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6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2.xml" ContentType="application/vnd.openxmlformats-officedocument.drawingml.chartshape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3.xml" ContentType="application/vnd.openxmlformats-officedocument.drawingml.chartshape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4.xml" ContentType="application/vnd.openxmlformats-officedocument.drawingml.chartshape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7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8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9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7"/>
  </p:notesMasterIdLst>
  <p:sldIdLst>
    <p:sldId id="4142" r:id="rId2"/>
    <p:sldId id="257" r:id="rId3"/>
    <p:sldId id="278" r:id="rId4"/>
    <p:sldId id="279" r:id="rId5"/>
    <p:sldId id="4144" r:id="rId6"/>
    <p:sldId id="262" r:id="rId7"/>
    <p:sldId id="280" r:id="rId8"/>
    <p:sldId id="264" r:id="rId9"/>
    <p:sldId id="265" r:id="rId10"/>
    <p:sldId id="267" r:id="rId11"/>
    <p:sldId id="268" r:id="rId12"/>
    <p:sldId id="269" r:id="rId13"/>
    <p:sldId id="270" r:id="rId14"/>
    <p:sldId id="271" r:id="rId15"/>
    <p:sldId id="258" r:id="rId16"/>
    <p:sldId id="281" r:id="rId17"/>
    <p:sldId id="313" r:id="rId18"/>
    <p:sldId id="311" r:id="rId19"/>
    <p:sldId id="312" r:id="rId20"/>
    <p:sldId id="315" r:id="rId21"/>
    <p:sldId id="316" r:id="rId22"/>
    <p:sldId id="259" r:id="rId23"/>
    <p:sldId id="274" r:id="rId24"/>
    <p:sldId id="260" r:id="rId25"/>
    <p:sldId id="4145" r:id="rId26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77" d="100"/>
          <a:sy n="77" d="100"/>
        </p:scale>
        <p:origin x="350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D:\Users\tauzin\Work\Compte%20Rendu\Th&#232;se\Th&#232;se_Tauzin_CNAM_HESAM\images\Conclusion\T-T2000_2.xlsx" TargetMode="Externa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https://cnam-my.sharepoint.com/personal/clement_tauzin_lecnam_net/Documents/Donn&#233;es/Juillet%202023/MFFT_TEST040723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https://cnam-my.sharepoint.com/personal/clement_tauzin_lecnam_net/Documents/Donn&#233;es/Septembre%202024/Qtest/drive-download-20240917T131732Z-001/TMFFT-T2000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D:\Users\tauzin\Work\Donn&#233;es\Septembre%202024\Qtest\drive-download-20240917T131732Z-001\TMFFT-T2000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D:\Users\tauzin\Work\Compte%20Rendu\Th&#232;se\Th&#232;se_Tauzin_CNAM_HESAM\Chapitre_4\Images\SRD1000_datas\All_TC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Classeur1" TargetMode="Externa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2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Classeur1" TargetMode="Externa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3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Classeur2" TargetMode="Externa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4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D:\Users\tauzin\Work\Compte%20Rendu\Th&#232;se\Th&#232;se_Tauzin_CNAM_HESAM\Chapitre_4\Images\SRD1000_datas\All_TC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https://cnam-my.sharepoint.com/personal/clement_tauzin_lecnam_net/Documents/Compte%20Rendu/Th&#232;se/Defence/Graphs/General/Gereral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https://cnam-my.sharepoint.com/personal/clement_tauzin_lecnam_net/Documents/Compte%20Rendu/Th&#232;se/Defence/Graphs/General/Gereral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https://cnam-my.sharepoint.com/personal/clement_tauzin_lecnam_net/Documents/Donn&#233;es/Juillet%202023/MFFT_TEST040723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1662360034453059E-2"/>
          <c:y val="1.7137962895365719E-2"/>
          <c:w val="0.92914160865349693"/>
          <c:h val="0.96229648163019543"/>
        </c:manualLayout>
      </c:layout>
      <c:scatterChart>
        <c:scatterStyle val="smoothMarker"/>
        <c:varyColors val="0"/>
        <c:ser>
          <c:idx val="0"/>
          <c:order val="0"/>
          <c:tx>
            <c:strRef>
              <c:f>'[T-T2000_2.xlsx]Feuil1'!$E$1</c:f>
              <c:strCache>
                <c:ptCount val="1"/>
                <c:pt idx="0">
                  <c:v>Shuster</c:v>
                </c:pt>
              </c:strCache>
            </c:strRef>
          </c:tx>
          <c:spPr>
            <a:ln w="22225" cap="rnd">
              <a:solidFill>
                <a:srgbClr val="92D050"/>
              </a:solidFill>
              <a:prstDash val="sysDot"/>
              <a:round/>
            </a:ln>
            <a:effectLst/>
          </c:spPr>
          <c:marker>
            <c:symbol val="none"/>
          </c:marker>
          <c:xVal>
            <c:numRef>
              <c:f>'[T-T2000_2.xlsx]Feuil1'!$A$2:$A$3832</c:f>
              <c:numCache>
                <c:formatCode>General</c:formatCode>
                <c:ptCount val="3831"/>
                <c:pt idx="0">
                  <c:v>8.99999999999999E-4</c:v>
                </c:pt>
                <c:pt idx="1">
                  <c:v>9.0252877269709803E-4</c:v>
                </c:pt>
                <c:pt idx="2">
                  <c:v>9.0379582225394905E-4</c:v>
                </c:pt>
                <c:pt idx="3">
                  <c:v>9.0506465060681096E-4</c:v>
                </c:pt>
                <c:pt idx="4">
                  <c:v>9.0633526025291305E-4</c:v>
                </c:pt>
                <c:pt idx="5">
                  <c:v>9.10157801975589E-4</c:v>
                </c:pt>
                <c:pt idx="6">
                  <c:v>9.1143556183715204E-4</c:v>
                </c:pt>
                <c:pt idx="7">
                  <c:v>9.1271511553079698E-4</c:v>
                </c:pt>
                <c:pt idx="8">
                  <c:v>9.1527961449122197E-4</c:v>
                </c:pt>
                <c:pt idx="9">
                  <c:v>9.1656456480529599E-4</c:v>
                </c:pt>
                <c:pt idx="10">
                  <c:v>9.1913987974597097E-4</c:v>
                </c:pt>
                <c:pt idx="11">
                  <c:v>9.2043024944115097E-4</c:v>
                </c:pt>
                <c:pt idx="12">
                  <c:v>9.2172243067121097E-4</c:v>
                </c:pt>
                <c:pt idx="13">
                  <c:v>9.2431223791230503E-4</c:v>
                </c:pt>
                <c:pt idx="14">
                  <c:v>9.2560986902044001E-4</c:v>
                </c:pt>
                <c:pt idx="15">
                  <c:v>9.26909321857667E-4</c:v>
                </c:pt>
                <c:pt idx="16">
                  <c:v>9.2821059898148903E-4</c:v>
                </c:pt>
                <c:pt idx="17">
                  <c:v>9.3081863633689098E-4</c:v>
                </c:pt>
                <c:pt idx="18">
                  <c:v>9.3343400161857899E-4</c:v>
                </c:pt>
                <c:pt idx="19">
                  <c:v>9.3474443866377896E-4</c:v>
                </c:pt>
                <c:pt idx="20">
                  <c:v>9.3605671541617497E-4</c:v>
                </c:pt>
                <c:pt idx="21">
                  <c:v>9.3737083445850997E-4</c:v>
                </c:pt>
                <c:pt idx="22">
                  <c:v>9.3868679837715301E-4</c:v>
                </c:pt>
                <c:pt idx="23">
                  <c:v>9.4000460976210402E-4</c:v>
                </c:pt>
                <c:pt idx="24">
                  <c:v>9.4264578530911904E-4</c:v>
                </c:pt>
                <c:pt idx="25">
                  <c:v>9.43969154669383E-4</c:v>
                </c:pt>
                <c:pt idx="26">
                  <c:v>9.4529438189236903E-4</c:v>
                </c:pt>
                <c:pt idx="27">
                  <c:v>9.4795042036309105E-4</c:v>
                </c:pt>
                <c:pt idx="28">
                  <c:v>9.4928123683828104E-4</c:v>
                </c:pt>
                <c:pt idx="29">
                  <c:v>9.5061392163110997E-4</c:v>
                </c:pt>
                <c:pt idx="30">
                  <c:v>9.5194847736448603E-4</c:v>
                </c:pt>
                <c:pt idx="31">
                  <c:v>9.5328490666500099E-4</c:v>
                </c:pt>
                <c:pt idx="32">
                  <c:v>9.5462321216293505E-4</c:v>
                </c:pt>
                <c:pt idx="33">
                  <c:v>9.5596339649225699E-4</c:v>
                </c:pt>
                <c:pt idx="34">
                  <c:v>9.5730546229064E-4</c:v>
                </c:pt>
                <c:pt idx="35">
                  <c:v>9.5999524886377697E-4</c:v>
                </c:pt>
                <c:pt idx="36">
                  <c:v>9.6269259305785599E-4</c:v>
                </c:pt>
                <c:pt idx="37">
                  <c:v>9.66752826356125E-4</c:v>
                </c:pt>
                <c:pt idx="38">
                  <c:v>9.6811003930852605E-4</c:v>
                </c:pt>
                <c:pt idx="39">
                  <c:v>9.6946915763627202E-4</c:v>
                </c:pt>
                <c:pt idx="40">
                  <c:v>9.7083018401429295E-4</c:v>
                </c:pt>
                <c:pt idx="41">
                  <c:v>9.7219312112128303E-4</c:v>
                </c:pt>
                <c:pt idx="42">
                  <c:v>9.7355797163968701E-4</c:v>
                </c:pt>
                <c:pt idx="43">
                  <c:v>9.7629342365938203E-4</c:v>
                </c:pt>
                <c:pt idx="44">
                  <c:v>9.790365616083891E-4</c:v>
                </c:pt>
                <c:pt idx="45">
                  <c:v>9.8041101955261803E-4</c:v>
                </c:pt>
                <c:pt idx="46">
                  <c:v>9.8178740708222993E-4</c:v>
                </c:pt>
                <c:pt idx="47">
                  <c:v>9.8454598173710207E-4</c:v>
                </c:pt>
                <c:pt idx="48">
                  <c:v>9.8592817429162005E-4</c:v>
                </c:pt>
                <c:pt idx="49">
                  <c:v>9.8731230729005208E-4</c:v>
                </c:pt>
                <c:pt idx="50">
                  <c:v>9.8869838345656304E-4</c:v>
                </c:pt>
                <c:pt idx="51">
                  <c:v>9.9008640551914609E-4</c:v>
                </c:pt>
                <c:pt idx="52">
                  <c:v>9.9147637620961905E-4</c:v>
                </c:pt>
                <c:pt idx="53">
                  <c:v>9.9286829826363996E-4</c:v>
                </c:pt>
                <c:pt idx="54">
                  <c:v>9.9426217442070497E-4</c:v>
                </c:pt>
                <c:pt idx="55">
                  <c:v>9.9845555496284595E-4</c:v>
                </c:pt>
                <c:pt idx="56">
                  <c:v>1.0026666214240699E-3</c:v>
                </c:pt>
                <c:pt idx="57">
                  <c:v>1.0040742533320799E-3</c:v>
                </c:pt>
                <c:pt idx="58">
                  <c:v>1.0054838613980199E-3</c:v>
                </c:pt>
                <c:pt idx="59">
                  <c:v>1.00972457030589E-3</c:v>
                </c:pt>
                <c:pt idx="60">
                  <c:v>1.0111421107855401E-3</c:v>
                </c:pt>
                <c:pt idx="61">
                  <c:v>1.01256164133364E-3</c:v>
                </c:pt>
                <c:pt idx="62">
                  <c:v>1.0154066838144601E-3</c:v>
                </c:pt>
                <c:pt idx="63">
                  <c:v>1.01683220134661E-3</c:v>
                </c:pt>
                <c:pt idx="64">
                  <c:v>1.0182597201461E-3</c:v>
                </c:pt>
                <c:pt idx="65">
                  <c:v>1.02112077278928E-3</c:v>
                </c:pt>
                <c:pt idx="66">
                  <c:v>1.0239898642678E-3</c:v>
                </c:pt>
                <c:pt idx="67">
                  <c:v>1.02542743162631E-3</c:v>
                </c:pt>
                <c:pt idx="68">
                  <c:v>1.02830862372848E-3</c:v>
                </c:pt>
                <c:pt idx="69">
                  <c:v>1.02975225414273E-3</c:v>
                </c:pt>
                <c:pt idx="70">
                  <c:v>1.03119791125278E-3</c:v>
                </c:pt>
                <c:pt idx="71">
                  <c:v>1.0326455979039E-3</c:v>
                </c:pt>
                <c:pt idx="72">
                  <c:v>1.0355470712302901E-3</c:v>
                </c:pt>
                <c:pt idx="73">
                  <c:v>1.04137449801106E-3</c:v>
                </c:pt>
                <c:pt idx="74">
                  <c:v>1.0443004973421999E-3</c:v>
                </c:pt>
                <c:pt idx="75">
                  <c:v>1.0472347179924699E-3</c:v>
                </c:pt>
                <c:pt idx="76">
                  <c:v>1.0501771830617099E-3</c:v>
                </c:pt>
                <c:pt idx="77">
                  <c:v>1.05165151448988E-3</c:v>
                </c:pt>
                <c:pt idx="78">
                  <c:v>1.05312791571464E-3</c:v>
                </c:pt>
                <c:pt idx="79">
                  <c:v>1.0546063896417701E-3</c:v>
                </c:pt>
                <c:pt idx="80">
                  <c:v>1.0560869391811E-3</c:v>
                </c:pt>
                <c:pt idx="81">
                  <c:v>1.05756956724656E-3</c:v>
                </c:pt>
                <c:pt idx="82">
                  <c:v>1.0590542767561701E-3</c:v>
                </c:pt>
                <c:pt idx="83">
                  <c:v>1.06054107063205E-3</c:v>
                </c:pt>
                <c:pt idx="84">
                  <c:v>1.0620299518003999E-3</c:v>
                </c:pt>
                <c:pt idx="85">
                  <c:v>1.06352092319156E-3</c:v>
                </c:pt>
                <c:pt idx="86">
                  <c:v>1.06501398773997E-3</c:v>
                </c:pt>
                <c:pt idx="87">
                  <c:v>1.06800640806689E-3</c:v>
                </c:pt>
                <c:pt idx="88">
                  <c:v>1.0695057697349001E-3</c:v>
                </c:pt>
                <c:pt idx="89">
                  <c:v>1.07251081083478E-3</c:v>
                </c:pt>
                <c:pt idx="90">
                  <c:v>1.0740164961809901E-3</c:v>
                </c:pt>
                <c:pt idx="91">
                  <c:v>1.0755242953412001E-3</c:v>
                </c:pt>
                <c:pt idx="92">
                  <c:v>1.07703421128297E-3</c:v>
                </c:pt>
                <c:pt idx="93">
                  <c:v>1.07854624697801E-3</c:v>
                </c:pt>
                <c:pt idx="94">
                  <c:v>1.0800604054022301E-3</c:v>
                </c:pt>
                <c:pt idx="95">
                  <c:v>1.0815766895356899E-3</c:v>
                </c:pt>
                <c:pt idx="96">
                  <c:v>1.0830951023626701E-3</c:v>
                </c:pt>
                <c:pt idx="97">
                  <c:v>1.0846156468716001E-3</c:v>
                </c:pt>
                <c:pt idx="98">
                  <c:v>1.0861383260551301E-3</c:v>
                </c:pt>
                <c:pt idx="99">
                  <c:v>1.08766314291011E-3</c:v>
                </c:pt>
                <c:pt idx="100">
                  <c:v>1.08919010043758E-3</c:v>
                </c:pt>
                <c:pt idx="101">
                  <c:v>1.0907192016428101E-3</c:v>
                </c:pt>
                <c:pt idx="102">
                  <c:v>1.09225044953528E-3</c:v>
                </c:pt>
                <c:pt idx="103">
                  <c:v>1.0953193974410399E-3</c:v>
                </c:pt>
                <c:pt idx="104">
                  <c:v>1.09839696831532E-3</c:v>
                </c:pt>
                <c:pt idx="105">
                  <c:v>1.0999389949343599E-3</c:v>
                </c:pt>
                <c:pt idx="106">
                  <c:v>1.1014831863864799E-3</c:v>
                </c:pt>
                <c:pt idx="107">
                  <c:v>1.1030295457108701E-3</c:v>
                </c:pt>
                <c:pt idx="108">
                  <c:v>1.10457807595098E-3</c:v>
                </c:pt>
                <c:pt idx="109">
                  <c:v>1.10612878015453E-3</c:v>
                </c:pt>
                <c:pt idx="110">
                  <c:v>1.1076816613735099E-3</c:v>
                </c:pt>
                <c:pt idx="111">
                  <c:v>1.1092367226642301E-3</c:v>
                </c:pt>
                <c:pt idx="112">
                  <c:v>1.11079396708724E-3</c:v>
                </c:pt>
                <c:pt idx="113">
                  <c:v>1.1123533977074401E-3</c:v>
                </c:pt>
                <c:pt idx="114">
                  <c:v>1.1139150175939899E-3</c:v>
                </c:pt>
                <c:pt idx="115">
                  <c:v>1.11547882982038E-3</c:v>
                </c:pt>
                <c:pt idx="116">
                  <c:v>1.1170448374644101E-3</c:v>
                </c:pt>
                <c:pt idx="117">
                  <c:v>1.1217560637452001E-3</c:v>
                </c:pt>
                <c:pt idx="118">
                  <c:v>1.1233308839242999E-3</c:v>
                </c:pt>
                <c:pt idx="119">
                  <c:v>1.12490791497498E-3</c:v>
                </c:pt>
                <c:pt idx="120">
                  <c:v>1.12648716000105E-3</c:v>
                </c:pt>
                <c:pt idx="121">
                  <c:v>1.1280686221106901E-3</c:v>
                </c:pt>
                <c:pt idx="122">
                  <c:v>1.1296523044164301E-3</c:v>
                </c:pt>
                <c:pt idx="123">
                  <c:v>1.1312382100351901E-3</c:v>
                </c:pt>
                <c:pt idx="124">
                  <c:v>1.1328263420882401E-3</c:v>
                </c:pt>
                <c:pt idx="125">
                  <c:v>1.1344167037012399E-3</c:v>
                </c:pt>
                <c:pt idx="126">
                  <c:v>1.13600929800427E-3</c:v>
                </c:pt>
                <c:pt idx="127">
                  <c:v>1.13920119722254E-3</c:v>
                </c:pt>
                <c:pt idx="128">
                  <c:v>1.1408005084198899E-3</c:v>
                </c:pt>
                <c:pt idx="129">
                  <c:v>1.14400586972936E-3</c:v>
                </c:pt>
                <c:pt idx="130">
                  <c:v>1.14561192615008E-3</c:v>
                </c:pt>
                <c:pt idx="131">
                  <c:v>1.1488308063282199E-3</c:v>
                </c:pt>
                <c:pt idx="132">
                  <c:v>1.15044363642083E-3</c:v>
                </c:pt>
                <c:pt idx="133">
                  <c:v>1.15205873074669E-3</c:v>
                </c:pt>
                <c:pt idx="134">
                  <c:v>1.15367609248453E-3</c:v>
                </c:pt>
                <c:pt idx="135">
                  <c:v>1.1569176309333901E-3</c:v>
                </c:pt>
                <c:pt idx="136">
                  <c:v>1.1585418140242E-3</c:v>
                </c:pt>
                <c:pt idx="137">
                  <c:v>1.16016827728661E-3</c:v>
                </c:pt>
                <c:pt idx="138">
                  <c:v>1.1617970239216999E-3</c:v>
                </c:pt>
                <c:pt idx="139">
                  <c:v>1.1634280571351E-3</c:v>
                </c:pt>
                <c:pt idx="140">
                  <c:v>1.16669699614168E-3</c:v>
                </c:pt>
                <c:pt idx="141">
                  <c:v>1.16833490836859E-3</c:v>
                </c:pt>
                <c:pt idx="142">
                  <c:v>1.1699751200412601E-3</c:v>
                </c:pt>
                <c:pt idx="143">
                  <c:v>1.1716176343878699E-3</c:v>
                </c:pt>
                <c:pt idx="144">
                  <c:v>1.17326245464109E-3</c:v>
                </c:pt>
                <c:pt idx="145">
                  <c:v>1.1815212579690099E-3</c:v>
                </c:pt>
                <c:pt idx="146">
                  <c:v>1.18317998180321E-3</c:v>
                </c:pt>
                <c:pt idx="147">
                  <c:v>1.18484103430033E-3</c:v>
                </c:pt>
                <c:pt idx="148">
                  <c:v>1.18650441872958E-3</c:v>
                </c:pt>
                <c:pt idx="149">
                  <c:v>1.18817013836471E-3</c:v>
                </c:pt>
                <c:pt idx="150">
                  <c:v>1.1898381964841E-3</c:v>
                </c:pt>
                <c:pt idx="151">
                  <c:v>1.1915085963707199E-3</c:v>
                </c:pt>
                <c:pt idx="152">
                  <c:v>1.19318134131214E-3</c:v>
                </c:pt>
                <c:pt idx="153">
                  <c:v>1.1965338795327999E-3</c:v>
                </c:pt>
                <c:pt idx="154">
                  <c:v>1.19821367941031E-3</c:v>
                </c:pt>
                <c:pt idx="155">
                  <c:v>1.1998958375391501E-3</c:v>
                </c:pt>
                <c:pt idx="156">
                  <c:v>1.20158035723007E-3</c:v>
                </c:pt>
                <c:pt idx="157">
                  <c:v>1.2032672417984099E-3</c:v>
                </c:pt>
                <c:pt idx="158">
                  <c:v>1.2066481188521599E-3</c:v>
                </c:pt>
                <c:pt idx="159">
                  <c:v>1.2083421179916001E-3</c:v>
                </c:pt>
                <c:pt idx="160">
                  <c:v>1.21003849531656E-3</c:v>
                </c:pt>
                <c:pt idx="161">
                  <c:v>1.2117372541657399E-3</c:v>
                </c:pt>
                <c:pt idx="162">
                  <c:v>1.2134383978825501E-3</c:v>
                </c:pt>
                <c:pt idx="163">
                  <c:v>1.2151419298150701E-3</c:v>
                </c:pt>
                <c:pt idx="164">
                  <c:v>1.21684785331608E-3</c:v>
                </c:pt>
                <c:pt idx="165">
                  <c:v>1.21855617174309E-3</c:v>
                </c:pt>
                <c:pt idx="166">
                  <c:v>1.22198000682862E-3</c:v>
                </c:pt>
                <c:pt idx="167">
                  <c:v>1.22369553022574E-3</c:v>
                </c:pt>
                <c:pt idx="168">
                  <c:v>1.2254134620260299E-3</c:v>
                </c:pt>
                <c:pt idx="169">
                  <c:v>1.2271338056106299E-3</c:v>
                </c:pt>
                <c:pt idx="170">
                  <c:v>1.2288565643654001E-3</c:v>
                </c:pt>
                <c:pt idx="171">
                  <c:v>1.23230934095275E-3</c:v>
                </c:pt>
                <c:pt idx="172">
                  <c:v>1.2340393655808799E-3</c:v>
                </c:pt>
                <c:pt idx="173">
                  <c:v>1.2357718189702899E-3</c:v>
                </c:pt>
                <c:pt idx="174">
                  <c:v>1.2375067045306801E-3</c:v>
                </c:pt>
                <c:pt idx="175">
                  <c:v>1.2392440256765701E-3</c:v>
                </c:pt>
                <c:pt idx="176">
                  <c:v>1.2409837858272301E-3</c:v>
                </c:pt>
                <c:pt idx="177">
                  <c:v>1.2427259884067599E-3</c:v>
                </c:pt>
                <c:pt idx="178">
                  <c:v>1.24447063684406E-3</c:v>
                </c:pt>
                <c:pt idx="179">
                  <c:v>1.2462177345728301E-3</c:v>
                </c:pt>
                <c:pt idx="180">
                  <c:v>1.2479672850316001E-3</c:v>
                </c:pt>
                <c:pt idx="181">
                  <c:v>1.2497192916637501E-3</c:v>
                </c:pt>
                <c:pt idx="182">
                  <c:v>1.2514737579174501E-3</c:v>
                </c:pt>
                <c:pt idx="183">
                  <c:v>1.2567519489624899E-3</c:v>
                </c:pt>
                <c:pt idx="184">
                  <c:v>1.26205240120201E-3</c:v>
                </c:pt>
                <c:pt idx="185">
                  <c:v>1.26382418176352E-3</c:v>
                </c:pt>
                <c:pt idx="186">
                  <c:v>1.26559844970697E-3</c:v>
                </c:pt>
                <c:pt idx="187">
                  <c:v>1.2673752085243799E-3</c:v>
                </c:pt>
                <c:pt idx="188">
                  <c:v>1.2691544617126501E-3</c:v>
                </c:pt>
                <c:pt idx="189">
                  <c:v>1.2709362127736E-3</c:v>
                </c:pt>
                <c:pt idx="190">
                  <c:v>1.27272046521396E-3</c:v>
                </c:pt>
                <c:pt idx="191">
                  <c:v>1.2745072225453899E-3</c:v>
                </c:pt>
                <c:pt idx="192">
                  <c:v>1.2798825590766799E-3</c:v>
                </c:pt>
                <c:pt idx="193">
                  <c:v>1.28167937118767E-3</c:v>
                </c:pt>
                <c:pt idx="194">
                  <c:v>1.28347870582211E-3</c:v>
                </c:pt>
                <c:pt idx="195">
                  <c:v>1.28528056652133E-3</c:v>
                </c:pt>
                <c:pt idx="196">
                  <c:v>1.2870849568316499E-3</c:v>
                </c:pt>
                <c:pt idx="197">
                  <c:v>1.2888918803043599E-3</c:v>
                </c:pt>
                <c:pt idx="198">
                  <c:v>1.2907013404957399E-3</c:v>
                </c:pt>
                <c:pt idx="199">
                  <c:v>1.2925133409670601E-3</c:v>
                </c:pt>
                <c:pt idx="200">
                  <c:v>1.2943278852845801E-3</c:v>
                </c:pt>
                <c:pt idx="201">
                  <c:v>1.29614497701959E-3</c:v>
                </c:pt>
                <c:pt idx="202">
                  <c:v>1.29796461974836E-3</c:v>
                </c:pt>
                <c:pt idx="203">
                  <c:v>1.29978681705222E-3</c:v>
                </c:pt>
                <c:pt idx="204">
                  <c:v>1.3016115725174901E-3</c:v>
                </c:pt>
                <c:pt idx="205">
                  <c:v>1.30343888973556E-3</c:v>
                </c:pt>
                <c:pt idx="206">
                  <c:v>1.30710122382078E-3</c:v>
                </c:pt>
                <c:pt idx="207">
                  <c:v>1.3089362478959201E-3</c:v>
                </c:pt>
                <c:pt idx="208">
                  <c:v>1.31077384813983E-3</c:v>
                </c:pt>
                <c:pt idx="209">
                  <c:v>1.31261402816917E-3</c:v>
                </c:pt>
                <c:pt idx="210">
                  <c:v>1.31445679160566E-3</c:v>
                </c:pt>
                <c:pt idx="211">
                  <c:v>1.31630214207613E-3</c:v>
                </c:pt>
                <c:pt idx="212">
                  <c:v>1.31815008321247E-3</c:v>
                </c:pt>
                <c:pt idx="213">
                  <c:v>1.3200006186517E-3</c:v>
                </c:pt>
                <c:pt idx="214">
                  <c:v>1.3218537520359201E-3</c:v>
                </c:pt>
                <c:pt idx="215">
                  <c:v>1.3237094870123601E-3</c:v>
                </c:pt>
                <c:pt idx="216">
                  <c:v>1.3255678272333701E-3</c:v>
                </c:pt>
                <c:pt idx="217">
                  <c:v>1.32742877635642E-3</c:v>
                </c:pt>
                <c:pt idx="218">
                  <c:v>1.3292923380441E-3</c:v>
                </c:pt>
                <c:pt idx="219">
                  <c:v>1.33115851596419E-3</c:v>
                </c:pt>
                <c:pt idx="220">
                  <c:v>1.33302731378956E-3</c:v>
                </c:pt>
                <c:pt idx="221">
                  <c:v>1.33489873519828E-3</c:v>
                </c:pt>
                <c:pt idx="222">
                  <c:v>1.33864946350379E-3</c:v>
                </c:pt>
                <c:pt idx="223">
                  <c:v>1.3405287777825401E-3</c:v>
                </c:pt>
                <c:pt idx="224">
                  <c:v>1.34429532508579E-3</c:v>
                </c:pt>
                <c:pt idx="225">
                  <c:v>1.3461825655233901E-3</c:v>
                </c:pt>
                <c:pt idx="226">
                  <c:v>1.3480724554357001E-3</c:v>
                </c:pt>
                <c:pt idx="227">
                  <c:v>1.35186019856794E-3</c:v>
                </c:pt>
                <c:pt idx="228">
                  <c:v>1.35375805924268E-3</c:v>
                </c:pt>
                <c:pt idx="229">
                  <c:v>1.35565858430175E-3</c:v>
                </c:pt>
                <c:pt idx="230">
                  <c:v>1.35756177748567E-3</c:v>
                </c:pt>
                <c:pt idx="231">
                  <c:v>1.35946764254016E-3</c:v>
                </c:pt>
                <c:pt idx="232">
                  <c:v>1.36137618321625E-3</c:v>
                </c:pt>
                <c:pt idx="233">
                  <c:v>1.3652013064635901E-3</c:v>
                </c:pt>
                <c:pt idx="234">
                  <c:v>1.3671178965631999E-3</c:v>
                </c:pt>
                <c:pt idx="235">
                  <c:v>1.36903717734117E-3</c:v>
                </c:pt>
                <c:pt idx="236">
                  <c:v>1.3748112015458799E-3</c:v>
                </c:pt>
                <c:pt idx="237">
                  <c:v>1.37867407380158E-3</c:v>
                </c:pt>
                <c:pt idx="238">
                  <c:v>1.3806095781612199E-3</c:v>
                </c:pt>
                <c:pt idx="239">
                  <c:v>1.38254779975273E-3</c:v>
                </c:pt>
                <c:pt idx="240">
                  <c:v>1.38643240989545E-3</c:v>
                </c:pt>
                <c:pt idx="241">
                  <c:v>1.3883788060921199E-3</c:v>
                </c:pt>
                <c:pt idx="242">
                  <c:v>1.3922797998899799E-3</c:v>
                </c:pt>
                <c:pt idx="243">
                  <c:v>1.3961917544951801E-3</c:v>
                </c:pt>
                <c:pt idx="244">
                  <c:v>1.4001147007048299E-3</c:v>
                </c:pt>
                <c:pt idx="245">
                  <c:v>1.4020803053090699E-3</c:v>
                </c:pt>
                <c:pt idx="246">
                  <c:v>1.4040486694025501E-3</c:v>
                </c:pt>
                <c:pt idx="247">
                  <c:v>1.40601979685929E-3</c:v>
                </c:pt>
                <c:pt idx="248">
                  <c:v>1.4099703573858199E-3</c:v>
                </c:pt>
                <c:pt idx="249">
                  <c:v>1.4139320179896899E-3</c:v>
                </c:pt>
                <c:pt idx="250">
                  <c:v>1.41591702056358E-3</c:v>
                </c:pt>
                <c:pt idx="251">
                  <c:v>1.4198953897890799E-3</c:v>
                </c:pt>
                <c:pt idx="252">
                  <c:v>1.42388493722735E-3</c:v>
                </c:pt>
                <c:pt idx="253">
                  <c:v>1.4258839125878E-3</c:v>
                </c:pt>
                <c:pt idx="254">
                  <c:v>1.4298902862626701E-3</c:v>
                </c:pt>
                <c:pt idx="255">
                  <c:v>1.4318976924621899E-3</c:v>
                </c:pt>
                <c:pt idx="256">
                  <c:v>1.437936835936E-3</c:v>
                </c:pt>
                <c:pt idx="257">
                  <c:v>1.43995553859221E-3</c:v>
                </c:pt>
                <c:pt idx="258">
                  <c:v>1.4419770752814099E-3</c:v>
                </c:pt>
                <c:pt idx="259">
                  <c:v>1.4440014499822399E-3</c:v>
                </c:pt>
                <c:pt idx="260">
                  <c:v>1.4460286666789801E-3</c:v>
                </c:pt>
                <c:pt idx="261">
                  <c:v>1.44805872936145E-3</c:v>
                </c:pt>
                <c:pt idx="262">
                  <c:v>1.4500916420251101E-3</c:v>
                </c:pt>
                <c:pt idx="263">
                  <c:v>1.4541660333058199E-3</c:v>
                </c:pt>
                <c:pt idx="264">
                  <c:v>1.4562075199418499E-3</c:v>
                </c:pt>
                <c:pt idx="265">
                  <c:v>1.46029909529489E-3</c:v>
                </c:pt>
                <c:pt idx="266">
                  <c:v>1.46440216694131E-3</c:v>
                </c:pt>
                <c:pt idx="267">
                  <c:v>1.46851676718279E-3</c:v>
                </c:pt>
                <c:pt idx="268">
                  <c:v>1.47057840064577E-3</c:v>
                </c:pt>
                <c:pt idx="269">
                  <c:v>1.4726429284117699E-3</c:v>
                </c:pt>
                <c:pt idx="270">
                  <c:v>1.4747103545441E-3</c:v>
                </c:pt>
                <c:pt idx="271">
                  <c:v>1.47678068311171E-3</c:v>
                </c:pt>
                <c:pt idx="272">
                  <c:v>1.47885391818932E-3</c:v>
                </c:pt>
                <c:pt idx="273">
                  <c:v>1.4830091242018901E-3</c:v>
                </c:pt>
                <c:pt idx="274">
                  <c:v>1.4850911033148801E-3</c:v>
                </c:pt>
                <c:pt idx="275">
                  <c:v>1.48717600529392E-3</c:v>
                </c:pt>
                <c:pt idx="276">
                  <c:v>1.4892638342424E-3</c:v>
                </c:pt>
                <c:pt idx="277">
                  <c:v>1.4934482894899601E-3</c:v>
                </c:pt>
                <c:pt idx="278">
                  <c:v>1.4955449240246399E-3</c:v>
                </c:pt>
                <c:pt idx="279">
                  <c:v>1.4976445019999501E-3</c:v>
                </c:pt>
                <c:pt idx="280">
                  <c:v>1.5039609379212801E-3</c:v>
                </c:pt>
                <c:pt idx="281">
                  <c:v>1.5081866883183E-3</c:v>
                </c:pt>
                <c:pt idx="282">
                  <c:v>1.51030401391821E-3</c:v>
                </c:pt>
                <c:pt idx="283">
                  <c:v>1.5145475867567801E-3</c:v>
                </c:pt>
                <c:pt idx="284">
                  <c:v>1.51667384234739E-3</c:v>
                </c:pt>
                <c:pt idx="285">
                  <c:v>1.5188030829632799E-3</c:v>
                </c:pt>
                <c:pt idx="286">
                  <c:v>1.5209353127950899E-3</c:v>
                </c:pt>
                <c:pt idx="287">
                  <c:v>1.5230705360393499E-3</c:v>
                </c:pt>
                <c:pt idx="288">
                  <c:v>1.5273499795807901E-3</c:v>
                </c:pt>
                <c:pt idx="289">
                  <c:v>1.53164144727776E-3</c:v>
                </c:pt>
                <c:pt idx="290">
                  <c:v>1.5337917007386299E-3</c:v>
                </c:pt>
                <c:pt idx="291">
                  <c:v>1.54026059037262E-3</c:v>
                </c:pt>
                <c:pt idx="292">
                  <c:v>1.54458833362523E-3</c:v>
                </c:pt>
                <c:pt idx="293">
                  <c:v>1.5467567630679799E-3</c:v>
                </c:pt>
                <c:pt idx="294">
                  <c:v>1.5489282367433801E-3</c:v>
                </c:pt>
                <c:pt idx="295">
                  <c:v>1.5532803338932E-3</c:v>
                </c:pt>
                <c:pt idx="296">
                  <c:v>1.5554609659331599E-3</c:v>
                </c:pt>
                <c:pt idx="297">
                  <c:v>1.55764465933685E-3</c:v>
                </c:pt>
                <c:pt idx="298">
                  <c:v>1.5598314184021101E-3</c:v>
                </c:pt>
                <c:pt idx="299">
                  <c:v>1.5620212474327601E-3</c:v>
                </c:pt>
                <c:pt idx="300">
                  <c:v>1.56641013263586E-3</c:v>
                </c:pt>
                <c:pt idx="301">
                  <c:v>1.56860919744626E-3</c:v>
                </c:pt>
                <c:pt idx="302">
                  <c:v>1.5730165931250599E-3</c:v>
                </c:pt>
                <c:pt idx="303">
                  <c:v>1.57522493266783E-3</c:v>
                </c:pt>
                <c:pt idx="304">
                  <c:v>1.5774363724725901E-3</c:v>
                </c:pt>
                <c:pt idx="305">
                  <c:v>1.57965091689174E-3</c:v>
                </c:pt>
                <c:pt idx="306">
                  <c:v>1.5818685702838301E-3</c:v>
                </c:pt>
                <c:pt idx="307">
                  <c:v>1.5840893370134999E-3</c:v>
                </c:pt>
                <c:pt idx="308">
                  <c:v>1.5863132214515301E-3</c:v>
                </c:pt>
                <c:pt idx="309">
                  <c:v>1.58854022797484E-3</c:v>
                </c:pt>
                <c:pt idx="310">
                  <c:v>1.59077036096648E-3</c:v>
                </c:pt>
                <c:pt idx="311">
                  <c:v>1.5930036248156701E-3</c:v>
                </c:pt>
                <c:pt idx="312">
                  <c:v>1.59524002391777E-3</c:v>
                </c:pt>
                <c:pt idx="313">
                  <c:v>1.59747956267435E-3</c:v>
                </c:pt>
                <c:pt idx="314">
                  <c:v>1.59972224549311E-3</c:v>
                </c:pt>
                <c:pt idx="315">
                  <c:v>1.6019680767879699E-3</c:v>
                </c:pt>
                <c:pt idx="316">
                  <c:v>1.60646920249264E-3</c:v>
                </c:pt>
                <c:pt idx="317">
                  <c:v>1.6087245057613E-3</c:v>
                </c:pt>
                <c:pt idx="318">
                  <c:v>1.61098297522375E-3</c:v>
                </c:pt>
                <c:pt idx="319">
                  <c:v>1.61324461532499E-3</c:v>
                </c:pt>
                <c:pt idx="320">
                  <c:v>1.6155094305162301E-3</c:v>
                </c:pt>
                <c:pt idx="321">
                  <c:v>1.6177774252549601E-3</c:v>
                </c:pt>
                <c:pt idx="322">
                  <c:v>1.62004860400489E-3</c:v>
                </c:pt>
                <c:pt idx="323">
                  <c:v>1.62232297123603E-3</c:v>
                </c:pt>
                <c:pt idx="324">
                  <c:v>1.62916524861083E-3</c:v>
                </c:pt>
                <c:pt idx="325">
                  <c:v>1.63145241459238E-3</c:v>
                </c:pt>
                <c:pt idx="326">
                  <c:v>1.6337427914994401E-3</c:v>
                </c:pt>
                <c:pt idx="327">
                  <c:v>1.6360363838397601E-3</c:v>
                </c:pt>
                <c:pt idx="328">
                  <c:v>1.63833319612746E-3</c:v>
                </c:pt>
                <c:pt idx="329">
                  <c:v>1.64293649863315E-3</c:v>
                </c:pt>
                <c:pt idx="330">
                  <c:v>1.6452429979110701E-3</c:v>
                </c:pt>
                <c:pt idx="331">
                  <c:v>1.64755273525627E-3</c:v>
                </c:pt>
                <c:pt idx="332">
                  <c:v>1.65450142118632E-3</c:v>
                </c:pt>
                <c:pt idx="333">
                  <c:v>1.65682415632335E-3</c:v>
                </c:pt>
                <c:pt idx="334">
                  <c:v>1.6591501523209901E-3</c:v>
                </c:pt>
                <c:pt idx="335">
                  <c:v>1.6614794137571299E-3</c:v>
                </c:pt>
                <c:pt idx="336">
                  <c:v>1.66381194521608E-3</c:v>
                </c:pt>
                <c:pt idx="337">
                  <c:v>1.6661477512885799E-3</c:v>
                </c:pt>
                <c:pt idx="338">
                  <c:v>1.6684868365718199E-3</c:v>
                </c:pt>
                <c:pt idx="339">
                  <c:v>1.67317486319159E-3</c:v>
                </c:pt>
                <c:pt idx="340">
                  <c:v>1.6778760619821499E-3</c:v>
                </c:pt>
                <c:pt idx="341">
                  <c:v>1.6825904699539901E-3</c:v>
                </c:pt>
                <c:pt idx="342">
                  <c:v>1.68731812422157E-3</c:v>
                </c:pt>
                <c:pt idx="343">
                  <c:v>1.6896869303430399E-3</c:v>
                </c:pt>
                <c:pt idx="344">
                  <c:v>1.69205906200363E-3</c:v>
                </c:pt>
                <c:pt idx="345">
                  <c:v>1.69443452387203E-3</c:v>
                </c:pt>
                <c:pt idx="346">
                  <c:v>1.69919545693979E-3</c:v>
                </c:pt>
                <c:pt idx="347">
                  <c:v>1.70158093750934E-3</c:v>
                </c:pt>
                <c:pt idx="348">
                  <c:v>1.70396976702706E-3</c:v>
                </c:pt>
                <c:pt idx="349">
                  <c:v>1.70636195019453E-3</c:v>
                </c:pt>
                <c:pt idx="350">
                  <c:v>1.7087574917198901E-3</c:v>
                </c:pt>
                <c:pt idx="351">
                  <c:v>1.7111563963178901E-3</c:v>
                </c:pt>
                <c:pt idx="352">
                  <c:v>1.7135586687099099E-3</c:v>
                </c:pt>
                <c:pt idx="353">
                  <c:v>1.7159643136239701E-3</c:v>
                </c:pt>
                <c:pt idx="354">
                  <c:v>1.7183733357947E-3</c:v>
                </c:pt>
                <c:pt idx="355">
                  <c:v>1.7207857399634001E-3</c:v>
                </c:pt>
                <c:pt idx="356">
                  <c:v>1.7232015308780099E-3</c:v>
                </c:pt>
                <c:pt idx="357">
                  <c:v>1.72562071329315E-3</c:v>
                </c:pt>
                <c:pt idx="358">
                  <c:v>1.73046927167684E-3</c:v>
                </c:pt>
                <c:pt idx="359">
                  <c:v>1.73289865718804E-3</c:v>
                </c:pt>
                <c:pt idx="360">
                  <c:v>1.73533145328505E-3</c:v>
                </c:pt>
                <c:pt idx="361">
                  <c:v>1.73776766475596E-3</c:v>
                </c:pt>
                <c:pt idx="362">
                  <c:v>1.7402072963955901E-3</c:v>
                </c:pt>
                <c:pt idx="363">
                  <c:v>1.7450968393938301E-3</c:v>
                </c:pt>
                <c:pt idx="364">
                  <c:v>1.74754676037575E-3</c:v>
                </c:pt>
                <c:pt idx="365">
                  <c:v>1.75245692541413E-3</c:v>
                </c:pt>
                <c:pt idx="366">
                  <c:v>1.75491717913447E-3</c:v>
                </c:pt>
                <c:pt idx="367">
                  <c:v>1.7573808867761601E-3</c:v>
                </c:pt>
                <c:pt idx="368">
                  <c:v>1.7598480531881E-3</c:v>
                </c:pt>
                <c:pt idx="369">
                  <c:v>1.7623186832260299E-3</c:v>
                </c:pt>
                <c:pt idx="370">
                  <c:v>1.7672703536368399E-3</c:v>
                </c:pt>
                <c:pt idx="371">
                  <c:v>1.76975140375529E-3</c:v>
                </c:pt>
                <c:pt idx="372">
                  <c:v>1.77223593699091E-3</c:v>
                </c:pt>
                <c:pt idx="373">
                  <c:v>1.7747239582335901E-3</c:v>
                </c:pt>
                <c:pt idx="374">
                  <c:v>1.77721547238011E-3</c:v>
                </c:pt>
                <c:pt idx="375">
                  <c:v>1.77971048433411E-3</c:v>
                </c:pt>
                <c:pt idx="376">
                  <c:v>1.78220899900613E-3</c:v>
                </c:pt>
                <c:pt idx="377">
                  <c:v>1.7872165561808101E-3</c:v>
                </c:pt>
                <c:pt idx="378">
                  <c:v>1.7897256085390399E-3</c:v>
                </c:pt>
                <c:pt idx="379">
                  <c:v>1.79223818332644E-3</c:v>
                </c:pt>
                <c:pt idx="380">
                  <c:v>1.7947542854881201E-3</c:v>
                </c:pt>
                <c:pt idx="381">
                  <c:v>1.7972739199760999E-3</c:v>
                </c:pt>
                <c:pt idx="382">
                  <c:v>1.7997970917493901E-3</c:v>
                </c:pt>
                <c:pt idx="383">
                  <c:v>1.80232380577393E-3</c:v>
                </c:pt>
                <c:pt idx="384">
                  <c:v>1.8073878804754501E-3</c:v>
                </c:pt>
                <c:pt idx="385">
                  <c:v>1.80992525111924E-3</c:v>
                </c:pt>
                <c:pt idx="386">
                  <c:v>1.8124661839479101E-3</c:v>
                </c:pt>
                <c:pt idx="387">
                  <c:v>1.81501068396237E-3</c:v>
                </c:pt>
                <c:pt idx="388">
                  <c:v>1.8175587561705599E-3</c:v>
                </c:pt>
                <c:pt idx="389">
                  <c:v>1.82011040558742E-3</c:v>
                </c:pt>
                <c:pt idx="390">
                  <c:v>1.8226656372349701E-3</c:v>
                </c:pt>
                <c:pt idx="391">
                  <c:v>1.8252244561422601E-3</c:v>
                </c:pt>
                <c:pt idx="392">
                  <c:v>1.8277868673454E-3</c:v>
                </c:pt>
                <c:pt idx="393">
                  <c:v>1.8303528758875599E-3</c:v>
                </c:pt>
                <c:pt idx="394">
                  <c:v>1.8329224868190201E-3</c:v>
                </c:pt>
                <c:pt idx="395">
                  <c:v>1.83549570519712E-3</c:v>
                </c:pt>
                <c:pt idx="396">
                  <c:v>1.8380725360863099E-3</c:v>
                </c:pt>
                <c:pt idx="397">
                  <c:v>1.84065298455816E-3</c:v>
                </c:pt>
                <c:pt idx="398">
                  <c:v>1.8432370556913599E-3</c:v>
                </c:pt>
                <c:pt idx="399">
                  <c:v>1.8458247545717001E-3</c:v>
                </c:pt>
                <c:pt idx="400">
                  <c:v>1.8484160862921499E-3</c:v>
                </c:pt>
                <c:pt idx="401">
                  <c:v>1.8510110559528E-3</c:v>
                </c:pt>
                <c:pt idx="402">
                  <c:v>1.85360966866092E-3</c:v>
                </c:pt>
                <c:pt idx="403">
                  <c:v>1.85621192953094E-3</c:v>
                </c:pt>
                <c:pt idx="404">
                  <c:v>1.85881784368446E-3</c:v>
                </c:pt>
                <c:pt idx="405">
                  <c:v>1.86404065236445E-3</c:v>
                </c:pt>
                <c:pt idx="406">
                  <c:v>1.8692781358177601E-3</c:v>
                </c:pt>
                <c:pt idx="407">
                  <c:v>1.8771619664252699E-3</c:v>
                </c:pt>
                <c:pt idx="408">
                  <c:v>1.8797972920898401E-3</c:v>
                </c:pt>
                <c:pt idx="409">
                  <c:v>1.88243631745719E-3</c:v>
                </c:pt>
                <c:pt idx="410">
                  <c:v>1.8850790477213E-3</c:v>
                </c:pt>
                <c:pt idx="411">
                  <c:v>1.88772548808343E-3</c:v>
                </c:pt>
                <c:pt idx="412">
                  <c:v>1.89037564375214E-3</c:v>
                </c:pt>
                <c:pt idx="413">
                  <c:v>1.8930295199433001E-3</c:v>
                </c:pt>
                <c:pt idx="414">
                  <c:v>1.89568712188011E-3</c:v>
                </c:pt>
                <c:pt idx="415">
                  <c:v>1.8983484547931101E-3</c:v>
                </c:pt>
                <c:pt idx="416">
                  <c:v>1.9010135239201701E-3</c:v>
                </c:pt>
                <c:pt idx="417">
                  <c:v>1.90368233450651E-3</c:v>
                </c:pt>
                <c:pt idx="418">
                  <c:v>1.90635489180473E-3</c:v>
                </c:pt>
                <c:pt idx="419">
                  <c:v>1.9090312010747899E-3</c:v>
                </c:pt>
                <c:pt idx="420">
                  <c:v>1.9170826934264799E-3</c:v>
                </c:pt>
                <c:pt idx="421">
                  <c:v>1.9197740633314E-3</c:v>
                </c:pt>
                <c:pt idx="422">
                  <c:v>1.92246921161895E-3</c:v>
                </c:pt>
                <c:pt idx="423">
                  <c:v>1.9251681435935601E-3</c:v>
                </c:pt>
                <c:pt idx="424">
                  <c:v>1.9278708645671201E-3</c:v>
                </c:pt>
                <c:pt idx="425">
                  <c:v>1.93057737985894E-3</c:v>
                </c:pt>
                <c:pt idx="426">
                  <c:v>1.93600181471208E-3</c:v>
                </c:pt>
                <c:pt idx="427">
                  <c:v>1.93871974494944E-3</c:v>
                </c:pt>
                <c:pt idx="428">
                  <c:v>1.9414414908571699E-3</c:v>
                </c:pt>
                <c:pt idx="429">
                  <c:v>1.9441670577920499E-3</c:v>
                </c:pt>
                <c:pt idx="430">
                  <c:v>1.9468964511183801E-3</c:v>
                </c:pt>
                <c:pt idx="431">
                  <c:v>1.94962967620799E-3</c:v>
                </c:pt>
                <c:pt idx="432">
                  <c:v>1.9523667384402301E-3</c:v>
                </c:pt>
                <c:pt idx="433">
                  <c:v>1.9578523958878901E-3</c:v>
                </c:pt>
                <c:pt idx="434">
                  <c:v>1.9606010018998398E-3</c:v>
                </c:pt>
                <c:pt idx="435">
                  <c:v>1.9633534666475198E-3</c:v>
                </c:pt>
                <c:pt idx="436">
                  <c:v>1.96610979554818E-3</c:v>
                </c:pt>
                <c:pt idx="437">
                  <c:v>1.9688699940266499E-3</c:v>
                </c:pt>
                <c:pt idx="438">
                  <c:v>1.9716340675153799E-3</c:v>
                </c:pt>
                <c:pt idx="439">
                  <c:v>1.9744020214544598E-3</c:v>
                </c:pt>
                <c:pt idx="440">
                  <c:v>1.97994959248218E-3</c:v>
                </c:pt>
                <c:pt idx="441">
                  <c:v>1.9827292204892201E-3</c:v>
                </c:pt>
                <c:pt idx="442">
                  <c:v>1.9855127507834099E-3</c:v>
                </c:pt>
                <c:pt idx="443">
                  <c:v>1.9883001888431201E-3</c:v>
                </c:pt>
                <c:pt idx="444">
                  <c:v>1.9910915401544298E-3</c:v>
                </c:pt>
                <c:pt idx="445">
                  <c:v>1.9966860045146102E-3</c:v>
                </c:pt>
                <c:pt idx="446">
                  <c:v>2.0022961879067199E-3</c:v>
                </c:pt>
                <c:pt idx="447">
                  <c:v>2.0051071880369301E-3</c:v>
                </c:pt>
                <c:pt idx="448">
                  <c:v>2.0079221344972602E-3</c:v>
                </c:pt>
                <c:pt idx="449">
                  <c:v>2.0107410328278901E-3</c:v>
                </c:pt>
                <c:pt idx="450">
                  <c:v>2.0163907072998401E-3</c:v>
                </c:pt>
                <c:pt idx="451">
                  <c:v>2.0192214945604901E-3</c:v>
                </c:pt>
                <c:pt idx="452">
                  <c:v>2.0248949969880899E-3</c:v>
                </c:pt>
                <c:pt idx="453">
                  <c:v>2.02773772332128E-3</c:v>
                </c:pt>
                <c:pt idx="454">
                  <c:v>2.0334351542008501E-3</c:v>
                </c:pt>
                <c:pt idx="455">
                  <c:v>2.0362898699605699E-3</c:v>
                </c:pt>
                <c:pt idx="456">
                  <c:v>2.0391485934222499E-3</c:v>
                </c:pt>
                <c:pt idx="457">
                  <c:v>2.0420113302122701E-3</c:v>
                </c:pt>
                <c:pt idx="458">
                  <c:v>2.0448780859648901E-3</c:v>
                </c:pt>
                <c:pt idx="459">
                  <c:v>2.0477488663222798E-3</c:v>
                </c:pt>
                <c:pt idx="460">
                  <c:v>2.0506236769345398E-3</c:v>
                </c:pt>
                <c:pt idx="461">
                  <c:v>2.0535025234596901E-3</c:v>
                </c:pt>
                <c:pt idx="462">
                  <c:v>2.0563854115637102E-3</c:v>
                </c:pt>
                <c:pt idx="463">
                  <c:v>2.0592723469205201E-3</c:v>
                </c:pt>
                <c:pt idx="464">
                  <c:v>2.0621633352120102E-3</c:v>
                </c:pt>
                <c:pt idx="465">
                  <c:v>2.0679574933665E-3</c:v>
                </c:pt>
                <c:pt idx="466">
                  <c:v>2.0708606746332099E-3</c:v>
                </c:pt>
                <c:pt idx="467">
                  <c:v>2.0737679316420398E-3</c:v>
                </c:pt>
                <c:pt idx="468">
                  <c:v>2.0766792701148902E-3</c:v>
                </c:pt>
                <c:pt idx="469">
                  <c:v>2.08251421438033E-3</c:v>
                </c:pt>
                <c:pt idx="470">
                  <c:v>2.0854378316569099E-3</c:v>
                </c:pt>
                <c:pt idx="471">
                  <c:v>2.0883655533654902E-3</c:v>
                </c:pt>
                <c:pt idx="472">
                  <c:v>2.0912973852682299E-3</c:v>
                </c:pt>
                <c:pt idx="473">
                  <c:v>2.09423333313539E-3</c:v>
                </c:pt>
                <c:pt idx="474">
                  <c:v>2.0971734027453201E-3</c:v>
                </c:pt>
                <c:pt idx="475">
                  <c:v>2.10011759988449E-3</c:v>
                </c:pt>
                <c:pt idx="476">
                  <c:v>2.1030659303474799E-3</c:v>
                </c:pt>
                <c:pt idx="477">
                  <c:v>2.10601839993702E-3</c:v>
                </c:pt>
                <c:pt idx="478">
                  <c:v>2.1089750144639898E-3</c:v>
                </c:pt>
                <c:pt idx="479">
                  <c:v>2.11193577974741E-3</c:v>
                </c:pt>
                <c:pt idx="480">
                  <c:v>2.1149007016144799E-3</c:v>
                </c:pt>
                <c:pt idx="481">
                  <c:v>2.1178697859005799E-3</c:v>
                </c:pt>
                <c:pt idx="482">
                  <c:v>2.1208430384492801E-3</c:v>
                </c:pt>
                <c:pt idx="483">
                  <c:v>2.1238204651123499E-3</c:v>
                </c:pt>
                <c:pt idx="484">
                  <c:v>2.1268020717497898E-3</c:v>
                </c:pt>
                <c:pt idx="485">
                  <c:v>2.1297878642298099E-3</c:v>
                </c:pt>
                <c:pt idx="486">
                  <c:v>2.1357720302316698E-3</c:v>
                </c:pt>
                <c:pt idx="487">
                  <c:v>2.1387704155311801E-3</c:v>
                </c:pt>
                <c:pt idx="488">
                  <c:v>2.14177301022865E-3</c:v>
                </c:pt>
                <c:pt idx="489">
                  <c:v>2.1477908514638102E-3</c:v>
                </c:pt>
                <c:pt idx="490">
                  <c:v>2.1508061098454599E-3</c:v>
                </c:pt>
                <c:pt idx="491">
                  <c:v>2.1538256013129901E-3</c:v>
                </c:pt>
                <c:pt idx="492">
                  <c:v>2.1568493318091602E-3</c:v>
                </c:pt>
                <c:pt idx="493">
                  <c:v>2.1598773072851098E-3</c:v>
                </c:pt>
                <c:pt idx="494">
                  <c:v>2.1629095337003098E-3</c:v>
                </c:pt>
                <c:pt idx="495">
                  <c:v>2.1659460170226101E-3</c:v>
                </c:pt>
                <c:pt idx="496">
                  <c:v>2.1689867632282201E-3</c:v>
                </c:pt>
                <c:pt idx="497">
                  <c:v>2.1720317783017599E-3</c:v>
                </c:pt>
                <c:pt idx="498">
                  <c:v>2.1811924967021601E-3</c:v>
                </c:pt>
                <c:pt idx="499">
                  <c:v>2.1842546472617499E-3</c:v>
                </c:pt>
                <c:pt idx="500">
                  <c:v>2.1873210967385801E-3</c:v>
                </c:pt>
                <c:pt idx="501">
                  <c:v>2.19039185116787E-3</c:v>
                </c:pt>
                <c:pt idx="502">
                  <c:v>2.1934669165932699E-3</c:v>
                </c:pt>
                <c:pt idx="503">
                  <c:v>2.1965462990669502E-3</c:v>
                </c:pt>
                <c:pt idx="504">
                  <c:v>2.19963000464957E-3</c:v>
                </c:pt>
                <c:pt idx="505">
                  <c:v>2.2027180394102799E-3</c:v>
                </c:pt>
                <c:pt idx="506">
                  <c:v>2.2058104094267702E-3</c:v>
                </c:pt>
                <c:pt idx="507">
                  <c:v>2.2089071207852399E-3</c:v>
                </c:pt>
                <c:pt idx="508">
                  <c:v>2.21200817958047E-3</c:v>
                </c:pt>
                <c:pt idx="509">
                  <c:v>2.2151135919157598E-3</c:v>
                </c:pt>
                <c:pt idx="510">
                  <c:v>2.2182233639030098E-3</c:v>
                </c:pt>
                <c:pt idx="511">
                  <c:v>2.2213375016626601E-3</c:v>
                </c:pt>
                <c:pt idx="512">
                  <c:v>2.2244560113237901E-3</c:v>
                </c:pt>
                <c:pt idx="513">
                  <c:v>2.2275788990240401E-3</c:v>
                </c:pt>
                <c:pt idx="514">
                  <c:v>2.2307061709097098E-3</c:v>
                </c:pt>
                <c:pt idx="515">
                  <c:v>2.23383783313569E-3</c:v>
                </c:pt>
                <c:pt idx="516">
                  <c:v>2.2369738918655399E-3</c:v>
                </c:pt>
                <c:pt idx="517">
                  <c:v>2.2401143532714499E-3</c:v>
                </c:pt>
                <c:pt idx="518">
                  <c:v>2.2432592235342901E-3</c:v>
                </c:pt>
                <c:pt idx="519">
                  <c:v>2.2464085088436002E-3</c:v>
                </c:pt>
                <c:pt idx="520">
                  <c:v>2.2590499246407801E-3</c:v>
                </c:pt>
                <c:pt idx="521">
                  <c:v>2.2622213783301298E-3</c:v>
                </c:pt>
                <c:pt idx="522">
                  <c:v>2.26857764905937E-3</c:v>
                </c:pt>
                <c:pt idx="523">
                  <c:v>2.2717624786092799E-3</c:v>
                </c:pt>
                <c:pt idx="524">
                  <c:v>2.27495177930403E-3</c:v>
                </c:pt>
                <c:pt idx="525">
                  <c:v>2.2781455574206102E-3</c:v>
                </c:pt>
                <c:pt idx="526">
                  <c:v>2.2813438192448299E-3</c:v>
                </c:pt>
                <c:pt idx="527">
                  <c:v>2.2845465710713002E-3</c:v>
                </c:pt>
                <c:pt idx="528">
                  <c:v>2.2877538192034902E-3</c:v>
                </c:pt>
                <c:pt idx="529">
                  <c:v>2.2909655699537199E-3</c:v>
                </c:pt>
                <c:pt idx="530">
                  <c:v>2.2941818296431399E-3</c:v>
                </c:pt>
                <c:pt idx="531">
                  <c:v>2.29740260460182E-3</c:v>
                </c:pt>
                <c:pt idx="532">
                  <c:v>2.30062790116868E-3</c:v>
                </c:pt>
                <c:pt idx="533">
                  <c:v>2.3038577256915501E-3</c:v>
                </c:pt>
                <c:pt idx="534">
                  <c:v>2.3070920845271901E-3</c:v>
                </c:pt>
                <c:pt idx="535">
                  <c:v>2.3103309840412502E-3</c:v>
                </c:pt>
                <c:pt idx="536">
                  <c:v>2.3135744306083499E-3</c:v>
                </c:pt>
                <c:pt idx="537">
                  <c:v>2.31682243061203E-3</c:v>
                </c:pt>
                <c:pt idx="538">
                  <c:v>2.32007499044482E-3</c:v>
                </c:pt>
                <c:pt idx="539">
                  <c:v>2.3233321165082102E-3</c:v>
                </c:pt>
                <c:pt idx="540">
                  <c:v>2.32659381521267E-3</c:v>
                </c:pt>
                <c:pt idx="541">
                  <c:v>2.3298600929776698E-3</c:v>
                </c:pt>
                <c:pt idx="542">
                  <c:v>2.3331309562317202E-3</c:v>
                </c:pt>
                <c:pt idx="543">
                  <c:v>2.3364064114123201E-3</c:v>
                </c:pt>
                <c:pt idx="544">
                  <c:v>2.3396864649660198E-3</c:v>
                </c:pt>
                <c:pt idx="545">
                  <c:v>2.3429711233484401E-3</c:v>
                </c:pt>
                <c:pt idx="546">
                  <c:v>2.3495542804671198E-3</c:v>
                </c:pt>
                <c:pt idx="547">
                  <c:v>2.3528527921599599E-3</c:v>
                </c:pt>
                <c:pt idx="548">
                  <c:v>2.3561559345946699E-3</c:v>
                </c:pt>
                <c:pt idx="549">
                  <c:v>2.3594637142723002E-3</c:v>
                </c:pt>
                <c:pt idx="550">
                  <c:v>2.36277613770301E-3</c:v>
                </c:pt>
                <c:pt idx="551">
                  <c:v>2.3660932114061301E-3</c:v>
                </c:pt>
                <c:pt idx="552">
                  <c:v>2.3694149419101001E-3</c:v>
                </c:pt>
                <c:pt idx="553">
                  <c:v>2.3727413357525601E-3</c:v>
                </c:pt>
                <c:pt idx="554">
                  <c:v>2.3760723994803198E-3</c:v>
                </c:pt>
                <c:pt idx="555">
                  <c:v>2.3794081396493701E-3</c:v>
                </c:pt>
                <c:pt idx="556">
                  <c:v>2.38274856282492E-3</c:v>
                </c:pt>
                <c:pt idx="557">
                  <c:v>2.3860936755813701E-3</c:v>
                </c:pt>
                <c:pt idx="558">
                  <c:v>2.3894434845023898E-3</c:v>
                </c:pt>
                <c:pt idx="559">
                  <c:v>2.3927979961808499E-3</c:v>
                </c:pt>
                <c:pt idx="560">
                  <c:v>2.3961572172189098E-3</c:v>
                </c:pt>
                <c:pt idx="561">
                  <c:v>2.3995211542279702E-3</c:v>
                </c:pt>
                <c:pt idx="562">
                  <c:v>2.4028898138287501E-3</c:v>
                </c:pt>
                <c:pt idx="563">
                  <c:v>2.4062632026512201E-3</c:v>
                </c:pt>
                <c:pt idx="564">
                  <c:v>2.4096413273346899E-3</c:v>
                </c:pt>
                <c:pt idx="565">
                  <c:v>2.4130241945277699E-3</c:v>
                </c:pt>
                <c:pt idx="566">
                  <c:v>2.41641181088843E-3</c:v>
                </c:pt>
                <c:pt idx="567">
                  <c:v>2.4232013177910099E-3</c:v>
                </c:pt>
                <c:pt idx="568">
                  <c:v>2.42660322169563E-3</c:v>
                </c:pt>
                <c:pt idx="569">
                  <c:v>2.4300099014932298E-3</c:v>
                </c:pt>
                <c:pt idx="570">
                  <c:v>2.43342136388864E-3</c:v>
                </c:pt>
                <c:pt idx="571">
                  <c:v>2.43683761559609E-3</c:v>
                </c:pt>
                <c:pt idx="572">
                  <c:v>2.4436845138511801E-3</c:v>
                </c:pt>
                <c:pt idx="573">
                  <c:v>2.4471151738744701E-3</c:v>
                </c:pt>
                <c:pt idx="574">
                  <c:v>2.4505506501611299E-3</c:v>
                </c:pt>
                <c:pt idx="575">
                  <c:v>2.4539909494726399E-3</c:v>
                </c:pt>
                <c:pt idx="576">
                  <c:v>2.4574360785800001E-3</c:v>
                </c:pt>
                <c:pt idx="577">
                  <c:v>2.4643408533137501E-3</c:v>
                </c:pt>
                <c:pt idx="578">
                  <c:v>2.4678005125297001E-3</c:v>
                </c:pt>
                <c:pt idx="579">
                  <c:v>2.4712650287206498E-3</c:v>
                </c:pt>
                <c:pt idx="580">
                  <c:v>2.47473440870523E-3</c:v>
                </c:pt>
                <c:pt idx="581">
                  <c:v>2.4782086593116699E-3</c:v>
                </c:pt>
                <c:pt idx="582">
                  <c:v>2.4816877873777899E-3</c:v>
                </c:pt>
                <c:pt idx="583">
                  <c:v>2.4851717997509798E-3</c:v>
                </c:pt>
                <c:pt idx="584">
                  <c:v>2.4886607032882798E-3</c:v>
                </c:pt>
                <c:pt idx="585">
                  <c:v>2.4921545048563298E-3</c:v>
                </c:pt>
                <c:pt idx="586">
                  <c:v>2.4956532113314099E-3</c:v>
                </c:pt>
                <c:pt idx="587">
                  <c:v>2.4991568295994701E-3</c:v>
                </c:pt>
                <c:pt idx="588">
                  <c:v>2.5026653665561199E-3</c:v>
                </c:pt>
                <c:pt idx="589">
                  <c:v>2.5061788291066501E-3</c:v>
                </c:pt>
                <c:pt idx="590">
                  <c:v>2.5096972241660399E-3</c:v>
                </c:pt>
                <c:pt idx="591">
                  <c:v>2.5132205586589698E-3</c:v>
                </c:pt>
                <c:pt idx="592">
                  <c:v>2.5167488395198699E-3</c:v>
                </c:pt>
                <c:pt idx="593">
                  <c:v>2.5202820736928899E-3</c:v>
                </c:pt>
                <c:pt idx="594">
                  <c:v>2.5238202681319099E-3</c:v>
                </c:pt>
                <c:pt idx="595">
                  <c:v>2.5309115656723898E-3</c:v>
                </c:pt>
                <c:pt idx="596">
                  <c:v>2.5344646827305198E-3</c:v>
                </c:pt>
                <c:pt idx="597">
                  <c:v>2.5380227879679999E-3</c:v>
                </c:pt>
                <c:pt idx="598">
                  <c:v>2.5415858883876801E-3</c:v>
                </c:pt>
                <c:pt idx="599">
                  <c:v>2.54515399100225E-3</c:v>
                </c:pt>
                <c:pt idx="600">
                  <c:v>2.5523052309159799E-3</c:v>
                </c:pt>
                <c:pt idx="601">
                  <c:v>2.5558883822897802E-3</c:v>
                </c:pt>
                <c:pt idx="602">
                  <c:v>2.55947656400776E-3</c:v>
                </c:pt>
                <c:pt idx="603">
                  <c:v>2.5630697831319602E-3</c:v>
                </c:pt>
                <c:pt idx="604">
                  <c:v>2.5666680467343402E-3</c:v>
                </c:pt>
                <c:pt idx="605">
                  <c:v>2.5702713618967902E-3</c:v>
                </c:pt>
                <c:pt idx="606">
                  <c:v>2.5738797357111199E-3</c:v>
                </c:pt>
                <c:pt idx="607">
                  <c:v>2.5774931752791199E-3</c:v>
                </c:pt>
                <c:pt idx="608">
                  <c:v>2.5811116877125402E-3</c:v>
                </c:pt>
                <c:pt idx="609">
                  <c:v>2.5847352801331202E-3</c:v>
                </c:pt>
                <c:pt idx="610">
                  <c:v>2.5883639596725998E-3</c:v>
                </c:pt>
                <c:pt idx="611">
                  <c:v>2.59199773347271E-3</c:v>
                </c:pt>
                <c:pt idx="612">
                  <c:v>2.5956366086852399E-3</c:v>
                </c:pt>
                <c:pt idx="613">
                  <c:v>2.5992805924719802E-3</c:v>
                </c:pt>
                <c:pt idx="614">
                  <c:v>2.6029296920048301E-3</c:v>
                </c:pt>
                <c:pt idx="615">
                  <c:v>2.6065839144657002E-3</c:v>
                </c:pt>
                <c:pt idx="616">
                  <c:v>2.61024326704661E-3</c:v>
                </c:pt>
                <c:pt idx="617">
                  <c:v>2.6139077569496899E-3</c:v>
                </c:pt>
                <c:pt idx="618">
                  <c:v>2.6175773913871599E-3</c:v>
                </c:pt>
                <c:pt idx="619">
                  <c:v>2.6212521775813699E-3</c:v>
                </c:pt>
                <c:pt idx="620">
                  <c:v>2.62493212276481E-3</c:v>
                </c:pt>
                <c:pt idx="621">
                  <c:v>2.6286172341801199E-3</c:v>
                </c:pt>
                <c:pt idx="622">
                  <c:v>2.63230751908012E-3</c:v>
                </c:pt>
                <c:pt idx="623">
                  <c:v>2.6360029847278098E-3</c:v>
                </c:pt>
                <c:pt idx="624">
                  <c:v>2.6397036383963598E-3</c:v>
                </c:pt>
                <c:pt idx="625">
                  <c:v>2.6434094873691999E-3</c:v>
                </c:pt>
                <c:pt idx="626">
                  <c:v>2.6471205389399302E-3</c:v>
                </c:pt>
                <c:pt idx="627">
                  <c:v>2.6508368004124301E-3</c:v>
                </c:pt>
                <c:pt idx="628">
                  <c:v>2.6545582791008202E-3</c:v>
                </c:pt>
                <c:pt idx="629">
                  <c:v>2.6582849823294798E-3</c:v>
                </c:pt>
                <c:pt idx="630">
                  <c:v>2.6657540917566199E-3</c:v>
                </c:pt>
                <c:pt idx="631">
                  <c:v>2.66949651265534E-3</c:v>
                </c:pt>
                <c:pt idx="632">
                  <c:v>2.6732441874948499E-3</c:v>
                </c:pt>
                <c:pt idx="633">
                  <c:v>2.6769971236511102E-3</c:v>
                </c:pt>
                <c:pt idx="634">
                  <c:v>2.6807553285104202E-3</c:v>
                </c:pt>
                <c:pt idx="635">
                  <c:v>2.6845188094694501E-3</c:v>
                </c:pt>
                <c:pt idx="636">
                  <c:v>2.6882875739352502E-3</c:v>
                </c:pt>
                <c:pt idx="637">
                  <c:v>2.6920616293252598E-3</c:v>
                </c:pt>
                <c:pt idx="638">
                  <c:v>2.6958409830673798E-3</c:v>
                </c:pt>
                <c:pt idx="639">
                  <c:v>2.6996256425998698E-3</c:v>
                </c:pt>
                <c:pt idx="640">
                  <c:v>2.7034156153714901E-3</c:v>
                </c:pt>
                <c:pt idx="641">
                  <c:v>2.7072109088414199E-3</c:v>
                </c:pt>
                <c:pt idx="642">
                  <c:v>2.7110115304793299E-3</c:v>
                </c:pt>
                <c:pt idx="643">
                  <c:v>2.71862878819021E-3</c:v>
                </c:pt>
                <c:pt idx="644">
                  <c:v>2.72244543925501E-3</c:v>
                </c:pt>
                <c:pt idx="645">
                  <c:v>2.7262674484714602E-3</c:v>
                </c:pt>
                <c:pt idx="646">
                  <c:v>2.7300948233618199E-3</c:v>
                </c:pt>
                <c:pt idx="647">
                  <c:v>2.7339275714588899E-3</c:v>
                </c:pt>
                <c:pt idx="648">
                  <c:v>2.7377657003060502E-3</c:v>
                </c:pt>
                <c:pt idx="649">
                  <c:v>2.74160921745727E-3</c:v>
                </c:pt>
                <c:pt idx="650">
                  <c:v>2.74545813047715E-3</c:v>
                </c:pt>
                <c:pt idx="651">
                  <c:v>2.7493124469408501E-3</c:v>
                </c:pt>
                <c:pt idx="652">
                  <c:v>2.75317217443423E-3</c:v>
                </c:pt>
                <c:pt idx="653">
                  <c:v>2.7609078929065902E-3</c:v>
                </c:pt>
                <c:pt idx="654">
                  <c:v>2.7647838991105402E-3</c:v>
                </c:pt>
                <c:pt idx="655">
                  <c:v>2.7764445971678801E-3</c:v>
                </c:pt>
                <c:pt idx="656">
                  <c:v>2.7803424151686901E-3</c:v>
                </c:pt>
                <c:pt idx="657">
                  <c:v>2.7881544751554199E-3</c:v>
                </c:pt>
                <c:pt idx="658">
                  <c:v>2.7959884850577198E-3</c:v>
                </c:pt>
                <c:pt idx="659">
                  <c:v>2.7999137404934702E-3</c:v>
                </c:pt>
                <c:pt idx="660">
                  <c:v>2.8038445065492901E-3</c:v>
                </c:pt>
                <c:pt idx="661">
                  <c:v>2.8077807909614601E-3</c:v>
                </c:pt>
                <c:pt idx="662">
                  <c:v>2.8117226014771502E-3</c:v>
                </c:pt>
                <c:pt idx="663">
                  <c:v>2.8156699458543799E-3</c:v>
                </c:pt>
                <c:pt idx="664">
                  <c:v>2.81962283186207E-3</c:v>
                </c:pt>
                <c:pt idx="665">
                  <c:v>2.82358126728006E-3</c:v>
                </c:pt>
                <c:pt idx="666">
                  <c:v>2.8275452598991E-3</c:v>
                </c:pt>
                <c:pt idx="667">
                  <c:v>2.8315148175208798E-3</c:v>
                </c:pt>
                <c:pt idx="668">
                  <c:v>2.8354899479580398E-3</c:v>
                </c:pt>
                <c:pt idx="669">
                  <c:v>2.8394706590341898E-3</c:v>
                </c:pt>
                <c:pt idx="670">
                  <c:v>2.84345695858392E-3</c:v>
                </c:pt>
                <c:pt idx="671">
                  <c:v>2.8474488544528299E-3</c:v>
                </c:pt>
                <c:pt idx="672">
                  <c:v>2.85144635449752E-3</c:v>
                </c:pt>
                <c:pt idx="673">
                  <c:v>2.8554494665856299E-3</c:v>
                </c:pt>
                <c:pt idx="674">
                  <c:v>2.8594581985958499E-3</c:v>
                </c:pt>
                <c:pt idx="675">
                  <c:v>2.8634725584179102E-3</c:v>
                </c:pt>
                <c:pt idx="676">
                  <c:v>2.86749255395263E-3</c:v>
                </c:pt>
                <c:pt idx="677">
                  <c:v>2.8715181931119301E-3</c:v>
                </c:pt>
                <c:pt idx="678">
                  <c:v>2.8755494838188199E-3</c:v>
                </c:pt>
                <c:pt idx="679">
                  <c:v>2.8795864340074402E-3</c:v>
                </c:pt>
                <c:pt idx="680">
                  <c:v>2.8917313209723102E-3</c:v>
                </c:pt>
                <c:pt idx="681">
                  <c:v>2.8957909886522899E-3</c:v>
                </c:pt>
                <c:pt idx="682">
                  <c:v>2.8998563556521099E-3</c:v>
                </c:pt>
                <c:pt idx="683">
                  <c:v>2.9039274299729701E-3</c:v>
                </c:pt>
                <c:pt idx="684">
                  <c:v>2.9080042196273099E-3</c:v>
                </c:pt>
                <c:pt idx="685">
                  <c:v>2.9161749770424601E-3</c:v>
                </c:pt>
                <c:pt idx="686">
                  <c:v>2.9202689608844598E-3</c:v>
                </c:pt>
                <c:pt idx="687">
                  <c:v>2.9243686922223598E-3</c:v>
                </c:pt>
                <c:pt idx="688">
                  <c:v>2.9284741791249899E-3</c:v>
                </c:pt>
                <c:pt idx="689">
                  <c:v>2.9325854296725199E-3</c:v>
                </c:pt>
                <c:pt idx="690">
                  <c:v>2.9367024519564599E-3</c:v>
                </c:pt>
                <c:pt idx="691">
                  <c:v>2.9408252540797002E-3</c:v>
                </c:pt>
                <c:pt idx="692">
                  <c:v>2.9449538441564701E-3</c:v>
                </c:pt>
                <c:pt idx="693">
                  <c:v>2.94908823031243E-3</c:v>
                </c:pt>
                <c:pt idx="694">
                  <c:v>2.95322842068461E-3</c:v>
                </c:pt>
                <c:pt idx="695">
                  <c:v>2.9656838986404201E-3</c:v>
                </c:pt>
                <c:pt idx="696">
                  <c:v>2.9698473874766899E-3</c:v>
                </c:pt>
                <c:pt idx="697">
                  <c:v>2.9740167213861001E-3</c:v>
                </c:pt>
                <c:pt idx="698">
                  <c:v>2.9781919085744698E-3</c:v>
                </c:pt>
                <c:pt idx="699">
                  <c:v>2.98655987566905E-3</c:v>
                </c:pt>
                <c:pt idx="700">
                  <c:v>2.9907526720445799E-3</c:v>
                </c:pt>
                <c:pt idx="701">
                  <c:v>2.9949513546377602E-3</c:v>
                </c:pt>
                <c:pt idx="702">
                  <c:v>2.9991559317121799E-3</c:v>
                </c:pt>
                <c:pt idx="703">
                  <c:v>3.00336641154304E-3</c:v>
                </c:pt>
                <c:pt idx="704">
                  <c:v>3.0075828024171301E-3</c:v>
                </c:pt>
                <c:pt idx="705">
                  <c:v>3.0202675243415902E-3</c:v>
                </c:pt>
                <c:pt idx="706">
                  <c:v>3.0287537132899101E-3</c:v>
                </c:pt>
                <c:pt idx="707">
                  <c:v>3.0330057450991201E-3</c:v>
                </c:pt>
                <c:pt idx="708">
                  <c:v>3.0372637462859099E-3</c:v>
                </c:pt>
                <c:pt idx="709">
                  <c:v>3.0457976903253501E-3</c:v>
                </c:pt>
                <c:pt idx="710">
                  <c:v>3.0500736499739899E-3</c:v>
                </c:pt>
                <c:pt idx="711">
                  <c:v>3.0586435866075401E-3</c:v>
                </c:pt>
                <c:pt idx="712">
                  <c:v>3.06293758045928E-3</c:v>
                </c:pt>
                <c:pt idx="713">
                  <c:v>3.0672376025986099E-3</c:v>
                </c:pt>
                <c:pt idx="714">
                  <c:v>3.07154366148859E-3</c:v>
                </c:pt>
                <c:pt idx="715">
                  <c:v>3.0758557656041302E-3</c:v>
                </c:pt>
                <c:pt idx="716">
                  <c:v>3.0801739234320598E-3</c:v>
                </c:pt>
                <c:pt idx="717">
                  <c:v>3.0844981434711002E-3</c:v>
                </c:pt>
                <c:pt idx="718">
                  <c:v>3.08882843423193E-3</c:v>
                </c:pt>
                <c:pt idx="719">
                  <c:v>3.0931648042371702E-3</c:v>
                </c:pt>
                <c:pt idx="720">
                  <c:v>3.09750726202139E-3</c:v>
                </c:pt>
                <c:pt idx="721">
                  <c:v>3.1018558161311498E-3</c:v>
                </c:pt>
                <c:pt idx="722">
                  <c:v>3.10621047512501E-3</c:v>
                </c:pt>
                <c:pt idx="723">
                  <c:v>3.1105712475735601E-3</c:v>
                </c:pt>
                <c:pt idx="724">
                  <c:v>3.1149381420593901E-3</c:v>
                </c:pt>
                <c:pt idx="725">
                  <c:v>3.1193111671771602E-3</c:v>
                </c:pt>
                <c:pt idx="726">
                  <c:v>3.1236903315336002E-3</c:v>
                </c:pt>
                <c:pt idx="727">
                  <c:v>3.1280756437475099E-3</c:v>
                </c:pt>
                <c:pt idx="728">
                  <c:v>3.1324671124497898E-3</c:v>
                </c:pt>
                <c:pt idx="729">
                  <c:v>3.13686474628347E-3</c:v>
                </c:pt>
                <c:pt idx="730">
                  <c:v>3.1412685539036998E-3</c:v>
                </c:pt>
                <c:pt idx="731">
                  <c:v>3.1456785439778001E-3</c:v>
                </c:pt>
                <c:pt idx="732">
                  <c:v>3.15894569577891E-3</c:v>
                </c:pt>
                <c:pt idx="733">
                  <c:v>3.1633805025851201E-3</c:v>
                </c:pt>
                <c:pt idx="734">
                  <c:v>3.1678215353645798E-3</c:v>
                </c:pt>
                <c:pt idx="735">
                  <c:v>3.1722688028578698E-3</c:v>
                </c:pt>
                <c:pt idx="736">
                  <c:v>3.1767223138178201E-3</c:v>
                </c:pt>
                <c:pt idx="737">
                  <c:v>3.18118207700956E-3</c:v>
                </c:pt>
                <c:pt idx="738">
                  <c:v>3.1856481012105301E-3</c:v>
                </c:pt>
                <c:pt idx="739">
                  <c:v>3.1901203952104901E-3</c:v>
                </c:pt>
                <c:pt idx="740">
                  <c:v>3.19459896781154E-3</c:v>
                </c:pt>
                <c:pt idx="741">
                  <c:v>3.19908382782812E-3</c:v>
                </c:pt>
                <c:pt idx="742">
                  <c:v>3.2035749840870699E-3</c:v>
                </c:pt>
                <c:pt idx="743">
                  <c:v>3.2080724454276099E-3</c:v>
                </c:pt>
                <c:pt idx="744">
                  <c:v>3.2170863187724E-3</c:v>
                </c:pt>
                <c:pt idx="745">
                  <c:v>3.2216027485172101E-3</c:v>
                </c:pt>
                <c:pt idx="746">
                  <c:v>3.2261255188247599E-3</c:v>
                </c:pt>
                <c:pt idx="747">
                  <c:v>3.2306546385964898E-3</c:v>
                </c:pt>
                <c:pt idx="748">
                  <c:v>3.2351901167463298E-3</c:v>
                </c:pt>
                <c:pt idx="749">
                  <c:v>3.2397319622007501E-3</c:v>
                </c:pt>
                <c:pt idx="750">
                  <c:v>3.24428018389872E-3</c:v>
                </c:pt>
                <c:pt idx="751">
                  <c:v>3.2488347907917801E-3</c:v>
                </c:pt>
                <c:pt idx="752">
                  <c:v>3.2533957918440301E-3</c:v>
                </c:pt>
                <c:pt idx="753">
                  <c:v>3.2579631960321601E-3</c:v>
                </c:pt>
                <c:pt idx="754">
                  <c:v>3.26253701234545E-3</c:v>
                </c:pt>
                <c:pt idx="755">
                  <c:v>3.2671172497858001E-3</c:v>
                </c:pt>
                <c:pt idx="756">
                  <c:v>3.2717039173677698E-3</c:v>
                </c:pt>
                <c:pt idx="757">
                  <c:v>3.28089657907803E-3</c:v>
                </c:pt>
                <c:pt idx="758">
                  <c:v>3.28550259129875E-3</c:v>
                </c:pt>
                <c:pt idx="759">
                  <c:v>3.2901150698459998E-3</c:v>
                </c:pt>
                <c:pt idx="760">
                  <c:v>3.2947340237977699E-3</c:v>
                </c:pt>
                <c:pt idx="761">
                  <c:v>3.2993594622448201E-3</c:v>
                </c:pt>
                <c:pt idx="762">
                  <c:v>3.3039913942906401E-3</c:v>
                </c:pt>
                <c:pt idx="763">
                  <c:v>3.31327477565657E-3</c:v>
                </c:pt>
                <c:pt idx="764">
                  <c:v>3.31792624324765E-3</c:v>
                </c:pt>
                <c:pt idx="765">
                  <c:v>3.3225842409795301E-3</c:v>
                </c:pt>
                <c:pt idx="766">
                  <c:v>3.3272487780197802E-3</c:v>
                </c:pt>
                <c:pt idx="767">
                  <c:v>3.3319198635488601E-3</c:v>
                </c:pt>
                <c:pt idx="768">
                  <c:v>3.3365975067601202E-3</c:v>
                </c:pt>
                <c:pt idx="769">
                  <c:v>3.34128171685982E-3</c:v>
                </c:pt>
                <c:pt idx="770">
                  <c:v>3.3459725030671201E-3</c:v>
                </c:pt>
                <c:pt idx="771">
                  <c:v>3.3506698746141599E-3</c:v>
                </c:pt>
                <c:pt idx="772">
                  <c:v>3.3553738407460102E-3</c:v>
                </c:pt>
                <c:pt idx="773">
                  <c:v>3.3600844107207302E-3</c:v>
                </c:pt>
                <c:pt idx="774">
                  <c:v>3.3648015938093898E-3</c:v>
                </c:pt>
                <c:pt idx="775">
                  <c:v>3.3742558364778098E-3</c:v>
                </c:pt>
                <c:pt idx="776">
                  <c:v>3.3789929146648399E-3</c:v>
                </c:pt>
                <c:pt idx="777">
                  <c:v>3.3837366431803701E-3</c:v>
                </c:pt>
                <c:pt idx="778">
                  <c:v>3.3884870313607199E-3</c:v>
                </c:pt>
                <c:pt idx="779">
                  <c:v>3.3932440885553099E-3</c:v>
                </c:pt>
                <c:pt idx="780">
                  <c:v>3.3980078241266998E-3</c:v>
                </c:pt>
                <c:pt idx="781">
                  <c:v>3.40277824745057E-3</c:v>
                </c:pt>
                <c:pt idx="782">
                  <c:v>3.4075553679157799E-3</c:v>
                </c:pt>
                <c:pt idx="783">
                  <c:v>3.4123391949243799E-3</c:v>
                </c:pt>
                <c:pt idx="784">
                  <c:v>3.4171297378915999E-3</c:v>
                </c:pt>
                <c:pt idx="785">
                  <c:v>3.4219270062459E-3</c:v>
                </c:pt>
                <c:pt idx="786">
                  <c:v>3.4267310094289599E-3</c:v>
                </c:pt>
                <c:pt idx="787">
                  <c:v>3.4315417568957399E-3</c:v>
                </c:pt>
                <c:pt idx="788">
                  <c:v>3.4363592581144599E-3</c:v>
                </c:pt>
                <c:pt idx="789">
                  <c:v>3.4460145597470602E-3</c:v>
                </c:pt>
                <c:pt idx="790">
                  <c:v>3.4508523791639198E-3</c:v>
                </c:pt>
                <c:pt idx="791">
                  <c:v>3.4556969903387202E-3</c:v>
                </c:pt>
                <c:pt idx="792">
                  <c:v>3.4605484028063099E-3</c:v>
                </c:pt>
                <c:pt idx="793">
                  <c:v>3.4654066261149501E-3</c:v>
                </c:pt>
                <c:pt idx="794">
                  <c:v>3.4702716698263099E-3</c:v>
                </c:pt>
                <c:pt idx="795">
                  <c:v>3.47514354351547E-3</c:v>
                </c:pt>
                <c:pt idx="796">
                  <c:v>3.4800222567709501E-3</c:v>
                </c:pt>
                <c:pt idx="797">
                  <c:v>3.48490781919474E-3</c:v>
                </c:pt>
                <c:pt idx="798">
                  <c:v>3.4898002404023E-3</c:v>
                </c:pt>
                <c:pt idx="799">
                  <c:v>3.49469953002261E-3</c:v>
                </c:pt>
                <c:pt idx="800">
                  <c:v>3.51436556568411E-3</c:v>
                </c:pt>
                <c:pt idx="801">
                  <c:v>3.5192993422764199E-3</c:v>
                </c:pt>
                <c:pt idx="802">
                  <c:v>3.5242400453398101E-3</c:v>
                </c:pt>
                <c:pt idx="803">
                  <c:v>3.52918768459827E-3</c:v>
                </c:pt>
                <c:pt idx="804">
                  <c:v>3.53414226978945E-3</c:v>
                </c:pt>
                <c:pt idx="805">
                  <c:v>3.5440723169889001E-3</c:v>
                </c:pt>
                <c:pt idx="806">
                  <c:v>3.5490477985408802E-3</c:v>
                </c:pt>
                <c:pt idx="807">
                  <c:v>3.5540302651130601E-3</c:v>
                </c:pt>
                <c:pt idx="808">
                  <c:v>3.5590197265116001E-3</c:v>
                </c:pt>
                <c:pt idx="809">
                  <c:v>3.56401619255648E-3</c:v>
                </c:pt>
                <c:pt idx="810">
                  <c:v>3.5690196730814201E-3</c:v>
                </c:pt>
                <c:pt idx="811">
                  <c:v>3.5740301779339798E-3</c:v>
                </c:pt>
                <c:pt idx="812">
                  <c:v>3.5790477169755299E-3</c:v>
                </c:pt>
                <c:pt idx="813">
                  <c:v>3.5840723000812799E-3</c:v>
                </c:pt>
                <c:pt idx="814">
                  <c:v>3.58910393714031E-3</c:v>
                </c:pt>
                <c:pt idx="815">
                  <c:v>3.59414263805558E-3</c:v>
                </c:pt>
                <c:pt idx="816">
                  <c:v>3.5991884127439598E-3</c:v>
                </c:pt>
                <c:pt idx="817">
                  <c:v>3.60424127113624E-3</c:v>
                </c:pt>
                <c:pt idx="818">
                  <c:v>3.6093012231771401E-3</c:v>
                </c:pt>
                <c:pt idx="819">
                  <c:v>3.6143682788253501E-3</c:v>
                </c:pt>
                <c:pt idx="820">
                  <c:v>3.61944244805355E-3</c:v>
                </c:pt>
                <c:pt idx="821">
                  <c:v>3.6245237408484101E-3</c:v>
                </c:pt>
                <c:pt idx="822">
                  <c:v>3.6296121672106199E-3</c:v>
                </c:pt>
                <c:pt idx="823">
                  <c:v>3.6347077371549101E-3</c:v>
                </c:pt>
                <c:pt idx="824">
                  <c:v>3.6398104607100602E-3</c:v>
                </c:pt>
                <c:pt idx="825">
                  <c:v>3.64492034791896E-3</c:v>
                </c:pt>
                <c:pt idx="826">
                  <c:v>3.6500374088385698E-3</c:v>
                </c:pt>
                <c:pt idx="827">
                  <c:v>3.65516165353998E-3</c:v>
                </c:pt>
                <c:pt idx="828">
                  <c:v>3.6602930921084101E-3</c:v>
                </c:pt>
                <c:pt idx="829">
                  <c:v>3.6705775912580802E-3</c:v>
                </c:pt>
                <c:pt idx="830">
                  <c:v>3.6757306720806402E-3</c:v>
                </c:pt>
                <c:pt idx="831">
                  <c:v>3.6808909872529201E-3</c:v>
                </c:pt>
                <c:pt idx="832">
                  <c:v>3.6912333612857699E-3</c:v>
                </c:pt>
                <c:pt idx="833">
                  <c:v>3.7016047947775899E-3</c:v>
                </c:pt>
                <c:pt idx="834">
                  <c:v>3.7068014343272001E-3</c:v>
                </c:pt>
                <c:pt idx="835">
                  <c:v>3.7120053693781201E-3</c:v>
                </c:pt>
                <c:pt idx="836">
                  <c:v>3.7172166101724202E-3</c:v>
                </c:pt>
                <c:pt idx="837">
                  <c:v>3.7224351669665301E-3</c:v>
                </c:pt>
                <c:pt idx="838">
                  <c:v>3.72766105003131E-3</c:v>
                </c:pt>
                <c:pt idx="839">
                  <c:v>3.73289426965202E-3</c:v>
                </c:pt>
                <c:pt idx="840">
                  <c:v>3.7381348361283698E-3</c:v>
                </c:pt>
                <c:pt idx="841">
                  <c:v>3.7433827597745301E-3</c:v>
                </c:pt>
                <c:pt idx="842">
                  <c:v>3.7486380509191199E-3</c:v>
                </c:pt>
                <c:pt idx="843">
                  <c:v>3.75390071990531E-3</c:v>
                </c:pt>
                <c:pt idx="844">
                  <c:v>3.7644482328476601E-3</c:v>
                </c:pt>
                <c:pt idx="845">
                  <c:v>3.7697330975627998E-3</c:v>
                </c:pt>
                <c:pt idx="846">
                  <c:v>3.7750253816375098E-3</c:v>
                </c:pt>
                <c:pt idx="847">
                  <c:v>3.7803250954877598E-3</c:v>
                </c:pt>
                <c:pt idx="848">
                  <c:v>3.7856322495441099E-3</c:v>
                </c:pt>
                <c:pt idx="849">
                  <c:v>3.7909468542517799E-3</c:v>
                </c:pt>
                <c:pt idx="850">
                  <c:v>3.79626892007067E-3</c:v>
                </c:pt>
                <c:pt idx="851">
                  <c:v>3.80159845747532E-3</c:v>
                </c:pt>
                <c:pt idx="852">
                  <c:v>3.8069354769550202E-3</c:v>
                </c:pt>
                <c:pt idx="853">
                  <c:v>3.8122799890137598E-3</c:v>
                </c:pt>
                <c:pt idx="854">
                  <c:v>3.81763200417029E-3</c:v>
                </c:pt>
                <c:pt idx="855">
                  <c:v>3.8229915329581099E-3</c:v>
                </c:pt>
                <c:pt idx="856">
                  <c:v>3.8337331736356499E-3</c:v>
                </c:pt>
                <c:pt idx="857">
                  <c:v>3.8391153066664099E-3</c:v>
                </c:pt>
                <c:pt idx="858">
                  <c:v>3.84450499561059E-3</c:v>
                </c:pt>
                <c:pt idx="859">
                  <c:v>3.8499022510758599E-3</c:v>
                </c:pt>
                <c:pt idx="860">
                  <c:v>3.8553070836847701E-3</c:v>
                </c:pt>
                <c:pt idx="861">
                  <c:v>3.8607195040747701E-3</c:v>
                </c:pt>
                <c:pt idx="862">
                  <c:v>3.86613952289827E-3</c:v>
                </c:pt>
                <c:pt idx="863">
                  <c:v>3.8715671508226098E-3</c:v>
                </c:pt>
                <c:pt idx="864">
                  <c:v>3.8770023985301399E-3</c:v>
                </c:pt>
                <c:pt idx="865">
                  <c:v>3.8824452767181501E-3</c:v>
                </c:pt>
                <c:pt idx="866">
                  <c:v>3.8878957960990098E-3</c:v>
                </c:pt>
                <c:pt idx="867">
                  <c:v>3.8933539674000902E-3</c:v>
                </c:pt>
                <c:pt idx="868">
                  <c:v>3.8988198013638299E-3</c:v>
                </c:pt>
                <c:pt idx="869">
                  <c:v>3.9042933087477601E-3</c:v>
                </c:pt>
                <c:pt idx="870">
                  <c:v>3.9097745003244897E-3</c:v>
                </c:pt>
                <c:pt idx="871">
                  <c:v>3.91526338688179E-3</c:v>
                </c:pt>
                <c:pt idx="872">
                  <c:v>3.9207599792225297E-3</c:v>
                </c:pt>
                <c:pt idx="873">
                  <c:v>3.9262642881647799E-3</c:v>
                </c:pt>
                <c:pt idx="874">
                  <c:v>3.9317763245417898E-3</c:v>
                </c:pt>
                <c:pt idx="875">
                  <c:v>3.9372960992020102E-3</c:v>
                </c:pt>
                <c:pt idx="876">
                  <c:v>3.9428236230091198E-3</c:v>
                </c:pt>
                <c:pt idx="877">
                  <c:v>3.9483589068420701E-3</c:v>
                </c:pt>
                <c:pt idx="878">
                  <c:v>3.9539019615950598E-3</c:v>
                </c:pt>
                <c:pt idx="879">
                  <c:v>3.9594527981775896E-3</c:v>
                </c:pt>
                <c:pt idx="880">
                  <c:v>3.96501142751449E-3</c:v>
                </c:pt>
                <c:pt idx="881">
                  <c:v>3.9705778605458996E-3</c:v>
                </c:pt>
                <c:pt idx="882">
                  <c:v>3.97615210822735E-3</c:v>
                </c:pt>
                <c:pt idx="883">
                  <c:v>3.9817341815297398E-3</c:v>
                </c:pt>
                <c:pt idx="884">
                  <c:v>3.99292184895791E-3</c:v>
                </c:pt>
                <c:pt idx="885">
                  <c:v>3.9985274651025901E-3</c:v>
                </c:pt>
                <c:pt idx="886">
                  <c:v>4.00414095090601E-3</c:v>
                </c:pt>
                <c:pt idx="887">
                  <c:v>4.0097623174163103E-3</c:v>
                </c:pt>
                <c:pt idx="888">
                  <c:v>4.0153915756971099E-3</c:v>
                </c:pt>
                <c:pt idx="889">
                  <c:v>4.0210287368275801E-3</c:v>
                </c:pt>
                <c:pt idx="890">
                  <c:v>4.02667381190242E-3</c:v>
                </c:pt>
                <c:pt idx="891">
                  <c:v>4.04365663197422E-3</c:v>
                </c:pt>
                <c:pt idx="892">
                  <c:v>4.0493334740856297E-3</c:v>
                </c:pt>
                <c:pt idx="893">
                  <c:v>4.0550182858490802E-3</c:v>
                </c:pt>
                <c:pt idx="894">
                  <c:v>4.0607110784530902E-3</c:v>
                </c:pt>
                <c:pt idx="895">
                  <c:v>4.0664118631018502E-3</c:v>
                </c:pt>
                <c:pt idx="896">
                  <c:v>4.0721206510153096E-3</c:v>
                </c:pt>
                <c:pt idx="897">
                  <c:v>4.0778374534291501E-3</c:v>
                </c:pt>
                <c:pt idx="898">
                  <c:v>4.0835622815948401E-3</c:v>
                </c:pt>
                <c:pt idx="899">
                  <c:v>4.0892951467796403E-3</c:v>
                </c:pt>
                <c:pt idx="900">
                  <c:v>4.0950360602666196E-3</c:v>
                </c:pt>
                <c:pt idx="901">
                  <c:v>4.1007850333547001E-3</c:v>
                </c:pt>
                <c:pt idx="902">
                  <c:v>4.1123072036091599E-3</c:v>
                </c:pt>
                <c:pt idx="903">
                  <c:v>4.1180804234527803E-3</c:v>
                </c:pt>
                <c:pt idx="904">
                  <c:v>4.1238617482520197E-3</c:v>
                </c:pt>
                <c:pt idx="905">
                  <c:v>4.13544875824711E-3</c:v>
                </c:pt>
                <c:pt idx="906">
                  <c:v>4.1412544662478203E-3</c:v>
                </c:pt>
                <c:pt idx="907">
                  <c:v>4.1470683248138896E-3</c:v>
                </c:pt>
                <c:pt idx="908">
                  <c:v>4.1528903453878097E-3</c:v>
                </c:pt>
                <c:pt idx="909">
                  <c:v>4.1587205394281101E-3</c:v>
                </c:pt>
                <c:pt idx="910">
                  <c:v>4.1645589184094297E-3</c:v>
                </c:pt>
                <c:pt idx="911">
                  <c:v>4.1704054938225196E-3</c:v>
                </c:pt>
                <c:pt idx="912">
                  <c:v>4.1762602771742404E-3</c:v>
                </c:pt>
                <c:pt idx="913">
                  <c:v>4.1821232799876401E-3</c:v>
                </c:pt>
                <c:pt idx="914">
                  <c:v>4.1879945138019103E-3</c:v>
                </c:pt>
                <c:pt idx="915">
                  <c:v>4.19387399017245E-3</c:v>
                </c:pt>
                <c:pt idx="916">
                  <c:v>4.1997617206709003E-3</c:v>
                </c:pt>
                <c:pt idx="917">
                  <c:v>4.2056577168851396E-3</c:v>
                </c:pt>
                <c:pt idx="918">
                  <c:v>4.2115619904192899E-3</c:v>
                </c:pt>
                <c:pt idx="919">
                  <c:v>4.2174745528938103E-3</c:v>
                </c:pt>
                <c:pt idx="920">
                  <c:v>4.22339541594542E-3</c:v>
                </c:pt>
                <c:pt idx="921">
                  <c:v>4.22932459122721E-3</c:v>
                </c:pt>
                <c:pt idx="922">
                  <c:v>4.2352620904086303E-3</c:v>
                </c:pt>
                <c:pt idx="923">
                  <c:v>4.2412079251754999E-3</c:v>
                </c:pt>
                <c:pt idx="924">
                  <c:v>4.2471621072300604E-3</c:v>
                </c:pt>
                <c:pt idx="925">
                  <c:v>4.2531246482909501E-3</c:v>
                </c:pt>
                <c:pt idx="926">
                  <c:v>4.2590955600932999E-3</c:v>
                </c:pt>
                <c:pt idx="927">
                  <c:v>4.2650748543886802E-3</c:v>
                </c:pt>
                <c:pt idx="928">
                  <c:v>4.2710625429451801E-3</c:v>
                </c:pt>
                <c:pt idx="929">
                  <c:v>4.2770586375474101E-3</c:v>
                </c:pt>
                <c:pt idx="930">
                  <c:v>4.2830631499965197E-3</c:v>
                </c:pt>
                <c:pt idx="931">
                  <c:v>4.2950974757228E-3</c:v>
                </c:pt>
                <c:pt idx="932">
                  <c:v>4.3011273126852198E-3</c:v>
                </c:pt>
                <c:pt idx="933">
                  <c:v>4.307165614865E-3</c:v>
                </c:pt>
                <c:pt idx="934">
                  <c:v>4.3132123941463998E-3</c:v>
                </c:pt>
                <c:pt idx="935">
                  <c:v>4.3192676624302902E-3</c:v>
                </c:pt>
                <c:pt idx="936">
                  <c:v>4.3253314316342899E-3</c:v>
                </c:pt>
                <c:pt idx="937">
                  <c:v>4.33140371369275E-3</c:v>
                </c:pt>
                <c:pt idx="938">
                  <c:v>4.33748452055676E-3</c:v>
                </c:pt>
                <c:pt idx="939">
                  <c:v>4.34357386419419E-3</c:v>
                </c:pt>
                <c:pt idx="940">
                  <c:v>4.34967175658972E-3</c:v>
                </c:pt>
                <c:pt idx="941">
                  <c:v>4.3557782097448598E-3</c:v>
                </c:pt>
                <c:pt idx="942">
                  <c:v>4.3618932356779497E-3</c:v>
                </c:pt>
                <c:pt idx="943">
                  <c:v>4.36801684642421E-3</c:v>
                </c:pt>
                <c:pt idx="944">
                  <c:v>4.3741490540357697E-3</c:v>
                </c:pt>
                <c:pt idx="945">
                  <c:v>4.3802898705816596E-3</c:v>
                </c:pt>
                <c:pt idx="946">
                  <c:v>4.3864393081478699E-3</c:v>
                </c:pt>
                <c:pt idx="947">
                  <c:v>4.3925973788373398E-3</c:v>
                </c:pt>
                <c:pt idx="948">
                  <c:v>4.3987640947700003E-3</c:v>
                </c:pt>
                <c:pt idx="949">
                  <c:v>4.4049394680828399E-3</c:v>
                </c:pt>
                <c:pt idx="950">
                  <c:v>4.4111235109298196E-3</c:v>
                </c:pt>
                <c:pt idx="951">
                  <c:v>4.4297277784717199E-3</c:v>
                </c:pt>
                <c:pt idx="952">
                  <c:v>4.4421741947625803E-3</c:v>
                </c:pt>
                <c:pt idx="953">
                  <c:v>4.4609094210563702E-3</c:v>
                </c:pt>
                <c:pt idx="954">
                  <c:v>4.4671720394637701E-3</c:v>
                </c:pt>
                <c:pt idx="955">
                  <c:v>4.4734434498876997E-3</c:v>
                </c:pt>
                <c:pt idx="956">
                  <c:v>4.4797236646711503E-3</c:v>
                </c:pt>
                <c:pt idx="957">
                  <c:v>4.4860126961744603E-3</c:v>
                </c:pt>
                <c:pt idx="958">
                  <c:v>4.4923105567753301E-3</c:v>
                </c:pt>
                <c:pt idx="959">
                  <c:v>4.4986172588688204E-3</c:v>
                </c:pt>
                <c:pt idx="960">
                  <c:v>4.5049328148673998E-3</c:v>
                </c:pt>
                <c:pt idx="961">
                  <c:v>4.5112572372009597E-3</c:v>
                </c:pt>
                <c:pt idx="962">
                  <c:v>4.51759053831684E-3</c:v>
                </c:pt>
                <c:pt idx="963">
                  <c:v>4.5239327306798704E-3</c:v>
                </c:pt>
                <c:pt idx="964">
                  <c:v>4.5302838267723602E-3</c:v>
                </c:pt>
                <c:pt idx="965">
                  <c:v>4.53664383909415E-3</c:v>
                </c:pt>
                <c:pt idx="966">
                  <c:v>4.5493906625127803E-3</c:v>
                </c:pt>
                <c:pt idx="967">
                  <c:v>4.55577749869713E-3</c:v>
                </c:pt>
                <c:pt idx="968">
                  <c:v>4.56217330128588E-3</c:v>
                </c:pt>
                <c:pt idx="969">
                  <c:v>4.5749918560455804E-3</c:v>
                </c:pt>
                <c:pt idx="970">
                  <c:v>4.5814146334452197E-3</c:v>
                </c:pt>
                <c:pt idx="971">
                  <c:v>4.5878464277067099E-3</c:v>
                </c:pt>
                <c:pt idx="972">
                  <c:v>4.5942872514887099E-3</c:v>
                </c:pt>
                <c:pt idx="973">
                  <c:v>4.6071960383378104E-3</c:v>
                </c:pt>
                <c:pt idx="974">
                  <c:v>4.6136640268111999E-3</c:v>
                </c:pt>
                <c:pt idx="975">
                  <c:v>4.6201410956177302E-3</c:v>
                </c:pt>
                <c:pt idx="976">
                  <c:v>4.6266272575051798E-3</c:v>
                </c:pt>
                <c:pt idx="977">
                  <c:v>4.6331225252392201E-3</c:v>
                </c:pt>
                <c:pt idx="978">
                  <c:v>4.6396269116034403E-3</c:v>
                </c:pt>
                <c:pt idx="979">
                  <c:v>4.6461404293993798E-3</c:v>
                </c:pt>
                <c:pt idx="980">
                  <c:v>4.6526630914465296E-3</c:v>
                </c:pt>
                <c:pt idx="981">
                  <c:v>4.65919491058243E-3</c:v>
                </c:pt>
                <c:pt idx="982">
                  <c:v>4.6657358996625899E-3</c:v>
                </c:pt>
                <c:pt idx="983">
                  <c:v>4.6722860715605902E-3</c:v>
                </c:pt>
                <c:pt idx="984">
                  <c:v>4.6788454391680804E-3</c:v>
                </c:pt>
                <c:pt idx="985">
                  <c:v>4.6854140153948102E-3</c:v>
                </c:pt>
                <c:pt idx="986">
                  <c:v>4.69199181316865E-3</c:v>
                </c:pt>
                <c:pt idx="987">
                  <c:v>4.6985788454356201E-3</c:v>
                </c:pt>
                <c:pt idx="988">
                  <c:v>4.7051751251599204E-3</c:v>
                </c:pt>
                <c:pt idx="989">
                  <c:v>4.7117806653239596E-3</c:v>
                </c:pt>
                <c:pt idx="990">
                  <c:v>4.7183954789283399E-3</c:v>
                </c:pt>
                <c:pt idx="991">
                  <c:v>4.7250195789919399E-3</c:v>
                </c:pt>
                <c:pt idx="992">
                  <c:v>4.7316529785519203E-3</c:v>
                </c:pt>
                <c:pt idx="993">
                  <c:v>4.7382956906637302E-3</c:v>
                </c:pt>
                <c:pt idx="994">
                  <c:v>4.7449477284011504E-3</c:v>
                </c:pt>
                <c:pt idx="995">
                  <c:v>4.7516091048563202E-3</c:v>
                </c:pt>
                <c:pt idx="996">
                  <c:v>4.76495992638037E-3</c:v>
                </c:pt>
                <c:pt idx="997">
                  <c:v>4.7716493977255298E-3</c:v>
                </c:pt>
                <c:pt idx="998">
                  <c:v>4.7783482603410404E-3</c:v>
                </c:pt>
                <c:pt idx="999">
                  <c:v>4.7850565274111896E-3</c:v>
                </c:pt>
                <c:pt idx="1000">
                  <c:v>4.7917742121387904E-3</c:v>
                </c:pt>
                <c:pt idx="1001">
                  <c:v>4.7985013277451801E-3</c:v>
                </c:pt>
                <c:pt idx="1002">
                  <c:v>4.8052378874702496E-3</c:v>
                </c:pt>
                <c:pt idx="1003">
                  <c:v>4.8119839045724999E-3</c:v>
                </c:pt>
                <c:pt idx="1004">
                  <c:v>4.8187393923290198E-3</c:v>
                </c:pt>
                <c:pt idx="1005">
                  <c:v>4.8255043640355703E-3</c:v>
                </c:pt>
                <c:pt idx="1006">
                  <c:v>4.8322788330065298E-3</c:v>
                </c:pt>
                <c:pt idx="1007">
                  <c:v>4.8390628125750202E-3</c:v>
                </c:pt>
                <c:pt idx="1008">
                  <c:v>4.8458563160928298E-3</c:v>
                </c:pt>
                <c:pt idx="1009">
                  <c:v>4.8526593569305498E-3</c:v>
                </c:pt>
                <c:pt idx="1010">
                  <c:v>4.8594719484775003E-3</c:v>
                </c:pt>
                <c:pt idx="1011">
                  <c:v>4.8662941041418099E-3</c:v>
                </c:pt>
                <c:pt idx="1012">
                  <c:v>4.8731258373504198E-3</c:v>
                </c:pt>
                <c:pt idx="1013">
                  <c:v>4.8799671615491497E-3</c:v>
                </c:pt>
                <c:pt idx="1014">
                  <c:v>4.8936786367945401E-3</c:v>
                </c:pt>
                <c:pt idx="1015">
                  <c:v>4.9005488148273204E-3</c:v>
                </c:pt>
                <c:pt idx="1016">
                  <c:v>4.90742863782244E-3</c:v>
                </c:pt>
                <c:pt idx="1017">
                  <c:v>4.9143181193203496E-3</c:v>
                </c:pt>
                <c:pt idx="1018">
                  <c:v>4.9212172728805301E-3</c:v>
                </c:pt>
                <c:pt idx="1019">
                  <c:v>4.9281261120814601E-3</c:v>
                </c:pt>
                <c:pt idx="1020">
                  <c:v>4.9350446505206898E-3</c:v>
                </c:pt>
                <c:pt idx="1021">
                  <c:v>4.9419729018148903E-3</c:v>
                </c:pt>
                <c:pt idx="1022">
                  <c:v>4.9489108795998001E-3</c:v>
                </c:pt>
                <c:pt idx="1023">
                  <c:v>4.9558585975303503E-3</c:v>
                </c:pt>
                <c:pt idx="1024">
                  <c:v>4.96281606928059E-3</c:v>
                </c:pt>
                <c:pt idx="1025">
                  <c:v>4.9697833085438096E-3</c:v>
                </c:pt>
                <c:pt idx="1026">
                  <c:v>4.9767603290325002E-3</c:v>
                </c:pt>
                <c:pt idx="1027">
                  <c:v>4.9837471444784103E-3</c:v>
                </c:pt>
                <c:pt idx="1028">
                  <c:v>4.9907437686325697E-3</c:v>
                </c:pt>
                <c:pt idx="1029">
                  <c:v>4.9977502152653E-3</c:v>
                </c:pt>
                <c:pt idx="1030">
                  <c:v>5.0047664981662703E-3</c:v>
                </c:pt>
                <c:pt idx="1031">
                  <c:v>5.0117926311444997E-3</c:v>
                </c:pt>
                <c:pt idx="1032">
                  <c:v>5.0188286280283996E-3</c:v>
                </c:pt>
                <c:pt idx="1033">
                  <c:v>5.0329302689239297E-3</c:v>
                </c:pt>
                <c:pt idx="1034">
                  <c:v>5.0399959406895404E-3</c:v>
                </c:pt>
                <c:pt idx="1035">
                  <c:v>5.0470715318688703E-3</c:v>
                </c:pt>
                <c:pt idx="1036">
                  <c:v>5.0541570563876603E-3</c:v>
                </c:pt>
                <c:pt idx="1037">
                  <c:v>5.0612525281911996E-3</c:v>
                </c:pt>
                <c:pt idx="1038">
                  <c:v>5.0754733695316497E-3</c:v>
                </c:pt>
                <c:pt idx="1039">
                  <c:v>5.0825987670571702E-3</c:v>
                </c:pt>
                <c:pt idx="1040">
                  <c:v>5.0897341678446803E-3</c:v>
                </c:pt>
                <c:pt idx="1041">
                  <c:v>5.0968795859376598E-3</c:v>
                </c:pt>
                <c:pt idx="1042">
                  <c:v>5.1040350353992701E-3</c:v>
                </c:pt>
                <c:pt idx="1043">
                  <c:v>5.1112005303124604E-3</c:v>
                </c:pt>
                <c:pt idx="1044">
                  <c:v>5.1183760847798897E-3</c:v>
                </c:pt>
                <c:pt idx="1045">
                  <c:v>5.1255617129240599E-3</c:v>
                </c:pt>
                <c:pt idx="1046">
                  <c:v>5.1327574288872998E-3</c:v>
                </c:pt>
                <c:pt idx="1047">
                  <c:v>5.1399632468317703E-3</c:v>
                </c:pt>
                <c:pt idx="1048">
                  <c:v>5.1471791809395203E-3</c:v>
                </c:pt>
                <c:pt idx="1049">
                  <c:v>5.1544052454125201E-3</c:v>
                </c:pt>
                <c:pt idx="1050">
                  <c:v>5.1616414544726702E-3</c:v>
                </c:pt>
                <c:pt idx="1051">
                  <c:v>5.1688878223618302E-3</c:v>
                </c:pt>
                <c:pt idx="1052">
                  <c:v>5.1761443633418702E-3</c:v>
                </c:pt>
                <c:pt idx="1053">
                  <c:v>5.1834110916946698E-3</c:v>
                </c:pt>
                <c:pt idx="1054">
                  <c:v>5.1906880217221603E-3</c:v>
                </c:pt>
                <c:pt idx="1055">
                  <c:v>5.1979751677463598E-3</c:v>
                </c:pt>
                <c:pt idx="1056">
                  <c:v>5.2052725441093699E-3</c:v>
                </c:pt>
                <c:pt idx="1057">
                  <c:v>5.2125801651734596E-3</c:v>
                </c:pt>
                <c:pt idx="1058">
                  <c:v>5.2198980453210296E-3</c:v>
                </c:pt>
                <c:pt idx="1059">
                  <c:v>5.2272261989547101E-3</c:v>
                </c:pt>
                <c:pt idx="1060">
                  <c:v>5.2419133843919097E-3</c:v>
                </c:pt>
                <c:pt idx="1061">
                  <c:v>5.2492724451018496E-3</c:v>
                </c:pt>
                <c:pt idx="1062">
                  <c:v>5.2566418371108002E-3</c:v>
                </c:pt>
                <c:pt idx="1063">
                  <c:v>5.2640215749227403E-3</c:v>
                </c:pt>
                <c:pt idx="1064">
                  <c:v>5.2714116730620403E-3</c:v>
                </c:pt>
                <c:pt idx="1065">
                  <c:v>5.2862230085220403E-3</c:v>
                </c:pt>
                <c:pt idx="1066">
                  <c:v>5.2936442749935298E-3</c:v>
                </c:pt>
                <c:pt idx="1067">
                  <c:v>5.3010759600939598E-3</c:v>
                </c:pt>
                <c:pt idx="1068">
                  <c:v>5.3085180784499201E-3</c:v>
                </c:pt>
                <c:pt idx="1069">
                  <c:v>5.3159706447085502E-3</c:v>
                </c:pt>
                <c:pt idx="1070">
                  <c:v>5.3234336735375198E-3</c:v>
                </c:pt>
                <c:pt idx="1071">
                  <c:v>5.3309071796251196E-3</c:v>
                </c:pt>
                <c:pt idx="1072">
                  <c:v>5.3458856824324602E-3</c:v>
                </c:pt>
                <c:pt idx="1073">
                  <c:v>5.3533907086319703E-3</c:v>
                </c:pt>
                <c:pt idx="1074">
                  <c:v>5.3609062710497299E-3</c:v>
                </c:pt>
                <c:pt idx="1075">
                  <c:v>5.3684323844773998E-3</c:v>
                </c:pt>
                <c:pt idx="1076">
                  <c:v>5.37596906372743E-3</c:v>
                </c:pt>
                <c:pt idx="1077">
                  <c:v>5.3835163236330497E-3</c:v>
                </c:pt>
                <c:pt idx="1078">
                  <c:v>5.3910741790483196E-3</c:v>
                </c:pt>
                <c:pt idx="1079">
                  <c:v>5.3986426448481501E-3</c:v>
                </c:pt>
                <c:pt idx="1080">
                  <c:v>5.4062217359283297E-3</c:v>
                </c:pt>
                <c:pt idx="1081">
                  <c:v>5.4138114672055799E-3</c:v>
                </c:pt>
                <c:pt idx="1082">
                  <c:v>5.4214118536175197E-3</c:v>
                </c:pt>
                <c:pt idx="1083">
                  <c:v>5.4290229101228099E-3</c:v>
                </c:pt>
                <c:pt idx="1084">
                  <c:v>5.43664465170103E-3</c:v>
                </c:pt>
                <c:pt idx="1085">
                  <c:v>5.4442770933528497E-3</c:v>
                </c:pt>
                <c:pt idx="1086">
                  <c:v>5.4519202500999701E-3</c:v>
                </c:pt>
                <c:pt idx="1087">
                  <c:v>5.4595741369852001E-3</c:v>
                </c:pt>
                <c:pt idx="1088">
                  <c:v>5.46723876907243E-3</c:v>
                </c:pt>
                <c:pt idx="1089">
                  <c:v>5.4749141614467501E-3</c:v>
                </c:pt>
                <c:pt idx="1090">
                  <c:v>5.48260032921437E-3</c:v>
                </c:pt>
                <c:pt idx="1091">
                  <c:v>5.4902972875027697E-3</c:v>
                </c:pt>
                <c:pt idx="1092">
                  <c:v>5.4980050514606199E-3</c:v>
                </c:pt>
                <c:pt idx="1093">
                  <c:v>5.5057236362578699E-3</c:v>
                </c:pt>
                <c:pt idx="1094">
                  <c:v>5.5134530570857803E-3</c:v>
                </c:pt>
                <c:pt idx="1095">
                  <c:v>5.5211933291569098E-3</c:v>
                </c:pt>
                <c:pt idx="1096">
                  <c:v>5.5289444677052097E-3</c:v>
                </c:pt>
                <c:pt idx="1097">
                  <c:v>5.5367064879859899E-3</c:v>
                </c:pt>
                <c:pt idx="1098">
                  <c:v>5.5522632348734002E-3</c:v>
                </c:pt>
                <c:pt idx="1099">
                  <c:v>5.5678636922905696E-3</c:v>
                </c:pt>
                <c:pt idx="1100">
                  <c:v>5.5756803508142097E-3</c:v>
                </c:pt>
                <c:pt idx="1101">
                  <c:v>5.5835079830530501E-3</c:v>
                </c:pt>
                <c:pt idx="1102">
                  <c:v>5.5913466044129698E-3</c:v>
                </c:pt>
                <c:pt idx="1103">
                  <c:v>5.5991962303214701E-3</c:v>
                </c:pt>
                <c:pt idx="1104">
                  <c:v>5.6070568762276998E-3</c:v>
                </c:pt>
                <c:pt idx="1105">
                  <c:v>5.6149285576025101E-3</c:v>
                </c:pt>
                <c:pt idx="1106">
                  <c:v>5.6228112899384597E-3</c:v>
                </c:pt>
                <c:pt idx="1107">
                  <c:v>5.63070508874987E-3</c:v>
                </c:pt>
                <c:pt idx="1108">
                  <c:v>5.6386099695728302E-3</c:v>
                </c:pt>
                <c:pt idx="1109">
                  <c:v>5.6465259479652396E-3</c:v>
                </c:pt>
                <c:pt idx="1110">
                  <c:v>5.6544530395068703E-3</c:v>
                </c:pt>
                <c:pt idx="1111">
                  <c:v>5.6623912597993297E-3</c:v>
                </c:pt>
                <c:pt idx="1112">
                  <c:v>5.6703406244661301E-3</c:v>
                </c:pt>
                <c:pt idx="1113">
                  <c:v>5.6783011491527398E-3</c:v>
                </c:pt>
                <c:pt idx="1114">
                  <c:v>5.6862728495265698E-3</c:v>
                </c:pt>
                <c:pt idx="1115">
                  <c:v>5.6942557412770498E-3</c:v>
                </c:pt>
                <c:pt idx="1116">
                  <c:v>5.7022498401156103E-3</c:v>
                </c:pt>
                <c:pt idx="1117">
                  <c:v>5.7102551617757603E-3</c:v>
                </c:pt>
                <c:pt idx="1118">
                  <c:v>5.7262995366052696E-3</c:v>
                </c:pt>
                <c:pt idx="1119">
                  <c:v>5.7343386213522E-3</c:v>
                </c:pt>
                <c:pt idx="1120">
                  <c:v>5.7423889920759103E-3</c:v>
                </c:pt>
                <c:pt idx="1121">
                  <c:v>5.7585236548528904E-3</c:v>
                </c:pt>
                <c:pt idx="1122">
                  <c:v>5.7666079786614201E-3</c:v>
                </c:pt>
                <c:pt idx="1123">
                  <c:v>5.7747036519573197E-3</c:v>
                </c:pt>
                <c:pt idx="1124">
                  <c:v>5.7828106906739904E-3</c:v>
                </c:pt>
                <c:pt idx="1125">
                  <c:v>5.7909291107672203E-3</c:v>
                </c:pt>
                <c:pt idx="1126">
                  <c:v>5.7990589282151698E-3</c:v>
                </c:pt>
                <c:pt idx="1127">
                  <c:v>5.8072001590184904E-3</c:v>
                </c:pt>
                <c:pt idx="1128">
                  <c:v>5.8153528192002096E-3</c:v>
                </c:pt>
                <c:pt idx="1129">
                  <c:v>5.8235169248059401E-3</c:v>
                </c:pt>
                <c:pt idx="1130">
                  <c:v>5.8316924919037602E-3</c:v>
                </c:pt>
                <c:pt idx="1131">
                  <c:v>5.8398795365843196E-3</c:v>
                </c:pt>
                <c:pt idx="1132">
                  <c:v>5.8480780749608696E-3</c:v>
                </c:pt>
                <c:pt idx="1133">
                  <c:v>5.8562881231692702E-3</c:v>
                </c:pt>
                <c:pt idx="1134">
                  <c:v>5.86450969736805E-3</c:v>
                </c:pt>
                <c:pt idx="1135">
                  <c:v>5.8727428137383998E-3</c:v>
                </c:pt>
                <c:pt idx="1136">
                  <c:v>5.8809874884842399E-3</c:v>
                </c:pt>
                <c:pt idx="1137">
                  <c:v>5.8892437378322404E-3</c:v>
                </c:pt>
                <c:pt idx="1138">
                  <c:v>5.8975115780318596E-3</c:v>
                </c:pt>
                <c:pt idx="1139">
                  <c:v>5.9057910253553399E-3</c:v>
                </c:pt>
                <c:pt idx="1140">
                  <c:v>5.9140820960978E-3</c:v>
                </c:pt>
                <c:pt idx="1141">
                  <c:v>5.9223848065772201E-3</c:v>
                </c:pt>
                <c:pt idx="1142">
                  <c:v>5.9306991731344896E-3</c:v>
                </c:pt>
                <c:pt idx="1143">
                  <c:v>5.9390252121334199E-3</c:v>
                </c:pt>
                <c:pt idx="1144">
                  <c:v>5.9473629399608404E-3</c:v>
                </c:pt>
                <c:pt idx="1145">
                  <c:v>5.9557123730265603E-3</c:v>
                </c:pt>
                <c:pt idx="1146">
                  <c:v>5.9640735277634097E-3</c:v>
                </c:pt>
                <c:pt idx="1147">
                  <c:v>5.9724464206273196E-3</c:v>
                </c:pt>
                <c:pt idx="1148">
                  <c:v>5.9892274866755E-3</c:v>
                </c:pt>
                <c:pt idx="1149">
                  <c:v>5.9976356928872496E-3</c:v>
                </c:pt>
                <c:pt idx="1150">
                  <c:v>6.0060557032810703E-3</c:v>
                </c:pt>
                <c:pt idx="1151">
                  <c:v>6.0144875344287198E-3</c:v>
                </c:pt>
                <c:pt idx="1152">
                  <c:v>6.0229312029251901E-3</c:v>
                </c:pt>
                <c:pt idx="1153">
                  <c:v>6.0313867253888303E-3</c:v>
                </c:pt>
                <c:pt idx="1154">
                  <c:v>6.0398541184612598E-3</c:v>
                </c:pt>
                <c:pt idx="1155">
                  <c:v>6.0483333988075004E-3</c:v>
                </c:pt>
                <c:pt idx="1156">
                  <c:v>6.0568245831159502E-3</c:v>
                </c:pt>
                <c:pt idx="1157">
                  <c:v>6.0653276880984503E-3</c:v>
                </c:pt>
                <c:pt idx="1158">
                  <c:v>6.0738427304902797E-3</c:v>
                </c:pt>
                <c:pt idx="1159">
                  <c:v>6.0823697270502497E-3</c:v>
                </c:pt>
                <c:pt idx="1160">
                  <c:v>6.0909086945606598E-3</c:v>
                </c:pt>
                <c:pt idx="1161">
                  <c:v>6.0994596498273801E-3</c:v>
                </c:pt>
                <c:pt idx="1162">
                  <c:v>6.1080226096799101E-3</c:v>
                </c:pt>
                <c:pt idx="1163">
                  <c:v>6.1165975909713097E-3</c:v>
                </c:pt>
                <c:pt idx="1164">
                  <c:v>6.1251846105783696E-3</c:v>
                </c:pt>
                <c:pt idx="1165">
                  <c:v>6.1337836854015197E-3</c:v>
                </c:pt>
                <c:pt idx="1166">
                  <c:v>6.1423948323649502E-3</c:v>
                </c:pt>
                <c:pt idx="1167">
                  <c:v>6.15101806841658E-3</c:v>
                </c:pt>
                <c:pt idx="1168">
                  <c:v>6.1596534105281498E-3</c:v>
                </c:pt>
                <c:pt idx="1169">
                  <c:v>6.1683008756952097E-3</c:v>
                </c:pt>
                <c:pt idx="1170">
                  <c:v>6.1769604809371898E-3</c:v>
                </c:pt>
                <c:pt idx="1171">
                  <c:v>6.1856322432973796E-3</c:v>
                </c:pt>
                <c:pt idx="1172">
                  <c:v>6.1943161798430199E-3</c:v>
                </c:pt>
                <c:pt idx="1173">
                  <c:v>6.2030123076653098E-3</c:v>
                </c:pt>
                <c:pt idx="1174">
                  <c:v>6.2117206438794398E-3</c:v>
                </c:pt>
                <c:pt idx="1175">
                  <c:v>6.2204412056246399E-3</c:v>
                </c:pt>
                <c:pt idx="1176">
                  <c:v>6.2291740100641601E-3</c:v>
                </c:pt>
                <c:pt idx="1177">
                  <c:v>6.2379190743854004E-3</c:v>
                </c:pt>
                <c:pt idx="1178">
                  <c:v>6.2466764157998603E-3</c:v>
                </c:pt>
                <c:pt idx="1179">
                  <c:v>6.2554460515431903E-3</c:v>
                </c:pt>
                <c:pt idx="1180">
                  <c:v>6.26422799887528E-3</c:v>
                </c:pt>
                <c:pt idx="1181">
                  <c:v>6.2730222750802204E-3</c:v>
                </c:pt>
                <c:pt idx="1182">
                  <c:v>6.2818288974663501E-3</c:v>
                </c:pt>
                <c:pt idx="1183">
                  <c:v>6.2994792501371898E-3</c:v>
                </c:pt>
                <c:pt idx="1184">
                  <c:v>6.30832301516025E-3</c:v>
                </c:pt>
                <c:pt idx="1185">
                  <c:v>6.3171791958412798E-3</c:v>
                </c:pt>
                <c:pt idx="1186">
                  <c:v>6.3260478096104798E-3</c:v>
                </c:pt>
                <c:pt idx="1187">
                  <c:v>6.3349288739225299E-3</c:v>
                </c:pt>
                <c:pt idx="1188">
                  <c:v>6.3438224062565803E-3</c:v>
                </c:pt>
                <c:pt idx="1189">
                  <c:v>6.3527284241163403E-3</c:v>
                </c:pt>
                <c:pt idx="1190">
                  <c:v>6.37057798655078E-3</c:v>
                </c:pt>
                <c:pt idx="1191">
                  <c:v>6.3795215662558599E-3</c:v>
                </c:pt>
                <c:pt idx="1192">
                  <c:v>6.3884777017475802E-3</c:v>
                </c:pt>
                <c:pt idx="1193">
                  <c:v>6.39744641065286E-3</c:v>
                </c:pt>
                <c:pt idx="1194">
                  <c:v>6.4064277106233598E-3</c:v>
                </c:pt>
                <c:pt idx="1195">
                  <c:v>6.4154216193355396E-3</c:v>
                </c:pt>
                <c:pt idx="1196">
                  <c:v>6.4244281544906497E-3</c:v>
                </c:pt>
                <c:pt idx="1197">
                  <c:v>6.4334473338148197E-3</c:v>
                </c:pt>
                <c:pt idx="1198">
                  <c:v>6.4424791750590299E-3</c:v>
                </c:pt>
                <c:pt idx="1199">
                  <c:v>6.4515236959992303E-3</c:v>
                </c:pt>
                <c:pt idx="1200">
                  <c:v>6.4605809144362703E-3</c:v>
                </c:pt>
                <c:pt idx="1201">
                  <c:v>6.47873351512941E-3</c:v>
                </c:pt>
                <c:pt idx="1202">
                  <c:v>6.4878289331123402E-3</c:v>
                </c:pt>
                <c:pt idx="1203">
                  <c:v>6.4969371200458998E-3</c:v>
                </c:pt>
                <c:pt idx="1204">
                  <c:v>6.5060580938562304E-3</c:v>
                </c:pt>
                <c:pt idx="1205">
                  <c:v>6.5151918724947102E-3</c:v>
                </c:pt>
                <c:pt idx="1206">
                  <c:v>6.5243384739378796E-3</c:v>
                </c:pt>
                <c:pt idx="1207">
                  <c:v>6.53349791618752E-3</c:v>
                </c:pt>
                <c:pt idx="1208">
                  <c:v>6.5426702172706802E-3</c:v>
                </c:pt>
                <c:pt idx="1209">
                  <c:v>6.5518553952397399E-3</c:v>
                </c:pt>
                <c:pt idx="1210">
                  <c:v>6.5610534681724104E-3</c:v>
                </c:pt>
                <c:pt idx="1211">
                  <c:v>6.5702644541717602E-3</c:v>
                </c:pt>
                <c:pt idx="1212">
                  <c:v>6.5794883713663202E-3</c:v>
                </c:pt>
                <c:pt idx="1213">
                  <c:v>6.5887252379100104E-3</c:v>
                </c:pt>
                <c:pt idx="1214">
                  <c:v>6.60723789178814E-3</c:v>
                </c:pt>
                <c:pt idx="1215">
                  <c:v>6.61651371555804E-3</c:v>
                </c:pt>
                <c:pt idx="1216">
                  <c:v>6.6258025615481301E-3</c:v>
                </c:pt>
                <c:pt idx="1217">
                  <c:v>6.64441939334147E-3</c:v>
                </c:pt>
                <c:pt idx="1218">
                  <c:v>6.6537474157852402E-3</c:v>
                </c:pt>
                <c:pt idx="1219">
                  <c:v>6.6630885337303101E-3</c:v>
                </c:pt>
                <c:pt idx="1220">
                  <c:v>6.6724427655612704E-3</c:v>
                </c:pt>
                <c:pt idx="1221">
                  <c:v>6.68181012968858E-3</c:v>
                </c:pt>
                <c:pt idx="1222">
                  <c:v>6.6911906445485001E-3</c:v>
                </c:pt>
                <c:pt idx="1223">
                  <c:v>6.7005843286032001E-3</c:v>
                </c:pt>
                <c:pt idx="1224">
                  <c:v>6.7099912003407399E-3</c:v>
                </c:pt>
                <c:pt idx="1225">
                  <c:v>6.72884458094651E-3</c:v>
                </c:pt>
                <c:pt idx="1226">
                  <c:v>6.7382911269208102E-3</c:v>
                </c:pt>
                <c:pt idx="1227">
                  <c:v>6.74775093479019E-3</c:v>
                </c:pt>
                <c:pt idx="1228">
                  <c:v>6.7572240231728699E-3</c:v>
                </c:pt>
                <c:pt idx="1229">
                  <c:v>6.7667104107132104E-3</c:v>
                </c:pt>
                <c:pt idx="1230">
                  <c:v>6.7762101160817401E-3</c:v>
                </c:pt>
                <c:pt idx="1231">
                  <c:v>6.7857231579752002E-3</c:v>
                </c:pt>
                <c:pt idx="1232">
                  <c:v>6.7952495551165696E-3</c:v>
                </c:pt>
                <c:pt idx="1233">
                  <c:v>6.80478932625515E-3</c:v>
                </c:pt>
                <c:pt idx="1234">
                  <c:v>6.81434249016651E-3</c:v>
                </c:pt>
                <c:pt idx="1235">
                  <c:v>6.8239090656526304E-3</c:v>
                </c:pt>
                <c:pt idx="1236">
                  <c:v>6.83348907154186E-3</c:v>
                </c:pt>
                <c:pt idx="1237">
                  <c:v>6.8430825266889801E-3</c:v>
                </c:pt>
                <c:pt idx="1238">
                  <c:v>6.8526894499752397E-3</c:v>
                </c:pt>
                <c:pt idx="1239">
                  <c:v>6.8623098603083996E-3</c:v>
                </c:pt>
                <c:pt idx="1240">
                  <c:v>6.8719437766227801E-3</c:v>
                </c:pt>
                <c:pt idx="1241">
                  <c:v>6.88159121787926E-3</c:v>
                </c:pt>
                <c:pt idx="1242">
                  <c:v>6.8912522030653602E-3</c:v>
                </c:pt>
                <c:pt idx="1243">
                  <c:v>6.9009267511952301E-3</c:v>
                </c:pt>
                <c:pt idx="1244">
                  <c:v>6.9106148813097299E-3</c:v>
                </c:pt>
                <c:pt idx="1245">
                  <c:v>6.9203166124764499E-3</c:v>
                </c:pt>
                <c:pt idx="1246">
                  <c:v>6.9300319637897404E-3</c:v>
                </c:pt>
                <c:pt idx="1247">
                  <c:v>6.9397609543707904E-3</c:v>
                </c:pt>
                <c:pt idx="1248">
                  <c:v>6.94950360336758E-3</c:v>
                </c:pt>
                <c:pt idx="1249">
                  <c:v>6.9592599299550199E-3</c:v>
                </c:pt>
                <c:pt idx="1250">
                  <c:v>6.978813692736E-3</c:v>
                </c:pt>
                <c:pt idx="1251">
                  <c:v>6.9886111674140701E-3</c:v>
                </c:pt>
                <c:pt idx="1252">
                  <c:v>6.9984223966519099E-3</c:v>
                </c:pt>
                <c:pt idx="1253">
                  <c:v>7.0082473997593901E-3</c:v>
                </c:pt>
                <c:pt idx="1254">
                  <c:v>7.0180861960734897E-3</c:v>
                </c:pt>
                <c:pt idx="1255">
                  <c:v>7.0279388049583101E-3</c:v>
                </c:pt>
                <c:pt idx="1256">
                  <c:v>7.0378052458051699E-3</c:v>
                </c:pt>
                <c:pt idx="1257">
                  <c:v>7.0575797010863804E-3</c:v>
                </c:pt>
                <c:pt idx="1258">
                  <c:v>7.0674877544396096E-3</c:v>
                </c:pt>
                <c:pt idx="1259">
                  <c:v>7.0774097175927099E-3</c:v>
                </c:pt>
                <c:pt idx="1260">
                  <c:v>7.08734561007351E-3</c:v>
                </c:pt>
                <c:pt idx="1261">
                  <c:v>7.0972954514371897E-3</c:v>
                </c:pt>
                <c:pt idx="1262">
                  <c:v>7.1072592612664498E-3</c:v>
                </c:pt>
                <c:pt idx="1263">
                  <c:v>7.1172370591714501E-3</c:v>
                </c:pt>
                <c:pt idx="1264">
                  <c:v>7.1272288647898901E-3</c:v>
                </c:pt>
                <c:pt idx="1265">
                  <c:v>7.1472545778557203E-3</c:v>
                </c:pt>
                <c:pt idx="1266">
                  <c:v>7.1572885247165197E-3</c:v>
                </c:pt>
                <c:pt idx="1267">
                  <c:v>7.1673365581175997E-3</c:v>
                </c:pt>
                <c:pt idx="1268">
                  <c:v>7.1773986978349198E-3</c:v>
                </c:pt>
                <c:pt idx="1269">
                  <c:v>7.1874749636721396E-3</c:v>
                </c:pt>
                <c:pt idx="1270">
                  <c:v>7.19756537546078E-3</c:v>
                </c:pt>
                <c:pt idx="1271">
                  <c:v>7.2076699530601602E-3</c:v>
                </c:pt>
                <c:pt idx="1272">
                  <c:v>7.21778871635749E-3</c:v>
                </c:pt>
                <c:pt idx="1273">
                  <c:v>7.2279216852679301E-3</c:v>
                </c:pt>
                <c:pt idx="1274">
                  <c:v>7.2380688797345598E-3</c:v>
                </c:pt>
                <c:pt idx="1275">
                  <c:v>7.2482303197284499E-3</c:v>
                </c:pt>
                <c:pt idx="1276">
                  <c:v>7.2584060252487599E-3</c:v>
                </c:pt>
                <c:pt idx="1277">
                  <c:v>7.2685960163226902E-3</c:v>
                </c:pt>
                <c:pt idx="1278">
                  <c:v>7.2788003130055401E-3</c:v>
                </c:pt>
                <c:pt idx="1279">
                  <c:v>7.2890189353808201E-3</c:v>
                </c:pt>
                <c:pt idx="1280">
                  <c:v>7.2992519035601699E-3</c:v>
                </c:pt>
                <c:pt idx="1281">
                  <c:v>7.3094992376835097E-3</c:v>
                </c:pt>
                <c:pt idx="1282">
                  <c:v>7.31976095791902E-3</c:v>
                </c:pt>
                <c:pt idx="1283">
                  <c:v>7.3300370844631901E-3</c:v>
                </c:pt>
                <c:pt idx="1284">
                  <c:v>7.3403276375408801E-3</c:v>
                </c:pt>
                <c:pt idx="1285">
                  <c:v>7.3506326374053197E-3</c:v>
                </c:pt>
                <c:pt idx="1286">
                  <c:v>7.3609521043381801E-3</c:v>
                </c:pt>
                <c:pt idx="1287">
                  <c:v>7.3712860586496202E-3</c:v>
                </c:pt>
                <c:pt idx="1288">
                  <c:v>7.3816345206782902E-3</c:v>
                </c:pt>
                <c:pt idx="1289">
                  <c:v>7.39199751079141E-3</c:v>
                </c:pt>
                <c:pt idx="1290">
                  <c:v>7.4023750493847898E-3</c:v>
                </c:pt>
                <c:pt idx="1291">
                  <c:v>7.4231738537387602E-3</c:v>
                </c:pt>
                <c:pt idx="1292">
                  <c:v>7.4335951604342799E-3</c:v>
                </c:pt>
                <c:pt idx="1293">
                  <c:v>7.4440310974800304E-3</c:v>
                </c:pt>
                <c:pt idx="1294">
                  <c:v>7.4544816854153796E-3</c:v>
                </c:pt>
                <c:pt idx="1295">
                  <c:v>7.4649469448085396E-3</c:v>
                </c:pt>
                <c:pt idx="1296">
                  <c:v>7.4859215603855604E-3</c:v>
                </c:pt>
                <c:pt idx="1297">
                  <c:v>7.4964309578503903E-3</c:v>
                </c:pt>
                <c:pt idx="1298">
                  <c:v>7.5069551093350402E-3</c:v>
                </c:pt>
                <c:pt idx="1299">
                  <c:v>7.5174940355524902E-3</c:v>
                </c:pt>
                <c:pt idx="1300">
                  <c:v>7.5280477572448497E-3</c:v>
                </c:pt>
                <c:pt idx="1301">
                  <c:v>7.5386162951832899E-3</c:v>
                </c:pt>
                <c:pt idx="1302">
                  <c:v>7.5491996701681496E-3</c:v>
                </c:pt>
                <c:pt idx="1303">
                  <c:v>7.5597979030290101E-3</c:v>
                </c:pt>
                <c:pt idx="1304">
                  <c:v>7.5704110146246704E-3</c:v>
                </c:pt>
                <c:pt idx="1305">
                  <c:v>7.5810390258431899E-3</c:v>
                </c:pt>
                <c:pt idx="1306">
                  <c:v>7.5916819576019997E-3</c:v>
                </c:pt>
                <c:pt idx="1307">
                  <c:v>7.6023398308478502E-3</c:v>
                </c:pt>
                <c:pt idx="1308">
                  <c:v>7.61301266655693E-3</c:v>
                </c:pt>
                <c:pt idx="1309">
                  <c:v>7.6237004857348601E-3</c:v>
                </c:pt>
                <c:pt idx="1310">
                  <c:v>7.6344033094167697E-3</c:v>
                </c:pt>
                <c:pt idx="1311">
                  <c:v>7.6451211586672898E-3</c:v>
                </c:pt>
                <c:pt idx="1312">
                  <c:v>7.65585405458065E-3</c:v>
                </c:pt>
                <c:pt idx="1313">
                  <c:v>7.6666020182806797E-3</c:v>
                </c:pt>
                <c:pt idx="1314">
                  <c:v>7.6773650709208597E-3</c:v>
                </c:pt>
                <c:pt idx="1315">
                  <c:v>7.6881432336843997E-3</c:v>
                </c:pt>
                <c:pt idx="1316">
                  <c:v>7.6989365277842E-3</c:v>
                </c:pt>
                <c:pt idx="1317">
                  <c:v>7.7097449744629801E-3</c:v>
                </c:pt>
                <c:pt idx="1318">
                  <c:v>7.7205685949932601E-3</c:v>
                </c:pt>
                <c:pt idx="1319">
                  <c:v>7.73140741067744E-3</c:v>
                </c:pt>
                <c:pt idx="1320">
                  <c:v>7.7422614428478099E-3</c:v>
                </c:pt>
                <c:pt idx="1321">
                  <c:v>7.7531307128666203E-3</c:v>
                </c:pt>
                <c:pt idx="1322">
                  <c:v>7.7640152421261099E-3</c:v>
                </c:pt>
                <c:pt idx="1323">
                  <c:v>7.7858301640862703E-3</c:v>
                </c:pt>
                <c:pt idx="1324">
                  <c:v>7.7967605997217504E-3</c:v>
                </c:pt>
                <c:pt idx="1325">
                  <c:v>7.8077063804675899E-3</c:v>
                </c:pt>
                <c:pt idx="1326">
                  <c:v>7.8186675278666198E-3</c:v>
                </c:pt>
                <c:pt idx="1327">
                  <c:v>7.8296440634919202E-3</c:v>
                </c:pt>
                <c:pt idx="1328">
                  <c:v>7.8406360089467997E-3</c:v>
                </c:pt>
                <c:pt idx="1329">
                  <c:v>7.8516433858649808E-3</c:v>
                </c:pt>
                <c:pt idx="1330">
                  <c:v>7.8626662159104795E-3</c:v>
                </c:pt>
                <c:pt idx="1331">
                  <c:v>7.8737045207777807E-3</c:v>
                </c:pt>
                <c:pt idx="1332">
                  <c:v>7.8847583221918101E-3</c:v>
                </c:pt>
                <c:pt idx="1333">
                  <c:v>7.8958276419079706E-3</c:v>
                </c:pt>
                <c:pt idx="1334">
                  <c:v>7.9069125017122294E-3</c:v>
                </c:pt>
                <c:pt idx="1335">
                  <c:v>7.9180129234211298E-3</c:v>
                </c:pt>
                <c:pt idx="1336">
                  <c:v>7.9291289288818696E-3</c:v>
                </c:pt>
                <c:pt idx="1337">
                  <c:v>7.9402605399722694E-3</c:v>
                </c:pt>
                <c:pt idx="1338">
                  <c:v>7.9514077786009101E-3</c:v>
                </c:pt>
                <c:pt idx="1339">
                  <c:v>7.9625706667070806E-3</c:v>
                </c:pt>
                <c:pt idx="1340">
                  <c:v>7.9737492262609306E-3</c:v>
                </c:pt>
                <c:pt idx="1341">
                  <c:v>7.9849434792633994E-3</c:v>
                </c:pt>
                <c:pt idx="1342">
                  <c:v>7.9961534477463493E-3</c:v>
                </c:pt>
                <c:pt idx="1343">
                  <c:v>8.0073791537725505E-3</c:v>
                </c:pt>
                <c:pt idx="1344">
                  <c:v>8.0186206194357602E-3</c:v>
                </c:pt>
                <c:pt idx="1345">
                  <c:v>8.0298778668607493E-3</c:v>
                </c:pt>
                <c:pt idx="1346">
                  <c:v>8.0411509182033401E-3</c:v>
                </c:pt>
                <c:pt idx="1347">
                  <c:v>8.0524397956504706E-3</c:v>
                </c:pt>
                <c:pt idx="1348">
                  <c:v>8.0637445214202293E-3</c:v>
                </c:pt>
                <c:pt idx="1349">
                  <c:v>8.0750651177618898E-3</c:v>
                </c:pt>
                <c:pt idx="1350">
                  <c:v>8.0864016069559404E-3</c:v>
                </c:pt>
                <c:pt idx="1351">
                  <c:v>8.0977540113142104E-3</c:v>
                </c:pt>
                <c:pt idx="1352">
                  <c:v>8.10912235317977E-3</c:v>
                </c:pt>
                <c:pt idx="1353">
                  <c:v>8.1205066549271208E-3</c:v>
                </c:pt>
                <c:pt idx="1354">
                  <c:v>8.1319069389621593E-3</c:v>
                </c:pt>
                <c:pt idx="1355">
                  <c:v>8.1433232277222205E-3</c:v>
                </c:pt>
                <c:pt idx="1356">
                  <c:v>8.1547555436761593E-3</c:v>
                </c:pt>
                <c:pt idx="1357">
                  <c:v>8.1662039093243401E-3</c:v>
                </c:pt>
                <c:pt idx="1358">
                  <c:v>8.1776683471987792E-3</c:v>
                </c:pt>
                <c:pt idx="1359">
                  <c:v>8.1891488798630507E-3</c:v>
                </c:pt>
                <c:pt idx="1360">
                  <c:v>8.2006455299124606E-3</c:v>
                </c:pt>
                <c:pt idx="1361">
                  <c:v>8.2121583199740202E-3</c:v>
                </c:pt>
                <c:pt idx="1362">
                  <c:v>8.2236872727065001E-3</c:v>
                </c:pt>
                <c:pt idx="1363">
                  <c:v>8.2352324108004703E-3</c:v>
                </c:pt>
                <c:pt idx="1364">
                  <c:v>8.2467937569783798E-3</c:v>
                </c:pt>
                <c:pt idx="1365">
                  <c:v>8.2583713339945703E-3</c:v>
                </c:pt>
                <c:pt idx="1366">
                  <c:v>8.2699651646353199E-3</c:v>
                </c:pt>
                <c:pt idx="1367">
                  <c:v>8.2932016780956404E-3</c:v>
                </c:pt>
                <c:pt idx="1368">
                  <c:v>8.3165034802901994E-3</c:v>
                </c:pt>
                <c:pt idx="1369">
                  <c:v>8.3281789219692096E-3</c:v>
                </c:pt>
                <c:pt idx="1370">
                  <c:v>8.3398707546638393E-3</c:v>
                </c:pt>
                <c:pt idx="1371">
                  <c:v>8.3515790013852492E-3</c:v>
                </c:pt>
                <c:pt idx="1372">
                  <c:v>8.3633036851768709E-3</c:v>
                </c:pt>
                <c:pt idx="1373">
                  <c:v>8.3750448291145304E-3</c:v>
                </c:pt>
                <c:pt idx="1374">
                  <c:v>8.3868024563064497E-3</c:v>
                </c:pt>
                <c:pt idx="1375">
                  <c:v>8.3985765898932398E-3</c:v>
                </c:pt>
                <c:pt idx="1376">
                  <c:v>8.4221744689765895E-3</c:v>
                </c:pt>
                <c:pt idx="1377">
                  <c:v>8.43399826091705E-3</c:v>
                </c:pt>
                <c:pt idx="1378">
                  <c:v>8.4458386521403094E-3</c:v>
                </c:pt>
                <c:pt idx="1379">
                  <c:v>8.4576956659499197E-3</c:v>
                </c:pt>
                <c:pt idx="1380">
                  <c:v>8.4695693256821303E-3</c:v>
                </c:pt>
                <c:pt idx="1381">
                  <c:v>8.4814596547059494E-3</c:v>
                </c:pt>
                <c:pt idx="1382">
                  <c:v>8.4933666764231992E-3</c:v>
                </c:pt>
                <c:pt idx="1383">
                  <c:v>8.5052904142685695E-3</c:v>
                </c:pt>
                <c:pt idx="1384">
                  <c:v>8.5172308917096304E-3</c:v>
                </c:pt>
                <c:pt idx="1385">
                  <c:v>8.5291881322468992E-3</c:v>
                </c:pt>
                <c:pt idx="1386">
                  <c:v>8.5411621594139002E-3</c:v>
                </c:pt>
                <c:pt idx="1387">
                  <c:v>8.5531529967771708E-3</c:v>
                </c:pt>
                <c:pt idx="1388">
                  <c:v>8.5651606679363595E-3</c:v>
                </c:pt>
                <c:pt idx="1389">
                  <c:v>8.5771851965242302E-3</c:v>
                </c:pt>
                <c:pt idx="1390">
                  <c:v>8.5892266062067308E-3</c:v>
                </c:pt>
                <c:pt idx="1391">
                  <c:v>8.6012849206830392E-3</c:v>
                </c:pt>
                <c:pt idx="1392">
                  <c:v>8.6133601636855898E-3</c:v>
                </c:pt>
                <c:pt idx="1393">
                  <c:v>8.6254523589801395E-3</c:v>
                </c:pt>
                <c:pt idx="1394">
                  <c:v>8.6375615303658105E-3</c:v>
                </c:pt>
                <c:pt idx="1395">
                  <c:v>8.6496877016751499E-3</c:v>
                </c:pt>
                <c:pt idx="1396">
                  <c:v>8.6618308967741399E-3</c:v>
                </c:pt>
                <c:pt idx="1397">
                  <c:v>8.6739911395622895E-3</c:v>
                </c:pt>
                <c:pt idx="1398">
                  <c:v>8.68616845397264E-3</c:v>
                </c:pt>
                <c:pt idx="1399">
                  <c:v>8.6983628639718501E-3</c:v>
                </c:pt>
                <c:pt idx="1400">
                  <c:v>8.7105743935602005E-3</c:v>
                </c:pt>
                <c:pt idx="1401">
                  <c:v>8.7228030667716901E-3</c:v>
                </c:pt>
                <c:pt idx="1402">
                  <c:v>8.7350489076740701E-3</c:v>
                </c:pt>
                <c:pt idx="1403">
                  <c:v>8.7473119403688303E-3</c:v>
                </c:pt>
                <c:pt idx="1404">
                  <c:v>8.75959218899134E-3</c:v>
                </c:pt>
                <c:pt idx="1405">
                  <c:v>8.7718896777108403E-3</c:v>
                </c:pt>
                <c:pt idx="1406">
                  <c:v>8.7842044307305002E-3</c:v>
                </c:pt>
                <c:pt idx="1407">
                  <c:v>8.7965364722874494E-3</c:v>
                </c:pt>
                <c:pt idx="1408">
                  <c:v>8.8088858266528892E-3</c:v>
                </c:pt>
                <c:pt idx="1409">
                  <c:v>8.8212525181320701E-3</c:v>
                </c:pt>
                <c:pt idx="1410">
                  <c:v>8.8336365710643405E-3</c:v>
                </c:pt>
                <c:pt idx="1411">
                  <c:v>8.8833468853087797E-3</c:v>
                </c:pt>
                <c:pt idx="1412">
                  <c:v>8.9083068464892497E-3</c:v>
                </c:pt>
                <c:pt idx="1413">
                  <c:v>8.9208131139719097E-3</c:v>
                </c:pt>
                <c:pt idx="1414">
                  <c:v>8.9333369388567806E-3</c:v>
                </c:pt>
                <c:pt idx="1415">
                  <c:v>8.9458783457924893E-3</c:v>
                </c:pt>
                <c:pt idx="1416">
                  <c:v>8.9584373594622894E-3</c:v>
                </c:pt>
                <c:pt idx="1417">
                  <c:v>8.9710140045840599E-3</c:v>
                </c:pt>
                <c:pt idx="1418">
                  <c:v>8.9836083059103792E-3</c:v>
                </c:pt>
                <c:pt idx="1419">
                  <c:v>8.9962202882285895E-3</c:v>
                </c:pt>
                <c:pt idx="1420">
                  <c:v>9.0088499763608405E-3</c:v>
                </c:pt>
                <c:pt idx="1421">
                  <c:v>9.0214973951641096E-3</c:v>
                </c:pt>
                <c:pt idx="1422">
                  <c:v>9.0341625695302494E-3</c:v>
                </c:pt>
                <c:pt idx="1423">
                  <c:v>9.0595462846935707E-3</c:v>
                </c:pt>
                <c:pt idx="1424">
                  <c:v>9.0722648754494005E-3</c:v>
                </c:pt>
                <c:pt idx="1425">
                  <c:v>9.0850013216856006E-3</c:v>
                </c:pt>
                <c:pt idx="1426">
                  <c:v>9.0977556484692704E-3</c:v>
                </c:pt>
                <c:pt idx="1427">
                  <c:v>9.1105278809027E-3</c:v>
                </c:pt>
                <c:pt idx="1428">
                  <c:v>9.1233180441234098E-3</c:v>
                </c:pt>
                <c:pt idx="1429">
                  <c:v>9.1361261633042205E-3</c:v>
                </c:pt>
                <c:pt idx="1430">
                  <c:v>9.1489522636533198E-3</c:v>
                </c:pt>
                <c:pt idx="1431">
                  <c:v>9.1617963704142408E-3</c:v>
                </c:pt>
                <c:pt idx="1432">
                  <c:v>9.1746585088659603E-3</c:v>
                </c:pt>
                <c:pt idx="1433">
                  <c:v>9.1875387043229909E-3</c:v>
                </c:pt>
                <c:pt idx="1434">
                  <c:v>9.2004369821353307E-3</c:v>
                </c:pt>
                <c:pt idx="1435">
                  <c:v>9.2133533676885798E-3</c:v>
                </c:pt>
                <c:pt idx="1436">
                  <c:v>9.2262878864039898E-3</c:v>
                </c:pt>
                <c:pt idx="1437">
                  <c:v>9.2392405637384996E-3</c:v>
                </c:pt>
                <c:pt idx="1438">
                  <c:v>9.2522114251847899E-3</c:v>
                </c:pt>
                <c:pt idx="1439">
                  <c:v>9.2652004962712892E-3</c:v>
                </c:pt>
                <c:pt idx="1440">
                  <c:v>9.2782078025623205E-3</c:v>
                </c:pt>
                <c:pt idx="1441">
                  <c:v>9.2912333696580796E-3</c:v>
                </c:pt>
                <c:pt idx="1442">
                  <c:v>9.3042772231946794E-3</c:v>
                </c:pt>
                <c:pt idx="1443">
                  <c:v>9.3173393888442493E-3</c:v>
                </c:pt>
                <c:pt idx="1444">
                  <c:v>9.3304198923149593E-3</c:v>
                </c:pt>
                <c:pt idx="1445">
                  <c:v>9.3435187593510494E-3</c:v>
                </c:pt>
                <c:pt idx="1446">
                  <c:v>9.3566360157329095E-3</c:v>
                </c:pt>
                <c:pt idx="1447">
                  <c:v>9.36977168727713E-3</c:v>
                </c:pt>
                <c:pt idx="1448">
                  <c:v>9.3829257998365497E-3</c:v>
                </c:pt>
                <c:pt idx="1449">
                  <c:v>9.3960983793002894E-3</c:v>
                </c:pt>
                <c:pt idx="1450">
                  <c:v>9.4092894515938E-3</c:v>
                </c:pt>
                <c:pt idx="1451">
                  <c:v>9.4224990426789706E-3</c:v>
                </c:pt>
                <c:pt idx="1452">
                  <c:v>9.4357271785541208E-3</c:v>
                </c:pt>
                <c:pt idx="1453">
                  <c:v>9.4622391888501099E-3</c:v>
                </c:pt>
                <c:pt idx="1454">
                  <c:v>9.4755231154502895E-3</c:v>
                </c:pt>
                <c:pt idx="1455">
                  <c:v>9.4888256911992101E-3</c:v>
                </c:pt>
                <c:pt idx="1456">
                  <c:v>9.5021469422781595E-3</c:v>
                </c:pt>
                <c:pt idx="1457">
                  <c:v>9.5154868949052299E-3</c:v>
                </c:pt>
                <c:pt idx="1458">
                  <c:v>9.5288455753353308E-3</c:v>
                </c:pt>
                <c:pt idx="1459">
                  <c:v>9.5422230098601707E-3</c:v>
                </c:pt>
                <c:pt idx="1460">
                  <c:v>9.5556192248084093E-3</c:v>
                </c:pt>
                <c:pt idx="1461">
                  <c:v>9.5690342465456699E-3</c:v>
                </c:pt>
                <c:pt idx="1462">
                  <c:v>9.5824681014745998E-3</c:v>
                </c:pt>
                <c:pt idx="1463">
                  <c:v>9.5959208160348603E-3</c:v>
                </c:pt>
                <c:pt idx="1464">
                  <c:v>9.6228829299938694E-3</c:v>
                </c:pt>
                <c:pt idx="1465">
                  <c:v>9.6363923824578108E-3</c:v>
                </c:pt>
                <c:pt idx="1466">
                  <c:v>9.6499208006835795E-3</c:v>
                </c:pt>
                <c:pt idx="1467">
                  <c:v>9.6634682112970108E-3</c:v>
                </c:pt>
                <c:pt idx="1468">
                  <c:v>9.6770346409612799E-3</c:v>
                </c:pt>
                <c:pt idx="1469">
                  <c:v>9.69062011637703E-3</c:v>
                </c:pt>
                <c:pt idx="1470">
                  <c:v>9.7042246642823193E-3</c:v>
                </c:pt>
                <c:pt idx="1471">
                  <c:v>9.7178483114528508E-3</c:v>
                </c:pt>
                <c:pt idx="1472">
                  <c:v>9.7314910847018307E-3</c:v>
                </c:pt>
                <c:pt idx="1473">
                  <c:v>9.7725344296167495E-3</c:v>
                </c:pt>
                <c:pt idx="1474">
                  <c:v>9.78625397606552E-3</c:v>
                </c:pt>
                <c:pt idx="1475">
                  <c:v>9.7999927832246002E-3</c:v>
                </c:pt>
                <c:pt idx="1476">
                  <c:v>9.8137508781338898E-3</c:v>
                </c:pt>
                <c:pt idx="1477">
                  <c:v>9.8413250395525103E-3</c:v>
                </c:pt>
                <c:pt idx="1478">
                  <c:v>9.8551411603316104E-3</c:v>
                </c:pt>
                <c:pt idx="1479">
                  <c:v>9.8689766774006094E-3</c:v>
                </c:pt>
                <c:pt idx="1480">
                  <c:v>9.8828316179897305E-3</c:v>
                </c:pt>
                <c:pt idx="1481">
                  <c:v>9.8967060093674009E-3</c:v>
                </c:pt>
                <c:pt idx="1482">
                  <c:v>9.9105998788403798E-3</c:v>
                </c:pt>
                <c:pt idx="1483">
                  <c:v>9.9245132537537292E-3</c:v>
                </c:pt>
                <c:pt idx="1484">
                  <c:v>9.9384461614909197E-3</c:v>
                </c:pt>
                <c:pt idx="1485">
                  <c:v>9.9523986294738302E-3</c:v>
                </c:pt>
                <c:pt idx="1486">
                  <c:v>9.9663706851628696E-3</c:v>
                </c:pt>
                <c:pt idx="1487">
                  <c:v>9.9803623560569994E-3</c:v>
                </c:pt>
                <c:pt idx="1488">
                  <c:v>9.9943736696937596E-3</c:v>
                </c:pt>
                <c:pt idx="1489">
                  <c:v>1.00084046536493E-2</c:v>
                </c:pt>
                <c:pt idx="1490">
                  <c:v>1.0022455335538701E-2</c:v>
                </c:pt>
                <c:pt idx="1491">
                  <c:v>1.00365257430156E-2</c:v>
                </c:pt>
                <c:pt idx="1492">
                  <c:v>1.00506159037725E-2</c:v>
                </c:pt>
                <c:pt idx="1493">
                  <c:v>1.0064725845540801E-2</c:v>
                </c:pt>
                <c:pt idx="1494">
                  <c:v>1.0078855596090799E-2</c:v>
                </c:pt>
                <c:pt idx="1495">
                  <c:v>1.0093005183231901E-2</c:v>
                </c:pt>
                <c:pt idx="1496">
                  <c:v>1.0107174634812401E-2</c:v>
                </c:pt>
                <c:pt idx="1497">
                  <c:v>1.01213639787197E-2</c:v>
                </c:pt>
                <c:pt idx="1498">
                  <c:v>1.0135573242880501E-2</c:v>
                </c:pt>
                <c:pt idx="1499">
                  <c:v>1.0149802455260599E-2</c:v>
                </c:pt>
                <c:pt idx="1500">
                  <c:v>1.0164051643865E-2</c:v>
                </c:pt>
                <c:pt idx="1501">
                  <c:v>1.01783208367381E-2</c:v>
                </c:pt>
                <c:pt idx="1502">
                  <c:v>1.02069193476651E-2</c:v>
                </c:pt>
                <c:pt idx="1503">
                  <c:v>1.02212487220047E-2</c:v>
                </c:pt>
                <c:pt idx="1504">
                  <c:v>1.0235598213184901E-2</c:v>
                </c:pt>
                <c:pt idx="1505">
                  <c:v>1.0249967849447501E-2</c:v>
                </c:pt>
                <c:pt idx="1506">
                  <c:v>1.0264357659073801E-2</c:v>
                </c:pt>
                <c:pt idx="1507">
                  <c:v>1.02931979117422E-2</c:v>
                </c:pt>
                <c:pt idx="1508">
                  <c:v>1.03076484115458E-2</c:v>
                </c:pt>
                <c:pt idx="1509">
                  <c:v>1.03221191982366E-2</c:v>
                </c:pt>
                <c:pt idx="1510">
                  <c:v>1.03366103002952E-2</c:v>
                </c:pt>
                <c:pt idx="1511">
                  <c:v>1.0351121746241899E-2</c:v>
                </c:pt>
                <c:pt idx="1512">
                  <c:v>1.0365653564637299E-2</c:v>
                </c:pt>
                <c:pt idx="1513">
                  <c:v>1.03802057840821E-2</c:v>
                </c:pt>
                <c:pt idx="1514">
                  <c:v>1.03947784332171E-2</c:v>
                </c:pt>
                <c:pt idx="1515">
                  <c:v>1.04093715407233E-2</c:v>
                </c:pt>
                <c:pt idx="1516">
                  <c:v>1.04239851353219E-2</c:v>
                </c:pt>
                <c:pt idx="1517">
                  <c:v>1.04386192457746E-2</c:v>
                </c:pt>
                <c:pt idx="1518">
                  <c:v>1.04532739008832E-2</c:v>
                </c:pt>
                <c:pt idx="1519">
                  <c:v>1.0467949129490299E-2</c:v>
                </c:pt>
                <c:pt idx="1520">
                  <c:v>1.05120985453335E-2</c:v>
                </c:pt>
                <c:pt idx="1521">
                  <c:v>1.05268563571689E-2</c:v>
                </c:pt>
                <c:pt idx="1522">
                  <c:v>1.05416348873231E-2</c:v>
                </c:pt>
                <c:pt idx="1523">
                  <c:v>1.05564341648825E-2</c:v>
                </c:pt>
                <c:pt idx="1524">
                  <c:v>1.05712542189741E-2</c:v>
                </c:pt>
                <c:pt idx="1525">
                  <c:v>1.0586095078765701E-2</c:v>
                </c:pt>
                <c:pt idx="1526">
                  <c:v>1.06009567734663E-2</c:v>
                </c:pt>
                <c:pt idx="1527">
                  <c:v>1.0615839332325801E-2</c:v>
                </c:pt>
                <c:pt idx="1528">
                  <c:v>1.06307427846351E-2</c:v>
                </c:pt>
                <c:pt idx="1529">
                  <c:v>1.06456671597262E-2</c:v>
                </c:pt>
                <c:pt idx="1530">
                  <c:v>1.06606124869725E-2</c:v>
                </c:pt>
                <c:pt idx="1531">
                  <c:v>1.06755787957883E-2</c:v>
                </c:pt>
                <c:pt idx="1532">
                  <c:v>1.06905661156296E-2</c:v>
                </c:pt>
                <c:pt idx="1533">
                  <c:v>1.0705574475993299E-2</c:v>
                </c:pt>
                <c:pt idx="1534">
                  <c:v>1.07206039064182E-2</c:v>
                </c:pt>
                <c:pt idx="1535">
                  <c:v>1.07356544364841E-2</c:v>
                </c:pt>
                <c:pt idx="1536">
                  <c:v>1.07507260958126E-2</c:v>
                </c:pt>
                <c:pt idx="1537">
                  <c:v>1.07658189140668E-2</c:v>
                </c:pt>
                <c:pt idx="1538">
                  <c:v>1.0780932920951501E-2</c:v>
                </c:pt>
                <c:pt idx="1539">
                  <c:v>1.07960681462132E-2</c:v>
                </c:pt>
                <c:pt idx="1540">
                  <c:v>1.0811224619640099E-2</c:v>
                </c:pt>
                <c:pt idx="1541">
                  <c:v>1.08264023710623E-2</c:v>
                </c:pt>
                <c:pt idx="1542">
                  <c:v>1.0841601430351599E-2</c:v>
                </c:pt>
                <c:pt idx="1543">
                  <c:v>1.0856821827422E-2</c:v>
                </c:pt>
                <c:pt idx="1544">
                  <c:v>1.08720635922293E-2</c:v>
                </c:pt>
                <c:pt idx="1545">
                  <c:v>1.0887326754771399E-2</c:v>
                </c:pt>
                <c:pt idx="1546">
                  <c:v>1.0917917393262399E-2</c:v>
                </c:pt>
                <c:pt idx="1547">
                  <c:v>1.09332449294178E-2</c:v>
                </c:pt>
                <c:pt idx="1548">
                  <c:v>1.09485939837215E-2</c:v>
                </c:pt>
                <c:pt idx="1549">
                  <c:v>1.09639645863825E-2</c:v>
                </c:pt>
                <c:pt idx="1550">
                  <c:v>1.09793567676523E-2</c:v>
                </c:pt>
                <c:pt idx="1551">
                  <c:v>1.0994770557824701E-2</c:v>
                </c:pt>
                <c:pt idx="1552">
                  <c:v>1.1010205987236401E-2</c:v>
                </c:pt>
                <c:pt idx="1553">
                  <c:v>1.10256630862664E-2</c:v>
                </c:pt>
                <c:pt idx="1554">
                  <c:v>1.1041141885336401E-2</c:v>
                </c:pt>
                <c:pt idx="1555">
                  <c:v>1.10566424149108E-2</c:v>
                </c:pt>
                <c:pt idx="1556">
                  <c:v>1.1072164705496801E-2</c:v>
                </c:pt>
                <c:pt idx="1557">
                  <c:v>1.1087708787644601E-2</c:v>
                </c:pt>
                <c:pt idx="1558">
                  <c:v>1.1103274691946901E-2</c:v>
                </c:pt>
                <c:pt idx="1559">
                  <c:v>1.1118862449039601E-2</c:v>
                </c:pt>
                <c:pt idx="1560">
                  <c:v>1.11344720896017E-2</c:v>
                </c:pt>
                <c:pt idx="1561">
                  <c:v>1.11501036443551E-2</c:v>
                </c:pt>
                <c:pt idx="1562">
                  <c:v>1.11657571440648E-2</c:v>
                </c:pt>
                <c:pt idx="1563">
                  <c:v>1.1181432619539199E-2</c:v>
                </c:pt>
                <c:pt idx="1564">
                  <c:v>1.1197130101629701E-2</c:v>
                </c:pt>
                <c:pt idx="1565">
                  <c:v>1.12128496212311E-2</c:v>
                </c:pt>
                <c:pt idx="1566">
                  <c:v>1.1228591209281699E-2</c:v>
                </c:pt>
                <c:pt idx="1567">
                  <c:v>1.12443548967632E-2</c:v>
                </c:pt>
                <c:pt idx="1568">
                  <c:v>1.12601407147005E-2</c:v>
                </c:pt>
                <c:pt idx="1569">
                  <c:v>1.1275948694162499E-2</c:v>
                </c:pt>
                <c:pt idx="1570">
                  <c:v>1.12917788662614E-2</c:v>
                </c:pt>
                <c:pt idx="1571">
                  <c:v>1.1307631262153299E-2</c:v>
                </c:pt>
                <c:pt idx="1572">
                  <c:v>1.1323505913037799E-2</c:v>
                </c:pt>
                <c:pt idx="1573">
                  <c:v>1.13394028501584E-2</c:v>
                </c:pt>
                <c:pt idx="1574">
                  <c:v>1.13553221048026E-2</c:v>
                </c:pt>
                <c:pt idx="1575">
                  <c:v>1.1371263708301599E-2</c:v>
                </c:pt>
                <c:pt idx="1576">
                  <c:v>1.13872276920308E-2</c:v>
                </c:pt>
                <c:pt idx="1577">
                  <c:v>1.1403214087409399E-2</c:v>
                </c:pt>
                <c:pt idx="1578">
                  <c:v>1.1419222925901E-2</c:v>
                </c:pt>
                <c:pt idx="1579">
                  <c:v>1.14352542390132E-2</c:v>
                </c:pt>
                <c:pt idx="1580">
                  <c:v>1.1451308058297799E-2</c:v>
                </c:pt>
                <c:pt idx="1581">
                  <c:v>1.1467384415351001E-2</c:v>
                </c:pt>
                <c:pt idx="1582">
                  <c:v>1.14834833418132E-2</c:v>
                </c:pt>
                <c:pt idx="1583">
                  <c:v>1.14996048693695E-2</c:v>
                </c:pt>
                <c:pt idx="1584">
                  <c:v>1.15157490297492E-2</c:v>
                </c:pt>
                <c:pt idx="1585">
                  <c:v>1.15319158547263E-2</c:v>
                </c:pt>
                <c:pt idx="1586">
                  <c:v>1.15481053761193E-2</c:v>
                </c:pt>
                <c:pt idx="1587">
                  <c:v>1.15643176257915E-2</c:v>
                </c:pt>
                <c:pt idx="1588">
                  <c:v>1.159681043765E-2</c:v>
                </c:pt>
                <c:pt idx="1589">
                  <c:v>1.1613091063786701E-2</c:v>
                </c:pt>
                <c:pt idx="1590">
                  <c:v>1.16293945461035E-2</c:v>
                </c:pt>
                <c:pt idx="1591">
                  <c:v>1.16457209166878E-2</c:v>
                </c:pt>
                <c:pt idx="1592">
                  <c:v>1.16620702076724E-2</c:v>
                </c:pt>
                <c:pt idx="1593">
                  <c:v>1.16784424512347E-2</c:v>
                </c:pt>
                <c:pt idx="1594">
                  <c:v>1.1694837679597701E-2</c:v>
                </c:pt>
                <c:pt idx="1595">
                  <c:v>1.1711255925029499E-2</c:v>
                </c:pt>
                <c:pt idx="1596">
                  <c:v>1.1727697219843399E-2</c:v>
                </c:pt>
                <c:pt idx="1597">
                  <c:v>1.17441615963983E-2</c:v>
                </c:pt>
                <c:pt idx="1598">
                  <c:v>1.1760649087098301E-2</c:v>
                </c:pt>
                <c:pt idx="1599">
                  <c:v>1.17771597243931E-2</c:v>
                </c:pt>
                <c:pt idx="1600">
                  <c:v>1.1793693540777901E-2</c:v>
                </c:pt>
                <c:pt idx="1601">
                  <c:v>1.18102505687935E-2</c:v>
                </c:pt>
                <c:pt idx="1602">
                  <c:v>1.1826830841026601E-2</c:v>
                </c:pt>
                <c:pt idx="1603">
                  <c:v>1.18434343901094E-2</c:v>
                </c:pt>
                <c:pt idx="1604">
                  <c:v>1.18600612487199E-2</c:v>
                </c:pt>
                <c:pt idx="1605">
                  <c:v>1.1876711449582199E-2</c:v>
                </c:pt>
                <c:pt idx="1606">
                  <c:v>1.18933850254662E-2</c:v>
                </c:pt>
                <c:pt idx="1607">
                  <c:v>1.19100820091878E-2</c:v>
                </c:pt>
                <c:pt idx="1608">
                  <c:v>1.19435463316379E-2</c:v>
                </c:pt>
                <c:pt idx="1609">
                  <c:v>1.19771046803823E-2</c:v>
                </c:pt>
                <c:pt idx="1610">
                  <c:v>1.2010757319611201E-2</c:v>
                </c:pt>
                <c:pt idx="1611">
                  <c:v>1.20276190809197E-2</c:v>
                </c:pt>
                <c:pt idx="1612">
                  <c:v>1.20445045142571E-2</c:v>
                </c:pt>
                <c:pt idx="1613">
                  <c:v>1.20614136528563E-2</c:v>
                </c:pt>
                <c:pt idx="1614">
                  <c:v>1.20783465299968E-2</c:v>
                </c:pt>
                <c:pt idx="1615">
                  <c:v>1.2095303179004899E-2</c:v>
                </c:pt>
                <c:pt idx="1616">
                  <c:v>1.21122836332536E-2</c:v>
                </c:pt>
                <c:pt idx="1617">
                  <c:v>1.2129287926162901E-2</c:v>
                </c:pt>
                <c:pt idx="1618">
                  <c:v>1.21463160911995E-2</c:v>
                </c:pt>
                <c:pt idx="1619">
                  <c:v>1.2163368161877301E-2</c:v>
                </c:pt>
                <c:pt idx="1620">
                  <c:v>1.2180444171757E-2</c:v>
                </c:pt>
                <c:pt idx="1621">
                  <c:v>1.21975441544467E-2</c:v>
                </c:pt>
                <c:pt idx="1622">
                  <c:v>1.22146681436015E-2</c:v>
                </c:pt>
                <c:pt idx="1623">
                  <c:v>1.22318161729239E-2</c:v>
                </c:pt>
                <c:pt idx="1624">
                  <c:v>1.22489882761634E-2</c:v>
                </c:pt>
                <c:pt idx="1625">
                  <c:v>1.22661844871172E-2</c:v>
                </c:pt>
                <c:pt idx="1626">
                  <c:v>1.22834048396299E-2</c:v>
                </c:pt>
                <c:pt idx="1627">
                  <c:v>1.23006493675934E-2</c:v>
                </c:pt>
                <c:pt idx="1628">
                  <c:v>1.2317918104947499E-2</c:v>
                </c:pt>
                <c:pt idx="1629">
                  <c:v>1.23352110856794E-2</c:v>
                </c:pt>
                <c:pt idx="1630">
                  <c:v>1.2352528343824E-2</c:v>
                </c:pt>
                <c:pt idx="1631">
                  <c:v>1.2369869913464299E-2</c:v>
                </c:pt>
                <c:pt idx="1632">
                  <c:v>1.23872358287307E-2</c:v>
                </c:pt>
                <c:pt idx="1633">
                  <c:v>1.2404626123801899E-2</c:v>
                </c:pt>
                <c:pt idx="1634">
                  <c:v>1.24220408329043E-2</c:v>
                </c:pt>
                <c:pt idx="1635">
                  <c:v>1.24394799903125E-2</c:v>
                </c:pt>
                <c:pt idx="1636">
                  <c:v>1.24569436303493E-2</c:v>
                </c:pt>
                <c:pt idx="1637">
                  <c:v>1.2474431787385399E-2</c:v>
                </c:pt>
                <c:pt idx="1638">
                  <c:v>1.2491944495840099E-2</c:v>
                </c:pt>
                <c:pt idx="1639">
                  <c:v>1.25094817901807E-2</c:v>
                </c:pt>
                <c:pt idx="1640">
                  <c:v>1.2527043704923101E-2</c:v>
                </c:pt>
                <c:pt idx="1641">
                  <c:v>1.25446302746317E-2</c:v>
                </c:pt>
                <c:pt idx="1642">
                  <c:v>1.25622415339191E-2</c:v>
                </c:pt>
                <c:pt idx="1643">
                  <c:v>1.2579877517446899E-2</c:v>
                </c:pt>
                <c:pt idx="1644">
                  <c:v>1.2597538259925E-2</c:v>
                </c:pt>
                <c:pt idx="1645">
                  <c:v>1.26152237961124E-2</c:v>
                </c:pt>
                <c:pt idx="1646">
                  <c:v>1.2632934160816499E-2</c:v>
                </c:pt>
                <c:pt idx="1647">
                  <c:v>1.26506693888939E-2</c:v>
                </c:pt>
                <c:pt idx="1648">
                  <c:v>1.2668429515250001E-2</c:v>
                </c:pt>
                <c:pt idx="1649">
                  <c:v>1.2686214574839099E-2</c:v>
                </c:pt>
                <c:pt idx="1650">
                  <c:v>1.27218596337795E-2</c:v>
                </c:pt>
                <c:pt idx="1651">
                  <c:v>1.27397197032853E-2</c:v>
                </c:pt>
                <c:pt idx="1652">
                  <c:v>1.27576048463331E-2</c:v>
                </c:pt>
                <c:pt idx="1653">
                  <c:v>1.2775515098123399E-2</c:v>
                </c:pt>
                <c:pt idx="1654">
                  <c:v>1.27934504939062E-2</c:v>
                </c:pt>
                <c:pt idx="1655">
                  <c:v>1.28114110689807E-2</c:v>
                </c:pt>
                <c:pt idx="1656">
                  <c:v>1.28293968586958E-2</c:v>
                </c:pt>
                <c:pt idx="1657">
                  <c:v>1.28474078984502E-2</c:v>
                </c:pt>
                <c:pt idx="1658">
                  <c:v>1.28654442236919E-2</c:v>
                </c:pt>
                <c:pt idx="1659">
                  <c:v>1.2883505869919199E-2</c:v>
                </c:pt>
                <c:pt idx="1660">
                  <c:v>1.29015928726796E-2</c:v>
                </c:pt>
                <c:pt idx="1661">
                  <c:v>1.2919705267571101E-2</c:v>
                </c:pt>
                <c:pt idx="1662">
                  <c:v>1.29378430902413E-2</c:v>
                </c:pt>
                <c:pt idx="1663">
                  <c:v>1.2956006376388E-2</c:v>
                </c:pt>
                <c:pt idx="1664">
                  <c:v>1.2974195161758999E-2</c:v>
                </c:pt>
                <c:pt idx="1665">
                  <c:v>1.29924094821525E-2</c:v>
                </c:pt>
                <c:pt idx="1666">
                  <c:v>1.3010649373416699E-2</c:v>
                </c:pt>
                <c:pt idx="1667">
                  <c:v>1.30289148714503E-2</c:v>
                </c:pt>
                <c:pt idx="1668">
                  <c:v>1.30472060122023E-2</c:v>
                </c:pt>
                <c:pt idx="1669">
                  <c:v>1.3065522831672199E-2</c:v>
                </c:pt>
                <c:pt idx="1670">
                  <c:v>1.3083865365910099E-2</c:v>
                </c:pt>
                <c:pt idx="1671">
                  <c:v>1.31022336510167E-2</c:v>
                </c:pt>
                <c:pt idx="1672">
                  <c:v>1.31206277231433E-2</c:v>
                </c:pt>
                <c:pt idx="1673">
                  <c:v>1.3139047618491899E-2</c:v>
                </c:pt>
                <c:pt idx="1674">
                  <c:v>1.31574933733156E-2</c:v>
                </c:pt>
                <c:pt idx="1675">
                  <c:v>1.3175965023918001E-2</c:v>
                </c:pt>
                <c:pt idx="1676">
                  <c:v>1.3194462606654101E-2</c:v>
                </c:pt>
                <c:pt idx="1677">
                  <c:v>1.3212986157929599E-2</c:v>
                </c:pt>
                <c:pt idx="1678">
                  <c:v>1.32315357142014E-2</c:v>
                </c:pt>
                <c:pt idx="1679">
                  <c:v>1.3250111311977701E-2</c:v>
                </c:pt>
                <c:pt idx="1680">
                  <c:v>1.32687129878178E-2</c:v>
                </c:pt>
                <c:pt idx="1681">
                  <c:v>1.32873407783324E-2</c:v>
                </c:pt>
                <c:pt idx="1682">
                  <c:v>1.33059947201836E-2</c:v>
                </c:pt>
                <c:pt idx="1683">
                  <c:v>1.3343381204801601E-2</c:v>
                </c:pt>
                <c:pt idx="1684">
                  <c:v>1.3362113821150099E-2</c:v>
                </c:pt>
                <c:pt idx="1685">
                  <c:v>1.3380872735999E-2</c:v>
                </c:pt>
                <c:pt idx="1686">
                  <c:v>1.3399657986268401E-2</c:v>
                </c:pt>
                <c:pt idx="1687">
                  <c:v>1.3418469608930301E-2</c:v>
                </c:pt>
                <c:pt idx="1688">
                  <c:v>1.3437307641008501E-2</c:v>
                </c:pt>
                <c:pt idx="1689">
                  <c:v>1.3456172119579101E-2</c:v>
                </c:pt>
                <c:pt idx="1690">
                  <c:v>1.34750630817698E-2</c:v>
                </c:pt>
                <c:pt idx="1691">
                  <c:v>1.3493980564760699E-2</c:v>
                </c:pt>
                <c:pt idx="1692">
                  <c:v>1.3512924605784E-2</c:v>
                </c:pt>
                <c:pt idx="1693">
                  <c:v>1.35508925111185E-2</c:v>
                </c:pt>
                <c:pt idx="1694">
                  <c:v>1.35889670966779E-2</c:v>
                </c:pt>
                <c:pt idx="1695">
                  <c:v>1.36080444881792E-2</c:v>
                </c:pt>
                <c:pt idx="1696">
                  <c:v>1.3627148662206601E-2</c:v>
                </c:pt>
                <c:pt idx="1697">
                  <c:v>1.3646279656359899E-2</c:v>
                </c:pt>
                <c:pt idx="1698">
                  <c:v>1.3665437508291399E-2</c:v>
                </c:pt>
                <c:pt idx="1699">
                  <c:v>1.36846222557065E-2</c:v>
                </c:pt>
                <c:pt idx="1700">
                  <c:v>1.3703833936363499E-2</c:v>
                </c:pt>
                <c:pt idx="1701">
                  <c:v>1.37230725880736E-2</c:v>
                </c:pt>
                <c:pt idx="1702">
                  <c:v>1.3742338248701099E-2</c:v>
                </c:pt>
                <c:pt idx="1703">
                  <c:v>1.37616309561636E-2</c:v>
                </c:pt>
                <c:pt idx="1704">
                  <c:v>1.3780950748431799E-2</c:v>
                </c:pt>
                <c:pt idx="1705">
                  <c:v>1.3800297663529699E-2</c:v>
                </c:pt>
                <c:pt idx="1706">
                  <c:v>1.38196717395348E-2</c:v>
                </c:pt>
                <c:pt idx="1707">
                  <c:v>1.38390730145779E-2</c:v>
                </c:pt>
                <c:pt idx="1708">
                  <c:v>1.3858501526843399E-2</c:v>
                </c:pt>
                <c:pt idx="1709">
                  <c:v>1.38779573145694E-2</c:v>
                </c:pt>
                <c:pt idx="1710">
                  <c:v>1.3936488713696101E-2</c:v>
                </c:pt>
                <c:pt idx="1711">
                  <c:v>1.3956053986718901E-2</c:v>
                </c:pt>
                <c:pt idx="1712">
                  <c:v>1.3975646727199E-2</c:v>
                </c:pt>
                <c:pt idx="1713">
                  <c:v>1.39952669736977E-2</c:v>
                </c:pt>
                <c:pt idx="1714">
                  <c:v>1.4014914764830201E-2</c:v>
                </c:pt>
                <c:pt idx="1715">
                  <c:v>1.4034590139266201E-2</c:v>
                </c:pt>
                <c:pt idx="1716">
                  <c:v>1.40542931357296E-2</c:v>
                </c:pt>
                <c:pt idx="1717">
                  <c:v>1.4074023792998601E-2</c:v>
                </c:pt>
                <c:pt idx="1718">
                  <c:v>1.4093782149905899E-2</c:v>
                </c:pt>
                <c:pt idx="1719">
                  <c:v>1.41135682453386E-2</c:v>
                </c:pt>
                <c:pt idx="1720">
                  <c:v>1.41333821182387E-2</c:v>
                </c:pt>
                <c:pt idx="1721">
                  <c:v>1.41532238076025E-2</c:v>
                </c:pt>
                <c:pt idx="1722">
                  <c:v>1.41730933524812E-2</c:v>
                </c:pt>
                <c:pt idx="1723">
                  <c:v>1.41929907919809E-2</c:v>
                </c:pt>
                <c:pt idx="1724">
                  <c:v>1.4212916165262501E-2</c:v>
                </c:pt>
                <c:pt idx="1725">
                  <c:v>1.42328695115419E-2</c:v>
                </c:pt>
                <c:pt idx="1726">
                  <c:v>1.42528508700901E-2</c:v>
                </c:pt>
                <c:pt idx="1727">
                  <c:v>1.42728602802332E-2</c:v>
                </c:pt>
                <c:pt idx="1728">
                  <c:v>1.4292897781352501E-2</c:v>
                </c:pt>
                <c:pt idx="1729">
                  <c:v>1.4312963412884501E-2</c:v>
                </c:pt>
                <c:pt idx="1730">
                  <c:v>1.43330572143213E-2</c:v>
                </c:pt>
                <c:pt idx="1731">
                  <c:v>1.4353179225210099E-2</c:v>
                </c:pt>
                <c:pt idx="1732">
                  <c:v>1.43733294851541E-2</c:v>
                </c:pt>
                <c:pt idx="1733">
                  <c:v>1.43935080338115E-2</c:v>
                </c:pt>
                <c:pt idx="1734">
                  <c:v>1.44137149108968E-2</c:v>
                </c:pt>
                <c:pt idx="1735">
                  <c:v>1.44339501561797E-2</c:v>
                </c:pt>
                <c:pt idx="1736">
                  <c:v>1.4454213809486201E-2</c:v>
                </c:pt>
                <c:pt idx="1737">
                  <c:v>1.4474505910697801E-2</c:v>
                </c:pt>
                <c:pt idx="1738">
                  <c:v>1.44948264997522E-2</c:v>
                </c:pt>
                <c:pt idx="1739">
                  <c:v>1.4555959594191E-2</c:v>
                </c:pt>
                <c:pt idx="1740">
                  <c:v>1.45968581644153E-2</c:v>
                </c:pt>
                <c:pt idx="1741">
                  <c:v>1.4637871649292601E-2</c:v>
                </c:pt>
                <c:pt idx="1742">
                  <c:v>1.46584215855911E-2</c:v>
                </c:pt>
                <c:pt idx="1743">
                  <c:v>1.4679000371704101E-2</c:v>
                </c:pt>
                <c:pt idx="1744">
                  <c:v>1.4699608048133601E-2</c:v>
                </c:pt>
                <c:pt idx="1745">
                  <c:v>1.4720244655438201E-2</c:v>
                </c:pt>
                <c:pt idx="1746">
                  <c:v>1.47409102342338E-2</c:v>
                </c:pt>
                <c:pt idx="1747">
                  <c:v>1.4761604825193E-2</c:v>
                </c:pt>
                <c:pt idx="1748">
                  <c:v>1.4803081206578901E-2</c:v>
                </c:pt>
                <c:pt idx="1749">
                  <c:v>1.48238630786368E-2</c:v>
                </c:pt>
                <c:pt idx="1750">
                  <c:v>1.48655143899911E-2</c:v>
                </c:pt>
                <c:pt idx="1751">
                  <c:v>1.48863839112629E-2</c:v>
                </c:pt>
                <c:pt idx="1752">
                  <c:v>1.49072827310108E-2</c:v>
                </c:pt>
                <c:pt idx="1753">
                  <c:v>1.49282108903665E-2</c:v>
                </c:pt>
                <c:pt idx="1754">
                  <c:v>1.49701553927178E-2</c:v>
                </c:pt>
                <c:pt idx="1755">
                  <c:v>1.5012217748527099E-2</c:v>
                </c:pt>
                <c:pt idx="1756">
                  <c:v>1.5033293224923101E-2</c:v>
                </c:pt>
                <c:pt idx="1757">
                  <c:v>1.50543982889331E-2</c:v>
                </c:pt>
                <c:pt idx="1758">
                  <c:v>1.50966973460045E-2</c:v>
                </c:pt>
                <c:pt idx="1759">
                  <c:v>1.51178914223164E-2</c:v>
                </c:pt>
                <c:pt idx="1760">
                  <c:v>1.5139115252743401E-2</c:v>
                </c:pt>
                <c:pt idx="1761">
                  <c:v>1.5160368879056901E-2</c:v>
                </c:pt>
                <c:pt idx="1762">
                  <c:v>1.5181652343087101E-2</c:v>
                </c:pt>
                <c:pt idx="1763">
                  <c:v>1.5202965686722801E-2</c:v>
                </c:pt>
                <c:pt idx="1764">
                  <c:v>1.5224308951911601E-2</c:v>
                </c:pt>
                <c:pt idx="1765">
                  <c:v>1.5245682180660001E-2</c:v>
                </c:pt>
                <c:pt idx="1766">
                  <c:v>1.52885186971568E-2</c:v>
                </c:pt>
                <c:pt idx="1767">
                  <c:v>1.53099820692133E-2</c:v>
                </c:pt>
                <c:pt idx="1768">
                  <c:v>1.5352999252157501E-2</c:v>
                </c:pt>
                <c:pt idx="1769">
                  <c:v>1.53961373025213E-2</c:v>
                </c:pt>
                <c:pt idx="1770">
                  <c:v>1.5417751759075501E-2</c:v>
                </c:pt>
                <c:pt idx="1771">
                  <c:v>1.54393965599117E-2</c:v>
                </c:pt>
                <c:pt idx="1772">
                  <c:v>1.5461071747629901E-2</c:v>
                </c:pt>
                <c:pt idx="1773">
                  <c:v>1.5482777364889899E-2</c:v>
                </c:pt>
                <c:pt idx="1774">
                  <c:v>1.55045134544113E-2</c:v>
                </c:pt>
                <c:pt idx="1775">
                  <c:v>1.55262800589739E-2</c:v>
                </c:pt>
                <c:pt idx="1776">
                  <c:v>1.5548077221417199E-2</c:v>
                </c:pt>
                <c:pt idx="1777">
                  <c:v>1.55699049846413E-2</c:v>
                </c:pt>
                <c:pt idx="1778">
                  <c:v>1.56136524853319E-2</c:v>
                </c:pt>
                <c:pt idx="1779">
                  <c:v>1.5635572308899701E-2</c:v>
                </c:pt>
                <c:pt idx="1780">
                  <c:v>1.5657522905450701E-2</c:v>
                </c:pt>
                <c:pt idx="1781">
                  <c:v>1.5679504318186599E-2</c:v>
                </c:pt>
                <c:pt idx="1782">
                  <c:v>1.5701516590370099E-2</c:v>
                </c:pt>
                <c:pt idx="1783">
                  <c:v>1.5723559765324299E-2</c:v>
                </c:pt>
                <c:pt idx="1784">
                  <c:v>1.57456338864332E-2</c:v>
                </c:pt>
                <c:pt idx="1785">
                  <c:v>1.57677389971418E-2</c:v>
                </c:pt>
                <c:pt idx="1786">
                  <c:v>1.5789875140955999E-2</c:v>
                </c:pt>
                <c:pt idx="1787">
                  <c:v>1.5812042361442801E-2</c:v>
                </c:pt>
                <c:pt idx="1788">
                  <c:v>1.5856470207008401E-2</c:v>
                </c:pt>
                <c:pt idx="1789">
                  <c:v>1.5878730919527202E-2</c:v>
                </c:pt>
                <c:pt idx="1790">
                  <c:v>1.5901022883599299E-2</c:v>
                </c:pt>
                <c:pt idx="1791">
                  <c:v>1.5923346143098201E-2</c:v>
                </c:pt>
                <c:pt idx="1792">
                  <c:v>1.59457007419593E-2</c:v>
                </c:pt>
                <c:pt idx="1793">
                  <c:v>1.59680867241795E-2</c:v>
                </c:pt>
                <c:pt idx="1794">
                  <c:v>1.6012953014993898E-2</c:v>
                </c:pt>
                <c:pt idx="1795">
                  <c:v>1.6057945368754201E-2</c:v>
                </c:pt>
                <c:pt idx="1796">
                  <c:v>1.6080488929889201E-2</c:v>
                </c:pt>
                <c:pt idx="1797">
                  <c:v>1.61030641396653E-2</c:v>
                </c:pt>
                <c:pt idx="1798">
                  <c:v>1.6125671042513501E-2</c:v>
                </c:pt>
                <c:pt idx="1799">
                  <c:v>1.6148309682927499E-2</c:v>
                </c:pt>
                <c:pt idx="1800">
                  <c:v>1.6170980105463199E-2</c:v>
                </c:pt>
                <c:pt idx="1801">
                  <c:v>1.6193682354739201E-2</c:v>
                </c:pt>
                <c:pt idx="1802">
                  <c:v>1.6216416475436601E-2</c:v>
                </c:pt>
                <c:pt idx="1803">
                  <c:v>1.6239182512299302E-2</c:v>
                </c:pt>
                <c:pt idx="1804">
                  <c:v>1.6261980510134201E-2</c:v>
                </c:pt>
                <c:pt idx="1805">
                  <c:v>1.62848105138108E-2</c:v>
                </c:pt>
                <c:pt idx="1806">
                  <c:v>1.63076725682617E-2</c:v>
                </c:pt>
                <c:pt idx="1807">
                  <c:v>1.6330566718482702E-2</c:v>
                </c:pt>
                <c:pt idx="1808">
                  <c:v>1.6353493009532601E-2</c:v>
                </c:pt>
                <c:pt idx="1809">
                  <c:v>1.6376451486533699E-2</c:v>
                </c:pt>
                <c:pt idx="1810">
                  <c:v>1.6399442194671199E-2</c:v>
                </c:pt>
                <c:pt idx="1811">
                  <c:v>1.6422465179194198E-2</c:v>
                </c:pt>
                <c:pt idx="1812">
                  <c:v>1.6445520485415099E-2</c:v>
                </c:pt>
                <c:pt idx="1813">
                  <c:v>1.6468608158709999E-2</c:v>
                </c:pt>
                <c:pt idx="1814">
                  <c:v>1.6514880788344399E-2</c:v>
                </c:pt>
                <c:pt idx="1815">
                  <c:v>1.65380658357549E-2</c:v>
                </c:pt>
                <c:pt idx="1816">
                  <c:v>1.6561283432381502E-2</c:v>
                </c:pt>
                <c:pt idx="1817">
                  <c:v>1.6584533623919599E-2</c:v>
                </c:pt>
                <c:pt idx="1818">
                  <c:v>1.6607816456129E-2</c:v>
                </c:pt>
                <c:pt idx="1819">
                  <c:v>1.6631131974833301E-2</c:v>
                </c:pt>
                <c:pt idx="1820">
                  <c:v>1.6654480225920799E-2</c:v>
                </c:pt>
                <c:pt idx="1821">
                  <c:v>1.6677861255344199E-2</c:v>
                </c:pt>
                <c:pt idx="1822">
                  <c:v>1.6701275109120499E-2</c:v>
                </c:pt>
                <c:pt idx="1823">
                  <c:v>1.6724721833331398E-2</c:v>
                </c:pt>
                <c:pt idx="1824">
                  <c:v>1.6771714077707701E-2</c:v>
                </c:pt>
                <c:pt idx="1825">
                  <c:v>1.6795259690360401E-2</c:v>
                </c:pt>
                <c:pt idx="1826">
                  <c:v>1.6818838358422499E-2</c:v>
                </c:pt>
                <c:pt idx="1827">
                  <c:v>1.6842450128300001E-2</c:v>
                </c:pt>
                <c:pt idx="1828">
                  <c:v>1.6866095046464299E-2</c:v>
                </c:pt>
                <c:pt idx="1829">
                  <c:v>1.68897731594519E-2</c:v>
                </c:pt>
                <c:pt idx="1830">
                  <c:v>1.6913484513864499E-2</c:v>
                </c:pt>
                <c:pt idx="1831">
                  <c:v>1.6937229156369499E-2</c:v>
                </c:pt>
                <c:pt idx="1832">
                  <c:v>1.69610071336995E-2</c:v>
                </c:pt>
                <c:pt idx="1833">
                  <c:v>1.69848184926529E-2</c:v>
                </c:pt>
                <c:pt idx="1834">
                  <c:v>1.70086632800939E-2</c:v>
                </c:pt>
                <c:pt idx="1835">
                  <c:v>1.7080398682970101E-2</c:v>
                </c:pt>
                <c:pt idx="1836">
                  <c:v>1.7104377654318999E-2</c:v>
                </c:pt>
                <c:pt idx="1837">
                  <c:v>1.7128390289464598E-2</c:v>
                </c:pt>
                <c:pt idx="1838">
                  <c:v>1.7152436635666901E-2</c:v>
                </c:pt>
                <c:pt idx="1839">
                  <c:v>1.7176516740252602E-2</c:v>
                </c:pt>
                <c:pt idx="1840">
                  <c:v>1.7200630650614699E-2</c:v>
                </c:pt>
                <c:pt idx="1841">
                  <c:v>1.72489600785726E-2</c:v>
                </c:pt>
                <c:pt idx="1842">
                  <c:v>1.7273175691287501E-2</c:v>
                </c:pt>
                <c:pt idx="1843">
                  <c:v>1.72974253000171E-2</c:v>
                </c:pt>
                <c:pt idx="1844">
                  <c:v>1.7321708952487899E-2</c:v>
                </c:pt>
                <c:pt idx="1845">
                  <c:v>1.7346026696493499E-2</c:v>
                </c:pt>
                <c:pt idx="1846">
                  <c:v>1.7370378579894701E-2</c:v>
                </c:pt>
                <c:pt idx="1847">
                  <c:v>1.7394764650619302E-2</c:v>
                </c:pt>
                <c:pt idx="1848">
                  <c:v>1.7419184956662601E-2</c:v>
                </c:pt>
                <c:pt idx="1849">
                  <c:v>1.74436395460871E-2</c:v>
                </c:pt>
                <c:pt idx="1850">
                  <c:v>1.7468128467022701E-2</c:v>
                </c:pt>
                <c:pt idx="1851">
                  <c:v>1.7492651767667199E-2</c:v>
                </c:pt>
                <c:pt idx="1852">
                  <c:v>1.75172094962859E-2</c:v>
                </c:pt>
                <c:pt idx="1853">
                  <c:v>1.7541801701211598E-2</c:v>
                </c:pt>
                <c:pt idx="1854">
                  <c:v>1.7591089733656001E-2</c:v>
                </c:pt>
                <c:pt idx="1855">
                  <c:v>1.7640516253023399E-2</c:v>
                </c:pt>
                <c:pt idx="1856">
                  <c:v>1.7665281566858499E-2</c:v>
                </c:pt>
                <c:pt idx="1857">
                  <c:v>1.76900816484271E-2</c:v>
                </c:pt>
                <c:pt idx="1858">
                  <c:v>1.7714916546539401E-2</c:v>
                </c:pt>
                <c:pt idx="1859">
                  <c:v>1.77397863100738E-2</c:v>
                </c:pt>
                <c:pt idx="1860">
                  <c:v>1.7764690987977502E-2</c:v>
                </c:pt>
                <c:pt idx="1861">
                  <c:v>1.77896306292663E-2</c:v>
                </c:pt>
                <c:pt idx="1862">
                  <c:v>1.7814605283025E-2</c:v>
                </c:pt>
                <c:pt idx="1863">
                  <c:v>1.78646598246354E-2</c:v>
                </c:pt>
                <c:pt idx="1864">
                  <c:v>1.7914855006865901E-2</c:v>
                </c:pt>
                <c:pt idx="1865">
                  <c:v>1.79400054616594E-2</c:v>
                </c:pt>
                <c:pt idx="1866">
                  <c:v>1.7965191224881299E-2</c:v>
                </c:pt>
                <c:pt idx="1867">
                  <c:v>1.7990412346100701E-2</c:v>
                </c:pt>
                <c:pt idx="1868">
                  <c:v>1.8015668874956401E-2</c:v>
                </c:pt>
                <c:pt idx="1869">
                  <c:v>1.80409608611567E-2</c:v>
                </c:pt>
                <c:pt idx="1870">
                  <c:v>1.8066288354479699E-2</c:v>
                </c:pt>
                <c:pt idx="1871">
                  <c:v>1.80916514047735E-2</c:v>
                </c:pt>
                <c:pt idx="1872">
                  <c:v>1.81424843760155E-2</c:v>
                </c:pt>
                <c:pt idx="1873">
                  <c:v>1.8167954397010098E-2</c:v>
                </c:pt>
                <c:pt idx="1874">
                  <c:v>1.8219001760389299E-2</c:v>
                </c:pt>
                <c:pt idx="1875">
                  <c:v>1.8244579203242298E-2</c:v>
                </c:pt>
                <c:pt idx="1876">
                  <c:v>1.82701925539672E-2</c:v>
                </c:pt>
                <c:pt idx="1877">
                  <c:v>1.8295841862974699E-2</c:v>
                </c:pt>
                <c:pt idx="1878">
                  <c:v>1.8321527180746301E-2</c:v>
                </c:pt>
                <c:pt idx="1879">
                  <c:v>1.8373006044861601E-2</c:v>
                </c:pt>
                <c:pt idx="1880">
                  <c:v>1.8398799692523001E-2</c:v>
                </c:pt>
                <c:pt idx="1881">
                  <c:v>1.84246295515837E-2</c:v>
                </c:pt>
                <c:pt idx="1882">
                  <c:v>1.8554323799664599E-2</c:v>
                </c:pt>
                <c:pt idx="1883">
                  <c:v>1.8580371997194998E-2</c:v>
                </c:pt>
                <c:pt idx="1884">
                  <c:v>1.86064567634843E-2</c:v>
                </c:pt>
                <c:pt idx="1885">
                  <c:v>1.8632578149871001E-2</c:v>
                </c:pt>
                <c:pt idx="1886">
                  <c:v>1.8658736207765699E-2</c:v>
                </c:pt>
                <c:pt idx="1887">
                  <c:v>1.8711162544081901E-2</c:v>
                </c:pt>
                <c:pt idx="1888">
                  <c:v>1.8763736185162399E-2</c:v>
                </c:pt>
                <c:pt idx="1889">
                  <c:v>1.8869327038335999E-2</c:v>
                </c:pt>
                <c:pt idx="1890">
                  <c:v>1.8922345081699501E-2</c:v>
                </c:pt>
                <c:pt idx="1891">
                  <c:v>1.8948909939990599E-2</c:v>
                </c:pt>
                <c:pt idx="1892">
                  <c:v>1.8975512092374702E-2</c:v>
                </c:pt>
                <c:pt idx="1893">
                  <c:v>1.90021515912084E-2</c:v>
                </c:pt>
                <c:pt idx="1894">
                  <c:v>1.9028828488922098E-2</c:v>
                </c:pt>
                <c:pt idx="1895">
                  <c:v>1.9055542838019499E-2</c:v>
                </c:pt>
                <c:pt idx="1896">
                  <c:v>1.9082294691078201E-2</c:v>
                </c:pt>
                <c:pt idx="1897">
                  <c:v>1.9109084100749699E-2</c:v>
                </c:pt>
                <c:pt idx="1898">
                  <c:v>1.91359111197591E-2</c:v>
                </c:pt>
                <c:pt idx="1899">
                  <c:v>1.91627758009058E-2</c:v>
                </c:pt>
                <c:pt idx="1900">
                  <c:v>1.9189678197063301E-2</c:v>
                </c:pt>
                <c:pt idx="1901">
                  <c:v>1.9216618361179098E-2</c:v>
                </c:pt>
                <c:pt idx="1902">
                  <c:v>1.9243596346275298E-2</c:v>
                </c:pt>
                <c:pt idx="1903">
                  <c:v>1.9270612205448401E-2</c:v>
                </c:pt>
                <c:pt idx="1904">
                  <c:v>1.92976659918692E-2</c:v>
                </c:pt>
                <c:pt idx="1905">
                  <c:v>1.9324757758783399E-2</c:v>
                </c:pt>
                <c:pt idx="1906">
                  <c:v>1.93518875595113E-2</c:v>
                </c:pt>
                <c:pt idx="1907">
                  <c:v>1.9406261476064501E-2</c:v>
                </c:pt>
                <c:pt idx="1908">
                  <c:v>1.9433505698905E-2</c:v>
                </c:pt>
                <c:pt idx="1909">
                  <c:v>1.9460788169590501E-2</c:v>
                </c:pt>
                <c:pt idx="1910">
                  <c:v>1.94881089418165E-2</c:v>
                </c:pt>
                <c:pt idx="1911">
                  <c:v>1.95154680693541E-2</c:v>
                </c:pt>
                <c:pt idx="1912">
                  <c:v>1.9542865606050001E-2</c:v>
                </c:pt>
                <c:pt idx="1913">
                  <c:v>1.95977761226807E-2</c:v>
                </c:pt>
                <c:pt idx="1914">
                  <c:v>1.96252892106871E-2</c:v>
                </c:pt>
                <c:pt idx="1915">
                  <c:v>1.9652840923995E-2</c:v>
                </c:pt>
                <c:pt idx="1916">
                  <c:v>1.9708060443493901E-2</c:v>
                </c:pt>
                <c:pt idx="1917">
                  <c:v>1.9735728358364599E-2</c:v>
                </c:pt>
                <c:pt idx="1918">
                  <c:v>1.97634351158965E-2</c:v>
                </c:pt>
                <c:pt idx="1919">
                  <c:v>1.9791180770620202E-2</c:v>
                </c:pt>
                <c:pt idx="1920">
                  <c:v>1.9818965377143099E-2</c:v>
                </c:pt>
                <c:pt idx="1921">
                  <c:v>1.9846788990149199E-2</c:v>
                </c:pt>
                <c:pt idx="1922">
                  <c:v>1.9874651664399098E-2</c:v>
                </c:pt>
                <c:pt idx="1923">
                  <c:v>1.9930494416058299E-2</c:v>
                </c:pt>
                <c:pt idx="1924">
                  <c:v>1.9958474603373799E-2</c:v>
                </c:pt>
                <c:pt idx="1925">
                  <c:v>1.9986494071746099E-2</c:v>
                </c:pt>
                <c:pt idx="1926">
                  <c:v>2.0014552876321302E-2</c:v>
                </c:pt>
                <c:pt idx="1927">
                  <c:v>2.0042651072323201E-2</c:v>
                </c:pt>
                <c:pt idx="1928">
                  <c:v>2.0070788715052801E-2</c:v>
                </c:pt>
                <c:pt idx="1929">
                  <c:v>2.00989658598889E-2</c:v>
                </c:pt>
                <c:pt idx="1930">
                  <c:v>2.0127182562288199E-2</c:v>
                </c:pt>
                <c:pt idx="1931">
                  <c:v>2.0155438877784902E-2</c:v>
                </c:pt>
                <c:pt idx="1932">
                  <c:v>2.0183734861991501E-2</c:v>
                </c:pt>
                <c:pt idx="1933">
                  <c:v>2.0212070570598401E-2</c:v>
                </c:pt>
                <c:pt idx="1934">
                  <c:v>2.0240446059374299E-2</c:v>
                </c:pt>
                <c:pt idx="1935">
                  <c:v>2.0297316600898799E-2</c:v>
                </c:pt>
                <c:pt idx="1936">
                  <c:v>2.0325811765576601E-2</c:v>
                </c:pt>
                <c:pt idx="1937">
                  <c:v>2.03543469342818E-2</c:v>
                </c:pt>
                <c:pt idx="1938">
                  <c:v>2.0382922163175599E-2</c:v>
                </c:pt>
                <c:pt idx="1939">
                  <c:v>2.0411537508498102E-2</c:v>
                </c:pt>
                <c:pt idx="1940">
                  <c:v>2.0440193026568201E-2</c:v>
                </c:pt>
                <c:pt idx="1941">
                  <c:v>2.0468888773784E-2</c:v>
                </c:pt>
                <c:pt idx="1942">
                  <c:v>2.0497624806622601E-2</c:v>
                </c:pt>
                <c:pt idx="1943">
                  <c:v>2.0526401181640699E-2</c:v>
                </c:pt>
                <c:pt idx="1944">
                  <c:v>2.05552179554742E-2</c:v>
                </c:pt>
                <c:pt idx="1945">
                  <c:v>2.0584075184838301E-2</c:v>
                </c:pt>
                <c:pt idx="1946">
                  <c:v>2.0612972926528299E-2</c:v>
                </c:pt>
                <c:pt idx="1947">
                  <c:v>2.0641911237418799E-2</c:v>
                </c:pt>
                <c:pt idx="1948">
                  <c:v>2.06999097947001E-2</c:v>
                </c:pt>
                <c:pt idx="1949">
                  <c:v>2.0758071313279201E-2</c:v>
                </c:pt>
                <c:pt idx="1950">
                  <c:v>2.0787213326092801E-2</c:v>
                </c:pt>
                <c:pt idx="1951">
                  <c:v>2.0816396251036401E-2</c:v>
                </c:pt>
                <c:pt idx="1952">
                  <c:v>2.08456201455459E-2</c:v>
                </c:pt>
                <c:pt idx="1953">
                  <c:v>2.08748850671381E-2</c:v>
                </c:pt>
                <c:pt idx="1954">
                  <c:v>2.0904191073410499E-2</c:v>
                </c:pt>
                <c:pt idx="1955">
                  <c:v>2.09335382220413E-2</c:v>
                </c:pt>
                <c:pt idx="1956">
                  <c:v>2.0962926570789801E-2</c:v>
                </c:pt>
                <c:pt idx="1957">
                  <c:v>2.09923561774964E-2</c:v>
                </c:pt>
                <c:pt idx="1958">
                  <c:v>2.1021827100082598E-2</c:v>
                </c:pt>
                <c:pt idx="1959">
                  <c:v>2.1051339396551301E-2</c:v>
                </c:pt>
                <c:pt idx="1960">
                  <c:v>2.1080893124986799E-2</c:v>
                </c:pt>
                <c:pt idx="1961">
                  <c:v>2.1140125110503401E-2</c:v>
                </c:pt>
                <c:pt idx="1962">
                  <c:v>2.1169803484161202E-2</c:v>
                </c:pt>
                <c:pt idx="1963">
                  <c:v>2.11995235229397E-2</c:v>
                </c:pt>
                <c:pt idx="1964">
                  <c:v>2.1229285285332002E-2</c:v>
                </c:pt>
                <c:pt idx="1965">
                  <c:v>2.1259088829913401E-2</c:v>
                </c:pt>
                <c:pt idx="1966">
                  <c:v>2.12889342153414E-2</c:v>
                </c:pt>
                <c:pt idx="1967">
                  <c:v>2.1318821500355901E-2</c:v>
                </c:pt>
                <c:pt idx="1968">
                  <c:v>2.1348750743779302E-2</c:v>
                </c:pt>
                <c:pt idx="1969">
                  <c:v>2.13787220045164E-2</c:v>
                </c:pt>
                <c:pt idx="1970">
                  <c:v>2.1408735341554901E-2</c:v>
                </c:pt>
                <c:pt idx="1971">
                  <c:v>2.1438790813965099E-2</c:v>
                </c:pt>
                <c:pt idx="1972">
                  <c:v>2.1468888480900599E-2</c:v>
                </c:pt>
                <c:pt idx="1973">
                  <c:v>2.1499028401597502E-2</c:v>
                </c:pt>
                <c:pt idx="1974">
                  <c:v>2.1559435241637701E-2</c:v>
                </c:pt>
                <c:pt idx="1975">
                  <c:v>2.15897022798699E-2</c:v>
                </c:pt>
                <c:pt idx="1976">
                  <c:v>2.1620011809642001E-2</c:v>
                </c:pt>
                <c:pt idx="1977">
                  <c:v>2.1650363890607399E-2</c:v>
                </c:pt>
                <c:pt idx="1978">
                  <c:v>2.16807585825033E-2</c:v>
                </c:pt>
                <c:pt idx="1979">
                  <c:v>2.1711195945150599E-2</c:v>
                </c:pt>
                <c:pt idx="1980">
                  <c:v>2.17416760384542E-2</c:v>
                </c:pt>
                <c:pt idx="1981">
                  <c:v>2.1802764657071101E-2</c:v>
                </c:pt>
                <c:pt idx="1982">
                  <c:v>2.1833373302615301E-2</c:v>
                </c:pt>
                <c:pt idx="1983">
                  <c:v>2.1864024919277799E-2</c:v>
                </c:pt>
                <c:pt idx="1984">
                  <c:v>2.18947195673855E-2</c:v>
                </c:pt>
                <c:pt idx="1985">
                  <c:v>2.19254573073496E-2</c:v>
                </c:pt>
                <c:pt idx="1986">
                  <c:v>2.19562381996662E-2</c:v>
                </c:pt>
                <c:pt idx="1987">
                  <c:v>2.19870623049165E-2</c:v>
                </c:pt>
                <c:pt idx="1988">
                  <c:v>2.2048840396967698E-2</c:v>
                </c:pt>
                <c:pt idx="1989">
                  <c:v>2.20797945053565E-2</c:v>
                </c:pt>
                <c:pt idx="1990">
                  <c:v>2.21107920698549E-2</c:v>
                </c:pt>
                <c:pt idx="1991">
                  <c:v>2.21418331514706E-2</c:v>
                </c:pt>
                <c:pt idx="1992">
                  <c:v>2.21729178112966E-2</c:v>
                </c:pt>
                <c:pt idx="1993">
                  <c:v>2.22040461105119E-2</c:v>
                </c:pt>
                <c:pt idx="1994">
                  <c:v>2.2235218110381299E-2</c:v>
                </c:pt>
                <c:pt idx="1995">
                  <c:v>2.22664338722556E-2</c:v>
                </c:pt>
                <c:pt idx="1996">
                  <c:v>2.2297693457571901E-2</c:v>
                </c:pt>
                <c:pt idx="1997">
                  <c:v>2.2328996927853301E-2</c:v>
                </c:pt>
                <c:pt idx="1998">
                  <c:v>2.2360344344709401E-2</c:v>
                </c:pt>
                <c:pt idx="1999">
                  <c:v>2.2391735769836298E-2</c:v>
                </c:pt>
                <c:pt idx="2000">
                  <c:v>2.2423171265016799E-2</c:v>
                </c:pt>
                <c:pt idx="2001">
                  <c:v>2.24546508921201E-2</c:v>
                </c:pt>
                <c:pt idx="2002">
                  <c:v>2.24861747131027E-2</c:v>
                </c:pt>
                <c:pt idx="2003">
                  <c:v>2.2517742790007799E-2</c:v>
                </c:pt>
                <c:pt idx="2004">
                  <c:v>2.2549355184965699E-2</c:v>
                </c:pt>
                <c:pt idx="2005">
                  <c:v>2.2581011960193999E-2</c:v>
                </c:pt>
                <c:pt idx="2006">
                  <c:v>2.26127131779978E-2</c:v>
                </c:pt>
                <c:pt idx="2007">
                  <c:v>2.2644458900769399E-2</c:v>
                </c:pt>
                <c:pt idx="2008">
                  <c:v>2.26762491909887E-2</c:v>
                </c:pt>
                <c:pt idx="2009">
                  <c:v>2.27080841112236E-2</c:v>
                </c:pt>
                <c:pt idx="2010">
                  <c:v>2.28038572790169E-2</c:v>
                </c:pt>
                <c:pt idx="2011">
                  <c:v>2.2835871346749699E-2</c:v>
                </c:pt>
                <c:pt idx="2012">
                  <c:v>2.2867930358656599E-2</c:v>
                </c:pt>
                <c:pt idx="2013">
                  <c:v>2.2900034377834302E-2</c:v>
                </c:pt>
                <c:pt idx="2014">
                  <c:v>2.2932183467467799E-2</c:v>
                </c:pt>
                <c:pt idx="2015">
                  <c:v>2.2964377690831199E-2</c:v>
                </c:pt>
                <c:pt idx="2016">
                  <c:v>2.3028901792287299E-2</c:v>
                </c:pt>
                <c:pt idx="2017">
                  <c:v>2.3061231797372302E-2</c:v>
                </c:pt>
                <c:pt idx="2018">
                  <c:v>2.30936071901723E-2</c:v>
                </c:pt>
                <c:pt idx="2019">
                  <c:v>2.3126028034406401E-2</c:v>
                </c:pt>
                <c:pt idx="2020">
                  <c:v>2.31584943938834E-2</c:v>
                </c:pt>
                <c:pt idx="2021">
                  <c:v>2.31910063325017E-2</c:v>
                </c:pt>
                <c:pt idx="2022">
                  <c:v>2.3223563914249099E-2</c:v>
                </c:pt>
                <c:pt idx="2023">
                  <c:v>2.3288816263533199E-2</c:v>
                </c:pt>
                <c:pt idx="2024">
                  <c:v>2.33215111594955E-2</c:v>
                </c:pt>
                <c:pt idx="2025">
                  <c:v>2.33542519554387E-2</c:v>
                </c:pt>
                <c:pt idx="2026">
                  <c:v>2.3387038715801299E-2</c:v>
                </c:pt>
                <c:pt idx="2027">
                  <c:v>2.3452750387990801E-2</c:v>
                </c:pt>
                <c:pt idx="2028">
                  <c:v>2.3518646693383001E-2</c:v>
                </c:pt>
                <c:pt idx="2029">
                  <c:v>2.3551664245589701E-2</c:v>
                </c:pt>
                <c:pt idx="2030">
                  <c:v>2.3584728150750699E-2</c:v>
                </c:pt>
                <c:pt idx="2031">
                  <c:v>2.3617838473940299E-2</c:v>
                </c:pt>
                <c:pt idx="2032">
                  <c:v>2.3650995280324199E-2</c:v>
                </c:pt>
                <c:pt idx="2033">
                  <c:v>2.3684198635159599E-2</c:v>
                </c:pt>
                <c:pt idx="2034">
                  <c:v>2.3717448603795401E-2</c:v>
                </c:pt>
                <c:pt idx="2035">
                  <c:v>2.37507452516721E-2</c:v>
                </c:pt>
                <c:pt idx="2036">
                  <c:v>2.3784088644322202E-2</c:v>
                </c:pt>
                <c:pt idx="2037">
                  <c:v>2.381747884737E-2</c:v>
                </c:pt>
                <c:pt idx="2038">
                  <c:v>2.3884399947617801E-2</c:v>
                </c:pt>
                <c:pt idx="2039">
                  <c:v>2.3917930976527699E-2</c:v>
                </c:pt>
                <c:pt idx="2040">
                  <c:v>2.3951509079255699E-2</c:v>
                </c:pt>
                <c:pt idx="2041">
                  <c:v>2.3985134321888198E-2</c:v>
                </c:pt>
                <c:pt idx="2042">
                  <c:v>2.4052526491676499E-2</c:v>
                </c:pt>
                <c:pt idx="2043">
                  <c:v>2.40862935514694E-2</c:v>
                </c:pt>
                <c:pt idx="2044">
                  <c:v>2.4120108016441402E-2</c:v>
                </c:pt>
                <c:pt idx="2045">
                  <c:v>2.4153969953144099E-2</c:v>
                </c:pt>
                <c:pt idx="2046">
                  <c:v>2.4187879428222502E-2</c:v>
                </c:pt>
                <c:pt idx="2047">
                  <c:v>2.42218365084153E-2</c:v>
                </c:pt>
                <c:pt idx="2048">
                  <c:v>2.4255841260554498E-2</c:v>
                </c:pt>
                <c:pt idx="2049">
                  <c:v>2.4289893751566399E-2</c:v>
                </c:pt>
                <c:pt idx="2050">
                  <c:v>2.4323994048471E-2</c:v>
                </c:pt>
                <c:pt idx="2051">
                  <c:v>2.4392338328509001E-2</c:v>
                </c:pt>
                <c:pt idx="2052">
                  <c:v>2.4426582446153401E-2</c:v>
                </c:pt>
                <c:pt idx="2053">
                  <c:v>2.4460874638712899E-2</c:v>
                </c:pt>
                <c:pt idx="2054">
                  <c:v>2.4529603518639E-2</c:v>
                </c:pt>
                <c:pt idx="2055">
                  <c:v>2.4564040341273699E-2</c:v>
                </c:pt>
                <c:pt idx="2056">
                  <c:v>2.46330590907686E-2</c:v>
                </c:pt>
                <c:pt idx="2057">
                  <c:v>2.4702271765518299E-2</c:v>
                </c:pt>
                <c:pt idx="2058">
                  <c:v>2.4736950995079301E-2</c:v>
                </c:pt>
                <c:pt idx="2059">
                  <c:v>2.4771678910403799E-2</c:v>
                </c:pt>
                <c:pt idx="2060">
                  <c:v>2.4806455579841302E-2</c:v>
                </c:pt>
                <c:pt idx="2061">
                  <c:v>2.4841281071837099E-2</c:v>
                </c:pt>
                <c:pt idx="2062">
                  <c:v>2.4911078797765301E-2</c:v>
                </c:pt>
                <c:pt idx="2063">
                  <c:v>2.4946051169069401E-2</c:v>
                </c:pt>
                <c:pt idx="2064">
                  <c:v>2.4981072637675399E-2</c:v>
                </c:pt>
                <c:pt idx="2065">
                  <c:v>2.50161432725103E-2</c:v>
                </c:pt>
                <c:pt idx="2066">
                  <c:v>2.5051263142598E-2</c:v>
                </c:pt>
                <c:pt idx="2067">
                  <c:v>2.51216508651123E-2</c:v>
                </c:pt>
                <c:pt idx="2068">
                  <c:v>2.5156918856071599E-2</c:v>
                </c:pt>
                <c:pt idx="2069">
                  <c:v>2.51922363593498E-2</c:v>
                </c:pt>
                <c:pt idx="2070">
                  <c:v>2.5227603444456501E-2</c:v>
                </c:pt>
                <c:pt idx="2071">
                  <c:v>2.5263020180999098E-2</c:v>
                </c:pt>
                <c:pt idx="2072">
                  <c:v>2.5298486638682699E-2</c:v>
                </c:pt>
                <c:pt idx="2073">
                  <c:v>2.5334002887310102E-2</c:v>
                </c:pt>
                <c:pt idx="2074">
                  <c:v>2.5369568996782499E-2</c:v>
                </c:pt>
                <c:pt idx="2075">
                  <c:v>2.5405185037098599E-2</c:v>
                </c:pt>
                <c:pt idx="2076">
                  <c:v>2.5440851078355999E-2</c:v>
                </c:pt>
                <c:pt idx="2077">
                  <c:v>2.54765671907504E-2</c:v>
                </c:pt>
                <c:pt idx="2078">
                  <c:v>2.5512333444575899E-2</c:v>
                </c:pt>
                <c:pt idx="2079">
                  <c:v>2.5548149910225599E-2</c:v>
                </c:pt>
                <c:pt idx="2080">
                  <c:v>2.5584016658191398E-2</c:v>
                </c:pt>
                <c:pt idx="2081">
                  <c:v>2.5619933759063799E-2</c:v>
                </c:pt>
                <c:pt idx="2082">
                  <c:v>2.56559012835329E-2</c:v>
                </c:pt>
                <c:pt idx="2083">
                  <c:v>2.5691919302387602E-2</c:v>
                </c:pt>
                <c:pt idx="2084">
                  <c:v>2.57279878865165E-2</c:v>
                </c:pt>
                <c:pt idx="2085">
                  <c:v>2.5800277034648399E-2</c:v>
                </c:pt>
                <c:pt idx="2086">
                  <c:v>2.5836497740926501E-2</c:v>
                </c:pt>
                <c:pt idx="2087">
                  <c:v>2.5872769297029301E-2</c:v>
                </c:pt>
                <c:pt idx="2088">
                  <c:v>2.5909091774344199E-2</c:v>
                </c:pt>
                <c:pt idx="2089">
                  <c:v>2.5981889778661501E-2</c:v>
                </c:pt>
                <c:pt idx="2090">
                  <c:v>2.6018365448940501E-2</c:v>
                </c:pt>
                <c:pt idx="2091">
                  <c:v>2.6054892326985098E-2</c:v>
                </c:pt>
                <c:pt idx="2092">
                  <c:v>2.6128099994032199E-2</c:v>
                </c:pt>
                <c:pt idx="2093">
                  <c:v>2.6164780927117399E-2</c:v>
                </c:pt>
                <c:pt idx="2094">
                  <c:v>2.6201513356134298E-2</c:v>
                </c:pt>
                <c:pt idx="2095">
                  <c:v>2.6238297353377502E-2</c:v>
                </c:pt>
                <c:pt idx="2096">
                  <c:v>2.6312020342228098E-2</c:v>
                </c:pt>
                <c:pt idx="2097">
                  <c:v>2.6348959478932701E-2</c:v>
                </c:pt>
                <c:pt idx="2098">
                  <c:v>2.6422993400407501E-2</c:v>
                </c:pt>
                <c:pt idx="2099">
                  <c:v>2.6497235338503702E-2</c:v>
                </c:pt>
                <c:pt idx="2100">
                  <c:v>2.65344344963689E-2</c:v>
                </c:pt>
                <c:pt idx="2101">
                  <c:v>2.65716858776954E-2</c:v>
                </c:pt>
                <c:pt idx="2102">
                  <c:v>2.66463456040992E-2</c:v>
                </c:pt>
                <c:pt idx="2103">
                  <c:v>2.6683754096117101E-2</c:v>
                </c:pt>
                <c:pt idx="2104">
                  <c:v>2.6721215105478199E-2</c:v>
                </c:pt>
                <c:pt idx="2105">
                  <c:v>2.6758728705910902E-2</c:v>
                </c:pt>
                <c:pt idx="2106">
                  <c:v>2.6796294971247098E-2</c:v>
                </c:pt>
                <c:pt idx="2107">
                  <c:v>2.6833913975422601E-2</c:v>
                </c:pt>
                <c:pt idx="2108">
                  <c:v>2.6871585792476799E-2</c:v>
                </c:pt>
                <c:pt idx="2109">
                  <c:v>2.6909310496552999E-2</c:v>
                </c:pt>
                <c:pt idx="2110">
                  <c:v>2.69470881618987E-2</c:v>
                </c:pt>
                <c:pt idx="2111">
                  <c:v>2.7022802673909999E-2</c:v>
                </c:pt>
                <c:pt idx="2112">
                  <c:v>2.7060739669592201E-2</c:v>
                </c:pt>
                <c:pt idx="2113">
                  <c:v>2.70987299245776E-2</c:v>
                </c:pt>
                <c:pt idx="2114">
                  <c:v>2.71367735136363E-2</c:v>
                </c:pt>
                <c:pt idx="2115">
                  <c:v>2.7174870511643499E-2</c:v>
                </c:pt>
                <c:pt idx="2116">
                  <c:v>2.72130209935793E-2</c:v>
                </c:pt>
                <c:pt idx="2117">
                  <c:v>2.7251225034529099E-2</c:v>
                </c:pt>
                <c:pt idx="2118">
                  <c:v>2.7289482709683802E-2</c:v>
                </c:pt>
                <c:pt idx="2119">
                  <c:v>2.732779409434E-2</c:v>
                </c:pt>
                <c:pt idx="2120">
                  <c:v>2.7366159263899601E-2</c:v>
                </c:pt>
                <c:pt idx="2121">
                  <c:v>2.7404578293870701E-2</c:v>
                </c:pt>
                <c:pt idx="2122">
                  <c:v>2.7481578237609699E-2</c:v>
                </c:pt>
                <c:pt idx="2123">
                  <c:v>2.7558794531743501E-2</c:v>
                </c:pt>
                <c:pt idx="2124">
                  <c:v>2.7597484000107499E-2</c:v>
                </c:pt>
                <c:pt idx="2125">
                  <c:v>2.76362277841622E-2</c:v>
                </c:pt>
                <c:pt idx="2126">
                  <c:v>2.7675025960160901E-2</c:v>
                </c:pt>
                <c:pt idx="2127">
                  <c:v>2.7791747603958899E-2</c:v>
                </c:pt>
                <c:pt idx="2128">
                  <c:v>2.7830764112408299E-2</c:v>
                </c:pt>
                <c:pt idx="2129">
                  <c:v>2.7869835395676199E-2</c:v>
                </c:pt>
                <c:pt idx="2130">
                  <c:v>2.79089615306603E-2</c:v>
                </c:pt>
                <c:pt idx="2131">
                  <c:v>2.7948142594366399E-2</c:v>
                </c:pt>
                <c:pt idx="2132">
                  <c:v>2.8026669816507799E-2</c:v>
                </c:pt>
                <c:pt idx="2133">
                  <c:v>2.8066016129495601E-2</c:v>
                </c:pt>
                <c:pt idx="2134">
                  <c:v>2.8105417680310701E-2</c:v>
                </c:pt>
                <c:pt idx="2135">
                  <c:v>2.8144874546500699E-2</c:v>
                </c:pt>
                <c:pt idx="2136">
                  <c:v>2.8184386805722401E-2</c:v>
                </c:pt>
                <c:pt idx="2137">
                  <c:v>2.82239545357412E-2</c:v>
                </c:pt>
                <c:pt idx="2138">
                  <c:v>2.82635778144321E-2</c:v>
                </c:pt>
                <c:pt idx="2139">
                  <c:v>2.83032567197791E-2</c:v>
                </c:pt>
                <c:pt idx="2140">
                  <c:v>2.8342991329875999E-2</c:v>
                </c:pt>
                <c:pt idx="2141">
                  <c:v>2.8382781722925798E-2</c:v>
                </c:pt>
                <c:pt idx="2142">
                  <c:v>2.8422627977241599E-2</c:v>
                </c:pt>
                <c:pt idx="2143">
                  <c:v>2.8462530171246499E-2</c:v>
                </c:pt>
                <c:pt idx="2144">
                  <c:v>2.8502488383473398E-2</c:v>
                </c:pt>
                <c:pt idx="2145">
                  <c:v>2.8542502692565801E-2</c:v>
                </c:pt>
                <c:pt idx="2146">
                  <c:v>2.8662882989125699E-2</c:v>
                </c:pt>
                <c:pt idx="2147">
                  <c:v>2.8703122474323401E-2</c:v>
                </c:pt>
                <c:pt idx="2148">
                  <c:v>2.8743418451262399E-2</c:v>
                </c:pt>
                <c:pt idx="2149">
                  <c:v>2.87837709992507E-2</c:v>
                </c:pt>
                <c:pt idx="2150">
                  <c:v>2.8824180197707699E-2</c:v>
                </c:pt>
                <c:pt idx="2151">
                  <c:v>2.88646461261645E-2</c:v>
                </c:pt>
                <c:pt idx="2152">
                  <c:v>2.8905168864263499E-2</c:v>
                </c:pt>
                <c:pt idx="2153">
                  <c:v>2.89457484917592E-2</c:v>
                </c:pt>
                <c:pt idx="2154">
                  <c:v>2.8986385088517901E-2</c:v>
                </c:pt>
                <c:pt idx="2155">
                  <c:v>2.90270787345181E-2</c:v>
                </c:pt>
                <c:pt idx="2156">
                  <c:v>2.9108637494718599E-2</c:v>
                </c:pt>
                <c:pt idx="2157">
                  <c:v>2.9149502769437799E-2</c:v>
                </c:pt>
                <c:pt idx="2158">
                  <c:v>2.91904254144368E-2</c:v>
                </c:pt>
                <c:pt idx="2159">
                  <c:v>2.9231405510256998E-2</c:v>
                </c:pt>
                <c:pt idx="2160">
                  <c:v>2.9313538377092802E-2</c:v>
                </c:pt>
                <c:pt idx="2161">
                  <c:v>2.9354691309757101E-2</c:v>
                </c:pt>
                <c:pt idx="2162">
                  <c:v>2.9395902016540899E-2</c:v>
                </c:pt>
                <c:pt idx="2163">
                  <c:v>2.94371705785525E-2</c:v>
                </c:pt>
                <c:pt idx="2164">
                  <c:v>2.9478497077014301E-2</c:v>
                </c:pt>
                <c:pt idx="2165">
                  <c:v>2.9519881593262399E-2</c:v>
                </c:pt>
                <c:pt idx="2166">
                  <c:v>2.9602825005034201E-2</c:v>
                </c:pt>
                <c:pt idx="2167">
                  <c:v>2.9686001466845E-2</c:v>
                </c:pt>
                <c:pt idx="2168">
                  <c:v>2.9727677296071901E-2</c:v>
                </c:pt>
                <c:pt idx="2169">
                  <c:v>2.9853056161670399E-2</c:v>
                </c:pt>
                <c:pt idx="2170">
                  <c:v>2.9978963822700301E-2</c:v>
                </c:pt>
                <c:pt idx="2171">
                  <c:v>3.0021050938341998E-2</c:v>
                </c:pt>
                <c:pt idx="2172">
                  <c:v>3.0063197139591599E-2</c:v>
                </c:pt>
                <c:pt idx="2173">
                  <c:v>3.01476671308295E-2</c:v>
                </c:pt>
                <c:pt idx="2174">
                  <c:v>3.0274817337273802E-2</c:v>
                </c:pt>
                <c:pt idx="2175">
                  <c:v>3.0317319798193999E-2</c:v>
                </c:pt>
                <c:pt idx="2176">
                  <c:v>3.03598819278206E-2</c:v>
                </c:pt>
                <c:pt idx="2177">
                  <c:v>3.04025038099217E-2</c:v>
                </c:pt>
                <c:pt idx="2178">
                  <c:v>3.0445185528383E-2</c:v>
                </c:pt>
                <c:pt idx="2179">
                  <c:v>3.0573590542554499E-2</c:v>
                </c:pt>
                <c:pt idx="2180">
                  <c:v>3.06165124476728E-2</c:v>
                </c:pt>
                <c:pt idx="2181">
                  <c:v>3.06594946103503E-2</c:v>
                </c:pt>
                <c:pt idx="2182">
                  <c:v>3.07025371151818E-2</c:v>
                </c:pt>
                <c:pt idx="2183">
                  <c:v>3.07456400468809E-2</c:v>
                </c:pt>
                <c:pt idx="2184">
                  <c:v>3.0788803490280198E-2</c:v>
                </c:pt>
                <c:pt idx="2185">
                  <c:v>3.0832027530331301E-2</c:v>
                </c:pt>
                <c:pt idx="2186">
                  <c:v>3.0918657740792301E-2</c:v>
                </c:pt>
                <c:pt idx="2187">
                  <c:v>3.09620640817025E-2</c:v>
                </c:pt>
                <c:pt idx="2188">
                  <c:v>3.1005531360265501E-2</c:v>
                </c:pt>
                <c:pt idx="2189">
                  <c:v>3.1049059662030899E-2</c:v>
                </c:pt>
                <c:pt idx="2190">
                  <c:v>3.10926490726686E-2</c:v>
                </c:pt>
                <c:pt idx="2191">
                  <c:v>3.1136299677968601E-2</c:v>
                </c:pt>
                <c:pt idx="2192">
                  <c:v>3.1180011563841301E-2</c:v>
                </c:pt>
                <c:pt idx="2193">
                  <c:v>3.12237848163179E-2</c:v>
                </c:pt>
                <c:pt idx="2194">
                  <c:v>3.1267619521550098E-2</c:v>
                </c:pt>
                <c:pt idx="2195">
                  <c:v>3.1311515765810698E-2</c:v>
                </c:pt>
                <c:pt idx="2196">
                  <c:v>3.1443574597309398E-2</c:v>
                </c:pt>
                <c:pt idx="2197">
                  <c:v>3.1576190397531803E-2</c:v>
                </c:pt>
                <c:pt idx="2198">
                  <c:v>3.1620519840825603E-2</c:v>
                </c:pt>
                <c:pt idx="2199">
                  <c:v>3.16649115177048E-2</c:v>
                </c:pt>
                <c:pt idx="2200">
                  <c:v>3.17093655155384E-2</c:v>
                </c:pt>
                <c:pt idx="2201">
                  <c:v>3.1753881921818099E-2</c:v>
                </c:pt>
                <c:pt idx="2202">
                  <c:v>3.1798460824158402E-2</c:v>
                </c:pt>
                <c:pt idx="2203">
                  <c:v>3.18431023102968E-2</c:v>
                </c:pt>
                <c:pt idx="2204">
                  <c:v>3.1887806468093902E-2</c:v>
                </c:pt>
                <c:pt idx="2205">
                  <c:v>3.1932573385533701E-2</c:v>
                </c:pt>
                <c:pt idx="2206">
                  <c:v>3.2067251577403401E-2</c:v>
                </c:pt>
                <c:pt idx="2207">
                  <c:v>3.2112270415727097E-2</c:v>
                </c:pt>
                <c:pt idx="2208">
                  <c:v>3.2157352455469898E-2</c:v>
                </c:pt>
                <c:pt idx="2209">
                  <c:v>3.2202497785359503E-2</c:v>
                </c:pt>
                <c:pt idx="2210">
                  <c:v>3.2247706494248102E-2</c:v>
                </c:pt>
                <c:pt idx="2211">
                  <c:v>3.2292978671112797E-2</c:v>
                </c:pt>
                <c:pt idx="2212">
                  <c:v>3.23383144050556E-2</c:v>
                </c:pt>
                <c:pt idx="2213">
                  <c:v>3.23837137853034E-2</c:v>
                </c:pt>
                <c:pt idx="2214">
                  <c:v>3.2429176901208501E-2</c:v>
                </c:pt>
                <c:pt idx="2215">
                  <c:v>3.2474703842248799E-2</c:v>
                </c:pt>
                <c:pt idx="2216">
                  <c:v>3.2520294698027599E-2</c:v>
                </c:pt>
                <c:pt idx="2217">
                  <c:v>3.2611668512843098E-2</c:v>
                </c:pt>
                <c:pt idx="2218">
                  <c:v>3.2657451651716303E-2</c:v>
                </c:pt>
                <c:pt idx="2219">
                  <c:v>3.2703299065001003E-2</c:v>
                </c:pt>
                <c:pt idx="2220">
                  <c:v>3.2749210842931503E-2</c:v>
                </c:pt>
                <c:pt idx="2221">
                  <c:v>3.2795187075868398E-2</c:v>
                </c:pt>
                <c:pt idx="2222">
                  <c:v>3.2841227854299403E-2</c:v>
                </c:pt>
                <c:pt idx="2223">
                  <c:v>3.3026038237166898E-2</c:v>
                </c:pt>
                <c:pt idx="2224">
                  <c:v>3.3072403104835203E-2</c:v>
                </c:pt>
                <c:pt idx="2225">
                  <c:v>3.3165328204833998E-2</c:v>
                </c:pt>
                <c:pt idx="2226">
                  <c:v>3.32118886200541E-2</c:v>
                </c:pt>
                <c:pt idx="2227">
                  <c:v>3.3258514400894799E-2</c:v>
                </c:pt>
                <c:pt idx="2228">
                  <c:v>3.3305205639122398E-2</c:v>
                </c:pt>
                <c:pt idx="2229">
                  <c:v>3.33519624266315E-2</c:v>
                </c:pt>
                <c:pt idx="2230">
                  <c:v>3.3445673017719398E-2</c:v>
                </c:pt>
                <c:pt idx="2231">
                  <c:v>3.3492627005733702E-2</c:v>
                </c:pt>
                <c:pt idx="2232">
                  <c:v>3.3539646911900901E-2</c:v>
                </c:pt>
                <c:pt idx="2233">
                  <c:v>3.3586732828762803E-2</c:v>
                </c:pt>
                <c:pt idx="2234">
                  <c:v>3.3633884848990998E-2</c:v>
                </c:pt>
                <c:pt idx="2235">
                  <c:v>3.3681103065387297E-2</c:v>
                </c:pt>
                <c:pt idx="2236">
                  <c:v>3.3728387570883797E-2</c:v>
                </c:pt>
                <c:pt idx="2237">
                  <c:v>3.3775738458542801E-2</c:v>
                </c:pt>
                <c:pt idx="2238">
                  <c:v>3.3870639753252003E-2</c:v>
                </c:pt>
                <c:pt idx="2239">
                  <c:v>3.3965807696631198E-2</c:v>
                </c:pt>
                <c:pt idx="2240">
                  <c:v>3.4013491895619703E-2</c:v>
                </c:pt>
                <c:pt idx="2241">
                  <c:v>3.4109061217440402E-2</c:v>
                </c:pt>
                <c:pt idx="2242">
                  <c:v>3.4156946528366303E-2</c:v>
                </c:pt>
                <c:pt idx="2243">
                  <c:v>3.4204899064918602E-2</c:v>
                </c:pt>
                <c:pt idx="2244">
                  <c:v>3.42529189214743E-2</c:v>
                </c:pt>
                <c:pt idx="2245">
                  <c:v>3.43010061925434E-2</c:v>
                </c:pt>
                <c:pt idx="2246">
                  <c:v>3.43491609727683E-2</c:v>
                </c:pt>
                <c:pt idx="2247">
                  <c:v>3.4397383356924202E-2</c:v>
                </c:pt>
                <c:pt idx="2248">
                  <c:v>3.4494031316796001E-2</c:v>
                </c:pt>
                <c:pt idx="2249">
                  <c:v>3.4542457082728503E-2</c:v>
                </c:pt>
                <c:pt idx="2250">
                  <c:v>3.4590950833025803E-2</c:v>
                </c:pt>
                <c:pt idx="2251">
                  <c:v>3.4639512663130201E-2</c:v>
                </c:pt>
                <c:pt idx="2252">
                  <c:v>3.4688142668618201E-2</c:v>
                </c:pt>
                <c:pt idx="2253">
                  <c:v>3.4736840945200499E-2</c:v>
                </c:pt>
                <c:pt idx="2254">
                  <c:v>3.4883346360635802E-2</c:v>
                </c:pt>
                <c:pt idx="2255">
                  <c:v>3.4932318681391503E-2</c:v>
                </c:pt>
                <c:pt idx="2256">
                  <c:v>3.5030469674422401E-2</c:v>
                </c:pt>
                <c:pt idx="2257">
                  <c:v>3.5079648539872499E-2</c:v>
                </c:pt>
                <c:pt idx="2258">
                  <c:v>3.5178213492596297E-2</c:v>
                </c:pt>
                <c:pt idx="2259">
                  <c:v>3.52275997738596E-2</c:v>
                </c:pt>
                <c:pt idx="2260">
                  <c:v>3.5277055387943797E-2</c:v>
                </c:pt>
                <c:pt idx="2261">
                  <c:v>3.5326580432184597E-2</c:v>
                </c:pt>
                <c:pt idx="2262">
                  <c:v>3.5376175004053899E-2</c:v>
                </c:pt>
                <c:pt idx="2263">
                  <c:v>3.5475573121251699E-2</c:v>
                </c:pt>
                <c:pt idx="2264">
                  <c:v>3.5525376862209503E-2</c:v>
                </c:pt>
                <c:pt idx="2265">
                  <c:v>3.5575250522054999E-2</c:v>
                </c:pt>
                <c:pt idx="2266">
                  <c:v>3.5625194198946497E-2</c:v>
                </c:pt>
                <c:pt idx="2267">
                  <c:v>3.5675207991180097E-2</c:v>
                </c:pt>
                <c:pt idx="2268">
                  <c:v>3.5725291997189997E-2</c:v>
                </c:pt>
                <c:pt idx="2269">
                  <c:v>3.5775446315548298E-2</c:v>
                </c:pt>
                <c:pt idx="2270">
                  <c:v>3.5875966284292002E-2</c:v>
                </c:pt>
                <c:pt idx="2271">
                  <c:v>3.5926332132514498E-2</c:v>
                </c:pt>
                <c:pt idx="2272">
                  <c:v>3.5976768688760603E-2</c:v>
                </c:pt>
                <c:pt idx="2273">
                  <c:v>3.6027276052296303E-2</c:v>
                </c:pt>
                <c:pt idx="2274">
                  <c:v>3.6077854322527199E-2</c:v>
                </c:pt>
                <c:pt idx="2275">
                  <c:v>3.6128503598998399E-2</c:v>
                </c:pt>
                <c:pt idx="2276">
                  <c:v>3.6179223981394698E-2</c:v>
                </c:pt>
                <c:pt idx="2277">
                  <c:v>3.6230015569540801E-2</c:v>
                </c:pt>
                <c:pt idx="2278">
                  <c:v>3.6280878463401701E-2</c:v>
                </c:pt>
                <c:pt idx="2279">
                  <c:v>3.6331812763082699E-2</c:v>
                </c:pt>
                <c:pt idx="2280">
                  <c:v>3.6382818568829502E-2</c:v>
                </c:pt>
                <c:pt idx="2281">
                  <c:v>3.6433895981028697E-2</c:v>
                </c:pt>
                <c:pt idx="2282">
                  <c:v>3.6485045100207697E-2</c:v>
                </c:pt>
                <c:pt idx="2283">
                  <c:v>3.6536266027034997E-2</c:v>
                </c:pt>
                <c:pt idx="2284">
                  <c:v>3.6587558862320797E-2</c:v>
                </c:pt>
                <c:pt idx="2285">
                  <c:v>3.6690360662214698E-2</c:v>
                </c:pt>
                <c:pt idx="2286">
                  <c:v>3.6741869829151098E-2</c:v>
                </c:pt>
                <c:pt idx="2287">
                  <c:v>3.67934513092028E-2</c:v>
                </c:pt>
                <c:pt idx="2288">
                  <c:v>3.6845105203889297E-2</c:v>
                </c:pt>
                <c:pt idx="2289">
                  <c:v>3.6948630643957397E-2</c:v>
                </c:pt>
                <c:pt idx="2290">
                  <c:v>3.7000502393091501E-2</c:v>
                </c:pt>
                <c:pt idx="2291">
                  <c:v>3.7052446964365798E-2</c:v>
                </c:pt>
                <c:pt idx="2292">
                  <c:v>3.7104464460014398E-2</c:v>
                </c:pt>
                <c:pt idx="2293">
                  <c:v>3.7208718634088797E-2</c:v>
                </c:pt>
                <c:pt idx="2294">
                  <c:v>3.7313265736062001E-2</c:v>
                </c:pt>
                <c:pt idx="2295">
                  <c:v>3.7470637429893698E-2</c:v>
                </c:pt>
                <c:pt idx="2296">
                  <c:v>3.75232420182312E-2</c:v>
                </c:pt>
                <c:pt idx="2297">
                  <c:v>3.7575920457533198E-2</c:v>
                </c:pt>
                <c:pt idx="2298">
                  <c:v>3.7681499303890302E-2</c:v>
                </c:pt>
                <c:pt idx="2299">
                  <c:v>3.7734399918739198E-2</c:v>
                </c:pt>
                <c:pt idx="2300">
                  <c:v>3.7787374800140799E-2</c:v>
                </c:pt>
                <c:pt idx="2301">
                  <c:v>3.7840424052356901E-2</c:v>
                </c:pt>
                <c:pt idx="2302">
                  <c:v>3.7946746087012699E-2</c:v>
                </c:pt>
                <c:pt idx="2303">
                  <c:v>3.8000019078708903E-2</c:v>
                </c:pt>
                <c:pt idx="2304">
                  <c:v>3.8053366859733297E-2</c:v>
                </c:pt>
                <c:pt idx="2305">
                  <c:v>3.8106789535081703E-2</c:v>
                </c:pt>
                <c:pt idx="2306">
                  <c:v>3.8160287209897302E-2</c:v>
                </c:pt>
                <c:pt idx="2307">
                  <c:v>3.8321231284795601E-2</c:v>
                </c:pt>
                <c:pt idx="2308">
                  <c:v>3.8375030011868101E-2</c:v>
                </c:pt>
                <c:pt idx="2309">
                  <c:v>3.8428904266342399E-2</c:v>
                </c:pt>
                <c:pt idx="2310">
                  <c:v>3.8482854154250699E-2</c:v>
                </c:pt>
                <c:pt idx="2311">
                  <c:v>3.8536879781773697E-2</c:v>
                </c:pt>
                <c:pt idx="2312">
                  <c:v>3.8590981255241498E-2</c:v>
                </c:pt>
                <c:pt idx="2313">
                  <c:v>3.8753741816853003E-2</c:v>
                </c:pt>
                <c:pt idx="2314">
                  <c:v>3.8862630043760699E-2</c:v>
                </c:pt>
                <c:pt idx="2315">
                  <c:v>3.8917188834199999E-2</c:v>
                </c:pt>
                <c:pt idx="2316">
                  <c:v>3.8971824219085197E-2</c:v>
                </c:pt>
                <c:pt idx="2317">
                  <c:v>3.9026536305946401E-2</c:v>
                </c:pt>
                <c:pt idx="2318">
                  <c:v>3.9081325202464497E-2</c:v>
                </c:pt>
                <c:pt idx="2319">
                  <c:v>3.91361910164717E-2</c:v>
                </c:pt>
                <c:pt idx="2320">
                  <c:v>3.9246153829039399E-2</c:v>
                </c:pt>
                <c:pt idx="2321">
                  <c:v>3.93012510440219E-2</c:v>
                </c:pt>
                <c:pt idx="2322">
                  <c:v>3.9356425609338302E-2</c:v>
                </c:pt>
                <c:pt idx="2323">
                  <c:v>3.9467007225489702E-2</c:v>
                </c:pt>
                <c:pt idx="2324">
                  <c:v>3.9633462496960099E-2</c:v>
                </c:pt>
                <c:pt idx="2325">
                  <c:v>3.9689103450038198E-2</c:v>
                </c:pt>
                <c:pt idx="2326">
                  <c:v>3.9744822516797597E-2</c:v>
                </c:pt>
                <c:pt idx="2327">
                  <c:v>3.9912449496562703E-2</c:v>
                </c:pt>
                <c:pt idx="2328">
                  <c:v>3.9968482116216897E-2</c:v>
                </c:pt>
                <c:pt idx="2329">
                  <c:v>4.0024593399408503E-2</c:v>
                </c:pt>
                <c:pt idx="2330">
                  <c:v>4.00807834565724E-2</c:v>
                </c:pt>
                <c:pt idx="2331">
                  <c:v>4.0137052398298401E-2</c:v>
                </c:pt>
                <c:pt idx="2332">
                  <c:v>4.01934003353316E-2</c:v>
                </c:pt>
                <c:pt idx="2333">
                  <c:v>4.0249827378572599E-2</c:v>
                </c:pt>
                <c:pt idx="2334">
                  <c:v>4.03063336390777E-2</c:v>
                </c:pt>
                <c:pt idx="2335">
                  <c:v>4.0362919228059103E-2</c:v>
                </c:pt>
                <c:pt idx="2336">
                  <c:v>4.0419584256885098E-2</c:v>
                </c:pt>
                <c:pt idx="2337">
                  <c:v>4.0476328837080397E-2</c:v>
                </c:pt>
                <c:pt idx="2338">
                  <c:v>4.0533153080326102E-2</c:v>
                </c:pt>
                <c:pt idx="2339">
                  <c:v>4.0590057098460398E-2</c:v>
                </c:pt>
                <c:pt idx="2340">
                  <c:v>4.0647041003478102E-2</c:v>
                </c:pt>
                <c:pt idx="2341">
                  <c:v>4.07041049075317E-2</c:v>
                </c:pt>
                <c:pt idx="2342">
                  <c:v>4.0761248922930898E-2</c:v>
                </c:pt>
                <c:pt idx="2343">
                  <c:v>4.08184731621428E-2</c:v>
                </c:pt>
                <c:pt idx="2344">
                  <c:v>4.0875777737793002E-2</c:v>
                </c:pt>
                <c:pt idx="2345">
                  <c:v>4.0990628349699701E-2</c:v>
                </c:pt>
                <c:pt idx="2346">
                  <c:v>4.1048174611998202E-2</c:v>
                </c:pt>
                <c:pt idx="2347">
                  <c:v>4.1105801662819297E-2</c:v>
                </c:pt>
                <c:pt idx="2348">
                  <c:v>4.1163509615580997E-2</c:v>
                </c:pt>
                <c:pt idx="2349">
                  <c:v>4.1395152719973301E-2</c:v>
                </c:pt>
                <c:pt idx="2350">
                  <c:v>4.1453266889289901E-2</c:v>
                </c:pt>
                <c:pt idx="2351">
                  <c:v>4.15114626444072E-2</c:v>
                </c:pt>
                <c:pt idx="2352">
                  <c:v>4.1569740099862397E-2</c:v>
                </c:pt>
                <c:pt idx="2353">
                  <c:v>4.1628099370353597E-2</c:v>
                </c:pt>
                <c:pt idx="2354">
                  <c:v>4.1686540570740102E-2</c:v>
                </c:pt>
                <c:pt idx="2355">
                  <c:v>4.1745063816042302E-2</c:v>
                </c:pt>
                <c:pt idx="2356">
                  <c:v>4.1803669221442102E-2</c:v>
                </c:pt>
                <c:pt idx="2357">
                  <c:v>4.1921126974070702E-2</c:v>
                </c:pt>
                <c:pt idx="2358">
                  <c:v>4.19799795524727E-2</c:v>
                </c:pt>
                <c:pt idx="2359">
                  <c:v>4.2038914753319202E-2</c:v>
                </c:pt>
                <c:pt idx="2360">
                  <c:v>4.2157033486478999E-2</c:v>
                </c:pt>
                <c:pt idx="2361">
                  <c:v>4.2216217251266501E-2</c:v>
                </c:pt>
                <c:pt idx="2362">
                  <c:v>4.2334834159666199E-2</c:v>
                </c:pt>
                <c:pt idx="2363">
                  <c:v>4.2394267536733102E-2</c:v>
                </c:pt>
                <c:pt idx="2364">
                  <c:v>4.2513384721466901E-2</c:v>
                </c:pt>
                <c:pt idx="2365">
                  <c:v>4.2573068763572898E-2</c:v>
                </c:pt>
                <c:pt idx="2366">
                  <c:v>4.26328365954056E-2</c:v>
                </c:pt>
                <c:pt idx="2367">
                  <c:v>4.2692688334596302E-2</c:v>
                </c:pt>
                <c:pt idx="2368">
                  <c:v>4.2812644006403201E-2</c:v>
                </c:pt>
                <c:pt idx="2369">
                  <c:v>4.2872748175108999E-2</c:v>
                </c:pt>
                <c:pt idx="2370">
                  <c:v>4.2932936723352098E-2</c:v>
                </c:pt>
                <c:pt idx="2371">
                  <c:v>4.2993209769592103E-2</c:v>
                </c:pt>
                <c:pt idx="2372">
                  <c:v>4.3053567432454698E-2</c:v>
                </c:pt>
                <c:pt idx="2373">
                  <c:v>4.3114009830732103E-2</c:v>
                </c:pt>
                <c:pt idx="2374">
                  <c:v>4.3174537083383403E-2</c:v>
                </c:pt>
                <c:pt idx="2375">
                  <c:v>4.3235149309534697E-2</c:v>
                </c:pt>
                <c:pt idx="2376">
                  <c:v>4.3295846628479302E-2</c:v>
                </c:pt>
                <c:pt idx="2377">
                  <c:v>4.3356629159678001E-2</c:v>
                </c:pt>
                <c:pt idx="2378">
                  <c:v>4.3417497022759197E-2</c:v>
                </c:pt>
                <c:pt idx="2379">
                  <c:v>4.3661824192362003E-2</c:v>
                </c:pt>
                <c:pt idx="2380">
                  <c:v>4.3723120515169502E-2</c:v>
                </c:pt>
                <c:pt idx="2381">
                  <c:v>4.3784502891165498E-2</c:v>
                </c:pt>
                <c:pt idx="2382">
                  <c:v>4.3845971441159197E-2</c:v>
                </c:pt>
                <c:pt idx="2383">
                  <c:v>4.3907526286129102E-2</c:v>
                </c:pt>
                <c:pt idx="2384">
                  <c:v>4.3969167547223797E-2</c:v>
                </c:pt>
                <c:pt idx="2385">
                  <c:v>4.4030895345761899E-2</c:v>
                </c:pt>
                <c:pt idx="2386">
                  <c:v>4.4092709803232197E-2</c:v>
                </c:pt>
                <c:pt idx="2387">
                  <c:v>4.4154611041294298E-2</c:v>
                </c:pt>
                <c:pt idx="2388">
                  <c:v>4.4216599181778303E-2</c:v>
                </c:pt>
                <c:pt idx="2389">
                  <c:v>4.4340836658188797E-2</c:v>
                </c:pt>
                <c:pt idx="2390">
                  <c:v>4.44030862386319E-2</c:v>
                </c:pt>
                <c:pt idx="2391">
                  <c:v>4.4465423210530701E-2</c:v>
                </c:pt>
                <c:pt idx="2392">
                  <c:v>4.4527847696573197E-2</c:v>
                </c:pt>
                <c:pt idx="2393">
                  <c:v>4.4652959702701701E-2</c:v>
                </c:pt>
                <c:pt idx="2394">
                  <c:v>4.47156474690256E-2</c:v>
                </c:pt>
                <c:pt idx="2395">
                  <c:v>4.4778423241969303E-2</c:v>
                </c:pt>
                <c:pt idx="2396">
                  <c:v>4.4841287145084202E-2</c:v>
                </c:pt>
                <c:pt idx="2397">
                  <c:v>4.5030408873574297E-2</c:v>
                </c:pt>
                <c:pt idx="2398">
                  <c:v>4.5093626536361502E-2</c:v>
                </c:pt>
                <c:pt idx="2399">
                  <c:v>4.5156932949683898E-2</c:v>
                </c:pt>
                <c:pt idx="2400">
                  <c:v>4.5220328238137403E-2</c:v>
                </c:pt>
                <c:pt idx="2401">
                  <c:v>4.5283812526492703E-2</c:v>
                </c:pt>
                <c:pt idx="2402">
                  <c:v>4.53473859396957E-2</c:v>
                </c:pt>
                <c:pt idx="2403">
                  <c:v>4.5411048602867703E-2</c:v>
                </c:pt>
                <c:pt idx="2404">
                  <c:v>4.5474800641305803E-2</c:v>
                </c:pt>
                <c:pt idx="2405">
                  <c:v>4.5602573346047698E-2</c:v>
                </c:pt>
                <c:pt idx="2406">
                  <c:v>4.5730705059819798E-2</c:v>
                </c:pt>
                <c:pt idx="2407">
                  <c:v>4.5859196791346798E-2</c:v>
                </c:pt>
                <c:pt idx="2408">
                  <c:v>4.6117264356743702E-2</c:v>
                </c:pt>
                <c:pt idx="2409">
                  <c:v>4.6246842222266202E-2</c:v>
                </c:pt>
                <c:pt idx="2410">
                  <c:v>4.6311767621562201E-2</c:v>
                </c:pt>
                <c:pt idx="2411">
                  <c:v>4.6376784168864697E-2</c:v>
                </c:pt>
                <c:pt idx="2412">
                  <c:v>4.6441891992135297E-2</c:v>
                </c:pt>
                <c:pt idx="2413">
                  <c:v>4.6637764400067901E-2</c:v>
                </c:pt>
                <c:pt idx="2414">
                  <c:v>4.6703238610423602E-2</c:v>
                </c:pt>
                <c:pt idx="2415">
                  <c:v>4.6768804739255203E-2</c:v>
                </c:pt>
                <c:pt idx="2416">
                  <c:v>4.6834462915606001E-2</c:v>
                </c:pt>
                <c:pt idx="2417">
                  <c:v>4.6966055927943999E-2</c:v>
                </c:pt>
                <c:pt idx="2418">
                  <c:v>4.7031991022924699E-2</c:v>
                </c:pt>
                <c:pt idx="2419">
                  <c:v>4.7098018683411798E-2</c:v>
                </c:pt>
                <c:pt idx="2420">
                  <c:v>4.71641390393569E-2</c:v>
                </c:pt>
                <c:pt idx="2421">
                  <c:v>4.7230352220894098E-2</c:v>
                </c:pt>
                <c:pt idx="2422">
                  <c:v>4.7296658358340099E-2</c:v>
                </c:pt>
                <c:pt idx="2423">
                  <c:v>4.7429550023140699E-2</c:v>
                </c:pt>
                <c:pt idx="2424">
                  <c:v>4.7562815079956501E-2</c:v>
                </c:pt>
                <c:pt idx="2425">
                  <c:v>4.7629587958110398E-2</c:v>
                </c:pt>
                <c:pt idx="2426">
                  <c:v>4.7696454577924603E-2</c:v>
                </c:pt>
                <c:pt idx="2427">
                  <c:v>4.7830469569130202E-2</c:v>
                </c:pt>
                <c:pt idx="2428">
                  <c:v>4.7897618204281699E-2</c:v>
                </c:pt>
                <c:pt idx="2429">
                  <c:v>4.7964861108614497E-2</c:v>
                </c:pt>
                <c:pt idx="2430">
                  <c:v>4.8032198414471802E-2</c:v>
                </c:pt>
                <c:pt idx="2431">
                  <c:v>4.8099630254382901E-2</c:v>
                </c:pt>
                <c:pt idx="2432">
                  <c:v>4.8167156761063097E-2</c:v>
                </c:pt>
                <c:pt idx="2433">
                  <c:v>4.8234778067413803E-2</c:v>
                </c:pt>
                <c:pt idx="2434">
                  <c:v>4.8302494306523301E-2</c:v>
                </c:pt>
                <c:pt idx="2435">
                  <c:v>4.8370305611666602E-2</c:v>
                </c:pt>
                <c:pt idx="2436">
                  <c:v>4.8438212116305598E-2</c:v>
                </c:pt>
                <c:pt idx="2437">
                  <c:v>4.8506213954090001E-2</c:v>
                </c:pt>
                <c:pt idx="2438">
                  <c:v>4.8574311258856702E-2</c:v>
                </c:pt>
                <c:pt idx="2439">
                  <c:v>4.8642504164630798E-2</c:v>
                </c:pt>
                <c:pt idx="2440">
                  <c:v>4.8847657831070798E-2</c:v>
                </c:pt>
                <c:pt idx="2441">
                  <c:v>4.8916234484891102E-2</c:v>
                </c:pt>
                <c:pt idx="2442">
                  <c:v>4.8984907412671197E-2</c:v>
                </c:pt>
                <c:pt idx="2443">
                  <c:v>4.9122542630932402E-2</c:v>
                </c:pt>
                <c:pt idx="2444">
                  <c:v>4.9191505192298701E-2</c:v>
                </c:pt>
                <c:pt idx="2445">
                  <c:v>4.9260564569395898E-2</c:v>
                </c:pt>
                <c:pt idx="2446">
                  <c:v>4.9329720898142498E-2</c:v>
                </c:pt>
                <c:pt idx="2447">
                  <c:v>4.9398974314647903E-2</c:v>
                </c:pt>
                <c:pt idx="2448">
                  <c:v>4.95377729563274E-2</c:v>
                </c:pt>
                <c:pt idx="2449">
                  <c:v>4.9607318454676599E-2</c:v>
                </c:pt>
                <c:pt idx="2450">
                  <c:v>4.96769615871352E-2</c:v>
                </c:pt>
                <c:pt idx="2451">
                  <c:v>4.97467024907704E-2</c:v>
                </c:pt>
                <c:pt idx="2452">
                  <c:v>5.00266465651669E-2</c:v>
                </c:pt>
                <c:pt idx="2453">
                  <c:v>5.0096878387440799E-2</c:v>
                </c:pt>
                <c:pt idx="2454">
                  <c:v>5.0237637963303099E-2</c:v>
                </c:pt>
                <c:pt idx="2455">
                  <c:v>5.0308165993925798E-2</c:v>
                </c:pt>
                <c:pt idx="2456">
                  <c:v>5.0378793038023402E-2</c:v>
                </c:pt>
                <c:pt idx="2457">
                  <c:v>5.0591269642179998E-2</c:v>
                </c:pt>
                <c:pt idx="2458">
                  <c:v>5.0662294132168398E-2</c:v>
                </c:pt>
                <c:pt idx="2459">
                  <c:v>5.0804642383472598E-2</c:v>
                </c:pt>
                <c:pt idx="2460">
                  <c:v>5.0875966424949598E-2</c:v>
                </c:pt>
                <c:pt idx="2461">
                  <c:v>5.1018915041431703E-2</c:v>
                </c:pt>
                <c:pt idx="2462">
                  <c:v>5.1090539897779598E-2</c:v>
                </c:pt>
                <c:pt idx="2463">
                  <c:v>5.1306018351457802E-2</c:v>
                </c:pt>
                <c:pt idx="2464">
                  <c:v>5.1450175305240001E-2</c:v>
                </c:pt>
                <c:pt idx="2465">
                  <c:v>5.1594737303654201E-2</c:v>
                </c:pt>
                <c:pt idx="2466">
                  <c:v>5.17397054847736E-2</c:v>
                </c:pt>
                <c:pt idx="2467">
                  <c:v>5.1885080989868999E-2</c:v>
                </c:pt>
                <c:pt idx="2468">
                  <c:v>5.1957921846431401E-2</c:v>
                </c:pt>
                <c:pt idx="2469">
                  <c:v>5.20308649634178E-2</c:v>
                </c:pt>
                <c:pt idx="2470">
                  <c:v>5.2103910484390503E-2</c:v>
                </c:pt>
                <c:pt idx="2471">
                  <c:v>5.2250309313551603E-2</c:v>
                </c:pt>
                <c:pt idx="2472">
                  <c:v>5.2323662909873302E-2</c:v>
                </c:pt>
                <c:pt idx="2473">
                  <c:v>5.2470679187849603E-2</c:v>
                </c:pt>
                <c:pt idx="2474">
                  <c:v>5.2544342158852703E-2</c:v>
                </c:pt>
                <c:pt idx="2475">
                  <c:v>5.2618108544436701E-2</c:v>
                </c:pt>
                <c:pt idx="2476">
                  <c:v>5.26919784897842E-2</c:v>
                </c:pt>
                <c:pt idx="2477">
                  <c:v>5.2765952140281298E-2</c:v>
                </c:pt>
                <c:pt idx="2478">
                  <c:v>5.2914211139290998E-2</c:v>
                </c:pt>
                <c:pt idx="2479">
                  <c:v>5.3062886708643897E-2</c:v>
                </c:pt>
                <c:pt idx="2480">
                  <c:v>5.3137381072838497E-2</c:v>
                </c:pt>
                <c:pt idx="2481">
                  <c:v>5.3211980018797199E-2</c:v>
                </c:pt>
                <c:pt idx="2482">
                  <c:v>5.3286683693341101E-2</c:v>
                </c:pt>
                <c:pt idx="2483">
                  <c:v>5.3361492243497302E-2</c:v>
                </c:pt>
                <c:pt idx="2484">
                  <c:v>5.3436405816499603E-2</c:v>
                </c:pt>
                <c:pt idx="2485">
                  <c:v>5.3661778148021103E-2</c:v>
                </c:pt>
                <c:pt idx="2486">
                  <c:v>5.3737113288882199E-2</c:v>
                </c:pt>
                <c:pt idx="2487">
                  <c:v>5.3812554191863898E-2</c:v>
                </c:pt>
                <c:pt idx="2488">
                  <c:v>5.4039512959356502E-2</c:v>
                </c:pt>
                <c:pt idx="2489">
                  <c:v>5.4115378397688298E-2</c:v>
                </c:pt>
                <c:pt idx="2490">
                  <c:v>5.4191350342618898E-2</c:v>
                </c:pt>
                <c:pt idx="2491">
                  <c:v>5.4267428943671897E-2</c:v>
                </c:pt>
                <c:pt idx="2492">
                  <c:v>5.4343614350580403E-2</c:v>
                </c:pt>
                <c:pt idx="2493">
                  <c:v>5.4419906713287898E-2</c:v>
                </c:pt>
                <c:pt idx="2494">
                  <c:v>5.4496306181948603E-2</c:v>
                </c:pt>
                <c:pt idx="2495">
                  <c:v>5.4572812906927101E-2</c:v>
                </c:pt>
                <c:pt idx="2496">
                  <c:v>5.4726148728352499E-2</c:v>
                </c:pt>
                <c:pt idx="2497">
                  <c:v>5.4802978126585702E-2</c:v>
                </c:pt>
                <c:pt idx="2498">
                  <c:v>5.4879915384709897E-2</c:v>
                </c:pt>
                <c:pt idx="2499">
                  <c:v>5.5034114086536398E-2</c:v>
                </c:pt>
                <c:pt idx="2500">
                  <c:v>5.51113758337234E-2</c:v>
                </c:pt>
                <c:pt idx="2501">
                  <c:v>5.5266224880954298E-2</c:v>
                </c:pt>
                <c:pt idx="2502">
                  <c:v>5.5343812485762797E-2</c:v>
                </c:pt>
                <c:pt idx="2503">
                  <c:v>5.5499314621282103E-2</c:v>
                </c:pt>
                <c:pt idx="2504">
                  <c:v>5.55772294580427E-2</c:v>
                </c:pt>
                <c:pt idx="2505">
                  <c:v>5.56552536785287E-2</c:v>
                </c:pt>
                <c:pt idx="2506">
                  <c:v>5.5733387436302601E-2</c:v>
                </c:pt>
                <c:pt idx="2507">
                  <c:v>5.5811630885142398E-2</c:v>
                </c:pt>
                <c:pt idx="2508">
                  <c:v>5.5889984179042299E-2</c:v>
                </c:pt>
                <c:pt idx="2509">
                  <c:v>5.5968447472212302E-2</c:v>
                </c:pt>
                <c:pt idx="2510">
                  <c:v>5.6047020919079198E-2</c:v>
                </c:pt>
                <c:pt idx="2511">
                  <c:v>5.6125704674286403E-2</c:v>
                </c:pt>
                <c:pt idx="2512">
                  <c:v>5.6283403729381697E-2</c:v>
                </c:pt>
                <c:pt idx="2513">
                  <c:v>5.6362419339643401E-2</c:v>
                </c:pt>
                <c:pt idx="2514">
                  <c:v>5.6441545878993499E-2</c:v>
                </c:pt>
                <c:pt idx="2515">
                  <c:v>5.6520783503164002E-2</c:v>
                </c:pt>
                <c:pt idx="2516">
                  <c:v>5.6600132368105599E-2</c:v>
                </c:pt>
                <c:pt idx="2517">
                  <c:v>5.6679592629987799E-2</c:v>
                </c:pt>
                <c:pt idx="2518">
                  <c:v>5.6838847970349299E-2</c:v>
                </c:pt>
                <c:pt idx="2519">
                  <c:v>5.6918643362265299E-2</c:v>
                </c:pt>
                <c:pt idx="2520">
                  <c:v>5.7078570374810199E-2</c:v>
                </c:pt>
                <c:pt idx="2521">
                  <c:v>5.71587023101977E-2</c:v>
                </c:pt>
                <c:pt idx="2522">
                  <c:v>5.7238946741869301E-2</c:v>
                </c:pt>
                <c:pt idx="2523">
                  <c:v>5.7319303827757302E-2</c:v>
                </c:pt>
                <c:pt idx="2524">
                  <c:v>5.7399773726015499E-2</c:v>
                </c:pt>
                <c:pt idx="2525">
                  <c:v>5.7480356595019898E-2</c:v>
                </c:pt>
                <c:pt idx="2526">
                  <c:v>5.75610525933688E-2</c:v>
                </c:pt>
                <c:pt idx="2527">
                  <c:v>5.76418618798831E-2</c:v>
                </c:pt>
                <c:pt idx="2528">
                  <c:v>5.7722784613606901E-2</c:v>
                </c:pt>
                <c:pt idx="2529">
                  <c:v>5.7803820953807303E-2</c:v>
                </c:pt>
                <c:pt idx="2530">
                  <c:v>5.7884971059975102E-2</c:v>
                </c:pt>
                <c:pt idx="2531">
                  <c:v>5.7966235091825101E-2</c:v>
                </c:pt>
                <c:pt idx="2532">
                  <c:v>5.8047613209296002E-2</c:v>
                </c:pt>
                <c:pt idx="2533">
                  <c:v>5.8210712341979803E-2</c:v>
                </c:pt>
                <c:pt idx="2534">
                  <c:v>5.8374269742034302E-2</c:v>
                </c:pt>
                <c:pt idx="2535">
                  <c:v>5.8456220694564201E-2</c:v>
                </c:pt>
                <c:pt idx="2536">
                  <c:v>5.8620467911084197E-2</c:v>
                </c:pt>
                <c:pt idx="2537">
                  <c:v>5.87027644983356E-2</c:v>
                </c:pt>
                <c:pt idx="2538">
                  <c:v>5.8785176620800503E-2</c:v>
                </c:pt>
                <c:pt idx="2539">
                  <c:v>5.8867704440677397E-2</c:v>
                </c:pt>
                <c:pt idx="2540">
                  <c:v>5.8950348120392501E-2</c:v>
                </c:pt>
                <c:pt idx="2541">
                  <c:v>5.90331078226001E-2</c:v>
                </c:pt>
                <c:pt idx="2542">
                  <c:v>5.9198975946252001E-2</c:v>
                </c:pt>
                <c:pt idx="2543">
                  <c:v>5.9282084694147801E-2</c:v>
                </c:pt>
                <c:pt idx="2544">
                  <c:v>5.9365310117439798E-2</c:v>
                </c:pt>
                <c:pt idx="2545">
                  <c:v>5.9615688078835903E-2</c:v>
                </c:pt>
                <c:pt idx="2546">
                  <c:v>5.9699381844006402E-2</c:v>
                </c:pt>
                <c:pt idx="2547">
                  <c:v>5.9783193105871997E-2</c:v>
                </c:pt>
                <c:pt idx="2548">
                  <c:v>5.9867122029385003E-2</c:v>
                </c:pt>
                <c:pt idx="2549">
                  <c:v>5.9951168779729197E-2</c:v>
                </c:pt>
                <c:pt idx="2550">
                  <c:v>6.0035333522320301E-2</c:v>
                </c:pt>
                <c:pt idx="2551">
                  <c:v>6.01196164228062E-2</c:v>
                </c:pt>
                <c:pt idx="2552">
                  <c:v>6.0204017647067398E-2</c:v>
                </c:pt>
                <c:pt idx="2553">
                  <c:v>6.0288537361217399E-2</c:v>
                </c:pt>
                <c:pt idx="2554">
                  <c:v>6.0373175731602502E-2</c:v>
                </c:pt>
                <c:pt idx="2555">
                  <c:v>6.0542809107632697E-2</c:v>
                </c:pt>
                <c:pt idx="2556">
                  <c:v>6.0627804447139902E-2</c:v>
                </c:pt>
                <c:pt idx="2557">
                  <c:v>6.0712919110607201E-2</c:v>
                </c:pt>
                <c:pt idx="2558">
                  <c:v>6.0883507079727298E-2</c:v>
                </c:pt>
                <c:pt idx="2559">
                  <c:v>6.0968980721120898E-2</c:v>
                </c:pt>
                <c:pt idx="2560">
                  <c:v>6.1054574357956998E-2</c:v>
                </c:pt>
                <c:pt idx="2561">
                  <c:v>6.1140288158695898E-2</c:v>
                </c:pt>
                <c:pt idx="2562">
                  <c:v>6.1226122292034099E-2</c:v>
                </c:pt>
                <c:pt idx="2563">
                  <c:v>6.1312076926905303E-2</c:v>
                </c:pt>
                <c:pt idx="2564">
                  <c:v>6.1398152232479998E-2</c:v>
                </c:pt>
                <c:pt idx="2565">
                  <c:v>6.1484348378166603E-2</c:v>
                </c:pt>
                <c:pt idx="2566">
                  <c:v>6.1657103868697202E-2</c:v>
                </c:pt>
                <c:pt idx="2567">
                  <c:v>6.1743663553548198E-2</c:v>
                </c:pt>
                <c:pt idx="2568">
                  <c:v>6.1830344758525398E-2</c:v>
                </c:pt>
                <c:pt idx="2569">
                  <c:v>6.1917147654229399E-2</c:v>
                </c:pt>
                <c:pt idx="2570">
                  <c:v>6.2004072411500397E-2</c:v>
                </c:pt>
                <c:pt idx="2571">
                  <c:v>6.20911192014185E-2</c:v>
                </c:pt>
                <c:pt idx="2572">
                  <c:v>6.2178288195303903E-2</c:v>
                </c:pt>
                <c:pt idx="2573">
                  <c:v>6.2352993481460103E-2</c:v>
                </c:pt>
                <c:pt idx="2574">
                  <c:v>6.2440530117575298E-2</c:v>
                </c:pt>
                <c:pt idx="2575">
                  <c:v>6.2528189645347093E-2</c:v>
                </c:pt>
                <c:pt idx="2576">
                  <c:v>6.2615972237301601E-2</c:v>
                </c:pt>
                <c:pt idx="2577">
                  <c:v>6.2703878066207294E-2</c:v>
                </c:pt>
                <c:pt idx="2578">
                  <c:v>6.2880060127158396E-2</c:v>
                </c:pt>
                <c:pt idx="2579">
                  <c:v>6.3056737215204495E-2</c:v>
                </c:pt>
                <c:pt idx="2580">
                  <c:v>6.3145261828892199E-2</c:v>
                </c:pt>
                <c:pt idx="2581">
                  <c:v>6.3233910721246595E-2</c:v>
                </c:pt>
                <c:pt idx="2582">
                  <c:v>6.3322684066741103E-2</c:v>
                </c:pt>
                <c:pt idx="2583">
                  <c:v>6.3411582040094006E-2</c:v>
                </c:pt>
                <c:pt idx="2584">
                  <c:v>6.3500604816268805E-2</c:v>
                </c:pt>
                <c:pt idx="2585">
                  <c:v>6.3589752570474903E-2</c:v>
                </c:pt>
                <c:pt idx="2586">
                  <c:v>6.3679025478167298E-2</c:v>
                </c:pt>
                <c:pt idx="2587">
                  <c:v>6.3857947457063996E-2</c:v>
                </c:pt>
                <c:pt idx="2588">
                  <c:v>6.39475968804116E-2</c:v>
                </c:pt>
                <c:pt idx="2589">
                  <c:v>6.42173010041064E-2</c:v>
                </c:pt>
                <c:pt idx="2590">
                  <c:v>6.4307454919683399E-2</c:v>
                </c:pt>
                <c:pt idx="2591">
                  <c:v>6.4397735401284795E-2</c:v>
                </c:pt>
                <c:pt idx="2592">
                  <c:v>6.4488142626595399E-2</c:v>
                </c:pt>
                <c:pt idx="2593">
                  <c:v>6.4578676773549004E-2</c:v>
                </c:pt>
                <c:pt idx="2594">
                  <c:v>6.4669338020329495E-2</c:v>
                </c:pt>
                <c:pt idx="2595">
                  <c:v>6.49420861452248E-2</c:v>
                </c:pt>
                <c:pt idx="2596">
                  <c:v>6.5033257578159295E-2</c:v>
                </c:pt>
                <c:pt idx="2597">
                  <c:v>6.5215984607233699E-2</c:v>
                </c:pt>
                <c:pt idx="2598">
                  <c:v>6.5307540563006E-2</c:v>
                </c:pt>
                <c:pt idx="2599">
                  <c:v>6.5491038257995293E-2</c:v>
                </c:pt>
                <c:pt idx="2600">
                  <c:v>6.5582980358361298E-2</c:v>
                </c:pt>
                <c:pt idx="2601">
                  <c:v>6.5767251969610904E-2</c:v>
                </c:pt>
                <c:pt idx="2602">
                  <c:v>6.5859581843166495E-2</c:v>
                </c:pt>
                <c:pt idx="2603">
                  <c:v>6.5952041337548603E-2</c:v>
                </c:pt>
                <c:pt idx="2604">
                  <c:v>6.6044630634730206E-2</c:v>
                </c:pt>
                <c:pt idx="2605">
                  <c:v>6.6137349916939994E-2</c:v>
                </c:pt>
                <c:pt idx="2606">
                  <c:v>6.6230199366662496E-2</c:v>
                </c:pt>
                <c:pt idx="2607">
                  <c:v>6.6323179166638296E-2</c:v>
                </c:pt>
                <c:pt idx="2608">
                  <c:v>6.6602902499342101E-2</c:v>
                </c:pt>
                <c:pt idx="2609">
                  <c:v>6.6790039834217496E-2</c:v>
                </c:pt>
                <c:pt idx="2610">
                  <c:v>6.6883805587658399E-2</c:v>
                </c:pt>
                <c:pt idx="2611">
                  <c:v>6.6977702977740694E-2</c:v>
                </c:pt>
                <c:pt idx="2612">
                  <c:v>6.7071732189267499E-2</c:v>
                </c:pt>
                <c:pt idx="2613">
                  <c:v>6.7165893407301294E-2</c:v>
                </c:pt>
                <c:pt idx="2614">
                  <c:v>6.7260186817164502E-2</c:v>
                </c:pt>
                <c:pt idx="2615">
                  <c:v>6.7354612604439701E-2</c:v>
                </c:pt>
                <c:pt idx="2616">
                  <c:v>6.7449170954969995E-2</c:v>
                </c:pt>
                <c:pt idx="2617">
                  <c:v>6.7543862054859405E-2</c:v>
                </c:pt>
                <c:pt idx="2618">
                  <c:v>6.7733643248438197E-2</c:v>
                </c:pt>
                <c:pt idx="2619">
                  <c:v>6.7828733715643394E-2</c:v>
                </c:pt>
                <c:pt idx="2620">
                  <c:v>6.7923957679240102E-2</c:v>
                </c:pt>
                <c:pt idx="2621">
                  <c:v>6.8019315326642196E-2</c:v>
                </c:pt>
                <c:pt idx="2622">
                  <c:v>6.8114806845526898E-2</c:v>
                </c:pt>
                <c:pt idx="2623">
                  <c:v>6.8210432423834802E-2</c:v>
                </c:pt>
                <c:pt idx="2624">
                  <c:v>6.8306192249770303E-2</c:v>
                </c:pt>
                <c:pt idx="2625">
                  <c:v>6.8402086511802199E-2</c:v>
                </c:pt>
                <c:pt idx="2626">
                  <c:v>6.84981153986636E-2</c:v>
                </c:pt>
                <c:pt idx="2627">
                  <c:v>6.8594279099352895E-2</c:v>
                </c:pt>
                <c:pt idx="2628">
                  <c:v>6.8883580978351802E-2</c:v>
                </c:pt>
                <c:pt idx="2629">
                  <c:v>6.9077126443747805E-2</c:v>
                </c:pt>
                <c:pt idx="2630">
                  <c:v>6.9174103011251098E-2</c:v>
                </c:pt>
                <c:pt idx="2631">
                  <c:v>6.9271215723020002E-2</c:v>
                </c:pt>
                <c:pt idx="2632">
                  <c:v>6.9368464770185698E-2</c:v>
                </c:pt>
                <c:pt idx="2633">
                  <c:v>6.9465850344147997E-2</c:v>
                </c:pt>
                <c:pt idx="2634">
                  <c:v>6.9563372636575097E-2</c:v>
                </c:pt>
                <c:pt idx="2635">
                  <c:v>6.9856761745368201E-2</c:v>
                </c:pt>
                <c:pt idx="2636">
                  <c:v>6.9954832833725999E-2</c:v>
                </c:pt>
                <c:pt idx="2637">
                  <c:v>7.0053041602934199E-2</c:v>
                </c:pt>
                <c:pt idx="2638">
                  <c:v>7.0151388246281504E-2</c:v>
                </c:pt>
                <c:pt idx="2639">
                  <c:v>7.0249872957327805E-2</c:v>
                </c:pt>
                <c:pt idx="2640">
                  <c:v>7.0348495929904595E-2</c:v>
                </c:pt>
                <c:pt idx="2641">
                  <c:v>7.0546157436337298E-2</c:v>
                </c:pt>
                <c:pt idx="2642">
                  <c:v>7.0943148146413101E-2</c:v>
                </c:pt>
                <c:pt idx="2643">
                  <c:v>7.1142480475389597E-2</c:v>
                </c:pt>
                <c:pt idx="2644">
                  <c:v>7.1242356569190299E-2</c:v>
                </c:pt>
                <c:pt idx="2645">
                  <c:v>7.1342372877867502E-2</c:v>
                </c:pt>
                <c:pt idx="2646">
                  <c:v>7.1442529598267093E-2</c:v>
                </c:pt>
                <c:pt idx="2647">
                  <c:v>7.1542826927511599E-2</c:v>
                </c:pt>
                <c:pt idx="2648">
                  <c:v>7.1643265063000103E-2</c:v>
                </c:pt>
                <c:pt idx="2649">
                  <c:v>7.1844564543691605E-2</c:v>
                </c:pt>
                <c:pt idx="2650">
                  <c:v>7.2046429625083799E-2</c:v>
                </c:pt>
                <c:pt idx="2651">
                  <c:v>7.2147574762491895E-2</c:v>
                </c:pt>
                <c:pt idx="2652">
                  <c:v>7.2248861896372002E-2</c:v>
                </c:pt>
                <c:pt idx="2653">
                  <c:v>7.2553577271715103E-2</c:v>
                </c:pt>
                <c:pt idx="2654">
                  <c:v>7.2655434387755194E-2</c:v>
                </c:pt>
                <c:pt idx="2655">
                  <c:v>7.2757434499805707E-2</c:v>
                </c:pt>
                <c:pt idx="2656">
                  <c:v>7.2961864515221297E-2</c:v>
                </c:pt>
                <c:pt idx="2657">
                  <c:v>7.3064294820933198E-2</c:v>
                </c:pt>
                <c:pt idx="2658">
                  <c:v>7.3166868927349707E-2</c:v>
                </c:pt>
                <c:pt idx="2659">
                  <c:v>7.3372449350100399E-2</c:v>
                </c:pt>
                <c:pt idx="2660">
                  <c:v>7.3475456071045595E-2</c:v>
                </c:pt>
                <c:pt idx="2661">
                  <c:v>7.3785344705793995E-2</c:v>
                </c:pt>
                <c:pt idx="2662">
                  <c:v>7.3888931085685602E-2</c:v>
                </c:pt>
                <c:pt idx="2663">
                  <c:v>7.3992662889280705E-2</c:v>
                </c:pt>
                <c:pt idx="2664">
                  <c:v>7.4096540320738105E-2</c:v>
                </c:pt>
                <c:pt idx="2665">
                  <c:v>7.4200563584502999E-2</c:v>
                </c:pt>
                <c:pt idx="2666">
                  <c:v>7.4304732885307603E-2</c:v>
                </c:pt>
                <c:pt idx="2667">
                  <c:v>7.4409048428171601E-2</c:v>
                </c:pt>
                <c:pt idx="2668">
                  <c:v>7.4513510418402706E-2</c:v>
                </c:pt>
                <c:pt idx="2669">
                  <c:v>7.4618119061596294E-2</c:v>
                </c:pt>
                <c:pt idx="2670">
                  <c:v>7.4722874563637104E-2</c:v>
                </c:pt>
                <c:pt idx="2671">
                  <c:v>7.4827777130698298E-2</c:v>
                </c:pt>
                <c:pt idx="2672">
                  <c:v>7.5038024286023505E-2</c:v>
                </c:pt>
                <c:pt idx="2673">
                  <c:v>7.5248862182755394E-2</c:v>
                </c:pt>
                <c:pt idx="2674">
                  <c:v>7.5354503177665094E-2</c:v>
                </c:pt>
                <c:pt idx="2675">
                  <c:v>7.5566230300152998E-2</c:v>
                </c:pt>
                <c:pt idx="2676">
                  <c:v>7.5672316844439702E-2</c:v>
                </c:pt>
                <c:pt idx="2677">
                  <c:v>7.5778552322381496E-2</c:v>
                </c:pt>
                <c:pt idx="2678">
                  <c:v>7.5884936943064599E-2</c:v>
                </c:pt>
                <c:pt idx="2679">
                  <c:v>7.5991470915868706E-2</c:v>
                </c:pt>
                <c:pt idx="2680">
                  <c:v>7.6098154450467498E-2</c:v>
                </c:pt>
                <c:pt idx="2681">
                  <c:v>7.6204987756829101E-2</c:v>
                </c:pt>
                <c:pt idx="2682">
                  <c:v>7.6311971045216295E-2</c:v>
                </c:pt>
                <c:pt idx="2683">
                  <c:v>7.6419104526187095E-2</c:v>
                </c:pt>
                <c:pt idx="2684">
                  <c:v>7.65263884105951E-2</c:v>
                </c:pt>
                <c:pt idx="2685">
                  <c:v>7.6957032210040494E-2</c:v>
                </c:pt>
                <c:pt idx="2686">
                  <c:v>7.7065071284813699E-2</c:v>
                </c:pt>
                <c:pt idx="2687">
                  <c:v>7.7173262034376605E-2</c:v>
                </c:pt>
                <c:pt idx="2688">
                  <c:v>7.7281604671663701E-2</c:v>
                </c:pt>
                <c:pt idx="2689">
                  <c:v>7.7390099409908306E-2</c:v>
                </c:pt>
                <c:pt idx="2690">
                  <c:v>7.7498746462643306E-2</c:v>
                </c:pt>
                <c:pt idx="2691">
                  <c:v>7.7716498367214504E-2</c:v>
                </c:pt>
                <c:pt idx="2692">
                  <c:v>7.7825603647616801E-2</c:v>
                </c:pt>
                <c:pt idx="2693">
                  <c:v>7.7934862099642399E-2</c:v>
                </c:pt>
                <c:pt idx="2694">
                  <c:v>7.8044273938327094E-2</c:v>
                </c:pt>
                <c:pt idx="2695">
                  <c:v>7.8153839379008702E-2</c:v>
                </c:pt>
                <c:pt idx="2696">
                  <c:v>7.8373431929225496E-2</c:v>
                </c:pt>
                <c:pt idx="2697">
                  <c:v>7.8483459470949299E-2</c:v>
                </c:pt>
                <c:pt idx="2698">
                  <c:v>7.8703978170375999E-2</c:v>
                </c:pt>
                <c:pt idx="2699">
                  <c:v>7.8814469762090306E-2</c:v>
                </c:pt>
                <c:pt idx="2700">
                  <c:v>7.9035918516835404E-2</c:v>
                </c:pt>
                <c:pt idx="2701">
                  <c:v>7.9257989486652594E-2</c:v>
                </c:pt>
                <c:pt idx="2702">
                  <c:v>7.9369258848354995E-2</c:v>
                </c:pt>
                <c:pt idx="2703">
                  <c:v>7.9480684419809003E-2</c:v>
                </c:pt>
                <c:pt idx="2704">
                  <c:v>7.9592266420315694E-2</c:v>
                </c:pt>
                <c:pt idx="2705">
                  <c:v>7.9704005069484093E-2</c:v>
                </c:pt>
                <c:pt idx="2706">
                  <c:v>7.9815900587231203E-2</c:v>
                </c:pt>
                <c:pt idx="2707">
                  <c:v>8.02650557531671E-2</c:v>
                </c:pt>
                <c:pt idx="2708">
                  <c:v>8.0377738923387607E-2</c:v>
                </c:pt>
                <c:pt idx="2709">
                  <c:v>8.0490580288189006E-2</c:v>
                </c:pt>
                <c:pt idx="2710">
                  <c:v>8.0603580069658703E-2</c:v>
                </c:pt>
                <c:pt idx="2711">
                  <c:v>8.0716738490196102E-2</c:v>
                </c:pt>
                <c:pt idx="2712">
                  <c:v>8.0830055772512704E-2</c:v>
                </c:pt>
                <c:pt idx="2713">
                  <c:v>8.1057167814893194E-2</c:v>
                </c:pt>
                <c:pt idx="2714">
                  <c:v>8.1170963021945305E-2</c:v>
                </c:pt>
                <c:pt idx="2715">
                  <c:v>8.1284917984753693E-2</c:v>
                </c:pt>
                <c:pt idx="2716">
                  <c:v>8.1513308075071095E-2</c:v>
                </c:pt>
                <c:pt idx="2717">
                  <c:v>8.1627743652083695E-2</c:v>
                </c:pt>
                <c:pt idx="2718">
                  <c:v>8.1857096995942805E-2</c:v>
                </c:pt>
                <c:pt idx="2719">
                  <c:v>8.1972015214188607E-2</c:v>
                </c:pt>
                <c:pt idx="2720">
                  <c:v>8.2087094764772897E-2</c:v>
                </c:pt>
                <c:pt idx="2721">
                  <c:v>8.2202335874188306E-2</c:v>
                </c:pt>
                <c:pt idx="2722">
                  <c:v>8.2433303677073202E-2</c:v>
                </c:pt>
                <c:pt idx="2723">
                  <c:v>8.2549030825119399E-2</c:v>
                </c:pt>
                <c:pt idx="2724">
                  <c:v>8.2780972753255494E-2</c:v>
                </c:pt>
                <c:pt idx="2725">
                  <c:v>8.2897187989839402E-2</c:v>
                </c:pt>
                <c:pt idx="2726">
                  <c:v>8.3130108151678206E-2</c:v>
                </c:pt>
                <c:pt idx="2727">
                  <c:v>8.3246813535352501E-2</c:v>
                </c:pt>
                <c:pt idx="2728">
                  <c:v>8.3363682760345795E-2</c:v>
                </c:pt>
                <c:pt idx="2729">
                  <c:v>8.3715275785004595E-2</c:v>
                </c:pt>
                <c:pt idx="2730">
                  <c:v>8.3950494566932599E-2</c:v>
                </c:pt>
                <c:pt idx="2731">
                  <c:v>8.4186374254231297E-2</c:v>
                </c:pt>
                <c:pt idx="2732">
                  <c:v>8.4422916703877707E-2</c:v>
                </c:pt>
                <c:pt idx="2733">
                  <c:v>8.4541437046313103E-2</c:v>
                </c:pt>
                <c:pt idx="2734">
                  <c:v>8.4660123778066795E-2</c:v>
                </c:pt>
                <c:pt idx="2735">
                  <c:v>8.4897997344225595E-2</c:v>
                </c:pt>
                <c:pt idx="2736">
                  <c:v>8.5136539275028303E-2</c:v>
                </c:pt>
                <c:pt idx="2737">
                  <c:v>8.5256061463820101E-2</c:v>
                </c:pt>
                <c:pt idx="2738">
                  <c:v>8.5375751448410697E-2</c:v>
                </c:pt>
                <c:pt idx="2739">
                  <c:v>8.5495609464366698E-2</c:v>
                </c:pt>
                <c:pt idx="2740">
                  <c:v>8.5615635747585198E-2</c:v>
                </c:pt>
                <c:pt idx="2741">
                  <c:v>8.5735830534294802E-2</c:v>
                </c:pt>
                <c:pt idx="2742">
                  <c:v>8.5856194061055394E-2</c:v>
                </c:pt>
                <c:pt idx="2743">
                  <c:v>8.5976726564759395E-2</c:v>
                </c:pt>
                <c:pt idx="2744">
                  <c:v>8.6218299452229197E-2</c:v>
                </c:pt>
                <c:pt idx="2745">
                  <c:v>8.6339340311444204E-2</c:v>
                </c:pt>
                <c:pt idx="2746">
                  <c:v>8.6581932051960894E-2</c:v>
                </c:pt>
                <c:pt idx="2747">
                  <c:v>8.6703483410717097E-2</c:v>
                </c:pt>
                <c:pt idx="2748">
                  <c:v>8.6825205413999906E-2</c:v>
                </c:pt>
                <c:pt idx="2749">
                  <c:v>8.6947098301375203E-2</c:v>
                </c:pt>
                <c:pt idx="2750">
                  <c:v>8.7069162312745293E-2</c:v>
                </c:pt>
                <c:pt idx="2751">
                  <c:v>8.7191397688349104E-2</c:v>
                </c:pt>
                <c:pt idx="2752">
                  <c:v>8.7436383494900294E-2</c:v>
                </c:pt>
                <c:pt idx="2753">
                  <c:v>8.7559134408013994E-2</c:v>
                </c:pt>
                <c:pt idx="2754">
                  <c:v>8.7805153461872398E-2</c:v>
                </c:pt>
                <c:pt idx="2755">
                  <c:v>8.7928422086816893E-2</c:v>
                </c:pt>
                <c:pt idx="2756">
                  <c:v>8.8175478745785907E-2</c:v>
                </c:pt>
                <c:pt idx="2757">
                  <c:v>8.8299267266052306E-2</c:v>
                </c:pt>
                <c:pt idx="2758">
                  <c:v>8.8423229571570297E-2</c:v>
                </c:pt>
                <c:pt idx="2759">
                  <c:v>8.8547365906314804E-2</c:v>
                </c:pt>
                <c:pt idx="2760">
                  <c:v>8.8671676514603406E-2</c:v>
                </c:pt>
                <c:pt idx="2761">
                  <c:v>8.8796161641096799E-2</c:v>
                </c:pt>
                <c:pt idx="2762">
                  <c:v>8.8920821530799096E-2</c:v>
                </c:pt>
                <c:pt idx="2763">
                  <c:v>8.9045656429058095E-2</c:v>
                </c:pt>
                <c:pt idx="2764">
                  <c:v>8.9295852234361497E-2</c:v>
                </c:pt>
                <c:pt idx="2765">
                  <c:v>8.9798354781255404E-2</c:v>
                </c:pt>
                <c:pt idx="2766">
                  <c:v>8.99244216381508E-2</c:v>
                </c:pt>
                <c:pt idx="2767">
                  <c:v>9.0050665478827896E-2</c:v>
                </c:pt>
                <c:pt idx="2768">
                  <c:v>9.0177086551751898E-2</c:v>
                </c:pt>
                <c:pt idx="2769">
                  <c:v>9.0430461389947397E-2</c:v>
                </c:pt>
                <c:pt idx="2770">
                  <c:v>9.0557415653895801E-2</c:v>
                </c:pt>
                <c:pt idx="2771">
                  <c:v>9.0684548147446198E-2</c:v>
                </c:pt>
                <c:pt idx="2772">
                  <c:v>9.0811859120812896E-2</c:v>
                </c:pt>
                <c:pt idx="2773">
                  <c:v>9.09393488245617E-2</c:v>
                </c:pt>
                <c:pt idx="2774">
                  <c:v>9.1067017509610104E-2</c:v>
                </c:pt>
                <c:pt idx="2775">
                  <c:v>9.1194865427227795E-2</c:v>
                </c:pt>
                <c:pt idx="2776">
                  <c:v>9.13228928290373E-2</c:v>
                </c:pt>
                <c:pt idx="2777">
                  <c:v>9.1451099967014393E-2</c:v>
                </c:pt>
                <c:pt idx="2778">
                  <c:v>9.1579487093488607E-2</c:v>
                </c:pt>
                <c:pt idx="2779">
                  <c:v>9.1708054461143496E-2</c:v>
                </c:pt>
                <c:pt idx="2780">
                  <c:v>9.1836802323017802E-2</c:v>
                </c:pt>
                <c:pt idx="2781">
                  <c:v>9.1965730932504999E-2</c:v>
                </c:pt>
                <c:pt idx="2782">
                  <c:v>9.2094840543354706E-2</c:v>
                </c:pt>
                <c:pt idx="2783">
                  <c:v>9.2224131409672602E-2</c:v>
                </c:pt>
                <c:pt idx="2784">
                  <c:v>9.2353603785921001E-2</c:v>
                </c:pt>
                <c:pt idx="2785">
                  <c:v>9.2483257926919707E-2</c:v>
                </c:pt>
                <c:pt idx="2786">
                  <c:v>9.2613094087846001E-2</c:v>
                </c:pt>
                <c:pt idx="2787">
                  <c:v>9.2743112524235699E-2</c:v>
                </c:pt>
                <c:pt idx="2788">
                  <c:v>9.2873313491982898E-2</c:v>
                </c:pt>
                <c:pt idx="2789">
                  <c:v>9.3003697247341505E-2</c:v>
                </c:pt>
                <c:pt idx="2790">
                  <c:v>9.3134264046924597E-2</c:v>
                </c:pt>
                <c:pt idx="2791">
                  <c:v>9.3395947807020499E-2</c:v>
                </c:pt>
                <c:pt idx="2792">
                  <c:v>9.3527065282563104E-2</c:v>
                </c:pt>
                <c:pt idx="2793">
                  <c:v>9.3789852714925598E-2</c:v>
                </c:pt>
                <c:pt idx="2794">
                  <c:v>9.3921523188947795E-2</c:v>
                </c:pt>
                <c:pt idx="2795">
                  <c:v>9.4053378513603805E-2</c:v>
                </c:pt>
                <c:pt idx="2796">
                  <c:v>9.4185418948403501E-2</c:v>
                </c:pt>
                <c:pt idx="2797">
                  <c:v>9.4317644753220603E-2</c:v>
                </c:pt>
                <c:pt idx="2798">
                  <c:v>9.4450056188294093E-2</c:v>
                </c:pt>
                <c:pt idx="2799">
                  <c:v>9.4715436991992197E-2</c:v>
                </c:pt>
                <c:pt idx="2800">
                  <c:v>9.5114906951466502E-2</c:v>
                </c:pt>
                <c:pt idx="2801">
                  <c:v>9.5248437653587703E-2</c:v>
                </c:pt>
                <c:pt idx="2802">
                  <c:v>9.5382155817895303E-2</c:v>
                </c:pt>
                <c:pt idx="2803">
                  <c:v>9.5516061707565103E-2</c:v>
                </c:pt>
                <c:pt idx="2804">
                  <c:v>9.57844377175434E-2</c:v>
                </c:pt>
                <c:pt idx="2805">
                  <c:v>9.5918908366053296E-2</c:v>
                </c:pt>
                <c:pt idx="2806">
                  <c:v>9.6053567796329106E-2</c:v>
                </c:pt>
                <c:pt idx="2807">
                  <c:v>9.6188416273399399E-2</c:v>
                </c:pt>
                <c:pt idx="2808">
                  <c:v>9.6729705963229801E-2</c:v>
                </c:pt>
                <c:pt idx="2809">
                  <c:v>9.6865503662741298E-2</c:v>
                </c:pt>
                <c:pt idx="2810">
                  <c:v>9.7001492007049994E-2</c:v>
                </c:pt>
                <c:pt idx="2811">
                  <c:v>9.7137671263800199E-2</c:v>
                </c:pt>
                <c:pt idx="2812">
                  <c:v>9.7274041701011393E-2</c:v>
                </c:pt>
                <c:pt idx="2813">
                  <c:v>9.7410603587079703E-2</c:v>
                </c:pt>
                <c:pt idx="2814">
                  <c:v>9.7684302781256296E-2</c:v>
                </c:pt>
                <c:pt idx="2815">
                  <c:v>9.78214406280426E-2</c:v>
                </c:pt>
                <c:pt idx="2816">
                  <c:v>9.7958771001043304E-2</c:v>
                </c:pt>
                <c:pt idx="2817">
                  <c:v>9.8096294170543802E-2</c:v>
                </c:pt>
                <c:pt idx="2818">
                  <c:v>9.8234010407208597E-2</c:v>
                </c:pt>
                <c:pt idx="2819">
                  <c:v>9.8510023166591104E-2</c:v>
                </c:pt>
                <c:pt idx="2820">
                  <c:v>9.8648320232540304E-2</c:v>
                </c:pt>
                <c:pt idx="2821">
                  <c:v>9.8786811452117998E-2</c:v>
                </c:pt>
                <c:pt idx="2822">
                  <c:v>9.8925497097894305E-2</c:v>
                </c:pt>
                <c:pt idx="2823">
                  <c:v>9.9203452760236593E-2</c:v>
                </c:pt>
                <c:pt idx="2824">
                  <c:v>9.9342723323858004E-2</c:v>
                </c:pt>
                <c:pt idx="2825">
                  <c:v>9.9482189407789898E-2</c:v>
                </c:pt>
                <c:pt idx="2826">
                  <c:v>9.9621851286521096E-2</c:v>
                </c:pt>
                <c:pt idx="2827">
                  <c:v>0.10004201444218</c:v>
                </c:pt>
                <c:pt idx="2828">
                  <c:v>0.100887664442875</c:v>
                </c:pt>
                <c:pt idx="2829">
                  <c:v>0.10117113329989399</c:v>
                </c:pt>
                <c:pt idx="2830">
                  <c:v>0.101313166267143</c:v>
                </c:pt>
                <c:pt idx="2831">
                  <c:v>0.101455398632809</c:v>
                </c:pt>
                <c:pt idx="2832">
                  <c:v>0.101597830676824</c:v>
                </c:pt>
                <c:pt idx="2833">
                  <c:v>0.101740462679515</c:v>
                </c:pt>
                <c:pt idx="2834">
                  <c:v>0.101883294921602</c:v>
                </c:pt>
                <c:pt idx="2835">
                  <c:v>0.102026327684197</c:v>
                </c:pt>
                <c:pt idx="2836">
                  <c:v>0.10216956124881101</c:v>
                </c:pt>
                <c:pt idx="2837">
                  <c:v>0.10231299589734499</c:v>
                </c:pt>
                <c:pt idx="2838">
                  <c:v>0.102600469575771</c:v>
                </c:pt>
                <c:pt idx="2839">
                  <c:v>0.102744509171451</c:v>
                </c:pt>
                <c:pt idx="2840">
                  <c:v>0.10288875098263001</c:v>
                </c:pt>
                <c:pt idx="2841">
                  <c:v>0.103033195293195</c:v>
                </c:pt>
                <c:pt idx="2842">
                  <c:v>0.103322692550031</c:v>
                </c:pt>
                <c:pt idx="2843">
                  <c:v>0.10346774606607299</c:v>
                </c:pt>
                <c:pt idx="2844">
                  <c:v>0.103613003221044</c:v>
                </c:pt>
                <c:pt idx="2845">
                  <c:v>0.103904129591721</c:v>
                </c:pt>
                <c:pt idx="2846">
                  <c:v>0.104049999380405</c:v>
                </c:pt>
                <c:pt idx="2847">
                  <c:v>0.104488838606151</c:v>
                </c:pt>
                <c:pt idx="2848">
                  <c:v>0.10463552926096099</c:v>
                </c:pt>
                <c:pt idx="2849">
                  <c:v>0.104782425853061</c:v>
                </c:pt>
                <c:pt idx="2850">
                  <c:v>0.105076838005986</c:v>
                </c:pt>
                <c:pt idx="2851">
                  <c:v>0.105224354146256</c:v>
                </c:pt>
                <c:pt idx="2852">
                  <c:v>0.105372077382705</c:v>
                </c:pt>
                <c:pt idx="2853">
                  <c:v>0.105520008006073</c:v>
                </c:pt>
                <c:pt idx="2854">
                  <c:v>0.105668146307507</c:v>
                </c:pt>
                <c:pt idx="2855">
                  <c:v>0.10611381019782699</c:v>
                </c:pt>
                <c:pt idx="2856">
                  <c:v>0.106262782131193</c:v>
                </c:pt>
                <c:pt idx="2857">
                  <c:v>0.10641196320450901</c:v>
                </c:pt>
                <c:pt idx="2858">
                  <c:v>0.10656135371138301</c:v>
                </c:pt>
                <c:pt idx="2859">
                  <c:v>0.106710953945838</c:v>
                </c:pt>
                <c:pt idx="2860">
                  <c:v>0.107010784775637</c:v>
                </c:pt>
                <c:pt idx="2861">
                  <c:v>0.107161015961091</c:v>
                </c:pt>
                <c:pt idx="2862">
                  <c:v>0.10746211135148601</c:v>
                </c:pt>
                <c:pt idx="2863">
                  <c:v>0.107612976149025</c:v>
                </c:pt>
                <c:pt idx="2864">
                  <c:v>0.10791534143340201</c:v>
                </c:pt>
                <c:pt idx="2865">
                  <c:v>0.108370483049575</c:v>
                </c:pt>
                <c:pt idx="2866">
                  <c:v>0.108674976737028</c:v>
                </c:pt>
                <c:pt idx="2867">
                  <c:v>0.108827544262054</c:v>
                </c:pt>
                <c:pt idx="2868">
                  <c:v>0.108980325974839</c:v>
                </c:pt>
                <c:pt idx="2869">
                  <c:v>0.10928653316688999</c:v>
                </c:pt>
                <c:pt idx="2870">
                  <c:v>0.10959360072381601</c:v>
                </c:pt>
                <c:pt idx="2871">
                  <c:v>0.109901531063024</c:v>
                </c:pt>
                <c:pt idx="2872">
                  <c:v>0.11005582053328</c:v>
                </c:pt>
                <c:pt idx="2873">
                  <c:v>0.110365049593415</c:v>
                </c:pt>
                <c:pt idx="2874">
                  <c:v>0.11067514750911001</c:v>
                </c:pt>
                <c:pt idx="2875">
                  <c:v>0.110830523050421</c:v>
                </c:pt>
                <c:pt idx="2876">
                  <c:v>0.111141928828971</c:v>
                </c:pt>
                <c:pt idx="2877">
                  <c:v>0.1112979596791</c:v>
                </c:pt>
                <c:pt idx="2878">
                  <c:v>0.11145420957910999</c:v>
                </c:pt>
                <c:pt idx="2879">
                  <c:v>0.111767367759288</c:v>
                </c:pt>
                <c:pt idx="2880">
                  <c:v>0.11208140583486199</c:v>
                </c:pt>
                <c:pt idx="2881">
                  <c:v>0.11223875560574</c:v>
                </c:pt>
                <c:pt idx="2882">
                  <c:v>0.112712131568277</c:v>
                </c:pt>
                <c:pt idx="2883">
                  <c:v>0.112870366807613</c:v>
                </c:pt>
                <c:pt idx="2884">
                  <c:v>0.113028824191546</c:v>
                </c:pt>
                <c:pt idx="2885">
                  <c:v>0.113187504031941</c:v>
                </c:pt>
                <c:pt idx="2886">
                  <c:v>0.113346406641102</c:v>
                </c:pt>
                <c:pt idx="2887">
                  <c:v>0.113505532331773</c:v>
                </c:pt>
                <c:pt idx="2888">
                  <c:v>0.113664881417134</c:v>
                </c:pt>
                <c:pt idx="2889">
                  <c:v>0.113824454210806</c:v>
                </c:pt>
                <c:pt idx="2890">
                  <c:v>0.113984251026852</c:v>
                </c:pt>
                <c:pt idx="2891">
                  <c:v>0.11414427217977299</c:v>
                </c:pt>
                <c:pt idx="2892">
                  <c:v>0.11430451798451401</c:v>
                </c:pt>
                <c:pt idx="2893">
                  <c:v>0.114625684811441</c:v>
                </c:pt>
                <c:pt idx="2894">
                  <c:v>0.11494775403603801</c:v>
                </c:pt>
                <c:pt idx="2895">
                  <c:v>0.115109127839532</c:v>
                </c:pt>
                <c:pt idx="2896">
                  <c:v>0.11527072819381499</c:v>
                </c:pt>
                <c:pt idx="2897">
                  <c:v>0.11559460982740501</c:v>
                </c:pt>
                <c:pt idx="2898">
                  <c:v>0.115919401486587</c:v>
                </c:pt>
                <c:pt idx="2899">
                  <c:v>0.116082139374538</c:v>
                </c:pt>
                <c:pt idx="2900">
                  <c:v>0.116245105728301</c:v>
                </c:pt>
                <c:pt idx="2901">
                  <c:v>0.116408300868617</c:v>
                </c:pt>
                <c:pt idx="2902">
                  <c:v>0.116571725116676</c:v>
                </c:pt>
                <c:pt idx="2903">
                  <c:v>0.11689926222304101</c:v>
                </c:pt>
                <c:pt idx="2904">
                  <c:v>0.11722771962595301</c:v>
                </c:pt>
                <c:pt idx="2905">
                  <c:v>0.117392294246393</c:v>
                </c:pt>
                <c:pt idx="2906">
                  <c:v>0.11755709991121201</c:v>
                </c:pt>
                <c:pt idx="2907">
                  <c:v>0.11788740567188501</c:v>
                </c:pt>
                <c:pt idx="2908">
                  <c:v>0.118052906417826</c:v>
                </c:pt>
                <c:pt idx="2909">
                  <c:v>0.11821863950832399</c:v>
                </c:pt>
                <c:pt idx="2910">
                  <c:v>0.118717236111298</c:v>
                </c:pt>
                <c:pt idx="2911">
                  <c:v>0.11888390184646</c:v>
                </c:pt>
                <c:pt idx="2912">
                  <c:v>0.119050801561691</c:v>
                </c:pt>
                <c:pt idx="2913">
                  <c:v>0.119385304246754</c:v>
                </c:pt>
                <c:pt idx="2914">
                  <c:v>0.119552907874934</c:v>
                </c:pt>
                <c:pt idx="2915">
                  <c:v>0.11988882135192599</c:v>
                </c:pt>
                <c:pt idx="2916">
                  <c:v>0.120057131861863</c:v>
                </c:pt>
                <c:pt idx="2917">
                  <c:v>0.12022567866095001</c:v>
                </c:pt>
                <c:pt idx="2918">
                  <c:v>0.12039446208091199</c:v>
                </c:pt>
                <c:pt idx="2919">
                  <c:v>0.120563482453937</c:v>
                </c:pt>
                <c:pt idx="2920">
                  <c:v>0.12073274011268099</c:v>
                </c:pt>
                <c:pt idx="2921">
                  <c:v>0.120902235390267</c:v>
                </c:pt>
                <c:pt idx="2922">
                  <c:v>0.12107196862028401</c:v>
                </c:pt>
                <c:pt idx="2923">
                  <c:v>0.121241940136792</c:v>
                </c:pt>
                <c:pt idx="2924">
                  <c:v>0.12158259936786001</c:v>
                </c:pt>
                <c:pt idx="2925">
                  <c:v>0.121924215765331</c:v>
                </c:pt>
                <c:pt idx="2926">
                  <c:v>0.122095383741609</c:v>
                </c:pt>
                <c:pt idx="2927">
                  <c:v>0.1222667920186</c:v>
                </c:pt>
                <c:pt idx="2928">
                  <c:v>0.12243844093366101</c:v>
                </c:pt>
                <c:pt idx="2929">
                  <c:v>0.122610330824621</c:v>
                </c:pt>
                <c:pt idx="2930">
                  <c:v>0.123300306920635</c:v>
                </c:pt>
                <c:pt idx="2931">
                  <c:v>0.12364674964250701</c:v>
                </c:pt>
                <c:pt idx="2932">
                  <c:v>0.12382033586388801</c:v>
                </c:pt>
                <c:pt idx="2933">
                  <c:v>0.12399416578093</c:v>
                </c:pt>
                <c:pt idx="2934">
                  <c:v>0.124168239735753</c:v>
                </c:pt>
                <c:pt idx="2935">
                  <c:v>0.12434255807095899</c:v>
                </c:pt>
                <c:pt idx="2936">
                  <c:v>0.124691929255334</c:v>
                </c:pt>
                <c:pt idx="2937">
                  <c:v>0.12521782747750601</c:v>
                </c:pt>
                <c:pt idx="2938">
                  <c:v>0.12539361931663101</c:v>
                </c:pt>
                <c:pt idx="2939">
                  <c:v>0.12556965794785699</c:v>
                </c:pt>
                <c:pt idx="2940">
                  <c:v>0.12574594371765099</c:v>
                </c:pt>
                <c:pt idx="2941">
                  <c:v>0.12609925806125599</c:v>
                </c:pt>
                <c:pt idx="2942">
                  <c:v>0.12663109180565099</c:v>
                </c:pt>
                <c:pt idx="2943">
                  <c:v>0.126808867709988</c:v>
                </c:pt>
                <c:pt idx="2944">
                  <c:v>0.12698689319183101</c:v>
                </c:pt>
                <c:pt idx="2945">
                  <c:v>0.127343694290045</c:v>
                </c:pt>
                <c:pt idx="2946">
                  <c:v>0.12770149790923199</c:v>
                </c:pt>
                <c:pt idx="2947">
                  <c:v>0.12788077654414101</c:v>
                </c:pt>
                <c:pt idx="2948">
                  <c:v>0.12806030686622299</c:v>
                </c:pt>
                <c:pt idx="2949">
                  <c:v>0.12824008922881699</c:v>
                </c:pt>
                <c:pt idx="2950">
                  <c:v>0.128420123985762</c:v>
                </c:pt>
                <c:pt idx="2951">
                  <c:v>0.12896174616851799</c:v>
                </c:pt>
                <c:pt idx="2952">
                  <c:v>0.12914279405117501</c:v>
                </c:pt>
                <c:pt idx="2953">
                  <c:v>0.12932409610483001</c:v>
                </c:pt>
                <c:pt idx="2954">
                  <c:v>0.12950565268631201</c:v>
                </c:pt>
                <c:pt idx="2955">
                  <c:v>0.12968746415294899</c:v>
                </c:pt>
                <c:pt idx="2956">
                  <c:v>0.129869530862571</c:v>
                </c:pt>
                <c:pt idx="2957">
                  <c:v>0.130234431444605</c:v>
                </c:pt>
                <c:pt idx="2958">
                  <c:v>0.13060035730511499</c:v>
                </c:pt>
                <c:pt idx="2959">
                  <c:v>0.13078370561472399</c:v>
                </c:pt>
                <c:pt idx="2960">
                  <c:v>0.13096731132487499</c:v>
                </c:pt>
                <c:pt idx="2961">
                  <c:v>0.131151174796929</c:v>
                </c:pt>
                <c:pt idx="2962">
                  <c:v>0.13133529639275399</c:v>
                </c:pt>
                <c:pt idx="2963">
                  <c:v>0.13151967647472801</c:v>
                </c:pt>
                <c:pt idx="2964">
                  <c:v>0.13170431540573499</c:v>
                </c:pt>
                <c:pt idx="2965">
                  <c:v>0.13188921354917299</c:v>
                </c:pt>
                <c:pt idx="2966">
                  <c:v>0.132074371268944</c:v>
                </c:pt>
                <c:pt idx="2967">
                  <c:v>0.13225978892946699</c:v>
                </c:pt>
                <c:pt idx="2968">
                  <c:v>0.13281760520737901</c:v>
                </c:pt>
                <c:pt idx="2969">
                  <c:v>0.13300406628531</c:v>
                </c:pt>
                <c:pt idx="2970">
                  <c:v>0.13319078913376001</c:v>
                </c:pt>
                <c:pt idx="2971">
                  <c:v>0.133377774120227</c:v>
                </c:pt>
                <c:pt idx="2972">
                  <c:v>0.13356502161272299</c:v>
                </c:pt>
                <c:pt idx="2973">
                  <c:v>0.13375253197977699</c:v>
                </c:pt>
                <c:pt idx="2974">
                  <c:v>0.13394030559043599</c:v>
                </c:pt>
                <c:pt idx="2975">
                  <c:v>0.134128342814264</c:v>
                </c:pt>
                <c:pt idx="2976">
                  <c:v>0.13431664402134499</c:v>
                </c:pt>
                <c:pt idx="2977">
                  <c:v>0.13450520958228099</c:v>
                </c:pt>
                <c:pt idx="2978">
                  <c:v>0.134694039868197</c:v>
                </c:pt>
                <c:pt idx="2979">
                  <c:v>0.134883135250736</c:v>
                </c:pt>
                <c:pt idx="2980">
                  <c:v>0.13526212279486999</c:v>
                </c:pt>
                <c:pt idx="2981">
                  <c:v>0.13545201570236601</c:v>
                </c:pt>
                <c:pt idx="2982">
                  <c:v>0.13583260165689401</c:v>
                </c:pt>
                <c:pt idx="2983">
                  <c:v>0.13602329545297201</c:v>
                </c:pt>
                <c:pt idx="2984">
                  <c:v>0.13621425696183401</c:v>
                </c:pt>
                <c:pt idx="2985">
                  <c:v>0.136405486559318</c:v>
                </c:pt>
                <c:pt idx="2986">
                  <c:v>0.13659698462179001</c:v>
                </c:pt>
                <c:pt idx="2987">
                  <c:v>0.13736566906740499</c:v>
                </c:pt>
                <c:pt idx="2988">
                  <c:v>0.13813867919984699</c:v>
                </c:pt>
                <c:pt idx="2989">
                  <c:v>0.13833261047113601</c:v>
                </c:pt>
                <c:pt idx="2990">
                  <c:v>0.13852681400026201</c:v>
                </c:pt>
                <c:pt idx="2991">
                  <c:v>0.13891603936144001</c:v>
                </c:pt>
                <c:pt idx="2992">
                  <c:v>0.13950192890992699</c:v>
                </c:pt>
                <c:pt idx="2993">
                  <c:v>0.14009028949462199</c:v>
                </c:pt>
                <c:pt idx="2994">
                  <c:v>0.14028696060871099</c:v>
                </c:pt>
                <c:pt idx="2995">
                  <c:v>0.14048390782706899</c:v>
                </c:pt>
                <c:pt idx="2996">
                  <c:v>0.14068113153731801</c:v>
                </c:pt>
                <c:pt idx="2997">
                  <c:v>0.140878632127619</c:v>
                </c:pt>
                <c:pt idx="2998">
                  <c:v>0.14147279906865901</c:v>
                </c:pt>
                <c:pt idx="2999">
                  <c:v>0.14167141107172099</c:v>
                </c:pt>
                <c:pt idx="3000">
                  <c:v>0.141870301903845</c:v>
                </c:pt>
                <c:pt idx="3001">
                  <c:v>0.14226892162160401</c:v>
                </c:pt>
                <c:pt idx="3002">
                  <c:v>0.14246865129177999</c:v>
                </c:pt>
                <c:pt idx="3003">
                  <c:v>0.14266866136009601</c:v>
                </c:pt>
                <c:pt idx="3004">
                  <c:v>0.14286895222020099</c:v>
                </c:pt>
                <c:pt idx="3005">
                  <c:v>0.14306952426629499</c:v>
                </c:pt>
                <c:pt idx="3006">
                  <c:v>0.14327037789313099</c:v>
                </c:pt>
                <c:pt idx="3007">
                  <c:v>0.143471513496019</c:v>
                </c:pt>
                <c:pt idx="3008">
                  <c:v>0.143874632213952</c:v>
                </c:pt>
                <c:pt idx="3009">
                  <c:v>0.144076616122392</c:v>
                </c:pt>
                <c:pt idx="3010">
                  <c:v>0.14448143502588201</c:v>
                </c:pt>
                <c:pt idx="3011">
                  <c:v>0.14468427081767099</c:v>
                </c:pt>
                <c:pt idx="3012">
                  <c:v>0.14488739136824899</c:v>
                </c:pt>
                <c:pt idx="3013">
                  <c:v>0.14549846557321899</c:v>
                </c:pt>
                <c:pt idx="3014">
                  <c:v>0.14570272916226301</c:v>
                </c:pt>
                <c:pt idx="3015">
                  <c:v>0.145907279514565</c:v>
                </c:pt>
                <c:pt idx="3016">
                  <c:v>0.14611211703270599</c:v>
                </c:pt>
                <c:pt idx="3017">
                  <c:v>0.14631724211983599</c:v>
                </c:pt>
                <c:pt idx="3018">
                  <c:v>0.14652265517967</c:v>
                </c:pt>
                <c:pt idx="3019">
                  <c:v>0.146728356616489</c:v>
                </c:pt>
                <c:pt idx="3020">
                  <c:v>0.146934346835142</c:v>
                </c:pt>
                <c:pt idx="3021">
                  <c:v>0.14714062624104601</c:v>
                </c:pt>
                <c:pt idx="3022">
                  <c:v>0.14734719524018899</c:v>
                </c:pt>
                <c:pt idx="3023">
                  <c:v>0.14755405423912701</c:v>
                </c:pt>
                <c:pt idx="3024">
                  <c:v>0.14796864386546699</c:v>
                </c:pt>
                <c:pt idx="3025">
                  <c:v>0.14817637530884001</c:v>
                </c:pt>
                <c:pt idx="3026">
                  <c:v>0.148592713500213</c:v>
                </c:pt>
                <c:pt idx="3027">
                  <c:v>0.148801321067625</c:v>
                </c:pt>
                <c:pt idx="3028">
                  <c:v>0.14921941519874499</c:v>
                </c:pt>
                <c:pt idx="3029">
                  <c:v>0.14963868406878</c:v>
                </c:pt>
                <c:pt idx="3030">
                  <c:v>0.14984876006200401</c:v>
                </c:pt>
                <c:pt idx="3031">
                  <c:v>0.15005913097845</c:v>
                </c:pt>
                <c:pt idx="3032">
                  <c:v>0.15048075923774901</c:v>
                </c:pt>
                <c:pt idx="3033">
                  <c:v>0.15069201741042401</c:v>
                </c:pt>
                <c:pt idx="3034">
                  <c:v>0.151327573091734</c:v>
                </c:pt>
                <c:pt idx="3035">
                  <c:v>0.15175276535301499</c:v>
                </c:pt>
                <c:pt idx="3036">
                  <c:v>0.15196580928015399</c:v>
                </c:pt>
                <c:pt idx="3037">
                  <c:v>0.152179152297164</c:v>
                </c:pt>
                <c:pt idx="3038">
                  <c:v>0.152392794823932</c:v>
                </c:pt>
                <c:pt idx="3039">
                  <c:v>0.15260673728093799</c:v>
                </c:pt>
                <c:pt idx="3040">
                  <c:v>0.15282098008924899</c:v>
                </c:pt>
                <c:pt idx="3041">
                  <c:v>0.153465514841575</c:v>
                </c:pt>
                <c:pt idx="3042">
                  <c:v>0.15368096327763001</c:v>
                </c:pt>
                <c:pt idx="3043">
                  <c:v>0.15389671417921699</c:v>
                </c:pt>
                <c:pt idx="3044">
                  <c:v>0.15432912507809399</c:v>
                </c:pt>
                <c:pt idx="3045">
                  <c:v>0.15454578592642901</c:v>
                </c:pt>
                <c:pt idx="3046">
                  <c:v>0.15476275094238801</c:v>
                </c:pt>
                <c:pt idx="3047">
                  <c:v>0.15498002055298701</c:v>
                </c:pt>
                <c:pt idx="3048">
                  <c:v>0.155197595185844</c:v>
                </c:pt>
                <c:pt idx="3049">
                  <c:v>0.155633661231801</c:v>
                </c:pt>
                <c:pt idx="3050">
                  <c:v>0.15607095251321501</c:v>
                </c:pt>
                <c:pt idx="3051">
                  <c:v>0.156729194285154</c:v>
                </c:pt>
                <c:pt idx="3052">
                  <c:v>0.15694922456249499</c:v>
                </c:pt>
                <c:pt idx="3053">
                  <c:v>0.157390212244611</c:v>
                </c:pt>
                <c:pt idx="3054">
                  <c:v>0.15761117051731099</c:v>
                </c:pt>
                <c:pt idx="3055">
                  <c:v>0.15805401810038</c:v>
                </c:pt>
                <c:pt idx="3056">
                  <c:v>0.15849810997331201</c:v>
                </c:pt>
                <c:pt idx="3057">
                  <c:v>0.15872062361063699</c:v>
                </c:pt>
                <c:pt idx="3058">
                  <c:v>0.15916658847669601</c:v>
                </c:pt>
                <c:pt idx="3059">
                  <c:v>0.15983788634183599</c:v>
                </c:pt>
                <c:pt idx="3060">
                  <c:v>0.160286990433995</c:v>
                </c:pt>
                <c:pt idx="3061">
                  <c:v>0.16051201545961399</c:v>
                </c:pt>
                <c:pt idx="3062">
                  <c:v>0.16096301368433699</c:v>
                </c:pt>
                <c:pt idx="3063">
                  <c:v>0.16164188811701</c:v>
                </c:pt>
                <c:pt idx="3064">
                  <c:v>0.16232362575710499</c:v>
                </c:pt>
                <c:pt idx="3065">
                  <c:v>0.16255150999116399</c:v>
                </c:pt>
                <c:pt idx="3066">
                  <c:v>0.16277971414922501</c:v>
                </c:pt>
                <c:pt idx="3067">
                  <c:v>0.16300823868042799</c:v>
                </c:pt>
                <c:pt idx="3068">
                  <c:v>0.16323708403453899</c:v>
                </c:pt>
                <c:pt idx="3069">
                  <c:v>0.163466250661958</c:v>
                </c:pt>
                <c:pt idx="3070">
                  <c:v>0.16369573901371701</c:v>
                </c:pt>
                <c:pt idx="3071">
                  <c:v>0.16415568269754999</c:v>
                </c:pt>
                <c:pt idx="3072">
                  <c:v>0.16438613893485601</c:v>
                </c:pt>
                <c:pt idx="3073">
                  <c:v>0.16461691870697101</c:v>
                </c:pt>
                <c:pt idx="3074">
                  <c:v>0.16507945067308899</c:v>
                </c:pt>
                <c:pt idx="3075">
                  <c:v>0.16531120377742101</c:v>
                </c:pt>
                <c:pt idx="3076">
                  <c:v>0.16554328223721601</c:v>
                </c:pt>
                <c:pt idx="3077">
                  <c:v>0.16577568650923899</c:v>
                </c:pt>
                <c:pt idx="3078">
                  <c:v>0.16670857087732099</c:v>
                </c:pt>
                <c:pt idx="3079">
                  <c:v>0.16694261108439701</c:v>
                </c:pt>
                <c:pt idx="3080">
                  <c:v>0.167411677658722</c:v>
                </c:pt>
                <c:pt idx="3081">
                  <c:v>0.16811774984941899</c:v>
                </c:pt>
                <c:pt idx="3082">
                  <c:v>0.16835376838632299</c:v>
                </c:pt>
                <c:pt idx="3083">
                  <c:v>0.16882679995626701</c:v>
                </c:pt>
                <c:pt idx="3084">
                  <c:v>0.169301160625453</c:v>
                </c:pt>
                <c:pt idx="3085">
                  <c:v>0.16953884053886401</c:v>
                </c:pt>
                <c:pt idx="3086">
                  <c:v>0.169776854128316</c:v>
                </c:pt>
                <c:pt idx="3087">
                  <c:v>0.17073225462529801</c:v>
                </c:pt>
                <c:pt idx="3088">
                  <c:v>0.17121196914086501</c:v>
                </c:pt>
                <c:pt idx="3089">
                  <c:v>0.171693031533065</c:v>
                </c:pt>
                <c:pt idx="3090">
                  <c:v>0.17193406936598499</c:v>
                </c:pt>
                <c:pt idx="3091">
                  <c:v>0.17217544558909101</c:v>
                </c:pt>
                <c:pt idx="3092">
                  <c:v>0.172417160677445</c:v>
                </c:pt>
                <c:pt idx="3093">
                  <c:v>0.17265921510677601</c:v>
                </c:pt>
                <c:pt idx="3094">
                  <c:v>0.17314434389462499</c:v>
                </c:pt>
                <c:pt idx="3095">
                  <c:v>0.17338741920794401</c:v>
                </c:pt>
                <c:pt idx="3096">
                  <c:v>0.17363083577184499</c:v>
                </c:pt>
                <c:pt idx="3097">
                  <c:v>0.17387459406540401</c:v>
                </c:pt>
                <c:pt idx="3098">
                  <c:v>0.17436313776117199</c:v>
                </c:pt>
                <c:pt idx="3099">
                  <c:v>0.17485305414134</c:v>
                </c:pt>
                <c:pt idx="3100">
                  <c:v>0.17509852829293099</c:v>
                </c:pt>
                <c:pt idx="3101">
                  <c:v>0.175344347062803</c:v>
                </c:pt>
                <c:pt idx="3102">
                  <c:v>0.17583702039329499</c:v>
                </c:pt>
                <c:pt idx="3103">
                  <c:v>0.17633107801141701</c:v>
                </c:pt>
                <c:pt idx="3104">
                  <c:v>0.176826523806667</c:v>
                </c:pt>
                <c:pt idx="3105">
                  <c:v>0.177074768489171</c:v>
                </c:pt>
                <c:pt idx="3106">
                  <c:v>0.17732336167947299</c:v>
                </c:pt>
                <c:pt idx="3107">
                  <c:v>0.177572303866839</c:v>
                </c:pt>
                <c:pt idx="3108">
                  <c:v>0.17782159554122101</c:v>
                </c:pt>
                <c:pt idx="3109">
                  <c:v>0.17807123719326001</c:v>
                </c:pt>
                <c:pt idx="3110">
                  <c:v>0.17832122931428601</c:v>
                </c:pt>
                <c:pt idx="3111">
                  <c:v>0.17857157239631899</c:v>
                </c:pt>
                <c:pt idx="3112">
                  <c:v>0.17882226693206699</c:v>
                </c:pt>
                <c:pt idx="3113">
                  <c:v>0.17932471233901301</c:v>
                </c:pt>
                <c:pt idx="3114">
                  <c:v>0.18008102870987899</c:v>
                </c:pt>
                <c:pt idx="3115">
                  <c:v>0.18033384235364</c:v>
                </c:pt>
                <c:pt idx="3116">
                  <c:v>0.18058701091950899</c:v>
                </c:pt>
                <c:pt idx="3117">
                  <c:v>0.18084053490575799</c:v>
                </c:pt>
                <c:pt idx="3118">
                  <c:v>0.18109441481135799</c:v>
                </c:pt>
                <c:pt idx="3119">
                  <c:v>0.18134865113597901</c:v>
                </c:pt>
                <c:pt idx="3120">
                  <c:v>0.18160324437999401</c:v>
                </c:pt>
                <c:pt idx="3121">
                  <c:v>0.18185819504447701</c:v>
                </c:pt>
                <c:pt idx="3122">
                  <c:v>0.18211350363120801</c:v>
                </c:pt>
                <c:pt idx="3123">
                  <c:v>0.18262519658204701</c:v>
                </c:pt>
                <c:pt idx="3124">
                  <c:v>0.182881581953239</c:v>
                </c:pt>
                <c:pt idx="3125">
                  <c:v>0.18339543301017899</c:v>
                </c:pt>
                <c:pt idx="3126">
                  <c:v>0.18391072785880999</c:v>
                </c:pt>
                <c:pt idx="3127">
                  <c:v>0.18416891797228199</c:v>
                </c:pt>
                <c:pt idx="3128">
                  <c:v>0.18442747055582501</c:v>
                </c:pt>
                <c:pt idx="3129">
                  <c:v>0.185205308219131</c:v>
                </c:pt>
                <c:pt idx="3130">
                  <c:v>0.18572568836</c:v>
                </c:pt>
                <c:pt idx="3131">
                  <c:v>0.186509001361119</c:v>
                </c:pt>
                <c:pt idx="3132">
                  <c:v>0.186770839160281</c:v>
                </c:pt>
                <c:pt idx="3133">
                  <c:v>0.18703304455045799</c:v>
                </c:pt>
                <c:pt idx="3134">
                  <c:v>0.18755856016880701</c:v>
                </c:pt>
                <c:pt idx="3135">
                  <c:v>0.18834960345392701</c:v>
                </c:pt>
                <c:pt idx="3136">
                  <c:v>0.18861402525277601</c:v>
                </c:pt>
                <c:pt idx="3137">
                  <c:v>0.18887881827028699</c:v>
                </c:pt>
                <c:pt idx="3138">
                  <c:v>0.18914398302760799</c:v>
                </c:pt>
                <c:pt idx="3139">
                  <c:v>0.18940952004662201</c:v>
                </c:pt>
                <c:pt idx="3140">
                  <c:v>0.18967542984994201</c:v>
                </c:pt>
                <c:pt idx="3141">
                  <c:v>0.189941712960916</c:v>
                </c:pt>
                <c:pt idx="3142">
                  <c:v>0.190208369903626</c:v>
                </c:pt>
                <c:pt idx="3143">
                  <c:v>0.190475401202889</c:v>
                </c:pt>
                <c:pt idx="3144">
                  <c:v>0.190742807384261</c:v>
                </c:pt>
                <c:pt idx="3145">
                  <c:v>0.191010588974034</c:v>
                </c:pt>
                <c:pt idx="3146">
                  <c:v>0.19127874649924001</c:v>
                </c:pt>
                <c:pt idx="3147">
                  <c:v>0.19154728048764999</c:v>
                </c:pt>
                <c:pt idx="3148">
                  <c:v>0.19181619146777601</c:v>
                </c:pt>
                <c:pt idx="3149">
                  <c:v>0.19208547996887301</c:v>
                </c:pt>
                <c:pt idx="3150">
                  <c:v>0.19235514652093799</c:v>
                </c:pt>
                <c:pt idx="3151">
                  <c:v>0.19262519165471101</c:v>
                </c:pt>
                <c:pt idx="3152">
                  <c:v>0.19289561590168</c:v>
                </c:pt>
                <c:pt idx="3153">
                  <c:v>0.194526152617988</c:v>
                </c:pt>
                <c:pt idx="3154">
                  <c:v>0.19479924560175399</c:v>
                </c:pt>
                <c:pt idx="3155">
                  <c:v>0.19507272197755701</c:v>
                </c:pt>
                <c:pt idx="3156">
                  <c:v>0.195346582283635</c:v>
                </c:pt>
                <c:pt idx="3157">
                  <c:v>0.19562082705898501</c:v>
                </c:pt>
                <c:pt idx="3158">
                  <c:v>0.19589545684335799</c:v>
                </c:pt>
                <c:pt idx="3159">
                  <c:v>0.19617047217726399</c:v>
                </c:pt>
                <c:pt idx="3160">
                  <c:v>0.196721661659507</c:v>
                </c:pt>
                <c:pt idx="3161">
                  <c:v>0.19699783689266201</c:v>
                </c:pt>
                <c:pt idx="3162">
                  <c:v>0.19755135106079699</c:v>
                </c:pt>
                <c:pt idx="3163">
                  <c:v>0.19782869108517001</c:v>
                </c:pt>
                <c:pt idx="3164">
                  <c:v>0.19810642046394999</c:v>
                </c:pt>
                <c:pt idx="3165">
                  <c:v>0.198663049471938</c:v>
                </c:pt>
                <c:pt idx="3166">
                  <c:v>0.19894195019666899</c:v>
                </c:pt>
                <c:pt idx="3167">
                  <c:v>0.19922124246685699</c:v>
                </c:pt>
                <c:pt idx="3168">
                  <c:v>0.20006147405087299</c:v>
                </c:pt>
                <c:pt idx="3169">
                  <c:v>0.20034233800746701</c:v>
                </c:pt>
                <c:pt idx="3170">
                  <c:v>0.200623596265675</c:v>
                </c:pt>
                <c:pt idx="3171">
                  <c:v>0.20090524937905199</c:v>
                </c:pt>
                <c:pt idx="3172">
                  <c:v>0.20118729790193099</c:v>
                </c:pt>
                <c:pt idx="3173">
                  <c:v>0.201752583397417</c:v>
                </c:pt>
                <c:pt idx="3174">
                  <c:v>0.202035821482584</c:v>
                </c:pt>
                <c:pt idx="3175">
                  <c:v>0.20260349111503001</c:v>
                </c:pt>
                <c:pt idx="3176">
                  <c:v>0.20317275575577301</c:v>
                </c:pt>
                <c:pt idx="3177">
                  <c:v>0.20345798760425499</c:v>
                </c:pt>
                <c:pt idx="3178">
                  <c:v>0.20374361988638301</c:v>
                </c:pt>
                <c:pt idx="3179">
                  <c:v>0.20402965316432201</c:v>
                </c:pt>
                <c:pt idx="3180">
                  <c:v>0.204602924960233</c:v>
                </c:pt>
                <c:pt idx="3181">
                  <c:v>0.20489016460648499</c:v>
                </c:pt>
                <c:pt idx="3182">
                  <c:v>0.205177807505107</c:v>
                </c:pt>
                <c:pt idx="3183">
                  <c:v>0.20575430532473901</c:v>
                </c:pt>
                <c:pt idx="3184">
                  <c:v>0.20604316138037801</c:v>
                </c:pt>
                <c:pt idx="3185">
                  <c:v>0.20662209062584799</c:v>
                </c:pt>
                <c:pt idx="3186">
                  <c:v>0.20749353588113201</c:v>
                </c:pt>
                <c:pt idx="3187">
                  <c:v>0.207784833622147</c:v>
                </c:pt>
                <c:pt idx="3188">
                  <c:v>0.208368656526741</c:v>
                </c:pt>
                <c:pt idx="3189">
                  <c:v>0.20866118283936499</c:v>
                </c:pt>
                <c:pt idx="3190">
                  <c:v>0.209541228129762</c:v>
                </c:pt>
                <c:pt idx="3191">
                  <c:v>0.21012998605933</c:v>
                </c:pt>
                <c:pt idx="3192">
                  <c:v>0.210424985081823</c:v>
                </c:pt>
                <c:pt idx="3193">
                  <c:v>0.211016226145226</c:v>
                </c:pt>
                <c:pt idx="3194">
                  <c:v>0.211609128446693</c:v>
                </c:pt>
                <c:pt idx="3195">
                  <c:v>0.21190620401983301</c:v>
                </c:pt>
                <c:pt idx="3196">
                  <c:v>0.212203696653885</c:v>
                </c:pt>
                <c:pt idx="3197">
                  <c:v>0.21250160693435599</c:v>
                </c:pt>
                <c:pt idx="3198">
                  <c:v>0.21309868278069499</c:v>
                </c:pt>
                <c:pt idx="3199">
                  <c:v>0.21369743625936599</c:v>
                </c:pt>
                <c:pt idx="3200">
                  <c:v>0.21429787208409101</c:v>
                </c:pt>
                <c:pt idx="3201">
                  <c:v>0.21459872235288299</c:v>
                </c:pt>
                <c:pt idx="3202">
                  <c:v>0.21489999498183801</c:v>
                </c:pt>
                <c:pt idx="3203">
                  <c:v>0.21550380969285701</c:v>
                </c:pt>
                <c:pt idx="3204">
                  <c:v>0.21580635296331199</c:v>
                </c:pt>
                <c:pt idx="3205">
                  <c:v>0.21793608194157399</c:v>
                </c:pt>
                <c:pt idx="3206">
                  <c:v>0.218548427290159</c:v>
                </c:pt>
                <c:pt idx="3207">
                  <c:v>0.21947017282779699</c:v>
                </c:pt>
                <c:pt idx="3208">
                  <c:v>0.220395805901239</c:v>
                </c:pt>
                <c:pt idx="3209">
                  <c:v>0.220705216987785</c:v>
                </c:pt>
                <c:pt idx="3210">
                  <c:v>0.22101506245292599</c:v>
                </c:pt>
                <c:pt idx="3211">
                  <c:v>0.22132534290648001</c:v>
                </c:pt>
                <c:pt idx="3212">
                  <c:v>0.221636058959124</c:v>
                </c:pt>
                <c:pt idx="3213">
                  <c:v>0.22257082683120699</c:v>
                </c:pt>
                <c:pt idx="3214">
                  <c:v>0.222883291404123</c:v>
                </c:pt>
                <c:pt idx="3215">
                  <c:v>0.22319619464238599</c:v>
                </c:pt>
                <c:pt idx="3216">
                  <c:v>0.22413754251196499</c:v>
                </c:pt>
                <c:pt idx="3217">
                  <c:v>0.22476731239851899</c:v>
                </c:pt>
                <c:pt idx="3218">
                  <c:v>0.225398851779401</c:v>
                </c:pt>
                <c:pt idx="3219">
                  <c:v>0.22571528658336701</c:v>
                </c:pt>
                <c:pt idx="3220">
                  <c:v>0.22634948953228901</c:v>
                </c:pt>
                <c:pt idx="3221">
                  <c:v>0.22666725892544501</c:v>
                </c:pt>
                <c:pt idx="3222">
                  <c:v>0.227942803892624</c:v>
                </c:pt>
                <c:pt idx="3223">
                  <c:v>0.22826281012111899</c:v>
                </c:pt>
                <c:pt idx="3224">
                  <c:v>0.22922552684823899</c:v>
                </c:pt>
                <c:pt idx="3225">
                  <c:v>0.23019230391044301</c:v>
                </c:pt>
                <c:pt idx="3226">
                  <c:v>0.23051546818562599</c:v>
                </c:pt>
                <c:pt idx="3227">
                  <c:v>0.230839086147344</c:v>
                </c:pt>
                <c:pt idx="3228">
                  <c:v>0.233117168716893</c:v>
                </c:pt>
                <c:pt idx="3229">
                  <c:v>0.23410035909110699</c:v>
                </c:pt>
                <c:pt idx="3230">
                  <c:v>0.23442900983911499</c:v>
                </c:pt>
                <c:pt idx="3231">
                  <c:v>0.234758121976052</c:v>
                </c:pt>
                <c:pt idx="3232">
                  <c:v>0.23541773300857999</c:v>
                </c:pt>
                <c:pt idx="3233">
                  <c:v>0.236079197381519</c:v>
                </c:pt>
                <c:pt idx="3234">
                  <c:v>0.23641062619739001</c:v>
                </c:pt>
                <c:pt idx="3235">
                  <c:v>0.23674252030228701</c:v>
                </c:pt>
                <c:pt idx="3236">
                  <c:v>0.23740770699293501</c:v>
                </c:pt>
                <c:pt idx="3237">
                  <c:v>0.23807476269018399</c:v>
                </c:pt>
                <c:pt idx="3238">
                  <c:v>0.23840899305678301</c:v>
                </c:pt>
                <c:pt idx="3239">
                  <c:v>0.23874369264547199</c:v>
                </c:pt>
                <c:pt idx="3240">
                  <c:v>0.23907886211498799</c:v>
                </c:pt>
                <c:pt idx="3241">
                  <c:v>0.23941450212498999</c:v>
                </c:pt>
                <c:pt idx="3242">
                  <c:v>0.23975061333606601</c:v>
                </c:pt>
                <c:pt idx="3243">
                  <c:v>0.24008719640972701</c:v>
                </c:pt>
                <c:pt idx="3244">
                  <c:v>0.24042425200841799</c:v>
                </c:pt>
                <c:pt idx="3245">
                  <c:v>0.241099783435306</c:v>
                </c:pt>
                <c:pt idx="3246">
                  <c:v>0.24143826059304299</c:v>
                </c:pt>
                <c:pt idx="3247">
                  <c:v>0.24177721293489199</c:v>
                </c:pt>
                <c:pt idx="3248">
                  <c:v>0.242116641127957</c:v>
                </c:pt>
                <c:pt idx="3249">
                  <c:v>0.24245654584028101</c:v>
                </c:pt>
                <c:pt idx="3250">
                  <c:v>0.24279692774084299</c:v>
                </c:pt>
                <c:pt idx="3251">
                  <c:v>0.24347912578729899</c:v>
                </c:pt>
                <c:pt idx="3252">
                  <c:v>0.24382094327585399</c:v>
                </c:pt>
                <c:pt idx="3253">
                  <c:v>0.24416324063797101</c:v>
                </c:pt>
                <c:pt idx="3254">
                  <c:v>0.24484927767859399</c:v>
                </c:pt>
                <c:pt idx="3255">
                  <c:v>0.245193018707315</c:v>
                </c:pt>
                <c:pt idx="3256">
                  <c:v>0.24553724231003601</c:v>
                </c:pt>
                <c:pt idx="3257">
                  <c:v>0.24691897602477</c:v>
                </c:pt>
                <c:pt idx="3258">
                  <c:v>0.24726562267872099</c:v>
                </c:pt>
                <c:pt idx="3259">
                  <c:v>0.24761275598584401</c:v>
                </c:pt>
                <c:pt idx="3260">
                  <c:v>0.247960376629344</c:v>
                </c:pt>
                <c:pt idx="3261">
                  <c:v>0.248308485293389</c:v>
                </c:pt>
                <c:pt idx="3262">
                  <c:v>0.24900616942457501</c:v>
                </c:pt>
                <c:pt idx="3263">
                  <c:v>0.24935574626485699</c:v>
                </c:pt>
                <c:pt idx="3264">
                  <c:v>0.249705813871964</c:v>
                </c:pt>
                <c:pt idx="3265">
                  <c:v>0.25111100576279899</c:v>
                </c:pt>
                <c:pt idx="3266">
                  <c:v>0.25146353755812501</c:v>
                </c:pt>
                <c:pt idx="3267">
                  <c:v>0.25252410521581398</c:v>
                </c:pt>
                <c:pt idx="3268">
                  <c:v>0.25287862084488599</c:v>
                </c:pt>
                <c:pt idx="3269">
                  <c:v>0.25323363417429001</c:v>
                </c:pt>
                <c:pt idx="3270">
                  <c:v>0.25358914590274401</c:v>
                </c:pt>
                <c:pt idx="3271">
                  <c:v>0.25430166735656501</c:v>
                </c:pt>
                <c:pt idx="3272">
                  <c:v>0.25465867848427498</c:v>
                </c:pt>
                <c:pt idx="3273">
                  <c:v>0.25501619081571902</c:v>
                </c:pt>
                <c:pt idx="3274">
                  <c:v>0.25537420505453101</c:v>
                </c:pt>
                <c:pt idx="3275">
                  <c:v>0.25609174207373597</c:v>
                </c:pt>
                <c:pt idx="3276">
                  <c:v>0.25645126626634301</c:v>
                </c:pt>
                <c:pt idx="3277">
                  <c:v>0.25681129519074603</c:v>
                </c:pt>
                <c:pt idx="3278">
                  <c:v>0.25717182955553203</c:v>
                </c:pt>
                <c:pt idx="3279">
                  <c:v>0.25753287007028403</c:v>
                </c:pt>
                <c:pt idx="3280">
                  <c:v>0.25789441744558</c:v>
                </c:pt>
                <c:pt idx="3281">
                  <c:v>0.25825647239299498</c:v>
                </c:pt>
                <c:pt idx="3282">
                  <c:v>0.25861903562510302</c:v>
                </c:pt>
                <c:pt idx="3283">
                  <c:v>0.25934568979870098</c:v>
                </c:pt>
                <c:pt idx="3284">
                  <c:v>0.26007438568700503</c:v>
                </c:pt>
                <c:pt idx="3285">
                  <c:v>0.26043950106626101</c:v>
                </c:pt>
                <c:pt idx="3286">
                  <c:v>0.26080512902671599</c:v>
                </c:pt>
                <c:pt idx="3287">
                  <c:v>0.26117127028797499</c:v>
                </c:pt>
                <c:pt idx="3288">
                  <c:v>0.26153792557065603</c:v>
                </c:pt>
                <c:pt idx="3289">
                  <c:v>0.26227278108780999</c:v>
                </c:pt>
                <c:pt idx="3290">
                  <c:v>0.262640982768581</c:v>
                </c:pt>
                <c:pt idx="3291">
                  <c:v>0.26374869219879499</c:v>
                </c:pt>
                <c:pt idx="3292">
                  <c:v>0.26560526620595698</c:v>
                </c:pt>
                <c:pt idx="3293">
                  <c:v>0.26597814632349398</c:v>
                </c:pt>
                <c:pt idx="3294">
                  <c:v>0.26635154992305399</c:v>
                </c:pt>
                <c:pt idx="3295">
                  <c:v>0.26672547773954602</c:v>
                </c:pt>
                <c:pt idx="3296">
                  <c:v>0.26709993050891501</c:v>
                </c:pt>
                <c:pt idx="3297">
                  <c:v>0.26822644590919797</c:v>
                </c:pt>
                <c:pt idx="3298">
                  <c:v>0.26935771247862</c:v>
                </c:pt>
                <c:pt idx="3299">
                  <c:v>0.26973586061146099</c:v>
                </c:pt>
                <c:pt idx="3300">
                  <c:v>0.27011453962203003</c:v>
                </c:pt>
                <c:pt idx="3301">
                  <c:v>0.270493750255619</c:v>
                </c:pt>
                <c:pt idx="3302">
                  <c:v>0.27087349325856902</c:v>
                </c:pt>
                <c:pt idx="3303">
                  <c:v>0.271634579363147</c:v>
                </c:pt>
                <c:pt idx="3304">
                  <c:v>0.27201592396269803</c:v>
                </c:pt>
                <c:pt idx="3305">
                  <c:v>0.273163172960039</c:v>
                </c:pt>
                <c:pt idx="3306">
                  <c:v>0.27354666353420998</c:v>
                </c:pt>
                <c:pt idx="3307">
                  <c:v>0.27393069248629898</c:v>
                </c:pt>
                <c:pt idx="3308">
                  <c:v>0.27508601717360898</c:v>
                </c:pt>
                <c:pt idx="3309">
                  <c:v>0.27547220720621601</c:v>
                </c:pt>
                <c:pt idx="3310">
                  <c:v>0.27585893940647899</c:v>
                </c:pt>
                <c:pt idx="3311">
                  <c:v>0.27663403335561398</c:v>
                </c:pt>
                <c:pt idx="3312">
                  <c:v>0.27702239662997902</c:v>
                </c:pt>
                <c:pt idx="3313">
                  <c:v>0.277411305122989</c:v>
                </c:pt>
                <c:pt idx="3314">
                  <c:v>0.278581309573526</c:v>
                </c:pt>
                <c:pt idx="3315">
                  <c:v>0.27897240660613098</c:v>
                </c:pt>
                <c:pt idx="3316">
                  <c:v>0.27936405269527198</c:v>
                </c:pt>
                <c:pt idx="3317">
                  <c:v>0.27975624861176401</c:v>
                </c:pt>
                <c:pt idx="3318">
                  <c:v>0.28054229301546602</c:v>
                </c:pt>
                <c:pt idx="3319">
                  <c:v>0.28093614304972198</c:v>
                </c:pt>
                <c:pt idx="3320">
                  <c:v>0.28133054600542101</c:v>
                </c:pt>
                <c:pt idx="3321">
                  <c:v>0.28212101378719601</c:v>
                </c:pt>
                <c:pt idx="3322">
                  <c:v>0.28331088181212999</c:v>
                </c:pt>
                <c:pt idx="3323">
                  <c:v>0.28570569411911201</c:v>
                </c:pt>
                <c:pt idx="3324">
                  <c:v>0.28650845496210497</c:v>
                </c:pt>
                <c:pt idx="3325">
                  <c:v>0.28691068082113103</c:v>
                </c:pt>
                <c:pt idx="3326">
                  <c:v>0.28731347136032298</c:v>
                </c:pt>
                <c:pt idx="3327">
                  <c:v>0.28771682737242799</c:v>
                </c:pt>
                <c:pt idx="3328">
                  <c:v>0.28812074965130602</c:v>
                </c:pt>
                <c:pt idx="3329">
                  <c:v>0.288525238991933</c:v>
                </c:pt>
                <c:pt idx="3330">
                  <c:v>0.28974211735081301</c:v>
                </c:pt>
                <c:pt idx="3331">
                  <c:v>0.290964127991865</c:v>
                </c:pt>
                <c:pt idx="3332">
                  <c:v>0.29137260911799101</c:v>
                </c:pt>
                <c:pt idx="3333">
                  <c:v>0.29219129256090198</c:v>
                </c:pt>
                <c:pt idx="3334">
                  <c:v>0.29301227629752202</c:v>
                </c:pt>
                <c:pt idx="3335">
                  <c:v>0.29342363279502698</c:v>
                </c:pt>
                <c:pt idx="3336">
                  <c:v>0.29507484188379202</c:v>
                </c:pt>
                <c:pt idx="3337">
                  <c:v>0.29548909399293</c:v>
                </c:pt>
                <c:pt idx="3338">
                  <c:v>0.29590392766574403</c:v>
                </c:pt>
                <c:pt idx="3339">
                  <c:v>0.29631934371868501</c:v>
                </c:pt>
                <c:pt idx="3340">
                  <c:v>0.29673534296935</c:v>
                </c:pt>
                <c:pt idx="3341">
                  <c:v>0.29756909433997802</c:v>
                </c:pt>
                <c:pt idx="3342">
                  <c:v>0.29840518834138502</c:v>
                </c:pt>
                <c:pt idx="3343">
                  <c:v>0.29882411588484797</c:v>
                </c:pt>
                <c:pt idx="3344">
                  <c:v>0.29924363155577499</c:v>
                </c:pt>
                <c:pt idx="3345">
                  <c:v>0.30008443058383999</c:v>
                </c:pt>
                <c:pt idx="3346">
                  <c:v>0.30135006076125598</c:v>
                </c:pt>
                <c:pt idx="3347">
                  <c:v>0.30177312257656402</c:v>
                </c:pt>
                <c:pt idx="3348">
                  <c:v>0.30219677832339198</c:v>
                </c:pt>
                <c:pt idx="3349">
                  <c:v>0.30262102883555198</c:v>
                </c:pt>
                <c:pt idx="3350">
                  <c:v>0.30304587494803098</c:v>
                </c:pt>
                <c:pt idx="3351">
                  <c:v>0.30347131749698297</c:v>
                </c:pt>
                <c:pt idx="3352">
                  <c:v>0.30389735731973799</c:v>
                </c:pt>
                <c:pt idx="3353">
                  <c:v>0.30517906882177298</c:v>
                </c:pt>
                <c:pt idx="3354">
                  <c:v>0.305607506136581</c:v>
                </c:pt>
                <c:pt idx="3355">
                  <c:v>0.306466186044966</c:v>
                </c:pt>
                <c:pt idx="3356">
                  <c:v>0.30689643032854502</c:v>
                </c:pt>
                <c:pt idx="3357">
                  <c:v>0.30732727862702602</c:v>
                </c:pt>
                <c:pt idx="3358">
                  <c:v>0.30819079066176602</c:v>
                </c:pt>
                <c:pt idx="3359">
                  <c:v>0.30905672894723502</c:v>
                </c:pt>
                <c:pt idx="3360">
                  <c:v>0.30949061006360601</c:v>
                </c:pt>
                <c:pt idx="3361">
                  <c:v>0.30992510030058701</c:v>
                </c:pt>
                <c:pt idx="3362">
                  <c:v>0.311669169575368</c:v>
                </c:pt>
                <c:pt idx="3363">
                  <c:v>0.312106718266492</c:v>
                </c:pt>
                <c:pt idx="3364">
                  <c:v>0.31254488122709001</c:v>
                </c:pt>
                <c:pt idx="3365">
                  <c:v>0.31298365931952898</c:v>
                </c:pt>
                <c:pt idx="3366">
                  <c:v>0.31342305340738502</c:v>
                </c:pt>
                <c:pt idx="3367">
                  <c:v>0.31386306435544598</c:v>
                </c:pt>
                <c:pt idx="3368">
                  <c:v>0.31518680702697199</c:v>
                </c:pt>
                <c:pt idx="3369">
                  <c:v>0.31696048597526999</c:v>
                </c:pt>
                <c:pt idx="3370">
                  <c:v>0.31740546308341699</c:v>
                </c:pt>
                <c:pt idx="3371">
                  <c:v>0.31919162727365202</c:v>
                </c:pt>
                <c:pt idx="3372">
                  <c:v>0.31963973665489598</c:v>
                </c:pt>
                <c:pt idx="3373">
                  <c:v>0.32053784358707399</c:v>
                </c:pt>
                <c:pt idx="3374">
                  <c:v>0.320987842905608</c:v>
                </c:pt>
                <c:pt idx="3375">
                  <c:v>0.32143847397290698</c:v>
                </c:pt>
                <c:pt idx="3376">
                  <c:v>0.32188973767587498</c:v>
                </c:pt>
                <c:pt idx="3377">
                  <c:v>0.32234163490266199</c:v>
                </c:pt>
                <c:pt idx="3378">
                  <c:v>0.32279416654266502</c:v>
                </c:pt>
                <c:pt idx="3379">
                  <c:v>0.32324733348652901</c:v>
                </c:pt>
                <c:pt idx="3380">
                  <c:v>0.324155576854674</c:v>
                </c:pt>
                <c:pt idx="3381">
                  <c:v>0.32461065506650499</c:v>
                </c:pt>
                <c:pt idx="3382">
                  <c:v>0.325066372157299</c:v>
                </c:pt>
                <c:pt idx="3383">
                  <c:v>0.325522729023971</c:v>
                </c:pt>
                <c:pt idx="3384">
                  <c:v>0.32597972656469498</c:v>
                </c:pt>
                <c:pt idx="3385">
                  <c:v>0.32643736567890502</c:v>
                </c:pt>
                <c:pt idx="3386">
                  <c:v>0.32735457223184</c:v>
                </c:pt>
                <c:pt idx="3387">
                  <c:v>0.32781414147575499</c:v>
                </c:pt>
                <c:pt idx="3388">
                  <c:v>0.32827435590353998</c:v>
                </c:pt>
                <c:pt idx="3389">
                  <c:v>0.32965887935414001</c:v>
                </c:pt>
                <c:pt idx="3390">
                  <c:v>0.33012168358779298</c:v>
                </c:pt>
                <c:pt idx="3391">
                  <c:v>0.33058513754688101</c:v>
                </c:pt>
                <c:pt idx="3392">
                  <c:v>0.33104924214354597</c:v>
                </c:pt>
                <c:pt idx="3393">
                  <c:v>0.33151399829120898</c:v>
                </c:pt>
                <c:pt idx="3394">
                  <c:v>0.331979406904576</c:v>
                </c:pt>
                <c:pt idx="3395">
                  <c:v>0.33337955670522301</c:v>
                </c:pt>
                <c:pt idx="3396">
                  <c:v>0.33384758435416401</c:v>
                </c:pt>
                <c:pt idx="3397">
                  <c:v>0.33478561175006</c:v>
                </c:pt>
                <c:pt idx="3398">
                  <c:v>0.33572627476603201</c:v>
                </c:pt>
                <c:pt idx="3399">
                  <c:v>0.33666958080750697</c:v>
                </c:pt>
                <c:pt idx="3400">
                  <c:v>0.337142227282691</c:v>
                </c:pt>
                <c:pt idx="3401">
                  <c:v>0.33761553730071697</c:v>
                </c:pt>
                <c:pt idx="3402">
                  <c:v>0.33903945793378998</c:v>
                </c:pt>
                <c:pt idx="3403">
                  <c:v>0.33951543145167201</c:v>
                </c:pt>
                <c:pt idx="3404">
                  <c:v>0.34094736504085399</c:v>
                </c:pt>
                <c:pt idx="3405">
                  <c:v>0.34190534102736803</c:v>
                </c:pt>
                <c:pt idx="3406">
                  <c:v>0.342385337924907</c:v>
                </c:pt>
                <c:pt idx="3407">
                  <c:v>0.34334735425205298</c:v>
                </c:pt>
                <c:pt idx="3408">
                  <c:v>0.34431207360211302</c:v>
                </c:pt>
                <c:pt idx="3409">
                  <c:v>0.34527950356989701</c:v>
                </c:pt>
                <c:pt idx="3410">
                  <c:v>0.34576423741464901</c:v>
                </c:pt>
                <c:pt idx="3411">
                  <c:v>0.34673574759599102</c:v>
                </c:pt>
                <c:pt idx="3412">
                  <c:v>0.34722252584464802</c:v>
                </c:pt>
                <c:pt idx="3413">
                  <c:v>0.34770998747557802</c:v>
                </c:pt>
                <c:pt idx="3414">
                  <c:v>0.34819813344817402</c:v>
                </c:pt>
                <c:pt idx="3415">
                  <c:v>0.34868696472317401</c:v>
                </c:pt>
                <c:pt idx="3416">
                  <c:v>0.34917648226266801</c:v>
                </c:pt>
                <c:pt idx="3417">
                  <c:v>0.34966668703009202</c:v>
                </c:pt>
                <c:pt idx="3418">
                  <c:v>0.35015757999024</c:v>
                </c:pt>
                <c:pt idx="3419">
                  <c:v>0.35064916210925501</c:v>
                </c:pt>
                <c:pt idx="3420">
                  <c:v>0.35262240154442698</c:v>
                </c:pt>
                <c:pt idx="3421">
                  <c:v>0.35460674516660201</c:v>
                </c:pt>
                <c:pt idx="3422">
                  <c:v>0.35660225546336599</c:v>
                </c:pt>
                <c:pt idx="3423">
                  <c:v>0.35710288518667899</c:v>
                </c:pt>
                <c:pt idx="3424">
                  <c:v>0.35810625410458502</c:v>
                </c:pt>
                <c:pt idx="3425">
                  <c:v>0.35911244223574001</c:v>
                </c:pt>
                <c:pt idx="3426">
                  <c:v>0.36012145750142299</c:v>
                </c:pt>
                <c:pt idx="3427">
                  <c:v>0.36062702779119399</c:v>
                </c:pt>
                <c:pt idx="3428">
                  <c:v>0.36113330784516601</c:v>
                </c:pt>
                <c:pt idx="3429">
                  <c:v>0.36164029865976599</c:v>
                </c:pt>
                <c:pt idx="3430">
                  <c:v>0.36214800123282298</c:v>
                </c:pt>
                <c:pt idx="3431">
                  <c:v>0.36316554565262998</c:v>
                </c:pt>
                <c:pt idx="3432">
                  <c:v>0.36469722549713701</c:v>
                </c:pt>
                <c:pt idx="3433">
                  <c:v>0.365209219653922</c:v>
                </c:pt>
                <c:pt idx="3434">
                  <c:v>0.36572193259329799</c:v>
                </c:pt>
                <c:pt idx="3435">
                  <c:v>0.36777999237977899</c:v>
                </c:pt>
                <c:pt idx="3436">
                  <c:v>0.37088881773226501</c:v>
                </c:pt>
                <c:pt idx="3437">
                  <c:v>0.37245307109680897</c:v>
                </c:pt>
                <c:pt idx="3438">
                  <c:v>0.373499570160298</c:v>
                </c:pt>
                <c:pt idx="3439">
                  <c:v>0.37402392182549898</c:v>
                </c:pt>
                <c:pt idx="3440">
                  <c:v>0.374549009621853</c:v>
                </c:pt>
                <c:pt idx="3441">
                  <c:v>0.37560139774324902</c:v>
                </c:pt>
                <c:pt idx="3442">
                  <c:v>0.37612870013953897</c:v>
                </c:pt>
                <c:pt idx="3443">
                  <c:v>0.37665674280947697</c:v>
                </c:pt>
                <c:pt idx="3444">
                  <c:v>0.37771505312880499</c:v>
                </c:pt>
                <c:pt idx="3445">
                  <c:v>0.37930809668915899</c:v>
                </c:pt>
                <c:pt idx="3446">
                  <c:v>0.37984060287661697</c:v>
                </c:pt>
                <c:pt idx="3447">
                  <c:v>0.38037385664326501</c:v>
                </c:pt>
                <c:pt idx="3448">
                  <c:v>0.38251436851422499</c:v>
                </c:pt>
                <c:pt idx="3449">
                  <c:v>0.383051375949087</c:v>
                </c:pt>
                <c:pt idx="3450">
                  <c:v>0.38358913728238803</c:v>
                </c:pt>
                <c:pt idx="3451">
                  <c:v>0.38412765357251599</c:v>
                </c:pt>
                <c:pt idx="3452">
                  <c:v>0.38466692587934698</c:v>
                </c:pt>
                <c:pt idx="3453">
                  <c:v>0.38520695526424398</c:v>
                </c:pt>
                <c:pt idx="3454">
                  <c:v>0.38574774279005902</c:v>
                </c:pt>
                <c:pt idx="3455">
                  <c:v>0.386289289521138</c:v>
                </c:pt>
                <c:pt idx="3456">
                  <c:v>0.38737466486394001</c:v>
                </c:pt>
                <c:pt idx="3457">
                  <c:v>0.38900844861228201</c:v>
                </c:pt>
                <c:pt idx="3458">
                  <c:v>0.39010146410538299</c:v>
                </c:pt>
                <c:pt idx="3459">
                  <c:v>0.39064912297474502</c:v>
                </c:pt>
                <c:pt idx="3460">
                  <c:v>0.39284745777221702</c:v>
                </c:pt>
                <c:pt idx="3461">
                  <c:v>0.39450432346401698</c:v>
                </c:pt>
                <c:pt idx="3462">
                  <c:v>0.39561278097741998</c:v>
                </c:pt>
                <c:pt idx="3463">
                  <c:v>0.39672435297648501</c:v>
                </c:pt>
                <c:pt idx="3464">
                  <c:v>0.39783904821213101</c:v>
                </c:pt>
                <c:pt idx="3465">
                  <c:v>0.39839756978505397</c:v>
                </c:pt>
                <c:pt idx="3466">
                  <c:v>0.400639508111237</c:v>
                </c:pt>
                <c:pt idx="3467">
                  <c:v>0.401765203944005</c:v>
                </c:pt>
                <c:pt idx="3468">
                  <c:v>0.40289406269775802</c:v>
                </c:pt>
                <c:pt idx="3469">
                  <c:v>0.40345968094621998</c:v>
                </c:pt>
                <c:pt idx="3470">
                  <c:v>0.40459330075239403</c:v>
                </c:pt>
                <c:pt idx="3471">
                  <c:v>0.40516130454122801</c:v>
                </c:pt>
                <c:pt idx="3472">
                  <c:v>0.40573010574391799</c:v>
                </c:pt>
                <c:pt idx="3473">
                  <c:v>0.40629970547994398</c:v>
                </c:pt>
                <c:pt idx="3474">
                  <c:v>0.40744130503778497</c:v>
                </c:pt>
                <c:pt idx="3475">
                  <c:v>0.40858611220206298</c:v>
                </c:pt>
                <c:pt idx="3476">
                  <c:v>0.40915972145205298</c:v>
                </c:pt>
                <c:pt idx="3477">
                  <c:v>0.40973413598533998</c:v>
                </c:pt>
                <c:pt idx="3478">
                  <c:v>0.41030935693245302</c:v>
                </c:pt>
                <c:pt idx="3479">
                  <c:v>0.41203986958583999</c:v>
                </c:pt>
                <c:pt idx="3480">
                  <c:v>0.41319759755509</c:v>
                </c:pt>
                <c:pt idx="3481">
                  <c:v>0.413777680815272</c:v>
                </c:pt>
                <c:pt idx="3482">
                  <c:v>0.41435857844753898</c:v>
                </c:pt>
                <c:pt idx="3483">
                  <c:v>0.41494029159517698</c:v>
                </c:pt>
                <c:pt idx="3484">
                  <c:v>0.41669033558728602</c:v>
                </c:pt>
                <c:pt idx="3485">
                  <c:v>0.41962349305486302</c:v>
                </c:pt>
                <c:pt idx="3486">
                  <c:v>0.42021259755435802</c:v>
                </c:pt>
                <c:pt idx="3487">
                  <c:v>0.42080252909075</c:v>
                </c:pt>
                <c:pt idx="3488">
                  <c:v>0.42198487792012201</c:v>
                </c:pt>
                <c:pt idx="3489">
                  <c:v>0.42257729754012902</c:v>
                </c:pt>
                <c:pt idx="3490">
                  <c:v>0.42317054885109201</c:v>
                </c:pt>
                <c:pt idx="3491">
                  <c:v>0.42435955121792601</c:v>
                </c:pt>
                <c:pt idx="3492">
                  <c:v>0.42555189438111801</c:v>
                </c:pt>
                <c:pt idx="3493">
                  <c:v>0.42614932169369202</c:v>
                </c:pt>
                <c:pt idx="3494">
                  <c:v>0.42674758772746202</c:v>
                </c:pt>
                <c:pt idx="3495">
                  <c:v>0.42734669365989802</c:v>
                </c:pt>
                <c:pt idx="3496">
                  <c:v>0.42914906264872799</c:v>
                </c:pt>
                <c:pt idx="3497">
                  <c:v>0.42975153998363602</c:v>
                </c:pt>
                <c:pt idx="3498">
                  <c:v>0.43035486312940702</c:v>
                </c:pt>
                <c:pt idx="3499">
                  <c:v>0.43216991931447701</c:v>
                </c:pt>
                <c:pt idx="3500">
                  <c:v>0.43338420763944302</c:v>
                </c:pt>
                <c:pt idx="3501">
                  <c:v>0.43460190780792302</c:v>
                </c:pt>
                <c:pt idx="3502">
                  <c:v>0.435212040328186</c:v>
                </c:pt>
                <c:pt idx="3503">
                  <c:v>0.43582302940633599</c:v>
                </c:pt>
                <c:pt idx="3504">
                  <c:v>0.43643487624488603</c:v>
                </c:pt>
                <c:pt idx="3505">
                  <c:v>0.43704758204803501</c:v>
                </c:pt>
                <c:pt idx="3506">
                  <c:v>0.43827557537338602</c:v>
                </c:pt>
                <c:pt idx="3507">
                  <c:v>0.43889086531244997</c:v>
                </c:pt>
                <c:pt idx="3508">
                  <c:v>0.440124037798237</c:v>
                </c:pt>
                <c:pt idx="3509">
                  <c:v>0.44074192277201502</c:v>
                </c:pt>
                <c:pt idx="3510">
                  <c:v>0.44136067518726002</c:v>
                </c:pt>
                <c:pt idx="3511">
                  <c:v>0.44446749156805299</c:v>
                </c:pt>
                <c:pt idx="3512">
                  <c:v>0.44509147426562701</c:v>
                </c:pt>
                <c:pt idx="3513">
                  <c:v>0.44571633296519197</c:v>
                </c:pt>
                <c:pt idx="3514">
                  <c:v>0.44759617738254498</c:v>
                </c:pt>
                <c:pt idx="3515">
                  <c:v>0.44822455240543402</c:v>
                </c:pt>
                <c:pt idx="3516">
                  <c:v>0.44948395019464699</c:v>
                </c:pt>
                <c:pt idx="3517">
                  <c:v>0.45137968484013902</c:v>
                </c:pt>
                <c:pt idx="3518">
                  <c:v>0.452013371484765</c:v>
                </c:pt>
                <c:pt idx="3519">
                  <c:v>0.45264794775463701</c:v>
                </c:pt>
                <c:pt idx="3520">
                  <c:v>0.45391977416761498</c:v>
                </c:pt>
                <c:pt idx="3521">
                  <c:v>0.45519517409160098</c:v>
                </c:pt>
                <c:pt idx="3522">
                  <c:v>0.45583421725682999</c:v>
                </c:pt>
                <c:pt idx="3523">
                  <c:v>0.45647415756726101</c:v>
                </c:pt>
                <c:pt idx="3524">
                  <c:v>0.457114996282388</c:v>
                </c:pt>
                <c:pt idx="3525">
                  <c:v>0.457756734663469</c:v>
                </c:pt>
                <c:pt idx="3526">
                  <c:v>0.46097896582637699</c:v>
                </c:pt>
                <c:pt idx="3527">
                  <c:v>0.462923181623141</c:v>
                </c:pt>
                <c:pt idx="3528">
                  <c:v>0.46357307404748899</c:v>
                </c:pt>
                <c:pt idx="3529">
                  <c:v>0.464223878848188</c:v>
                </c:pt>
                <c:pt idx="3530">
                  <c:v>0.464875597306112</c:v>
                </c:pt>
                <c:pt idx="3531">
                  <c:v>0.467491633390544</c:v>
                </c:pt>
                <c:pt idx="3532">
                  <c:v>0.46814793941073801</c:v>
                </c:pt>
                <c:pt idx="3533">
                  <c:v>0.468805166811255</c:v>
                </c:pt>
                <c:pt idx="3534">
                  <c:v>0.46946331688560999</c:v>
                </c:pt>
                <c:pt idx="3535">
                  <c:v>0.470782390238976</c:v>
                </c:pt>
                <c:pt idx="3536">
                  <c:v>0.47210516985532203</c:v>
                </c:pt>
                <c:pt idx="3537">
                  <c:v>0.47276795276523897</c:v>
                </c:pt>
                <c:pt idx="3538">
                  <c:v>0.47409631131081298</c:v>
                </c:pt>
                <c:pt idx="3539">
                  <c:v>0.47476188956086302</c:v>
                </c:pt>
                <c:pt idx="3540">
                  <c:v>0.47542840220840998</c:v>
                </c:pt>
                <c:pt idx="3541">
                  <c:v>0.476095850565246</c:v>
                </c:pt>
                <c:pt idx="3542">
                  <c:v>0.478775027385763</c:v>
                </c:pt>
                <c:pt idx="3543">
                  <c:v>0.48012026429387999</c:v>
                </c:pt>
                <c:pt idx="3544">
                  <c:v>0.48079429950086</c:v>
                </c:pt>
                <c:pt idx="3545">
                  <c:v>0.48146928097795799</c:v>
                </c:pt>
                <c:pt idx="3546">
                  <c:v>0.48214521005363598</c:v>
                </c:pt>
                <c:pt idx="3547">
                  <c:v>0.48282208805821297</c:v>
                </c:pt>
                <c:pt idx="3548">
                  <c:v>0.48349991632388001</c:v>
                </c:pt>
                <c:pt idx="3549">
                  <c:v>0.484178696184699</c:v>
                </c:pt>
                <c:pt idx="3550">
                  <c:v>0.48758691623941702</c:v>
                </c:pt>
                <c:pt idx="3551">
                  <c:v>0.48827143379147497</c:v>
                </c:pt>
                <c:pt idx="3552">
                  <c:v>0.48964335320319202</c:v>
                </c:pt>
                <c:pt idx="3553">
                  <c:v>0.49239876709866098</c:v>
                </c:pt>
                <c:pt idx="3554">
                  <c:v>0.49309003995169398</c:v>
                </c:pt>
                <c:pt idx="3555">
                  <c:v>0.49378228327457602</c:v>
                </c:pt>
                <c:pt idx="3556">
                  <c:v>0.49865527437609902</c:v>
                </c:pt>
                <c:pt idx="3557">
                  <c:v>0.50005636975732903</c:v>
                </c:pt>
                <c:pt idx="3558">
                  <c:v>0.50075839302890601</c:v>
                </c:pt>
                <c:pt idx="3559">
                  <c:v>0.50146140186272004</c:v>
                </c:pt>
                <c:pt idx="3560">
                  <c:v>0.50216539764238899</c:v>
                </c:pt>
                <c:pt idx="3561">
                  <c:v>0.50357635558348401</c:v>
                </c:pt>
                <c:pt idx="3562">
                  <c:v>0.50428332052187197</c:v>
                </c:pt>
                <c:pt idx="3563">
                  <c:v>0.50641017591113102</c:v>
                </c:pt>
                <c:pt idx="3564">
                  <c:v>0.50783306060710498</c:v>
                </c:pt>
                <c:pt idx="3565">
                  <c:v>0.50925994324971302</c:v>
                </c:pt>
                <c:pt idx="3566">
                  <c:v>0.50997488731015495</c:v>
                </c:pt>
                <c:pt idx="3567">
                  <c:v>0.51069083507217505</c:v>
                </c:pt>
                <c:pt idx="3568">
                  <c:v>0.51212574733927396</c:v>
                </c:pt>
                <c:pt idx="3569">
                  <c:v>0.51500767842485895</c:v>
                </c:pt>
                <c:pt idx="3570">
                  <c:v>0.51645471993152203</c:v>
                </c:pt>
                <c:pt idx="3571">
                  <c:v>0.51717976465454796</c:v>
                </c:pt>
                <c:pt idx="3572">
                  <c:v>0.51863290917493698</c:v>
                </c:pt>
                <c:pt idx="3573">
                  <c:v>0.52155145859512098</c:v>
                </c:pt>
                <c:pt idx="3574">
                  <c:v>0.52228365856976999</c:v>
                </c:pt>
                <c:pt idx="3575">
                  <c:v>0.52301688647137301</c:v>
                </c:pt>
                <c:pt idx="3576">
                  <c:v>0.52596010623963996</c:v>
                </c:pt>
                <c:pt idx="3577">
                  <c:v>0.52891988865211303</c:v>
                </c:pt>
                <c:pt idx="3578">
                  <c:v>0.53115065074533796</c:v>
                </c:pt>
                <c:pt idx="3579">
                  <c:v>0.53339082125678206</c:v>
                </c:pt>
                <c:pt idx="3580">
                  <c:v>0.53714545422253501</c:v>
                </c:pt>
                <c:pt idx="3581">
                  <c:v>0.53789954642471904</c:v>
                </c:pt>
                <c:pt idx="3582">
                  <c:v>0.538654697288099</c:v>
                </c:pt>
                <c:pt idx="3583">
                  <c:v>0.54092651671827896</c:v>
                </c:pt>
                <c:pt idx="3584">
                  <c:v>0.54168591710974601</c:v>
                </c:pt>
                <c:pt idx="3585">
                  <c:v>0.543207917729291</c:v>
                </c:pt>
                <c:pt idx="3586">
                  <c:v>0.54397052095287701</c:v>
                </c:pt>
                <c:pt idx="3587">
                  <c:v>0.54473419478618101</c:v>
                </c:pt>
                <c:pt idx="3588">
                  <c:v>0.54703165498513395</c:v>
                </c:pt>
                <c:pt idx="3589">
                  <c:v>0.54779962630859802</c:v>
                </c:pt>
                <c:pt idx="3590">
                  <c:v>0.54856867577799495</c:v>
                </c:pt>
                <c:pt idx="3591">
                  <c:v>0.55243014836427295</c:v>
                </c:pt>
                <c:pt idx="3592">
                  <c:v>0.55320569856926505</c:v>
                </c:pt>
                <c:pt idx="3593">
                  <c:v>0.55398233756009196</c:v>
                </c:pt>
                <c:pt idx="3594">
                  <c:v>0.55788191787560504</c:v>
                </c:pt>
                <c:pt idx="3595">
                  <c:v>0.55866512175586203</c:v>
                </c:pt>
                <c:pt idx="3596">
                  <c:v>0.55944942516685903</c:v>
                </c:pt>
                <c:pt idx="3597">
                  <c:v>0.56180894803131198</c:v>
                </c:pt>
                <c:pt idx="3598">
                  <c:v>0.56259766502313902</c:v>
                </c:pt>
                <c:pt idx="3599">
                  <c:v>0.564970465841934</c:v>
                </c:pt>
                <c:pt idx="3600">
                  <c:v>0.56894739354895496</c:v>
                </c:pt>
                <c:pt idx="3601">
                  <c:v>0.57295231555823201</c:v>
                </c:pt>
                <c:pt idx="3602">
                  <c:v>0.57375667659301199</c:v>
                </c:pt>
                <c:pt idx="3603">
                  <c:v>0.57536878794695301</c:v>
                </c:pt>
                <c:pt idx="3604">
                  <c:v>0.58023235070746104</c:v>
                </c:pt>
                <c:pt idx="3605">
                  <c:v>0.58186265707017504</c:v>
                </c:pt>
                <c:pt idx="3606">
                  <c:v>0.58349754418202004</c:v>
                </c:pt>
                <c:pt idx="3607">
                  <c:v>0.58431670953956405</c:v>
                </c:pt>
                <c:pt idx="3608">
                  <c:v>0.58513702491374397</c:v>
                </c:pt>
                <c:pt idx="3609">
                  <c:v>0.58678111217225803</c:v>
                </c:pt>
                <c:pt idx="3610">
                  <c:v>0.58925590862090405</c:v>
                </c:pt>
                <c:pt idx="3611">
                  <c:v>0.59174114272225398</c:v>
                </c:pt>
                <c:pt idx="3612">
                  <c:v>0.59257188117108694</c:v>
                </c:pt>
                <c:pt idx="3613">
                  <c:v>0.59423685849794705</c:v>
                </c:pt>
                <c:pt idx="3614">
                  <c:v>0.59925991208801899</c:v>
                </c:pt>
                <c:pt idx="3615">
                  <c:v>0.60263218106290195</c:v>
                </c:pt>
                <c:pt idx="3616">
                  <c:v>0.60347820931270302</c:v>
                </c:pt>
                <c:pt idx="3617">
                  <c:v>0.60432542529164002</c:v>
                </c:pt>
                <c:pt idx="3618">
                  <c:v>0.60517383066715202</c:v>
                </c:pt>
                <c:pt idx="3619">
                  <c:v>0.606874216289363</c:v>
                </c:pt>
                <c:pt idx="3620">
                  <c:v>0.60943375701774005</c:v>
                </c:pt>
                <c:pt idx="3621">
                  <c:v>0.61458526920908596</c:v>
                </c:pt>
                <c:pt idx="3622">
                  <c:v>0.61631209859665803</c:v>
                </c:pt>
                <c:pt idx="3623">
                  <c:v>0.61717733192221202</c:v>
                </c:pt>
                <c:pt idx="3624">
                  <c:v>0.61891144435136003</c:v>
                </c:pt>
                <c:pt idx="3625">
                  <c:v>0.62065042919846802</c:v>
                </c:pt>
                <c:pt idx="3626">
                  <c:v>0.62239430015380104</c:v>
                </c:pt>
                <c:pt idx="3627">
                  <c:v>0.625896755342635</c:v>
                </c:pt>
                <c:pt idx="3628">
                  <c:v>0.62765536714942705</c:v>
                </c:pt>
                <c:pt idx="3629">
                  <c:v>0.62941892021124402</c:v>
                </c:pt>
                <c:pt idx="3630">
                  <c:v>0.63207354503835</c:v>
                </c:pt>
                <c:pt idx="3631">
                  <c:v>0.64190331794269495</c:v>
                </c:pt>
                <c:pt idx="3632">
                  <c:v>0.64914812548840095</c:v>
                </c:pt>
                <c:pt idx="3633">
                  <c:v>0.65005945692692502</c:v>
                </c:pt>
                <c:pt idx="3634">
                  <c:v>0.65097206777296501</c:v>
                </c:pt>
                <c:pt idx="3635">
                  <c:v>0.65188595982266695</c:v>
                </c:pt>
                <c:pt idx="3636">
                  <c:v>0.65647470116788598</c:v>
                </c:pt>
                <c:pt idx="3637">
                  <c:v>0.66295325555414597</c:v>
                </c:pt>
                <c:pt idx="3638">
                  <c:v>0.66574931413277005</c:v>
                </c:pt>
                <c:pt idx="3639">
                  <c:v>0.66761990156464801</c:v>
                </c:pt>
                <c:pt idx="3640">
                  <c:v>0.67043564209746997</c:v>
                </c:pt>
                <c:pt idx="3641">
                  <c:v>0.67231939692735698</c:v>
                </c:pt>
                <c:pt idx="3642">
                  <c:v>0.67326325824204203</c:v>
                </c:pt>
                <c:pt idx="3643">
                  <c:v>0.67420844463255603</c:v>
                </c:pt>
                <c:pt idx="3644">
                  <c:v>0.68086200808055697</c:v>
                </c:pt>
                <c:pt idx="3645">
                  <c:v>0.68469348383875805</c:v>
                </c:pt>
                <c:pt idx="3646">
                  <c:v>0.68565471698890401</c:v>
                </c:pt>
                <c:pt idx="3647">
                  <c:v>0.68854652080365097</c:v>
                </c:pt>
                <c:pt idx="3648">
                  <c:v>0.69145052103314697</c:v>
                </c:pt>
                <c:pt idx="3649">
                  <c:v>0.69339332236535101</c:v>
                </c:pt>
                <c:pt idx="3650">
                  <c:v>0.69925454044267199</c:v>
                </c:pt>
                <c:pt idx="3651">
                  <c:v>0.700236215689377</c:v>
                </c:pt>
                <c:pt idx="3652">
                  <c:v>0.70220370260466003</c:v>
                </c:pt>
                <c:pt idx="3653">
                  <c:v>0.70516530309483005</c:v>
                </c:pt>
                <c:pt idx="3654">
                  <c:v>0.70615527639188502</c:v>
                </c:pt>
                <c:pt idx="3655">
                  <c:v>0.70813939437283102</c:v>
                </c:pt>
                <c:pt idx="3656">
                  <c:v>0.71212437060996203</c:v>
                </c:pt>
                <c:pt idx="3657">
                  <c:v>0.71312411366026796</c:v>
                </c:pt>
                <c:pt idx="3658">
                  <c:v>0.71412526023811396</c:v>
                </c:pt>
                <c:pt idx="3659">
                  <c:v>0.71512781231389699</c:v>
                </c:pt>
                <c:pt idx="3660">
                  <c:v>0.71814392127434101</c:v>
                </c:pt>
                <c:pt idx="3661">
                  <c:v>0.72117275091646604</c:v>
                </c:pt>
                <c:pt idx="3662">
                  <c:v>0.72523107092818295</c:v>
                </c:pt>
                <c:pt idx="3663">
                  <c:v>0.72624921432131795</c:v>
                </c:pt>
                <c:pt idx="3664">
                  <c:v>0.73341635271155403</c:v>
                </c:pt>
                <c:pt idx="3665">
                  <c:v>0.73650959505936897</c:v>
                </c:pt>
                <c:pt idx="3666">
                  <c:v>0.73961588340511797</c:v>
                </c:pt>
                <c:pt idx="3667">
                  <c:v>0.74169401724100104</c:v>
                </c:pt>
                <c:pt idx="3668">
                  <c:v>0.74377799010811296</c:v>
                </c:pt>
                <c:pt idx="3669">
                  <c:v>0.74482217130351902</c:v>
                </c:pt>
                <c:pt idx="3670">
                  <c:v>0.75006510718946195</c:v>
                </c:pt>
                <c:pt idx="3671">
                  <c:v>0.75428601574532395</c:v>
                </c:pt>
                <c:pt idx="3672">
                  <c:v>0.75640536894801202</c:v>
                </c:pt>
                <c:pt idx="3673">
                  <c:v>0.77249148872675799</c:v>
                </c:pt>
                <c:pt idx="3674">
                  <c:v>0.77466199471057295</c:v>
                </c:pt>
                <c:pt idx="3675">
                  <c:v>0.78450498931435697</c:v>
                </c:pt>
                <c:pt idx="3676">
                  <c:v>0.785606346666199</c:v>
                </c:pt>
                <c:pt idx="3677">
                  <c:v>0.78670925020070703</c:v>
                </c:pt>
                <c:pt idx="3678">
                  <c:v>0.79113636962450096</c:v>
                </c:pt>
                <c:pt idx="3679">
                  <c:v>0.79447305077753405</c:v>
                </c:pt>
                <c:pt idx="3680">
                  <c:v>0.79894386013166296</c:v>
                </c:pt>
                <c:pt idx="3681">
                  <c:v>0.80456776822210996</c:v>
                </c:pt>
                <c:pt idx="3682">
                  <c:v>0.81822719636710795</c:v>
                </c:pt>
                <c:pt idx="3683">
                  <c:v>0.82514362875838598</c:v>
                </c:pt>
                <c:pt idx="3684">
                  <c:v>0.83095196168529495</c:v>
                </c:pt>
                <c:pt idx="3685">
                  <c:v>0.83915238047762697</c:v>
                </c:pt>
                <c:pt idx="3686">
                  <c:v>0.84151018673146805</c:v>
                </c:pt>
                <c:pt idx="3687">
                  <c:v>0.84269157301126296</c:v>
                </c:pt>
                <c:pt idx="3688">
                  <c:v>0.84505932350226898</c:v>
                </c:pt>
                <c:pt idx="3689">
                  <c:v>0.858201372091287</c:v>
                </c:pt>
                <c:pt idx="3690">
                  <c:v>0.87032596052998701</c:v>
                </c:pt>
                <c:pt idx="3691">
                  <c:v>0.87154780093659301</c:v>
                </c:pt>
                <c:pt idx="3692">
                  <c:v>0.87522362375678997</c:v>
                </c:pt>
                <c:pt idx="3693">
                  <c:v>0.88386094646939495</c:v>
                </c:pt>
                <c:pt idx="3694">
                  <c:v>0.88883477633481001</c:v>
                </c:pt>
                <c:pt idx="3695">
                  <c:v>0.89133217757328398</c:v>
                </c:pt>
                <c:pt idx="3696">
                  <c:v>0.89383659587849795</c:v>
                </c:pt>
                <c:pt idx="3697">
                  <c:v>0.90139215063357403</c:v>
                </c:pt>
                <c:pt idx="3698">
                  <c:v>0.90392483492235298</c:v>
                </c:pt>
                <c:pt idx="3699">
                  <c:v>0.91798233807152396</c:v>
                </c:pt>
                <c:pt idx="3700">
                  <c:v>0.919271082707526</c:v>
                </c:pt>
                <c:pt idx="3701">
                  <c:v>0.92574199554300496</c:v>
                </c:pt>
                <c:pt idx="3702">
                  <c:v>0.92964638672978095</c:v>
                </c:pt>
                <c:pt idx="3703">
                  <c:v>0.93882079157082798</c:v>
                </c:pt>
                <c:pt idx="3704">
                  <c:v>0.94145864088770803</c:v>
                </c:pt>
                <c:pt idx="3705">
                  <c:v>0.95208436360142601</c:v>
                </c:pt>
                <c:pt idx="3706">
                  <c:v>0.95609985584030999</c:v>
                </c:pt>
                <c:pt idx="3707">
                  <c:v>0.95878625496380898</c:v>
                </c:pt>
                <c:pt idx="3708">
                  <c:v>0.96013228374008497</c:v>
                </c:pt>
                <c:pt idx="3709">
                  <c:v>0.96283001296755699</c:v>
                </c:pt>
                <c:pt idx="3710">
                  <c:v>0.96418171872825997</c:v>
                </c:pt>
                <c:pt idx="3711">
                  <c:v>0.97780358755749597</c:v>
                </c:pt>
                <c:pt idx="3712">
                  <c:v>0.98192755268821097</c:v>
                </c:pt>
                <c:pt idx="3713">
                  <c:v>0.98330606926090203</c:v>
                </c:pt>
                <c:pt idx="3714">
                  <c:v>0.98745324154995195</c:v>
                </c:pt>
                <c:pt idx="3715">
                  <c:v>0.99301002561552398</c:v>
                </c:pt>
                <c:pt idx="3716">
                  <c:v>0.99719812511955497</c:v>
                </c:pt>
                <c:pt idx="3717">
                  <c:v>1</c:v>
                </c:pt>
              </c:numCache>
            </c:numRef>
          </c:xVal>
          <c:yVal>
            <c:numRef>
              <c:f>'[T-T2000_2.xlsx]Feuil1'!$E$2:$E$3832</c:f>
              <c:numCache>
                <c:formatCode>0.00E+00</c:formatCode>
                <c:ptCount val="3831"/>
                <c:pt idx="0">
                  <c:v>-2.3720512650703913</c:v>
                </c:pt>
                <c:pt idx="1">
                  <c:v>-2.3723908804140001</c:v>
                </c:pt>
                <c:pt idx="2">
                  <c:v>-2.3724668572399854</c:v>
                </c:pt>
                <c:pt idx="3">
                  <c:v>-2.3724814812336357</c:v>
                </c:pt>
                <c:pt idx="4">
                  <c:v>-2.3724356385458734</c:v>
                </c:pt>
                <c:pt idx="5">
                  <c:v>-2.3719440001873777</c:v>
                </c:pt>
                <c:pt idx="6">
                  <c:v>-2.3716649245637189</c:v>
                </c:pt>
                <c:pt idx="7">
                  <c:v>-2.3713296437446916</c:v>
                </c:pt>
                <c:pt idx="8">
                  <c:v>-2.3704937345359269</c:v>
                </c:pt>
                <c:pt idx="9">
                  <c:v>-2.3699947140848749</c:v>
                </c:pt>
                <c:pt idx="10">
                  <c:v>-2.368838484592072</c:v>
                </c:pt>
                <c:pt idx="11">
                  <c:v>-2.3681828228170376</c:v>
                </c:pt>
                <c:pt idx="12">
                  <c:v>-2.3674764781870872</c:v>
                </c:pt>
                <c:pt idx="13">
                  <c:v>-2.3659147282404249</c:v>
                </c:pt>
                <c:pt idx="14">
                  <c:v>-2.3650607934331167</c:v>
                </c:pt>
                <c:pt idx="15">
                  <c:v>-2.3641591170118015</c:v>
                </c:pt>
                <c:pt idx="16">
                  <c:v>-2.3632104113410533</c:v>
                </c:pt>
                <c:pt idx="17">
                  <c:v>-2.3611747173320579</c:v>
                </c:pt>
                <c:pt idx="18">
                  <c:v>-2.3589592345782058</c:v>
                </c:pt>
                <c:pt idx="19">
                  <c:v>-2.3577857609724675</c:v>
                </c:pt>
                <c:pt idx="20">
                  <c:v>-2.3565693497688867</c:v>
                </c:pt>
                <c:pt idx="21">
                  <c:v>-2.3553106536166148</c:v>
                </c:pt>
                <c:pt idx="22">
                  <c:v>-2.3540103171640623</c:v>
                </c:pt>
                <c:pt idx="23">
                  <c:v>-2.3526689771099001</c:v>
                </c:pt>
                <c:pt idx="24">
                  <c:v>-2.3498657938998391</c:v>
                </c:pt>
                <c:pt idx="25">
                  <c:v>-2.3484051855128545</c:v>
                </c:pt>
                <c:pt idx="26">
                  <c:v>-2.3469060432148319</c:v>
                </c:pt>
                <c:pt idx="27">
                  <c:v>-2.3437945443468911</c:v>
                </c:pt>
                <c:pt idx="28">
                  <c:v>-2.3421833633968636</c:v>
                </c:pt>
                <c:pt idx="29">
                  <c:v>-2.3405360000141524</c:v>
                </c:pt>
                <c:pt idx="30">
                  <c:v>-2.3388530243407026</c:v>
                </c:pt>
                <c:pt idx="31">
                  <c:v>-2.337134999661699</c:v>
                </c:pt>
                <c:pt idx="32">
                  <c:v>-2.335382482420739</c:v>
                </c:pt>
                <c:pt idx="33">
                  <c:v>-2.3335960224417378</c:v>
                </c:pt>
                <c:pt idx="34">
                  <c:v>-2.3317761628323894</c:v>
                </c:pt>
                <c:pt idx="35">
                  <c:v>-2.3280383849919737</c:v>
                </c:pt>
                <c:pt idx="36">
                  <c:v>-2.3241733653232104</c:v>
                </c:pt>
                <c:pt idx="37">
                  <c:v>-2.31814623508436</c:v>
                </c:pt>
                <c:pt idx="38">
                  <c:v>-2.3160779681986332</c:v>
                </c:pt>
                <c:pt idx="39">
                  <c:v>-2.3139809070078785</c:v>
                </c:pt>
                <c:pt idx="40">
                  <c:v>-2.3118555332504545</c:v>
                </c:pt>
                <c:pt idx="41">
                  <c:v>-2.3097023229756193</c:v>
                </c:pt>
                <c:pt idx="42">
                  <c:v>-2.3075217465835971</c:v>
                </c:pt>
                <c:pt idx="43">
                  <c:v>-2.3030803494170118</c:v>
                </c:pt>
                <c:pt idx="44">
                  <c:v>-2.2985349951494163</c:v>
                </c:pt>
                <c:pt idx="45">
                  <c:v>-2.2962244523479902</c:v>
                </c:pt>
                <c:pt idx="46">
                  <c:v>-2.2938892516588916</c:v>
                </c:pt>
                <c:pt idx="47">
                  <c:v>-2.2891466034637897</c:v>
                </c:pt>
                <c:pt idx="48">
                  <c:v>-2.2867400067614918</c:v>
                </c:pt>
                <c:pt idx="49">
                  <c:v>-2.2843104538495043</c:v>
                </c:pt>
                <c:pt idx="50">
                  <c:v>-2.2818583577852403</c:v>
                </c:pt>
                <c:pt idx="51">
                  <c:v>-2.2793841267805126</c:v>
                </c:pt>
                <c:pt idx="52">
                  <c:v>-2.2768881642696961</c:v>
                </c:pt>
                <c:pt idx="53">
                  <c:v>-2.2743708690149207</c:v>
                </c:pt>
                <c:pt idx="54">
                  <c:v>-2.2718326350542415</c:v>
                </c:pt>
                <c:pt idx="55">
                  <c:v>-2.2640961732757852</c:v>
                </c:pt>
                <c:pt idx="56">
                  <c:v>-2.2561850153219569</c:v>
                </c:pt>
                <c:pt idx="57">
                  <c:v>-2.2535108657473653</c:v>
                </c:pt>
                <c:pt idx="58">
                  <c:v>-2.250818769283975</c:v>
                </c:pt>
                <c:pt idx="59">
                  <c:v>-2.242638324735645</c:v>
                </c:pt>
                <c:pt idx="60">
                  <c:v>-2.2398779464742407</c:v>
                </c:pt>
                <c:pt idx="61">
                  <c:v>-2.2371013539484887</c:v>
                </c:pt>
                <c:pt idx="62">
                  <c:v>-2.2315008604455207</c:v>
                </c:pt>
                <c:pt idx="63">
                  <c:v>-2.2286776169240219</c:v>
                </c:pt>
                <c:pt idx="64">
                  <c:v>-2.2258394741959546</c:v>
                </c:pt>
                <c:pt idx="65">
                  <c:v>-2.2201197645523449</c:v>
                </c:pt>
                <c:pt idx="66">
                  <c:v>-2.2143442414042425</c:v>
                </c:pt>
                <c:pt idx="67">
                  <c:v>-2.211436318241871</c:v>
                </c:pt>
                <c:pt idx="68">
                  <c:v>-2.2055816545961249</c:v>
                </c:pt>
                <c:pt idx="69">
                  <c:v>-2.2026355059172982</c:v>
                </c:pt>
                <c:pt idx="70">
                  <c:v>-2.1996772015265362</c:v>
                </c:pt>
                <c:pt idx="71">
                  <c:v>-2.1967070287733685</c:v>
                </c:pt>
                <c:pt idx="72">
                  <c:v>-2.1907322110123868</c:v>
                </c:pt>
                <c:pt idx="73">
                  <c:v>-2.1786524329073007</c:v>
                </c:pt>
                <c:pt idx="74">
                  <c:v>-2.1725517837717816</c:v>
                </c:pt>
                <c:pt idx="75">
                  <c:v>-2.1664134186828292</c:v>
                </c:pt>
                <c:pt idx="76">
                  <c:v>-2.1602393698626488</c:v>
                </c:pt>
                <c:pt idx="77">
                  <c:v>-2.1571395861122591</c:v>
                </c:pt>
                <c:pt idx="78">
                  <c:v>-2.1540316220350331</c:v>
                </c:pt>
                <c:pt idx="79">
                  <c:v>-2.1509157184945393</c:v>
                </c:pt>
                <c:pt idx="80">
                  <c:v>-2.1477921135009082</c:v>
                </c:pt>
                <c:pt idx="81">
                  <c:v>-2.1446610422253691</c:v>
                </c:pt>
                <c:pt idx="82">
                  <c:v>-2.1415227370818526</c:v>
                </c:pt>
                <c:pt idx="83">
                  <c:v>-2.1383774276999743</c:v>
                </c:pt>
                <c:pt idx="84">
                  <c:v>-2.1352253410754378</c:v>
                </c:pt>
                <c:pt idx="85">
                  <c:v>-2.1320667014176284</c:v>
                </c:pt>
                <c:pt idx="86">
                  <c:v>-2.128901730289404</c:v>
                </c:pt>
                <c:pt idx="87">
                  <c:v>-2.1225536667823652</c:v>
                </c:pt>
                <c:pt idx="88">
                  <c:v>-2.1193710044821543</c:v>
                </c:pt>
                <c:pt idx="89">
                  <c:v>-2.1129894747093214</c:v>
                </c:pt>
                <c:pt idx="90">
                  <c:v>-2.1097910220506417</c:v>
                </c:pt>
                <c:pt idx="91">
                  <c:v>-2.1065877166232512</c:v>
                </c:pt>
                <c:pt idx="92">
                  <c:v>-2.1033797595925727</c:v>
                </c:pt>
                <c:pt idx="93">
                  <c:v>-2.1001673497844804</c:v>
                </c:pt>
                <c:pt idx="94">
                  <c:v>-2.0969506836073939</c:v>
                </c:pt>
                <c:pt idx="95">
                  <c:v>-2.0937299550508524</c:v>
                </c:pt>
                <c:pt idx="96">
                  <c:v>-2.0905053557728777</c:v>
                </c:pt>
                <c:pt idx="97">
                  <c:v>-2.0872770751005874</c:v>
                </c:pt>
                <c:pt idx="98">
                  <c:v>-2.0840453000573396</c:v>
                </c:pt>
                <c:pt idx="99">
                  <c:v>-2.0808102153863546</c:v>
                </c:pt>
                <c:pt idx="100">
                  <c:v>-2.0775720035584708</c:v>
                </c:pt>
                <c:pt idx="101">
                  <c:v>-2.0743308448150022</c:v>
                </c:pt>
                <c:pt idx="102">
                  <c:v>-2.0710869171983686</c:v>
                </c:pt>
                <c:pt idx="103">
                  <c:v>-2.0645914564164864</c:v>
                </c:pt>
                <c:pt idx="104">
                  <c:v>-2.058087002012936</c:v>
                </c:pt>
                <c:pt idx="105">
                  <c:v>-2.0548318243408894</c:v>
                </c:pt>
                <c:pt idx="106">
                  <c:v>-2.0515749006781365</c:v>
                </c:pt>
                <c:pt idx="107">
                  <c:v>-2.0483163940762603</c:v>
                </c:pt>
                <c:pt idx="108">
                  <c:v>-2.0450564657165744</c:v>
                </c:pt>
                <c:pt idx="109">
                  <c:v>-2.0417952746088628</c:v>
                </c:pt>
                <c:pt idx="110">
                  <c:v>-2.0385329778291852</c:v>
                </c:pt>
                <c:pt idx="111">
                  <c:v>-2.0352697304322502</c:v>
                </c:pt>
                <c:pt idx="112">
                  <c:v>-2.032005685550935</c:v>
                </c:pt>
                <c:pt idx="113">
                  <c:v>-2.0287409943375465</c:v>
                </c:pt>
                <c:pt idx="114">
                  <c:v>-2.0254758060425071</c:v>
                </c:pt>
                <c:pt idx="115">
                  <c:v>-2.0222102680108724</c:v>
                </c:pt>
                <c:pt idx="116">
                  <c:v>-2.0189445256612304</c:v>
                </c:pt>
                <c:pt idx="117">
                  <c:v>-2.0091474992944147</c:v>
                </c:pt>
                <c:pt idx="118">
                  <c:v>-2.0058823570564188</c:v>
                </c:pt>
                <c:pt idx="119">
                  <c:v>-2.0026177100573035</c:v>
                </c:pt>
                <c:pt idx="120">
                  <c:v>-1.9993536927965614</c:v>
                </c:pt>
                <c:pt idx="121">
                  <c:v>-1.9960904380125137</c:v>
                </c:pt>
                <c:pt idx="122">
                  <c:v>-1.9928280766830371</c:v>
                </c:pt>
                <c:pt idx="123">
                  <c:v>-1.9895667380941384</c:v>
                </c:pt>
                <c:pt idx="124">
                  <c:v>-1.9863065497606278</c:v>
                </c:pt>
                <c:pt idx="125">
                  <c:v>-1.9830476375719917</c:v>
                </c:pt>
                <c:pt idx="126">
                  <c:v>-1.9797901256761601</c:v>
                </c:pt>
                <c:pt idx="127">
                  <c:v>-1.9732797912261686</c:v>
                </c:pt>
                <c:pt idx="128">
                  <c:v>-1.9700272087663113</c:v>
                </c:pt>
                <c:pt idx="129">
                  <c:v>-1.9635278015046675</c:v>
                </c:pt>
                <c:pt idx="130">
                  <c:v>-1.9602812071795255</c:v>
                </c:pt>
                <c:pt idx="131">
                  <c:v>-1.953794801467533</c:v>
                </c:pt>
                <c:pt idx="132">
                  <c:v>-1.9505552111828344</c:v>
                </c:pt>
                <c:pt idx="133">
                  <c:v>-1.9473181741481156</c:v>
                </c:pt>
                <c:pt idx="134">
                  <c:v>-1.9440837971047189</c:v>
                </c:pt>
                <c:pt idx="135">
                  <c:v>-1.9376234425045209</c:v>
                </c:pt>
                <c:pt idx="136">
                  <c:v>-1.9343976710368158</c:v>
                </c:pt>
                <c:pt idx="137">
                  <c:v>-1.9311749717571196</c:v>
                </c:pt>
                <c:pt idx="138">
                  <c:v>-1.9279554441092279</c:v>
                </c:pt>
                <c:pt idx="139">
                  <c:v>-1.9247391860362129</c:v>
                </c:pt>
                <c:pt idx="140">
                  <c:v>-1.9183168637313377</c:v>
                </c:pt>
                <c:pt idx="141">
                  <c:v>-1.9151109884846469</c:v>
                </c:pt>
                <c:pt idx="142">
                  <c:v>-1.911908760878043</c:v>
                </c:pt>
                <c:pt idx="143">
                  <c:v>-1.9087102720146014</c:v>
                </c:pt>
                <c:pt idx="144">
                  <c:v>-1.905515611634307</c:v>
                </c:pt>
                <c:pt idx="145">
                  <c:v>-1.8896027855849959</c:v>
                </c:pt>
                <c:pt idx="146">
                  <c:v>-1.886432907145581</c:v>
                </c:pt>
                <c:pt idx="147">
                  <c:v>-1.883267448878297</c:v>
                </c:pt>
                <c:pt idx="148">
                  <c:v>-1.8801064902281526</c:v>
                </c:pt>
                <c:pt idx="149">
                  <c:v>-1.8769501094356509</c:v>
                </c:pt>
                <c:pt idx="150">
                  <c:v>-1.8737983835240397</c:v>
                </c:pt>
                <c:pt idx="151">
                  <c:v>-1.8706513882854121</c:v>
                </c:pt>
                <c:pt idx="152">
                  <c:v>-1.8675091983280359</c:v>
                </c:pt>
                <c:pt idx="153">
                  <c:v>-1.861239526817591</c:v>
                </c:pt>
                <c:pt idx="154">
                  <c:v>-1.8581121885997371</c:v>
                </c:pt>
                <c:pt idx="155">
                  <c:v>-1.8549899423963099</c:v>
                </c:pt>
                <c:pt idx="156">
                  <c:v>-1.8518728570125371</c:v>
                </c:pt>
                <c:pt idx="157">
                  <c:v>-1.8487610001342303</c:v>
                </c:pt>
                <c:pt idx="158">
                  <c:v>-1.84255323701852</c:v>
                </c:pt>
                <c:pt idx="159">
                  <c:v>-1.8394574606252583</c:v>
                </c:pt>
                <c:pt idx="160">
                  <c:v>-1.8363671724168078</c:v>
                </c:pt>
                <c:pt idx="161">
                  <c:v>-1.8332824346063985</c:v>
                </c:pt>
                <c:pt idx="162">
                  <c:v>-1.830203308336755</c:v>
                </c:pt>
                <c:pt idx="163">
                  <c:v>-1.8271298537138998</c:v>
                </c:pt>
                <c:pt idx="164">
                  <c:v>-1.8240621297843804</c:v>
                </c:pt>
                <c:pt idx="165">
                  <c:v>-1.8210001946079251</c:v>
                </c:pt>
                <c:pt idx="166">
                  <c:v>-1.8148939174298793</c:v>
                </c:pt>
                <c:pt idx="167">
                  <c:v>-1.8118496864398232</c:v>
                </c:pt>
                <c:pt idx="168">
                  <c:v>-1.8088114661946744</c:v>
                </c:pt>
                <c:pt idx="169">
                  <c:v>-1.805779309689115</c:v>
                </c:pt>
                <c:pt idx="170">
                  <c:v>-1.8027532690006436</c:v>
                </c:pt>
                <c:pt idx="171">
                  <c:v>-1.7967197384591114</c:v>
                </c:pt>
                <c:pt idx="172">
                  <c:v>-1.7937123479510624</c:v>
                </c:pt>
                <c:pt idx="173">
                  <c:v>-1.790711271948719</c:v>
                </c:pt>
                <c:pt idx="174">
                  <c:v>-1.7877165577760086</c:v>
                </c:pt>
                <c:pt idx="175">
                  <c:v>-1.7847282518849519</c:v>
                </c:pt>
                <c:pt idx="176">
                  <c:v>-1.7817463997939309</c:v>
                </c:pt>
                <c:pt idx="177">
                  <c:v>-1.7787710461039039</c:v>
                </c:pt>
                <c:pt idx="178">
                  <c:v>-1.7758022345655982</c:v>
                </c:pt>
                <c:pt idx="179">
                  <c:v>-1.772840008044007</c:v>
                </c:pt>
                <c:pt idx="180">
                  <c:v>-1.7698844085240959</c:v>
                </c:pt>
                <c:pt idx="181">
                  <c:v>-1.7669354771405594</c:v>
                </c:pt>
                <c:pt idx="182">
                  <c:v>-1.7639932541771943</c:v>
                </c:pt>
                <c:pt idx="183">
                  <c:v>-1.7552072259704949</c:v>
                </c:pt>
                <c:pt idx="184">
                  <c:v>-1.7464829435693596</c:v>
                </c:pt>
                <c:pt idx="185">
                  <c:v>-1.7435887375822294</c:v>
                </c:pt>
                <c:pt idx="186">
                  <c:v>-1.7407015326296884</c:v>
                </c:pt>
                <c:pt idx="187">
                  <c:v>-1.7378213616538816</c:v>
                </c:pt>
                <c:pt idx="188">
                  <c:v>-1.7349482569327854</c:v>
                </c:pt>
                <c:pt idx="189">
                  <c:v>-1.7320822499048802</c:v>
                </c:pt>
                <c:pt idx="190">
                  <c:v>-1.7292233713231762</c:v>
                </c:pt>
                <c:pt idx="191">
                  <c:v>-1.7263716511231462</c:v>
                </c:pt>
                <c:pt idx="192">
                  <c:v>-1.7178597295582176</c:v>
                </c:pt>
                <c:pt idx="193">
                  <c:v>-1.7150369280163509</c:v>
                </c:pt>
                <c:pt idx="194">
                  <c:v>-1.7122214238265963</c:v>
                </c:pt>
                <c:pt idx="195">
                  <c:v>-1.7094132426565001</c:v>
                </c:pt>
                <c:pt idx="196">
                  <c:v>-1.706612409481846</c:v>
                </c:pt>
                <c:pt idx="197">
                  <c:v>-1.7038189485789459</c:v>
                </c:pt>
                <c:pt idx="198">
                  <c:v>-1.7010328835910951</c:v>
                </c:pt>
                <c:pt idx="199">
                  <c:v>-1.6982542374207032</c:v>
                </c:pt>
                <c:pt idx="200">
                  <c:v>-1.6954830323816592</c:v>
                </c:pt>
                <c:pt idx="201">
                  <c:v>-1.6927192900997097</c:v>
                </c:pt>
                <c:pt idx="202">
                  <c:v>-1.6899630315435388</c:v>
                </c:pt>
                <c:pt idx="203">
                  <c:v>-1.6872142770541954</c:v>
                </c:pt>
                <c:pt idx="204">
                  <c:v>-1.6844730463404078</c:v>
                </c:pt>
                <c:pt idx="205">
                  <c:v>-1.6817393584835103</c:v>
                </c:pt>
                <c:pt idx="206">
                  <c:v>-1.6762946845128084</c:v>
                </c:pt>
                <c:pt idx="207">
                  <c:v>-1.6735837334859922</c:v>
                </c:pt>
                <c:pt idx="208">
                  <c:v>-1.6708803954824829</c:v>
                </c:pt>
                <c:pt idx="209">
                  <c:v>-1.6681846865215832</c:v>
                </c:pt>
                <c:pt idx="210">
                  <c:v>-1.6654966220989005</c:v>
                </c:pt>
                <c:pt idx="211">
                  <c:v>-1.6628162170557454</c:v>
                </c:pt>
                <c:pt idx="212">
                  <c:v>-1.6601434856990214</c:v>
                </c:pt>
                <c:pt idx="213">
                  <c:v>-1.6574784417567003</c:v>
                </c:pt>
                <c:pt idx="214">
                  <c:v>-1.6548210984169063</c:v>
                </c:pt>
                <c:pt idx="215">
                  <c:v>-1.6521714682631787</c:v>
                </c:pt>
                <c:pt idx="216">
                  <c:v>-1.6495295633976104</c:v>
                </c:pt>
                <c:pt idx="217">
                  <c:v>-1.6468953953210432</c:v>
                </c:pt>
                <c:pt idx="218">
                  <c:v>-1.6442689750252986</c:v>
                </c:pt>
                <c:pt idx="219">
                  <c:v>-1.641650312970369</c:v>
                </c:pt>
                <c:pt idx="220">
                  <c:v>-1.6390394190756878</c:v>
                </c:pt>
                <c:pt idx="221">
                  <c:v>-1.636436302770099</c:v>
                </c:pt>
                <c:pt idx="222">
                  <c:v>-1.6312534379802242</c:v>
                </c:pt>
                <c:pt idx="223">
                  <c:v>-1.6286737057974978</c:v>
                </c:pt>
                <c:pt idx="224">
                  <c:v>-1.6235376788053151</c:v>
                </c:pt>
                <c:pt idx="225">
                  <c:v>-1.620981397369984</c:v>
                </c:pt>
                <c:pt idx="226">
                  <c:v>-1.6184329453547055</c:v>
                </c:pt>
                <c:pt idx="227">
                  <c:v>-1.6133595510882801</c:v>
                </c:pt>
                <c:pt idx="228">
                  <c:v>-1.6108346183958029</c:v>
                </c:pt>
                <c:pt idx="229">
                  <c:v>-1.6083175342425156</c:v>
                </c:pt>
                <c:pt idx="230">
                  <c:v>-1.6058083022990139</c:v>
                </c:pt>
                <c:pt idx="231">
                  <c:v>-1.6033069257534727</c:v>
                </c:pt>
                <c:pt idx="232">
                  <c:v>-1.6008134073468614</c:v>
                </c:pt>
                <c:pt idx="233">
                  <c:v>-1.595849953828534</c:v>
                </c:pt>
                <c:pt idx="234">
                  <c:v>-1.5933800220684395</c:v>
                </c:pt>
                <c:pt idx="235">
                  <c:v>-1.5909179551797239</c:v>
                </c:pt>
                <c:pt idx="236">
                  <c:v>-1.5835789480281526</c:v>
                </c:pt>
                <c:pt idx="237">
                  <c:v>-1.5787256017527396</c:v>
                </c:pt>
                <c:pt idx="238">
                  <c:v>-1.5763107232617848</c:v>
                </c:pt>
                <c:pt idx="239">
                  <c:v>-1.5739037056565923</c:v>
                </c:pt>
                <c:pt idx="240">
                  <c:v>-1.5691132442710827</c:v>
                </c:pt>
                <c:pt idx="241">
                  <c:v>-1.5667297951208123</c:v>
                </c:pt>
                <c:pt idx="242">
                  <c:v>-1.5619864437372646</c:v>
                </c:pt>
                <c:pt idx="243">
                  <c:v>-1.5572744625333275</c:v>
                </c:pt>
                <c:pt idx="244">
                  <c:v>-1.5525938156892185</c:v>
                </c:pt>
                <c:pt idx="245">
                  <c:v>-1.5502652299795123</c:v>
                </c:pt>
                <c:pt idx="246">
                  <c:v>-1.5479444619712037</c:v>
                </c:pt>
                <c:pt idx="247">
                  <c:v>-1.5456315056856278</c:v>
                </c:pt>
                <c:pt idx="248">
                  <c:v>-1.5410290026764906</c:v>
                </c:pt>
                <c:pt idx="249">
                  <c:v>-1.5364576666044465</c:v>
                </c:pt>
                <c:pt idx="250">
                  <c:v>-1.5341836678555991</c:v>
                </c:pt>
                <c:pt idx="251">
                  <c:v>-1.5296589694771534</c:v>
                </c:pt>
                <c:pt idx="252">
                  <c:v>-1.5251652807055216</c:v>
                </c:pt>
                <c:pt idx="253">
                  <c:v>-1.5229300428434436</c:v>
                </c:pt>
                <c:pt idx="254">
                  <c:v>-1.518482733513346</c:v>
                </c:pt>
                <c:pt idx="255">
                  <c:v>-1.5162706425690711</c:v>
                </c:pt>
                <c:pt idx="256">
                  <c:v>-1.509680501929074</c:v>
                </c:pt>
                <c:pt idx="257">
                  <c:v>-1.5074991301497316</c:v>
                </c:pt>
                <c:pt idx="258">
                  <c:v>-1.5053254108241467</c:v>
                </c:pt>
                <c:pt idx="259">
                  <c:v>-1.5031593324663153</c:v>
                </c:pt>
                <c:pt idx="260">
                  <c:v>-1.5010008833770938</c:v>
                </c:pt>
                <c:pt idx="261">
                  <c:v>-1.4988500516311489</c:v>
                </c:pt>
                <c:pt idx="262">
                  <c:v>-1.4967068250130895</c:v>
                </c:pt>
                <c:pt idx="263">
                  <c:v>-1.4924431372298093</c:v>
                </c:pt>
                <c:pt idx="264">
                  <c:v>-1.4903226505090617</c:v>
                </c:pt>
                <c:pt idx="265">
                  <c:v>-1.4861043258113453</c:v>
                </c:pt>
                <c:pt idx="266">
                  <c:v>-1.4819161093499793</c:v>
                </c:pt>
                <c:pt idx="267">
                  <c:v>-1.4777578900133359</c:v>
                </c:pt>
                <c:pt idx="268">
                  <c:v>-1.475689993614073</c:v>
                </c:pt>
                <c:pt idx="269">
                  <c:v>-1.473629553297416</c:v>
                </c:pt>
                <c:pt idx="270">
                  <c:v>-1.471576554254955</c:v>
                </c:pt>
                <c:pt idx="271">
                  <c:v>-1.4695309814636699</c:v>
                </c:pt>
                <c:pt idx="272">
                  <c:v>-1.4674928197086803</c:v>
                </c:pt>
                <c:pt idx="273">
                  <c:v>-1.4634386675371769</c:v>
                </c:pt>
                <c:pt idx="274">
                  <c:v>-1.4614226457385571</c:v>
                </c:pt>
                <c:pt idx="275">
                  <c:v>-1.4594139722337331</c:v>
                </c:pt>
                <c:pt idx="276">
                  <c:v>-1.4574126309080122</c:v>
                </c:pt>
                <c:pt idx="277">
                  <c:v>-1.453431879344643</c:v>
                </c:pt>
                <c:pt idx="278">
                  <c:v>-1.4514524359483341</c:v>
                </c:pt>
                <c:pt idx="279">
                  <c:v>-1.4494802584608375</c:v>
                </c:pt>
                <c:pt idx="280">
                  <c:v>-1.4436071506302084</c:v>
                </c:pt>
                <c:pt idx="281">
                  <c:v>-1.4397277591465518</c:v>
                </c:pt>
                <c:pt idx="282">
                  <c:v>-1.4377988146766738</c:v>
                </c:pt>
                <c:pt idx="283">
                  <c:v>-1.4339623387545981</c:v>
                </c:pt>
                <c:pt idx="284">
                  <c:v>-1.432054771013644</c:v>
                </c:pt>
                <c:pt idx="285">
                  <c:v>-1.4301542923726012</c:v>
                </c:pt>
                <c:pt idx="286">
                  <c:v>-1.428260884319033</c:v>
                </c:pt>
                <c:pt idx="287">
                  <c:v>-1.4263745282636124</c:v>
                </c:pt>
                <c:pt idx="288">
                  <c:v>-1.4226228970224479</c:v>
                </c:pt>
                <c:pt idx="289">
                  <c:v>-1.4188992471603712</c:v>
                </c:pt>
                <c:pt idx="290">
                  <c:v>-1.4170478673729072</c:v>
                </c:pt>
                <c:pt idx="291">
                  <c:v>-1.4115352758404853</c:v>
                </c:pt>
                <c:pt idx="292">
                  <c:v>-1.4078946417984803</c:v>
                </c:pt>
                <c:pt idx="293">
                  <c:v>-1.4060845934271629</c:v>
                </c:pt>
                <c:pt idx="294">
                  <c:v>-1.404281364143029</c:v>
                </c:pt>
                <c:pt idx="295">
                  <c:v>-1.4006952822497909</c:v>
                </c:pt>
                <c:pt idx="296">
                  <c:v>-1.3989123890717896</c:v>
                </c:pt>
                <c:pt idx="297">
                  <c:v>-1.3971362338627866</c:v>
                </c:pt>
                <c:pt idx="298">
                  <c:v>-1.3953667961230691</c:v>
                </c:pt>
                <c:pt idx="299">
                  <c:v>-1.3936040552110742</c:v>
                </c:pt>
                <c:pt idx="300">
                  <c:v>-1.3900985810579662</c:v>
                </c:pt>
                <c:pt idx="301">
                  <c:v>-1.3883558061421959</c:v>
                </c:pt>
                <c:pt idx="302">
                  <c:v>-1.3848900758469755</c:v>
                </c:pt>
                <c:pt idx="303">
                  <c:v>-1.3831670783320673</c:v>
                </c:pt>
                <c:pt idx="304">
                  <c:v>-1.3814506309901704</c:v>
                </c:pt>
                <c:pt idx="305">
                  <c:v>-1.3797407125408681</c:v>
                </c:pt>
                <c:pt idx="306">
                  <c:v>-1.378037301688892</c:v>
                </c:pt>
                <c:pt idx="307">
                  <c:v>-1.376340376976614</c:v>
                </c:pt>
                <c:pt idx="308">
                  <c:v>-1.3746499169444255</c:v>
                </c:pt>
                <c:pt idx="309">
                  <c:v>-1.3729659000464285</c:v>
                </c:pt>
                <c:pt idx="310">
                  <c:v>-1.3712883046449189</c:v>
                </c:pt>
                <c:pt idx="311">
                  <c:v>-1.369617109086529</c:v>
                </c:pt>
                <c:pt idx="312">
                  <c:v>-1.36795229161441</c:v>
                </c:pt>
                <c:pt idx="313">
                  <c:v>-1.366293830442705</c:v>
                </c:pt>
                <c:pt idx="314">
                  <c:v>-1.3646417037105973</c:v>
                </c:pt>
                <c:pt idx="315">
                  <c:v>-1.3629958895029193</c:v>
                </c:pt>
                <c:pt idx="316">
                  <c:v>-1.359723110724018</c:v>
                </c:pt>
                <c:pt idx="317">
                  <c:v>-1.3580961020648787</c:v>
                </c:pt>
                <c:pt idx="318">
                  <c:v>-1.3564753177506694</c:v>
                </c:pt>
                <c:pt idx="319">
                  <c:v>-1.3548607356013513</c:v>
                </c:pt>
                <c:pt idx="320">
                  <c:v>-1.3532523334197533</c:v>
                </c:pt>
                <c:pt idx="321">
                  <c:v>-1.3516500889374867</c:v>
                </c:pt>
                <c:pt idx="322">
                  <c:v>-1.3500539798699109</c:v>
                </c:pt>
                <c:pt idx="323">
                  <c:v>-1.3484639838442236</c:v>
                </c:pt>
                <c:pt idx="324">
                  <c:v>-1.3437304501410063</c:v>
                </c:pt>
                <c:pt idx="325">
                  <c:v>-1.3421646821707318</c:v>
                </c:pt>
                <c:pt idx="326">
                  <c:v>-1.3406049150019712</c:v>
                </c:pt>
                <c:pt idx="327">
                  <c:v>-1.339051126056662</c:v>
                </c:pt>
                <c:pt idx="328">
                  <c:v>-1.3375032927747297</c:v>
                </c:pt>
                <c:pt idx="329">
                  <c:v>-1.3344254026984881</c:v>
                </c:pt>
                <c:pt idx="330">
                  <c:v>-1.332895300587041</c:v>
                </c:pt>
                <c:pt idx="331">
                  <c:v>-1.3313710635323517</c:v>
                </c:pt>
                <c:pt idx="332">
                  <c:v>-1.3268333154033807</c:v>
                </c:pt>
                <c:pt idx="333">
                  <c:v>-1.3253323111979958</c:v>
                </c:pt>
                <c:pt idx="334">
                  <c:v>-1.3238370582716561</c:v>
                </c:pt>
                <c:pt idx="335">
                  <c:v>-1.3223475338298647</c:v>
                </c:pt>
                <c:pt idx="336">
                  <c:v>-1.3208637150392095</c:v>
                </c:pt>
                <c:pt idx="337">
                  <c:v>-1.319385579085931</c:v>
                </c:pt>
                <c:pt idx="338">
                  <c:v>-1.3179131031000959</c:v>
                </c:pt>
                <c:pt idx="339">
                  <c:v>-1.314985039641539</c:v>
                </c:pt>
                <c:pt idx="340">
                  <c:v>-1.312079341701432</c:v>
                </c:pt>
                <c:pt idx="341">
                  <c:v>-1.3091958262252497</c:v>
                </c:pt>
                <c:pt idx="342">
                  <c:v>-1.3063343100625109</c:v>
                </c:pt>
                <c:pt idx="343">
                  <c:v>-1.3049117444772762</c:v>
                </c:pt>
                <c:pt idx="344">
                  <c:v>-1.3034946100236442</c:v>
                </c:pt>
                <c:pt idx="345">
                  <c:v>-1.3020828838180871</c:v>
                </c:pt>
                <c:pt idx="346">
                  <c:v>-1.2992755645289042</c:v>
                </c:pt>
                <c:pt idx="347">
                  <c:v>-1.2978799256893725</c:v>
                </c:pt>
                <c:pt idx="348">
                  <c:v>-1.2964896035119335</c:v>
                </c:pt>
                <c:pt idx="349">
                  <c:v>-1.2951045751666832</c:v>
                </c:pt>
                <c:pt idx="350">
                  <c:v>-1.2937248177472427</c:v>
                </c:pt>
                <c:pt idx="351">
                  <c:v>-1.2923503084199819</c:v>
                </c:pt>
                <c:pt idx="352">
                  <c:v>-1.2909810243199271</c:v>
                </c:pt>
                <c:pt idx="353">
                  <c:v>-1.2896169426275927</c:v>
                </c:pt>
                <c:pt idx="354">
                  <c:v>-1.2882580404931103</c:v>
                </c:pt>
                <c:pt idx="355">
                  <c:v>-1.2869042951254237</c:v>
                </c:pt>
                <c:pt idx="356">
                  <c:v>-1.2855556837195585</c:v>
                </c:pt>
                <c:pt idx="357">
                  <c:v>-1.28421218346386</c:v>
                </c:pt>
                <c:pt idx="358">
                  <c:v>-1.2815404254393212</c:v>
                </c:pt>
                <c:pt idx="359">
                  <c:v>-1.2802121221621092</c:v>
                </c:pt>
                <c:pt idx="360">
                  <c:v>-1.2788888390672981</c:v>
                </c:pt>
                <c:pt idx="361">
                  <c:v>-1.277570553480835</c:v>
                </c:pt>
                <c:pt idx="362">
                  <c:v>-1.2762572427017054</c:v>
                </c:pt>
                <c:pt idx="363">
                  <c:v>-1.2736454550034315</c:v>
                </c:pt>
                <c:pt idx="364">
                  <c:v>-1.2723469328255232</c:v>
                </c:pt>
                <c:pt idx="365">
                  <c:v>-1.2697645188606661</c:v>
                </c:pt>
                <c:pt idx="366">
                  <c:v>-1.2684805819710836</c:v>
                </c:pt>
                <c:pt idx="367">
                  <c:v>-1.2672014617780694</c:v>
                </c:pt>
                <c:pt idx="368">
                  <c:v>-1.265927135798109</c:v>
                </c:pt>
                <c:pt idx="369">
                  <c:v>-1.2646575815796788</c:v>
                </c:pt>
                <c:pt idx="370">
                  <c:v>-1.2621326986848591</c:v>
                </c:pt>
                <c:pt idx="371">
                  <c:v>-1.26087732523264</c:v>
                </c:pt>
                <c:pt idx="372">
                  <c:v>-1.2596266339935924</c:v>
                </c:pt>
                <c:pt idx="373">
                  <c:v>-1.2583806026386697</c:v>
                </c:pt>
                <c:pt idx="374">
                  <c:v>-1.257139208877222</c:v>
                </c:pt>
                <c:pt idx="375">
                  <c:v>-1.255902430492591</c:v>
                </c:pt>
                <c:pt idx="376">
                  <c:v>-1.2546702452441321</c:v>
                </c:pt>
                <c:pt idx="377">
                  <c:v>-1.2522195655169479</c:v>
                </c:pt>
                <c:pt idx="378">
                  <c:v>-1.251001026772357</c:v>
                </c:pt>
                <c:pt idx="379">
                  <c:v>-1.2497869926567788</c:v>
                </c:pt>
                <c:pt idx="380">
                  <c:v>-1.2485774411502877</c:v>
                </c:pt>
                <c:pt idx="381">
                  <c:v>-1.2473723502441116</c:v>
                </c:pt>
                <c:pt idx="382">
                  <c:v>-1.2461716979624766</c:v>
                </c:pt>
                <c:pt idx="383">
                  <c:v>-1.2449754623900788</c:v>
                </c:pt>
                <c:pt idx="384">
                  <c:v>-1.2425961538893591</c:v>
                </c:pt>
                <c:pt idx="385">
                  <c:v>-1.2414130373105883</c:v>
                </c:pt>
                <c:pt idx="386">
                  <c:v>-1.2402342501307511</c:v>
                </c:pt>
                <c:pt idx="387">
                  <c:v>-1.2390597706452815</c:v>
                </c:pt>
                <c:pt idx="388">
                  <c:v>-1.2378895771630096</c:v>
                </c:pt>
                <c:pt idx="389">
                  <c:v>-1.2367236480621673</c:v>
                </c:pt>
                <c:pt idx="390">
                  <c:v>-1.2355619617161715</c:v>
                </c:pt>
                <c:pt idx="391">
                  <c:v>-1.2344044965911816</c:v>
                </c:pt>
                <c:pt idx="392">
                  <c:v>-1.2332512311775408</c:v>
                </c:pt>
                <c:pt idx="393">
                  <c:v>-1.2321021440255149</c:v>
                </c:pt>
                <c:pt idx="394">
                  <c:v>-1.2309572136854572</c:v>
                </c:pt>
                <c:pt idx="395">
                  <c:v>-1.2298164188174734</c:v>
                </c:pt>
                <c:pt idx="396">
                  <c:v>-1.2286797380697834</c:v>
                </c:pt>
                <c:pt idx="397">
                  <c:v>-1.2275471501815154</c:v>
                </c:pt>
                <c:pt idx="398">
                  <c:v>-1.2264186339083083</c:v>
                </c:pt>
                <c:pt idx="399">
                  <c:v>-1.2252941680663307</c:v>
                </c:pt>
                <c:pt idx="400">
                  <c:v>-1.2241737315220718</c:v>
                </c:pt>
                <c:pt idx="401">
                  <c:v>-1.2230573031827792</c:v>
                </c:pt>
                <c:pt idx="402">
                  <c:v>-1.2219448620001545</c:v>
                </c:pt>
                <c:pt idx="403">
                  <c:v>-1.2208363870009258</c:v>
                </c:pt>
                <c:pt idx="404">
                  <c:v>-1.2197318572236842</c:v>
                </c:pt>
                <c:pt idx="405">
                  <c:v>-1.2175345498480683</c:v>
                </c:pt>
                <c:pt idx="406">
                  <c:v>-1.2153527733847231</c:v>
                </c:pt>
                <c:pt idx="407">
                  <c:v>-1.2121088668450555</c:v>
                </c:pt>
                <c:pt idx="408">
                  <c:v>-1.2110351511256647</c:v>
                </c:pt>
                <c:pt idx="409">
                  <c:v>-1.2099651944732326</c:v>
                </c:pt>
                <c:pt idx="410">
                  <c:v>-1.2088989764598457</c:v>
                </c:pt>
                <c:pt idx="411">
                  <c:v>-1.207836476708898</c:v>
                </c:pt>
                <c:pt idx="412">
                  <c:v>-1.2067776749100889</c:v>
                </c:pt>
                <c:pt idx="413">
                  <c:v>-1.2057225508089777</c:v>
                </c:pt>
                <c:pt idx="414">
                  <c:v>-1.2046710841959964</c:v>
                </c:pt>
                <c:pt idx="415">
                  <c:v>-1.2036232549244534</c:v>
                </c:pt>
                <c:pt idx="416">
                  <c:v>-1.20257904288868</c:v>
                </c:pt>
                <c:pt idx="417">
                  <c:v>-1.2015384280621912</c:v>
                </c:pt>
                <c:pt idx="418">
                  <c:v>-1.2005013904619271</c:v>
                </c:pt>
                <c:pt idx="419">
                  <c:v>-1.1994679101469001</c:v>
                </c:pt>
                <c:pt idx="420">
                  <c:v>-1.1963886145624101</c:v>
                </c:pt>
                <c:pt idx="421">
                  <c:v>-1.1953691652936842</c:v>
                </c:pt>
                <c:pt idx="422">
                  <c:v>-1.1943531745496523</c:v>
                </c:pt>
                <c:pt idx="423">
                  <c:v>-1.193340622737328</c:v>
                </c:pt>
                <c:pt idx="424">
                  <c:v>-1.1923314903314082</c:v>
                </c:pt>
                <c:pt idx="425">
                  <c:v>-1.1913257578737264</c:v>
                </c:pt>
                <c:pt idx="426">
                  <c:v>-1.1893244152292337</c:v>
                </c:pt>
                <c:pt idx="427">
                  <c:v>-1.1883287663970878</c:v>
                </c:pt>
                <c:pt idx="428">
                  <c:v>-1.187336440235274</c:v>
                </c:pt>
                <c:pt idx="429">
                  <c:v>-1.1863474175698103</c:v>
                </c:pt>
                <c:pt idx="430">
                  <c:v>-1.1853616793053581</c:v>
                </c:pt>
                <c:pt idx="431">
                  <c:v>-1.184379206374037</c:v>
                </c:pt>
                <c:pt idx="432">
                  <c:v>-1.1833999797946755</c:v>
                </c:pt>
                <c:pt idx="433">
                  <c:v>-1.181451190028399</c:v>
                </c:pt>
                <c:pt idx="434">
                  <c:v>-1.1804815891671427</c:v>
                </c:pt>
                <c:pt idx="435">
                  <c:v>-1.1795151593005493</c:v>
                </c:pt>
                <c:pt idx="436">
                  <c:v>-1.178551881744222</c:v>
                </c:pt>
                <c:pt idx="437">
                  <c:v>-1.1775917378742897</c:v>
                </c:pt>
                <c:pt idx="438">
                  <c:v>-1.1766347091250382</c:v>
                </c:pt>
                <c:pt idx="439">
                  <c:v>-1.175680777000699</c:v>
                </c:pt>
                <c:pt idx="440">
                  <c:v>-1.1737821289068029</c:v>
                </c:pt>
                <c:pt idx="441">
                  <c:v>-1.1728373762500002</c:v>
                </c:pt>
                <c:pt idx="442">
                  <c:v>-1.1718956468377857</c:v>
                </c:pt>
                <c:pt idx="443">
                  <c:v>-1.1709569224541048</c:v>
                </c:pt>
                <c:pt idx="444">
                  <c:v>-1.1700211849825166</c:v>
                </c:pt>
                <c:pt idx="445">
                  <c:v>-1.168158598590777</c:v>
                </c:pt>
                <c:pt idx="446">
                  <c:v>-1.1663077438625271</c:v>
                </c:pt>
                <c:pt idx="447">
                  <c:v>-1.1653866712237366</c:v>
                </c:pt>
                <c:pt idx="448">
                  <c:v>-1.1644684780393437</c:v>
                </c:pt>
                <c:pt idx="449">
                  <c:v>-1.1635531466202187</c:v>
                </c:pt>
                <c:pt idx="450">
                  <c:v>-1.161730998670488</c:v>
                </c:pt>
                <c:pt idx="451">
                  <c:v>-1.1608241470657574</c:v>
                </c:pt>
                <c:pt idx="452">
                  <c:v>-1.1590188014353315</c:v>
                </c:pt>
                <c:pt idx="453">
                  <c:v>-1.1581202727375799</c:v>
                </c:pt>
                <c:pt idx="454">
                  <c:v>-1.1563314173242505</c:v>
                </c:pt>
                <c:pt idx="455">
                  <c:v>-1.1554410563331925</c:v>
                </c:pt>
                <c:pt idx="456">
                  <c:v>-1.1545533837160586</c:v>
                </c:pt>
                <c:pt idx="457">
                  <c:v>-1.1536683824982992</c:v>
                </c:pt>
                <c:pt idx="458">
                  <c:v>-1.1527860357430542</c:v>
                </c:pt>
                <c:pt idx="459">
                  <c:v>-1.1519063265999674</c:v>
                </c:pt>
                <c:pt idx="460">
                  <c:v>-1.151029238276537</c:v>
                </c:pt>
                <c:pt idx="461">
                  <c:v>-1.1501547540393964</c:v>
                </c:pt>
                <c:pt idx="462">
                  <c:v>-1.1492828572058897</c:v>
                </c:pt>
                <c:pt idx="463">
                  <c:v>-1.1484135311953911</c:v>
                </c:pt>
                <c:pt idx="464">
                  <c:v>-1.1475467594680047</c:v>
                </c:pt>
                <c:pt idx="465">
                  <c:v>-1.1458208130044849</c:v>
                </c:pt>
                <c:pt idx="466">
                  <c:v>-1.1449616055169287</c:v>
                </c:pt>
                <c:pt idx="467">
                  <c:v>-1.1441048867983261</c:v>
                </c:pt>
                <c:pt idx="468">
                  <c:v>-1.1432506406226715</c:v>
                </c:pt>
                <c:pt idx="469">
                  <c:v>-1.1415495014104136</c:v>
                </c:pt>
                <c:pt idx="470">
                  <c:v>-1.140702576251359</c:v>
                </c:pt>
                <c:pt idx="471">
                  <c:v>-1.1398580594255416</c:v>
                </c:pt>
                <c:pt idx="472">
                  <c:v>-1.1390159350354694</c:v>
                </c:pt>
                <c:pt idx="473">
                  <c:v>-1.1381761872521978</c:v>
                </c:pt>
                <c:pt idx="474">
                  <c:v>-1.1373388003109166</c:v>
                </c:pt>
                <c:pt idx="475">
                  <c:v>-1.1365037585168718</c:v>
                </c:pt>
                <c:pt idx="476">
                  <c:v>-1.1356710462272772</c:v>
                </c:pt>
                <c:pt idx="477">
                  <c:v>-1.1348406478798583</c:v>
                </c:pt>
                <c:pt idx="478">
                  <c:v>-1.1340125479541028</c:v>
                </c:pt>
                <c:pt idx="479">
                  <c:v>-1.1331867310136161</c:v>
                </c:pt>
                <c:pt idx="480">
                  <c:v>-1.1323631816813184</c:v>
                </c:pt>
                <c:pt idx="481">
                  <c:v>-1.1315418846364891</c:v>
                </c:pt>
                <c:pt idx="482">
                  <c:v>-1.1307228246362135</c:v>
                </c:pt>
                <c:pt idx="483">
                  <c:v>-1.1299059864905461</c:v>
                </c:pt>
                <c:pt idx="484">
                  <c:v>-1.1290913550714301</c:v>
                </c:pt>
                <c:pt idx="485">
                  <c:v>-1.1282789153429273</c:v>
                </c:pt>
                <c:pt idx="486">
                  <c:v>-1.1266605509778105</c:v>
                </c:pt>
                <c:pt idx="487">
                  <c:v>-1.1258545965639226</c:v>
                </c:pt>
                <c:pt idx="488">
                  <c:v>-1.1250507742340736</c:v>
                </c:pt>
                <c:pt idx="489">
                  <c:v>-1.123449466953397</c:v>
                </c:pt>
                <c:pt idx="490">
                  <c:v>-1.1226519527049417</c:v>
                </c:pt>
                <c:pt idx="491">
                  <c:v>-1.1218565119851249</c:v>
                </c:pt>
                <c:pt idx="492">
                  <c:v>-1.1210631302926604</c:v>
                </c:pt>
                <c:pt idx="493">
                  <c:v>-1.1202717932359476</c:v>
                </c:pt>
                <c:pt idx="494">
                  <c:v>-1.1194824864190867</c:v>
                </c:pt>
                <c:pt idx="495">
                  <c:v>-1.1186951955873106</c:v>
                </c:pt>
                <c:pt idx="496">
                  <c:v>-1.1179099064960825</c:v>
                </c:pt>
                <c:pt idx="497">
                  <c:v>-1.1171266049832056</c:v>
                </c:pt>
                <c:pt idx="498">
                  <c:v>-1.1147884852198393</c:v>
                </c:pt>
                <c:pt idx="499">
                  <c:v>-1.1140129936315146</c:v>
                </c:pt>
                <c:pt idx="500">
                  <c:v>-1.1132394197457616</c:v>
                </c:pt>
                <c:pt idx="501">
                  <c:v>-1.1124677497814295</c:v>
                </c:pt>
                <c:pt idx="502">
                  <c:v>-1.111697970014027</c:v>
                </c:pt>
                <c:pt idx="503">
                  <c:v>-1.1109300667728119</c:v>
                </c:pt>
                <c:pt idx="504">
                  <c:v>-1.11016402646621</c:v>
                </c:pt>
                <c:pt idx="505">
                  <c:v>-1.1093998355596457</c:v>
                </c:pt>
                <c:pt idx="506">
                  <c:v>-1.1086374805848838</c:v>
                </c:pt>
                <c:pt idx="507">
                  <c:v>-1.1078769481246797</c:v>
                </c:pt>
                <c:pt idx="508">
                  <c:v>-1.1071182248263021</c:v>
                </c:pt>
                <c:pt idx="509">
                  <c:v>-1.1063612974126633</c:v>
                </c:pt>
                <c:pt idx="510">
                  <c:v>-1.1056061526532064</c:v>
                </c:pt>
                <c:pt idx="511">
                  <c:v>-1.10485277739536</c:v>
                </c:pt>
                <c:pt idx="512">
                  <c:v>-1.1041011585277074</c:v>
                </c:pt>
                <c:pt idx="513">
                  <c:v>-1.1033512830216481</c:v>
                </c:pt>
                <c:pt idx="514">
                  <c:v>-1.1026031378998724</c:v>
                </c:pt>
                <c:pt idx="515">
                  <c:v>-1.1018567102389565</c:v>
                </c:pt>
                <c:pt idx="516">
                  <c:v>-1.1011119871936934</c:v>
                </c:pt>
                <c:pt idx="517">
                  <c:v>-1.1003689559753582</c:v>
                </c:pt>
                <c:pt idx="518">
                  <c:v>-1.0996276038421864</c:v>
                </c:pt>
                <c:pt idx="519">
                  <c:v>-1.0988879181266318</c:v>
                </c:pt>
                <c:pt idx="520">
                  <c:v>-1.0959455882050926</c:v>
                </c:pt>
                <c:pt idx="521">
                  <c:v>-1.0952140466832452</c:v>
                </c:pt>
                <c:pt idx="522">
                  <c:v>-1.0937557264247972</c:v>
                </c:pt>
                <c:pt idx="523">
                  <c:v>-1.0930289232649544</c:v>
                </c:pt>
                <c:pt idx="524">
                  <c:v>-1.092303675223723</c:v>
                </c:pt>
                <c:pt idx="525">
                  <c:v>-1.0915799702461308</c:v>
                </c:pt>
                <c:pt idx="526">
                  <c:v>-1.0908577963250443</c:v>
                </c:pt>
                <c:pt idx="527">
                  <c:v>-1.0901371415130316</c:v>
                </c:pt>
                <c:pt idx="528">
                  <c:v>-1.0894179939220348</c:v>
                </c:pt>
                <c:pt idx="529">
                  <c:v>-1.0887003417350747</c:v>
                </c:pt>
                <c:pt idx="530">
                  <c:v>-1.0879841731784237</c:v>
                </c:pt>
                <c:pt idx="531">
                  <c:v>-1.0872694765352757</c:v>
                </c:pt>
                <c:pt idx="532">
                  <c:v>-1.0865562401715914</c:v>
                </c:pt>
                <c:pt idx="533">
                  <c:v>-1.0858444524964359</c:v>
                </c:pt>
                <c:pt idx="534">
                  <c:v>-1.085134101977933</c:v>
                </c:pt>
                <c:pt idx="535">
                  <c:v>-1.084425177134084</c:v>
                </c:pt>
                <c:pt idx="536">
                  <c:v>-1.0837176665631547</c:v>
                </c:pt>
                <c:pt idx="537">
                  <c:v>-1.083011558900802</c:v>
                </c:pt>
                <c:pt idx="538">
                  <c:v>-1.0823068428530291</c:v>
                </c:pt>
                <c:pt idx="539">
                  <c:v>-1.0816035071735275</c:v>
                </c:pt>
                <c:pt idx="540">
                  <c:v>-1.0809015406936275</c:v>
                </c:pt>
                <c:pt idx="541">
                  <c:v>-1.0802009322862445</c:v>
                </c:pt>
                <c:pt idx="542">
                  <c:v>-1.0795016708797731</c:v>
                </c:pt>
                <c:pt idx="543">
                  <c:v>-1.0788037454656352</c:v>
                </c:pt>
                <c:pt idx="544">
                  <c:v>-1.0781071451020721</c:v>
                </c:pt>
                <c:pt idx="545">
                  <c:v>-1.0774118588824331</c:v>
                </c:pt>
                <c:pt idx="546">
                  <c:v>-1.0760251856163556</c:v>
                </c:pt>
                <c:pt idx="547">
                  <c:v>-1.0753337770637796</c:v>
                </c:pt>
                <c:pt idx="548">
                  <c:v>-1.0746436396459198</c:v>
                </c:pt>
                <c:pt idx="549">
                  <c:v>-1.0739547627680117</c:v>
                </c:pt>
                <c:pt idx="550">
                  <c:v>-1.0732671358747845</c:v>
                </c:pt>
                <c:pt idx="551">
                  <c:v>-1.0725807484644938</c:v>
                </c:pt>
                <c:pt idx="552">
                  <c:v>-1.0718955900930092</c:v>
                </c:pt>
                <c:pt idx="553">
                  <c:v>-1.0712116503850109</c:v>
                </c:pt>
                <c:pt idx="554">
                  <c:v>-1.0705289189938838</c:v>
                </c:pt>
                <c:pt idx="555">
                  <c:v>-1.0698473856588389</c:v>
                </c:pt>
                <c:pt idx="556">
                  <c:v>-1.0691670401635029</c:v>
                </c:pt>
                <c:pt idx="557">
                  <c:v>-1.0684878723423434</c:v>
                </c:pt>
                <c:pt idx="558">
                  <c:v>-1.0678098720677811</c:v>
                </c:pt>
                <c:pt idx="559">
                  <c:v>-1.067133029305531</c:v>
                </c:pt>
                <c:pt idx="560">
                  <c:v>-1.0664573340626347</c:v>
                </c:pt>
                <c:pt idx="561">
                  <c:v>-1.0657827763776253</c:v>
                </c:pt>
                <c:pt idx="562">
                  <c:v>-1.0651093463731043</c:v>
                </c:pt>
                <c:pt idx="563">
                  <c:v>-1.0644370342109224</c:v>
                </c:pt>
                <c:pt idx="564">
                  <c:v>-1.0637658300979345</c:v>
                </c:pt>
                <c:pt idx="565">
                  <c:v>-1.0630957243256551</c:v>
                </c:pt>
                <c:pt idx="566">
                  <c:v>-1.0624267072110727</c:v>
                </c:pt>
                <c:pt idx="567">
                  <c:v>-1.0610919005377899</c:v>
                </c:pt>
                <c:pt idx="568">
                  <c:v>-1.0604260918916484</c:v>
                </c:pt>
                <c:pt idx="569">
                  <c:v>-1.0597613337569234</c:v>
                </c:pt>
                <c:pt idx="570">
                  <c:v>-1.0590976167100015</c:v>
                </c:pt>
                <c:pt idx="571">
                  <c:v>-1.0584349314101003</c:v>
                </c:pt>
                <c:pt idx="572">
                  <c:v>-1.0571126188743074</c:v>
                </c:pt>
                <c:pt idx="573">
                  <c:v>-1.0564529731966434</c:v>
                </c:pt>
                <c:pt idx="574">
                  <c:v>-1.0557943223839221</c:v>
                </c:pt>
                <c:pt idx="575">
                  <c:v>-1.0551366573230505</c:v>
                </c:pt>
                <c:pt idx="576">
                  <c:v>-1.0544799689844735</c:v>
                </c:pt>
                <c:pt idx="577">
                  <c:v>-1.0531694865666856</c:v>
                </c:pt>
                <c:pt idx="578">
                  <c:v>-1.0525156746745956</c:v>
                </c:pt>
                <c:pt idx="579">
                  <c:v>-1.0518628038545834</c:v>
                </c:pt>
                <c:pt idx="580">
                  <c:v>-1.0512108653325656</c:v>
                </c:pt>
                <c:pt idx="581">
                  <c:v>-1.0505598503719242</c:v>
                </c:pt>
                <c:pt idx="582">
                  <c:v>-1.0499097502970745</c:v>
                </c:pt>
                <c:pt idx="583">
                  <c:v>-1.0492605564678434</c:v>
                </c:pt>
                <c:pt idx="584">
                  <c:v>-1.0486122603160766</c:v>
                </c:pt>
                <c:pt idx="585">
                  <c:v>-1.0479648533015056</c:v>
                </c:pt>
                <c:pt idx="586">
                  <c:v>-1.0473183269519164</c:v>
                </c:pt>
                <c:pt idx="587">
                  <c:v>-1.0466726728374822</c:v>
                </c:pt>
                <c:pt idx="588">
                  <c:v>-1.0460278825663976</c:v>
                </c:pt>
                <c:pt idx="589">
                  <c:v>-1.0453839478240141</c:v>
                </c:pt>
                <c:pt idx="590">
                  <c:v>-1.0447408603170776</c:v>
                </c:pt>
                <c:pt idx="591">
                  <c:v>-1.0440986118227036</c:v>
                </c:pt>
                <c:pt idx="592">
                  <c:v>-1.0434571941479827</c:v>
                </c:pt>
                <c:pt idx="593">
                  <c:v>-1.0428165991635823</c:v>
                </c:pt>
                <c:pt idx="594">
                  <c:v>-1.0421768187906364</c:v>
                </c:pt>
                <c:pt idx="595">
                  <c:v>-1.0408996697572124</c:v>
                </c:pt>
                <c:pt idx="596">
                  <c:v>-1.040262285176335</c:v>
                </c:pt>
                <c:pt idx="597">
                  <c:v>-1.0396256833298272</c:v>
                </c:pt>
                <c:pt idx="598">
                  <c:v>-1.0389898564032078</c:v>
                </c:pt>
                <c:pt idx="599">
                  <c:v>-1.0383547965769426</c:v>
                </c:pt>
                <c:pt idx="600">
                  <c:v>-1.0370869472934843</c:v>
                </c:pt>
                <c:pt idx="601">
                  <c:v>-1.0364541424900167</c:v>
                </c:pt>
                <c:pt idx="602">
                  <c:v>-1.0358220740687478</c:v>
                </c:pt>
                <c:pt idx="603">
                  <c:v>-1.0351907344924722</c:v>
                </c:pt>
                <c:pt idx="604">
                  <c:v>-1.0345601162314353</c:v>
                </c:pt>
                <c:pt idx="605">
                  <c:v>-1.0339302118276379</c:v>
                </c:pt>
                <c:pt idx="606">
                  <c:v>-1.0333010138521854</c:v>
                </c:pt>
                <c:pt idx="607">
                  <c:v>-1.032672514931773</c:v>
                </c:pt>
                <c:pt idx="608">
                  <c:v>-1.0320447077374828</c:v>
                </c:pt>
                <c:pt idx="609">
                  <c:v>-1.0314175849989993</c:v>
                </c:pt>
                <c:pt idx="610">
                  <c:v>-1.0307911394558442</c:v>
                </c:pt>
                <c:pt idx="611">
                  <c:v>-1.0301653639389758</c:v>
                </c:pt>
                <c:pt idx="612">
                  <c:v>-1.0295402512895009</c:v>
                </c:pt>
                <c:pt idx="613">
                  <c:v>-1.0289157944018121</c:v>
                </c:pt>
                <c:pt idx="614">
                  <c:v>-1.0282919862338575</c:v>
                </c:pt>
                <c:pt idx="615">
                  <c:v>-1.0276688197652706</c:v>
                </c:pt>
                <c:pt idx="616">
                  <c:v>-1.0270462880292182</c:v>
                </c:pt>
                <c:pt idx="617">
                  <c:v>-1.0264243841002627</c:v>
                </c:pt>
                <c:pt idx="618">
                  <c:v>-1.0258031011066866</c:v>
                </c:pt>
                <c:pt idx="619">
                  <c:v>-1.0251824322140295</c:v>
                </c:pt>
                <c:pt idx="620">
                  <c:v>-1.02456237063419</c:v>
                </c:pt>
                <c:pt idx="621">
                  <c:v>-1.0239429096084105</c:v>
                </c:pt>
                <c:pt idx="622">
                  <c:v>-1.0233240424483345</c:v>
                </c:pt>
                <c:pt idx="623">
                  <c:v>-1.0227057624937441</c:v>
                </c:pt>
                <c:pt idx="624">
                  <c:v>-1.0220880631170555</c:v>
                </c:pt>
                <c:pt idx="625">
                  <c:v>-1.0214709377592406</c:v>
                </c:pt>
                <c:pt idx="626">
                  <c:v>-1.0208543798789711</c:v>
                </c:pt>
                <c:pt idx="627">
                  <c:v>-1.0202383829992772</c:v>
                </c:pt>
                <c:pt idx="628">
                  <c:v>-1.0196229406766422</c:v>
                </c:pt>
                <c:pt idx="629">
                  <c:v>-1.0190080464988487</c:v>
                </c:pt>
                <c:pt idx="630">
                  <c:v>-1.0177798771991091</c:v>
                </c:pt>
                <c:pt idx="631">
                  <c:v>-1.0171665894836501</c:v>
                </c:pt>
                <c:pt idx="632">
                  <c:v>-1.0165538247357921</c:v>
                </c:pt>
                <c:pt idx="633">
                  <c:v>-1.0159415767516178</c:v>
                </c:pt>
                <c:pt idx="634">
                  <c:v>-1.0153298393968202</c:v>
                </c:pt>
                <c:pt idx="635">
                  <c:v>-1.0147186065585936</c:v>
                </c:pt>
                <c:pt idx="636">
                  <c:v>-1.0141078721566223</c:v>
                </c:pt>
                <c:pt idx="637">
                  <c:v>-1.0134976301778806</c:v>
                </c:pt>
                <c:pt idx="638">
                  <c:v>-1.0128878746277639</c:v>
                </c:pt>
                <c:pt idx="639">
                  <c:v>-1.0122785995628074</c:v>
                </c:pt>
                <c:pt idx="640">
                  <c:v>-1.0116697990717087</c:v>
                </c:pt>
                <c:pt idx="641">
                  <c:v>-1.0110614672985492</c:v>
                </c:pt>
                <c:pt idx="642">
                  <c:v>-1.0104535984173884</c:v>
                </c:pt>
                <c:pt idx="643">
                  <c:v>-1.0092392262183563</c:v>
                </c:pt>
                <c:pt idx="644">
                  <c:v>-1.0086327114520763</c:v>
                </c:pt>
                <c:pt idx="645">
                  <c:v>-1.0080266366719741</c:v>
                </c:pt>
                <c:pt idx="646">
                  <c:v>-1.0074209962549348</c:v>
                </c:pt>
                <c:pt idx="647">
                  <c:v>-1.0068157846053569</c:v>
                </c:pt>
                <c:pt idx="648">
                  <c:v>-1.0062109961859533</c:v>
                </c:pt>
                <c:pt idx="649">
                  <c:v>-1.0056066254751821</c:v>
                </c:pt>
                <c:pt idx="650">
                  <c:v>-1.0050026670051302</c:v>
                </c:pt>
                <c:pt idx="651">
                  <c:v>-1.0043991153455303</c:v>
                </c:pt>
                <c:pt idx="652">
                  <c:v>-1.0037959651085635</c:v>
                </c:pt>
                <c:pt idx="653">
                  <c:v>-1.002590847481909</c:v>
                </c:pt>
                <c:pt idx="654">
                  <c:v>-1.0019888694921215</c:v>
                </c:pt>
                <c:pt idx="655">
                  <c:v>-1.0001851960471044</c:v>
                </c:pt>
                <c:pt idx="656">
                  <c:v>-0.99958470784408759</c:v>
                </c:pt>
                <c:pt idx="657">
                  <c:v>-0.99838480522830997</c:v>
                </c:pt>
                <c:pt idx="658">
                  <c:v>-0.99718630081616477</c:v>
                </c:pt>
                <c:pt idx="659">
                  <c:v>-0.99658756049556507</c:v>
                </c:pt>
                <c:pt idx="660">
                  <c:v>-0.99598915487289252</c:v>
                </c:pt>
                <c:pt idx="661">
                  <c:v>-0.99539107907061397</c:v>
                </c:pt>
                <c:pt idx="662">
                  <c:v>-0.99479332825363931</c:v>
                </c:pt>
                <c:pt idx="663">
                  <c:v>-0.9941958976128944</c:v>
                </c:pt>
                <c:pt idx="664">
                  <c:v>-0.99359878238913057</c:v>
                </c:pt>
                <c:pt idx="665">
                  <c:v>-0.99300197783873267</c:v>
                </c:pt>
                <c:pt idx="666">
                  <c:v>-0.99240547927253819</c:v>
                </c:pt>
                <c:pt idx="667">
                  <c:v>-0.99180928202500263</c:v>
                </c:pt>
                <c:pt idx="668">
                  <c:v>-0.9912133814690326</c:v>
                </c:pt>
                <c:pt idx="669">
                  <c:v>-0.99061777301303178</c:v>
                </c:pt>
                <c:pt idx="670">
                  <c:v>-0.99002245209614015</c:v>
                </c:pt>
                <c:pt idx="671">
                  <c:v>-0.98942741419222791</c:v>
                </c:pt>
                <c:pt idx="672">
                  <c:v>-0.98883265482797711</c:v>
                </c:pt>
                <c:pt idx="673">
                  <c:v>-0.98823816953213883</c:v>
                </c:pt>
                <c:pt idx="674">
                  <c:v>-0.98764395389321669</c:v>
                </c:pt>
                <c:pt idx="675">
                  <c:v>-0.98705000352301142</c:v>
                </c:pt>
                <c:pt idx="676">
                  <c:v>-0.98645631405877865</c:v>
                </c:pt>
                <c:pt idx="677">
                  <c:v>-0.98586288119239429</c:v>
                </c:pt>
                <c:pt idx="678">
                  <c:v>-0.9852697006309461</c:v>
                </c:pt>
                <c:pt idx="679">
                  <c:v>-0.98467676812640481</c:v>
                </c:pt>
                <c:pt idx="680">
                  <c:v>-0.98289941689187665</c:v>
                </c:pt>
                <c:pt idx="681">
                  <c:v>-0.98230743473276561</c:v>
                </c:pt>
                <c:pt idx="682">
                  <c:v>-0.98171567985009844</c:v>
                </c:pt>
                <c:pt idx="683">
                  <c:v>-0.9811241482002615</c:v>
                </c:pt>
                <c:pt idx="684">
                  <c:v>-0.98053283574211936</c:v>
                </c:pt>
                <c:pt idx="685">
                  <c:v>-0.97935085249773113</c:v>
                </c:pt>
                <c:pt idx="686">
                  <c:v>-0.97876017381283642</c:v>
                </c:pt>
                <c:pt idx="687">
                  <c:v>-0.97816969855492808</c:v>
                </c:pt>
                <c:pt idx="688">
                  <c:v>-0.97757942284718946</c:v>
                </c:pt>
                <c:pt idx="689">
                  <c:v>-0.97698934286229966</c:v>
                </c:pt>
                <c:pt idx="690">
                  <c:v>-0.97639945479627965</c:v>
                </c:pt>
                <c:pt idx="691">
                  <c:v>-0.97580975487019805</c:v>
                </c:pt>
                <c:pt idx="692">
                  <c:v>-0.97522023935061786</c:v>
                </c:pt>
                <c:pt idx="693">
                  <c:v>-0.97463090452238887</c:v>
                </c:pt>
                <c:pt idx="694">
                  <c:v>-0.97404174670020149</c:v>
                </c:pt>
                <c:pt idx="695">
                  <c:v>-0.97227529896266462</c:v>
                </c:pt>
                <c:pt idx="696">
                  <c:v>-0.97168681299178539</c:v>
                </c:pt>
                <c:pt idx="697">
                  <c:v>-0.97109848608266747</c:v>
                </c:pt>
                <c:pt idx="698">
                  <c:v>-0.97051031473499527</c:v>
                </c:pt>
                <c:pt idx="699">
                  <c:v>-0.96933442487429178</c:v>
                </c:pt>
                <c:pt idx="700">
                  <c:v>-0.96874669950948</c:v>
                </c:pt>
                <c:pt idx="701">
                  <c:v>-0.96815911600117488</c:v>
                </c:pt>
                <c:pt idx="702">
                  <c:v>-0.96757167098891328</c:v>
                </c:pt>
                <c:pt idx="703">
                  <c:v>-0.9669843611597192</c:v>
                </c:pt>
                <c:pt idx="704">
                  <c:v>-0.9663971832031415</c:v>
                </c:pt>
                <c:pt idx="705">
                  <c:v>-0.96463640810585516</c:v>
                </c:pt>
                <c:pt idx="706">
                  <c:v>-0.96346315827876539</c:v>
                </c:pt>
                <c:pt idx="707">
                  <c:v>-0.96287670397910818</c:v>
                </c:pt>
                <c:pt idx="708">
                  <c:v>-0.96229035927678752</c:v>
                </c:pt>
                <c:pt idx="709">
                  <c:v>-0.96111798639848278</c:v>
                </c:pt>
                <c:pt idx="710">
                  <c:v>-0.96053195216931186</c:v>
                </c:pt>
                <c:pt idx="711">
                  <c:v>-0.95936017316476729</c:v>
                </c:pt>
                <c:pt idx="712">
                  <c:v>-0.95877442249106459</c:v>
                </c:pt>
                <c:pt idx="713">
                  <c:v>-0.95818876048351165</c:v>
                </c:pt>
                <c:pt idx="714">
                  <c:v>-0.95760318426629054</c:v>
                </c:pt>
                <c:pt idx="715">
                  <c:v>-0.9570176909721827</c:v>
                </c:pt>
                <c:pt idx="716">
                  <c:v>-0.9564322777731451</c:v>
                </c:pt>
                <c:pt idx="717">
                  <c:v>-0.95584694186773111</c:v>
                </c:pt>
                <c:pt idx="718">
                  <c:v>-0.95526168048375193</c:v>
                </c:pt>
                <c:pt idx="719">
                  <c:v>-0.95467649085678308</c:v>
                </c:pt>
                <c:pt idx="720">
                  <c:v>-0.95409137027509627</c:v>
                </c:pt>
                <c:pt idx="721">
                  <c:v>-0.95350631603238023</c:v>
                </c:pt>
                <c:pt idx="722">
                  <c:v>-0.95292132544487518</c:v>
                </c:pt>
                <c:pt idx="723">
                  <c:v>-0.95233639588127494</c:v>
                </c:pt>
                <c:pt idx="724">
                  <c:v>-0.95175152470321522</c:v>
                </c:pt>
                <c:pt idx="725">
                  <c:v>-0.95116670932132297</c:v>
                </c:pt>
                <c:pt idx="726">
                  <c:v>-0.95058194716376943</c:v>
                </c:pt>
                <c:pt idx="727">
                  <c:v>-0.9499972356692582</c:v>
                </c:pt>
                <c:pt idx="728">
                  <c:v>-0.9494125723190191</c:v>
                </c:pt>
                <c:pt idx="729">
                  <c:v>-0.94882795462287073</c:v>
                </c:pt>
                <c:pt idx="730">
                  <c:v>-0.94824338009111242</c:v>
                </c:pt>
                <c:pt idx="731">
                  <c:v>-0.9476588462824963</c:v>
                </c:pt>
                <c:pt idx="732">
                  <c:v>-0.94590546505452489</c:v>
                </c:pt>
                <c:pt idx="733">
                  <c:v>-0.94532107011641076</c:v>
                </c:pt>
                <c:pt idx="734">
                  <c:v>-0.94473670400311482</c:v>
                </c:pt>
                <c:pt idx="735">
                  <c:v>-0.94415236442344053</c:v>
                </c:pt>
                <c:pt idx="736">
                  <c:v>-0.9435680490815711</c:v>
                </c:pt>
                <c:pt idx="737">
                  <c:v>-0.94298375571911974</c:v>
                </c:pt>
                <c:pt idx="738">
                  <c:v>-0.94239948210578928</c:v>
                </c:pt>
                <c:pt idx="739">
                  <c:v>-0.94181522601619472</c:v>
                </c:pt>
                <c:pt idx="740">
                  <c:v>-0.94123098527410676</c:v>
                </c:pt>
                <c:pt idx="741">
                  <c:v>-0.94064675770440875</c:v>
                </c:pt>
                <c:pt idx="742">
                  <c:v>-0.94006254115955434</c:v>
                </c:pt>
                <c:pt idx="743">
                  <c:v>-0.93947833352486831</c:v>
                </c:pt>
                <c:pt idx="744">
                  <c:v>-0.93830993659803141</c:v>
                </c:pt>
                <c:pt idx="745">
                  <c:v>-0.93772574317184054</c:v>
                </c:pt>
                <c:pt idx="746">
                  <c:v>-0.93714155038694402</c:v>
                </c:pt>
                <c:pt idx="747">
                  <c:v>-0.93655735623862835</c:v>
                </c:pt>
                <c:pt idx="748">
                  <c:v>-0.93597315872916853</c:v>
                </c:pt>
                <c:pt idx="749">
                  <c:v>-0.93538895589714077</c:v>
                </c:pt>
                <c:pt idx="750">
                  <c:v>-0.93480474579160211</c:v>
                </c:pt>
                <c:pt idx="751">
                  <c:v>-0.93422052649786247</c:v>
                </c:pt>
                <c:pt idx="752">
                  <c:v>-0.93363629610429799</c:v>
                </c:pt>
                <c:pt idx="753">
                  <c:v>-0.93305205273090142</c:v>
                </c:pt>
                <c:pt idx="754">
                  <c:v>-0.93246779452314421</c:v>
                </c:pt>
                <c:pt idx="755">
                  <c:v>-0.93188351964062188</c:v>
                </c:pt>
                <c:pt idx="756">
                  <c:v>-0.931299226260344</c:v>
                </c:pt>
                <c:pt idx="757">
                  <c:v>-0.93013057686295686</c:v>
                </c:pt>
                <c:pt idx="758">
                  <c:v>-0.92954621730967701</c:v>
                </c:pt>
                <c:pt idx="759">
                  <c:v>-0.92896183219684181</c:v>
                </c:pt>
                <c:pt idx="760">
                  <c:v>-0.92837741981529709</c:v>
                </c:pt>
                <c:pt idx="761">
                  <c:v>-0.92779297846862285</c:v>
                </c:pt>
                <c:pt idx="762">
                  <c:v>-0.92720850648046094</c:v>
                </c:pt>
                <c:pt idx="763">
                  <c:v>-0.92603946399264014</c:v>
                </c:pt>
                <c:pt idx="764">
                  <c:v>-0.92545489024417749</c:v>
                </c:pt>
                <c:pt idx="765">
                  <c:v>-0.92487027935549693</c:v>
                </c:pt>
                <c:pt idx="766">
                  <c:v>-0.92428562976173778</c:v>
                </c:pt>
                <c:pt idx="767">
                  <c:v>-0.92370093990191415</c:v>
                </c:pt>
                <c:pt idx="768">
                  <c:v>-0.92311620823708995</c:v>
                </c:pt>
                <c:pt idx="769">
                  <c:v>-0.92253143325267994</c:v>
                </c:pt>
                <c:pt idx="770">
                  <c:v>-0.9219466134525296</c:v>
                </c:pt>
                <c:pt idx="771">
                  <c:v>-0.92136174735757537</c:v>
                </c:pt>
                <c:pt idx="772">
                  <c:v>-0.92077683350816031</c:v>
                </c:pt>
                <c:pt idx="773">
                  <c:v>-0.9201918704686991</c:v>
                </c:pt>
                <c:pt idx="774">
                  <c:v>-0.91960685680711973</c:v>
                </c:pt>
                <c:pt idx="775">
                  <c:v>-0.91843667205027457</c:v>
                </c:pt>
                <c:pt idx="776">
                  <c:v>-0.91785149819777945</c:v>
                </c:pt>
                <c:pt idx="777">
                  <c:v>-0.91726626822920942</c:v>
                </c:pt>
                <c:pt idx="778">
                  <c:v>-0.91668098081248028</c:v>
                </c:pt>
                <c:pt idx="779">
                  <c:v>-0.91609563463370214</c:v>
                </c:pt>
                <c:pt idx="780">
                  <c:v>-0.91551022840412677</c:v>
                </c:pt>
                <c:pt idx="781">
                  <c:v>-0.91492476084743446</c:v>
                </c:pt>
                <c:pt idx="782">
                  <c:v>-0.91433923070302126</c:v>
                </c:pt>
                <c:pt idx="783">
                  <c:v>-0.91375363673141907</c:v>
                </c:pt>
                <c:pt idx="784">
                  <c:v>-0.91316797770966784</c:v>
                </c:pt>
                <c:pt idx="785">
                  <c:v>-0.91258225243902991</c:v>
                </c:pt>
                <c:pt idx="786">
                  <c:v>-0.91199645972120869</c:v>
                </c:pt>
                <c:pt idx="787">
                  <c:v>-0.9114105983948364</c:v>
                </c:pt>
                <c:pt idx="788">
                  <c:v>-0.91082466730464073</c:v>
                </c:pt>
                <c:pt idx="789">
                  <c:v>-0.90965259129859055</c:v>
                </c:pt>
                <c:pt idx="790">
                  <c:v>-0.90906644415657301</c:v>
                </c:pt>
                <c:pt idx="791">
                  <c:v>-0.90848022281437912</c:v>
                </c:pt>
                <c:pt idx="792">
                  <c:v>-0.90789392618528708</c:v>
                </c:pt>
                <c:pt idx="793">
                  <c:v>-0.90730755323462575</c:v>
                </c:pt>
                <c:pt idx="794">
                  <c:v>-0.90672110291980068</c:v>
                </c:pt>
                <c:pt idx="795">
                  <c:v>-0.90613457421562826</c:v>
                </c:pt>
                <c:pt idx="796">
                  <c:v>-0.90554796613111288</c:v>
                </c:pt>
                <c:pt idx="797">
                  <c:v>-0.90496127766620649</c:v>
                </c:pt>
                <c:pt idx="798">
                  <c:v>-0.90437450785825346</c:v>
                </c:pt>
                <c:pt idx="799">
                  <c:v>-0.90378765575030995</c:v>
                </c:pt>
                <c:pt idx="800">
                  <c:v>-0.90143940577792925</c:v>
                </c:pt>
                <c:pt idx="801">
                  <c:v>-0.90085212840485085</c:v>
                </c:pt>
                <c:pt idx="802">
                  <c:v>-0.90026476333400718</c:v>
                </c:pt>
                <c:pt idx="803">
                  <c:v>-0.89967730971323712</c:v>
                </c:pt>
                <c:pt idx="804">
                  <c:v>-0.89908976672623264</c:v>
                </c:pt>
                <c:pt idx="805">
                  <c:v>-0.8979144093756416</c:v>
                </c:pt>
                <c:pt idx="806">
                  <c:v>-0.89732659343256149</c:v>
                </c:pt>
                <c:pt idx="807">
                  <c:v>-0.89673868494587072</c:v>
                </c:pt>
                <c:pt idx="808">
                  <c:v>-0.89615068315735147</c:v>
                </c:pt>
                <c:pt idx="809">
                  <c:v>-0.89556258733247129</c:v>
                </c:pt>
                <c:pt idx="810">
                  <c:v>-0.89497439673989743</c:v>
                </c:pt>
                <c:pt idx="811">
                  <c:v>-0.89438611067190943</c:v>
                </c:pt>
                <c:pt idx="812">
                  <c:v>-0.893797728423122</c:v>
                </c:pt>
                <c:pt idx="813">
                  <c:v>-0.89320924931497203</c:v>
                </c:pt>
                <c:pt idx="814">
                  <c:v>-0.89262067268333511</c:v>
                </c:pt>
                <c:pt idx="815">
                  <c:v>-0.89203199786711851</c:v>
                </c:pt>
                <c:pt idx="816">
                  <c:v>-0.89144322423087041</c:v>
                </c:pt>
                <c:pt idx="817">
                  <c:v>-0.89085435114352529</c:v>
                </c:pt>
                <c:pt idx="818">
                  <c:v>-0.89026537799858729</c:v>
                </c:pt>
                <c:pt idx="819">
                  <c:v>-0.88967630418846888</c:v>
                </c:pt>
                <c:pt idx="820">
                  <c:v>-0.88908712913391075</c:v>
                </c:pt>
                <c:pt idx="821">
                  <c:v>-0.88849785225871747</c:v>
                </c:pt>
                <c:pt idx="822">
                  <c:v>-0.88790847301353526</c:v>
                </c:pt>
                <c:pt idx="823">
                  <c:v>-0.8873189908452026</c:v>
                </c:pt>
                <c:pt idx="824">
                  <c:v>-0.88672940522703991</c:v>
                </c:pt>
                <c:pt idx="825">
                  <c:v>-0.88613971563920657</c:v>
                </c:pt>
                <c:pt idx="826">
                  <c:v>-0.88554992157855827</c:v>
                </c:pt>
                <c:pt idx="827">
                  <c:v>-0.88496002254953599</c:v>
                </c:pt>
                <c:pt idx="828">
                  <c:v>-0.88437001807696647</c:v>
                </c:pt>
                <c:pt idx="829">
                  <c:v>-0.88318969094839683</c:v>
                </c:pt>
                <c:pt idx="830">
                  <c:v>-0.88259936739963263</c:v>
                </c:pt>
                <c:pt idx="831">
                  <c:v>-0.88200893662089097</c:v>
                </c:pt>
                <c:pt idx="832">
                  <c:v>-0.88082775172565442</c:v>
                </c:pt>
                <c:pt idx="833">
                  <c:v>-0.8796461330918709</c:v>
                </c:pt>
                <c:pt idx="834">
                  <c:v>-0.87905516018169549</c:v>
                </c:pt>
                <c:pt idx="835">
                  <c:v>-0.87846407774471358</c:v>
                </c:pt>
                <c:pt idx="836">
                  <c:v>-0.87787288543291453</c:v>
                </c:pt>
                <c:pt idx="837">
                  <c:v>-0.87728158291276903</c:v>
                </c:pt>
                <c:pt idx="838">
                  <c:v>-0.87669016987690185</c:v>
                </c:pt>
                <c:pt idx="839">
                  <c:v>-0.8760986460114486</c:v>
                </c:pt>
                <c:pt idx="840">
                  <c:v>-0.87550701103160689</c:v>
                </c:pt>
                <c:pt idx="841">
                  <c:v>-0.87491526465240421</c:v>
                </c:pt>
                <c:pt idx="842">
                  <c:v>-0.87432340660312402</c:v>
                </c:pt>
                <c:pt idx="843">
                  <c:v>-0.87373143662517749</c:v>
                </c:pt>
                <c:pt idx="844">
                  <c:v>-0.87254715990211074</c:v>
                </c:pt>
                <c:pt idx="845">
                  <c:v>-0.87195485270210993</c:v>
                </c:pt>
                <c:pt idx="846">
                  <c:v>-0.87136243265667401</c:v>
                </c:pt>
                <c:pt idx="847">
                  <c:v>-0.87076989956087048</c:v>
                </c:pt>
                <c:pt idx="848">
                  <c:v>-0.87017725322356387</c:v>
                </c:pt>
                <c:pt idx="849">
                  <c:v>-0.86958449346571376</c:v>
                </c:pt>
                <c:pt idx="850">
                  <c:v>-0.86899162012004749</c:v>
                </c:pt>
                <c:pt idx="851">
                  <c:v>-0.86839863303069442</c:v>
                </c:pt>
                <c:pt idx="852">
                  <c:v>-0.86780553204929811</c:v>
                </c:pt>
                <c:pt idx="853">
                  <c:v>-0.8672123170357785</c:v>
                </c:pt>
                <c:pt idx="854">
                  <c:v>-0.8666189878691406</c:v>
                </c:pt>
                <c:pt idx="855">
                  <c:v>-0.86602554443115165</c:v>
                </c:pt>
                <c:pt idx="856">
                  <c:v>-0.86483831434871239</c:v>
                </c:pt>
                <c:pt idx="857">
                  <c:v>-0.86424452751814751</c:v>
                </c:pt>
                <c:pt idx="858">
                  <c:v>-0.86365062606771903</c:v>
                </c:pt>
                <c:pt idx="859">
                  <c:v>-0.86305660992051747</c:v>
                </c:pt>
                <c:pt idx="860">
                  <c:v>-0.86246247904063678</c:v>
                </c:pt>
                <c:pt idx="861">
                  <c:v>-0.86186823337189733</c:v>
                </c:pt>
                <c:pt idx="862">
                  <c:v>-0.86127387288900803</c:v>
                </c:pt>
                <c:pt idx="863">
                  <c:v>-0.86067939757022738</c:v>
                </c:pt>
                <c:pt idx="864">
                  <c:v>-0.86008480739280146</c:v>
                </c:pt>
                <c:pt idx="865">
                  <c:v>-0.85949010236051093</c:v>
                </c:pt>
                <c:pt idx="866">
                  <c:v>-0.85889528247727276</c:v>
                </c:pt>
                <c:pt idx="867">
                  <c:v>-0.85830034776356057</c:v>
                </c:pt>
                <c:pt idx="868">
                  <c:v>-0.85770529824169117</c:v>
                </c:pt>
                <c:pt idx="869">
                  <c:v>-0.85711013394648805</c:v>
                </c:pt>
                <c:pt idx="870">
                  <c:v>-0.8565148549210575</c:v>
                </c:pt>
                <c:pt idx="871">
                  <c:v>-0.85591946122225171</c:v>
                </c:pt>
                <c:pt idx="872">
                  <c:v>-0.85532395291629126</c:v>
                </c:pt>
                <c:pt idx="873">
                  <c:v>-0.85472833007049165</c:v>
                </c:pt>
                <c:pt idx="874">
                  <c:v>-0.85413259276800846</c:v>
                </c:pt>
                <c:pt idx="875">
                  <c:v>-0.85353674110040489</c:v>
                </c:pt>
                <c:pt idx="876">
                  <c:v>-0.85294077516368949</c:v>
                </c:pt>
                <c:pt idx="877">
                  <c:v>-0.85234469507745692</c:v>
                </c:pt>
                <c:pt idx="878">
                  <c:v>-0.85174850095037014</c:v>
                </c:pt>
                <c:pt idx="879">
                  <c:v>-0.85115219290952615</c:v>
                </c:pt>
                <c:pt idx="880">
                  <c:v>-0.8505557710902677</c:v>
                </c:pt>
                <c:pt idx="881">
                  <c:v>-0.84995923564339881</c:v>
                </c:pt>
                <c:pt idx="882">
                  <c:v>-0.84936258671739484</c:v>
                </c:pt>
                <c:pt idx="883">
                  <c:v>-0.84876582447118898</c:v>
                </c:pt>
                <c:pt idx="884">
                  <c:v>-0.84757196071092811</c:v>
                </c:pt>
                <c:pt idx="885">
                  <c:v>-0.84697485956453811</c:v>
                </c:pt>
                <c:pt idx="886">
                  <c:v>-0.84637764583403807</c:v>
                </c:pt>
                <c:pt idx="887">
                  <c:v>-0.84578031971679901</c:v>
                </c:pt>
                <c:pt idx="888">
                  <c:v>-0.84518288142752407</c:v>
                </c:pt>
                <c:pt idx="889">
                  <c:v>-0.84458533118902912</c:v>
                </c:pt>
                <c:pt idx="890">
                  <c:v>-0.84398766922306923</c:v>
                </c:pt>
                <c:pt idx="891">
                  <c:v>-0.84219401538027316</c:v>
                </c:pt>
                <c:pt idx="892">
                  <c:v>-0.84159590895773917</c:v>
                </c:pt>
                <c:pt idx="893">
                  <c:v>-0.84099769206964869</c:v>
                </c:pt>
                <c:pt idx="894">
                  <c:v>-0.84039936499354007</c:v>
                </c:pt>
                <c:pt idx="895">
                  <c:v>-0.83980092801061934</c:v>
                </c:pt>
                <c:pt idx="896">
                  <c:v>-0.83920238140712011</c:v>
                </c:pt>
                <c:pt idx="897">
                  <c:v>-0.83860372548656814</c:v>
                </c:pt>
                <c:pt idx="898">
                  <c:v>-0.8380049605509986</c:v>
                </c:pt>
                <c:pt idx="899">
                  <c:v>-0.83740608692130325</c:v>
                </c:pt>
                <c:pt idx="900">
                  <c:v>-0.83680710490612531</c:v>
                </c:pt>
                <c:pt idx="901">
                  <c:v>-0.83620801484143703</c:v>
                </c:pt>
                <c:pt idx="902">
                  <c:v>-0.83500951190325534</c:v>
                </c:pt>
                <c:pt idx="903">
                  <c:v>-0.83441009972217728</c:v>
                </c:pt>
                <c:pt idx="904">
                  <c:v>-0.8338105808672478</c:v>
                </c:pt>
                <c:pt idx="905">
                  <c:v>-0.83261122461778869</c:v>
                </c:pt>
                <c:pt idx="906">
                  <c:v>-0.83201138796805107</c:v>
                </c:pt>
                <c:pt idx="907">
                  <c:v>-0.83141144614028006</c:v>
                </c:pt>
                <c:pt idx="908">
                  <c:v>-0.83081139953125782</c:v>
                </c:pt>
                <c:pt idx="909">
                  <c:v>-0.83021124853694184</c:v>
                </c:pt>
                <c:pt idx="910">
                  <c:v>-0.82961099356054713</c:v>
                </c:pt>
                <c:pt idx="911">
                  <c:v>-0.82901063501441452</c:v>
                </c:pt>
                <c:pt idx="912">
                  <c:v>-0.82841017331620259</c:v>
                </c:pt>
                <c:pt idx="913">
                  <c:v>-0.82780960888887556</c:v>
                </c:pt>
                <c:pt idx="914">
                  <c:v>-0.82720894216333041</c:v>
                </c:pt>
                <c:pt idx="915">
                  <c:v>-0.82660817357701932</c:v>
                </c:pt>
                <c:pt idx="916">
                  <c:v>-0.82600730357723517</c:v>
                </c:pt>
                <c:pt idx="917">
                  <c:v>-0.82540633260691998</c:v>
                </c:pt>
                <c:pt idx="918">
                  <c:v>-0.82480526112434294</c:v>
                </c:pt>
                <c:pt idx="919">
                  <c:v>-0.82420408959649438</c:v>
                </c:pt>
                <c:pt idx="920">
                  <c:v>-0.82360281848579509</c:v>
                </c:pt>
                <c:pt idx="921">
                  <c:v>-0.82300144826834032</c:v>
                </c:pt>
                <c:pt idx="922">
                  <c:v>-0.82239997942687937</c:v>
                </c:pt>
                <c:pt idx="923">
                  <c:v>-0.8217984124458021</c:v>
                </c:pt>
                <c:pt idx="924">
                  <c:v>-0.82119674781561736</c:v>
                </c:pt>
                <c:pt idx="925">
                  <c:v>-0.8205949860413102</c:v>
                </c:pt>
                <c:pt idx="926">
                  <c:v>-0.8199931276233573</c:v>
                </c:pt>
                <c:pt idx="927">
                  <c:v>-0.81939117306888742</c:v>
                </c:pt>
                <c:pt idx="928">
                  <c:v>-0.81878912289757722</c:v>
                </c:pt>
                <c:pt idx="929">
                  <c:v>-0.81818697762734727</c:v>
                </c:pt>
                <c:pt idx="930">
                  <c:v>-0.81758473779065932</c:v>
                </c:pt>
                <c:pt idx="931">
                  <c:v>-0.81637997654665817</c:v>
                </c:pt>
                <c:pt idx="932">
                  <c:v>-0.81577745622383668</c:v>
                </c:pt>
                <c:pt idx="933">
                  <c:v>-0.81517484349115255</c:v>
                </c:pt>
                <c:pt idx="934">
                  <c:v>-0.81457213891140723</c:v>
                </c:pt>
                <c:pt idx="935">
                  <c:v>-0.81396934304304325</c:v>
                </c:pt>
                <c:pt idx="936">
                  <c:v>-0.81336645644988614</c:v>
                </c:pt>
                <c:pt idx="937">
                  <c:v>-0.8127634797031984</c:v>
                </c:pt>
                <c:pt idx="938">
                  <c:v>-0.812160413370421</c:v>
                </c:pt>
                <c:pt idx="939">
                  <c:v>-0.81155725804976986</c:v>
                </c:pt>
                <c:pt idx="940">
                  <c:v>-0.81095401431737124</c:v>
                </c:pt>
                <c:pt idx="941">
                  <c:v>-0.81035068276600164</c:v>
                </c:pt>
                <c:pt idx="942">
                  <c:v>-0.80974726398619012</c:v>
                </c:pt>
                <c:pt idx="943">
                  <c:v>-0.80914375858952736</c:v>
                </c:pt>
                <c:pt idx="944">
                  <c:v>-0.8085401671786272</c:v>
                </c:pt>
                <c:pt idx="945">
                  <c:v>-0.80793649035792148</c:v>
                </c:pt>
                <c:pt idx="946">
                  <c:v>-0.80733272875500484</c:v>
                </c:pt>
                <c:pt idx="947">
                  <c:v>-0.80672888298116263</c:v>
                </c:pt>
                <c:pt idx="948">
                  <c:v>-0.80612495366580095</c:v>
                </c:pt>
                <c:pt idx="949">
                  <c:v>-0.80552094143432162</c:v>
                </c:pt>
                <c:pt idx="950">
                  <c:v>-0.8049168469336031</c:v>
                </c:pt>
                <c:pt idx="951">
                  <c:v>-0.80310407617530233</c:v>
                </c:pt>
                <c:pt idx="952">
                  <c:v>-0.80189516279753192</c:v>
                </c:pt>
                <c:pt idx="953">
                  <c:v>-0.80008120661416104</c:v>
                </c:pt>
                <c:pt idx="954">
                  <c:v>-0.79947640093680117</c:v>
                </c:pt>
                <c:pt idx="955">
                  <c:v>-0.79887151957503066</c:v>
                </c:pt>
                <c:pt idx="956">
                  <c:v>-0.79826656321657063</c:v>
                </c:pt>
                <c:pt idx="957">
                  <c:v>-0.79766153254840233</c:v>
                </c:pt>
                <c:pt idx="958">
                  <c:v>-0.79705642826490586</c:v>
                </c:pt>
                <c:pt idx="959">
                  <c:v>-0.79645125105487735</c:v>
                </c:pt>
                <c:pt idx="960">
                  <c:v>-0.79584600162440033</c:v>
                </c:pt>
                <c:pt idx="961">
                  <c:v>-0.79524068067453535</c:v>
                </c:pt>
                <c:pt idx="962">
                  <c:v>-0.79463528890999013</c:v>
                </c:pt>
                <c:pt idx="963">
                  <c:v>-0.79402982704676794</c:v>
                </c:pt>
                <c:pt idx="964">
                  <c:v>-0.79342429580050999</c:v>
                </c:pt>
                <c:pt idx="965">
                  <c:v>-0.79281869588833076</c:v>
                </c:pt>
                <c:pt idx="966">
                  <c:v>-0.79160729296306898</c:v>
                </c:pt>
                <c:pt idx="967">
                  <c:v>-0.79100149140590414</c:v>
                </c:pt>
                <c:pt idx="968">
                  <c:v>-0.7903956241005774</c:v>
                </c:pt>
                <c:pt idx="969">
                  <c:v>-0.78918369518813158</c:v>
                </c:pt>
                <c:pt idx="970">
                  <c:v>-0.78857763506868117</c:v>
                </c:pt>
                <c:pt idx="971">
                  <c:v>-0.78797151217441086</c:v>
                </c:pt>
                <c:pt idx="972">
                  <c:v>-0.78736532724829433</c:v>
                </c:pt>
                <c:pt idx="973">
                  <c:v>-0.78615277434469755</c:v>
                </c:pt>
                <c:pt idx="974">
                  <c:v>-0.7855464078898351</c:v>
                </c:pt>
                <c:pt idx="975">
                  <c:v>-0.78493998244609631</c:v>
                </c:pt>
                <c:pt idx="976">
                  <c:v>-0.78433349878786129</c:v>
                </c:pt>
                <c:pt idx="977">
                  <c:v>-0.78372695768359613</c:v>
                </c:pt>
                <c:pt idx="978">
                  <c:v>-0.78312035990975681</c:v>
                </c:pt>
                <c:pt idx="979">
                  <c:v>-0.78251370624585259</c:v>
                </c:pt>
                <c:pt idx="980">
                  <c:v>-0.78190699747199366</c:v>
                </c:pt>
                <c:pt idx="981">
                  <c:v>-0.78130023437661089</c:v>
                </c:pt>
                <c:pt idx="982">
                  <c:v>-0.78069341773563283</c:v>
                </c:pt>
                <c:pt idx="983">
                  <c:v>-0.78008654835317348</c:v>
                </c:pt>
                <c:pt idx="984">
                  <c:v>-0.77947962701924478</c:v>
                </c:pt>
                <c:pt idx="985">
                  <c:v>-0.77887265452770638</c:v>
                </c:pt>
                <c:pt idx="986">
                  <c:v>-0.77826563168266139</c:v>
                </c:pt>
                <c:pt idx="987">
                  <c:v>-0.77765855927508787</c:v>
                </c:pt>
                <c:pt idx="988">
                  <c:v>-0.77705143812191346</c:v>
                </c:pt>
                <c:pt idx="989">
                  <c:v>-0.77644426903040342</c:v>
                </c:pt>
                <c:pt idx="990">
                  <c:v>-0.77583705280793325</c:v>
                </c:pt>
                <c:pt idx="991">
                  <c:v>-0.77522979026895766</c:v>
                </c:pt>
                <c:pt idx="992">
                  <c:v>-0.77462248222853414</c:v>
                </c:pt>
                <c:pt idx="993">
                  <c:v>-0.77401512950806639</c:v>
                </c:pt>
                <c:pt idx="994">
                  <c:v>-0.77340773292758647</c:v>
                </c:pt>
                <c:pt idx="995">
                  <c:v>-0.77280029331306721</c:v>
                </c:pt>
                <c:pt idx="996">
                  <c:v>-0.77158528828602624</c:v>
                </c:pt>
                <c:pt idx="997">
                  <c:v>-0.77097772453723357</c:v>
                </c:pt>
                <c:pt idx="998">
                  <c:v>-0.7703701210751186</c:v>
                </c:pt>
                <c:pt idx="999">
                  <c:v>-0.76976247873728765</c:v>
                </c:pt>
                <c:pt idx="1000">
                  <c:v>-0.76915479836598233</c:v>
                </c:pt>
                <c:pt idx="1001">
                  <c:v>-0.76854708079675371</c:v>
                </c:pt>
                <c:pt idx="1002">
                  <c:v>-0.76793932687920563</c:v>
                </c:pt>
                <c:pt idx="1003">
                  <c:v>-0.76733153745362936</c:v>
                </c:pt>
                <c:pt idx="1004">
                  <c:v>-0.7667237133790068</c:v>
                </c:pt>
                <c:pt idx="1005">
                  <c:v>-0.76611585549558925</c:v>
                </c:pt>
                <c:pt idx="1006">
                  <c:v>-0.76550796466345505</c:v>
                </c:pt>
                <c:pt idx="1007">
                  <c:v>-0.76490004173359905</c:v>
                </c:pt>
                <c:pt idx="1008">
                  <c:v>-0.76429208756679134</c:v>
                </c:pt>
                <c:pt idx="1009">
                  <c:v>-0.76368410302093415</c:v>
                </c:pt>
                <c:pt idx="1010">
                  <c:v>-0.76307608895712697</c:v>
                </c:pt>
                <c:pt idx="1011">
                  <c:v>-0.76246804624075171</c:v>
                </c:pt>
                <c:pt idx="1012">
                  <c:v>-0.76185997573821618</c:v>
                </c:pt>
                <c:pt idx="1013">
                  <c:v>-0.76125187831599606</c:v>
                </c:pt>
                <c:pt idx="1014">
                  <c:v>-0.7600356061903083</c:v>
                </c:pt>
                <c:pt idx="1015">
                  <c:v>-0.75942743323812556</c:v>
                </c:pt>
                <c:pt idx="1016">
                  <c:v>-0.75881923685633956</c:v>
                </c:pt>
                <c:pt idx="1017">
                  <c:v>-0.75821101792340284</c:v>
                </c:pt>
                <c:pt idx="1018">
                  <c:v>-0.75760277731980585</c:v>
                </c:pt>
                <c:pt idx="1019">
                  <c:v>-0.75699451592914924</c:v>
                </c:pt>
                <c:pt idx="1020">
                  <c:v>-0.75638623462785526</c:v>
                </c:pt>
                <c:pt idx="1021">
                  <c:v>-0.75577793430713092</c:v>
                </c:pt>
                <c:pt idx="1022">
                  <c:v>-0.75516961584495912</c:v>
                </c:pt>
                <c:pt idx="1023">
                  <c:v>-0.75456128013928747</c:v>
                </c:pt>
                <c:pt idx="1024">
                  <c:v>-0.75395292807703462</c:v>
                </c:pt>
                <c:pt idx="1025">
                  <c:v>-0.75334456054543708</c:v>
                </c:pt>
                <c:pt idx="1026">
                  <c:v>-0.75273617844096719</c:v>
                </c:pt>
                <c:pt idx="1027">
                  <c:v>-0.75212778266002134</c:v>
                </c:pt>
                <c:pt idx="1028">
                  <c:v>-0.7515193740952093</c:v>
                </c:pt>
                <c:pt idx="1029">
                  <c:v>-0.75091095364437865</c:v>
                </c:pt>
                <c:pt idx="1030">
                  <c:v>-0.75030252220855798</c:v>
                </c:pt>
                <c:pt idx="1031">
                  <c:v>-0.74969408069200183</c:v>
                </c:pt>
                <c:pt idx="1032">
                  <c:v>-0.74908562998732575</c:v>
                </c:pt>
                <c:pt idx="1033">
                  <c:v>-0.74786870464999489</c:v>
                </c:pt>
                <c:pt idx="1034">
                  <c:v>-0.74726023182773615</c:v>
                </c:pt>
                <c:pt idx="1035">
                  <c:v>-0.74665175344520229</c:v>
                </c:pt>
                <c:pt idx="1036">
                  <c:v>-0.74604327041318275</c:v>
                </c:pt>
                <c:pt idx="1037">
                  <c:v>-0.74543478364047422</c:v>
                </c:pt>
                <c:pt idx="1038">
                  <c:v>-0.7442178025190318</c:v>
                </c:pt>
                <c:pt idx="1039">
                  <c:v>-0.74360930999797692</c:v>
                </c:pt>
                <c:pt idx="1040">
                  <c:v>-0.74300081739043344</c:v>
                </c:pt>
                <c:pt idx="1041">
                  <c:v>-0.74239232561211732</c:v>
                </c:pt>
                <c:pt idx="1042">
                  <c:v>-0.74178383558195304</c:v>
                </c:pt>
                <c:pt idx="1043">
                  <c:v>-0.74117534821809494</c:v>
                </c:pt>
                <c:pt idx="1044">
                  <c:v>-0.74056686444156183</c:v>
                </c:pt>
                <c:pt idx="1045">
                  <c:v>-0.7399583851670235</c:v>
                </c:pt>
                <c:pt idx="1046">
                  <c:v>-0.73934991132206385</c:v>
                </c:pt>
                <c:pt idx="1047">
                  <c:v>-0.73874144383210172</c:v>
                </c:pt>
                <c:pt idx="1048">
                  <c:v>-0.73813298361563429</c:v>
                </c:pt>
                <c:pt idx="1049">
                  <c:v>-0.73752453160009668</c:v>
                </c:pt>
                <c:pt idx="1050">
                  <c:v>-0.73691608870843639</c:v>
                </c:pt>
                <c:pt idx="1051">
                  <c:v>-0.73630765587202596</c:v>
                </c:pt>
                <c:pt idx="1052">
                  <c:v>-0.73569923401379667</c:v>
                </c:pt>
                <c:pt idx="1053">
                  <c:v>-0.73509082406571069</c:v>
                </c:pt>
                <c:pt idx="1054">
                  <c:v>-0.73448242695529375</c:v>
                </c:pt>
                <c:pt idx="1055">
                  <c:v>-0.73387404361388719</c:v>
                </c:pt>
                <c:pt idx="1056">
                  <c:v>-0.73326567497276718</c:v>
                </c:pt>
                <c:pt idx="1057">
                  <c:v>-0.73265732196531952</c:v>
                </c:pt>
                <c:pt idx="1058">
                  <c:v>-0.73204898551766739</c:v>
                </c:pt>
                <c:pt idx="1059">
                  <c:v>-0.73144066657047047</c:v>
                </c:pt>
                <c:pt idx="1060">
                  <c:v>-0.73022408490307822</c:v>
                </c:pt>
                <c:pt idx="1061">
                  <c:v>-0.72961582405155556</c:v>
                </c:pt>
                <c:pt idx="1062">
                  <c:v>-0.72900758444125779</c:v>
                </c:pt>
                <c:pt idx="1063">
                  <c:v>-0.72839936700283681</c:v>
                </c:pt>
                <c:pt idx="1064">
                  <c:v>-0.72779117267748772</c:v>
                </c:pt>
                <c:pt idx="1065">
                  <c:v>-0.7265748571137407</c:v>
                </c:pt>
                <c:pt idx="1066">
                  <c:v>-0.72596673775602194</c:v>
                </c:pt>
                <c:pt idx="1067">
                  <c:v>-0.72535864526151228</c:v>
                </c:pt>
                <c:pt idx="1068">
                  <c:v>-0.7247505805735075</c:v>
                </c:pt>
                <c:pt idx="1069">
                  <c:v>-0.72414254463463013</c:v>
                </c:pt>
                <c:pt idx="1070">
                  <c:v>-0.72353453838374537</c:v>
                </c:pt>
                <c:pt idx="1071">
                  <c:v>-0.72292656276483336</c:v>
                </c:pt>
                <c:pt idx="1072">
                  <c:v>-0.72171070717729824</c:v>
                </c:pt>
                <c:pt idx="1073">
                  <c:v>-0.7211028290996212</c:v>
                </c:pt>
                <c:pt idx="1074">
                  <c:v>-0.72049498542308121</c:v>
                </c:pt>
                <c:pt idx="1075">
                  <c:v>-0.71988717708713168</c:v>
                </c:pt>
                <c:pt idx="1076">
                  <c:v>-0.71927940503762611</c:v>
                </c:pt>
                <c:pt idx="1077">
                  <c:v>-0.71867167021890344</c:v>
                </c:pt>
                <c:pt idx="1078">
                  <c:v>-0.71806397357721063</c:v>
                </c:pt>
                <c:pt idx="1079">
                  <c:v>-0.71745631605326154</c:v>
                </c:pt>
                <c:pt idx="1080">
                  <c:v>-0.71684869859558542</c:v>
                </c:pt>
                <c:pt idx="1081">
                  <c:v>-0.71624112214877578</c:v>
                </c:pt>
                <c:pt idx="1082">
                  <c:v>-0.71563358765180907</c:v>
                </c:pt>
                <c:pt idx="1083">
                  <c:v>-0.71502609605874778</c:v>
                </c:pt>
                <c:pt idx="1084">
                  <c:v>-0.71441864831327484</c:v>
                </c:pt>
                <c:pt idx="1085">
                  <c:v>-0.71381124535379004</c:v>
                </c:pt>
                <c:pt idx="1086">
                  <c:v>-0.71320388813495872</c:v>
                </c:pt>
                <c:pt idx="1087">
                  <c:v>-0.71259657759747741</c:v>
                </c:pt>
                <c:pt idx="1088">
                  <c:v>-0.71198931469130522</c:v>
                </c:pt>
                <c:pt idx="1089">
                  <c:v>-0.71138210036171923</c:v>
                </c:pt>
                <c:pt idx="1090">
                  <c:v>-0.71077493555203419</c:v>
                </c:pt>
                <c:pt idx="1091">
                  <c:v>-0.71016782121100352</c:v>
                </c:pt>
                <c:pt idx="1092">
                  <c:v>-0.7095607582844784</c:v>
                </c:pt>
                <c:pt idx="1093">
                  <c:v>-0.7089537477213681</c:v>
                </c:pt>
                <c:pt idx="1094">
                  <c:v>-0.70834679046385107</c:v>
                </c:pt>
                <c:pt idx="1095">
                  <c:v>-0.70773988745809113</c:v>
                </c:pt>
                <c:pt idx="1096">
                  <c:v>-0.70713303965244512</c:v>
                </c:pt>
                <c:pt idx="1097">
                  <c:v>-0.70652624799449515</c:v>
                </c:pt>
                <c:pt idx="1098">
                  <c:v>-0.70531283689612789</c:v>
                </c:pt>
                <c:pt idx="1099">
                  <c:v>-0.70409966173333094</c:v>
                </c:pt>
                <c:pt idx="1100">
                  <c:v>-0.7034931649952223</c:v>
                </c:pt>
                <c:pt idx="1101">
                  <c:v>-0.7028867300742796</c:v>
                </c:pt>
                <c:pt idx="1102">
                  <c:v>-0.70228035791808241</c:v>
                </c:pt>
                <c:pt idx="1103">
                  <c:v>-0.70167404947376033</c:v>
                </c:pt>
                <c:pt idx="1104">
                  <c:v>-0.70106780568756566</c:v>
                </c:pt>
                <c:pt idx="1105">
                  <c:v>-0.70046162750078422</c:v>
                </c:pt>
                <c:pt idx="1106">
                  <c:v>-0.69985551585456185</c:v>
                </c:pt>
                <c:pt idx="1107">
                  <c:v>-0.69924947170345286</c:v>
                </c:pt>
                <c:pt idx="1108">
                  <c:v>-0.69864349598132502</c:v>
                </c:pt>
                <c:pt idx="1109">
                  <c:v>-0.69803758963427487</c:v>
                </c:pt>
                <c:pt idx="1110">
                  <c:v>-0.69743175361020937</c:v>
                </c:pt>
                <c:pt idx="1111">
                  <c:v>-0.69682598884819691</c:v>
                </c:pt>
                <c:pt idx="1112">
                  <c:v>-0.69622029629076576</c:v>
                </c:pt>
                <c:pt idx="1113">
                  <c:v>-0.69561467687943201</c:v>
                </c:pt>
                <c:pt idx="1114">
                  <c:v>-0.69500913156144073</c:v>
                </c:pt>
                <c:pt idx="1115">
                  <c:v>-0.69440366127058983</c:v>
                </c:pt>
                <c:pt idx="1116">
                  <c:v>-0.69379826695221147</c:v>
                </c:pt>
                <c:pt idx="1117">
                  <c:v>-0.69319294954580291</c:v>
                </c:pt>
                <c:pt idx="1118">
                  <c:v>-0.69198254923480196</c:v>
                </c:pt>
                <c:pt idx="1119">
                  <c:v>-0.69137746820520685</c:v>
                </c:pt>
                <c:pt idx="1120">
                  <c:v>-0.69077246785090984</c:v>
                </c:pt>
                <c:pt idx="1121">
                  <c:v>-0.68956271290367854</c:v>
                </c:pt>
                <c:pt idx="1122">
                  <c:v>-0.68895796018688793</c:v>
                </c:pt>
                <c:pt idx="1123">
                  <c:v>-0.68835329189387107</c:v>
                </c:pt>
                <c:pt idx="1124">
                  <c:v>-0.68774870895829177</c:v>
                </c:pt>
                <c:pt idx="1125">
                  <c:v>-0.68714421231730449</c:v>
                </c:pt>
                <c:pt idx="1126">
                  <c:v>-0.68653980290393801</c:v>
                </c:pt>
                <c:pt idx="1127">
                  <c:v>-0.68593548165773599</c:v>
                </c:pt>
                <c:pt idx="1128">
                  <c:v>-0.6853312495044086</c:v>
                </c:pt>
                <c:pt idx="1129">
                  <c:v>-0.68472710738240938</c:v>
                </c:pt>
                <c:pt idx="1130">
                  <c:v>-0.68412305623036862</c:v>
                </c:pt>
                <c:pt idx="1131">
                  <c:v>-0.68351909696850144</c:v>
                </c:pt>
                <c:pt idx="1132">
                  <c:v>-0.68291523053771175</c:v>
                </c:pt>
                <c:pt idx="1133">
                  <c:v>-0.68231145786289127</c:v>
                </c:pt>
                <c:pt idx="1134">
                  <c:v>-0.68170777987939313</c:v>
                </c:pt>
                <c:pt idx="1135">
                  <c:v>-0.68110419751504758</c:v>
                </c:pt>
                <c:pt idx="1136">
                  <c:v>-0.68050071169429505</c:v>
                </c:pt>
                <c:pt idx="1137">
                  <c:v>-0.67989732335208264</c:v>
                </c:pt>
                <c:pt idx="1138">
                  <c:v>-0.67929403341088923</c:v>
                </c:pt>
                <c:pt idx="1139">
                  <c:v>-0.67869084280223813</c:v>
                </c:pt>
                <c:pt idx="1140">
                  <c:v>-0.6780877524442025</c:v>
                </c:pt>
                <c:pt idx="1141">
                  <c:v>-0.67748476327085727</c:v>
                </c:pt>
                <c:pt idx="1142">
                  <c:v>-0.67688187620286189</c:v>
                </c:pt>
                <c:pt idx="1143">
                  <c:v>-0.67627909215862758</c:v>
                </c:pt>
                <c:pt idx="1144">
                  <c:v>-0.6756764120700568</c:v>
                </c:pt>
                <c:pt idx="1145">
                  <c:v>-0.67507383685179345</c:v>
                </c:pt>
                <c:pt idx="1146">
                  <c:v>-0.67447136743185676</c:v>
                </c:pt>
                <c:pt idx="1147">
                  <c:v>-0.67386900472474209</c:v>
                </c:pt>
                <c:pt idx="1148">
                  <c:v>-0.67266460313252074</c:v>
                </c:pt>
                <c:pt idx="1149">
                  <c:v>-0.6720625660862426</c:v>
                </c:pt>
                <c:pt idx="1150">
                  <c:v>-0.67146063942564094</c:v>
                </c:pt>
                <c:pt idx="1151">
                  <c:v>-0.67085882406645858</c:v>
                </c:pt>
                <c:pt idx="1152">
                  <c:v>-0.67025712092859879</c:v>
                </c:pt>
                <c:pt idx="1153">
                  <c:v>-0.66965553092563679</c:v>
                </c:pt>
                <c:pt idx="1154">
                  <c:v>-0.66905405496705206</c:v>
                </c:pt>
                <c:pt idx="1155">
                  <c:v>-0.66845269396822937</c:v>
                </c:pt>
                <c:pt idx="1156">
                  <c:v>-0.6678514488387961</c:v>
                </c:pt>
                <c:pt idx="1157">
                  <c:v>-0.6672503204912329</c:v>
                </c:pt>
                <c:pt idx="1158">
                  <c:v>-0.66664930983327841</c:v>
                </c:pt>
                <c:pt idx="1159">
                  <c:v>-0.66604841777612578</c:v>
                </c:pt>
                <c:pt idx="1160">
                  <c:v>-0.6654476452233492</c:v>
                </c:pt>
                <c:pt idx="1161">
                  <c:v>-0.66484699308229234</c:v>
                </c:pt>
                <c:pt idx="1162">
                  <c:v>-0.66424646226196005</c:v>
                </c:pt>
                <c:pt idx="1163">
                  <c:v>-0.6636460536637705</c:v>
                </c:pt>
                <c:pt idx="1164">
                  <c:v>-0.66304576819077687</c:v>
                </c:pt>
                <c:pt idx="1165">
                  <c:v>-0.66244560674869479</c:v>
                </c:pt>
                <c:pt idx="1166">
                  <c:v>-0.66184557023884172</c:v>
                </c:pt>
                <c:pt idx="1167">
                  <c:v>-0.66124565955423209</c:v>
                </c:pt>
                <c:pt idx="1168">
                  <c:v>-0.66064587560521126</c:v>
                </c:pt>
                <c:pt idx="1169">
                  <c:v>-0.66004621928041074</c:v>
                </c:pt>
                <c:pt idx="1170">
                  <c:v>-0.65944669148165469</c:v>
                </c:pt>
                <c:pt idx="1171">
                  <c:v>-0.65884729310628476</c:v>
                </c:pt>
                <c:pt idx="1172">
                  <c:v>-0.65824802504452506</c:v>
                </c:pt>
                <c:pt idx="1173">
                  <c:v>-0.65764888819481981</c:v>
                </c:pt>
                <c:pt idx="1174">
                  <c:v>-0.65704988344926596</c:v>
                </c:pt>
                <c:pt idx="1175">
                  <c:v>-0.65645101169520892</c:v>
                </c:pt>
                <c:pt idx="1176">
                  <c:v>-0.6558522738302458</c:v>
                </c:pt>
                <c:pt idx="1177">
                  <c:v>-0.65525367073540519</c:v>
                </c:pt>
                <c:pt idx="1178">
                  <c:v>-0.654655203305188</c:v>
                </c:pt>
                <c:pt idx="1179">
                  <c:v>-0.65405687242271415</c:v>
                </c:pt>
                <c:pt idx="1180">
                  <c:v>-0.6534586789767387</c:v>
                </c:pt>
                <c:pt idx="1181">
                  <c:v>-0.65286062384818211</c:v>
                </c:pt>
                <c:pt idx="1182">
                  <c:v>-0.65226270792661356</c:v>
                </c:pt>
                <c:pt idx="1183">
                  <c:v>-0.65106729721362766</c:v>
                </c:pt>
                <c:pt idx="1184">
                  <c:v>-0.65046980418466283</c:v>
                </c:pt>
                <c:pt idx="1185">
                  <c:v>-0.64987245388291626</c:v>
                </c:pt>
                <c:pt idx="1186">
                  <c:v>-0.64927524718420293</c:v>
                </c:pt>
                <c:pt idx="1187">
                  <c:v>-0.64867818495848173</c:v>
                </c:pt>
                <c:pt idx="1188">
                  <c:v>-0.64808126808797917</c:v>
                </c:pt>
                <c:pt idx="1189">
                  <c:v>-0.64748449744511172</c:v>
                </c:pt>
                <c:pt idx="1190">
                  <c:v>-0.6462913983205425</c:v>
                </c:pt>
                <c:pt idx="1191">
                  <c:v>-0.64569507158357609</c:v>
                </c:pt>
                <c:pt idx="1192">
                  <c:v>-0.64509889455210556</c:v>
                </c:pt>
                <c:pt idx="1193">
                  <c:v>-0.64450286809523583</c:v>
                </c:pt>
                <c:pt idx="1194">
                  <c:v>-0.64390699308111277</c:v>
                </c:pt>
                <c:pt idx="1195">
                  <c:v>-0.64331127036655233</c:v>
                </c:pt>
                <c:pt idx="1196">
                  <c:v>-0.6427157008255574</c:v>
                </c:pt>
                <c:pt idx="1197">
                  <c:v>-0.64212028531162568</c:v>
                </c:pt>
                <c:pt idx="1198">
                  <c:v>-0.64152502468869466</c:v>
                </c:pt>
                <c:pt idx="1199">
                  <c:v>-0.64092991981434366</c:v>
                </c:pt>
                <c:pt idx="1200">
                  <c:v>-0.64033497154620822</c:v>
                </c:pt>
                <c:pt idx="1201">
                  <c:v>-0.63914554825555325</c:v>
                </c:pt>
                <c:pt idx="1202">
                  <c:v>-0.63855107494315688</c:v>
                </c:pt>
                <c:pt idx="1203">
                  <c:v>-0.63795676165351556</c:v>
                </c:pt>
                <c:pt idx="1204">
                  <c:v>-0.63736260924003951</c:v>
                </c:pt>
                <c:pt idx="1205">
                  <c:v>-0.63676861854798017</c:v>
                </c:pt>
                <c:pt idx="1206">
                  <c:v>-0.63617479043341618</c:v>
                </c:pt>
                <c:pt idx="1207">
                  <c:v>-0.63558112573613246</c:v>
                </c:pt>
                <c:pt idx="1208">
                  <c:v>-0.63498762530323272</c:v>
                </c:pt>
                <c:pt idx="1209">
                  <c:v>-0.63439428997892966</c:v>
                </c:pt>
                <c:pt idx="1210">
                  <c:v>-0.63380112060771976</c:v>
                </c:pt>
                <c:pt idx="1211">
                  <c:v>-0.63320811802389443</c:v>
                </c:pt>
                <c:pt idx="1212">
                  <c:v>-0.63261528307445802</c:v>
                </c:pt>
                <c:pt idx="1213">
                  <c:v>-0.63202261659416081</c:v>
                </c:pt>
                <c:pt idx="1214">
                  <c:v>-0.63083779238481952</c:v>
                </c:pt>
                <c:pt idx="1215">
                  <c:v>-0.63024563632729547</c:v>
                </c:pt>
                <c:pt idx="1216">
                  <c:v>-0.629653652074465</c:v>
                </c:pt>
                <c:pt idx="1217">
                  <c:v>-0.62847020231604322</c:v>
                </c:pt>
                <c:pt idx="1218">
                  <c:v>-0.62787873846303643</c:v>
                </c:pt>
                <c:pt idx="1219">
                  <c:v>-0.62728744972967332</c:v>
                </c:pt>
                <c:pt idx="1220">
                  <c:v>-0.62669633694498139</c:v>
                </c:pt>
                <c:pt idx="1221">
                  <c:v>-0.62610540092852529</c:v>
                </c:pt>
                <c:pt idx="1222">
                  <c:v>-0.62551464250433864</c:v>
                </c:pt>
                <c:pt idx="1223">
                  <c:v>-0.62492406249110788</c:v>
                </c:pt>
                <c:pt idx="1224">
                  <c:v>-0.62433366170369564</c:v>
                </c:pt>
                <c:pt idx="1225">
                  <c:v>-0.62315340108472661</c:v>
                </c:pt>
                <c:pt idx="1226">
                  <c:v>-0.62256354288532667</c:v>
                </c:pt>
                <c:pt idx="1227">
                  <c:v>-0.62197386716956837</c:v>
                </c:pt>
                <c:pt idx="1228">
                  <c:v>-0.62138437475928732</c:v>
                </c:pt>
                <c:pt idx="1229">
                  <c:v>-0.62079506645499738</c:v>
                </c:pt>
                <c:pt idx="1230">
                  <c:v>-0.62020594306755106</c:v>
                </c:pt>
                <c:pt idx="1231">
                  <c:v>-0.6196170054035427</c:v>
                </c:pt>
                <c:pt idx="1232">
                  <c:v>-0.61902825426455577</c:v>
                </c:pt>
                <c:pt idx="1233">
                  <c:v>-0.61843969046049574</c:v>
                </c:pt>
                <c:pt idx="1234">
                  <c:v>-0.61785131478420696</c:v>
                </c:pt>
                <c:pt idx="1235">
                  <c:v>-0.61726312804048333</c:v>
                </c:pt>
                <c:pt idx="1236">
                  <c:v>-0.61667513102928295</c:v>
                </c:pt>
                <c:pt idx="1237">
                  <c:v>-0.6160873245443742</c:v>
                </c:pt>
                <c:pt idx="1238">
                  <c:v>-0.6154997093796567</c:v>
                </c:pt>
                <c:pt idx="1239">
                  <c:v>-0.6149122863323766</c:v>
                </c:pt>
                <c:pt idx="1240">
                  <c:v>-0.61432505619163269</c:v>
                </c:pt>
                <c:pt idx="1241">
                  <c:v>-0.61373801974912257</c:v>
                </c:pt>
                <c:pt idx="1242">
                  <c:v>-0.61315117779192518</c:v>
                </c:pt>
                <c:pt idx="1243">
                  <c:v>-0.61256453110676246</c:v>
                </c:pt>
                <c:pt idx="1244">
                  <c:v>-0.61197808048279401</c:v>
                </c:pt>
                <c:pt idx="1245">
                  <c:v>-0.61139182669996561</c:v>
                </c:pt>
                <c:pt idx="1246">
                  <c:v>-0.61080577054083307</c:v>
                </c:pt>
                <c:pt idx="1247">
                  <c:v>-0.61021991278555876</c:v>
                </c:pt>
                <c:pt idx="1248">
                  <c:v>-0.6096342542166584</c:v>
                </c:pt>
                <c:pt idx="1249">
                  <c:v>-0.60904879560551928</c:v>
                </c:pt>
                <c:pt idx="1250">
                  <c:v>-0.60787848136654854</c:v>
                </c:pt>
                <c:pt idx="1251">
                  <c:v>-0.60729362728423952</c:v>
                </c:pt>
                <c:pt idx="1252">
                  <c:v>-0.60670897625351339</c:v>
                </c:pt>
                <c:pt idx="1253">
                  <c:v>-0.60612452904299008</c:v>
                </c:pt>
                <c:pt idx="1254">
                  <c:v>-0.60554028642367785</c:v>
                </c:pt>
                <c:pt idx="1255">
                  <c:v>-0.60495624915666801</c:v>
                </c:pt>
                <c:pt idx="1256">
                  <c:v>-0.60437241800506625</c:v>
                </c:pt>
                <c:pt idx="1257">
                  <c:v>-0.60320537710290967</c:v>
                </c:pt>
                <c:pt idx="1258">
                  <c:v>-0.60262216887145692</c:v>
                </c:pt>
                <c:pt idx="1259">
                  <c:v>-0.60203916979329375</c:v>
                </c:pt>
                <c:pt idx="1260">
                  <c:v>-0.60145638062557483</c:v>
                </c:pt>
                <c:pt idx="1261">
                  <c:v>-0.60087380212049724</c:v>
                </c:pt>
                <c:pt idx="1262">
                  <c:v>-0.60029143503446802</c:v>
                </c:pt>
                <c:pt idx="1263">
                  <c:v>-0.59970928011266278</c:v>
                </c:pt>
                <c:pt idx="1264">
                  <c:v>-0.59912733810336782</c:v>
                </c:pt>
                <c:pt idx="1265">
                  <c:v>-0.59796409581579602</c:v>
                </c:pt>
                <c:pt idx="1266">
                  <c:v>-0.59738279702400943</c:v>
                </c:pt>
                <c:pt idx="1267">
                  <c:v>-0.59680171412149996</c:v>
                </c:pt>
                <c:pt idx="1268">
                  <c:v>-0.59622084785106899</c:v>
                </c:pt>
                <c:pt idx="1269">
                  <c:v>-0.59564019894698195</c:v>
                </c:pt>
                <c:pt idx="1270">
                  <c:v>-0.59505976814910055</c:v>
                </c:pt>
                <c:pt idx="1271">
                  <c:v>-0.59447955618565573</c:v>
                </c:pt>
                <c:pt idx="1272">
                  <c:v>-0.59389956379520625</c:v>
                </c:pt>
                <c:pt idx="1273">
                  <c:v>-0.59331979170899629</c:v>
                </c:pt>
                <c:pt idx="1274">
                  <c:v>-0.59274024065262998</c:v>
                </c:pt>
                <c:pt idx="1275">
                  <c:v>-0.59216091135773274</c:v>
                </c:pt>
                <c:pt idx="1276">
                  <c:v>-0.59158180454507892</c:v>
                </c:pt>
                <c:pt idx="1277">
                  <c:v>-0.5910029209431894</c:v>
                </c:pt>
                <c:pt idx="1278">
                  <c:v>-0.59042426127089365</c:v>
                </c:pt>
                <c:pt idx="1279">
                  <c:v>-0.58984582624991011</c:v>
                </c:pt>
                <c:pt idx="1280">
                  <c:v>-0.58926761659975135</c:v>
                </c:pt>
                <c:pt idx="1281">
                  <c:v>-0.58868963303611399</c:v>
                </c:pt>
                <c:pt idx="1282">
                  <c:v>-0.58811187627594652</c:v>
                </c:pt>
                <c:pt idx="1283">
                  <c:v>-0.5875343470295219</c:v>
                </c:pt>
                <c:pt idx="1284">
                  <c:v>-0.58695704600838539</c:v>
                </c:pt>
                <c:pt idx="1285">
                  <c:v>-0.58637997392780317</c:v>
                </c:pt>
                <c:pt idx="1286">
                  <c:v>-0.58580313148878538</c:v>
                </c:pt>
                <c:pt idx="1287">
                  <c:v>-0.58522651940172954</c:v>
                </c:pt>
                <c:pt idx="1288">
                  <c:v>-0.58465013836910507</c:v>
                </c:pt>
                <c:pt idx="1289">
                  <c:v>-0.58407398909333008</c:v>
                </c:pt>
                <c:pt idx="1290">
                  <c:v>-0.58349807227568051</c:v>
                </c:pt>
                <c:pt idx="1291">
                  <c:v>-0.58234693881180077</c:v>
                </c:pt>
                <c:pt idx="1292">
                  <c:v>-0.5817717235554577</c:v>
                </c:pt>
                <c:pt idx="1293">
                  <c:v>-0.58119674354427842</c:v>
                </c:pt>
                <c:pt idx="1294">
                  <c:v>-0.58062199946876136</c:v>
                </c:pt>
                <c:pt idx="1295">
                  <c:v>-0.58004749201833228</c:v>
                </c:pt>
                <c:pt idx="1296">
                  <c:v>-0.57889918974179777</c:v>
                </c:pt>
                <c:pt idx="1297">
                  <c:v>-0.57832539628941948</c:v>
                </c:pt>
                <c:pt idx="1298">
                  <c:v>-0.5777518422024428</c:v>
                </c:pt>
                <c:pt idx="1299">
                  <c:v>-0.57717852816497239</c:v>
                </c:pt>
                <c:pt idx="1300">
                  <c:v>-0.57660545485366976</c:v>
                </c:pt>
                <c:pt idx="1301">
                  <c:v>-0.57603262294594326</c:v>
                </c:pt>
                <c:pt idx="1302">
                  <c:v>-0.57546003311827509</c:v>
                </c:pt>
                <c:pt idx="1303">
                  <c:v>-0.57488768604419427</c:v>
                </c:pt>
                <c:pt idx="1304">
                  <c:v>-0.5743155823940298</c:v>
                </c:pt>
                <c:pt idx="1305">
                  <c:v>-0.57374372284008657</c:v>
                </c:pt>
                <c:pt idx="1306">
                  <c:v>-0.57317210804956487</c:v>
                </c:pt>
                <c:pt idx="1307">
                  <c:v>-0.57260073868871841</c:v>
                </c:pt>
                <c:pt idx="1308">
                  <c:v>-0.57202961541956265</c:v>
                </c:pt>
                <c:pt idx="1309">
                  <c:v>-0.57145873891013077</c:v>
                </c:pt>
                <c:pt idx="1310">
                  <c:v>-0.57088810981588478</c:v>
                </c:pt>
                <c:pt idx="1311">
                  <c:v>-0.57031772879769416</c:v>
                </c:pt>
                <c:pt idx="1312">
                  <c:v>-0.56974759651071338</c:v>
                </c:pt>
                <c:pt idx="1313">
                  <c:v>-0.56917771361659697</c:v>
                </c:pt>
                <c:pt idx="1314">
                  <c:v>-0.56860808076258607</c:v>
                </c:pt>
                <c:pt idx="1315">
                  <c:v>-0.56803869860360012</c:v>
                </c:pt>
                <c:pt idx="1316">
                  <c:v>-0.56746956778436508</c:v>
                </c:pt>
                <c:pt idx="1317">
                  <c:v>-0.56690068895905554</c:v>
                </c:pt>
                <c:pt idx="1318">
                  <c:v>-0.56633206276949699</c:v>
                </c:pt>
                <c:pt idx="1319">
                  <c:v>-0.5657636898645183</c:v>
                </c:pt>
                <c:pt idx="1320">
                  <c:v>-0.56519557087925076</c:v>
                </c:pt>
                <c:pt idx="1321">
                  <c:v>-0.56462770646019289</c:v>
                </c:pt>
                <c:pt idx="1322">
                  <c:v>-0.5640600972444183</c:v>
                </c:pt>
                <c:pt idx="1323">
                  <c:v>-0.56292564696685787</c:v>
                </c:pt>
                <c:pt idx="1324">
                  <c:v>-0.56235880717183828</c:v>
                </c:pt>
                <c:pt idx="1325">
                  <c:v>-0.56179222511598881</c:v>
                </c:pt>
                <c:pt idx="1326">
                  <c:v>-0.5612259014314902</c:v>
                </c:pt>
                <c:pt idx="1327">
                  <c:v>-0.56065983673875974</c:v>
                </c:pt>
                <c:pt idx="1328">
                  <c:v>-0.56009403167108907</c:v>
                </c:pt>
                <c:pt idx="1329">
                  <c:v>-0.55952848684680534</c:v>
                </c:pt>
                <c:pt idx="1330">
                  <c:v>-0.55896320289126067</c:v>
                </c:pt>
                <c:pt idx="1331">
                  <c:v>-0.558398180422775</c:v>
                </c:pt>
                <c:pt idx="1332">
                  <c:v>-0.55783342005897718</c:v>
                </c:pt>
                <c:pt idx="1333">
                  <c:v>-0.55726892241851378</c:v>
                </c:pt>
                <c:pt idx="1334">
                  <c:v>-0.55670468811280371</c:v>
                </c:pt>
                <c:pt idx="1335">
                  <c:v>-0.5561407177587544</c:v>
                </c:pt>
                <c:pt idx="1336">
                  <c:v>-0.55557701196394826</c:v>
                </c:pt>
                <c:pt idx="1337">
                  <c:v>-0.55501357133582685</c:v>
                </c:pt>
                <c:pt idx="1338">
                  <c:v>-0.5544503964871893</c:v>
                </c:pt>
                <c:pt idx="1339">
                  <c:v>-0.5538874880177298</c:v>
                </c:pt>
                <c:pt idx="1340">
                  <c:v>-0.55332484653222103</c:v>
                </c:pt>
                <c:pt idx="1341">
                  <c:v>-0.55276247263371925</c:v>
                </c:pt>
                <c:pt idx="1342">
                  <c:v>-0.55220036692118468</c:v>
                </c:pt>
                <c:pt idx="1343">
                  <c:v>-0.55163852999066931</c:v>
                </c:pt>
                <c:pt idx="1344">
                  <c:v>-0.55107696243936266</c:v>
                </c:pt>
                <c:pt idx="1345">
                  <c:v>-0.55051566486210113</c:v>
                </c:pt>
                <c:pt idx="1346">
                  <c:v>-0.54995463784855336</c:v>
                </c:pt>
                <c:pt idx="1347">
                  <c:v>-0.54939388199145744</c:v>
                </c:pt>
                <c:pt idx="1348">
                  <c:v>-0.54883339787914875</c:v>
                </c:pt>
                <c:pt idx="1349">
                  <c:v>-0.54827318609522391</c:v>
                </c:pt>
                <c:pt idx="1350">
                  <c:v>-0.54771324722779846</c:v>
                </c:pt>
                <c:pt idx="1351">
                  <c:v>-0.54715358185863261</c:v>
                </c:pt>
                <c:pt idx="1352">
                  <c:v>-0.54659419056868053</c:v>
                </c:pt>
                <c:pt idx="1353">
                  <c:v>-0.54603507393530715</c:v>
                </c:pt>
                <c:pt idx="1354">
                  <c:v>-0.54547623253738842</c:v>
                </c:pt>
                <c:pt idx="1355">
                  <c:v>-0.54491766695021659</c:v>
                </c:pt>
                <c:pt idx="1356">
                  <c:v>-0.54435937774667353</c:v>
                </c:pt>
                <c:pt idx="1357">
                  <c:v>-0.5438013654982361</c:v>
                </c:pt>
                <c:pt idx="1358">
                  <c:v>-0.54324363077539461</c:v>
                </c:pt>
                <c:pt idx="1359">
                  <c:v>-0.54268617414581433</c:v>
                </c:pt>
                <c:pt idx="1360">
                  <c:v>-0.54212899617472654</c:v>
                </c:pt>
                <c:pt idx="1361">
                  <c:v>-0.5415720974254159</c:v>
                </c:pt>
                <c:pt idx="1362">
                  <c:v>-0.54101547846229037</c:v>
                </c:pt>
                <c:pt idx="1363">
                  <c:v>-0.54045913984702998</c:v>
                </c:pt>
                <c:pt idx="1364">
                  <c:v>-0.53990308213199723</c:v>
                </c:pt>
                <c:pt idx="1365">
                  <c:v>-0.53934730588159441</c:v>
                </c:pt>
                <c:pt idx="1366">
                  <c:v>-0.53879181164388035</c:v>
                </c:pt>
                <c:pt idx="1367">
                  <c:v>-0.53768167142549095</c:v>
                </c:pt>
                <c:pt idx="1368">
                  <c:v>-0.53657266588345698</c:v>
                </c:pt>
                <c:pt idx="1369">
                  <c:v>-0.53601858998163332</c:v>
                </c:pt>
                <c:pt idx="1370">
                  <c:v>-0.53546479938253699</c:v>
                </c:pt>
                <c:pt idx="1371">
                  <c:v>-0.5349112946318666</c:v>
                </c:pt>
                <c:pt idx="1372">
                  <c:v>-0.53435807626617382</c:v>
                </c:pt>
                <c:pt idx="1373">
                  <c:v>-0.5338051448278508</c:v>
                </c:pt>
                <c:pt idx="1374">
                  <c:v>-0.53325250084682985</c:v>
                </c:pt>
                <c:pt idx="1375">
                  <c:v>-0.53270014486425155</c:v>
                </c:pt>
                <c:pt idx="1376">
                  <c:v>-0.53159629900683303</c:v>
                </c:pt>
                <c:pt idx="1377">
                  <c:v>-0.53104481019349714</c:v>
                </c:pt>
                <c:pt idx="1378">
                  <c:v>-0.53049361149328544</c:v>
                </c:pt>
                <c:pt idx="1379">
                  <c:v>-0.52994270343207617</c:v>
                </c:pt>
                <c:pt idx="1380">
                  <c:v>-0.52939208653057757</c:v>
                </c:pt>
                <c:pt idx="1381">
                  <c:v>-0.52884176131306626</c:v>
                </c:pt>
                <c:pt idx="1382">
                  <c:v>-0.52829172829506221</c:v>
                </c:pt>
                <c:pt idx="1383">
                  <c:v>-0.5277419879980173</c:v>
                </c:pt>
                <c:pt idx="1384">
                  <c:v>-0.52719254093572787</c:v>
                </c:pt>
                <c:pt idx="1385">
                  <c:v>-0.52664338762229179</c:v>
                </c:pt>
                <c:pt idx="1386">
                  <c:v>-0.52609452856817129</c:v>
                </c:pt>
                <c:pt idx="1387">
                  <c:v>-0.52554596428569023</c:v>
                </c:pt>
                <c:pt idx="1388">
                  <c:v>-0.52499769528222018</c:v>
                </c:pt>
                <c:pt idx="1389">
                  <c:v>-0.5244497220658213</c:v>
                </c:pt>
                <c:pt idx="1390">
                  <c:v>-0.52390204513672178</c:v>
                </c:pt>
                <c:pt idx="1391">
                  <c:v>-0.52335466500037098</c:v>
                </c:pt>
                <c:pt idx="1392">
                  <c:v>-0.5228075821580106</c:v>
                </c:pt>
                <c:pt idx="1393">
                  <c:v>-0.52226079710764617</c:v>
                </c:pt>
                <c:pt idx="1394">
                  <c:v>-0.52171431034601579</c:v>
                </c:pt>
                <c:pt idx="1395">
                  <c:v>-0.5211681223692054</c:v>
                </c:pt>
                <c:pt idx="1396">
                  <c:v>-0.5206222336714279</c:v>
                </c:pt>
                <c:pt idx="1397">
                  <c:v>-0.52007664474245674</c:v>
                </c:pt>
                <c:pt idx="1398">
                  <c:v>-0.51953135607327983</c:v>
                </c:pt>
                <c:pt idx="1399">
                  <c:v>-0.51898636815031629</c:v>
                </c:pt>
                <c:pt idx="1400">
                  <c:v>-0.51844168146147396</c:v>
                </c:pt>
                <c:pt idx="1401">
                  <c:v>-0.51789729648689786</c:v>
                </c:pt>
                <c:pt idx="1402">
                  <c:v>-0.51735321371721799</c:v>
                </c:pt>
                <c:pt idx="1403">
                  <c:v>-0.5168094336240191</c:v>
                </c:pt>
                <c:pt idx="1404">
                  <c:v>-0.51626595668951303</c:v>
                </c:pt>
                <c:pt idx="1405">
                  <c:v>-0.51572278339375632</c:v>
                </c:pt>
                <c:pt idx="1406">
                  <c:v>-0.51517991420587139</c:v>
                </c:pt>
                <c:pt idx="1407">
                  <c:v>-0.51463734960388829</c:v>
                </c:pt>
                <c:pt idx="1408">
                  <c:v>-0.51409509005462817</c:v>
                </c:pt>
                <c:pt idx="1409">
                  <c:v>-0.51355313603246855</c:v>
                </c:pt>
                <c:pt idx="1410">
                  <c:v>-0.51301148800078278</c:v>
                </c:pt>
                <c:pt idx="1411">
                  <c:v>-0.51084796508842578</c:v>
                </c:pt>
                <c:pt idx="1412">
                  <c:v>-0.50976805161182204</c:v>
                </c:pt>
                <c:pt idx="1413">
                  <c:v>-0.50922855846612725</c:v>
                </c:pt>
                <c:pt idx="1414">
                  <c:v>-0.50868937499062283</c:v>
                </c:pt>
                <c:pt idx="1415">
                  <c:v>-0.5081505016311717</c:v>
                </c:pt>
                <c:pt idx="1416">
                  <c:v>-0.50761193884352596</c:v>
                </c:pt>
                <c:pt idx="1417">
                  <c:v>-0.50707368707094236</c:v>
                </c:pt>
                <c:pt idx="1418">
                  <c:v>-0.50653574675786472</c:v>
                </c:pt>
                <c:pt idx="1419">
                  <c:v>-0.5059981183516683</c:v>
                </c:pt>
                <c:pt idx="1420">
                  <c:v>-0.50546080229321377</c:v>
                </c:pt>
                <c:pt idx="1421">
                  <c:v>-0.50492379902300932</c:v>
                </c:pt>
                <c:pt idx="1422">
                  <c:v>-0.50438710897829464</c:v>
                </c:pt>
                <c:pt idx="1423">
                  <c:v>-0.50331467031520061</c:v>
                </c:pt>
                <c:pt idx="1424">
                  <c:v>-0.50277892256328172</c:v>
                </c:pt>
                <c:pt idx="1425">
                  <c:v>-0.50224348977401001</c:v>
                </c:pt>
                <c:pt idx="1426">
                  <c:v>-0.50170837237653831</c:v>
                </c:pt>
                <c:pt idx="1427">
                  <c:v>-0.50117357079908631</c:v>
                </c:pt>
                <c:pt idx="1428">
                  <c:v>-0.50063908546584279</c:v>
                </c:pt>
                <c:pt idx="1429">
                  <c:v>-0.50010491680418279</c:v>
                </c:pt>
                <c:pt idx="1430">
                  <c:v>-0.49957106523341582</c:v>
                </c:pt>
                <c:pt idx="1431">
                  <c:v>-0.49903753117606103</c:v>
                </c:pt>
                <c:pt idx="1432">
                  <c:v>-0.49850431504823861</c:v>
                </c:pt>
                <c:pt idx="1433">
                  <c:v>-0.49797141726934868</c:v>
                </c:pt>
                <c:pt idx="1434">
                  <c:v>-0.49743883825078966</c:v>
                </c:pt>
                <c:pt idx="1435">
                  <c:v>-0.4969065784124575</c:v>
                </c:pt>
                <c:pt idx="1436">
                  <c:v>-0.49637463816003879</c:v>
                </c:pt>
                <c:pt idx="1437">
                  <c:v>-0.49584301790455237</c:v>
                </c:pt>
                <c:pt idx="1438">
                  <c:v>-0.4953117180544771</c:v>
                </c:pt>
                <c:pt idx="1439">
                  <c:v>-0.49478073901709885</c:v>
                </c:pt>
                <c:pt idx="1440">
                  <c:v>-0.49425008119535518</c:v>
                </c:pt>
                <c:pt idx="1441">
                  <c:v>-0.49371974499163213</c:v>
                </c:pt>
                <c:pt idx="1442">
                  <c:v>-0.49318973080796402</c:v>
                </c:pt>
                <c:pt idx="1443">
                  <c:v>-0.49266003904194655</c:v>
                </c:pt>
                <c:pt idx="1444">
                  <c:v>-0.49213067009325795</c:v>
                </c:pt>
                <c:pt idx="1445">
                  <c:v>-0.4916016243573626</c:v>
                </c:pt>
                <c:pt idx="1446">
                  <c:v>-0.49107290222273581</c:v>
                </c:pt>
                <c:pt idx="1447">
                  <c:v>-0.4905445040882751</c:v>
                </c:pt>
                <c:pt idx="1448">
                  <c:v>-0.49001643033851366</c:v>
                </c:pt>
                <c:pt idx="1449">
                  <c:v>-0.48948868136678397</c:v>
                </c:pt>
                <c:pt idx="1450">
                  <c:v>-0.48896125755603714</c:v>
                </c:pt>
                <c:pt idx="1451">
                  <c:v>-0.48843415929296868</c:v>
                </c:pt>
                <c:pt idx="1452">
                  <c:v>-0.48790738696036734</c:v>
                </c:pt>
                <c:pt idx="1453">
                  <c:v>-0.48685482160934457</c:v>
                </c:pt>
                <c:pt idx="1454">
                  <c:v>-0.48632902934933914</c:v>
                </c:pt>
                <c:pt idx="1455">
                  <c:v>-0.48580356453521484</c:v>
                </c:pt>
                <c:pt idx="1456">
                  <c:v>-0.48527842754091299</c:v>
                </c:pt>
                <c:pt idx="1457">
                  <c:v>-0.48475361873877448</c:v>
                </c:pt>
                <c:pt idx="1458">
                  <c:v>-0.4842291385013654</c:v>
                </c:pt>
                <c:pt idx="1459">
                  <c:v>-0.48370498719541621</c:v>
                </c:pt>
                <c:pt idx="1460">
                  <c:v>-0.48318116518921966</c:v>
                </c:pt>
                <c:pt idx="1461">
                  <c:v>-0.48265767285057204</c:v>
                </c:pt>
                <c:pt idx="1462">
                  <c:v>-0.4821345105405333</c:v>
                </c:pt>
                <c:pt idx="1463">
                  <c:v>-0.48161167861983012</c:v>
                </c:pt>
                <c:pt idx="1464">
                  <c:v>-0.48056700740088976</c:v>
                </c:pt>
                <c:pt idx="1465">
                  <c:v>-0.48004516881401521</c:v>
                </c:pt>
                <c:pt idx="1466">
                  <c:v>-0.47952366205239555</c:v>
                </c:pt>
                <c:pt idx="1467">
                  <c:v>-0.47900248746431723</c:v>
                </c:pt>
                <c:pt idx="1468">
                  <c:v>-0.47848164540713167</c:v>
                </c:pt>
                <c:pt idx="1469">
                  <c:v>-0.47796113622932201</c:v>
                </c:pt>
                <c:pt idx="1470">
                  <c:v>-0.47744096027900962</c:v>
                </c:pt>
                <c:pt idx="1471">
                  <c:v>-0.47692111790154551</c:v>
                </c:pt>
                <c:pt idx="1472">
                  <c:v>-0.47640160944273302</c:v>
                </c:pt>
                <c:pt idx="1473">
                  <c:v>-0.47484509100660743</c:v>
                </c:pt>
                <c:pt idx="1474">
                  <c:v>-0.47432692163953977</c:v>
                </c:pt>
                <c:pt idx="1475">
                  <c:v>-0.47380908788988413</c:v>
                </c:pt>
                <c:pt idx="1476">
                  <c:v>-0.4732915900947105</c:v>
                </c:pt>
                <c:pt idx="1477">
                  <c:v>-0.47225760369255226</c:v>
                </c:pt>
                <c:pt idx="1478">
                  <c:v>-0.47174111574647248</c:v>
                </c:pt>
                <c:pt idx="1479">
                  <c:v>-0.47122496507625983</c:v>
                </c:pt>
                <c:pt idx="1480">
                  <c:v>-0.47070915200620328</c:v>
                </c:pt>
                <c:pt idx="1481">
                  <c:v>-0.47019367686217839</c:v>
                </c:pt>
                <c:pt idx="1482">
                  <c:v>-0.46967853996841447</c:v>
                </c:pt>
                <c:pt idx="1483">
                  <c:v>-0.46916374164121011</c:v>
                </c:pt>
                <c:pt idx="1484">
                  <c:v>-0.46864928220422908</c:v>
                </c:pt>
                <c:pt idx="1485">
                  <c:v>-0.46813516197616817</c:v>
                </c:pt>
                <c:pt idx="1486">
                  <c:v>-0.46762138126902097</c:v>
                </c:pt>
                <c:pt idx="1487">
                  <c:v>-0.46710794040060549</c:v>
                </c:pt>
                <c:pt idx="1488">
                  <c:v>-0.46659483968152654</c:v>
                </c:pt>
                <c:pt idx="1489">
                  <c:v>-0.46608207942651048</c:v>
                </c:pt>
                <c:pt idx="1490">
                  <c:v>-0.46556965994202382</c:v>
                </c:pt>
                <c:pt idx="1491">
                  <c:v>-0.46505758153590881</c:v>
                </c:pt>
                <c:pt idx="1492">
                  <c:v>-0.46454584451235076</c:v>
                </c:pt>
                <c:pt idx="1493">
                  <c:v>-0.46403444918270992</c:v>
                </c:pt>
                <c:pt idx="1494">
                  <c:v>-0.4635233958429622</c:v>
                </c:pt>
                <c:pt idx="1495">
                  <c:v>-0.46301268479929814</c:v>
                </c:pt>
                <c:pt idx="1496">
                  <c:v>-0.46250231634755462</c:v>
                </c:pt>
                <c:pt idx="1497">
                  <c:v>-0.46199229078490056</c:v>
                </c:pt>
                <c:pt idx="1498">
                  <c:v>-0.46148260841157551</c:v>
                </c:pt>
                <c:pt idx="1499">
                  <c:v>-0.46097326951941309</c:v>
                </c:pt>
                <c:pt idx="1500">
                  <c:v>-0.46046427440341059</c:v>
                </c:pt>
                <c:pt idx="1501">
                  <c:v>-0.45995562334979556</c:v>
                </c:pt>
                <c:pt idx="1502">
                  <c:v>-0.45893935460139423</c:v>
                </c:pt>
                <c:pt idx="1503">
                  <c:v>-0.45843173747946453</c:v>
                </c:pt>
                <c:pt idx="1504">
                  <c:v>-0.45792446557296146</c:v>
                </c:pt>
                <c:pt idx="1505">
                  <c:v>-0.45741753916286354</c:v>
                </c:pt>
                <c:pt idx="1506">
                  <c:v>-0.45691095853310659</c:v>
                </c:pt>
                <c:pt idx="1507">
                  <c:v>-0.45589883573255652</c:v>
                </c:pt>
                <c:pt idx="1508">
                  <c:v>-0.45539329411133433</c:v>
                </c:pt>
                <c:pt idx="1509">
                  <c:v>-0.45488809938364688</c:v>
                </c:pt>
                <c:pt idx="1510">
                  <c:v>-0.45438325181655209</c:v>
                </c:pt>
                <c:pt idx="1511">
                  <c:v>-0.45387875168255093</c:v>
                </c:pt>
                <c:pt idx="1512">
                  <c:v>-0.4533745992552799</c:v>
                </c:pt>
                <c:pt idx="1513">
                  <c:v>-0.45287079480064474</c:v>
                </c:pt>
                <c:pt idx="1514">
                  <c:v>-0.45236733858539485</c:v>
                </c:pt>
                <c:pt idx="1515">
                  <c:v>-0.4518642308756679</c:v>
                </c:pt>
                <c:pt idx="1516">
                  <c:v>-0.45136147193746912</c:v>
                </c:pt>
                <c:pt idx="1517">
                  <c:v>-0.45085906202905524</c:v>
                </c:pt>
                <c:pt idx="1518">
                  <c:v>-0.4503570014122647</c:v>
                </c:pt>
                <c:pt idx="1519">
                  <c:v>-0.44985529034699284</c:v>
                </c:pt>
                <c:pt idx="1520">
                  <c:v>-0.4483522570231418</c:v>
                </c:pt>
                <c:pt idx="1521">
                  <c:v>-0.44785194671945483</c:v>
                </c:pt>
                <c:pt idx="1522">
                  <c:v>-0.44735198723806796</c:v>
                </c:pt>
                <c:pt idx="1523">
                  <c:v>-0.44685237882865059</c:v>
                </c:pt>
                <c:pt idx="1524">
                  <c:v>-0.44635312173854375</c:v>
                </c:pt>
                <c:pt idx="1525">
                  <c:v>-0.44585421621631061</c:v>
                </c:pt>
                <c:pt idx="1526">
                  <c:v>-0.44535566250151437</c:v>
                </c:pt>
                <c:pt idx="1527">
                  <c:v>-0.44485746084296429</c:v>
                </c:pt>
                <c:pt idx="1528">
                  <c:v>-0.44435961147849384</c:v>
                </c:pt>
                <c:pt idx="1529">
                  <c:v>-0.44386211464996661</c:v>
                </c:pt>
                <c:pt idx="1530">
                  <c:v>-0.44336497059613106</c:v>
                </c:pt>
                <c:pt idx="1531">
                  <c:v>-0.4428681795527375</c:v>
                </c:pt>
                <c:pt idx="1532">
                  <c:v>-0.44237174175574406</c:v>
                </c:pt>
                <c:pt idx="1533">
                  <c:v>-0.44187565744155266</c:v>
                </c:pt>
                <c:pt idx="1534">
                  <c:v>-0.44137992683869198</c:v>
                </c:pt>
                <c:pt idx="1535">
                  <c:v>-0.44088455017899791</c:v>
                </c:pt>
                <c:pt idx="1536">
                  <c:v>-0.44038952769154982</c:v>
                </c:pt>
                <c:pt idx="1537">
                  <c:v>-0.43989485960552543</c:v>
                </c:pt>
                <c:pt idx="1538">
                  <c:v>-0.43940054614647028</c:v>
                </c:pt>
                <c:pt idx="1539">
                  <c:v>-0.43890658753799006</c:v>
                </c:pt>
                <c:pt idx="1540">
                  <c:v>-0.43841298400490358</c:v>
                </c:pt>
                <c:pt idx="1541">
                  <c:v>-0.43791973576664533</c:v>
                </c:pt>
                <c:pt idx="1542">
                  <c:v>-0.43742684304563395</c:v>
                </c:pt>
                <c:pt idx="1543">
                  <c:v>-0.43693430605860617</c:v>
                </c:pt>
                <c:pt idx="1544">
                  <c:v>-0.43644212502304358</c:v>
                </c:pt>
                <c:pt idx="1545">
                  <c:v>-0.43595030015467218</c:v>
                </c:pt>
                <c:pt idx="1546">
                  <c:v>-0.43496771977305437</c:v>
                </c:pt>
                <c:pt idx="1547">
                  <c:v>-0.43447696468419716</c:v>
                </c:pt>
                <c:pt idx="1548">
                  <c:v>-0.43398656660846641</c:v>
                </c:pt>
                <c:pt idx="1549">
                  <c:v>-0.43349652575510089</c:v>
                </c:pt>
                <c:pt idx="1550">
                  <c:v>-0.43300684232983266</c:v>
                </c:pt>
                <c:pt idx="1551">
                  <c:v>-0.43251751653763615</c:v>
                </c:pt>
                <c:pt idx="1552">
                  <c:v>-0.43202854858260453</c:v>
                </c:pt>
                <c:pt idx="1553">
                  <c:v>-0.43153993866561979</c:v>
                </c:pt>
                <c:pt idx="1554">
                  <c:v>-0.4310516869875487</c:v>
                </c:pt>
                <c:pt idx="1555">
                  <c:v>-0.43056379374707732</c:v>
                </c:pt>
                <c:pt idx="1556">
                  <c:v>-0.43007625914419123</c:v>
                </c:pt>
                <c:pt idx="1557">
                  <c:v>-0.42958908337070278</c:v>
                </c:pt>
                <c:pt idx="1558">
                  <c:v>-0.42910226662508794</c:v>
                </c:pt>
                <c:pt idx="1559">
                  <c:v>-0.4286158090970108</c:v>
                </c:pt>
                <c:pt idx="1560">
                  <c:v>-0.42812971097974556</c:v>
                </c:pt>
                <c:pt idx="1561">
                  <c:v>-0.42764397246397051</c:v>
                </c:pt>
                <c:pt idx="1562">
                  <c:v>-0.42715859373744181</c:v>
                </c:pt>
                <c:pt idx="1563">
                  <c:v>-0.42667357498614533</c:v>
                </c:pt>
                <c:pt idx="1564">
                  <c:v>-0.42618891639972589</c:v>
                </c:pt>
                <c:pt idx="1565">
                  <c:v>-0.42570461815787691</c:v>
                </c:pt>
                <c:pt idx="1566">
                  <c:v>-0.42522068044468259</c:v>
                </c:pt>
                <c:pt idx="1567">
                  <c:v>-0.42473710344564841</c:v>
                </c:pt>
                <c:pt idx="1568">
                  <c:v>-0.42425388733442254</c:v>
                </c:pt>
                <c:pt idx="1569">
                  <c:v>-0.42377103229326757</c:v>
                </c:pt>
                <c:pt idx="1570">
                  <c:v>-0.42328853849674586</c:v>
                </c:pt>
                <c:pt idx="1571">
                  <c:v>-0.42280640612229919</c:v>
                </c:pt>
                <c:pt idx="1572">
                  <c:v>-0.42232463534269865</c:v>
                </c:pt>
                <c:pt idx="1573">
                  <c:v>-0.42184322633256299</c:v>
                </c:pt>
                <c:pt idx="1574">
                  <c:v>-0.42136217926069669</c:v>
                </c:pt>
                <c:pt idx="1575">
                  <c:v>-0.42088149429993521</c:v>
                </c:pt>
                <c:pt idx="1576">
                  <c:v>-0.4204011716162197</c:v>
                </c:pt>
                <c:pt idx="1577">
                  <c:v>-0.41992121137602562</c:v>
                </c:pt>
                <c:pt idx="1578">
                  <c:v>-0.41944161374750272</c:v>
                </c:pt>
                <c:pt idx="1579">
                  <c:v>-0.41896237889230492</c:v>
                </c:pt>
                <c:pt idx="1580">
                  <c:v>-0.41848350697236614</c:v>
                </c:pt>
                <c:pt idx="1581">
                  <c:v>-0.41800499815211828</c:v>
                </c:pt>
                <c:pt idx="1582">
                  <c:v>-0.41752685259070405</c:v>
                </c:pt>
                <c:pt idx="1583">
                  <c:v>-0.41704907044491168</c:v>
                </c:pt>
                <c:pt idx="1584">
                  <c:v>-0.41657165187239942</c:v>
                </c:pt>
                <c:pt idx="1585">
                  <c:v>-0.41609459702995988</c:v>
                </c:pt>
                <c:pt idx="1586">
                  <c:v>-0.41561790606989368</c:v>
                </c:pt>
                <c:pt idx="1587">
                  <c:v>-0.41514157914674676</c:v>
                </c:pt>
                <c:pt idx="1588">
                  <c:v>-0.41419001801122113</c:v>
                </c:pt>
                <c:pt idx="1589">
                  <c:v>-0.41371478409882806</c:v>
                </c:pt>
                <c:pt idx="1590">
                  <c:v>-0.41323991482058531</c:v>
                </c:pt>
                <c:pt idx="1591">
                  <c:v>-0.41276541032044256</c:v>
                </c:pt>
                <c:pt idx="1592">
                  <c:v>-0.41229127074610361</c:v>
                </c:pt>
                <c:pt idx="1593">
                  <c:v>-0.41181749623662817</c:v>
                </c:pt>
                <c:pt idx="1594">
                  <c:v>-0.41134408693753999</c:v>
                </c:pt>
                <c:pt idx="1595">
                  <c:v>-0.41087104298736088</c:v>
                </c:pt>
                <c:pt idx="1596">
                  <c:v>-0.41039836452520934</c:v>
                </c:pt>
                <c:pt idx="1597">
                  <c:v>-0.40992605168784807</c:v>
                </c:pt>
                <c:pt idx="1598">
                  <c:v>-0.40945410461235887</c:v>
                </c:pt>
                <c:pt idx="1599">
                  <c:v>-0.40898252343539909</c:v>
                </c:pt>
                <c:pt idx="1600">
                  <c:v>-0.40851130828717663</c:v>
                </c:pt>
                <c:pt idx="1601">
                  <c:v>-0.40804045930383043</c:v>
                </c:pt>
                <c:pt idx="1602">
                  <c:v>-0.4075699766118151</c:v>
                </c:pt>
                <c:pt idx="1603">
                  <c:v>-0.40709986034345974</c:v>
                </c:pt>
                <c:pt idx="1604">
                  <c:v>-0.40663011062661519</c:v>
                </c:pt>
                <c:pt idx="1605">
                  <c:v>-0.40616072758747113</c:v>
                </c:pt>
                <c:pt idx="1606">
                  <c:v>-0.40569171135061499</c:v>
                </c:pt>
                <c:pt idx="1607">
                  <c:v>-0.40522306204231223</c:v>
                </c:pt>
                <c:pt idx="1608">
                  <c:v>-0.40428686469887731</c:v>
                </c:pt>
                <c:pt idx="1609">
                  <c:v>-0.40335213652103891</c:v>
                </c:pt>
                <c:pt idx="1610">
                  <c:v>-0.40241887845324398</c:v>
                </c:pt>
                <c:pt idx="1611">
                  <c:v>-0.40195280100000297</c:v>
                </c:pt>
                <c:pt idx="1612">
                  <c:v>-0.40148709142078809</c:v>
                </c:pt>
                <c:pt idx="1613">
                  <c:v>-0.4010217498253264</c:v>
                </c:pt>
                <c:pt idx="1614">
                  <c:v>-0.40055677632667303</c:v>
                </c:pt>
                <c:pt idx="1615">
                  <c:v>-0.40009217103296557</c:v>
                </c:pt>
                <c:pt idx="1616">
                  <c:v>-0.39962793405045993</c:v>
                </c:pt>
                <c:pt idx="1617">
                  <c:v>-0.39916406549096678</c:v>
                </c:pt>
                <c:pt idx="1618">
                  <c:v>-0.39870056545643123</c:v>
                </c:pt>
                <c:pt idx="1619">
                  <c:v>-0.39823743405247286</c:v>
                </c:pt>
                <c:pt idx="1620">
                  <c:v>-0.39777467138111472</c:v>
                </c:pt>
                <c:pt idx="1621">
                  <c:v>-0.39731227754780218</c:v>
                </c:pt>
                <c:pt idx="1622">
                  <c:v>-0.39685025264798585</c:v>
                </c:pt>
                <c:pt idx="1623">
                  <c:v>-0.39638859678399779</c:v>
                </c:pt>
                <c:pt idx="1624">
                  <c:v>-0.39592731005428916</c:v>
                </c:pt>
                <c:pt idx="1625">
                  <c:v>-0.39546639255275712</c:v>
                </c:pt>
                <c:pt idx="1626">
                  <c:v>-0.39500584437737152</c:v>
                </c:pt>
                <c:pt idx="1627">
                  <c:v>-0.39454566561944149</c:v>
                </c:pt>
                <c:pt idx="1628">
                  <c:v>-0.39408585637523685</c:v>
                </c:pt>
                <c:pt idx="1629">
                  <c:v>-0.39362641673489202</c:v>
                </c:pt>
                <c:pt idx="1630">
                  <c:v>-0.39316734678629184</c:v>
                </c:pt>
                <c:pt idx="1631">
                  <c:v>-0.39270864662258687</c:v>
                </c:pt>
                <c:pt idx="1632">
                  <c:v>-0.39225031633037721</c:v>
                </c:pt>
                <c:pt idx="1633">
                  <c:v>-0.39179235599395912</c:v>
                </c:pt>
                <c:pt idx="1634">
                  <c:v>-0.39133476570089137</c:v>
                </c:pt>
                <c:pt idx="1635">
                  <c:v>-0.39087754553451642</c:v>
                </c:pt>
                <c:pt idx="1636">
                  <c:v>-0.39042069557793291</c:v>
                </c:pt>
                <c:pt idx="1637">
                  <c:v>-0.38996421591054176</c:v>
                </c:pt>
                <c:pt idx="1638">
                  <c:v>-0.38950810661675411</c:v>
                </c:pt>
                <c:pt idx="1639">
                  <c:v>-0.38905236777161356</c:v>
                </c:pt>
                <c:pt idx="1640">
                  <c:v>-0.38859699945568982</c:v>
                </c:pt>
                <c:pt idx="1641">
                  <c:v>-0.38814200174395158</c:v>
                </c:pt>
                <c:pt idx="1642">
                  <c:v>-0.3876873747126604</c:v>
                </c:pt>
                <c:pt idx="1643">
                  <c:v>-0.38723311843646629</c:v>
                </c:pt>
                <c:pt idx="1644">
                  <c:v>-0.38677923298694294</c:v>
                </c:pt>
                <c:pt idx="1645">
                  <c:v>-0.3863257184362956</c:v>
                </c:pt>
                <c:pt idx="1646">
                  <c:v>-0.38587257485346743</c:v>
                </c:pt>
                <c:pt idx="1647">
                  <c:v>-0.38541980231302903</c:v>
                </c:pt>
                <c:pt idx="1648">
                  <c:v>-0.38496740087600334</c:v>
                </c:pt>
                <c:pt idx="1649">
                  <c:v>-0.38451537061474728</c:v>
                </c:pt>
                <c:pt idx="1650">
                  <c:v>-0.38361242387101285</c:v>
                </c:pt>
                <c:pt idx="1651">
                  <c:v>-0.38316150751960065</c:v>
                </c:pt>
                <c:pt idx="1652">
                  <c:v>-0.38271096259529841</c:v>
                </c:pt>
                <c:pt idx="1653">
                  <c:v>-0.38226078916105044</c:v>
                </c:pt>
                <c:pt idx="1654">
                  <c:v>-0.38181098727548751</c:v>
                </c:pt>
                <c:pt idx="1655">
                  <c:v>-0.3813615570001504</c:v>
                </c:pt>
                <c:pt idx="1656">
                  <c:v>-0.38091249838764252</c:v>
                </c:pt>
                <c:pt idx="1657">
                  <c:v>-0.38046381149726693</c:v>
                </c:pt>
                <c:pt idx="1658">
                  <c:v>-0.38001549638264459</c:v>
                </c:pt>
                <c:pt idx="1659">
                  <c:v>-0.37956755309806361</c:v>
                </c:pt>
                <c:pt idx="1660">
                  <c:v>-0.37911998169617372</c:v>
                </c:pt>
                <c:pt idx="1661">
                  <c:v>-0.3786727822278807</c:v>
                </c:pt>
                <c:pt idx="1662">
                  <c:v>-0.37822595474347603</c:v>
                </c:pt>
                <c:pt idx="1663">
                  <c:v>-0.37777949929182458</c:v>
                </c:pt>
                <c:pt idx="1664">
                  <c:v>-0.37733341592171493</c:v>
                </c:pt>
                <c:pt idx="1665">
                  <c:v>-0.37688770467777921</c:v>
                </c:pt>
                <c:pt idx="1666">
                  <c:v>-0.37644236560914668</c:v>
                </c:pt>
                <c:pt idx="1667">
                  <c:v>-0.37599739875605703</c:v>
                </c:pt>
                <c:pt idx="1668">
                  <c:v>-0.3755528041650007</c:v>
                </c:pt>
                <c:pt idx="1669">
                  <c:v>-0.37510858187602386</c:v>
                </c:pt>
                <c:pt idx="1670">
                  <c:v>-0.3746647319322563</c:v>
                </c:pt>
                <c:pt idx="1671">
                  <c:v>-0.37422125437151316</c:v>
                </c:pt>
                <c:pt idx="1672">
                  <c:v>-0.37377814923151848</c:v>
                </c:pt>
                <c:pt idx="1673">
                  <c:v>-0.37333541655386715</c:v>
                </c:pt>
                <c:pt idx="1674">
                  <c:v>-0.37289305637152725</c:v>
                </c:pt>
                <c:pt idx="1675">
                  <c:v>-0.37245106872073508</c:v>
                </c:pt>
                <c:pt idx="1676">
                  <c:v>-0.3720094536350102</c:v>
                </c:pt>
                <c:pt idx="1677">
                  <c:v>-0.37156821115086408</c:v>
                </c:pt>
                <c:pt idx="1678">
                  <c:v>-0.3711273412938626</c:v>
                </c:pt>
                <c:pt idx="1679">
                  <c:v>-0.37068684409991021</c:v>
                </c:pt>
                <c:pt idx="1680">
                  <c:v>-0.37024671959741118</c:v>
                </c:pt>
                <c:pt idx="1681">
                  <c:v>-0.36980696781376859</c:v>
                </c:pt>
                <c:pt idx="1682">
                  <c:v>-0.36936758877623538</c:v>
                </c:pt>
                <c:pt idx="1683">
                  <c:v>-0.36848994904814109</c:v>
                </c:pt>
                <c:pt idx="1684">
                  <c:v>-0.36805168840643049</c:v>
                </c:pt>
                <c:pt idx="1685">
                  <c:v>-0.36761380060997934</c:v>
                </c:pt>
                <c:pt idx="1686">
                  <c:v>-0.36717628568095112</c:v>
                </c:pt>
                <c:pt idx="1687">
                  <c:v>-0.36673914364036708</c:v>
                </c:pt>
                <c:pt idx="1688">
                  <c:v>-0.36630237450792924</c:v>
                </c:pt>
                <c:pt idx="1689">
                  <c:v>-0.36586597830135309</c:v>
                </c:pt>
                <c:pt idx="1690">
                  <c:v>-0.36542995503968484</c:v>
                </c:pt>
                <c:pt idx="1691">
                  <c:v>-0.36499430473850164</c:v>
                </c:pt>
                <c:pt idx="1692">
                  <c:v>-0.36455902741324336</c:v>
                </c:pt>
                <c:pt idx="1693">
                  <c:v>-0.36368959174744375</c:v>
                </c:pt>
                <c:pt idx="1694">
                  <c:v>-0.36282164814189594</c:v>
                </c:pt>
                <c:pt idx="1695">
                  <c:v>-0.36238823589020441</c:v>
                </c:pt>
                <c:pt idx="1696">
                  <c:v>-0.36195519668464043</c:v>
                </c:pt>
                <c:pt idx="1697">
                  <c:v>-0.3615225305318005</c:v>
                </c:pt>
                <c:pt idx="1698">
                  <c:v>-0.36109023743928997</c:v>
                </c:pt>
                <c:pt idx="1699">
                  <c:v>-0.36065831741246013</c:v>
                </c:pt>
                <c:pt idx="1700">
                  <c:v>-0.36022677045788981</c:v>
                </c:pt>
                <c:pt idx="1701">
                  <c:v>-0.35979559657609816</c:v>
                </c:pt>
                <c:pt idx="1702">
                  <c:v>-0.35936479577385816</c:v>
                </c:pt>
                <c:pt idx="1703">
                  <c:v>-0.3589343680484563</c:v>
                </c:pt>
                <c:pt idx="1704">
                  <c:v>-0.35850431340311961</c:v>
                </c:pt>
                <c:pt idx="1705">
                  <c:v>-0.35807463183524618</c:v>
                </c:pt>
                <c:pt idx="1706">
                  <c:v>-0.35764532334736493</c:v>
                </c:pt>
                <c:pt idx="1707">
                  <c:v>-0.35721638793186078</c:v>
                </c:pt>
                <c:pt idx="1708">
                  <c:v>-0.35678782558808408</c:v>
                </c:pt>
                <c:pt idx="1709">
                  <c:v>-0.35635963631073564</c:v>
                </c:pt>
                <c:pt idx="1710">
                  <c:v>-0.35507730681580507</c:v>
                </c:pt>
                <c:pt idx="1711">
                  <c:v>-0.35465060973636314</c:v>
                </c:pt>
                <c:pt idx="1712">
                  <c:v>-0.35422428568562586</c:v>
                </c:pt>
                <c:pt idx="1713">
                  <c:v>-0.35379833465250643</c:v>
                </c:pt>
                <c:pt idx="1714">
                  <c:v>-0.35337275662361495</c:v>
                </c:pt>
                <c:pt idx="1715">
                  <c:v>-0.35294755158864854</c:v>
                </c:pt>
                <c:pt idx="1716">
                  <c:v>-0.35252271953178166</c:v>
                </c:pt>
                <c:pt idx="1717">
                  <c:v>-0.35209826043892795</c:v>
                </c:pt>
                <c:pt idx="1718">
                  <c:v>-0.35167417429407283</c:v>
                </c:pt>
                <c:pt idx="1719">
                  <c:v>-0.3512504610819786</c:v>
                </c:pt>
                <c:pt idx="1720">
                  <c:v>-0.35082712078268508</c:v>
                </c:pt>
                <c:pt idx="1721">
                  <c:v>-0.35040415337852865</c:v>
                </c:pt>
                <c:pt idx="1722">
                  <c:v>-0.34998155885028764</c:v>
                </c:pt>
                <c:pt idx="1723">
                  <c:v>-0.34955933717621596</c:v>
                </c:pt>
                <c:pt idx="1724">
                  <c:v>-0.3491374883350673</c:v>
                </c:pt>
                <c:pt idx="1725">
                  <c:v>-0.34871601230400479</c:v>
                </c:pt>
                <c:pt idx="1726">
                  <c:v>-0.34829490905946164</c:v>
                </c:pt>
                <c:pt idx="1727">
                  <c:v>-0.34787417857775077</c:v>
                </c:pt>
                <c:pt idx="1728">
                  <c:v>-0.34745382083204673</c:v>
                </c:pt>
                <c:pt idx="1729">
                  <c:v>-0.34703383579618019</c:v>
                </c:pt>
                <c:pt idx="1730">
                  <c:v>-0.34661422344237824</c:v>
                </c:pt>
                <c:pt idx="1731">
                  <c:v>-0.34619498374284424</c:v>
                </c:pt>
                <c:pt idx="1732">
                  <c:v>-0.34577611666830488</c:v>
                </c:pt>
                <c:pt idx="1733">
                  <c:v>-0.34535762218572891</c:v>
                </c:pt>
                <c:pt idx="1734">
                  <c:v>-0.34493950026819548</c:v>
                </c:pt>
                <c:pt idx="1735">
                  <c:v>-0.34452175087957043</c:v>
                </c:pt>
                <c:pt idx="1736">
                  <c:v>-0.34410437398801569</c:v>
                </c:pt>
                <c:pt idx="1737">
                  <c:v>-0.34368736956023527</c:v>
                </c:pt>
                <c:pt idx="1738">
                  <c:v>-0.34327073755916926</c:v>
                </c:pt>
                <c:pt idx="1739">
                  <c:v>-0.34202307575893737</c:v>
                </c:pt>
                <c:pt idx="1740">
                  <c:v>-0.34119316267874522</c:v>
                </c:pt>
                <c:pt idx="1741">
                  <c:v>-0.34036473838484321</c:v>
                </c:pt>
                <c:pt idx="1742">
                  <c:v>-0.33995108442919575</c:v>
                </c:pt>
                <c:pt idx="1743">
                  <c:v>-0.33953780254342913</c:v>
                </c:pt>
                <c:pt idx="1744">
                  <c:v>-0.33912489268269824</c:v>
                </c:pt>
                <c:pt idx="1745">
                  <c:v>-0.33871235480232625</c:v>
                </c:pt>
                <c:pt idx="1746">
                  <c:v>-0.33830018885361463</c:v>
                </c:pt>
                <c:pt idx="1747">
                  <c:v>-0.33788839479181171</c:v>
                </c:pt>
                <c:pt idx="1748">
                  <c:v>-0.3370659221362034</c:v>
                </c:pt>
                <c:pt idx="1749">
                  <c:v>-0.3366552434420525</c:v>
                </c:pt>
                <c:pt idx="1750">
                  <c:v>-0.33583500106782949</c:v>
                </c:pt>
                <c:pt idx="1751">
                  <c:v>-0.33542543728494517</c:v>
                </c:pt>
                <c:pt idx="1752">
                  <c:v>-0.33501624503087096</c:v>
                </c:pt>
                <c:pt idx="1753">
                  <c:v>-0.33460742425561968</c:v>
                </c:pt>
                <c:pt idx="1754">
                  <c:v>-0.33379089691131941</c:v>
                </c:pt>
                <c:pt idx="1755">
                  <c:v>-0.33297585480232234</c:v>
                </c:pt>
                <c:pt idx="1756">
                  <c:v>-0.33256889056473116</c:v>
                </c:pt>
                <c:pt idx="1757">
                  <c:v>-0.33216229745927189</c:v>
                </c:pt>
                <c:pt idx="1758">
                  <c:v>-0.33135022440388656</c:v>
                </c:pt>
                <c:pt idx="1759">
                  <c:v>-0.33094474432884241</c:v>
                </c:pt>
                <c:pt idx="1760">
                  <c:v>-0.33053963514008838</c:v>
                </c:pt>
                <c:pt idx="1761">
                  <c:v>-0.3301348967726041</c:v>
                </c:pt>
                <c:pt idx="1762">
                  <c:v>-0.32973052916075002</c:v>
                </c:pt>
                <c:pt idx="1763">
                  <c:v>-0.32932653224171149</c:v>
                </c:pt>
                <c:pt idx="1764">
                  <c:v>-0.32892290594683321</c:v>
                </c:pt>
                <c:pt idx="1765">
                  <c:v>-0.32851965020969476</c:v>
                </c:pt>
                <c:pt idx="1766">
                  <c:v>-0.32771425013282401</c:v>
                </c:pt>
                <c:pt idx="1767">
                  <c:v>-0.32731210565591123</c:v>
                </c:pt>
                <c:pt idx="1768">
                  <c:v>-0.32650892746767096</c:v>
                </c:pt>
                <c:pt idx="1769">
                  <c:v>-0.32570722982266759</c:v>
                </c:pt>
                <c:pt idx="1770">
                  <c:v>-0.32530693601890609</c:v>
                </c:pt>
                <c:pt idx="1771">
                  <c:v>-0.32490701213066642</c:v>
                </c:pt>
                <c:pt idx="1772">
                  <c:v>-0.32450745807994619</c:v>
                </c:pt>
                <c:pt idx="1773">
                  <c:v>-0.32410827379207002</c:v>
                </c:pt>
                <c:pt idx="1774">
                  <c:v>-0.3237094591879548</c:v>
                </c:pt>
                <c:pt idx="1775">
                  <c:v>-0.32331101419107722</c:v>
                </c:pt>
                <c:pt idx="1776">
                  <c:v>-0.32291293872028171</c:v>
                </c:pt>
                <c:pt idx="1777">
                  <c:v>-0.32251523269871357</c:v>
                </c:pt>
                <c:pt idx="1778">
                  <c:v>-0.32172092867495511</c:v>
                </c:pt>
                <c:pt idx="1779">
                  <c:v>-0.32132433051039389</c:v>
                </c:pt>
                <c:pt idx="1780">
                  <c:v>-0.3209281014663512</c:v>
                </c:pt>
                <c:pt idx="1781">
                  <c:v>-0.32053224145976722</c:v>
                </c:pt>
                <c:pt idx="1782">
                  <c:v>-0.32013675040626238</c:v>
                </c:pt>
                <c:pt idx="1783">
                  <c:v>-0.31974162822081265</c:v>
                </c:pt>
                <c:pt idx="1784">
                  <c:v>-0.31934687481512353</c:v>
                </c:pt>
                <c:pt idx="1785">
                  <c:v>-0.31895249010505439</c:v>
                </c:pt>
                <c:pt idx="1786">
                  <c:v>-0.31855847400141374</c:v>
                </c:pt>
                <c:pt idx="1787">
                  <c:v>-0.3181648264167028</c:v>
                </c:pt>
                <c:pt idx="1788">
                  <c:v>-0.31737863644556491</c:v>
                </c:pt>
                <c:pt idx="1789">
                  <c:v>-0.31698609387680965</c:v>
                </c:pt>
                <c:pt idx="1790">
                  <c:v>-0.3165939194660371</c:v>
                </c:pt>
                <c:pt idx="1791">
                  <c:v>-0.31620211311991819</c:v>
                </c:pt>
                <c:pt idx="1792">
                  <c:v>-0.31581067474454139</c:v>
                </c:pt>
                <c:pt idx="1793">
                  <c:v>-0.31541960424910276</c:v>
                </c:pt>
                <c:pt idx="1794">
                  <c:v>-0.31463856650951522</c:v>
                </c:pt>
                <c:pt idx="1795">
                  <c:v>-0.31385899913655357</c:v>
                </c:pt>
                <c:pt idx="1796">
                  <c:v>-0.31346976659497827</c:v>
                </c:pt>
                <c:pt idx="1797">
                  <c:v>-0.31308090135140815</c:v>
                </c:pt>
                <c:pt idx="1798">
                  <c:v>-0.31269240330777254</c:v>
                </c:pt>
                <c:pt idx="1799">
                  <c:v>-0.31230427236551977</c:v>
                </c:pt>
                <c:pt idx="1800">
                  <c:v>-0.31191650842172131</c:v>
                </c:pt>
                <c:pt idx="1801">
                  <c:v>-0.31152911137650857</c:v>
                </c:pt>
                <c:pt idx="1802">
                  <c:v>-0.31114208112572572</c:v>
                </c:pt>
                <c:pt idx="1803">
                  <c:v>-0.31075541756999009</c:v>
                </c:pt>
                <c:pt idx="1804">
                  <c:v>-0.31036912060290611</c:v>
                </c:pt>
                <c:pt idx="1805">
                  <c:v>-0.30998319012170478</c:v>
                </c:pt>
                <c:pt idx="1806">
                  <c:v>-0.30959762602112839</c:v>
                </c:pt>
                <c:pt idx="1807">
                  <c:v>-0.30921242819624678</c:v>
                </c:pt>
                <c:pt idx="1808">
                  <c:v>-0.30882759653740149</c:v>
                </c:pt>
                <c:pt idx="1809">
                  <c:v>-0.30844313094023379</c:v>
                </c:pt>
                <c:pt idx="1810">
                  <c:v>-0.30805903129720991</c:v>
                </c:pt>
                <c:pt idx="1811">
                  <c:v>-0.30767529750077238</c:v>
                </c:pt>
                <c:pt idx="1812">
                  <c:v>-0.30729192943593192</c:v>
                </c:pt>
                <c:pt idx="1813">
                  <c:v>-0.30690892699879579</c:v>
                </c:pt>
                <c:pt idx="1814">
                  <c:v>-0.30614401855678802</c:v>
                </c:pt>
                <c:pt idx="1815">
                  <c:v>-0.30576211232839007</c:v>
                </c:pt>
                <c:pt idx="1816">
                  <c:v>-0.30538057127937429</c:v>
                </c:pt>
                <c:pt idx="1817">
                  <c:v>-0.30499939529411224</c:v>
                </c:pt>
                <c:pt idx="1818">
                  <c:v>-0.30461858425991889</c:v>
                </c:pt>
                <c:pt idx="1819">
                  <c:v>-0.30423813806153843</c:v>
                </c:pt>
                <c:pt idx="1820">
                  <c:v>-0.30385805658387988</c:v>
                </c:pt>
                <c:pt idx="1821">
                  <c:v>-0.30347833971026716</c:v>
                </c:pt>
                <c:pt idx="1822">
                  <c:v>-0.30309898732353591</c:v>
                </c:pt>
                <c:pt idx="1823">
                  <c:v>-0.30271999930542154</c:v>
                </c:pt>
                <c:pt idx="1824">
                  <c:v>-0.30196311590468566</c:v>
                </c:pt>
                <c:pt idx="1825">
                  <c:v>-0.30158522028319462</c:v>
                </c:pt>
                <c:pt idx="1826">
                  <c:v>-0.30120768855270719</c:v>
                </c:pt>
                <c:pt idx="1827">
                  <c:v>-0.30083052059464294</c:v>
                </c:pt>
                <c:pt idx="1828">
                  <c:v>-0.30045371628486495</c:v>
                </c:pt>
                <c:pt idx="1829">
                  <c:v>-0.3000772755024303</c:v>
                </c:pt>
                <c:pt idx="1830">
                  <c:v>-0.29970119812416202</c:v>
                </c:pt>
                <c:pt idx="1831">
                  <c:v>-0.29932548402599529</c:v>
                </c:pt>
                <c:pt idx="1832">
                  <c:v>-0.29895013308336094</c:v>
                </c:pt>
                <c:pt idx="1833">
                  <c:v>-0.29857514517196704</c:v>
                </c:pt>
                <c:pt idx="1834">
                  <c:v>-0.29820052016535659</c:v>
                </c:pt>
                <c:pt idx="1835">
                  <c:v>-0.29707882131348157</c:v>
                </c:pt>
                <c:pt idx="1836">
                  <c:v>-0.29670564665951926</c:v>
                </c:pt>
                <c:pt idx="1837">
                  <c:v>-0.2963328342722571</c:v>
                </c:pt>
                <c:pt idx="1838">
                  <c:v>-0.29596038402266184</c:v>
                </c:pt>
                <c:pt idx="1839">
                  <c:v>-0.29558829578116685</c:v>
                </c:pt>
                <c:pt idx="1840">
                  <c:v>-0.29521656941600743</c:v>
                </c:pt>
                <c:pt idx="1841">
                  <c:v>-0.29447420179061207</c:v>
                </c:pt>
                <c:pt idx="1842">
                  <c:v>-0.29410356026483458</c:v>
                </c:pt>
                <c:pt idx="1843">
                  <c:v>-0.29373328008708771</c:v>
                </c:pt>
                <c:pt idx="1844">
                  <c:v>-0.29336336112215078</c:v>
                </c:pt>
                <c:pt idx="1845">
                  <c:v>-0.29299380323581437</c:v>
                </c:pt>
                <c:pt idx="1846">
                  <c:v>-0.29262460629338299</c:v>
                </c:pt>
                <c:pt idx="1847">
                  <c:v>-0.29225577015773857</c:v>
                </c:pt>
                <c:pt idx="1848">
                  <c:v>-0.29188729469379227</c:v>
                </c:pt>
                <c:pt idx="1849">
                  <c:v>-0.29151917976478342</c:v>
                </c:pt>
                <c:pt idx="1850">
                  <c:v>-0.29115142523182647</c:v>
                </c:pt>
                <c:pt idx="1851">
                  <c:v>-0.29078403095741101</c:v>
                </c:pt>
                <c:pt idx="1852">
                  <c:v>-0.29041699680269495</c:v>
                </c:pt>
                <c:pt idx="1853">
                  <c:v>-0.29005032262714076</c:v>
                </c:pt>
                <c:pt idx="1854">
                  <c:v>-0.28931805365679031</c:v>
                </c:pt>
                <c:pt idx="1855">
                  <c:v>-0.288587222916735</c:v>
                </c:pt>
                <c:pt idx="1856">
                  <c:v>-0.28822234652891526</c:v>
                </c:pt>
                <c:pt idx="1857">
                  <c:v>-0.28785782927040487</c:v>
                </c:pt>
                <c:pt idx="1858">
                  <c:v>-0.28749367100047951</c:v>
                </c:pt>
                <c:pt idx="1859">
                  <c:v>-0.28712987157273479</c:v>
                </c:pt>
                <c:pt idx="1860">
                  <c:v>-0.28676643084204784</c:v>
                </c:pt>
                <c:pt idx="1861">
                  <c:v>-0.28640334866468975</c:v>
                </c:pt>
                <c:pt idx="1862">
                  <c:v>-0.28604062489386106</c:v>
                </c:pt>
                <c:pt idx="1863">
                  <c:v>-0.28531625198436578</c:v>
                </c:pt>
                <c:pt idx="1864">
                  <c:v>-0.28459331093479745</c:v>
                </c:pt>
                <c:pt idx="1865">
                  <c:v>-0.28423237698740894</c:v>
                </c:pt>
                <c:pt idx="1866">
                  <c:v>-0.28387180055764449</c:v>
                </c:pt>
                <c:pt idx="1867">
                  <c:v>-0.28351158149645728</c:v>
                </c:pt>
                <c:pt idx="1868">
                  <c:v>-0.28315171965376695</c:v>
                </c:pt>
                <c:pt idx="1869">
                  <c:v>-0.28279221487811568</c:v>
                </c:pt>
                <c:pt idx="1870">
                  <c:v>-0.28243306701753074</c:v>
                </c:pt>
                <c:pt idx="1871">
                  <c:v>-0.28207427592001183</c:v>
                </c:pt>
                <c:pt idx="1872">
                  <c:v>-0.28135776340238855</c:v>
                </c:pt>
                <c:pt idx="1873">
                  <c:v>-0.28100004167622816</c:v>
                </c:pt>
                <c:pt idx="1874">
                  <c:v>-0.28028566651423853</c:v>
                </c:pt>
                <c:pt idx="1875">
                  <c:v>-0.27992901276841381</c:v>
                </c:pt>
                <c:pt idx="1876">
                  <c:v>-0.27957271470491585</c:v>
                </c:pt>
                <c:pt idx="1877">
                  <c:v>-0.27921677216731333</c:v>
                </c:pt>
                <c:pt idx="1878">
                  <c:v>-0.27886118499786466</c:v>
                </c:pt>
                <c:pt idx="1879">
                  <c:v>-0.27815107613365214</c:v>
                </c:pt>
                <c:pt idx="1880">
                  <c:v>-0.27779655412145093</c:v>
                </c:pt>
                <c:pt idx="1881">
                  <c:v>-0.27744238684505407</c:v>
                </c:pt>
                <c:pt idx="1882">
                  <c:v>-0.27567686587245033</c:v>
                </c:pt>
                <c:pt idx="1883">
                  <c:v>-0.27532482362988137</c:v>
                </c:pt>
                <c:pt idx="1884">
                  <c:v>-0.27497313499362153</c:v>
                </c:pt>
                <c:pt idx="1885">
                  <c:v>-0.27462179979972207</c:v>
                </c:pt>
                <c:pt idx="1886">
                  <c:v>-0.27427081788350949</c:v>
                </c:pt>
                <c:pt idx="1887">
                  <c:v>-0.27356991322828111</c:v>
                </c:pt>
                <c:pt idx="1888">
                  <c:v>-0.27287041970475701</c:v>
                </c:pt>
                <c:pt idx="1889">
                  <c:v>-0.27147566073242085</c:v>
                </c:pt>
                <c:pt idx="1890">
                  <c:v>-0.27078039260049569</c:v>
                </c:pt>
                <c:pt idx="1891">
                  <c:v>-0.27043328578337694</c:v>
                </c:pt>
                <c:pt idx="1892">
                  <c:v>-0.27008653023721246</c:v>
                </c:pt>
                <c:pt idx="1893">
                  <c:v>-0.26974012579294693</c:v>
                </c:pt>
                <c:pt idx="1894">
                  <c:v>-0.26939407228112972</c:v>
                </c:pt>
                <c:pt idx="1895">
                  <c:v>-0.26904836952850358</c:v>
                </c:pt>
                <c:pt idx="1896">
                  <c:v>-0.26870301736399205</c:v>
                </c:pt>
                <c:pt idx="1897">
                  <c:v>-0.26835801561517342</c:v>
                </c:pt>
                <c:pt idx="1898">
                  <c:v>-0.26801336410905707</c:v>
                </c:pt>
                <c:pt idx="1899">
                  <c:v>-0.26766906267344864</c:v>
                </c:pt>
                <c:pt idx="1900">
                  <c:v>-0.26732511113419311</c:v>
                </c:pt>
                <c:pt idx="1901">
                  <c:v>-0.26698150931592435</c:v>
                </c:pt>
                <c:pt idx="1902">
                  <c:v>-0.26663825704716043</c:v>
                </c:pt>
                <c:pt idx="1903">
                  <c:v>-0.26629535414922445</c:v>
                </c:pt>
                <c:pt idx="1904">
                  <c:v>-0.26595280044866093</c:v>
                </c:pt>
                <c:pt idx="1905">
                  <c:v>-0.26561059576925028</c:v>
                </c:pt>
                <c:pt idx="1906">
                  <c:v>-0.26526873993404326</c:v>
                </c:pt>
                <c:pt idx="1907">
                  <c:v>-0.26458607408973128</c:v>
                </c:pt>
                <c:pt idx="1908">
                  <c:v>-0.26424526372398921</c:v>
                </c:pt>
                <c:pt idx="1909">
                  <c:v>-0.26390480149304602</c:v>
                </c:pt>
                <c:pt idx="1910">
                  <c:v>-0.26356468721889414</c:v>
                </c:pt>
                <c:pt idx="1911">
                  <c:v>-0.26322492071964265</c:v>
                </c:pt>
                <c:pt idx="1912">
                  <c:v>-0.26288550181893194</c:v>
                </c:pt>
                <c:pt idx="1913">
                  <c:v>-0.26220770608559996</c:v>
                </c:pt>
                <c:pt idx="1914">
                  <c:v>-0.26186932889292536</c:v>
                </c:pt>
                <c:pt idx="1915">
                  <c:v>-0.26153129857306057</c:v>
                </c:pt>
                <c:pt idx="1916">
                  <c:v>-0.26085627783044762</c:v>
                </c:pt>
                <c:pt idx="1917">
                  <c:v>-0.26051928704242933</c:v>
                </c:pt>
                <c:pt idx="1918">
                  <c:v>-0.26018264239854527</c:v>
                </c:pt>
                <c:pt idx="1919">
                  <c:v>-0.25984634371516546</c:v>
                </c:pt>
                <c:pt idx="1920">
                  <c:v>-0.25951039080923988</c:v>
                </c:pt>
                <c:pt idx="1921">
                  <c:v>-0.25917478349628648</c:v>
                </c:pt>
                <c:pt idx="1922">
                  <c:v>-0.25883952159126489</c:v>
                </c:pt>
                <c:pt idx="1923">
                  <c:v>-0.25817003326443716</c:v>
                </c:pt>
                <c:pt idx="1924">
                  <c:v>-0.25783580647011034</c:v>
                </c:pt>
                <c:pt idx="1925">
                  <c:v>-0.25750192434133229</c:v>
                </c:pt>
                <c:pt idx="1926">
                  <c:v>-0.25716838669119924</c:v>
                </c:pt>
                <c:pt idx="1927">
                  <c:v>-0.25683519333171079</c:v>
                </c:pt>
                <c:pt idx="1928">
                  <c:v>-0.25650234407541844</c:v>
                </c:pt>
                <c:pt idx="1929">
                  <c:v>-0.25616983873373328</c:v>
                </c:pt>
                <c:pt idx="1930">
                  <c:v>-0.25583767711882088</c:v>
                </c:pt>
                <c:pt idx="1931">
                  <c:v>-0.25550585904283324</c:v>
                </c:pt>
                <c:pt idx="1932">
                  <c:v>-0.25517438431515688</c:v>
                </c:pt>
                <c:pt idx="1933">
                  <c:v>-0.25484325274611397</c:v>
                </c:pt>
                <c:pt idx="1934">
                  <c:v>-0.25451246414722534</c:v>
                </c:pt>
                <c:pt idx="1935">
                  <c:v>-0.25385191509261562</c:v>
                </c:pt>
                <c:pt idx="1936">
                  <c:v>-0.25352215425582875</c:v>
                </c:pt>
                <c:pt idx="1937">
                  <c:v>-0.25319273562375499</c:v>
                </c:pt>
                <c:pt idx="1938">
                  <c:v>-0.25286365900482377</c:v>
                </c:pt>
                <c:pt idx="1939">
                  <c:v>-0.25253492420646817</c:v>
                </c:pt>
                <c:pt idx="1940">
                  <c:v>-0.25220653103673363</c:v>
                </c:pt>
                <c:pt idx="1941">
                  <c:v>-0.25187847930079604</c:v>
                </c:pt>
                <c:pt idx="1942">
                  <c:v>-0.25155076880619015</c:v>
                </c:pt>
                <c:pt idx="1943">
                  <c:v>-0.25122339935952276</c:v>
                </c:pt>
                <c:pt idx="1944">
                  <c:v>-0.25089637076500293</c:v>
                </c:pt>
                <c:pt idx="1945">
                  <c:v>-0.25056968282902803</c:v>
                </c:pt>
                <c:pt idx="1946">
                  <c:v>-0.25024333535688198</c:v>
                </c:pt>
                <c:pt idx="1947">
                  <c:v>-0.24991732815264917</c:v>
                </c:pt>
                <c:pt idx="1948">
                  <c:v>-0.24926633376528706</c:v>
                </c:pt>
                <c:pt idx="1949">
                  <c:v>-0.24861669809486198</c:v>
                </c:pt>
                <c:pt idx="1950">
                  <c:v>-0.2482923892883038</c:v>
                </c:pt>
                <c:pt idx="1951">
                  <c:v>-0.24796841956766677</c:v>
                </c:pt>
                <c:pt idx="1952">
                  <c:v>-0.24764478873847678</c:v>
                </c:pt>
                <c:pt idx="1953">
                  <c:v>-0.24732149660109526</c:v>
                </c:pt>
                <c:pt idx="1954">
                  <c:v>-0.24699854295603757</c:v>
                </c:pt>
                <c:pt idx="1955">
                  <c:v>-0.24667592760619855</c:v>
                </c:pt>
                <c:pt idx="1956">
                  <c:v>-0.24635365035024925</c:v>
                </c:pt>
                <c:pt idx="1957">
                  <c:v>-0.24603171099038895</c:v>
                </c:pt>
                <c:pt idx="1958">
                  <c:v>-0.24571010932494328</c:v>
                </c:pt>
                <c:pt idx="1959">
                  <c:v>-0.24538884515452128</c:v>
                </c:pt>
                <c:pt idx="1960">
                  <c:v>-0.2450679182791092</c:v>
                </c:pt>
                <c:pt idx="1961">
                  <c:v>-0.24442707560323448</c:v>
                </c:pt>
                <c:pt idx="1962">
                  <c:v>-0.24410715940072208</c:v>
                </c:pt>
                <c:pt idx="1963">
                  <c:v>-0.24378757968694609</c:v>
                </c:pt>
                <c:pt idx="1964">
                  <c:v>-0.24346833625877609</c:v>
                </c:pt>
                <c:pt idx="1965">
                  <c:v>-0.24314942891230001</c:v>
                </c:pt>
                <c:pt idx="1966">
                  <c:v>-0.24283085744628469</c:v>
                </c:pt>
                <c:pt idx="1967">
                  <c:v>-0.24251262165552348</c:v>
                </c:pt>
                <c:pt idx="1968">
                  <c:v>-0.24219472133662295</c:v>
                </c:pt>
                <c:pt idx="1969">
                  <c:v>-0.24187715628684381</c:v>
                </c:pt>
                <c:pt idx="1970">
                  <c:v>-0.24155992630074699</c:v>
                </c:pt>
                <c:pt idx="1971">
                  <c:v>-0.24124303117400481</c:v>
                </c:pt>
                <c:pt idx="1972">
                  <c:v>-0.24092647070135007</c:v>
                </c:pt>
                <c:pt idx="1973">
                  <c:v>-0.24061024467758621</c:v>
                </c:pt>
                <c:pt idx="1974">
                  <c:v>-0.23997879515401149</c:v>
                </c:pt>
                <c:pt idx="1975">
                  <c:v>-0.23966357124083418</c:v>
                </c:pt>
                <c:pt idx="1976">
                  <c:v>-0.23934868095188783</c:v>
                </c:pt>
                <c:pt idx="1977">
                  <c:v>-0.23903412408113162</c:v>
                </c:pt>
                <c:pt idx="1978">
                  <c:v>-0.23871990041994701</c:v>
                </c:pt>
                <c:pt idx="1979">
                  <c:v>-0.23840600976121384</c:v>
                </c:pt>
                <c:pt idx="1980">
                  <c:v>-0.23809245189762487</c:v>
                </c:pt>
                <c:pt idx="1981">
                  <c:v>-0.23746633371935708</c:v>
                </c:pt>
                <c:pt idx="1982">
                  <c:v>-0.23715377298969748</c:v>
                </c:pt>
                <c:pt idx="1983">
                  <c:v>-0.23684154421899309</c:v>
                </c:pt>
                <c:pt idx="1984">
                  <c:v>-0.23652964719998495</c:v>
                </c:pt>
                <c:pt idx="1985">
                  <c:v>-0.23621808172152431</c:v>
                </c:pt>
                <c:pt idx="1986">
                  <c:v>-0.23590684757537136</c:v>
                </c:pt>
                <c:pt idx="1987">
                  <c:v>-0.23559594454934493</c:v>
                </c:pt>
                <c:pt idx="1988">
                  <c:v>-0.23497513101790676</c:v>
                </c:pt>
                <c:pt idx="1989">
                  <c:v>-0.23466522009041413</c:v>
                </c:pt>
                <c:pt idx="1990">
                  <c:v>-0.23435563943992643</c:v>
                </c:pt>
                <c:pt idx="1991">
                  <c:v>-0.23404638885506016</c:v>
                </c:pt>
                <c:pt idx="1992">
                  <c:v>-0.23373746812348764</c:v>
                </c:pt>
                <c:pt idx="1993">
                  <c:v>-0.23342887703291693</c:v>
                </c:pt>
                <c:pt idx="1994">
                  <c:v>-0.23312061537089016</c:v>
                </c:pt>
                <c:pt idx="1995">
                  <c:v>-0.23281268292484628</c:v>
                </c:pt>
                <c:pt idx="1996">
                  <c:v>-0.23250507948172974</c:v>
                </c:pt>
                <c:pt idx="1997">
                  <c:v>-0.23219780482848629</c:v>
                </c:pt>
                <c:pt idx="1998">
                  <c:v>-0.23189085875009977</c:v>
                </c:pt>
                <c:pt idx="1999">
                  <c:v>-0.2315842410335508</c:v>
                </c:pt>
                <c:pt idx="2000">
                  <c:v>-0.23127795146440738</c:v>
                </c:pt>
                <c:pt idx="2001">
                  <c:v>-0.2309719898290753</c:v>
                </c:pt>
                <c:pt idx="2002">
                  <c:v>-0.23066635591223075</c:v>
                </c:pt>
                <c:pt idx="2003">
                  <c:v>-0.23036104949821454</c:v>
                </c:pt>
                <c:pt idx="2004">
                  <c:v>-0.23005607037216003</c:v>
                </c:pt>
                <c:pt idx="2005">
                  <c:v>-0.22975141832012377</c:v>
                </c:pt>
                <c:pt idx="2006">
                  <c:v>-0.22944709312320782</c:v>
                </c:pt>
                <c:pt idx="2007">
                  <c:v>-0.22914309456778179</c:v>
                </c:pt>
                <c:pt idx="2008">
                  <c:v>-0.22883942243803446</c:v>
                </c:pt>
                <c:pt idx="2009">
                  <c:v>-0.22853607651531033</c:v>
                </c:pt>
                <c:pt idx="2010">
                  <c:v>-0.22762799382592788</c:v>
                </c:pt>
                <c:pt idx="2011">
                  <c:v>-0.22732595056517638</c:v>
                </c:pt>
                <c:pt idx="2012">
                  <c:v>-0.22702423242426448</c:v>
                </c:pt>
                <c:pt idx="2013">
                  <c:v>-0.22672283918871186</c:v>
                </c:pt>
                <c:pt idx="2014">
                  <c:v>-0.22642177063661204</c:v>
                </c:pt>
                <c:pt idx="2015">
                  <c:v>-0.22612102655159075</c:v>
                </c:pt>
                <c:pt idx="2016">
                  <c:v>-0.22552051090584885</c:v>
                </c:pt>
                <c:pt idx="2017">
                  <c:v>-0.225220738906803</c:v>
                </c:pt>
                <c:pt idx="2018">
                  <c:v>-0.22492129049711901</c:v>
                </c:pt>
                <c:pt idx="2019">
                  <c:v>-0.22462216545843108</c:v>
                </c:pt>
                <c:pt idx="2020">
                  <c:v>-0.22432336356891344</c:v>
                </c:pt>
                <c:pt idx="2021">
                  <c:v>-0.22402488460887574</c:v>
                </c:pt>
                <c:pt idx="2022">
                  <c:v>-0.2237267283595476</c:v>
                </c:pt>
                <c:pt idx="2023">
                  <c:v>-0.22313138310531858</c:v>
                </c:pt>
                <c:pt idx="2024">
                  <c:v>-0.22283419365837615</c:v>
                </c:pt>
                <c:pt idx="2025">
                  <c:v>-0.2225373260363617</c:v>
                </c:pt>
                <c:pt idx="2026">
                  <c:v>-0.22224078001910336</c:v>
                </c:pt>
                <c:pt idx="2027">
                  <c:v>-0.22164865190662766</c:v>
                </c:pt>
                <c:pt idx="2028">
                  <c:v>-0.22105780754441279</c:v>
                </c:pt>
                <c:pt idx="2029">
                  <c:v>-0.22076286621284863</c:v>
                </c:pt>
                <c:pt idx="2030">
                  <c:v>-0.2204682451511189</c:v>
                </c:pt>
                <c:pt idx="2031">
                  <c:v>-0.22017394413552566</c:v>
                </c:pt>
                <c:pt idx="2032">
                  <c:v>-0.21987996294323245</c:v>
                </c:pt>
                <c:pt idx="2033">
                  <c:v>-0.21958630134974186</c:v>
                </c:pt>
                <c:pt idx="2034">
                  <c:v>-0.21929295913182856</c:v>
                </c:pt>
                <c:pt idx="2035">
                  <c:v>-0.21899993606538981</c:v>
                </c:pt>
                <c:pt idx="2036">
                  <c:v>-0.21870723192692629</c:v>
                </c:pt>
                <c:pt idx="2037">
                  <c:v>-0.21841484649062176</c:v>
                </c:pt>
                <c:pt idx="2038">
                  <c:v>-0.21783103082940827</c:v>
                </c:pt>
                <c:pt idx="2039">
                  <c:v>-0.21753960015371332</c:v>
                </c:pt>
                <c:pt idx="2040">
                  <c:v>-0.21724848728155791</c:v>
                </c:pt>
                <c:pt idx="2041">
                  <c:v>-0.21695769198778209</c:v>
                </c:pt>
                <c:pt idx="2042">
                  <c:v>-0.2163770532304731</c:v>
                </c:pt>
                <c:pt idx="2043">
                  <c:v>-0.21608720931596309</c:v>
                </c:pt>
                <c:pt idx="2044">
                  <c:v>-0.21579768207523503</c:v>
                </c:pt>
                <c:pt idx="2045">
                  <c:v>-0.21550847128286127</c:v>
                </c:pt>
                <c:pt idx="2046">
                  <c:v>-0.21521957671151878</c:v>
                </c:pt>
                <c:pt idx="2047">
                  <c:v>-0.21493099813443922</c:v>
                </c:pt>
                <c:pt idx="2048">
                  <c:v>-0.21464273532581984</c:v>
                </c:pt>
                <c:pt idx="2049">
                  <c:v>-0.2143547880568471</c:v>
                </c:pt>
                <c:pt idx="2050">
                  <c:v>-0.21406715610124105</c:v>
                </c:pt>
                <c:pt idx="2051">
                  <c:v>-0.21349283721944495</c:v>
                </c:pt>
                <c:pt idx="2052">
                  <c:v>-0.21320614983682942</c:v>
                </c:pt>
                <c:pt idx="2053">
                  <c:v>-0.21291977685703264</c:v>
                </c:pt>
                <c:pt idx="2054">
                  <c:v>-0.2123479731893117</c:v>
                </c:pt>
                <c:pt idx="2055">
                  <c:v>-0.21206254204464459</c:v>
                </c:pt>
                <c:pt idx="2056">
                  <c:v>-0.21149261999045518</c:v>
                </c:pt>
                <c:pt idx="2057">
                  <c:v>-0.21092395005602749</c:v>
                </c:pt>
                <c:pt idx="2058">
                  <c:v>-0.21064008405945406</c:v>
                </c:pt>
                <c:pt idx="2059">
                  <c:v>-0.21035653040461433</c:v>
                </c:pt>
                <c:pt idx="2060">
                  <c:v>-0.21007328886173704</c:v>
                </c:pt>
                <c:pt idx="2061">
                  <c:v>-0.20979035920012618</c:v>
                </c:pt>
                <c:pt idx="2062">
                  <c:v>-0.20922543460209181</c:v>
                </c:pt>
                <c:pt idx="2063">
                  <c:v>-0.20894343920412725</c:v>
                </c:pt>
                <c:pt idx="2064">
                  <c:v>-0.20866175476683835</c:v>
                </c:pt>
                <c:pt idx="2065">
                  <c:v>-0.20838038105929041</c:v>
                </c:pt>
                <c:pt idx="2066">
                  <c:v>-0.20809931784995647</c:v>
                </c:pt>
                <c:pt idx="2067">
                  <c:v>-0.20753812200221597</c:v>
                </c:pt>
                <c:pt idx="2068">
                  <c:v>-0.20725798890154679</c:v>
                </c:pt>
                <c:pt idx="2069">
                  <c:v>-0.2069781653745161</c:v>
                </c:pt>
                <c:pt idx="2070">
                  <c:v>-0.20669865118801778</c:v>
                </c:pt>
                <c:pt idx="2071">
                  <c:v>-0.2064194461119758</c:v>
                </c:pt>
                <c:pt idx="2072">
                  <c:v>-0.20614054991316069</c:v>
                </c:pt>
                <c:pt idx="2073">
                  <c:v>-0.20586196236093499</c:v>
                </c:pt>
                <c:pt idx="2074">
                  <c:v>-0.20558368322138681</c:v>
                </c:pt>
                <c:pt idx="2075">
                  <c:v>-0.20530571226199087</c:v>
                </c:pt>
                <c:pt idx="2076">
                  <c:v>-0.20502804925214266</c:v>
                </c:pt>
                <c:pt idx="2077">
                  <c:v>-0.20475069395676321</c:v>
                </c:pt>
                <c:pt idx="2078">
                  <c:v>-0.20447364614481728</c:v>
                </c:pt>
                <c:pt idx="2079">
                  <c:v>-0.20419690558285061</c:v>
                </c:pt>
                <c:pt idx="2080">
                  <c:v>-0.20392047203737673</c:v>
                </c:pt>
                <c:pt idx="2081">
                  <c:v>-0.20364434527458947</c:v>
                </c:pt>
                <c:pt idx="2082">
                  <c:v>-0.20336852506202693</c:v>
                </c:pt>
                <c:pt idx="2083">
                  <c:v>-0.20309301116574791</c:v>
                </c:pt>
                <c:pt idx="2084">
                  <c:v>-0.20281780335214025</c:v>
                </c:pt>
                <c:pt idx="2085">
                  <c:v>-0.20226830503696633</c:v>
                </c:pt>
                <c:pt idx="2086">
                  <c:v>-0.20199401406836354</c:v>
                </c:pt>
                <c:pt idx="2087">
                  <c:v>-0.20172002824628826</c:v>
                </c:pt>
                <c:pt idx="2088">
                  <c:v>-0.2014463473361412</c:v>
                </c:pt>
                <c:pt idx="2089">
                  <c:v>-0.20089989931372132</c:v>
                </c:pt>
                <c:pt idx="2090">
                  <c:v>-0.20062713173374672</c:v>
                </c:pt>
                <c:pt idx="2091">
                  <c:v>-0.20035466812693406</c:v>
                </c:pt>
                <c:pt idx="2092">
                  <c:v>-0.19981065189338035</c:v>
                </c:pt>
                <c:pt idx="2093">
                  <c:v>-0.19953909879751444</c:v>
                </c:pt>
                <c:pt idx="2094">
                  <c:v>-0.19926784873434733</c:v>
                </c:pt>
                <c:pt idx="2095">
                  <c:v>-0.19899690146921206</c:v>
                </c:pt>
                <c:pt idx="2096">
                  <c:v>-0.19845591438897736</c:v>
                </c:pt>
                <c:pt idx="2097">
                  <c:v>-0.19818587410369626</c:v>
                </c:pt>
                <c:pt idx="2098">
                  <c:v>-0.19764669886035163</c:v>
                </c:pt>
                <c:pt idx="2099">
                  <c:v>-0.19710872914756261</c:v>
                </c:pt>
                <c:pt idx="2100">
                  <c:v>-0.1968401957761714</c:v>
                </c:pt>
                <c:pt idx="2101">
                  <c:v>-0.19657196307659797</c:v>
                </c:pt>
                <c:pt idx="2102">
                  <c:v>-0.19603639875448842</c:v>
                </c:pt>
                <c:pt idx="2103">
                  <c:v>-0.19576906665783964</c:v>
                </c:pt>
                <c:pt idx="2104">
                  <c:v>-0.19550203428761373</c:v>
                </c:pt>
                <c:pt idx="2105">
                  <c:v>-0.19523530140787232</c:v>
                </c:pt>
                <c:pt idx="2106">
                  <c:v>-0.1949688677811903</c:v>
                </c:pt>
                <c:pt idx="2107">
                  <c:v>-0.19470273317006931</c:v>
                </c:pt>
                <c:pt idx="2108">
                  <c:v>-0.19443689733849231</c:v>
                </c:pt>
                <c:pt idx="2109">
                  <c:v>-0.19417136004789343</c:v>
                </c:pt>
                <c:pt idx="2110">
                  <c:v>-0.19390612106076735</c:v>
                </c:pt>
                <c:pt idx="2111">
                  <c:v>-0.1933765370489344</c:v>
                </c:pt>
                <c:pt idx="2112">
                  <c:v>-0.1931121915484397</c:v>
                </c:pt>
                <c:pt idx="2113">
                  <c:v>-0.19284814340137971</c:v>
                </c:pt>
                <c:pt idx="2114">
                  <c:v>-0.19258439236929775</c:v>
                </c:pt>
                <c:pt idx="2115">
                  <c:v>-0.19232093821567472</c:v>
                </c:pt>
                <c:pt idx="2116">
                  <c:v>-0.19205778070082868</c:v>
                </c:pt>
                <c:pt idx="2117">
                  <c:v>-0.19179491958707889</c:v>
                </c:pt>
                <c:pt idx="2118">
                  <c:v>-0.19153235463678794</c:v>
                </c:pt>
                <c:pt idx="2119">
                  <c:v>-0.19127008561095821</c:v>
                </c:pt>
                <c:pt idx="2120">
                  <c:v>-0.19100811227146403</c:v>
                </c:pt>
                <c:pt idx="2121">
                  <c:v>-0.19074643437967961</c:v>
                </c:pt>
                <c:pt idx="2122">
                  <c:v>-0.19022396398639629</c:v>
                </c:pt>
                <c:pt idx="2123">
                  <c:v>-0.18970267252042622</c:v>
                </c:pt>
                <c:pt idx="2124">
                  <c:v>-0.18944246828823183</c:v>
                </c:pt>
                <c:pt idx="2125">
                  <c:v>-0.18918255807182682</c:v>
                </c:pt>
                <c:pt idx="2126">
                  <c:v>-0.18892294163135276</c:v>
                </c:pt>
                <c:pt idx="2127">
                  <c:v>-0.1881458525772845</c:v>
                </c:pt>
                <c:pt idx="2128">
                  <c:v>-0.18788740885121571</c:v>
                </c:pt>
                <c:pt idx="2129">
                  <c:v>-0.18762925770414746</c:v>
                </c:pt>
                <c:pt idx="2130">
                  <c:v>-0.18737139889873139</c:v>
                </c:pt>
                <c:pt idx="2131">
                  <c:v>-0.18711383219447916</c:v>
                </c:pt>
                <c:pt idx="2132">
                  <c:v>-0.18659957413182751</c:v>
                </c:pt>
                <c:pt idx="2133">
                  <c:v>-0.18634288229355983</c:v>
                </c:pt>
                <c:pt idx="2134">
                  <c:v>-0.18608648159906416</c:v>
                </c:pt>
                <c:pt idx="2135">
                  <c:v>-0.1858303718063464</c:v>
                </c:pt>
                <c:pt idx="2136">
                  <c:v>-0.18557455267631609</c:v>
                </c:pt>
                <c:pt idx="2137">
                  <c:v>-0.18531902397033079</c:v>
                </c:pt>
                <c:pt idx="2138">
                  <c:v>-0.18506378544646748</c:v>
                </c:pt>
                <c:pt idx="2139">
                  <c:v>-0.18480883686574123</c:v>
                </c:pt>
                <c:pt idx="2140">
                  <c:v>-0.18455417798778917</c:v>
                </c:pt>
                <c:pt idx="2141">
                  <c:v>-0.18429980857375688</c:v>
                </c:pt>
                <c:pt idx="2142">
                  <c:v>-0.18404572838044697</c:v>
                </c:pt>
                <c:pt idx="2143">
                  <c:v>-0.18379193717091469</c:v>
                </c:pt>
                <c:pt idx="2144">
                  <c:v>-0.18353843470320355</c:v>
                </c:pt>
                <c:pt idx="2145">
                  <c:v>-0.18328522073598608</c:v>
                </c:pt>
                <c:pt idx="2146">
                  <c:v>-0.18252730744078527</c:v>
                </c:pt>
                <c:pt idx="2147">
                  <c:v>-0.18227524507588705</c:v>
                </c:pt>
                <c:pt idx="2148">
                  <c:v>-0.18202347000925229</c:v>
                </c:pt>
                <c:pt idx="2149">
                  <c:v>-0.18177198200154354</c:v>
                </c:pt>
                <c:pt idx="2150">
                  <c:v>-0.1815207808119032</c:v>
                </c:pt>
                <c:pt idx="2151">
                  <c:v>-0.18126986619821106</c:v>
                </c:pt>
                <c:pt idx="2152">
                  <c:v>-0.18101923792136343</c:v>
                </c:pt>
                <c:pt idx="2153">
                  <c:v>-0.18076889573944446</c:v>
                </c:pt>
                <c:pt idx="2154">
                  <c:v>-0.1805188394116497</c:v>
                </c:pt>
                <c:pt idx="2155">
                  <c:v>-0.18026906869838591</c:v>
                </c:pt>
                <c:pt idx="2156">
                  <c:v>-0.17977038314669105</c:v>
                </c:pt>
                <c:pt idx="2157">
                  <c:v>-0.17952146782810549</c:v>
                </c:pt>
                <c:pt idx="2158">
                  <c:v>-0.17927283715834691</c:v>
                </c:pt>
                <c:pt idx="2159">
                  <c:v>-0.17902449089778613</c:v>
                </c:pt>
                <c:pt idx="2160">
                  <c:v>-0.17852865063672735</c:v>
                </c:pt>
                <c:pt idx="2161">
                  <c:v>-0.17828115615433648</c:v>
                </c:pt>
                <c:pt idx="2162">
                  <c:v>-0.17803394511596915</c:v>
                </c:pt>
                <c:pt idx="2163">
                  <c:v>-0.17778701727998572</c:v>
                </c:pt>
                <c:pt idx="2164">
                  <c:v>-0.17754037240521972</c:v>
                </c:pt>
                <c:pt idx="2165">
                  <c:v>-0.17729401025118224</c:v>
                </c:pt>
                <c:pt idx="2166">
                  <c:v>-0.17680213313727466</c:v>
                </c:pt>
                <c:pt idx="2167">
                  <c:v>-0.17631138400785146</c:v>
                </c:pt>
                <c:pt idx="2168">
                  <c:v>-0.17606643183396495</c:v>
                </c:pt>
                <c:pt idx="2169">
                  <c:v>-0.17533326197667171</c:v>
                </c:pt>
                <c:pt idx="2170">
                  <c:v>-0.17460261704612579</c:v>
                </c:pt>
                <c:pt idx="2171">
                  <c:v>-0.17435962870338606</c:v>
                </c:pt>
                <c:pt idx="2172">
                  <c:v>-0.17411691994187581</c:v>
                </c:pt>
                <c:pt idx="2173">
                  <c:v>-0.17363234019718232</c:v>
                </c:pt>
                <c:pt idx="2174">
                  <c:v>-0.1729075613996332</c:v>
                </c:pt>
                <c:pt idx="2175">
                  <c:v>-0.17266652505268246</c:v>
                </c:pt>
                <c:pt idx="2176">
                  <c:v>-0.17242576659598144</c:v>
                </c:pt>
                <c:pt idx="2177">
                  <c:v>-0.17218528578776066</c:v>
                </c:pt>
                <c:pt idx="2178">
                  <c:v>-0.1719450823856446</c:v>
                </c:pt>
                <c:pt idx="2179">
                  <c:v>-0.17122613420428187</c:v>
                </c:pt>
                <c:pt idx="2180">
                  <c:v>-0.17098703801283124</c:v>
                </c:pt>
                <c:pt idx="2181">
                  <c:v>-0.17074821802001278</c:v>
                </c:pt>
                <c:pt idx="2182">
                  <c:v>-0.17050967398355188</c:v>
                </c:pt>
                <c:pt idx="2183">
                  <c:v>-0.17027140566174986</c:v>
                </c:pt>
                <c:pt idx="2184">
                  <c:v>-0.17003341281462564</c:v>
                </c:pt>
                <c:pt idx="2185">
                  <c:v>-0.16979569519817583</c:v>
                </c:pt>
                <c:pt idx="2186">
                  <c:v>-0.16932108469433016</c:v>
                </c:pt>
                <c:pt idx="2187">
                  <c:v>-0.16908419132362748</c:v>
                </c:pt>
                <c:pt idx="2188">
                  <c:v>-0.16884757221733585</c:v>
                </c:pt>
                <c:pt idx="2189">
                  <c:v>-0.16861122713493853</c:v>
                </c:pt>
                <c:pt idx="2190">
                  <c:v>-0.16837515583410934</c:v>
                </c:pt>
                <c:pt idx="2191">
                  <c:v>-0.16813935807332608</c:v>
                </c:pt>
                <c:pt idx="2192">
                  <c:v>-0.16790383361131059</c:v>
                </c:pt>
                <c:pt idx="2193">
                  <c:v>-0.16766858220533057</c:v>
                </c:pt>
                <c:pt idx="2194">
                  <c:v>-0.16743360361549878</c:v>
                </c:pt>
                <c:pt idx="2195">
                  <c:v>-0.16719889759865164</c:v>
                </c:pt>
                <c:pt idx="2196">
                  <c:v>-0.1664964125745988</c:v>
                </c:pt>
                <c:pt idx="2197">
                  <c:v>-0.16579637201580744</c:v>
                </c:pt>
                <c:pt idx="2198">
                  <c:v>-0.16556356725120211</c:v>
                </c:pt>
                <c:pt idx="2199">
                  <c:v>-0.16533103312693445</c:v>
                </c:pt>
                <c:pt idx="2200">
                  <c:v>-0.1650987694024445</c:v>
                </c:pt>
                <c:pt idx="2201">
                  <c:v>-0.16486677583687243</c:v>
                </c:pt>
                <c:pt idx="2202">
                  <c:v>-0.16463505218777696</c:v>
                </c:pt>
                <c:pt idx="2203">
                  <c:v>-0.16440359821388756</c:v>
                </c:pt>
                <c:pt idx="2204">
                  <c:v>-0.16417241367415478</c:v>
                </c:pt>
                <c:pt idx="2205">
                  <c:v>-0.16394149832744381</c:v>
                </c:pt>
                <c:pt idx="2206">
                  <c:v>-0.16325036502949486</c:v>
                </c:pt>
                <c:pt idx="2207">
                  <c:v>-0.16302052403917572</c:v>
                </c:pt>
                <c:pt idx="2208">
                  <c:v>-0.16279095103614166</c:v>
                </c:pt>
                <c:pt idx="2209">
                  <c:v>-0.16256164577752205</c:v>
                </c:pt>
                <c:pt idx="2210">
                  <c:v>-0.16233260802303787</c:v>
                </c:pt>
                <c:pt idx="2211">
                  <c:v>-0.16210383753099636</c:v>
                </c:pt>
                <c:pt idx="2212">
                  <c:v>-0.16187533406044419</c:v>
                </c:pt>
                <c:pt idx="2213">
                  <c:v>-0.1616470973704987</c:v>
                </c:pt>
                <c:pt idx="2214">
                  <c:v>-0.16141912721925497</c:v>
                </c:pt>
                <c:pt idx="2215">
                  <c:v>-0.16119142336667461</c:v>
                </c:pt>
                <c:pt idx="2216">
                  <c:v>-0.16096398557082989</c:v>
                </c:pt>
                <c:pt idx="2217">
                  <c:v>-0.16050990718741379</c:v>
                </c:pt>
                <c:pt idx="2218">
                  <c:v>-0.16028326611801186</c:v>
                </c:pt>
                <c:pt idx="2219">
                  <c:v>-0.16005689014156774</c:v>
                </c:pt>
                <c:pt idx="2220">
                  <c:v>-0.15983077901766796</c:v>
                </c:pt>
                <c:pt idx="2221">
                  <c:v>-0.15960493250549934</c:v>
                </c:pt>
                <c:pt idx="2222">
                  <c:v>-0.15937935036461839</c:v>
                </c:pt>
                <c:pt idx="2223">
                  <c:v>-0.1584796606983154</c:v>
                </c:pt>
                <c:pt idx="2224">
                  <c:v>-0.15825539680280756</c:v>
                </c:pt>
                <c:pt idx="2225">
                  <c:v>-0.15780765755262471</c:v>
                </c:pt>
                <c:pt idx="2226">
                  <c:v>-0.15758418171774913</c:v>
                </c:pt>
                <c:pt idx="2227">
                  <c:v>-0.15736096808858496</c:v>
                </c:pt>
                <c:pt idx="2228">
                  <c:v>-0.15713801642464217</c:v>
                </c:pt>
                <c:pt idx="2229">
                  <c:v>-0.15691532648716225</c:v>
                </c:pt>
                <c:pt idx="2230">
                  <c:v>-0.15647073082509008</c:v>
                </c:pt>
                <c:pt idx="2231">
                  <c:v>-0.1562488246218344</c:v>
                </c:pt>
                <c:pt idx="2232">
                  <c:v>-0.15602717918291906</c:v>
                </c:pt>
                <c:pt idx="2233">
                  <c:v>-0.15580579426790775</c:v>
                </c:pt>
                <c:pt idx="2234">
                  <c:v>-0.1555846696380967</c:v>
                </c:pt>
                <c:pt idx="2235">
                  <c:v>-0.15536380505269323</c:v>
                </c:pt>
                <c:pt idx="2236">
                  <c:v>-0.15514320027178621</c:v>
                </c:pt>
                <c:pt idx="2237">
                  <c:v>-0.15492285505627709</c:v>
                </c:pt>
                <c:pt idx="2238">
                  <c:v>-0.15448294235985521</c:v>
                </c:pt>
                <c:pt idx="2239">
                  <c:v>-0.15404406504489201</c:v>
                </c:pt>
                <c:pt idx="2240">
                  <c:v>-0.15382501405802734</c:v>
                </c:pt>
                <c:pt idx="2241">
                  <c:v>-0.15338768622275234</c:v>
                </c:pt>
                <c:pt idx="2242">
                  <c:v>-0.1531694088972517</c:v>
                </c:pt>
                <c:pt idx="2243">
                  <c:v>-0.1529513889799195</c:v>
                </c:pt>
                <c:pt idx="2244">
                  <c:v>-0.15273362623271217</c:v>
                </c:pt>
                <c:pt idx="2245">
                  <c:v>-0.15251612041443996</c:v>
                </c:pt>
                <c:pt idx="2246">
                  <c:v>-0.15229887128752742</c:v>
                </c:pt>
                <c:pt idx="2247">
                  <c:v>-0.15208187861263739</c:v>
                </c:pt>
                <c:pt idx="2248">
                  <c:v>-0.15164866166174984</c:v>
                </c:pt>
                <c:pt idx="2249">
                  <c:v>-0.15143243690764877</c:v>
                </c:pt>
                <c:pt idx="2250">
                  <c:v>-0.15121646765010446</c:v>
                </c:pt>
                <c:pt idx="2251">
                  <c:v>-0.15100075364922694</c:v>
                </c:pt>
                <c:pt idx="2252">
                  <c:v>-0.15078529466734791</c:v>
                </c:pt>
                <c:pt idx="2253">
                  <c:v>-0.15057009046494516</c:v>
                </c:pt>
                <c:pt idx="2254">
                  <c:v>-0.1499260041519459</c:v>
                </c:pt>
                <c:pt idx="2255">
                  <c:v>-0.1497118166840028</c:v>
                </c:pt>
                <c:pt idx="2256">
                  <c:v>-0.14928420227189335</c:v>
                </c:pt>
                <c:pt idx="2257">
                  <c:v>-0.14907077485239983</c:v>
                </c:pt>
                <c:pt idx="2258">
                  <c:v>-0.1486446783932695</c:v>
                </c:pt>
                <c:pt idx="2259">
                  <c:v>-0.14843200887867394</c:v>
                </c:pt>
                <c:pt idx="2260">
                  <c:v>-0.14821959152320194</c:v>
                </c:pt>
                <c:pt idx="2261">
                  <c:v>-0.14800742608875017</c:v>
                </c:pt>
                <c:pt idx="2262">
                  <c:v>-0.14779551233856547</c:v>
                </c:pt>
                <c:pt idx="2263">
                  <c:v>-0.14737243893818405</c:v>
                </c:pt>
                <c:pt idx="2264">
                  <c:v>-0.14716127881284485</c:v>
                </c:pt>
                <c:pt idx="2265">
                  <c:v>-0.14695036942158174</c:v>
                </c:pt>
                <c:pt idx="2266">
                  <c:v>-0.14673971052602405</c:v>
                </c:pt>
                <c:pt idx="2267">
                  <c:v>-0.1465293018897374</c:v>
                </c:pt>
                <c:pt idx="2268">
                  <c:v>-0.14631914327529941</c:v>
                </c:pt>
                <c:pt idx="2269">
                  <c:v>-0.14610923444501098</c:v>
                </c:pt>
                <c:pt idx="2270">
                  <c:v>-0.14569016519124395</c:v>
                </c:pt>
                <c:pt idx="2271">
                  <c:v>-0.14548100429326621</c:v>
                </c:pt>
                <c:pt idx="2272">
                  <c:v>-0.14527209223224571</c:v>
                </c:pt>
                <c:pt idx="2273">
                  <c:v>-0.14506342877187464</c:v>
                </c:pt>
                <c:pt idx="2274">
                  <c:v>-0.14485501367487152</c:v>
                </c:pt>
                <c:pt idx="2275">
                  <c:v>-0.14464684670577466</c:v>
                </c:pt>
                <c:pt idx="2276">
                  <c:v>-0.1444389276269325</c:v>
                </c:pt>
                <c:pt idx="2277">
                  <c:v>-0.14423125620288771</c:v>
                </c:pt>
                <c:pt idx="2278">
                  <c:v>-0.14402383219698159</c:v>
                </c:pt>
                <c:pt idx="2279">
                  <c:v>-0.14381665537253682</c:v>
                </c:pt>
                <c:pt idx="2280">
                  <c:v>-0.1436097254945288</c:v>
                </c:pt>
                <c:pt idx="2281">
                  <c:v>-0.14340304232575463</c:v>
                </c:pt>
                <c:pt idx="2282">
                  <c:v>-0.14319660563213221</c:v>
                </c:pt>
                <c:pt idx="2283">
                  <c:v>-0.14299041517592562</c:v>
                </c:pt>
                <c:pt idx="2284">
                  <c:v>-0.14278447072267247</c:v>
                </c:pt>
                <c:pt idx="2285">
                  <c:v>-0.14237331887963747</c:v>
                </c:pt>
                <c:pt idx="2286">
                  <c:v>-0.14216811102007507</c:v>
                </c:pt>
                <c:pt idx="2287">
                  <c:v>-0.14196314822112358</c:v>
                </c:pt>
                <c:pt idx="2288">
                  <c:v>-0.14175843024653811</c:v>
                </c:pt>
                <c:pt idx="2289">
                  <c:v>-0.1413497278333323</c:v>
                </c:pt>
                <c:pt idx="2290">
                  <c:v>-0.14114574292514215</c:v>
                </c:pt>
                <c:pt idx="2291">
                  <c:v>-0.14094200190070458</c:v>
                </c:pt>
                <c:pt idx="2292">
                  <c:v>-0.14073850452694753</c:v>
                </c:pt>
                <c:pt idx="2293">
                  <c:v>-0.1403322397915335</c:v>
                </c:pt>
                <c:pt idx="2294">
                  <c:v>-0.13992694684182666</c:v>
                </c:pt>
                <c:pt idx="2295">
                  <c:v>-0.13932082541563293</c:v>
                </c:pt>
                <c:pt idx="2296">
                  <c:v>-0.13911926880311912</c:v>
                </c:pt>
                <c:pt idx="2297">
                  <c:v>-0.13891795373233773</c:v>
                </c:pt>
                <c:pt idx="2298">
                  <c:v>-0.13851604728074821</c:v>
                </c:pt>
                <c:pt idx="2299">
                  <c:v>-0.13831545543166249</c:v>
                </c:pt>
                <c:pt idx="2300">
                  <c:v>-0.13811510419039491</c:v>
                </c:pt>
                <c:pt idx="2301">
                  <c:v>-0.13791499332284696</c:v>
                </c:pt>
                <c:pt idx="2302">
                  <c:v>-0.13751549177553607</c:v>
                </c:pt>
                <c:pt idx="2303">
                  <c:v>-0.13731610062892602</c:v>
                </c:pt>
                <c:pt idx="2304">
                  <c:v>-0.13711694892384929</c:v>
                </c:pt>
                <c:pt idx="2305">
                  <c:v>-0.13691803642745295</c:v>
                </c:pt>
                <c:pt idx="2306">
                  <c:v>-0.13671936290628592</c:v>
                </c:pt>
                <c:pt idx="2307">
                  <c:v>-0.1361247738714112</c:v>
                </c:pt>
                <c:pt idx="2308">
                  <c:v>-0.13592705392775861</c:v>
                </c:pt>
                <c:pt idx="2309">
                  <c:v>-0.13572957179764769</c:v>
                </c:pt>
                <c:pt idx="2310">
                  <c:v>-0.13553232724870778</c:v>
                </c:pt>
                <c:pt idx="2311">
                  <c:v>-0.13533532004946369</c:v>
                </c:pt>
                <c:pt idx="2312">
                  <c:v>-0.1351385499676345</c:v>
                </c:pt>
                <c:pt idx="2313">
                  <c:v>-0.13454966011147687</c:v>
                </c:pt>
                <c:pt idx="2314">
                  <c:v>-0.13415824821667091</c:v>
                </c:pt>
                <c:pt idx="2315">
                  <c:v>-0.13396289597805736</c:v>
                </c:pt>
                <c:pt idx="2316">
                  <c:v>-0.13376777923757327</c:v>
                </c:pt>
                <c:pt idx="2317">
                  <c:v>-0.13357289776395098</c:v>
                </c:pt>
                <c:pt idx="2318">
                  <c:v>-0.13337825132663333</c:v>
                </c:pt>
                <c:pt idx="2319">
                  <c:v>-0.13318383969383316</c:v>
                </c:pt>
                <c:pt idx="2320">
                  <c:v>-0.13279571992372391</c:v>
                </c:pt>
                <c:pt idx="2321">
                  <c:v>-0.13260201132457608</c:v>
                </c:pt>
                <c:pt idx="2322">
                  <c:v>-0.13240853660902527</c:v>
                </c:pt>
                <c:pt idx="2323">
                  <c:v>-0.13202228790919929</c:v>
                </c:pt>
                <c:pt idx="2324">
                  <c:v>-0.1314446632393165</c:v>
                </c:pt>
                <c:pt idx="2325">
                  <c:v>-0.13125258699889042</c:v>
                </c:pt>
                <c:pt idx="2326">
                  <c:v>-0.13106074303422777</c:v>
                </c:pt>
                <c:pt idx="2327">
                  <c:v>-0.13048660250045718</c:v>
                </c:pt>
                <c:pt idx="2328">
                  <c:v>-0.13029568534633212</c:v>
                </c:pt>
                <c:pt idx="2329">
                  <c:v>-0.13010499932316633</c:v>
                </c:pt>
                <c:pt idx="2330">
                  <c:v>-0.12991454420180876</c:v>
                </c:pt>
                <c:pt idx="2331">
                  <c:v>-0.12972431975457643</c:v>
                </c:pt>
                <c:pt idx="2332">
                  <c:v>-0.12953432575180246</c:v>
                </c:pt>
                <c:pt idx="2333">
                  <c:v>-0.12934456196635435</c:v>
                </c:pt>
                <c:pt idx="2334">
                  <c:v>-0.12915502816981766</c:v>
                </c:pt>
                <c:pt idx="2335">
                  <c:v>-0.12896572413359753</c:v>
                </c:pt>
                <c:pt idx="2336">
                  <c:v>-0.1287766496305961</c:v>
                </c:pt>
                <c:pt idx="2337">
                  <c:v>-0.12858780443306567</c:v>
                </c:pt>
                <c:pt idx="2338">
                  <c:v>-0.1283991883127546</c:v>
                </c:pt>
                <c:pt idx="2339">
                  <c:v>-0.12821080104335314</c:v>
                </c:pt>
                <c:pt idx="2340">
                  <c:v>-0.12802264239634503</c:v>
                </c:pt>
                <c:pt idx="2341">
                  <c:v>-0.12783471214544473</c:v>
                </c:pt>
                <c:pt idx="2342">
                  <c:v>-0.12764701006284035</c:v>
                </c:pt>
                <c:pt idx="2343">
                  <c:v>-0.12745953592273659</c:v>
                </c:pt>
                <c:pt idx="2344">
                  <c:v>-0.12727228949687477</c:v>
                </c:pt>
                <c:pt idx="2345">
                  <c:v>-0.12689847888412542</c:v>
                </c:pt>
                <c:pt idx="2346">
                  <c:v>-0.12671191424365641</c:v>
                </c:pt>
                <c:pt idx="2347">
                  <c:v>-0.12652557641282569</c:v>
                </c:pt>
                <c:pt idx="2348">
                  <c:v>-0.12633946516462979</c:v>
                </c:pt>
                <c:pt idx="2349">
                  <c:v>-0.12559728148531163</c:v>
                </c:pt>
                <c:pt idx="2350">
                  <c:v>-0.1254122997658558</c:v>
                </c:pt>
                <c:pt idx="2351">
                  <c:v>-0.12522754327484587</c:v>
                </c:pt>
                <c:pt idx="2352">
                  <c:v>-0.12504301178890476</c:v>
                </c:pt>
                <c:pt idx="2353">
                  <c:v>-0.12485870508150228</c:v>
                </c:pt>
                <c:pt idx="2354">
                  <c:v>-0.12467462292841271</c:v>
                </c:pt>
                <c:pt idx="2355">
                  <c:v>-0.12449076510462254</c:v>
                </c:pt>
                <c:pt idx="2356">
                  <c:v>-0.1243071313855087</c:v>
                </c:pt>
                <c:pt idx="2357">
                  <c:v>-0.12394053536487321</c:v>
                </c:pt>
                <c:pt idx="2358">
                  <c:v>-0.1237575726146366</c:v>
                </c:pt>
                <c:pt idx="2359">
                  <c:v>-0.123574833072447</c:v>
                </c:pt>
                <c:pt idx="2360">
                  <c:v>-0.12321002271610082</c:v>
                </c:pt>
                <c:pt idx="2361">
                  <c:v>-0.12302795145562302</c:v>
                </c:pt>
                <c:pt idx="2362">
                  <c:v>-0.12266447564988042</c:v>
                </c:pt>
                <c:pt idx="2363">
                  <c:v>-0.12248307065943094</c:v>
                </c:pt>
                <c:pt idx="2364">
                  <c:v>-0.12212092538720029</c:v>
                </c:pt>
                <c:pt idx="2365">
                  <c:v>-0.12194018465918124</c:v>
                </c:pt>
                <c:pt idx="2366">
                  <c:v>-0.12175966490807258</c:v>
                </c:pt>
                <c:pt idx="2367">
                  <c:v>-0.12157936590953805</c:v>
                </c:pt>
                <c:pt idx="2368">
                  <c:v>-0.12121942928420999</c:v>
                </c:pt>
                <c:pt idx="2369">
                  <c:v>-0.12103979121331676</c:v>
                </c:pt>
                <c:pt idx="2370">
                  <c:v>-0.1208603730076612</c:v>
                </c:pt>
                <c:pt idx="2371">
                  <c:v>-0.12068117444479945</c:v>
                </c:pt>
                <c:pt idx="2372">
                  <c:v>-0.12050219530446826</c:v>
                </c:pt>
                <c:pt idx="2373">
                  <c:v>-0.12032343536549012</c:v>
                </c:pt>
                <c:pt idx="2374">
                  <c:v>-0.12014489440502998</c:v>
                </c:pt>
                <c:pt idx="2375">
                  <c:v>-0.11996657220414191</c:v>
                </c:pt>
                <c:pt idx="2376">
                  <c:v>-0.11978846853950091</c:v>
                </c:pt>
                <c:pt idx="2377">
                  <c:v>-0.11961058319174263</c:v>
                </c:pt>
                <c:pt idx="2378">
                  <c:v>-0.1194329159411712</c:v>
                </c:pt>
                <c:pt idx="2379">
                  <c:v>-0.11872442349174148</c:v>
                </c:pt>
                <c:pt idx="2380">
                  <c:v>-0.11854784341804099</c:v>
                </c:pt>
                <c:pt idx="2381">
                  <c:v>-0.11837148011995478</c:v>
                </c:pt>
                <c:pt idx="2382">
                  <c:v>-0.11819533337823997</c:v>
                </c:pt>
                <c:pt idx="2383">
                  <c:v>-0.11801940297368871</c:v>
                </c:pt>
                <c:pt idx="2384">
                  <c:v>-0.11784368868664669</c:v>
                </c:pt>
                <c:pt idx="2385">
                  <c:v>-0.11766819029854657</c:v>
                </c:pt>
                <c:pt idx="2386">
                  <c:v>-0.11749290759038447</c:v>
                </c:pt>
                <c:pt idx="2387">
                  <c:v>-0.11731784034324506</c:v>
                </c:pt>
                <c:pt idx="2388">
                  <c:v>-0.11714298833897414</c:v>
                </c:pt>
                <c:pt idx="2389">
                  <c:v>-0.11679392918400759</c:v>
                </c:pt>
                <c:pt idx="2390">
                  <c:v>-0.11661972159724132</c:v>
                </c:pt>
                <c:pt idx="2391">
                  <c:v>-0.11644572838094218</c:v>
                </c:pt>
                <c:pt idx="2392">
                  <c:v>-0.11627194931637895</c:v>
                </c:pt>
                <c:pt idx="2393">
                  <c:v>-0.11592503277409302</c:v>
                </c:pt>
                <c:pt idx="2394">
                  <c:v>-0.11575189486129538</c:v>
                </c:pt>
                <c:pt idx="2395">
                  <c:v>-0.11557897023165571</c:v>
                </c:pt>
                <c:pt idx="2396">
                  <c:v>-0.11540625866676119</c:v>
                </c:pt>
                <c:pt idx="2397">
                  <c:v>-0.11488940020222942</c:v>
                </c:pt>
                <c:pt idx="2398">
                  <c:v>-0.11471753873490412</c:v>
                </c:pt>
                <c:pt idx="2399">
                  <c:v>-0.11454588925117108</c:v>
                </c:pt>
                <c:pt idx="2400">
                  <c:v>-0.11437445153545912</c:v>
                </c:pt>
                <c:pt idx="2401">
                  <c:v>-0.11420322537136418</c:v>
                </c:pt>
                <c:pt idx="2402">
                  <c:v>-0.11403221054336479</c:v>
                </c:pt>
                <c:pt idx="2403">
                  <c:v>-0.11386140683577234</c:v>
                </c:pt>
                <c:pt idx="2404">
                  <c:v>-0.1136908140333574</c:v>
                </c:pt>
                <c:pt idx="2405">
                  <c:v>-0.11335026028558856</c:v>
                </c:pt>
                <c:pt idx="2406">
                  <c:v>-0.11301054758006204</c:v>
                </c:pt>
                <c:pt idx="2407">
                  <c:v>-0.11267167420036173</c:v>
                </c:pt>
                <c:pt idx="2408">
                  <c:v>-0.11199643856786964</c:v>
                </c:pt>
                <c:pt idx="2409">
                  <c:v>-0.11166007289582583</c:v>
                </c:pt>
                <c:pt idx="2410">
                  <c:v>-0.11149220234996132</c:v>
                </c:pt>
                <c:pt idx="2411">
                  <c:v>-0.11132453971286832</c:v>
                </c:pt>
                <c:pt idx="2412">
                  <c:v>-0.11115708477226374</c:v>
                </c:pt>
                <c:pt idx="2413">
                  <c:v>-0.1106559640035648</c:v>
                </c:pt>
                <c:pt idx="2414">
                  <c:v>-0.11048933772437577</c:v>
                </c:pt>
                <c:pt idx="2415">
                  <c:v>-0.11032291808102915</c:v>
                </c:pt>
                <c:pt idx="2416">
                  <c:v>-0.11015670486097204</c:v>
                </c:pt>
                <c:pt idx="2417">
                  <c:v>-0.10982489684602627</c:v>
                </c:pt>
                <c:pt idx="2418">
                  <c:v>-0.10965930162841807</c:v>
                </c:pt>
                <c:pt idx="2419">
                  <c:v>-0.10949391198965673</c:v>
                </c:pt>
                <c:pt idx="2420">
                  <c:v>-0.10932872771945142</c:v>
                </c:pt>
                <c:pt idx="2421">
                  <c:v>-0.10916374860549573</c:v>
                </c:pt>
                <c:pt idx="2422">
                  <c:v>-0.10899897443885881</c:v>
                </c:pt>
                <c:pt idx="2423">
                  <c:v>-0.10867004010472689</c:v>
                </c:pt>
                <c:pt idx="2424">
                  <c:v>-0.10834192303711541</c:v>
                </c:pt>
                <c:pt idx="2425">
                  <c:v>-0.10817817045420046</c:v>
                </c:pt>
                <c:pt idx="2426">
                  <c:v>-0.10801462155858889</c:v>
                </c:pt>
                <c:pt idx="2427">
                  <c:v>-0.10768813399528407</c:v>
                </c:pt>
                <c:pt idx="2428">
                  <c:v>-0.10752519490943413</c:v>
                </c:pt>
                <c:pt idx="2429">
                  <c:v>-0.10736245867589569</c:v>
                </c:pt>
                <c:pt idx="2430">
                  <c:v>-0.10719992508582896</c:v>
                </c:pt>
                <c:pt idx="2431">
                  <c:v>-0.10703759393165636</c:v>
                </c:pt>
                <c:pt idx="2432">
                  <c:v>-0.10687546500432323</c:v>
                </c:pt>
                <c:pt idx="2433">
                  <c:v>-0.10671353809729744</c:v>
                </c:pt>
                <c:pt idx="2434">
                  <c:v>-0.1065518130014019</c:v>
                </c:pt>
                <c:pt idx="2435">
                  <c:v>-0.10639028951033931</c:v>
                </c:pt>
                <c:pt idx="2436">
                  <c:v>-0.10622896741568055</c:v>
                </c:pt>
                <c:pt idx="2437">
                  <c:v>-0.10606784651111245</c:v>
                </c:pt>
                <c:pt idx="2438">
                  <c:v>-0.1059069265889141</c:v>
                </c:pt>
                <c:pt idx="2439">
                  <c:v>-0.10574620744263222</c:v>
                </c:pt>
                <c:pt idx="2440">
                  <c:v>-0.1052652525951628</c:v>
                </c:pt>
                <c:pt idx="2441">
                  <c:v>-0.10510533448805275</c:v>
                </c:pt>
                <c:pt idx="2442">
                  <c:v>-0.10494561612615426</c:v>
                </c:pt>
                <c:pt idx="2443">
                  <c:v>-0.10462677781450774</c:v>
                </c:pt>
                <c:pt idx="2444">
                  <c:v>-0.1044676574530827</c:v>
                </c:pt>
                <c:pt idx="2445">
                  <c:v>-0.10430873601523795</c:v>
                </c:pt>
                <c:pt idx="2446">
                  <c:v>-0.10415001329565417</c:v>
                </c:pt>
                <c:pt idx="2447">
                  <c:v>-0.10399148908938162</c:v>
                </c:pt>
                <c:pt idx="2448">
                  <c:v>-0.10367503539986565</c:v>
                </c:pt>
                <c:pt idx="2449">
                  <c:v>-0.10351710550762278</c:v>
                </c:pt>
                <c:pt idx="2450">
                  <c:v>-0.10335937331184819</c:v>
                </c:pt>
                <c:pt idx="2451">
                  <c:v>-0.10320183860902965</c:v>
                </c:pt>
                <c:pt idx="2452">
                  <c:v>-0.10257367065495968</c:v>
                </c:pt>
                <c:pt idx="2453">
                  <c:v>-0.10241712036534051</c:v>
                </c:pt>
                <c:pt idx="2454">
                  <c:v>-0.10210460840605948</c:v>
                </c:pt>
                <c:pt idx="2455">
                  <c:v>-0.1019486463318859</c:v>
                </c:pt>
                <c:pt idx="2456">
                  <c:v>-0.10179287992469049</c:v>
                </c:pt>
                <c:pt idx="2457">
                  <c:v>-0.10132675269037997</c:v>
                </c:pt>
                <c:pt idx="2458">
                  <c:v>-0.10117176693619498</c:v>
                </c:pt>
                <c:pt idx="2459">
                  <c:v>-0.10086237920750218</c:v>
                </c:pt>
                <c:pt idx="2460">
                  <c:v>-0.10070797683152759</c:v>
                </c:pt>
                <c:pt idx="2461">
                  <c:v>-0.10039975405273351</c:v>
                </c:pt>
                <c:pt idx="2462">
                  <c:v>-0.10024593324995744</c:v>
                </c:pt>
                <c:pt idx="2463">
                  <c:v>-9.9785630791683358E-2</c:v>
                </c:pt>
                <c:pt idx="2464">
                  <c:v>-9.9479727115129493E-2</c:v>
                </c:pt>
                <c:pt idx="2465">
                  <c:v>-9.9174593285027673E-2</c:v>
                </c:pt>
                <c:pt idx="2466">
                  <c:v>-9.8870227712689385E-2</c:v>
                </c:pt>
                <c:pt idx="2467">
                  <c:v>-9.8566628812642276E-2</c:v>
                </c:pt>
                <c:pt idx="2468">
                  <c:v>-9.841511636985735E-2</c:v>
                </c:pt>
                <c:pt idx="2469">
                  <c:v>-9.8263795002278095E-2</c:v>
                </c:pt>
                <c:pt idx="2470">
                  <c:v>-9.8112664511877445E-2</c:v>
                </c:pt>
                <c:pt idx="2471">
                  <c:v>-9.7810975377500872E-2</c:v>
                </c:pt>
                <c:pt idx="2472">
                  <c:v>-9.7660416339253833E-2</c:v>
                </c:pt>
                <c:pt idx="2473">
                  <c:v>-9.7359868338198693E-2</c:v>
                </c:pt>
                <c:pt idx="2474">
                  <c:v>-9.7209878983340367E-2</c:v>
                </c:pt>
                <c:pt idx="2475">
                  <c:v>-9.7060079131534541E-2</c:v>
                </c:pt>
                <c:pt idx="2476">
                  <c:v>-9.6910468586246357E-2</c:v>
                </c:pt>
                <c:pt idx="2477">
                  <c:v>-9.6761047152389756E-2</c:v>
                </c:pt>
                <c:pt idx="2478">
                  <c:v>-9.6462770839061643E-2</c:v>
                </c:pt>
                <c:pt idx="2479">
                  <c:v>-9.6165248632020001E-2</c:v>
                </c:pt>
                <c:pt idx="2480">
                  <c:v>-9.601676983215042E-2</c:v>
                </c:pt>
                <c:pt idx="2481">
                  <c:v>-9.5868478975224963E-2</c:v>
                </c:pt>
                <c:pt idx="2482">
                  <c:v>-9.5720375868258295E-2</c:v>
                </c:pt>
                <c:pt idx="2483">
                  <c:v>-9.5572460316109858E-2</c:v>
                </c:pt>
                <c:pt idx="2484">
                  <c:v>-9.5424732126818679E-2</c:v>
                </c:pt>
                <c:pt idx="2485">
                  <c:v>-9.4982669797644623E-2</c:v>
                </c:pt>
                <c:pt idx="2486">
                  <c:v>-9.4835689125275624E-2</c:v>
                </c:pt>
                <c:pt idx="2487">
                  <c:v>-9.4688894849652913E-2</c:v>
                </c:pt>
                <c:pt idx="2488">
                  <c:v>-9.4249628486807138E-2</c:v>
                </c:pt>
                <c:pt idx="2489">
                  <c:v>-9.4103577880892908E-2</c:v>
                </c:pt>
                <c:pt idx="2490">
                  <c:v>-9.3957712712515226E-2</c:v>
                </c:pt>
                <c:pt idx="2491">
                  <c:v>-9.381203279152775E-2</c:v>
                </c:pt>
                <c:pt idx="2492">
                  <c:v>-9.3666537925756035E-2</c:v>
                </c:pt>
                <c:pt idx="2493">
                  <c:v>-9.352122792569488E-2</c:v>
                </c:pt>
                <c:pt idx="2494">
                  <c:v>-9.337610259968078E-2</c:v>
                </c:pt>
                <c:pt idx="2495">
                  <c:v>-9.3231161757755546E-2</c:v>
                </c:pt>
                <c:pt idx="2496">
                  <c:v>-9.2941832765746357E-2</c:v>
                </c:pt>
                <c:pt idx="2497">
                  <c:v>-9.2797444236245155E-2</c:v>
                </c:pt>
                <c:pt idx="2498">
                  <c:v>-9.2653239431054718E-2</c:v>
                </c:pt>
                <c:pt idx="2499">
                  <c:v>-9.2365380238434158E-2</c:v>
                </c:pt>
                <c:pt idx="2500">
                  <c:v>-9.2221725472407284E-2</c:v>
                </c:pt>
                <c:pt idx="2501">
                  <c:v>-9.1934964658409585E-2</c:v>
                </c:pt>
                <c:pt idx="2502">
                  <c:v>-9.1791858234121643E-2</c:v>
                </c:pt>
                <c:pt idx="2503">
                  <c:v>-9.1506192409205087E-2</c:v>
                </c:pt>
                <c:pt idx="2504">
                  <c:v>-9.1363632633847308E-2</c:v>
                </c:pt>
                <c:pt idx="2505">
                  <c:v>-9.1221254699871926E-2</c:v>
                </c:pt>
                <c:pt idx="2506">
                  <c:v>-9.1079058420518569E-2</c:v>
                </c:pt>
                <c:pt idx="2507">
                  <c:v>-9.0937043608255441E-2</c:v>
                </c:pt>
                <c:pt idx="2508">
                  <c:v>-9.0795210076283384E-2</c:v>
                </c:pt>
                <c:pt idx="2509">
                  <c:v>-9.0653557638899207E-2</c:v>
                </c:pt>
                <c:pt idx="2510">
                  <c:v>-9.0512086109792722E-2</c:v>
                </c:pt>
                <c:pt idx="2511">
                  <c:v>-9.0370795302261178E-2</c:v>
                </c:pt>
                <c:pt idx="2512">
                  <c:v>-9.0088755110171836E-2</c:v>
                </c:pt>
                <c:pt idx="2513">
                  <c:v>-8.99480053546345E-2</c:v>
                </c:pt>
                <c:pt idx="2514">
                  <c:v>-8.9807435578510439E-2</c:v>
                </c:pt>
                <c:pt idx="2515">
                  <c:v>-8.9667045598282327E-2</c:v>
                </c:pt>
                <c:pt idx="2516">
                  <c:v>-8.9526835228237997E-2</c:v>
                </c:pt>
                <c:pt idx="2517">
                  <c:v>-8.9386804283700633E-2</c:v>
                </c:pt>
                <c:pt idx="2518">
                  <c:v>-8.9107279936415026E-2</c:v>
                </c:pt>
                <c:pt idx="2519">
                  <c:v>-8.8967786165033105E-2</c:v>
                </c:pt>
                <c:pt idx="2520">
                  <c:v>-8.868933451006801E-2</c:v>
                </c:pt>
                <c:pt idx="2521">
                  <c:v>-8.8550376259804275E-2</c:v>
                </c:pt>
                <c:pt idx="2522">
                  <c:v>-8.8411596149978913E-2</c:v>
                </c:pt>
                <c:pt idx="2523">
                  <c:v>-8.8272993998803229E-2</c:v>
                </c:pt>
                <c:pt idx="2524">
                  <c:v>-8.8134569622927553E-2</c:v>
                </c:pt>
                <c:pt idx="2525">
                  <c:v>-8.7996322840743837E-2</c:v>
                </c:pt>
                <c:pt idx="2526">
                  <c:v>-8.7858253470027861E-2</c:v>
                </c:pt>
                <c:pt idx="2527">
                  <c:v>-8.7720361328591331E-2</c:v>
                </c:pt>
                <c:pt idx="2528">
                  <c:v>-8.7582646235642131E-2</c:v>
                </c:pt>
                <c:pt idx="2529">
                  <c:v>-8.7445108009349848E-2</c:v>
                </c:pt>
                <c:pt idx="2530">
                  <c:v>-8.7307746468780451E-2</c:v>
                </c:pt>
                <c:pt idx="2531">
                  <c:v>-8.7170561432442589E-2</c:v>
                </c:pt>
                <c:pt idx="2532">
                  <c:v>-8.7033552720739357E-2</c:v>
                </c:pt>
                <c:pt idx="2533">
                  <c:v>-8.676006354839827E-2</c:v>
                </c:pt>
                <c:pt idx="2534">
                  <c:v>-8.6487277510518781E-2</c:v>
                </c:pt>
                <c:pt idx="2535">
                  <c:v>-8.6351147717583066E-2</c:v>
                </c:pt>
                <c:pt idx="2536">
                  <c:v>-8.6079413688771131E-2</c:v>
                </c:pt>
                <c:pt idx="2537">
                  <c:v>-8.5943809094682327E-2</c:v>
                </c:pt>
                <c:pt idx="2538">
                  <c:v>-8.5808379209114133E-2</c:v>
                </c:pt>
                <c:pt idx="2539">
                  <c:v>-8.56731238539368E-2</c:v>
                </c:pt>
                <c:pt idx="2540">
                  <c:v>-8.5538042850819326E-2</c:v>
                </c:pt>
                <c:pt idx="2541">
                  <c:v>-8.5403136022245474E-2</c:v>
                </c:pt>
                <c:pt idx="2542">
                  <c:v>-8.5133844177818607E-2</c:v>
                </c:pt>
                <c:pt idx="2543">
                  <c:v>-8.4999458807424225E-2</c:v>
                </c:pt>
                <c:pt idx="2544">
                  <c:v>-8.4865246901840358E-2</c:v>
                </c:pt>
                <c:pt idx="2545">
                  <c:v>-8.4463650210945845E-2</c:v>
                </c:pt>
                <c:pt idx="2546">
                  <c:v>-8.4330130401726947E-2</c:v>
                </c:pt>
                <c:pt idx="2547">
                  <c:v>-8.4196783176098827E-2</c:v>
                </c:pt>
                <c:pt idx="2548">
                  <c:v>-8.406360835871049E-2</c:v>
                </c:pt>
                <c:pt idx="2549">
                  <c:v>-8.3930605774775E-2</c:v>
                </c:pt>
                <c:pt idx="2550">
                  <c:v>-8.3797775248669326E-2</c:v>
                </c:pt>
                <c:pt idx="2551">
                  <c:v>-8.3665116605826623E-2</c:v>
                </c:pt>
                <c:pt idx="2552">
                  <c:v>-8.3532629671590822E-2</c:v>
                </c:pt>
                <c:pt idx="2553">
                  <c:v>-8.3400314271446091E-2</c:v>
                </c:pt>
                <c:pt idx="2554">
                  <c:v>-8.3268170231318772E-2</c:v>
                </c:pt>
                <c:pt idx="2555">
                  <c:v>-8.3004395536884698E-2</c:v>
                </c:pt>
                <c:pt idx="2556">
                  <c:v>-8.2872764534855661E-2</c:v>
                </c:pt>
                <c:pt idx="2557">
                  <c:v>-8.2741304198842194E-2</c:v>
                </c:pt>
                <c:pt idx="2558">
                  <c:v>-8.2478894833860034E-2</c:v>
                </c:pt>
                <c:pt idx="2559">
                  <c:v>-8.2347945459110117E-2</c:v>
                </c:pt>
                <c:pt idx="2560">
                  <c:v>-8.2217166060484514E-2</c:v>
                </c:pt>
                <c:pt idx="2561">
                  <c:v>-8.2086556465483129E-2</c:v>
                </c:pt>
                <c:pt idx="2562">
                  <c:v>-8.1956116502312035E-2</c:v>
                </c:pt>
                <c:pt idx="2563">
                  <c:v>-8.1825845999926497E-2</c:v>
                </c:pt>
                <c:pt idx="2564">
                  <c:v>-8.1695744786455041E-2</c:v>
                </c:pt>
                <c:pt idx="2565">
                  <c:v>-8.1565812691826611E-2</c:v>
                </c:pt>
                <c:pt idx="2566">
                  <c:v>-8.1306455174210174E-2</c:v>
                </c:pt>
                <c:pt idx="2567">
                  <c:v>-8.1177029410549412E-2</c:v>
                </c:pt>
                <c:pt idx="2568">
                  <c:v>-8.1047772083428102E-2</c:v>
                </c:pt>
                <c:pt idx="2569">
                  <c:v>-8.0918683023496196E-2</c:v>
                </c:pt>
                <c:pt idx="2570">
                  <c:v>-8.0789762060899495E-2</c:v>
                </c:pt>
                <c:pt idx="2571">
                  <c:v>-8.0661009026129493E-2</c:v>
                </c:pt>
                <c:pt idx="2572">
                  <c:v>-8.0532423750325891E-2</c:v>
                </c:pt>
                <c:pt idx="2573">
                  <c:v>-8.0275755801106075E-2</c:v>
                </c:pt>
                <c:pt idx="2574">
                  <c:v>-8.014767279052025E-2</c:v>
                </c:pt>
                <c:pt idx="2575">
                  <c:v>-8.0019756865134573E-2</c:v>
                </c:pt>
                <c:pt idx="2576">
                  <c:v>-7.9892007856987315E-2</c:v>
                </c:pt>
                <c:pt idx="2577">
                  <c:v>-7.9764425598617905E-2</c:v>
                </c:pt>
                <c:pt idx="2578">
                  <c:v>-7.9509760661974016E-2</c:v>
                </c:pt>
                <c:pt idx="2579">
                  <c:v>-7.9255760719552287E-2</c:v>
                </c:pt>
                <c:pt idx="2580">
                  <c:v>-7.9129009704901859E-2</c:v>
                </c:pt>
                <c:pt idx="2581">
                  <c:v>-7.9002424439852767E-2</c:v>
                </c:pt>
                <c:pt idx="2582">
                  <c:v>-7.8876004757968229E-2</c:v>
                </c:pt>
                <c:pt idx="2583">
                  <c:v>-7.8749750494303744E-2</c:v>
                </c:pt>
                <c:pt idx="2584">
                  <c:v>-7.8623661482872864E-2</c:v>
                </c:pt>
                <c:pt idx="2585">
                  <c:v>-7.8497737559590358E-2</c:v>
                </c:pt>
                <c:pt idx="2586">
                  <c:v>-7.8371978558413977E-2</c:v>
                </c:pt>
                <c:pt idx="2587">
                  <c:v>-7.8120954666098794E-2</c:v>
                </c:pt>
                <c:pt idx="2588">
                  <c:v>-7.7995689446611033E-2</c:v>
                </c:pt>
                <c:pt idx="2589">
                  <c:v>-7.7620878727827608E-2</c:v>
                </c:pt>
                <c:pt idx="2590">
                  <c:v>-7.7496269590282912E-2</c:v>
                </c:pt>
                <c:pt idx="2591">
                  <c:v>-7.737182406577435E-2</c:v>
                </c:pt>
                <c:pt idx="2592">
                  <c:v>-7.7247541991590105E-2</c:v>
                </c:pt>
                <c:pt idx="2593">
                  <c:v>-7.7123423205118793E-2</c:v>
                </c:pt>
                <c:pt idx="2594">
                  <c:v>-7.6999467544363057E-2</c:v>
                </c:pt>
                <c:pt idx="2595">
                  <c:v>-7.6628577700537992E-2</c:v>
                </c:pt>
                <c:pt idx="2596">
                  <c:v>-7.6505272927343243E-2</c:v>
                </c:pt>
                <c:pt idx="2597">
                  <c:v>-7.6259150178082796E-2</c:v>
                </c:pt>
                <c:pt idx="2598">
                  <c:v>-7.6136331881245384E-2</c:v>
                </c:pt>
                <c:pt idx="2599">
                  <c:v>-7.5891180642996478E-2</c:v>
                </c:pt>
                <c:pt idx="2600">
                  <c:v>-7.5768847381748008E-2</c:v>
                </c:pt>
                <c:pt idx="2601">
                  <c:v>-7.5524664780305659E-2</c:v>
                </c:pt>
                <c:pt idx="2602">
                  <c:v>-7.5402815121508857E-2</c:v>
                </c:pt>
                <c:pt idx="2603">
                  <c:v>-7.5281126346573815E-2</c:v>
                </c:pt>
                <c:pt idx="2604">
                  <c:v>-7.5159598297017155E-2</c:v>
                </c:pt>
                <c:pt idx="2605">
                  <c:v>-7.5038230814366336E-2</c:v>
                </c:pt>
                <c:pt idx="2606">
                  <c:v>-7.4917023741198061E-2</c:v>
                </c:pt>
                <c:pt idx="2607">
                  <c:v>-7.4795976920388432E-2</c:v>
                </c:pt>
                <c:pt idx="2608">
                  <c:v>-7.4433796399677551E-2</c:v>
                </c:pt>
                <c:pt idx="2609">
                  <c:v>-7.4193141104473434E-2</c:v>
                </c:pt>
                <c:pt idx="2610">
                  <c:v>-7.407305250437865E-2</c:v>
                </c:pt>
                <c:pt idx="2611">
                  <c:v>-7.3953123060963438E-2</c:v>
                </c:pt>
                <c:pt idx="2612">
                  <c:v>-7.3833352619877793E-2</c:v>
                </c:pt>
                <c:pt idx="2613">
                  <c:v>-7.371374102545436E-2</c:v>
                </c:pt>
                <c:pt idx="2614">
                  <c:v>-7.3594288122895021E-2</c:v>
                </c:pt>
                <c:pt idx="2615">
                  <c:v>-7.3474993757523338E-2</c:v>
                </c:pt>
                <c:pt idx="2616">
                  <c:v>-7.3355857775196376E-2</c:v>
                </c:pt>
                <c:pt idx="2617">
                  <c:v>-7.3236880022126416E-2</c:v>
                </c:pt>
                <c:pt idx="2618">
                  <c:v>-7.2999398587903441E-2</c:v>
                </c:pt>
                <c:pt idx="2619">
                  <c:v>-7.288089460000062E-2</c:v>
                </c:pt>
                <c:pt idx="2620">
                  <c:v>-7.2762548227359294E-2</c:v>
                </c:pt>
                <c:pt idx="2621">
                  <c:v>-7.2644359317837998E-2</c:v>
                </c:pt>
                <c:pt idx="2622">
                  <c:v>-7.2526327718386505E-2</c:v>
                </c:pt>
                <c:pt idx="2623">
                  <c:v>-7.2408453277240464E-2</c:v>
                </c:pt>
                <c:pt idx="2624">
                  <c:v>-7.2290735842317863E-2</c:v>
                </c:pt>
                <c:pt idx="2625">
                  <c:v>-7.2173175261850422E-2</c:v>
                </c:pt>
                <c:pt idx="2626">
                  <c:v>-7.2055771384929607E-2</c:v>
                </c:pt>
                <c:pt idx="2627">
                  <c:v>-7.1938524059851405E-2</c:v>
                </c:pt>
                <c:pt idx="2628">
                  <c:v>-7.1587719890068652E-2</c:v>
                </c:pt>
                <c:pt idx="2629">
                  <c:v>-7.1354630445920691E-2</c:v>
                </c:pt>
                <c:pt idx="2630">
                  <c:v>-7.1238319275495496E-2</c:v>
                </c:pt>
                <c:pt idx="2631">
                  <c:v>-7.1122163606637812E-2</c:v>
                </c:pt>
                <c:pt idx="2632">
                  <c:v>-7.1006163291493785E-2</c:v>
                </c:pt>
                <c:pt idx="2633">
                  <c:v>-7.0890318180002965E-2</c:v>
                </c:pt>
                <c:pt idx="2634">
                  <c:v>-7.0774628124504149E-2</c:v>
                </c:pt>
                <c:pt idx="2635">
                  <c:v>-7.0428486813852997E-2</c:v>
                </c:pt>
                <c:pt idx="2636">
                  <c:v>-7.0313415503577045E-2</c:v>
                </c:pt>
                <c:pt idx="2637">
                  <c:v>-7.019849851114314E-2</c:v>
                </c:pt>
                <c:pt idx="2638">
                  <c:v>-7.0083735690478238E-2</c:v>
                </c:pt>
                <c:pt idx="2639">
                  <c:v>-6.9969126893944508E-2</c:v>
                </c:pt>
                <c:pt idx="2640">
                  <c:v>-6.9854671977074984E-2</c:v>
                </c:pt>
                <c:pt idx="2641">
                  <c:v>-6.962622319400201E-2</c:v>
                </c:pt>
                <c:pt idx="2642">
                  <c:v>-6.9171165770291171E-2</c:v>
                </c:pt>
                <c:pt idx="2643">
                  <c:v>-6.8944554813865799E-2</c:v>
                </c:pt>
                <c:pt idx="2644">
                  <c:v>-6.8831478270341168E-2</c:v>
                </c:pt>
                <c:pt idx="2645">
                  <c:v>-6.8718554159105535E-2</c:v>
                </c:pt>
                <c:pt idx="2646">
                  <c:v>-6.8605782336262175E-2</c:v>
                </c:pt>
                <c:pt idx="2647">
                  <c:v>-6.849316265955209E-2</c:v>
                </c:pt>
                <c:pt idx="2648">
                  <c:v>-6.8380694985680071E-2</c:v>
                </c:pt>
                <c:pt idx="2649">
                  <c:v>-6.8156215079472796E-2</c:v>
                </c:pt>
                <c:pt idx="2650">
                  <c:v>-6.7932341482087238E-2</c:v>
                </c:pt>
                <c:pt idx="2651">
                  <c:v>-6.7820631696057967E-2</c:v>
                </c:pt>
                <c:pt idx="2652">
                  <c:v>-6.7709073063605282E-2</c:v>
                </c:pt>
                <c:pt idx="2653">
                  <c:v>-6.7375302684219998E-2</c:v>
                </c:pt>
                <c:pt idx="2654">
                  <c:v>-6.7264347263629939E-2</c:v>
                </c:pt>
                <c:pt idx="2655">
                  <c:v>-6.715354229628627E-2</c:v>
                </c:pt>
                <c:pt idx="2656">
                  <c:v>-6.6932383166498202E-2</c:v>
                </c:pt>
                <c:pt idx="2657">
                  <c:v>-6.6822028726055888E-2</c:v>
                </c:pt>
                <c:pt idx="2658">
                  <c:v>-6.671182418465145E-2</c:v>
                </c:pt>
                <c:pt idx="2659">
                  <c:v>-6.6491864244893228E-2</c:v>
                </c:pt>
                <c:pt idx="2660">
                  <c:v>-6.6382108571951676E-2</c:v>
                </c:pt>
                <c:pt idx="2661">
                  <c:v>-6.6053737094598539E-2</c:v>
                </c:pt>
                <c:pt idx="2662">
                  <c:v>-6.5944577994580325E-2</c:v>
                </c:pt>
                <c:pt idx="2663">
                  <c:v>-6.5835567696670844E-2</c:v>
                </c:pt>
                <c:pt idx="2664">
                  <c:v>-6.5726706065646734E-2</c:v>
                </c:pt>
                <c:pt idx="2665">
                  <c:v>-6.5617992966067878E-2</c:v>
                </c:pt>
                <c:pt idx="2666">
                  <c:v>-6.5509428262437983E-2</c:v>
                </c:pt>
                <c:pt idx="2667">
                  <c:v>-6.5401011820240385E-2</c:v>
                </c:pt>
                <c:pt idx="2668">
                  <c:v>-6.529274350460855E-2</c:v>
                </c:pt>
                <c:pt idx="2669">
                  <c:v>-6.5184623181818196E-2</c:v>
                </c:pt>
                <c:pt idx="2670">
                  <c:v>-6.5076650717643375E-2</c:v>
                </c:pt>
                <c:pt idx="2671">
                  <c:v>-6.4968825978437394E-2</c:v>
                </c:pt>
                <c:pt idx="2672">
                  <c:v>-6.4753619141439775E-2</c:v>
                </c:pt>
                <c:pt idx="2673">
                  <c:v>-6.4539001607666097E-2</c:v>
                </c:pt>
                <c:pt idx="2674">
                  <c:v>-6.4431913498682325E-2</c:v>
                </c:pt>
                <c:pt idx="2675">
                  <c:v>-6.4218177936706922E-2</c:v>
                </c:pt>
                <c:pt idx="2676">
                  <c:v>-6.4111530220571991E-2</c:v>
                </c:pt>
                <c:pt idx="2677">
                  <c:v>-6.400502903979001E-2</c:v>
                </c:pt>
                <c:pt idx="2678">
                  <c:v>-6.3898674263898142E-2</c:v>
                </c:pt>
                <c:pt idx="2679">
                  <c:v>-6.3792465761752959E-2</c:v>
                </c:pt>
                <c:pt idx="2680">
                  <c:v>-6.36864034040973E-2</c:v>
                </c:pt>
                <c:pt idx="2681">
                  <c:v>-6.3580487061225363E-2</c:v>
                </c:pt>
                <c:pt idx="2682">
                  <c:v>-6.3474716602450146E-2</c:v>
                </c:pt>
                <c:pt idx="2683">
                  <c:v>-6.3369091899587462E-2</c:v>
                </c:pt>
                <c:pt idx="2684">
                  <c:v>-6.3263612823593357E-2</c:v>
                </c:pt>
                <c:pt idx="2685">
                  <c:v>-6.2843150219383831E-2</c:v>
                </c:pt>
                <c:pt idx="2686">
                  <c:v>-6.2738397354507147E-2</c:v>
                </c:pt>
                <c:pt idx="2687">
                  <c:v>-6.2633789349068172E-2</c:v>
                </c:pt>
                <c:pt idx="2688">
                  <c:v>-6.2529326076844971E-2</c:v>
                </c:pt>
                <c:pt idx="2689">
                  <c:v>-6.2425007411320683E-2</c:v>
                </c:pt>
                <c:pt idx="2690">
                  <c:v>-6.2320833226008121E-2</c:v>
                </c:pt>
                <c:pt idx="2691">
                  <c:v>-6.21129177935483E-2</c:v>
                </c:pt>
                <c:pt idx="2692">
                  <c:v>-6.2009176295571664E-2</c:v>
                </c:pt>
                <c:pt idx="2693">
                  <c:v>-6.1905578776475664E-2</c:v>
                </c:pt>
                <c:pt idx="2694">
                  <c:v>-6.1802125111343233E-2</c:v>
                </c:pt>
                <c:pt idx="2695">
                  <c:v>-6.1698815176362193E-2</c:v>
                </c:pt>
                <c:pt idx="2696">
                  <c:v>-6.1492626000575423E-2</c:v>
                </c:pt>
                <c:pt idx="2697">
                  <c:v>-6.1389746512322894E-2</c:v>
                </c:pt>
                <c:pt idx="2698">
                  <c:v>-6.1184417120885855E-2</c:v>
                </c:pt>
                <c:pt idx="2699">
                  <c:v>-6.1081966972200495E-2</c:v>
                </c:pt>
                <c:pt idx="2700">
                  <c:v>-6.0877495158700695E-2</c:v>
                </c:pt>
                <c:pt idx="2701">
                  <c:v>-6.0673593845831472E-2</c:v>
                </c:pt>
                <c:pt idx="2702">
                  <c:v>-6.0571856824131173E-2</c:v>
                </c:pt>
                <c:pt idx="2703">
                  <c:v>-6.0470262065240081E-2</c:v>
                </c:pt>
                <c:pt idx="2704">
                  <c:v>-6.0368809448579863E-2</c:v>
                </c:pt>
                <c:pt idx="2705">
                  <c:v>-6.0267498854084466E-2</c:v>
                </c:pt>
                <c:pt idx="2706">
                  <c:v>-6.0166330162466364E-2</c:v>
                </c:pt>
                <c:pt idx="2707">
                  <c:v>-5.9763072041702274E-2</c:v>
                </c:pt>
                <c:pt idx="2708">
                  <c:v>-5.966261108041955E-2</c:v>
                </c:pt>
                <c:pt idx="2709">
                  <c:v>-5.9562291310608237E-2</c:v>
                </c:pt>
                <c:pt idx="2710">
                  <c:v>-5.9462112615384664E-2</c:v>
                </c:pt>
                <c:pt idx="2711">
                  <c:v>-5.9362074877327885E-2</c:v>
                </c:pt>
                <c:pt idx="2712">
                  <c:v>-5.9262177979711068E-2</c:v>
                </c:pt>
                <c:pt idx="2713">
                  <c:v>-5.9062806241039871E-2</c:v>
                </c:pt>
                <c:pt idx="2714">
                  <c:v>-5.8963331167800136E-2</c:v>
                </c:pt>
                <c:pt idx="2715">
                  <c:v>-5.8863996471678962E-2</c:v>
                </c:pt>
                <c:pt idx="2716">
                  <c:v>-5.8665747748947859E-2</c:v>
                </c:pt>
                <c:pt idx="2717">
                  <c:v>-5.8566833493604156E-2</c:v>
                </c:pt>
                <c:pt idx="2718">
                  <c:v>-5.8369424623287661E-2</c:v>
                </c:pt>
                <c:pt idx="2719">
                  <c:v>-5.8270929781427727E-2</c:v>
                </c:pt>
                <c:pt idx="2720">
                  <c:v>-5.8172574517240755E-2</c:v>
                </c:pt>
                <c:pt idx="2721">
                  <c:v>-5.8074358718174429E-2</c:v>
                </c:pt>
                <c:pt idx="2722">
                  <c:v>-5.787834506475846E-2</c:v>
                </c:pt>
                <c:pt idx="2723">
                  <c:v>-5.7780546986904324E-2</c:v>
                </c:pt>
                <c:pt idx="2724">
                  <c:v>-5.7585367769867515E-2</c:v>
                </c:pt>
                <c:pt idx="2725">
                  <c:v>-5.7487986409403745E-2</c:v>
                </c:pt>
                <c:pt idx="2726">
                  <c:v>-5.7293639630698161E-2</c:v>
                </c:pt>
                <c:pt idx="2727">
                  <c:v>-5.7196673992785316E-2</c:v>
                </c:pt>
                <c:pt idx="2728">
                  <c:v>-5.7099846709412282E-2</c:v>
                </c:pt>
                <c:pt idx="2729">
                  <c:v>-5.6810193897960694E-2</c:v>
                </c:pt>
                <c:pt idx="2730">
                  <c:v>-5.6617781805211161E-2</c:v>
                </c:pt>
                <c:pt idx="2731">
                  <c:v>-5.64259205308918E-2</c:v>
                </c:pt>
                <c:pt idx="2732">
                  <c:v>-5.6234609219909942E-2</c:v>
                </c:pt>
                <c:pt idx="2733">
                  <c:v>-5.6139159534480128E-2</c:v>
                </c:pt>
                <c:pt idx="2734">
                  <c:v>-5.6043847021672984E-2</c:v>
                </c:pt>
                <c:pt idx="2735">
                  <c:v>-5.5853633090748415E-2</c:v>
                </c:pt>
                <c:pt idx="2736">
                  <c:v>-5.566396658825376E-2</c:v>
                </c:pt>
                <c:pt idx="2737">
                  <c:v>-5.5569338361203473E-2</c:v>
                </c:pt>
                <c:pt idx="2738">
                  <c:v>-5.5474846679191087E-2</c:v>
                </c:pt>
                <c:pt idx="2739">
                  <c:v>-5.5380491438535212E-2</c:v>
                </c:pt>
                <c:pt idx="2740">
                  <c:v>-5.5286272535912874E-2</c:v>
                </c:pt>
                <c:pt idx="2741">
                  <c:v>-5.5192189869020331E-2</c:v>
                </c:pt>
                <c:pt idx="2742">
                  <c:v>-5.5098243334868832E-2</c:v>
                </c:pt>
                <c:pt idx="2743">
                  <c:v>-5.5004432832468003E-2</c:v>
                </c:pt>
                <c:pt idx="2744">
                  <c:v>-5.4817219514251343E-2</c:v>
                </c:pt>
                <c:pt idx="2745">
                  <c:v>-5.4723816496388716E-2</c:v>
                </c:pt>
                <c:pt idx="2746">
                  <c:v>-5.453741724055363E-2</c:v>
                </c:pt>
                <c:pt idx="2747">
                  <c:v>-5.4444420802175555E-2</c:v>
                </c:pt>
                <c:pt idx="2748">
                  <c:v>-5.4351559690967444E-2</c:v>
                </c:pt>
                <c:pt idx="2749">
                  <c:v>-5.4258833807047102E-2</c:v>
                </c:pt>
                <c:pt idx="2750">
                  <c:v>-5.4166243052175891E-2</c:v>
                </c:pt>
                <c:pt idx="2751">
                  <c:v>-5.4073787328377892E-2</c:v>
                </c:pt>
                <c:pt idx="2752">
                  <c:v>-5.3889280578669749E-2</c:v>
                </c:pt>
                <c:pt idx="2753">
                  <c:v>-5.3797229358195094E-2</c:v>
                </c:pt>
                <c:pt idx="2754">
                  <c:v>-5.361353074109939E-2</c:v>
                </c:pt>
                <c:pt idx="2755">
                  <c:v>-5.3521883151283284E-2</c:v>
                </c:pt>
                <c:pt idx="2756">
                  <c:v>-5.3338990929176051E-2</c:v>
                </c:pt>
                <c:pt idx="2757">
                  <c:v>-5.3247746105594108E-2</c:v>
                </c:pt>
                <c:pt idx="2758">
                  <c:v>-5.3156635347618511E-2</c:v>
                </c:pt>
                <c:pt idx="2759">
                  <c:v>-5.306565856042382E-2</c:v>
                </c:pt>
                <c:pt idx="2760">
                  <c:v>-5.297481564984273E-2</c:v>
                </c:pt>
                <c:pt idx="2761">
                  <c:v>-5.2884106522064156E-2</c:v>
                </c:pt>
                <c:pt idx="2762">
                  <c:v>-5.2793531083497658E-2</c:v>
                </c:pt>
                <c:pt idx="2763">
                  <c:v>-5.2703089241426367E-2</c:v>
                </c:pt>
                <c:pt idx="2764">
                  <c:v>-5.2522605975434483E-2</c:v>
                </c:pt>
                <c:pt idx="2765">
                  <c:v>-5.2163238545280939E-2</c:v>
                </c:pt>
                <c:pt idx="2766">
                  <c:v>-5.20737293022304E-2</c:v>
                </c:pt>
                <c:pt idx="2767">
                  <c:v>-5.198435292415577E-2</c:v>
                </c:pt>
                <c:pt idx="2768">
                  <c:v>-5.1895109321611531E-2</c:v>
                </c:pt>
                <c:pt idx="2769">
                  <c:v>-5.1717020085482394E-2</c:v>
                </c:pt>
                <c:pt idx="2770">
                  <c:v>-5.1628174274112711E-2</c:v>
                </c:pt>
                <c:pt idx="2771">
                  <c:v>-5.1539460883071868E-2</c:v>
                </c:pt>
                <c:pt idx="2772">
                  <c:v>-5.1450879824073315E-2</c:v>
                </c:pt>
                <c:pt idx="2773">
                  <c:v>-5.136243100995469E-2</c:v>
                </c:pt>
                <c:pt idx="2774">
                  <c:v>-5.1274114353748165E-2</c:v>
                </c:pt>
                <c:pt idx="2775">
                  <c:v>-5.1185929768472686E-2</c:v>
                </c:pt>
                <c:pt idx="2776">
                  <c:v>-5.1097877167574475E-2</c:v>
                </c:pt>
                <c:pt idx="2777">
                  <c:v>-5.1009956465598708E-2</c:v>
                </c:pt>
                <c:pt idx="2778">
                  <c:v>-5.0922167576908491E-2</c:v>
                </c:pt>
                <c:pt idx="2779">
                  <c:v>-5.0834510415935397E-2</c:v>
                </c:pt>
                <c:pt idx="2780">
                  <c:v>-5.0746984898190385E-2</c:v>
                </c:pt>
                <c:pt idx="2781">
                  <c:v>-5.0659590939139867E-2</c:v>
                </c:pt>
                <c:pt idx="2782">
                  <c:v>-5.0572328454792287E-2</c:v>
                </c:pt>
                <c:pt idx="2783">
                  <c:v>-5.0485197361333313E-2</c:v>
                </c:pt>
                <c:pt idx="2784">
                  <c:v>-5.0398197575987777E-2</c:v>
                </c:pt>
                <c:pt idx="2785">
                  <c:v>-5.0311329015571254E-2</c:v>
                </c:pt>
                <c:pt idx="2786">
                  <c:v>-5.0224591597009385E-2</c:v>
                </c:pt>
                <c:pt idx="2787">
                  <c:v>-5.0137985239453835E-2</c:v>
                </c:pt>
                <c:pt idx="2788">
                  <c:v>-5.00515098603962E-2</c:v>
                </c:pt>
                <c:pt idx="2789">
                  <c:v>-4.9965165378580874E-2</c:v>
                </c:pt>
                <c:pt idx="2790">
                  <c:v>-4.9878951712938109E-2</c:v>
                </c:pt>
                <c:pt idx="2791">
                  <c:v>-4.9706916509905934E-2</c:v>
                </c:pt>
                <c:pt idx="2792">
                  <c:v>-4.9621094812362918E-2</c:v>
                </c:pt>
                <c:pt idx="2793">
                  <c:v>-4.9449842828055819E-2</c:v>
                </c:pt>
                <c:pt idx="2794">
                  <c:v>-4.9364412384194492E-2</c:v>
                </c:pt>
                <c:pt idx="2795">
                  <c:v>-4.9279112201483032E-2</c:v>
                </c:pt>
                <c:pt idx="2796">
                  <c:v>-4.9193942202086928E-2</c:v>
                </c:pt>
                <c:pt idx="2797">
                  <c:v>-4.9108902308823456E-2</c:v>
                </c:pt>
                <c:pt idx="2798">
                  <c:v>-4.9023992444714989E-2</c:v>
                </c:pt>
                <c:pt idx="2799">
                  <c:v>-4.8854562497793338E-2</c:v>
                </c:pt>
                <c:pt idx="2800">
                  <c:v>-4.8601390896167156E-2</c:v>
                </c:pt>
                <c:pt idx="2801">
                  <c:v>-4.8517259613313712E-2</c:v>
                </c:pt>
                <c:pt idx="2802">
                  <c:v>-4.8433257833131738E-2</c:v>
                </c:pt>
                <c:pt idx="2803">
                  <c:v>-4.8349385480960287E-2</c:v>
                </c:pt>
                <c:pt idx="2804">
                  <c:v>-4.8182028768717126E-2</c:v>
                </c:pt>
                <c:pt idx="2805">
                  <c:v>-4.8098544263176918E-2</c:v>
                </c:pt>
                <c:pt idx="2806">
                  <c:v>-4.8015188895312783E-2</c:v>
                </c:pt>
                <c:pt idx="2807">
                  <c:v>-4.7931962593881682E-2</c:v>
                </c:pt>
                <c:pt idx="2808">
                  <c:v>-4.7600346630664155E-2</c:v>
                </c:pt>
                <c:pt idx="2809">
                  <c:v>-4.7517764599974414E-2</c:v>
                </c:pt>
                <c:pt idx="2810">
                  <c:v>-4.7435311214192415E-2</c:v>
                </c:pt>
                <c:pt idx="2811">
                  <c:v>-4.7352986405359898E-2</c:v>
                </c:pt>
                <c:pt idx="2812">
                  <c:v>-4.7270790104295787E-2</c:v>
                </c:pt>
                <c:pt idx="2813">
                  <c:v>-4.7188722244044405E-2</c:v>
                </c:pt>
                <c:pt idx="2814">
                  <c:v>-4.702497157562522E-2</c:v>
                </c:pt>
                <c:pt idx="2815">
                  <c:v>-4.6943288634058389E-2</c:v>
                </c:pt>
                <c:pt idx="2816">
                  <c:v>-4.6861733865892104E-2</c:v>
                </c:pt>
                <c:pt idx="2817">
                  <c:v>-4.6780307205360513E-2</c:v>
                </c:pt>
                <c:pt idx="2818">
                  <c:v>-4.669900858748164E-2</c:v>
                </c:pt>
                <c:pt idx="2819">
                  <c:v>-4.6536795219957405E-2</c:v>
                </c:pt>
                <c:pt idx="2820">
                  <c:v>-4.6455880342334728E-2</c:v>
                </c:pt>
                <c:pt idx="2821">
                  <c:v>-4.637509325040734E-2</c:v>
                </c:pt>
                <c:pt idx="2822">
                  <c:v>-4.6294433881752931E-2</c:v>
                </c:pt>
                <c:pt idx="2823">
                  <c:v>-4.6133498061883993E-2</c:v>
                </c:pt>
                <c:pt idx="2824">
                  <c:v>-4.6053221487026438E-2</c:v>
                </c:pt>
                <c:pt idx="2825">
                  <c:v>-4.5973072386835498E-2</c:v>
                </c:pt>
                <c:pt idx="2826">
                  <c:v>-4.589305070079322E-2</c:v>
                </c:pt>
                <c:pt idx="2827">
                  <c:v>-4.5653749525127317E-2</c:v>
                </c:pt>
                <c:pt idx="2828">
                  <c:v>-4.5178579335315085E-2</c:v>
                </c:pt>
                <c:pt idx="2829">
                  <c:v>-4.5021204518465717E-2</c:v>
                </c:pt>
                <c:pt idx="2830">
                  <c:v>-4.4942707215847352E-2</c:v>
                </c:pt>
                <c:pt idx="2831">
                  <c:v>-4.4864336577073442E-2</c:v>
                </c:pt>
                <c:pt idx="2832">
                  <c:v>-4.4786092547100684E-2</c:v>
                </c:pt>
                <c:pt idx="2833">
                  <c:v>-4.470797507222584E-2</c:v>
                </c:pt>
                <c:pt idx="2834">
                  <c:v>-4.4629984098897929E-2</c:v>
                </c:pt>
                <c:pt idx="2835">
                  <c:v>-4.4552119573594354E-2</c:v>
                </c:pt>
                <c:pt idx="2836">
                  <c:v>-4.4474381444256667E-2</c:v>
                </c:pt>
                <c:pt idx="2837">
                  <c:v>-4.4396769658133078E-2</c:v>
                </c:pt>
                <c:pt idx="2838">
                  <c:v>-4.4241924909871881E-2</c:v>
                </c:pt>
                <c:pt idx="2839">
                  <c:v>-4.4164691845358074E-2</c:v>
                </c:pt>
                <c:pt idx="2840">
                  <c:v>-4.4087584920264322E-2</c:v>
                </c:pt>
                <c:pt idx="2841">
                  <c:v>-4.4010604084518831E-2</c:v>
                </c:pt>
                <c:pt idx="2842">
                  <c:v>-4.3857020484820985E-2</c:v>
                </c:pt>
                <c:pt idx="2843">
                  <c:v>-4.3780417623629268E-2</c:v>
                </c:pt>
                <c:pt idx="2844">
                  <c:v>-4.3703940657078451E-2</c:v>
                </c:pt>
                <c:pt idx="2845">
                  <c:v>-4.355136421937629E-2</c:v>
                </c:pt>
                <c:pt idx="2846">
                  <c:v>-4.3475264654814147E-2</c:v>
                </c:pt>
                <c:pt idx="2847">
                  <c:v>-4.3247720027552332E-2</c:v>
                </c:pt>
                <c:pt idx="2848">
                  <c:v>-4.3172123023891049E-2</c:v>
                </c:pt>
                <c:pt idx="2849">
                  <c:v>-4.3096651549366961E-2</c:v>
                </c:pt>
                <c:pt idx="2850">
                  <c:v>-4.2946085013013287E-2</c:v>
                </c:pt>
                <c:pt idx="2851">
                  <c:v>-4.2870989866348436E-2</c:v>
                </c:pt>
                <c:pt idx="2852">
                  <c:v>-4.2796020076901961E-2</c:v>
                </c:pt>
                <c:pt idx="2853">
                  <c:v>-4.2721175603805249E-2</c:v>
                </c:pt>
                <c:pt idx="2854">
                  <c:v>-4.2646456406016449E-2</c:v>
                </c:pt>
                <c:pt idx="2855">
                  <c:v>-4.2423050061148215E-2</c:v>
                </c:pt>
                <c:pt idx="2856">
                  <c:v>-4.2348831563733674E-2</c:v>
                </c:pt>
                <c:pt idx="2857">
                  <c:v>-4.2274738144174352E-2</c:v>
                </c:pt>
                <c:pt idx="2858">
                  <c:v>-4.2200769763946176E-2</c:v>
                </c:pt>
                <c:pt idx="2859">
                  <c:v>-4.2126926386051831E-2</c:v>
                </c:pt>
                <c:pt idx="2860">
                  <c:v>-4.1979614489221412E-2</c:v>
                </c:pt>
                <c:pt idx="2861">
                  <c:v>-4.1906145897892995E-2</c:v>
                </c:pt>
                <c:pt idx="2862">
                  <c:v>-4.1759583252713096E-2</c:v>
                </c:pt>
                <c:pt idx="2863">
                  <c:v>-4.1686489129349753E-2</c:v>
                </c:pt>
                <c:pt idx="2864">
                  <c:v>-4.1540675112066903E-2</c:v>
                </c:pt>
                <c:pt idx="2865">
                  <c:v>-4.1322889168844044E-2</c:v>
                </c:pt>
                <c:pt idx="2866">
                  <c:v>-4.1178321557823659E-2</c:v>
                </c:pt>
                <c:pt idx="2867">
                  <c:v>-4.1106224565685412E-2</c:v>
                </c:pt>
                <c:pt idx="2868">
                  <c:v>-4.1034252076486338E-2</c:v>
                </c:pt>
                <c:pt idx="2869">
                  <c:v>-4.0890680490757995E-2</c:v>
                </c:pt>
                <c:pt idx="2870">
                  <c:v>-4.0747606574689899E-2</c:v>
                </c:pt>
                <c:pt idx="2871">
                  <c:v>-4.0605030111136795E-2</c:v>
                </c:pt>
                <c:pt idx="2872">
                  <c:v>-4.0533928359283919E-2</c:v>
                </c:pt>
                <c:pt idx="2873">
                  <c:v>-4.0392097687694618E-2</c:v>
                </c:pt>
                <c:pt idx="2874">
                  <c:v>-4.025076396541441E-2</c:v>
                </c:pt>
                <c:pt idx="2875">
                  <c:v>-4.0180283402085674E-2</c:v>
                </c:pt>
                <c:pt idx="2876">
                  <c:v>-4.0039694758523842E-2</c:v>
                </c:pt>
                <c:pt idx="2877">
                  <c:v>-3.9969586635189992E-2</c:v>
                </c:pt>
                <c:pt idx="2878">
                  <c:v>-3.9899602616783242E-2</c:v>
                </c:pt>
                <c:pt idx="2879">
                  <c:v>-3.9760006814534461E-2</c:v>
                </c:pt>
                <c:pt idx="2880">
                  <c:v>-3.9620907197436682E-2</c:v>
                </c:pt>
                <c:pt idx="2881">
                  <c:v>-3.9551543413022784E-2</c:v>
                </c:pt>
                <c:pt idx="2882">
                  <c:v>-3.9344195950635104E-2</c:v>
                </c:pt>
                <c:pt idx="2883">
                  <c:v>-3.9275328040819762E-2</c:v>
                </c:pt>
                <c:pt idx="2884">
                  <c:v>-3.9206584060513673E-2</c:v>
                </c:pt>
                <c:pt idx="2885">
                  <c:v>-3.9137963996570324E-2</c:v>
                </c:pt>
                <c:pt idx="2886">
                  <c:v>-3.9069467834517188E-2</c:v>
                </c:pt>
                <c:pt idx="2887">
                  <c:v>-3.9001095561735741E-2</c:v>
                </c:pt>
                <c:pt idx="2888">
                  <c:v>-3.8932847165781582E-2</c:v>
                </c:pt>
                <c:pt idx="2889">
                  <c:v>-3.8864722634885364E-2</c:v>
                </c:pt>
                <c:pt idx="2890">
                  <c:v>-3.8796721957891363E-2</c:v>
                </c:pt>
                <c:pt idx="2891">
                  <c:v>-3.8728845123772088E-2</c:v>
                </c:pt>
                <c:pt idx="2892">
                  <c:v>-3.8661092122886605E-2</c:v>
                </c:pt>
                <c:pt idx="2893">
                  <c:v>-3.8525957583937842E-2</c:v>
                </c:pt>
                <c:pt idx="2894">
                  <c:v>-3.8391318273710277E-2</c:v>
                </c:pt>
                <c:pt idx="2895">
                  <c:v>-3.8324184311099602E-2</c:v>
                </c:pt>
                <c:pt idx="2896">
                  <c:v>-3.8257174134349141E-2</c:v>
                </c:pt>
                <c:pt idx="2897">
                  <c:v>-3.8123525118473819E-2</c:v>
                </c:pt>
                <c:pt idx="2898">
                  <c:v>-3.7990371188846933E-2</c:v>
                </c:pt>
                <c:pt idx="2899">
                  <c:v>-3.7923979872731439E-2</c:v>
                </c:pt>
                <c:pt idx="2900">
                  <c:v>-3.7857712318348287E-2</c:v>
                </c:pt>
                <c:pt idx="2901">
                  <c:v>-3.7791568524488381E-2</c:v>
                </c:pt>
                <c:pt idx="2902">
                  <c:v>-3.7725548489849006E-2</c:v>
                </c:pt>
                <c:pt idx="2903">
                  <c:v>-3.7593879697189136E-2</c:v>
                </c:pt>
                <c:pt idx="2904">
                  <c:v>-3.7462705944481027E-2</c:v>
                </c:pt>
                <c:pt idx="2905">
                  <c:v>-3.7397304712140485E-2</c:v>
                </c:pt>
                <c:pt idx="2906">
                  <c:v>-3.7332027245721704E-2</c:v>
                </c:pt>
                <c:pt idx="2907">
                  <c:v>-3.720184362702092E-2</c:v>
                </c:pt>
                <c:pt idx="2908">
                  <c:v>-3.7136937482787777E-2</c:v>
                </c:pt>
                <c:pt idx="2909">
                  <c:v>-3.707215512299316E-2</c:v>
                </c:pt>
                <c:pt idx="2910">
                  <c:v>-3.6878550814844153E-2</c:v>
                </c:pt>
                <c:pt idx="2911">
                  <c:v>-3.6814263661040222E-2</c:v>
                </c:pt>
                <c:pt idx="2912">
                  <c:v>-3.6750100329013782E-2</c:v>
                </c:pt>
                <c:pt idx="2913">
                  <c:v>-3.6622145170539362E-2</c:v>
                </c:pt>
                <c:pt idx="2914">
                  <c:v>-3.655835336520611E-2</c:v>
                </c:pt>
                <c:pt idx="2915">
                  <c:v>-3.6431141361671568E-2</c:v>
                </c:pt>
                <c:pt idx="2916">
                  <c:v>-3.6367721188625329E-2</c:v>
                </c:pt>
                <c:pt idx="2917">
                  <c:v>-3.6304424920190884E-2</c:v>
                </c:pt>
                <c:pt idx="2918">
                  <c:v>-3.6241252570644228E-2</c:v>
                </c:pt>
                <c:pt idx="2919">
                  <c:v>-3.6178204155040368E-2</c:v>
                </c:pt>
                <c:pt idx="2920">
                  <c:v>-3.611527969021551E-2</c:v>
                </c:pt>
                <c:pt idx="2921">
                  <c:v>-3.6052479192074834E-2</c:v>
                </c:pt>
                <c:pt idx="2922">
                  <c:v>-3.5989802678468116E-2</c:v>
                </c:pt>
                <c:pt idx="2923">
                  <c:v>-3.5927250167461025E-2</c:v>
                </c:pt>
                <c:pt idx="2924">
                  <c:v>-3.5802517230602064E-2</c:v>
                </c:pt>
                <c:pt idx="2925">
                  <c:v>-3.5678280541908768E-2</c:v>
                </c:pt>
                <c:pt idx="2926">
                  <c:v>-3.5616348344042426E-2</c:v>
                </c:pt>
                <c:pt idx="2927">
                  <c:v>-3.555454027370842E-2</c:v>
                </c:pt>
                <c:pt idx="2928">
                  <c:v>-3.5492856355226338E-2</c:v>
                </c:pt>
                <c:pt idx="2929">
                  <c:v>-3.5431296611996878E-2</c:v>
                </c:pt>
                <c:pt idx="2930">
                  <c:v>-3.5186299905869828E-2</c:v>
                </c:pt>
                <c:pt idx="2931">
                  <c:v>-3.5064547292741374E-2</c:v>
                </c:pt>
                <c:pt idx="2932">
                  <c:v>-3.5003857521449785E-2</c:v>
                </c:pt>
                <c:pt idx="2933">
                  <c:v>-3.4943292147663362E-2</c:v>
                </c:pt>
                <c:pt idx="2934">
                  <c:v>-3.4882851202535883E-2</c:v>
                </c:pt>
                <c:pt idx="2935">
                  <c:v>-3.4822534718076552E-2</c:v>
                </c:pt>
                <c:pt idx="2936">
                  <c:v>-3.4702275263470611E-2</c:v>
                </c:pt>
                <c:pt idx="2937">
                  <c:v>-3.4522820385830807E-2</c:v>
                </c:pt>
                <c:pt idx="2938">
                  <c:v>-3.446325138440004E-2</c:v>
                </c:pt>
                <c:pt idx="2939">
                  <c:v>-3.4403807091549124E-2</c:v>
                </c:pt>
                <c:pt idx="2940">
                  <c:v>-3.4344487544807463E-2</c:v>
                </c:pt>
                <c:pt idx="2941">
                  <c:v>-3.4226222851381431E-2</c:v>
                </c:pt>
                <c:pt idx="2942">
                  <c:v>-3.4049762425907751E-2</c:v>
                </c:pt>
                <c:pt idx="2943">
                  <c:v>-3.3991192218773364E-2</c:v>
                </c:pt>
                <c:pt idx="2944">
                  <c:v>-3.3932747052686389E-2</c:v>
                </c:pt>
                <c:pt idx="2945">
                  <c:v>-3.3816232026386256E-2</c:v>
                </c:pt>
                <c:pt idx="2946">
                  <c:v>-3.3700217721313902E-2</c:v>
                </c:pt>
                <c:pt idx="2947">
                  <c:v>-3.3642398460187295E-2</c:v>
                </c:pt>
                <c:pt idx="2948">
                  <c:v>-3.358470452621639E-2</c:v>
                </c:pt>
                <c:pt idx="2949">
                  <c:v>-3.3527135970316008E-2</c:v>
                </c:pt>
                <c:pt idx="2950">
                  <c:v>-3.3469692844164491E-2</c:v>
                </c:pt>
                <c:pt idx="2951">
                  <c:v>-3.3298116574373635E-2</c:v>
                </c:pt>
                <c:pt idx="2952">
                  <c:v>-3.3241175702767335E-2</c:v>
                </c:pt>
                <c:pt idx="2953">
                  <c:v>-3.3184360532652196E-2</c:v>
                </c:pt>
                <c:pt idx="2954">
                  <c:v>-3.3127671122424887E-2</c:v>
                </c:pt>
                <c:pt idx="2955">
                  <c:v>-3.3071107529428614E-2</c:v>
                </c:pt>
                <c:pt idx="2956">
                  <c:v>-3.3014669813076429E-2</c:v>
                </c:pt>
                <c:pt idx="2957">
                  <c:v>-3.2902172252207977E-2</c:v>
                </c:pt>
                <c:pt idx="2958">
                  <c:v>-3.2790178931603839E-2</c:v>
                </c:pt>
                <c:pt idx="2959">
                  <c:v>-3.2734371519522638E-2</c:v>
                </c:pt>
                <c:pt idx="2960">
                  <c:v>-3.2678690359188224E-2</c:v>
                </c:pt>
                <c:pt idx="2961">
                  <c:v>-3.2623135516417157E-2</c:v>
                </c:pt>
                <c:pt idx="2962">
                  <c:v>-3.2567707058044994E-2</c:v>
                </c:pt>
                <c:pt idx="2963">
                  <c:v>-3.2512405052599967E-2</c:v>
                </c:pt>
                <c:pt idx="2964">
                  <c:v>-3.2457229568550218E-2</c:v>
                </c:pt>
                <c:pt idx="2965">
                  <c:v>-3.240218067589775E-2</c:v>
                </c:pt>
                <c:pt idx="2966">
                  <c:v>-3.2347258445504269E-2</c:v>
                </c:pt>
                <c:pt idx="2967">
                  <c:v>-3.2292462949120346E-2</c:v>
                </c:pt>
                <c:pt idx="2968">
                  <c:v>-3.2128837600959741E-2</c:v>
                </c:pt>
                <c:pt idx="2969">
                  <c:v>-3.2074549781952795E-2</c:v>
                </c:pt>
                <c:pt idx="2970">
                  <c:v>-3.2020389072630565E-2</c:v>
                </c:pt>
                <c:pt idx="2971">
                  <c:v>-3.1966355551218982E-2</c:v>
                </c:pt>
                <c:pt idx="2972">
                  <c:v>-3.1912449296434497E-2</c:v>
                </c:pt>
                <c:pt idx="2973">
                  <c:v>-3.1858670389457625E-2</c:v>
                </c:pt>
                <c:pt idx="2974">
                  <c:v>-3.1805018911362504E-2</c:v>
                </c:pt>
                <c:pt idx="2975">
                  <c:v>-3.1751494944345288E-2</c:v>
                </c:pt>
                <c:pt idx="2976">
                  <c:v>-3.1698098572951194E-2</c:v>
                </c:pt>
                <c:pt idx="2977">
                  <c:v>-3.1644829881021096E-2</c:v>
                </c:pt>
                <c:pt idx="2978">
                  <c:v>-3.1591688954205097E-2</c:v>
                </c:pt>
                <c:pt idx="2979">
                  <c:v>-3.1538675880378987E-2</c:v>
                </c:pt>
                <c:pt idx="2980">
                  <c:v>-3.1433033642815578E-2</c:v>
                </c:pt>
                <c:pt idx="2981">
                  <c:v>-3.1380404658983667E-2</c:v>
                </c:pt>
                <c:pt idx="2982">
                  <c:v>-3.1275531417758323E-2</c:v>
                </c:pt>
                <c:pt idx="2983">
                  <c:v>-3.1223287347024495E-2</c:v>
                </c:pt>
                <c:pt idx="2984">
                  <c:v>-3.1171171768976678E-2</c:v>
                </c:pt>
                <c:pt idx="2985">
                  <c:v>-3.1119184779352493E-2</c:v>
                </c:pt>
                <c:pt idx="2986">
                  <c:v>-3.1067326476285025E-2</c:v>
                </c:pt>
                <c:pt idx="2987">
                  <c:v>-3.0861182109962988E-2</c:v>
                </c:pt>
                <c:pt idx="2988">
                  <c:v>-3.0657104812107695E-2</c:v>
                </c:pt>
                <c:pt idx="2989">
                  <c:v>-3.0606409257647085E-2</c:v>
                </c:pt>
                <c:pt idx="2990">
                  <c:v>-3.0555843428871819E-2</c:v>
                </c:pt>
                <c:pt idx="2991">
                  <c:v>-3.0455101390230169E-2</c:v>
                </c:pt>
                <c:pt idx="2992">
                  <c:v>-3.030496408122467E-2</c:v>
                </c:pt>
                <c:pt idx="2993">
                  <c:v>-3.0156000461011103E-2</c:v>
                </c:pt>
                <c:pt idx="2994">
                  <c:v>-3.0106607296783518E-2</c:v>
                </c:pt>
                <c:pt idx="2995">
                  <c:v>-3.0057345024028282E-2</c:v>
                </c:pt>
                <c:pt idx="2996">
                  <c:v>-3.000821376603072E-2</c:v>
                </c:pt>
                <c:pt idx="2997">
                  <c:v>-2.9959213647934774E-2</c:v>
                </c:pt>
                <c:pt idx="2998">
                  <c:v>-2.9813001410291737E-2</c:v>
                </c:pt>
                <c:pt idx="2999">
                  <c:v>-2.9764527134128447E-2</c:v>
                </c:pt>
                <c:pt idx="3000">
                  <c:v>-2.9716184645641908E-2</c:v>
                </c:pt>
                <c:pt idx="3001">
                  <c:v>-2.9619895567621294E-2</c:v>
                </c:pt>
                <c:pt idx="3002">
                  <c:v>-2.9571949249383792E-2</c:v>
                </c:pt>
                <c:pt idx="3003">
                  <c:v>-2.9524135262340913E-2</c:v>
                </c:pt>
                <c:pt idx="3004">
                  <c:v>-2.9476453745964942E-2</c:v>
                </c:pt>
                <c:pt idx="3005">
                  <c:v>-2.9428904840991262E-2</c:v>
                </c:pt>
                <c:pt idx="3006">
                  <c:v>-2.9381488689878141E-2</c:v>
                </c:pt>
                <c:pt idx="3007">
                  <c:v>-2.9334205436807877E-2</c:v>
                </c:pt>
                <c:pt idx="3008">
                  <c:v>-2.9240038207776965E-2</c:v>
                </c:pt>
                <c:pt idx="3009">
                  <c:v>-2.9193154527427382E-2</c:v>
                </c:pt>
                <c:pt idx="3010">
                  <c:v>-2.909978778583833E-2</c:v>
                </c:pt>
                <c:pt idx="3011">
                  <c:v>-2.9053305029346176E-2</c:v>
                </c:pt>
                <c:pt idx="3012">
                  <c:v>-2.9006956221874183E-2</c:v>
                </c:pt>
                <c:pt idx="3013">
                  <c:v>-2.8868715063272068E-2</c:v>
                </c:pt>
                <c:pt idx="3014">
                  <c:v>-2.8822903630909714E-2</c:v>
                </c:pt>
                <c:pt idx="3015">
                  <c:v>-2.8777226945579985E-2</c:v>
                </c:pt>
                <c:pt idx="3016">
                  <c:v>-2.8731685171795106E-2</c:v>
                </c:pt>
                <c:pt idx="3017">
                  <c:v>-2.8686278475799222E-2</c:v>
                </c:pt>
                <c:pt idx="3018">
                  <c:v>-2.8641007025380513E-2</c:v>
                </c:pt>
                <c:pt idx="3019">
                  <c:v>-2.8595870990544461E-2</c:v>
                </c:pt>
                <c:pt idx="3020">
                  <c:v>-2.8550870542282867E-2</c:v>
                </c:pt>
                <c:pt idx="3021">
                  <c:v>-2.8506005853466302E-2</c:v>
                </c:pt>
                <c:pt idx="3022">
                  <c:v>-2.8461277099417329E-2</c:v>
                </c:pt>
                <c:pt idx="3023">
                  <c:v>-2.8416684456335731E-2</c:v>
                </c:pt>
                <c:pt idx="3024">
                  <c:v>-2.8327908218279636E-2</c:v>
                </c:pt>
                <c:pt idx="3025">
                  <c:v>-2.8283724985184947E-2</c:v>
                </c:pt>
                <c:pt idx="3026">
                  <c:v>-2.8195769209406012E-2</c:v>
                </c:pt>
                <c:pt idx="3027">
                  <c:v>-2.815199703929222E-2</c:v>
                </c:pt>
                <c:pt idx="3028">
                  <c:v>-2.8064865081081837E-2</c:v>
                </c:pt>
                <c:pt idx="3029">
                  <c:v>-2.797828424870883E-2</c:v>
                </c:pt>
                <c:pt idx="3030">
                  <c:v>-2.7935200992344516E-2</c:v>
                </c:pt>
                <c:pt idx="3031">
                  <c:v>-2.7892256107630516E-2</c:v>
                </c:pt>
                <c:pt idx="3032">
                  <c:v>-2.7806782255802083E-2</c:v>
                </c:pt>
                <c:pt idx="3033">
                  <c:v>-2.7764253696143791E-2</c:v>
                </c:pt>
                <c:pt idx="3034">
                  <c:v>-2.7637503965414298E-2</c:v>
                </c:pt>
                <c:pt idx="3035">
                  <c:v>-2.7553702879947226E-2</c:v>
                </c:pt>
                <c:pt idx="3036">
                  <c:v>-2.7512012601550288E-2</c:v>
                </c:pt>
                <c:pt idx="3037">
                  <c:v>-2.74704627909103E-2</c:v>
                </c:pt>
                <c:pt idx="3038">
                  <c:v>-2.7429053668669531E-2</c:v>
                </c:pt>
                <c:pt idx="3039">
                  <c:v>-2.7387785457985193E-2</c:v>
                </c:pt>
                <c:pt idx="3040">
                  <c:v>-2.7346658383896886E-2</c:v>
                </c:pt>
                <c:pt idx="3041">
                  <c:v>-2.7224126268851592E-2</c:v>
                </c:pt>
                <c:pt idx="3042">
                  <c:v>-2.7183566038389909E-2</c:v>
                </c:pt>
                <c:pt idx="3043">
                  <c:v>-2.7143148104203263E-2</c:v>
                </c:pt>
                <c:pt idx="3044">
                  <c:v>-2.7062740080242197E-2</c:v>
                </c:pt>
                <c:pt idx="3045">
                  <c:v>-2.7022750474625205E-2</c:v>
                </c:pt>
                <c:pt idx="3046">
                  <c:v>-2.6982904133151873E-2</c:v>
                </c:pt>
                <c:pt idx="3047">
                  <c:v>-2.694320130347928E-2</c:v>
                </c:pt>
                <c:pt idx="3048">
                  <c:v>-2.690364223605704E-2</c:v>
                </c:pt>
                <c:pt idx="3049">
                  <c:v>-2.6824956400735782E-2</c:v>
                </c:pt>
                <c:pt idx="3050">
                  <c:v>-2.6746848676151482E-2</c:v>
                </c:pt>
                <c:pt idx="3051">
                  <c:v>-2.6630775628318757E-2</c:v>
                </c:pt>
                <c:pt idx="3052">
                  <c:v>-2.6592375956807739E-2</c:v>
                </c:pt>
                <c:pt idx="3053">
                  <c:v>-2.6516015261000864E-2</c:v>
                </c:pt>
                <c:pt idx="3054">
                  <c:v>-2.6478054789740101E-2</c:v>
                </c:pt>
                <c:pt idx="3055">
                  <c:v>-2.6402575001730579E-2</c:v>
                </c:pt>
                <c:pt idx="3056">
                  <c:v>-2.6327685320893874E-2</c:v>
                </c:pt>
                <c:pt idx="3057">
                  <c:v>-2.6290462493465269E-2</c:v>
                </c:pt>
                <c:pt idx="3058">
                  <c:v>-2.6216462334334494E-2</c:v>
                </c:pt>
                <c:pt idx="3059">
                  <c:v>-2.6106580327578541E-2</c:v>
                </c:pt>
                <c:pt idx="3060">
                  <c:v>-2.6034074706598655E-2</c:v>
                </c:pt>
                <c:pt idx="3061">
                  <c:v>-2.5998047544338803E-2</c:v>
                </c:pt>
                <c:pt idx="3062">
                  <c:v>-2.5926446102307859E-2</c:v>
                </c:pt>
                <c:pt idx="3063">
                  <c:v>-2.5820180991220951E-2</c:v>
                </c:pt>
                <c:pt idx="3064">
                  <c:v>-2.571528826493551E-2</c:v>
                </c:pt>
                <c:pt idx="3065">
                  <c:v>-2.568063057088088E-2</c:v>
                </c:pt>
                <c:pt idx="3066">
                  <c:v>-2.5646126723915769E-2</c:v>
                </c:pt>
                <c:pt idx="3067">
                  <c:v>-2.5611777072298579E-2</c:v>
                </c:pt>
                <c:pt idx="3068">
                  <c:v>-2.5577581967783751E-2</c:v>
                </c:pt>
                <c:pt idx="3069">
                  <c:v>-2.5543541766205335E-2</c:v>
                </c:pt>
                <c:pt idx="3070">
                  <c:v>-2.5509656825776567E-2</c:v>
                </c:pt>
                <c:pt idx="3071">
                  <c:v>-2.5442354180637207E-2</c:v>
                </c:pt>
                <c:pt idx="3072">
                  <c:v>-2.5408937210152763E-2</c:v>
                </c:pt>
                <c:pt idx="3073">
                  <c:v>-2.5375676970349283E-2</c:v>
                </c:pt>
                <c:pt idx="3074">
                  <c:v>-2.5309628190707006E-2</c:v>
                </c:pt>
                <c:pt idx="3075">
                  <c:v>-2.5276840413871578E-2</c:v>
                </c:pt>
                <c:pt idx="3076">
                  <c:v>-2.5244210894280229E-2</c:v>
                </c:pt>
                <c:pt idx="3077">
                  <c:v>-2.5211740022502874E-2</c:v>
                </c:pt>
                <c:pt idx="3078">
                  <c:v>-2.5083450961058882E-2</c:v>
                </c:pt>
                <c:pt idx="3079">
                  <c:v>-2.5051779323088604E-2</c:v>
                </c:pt>
                <c:pt idx="3080">
                  <c:v>-2.4988919683856005E-2</c:v>
                </c:pt>
                <c:pt idx="3081">
                  <c:v>-2.4895845647432656E-2</c:v>
                </c:pt>
                <c:pt idx="3082">
                  <c:v>-2.4865146798079281E-2</c:v>
                </c:pt>
                <c:pt idx="3083">
                  <c:v>-2.4804240469298584E-2</c:v>
                </c:pt>
                <c:pt idx="3084">
                  <c:v>-2.4743992273647184E-2</c:v>
                </c:pt>
                <c:pt idx="3085">
                  <c:v>-2.4714116107591555E-2</c:v>
                </c:pt>
                <c:pt idx="3086">
                  <c:v>-2.4684405841541399E-2</c:v>
                </c:pt>
                <c:pt idx="3087">
                  <c:v>-2.4567233146325636E-2</c:v>
                </c:pt>
                <c:pt idx="3088">
                  <c:v>-2.4509654505966122E-2</c:v>
                </c:pt>
                <c:pt idx="3089">
                  <c:v>-2.4452752877504261E-2</c:v>
                </c:pt>
                <c:pt idx="3090">
                  <c:v>-2.4424557190429338E-2</c:v>
                </c:pt>
                <c:pt idx="3091">
                  <c:v>-2.4396532263530245E-2</c:v>
                </c:pt>
                <c:pt idx="3092">
                  <c:v>-2.4368678609450911E-2</c:v>
                </c:pt>
                <c:pt idx="3093">
                  <c:v>-2.4340996745679692E-2</c:v>
                </c:pt>
                <c:pt idx="3094">
                  <c:v>-2.4286150487757042E-2</c:v>
                </c:pt>
                <c:pt idx="3095">
                  <c:v>-2.4258987155143005E-2</c:v>
                </c:pt>
                <c:pt idx="3096">
                  <c:v>-2.42319977358381E-2</c:v>
                </c:pt>
                <c:pt idx="3097">
                  <c:v>-2.4205182774928054E-2</c:v>
                </c:pt>
                <c:pt idx="3098">
                  <c:v>-2.4152078430904118E-2</c:v>
                </c:pt>
                <c:pt idx="3099">
                  <c:v>-2.4099678585177708E-2</c:v>
                </c:pt>
                <c:pt idx="3100">
                  <c:v>-2.4073744268679999E-2</c:v>
                </c:pt>
                <c:pt idx="3101">
                  <c:v>-2.4047987791233152E-2</c:v>
                </c:pt>
                <c:pt idx="3102">
                  <c:v>-2.399701069415662E-2</c:v>
                </c:pt>
                <c:pt idx="3103">
                  <c:v>-2.3946752032827388E-2</c:v>
                </c:pt>
                <c:pt idx="3104">
                  <c:v>-2.389721664414636E-2</c:v>
                </c:pt>
                <c:pt idx="3105">
                  <c:v>-2.3872721715437584E-2</c:v>
                </c:pt>
                <c:pt idx="3106">
                  <c:v>-2.38484094631643E-2</c:v>
                </c:pt>
                <c:pt idx="3107">
                  <c:v>-2.3824280520203675E-2</c:v>
                </c:pt>
                <c:pt idx="3108">
                  <c:v>-2.3800335525855917E-2</c:v>
                </c:pt>
                <c:pt idx="3109">
                  <c:v>-2.3776575125898793E-2</c:v>
                </c:pt>
                <c:pt idx="3110">
                  <c:v>-2.3752999972486141E-2</c:v>
                </c:pt>
                <c:pt idx="3111">
                  <c:v>-2.3729610724653079E-2</c:v>
                </c:pt>
                <c:pt idx="3112">
                  <c:v>-2.3706408049049912E-2</c:v>
                </c:pt>
                <c:pt idx="3113">
                  <c:v>-2.366056511127404E-2</c:v>
                </c:pt>
                <c:pt idx="3114">
                  <c:v>-2.3593217041419381E-2</c:v>
                </c:pt>
                <c:pt idx="3115">
                  <c:v>-2.3571148172161407E-2</c:v>
                </c:pt>
                <c:pt idx="3116">
                  <c:v>-2.3549270734129567E-2</c:v>
                </c:pt>
                <c:pt idx="3117">
                  <c:v>-2.3527585449951788E-2</c:v>
                </c:pt>
                <c:pt idx="3118">
                  <c:v>-2.3506093051578351E-2</c:v>
                </c:pt>
                <c:pt idx="3119">
                  <c:v>-2.3484794276899177E-2</c:v>
                </c:pt>
                <c:pt idx="3120">
                  <c:v>-2.3463689872846208E-2</c:v>
                </c:pt>
                <c:pt idx="3121">
                  <c:v>-2.3442780593509932E-2</c:v>
                </c:pt>
                <c:pt idx="3122">
                  <c:v>-2.3422067201486284E-2</c:v>
                </c:pt>
                <c:pt idx="3123">
                  <c:v>-2.3381231168713979E-2</c:v>
                </c:pt>
                <c:pt idx="3124">
                  <c:v>-2.3361110093964649E-2</c:v>
                </c:pt>
                <c:pt idx="3125">
                  <c:v>-2.3321465803560801E-2</c:v>
                </c:pt>
                <c:pt idx="3126">
                  <c:v>-2.328262406107157E-2</c:v>
                </c:pt>
                <c:pt idx="3127">
                  <c:v>-2.3263506203673186E-2</c:v>
                </c:pt>
                <c:pt idx="3128">
                  <c:v>-2.3244591470985371E-2</c:v>
                </c:pt>
                <c:pt idx="3129">
                  <c:v>-2.3189074547701517E-2</c:v>
                </c:pt>
                <c:pt idx="3130">
                  <c:v>-2.3153094683480247E-2</c:v>
                </c:pt>
                <c:pt idx="3131">
                  <c:v>-2.310068982123014E-2</c:v>
                </c:pt>
                <c:pt idx="3132">
                  <c:v>-2.3083642499454427E-2</c:v>
                </c:pt>
                <c:pt idx="3133">
                  <c:v>-2.3066807210235834E-2</c:v>
                </c:pt>
                <c:pt idx="3134">
                  <c:v>-2.3033776522161008E-2</c:v>
                </c:pt>
                <c:pt idx="3135">
                  <c:v>-2.2985844716508424E-2</c:v>
                </c:pt>
                <c:pt idx="3136">
                  <c:v>-2.297030184976085E-2</c:v>
                </c:pt>
                <c:pt idx="3137">
                  <c:v>-2.2954977859513601E-2</c:v>
                </c:pt>
                <c:pt idx="3138">
                  <c:v>-2.2939873767079344E-2</c:v>
                </c:pt>
                <c:pt idx="3139">
                  <c:v>-2.2924990604770452E-2</c:v>
                </c:pt>
                <c:pt idx="3140">
                  <c:v>-2.2910329419323066E-2</c:v>
                </c:pt>
                <c:pt idx="3141">
                  <c:v>-2.2895891266428523E-2</c:v>
                </c:pt>
                <c:pt idx="3142">
                  <c:v>-2.2881677215408628E-2</c:v>
                </c:pt>
                <c:pt idx="3143">
                  <c:v>-2.2867688346769263E-2</c:v>
                </c:pt>
                <c:pt idx="3144">
                  <c:v>-2.2853925753833527E-2</c:v>
                </c:pt>
                <c:pt idx="3145">
                  <c:v>-2.2840390542457952E-2</c:v>
                </c:pt>
                <c:pt idx="3146">
                  <c:v>-2.2827083831533517E-2</c:v>
                </c:pt>
                <c:pt idx="3147">
                  <c:v>-2.2814006751634974E-2</c:v>
                </c:pt>
                <c:pt idx="3148">
                  <c:v>-2.2801160447768531E-2</c:v>
                </c:pt>
                <c:pt idx="3149">
                  <c:v>-2.2788546077363882E-2</c:v>
                </c:pt>
                <c:pt idx="3150">
                  <c:v>-2.2776164810475882E-2</c:v>
                </c:pt>
                <c:pt idx="3151">
                  <c:v>-2.2764017833010151E-2</c:v>
                </c:pt>
                <c:pt idx="3152">
                  <c:v>-2.2752106342200863E-2</c:v>
                </c:pt>
                <c:pt idx="3153">
                  <c:v>-2.2685651520369426E-2</c:v>
                </c:pt>
                <c:pt idx="3154">
                  <c:v>-2.2675423192480976E-2</c:v>
                </c:pt>
                <c:pt idx="3155">
                  <c:v>-2.266544045844621E-2</c:v>
                </c:pt>
                <c:pt idx="3156">
                  <c:v>-2.2655704651069142E-2</c:v>
                </c:pt>
                <c:pt idx="3157">
                  <c:v>-2.2646217116716043E-2</c:v>
                </c:pt>
                <c:pt idx="3158">
                  <c:v>-2.2636979219622828E-2</c:v>
                </c:pt>
                <c:pt idx="3159">
                  <c:v>-2.2627992339592763E-2</c:v>
                </c:pt>
                <c:pt idx="3160">
                  <c:v>-2.2610777236123016E-2</c:v>
                </c:pt>
                <c:pt idx="3161">
                  <c:v>-2.2602551856900223E-2</c:v>
                </c:pt>
                <c:pt idx="3162">
                  <c:v>-2.2586872683528682E-2</c:v>
                </c:pt>
                <c:pt idx="3163">
                  <c:v>-2.2579421839048337E-2</c:v>
                </c:pt>
                <c:pt idx="3164">
                  <c:v>-2.2572232153000027E-2</c:v>
                </c:pt>
                <c:pt idx="3165">
                  <c:v>-2.2558642354062554E-2</c:v>
                </c:pt>
                <c:pt idx="3166">
                  <c:v>-2.2552245338867783E-2</c:v>
                </c:pt>
                <c:pt idx="3167">
                  <c:v>-2.2546115676100938E-2</c:v>
                </c:pt>
                <c:pt idx="3168">
                  <c:v>-2.2529346875779944E-2</c:v>
                </c:pt>
                <c:pt idx="3169">
                  <c:v>-2.2524302795265651E-2</c:v>
                </c:pt>
                <c:pt idx="3170">
                  <c:v>-2.2519534254871881E-2</c:v>
                </c:pt>
                <c:pt idx="3171">
                  <c:v>-2.2515042954402761E-2</c:v>
                </c:pt>
                <c:pt idx="3172">
                  <c:v>-2.2510830615028961E-2</c:v>
                </c:pt>
                <c:pt idx="3173">
                  <c:v>-2.2503249813000614E-2</c:v>
                </c:pt>
                <c:pt idx="3174">
                  <c:v>-2.2499884903651915E-2</c:v>
                </c:pt>
                <c:pt idx="3175">
                  <c:v>-2.2494015121631905E-2</c:v>
                </c:pt>
                <c:pt idx="3176">
                  <c:v>-2.2489304399768907E-2</c:v>
                </c:pt>
                <c:pt idx="3177">
                  <c:v>-2.2487388406197021E-2</c:v>
                </c:pt>
                <c:pt idx="3178">
                  <c:v>-2.2485767889002195E-2</c:v>
                </c:pt>
                <c:pt idx="3179">
                  <c:v>-2.2484444804743584E-2</c:v>
                </c:pt>
                <c:pt idx="3180">
                  <c:v>-2.2482698888037108E-2</c:v>
                </c:pt>
                <c:pt idx="3181">
                  <c:v>-2.2482280096235246E-2</c:v>
                </c:pt>
                <c:pt idx="3182">
                  <c:v>-2.2482166821230987E-2</c:v>
                </c:pt>
                <c:pt idx="3183">
                  <c:v>-2.2482865200717732E-2</c:v>
                </c:pt>
                <c:pt idx="3184">
                  <c:v>-2.2483681114624239E-2</c:v>
                </c:pt>
                <c:pt idx="3185">
                  <c:v>-2.2486257256232871E-2</c:v>
                </c:pt>
                <c:pt idx="3186">
                  <c:v>-2.2492515725295946E-2</c:v>
                </c:pt>
                <c:pt idx="3187">
                  <c:v>-2.2495249488937257E-2</c:v>
                </c:pt>
                <c:pt idx="3188">
                  <c:v>-2.2501702511356053E-2</c:v>
                </c:pt>
                <c:pt idx="3189">
                  <c:v>-2.2505426577729599E-2</c:v>
                </c:pt>
                <c:pt idx="3190">
                  <c:v>-2.2518618539150343E-2</c:v>
                </c:pt>
                <c:pt idx="3191">
                  <c:v>-2.2529121622560915E-2</c:v>
                </c:pt>
                <c:pt idx="3192">
                  <c:v>-2.2534893475525387E-2</c:v>
                </c:pt>
                <c:pt idx="3193">
                  <c:v>-2.2547491133354993E-2</c:v>
                </c:pt>
                <c:pt idx="3194">
                  <c:v>-2.2561512273494438E-2</c:v>
                </c:pt>
                <c:pt idx="3195">
                  <c:v>-2.2569063626022613E-2</c:v>
                </c:pt>
                <c:pt idx="3196">
                  <c:v>-2.2576979300664685E-2</c:v>
                </c:pt>
                <c:pt idx="3197">
                  <c:v>-2.2585262198364542E-2</c:v>
                </c:pt>
                <c:pt idx="3198">
                  <c:v>-2.2602941478957798E-2</c:v>
                </c:pt>
                <c:pt idx="3199">
                  <c:v>-2.2622125529040762E-2</c:v>
                </c:pt>
                <c:pt idx="3200">
                  <c:v>-2.2642839112690424E-2</c:v>
                </c:pt>
                <c:pt idx="3201">
                  <c:v>-2.2653777418225222E-2</c:v>
                </c:pt>
                <c:pt idx="3202">
                  <c:v>-2.2665107726630909E-2</c:v>
                </c:pt>
                <c:pt idx="3203">
                  <c:v>-2.2688957623457719E-2</c:v>
                </c:pt>
                <c:pt idx="3204">
                  <c:v>-2.2701483972398684E-2</c:v>
                </c:pt>
                <c:pt idx="3205">
                  <c:v>-2.280072326732558E-2</c:v>
                </c:pt>
                <c:pt idx="3206">
                  <c:v>-2.2832901962094483E-2</c:v>
                </c:pt>
                <c:pt idx="3207">
                  <c:v>-2.2884473334320355E-2</c:v>
                </c:pt>
                <c:pt idx="3208">
                  <c:v>-2.2940107124204478E-2</c:v>
                </c:pt>
                <c:pt idx="3209">
                  <c:v>-2.295957429967594E-2</c:v>
                </c:pt>
                <c:pt idx="3210">
                  <c:v>-2.297951006795312E-2</c:v>
                </c:pt>
                <c:pt idx="3211">
                  <c:v>-2.2999918916217391E-2</c:v>
                </c:pt>
                <c:pt idx="3212">
                  <c:v>-2.3020805402607335E-2</c:v>
                </c:pt>
                <c:pt idx="3213">
                  <c:v>-2.3086377388435182E-2</c:v>
                </c:pt>
                <c:pt idx="3214">
                  <c:v>-2.310922150508439E-2</c:v>
                </c:pt>
                <c:pt idx="3215">
                  <c:v>-2.3132567183328907E-2</c:v>
                </c:pt>
                <c:pt idx="3216">
                  <c:v>-2.3205664218700416E-2</c:v>
                </c:pt>
                <c:pt idx="3217">
                  <c:v>-2.3256997682899704E-2</c:v>
                </c:pt>
                <c:pt idx="3218">
                  <c:v>-2.3310463100398866E-2</c:v>
                </c:pt>
                <c:pt idx="3219">
                  <c:v>-2.3338009210499708E-2</c:v>
                </c:pt>
                <c:pt idx="3220">
                  <c:v>-2.3394756901451534E-2</c:v>
                </c:pt>
                <c:pt idx="3221">
                  <c:v>-2.3423970243184853E-2</c:v>
                </c:pt>
                <c:pt idx="3222">
                  <c:v>-2.3546562229176733E-2</c:v>
                </c:pt>
                <c:pt idx="3223">
                  <c:v>-2.3578676367037955E-2</c:v>
                </c:pt>
                <c:pt idx="3224">
                  <c:v>-2.3678642283117075E-2</c:v>
                </c:pt>
                <c:pt idx="3225">
                  <c:v>-2.378418773405535E-2</c:v>
                </c:pt>
                <c:pt idx="3226">
                  <c:v>-2.382064266328917E-2</c:v>
                </c:pt>
                <c:pt idx="3227">
                  <c:v>-2.3857746439920943E-2</c:v>
                </c:pt>
                <c:pt idx="3228">
                  <c:v>-2.4136294774260512E-2</c:v>
                </c:pt>
                <c:pt idx="3229">
                  <c:v>-2.4266208418781743E-2</c:v>
                </c:pt>
                <c:pt idx="3230">
                  <c:v>-2.4310981529111618E-2</c:v>
                </c:pt>
                <c:pt idx="3231">
                  <c:v>-2.4356504248462973E-2</c:v>
                </c:pt>
                <c:pt idx="3232">
                  <c:v>-2.444983654192533E-2</c:v>
                </c:pt>
                <c:pt idx="3233">
                  <c:v>-2.4546283203552559E-2</c:v>
                </c:pt>
                <c:pt idx="3234">
                  <c:v>-2.459569960006347E-2</c:v>
                </c:pt>
                <c:pt idx="3235">
                  <c:v>-2.4645925196807937E-2</c:v>
                </c:pt>
                <c:pt idx="3236">
                  <c:v>-2.474884669788837E-2</c:v>
                </c:pt>
                <c:pt idx="3237">
                  <c:v>-2.4855135252075708E-2</c:v>
                </c:pt>
                <c:pt idx="3238">
                  <c:v>-2.4909570495245156E-2</c:v>
                </c:pt>
                <c:pt idx="3239">
                  <c:v>-2.4964881947061739E-2</c:v>
                </c:pt>
                <c:pt idx="3240">
                  <c:v>-2.5021081573908557E-2</c:v>
                </c:pt>
                <c:pt idx="3241">
                  <c:v>-2.5078181590580208E-2</c:v>
                </c:pt>
                <c:pt idx="3242">
                  <c:v>-2.5136194460746296E-2</c:v>
                </c:pt>
                <c:pt idx="3243">
                  <c:v>-2.5195132904831267E-2</c:v>
                </c:pt>
                <c:pt idx="3244">
                  <c:v>-2.5255009908240676E-2</c:v>
                </c:pt>
                <c:pt idx="3245">
                  <c:v>-2.5377632891094778E-2</c:v>
                </c:pt>
                <c:pt idx="3246">
                  <c:v>-2.5440406221575427E-2</c:v>
                </c:pt>
                <c:pt idx="3247">
                  <c:v>-2.5504172829269173E-2</c:v>
                </c:pt>
                <c:pt idx="3248">
                  <c:v>-2.55689471222675E-2</c:v>
                </c:pt>
                <c:pt idx="3249">
                  <c:v>-2.5634743821754378E-2</c:v>
                </c:pt>
                <c:pt idx="3250">
                  <c:v>-2.5701577962209406E-2</c:v>
                </c:pt>
                <c:pt idx="3251">
                  <c:v>-2.5838420343490379E-2</c:v>
                </c:pt>
                <c:pt idx="3252">
                  <c:v>-2.5908460315370436E-2</c:v>
                </c:pt>
                <c:pt idx="3253">
                  <c:v>-2.5979601208916493E-2</c:v>
                </c:pt>
                <c:pt idx="3254">
                  <c:v>-2.6125253143137565E-2</c:v>
                </c:pt>
                <c:pt idx="3255">
                  <c:v>-2.6199798811865595E-2</c:v>
                </c:pt>
                <c:pt idx="3256">
                  <c:v>-2.6275514682408928E-2</c:v>
                </c:pt>
                <c:pt idx="3257">
                  <c:v>-2.6590452548823564E-2</c:v>
                </c:pt>
                <c:pt idx="3258">
                  <c:v>-2.6672302463311901E-2</c:v>
                </c:pt>
                <c:pt idx="3259">
                  <c:v>-2.6755438871936387E-2</c:v>
                </c:pt>
                <c:pt idx="3260">
                  <c:v>-2.6839882758243519E-2</c:v>
                </c:pt>
                <c:pt idx="3261">
                  <c:v>-2.6925655595435888E-2</c:v>
                </c:pt>
                <c:pt idx="3262">
                  <c:v>-2.7101276572466668E-2</c:v>
                </c:pt>
                <c:pt idx="3263">
                  <c:v>-2.7191170258959178E-2</c:v>
                </c:pt>
                <c:pt idx="3264">
                  <c:v>-2.7282484021092075E-2</c:v>
                </c:pt>
                <c:pt idx="3265">
                  <c:v>-2.7662432105077094E-2</c:v>
                </c:pt>
                <c:pt idx="3266">
                  <c:v>-2.7761220790803239E-2</c:v>
                </c:pt>
                <c:pt idx="3267">
                  <c:v>-2.8067145085845242E-2</c:v>
                </c:pt>
                <c:pt idx="3268">
                  <c:v>-2.8172401568315394E-2</c:v>
                </c:pt>
                <c:pt idx="3269">
                  <c:v>-2.8279348562976994E-2</c:v>
                </c:pt>
                <c:pt idx="3270">
                  <c:v>-2.8388017010540167E-2</c:v>
                </c:pt>
                <c:pt idx="3271">
                  <c:v>-2.8610646062703735E-2</c:v>
                </c:pt>
                <c:pt idx="3272">
                  <c:v>-2.8724672658819266E-2</c:v>
                </c:pt>
                <c:pt idx="3273">
                  <c:v>-2.8840552749416271E-2</c:v>
                </c:pt>
                <c:pt idx="3274">
                  <c:v>-2.8958321549643486E-2</c:v>
                </c:pt>
                <c:pt idx="3275">
                  <c:v>-2.9199670888612382E-2</c:v>
                </c:pt>
                <c:pt idx="3276">
                  <c:v>-2.9323326697443506E-2</c:v>
                </c:pt>
                <c:pt idx="3277">
                  <c:v>-2.9449021823063182E-2</c:v>
                </c:pt>
                <c:pt idx="3278">
                  <c:v>-2.9576796520940252E-2</c:v>
                </c:pt>
                <c:pt idx="3279">
                  <c:v>-2.9706692158188948E-2</c:v>
                </c:pt>
                <c:pt idx="3280">
                  <c:v>-2.9838751254059905E-2</c:v>
                </c:pt>
                <c:pt idx="3281">
                  <c:v>-2.9973017521006614E-2</c:v>
                </c:pt>
                <c:pt idx="3282">
                  <c:v>-3.0109535903163464E-2</c:v>
                </c:pt>
                <c:pt idx="3283">
                  <c:v>-3.0389515233119273E-2</c:v>
                </c:pt>
                <c:pt idx="3284">
                  <c:v>-3.0679075197579422E-2</c:v>
                </c:pt>
                <c:pt idx="3285">
                  <c:v>-3.0827574702542274E-2</c:v>
                </c:pt>
                <c:pt idx="3286">
                  <c:v>-3.0978624497264486E-2</c:v>
                </c:pt>
                <c:pt idx="3287">
                  <c:v>-3.113227950014116E-2</c:v>
                </c:pt>
                <c:pt idx="3288">
                  <c:v>-3.1288596273324885E-2</c:v>
                </c:pt>
                <c:pt idx="3289">
                  <c:v>-3.1609449962080607E-2</c:v>
                </c:pt>
                <c:pt idx="3290">
                  <c:v>-3.1774108780748364E-2</c:v>
                </c:pt>
                <c:pt idx="3291">
                  <c:v>-3.2285784588034272E-2</c:v>
                </c:pt>
                <c:pt idx="3292">
                  <c:v>-3.3201778081969439E-2</c:v>
                </c:pt>
                <c:pt idx="3293">
                  <c:v>-3.3395138959113294E-2</c:v>
                </c:pt>
                <c:pt idx="3294">
                  <c:v>-3.3592078695178898E-2</c:v>
                </c:pt>
                <c:pt idx="3295">
                  <c:v>-3.37926848189294E-2</c:v>
                </c:pt>
                <c:pt idx="3296">
                  <c:v>-3.3997047802641851E-2</c:v>
                </c:pt>
                <c:pt idx="3297">
                  <c:v>-3.4633629421912233E-2</c:v>
                </c:pt>
                <c:pt idx="3298">
                  <c:v>-3.5307589662214617E-2</c:v>
                </c:pt>
                <c:pt idx="3299">
                  <c:v>-3.554105885461236E-2</c:v>
                </c:pt>
                <c:pt idx="3300">
                  <c:v>-3.5779130976508103E-2</c:v>
                </c:pt>
                <c:pt idx="3301">
                  <c:v>-3.6021929430050087E-2</c:v>
                </c:pt>
                <c:pt idx="3302">
                  <c:v>-3.6269582139317191E-2</c:v>
                </c:pt>
                <c:pt idx="3303">
                  <c:v>-3.677998591602915E-2</c:v>
                </c:pt>
                <c:pt idx="3304">
                  <c:v>-3.7043017391948631E-2</c:v>
                </c:pt>
                <c:pt idx="3305">
                  <c:v>-3.786522678399197E-2</c:v>
                </c:pt>
                <c:pt idx="3306">
                  <c:v>-3.8150868151092837E-2</c:v>
                </c:pt>
                <c:pt idx="3307">
                  <c:v>-3.8442577733468486E-2</c:v>
                </c:pt>
                <c:pt idx="3308">
                  <c:v>-3.9355948371056257E-2</c:v>
                </c:pt>
                <c:pt idx="3309">
                  <c:v>-3.967380110017061E-2</c:v>
                </c:pt>
                <c:pt idx="3310">
                  <c:v>-3.9998696238549007E-2</c:v>
                </c:pt>
                <c:pt idx="3311">
                  <c:v>-4.0670501884717492E-2</c:v>
                </c:pt>
                <c:pt idx="3312">
                  <c:v>-4.1017880255366235E-2</c:v>
                </c:pt>
                <c:pt idx="3313">
                  <c:v>-4.1373237789249062E-2</c:v>
                </c:pt>
                <c:pt idx="3314">
                  <c:v>-4.2489844508545864E-2</c:v>
                </c:pt>
                <c:pt idx="3315">
                  <c:v>-4.287983800603061E-2</c:v>
                </c:pt>
                <c:pt idx="3316">
                  <c:v>-4.3279232894311903E-2</c:v>
                </c:pt>
                <c:pt idx="3317">
                  <c:v>-4.3688353695550304E-2</c:v>
                </c:pt>
                <c:pt idx="3318">
                  <c:v>-4.4537147969985362E-2</c:v>
                </c:pt>
                <c:pt idx="3319">
                  <c:v>-4.4977550085723496E-2</c:v>
                </c:pt>
                <c:pt idx="3320">
                  <c:v>-4.5429137387459968E-2</c:v>
                </c:pt>
                <c:pt idx="3321">
                  <c:v>-4.636752830856742E-2</c:v>
                </c:pt>
                <c:pt idx="3322">
                  <c:v>-4.786994540681401E-2</c:v>
                </c:pt>
                <c:pt idx="3323">
                  <c:v>-5.1268492607213167E-2</c:v>
                </c:pt>
                <c:pt idx="3324">
                  <c:v>-5.2536392819802186E-2</c:v>
                </c:pt>
                <c:pt idx="3325">
                  <c:v>-5.3198979708296033E-2</c:v>
                </c:pt>
                <c:pt idx="3326">
                  <c:v>-5.3881784778606515E-2</c:v>
                </c:pt>
                <c:pt idx="3327">
                  <c:v>-5.4585716501062351E-2</c:v>
                </c:pt>
                <c:pt idx="3328">
                  <c:v>-5.5311738503580433E-2</c:v>
                </c:pt>
                <c:pt idx="3329">
                  <c:v>-5.6060873798957994E-2</c:v>
                </c:pt>
                <c:pt idx="3330">
                  <c:v>-5.8458180420920339E-2</c:v>
                </c:pt>
                <c:pt idx="3331">
                  <c:v>-6.110709720397562E-2</c:v>
                </c:pt>
                <c:pt idx="3332">
                  <c:v>-6.2052748647398716E-2</c:v>
                </c:pt>
                <c:pt idx="3333">
                  <c:v>-6.4048164088144718E-2</c:v>
                </c:pt>
                <c:pt idx="3334">
                  <c:v>-6.6195266859745833E-2</c:v>
                </c:pt>
                <c:pt idx="3335">
                  <c:v>-6.7331071068114187E-2</c:v>
                </c:pt>
                <c:pt idx="3336">
                  <c:v>-7.2348566498232778E-2</c:v>
                </c:pt>
                <c:pt idx="3337">
                  <c:v>-7.3736305411136308E-2</c:v>
                </c:pt>
                <c:pt idx="3338">
                  <c:v>-7.5184180057043914E-2</c:v>
                </c:pt>
                <c:pt idx="3339">
                  <c:v>-7.6696095103014644E-2</c:v>
                </c:pt>
                <c:pt idx="3340">
                  <c:v>-7.8276296988718214E-2</c:v>
                </c:pt>
                <c:pt idx="3341">
                  <c:v>-8.1660487405718546E-2</c:v>
                </c:pt>
                <c:pt idx="3342">
                  <c:v>-8.5379124807808945E-2</c:v>
                </c:pt>
                <c:pt idx="3343">
                  <c:v>-8.7379366753769838E-2</c:v>
                </c:pt>
                <c:pt idx="3344">
                  <c:v>-8.9483065931328695E-2</c:v>
                </c:pt>
                <c:pt idx="3345">
                  <c:v>-9.4033844027038432E-2</c:v>
                </c:pt>
                <c:pt idx="3346">
                  <c:v>-0.10186675899163011</c:v>
                </c:pt>
                <c:pt idx="3347">
                  <c:v>-0.10479376815673308</c:v>
                </c:pt>
                <c:pt idx="3348">
                  <c:v>-0.1079027395703149</c:v>
                </c:pt>
                <c:pt idx="3349">
                  <c:v>-0.1112106642400926</c:v>
                </c:pt>
                <c:pt idx="3350">
                  <c:v>-0.11473665642900899</c:v>
                </c:pt>
                <c:pt idx="3351">
                  <c:v>-0.11850228502687547</c:v>
                </c:pt>
                <c:pt idx="3352">
                  <c:v>-0.12253196649817928</c:v>
                </c:pt>
                <c:pt idx="3353">
                  <c:v>-0.13650268377992286</c:v>
                </c:pt>
                <c:pt idx="3354">
                  <c:v>-0.14190811512278528</c:v>
                </c:pt>
                <c:pt idx="3355">
                  <c:v>-0.15412085231334854</c:v>
                </c:pt>
                <c:pt idx="3356">
                  <c:v>-0.1610477075754434</c:v>
                </c:pt>
                <c:pt idx="3357">
                  <c:v>-0.16861785919675901</c:v>
                </c:pt>
                <c:pt idx="3358">
                  <c:v>-0.18605403660251255</c:v>
                </c:pt>
                <c:pt idx="3359">
                  <c:v>-0.2073341266944328</c:v>
                </c:pt>
                <c:pt idx="3360">
                  <c:v>-0.21979332424835385</c:v>
                </c:pt>
                <c:pt idx="3361">
                  <c:v>-0.23372474870994434</c:v>
                </c:pt>
                <c:pt idx="3362">
                  <c:v>-0.30971970941410693</c:v>
                </c:pt>
                <c:pt idx="3363">
                  <c:v>-0.3356458040750554</c:v>
                </c:pt>
                <c:pt idx="3364">
                  <c:v>-0.36530837381758663</c:v>
                </c:pt>
                <c:pt idx="3365">
                  <c:v>-0.39930205608378555</c:v>
                </c:pt>
                <c:pt idx="3366">
                  <c:v>-0.4382668897953898</c:v>
                </c:pt>
                <c:pt idx="3367">
                  <c:v>-0.48285650129986973</c:v>
                </c:pt>
                <c:pt idx="3368">
                  <c:v>-0.65600297104011018</c:v>
                </c:pt>
                <c:pt idx="3369">
                  <c:v>0.44330644916582901</c:v>
                </c:pt>
                <c:pt idx="3370">
                  <c:v>0.40211133013951644</c:v>
                </c:pt>
                <c:pt idx="3371">
                  <c:v>0.28365912826198636</c:v>
                </c:pt>
                <c:pt idx="3372">
                  <c:v>0.26267031824506565</c:v>
                </c:pt>
                <c:pt idx="3373">
                  <c:v>0.22780052019482064</c:v>
                </c:pt>
                <c:pt idx="3374">
                  <c:v>0.213247972394219</c:v>
                </c:pt>
                <c:pt idx="3375">
                  <c:v>0.20025593369755273</c:v>
                </c:pt>
                <c:pt idx="3376">
                  <c:v>0.18860722810797506</c:v>
                </c:pt>
                <c:pt idx="3377">
                  <c:v>0.17811937407944767</c:v>
                </c:pt>
                <c:pt idx="3378">
                  <c:v>0.16863877989110446</c:v>
                </c:pt>
                <c:pt idx="3379">
                  <c:v>0.16003583386674045</c:v>
                </c:pt>
                <c:pt idx="3380">
                  <c:v>0.14504048477303802</c:v>
                </c:pt>
                <c:pt idx="3381">
                  <c:v>0.13847534940849554</c:v>
                </c:pt>
                <c:pt idx="3382">
                  <c:v>0.13243732677817821</c:v>
                </c:pt>
                <c:pt idx="3383">
                  <c:v>0.12686789377397298</c:v>
                </c:pt>
                <c:pt idx="3384">
                  <c:v>0.12171654050362425</c:v>
                </c:pt>
                <c:pt idx="3385">
                  <c:v>0.11693950202974462</c:v>
                </c:pt>
                <c:pt idx="3386">
                  <c:v>0.10836093712556701</c:v>
                </c:pt>
                <c:pt idx="3387">
                  <c:v>0.10449705801595623</c:v>
                </c:pt>
                <c:pt idx="3388">
                  <c:v>0.10088147101316093</c:v>
                </c:pt>
                <c:pt idx="3389">
                  <c:v>9.1311199971437607E-2</c:v>
                </c:pt>
                <c:pt idx="3390">
                  <c:v>8.8487136178802522E-2</c:v>
                </c:pt>
                <c:pt idx="3391">
                  <c:v>8.5821104575372564E-2</c:v>
                </c:pt>
                <c:pt idx="3392">
                  <c:v>8.3300461141118706E-2</c:v>
                </c:pt>
                <c:pt idx="3393">
                  <c:v>8.0913852189153743E-2</c:v>
                </c:pt>
                <c:pt idx="3394">
                  <c:v>7.8651056704457878E-2</c:v>
                </c:pt>
                <c:pt idx="3395">
                  <c:v>7.2517613291889021E-2</c:v>
                </c:pt>
                <c:pt idx="3396">
                  <c:v>7.0666144855019958E-2</c:v>
                </c:pt>
                <c:pt idx="3397">
                  <c:v>6.7214156512203568E-2</c:v>
                </c:pt>
                <c:pt idx="3398">
                  <c:v>6.4061113978021972E-2</c:v>
                </c:pt>
                <c:pt idx="3399">
                  <c:v>6.1170289928336306E-2</c:v>
                </c:pt>
                <c:pt idx="3400">
                  <c:v>5.9813327900753034E-2</c:v>
                </c:pt>
                <c:pt idx="3401">
                  <c:v>5.8510678998835573E-2</c:v>
                </c:pt>
                <c:pt idx="3402">
                  <c:v>5.489821939600821E-2</c:v>
                </c:pt>
                <c:pt idx="3403">
                  <c:v>5.3783534621573745E-2</c:v>
                </c:pt>
                <c:pt idx="3404">
                  <c:v>5.0675199384180948E-2</c:v>
                </c:pt>
                <c:pt idx="3405">
                  <c:v>4.8779567391161342E-2</c:v>
                </c:pt>
                <c:pt idx="3406">
                  <c:v>4.7879461272783572E-2</c:v>
                </c:pt>
                <c:pt idx="3407">
                  <c:v>4.6167008206687003E-2</c:v>
                </c:pt>
                <c:pt idx="3408">
                  <c:v>4.4562458128437642E-2</c:v>
                </c:pt>
                <c:pt idx="3409">
                  <c:v>4.3056027949991284E-2</c:v>
                </c:pt>
                <c:pt idx="3410">
                  <c:v>4.2336867161034096E-2</c:v>
                </c:pt>
                <c:pt idx="3411">
                  <c:v>4.0961724547700099E-2</c:v>
                </c:pt>
                <c:pt idx="3412">
                  <c:v>4.0303938668666467E-2</c:v>
                </c:pt>
                <c:pt idx="3413">
                  <c:v>3.9664891185727864E-2</c:v>
                </c:pt>
                <c:pt idx="3414">
                  <c:v>3.9043801088508946E-2</c:v>
                </c:pt>
                <c:pt idx="3415">
                  <c:v>3.8439929925756823E-2</c:v>
                </c:pt>
                <c:pt idx="3416">
                  <c:v>3.7852578959983015E-2</c:v>
                </c:pt>
                <c:pt idx="3417">
                  <c:v>3.7281086541939117E-2</c:v>
                </c:pt>
                <c:pt idx="3418">
                  <c:v>3.6724825696954455E-2</c:v>
                </c:pt>
                <c:pt idx="3419">
                  <c:v>3.6183201888137423E-2</c:v>
                </c:pt>
                <c:pt idx="3420">
                  <c:v>3.415221043334514E-2</c:v>
                </c:pt>
                <c:pt idx="3421">
                  <c:v>3.2315005221775481E-2</c:v>
                </c:pt>
                <c:pt idx="3422">
                  <c:v>3.0645367829721742E-2</c:v>
                </c:pt>
                <c:pt idx="3423">
                  <c:v>3.0251511716894362E-2</c:v>
                </c:pt>
                <c:pt idx="3424">
                  <c:v>2.9489902653053911E-2</c:v>
                </c:pt>
                <c:pt idx="3425">
                  <c:v>2.8761236993674603E-2</c:v>
                </c:pt>
                <c:pt idx="3426">
                  <c:v>2.8063444646380359E-2</c:v>
                </c:pt>
                <c:pt idx="3427">
                  <c:v>2.7725525778749611E-2</c:v>
                </c:pt>
                <c:pt idx="3428">
                  <c:v>2.7394624631714725E-2</c:v>
                </c:pt>
                <c:pt idx="3429">
                  <c:v>2.7070527239039154E-2</c:v>
                </c:pt>
                <c:pt idx="3430">
                  <c:v>2.6753028207241104E-2</c:v>
                </c:pt>
                <c:pt idx="3431">
                  <c:v>2.613704398079416E-2</c:v>
                </c:pt>
                <c:pt idx="3432">
                  <c:v>2.525786825746763E-2</c:v>
                </c:pt>
                <c:pt idx="3433">
                  <c:v>2.497607570013928E-2</c:v>
                </c:pt>
                <c:pt idx="3434">
                  <c:v>2.4699651080133601E-2</c:v>
                </c:pt>
                <c:pt idx="3435">
                  <c:v>2.3644709723248312E-2</c:v>
                </c:pt>
                <c:pt idx="3436">
                  <c:v>2.2200150039253293E-2</c:v>
                </c:pt>
                <c:pt idx="3437">
                  <c:v>2.1533133130768572E-2</c:v>
                </c:pt>
                <c:pt idx="3438">
                  <c:v>2.1107062986875005E-2</c:v>
                </c:pt>
                <c:pt idx="3439">
                  <c:v>2.0899335720921897E-2</c:v>
                </c:pt>
                <c:pt idx="3440">
                  <c:v>2.0695031898564926E-2</c:v>
                </c:pt>
                <c:pt idx="3441">
                  <c:v>2.0296365828968141E-2</c:v>
                </c:pt>
                <c:pt idx="3442">
                  <c:v>2.0101845710485025E-2</c:v>
                </c:pt>
                <c:pt idx="3443">
                  <c:v>1.9910433088214073E-2</c:v>
                </c:pt>
                <c:pt idx="3444">
                  <c:v>1.9536641068297941E-2</c:v>
                </c:pt>
                <c:pt idx="3445">
                  <c:v>1.8997508788989297E-2</c:v>
                </c:pt>
                <c:pt idx="3446">
                  <c:v>1.8823286676593984E-2</c:v>
                </c:pt>
                <c:pt idx="3447">
                  <c:v>1.8651706384550677E-2</c:v>
                </c:pt>
                <c:pt idx="3448">
                  <c:v>1.7990653542022388E-2</c:v>
                </c:pt>
                <c:pt idx="3449">
                  <c:v>1.7831434416671441E-2</c:v>
                </c:pt>
                <c:pt idx="3450">
                  <c:v>1.7674529187760406E-2</c:v>
                </c:pt>
                <c:pt idx="3451">
                  <c:v>1.7519888561513128E-2</c:v>
                </c:pt>
                <c:pt idx="3452">
                  <c:v>1.7367464635405092E-2</c:v>
                </c:pt>
                <c:pt idx="3453">
                  <c:v>1.7217210846728236E-2</c:v>
                </c:pt>
                <c:pt idx="3454">
                  <c:v>1.7069081927803011E-2</c:v>
                </c:pt>
                <c:pt idx="3455">
                  <c:v>1.6923033862104867E-2</c:v>
                </c:pt>
                <c:pt idx="3456">
                  <c:v>1.6637010220632992E-2</c:v>
                </c:pt>
                <c:pt idx="3457">
                  <c:v>1.6222548042571752E-2</c:v>
                </c:pt>
                <c:pt idx="3458">
                  <c:v>1.5955507546366734E-2</c:v>
                </c:pt>
                <c:pt idx="3459">
                  <c:v>1.5824658448962272E-2</c:v>
                </c:pt>
                <c:pt idx="3460">
                  <c:v>1.5318275128576095E-2</c:v>
                </c:pt>
                <c:pt idx="3461">
                  <c:v>1.4955457658863001E-2</c:v>
                </c:pt>
                <c:pt idx="3462">
                  <c:v>1.4721211216100233E-2</c:v>
                </c:pt>
                <c:pt idx="3463">
                  <c:v>1.4492809667052627E-2</c:v>
                </c:pt>
                <c:pt idx="3464">
                  <c:v>1.4270041814206311E-2</c:v>
                </c:pt>
                <c:pt idx="3465">
                  <c:v>1.4160707307302949E-2</c:v>
                </c:pt>
                <c:pt idx="3466">
                  <c:v>1.3736473300106352E-2</c:v>
                </c:pt>
                <c:pt idx="3467">
                  <c:v>1.35319010057412E-2</c:v>
                </c:pt>
                <c:pt idx="3468">
                  <c:v>1.333212899858251E-2</c:v>
                </c:pt>
                <c:pt idx="3469">
                  <c:v>1.32339920808318E-2</c:v>
                </c:pt>
                <c:pt idx="3470">
                  <c:v>1.3041118422032545E-2</c:v>
                </c:pt>
                <c:pt idx="3471">
                  <c:v>1.2946343807738179E-2</c:v>
                </c:pt>
                <c:pt idx="3472">
                  <c:v>1.2852652796301817E-2</c:v>
                </c:pt>
                <c:pt idx="3473">
                  <c:v>1.2760027494790211E-2</c:v>
                </c:pt>
                <c:pt idx="3474">
                  <c:v>1.2577904427083291E-2</c:v>
                </c:pt>
                <c:pt idx="3475">
                  <c:v>1.2399839213735688E-2</c:v>
                </c:pt>
                <c:pt idx="3476">
                  <c:v>1.2312287601774939E-2</c:v>
                </c:pt>
                <c:pt idx="3477">
                  <c:v>1.2225702316726863E-2</c:v>
                </c:pt>
                <c:pt idx="3478">
                  <c:v>1.2140068028870384E-2</c:v>
                </c:pt>
                <c:pt idx="3479">
                  <c:v>1.1888722736345074E-2</c:v>
                </c:pt>
                <c:pt idx="3480">
                  <c:v>1.1725647545482179E-2</c:v>
                </c:pt>
                <c:pt idx="3481">
                  <c:v>1.1645415125931561E-2</c:v>
                </c:pt>
                <c:pt idx="3482">
                  <c:v>1.1566035125324553E-2</c:v>
                </c:pt>
                <c:pt idx="3483">
                  <c:v>1.1487494611675496E-2</c:v>
                </c:pt>
                <c:pt idx="3484">
                  <c:v>1.1256784632784711E-2</c:v>
                </c:pt>
                <c:pt idx="3485">
                  <c:v>1.0887925073457745E-2</c:v>
                </c:pt>
                <c:pt idx="3486">
                  <c:v>1.0816399806303324E-2</c:v>
                </c:pt>
                <c:pt idx="3487">
                  <c:v>1.0745598299760496E-2</c:v>
                </c:pt>
                <c:pt idx="3488">
                  <c:v>1.060612539388241E-2</c:v>
                </c:pt>
                <c:pt idx="3489">
                  <c:v>1.0537433908530765E-2</c:v>
                </c:pt>
                <c:pt idx="3490">
                  <c:v>1.0469426000800688E-2</c:v>
                </c:pt>
                <c:pt idx="3491">
                  <c:v>1.033542284564397E-2</c:v>
                </c:pt>
                <c:pt idx="3492">
                  <c:v>1.0204041588340049E-2</c:v>
                </c:pt>
                <c:pt idx="3493">
                  <c:v>1.0139311709942323E-2</c:v>
                </c:pt>
                <c:pt idx="3494">
                  <c:v>1.0075210689639029E-2</c:v>
                </c:pt>
                <c:pt idx="3495">
                  <c:v>1.001173000109741E-2</c:v>
                </c:pt>
                <c:pt idx="3496">
                  <c:v>9.8249270298138291E-3</c:v>
                </c:pt>
                <c:pt idx="3497">
                  <c:v>9.7638455340196585E-3</c:v>
                </c:pt>
                <c:pt idx="3498">
                  <c:v>9.7033440545098801E-3</c:v>
                </c:pt>
                <c:pt idx="3499">
                  <c:v>9.5252441541556366E-3</c:v>
                </c:pt>
                <c:pt idx="3500">
                  <c:v>9.4092748214049705E-3</c:v>
                </c:pt>
                <c:pt idx="3501">
                  <c:v>9.295450760918568E-3</c:v>
                </c:pt>
                <c:pt idx="3502">
                  <c:v>9.2393261888266409E-3</c:v>
                </c:pt>
                <c:pt idx="3503">
                  <c:v>9.183717751368229E-3</c:v>
                </c:pt>
                <c:pt idx="3504">
                  <c:v>9.1286189658594079E-3</c:v>
                </c:pt>
                <c:pt idx="3505">
                  <c:v>9.0740234640278583E-3</c:v>
                </c:pt>
                <c:pt idx="3506">
                  <c:v>8.9663173871285719E-3</c:v>
                </c:pt>
                <c:pt idx="3507">
                  <c:v>8.9131946193743133E-3</c:v>
                </c:pt>
                <c:pt idx="3508">
                  <c:v>8.8083799250482878E-3</c:v>
                </c:pt>
                <c:pt idx="3509">
                  <c:v>8.7566764225799898E-3</c:v>
                </c:pt>
                <c:pt idx="3510">
                  <c:v>8.7054345965782189E-3</c:v>
                </c:pt>
                <c:pt idx="3511">
                  <c:v>8.4559597459243803E-3</c:v>
                </c:pt>
                <c:pt idx="3512">
                  <c:v>8.4073747223180791E-3</c:v>
                </c:pt>
                <c:pt idx="3513">
                  <c:v>8.3592144499543448E-3</c:v>
                </c:pt>
                <c:pt idx="3514">
                  <c:v>8.2172332253607552E-3</c:v>
                </c:pt>
                <c:pt idx="3515">
                  <c:v>8.1707234397162404E-3</c:v>
                </c:pt>
                <c:pt idx="3516">
                  <c:v>8.0789019725846182E-3</c:v>
                </c:pt>
                <c:pt idx="3517">
                  <c:v>7.9440979422700005E-3</c:v>
                </c:pt>
                <c:pt idx="3518">
                  <c:v>7.8999267149062104E-3</c:v>
                </c:pt>
                <c:pt idx="3519">
                  <c:v>7.8561301636441393E-3</c:v>
                </c:pt>
                <c:pt idx="3520">
                  <c:v>7.7696446352520246E-3</c:v>
                </c:pt>
                <c:pt idx="3521">
                  <c:v>7.6846090824391686E-3</c:v>
                </c:pt>
                <c:pt idx="3522">
                  <c:v>7.6426252336600576E-3</c:v>
                </c:pt>
                <c:pt idx="3523">
                  <c:v>7.6009922228087567E-3</c:v>
                </c:pt>
                <c:pt idx="3524">
                  <c:v>7.5597062883856906E-3</c:v>
                </c:pt>
                <c:pt idx="3525">
                  <c:v>7.5187637251346983E-3</c:v>
                </c:pt>
                <c:pt idx="3526">
                  <c:v>7.3190756727361823E-3</c:v>
                </c:pt>
                <c:pt idx="3527">
                  <c:v>7.2031580122498802E-3</c:v>
                </c:pt>
                <c:pt idx="3528">
                  <c:v>7.165147973928916E-3</c:v>
                </c:pt>
                <c:pt idx="3529">
                  <c:v>7.1274471695432356E-3</c:v>
                </c:pt>
                <c:pt idx="3530">
                  <c:v>7.0900524542909914E-3</c:v>
                </c:pt>
                <c:pt idx="3531">
                  <c:v>6.9434731693430295E-3</c:v>
                </c:pt>
                <c:pt idx="3532">
                  <c:v>6.9075632918324803E-3</c:v>
                </c:pt>
                <c:pt idx="3533">
                  <c:v>6.8719415593530972E-3</c:v>
                </c:pt>
                <c:pt idx="3534">
                  <c:v>6.8366051270910139E-3</c:v>
                </c:pt>
                <c:pt idx="3535">
                  <c:v>6.7667769822476005E-3</c:v>
                </c:pt>
                <c:pt idx="3536">
                  <c:v>6.698056879753788E-3</c:v>
                </c:pt>
                <c:pt idx="3537">
                  <c:v>6.6641056410236361E-3</c:v>
                </c:pt>
                <c:pt idx="3538">
                  <c:v>6.5970077006407982E-3</c:v>
                </c:pt>
                <c:pt idx="3539">
                  <c:v>6.5638558696263869E-3</c:v>
                </c:pt>
                <c:pt idx="3540">
                  <c:v>6.5309654356705679E-3</c:v>
                </c:pt>
                <c:pt idx="3541">
                  <c:v>6.4983339192928964E-3</c:v>
                </c:pt>
                <c:pt idx="3542">
                  <c:v>6.3703485773499114E-3</c:v>
                </c:pt>
                <c:pt idx="3543">
                  <c:v>6.3078473058897902E-3</c:v>
                </c:pt>
                <c:pt idx="3544">
                  <c:v>6.2769614743562732E-3</c:v>
                </c:pt>
                <c:pt idx="3545">
                  <c:v>6.2463158600029375E-3</c:v>
                </c:pt>
                <c:pt idx="3546">
                  <c:v>6.2159082579006713E-3</c:v>
                </c:pt>
                <c:pt idx="3547">
                  <c:v>6.1857364926228373E-3</c:v>
                </c:pt>
                <c:pt idx="3548">
                  <c:v>6.1557984146484637E-3</c:v>
                </c:pt>
                <c:pt idx="3549">
                  <c:v>6.1260919028601722E-3</c:v>
                </c:pt>
                <c:pt idx="3550">
                  <c:v>5.9809603893909791E-3</c:v>
                </c:pt>
                <c:pt idx="3551">
                  <c:v>5.9526001602697616E-3</c:v>
                </c:pt>
                <c:pt idx="3552">
                  <c:v>5.8965300589914407E-3</c:v>
                </c:pt>
                <c:pt idx="3553">
                  <c:v>5.7869382221142213E-3</c:v>
                </c:pt>
                <c:pt idx="3554">
                  <c:v>5.7600603764187989E-3</c:v>
                </c:pt>
                <c:pt idx="3555">
                  <c:v>5.7333869602256352E-3</c:v>
                </c:pt>
                <c:pt idx="3556">
                  <c:v>5.5522507607883012E-3</c:v>
                </c:pt>
                <c:pt idx="3557">
                  <c:v>5.5022397299741297E-3</c:v>
                </c:pt>
                <c:pt idx="3558">
                  <c:v>5.477516385525758E-3</c:v>
                </c:pt>
                <c:pt idx="3559">
                  <c:v>5.4529790351498771E-3</c:v>
                </c:pt>
                <c:pt idx="3560">
                  <c:v>5.4286261106068212E-3</c:v>
                </c:pt>
                <c:pt idx="3561">
                  <c:v>5.3804673483171944E-3</c:v>
                </c:pt>
                <c:pt idx="3562">
                  <c:v>5.3566584555849875E-3</c:v>
                </c:pt>
                <c:pt idx="3563">
                  <c:v>5.2862957279527154E-3</c:v>
                </c:pt>
                <c:pt idx="3564">
                  <c:v>5.2402591721854965E-3</c:v>
                </c:pt>
                <c:pt idx="3565">
                  <c:v>5.1949067174281447E-3</c:v>
                </c:pt>
                <c:pt idx="3566">
                  <c:v>5.172483498022862E-3</c:v>
                </c:pt>
                <c:pt idx="3567">
                  <c:v>5.1502270956656137E-3</c:v>
                </c:pt>
                <c:pt idx="3568">
                  <c:v>5.1062092582557289E-3</c:v>
                </c:pt>
                <c:pt idx="3569">
                  <c:v>5.0201157825561565E-3</c:v>
                </c:pt>
                <c:pt idx="3570">
                  <c:v>4.9780190689908297E-3</c:v>
                </c:pt>
                <c:pt idx="3571">
                  <c:v>4.9572037023258072E-3</c:v>
                </c:pt>
                <c:pt idx="3572">
                  <c:v>4.9160326300256409E-3</c:v>
                </c:pt>
                <c:pt idx="3573">
                  <c:v>4.8354944282036896E-3</c:v>
                </c:pt>
                <c:pt idx="3574">
                  <c:v>4.8157285948537713E-3</c:v>
                </c:pt>
                <c:pt idx="3575">
                  <c:v>4.7961078537162834E-3</c:v>
                </c:pt>
                <c:pt idx="3576">
                  <c:v>4.7190523622782365E-3</c:v>
                </c:pt>
                <c:pt idx="3577">
                  <c:v>4.6442256798175834E-3</c:v>
                </c:pt>
                <c:pt idx="3578">
                  <c:v>4.5895251297319653E-3</c:v>
                </c:pt>
                <c:pt idx="3579">
                  <c:v>4.5360084995505097E-3</c:v>
                </c:pt>
                <c:pt idx="3580">
                  <c:v>4.449367161665916E-3</c:v>
                </c:pt>
                <c:pt idx="3581">
                  <c:v>4.4324124956631027E-3</c:v>
                </c:pt>
                <c:pt idx="3582">
                  <c:v>4.4155799803219219E-3</c:v>
                </c:pt>
                <c:pt idx="3583">
                  <c:v>4.3658052939247365E-3</c:v>
                </c:pt>
                <c:pt idx="3584">
                  <c:v>4.3494513712445749E-3</c:v>
                </c:pt>
                <c:pt idx="3585">
                  <c:v>4.3170940858677179E-3</c:v>
                </c:pt>
                <c:pt idx="3586">
                  <c:v>4.3010887795479459E-3</c:v>
                </c:pt>
                <c:pt idx="3587">
                  <c:v>4.2851977446237092E-3</c:v>
                </c:pt>
                <c:pt idx="3588">
                  <c:v>4.2382007289857391E-3</c:v>
                </c:pt>
                <c:pt idx="3589">
                  <c:v>4.2227572685646928E-3</c:v>
                </c:pt>
                <c:pt idx="3590">
                  <c:v>4.2074233526736751E-3</c:v>
                </c:pt>
                <c:pt idx="3591">
                  <c:v>4.1323646185331955E-3</c:v>
                </c:pt>
                <c:pt idx="3592">
                  <c:v>4.117668650793163E-3</c:v>
                </c:pt>
                <c:pt idx="3593">
                  <c:v>4.103075836273856E-3</c:v>
                </c:pt>
                <c:pt idx="3594">
                  <c:v>4.0316279795538906E-3</c:v>
                </c:pt>
                <c:pt idx="3595">
                  <c:v>4.0176355000187255E-3</c:v>
                </c:pt>
                <c:pt idx="3596">
                  <c:v>4.0037400213712437E-3</c:v>
                </c:pt>
                <c:pt idx="3597">
                  <c:v>3.9626270061409426E-3</c:v>
                </c:pt>
                <c:pt idx="3598">
                  <c:v>3.9491109660112107E-3</c:v>
                </c:pt>
                <c:pt idx="3599">
                  <c:v>3.9091159245203157E-3</c:v>
                </c:pt>
                <c:pt idx="3600">
                  <c:v>3.844251180727037E-3</c:v>
                </c:pt>
                <c:pt idx="3601">
                  <c:v>3.7815397859027647E-3</c:v>
                </c:pt>
                <c:pt idx="3602">
                  <c:v>3.7692470399222971E-3</c:v>
                </c:pt>
                <c:pt idx="3603">
                  <c:v>3.7449047214405313E-3</c:v>
                </c:pt>
                <c:pt idx="3604">
                  <c:v>3.6737667597024075E-3</c:v>
                </c:pt>
                <c:pt idx="3605">
                  <c:v>3.6506631191062498E-3</c:v>
                </c:pt>
                <c:pt idx="3606">
                  <c:v>3.6278537851963826E-3</c:v>
                </c:pt>
                <c:pt idx="3607">
                  <c:v>3.6165575917533888E-3</c:v>
                </c:pt>
                <c:pt idx="3608">
                  <c:v>3.6053327114998097E-3</c:v>
                </c:pt>
                <c:pt idx="3609">
                  <c:v>3.5830938989563255E-3</c:v>
                </c:pt>
                <c:pt idx="3610">
                  <c:v>3.5502519131949194E-3</c:v>
                </c:pt>
                <c:pt idx="3611">
                  <c:v>3.5180117430368262E-3</c:v>
                </c:pt>
                <c:pt idx="3612">
                  <c:v>3.5073953518541248E-3</c:v>
                </c:pt>
                <c:pt idx="3613">
                  <c:v>3.4863537289393878E-3</c:v>
                </c:pt>
                <c:pt idx="3614">
                  <c:v>3.4247066685465038E-3</c:v>
                </c:pt>
                <c:pt idx="3615">
                  <c:v>3.3847836777539933E-3</c:v>
                </c:pt>
                <c:pt idx="3616">
                  <c:v>3.3749434247886158E-3</c:v>
                </c:pt>
                <c:pt idx="3617">
                  <c:v>3.3651579930096768E-3</c:v>
                </c:pt>
                <c:pt idx="3618">
                  <c:v>3.3554266989792095E-3</c:v>
                </c:pt>
                <c:pt idx="3619">
                  <c:v>3.3361238037437134E-3</c:v>
                </c:pt>
                <c:pt idx="3620">
                  <c:v>3.3075585674886706E-3</c:v>
                </c:pt>
                <c:pt idx="3621">
                  <c:v>3.2517628871700259E-3</c:v>
                </c:pt>
                <c:pt idx="3622">
                  <c:v>3.2335405429430365E-3</c:v>
                </c:pt>
                <c:pt idx="3623">
                  <c:v>3.2244969929199007E-3</c:v>
                </c:pt>
                <c:pt idx="3624">
                  <c:v>3.2065419361993882E-3</c:v>
                </c:pt>
                <c:pt idx="3625">
                  <c:v>3.1887587038684274E-3</c:v>
                </c:pt>
                <c:pt idx="3626">
                  <c:v>3.1711422591373583E-3</c:v>
                </c:pt>
                <c:pt idx="3627">
                  <c:v>3.1363898342634134E-3</c:v>
                </c:pt>
                <c:pt idx="3628">
                  <c:v>3.1192440335856882E-3</c:v>
                </c:pt>
                <c:pt idx="3629">
                  <c:v>3.1022453813253329E-3</c:v>
                </c:pt>
                <c:pt idx="3630">
                  <c:v>3.0770128683507811E-3</c:v>
                </c:pt>
                <c:pt idx="3631">
                  <c:v>2.9869807067210066E-3</c:v>
                </c:pt>
                <c:pt idx="3632">
                  <c:v>2.9236464825938124E-3</c:v>
                </c:pt>
                <c:pt idx="3633">
                  <c:v>2.9158405765120033E-3</c:v>
                </c:pt>
                <c:pt idx="3634">
                  <c:v>2.9080575981771553E-3</c:v>
                </c:pt>
                <c:pt idx="3635">
                  <c:v>2.9002970461806362E-3</c:v>
                </c:pt>
                <c:pt idx="3636">
                  <c:v>2.8618134719194479E-3</c:v>
                </c:pt>
                <c:pt idx="3637">
                  <c:v>2.8087437370462125E-3</c:v>
                </c:pt>
                <c:pt idx="3638">
                  <c:v>2.7862537501397995E-3</c:v>
                </c:pt>
                <c:pt idx="3639">
                  <c:v>2.7713364982531515E-3</c:v>
                </c:pt>
                <c:pt idx="3640">
                  <c:v>2.7490664859605549E-3</c:v>
                </c:pt>
                <c:pt idx="3641">
                  <c:v>2.7342857453880611E-3</c:v>
                </c:pt>
                <c:pt idx="3642">
                  <c:v>2.7269139969556709E-3</c:v>
                </c:pt>
                <c:pt idx="3643">
                  <c:v>2.7195541621835863E-3</c:v>
                </c:pt>
                <c:pt idx="3644">
                  <c:v>2.6683387755980603E-3</c:v>
                </c:pt>
                <c:pt idx="3645">
                  <c:v>2.6392815430305206E-3</c:v>
                </c:pt>
                <c:pt idx="3646">
                  <c:v>2.63203778778648E-3</c:v>
                </c:pt>
                <c:pt idx="3647">
                  <c:v>2.610351199816831E-3</c:v>
                </c:pt>
                <c:pt idx="3648">
                  <c:v>2.5887259345874171E-3</c:v>
                </c:pt>
                <c:pt idx="3649">
                  <c:v>2.5743397647736035E-3</c:v>
                </c:pt>
                <c:pt idx="3650">
                  <c:v>2.5313083999621735E-3</c:v>
                </c:pt>
                <c:pt idx="3651">
                  <c:v>2.5241528953647836E-3</c:v>
                </c:pt>
                <c:pt idx="3652">
                  <c:v>2.5098542865481096E-3</c:v>
                </c:pt>
                <c:pt idx="3653">
                  <c:v>2.4884349949755562E-3</c:v>
                </c:pt>
                <c:pt idx="3654">
                  <c:v>2.4813022878301624E-3</c:v>
                </c:pt>
                <c:pt idx="3655">
                  <c:v>2.4670466961739788E-3</c:v>
                </c:pt>
                <c:pt idx="3656">
                  <c:v>2.4385718540347861E-3</c:v>
                </c:pt>
                <c:pt idx="3657">
                  <c:v>2.4314602024320974E-3</c:v>
                </c:pt>
                <c:pt idx="3658">
                  <c:v>2.4243512347272428E-3</c:v>
                </c:pt>
                <c:pt idx="3659">
                  <c:v>2.4172448965530083E-3</c:v>
                </c:pt>
                <c:pt idx="3660">
                  <c:v>2.3959412571831758E-3</c:v>
                </c:pt>
                <c:pt idx="3661">
                  <c:v>2.3746602228772989E-3</c:v>
                </c:pt>
                <c:pt idx="3662">
                  <c:v>2.346320869646291E-3</c:v>
                </c:pt>
                <c:pt idx="3663">
                  <c:v>2.33924254866832E-3</c:v>
                </c:pt>
                <c:pt idx="3664">
                  <c:v>2.2897748110281861E-3</c:v>
                </c:pt>
                <c:pt idx="3665">
                  <c:v>2.2686232216804032E-3</c:v>
                </c:pt>
                <c:pt idx="3666">
                  <c:v>2.2475064002370196E-3</c:v>
                </c:pt>
                <c:pt idx="3667">
                  <c:v>2.2334502067208415E-3</c:v>
                </c:pt>
                <c:pt idx="3668">
                  <c:v>2.2194132640489029E-3</c:v>
                </c:pt>
                <c:pt idx="3669">
                  <c:v>2.2124025729453058E-3</c:v>
                </c:pt>
                <c:pt idx="3670">
                  <c:v>2.1774369266533201E-3</c:v>
                </c:pt>
                <c:pt idx="3671">
                  <c:v>2.1495866740633813E-3</c:v>
                </c:pt>
                <c:pt idx="3672">
                  <c:v>2.1357091820189953E-3</c:v>
                </c:pt>
                <c:pt idx="3673">
                  <c:v>2.0329790635014171E-3</c:v>
                </c:pt>
                <c:pt idx="3674">
                  <c:v>2.0195089773144938E-3</c:v>
                </c:pt>
                <c:pt idx="3675">
                  <c:v>1.9597720764366511E-3</c:v>
                </c:pt>
                <c:pt idx="3676">
                  <c:v>1.9532347129858109E-3</c:v>
                </c:pt>
                <c:pt idx="3677">
                  <c:v>1.9467195419254823E-3</c:v>
                </c:pt>
                <c:pt idx="3678">
                  <c:v>1.920893244723844E-3</c:v>
                </c:pt>
                <c:pt idx="3679">
                  <c:v>1.9017875374054986E-3</c:v>
                </c:pt>
                <c:pt idx="3680">
                  <c:v>1.8766991295960313E-3</c:v>
                </c:pt>
                <c:pt idx="3681">
                  <c:v>1.846020196273573E-3</c:v>
                </c:pt>
                <c:pt idx="3682">
                  <c:v>1.7759857280976721E-3</c:v>
                </c:pt>
                <c:pt idx="3683">
                  <c:v>1.7431703524056407E-3</c:v>
                </c:pt>
                <c:pt idx="3684">
                  <c:v>1.7170966390298434E-3</c:v>
                </c:pt>
                <c:pt idx="3685">
                  <c:v>1.6827093962060236E-3</c:v>
                </c:pt>
                <c:pt idx="3686">
                  <c:v>1.6733649482912818E-3</c:v>
                </c:pt>
                <c:pt idx="3687">
                  <c:v>1.6687758169224205E-3</c:v>
                </c:pt>
                <c:pt idx="3688">
                  <c:v>1.6597665485606101E-3</c:v>
                </c:pt>
                <c:pt idx="3689">
                  <c:v>1.614406946965526E-3</c:v>
                </c:pt>
                <c:pt idx="3690">
                  <c:v>1.5796102660791159E-3</c:v>
                </c:pt>
                <c:pt idx="3691">
                  <c:v>1.576475237316369E-3</c:v>
                </c:pt>
                <c:pt idx="3692">
                  <c:v>1.5674450638640477E-3</c:v>
                </c:pt>
                <c:pt idx="3693">
                  <c:v>1.5485270042714266E-3</c:v>
                </c:pt>
                <c:pt idx="3694">
                  <c:v>1.5390217749021728E-3</c:v>
                </c:pt>
                <c:pt idx="3695">
                  <c:v>1.5346069302380402E-3</c:v>
                </c:pt>
                <c:pt idx="3696">
                  <c:v>1.5304072123072845E-3</c:v>
                </c:pt>
                <c:pt idx="3697">
                  <c:v>1.5190027950341917E-3</c:v>
                </c:pt>
                <c:pt idx="3698">
                  <c:v>1.5155610987222169E-3</c:v>
                </c:pt>
                <c:pt idx="3699">
                  <c:v>1.4989753047925931E-3</c:v>
                </c:pt>
                <c:pt idx="3700">
                  <c:v>1.4975957432476288E-3</c:v>
                </c:pt>
                <c:pt idx="3701">
                  <c:v>1.4907631485971621E-3</c:v>
                </c:pt>
                <c:pt idx="3702">
                  <c:v>1.4865838406660137E-3</c:v>
                </c:pt>
                <c:pt idx="3703">
                  <c:v>1.4758526898663103E-3</c:v>
                </c:pt>
                <c:pt idx="3704">
                  <c:v>1.472355991365205E-3</c:v>
                </c:pt>
                <c:pt idx="3705">
                  <c:v>1.4551194883703948E-3</c:v>
                </c:pt>
                <c:pt idx="3706">
                  <c:v>1.4468203139937224E-3</c:v>
                </c:pt>
                <c:pt idx="3707">
                  <c:v>1.440562840583614E-3</c:v>
                </c:pt>
                <c:pt idx="3708">
                  <c:v>1.4371908034525403E-3</c:v>
                </c:pt>
                <c:pt idx="3709">
                  <c:v>1.4299143495634008E-3</c:v>
                </c:pt>
                <c:pt idx="3710">
                  <c:v>1.4259908045747636E-3</c:v>
                </c:pt>
                <c:pt idx="3711">
                  <c:v>1.3737701293807521E-3</c:v>
                </c:pt>
                <c:pt idx="3712">
                  <c:v>1.3524219030209149E-3</c:v>
                </c:pt>
                <c:pt idx="3713">
                  <c:v>1.3446006208471047E-3</c:v>
                </c:pt>
                <c:pt idx="3714">
                  <c:v>1.3188157653962369E-3</c:v>
                </c:pt>
                <c:pt idx="3715">
                  <c:v>1.2784316120892784E-3</c:v>
                </c:pt>
                <c:pt idx="3716">
                  <c:v>1.2430476794990188E-3</c:v>
                </c:pt>
                <c:pt idx="3717">
                  <c:v>1.2167577743915602E-3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D55C-46CE-956F-7D4FF830C427}"/>
            </c:ext>
          </c:extLst>
        </c:ser>
        <c:ser>
          <c:idx val="1"/>
          <c:order val="1"/>
          <c:tx>
            <c:strRef>
              <c:f>'[T-T2000_2.xlsx]Feuil1'!$O$1</c:f>
              <c:strCache>
                <c:ptCount val="1"/>
                <c:pt idx="0">
                  <c:v>Foggle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'[T-T2000_2.xlsx]Feuil1'!$K$2:$K$2004</c:f>
              <c:numCache>
                <c:formatCode>General</c:formatCode>
                <c:ptCount val="2003"/>
                <c:pt idx="0">
                  <c:v>6.30832301516025E-3</c:v>
                </c:pt>
                <c:pt idx="1">
                  <c:v>6.3349288739225299E-3</c:v>
                </c:pt>
                <c:pt idx="2">
                  <c:v>6.3438224062565803E-3</c:v>
                </c:pt>
                <c:pt idx="3">
                  <c:v>6.3884777017475802E-3</c:v>
                </c:pt>
                <c:pt idx="4">
                  <c:v>6.39744641065286E-3</c:v>
                </c:pt>
                <c:pt idx="5">
                  <c:v>6.4064277106233598E-3</c:v>
                </c:pt>
                <c:pt idx="6">
                  <c:v>6.4154216193355396E-3</c:v>
                </c:pt>
                <c:pt idx="7">
                  <c:v>6.4244281544906497E-3</c:v>
                </c:pt>
                <c:pt idx="8">
                  <c:v>6.4334473338148197E-3</c:v>
                </c:pt>
                <c:pt idx="9">
                  <c:v>6.4424791750590299E-3</c:v>
                </c:pt>
                <c:pt idx="10">
                  <c:v>6.4515236959992303E-3</c:v>
                </c:pt>
                <c:pt idx="11">
                  <c:v>6.4605809144362703E-3</c:v>
                </c:pt>
                <c:pt idx="12">
                  <c:v>6.47873351512941E-3</c:v>
                </c:pt>
                <c:pt idx="13">
                  <c:v>6.4878289331123402E-3</c:v>
                </c:pt>
                <c:pt idx="14">
                  <c:v>6.4969371200458998E-3</c:v>
                </c:pt>
                <c:pt idx="15">
                  <c:v>6.5060580938562304E-3</c:v>
                </c:pt>
                <c:pt idx="16">
                  <c:v>6.5151918724947102E-3</c:v>
                </c:pt>
                <c:pt idx="17">
                  <c:v>6.5243384739378796E-3</c:v>
                </c:pt>
                <c:pt idx="18">
                  <c:v>6.5518553952397399E-3</c:v>
                </c:pt>
                <c:pt idx="19">
                  <c:v>6.5702644541717602E-3</c:v>
                </c:pt>
                <c:pt idx="20">
                  <c:v>6.5794883713663202E-3</c:v>
                </c:pt>
                <c:pt idx="21">
                  <c:v>6.5887252379100104E-3</c:v>
                </c:pt>
                <c:pt idx="22">
                  <c:v>6.61651371555804E-3</c:v>
                </c:pt>
                <c:pt idx="23">
                  <c:v>6.6351044480401399E-3</c:v>
                </c:pt>
                <c:pt idx="24">
                  <c:v>6.6537474157852402E-3</c:v>
                </c:pt>
                <c:pt idx="25">
                  <c:v>6.6630885337303101E-3</c:v>
                </c:pt>
                <c:pt idx="26">
                  <c:v>6.6724427655612704E-3</c:v>
                </c:pt>
                <c:pt idx="27">
                  <c:v>6.68181012968858E-3</c:v>
                </c:pt>
                <c:pt idx="28">
                  <c:v>6.6911906445485001E-3</c:v>
                </c:pt>
                <c:pt idx="29">
                  <c:v>6.7005843286032001E-3</c:v>
                </c:pt>
                <c:pt idx="30">
                  <c:v>6.72884458094651E-3</c:v>
                </c:pt>
                <c:pt idx="31">
                  <c:v>6.7382911269208102E-3</c:v>
                </c:pt>
                <c:pt idx="32">
                  <c:v>6.7572240231728699E-3</c:v>
                </c:pt>
                <c:pt idx="33">
                  <c:v>6.7667104107132104E-3</c:v>
                </c:pt>
                <c:pt idx="34">
                  <c:v>6.7762101160817401E-3</c:v>
                </c:pt>
                <c:pt idx="35">
                  <c:v>6.7857231579752002E-3</c:v>
                </c:pt>
                <c:pt idx="36">
                  <c:v>6.7952495551165696E-3</c:v>
                </c:pt>
                <c:pt idx="37">
                  <c:v>6.80478932625515E-3</c:v>
                </c:pt>
                <c:pt idx="38">
                  <c:v>6.81434249016651E-3</c:v>
                </c:pt>
                <c:pt idx="39">
                  <c:v>6.8430825266889801E-3</c:v>
                </c:pt>
                <c:pt idx="40">
                  <c:v>6.8623098603083996E-3</c:v>
                </c:pt>
                <c:pt idx="41">
                  <c:v>6.88159121787926E-3</c:v>
                </c:pt>
                <c:pt idx="42">
                  <c:v>6.8912522030653602E-3</c:v>
                </c:pt>
                <c:pt idx="43">
                  <c:v>6.9009267511952301E-3</c:v>
                </c:pt>
                <c:pt idx="44">
                  <c:v>6.9203166124764499E-3</c:v>
                </c:pt>
                <c:pt idx="45">
                  <c:v>6.9300319637897404E-3</c:v>
                </c:pt>
                <c:pt idx="46">
                  <c:v>6.9397609543707904E-3</c:v>
                </c:pt>
                <c:pt idx="47">
                  <c:v>6.94950360336758E-3</c:v>
                </c:pt>
                <c:pt idx="48">
                  <c:v>6.9592599299550199E-3</c:v>
                </c:pt>
                <c:pt idx="49">
                  <c:v>6.96902995333489E-3</c:v>
                </c:pt>
                <c:pt idx="50">
                  <c:v>6.978813692736E-3</c:v>
                </c:pt>
                <c:pt idx="51">
                  <c:v>6.9886111674140701E-3</c:v>
                </c:pt>
                <c:pt idx="52">
                  <c:v>6.9984223966519099E-3</c:v>
                </c:pt>
                <c:pt idx="53">
                  <c:v>7.0378052458051699E-3</c:v>
                </c:pt>
                <c:pt idx="54">
                  <c:v>7.0476855380326E-3</c:v>
                </c:pt>
                <c:pt idx="55">
                  <c:v>7.0575797010863804E-3</c:v>
                </c:pt>
                <c:pt idx="56">
                  <c:v>7.0774097175927099E-3</c:v>
                </c:pt>
                <c:pt idx="57">
                  <c:v>7.08734561007351E-3</c:v>
                </c:pt>
                <c:pt idx="58">
                  <c:v>7.1072592612664498E-3</c:v>
                </c:pt>
                <c:pt idx="59">
                  <c:v>7.1172370591714501E-3</c:v>
                </c:pt>
                <c:pt idx="60">
                  <c:v>7.1272288647898901E-3</c:v>
                </c:pt>
                <c:pt idx="61">
                  <c:v>7.1372346977870201E-3</c:v>
                </c:pt>
                <c:pt idx="62">
                  <c:v>7.1572885247165197E-3</c:v>
                </c:pt>
                <c:pt idx="63">
                  <c:v>7.1673365581175997E-3</c:v>
                </c:pt>
                <c:pt idx="64">
                  <c:v>7.19756537546078E-3</c:v>
                </c:pt>
                <c:pt idx="65">
                  <c:v>7.2076699530601602E-3</c:v>
                </c:pt>
                <c:pt idx="66">
                  <c:v>7.21778871635749E-3</c:v>
                </c:pt>
                <c:pt idx="67">
                  <c:v>7.2380688797345598E-3</c:v>
                </c:pt>
                <c:pt idx="68">
                  <c:v>7.2482303197284499E-3</c:v>
                </c:pt>
                <c:pt idx="69">
                  <c:v>7.2584060252487599E-3</c:v>
                </c:pt>
                <c:pt idx="70">
                  <c:v>7.2685960163226902E-3</c:v>
                </c:pt>
                <c:pt idx="71">
                  <c:v>7.2788003130055401E-3</c:v>
                </c:pt>
                <c:pt idx="72">
                  <c:v>7.2890189353808201E-3</c:v>
                </c:pt>
                <c:pt idx="73">
                  <c:v>7.3094992376835097E-3</c:v>
                </c:pt>
                <c:pt idx="74">
                  <c:v>7.31976095791902E-3</c:v>
                </c:pt>
                <c:pt idx="75">
                  <c:v>7.3403276375408801E-3</c:v>
                </c:pt>
                <c:pt idx="76">
                  <c:v>7.3609521043381801E-3</c:v>
                </c:pt>
                <c:pt idx="77">
                  <c:v>7.3712860586496202E-3</c:v>
                </c:pt>
                <c:pt idx="78">
                  <c:v>7.3816345206782902E-3</c:v>
                </c:pt>
                <c:pt idx="79">
                  <c:v>7.4023750493847898E-3</c:v>
                </c:pt>
                <c:pt idx="80">
                  <c:v>7.4127671568828702E-3</c:v>
                </c:pt>
                <c:pt idx="81">
                  <c:v>7.4231738537387602E-3</c:v>
                </c:pt>
                <c:pt idx="82">
                  <c:v>7.4335951604342799E-3</c:v>
                </c:pt>
                <c:pt idx="83">
                  <c:v>7.4440310974800304E-3</c:v>
                </c:pt>
                <c:pt idx="84">
                  <c:v>7.4544816854153796E-3</c:v>
                </c:pt>
                <c:pt idx="85">
                  <c:v>7.4649469448085396E-3</c:v>
                </c:pt>
                <c:pt idx="86">
                  <c:v>7.5069551093350402E-3</c:v>
                </c:pt>
                <c:pt idx="87">
                  <c:v>7.5174940355524902E-3</c:v>
                </c:pt>
                <c:pt idx="88">
                  <c:v>7.5280477572448497E-3</c:v>
                </c:pt>
                <c:pt idx="89">
                  <c:v>7.5386162951832899E-3</c:v>
                </c:pt>
                <c:pt idx="90">
                  <c:v>7.5491996701681496E-3</c:v>
                </c:pt>
                <c:pt idx="91">
                  <c:v>7.5597979030290101E-3</c:v>
                </c:pt>
                <c:pt idx="92">
                  <c:v>7.5704110146246704E-3</c:v>
                </c:pt>
                <c:pt idx="93">
                  <c:v>7.5916819576019997E-3</c:v>
                </c:pt>
                <c:pt idx="94">
                  <c:v>7.6023398308478502E-3</c:v>
                </c:pt>
                <c:pt idx="95">
                  <c:v>7.61301266655693E-3</c:v>
                </c:pt>
                <c:pt idx="96">
                  <c:v>7.6237004857348601E-3</c:v>
                </c:pt>
                <c:pt idx="97">
                  <c:v>7.6451211586672898E-3</c:v>
                </c:pt>
                <c:pt idx="98">
                  <c:v>7.65585405458065E-3</c:v>
                </c:pt>
                <c:pt idx="99">
                  <c:v>7.6666020182806797E-3</c:v>
                </c:pt>
                <c:pt idx="100">
                  <c:v>7.6773650709208597E-3</c:v>
                </c:pt>
                <c:pt idx="101">
                  <c:v>7.6881432336843997E-3</c:v>
                </c:pt>
                <c:pt idx="102">
                  <c:v>7.6989365277842E-3</c:v>
                </c:pt>
                <c:pt idx="103">
                  <c:v>7.7097449744629801E-3</c:v>
                </c:pt>
                <c:pt idx="104">
                  <c:v>7.73140741067744E-3</c:v>
                </c:pt>
                <c:pt idx="105">
                  <c:v>7.7422614428478099E-3</c:v>
                </c:pt>
                <c:pt idx="106">
                  <c:v>7.7531307128666203E-3</c:v>
                </c:pt>
                <c:pt idx="107">
                  <c:v>7.7640152421261099E-3</c:v>
                </c:pt>
                <c:pt idx="108">
                  <c:v>7.7749150520485498E-3</c:v>
                </c:pt>
                <c:pt idx="109">
                  <c:v>7.7967605997217504E-3</c:v>
                </c:pt>
                <c:pt idx="110">
                  <c:v>7.8077063804675899E-3</c:v>
                </c:pt>
                <c:pt idx="111">
                  <c:v>7.8186675278666198E-3</c:v>
                </c:pt>
                <c:pt idx="112">
                  <c:v>7.8516433858649808E-3</c:v>
                </c:pt>
                <c:pt idx="113">
                  <c:v>7.8737045207777807E-3</c:v>
                </c:pt>
                <c:pt idx="114">
                  <c:v>7.8847583221918101E-3</c:v>
                </c:pt>
                <c:pt idx="115">
                  <c:v>7.8958276419079706E-3</c:v>
                </c:pt>
                <c:pt idx="116">
                  <c:v>7.9069125017122294E-3</c:v>
                </c:pt>
                <c:pt idx="117">
                  <c:v>7.9180129234211298E-3</c:v>
                </c:pt>
                <c:pt idx="118">
                  <c:v>7.9291289288818696E-3</c:v>
                </c:pt>
                <c:pt idx="119">
                  <c:v>7.9514077786009101E-3</c:v>
                </c:pt>
                <c:pt idx="120">
                  <c:v>7.9737492262609306E-3</c:v>
                </c:pt>
                <c:pt idx="121">
                  <c:v>7.9961534477463493E-3</c:v>
                </c:pt>
                <c:pt idx="122">
                  <c:v>8.0073791537725505E-3</c:v>
                </c:pt>
                <c:pt idx="123">
                  <c:v>8.0298778668607493E-3</c:v>
                </c:pt>
                <c:pt idx="124">
                  <c:v>8.0637445214202293E-3</c:v>
                </c:pt>
                <c:pt idx="125">
                  <c:v>8.0750651177618898E-3</c:v>
                </c:pt>
                <c:pt idx="126">
                  <c:v>8.0864016069559404E-3</c:v>
                </c:pt>
                <c:pt idx="127">
                  <c:v>8.0977540113142104E-3</c:v>
                </c:pt>
                <c:pt idx="128">
                  <c:v>8.10912235317977E-3</c:v>
                </c:pt>
                <c:pt idx="129">
                  <c:v>8.1205066549271208E-3</c:v>
                </c:pt>
                <c:pt idx="130">
                  <c:v>8.1319069389621593E-3</c:v>
                </c:pt>
                <c:pt idx="131">
                  <c:v>8.1433232277222205E-3</c:v>
                </c:pt>
                <c:pt idx="132">
                  <c:v>8.1547555436761593E-3</c:v>
                </c:pt>
                <c:pt idx="133">
                  <c:v>8.1662039093243401E-3</c:v>
                </c:pt>
                <c:pt idx="134">
                  <c:v>8.1891488798630507E-3</c:v>
                </c:pt>
                <c:pt idx="135">
                  <c:v>8.2006455299124606E-3</c:v>
                </c:pt>
                <c:pt idx="136">
                  <c:v>8.2121583199740202E-3</c:v>
                </c:pt>
                <c:pt idx="137">
                  <c:v>8.2352324108004703E-3</c:v>
                </c:pt>
                <c:pt idx="138">
                  <c:v>8.2467937569783798E-3</c:v>
                </c:pt>
                <c:pt idx="139">
                  <c:v>8.2583713339945703E-3</c:v>
                </c:pt>
                <c:pt idx="140">
                  <c:v>8.2815752717189106E-3</c:v>
                </c:pt>
                <c:pt idx="141">
                  <c:v>8.3048444066478998E-3</c:v>
                </c:pt>
                <c:pt idx="142">
                  <c:v>8.3165034802901994E-3</c:v>
                </c:pt>
                <c:pt idx="143">
                  <c:v>8.3750448291145304E-3</c:v>
                </c:pt>
                <c:pt idx="144">
                  <c:v>8.3985765898932398E-3</c:v>
                </c:pt>
                <c:pt idx="145">
                  <c:v>8.4103672530480792E-3</c:v>
                </c:pt>
                <c:pt idx="146">
                  <c:v>8.4221744689765895E-3</c:v>
                </c:pt>
                <c:pt idx="147">
                  <c:v>8.43399826091705E-3</c:v>
                </c:pt>
                <c:pt idx="148">
                  <c:v>8.4814596547059494E-3</c:v>
                </c:pt>
                <c:pt idx="149">
                  <c:v>8.4933666764231992E-3</c:v>
                </c:pt>
                <c:pt idx="150">
                  <c:v>8.5052904142685695E-3</c:v>
                </c:pt>
                <c:pt idx="151">
                  <c:v>8.5291881322468992E-3</c:v>
                </c:pt>
                <c:pt idx="152">
                  <c:v>8.5411621594139002E-3</c:v>
                </c:pt>
                <c:pt idx="153">
                  <c:v>8.5651606679363595E-3</c:v>
                </c:pt>
                <c:pt idx="154">
                  <c:v>8.5892266062067308E-3</c:v>
                </c:pt>
                <c:pt idx="155">
                  <c:v>8.6133601636855898E-3</c:v>
                </c:pt>
                <c:pt idx="156">
                  <c:v>8.6254523589801395E-3</c:v>
                </c:pt>
                <c:pt idx="157">
                  <c:v>8.6375615303658105E-3</c:v>
                </c:pt>
                <c:pt idx="158">
                  <c:v>8.6496877016751499E-3</c:v>
                </c:pt>
                <c:pt idx="159">
                  <c:v>8.6618308967741399E-3</c:v>
                </c:pt>
                <c:pt idx="160">
                  <c:v>8.6739911395622895E-3</c:v>
                </c:pt>
                <c:pt idx="161">
                  <c:v>8.68616845397264E-3</c:v>
                </c:pt>
                <c:pt idx="162">
                  <c:v>8.7105743935602005E-3</c:v>
                </c:pt>
                <c:pt idx="163">
                  <c:v>8.7228030667716901E-3</c:v>
                </c:pt>
                <c:pt idx="164">
                  <c:v>8.7350489076740701E-3</c:v>
                </c:pt>
                <c:pt idx="165">
                  <c:v>8.7473119403688303E-3</c:v>
                </c:pt>
                <c:pt idx="166">
                  <c:v>8.75959218899134E-3</c:v>
                </c:pt>
                <c:pt idx="167">
                  <c:v>8.7718896777108403E-3</c:v>
                </c:pt>
                <c:pt idx="168">
                  <c:v>8.7842044307305002E-3</c:v>
                </c:pt>
                <c:pt idx="169">
                  <c:v>8.7965364722874494E-3</c:v>
                </c:pt>
                <c:pt idx="170">
                  <c:v>8.8212525181320701E-3</c:v>
                </c:pt>
                <c:pt idx="171">
                  <c:v>8.8336365710643405E-3</c:v>
                </c:pt>
                <c:pt idx="172">
                  <c:v>8.8958181117947295E-3</c:v>
                </c:pt>
                <c:pt idx="173">
                  <c:v>8.9333369388567806E-3</c:v>
                </c:pt>
                <c:pt idx="174">
                  <c:v>8.9458783457924893E-3</c:v>
                </c:pt>
                <c:pt idx="175">
                  <c:v>8.9584373594622894E-3</c:v>
                </c:pt>
                <c:pt idx="176">
                  <c:v>8.9836083059103792E-3</c:v>
                </c:pt>
                <c:pt idx="177">
                  <c:v>8.9962202882285895E-3</c:v>
                </c:pt>
                <c:pt idx="178">
                  <c:v>9.0088499763608405E-3</c:v>
                </c:pt>
                <c:pt idx="179">
                  <c:v>9.0214973951641096E-3</c:v>
                </c:pt>
                <c:pt idx="180">
                  <c:v>9.0341625695302494E-3</c:v>
                </c:pt>
                <c:pt idx="181">
                  <c:v>9.04684552438614E-3</c:v>
                </c:pt>
                <c:pt idx="182">
                  <c:v>9.0595462846935707E-3</c:v>
                </c:pt>
                <c:pt idx="183">
                  <c:v>9.0850013216856006E-3</c:v>
                </c:pt>
                <c:pt idx="184">
                  <c:v>9.1361261633042205E-3</c:v>
                </c:pt>
                <c:pt idx="185">
                  <c:v>9.1489522636533198E-3</c:v>
                </c:pt>
                <c:pt idx="186">
                  <c:v>9.1617963704142408E-3</c:v>
                </c:pt>
                <c:pt idx="187">
                  <c:v>9.1746585088659603E-3</c:v>
                </c:pt>
                <c:pt idx="188">
                  <c:v>9.2133533676885798E-3</c:v>
                </c:pt>
                <c:pt idx="189">
                  <c:v>9.2262878864039898E-3</c:v>
                </c:pt>
                <c:pt idx="190">
                  <c:v>9.2392405637384996E-3</c:v>
                </c:pt>
                <c:pt idx="191">
                  <c:v>9.2522114251847899E-3</c:v>
                </c:pt>
                <c:pt idx="192">
                  <c:v>9.2912333696580796E-3</c:v>
                </c:pt>
                <c:pt idx="193">
                  <c:v>9.3042772231946794E-3</c:v>
                </c:pt>
                <c:pt idx="194">
                  <c:v>9.3304198923149593E-3</c:v>
                </c:pt>
                <c:pt idx="195">
                  <c:v>9.3435187593510494E-3</c:v>
                </c:pt>
                <c:pt idx="196">
                  <c:v>9.3566360157329095E-3</c:v>
                </c:pt>
                <c:pt idx="197">
                  <c:v>9.3829257998365497E-3</c:v>
                </c:pt>
                <c:pt idx="198">
                  <c:v>9.3960983793002894E-3</c:v>
                </c:pt>
                <c:pt idx="199">
                  <c:v>9.4224990426789706E-3</c:v>
                </c:pt>
                <c:pt idx="200">
                  <c:v>9.4489738852540396E-3</c:v>
                </c:pt>
                <c:pt idx="201">
                  <c:v>9.4622391888501099E-3</c:v>
                </c:pt>
                <c:pt idx="202">
                  <c:v>9.4755231154502895E-3</c:v>
                </c:pt>
                <c:pt idx="203">
                  <c:v>9.4888256911992101E-3</c:v>
                </c:pt>
                <c:pt idx="204">
                  <c:v>9.5021469422781595E-3</c:v>
                </c:pt>
                <c:pt idx="205">
                  <c:v>9.5154868949052299E-3</c:v>
                </c:pt>
                <c:pt idx="206">
                  <c:v>9.5422230098601707E-3</c:v>
                </c:pt>
                <c:pt idx="207">
                  <c:v>9.5556192248084093E-3</c:v>
                </c:pt>
                <c:pt idx="208">
                  <c:v>9.6228829299938694E-3</c:v>
                </c:pt>
                <c:pt idx="209">
                  <c:v>9.6363923824578108E-3</c:v>
                </c:pt>
                <c:pt idx="210">
                  <c:v>9.6634682112970108E-3</c:v>
                </c:pt>
                <c:pt idx="211">
                  <c:v>9.6770346409612799E-3</c:v>
                </c:pt>
                <c:pt idx="212">
                  <c:v>9.69062011637703E-3</c:v>
                </c:pt>
                <c:pt idx="213">
                  <c:v>9.7178483114528508E-3</c:v>
                </c:pt>
                <c:pt idx="214">
                  <c:v>9.7314910847018307E-3</c:v>
                </c:pt>
                <c:pt idx="215">
                  <c:v>9.7451530108801192E-3</c:v>
                </c:pt>
                <c:pt idx="216">
                  <c:v>9.7588341168763203E-3</c:v>
                </c:pt>
                <c:pt idx="217">
                  <c:v>9.7725344296167495E-3</c:v>
                </c:pt>
                <c:pt idx="218">
                  <c:v>9.7999927832246002E-3</c:v>
                </c:pt>
                <c:pt idx="219">
                  <c:v>9.8137508781338898E-3</c:v>
                </c:pt>
                <c:pt idx="220">
                  <c:v>9.8275282878712497E-3</c:v>
                </c:pt>
                <c:pt idx="221">
                  <c:v>9.8413250395525103E-3</c:v>
                </c:pt>
                <c:pt idx="222">
                  <c:v>9.8551411603316104E-3</c:v>
                </c:pt>
                <c:pt idx="223">
                  <c:v>9.8689766774006094E-3</c:v>
                </c:pt>
                <c:pt idx="224">
                  <c:v>9.8967060093674009E-3</c:v>
                </c:pt>
                <c:pt idx="225">
                  <c:v>9.9105998788403798E-3</c:v>
                </c:pt>
                <c:pt idx="226">
                  <c:v>9.9384461614909197E-3</c:v>
                </c:pt>
                <c:pt idx="227">
                  <c:v>9.9523986294738302E-3</c:v>
                </c:pt>
                <c:pt idx="228">
                  <c:v>9.9663706851628696E-3</c:v>
                </c:pt>
                <c:pt idx="229">
                  <c:v>9.9943736696937596E-3</c:v>
                </c:pt>
                <c:pt idx="230">
                  <c:v>1.00084046536493E-2</c:v>
                </c:pt>
                <c:pt idx="231">
                  <c:v>1.00365257430156E-2</c:v>
                </c:pt>
                <c:pt idx="232">
                  <c:v>1.00506159037725E-2</c:v>
                </c:pt>
                <c:pt idx="233">
                  <c:v>1.0064725845540801E-2</c:v>
                </c:pt>
                <c:pt idx="234">
                  <c:v>1.01213639787197E-2</c:v>
                </c:pt>
                <c:pt idx="235">
                  <c:v>1.0135573242880501E-2</c:v>
                </c:pt>
                <c:pt idx="236">
                  <c:v>1.0149802455260599E-2</c:v>
                </c:pt>
                <c:pt idx="237">
                  <c:v>1.0164051643865E-2</c:v>
                </c:pt>
                <c:pt idx="238">
                  <c:v>1.01926100619638E-2</c:v>
                </c:pt>
                <c:pt idx="239">
                  <c:v>1.02069193476651E-2</c:v>
                </c:pt>
                <c:pt idx="240">
                  <c:v>1.02212487220047E-2</c:v>
                </c:pt>
                <c:pt idx="241">
                  <c:v>1.0249967849447501E-2</c:v>
                </c:pt>
                <c:pt idx="242">
                  <c:v>1.0264357659073801E-2</c:v>
                </c:pt>
                <c:pt idx="243">
                  <c:v>1.0278767670385099E-2</c:v>
                </c:pt>
                <c:pt idx="244">
                  <c:v>1.03221191982366E-2</c:v>
                </c:pt>
                <c:pt idx="245">
                  <c:v>1.0365653564637299E-2</c:v>
                </c:pt>
                <c:pt idx="246">
                  <c:v>1.03802057840821E-2</c:v>
                </c:pt>
                <c:pt idx="247">
                  <c:v>1.03947784332171E-2</c:v>
                </c:pt>
                <c:pt idx="248">
                  <c:v>1.04093715407233E-2</c:v>
                </c:pt>
                <c:pt idx="249">
                  <c:v>1.04239851353219E-2</c:v>
                </c:pt>
                <c:pt idx="250">
                  <c:v>1.04532739008832E-2</c:v>
                </c:pt>
                <c:pt idx="251">
                  <c:v>1.0467949129490299E-2</c:v>
                </c:pt>
                <c:pt idx="252">
                  <c:v>1.04826449604786E-2</c:v>
                </c:pt>
                <c:pt idx="253">
                  <c:v>1.04973614227717E-2</c:v>
                </c:pt>
                <c:pt idx="254">
                  <c:v>1.05120985453335E-2</c:v>
                </c:pt>
                <c:pt idx="255">
                  <c:v>1.05268563571689E-2</c:v>
                </c:pt>
                <c:pt idx="256">
                  <c:v>1.05712542189741E-2</c:v>
                </c:pt>
                <c:pt idx="257">
                  <c:v>1.06009567734663E-2</c:v>
                </c:pt>
                <c:pt idx="258">
                  <c:v>1.0615839332325801E-2</c:v>
                </c:pt>
                <c:pt idx="259">
                  <c:v>1.06307427846351E-2</c:v>
                </c:pt>
                <c:pt idx="260">
                  <c:v>1.06456671597262E-2</c:v>
                </c:pt>
                <c:pt idx="261">
                  <c:v>1.06606124869725E-2</c:v>
                </c:pt>
                <c:pt idx="262">
                  <c:v>1.06755787957883E-2</c:v>
                </c:pt>
                <c:pt idx="263">
                  <c:v>1.06905661156296E-2</c:v>
                </c:pt>
                <c:pt idx="264">
                  <c:v>1.0705574475993299E-2</c:v>
                </c:pt>
                <c:pt idx="265">
                  <c:v>1.07206039064182E-2</c:v>
                </c:pt>
                <c:pt idx="266">
                  <c:v>1.07356544364841E-2</c:v>
                </c:pt>
                <c:pt idx="267">
                  <c:v>1.07507260958126E-2</c:v>
                </c:pt>
                <c:pt idx="268">
                  <c:v>1.0780932920951501E-2</c:v>
                </c:pt>
                <c:pt idx="269">
                  <c:v>1.07960681462132E-2</c:v>
                </c:pt>
                <c:pt idx="270">
                  <c:v>1.0811224619640099E-2</c:v>
                </c:pt>
                <c:pt idx="271">
                  <c:v>1.08264023710623E-2</c:v>
                </c:pt>
                <c:pt idx="272">
                  <c:v>1.0841601430351599E-2</c:v>
                </c:pt>
                <c:pt idx="273">
                  <c:v>1.0856821827422E-2</c:v>
                </c:pt>
                <c:pt idx="274">
                  <c:v>1.08720635922293E-2</c:v>
                </c:pt>
                <c:pt idx="275">
                  <c:v>1.0887326754771399E-2</c:v>
                </c:pt>
                <c:pt idx="276">
                  <c:v>1.09026113450884E-2</c:v>
                </c:pt>
                <c:pt idx="277">
                  <c:v>1.0917917393262399E-2</c:v>
                </c:pt>
                <c:pt idx="278">
                  <c:v>1.09332449294178E-2</c:v>
                </c:pt>
                <c:pt idx="279">
                  <c:v>1.09485939837215E-2</c:v>
                </c:pt>
                <c:pt idx="280">
                  <c:v>1.09639645863825E-2</c:v>
                </c:pt>
                <c:pt idx="281">
                  <c:v>1.1010205987236401E-2</c:v>
                </c:pt>
                <c:pt idx="282">
                  <c:v>1.1041141885336401E-2</c:v>
                </c:pt>
                <c:pt idx="283">
                  <c:v>1.10566424149108E-2</c:v>
                </c:pt>
                <c:pt idx="284">
                  <c:v>1.1072164705496801E-2</c:v>
                </c:pt>
                <c:pt idx="285">
                  <c:v>1.1087708787644601E-2</c:v>
                </c:pt>
                <c:pt idx="286">
                  <c:v>1.1103274691946901E-2</c:v>
                </c:pt>
                <c:pt idx="287">
                  <c:v>1.1118862449039601E-2</c:v>
                </c:pt>
                <c:pt idx="288">
                  <c:v>1.11344720896017E-2</c:v>
                </c:pt>
                <c:pt idx="289">
                  <c:v>1.11501036443551E-2</c:v>
                </c:pt>
                <c:pt idx="290">
                  <c:v>1.11657571440648E-2</c:v>
                </c:pt>
                <c:pt idx="291">
                  <c:v>1.1181432619539199E-2</c:v>
                </c:pt>
                <c:pt idx="292">
                  <c:v>1.1197130101629701E-2</c:v>
                </c:pt>
                <c:pt idx="293">
                  <c:v>1.12128496212311E-2</c:v>
                </c:pt>
                <c:pt idx="294">
                  <c:v>1.12601407147005E-2</c:v>
                </c:pt>
                <c:pt idx="295">
                  <c:v>1.1275948694162499E-2</c:v>
                </c:pt>
                <c:pt idx="296">
                  <c:v>1.1323505913037799E-2</c:v>
                </c:pt>
                <c:pt idx="297">
                  <c:v>1.13394028501584E-2</c:v>
                </c:pt>
                <c:pt idx="298">
                  <c:v>1.13553221048026E-2</c:v>
                </c:pt>
                <c:pt idx="299">
                  <c:v>1.1371263708301599E-2</c:v>
                </c:pt>
                <c:pt idx="300">
                  <c:v>1.13872276920308E-2</c:v>
                </c:pt>
                <c:pt idx="301">
                  <c:v>1.1403214087409399E-2</c:v>
                </c:pt>
                <c:pt idx="302">
                  <c:v>1.1419222925901E-2</c:v>
                </c:pt>
                <c:pt idx="303">
                  <c:v>1.14352542390132E-2</c:v>
                </c:pt>
                <c:pt idx="304">
                  <c:v>1.1451308058297799E-2</c:v>
                </c:pt>
                <c:pt idx="305">
                  <c:v>1.14834833418132E-2</c:v>
                </c:pt>
                <c:pt idx="306">
                  <c:v>1.14996048693695E-2</c:v>
                </c:pt>
                <c:pt idx="307">
                  <c:v>1.15157490297492E-2</c:v>
                </c:pt>
                <c:pt idx="308">
                  <c:v>1.15319158547263E-2</c:v>
                </c:pt>
                <c:pt idx="309">
                  <c:v>1.15481053761193E-2</c:v>
                </c:pt>
                <c:pt idx="310">
                  <c:v>1.159681043765E-2</c:v>
                </c:pt>
                <c:pt idx="311">
                  <c:v>1.1613091063786701E-2</c:v>
                </c:pt>
                <c:pt idx="312">
                  <c:v>1.16293945461035E-2</c:v>
                </c:pt>
                <c:pt idx="313">
                  <c:v>1.16784424512347E-2</c:v>
                </c:pt>
                <c:pt idx="314">
                  <c:v>1.1694837679597701E-2</c:v>
                </c:pt>
                <c:pt idx="315">
                  <c:v>1.17441615963983E-2</c:v>
                </c:pt>
                <c:pt idx="316">
                  <c:v>1.1793693540777901E-2</c:v>
                </c:pt>
                <c:pt idx="317">
                  <c:v>1.18102505687935E-2</c:v>
                </c:pt>
                <c:pt idx="318">
                  <c:v>1.1826830841026601E-2</c:v>
                </c:pt>
                <c:pt idx="319">
                  <c:v>1.18434343901094E-2</c:v>
                </c:pt>
                <c:pt idx="320">
                  <c:v>1.18600612487199E-2</c:v>
                </c:pt>
                <c:pt idx="321">
                  <c:v>1.18933850254662E-2</c:v>
                </c:pt>
                <c:pt idx="322">
                  <c:v>1.1926802433609E-2</c:v>
                </c:pt>
                <c:pt idx="323">
                  <c:v>1.19603137362288E-2</c:v>
                </c:pt>
                <c:pt idx="324">
                  <c:v>1.19771046803823E-2</c:v>
                </c:pt>
                <c:pt idx="325">
                  <c:v>1.1993919197145301E-2</c:v>
                </c:pt>
                <c:pt idx="326">
                  <c:v>1.2010757319611201E-2</c:v>
                </c:pt>
                <c:pt idx="327">
                  <c:v>1.20276190809197E-2</c:v>
                </c:pt>
                <c:pt idx="328">
                  <c:v>1.20445045142571E-2</c:v>
                </c:pt>
                <c:pt idx="329">
                  <c:v>1.20783465299968E-2</c:v>
                </c:pt>
                <c:pt idx="330">
                  <c:v>1.2095303179004899E-2</c:v>
                </c:pt>
                <c:pt idx="331">
                  <c:v>1.21122836332536E-2</c:v>
                </c:pt>
                <c:pt idx="332">
                  <c:v>1.21975441544467E-2</c:v>
                </c:pt>
                <c:pt idx="333">
                  <c:v>1.22146681436015E-2</c:v>
                </c:pt>
                <c:pt idx="334">
                  <c:v>1.22318161729239E-2</c:v>
                </c:pt>
                <c:pt idx="335">
                  <c:v>1.22489882761634E-2</c:v>
                </c:pt>
                <c:pt idx="336">
                  <c:v>1.22834048396299E-2</c:v>
                </c:pt>
                <c:pt idx="337">
                  <c:v>1.23006493675934E-2</c:v>
                </c:pt>
                <c:pt idx="338">
                  <c:v>1.2317918104947499E-2</c:v>
                </c:pt>
                <c:pt idx="339">
                  <c:v>1.23352110856794E-2</c:v>
                </c:pt>
                <c:pt idx="340">
                  <c:v>1.2352528343824E-2</c:v>
                </c:pt>
                <c:pt idx="341">
                  <c:v>1.2369869913464299E-2</c:v>
                </c:pt>
                <c:pt idx="342">
                  <c:v>1.23872358287307E-2</c:v>
                </c:pt>
                <c:pt idx="343">
                  <c:v>1.2404626123801899E-2</c:v>
                </c:pt>
                <c:pt idx="344">
                  <c:v>1.24394799903125E-2</c:v>
                </c:pt>
                <c:pt idx="345">
                  <c:v>1.2491944495840099E-2</c:v>
                </c:pt>
                <c:pt idx="346">
                  <c:v>1.25094817901807E-2</c:v>
                </c:pt>
                <c:pt idx="347">
                  <c:v>1.2527043704923101E-2</c:v>
                </c:pt>
                <c:pt idx="348">
                  <c:v>1.25446302746317E-2</c:v>
                </c:pt>
                <c:pt idx="349">
                  <c:v>1.25622415339191E-2</c:v>
                </c:pt>
                <c:pt idx="350">
                  <c:v>1.26152237961124E-2</c:v>
                </c:pt>
                <c:pt idx="351">
                  <c:v>1.2632934160816499E-2</c:v>
                </c:pt>
                <c:pt idx="352">
                  <c:v>1.2686214574839099E-2</c:v>
                </c:pt>
                <c:pt idx="353">
                  <c:v>1.2704024602664701E-2</c:v>
                </c:pt>
                <c:pt idx="354">
                  <c:v>1.27218596337795E-2</c:v>
                </c:pt>
                <c:pt idx="355">
                  <c:v>1.27576048463331E-2</c:v>
                </c:pt>
                <c:pt idx="356">
                  <c:v>1.2775515098123399E-2</c:v>
                </c:pt>
                <c:pt idx="357">
                  <c:v>1.27934504939062E-2</c:v>
                </c:pt>
                <c:pt idx="358">
                  <c:v>1.28114110689807E-2</c:v>
                </c:pt>
                <c:pt idx="359">
                  <c:v>1.28474078984502E-2</c:v>
                </c:pt>
                <c:pt idx="360">
                  <c:v>1.2883505869919199E-2</c:v>
                </c:pt>
                <c:pt idx="361">
                  <c:v>1.29015928726796E-2</c:v>
                </c:pt>
                <c:pt idx="362">
                  <c:v>1.2919705267571101E-2</c:v>
                </c:pt>
                <c:pt idx="363">
                  <c:v>1.29378430902413E-2</c:v>
                </c:pt>
                <c:pt idx="364">
                  <c:v>1.2956006376388E-2</c:v>
                </c:pt>
                <c:pt idx="365">
                  <c:v>1.29924094821525E-2</c:v>
                </c:pt>
                <c:pt idx="366">
                  <c:v>1.3010649373416699E-2</c:v>
                </c:pt>
                <c:pt idx="367">
                  <c:v>1.30472060122023E-2</c:v>
                </c:pt>
                <c:pt idx="368">
                  <c:v>1.31206277231433E-2</c:v>
                </c:pt>
                <c:pt idx="369">
                  <c:v>1.3194462606654101E-2</c:v>
                </c:pt>
                <c:pt idx="370">
                  <c:v>1.3212986157929599E-2</c:v>
                </c:pt>
                <c:pt idx="371">
                  <c:v>1.32315357142014E-2</c:v>
                </c:pt>
                <c:pt idx="372">
                  <c:v>1.3250111311977701E-2</c:v>
                </c:pt>
                <c:pt idx="373">
                  <c:v>1.3324674850085001E-2</c:v>
                </c:pt>
                <c:pt idx="374">
                  <c:v>1.3362113821150099E-2</c:v>
                </c:pt>
                <c:pt idx="375">
                  <c:v>1.3380872735999E-2</c:v>
                </c:pt>
                <c:pt idx="376">
                  <c:v>1.3418469608930301E-2</c:v>
                </c:pt>
                <c:pt idx="377">
                  <c:v>1.3456172119579101E-2</c:v>
                </c:pt>
                <c:pt idx="378">
                  <c:v>1.34750630817698E-2</c:v>
                </c:pt>
                <c:pt idx="379">
                  <c:v>1.3493980564760699E-2</c:v>
                </c:pt>
                <c:pt idx="380">
                  <c:v>1.3531895242124401E-2</c:v>
                </c:pt>
                <c:pt idx="381">
                  <c:v>1.35508925111185E-2</c:v>
                </c:pt>
                <c:pt idx="382">
                  <c:v>1.3569916450155799E-2</c:v>
                </c:pt>
                <c:pt idx="383">
                  <c:v>1.35889670966779E-2</c:v>
                </c:pt>
                <c:pt idx="384">
                  <c:v>1.3627148662206601E-2</c:v>
                </c:pt>
                <c:pt idx="385">
                  <c:v>1.3646279656359899E-2</c:v>
                </c:pt>
                <c:pt idx="386">
                  <c:v>1.3665437508291399E-2</c:v>
                </c:pt>
                <c:pt idx="387">
                  <c:v>1.3703833936363499E-2</c:v>
                </c:pt>
                <c:pt idx="388">
                  <c:v>1.3742338248701099E-2</c:v>
                </c:pt>
                <c:pt idx="389">
                  <c:v>1.37616309561636E-2</c:v>
                </c:pt>
                <c:pt idx="390">
                  <c:v>1.3780950748431799E-2</c:v>
                </c:pt>
                <c:pt idx="391">
                  <c:v>1.38196717395348E-2</c:v>
                </c:pt>
                <c:pt idx="392">
                  <c:v>1.38779573145694E-2</c:v>
                </c:pt>
                <c:pt idx="393">
                  <c:v>1.38974404160476E-2</c:v>
                </c:pt>
                <c:pt idx="394">
                  <c:v>1.39169508696234E-2</c:v>
                </c:pt>
                <c:pt idx="395">
                  <c:v>1.3956053986718901E-2</c:v>
                </c:pt>
                <c:pt idx="396">
                  <c:v>1.39952669736977E-2</c:v>
                </c:pt>
                <c:pt idx="397">
                  <c:v>1.4034590139266201E-2</c:v>
                </c:pt>
                <c:pt idx="398">
                  <c:v>1.40542931357296E-2</c:v>
                </c:pt>
                <c:pt idx="399">
                  <c:v>1.4074023792998601E-2</c:v>
                </c:pt>
                <c:pt idx="400">
                  <c:v>1.41135682453386E-2</c:v>
                </c:pt>
                <c:pt idx="401">
                  <c:v>1.41333821182387E-2</c:v>
                </c:pt>
                <c:pt idx="402">
                  <c:v>1.41532238076025E-2</c:v>
                </c:pt>
                <c:pt idx="403">
                  <c:v>1.41730933524812E-2</c:v>
                </c:pt>
                <c:pt idx="404">
                  <c:v>1.41929907919809E-2</c:v>
                </c:pt>
                <c:pt idx="405">
                  <c:v>1.4212916165262501E-2</c:v>
                </c:pt>
                <c:pt idx="406">
                  <c:v>1.42328695115419E-2</c:v>
                </c:pt>
                <c:pt idx="407">
                  <c:v>1.42528508700901E-2</c:v>
                </c:pt>
                <c:pt idx="408">
                  <c:v>1.4292897781352501E-2</c:v>
                </c:pt>
                <c:pt idx="409">
                  <c:v>1.43733294851541E-2</c:v>
                </c:pt>
                <c:pt idx="410">
                  <c:v>1.43935080338115E-2</c:v>
                </c:pt>
                <c:pt idx="411">
                  <c:v>1.44339501561797E-2</c:v>
                </c:pt>
                <c:pt idx="412">
                  <c:v>1.4454213809486201E-2</c:v>
                </c:pt>
                <c:pt idx="413">
                  <c:v>1.4515175616643301E-2</c:v>
                </c:pt>
                <c:pt idx="414">
                  <c:v>1.4555959594191E-2</c:v>
                </c:pt>
                <c:pt idx="415">
                  <c:v>1.45968581644153E-2</c:v>
                </c:pt>
                <c:pt idx="416">
                  <c:v>1.4617350522363501E-2</c:v>
                </c:pt>
                <c:pt idx="417">
                  <c:v>1.4637871649292601E-2</c:v>
                </c:pt>
                <c:pt idx="418">
                  <c:v>1.46584215855911E-2</c:v>
                </c:pt>
                <c:pt idx="419">
                  <c:v>1.4679000371704101E-2</c:v>
                </c:pt>
                <c:pt idx="420">
                  <c:v>1.4699608048133601E-2</c:v>
                </c:pt>
                <c:pt idx="421">
                  <c:v>1.47409102342338E-2</c:v>
                </c:pt>
                <c:pt idx="422">
                  <c:v>1.4761604825193E-2</c:v>
                </c:pt>
                <c:pt idx="423">
                  <c:v>1.4782328469045701E-2</c:v>
                </c:pt>
                <c:pt idx="424">
                  <c:v>1.4803081206578901E-2</c:v>
                </c:pt>
                <c:pt idx="425">
                  <c:v>1.48238630786368E-2</c:v>
                </c:pt>
                <c:pt idx="426">
                  <c:v>1.4844674126121201E-2</c:v>
                </c:pt>
                <c:pt idx="427">
                  <c:v>1.48655143899911E-2</c:v>
                </c:pt>
                <c:pt idx="428">
                  <c:v>1.49072827310108E-2</c:v>
                </c:pt>
                <c:pt idx="429">
                  <c:v>1.4949168430519799E-2</c:v>
                </c:pt>
                <c:pt idx="430">
                  <c:v>1.49701553927178E-2</c:v>
                </c:pt>
                <c:pt idx="431">
                  <c:v>1.49911718182658E-2</c:v>
                </c:pt>
                <c:pt idx="432">
                  <c:v>1.5033293224923101E-2</c:v>
                </c:pt>
                <c:pt idx="433">
                  <c:v>1.50543982889331E-2</c:v>
                </c:pt>
                <c:pt idx="434">
                  <c:v>1.5075532982094899E-2</c:v>
                </c:pt>
                <c:pt idx="435">
                  <c:v>1.50966973460045E-2</c:v>
                </c:pt>
                <c:pt idx="436">
                  <c:v>1.5139115252743401E-2</c:v>
                </c:pt>
                <c:pt idx="437">
                  <c:v>1.5160368879056901E-2</c:v>
                </c:pt>
                <c:pt idx="438">
                  <c:v>1.5181652343087101E-2</c:v>
                </c:pt>
                <c:pt idx="439">
                  <c:v>1.5202965686722801E-2</c:v>
                </c:pt>
                <c:pt idx="440">
                  <c:v>1.5224308951911601E-2</c:v>
                </c:pt>
                <c:pt idx="441">
                  <c:v>1.5245682180660001E-2</c:v>
                </c:pt>
                <c:pt idx="442">
                  <c:v>1.5267085415033599E-2</c:v>
                </c:pt>
                <c:pt idx="443">
                  <c:v>1.53099820692133E-2</c:v>
                </c:pt>
                <c:pt idx="444">
                  <c:v>1.5331475573446199E-2</c:v>
                </c:pt>
                <c:pt idx="445">
                  <c:v>1.5352999252157501E-2</c:v>
                </c:pt>
                <c:pt idx="446">
                  <c:v>1.5374553147708799E-2</c:v>
                </c:pt>
                <c:pt idx="447">
                  <c:v>1.5417751759075501E-2</c:v>
                </c:pt>
                <c:pt idx="448">
                  <c:v>1.54393965599117E-2</c:v>
                </c:pt>
                <c:pt idx="449">
                  <c:v>1.5461071747629901E-2</c:v>
                </c:pt>
                <c:pt idx="450">
                  <c:v>1.55045134544113E-2</c:v>
                </c:pt>
                <c:pt idx="451">
                  <c:v>1.5548077221417199E-2</c:v>
                </c:pt>
                <c:pt idx="452">
                  <c:v>1.55699049846413E-2</c:v>
                </c:pt>
                <c:pt idx="453">
                  <c:v>1.5591763391605999E-2</c:v>
                </c:pt>
                <c:pt idx="454">
                  <c:v>1.56136524853319E-2</c:v>
                </c:pt>
                <c:pt idx="455">
                  <c:v>1.5635572308899701E-2</c:v>
                </c:pt>
                <c:pt idx="456">
                  <c:v>1.5657522905450701E-2</c:v>
                </c:pt>
                <c:pt idx="457">
                  <c:v>1.57456338864332E-2</c:v>
                </c:pt>
                <c:pt idx="458">
                  <c:v>1.5789875140955999E-2</c:v>
                </c:pt>
                <c:pt idx="459">
                  <c:v>1.5812042361442801E-2</c:v>
                </c:pt>
                <c:pt idx="460">
                  <c:v>1.5856470207008401E-2</c:v>
                </c:pt>
                <c:pt idx="461">
                  <c:v>1.5878730919527202E-2</c:v>
                </c:pt>
                <c:pt idx="462">
                  <c:v>1.5923346143098201E-2</c:v>
                </c:pt>
                <c:pt idx="463">
                  <c:v>1.59457007419593E-2</c:v>
                </c:pt>
                <c:pt idx="464">
                  <c:v>1.5990504133817501E-2</c:v>
                </c:pt>
                <c:pt idx="465">
                  <c:v>1.6012953014993898E-2</c:v>
                </c:pt>
                <c:pt idx="466">
                  <c:v>1.6035433411891301E-2</c:v>
                </c:pt>
                <c:pt idx="467">
                  <c:v>1.6057945368754201E-2</c:v>
                </c:pt>
                <c:pt idx="468">
                  <c:v>1.61030641396653E-2</c:v>
                </c:pt>
                <c:pt idx="469">
                  <c:v>1.6125671042513501E-2</c:v>
                </c:pt>
                <c:pt idx="470">
                  <c:v>1.6148309682927499E-2</c:v>
                </c:pt>
                <c:pt idx="471">
                  <c:v>1.6170980105463199E-2</c:v>
                </c:pt>
                <c:pt idx="472">
                  <c:v>1.6193682354739201E-2</c:v>
                </c:pt>
                <c:pt idx="473">
                  <c:v>1.6216416475436601E-2</c:v>
                </c:pt>
                <c:pt idx="474">
                  <c:v>1.6239182512299302E-2</c:v>
                </c:pt>
                <c:pt idx="475">
                  <c:v>1.6261980510134201E-2</c:v>
                </c:pt>
                <c:pt idx="476">
                  <c:v>1.62848105138108E-2</c:v>
                </c:pt>
                <c:pt idx="477">
                  <c:v>1.63076725682617E-2</c:v>
                </c:pt>
                <c:pt idx="478">
                  <c:v>1.6330566718482702E-2</c:v>
                </c:pt>
                <c:pt idx="479">
                  <c:v>1.6353493009532601E-2</c:v>
                </c:pt>
                <c:pt idx="480">
                  <c:v>1.6422465179194198E-2</c:v>
                </c:pt>
                <c:pt idx="481">
                  <c:v>1.6445520485415099E-2</c:v>
                </c:pt>
                <c:pt idx="482">
                  <c:v>1.6468608158709999E-2</c:v>
                </c:pt>
                <c:pt idx="483">
                  <c:v>1.6514880788344399E-2</c:v>
                </c:pt>
                <c:pt idx="484">
                  <c:v>1.65380658357549E-2</c:v>
                </c:pt>
                <c:pt idx="485">
                  <c:v>1.6584533623919599E-2</c:v>
                </c:pt>
                <c:pt idx="486">
                  <c:v>1.6631131974833301E-2</c:v>
                </c:pt>
                <c:pt idx="487">
                  <c:v>1.6654480225920799E-2</c:v>
                </c:pt>
                <c:pt idx="488">
                  <c:v>1.6724721833331398E-2</c:v>
                </c:pt>
                <c:pt idx="489">
                  <c:v>1.6748201474123401E-2</c:v>
                </c:pt>
                <c:pt idx="490">
                  <c:v>1.6771714077707701E-2</c:v>
                </c:pt>
                <c:pt idx="491">
                  <c:v>1.6818838358422499E-2</c:v>
                </c:pt>
                <c:pt idx="492">
                  <c:v>1.6842450128300001E-2</c:v>
                </c:pt>
                <c:pt idx="493">
                  <c:v>1.68897731594519E-2</c:v>
                </c:pt>
                <c:pt idx="494">
                  <c:v>1.6937229156369499E-2</c:v>
                </c:pt>
                <c:pt idx="495">
                  <c:v>1.69610071336995E-2</c:v>
                </c:pt>
                <c:pt idx="496">
                  <c:v>1.70086632800939E-2</c:v>
                </c:pt>
                <c:pt idx="497">
                  <c:v>1.7056453328223701E-2</c:v>
                </c:pt>
                <c:pt idx="498">
                  <c:v>1.7128390289464598E-2</c:v>
                </c:pt>
                <c:pt idx="499">
                  <c:v>1.7152436635666901E-2</c:v>
                </c:pt>
                <c:pt idx="500">
                  <c:v>1.7176516740252602E-2</c:v>
                </c:pt>
                <c:pt idx="501">
                  <c:v>1.7200630650614699E-2</c:v>
                </c:pt>
                <c:pt idx="502">
                  <c:v>1.7224778414212601E-2</c:v>
                </c:pt>
                <c:pt idx="503">
                  <c:v>1.7273175691287501E-2</c:v>
                </c:pt>
                <c:pt idx="504">
                  <c:v>1.72974253000171E-2</c:v>
                </c:pt>
                <c:pt idx="505">
                  <c:v>1.7321708952487899E-2</c:v>
                </c:pt>
                <c:pt idx="506">
                  <c:v>1.7346026696493499E-2</c:v>
                </c:pt>
                <c:pt idx="507">
                  <c:v>1.7492651767667199E-2</c:v>
                </c:pt>
                <c:pt idx="508">
                  <c:v>1.7541801701211598E-2</c:v>
                </c:pt>
                <c:pt idx="509">
                  <c:v>1.7591089733656001E-2</c:v>
                </c:pt>
                <c:pt idx="510">
                  <c:v>1.7640516253023399E-2</c:v>
                </c:pt>
                <c:pt idx="511">
                  <c:v>1.7665281566858499E-2</c:v>
                </c:pt>
                <c:pt idx="512">
                  <c:v>1.76900816484271E-2</c:v>
                </c:pt>
                <c:pt idx="513">
                  <c:v>1.77397863100738E-2</c:v>
                </c:pt>
                <c:pt idx="514">
                  <c:v>1.7764690987977502E-2</c:v>
                </c:pt>
                <c:pt idx="515">
                  <c:v>1.7839614998407201E-2</c:v>
                </c:pt>
                <c:pt idx="516">
                  <c:v>1.78646598246354E-2</c:v>
                </c:pt>
                <c:pt idx="517">
                  <c:v>1.7914855006865901E-2</c:v>
                </c:pt>
                <c:pt idx="518">
                  <c:v>1.79400054616594E-2</c:v>
                </c:pt>
                <c:pt idx="519">
                  <c:v>1.7965191224881299E-2</c:v>
                </c:pt>
                <c:pt idx="520">
                  <c:v>1.7990412346100701E-2</c:v>
                </c:pt>
                <c:pt idx="521">
                  <c:v>1.8015668874956401E-2</c:v>
                </c:pt>
                <c:pt idx="522">
                  <c:v>1.80409608611567E-2</c:v>
                </c:pt>
                <c:pt idx="523">
                  <c:v>1.8066288354479699E-2</c:v>
                </c:pt>
                <c:pt idx="524">
                  <c:v>1.80916514047735E-2</c:v>
                </c:pt>
                <c:pt idx="525">
                  <c:v>1.8117050061956099E-2</c:v>
                </c:pt>
                <c:pt idx="526">
                  <c:v>1.8193460175068399E-2</c:v>
                </c:pt>
                <c:pt idx="527">
                  <c:v>1.8219001760389299E-2</c:v>
                </c:pt>
                <c:pt idx="528">
                  <c:v>1.8373006044861601E-2</c:v>
                </c:pt>
                <c:pt idx="529">
                  <c:v>1.8398799692523001E-2</c:v>
                </c:pt>
                <c:pt idx="530">
                  <c:v>1.8580371997194998E-2</c:v>
                </c:pt>
                <c:pt idx="531">
                  <c:v>1.86064567634843E-2</c:v>
                </c:pt>
                <c:pt idx="532">
                  <c:v>1.8632578149871001E-2</c:v>
                </c:pt>
                <c:pt idx="533">
                  <c:v>1.8658736207765699E-2</c:v>
                </c:pt>
                <c:pt idx="534">
                  <c:v>1.8684930988651E-2</c:v>
                </c:pt>
                <c:pt idx="535">
                  <c:v>1.8711162544081901E-2</c:v>
                </c:pt>
                <c:pt idx="536">
                  <c:v>1.8737430925685701E-2</c:v>
                </c:pt>
                <c:pt idx="537">
                  <c:v>1.88164575448963E-2</c:v>
                </c:pt>
                <c:pt idx="538">
                  <c:v>1.8842873748916699E-2</c:v>
                </c:pt>
                <c:pt idx="539">
                  <c:v>1.8869327038335999E-2</c:v>
                </c:pt>
                <c:pt idx="540">
                  <c:v>1.8895817465217901E-2</c:v>
                </c:pt>
                <c:pt idx="541">
                  <c:v>1.8975512092374702E-2</c:v>
                </c:pt>
                <c:pt idx="542">
                  <c:v>1.90021515912084E-2</c:v>
                </c:pt>
                <c:pt idx="543">
                  <c:v>1.9055542838019499E-2</c:v>
                </c:pt>
                <c:pt idx="544">
                  <c:v>1.91359111197591E-2</c:v>
                </c:pt>
                <c:pt idx="545">
                  <c:v>1.91627758009058E-2</c:v>
                </c:pt>
                <c:pt idx="546">
                  <c:v>1.9189678197063301E-2</c:v>
                </c:pt>
                <c:pt idx="547">
                  <c:v>1.9243596346275298E-2</c:v>
                </c:pt>
                <c:pt idx="548">
                  <c:v>1.93790554474483E-2</c:v>
                </c:pt>
                <c:pt idx="549">
                  <c:v>1.9406261476064501E-2</c:v>
                </c:pt>
                <c:pt idx="550">
                  <c:v>1.9433505698905E-2</c:v>
                </c:pt>
                <c:pt idx="551">
                  <c:v>1.94881089418165E-2</c:v>
                </c:pt>
                <c:pt idx="552">
                  <c:v>1.95154680693541E-2</c:v>
                </c:pt>
                <c:pt idx="553">
                  <c:v>1.9542865606050001E-2</c:v>
                </c:pt>
                <c:pt idx="554">
                  <c:v>1.95703016058262E-2</c:v>
                </c:pt>
                <c:pt idx="555">
                  <c:v>1.95977761226807E-2</c:v>
                </c:pt>
                <c:pt idx="556">
                  <c:v>1.96252892106871E-2</c:v>
                </c:pt>
                <c:pt idx="557">
                  <c:v>1.9652840923995E-2</c:v>
                </c:pt>
                <c:pt idx="558">
                  <c:v>1.9680431316830001E-2</c:v>
                </c:pt>
                <c:pt idx="559">
                  <c:v>1.9708060443493901E-2</c:v>
                </c:pt>
                <c:pt idx="560">
                  <c:v>1.97634351158965E-2</c:v>
                </c:pt>
                <c:pt idx="561">
                  <c:v>1.9818965377143099E-2</c:v>
                </c:pt>
                <c:pt idx="562">
                  <c:v>1.9874651664399098E-2</c:v>
                </c:pt>
                <c:pt idx="563">
                  <c:v>1.9902553454730701E-2</c:v>
                </c:pt>
                <c:pt idx="564">
                  <c:v>1.9930494416058299E-2</c:v>
                </c:pt>
                <c:pt idx="565">
                  <c:v>1.9986494071746099E-2</c:v>
                </c:pt>
                <c:pt idx="566">
                  <c:v>2.0014552876321302E-2</c:v>
                </c:pt>
                <c:pt idx="567">
                  <c:v>2.0042651072323201E-2</c:v>
                </c:pt>
                <c:pt idx="568">
                  <c:v>2.0070788715052801E-2</c:v>
                </c:pt>
                <c:pt idx="569">
                  <c:v>2.00989658598889E-2</c:v>
                </c:pt>
                <c:pt idx="570">
                  <c:v>2.0155438877784902E-2</c:v>
                </c:pt>
                <c:pt idx="571">
                  <c:v>2.0212070570598401E-2</c:v>
                </c:pt>
                <c:pt idx="572">
                  <c:v>2.0297316600898799E-2</c:v>
                </c:pt>
                <c:pt idx="573">
                  <c:v>2.0325811765576601E-2</c:v>
                </c:pt>
                <c:pt idx="574">
                  <c:v>2.0440193026568201E-2</c:v>
                </c:pt>
                <c:pt idx="575">
                  <c:v>2.0468888773784E-2</c:v>
                </c:pt>
                <c:pt idx="576">
                  <c:v>2.0497624806622601E-2</c:v>
                </c:pt>
                <c:pt idx="577">
                  <c:v>2.0526401181640699E-2</c:v>
                </c:pt>
                <c:pt idx="578">
                  <c:v>2.05552179554742E-2</c:v>
                </c:pt>
                <c:pt idx="579">
                  <c:v>2.0584075184838301E-2</c:v>
                </c:pt>
                <c:pt idx="580">
                  <c:v>2.0612972926528299E-2</c:v>
                </c:pt>
                <c:pt idx="581">
                  <c:v>2.0641911237418799E-2</c:v>
                </c:pt>
                <c:pt idx="582">
                  <c:v>2.0670890174464499E-2</c:v>
                </c:pt>
                <c:pt idx="583">
                  <c:v>2.06999097947001E-2</c:v>
                </c:pt>
                <c:pt idx="584">
                  <c:v>2.0728970155240001E-2</c:v>
                </c:pt>
                <c:pt idx="585">
                  <c:v>2.0758071313279201E-2</c:v>
                </c:pt>
                <c:pt idx="586">
                  <c:v>2.0787213326092801E-2</c:v>
                </c:pt>
                <c:pt idx="587">
                  <c:v>2.08748850671381E-2</c:v>
                </c:pt>
                <c:pt idx="588">
                  <c:v>2.0904191073410499E-2</c:v>
                </c:pt>
                <c:pt idx="589">
                  <c:v>2.09335382220413E-2</c:v>
                </c:pt>
                <c:pt idx="590">
                  <c:v>2.1051339396551301E-2</c:v>
                </c:pt>
                <c:pt idx="591">
                  <c:v>2.1080893124986799E-2</c:v>
                </c:pt>
                <c:pt idx="592">
                  <c:v>2.1110488343555001E-2</c:v>
                </c:pt>
                <c:pt idx="593">
                  <c:v>2.1169803484161202E-2</c:v>
                </c:pt>
                <c:pt idx="594">
                  <c:v>2.11995235229397E-2</c:v>
                </c:pt>
                <c:pt idx="595">
                  <c:v>2.1229285285332002E-2</c:v>
                </c:pt>
                <c:pt idx="596">
                  <c:v>2.1259088829913401E-2</c:v>
                </c:pt>
                <c:pt idx="597">
                  <c:v>2.12889342153414E-2</c:v>
                </c:pt>
                <c:pt idx="598">
                  <c:v>2.1318821500355901E-2</c:v>
                </c:pt>
                <c:pt idx="599">
                  <c:v>2.1348750743779302E-2</c:v>
                </c:pt>
                <c:pt idx="600">
                  <c:v>2.13787220045164E-2</c:v>
                </c:pt>
                <c:pt idx="601">
                  <c:v>2.1408735341554901E-2</c:v>
                </c:pt>
                <c:pt idx="602">
                  <c:v>2.1438790813965099E-2</c:v>
                </c:pt>
                <c:pt idx="603">
                  <c:v>2.1468888480900599E-2</c:v>
                </c:pt>
                <c:pt idx="604">
                  <c:v>2.1559435241637701E-2</c:v>
                </c:pt>
                <c:pt idx="605">
                  <c:v>2.15897022798699E-2</c:v>
                </c:pt>
                <c:pt idx="606">
                  <c:v>2.1620011809642001E-2</c:v>
                </c:pt>
                <c:pt idx="607">
                  <c:v>2.1650363890607399E-2</c:v>
                </c:pt>
                <c:pt idx="608">
                  <c:v>2.16807585825033E-2</c:v>
                </c:pt>
                <c:pt idx="609">
                  <c:v>2.1711195945150599E-2</c:v>
                </c:pt>
                <c:pt idx="610">
                  <c:v>2.17416760384542E-2</c:v>
                </c:pt>
                <c:pt idx="611">
                  <c:v>2.1772198922403299E-2</c:v>
                </c:pt>
                <c:pt idx="612">
                  <c:v>2.1802764657071101E-2</c:v>
                </c:pt>
                <c:pt idx="613">
                  <c:v>2.1864024919277799E-2</c:v>
                </c:pt>
                <c:pt idx="614">
                  <c:v>2.18947195673855E-2</c:v>
                </c:pt>
                <c:pt idx="615">
                  <c:v>2.19254573073496E-2</c:v>
                </c:pt>
                <c:pt idx="616">
                  <c:v>2.19870623049165E-2</c:v>
                </c:pt>
                <c:pt idx="617">
                  <c:v>2.20179296837665E-2</c:v>
                </c:pt>
                <c:pt idx="618">
                  <c:v>2.2048840396967698E-2</c:v>
                </c:pt>
                <c:pt idx="619">
                  <c:v>2.20797945053565E-2</c:v>
                </c:pt>
                <c:pt idx="620">
                  <c:v>2.21418331514706E-2</c:v>
                </c:pt>
                <c:pt idx="621">
                  <c:v>2.21729178112966E-2</c:v>
                </c:pt>
                <c:pt idx="622">
                  <c:v>2.22040461105119E-2</c:v>
                </c:pt>
                <c:pt idx="623">
                  <c:v>2.2235218110381299E-2</c:v>
                </c:pt>
                <c:pt idx="624">
                  <c:v>2.2328996927853301E-2</c:v>
                </c:pt>
                <c:pt idx="625">
                  <c:v>2.2360344344709401E-2</c:v>
                </c:pt>
                <c:pt idx="626">
                  <c:v>2.2517742790007799E-2</c:v>
                </c:pt>
                <c:pt idx="627">
                  <c:v>2.2549355184965699E-2</c:v>
                </c:pt>
                <c:pt idx="628">
                  <c:v>2.26127131779978E-2</c:v>
                </c:pt>
                <c:pt idx="629">
                  <c:v>2.2644458900769399E-2</c:v>
                </c:pt>
                <c:pt idx="630">
                  <c:v>2.26762491909887E-2</c:v>
                </c:pt>
                <c:pt idx="631">
                  <c:v>2.27080841112236E-2</c:v>
                </c:pt>
                <c:pt idx="632">
                  <c:v>2.2739963724129598E-2</c:v>
                </c:pt>
                <c:pt idx="633">
                  <c:v>2.2771888092450201E-2</c:v>
                </c:pt>
                <c:pt idx="634">
                  <c:v>2.2835871346749699E-2</c:v>
                </c:pt>
                <c:pt idx="635">
                  <c:v>2.2867930358656599E-2</c:v>
                </c:pt>
                <c:pt idx="636">
                  <c:v>2.2932183467467799E-2</c:v>
                </c:pt>
                <c:pt idx="637">
                  <c:v>2.3028901792287299E-2</c:v>
                </c:pt>
                <c:pt idx="638">
                  <c:v>2.3061231797372302E-2</c:v>
                </c:pt>
                <c:pt idx="639">
                  <c:v>2.3126028034406401E-2</c:v>
                </c:pt>
                <c:pt idx="640">
                  <c:v>2.31910063325017E-2</c:v>
                </c:pt>
                <c:pt idx="641">
                  <c:v>2.3223563914249099E-2</c:v>
                </c:pt>
                <c:pt idx="642">
                  <c:v>2.3256167203203702E-2</c:v>
                </c:pt>
                <c:pt idx="643">
                  <c:v>2.3288816263533199E-2</c:v>
                </c:pt>
                <c:pt idx="644">
                  <c:v>2.33215111594955E-2</c:v>
                </c:pt>
                <c:pt idx="645">
                  <c:v>2.3387038715801299E-2</c:v>
                </c:pt>
                <c:pt idx="646">
                  <c:v>2.3518646693383001E-2</c:v>
                </c:pt>
                <c:pt idx="647">
                  <c:v>2.3551664245589701E-2</c:v>
                </c:pt>
                <c:pt idx="648">
                  <c:v>2.3584728150750699E-2</c:v>
                </c:pt>
                <c:pt idx="649">
                  <c:v>2.3617838473940299E-2</c:v>
                </c:pt>
                <c:pt idx="650">
                  <c:v>2.3684198635159599E-2</c:v>
                </c:pt>
                <c:pt idx="651">
                  <c:v>2.3784088644322202E-2</c:v>
                </c:pt>
                <c:pt idx="652">
                  <c:v>2.3850915926532299E-2</c:v>
                </c:pt>
                <c:pt idx="653">
                  <c:v>2.3917930976527699E-2</c:v>
                </c:pt>
                <c:pt idx="654">
                  <c:v>2.3951509079255699E-2</c:v>
                </c:pt>
                <c:pt idx="655">
                  <c:v>2.3985134321888198E-2</c:v>
                </c:pt>
                <c:pt idx="656">
                  <c:v>2.4018806770604501E-2</c:v>
                </c:pt>
                <c:pt idx="657">
                  <c:v>2.4120108016441402E-2</c:v>
                </c:pt>
                <c:pt idx="658">
                  <c:v>2.4153969953144099E-2</c:v>
                </c:pt>
                <c:pt idx="659">
                  <c:v>2.4187879428222502E-2</c:v>
                </c:pt>
                <c:pt idx="660">
                  <c:v>2.4255841260554498E-2</c:v>
                </c:pt>
                <c:pt idx="661">
                  <c:v>2.4289893751566399E-2</c:v>
                </c:pt>
                <c:pt idx="662">
                  <c:v>2.4323994048471E-2</c:v>
                </c:pt>
                <c:pt idx="663">
                  <c:v>2.4358142218382402E-2</c:v>
                </c:pt>
                <c:pt idx="664">
                  <c:v>2.4392338328509001E-2</c:v>
                </c:pt>
                <c:pt idx="665">
                  <c:v>2.4426582446153401E-2</c:v>
                </c:pt>
                <c:pt idx="666">
                  <c:v>2.4460874638712899E-2</c:v>
                </c:pt>
                <c:pt idx="667">
                  <c:v>2.4495214973679201E-2</c:v>
                </c:pt>
                <c:pt idx="668">
                  <c:v>2.4564040341273699E-2</c:v>
                </c:pt>
                <c:pt idx="669">
                  <c:v>2.45985255093597E-2</c:v>
                </c:pt>
                <c:pt idx="670">
                  <c:v>2.4667641153467399E-2</c:v>
                </c:pt>
                <c:pt idx="671">
                  <c:v>2.4702271765518299E-2</c:v>
                </c:pt>
                <c:pt idx="672">
                  <c:v>2.4736950995079301E-2</c:v>
                </c:pt>
                <c:pt idx="673">
                  <c:v>2.4806455579841302E-2</c:v>
                </c:pt>
                <c:pt idx="674">
                  <c:v>2.4841281071837099E-2</c:v>
                </c:pt>
                <c:pt idx="675">
                  <c:v>2.4876155454932498E-2</c:v>
                </c:pt>
                <c:pt idx="676">
                  <c:v>2.4911078797765301E-2</c:v>
                </c:pt>
                <c:pt idx="677">
                  <c:v>2.4946051169069401E-2</c:v>
                </c:pt>
                <c:pt idx="678">
                  <c:v>2.4981072637675399E-2</c:v>
                </c:pt>
                <c:pt idx="679">
                  <c:v>2.50161432725103E-2</c:v>
                </c:pt>
                <c:pt idx="680">
                  <c:v>2.51216508651123E-2</c:v>
                </c:pt>
                <c:pt idx="681">
                  <c:v>2.51922363593498E-2</c:v>
                </c:pt>
                <c:pt idx="682">
                  <c:v>2.5263020180999098E-2</c:v>
                </c:pt>
                <c:pt idx="683">
                  <c:v>2.5298486638682699E-2</c:v>
                </c:pt>
                <c:pt idx="684">
                  <c:v>2.5334002887310102E-2</c:v>
                </c:pt>
                <c:pt idx="685">
                  <c:v>2.5369568996782499E-2</c:v>
                </c:pt>
                <c:pt idx="686">
                  <c:v>2.5405185037098599E-2</c:v>
                </c:pt>
                <c:pt idx="687">
                  <c:v>2.54765671907504E-2</c:v>
                </c:pt>
                <c:pt idx="688">
                  <c:v>2.5512333444575899E-2</c:v>
                </c:pt>
                <c:pt idx="689">
                  <c:v>2.5548149910225599E-2</c:v>
                </c:pt>
                <c:pt idx="690">
                  <c:v>2.5619933759063799E-2</c:v>
                </c:pt>
                <c:pt idx="691">
                  <c:v>2.5691919302387602E-2</c:v>
                </c:pt>
                <c:pt idx="692">
                  <c:v>2.57279878865165E-2</c:v>
                </c:pt>
                <c:pt idx="693">
                  <c:v>2.5872769297029301E-2</c:v>
                </c:pt>
                <c:pt idx="694">
                  <c:v>2.5945465244358899E-2</c:v>
                </c:pt>
                <c:pt idx="695">
                  <c:v>2.5981889778661501E-2</c:v>
                </c:pt>
                <c:pt idx="696">
                  <c:v>2.6018365448940501E-2</c:v>
                </c:pt>
                <c:pt idx="697">
                  <c:v>2.6054892326985098E-2</c:v>
                </c:pt>
                <c:pt idx="698">
                  <c:v>2.6201513356134298E-2</c:v>
                </c:pt>
                <c:pt idx="699">
                  <c:v>2.6238297353377502E-2</c:v>
                </c:pt>
                <c:pt idx="700">
                  <c:v>2.6312020342228098E-2</c:v>
                </c:pt>
                <c:pt idx="701">
                  <c:v>2.6348959478932701E-2</c:v>
                </c:pt>
                <c:pt idx="702">
                  <c:v>2.6422993400407501E-2</c:v>
                </c:pt>
                <c:pt idx="703">
                  <c:v>2.64600883308867E-2</c:v>
                </c:pt>
                <c:pt idx="704">
                  <c:v>2.6497235338503702E-2</c:v>
                </c:pt>
                <c:pt idx="705">
                  <c:v>2.65344344963689E-2</c:v>
                </c:pt>
                <c:pt idx="706">
                  <c:v>2.65716858776954E-2</c:v>
                </c:pt>
                <c:pt idx="707">
                  <c:v>2.6608989555799299E-2</c:v>
                </c:pt>
                <c:pt idx="708">
                  <c:v>2.6683754096117101E-2</c:v>
                </c:pt>
                <c:pt idx="709">
                  <c:v>2.6721215105478199E-2</c:v>
                </c:pt>
                <c:pt idx="710">
                  <c:v>2.6758728705910902E-2</c:v>
                </c:pt>
                <c:pt idx="711">
                  <c:v>2.6833913975422601E-2</c:v>
                </c:pt>
                <c:pt idx="712">
                  <c:v>2.6871585792476799E-2</c:v>
                </c:pt>
                <c:pt idx="713">
                  <c:v>2.6984918862865699E-2</c:v>
                </c:pt>
                <c:pt idx="714">
                  <c:v>2.7022802673909999E-2</c:v>
                </c:pt>
                <c:pt idx="715">
                  <c:v>2.7060739669592201E-2</c:v>
                </c:pt>
                <c:pt idx="716">
                  <c:v>2.70987299245776E-2</c:v>
                </c:pt>
                <c:pt idx="717">
                  <c:v>2.7174870511643499E-2</c:v>
                </c:pt>
                <c:pt idx="718">
                  <c:v>2.72130209935793E-2</c:v>
                </c:pt>
                <c:pt idx="719">
                  <c:v>2.7289482709683802E-2</c:v>
                </c:pt>
                <c:pt idx="720">
                  <c:v>2.7404578293870701E-2</c:v>
                </c:pt>
                <c:pt idx="721">
                  <c:v>2.7443051259867401E-2</c:v>
                </c:pt>
                <c:pt idx="722">
                  <c:v>2.7481578237609699E-2</c:v>
                </c:pt>
                <c:pt idx="723">
                  <c:v>2.7520159302924101E-2</c:v>
                </c:pt>
                <c:pt idx="724">
                  <c:v>2.7558794531743501E-2</c:v>
                </c:pt>
                <c:pt idx="725">
                  <c:v>2.76362277841622E-2</c:v>
                </c:pt>
                <c:pt idx="726">
                  <c:v>2.7675025960160901E-2</c:v>
                </c:pt>
                <c:pt idx="727">
                  <c:v>2.7791747603958899E-2</c:v>
                </c:pt>
                <c:pt idx="728">
                  <c:v>2.7830764112408299E-2</c:v>
                </c:pt>
                <c:pt idx="729">
                  <c:v>2.7948142594366399E-2</c:v>
                </c:pt>
                <c:pt idx="730">
                  <c:v>2.79873786639082E-2</c:v>
                </c:pt>
                <c:pt idx="731">
                  <c:v>2.8026669816507799E-2</c:v>
                </c:pt>
                <c:pt idx="732">
                  <c:v>2.8066016129495601E-2</c:v>
                </c:pt>
                <c:pt idx="733">
                  <c:v>2.8105417680310701E-2</c:v>
                </c:pt>
                <c:pt idx="734">
                  <c:v>2.8184386805722401E-2</c:v>
                </c:pt>
                <c:pt idx="735">
                  <c:v>2.82239545357412E-2</c:v>
                </c:pt>
                <c:pt idx="736">
                  <c:v>2.82635778144321E-2</c:v>
                </c:pt>
                <c:pt idx="737">
                  <c:v>2.83032567197791E-2</c:v>
                </c:pt>
                <c:pt idx="738">
                  <c:v>2.8502488383473398E-2</c:v>
                </c:pt>
                <c:pt idx="739">
                  <c:v>2.8542502692565801E-2</c:v>
                </c:pt>
                <c:pt idx="740">
                  <c:v>2.8662882989125699E-2</c:v>
                </c:pt>
                <c:pt idx="741">
                  <c:v>2.8703122474323401E-2</c:v>
                </c:pt>
                <c:pt idx="742">
                  <c:v>2.8743418451262399E-2</c:v>
                </c:pt>
                <c:pt idx="743">
                  <c:v>2.87837709992507E-2</c:v>
                </c:pt>
                <c:pt idx="744">
                  <c:v>2.8824180197707699E-2</c:v>
                </c:pt>
                <c:pt idx="745">
                  <c:v>2.88646461261645E-2</c:v>
                </c:pt>
                <c:pt idx="746">
                  <c:v>2.8905168864263499E-2</c:v>
                </c:pt>
                <c:pt idx="747">
                  <c:v>2.89457484917592E-2</c:v>
                </c:pt>
                <c:pt idx="748">
                  <c:v>2.8986385088517901E-2</c:v>
                </c:pt>
                <c:pt idx="749">
                  <c:v>2.9067829509850599E-2</c:v>
                </c:pt>
                <c:pt idx="750">
                  <c:v>2.9108637494718599E-2</c:v>
                </c:pt>
                <c:pt idx="751">
                  <c:v>2.9231405510256998E-2</c:v>
                </c:pt>
                <c:pt idx="752">
                  <c:v>2.92724431375531E-2</c:v>
                </c:pt>
                <c:pt idx="753">
                  <c:v>2.9354691309757101E-2</c:v>
                </c:pt>
                <c:pt idx="754">
                  <c:v>2.94371705785525E-2</c:v>
                </c:pt>
                <c:pt idx="755">
                  <c:v>2.9478497077014301E-2</c:v>
                </c:pt>
                <c:pt idx="756">
                  <c:v>2.9519881593262399E-2</c:v>
                </c:pt>
                <c:pt idx="757">
                  <c:v>2.9561324208747401E-2</c:v>
                </c:pt>
                <c:pt idx="758">
                  <c:v>2.9602825005034201E-2</c:v>
                </c:pt>
                <c:pt idx="759">
                  <c:v>2.9727677296071901E-2</c:v>
                </c:pt>
                <c:pt idx="760">
                  <c:v>2.97694116335065E-2</c:v>
                </c:pt>
                <c:pt idx="761">
                  <c:v>2.9853056161670399E-2</c:v>
                </c:pt>
                <c:pt idx="762">
                  <c:v>2.98949665170237E-2</c:v>
                </c:pt>
                <c:pt idx="763">
                  <c:v>2.9978963822700301E-2</c:v>
                </c:pt>
                <c:pt idx="764">
                  <c:v>3.0021050938341998E-2</c:v>
                </c:pt>
                <c:pt idx="765">
                  <c:v>3.0063197139591599E-2</c:v>
                </c:pt>
                <c:pt idx="766">
                  <c:v>3.01054025093987E-2</c:v>
                </c:pt>
                <c:pt idx="767">
                  <c:v>3.01476671308295E-2</c:v>
                </c:pt>
                <c:pt idx="768">
                  <c:v>3.0189991087066399E-2</c:v>
                </c:pt>
                <c:pt idx="769">
                  <c:v>3.0232374461409101E-2</c:v>
                </c:pt>
                <c:pt idx="770">
                  <c:v>3.0274817337273802E-2</c:v>
                </c:pt>
                <c:pt idx="771">
                  <c:v>3.0317319798193999E-2</c:v>
                </c:pt>
                <c:pt idx="772">
                  <c:v>3.03598819278206E-2</c:v>
                </c:pt>
                <c:pt idx="773">
                  <c:v>3.0487927167208301E-2</c:v>
                </c:pt>
                <c:pt idx="774">
                  <c:v>3.0530728810518899E-2</c:v>
                </c:pt>
                <c:pt idx="775">
                  <c:v>3.0573590542554499E-2</c:v>
                </c:pt>
                <c:pt idx="776">
                  <c:v>3.06594946103503E-2</c:v>
                </c:pt>
                <c:pt idx="777">
                  <c:v>3.07025371151818E-2</c:v>
                </c:pt>
                <c:pt idx="778">
                  <c:v>3.07456400468809E-2</c:v>
                </c:pt>
                <c:pt idx="779">
                  <c:v>3.0918657740792301E-2</c:v>
                </c:pt>
                <c:pt idx="780">
                  <c:v>3.1005531360265501E-2</c:v>
                </c:pt>
                <c:pt idx="781">
                  <c:v>3.1049059662030899E-2</c:v>
                </c:pt>
                <c:pt idx="782">
                  <c:v>3.1136299677968601E-2</c:v>
                </c:pt>
                <c:pt idx="783">
                  <c:v>3.12237848163179E-2</c:v>
                </c:pt>
                <c:pt idx="784">
                  <c:v>3.1267619521550098E-2</c:v>
                </c:pt>
                <c:pt idx="785">
                  <c:v>3.1311515765810698E-2</c:v>
                </c:pt>
                <c:pt idx="786">
                  <c:v>3.1355473635493798E-2</c:v>
                </c:pt>
                <c:pt idx="787">
                  <c:v>3.1443574597309398E-2</c:v>
                </c:pt>
                <c:pt idx="788">
                  <c:v>3.1531923100577001E-2</c:v>
                </c:pt>
                <c:pt idx="789">
                  <c:v>3.17093655155384E-2</c:v>
                </c:pt>
                <c:pt idx="790">
                  <c:v>3.1753881921818099E-2</c:v>
                </c:pt>
                <c:pt idx="791">
                  <c:v>3.1887806468093902E-2</c:v>
                </c:pt>
                <c:pt idx="792">
                  <c:v>3.1932573385533701E-2</c:v>
                </c:pt>
                <c:pt idx="793">
                  <c:v>3.1977403150723699E-2</c:v>
                </c:pt>
                <c:pt idx="794">
                  <c:v>3.2022295851895297E-2</c:v>
                </c:pt>
                <c:pt idx="795">
                  <c:v>3.2157352455469898E-2</c:v>
                </c:pt>
                <c:pt idx="796">
                  <c:v>3.2202497785359503E-2</c:v>
                </c:pt>
                <c:pt idx="797">
                  <c:v>3.2247706494248102E-2</c:v>
                </c:pt>
                <c:pt idx="798">
                  <c:v>3.23837137853034E-2</c:v>
                </c:pt>
                <c:pt idx="799">
                  <c:v>3.2429176901208501E-2</c:v>
                </c:pt>
                <c:pt idx="800">
                  <c:v>3.2520294698027599E-2</c:v>
                </c:pt>
                <c:pt idx="801">
                  <c:v>3.2565949558274E-2</c:v>
                </c:pt>
                <c:pt idx="802">
                  <c:v>3.2611668512843098E-2</c:v>
                </c:pt>
                <c:pt idx="803">
                  <c:v>3.2749210842931503E-2</c:v>
                </c:pt>
                <c:pt idx="804">
                  <c:v>3.2887333268839199E-2</c:v>
                </c:pt>
                <c:pt idx="805">
                  <c:v>3.2979738369339803E-2</c:v>
                </c:pt>
                <c:pt idx="806">
                  <c:v>3.3072403104835203E-2</c:v>
                </c:pt>
                <c:pt idx="807">
                  <c:v>3.3165328204833998E-2</c:v>
                </c:pt>
                <c:pt idx="808">
                  <c:v>3.3258514400894799E-2</c:v>
                </c:pt>
                <c:pt idx="809">
                  <c:v>3.3398784855446201E-2</c:v>
                </c:pt>
                <c:pt idx="810">
                  <c:v>3.3445673017719398E-2</c:v>
                </c:pt>
                <c:pt idx="811">
                  <c:v>3.3492627005733702E-2</c:v>
                </c:pt>
                <c:pt idx="812">
                  <c:v>3.3633884848990998E-2</c:v>
                </c:pt>
                <c:pt idx="813">
                  <c:v>3.3681103065387297E-2</c:v>
                </c:pt>
                <c:pt idx="814">
                  <c:v>3.3728387570883797E-2</c:v>
                </c:pt>
                <c:pt idx="815">
                  <c:v>3.3775738458542801E-2</c:v>
                </c:pt>
                <c:pt idx="816">
                  <c:v>3.38231558215576E-2</c:v>
                </c:pt>
                <c:pt idx="817">
                  <c:v>3.3870639753252003E-2</c:v>
                </c:pt>
                <c:pt idx="818">
                  <c:v>3.4061243037895803E-2</c:v>
                </c:pt>
                <c:pt idx="819">
                  <c:v>3.4156946528366303E-2</c:v>
                </c:pt>
                <c:pt idx="820">
                  <c:v>3.4204899064918602E-2</c:v>
                </c:pt>
                <c:pt idx="821">
                  <c:v>3.42529189214743E-2</c:v>
                </c:pt>
                <c:pt idx="822">
                  <c:v>3.43010061925434E-2</c:v>
                </c:pt>
                <c:pt idx="823">
                  <c:v>3.43491609727683E-2</c:v>
                </c:pt>
                <c:pt idx="824">
                  <c:v>3.4445673439919597E-2</c:v>
                </c:pt>
                <c:pt idx="825">
                  <c:v>3.4542457082728503E-2</c:v>
                </c:pt>
                <c:pt idx="826">
                  <c:v>3.4639512663130201E-2</c:v>
                </c:pt>
                <c:pt idx="827">
                  <c:v>3.4736840945200499E-2</c:v>
                </c:pt>
                <c:pt idx="828">
                  <c:v>3.4785607588722102E-2</c:v>
                </c:pt>
                <c:pt idx="829">
                  <c:v>3.49813597538138E-2</c:v>
                </c:pt>
                <c:pt idx="830">
                  <c:v>3.5030469674422401E-2</c:v>
                </c:pt>
                <c:pt idx="831">
                  <c:v>3.5079648539872499E-2</c:v>
                </c:pt>
                <c:pt idx="832">
                  <c:v>3.5128896446954903E-2</c:v>
                </c:pt>
                <c:pt idx="833">
                  <c:v>3.52275997738596E-2</c:v>
                </c:pt>
                <c:pt idx="834">
                  <c:v>3.5277055387943797E-2</c:v>
                </c:pt>
                <c:pt idx="835">
                  <c:v>3.5326580432184597E-2</c:v>
                </c:pt>
                <c:pt idx="836">
                  <c:v>3.5376175004053899E-2</c:v>
                </c:pt>
                <c:pt idx="837">
                  <c:v>3.5475573121251699E-2</c:v>
                </c:pt>
                <c:pt idx="838">
                  <c:v>3.5525376862209503E-2</c:v>
                </c:pt>
                <c:pt idx="839">
                  <c:v>3.5575250522054999E-2</c:v>
                </c:pt>
                <c:pt idx="840">
                  <c:v>3.5625194198946497E-2</c:v>
                </c:pt>
                <c:pt idx="841">
                  <c:v>3.5675207991180097E-2</c:v>
                </c:pt>
                <c:pt idx="842">
                  <c:v>3.5725291997189997E-2</c:v>
                </c:pt>
                <c:pt idx="843">
                  <c:v>3.5775446315548298E-2</c:v>
                </c:pt>
                <c:pt idx="844">
                  <c:v>3.5825671044965902E-2</c:v>
                </c:pt>
                <c:pt idx="845">
                  <c:v>3.5926332132514498E-2</c:v>
                </c:pt>
                <c:pt idx="846">
                  <c:v>3.5976768688760603E-2</c:v>
                </c:pt>
                <c:pt idx="847">
                  <c:v>3.6027276052296303E-2</c:v>
                </c:pt>
                <c:pt idx="848">
                  <c:v>3.6128503598998399E-2</c:v>
                </c:pt>
                <c:pt idx="849">
                  <c:v>3.6331812763082699E-2</c:v>
                </c:pt>
                <c:pt idx="850">
                  <c:v>3.6382818568829502E-2</c:v>
                </c:pt>
                <c:pt idx="851">
                  <c:v>3.6485045100207697E-2</c:v>
                </c:pt>
                <c:pt idx="852">
                  <c:v>3.6536266027034997E-2</c:v>
                </c:pt>
                <c:pt idx="853">
                  <c:v>3.6587558862320797E-2</c:v>
                </c:pt>
                <c:pt idx="854">
                  <c:v>3.6638923707016303E-2</c:v>
                </c:pt>
                <c:pt idx="855">
                  <c:v>3.6690360662214698E-2</c:v>
                </c:pt>
                <c:pt idx="856">
                  <c:v>3.6741869829151098E-2</c:v>
                </c:pt>
                <c:pt idx="857">
                  <c:v>3.6845105203889297E-2</c:v>
                </c:pt>
                <c:pt idx="858">
                  <c:v>3.6948630643957397E-2</c:v>
                </c:pt>
                <c:pt idx="859">
                  <c:v>3.7052446964365798E-2</c:v>
                </c:pt>
                <c:pt idx="860">
                  <c:v>3.7208718634088797E-2</c:v>
                </c:pt>
                <c:pt idx="861">
                  <c:v>3.7260955517701297E-2</c:v>
                </c:pt>
                <c:pt idx="862">
                  <c:v>3.7365649392124597E-2</c:v>
                </c:pt>
                <c:pt idx="863">
                  <c:v>3.7470637429893698E-2</c:v>
                </c:pt>
                <c:pt idx="864">
                  <c:v>3.75232420182312E-2</c:v>
                </c:pt>
                <c:pt idx="865">
                  <c:v>3.7681499303890302E-2</c:v>
                </c:pt>
                <c:pt idx="866">
                  <c:v>3.7734399918739198E-2</c:v>
                </c:pt>
                <c:pt idx="867">
                  <c:v>3.7787374800140799E-2</c:v>
                </c:pt>
                <c:pt idx="868">
                  <c:v>3.7840424052356901E-2</c:v>
                </c:pt>
                <c:pt idx="869">
                  <c:v>3.7946746087012699E-2</c:v>
                </c:pt>
                <c:pt idx="870">
                  <c:v>3.8000019078708903E-2</c:v>
                </c:pt>
                <c:pt idx="871">
                  <c:v>3.8053366859733297E-2</c:v>
                </c:pt>
                <c:pt idx="872">
                  <c:v>3.8106789535081703E-2</c:v>
                </c:pt>
                <c:pt idx="873">
                  <c:v>3.8160287209897302E-2</c:v>
                </c:pt>
                <c:pt idx="874">
                  <c:v>3.8213859989471001E-2</c:v>
                </c:pt>
                <c:pt idx="875">
                  <c:v>3.82675079792415E-2</c:v>
                </c:pt>
                <c:pt idx="876">
                  <c:v>3.8321231284795601E-2</c:v>
                </c:pt>
                <c:pt idx="877">
                  <c:v>3.8375030011868101E-2</c:v>
                </c:pt>
                <c:pt idx="878">
                  <c:v>3.8590981255241498E-2</c:v>
                </c:pt>
                <c:pt idx="879">
                  <c:v>3.8699412166077599E-2</c:v>
                </c:pt>
                <c:pt idx="880">
                  <c:v>3.8753741816853003E-2</c:v>
                </c:pt>
                <c:pt idx="881">
                  <c:v>3.8862630043760699E-2</c:v>
                </c:pt>
                <c:pt idx="882">
                  <c:v>3.8917188834199999E-2</c:v>
                </c:pt>
                <c:pt idx="883">
                  <c:v>3.8971824219085197E-2</c:v>
                </c:pt>
                <c:pt idx="884">
                  <c:v>3.9081325202464497E-2</c:v>
                </c:pt>
                <c:pt idx="885">
                  <c:v>3.9191133855951597E-2</c:v>
                </c:pt>
                <c:pt idx="886">
                  <c:v>3.93012510440219E-2</c:v>
                </c:pt>
                <c:pt idx="887">
                  <c:v>3.9356425609338302E-2</c:v>
                </c:pt>
                <c:pt idx="888">
                  <c:v>3.9522414493964798E-2</c:v>
                </c:pt>
                <c:pt idx="889">
                  <c:v>3.9577899548054102E-2</c:v>
                </c:pt>
                <c:pt idx="890">
                  <c:v>3.9744822516797597E-2</c:v>
                </c:pt>
                <c:pt idx="891">
                  <c:v>3.9800619806901201E-2</c:v>
                </c:pt>
                <c:pt idx="892">
                  <c:v>3.9912449496562703E-2</c:v>
                </c:pt>
                <c:pt idx="893">
                  <c:v>3.9968482116216897E-2</c:v>
                </c:pt>
                <c:pt idx="894">
                  <c:v>4.03063336390777E-2</c:v>
                </c:pt>
                <c:pt idx="895">
                  <c:v>4.0362919228059103E-2</c:v>
                </c:pt>
                <c:pt idx="896">
                  <c:v>4.0419584256885098E-2</c:v>
                </c:pt>
                <c:pt idx="897">
                  <c:v>4.0476328837080397E-2</c:v>
                </c:pt>
                <c:pt idx="898">
                  <c:v>4.0533153080326102E-2</c:v>
                </c:pt>
                <c:pt idx="899">
                  <c:v>4.0590057098460398E-2</c:v>
                </c:pt>
                <c:pt idx="900">
                  <c:v>4.0647041003478102E-2</c:v>
                </c:pt>
                <c:pt idx="901">
                  <c:v>4.08184731621428E-2</c:v>
                </c:pt>
                <c:pt idx="902">
                  <c:v>4.0875777737793002E-2</c:v>
                </c:pt>
                <c:pt idx="903">
                  <c:v>4.0933162762664697E-2</c:v>
                </c:pt>
                <c:pt idx="904">
                  <c:v>4.0990628349699701E-2</c:v>
                </c:pt>
                <c:pt idx="905">
                  <c:v>4.1048174611998202E-2</c:v>
                </c:pt>
                <c:pt idx="906">
                  <c:v>4.1163509615580997E-2</c:v>
                </c:pt>
                <c:pt idx="907">
                  <c:v>4.1337120022080502E-2</c:v>
                </c:pt>
                <c:pt idx="908">
                  <c:v>4.15114626444072E-2</c:v>
                </c:pt>
                <c:pt idx="909">
                  <c:v>4.1569740099862397E-2</c:v>
                </c:pt>
                <c:pt idx="910">
                  <c:v>4.1628099370353597E-2</c:v>
                </c:pt>
                <c:pt idx="911">
                  <c:v>4.1686540570740102E-2</c:v>
                </c:pt>
                <c:pt idx="912">
                  <c:v>4.1745063816042302E-2</c:v>
                </c:pt>
                <c:pt idx="913">
                  <c:v>4.1921126974070702E-2</c:v>
                </c:pt>
                <c:pt idx="914">
                  <c:v>4.2038914753319202E-2</c:v>
                </c:pt>
                <c:pt idx="915">
                  <c:v>4.2097932692602799E-2</c:v>
                </c:pt>
                <c:pt idx="916">
                  <c:v>4.2157033486478999E-2</c:v>
                </c:pt>
                <c:pt idx="917">
                  <c:v>4.2216217251266501E-2</c:v>
                </c:pt>
                <c:pt idx="918">
                  <c:v>4.22754841034471E-2</c:v>
                </c:pt>
                <c:pt idx="919">
                  <c:v>4.2334834159666199E-2</c:v>
                </c:pt>
                <c:pt idx="920">
                  <c:v>4.2394267536733102E-2</c:v>
                </c:pt>
                <c:pt idx="921">
                  <c:v>4.2573068763572898E-2</c:v>
                </c:pt>
                <c:pt idx="922">
                  <c:v>4.26328365954056E-2</c:v>
                </c:pt>
                <c:pt idx="923">
                  <c:v>4.2692688334596302E-2</c:v>
                </c:pt>
                <c:pt idx="924">
                  <c:v>4.2752624098941497E-2</c:v>
                </c:pt>
                <c:pt idx="925">
                  <c:v>4.2812644006403201E-2</c:v>
                </c:pt>
                <c:pt idx="926">
                  <c:v>4.2872748175108999E-2</c:v>
                </c:pt>
                <c:pt idx="927">
                  <c:v>4.2932936723352098E-2</c:v>
                </c:pt>
                <c:pt idx="928">
                  <c:v>4.2993209769592103E-2</c:v>
                </c:pt>
                <c:pt idx="929">
                  <c:v>4.3053567432454698E-2</c:v>
                </c:pt>
                <c:pt idx="930">
                  <c:v>4.3235149309534697E-2</c:v>
                </c:pt>
                <c:pt idx="931">
                  <c:v>4.3356629159678001E-2</c:v>
                </c:pt>
                <c:pt idx="932">
                  <c:v>4.3417497022759197E-2</c:v>
                </c:pt>
                <c:pt idx="933">
                  <c:v>4.3478450337519299E-2</c:v>
                </c:pt>
                <c:pt idx="934">
                  <c:v>4.3539489223923103E-2</c:v>
                </c:pt>
                <c:pt idx="935">
                  <c:v>4.3600613802103401E-2</c:v>
                </c:pt>
                <c:pt idx="936">
                  <c:v>4.3784502891165498E-2</c:v>
                </c:pt>
                <c:pt idx="937">
                  <c:v>4.3845971441159197E-2</c:v>
                </c:pt>
                <c:pt idx="938">
                  <c:v>4.3907526286129102E-2</c:v>
                </c:pt>
                <c:pt idx="939">
                  <c:v>4.3969167547223797E-2</c:v>
                </c:pt>
                <c:pt idx="940">
                  <c:v>4.4092709803232197E-2</c:v>
                </c:pt>
                <c:pt idx="941">
                  <c:v>4.4216599181778303E-2</c:v>
                </c:pt>
                <c:pt idx="942">
                  <c:v>4.4278674346685601E-2</c:v>
                </c:pt>
                <c:pt idx="943">
                  <c:v>4.4465423210530701E-2</c:v>
                </c:pt>
                <c:pt idx="944">
                  <c:v>4.4527847696573197E-2</c:v>
                </c:pt>
                <c:pt idx="945">
                  <c:v>4.4652959702701701E-2</c:v>
                </c:pt>
                <c:pt idx="946">
                  <c:v>4.47156474690256E-2</c:v>
                </c:pt>
                <c:pt idx="947">
                  <c:v>4.4841287145084202E-2</c:v>
                </c:pt>
                <c:pt idx="948">
                  <c:v>4.4904239302095299E-2</c:v>
                </c:pt>
                <c:pt idx="949">
                  <c:v>4.5030408873574297E-2</c:v>
                </c:pt>
                <c:pt idx="950">
                  <c:v>4.53473859396957E-2</c:v>
                </c:pt>
                <c:pt idx="951">
                  <c:v>4.5411048602867703E-2</c:v>
                </c:pt>
                <c:pt idx="952">
                  <c:v>4.5474800641305803E-2</c:v>
                </c:pt>
                <c:pt idx="953">
                  <c:v>4.5602573346047698E-2</c:v>
                </c:pt>
                <c:pt idx="954">
                  <c:v>4.5666594263826001E-2</c:v>
                </c:pt>
                <c:pt idx="955">
                  <c:v>4.5730705059819798E-2</c:v>
                </c:pt>
                <c:pt idx="956">
                  <c:v>4.5794905860207999E-2</c:v>
                </c:pt>
                <c:pt idx="957">
                  <c:v>4.5988049552187799E-2</c:v>
                </c:pt>
                <c:pt idx="958">
                  <c:v>4.6052611635490098E-2</c:v>
                </c:pt>
                <c:pt idx="959">
                  <c:v>4.6117264356743702E-2</c:v>
                </c:pt>
                <c:pt idx="960">
                  <c:v>4.61820078431944E-2</c:v>
                </c:pt>
                <c:pt idx="961">
                  <c:v>4.6246842222266202E-2</c:v>
                </c:pt>
                <c:pt idx="962">
                  <c:v>4.6311767621562201E-2</c:v>
                </c:pt>
                <c:pt idx="963">
                  <c:v>4.6376784168864697E-2</c:v>
                </c:pt>
                <c:pt idx="964">
                  <c:v>4.6441891992135297E-2</c:v>
                </c:pt>
                <c:pt idx="965">
                  <c:v>4.65723819793257E-2</c:v>
                </c:pt>
                <c:pt idx="966">
                  <c:v>4.6768804739255203E-2</c:v>
                </c:pt>
                <c:pt idx="967">
                  <c:v>4.6834462915606001E-2</c:v>
                </c:pt>
                <c:pt idx="968">
                  <c:v>4.6900213268700301E-2</c:v>
                </c:pt>
                <c:pt idx="969">
                  <c:v>4.6966055927943999E-2</c:v>
                </c:pt>
                <c:pt idx="970">
                  <c:v>4.7031991022924699E-2</c:v>
                </c:pt>
                <c:pt idx="971">
                  <c:v>4.71641390393569E-2</c:v>
                </c:pt>
                <c:pt idx="972">
                  <c:v>4.7230352220894098E-2</c:v>
                </c:pt>
                <c:pt idx="973">
                  <c:v>4.7296658358340099E-2</c:v>
                </c:pt>
                <c:pt idx="974">
                  <c:v>4.7429550023140699E-2</c:v>
                </c:pt>
                <c:pt idx="975">
                  <c:v>4.74961358120446E-2</c:v>
                </c:pt>
                <c:pt idx="976">
                  <c:v>4.7629587958110398E-2</c:v>
                </c:pt>
                <c:pt idx="977">
                  <c:v>4.7696454577924603E-2</c:v>
                </c:pt>
                <c:pt idx="978">
                  <c:v>4.7763415071002097E-2</c:v>
                </c:pt>
                <c:pt idx="979">
                  <c:v>4.7830469569130202E-2</c:v>
                </c:pt>
                <c:pt idx="980">
                  <c:v>4.7897618204281699E-2</c:v>
                </c:pt>
                <c:pt idx="981">
                  <c:v>4.8099630254382901E-2</c:v>
                </c:pt>
                <c:pt idx="982">
                  <c:v>4.8167156761063097E-2</c:v>
                </c:pt>
                <c:pt idx="983">
                  <c:v>4.8234778067413803E-2</c:v>
                </c:pt>
                <c:pt idx="984">
                  <c:v>4.8302494306523301E-2</c:v>
                </c:pt>
                <c:pt idx="985">
                  <c:v>4.8370305611666602E-2</c:v>
                </c:pt>
                <c:pt idx="986">
                  <c:v>4.8438212116305598E-2</c:v>
                </c:pt>
                <c:pt idx="987">
                  <c:v>4.8506213954090001E-2</c:v>
                </c:pt>
                <c:pt idx="988">
                  <c:v>4.8574311258856702E-2</c:v>
                </c:pt>
                <c:pt idx="989">
                  <c:v>4.8779177316241901E-2</c:v>
                </c:pt>
                <c:pt idx="990">
                  <c:v>4.8916234484891102E-2</c:v>
                </c:pt>
                <c:pt idx="991">
                  <c:v>4.8984907412671197E-2</c:v>
                </c:pt>
                <c:pt idx="992">
                  <c:v>4.9122542630932402E-2</c:v>
                </c:pt>
                <c:pt idx="993">
                  <c:v>4.9191505192298701E-2</c:v>
                </c:pt>
                <c:pt idx="994">
                  <c:v>4.9260564569395898E-2</c:v>
                </c:pt>
                <c:pt idx="995">
                  <c:v>4.9329720898142498E-2</c:v>
                </c:pt>
                <c:pt idx="996">
                  <c:v>4.9398974314647903E-2</c:v>
                </c:pt>
                <c:pt idx="997">
                  <c:v>4.95377729563274E-2</c:v>
                </c:pt>
                <c:pt idx="998">
                  <c:v>4.9607318454676599E-2</c:v>
                </c:pt>
                <c:pt idx="999">
                  <c:v>4.96769615871352E-2</c:v>
                </c:pt>
                <c:pt idx="1000">
                  <c:v>4.97467024907704E-2</c:v>
                </c:pt>
                <c:pt idx="1001">
                  <c:v>4.9816541302842202E-2</c:v>
                </c:pt>
                <c:pt idx="1002">
                  <c:v>4.9886478160803098E-2</c:v>
                </c:pt>
                <c:pt idx="1003">
                  <c:v>5.0096878387440799E-2</c:v>
                </c:pt>
                <c:pt idx="1004">
                  <c:v>5.0167208807346202E-2</c:v>
                </c:pt>
                <c:pt idx="1005">
                  <c:v>5.0308165993925798E-2</c:v>
                </c:pt>
                <c:pt idx="1006">
                  <c:v>5.0378793038023402E-2</c:v>
                </c:pt>
                <c:pt idx="1007">
                  <c:v>5.0520344722853799E-2</c:v>
                </c:pt>
                <c:pt idx="1008">
                  <c:v>5.0662294132168398E-2</c:v>
                </c:pt>
                <c:pt idx="1009">
                  <c:v>5.0733418332605099E-2</c:v>
                </c:pt>
                <c:pt idx="1010">
                  <c:v>5.0804642383472598E-2</c:v>
                </c:pt>
                <c:pt idx="1011">
                  <c:v>5.0875966424949598E-2</c:v>
                </c:pt>
                <c:pt idx="1012">
                  <c:v>5.0947390597411699E-2</c:v>
                </c:pt>
                <c:pt idx="1013">
                  <c:v>5.1018915041431703E-2</c:v>
                </c:pt>
                <c:pt idx="1014">
                  <c:v>5.1234091411528002E-2</c:v>
                </c:pt>
                <c:pt idx="1015">
                  <c:v>5.1450175305240001E-2</c:v>
                </c:pt>
                <c:pt idx="1016">
                  <c:v>5.1522405602813397E-2</c:v>
                </c:pt>
                <c:pt idx="1017">
                  <c:v>5.1812342250369701E-2</c:v>
                </c:pt>
                <c:pt idx="1018">
                  <c:v>5.20308649634178E-2</c:v>
                </c:pt>
                <c:pt idx="1019">
                  <c:v>5.2103910484390503E-2</c:v>
                </c:pt>
                <c:pt idx="1020">
                  <c:v>5.2250309313551603E-2</c:v>
                </c:pt>
                <c:pt idx="1021">
                  <c:v>5.2323662909873302E-2</c:v>
                </c:pt>
                <c:pt idx="1022">
                  <c:v>5.2544342158852703E-2</c:v>
                </c:pt>
                <c:pt idx="1023">
                  <c:v>5.2618108544436701E-2</c:v>
                </c:pt>
                <c:pt idx="1024">
                  <c:v>5.2988496779597903E-2</c:v>
                </c:pt>
                <c:pt idx="1025">
                  <c:v>5.3137381072838497E-2</c:v>
                </c:pt>
                <c:pt idx="1026">
                  <c:v>5.3211980018797199E-2</c:v>
                </c:pt>
                <c:pt idx="1027">
                  <c:v>5.3286683693341101E-2</c:v>
                </c:pt>
                <c:pt idx="1028">
                  <c:v>5.3436405816499603E-2</c:v>
                </c:pt>
                <c:pt idx="1029">
                  <c:v>5.3511424559788197E-2</c:v>
                </c:pt>
                <c:pt idx="1030">
                  <c:v>5.3586548621010498E-2</c:v>
                </c:pt>
                <c:pt idx="1031">
                  <c:v>5.3737113288882199E-2</c:v>
                </c:pt>
                <c:pt idx="1032">
                  <c:v>5.3812554191863898E-2</c:v>
                </c:pt>
                <c:pt idx="1033">
                  <c:v>5.3888101005444299E-2</c:v>
                </c:pt>
                <c:pt idx="1034">
                  <c:v>5.3963753878309997E-2</c:v>
                </c:pt>
                <c:pt idx="1035">
                  <c:v>5.4039512959356502E-2</c:v>
                </c:pt>
                <c:pt idx="1036">
                  <c:v>5.4115378397688298E-2</c:v>
                </c:pt>
                <c:pt idx="1037">
                  <c:v>5.4191350342618898E-2</c:v>
                </c:pt>
                <c:pt idx="1038">
                  <c:v>5.4267428943671897E-2</c:v>
                </c:pt>
                <c:pt idx="1039">
                  <c:v>5.4419906713287898E-2</c:v>
                </c:pt>
                <c:pt idx="1040">
                  <c:v>5.4496306181948603E-2</c:v>
                </c:pt>
                <c:pt idx="1041">
                  <c:v>5.4572812906927101E-2</c:v>
                </c:pt>
                <c:pt idx="1042">
                  <c:v>5.4726148728352499E-2</c:v>
                </c:pt>
                <c:pt idx="1043">
                  <c:v>5.4802978126585702E-2</c:v>
                </c:pt>
                <c:pt idx="1044">
                  <c:v>5.51113758337234E-2</c:v>
                </c:pt>
                <c:pt idx="1045">
                  <c:v>5.5266224880954298E-2</c:v>
                </c:pt>
                <c:pt idx="1046">
                  <c:v>5.5343812485762797E-2</c:v>
                </c:pt>
                <c:pt idx="1047">
                  <c:v>5.5499314621282103E-2</c:v>
                </c:pt>
                <c:pt idx="1048">
                  <c:v>5.55772294580427E-2</c:v>
                </c:pt>
                <c:pt idx="1049">
                  <c:v>5.56552536785287E-2</c:v>
                </c:pt>
                <c:pt idx="1050">
                  <c:v>5.5733387436302601E-2</c:v>
                </c:pt>
                <c:pt idx="1051">
                  <c:v>5.5811630885142398E-2</c:v>
                </c:pt>
                <c:pt idx="1052">
                  <c:v>5.5889984179042299E-2</c:v>
                </c:pt>
                <c:pt idx="1053">
                  <c:v>5.6204498892694597E-2</c:v>
                </c:pt>
                <c:pt idx="1054">
                  <c:v>5.6283403729381697E-2</c:v>
                </c:pt>
                <c:pt idx="1055">
                  <c:v>5.6520783503164002E-2</c:v>
                </c:pt>
                <c:pt idx="1056">
                  <c:v>5.6600132368105599E-2</c:v>
                </c:pt>
                <c:pt idx="1057">
                  <c:v>5.6679592629987799E-2</c:v>
                </c:pt>
                <c:pt idx="1058">
                  <c:v>5.67591644451996E-2</c:v>
                </c:pt>
                <c:pt idx="1059">
                  <c:v>5.6918643362265299E-2</c:v>
                </c:pt>
                <c:pt idx="1060">
                  <c:v>5.6998550777995899E-2</c:v>
                </c:pt>
                <c:pt idx="1061">
                  <c:v>5.71587023101977E-2</c:v>
                </c:pt>
                <c:pt idx="1062">
                  <c:v>5.7399773726015499E-2</c:v>
                </c:pt>
                <c:pt idx="1063">
                  <c:v>5.7480356595019898E-2</c:v>
                </c:pt>
                <c:pt idx="1064">
                  <c:v>5.76418618798831E-2</c:v>
                </c:pt>
                <c:pt idx="1065">
                  <c:v>5.7803820953807303E-2</c:v>
                </c:pt>
                <c:pt idx="1066">
                  <c:v>5.7884971059975102E-2</c:v>
                </c:pt>
                <c:pt idx="1067">
                  <c:v>5.7966235091825101E-2</c:v>
                </c:pt>
                <c:pt idx="1068">
                  <c:v>5.8210712341979803E-2</c:v>
                </c:pt>
                <c:pt idx="1069">
                  <c:v>5.8456220694564201E-2</c:v>
                </c:pt>
                <c:pt idx="1070">
                  <c:v>5.8538286697075101E-2</c:v>
                </c:pt>
                <c:pt idx="1071">
                  <c:v>5.87027644983356E-2</c:v>
                </c:pt>
                <c:pt idx="1072">
                  <c:v>5.8950348120392501E-2</c:v>
                </c:pt>
                <c:pt idx="1073">
                  <c:v>5.90331078226001E-2</c:v>
                </c:pt>
                <c:pt idx="1074">
                  <c:v>5.9115983710182902E-2</c:v>
                </c:pt>
                <c:pt idx="1075">
                  <c:v>5.9282084694147801E-2</c:v>
                </c:pt>
                <c:pt idx="1076">
                  <c:v>5.9365310117439798E-2</c:v>
                </c:pt>
                <c:pt idx="1077">
                  <c:v>5.94486523799274E-2</c:v>
                </c:pt>
                <c:pt idx="1078">
                  <c:v>5.9532111645639603E-2</c:v>
                </c:pt>
                <c:pt idx="1079">
                  <c:v>5.9699381844006402E-2</c:v>
                </c:pt>
                <c:pt idx="1080">
                  <c:v>5.9867122029385003E-2</c:v>
                </c:pt>
                <c:pt idx="1081">
                  <c:v>5.9951168779729197E-2</c:v>
                </c:pt>
                <c:pt idx="1082">
                  <c:v>6.0035333522320301E-2</c:v>
                </c:pt>
                <c:pt idx="1083">
                  <c:v>6.01196164228062E-2</c:v>
                </c:pt>
                <c:pt idx="1084">
                  <c:v>6.0204017647067398E-2</c:v>
                </c:pt>
                <c:pt idx="1085">
                  <c:v>6.0457932924802997E-2</c:v>
                </c:pt>
                <c:pt idx="1086">
                  <c:v>6.0712919110607201E-2</c:v>
                </c:pt>
                <c:pt idx="1087">
                  <c:v>6.0968980721120898E-2</c:v>
                </c:pt>
                <c:pt idx="1088">
                  <c:v>6.1054574357956998E-2</c:v>
                </c:pt>
                <c:pt idx="1089">
                  <c:v>6.1140288158695898E-2</c:v>
                </c:pt>
                <c:pt idx="1090">
                  <c:v>6.1226122292034099E-2</c:v>
                </c:pt>
                <c:pt idx="1091">
                  <c:v>6.1312076926905303E-2</c:v>
                </c:pt>
                <c:pt idx="1092">
                  <c:v>6.1398152232479998E-2</c:v>
                </c:pt>
                <c:pt idx="1093">
                  <c:v>6.1743663553548198E-2</c:v>
                </c:pt>
                <c:pt idx="1094">
                  <c:v>6.2004072411500397E-2</c:v>
                </c:pt>
                <c:pt idx="1095">
                  <c:v>6.20911192014185E-2</c:v>
                </c:pt>
                <c:pt idx="1096">
                  <c:v>6.2178288195303903E-2</c:v>
                </c:pt>
                <c:pt idx="1097">
                  <c:v>6.2265579564717198E-2</c:v>
                </c:pt>
                <c:pt idx="1098">
                  <c:v>6.2352993481460103E-2</c:v>
                </c:pt>
                <c:pt idx="1099">
                  <c:v>6.2703878066207294E-2</c:v>
                </c:pt>
                <c:pt idx="1100">
                  <c:v>6.2791907305074904E-2</c:v>
                </c:pt>
                <c:pt idx="1101">
                  <c:v>6.2968336705954697E-2</c:v>
                </c:pt>
                <c:pt idx="1102">
                  <c:v>6.3322684066741103E-2</c:v>
                </c:pt>
                <c:pt idx="1103">
                  <c:v>6.3411582040094006E-2</c:v>
                </c:pt>
                <c:pt idx="1104">
                  <c:v>6.3500604816268805E-2</c:v>
                </c:pt>
                <c:pt idx="1105">
                  <c:v>6.3679025478167298E-2</c:v>
                </c:pt>
                <c:pt idx="1106">
                  <c:v>6.3768423715047595E-2</c:v>
                </c:pt>
                <c:pt idx="1107">
                  <c:v>6.3857947457063996E-2</c:v>
                </c:pt>
                <c:pt idx="1108">
                  <c:v>6.4127273477118593E-2</c:v>
                </c:pt>
                <c:pt idx="1109">
                  <c:v>6.42173010041064E-2</c:v>
                </c:pt>
                <c:pt idx="1110">
                  <c:v>6.4397735401284795E-2</c:v>
                </c:pt>
                <c:pt idx="1111">
                  <c:v>6.4488142626595399E-2</c:v>
                </c:pt>
                <c:pt idx="1112">
                  <c:v>6.4578676773549004E-2</c:v>
                </c:pt>
                <c:pt idx="1113">
                  <c:v>6.4669338020329495E-2</c:v>
                </c:pt>
                <c:pt idx="1114">
                  <c:v>6.4760126545370805E-2</c:v>
                </c:pt>
                <c:pt idx="1115">
                  <c:v>6.5033257578159295E-2</c:v>
                </c:pt>
                <c:pt idx="1116">
                  <c:v>6.5215984607233699E-2</c:v>
                </c:pt>
                <c:pt idx="1117">
                  <c:v>6.5307540563006E-2</c:v>
                </c:pt>
                <c:pt idx="1118">
                  <c:v>6.5582980358361298E-2</c:v>
                </c:pt>
                <c:pt idx="1119">
                  <c:v>6.5675051535163606E-2</c:v>
                </c:pt>
                <c:pt idx="1120">
                  <c:v>6.5767251969610904E-2</c:v>
                </c:pt>
                <c:pt idx="1121">
                  <c:v>6.5859581843166495E-2</c:v>
                </c:pt>
                <c:pt idx="1122">
                  <c:v>6.6044630634730206E-2</c:v>
                </c:pt>
                <c:pt idx="1123">
                  <c:v>6.6230199366662496E-2</c:v>
                </c:pt>
                <c:pt idx="1124">
                  <c:v>6.64162894998645E-2</c:v>
                </c:pt>
                <c:pt idx="1125">
                  <c:v>6.6509530549595297E-2</c:v>
                </c:pt>
                <c:pt idx="1126">
                  <c:v>6.6696405532873801E-2</c:v>
                </c:pt>
                <c:pt idx="1127">
                  <c:v>6.6790039834217496E-2</c:v>
                </c:pt>
                <c:pt idx="1128">
                  <c:v>6.6883805587658399E-2</c:v>
                </c:pt>
                <c:pt idx="1129">
                  <c:v>6.7071732189267499E-2</c:v>
                </c:pt>
                <c:pt idx="1130">
                  <c:v>6.7260186817164502E-2</c:v>
                </c:pt>
                <c:pt idx="1131">
                  <c:v>6.7449170954969995E-2</c:v>
                </c:pt>
                <c:pt idx="1132">
                  <c:v>6.7733643248438197E-2</c:v>
                </c:pt>
                <c:pt idx="1133">
                  <c:v>6.7828733715643394E-2</c:v>
                </c:pt>
                <c:pt idx="1134">
                  <c:v>6.7923957679240102E-2</c:v>
                </c:pt>
                <c:pt idx="1135">
                  <c:v>6.8019315326642196E-2</c:v>
                </c:pt>
                <c:pt idx="1136">
                  <c:v>6.8114806845526898E-2</c:v>
                </c:pt>
                <c:pt idx="1137">
                  <c:v>6.8210432423834802E-2</c:v>
                </c:pt>
                <c:pt idx="1138">
                  <c:v>6.8402086511802199E-2</c:v>
                </c:pt>
                <c:pt idx="1139">
                  <c:v>6.84981153986636E-2</c:v>
                </c:pt>
                <c:pt idx="1140">
                  <c:v>6.8594279099352895E-2</c:v>
                </c:pt>
                <c:pt idx="1141">
                  <c:v>6.8690577803133396E-2</c:v>
                </c:pt>
                <c:pt idx="1142">
                  <c:v>6.8980285829646604E-2</c:v>
                </c:pt>
                <c:pt idx="1143">
                  <c:v>6.9077126443747805E-2</c:v>
                </c:pt>
                <c:pt idx="1144">
                  <c:v>6.9271215723020002E-2</c:v>
                </c:pt>
                <c:pt idx="1145">
                  <c:v>6.9368464770185698E-2</c:v>
                </c:pt>
                <c:pt idx="1146">
                  <c:v>6.9465850344147997E-2</c:v>
                </c:pt>
                <c:pt idx="1147">
                  <c:v>6.9563372636575097E-2</c:v>
                </c:pt>
                <c:pt idx="1148">
                  <c:v>6.9661031839404697E-2</c:v>
                </c:pt>
                <c:pt idx="1149">
                  <c:v>6.9856761745368201E-2</c:v>
                </c:pt>
                <c:pt idx="1150">
                  <c:v>6.9954832833725999E-2</c:v>
                </c:pt>
                <c:pt idx="1151">
                  <c:v>7.0151388246281504E-2</c:v>
                </c:pt>
                <c:pt idx="1152">
                  <c:v>7.0249872957327805E-2</c:v>
                </c:pt>
                <c:pt idx="1153">
                  <c:v>7.0348495929904595E-2</c:v>
                </c:pt>
                <c:pt idx="1154">
                  <c:v>7.0447257358115703E-2</c:v>
                </c:pt>
                <c:pt idx="1155">
                  <c:v>7.0546157436337298E-2</c:v>
                </c:pt>
                <c:pt idx="1156">
                  <c:v>7.0645196359218607E-2</c:v>
                </c:pt>
                <c:pt idx="1157">
                  <c:v>7.0744374321681999E-2</c:v>
                </c:pt>
                <c:pt idx="1158">
                  <c:v>7.0943148146413101E-2</c:v>
                </c:pt>
                <c:pt idx="1159">
                  <c:v>7.1342372877867502E-2</c:v>
                </c:pt>
                <c:pt idx="1160">
                  <c:v>7.1442529598267093E-2</c:v>
                </c:pt>
                <c:pt idx="1161">
                  <c:v>7.1643265063000103E-2</c:v>
                </c:pt>
                <c:pt idx="1162">
                  <c:v>7.1945426285079897E-2</c:v>
                </c:pt>
                <c:pt idx="1163">
                  <c:v>7.2046429625083799E-2</c:v>
                </c:pt>
                <c:pt idx="1164">
                  <c:v>7.2147574762491895E-2</c:v>
                </c:pt>
                <c:pt idx="1165">
                  <c:v>7.2248861896372002E-2</c:v>
                </c:pt>
                <c:pt idx="1166">
                  <c:v>7.2350291226071103E-2</c:v>
                </c:pt>
                <c:pt idx="1167">
                  <c:v>7.2553577271715103E-2</c:v>
                </c:pt>
                <c:pt idx="1168">
                  <c:v>7.2655434387755194E-2</c:v>
                </c:pt>
                <c:pt idx="1169">
                  <c:v>7.2757434499805707E-2</c:v>
                </c:pt>
                <c:pt idx="1170">
                  <c:v>7.2961864515221297E-2</c:v>
                </c:pt>
                <c:pt idx="1171">
                  <c:v>7.3166868927349707E-2</c:v>
                </c:pt>
                <c:pt idx="1172">
                  <c:v>7.3269587036350906E-2</c:v>
                </c:pt>
                <c:pt idx="1173">
                  <c:v>7.3372449350100399E-2</c:v>
                </c:pt>
                <c:pt idx="1174">
                  <c:v>7.3578607401917906E-2</c:v>
                </c:pt>
                <c:pt idx="1175">
                  <c:v>7.3681903545733701E-2</c:v>
                </c:pt>
                <c:pt idx="1176">
                  <c:v>7.3785344705793995E-2</c:v>
                </c:pt>
                <c:pt idx="1177">
                  <c:v>7.3888931085685602E-2</c:v>
                </c:pt>
                <c:pt idx="1178">
                  <c:v>7.3992662889280705E-2</c:v>
                </c:pt>
                <c:pt idx="1179">
                  <c:v>7.4096540320738105E-2</c:v>
                </c:pt>
                <c:pt idx="1180">
                  <c:v>7.4200563584502999E-2</c:v>
                </c:pt>
                <c:pt idx="1181">
                  <c:v>7.4304732885307603E-2</c:v>
                </c:pt>
                <c:pt idx="1182">
                  <c:v>7.4513510418402706E-2</c:v>
                </c:pt>
                <c:pt idx="1183">
                  <c:v>7.4618119061596294E-2</c:v>
                </c:pt>
                <c:pt idx="1184">
                  <c:v>7.4722874563637104E-2</c:v>
                </c:pt>
                <c:pt idx="1185">
                  <c:v>7.4827777130698298E-2</c:v>
                </c:pt>
                <c:pt idx="1186">
                  <c:v>7.4932826969242902E-2</c:v>
                </c:pt>
                <c:pt idx="1187">
                  <c:v>7.5038024286023505E-2</c:v>
                </c:pt>
                <c:pt idx="1188">
                  <c:v>7.5143369288083198E-2</c:v>
                </c:pt>
                <c:pt idx="1189">
                  <c:v>7.5248862182755394E-2</c:v>
                </c:pt>
                <c:pt idx="1190">
                  <c:v>7.5354503177665094E-2</c:v>
                </c:pt>
                <c:pt idx="1191">
                  <c:v>7.5460292480728205E-2</c:v>
                </c:pt>
                <c:pt idx="1192">
                  <c:v>7.5566230300152998E-2</c:v>
                </c:pt>
                <c:pt idx="1193">
                  <c:v>7.5672316844439702E-2</c:v>
                </c:pt>
                <c:pt idx="1194">
                  <c:v>7.5884936943064599E-2</c:v>
                </c:pt>
                <c:pt idx="1195">
                  <c:v>7.5991470915868706E-2</c:v>
                </c:pt>
                <c:pt idx="1196">
                  <c:v>7.6098154450467498E-2</c:v>
                </c:pt>
                <c:pt idx="1197">
                  <c:v>7.6204987756829101E-2</c:v>
                </c:pt>
                <c:pt idx="1198">
                  <c:v>7.6419104526187095E-2</c:v>
                </c:pt>
                <c:pt idx="1199">
                  <c:v>7.65263884105951E-2</c:v>
                </c:pt>
                <c:pt idx="1200">
                  <c:v>7.6633822909590005E-2</c:v>
                </c:pt>
                <c:pt idx="1201">
                  <c:v>7.6849144597421107E-2</c:v>
                </c:pt>
                <c:pt idx="1202">
                  <c:v>7.6957032210040494E-2</c:v>
                </c:pt>
                <c:pt idx="1203">
                  <c:v>7.7065071284813699E-2</c:v>
                </c:pt>
                <c:pt idx="1204">
                  <c:v>7.7281604671663701E-2</c:v>
                </c:pt>
                <c:pt idx="1205">
                  <c:v>7.7498746462643306E-2</c:v>
                </c:pt>
                <c:pt idx="1206">
                  <c:v>7.7607546043701098E-2</c:v>
                </c:pt>
                <c:pt idx="1207">
                  <c:v>7.7716498367214504E-2</c:v>
                </c:pt>
                <c:pt idx="1208">
                  <c:v>7.7825603647616801E-2</c:v>
                </c:pt>
                <c:pt idx="1209">
                  <c:v>7.7934862099642399E-2</c:v>
                </c:pt>
                <c:pt idx="1210">
                  <c:v>7.8263558637327299E-2</c:v>
                </c:pt>
                <c:pt idx="1211">
                  <c:v>7.8373431929225496E-2</c:v>
                </c:pt>
                <c:pt idx="1212">
                  <c:v>7.8483459470949299E-2</c:v>
                </c:pt>
                <c:pt idx="1213">
                  <c:v>7.8593641479048307E-2</c:v>
                </c:pt>
                <c:pt idx="1214">
                  <c:v>7.8703978170375999E-2</c:v>
                </c:pt>
                <c:pt idx="1215">
                  <c:v>7.8814469762090306E-2</c:v>
                </c:pt>
                <c:pt idx="1216">
                  <c:v>7.8925116471654094E-2</c:v>
                </c:pt>
                <c:pt idx="1217">
                  <c:v>7.9035918516835404E-2</c:v>
                </c:pt>
                <c:pt idx="1218">
                  <c:v>7.9146876115708295E-2</c:v>
                </c:pt>
                <c:pt idx="1219">
                  <c:v>7.9257989486652594E-2</c:v>
                </c:pt>
                <c:pt idx="1220">
                  <c:v>7.9369258848354995E-2</c:v>
                </c:pt>
                <c:pt idx="1221">
                  <c:v>7.9480684419809003E-2</c:v>
                </c:pt>
                <c:pt idx="1222">
                  <c:v>7.9704005069484093E-2</c:v>
                </c:pt>
                <c:pt idx="1223">
                  <c:v>7.9815900587231203E-2</c:v>
                </c:pt>
                <c:pt idx="1224">
                  <c:v>7.9927953193783097E-2</c:v>
                </c:pt>
                <c:pt idx="1225">
                  <c:v>8.0040163109674906E-2</c:v>
                </c:pt>
                <c:pt idx="1226">
                  <c:v>8.0152530555751306E-2</c:v>
                </c:pt>
                <c:pt idx="1227">
                  <c:v>8.02650557531671E-2</c:v>
                </c:pt>
                <c:pt idx="1228">
                  <c:v>8.0716738490196102E-2</c:v>
                </c:pt>
                <c:pt idx="1229">
                  <c:v>8.0943532139632596E-2</c:v>
                </c:pt>
                <c:pt idx="1230">
                  <c:v>8.1170963021945305E-2</c:v>
                </c:pt>
                <c:pt idx="1231">
                  <c:v>8.1399032927597606E-2</c:v>
                </c:pt>
                <c:pt idx="1232">
                  <c:v>8.1627743652083695E-2</c:v>
                </c:pt>
                <c:pt idx="1233">
                  <c:v>8.1742339883860496E-2</c:v>
                </c:pt>
                <c:pt idx="1234">
                  <c:v>8.1857096995942805E-2</c:v>
                </c:pt>
                <c:pt idx="1235">
                  <c:v>8.1972015214188607E-2</c:v>
                </c:pt>
                <c:pt idx="1236">
                  <c:v>8.2087094764772897E-2</c:v>
                </c:pt>
                <c:pt idx="1237">
                  <c:v>8.2433303677073202E-2</c:v>
                </c:pt>
                <c:pt idx="1238">
                  <c:v>8.3013566379630699E-2</c:v>
                </c:pt>
                <c:pt idx="1239">
                  <c:v>8.3363682760345795E-2</c:v>
                </c:pt>
                <c:pt idx="1240">
                  <c:v>8.4186374254231297E-2</c:v>
                </c:pt>
                <c:pt idx="1241">
                  <c:v>8.4541437046313103E-2</c:v>
                </c:pt>
                <c:pt idx="1242">
                  <c:v>8.4660123778066795E-2</c:v>
                </c:pt>
                <c:pt idx="1243">
                  <c:v>8.4778977132731095E-2</c:v>
                </c:pt>
                <c:pt idx="1244">
                  <c:v>8.4897997344225595E-2</c:v>
                </c:pt>
                <c:pt idx="1245">
                  <c:v>8.5017184646798999E-2</c:v>
                </c:pt>
                <c:pt idx="1246">
                  <c:v>8.5136539275028303E-2</c:v>
                </c:pt>
                <c:pt idx="1247">
                  <c:v>8.5256061463820101E-2</c:v>
                </c:pt>
                <c:pt idx="1248">
                  <c:v>8.5375751448410697E-2</c:v>
                </c:pt>
                <c:pt idx="1249">
                  <c:v>8.5735830534294802E-2</c:v>
                </c:pt>
                <c:pt idx="1250">
                  <c:v>8.5856194061055394E-2</c:v>
                </c:pt>
                <c:pt idx="1251">
                  <c:v>8.5976726564759395E-2</c:v>
                </c:pt>
                <c:pt idx="1252">
                  <c:v>8.6218299452229197E-2</c:v>
                </c:pt>
                <c:pt idx="1253">
                  <c:v>8.6339340311444204E-2</c:v>
                </c:pt>
                <c:pt idx="1254">
                  <c:v>8.6460551098501495E-2</c:v>
                </c:pt>
                <c:pt idx="1255">
                  <c:v>8.6581932051960894E-2</c:v>
                </c:pt>
                <c:pt idx="1256">
                  <c:v>8.6947098301375203E-2</c:v>
                </c:pt>
                <c:pt idx="1257">
                  <c:v>8.7069162312745293E-2</c:v>
                </c:pt>
                <c:pt idx="1258">
                  <c:v>8.7191397688349104E-2</c:v>
                </c:pt>
                <c:pt idx="1259">
                  <c:v>8.7313804668762804E-2</c:v>
                </c:pt>
                <c:pt idx="1260">
                  <c:v>8.7436383494900294E-2</c:v>
                </c:pt>
                <c:pt idx="1261">
                  <c:v>8.7559134408013994E-2</c:v>
                </c:pt>
                <c:pt idx="1262">
                  <c:v>8.7805153461872398E-2</c:v>
                </c:pt>
                <c:pt idx="1263">
                  <c:v>8.8175478745785907E-2</c:v>
                </c:pt>
                <c:pt idx="1264">
                  <c:v>8.8299267266052306E-2</c:v>
                </c:pt>
                <c:pt idx="1265">
                  <c:v>8.8423229571570297E-2</c:v>
                </c:pt>
                <c:pt idx="1266">
                  <c:v>8.8671676514603406E-2</c:v>
                </c:pt>
                <c:pt idx="1267">
                  <c:v>8.9045656429058095E-2</c:v>
                </c:pt>
                <c:pt idx="1268">
                  <c:v>8.9170666581566499E-2</c:v>
                </c:pt>
                <c:pt idx="1269">
                  <c:v>8.9295852234361497E-2</c:v>
                </c:pt>
                <c:pt idx="1270">
                  <c:v>8.9421213633826005E-2</c:v>
                </c:pt>
                <c:pt idx="1271">
                  <c:v>8.9798354781255404E-2</c:v>
                </c:pt>
                <c:pt idx="1272">
                  <c:v>9.0050665478827896E-2</c:v>
                </c:pt>
                <c:pt idx="1273">
                  <c:v>9.0430461389947397E-2</c:v>
                </c:pt>
                <c:pt idx="1274">
                  <c:v>9.0557415653895801E-2</c:v>
                </c:pt>
                <c:pt idx="1275">
                  <c:v>9.0684548147446198E-2</c:v>
                </c:pt>
                <c:pt idx="1276">
                  <c:v>9.09393488245617E-2</c:v>
                </c:pt>
                <c:pt idx="1277">
                  <c:v>9.13228928290373E-2</c:v>
                </c:pt>
                <c:pt idx="1278">
                  <c:v>9.1579487093488607E-2</c:v>
                </c:pt>
                <c:pt idx="1279">
                  <c:v>9.1836802323017802E-2</c:v>
                </c:pt>
                <c:pt idx="1280">
                  <c:v>9.1965730932504999E-2</c:v>
                </c:pt>
                <c:pt idx="1281">
                  <c:v>9.2094840543354706E-2</c:v>
                </c:pt>
                <c:pt idx="1282">
                  <c:v>9.2224131409672602E-2</c:v>
                </c:pt>
                <c:pt idx="1283">
                  <c:v>9.2353603785921001E-2</c:v>
                </c:pt>
                <c:pt idx="1284">
                  <c:v>9.2613094087846001E-2</c:v>
                </c:pt>
                <c:pt idx="1285">
                  <c:v>9.2743112524235699E-2</c:v>
                </c:pt>
                <c:pt idx="1286">
                  <c:v>9.2873313491982898E-2</c:v>
                </c:pt>
                <c:pt idx="1287">
                  <c:v>9.3134264046924597E-2</c:v>
                </c:pt>
                <c:pt idx="1288">
                  <c:v>9.3265014147706105E-2</c:v>
                </c:pt>
                <c:pt idx="1289">
                  <c:v>9.3395947807020499E-2</c:v>
                </c:pt>
                <c:pt idx="1290">
                  <c:v>9.3658366832391607E-2</c:v>
                </c:pt>
                <c:pt idx="1291">
                  <c:v>9.3789852714925598E-2</c:v>
                </c:pt>
                <c:pt idx="1292">
                  <c:v>9.4053378513603805E-2</c:v>
                </c:pt>
                <c:pt idx="1293">
                  <c:v>9.4185418948403501E-2</c:v>
                </c:pt>
                <c:pt idx="1294">
                  <c:v>9.4450056188294093E-2</c:v>
                </c:pt>
                <c:pt idx="1295">
                  <c:v>9.5114906951466502E-2</c:v>
                </c:pt>
                <c:pt idx="1296">
                  <c:v>9.5248437653587703E-2</c:v>
                </c:pt>
                <c:pt idx="1297">
                  <c:v>9.5382155817895303E-2</c:v>
                </c:pt>
                <c:pt idx="1298">
                  <c:v>9.5516061707565103E-2</c:v>
                </c:pt>
                <c:pt idx="1299">
                  <c:v>9.5650155586142802E-2</c:v>
                </c:pt>
                <c:pt idx="1300">
                  <c:v>9.5918908366053296E-2</c:v>
                </c:pt>
                <c:pt idx="1301">
                  <c:v>9.6053567796329106E-2</c:v>
                </c:pt>
                <c:pt idx="1302">
                  <c:v>9.6188416273399399E-2</c:v>
                </c:pt>
                <c:pt idx="1303">
                  <c:v>9.6323454062664904E-2</c:v>
                </c:pt>
                <c:pt idx="1304">
                  <c:v>9.6865503662741298E-2</c:v>
                </c:pt>
                <c:pt idx="1305">
                  <c:v>9.7001492007049994E-2</c:v>
                </c:pt>
                <c:pt idx="1306">
                  <c:v>9.7137671263800199E-2</c:v>
                </c:pt>
                <c:pt idx="1307">
                  <c:v>9.7410603587079703E-2</c:v>
                </c:pt>
                <c:pt idx="1308">
                  <c:v>9.7547357190778006E-2</c:v>
                </c:pt>
                <c:pt idx="1309">
                  <c:v>9.78214406280426E-2</c:v>
                </c:pt>
                <c:pt idx="1310">
                  <c:v>9.7958771001043304E-2</c:v>
                </c:pt>
                <c:pt idx="1311">
                  <c:v>9.8096294170543802E-2</c:v>
                </c:pt>
                <c:pt idx="1312">
                  <c:v>9.8371919982082695E-2</c:v>
                </c:pt>
                <c:pt idx="1313">
                  <c:v>9.8510023166591104E-2</c:v>
                </c:pt>
                <c:pt idx="1314">
                  <c:v>9.8648320232540304E-2</c:v>
                </c:pt>
                <c:pt idx="1315">
                  <c:v>9.8786811452117998E-2</c:v>
                </c:pt>
                <c:pt idx="1316">
                  <c:v>9.9621851286521096E-2</c:v>
                </c:pt>
                <c:pt idx="1317">
                  <c:v>9.97617092349255E-2</c:v>
                </c:pt>
                <c:pt idx="1318">
                  <c:v>9.9901763528263104E-2</c:v>
                </c:pt>
                <c:pt idx="1319">
                  <c:v>0.10004201444218</c:v>
                </c:pt>
                <c:pt idx="1320">
                  <c:v>0.100463949669679</c:v>
                </c:pt>
                <c:pt idx="1321">
                  <c:v>0.100746227995199</c:v>
                </c:pt>
                <c:pt idx="1322">
                  <c:v>0.101029299451521</c:v>
                </c:pt>
                <c:pt idx="1323">
                  <c:v>0.101455398632809</c:v>
                </c:pt>
                <c:pt idx="1324">
                  <c:v>0.101597830676824</c:v>
                </c:pt>
                <c:pt idx="1325">
                  <c:v>0.101740462679515</c:v>
                </c:pt>
                <c:pt idx="1326">
                  <c:v>0.101883294921602</c:v>
                </c:pt>
                <c:pt idx="1327">
                  <c:v>0.102026327684197</c:v>
                </c:pt>
                <c:pt idx="1328">
                  <c:v>0.10216956124881101</c:v>
                </c:pt>
                <c:pt idx="1329">
                  <c:v>0.10231299589734499</c:v>
                </c:pt>
                <c:pt idx="1330">
                  <c:v>0.1024566319121</c:v>
                </c:pt>
                <c:pt idx="1331">
                  <c:v>0.102600469575771</c:v>
                </c:pt>
                <c:pt idx="1332">
                  <c:v>0.10288875098263001</c:v>
                </c:pt>
                <c:pt idx="1333">
                  <c:v>0.10346774606607299</c:v>
                </c:pt>
                <c:pt idx="1334">
                  <c:v>0.103904129591721</c:v>
                </c:pt>
                <c:pt idx="1335">
                  <c:v>0.104049999380405</c:v>
                </c:pt>
                <c:pt idx="1336">
                  <c:v>0.104196073953974</c:v>
                </c:pt>
                <c:pt idx="1337">
                  <c:v>0.104342353599923</c:v>
                </c:pt>
                <c:pt idx="1338">
                  <c:v>0.10492952867156299</c:v>
                </c:pt>
                <c:pt idx="1339">
                  <c:v>0.105076838005986</c:v>
                </c:pt>
                <c:pt idx="1340">
                  <c:v>0.105372077382705</c:v>
                </c:pt>
                <c:pt idx="1341">
                  <c:v>0.105668146307507</c:v>
                </c:pt>
                <c:pt idx="1342">
                  <c:v>0.105816492578565</c:v>
                </c:pt>
                <c:pt idx="1343">
                  <c:v>0.10611381019782699</c:v>
                </c:pt>
                <c:pt idx="1344">
                  <c:v>0.106262782131193</c:v>
                </c:pt>
                <c:pt idx="1345">
                  <c:v>0.10641196320450901</c:v>
                </c:pt>
                <c:pt idx="1346">
                  <c:v>0.10656135371138301</c:v>
                </c:pt>
                <c:pt idx="1347">
                  <c:v>0.106860764202307</c:v>
                </c:pt>
                <c:pt idx="1348">
                  <c:v>0.107161015961091</c:v>
                </c:pt>
                <c:pt idx="1349">
                  <c:v>0.107311458054344</c:v>
                </c:pt>
                <c:pt idx="1350">
                  <c:v>0.10746211135148601</c:v>
                </c:pt>
                <c:pt idx="1351">
                  <c:v>0.107764052743884</c:v>
                </c:pt>
                <c:pt idx="1352">
                  <c:v>0.10791534143340201</c:v>
                </c:pt>
                <c:pt idx="1353">
                  <c:v>0.10806684251533701</c:v>
                </c:pt>
                <c:pt idx="1354">
                  <c:v>0.108218556287863</c:v>
                </c:pt>
                <c:pt idx="1355">
                  <c:v>0.108370483049575</c:v>
                </c:pt>
                <c:pt idx="1356">
                  <c:v>0.108674976737028</c:v>
                </c:pt>
                <c:pt idx="1357">
                  <c:v>0.108827544262054</c:v>
                </c:pt>
                <c:pt idx="1358">
                  <c:v>0.108980325974839</c:v>
                </c:pt>
                <c:pt idx="1359">
                  <c:v>0.109133322176079</c:v>
                </c:pt>
                <c:pt idx="1360">
                  <c:v>0.10959360072381601</c:v>
                </c:pt>
                <c:pt idx="1361">
                  <c:v>0.109901531063024</c:v>
                </c:pt>
                <c:pt idx="1362">
                  <c:v>0.11021032660871399</c:v>
                </c:pt>
                <c:pt idx="1363">
                  <c:v>0.11067514750911001</c:v>
                </c:pt>
                <c:pt idx="1364">
                  <c:v>0.110986116721631</c:v>
                </c:pt>
                <c:pt idx="1365">
                  <c:v>0.1112979596791</c:v>
                </c:pt>
                <c:pt idx="1366">
                  <c:v>0.111767367759288</c:v>
                </c:pt>
                <c:pt idx="1367">
                  <c:v>0.111924276655796</c:v>
                </c:pt>
                <c:pt idx="1368">
                  <c:v>0.11208140583486199</c:v>
                </c:pt>
                <c:pt idx="1369">
                  <c:v>0.11223875560574</c:v>
                </c:pt>
                <c:pt idx="1370">
                  <c:v>0.11239632627811499</c:v>
                </c:pt>
                <c:pt idx="1371">
                  <c:v>0.112554118162109</c:v>
                </c:pt>
                <c:pt idx="1372">
                  <c:v>0.112712131568277</c:v>
                </c:pt>
                <c:pt idx="1373">
                  <c:v>0.112870366807613</c:v>
                </c:pt>
                <c:pt idx="1374">
                  <c:v>0.113028824191546</c:v>
                </c:pt>
                <c:pt idx="1375">
                  <c:v>0.113346406641102</c:v>
                </c:pt>
                <c:pt idx="1376">
                  <c:v>0.113664881417134</c:v>
                </c:pt>
                <c:pt idx="1377">
                  <c:v>0.113824454210806</c:v>
                </c:pt>
                <c:pt idx="1378">
                  <c:v>0.11414427217977299</c:v>
                </c:pt>
                <c:pt idx="1379">
                  <c:v>0.11446498875646</c:v>
                </c:pt>
                <c:pt idx="1380">
                  <c:v>0.11494775403603801</c:v>
                </c:pt>
                <c:pt idx="1381">
                  <c:v>0.11527072819381499</c:v>
                </c:pt>
                <c:pt idx="1382">
                  <c:v>0.115756891744156</c:v>
                </c:pt>
                <c:pt idx="1383">
                  <c:v>0.116082139374538</c:v>
                </c:pt>
                <c:pt idx="1384">
                  <c:v>0.116245105728301</c:v>
                </c:pt>
                <c:pt idx="1385">
                  <c:v>0.116408300868617</c:v>
                </c:pt>
                <c:pt idx="1386">
                  <c:v>0.116571725116676</c:v>
                </c:pt>
                <c:pt idx="1387">
                  <c:v>0.11673537879412001</c:v>
                </c:pt>
                <c:pt idx="1388">
                  <c:v>0.117063375725986</c:v>
                </c:pt>
                <c:pt idx="1389">
                  <c:v>0.117392294246393</c:v>
                </c:pt>
                <c:pt idx="1390">
                  <c:v>0.11755709991121201</c:v>
                </c:pt>
                <c:pt idx="1391">
                  <c:v>0.117722136944771</c:v>
                </c:pt>
                <c:pt idx="1392">
                  <c:v>0.11788740567188501</c:v>
                </c:pt>
                <c:pt idx="1393">
                  <c:v>0.118052906417826</c:v>
                </c:pt>
                <c:pt idx="1394">
                  <c:v>0.11821863950832399</c:v>
                </c:pt>
                <c:pt idx="1395">
                  <c:v>0.118384605269562</c:v>
                </c:pt>
                <c:pt idx="1396">
                  <c:v>0.118717236111298</c:v>
                </c:pt>
                <c:pt idx="1397">
                  <c:v>0.11888390184646</c:v>
                </c:pt>
                <c:pt idx="1398">
                  <c:v>0.119050801561691</c:v>
                </c:pt>
                <c:pt idx="1399">
                  <c:v>0.119217935585475</c:v>
                </c:pt>
                <c:pt idx="1400">
                  <c:v>0.119385304246754</c:v>
                </c:pt>
                <c:pt idx="1401">
                  <c:v>0.119552907874934</c:v>
                </c:pt>
                <c:pt idx="1402">
                  <c:v>0.119720746799881</c:v>
                </c:pt>
                <c:pt idx="1403">
                  <c:v>0.120057131861863</c:v>
                </c:pt>
                <c:pt idx="1404">
                  <c:v>0.12039446208091199</c:v>
                </c:pt>
                <c:pt idx="1405">
                  <c:v>0.12073274011268099</c:v>
                </c:pt>
                <c:pt idx="1406">
                  <c:v>0.12107196862028401</c:v>
                </c:pt>
                <c:pt idx="1407">
                  <c:v>0.121241940136792</c:v>
                </c:pt>
                <c:pt idx="1408">
                  <c:v>0.121412150274318</c:v>
                </c:pt>
                <c:pt idx="1409">
                  <c:v>0.12158259936786001</c:v>
                </c:pt>
                <c:pt idx="1410">
                  <c:v>0.122095383741609</c:v>
                </c:pt>
                <c:pt idx="1411">
                  <c:v>0.1222667920186</c:v>
                </c:pt>
                <c:pt idx="1412">
                  <c:v>0.122610330824621</c:v>
                </c:pt>
                <c:pt idx="1413">
                  <c:v>0.12278246202978201</c:v>
                </c:pt>
                <c:pt idx="1414">
                  <c:v>0.122954834887923</c:v>
                </c:pt>
                <c:pt idx="1415">
                  <c:v>0.123473406775143</c:v>
                </c:pt>
                <c:pt idx="1416">
                  <c:v>0.12364674964250701</c:v>
                </c:pt>
                <c:pt idx="1417">
                  <c:v>0.124691929255334</c:v>
                </c:pt>
                <c:pt idx="1418">
                  <c:v>0.124866982792113</c:v>
                </c:pt>
                <c:pt idx="1419">
                  <c:v>0.12504228208449999</c:v>
                </c:pt>
                <c:pt idx="1420">
                  <c:v>0.12521782747750601</c:v>
                </c:pt>
                <c:pt idx="1421">
                  <c:v>0.12539361931663101</c:v>
                </c:pt>
                <c:pt idx="1422">
                  <c:v>0.12574594371765099</c:v>
                </c:pt>
                <c:pt idx="1423">
                  <c:v>0.12592247697296999</c:v>
                </c:pt>
                <c:pt idx="1424">
                  <c:v>0.126276287330437</c:v>
                </c:pt>
                <c:pt idx="1425">
                  <c:v>0.12645356512893299</c:v>
                </c:pt>
                <c:pt idx="1426">
                  <c:v>0.12663109180565099</c:v>
                </c:pt>
                <c:pt idx="1427">
                  <c:v>0.12716516860155999</c:v>
                </c:pt>
                <c:pt idx="1428">
                  <c:v>0.127343694290045</c:v>
                </c:pt>
                <c:pt idx="1429">
                  <c:v>0.12752247060864999</c:v>
                </c:pt>
                <c:pt idx="1430">
                  <c:v>0.12770149790923199</c:v>
                </c:pt>
                <c:pt idx="1431">
                  <c:v>0.12788077654414101</c:v>
                </c:pt>
                <c:pt idx="1432">
                  <c:v>0.128420123985762</c:v>
                </c:pt>
                <c:pt idx="1433">
                  <c:v>0.12860041149139001</c:v>
                </c:pt>
                <c:pt idx="1434">
                  <c:v>0.12896174616851799</c:v>
                </c:pt>
                <c:pt idx="1435">
                  <c:v>0.12914279405117501</c:v>
                </c:pt>
                <c:pt idx="1436">
                  <c:v>0.12932409610483001</c:v>
                </c:pt>
                <c:pt idx="1437">
                  <c:v>0.12950565268631201</c:v>
                </c:pt>
                <c:pt idx="1438">
                  <c:v>0.12968746415294899</c:v>
                </c:pt>
                <c:pt idx="1439">
                  <c:v>0.129869530862571</c:v>
                </c:pt>
                <c:pt idx="1440">
                  <c:v>0.13005185317351101</c:v>
                </c:pt>
                <c:pt idx="1441">
                  <c:v>0.130234431444605</c:v>
                </c:pt>
                <c:pt idx="1442">
                  <c:v>0.13041726603519099</c:v>
                </c:pt>
                <c:pt idx="1443">
                  <c:v>0.13078370561472399</c:v>
                </c:pt>
                <c:pt idx="1444">
                  <c:v>0.13096731132487499</c:v>
                </c:pt>
                <c:pt idx="1445">
                  <c:v>0.131151174796929</c:v>
                </c:pt>
                <c:pt idx="1446">
                  <c:v>0.13170431540573499</c:v>
                </c:pt>
                <c:pt idx="1447">
                  <c:v>0.132074371268944</c:v>
                </c:pt>
                <c:pt idx="1448">
                  <c:v>0.132445466895668</c:v>
                </c:pt>
                <c:pt idx="1449">
                  <c:v>0.13263140553298799</c:v>
                </c:pt>
                <c:pt idx="1450">
                  <c:v>0.13281760520737901</c:v>
                </c:pt>
                <c:pt idx="1451">
                  <c:v>0.13300406628531</c:v>
                </c:pt>
                <c:pt idx="1452">
                  <c:v>0.133377774120227</c:v>
                </c:pt>
                <c:pt idx="1453">
                  <c:v>0.13356502161272299</c:v>
                </c:pt>
                <c:pt idx="1454">
                  <c:v>0.13394030559043599</c:v>
                </c:pt>
                <c:pt idx="1455">
                  <c:v>0.13431664402134499</c:v>
                </c:pt>
                <c:pt idx="1456">
                  <c:v>0.13450520958228099</c:v>
                </c:pt>
                <c:pt idx="1457">
                  <c:v>0.134694039868197</c:v>
                </c:pt>
                <c:pt idx="1458">
                  <c:v>0.13545201570236601</c:v>
                </c:pt>
                <c:pt idx="1459">
                  <c:v>0.135642175198287</c:v>
                </c:pt>
                <c:pt idx="1460">
                  <c:v>0.13621425696183401</c:v>
                </c:pt>
                <c:pt idx="1461">
                  <c:v>0.136405486559318</c:v>
                </c:pt>
                <c:pt idx="1462">
                  <c:v>0.13659698462179001</c:v>
                </c:pt>
                <c:pt idx="1463">
                  <c:v>0.136788751526146</c:v>
                </c:pt>
                <c:pt idx="1464">
                  <c:v>0.13717309337073499</c:v>
                </c:pt>
                <c:pt idx="1465">
                  <c:v>0.13736566906740499</c:v>
                </c:pt>
                <c:pt idx="1466">
                  <c:v>0.13755851511883699</c:v>
                </c:pt>
                <c:pt idx="1467">
                  <c:v>0.13775163190457901</c:v>
                </c:pt>
                <c:pt idx="1468">
                  <c:v>0.13833261047113601</c:v>
                </c:pt>
                <c:pt idx="1469">
                  <c:v>0.13891603936144001</c:v>
                </c:pt>
                <c:pt idx="1470">
                  <c:v>0.13950192890992699</c:v>
                </c:pt>
                <c:pt idx="1471">
                  <c:v>0.139697774031493</c:v>
                </c:pt>
                <c:pt idx="1472">
                  <c:v>0.13989389409772701</c:v>
                </c:pt>
                <c:pt idx="1473">
                  <c:v>0.14009028949462199</c:v>
                </c:pt>
                <c:pt idx="1474">
                  <c:v>0.14048390782706899</c:v>
                </c:pt>
                <c:pt idx="1475">
                  <c:v>0.14068113153731801</c:v>
                </c:pt>
                <c:pt idx="1476">
                  <c:v>0.140878632127619</c:v>
                </c:pt>
                <c:pt idx="1477">
                  <c:v>0.141076409986683</c:v>
                </c:pt>
                <c:pt idx="1478">
                  <c:v>0.14127446550376199</c:v>
                </c:pt>
                <c:pt idx="1479">
                  <c:v>0.14147279906865901</c:v>
                </c:pt>
                <c:pt idx="1480">
                  <c:v>0.14206947195647401</c:v>
                </c:pt>
                <c:pt idx="1481">
                  <c:v>0.14226892162160401</c:v>
                </c:pt>
                <c:pt idx="1482">
                  <c:v>0.14246865129177999</c:v>
                </c:pt>
                <c:pt idx="1483">
                  <c:v>0.14266866136009601</c:v>
                </c:pt>
                <c:pt idx="1484">
                  <c:v>0.14286895222020099</c:v>
                </c:pt>
                <c:pt idx="1485">
                  <c:v>0.14306952426629499</c:v>
                </c:pt>
                <c:pt idx="1486">
                  <c:v>0.143471513496019</c:v>
                </c:pt>
                <c:pt idx="1487">
                  <c:v>0.143672931470819</c:v>
                </c:pt>
                <c:pt idx="1488">
                  <c:v>0.143874632213952</c:v>
                </c:pt>
                <c:pt idx="1489">
                  <c:v>0.144076616122392</c:v>
                </c:pt>
                <c:pt idx="1490">
                  <c:v>0.14488739136824899</c:v>
                </c:pt>
                <c:pt idx="1491">
                  <c:v>0.14549846557321899</c:v>
                </c:pt>
                <c:pt idx="1492">
                  <c:v>0.14570272916226301</c:v>
                </c:pt>
                <c:pt idx="1493">
                  <c:v>0.14611211703270599</c:v>
                </c:pt>
                <c:pt idx="1494">
                  <c:v>0.14631724211983599</c:v>
                </c:pt>
                <c:pt idx="1495">
                  <c:v>0.14652265517967</c:v>
                </c:pt>
                <c:pt idx="1496">
                  <c:v>0.146728356616489</c:v>
                </c:pt>
                <c:pt idx="1497">
                  <c:v>0.146934346835142</c:v>
                </c:pt>
                <c:pt idx="1498">
                  <c:v>0.14714062624104601</c:v>
                </c:pt>
                <c:pt idx="1499">
                  <c:v>0.14755405423912701</c:v>
                </c:pt>
                <c:pt idx="1500">
                  <c:v>0.14776120364498599</c:v>
                </c:pt>
                <c:pt idx="1501">
                  <c:v>0.14838439838394901</c:v>
                </c:pt>
                <c:pt idx="1502">
                  <c:v>0.14921941519874499</c:v>
                </c:pt>
                <c:pt idx="1503">
                  <c:v>0.14942890258531999</c:v>
                </c:pt>
                <c:pt idx="1504">
                  <c:v>0.14963868406878</c:v>
                </c:pt>
                <c:pt idx="1505">
                  <c:v>0.14984876006200401</c:v>
                </c:pt>
                <c:pt idx="1506">
                  <c:v>0.15005913097845</c:v>
                </c:pt>
                <c:pt idx="1507">
                  <c:v>0.150269797232158</c:v>
                </c:pt>
                <c:pt idx="1508">
                  <c:v>0.15048075923774901</c:v>
                </c:pt>
                <c:pt idx="1509">
                  <c:v>0.15069201741042401</c:v>
                </c:pt>
                <c:pt idx="1510">
                  <c:v>0.15090357216597</c:v>
                </c:pt>
                <c:pt idx="1511">
                  <c:v>0.151115423920755</c:v>
                </c:pt>
                <c:pt idx="1512">
                  <c:v>0.151327573091734</c:v>
                </c:pt>
                <c:pt idx="1513">
                  <c:v>0.15154002009644599</c:v>
                </c:pt>
                <c:pt idx="1514">
                  <c:v>0.15175276535301499</c:v>
                </c:pt>
                <c:pt idx="1515">
                  <c:v>0.15196580928015399</c:v>
                </c:pt>
                <c:pt idx="1516">
                  <c:v>0.15260673728093799</c:v>
                </c:pt>
                <c:pt idx="1517">
                  <c:v>0.153035523670526</c:v>
                </c:pt>
                <c:pt idx="1518">
                  <c:v>0.153465514841575</c:v>
                </c:pt>
                <c:pt idx="1519">
                  <c:v>0.15389671417921699</c:v>
                </c:pt>
                <c:pt idx="1520">
                  <c:v>0.15411276797096299</c:v>
                </c:pt>
                <c:pt idx="1521">
                  <c:v>0.15432912507809399</c:v>
                </c:pt>
                <c:pt idx="1522">
                  <c:v>0.15476275094238801</c:v>
                </c:pt>
                <c:pt idx="1523">
                  <c:v>0.15498002055298701</c:v>
                </c:pt>
                <c:pt idx="1524">
                  <c:v>0.155633661231801</c:v>
                </c:pt>
                <c:pt idx="1525">
                  <c:v>0.15607095251321501</c:v>
                </c:pt>
                <c:pt idx="1526">
                  <c:v>0.156290058692654</c:v>
                </c:pt>
                <c:pt idx="1527">
                  <c:v>0.15694922456249499</c:v>
                </c:pt>
                <c:pt idx="1528">
                  <c:v>0.157169563737761</c:v>
                </c:pt>
                <c:pt idx="1529">
                  <c:v>0.157390212244611</c:v>
                </c:pt>
                <c:pt idx="1530">
                  <c:v>0.15761117051731099</c:v>
                </c:pt>
                <c:pt idx="1531">
                  <c:v>0.15783243899073901</c:v>
                </c:pt>
                <c:pt idx="1532">
                  <c:v>0.15827590828233401</c:v>
                </c:pt>
                <c:pt idx="1533">
                  <c:v>0.15849810997331201</c:v>
                </c:pt>
                <c:pt idx="1534">
                  <c:v>0.15894344963224799</c:v>
                </c:pt>
                <c:pt idx="1535">
                  <c:v>0.15916658847669601</c:v>
                </c:pt>
                <c:pt idx="1536">
                  <c:v>0.15939004058315101</c:v>
                </c:pt>
                <c:pt idx="1537">
                  <c:v>0.159613806391397</c:v>
                </c:pt>
                <c:pt idx="1538">
                  <c:v>0.16006228087548799</c:v>
                </c:pt>
                <c:pt idx="1539">
                  <c:v>0.160286990433995</c:v>
                </c:pt>
                <c:pt idx="1540">
                  <c:v>0.16051201545961399</c:v>
                </c:pt>
                <c:pt idx="1541">
                  <c:v>0.16073735639522799</c:v>
                </c:pt>
                <c:pt idx="1542">
                  <c:v>0.16096301368433699</c:v>
                </c:pt>
                <c:pt idx="1543">
                  <c:v>0.16141527910016801</c:v>
                </c:pt>
                <c:pt idx="1544">
                  <c:v>0.16232362575710499</c:v>
                </c:pt>
                <c:pt idx="1545">
                  <c:v>0.16277971414922501</c:v>
                </c:pt>
                <c:pt idx="1546">
                  <c:v>0.16323708403453899</c:v>
                </c:pt>
                <c:pt idx="1547">
                  <c:v>0.16369573901371701</c:v>
                </c:pt>
                <c:pt idx="1548">
                  <c:v>0.163925549541481</c:v>
                </c:pt>
                <c:pt idx="1549">
                  <c:v>0.16415568269754999</c:v>
                </c:pt>
                <c:pt idx="1550">
                  <c:v>0.16438613893485601</c:v>
                </c:pt>
                <c:pt idx="1551">
                  <c:v>0.16461691870697101</c:v>
                </c:pt>
                <c:pt idx="1552">
                  <c:v>0.16484802246810101</c:v>
                </c:pt>
                <c:pt idx="1553">
                  <c:v>0.16531120377742101</c:v>
                </c:pt>
                <c:pt idx="1554">
                  <c:v>0.16554328223721601</c:v>
                </c:pt>
                <c:pt idx="1555">
                  <c:v>0.16577568650923899</c:v>
                </c:pt>
                <c:pt idx="1556">
                  <c:v>0.166008417050893</c:v>
                </c:pt>
                <c:pt idx="1557">
                  <c:v>0.16624147432022501</c:v>
                </c:pt>
                <c:pt idx="1558">
                  <c:v>0.16670857087732099</c:v>
                </c:pt>
                <c:pt idx="1559">
                  <c:v>0.16694261108439701</c:v>
                </c:pt>
                <c:pt idx="1560">
                  <c:v>0.167882062191654</c:v>
                </c:pt>
                <c:pt idx="1561">
                  <c:v>0.16835376838632299</c:v>
                </c:pt>
                <c:pt idx="1562">
                  <c:v>0.168590118266883</c:v>
                </c:pt>
                <c:pt idx="1563">
                  <c:v>0.16882679995626701</c:v>
                </c:pt>
                <c:pt idx="1564">
                  <c:v>0.16906381392029801</c:v>
                </c:pt>
                <c:pt idx="1565">
                  <c:v>0.169301160625453</c:v>
                </c:pt>
                <c:pt idx="1566">
                  <c:v>0.17001520186225499</c:v>
                </c:pt>
                <c:pt idx="1567">
                  <c:v>0.170492901640656</c:v>
                </c:pt>
                <c:pt idx="1568">
                  <c:v>0.17073225462529801</c:v>
                </c:pt>
                <c:pt idx="1569">
                  <c:v>0.171693031533065</c:v>
                </c:pt>
                <c:pt idx="1570">
                  <c:v>0.17193406936598499</c:v>
                </c:pt>
                <c:pt idx="1571">
                  <c:v>0.17217544558909101</c:v>
                </c:pt>
                <c:pt idx="1572">
                  <c:v>0.172417160677445</c:v>
                </c:pt>
                <c:pt idx="1573">
                  <c:v>0.17290160935348001</c:v>
                </c:pt>
                <c:pt idx="1574">
                  <c:v>0.17338741920794401</c:v>
                </c:pt>
                <c:pt idx="1575">
                  <c:v>0.17363083577184499</c:v>
                </c:pt>
                <c:pt idx="1576">
                  <c:v>0.17387459406540401</c:v>
                </c:pt>
                <c:pt idx="1577">
                  <c:v>0.174607924124904</c:v>
                </c:pt>
                <c:pt idx="1578">
                  <c:v>0.17509852829293099</c:v>
                </c:pt>
                <c:pt idx="1579">
                  <c:v>0.175344347062803</c:v>
                </c:pt>
                <c:pt idx="1580">
                  <c:v>0.176083875923565</c:v>
                </c:pt>
                <c:pt idx="1581">
                  <c:v>0.17633107801141701</c:v>
                </c:pt>
                <c:pt idx="1582">
                  <c:v>0.17657862714338099</c:v>
                </c:pt>
                <c:pt idx="1583">
                  <c:v>0.176826523806667</c:v>
                </c:pt>
                <c:pt idx="1584">
                  <c:v>0.177074768489171</c:v>
                </c:pt>
                <c:pt idx="1585">
                  <c:v>0.177572303866839</c:v>
                </c:pt>
                <c:pt idx="1586">
                  <c:v>0.17807123719326001</c:v>
                </c:pt>
                <c:pt idx="1587">
                  <c:v>0.17882226693206699</c:v>
                </c:pt>
                <c:pt idx="1588">
                  <c:v>0.17907331341493399</c:v>
                </c:pt>
                <c:pt idx="1589">
                  <c:v>0.18008102870987899</c:v>
                </c:pt>
                <c:pt idx="1590">
                  <c:v>0.18084053490575799</c:v>
                </c:pt>
                <c:pt idx="1591">
                  <c:v>0.18109441481135799</c:v>
                </c:pt>
                <c:pt idx="1592">
                  <c:v>0.18160324437999401</c:v>
                </c:pt>
                <c:pt idx="1593">
                  <c:v>0.18185819504447701</c:v>
                </c:pt>
                <c:pt idx="1594">
                  <c:v>0.18211350363120801</c:v>
                </c:pt>
                <c:pt idx="1595">
                  <c:v>0.182369170642668</c:v>
                </c:pt>
                <c:pt idx="1596">
                  <c:v>0.18262519658204701</c:v>
                </c:pt>
                <c:pt idx="1597">
                  <c:v>0.182881581953239</c:v>
                </c:pt>
                <c:pt idx="1598">
                  <c:v>0.183138327260846</c:v>
                </c:pt>
                <c:pt idx="1599">
                  <c:v>0.18339543301017899</c:v>
                </c:pt>
                <c:pt idx="1600">
                  <c:v>0.18365289970725601</c:v>
                </c:pt>
                <c:pt idx="1601">
                  <c:v>0.18391072785880999</c:v>
                </c:pt>
                <c:pt idx="1602">
                  <c:v>0.185205308219131</c:v>
                </c:pt>
                <c:pt idx="1603">
                  <c:v>0.185465315778784</c:v>
                </c:pt>
                <c:pt idx="1604">
                  <c:v>0.18572568836</c:v>
                </c:pt>
                <c:pt idx="1605">
                  <c:v>0.18624753063763799</c:v>
                </c:pt>
                <c:pt idx="1606">
                  <c:v>0.186770839160281</c:v>
                </c:pt>
                <c:pt idx="1607">
                  <c:v>0.18755856016880701</c:v>
                </c:pt>
                <c:pt idx="1608">
                  <c:v>0.18782187143126799</c:v>
                </c:pt>
                <c:pt idx="1609">
                  <c:v>0.18861402525277601</c:v>
                </c:pt>
                <c:pt idx="1610">
                  <c:v>0.18887881827028699</c:v>
                </c:pt>
                <c:pt idx="1611">
                  <c:v>0.18914398302760799</c:v>
                </c:pt>
                <c:pt idx="1612">
                  <c:v>0.18940952004662201</c:v>
                </c:pt>
                <c:pt idx="1613">
                  <c:v>0.189941712960916</c:v>
                </c:pt>
                <c:pt idx="1614">
                  <c:v>0.190475401202889</c:v>
                </c:pt>
                <c:pt idx="1615">
                  <c:v>0.191010588974034</c:v>
                </c:pt>
                <c:pt idx="1616">
                  <c:v>0.19127874649924001</c:v>
                </c:pt>
                <c:pt idx="1617">
                  <c:v>0.19154728048764999</c:v>
                </c:pt>
                <c:pt idx="1618">
                  <c:v>0.19208547996887301</c:v>
                </c:pt>
                <c:pt idx="1619">
                  <c:v>0.19343760386488301</c:v>
                </c:pt>
                <c:pt idx="1620">
                  <c:v>0.193981114677378</c:v>
                </c:pt>
                <c:pt idx="1621">
                  <c:v>0.19425344248877299</c:v>
                </c:pt>
                <c:pt idx="1622">
                  <c:v>0.194526152617988</c:v>
                </c:pt>
                <c:pt idx="1623">
                  <c:v>0.19479924560175399</c:v>
                </c:pt>
                <c:pt idx="1624">
                  <c:v>0.19507272197755701</c:v>
                </c:pt>
                <c:pt idx="1625">
                  <c:v>0.195346582283635</c:v>
                </c:pt>
                <c:pt idx="1626">
                  <c:v>0.19562082705898501</c:v>
                </c:pt>
                <c:pt idx="1627">
                  <c:v>0.19644587360196999</c:v>
                </c:pt>
                <c:pt idx="1628">
                  <c:v>0.196721661659507</c:v>
                </c:pt>
                <c:pt idx="1629">
                  <c:v>0.19727439984498699</c:v>
                </c:pt>
                <c:pt idx="1630">
                  <c:v>0.19755135106079699</c:v>
                </c:pt>
                <c:pt idx="1631">
                  <c:v>0.19922124246685699</c:v>
                </c:pt>
                <c:pt idx="1632">
                  <c:v>0.19978100384311401</c:v>
                </c:pt>
                <c:pt idx="1633">
                  <c:v>0.200623596265675</c:v>
                </c:pt>
                <c:pt idx="1634">
                  <c:v>0.20090524937905199</c:v>
                </c:pt>
                <c:pt idx="1635">
                  <c:v>0.20118729790193099</c:v>
                </c:pt>
                <c:pt idx="1636">
                  <c:v>0.201752583397417</c:v>
                </c:pt>
                <c:pt idx="1637">
                  <c:v>0.202035821482584</c:v>
                </c:pt>
                <c:pt idx="1638">
                  <c:v>0.20260349111503001</c:v>
                </c:pt>
                <c:pt idx="1639">
                  <c:v>0.20317275575577301</c:v>
                </c:pt>
                <c:pt idx="1640">
                  <c:v>0.20345798760425499</c:v>
                </c:pt>
                <c:pt idx="1641">
                  <c:v>0.20402965316432201</c:v>
                </c:pt>
                <c:pt idx="1642">
                  <c:v>0.20431608800102399</c:v>
                </c:pt>
                <c:pt idx="1643">
                  <c:v>0.20489016460648499</c:v>
                </c:pt>
                <c:pt idx="1644">
                  <c:v>0.205177807505107</c:v>
                </c:pt>
                <c:pt idx="1645">
                  <c:v>0.205465854222219</c:v>
                </c:pt>
                <c:pt idx="1646">
                  <c:v>0.20662209062584799</c:v>
                </c:pt>
                <c:pt idx="1647">
                  <c:v>0.20720264651628301</c:v>
                </c:pt>
                <c:pt idx="1648">
                  <c:v>0.20749353588113201</c:v>
                </c:pt>
                <c:pt idx="1649">
                  <c:v>0.207784833622147</c:v>
                </c:pt>
                <c:pt idx="1650">
                  <c:v>0.208076540312644</c:v>
                </c:pt>
                <c:pt idx="1651">
                  <c:v>0.20924746806392999</c:v>
                </c:pt>
                <c:pt idx="1652">
                  <c:v>0.209835400601904</c:v>
                </c:pt>
                <c:pt idx="1653">
                  <c:v>0.21012998605933</c:v>
                </c:pt>
                <c:pt idx="1654">
                  <c:v>0.21131246934978001</c:v>
                </c:pt>
                <c:pt idx="1655">
                  <c:v>0.211609128446693</c:v>
                </c:pt>
                <c:pt idx="1656">
                  <c:v>0.212203696653885</c:v>
                </c:pt>
                <c:pt idx="1657">
                  <c:v>0.21250160693435599</c:v>
                </c:pt>
                <c:pt idx="1658">
                  <c:v>0.212799935447576</c:v>
                </c:pt>
                <c:pt idx="1659">
                  <c:v>0.21369743625936599</c:v>
                </c:pt>
                <c:pt idx="1660">
                  <c:v>0.21399744358334699</c:v>
                </c:pt>
                <c:pt idx="1661">
                  <c:v>0.21489999498183801</c:v>
                </c:pt>
                <c:pt idx="1662">
                  <c:v>0.21520169056390301</c:v>
                </c:pt>
                <c:pt idx="1663">
                  <c:v>0.21550380969285701</c:v>
                </c:pt>
                <c:pt idx="1664">
                  <c:v>0.21580635296331199</c:v>
                </c:pt>
                <c:pt idx="1665">
                  <c:v>0.216109320970715</c:v>
                </c:pt>
                <c:pt idx="1666">
                  <c:v>0.21641271431134901</c:v>
                </c:pt>
                <c:pt idx="1667">
                  <c:v>0.217020779381633</c:v>
                </c:pt>
                <c:pt idx="1668">
                  <c:v>0.21793608194157399</c:v>
                </c:pt>
                <c:pt idx="1669">
                  <c:v>0.218242039850507</c:v>
                </c:pt>
                <c:pt idx="1670">
                  <c:v>0.218548427290159</c:v>
                </c:pt>
                <c:pt idx="1671">
                  <c:v>0.21885524486354299</c:v>
                </c:pt>
                <c:pt idx="1672">
                  <c:v>0.21916249317452</c:v>
                </c:pt>
                <c:pt idx="1673">
                  <c:v>0.22008682858432399</c:v>
                </c:pt>
                <c:pt idx="1674">
                  <c:v>0.220395805901239</c:v>
                </c:pt>
                <c:pt idx="1675">
                  <c:v>0.221636058959124</c:v>
                </c:pt>
                <c:pt idx="1676">
                  <c:v>0.22225880030866699</c:v>
                </c:pt>
                <c:pt idx="1677">
                  <c:v>0.222883291404123</c:v>
                </c:pt>
                <c:pt idx="1678">
                  <c:v>0.223509537161836</c:v>
                </c:pt>
                <c:pt idx="1679">
                  <c:v>0.22382331957917301</c:v>
                </c:pt>
                <c:pt idx="1680">
                  <c:v>0.22476731239851899</c:v>
                </c:pt>
                <c:pt idx="1681">
                  <c:v>0.225082860591757</c:v>
                </c:pt>
                <c:pt idx="1682">
                  <c:v>0.225398851779401</c:v>
                </c:pt>
                <c:pt idx="1683">
                  <c:v>0.22603216562644199</c:v>
                </c:pt>
                <c:pt idx="1684">
                  <c:v>0.226985474431324</c:v>
                </c:pt>
                <c:pt idx="1685">
                  <c:v>0.22762324628730099</c:v>
                </c:pt>
                <c:pt idx="1686">
                  <c:v>0.22826281012111899</c:v>
                </c:pt>
                <c:pt idx="1687">
                  <c:v>0.228583265602606</c:v>
                </c:pt>
                <c:pt idx="1688">
                  <c:v>0.22922552684823899</c:v>
                </c:pt>
                <c:pt idx="1689">
                  <c:v>0.22954733387644499</c:v>
                </c:pt>
                <c:pt idx="1690">
                  <c:v>0.23019230391044301</c:v>
                </c:pt>
                <c:pt idx="1691">
                  <c:v>0.23051546818562599</c:v>
                </c:pt>
                <c:pt idx="1692">
                  <c:v>0.231163158432522</c:v>
                </c:pt>
                <c:pt idx="1693">
                  <c:v>0.23148768567898001</c:v>
                </c:pt>
                <c:pt idx="1694">
                  <c:v>0.231812668525432</c:v>
                </c:pt>
                <c:pt idx="1695">
                  <c:v>0.232464003577664</c:v>
                </c:pt>
                <c:pt idx="1696">
                  <c:v>0.233117168716893</c:v>
                </c:pt>
                <c:pt idx="1697">
                  <c:v>0.236079197381519</c:v>
                </c:pt>
                <c:pt idx="1698">
                  <c:v>0.23641062619739001</c:v>
                </c:pt>
                <c:pt idx="1699">
                  <c:v>0.23674252030228701</c:v>
                </c:pt>
                <c:pt idx="1700">
                  <c:v>0.23740770699293501</c:v>
                </c:pt>
                <c:pt idx="1701">
                  <c:v>0.23774100088786501</c:v>
                </c:pt>
                <c:pt idx="1702">
                  <c:v>0.23874369264547199</c:v>
                </c:pt>
                <c:pt idx="1703">
                  <c:v>0.23941450212498999</c:v>
                </c:pt>
                <c:pt idx="1704">
                  <c:v>0.23975061333606601</c:v>
                </c:pt>
                <c:pt idx="1705">
                  <c:v>0.24042425200841799</c:v>
                </c:pt>
                <c:pt idx="1706">
                  <c:v>0.241099783435306</c:v>
                </c:pt>
                <c:pt idx="1707">
                  <c:v>0.24143826059304299</c:v>
                </c:pt>
                <c:pt idx="1708">
                  <c:v>0.24177721293489199</c:v>
                </c:pt>
                <c:pt idx="1709">
                  <c:v>0.243137787499563</c:v>
                </c:pt>
                <c:pt idx="1710">
                  <c:v>0.24347912578729899</c:v>
                </c:pt>
                <c:pt idx="1711">
                  <c:v>0.24382094327585399</c:v>
                </c:pt>
                <c:pt idx="1712">
                  <c:v>0.24416324063797101</c:v>
                </c:pt>
                <c:pt idx="1713">
                  <c:v>0.244506018547339</c:v>
                </c:pt>
                <c:pt idx="1714">
                  <c:v>0.24484927767859399</c:v>
                </c:pt>
                <c:pt idx="1715">
                  <c:v>0.24553724231003601</c:v>
                </c:pt>
                <c:pt idx="1716">
                  <c:v>0.24726562267872099</c:v>
                </c:pt>
                <c:pt idx="1717">
                  <c:v>0.24761275598584401</c:v>
                </c:pt>
                <c:pt idx="1718">
                  <c:v>0.247960376629344</c:v>
                </c:pt>
                <c:pt idx="1719">
                  <c:v>0.24865708266310299</c:v>
                </c:pt>
                <c:pt idx="1720">
                  <c:v>0.24900616942457501</c:v>
                </c:pt>
                <c:pt idx="1721">
                  <c:v>0.24935574626485699</c:v>
                </c:pt>
                <c:pt idx="1722">
                  <c:v>0.249705813871964</c:v>
                </c:pt>
                <c:pt idx="1723">
                  <c:v>0.25146353755812501</c:v>
                </c:pt>
                <c:pt idx="1724">
                  <c:v>0.25181656426870302</c:v>
                </c:pt>
                <c:pt idx="1725">
                  <c:v>0.25287862084488599</c:v>
                </c:pt>
                <c:pt idx="1726">
                  <c:v>0.25358914590274401</c:v>
                </c:pt>
                <c:pt idx="1727">
                  <c:v>0.25537420505453101</c:v>
                </c:pt>
                <c:pt idx="1728">
                  <c:v>0.25573272190533303</c:v>
                </c:pt>
                <c:pt idx="1729">
                  <c:v>0.25645126626634301</c:v>
                </c:pt>
                <c:pt idx="1730">
                  <c:v>0.25681129519074603</c:v>
                </c:pt>
                <c:pt idx="1731">
                  <c:v>0.25753287007028403</c:v>
                </c:pt>
                <c:pt idx="1732">
                  <c:v>0.25789441744558</c:v>
                </c:pt>
                <c:pt idx="1733">
                  <c:v>0.25825647239299498</c:v>
                </c:pt>
                <c:pt idx="1734">
                  <c:v>0.25898210785547998</c:v>
                </c:pt>
                <c:pt idx="1735">
                  <c:v>0.25970978217034801</c:v>
                </c:pt>
                <c:pt idx="1736">
                  <c:v>0.26043950106626101</c:v>
                </c:pt>
                <c:pt idx="1737">
                  <c:v>0.26080512902671599</c:v>
                </c:pt>
                <c:pt idx="1738">
                  <c:v>0.26117127028797499</c:v>
                </c:pt>
                <c:pt idx="1739">
                  <c:v>0.26153792557065603</c:v>
                </c:pt>
                <c:pt idx="1740">
                  <c:v>0.26190509559638703</c:v>
                </c:pt>
                <c:pt idx="1741">
                  <c:v>0.262640982768581</c:v>
                </c:pt>
                <c:pt idx="1742">
                  <c:v>0.26374869219879499</c:v>
                </c:pt>
                <c:pt idx="1743">
                  <c:v>0.26411896589386202</c:v>
                </c:pt>
                <c:pt idx="1744">
                  <c:v>0.26448975941182601</c:v>
                </c:pt>
                <c:pt idx="1745">
                  <c:v>0.26486107348246002</c:v>
                </c:pt>
                <c:pt idx="1746">
                  <c:v>0.26560526620595698</c:v>
                </c:pt>
                <c:pt idx="1747">
                  <c:v>0.26747490896813397</c:v>
                </c:pt>
                <c:pt idx="1748">
                  <c:v>0.26785041385521302</c:v>
                </c:pt>
                <c:pt idx="1749">
                  <c:v>0.268603005870172</c:v>
                </c:pt>
                <c:pt idx="1750">
                  <c:v>0.26898009447925902</c:v>
                </c:pt>
                <c:pt idx="1751">
                  <c:v>0.26935771247862</c:v>
                </c:pt>
                <c:pt idx="1752">
                  <c:v>0.26973586061146099</c:v>
                </c:pt>
                <c:pt idx="1753">
                  <c:v>0.27011453962203003</c:v>
                </c:pt>
                <c:pt idx="1754">
                  <c:v>0.27087349325856902</c:v>
                </c:pt>
                <c:pt idx="1755">
                  <c:v>0.27201592396269803</c:v>
                </c:pt>
                <c:pt idx="1756">
                  <c:v>0.27354666353420998</c:v>
                </c:pt>
                <c:pt idx="1757">
                  <c:v>0.27393069248629898</c:v>
                </c:pt>
                <c:pt idx="1758">
                  <c:v>0.27624621453554099</c:v>
                </c:pt>
                <c:pt idx="1759">
                  <c:v>0.27663403335561398</c:v>
                </c:pt>
                <c:pt idx="1760">
                  <c:v>0.277411305122989</c:v>
                </c:pt>
                <c:pt idx="1761">
                  <c:v>0.278581309573526</c:v>
                </c:pt>
                <c:pt idx="1762">
                  <c:v>0.27936405269527198</c:v>
                </c:pt>
                <c:pt idx="1763">
                  <c:v>0.28014899512750202</c:v>
                </c:pt>
                <c:pt idx="1764">
                  <c:v>0.28054229301546602</c:v>
                </c:pt>
                <c:pt idx="1765">
                  <c:v>0.28093614304972198</c:v>
                </c:pt>
                <c:pt idx="1766">
                  <c:v>0.28172550265880197</c:v>
                </c:pt>
                <c:pt idx="1767">
                  <c:v>0.28331088181212999</c:v>
                </c:pt>
                <c:pt idx="1768">
                  <c:v>0.28410691383737202</c:v>
                </c:pt>
                <c:pt idx="1769">
                  <c:v>0.284505768200984</c:v>
                </c:pt>
                <c:pt idx="1770">
                  <c:v>0.28490518251156</c:v>
                </c:pt>
                <c:pt idx="1771">
                  <c:v>0.28530515755519997</c:v>
                </c:pt>
                <c:pt idx="1772">
                  <c:v>0.28650845496210497</c:v>
                </c:pt>
                <c:pt idx="1773">
                  <c:v>0.28691068082113103</c:v>
                </c:pt>
                <c:pt idx="1774">
                  <c:v>0.28812074965130602</c:v>
                </c:pt>
                <c:pt idx="1775">
                  <c:v>0.288525238991933</c:v>
                </c:pt>
                <c:pt idx="1776">
                  <c:v>0.288930296190401</c:v>
                </c:pt>
                <c:pt idx="1777">
                  <c:v>0.289335922043918</c:v>
                </c:pt>
                <c:pt idx="1778">
                  <c:v>0.28974211735081301</c:v>
                </c:pt>
                <c:pt idx="1779">
                  <c:v>0.29014888291053398</c:v>
                </c:pt>
                <c:pt idx="1780">
                  <c:v>0.290964127991865</c:v>
                </c:pt>
                <c:pt idx="1781">
                  <c:v>0.29137260911799101</c:v>
                </c:pt>
                <c:pt idx="1782">
                  <c:v>0.29219129256090198</c:v>
                </c:pt>
                <c:pt idx="1783">
                  <c:v>0.29260149648896999</c:v>
                </c:pt>
                <c:pt idx="1784">
                  <c:v>0.29342363279502698</c:v>
                </c:pt>
                <c:pt idx="1785">
                  <c:v>0.29383556679109502</c:v>
                </c:pt>
                <c:pt idx="1786">
                  <c:v>0.294248079096467</c:v>
                </c:pt>
                <c:pt idx="1787">
                  <c:v>0.29466117052302598</c:v>
                </c:pt>
                <c:pt idx="1788">
                  <c:v>0.29548909399293</c:v>
                </c:pt>
                <c:pt idx="1789">
                  <c:v>0.29590392766574403</c:v>
                </c:pt>
                <c:pt idx="1790">
                  <c:v>0.29631934371868501</c:v>
                </c:pt>
                <c:pt idx="1791">
                  <c:v>0.297986848100879</c:v>
                </c:pt>
                <c:pt idx="1792">
                  <c:v>0.29840518834138502</c:v>
                </c:pt>
                <c:pt idx="1793">
                  <c:v>0.29882411588484797</c:v>
                </c:pt>
                <c:pt idx="1794">
                  <c:v>0.299663736179831</c:v>
                </c:pt>
                <c:pt idx="1795">
                  <c:v>0.300927592044823</c:v>
                </c:pt>
                <c:pt idx="1796">
                  <c:v>0.30135006076125598</c:v>
                </c:pt>
                <c:pt idx="1797">
                  <c:v>0.30219677832339198</c:v>
                </c:pt>
                <c:pt idx="1798">
                  <c:v>0.30389735731973799</c:v>
                </c:pt>
                <c:pt idx="1799">
                  <c:v>0.305607506136581</c:v>
                </c:pt>
                <c:pt idx="1800">
                  <c:v>0.30732727862702602</c:v>
                </c:pt>
                <c:pt idx="1801">
                  <c:v>0.30775873178837998</c:v>
                </c:pt>
                <c:pt idx="1802">
                  <c:v>0.30905672894723502</c:v>
                </c:pt>
                <c:pt idx="1803">
                  <c:v>0.30992510030058701</c:v>
                </c:pt>
                <c:pt idx="1804">
                  <c:v>0.31079591155812603</c:v>
                </c:pt>
                <c:pt idx="1805">
                  <c:v>0.31123223429256303</c:v>
                </c:pt>
                <c:pt idx="1806">
                  <c:v>0.31342305340738502</c:v>
                </c:pt>
                <c:pt idx="1807">
                  <c:v>0.31386306435544598</c:v>
                </c:pt>
                <c:pt idx="1808">
                  <c:v>0.31518680702697199</c:v>
                </c:pt>
                <c:pt idx="1809">
                  <c:v>0.31562929408805002</c:v>
                </c:pt>
                <c:pt idx="1810">
                  <c:v>0.31696048597526999</c:v>
                </c:pt>
                <c:pt idx="1811">
                  <c:v>0.318297292271145</c:v>
                </c:pt>
                <c:pt idx="1812">
                  <c:v>0.31874414610597002</c:v>
                </c:pt>
                <c:pt idx="1813">
                  <c:v>0.32008847513164301</c:v>
                </c:pt>
                <c:pt idx="1814">
                  <c:v>0.32053784358707399</c:v>
                </c:pt>
                <c:pt idx="1815">
                  <c:v>0.32234163490266199</c:v>
                </c:pt>
                <c:pt idx="1816">
                  <c:v>0.32279416654266502</c:v>
                </c:pt>
                <c:pt idx="1817">
                  <c:v>0.32461065506650499</c:v>
                </c:pt>
                <c:pt idx="1818">
                  <c:v>0.325066372157299</c:v>
                </c:pt>
                <c:pt idx="1819">
                  <c:v>0.32689564726730003</c:v>
                </c:pt>
                <c:pt idx="1820">
                  <c:v>0.32735457223184</c:v>
                </c:pt>
                <c:pt idx="1821">
                  <c:v>0.32827435590353998</c:v>
                </c:pt>
                <c:pt idx="1822">
                  <c:v>0.33012168358779298</c:v>
                </c:pt>
                <c:pt idx="1823">
                  <c:v>0.33058513754688101</c:v>
                </c:pt>
                <c:pt idx="1824">
                  <c:v>0.33151399829120898</c:v>
                </c:pt>
                <c:pt idx="1825">
                  <c:v>0.332445468899636</c:v>
                </c:pt>
                <c:pt idx="1826">
                  <c:v>0.332912185193665</c:v>
                </c:pt>
                <c:pt idx="1827">
                  <c:v>0.33337955670522301</c:v>
                </c:pt>
                <c:pt idx="1828">
                  <c:v>0.33384758435416401</c:v>
                </c:pt>
                <c:pt idx="1829">
                  <c:v>0.33431626906162998</c:v>
                </c:pt>
                <c:pt idx="1830">
                  <c:v>0.33525561334318499</c:v>
                </c:pt>
                <c:pt idx="1831">
                  <c:v>0.33666958080750697</c:v>
                </c:pt>
                <c:pt idx="1832">
                  <c:v>0.33761553730071697</c:v>
                </c:pt>
                <c:pt idx="1833">
                  <c:v>0.33808951179312602</c:v>
                </c:pt>
                <c:pt idx="1834">
                  <c:v>0.33903945793378998</c:v>
                </c:pt>
                <c:pt idx="1835">
                  <c:v>0.340469384066448</c:v>
                </c:pt>
                <c:pt idx="1836">
                  <c:v>0.34094736504085399</c:v>
                </c:pt>
                <c:pt idx="1837">
                  <c:v>0.34142601704714298</c:v>
                </c:pt>
                <c:pt idx="1838">
                  <c:v>0.34190534102736803</c:v>
                </c:pt>
                <c:pt idx="1839">
                  <c:v>0.34286600868445999</c:v>
                </c:pt>
                <c:pt idx="1840">
                  <c:v>0.34382937557504201</c:v>
                </c:pt>
                <c:pt idx="1841">
                  <c:v>0.34431207360211302</c:v>
                </c:pt>
                <c:pt idx="1842">
                  <c:v>0.34479544928328099</c:v>
                </c:pt>
                <c:pt idx="1843">
                  <c:v>0.34624965177155897</c:v>
                </c:pt>
                <c:pt idx="1844">
                  <c:v>0.34770998747557802</c:v>
                </c:pt>
                <c:pt idx="1845">
                  <c:v>0.34819813344817402</c:v>
                </c:pt>
                <c:pt idx="1846">
                  <c:v>0.34868696472317401</c:v>
                </c:pt>
                <c:pt idx="1847">
                  <c:v>0.35064916210925501</c:v>
                </c:pt>
                <c:pt idx="1848">
                  <c:v>0.35114143435464101</c:v>
                </c:pt>
                <c:pt idx="1849">
                  <c:v>0.352128053101326</c:v>
                </c:pt>
                <c:pt idx="1850">
                  <c:v>0.353117443997509</c:v>
                </c:pt>
                <c:pt idx="1851">
                  <c:v>0.35460674516660201</c:v>
                </c:pt>
                <c:pt idx="1852">
                  <c:v>0.35510457341641799</c:v>
                </c:pt>
                <c:pt idx="1853">
                  <c:v>0.35560310056147398</c:v>
                </c:pt>
                <c:pt idx="1854">
                  <c:v>0.35860899527394702</c:v>
                </c:pt>
                <c:pt idx="1855">
                  <c:v>0.35911244223574001</c:v>
                </c:pt>
                <c:pt idx="1856">
                  <c:v>0.35961659598081702</c:v>
                </c:pt>
                <c:pt idx="1857">
                  <c:v>0.36214800123282298</c:v>
                </c:pt>
                <c:pt idx="1858">
                  <c:v>0.36265641656356701</c:v>
                </c:pt>
                <c:pt idx="1859">
                  <c:v>0.36418594911526703</c:v>
                </c:pt>
                <c:pt idx="1860">
                  <c:v>0.36933113402381601</c:v>
                </c:pt>
                <c:pt idx="1861">
                  <c:v>0.37088881773226501</c:v>
                </c:pt>
                <c:pt idx="1862">
                  <c:v>0.37140950419275798</c:v>
                </c:pt>
                <c:pt idx="1863">
                  <c:v>0.37402392182549898</c:v>
                </c:pt>
                <c:pt idx="1864">
                  <c:v>0.375074834582804</c:v>
                </c:pt>
                <c:pt idx="1865">
                  <c:v>0.37560139774324902</c:v>
                </c:pt>
                <c:pt idx="1866">
                  <c:v>0.37665674280947697</c:v>
                </c:pt>
                <c:pt idx="1867">
                  <c:v>0.37771505312880499</c:v>
                </c:pt>
                <c:pt idx="1868">
                  <c:v>0.37824532286109602</c:v>
                </c:pt>
                <c:pt idx="1869">
                  <c:v>0.38037385664326501</c:v>
                </c:pt>
                <c:pt idx="1870">
                  <c:v>0.38358913728238803</c:v>
                </c:pt>
                <c:pt idx="1871">
                  <c:v>0.38520695526424398</c:v>
                </c:pt>
                <c:pt idx="1872">
                  <c:v>0.386289289521138</c:v>
                </c:pt>
                <c:pt idx="1873">
                  <c:v>0.38683159652332</c:v>
                </c:pt>
                <c:pt idx="1874">
                  <c:v>0.387918495611834</c:v>
                </c:pt>
                <c:pt idx="1875">
                  <c:v>0.38846308983733502</c:v>
                </c:pt>
                <c:pt idx="1876">
                  <c:v>0.389554573010014</c:v>
                </c:pt>
                <c:pt idx="1877">
                  <c:v>0.39010146410538299</c:v>
                </c:pt>
                <c:pt idx="1878">
                  <c:v>0.39284745777221702</c:v>
                </c:pt>
                <c:pt idx="1879">
                  <c:v>0.39339897170987598</c:v>
                </c:pt>
                <c:pt idx="1880">
                  <c:v>0.393951259911483</c:v>
                </c:pt>
                <c:pt idx="1881">
                  <c:v>0.39505816345598499</c:v>
                </c:pt>
                <c:pt idx="1882">
                  <c:v>0.396168177119888</c:v>
                </c:pt>
                <c:pt idx="1883">
                  <c:v>0.39728130964184399</c:v>
                </c:pt>
                <c:pt idx="1884">
                  <c:v>0.39783904821213101</c:v>
                </c:pt>
                <c:pt idx="1885">
                  <c:v>0.39895687545986303</c:v>
                </c:pt>
                <c:pt idx="1886">
                  <c:v>0.39951696633734701</c:v>
                </c:pt>
                <c:pt idx="1887">
                  <c:v>0.40007784351984299</c:v>
                </c:pt>
                <c:pt idx="1888">
                  <c:v>0.401765203944005</c:v>
                </c:pt>
                <c:pt idx="1889">
                  <c:v>0.40232923740090398</c:v>
                </c:pt>
                <c:pt idx="1890">
                  <c:v>0.40459330075239403</c:v>
                </c:pt>
                <c:pt idx="1891">
                  <c:v>0.40516130454122801</c:v>
                </c:pt>
                <c:pt idx="1892">
                  <c:v>0.40744130503778497</c:v>
                </c:pt>
                <c:pt idx="1893">
                  <c:v>0.40801330710642703</c:v>
                </c:pt>
                <c:pt idx="1894">
                  <c:v>0.40973413598533998</c:v>
                </c:pt>
                <c:pt idx="1895">
                  <c:v>0.41146222259820298</c:v>
                </c:pt>
                <c:pt idx="1896">
                  <c:v>0.41435857844753898</c:v>
                </c:pt>
                <c:pt idx="1897">
                  <c:v>0.41552282140308</c:v>
                </c:pt>
                <c:pt idx="1898">
                  <c:v>0.41786113019148302</c:v>
                </c:pt>
                <c:pt idx="1899">
                  <c:v>0.41844776053042798</c:v>
                </c:pt>
                <c:pt idx="1900">
                  <c:v>0.42198487792012201</c:v>
                </c:pt>
                <c:pt idx="1901">
                  <c:v>0.42317054885109201</c:v>
                </c:pt>
                <c:pt idx="1902">
                  <c:v>0.42376463302061002</c:v>
                </c:pt>
                <c:pt idx="1903">
                  <c:v>0.42435955121792601</c:v>
                </c:pt>
                <c:pt idx="1904">
                  <c:v>0.42674758772746202</c:v>
                </c:pt>
                <c:pt idx="1905">
                  <c:v>0.427946640670126</c:v>
                </c:pt>
                <c:pt idx="1906">
                  <c:v>0.42914906264872799</c:v>
                </c:pt>
                <c:pt idx="1907">
                  <c:v>0.42975153998363602</c:v>
                </c:pt>
                <c:pt idx="1908">
                  <c:v>0.43095903327346602</c:v>
                </c:pt>
                <c:pt idx="1909">
                  <c:v>0.43216991931447701</c:v>
                </c:pt>
                <c:pt idx="1910">
                  <c:v>0.43399263064472299</c:v>
                </c:pt>
                <c:pt idx="1911">
                  <c:v>0.435212040328186</c:v>
                </c:pt>
                <c:pt idx="1912">
                  <c:v>0.43582302940633599</c:v>
                </c:pt>
                <c:pt idx="1913">
                  <c:v>0.43766114802167499</c:v>
                </c:pt>
                <c:pt idx="1914">
                  <c:v>0.43827557537338602</c:v>
                </c:pt>
                <c:pt idx="1915">
                  <c:v>0.43889086531244997</c:v>
                </c:pt>
                <c:pt idx="1916">
                  <c:v>0.440124037798237</c:v>
                </c:pt>
                <c:pt idx="1917">
                  <c:v>0.44074192277201502</c:v>
                </c:pt>
                <c:pt idx="1918">
                  <c:v>0.44198029626176299</c:v>
                </c:pt>
                <c:pt idx="1919">
                  <c:v>0.44322214926825398</c:v>
                </c:pt>
                <c:pt idx="1920">
                  <c:v>0.443844383644382</c:v>
                </c:pt>
                <c:pt idx="1921">
                  <c:v>0.44509147426562701</c:v>
                </c:pt>
                <c:pt idx="1922">
                  <c:v>0.44571633296519197</c:v>
                </c:pt>
                <c:pt idx="1923">
                  <c:v>0.44634206889655398</c:v>
                </c:pt>
                <c:pt idx="1924">
                  <c:v>0.44759617738254498</c:v>
                </c:pt>
                <c:pt idx="1925">
                  <c:v>0.45011497543964202</c:v>
                </c:pt>
                <c:pt idx="1926">
                  <c:v>0.45074688657357598</c:v>
                </c:pt>
                <c:pt idx="1927">
                  <c:v>0.45137968484013902</c:v>
                </c:pt>
                <c:pt idx="1928">
                  <c:v>0.45264794775463701</c:v>
                </c:pt>
                <c:pt idx="1929">
                  <c:v>0.45519517409160098</c:v>
                </c:pt>
                <c:pt idx="1930">
                  <c:v>0.45904291547739101</c:v>
                </c:pt>
                <c:pt idx="1931">
                  <c:v>0.45968736044161501</c:v>
                </c:pt>
                <c:pt idx="1932">
                  <c:v>0.46162612878897502</c:v>
                </c:pt>
                <c:pt idx="1933">
                  <c:v>0.46227420029606398</c:v>
                </c:pt>
                <c:pt idx="1934">
                  <c:v>0.46357307404748899</c:v>
                </c:pt>
                <c:pt idx="1935">
                  <c:v>0.464223878848188</c:v>
                </c:pt>
                <c:pt idx="1936">
                  <c:v>0.464875597306112</c:v>
                </c:pt>
                <c:pt idx="1937">
                  <c:v>0.46552823070393501</c:v>
                </c:pt>
                <c:pt idx="1938">
                  <c:v>0.467491633390544</c:v>
                </c:pt>
                <c:pt idx="1939">
                  <c:v>0.470782390238976</c:v>
                </c:pt>
                <c:pt idx="1940">
                  <c:v>0.471443316114108</c:v>
                </c:pt>
                <c:pt idx="1941">
                  <c:v>0.476764235944999</c:v>
                </c:pt>
                <c:pt idx="1942">
                  <c:v>0.48079429950086</c:v>
                </c:pt>
                <c:pt idx="1943">
                  <c:v>0.48146928097795799</c:v>
                </c:pt>
                <c:pt idx="1944">
                  <c:v>0.48214521005363598</c:v>
                </c:pt>
                <c:pt idx="1945">
                  <c:v>0.48349991632388001</c:v>
                </c:pt>
                <c:pt idx="1946">
                  <c:v>0.484178696184699</c:v>
                </c:pt>
                <c:pt idx="1947">
                  <c:v>0.48485842897660197</c:v>
                </c:pt>
                <c:pt idx="1948">
                  <c:v>0.48827143379147497</c:v>
                </c:pt>
                <c:pt idx="1949">
                  <c:v>0.49447549842973898</c:v>
                </c:pt>
                <c:pt idx="1950">
                  <c:v>0.49656098854193098</c:v>
                </c:pt>
                <c:pt idx="1951">
                  <c:v>0.50216539764238899</c:v>
                </c:pt>
                <c:pt idx="1952">
                  <c:v>0.50499127796004395</c:v>
                </c:pt>
                <c:pt idx="1953">
                  <c:v>0.50570022929135905</c:v>
                </c:pt>
                <c:pt idx="1954">
                  <c:v>0.51069083507217505</c:v>
                </c:pt>
                <c:pt idx="1955">
                  <c:v>0.51284471466845905</c:v>
                </c:pt>
                <c:pt idx="1956">
                  <c:v>0.515730691663288</c:v>
                </c:pt>
                <c:pt idx="1957">
                  <c:v>0.51645471993152203</c:v>
                </c:pt>
                <c:pt idx="1958">
                  <c:v>0.51863290917493698</c:v>
                </c:pt>
                <c:pt idx="1959">
                  <c:v>0.519361011832291</c:v>
                </c:pt>
                <c:pt idx="1960">
                  <c:v>0.52891988865211303</c:v>
                </c:pt>
                <c:pt idx="1961">
                  <c:v>0.536392419197389</c:v>
                </c:pt>
                <c:pt idx="1962">
                  <c:v>0.54092651671827896</c:v>
                </c:pt>
                <c:pt idx="1963">
                  <c:v>0.54244638361451603</c:v>
                </c:pt>
                <c:pt idx="1964">
                  <c:v>0.543207917729291</c:v>
                </c:pt>
                <c:pt idx="1965">
                  <c:v>0.54779962630859802</c:v>
                </c:pt>
                <c:pt idx="1966">
                  <c:v>0.54856867577799495</c:v>
                </c:pt>
                <c:pt idx="1967">
                  <c:v>0.55398233756009196</c:v>
                </c:pt>
                <c:pt idx="1968">
                  <c:v>0.56180894803131198</c:v>
                </c:pt>
                <c:pt idx="1969">
                  <c:v>0.56576362125152801</c:v>
                </c:pt>
                <c:pt idx="1970">
                  <c:v>0.56655789016269797</c:v>
                </c:pt>
                <c:pt idx="1971">
                  <c:v>0.56814977474488604</c:v>
                </c:pt>
                <c:pt idx="1972">
                  <c:v>0.56894739354895496</c:v>
                </c:pt>
                <c:pt idx="1973">
                  <c:v>0.57134697485757702</c:v>
                </c:pt>
                <c:pt idx="1974">
                  <c:v>0.57536878794695301</c:v>
                </c:pt>
                <c:pt idx="1975">
                  <c:v>0.57617654143897301</c:v>
                </c:pt>
                <c:pt idx="1976">
                  <c:v>0.57779545200197202</c:v>
                </c:pt>
                <c:pt idx="1977">
                  <c:v>0.58186265707017504</c:v>
                </c:pt>
                <c:pt idx="1978">
                  <c:v>0.58267952722888094</c:v>
                </c:pt>
                <c:pt idx="1979">
                  <c:v>0.58349754418202004</c:v>
                </c:pt>
                <c:pt idx="1980">
                  <c:v>0.58678111217225803</c:v>
                </c:pt>
                <c:pt idx="1981">
                  <c:v>0.58925590862090405</c:v>
                </c:pt>
                <c:pt idx="1982">
                  <c:v>0.59174114272225398</c:v>
                </c:pt>
                <c:pt idx="1983">
                  <c:v>0.59758086079348205</c:v>
                </c:pt>
                <c:pt idx="1984">
                  <c:v>0.59925991208801899</c:v>
                </c:pt>
                <c:pt idx="1985">
                  <c:v>0.60094368109263396</c:v>
                </c:pt>
                <c:pt idx="1986">
                  <c:v>0.60178733887713398</c:v>
                </c:pt>
                <c:pt idx="1987">
                  <c:v>0.60263218106290195</c:v>
                </c:pt>
                <c:pt idx="1988">
                  <c:v>0.61286327818139796</c:v>
                </c:pt>
                <c:pt idx="1989">
                  <c:v>0.61891144435136003</c:v>
                </c:pt>
                <c:pt idx="1990">
                  <c:v>0.63118742841176301</c:v>
                </c:pt>
                <c:pt idx="1991">
                  <c:v>0.63920740937669196</c:v>
                </c:pt>
                <c:pt idx="1992">
                  <c:v>0.64190331794269495</c:v>
                </c:pt>
                <c:pt idx="1993">
                  <c:v>0.64914812548840095</c:v>
                </c:pt>
                <c:pt idx="1994">
                  <c:v>0.65188595982266695</c:v>
                </c:pt>
                <c:pt idx="1995">
                  <c:v>0.67326325824204203</c:v>
                </c:pt>
                <c:pt idx="1996">
                  <c:v>0.67705197287470897</c:v>
                </c:pt>
                <c:pt idx="1997">
                  <c:v>0.68277505836558605</c:v>
                </c:pt>
                <c:pt idx="1998">
                  <c:v>0.68469348383875805</c:v>
                </c:pt>
                <c:pt idx="1999">
                  <c:v>0.69242124030854701</c:v>
                </c:pt>
                <c:pt idx="2000">
                  <c:v>0.69339332236535101</c:v>
                </c:pt>
                <c:pt idx="2001">
                  <c:v>0.69631776436954496</c:v>
                </c:pt>
                <c:pt idx="2002">
                  <c:v>0.69925454044267199</c:v>
                </c:pt>
              </c:numCache>
            </c:numRef>
          </c:xVal>
          <c:yVal>
            <c:numRef>
              <c:f>'[T-T2000_2.xlsx]Feuil1'!$O$2:$O$3832</c:f>
              <c:numCache>
                <c:formatCode>General</c:formatCode>
                <c:ptCount val="3831"/>
                <c:pt idx="0">
                  <c:v>0.430435600817754</c:v>
                </c:pt>
                <c:pt idx="1">
                  <c:v>0.43156135901542303</c:v>
                </c:pt>
                <c:pt idx="2">
                  <c:v>0.43193134356477003</c:v>
                </c:pt>
                <c:pt idx="3">
                  <c:v>0.43374182340715201</c:v>
                </c:pt>
                <c:pt idx="4">
                  <c:v>0.434096041840633</c:v>
                </c:pt>
                <c:pt idx="5">
                  <c:v>0.43444763820527099</c:v>
                </c:pt>
                <c:pt idx="6">
                  <c:v>0.43479661418568594</c:v>
                </c:pt>
                <c:pt idx="7">
                  <c:v>0.43514297144498099</c:v>
                </c:pt>
                <c:pt idx="8">
                  <c:v>0.43548671170634001</c:v>
                </c:pt>
                <c:pt idx="9">
                  <c:v>0.43582783669987796</c:v>
                </c:pt>
                <c:pt idx="10">
                  <c:v>0.43616634817170497</c:v>
                </c:pt>
                <c:pt idx="11">
                  <c:v>0.43650224790173098</c:v>
                </c:pt>
                <c:pt idx="12">
                  <c:v>0.43716621932939598</c:v>
                </c:pt>
                <c:pt idx="13">
                  <c:v>0.43749429467796302</c:v>
                </c:pt>
                <c:pt idx="14">
                  <c:v>0.43781976558892705</c:v>
                </c:pt>
                <c:pt idx="15">
                  <c:v>0.43814263394458203</c:v>
                </c:pt>
                <c:pt idx="16">
                  <c:v>0.43846290164436097</c:v>
                </c:pt>
                <c:pt idx="17">
                  <c:v>0.43878057060056097</c:v>
                </c:pt>
                <c:pt idx="18">
                  <c:v>0.43971800460038296</c:v>
                </c:pt>
                <c:pt idx="19">
                  <c:v>0.44033000308553899</c:v>
                </c:pt>
                <c:pt idx="20">
                  <c:v>0.44063212114594197</c:v>
                </c:pt>
                <c:pt idx="21">
                  <c:v>0.44093165450516403</c:v>
                </c:pt>
                <c:pt idx="22">
                  <c:v>0.44181476731473202</c:v>
                </c:pt>
                <c:pt idx="23">
                  <c:v>0.44239062444817501</c:v>
                </c:pt>
                <c:pt idx="24">
                  <c:v>0.442956194058164</c:v>
                </c:pt>
                <c:pt idx="25">
                  <c:v>0.44323512657641001</c:v>
                </c:pt>
                <c:pt idx="26">
                  <c:v>0.44351149388023203</c:v>
                </c:pt>
                <c:pt idx="27">
                  <c:v>0.44378529824906199</c:v>
                </c:pt>
                <c:pt idx="28">
                  <c:v>0.44405654195876099</c:v>
                </c:pt>
                <c:pt idx="29">
                  <c:v>0.44432522731525104</c:v>
                </c:pt>
                <c:pt idx="30">
                  <c:v>0.44511595663543396</c:v>
                </c:pt>
                <c:pt idx="31">
                  <c:v>0.44537443202679899</c:v>
                </c:pt>
                <c:pt idx="32">
                  <c:v>0.44588374561488497</c:v>
                </c:pt>
                <c:pt idx="33">
                  <c:v>0.44613458867317102</c:v>
                </c:pt>
                <c:pt idx="34">
                  <c:v>0.44638289250879704</c:v>
                </c:pt>
                <c:pt idx="35">
                  <c:v>0.44662865959995501</c:v>
                </c:pt>
                <c:pt idx="36">
                  <c:v>0.44687189244364794</c:v>
                </c:pt>
                <c:pt idx="37">
                  <c:v>0.44711259354562805</c:v>
                </c:pt>
                <c:pt idx="38">
                  <c:v>0.44735076545340396</c:v>
                </c:pt>
                <c:pt idx="39">
                  <c:v>0.44805013155128204</c:v>
                </c:pt>
                <c:pt idx="40">
                  <c:v>0.448503776863304</c:v>
                </c:pt>
                <c:pt idx="41">
                  <c:v>0.44894736770701499</c:v>
                </c:pt>
                <c:pt idx="42">
                  <c:v>0.44916539936804295</c:v>
                </c:pt>
                <c:pt idx="43">
                  <c:v>0.44938092543951502</c:v>
                </c:pt>
                <c:pt idx="44">
                  <c:v>0.44980447169910598</c:v>
                </c:pt>
                <c:pt idx="45">
                  <c:v>0.45001249736514803</c:v>
                </c:pt>
                <c:pt idx="46">
                  <c:v>0.45021802841108394</c:v>
                </c:pt>
                <c:pt idx="47">
                  <c:v>0.45042106762078193</c:v>
                </c:pt>
                <c:pt idx="48">
                  <c:v>0.45062161779021498</c:v>
                </c:pt>
                <c:pt idx="49">
                  <c:v>0.450819681742957</c:v>
                </c:pt>
                <c:pt idx="50">
                  <c:v>0.45101526231341399</c:v>
                </c:pt>
                <c:pt idx="51">
                  <c:v>0.45120836236206102</c:v>
                </c:pt>
                <c:pt idx="52">
                  <c:v>0.45139898475149198</c:v>
                </c:pt>
                <c:pt idx="53">
                  <c:v>0.452136755787311</c:v>
                </c:pt>
                <c:pt idx="54">
                  <c:v>0.45231503356374597</c:v>
                </c:pt>
                <c:pt idx="55">
                  <c:v>0.45249085126816702</c:v>
                </c:pt>
                <c:pt idx="56">
                  <c:v>0.45283511844022106</c:v>
                </c:pt>
                <c:pt idx="57">
                  <c:v>0.453003573935575</c:v>
                </c:pt>
                <c:pt idx="58">
                  <c:v>0.45333314393000501</c:v>
                </c:pt>
                <c:pt idx="59">
                  <c:v>0.45349426456014702</c:v>
                </c:pt>
                <c:pt idx="60">
                  <c:v>0.45365294638548703</c:v>
                </c:pt>
                <c:pt idx="61">
                  <c:v>0.45380919251265994</c:v>
                </c:pt>
                <c:pt idx="62">
                  <c:v>0.45411439016768096</c:v>
                </c:pt>
                <c:pt idx="63">
                  <c:v>0.45426334798633705</c:v>
                </c:pt>
                <c:pt idx="64">
                  <c:v>0.45469569543681398</c:v>
                </c:pt>
                <c:pt idx="65">
                  <c:v>0.45483497992626698</c:v>
                </c:pt>
                <c:pt idx="66">
                  <c:v>0.45497185411290203</c:v>
                </c:pt>
                <c:pt idx="67">
                  <c:v>0.45523838459342297</c:v>
                </c:pt>
                <c:pt idx="68">
                  <c:v>0.45536804742639997</c:v>
                </c:pt>
                <c:pt idx="69">
                  <c:v>0.45549531303593799</c:v>
                </c:pt>
                <c:pt idx="70">
                  <c:v>0.45562018472740495</c:v>
                </c:pt>
                <c:pt idx="71">
                  <c:v>0.45574266582822698</c:v>
                </c:pt>
                <c:pt idx="72">
                  <c:v>0.45586275967299994</c:v>
                </c:pt>
                <c:pt idx="73">
                  <c:v>0.45609579901059399</c:v>
                </c:pt>
                <c:pt idx="74">
                  <c:v>0.45620875125538102</c:v>
                </c:pt>
                <c:pt idx="75">
                  <c:v>0.45642753787438795</c:v>
                </c:pt>
                <c:pt idx="76">
                  <c:v>0.45663685681168498</c:v>
                </c:pt>
                <c:pt idx="77">
                  <c:v>0.45673797451297798</c:v>
                </c:pt>
                <c:pt idx="78">
                  <c:v>0.45683673565208094</c:v>
                </c:pt>
                <c:pt idx="79">
                  <c:v>0.45702720220660498</c:v>
                </c:pt>
                <c:pt idx="80">
                  <c:v>0.45711891462529697</c:v>
                </c:pt>
                <c:pt idx="81">
                  <c:v>0.45720828450720502</c:v>
                </c:pt>
                <c:pt idx="82">
                  <c:v>0.45729531538748897</c:v>
                </c:pt>
                <c:pt idx="83">
                  <c:v>0.45738001082262902</c:v>
                </c:pt>
                <c:pt idx="84">
                  <c:v>0.45746237438238802</c:v>
                </c:pt>
                <c:pt idx="85">
                  <c:v>0.45754240964385495</c:v>
                </c:pt>
                <c:pt idx="86">
                  <c:v>0.45783933984971398</c:v>
                </c:pt>
                <c:pt idx="87">
                  <c:v>0.45790778783404001</c:v>
                </c:pt>
                <c:pt idx="88">
                  <c:v>0.45797392930610203</c:v>
                </c:pt>
                <c:pt idx="89">
                  <c:v>0.45803776793883305</c:v>
                </c:pt>
                <c:pt idx="90">
                  <c:v>0.45809930741665406</c:v>
                </c:pt>
                <c:pt idx="91">
                  <c:v>0.45815855144902501</c:v>
                </c:pt>
                <c:pt idx="92">
                  <c:v>0.45821550374713499</c:v>
                </c:pt>
                <c:pt idx="93">
                  <c:v>0.45832254808463901</c:v>
                </c:pt>
                <c:pt idx="94">
                  <c:v>0.45837264761877999</c:v>
                </c:pt>
                <c:pt idx="95">
                  <c:v>0.45842047041888101</c:v>
                </c:pt>
                <c:pt idx="96">
                  <c:v>0.45846602026661903</c:v>
                </c:pt>
                <c:pt idx="97">
                  <c:v>0.45855031628252302</c:v>
                </c:pt>
                <c:pt idx="98">
                  <c:v>0.45858907008175903</c:v>
                </c:pt>
                <c:pt idx="99">
                  <c:v>0.45862556617667194</c:v>
                </c:pt>
                <c:pt idx="100">
                  <c:v>0.45865980841297604</c:v>
                </c:pt>
                <c:pt idx="101">
                  <c:v>0.45869180064531401</c:v>
                </c:pt>
                <c:pt idx="102">
                  <c:v>0.458721546750465</c:v>
                </c:pt>
                <c:pt idx="103">
                  <c:v>0.458749050598521</c:v>
                </c:pt>
                <c:pt idx="104">
                  <c:v>0.45879734712973497</c:v>
                </c:pt>
                <c:pt idx="105">
                  <c:v>0.45881814763704998</c:v>
                </c:pt>
                <c:pt idx="106">
                  <c:v>0.45883672153508998</c:v>
                </c:pt>
                <c:pt idx="107">
                  <c:v>0.45885307276753901</c:v>
                </c:pt>
                <c:pt idx="108">
                  <c:v>0.458867205292396</c:v>
                </c:pt>
                <c:pt idx="109">
                  <c:v>0.45888883008391002</c:v>
                </c:pt>
                <c:pt idx="110">
                  <c:v>0.45889633031212596</c:v>
                </c:pt>
                <c:pt idx="111">
                  <c:v>0.458901627761436</c:v>
                </c:pt>
                <c:pt idx="112">
                  <c:v>0.45890434360739696</c:v>
                </c:pt>
                <c:pt idx="113">
                  <c:v>0.45889521412328504</c:v>
                </c:pt>
                <c:pt idx="114">
                  <c:v>0.45888737953498598</c:v>
                </c:pt>
                <c:pt idx="115">
                  <c:v>0.45887737049018901</c:v>
                </c:pt>
                <c:pt idx="116">
                  <c:v>0.458865191077649</c:v>
                </c:pt>
                <c:pt idx="117">
                  <c:v>0.45885084539623994</c:v>
                </c:pt>
                <c:pt idx="118">
                  <c:v>0.45883433755442199</c:v>
                </c:pt>
                <c:pt idx="119">
                  <c:v>0.45879485191972397</c:v>
                </c:pt>
                <c:pt idx="120">
                  <c:v>0.45874676728180103</c:v>
                </c:pt>
                <c:pt idx="121">
                  <c:v>0.45869011692915401</c:v>
                </c:pt>
                <c:pt idx="122">
                  <c:v>0.45865859005606197</c:v>
                </c:pt>
                <c:pt idx="123">
                  <c:v>0.45858915391516702</c:v>
                </c:pt>
                <c:pt idx="124">
                  <c:v>0.45846910696582499</c:v>
                </c:pt>
                <c:pt idx="125">
                  <c:v>0.45842487020266998</c:v>
                </c:pt>
                <c:pt idx="126">
                  <c:v>0.45837852996534706</c:v>
                </c:pt>
                <c:pt idx="127">
                  <c:v>0.45833009053078005</c:v>
                </c:pt>
                <c:pt idx="128">
                  <c:v>0.45827955617142996</c:v>
                </c:pt>
                <c:pt idx="129">
                  <c:v>0.45822693117903296</c:v>
                </c:pt>
                <c:pt idx="130">
                  <c:v>0.45817221985645901</c:v>
                </c:pt>
                <c:pt idx="131">
                  <c:v>0.45811542650273401</c:v>
                </c:pt>
                <c:pt idx="132">
                  <c:v>0.45805655543680296</c:v>
                </c:pt>
                <c:pt idx="133">
                  <c:v>0.45799561099302705</c:v>
                </c:pt>
                <c:pt idx="134">
                  <c:v>0.45786751931155001</c:v>
                </c:pt>
                <c:pt idx="135">
                  <c:v>0.45780038077543395</c:v>
                </c:pt>
                <c:pt idx="136">
                  <c:v>0.45773118626297199</c:v>
                </c:pt>
                <c:pt idx="137">
                  <c:v>0.45758664680461503</c:v>
                </c:pt>
                <c:pt idx="138">
                  <c:v>0.45751131063850203</c:v>
                </c:pt>
                <c:pt idx="139">
                  <c:v>0.45743393604014104</c:v>
                </c:pt>
                <c:pt idx="140">
                  <c:v>0.45727308921885795</c:v>
                </c:pt>
                <c:pt idx="141">
                  <c:v>0.45710414173411607</c:v>
                </c:pt>
                <c:pt idx="142">
                  <c:v>0.45701664133838399</c:v>
                </c:pt>
                <c:pt idx="143">
                  <c:v>0.45654905131914297</c:v>
                </c:pt>
                <c:pt idx="144">
                  <c:v>0.45634805789944904</c:v>
                </c:pt>
                <c:pt idx="145">
                  <c:v>0.456244588319208</c:v>
                </c:pt>
                <c:pt idx="146">
                  <c:v>0.45613914285919099</c:v>
                </c:pt>
                <c:pt idx="147">
                  <c:v>0.45603172604396902</c:v>
                </c:pt>
                <c:pt idx="148">
                  <c:v>0.45558243613427801</c:v>
                </c:pt>
                <c:pt idx="149">
                  <c:v>0.45546523079255496</c:v>
                </c:pt>
                <c:pt idx="150">
                  <c:v>0.45534608144516203</c:v>
                </c:pt>
                <c:pt idx="151">
                  <c:v>0.45510196910024703</c:v>
                </c:pt>
                <c:pt idx="152">
                  <c:v>0.45497701529811596</c:v>
                </c:pt>
                <c:pt idx="153">
                  <c:v>0.45472133547416699</c:v>
                </c:pt>
                <c:pt idx="154">
                  <c:v>0.45445799017131905</c:v>
                </c:pt>
                <c:pt idx="155">
                  <c:v>0.45418701647434101</c:v>
                </c:pt>
                <c:pt idx="156">
                  <c:v>0.45404868059765102</c:v>
                </c:pt>
                <c:pt idx="157">
                  <c:v>0.45390845158198395</c:v>
                </c:pt>
                <c:pt idx="158">
                  <c:v>0.453766334093885</c:v>
                </c:pt>
                <c:pt idx="159">
                  <c:v>0.45362233280321101</c:v>
                </c:pt>
                <c:pt idx="160">
                  <c:v>0.45347645239543499</c:v>
                </c:pt>
                <c:pt idx="161">
                  <c:v>0.45332869756048905</c:v>
                </c:pt>
                <c:pt idx="162">
                  <c:v>0.45302758339652294</c:v>
                </c:pt>
                <c:pt idx="163">
                  <c:v>0.45287423347756495</c:v>
                </c:pt>
                <c:pt idx="164">
                  <c:v>0.45271902794719504</c:v>
                </c:pt>
                <c:pt idx="165">
                  <c:v>0.45256197153822697</c:v>
                </c:pt>
                <c:pt idx="166">
                  <c:v>0.45240306897485499</c:v>
                </c:pt>
                <c:pt idx="167">
                  <c:v>0.45224232499023298</c:v>
                </c:pt>
                <c:pt idx="168">
                  <c:v>0.45207974432807002</c:v>
                </c:pt>
                <c:pt idx="169">
                  <c:v>0.45191533173788201</c:v>
                </c:pt>
                <c:pt idx="170">
                  <c:v>0.45158102979421094</c:v>
                </c:pt>
                <c:pt idx="171">
                  <c:v>0.45141114996941395</c:v>
                </c:pt>
                <c:pt idx="172">
                  <c:v>0.45053465345297999</c:v>
                </c:pt>
                <c:pt idx="173">
                  <c:v>0.44998725022948394</c:v>
                </c:pt>
                <c:pt idx="174">
                  <c:v>0.44980122712704002</c:v>
                </c:pt>
                <c:pt idx="175">
                  <c:v>0.44961343438370799</c:v>
                </c:pt>
                <c:pt idx="176">
                  <c:v>0.44923255930846101</c:v>
                </c:pt>
                <c:pt idx="177">
                  <c:v>0.44903948665961202</c:v>
                </c:pt>
                <c:pt idx="178">
                  <c:v>0.448844663730531</c:v>
                </c:pt>
                <c:pt idx="179">
                  <c:v>0.44864809538137401</c:v>
                </c:pt>
                <c:pt idx="180">
                  <c:v>0.44844978646433298</c:v>
                </c:pt>
                <c:pt idx="181">
                  <c:v>0.44824974185227906</c:v>
                </c:pt>
                <c:pt idx="182">
                  <c:v>0.44804796641162697</c:v>
                </c:pt>
                <c:pt idx="183">
                  <c:v>0.44763924255423299</c:v>
                </c:pt>
                <c:pt idx="184">
                  <c:v>0.44680123977321895</c:v>
                </c:pt>
                <c:pt idx="185">
                  <c:v>0.44658748533825798</c:v>
                </c:pt>
                <c:pt idx="186">
                  <c:v>0.446372039221544</c:v>
                </c:pt>
                <c:pt idx="187">
                  <c:v>0.44615490634152394</c:v>
                </c:pt>
                <c:pt idx="188">
                  <c:v>0.445493436319432</c:v>
                </c:pt>
                <c:pt idx="189">
                  <c:v>0.44526960562048401</c:v>
                </c:pt>
                <c:pt idx="190">
                  <c:v>0.44504411279978295</c:v>
                </c:pt>
                <c:pt idx="191">
                  <c:v>0.44481696280607397</c:v>
                </c:pt>
                <c:pt idx="192">
                  <c:v>0.44412561925788002</c:v>
                </c:pt>
                <c:pt idx="193">
                  <c:v>0.44389189007434798</c:v>
                </c:pt>
                <c:pt idx="194">
                  <c:v>0.443419539486897</c:v>
                </c:pt>
                <c:pt idx="195">
                  <c:v>0.44318092802127401</c:v>
                </c:pt>
                <c:pt idx="196">
                  <c:v>0.44294069908098704</c:v>
                </c:pt>
                <c:pt idx="197">
                  <c:v>0.44245540869634703</c:v>
                </c:pt>
                <c:pt idx="198">
                  <c:v>0.44221035722500701</c:v>
                </c:pt>
                <c:pt idx="199">
                  <c:v>0.44171546668220102</c:v>
                </c:pt>
                <c:pt idx="200">
                  <c:v>0.441214226008046</c:v>
                </c:pt>
                <c:pt idx="201">
                  <c:v>0.44096123688087596</c:v>
                </c:pt>
                <c:pt idx="202">
                  <c:v>0.440706675244112</c:v>
                </c:pt>
                <c:pt idx="203">
                  <c:v>0.44045054610784101</c:v>
                </c:pt>
                <c:pt idx="204">
                  <c:v>0.44019285449578804</c:v>
                </c:pt>
                <c:pt idx="205">
                  <c:v>0.43993360542621401</c:v>
                </c:pt>
                <c:pt idx="206">
                  <c:v>0.43941045501304898</c:v>
                </c:pt>
                <c:pt idx="207">
                  <c:v>0.43914656373463701</c:v>
                </c:pt>
                <c:pt idx="208">
                  <c:v>0.43780414809110496</c:v>
                </c:pt>
                <c:pt idx="209">
                  <c:v>0.43753110842417098</c:v>
                </c:pt>
                <c:pt idx="210">
                  <c:v>0.43698051295593704</c:v>
                </c:pt>
                <c:pt idx="211">
                  <c:v>0.43670296727348501</c:v>
                </c:pt>
                <c:pt idx="212">
                  <c:v>0.43642392970805499</c:v>
                </c:pt>
                <c:pt idx="213">
                  <c:v>0.43586139918400596</c:v>
                </c:pt>
                <c:pt idx="214">
                  <c:v>0.43557791636305804</c:v>
                </c:pt>
                <c:pt idx="215">
                  <c:v>0.43529296193352895</c:v>
                </c:pt>
                <c:pt idx="216">
                  <c:v>0.43500654097256397</c:v>
                </c:pt>
                <c:pt idx="217">
                  <c:v>0.43471865855489406</c:v>
                </c:pt>
                <c:pt idx="218">
                  <c:v>0.43413852968212402</c:v>
                </c:pt>
                <c:pt idx="219">
                  <c:v>0.43384629338994096</c:v>
                </c:pt>
                <c:pt idx="220">
                  <c:v>0.43355261597955796</c:v>
                </c:pt>
                <c:pt idx="221">
                  <c:v>0.43325750254211598</c:v>
                </c:pt>
                <c:pt idx="222">
                  <c:v>0.43296095816647395</c:v>
                </c:pt>
                <c:pt idx="223">
                  <c:v>0.43266298794555996</c:v>
                </c:pt>
                <c:pt idx="224">
                  <c:v>0.43206279036885403</c:v>
                </c:pt>
                <c:pt idx="225">
                  <c:v>0.43176057321030098</c:v>
                </c:pt>
                <c:pt idx="226">
                  <c:v>0.43115192767090094</c:v>
                </c:pt>
                <c:pt idx="227">
                  <c:v>0.43084550949466599</c:v>
                </c:pt>
                <c:pt idx="228">
                  <c:v>0.43053770120504598</c:v>
                </c:pt>
                <c:pt idx="229">
                  <c:v>0.42991793468300499</c:v>
                </c:pt>
                <c:pt idx="230">
                  <c:v>0.42960598668282995</c:v>
                </c:pt>
                <c:pt idx="231">
                  <c:v>0.42897798679104804</c:v>
                </c:pt>
                <c:pt idx="232">
                  <c:v>0.42866194513539596</c:v>
                </c:pt>
                <c:pt idx="233">
                  <c:v>0.42834454916137299</c:v>
                </c:pt>
                <c:pt idx="234">
                  <c:v>0.42706152458612801</c:v>
                </c:pt>
                <c:pt idx="235">
                  <c:v>0.42673743389792701</c:v>
                </c:pt>
                <c:pt idx="236">
                  <c:v>0.42641201965111197</c:v>
                </c:pt>
                <c:pt idx="237">
                  <c:v>0.42608528697079201</c:v>
                </c:pt>
                <c:pt idx="238">
                  <c:v>0.42542788685287602</c:v>
                </c:pt>
                <c:pt idx="239">
                  <c:v>0.42509722967651398</c:v>
                </c:pt>
                <c:pt idx="240">
                  <c:v>0.42476527460206803</c:v>
                </c:pt>
                <c:pt idx="241">
                  <c:v>0.424097491300433</c:v>
                </c:pt>
                <c:pt idx="242">
                  <c:v>0.42376167335401793</c:v>
                </c:pt>
                <c:pt idx="243">
                  <c:v>0.42342457805332201</c:v>
                </c:pt>
                <c:pt idx="244">
                  <c:v>0.42240567947055196</c:v>
                </c:pt>
                <c:pt idx="245">
                  <c:v>0.42137546982526797</c:v>
                </c:pt>
                <c:pt idx="246">
                  <c:v>0.42102957704172395</c:v>
                </c:pt>
                <c:pt idx="247">
                  <c:v>0.42068244804834998</c:v>
                </c:pt>
                <c:pt idx="248">
                  <c:v>0.42033408799076899</c:v>
                </c:pt>
                <c:pt idx="249">
                  <c:v>0.41998450201085102</c:v>
                </c:pt>
                <c:pt idx="250">
                  <c:v>0.419281672881963</c:v>
                </c:pt>
                <c:pt idx="251">
                  <c:v>0.41892844002181701</c:v>
                </c:pt>
                <c:pt idx="252">
                  <c:v>0.41857400182714599</c:v>
                </c:pt>
                <c:pt idx="253">
                  <c:v>0.41821836345145302</c:v>
                </c:pt>
                <c:pt idx="254">
                  <c:v>0.41786153003451298</c:v>
                </c:pt>
                <c:pt idx="255">
                  <c:v>0.41750350672932496</c:v>
                </c:pt>
                <c:pt idx="256">
                  <c:v>0.41642234895353603</c:v>
                </c:pt>
                <c:pt idx="257">
                  <c:v>0.41569572203442501</c:v>
                </c:pt>
                <c:pt idx="258">
                  <c:v>0.41533066749841102</c:v>
                </c:pt>
                <c:pt idx="259">
                  <c:v>0.41496445911201396</c:v>
                </c:pt>
                <c:pt idx="260">
                  <c:v>0.41459710202045802</c:v>
                </c:pt>
                <c:pt idx="261">
                  <c:v>0.41422860137190504</c:v>
                </c:pt>
                <c:pt idx="262">
                  <c:v>0.41385896231560199</c:v>
                </c:pt>
                <c:pt idx="263">
                  <c:v>0.41348819000086301</c:v>
                </c:pt>
                <c:pt idx="264">
                  <c:v>0.41311628956525998</c:v>
                </c:pt>
                <c:pt idx="265">
                  <c:v>0.41274326616599799</c:v>
                </c:pt>
                <c:pt idx="266">
                  <c:v>0.41236912494559902</c:v>
                </c:pt>
                <c:pt idx="267">
                  <c:v>0.411993871051552</c:v>
                </c:pt>
                <c:pt idx="268">
                  <c:v>0.411240045817789</c:v>
                </c:pt>
                <c:pt idx="269">
                  <c:v>0.41086148477184398</c:v>
                </c:pt>
                <c:pt idx="270">
                  <c:v>0.41048183163208002</c:v>
                </c:pt>
                <c:pt idx="271">
                  <c:v>0.41010109153665397</c:v>
                </c:pt>
                <c:pt idx="272">
                  <c:v>0.40971926963606697</c:v>
                </c:pt>
                <c:pt idx="273">
                  <c:v>0.40933637106559501</c:v>
                </c:pt>
                <c:pt idx="274">
                  <c:v>0.40895240097735402</c:v>
                </c:pt>
                <c:pt idx="275">
                  <c:v>0.40856736449937303</c:v>
                </c:pt>
                <c:pt idx="276">
                  <c:v>0.40818126677894201</c:v>
                </c:pt>
                <c:pt idx="277">
                  <c:v>0.40779411295651102</c:v>
                </c:pt>
                <c:pt idx="278">
                  <c:v>0.40740590816574002</c:v>
                </c:pt>
                <c:pt idx="279">
                  <c:v>0.40701665754822602</c:v>
                </c:pt>
                <c:pt idx="280">
                  <c:v>0.40662636623540899</c:v>
                </c:pt>
                <c:pt idx="281">
                  <c:v>0.40544929950337799</c:v>
                </c:pt>
                <c:pt idx="282">
                  <c:v>0.40465947901078098</c:v>
                </c:pt>
                <c:pt idx="283">
                  <c:v>0.40426305135905494</c:v>
                </c:pt>
                <c:pt idx="284">
                  <c:v>0.40386561893723594</c:v>
                </c:pt>
                <c:pt idx="285">
                  <c:v>0.40346718688357897</c:v>
                </c:pt>
                <c:pt idx="286">
                  <c:v>0.40306776031580704</c:v>
                </c:pt>
                <c:pt idx="287">
                  <c:v>0.40266734436201201</c:v>
                </c:pt>
                <c:pt idx="288">
                  <c:v>0.402265944149863</c:v>
                </c:pt>
                <c:pt idx="289">
                  <c:v>0.40186356479368701</c:v>
                </c:pt>
                <c:pt idx="290">
                  <c:v>0.40146021141907096</c:v>
                </c:pt>
                <c:pt idx="291">
                  <c:v>0.40105588914608997</c:v>
                </c:pt>
                <c:pt idx="292">
                  <c:v>0.40065060309554701</c:v>
                </c:pt>
                <c:pt idx="293">
                  <c:v>0.40024435837757494</c:v>
                </c:pt>
                <c:pt idx="294">
                  <c:v>0.39901992338293696</c:v>
                </c:pt>
                <c:pt idx="295">
                  <c:v>0.39860989514251394</c:v>
                </c:pt>
                <c:pt idx="296">
                  <c:v>0.39737423222340407</c:v>
                </c:pt>
                <c:pt idx="297">
                  <c:v>0.39696050219689905</c:v>
                </c:pt>
                <c:pt idx="298">
                  <c:v>0.39654585948453802</c:v>
                </c:pt>
                <c:pt idx="299">
                  <c:v>0.396130309181559</c:v>
                </c:pt>
                <c:pt idx="300">
                  <c:v>0.39571385638728596</c:v>
                </c:pt>
                <c:pt idx="301">
                  <c:v>0.395296506198968</c:v>
                </c:pt>
                <c:pt idx="302">
                  <c:v>0.39487826370819501</c:v>
                </c:pt>
                <c:pt idx="303">
                  <c:v>0.39445913400657495</c:v>
                </c:pt>
                <c:pt idx="304">
                  <c:v>0.39403912218534798</c:v>
                </c:pt>
                <c:pt idx="305">
                  <c:v>0.39319647252940798</c:v>
                </c:pt>
                <c:pt idx="306">
                  <c:v>0.39277384486435701</c:v>
                </c:pt>
                <c:pt idx="307">
                  <c:v>0.39235035541624996</c:v>
                </c:pt>
                <c:pt idx="308">
                  <c:v>0.39192600926233401</c:v>
                </c:pt>
                <c:pt idx="309">
                  <c:v>0.39150081148134896</c:v>
                </c:pt>
                <c:pt idx="310">
                  <c:v>0.39022015911786101</c:v>
                </c:pt>
                <c:pt idx="311">
                  <c:v>0.389791605549626</c:v>
                </c:pt>
                <c:pt idx="312">
                  <c:v>0.38936222570645701</c:v>
                </c:pt>
                <c:pt idx="313">
                  <c:v>0.38806917912165201</c:v>
                </c:pt>
                <c:pt idx="314">
                  <c:v>0.38763654476778098</c:v>
                </c:pt>
                <c:pt idx="315">
                  <c:v>0.38633385595918696</c:v>
                </c:pt>
                <c:pt idx="316">
                  <c:v>0.385024094503778</c:v>
                </c:pt>
                <c:pt idx="317">
                  <c:v>0.38458595917340799</c:v>
                </c:pt>
                <c:pt idx="318">
                  <c:v>0.38414705814802697</c:v>
                </c:pt>
                <c:pt idx="319">
                  <c:v>0.38370739645635399</c:v>
                </c:pt>
                <c:pt idx="320">
                  <c:v>0.38326697912362501</c:v>
                </c:pt>
                <c:pt idx="321">
                  <c:v>0.38238389764790698</c:v>
                </c:pt>
                <c:pt idx="322">
                  <c:v>0.38149785387823698</c:v>
                </c:pt>
                <c:pt idx="323">
                  <c:v>0.38060888793926101</c:v>
                </c:pt>
                <c:pt idx="324">
                  <c:v>0.38016332167688804</c:v>
                </c:pt>
                <c:pt idx="325">
                  <c:v>0.37971703989515004</c:v>
                </c:pt>
                <c:pt idx="326">
                  <c:v>0.37927004759671301</c:v>
                </c:pt>
                <c:pt idx="327">
                  <c:v>0.37882234977245</c:v>
                </c:pt>
                <c:pt idx="328">
                  <c:v>0.37837395142251401</c:v>
                </c:pt>
                <c:pt idx="329">
                  <c:v>0.37747507309362199</c:v>
                </c:pt>
                <c:pt idx="330">
                  <c:v>0.37702460309443797</c:v>
                </c:pt>
                <c:pt idx="331">
                  <c:v>0.37657345251459501</c:v>
                </c:pt>
                <c:pt idx="332">
                  <c:v>0.37430766498470897</c:v>
                </c:pt>
                <c:pt idx="333">
                  <c:v>0.373852535333214</c:v>
                </c:pt>
                <c:pt idx="334">
                  <c:v>0.373396759871641</c:v>
                </c:pt>
                <c:pt idx="335">
                  <c:v>0.37294034355627198</c:v>
                </c:pt>
                <c:pt idx="336">
                  <c:v>0.37202560816513902</c:v>
                </c:pt>
                <c:pt idx="337">
                  <c:v>0.37156729897670704</c:v>
                </c:pt>
                <c:pt idx="338">
                  <c:v>0.37110836871484698</c:v>
                </c:pt>
                <c:pt idx="339">
                  <c:v>0.37064882231377999</c:v>
                </c:pt>
                <c:pt idx="340">
                  <c:v>0.37018866470948902</c:v>
                </c:pt>
                <c:pt idx="341">
                  <c:v>0.36972790082680496</c:v>
                </c:pt>
                <c:pt idx="342">
                  <c:v>0.36926653558941003</c:v>
                </c:pt>
                <c:pt idx="343">
                  <c:v>0.368804573919505</c:v>
                </c:pt>
                <c:pt idx="344">
                  <c:v>0.36787888094444399</c:v>
                </c:pt>
                <c:pt idx="345">
                  <c:v>0.36648599102919799</c:v>
                </c:pt>
                <c:pt idx="346">
                  <c:v>0.36602055387831001</c:v>
                </c:pt>
                <c:pt idx="347">
                  <c:v>0.365554554633025</c:v>
                </c:pt>
                <c:pt idx="348">
                  <c:v>0.36508799817708398</c:v>
                </c:pt>
                <c:pt idx="349">
                  <c:v>0.36462088939766102</c:v>
                </c:pt>
                <c:pt idx="350">
                  <c:v>0.36321629791613402</c:v>
                </c:pt>
                <c:pt idx="351">
                  <c:v>0.36274702861867497</c:v>
                </c:pt>
                <c:pt idx="352">
                  <c:v>0.36133607240482601</c:v>
                </c:pt>
                <c:pt idx="353">
                  <c:v>0.360864720414736</c:v>
                </c:pt>
                <c:pt idx="354">
                  <c:v>0.36039285988349201</c:v>
                </c:pt>
                <c:pt idx="355">
                  <c:v>0.35944763255578599</c:v>
                </c:pt>
                <c:pt idx="356">
                  <c:v>0.35897427543646204</c:v>
                </c:pt>
                <c:pt idx="357">
                  <c:v>0.35850042911838298</c:v>
                </c:pt>
                <c:pt idx="358">
                  <c:v>0.35802609842935995</c:v>
                </c:pt>
                <c:pt idx="359">
                  <c:v>0.35707600321958499</c:v>
                </c:pt>
                <c:pt idx="360">
                  <c:v>0.35612402832210699</c:v>
                </c:pt>
                <c:pt idx="361">
                  <c:v>0.35564734800515196</c:v>
                </c:pt>
                <c:pt idx="362">
                  <c:v>0.35517021217827899</c:v>
                </c:pt>
                <c:pt idx="363">
                  <c:v>0.35469262562812698</c:v>
                </c:pt>
                <c:pt idx="364">
                  <c:v>0.35421459315361398</c:v>
                </c:pt>
                <c:pt idx="365">
                  <c:v>0.35325720955193501</c:v>
                </c:pt>
                <c:pt idx="366">
                  <c:v>0.35277786797927801</c:v>
                </c:pt>
                <c:pt idx="367">
                  <c:v>0.35181790914649302</c:v>
                </c:pt>
                <c:pt idx="368">
                  <c:v>0.34989302200273398</c:v>
                </c:pt>
                <c:pt idx="369">
                  <c:v>0.34796176202574497</c:v>
                </c:pt>
                <c:pt idx="370">
                  <c:v>0.34747798677487995</c:v>
                </c:pt>
                <c:pt idx="371">
                  <c:v>0.34699383686356899</c:v>
                </c:pt>
                <c:pt idx="372">
                  <c:v>0.346509317001572</c:v>
                </c:pt>
                <c:pt idx="373">
                  <c:v>0.34456763212034802</c:v>
                </c:pt>
                <c:pt idx="374">
                  <c:v>0.34359469211980098</c:v>
                </c:pt>
                <c:pt idx="375">
                  <c:v>0.34310771411670105</c:v>
                </c:pt>
                <c:pt idx="376">
                  <c:v>0.34213276546625199</c:v>
                </c:pt>
                <c:pt idx="377">
                  <c:v>0.34115652436235799</c:v>
                </c:pt>
                <c:pt idx="378">
                  <c:v>0.34066793077700003</c:v>
                </c:pt>
                <c:pt idx="379">
                  <c:v>0.34017902802886602</c:v>
                </c:pt>
                <c:pt idx="380">
                  <c:v>0.33920031359875502</c:v>
                </c:pt>
                <c:pt idx="381">
                  <c:v>0.33871051117801598</c:v>
                </c:pt>
                <c:pt idx="382">
                  <c:v>0.338220418122614</c:v>
                </c:pt>
                <c:pt idx="383">
                  <c:v>0.33773003904377102</c:v>
                </c:pt>
                <c:pt idx="384">
                  <c:v>0.33674844127277398</c:v>
                </c:pt>
                <c:pt idx="385">
                  <c:v>0.33625723178667799</c:v>
                </c:pt>
                <c:pt idx="386">
                  <c:v>0.335765754698653</c:v>
                </c:pt>
                <c:pt idx="387">
                  <c:v>0.33478201606439301</c:v>
                </c:pt>
                <c:pt idx="388">
                  <c:v>0.333797262024633</c:v>
                </c:pt>
                <c:pt idx="389">
                  <c:v>0.33330451565810398</c:v>
                </c:pt>
                <c:pt idx="390">
                  <c:v>0.33281152914534901</c:v>
                </c:pt>
                <c:pt idx="391">
                  <c:v>0.331824853898955</c:v>
                </c:pt>
                <c:pt idx="392">
                  <c:v>0.33034315366004702</c:v>
                </c:pt>
                <c:pt idx="393">
                  <c:v>0.32984882175346797</c:v>
                </c:pt>
                <c:pt idx="394">
                  <c:v>0.32935428147741003</c:v>
                </c:pt>
                <c:pt idx="395">
                  <c:v>0.32836459387146999</c:v>
                </c:pt>
                <c:pt idx="396">
                  <c:v>0.327374126901119</c:v>
                </c:pt>
                <c:pt idx="397">
                  <c:v>0.32638291653065499</c:v>
                </c:pt>
                <c:pt idx="398">
                  <c:v>0.32588704378628497</c:v>
                </c:pt>
                <c:pt idx="399">
                  <c:v>0.32539099863675697</c:v>
                </c:pt>
                <c:pt idx="400">
                  <c:v>0.32439840898955297</c:v>
                </c:pt>
                <c:pt idx="401">
                  <c:v>0.323901873415957</c:v>
                </c:pt>
                <c:pt idx="402">
                  <c:v>0.32340518327559503</c:v>
                </c:pt>
                <c:pt idx="403">
                  <c:v>0.32290834301740701</c:v>
                </c:pt>
                <c:pt idx="404">
                  <c:v>0.32241135707533702</c:v>
                </c:pt>
                <c:pt idx="405">
                  <c:v>0.32191422988784202</c:v>
                </c:pt>
                <c:pt idx="406">
                  <c:v>0.321416965878141</c:v>
                </c:pt>
                <c:pt idx="407">
                  <c:v>0.32091956946910599</c:v>
                </c:pt>
                <c:pt idx="408">
                  <c:v>0.31992439709856502</c:v>
                </c:pt>
                <c:pt idx="409">
                  <c:v>0.31793265737666199</c:v>
                </c:pt>
                <c:pt idx="410">
                  <c:v>0.31743445742394699</c:v>
                </c:pt>
                <c:pt idx="411">
                  <c:v>0.316437770105017</c:v>
                </c:pt>
                <c:pt idx="412">
                  <c:v>0.31593929146279298</c:v>
                </c:pt>
                <c:pt idx="413">
                  <c:v>0.31444336781505899</c:v>
                </c:pt>
                <c:pt idx="414">
                  <c:v>0.31344572232444701</c:v>
                </c:pt>
                <c:pt idx="415">
                  <c:v>0.31244782675078897</c:v>
                </c:pt>
                <c:pt idx="416">
                  <c:v>0.31194879596374403</c:v>
                </c:pt>
                <c:pt idx="417">
                  <c:v>0.31144971558175399</c:v>
                </c:pt>
                <c:pt idx="418">
                  <c:v>0.31095058989431201</c:v>
                </c:pt>
                <c:pt idx="419">
                  <c:v>0.31045142319093999</c:v>
                </c:pt>
                <c:pt idx="420">
                  <c:v>0.309952219754348</c:v>
                </c:pt>
                <c:pt idx="421">
                  <c:v>0.30895371977119501</c:v>
                </c:pt>
                <c:pt idx="422">
                  <c:v>0.30845443175531101</c:v>
                </c:pt>
                <c:pt idx="423">
                  <c:v>0.30795512406282199</c:v>
                </c:pt>
                <c:pt idx="424">
                  <c:v>0.30745580094394198</c:v>
                </c:pt>
                <c:pt idx="425">
                  <c:v>0.30695646664014697</c:v>
                </c:pt>
                <c:pt idx="426">
                  <c:v>0.3064571253883</c:v>
                </c:pt>
                <c:pt idx="427">
                  <c:v>0.30595778141413998</c:v>
                </c:pt>
                <c:pt idx="428">
                  <c:v>0.30495910218096001</c:v>
                </c:pt>
                <c:pt idx="429">
                  <c:v>0.30396046263382998</c:v>
                </c:pt>
                <c:pt idx="430">
                  <c:v>0.30346116824538999</c:v>
                </c:pt>
                <c:pt idx="431">
                  <c:v>0.30296189636367099</c:v>
                </c:pt>
                <c:pt idx="432">
                  <c:v>0.30196343683891902</c:v>
                </c:pt>
                <c:pt idx="433">
                  <c:v>0.30146425754068795</c:v>
                </c:pt>
                <c:pt idx="434">
                  <c:v>0.30096511743425097</c:v>
                </c:pt>
                <c:pt idx="435">
                  <c:v>0.30046602067476996</c:v>
                </c:pt>
                <c:pt idx="436">
                  <c:v>0.299467973777579</c:v>
                </c:pt>
                <c:pt idx="437">
                  <c:v>0.29896903191184998</c:v>
                </c:pt>
                <c:pt idx="438">
                  <c:v>0.29847014994173204</c:v>
                </c:pt>
                <c:pt idx="439">
                  <c:v>0.297971331983438</c:v>
                </c:pt>
                <c:pt idx="440">
                  <c:v>0.29747258215047401</c:v>
                </c:pt>
                <c:pt idx="441">
                  <c:v>0.29697390455050798</c:v>
                </c:pt>
                <c:pt idx="442">
                  <c:v>0.29647530327939697</c:v>
                </c:pt>
                <c:pt idx="443">
                  <c:v>0.29547834608898499</c:v>
                </c:pt>
                <c:pt idx="444">
                  <c:v>0.29497999833302602</c:v>
                </c:pt>
                <c:pt idx="445">
                  <c:v>0.294481743228176</c:v>
                </c:pt>
                <c:pt idx="446">
                  <c:v>0.29398358484551701</c:v>
                </c:pt>
                <c:pt idx="447">
                  <c:v>0.29298757445620299</c:v>
                </c:pt>
                <c:pt idx="448">
                  <c:v>0.292489730540338</c:v>
                </c:pt>
                <c:pt idx="449">
                  <c:v>0.29199199952703003</c:v>
                </c:pt>
                <c:pt idx="450">
                  <c:v>0.29099689231498499</c:v>
                </c:pt>
                <c:pt idx="451">
                  <c:v>0.29000228496340302</c:v>
                </c:pt>
                <c:pt idx="452">
                  <c:v>0.28950517874301002</c:v>
                </c:pt>
                <c:pt idx="453">
                  <c:v>0.28900820948860401</c:v>
                </c:pt>
                <c:pt idx="454">
                  <c:v>0.28851138118685798</c:v>
                </c:pt>
                <c:pt idx="455">
                  <c:v>0.28801469781232103</c:v>
                </c:pt>
                <c:pt idx="456">
                  <c:v>0.28751816333795399</c:v>
                </c:pt>
                <c:pt idx="457">
                  <c:v>0.28553359358807096</c:v>
                </c:pt>
                <c:pt idx="458">
                  <c:v>0.28454230481373199</c:v>
                </c:pt>
                <c:pt idx="459">
                  <c:v>0.28404692320118802</c:v>
                </c:pt>
                <c:pt idx="460">
                  <c:v>0.28305670509672298</c:v>
                </c:pt>
                <c:pt idx="461">
                  <c:v>0.28256187640639202</c:v>
                </c:pt>
                <c:pt idx="462">
                  <c:v>0.28157279919450201</c:v>
                </c:pt>
                <c:pt idx="463">
                  <c:v>0.28107855843581703</c:v>
                </c:pt>
                <c:pt idx="464">
                  <c:v>0.28009069194674496</c:v>
                </c:pt>
                <c:pt idx="465">
                  <c:v>0.27959707393105798</c:v>
                </c:pt>
                <c:pt idx="466">
                  <c:v>0.27910367120107898</c:v>
                </c:pt>
                <c:pt idx="467">
                  <c:v>0.278610487588559</c:v>
                </c:pt>
                <c:pt idx="468">
                  <c:v>0.27762479305082499</c:v>
                </c:pt>
                <c:pt idx="469">
                  <c:v>0.277132289761371</c:v>
                </c:pt>
                <c:pt idx="470">
                  <c:v>0.27664002087205403</c:v>
                </c:pt>
                <c:pt idx="471">
                  <c:v>0.276147990183576</c:v>
                </c:pt>
                <c:pt idx="472">
                  <c:v>0.27565620148668701</c:v>
                </c:pt>
                <c:pt idx="473">
                  <c:v>0.275164658575208</c:v>
                </c:pt>
                <c:pt idx="474">
                  <c:v>0.27467336521825503</c:v>
                </c:pt>
                <c:pt idx="475">
                  <c:v>0.27418232518887697</c:v>
                </c:pt>
                <c:pt idx="476">
                  <c:v>0.27369154225215903</c:v>
                </c:pt>
                <c:pt idx="477">
                  <c:v>0.27320102016332698</c:v>
                </c:pt>
                <c:pt idx="478">
                  <c:v>0.272710762666243</c:v>
                </c:pt>
                <c:pt idx="479">
                  <c:v>0.27222077350806201</c:v>
                </c:pt>
                <c:pt idx="480">
                  <c:v>0.27075245332203202</c:v>
                </c:pt>
                <c:pt idx="481">
                  <c:v>0.27026357475116897</c:v>
                </c:pt>
                <c:pt idx="482">
                  <c:v>0.26977498309659803</c:v>
                </c:pt>
                <c:pt idx="483">
                  <c:v>0.26879867532245499</c:v>
                </c:pt>
                <c:pt idx="484">
                  <c:v>0.26831096656652903</c:v>
                </c:pt>
                <c:pt idx="485">
                  <c:v>0.26733645766599301</c:v>
                </c:pt>
                <c:pt idx="486">
                  <c:v>0.26636318463497599</c:v>
                </c:pt>
                <c:pt idx="487">
                  <c:v>0.26587702068570601</c:v>
                </c:pt>
                <c:pt idx="488">
                  <c:v>0.264420462654816</c:v>
                </c:pt>
                <c:pt idx="489">
                  <c:v>0.26393559997359101</c:v>
                </c:pt>
                <c:pt idx="490">
                  <c:v>0.26345107163165399</c:v>
                </c:pt>
                <c:pt idx="491">
                  <c:v>0.26248303232667602</c:v>
                </c:pt>
                <c:pt idx="492">
                  <c:v>0.26199952852682101</c:v>
                </c:pt>
                <c:pt idx="493">
                  <c:v>0.26103357047936604</c:v>
                </c:pt>
                <c:pt idx="494">
                  <c:v>0.26006903553935395</c:v>
                </c:pt>
                <c:pt idx="495">
                  <c:v>0.25958731059246398</c:v>
                </c:pt>
                <c:pt idx="496">
                  <c:v>0.25862496339914703</c:v>
                </c:pt>
                <c:pt idx="497">
                  <c:v>0.25766410990731303</c:v>
                </c:pt>
                <c:pt idx="498">
                  <c:v>0.25622569161181297</c:v>
                </c:pt>
                <c:pt idx="499">
                  <c:v>0.25574699597109196</c:v>
                </c:pt>
                <c:pt idx="500">
                  <c:v>0.25526869467091001</c:v>
                </c:pt>
                <c:pt idx="501">
                  <c:v>0.25479079117342901</c:v>
                </c:pt>
                <c:pt idx="502">
                  <c:v>0.25431328892868998</c:v>
                </c:pt>
                <c:pt idx="503">
                  <c:v>0.25335950195149004</c:v>
                </c:pt>
                <c:pt idx="504">
                  <c:v>0.252883224081975</c:v>
                </c:pt>
                <c:pt idx="505">
                  <c:v>0.25240736118486101</c:v>
                </c:pt>
                <c:pt idx="506">
                  <c:v>0.25193191666896297</c:v>
                </c:pt>
                <c:pt idx="507">
                  <c:v>0.24908822550135901</c:v>
                </c:pt>
                <c:pt idx="508">
                  <c:v>0.24814382875955701</c:v>
                </c:pt>
                <c:pt idx="509">
                  <c:v>0.247201226824034</c:v>
                </c:pt>
                <c:pt idx="510">
                  <c:v>0.24626044629482702</c:v>
                </c:pt>
                <c:pt idx="511">
                  <c:v>0.24579074733136599</c:v>
                </c:pt>
                <c:pt idx="512">
                  <c:v>0.24532151363442101</c:v>
                </c:pt>
                <c:pt idx="513">
                  <c:v>0.24438445517118998</c:v>
                </c:pt>
                <c:pt idx="514">
                  <c:v>0.24391663696162</c:v>
                </c:pt>
                <c:pt idx="515">
                  <c:v>0.24251606553254301</c:v>
                </c:pt>
                <c:pt idx="516">
                  <c:v>0.24205018027900399</c:v>
                </c:pt>
                <c:pt idx="517">
                  <c:v>0.24111988700120701</c:v>
                </c:pt>
                <c:pt idx="518">
                  <c:v>0.24065548540902598</c:v>
                </c:pt>
                <c:pt idx="519">
                  <c:v>0.24019158479130603</c:v>
                </c:pt>
                <c:pt idx="520">
                  <c:v>0.239728188346606</c:v>
                </c:pt>
                <c:pt idx="521">
                  <c:v>0.23926529926150997</c:v>
                </c:pt>
                <c:pt idx="522">
                  <c:v>0.23880292071595299</c:v>
                </c:pt>
                <c:pt idx="523">
                  <c:v>0.23834105588346399</c:v>
                </c:pt>
                <c:pt idx="524">
                  <c:v>0.23787970792767399</c:v>
                </c:pt>
                <c:pt idx="525">
                  <c:v>0.23741887999934702</c:v>
                </c:pt>
                <c:pt idx="526">
                  <c:v>0.236039547832745</c:v>
                </c:pt>
                <c:pt idx="527">
                  <c:v>0.23558083141428299</c:v>
                </c:pt>
                <c:pt idx="528">
                  <c:v>0.23283989059377699</c:v>
                </c:pt>
                <c:pt idx="529">
                  <c:v>0.23238498885671099</c:v>
                </c:pt>
                <c:pt idx="530">
                  <c:v>0.229216449413192</c:v>
                </c:pt>
                <c:pt idx="531">
                  <c:v>0.22876609041849399</c:v>
                </c:pt>
                <c:pt idx="532">
                  <c:v>0.22831631279403203</c:v>
                </c:pt>
                <c:pt idx="533">
                  <c:v>0.22786711952362398</c:v>
                </c:pt>
                <c:pt idx="534">
                  <c:v>0.22741851357376999</c:v>
                </c:pt>
                <c:pt idx="535">
                  <c:v>0.22697049790551499</c:v>
                </c:pt>
                <c:pt idx="536">
                  <c:v>0.22652307547524</c:v>
                </c:pt>
                <c:pt idx="537">
                  <c:v>0.22518439700516202</c:v>
                </c:pt>
                <c:pt idx="538">
                  <c:v>0.22473937688117399</c:v>
                </c:pt>
                <c:pt idx="539">
                  <c:v>0.22429496462868401</c:v>
                </c:pt>
                <c:pt idx="540">
                  <c:v>0.22385116315376</c:v>
                </c:pt>
                <c:pt idx="541">
                  <c:v>0.22252345227363801</c:v>
                </c:pt>
                <c:pt idx="542">
                  <c:v>0.222082122751218</c:v>
                </c:pt>
                <c:pt idx="543">
                  <c:v>0.22120134202507102</c:v>
                </c:pt>
                <c:pt idx="544">
                  <c:v>0.21988490937580502</c:v>
                </c:pt>
                <c:pt idx="545">
                  <c:v>0.21944737338221298</c:v>
                </c:pt>
                <c:pt idx="546">
                  <c:v>0.21901047952208502</c:v>
                </c:pt>
                <c:pt idx="547">
                  <c:v>0.21813862938530898</c:v>
                </c:pt>
                <c:pt idx="548">
                  <c:v>0.215970436242546</c:v>
                </c:pt>
                <c:pt idx="549">
                  <c:v>0.21553877948183997</c:v>
                </c:pt>
                <c:pt idx="550">
                  <c:v>0.21510778973829101</c:v>
                </c:pt>
                <c:pt idx="551">
                  <c:v>0.21424782216635901</c:v>
                </c:pt>
                <c:pt idx="552">
                  <c:v>0.21381884975557303</c:v>
                </c:pt>
                <c:pt idx="553">
                  <c:v>0.21339055519268699</c:v>
                </c:pt>
                <c:pt idx="554">
                  <c:v>0.212962941164662</c:v>
                </c:pt>
                <c:pt idx="555">
                  <c:v>0.21253601034826999</c:v>
                </c:pt>
                <c:pt idx="556">
                  <c:v>0.21210976541440499</c:v>
                </c:pt>
                <c:pt idx="557">
                  <c:v>0.21168420902443202</c:v>
                </c:pt>
                <c:pt idx="558">
                  <c:v>0.21125934382815398</c:v>
                </c:pt>
                <c:pt idx="559">
                  <c:v>0.21083517247022801</c:v>
                </c:pt>
                <c:pt idx="560">
                  <c:v>0.20998892179768797</c:v>
                </c:pt>
                <c:pt idx="561">
                  <c:v>0.20914547798130501</c:v>
                </c:pt>
                <c:pt idx="562">
                  <c:v>0.208304861855342</c:v>
                </c:pt>
                <c:pt idx="563">
                  <c:v>0.20788562064765598</c:v>
                </c:pt>
                <c:pt idx="564">
                  <c:v>0.20746709411326997</c:v>
                </c:pt>
                <c:pt idx="565">
                  <c:v>0.206632195310821</c:v>
                </c:pt>
                <c:pt idx="566">
                  <c:v>0.20621582814671899</c:v>
                </c:pt>
                <c:pt idx="567">
                  <c:v>0.20580018586288501</c:v>
                </c:pt>
                <c:pt idx="568">
                  <c:v>0.20538527098701601</c:v>
                </c:pt>
                <c:pt idx="569">
                  <c:v>0.20497108604361899</c:v>
                </c:pt>
                <c:pt idx="570">
                  <c:v>0.204144915990606</c:v>
                </c:pt>
                <c:pt idx="571">
                  <c:v>0.20332169569741801</c:v>
                </c:pt>
                <c:pt idx="572">
                  <c:v>0.20209243945097199</c:v>
                </c:pt>
                <c:pt idx="573">
                  <c:v>0.20168418367030599</c:v>
                </c:pt>
                <c:pt idx="574">
                  <c:v>0.20005870712096002</c:v>
                </c:pt>
                <c:pt idx="575">
                  <c:v>0.19965423673062802</c:v>
                </c:pt>
                <c:pt idx="576">
                  <c:v>0.199250530646605</c:v>
                </c:pt>
                <c:pt idx="577">
                  <c:v>0.19884759126325499</c:v>
                </c:pt>
                <c:pt idx="578">
                  <c:v>0.19844542095701301</c:v>
                </c:pt>
                <c:pt idx="579">
                  <c:v>0.19804402210342498</c:v>
                </c:pt>
                <c:pt idx="580">
                  <c:v>0.19764339706348899</c:v>
                </c:pt>
                <c:pt idx="581">
                  <c:v>0.19724354819256099</c:v>
                </c:pt>
                <c:pt idx="582">
                  <c:v>0.19684447783574199</c:v>
                </c:pt>
                <c:pt idx="583">
                  <c:v>0.19644618832865202</c:v>
                </c:pt>
                <c:pt idx="584">
                  <c:v>0.19604868200215</c:v>
                </c:pt>
                <c:pt idx="585">
                  <c:v>0.19565196117380099</c:v>
                </c:pt>
                <c:pt idx="586">
                  <c:v>0.19525602815238199</c:v>
                </c:pt>
                <c:pt idx="587">
                  <c:v>0.19407297891481601</c:v>
                </c:pt>
                <c:pt idx="588">
                  <c:v>0.19368022005681199</c:v>
                </c:pt>
                <c:pt idx="589">
                  <c:v>0.19328826042516101</c:v>
                </c:pt>
                <c:pt idx="590">
                  <c:v>0.191728459190002</c:v>
                </c:pt>
                <c:pt idx="591">
                  <c:v>0.19134052937683602</c:v>
                </c:pt>
                <c:pt idx="592">
                  <c:v>0.19095341220711801</c:v>
                </c:pt>
                <c:pt idx="593">
                  <c:v>0.190181624588699</c:v>
                </c:pt>
                <c:pt idx="594">
                  <c:v>0.189796958524416</c:v>
                </c:pt>
                <c:pt idx="595">
                  <c:v>0.18941311386005599</c:v>
                </c:pt>
                <c:pt idx="596">
                  <c:v>0.18903009276752999</c:v>
                </c:pt>
                <c:pt idx="597">
                  <c:v>0.188647897407691</c:v>
                </c:pt>
                <c:pt idx="598">
                  <c:v>0.18826652992901802</c:v>
                </c:pt>
                <c:pt idx="599">
                  <c:v>0.18788599247719401</c:v>
                </c:pt>
                <c:pt idx="600">
                  <c:v>0.18750628717863599</c:v>
                </c:pt>
                <c:pt idx="601">
                  <c:v>0.187127416165035</c:v>
                </c:pt>
                <c:pt idx="602">
                  <c:v>0.18674938154818199</c:v>
                </c:pt>
                <c:pt idx="603">
                  <c:v>0.186372185435558</c:v>
                </c:pt>
                <c:pt idx="604">
                  <c:v>0.18524564905358901</c:v>
                </c:pt>
                <c:pt idx="605">
                  <c:v>0.18487182784751602</c:v>
                </c:pt>
                <c:pt idx="606">
                  <c:v>0.18449885554460499</c:v>
                </c:pt>
                <c:pt idx="607">
                  <c:v>0.18412673419780901</c:v>
                </c:pt>
                <c:pt idx="608">
                  <c:v>0.18375546585330899</c:v>
                </c:pt>
                <c:pt idx="609">
                  <c:v>0.18338505254741999</c:v>
                </c:pt>
                <c:pt idx="610">
                  <c:v>0.183015496304575</c:v>
                </c:pt>
                <c:pt idx="611">
                  <c:v>0.18264679914434598</c:v>
                </c:pt>
                <c:pt idx="612">
                  <c:v>0.18227896307559602</c:v>
                </c:pt>
                <c:pt idx="613">
                  <c:v>0.181545882199662</c:v>
                </c:pt>
                <c:pt idx="614">
                  <c:v>0.181180641365627</c:v>
                </c:pt>
                <c:pt idx="615">
                  <c:v>0.18081626957108099</c:v>
                </c:pt>
                <c:pt idx="616">
                  <c:v>0.180090140938127</c:v>
                </c:pt>
                <c:pt idx="617">
                  <c:v>0.17972838800621899</c:v>
                </c:pt>
                <c:pt idx="618">
                  <c:v>0.17936751191449699</c:v>
                </c:pt>
                <c:pt idx="619">
                  <c:v>0.17900751459147099</c:v>
                </c:pt>
                <c:pt idx="620">
                  <c:v>0.17829016392980498</c:v>
                </c:pt>
                <c:pt idx="621">
                  <c:v>0.17793281440150799</c:v>
                </c:pt>
                <c:pt idx="622">
                  <c:v>0.17757635126989102</c:v>
                </c:pt>
                <c:pt idx="623">
                  <c:v>0.17722077641924799</c:v>
                </c:pt>
                <c:pt idx="624">
                  <c:v>0.17615940025167401</c:v>
                </c:pt>
                <c:pt idx="625">
                  <c:v>0.175807397184741</c:v>
                </c:pt>
                <c:pt idx="626">
                  <c:v>0.17406088184364399</c:v>
                </c:pt>
                <c:pt idx="627">
                  <c:v>0.17371429146454601</c:v>
                </c:pt>
                <c:pt idx="628">
                  <c:v>0.17302383773545599</c:v>
                </c:pt>
                <c:pt idx="629">
                  <c:v>0.17267997793294101</c:v>
                </c:pt>
                <c:pt idx="630">
                  <c:v>0.17233703185333799</c:v>
                </c:pt>
                <c:pt idx="631">
                  <c:v>0.171995001247813</c:v>
                </c:pt>
                <c:pt idx="632">
                  <c:v>0.17165388785643701</c:v>
                </c:pt>
                <c:pt idx="633">
                  <c:v>0.17131369341213998</c:v>
                </c:pt>
                <c:pt idx="634">
                  <c:v>0.170636068253113</c:v>
                </c:pt>
                <c:pt idx="635">
                  <c:v>0.17029864095931602</c:v>
                </c:pt>
                <c:pt idx="636">
                  <c:v>0.16962656542395899</c:v>
                </c:pt>
                <c:pt idx="637">
                  <c:v>0.16862542494451901</c:v>
                </c:pt>
                <c:pt idx="638">
                  <c:v>0.16829357752370899</c:v>
                </c:pt>
                <c:pt idx="639">
                  <c:v>0.16763269166744699</c:v>
                </c:pt>
                <c:pt idx="640">
                  <c:v>0.166975561974014</c:v>
                </c:pt>
                <c:pt idx="641">
                  <c:v>0.16664840972346501</c:v>
                </c:pt>
                <c:pt idx="642">
                  <c:v>0.16632220134143599</c:v>
                </c:pt>
                <c:pt idx="643">
                  <c:v>0.16599693841271299</c:v>
                </c:pt>
                <c:pt idx="644">
                  <c:v>0.165672622522609</c:v>
                </c:pt>
                <c:pt idx="645">
                  <c:v>0.165026838133463</c:v>
                </c:pt>
                <c:pt idx="646">
                  <c:v>0.16374670237202898</c:v>
                </c:pt>
                <c:pt idx="647">
                  <c:v>0.16342905925874901</c:v>
                </c:pt>
                <c:pt idx="648">
                  <c:v>0.16311237550986202</c:v>
                </c:pt>
                <c:pt idx="649">
                  <c:v>0.16279665262568599</c:v>
                </c:pt>
                <c:pt idx="650">
                  <c:v>0.16216809540933599</c:v>
                </c:pt>
                <c:pt idx="651">
                  <c:v>0.161232503073613</c:v>
                </c:pt>
                <c:pt idx="652">
                  <c:v>0.16061362083136199</c:v>
                </c:pt>
                <c:pt idx="653">
                  <c:v>0.15999862877731599</c:v>
                </c:pt>
                <c:pt idx="654">
                  <c:v>0.15969259511716299</c:v>
                </c:pt>
                <c:pt idx="655">
                  <c:v>0.15938753824131202</c:v>
                </c:pt>
                <c:pt idx="656">
                  <c:v>0.15908345954365299</c:v>
                </c:pt>
                <c:pt idx="657">
                  <c:v>0.158177106324113</c:v>
                </c:pt>
                <c:pt idx="658">
                  <c:v>0.15787695409889702</c:v>
                </c:pt>
                <c:pt idx="659">
                  <c:v>0.15757778688655999</c:v>
                </c:pt>
                <c:pt idx="660">
                  <c:v>0.156982412858376</c:v>
                </c:pt>
                <c:pt idx="661">
                  <c:v>0.15668620869486299</c:v>
                </c:pt>
                <c:pt idx="662">
                  <c:v>0.15639099485371</c:v>
                </c:pt>
                <c:pt idx="663">
                  <c:v>0.156096772639846</c:v>
                </c:pt>
                <c:pt idx="664">
                  <c:v>0.155803543348778</c:v>
                </c:pt>
                <c:pt idx="665">
                  <c:v>0.15551130826653101</c:v>
                </c:pt>
                <c:pt idx="666">
                  <c:v>0.155220068673916</c:v>
                </c:pt>
                <c:pt idx="667">
                  <c:v>0.15492982583738799</c:v>
                </c:pt>
                <c:pt idx="668">
                  <c:v>0.154352335471267</c:v>
                </c:pt>
                <c:pt idx="669">
                  <c:v>0.15406509043484601</c:v>
                </c:pt>
                <c:pt idx="670">
                  <c:v>0.15349360682411101</c:v>
                </c:pt>
                <c:pt idx="671">
                  <c:v>0.15320937069079299</c:v>
                </c:pt>
                <c:pt idx="672">
                  <c:v>0.152926139950739</c:v>
                </c:pt>
                <c:pt idx="673">
                  <c:v>0.152362699440451</c:v>
                </c:pt>
                <c:pt idx="674">
                  <c:v>0.15208249203685401</c:v>
                </c:pt>
                <c:pt idx="675">
                  <c:v>0.151803294768003</c:v>
                </c:pt>
                <c:pt idx="676">
                  <c:v>0.15152510879480899</c:v>
                </c:pt>
                <c:pt idx="677">
                  <c:v>0.15124793527407901</c:v>
                </c:pt>
                <c:pt idx="678">
                  <c:v>0.15097177534793801</c:v>
                </c:pt>
                <c:pt idx="679">
                  <c:v>0.15069663015311299</c:v>
                </c:pt>
                <c:pt idx="680">
                  <c:v>0.149877294193696</c:v>
                </c:pt>
                <c:pt idx="681">
                  <c:v>0.14933616431267602</c:v>
                </c:pt>
                <c:pt idx="682">
                  <c:v>0.148799119877839</c:v>
                </c:pt>
                <c:pt idx="683">
                  <c:v>0.14853213238356699</c:v>
                </c:pt>
                <c:pt idx="684">
                  <c:v>0.148266169446784</c:v>
                </c:pt>
                <c:pt idx="685">
                  <c:v>0.148001232120443</c:v>
                </c:pt>
                <c:pt idx="686">
                  <c:v>0.14773732143982901</c:v>
                </c:pt>
                <c:pt idx="687">
                  <c:v>0.147212584131137</c:v>
                </c:pt>
                <c:pt idx="688">
                  <c:v>0.14695175953498002</c:v>
                </c:pt>
                <c:pt idx="689">
                  <c:v>0.146691965653622</c:v>
                </c:pt>
                <c:pt idx="690">
                  <c:v>0.146175474004926</c:v>
                </c:pt>
                <c:pt idx="691">
                  <c:v>0.14566311703628601</c:v>
                </c:pt>
                <c:pt idx="692">
                  <c:v>0.145408491472408</c:v>
                </c:pt>
                <c:pt idx="693">
                  <c:v>0.144400364100149</c:v>
                </c:pt>
                <c:pt idx="694">
                  <c:v>0.14390253831491501</c:v>
                </c:pt>
                <c:pt idx="695">
                  <c:v>0.143655188081279</c:v>
                </c:pt>
                <c:pt idx="696">
                  <c:v>0.14340888080466999</c:v>
                </c:pt>
                <c:pt idx="697">
                  <c:v>0.14316361736863098</c:v>
                </c:pt>
                <c:pt idx="698">
                  <c:v>0.142193019327256</c:v>
                </c:pt>
                <c:pt idx="699">
                  <c:v>0.14195298799015099</c:v>
                </c:pt>
                <c:pt idx="700">
                  <c:v>0.14147607294895501</c:v>
                </c:pt>
                <c:pt idx="701">
                  <c:v>0.14123919087395201</c:v>
                </c:pt>
                <c:pt idx="702">
                  <c:v>0.14076858162156</c:v>
                </c:pt>
                <c:pt idx="703">
                  <c:v>0.14053485602009499</c:v>
                </c:pt>
                <c:pt idx="704">
                  <c:v>0.140302184140701</c:v>
                </c:pt>
                <c:pt idx="705">
                  <c:v>0.140070566746061</c:v>
                </c:pt>
                <c:pt idx="706">
                  <c:v>0.13984000459704798</c:v>
                </c:pt>
                <c:pt idx="707">
                  <c:v>0.139610498440743</c:v>
                </c:pt>
                <c:pt idx="708">
                  <c:v>0.13915465706021299</c:v>
                </c:pt>
                <c:pt idx="709">
                  <c:v>0.13892832328958499</c:v>
                </c:pt>
                <c:pt idx="710">
                  <c:v>0.13870304842032699</c:v>
                </c:pt>
                <c:pt idx="711">
                  <c:v>0.13825567820111601</c:v>
                </c:pt>
                <c:pt idx="712">
                  <c:v>0.138033584233163</c:v>
                </c:pt>
                <c:pt idx="713">
                  <c:v>0.13737367502899001</c:v>
                </c:pt>
                <c:pt idx="714">
                  <c:v>0.13715583173114601</c:v>
                </c:pt>
                <c:pt idx="715">
                  <c:v>0.13693905273352699</c:v>
                </c:pt>
                <c:pt idx="716">
                  <c:v>0.13672333867127801</c:v>
                </c:pt>
                <c:pt idx="717">
                  <c:v>0.13629510785288201</c:v>
                </c:pt>
                <c:pt idx="718">
                  <c:v>0.136082592324447</c:v>
                </c:pt>
                <c:pt idx="719">
                  <c:v>0.13566076403237601</c:v>
                </c:pt>
                <c:pt idx="720">
                  <c:v>0.13503603726028801</c:v>
                </c:pt>
                <c:pt idx="721">
                  <c:v>0.134829934787811</c:v>
                </c:pt>
                <c:pt idx="722">
                  <c:v>0.134624903129545</c:v>
                </c:pt>
                <c:pt idx="723">
                  <c:v>0.13442094282622599</c:v>
                </c:pt>
                <c:pt idx="724">
                  <c:v>0.13421805440790702</c:v>
                </c:pt>
                <c:pt idx="725">
                  <c:v>0.13381549531230399</c:v>
                </c:pt>
                <c:pt idx="726">
                  <c:v>0.13361582565473998</c:v>
                </c:pt>
                <c:pt idx="727">
                  <c:v>0.133023262184219</c:v>
                </c:pt>
                <c:pt idx="728">
                  <c:v>0.13282789112580901</c:v>
                </c:pt>
                <c:pt idx="729">
                  <c:v>0.13224823472518901</c:v>
                </c:pt>
                <c:pt idx="730">
                  <c:v>0.13205716966536601</c:v>
                </c:pt>
                <c:pt idx="731">
                  <c:v>0.13186718219863899</c:v>
                </c:pt>
                <c:pt idx="732">
                  <c:v>0.131678272741968</c:v>
                </c:pt>
                <c:pt idx="733">
                  <c:v>0.13149044170684901</c:v>
                </c:pt>
                <c:pt idx="734">
                  <c:v>0.13111801650582899</c:v>
                </c:pt>
                <c:pt idx="735">
                  <c:v>0.130933423115216</c:v>
                </c:pt>
                <c:pt idx="736">
                  <c:v>0.13074990970717298</c:v>
                </c:pt>
                <c:pt idx="737">
                  <c:v>0.130567476644077</c:v>
                </c:pt>
                <c:pt idx="738">
                  <c:v>0.129671528828494</c:v>
                </c:pt>
                <c:pt idx="739">
                  <c:v>0.129495585101043</c:v>
                </c:pt>
                <c:pt idx="740">
                  <c:v>0.12897425121165199</c:v>
                </c:pt>
                <c:pt idx="741">
                  <c:v>0.12880263998375502</c:v>
                </c:pt>
                <c:pt idx="742">
                  <c:v>0.128632112586748</c:v>
                </c:pt>
                <c:pt idx="743">
                  <c:v>0.128462669286523</c:v>
                </c:pt>
                <c:pt idx="744">
                  <c:v>0.12829431033930699</c:v>
                </c:pt>
                <c:pt idx="745">
                  <c:v>0.12812703599518399</c:v>
                </c:pt>
                <c:pt idx="746">
                  <c:v>0.127960846493134</c:v>
                </c:pt>
                <c:pt idx="747">
                  <c:v>0.127795742064749</c:v>
                </c:pt>
                <c:pt idx="748">
                  <c:v>0.12763172293357</c:v>
                </c:pt>
                <c:pt idx="749">
                  <c:v>0.127306941410196</c:v>
                </c:pt>
                <c:pt idx="750">
                  <c:v>0.127146179421536</c:v>
                </c:pt>
                <c:pt idx="751">
                  <c:v>0.12667041079470201</c:v>
                </c:pt>
                <c:pt idx="752">
                  <c:v>0.12651399427195001</c:v>
                </c:pt>
                <c:pt idx="753">
                  <c:v>0.126204421700743</c:v>
                </c:pt>
                <c:pt idx="754">
                  <c:v>0.12589919736507399</c:v>
                </c:pt>
                <c:pt idx="755">
                  <c:v>0.12574821610457398</c:v>
                </c:pt>
                <c:pt idx="756">
                  <c:v>0.12559832226942799</c:v>
                </c:pt>
                <c:pt idx="757">
                  <c:v>0.125449515963652</c:v>
                </c:pt>
                <c:pt idx="758">
                  <c:v>0.12530179728545299</c:v>
                </c:pt>
                <c:pt idx="759">
                  <c:v>0.12486516784217601</c:v>
                </c:pt>
                <c:pt idx="760">
                  <c:v>0.124721800462673</c:v>
                </c:pt>
                <c:pt idx="761">
                  <c:v>0.12443832969389801</c:v>
                </c:pt>
                <c:pt idx="762">
                  <c:v>0.12429822638702101</c:v>
                </c:pt>
                <c:pt idx="763">
                  <c:v>0.124021284076621</c:v>
                </c:pt>
                <c:pt idx="764">
                  <c:v>0.123884445105914</c:v>
                </c:pt>
                <c:pt idx="765">
                  <c:v>0.12374869426614199</c:v>
                </c:pt>
                <c:pt idx="766">
                  <c:v>0.12361403155309302</c:v>
                </c:pt>
                <c:pt idx="767">
                  <c:v>0.12348045695354799</c:v>
                </c:pt>
                <c:pt idx="768">
                  <c:v>0.12334797044681199</c:v>
                </c:pt>
                <c:pt idx="769">
                  <c:v>0.123216572002996</c:v>
                </c:pt>
                <c:pt idx="770">
                  <c:v>0.12308626158644</c:v>
                </c:pt>
                <c:pt idx="771">
                  <c:v>0.122957039149164</c:v>
                </c:pt>
                <c:pt idx="772">
                  <c:v>0.122828904637049</c:v>
                </c:pt>
                <c:pt idx="773">
                  <c:v>0.12245102798626099</c:v>
                </c:pt>
                <c:pt idx="774">
                  <c:v>0.12232724446761201</c:v>
                </c:pt>
                <c:pt idx="775">
                  <c:v>0.122204548476917</c:v>
                </c:pt>
                <c:pt idx="776">
                  <c:v>0.12196241865914501</c:v>
                </c:pt>
                <c:pt idx="777">
                  <c:v>0.121842984600131</c:v>
                </c:pt>
                <c:pt idx="778">
                  <c:v>0.12172463760402601</c:v>
                </c:pt>
                <c:pt idx="779">
                  <c:v>0.12126211737988798</c:v>
                </c:pt>
                <c:pt idx="780">
                  <c:v>0.12103737568933701</c:v>
                </c:pt>
                <c:pt idx="781">
                  <c:v>0.12092663383157799</c:v>
                </c:pt>
                <c:pt idx="782">
                  <c:v>0.12070840711689899</c:v>
                </c:pt>
                <c:pt idx="783">
                  <c:v>0.12049452167732499</c:v>
                </c:pt>
                <c:pt idx="784">
                  <c:v>0.12038920638101901</c:v>
                </c:pt>
                <c:pt idx="785">
                  <c:v>0.12028497572147299</c:v>
                </c:pt>
                <c:pt idx="786">
                  <c:v>0.12018182945677899</c:v>
                </c:pt>
                <c:pt idx="787">
                  <c:v>0.119978789087252</c:v>
                </c:pt>
                <c:pt idx="788">
                  <c:v>0.11978008316112401</c:v>
                </c:pt>
                <c:pt idx="789">
                  <c:v>0.11939566551493899</c:v>
                </c:pt>
                <c:pt idx="790">
                  <c:v>0.11930226646055099</c:v>
                </c:pt>
                <c:pt idx="791">
                  <c:v>0.119028556982904</c:v>
                </c:pt>
                <c:pt idx="792">
                  <c:v>0.11893948191178301</c:v>
                </c:pt>
                <c:pt idx="793">
                  <c:v>0.11885148696255199</c:v>
                </c:pt>
                <c:pt idx="794">
                  <c:v>0.118764571767615</c:v>
                </c:pt>
                <c:pt idx="795">
                  <c:v>0.11851030093352</c:v>
                </c:pt>
                <c:pt idx="796">
                  <c:v>0.118427700936772</c:v>
                </c:pt>
                <c:pt idx="797">
                  <c:v>0.118346178744511</c:v>
                </c:pt>
                <c:pt idx="798">
                  <c:v>0.11810807480537901</c:v>
                </c:pt>
                <c:pt idx="799">
                  <c:v>0.11803085960237202</c:v>
                </c:pt>
                <c:pt idx="800">
                  <c:v>0.11787965569839601</c:v>
                </c:pt>
                <c:pt idx="801">
                  <c:v>0.11780566607920098</c:v>
                </c:pt>
                <c:pt idx="802">
                  <c:v>0.117732750721891</c:v>
                </c:pt>
                <c:pt idx="803">
                  <c:v>0.11752044540700099</c:v>
                </c:pt>
                <c:pt idx="804">
                  <c:v>0.11731779075615199</c:v>
                </c:pt>
                <c:pt idx="805">
                  <c:v>0.117188042249718</c:v>
                </c:pt>
                <c:pt idx="806">
                  <c:v>0.117062572410323</c:v>
                </c:pt>
                <c:pt idx="807">
                  <c:v>0.116941376807135</c:v>
                </c:pt>
                <c:pt idx="808">
                  <c:v>0.11682445087823599</c:v>
                </c:pt>
                <c:pt idx="809">
                  <c:v>0.11665705733864901</c:v>
                </c:pt>
                <c:pt idx="810">
                  <c:v>0.116603389171892</c:v>
                </c:pt>
                <c:pt idx="811">
                  <c:v>0.11655078481539499</c:v>
                </c:pt>
                <c:pt idx="812">
                  <c:v>0.11639934827889201</c:v>
                </c:pt>
                <c:pt idx="813">
                  <c:v>0.11635099279507699</c:v>
                </c:pt>
                <c:pt idx="814">
                  <c:v>0.11630369789817702</c:v>
                </c:pt>
                <c:pt idx="815">
                  <c:v>0.11625746291706301</c:v>
                </c:pt>
                <c:pt idx="816">
                  <c:v>0.11621228717881801</c:v>
                </c:pt>
                <c:pt idx="817">
                  <c:v>0.11616816999758901</c:v>
                </c:pt>
                <c:pt idx="818">
                  <c:v>0.11600227289595599</c:v>
                </c:pt>
                <c:pt idx="819">
                  <c:v>0.115925657331021</c:v>
                </c:pt>
                <c:pt idx="820">
                  <c:v>0.11588893024455101</c:v>
                </c:pt>
                <c:pt idx="821">
                  <c:v>0.115853255961304</c:v>
                </c:pt>
                <c:pt idx="822">
                  <c:v>0.115818633730485</c:v>
                </c:pt>
                <c:pt idx="823">
                  <c:v>0.11578506278741799</c:v>
                </c:pt>
                <c:pt idx="824">
                  <c:v>0.11572107168156801</c:v>
                </c:pt>
                <c:pt idx="825">
                  <c:v>0.11566127639675199</c:v>
                </c:pt>
                <c:pt idx="826">
                  <c:v>0.115605670559113</c:v>
                </c:pt>
                <c:pt idx="827">
                  <c:v>0.11555424767342301</c:v>
                </c:pt>
                <c:pt idx="828">
                  <c:v>0.11553010277381001</c:v>
                </c:pt>
                <c:pt idx="829">
                  <c:v>0.115443947142709</c:v>
                </c:pt>
                <c:pt idx="830">
                  <c:v>0.115425009936219</c:v>
                </c:pt>
                <c:pt idx="831">
                  <c:v>0.11540711166741299</c:v>
                </c:pt>
                <c:pt idx="832">
                  <c:v>0.11539025145237199</c:v>
                </c:pt>
                <c:pt idx="833">
                  <c:v>0.11535964160564001</c:v>
                </c:pt>
                <c:pt idx="834">
                  <c:v>0.115345890166956</c:v>
                </c:pt>
                <c:pt idx="835">
                  <c:v>0.11533317316683299</c:v>
                </c:pt>
                <c:pt idx="836">
                  <c:v>0.11532148968326</c:v>
                </c:pt>
                <c:pt idx="837">
                  <c:v>0.11530121953647399</c:v>
                </c:pt>
                <c:pt idx="838">
                  <c:v>0.115292630990009</c:v>
                </c:pt>
                <c:pt idx="839">
                  <c:v>0.115285072194534</c:v>
                </c:pt>
                <c:pt idx="840">
                  <c:v>0.11527854218836399</c:v>
                </c:pt>
                <c:pt idx="841">
                  <c:v>0.11527304000413399</c:v>
                </c:pt>
                <c:pt idx="842">
                  <c:v>0.115268564665953</c:v>
                </c:pt>
                <c:pt idx="843">
                  <c:v>0.11526511519197599</c:v>
                </c:pt>
                <c:pt idx="844">
                  <c:v>0.11526269059133501</c:v>
                </c:pt>
                <c:pt idx="845">
                  <c:v>0.11526091200947899</c:v>
                </c:pt>
                <c:pt idx="846">
                  <c:v>0.11526155600992799</c:v>
                </c:pt>
                <c:pt idx="847">
                  <c:v>0.11526322084629601</c:v>
                </c:pt>
                <c:pt idx="848">
                  <c:v>0.11526960891115801</c:v>
                </c:pt>
                <c:pt idx="849">
                  <c:v>0.11529458934863999</c:v>
                </c:pt>
                <c:pt idx="850">
                  <c:v>0.115303370841421</c:v>
                </c:pt>
                <c:pt idx="851">
                  <c:v>0.11532396995654001</c:v>
                </c:pt>
                <c:pt idx="852">
                  <c:v>0.11533578539510601</c:v>
                </c:pt>
                <c:pt idx="853">
                  <c:v>0.11534860995403801</c:v>
                </c:pt>
                <c:pt idx="854">
                  <c:v>0.115362442525114</c:v>
                </c:pt>
                <c:pt idx="855">
                  <c:v>0.11537728199078801</c:v>
                </c:pt>
                <c:pt idx="856">
                  <c:v>0.11539312722568298</c:v>
                </c:pt>
                <c:pt idx="857">
                  <c:v>0.115427830473273</c:v>
                </c:pt>
                <c:pt idx="858">
                  <c:v>0.115466543125632</c:v>
                </c:pt>
                <c:pt idx="859">
                  <c:v>0.11550925592781001</c:v>
                </c:pt>
                <c:pt idx="860">
                  <c:v>0.11558080486853599</c:v>
                </c:pt>
                <c:pt idx="861">
                  <c:v>0.11560664435981199</c:v>
                </c:pt>
                <c:pt idx="862">
                  <c:v>0.11566130089037301</c:v>
                </c:pt>
                <c:pt idx="863">
                  <c:v>0.11571991937140799</c:v>
                </c:pt>
                <c:pt idx="864">
                  <c:v>0.11575071127265898</c:v>
                </c:pt>
                <c:pt idx="865">
                  <c:v>0.115849002706379</c:v>
                </c:pt>
                <c:pt idx="866">
                  <c:v>0.11588373424537099</c:v>
                </c:pt>
                <c:pt idx="867">
                  <c:v>0.115919447535187</c:v>
                </c:pt>
                <c:pt idx="868">
                  <c:v>0.115956141302062</c:v>
                </c:pt>
                <c:pt idx="869">
                  <c:v>0.11603246511898201</c:v>
                </c:pt>
                <c:pt idx="870">
                  <c:v>0.116072092581854</c:v>
                </c:pt>
                <c:pt idx="871">
                  <c:v>0.11611269534174201</c:v>
                </c:pt>
                <c:pt idx="872">
                  <c:v>0.116154272085012</c:v>
                </c:pt>
                <c:pt idx="873">
                  <c:v>0.116196821493918</c:v>
                </c:pt>
                <c:pt idx="874">
                  <c:v>0.116240342239693</c:v>
                </c:pt>
                <c:pt idx="875">
                  <c:v>0.11628483298982401</c:v>
                </c:pt>
                <c:pt idx="876">
                  <c:v>0.11633029240340401</c:v>
                </c:pt>
                <c:pt idx="877">
                  <c:v>0.11637671913084401</c:v>
                </c:pt>
                <c:pt idx="878">
                  <c:v>0.11657207197547201</c:v>
                </c:pt>
                <c:pt idx="879">
                  <c:v>0.11667551671345901</c:v>
                </c:pt>
                <c:pt idx="880">
                  <c:v>0.11672867630025301</c:v>
                </c:pt>
                <c:pt idx="881">
                  <c:v>0.11683786288741399</c:v>
                </c:pt>
                <c:pt idx="882">
                  <c:v>0.11689388705699399</c:v>
                </c:pt>
                <c:pt idx="883">
                  <c:v>0.11695086324572199</c:v>
                </c:pt>
                <c:pt idx="884">
                  <c:v>0.11706766594293801</c:v>
                </c:pt>
                <c:pt idx="885">
                  <c:v>0.11718825943458401</c:v>
                </c:pt>
                <c:pt idx="886">
                  <c:v>0.11731263206563999</c:v>
                </c:pt>
                <c:pt idx="887">
                  <c:v>0.117376231884864</c:v>
                </c:pt>
                <c:pt idx="888">
                  <c:v>0.11757266756540301</c:v>
                </c:pt>
                <c:pt idx="889">
                  <c:v>0.117640019882202</c:v>
                </c:pt>
                <c:pt idx="890">
                  <c:v>0.11784767697840201</c:v>
                </c:pt>
                <c:pt idx="891">
                  <c:v>0.11791875765170699</c:v>
                </c:pt>
                <c:pt idx="892">
                  <c:v>0.118063702250167</c:v>
                </c:pt>
                <c:pt idx="893">
                  <c:v>0.11813756308392499</c:v>
                </c:pt>
                <c:pt idx="894">
                  <c:v>0.11860006904527801</c:v>
                </c:pt>
                <c:pt idx="895">
                  <c:v>0.118680362114996</c:v>
                </c:pt>
                <c:pt idx="896">
                  <c:v>0.11876156771278</c:v>
                </c:pt>
                <c:pt idx="897">
                  <c:v>0.11884368422722101</c:v>
                </c:pt>
                <c:pt idx="898">
                  <c:v>0.11892671004175401</c:v>
                </c:pt>
                <c:pt idx="899">
                  <c:v>0.11901064353105699</c:v>
                </c:pt>
                <c:pt idx="900">
                  <c:v>0.11909548306485601</c:v>
                </c:pt>
                <c:pt idx="901">
                  <c:v>0.11935542151433999</c:v>
                </c:pt>
                <c:pt idx="902">
                  <c:v>0.119443868777418</c:v>
                </c:pt>
                <c:pt idx="903">
                  <c:v>0.119533213828415</c:v>
                </c:pt>
                <c:pt idx="904">
                  <c:v>0.11962345499570201</c:v>
                </c:pt>
                <c:pt idx="905">
                  <c:v>0.119714590602573</c:v>
                </c:pt>
                <c:pt idx="906">
                  <c:v>0.11989953838551001</c:v>
                </c:pt>
                <c:pt idx="907">
                  <c:v>0.12018362602214301</c:v>
                </c:pt>
                <c:pt idx="908">
                  <c:v>0.12047567171030502</c:v>
                </c:pt>
                <c:pt idx="909">
                  <c:v>0.12057478066749201</c:v>
                </c:pt>
                <c:pt idx="910">
                  <c:v>0.120674766920909</c:v>
                </c:pt>
                <c:pt idx="911">
                  <c:v>0.120775628720471</c:v>
                </c:pt>
                <c:pt idx="912">
                  <c:v>0.12087736430885</c:v>
                </c:pt>
                <c:pt idx="913">
                  <c:v>0.12118779614531401</c:v>
                </c:pt>
                <c:pt idx="914">
                  <c:v>0.12139908714581402</c:v>
                </c:pt>
                <c:pt idx="915">
                  <c:v>0.12150602821062099</c:v>
                </c:pt>
                <c:pt idx="916">
                  <c:v>0.12161383058549699</c:v>
                </c:pt>
                <c:pt idx="917">
                  <c:v>0.121722492459509</c:v>
                </c:pt>
                <c:pt idx="918">
                  <c:v>0.121832012019714</c:v>
                </c:pt>
                <c:pt idx="919">
                  <c:v>0.121942387442855</c:v>
                </c:pt>
                <c:pt idx="920">
                  <c:v>0.122053616901516</c:v>
                </c:pt>
                <c:pt idx="921">
                  <c:v>0.122392411113579</c:v>
                </c:pt>
                <c:pt idx="922">
                  <c:v>0.12250703830508901</c:v>
                </c:pt>
                <c:pt idx="923">
                  <c:v>0.12262251029664399</c:v>
                </c:pt>
                <c:pt idx="924">
                  <c:v>0.122738825220327</c:v>
                </c:pt>
                <c:pt idx="925">
                  <c:v>0.12285598120445301</c:v>
                </c:pt>
                <c:pt idx="926">
                  <c:v>0.12297397637129001</c:v>
                </c:pt>
                <c:pt idx="927">
                  <c:v>0.123092808832024</c:v>
                </c:pt>
                <c:pt idx="928">
                  <c:v>0.12321247669802901</c:v>
                </c:pt>
                <c:pt idx="929">
                  <c:v>0.12333297806964699</c:v>
                </c:pt>
                <c:pt idx="930">
                  <c:v>0.123699464146886</c:v>
                </c:pt>
                <c:pt idx="931">
                  <c:v>0.123947920651969</c:v>
                </c:pt>
                <c:pt idx="932">
                  <c:v>0.12407338285056099</c:v>
                </c:pt>
                <c:pt idx="933">
                  <c:v>0.12419966509478299</c:v>
                </c:pt>
                <c:pt idx="934">
                  <c:v>0.124326765434585</c:v>
                </c:pt>
                <c:pt idx="935">
                  <c:v>0.12445468191707701</c:v>
                </c:pt>
                <c:pt idx="936">
                  <c:v>0.124843308580925</c:v>
                </c:pt>
                <c:pt idx="937">
                  <c:v>0.124974469964571</c:v>
                </c:pt>
                <c:pt idx="938">
                  <c:v>0.125106437627475</c:v>
                </c:pt>
                <c:pt idx="939">
                  <c:v>0.125239209575675</c:v>
                </c:pt>
                <c:pt idx="940">
                  <c:v>0.125507158335187</c:v>
                </c:pt>
                <c:pt idx="941">
                  <c:v>0.125778300191279</c:v>
                </c:pt>
                <c:pt idx="942">
                  <c:v>0.125915063488127</c:v>
                </c:pt>
                <c:pt idx="943">
                  <c:v>0.12633009849024299</c:v>
                </c:pt>
                <c:pt idx="944">
                  <c:v>0.12647001839602701</c:v>
                </c:pt>
                <c:pt idx="945">
                  <c:v>0.12675220825882</c:v>
                </c:pt>
                <c:pt idx="946">
                  <c:v>0.126894474092965</c:v>
                </c:pt>
                <c:pt idx="947">
                  <c:v>0.12718133721775801</c:v>
                </c:pt>
                <c:pt idx="948">
                  <c:v>0.12732593034840001</c:v>
                </c:pt>
                <c:pt idx="949">
                  <c:v>0.12761742930466699</c:v>
                </c:pt>
                <c:pt idx="950">
                  <c:v>0.12835956926827399</c:v>
                </c:pt>
                <c:pt idx="951">
                  <c:v>0.12851027619736299</c:v>
                </c:pt>
                <c:pt idx="952">
                  <c:v>0.128661737802863</c:v>
                </c:pt>
                <c:pt idx="953">
                  <c:v>0.12896691646585098</c:v>
                </c:pt>
                <c:pt idx="954">
                  <c:v>0.12912062922329801</c:v>
                </c:pt>
                <c:pt idx="955">
                  <c:v>0.129275088054423</c:v>
                </c:pt>
                <c:pt idx="956">
                  <c:v>0.129430290794397</c:v>
                </c:pt>
                <c:pt idx="957">
                  <c:v>0.12990034072461901</c:v>
                </c:pt>
                <c:pt idx="958">
                  <c:v>0.130058497329371</c:v>
                </c:pt>
                <c:pt idx="959">
                  <c:v>0.13021738692955098</c:v>
                </c:pt>
                <c:pt idx="960">
                  <c:v>0.13037700732521801</c:v>
                </c:pt>
                <c:pt idx="961">
                  <c:v>0.130537356311728</c:v>
                </c:pt>
                <c:pt idx="962">
                  <c:v>0.13069843167407602</c:v>
                </c:pt>
                <c:pt idx="963">
                  <c:v>0.13086023119911</c:v>
                </c:pt>
                <c:pt idx="964">
                  <c:v>0.131022752660264</c:v>
                </c:pt>
                <c:pt idx="965">
                  <c:v>0.13134995247874498</c:v>
                </c:pt>
                <c:pt idx="966">
                  <c:v>0.13184611083768902</c:v>
                </c:pt>
                <c:pt idx="967">
                  <c:v>0.132012916925384</c:v>
                </c:pt>
                <c:pt idx="968">
                  <c:v>0.13218042923084</c:v>
                </c:pt>
                <c:pt idx="969">
                  <c:v>0.13234864548453601</c:v>
                </c:pt>
                <c:pt idx="970">
                  <c:v>0.13251756341535501</c:v>
                </c:pt>
                <c:pt idx="971">
                  <c:v>0.13285749517339202</c:v>
                </c:pt>
                <c:pt idx="972">
                  <c:v>0.133028504428537</c:v>
                </c:pt>
                <c:pt idx="973">
                  <c:v>0.13320020620458201</c:v>
                </c:pt>
                <c:pt idx="974">
                  <c:v>0.13354567811177401</c:v>
                </c:pt>
                <c:pt idx="975">
                  <c:v>0.13371944362183499</c:v>
                </c:pt>
                <c:pt idx="976">
                  <c:v>0.13406902216052599</c:v>
                </c:pt>
                <c:pt idx="977">
                  <c:v>0.134244830535965</c:v>
                </c:pt>
                <c:pt idx="978">
                  <c:v>0.134421315202365</c:v>
                </c:pt>
                <c:pt idx="979">
                  <c:v>0.13459847382005199</c:v>
                </c:pt>
                <c:pt idx="980">
                  <c:v>0.13477630404310398</c:v>
                </c:pt>
                <c:pt idx="981">
                  <c:v>0.13531380079380501</c:v>
                </c:pt>
                <c:pt idx="982">
                  <c:v>0.13549429386384401</c:v>
                </c:pt>
                <c:pt idx="983">
                  <c:v>0.13567544672467802</c:v>
                </c:pt>
                <c:pt idx="984">
                  <c:v>0.13585725699888701</c:v>
                </c:pt>
                <c:pt idx="985">
                  <c:v>0.13603972229922301</c:v>
                </c:pt>
                <c:pt idx="986">
                  <c:v>0.136222840239548</c:v>
                </c:pt>
                <c:pt idx="987">
                  <c:v>0.13640660842303298</c:v>
                </c:pt>
                <c:pt idx="988">
                  <c:v>0.13659102444990098</c:v>
                </c:pt>
                <c:pt idx="989">
                  <c:v>0.137148135500889</c:v>
                </c:pt>
                <c:pt idx="990">
                  <c:v>0.13752273783237198</c:v>
                </c:pt>
                <c:pt idx="991">
                  <c:v>0.13771099020578498</c:v>
                </c:pt>
                <c:pt idx="992">
                  <c:v>0.13808938517927402</c:v>
                </c:pt>
                <c:pt idx="993">
                  <c:v>0.13827952288864798</c:v>
                </c:pt>
                <c:pt idx="994">
                  <c:v>0.13847028414226498</c:v>
                </c:pt>
                <c:pt idx="995">
                  <c:v>0.13866166648225201</c:v>
                </c:pt>
                <c:pt idx="996">
                  <c:v>0.138853667444575</c:v>
                </c:pt>
                <c:pt idx="997">
                  <c:v>0.139239515351615</c:v>
                </c:pt>
                <c:pt idx="998">
                  <c:v>0.139433357342407</c:v>
                </c:pt>
                <c:pt idx="999">
                  <c:v>0.13962780804746699</c:v>
                </c:pt>
                <c:pt idx="1000">
                  <c:v>0.13982286497588101</c:v>
                </c:pt>
                <c:pt idx="1001">
                  <c:v>0.14001852563325601</c:v>
                </c:pt>
                <c:pt idx="1002">
                  <c:v>0.14021478751774799</c:v>
                </c:pt>
                <c:pt idx="1003">
                  <c:v>0.14080715545992301</c:v>
                </c:pt>
                <c:pt idx="1004">
                  <c:v>0.14100579715054301</c:v>
                </c:pt>
                <c:pt idx="1005">
                  <c:v>0.141404843948047</c:v>
                </c:pt>
                <c:pt idx="1006">
                  <c:v>0.141605243988385</c:v>
                </c:pt>
                <c:pt idx="1007">
                  <c:v>0.14200778464512298</c:v>
                </c:pt>
                <c:pt idx="1008">
                  <c:v>0.142412629070929</c:v>
                </c:pt>
                <c:pt idx="1009">
                  <c:v>0.14261590880309999</c:v>
                </c:pt>
                <c:pt idx="1010">
                  <c:v>0.14281975679536699</c:v>
                </c:pt>
                <c:pt idx="1011">
                  <c:v>0.14302417047572799</c:v>
                </c:pt>
                <c:pt idx="1012">
                  <c:v>0.143229147269091</c:v>
                </c:pt>
                <c:pt idx="1013">
                  <c:v>0.14343468459226399</c:v>
                </c:pt>
                <c:pt idx="1014">
                  <c:v>0.14405463386186299</c:v>
                </c:pt>
                <c:pt idx="1015">
                  <c:v>0.144679534514108</c:v>
                </c:pt>
                <c:pt idx="1016">
                  <c:v>0.14488892286587798</c:v>
                </c:pt>
                <c:pt idx="1017">
                  <c:v>0.14573184703733599</c:v>
                </c:pt>
                <c:pt idx="1018">
                  <c:v>0.146369605687173</c:v>
                </c:pt>
                <c:pt idx="1019">
                  <c:v>0.14658323789236199</c:v>
                </c:pt>
                <c:pt idx="1020">
                  <c:v>0.147012055337672</c:v>
                </c:pt>
                <c:pt idx="1021">
                  <c:v>0.147227235245591</c:v>
                </c:pt>
                <c:pt idx="1022">
                  <c:v>0.147875827619253</c:v>
                </c:pt>
                <c:pt idx="1023">
                  <c:v>0.148093033684149</c:v>
                </c:pt>
                <c:pt idx="1024">
                  <c:v>0.14918650732071001</c:v>
                </c:pt>
                <c:pt idx="1025">
                  <c:v>0.149627319784993</c:v>
                </c:pt>
                <c:pt idx="1026">
                  <c:v>0.14984844864835201</c:v>
                </c:pt>
                <c:pt idx="1027">
                  <c:v>0.15007005563015499</c:v>
                </c:pt>
                <c:pt idx="1028">
                  <c:v>0.150514693004831</c:v>
                </c:pt>
                <c:pt idx="1029">
                  <c:v>0.15073771791725701</c:v>
                </c:pt>
                <c:pt idx="1030">
                  <c:v>0.15096120998449</c:v>
                </c:pt>
                <c:pt idx="1031">
                  <c:v>0.15140958457244602</c:v>
                </c:pt>
                <c:pt idx="1032">
                  <c:v>0.151634461576132</c:v>
                </c:pt>
                <c:pt idx="1033">
                  <c:v>0.15185979469974401</c:v>
                </c:pt>
                <c:pt idx="1034">
                  <c:v>0.15208558117409998</c:v>
                </c:pt>
                <c:pt idx="1035">
                  <c:v>0.15231181822505802</c:v>
                </c:pt>
                <c:pt idx="1036">
                  <c:v>0.152538503072567</c:v>
                </c:pt>
                <c:pt idx="1037">
                  <c:v>0.15276563293554199</c:v>
                </c:pt>
                <c:pt idx="1038">
                  <c:v>0.152993205024467</c:v>
                </c:pt>
                <c:pt idx="1039">
                  <c:v>0.15344966470933699</c:v>
                </c:pt>
                <c:pt idx="1040">
                  <c:v>0.153678546708125</c:v>
                </c:pt>
                <c:pt idx="1041">
                  <c:v>0.15390785973846702</c:v>
                </c:pt>
                <c:pt idx="1042">
                  <c:v>0.15436776765236401</c:v>
                </c:pt>
                <c:pt idx="1043">
                  <c:v>0.154598356902655</c:v>
                </c:pt>
                <c:pt idx="1044">
                  <c:v>0.155524883285625</c:v>
                </c:pt>
                <c:pt idx="1045">
                  <c:v>0.155990608421712</c:v>
                </c:pt>
                <c:pt idx="1046">
                  <c:v>0.15622407652491599</c:v>
                </c:pt>
                <c:pt idx="1047">
                  <c:v>0.15669220954011301</c:v>
                </c:pt>
                <c:pt idx="1048">
                  <c:v>0.15692686873376099</c:v>
                </c:pt>
                <c:pt idx="1049">
                  <c:v>0.157161919231426</c:v>
                </c:pt>
                <c:pt idx="1050">
                  <c:v>0.157397358164896</c:v>
                </c:pt>
                <c:pt idx="1051">
                  <c:v>0.157633182659594</c:v>
                </c:pt>
                <c:pt idx="1052">
                  <c:v>0.15786938983854598</c:v>
                </c:pt>
                <c:pt idx="1053">
                  <c:v>0.15881798768918401</c:v>
                </c:pt>
                <c:pt idx="1054">
                  <c:v>0.15905606497302402</c:v>
                </c:pt>
                <c:pt idx="1055">
                  <c:v>0.15977247717356699</c:v>
                </c:pt>
                <c:pt idx="1056">
                  <c:v>0.16001199831894999</c:v>
                </c:pt>
                <c:pt idx="1057">
                  <c:v>0.16025187314445702</c:v>
                </c:pt>
                <c:pt idx="1058">
                  <c:v>0.16049209872428602</c:v>
                </c:pt>
                <c:pt idx="1059">
                  <c:v>0.16097359043933299</c:v>
                </c:pt>
                <c:pt idx="1060">
                  <c:v>0.16121485070734698</c:v>
                </c:pt>
                <c:pt idx="1061">
                  <c:v>0.16169838537300102</c:v>
                </c:pt>
                <c:pt idx="1062">
                  <c:v>0.16242617848810201</c:v>
                </c:pt>
                <c:pt idx="1063">
                  <c:v>0.16266942867520401</c:v>
                </c:pt>
                <c:pt idx="1064">
                  <c:v>0.16315689000462602</c:v>
                </c:pt>
                <c:pt idx="1065">
                  <c:v>0.16364561280963599</c:v>
                </c:pt>
                <c:pt idx="1066">
                  <c:v>0.163890439827762</c:v>
                </c:pt>
                <c:pt idx="1067">
                  <c:v>0.16413557328254899</c:v>
                </c:pt>
                <c:pt idx="1068">
                  <c:v>0.16487278238189901</c:v>
                </c:pt>
                <c:pt idx="1069">
                  <c:v>0.16561264168675002</c:v>
                </c:pt>
                <c:pt idx="1070">
                  <c:v>0.165859836375604</c:v>
                </c:pt>
                <c:pt idx="1071">
                  <c:v>0.16635507006639799</c:v>
                </c:pt>
                <c:pt idx="1072">
                  <c:v>0.16709998609142901</c:v>
                </c:pt>
                <c:pt idx="1073">
                  <c:v>0.16734883012420701</c:v>
                </c:pt>
                <c:pt idx="1074">
                  <c:v>0.16759793844863599</c:v>
                </c:pt>
                <c:pt idx="1075">
                  <c:v>0.16809693581532001</c:v>
                </c:pt>
                <c:pt idx="1076">
                  <c:v>0.16834681877139901</c:v>
                </c:pt>
                <c:pt idx="1077">
                  <c:v>0.168596953843133</c:v>
                </c:pt>
                <c:pt idx="1078">
                  <c:v>0.168847337979214</c:v>
                </c:pt>
                <c:pt idx="1079">
                  <c:v>0.16934884121622898</c:v>
                </c:pt>
                <c:pt idx="1080">
                  <c:v>0.169851303989035</c:v>
                </c:pt>
                <c:pt idx="1081">
                  <c:v>0.170102887531036</c:v>
                </c:pt>
                <c:pt idx="1082">
                  <c:v>0.170354701746321</c:v>
                </c:pt>
                <c:pt idx="1083">
                  <c:v>0.170606743557116</c:v>
                </c:pt>
                <c:pt idx="1084">
                  <c:v>0.17085900988213198</c:v>
                </c:pt>
                <c:pt idx="1085">
                  <c:v>0.17161712508098201</c:v>
                </c:pt>
                <c:pt idx="1086">
                  <c:v>0.17237714965553</c:v>
                </c:pt>
                <c:pt idx="1087">
                  <c:v>0.173138999855381</c:v>
                </c:pt>
                <c:pt idx="1088">
                  <c:v>0.173393341100956</c:v>
                </c:pt>
                <c:pt idx="1089">
                  <c:v>0.173647872740953</c:v>
                </c:pt>
                <c:pt idx="1090">
                  <c:v>0.17390259165343</c:v>
                </c:pt>
                <c:pt idx="1091">
                  <c:v>0.17415749471133601</c:v>
                </c:pt>
                <c:pt idx="1092">
                  <c:v>0.17441257878770899</c:v>
                </c:pt>
                <c:pt idx="1093">
                  <c:v>0.17543466257152002</c:v>
                </c:pt>
                <c:pt idx="1094">
                  <c:v>0.176202972284878</c:v>
                </c:pt>
                <c:pt idx="1095">
                  <c:v>0.17645939146355699</c:v>
                </c:pt>
                <c:pt idx="1096">
                  <c:v>0.17671596335176701</c:v>
                </c:pt>
                <c:pt idx="1097">
                  <c:v>0.17697268478669401</c:v>
                </c:pt>
                <c:pt idx="1098">
                  <c:v>0.17722955260473</c:v>
                </c:pt>
                <c:pt idx="1099">
                  <c:v>0.17825842429802399</c:v>
                </c:pt>
                <c:pt idx="1100">
                  <c:v>0.178515976447089</c:v>
                </c:pt>
                <c:pt idx="1101">
                  <c:v>0.179031459540761</c:v>
                </c:pt>
                <c:pt idx="1102">
                  <c:v>0.18006385157194599</c:v>
                </c:pt>
                <c:pt idx="1103">
                  <c:v>0.18032222798303699</c:v>
                </c:pt>
                <c:pt idx="1104">
                  <c:v>0.18058070934839102</c:v>
                </c:pt>
                <c:pt idx="1105">
                  <c:v>0.18109797410797002</c:v>
                </c:pt>
                <c:pt idx="1106">
                  <c:v>0.18135675107642202</c:v>
                </c:pt>
                <c:pt idx="1107">
                  <c:v>0.18161562014890201</c:v>
                </c:pt>
                <c:pt idx="1108">
                  <c:v>0.18239274777207601</c:v>
                </c:pt>
                <c:pt idx="1109">
                  <c:v>0.18265195302746601</c:v>
                </c:pt>
                <c:pt idx="1110">
                  <c:v>0.183170588223486</c:v>
                </c:pt>
                <c:pt idx="1111">
                  <c:v>0.18343001169050599</c:v>
                </c:pt>
                <c:pt idx="1112">
                  <c:v>0.18368950141634599</c:v>
                </c:pt>
                <c:pt idx="1113">
                  <c:v>0.183949054159084</c:v>
                </c:pt>
                <c:pt idx="1114">
                  <c:v>0.18420866667020599</c:v>
                </c:pt>
                <c:pt idx="1115">
                  <c:v>0.18498783031142002</c:v>
                </c:pt>
                <c:pt idx="1116">
                  <c:v>0.18550751193644699</c:v>
                </c:pt>
                <c:pt idx="1117">
                  <c:v>0.185767414727084</c:v>
                </c:pt>
                <c:pt idx="1118">
                  <c:v>0.18654733180423899</c:v>
                </c:pt>
                <c:pt idx="1119">
                  <c:v>0.18680736282542601</c:v>
                </c:pt>
                <c:pt idx="1120">
                  <c:v>0.187067417718427</c:v>
                </c:pt>
                <c:pt idx="1121">
                  <c:v>0.18732749320345998</c:v>
                </c:pt>
                <c:pt idx="1122">
                  <c:v>0.18784769281377001</c:v>
                </c:pt>
                <c:pt idx="1123">
                  <c:v>0.18836793536190299</c:v>
                </c:pt>
                <c:pt idx="1124">
                  <c:v>0.188888194510726</c:v>
                </c:pt>
                <c:pt idx="1125">
                  <c:v>0.189148322069459</c:v>
                </c:pt>
                <c:pt idx="1126">
                  <c:v>0.18966855664431401</c:v>
                </c:pt>
                <c:pt idx="1127">
                  <c:v>0.18992865705124801</c:v>
                </c:pt>
                <c:pt idx="1128">
                  <c:v>0.19018874179272</c:v>
                </c:pt>
                <c:pt idx="1129">
                  <c:v>0.19070885103086799</c:v>
                </c:pt>
                <c:pt idx="1130">
                  <c:v>0.19122885783129201</c:v>
                </c:pt>
                <c:pt idx="1131">
                  <c:v>0.191748735629343</c:v>
                </c:pt>
                <c:pt idx="1132">
                  <c:v>0.19252825223284301</c:v>
                </c:pt>
                <c:pt idx="1133">
                  <c:v>0.192787997750202</c:v>
                </c:pt>
                <c:pt idx="1134">
                  <c:v>0.19304769103227001</c:v>
                </c:pt>
                <c:pt idx="1135">
                  <c:v>0.19330732873985998</c:v>
                </c:pt>
                <c:pt idx="1136">
                  <c:v>0.19356690753081501</c:v>
                </c:pt>
                <c:pt idx="1137">
                  <c:v>0.19382642406064102</c:v>
                </c:pt>
                <c:pt idx="1138">
                  <c:v>0.19434525694791099</c:v>
                </c:pt>
                <c:pt idx="1139">
                  <c:v>0.19460456660456302</c:v>
                </c:pt>
                <c:pt idx="1140">
                  <c:v>0.19486380059785402</c:v>
                </c:pt>
                <c:pt idx="1141">
                  <c:v>0.19512295557300802</c:v>
                </c:pt>
                <c:pt idx="1142">
                  <c:v>0.19589991278281901</c:v>
                </c:pt>
                <c:pt idx="1143">
                  <c:v>0.19615871806989599</c:v>
                </c:pt>
                <c:pt idx="1144">
                  <c:v>0.196676037762614</c:v>
                </c:pt>
                <c:pt idx="1145">
                  <c:v>0.19693454542553798</c:v>
                </c:pt>
                <c:pt idx="1146">
                  <c:v>0.19719294713378999</c:v>
                </c:pt>
                <c:pt idx="1147">
                  <c:v>0.197451239509608</c:v>
                </c:pt>
                <c:pt idx="1148">
                  <c:v>0.19770941917384299</c:v>
                </c:pt>
                <c:pt idx="1149">
                  <c:v>0.19822542683595798</c:v>
                </c:pt>
                <c:pt idx="1150">
                  <c:v>0.19848324806301101</c:v>
                </c:pt>
                <c:pt idx="1151">
                  <c:v>0.19899850836777502</c:v>
                </c:pt>
                <c:pt idx="1152">
                  <c:v>0.19925594066167002</c:v>
                </c:pt>
                <c:pt idx="1153">
                  <c:v>0.19951323652179298</c:v>
                </c:pt>
                <c:pt idx="1154">
                  <c:v>0.199770392553131</c:v>
                </c:pt>
                <c:pt idx="1155">
                  <c:v>0.20002740535574001</c:v>
                </c:pt>
                <c:pt idx="1156">
                  <c:v>0.20028427152590397</c:v>
                </c:pt>
                <c:pt idx="1157">
                  <c:v>0.200540987661874</c:v>
                </c:pt>
                <c:pt idx="1158">
                  <c:v>0.20105395620103303</c:v>
                </c:pt>
                <c:pt idx="1159">
                  <c:v>0.20207794284631497</c:v>
                </c:pt>
                <c:pt idx="1160">
                  <c:v>0.20233351324587101</c:v>
                </c:pt>
                <c:pt idx="1161">
                  <c:v>0.20284411859186102</c:v>
                </c:pt>
                <c:pt idx="1162">
                  <c:v>0.20360863660417</c:v>
                </c:pt>
                <c:pt idx="1163">
                  <c:v>0.203863091559076</c:v>
                </c:pt>
                <c:pt idx="1164">
                  <c:v>0.204117348601729</c:v>
                </c:pt>
                <c:pt idx="1165">
                  <c:v>0.20437140429833001</c:v>
                </c:pt>
                <c:pt idx="1166">
                  <c:v>0.20462525521105801</c:v>
                </c:pt>
                <c:pt idx="1167">
                  <c:v>0.20513232892555</c:v>
                </c:pt>
                <c:pt idx="1168">
                  <c:v>0.20538554484426599</c:v>
                </c:pt>
                <c:pt idx="1169">
                  <c:v>0.20563854221028699</c:v>
                </c:pt>
                <c:pt idx="1170">
                  <c:v>0.20614386749643901</c:v>
                </c:pt>
                <c:pt idx="1171">
                  <c:v>0.20664827718415998</c:v>
                </c:pt>
                <c:pt idx="1172">
                  <c:v>0.206900130045994</c:v>
                </c:pt>
                <c:pt idx="1173">
                  <c:v>0.20715174364469199</c:v>
                </c:pt>
                <c:pt idx="1174">
                  <c:v>0.20765423921686502</c:v>
                </c:pt>
                <c:pt idx="1175">
                  <c:v>0.20790511426737501</c:v>
                </c:pt>
                <c:pt idx="1176">
                  <c:v>0.20815573621011099</c:v>
                </c:pt>
                <c:pt idx="1177">
                  <c:v>0.20840610157723499</c:v>
                </c:pt>
                <c:pt idx="1178">
                  <c:v>0.208656206903157</c:v>
                </c:pt>
                <c:pt idx="1179">
                  <c:v>0.20890604871649501</c:v>
                </c:pt>
                <c:pt idx="1180">
                  <c:v>0.20915562354536701</c:v>
                </c:pt>
                <c:pt idx="1181">
                  <c:v>0.20940492791867801</c:v>
                </c:pt>
                <c:pt idx="1182">
                  <c:v>0.209902711390276</c:v>
                </c:pt>
                <c:pt idx="1183">
                  <c:v>0.21015118353381099</c:v>
                </c:pt>
                <c:pt idx="1184">
                  <c:v>0.21039937130818703</c:v>
                </c:pt>
                <c:pt idx="1185">
                  <c:v>0.210647271231203</c:v>
                </c:pt>
                <c:pt idx="1186">
                  <c:v>0.21089487981948499</c:v>
                </c:pt>
                <c:pt idx="1187">
                  <c:v>0.21114219358651601</c:v>
                </c:pt>
                <c:pt idx="1188">
                  <c:v>0.21138920904516201</c:v>
                </c:pt>
                <c:pt idx="1189">
                  <c:v>0.211635922704598</c:v>
                </c:pt>
                <c:pt idx="1190">
                  <c:v>0.21188233107441401</c:v>
                </c:pt>
                <c:pt idx="1191">
                  <c:v>0.21212843066187501</c:v>
                </c:pt>
                <c:pt idx="1192">
                  <c:v>0.21237421797158101</c:v>
                </c:pt>
                <c:pt idx="1193">
                  <c:v>0.21261968950818097</c:v>
                </c:pt>
                <c:pt idx="1194">
                  <c:v>0.21310967126519301</c:v>
                </c:pt>
                <c:pt idx="1195">
                  <c:v>0.21335417448447297</c:v>
                </c:pt>
                <c:pt idx="1196">
                  <c:v>0.21359834792717899</c:v>
                </c:pt>
                <c:pt idx="1197">
                  <c:v>0.21384218808896499</c:v>
                </c:pt>
                <c:pt idx="1198">
                  <c:v>0.214328854539199</c:v>
                </c:pt>
                <c:pt idx="1199">
                  <c:v>0.21457167380972503</c:v>
                </c:pt>
                <c:pt idx="1200">
                  <c:v>0.21481414576261701</c:v>
                </c:pt>
                <c:pt idx="1201">
                  <c:v>0.215298033659475</c:v>
                </c:pt>
                <c:pt idx="1202">
                  <c:v>0.21553944257198401</c:v>
                </c:pt>
                <c:pt idx="1203">
                  <c:v>0.21578049010346198</c:v>
                </c:pt>
                <c:pt idx="1204">
                  <c:v>0.21626148694317698</c:v>
                </c:pt>
                <c:pt idx="1205">
                  <c:v>0.21674099599997401</c:v>
                </c:pt>
                <c:pt idx="1206">
                  <c:v>0.21698018379747397</c:v>
                </c:pt>
                <c:pt idx="1207">
                  <c:v>0.21721898907075202</c:v>
                </c:pt>
                <c:pt idx="1208">
                  <c:v>0.21745740829087601</c:v>
                </c:pt>
                <c:pt idx="1209">
                  <c:v>0.21769543792587798</c:v>
                </c:pt>
                <c:pt idx="1210">
                  <c:v>0.21840715399068902</c:v>
                </c:pt>
                <c:pt idx="1211">
                  <c:v>0.21864358994578703</c:v>
                </c:pt>
                <c:pt idx="1212">
                  <c:v>0.21887961863839098</c:v>
                </c:pt>
                <c:pt idx="1213">
                  <c:v>0.21911523652611997</c:v>
                </c:pt>
                <c:pt idx="1214">
                  <c:v>0.219350440068595</c:v>
                </c:pt>
                <c:pt idx="1215">
                  <c:v>0.21958522572175002</c:v>
                </c:pt>
                <c:pt idx="1216">
                  <c:v>0.21981958994065201</c:v>
                </c:pt>
                <c:pt idx="1217">
                  <c:v>0.22005352917859</c:v>
                </c:pt>
                <c:pt idx="1218">
                  <c:v>0.22028703988711501</c:v>
                </c:pt>
                <c:pt idx="1219">
                  <c:v>0.220520118517124</c:v>
                </c:pt>
                <c:pt idx="1220">
                  <c:v>0.220752761517858</c:v>
                </c:pt>
                <c:pt idx="1221">
                  <c:v>0.22098496533580098</c:v>
                </c:pt>
                <c:pt idx="1222">
                  <c:v>0.22144804120566403</c:v>
                </c:pt>
                <c:pt idx="1223">
                  <c:v>0.22167890614467101</c:v>
                </c:pt>
                <c:pt idx="1224">
                  <c:v>0.22190931767598399</c:v>
                </c:pt>
                <c:pt idx="1225">
                  <c:v>0.22213927223830701</c:v>
                </c:pt>
                <c:pt idx="1226">
                  <c:v>0.22236876627066801</c:v>
                </c:pt>
                <c:pt idx="1227">
                  <c:v>0.222597796209628</c:v>
                </c:pt>
                <c:pt idx="1228">
                  <c:v>0.22350920371983202</c:v>
                </c:pt>
                <c:pt idx="1229">
                  <c:v>0.22396203016377902</c:v>
                </c:pt>
                <c:pt idx="1230">
                  <c:v>0.22441290030090702</c:v>
                </c:pt>
                <c:pt idx="1231">
                  <c:v>0.22486178552460498</c:v>
                </c:pt>
                <c:pt idx="1232">
                  <c:v>0.22530865720568902</c:v>
                </c:pt>
                <c:pt idx="1233">
                  <c:v>0.22553132901613598</c:v>
                </c:pt>
                <c:pt idx="1234">
                  <c:v>0.22575348669443498</c:v>
                </c:pt>
                <c:pt idx="1235">
                  <c:v>0.225975126656317</c:v>
                </c:pt>
                <c:pt idx="1236">
                  <c:v>0.226196245314534</c:v>
                </c:pt>
                <c:pt idx="1237">
                  <c:v>0.22685643758351701</c:v>
                </c:pt>
                <c:pt idx="1238">
                  <c:v>0.227945996805266</c:v>
                </c:pt>
                <c:pt idx="1239">
                  <c:v>0.228593117352419</c:v>
                </c:pt>
                <c:pt idx="1240">
                  <c:v>0.23008314105113201</c:v>
                </c:pt>
                <c:pt idx="1241">
                  <c:v>0.23071294905466899</c:v>
                </c:pt>
                <c:pt idx="1242">
                  <c:v>0.23092168873770799</c:v>
                </c:pt>
                <c:pt idx="1243">
                  <c:v>0.23112982423121603</c:v>
                </c:pt>
                <c:pt idx="1244">
                  <c:v>0.23133735191267699</c:v>
                </c:pt>
                <c:pt idx="1245">
                  <c:v>0.23154426816056201</c:v>
                </c:pt>
                <c:pt idx="1246">
                  <c:v>0.23175056934952998</c:v>
                </c:pt>
                <c:pt idx="1247">
                  <c:v>0.231956251855989</c:v>
                </c:pt>
                <c:pt idx="1248">
                  <c:v>0.23216131205171603</c:v>
                </c:pt>
                <c:pt idx="1249">
                  <c:v>0.23277272248678599</c:v>
                </c:pt>
                <c:pt idx="1250">
                  <c:v>0.23297525714360201</c:v>
                </c:pt>
                <c:pt idx="1251">
                  <c:v>0.23317715133328001</c:v>
                </c:pt>
                <c:pt idx="1252">
                  <c:v>0.23357900376838001</c:v>
                </c:pt>
                <c:pt idx="1253">
                  <c:v>0.233778954737899</c:v>
                </c:pt>
                <c:pt idx="1254">
                  <c:v>0.23397825068866301</c:v>
                </c:pt>
                <c:pt idx="1255">
                  <c:v>0.23417688797933597</c:v>
                </c:pt>
                <c:pt idx="1256">
                  <c:v>0.23476881145082901</c:v>
                </c:pt>
                <c:pt idx="1257">
                  <c:v>0.23496477765428397</c:v>
                </c:pt>
                <c:pt idx="1258">
                  <c:v>0.23516006696515501</c:v>
                </c:pt>
                <c:pt idx="1259">
                  <c:v>0.235354675735236</c:v>
                </c:pt>
                <c:pt idx="1260">
                  <c:v>0.23554860031152602</c:v>
                </c:pt>
                <c:pt idx="1261">
                  <c:v>0.235741837039431</c:v>
                </c:pt>
                <c:pt idx="1262">
                  <c:v>0.23612623232719399</c:v>
                </c:pt>
                <c:pt idx="1263">
                  <c:v>0.236697574962701</c:v>
                </c:pt>
                <c:pt idx="1264">
                  <c:v>0.23688660778480897</c:v>
                </c:pt>
                <c:pt idx="1265">
                  <c:v>0.23707492713787101</c:v>
                </c:pt>
                <c:pt idx="1266">
                  <c:v>0.237449410770397</c:v>
                </c:pt>
                <c:pt idx="1267">
                  <c:v>0.23800569349280901</c:v>
                </c:pt>
                <c:pt idx="1268">
                  <c:v>0.23818965498320702</c:v>
                </c:pt>
                <c:pt idx="1269">
                  <c:v>0.238372877306084</c:v>
                </c:pt>
                <c:pt idx="1270">
                  <c:v>0.238555356783199</c:v>
                </c:pt>
                <c:pt idx="1271">
                  <c:v>0.23909830134003301</c:v>
                </c:pt>
                <c:pt idx="1272">
                  <c:v>0.23945648264934202</c:v>
                </c:pt>
                <c:pt idx="1273">
                  <c:v>0.23998800827470701</c:v>
                </c:pt>
                <c:pt idx="1274">
                  <c:v>0.24016363636187898</c:v>
                </c:pt>
                <c:pt idx="1275">
                  <c:v>0.24033848473258698</c:v>
                </c:pt>
                <c:pt idx="1276">
                  <c:v>0.24068582753192899</c:v>
                </c:pt>
                <c:pt idx="1277">
                  <c:v>0.24120090137250599</c:v>
                </c:pt>
                <c:pt idx="1278">
                  <c:v>0.24154028047909801</c:v>
                </c:pt>
                <c:pt idx="1279">
                  <c:v>0.24187642221224701</c:v>
                </c:pt>
                <c:pt idx="1280">
                  <c:v>0.24204326978382101</c:v>
                </c:pt>
                <c:pt idx="1281">
                  <c:v>0.242209296872235</c:v>
                </c:pt>
                <c:pt idx="1282">
                  <c:v>0.242374499760554</c:v>
                </c:pt>
                <c:pt idx="1283">
                  <c:v>0.242538874727838</c:v>
                </c:pt>
                <c:pt idx="1284">
                  <c:v>0.242865126017035</c:v>
                </c:pt>
                <c:pt idx="1285">
                  <c:v>0.24302699488964299</c:v>
                </c:pt>
                <c:pt idx="1286">
                  <c:v>0.24318802094464601</c:v>
                </c:pt>
                <c:pt idx="1287">
                  <c:v>0.24350752968664499</c:v>
                </c:pt>
                <c:pt idx="1288">
                  <c:v>0.24366600490722501</c:v>
                </c:pt>
                <c:pt idx="1289">
                  <c:v>0.243823622381479</c:v>
                </c:pt>
                <c:pt idx="1290">
                  <c:v>0.24413626913785902</c:v>
                </c:pt>
                <c:pt idx="1291">
                  <c:v>0.24429129093791399</c:v>
                </c:pt>
                <c:pt idx="1292">
                  <c:v>0.24459871266231101</c:v>
                </c:pt>
                <c:pt idx="1293">
                  <c:v>0.24475110509147402</c:v>
                </c:pt>
                <c:pt idx="1294">
                  <c:v>0.24505323433088197</c:v>
                </c:pt>
                <c:pt idx="1295">
                  <c:v>0.24579289101575902</c:v>
                </c:pt>
                <c:pt idx="1296">
                  <c:v>0.24593810658987103</c:v>
                </c:pt>
                <c:pt idx="1297">
                  <c:v>0.24608240811804499</c:v>
                </c:pt>
                <c:pt idx="1298">
                  <c:v>0.24622579183139298</c:v>
                </c:pt>
                <c:pt idx="1299">
                  <c:v>0.24636825395461001</c:v>
                </c:pt>
                <c:pt idx="1300">
                  <c:v>0.24665039831938099</c:v>
                </c:pt>
                <c:pt idx="1301">
                  <c:v>0.24679007300081501</c:v>
                </c:pt>
                <c:pt idx="1302">
                  <c:v>0.24692881096991898</c:v>
                </c:pt>
                <c:pt idx="1303">
                  <c:v>0.24706660843968201</c:v>
                </c:pt>
                <c:pt idx="1304">
                  <c:v>0.24760831749555401</c:v>
                </c:pt>
                <c:pt idx="1305">
                  <c:v>0.24774135557281501</c:v>
                </c:pt>
                <c:pt idx="1306">
                  <c:v>0.24787343037289702</c:v>
                </c:pt>
                <c:pt idx="1307">
                  <c:v>0.24813467491761801</c:v>
                </c:pt>
                <c:pt idx="1308">
                  <c:v>0.24826383704210497</c:v>
                </c:pt>
                <c:pt idx="1309">
                  <c:v>0.24851922192258999</c:v>
                </c:pt>
                <c:pt idx="1310">
                  <c:v>0.24864543704200601</c:v>
                </c:pt>
                <c:pt idx="1311">
                  <c:v>0.24877066218355298</c:v>
                </c:pt>
                <c:pt idx="1312">
                  <c:v>0.24901812722712499</c:v>
                </c:pt>
                <c:pt idx="1313">
                  <c:v>0.249140359467839</c:v>
                </c:pt>
                <c:pt idx="1314">
                  <c:v>0.249261586407963</c:v>
                </c:pt>
                <c:pt idx="1315">
                  <c:v>0.24938180421004499</c:v>
                </c:pt>
                <c:pt idx="1316">
                  <c:v>0.25008170375101602</c:v>
                </c:pt>
                <c:pt idx="1317">
                  <c:v>0.25019474983479001</c:v>
                </c:pt>
                <c:pt idx="1318">
                  <c:v>0.25030675595490703</c:v>
                </c:pt>
                <c:pt idx="1319">
                  <c:v>0.25041771824384101</c:v>
                </c:pt>
                <c:pt idx="1320">
                  <c:v>0.25074430338632303</c:v>
                </c:pt>
                <c:pt idx="1321">
                  <c:v>0.25095673657902601</c:v>
                </c:pt>
                <c:pt idx="1322">
                  <c:v>0.25116490130441599</c:v>
                </c:pt>
                <c:pt idx="1323">
                  <c:v>0.25146907682637099</c:v>
                </c:pt>
                <c:pt idx="1324">
                  <c:v>0.25156830063317098</c:v>
                </c:pt>
                <c:pt idx="1325">
                  <c:v>0.25166643390458698</c:v>
                </c:pt>
                <c:pt idx="1326">
                  <c:v>0.25176347272348598</c:v>
                </c:pt>
                <c:pt idx="1327">
                  <c:v>0.25185941316866101</c:v>
                </c:pt>
                <c:pt idx="1328">
                  <c:v>0.25195425131563098</c:v>
                </c:pt>
                <c:pt idx="1329">
                  <c:v>0.25204798323489302</c:v>
                </c:pt>
                <c:pt idx="1330">
                  <c:v>0.25214060499242996</c:v>
                </c:pt>
                <c:pt idx="1331">
                  <c:v>0.25223211265070999</c:v>
                </c:pt>
                <c:pt idx="1332">
                  <c:v>0.25241176989765002</c:v>
                </c:pt>
                <c:pt idx="1333">
                  <c:v>0.25275754145705098</c:v>
                </c:pt>
                <c:pt idx="1334">
                  <c:v>0.253004895217459</c:v>
                </c:pt>
                <c:pt idx="1335">
                  <c:v>0.25308504433735801</c:v>
                </c:pt>
                <c:pt idx="1336">
                  <c:v>0.25316403574837398</c:v>
                </c:pt>
                <c:pt idx="1337">
                  <c:v>0.25324186545600502</c:v>
                </c:pt>
                <c:pt idx="1338">
                  <c:v>0.253541487239554</c:v>
                </c:pt>
                <c:pt idx="1339">
                  <c:v>0.25361344837163197</c:v>
                </c:pt>
                <c:pt idx="1340">
                  <c:v>0.25375380931390701</c:v>
                </c:pt>
                <c:pt idx="1341">
                  <c:v>0.25388939494494001</c:v>
                </c:pt>
                <c:pt idx="1342">
                  <c:v>0.253955386916841</c:v>
                </c:pt>
                <c:pt idx="1343">
                  <c:v>0.25408374892174801</c:v>
                </c:pt>
                <c:pt idx="1344">
                  <c:v>0.25414611083661698</c:v>
                </c:pt>
                <c:pt idx="1345">
                  <c:v>0.25420725460598897</c:v>
                </c:pt>
                <c:pt idx="1346">
                  <c:v>0.254267176156797</c:v>
                </c:pt>
                <c:pt idx="1347">
                  <c:v>0.25438333627839099</c:v>
                </c:pt>
                <c:pt idx="1348">
                  <c:v>0.25449455849869601</c:v>
                </c:pt>
                <c:pt idx="1349">
                  <c:v>0.25454830764876102</c:v>
                </c:pt>
                <c:pt idx="1350">
                  <c:v>0.25460081001512103</c:v>
                </c:pt>
                <c:pt idx="1351">
                  <c:v>0.25470205792816403</c:v>
                </c:pt>
                <c:pt idx="1352">
                  <c:v>0.25475079522383698</c:v>
                </c:pt>
                <c:pt idx="1353">
                  <c:v>0.25479826923415599</c:v>
                </c:pt>
                <c:pt idx="1354">
                  <c:v>0.25484447581828495</c:v>
                </c:pt>
                <c:pt idx="1355">
                  <c:v>0.25488941082657302</c:v>
                </c:pt>
                <c:pt idx="1356">
                  <c:v>0.25497544949089701</c:v>
                </c:pt>
                <c:pt idx="1357">
                  <c:v>0.255016544816764</c:v>
                </c:pt>
                <c:pt idx="1358">
                  <c:v>0.25505635190484599</c:v>
                </c:pt>
                <c:pt idx="1359">
                  <c:v>0.25509486657340397</c:v>
                </c:pt>
                <c:pt idx="1360">
                  <c:v>0.25520261412435402</c:v>
                </c:pt>
                <c:pt idx="1361">
                  <c:v>0.255267906714569</c:v>
                </c:pt>
                <c:pt idx="1362">
                  <c:v>0.25532792861506998</c:v>
                </c:pt>
                <c:pt idx="1363">
                  <c:v>0.25540800471452402</c:v>
                </c:pt>
                <c:pt idx="1364">
                  <c:v>0.25545470126460901</c:v>
                </c:pt>
                <c:pt idx="1365">
                  <c:v>0.25549600788884597</c:v>
                </c:pt>
                <c:pt idx="1366">
                  <c:v>0.25554778650856197</c:v>
                </c:pt>
                <c:pt idx="1367">
                  <c:v>0.25556231377367</c:v>
                </c:pt>
                <c:pt idx="1368">
                  <c:v>0.255575467685138</c:v>
                </c:pt>
                <c:pt idx="1369">
                  <c:v>0.255587243900115</c:v>
                </c:pt>
                <c:pt idx="1370">
                  <c:v>0.255597638067252</c:v>
                </c:pt>
                <c:pt idx="1371">
                  <c:v>0.25560664582515102</c:v>
                </c:pt>
                <c:pt idx="1372">
                  <c:v>0.25561426280405702</c:v>
                </c:pt>
                <c:pt idx="1373">
                  <c:v>0.25562048462285503</c:v>
                </c:pt>
                <c:pt idx="1374">
                  <c:v>0.25562530689434199</c:v>
                </c:pt>
                <c:pt idx="1375">
                  <c:v>0.25563073519065699</c:v>
                </c:pt>
                <c:pt idx="1376">
                  <c:v>0.25563051238689</c:v>
                </c:pt>
                <c:pt idx="1377">
                  <c:v>0.25562827074767203</c:v>
                </c:pt>
                <c:pt idx="1378">
                  <c:v>0.25561950475364398</c:v>
                </c:pt>
                <c:pt idx="1379">
                  <c:v>0.255604998701771</c:v>
                </c:pt>
                <c:pt idx="1380">
                  <c:v>0.25557239849684499</c:v>
                </c:pt>
                <c:pt idx="1381">
                  <c:v>0.25554338498174001</c:v>
                </c:pt>
                <c:pt idx="1382">
                  <c:v>0.255488853872258</c:v>
                </c:pt>
                <c:pt idx="1383">
                  <c:v>0.255445105962612</c:v>
                </c:pt>
                <c:pt idx="1384">
                  <c:v>0.25542100008716201</c:v>
                </c:pt>
                <c:pt idx="1385">
                  <c:v>0.25539540011616502</c:v>
                </c:pt>
                <c:pt idx="1386">
                  <c:v>0.25536830142540401</c:v>
                </c:pt>
                <c:pt idx="1387">
                  <c:v>0.25533969937496198</c:v>
                </c:pt>
                <c:pt idx="1388">
                  <c:v>0.25527796658380097</c:v>
                </c:pt>
                <c:pt idx="1389">
                  <c:v>0.25521016438949196</c:v>
                </c:pt>
                <c:pt idx="1390">
                  <c:v>0.25517397553753102</c:v>
                </c:pt>
                <c:pt idx="1391">
                  <c:v>0.25513625523377498</c:v>
                </c:pt>
                <c:pt idx="1392">
                  <c:v>0.255096998750582</c:v>
                </c:pt>
                <c:pt idx="1393">
                  <c:v>0.25505620134811896</c:v>
                </c:pt>
                <c:pt idx="1394">
                  <c:v>0.25501385827093298</c:v>
                </c:pt>
                <c:pt idx="1395">
                  <c:v>0.25496996475091099</c:v>
                </c:pt>
                <c:pt idx="1396">
                  <c:v>0.25487750724103098</c:v>
                </c:pt>
                <c:pt idx="1397">
                  <c:v>0.254828933645672</c:v>
                </c:pt>
                <c:pt idx="1398">
                  <c:v>0.25477879039477602</c:v>
                </c:pt>
                <c:pt idx="1399">
                  <c:v>0.25472707265058298</c:v>
                </c:pt>
                <c:pt idx="1400">
                  <c:v>0.25467377555880599</c:v>
                </c:pt>
                <c:pt idx="1401">
                  <c:v>0.25461889425182799</c:v>
                </c:pt>
                <c:pt idx="1402">
                  <c:v>0.25456242384592398</c:v>
                </c:pt>
                <c:pt idx="1403">
                  <c:v>0.25444469613048404</c:v>
                </c:pt>
                <c:pt idx="1404">
                  <c:v>0.25432055304074497</c:v>
                </c:pt>
                <c:pt idx="1405">
                  <c:v>0.25418995495674901</c:v>
                </c:pt>
                <c:pt idx="1406">
                  <c:v>0.25405286200257798</c:v>
                </c:pt>
                <c:pt idx="1407">
                  <c:v>0.25398186741596601</c:v>
                </c:pt>
                <c:pt idx="1408">
                  <c:v>0.25390923404031696</c:v>
                </c:pt>
                <c:pt idx="1409">
                  <c:v>0.25383495681476897</c:v>
                </c:pt>
                <c:pt idx="1410">
                  <c:v>0.25360221120075299</c:v>
                </c:pt>
                <c:pt idx="1411">
                  <c:v>0.253521307647329</c:v>
                </c:pt>
                <c:pt idx="1412">
                  <c:v>0.25335448716513598</c:v>
                </c:pt>
                <c:pt idx="1413">
                  <c:v>0.25326855988978897</c:v>
                </c:pt>
                <c:pt idx="1414">
                  <c:v>0.25318094766394</c:v>
                </c:pt>
                <c:pt idx="1415">
                  <c:v>0.25290794899288499</c:v>
                </c:pt>
                <c:pt idx="1416">
                  <c:v>0.252813544580412</c:v>
                </c:pt>
                <c:pt idx="1417">
                  <c:v>0.25221099534092201</c:v>
                </c:pt>
                <c:pt idx="1418">
                  <c:v>0.25210449992345801</c:v>
                </c:pt>
                <c:pt idx="1419">
                  <c:v>0.25199625563203298</c:v>
                </c:pt>
                <c:pt idx="1420">
                  <c:v>0.25188625700741601</c:v>
                </c:pt>
                <c:pt idx="1421">
                  <c:v>0.25177449856833101</c:v>
                </c:pt>
                <c:pt idx="1422">
                  <c:v>0.25154568021261897</c:v>
                </c:pt>
                <c:pt idx="1423">
                  <c:v>0.25142860922426097</c:v>
                </c:pt>
                <c:pt idx="1424">
                  <c:v>0.251189115781221</c:v>
                </c:pt>
                <c:pt idx="1425">
                  <c:v>0.25106668211958899</c:v>
                </c:pt>
                <c:pt idx="1426">
                  <c:v>0.25094244965505996</c:v>
                </c:pt>
                <c:pt idx="1427">
                  <c:v>0.25055890271005399</c:v>
                </c:pt>
                <c:pt idx="1428">
                  <c:v>0.25042741818180303</c:v>
                </c:pt>
                <c:pt idx="1429">
                  <c:v>0.25029410630388599</c:v>
                </c:pt>
                <c:pt idx="1430">
                  <c:v>0.25015896129489001</c:v>
                </c:pt>
                <c:pt idx="1431">
                  <c:v>0.250021977346507</c:v>
                </c:pt>
                <c:pt idx="1432">
                  <c:v>0.24959993341654901</c:v>
                </c:pt>
                <c:pt idx="1433">
                  <c:v>0.24945553513231403</c:v>
                </c:pt>
                <c:pt idx="1434">
                  <c:v>0.24916112752182401</c:v>
                </c:pt>
                <c:pt idx="1435">
                  <c:v>0.24901110624360501</c:v>
                </c:pt>
                <c:pt idx="1436">
                  <c:v>0.24885919863696301</c:v>
                </c:pt>
                <c:pt idx="1437">
                  <c:v>0.24870539865644398</c:v>
                </c:pt>
                <c:pt idx="1438">
                  <c:v>0.24854970023039402</c:v>
                </c:pt>
                <c:pt idx="1439">
                  <c:v>0.24839209725765499</c:v>
                </c:pt>
                <c:pt idx="1440">
                  <c:v>0.24823258360984701</c:v>
                </c:pt>
                <c:pt idx="1441">
                  <c:v>0.24807115313019598</c:v>
                </c:pt>
                <c:pt idx="1442">
                  <c:v>0.24790779963054901</c:v>
                </c:pt>
                <c:pt idx="1443">
                  <c:v>0.24757529868011599</c:v>
                </c:pt>
                <c:pt idx="1444">
                  <c:v>0.24740613870843498</c:v>
                </c:pt>
                <c:pt idx="1445">
                  <c:v>0.24723503067466401</c:v>
                </c:pt>
                <c:pt idx="1446">
                  <c:v>0.24670995467908</c:v>
                </c:pt>
                <c:pt idx="1447">
                  <c:v>0.246350046703467</c:v>
                </c:pt>
                <c:pt idx="1448">
                  <c:v>0.245982192486663</c:v>
                </c:pt>
                <c:pt idx="1449">
                  <c:v>0.245795269199165</c:v>
                </c:pt>
                <c:pt idx="1450">
                  <c:v>0.24560633967797701</c:v>
                </c:pt>
                <c:pt idx="1451">
                  <c:v>0.24541539729587999</c:v>
                </c:pt>
                <c:pt idx="1452">
                  <c:v>0.245027447270357</c:v>
                </c:pt>
                <c:pt idx="1453">
                  <c:v>0.244830426200563</c:v>
                </c:pt>
                <c:pt idx="1454">
                  <c:v>0.24443025811501298</c:v>
                </c:pt>
                <c:pt idx="1455">
                  <c:v>0.24402187658119301</c:v>
                </c:pt>
                <c:pt idx="1456">
                  <c:v>0.24381458856329699</c:v>
                </c:pt>
                <c:pt idx="1457">
                  <c:v>0.24360522646071298</c:v>
                </c:pt>
                <c:pt idx="1458">
                  <c:v>0.24274689693213103</c:v>
                </c:pt>
                <c:pt idx="1459">
                  <c:v>0.24252705886652101</c:v>
                </c:pt>
                <c:pt idx="1460">
                  <c:v>0.24185481632616299</c:v>
                </c:pt>
                <c:pt idx="1461">
                  <c:v>0.24162646850101099</c:v>
                </c:pt>
                <c:pt idx="1462">
                  <c:v>0.241395974985152</c:v>
                </c:pt>
                <c:pt idx="1463">
                  <c:v>0.241163328396127</c:v>
                </c:pt>
                <c:pt idx="1464">
                  <c:v>0.24069154625675501</c:v>
                </c:pt>
                <c:pt idx="1465">
                  <c:v>0.24045239572743601</c:v>
                </c:pt>
                <c:pt idx="1466">
                  <c:v>0.240211062168215</c:v>
                </c:pt>
                <c:pt idx="1467">
                  <c:v>0.239967537979521</c:v>
                </c:pt>
                <c:pt idx="1468">
                  <c:v>0.23922374498975102</c:v>
                </c:pt>
                <c:pt idx="1469">
                  <c:v>0.23845995847998</c:v>
                </c:pt>
                <c:pt idx="1470">
                  <c:v>0.23767596588881501</c:v>
                </c:pt>
                <c:pt idx="1471">
                  <c:v>0.23741010748849498</c:v>
                </c:pt>
                <c:pt idx="1472">
                  <c:v>0.23714197183726998</c:v>
                </c:pt>
                <c:pt idx="1473">
                  <c:v>0.23687155077077499</c:v>
                </c:pt>
                <c:pt idx="1474">
                  <c:v>0.236323819482469</c:v>
                </c:pt>
                <c:pt idx="1475">
                  <c:v>0.23604649267737901</c:v>
                </c:pt>
                <c:pt idx="1476">
                  <c:v>0.23576684728982897</c:v>
                </c:pt>
                <c:pt idx="1477">
                  <c:v>0.23548487489627798</c:v>
                </c:pt>
                <c:pt idx="1478">
                  <c:v>0.23520056702271402</c:v>
                </c:pt>
                <c:pt idx="1479">
                  <c:v>0.234913915138867</c:v>
                </c:pt>
                <c:pt idx="1480">
                  <c:v>0.23403980931461099</c:v>
                </c:pt>
                <c:pt idx="1481">
                  <c:v>0.23374369499983999</c:v>
                </c:pt>
                <c:pt idx="1482">
                  <c:v>0.23344519320055698</c:v>
                </c:pt>
                <c:pt idx="1483">
                  <c:v>0.23314429505191001</c:v>
                </c:pt>
                <c:pt idx="1484">
                  <c:v>0.23284099163042599</c:v>
                </c:pt>
                <c:pt idx="1485">
                  <c:v>0.23253527395592599</c:v>
                </c:pt>
                <c:pt idx="1486">
                  <c:v>0.23191655962328298</c:v>
                </c:pt>
                <c:pt idx="1487">
                  <c:v>0.231603544704474</c:v>
                </c:pt>
                <c:pt idx="1488">
                  <c:v>0.23128807900774398</c:v>
                </c:pt>
                <c:pt idx="1489">
                  <c:v>0.23097015324951597</c:v>
                </c:pt>
                <c:pt idx="1490">
                  <c:v>0.22967366171758602</c:v>
                </c:pt>
                <c:pt idx="1491">
                  <c:v>0.22867499806591998</c:v>
                </c:pt>
                <c:pt idx="1492">
                  <c:v>0.228337049949559</c:v>
                </c:pt>
                <c:pt idx="1493">
                  <c:v>0.227653504243301</c:v>
                </c:pt>
                <c:pt idx="1494">
                  <c:v>0.22730788670379201</c:v>
                </c:pt>
                <c:pt idx="1495">
                  <c:v>0.22695969262423701</c:v>
                </c:pt>
                <c:pt idx="1496">
                  <c:v>0.22660891185388199</c:v>
                </c:pt>
                <c:pt idx="1497">
                  <c:v>0.22625553416936001</c:v>
                </c:pt>
                <c:pt idx="1498">
                  <c:v>0.22589954927662698</c:v>
                </c:pt>
                <c:pt idx="1499">
                  <c:v>0.225179716316838</c:v>
                </c:pt>
                <c:pt idx="1500">
                  <c:v>0.22481584729042403</c:v>
                </c:pt>
                <c:pt idx="1501">
                  <c:v>0.22370830267223002</c:v>
                </c:pt>
                <c:pt idx="1502">
                  <c:v>0.222193985484784</c:v>
                </c:pt>
                <c:pt idx="1503">
                  <c:v>0.221808620270048</c:v>
                </c:pt>
                <c:pt idx="1504">
                  <c:v>0.22142051835164298</c:v>
                </c:pt>
                <c:pt idx="1505">
                  <c:v>0.221029668418048</c:v>
                </c:pt>
                <c:pt idx="1506">
                  <c:v>0.22063605907249501</c:v>
                </c:pt>
                <c:pt idx="1507">
                  <c:v>0.22023967883094001</c:v>
                </c:pt>
                <c:pt idx="1508">
                  <c:v>0.21984051612708999</c:v>
                </c:pt>
                <c:pt idx="1509">
                  <c:v>0.21943855930349199</c:v>
                </c:pt>
                <c:pt idx="1510">
                  <c:v>0.2190337966175</c:v>
                </c:pt>
                <c:pt idx="1511">
                  <c:v>0.21862621623627201</c:v>
                </c:pt>
                <c:pt idx="1512">
                  <c:v>0.218215806236637</c:v>
                </c:pt>
                <c:pt idx="1513">
                  <c:v>0.21780255460603801</c:v>
                </c:pt>
                <c:pt idx="1514">
                  <c:v>0.21738644923803399</c:v>
                </c:pt>
                <c:pt idx="1515">
                  <c:v>0.21696747793502599</c:v>
                </c:pt>
                <c:pt idx="1516">
                  <c:v>0.215693245011711</c:v>
                </c:pt>
                <c:pt idx="1517">
                  <c:v>0.21482919880609699</c:v>
                </c:pt>
                <c:pt idx="1518">
                  <c:v>0.21395338795899801</c:v>
                </c:pt>
                <c:pt idx="1519">
                  <c:v>0.21306570903929803</c:v>
                </c:pt>
                <c:pt idx="1520">
                  <c:v>0.21261738628285801</c:v>
                </c:pt>
                <c:pt idx="1521">
                  <c:v>0.21216605697653101</c:v>
                </c:pt>
                <c:pt idx="1522">
                  <c:v>0.21125432502310301</c:v>
                </c:pt>
                <c:pt idx="1523">
                  <c:v>0.21079389526178199</c:v>
                </c:pt>
                <c:pt idx="1524">
                  <c:v>0.20939418585650599</c:v>
                </c:pt>
                <c:pt idx="1525">
                  <c:v>0.20844555643493201</c:v>
                </c:pt>
                <c:pt idx="1526">
                  <c:v>0.20796655226580199</c:v>
                </c:pt>
                <c:pt idx="1527">
                  <c:v>0.20651060873427199</c:v>
                </c:pt>
                <c:pt idx="1528">
                  <c:v>0.206018935079786</c:v>
                </c:pt>
                <c:pt idx="1529">
                  <c:v>0.20552405714982899</c:v>
                </c:pt>
                <c:pt idx="1530">
                  <c:v>0.205025959937298</c:v>
                </c:pt>
                <c:pt idx="1531">
                  <c:v>0.204524628311548</c:v>
                </c:pt>
                <c:pt idx="1532">
                  <c:v>0.20351220066039499</c:v>
                </c:pt>
                <c:pt idx="1533">
                  <c:v>0.20300107373639897</c:v>
                </c:pt>
                <c:pt idx="1534">
                  <c:v>0.20196891546514797</c:v>
                </c:pt>
                <c:pt idx="1535">
                  <c:v>0.20144785243176</c:v>
                </c:pt>
                <c:pt idx="1536">
                  <c:v>0.20092344545176299</c:v>
                </c:pt>
                <c:pt idx="1537">
                  <c:v>0.20039567834463298</c:v>
                </c:pt>
                <c:pt idx="1538">
                  <c:v>0.19932999833118997</c:v>
                </c:pt>
                <c:pt idx="1539">
                  <c:v>0.19879205236715899</c:v>
                </c:pt>
                <c:pt idx="1540">
                  <c:v>0.19825068015649799</c:v>
                </c:pt>
                <c:pt idx="1541">
                  <c:v>0.197705864813464</c:v>
                </c:pt>
                <c:pt idx="1542">
                  <c:v>0.19715758930456401</c:v>
                </c:pt>
                <c:pt idx="1543">
                  <c:v>0.19605058892566898</c:v>
                </c:pt>
                <c:pt idx="1544">
                  <c:v>0.19379430020909499</c:v>
                </c:pt>
                <c:pt idx="1545">
                  <c:v>0.19264472602587901</c:v>
                </c:pt>
                <c:pt idx="1546">
                  <c:v>0.19148067051459899</c:v>
                </c:pt>
                <c:pt idx="1547">
                  <c:v>0.190301984341462</c:v>
                </c:pt>
                <c:pt idx="1548">
                  <c:v>0.18970710736249502</c:v>
                </c:pt>
                <c:pt idx="1549">
                  <c:v>0.18910851550489899</c:v>
                </c:pt>
                <c:pt idx="1550">
                  <c:v>0.18850618934230701</c:v>
                </c:pt>
                <c:pt idx="1551">
                  <c:v>0.187900109271459</c:v>
                </c:pt>
                <c:pt idx="1552">
                  <c:v>0.187290255513308</c:v>
                </c:pt>
                <c:pt idx="1553">
                  <c:v>0.186059146927151</c:v>
                </c:pt>
                <c:pt idx="1554">
                  <c:v>0.18543785163912299</c:v>
                </c:pt>
                <c:pt idx="1555">
                  <c:v>0.18481270174266701</c:v>
                </c:pt>
                <c:pt idx="1556">
                  <c:v>0.18418367654418299</c:v>
                </c:pt>
                <c:pt idx="1557">
                  <c:v>0.183550755162144</c:v>
                </c:pt>
                <c:pt idx="1558">
                  <c:v>0.18227313935973902</c:v>
                </c:pt>
                <c:pt idx="1559">
                  <c:v>0.18162840221072399</c:v>
                </c:pt>
                <c:pt idx="1560">
                  <c:v>0.17900941751743801</c:v>
                </c:pt>
                <c:pt idx="1561">
                  <c:v>0.17767559244866299</c:v>
                </c:pt>
                <c:pt idx="1562">
                  <c:v>0.17700251751198301</c:v>
                </c:pt>
                <c:pt idx="1563">
                  <c:v>0.17632530356155598</c:v>
                </c:pt>
                <c:pt idx="1564">
                  <c:v>0.17564392726700401</c:v>
                </c:pt>
                <c:pt idx="1565">
                  <c:v>0.17495836507749998</c:v>
                </c:pt>
                <c:pt idx="1566">
                  <c:v>0.17287632428897198</c:v>
                </c:pt>
                <c:pt idx="1567">
                  <c:v>0.17146692573876701</c:v>
                </c:pt>
                <c:pt idx="1568">
                  <c:v>0.170755740987409</c:v>
                </c:pt>
                <c:pt idx="1569">
                  <c:v>0.16786717547947499</c:v>
                </c:pt>
                <c:pt idx="1570">
                  <c:v>0.16713394860713798</c:v>
                </c:pt>
                <c:pt idx="1571">
                  <c:v>0.166396235115851</c:v>
                </c:pt>
                <c:pt idx="1572">
                  <c:v>0.165654008348602</c:v>
                </c:pt>
                <c:pt idx="1573">
                  <c:v>0.16415590706345101</c:v>
                </c:pt>
                <c:pt idx="1574">
                  <c:v>0.16263942626209499</c:v>
                </c:pt>
                <c:pt idx="1575">
                  <c:v>0.161874224092001</c:v>
                </c:pt>
                <c:pt idx="1576">
                  <c:v>0.16110434315467101</c:v>
                </c:pt>
                <c:pt idx="1577">
                  <c:v>0.15876634095344799</c:v>
                </c:pt>
                <c:pt idx="1578">
                  <c:v>0.15718374820864001</c:v>
                </c:pt>
                <c:pt idx="1579">
                  <c:v>0.156385185390881</c:v>
                </c:pt>
                <c:pt idx="1580">
                  <c:v>0.15396006685494801</c:v>
                </c:pt>
                <c:pt idx="1581">
                  <c:v>0.153141781007199</c:v>
                </c:pt>
                <c:pt idx="1582">
                  <c:v>0.15231848639103099</c:v>
                </c:pt>
                <c:pt idx="1583">
                  <c:v>0.15149015117258799</c:v>
                </c:pt>
                <c:pt idx="1584">
                  <c:v>0.15065674319379299</c:v>
                </c:pt>
                <c:pt idx="1585">
                  <c:v>0.14897457869272399</c:v>
                </c:pt>
                <c:pt idx="1586">
                  <c:v>0.14727172903279301</c:v>
                </c:pt>
                <c:pt idx="1587">
                  <c:v>0.14467807932607499</c:v>
                </c:pt>
                <c:pt idx="1588">
                  <c:v>0.14380289160097001</c:v>
                </c:pt>
                <c:pt idx="1589">
                  <c:v>0.140248009264101</c:v>
                </c:pt>
                <c:pt idx="1590">
                  <c:v>0.137523991554625</c:v>
                </c:pt>
                <c:pt idx="1591">
                  <c:v>0.13660476699549201</c:v>
                </c:pt>
                <c:pt idx="1592">
                  <c:v>0.13474926072882398</c:v>
                </c:pt>
                <c:pt idx="1593">
                  <c:v>0.133812901221502</c:v>
                </c:pt>
                <c:pt idx="1594">
                  <c:v>0.132870751578332</c:v>
                </c:pt>
                <c:pt idx="1595">
                  <c:v>0.13192277186340101</c:v>
                </c:pt>
                <c:pt idx="1596">
                  <c:v>0.13096892171542301</c:v>
                </c:pt>
                <c:pt idx="1597">
                  <c:v>0.13000916034302101</c:v>
                </c:pt>
                <c:pt idx="1598">
                  <c:v>0.129043446521768</c:v>
                </c:pt>
                <c:pt idx="1599">
                  <c:v>0.12807173858467599</c:v>
                </c:pt>
                <c:pt idx="1600">
                  <c:v>0.127093994417252</c:v>
                </c:pt>
                <c:pt idx="1601">
                  <c:v>0.12611017145440301</c:v>
                </c:pt>
                <c:pt idx="1602">
                  <c:v>0.121098352501889</c:v>
                </c:pt>
                <c:pt idx="1603">
                  <c:v>0.12007713680528299</c:v>
                </c:pt>
                <c:pt idx="1604">
                  <c:v>0.119049531183261</c:v>
                </c:pt>
                <c:pt idx="1605">
                  <c:v>0.116974964038949</c:v>
                </c:pt>
                <c:pt idx="1606">
                  <c:v>0.11487427369718201</c:v>
                </c:pt>
                <c:pt idx="1607">
                  <c:v>0.11167341107469399</c:v>
                </c:pt>
                <c:pt idx="1608">
                  <c:v>0.11059297193926999</c:v>
                </c:pt>
                <c:pt idx="1609">
                  <c:v>0.107310490373256</c:v>
                </c:pt>
                <c:pt idx="1610">
                  <c:v>0.106202435774347</c:v>
                </c:pt>
                <c:pt idx="1611">
                  <c:v>0.10508734633673099</c:v>
                </c:pt>
                <c:pt idx="1612">
                  <c:v>0.10396516849149699</c:v>
                </c:pt>
                <c:pt idx="1613">
                  <c:v>0.10169933025973099</c:v>
                </c:pt>
                <c:pt idx="1614">
                  <c:v>9.9404480276965496E-2</c:v>
                </c:pt>
                <c:pt idx="1615">
                  <c:v>9.7080167663552402E-2</c:v>
                </c:pt>
                <c:pt idx="1616">
                  <c:v>9.5906819147166297E-2</c:v>
                </c:pt>
                <c:pt idx="1617">
                  <c:v>9.4725931185435305E-2</c:v>
                </c:pt>
                <c:pt idx="1618">
                  <c:v>9.2341298964625701E-2</c:v>
                </c:pt>
                <c:pt idx="1619">
                  <c:v>8.6243540818577394E-2</c:v>
                </c:pt>
                <c:pt idx="1620">
                  <c:v>8.3748646753103992E-2</c:v>
                </c:pt>
                <c:pt idx="1621">
                  <c:v>8.2488985774672702E-2</c:v>
                </c:pt>
                <c:pt idx="1622">
                  <c:v>8.1221093619031903E-2</c:v>
                </c:pt>
                <c:pt idx="1623">
                  <c:v>7.99449028994247E-2</c:v>
                </c:pt>
                <c:pt idx="1624">
                  <c:v>7.8660345432441894E-2</c:v>
                </c:pt>
                <c:pt idx="1625">
                  <c:v>7.7367352221553692E-2</c:v>
                </c:pt>
                <c:pt idx="1626">
                  <c:v>7.6065853455306906E-2</c:v>
                </c:pt>
                <c:pt idx="1627">
                  <c:v>7.2109613139987191E-2</c:v>
                </c:pt>
                <c:pt idx="1628">
                  <c:v>7.0773377198850004E-2</c:v>
                </c:pt>
                <c:pt idx="1629">
                  <c:v>6.8074228301805997E-2</c:v>
                </c:pt>
                <c:pt idx="1630">
                  <c:v>6.6711164463103698E-2</c:v>
                </c:pt>
                <c:pt idx="1631">
                  <c:v>5.8339030997733396E-2</c:v>
                </c:pt>
                <c:pt idx="1632">
                  <c:v>5.5472580432214605E-2</c:v>
                </c:pt>
                <c:pt idx="1633">
                  <c:v>5.1099605108434497E-2</c:v>
                </c:pt>
                <c:pt idx="1634">
                  <c:v>4.9622054008087405E-2</c:v>
                </c:pt>
                <c:pt idx="1635">
                  <c:v>4.8134409204177997E-2</c:v>
                </c:pt>
                <c:pt idx="1636">
                  <c:v>4.5128476998833503E-2</c:v>
                </c:pt>
                <c:pt idx="1637">
                  <c:v>4.3610006012622202E-2</c:v>
                </c:pt>
                <c:pt idx="1638">
                  <c:v>4.0541586587671902E-2</c:v>
                </c:pt>
                <c:pt idx="1639">
                  <c:v>3.7430559754105502E-2</c:v>
                </c:pt>
                <c:pt idx="1640">
                  <c:v>3.5858824927506701E-2</c:v>
                </c:pt>
                <c:pt idx="1641">
                  <c:v>3.2682414258819896E-2</c:v>
                </c:pt>
                <c:pt idx="1642">
                  <c:v>3.10775352871848E-2</c:v>
                </c:pt>
                <c:pt idx="1643">
                  <c:v>2.78339124038584E-2</c:v>
                </c:pt>
                <c:pt idx="1644">
                  <c:v>2.6194957395369298E-2</c:v>
                </c:pt>
                <c:pt idx="1645">
                  <c:v>2.45444303237638E-2</c:v>
                </c:pt>
                <c:pt idx="1646">
                  <c:v>1.7824399697493602E-2</c:v>
                </c:pt>
                <c:pt idx="1647">
                  <c:v>1.43920489894804E-2</c:v>
                </c:pt>
                <c:pt idx="1648">
                  <c:v>1.2657383798444E-2</c:v>
                </c:pt>
                <c:pt idx="1649">
                  <c:v>1.0910233277377E-2</c:v>
                </c:pt>
                <c:pt idx="1650">
                  <c:v>9.1504763590794791E-3</c:v>
                </c:pt>
                <c:pt idx="1651">
                  <c:v>1.98290628401153E-3</c:v>
                </c:pt>
                <c:pt idx="1652">
                  <c:v>-1.67978619825211E-3</c:v>
                </c:pt>
                <c:pt idx="1653">
                  <c:v>-3.53131692132424E-3</c:v>
                </c:pt>
                <c:pt idx="1654">
                  <c:v>-1.10751693960863E-2</c:v>
                </c:pt>
                <c:pt idx="1655">
                  <c:v>-1.2996262149348601E-2</c:v>
                </c:pt>
                <c:pt idx="1656">
                  <c:v>-1.6881606459463398E-2</c:v>
                </c:pt>
                <c:pt idx="1657">
                  <c:v>-1.8846152636581501E-2</c:v>
                </c:pt>
                <c:pt idx="1658">
                  <c:v>-2.0825481337090997E-2</c:v>
                </c:pt>
                <c:pt idx="1659">
                  <c:v>-2.68536983362627E-2</c:v>
                </c:pt>
                <c:pt idx="1660">
                  <c:v>-2.8893703742186097E-2</c:v>
                </c:pt>
                <c:pt idx="1661">
                  <c:v>-3.5107777478450702E-2</c:v>
                </c:pt>
                <c:pt idx="1662">
                  <c:v>-3.7211040971642101E-2</c:v>
                </c:pt>
                <c:pt idx="1663">
                  <c:v>-3.93305397443897E-2</c:v>
                </c:pt>
                <c:pt idx="1664">
                  <c:v>-4.1466446946340697E-2</c:v>
                </c:pt>
                <c:pt idx="1665">
                  <c:v>-4.3618938225842695E-2</c:v>
                </c:pt>
                <c:pt idx="1666">
                  <c:v>-4.5788191773331301E-2</c:v>
                </c:pt>
                <c:pt idx="1667">
                  <c:v>-5.0177711417694504E-2</c:v>
                </c:pt>
                <c:pt idx="1668">
                  <c:v>-5.6892313893322902E-2</c:v>
                </c:pt>
                <c:pt idx="1669">
                  <c:v>-5.9166031187107698E-2</c:v>
                </c:pt>
                <c:pt idx="1670">
                  <c:v>-6.1457833155232892E-2</c:v>
                </c:pt>
                <c:pt idx="1671">
                  <c:v>-6.3767920020936397E-2</c:v>
                </c:pt>
                <c:pt idx="1672">
                  <c:v>-6.6096494990164803E-2</c:v>
                </c:pt>
                <c:pt idx="1673">
                  <c:v>-7.3195226469321695E-2</c:v>
                </c:pt>
                <c:pt idx="1674">
                  <c:v>-7.5599847485210106E-2</c:v>
                </c:pt>
                <c:pt idx="1675">
                  <c:v>-8.5416079389679392E-2</c:v>
                </c:pt>
                <c:pt idx="1676">
                  <c:v>-9.0446040134903996E-2</c:v>
                </c:pt>
                <c:pt idx="1677">
                  <c:v>-9.5559750866773097E-2</c:v>
                </c:pt>
                <c:pt idx="1678">
                  <c:v>-0.100759175487301</c:v>
                </c:pt>
                <c:pt idx="1679">
                  <c:v>-0.103391661049657</c:v>
                </c:pt>
                <c:pt idx="1680">
                  <c:v>-0.111423333205666</c:v>
                </c:pt>
                <c:pt idx="1681">
                  <c:v>-0.11414618720914399</c:v>
                </c:pt>
                <c:pt idx="1682">
                  <c:v>-0.116892312573978</c:v>
                </c:pt>
                <c:pt idx="1683">
                  <c:v>-0.122455503478415</c:v>
                </c:pt>
                <c:pt idx="1684">
                  <c:v>-0.13098198307110301</c:v>
                </c:pt>
                <c:pt idx="1685">
                  <c:v>-0.13679091979719299</c:v>
                </c:pt>
                <c:pt idx="1686">
                  <c:v>-0.14270244406629901</c:v>
                </c:pt>
                <c:pt idx="1687">
                  <c:v>-0.145697477303356</c:v>
                </c:pt>
                <c:pt idx="1688">
                  <c:v>-0.15176773417863398</c:v>
                </c:pt>
                <c:pt idx="1689">
                  <c:v>-0.15484363360790801</c:v>
                </c:pt>
                <c:pt idx="1690">
                  <c:v>-0.16107870656605899</c:v>
                </c:pt>
                <c:pt idx="1691">
                  <c:v>-0.16423859049312001</c:v>
                </c:pt>
                <c:pt idx="1692">
                  <c:v>-0.17064487456286301</c:v>
                </c:pt>
                <c:pt idx="1693">
                  <c:v>-0.173892021897329</c:v>
                </c:pt>
                <c:pt idx="1694">
                  <c:v>-0.177169014899109</c:v>
                </c:pt>
                <c:pt idx="1695">
                  <c:v>-0.18381410385335201</c:v>
                </c:pt>
                <c:pt idx="1696">
                  <c:v>-0.19058334149652001</c:v>
                </c:pt>
                <c:pt idx="1697">
                  <c:v>-0.22267287516495901</c:v>
                </c:pt>
                <c:pt idx="1698">
                  <c:v>-0.22641190543017797</c:v>
                </c:pt>
                <c:pt idx="1699">
                  <c:v>-0.23018740525023099</c:v>
                </c:pt>
                <c:pt idx="1700">
                  <c:v>-0.23784985292565197</c:v>
                </c:pt>
                <c:pt idx="1701">
                  <c:v>-0.24173784391499598</c:v>
                </c:pt>
                <c:pt idx="1702">
                  <c:v>-0.25363534849610497</c:v>
                </c:pt>
                <c:pt idx="1703">
                  <c:v>-0.26176721622168797</c:v>
                </c:pt>
                <c:pt idx="1704">
                  <c:v>-0.26589494134625602</c:v>
                </c:pt>
                <c:pt idx="1705">
                  <c:v>-0.27427697041657501</c:v>
                </c:pt>
                <c:pt idx="1706">
                  <c:v>-0.2828319004889</c:v>
                </c:pt>
                <c:pt idx="1707">
                  <c:v>-0.28717579662040399</c:v>
                </c:pt>
                <c:pt idx="1708">
                  <c:v>-0.29156485452544501</c:v>
                </c:pt>
                <c:pt idx="1709">
                  <c:v>-0.30958633637923799</c:v>
                </c:pt>
                <c:pt idx="1710">
                  <c:v>-0.31421154551299801</c:v>
                </c:pt>
                <c:pt idx="1711">
                  <c:v>-0.31888614958462902</c:v>
                </c:pt>
                <c:pt idx="1712">
                  <c:v>-0.32361090379126001</c:v>
                </c:pt>
                <c:pt idx="1713">
                  <c:v>-0.32838657845595304</c:v>
                </c:pt>
                <c:pt idx="1714">
                  <c:v>-0.33321395939285103</c:v>
                </c:pt>
                <c:pt idx="1715">
                  <c:v>-0.34302706309014702</c:v>
                </c:pt>
                <c:pt idx="1716">
                  <c:v>-0.36852284471855401</c:v>
                </c:pt>
                <c:pt idx="1717">
                  <c:v>-0.37379415537551203</c:v>
                </c:pt>
                <c:pt idx="1718">
                  <c:v>-0.37912500857111697</c:v>
                </c:pt>
                <c:pt idx="1719">
                  <c:v>-0.38996921766509096</c:v>
                </c:pt>
                <c:pt idx="1720">
                  <c:v>-0.39548456255044095</c:v>
                </c:pt>
                <c:pt idx="1721">
                  <c:v>-0.401063429016557</c:v>
                </c:pt>
                <c:pt idx="1722">
                  <c:v>-0.406706865428</c:v>
                </c:pt>
                <c:pt idx="1723">
                  <c:v>-0.43593090313538602</c:v>
                </c:pt>
                <c:pt idx="1724">
                  <c:v>-0.44198508140334597</c:v>
                </c:pt>
                <c:pt idx="1725">
                  <c:v>-0.46058808062434503</c:v>
                </c:pt>
                <c:pt idx="1726">
                  <c:v>-0.47336995288175299</c:v>
                </c:pt>
                <c:pt idx="1727">
                  <c:v>-0.50673374067548305</c:v>
                </c:pt>
                <c:pt idx="1728">
                  <c:v>-0.51365966866445201</c:v>
                </c:pt>
                <c:pt idx="1729">
                  <c:v>-0.52777698696377207</c:v>
                </c:pt>
                <c:pt idx="1730">
                  <c:v>-0.53497161351151501</c:v>
                </c:pt>
                <c:pt idx="1731">
                  <c:v>-0.54964118137487095</c:v>
                </c:pt>
                <c:pt idx="1732">
                  <c:v>-0.55711959511601106</c:v>
                </c:pt>
                <c:pt idx="1733">
                  <c:v>-0.56469614664911105</c:v>
                </c:pt>
                <c:pt idx="1734">
                  <c:v>-0.58015107781144892</c:v>
                </c:pt>
                <c:pt idx="1735">
                  <c:v>-0.59602125989916699</c:v>
                </c:pt>
                <c:pt idx="1736">
                  <c:v>-0.61232273740510401</c:v>
                </c:pt>
                <c:pt idx="1737">
                  <c:v>-0.62064044473690594</c:v>
                </c:pt>
                <c:pt idx="1738">
                  <c:v>-0.62907236016407808</c:v>
                </c:pt>
                <c:pt idx="1739">
                  <c:v>-0.637620723809876</c:v>
                </c:pt>
                <c:pt idx="1740">
                  <c:v>-0.64628783245351007</c:v>
                </c:pt>
                <c:pt idx="1741">
                  <c:v>-0.66398776556674899</c:v>
                </c:pt>
                <c:pt idx="1742">
                  <c:v>-0.69148912691296105</c:v>
                </c:pt>
                <c:pt idx="1743">
                  <c:v>-0.70092033637501594</c:v>
                </c:pt>
                <c:pt idx="1744">
                  <c:v>-0.71048810784315797</c:v>
                </c:pt>
                <c:pt idx="1745">
                  <c:v>-0.72019525898535008</c:v>
                </c:pt>
                <c:pt idx="1746">
                  <c:v>-0.74003934633037993</c:v>
                </c:pt>
                <c:pt idx="1747">
                  <c:v>-0.79230091322686802</c:v>
                </c:pt>
                <c:pt idx="1748">
                  <c:v>-0.80323400940155998</c:v>
                </c:pt>
                <c:pt idx="1749">
                  <c:v>-0.82560907887740098</c:v>
                </c:pt>
                <c:pt idx="1750">
                  <c:v>-0.83705851710904911</c:v>
                </c:pt>
                <c:pt idx="1751">
                  <c:v>-0.84868770858936105</c:v>
                </c:pt>
                <c:pt idx="1752">
                  <c:v>-0.86050065243917107</c:v>
                </c:pt>
                <c:pt idx="1753">
                  <c:v>-0.87250146087449287</c:v>
                </c:pt>
                <c:pt idx="1754">
                  <c:v>-0.89708370865496601</c:v>
                </c:pt>
                <c:pt idx="1755">
                  <c:v>-0.93547580422583698</c:v>
                </c:pt>
                <c:pt idx="1756">
                  <c:v>-0.98970225601292905</c:v>
                </c:pt>
                <c:pt idx="1757">
                  <c:v>-1.0038356562913899</c:v>
                </c:pt>
                <c:pt idx="1758">
                  <c:v>-1.09392240668555</c:v>
                </c:pt>
                <c:pt idx="1759">
                  <c:v>-1.1098763929731901</c:v>
                </c:pt>
                <c:pt idx="1760">
                  <c:v>-1.1426504555820001</c:v>
                </c:pt>
                <c:pt idx="1761">
                  <c:v>-1.19408769935699</c:v>
                </c:pt>
                <c:pt idx="1762">
                  <c:v>-1.22998839863029</c:v>
                </c:pt>
                <c:pt idx="1763">
                  <c:v>-1.26725517960581</c:v>
                </c:pt>
                <c:pt idx="1764">
                  <c:v>-1.2864232894336001</c:v>
                </c:pt>
                <c:pt idx="1765">
                  <c:v>-1.3059604222300001</c:v>
                </c:pt>
                <c:pt idx="1766">
                  <c:v>-1.3461812140413301</c:v>
                </c:pt>
                <c:pt idx="1767">
                  <c:v>-1.43150338947577</c:v>
                </c:pt>
                <c:pt idx="1768">
                  <c:v>-1.47678565266613</c:v>
                </c:pt>
                <c:pt idx="1769">
                  <c:v>-1.5001245982450799</c:v>
                </c:pt>
                <c:pt idx="1770">
                  <c:v>-1.5239460213945299</c:v>
                </c:pt>
                <c:pt idx="1771">
                  <c:v>-1.5482634061693701</c:v>
                </c:pt>
                <c:pt idx="1772">
                  <c:v>-1.6243329175827701</c:v>
                </c:pt>
                <c:pt idx="1773">
                  <c:v>-1.65077809190297</c:v>
                </c:pt>
                <c:pt idx="1774">
                  <c:v>-1.7336017343644601</c:v>
                </c:pt>
                <c:pt idx="1775">
                  <c:v>-1.7624287332069901</c:v>
                </c:pt>
                <c:pt idx="1776">
                  <c:v>-1.79189489640487</c:v>
                </c:pt>
                <c:pt idx="1777">
                  <c:v>-1.8220188634839498</c:v>
                </c:pt>
                <c:pt idx="1778">
                  <c:v>-1.85281988295672</c:v>
                </c:pt>
                <c:pt idx="1779">
                  <c:v>-1.8843178302274202</c:v>
                </c:pt>
                <c:pt idx="1780">
                  <c:v>-1.9494872522879201</c:v>
                </c:pt>
                <c:pt idx="1781">
                  <c:v>-1.98320177439796</c:v>
                </c:pt>
                <c:pt idx="1782">
                  <c:v>-2.0530032727021599</c:v>
                </c:pt>
                <c:pt idx="1783">
                  <c:v>-2.08913754108625</c:v>
                </c:pt>
                <c:pt idx="1784">
                  <c:v>-2.1639969503370602</c:v>
                </c:pt>
                <c:pt idx="1785">
                  <c:v>-2.20277393465045</c:v>
                </c:pt>
                <c:pt idx="1786">
                  <c:v>-2.2424849867381798</c:v>
                </c:pt>
                <c:pt idx="1787">
                  <c:v>-2.2831580279624699</c:v>
                </c:pt>
                <c:pt idx="1788">
                  <c:v>-2.3675058923107399</c:v>
                </c:pt>
                <c:pt idx="1789">
                  <c:v>-2.4112407188682101</c:v>
                </c:pt>
                <c:pt idx="1790">
                  <c:v>-2.4560575584872701</c:v>
                </c:pt>
                <c:pt idx="1791">
                  <c:v>-2.6468006035768199</c:v>
                </c:pt>
                <c:pt idx="1792">
                  <c:v>-2.6975266890510201</c:v>
                </c:pt>
                <c:pt idx="1793">
                  <c:v>-2.74954044515734</c:v>
                </c:pt>
                <c:pt idx="1794">
                  <c:v>-2.8575807084537601</c:v>
                </c:pt>
                <c:pt idx="1795">
                  <c:v>-3.0302552246586298</c:v>
                </c:pt>
                <c:pt idx="1796">
                  <c:v>-3.09080428762236</c:v>
                </c:pt>
                <c:pt idx="1797">
                  <c:v>-3.2166374877850497</c:v>
                </c:pt>
                <c:pt idx="1798">
                  <c:v>-3.48844284646206</c:v>
                </c:pt>
                <c:pt idx="1799">
                  <c:v>-3.78943226139052</c:v>
                </c:pt>
                <c:pt idx="1800">
                  <c:v>-4.12241270701701</c:v>
                </c:pt>
                <c:pt idx="1801">
                  <c:v>-4.2109774353972593</c:v>
                </c:pt>
                <c:pt idx="1802">
                  <c:v>-4.4900857879170397</c:v>
                </c:pt>
                <c:pt idx="1803">
                  <c:v>-4.6877098607771606</c:v>
                </c:pt>
                <c:pt idx="1804">
                  <c:v>-4.8948929556621206</c:v>
                </c:pt>
                <c:pt idx="1805">
                  <c:v>-5.0021443500773897</c:v>
                </c:pt>
                <c:pt idx="1806">
                  <c:v>-5.57596337712428</c:v>
                </c:pt>
                <c:pt idx="1807">
                  <c:v>-5.6983653180728604</c:v>
                </c:pt>
                <c:pt idx="1808">
                  <c:v>-6.0810350458731799</c:v>
                </c:pt>
                <c:pt idx="1809">
                  <c:v>-6.2137542529153196</c:v>
                </c:pt>
                <c:pt idx="1810">
                  <c:v>-6.6273399969415294</c:v>
                </c:pt>
                <c:pt idx="1811">
                  <c:v>7.1644868873653209</c:v>
                </c:pt>
                <c:pt idx="1812">
                  <c:v>7.0352738320819892</c:v>
                </c:pt>
                <c:pt idx="1813">
                  <c:v>6.6652715375597191</c:v>
                </c:pt>
                <c:pt idx="1814">
                  <c:v>6.5477067673304497</c:v>
                </c:pt>
                <c:pt idx="1815">
                  <c:v>6.1052722433818998</c:v>
                </c:pt>
                <c:pt idx="1816">
                  <c:v>6.0014047420836603</c:v>
                </c:pt>
                <c:pt idx="1817">
                  <c:v>5.6114886414443896</c:v>
                </c:pt>
                <c:pt idx="1818">
                  <c:v>5.5201479204802704</c:v>
                </c:pt>
                <c:pt idx="1819">
                  <c:v>5.1777835950128495</c:v>
                </c:pt>
                <c:pt idx="1820">
                  <c:v>5.0976785341460102</c:v>
                </c:pt>
                <c:pt idx="1821">
                  <c:v>4.9436823707654005</c:v>
                </c:pt>
                <c:pt idx="1822">
                  <c:v>4.6590900663493802</c:v>
                </c:pt>
                <c:pt idx="1823">
                  <c:v>4.5925197506112001</c:v>
                </c:pt>
                <c:pt idx="1824">
                  <c:v>4.4645264265919904</c:v>
                </c:pt>
                <c:pt idx="1825">
                  <c:v>4.34307891317538</c:v>
                </c:pt>
                <c:pt idx="1826">
                  <c:v>4.2846942829811701</c:v>
                </c:pt>
                <c:pt idx="1827">
                  <c:v>4.2278093647929698</c:v>
                </c:pt>
                <c:pt idx="1828">
                  <c:v>4.1723806268612007</c:v>
                </c:pt>
                <c:pt idx="1829">
                  <c:v>4.1183655579320799</c:v>
                </c:pt>
                <c:pt idx="1830">
                  <c:v>4.0144115565125098</c:v>
                </c:pt>
                <c:pt idx="1831">
                  <c:v>3.8680800251854803</c:v>
                </c:pt>
                <c:pt idx="1832">
                  <c:v>3.7764900689497103</c:v>
                </c:pt>
                <c:pt idx="1833">
                  <c:v>3.7323786761949598</c:v>
                </c:pt>
                <c:pt idx="1834">
                  <c:v>3.64735693397453</c:v>
                </c:pt>
                <c:pt idx="1835">
                  <c:v>3.52735783834967</c:v>
                </c:pt>
                <c:pt idx="1836">
                  <c:v>3.4892485948852996</c:v>
                </c:pt>
                <c:pt idx="1837">
                  <c:v>3.4520378721200298</c:v>
                </c:pt>
                <c:pt idx="1838">
                  <c:v>3.4156989643718201</c:v>
                </c:pt>
                <c:pt idx="1839">
                  <c:v>3.3455339921829399</c:v>
                </c:pt>
                <c:pt idx="1840">
                  <c:v>3.27855660647973</c:v>
                </c:pt>
                <c:pt idx="1841">
                  <c:v>3.2462051141551402</c:v>
                </c:pt>
                <c:pt idx="1842">
                  <c:v>3.2145822467446599</c:v>
                </c:pt>
                <c:pt idx="1843">
                  <c:v>3.1238765235475201</c:v>
                </c:pt>
                <c:pt idx="1844">
                  <c:v>3.0390045539428803</c:v>
                </c:pt>
                <c:pt idx="1845">
                  <c:v>3.01192493608057</c:v>
                </c:pt>
                <c:pt idx="1846">
                  <c:v>2.9854223358969101</c:v>
                </c:pt>
                <c:pt idx="1847">
                  <c:v>2.8848647574666297</c:v>
                </c:pt>
                <c:pt idx="1848">
                  <c:v>2.8610137076571398</c:v>
                </c:pt>
                <c:pt idx="1849">
                  <c:v>2.81475954796446</c:v>
                </c:pt>
                <c:pt idx="1850">
                  <c:v>2.7703492948150403</c:v>
                </c:pt>
                <c:pt idx="1851">
                  <c:v>2.7069781154200201</c:v>
                </c:pt>
                <c:pt idx="1852">
                  <c:v>2.6866738846859701</c:v>
                </c:pt>
                <c:pt idx="1853">
                  <c:v>2.6667614478389798</c:v>
                </c:pt>
                <c:pt idx="1854">
                  <c:v>2.55496209101821</c:v>
                </c:pt>
                <c:pt idx="1855">
                  <c:v>2.5375223712707</c:v>
                </c:pt>
                <c:pt idx="1856">
                  <c:v>2.5204008590997002</c:v>
                </c:pt>
                <c:pt idx="1857">
                  <c:v>2.43929628838309</c:v>
                </c:pt>
                <c:pt idx="1858">
                  <c:v>2.4239251821698402</c:v>
                </c:pt>
                <c:pt idx="1859">
                  <c:v>2.3793904992608099</c:v>
                </c:pt>
                <c:pt idx="1860">
                  <c:v>2.2462732233515501</c:v>
                </c:pt>
                <c:pt idx="1861">
                  <c:v>2.2104014002457197</c:v>
                </c:pt>
                <c:pt idx="1862">
                  <c:v>2.19881838315098</c:v>
                </c:pt>
                <c:pt idx="1863">
                  <c:v>2.14353140309262</c:v>
                </c:pt>
                <c:pt idx="1864">
                  <c:v>2.1225743161110597</c:v>
                </c:pt>
                <c:pt idx="1865">
                  <c:v>2.1123300020773699</c:v>
                </c:pt>
                <c:pt idx="1866">
                  <c:v>2.09229365907811</c:v>
                </c:pt>
                <c:pt idx="1867">
                  <c:v>2.0728397814010102</c:v>
                </c:pt>
                <c:pt idx="1868">
                  <c:v>2.0633238495144202</c:v>
                </c:pt>
                <c:pt idx="1869">
                  <c:v>2.0266015558618102</c:v>
                </c:pt>
                <c:pt idx="1870">
                  <c:v>1.97525920225274</c:v>
                </c:pt>
                <c:pt idx="1871">
                  <c:v>1.9511336376742301</c:v>
                </c:pt>
                <c:pt idx="1872">
                  <c:v>1.9355830508911602</c:v>
                </c:pt>
                <c:pt idx="1873">
                  <c:v>1.9279617206873101</c:v>
                </c:pt>
                <c:pt idx="1874">
                  <c:v>1.91301750218644</c:v>
                </c:pt>
                <c:pt idx="1875">
                  <c:v>1.9056909543376899</c:v>
                </c:pt>
                <c:pt idx="1876">
                  <c:v>1.8913201529841799</c:v>
                </c:pt>
                <c:pt idx="1877">
                  <c:v>1.8842724912050202</c:v>
                </c:pt>
                <c:pt idx="1878">
                  <c:v>1.8503468761718898</c:v>
                </c:pt>
                <c:pt idx="1879">
                  <c:v>1.84381354437211</c:v>
                </c:pt>
                <c:pt idx="1880">
                  <c:v>1.8373607212796499</c:v>
                </c:pt>
                <c:pt idx="1881">
                  <c:v>1.8246910288546501</c:v>
                </c:pt>
                <c:pt idx="1882">
                  <c:v>1.8123269609860202</c:v>
                </c:pt>
                <c:pt idx="1883">
                  <c:v>1.8002581524134298</c:v>
                </c:pt>
                <c:pt idx="1884">
                  <c:v>1.79433135431122</c:v>
                </c:pt>
                <c:pt idx="1885">
                  <c:v>1.7826869729514201</c:v>
                </c:pt>
                <c:pt idx="1886">
                  <c:v>1.77696706775365</c:v>
                </c:pt>
                <c:pt idx="1887">
                  <c:v>1.7713138461756501</c:v>
                </c:pt>
                <c:pt idx="1888">
                  <c:v>1.7547433983934699</c:v>
                </c:pt>
                <c:pt idx="1889">
                  <c:v>1.7493461403842898</c:v>
                </c:pt>
                <c:pt idx="1890">
                  <c:v>1.72836141405872</c:v>
                </c:pt>
                <c:pt idx="1891">
                  <c:v>1.7232615119102401</c:v>
                </c:pt>
                <c:pt idx="1892">
                  <c:v>1.70341968256787</c:v>
                </c:pt>
                <c:pt idx="1893">
                  <c:v>1.6985943413034998</c:v>
                </c:pt>
                <c:pt idx="1894">
                  <c:v>1.6844293587973</c:v>
                </c:pt>
                <c:pt idx="1895">
                  <c:v>1.6707144941552499</c:v>
                </c:pt>
                <c:pt idx="1896">
                  <c:v>1.64880250378646</c:v>
                </c:pt>
                <c:pt idx="1897">
                  <c:v>1.6403526783386499</c:v>
                </c:pt>
                <c:pt idx="1898">
                  <c:v>1.6239644666489501</c:v>
                </c:pt>
                <c:pt idx="1899">
                  <c:v>1.61997039376226</c:v>
                </c:pt>
                <c:pt idx="1900">
                  <c:v>1.5968266329358798</c:v>
                </c:pt>
                <c:pt idx="1901">
                  <c:v>1.5894116651262498</c:v>
                </c:pt>
                <c:pt idx="1902">
                  <c:v>1.5857580277852299</c:v>
                </c:pt>
                <c:pt idx="1903">
                  <c:v>1.58213962797971</c:v>
                </c:pt>
                <c:pt idx="1904">
                  <c:v>1.5680088491589701</c:v>
                </c:pt>
                <c:pt idx="1905">
                  <c:v>1.5611426965778501</c:v>
                </c:pt>
                <c:pt idx="1906">
                  <c:v>1.55440464156411</c:v>
                </c:pt>
                <c:pt idx="1907">
                  <c:v>1.55108258575428</c:v>
                </c:pt>
                <c:pt idx="1908">
                  <c:v>1.54453035160242</c:v>
                </c:pt>
                <c:pt idx="1909">
                  <c:v>1.53809794816565</c:v>
                </c:pt>
                <c:pt idx="1910">
                  <c:v>1.5286672461484199</c:v>
                </c:pt>
                <c:pt idx="1911">
                  <c:v>1.52252103054426</c:v>
                </c:pt>
                <c:pt idx="1912">
                  <c:v>1.5194891172684502</c:v>
                </c:pt>
                <c:pt idx="1913">
                  <c:v>1.5105539913285</c:v>
                </c:pt>
                <c:pt idx="1914">
                  <c:v>1.50762803057756</c:v>
                </c:pt>
                <c:pt idx="1915">
                  <c:v>1.50472772924378</c:v>
                </c:pt>
                <c:pt idx="1916">
                  <c:v>1.4990028275006799</c:v>
                </c:pt>
                <c:pt idx="1917">
                  <c:v>1.4961776014218899</c:v>
                </c:pt>
                <c:pt idx="1918">
                  <c:v>1.4906000726217801</c:v>
                </c:pt>
                <c:pt idx="1919">
                  <c:v>1.4851177972146901</c:v>
                </c:pt>
                <c:pt idx="1920">
                  <c:v>1.4824116557189799</c:v>
                </c:pt>
                <c:pt idx="1921">
                  <c:v>1.4770679578905301</c:v>
                </c:pt>
                <c:pt idx="1922">
                  <c:v>1.4744298520891601</c:v>
                </c:pt>
                <c:pt idx="1923">
                  <c:v>1.4718138826499101</c:v>
                </c:pt>
                <c:pt idx="1924">
                  <c:v>1.4666473012153201</c:v>
                </c:pt>
                <c:pt idx="1925">
                  <c:v>1.45656843590194</c:v>
                </c:pt>
                <c:pt idx="1926">
                  <c:v>1.45410025856976</c:v>
                </c:pt>
                <c:pt idx="1927">
                  <c:v>1.4516522185709599</c:v>
                </c:pt>
                <c:pt idx="1928">
                  <c:v>1.4468156236229701</c:v>
                </c:pt>
                <c:pt idx="1929">
                  <c:v>1.4373740835923099</c:v>
                </c:pt>
                <c:pt idx="1930">
                  <c:v>1.42376525456347</c:v>
                </c:pt>
                <c:pt idx="1931">
                  <c:v>1.4215590806493599</c:v>
                </c:pt>
                <c:pt idx="1932">
                  <c:v>1.41504293076063</c:v>
                </c:pt>
                <c:pt idx="1933">
                  <c:v>1.41290438910127</c:v>
                </c:pt>
                <c:pt idx="1934">
                  <c:v>1.4086764890524401</c:v>
                </c:pt>
                <c:pt idx="1935">
                  <c:v>1.40658678034644</c:v>
                </c:pt>
                <c:pt idx="1936">
                  <c:v>1.40451300333633</c:v>
                </c:pt>
                <c:pt idx="1937">
                  <c:v>1.4024549893428699</c:v>
                </c:pt>
                <c:pt idx="1938">
                  <c:v>1.3963738761605899</c:v>
                </c:pt>
                <c:pt idx="1939">
                  <c:v>1.38653891623517</c:v>
                </c:pt>
                <c:pt idx="1940">
                  <c:v>1.38461558086063</c:v>
                </c:pt>
                <c:pt idx="1941">
                  <c:v>1.3697286309222401</c:v>
                </c:pt>
                <c:pt idx="1942">
                  <c:v>1.35911840782724</c:v>
                </c:pt>
                <c:pt idx="1943">
                  <c:v>1.35739408475288</c:v>
                </c:pt>
                <c:pt idx="1944">
                  <c:v>1.3556820306135</c:v>
                </c:pt>
                <c:pt idx="1945">
                  <c:v>1.3522942723317701</c:v>
                </c:pt>
                <c:pt idx="1946">
                  <c:v>1.3506183439639801</c:v>
                </c:pt>
                <c:pt idx="1947">
                  <c:v>1.34895423603161</c:v>
                </c:pt>
                <c:pt idx="1948">
                  <c:v>1.34080727639258</c:v>
                </c:pt>
                <c:pt idx="1949">
                  <c:v>1.32684015597144</c:v>
                </c:pt>
                <c:pt idx="1950">
                  <c:v>1.3223741256758801</c:v>
                </c:pt>
                <c:pt idx="1951">
                  <c:v>1.3109032569652501</c:v>
                </c:pt>
                <c:pt idx="1952">
                  <c:v>1.30539764585565</c:v>
                </c:pt>
                <c:pt idx="1953">
                  <c:v>1.30404438583386</c:v>
                </c:pt>
                <c:pt idx="1954">
                  <c:v>1.29482313011043</c:v>
                </c:pt>
                <c:pt idx="1955">
                  <c:v>1.2910023913770301</c:v>
                </c:pt>
                <c:pt idx="1956">
                  <c:v>1.28602658688289</c:v>
                </c:pt>
                <c:pt idx="1957">
                  <c:v>1.284803417562</c:v>
                </c:pt>
                <c:pt idx="1958">
                  <c:v>1.28118290973308</c:v>
                </c:pt>
                <c:pt idx="1959">
                  <c:v>1.27999223108757</c:v>
                </c:pt>
                <c:pt idx="1960">
                  <c:v>1.2652232168300601</c:v>
                </c:pt>
                <c:pt idx="1961">
                  <c:v>1.25471893400915</c:v>
                </c:pt>
                <c:pt idx="1962">
                  <c:v>1.2487558523167301</c:v>
                </c:pt>
                <c:pt idx="1963">
                  <c:v>1.24682311549032</c:v>
                </c:pt>
                <c:pt idx="1964">
                  <c:v>1.24586691182455</c:v>
                </c:pt>
                <c:pt idx="1965">
                  <c:v>1.2402701701604</c:v>
                </c:pt>
                <c:pt idx="1966">
                  <c:v>1.23936053498399</c:v>
                </c:pt>
                <c:pt idx="1967">
                  <c:v>1.2331749585721801</c:v>
                </c:pt>
                <c:pt idx="1968">
                  <c:v>1.2248787899650699</c:v>
                </c:pt>
                <c:pt idx="1969">
                  <c:v>1.22096344680493</c:v>
                </c:pt>
                <c:pt idx="1970">
                  <c:v>1.22019870438978</c:v>
                </c:pt>
                <c:pt idx="1971">
                  <c:v>1.2186874121535101</c:v>
                </c:pt>
                <c:pt idx="1972">
                  <c:v>1.2179408304288799</c:v>
                </c:pt>
                <c:pt idx="1973">
                  <c:v>1.2157371580858101</c:v>
                </c:pt>
                <c:pt idx="1974">
                  <c:v>1.2121837398612501</c:v>
                </c:pt>
                <c:pt idx="1975">
                  <c:v>1.21149083696517</c:v>
                </c:pt>
                <c:pt idx="1976">
                  <c:v>1.2101227071440899</c:v>
                </c:pt>
                <c:pt idx="1977">
                  <c:v>1.2068049192797701</c:v>
                </c:pt>
                <c:pt idx="1978">
                  <c:v>1.2061588453693299</c:v>
                </c:pt>
                <c:pt idx="1979">
                  <c:v>1.2055185730700901</c:v>
                </c:pt>
                <c:pt idx="1980">
                  <c:v>1.20301528593761</c:v>
                </c:pt>
                <c:pt idx="1981">
                  <c:v>1.2011982247686701</c:v>
                </c:pt>
                <c:pt idx="1982">
                  <c:v>1.19943264404394</c:v>
                </c:pt>
                <c:pt idx="1983">
                  <c:v>1.1955117623491101</c:v>
                </c:pt>
                <c:pt idx="1984">
                  <c:v>1.1944423173300001</c:v>
                </c:pt>
                <c:pt idx="1985">
                  <c:v>1.19339532993355</c:v>
                </c:pt>
                <c:pt idx="1986">
                  <c:v>1.1928802374263201</c:v>
                </c:pt>
                <c:pt idx="1987">
                  <c:v>1.1923707349402299</c:v>
                </c:pt>
                <c:pt idx="1988">
                  <c:v>1.1866898381828699</c:v>
                </c:pt>
                <c:pt idx="1989">
                  <c:v>1.18374174361158</c:v>
                </c:pt>
                <c:pt idx="1990">
                  <c:v>1.17864061016031</c:v>
                </c:pt>
                <c:pt idx="1991">
                  <c:v>1.17591124127792</c:v>
                </c:pt>
                <c:pt idx="1992">
                  <c:v>1.17509536934068</c:v>
                </c:pt>
                <c:pt idx="1993">
                  <c:v>1.17314541765977</c:v>
                </c:pt>
                <c:pt idx="1994">
                  <c:v>1.17249766929976</c:v>
                </c:pt>
                <c:pt idx="1995">
                  <c:v>1.1689808594017199</c:v>
                </c:pt>
                <c:pt idx="1996">
                  <c:v>1.1686183610411098</c:v>
                </c:pt>
                <c:pt idx="1997">
                  <c:v>1.1682035874647601</c:v>
                </c:pt>
                <c:pt idx="1998">
                  <c:v>1.16809862341708</c:v>
                </c:pt>
                <c:pt idx="1999">
                  <c:v>1.1678370959412401</c:v>
                </c:pt>
                <c:pt idx="2000">
                  <c:v>1.16782153039902</c:v>
                </c:pt>
                <c:pt idx="2001">
                  <c:v>1.16779659648128</c:v>
                </c:pt>
                <c:pt idx="2002">
                  <c:v>1.16780329798438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D55C-46CE-956F-7D4FF830C427}"/>
            </c:ext>
          </c:extLst>
        </c:ser>
        <c:ser>
          <c:idx val="2"/>
          <c:order val="2"/>
          <c:tx>
            <c:strRef>
              <c:f>'[T-T2000_2.xlsx]Feuil1'!$J$1</c:f>
              <c:strCache>
                <c:ptCount val="1"/>
                <c:pt idx="0">
                  <c:v>Ni</c:v>
                </c:pt>
              </c:strCache>
            </c:strRef>
          </c:tx>
          <c:spPr>
            <a:ln w="19050" cap="rnd">
              <a:solidFill>
                <a:srgbClr val="BF8003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'[T-T2000_2.xlsx]Feuil1'!$F$2:$F$3832</c:f>
              <c:numCache>
                <c:formatCode>General</c:formatCode>
                <c:ptCount val="3831"/>
                <c:pt idx="0">
                  <c:v>8.99999999999999E-4</c:v>
                </c:pt>
                <c:pt idx="1">
                  <c:v>9.0126349944252501E-4</c:v>
                </c:pt>
                <c:pt idx="2">
                  <c:v>9.0252877269709803E-4</c:v>
                </c:pt>
                <c:pt idx="3">
                  <c:v>9.0379582225394905E-4</c:v>
                </c:pt>
                <c:pt idx="4">
                  <c:v>9.0506465060681096E-4</c:v>
                </c:pt>
                <c:pt idx="5">
                  <c:v>9.0633526025291305E-4</c:v>
                </c:pt>
                <c:pt idx="6">
                  <c:v>9.0760765369299302E-4</c:v>
                </c:pt>
                <c:pt idx="7">
                  <c:v>9.0888183343129701E-4</c:v>
                </c:pt>
                <c:pt idx="8">
                  <c:v>9.10157801975589E-4</c:v>
                </c:pt>
                <c:pt idx="9">
                  <c:v>9.1143556183715204E-4</c:v>
                </c:pt>
                <c:pt idx="10">
                  <c:v>9.1271511553079698E-4</c:v>
                </c:pt>
                <c:pt idx="11">
                  <c:v>9.1399646557486201E-4</c:v>
                </c:pt>
                <c:pt idx="12">
                  <c:v>9.1527961449122197E-4</c:v>
                </c:pt>
                <c:pt idx="13">
                  <c:v>9.1656456480529599E-4</c:v>
                </c:pt>
                <c:pt idx="14">
                  <c:v>9.1785131904604004E-4</c:v>
                </c:pt>
                <c:pt idx="15">
                  <c:v>9.1913987974597097E-4</c:v>
                </c:pt>
                <c:pt idx="16">
                  <c:v>9.2043024944115097E-4</c:v>
                </c:pt>
                <c:pt idx="17">
                  <c:v>9.2172243067121097E-4</c:v>
                </c:pt>
                <c:pt idx="18">
                  <c:v>9.2301642597934005E-4</c:v>
                </c:pt>
                <c:pt idx="19">
                  <c:v>9.2431223791230503E-4</c:v>
                </c:pt>
                <c:pt idx="20">
                  <c:v>9.2560986902044001E-4</c:v>
                </c:pt>
                <c:pt idx="21">
                  <c:v>9.26909321857667E-4</c:v>
                </c:pt>
                <c:pt idx="22">
                  <c:v>9.2821059898148903E-4</c:v>
                </c:pt>
                <c:pt idx="23">
                  <c:v>9.2951370295300004E-4</c:v>
                </c:pt>
                <c:pt idx="24">
                  <c:v>9.3081863633689098E-4</c:v>
                </c:pt>
                <c:pt idx="25">
                  <c:v>9.3212540170145195E-4</c:v>
                </c:pt>
                <c:pt idx="26">
                  <c:v>9.3343400161857899E-4</c:v>
                </c:pt>
                <c:pt idx="27">
                  <c:v>9.3474443866377896E-4</c:v>
                </c:pt>
                <c:pt idx="28">
                  <c:v>9.3605671541617497E-4</c:v>
                </c:pt>
                <c:pt idx="29">
                  <c:v>9.3737083445850997E-4</c:v>
                </c:pt>
                <c:pt idx="30">
                  <c:v>9.3868679837715301E-4</c:v>
                </c:pt>
                <c:pt idx="31">
                  <c:v>9.4000460976210402E-4</c:v>
                </c:pt>
                <c:pt idx="32">
                  <c:v>9.41324271207E-4</c:v>
                </c:pt>
                <c:pt idx="33">
                  <c:v>9.4264578530911904E-4</c:v>
                </c:pt>
                <c:pt idx="34">
                  <c:v>9.43969154669383E-4</c:v>
                </c:pt>
                <c:pt idx="35">
                  <c:v>9.4529438189236903E-4</c:v>
                </c:pt>
                <c:pt idx="36">
                  <c:v>9.4662146958630596E-4</c:v>
                </c:pt>
                <c:pt idx="37">
                  <c:v>9.4795042036309105E-4</c:v>
                </c:pt>
                <c:pt idx="38">
                  <c:v>9.4928123683828104E-4</c:v>
                </c:pt>
                <c:pt idx="39">
                  <c:v>9.5061392163110997E-4</c:v>
                </c:pt>
                <c:pt idx="40">
                  <c:v>9.5194847736448603E-4</c:v>
                </c:pt>
                <c:pt idx="41">
                  <c:v>9.5328490666500099E-4</c:v>
                </c:pt>
                <c:pt idx="42">
                  <c:v>9.5462321216293505E-4</c:v>
                </c:pt>
                <c:pt idx="43">
                  <c:v>9.5596339649225699E-4</c:v>
                </c:pt>
                <c:pt idx="44">
                  <c:v>9.5730546229064E-4</c:v>
                </c:pt>
                <c:pt idx="45">
                  <c:v>9.5864941219945198E-4</c:v>
                </c:pt>
                <c:pt idx="46">
                  <c:v>9.5999524886377697E-4</c:v>
                </c:pt>
                <c:pt idx="47">
                  <c:v>9.6134297493240695E-4</c:v>
                </c:pt>
                <c:pt idx="48">
                  <c:v>9.6269259305785599E-4</c:v>
                </c:pt>
                <c:pt idx="49">
                  <c:v>9.6404410589635901E-4</c:v>
                </c:pt>
                <c:pt idx="50">
                  <c:v>9.6539751610788202E-4</c:v>
                </c:pt>
                <c:pt idx="51">
                  <c:v>9.66752826356125E-4</c:v>
                </c:pt>
                <c:pt idx="52">
                  <c:v>9.6811003930852605E-4</c:v>
                </c:pt>
                <c:pt idx="53">
                  <c:v>9.6946915763627202E-4</c:v>
                </c:pt>
                <c:pt idx="54">
                  <c:v>9.7083018401429295E-4</c:v>
                </c:pt>
                <c:pt idx="55">
                  <c:v>9.7219312112128303E-4</c:v>
                </c:pt>
                <c:pt idx="56">
                  <c:v>9.7355797163968701E-4</c:v>
                </c:pt>
                <c:pt idx="57">
                  <c:v>9.7492473825572495E-4</c:v>
                </c:pt>
                <c:pt idx="58">
                  <c:v>9.7629342365938203E-4</c:v>
                </c:pt>
                <c:pt idx="59">
                  <c:v>9.7766403054442208E-4</c:v>
                </c:pt>
                <c:pt idx="60">
                  <c:v>9.790365616083891E-4</c:v>
                </c:pt>
                <c:pt idx="61">
                  <c:v>9.8041101955261803E-4</c:v>
                </c:pt>
                <c:pt idx="62">
                  <c:v>9.8178740708222993E-4</c:v>
                </c:pt>
                <c:pt idx="63">
                  <c:v>9.8316572690614903E-4</c:v>
                </c:pt>
                <c:pt idx="64">
                  <c:v>9.8454598173710207E-4</c:v>
                </c:pt>
                <c:pt idx="65">
                  <c:v>9.8731230729005208E-4</c:v>
                </c:pt>
                <c:pt idx="66">
                  <c:v>9.8869838345656304E-4</c:v>
                </c:pt>
                <c:pt idx="67">
                  <c:v>9.9008640551914609E-4</c:v>
                </c:pt>
                <c:pt idx="68">
                  <c:v>9.9147637620961905E-4</c:v>
                </c:pt>
                <c:pt idx="69">
                  <c:v>9.9286829826363996E-4</c:v>
                </c:pt>
                <c:pt idx="70">
                  <c:v>9.9426217442070497E-4</c:v>
                </c:pt>
                <c:pt idx="71">
                  <c:v>9.95658007424155E-4</c:v>
                </c:pt>
                <c:pt idx="72">
                  <c:v>9.9705580002118596E-4</c:v>
                </c:pt>
                <c:pt idx="73">
                  <c:v>9.9845555496284595E-4</c:v>
                </c:pt>
                <c:pt idx="74">
                  <c:v>9.9985727500404909E-4</c:v>
                </c:pt>
                <c:pt idx="75">
                  <c:v>1.0012609629035699E-3</c:v>
                </c:pt>
                <c:pt idx="76">
                  <c:v>1.0026666214240699E-3</c:v>
                </c:pt>
                <c:pt idx="77">
                  <c:v>1.0054838613980199E-3</c:v>
                </c:pt>
                <c:pt idx="78">
                  <c:v>1.0068954483961801E-3</c:v>
                </c:pt>
                <c:pt idx="79">
                  <c:v>1.0083090171047701E-3</c:v>
                </c:pt>
                <c:pt idx="80">
                  <c:v>1.00972457030589E-3</c:v>
                </c:pt>
                <c:pt idx="81">
                  <c:v>1.0111421107855401E-3</c:v>
                </c:pt>
                <c:pt idx="82">
                  <c:v>1.01256164133364E-3</c:v>
                </c:pt>
                <c:pt idx="83">
                  <c:v>1.01398316474403E-3</c:v>
                </c:pt>
                <c:pt idx="84">
                  <c:v>1.0154066838144601E-3</c:v>
                </c:pt>
                <c:pt idx="85">
                  <c:v>1.01683220134661E-3</c:v>
                </c:pt>
                <c:pt idx="86">
                  <c:v>1.0182597201461E-3</c:v>
                </c:pt>
                <c:pt idx="87">
                  <c:v>1.01968924302249E-3</c:v>
                </c:pt>
                <c:pt idx="88">
                  <c:v>1.02112077278928E-3</c:v>
                </c:pt>
                <c:pt idx="89">
                  <c:v>1.02255431226391E-3</c:v>
                </c:pt>
                <c:pt idx="90">
                  <c:v>1.0239898642678E-3</c:v>
                </c:pt>
                <c:pt idx="91">
                  <c:v>1.02542743162631E-3</c:v>
                </c:pt>
                <c:pt idx="92">
                  <c:v>1.02686701716876E-3</c:v>
                </c:pt>
                <c:pt idx="93">
                  <c:v>1.02830862372848E-3</c:v>
                </c:pt>
                <c:pt idx="94">
                  <c:v>1.02975225414273E-3</c:v>
                </c:pt>
                <c:pt idx="95">
                  <c:v>1.03119791125278E-3</c:v>
                </c:pt>
                <c:pt idx="96">
                  <c:v>1.0326455979039E-3</c:v>
                </c:pt>
                <c:pt idx="97">
                  <c:v>1.0340953169453201E-3</c:v>
                </c:pt>
                <c:pt idx="98">
                  <c:v>1.0355470712302901E-3</c:v>
                </c:pt>
                <c:pt idx="99">
                  <c:v>1.0370008636160801E-3</c:v>
                </c:pt>
                <c:pt idx="100">
                  <c:v>1.03845669696395E-3</c:v>
                </c:pt>
                <c:pt idx="101">
                  <c:v>1.0399145741391701E-3</c:v>
                </c:pt>
                <c:pt idx="102">
                  <c:v>1.04137449801106E-3</c:v>
                </c:pt>
                <c:pt idx="103">
                  <c:v>1.0428364714529499E-3</c:v>
                </c:pt>
                <c:pt idx="104">
                  <c:v>1.0443004973421999E-3</c:v>
                </c:pt>
                <c:pt idx="105">
                  <c:v>1.04576657856022E-3</c:v>
                </c:pt>
                <c:pt idx="106">
                  <c:v>1.0472347179924699E-3</c:v>
                </c:pt>
                <c:pt idx="107">
                  <c:v>1.04870491852845E-3</c:v>
                </c:pt>
                <c:pt idx="108">
                  <c:v>1.0501771830617099E-3</c:v>
                </c:pt>
                <c:pt idx="109">
                  <c:v>1.05165151448988E-3</c:v>
                </c:pt>
                <c:pt idx="110">
                  <c:v>1.05312791571464E-3</c:v>
                </c:pt>
                <c:pt idx="111">
                  <c:v>1.0546063896417701E-3</c:v>
                </c:pt>
                <c:pt idx="112">
                  <c:v>1.0560869391811E-3</c:v>
                </c:pt>
                <c:pt idx="113">
                  <c:v>1.05756956724656E-3</c:v>
                </c:pt>
                <c:pt idx="114">
                  <c:v>1.0590542767561701E-3</c:v>
                </c:pt>
                <c:pt idx="115">
                  <c:v>1.06054107063205E-3</c:v>
                </c:pt>
                <c:pt idx="116">
                  <c:v>1.0620299518003999E-3</c:v>
                </c:pt>
                <c:pt idx="117">
                  <c:v>1.06352092319156E-3</c:v>
                </c:pt>
                <c:pt idx="118">
                  <c:v>1.06501398773997E-3</c:v>
                </c:pt>
                <c:pt idx="119">
                  <c:v>1.0665091483841899E-3</c:v>
                </c:pt>
                <c:pt idx="120">
                  <c:v>1.0695057697349001E-3</c:v>
                </c:pt>
                <c:pt idx="121">
                  <c:v>1.07100723633916E-3</c:v>
                </c:pt>
                <c:pt idx="122">
                  <c:v>1.07251081083478E-3</c:v>
                </c:pt>
                <c:pt idx="123">
                  <c:v>1.0755242953412001E-3</c:v>
                </c:pt>
                <c:pt idx="124">
                  <c:v>1.07703421128297E-3</c:v>
                </c:pt>
                <c:pt idx="125">
                  <c:v>1.07854624697801E-3</c:v>
                </c:pt>
                <c:pt idx="126">
                  <c:v>1.0800604054022301E-3</c:v>
                </c:pt>
                <c:pt idx="127">
                  <c:v>1.0815766895356899E-3</c:v>
                </c:pt>
                <c:pt idx="128">
                  <c:v>1.0830951023626701E-3</c:v>
                </c:pt>
                <c:pt idx="129">
                  <c:v>1.0846156468716001E-3</c:v>
                </c:pt>
                <c:pt idx="130">
                  <c:v>1.0861383260551301E-3</c:v>
                </c:pt>
                <c:pt idx="131">
                  <c:v>1.08766314291011E-3</c:v>
                </c:pt>
                <c:pt idx="132">
                  <c:v>1.08919010043758E-3</c:v>
                </c:pt>
                <c:pt idx="133">
                  <c:v>1.0907192016428101E-3</c:v>
                </c:pt>
                <c:pt idx="134">
                  <c:v>1.09225044953528E-3</c:v>
                </c:pt>
                <c:pt idx="135">
                  <c:v>1.0937838471287099E-3</c:v>
                </c:pt>
                <c:pt idx="136">
                  <c:v>1.0953193974410399E-3</c:v>
                </c:pt>
                <c:pt idx="137">
                  <c:v>1.09685710349443E-3</c:v>
                </c:pt>
                <c:pt idx="138">
                  <c:v>1.09839696831532E-3</c:v>
                </c:pt>
                <c:pt idx="139">
                  <c:v>1.0999389949343599E-3</c:v>
                </c:pt>
                <c:pt idx="140">
                  <c:v>1.1014831863864799E-3</c:v>
                </c:pt>
                <c:pt idx="141">
                  <c:v>1.1030295457108701E-3</c:v>
                </c:pt>
                <c:pt idx="142">
                  <c:v>1.10457807595098E-3</c:v>
                </c:pt>
                <c:pt idx="143">
                  <c:v>1.10612878015453E-3</c:v>
                </c:pt>
                <c:pt idx="144">
                  <c:v>1.1076816613735099E-3</c:v>
                </c:pt>
                <c:pt idx="145">
                  <c:v>1.1092367226642301E-3</c:v>
                </c:pt>
                <c:pt idx="146">
                  <c:v>1.11079396708724E-3</c:v>
                </c:pt>
                <c:pt idx="147">
                  <c:v>1.1123533977074401E-3</c:v>
                </c:pt>
                <c:pt idx="148">
                  <c:v>1.1139150175939899E-3</c:v>
                </c:pt>
                <c:pt idx="149">
                  <c:v>1.11547882982038E-3</c:v>
                </c:pt>
                <c:pt idx="150">
                  <c:v>1.1170448374644101E-3</c:v>
                </c:pt>
                <c:pt idx="151">
                  <c:v>1.1186130436082E-3</c:v>
                </c:pt>
                <c:pt idx="152">
                  <c:v>1.1201834513382099E-3</c:v>
                </c:pt>
                <c:pt idx="153">
                  <c:v>1.1217560637452001E-3</c:v>
                </c:pt>
                <c:pt idx="154">
                  <c:v>1.1233308839242999E-3</c:v>
                </c:pt>
                <c:pt idx="155">
                  <c:v>1.12490791497498E-3</c:v>
                </c:pt>
                <c:pt idx="156">
                  <c:v>1.12648716000105E-3</c:v>
                </c:pt>
                <c:pt idx="157">
                  <c:v>1.1280686221106901E-3</c:v>
                </c:pt>
                <c:pt idx="158">
                  <c:v>1.1296523044164301E-3</c:v>
                </c:pt>
                <c:pt idx="159">
                  <c:v>1.1312382100351901E-3</c:v>
                </c:pt>
                <c:pt idx="160">
                  <c:v>1.1328263420882401E-3</c:v>
                </c:pt>
                <c:pt idx="161">
                  <c:v>1.1344167037012399E-3</c:v>
                </c:pt>
                <c:pt idx="162">
                  <c:v>1.13600929800427E-3</c:v>
                </c:pt>
                <c:pt idx="163">
                  <c:v>1.13760412813175E-3</c:v>
                </c:pt>
                <c:pt idx="164">
                  <c:v>1.13920119722254E-3</c:v>
                </c:pt>
                <c:pt idx="165">
                  <c:v>1.1408005084198899E-3</c:v>
                </c:pt>
                <c:pt idx="166">
                  <c:v>1.14400586972936E-3</c:v>
                </c:pt>
                <c:pt idx="167">
                  <c:v>1.14561192615008E-3</c:v>
                </c:pt>
                <c:pt idx="168">
                  <c:v>1.14722023729458E-3</c:v>
                </c:pt>
                <c:pt idx="169">
                  <c:v>1.1488308063282199E-3</c:v>
                </c:pt>
                <c:pt idx="170">
                  <c:v>1.15044363642083E-3</c:v>
                </c:pt>
                <c:pt idx="171">
                  <c:v>1.15205873074669E-3</c:v>
                </c:pt>
                <c:pt idx="172">
                  <c:v>1.15367609248453E-3</c:v>
                </c:pt>
                <c:pt idx="173">
                  <c:v>1.1552957248175399E-3</c:v>
                </c:pt>
                <c:pt idx="174">
                  <c:v>1.1585418140242E-3</c:v>
                </c:pt>
                <c:pt idx="175">
                  <c:v>1.16016827728661E-3</c:v>
                </c:pt>
                <c:pt idx="176">
                  <c:v>1.1617970239216999E-3</c:v>
                </c:pt>
                <c:pt idx="177">
                  <c:v>1.1634280571351E-3</c:v>
                </c:pt>
                <c:pt idx="178">
                  <c:v>1.1650613801368901E-3</c:v>
                </c:pt>
                <c:pt idx="179">
                  <c:v>1.16669699614168E-3</c:v>
                </c:pt>
                <c:pt idx="180">
                  <c:v>1.16833490836859E-3</c:v>
                </c:pt>
                <c:pt idx="181">
                  <c:v>1.1699751200412601E-3</c:v>
                </c:pt>
                <c:pt idx="182">
                  <c:v>1.1716176343878699E-3</c:v>
                </c:pt>
                <c:pt idx="183">
                  <c:v>1.17326245464109E-3</c:v>
                </c:pt>
                <c:pt idx="184">
                  <c:v>1.17490958403818E-3</c:v>
                </c:pt>
                <c:pt idx="185">
                  <c:v>1.1765590258209001E-3</c:v>
                </c:pt>
                <c:pt idx="186">
                  <c:v>1.1782107832355899E-3</c:v>
                </c:pt>
                <c:pt idx="187">
                  <c:v>1.17986485953315E-3</c:v>
                </c:pt>
                <c:pt idx="188">
                  <c:v>1.1815212579690099E-3</c:v>
                </c:pt>
                <c:pt idx="189">
                  <c:v>1.18317998180321E-3</c:v>
                </c:pt>
                <c:pt idx="190">
                  <c:v>1.18484103430033E-3</c:v>
                </c:pt>
                <c:pt idx="191">
                  <c:v>1.18650441872958E-3</c:v>
                </c:pt>
                <c:pt idx="192">
                  <c:v>1.18817013836471E-3</c:v>
                </c:pt>
                <c:pt idx="193">
                  <c:v>1.1898381964841E-3</c:v>
                </c:pt>
                <c:pt idx="194">
                  <c:v>1.19318134131214E-3</c:v>
                </c:pt>
                <c:pt idx="195">
                  <c:v>1.19485643460056E-3</c:v>
                </c:pt>
                <c:pt idx="196">
                  <c:v>1.1965338795327999E-3</c:v>
                </c:pt>
                <c:pt idx="197">
                  <c:v>1.19821367941031E-3</c:v>
                </c:pt>
                <c:pt idx="198">
                  <c:v>1.1998958375391501E-3</c:v>
                </c:pt>
                <c:pt idx="199">
                  <c:v>1.20158035723007E-3</c:v>
                </c:pt>
                <c:pt idx="200">
                  <c:v>1.2032672417984099E-3</c:v>
                </c:pt>
                <c:pt idx="201">
                  <c:v>1.20495649456421E-3</c:v>
                </c:pt>
                <c:pt idx="202">
                  <c:v>1.2066481188521599E-3</c:v>
                </c:pt>
                <c:pt idx="203">
                  <c:v>1.2083421179916001E-3</c:v>
                </c:pt>
                <c:pt idx="204">
                  <c:v>1.21003849531656E-3</c:v>
                </c:pt>
                <c:pt idx="205">
                  <c:v>1.2117372541657399E-3</c:v>
                </c:pt>
                <c:pt idx="206">
                  <c:v>1.2134383978825501E-3</c:v>
                </c:pt>
                <c:pt idx="207">
                  <c:v>1.2151419298150701E-3</c:v>
                </c:pt>
                <c:pt idx="208">
                  <c:v>1.21684785331608E-3</c:v>
                </c:pt>
                <c:pt idx="209">
                  <c:v>1.21855617174309E-3</c:v>
                </c:pt>
                <c:pt idx="210">
                  <c:v>1.22026688845829E-3</c:v>
                </c:pt>
                <c:pt idx="211">
                  <c:v>1.22198000682862E-3</c:v>
                </c:pt>
                <c:pt idx="212">
                  <c:v>1.22369553022574E-3</c:v>
                </c:pt>
                <c:pt idx="213">
                  <c:v>1.2254134620260299E-3</c:v>
                </c:pt>
                <c:pt idx="214">
                  <c:v>1.2271338056106299E-3</c:v>
                </c:pt>
                <c:pt idx="215">
                  <c:v>1.2288565643654001E-3</c:v>
                </c:pt>
                <c:pt idx="216">
                  <c:v>1.23058174168098E-3</c:v>
                </c:pt>
                <c:pt idx="217">
                  <c:v>1.23230934095275E-3</c:v>
                </c:pt>
                <c:pt idx="218">
                  <c:v>1.2340393655808799E-3</c:v>
                </c:pt>
                <c:pt idx="219">
                  <c:v>1.2357718189702899E-3</c:v>
                </c:pt>
                <c:pt idx="220">
                  <c:v>1.2375067045306801E-3</c:v>
                </c:pt>
                <c:pt idx="221">
                  <c:v>1.2392440256765701E-3</c:v>
                </c:pt>
                <c:pt idx="222">
                  <c:v>1.2409837858272301E-3</c:v>
                </c:pt>
                <c:pt idx="223">
                  <c:v>1.2427259884067599E-3</c:v>
                </c:pt>
                <c:pt idx="224">
                  <c:v>1.24447063684406E-3</c:v>
                </c:pt>
                <c:pt idx="225">
                  <c:v>1.2462177345728301E-3</c:v>
                </c:pt>
                <c:pt idx="226">
                  <c:v>1.2479672850316001E-3</c:v>
                </c:pt>
                <c:pt idx="227">
                  <c:v>1.2497192916637501E-3</c:v>
                </c:pt>
                <c:pt idx="228">
                  <c:v>1.2514737579174501E-3</c:v>
                </c:pt>
                <c:pt idx="229">
                  <c:v>1.2532306872457401E-3</c:v>
                </c:pt>
                <c:pt idx="230">
                  <c:v>1.2549900831065101E-3</c:v>
                </c:pt>
                <c:pt idx="231">
                  <c:v>1.25851628828128E-3</c:v>
                </c:pt>
                <c:pt idx="232">
                  <c:v>1.2602831045353401E-3</c:v>
                </c:pt>
                <c:pt idx="233">
                  <c:v>1.26205240120201E-3</c:v>
                </c:pt>
                <c:pt idx="234">
                  <c:v>1.26382418176352E-3</c:v>
                </c:pt>
                <c:pt idx="235">
                  <c:v>1.26559844970697E-3</c:v>
                </c:pt>
                <c:pt idx="236">
                  <c:v>1.2673752085243799E-3</c:v>
                </c:pt>
                <c:pt idx="237">
                  <c:v>1.2691544617126501E-3</c:v>
                </c:pt>
                <c:pt idx="238">
                  <c:v>1.2709362127736E-3</c:v>
                </c:pt>
                <c:pt idx="239">
                  <c:v>1.27272046521396E-3</c:v>
                </c:pt>
                <c:pt idx="240">
                  <c:v>1.2745072225453899E-3</c:v>
                </c:pt>
                <c:pt idx="241">
                  <c:v>1.27629648828448E-3</c:v>
                </c:pt>
                <c:pt idx="242">
                  <c:v>1.27808826595276E-3</c:v>
                </c:pt>
                <c:pt idx="243">
                  <c:v>1.2798825590766799E-3</c:v>
                </c:pt>
                <c:pt idx="244">
                  <c:v>1.28167937118767E-3</c:v>
                </c:pt>
                <c:pt idx="245">
                  <c:v>1.28347870582211E-3</c:v>
                </c:pt>
                <c:pt idx="246">
                  <c:v>1.28528056652133E-3</c:v>
                </c:pt>
                <c:pt idx="247">
                  <c:v>1.2870849568316499E-3</c:v>
                </c:pt>
                <c:pt idx="248">
                  <c:v>1.2888918803043599E-3</c:v>
                </c:pt>
                <c:pt idx="249">
                  <c:v>1.2907013404957399E-3</c:v>
                </c:pt>
                <c:pt idx="250">
                  <c:v>1.2925133409670601E-3</c:v>
                </c:pt>
                <c:pt idx="251">
                  <c:v>1.2943278852845801E-3</c:v>
                </c:pt>
                <c:pt idx="252">
                  <c:v>1.29614497701959E-3</c:v>
                </c:pt>
                <c:pt idx="253">
                  <c:v>1.29796461974836E-3</c:v>
                </c:pt>
                <c:pt idx="254">
                  <c:v>1.29978681705222E-3</c:v>
                </c:pt>
                <c:pt idx="255">
                  <c:v>1.3016115725174901E-3</c:v>
                </c:pt>
                <c:pt idx="256">
                  <c:v>1.30343888973556E-3</c:v>
                </c:pt>
                <c:pt idx="257">
                  <c:v>1.30526877230284E-3</c:v>
                </c:pt>
                <c:pt idx="258">
                  <c:v>1.30710122382078E-3</c:v>
                </c:pt>
                <c:pt idx="259">
                  <c:v>1.3089362478959201E-3</c:v>
                </c:pt>
                <c:pt idx="260">
                  <c:v>1.31077384813983E-3</c:v>
                </c:pt>
                <c:pt idx="261">
                  <c:v>1.31261402816917E-3</c:v>
                </c:pt>
                <c:pt idx="262">
                  <c:v>1.31445679160566E-3</c:v>
                </c:pt>
                <c:pt idx="263">
                  <c:v>1.31630214207613E-3</c:v>
                </c:pt>
                <c:pt idx="264">
                  <c:v>1.31815008321247E-3</c:v>
                </c:pt>
                <c:pt idx="265">
                  <c:v>1.3200006186517E-3</c:v>
                </c:pt>
                <c:pt idx="266">
                  <c:v>1.3218537520359201E-3</c:v>
                </c:pt>
                <c:pt idx="267">
                  <c:v>1.3237094870123601E-3</c:v>
                </c:pt>
                <c:pt idx="268">
                  <c:v>1.3255678272333701E-3</c:v>
                </c:pt>
                <c:pt idx="269">
                  <c:v>1.32742877635642E-3</c:v>
                </c:pt>
                <c:pt idx="270">
                  <c:v>1.3292923380441E-3</c:v>
                </c:pt>
                <c:pt idx="271">
                  <c:v>1.33115851596419E-3</c:v>
                </c:pt>
                <c:pt idx="272">
                  <c:v>1.33302731378956E-3</c:v>
                </c:pt>
                <c:pt idx="273">
                  <c:v>1.33489873519828E-3</c:v>
                </c:pt>
                <c:pt idx="274">
                  <c:v>1.33677278387355E-3</c:v>
                </c:pt>
                <c:pt idx="275">
                  <c:v>1.33864946350379E-3</c:v>
                </c:pt>
                <c:pt idx="276">
                  <c:v>1.3405287777825401E-3</c:v>
                </c:pt>
                <c:pt idx="277">
                  <c:v>1.3424107304085601E-3</c:v>
                </c:pt>
                <c:pt idx="278">
                  <c:v>1.34429532508579E-3</c:v>
                </c:pt>
                <c:pt idx="279">
                  <c:v>1.3461825655233901E-3</c:v>
                </c:pt>
                <c:pt idx="280">
                  <c:v>1.3480724554357001E-3</c:v>
                </c:pt>
                <c:pt idx="281">
                  <c:v>1.3499649985422801E-3</c:v>
                </c:pt>
                <c:pt idx="282">
                  <c:v>1.35186019856794E-3</c:v>
                </c:pt>
                <c:pt idx="283">
                  <c:v>1.35375805924268E-3</c:v>
                </c:pt>
                <c:pt idx="284">
                  <c:v>1.35565858430175E-3</c:v>
                </c:pt>
                <c:pt idx="285">
                  <c:v>1.35756177748567E-3</c:v>
                </c:pt>
                <c:pt idx="286">
                  <c:v>1.35946764254016E-3</c:v>
                </c:pt>
                <c:pt idx="287">
                  <c:v>1.36137618321625E-3</c:v>
                </c:pt>
                <c:pt idx="288">
                  <c:v>1.3632874032702099E-3</c:v>
                </c:pt>
                <c:pt idx="289">
                  <c:v>1.3652013064635901E-3</c:v>
                </c:pt>
                <c:pt idx="290">
                  <c:v>1.3671178965631999E-3</c:v>
                </c:pt>
                <c:pt idx="291">
                  <c:v>1.36903717734117E-3</c:v>
                </c:pt>
                <c:pt idx="292">
                  <c:v>1.3709591525749101E-3</c:v>
                </c:pt>
                <c:pt idx="293">
                  <c:v>1.3728838260471401E-3</c:v>
                </c:pt>
                <c:pt idx="294">
                  <c:v>1.3748112015458799E-3</c:v>
                </c:pt>
                <c:pt idx="295">
                  <c:v>1.37674128286447E-3</c:v>
                </c:pt>
                <c:pt idx="296">
                  <c:v>1.37867407380158E-3</c:v>
                </c:pt>
                <c:pt idx="297">
                  <c:v>1.3806095781612199E-3</c:v>
                </c:pt>
                <c:pt idx="298">
                  <c:v>1.38254779975273E-3</c:v>
                </c:pt>
                <c:pt idx="299">
                  <c:v>1.3844887423907801E-3</c:v>
                </c:pt>
                <c:pt idx="300">
                  <c:v>1.38643240989545E-3</c:v>
                </c:pt>
                <c:pt idx="301">
                  <c:v>1.3883788060921199E-3</c:v>
                </c:pt>
                <c:pt idx="302">
                  <c:v>1.3903279348115799E-3</c:v>
                </c:pt>
                <c:pt idx="303">
                  <c:v>1.3922797998899799E-3</c:v>
                </c:pt>
                <c:pt idx="304">
                  <c:v>1.3942344051688701E-3</c:v>
                </c:pt>
                <c:pt idx="305">
                  <c:v>1.3961917544951801E-3</c:v>
                </c:pt>
                <c:pt idx="306">
                  <c:v>1.39815185172125E-3</c:v>
                </c:pt>
                <c:pt idx="307">
                  <c:v>1.4001147007048299E-3</c:v>
                </c:pt>
                <c:pt idx="308">
                  <c:v>1.4020803053090699E-3</c:v>
                </c:pt>
                <c:pt idx="309">
                  <c:v>1.4040486694025501E-3</c:v>
                </c:pt>
                <c:pt idx="310">
                  <c:v>1.40601979685929E-3</c:v>
                </c:pt>
                <c:pt idx="311">
                  <c:v>1.4079936915587499E-3</c:v>
                </c:pt>
                <c:pt idx="312">
                  <c:v>1.4099703573858199E-3</c:v>
                </c:pt>
                <c:pt idx="313">
                  <c:v>1.4119497982308599E-3</c:v>
                </c:pt>
                <c:pt idx="314">
                  <c:v>1.4139320179896899E-3</c:v>
                </c:pt>
                <c:pt idx="315">
                  <c:v>1.41591702056358E-3</c:v>
                </c:pt>
                <c:pt idx="316">
                  <c:v>1.4179048098592901E-3</c:v>
                </c:pt>
                <c:pt idx="317">
                  <c:v>1.4198953897890799E-3</c:v>
                </c:pt>
                <c:pt idx="318">
                  <c:v>1.42188876427069E-3</c:v>
                </c:pt>
                <c:pt idx="319">
                  <c:v>1.42388493722735E-3</c:v>
                </c:pt>
                <c:pt idx="320">
                  <c:v>1.4258839125878E-3</c:v>
                </c:pt>
                <c:pt idx="321">
                  <c:v>1.4278856942863099E-3</c:v>
                </c:pt>
                <c:pt idx="322">
                  <c:v>1.4298902862626701E-3</c:v>
                </c:pt>
                <c:pt idx="323">
                  <c:v>1.4318976924621899E-3</c:v>
                </c:pt>
                <c:pt idx="324">
                  <c:v>1.4339079168357201E-3</c:v>
                </c:pt>
                <c:pt idx="325">
                  <c:v>1.43592096333967E-3</c:v>
                </c:pt>
                <c:pt idx="326">
                  <c:v>1.437936835936E-3</c:v>
                </c:pt>
                <c:pt idx="327">
                  <c:v>1.43995553859221E-3</c:v>
                </c:pt>
                <c:pt idx="328">
                  <c:v>1.4419770752814099E-3</c:v>
                </c:pt>
                <c:pt idx="329">
                  <c:v>1.4440014499822399E-3</c:v>
                </c:pt>
                <c:pt idx="330">
                  <c:v>1.4460286666789801E-3</c:v>
                </c:pt>
                <c:pt idx="331">
                  <c:v>1.44805872936145E-3</c:v>
                </c:pt>
                <c:pt idx="332">
                  <c:v>1.4500916420251101E-3</c:v>
                </c:pt>
                <c:pt idx="333">
                  <c:v>1.4521274086710099E-3</c:v>
                </c:pt>
                <c:pt idx="334">
                  <c:v>1.4541660333058199E-3</c:v>
                </c:pt>
                <c:pt idx="335">
                  <c:v>1.4562075199418499E-3</c:v>
                </c:pt>
                <c:pt idx="336">
                  <c:v>1.4582518725970101E-3</c:v>
                </c:pt>
                <c:pt idx="337">
                  <c:v>1.46029909529489E-3</c:v>
                </c:pt>
                <c:pt idx="338">
                  <c:v>1.4623491920647E-3</c:v>
                </c:pt>
                <c:pt idx="339">
                  <c:v>1.46440216694131E-3</c:v>
                </c:pt>
                <c:pt idx="340">
                  <c:v>1.46645802396527E-3</c:v>
                </c:pt>
                <c:pt idx="341">
                  <c:v>1.46851676718279E-3</c:v>
                </c:pt>
                <c:pt idx="342">
                  <c:v>1.47057840064577E-3</c:v>
                </c:pt>
                <c:pt idx="343">
                  <c:v>1.4726429284117699E-3</c:v>
                </c:pt>
                <c:pt idx="344">
                  <c:v>1.4747103545441E-3</c:v>
                </c:pt>
                <c:pt idx="345">
                  <c:v>1.47678068311171E-3</c:v>
                </c:pt>
                <c:pt idx="346">
                  <c:v>1.47885391818932E-3</c:v>
                </c:pt>
                <c:pt idx="347">
                  <c:v>1.4809300638573301E-3</c:v>
                </c:pt>
                <c:pt idx="348">
                  <c:v>1.4830091242018901E-3</c:v>
                </c:pt>
                <c:pt idx="349">
                  <c:v>1.4850911033148801E-3</c:v>
                </c:pt>
                <c:pt idx="350">
                  <c:v>1.48717600529392E-3</c:v>
                </c:pt>
                <c:pt idx="351">
                  <c:v>1.4892638342424E-3</c:v>
                </c:pt>
                <c:pt idx="352">
                  <c:v>1.4913545942694399E-3</c:v>
                </c:pt>
                <c:pt idx="353">
                  <c:v>1.4934482894899601E-3</c:v>
                </c:pt>
                <c:pt idx="354">
                  <c:v>1.4955449240246399E-3</c:v>
                </c:pt>
                <c:pt idx="355">
                  <c:v>1.4976445019999501E-3</c:v>
                </c:pt>
                <c:pt idx="356">
                  <c:v>1.49974702754815E-3</c:v>
                </c:pt>
                <c:pt idx="357">
                  <c:v>1.5018525048073E-3</c:v>
                </c:pt>
                <c:pt idx="358">
                  <c:v>1.5039609379212801E-3</c:v>
                </c:pt>
                <c:pt idx="359">
                  <c:v>1.50607233103978E-3</c:v>
                </c:pt>
                <c:pt idx="360">
                  <c:v>1.5081866883183E-3</c:v>
                </c:pt>
                <c:pt idx="361">
                  <c:v>1.51030401391821E-3</c:v>
                </c:pt>
                <c:pt idx="362">
                  <c:v>1.5124243120066901E-3</c:v>
                </c:pt>
                <c:pt idx="363">
                  <c:v>1.5145475867567801E-3</c:v>
                </c:pt>
                <c:pt idx="364">
                  <c:v>1.51667384234739E-3</c:v>
                </c:pt>
                <c:pt idx="365">
                  <c:v>1.5188030829632799E-3</c:v>
                </c:pt>
                <c:pt idx="366">
                  <c:v>1.5209353127950899E-3</c:v>
                </c:pt>
                <c:pt idx="367">
                  <c:v>1.5230705360393499E-3</c:v>
                </c:pt>
                <c:pt idx="368">
                  <c:v>1.52520875689848E-3</c:v>
                </c:pt>
                <c:pt idx="369">
                  <c:v>1.5273499795807901E-3</c:v>
                </c:pt>
                <c:pt idx="370">
                  <c:v>1.5294942083005001E-3</c:v>
                </c:pt>
                <c:pt idx="371">
                  <c:v>1.53164144727776E-3</c:v>
                </c:pt>
                <c:pt idx="372">
                  <c:v>1.5337917007386299E-3</c:v>
                </c:pt>
                <c:pt idx="373">
                  <c:v>1.53594497291512E-3</c:v>
                </c:pt>
                <c:pt idx="374">
                  <c:v>1.5381012680451499E-3</c:v>
                </c:pt>
                <c:pt idx="375">
                  <c:v>1.54026059037262E-3</c:v>
                </c:pt>
                <c:pt idx="376">
                  <c:v>1.54242294414738E-3</c:v>
                </c:pt>
                <c:pt idx="377">
                  <c:v>1.54458833362523E-3</c:v>
                </c:pt>
                <c:pt idx="378">
                  <c:v>1.5467567630679799E-3</c:v>
                </c:pt>
                <c:pt idx="379">
                  <c:v>1.5489282367433801E-3</c:v>
                </c:pt>
                <c:pt idx="380">
                  <c:v>1.5511027589252E-3</c:v>
                </c:pt>
                <c:pt idx="381">
                  <c:v>1.5532803338932E-3</c:v>
                </c:pt>
                <c:pt idx="382">
                  <c:v>1.5598314184021101E-3</c:v>
                </c:pt>
                <c:pt idx="383">
                  <c:v>1.5620212474327601E-3</c:v>
                </c:pt>
                <c:pt idx="384">
                  <c:v>1.5642141507386999E-3</c:v>
                </c:pt>
                <c:pt idx="385">
                  <c:v>1.56641013263586E-3</c:v>
                </c:pt>
                <c:pt idx="386">
                  <c:v>1.56860919744626E-3</c:v>
                </c:pt>
                <c:pt idx="387">
                  <c:v>1.57081134949794E-3</c:v>
                </c:pt>
                <c:pt idx="388">
                  <c:v>1.5730165931250599E-3</c:v>
                </c:pt>
                <c:pt idx="389">
                  <c:v>1.57522493266783E-3</c:v>
                </c:pt>
                <c:pt idx="390">
                  <c:v>1.5774363724725901E-3</c:v>
                </c:pt>
                <c:pt idx="391">
                  <c:v>1.57965091689174E-3</c:v>
                </c:pt>
                <c:pt idx="392">
                  <c:v>1.5818685702838301E-3</c:v>
                </c:pt>
                <c:pt idx="393">
                  <c:v>1.5840893370134999E-3</c:v>
                </c:pt>
                <c:pt idx="394">
                  <c:v>1.5863132214515301E-3</c:v>
                </c:pt>
                <c:pt idx="395">
                  <c:v>1.58854022797484E-3</c:v>
                </c:pt>
                <c:pt idx="396">
                  <c:v>1.59077036096648E-3</c:v>
                </c:pt>
                <c:pt idx="397">
                  <c:v>1.5930036248156701E-3</c:v>
                </c:pt>
                <c:pt idx="398">
                  <c:v>1.59524002391777E-3</c:v>
                </c:pt>
                <c:pt idx="399">
                  <c:v>1.59972224549311E-3</c:v>
                </c:pt>
                <c:pt idx="400">
                  <c:v>1.6019680767879699E-3</c:v>
                </c:pt>
                <c:pt idx="401">
                  <c:v>1.6042170609790499E-3</c:v>
                </c:pt>
                <c:pt idx="402">
                  <c:v>1.60646920249264E-3</c:v>
                </c:pt>
                <c:pt idx="403">
                  <c:v>1.6087245057613E-3</c:v>
                </c:pt>
                <c:pt idx="404">
                  <c:v>1.61098297522375E-3</c:v>
                </c:pt>
                <c:pt idx="405">
                  <c:v>1.61324461532499E-3</c:v>
                </c:pt>
                <c:pt idx="406">
                  <c:v>1.6155094305162301E-3</c:v>
                </c:pt>
                <c:pt idx="407">
                  <c:v>1.6177774252549601E-3</c:v>
                </c:pt>
                <c:pt idx="408">
                  <c:v>1.62232297123603E-3</c:v>
                </c:pt>
                <c:pt idx="409">
                  <c:v>1.6246005314246501E-3</c:v>
                </c:pt>
                <c:pt idx="410">
                  <c:v>1.6268812890532999E-3</c:v>
                </c:pt>
                <c:pt idx="411">
                  <c:v>1.62916524861083E-3</c:v>
                </c:pt>
                <c:pt idx="412">
                  <c:v>1.63145241459238E-3</c:v>
                </c:pt>
                <c:pt idx="413">
                  <c:v>1.6337427914994401E-3</c:v>
                </c:pt>
                <c:pt idx="414">
                  <c:v>1.6360363838397601E-3</c:v>
                </c:pt>
                <c:pt idx="415">
                  <c:v>1.63833319612746E-3</c:v>
                </c:pt>
                <c:pt idx="416">
                  <c:v>1.6406332328830001E-3</c:v>
                </c:pt>
                <c:pt idx="417">
                  <c:v>1.64293649863315E-3</c:v>
                </c:pt>
                <c:pt idx="418">
                  <c:v>1.6452429979110701E-3</c:v>
                </c:pt>
                <c:pt idx="419">
                  <c:v>1.64755273525627E-3</c:v>
                </c:pt>
                <c:pt idx="420">
                  <c:v>1.64986571521464E-3</c:v>
                </c:pt>
                <c:pt idx="421">
                  <c:v>1.6521819423384299E-3</c:v>
                </c:pt>
                <c:pt idx="422">
                  <c:v>1.65450142118632E-3</c:v>
                </c:pt>
                <c:pt idx="423">
                  <c:v>1.65682415632335E-3</c:v>
                </c:pt>
                <c:pt idx="424">
                  <c:v>1.6591501523209901E-3</c:v>
                </c:pt>
                <c:pt idx="425">
                  <c:v>1.6614794137571299E-3</c:v>
                </c:pt>
                <c:pt idx="426">
                  <c:v>1.66381194521608E-3</c:v>
                </c:pt>
                <c:pt idx="427">
                  <c:v>1.6661477512885799E-3</c:v>
                </c:pt>
                <c:pt idx="428">
                  <c:v>1.6684868365718199E-3</c:v>
                </c:pt>
                <c:pt idx="429">
                  <c:v>1.67082920566945E-3</c:v>
                </c:pt>
                <c:pt idx="430">
                  <c:v>1.67317486319159E-3</c:v>
                </c:pt>
                <c:pt idx="431">
                  <c:v>1.6755238137548E-3</c:v>
                </c:pt>
                <c:pt idx="432">
                  <c:v>1.6778760619821499E-3</c:v>
                </c:pt>
                <c:pt idx="433">
                  <c:v>1.6802316125032E-3</c:v>
                </c:pt>
                <c:pt idx="434">
                  <c:v>1.68495263897709E-3</c:v>
                </c:pt>
                <c:pt idx="435">
                  <c:v>1.68731812422157E-3</c:v>
                </c:pt>
                <c:pt idx="436">
                  <c:v>1.6896869303430399E-3</c:v>
                </c:pt>
                <c:pt idx="437">
                  <c:v>1.69205906200363E-3</c:v>
                </c:pt>
                <c:pt idx="438">
                  <c:v>1.69443452387203E-3</c:v>
                </c:pt>
                <c:pt idx="439">
                  <c:v>1.6968133206234899E-3</c:v>
                </c:pt>
                <c:pt idx="440">
                  <c:v>1.69919545693979E-3</c:v>
                </c:pt>
                <c:pt idx="441">
                  <c:v>1.70158093750934E-3</c:v>
                </c:pt>
                <c:pt idx="442">
                  <c:v>1.70396976702706E-3</c:v>
                </c:pt>
                <c:pt idx="443">
                  <c:v>1.70636195019453E-3</c:v>
                </c:pt>
                <c:pt idx="444">
                  <c:v>1.7087574917198901E-3</c:v>
                </c:pt>
                <c:pt idx="445">
                  <c:v>1.7111563963178901E-3</c:v>
                </c:pt>
                <c:pt idx="446">
                  <c:v>1.7135586687099099E-3</c:v>
                </c:pt>
                <c:pt idx="447">
                  <c:v>1.7159643136239701E-3</c:v>
                </c:pt>
                <c:pt idx="448">
                  <c:v>1.7183733357947E-3</c:v>
                </c:pt>
                <c:pt idx="449">
                  <c:v>1.7207857399634001E-3</c:v>
                </c:pt>
                <c:pt idx="450">
                  <c:v>1.7232015308780099E-3</c:v>
                </c:pt>
                <c:pt idx="451">
                  <c:v>1.72562071329315E-3</c:v>
                </c:pt>
                <c:pt idx="452">
                  <c:v>1.7280432919701001E-3</c:v>
                </c:pt>
                <c:pt idx="453">
                  <c:v>1.73046927167684E-3</c:v>
                </c:pt>
                <c:pt idx="454">
                  <c:v>1.73289865718804E-3</c:v>
                </c:pt>
                <c:pt idx="455">
                  <c:v>1.73533145328505E-3</c:v>
                </c:pt>
                <c:pt idx="456">
                  <c:v>1.73776766475596E-3</c:v>
                </c:pt>
                <c:pt idx="457">
                  <c:v>1.7402072963955901E-3</c:v>
                </c:pt>
                <c:pt idx="458">
                  <c:v>1.7426503530054501E-3</c:v>
                </c:pt>
                <c:pt idx="459">
                  <c:v>1.7450968393938301E-3</c:v>
                </c:pt>
                <c:pt idx="460">
                  <c:v>1.74754676037575E-3</c:v>
                </c:pt>
                <c:pt idx="461">
                  <c:v>1.7500001207729999E-3</c:v>
                </c:pt>
                <c:pt idx="462">
                  <c:v>1.75245692541413E-3</c:v>
                </c:pt>
                <c:pt idx="463">
                  <c:v>1.75491717913447E-3</c:v>
                </c:pt>
                <c:pt idx="464">
                  <c:v>1.7573808867761601E-3</c:v>
                </c:pt>
                <c:pt idx="465">
                  <c:v>1.7598480531881E-3</c:v>
                </c:pt>
                <c:pt idx="466">
                  <c:v>1.7623186832260299E-3</c:v>
                </c:pt>
                <c:pt idx="467">
                  <c:v>1.7647927817524801E-3</c:v>
                </c:pt>
                <c:pt idx="468">
                  <c:v>1.7672703536368399E-3</c:v>
                </c:pt>
                <c:pt idx="469">
                  <c:v>1.76975140375529E-3</c:v>
                </c:pt>
                <c:pt idx="470">
                  <c:v>1.77223593699091E-3</c:v>
                </c:pt>
                <c:pt idx="471">
                  <c:v>1.7747239582335901E-3</c:v>
                </c:pt>
                <c:pt idx="472">
                  <c:v>1.77721547238011E-3</c:v>
                </c:pt>
                <c:pt idx="473">
                  <c:v>1.77971048433411E-3</c:v>
                </c:pt>
                <c:pt idx="474">
                  <c:v>1.78220899900613E-3</c:v>
                </c:pt>
                <c:pt idx="475">
                  <c:v>1.78471102131358E-3</c:v>
                </c:pt>
                <c:pt idx="476">
                  <c:v>1.7872165561808101E-3</c:v>
                </c:pt>
                <c:pt idx="477">
                  <c:v>1.7897256085390399E-3</c:v>
                </c:pt>
                <c:pt idx="478">
                  <c:v>1.79223818332644E-3</c:v>
                </c:pt>
                <c:pt idx="479">
                  <c:v>1.7947542854881201E-3</c:v>
                </c:pt>
                <c:pt idx="480">
                  <c:v>1.7972739199760999E-3</c:v>
                </c:pt>
                <c:pt idx="481">
                  <c:v>1.7997970917493901E-3</c:v>
                </c:pt>
                <c:pt idx="482">
                  <c:v>1.80232380577393E-3</c:v>
                </c:pt>
                <c:pt idx="483">
                  <c:v>1.8048540670226501E-3</c:v>
                </c:pt>
                <c:pt idx="484">
                  <c:v>1.8073878804754501E-3</c:v>
                </c:pt>
                <c:pt idx="485">
                  <c:v>1.80992525111924E-3</c:v>
                </c:pt>
                <c:pt idx="486">
                  <c:v>1.8124661839479101E-3</c:v>
                </c:pt>
                <c:pt idx="487">
                  <c:v>1.81501068396237E-3</c:v>
                </c:pt>
                <c:pt idx="488">
                  <c:v>1.8175587561705599E-3</c:v>
                </c:pt>
                <c:pt idx="489">
                  <c:v>1.82011040558742E-3</c:v>
                </c:pt>
                <c:pt idx="490">
                  <c:v>1.8226656372349701E-3</c:v>
                </c:pt>
                <c:pt idx="491">
                  <c:v>1.8252244561422601E-3</c:v>
                </c:pt>
                <c:pt idx="492">
                  <c:v>1.8277868673454E-3</c:v>
                </c:pt>
                <c:pt idx="493">
                  <c:v>1.8303528758875599E-3</c:v>
                </c:pt>
                <c:pt idx="494">
                  <c:v>1.8329224868190201E-3</c:v>
                </c:pt>
                <c:pt idx="495">
                  <c:v>1.83549570519712E-3</c:v>
                </c:pt>
                <c:pt idx="496">
                  <c:v>1.8380725360863099E-3</c:v>
                </c:pt>
                <c:pt idx="497">
                  <c:v>1.84065298455816E-3</c:v>
                </c:pt>
                <c:pt idx="498">
                  <c:v>1.8432370556913599E-3</c:v>
                </c:pt>
                <c:pt idx="499">
                  <c:v>1.8458247545717001E-3</c:v>
                </c:pt>
                <c:pt idx="500">
                  <c:v>1.8484160862921499E-3</c:v>
                </c:pt>
                <c:pt idx="501">
                  <c:v>1.8510110559528E-3</c:v>
                </c:pt>
                <c:pt idx="502">
                  <c:v>1.85360966866092E-3</c:v>
                </c:pt>
                <c:pt idx="503">
                  <c:v>1.85621192953094E-3</c:v>
                </c:pt>
                <c:pt idx="504">
                  <c:v>1.85881784368446E-3</c:v>
                </c:pt>
                <c:pt idx="505">
                  <c:v>1.86404065236445E-3</c:v>
                </c:pt>
                <c:pt idx="506">
                  <c:v>1.86665755717013E-3</c:v>
                </c:pt>
                <c:pt idx="507">
                  <c:v>1.8692781358177601E-3</c:v>
                </c:pt>
                <c:pt idx="508">
                  <c:v>1.8719023934650201E-3</c:v>
                </c:pt>
                <c:pt idx="509">
                  <c:v>1.8745303352767999E-3</c:v>
                </c:pt>
                <c:pt idx="510">
                  <c:v>1.8771619664252699E-3</c:v>
                </c:pt>
                <c:pt idx="511">
                  <c:v>1.8797972920898401E-3</c:v>
                </c:pt>
                <c:pt idx="512">
                  <c:v>1.88243631745719E-3</c:v>
                </c:pt>
                <c:pt idx="513">
                  <c:v>1.8850790477213E-3</c:v>
                </c:pt>
                <c:pt idx="514">
                  <c:v>1.88772548808343E-3</c:v>
                </c:pt>
                <c:pt idx="515">
                  <c:v>1.89037564375214E-3</c:v>
                </c:pt>
                <c:pt idx="516">
                  <c:v>1.8930295199433001E-3</c:v>
                </c:pt>
                <c:pt idx="517">
                  <c:v>1.89568712188011E-3</c:v>
                </c:pt>
                <c:pt idx="518">
                  <c:v>1.8983484547931101E-3</c:v>
                </c:pt>
                <c:pt idx="519">
                  <c:v>1.9010135239201701E-3</c:v>
                </c:pt>
                <c:pt idx="520">
                  <c:v>1.90368233450651E-3</c:v>
                </c:pt>
                <c:pt idx="521">
                  <c:v>1.90635489180473E-3</c:v>
                </c:pt>
                <c:pt idx="522">
                  <c:v>1.9090312010747899E-3</c:v>
                </c:pt>
                <c:pt idx="523">
                  <c:v>1.91171126758404E-3</c:v>
                </c:pt>
                <c:pt idx="524">
                  <c:v>1.91439509660722E-3</c:v>
                </c:pt>
                <c:pt idx="525">
                  <c:v>1.9170826934264799E-3</c:v>
                </c:pt>
                <c:pt idx="526">
                  <c:v>1.9197740633314E-3</c:v>
                </c:pt>
                <c:pt idx="527">
                  <c:v>1.92246921161895E-3</c:v>
                </c:pt>
                <c:pt idx="528">
                  <c:v>1.9251681435935601E-3</c:v>
                </c:pt>
                <c:pt idx="529">
                  <c:v>1.9278708645671201E-3</c:v>
                </c:pt>
                <c:pt idx="530">
                  <c:v>1.93057737985894E-3</c:v>
                </c:pt>
                <c:pt idx="531">
                  <c:v>1.9332876947958399E-3</c:v>
                </c:pt>
                <c:pt idx="532">
                  <c:v>1.93600181471208E-3</c:v>
                </c:pt>
                <c:pt idx="533">
                  <c:v>1.93871974494944E-3</c:v>
                </c:pt>
                <c:pt idx="534">
                  <c:v>1.9414414908571699E-3</c:v>
                </c:pt>
                <c:pt idx="535">
                  <c:v>1.9441670577920499E-3</c:v>
                </c:pt>
                <c:pt idx="536">
                  <c:v>1.9468964511183801E-3</c:v>
                </c:pt>
                <c:pt idx="537">
                  <c:v>1.94962967620799E-3</c:v>
                </c:pt>
                <c:pt idx="538">
                  <c:v>1.9523667384402301E-3</c:v>
                </c:pt>
                <c:pt idx="539">
                  <c:v>1.95510764320204E-3</c:v>
                </c:pt>
                <c:pt idx="540">
                  <c:v>1.9578523958878901E-3</c:v>
                </c:pt>
                <c:pt idx="541">
                  <c:v>1.9606010018998398E-3</c:v>
                </c:pt>
                <c:pt idx="542">
                  <c:v>1.9633534666475198E-3</c:v>
                </c:pt>
                <c:pt idx="543">
                  <c:v>1.96610979554818E-3</c:v>
                </c:pt>
                <c:pt idx="544">
                  <c:v>1.9688699940266499E-3</c:v>
                </c:pt>
                <c:pt idx="545">
                  <c:v>1.9716340675153799E-3</c:v>
                </c:pt>
                <c:pt idx="546">
                  <c:v>1.9744020214544598E-3</c:v>
                </c:pt>
                <c:pt idx="547">
                  <c:v>1.9771738612916001E-3</c:v>
                </c:pt>
                <c:pt idx="548">
                  <c:v>1.97994959248218E-3</c:v>
                </c:pt>
                <c:pt idx="549">
                  <c:v>1.9827292204892201E-3</c:v>
                </c:pt>
                <c:pt idx="550">
                  <c:v>1.9855127507834099E-3</c:v>
                </c:pt>
                <c:pt idx="551">
                  <c:v>1.9883001888431201E-3</c:v>
                </c:pt>
                <c:pt idx="552">
                  <c:v>1.9910915401544298E-3</c:v>
                </c:pt>
                <c:pt idx="553">
                  <c:v>1.9938868102110999E-3</c:v>
                </c:pt>
                <c:pt idx="554">
                  <c:v>1.9966860045146102E-3</c:v>
                </c:pt>
                <c:pt idx="555">
                  <c:v>1.9994891285741701E-3</c:v>
                </c:pt>
                <c:pt idx="556">
                  <c:v>2.0022961879067199E-3</c:v>
                </c:pt>
                <c:pt idx="557">
                  <c:v>2.0051071880369301E-3</c:v>
                </c:pt>
                <c:pt idx="558">
                  <c:v>2.0079221344972602E-3</c:v>
                </c:pt>
                <c:pt idx="559">
                  <c:v>2.0107410328278901E-3</c:v>
                </c:pt>
                <c:pt idx="560">
                  <c:v>2.0135638885768301E-3</c:v>
                </c:pt>
                <c:pt idx="561">
                  <c:v>2.0163907072998401E-3</c:v>
                </c:pt>
                <c:pt idx="562">
                  <c:v>2.0192214945604901E-3</c:v>
                </c:pt>
                <c:pt idx="563">
                  <c:v>2.0220562559301698E-3</c:v>
                </c:pt>
                <c:pt idx="564">
                  <c:v>2.0248949969880899E-3</c:v>
                </c:pt>
                <c:pt idx="565">
                  <c:v>2.02773772332128E-3</c:v>
                </c:pt>
                <c:pt idx="566">
                  <c:v>2.03058444052462E-3</c:v>
                </c:pt>
                <c:pt idx="567">
                  <c:v>2.0334351542008501E-3</c:v>
                </c:pt>
                <c:pt idx="568">
                  <c:v>2.0362898699605699E-3</c:v>
                </c:pt>
                <c:pt idx="569">
                  <c:v>2.0391485934222499E-3</c:v>
                </c:pt>
                <c:pt idx="570">
                  <c:v>2.0420113302122701E-3</c:v>
                </c:pt>
                <c:pt idx="571">
                  <c:v>2.0448780859648901E-3</c:v>
                </c:pt>
                <c:pt idx="572">
                  <c:v>2.0477488663222798E-3</c:v>
                </c:pt>
                <c:pt idx="573">
                  <c:v>2.0506236769345398E-3</c:v>
                </c:pt>
                <c:pt idx="574">
                  <c:v>2.0535025234596901E-3</c:v>
                </c:pt>
                <c:pt idx="575">
                  <c:v>2.0563854115637102E-3</c:v>
                </c:pt>
                <c:pt idx="576">
                  <c:v>2.0592723469205201E-3</c:v>
                </c:pt>
                <c:pt idx="577">
                  <c:v>2.0621633352120102E-3</c:v>
                </c:pt>
                <c:pt idx="578">
                  <c:v>2.0650583821280599E-3</c:v>
                </c:pt>
                <c:pt idx="579">
                  <c:v>2.0679574933665E-3</c:v>
                </c:pt>
                <c:pt idx="580">
                  <c:v>2.0708606746332099E-3</c:v>
                </c:pt>
                <c:pt idx="581">
                  <c:v>2.0737679316420398E-3</c:v>
                </c:pt>
                <c:pt idx="582">
                  <c:v>2.0766792701148902E-3</c:v>
                </c:pt>
                <c:pt idx="583">
                  <c:v>2.0795946957816599E-3</c:v>
                </c:pt>
                <c:pt idx="584">
                  <c:v>2.08251421438033E-3</c:v>
                </c:pt>
                <c:pt idx="585">
                  <c:v>2.0854378316569099E-3</c:v>
                </c:pt>
                <c:pt idx="586">
                  <c:v>2.0883655533654902E-3</c:v>
                </c:pt>
                <c:pt idx="587">
                  <c:v>2.0912973852682299E-3</c:v>
                </c:pt>
                <c:pt idx="588">
                  <c:v>2.09423333313539E-3</c:v>
                </c:pt>
                <c:pt idx="589">
                  <c:v>2.0971734027453201E-3</c:v>
                </c:pt>
                <c:pt idx="590">
                  <c:v>2.10011759988449E-3</c:v>
                </c:pt>
                <c:pt idx="591">
                  <c:v>2.1030659303474799E-3</c:v>
                </c:pt>
                <c:pt idx="592">
                  <c:v>2.10601839993702E-3</c:v>
                </c:pt>
                <c:pt idx="593">
                  <c:v>2.1089750144639898E-3</c:v>
                </c:pt>
                <c:pt idx="594">
                  <c:v>2.11193577974741E-3</c:v>
                </c:pt>
                <c:pt idx="595">
                  <c:v>2.1149007016144799E-3</c:v>
                </c:pt>
                <c:pt idx="596">
                  <c:v>2.1178697859005799E-3</c:v>
                </c:pt>
                <c:pt idx="597">
                  <c:v>2.1208430384492801E-3</c:v>
                </c:pt>
                <c:pt idx="598">
                  <c:v>2.1238204651123499E-3</c:v>
                </c:pt>
                <c:pt idx="599">
                  <c:v>2.1268020717497898E-3</c:v>
                </c:pt>
                <c:pt idx="600">
                  <c:v>2.1297878642298099E-3</c:v>
                </c:pt>
                <c:pt idx="601">
                  <c:v>2.1327778484288699E-3</c:v>
                </c:pt>
                <c:pt idx="602">
                  <c:v>2.1357720302316698E-3</c:v>
                </c:pt>
                <c:pt idx="603">
                  <c:v>2.1387704155311801E-3</c:v>
                </c:pt>
                <c:pt idx="604">
                  <c:v>2.1447798202335801E-3</c:v>
                </c:pt>
                <c:pt idx="605">
                  <c:v>2.1477908514638102E-3</c:v>
                </c:pt>
                <c:pt idx="606">
                  <c:v>2.1508061098454599E-3</c:v>
                </c:pt>
                <c:pt idx="607">
                  <c:v>2.1538256013129901E-3</c:v>
                </c:pt>
                <c:pt idx="608">
                  <c:v>2.1568493318091602E-3</c:v>
                </c:pt>
                <c:pt idx="609">
                  <c:v>2.1598773072851098E-3</c:v>
                </c:pt>
                <c:pt idx="610">
                  <c:v>2.1629095337003098E-3</c:v>
                </c:pt>
                <c:pt idx="611">
                  <c:v>2.1659460170226101E-3</c:v>
                </c:pt>
                <c:pt idx="612">
                  <c:v>2.1689867632282201E-3</c:v>
                </c:pt>
                <c:pt idx="613">
                  <c:v>2.1720317783017599E-3</c:v>
                </c:pt>
                <c:pt idx="614">
                  <c:v>2.1750810682362402E-3</c:v>
                </c:pt>
                <c:pt idx="615">
                  <c:v>2.1781346390330899E-3</c:v>
                </c:pt>
                <c:pt idx="616">
                  <c:v>2.1811924967021601E-3</c:v>
                </c:pt>
                <c:pt idx="617">
                  <c:v>2.1842546472617499E-3</c:v>
                </c:pt>
                <c:pt idx="618">
                  <c:v>2.1873210967385801E-3</c:v>
                </c:pt>
                <c:pt idx="619">
                  <c:v>2.19039185116787E-3</c:v>
                </c:pt>
                <c:pt idx="620">
                  <c:v>2.1934669165932699E-3</c:v>
                </c:pt>
                <c:pt idx="621">
                  <c:v>2.1965462990669502E-3</c:v>
                </c:pt>
                <c:pt idx="622">
                  <c:v>2.19963000464957E-3</c:v>
                </c:pt>
                <c:pt idx="623">
                  <c:v>2.2027180394102799E-3</c:v>
                </c:pt>
                <c:pt idx="624">
                  <c:v>2.2058104094267702E-3</c:v>
                </c:pt>
                <c:pt idx="625">
                  <c:v>2.2089071207852399E-3</c:v>
                </c:pt>
                <c:pt idx="626">
                  <c:v>2.21200817958047E-3</c:v>
                </c:pt>
                <c:pt idx="627">
                  <c:v>2.2151135919157598E-3</c:v>
                </c:pt>
                <c:pt idx="628">
                  <c:v>2.2182233639030098E-3</c:v>
                </c:pt>
                <c:pt idx="629">
                  <c:v>2.2213375016626601E-3</c:v>
                </c:pt>
                <c:pt idx="630">
                  <c:v>2.2244560113237901E-3</c:v>
                </c:pt>
                <c:pt idx="631">
                  <c:v>2.2275788990240401E-3</c:v>
                </c:pt>
                <c:pt idx="632">
                  <c:v>2.2307061709097098E-3</c:v>
                </c:pt>
                <c:pt idx="633">
                  <c:v>2.2369738918655399E-3</c:v>
                </c:pt>
                <c:pt idx="634">
                  <c:v>2.2401143532714499E-3</c:v>
                </c:pt>
                <c:pt idx="635">
                  <c:v>2.2432592235342901E-3</c:v>
                </c:pt>
                <c:pt idx="636">
                  <c:v>2.2464085088436002E-3</c:v>
                </c:pt>
                <c:pt idx="637">
                  <c:v>2.24956221539761E-3</c:v>
                </c:pt>
                <c:pt idx="638">
                  <c:v>2.25272034940326E-3</c:v>
                </c:pt>
                <c:pt idx="639">
                  <c:v>2.25588291707619E-3</c:v>
                </c:pt>
                <c:pt idx="640">
                  <c:v>2.2590499246407801E-3</c:v>
                </c:pt>
                <c:pt idx="641">
                  <c:v>2.2622213783301298E-3</c:v>
                </c:pt>
                <c:pt idx="642">
                  <c:v>2.2653972843861298E-3</c:v>
                </c:pt>
                <c:pt idx="643">
                  <c:v>2.26857764905937E-3</c:v>
                </c:pt>
                <c:pt idx="644">
                  <c:v>2.2717624786092799E-3</c:v>
                </c:pt>
                <c:pt idx="645">
                  <c:v>2.2781455574206102E-3</c:v>
                </c:pt>
                <c:pt idx="646">
                  <c:v>2.2813438192448299E-3</c:v>
                </c:pt>
                <c:pt idx="647">
                  <c:v>2.2845465710713002E-3</c:v>
                </c:pt>
                <c:pt idx="648">
                  <c:v>2.2877538192034902E-3</c:v>
                </c:pt>
                <c:pt idx="649">
                  <c:v>2.2909655699537199E-3</c:v>
                </c:pt>
                <c:pt idx="650">
                  <c:v>2.2941818296431399E-3</c:v>
                </c:pt>
                <c:pt idx="651">
                  <c:v>2.29740260460182E-3</c:v>
                </c:pt>
                <c:pt idx="652">
                  <c:v>2.30062790116868E-3</c:v>
                </c:pt>
                <c:pt idx="653">
                  <c:v>2.3038577256915501E-3</c:v>
                </c:pt>
                <c:pt idx="654">
                  <c:v>2.3070920845271901E-3</c:v>
                </c:pt>
                <c:pt idx="655">
                  <c:v>2.3103309840412502E-3</c:v>
                </c:pt>
                <c:pt idx="656">
                  <c:v>2.3135744306083499E-3</c:v>
                </c:pt>
                <c:pt idx="657">
                  <c:v>2.31682243061203E-3</c:v>
                </c:pt>
                <c:pt idx="658">
                  <c:v>2.32007499044482E-3</c:v>
                </c:pt>
                <c:pt idx="659">
                  <c:v>2.3233321165082102E-3</c:v>
                </c:pt>
                <c:pt idx="660">
                  <c:v>2.32659381521267E-3</c:v>
                </c:pt>
                <c:pt idx="661">
                  <c:v>2.3298600929776698E-3</c:v>
                </c:pt>
                <c:pt idx="662">
                  <c:v>2.3331309562317202E-3</c:v>
                </c:pt>
                <c:pt idx="663">
                  <c:v>2.3364064114123201E-3</c:v>
                </c:pt>
                <c:pt idx="664">
                  <c:v>2.3396864649660198E-3</c:v>
                </c:pt>
                <c:pt idx="665">
                  <c:v>2.3429711233484401E-3</c:v>
                </c:pt>
                <c:pt idx="666">
                  <c:v>2.3462603930242201E-3</c:v>
                </c:pt>
                <c:pt idx="667">
                  <c:v>2.3495542804671198E-3</c:v>
                </c:pt>
                <c:pt idx="668">
                  <c:v>2.3528527921599599E-3</c:v>
                </c:pt>
                <c:pt idx="669">
                  <c:v>2.3561559345946699E-3</c:v>
                </c:pt>
                <c:pt idx="670">
                  <c:v>2.3594637142723002E-3</c:v>
                </c:pt>
                <c:pt idx="671">
                  <c:v>2.36277613770301E-3</c:v>
                </c:pt>
                <c:pt idx="672">
                  <c:v>2.3660932114061301E-3</c:v>
                </c:pt>
                <c:pt idx="673">
                  <c:v>2.3694149419101001E-3</c:v>
                </c:pt>
                <c:pt idx="674">
                  <c:v>2.3727413357525601E-3</c:v>
                </c:pt>
                <c:pt idx="675">
                  <c:v>2.3760723994803198E-3</c:v>
                </c:pt>
                <c:pt idx="676">
                  <c:v>2.3794081396493701E-3</c:v>
                </c:pt>
                <c:pt idx="677">
                  <c:v>2.38274856282492E-3</c:v>
                </c:pt>
                <c:pt idx="678">
                  <c:v>2.3860936755813701E-3</c:v>
                </c:pt>
                <c:pt idx="679">
                  <c:v>2.3894434845023898E-3</c:v>
                </c:pt>
                <c:pt idx="680">
                  <c:v>2.3927979961808499E-3</c:v>
                </c:pt>
                <c:pt idx="681">
                  <c:v>2.3961572172189098E-3</c:v>
                </c:pt>
                <c:pt idx="682">
                  <c:v>2.3995211542279702E-3</c:v>
                </c:pt>
                <c:pt idx="683">
                  <c:v>2.4028898138287501E-3</c:v>
                </c:pt>
                <c:pt idx="684">
                  <c:v>2.4062632026512201E-3</c:v>
                </c:pt>
                <c:pt idx="685">
                  <c:v>2.4096413273346899E-3</c:v>
                </c:pt>
                <c:pt idx="686">
                  <c:v>2.4130241945277699E-3</c:v>
                </c:pt>
                <c:pt idx="687">
                  <c:v>2.41641181088843E-3</c:v>
                </c:pt>
                <c:pt idx="688">
                  <c:v>2.4198041830839501E-3</c:v>
                </c:pt>
                <c:pt idx="689">
                  <c:v>2.4232013177910099E-3</c:v>
                </c:pt>
                <c:pt idx="690">
                  <c:v>2.42660322169563E-3</c:v>
                </c:pt>
                <c:pt idx="691">
                  <c:v>2.4300099014932298E-3</c:v>
                </c:pt>
                <c:pt idx="692">
                  <c:v>2.43342136388864E-3</c:v>
                </c:pt>
                <c:pt idx="693">
                  <c:v>2.43683761559609E-3</c:v>
                </c:pt>
                <c:pt idx="694">
                  <c:v>2.4402586633392401E-3</c:v>
                </c:pt>
                <c:pt idx="695">
                  <c:v>2.4436845138511801E-3</c:v>
                </c:pt>
                <c:pt idx="696">
                  <c:v>2.4471151738744701E-3</c:v>
                </c:pt>
                <c:pt idx="697">
                  <c:v>2.4505506501611299E-3</c:v>
                </c:pt>
                <c:pt idx="698">
                  <c:v>2.4539909494726399E-3</c:v>
                </c:pt>
                <c:pt idx="699">
                  <c:v>2.4574360785800001E-3</c:v>
                </c:pt>
                <c:pt idx="700">
                  <c:v>2.4608860442637001E-3</c:v>
                </c:pt>
                <c:pt idx="701">
                  <c:v>2.4643408533137501E-3</c:v>
                </c:pt>
                <c:pt idx="702">
                  <c:v>2.4678005125297001E-3</c:v>
                </c:pt>
                <c:pt idx="703">
                  <c:v>2.4712650287206498E-3</c:v>
                </c:pt>
                <c:pt idx="704">
                  <c:v>2.47473440870523E-3</c:v>
                </c:pt>
                <c:pt idx="705">
                  <c:v>2.4816877873777899E-3</c:v>
                </c:pt>
                <c:pt idx="706">
                  <c:v>2.4851717997509798E-3</c:v>
                </c:pt>
                <c:pt idx="707">
                  <c:v>2.4886607032882798E-3</c:v>
                </c:pt>
                <c:pt idx="708">
                  <c:v>2.4921545048563298E-3</c:v>
                </c:pt>
                <c:pt idx="709">
                  <c:v>2.4956532113314099E-3</c:v>
                </c:pt>
                <c:pt idx="710">
                  <c:v>2.4991568295994701E-3</c:v>
                </c:pt>
                <c:pt idx="711">
                  <c:v>2.5026653665561199E-3</c:v>
                </c:pt>
                <c:pt idx="712">
                  <c:v>2.5061788291066501E-3</c:v>
                </c:pt>
                <c:pt idx="713">
                  <c:v>2.5096972241660399E-3</c:v>
                </c:pt>
                <c:pt idx="714">
                  <c:v>2.5132205586589698E-3</c:v>
                </c:pt>
                <c:pt idx="715">
                  <c:v>2.5167488395198699E-3</c:v>
                </c:pt>
                <c:pt idx="716">
                  <c:v>2.5202820736928899E-3</c:v>
                </c:pt>
                <c:pt idx="717">
                  <c:v>2.5273634298006E-3</c:v>
                </c:pt>
                <c:pt idx="718">
                  <c:v>2.5309115656723898E-3</c:v>
                </c:pt>
                <c:pt idx="719">
                  <c:v>2.5344646827305198E-3</c:v>
                </c:pt>
                <c:pt idx="720">
                  <c:v>2.5380227879679999E-3</c:v>
                </c:pt>
                <c:pt idx="721">
                  <c:v>2.5415858883876801E-3</c:v>
                </c:pt>
                <c:pt idx="722">
                  <c:v>2.54515399100225E-3</c:v>
                </c:pt>
                <c:pt idx="723">
                  <c:v>2.5487271028342201E-3</c:v>
                </c:pt>
                <c:pt idx="724">
                  <c:v>2.5523052309159799E-3</c:v>
                </c:pt>
                <c:pt idx="725">
                  <c:v>2.5558883822897802E-3</c:v>
                </c:pt>
                <c:pt idx="726">
                  <c:v>2.55947656400776E-3</c:v>
                </c:pt>
                <c:pt idx="727">
                  <c:v>2.5630697831319602E-3</c:v>
                </c:pt>
                <c:pt idx="728">
                  <c:v>2.5666680467343402E-3</c:v>
                </c:pt>
                <c:pt idx="729">
                  <c:v>2.5702713618967902E-3</c:v>
                </c:pt>
                <c:pt idx="730">
                  <c:v>2.5738797357111199E-3</c:v>
                </c:pt>
                <c:pt idx="731">
                  <c:v>2.5774931752791199E-3</c:v>
                </c:pt>
                <c:pt idx="732">
                  <c:v>2.5811116877125402E-3</c:v>
                </c:pt>
                <c:pt idx="733">
                  <c:v>2.5847352801331202E-3</c:v>
                </c:pt>
                <c:pt idx="734">
                  <c:v>2.5883639596725998E-3</c:v>
                </c:pt>
                <c:pt idx="735">
                  <c:v>2.59199773347271E-3</c:v>
                </c:pt>
                <c:pt idx="736">
                  <c:v>2.5956366086852399E-3</c:v>
                </c:pt>
                <c:pt idx="737">
                  <c:v>2.5992805924719802E-3</c:v>
                </c:pt>
                <c:pt idx="738">
                  <c:v>2.6029296920048301E-3</c:v>
                </c:pt>
                <c:pt idx="739">
                  <c:v>2.6065839144657002E-3</c:v>
                </c:pt>
                <c:pt idx="740">
                  <c:v>2.61024326704661E-3</c:v>
                </c:pt>
                <c:pt idx="741">
                  <c:v>2.6139077569496899E-3</c:v>
                </c:pt>
                <c:pt idx="742">
                  <c:v>2.6175773913871599E-3</c:v>
                </c:pt>
                <c:pt idx="743">
                  <c:v>2.6212521775813699E-3</c:v>
                </c:pt>
                <c:pt idx="744">
                  <c:v>2.62493212276481E-3</c:v>
                </c:pt>
                <c:pt idx="745">
                  <c:v>2.6286172341801199E-3</c:v>
                </c:pt>
                <c:pt idx="746">
                  <c:v>2.63230751908012E-3</c:v>
                </c:pt>
                <c:pt idx="747">
                  <c:v>2.6360029847278098E-3</c:v>
                </c:pt>
                <c:pt idx="748">
                  <c:v>2.6397036383963598E-3</c:v>
                </c:pt>
                <c:pt idx="749">
                  <c:v>2.6434094873691999E-3</c:v>
                </c:pt>
                <c:pt idx="750">
                  <c:v>2.6471205389399302E-3</c:v>
                </c:pt>
                <c:pt idx="751">
                  <c:v>2.6508368004124301E-3</c:v>
                </c:pt>
                <c:pt idx="752">
                  <c:v>2.6545582791008202E-3</c:v>
                </c:pt>
                <c:pt idx="753">
                  <c:v>2.6582849823294798E-3</c:v>
                </c:pt>
                <c:pt idx="754">
                  <c:v>2.6620169174330901E-3</c:v>
                </c:pt>
                <c:pt idx="755">
                  <c:v>2.6657540917566199E-3</c:v>
                </c:pt>
                <c:pt idx="756">
                  <c:v>2.66949651265534E-3</c:v>
                </c:pt>
                <c:pt idx="757">
                  <c:v>2.6732441874948499E-3</c:v>
                </c:pt>
                <c:pt idx="758">
                  <c:v>2.6769971236511102E-3</c:v>
                </c:pt>
                <c:pt idx="759">
                  <c:v>2.6807553285104202E-3</c:v>
                </c:pt>
                <c:pt idx="760">
                  <c:v>2.6882875739352502E-3</c:v>
                </c:pt>
                <c:pt idx="761">
                  <c:v>2.6958409830673798E-3</c:v>
                </c:pt>
                <c:pt idx="762">
                  <c:v>2.6996256425998698E-3</c:v>
                </c:pt>
                <c:pt idx="763">
                  <c:v>2.7034156153714901E-3</c:v>
                </c:pt>
                <c:pt idx="764">
                  <c:v>2.7072109088414199E-3</c:v>
                </c:pt>
                <c:pt idx="765">
                  <c:v>2.7110115304793299E-3</c:v>
                </c:pt>
                <c:pt idx="766">
                  <c:v>2.7148174877653802E-3</c:v>
                </c:pt>
                <c:pt idx="767">
                  <c:v>2.71862878819021E-3</c:v>
                </c:pt>
                <c:pt idx="768">
                  <c:v>2.72244543925501E-3</c:v>
                </c:pt>
                <c:pt idx="769">
                  <c:v>2.7262674484714602E-3</c:v>
                </c:pt>
                <c:pt idx="770">
                  <c:v>2.7300948233618199E-3</c:v>
                </c:pt>
                <c:pt idx="771">
                  <c:v>2.7377657003060502E-3</c:v>
                </c:pt>
                <c:pt idx="772">
                  <c:v>2.74160921745727E-3</c:v>
                </c:pt>
                <c:pt idx="773">
                  <c:v>2.74545813047715E-3</c:v>
                </c:pt>
                <c:pt idx="774">
                  <c:v>2.7493124469408501E-3</c:v>
                </c:pt>
                <c:pt idx="775">
                  <c:v>2.75317217443423E-3</c:v>
                </c:pt>
                <c:pt idx="776">
                  <c:v>2.7570373205537601E-3</c:v>
                </c:pt>
                <c:pt idx="777">
                  <c:v>2.7609078929065902E-3</c:v>
                </c:pt>
                <c:pt idx="778">
                  <c:v>2.7647838991105402E-3</c:v>
                </c:pt>
                <c:pt idx="779">
                  <c:v>2.7686653467941299E-3</c:v>
                </c:pt>
                <c:pt idx="780">
                  <c:v>2.7725522435965901E-3</c:v>
                </c:pt>
                <c:pt idx="781">
                  <c:v>2.7764445971678801E-3</c:v>
                </c:pt>
                <c:pt idx="782">
                  <c:v>2.7803424151686901E-3</c:v>
                </c:pt>
                <c:pt idx="783">
                  <c:v>2.78424570527046E-3</c:v>
                </c:pt>
                <c:pt idx="784">
                  <c:v>2.7881544751554199E-3</c:v>
                </c:pt>
                <c:pt idx="785">
                  <c:v>2.79206873251657E-3</c:v>
                </c:pt>
                <c:pt idx="786">
                  <c:v>2.7959884850577198E-3</c:v>
                </c:pt>
                <c:pt idx="787">
                  <c:v>2.7999137404934702E-3</c:v>
                </c:pt>
                <c:pt idx="788">
                  <c:v>2.8038445065492901E-3</c:v>
                </c:pt>
                <c:pt idx="789">
                  <c:v>2.8077807909614601E-3</c:v>
                </c:pt>
                <c:pt idx="790">
                  <c:v>2.8117226014771502E-3</c:v>
                </c:pt>
                <c:pt idx="791">
                  <c:v>2.8156699458543799E-3</c:v>
                </c:pt>
                <c:pt idx="792">
                  <c:v>2.81962283186207E-3</c:v>
                </c:pt>
                <c:pt idx="793">
                  <c:v>2.82358126728006E-3</c:v>
                </c:pt>
                <c:pt idx="794">
                  <c:v>2.8275452598991E-3</c:v>
                </c:pt>
                <c:pt idx="795">
                  <c:v>2.8315148175208798E-3</c:v>
                </c:pt>
                <c:pt idx="796">
                  <c:v>2.8354899479580398E-3</c:v>
                </c:pt>
                <c:pt idx="797">
                  <c:v>2.8394706590341898E-3</c:v>
                </c:pt>
                <c:pt idx="798">
                  <c:v>2.84345695858392E-3</c:v>
                </c:pt>
                <c:pt idx="799">
                  <c:v>2.8474488544528299E-3</c:v>
                </c:pt>
                <c:pt idx="800">
                  <c:v>2.85144635449752E-3</c:v>
                </c:pt>
                <c:pt idx="801">
                  <c:v>2.8554494665856299E-3</c:v>
                </c:pt>
                <c:pt idx="802">
                  <c:v>2.8634725584179102E-3</c:v>
                </c:pt>
                <c:pt idx="803">
                  <c:v>2.86749255395263E-3</c:v>
                </c:pt>
                <c:pt idx="804">
                  <c:v>2.8715181931119301E-3</c:v>
                </c:pt>
                <c:pt idx="805">
                  <c:v>2.8755494838188199E-3</c:v>
                </c:pt>
                <c:pt idx="806">
                  <c:v>2.8795864340074402E-3</c:v>
                </c:pt>
                <c:pt idx="807">
                  <c:v>2.8836290516230799E-3</c:v>
                </c:pt>
                <c:pt idx="808">
                  <c:v>2.8876773446221702E-3</c:v>
                </c:pt>
                <c:pt idx="809">
                  <c:v>2.8917313209723102E-3</c:v>
                </c:pt>
                <c:pt idx="810">
                  <c:v>2.8957909886522899E-3</c:v>
                </c:pt>
                <c:pt idx="811">
                  <c:v>2.8998563556521099E-3</c:v>
                </c:pt>
                <c:pt idx="812">
                  <c:v>2.9039274299729701E-3</c:v>
                </c:pt>
                <c:pt idx="813">
                  <c:v>2.9080042196273099E-3</c:v>
                </c:pt>
                <c:pt idx="814">
                  <c:v>2.9120867326388202E-3</c:v>
                </c:pt>
                <c:pt idx="815">
                  <c:v>2.9161749770424601E-3</c:v>
                </c:pt>
                <c:pt idx="816">
                  <c:v>2.9202689608844598E-3</c:v>
                </c:pt>
                <c:pt idx="817">
                  <c:v>2.9243686922223598E-3</c:v>
                </c:pt>
                <c:pt idx="818">
                  <c:v>2.9284741791249899E-3</c:v>
                </c:pt>
                <c:pt idx="819">
                  <c:v>2.9325854296725199E-3</c:v>
                </c:pt>
                <c:pt idx="820">
                  <c:v>2.9367024519564599E-3</c:v>
                </c:pt>
                <c:pt idx="821">
                  <c:v>2.9408252540797002E-3</c:v>
                </c:pt>
                <c:pt idx="822">
                  <c:v>2.9449538441564701E-3</c:v>
                </c:pt>
                <c:pt idx="823">
                  <c:v>2.94908823031243E-3</c:v>
                </c:pt>
                <c:pt idx="824">
                  <c:v>2.95322842068461E-3</c:v>
                </c:pt>
                <c:pt idx="825">
                  <c:v>2.9573744234214802E-3</c:v>
                </c:pt>
                <c:pt idx="826">
                  <c:v>2.96152624668296E-3</c:v>
                </c:pt>
                <c:pt idx="827">
                  <c:v>2.9656838986404201E-3</c:v>
                </c:pt>
                <c:pt idx="828">
                  <c:v>2.9698473874766899E-3</c:v>
                </c:pt>
                <c:pt idx="829">
                  <c:v>2.9740167213861001E-3</c:v>
                </c:pt>
                <c:pt idx="830">
                  <c:v>2.9781919085744698E-3</c:v>
                </c:pt>
                <c:pt idx="831">
                  <c:v>2.98237295725916E-3</c:v>
                </c:pt>
                <c:pt idx="832">
                  <c:v>2.98655987566905E-3</c:v>
                </c:pt>
                <c:pt idx="833">
                  <c:v>2.9907526720445799E-3</c:v>
                </c:pt>
                <c:pt idx="834">
                  <c:v>2.9949513546377602E-3</c:v>
                </c:pt>
                <c:pt idx="835">
                  <c:v>2.9991559317121799E-3</c:v>
                </c:pt>
                <c:pt idx="836">
                  <c:v>3.00336641154304E-3</c:v>
                </c:pt>
                <c:pt idx="837">
                  <c:v>3.0075828024171301E-3</c:v>
                </c:pt>
                <c:pt idx="838">
                  <c:v>3.0118051126329102E-3</c:v>
                </c:pt>
                <c:pt idx="839">
                  <c:v>3.0160333505004802E-3</c:v>
                </c:pt>
                <c:pt idx="840">
                  <c:v>3.0202675243415902E-3</c:v>
                </c:pt>
                <c:pt idx="841">
                  <c:v>3.02450764248969E-3</c:v>
                </c:pt>
                <c:pt idx="842">
                  <c:v>3.0287537132899101E-3</c:v>
                </c:pt>
                <c:pt idx="843">
                  <c:v>3.0330057450991201E-3</c:v>
                </c:pt>
                <c:pt idx="844">
                  <c:v>3.0372637462859099E-3</c:v>
                </c:pt>
                <c:pt idx="845">
                  <c:v>3.0415277252306199E-3</c:v>
                </c:pt>
                <c:pt idx="846">
                  <c:v>3.0457976903253501E-3</c:v>
                </c:pt>
                <c:pt idx="847">
                  <c:v>3.0500736499739899E-3</c:v>
                </c:pt>
                <c:pt idx="848">
                  <c:v>3.0543556125922199E-3</c:v>
                </c:pt>
                <c:pt idx="849">
                  <c:v>3.0586435866075401E-3</c:v>
                </c:pt>
                <c:pt idx="850">
                  <c:v>3.06293758045928E-3</c:v>
                </c:pt>
                <c:pt idx="851">
                  <c:v>3.0672376025986099E-3</c:v>
                </c:pt>
                <c:pt idx="852">
                  <c:v>3.07154366148859E-3</c:v>
                </c:pt>
                <c:pt idx="853">
                  <c:v>3.0758557656041302E-3</c:v>
                </c:pt>
                <c:pt idx="854">
                  <c:v>3.0801739234320598E-3</c:v>
                </c:pt>
                <c:pt idx="855">
                  <c:v>3.0844981434711002E-3</c:v>
                </c:pt>
                <c:pt idx="856">
                  <c:v>3.08882843423193E-3</c:v>
                </c:pt>
                <c:pt idx="857">
                  <c:v>3.0931648042371702E-3</c:v>
                </c:pt>
                <c:pt idx="858">
                  <c:v>3.09750726202139E-3</c:v>
                </c:pt>
                <c:pt idx="859">
                  <c:v>3.1018558161311498E-3</c:v>
                </c:pt>
                <c:pt idx="860">
                  <c:v>3.10621047512501E-3</c:v>
                </c:pt>
                <c:pt idx="861">
                  <c:v>3.1105712475735601E-3</c:v>
                </c:pt>
                <c:pt idx="862">
                  <c:v>3.1149381420593901E-3</c:v>
                </c:pt>
                <c:pt idx="863">
                  <c:v>3.1193111671771602E-3</c:v>
                </c:pt>
                <c:pt idx="864">
                  <c:v>3.1236903315336002E-3</c:v>
                </c:pt>
                <c:pt idx="865">
                  <c:v>3.1280756437475099E-3</c:v>
                </c:pt>
                <c:pt idx="866">
                  <c:v>3.1324671124497898E-3</c:v>
                </c:pt>
                <c:pt idx="867">
                  <c:v>3.13686474628347E-3</c:v>
                </c:pt>
                <c:pt idx="868">
                  <c:v>3.1412685539036998E-3</c:v>
                </c:pt>
                <c:pt idx="869">
                  <c:v>3.1456785439778001E-3</c:v>
                </c:pt>
                <c:pt idx="870">
                  <c:v>3.15009472518522E-3</c:v>
                </c:pt>
                <c:pt idx="871">
                  <c:v>3.1545171062176401E-3</c:v>
                </c:pt>
                <c:pt idx="872">
                  <c:v>3.15894569577891E-3</c:v>
                </c:pt>
                <c:pt idx="873">
                  <c:v>3.1633805025851201E-3</c:v>
                </c:pt>
                <c:pt idx="874">
                  <c:v>3.1678215353645798E-3</c:v>
                </c:pt>
                <c:pt idx="875">
                  <c:v>3.1722688028578698E-3</c:v>
                </c:pt>
                <c:pt idx="876">
                  <c:v>3.1767223138178201E-3</c:v>
                </c:pt>
                <c:pt idx="877">
                  <c:v>3.18118207700956E-3</c:v>
                </c:pt>
                <c:pt idx="878">
                  <c:v>3.1856481012105301E-3</c:v>
                </c:pt>
                <c:pt idx="879">
                  <c:v>3.1901203952104901E-3</c:v>
                </c:pt>
                <c:pt idx="880">
                  <c:v>3.19908382782812E-3</c:v>
                </c:pt>
                <c:pt idx="881">
                  <c:v>3.2035749840870699E-3</c:v>
                </c:pt>
                <c:pt idx="882">
                  <c:v>3.2080724454276099E-3</c:v>
                </c:pt>
                <c:pt idx="883">
                  <c:v>3.2125762207013699E-3</c:v>
                </c:pt>
                <c:pt idx="884">
                  <c:v>3.2170863187724E-3</c:v>
                </c:pt>
                <c:pt idx="885">
                  <c:v>3.2216027485172101E-3</c:v>
                </c:pt>
                <c:pt idx="886">
                  <c:v>3.2261255188247599E-3</c:v>
                </c:pt>
                <c:pt idx="887">
                  <c:v>3.2306546385964898E-3</c:v>
                </c:pt>
                <c:pt idx="888">
                  <c:v>3.2351901167463298E-3</c:v>
                </c:pt>
                <c:pt idx="889">
                  <c:v>3.2397319622007501E-3</c:v>
                </c:pt>
                <c:pt idx="890">
                  <c:v>3.24428018389872E-3</c:v>
                </c:pt>
                <c:pt idx="891">
                  <c:v>3.2488347907917801E-3</c:v>
                </c:pt>
                <c:pt idx="892">
                  <c:v>3.2533957918440301E-3</c:v>
                </c:pt>
                <c:pt idx="893">
                  <c:v>3.2579631960321601E-3</c:v>
                </c:pt>
                <c:pt idx="894">
                  <c:v>3.26253701234545E-3</c:v>
                </c:pt>
                <c:pt idx="895">
                  <c:v>3.2671172497858001E-3</c:v>
                </c:pt>
                <c:pt idx="896">
                  <c:v>3.2717039173677698E-3</c:v>
                </c:pt>
                <c:pt idx="897">
                  <c:v>3.2762970241185601E-3</c:v>
                </c:pt>
                <c:pt idx="898">
                  <c:v>3.28089657907803E-3</c:v>
                </c:pt>
                <c:pt idx="899">
                  <c:v>3.2901150698459998E-3</c:v>
                </c:pt>
                <c:pt idx="900">
                  <c:v>3.2993594622448201E-3</c:v>
                </c:pt>
                <c:pt idx="901">
                  <c:v>3.3039913942906401E-3</c:v>
                </c:pt>
                <c:pt idx="902">
                  <c:v>3.3086298290515301E-3</c:v>
                </c:pt>
                <c:pt idx="903">
                  <c:v>3.31327477565657E-3</c:v>
                </c:pt>
                <c:pt idx="904">
                  <c:v>3.31792624324765E-3</c:v>
                </c:pt>
                <c:pt idx="905">
                  <c:v>3.3225842409795301E-3</c:v>
                </c:pt>
                <c:pt idx="906">
                  <c:v>3.3272487780197802E-3</c:v>
                </c:pt>
                <c:pt idx="907">
                  <c:v>3.3319198635488601E-3</c:v>
                </c:pt>
                <c:pt idx="908">
                  <c:v>3.3365975067601202E-3</c:v>
                </c:pt>
                <c:pt idx="909">
                  <c:v>3.34128171685982E-3</c:v>
                </c:pt>
                <c:pt idx="910">
                  <c:v>3.3459725030671201E-3</c:v>
                </c:pt>
                <c:pt idx="911">
                  <c:v>3.3506698746141599E-3</c:v>
                </c:pt>
                <c:pt idx="912">
                  <c:v>3.3553738407460102E-3</c:v>
                </c:pt>
                <c:pt idx="913">
                  <c:v>3.3600844107207302E-3</c:v>
                </c:pt>
                <c:pt idx="914">
                  <c:v>3.3648015938093898E-3</c:v>
                </c:pt>
                <c:pt idx="915">
                  <c:v>3.3695253992960402E-3</c:v>
                </c:pt>
                <c:pt idx="916">
                  <c:v>3.3742558364778098E-3</c:v>
                </c:pt>
                <c:pt idx="917">
                  <c:v>3.3789929146648399E-3</c:v>
                </c:pt>
                <c:pt idx="918">
                  <c:v>3.3837366431803701E-3</c:v>
                </c:pt>
                <c:pt idx="919">
                  <c:v>3.3884870313607199E-3</c:v>
                </c:pt>
                <c:pt idx="920">
                  <c:v>3.3932440885553099E-3</c:v>
                </c:pt>
                <c:pt idx="921">
                  <c:v>3.3980078241266998E-3</c:v>
                </c:pt>
                <c:pt idx="922">
                  <c:v>3.40277824745057E-3</c:v>
                </c:pt>
                <c:pt idx="923">
                  <c:v>3.4075553679157799E-3</c:v>
                </c:pt>
                <c:pt idx="924">
                  <c:v>3.4123391949243799E-3</c:v>
                </c:pt>
                <c:pt idx="925">
                  <c:v>3.4171297378915999E-3</c:v>
                </c:pt>
                <c:pt idx="926">
                  <c:v>3.4219270062459E-3</c:v>
                </c:pt>
                <c:pt idx="927">
                  <c:v>3.4267310094289599E-3</c:v>
                </c:pt>
                <c:pt idx="928">
                  <c:v>3.4315417568957399E-3</c:v>
                </c:pt>
                <c:pt idx="929">
                  <c:v>3.4363592581144599E-3</c:v>
                </c:pt>
                <c:pt idx="930">
                  <c:v>3.4411835225666202E-3</c:v>
                </c:pt>
                <c:pt idx="931">
                  <c:v>3.4460145597470602E-3</c:v>
                </c:pt>
                <c:pt idx="932">
                  <c:v>3.4508523791639198E-3</c:v>
                </c:pt>
                <c:pt idx="933">
                  <c:v>3.4556969903387202E-3</c:v>
                </c:pt>
                <c:pt idx="934">
                  <c:v>3.4605484028063099E-3</c:v>
                </c:pt>
                <c:pt idx="935">
                  <c:v>3.4654066261149501E-3</c:v>
                </c:pt>
                <c:pt idx="936">
                  <c:v>3.4702716698263099E-3</c:v>
                </c:pt>
                <c:pt idx="937">
                  <c:v>3.47514354351547E-3</c:v>
                </c:pt>
                <c:pt idx="938">
                  <c:v>3.4800222567709501E-3</c:v>
                </c:pt>
                <c:pt idx="939">
                  <c:v>3.48490781919474E-3</c:v>
                </c:pt>
                <c:pt idx="940">
                  <c:v>3.4898002404023E-3</c:v>
                </c:pt>
                <c:pt idx="941">
                  <c:v>3.49469953002261E-3</c:v>
                </c:pt>
                <c:pt idx="942">
                  <c:v>3.49960569769814E-3</c:v>
                </c:pt>
                <c:pt idx="943">
                  <c:v>3.5045187530849198E-3</c:v>
                </c:pt>
                <c:pt idx="944">
                  <c:v>3.5094387058525302E-3</c:v>
                </c:pt>
                <c:pt idx="945">
                  <c:v>3.51436556568411E-3</c:v>
                </c:pt>
                <c:pt idx="946">
                  <c:v>3.5192993422764199E-3</c:v>
                </c:pt>
                <c:pt idx="947">
                  <c:v>3.5242400453398101E-3</c:v>
                </c:pt>
                <c:pt idx="948">
                  <c:v>3.52918768459827E-3</c:v>
                </c:pt>
                <c:pt idx="949">
                  <c:v>3.53414226978945E-3</c:v>
                </c:pt>
                <c:pt idx="950">
                  <c:v>3.53910381066465E-3</c:v>
                </c:pt>
                <c:pt idx="951">
                  <c:v>3.5440723169889001E-3</c:v>
                </c:pt>
                <c:pt idx="952">
                  <c:v>3.5490477985408802E-3</c:v>
                </c:pt>
                <c:pt idx="953">
                  <c:v>3.5540302651130601E-3</c:v>
                </c:pt>
                <c:pt idx="954">
                  <c:v>3.5590197265116001E-3</c:v>
                </c:pt>
                <c:pt idx="955">
                  <c:v>3.56401619255648E-3</c:v>
                </c:pt>
                <c:pt idx="956">
                  <c:v>3.5690196730814201E-3</c:v>
                </c:pt>
                <c:pt idx="957">
                  <c:v>3.5740301779339798E-3</c:v>
                </c:pt>
                <c:pt idx="958">
                  <c:v>3.5790477169755299E-3</c:v>
                </c:pt>
                <c:pt idx="959">
                  <c:v>3.5840723000812799E-3</c:v>
                </c:pt>
                <c:pt idx="960">
                  <c:v>3.58910393714031E-3</c:v>
                </c:pt>
                <c:pt idx="961">
                  <c:v>3.59414263805558E-3</c:v>
                </c:pt>
                <c:pt idx="962">
                  <c:v>3.5991884127439598E-3</c:v>
                </c:pt>
                <c:pt idx="963">
                  <c:v>3.60424127113624E-3</c:v>
                </c:pt>
                <c:pt idx="964">
                  <c:v>3.6093012231771401E-3</c:v>
                </c:pt>
                <c:pt idx="965">
                  <c:v>3.6143682788253501E-3</c:v>
                </c:pt>
                <c:pt idx="966">
                  <c:v>3.61944244805355E-3</c:v>
                </c:pt>
                <c:pt idx="967">
                  <c:v>3.6245237408484101E-3</c:v>
                </c:pt>
                <c:pt idx="968">
                  <c:v>3.6296121672106199E-3</c:v>
                </c:pt>
                <c:pt idx="969">
                  <c:v>3.6347077371549101E-3</c:v>
                </c:pt>
                <c:pt idx="970">
                  <c:v>3.6398104607100602E-3</c:v>
                </c:pt>
                <c:pt idx="971">
                  <c:v>3.64492034791896E-3</c:v>
                </c:pt>
                <c:pt idx="972">
                  <c:v>3.6500374088385698E-3</c:v>
                </c:pt>
                <c:pt idx="973">
                  <c:v>3.65516165353998E-3</c:v>
                </c:pt>
                <c:pt idx="974">
                  <c:v>3.6602930921084101E-3</c:v>
                </c:pt>
                <c:pt idx="975">
                  <c:v>3.6654317346432601E-3</c:v>
                </c:pt>
                <c:pt idx="976">
                  <c:v>3.6705775912580802E-3</c:v>
                </c:pt>
                <c:pt idx="977">
                  <c:v>3.6757306720806402E-3</c:v>
                </c:pt>
                <c:pt idx="978">
                  <c:v>3.6808909872529201E-3</c:v>
                </c:pt>
                <c:pt idx="979">
                  <c:v>3.68605854693114E-3</c:v>
                </c:pt>
                <c:pt idx="980">
                  <c:v>3.6912333612857699E-3</c:v>
                </c:pt>
                <c:pt idx="981">
                  <c:v>3.6964154405015599E-3</c:v>
                </c:pt>
                <c:pt idx="982">
                  <c:v>3.7016047947775899E-3</c:v>
                </c:pt>
                <c:pt idx="983">
                  <c:v>3.7068014343272001E-3</c:v>
                </c:pt>
                <c:pt idx="984">
                  <c:v>3.7120053693781201E-3</c:v>
                </c:pt>
                <c:pt idx="985">
                  <c:v>3.7172166101724202E-3</c:v>
                </c:pt>
                <c:pt idx="986">
                  <c:v>3.7224351669665301E-3</c:v>
                </c:pt>
                <c:pt idx="987">
                  <c:v>3.72766105003131E-3</c:v>
                </c:pt>
                <c:pt idx="988">
                  <c:v>3.73289426965202E-3</c:v>
                </c:pt>
                <c:pt idx="989">
                  <c:v>3.7381348361283698E-3</c:v>
                </c:pt>
                <c:pt idx="990">
                  <c:v>3.7433827597745301E-3</c:v>
                </c:pt>
                <c:pt idx="991">
                  <c:v>3.7486380509191199E-3</c:v>
                </c:pt>
                <c:pt idx="992">
                  <c:v>3.75390071990531E-3</c:v>
                </c:pt>
                <c:pt idx="993">
                  <c:v>3.7591707770907598E-3</c:v>
                </c:pt>
                <c:pt idx="994">
                  <c:v>3.7644482328476601E-3</c:v>
                </c:pt>
                <c:pt idx="995">
                  <c:v>3.7697330975627998E-3</c:v>
                </c:pt>
                <c:pt idx="996">
                  <c:v>3.7750253816375098E-3</c:v>
                </c:pt>
                <c:pt idx="997">
                  <c:v>3.7803250954877598E-3</c:v>
                </c:pt>
                <c:pt idx="998">
                  <c:v>3.7856322495441099E-3</c:v>
                </c:pt>
                <c:pt idx="999">
                  <c:v>3.7909468542517799E-3</c:v>
                </c:pt>
                <c:pt idx="1000">
                  <c:v>3.79626892007067E-3</c:v>
                </c:pt>
                <c:pt idx="1001">
                  <c:v>3.80159845747532E-3</c:v>
                </c:pt>
                <c:pt idx="1002">
                  <c:v>3.8069354769550202E-3</c:v>
                </c:pt>
                <c:pt idx="1003">
                  <c:v>3.8122799890137598E-3</c:v>
                </c:pt>
                <c:pt idx="1004">
                  <c:v>3.81763200417029E-3</c:v>
                </c:pt>
                <c:pt idx="1005">
                  <c:v>3.8229915329581099E-3</c:v>
                </c:pt>
                <c:pt idx="1006">
                  <c:v>3.8283585859255199E-3</c:v>
                </c:pt>
                <c:pt idx="1007">
                  <c:v>3.8337331736356499E-3</c:v>
                </c:pt>
                <c:pt idx="1008">
                  <c:v>3.8391153066664099E-3</c:v>
                </c:pt>
                <c:pt idx="1009">
                  <c:v>3.84450499561059E-3</c:v>
                </c:pt>
                <c:pt idx="1010">
                  <c:v>3.8499022510758599E-3</c:v>
                </c:pt>
                <c:pt idx="1011">
                  <c:v>3.8553070836847701E-3</c:v>
                </c:pt>
                <c:pt idx="1012">
                  <c:v>3.8607195040747701E-3</c:v>
                </c:pt>
                <c:pt idx="1013">
                  <c:v>3.86613952289827E-3</c:v>
                </c:pt>
                <c:pt idx="1014">
                  <c:v>3.8715671508226098E-3</c:v>
                </c:pt>
                <c:pt idx="1015">
                  <c:v>3.8770023985301399E-3</c:v>
                </c:pt>
                <c:pt idx="1016">
                  <c:v>3.8824452767181501E-3</c:v>
                </c:pt>
                <c:pt idx="1017">
                  <c:v>3.8878957960990098E-3</c:v>
                </c:pt>
                <c:pt idx="1018">
                  <c:v>3.8933539674000902E-3</c:v>
                </c:pt>
                <c:pt idx="1019">
                  <c:v>3.8988198013638299E-3</c:v>
                </c:pt>
                <c:pt idx="1020">
                  <c:v>3.9042933087477601E-3</c:v>
                </c:pt>
                <c:pt idx="1021">
                  <c:v>3.9097745003244897E-3</c:v>
                </c:pt>
                <c:pt idx="1022">
                  <c:v>3.91526338688179E-3</c:v>
                </c:pt>
                <c:pt idx="1023">
                  <c:v>3.9207599792225297E-3</c:v>
                </c:pt>
                <c:pt idx="1024">
                  <c:v>3.9262642881647799E-3</c:v>
                </c:pt>
                <c:pt idx="1025">
                  <c:v>3.9317763245417898E-3</c:v>
                </c:pt>
                <c:pt idx="1026">
                  <c:v>3.9372960992020102E-3</c:v>
                </c:pt>
                <c:pt idx="1027">
                  <c:v>3.9483589068420701E-3</c:v>
                </c:pt>
                <c:pt idx="1028">
                  <c:v>3.9539019615950598E-3</c:v>
                </c:pt>
                <c:pt idx="1029">
                  <c:v>3.9594527981775896E-3</c:v>
                </c:pt>
                <c:pt idx="1030">
                  <c:v>3.96501142751449E-3</c:v>
                </c:pt>
                <c:pt idx="1031">
                  <c:v>3.9705778605458996E-3</c:v>
                </c:pt>
                <c:pt idx="1032">
                  <c:v>3.97615210822735E-3</c:v>
                </c:pt>
                <c:pt idx="1033">
                  <c:v>3.9817341815297398E-3</c:v>
                </c:pt>
                <c:pt idx="1034">
                  <c:v>3.9873240914393496E-3</c:v>
                </c:pt>
                <c:pt idx="1035">
                  <c:v>3.99292184895791E-3</c:v>
                </c:pt>
                <c:pt idx="1036">
                  <c:v>3.9985274651025901E-3</c:v>
                </c:pt>
                <c:pt idx="1037">
                  <c:v>4.00414095090601E-3</c:v>
                </c:pt>
                <c:pt idx="1038">
                  <c:v>4.0097623174163103E-3</c:v>
                </c:pt>
                <c:pt idx="1039">
                  <c:v>4.0153915756971099E-3</c:v>
                </c:pt>
                <c:pt idx="1040">
                  <c:v>4.0210287368275801E-3</c:v>
                </c:pt>
                <c:pt idx="1041">
                  <c:v>4.02667381190242E-3</c:v>
                </c:pt>
                <c:pt idx="1042">
                  <c:v>4.0323268120319496E-3</c:v>
                </c:pt>
                <c:pt idx="1043">
                  <c:v>4.0379877483420496E-3</c:v>
                </c:pt>
                <c:pt idx="1044">
                  <c:v>4.04365663197422E-3</c:v>
                </c:pt>
                <c:pt idx="1045">
                  <c:v>4.0493334740856297E-3</c:v>
                </c:pt>
                <c:pt idx="1046">
                  <c:v>4.0550182858490802E-3</c:v>
                </c:pt>
                <c:pt idx="1047">
                  <c:v>4.0607110784530902E-3</c:v>
                </c:pt>
                <c:pt idx="1048">
                  <c:v>4.0664118631018502E-3</c:v>
                </c:pt>
                <c:pt idx="1049">
                  <c:v>4.0721206510153096E-3</c:v>
                </c:pt>
                <c:pt idx="1050">
                  <c:v>4.0778374534291501E-3</c:v>
                </c:pt>
                <c:pt idx="1051">
                  <c:v>4.0835622815948401E-3</c:v>
                </c:pt>
                <c:pt idx="1052">
                  <c:v>4.0892951467796403E-3</c:v>
                </c:pt>
                <c:pt idx="1053">
                  <c:v>4.0950360602666196E-3</c:v>
                </c:pt>
                <c:pt idx="1054">
                  <c:v>4.1007850333547001E-3</c:v>
                </c:pt>
                <c:pt idx="1055">
                  <c:v>4.1065420773586598E-3</c:v>
                </c:pt>
                <c:pt idx="1056">
                  <c:v>4.1123072036091599E-3</c:v>
                </c:pt>
                <c:pt idx="1057">
                  <c:v>4.1180804234527803E-3</c:v>
                </c:pt>
                <c:pt idx="1058">
                  <c:v>4.1238617482520197E-3</c:v>
                </c:pt>
                <c:pt idx="1059">
                  <c:v>4.1296511893853197E-3</c:v>
                </c:pt>
                <c:pt idx="1060">
                  <c:v>4.13544875824711E-3</c:v>
                </c:pt>
                <c:pt idx="1061">
                  <c:v>4.1412544662478203E-3</c:v>
                </c:pt>
                <c:pt idx="1062">
                  <c:v>4.1470683248138896E-3</c:v>
                </c:pt>
                <c:pt idx="1063">
                  <c:v>4.1528903453878097E-3</c:v>
                </c:pt>
                <c:pt idx="1064">
                  <c:v>4.1587205394281101E-3</c:v>
                </c:pt>
                <c:pt idx="1065">
                  <c:v>4.1645589184094297E-3</c:v>
                </c:pt>
                <c:pt idx="1066">
                  <c:v>4.1704054938225196E-3</c:v>
                </c:pt>
                <c:pt idx="1067">
                  <c:v>4.1762602771742404E-3</c:v>
                </c:pt>
                <c:pt idx="1068">
                  <c:v>4.1821232799876401E-3</c:v>
                </c:pt>
                <c:pt idx="1069">
                  <c:v>4.1879945138019103E-3</c:v>
                </c:pt>
                <c:pt idx="1070">
                  <c:v>4.19387399017245E-3</c:v>
                </c:pt>
                <c:pt idx="1071">
                  <c:v>4.1997617206709003E-3</c:v>
                </c:pt>
                <c:pt idx="1072">
                  <c:v>4.2056577168851396E-3</c:v>
                </c:pt>
                <c:pt idx="1073">
                  <c:v>4.2115619904192899E-3</c:v>
                </c:pt>
                <c:pt idx="1074">
                  <c:v>4.2174745528938103E-3</c:v>
                </c:pt>
                <c:pt idx="1075">
                  <c:v>4.22339541594542E-3</c:v>
                </c:pt>
                <c:pt idx="1076">
                  <c:v>4.22932459122721E-3</c:v>
                </c:pt>
                <c:pt idx="1077">
                  <c:v>4.2352620904086303E-3</c:v>
                </c:pt>
                <c:pt idx="1078">
                  <c:v>4.2412079251754999E-3</c:v>
                </c:pt>
                <c:pt idx="1079">
                  <c:v>4.2471621072300604E-3</c:v>
                </c:pt>
                <c:pt idx="1080">
                  <c:v>4.2531246482909501E-3</c:v>
                </c:pt>
                <c:pt idx="1081">
                  <c:v>4.2590955600932999E-3</c:v>
                </c:pt>
                <c:pt idx="1082">
                  <c:v>4.2650748543886802E-3</c:v>
                </c:pt>
                <c:pt idx="1083">
                  <c:v>4.2710625429451801E-3</c:v>
                </c:pt>
                <c:pt idx="1084">
                  <c:v>4.2770586375474101E-3</c:v>
                </c:pt>
                <c:pt idx="1085">
                  <c:v>4.2830631499965197E-3</c:v>
                </c:pt>
                <c:pt idx="1086">
                  <c:v>4.2890760921102103E-3</c:v>
                </c:pt>
                <c:pt idx="1087">
                  <c:v>4.2950974757228E-3</c:v>
                </c:pt>
                <c:pt idx="1088">
                  <c:v>4.3011273126852198E-3</c:v>
                </c:pt>
                <c:pt idx="1089">
                  <c:v>4.307165614865E-3</c:v>
                </c:pt>
                <c:pt idx="1090">
                  <c:v>4.3132123941463998E-3</c:v>
                </c:pt>
                <c:pt idx="1091">
                  <c:v>4.3192676624302902E-3</c:v>
                </c:pt>
                <c:pt idx="1092">
                  <c:v>4.3253314316342899E-3</c:v>
                </c:pt>
                <c:pt idx="1093">
                  <c:v>4.33140371369275E-3</c:v>
                </c:pt>
                <c:pt idx="1094">
                  <c:v>4.33748452055676E-3</c:v>
                </c:pt>
                <c:pt idx="1095">
                  <c:v>4.34357386419419E-3</c:v>
                </c:pt>
                <c:pt idx="1096">
                  <c:v>4.34967175658972E-3</c:v>
                </c:pt>
                <c:pt idx="1097">
                  <c:v>4.3557782097448598E-3</c:v>
                </c:pt>
                <c:pt idx="1098">
                  <c:v>4.3618932356779497E-3</c:v>
                </c:pt>
                <c:pt idx="1099">
                  <c:v>4.36801684642421E-3</c:v>
                </c:pt>
                <c:pt idx="1100">
                  <c:v>4.3741490540357697E-3</c:v>
                </c:pt>
                <c:pt idx="1101">
                  <c:v>4.3802898705816596E-3</c:v>
                </c:pt>
                <c:pt idx="1102">
                  <c:v>4.3864393081478699E-3</c:v>
                </c:pt>
                <c:pt idx="1103">
                  <c:v>4.3925973788373398E-3</c:v>
                </c:pt>
                <c:pt idx="1104">
                  <c:v>4.3987640947700003E-3</c:v>
                </c:pt>
                <c:pt idx="1105">
                  <c:v>4.4049394680828399E-3</c:v>
                </c:pt>
                <c:pt idx="1106">
                  <c:v>4.4111235109298196E-3</c:v>
                </c:pt>
                <c:pt idx="1107">
                  <c:v>4.4173162354820099E-3</c:v>
                </c:pt>
                <c:pt idx="1108">
                  <c:v>4.4235176539275597E-3</c:v>
                </c:pt>
                <c:pt idx="1109">
                  <c:v>4.4297277784717199E-3</c:v>
                </c:pt>
                <c:pt idx="1110">
                  <c:v>4.43594662133688E-3</c:v>
                </c:pt>
                <c:pt idx="1111">
                  <c:v>4.4421741947625803E-3</c:v>
                </c:pt>
                <c:pt idx="1112">
                  <c:v>4.4484105110055702E-3</c:v>
                </c:pt>
                <c:pt idx="1113">
                  <c:v>4.4546555823397702E-3</c:v>
                </c:pt>
                <c:pt idx="1114">
                  <c:v>4.4609094210563702E-3</c:v>
                </c:pt>
                <c:pt idx="1115">
                  <c:v>4.4671720394637701E-3</c:v>
                </c:pt>
                <c:pt idx="1116">
                  <c:v>4.4734434498876997E-3</c:v>
                </c:pt>
                <c:pt idx="1117">
                  <c:v>4.4797236646711503E-3</c:v>
                </c:pt>
                <c:pt idx="1118">
                  <c:v>4.4860126961744603E-3</c:v>
                </c:pt>
                <c:pt idx="1119">
                  <c:v>4.4923105567753301E-3</c:v>
                </c:pt>
                <c:pt idx="1120">
                  <c:v>4.4986172588688204E-3</c:v>
                </c:pt>
                <c:pt idx="1121">
                  <c:v>4.5049328148673998E-3</c:v>
                </c:pt>
                <c:pt idx="1122">
                  <c:v>4.5112572372009597E-3</c:v>
                </c:pt>
                <c:pt idx="1123">
                  <c:v>4.51759053831684E-3</c:v>
                </c:pt>
                <c:pt idx="1124">
                  <c:v>4.5239327306798704E-3</c:v>
                </c:pt>
                <c:pt idx="1125">
                  <c:v>4.5302838267723602E-3</c:v>
                </c:pt>
                <c:pt idx="1126">
                  <c:v>4.53664383909415E-3</c:v>
                </c:pt>
                <c:pt idx="1127">
                  <c:v>4.5430127801626401E-3</c:v>
                </c:pt>
                <c:pt idx="1128">
                  <c:v>4.5493906625127803E-3</c:v>
                </c:pt>
                <c:pt idx="1129">
                  <c:v>4.55577749869713E-3</c:v>
                </c:pt>
                <c:pt idx="1130">
                  <c:v>4.56217330128588E-3</c:v>
                </c:pt>
                <c:pt idx="1131">
                  <c:v>4.5685780828668698E-3</c:v>
                </c:pt>
                <c:pt idx="1132">
                  <c:v>4.5749918560455804E-3</c:v>
                </c:pt>
                <c:pt idx="1133">
                  <c:v>4.5814146334452197E-3</c:v>
                </c:pt>
                <c:pt idx="1134">
                  <c:v>4.5878464277067099E-3</c:v>
                </c:pt>
                <c:pt idx="1135">
                  <c:v>4.5942872514887099E-3</c:v>
                </c:pt>
                <c:pt idx="1136">
                  <c:v>4.6007371174676698E-3</c:v>
                </c:pt>
                <c:pt idx="1137">
                  <c:v>4.6071960383378104E-3</c:v>
                </c:pt>
                <c:pt idx="1138">
                  <c:v>4.6201410956177302E-3</c:v>
                </c:pt>
                <c:pt idx="1139">
                  <c:v>4.6266272575051798E-3</c:v>
                </c:pt>
                <c:pt idx="1140">
                  <c:v>4.6331225252392201E-3</c:v>
                </c:pt>
                <c:pt idx="1141">
                  <c:v>4.6396269116034403E-3</c:v>
                </c:pt>
                <c:pt idx="1142">
                  <c:v>4.6461404293993798E-3</c:v>
                </c:pt>
                <c:pt idx="1143">
                  <c:v>4.6526630914465296E-3</c:v>
                </c:pt>
                <c:pt idx="1144">
                  <c:v>4.65919491058243E-3</c:v>
                </c:pt>
                <c:pt idx="1145">
                  <c:v>4.6657358996625899E-3</c:v>
                </c:pt>
                <c:pt idx="1146">
                  <c:v>4.6722860715605902E-3</c:v>
                </c:pt>
                <c:pt idx="1147">
                  <c:v>4.6788454391680804E-3</c:v>
                </c:pt>
                <c:pt idx="1148">
                  <c:v>4.6854140153948102E-3</c:v>
                </c:pt>
                <c:pt idx="1149">
                  <c:v>4.69199181316865E-3</c:v>
                </c:pt>
                <c:pt idx="1150">
                  <c:v>4.6985788454356201E-3</c:v>
                </c:pt>
                <c:pt idx="1151">
                  <c:v>4.7051751251599204E-3</c:v>
                </c:pt>
                <c:pt idx="1152">
                  <c:v>4.7117806653239596E-3</c:v>
                </c:pt>
                <c:pt idx="1153">
                  <c:v>4.7183954789283399E-3</c:v>
                </c:pt>
                <c:pt idx="1154">
                  <c:v>4.7250195789919399E-3</c:v>
                </c:pt>
                <c:pt idx="1155">
                  <c:v>4.7316529785519203E-3</c:v>
                </c:pt>
                <c:pt idx="1156">
                  <c:v>4.7382956906637302E-3</c:v>
                </c:pt>
                <c:pt idx="1157">
                  <c:v>4.7449477284011504E-3</c:v>
                </c:pt>
                <c:pt idx="1158">
                  <c:v>4.7516091048563202E-3</c:v>
                </c:pt>
                <c:pt idx="1159">
                  <c:v>4.76495992638037E-3</c:v>
                </c:pt>
                <c:pt idx="1160">
                  <c:v>4.7716493977255298E-3</c:v>
                </c:pt>
                <c:pt idx="1161">
                  <c:v>4.7783482603410404E-3</c:v>
                </c:pt>
                <c:pt idx="1162">
                  <c:v>4.7850565274111896E-3</c:v>
                </c:pt>
                <c:pt idx="1163">
                  <c:v>4.7917742121387904E-3</c:v>
                </c:pt>
                <c:pt idx="1164">
                  <c:v>4.7985013277451801E-3</c:v>
                </c:pt>
                <c:pt idx="1165">
                  <c:v>4.8052378874702496E-3</c:v>
                </c:pt>
                <c:pt idx="1166">
                  <c:v>4.8119839045724999E-3</c:v>
                </c:pt>
                <c:pt idx="1167">
                  <c:v>4.8187393923290198E-3</c:v>
                </c:pt>
                <c:pt idx="1168">
                  <c:v>4.8255043640355703E-3</c:v>
                </c:pt>
                <c:pt idx="1169">
                  <c:v>4.8322788330065298E-3</c:v>
                </c:pt>
                <c:pt idx="1170">
                  <c:v>4.8390628125750202E-3</c:v>
                </c:pt>
                <c:pt idx="1171">
                  <c:v>4.8458563160928298E-3</c:v>
                </c:pt>
                <c:pt idx="1172">
                  <c:v>4.8526593569305498E-3</c:v>
                </c:pt>
                <c:pt idx="1173">
                  <c:v>4.8594719484775003E-3</c:v>
                </c:pt>
                <c:pt idx="1174">
                  <c:v>4.8662941041418099E-3</c:v>
                </c:pt>
                <c:pt idx="1175">
                  <c:v>4.8731258373504198E-3</c:v>
                </c:pt>
                <c:pt idx="1176">
                  <c:v>4.8799671615491497E-3</c:v>
                </c:pt>
                <c:pt idx="1177">
                  <c:v>4.8868180902026598E-3</c:v>
                </c:pt>
                <c:pt idx="1178">
                  <c:v>4.8936786367945401E-3</c:v>
                </c:pt>
                <c:pt idx="1179">
                  <c:v>4.9005488148273204E-3</c:v>
                </c:pt>
                <c:pt idx="1180">
                  <c:v>4.90742863782244E-3</c:v>
                </c:pt>
                <c:pt idx="1181">
                  <c:v>4.9143181193203496E-3</c:v>
                </c:pt>
                <c:pt idx="1182">
                  <c:v>4.9212172728805301E-3</c:v>
                </c:pt>
                <c:pt idx="1183">
                  <c:v>4.9281261120814601E-3</c:v>
                </c:pt>
                <c:pt idx="1184">
                  <c:v>4.9350446505206898E-3</c:v>
                </c:pt>
                <c:pt idx="1185">
                  <c:v>4.9419729018148903E-3</c:v>
                </c:pt>
                <c:pt idx="1186">
                  <c:v>4.9489108795998001E-3</c:v>
                </c:pt>
                <c:pt idx="1187">
                  <c:v>4.9558585975303503E-3</c:v>
                </c:pt>
                <c:pt idx="1188">
                  <c:v>4.96281606928059E-3</c:v>
                </c:pt>
                <c:pt idx="1189">
                  <c:v>4.9697833085438096E-3</c:v>
                </c:pt>
                <c:pt idx="1190">
                  <c:v>4.9767603290325002E-3</c:v>
                </c:pt>
                <c:pt idx="1191">
                  <c:v>4.9837471444784103E-3</c:v>
                </c:pt>
                <c:pt idx="1192">
                  <c:v>4.9907437686325697E-3</c:v>
                </c:pt>
                <c:pt idx="1193">
                  <c:v>4.9977502152653E-3</c:v>
                </c:pt>
                <c:pt idx="1194">
                  <c:v>5.0117926311444997E-3</c:v>
                </c:pt>
                <c:pt idx="1195">
                  <c:v>5.0188286280283996E-3</c:v>
                </c:pt>
                <c:pt idx="1196">
                  <c:v>5.0258745026657801E-3</c:v>
                </c:pt>
                <c:pt idx="1197">
                  <c:v>5.0329302689239297E-3</c:v>
                </c:pt>
                <c:pt idx="1198">
                  <c:v>5.0399959406895404E-3</c:v>
                </c:pt>
                <c:pt idx="1199">
                  <c:v>5.0470715318688703E-3</c:v>
                </c:pt>
                <c:pt idx="1200">
                  <c:v>5.0541570563876603E-3</c:v>
                </c:pt>
                <c:pt idx="1201">
                  <c:v>5.0612525281911996E-3</c:v>
                </c:pt>
                <c:pt idx="1202">
                  <c:v>5.0683579612443696E-3</c:v>
                </c:pt>
                <c:pt idx="1203">
                  <c:v>5.0754733695316497E-3</c:v>
                </c:pt>
                <c:pt idx="1204">
                  <c:v>5.0825987670571702E-3</c:v>
                </c:pt>
                <c:pt idx="1205">
                  <c:v>5.0897341678446803E-3</c:v>
                </c:pt>
                <c:pt idx="1206">
                  <c:v>5.0968795859376598E-3</c:v>
                </c:pt>
                <c:pt idx="1207">
                  <c:v>5.1040350353992701E-3</c:v>
                </c:pt>
                <c:pt idx="1208">
                  <c:v>5.1112005303124604E-3</c:v>
                </c:pt>
                <c:pt idx="1209">
                  <c:v>5.1255617129240599E-3</c:v>
                </c:pt>
                <c:pt idx="1210">
                  <c:v>5.1327574288872998E-3</c:v>
                </c:pt>
                <c:pt idx="1211">
                  <c:v>5.1399632468317703E-3</c:v>
                </c:pt>
                <c:pt idx="1212">
                  <c:v>5.1471791809395203E-3</c:v>
                </c:pt>
                <c:pt idx="1213">
                  <c:v>5.1544052454125201E-3</c:v>
                </c:pt>
                <c:pt idx="1214">
                  <c:v>5.1616414544726702E-3</c:v>
                </c:pt>
                <c:pt idx="1215">
                  <c:v>5.1688878223618302E-3</c:v>
                </c:pt>
                <c:pt idx="1216">
                  <c:v>5.1761443633418702E-3</c:v>
                </c:pt>
                <c:pt idx="1217">
                  <c:v>5.1834110916946698E-3</c:v>
                </c:pt>
                <c:pt idx="1218">
                  <c:v>5.1906880217221603E-3</c:v>
                </c:pt>
                <c:pt idx="1219">
                  <c:v>5.1979751677463598E-3</c:v>
                </c:pt>
                <c:pt idx="1220">
                  <c:v>5.2052725441093699E-3</c:v>
                </c:pt>
                <c:pt idx="1221">
                  <c:v>5.2125801651734596E-3</c:v>
                </c:pt>
                <c:pt idx="1222">
                  <c:v>5.2198980453210296E-3</c:v>
                </c:pt>
                <c:pt idx="1223">
                  <c:v>5.2272261989547101E-3</c:v>
                </c:pt>
                <c:pt idx="1224">
                  <c:v>5.2345646404973103E-3</c:v>
                </c:pt>
                <c:pt idx="1225">
                  <c:v>5.2419133843919097E-3</c:v>
                </c:pt>
                <c:pt idx="1226">
                  <c:v>5.2492724451018496E-3</c:v>
                </c:pt>
                <c:pt idx="1227">
                  <c:v>5.2566418371108002E-3</c:v>
                </c:pt>
                <c:pt idx="1228">
                  <c:v>5.2640215749227403E-3</c:v>
                </c:pt>
                <c:pt idx="1229">
                  <c:v>5.2714116730620403E-3</c:v>
                </c:pt>
                <c:pt idx="1230">
                  <c:v>5.2788121460734102E-3</c:v>
                </c:pt>
                <c:pt idx="1231">
                  <c:v>5.2862230085220403E-3</c:v>
                </c:pt>
                <c:pt idx="1232">
                  <c:v>5.2936442749935298E-3</c:v>
                </c:pt>
                <c:pt idx="1233">
                  <c:v>5.3010759600939598E-3</c:v>
                </c:pt>
                <c:pt idx="1234">
                  <c:v>5.3085180784499201E-3</c:v>
                </c:pt>
                <c:pt idx="1235">
                  <c:v>5.3159706447085502E-3</c:v>
                </c:pt>
                <c:pt idx="1236">
                  <c:v>5.3234336735375198E-3</c:v>
                </c:pt>
                <c:pt idx="1237">
                  <c:v>5.3309071796251196E-3</c:v>
                </c:pt>
                <c:pt idx="1238">
                  <c:v>5.3383911776802399E-3</c:v>
                </c:pt>
                <c:pt idx="1239">
                  <c:v>5.3458856824324602E-3</c:v>
                </c:pt>
                <c:pt idx="1240">
                  <c:v>5.3533907086319703E-3</c:v>
                </c:pt>
                <c:pt idx="1241">
                  <c:v>5.3609062710497299E-3</c:v>
                </c:pt>
                <c:pt idx="1242">
                  <c:v>5.3684323844773998E-3</c:v>
                </c:pt>
                <c:pt idx="1243">
                  <c:v>5.37596906372743E-3</c:v>
                </c:pt>
                <c:pt idx="1244">
                  <c:v>5.3835163236330497E-3</c:v>
                </c:pt>
                <c:pt idx="1245">
                  <c:v>5.3986426448481501E-3</c:v>
                </c:pt>
                <c:pt idx="1246">
                  <c:v>5.4062217359283297E-3</c:v>
                </c:pt>
                <c:pt idx="1247">
                  <c:v>5.4138114672055799E-3</c:v>
                </c:pt>
                <c:pt idx="1248">
                  <c:v>5.4214118536175197E-3</c:v>
                </c:pt>
                <c:pt idx="1249">
                  <c:v>5.4290229101228099E-3</c:v>
                </c:pt>
                <c:pt idx="1250">
                  <c:v>5.43664465170103E-3</c:v>
                </c:pt>
                <c:pt idx="1251">
                  <c:v>5.4442770933528497E-3</c:v>
                </c:pt>
                <c:pt idx="1252">
                  <c:v>5.4519202500999701E-3</c:v>
                </c:pt>
                <c:pt idx="1253">
                  <c:v>5.4595741369852001E-3</c:v>
                </c:pt>
                <c:pt idx="1254">
                  <c:v>5.46723876907243E-3</c:v>
                </c:pt>
                <c:pt idx="1255">
                  <c:v>5.4749141614467501E-3</c:v>
                </c:pt>
                <c:pt idx="1256">
                  <c:v>5.48260032921437E-3</c:v>
                </c:pt>
                <c:pt idx="1257">
                  <c:v>5.4902972875027697E-3</c:v>
                </c:pt>
                <c:pt idx="1258">
                  <c:v>5.4980050514606199E-3</c:v>
                </c:pt>
                <c:pt idx="1259">
                  <c:v>5.5057236362578699E-3</c:v>
                </c:pt>
                <c:pt idx="1260">
                  <c:v>5.5134530570857803E-3</c:v>
                </c:pt>
                <c:pt idx="1261">
                  <c:v>5.5211933291569098E-3</c:v>
                </c:pt>
                <c:pt idx="1262">
                  <c:v>5.5289444677052097E-3</c:v>
                </c:pt>
                <c:pt idx="1263">
                  <c:v>5.5367064879859899E-3</c:v>
                </c:pt>
                <c:pt idx="1264">
                  <c:v>5.544479405276E-3</c:v>
                </c:pt>
                <c:pt idx="1265">
                  <c:v>5.5522632348734002E-3</c:v>
                </c:pt>
                <c:pt idx="1266">
                  <c:v>5.5600579920978702E-3</c:v>
                </c:pt>
                <c:pt idx="1267">
                  <c:v>5.5678636922905696E-3</c:v>
                </c:pt>
                <c:pt idx="1268">
                  <c:v>5.5756803508142097E-3</c:v>
                </c:pt>
                <c:pt idx="1269">
                  <c:v>5.5835079830530501E-3</c:v>
                </c:pt>
                <c:pt idx="1270">
                  <c:v>5.5991962303214701E-3</c:v>
                </c:pt>
                <c:pt idx="1271">
                  <c:v>5.6070568762276998E-3</c:v>
                </c:pt>
                <c:pt idx="1272">
                  <c:v>5.6149285576025101E-3</c:v>
                </c:pt>
                <c:pt idx="1273">
                  <c:v>5.6228112899384597E-3</c:v>
                </c:pt>
                <c:pt idx="1274">
                  <c:v>5.63070508874987E-3</c:v>
                </c:pt>
                <c:pt idx="1275">
                  <c:v>5.6386099695728302E-3</c:v>
                </c:pt>
                <c:pt idx="1276">
                  <c:v>5.6465259479652396E-3</c:v>
                </c:pt>
                <c:pt idx="1277">
                  <c:v>5.6544530395068703E-3</c:v>
                </c:pt>
                <c:pt idx="1278">
                  <c:v>5.6623912597993297E-3</c:v>
                </c:pt>
                <c:pt idx="1279">
                  <c:v>5.6703406244661301E-3</c:v>
                </c:pt>
                <c:pt idx="1280">
                  <c:v>5.6783011491527398E-3</c:v>
                </c:pt>
                <c:pt idx="1281">
                  <c:v>5.6862728495265698E-3</c:v>
                </c:pt>
                <c:pt idx="1282">
                  <c:v>5.6942557412770498E-3</c:v>
                </c:pt>
                <c:pt idx="1283">
                  <c:v>5.7022498401156103E-3</c:v>
                </c:pt>
                <c:pt idx="1284">
                  <c:v>5.7102551617757603E-3</c:v>
                </c:pt>
                <c:pt idx="1285">
                  <c:v>5.71827172201308E-3</c:v>
                </c:pt>
                <c:pt idx="1286">
                  <c:v>5.7262995366052696E-3</c:v>
                </c:pt>
                <c:pt idx="1287">
                  <c:v>5.7343386213522E-3</c:v>
                </c:pt>
                <c:pt idx="1288">
                  <c:v>5.7423889920759103E-3</c:v>
                </c:pt>
                <c:pt idx="1289">
                  <c:v>5.75045066462065E-3</c:v>
                </c:pt>
                <c:pt idx="1290">
                  <c:v>5.7585236548528904E-3</c:v>
                </c:pt>
                <c:pt idx="1291">
                  <c:v>5.7666079786614201E-3</c:v>
                </c:pt>
                <c:pt idx="1292">
                  <c:v>5.7747036519573197E-3</c:v>
                </c:pt>
                <c:pt idx="1293">
                  <c:v>5.7828106906739904E-3</c:v>
                </c:pt>
                <c:pt idx="1294">
                  <c:v>5.7909291107672203E-3</c:v>
                </c:pt>
                <c:pt idx="1295">
                  <c:v>5.7990589282151698E-3</c:v>
                </c:pt>
                <c:pt idx="1296">
                  <c:v>5.8072001590184904E-3</c:v>
                </c:pt>
                <c:pt idx="1297">
                  <c:v>5.8153528192002096E-3</c:v>
                </c:pt>
                <c:pt idx="1298">
                  <c:v>5.8235169248059401E-3</c:v>
                </c:pt>
                <c:pt idx="1299">
                  <c:v>5.8316924919037602E-3</c:v>
                </c:pt>
                <c:pt idx="1300">
                  <c:v>5.8398795365843196E-3</c:v>
                </c:pt>
                <c:pt idx="1301">
                  <c:v>5.8480780749608696E-3</c:v>
                </c:pt>
                <c:pt idx="1302">
                  <c:v>5.8562881231692702E-3</c:v>
                </c:pt>
                <c:pt idx="1303">
                  <c:v>5.86450969736805E-3</c:v>
                </c:pt>
                <c:pt idx="1304">
                  <c:v>5.8727428137383998E-3</c:v>
                </c:pt>
                <c:pt idx="1305">
                  <c:v>5.8809874884842399E-3</c:v>
                </c:pt>
                <c:pt idx="1306">
                  <c:v>5.8892437378322404E-3</c:v>
                </c:pt>
                <c:pt idx="1307">
                  <c:v>5.8975115780318596E-3</c:v>
                </c:pt>
                <c:pt idx="1308">
                  <c:v>5.9057910253553399E-3</c:v>
                </c:pt>
                <c:pt idx="1309">
                  <c:v>5.9140820960978E-3</c:v>
                </c:pt>
                <c:pt idx="1310">
                  <c:v>5.9223848065772201E-3</c:v>
                </c:pt>
                <c:pt idx="1311">
                  <c:v>5.9306991731344896E-3</c:v>
                </c:pt>
                <c:pt idx="1312">
                  <c:v>5.9390252121334199E-3</c:v>
                </c:pt>
                <c:pt idx="1313">
                  <c:v>5.9473629399608404E-3</c:v>
                </c:pt>
                <c:pt idx="1314">
                  <c:v>5.9557123730265603E-3</c:v>
                </c:pt>
                <c:pt idx="1315">
                  <c:v>5.9640735277634097E-3</c:v>
                </c:pt>
                <c:pt idx="1316">
                  <c:v>5.9724464206273196E-3</c:v>
                </c:pt>
                <c:pt idx="1317">
                  <c:v>5.9808310680972898E-3</c:v>
                </c:pt>
                <c:pt idx="1318">
                  <c:v>5.9892274866755E-3</c:v>
                </c:pt>
                <c:pt idx="1319">
                  <c:v>5.9976356928872496E-3</c:v>
                </c:pt>
                <c:pt idx="1320">
                  <c:v>6.0060557032810703E-3</c:v>
                </c:pt>
                <c:pt idx="1321">
                  <c:v>6.0144875344287198E-3</c:v>
                </c:pt>
                <c:pt idx="1322">
                  <c:v>6.0229312029251901E-3</c:v>
                </c:pt>
                <c:pt idx="1323">
                  <c:v>6.0313867253888303E-3</c:v>
                </c:pt>
                <c:pt idx="1324">
                  <c:v>6.0398541184612598E-3</c:v>
                </c:pt>
                <c:pt idx="1325">
                  <c:v>6.0483333988075004E-3</c:v>
                </c:pt>
                <c:pt idx="1326">
                  <c:v>6.0568245831159502E-3</c:v>
                </c:pt>
                <c:pt idx="1327">
                  <c:v>6.0653276880984503E-3</c:v>
                </c:pt>
                <c:pt idx="1328">
                  <c:v>6.0738427304902797E-3</c:v>
                </c:pt>
                <c:pt idx="1329">
                  <c:v>6.0823697270502497E-3</c:v>
                </c:pt>
                <c:pt idx="1330">
                  <c:v>6.0909086945606598E-3</c:v>
                </c:pt>
                <c:pt idx="1331">
                  <c:v>6.0994596498273801E-3</c:v>
                </c:pt>
                <c:pt idx="1332">
                  <c:v>6.1080226096799101E-3</c:v>
                </c:pt>
                <c:pt idx="1333">
                  <c:v>6.1165975909713097E-3</c:v>
                </c:pt>
                <c:pt idx="1334">
                  <c:v>6.1251846105783696E-3</c:v>
                </c:pt>
                <c:pt idx="1335">
                  <c:v>6.1337836854015197E-3</c:v>
                </c:pt>
                <c:pt idx="1336">
                  <c:v>6.1423948323649502E-3</c:v>
                </c:pt>
                <c:pt idx="1337">
                  <c:v>6.15101806841658E-3</c:v>
                </c:pt>
                <c:pt idx="1338">
                  <c:v>6.1596534105281498E-3</c:v>
                </c:pt>
                <c:pt idx="1339">
                  <c:v>6.1683008756952097E-3</c:v>
                </c:pt>
                <c:pt idx="1340">
                  <c:v>6.1769604809371898E-3</c:v>
                </c:pt>
                <c:pt idx="1341">
                  <c:v>6.1856322432973796E-3</c:v>
                </c:pt>
                <c:pt idx="1342">
                  <c:v>6.2030123076653098E-3</c:v>
                </c:pt>
                <c:pt idx="1343">
                  <c:v>6.2117206438794398E-3</c:v>
                </c:pt>
                <c:pt idx="1344">
                  <c:v>6.2204412056246399E-3</c:v>
                </c:pt>
                <c:pt idx="1345">
                  <c:v>6.2291740100641601E-3</c:v>
                </c:pt>
                <c:pt idx="1346">
                  <c:v>6.2379190743854004E-3</c:v>
                </c:pt>
                <c:pt idx="1347">
                  <c:v>6.2466764157998603E-3</c:v>
                </c:pt>
                <c:pt idx="1348">
                  <c:v>6.2554460515431903E-3</c:v>
                </c:pt>
                <c:pt idx="1349">
                  <c:v>6.26422799887528E-3</c:v>
                </c:pt>
                <c:pt idx="1350">
                  <c:v>6.2730222750802204E-3</c:v>
                </c:pt>
                <c:pt idx="1351">
                  <c:v>6.2818288974663501E-3</c:v>
                </c:pt>
                <c:pt idx="1352">
                  <c:v>6.2994792501371898E-3</c:v>
                </c:pt>
                <c:pt idx="1353">
                  <c:v>6.30832301516025E-3</c:v>
                </c:pt>
                <c:pt idx="1354">
                  <c:v>6.3171791958412798E-3</c:v>
                </c:pt>
                <c:pt idx="1355">
                  <c:v>6.3260478096104798E-3</c:v>
                </c:pt>
                <c:pt idx="1356">
                  <c:v>6.3349288739225299E-3</c:v>
                </c:pt>
                <c:pt idx="1357">
                  <c:v>6.3438224062565803E-3</c:v>
                </c:pt>
                <c:pt idx="1358">
                  <c:v>6.3527284241163403E-3</c:v>
                </c:pt>
                <c:pt idx="1359">
                  <c:v>6.36164694503011E-3</c:v>
                </c:pt>
                <c:pt idx="1360">
                  <c:v>6.37057798655078E-3</c:v>
                </c:pt>
                <c:pt idx="1361">
                  <c:v>6.3795215662558599E-3</c:v>
                </c:pt>
                <c:pt idx="1362">
                  <c:v>6.3884777017475802E-3</c:v>
                </c:pt>
                <c:pt idx="1363">
                  <c:v>6.39744641065286E-3</c:v>
                </c:pt>
                <c:pt idx="1364">
                  <c:v>6.4064277106233598E-3</c:v>
                </c:pt>
                <c:pt idx="1365">
                  <c:v>6.4154216193355396E-3</c:v>
                </c:pt>
                <c:pt idx="1366">
                  <c:v>6.4244281544906497E-3</c:v>
                </c:pt>
                <c:pt idx="1367">
                  <c:v>6.4334473338148197E-3</c:v>
                </c:pt>
                <c:pt idx="1368">
                  <c:v>6.4424791750590299E-3</c:v>
                </c:pt>
                <c:pt idx="1369">
                  <c:v>6.4515236959992303E-3</c:v>
                </c:pt>
                <c:pt idx="1370">
                  <c:v>6.4605809144362703E-3</c:v>
                </c:pt>
                <c:pt idx="1371">
                  <c:v>6.4696508481960303E-3</c:v>
                </c:pt>
                <c:pt idx="1372">
                  <c:v>6.47873351512941E-3</c:v>
                </c:pt>
                <c:pt idx="1373">
                  <c:v>6.4878289331123402E-3</c:v>
                </c:pt>
                <c:pt idx="1374">
                  <c:v>6.4969371200458998E-3</c:v>
                </c:pt>
                <c:pt idx="1375">
                  <c:v>6.5060580938562304E-3</c:v>
                </c:pt>
                <c:pt idx="1376">
                  <c:v>6.5151918724947102E-3</c:v>
                </c:pt>
                <c:pt idx="1377">
                  <c:v>6.5243384739378796E-3</c:v>
                </c:pt>
                <c:pt idx="1378">
                  <c:v>6.53349791618752E-3</c:v>
                </c:pt>
                <c:pt idx="1379">
                  <c:v>6.5426702172706802E-3</c:v>
                </c:pt>
                <c:pt idx="1380">
                  <c:v>6.5518553952397399E-3</c:v>
                </c:pt>
                <c:pt idx="1381">
                  <c:v>6.5610534681724104E-3</c:v>
                </c:pt>
                <c:pt idx="1382">
                  <c:v>6.5702644541717602E-3</c:v>
                </c:pt>
                <c:pt idx="1383">
                  <c:v>6.5794883713663202E-3</c:v>
                </c:pt>
                <c:pt idx="1384">
                  <c:v>6.5887252379100104E-3</c:v>
                </c:pt>
                <c:pt idx="1385">
                  <c:v>6.5979750719823097E-3</c:v>
                </c:pt>
                <c:pt idx="1386">
                  <c:v>6.60723789178814E-3</c:v>
                </c:pt>
                <c:pt idx="1387">
                  <c:v>6.61651371555804E-3</c:v>
                </c:pt>
                <c:pt idx="1388">
                  <c:v>6.6258025615481301E-3</c:v>
                </c:pt>
                <c:pt idx="1389">
                  <c:v>6.6351044480401399E-3</c:v>
                </c:pt>
                <c:pt idx="1390">
                  <c:v>6.64441939334147E-3</c:v>
                </c:pt>
                <c:pt idx="1391">
                  <c:v>6.6537474157852402E-3</c:v>
                </c:pt>
                <c:pt idx="1392">
                  <c:v>6.6630885337303101E-3</c:v>
                </c:pt>
                <c:pt idx="1393">
                  <c:v>6.6724427655612704E-3</c:v>
                </c:pt>
                <c:pt idx="1394">
                  <c:v>6.68181012968858E-3</c:v>
                </c:pt>
                <c:pt idx="1395">
                  <c:v>6.6911906445485001E-3</c:v>
                </c:pt>
                <c:pt idx="1396">
                  <c:v>6.7005843286032001E-3</c:v>
                </c:pt>
                <c:pt idx="1397">
                  <c:v>6.7194112782751596E-3</c:v>
                </c:pt>
                <c:pt idx="1398">
                  <c:v>6.72884458094651E-3</c:v>
                </c:pt>
                <c:pt idx="1399">
                  <c:v>6.7382911269208102E-3</c:v>
                </c:pt>
                <c:pt idx="1400">
                  <c:v>6.74775093479019E-3</c:v>
                </c:pt>
                <c:pt idx="1401">
                  <c:v>6.7572240231728699E-3</c:v>
                </c:pt>
                <c:pt idx="1402">
                  <c:v>6.7667104107132104E-3</c:v>
                </c:pt>
                <c:pt idx="1403">
                  <c:v>6.7762101160817401E-3</c:v>
                </c:pt>
                <c:pt idx="1404">
                  <c:v>6.7857231579752002E-3</c:v>
                </c:pt>
                <c:pt idx="1405">
                  <c:v>6.7952495551165696E-3</c:v>
                </c:pt>
                <c:pt idx="1406">
                  <c:v>6.80478932625515E-3</c:v>
                </c:pt>
                <c:pt idx="1407">
                  <c:v>6.81434249016651E-3</c:v>
                </c:pt>
                <c:pt idx="1408">
                  <c:v>6.8239090656526304E-3</c:v>
                </c:pt>
                <c:pt idx="1409">
                  <c:v>6.83348907154186E-3</c:v>
                </c:pt>
                <c:pt idx="1410">
                  <c:v>6.8430825266889801E-3</c:v>
                </c:pt>
                <c:pt idx="1411">
                  <c:v>6.8526894499752397E-3</c:v>
                </c:pt>
                <c:pt idx="1412">
                  <c:v>6.8623098603083996E-3</c:v>
                </c:pt>
                <c:pt idx="1413">
                  <c:v>6.8719437766227801E-3</c:v>
                </c:pt>
                <c:pt idx="1414">
                  <c:v>6.88159121787926E-3</c:v>
                </c:pt>
                <c:pt idx="1415">
                  <c:v>6.8912522030653602E-3</c:v>
                </c:pt>
                <c:pt idx="1416">
                  <c:v>6.9009267511952301E-3</c:v>
                </c:pt>
                <c:pt idx="1417">
                  <c:v>6.9106148813097299E-3</c:v>
                </c:pt>
                <c:pt idx="1418">
                  <c:v>6.9203166124764499E-3</c:v>
                </c:pt>
                <c:pt idx="1419">
                  <c:v>6.9300319637897404E-3</c:v>
                </c:pt>
                <c:pt idx="1420">
                  <c:v>6.9397609543707904E-3</c:v>
                </c:pt>
                <c:pt idx="1421">
                  <c:v>6.94950360336758E-3</c:v>
                </c:pt>
                <c:pt idx="1422">
                  <c:v>6.9592599299550199E-3</c:v>
                </c:pt>
                <c:pt idx="1423">
                  <c:v>6.96902995333489E-3</c:v>
                </c:pt>
                <c:pt idx="1424">
                  <c:v>6.978813692736E-3</c:v>
                </c:pt>
                <c:pt idx="1425">
                  <c:v>6.9886111674140701E-3</c:v>
                </c:pt>
                <c:pt idx="1426">
                  <c:v>6.9984223966519099E-3</c:v>
                </c:pt>
                <c:pt idx="1427">
                  <c:v>7.0082473997593901E-3</c:v>
                </c:pt>
                <c:pt idx="1428">
                  <c:v>7.0180861960734897E-3</c:v>
                </c:pt>
                <c:pt idx="1429">
                  <c:v>7.0279388049583101E-3</c:v>
                </c:pt>
                <c:pt idx="1430">
                  <c:v>7.0378052458051699E-3</c:v>
                </c:pt>
                <c:pt idx="1431">
                  <c:v>7.0476855380326E-3</c:v>
                </c:pt>
                <c:pt idx="1432">
                  <c:v>7.0575797010863804E-3</c:v>
                </c:pt>
                <c:pt idx="1433">
                  <c:v>7.0674877544396096E-3</c:v>
                </c:pt>
                <c:pt idx="1434">
                  <c:v>7.0774097175927099E-3</c:v>
                </c:pt>
                <c:pt idx="1435">
                  <c:v>7.08734561007351E-3</c:v>
                </c:pt>
                <c:pt idx="1436">
                  <c:v>7.0972954514371897E-3</c:v>
                </c:pt>
                <c:pt idx="1437">
                  <c:v>7.1072592612664498E-3</c:v>
                </c:pt>
                <c:pt idx="1438">
                  <c:v>7.1172370591714501E-3</c:v>
                </c:pt>
                <c:pt idx="1439">
                  <c:v>7.1272288647898901E-3</c:v>
                </c:pt>
                <c:pt idx="1440">
                  <c:v>7.1372346977870201E-3</c:v>
                </c:pt>
                <c:pt idx="1441">
                  <c:v>7.1472545778557203E-3</c:v>
                </c:pt>
                <c:pt idx="1442">
                  <c:v>7.1572885247165197E-3</c:v>
                </c:pt>
                <c:pt idx="1443">
                  <c:v>7.1673365581175997E-3</c:v>
                </c:pt>
                <c:pt idx="1444">
                  <c:v>7.1773986978349198E-3</c:v>
                </c:pt>
                <c:pt idx="1445">
                  <c:v>7.1874749636721396E-3</c:v>
                </c:pt>
                <c:pt idx="1446">
                  <c:v>7.19756537546078E-3</c:v>
                </c:pt>
                <c:pt idx="1447">
                  <c:v>7.2076699530601602E-3</c:v>
                </c:pt>
                <c:pt idx="1448">
                  <c:v>7.21778871635749E-3</c:v>
                </c:pt>
                <c:pt idx="1449">
                  <c:v>7.2279216852679301E-3</c:v>
                </c:pt>
                <c:pt idx="1450">
                  <c:v>7.2380688797345598E-3</c:v>
                </c:pt>
                <c:pt idx="1451">
                  <c:v>7.2584060252487599E-3</c:v>
                </c:pt>
                <c:pt idx="1452">
                  <c:v>7.2685960163226902E-3</c:v>
                </c:pt>
                <c:pt idx="1453">
                  <c:v>7.2788003130055401E-3</c:v>
                </c:pt>
                <c:pt idx="1454">
                  <c:v>7.2890189353808201E-3</c:v>
                </c:pt>
                <c:pt idx="1455">
                  <c:v>7.2992519035601699E-3</c:v>
                </c:pt>
                <c:pt idx="1456">
                  <c:v>7.3094992376835097E-3</c:v>
                </c:pt>
                <c:pt idx="1457">
                  <c:v>7.31976095791902E-3</c:v>
                </c:pt>
                <c:pt idx="1458">
                  <c:v>7.3300370844631901E-3</c:v>
                </c:pt>
                <c:pt idx="1459">
                  <c:v>7.3403276375408801E-3</c:v>
                </c:pt>
                <c:pt idx="1460">
                  <c:v>7.3506326374053197E-3</c:v>
                </c:pt>
                <c:pt idx="1461">
                  <c:v>7.3609521043381801E-3</c:v>
                </c:pt>
                <c:pt idx="1462">
                  <c:v>7.3712860586496202E-3</c:v>
                </c:pt>
                <c:pt idx="1463">
                  <c:v>7.39199751079141E-3</c:v>
                </c:pt>
                <c:pt idx="1464">
                  <c:v>7.4023750493847898E-3</c:v>
                </c:pt>
                <c:pt idx="1465">
                  <c:v>7.4127671568828702E-3</c:v>
                </c:pt>
                <c:pt idx="1466">
                  <c:v>7.4231738537387602E-3</c:v>
                </c:pt>
                <c:pt idx="1467">
                  <c:v>7.4335951604342799E-3</c:v>
                </c:pt>
                <c:pt idx="1468">
                  <c:v>7.4440310974800304E-3</c:v>
                </c:pt>
                <c:pt idx="1469">
                  <c:v>7.4754268962565996E-3</c:v>
                </c:pt>
                <c:pt idx="1470">
                  <c:v>7.4859215603855604E-3</c:v>
                </c:pt>
                <c:pt idx="1471">
                  <c:v>7.4964309578503903E-3</c:v>
                </c:pt>
                <c:pt idx="1472">
                  <c:v>7.5069551093350402E-3</c:v>
                </c:pt>
                <c:pt idx="1473">
                  <c:v>7.5174940355524902E-3</c:v>
                </c:pt>
                <c:pt idx="1474">
                  <c:v>7.5280477572448497E-3</c:v>
                </c:pt>
                <c:pt idx="1475">
                  <c:v>7.5386162951832899E-3</c:v>
                </c:pt>
                <c:pt idx="1476">
                  <c:v>7.5491996701681496E-3</c:v>
                </c:pt>
                <c:pt idx="1477">
                  <c:v>7.5597979030290101E-3</c:v>
                </c:pt>
                <c:pt idx="1478">
                  <c:v>7.5704110146246704E-3</c:v>
                </c:pt>
                <c:pt idx="1479">
                  <c:v>7.5916819576019997E-3</c:v>
                </c:pt>
                <c:pt idx="1480">
                  <c:v>7.6023398308478502E-3</c:v>
                </c:pt>
                <c:pt idx="1481">
                  <c:v>7.61301266655693E-3</c:v>
                </c:pt>
                <c:pt idx="1482">
                  <c:v>7.6237004857348601E-3</c:v>
                </c:pt>
                <c:pt idx="1483">
                  <c:v>7.6344033094167697E-3</c:v>
                </c:pt>
                <c:pt idx="1484">
                  <c:v>7.6451211586672898E-3</c:v>
                </c:pt>
                <c:pt idx="1485">
                  <c:v>7.65585405458065E-3</c:v>
                </c:pt>
                <c:pt idx="1486">
                  <c:v>7.6666020182806797E-3</c:v>
                </c:pt>
                <c:pt idx="1487">
                  <c:v>7.6773650709208597E-3</c:v>
                </c:pt>
                <c:pt idx="1488">
                  <c:v>7.6881432336843997E-3</c:v>
                </c:pt>
                <c:pt idx="1489">
                  <c:v>7.6989365277842E-3</c:v>
                </c:pt>
                <c:pt idx="1490">
                  <c:v>7.7097449744629801E-3</c:v>
                </c:pt>
                <c:pt idx="1491">
                  <c:v>7.7205685949932601E-3</c:v>
                </c:pt>
                <c:pt idx="1492">
                  <c:v>7.73140741067744E-3</c:v>
                </c:pt>
                <c:pt idx="1493">
                  <c:v>7.7422614428478099E-3</c:v>
                </c:pt>
                <c:pt idx="1494">
                  <c:v>7.7531307128666203E-3</c:v>
                </c:pt>
                <c:pt idx="1495">
                  <c:v>7.7640152421261099E-3</c:v>
                </c:pt>
                <c:pt idx="1496">
                  <c:v>7.7749150520485498E-3</c:v>
                </c:pt>
                <c:pt idx="1497">
                  <c:v>7.7858301640862703E-3</c:v>
                </c:pt>
                <c:pt idx="1498">
                  <c:v>7.7967605997217504E-3</c:v>
                </c:pt>
                <c:pt idx="1499">
                  <c:v>7.8077063804675899E-3</c:v>
                </c:pt>
                <c:pt idx="1500">
                  <c:v>7.8186675278666198E-3</c:v>
                </c:pt>
                <c:pt idx="1501">
                  <c:v>7.8296440634919202E-3</c:v>
                </c:pt>
                <c:pt idx="1502">
                  <c:v>7.8406360089467997E-3</c:v>
                </c:pt>
                <c:pt idx="1503">
                  <c:v>7.8516433858649808E-3</c:v>
                </c:pt>
                <c:pt idx="1504">
                  <c:v>7.8626662159104795E-3</c:v>
                </c:pt>
                <c:pt idx="1505">
                  <c:v>7.8737045207777807E-3</c:v>
                </c:pt>
                <c:pt idx="1506">
                  <c:v>7.8847583221918101E-3</c:v>
                </c:pt>
                <c:pt idx="1507">
                  <c:v>7.8958276419079706E-3</c:v>
                </c:pt>
                <c:pt idx="1508">
                  <c:v>7.9069125017122294E-3</c:v>
                </c:pt>
                <c:pt idx="1509">
                  <c:v>7.9180129234211298E-3</c:v>
                </c:pt>
                <c:pt idx="1510">
                  <c:v>7.9291289288818696E-3</c:v>
                </c:pt>
                <c:pt idx="1511">
                  <c:v>7.9402605399722694E-3</c:v>
                </c:pt>
                <c:pt idx="1512">
                  <c:v>7.9514077786009101E-3</c:v>
                </c:pt>
                <c:pt idx="1513">
                  <c:v>7.9625706667070806E-3</c:v>
                </c:pt>
                <c:pt idx="1514">
                  <c:v>7.9737492262609306E-3</c:v>
                </c:pt>
                <c:pt idx="1515">
                  <c:v>7.9849434792633994E-3</c:v>
                </c:pt>
                <c:pt idx="1516">
                  <c:v>7.9961534477463493E-3</c:v>
                </c:pt>
                <c:pt idx="1517">
                  <c:v>8.0073791537725505E-3</c:v>
                </c:pt>
                <c:pt idx="1518">
                  <c:v>8.0186206194357602E-3</c:v>
                </c:pt>
                <c:pt idx="1519">
                  <c:v>8.0298778668607493E-3</c:v>
                </c:pt>
                <c:pt idx="1520">
                  <c:v>8.0411509182033401E-3</c:v>
                </c:pt>
                <c:pt idx="1521">
                  <c:v>8.0524397956504706E-3</c:v>
                </c:pt>
                <c:pt idx="1522">
                  <c:v>8.0637445214202293E-3</c:v>
                </c:pt>
                <c:pt idx="1523">
                  <c:v>8.0750651177618898E-3</c:v>
                </c:pt>
                <c:pt idx="1524">
                  <c:v>8.0864016069559404E-3</c:v>
                </c:pt>
                <c:pt idx="1525">
                  <c:v>8.0977540113142104E-3</c:v>
                </c:pt>
                <c:pt idx="1526">
                  <c:v>8.10912235317977E-3</c:v>
                </c:pt>
                <c:pt idx="1527">
                  <c:v>8.1205066549271208E-3</c:v>
                </c:pt>
                <c:pt idx="1528">
                  <c:v>8.1319069389621593E-3</c:v>
                </c:pt>
                <c:pt idx="1529">
                  <c:v>8.1433232277222205E-3</c:v>
                </c:pt>
                <c:pt idx="1530">
                  <c:v>8.1547555436761593E-3</c:v>
                </c:pt>
                <c:pt idx="1531">
                  <c:v>8.1662039093243401E-3</c:v>
                </c:pt>
                <c:pt idx="1532">
                  <c:v>8.1776683471987792E-3</c:v>
                </c:pt>
                <c:pt idx="1533">
                  <c:v>8.1891488798630507E-3</c:v>
                </c:pt>
                <c:pt idx="1534">
                  <c:v>8.2006455299124606E-3</c:v>
                </c:pt>
                <c:pt idx="1535">
                  <c:v>8.2121583199740202E-3</c:v>
                </c:pt>
                <c:pt idx="1536">
                  <c:v>8.2236872727065001E-3</c:v>
                </c:pt>
                <c:pt idx="1537">
                  <c:v>8.2352324108004703E-3</c:v>
                </c:pt>
                <c:pt idx="1538">
                  <c:v>8.2467937569783798E-3</c:v>
                </c:pt>
                <c:pt idx="1539">
                  <c:v>8.2583713339945703E-3</c:v>
                </c:pt>
                <c:pt idx="1540">
                  <c:v>8.2699651646353199E-3</c:v>
                </c:pt>
                <c:pt idx="1541">
                  <c:v>8.2815752717189106E-3</c:v>
                </c:pt>
                <c:pt idx="1542">
                  <c:v>8.2932016780956404E-3</c:v>
                </c:pt>
                <c:pt idx="1543">
                  <c:v>8.3048444066478998E-3</c:v>
                </c:pt>
                <c:pt idx="1544">
                  <c:v>8.3165034802901994E-3</c:v>
                </c:pt>
                <c:pt idx="1545">
                  <c:v>8.3281789219692096E-3</c:v>
                </c:pt>
                <c:pt idx="1546">
                  <c:v>8.3398707546638393E-3</c:v>
                </c:pt>
                <c:pt idx="1547">
                  <c:v>8.3515790013852492E-3</c:v>
                </c:pt>
                <c:pt idx="1548">
                  <c:v>8.3633036851768709E-3</c:v>
                </c:pt>
                <c:pt idx="1549">
                  <c:v>8.3750448291145304E-3</c:v>
                </c:pt>
                <c:pt idx="1550">
                  <c:v>8.3868024563064497E-3</c:v>
                </c:pt>
                <c:pt idx="1551">
                  <c:v>8.3985765898932398E-3</c:v>
                </c:pt>
                <c:pt idx="1552">
                  <c:v>8.4103672530480792E-3</c:v>
                </c:pt>
                <c:pt idx="1553">
                  <c:v>8.4221744689765895E-3</c:v>
                </c:pt>
                <c:pt idx="1554">
                  <c:v>8.43399826091705E-3</c:v>
                </c:pt>
                <c:pt idx="1555">
                  <c:v>8.4458386521403094E-3</c:v>
                </c:pt>
                <c:pt idx="1556">
                  <c:v>8.4576956659499197E-3</c:v>
                </c:pt>
                <c:pt idx="1557">
                  <c:v>8.4695693256821303E-3</c:v>
                </c:pt>
                <c:pt idx="1558">
                  <c:v>8.4814596547059494E-3</c:v>
                </c:pt>
                <c:pt idx="1559">
                  <c:v>8.4933666764231992E-3</c:v>
                </c:pt>
                <c:pt idx="1560">
                  <c:v>8.5052904142685695E-3</c:v>
                </c:pt>
                <c:pt idx="1561">
                  <c:v>8.5172308917096304E-3</c:v>
                </c:pt>
                <c:pt idx="1562">
                  <c:v>8.5291881322468992E-3</c:v>
                </c:pt>
                <c:pt idx="1563">
                  <c:v>8.5411621594139002E-3</c:v>
                </c:pt>
                <c:pt idx="1564">
                  <c:v>8.5531529967771708E-3</c:v>
                </c:pt>
                <c:pt idx="1565">
                  <c:v>8.5651606679363595E-3</c:v>
                </c:pt>
                <c:pt idx="1566">
                  <c:v>8.5771851965242302E-3</c:v>
                </c:pt>
                <c:pt idx="1567">
                  <c:v>8.6012849206830392E-3</c:v>
                </c:pt>
                <c:pt idx="1568">
                  <c:v>8.6133601636855898E-3</c:v>
                </c:pt>
                <c:pt idx="1569">
                  <c:v>8.6254523589801395E-3</c:v>
                </c:pt>
                <c:pt idx="1570">
                  <c:v>8.6375615303658105E-3</c:v>
                </c:pt>
                <c:pt idx="1571">
                  <c:v>8.6496877016751499E-3</c:v>
                </c:pt>
                <c:pt idx="1572">
                  <c:v>8.6618308967741399E-3</c:v>
                </c:pt>
                <c:pt idx="1573">
                  <c:v>8.6739911395622895E-3</c:v>
                </c:pt>
                <c:pt idx="1574">
                  <c:v>8.68616845397264E-3</c:v>
                </c:pt>
                <c:pt idx="1575">
                  <c:v>8.6983628639718501E-3</c:v>
                </c:pt>
                <c:pt idx="1576">
                  <c:v>8.7105743935602005E-3</c:v>
                </c:pt>
                <c:pt idx="1577">
                  <c:v>8.7228030667716901E-3</c:v>
                </c:pt>
                <c:pt idx="1578">
                  <c:v>8.7350489076740701E-3</c:v>
                </c:pt>
                <c:pt idx="1579">
                  <c:v>8.7473119403688303E-3</c:v>
                </c:pt>
                <c:pt idx="1580">
                  <c:v>8.75959218899134E-3</c:v>
                </c:pt>
                <c:pt idx="1581">
                  <c:v>8.7718896777108403E-3</c:v>
                </c:pt>
                <c:pt idx="1582">
                  <c:v>8.7842044307305002E-3</c:v>
                </c:pt>
                <c:pt idx="1583">
                  <c:v>8.7965364722874494E-3</c:v>
                </c:pt>
                <c:pt idx="1584">
                  <c:v>8.8088858266528892E-3</c:v>
                </c:pt>
                <c:pt idx="1585">
                  <c:v>8.8212525181320701E-3</c:v>
                </c:pt>
                <c:pt idx="1586">
                  <c:v>8.8336365710643405E-3</c:v>
                </c:pt>
                <c:pt idx="1587">
                  <c:v>8.8460380098232504E-3</c:v>
                </c:pt>
                <c:pt idx="1588">
                  <c:v>8.8584568588165498E-3</c:v>
                </c:pt>
                <c:pt idx="1589">
                  <c:v>8.8708931424862896E-3</c:v>
                </c:pt>
                <c:pt idx="1590">
                  <c:v>8.8833468853087797E-3</c:v>
                </c:pt>
                <c:pt idx="1591">
                  <c:v>8.8958181117947295E-3</c:v>
                </c:pt>
                <c:pt idx="1592">
                  <c:v>8.9083068464892497E-3</c:v>
                </c:pt>
                <c:pt idx="1593">
                  <c:v>8.9208131139719097E-3</c:v>
                </c:pt>
                <c:pt idx="1594">
                  <c:v>8.9333369388567806E-3</c:v>
                </c:pt>
                <c:pt idx="1595">
                  <c:v>8.9458783457924893E-3</c:v>
                </c:pt>
                <c:pt idx="1596">
                  <c:v>8.9584373594622894E-3</c:v>
                </c:pt>
                <c:pt idx="1597">
                  <c:v>8.9710140045840599E-3</c:v>
                </c:pt>
                <c:pt idx="1598">
                  <c:v>8.9836083059103792E-3</c:v>
                </c:pt>
                <c:pt idx="1599">
                  <c:v>8.9962202882285895E-3</c:v>
                </c:pt>
                <c:pt idx="1600">
                  <c:v>9.0088499763608405E-3</c:v>
                </c:pt>
                <c:pt idx="1601">
                  <c:v>9.0341625695302494E-3</c:v>
                </c:pt>
                <c:pt idx="1602">
                  <c:v>9.04684552438614E-3</c:v>
                </c:pt>
                <c:pt idx="1603">
                  <c:v>9.0595462846935707E-3</c:v>
                </c:pt>
                <c:pt idx="1604">
                  <c:v>9.0722648754494005E-3</c:v>
                </c:pt>
                <c:pt idx="1605">
                  <c:v>9.0850013216856006E-3</c:v>
                </c:pt>
                <c:pt idx="1606">
                  <c:v>9.0977556484692704E-3</c:v>
                </c:pt>
                <c:pt idx="1607">
                  <c:v>9.1105278809027E-3</c:v>
                </c:pt>
                <c:pt idx="1608">
                  <c:v>9.1233180441234098E-3</c:v>
                </c:pt>
                <c:pt idx="1609">
                  <c:v>9.1361261633042205E-3</c:v>
                </c:pt>
                <c:pt idx="1610">
                  <c:v>9.1489522636533198E-3</c:v>
                </c:pt>
                <c:pt idx="1611">
                  <c:v>9.1617963704142408E-3</c:v>
                </c:pt>
                <c:pt idx="1612">
                  <c:v>9.1746585088659603E-3</c:v>
                </c:pt>
                <c:pt idx="1613">
                  <c:v>9.2004369821353307E-3</c:v>
                </c:pt>
                <c:pt idx="1614">
                  <c:v>9.2133533676885798E-3</c:v>
                </c:pt>
                <c:pt idx="1615">
                  <c:v>9.2262878864039898E-3</c:v>
                </c:pt>
                <c:pt idx="1616">
                  <c:v>9.2392405637384996E-3</c:v>
                </c:pt>
                <c:pt idx="1617">
                  <c:v>9.2522114251847899E-3</c:v>
                </c:pt>
                <c:pt idx="1618">
                  <c:v>9.2652004962712892E-3</c:v>
                </c:pt>
                <c:pt idx="1619">
                  <c:v>9.2782078025623205E-3</c:v>
                </c:pt>
                <c:pt idx="1620">
                  <c:v>9.2912333696580796E-3</c:v>
                </c:pt>
                <c:pt idx="1621">
                  <c:v>9.3042772231946794E-3</c:v>
                </c:pt>
                <c:pt idx="1622">
                  <c:v>9.3173393888442493E-3</c:v>
                </c:pt>
                <c:pt idx="1623">
                  <c:v>9.3304198923149593E-3</c:v>
                </c:pt>
                <c:pt idx="1624">
                  <c:v>9.3435187593510494E-3</c:v>
                </c:pt>
                <c:pt idx="1625">
                  <c:v>9.3566360157329095E-3</c:v>
                </c:pt>
                <c:pt idx="1626">
                  <c:v>9.36977168727713E-3</c:v>
                </c:pt>
                <c:pt idx="1627">
                  <c:v>9.3829257998365497E-3</c:v>
                </c:pt>
                <c:pt idx="1628">
                  <c:v>9.3960983793002894E-3</c:v>
                </c:pt>
                <c:pt idx="1629">
                  <c:v>9.4092894515938E-3</c:v>
                </c:pt>
                <c:pt idx="1630">
                  <c:v>9.4224990426789706E-3</c:v>
                </c:pt>
                <c:pt idx="1631">
                  <c:v>9.4357271785541208E-3</c:v>
                </c:pt>
                <c:pt idx="1632">
                  <c:v>9.4489738852540396E-3</c:v>
                </c:pt>
                <c:pt idx="1633">
                  <c:v>9.4622391888501099E-3</c:v>
                </c:pt>
                <c:pt idx="1634">
                  <c:v>9.4755231154502895E-3</c:v>
                </c:pt>
                <c:pt idx="1635">
                  <c:v>9.4888256911992101E-3</c:v>
                </c:pt>
                <c:pt idx="1636">
                  <c:v>9.5021469422781595E-3</c:v>
                </c:pt>
                <c:pt idx="1637">
                  <c:v>9.5154868949052299E-3</c:v>
                </c:pt>
                <c:pt idx="1638">
                  <c:v>9.5288455753353308E-3</c:v>
                </c:pt>
                <c:pt idx="1639">
                  <c:v>9.5422230098601707E-3</c:v>
                </c:pt>
                <c:pt idx="1640">
                  <c:v>9.5556192248084093E-3</c:v>
                </c:pt>
                <c:pt idx="1641">
                  <c:v>9.5690342465456699E-3</c:v>
                </c:pt>
                <c:pt idx="1642">
                  <c:v>9.5824681014745998E-3</c:v>
                </c:pt>
                <c:pt idx="1643">
                  <c:v>9.5959208160348603E-3</c:v>
                </c:pt>
                <c:pt idx="1644">
                  <c:v>9.6093924167032808E-3</c:v>
                </c:pt>
                <c:pt idx="1645">
                  <c:v>9.6363923824578108E-3</c:v>
                </c:pt>
                <c:pt idx="1646">
                  <c:v>9.6499208006835795E-3</c:v>
                </c:pt>
                <c:pt idx="1647">
                  <c:v>9.6634682112970108E-3</c:v>
                </c:pt>
                <c:pt idx="1648">
                  <c:v>9.6770346409612799E-3</c:v>
                </c:pt>
                <c:pt idx="1649">
                  <c:v>9.69062011637703E-3</c:v>
                </c:pt>
                <c:pt idx="1650">
                  <c:v>9.7042246642823193E-3</c:v>
                </c:pt>
                <c:pt idx="1651">
                  <c:v>9.7178483114528508E-3</c:v>
                </c:pt>
                <c:pt idx="1652">
                  <c:v>9.7314910847018307E-3</c:v>
                </c:pt>
                <c:pt idx="1653">
                  <c:v>9.7451530108801192E-3</c:v>
                </c:pt>
                <c:pt idx="1654">
                  <c:v>9.7588341168763203E-3</c:v>
                </c:pt>
                <c:pt idx="1655">
                  <c:v>9.7725344296167495E-3</c:v>
                </c:pt>
                <c:pt idx="1656">
                  <c:v>9.78625397606552E-3</c:v>
                </c:pt>
                <c:pt idx="1657">
                  <c:v>9.7999927832246002E-3</c:v>
                </c:pt>
                <c:pt idx="1658">
                  <c:v>9.8137508781338898E-3</c:v>
                </c:pt>
                <c:pt idx="1659">
                  <c:v>9.8275282878712497E-3</c:v>
                </c:pt>
                <c:pt idx="1660">
                  <c:v>9.8413250395525103E-3</c:v>
                </c:pt>
                <c:pt idx="1661">
                  <c:v>9.8551411603316104E-3</c:v>
                </c:pt>
                <c:pt idx="1662">
                  <c:v>9.8689766774006094E-3</c:v>
                </c:pt>
                <c:pt idx="1663">
                  <c:v>9.8828316179897305E-3</c:v>
                </c:pt>
                <c:pt idx="1664">
                  <c:v>9.8967060093674009E-3</c:v>
                </c:pt>
                <c:pt idx="1665">
                  <c:v>9.9105998788403798E-3</c:v>
                </c:pt>
                <c:pt idx="1666">
                  <c:v>9.9245132537537292E-3</c:v>
                </c:pt>
                <c:pt idx="1667">
                  <c:v>9.9384461614909197E-3</c:v>
                </c:pt>
                <c:pt idx="1668">
                  <c:v>9.9523986294738302E-3</c:v>
                </c:pt>
                <c:pt idx="1669">
                  <c:v>9.9663706851628696E-3</c:v>
                </c:pt>
                <c:pt idx="1670">
                  <c:v>9.9803623560569994E-3</c:v>
                </c:pt>
                <c:pt idx="1671">
                  <c:v>9.9943736696937596E-3</c:v>
                </c:pt>
                <c:pt idx="1672">
                  <c:v>1.0022455335538701E-2</c:v>
                </c:pt>
                <c:pt idx="1673">
                  <c:v>1.00365257430156E-2</c:v>
                </c:pt>
                <c:pt idx="1674">
                  <c:v>1.00506159037725E-2</c:v>
                </c:pt>
                <c:pt idx="1675">
                  <c:v>1.0064725845540801E-2</c:v>
                </c:pt>
                <c:pt idx="1676">
                  <c:v>1.0078855596090799E-2</c:v>
                </c:pt>
                <c:pt idx="1677">
                  <c:v>1.0093005183231901E-2</c:v>
                </c:pt>
                <c:pt idx="1678">
                  <c:v>1.0107174634812401E-2</c:v>
                </c:pt>
                <c:pt idx="1679">
                  <c:v>1.01213639787197E-2</c:v>
                </c:pt>
                <c:pt idx="1680">
                  <c:v>1.0135573242880501E-2</c:v>
                </c:pt>
                <c:pt idx="1681">
                  <c:v>1.0149802455260599E-2</c:v>
                </c:pt>
                <c:pt idx="1682">
                  <c:v>1.0164051643865E-2</c:v>
                </c:pt>
                <c:pt idx="1683">
                  <c:v>1.01783208367381E-2</c:v>
                </c:pt>
                <c:pt idx="1684">
                  <c:v>1.01926100619638E-2</c:v>
                </c:pt>
                <c:pt idx="1685">
                  <c:v>1.02069193476651E-2</c:v>
                </c:pt>
                <c:pt idx="1686">
                  <c:v>1.02212487220047E-2</c:v>
                </c:pt>
                <c:pt idx="1687">
                  <c:v>1.0235598213184901E-2</c:v>
                </c:pt>
                <c:pt idx="1688">
                  <c:v>1.0249967849447501E-2</c:v>
                </c:pt>
                <c:pt idx="1689">
                  <c:v>1.0264357659073801E-2</c:v>
                </c:pt>
                <c:pt idx="1690">
                  <c:v>1.0278767670385099E-2</c:v>
                </c:pt>
                <c:pt idx="1691">
                  <c:v>1.02931979117422E-2</c:v>
                </c:pt>
                <c:pt idx="1692">
                  <c:v>1.03076484115458E-2</c:v>
                </c:pt>
                <c:pt idx="1693">
                  <c:v>1.03221191982366E-2</c:v>
                </c:pt>
                <c:pt idx="1694">
                  <c:v>1.03366103002952E-2</c:v>
                </c:pt>
                <c:pt idx="1695">
                  <c:v>1.0351121746241899E-2</c:v>
                </c:pt>
                <c:pt idx="1696">
                  <c:v>1.0365653564637299E-2</c:v>
                </c:pt>
                <c:pt idx="1697">
                  <c:v>1.03802057840821E-2</c:v>
                </c:pt>
                <c:pt idx="1698">
                  <c:v>1.03947784332171E-2</c:v>
                </c:pt>
                <c:pt idx="1699">
                  <c:v>1.04093715407233E-2</c:v>
                </c:pt>
                <c:pt idx="1700">
                  <c:v>1.04239851353219E-2</c:v>
                </c:pt>
                <c:pt idx="1701">
                  <c:v>1.04386192457746E-2</c:v>
                </c:pt>
                <c:pt idx="1702">
                  <c:v>1.04532739008832E-2</c:v>
                </c:pt>
                <c:pt idx="1703">
                  <c:v>1.0467949129490299E-2</c:v>
                </c:pt>
                <c:pt idx="1704">
                  <c:v>1.04826449604786E-2</c:v>
                </c:pt>
                <c:pt idx="1705">
                  <c:v>1.04973614227717E-2</c:v>
                </c:pt>
                <c:pt idx="1706">
                  <c:v>1.05120985453335E-2</c:v>
                </c:pt>
                <c:pt idx="1707">
                  <c:v>1.05268563571689E-2</c:v>
                </c:pt>
                <c:pt idx="1708">
                  <c:v>1.05416348873231E-2</c:v>
                </c:pt>
                <c:pt idx="1709">
                  <c:v>1.05564341648825E-2</c:v>
                </c:pt>
                <c:pt idx="1710">
                  <c:v>1.05712542189741E-2</c:v>
                </c:pt>
                <c:pt idx="1711">
                  <c:v>1.0586095078765701E-2</c:v>
                </c:pt>
                <c:pt idx="1712">
                  <c:v>1.06009567734663E-2</c:v>
                </c:pt>
                <c:pt idx="1713">
                  <c:v>1.0615839332325801E-2</c:v>
                </c:pt>
                <c:pt idx="1714">
                  <c:v>1.06307427846351E-2</c:v>
                </c:pt>
                <c:pt idx="1715">
                  <c:v>1.06456671597262E-2</c:v>
                </c:pt>
                <c:pt idx="1716">
                  <c:v>1.06606124869725E-2</c:v>
                </c:pt>
                <c:pt idx="1717">
                  <c:v>1.06755787957883E-2</c:v>
                </c:pt>
                <c:pt idx="1718">
                  <c:v>1.06905661156296E-2</c:v>
                </c:pt>
                <c:pt idx="1719">
                  <c:v>1.0705574475993299E-2</c:v>
                </c:pt>
                <c:pt idx="1720">
                  <c:v>1.07206039064182E-2</c:v>
                </c:pt>
                <c:pt idx="1721">
                  <c:v>1.07356544364841E-2</c:v>
                </c:pt>
                <c:pt idx="1722">
                  <c:v>1.07507260958126E-2</c:v>
                </c:pt>
                <c:pt idx="1723">
                  <c:v>1.07658189140668E-2</c:v>
                </c:pt>
                <c:pt idx="1724">
                  <c:v>1.0780932920951501E-2</c:v>
                </c:pt>
                <c:pt idx="1725">
                  <c:v>1.07960681462132E-2</c:v>
                </c:pt>
                <c:pt idx="1726">
                  <c:v>1.0811224619640099E-2</c:v>
                </c:pt>
                <c:pt idx="1727">
                  <c:v>1.08264023710623E-2</c:v>
                </c:pt>
                <c:pt idx="1728">
                  <c:v>1.0841601430351599E-2</c:v>
                </c:pt>
                <c:pt idx="1729">
                  <c:v>1.0856821827422E-2</c:v>
                </c:pt>
                <c:pt idx="1730">
                  <c:v>1.08720635922293E-2</c:v>
                </c:pt>
                <c:pt idx="1731">
                  <c:v>1.0887326754771399E-2</c:v>
                </c:pt>
                <c:pt idx="1732">
                  <c:v>1.09026113450884E-2</c:v>
                </c:pt>
                <c:pt idx="1733">
                  <c:v>1.0917917393262399E-2</c:v>
                </c:pt>
                <c:pt idx="1734">
                  <c:v>1.09332449294178E-2</c:v>
                </c:pt>
                <c:pt idx="1735">
                  <c:v>1.09485939837215E-2</c:v>
                </c:pt>
                <c:pt idx="1736">
                  <c:v>1.09639645863825E-2</c:v>
                </c:pt>
                <c:pt idx="1737">
                  <c:v>1.09793567676523E-2</c:v>
                </c:pt>
                <c:pt idx="1738">
                  <c:v>1.0994770557824701E-2</c:v>
                </c:pt>
                <c:pt idx="1739">
                  <c:v>1.1010205987236401E-2</c:v>
                </c:pt>
                <c:pt idx="1740">
                  <c:v>1.10256630862664E-2</c:v>
                </c:pt>
                <c:pt idx="1741">
                  <c:v>1.1041141885336401E-2</c:v>
                </c:pt>
                <c:pt idx="1742">
                  <c:v>1.10566424149108E-2</c:v>
                </c:pt>
                <c:pt idx="1743">
                  <c:v>1.1072164705496801E-2</c:v>
                </c:pt>
                <c:pt idx="1744">
                  <c:v>1.1103274691946901E-2</c:v>
                </c:pt>
                <c:pt idx="1745">
                  <c:v>1.1118862449039601E-2</c:v>
                </c:pt>
                <c:pt idx="1746">
                  <c:v>1.11501036443551E-2</c:v>
                </c:pt>
                <c:pt idx="1747">
                  <c:v>1.11657571440648E-2</c:v>
                </c:pt>
                <c:pt idx="1748">
                  <c:v>1.1181432619539199E-2</c:v>
                </c:pt>
                <c:pt idx="1749">
                  <c:v>1.1197130101629701E-2</c:v>
                </c:pt>
                <c:pt idx="1750">
                  <c:v>1.12128496212311E-2</c:v>
                </c:pt>
                <c:pt idx="1751">
                  <c:v>1.1228591209281699E-2</c:v>
                </c:pt>
                <c:pt idx="1752">
                  <c:v>1.12443548967632E-2</c:v>
                </c:pt>
                <c:pt idx="1753">
                  <c:v>1.12601407147005E-2</c:v>
                </c:pt>
                <c:pt idx="1754">
                  <c:v>1.1275948694162499E-2</c:v>
                </c:pt>
                <c:pt idx="1755">
                  <c:v>1.12917788662614E-2</c:v>
                </c:pt>
                <c:pt idx="1756">
                  <c:v>1.1307631262153299E-2</c:v>
                </c:pt>
                <c:pt idx="1757">
                  <c:v>1.13394028501584E-2</c:v>
                </c:pt>
                <c:pt idx="1758">
                  <c:v>1.13553221048026E-2</c:v>
                </c:pt>
                <c:pt idx="1759">
                  <c:v>1.1371263708301599E-2</c:v>
                </c:pt>
                <c:pt idx="1760">
                  <c:v>1.13872276920308E-2</c:v>
                </c:pt>
                <c:pt idx="1761">
                  <c:v>1.1403214087409399E-2</c:v>
                </c:pt>
                <c:pt idx="1762">
                  <c:v>1.1419222925901E-2</c:v>
                </c:pt>
                <c:pt idx="1763">
                  <c:v>1.14352542390132E-2</c:v>
                </c:pt>
                <c:pt idx="1764">
                  <c:v>1.1451308058297799E-2</c:v>
                </c:pt>
                <c:pt idx="1765">
                  <c:v>1.1467384415351001E-2</c:v>
                </c:pt>
                <c:pt idx="1766">
                  <c:v>1.14834833418132E-2</c:v>
                </c:pt>
                <c:pt idx="1767">
                  <c:v>1.14996048693695E-2</c:v>
                </c:pt>
                <c:pt idx="1768">
                  <c:v>1.15157490297492E-2</c:v>
                </c:pt>
                <c:pt idx="1769">
                  <c:v>1.15319158547263E-2</c:v>
                </c:pt>
                <c:pt idx="1770">
                  <c:v>1.15481053761193E-2</c:v>
                </c:pt>
                <c:pt idx="1771">
                  <c:v>1.15643176257915E-2</c:v>
                </c:pt>
                <c:pt idx="1772">
                  <c:v>1.15805526356508E-2</c:v>
                </c:pt>
                <c:pt idx="1773">
                  <c:v>1.159681043765E-2</c:v>
                </c:pt>
                <c:pt idx="1774">
                  <c:v>1.1613091063786701E-2</c:v>
                </c:pt>
                <c:pt idx="1775">
                  <c:v>1.16293945461035E-2</c:v>
                </c:pt>
                <c:pt idx="1776">
                  <c:v>1.16457209166878E-2</c:v>
                </c:pt>
                <c:pt idx="1777">
                  <c:v>1.16620702076724E-2</c:v>
                </c:pt>
                <c:pt idx="1778">
                  <c:v>1.16784424512347E-2</c:v>
                </c:pt>
                <c:pt idx="1779">
                  <c:v>1.1694837679597701E-2</c:v>
                </c:pt>
                <c:pt idx="1780">
                  <c:v>1.1711255925029499E-2</c:v>
                </c:pt>
                <c:pt idx="1781">
                  <c:v>1.1727697219843399E-2</c:v>
                </c:pt>
                <c:pt idx="1782">
                  <c:v>1.17441615963983E-2</c:v>
                </c:pt>
                <c:pt idx="1783">
                  <c:v>1.1760649087098301E-2</c:v>
                </c:pt>
                <c:pt idx="1784">
                  <c:v>1.17771597243931E-2</c:v>
                </c:pt>
                <c:pt idx="1785">
                  <c:v>1.1793693540777901E-2</c:v>
                </c:pt>
                <c:pt idx="1786">
                  <c:v>1.18102505687935E-2</c:v>
                </c:pt>
                <c:pt idx="1787">
                  <c:v>1.1826830841026601E-2</c:v>
                </c:pt>
                <c:pt idx="1788">
                  <c:v>1.18434343901094E-2</c:v>
                </c:pt>
                <c:pt idx="1789">
                  <c:v>1.18600612487199E-2</c:v>
                </c:pt>
                <c:pt idx="1790">
                  <c:v>1.1876711449582199E-2</c:v>
                </c:pt>
                <c:pt idx="1791">
                  <c:v>1.18933850254662E-2</c:v>
                </c:pt>
                <c:pt idx="1792">
                  <c:v>1.19100820091878E-2</c:v>
                </c:pt>
                <c:pt idx="1793">
                  <c:v>1.1926802433609E-2</c:v>
                </c:pt>
                <c:pt idx="1794">
                  <c:v>1.19435463316379E-2</c:v>
                </c:pt>
                <c:pt idx="1795">
                  <c:v>1.19603137362288E-2</c:v>
                </c:pt>
                <c:pt idx="1796">
                  <c:v>1.19771046803823E-2</c:v>
                </c:pt>
                <c:pt idx="1797">
                  <c:v>1.1993919197145301E-2</c:v>
                </c:pt>
                <c:pt idx="1798">
                  <c:v>1.2010757319611201E-2</c:v>
                </c:pt>
                <c:pt idx="1799">
                  <c:v>1.20276190809197E-2</c:v>
                </c:pt>
                <c:pt idx="1800">
                  <c:v>1.20445045142571E-2</c:v>
                </c:pt>
                <c:pt idx="1801">
                  <c:v>1.20614136528563E-2</c:v>
                </c:pt>
                <c:pt idx="1802">
                  <c:v>1.20783465299968E-2</c:v>
                </c:pt>
                <c:pt idx="1803">
                  <c:v>1.2095303179004899E-2</c:v>
                </c:pt>
                <c:pt idx="1804">
                  <c:v>1.21122836332536E-2</c:v>
                </c:pt>
                <c:pt idx="1805">
                  <c:v>1.2129287926162901E-2</c:v>
                </c:pt>
                <c:pt idx="1806">
                  <c:v>1.21463160911995E-2</c:v>
                </c:pt>
                <c:pt idx="1807">
                  <c:v>1.2163368161877301E-2</c:v>
                </c:pt>
                <c:pt idx="1808">
                  <c:v>1.2180444171757E-2</c:v>
                </c:pt>
                <c:pt idx="1809">
                  <c:v>1.21975441544467E-2</c:v>
                </c:pt>
                <c:pt idx="1810">
                  <c:v>1.22318161729239E-2</c:v>
                </c:pt>
                <c:pt idx="1811">
                  <c:v>1.22489882761634E-2</c:v>
                </c:pt>
                <c:pt idx="1812">
                  <c:v>1.22661844871172E-2</c:v>
                </c:pt>
                <c:pt idx="1813">
                  <c:v>1.22834048396299E-2</c:v>
                </c:pt>
                <c:pt idx="1814">
                  <c:v>1.23006493675934E-2</c:v>
                </c:pt>
                <c:pt idx="1815">
                  <c:v>1.2317918104947499E-2</c:v>
                </c:pt>
                <c:pt idx="1816">
                  <c:v>1.23352110856794E-2</c:v>
                </c:pt>
                <c:pt idx="1817">
                  <c:v>1.2352528343824E-2</c:v>
                </c:pt>
                <c:pt idx="1818">
                  <c:v>1.2369869913464299E-2</c:v>
                </c:pt>
                <c:pt idx="1819">
                  <c:v>1.23872358287307E-2</c:v>
                </c:pt>
                <c:pt idx="1820">
                  <c:v>1.2404626123801899E-2</c:v>
                </c:pt>
                <c:pt idx="1821">
                  <c:v>1.24220408329043E-2</c:v>
                </c:pt>
                <c:pt idx="1822">
                  <c:v>1.24394799903125E-2</c:v>
                </c:pt>
                <c:pt idx="1823">
                  <c:v>1.24569436303493E-2</c:v>
                </c:pt>
                <c:pt idx="1824">
                  <c:v>1.2474431787385399E-2</c:v>
                </c:pt>
                <c:pt idx="1825">
                  <c:v>1.2491944495840099E-2</c:v>
                </c:pt>
                <c:pt idx="1826">
                  <c:v>1.25094817901807E-2</c:v>
                </c:pt>
                <c:pt idx="1827">
                  <c:v>1.2527043704923101E-2</c:v>
                </c:pt>
                <c:pt idx="1828">
                  <c:v>1.25446302746317E-2</c:v>
                </c:pt>
                <c:pt idx="1829">
                  <c:v>1.25622415339191E-2</c:v>
                </c:pt>
                <c:pt idx="1830">
                  <c:v>1.2579877517446899E-2</c:v>
                </c:pt>
                <c:pt idx="1831">
                  <c:v>1.2597538259925E-2</c:v>
                </c:pt>
                <c:pt idx="1832">
                  <c:v>1.26152237961124E-2</c:v>
                </c:pt>
                <c:pt idx="1833">
                  <c:v>1.2632934160816499E-2</c:v>
                </c:pt>
                <c:pt idx="1834">
                  <c:v>1.26506693888939E-2</c:v>
                </c:pt>
                <c:pt idx="1835">
                  <c:v>1.2668429515250001E-2</c:v>
                </c:pt>
                <c:pt idx="1836">
                  <c:v>1.2686214574839099E-2</c:v>
                </c:pt>
                <c:pt idx="1837">
                  <c:v>1.2704024602664701E-2</c:v>
                </c:pt>
                <c:pt idx="1838">
                  <c:v>1.27218596337795E-2</c:v>
                </c:pt>
                <c:pt idx="1839">
                  <c:v>1.27397197032853E-2</c:v>
                </c:pt>
                <c:pt idx="1840">
                  <c:v>1.27576048463331E-2</c:v>
                </c:pt>
                <c:pt idx="1841">
                  <c:v>1.2775515098123399E-2</c:v>
                </c:pt>
                <c:pt idx="1842">
                  <c:v>1.27934504939062E-2</c:v>
                </c:pt>
                <c:pt idx="1843">
                  <c:v>1.28114110689807E-2</c:v>
                </c:pt>
                <c:pt idx="1844">
                  <c:v>1.28293968586958E-2</c:v>
                </c:pt>
                <c:pt idx="1845">
                  <c:v>1.28474078984502E-2</c:v>
                </c:pt>
                <c:pt idx="1846">
                  <c:v>1.28654442236919E-2</c:v>
                </c:pt>
                <c:pt idx="1847">
                  <c:v>1.2883505869919199E-2</c:v>
                </c:pt>
                <c:pt idx="1848">
                  <c:v>1.29015928726796E-2</c:v>
                </c:pt>
                <c:pt idx="1849">
                  <c:v>1.2919705267571101E-2</c:v>
                </c:pt>
                <c:pt idx="1850">
                  <c:v>1.29378430902413E-2</c:v>
                </c:pt>
                <c:pt idx="1851">
                  <c:v>1.2956006376388E-2</c:v>
                </c:pt>
                <c:pt idx="1852">
                  <c:v>1.2974195161758999E-2</c:v>
                </c:pt>
                <c:pt idx="1853">
                  <c:v>1.29924094821525E-2</c:v>
                </c:pt>
                <c:pt idx="1854">
                  <c:v>1.3010649373416699E-2</c:v>
                </c:pt>
                <c:pt idx="1855">
                  <c:v>1.30289148714503E-2</c:v>
                </c:pt>
                <c:pt idx="1856">
                  <c:v>1.30472060122023E-2</c:v>
                </c:pt>
                <c:pt idx="1857">
                  <c:v>1.3065522831672199E-2</c:v>
                </c:pt>
                <c:pt idx="1858">
                  <c:v>1.31022336510167E-2</c:v>
                </c:pt>
                <c:pt idx="1859">
                  <c:v>1.31206277231433E-2</c:v>
                </c:pt>
                <c:pt idx="1860">
                  <c:v>1.3139047618491899E-2</c:v>
                </c:pt>
                <c:pt idx="1861">
                  <c:v>1.31574933733156E-2</c:v>
                </c:pt>
                <c:pt idx="1862">
                  <c:v>1.3175965023918001E-2</c:v>
                </c:pt>
                <c:pt idx="1863">
                  <c:v>1.3194462606654101E-2</c:v>
                </c:pt>
                <c:pt idx="1864">
                  <c:v>1.3212986157929599E-2</c:v>
                </c:pt>
                <c:pt idx="1865">
                  <c:v>1.32315357142014E-2</c:v>
                </c:pt>
                <c:pt idx="1866">
                  <c:v>1.3250111311977701E-2</c:v>
                </c:pt>
                <c:pt idx="1867">
                  <c:v>1.32687129878178E-2</c:v>
                </c:pt>
                <c:pt idx="1868">
                  <c:v>1.32873407783324E-2</c:v>
                </c:pt>
                <c:pt idx="1869">
                  <c:v>1.33059947201836E-2</c:v>
                </c:pt>
                <c:pt idx="1870">
                  <c:v>1.3324674850085001E-2</c:v>
                </c:pt>
                <c:pt idx="1871">
                  <c:v>1.3343381204801601E-2</c:v>
                </c:pt>
                <c:pt idx="1872">
                  <c:v>1.3362113821150099E-2</c:v>
                </c:pt>
                <c:pt idx="1873">
                  <c:v>1.3380872735999E-2</c:v>
                </c:pt>
                <c:pt idx="1874">
                  <c:v>1.3399657986268401E-2</c:v>
                </c:pt>
                <c:pt idx="1875">
                  <c:v>1.3418469608930301E-2</c:v>
                </c:pt>
                <c:pt idx="1876">
                  <c:v>1.3437307641008501E-2</c:v>
                </c:pt>
                <c:pt idx="1877">
                  <c:v>1.3456172119579101E-2</c:v>
                </c:pt>
                <c:pt idx="1878">
                  <c:v>1.34750630817698E-2</c:v>
                </c:pt>
                <c:pt idx="1879">
                  <c:v>1.3493980564760699E-2</c:v>
                </c:pt>
                <c:pt idx="1880">
                  <c:v>1.3512924605784E-2</c:v>
                </c:pt>
                <c:pt idx="1881">
                  <c:v>1.3531895242124401E-2</c:v>
                </c:pt>
                <c:pt idx="1882">
                  <c:v>1.35508925111185E-2</c:v>
                </c:pt>
                <c:pt idx="1883">
                  <c:v>1.3569916450155799E-2</c:v>
                </c:pt>
                <c:pt idx="1884">
                  <c:v>1.35889670966779E-2</c:v>
                </c:pt>
                <c:pt idx="1885">
                  <c:v>1.36080444881792E-2</c:v>
                </c:pt>
                <c:pt idx="1886">
                  <c:v>1.3627148662206601E-2</c:v>
                </c:pt>
                <c:pt idx="1887">
                  <c:v>1.3646279656359899E-2</c:v>
                </c:pt>
                <c:pt idx="1888">
                  <c:v>1.3665437508291399E-2</c:v>
                </c:pt>
                <c:pt idx="1889">
                  <c:v>1.36846222557065E-2</c:v>
                </c:pt>
                <c:pt idx="1890">
                  <c:v>1.3703833936363499E-2</c:v>
                </c:pt>
                <c:pt idx="1891">
                  <c:v>1.37230725880736E-2</c:v>
                </c:pt>
                <c:pt idx="1892">
                  <c:v>1.37616309561636E-2</c:v>
                </c:pt>
                <c:pt idx="1893">
                  <c:v>1.3780950748431799E-2</c:v>
                </c:pt>
                <c:pt idx="1894">
                  <c:v>1.3800297663529699E-2</c:v>
                </c:pt>
                <c:pt idx="1895">
                  <c:v>1.38196717395348E-2</c:v>
                </c:pt>
                <c:pt idx="1896">
                  <c:v>1.38390730145779E-2</c:v>
                </c:pt>
                <c:pt idx="1897">
                  <c:v>1.3858501526843399E-2</c:v>
                </c:pt>
                <c:pt idx="1898">
                  <c:v>1.38779573145694E-2</c:v>
                </c:pt>
                <c:pt idx="1899">
                  <c:v>1.38974404160476E-2</c:v>
                </c:pt>
                <c:pt idx="1900">
                  <c:v>1.39169508696234E-2</c:v>
                </c:pt>
                <c:pt idx="1901">
                  <c:v>1.3936488713696101E-2</c:v>
                </c:pt>
                <c:pt idx="1902">
                  <c:v>1.3956053986718901E-2</c:v>
                </c:pt>
                <c:pt idx="1903">
                  <c:v>1.3975646727199E-2</c:v>
                </c:pt>
                <c:pt idx="1904">
                  <c:v>1.39952669736977E-2</c:v>
                </c:pt>
                <c:pt idx="1905">
                  <c:v>1.4014914764830201E-2</c:v>
                </c:pt>
                <c:pt idx="1906">
                  <c:v>1.4034590139266201E-2</c:v>
                </c:pt>
                <c:pt idx="1907">
                  <c:v>1.40542931357296E-2</c:v>
                </c:pt>
                <c:pt idx="1908">
                  <c:v>1.4074023792998601E-2</c:v>
                </c:pt>
                <c:pt idx="1909">
                  <c:v>1.4093782149905899E-2</c:v>
                </c:pt>
                <c:pt idx="1910">
                  <c:v>1.41135682453386E-2</c:v>
                </c:pt>
                <c:pt idx="1911">
                  <c:v>1.41333821182387E-2</c:v>
                </c:pt>
                <c:pt idx="1912">
                  <c:v>1.41532238076025E-2</c:v>
                </c:pt>
                <c:pt idx="1913">
                  <c:v>1.41730933524812E-2</c:v>
                </c:pt>
                <c:pt idx="1914">
                  <c:v>1.41929907919809E-2</c:v>
                </c:pt>
                <c:pt idx="1915">
                  <c:v>1.4212916165262501E-2</c:v>
                </c:pt>
                <c:pt idx="1916">
                  <c:v>1.42328695115419E-2</c:v>
                </c:pt>
                <c:pt idx="1917">
                  <c:v>1.42528508700901E-2</c:v>
                </c:pt>
                <c:pt idx="1918">
                  <c:v>1.42728602802332E-2</c:v>
                </c:pt>
                <c:pt idx="1919">
                  <c:v>1.4292897781352501E-2</c:v>
                </c:pt>
                <c:pt idx="1920">
                  <c:v>1.4312963412884501E-2</c:v>
                </c:pt>
                <c:pt idx="1921">
                  <c:v>1.43330572143213E-2</c:v>
                </c:pt>
                <c:pt idx="1922">
                  <c:v>1.4353179225210099E-2</c:v>
                </c:pt>
                <c:pt idx="1923">
                  <c:v>1.43733294851541E-2</c:v>
                </c:pt>
                <c:pt idx="1924">
                  <c:v>1.43935080338115E-2</c:v>
                </c:pt>
                <c:pt idx="1925">
                  <c:v>1.44137149108968E-2</c:v>
                </c:pt>
                <c:pt idx="1926">
                  <c:v>1.44339501561797E-2</c:v>
                </c:pt>
                <c:pt idx="1927">
                  <c:v>1.4454213809486201E-2</c:v>
                </c:pt>
                <c:pt idx="1928">
                  <c:v>1.4474505910697801E-2</c:v>
                </c:pt>
                <c:pt idx="1929">
                  <c:v>1.44948264997522E-2</c:v>
                </c:pt>
                <c:pt idx="1930">
                  <c:v>1.4515175616643301E-2</c:v>
                </c:pt>
                <c:pt idx="1931">
                  <c:v>1.4535553301420799E-2</c:v>
                </c:pt>
                <c:pt idx="1932">
                  <c:v>1.4555959594191E-2</c:v>
                </c:pt>
                <c:pt idx="1933">
                  <c:v>1.4576394535116201E-2</c:v>
                </c:pt>
                <c:pt idx="1934">
                  <c:v>1.45968581644153E-2</c:v>
                </c:pt>
                <c:pt idx="1935">
                  <c:v>1.4617350522363501E-2</c:v>
                </c:pt>
                <c:pt idx="1936">
                  <c:v>1.4637871649292601E-2</c:v>
                </c:pt>
                <c:pt idx="1937">
                  <c:v>1.46584215855911E-2</c:v>
                </c:pt>
                <c:pt idx="1938">
                  <c:v>1.4679000371704101E-2</c:v>
                </c:pt>
                <c:pt idx="1939">
                  <c:v>1.4699608048133601E-2</c:v>
                </c:pt>
                <c:pt idx="1940">
                  <c:v>1.4720244655438201E-2</c:v>
                </c:pt>
                <c:pt idx="1941">
                  <c:v>1.47409102342338E-2</c:v>
                </c:pt>
                <c:pt idx="1942">
                  <c:v>1.4761604825193E-2</c:v>
                </c:pt>
                <c:pt idx="1943">
                  <c:v>1.4782328469045701E-2</c:v>
                </c:pt>
                <c:pt idx="1944">
                  <c:v>1.4803081206578901E-2</c:v>
                </c:pt>
                <c:pt idx="1945">
                  <c:v>1.48238630786368E-2</c:v>
                </c:pt>
                <c:pt idx="1946">
                  <c:v>1.4844674126121201E-2</c:v>
                </c:pt>
                <c:pt idx="1947">
                  <c:v>1.48863839112629E-2</c:v>
                </c:pt>
                <c:pt idx="1948">
                  <c:v>1.49072827310108E-2</c:v>
                </c:pt>
                <c:pt idx="1949">
                  <c:v>1.49282108903665E-2</c:v>
                </c:pt>
                <c:pt idx="1950">
                  <c:v>1.4949168430519799E-2</c:v>
                </c:pt>
                <c:pt idx="1951">
                  <c:v>1.49701553927178E-2</c:v>
                </c:pt>
                <c:pt idx="1952">
                  <c:v>1.49911718182658E-2</c:v>
                </c:pt>
                <c:pt idx="1953">
                  <c:v>1.5012217748527099E-2</c:v>
                </c:pt>
                <c:pt idx="1954">
                  <c:v>1.5033293224923101E-2</c:v>
                </c:pt>
                <c:pt idx="1955">
                  <c:v>1.5075532982094899E-2</c:v>
                </c:pt>
                <c:pt idx="1956">
                  <c:v>1.50966973460045E-2</c:v>
                </c:pt>
                <c:pt idx="1957">
                  <c:v>1.51178914223164E-2</c:v>
                </c:pt>
                <c:pt idx="1958">
                  <c:v>1.5139115252743401E-2</c:v>
                </c:pt>
                <c:pt idx="1959">
                  <c:v>1.5160368879056901E-2</c:v>
                </c:pt>
                <c:pt idx="1960">
                  <c:v>1.5181652343087101E-2</c:v>
                </c:pt>
                <c:pt idx="1961">
                  <c:v>1.5202965686722801E-2</c:v>
                </c:pt>
                <c:pt idx="1962">
                  <c:v>1.5224308951911601E-2</c:v>
                </c:pt>
                <c:pt idx="1963">
                  <c:v>1.5245682180660001E-2</c:v>
                </c:pt>
                <c:pt idx="1964">
                  <c:v>1.5267085415033599E-2</c:v>
                </c:pt>
                <c:pt idx="1965">
                  <c:v>1.52885186971568E-2</c:v>
                </c:pt>
                <c:pt idx="1966">
                  <c:v>1.53099820692133E-2</c:v>
                </c:pt>
                <c:pt idx="1967">
                  <c:v>1.5331475573446199E-2</c:v>
                </c:pt>
                <c:pt idx="1968">
                  <c:v>1.5352999252157501E-2</c:v>
                </c:pt>
                <c:pt idx="1969">
                  <c:v>1.5374553147708799E-2</c:v>
                </c:pt>
                <c:pt idx="1970">
                  <c:v>1.53961373025213E-2</c:v>
                </c:pt>
                <c:pt idx="1971">
                  <c:v>1.5417751759075501E-2</c:v>
                </c:pt>
                <c:pt idx="1972">
                  <c:v>1.54393965599117E-2</c:v>
                </c:pt>
                <c:pt idx="1973">
                  <c:v>1.5461071747629901E-2</c:v>
                </c:pt>
                <c:pt idx="1974">
                  <c:v>1.5482777364889899E-2</c:v>
                </c:pt>
                <c:pt idx="1975">
                  <c:v>1.55045134544113E-2</c:v>
                </c:pt>
                <c:pt idx="1976">
                  <c:v>1.55262800589739E-2</c:v>
                </c:pt>
                <c:pt idx="1977">
                  <c:v>1.5548077221417199E-2</c:v>
                </c:pt>
                <c:pt idx="1978">
                  <c:v>1.55699049846413E-2</c:v>
                </c:pt>
                <c:pt idx="1979">
                  <c:v>1.5591763391605999E-2</c:v>
                </c:pt>
                <c:pt idx="1980">
                  <c:v>1.56136524853319E-2</c:v>
                </c:pt>
                <c:pt idx="1981">
                  <c:v>1.5635572308899701E-2</c:v>
                </c:pt>
                <c:pt idx="1982">
                  <c:v>1.5679504318186599E-2</c:v>
                </c:pt>
                <c:pt idx="1983">
                  <c:v>1.5701516590370099E-2</c:v>
                </c:pt>
                <c:pt idx="1984">
                  <c:v>1.5723559765324299E-2</c:v>
                </c:pt>
                <c:pt idx="1985">
                  <c:v>1.57456338864332E-2</c:v>
                </c:pt>
                <c:pt idx="1986">
                  <c:v>1.57677389971418E-2</c:v>
                </c:pt>
                <c:pt idx="1987">
                  <c:v>1.5789875140955999E-2</c:v>
                </c:pt>
                <c:pt idx="1988">
                  <c:v>1.5812042361442801E-2</c:v>
                </c:pt>
                <c:pt idx="1989">
                  <c:v>1.5834240702230499E-2</c:v>
                </c:pt>
                <c:pt idx="1990">
                  <c:v>1.5856470207008401E-2</c:v>
                </c:pt>
                <c:pt idx="1991">
                  <c:v>1.5878730919527202E-2</c:v>
                </c:pt>
                <c:pt idx="1992">
                  <c:v>1.5901022883599299E-2</c:v>
                </c:pt>
                <c:pt idx="1993">
                  <c:v>1.5923346143098201E-2</c:v>
                </c:pt>
                <c:pt idx="1994">
                  <c:v>1.59457007419593E-2</c:v>
                </c:pt>
                <c:pt idx="1995">
                  <c:v>1.59680867241795E-2</c:v>
                </c:pt>
                <c:pt idx="1996">
                  <c:v>1.5990504133817501E-2</c:v>
                </c:pt>
                <c:pt idx="1997">
                  <c:v>1.6012953014993898E-2</c:v>
                </c:pt>
                <c:pt idx="1998">
                  <c:v>1.6035433411891301E-2</c:v>
                </c:pt>
                <c:pt idx="1999">
                  <c:v>1.6057945368754201E-2</c:v>
                </c:pt>
                <c:pt idx="2000">
                  <c:v>1.6080488929889201E-2</c:v>
                </c:pt>
                <c:pt idx="2001">
                  <c:v>1.61030641396653E-2</c:v>
                </c:pt>
                <c:pt idx="2002">
                  <c:v>1.6125671042513501E-2</c:v>
                </c:pt>
                <c:pt idx="2003">
                  <c:v>1.6148309682927499E-2</c:v>
                </c:pt>
                <c:pt idx="2004">
                  <c:v>1.6170980105463199E-2</c:v>
                </c:pt>
                <c:pt idx="2005">
                  <c:v>1.6193682354739201E-2</c:v>
                </c:pt>
                <c:pt idx="2006">
                  <c:v>1.6216416475436601E-2</c:v>
                </c:pt>
                <c:pt idx="2007">
                  <c:v>1.6239182512299302E-2</c:v>
                </c:pt>
                <c:pt idx="2008">
                  <c:v>1.6261980510134201E-2</c:v>
                </c:pt>
                <c:pt idx="2009">
                  <c:v>1.62848105138108E-2</c:v>
                </c:pt>
                <c:pt idx="2010">
                  <c:v>1.63076725682617E-2</c:v>
                </c:pt>
                <c:pt idx="2011">
                  <c:v>1.6330566718482702E-2</c:v>
                </c:pt>
                <c:pt idx="2012">
                  <c:v>1.6353493009532601E-2</c:v>
                </c:pt>
                <c:pt idx="2013">
                  <c:v>1.6376451486533699E-2</c:v>
                </c:pt>
                <c:pt idx="2014">
                  <c:v>1.6399442194671199E-2</c:v>
                </c:pt>
                <c:pt idx="2015">
                  <c:v>1.6422465179194198E-2</c:v>
                </c:pt>
                <c:pt idx="2016">
                  <c:v>1.6445520485415099E-2</c:v>
                </c:pt>
                <c:pt idx="2017">
                  <c:v>1.6468608158709999E-2</c:v>
                </c:pt>
                <c:pt idx="2018">
                  <c:v>1.64917282445186E-2</c:v>
                </c:pt>
                <c:pt idx="2019">
                  <c:v>1.6514880788344399E-2</c:v>
                </c:pt>
                <c:pt idx="2020">
                  <c:v>1.65380658357549E-2</c:v>
                </c:pt>
                <c:pt idx="2021">
                  <c:v>1.6561283432381502E-2</c:v>
                </c:pt>
                <c:pt idx="2022">
                  <c:v>1.6584533623919599E-2</c:v>
                </c:pt>
                <c:pt idx="2023">
                  <c:v>1.6607816456129E-2</c:v>
                </c:pt>
                <c:pt idx="2024">
                  <c:v>1.6631131974833301E-2</c:v>
                </c:pt>
                <c:pt idx="2025">
                  <c:v>1.6654480225920799E-2</c:v>
                </c:pt>
                <c:pt idx="2026">
                  <c:v>1.6677861255344199E-2</c:v>
                </c:pt>
                <c:pt idx="2027">
                  <c:v>1.6701275109120499E-2</c:v>
                </c:pt>
                <c:pt idx="2028">
                  <c:v>1.6724721833331398E-2</c:v>
                </c:pt>
                <c:pt idx="2029">
                  <c:v>1.6748201474123401E-2</c:v>
                </c:pt>
                <c:pt idx="2030">
                  <c:v>1.6771714077707701E-2</c:v>
                </c:pt>
                <c:pt idx="2031">
                  <c:v>1.6795259690360401E-2</c:v>
                </c:pt>
                <c:pt idx="2032">
                  <c:v>1.6818838358422499E-2</c:v>
                </c:pt>
                <c:pt idx="2033">
                  <c:v>1.6842450128300001E-2</c:v>
                </c:pt>
                <c:pt idx="2034">
                  <c:v>1.6866095046464299E-2</c:v>
                </c:pt>
                <c:pt idx="2035">
                  <c:v>1.68897731594519E-2</c:v>
                </c:pt>
                <c:pt idx="2036">
                  <c:v>1.6913484513864499E-2</c:v>
                </c:pt>
                <c:pt idx="2037">
                  <c:v>1.6937229156369499E-2</c:v>
                </c:pt>
                <c:pt idx="2038">
                  <c:v>1.69610071336995E-2</c:v>
                </c:pt>
                <c:pt idx="2039">
                  <c:v>1.69848184926529E-2</c:v>
                </c:pt>
                <c:pt idx="2040">
                  <c:v>1.70086632800939E-2</c:v>
                </c:pt>
                <c:pt idx="2041">
                  <c:v>1.7032541542952299E-2</c:v>
                </c:pt>
                <c:pt idx="2042">
                  <c:v>1.7056453328223701E-2</c:v>
                </c:pt>
                <c:pt idx="2043">
                  <c:v>1.7080398682970101E-2</c:v>
                </c:pt>
                <c:pt idx="2044">
                  <c:v>1.7104377654318999E-2</c:v>
                </c:pt>
                <c:pt idx="2045">
                  <c:v>1.7128390289464598E-2</c:v>
                </c:pt>
                <c:pt idx="2046">
                  <c:v>1.7152436635666901E-2</c:v>
                </c:pt>
                <c:pt idx="2047">
                  <c:v>1.7176516740252602E-2</c:v>
                </c:pt>
                <c:pt idx="2048">
                  <c:v>1.7200630650614699E-2</c:v>
                </c:pt>
                <c:pt idx="2049">
                  <c:v>1.7224778414212601E-2</c:v>
                </c:pt>
                <c:pt idx="2050">
                  <c:v>1.72489600785726E-2</c:v>
                </c:pt>
                <c:pt idx="2051">
                  <c:v>1.7273175691287501E-2</c:v>
                </c:pt>
                <c:pt idx="2052">
                  <c:v>1.72974253000171E-2</c:v>
                </c:pt>
                <c:pt idx="2053">
                  <c:v>1.7321708952487899E-2</c:v>
                </c:pt>
                <c:pt idx="2054">
                  <c:v>1.7346026696493499E-2</c:v>
                </c:pt>
                <c:pt idx="2055">
                  <c:v>1.7370378579894701E-2</c:v>
                </c:pt>
                <c:pt idx="2056">
                  <c:v>1.7394764650619302E-2</c:v>
                </c:pt>
                <c:pt idx="2057">
                  <c:v>1.7419184956662601E-2</c:v>
                </c:pt>
                <c:pt idx="2058">
                  <c:v>1.74436395460871E-2</c:v>
                </c:pt>
                <c:pt idx="2059">
                  <c:v>1.7468128467022701E-2</c:v>
                </c:pt>
                <c:pt idx="2060">
                  <c:v>1.7492651767667199E-2</c:v>
                </c:pt>
                <c:pt idx="2061">
                  <c:v>1.75172094962859E-2</c:v>
                </c:pt>
                <c:pt idx="2062">
                  <c:v>1.7541801701211598E-2</c:v>
                </c:pt>
                <c:pt idx="2063">
                  <c:v>1.75664284308454E-2</c:v>
                </c:pt>
                <c:pt idx="2064">
                  <c:v>1.7591089733656001E-2</c:v>
                </c:pt>
                <c:pt idx="2065">
                  <c:v>1.76157856581803E-2</c:v>
                </c:pt>
                <c:pt idx="2066">
                  <c:v>1.7640516253023399E-2</c:v>
                </c:pt>
                <c:pt idx="2067">
                  <c:v>1.7665281566858499E-2</c:v>
                </c:pt>
                <c:pt idx="2068">
                  <c:v>1.76900816484271E-2</c:v>
                </c:pt>
                <c:pt idx="2069">
                  <c:v>1.7714916546539401E-2</c:v>
                </c:pt>
                <c:pt idx="2070">
                  <c:v>1.77397863100738E-2</c:v>
                </c:pt>
                <c:pt idx="2071">
                  <c:v>1.7764690987977502E-2</c:v>
                </c:pt>
                <c:pt idx="2072">
                  <c:v>1.77896306292663E-2</c:v>
                </c:pt>
                <c:pt idx="2073">
                  <c:v>1.7814605283025E-2</c:v>
                </c:pt>
                <c:pt idx="2074">
                  <c:v>1.7839614998407201E-2</c:v>
                </c:pt>
                <c:pt idx="2075">
                  <c:v>1.78646598246354E-2</c:v>
                </c:pt>
                <c:pt idx="2076">
                  <c:v>1.7889739811001299E-2</c:v>
                </c:pt>
                <c:pt idx="2077">
                  <c:v>1.7914855006865901E-2</c:v>
                </c:pt>
                <c:pt idx="2078">
                  <c:v>1.7965191224881299E-2</c:v>
                </c:pt>
                <c:pt idx="2079">
                  <c:v>1.7990412346100701E-2</c:v>
                </c:pt>
                <c:pt idx="2080">
                  <c:v>1.8015668874956401E-2</c:v>
                </c:pt>
                <c:pt idx="2081">
                  <c:v>1.80409608611567E-2</c:v>
                </c:pt>
                <c:pt idx="2082">
                  <c:v>1.8066288354479699E-2</c:v>
                </c:pt>
                <c:pt idx="2083">
                  <c:v>1.80916514047735E-2</c:v>
                </c:pt>
                <c:pt idx="2084">
                  <c:v>1.8117050061956099E-2</c:v>
                </c:pt>
                <c:pt idx="2085">
                  <c:v>1.81424843760155E-2</c:v>
                </c:pt>
                <c:pt idx="2086">
                  <c:v>1.8167954397010098E-2</c:v>
                </c:pt>
                <c:pt idx="2087">
                  <c:v>1.8193460175068399E-2</c:v>
                </c:pt>
                <c:pt idx="2088">
                  <c:v>1.8219001760389299E-2</c:v>
                </c:pt>
                <c:pt idx="2089">
                  <c:v>1.8244579203242298E-2</c:v>
                </c:pt>
                <c:pt idx="2090">
                  <c:v>1.82701925539672E-2</c:v>
                </c:pt>
                <c:pt idx="2091">
                  <c:v>1.8295841862974699E-2</c:v>
                </c:pt>
                <c:pt idx="2092">
                  <c:v>1.8321527180746301E-2</c:v>
                </c:pt>
                <c:pt idx="2093">
                  <c:v>1.8347248557834199E-2</c:v>
                </c:pt>
                <c:pt idx="2094">
                  <c:v>1.8373006044861601E-2</c:v>
                </c:pt>
                <c:pt idx="2095">
                  <c:v>1.8398799692523001E-2</c:v>
                </c:pt>
                <c:pt idx="2096">
                  <c:v>1.84246295515837E-2</c:v>
                </c:pt>
                <c:pt idx="2097">
                  <c:v>1.8450495672880599E-2</c:v>
                </c:pt>
                <c:pt idx="2098">
                  <c:v>1.8476398107321702E-2</c:v>
                </c:pt>
                <c:pt idx="2099">
                  <c:v>1.85023369058867E-2</c:v>
                </c:pt>
                <c:pt idx="2100">
                  <c:v>1.8528312119626699E-2</c:v>
                </c:pt>
                <c:pt idx="2101">
                  <c:v>1.8554323799664599E-2</c:v>
                </c:pt>
                <c:pt idx="2102">
                  <c:v>1.8580371997194998E-2</c:v>
                </c:pt>
                <c:pt idx="2103">
                  <c:v>1.86064567634843E-2</c:v>
                </c:pt>
                <c:pt idx="2104">
                  <c:v>1.8632578149871001E-2</c:v>
                </c:pt>
                <c:pt idx="2105">
                  <c:v>1.8658736207765699E-2</c:v>
                </c:pt>
                <c:pt idx="2106">
                  <c:v>1.8684930988651E-2</c:v>
                </c:pt>
                <c:pt idx="2107">
                  <c:v>1.8711162544081901E-2</c:v>
                </c:pt>
                <c:pt idx="2108">
                  <c:v>1.8737430925685701E-2</c:v>
                </c:pt>
                <c:pt idx="2109">
                  <c:v>1.8763736185162399E-2</c:v>
                </c:pt>
                <c:pt idx="2110">
                  <c:v>1.8790078374284199E-2</c:v>
                </c:pt>
                <c:pt idx="2111">
                  <c:v>1.88164575448963E-2</c:v>
                </c:pt>
                <c:pt idx="2112">
                  <c:v>1.8842873748916699E-2</c:v>
                </c:pt>
                <c:pt idx="2113">
                  <c:v>1.8869327038335999E-2</c:v>
                </c:pt>
                <c:pt idx="2114">
                  <c:v>1.8895817465217901E-2</c:v>
                </c:pt>
                <c:pt idx="2115">
                  <c:v>1.8922345081699501E-2</c:v>
                </c:pt>
                <c:pt idx="2116">
                  <c:v>1.8948909939990599E-2</c:v>
                </c:pt>
                <c:pt idx="2117">
                  <c:v>1.8975512092374702E-2</c:v>
                </c:pt>
                <c:pt idx="2118">
                  <c:v>1.90021515912084E-2</c:v>
                </c:pt>
                <c:pt idx="2119">
                  <c:v>1.9028828488922098E-2</c:v>
                </c:pt>
                <c:pt idx="2120">
                  <c:v>1.9055542838019499E-2</c:v>
                </c:pt>
                <c:pt idx="2121">
                  <c:v>1.9082294691078201E-2</c:v>
                </c:pt>
                <c:pt idx="2122">
                  <c:v>1.9109084100749699E-2</c:v>
                </c:pt>
                <c:pt idx="2123">
                  <c:v>1.91359111197591E-2</c:v>
                </c:pt>
                <c:pt idx="2124">
                  <c:v>1.91627758009058E-2</c:v>
                </c:pt>
                <c:pt idx="2125">
                  <c:v>1.9189678197063301E-2</c:v>
                </c:pt>
                <c:pt idx="2126">
                  <c:v>1.9216618361179098E-2</c:v>
                </c:pt>
                <c:pt idx="2127">
                  <c:v>1.9243596346275298E-2</c:v>
                </c:pt>
                <c:pt idx="2128">
                  <c:v>1.9270612205448401E-2</c:v>
                </c:pt>
                <c:pt idx="2129">
                  <c:v>1.92976659918692E-2</c:v>
                </c:pt>
                <c:pt idx="2130">
                  <c:v>1.9324757758783399E-2</c:v>
                </c:pt>
                <c:pt idx="2131">
                  <c:v>1.93518875595113E-2</c:v>
                </c:pt>
                <c:pt idx="2132">
                  <c:v>1.93790554474483E-2</c:v>
                </c:pt>
                <c:pt idx="2133">
                  <c:v>1.9406261476064501E-2</c:v>
                </c:pt>
                <c:pt idx="2134">
                  <c:v>1.9433505698905E-2</c:v>
                </c:pt>
                <c:pt idx="2135">
                  <c:v>1.9460788169590501E-2</c:v>
                </c:pt>
                <c:pt idx="2136">
                  <c:v>1.94881089418165E-2</c:v>
                </c:pt>
                <c:pt idx="2137">
                  <c:v>1.95154680693541E-2</c:v>
                </c:pt>
                <c:pt idx="2138">
                  <c:v>1.9542865606050001E-2</c:v>
                </c:pt>
                <c:pt idx="2139">
                  <c:v>1.95703016058262E-2</c:v>
                </c:pt>
                <c:pt idx="2140">
                  <c:v>1.95977761226807E-2</c:v>
                </c:pt>
                <c:pt idx="2141">
                  <c:v>1.96252892106871E-2</c:v>
                </c:pt>
                <c:pt idx="2142">
                  <c:v>1.9652840923995E-2</c:v>
                </c:pt>
                <c:pt idx="2143">
                  <c:v>1.9680431316830001E-2</c:v>
                </c:pt>
                <c:pt idx="2144">
                  <c:v>1.9708060443493901E-2</c:v>
                </c:pt>
                <c:pt idx="2145">
                  <c:v>1.9735728358364599E-2</c:v>
                </c:pt>
                <c:pt idx="2146">
                  <c:v>1.97634351158965E-2</c:v>
                </c:pt>
                <c:pt idx="2147">
                  <c:v>1.9791180770620202E-2</c:v>
                </c:pt>
                <c:pt idx="2148">
                  <c:v>1.9818965377143099E-2</c:v>
                </c:pt>
                <c:pt idx="2149">
                  <c:v>1.9846788990149199E-2</c:v>
                </c:pt>
                <c:pt idx="2150">
                  <c:v>1.9902553454730701E-2</c:v>
                </c:pt>
                <c:pt idx="2151">
                  <c:v>1.9930494416058299E-2</c:v>
                </c:pt>
                <c:pt idx="2152">
                  <c:v>1.9958474603373799E-2</c:v>
                </c:pt>
                <c:pt idx="2153">
                  <c:v>1.9986494071746099E-2</c:v>
                </c:pt>
                <c:pt idx="2154">
                  <c:v>2.0014552876321302E-2</c:v>
                </c:pt>
                <c:pt idx="2155">
                  <c:v>2.0042651072323201E-2</c:v>
                </c:pt>
                <c:pt idx="2156">
                  <c:v>2.0070788715052801E-2</c:v>
                </c:pt>
                <c:pt idx="2157">
                  <c:v>2.00989658598889E-2</c:v>
                </c:pt>
                <c:pt idx="2158">
                  <c:v>2.0127182562288199E-2</c:v>
                </c:pt>
                <c:pt idx="2159">
                  <c:v>2.0155438877784902E-2</c:v>
                </c:pt>
                <c:pt idx="2160">
                  <c:v>2.0183734861991501E-2</c:v>
                </c:pt>
                <c:pt idx="2161">
                  <c:v>2.0212070570598401E-2</c:v>
                </c:pt>
                <c:pt idx="2162">
                  <c:v>2.0240446059374299E-2</c:v>
                </c:pt>
                <c:pt idx="2163">
                  <c:v>2.0297316600898799E-2</c:v>
                </c:pt>
                <c:pt idx="2164">
                  <c:v>2.0325811765576601E-2</c:v>
                </c:pt>
                <c:pt idx="2165">
                  <c:v>2.03543469342818E-2</c:v>
                </c:pt>
                <c:pt idx="2166">
                  <c:v>2.0382922163175599E-2</c:v>
                </c:pt>
                <c:pt idx="2167">
                  <c:v>2.0411537508498102E-2</c:v>
                </c:pt>
                <c:pt idx="2168">
                  <c:v>2.0440193026568201E-2</c:v>
                </c:pt>
                <c:pt idx="2169">
                  <c:v>2.0468888773784E-2</c:v>
                </c:pt>
                <c:pt idx="2170">
                  <c:v>2.0497624806622601E-2</c:v>
                </c:pt>
                <c:pt idx="2171">
                  <c:v>2.0526401181640699E-2</c:v>
                </c:pt>
                <c:pt idx="2172">
                  <c:v>2.05552179554742E-2</c:v>
                </c:pt>
                <c:pt idx="2173">
                  <c:v>2.0584075184838301E-2</c:v>
                </c:pt>
                <c:pt idx="2174">
                  <c:v>2.0612972926528299E-2</c:v>
                </c:pt>
                <c:pt idx="2175">
                  <c:v>2.0641911237418799E-2</c:v>
                </c:pt>
                <c:pt idx="2176">
                  <c:v>2.0670890174464499E-2</c:v>
                </c:pt>
                <c:pt idx="2177">
                  <c:v>2.06999097947001E-2</c:v>
                </c:pt>
                <c:pt idx="2178">
                  <c:v>2.0728970155240001E-2</c:v>
                </c:pt>
                <c:pt idx="2179">
                  <c:v>2.0758071313279201E-2</c:v>
                </c:pt>
                <c:pt idx="2180">
                  <c:v>2.0787213326092801E-2</c:v>
                </c:pt>
                <c:pt idx="2181">
                  <c:v>2.0816396251036401E-2</c:v>
                </c:pt>
                <c:pt idx="2182">
                  <c:v>2.08456201455459E-2</c:v>
                </c:pt>
                <c:pt idx="2183">
                  <c:v>2.08748850671381E-2</c:v>
                </c:pt>
                <c:pt idx="2184">
                  <c:v>2.0904191073410499E-2</c:v>
                </c:pt>
                <c:pt idx="2185">
                  <c:v>2.09335382220413E-2</c:v>
                </c:pt>
                <c:pt idx="2186">
                  <c:v>2.0962926570789801E-2</c:v>
                </c:pt>
                <c:pt idx="2187">
                  <c:v>2.09923561774964E-2</c:v>
                </c:pt>
                <c:pt idx="2188">
                  <c:v>2.1021827100082598E-2</c:v>
                </c:pt>
                <c:pt idx="2189">
                  <c:v>2.1051339396551301E-2</c:v>
                </c:pt>
                <c:pt idx="2190">
                  <c:v>2.1080893124986799E-2</c:v>
                </c:pt>
                <c:pt idx="2191">
                  <c:v>2.1110488343555001E-2</c:v>
                </c:pt>
                <c:pt idx="2192">
                  <c:v>2.1140125110503401E-2</c:v>
                </c:pt>
                <c:pt idx="2193">
                  <c:v>2.1169803484161202E-2</c:v>
                </c:pt>
                <c:pt idx="2194">
                  <c:v>2.11995235229397E-2</c:v>
                </c:pt>
                <c:pt idx="2195">
                  <c:v>2.1229285285332002E-2</c:v>
                </c:pt>
                <c:pt idx="2196">
                  <c:v>2.1259088829913401E-2</c:v>
                </c:pt>
                <c:pt idx="2197">
                  <c:v>2.12889342153414E-2</c:v>
                </c:pt>
                <c:pt idx="2198">
                  <c:v>2.1318821500355901E-2</c:v>
                </c:pt>
                <c:pt idx="2199">
                  <c:v>2.1348750743779302E-2</c:v>
                </c:pt>
                <c:pt idx="2200">
                  <c:v>2.13787220045164E-2</c:v>
                </c:pt>
                <c:pt idx="2201">
                  <c:v>2.1408735341554901E-2</c:v>
                </c:pt>
                <c:pt idx="2202">
                  <c:v>2.1438790813965099E-2</c:v>
                </c:pt>
                <c:pt idx="2203">
                  <c:v>2.1468888480900599E-2</c:v>
                </c:pt>
                <c:pt idx="2204">
                  <c:v>2.1499028401597502E-2</c:v>
                </c:pt>
                <c:pt idx="2205">
                  <c:v>2.1529210635375599E-2</c:v>
                </c:pt>
                <c:pt idx="2206">
                  <c:v>2.1559435241637701E-2</c:v>
                </c:pt>
                <c:pt idx="2207">
                  <c:v>2.15897022798699E-2</c:v>
                </c:pt>
                <c:pt idx="2208">
                  <c:v>2.1620011809642001E-2</c:v>
                </c:pt>
                <c:pt idx="2209">
                  <c:v>2.1650363890607399E-2</c:v>
                </c:pt>
                <c:pt idx="2210">
                  <c:v>2.16807585825033E-2</c:v>
                </c:pt>
                <c:pt idx="2211">
                  <c:v>2.1711195945150599E-2</c:v>
                </c:pt>
                <c:pt idx="2212">
                  <c:v>2.17416760384542E-2</c:v>
                </c:pt>
                <c:pt idx="2213">
                  <c:v>2.1772198922403299E-2</c:v>
                </c:pt>
                <c:pt idx="2214">
                  <c:v>2.1802764657071101E-2</c:v>
                </c:pt>
                <c:pt idx="2215">
                  <c:v>2.1833373302615301E-2</c:v>
                </c:pt>
                <c:pt idx="2216">
                  <c:v>2.1864024919277799E-2</c:v>
                </c:pt>
                <c:pt idx="2217">
                  <c:v>2.18947195673855E-2</c:v>
                </c:pt>
                <c:pt idx="2218">
                  <c:v>2.19254573073496E-2</c:v>
                </c:pt>
                <c:pt idx="2219">
                  <c:v>2.19562381996662E-2</c:v>
                </c:pt>
                <c:pt idx="2220">
                  <c:v>2.19870623049165E-2</c:v>
                </c:pt>
                <c:pt idx="2221">
                  <c:v>2.20179296837665E-2</c:v>
                </c:pt>
                <c:pt idx="2222">
                  <c:v>2.2048840396967698E-2</c:v>
                </c:pt>
                <c:pt idx="2223">
                  <c:v>2.20797945053565E-2</c:v>
                </c:pt>
                <c:pt idx="2224">
                  <c:v>2.21107920698549E-2</c:v>
                </c:pt>
                <c:pt idx="2225">
                  <c:v>2.21418331514706E-2</c:v>
                </c:pt>
                <c:pt idx="2226">
                  <c:v>2.21729178112966E-2</c:v>
                </c:pt>
                <c:pt idx="2227">
                  <c:v>2.22040461105119E-2</c:v>
                </c:pt>
                <c:pt idx="2228">
                  <c:v>2.2235218110381299E-2</c:v>
                </c:pt>
                <c:pt idx="2229">
                  <c:v>2.22664338722556E-2</c:v>
                </c:pt>
                <c:pt idx="2230">
                  <c:v>2.2297693457571901E-2</c:v>
                </c:pt>
                <c:pt idx="2231">
                  <c:v>2.2328996927853301E-2</c:v>
                </c:pt>
                <c:pt idx="2232">
                  <c:v>2.2360344344709401E-2</c:v>
                </c:pt>
                <c:pt idx="2233">
                  <c:v>2.2391735769836298E-2</c:v>
                </c:pt>
                <c:pt idx="2234">
                  <c:v>2.2423171265016799E-2</c:v>
                </c:pt>
                <c:pt idx="2235">
                  <c:v>2.24546508921201E-2</c:v>
                </c:pt>
                <c:pt idx="2236">
                  <c:v>2.24861747131027E-2</c:v>
                </c:pt>
                <c:pt idx="2237">
                  <c:v>2.2517742790007799E-2</c:v>
                </c:pt>
                <c:pt idx="2238">
                  <c:v>2.2549355184965699E-2</c:v>
                </c:pt>
                <c:pt idx="2239">
                  <c:v>2.2581011960193999E-2</c:v>
                </c:pt>
                <c:pt idx="2240">
                  <c:v>2.26127131779978E-2</c:v>
                </c:pt>
                <c:pt idx="2241">
                  <c:v>2.2644458900769399E-2</c:v>
                </c:pt>
                <c:pt idx="2242">
                  <c:v>2.26762491909887E-2</c:v>
                </c:pt>
                <c:pt idx="2243">
                  <c:v>2.27080841112236E-2</c:v>
                </c:pt>
                <c:pt idx="2244">
                  <c:v>2.2739963724129598E-2</c:v>
                </c:pt>
                <c:pt idx="2245">
                  <c:v>2.2771888092450201E-2</c:v>
                </c:pt>
                <c:pt idx="2246">
                  <c:v>2.28038572790169E-2</c:v>
                </c:pt>
                <c:pt idx="2247">
                  <c:v>2.2835871346749699E-2</c:v>
                </c:pt>
                <c:pt idx="2248">
                  <c:v>2.2867930358656599E-2</c:v>
                </c:pt>
                <c:pt idx="2249">
                  <c:v>2.2900034377834302E-2</c:v>
                </c:pt>
                <c:pt idx="2250">
                  <c:v>2.2932183467467799E-2</c:v>
                </c:pt>
                <c:pt idx="2251">
                  <c:v>2.2964377690831199E-2</c:v>
                </c:pt>
                <c:pt idx="2252">
                  <c:v>2.2996617111287199E-2</c:v>
                </c:pt>
                <c:pt idx="2253">
                  <c:v>2.3028901792287299E-2</c:v>
                </c:pt>
                <c:pt idx="2254">
                  <c:v>2.3061231797372302E-2</c:v>
                </c:pt>
                <c:pt idx="2255">
                  <c:v>2.30936071901723E-2</c:v>
                </c:pt>
                <c:pt idx="2256">
                  <c:v>2.3126028034406401E-2</c:v>
                </c:pt>
                <c:pt idx="2257">
                  <c:v>2.31584943938834E-2</c:v>
                </c:pt>
                <c:pt idx="2258">
                  <c:v>2.31910063325017E-2</c:v>
                </c:pt>
                <c:pt idx="2259">
                  <c:v>2.3223563914249099E-2</c:v>
                </c:pt>
                <c:pt idx="2260">
                  <c:v>2.3256167203203702E-2</c:v>
                </c:pt>
                <c:pt idx="2261">
                  <c:v>2.3288816263533199E-2</c:v>
                </c:pt>
                <c:pt idx="2262">
                  <c:v>2.33215111594955E-2</c:v>
                </c:pt>
                <c:pt idx="2263">
                  <c:v>2.33542519554387E-2</c:v>
                </c:pt>
                <c:pt idx="2264">
                  <c:v>2.3387038715801299E-2</c:v>
                </c:pt>
                <c:pt idx="2265">
                  <c:v>2.34198715051122E-2</c:v>
                </c:pt>
                <c:pt idx="2266">
                  <c:v>2.3452750387990801E-2</c:v>
                </c:pt>
                <c:pt idx="2267">
                  <c:v>2.3485675429147399E-2</c:v>
                </c:pt>
                <c:pt idx="2268">
                  <c:v>2.3518646693383001E-2</c:v>
                </c:pt>
                <c:pt idx="2269">
                  <c:v>2.3551664245589701E-2</c:v>
                </c:pt>
                <c:pt idx="2270">
                  <c:v>2.3584728150750699E-2</c:v>
                </c:pt>
                <c:pt idx="2271">
                  <c:v>2.3617838473940299E-2</c:v>
                </c:pt>
                <c:pt idx="2272">
                  <c:v>2.3650995280324199E-2</c:v>
                </c:pt>
                <c:pt idx="2273">
                  <c:v>2.3684198635159599E-2</c:v>
                </c:pt>
                <c:pt idx="2274">
                  <c:v>2.3717448603795401E-2</c:v>
                </c:pt>
                <c:pt idx="2275">
                  <c:v>2.37507452516721E-2</c:v>
                </c:pt>
                <c:pt idx="2276">
                  <c:v>2.3784088644322202E-2</c:v>
                </c:pt>
                <c:pt idx="2277">
                  <c:v>2.381747884737E-2</c:v>
                </c:pt>
                <c:pt idx="2278">
                  <c:v>2.3850915926532299E-2</c:v>
                </c:pt>
                <c:pt idx="2279">
                  <c:v>2.3884399947617801E-2</c:v>
                </c:pt>
                <c:pt idx="2280">
                  <c:v>2.3917930976527699E-2</c:v>
                </c:pt>
                <c:pt idx="2281">
                  <c:v>2.3951509079255699E-2</c:v>
                </c:pt>
                <c:pt idx="2282">
                  <c:v>2.3985134321888198E-2</c:v>
                </c:pt>
                <c:pt idx="2283">
                  <c:v>2.4052526491676499E-2</c:v>
                </c:pt>
                <c:pt idx="2284">
                  <c:v>2.40862935514694E-2</c:v>
                </c:pt>
                <c:pt idx="2285">
                  <c:v>2.4120108016441402E-2</c:v>
                </c:pt>
                <c:pt idx="2286">
                  <c:v>2.4153969953144099E-2</c:v>
                </c:pt>
                <c:pt idx="2287">
                  <c:v>2.4187879428222502E-2</c:v>
                </c:pt>
                <c:pt idx="2288">
                  <c:v>2.42218365084153E-2</c:v>
                </c:pt>
                <c:pt idx="2289">
                  <c:v>2.4255841260554498E-2</c:v>
                </c:pt>
                <c:pt idx="2290">
                  <c:v>2.4289893751566399E-2</c:v>
                </c:pt>
                <c:pt idx="2291">
                  <c:v>2.4323994048471E-2</c:v>
                </c:pt>
                <c:pt idx="2292">
                  <c:v>2.4358142218382402E-2</c:v>
                </c:pt>
                <c:pt idx="2293">
                  <c:v>2.4392338328509001E-2</c:v>
                </c:pt>
                <c:pt idx="2294">
                  <c:v>2.4426582446153401E-2</c:v>
                </c:pt>
                <c:pt idx="2295">
                  <c:v>2.4460874638712899E-2</c:v>
                </c:pt>
                <c:pt idx="2296">
                  <c:v>2.4495214973679201E-2</c:v>
                </c:pt>
                <c:pt idx="2297">
                  <c:v>2.4529603518639E-2</c:v>
                </c:pt>
                <c:pt idx="2298">
                  <c:v>2.4564040341273699E-2</c:v>
                </c:pt>
                <c:pt idx="2299">
                  <c:v>2.45985255093597E-2</c:v>
                </c:pt>
                <c:pt idx="2300">
                  <c:v>2.46330590907686E-2</c:v>
                </c:pt>
                <c:pt idx="2301">
                  <c:v>2.4667641153467399E-2</c:v>
                </c:pt>
                <c:pt idx="2302">
                  <c:v>2.4702271765518299E-2</c:v>
                </c:pt>
                <c:pt idx="2303">
                  <c:v>2.4736950995079301E-2</c:v>
                </c:pt>
                <c:pt idx="2304">
                  <c:v>2.4771678910403799E-2</c:v>
                </c:pt>
                <c:pt idx="2305">
                  <c:v>2.4806455579841302E-2</c:v>
                </c:pt>
                <c:pt idx="2306">
                  <c:v>2.4841281071837099E-2</c:v>
                </c:pt>
                <c:pt idx="2307">
                  <c:v>2.4876155454932498E-2</c:v>
                </c:pt>
                <c:pt idx="2308">
                  <c:v>2.4911078797765301E-2</c:v>
                </c:pt>
                <c:pt idx="2309">
                  <c:v>2.4946051169069401E-2</c:v>
                </c:pt>
                <c:pt idx="2310">
                  <c:v>2.4981072637675399E-2</c:v>
                </c:pt>
                <c:pt idx="2311">
                  <c:v>2.50161432725103E-2</c:v>
                </c:pt>
                <c:pt idx="2312">
                  <c:v>2.5051263142598E-2</c:v>
                </c:pt>
                <c:pt idx="2313">
                  <c:v>2.5086432317059398E-2</c:v>
                </c:pt>
                <c:pt idx="2314">
                  <c:v>2.51216508651123E-2</c:v>
                </c:pt>
                <c:pt idx="2315">
                  <c:v>2.5156918856071599E-2</c:v>
                </c:pt>
                <c:pt idx="2316">
                  <c:v>2.51922363593498E-2</c:v>
                </c:pt>
                <c:pt idx="2317">
                  <c:v>2.5227603444456501E-2</c:v>
                </c:pt>
                <c:pt idx="2318">
                  <c:v>2.5263020180999098E-2</c:v>
                </c:pt>
                <c:pt idx="2319">
                  <c:v>2.5298486638682699E-2</c:v>
                </c:pt>
                <c:pt idx="2320">
                  <c:v>2.5334002887310102E-2</c:v>
                </c:pt>
                <c:pt idx="2321">
                  <c:v>2.5369568996782499E-2</c:v>
                </c:pt>
                <c:pt idx="2322">
                  <c:v>2.5405185037098599E-2</c:v>
                </c:pt>
                <c:pt idx="2323">
                  <c:v>2.5440851078355999E-2</c:v>
                </c:pt>
                <c:pt idx="2324">
                  <c:v>2.54765671907504E-2</c:v>
                </c:pt>
                <c:pt idx="2325">
                  <c:v>2.5512333444575899E-2</c:v>
                </c:pt>
                <c:pt idx="2326">
                  <c:v>2.5548149910225599E-2</c:v>
                </c:pt>
                <c:pt idx="2327">
                  <c:v>2.5584016658191398E-2</c:v>
                </c:pt>
                <c:pt idx="2328">
                  <c:v>2.5619933759063799E-2</c:v>
                </c:pt>
                <c:pt idx="2329">
                  <c:v>2.56559012835329E-2</c:v>
                </c:pt>
                <c:pt idx="2330">
                  <c:v>2.5691919302387602E-2</c:v>
                </c:pt>
                <c:pt idx="2331">
                  <c:v>2.57279878865165E-2</c:v>
                </c:pt>
                <c:pt idx="2332">
                  <c:v>2.5764107106907502E-2</c:v>
                </c:pt>
                <c:pt idx="2333">
                  <c:v>2.5800277034648399E-2</c:v>
                </c:pt>
                <c:pt idx="2334">
                  <c:v>2.5836497740926501E-2</c:v>
                </c:pt>
                <c:pt idx="2335">
                  <c:v>2.5872769297029301E-2</c:v>
                </c:pt>
                <c:pt idx="2336">
                  <c:v>2.5909091774344199E-2</c:v>
                </c:pt>
                <c:pt idx="2337">
                  <c:v>2.5945465244358899E-2</c:v>
                </c:pt>
                <c:pt idx="2338">
                  <c:v>2.5981889778661501E-2</c:v>
                </c:pt>
                <c:pt idx="2339">
                  <c:v>2.6018365448940501E-2</c:v>
                </c:pt>
                <c:pt idx="2340">
                  <c:v>2.6054892326985098E-2</c:v>
                </c:pt>
                <c:pt idx="2341">
                  <c:v>2.6091470484685401E-2</c:v>
                </c:pt>
                <c:pt idx="2342">
                  <c:v>2.6128099994032199E-2</c:v>
                </c:pt>
                <c:pt idx="2343">
                  <c:v>2.6164780927117399E-2</c:v>
                </c:pt>
                <c:pt idx="2344">
                  <c:v>2.6201513356134298E-2</c:v>
                </c:pt>
                <c:pt idx="2345">
                  <c:v>2.6238297353377502E-2</c:v>
                </c:pt>
                <c:pt idx="2346">
                  <c:v>2.6275132991242799E-2</c:v>
                </c:pt>
                <c:pt idx="2347">
                  <c:v>2.6312020342228098E-2</c:v>
                </c:pt>
                <c:pt idx="2348">
                  <c:v>2.6348959478932701E-2</c:v>
                </c:pt>
                <c:pt idx="2349">
                  <c:v>2.6385950474057999E-2</c:v>
                </c:pt>
                <c:pt idx="2350">
                  <c:v>2.6422993400407501E-2</c:v>
                </c:pt>
                <c:pt idx="2351">
                  <c:v>2.64600883308867E-2</c:v>
                </c:pt>
                <c:pt idx="2352">
                  <c:v>2.6497235338503702E-2</c:v>
                </c:pt>
                <c:pt idx="2353">
                  <c:v>2.65344344963689E-2</c:v>
                </c:pt>
                <c:pt idx="2354">
                  <c:v>2.65716858776954E-2</c:v>
                </c:pt>
                <c:pt idx="2355">
                  <c:v>2.6608989555799299E-2</c:v>
                </c:pt>
                <c:pt idx="2356">
                  <c:v>2.66463456040992E-2</c:v>
                </c:pt>
                <c:pt idx="2357">
                  <c:v>2.6683754096117101E-2</c:v>
                </c:pt>
                <c:pt idx="2358">
                  <c:v>2.6721215105478199E-2</c:v>
                </c:pt>
                <c:pt idx="2359">
                  <c:v>2.6758728705910902E-2</c:v>
                </c:pt>
                <c:pt idx="2360">
                  <c:v>2.6796294971247098E-2</c:v>
                </c:pt>
                <c:pt idx="2361">
                  <c:v>2.6833913975422601E-2</c:v>
                </c:pt>
                <c:pt idx="2362">
                  <c:v>2.6871585792476799E-2</c:v>
                </c:pt>
                <c:pt idx="2363">
                  <c:v>2.6909310496552999E-2</c:v>
                </c:pt>
                <c:pt idx="2364">
                  <c:v>2.6984918862865699E-2</c:v>
                </c:pt>
                <c:pt idx="2365">
                  <c:v>2.7022802673909999E-2</c:v>
                </c:pt>
                <c:pt idx="2366">
                  <c:v>2.7060739669592201E-2</c:v>
                </c:pt>
                <c:pt idx="2367">
                  <c:v>2.70987299245776E-2</c:v>
                </c:pt>
                <c:pt idx="2368">
                  <c:v>2.71367735136363E-2</c:v>
                </c:pt>
                <c:pt idx="2369">
                  <c:v>2.7174870511643499E-2</c:v>
                </c:pt>
                <c:pt idx="2370">
                  <c:v>2.72130209935793E-2</c:v>
                </c:pt>
                <c:pt idx="2371">
                  <c:v>2.7251225034529099E-2</c:v>
                </c:pt>
                <c:pt idx="2372">
                  <c:v>2.7289482709683802E-2</c:v>
                </c:pt>
                <c:pt idx="2373">
                  <c:v>2.732779409434E-2</c:v>
                </c:pt>
                <c:pt idx="2374">
                  <c:v>2.7366159263899601E-2</c:v>
                </c:pt>
                <c:pt idx="2375">
                  <c:v>2.7404578293870701E-2</c:v>
                </c:pt>
                <c:pt idx="2376">
                  <c:v>2.7443051259867401E-2</c:v>
                </c:pt>
                <c:pt idx="2377">
                  <c:v>2.7481578237609699E-2</c:v>
                </c:pt>
                <c:pt idx="2378">
                  <c:v>2.7520159302924101E-2</c:v>
                </c:pt>
                <c:pt idx="2379">
                  <c:v>2.7558794531743501E-2</c:v>
                </c:pt>
                <c:pt idx="2380">
                  <c:v>2.7597484000107499E-2</c:v>
                </c:pt>
                <c:pt idx="2381">
                  <c:v>2.76362277841622E-2</c:v>
                </c:pt>
                <c:pt idx="2382">
                  <c:v>2.7675025960160901E-2</c:v>
                </c:pt>
                <c:pt idx="2383">
                  <c:v>2.7713878604463699E-2</c:v>
                </c:pt>
                <c:pt idx="2384">
                  <c:v>2.7752785793538098E-2</c:v>
                </c:pt>
                <c:pt idx="2385">
                  <c:v>2.7791747603958899E-2</c:v>
                </c:pt>
                <c:pt idx="2386">
                  <c:v>2.7830764112408299E-2</c:v>
                </c:pt>
                <c:pt idx="2387">
                  <c:v>2.7869835395676199E-2</c:v>
                </c:pt>
                <c:pt idx="2388">
                  <c:v>2.79089615306603E-2</c:v>
                </c:pt>
                <c:pt idx="2389">
                  <c:v>2.7948142594366399E-2</c:v>
                </c:pt>
                <c:pt idx="2390">
                  <c:v>2.79873786639082E-2</c:v>
                </c:pt>
                <c:pt idx="2391">
                  <c:v>2.8026669816507799E-2</c:v>
                </c:pt>
                <c:pt idx="2392">
                  <c:v>2.8066016129495601E-2</c:v>
                </c:pt>
                <c:pt idx="2393">
                  <c:v>2.8105417680310701E-2</c:v>
                </c:pt>
                <c:pt idx="2394">
                  <c:v>2.8144874546500699E-2</c:v>
                </c:pt>
                <c:pt idx="2395">
                  <c:v>2.8184386805722401E-2</c:v>
                </c:pt>
                <c:pt idx="2396">
                  <c:v>2.82239545357412E-2</c:v>
                </c:pt>
                <c:pt idx="2397">
                  <c:v>2.82635778144321E-2</c:v>
                </c:pt>
                <c:pt idx="2398">
                  <c:v>2.83032567197791E-2</c:v>
                </c:pt>
                <c:pt idx="2399">
                  <c:v>2.8342991329875999E-2</c:v>
                </c:pt>
                <c:pt idx="2400">
                  <c:v>2.8422627977241599E-2</c:v>
                </c:pt>
                <c:pt idx="2401">
                  <c:v>2.8462530171246499E-2</c:v>
                </c:pt>
                <c:pt idx="2402">
                  <c:v>2.8502488383473398E-2</c:v>
                </c:pt>
                <c:pt idx="2403">
                  <c:v>2.8542502692565801E-2</c:v>
                </c:pt>
                <c:pt idx="2404">
                  <c:v>2.85825731772773E-2</c:v>
                </c:pt>
                <c:pt idx="2405">
                  <c:v>2.8622699916472299E-2</c:v>
                </c:pt>
                <c:pt idx="2406">
                  <c:v>2.8662882989125699E-2</c:v>
                </c:pt>
                <c:pt idx="2407">
                  <c:v>2.8703122474323401E-2</c:v>
                </c:pt>
                <c:pt idx="2408">
                  <c:v>2.8743418451262399E-2</c:v>
                </c:pt>
                <c:pt idx="2409">
                  <c:v>2.87837709992507E-2</c:v>
                </c:pt>
                <c:pt idx="2410">
                  <c:v>2.8824180197707699E-2</c:v>
                </c:pt>
                <c:pt idx="2411">
                  <c:v>2.88646461261645E-2</c:v>
                </c:pt>
                <c:pt idx="2412">
                  <c:v>2.8905168864263499E-2</c:v>
                </c:pt>
                <c:pt idx="2413">
                  <c:v>2.89457484917592E-2</c:v>
                </c:pt>
                <c:pt idx="2414">
                  <c:v>2.8986385088517901E-2</c:v>
                </c:pt>
                <c:pt idx="2415">
                  <c:v>2.90270787345181E-2</c:v>
                </c:pt>
                <c:pt idx="2416">
                  <c:v>2.9067829509850599E-2</c:v>
                </c:pt>
                <c:pt idx="2417">
                  <c:v>2.9108637494718599E-2</c:v>
                </c:pt>
                <c:pt idx="2418">
                  <c:v>2.9149502769437799E-2</c:v>
                </c:pt>
                <c:pt idx="2419">
                  <c:v>2.91904254144368E-2</c:v>
                </c:pt>
                <c:pt idx="2420">
                  <c:v>2.92724431375531E-2</c:v>
                </c:pt>
                <c:pt idx="2421">
                  <c:v>2.9313538377092802E-2</c:v>
                </c:pt>
                <c:pt idx="2422">
                  <c:v>2.9354691309757101E-2</c:v>
                </c:pt>
                <c:pt idx="2423">
                  <c:v>2.9395902016540899E-2</c:v>
                </c:pt>
                <c:pt idx="2424">
                  <c:v>2.94371705785525E-2</c:v>
                </c:pt>
                <c:pt idx="2425">
                  <c:v>2.9478497077014301E-2</c:v>
                </c:pt>
                <c:pt idx="2426">
                  <c:v>2.9519881593262399E-2</c:v>
                </c:pt>
                <c:pt idx="2427">
                  <c:v>2.9561324208747401E-2</c:v>
                </c:pt>
                <c:pt idx="2428">
                  <c:v>2.9602825005034201E-2</c:v>
                </c:pt>
                <c:pt idx="2429">
                  <c:v>2.9644384063802001E-2</c:v>
                </c:pt>
                <c:pt idx="2430">
                  <c:v>2.9686001466845E-2</c:v>
                </c:pt>
                <c:pt idx="2431">
                  <c:v>2.9727677296071901E-2</c:v>
                </c:pt>
                <c:pt idx="2432">
                  <c:v>2.97694116335065E-2</c:v>
                </c:pt>
                <c:pt idx="2433">
                  <c:v>2.9811204561287899E-2</c:v>
                </c:pt>
                <c:pt idx="2434">
                  <c:v>2.9853056161670399E-2</c:v>
                </c:pt>
                <c:pt idx="2435">
                  <c:v>2.98949665170237E-2</c:v>
                </c:pt>
                <c:pt idx="2436">
                  <c:v>2.9936935709833301E-2</c:v>
                </c:pt>
                <c:pt idx="2437">
                  <c:v>2.9978963822700301E-2</c:v>
                </c:pt>
                <c:pt idx="2438">
                  <c:v>3.0021050938341998E-2</c:v>
                </c:pt>
                <c:pt idx="2439">
                  <c:v>3.0063197139591599E-2</c:v>
                </c:pt>
                <c:pt idx="2440">
                  <c:v>3.01054025093987E-2</c:v>
                </c:pt>
                <c:pt idx="2441">
                  <c:v>3.01476671308295E-2</c:v>
                </c:pt>
                <c:pt idx="2442">
                  <c:v>3.0189991087066399E-2</c:v>
                </c:pt>
                <c:pt idx="2443">
                  <c:v>3.0232374461409101E-2</c:v>
                </c:pt>
                <c:pt idx="2444">
                  <c:v>3.0274817337273802E-2</c:v>
                </c:pt>
                <c:pt idx="2445">
                  <c:v>3.0317319798193999E-2</c:v>
                </c:pt>
                <c:pt idx="2446">
                  <c:v>3.03598819278206E-2</c:v>
                </c:pt>
                <c:pt idx="2447">
                  <c:v>3.04025038099217E-2</c:v>
                </c:pt>
                <c:pt idx="2448">
                  <c:v>3.0445185528383E-2</c:v>
                </c:pt>
                <c:pt idx="2449">
                  <c:v>3.0487927167208301E-2</c:v>
                </c:pt>
                <c:pt idx="2450">
                  <c:v>3.0573590542554499E-2</c:v>
                </c:pt>
                <c:pt idx="2451">
                  <c:v>3.06165124476728E-2</c:v>
                </c:pt>
                <c:pt idx="2452">
                  <c:v>3.06594946103503E-2</c:v>
                </c:pt>
                <c:pt idx="2453">
                  <c:v>3.07025371151818E-2</c:v>
                </c:pt>
                <c:pt idx="2454">
                  <c:v>3.07456400468809E-2</c:v>
                </c:pt>
                <c:pt idx="2455">
                  <c:v>3.0788803490280198E-2</c:v>
                </c:pt>
                <c:pt idx="2456">
                  <c:v>3.08753122521052E-2</c:v>
                </c:pt>
                <c:pt idx="2457">
                  <c:v>3.0918657740792301E-2</c:v>
                </c:pt>
                <c:pt idx="2458">
                  <c:v>3.09620640817025E-2</c:v>
                </c:pt>
                <c:pt idx="2459">
                  <c:v>3.1005531360265501E-2</c:v>
                </c:pt>
                <c:pt idx="2460">
                  <c:v>3.1049059662030899E-2</c:v>
                </c:pt>
                <c:pt idx="2461">
                  <c:v>3.10926490726686E-2</c:v>
                </c:pt>
                <c:pt idx="2462">
                  <c:v>3.1136299677968601E-2</c:v>
                </c:pt>
                <c:pt idx="2463">
                  <c:v>3.1180011563841301E-2</c:v>
                </c:pt>
                <c:pt idx="2464">
                  <c:v>3.12237848163179E-2</c:v>
                </c:pt>
                <c:pt idx="2465">
                  <c:v>3.1267619521550098E-2</c:v>
                </c:pt>
                <c:pt idx="2466">
                  <c:v>3.1311515765810698E-2</c:v>
                </c:pt>
                <c:pt idx="2467">
                  <c:v>3.1355473635493798E-2</c:v>
                </c:pt>
                <c:pt idx="2468">
                  <c:v>3.1399493217114501E-2</c:v>
                </c:pt>
                <c:pt idx="2469">
                  <c:v>3.1443574597309398E-2</c:v>
                </c:pt>
                <c:pt idx="2470">
                  <c:v>3.1487717862836898E-2</c:v>
                </c:pt>
                <c:pt idx="2471">
                  <c:v>3.1531923100577001E-2</c:v>
                </c:pt>
                <c:pt idx="2472">
                  <c:v>3.1576190397531803E-2</c:v>
                </c:pt>
                <c:pt idx="2473">
                  <c:v>3.1620519840825603E-2</c:v>
                </c:pt>
                <c:pt idx="2474">
                  <c:v>3.16649115177048E-2</c:v>
                </c:pt>
                <c:pt idx="2475">
                  <c:v>3.17093655155384E-2</c:v>
                </c:pt>
                <c:pt idx="2476">
                  <c:v>3.1753881921818099E-2</c:v>
                </c:pt>
                <c:pt idx="2477">
                  <c:v>3.1798460824158402E-2</c:v>
                </c:pt>
                <c:pt idx="2478">
                  <c:v>3.18431023102968E-2</c:v>
                </c:pt>
                <c:pt idx="2479">
                  <c:v>3.1887806468093902E-2</c:v>
                </c:pt>
                <c:pt idx="2480">
                  <c:v>3.1932573385533701E-2</c:v>
                </c:pt>
                <c:pt idx="2481">
                  <c:v>3.1977403150723699E-2</c:v>
                </c:pt>
                <c:pt idx="2482">
                  <c:v>3.2022295851895297E-2</c:v>
                </c:pt>
                <c:pt idx="2483">
                  <c:v>3.2067251577403401E-2</c:v>
                </c:pt>
                <c:pt idx="2484">
                  <c:v>3.2112270415727097E-2</c:v>
                </c:pt>
                <c:pt idx="2485">
                  <c:v>3.2157352455469898E-2</c:v>
                </c:pt>
                <c:pt idx="2486">
                  <c:v>3.2202497785359503E-2</c:v>
                </c:pt>
                <c:pt idx="2487">
                  <c:v>3.2247706494248102E-2</c:v>
                </c:pt>
                <c:pt idx="2488">
                  <c:v>3.23383144050556E-2</c:v>
                </c:pt>
                <c:pt idx="2489">
                  <c:v>3.23837137853034E-2</c:v>
                </c:pt>
                <c:pt idx="2490">
                  <c:v>3.2429176901208501E-2</c:v>
                </c:pt>
                <c:pt idx="2491">
                  <c:v>3.2474703842248799E-2</c:v>
                </c:pt>
                <c:pt idx="2492">
                  <c:v>3.2520294698027599E-2</c:v>
                </c:pt>
                <c:pt idx="2493">
                  <c:v>3.2565949558274E-2</c:v>
                </c:pt>
                <c:pt idx="2494">
                  <c:v>3.2611668512843098E-2</c:v>
                </c:pt>
                <c:pt idx="2495">
                  <c:v>3.2657451651716303E-2</c:v>
                </c:pt>
                <c:pt idx="2496">
                  <c:v>3.2703299065001003E-2</c:v>
                </c:pt>
                <c:pt idx="2497">
                  <c:v>3.2749210842931503E-2</c:v>
                </c:pt>
                <c:pt idx="2498">
                  <c:v>3.2795187075868398E-2</c:v>
                </c:pt>
                <c:pt idx="2499">
                  <c:v>3.2841227854299403E-2</c:v>
                </c:pt>
                <c:pt idx="2500">
                  <c:v>3.2887333268839199E-2</c:v>
                </c:pt>
                <c:pt idx="2501">
                  <c:v>3.2933503410229499E-2</c:v>
                </c:pt>
                <c:pt idx="2502">
                  <c:v>3.2979738369339803E-2</c:v>
                </c:pt>
                <c:pt idx="2503">
                  <c:v>3.3026038237166898E-2</c:v>
                </c:pt>
                <c:pt idx="2504">
                  <c:v>3.3118833063597398E-2</c:v>
                </c:pt>
                <c:pt idx="2505">
                  <c:v>3.3165328204833998E-2</c:v>
                </c:pt>
                <c:pt idx="2506">
                  <c:v>3.32118886200541E-2</c:v>
                </c:pt>
                <c:pt idx="2507">
                  <c:v>3.3258514400894799E-2</c:v>
                </c:pt>
                <c:pt idx="2508">
                  <c:v>3.3305205639122398E-2</c:v>
                </c:pt>
                <c:pt idx="2509">
                  <c:v>3.33519624266315E-2</c:v>
                </c:pt>
                <c:pt idx="2510">
                  <c:v>3.3398784855446201E-2</c:v>
                </c:pt>
                <c:pt idx="2511">
                  <c:v>3.3445673017719398E-2</c:v>
                </c:pt>
                <c:pt idx="2512">
                  <c:v>3.3492627005733702E-2</c:v>
                </c:pt>
                <c:pt idx="2513">
                  <c:v>3.3539646911900901E-2</c:v>
                </c:pt>
                <c:pt idx="2514">
                  <c:v>3.3586732828762803E-2</c:v>
                </c:pt>
                <c:pt idx="2515">
                  <c:v>3.3633884848990998E-2</c:v>
                </c:pt>
                <c:pt idx="2516">
                  <c:v>3.3681103065387297E-2</c:v>
                </c:pt>
                <c:pt idx="2517">
                  <c:v>3.3728387570883797E-2</c:v>
                </c:pt>
                <c:pt idx="2518">
                  <c:v>3.3775738458542801E-2</c:v>
                </c:pt>
                <c:pt idx="2519">
                  <c:v>3.38231558215576E-2</c:v>
                </c:pt>
                <c:pt idx="2520">
                  <c:v>3.3870639753252003E-2</c:v>
                </c:pt>
                <c:pt idx="2521">
                  <c:v>3.3918190347081198E-2</c:v>
                </c:pt>
                <c:pt idx="2522">
                  <c:v>3.3965807696631198E-2</c:v>
                </c:pt>
                <c:pt idx="2523">
                  <c:v>3.4013491895619703E-2</c:v>
                </c:pt>
                <c:pt idx="2524">
                  <c:v>3.4061243037895803E-2</c:v>
                </c:pt>
                <c:pt idx="2525">
                  <c:v>3.4109061217440402E-2</c:v>
                </c:pt>
                <c:pt idx="2526">
                  <c:v>3.4156946528366303E-2</c:v>
                </c:pt>
                <c:pt idx="2527">
                  <c:v>3.4204899064918602E-2</c:v>
                </c:pt>
                <c:pt idx="2528">
                  <c:v>3.42529189214743E-2</c:v>
                </c:pt>
                <c:pt idx="2529">
                  <c:v>3.43010061925434E-2</c:v>
                </c:pt>
                <c:pt idx="2530">
                  <c:v>3.43491609727683E-2</c:v>
                </c:pt>
                <c:pt idx="2531">
                  <c:v>3.4397383356924202E-2</c:v>
                </c:pt>
                <c:pt idx="2532">
                  <c:v>3.4445673439919597E-2</c:v>
                </c:pt>
                <c:pt idx="2533">
                  <c:v>3.4494031316796001E-2</c:v>
                </c:pt>
                <c:pt idx="2534">
                  <c:v>3.4542457082728503E-2</c:v>
                </c:pt>
                <c:pt idx="2535">
                  <c:v>3.4590950833025803E-2</c:v>
                </c:pt>
                <c:pt idx="2536">
                  <c:v>3.4639512663130201E-2</c:v>
                </c:pt>
                <c:pt idx="2537">
                  <c:v>3.4688142668618201E-2</c:v>
                </c:pt>
                <c:pt idx="2538">
                  <c:v>3.4736840945200499E-2</c:v>
                </c:pt>
                <c:pt idx="2539">
                  <c:v>3.4785607588722102E-2</c:v>
                </c:pt>
                <c:pt idx="2540">
                  <c:v>3.48344426951624E-2</c:v>
                </c:pt>
                <c:pt idx="2541">
                  <c:v>3.4883346360635802E-2</c:v>
                </c:pt>
                <c:pt idx="2542">
                  <c:v>3.4932318681391503E-2</c:v>
                </c:pt>
                <c:pt idx="2543">
                  <c:v>3.49813597538138E-2</c:v>
                </c:pt>
                <c:pt idx="2544">
                  <c:v>3.5079648539872499E-2</c:v>
                </c:pt>
                <c:pt idx="2545">
                  <c:v>3.5128896446954903E-2</c:v>
                </c:pt>
                <c:pt idx="2546">
                  <c:v>3.5178213492596297E-2</c:v>
                </c:pt>
                <c:pt idx="2547">
                  <c:v>3.52275997738596E-2</c:v>
                </c:pt>
                <c:pt idx="2548">
                  <c:v>3.5277055387943797E-2</c:v>
                </c:pt>
                <c:pt idx="2549">
                  <c:v>3.5326580432184597E-2</c:v>
                </c:pt>
                <c:pt idx="2550">
                  <c:v>3.5376175004053899E-2</c:v>
                </c:pt>
                <c:pt idx="2551">
                  <c:v>3.5425839201160901E-2</c:v>
                </c:pt>
                <c:pt idx="2552">
                  <c:v>3.5475573121251699E-2</c:v>
                </c:pt>
                <c:pt idx="2553">
                  <c:v>3.5525376862209503E-2</c:v>
                </c:pt>
                <c:pt idx="2554">
                  <c:v>3.5575250522054999E-2</c:v>
                </c:pt>
                <c:pt idx="2555">
                  <c:v>3.5625194198946497E-2</c:v>
                </c:pt>
                <c:pt idx="2556">
                  <c:v>3.5675207991180097E-2</c:v>
                </c:pt>
                <c:pt idx="2557">
                  <c:v>3.5725291997189997E-2</c:v>
                </c:pt>
                <c:pt idx="2558">
                  <c:v>3.5775446315548298E-2</c:v>
                </c:pt>
                <c:pt idx="2559">
                  <c:v>3.5825671044965902E-2</c:v>
                </c:pt>
                <c:pt idx="2560">
                  <c:v>3.5875966284292002E-2</c:v>
                </c:pt>
                <c:pt idx="2561">
                  <c:v>3.5926332132514498E-2</c:v>
                </c:pt>
                <c:pt idx="2562">
                  <c:v>3.5976768688760603E-2</c:v>
                </c:pt>
                <c:pt idx="2563">
                  <c:v>3.6027276052296303E-2</c:v>
                </c:pt>
                <c:pt idx="2564">
                  <c:v>3.6077854322527199E-2</c:v>
                </c:pt>
                <c:pt idx="2565">
                  <c:v>3.6128503598998399E-2</c:v>
                </c:pt>
                <c:pt idx="2566">
                  <c:v>3.6179223981394698E-2</c:v>
                </c:pt>
                <c:pt idx="2567">
                  <c:v>3.6230015569540801E-2</c:v>
                </c:pt>
                <c:pt idx="2568">
                  <c:v>3.6280878463401701E-2</c:v>
                </c:pt>
                <c:pt idx="2569">
                  <c:v>3.6331812763082699E-2</c:v>
                </c:pt>
                <c:pt idx="2570">
                  <c:v>3.6382818568829502E-2</c:v>
                </c:pt>
                <c:pt idx="2571">
                  <c:v>3.6433895981028697E-2</c:v>
                </c:pt>
                <c:pt idx="2572">
                  <c:v>3.6485045100207697E-2</c:v>
                </c:pt>
                <c:pt idx="2573">
                  <c:v>3.6536266027034997E-2</c:v>
                </c:pt>
                <c:pt idx="2574">
                  <c:v>3.6587558862320797E-2</c:v>
                </c:pt>
                <c:pt idx="2575">
                  <c:v>3.6638923707016303E-2</c:v>
                </c:pt>
                <c:pt idx="2576">
                  <c:v>3.6690360662214698E-2</c:v>
                </c:pt>
                <c:pt idx="2577">
                  <c:v>3.6741869829151098E-2</c:v>
                </c:pt>
                <c:pt idx="2578">
                  <c:v>3.67934513092028E-2</c:v>
                </c:pt>
                <c:pt idx="2579">
                  <c:v>3.6845105203889297E-2</c:v>
                </c:pt>
                <c:pt idx="2580">
                  <c:v>3.6896831614872498E-2</c:v>
                </c:pt>
                <c:pt idx="2581">
                  <c:v>3.6948630643957397E-2</c:v>
                </c:pt>
                <c:pt idx="2582">
                  <c:v>3.7000502393091501E-2</c:v>
                </c:pt>
                <c:pt idx="2583">
                  <c:v>3.7052446964365798E-2</c:v>
                </c:pt>
                <c:pt idx="2584">
                  <c:v>3.7104464460014398E-2</c:v>
                </c:pt>
                <c:pt idx="2585">
                  <c:v>3.7156554982414901E-2</c:v>
                </c:pt>
                <c:pt idx="2586">
                  <c:v>3.7208718634088797E-2</c:v>
                </c:pt>
                <c:pt idx="2587">
                  <c:v>3.7260955517701297E-2</c:v>
                </c:pt>
                <c:pt idx="2588">
                  <c:v>3.7365649392124597E-2</c:v>
                </c:pt>
                <c:pt idx="2589">
                  <c:v>3.7418106588987497E-2</c:v>
                </c:pt>
                <c:pt idx="2590">
                  <c:v>3.7470637429893698E-2</c:v>
                </c:pt>
                <c:pt idx="2591">
                  <c:v>3.75232420182312E-2</c:v>
                </c:pt>
                <c:pt idx="2592">
                  <c:v>3.7575920457533198E-2</c:v>
                </c:pt>
                <c:pt idx="2593">
                  <c:v>3.7628672851478202E-2</c:v>
                </c:pt>
                <c:pt idx="2594">
                  <c:v>3.7734399918739198E-2</c:v>
                </c:pt>
                <c:pt idx="2595">
                  <c:v>3.7787374800140799E-2</c:v>
                </c:pt>
                <c:pt idx="2596">
                  <c:v>3.7840424052356901E-2</c:v>
                </c:pt>
                <c:pt idx="2597">
                  <c:v>3.7893547779795901E-2</c:v>
                </c:pt>
                <c:pt idx="2598">
                  <c:v>3.8000019078708903E-2</c:v>
                </c:pt>
                <c:pt idx="2599">
                  <c:v>3.8053366859733297E-2</c:v>
                </c:pt>
                <c:pt idx="2600">
                  <c:v>3.8106789535081703E-2</c:v>
                </c:pt>
                <c:pt idx="2601">
                  <c:v>3.8160287209897302E-2</c:v>
                </c:pt>
                <c:pt idx="2602">
                  <c:v>3.8213859989471001E-2</c:v>
                </c:pt>
                <c:pt idx="2603">
                  <c:v>3.82675079792415E-2</c:v>
                </c:pt>
                <c:pt idx="2604">
                  <c:v>3.8321231284795601E-2</c:v>
                </c:pt>
                <c:pt idx="2605">
                  <c:v>3.8375030011868101E-2</c:v>
                </c:pt>
                <c:pt idx="2606">
                  <c:v>3.8428904266342399E-2</c:v>
                </c:pt>
                <c:pt idx="2607">
                  <c:v>3.8482854154250699E-2</c:v>
                </c:pt>
                <c:pt idx="2608">
                  <c:v>3.8536879781773697E-2</c:v>
                </c:pt>
                <c:pt idx="2609">
                  <c:v>3.8590981255241498E-2</c:v>
                </c:pt>
                <c:pt idx="2610">
                  <c:v>3.8645158681133197E-2</c:v>
                </c:pt>
                <c:pt idx="2611">
                  <c:v>3.8699412166077599E-2</c:v>
                </c:pt>
                <c:pt idx="2612">
                  <c:v>3.8753741816853003E-2</c:v>
                </c:pt>
                <c:pt idx="2613">
                  <c:v>3.8808147740387898E-2</c:v>
                </c:pt>
                <c:pt idx="2614">
                  <c:v>3.8862630043760699E-2</c:v>
                </c:pt>
                <c:pt idx="2615">
                  <c:v>3.8917188834199999E-2</c:v>
                </c:pt>
                <c:pt idx="2616">
                  <c:v>3.8971824219085197E-2</c:v>
                </c:pt>
                <c:pt idx="2617">
                  <c:v>3.9026536305946401E-2</c:v>
                </c:pt>
                <c:pt idx="2618">
                  <c:v>3.9081325202464497E-2</c:v>
                </c:pt>
                <c:pt idx="2619">
                  <c:v>3.91361910164717E-2</c:v>
                </c:pt>
                <c:pt idx="2620">
                  <c:v>3.9191133855951597E-2</c:v>
                </c:pt>
                <c:pt idx="2621">
                  <c:v>3.9246153829039399E-2</c:v>
                </c:pt>
                <c:pt idx="2622">
                  <c:v>3.93012510440219E-2</c:v>
                </c:pt>
                <c:pt idx="2623">
                  <c:v>3.9356425609338302E-2</c:v>
                </c:pt>
                <c:pt idx="2624">
                  <c:v>3.9411677633579598E-2</c:v>
                </c:pt>
                <c:pt idx="2625">
                  <c:v>3.9522414493964798E-2</c:v>
                </c:pt>
                <c:pt idx="2626">
                  <c:v>3.9577899548054102E-2</c:v>
                </c:pt>
                <c:pt idx="2627">
                  <c:v>3.9633462496960099E-2</c:v>
                </c:pt>
                <c:pt idx="2628">
                  <c:v>3.9689103450038198E-2</c:v>
                </c:pt>
                <c:pt idx="2629">
                  <c:v>3.9744822516797597E-2</c:v>
                </c:pt>
                <c:pt idx="2630">
                  <c:v>3.9800619806901201E-2</c:v>
                </c:pt>
                <c:pt idx="2631">
                  <c:v>3.9856495430165902E-2</c:v>
                </c:pt>
                <c:pt idx="2632">
                  <c:v>3.9912449496562703E-2</c:v>
                </c:pt>
                <c:pt idx="2633">
                  <c:v>3.9968482116216897E-2</c:v>
                </c:pt>
                <c:pt idx="2634">
                  <c:v>4.0024593399408503E-2</c:v>
                </c:pt>
                <c:pt idx="2635">
                  <c:v>4.00807834565724E-2</c:v>
                </c:pt>
                <c:pt idx="2636">
                  <c:v>4.0137052398298401E-2</c:v>
                </c:pt>
                <c:pt idx="2637">
                  <c:v>4.01934003353316E-2</c:v>
                </c:pt>
                <c:pt idx="2638">
                  <c:v>4.0249827378572599E-2</c:v>
                </c:pt>
                <c:pt idx="2639">
                  <c:v>4.03063336390777E-2</c:v>
                </c:pt>
                <c:pt idx="2640">
                  <c:v>4.0362919228059103E-2</c:v>
                </c:pt>
                <c:pt idx="2641">
                  <c:v>4.0419584256885098E-2</c:v>
                </c:pt>
                <c:pt idx="2642">
                  <c:v>4.0476328837080397E-2</c:v>
                </c:pt>
                <c:pt idx="2643">
                  <c:v>4.0533153080326102E-2</c:v>
                </c:pt>
                <c:pt idx="2644">
                  <c:v>4.0590057098460398E-2</c:v>
                </c:pt>
                <c:pt idx="2645">
                  <c:v>4.0647041003478102E-2</c:v>
                </c:pt>
                <c:pt idx="2646">
                  <c:v>4.07041049075317E-2</c:v>
                </c:pt>
                <c:pt idx="2647">
                  <c:v>4.0761248922930898E-2</c:v>
                </c:pt>
                <c:pt idx="2648">
                  <c:v>4.08184731621428E-2</c:v>
                </c:pt>
                <c:pt idx="2649">
                  <c:v>4.0875777737793002E-2</c:v>
                </c:pt>
                <c:pt idx="2650">
                  <c:v>4.0933162762664697E-2</c:v>
                </c:pt>
                <c:pt idx="2651">
                  <c:v>4.0990628349699701E-2</c:v>
                </c:pt>
                <c:pt idx="2652">
                  <c:v>4.1048174611998202E-2</c:v>
                </c:pt>
                <c:pt idx="2653">
                  <c:v>4.1105801662819297E-2</c:v>
                </c:pt>
                <c:pt idx="2654">
                  <c:v>4.1163509615580997E-2</c:v>
                </c:pt>
                <c:pt idx="2655">
                  <c:v>4.1221298583860699E-2</c:v>
                </c:pt>
                <c:pt idx="2656">
                  <c:v>4.1279168681395001E-2</c:v>
                </c:pt>
                <c:pt idx="2657">
                  <c:v>4.1337120022080502E-2</c:v>
                </c:pt>
                <c:pt idx="2658">
                  <c:v>4.1395152719973301E-2</c:v>
                </c:pt>
                <c:pt idx="2659">
                  <c:v>4.1453266889289901E-2</c:v>
                </c:pt>
                <c:pt idx="2660">
                  <c:v>4.15114626444072E-2</c:v>
                </c:pt>
                <c:pt idx="2661">
                  <c:v>4.1569740099862397E-2</c:v>
                </c:pt>
                <c:pt idx="2662">
                  <c:v>4.1628099370353597E-2</c:v>
                </c:pt>
                <c:pt idx="2663">
                  <c:v>4.1686540570740102E-2</c:v>
                </c:pt>
                <c:pt idx="2664">
                  <c:v>4.1745063816042302E-2</c:v>
                </c:pt>
                <c:pt idx="2665">
                  <c:v>4.1803669221442102E-2</c:v>
                </c:pt>
                <c:pt idx="2666">
                  <c:v>4.1862356902283099E-2</c:v>
                </c:pt>
                <c:pt idx="2667">
                  <c:v>4.1921126974070702E-2</c:v>
                </c:pt>
                <c:pt idx="2668">
                  <c:v>4.19799795524727E-2</c:v>
                </c:pt>
                <c:pt idx="2669">
                  <c:v>4.2038914753319202E-2</c:v>
                </c:pt>
                <c:pt idx="2670">
                  <c:v>4.2097932692602799E-2</c:v>
                </c:pt>
                <c:pt idx="2671">
                  <c:v>4.2157033486478999E-2</c:v>
                </c:pt>
                <c:pt idx="2672">
                  <c:v>4.2216217251266501E-2</c:v>
                </c:pt>
                <c:pt idx="2673">
                  <c:v>4.22754841034471E-2</c:v>
                </c:pt>
                <c:pt idx="2674">
                  <c:v>4.2334834159666199E-2</c:v>
                </c:pt>
                <c:pt idx="2675">
                  <c:v>4.2394267536733102E-2</c:v>
                </c:pt>
                <c:pt idx="2676">
                  <c:v>4.2453784351620803E-2</c:v>
                </c:pt>
                <c:pt idx="2677">
                  <c:v>4.2513384721466901E-2</c:v>
                </c:pt>
                <c:pt idx="2678">
                  <c:v>4.26328365954056E-2</c:v>
                </c:pt>
                <c:pt idx="2679">
                  <c:v>4.2692688334596302E-2</c:v>
                </c:pt>
                <c:pt idx="2680">
                  <c:v>4.2752624098941497E-2</c:v>
                </c:pt>
                <c:pt idx="2681">
                  <c:v>4.2812644006403201E-2</c:v>
                </c:pt>
                <c:pt idx="2682">
                  <c:v>4.2872748175108999E-2</c:v>
                </c:pt>
                <c:pt idx="2683">
                  <c:v>4.2932936723352098E-2</c:v>
                </c:pt>
                <c:pt idx="2684">
                  <c:v>4.2993209769592103E-2</c:v>
                </c:pt>
                <c:pt idx="2685">
                  <c:v>4.3053567432454698E-2</c:v>
                </c:pt>
                <c:pt idx="2686">
                  <c:v>4.3174537083383403E-2</c:v>
                </c:pt>
                <c:pt idx="2687">
                  <c:v>4.3235149309534697E-2</c:v>
                </c:pt>
                <c:pt idx="2688">
                  <c:v>4.3356629159678001E-2</c:v>
                </c:pt>
                <c:pt idx="2689">
                  <c:v>4.3417497022759197E-2</c:v>
                </c:pt>
                <c:pt idx="2690">
                  <c:v>4.3478450337519299E-2</c:v>
                </c:pt>
                <c:pt idx="2691">
                  <c:v>4.3539489223923103E-2</c:v>
                </c:pt>
                <c:pt idx="2692">
                  <c:v>4.3600613802103401E-2</c:v>
                </c:pt>
                <c:pt idx="2693">
                  <c:v>4.3661824192362003E-2</c:v>
                </c:pt>
                <c:pt idx="2694">
                  <c:v>4.3723120515169502E-2</c:v>
                </c:pt>
                <c:pt idx="2695">
                  <c:v>4.3784502891165498E-2</c:v>
                </c:pt>
                <c:pt idx="2696">
                  <c:v>4.3845971441159197E-2</c:v>
                </c:pt>
                <c:pt idx="2697">
                  <c:v>4.3907526286129102E-2</c:v>
                </c:pt>
                <c:pt idx="2698">
                  <c:v>4.3969167547223797E-2</c:v>
                </c:pt>
                <c:pt idx="2699">
                  <c:v>4.4030895345761899E-2</c:v>
                </c:pt>
                <c:pt idx="2700">
                  <c:v>4.4092709803232197E-2</c:v>
                </c:pt>
                <c:pt idx="2701">
                  <c:v>4.4154611041294298E-2</c:v>
                </c:pt>
                <c:pt idx="2702">
                  <c:v>4.4216599181778303E-2</c:v>
                </c:pt>
                <c:pt idx="2703">
                  <c:v>4.4278674346685601E-2</c:v>
                </c:pt>
                <c:pt idx="2704">
                  <c:v>4.4340836658188797E-2</c:v>
                </c:pt>
                <c:pt idx="2705">
                  <c:v>4.44030862386319E-2</c:v>
                </c:pt>
                <c:pt idx="2706">
                  <c:v>4.4465423210530701E-2</c:v>
                </c:pt>
                <c:pt idx="2707">
                  <c:v>4.4527847696573197E-2</c:v>
                </c:pt>
                <c:pt idx="2708">
                  <c:v>4.4590359819619299E-2</c:v>
                </c:pt>
                <c:pt idx="2709">
                  <c:v>4.4652959702701701E-2</c:v>
                </c:pt>
                <c:pt idx="2710">
                  <c:v>4.47156474690256E-2</c:v>
                </c:pt>
                <c:pt idx="2711">
                  <c:v>4.4778423241969303E-2</c:v>
                </c:pt>
                <c:pt idx="2712">
                  <c:v>4.4841287145084202E-2</c:v>
                </c:pt>
                <c:pt idx="2713">
                  <c:v>4.4904239302095299E-2</c:v>
                </c:pt>
                <c:pt idx="2714">
                  <c:v>4.4967279836901103E-2</c:v>
                </c:pt>
                <c:pt idx="2715">
                  <c:v>4.5030408873574297E-2</c:v>
                </c:pt>
                <c:pt idx="2716">
                  <c:v>4.5093626536361502E-2</c:v>
                </c:pt>
                <c:pt idx="2717">
                  <c:v>4.5156932949683898E-2</c:v>
                </c:pt>
                <c:pt idx="2718">
                  <c:v>4.5220328238137403E-2</c:v>
                </c:pt>
                <c:pt idx="2719">
                  <c:v>4.5283812526492703E-2</c:v>
                </c:pt>
                <c:pt idx="2720">
                  <c:v>4.53473859396957E-2</c:v>
                </c:pt>
                <c:pt idx="2721">
                  <c:v>4.5411048602867703E-2</c:v>
                </c:pt>
                <c:pt idx="2722">
                  <c:v>4.5474800641305803E-2</c:v>
                </c:pt>
                <c:pt idx="2723">
                  <c:v>4.5538642180482702E-2</c:v>
                </c:pt>
                <c:pt idx="2724">
                  <c:v>4.5602573346047698E-2</c:v>
                </c:pt>
                <c:pt idx="2725">
                  <c:v>4.5666594263826001E-2</c:v>
                </c:pt>
                <c:pt idx="2726">
                  <c:v>4.5730705059819798E-2</c:v>
                </c:pt>
                <c:pt idx="2727">
                  <c:v>4.5794905860207999E-2</c:v>
                </c:pt>
                <c:pt idx="2728">
                  <c:v>4.5923577979769703E-2</c:v>
                </c:pt>
                <c:pt idx="2729">
                  <c:v>4.5988049552187799E-2</c:v>
                </c:pt>
                <c:pt idx="2730">
                  <c:v>4.6052611635490098E-2</c:v>
                </c:pt>
                <c:pt idx="2731">
                  <c:v>4.6117264356743702E-2</c:v>
                </c:pt>
                <c:pt idx="2732">
                  <c:v>4.61820078431944E-2</c:v>
                </c:pt>
                <c:pt idx="2733">
                  <c:v>4.6246842222266202E-2</c:v>
                </c:pt>
                <c:pt idx="2734">
                  <c:v>4.6311767621562201E-2</c:v>
                </c:pt>
                <c:pt idx="2735">
                  <c:v>4.6376784168864697E-2</c:v>
                </c:pt>
                <c:pt idx="2736">
                  <c:v>4.6441891992135297E-2</c:v>
                </c:pt>
                <c:pt idx="2737">
                  <c:v>4.6507091219515198E-2</c:v>
                </c:pt>
                <c:pt idx="2738">
                  <c:v>4.65723819793257E-2</c:v>
                </c:pt>
                <c:pt idx="2739">
                  <c:v>4.6637764400067901E-2</c:v>
                </c:pt>
                <c:pt idx="2740">
                  <c:v>4.6703238610423602E-2</c:v>
                </c:pt>
                <c:pt idx="2741">
                  <c:v>4.6768804739255203E-2</c:v>
                </c:pt>
                <c:pt idx="2742">
                  <c:v>4.6834462915606001E-2</c:v>
                </c:pt>
                <c:pt idx="2743">
                  <c:v>4.6900213268700301E-2</c:v>
                </c:pt>
                <c:pt idx="2744">
                  <c:v>4.6966055927943999E-2</c:v>
                </c:pt>
                <c:pt idx="2745">
                  <c:v>4.7031991022924699E-2</c:v>
                </c:pt>
                <c:pt idx="2746">
                  <c:v>4.7098018683411798E-2</c:v>
                </c:pt>
                <c:pt idx="2747">
                  <c:v>4.71641390393569E-2</c:v>
                </c:pt>
                <c:pt idx="2748">
                  <c:v>4.7296658358340099E-2</c:v>
                </c:pt>
                <c:pt idx="2749">
                  <c:v>4.7363057582194702E-2</c:v>
                </c:pt>
                <c:pt idx="2750">
                  <c:v>4.7429550023140699E-2</c:v>
                </c:pt>
                <c:pt idx="2751">
                  <c:v>4.74961358120446E-2</c:v>
                </c:pt>
                <c:pt idx="2752">
                  <c:v>4.7562815079956501E-2</c:v>
                </c:pt>
                <c:pt idx="2753">
                  <c:v>4.7629587958110398E-2</c:v>
                </c:pt>
                <c:pt idx="2754">
                  <c:v>4.7696454577924603E-2</c:v>
                </c:pt>
                <c:pt idx="2755">
                  <c:v>4.7763415071002097E-2</c:v>
                </c:pt>
                <c:pt idx="2756">
                  <c:v>4.7830469569130202E-2</c:v>
                </c:pt>
                <c:pt idx="2757">
                  <c:v>4.7897618204281699E-2</c:v>
                </c:pt>
                <c:pt idx="2758">
                  <c:v>4.7964861108614497E-2</c:v>
                </c:pt>
                <c:pt idx="2759">
                  <c:v>4.8032198414471802E-2</c:v>
                </c:pt>
                <c:pt idx="2760">
                  <c:v>4.8099630254382901E-2</c:v>
                </c:pt>
                <c:pt idx="2761">
                  <c:v>4.8167156761063097E-2</c:v>
                </c:pt>
                <c:pt idx="2762">
                  <c:v>4.8234778067413803E-2</c:v>
                </c:pt>
                <c:pt idx="2763">
                  <c:v>4.8302494306523301E-2</c:v>
                </c:pt>
                <c:pt idx="2764">
                  <c:v>4.8370305611666602E-2</c:v>
                </c:pt>
                <c:pt idx="2765">
                  <c:v>4.8438212116305598E-2</c:v>
                </c:pt>
                <c:pt idx="2766">
                  <c:v>4.8506213954090001E-2</c:v>
                </c:pt>
                <c:pt idx="2767">
                  <c:v>4.8574311258856702E-2</c:v>
                </c:pt>
                <c:pt idx="2768">
                  <c:v>4.8642504164630798E-2</c:v>
                </c:pt>
                <c:pt idx="2769">
                  <c:v>4.8710792805625298E-2</c:v>
                </c:pt>
                <c:pt idx="2770">
                  <c:v>4.8779177316241901E-2</c:v>
                </c:pt>
                <c:pt idx="2771">
                  <c:v>4.8847657831070798E-2</c:v>
                </c:pt>
                <c:pt idx="2772">
                  <c:v>4.8916234484891102E-2</c:v>
                </c:pt>
                <c:pt idx="2773">
                  <c:v>4.8984907412671197E-2</c:v>
                </c:pt>
                <c:pt idx="2774">
                  <c:v>4.9053676749569099E-2</c:v>
                </c:pt>
                <c:pt idx="2775">
                  <c:v>4.9122542630932402E-2</c:v>
                </c:pt>
                <c:pt idx="2776">
                  <c:v>4.9191505192298701E-2</c:v>
                </c:pt>
                <c:pt idx="2777">
                  <c:v>4.9260564569395898E-2</c:v>
                </c:pt>
                <c:pt idx="2778">
                  <c:v>4.9329720898142498E-2</c:v>
                </c:pt>
                <c:pt idx="2779">
                  <c:v>4.9398974314647903E-2</c:v>
                </c:pt>
                <c:pt idx="2780">
                  <c:v>4.9468324955212202E-2</c:v>
                </c:pt>
                <c:pt idx="2781">
                  <c:v>4.95377729563274E-2</c:v>
                </c:pt>
                <c:pt idx="2782">
                  <c:v>4.9607318454676599E-2</c:v>
                </c:pt>
                <c:pt idx="2783">
                  <c:v>4.96769615871352E-2</c:v>
                </c:pt>
                <c:pt idx="2784">
                  <c:v>4.97467024907704E-2</c:v>
                </c:pt>
                <c:pt idx="2785">
                  <c:v>4.9816541302842202E-2</c:v>
                </c:pt>
                <c:pt idx="2786">
                  <c:v>4.9886478160803098E-2</c:v>
                </c:pt>
                <c:pt idx="2787">
                  <c:v>4.9956513202298297E-2</c:v>
                </c:pt>
                <c:pt idx="2788">
                  <c:v>5.00266465651669E-2</c:v>
                </c:pt>
                <c:pt idx="2789">
                  <c:v>5.0096878387440799E-2</c:v>
                </c:pt>
                <c:pt idx="2790">
                  <c:v>5.0167208807346202E-2</c:v>
                </c:pt>
                <c:pt idx="2791">
                  <c:v>5.0237637963303099E-2</c:v>
                </c:pt>
                <c:pt idx="2792">
                  <c:v>5.0308165993925798E-2</c:v>
                </c:pt>
                <c:pt idx="2793">
                  <c:v>5.0378793038023402E-2</c:v>
                </c:pt>
                <c:pt idx="2794">
                  <c:v>5.0449519234599699E-2</c:v>
                </c:pt>
                <c:pt idx="2795">
                  <c:v>5.0520344722853799E-2</c:v>
                </c:pt>
                <c:pt idx="2796">
                  <c:v>5.0591269642179998E-2</c:v>
                </c:pt>
                <c:pt idx="2797">
                  <c:v>5.0662294132168398E-2</c:v>
                </c:pt>
                <c:pt idx="2798">
                  <c:v>5.0733418332605099E-2</c:v>
                </c:pt>
                <c:pt idx="2799">
                  <c:v>5.0804642383472598E-2</c:v>
                </c:pt>
                <c:pt idx="2800">
                  <c:v>5.0875966424949598E-2</c:v>
                </c:pt>
                <c:pt idx="2801">
                  <c:v>5.0947390597411699E-2</c:v>
                </c:pt>
                <c:pt idx="2802">
                  <c:v>5.1018915041431703E-2</c:v>
                </c:pt>
                <c:pt idx="2803">
                  <c:v>5.1090539897779598E-2</c:v>
                </c:pt>
                <c:pt idx="2804">
                  <c:v>5.1162265307423203E-2</c:v>
                </c:pt>
                <c:pt idx="2805">
                  <c:v>5.1234091411528002E-2</c:v>
                </c:pt>
                <c:pt idx="2806">
                  <c:v>5.1306018351457802E-2</c:v>
                </c:pt>
                <c:pt idx="2807">
                  <c:v>5.1378046268774798E-2</c:v>
                </c:pt>
                <c:pt idx="2808">
                  <c:v>5.1450175305240001E-2</c:v>
                </c:pt>
                <c:pt idx="2809">
                  <c:v>5.1594737303654201E-2</c:v>
                </c:pt>
                <c:pt idx="2810">
                  <c:v>5.1667170550121398E-2</c:v>
                </c:pt>
                <c:pt idx="2811">
                  <c:v>5.17397054847736E-2</c:v>
                </c:pt>
                <c:pt idx="2812">
                  <c:v>5.1812342250369701E-2</c:v>
                </c:pt>
                <c:pt idx="2813">
                  <c:v>5.1885080989868999E-2</c:v>
                </c:pt>
                <c:pt idx="2814">
                  <c:v>5.1957921846431401E-2</c:v>
                </c:pt>
                <c:pt idx="2815">
                  <c:v>5.20308649634178E-2</c:v>
                </c:pt>
                <c:pt idx="2816">
                  <c:v>5.2103910484390503E-2</c:v>
                </c:pt>
                <c:pt idx="2817">
                  <c:v>5.2177058553113199E-2</c:v>
                </c:pt>
                <c:pt idx="2818">
                  <c:v>5.2250309313551603E-2</c:v>
                </c:pt>
                <c:pt idx="2819">
                  <c:v>5.2323662909873302E-2</c:v>
                </c:pt>
                <c:pt idx="2820">
                  <c:v>5.2397119486448297E-2</c:v>
                </c:pt>
                <c:pt idx="2821">
                  <c:v>5.2470679187849603E-2</c:v>
                </c:pt>
                <c:pt idx="2822">
                  <c:v>5.2544342158852703E-2</c:v>
                </c:pt>
                <c:pt idx="2823">
                  <c:v>5.2618108544436701E-2</c:v>
                </c:pt>
                <c:pt idx="2824">
                  <c:v>5.26919784897842E-2</c:v>
                </c:pt>
                <c:pt idx="2825">
                  <c:v>5.2765952140281298E-2</c:v>
                </c:pt>
                <c:pt idx="2826">
                  <c:v>5.2840029641518703E-2</c:v>
                </c:pt>
                <c:pt idx="2827">
                  <c:v>5.2914211139290998E-2</c:v>
                </c:pt>
                <c:pt idx="2828">
                  <c:v>5.2988496779597903E-2</c:v>
                </c:pt>
                <c:pt idx="2829">
                  <c:v>5.3062886708643897E-2</c:v>
                </c:pt>
                <c:pt idx="2830">
                  <c:v>5.3137381072838497E-2</c:v>
                </c:pt>
                <c:pt idx="2831">
                  <c:v>5.3211980018797199E-2</c:v>
                </c:pt>
                <c:pt idx="2832">
                  <c:v>5.3286683693341101E-2</c:v>
                </c:pt>
                <c:pt idx="2833">
                  <c:v>5.3361492243497302E-2</c:v>
                </c:pt>
                <c:pt idx="2834">
                  <c:v>5.3436405816499603E-2</c:v>
                </c:pt>
                <c:pt idx="2835">
                  <c:v>5.3511424559788197E-2</c:v>
                </c:pt>
                <c:pt idx="2836">
                  <c:v>5.3586548621010498E-2</c:v>
                </c:pt>
                <c:pt idx="2837">
                  <c:v>5.3661778148021103E-2</c:v>
                </c:pt>
                <c:pt idx="2838">
                  <c:v>5.3737113288882199E-2</c:v>
                </c:pt>
                <c:pt idx="2839">
                  <c:v>5.3812554191863898E-2</c:v>
                </c:pt>
                <c:pt idx="2840">
                  <c:v>5.3888101005444299E-2</c:v>
                </c:pt>
                <c:pt idx="2841">
                  <c:v>5.3963753878309997E-2</c:v>
                </c:pt>
                <c:pt idx="2842">
                  <c:v>5.4039512959356502E-2</c:v>
                </c:pt>
                <c:pt idx="2843">
                  <c:v>5.4115378397688298E-2</c:v>
                </c:pt>
                <c:pt idx="2844">
                  <c:v>5.4191350342618898E-2</c:v>
                </c:pt>
                <c:pt idx="2845">
                  <c:v>5.4267428943671897E-2</c:v>
                </c:pt>
                <c:pt idx="2846">
                  <c:v>5.4343614350580403E-2</c:v>
                </c:pt>
                <c:pt idx="2847">
                  <c:v>5.4419906713287898E-2</c:v>
                </c:pt>
                <c:pt idx="2848">
                  <c:v>5.4496306181948603E-2</c:v>
                </c:pt>
                <c:pt idx="2849">
                  <c:v>5.4572812906927101E-2</c:v>
                </c:pt>
                <c:pt idx="2850">
                  <c:v>5.4649427038799298E-2</c:v>
                </c:pt>
                <c:pt idx="2851">
                  <c:v>5.4726148728352499E-2</c:v>
                </c:pt>
                <c:pt idx="2852">
                  <c:v>5.4802978126585702E-2</c:v>
                </c:pt>
                <c:pt idx="2853">
                  <c:v>5.4879915384709897E-2</c:v>
                </c:pt>
                <c:pt idx="2854">
                  <c:v>5.49569606541482E-2</c:v>
                </c:pt>
                <c:pt idx="2855">
                  <c:v>5.5034114086536398E-2</c:v>
                </c:pt>
                <c:pt idx="2856">
                  <c:v>5.51113758337234E-2</c:v>
                </c:pt>
                <c:pt idx="2857">
                  <c:v>5.5188746047770902E-2</c:v>
                </c:pt>
                <c:pt idx="2858">
                  <c:v>5.5266224880954298E-2</c:v>
                </c:pt>
                <c:pt idx="2859">
                  <c:v>5.5343812485762797E-2</c:v>
                </c:pt>
                <c:pt idx="2860">
                  <c:v>5.5421509014899499E-2</c:v>
                </c:pt>
                <c:pt idx="2861">
                  <c:v>5.5499314621282103E-2</c:v>
                </c:pt>
                <c:pt idx="2862">
                  <c:v>5.55772294580427E-2</c:v>
                </c:pt>
                <c:pt idx="2863">
                  <c:v>5.56552536785287E-2</c:v>
                </c:pt>
                <c:pt idx="2864">
                  <c:v>5.5733387436302601E-2</c:v>
                </c:pt>
                <c:pt idx="2865">
                  <c:v>5.5811630885142398E-2</c:v>
                </c:pt>
                <c:pt idx="2866">
                  <c:v>5.5889984179042299E-2</c:v>
                </c:pt>
                <c:pt idx="2867">
                  <c:v>5.5968447472212302E-2</c:v>
                </c:pt>
                <c:pt idx="2868">
                  <c:v>5.6047020919079198E-2</c:v>
                </c:pt>
                <c:pt idx="2869">
                  <c:v>5.6125704674286403E-2</c:v>
                </c:pt>
                <c:pt idx="2870">
                  <c:v>5.6283403729381697E-2</c:v>
                </c:pt>
                <c:pt idx="2871">
                  <c:v>5.6362419339643401E-2</c:v>
                </c:pt>
                <c:pt idx="2872">
                  <c:v>5.6441545878993499E-2</c:v>
                </c:pt>
                <c:pt idx="2873">
                  <c:v>5.6520783503164002E-2</c:v>
                </c:pt>
                <c:pt idx="2874">
                  <c:v>5.6600132368105599E-2</c:v>
                </c:pt>
                <c:pt idx="2875">
                  <c:v>5.6679592629987799E-2</c:v>
                </c:pt>
                <c:pt idx="2876">
                  <c:v>5.67591644451996E-2</c:v>
                </c:pt>
                <c:pt idx="2877">
                  <c:v>5.6838847970349299E-2</c:v>
                </c:pt>
                <c:pt idx="2878">
                  <c:v>5.6918643362265299E-2</c:v>
                </c:pt>
                <c:pt idx="2879">
                  <c:v>5.7078570374810199E-2</c:v>
                </c:pt>
                <c:pt idx="2880">
                  <c:v>5.71587023101977E-2</c:v>
                </c:pt>
                <c:pt idx="2881">
                  <c:v>5.7238946741869301E-2</c:v>
                </c:pt>
                <c:pt idx="2882">
                  <c:v>5.7319303827757302E-2</c:v>
                </c:pt>
                <c:pt idx="2883">
                  <c:v>5.7399773726015499E-2</c:v>
                </c:pt>
                <c:pt idx="2884">
                  <c:v>5.75610525933688E-2</c:v>
                </c:pt>
                <c:pt idx="2885">
                  <c:v>5.76418618798831E-2</c:v>
                </c:pt>
                <c:pt idx="2886">
                  <c:v>5.7722784613606901E-2</c:v>
                </c:pt>
                <c:pt idx="2887">
                  <c:v>5.7803820953807303E-2</c:v>
                </c:pt>
                <c:pt idx="2888">
                  <c:v>5.7884971059975102E-2</c:v>
                </c:pt>
                <c:pt idx="2889">
                  <c:v>5.7966235091825101E-2</c:v>
                </c:pt>
                <c:pt idx="2890">
                  <c:v>5.81291055725515E-2</c:v>
                </c:pt>
                <c:pt idx="2891">
                  <c:v>5.8210712341979803E-2</c:v>
                </c:pt>
                <c:pt idx="2892">
                  <c:v>5.8292433678194401E-2</c:v>
                </c:pt>
                <c:pt idx="2893">
                  <c:v>5.8374269742034302E-2</c:v>
                </c:pt>
                <c:pt idx="2894">
                  <c:v>5.8456220694564201E-2</c:v>
                </c:pt>
                <c:pt idx="2895">
                  <c:v>5.8538286697075101E-2</c:v>
                </c:pt>
                <c:pt idx="2896">
                  <c:v>5.8620467911084197E-2</c:v>
                </c:pt>
                <c:pt idx="2897">
                  <c:v>5.87027644983356E-2</c:v>
                </c:pt>
                <c:pt idx="2898">
                  <c:v>5.8785176620800503E-2</c:v>
                </c:pt>
                <c:pt idx="2899">
                  <c:v>5.8867704440677397E-2</c:v>
                </c:pt>
                <c:pt idx="2900">
                  <c:v>5.8950348120392501E-2</c:v>
                </c:pt>
                <c:pt idx="2901">
                  <c:v>5.90331078226001E-2</c:v>
                </c:pt>
                <c:pt idx="2902">
                  <c:v>5.9115983710182902E-2</c:v>
                </c:pt>
                <c:pt idx="2903">
                  <c:v>5.9198975946252001E-2</c:v>
                </c:pt>
                <c:pt idx="2904">
                  <c:v>5.9282084694147801E-2</c:v>
                </c:pt>
                <c:pt idx="2905">
                  <c:v>5.9365310117439798E-2</c:v>
                </c:pt>
                <c:pt idx="2906">
                  <c:v>5.94486523799274E-2</c:v>
                </c:pt>
                <c:pt idx="2907">
                  <c:v>5.9532111645639603E-2</c:v>
                </c:pt>
                <c:pt idx="2908">
                  <c:v>5.9615688078835903E-2</c:v>
                </c:pt>
                <c:pt idx="2909">
                  <c:v>5.9699381844006402E-2</c:v>
                </c:pt>
                <c:pt idx="2910">
                  <c:v>5.9783193105871997E-2</c:v>
                </c:pt>
                <c:pt idx="2911">
                  <c:v>5.9867122029385003E-2</c:v>
                </c:pt>
                <c:pt idx="2912">
                  <c:v>5.9951168779729197E-2</c:v>
                </c:pt>
                <c:pt idx="2913">
                  <c:v>6.0035333522320301E-2</c:v>
                </c:pt>
                <c:pt idx="2914">
                  <c:v>6.01196164228062E-2</c:v>
                </c:pt>
                <c:pt idx="2915">
                  <c:v>6.0204017647067398E-2</c:v>
                </c:pt>
                <c:pt idx="2916">
                  <c:v>6.0288537361217399E-2</c:v>
                </c:pt>
                <c:pt idx="2917">
                  <c:v>6.0373175731602502E-2</c:v>
                </c:pt>
                <c:pt idx="2918">
                  <c:v>6.0457932924802997E-2</c:v>
                </c:pt>
                <c:pt idx="2919">
                  <c:v>6.0542809107632697E-2</c:v>
                </c:pt>
                <c:pt idx="2920">
                  <c:v>6.0627804447139902E-2</c:v>
                </c:pt>
                <c:pt idx="2921">
                  <c:v>6.0712919110607201E-2</c:v>
                </c:pt>
                <c:pt idx="2922">
                  <c:v>6.0798153265552102E-2</c:v>
                </c:pt>
                <c:pt idx="2923">
                  <c:v>6.0883507079727298E-2</c:v>
                </c:pt>
                <c:pt idx="2924">
                  <c:v>6.0968980721120898E-2</c:v>
                </c:pt>
                <c:pt idx="2925">
                  <c:v>6.1054574357956998E-2</c:v>
                </c:pt>
                <c:pt idx="2926">
                  <c:v>6.1140288158695898E-2</c:v>
                </c:pt>
                <c:pt idx="2927">
                  <c:v>6.1226122292034099E-2</c:v>
                </c:pt>
                <c:pt idx="2928">
                  <c:v>6.1312076926905303E-2</c:v>
                </c:pt>
                <c:pt idx="2929">
                  <c:v>6.1398152232479998E-2</c:v>
                </c:pt>
                <c:pt idx="2930">
                  <c:v>6.1484348378166603E-2</c:v>
                </c:pt>
                <c:pt idx="2931">
                  <c:v>6.1570665533610902E-2</c:v>
                </c:pt>
                <c:pt idx="2932">
                  <c:v>6.1657103868697202E-2</c:v>
                </c:pt>
                <c:pt idx="2933">
                  <c:v>6.1743663553548198E-2</c:v>
                </c:pt>
                <c:pt idx="2934">
                  <c:v>6.1830344758525398E-2</c:v>
                </c:pt>
                <c:pt idx="2935">
                  <c:v>6.1917147654229399E-2</c:v>
                </c:pt>
                <c:pt idx="2936">
                  <c:v>6.2004072411500397E-2</c:v>
                </c:pt>
                <c:pt idx="2937">
                  <c:v>6.20911192014185E-2</c:v>
                </c:pt>
                <c:pt idx="2938">
                  <c:v>6.2178288195303903E-2</c:v>
                </c:pt>
                <c:pt idx="2939">
                  <c:v>6.2265579564717198E-2</c:v>
                </c:pt>
                <c:pt idx="2940">
                  <c:v>6.2352993481460103E-2</c:v>
                </c:pt>
                <c:pt idx="2941">
                  <c:v>6.2615972237301601E-2</c:v>
                </c:pt>
                <c:pt idx="2942">
                  <c:v>6.2703878066207294E-2</c:v>
                </c:pt>
                <c:pt idx="2943">
                  <c:v>6.2791907305074904E-2</c:v>
                </c:pt>
                <c:pt idx="2944">
                  <c:v>6.2968336705954697E-2</c:v>
                </c:pt>
                <c:pt idx="2945">
                  <c:v>6.3056737215204495E-2</c:v>
                </c:pt>
                <c:pt idx="2946">
                  <c:v>6.3233910721246595E-2</c:v>
                </c:pt>
                <c:pt idx="2947">
                  <c:v>6.3322684066741103E-2</c:v>
                </c:pt>
                <c:pt idx="2948">
                  <c:v>6.3411582040094006E-2</c:v>
                </c:pt>
                <c:pt idx="2949">
                  <c:v>6.3500604816268805E-2</c:v>
                </c:pt>
                <c:pt idx="2950">
                  <c:v>6.3589752570474903E-2</c:v>
                </c:pt>
                <c:pt idx="2951">
                  <c:v>6.3679025478167298E-2</c:v>
                </c:pt>
                <c:pt idx="2952">
                  <c:v>6.3768423715047595E-2</c:v>
                </c:pt>
                <c:pt idx="2953">
                  <c:v>6.3857947457063996E-2</c:v>
                </c:pt>
                <c:pt idx="2954">
                  <c:v>6.4037372161533102E-2</c:v>
                </c:pt>
                <c:pt idx="2955">
                  <c:v>6.42173010041064E-2</c:v>
                </c:pt>
                <c:pt idx="2956">
                  <c:v>6.4307454919683399E-2</c:v>
                </c:pt>
                <c:pt idx="2957">
                  <c:v>6.4397735401284795E-2</c:v>
                </c:pt>
                <c:pt idx="2958">
                  <c:v>6.4488142626595399E-2</c:v>
                </c:pt>
                <c:pt idx="2959">
                  <c:v>6.4578676773549004E-2</c:v>
                </c:pt>
                <c:pt idx="2960">
                  <c:v>6.4669338020329495E-2</c:v>
                </c:pt>
                <c:pt idx="2961">
                  <c:v>6.4760126545370805E-2</c:v>
                </c:pt>
                <c:pt idx="2962">
                  <c:v>6.49420861452248E-2</c:v>
                </c:pt>
                <c:pt idx="2963">
                  <c:v>6.5124557005598896E-2</c:v>
                </c:pt>
                <c:pt idx="2964">
                  <c:v>6.5215984607233699E-2</c:v>
                </c:pt>
                <c:pt idx="2965">
                  <c:v>6.5307540563006E-2</c:v>
                </c:pt>
                <c:pt idx="2966">
                  <c:v>6.5399225053110605E-2</c:v>
                </c:pt>
                <c:pt idx="2967">
                  <c:v>6.5491038257995293E-2</c:v>
                </c:pt>
                <c:pt idx="2968">
                  <c:v>6.5582980358361298E-2</c:v>
                </c:pt>
                <c:pt idx="2969">
                  <c:v>6.5767251969610904E-2</c:v>
                </c:pt>
                <c:pt idx="2970">
                  <c:v>6.5859581843166495E-2</c:v>
                </c:pt>
                <c:pt idx="2971">
                  <c:v>6.6044630634730206E-2</c:v>
                </c:pt>
                <c:pt idx="2972">
                  <c:v>6.6137349916939994E-2</c:v>
                </c:pt>
                <c:pt idx="2973">
                  <c:v>6.6230199366662496E-2</c:v>
                </c:pt>
                <c:pt idx="2974">
                  <c:v>6.6323179166638296E-2</c:v>
                </c:pt>
                <c:pt idx="2975">
                  <c:v>6.64162894998645E-2</c:v>
                </c:pt>
                <c:pt idx="2976">
                  <c:v>6.6509530549595297E-2</c:v>
                </c:pt>
                <c:pt idx="2977">
                  <c:v>6.6602902499342101E-2</c:v>
                </c:pt>
                <c:pt idx="2978">
                  <c:v>6.6696405532873801E-2</c:v>
                </c:pt>
                <c:pt idx="2979">
                  <c:v>6.6883805587658399E-2</c:v>
                </c:pt>
                <c:pt idx="2980">
                  <c:v>6.6977702977740694E-2</c:v>
                </c:pt>
                <c:pt idx="2981">
                  <c:v>6.7071732189267499E-2</c:v>
                </c:pt>
                <c:pt idx="2982">
                  <c:v>6.7165893407301294E-2</c:v>
                </c:pt>
                <c:pt idx="2983">
                  <c:v>6.7260186817164502E-2</c:v>
                </c:pt>
                <c:pt idx="2984">
                  <c:v>6.7354612604439701E-2</c:v>
                </c:pt>
                <c:pt idx="2985">
                  <c:v>6.7449170954969995E-2</c:v>
                </c:pt>
                <c:pt idx="2986">
                  <c:v>6.7638686090473202E-2</c:v>
                </c:pt>
                <c:pt idx="2987">
                  <c:v>6.7733643248438197E-2</c:v>
                </c:pt>
                <c:pt idx="2988">
                  <c:v>6.7828733715643394E-2</c:v>
                </c:pt>
                <c:pt idx="2989">
                  <c:v>6.7923957679240102E-2</c:v>
                </c:pt>
                <c:pt idx="2990">
                  <c:v>6.8019315326642196E-2</c:v>
                </c:pt>
                <c:pt idx="2991">
                  <c:v>6.8114806845526898E-2</c:v>
                </c:pt>
                <c:pt idx="2992">
                  <c:v>6.8210432423834802E-2</c:v>
                </c:pt>
                <c:pt idx="2993">
                  <c:v>6.8306192249770303E-2</c:v>
                </c:pt>
                <c:pt idx="2994">
                  <c:v>6.84981153986636E-2</c:v>
                </c:pt>
                <c:pt idx="2995">
                  <c:v>6.8594279099352895E-2</c:v>
                </c:pt>
                <c:pt idx="2996">
                  <c:v>6.8690577803133396E-2</c:v>
                </c:pt>
                <c:pt idx="2997">
                  <c:v>6.8787011699534606E-2</c:v>
                </c:pt>
                <c:pt idx="2998">
                  <c:v>6.8883580978351802E-2</c:v>
                </c:pt>
                <c:pt idx="2999">
                  <c:v>6.8980285829646604E-2</c:v>
                </c:pt>
                <c:pt idx="3000">
                  <c:v>6.9077126443747805E-2</c:v>
                </c:pt>
                <c:pt idx="3001">
                  <c:v>6.9174103011251098E-2</c:v>
                </c:pt>
                <c:pt idx="3002">
                  <c:v>6.9368464770185698E-2</c:v>
                </c:pt>
                <c:pt idx="3003">
                  <c:v>6.9465850344147997E-2</c:v>
                </c:pt>
                <c:pt idx="3004">
                  <c:v>6.9563372636575097E-2</c:v>
                </c:pt>
                <c:pt idx="3005">
                  <c:v>6.9661031839404697E-2</c:v>
                </c:pt>
                <c:pt idx="3006">
                  <c:v>6.9758828144843396E-2</c:v>
                </c:pt>
                <c:pt idx="3007">
                  <c:v>6.9856761745368201E-2</c:v>
                </c:pt>
                <c:pt idx="3008">
                  <c:v>6.9954832833725999E-2</c:v>
                </c:pt>
                <c:pt idx="3009">
                  <c:v>7.0053041602934199E-2</c:v>
                </c:pt>
                <c:pt idx="3010">
                  <c:v>7.0151388246281504E-2</c:v>
                </c:pt>
                <c:pt idx="3011">
                  <c:v>7.0249872957327805E-2</c:v>
                </c:pt>
                <c:pt idx="3012">
                  <c:v>7.0348495929904595E-2</c:v>
                </c:pt>
                <c:pt idx="3013">
                  <c:v>7.0447257358115703E-2</c:v>
                </c:pt>
                <c:pt idx="3014">
                  <c:v>7.0546157436337298E-2</c:v>
                </c:pt>
                <c:pt idx="3015">
                  <c:v>7.0645196359218607E-2</c:v>
                </c:pt>
                <c:pt idx="3016">
                  <c:v>7.0744374321681999E-2</c:v>
                </c:pt>
                <c:pt idx="3017">
                  <c:v>7.0843691518923502E-2</c:v>
                </c:pt>
                <c:pt idx="3018">
                  <c:v>7.0943148146413101E-2</c:v>
                </c:pt>
                <c:pt idx="3019">
                  <c:v>7.1042744399895399E-2</c:v>
                </c:pt>
                <c:pt idx="3020">
                  <c:v>7.1142480475389597E-2</c:v>
                </c:pt>
                <c:pt idx="3021">
                  <c:v>7.1242356569190299E-2</c:v>
                </c:pt>
                <c:pt idx="3022">
                  <c:v>7.1342372877867502E-2</c:v>
                </c:pt>
                <c:pt idx="3023">
                  <c:v>7.1442529598267093E-2</c:v>
                </c:pt>
                <c:pt idx="3024">
                  <c:v>7.1542826927511599E-2</c:v>
                </c:pt>
                <c:pt idx="3025">
                  <c:v>7.1643265063000103E-2</c:v>
                </c:pt>
                <c:pt idx="3026">
                  <c:v>7.1743844202408896E-2</c:v>
                </c:pt>
                <c:pt idx="3027">
                  <c:v>7.1844564543691605E-2</c:v>
                </c:pt>
                <c:pt idx="3028">
                  <c:v>7.1945426285079897E-2</c:v>
                </c:pt>
                <c:pt idx="3029">
                  <c:v>7.2046429625083799E-2</c:v>
                </c:pt>
                <c:pt idx="3030">
                  <c:v>7.2147574762491895E-2</c:v>
                </c:pt>
                <c:pt idx="3031">
                  <c:v>7.2248861896372002E-2</c:v>
                </c:pt>
                <c:pt idx="3032">
                  <c:v>7.2350291226071103E-2</c:v>
                </c:pt>
                <c:pt idx="3033">
                  <c:v>7.2451862951216403E-2</c:v>
                </c:pt>
                <c:pt idx="3034">
                  <c:v>7.2553577271715103E-2</c:v>
                </c:pt>
                <c:pt idx="3035">
                  <c:v>7.2655434387755194E-2</c:v>
                </c:pt>
                <c:pt idx="3036">
                  <c:v>7.2757434499805707E-2</c:v>
                </c:pt>
                <c:pt idx="3037">
                  <c:v>7.2859577808617002E-2</c:v>
                </c:pt>
                <c:pt idx="3038">
                  <c:v>7.2961864515221297E-2</c:v>
                </c:pt>
                <c:pt idx="3039">
                  <c:v>7.3064294820933198E-2</c:v>
                </c:pt>
                <c:pt idx="3040">
                  <c:v>7.3166868927349707E-2</c:v>
                </c:pt>
                <c:pt idx="3041">
                  <c:v>7.3372449350100399E-2</c:v>
                </c:pt>
                <c:pt idx="3042">
                  <c:v>7.3475456071045595E-2</c:v>
                </c:pt>
                <c:pt idx="3043">
                  <c:v>7.3578607401917906E-2</c:v>
                </c:pt>
                <c:pt idx="3044">
                  <c:v>7.3681903545733701E-2</c:v>
                </c:pt>
                <c:pt idx="3045">
                  <c:v>7.3785344705793995E-2</c:v>
                </c:pt>
                <c:pt idx="3046">
                  <c:v>7.3992662889280705E-2</c:v>
                </c:pt>
                <c:pt idx="3047">
                  <c:v>7.4096540320738105E-2</c:v>
                </c:pt>
                <c:pt idx="3048">
                  <c:v>7.4200563584502999E-2</c:v>
                </c:pt>
                <c:pt idx="3049">
                  <c:v>7.4304732885307603E-2</c:v>
                </c:pt>
                <c:pt idx="3050">
                  <c:v>7.4409048428171601E-2</c:v>
                </c:pt>
                <c:pt idx="3051">
                  <c:v>7.4513510418402706E-2</c:v>
                </c:pt>
                <c:pt idx="3052">
                  <c:v>7.4618119061596294E-2</c:v>
                </c:pt>
                <c:pt idx="3053">
                  <c:v>7.4722874563637104E-2</c:v>
                </c:pt>
                <c:pt idx="3054">
                  <c:v>7.4827777130698298E-2</c:v>
                </c:pt>
                <c:pt idx="3055">
                  <c:v>7.4932826969242902E-2</c:v>
                </c:pt>
                <c:pt idx="3056">
                  <c:v>7.5038024286023505E-2</c:v>
                </c:pt>
                <c:pt idx="3057">
                  <c:v>7.5143369288083198E-2</c:v>
                </c:pt>
                <c:pt idx="3058">
                  <c:v>7.5248862182755394E-2</c:v>
                </c:pt>
                <c:pt idx="3059">
                  <c:v>7.5354503177665094E-2</c:v>
                </c:pt>
                <c:pt idx="3060">
                  <c:v>7.5460292480728205E-2</c:v>
                </c:pt>
                <c:pt idx="3061">
                  <c:v>7.5566230300152998E-2</c:v>
                </c:pt>
                <c:pt idx="3062">
                  <c:v>7.5672316844439702E-2</c:v>
                </c:pt>
                <c:pt idx="3063">
                  <c:v>7.5778552322381496E-2</c:v>
                </c:pt>
                <c:pt idx="3064">
                  <c:v>7.5884936943064599E-2</c:v>
                </c:pt>
                <c:pt idx="3065">
                  <c:v>7.5991470915868706E-2</c:v>
                </c:pt>
                <c:pt idx="3066">
                  <c:v>7.6098154450467498E-2</c:v>
                </c:pt>
                <c:pt idx="3067">
                  <c:v>7.6204987756829101E-2</c:v>
                </c:pt>
                <c:pt idx="3068">
                  <c:v>7.6311971045216295E-2</c:v>
                </c:pt>
                <c:pt idx="3069">
                  <c:v>7.65263884105951E-2</c:v>
                </c:pt>
                <c:pt idx="3070">
                  <c:v>7.6633822909590005E-2</c:v>
                </c:pt>
                <c:pt idx="3071">
                  <c:v>7.6741408234617697E-2</c:v>
                </c:pt>
                <c:pt idx="3072">
                  <c:v>7.6849144597421107E-2</c:v>
                </c:pt>
                <c:pt idx="3073">
                  <c:v>7.6957032210040494E-2</c:v>
                </c:pt>
                <c:pt idx="3074">
                  <c:v>7.7065071284813699E-2</c:v>
                </c:pt>
                <c:pt idx="3075">
                  <c:v>7.7173262034376605E-2</c:v>
                </c:pt>
                <c:pt idx="3076">
                  <c:v>7.7281604671663701E-2</c:v>
                </c:pt>
                <c:pt idx="3077">
                  <c:v>7.7498746462643306E-2</c:v>
                </c:pt>
                <c:pt idx="3078">
                  <c:v>7.7607546043701098E-2</c:v>
                </c:pt>
                <c:pt idx="3079">
                  <c:v>7.7716498367214504E-2</c:v>
                </c:pt>
                <c:pt idx="3080">
                  <c:v>7.7934862099642399E-2</c:v>
                </c:pt>
                <c:pt idx="3081">
                  <c:v>7.8044273938327094E-2</c:v>
                </c:pt>
                <c:pt idx="3082">
                  <c:v>7.8153839379008702E-2</c:v>
                </c:pt>
                <c:pt idx="3083">
                  <c:v>7.8263558637327299E-2</c:v>
                </c:pt>
                <c:pt idx="3084">
                  <c:v>7.8373431929225496E-2</c:v>
                </c:pt>
                <c:pt idx="3085">
                  <c:v>7.8483459470949299E-2</c:v>
                </c:pt>
                <c:pt idx="3086">
                  <c:v>7.8593641479048307E-2</c:v>
                </c:pt>
                <c:pt idx="3087">
                  <c:v>7.8703978170375999E-2</c:v>
                </c:pt>
                <c:pt idx="3088">
                  <c:v>7.8814469762090306E-2</c:v>
                </c:pt>
                <c:pt idx="3089">
                  <c:v>7.8925116471654094E-2</c:v>
                </c:pt>
                <c:pt idx="3090">
                  <c:v>7.9035918516835404E-2</c:v>
                </c:pt>
                <c:pt idx="3091">
                  <c:v>7.9146876115708295E-2</c:v>
                </c:pt>
                <c:pt idx="3092">
                  <c:v>7.9369258848354995E-2</c:v>
                </c:pt>
                <c:pt idx="3093">
                  <c:v>7.9480684419809003E-2</c:v>
                </c:pt>
                <c:pt idx="3094">
                  <c:v>7.9592266420315694E-2</c:v>
                </c:pt>
                <c:pt idx="3095">
                  <c:v>7.9704005069484093E-2</c:v>
                </c:pt>
                <c:pt idx="3096">
                  <c:v>7.9815900587231203E-2</c:v>
                </c:pt>
                <c:pt idx="3097">
                  <c:v>8.0040163109674906E-2</c:v>
                </c:pt>
                <c:pt idx="3098">
                  <c:v>8.0152530555751306E-2</c:v>
                </c:pt>
                <c:pt idx="3099">
                  <c:v>8.02650557531671E-2</c:v>
                </c:pt>
                <c:pt idx="3100">
                  <c:v>8.0377738923387607E-2</c:v>
                </c:pt>
                <c:pt idx="3101">
                  <c:v>8.0490580288189006E-2</c:v>
                </c:pt>
                <c:pt idx="3102">
                  <c:v>8.0603580069658703E-2</c:v>
                </c:pt>
                <c:pt idx="3103">
                  <c:v>8.0716738490196102E-2</c:v>
                </c:pt>
                <c:pt idx="3104">
                  <c:v>8.0830055772512704E-2</c:v>
                </c:pt>
                <c:pt idx="3105">
                  <c:v>8.0943532139632596E-2</c:v>
                </c:pt>
                <c:pt idx="3106">
                  <c:v>8.1057167814893194E-2</c:v>
                </c:pt>
                <c:pt idx="3107">
                  <c:v>8.1170963021945305E-2</c:v>
                </c:pt>
                <c:pt idx="3108">
                  <c:v>8.1284917984753693E-2</c:v>
                </c:pt>
                <c:pt idx="3109">
                  <c:v>8.1399032927597606E-2</c:v>
                </c:pt>
                <c:pt idx="3110">
                  <c:v>8.1513308075071095E-2</c:v>
                </c:pt>
                <c:pt idx="3111">
                  <c:v>8.1627743652083695E-2</c:v>
                </c:pt>
                <c:pt idx="3112">
                  <c:v>8.1742339883860496E-2</c:v>
                </c:pt>
                <c:pt idx="3113">
                  <c:v>8.1857096995942805E-2</c:v>
                </c:pt>
                <c:pt idx="3114">
                  <c:v>8.1972015214188607E-2</c:v>
                </c:pt>
                <c:pt idx="3115">
                  <c:v>8.2087094764772897E-2</c:v>
                </c:pt>
                <c:pt idx="3116">
                  <c:v>8.2202335874188306E-2</c:v>
                </c:pt>
                <c:pt idx="3117">
                  <c:v>8.2317738769245405E-2</c:v>
                </c:pt>
                <c:pt idx="3118">
                  <c:v>8.2433303677073202E-2</c:v>
                </c:pt>
                <c:pt idx="3119">
                  <c:v>8.2549030825119399E-2</c:v>
                </c:pt>
                <c:pt idx="3120">
                  <c:v>8.2664920441151202E-2</c:v>
                </c:pt>
                <c:pt idx="3121">
                  <c:v>8.2780972753255494E-2</c:v>
                </c:pt>
                <c:pt idx="3122">
                  <c:v>8.2897187989839402E-2</c:v>
                </c:pt>
                <c:pt idx="3123">
                  <c:v>8.3013566379630699E-2</c:v>
                </c:pt>
                <c:pt idx="3124">
                  <c:v>8.3130108151678206E-2</c:v>
                </c:pt>
                <c:pt idx="3125">
                  <c:v>8.3246813535352501E-2</c:v>
                </c:pt>
                <c:pt idx="3126">
                  <c:v>8.3363682760345795E-2</c:v>
                </c:pt>
                <c:pt idx="3127">
                  <c:v>8.3480716056673204E-2</c:v>
                </c:pt>
                <c:pt idx="3128">
                  <c:v>8.3597913654672396E-2</c:v>
                </c:pt>
                <c:pt idx="3129">
                  <c:v>8.3715275785004595E-2</c:v>
                </c:pt>
                <c:pt idx="3130">
                  <c:v>8.3832802678655005E-2</c:v>
                </c:pt>
                <c:pt idx="3131">
                  <c:v>8.3950494566932599E-2</c:v>
                </c:pt>
                <c:pt idx="3132">
                  <c:v>8.4068351681471698E-2</c:v>
                </c:pt>
                <c:pt idx="3133">
                  <c:v>8.4186374254231297E-2</c:v>
                </c:pt>
                <c:pt idx="3134">
                  <c:v>8.4304562517496295E-2</c:v>
                </c:pt>
                <c:pt idx="3135">
                  <c:v>8.4422916703877707E-2</c:v>
                </c:pt>
                <c:pt idx="3136">
                  <c:v>8.4541437046313103E-2</c:v>
                </c:pt>
                <c:pt idx="3137">
                  <c:v>8.4660123778066795E-2</c:v>
                </c:pt>
                <c:pt idx="3138">
                  <c:v>8.4778977132731095E-2</c:v>
                </c:pt>
                <c:pt idx="3139">
                  <c:v>8.4897997344225595E-2</c:v>
                </c:pt>
                <c:pt idx="3140">
                  <c:v>8.5017184646798999E-2</c:v>
                </c:pt>
                <c:pt idx="3141">
                  <c:v>8.5136539275028303E-2</c:v>
                </c:pt>
                <c:pt idx="3142">
                  <c:v>8.5256061463820101E-2</c:v>
                </c:pt>
                <c:pt idx="3143">
                  <c:v>8.5495609464366698E-2</c:v>
                </c:pt>
                <c:pt idx="3144">
                  <c:v>8.5856194061055394E-2</c:v>
                </c:pt>
                <c:pt idx="3145">
                  <c:v>8.5976726564759395E-2</c:v>
                </c:pt>
                <c:pt idx="3146">
                  <c:v>8.6097428282631394E-2</c:v>
                </c:pt>
                <c:pt idx="3147">
                  <c:v>8.6339340311444204E-2</c:v>
                </c:pt>
                <c:pt idx="3148">
                  <c:v>8.6460551098501495E-2</c:v>
                </c:pt>
                <c:pt idx="3149">
                  <c:v>8.6581932051960894E-2</c:v>
                </c:pt>
                <c:pt idx="3150">
                  <c:v>8.6703483410717097E-2</c:v>
                </c:pt>
                <c:pt idx="3151">
                  <c:v>8.6825205413999906E-2</c:v>
                </c:pt>
                <c:pt idx="3152">
                  <c:v>8.6947098301375203E-2</c:v>
                </c:pt>
                <c:pt idx="3153">
                  <c:v>8.7069162312745293E-2</c:v>
                </c:pt>
                <c:pt idx="3154">
                  <c:v>8.7191397688349104E-2</c:v>
                </c:pt>
                <c:pt idx="3155">
                  <c:v>8.7436383494900294E-2</c:v>
                </c:pt>
                <c:pt idx="3156">
                  <c:v>8.7559134408013994E-2</c:v>
                </c:pt>
                <c:pt idx="3157">
                  <c:v>8.7682057649694695E-2</c:v>
                </c:pt>
                <c:pt idx="3158">
                  <c:v>8.7805153461872398E-2</c:v>
                </c:pt>
                <c:pt idx="3159">
                  <c:v>8.8051863767137903E-2</c:v>
                </c:pt>
                <c:pt idx="3160">
                  <c:v>8.8175478745785907E-2</c:v>
                </c:pt>
                <c:pt idx="3161">
                  <c:v>8.8299267266052306E-2</c:v>
                </c:pt>
                <c:pt idx="3162">
                  <c:v>8.8423229571570297E-2</c:v>
                </c:pt>
                <c:pt idx="3163">
                  <c:v>8.8547365906314804E-2</c:v>
                </c:pt>
                <c:pt idx="3164">
                  <c:v>8.8671676514603406E-2</c:v>
                </c:pt>
                <c:pt idx="3165">
                  <c:v>8.8796161641096799E-2</c:v>
                </c:pt>
                <c:pt idx="3166">
                  <c:v>8.8920821530799096E-2</c:v>
                </c:pt>
                <c:pt idx="3167">
                  <c:v>8.9045656429058095E-2</c:v>
                </c:pt>
                <c:pt idx="3168">
                  <c:v>8.9295852234361497E-2</c:v>
                </c:pt>
                <c:pt idx="3169">
                  <c:v>8.9421213633826005E-2</c:v>
                </c:pt>
                <c:pt idx="3170">
                  <c:v>8.9546751026688604E-2</c:v>
                </c:pt>
                <c:pt idx="3171">
                  <c:v>8.9672464660024404E-2</c:v>
                </c:pt>
                <c:pt idx="3172">
                  <c:v>8.9798354781255404E-2</c:v>
                </c:pt>
                <c:pt idx="3173">
                  <c:v>8.99244216381508E-2</c:v>
                </c:pt>
                <c:pt idx="3174">
                  <c:v>9.0050665478827896E-2</c:v>
                </c:pt>
                <c:pt idx="3175">
                  <c:v>9.0177086551751898E-2</c:v>
                </c:pt>
                <c:pt idx="3176">
                  <c:v>9.0303685105737205E-2</c:v>
                </c:pt>
                <c:pt idx="3177">
                  <c:v>9.0430461389947397E-2</c:v>
                </c:pt>
                <c:pt idx="3178">
                  <c:v>9.0557415653895801E-2</c:v>
                </c:pt>
                <c:pt idx="3179">
                  <c:v>9.0684548147446198E-2</c:v>
                </c:pt>
                <c:pt idx="3180">
                  <c:v>9.0811859120812896E-2</c:v>
                </c:pt>
                <c:pt idx="3181">
                  <c:v>9.09393488245617E-2</c:v>
                </c:pt>
                <c:pt idx="3182">
                  <c:v>9.1067017509610104E-2</c:v>
                </c:pt>
                <c:pt idx="3183">
                  <c:v>9.1194865427227795E-2</c:v>
                </c:pt>
                <c:pt idx="3184">
                  <c:v>9.13228928290373E-2</c:v>
                </c:pt>
                <c:pt idx="3185">
                  <c:v>9.1451099967014393E-2</c:v>
                </c:pt>
                <c:pt idx="3186">
                  <c:v>9.1708054461143496E-2</c:v>
                </c:pt>
                <c:pt idx="3187">
                  <c:v>9.1836802323017802E-2</c:v>
                </c:pt>
                <c:pt idx="3188">
                  <c:v>9.1965730932504999E-2</c:v>
                </c:pt>
                <c:pt idx="3189">
                  <c:v>9.2094840543354706E-2</c:v>
                </c:pt>
                <c:pt idx="3190">
                  <c:v>9.2224131409672602E-2</c:v>
                </c:pt>
                <c:pt idx="3191">
                  <c:v>9.2353603785921001E-2</c:v>
                </c:pt>
                <c:pt idx="3192">
                  <c:v>9.2483257926919707E-2</c:v>
                </c:pt>
                <c:pt idx="3193">
                  <c:v>9.2613094087846001E-2</c:v>
                </c:pt>
                <c:pt idx="3194">
                  <c:v>9.2743112524235699E-2</c:v>
                </c:pt>
                <c:pt idx="3195">
                  <c:v>9.2873313491982898E-2</c:v>
                </c:pt>
                <c:pt idx="3196">
                  <c:v>9.3134264046924597E-2</c:v>
                </c:pt>
                <c:pt idx="3197">
                  <c:v>9.3395947807020499E-2</c:v>
                </c:pt>
                <c:pt idx="3198">
                  <c:v>9.3527065282563104E-2</c:v>
                </c:pt>
                <c:pt idx="3199">
                  <c:v>9.3658366832391607E-2</c:v>
                </c:pt>
                <c:pt idx="3200">
                  <c:v>9.3789852714925598E-2</c:v>
                </c:pt>
                <c:pt idx="3201">
                  <c:v>9.3921523188947795E-2</c:v>
                </c:pt>
                <c:pt idx="3202">
                  <c:v>9.4053378513603805E-2</c:v>
                </c:pt>
                <c:pt idx="3203">
                  <c:v>9.4185418948403501E-2</c:v>
                </c:pt>
                <c:pt idx="3204">
                  <c:v>9.4317644753220603E-2</c:v>
                </c:pt>
                <c:pt idx="3205">
                  <c:v>9.4450056188294093E-2</c:v>
                </c:pt>
                <c:pt idx="3206">
                  <c:v>9.4582653514227899E-2</c:v>
                </c:pt>
                <c:pt idx="3207">
                  <c:v>9.4715436991992197E-2</c:v>
                </c:pt>
                <c:pt idx="3208">
                  <c:v>9.4848406882923397E-2</c:v>
                </c:pt>
                <c:pt idx="3209">
                  <c:v>9.4981563448724493E-2</c:v>
                </c:pt>
                <c:pt idx="3210">
                  <c:v>9.5248437653587703E-2</c:v>
                </c:pt>
                <c:pt idx="3211">
                  <c:v>9.5382155817895303E-2</c:v>
                </c:pt>
                <c:pt idx="3212">
                  <c:v>9.5516061707565103E-2</c:v>
                </c:pt>
                <c:pt idx="3213">
                  <c:v>9.5650155586142802E-2</c:v>
                </c:pt>
                <c:pt idx="3214">
                  <c:v>9.57844377175434E-2</c:v>
                </c:pt>
                <c:pt idx="3215">
                  <c:v>9.5918908366053296E-2</c:v>
                </c:pt>
                <c:pt idx="3216">
                  <c:v>9.6053567796329106E-2</c:v>
                </c:pt>
                <c:pt idx="3217">
                  <c:v>9.6188416273399399E-2</c:v>
                </c:pt>
                <c:pt idx="3218">
                  <c:v>9.6323454062664904E-2</c:v>
                </c:pt>
                <c:pt idx="3219">
                  <c:v>9.6458681429898593E-2</c:v>
                </c:pt>
                <c:pt idx="3220">
                  <c:v>9.6594098641247003E-2</c:v>
                </c:pt>
                <c:pt idx="3221">
                  <c:v>9.6729705963229801E-2</c:v>
                </c:pt>
                <c:pt idx="3222">
                  <c:v>9.6865503662741298E-2</c:v>
                </c:pt>
                <c:pt idx="3223">
                  <c:v>9.7001492007049994E-2</c:v>
                </c:pt>
                <c:pt idx="3224">
                  <c:v>9.7137671263800199E-2</c:v>
                </c:pt>
                <c:pt idx="3225">
                  <c:v>9.7274041701011393E-2</c:v>
                </c:pt>
                <c:pt idx="3226">
                  <c:v>9.7547357190778006E-2</c:v>
                </c:pt>
                <c:pt idx="3227">
                  <c:v>9.7684302781256296E-2</c:v>
                </c:pt>
                <c:pt idx="3228">
                  <c:v>9.78214406280426E-2</c:v>
                </c:pt>
                <c:pt idx="3229">
                  <c:v>9.7958771001043304E-2</c:v>
                </c:pt>
                <c:pt idx="3230">
                  <c:v>9.8096294170543802E-2</c:v>
                </c:pt>
                <c:pt idx="3231">
                  <c:v>9.8234010407208597E-2</c:v>
                </c:pt>
                <c:pt idx="3232">
                  <c:v>9.8371919982082695E-2</c:v>
                </c:pt>
                <c:pt idx="3233">
                  <c:v>9.8510023166591104E-2</c:v>
                </c:pt>
                <c:pt idx="3234">
                  <c:v>9.8648320232540304E-2</c:v>
                </c:pt>
                <c:pt idx="3235">
                  <c:v>9.8786811452117998E-2</c:v>
                </c:pt>
                <c:pt idx="3236">
                  <c:v>9.8925497097894305E-2</c:v>
                </c:pt>
                <c:pt idx="3237">
                  <c:v>9.9064377442821899E-2</c:v>
                </c:pt>
                <c:pt idx="3238">
                  <c:v>9.9203452760236593E-2</c:v>
                </c:pt>
                <c:pt idx="3239">
                  <c:v>9.9342723323858004E-2</c:v>
                </c:pt>
                <c:pt idx="3240">
                  <c:v>9.9482189407789898E-2</c:v>
                </c:pt>
                <c:pt idx="3241">
                  <c:v>9.9621851286521096E-2</c:v>
                </c:pt>
                <c:pt idx="3242">
                  <c:v>9.97617092349255E-2</c:v>
                </c:pt>
                <c:pt idx="3243">
                  <c:v>9.9901763528263104E-2</c:v>
                </c:pt>
                <c:pt idx="3244">
                  <c:v>0.10004201444218</c:v>
                </c:pt>
                <c:pt idx="3245">
                  <c:v>0.10018246225270901</c:v>
                </c:pt>
                <c:pt idx="3246">
                  <c:v>0.100323107236273</c:v>
                </c:pt>
                <c:pt idx="3247">
                  <c:v>0.100604989830126</c:v>
                </c:pt>
                <c:pt idx="3248">
                  <c:v>0.100746227995199</c:v>
                </c:pt>
                <c:pt idx="3249">
                  <c:v>0.100887664442875</c:v>
                </c:pt>
                <c:pt idx="3250">
                  <c:v>0.101029299451521</c:v>
                </c:pt>
                <c:pt idx="3251">
                  <c:v>0.10117113329989399</c:v>
                </c:pt>
                <c:pt idx="3252">
                  <c:v>0.101313166267143</c:v>
                </c:pt>
                <c:pt idx="3253">
                  <c:v>0.101455398632809</c:v>
                </c:pt>
                <c:pt idx="3254">
                  <c:v>0.101597830676824</c:v>
                </c:pt>
                <c:pt idx="3255">
                  <c:v>0.101740462679515</c:v>
                </c:pt>
                <c:pt idx="3256">
                  <c:v>0.101883294921602</c:v>
                </c:pt>
                <c:pt idx="3257">
                  <c:v>0.102026327684197</c:v>
                </c:pt>
                <c:pt idx="3258">
                  <c:v>0.10216956124881101</c:v>
                </c:pt>
                <c:pt idx="3259">
                  <c:v>0.10231299589734499</c:v>
                </c:pt>
                <c:pt idx="3260">
                  <c:v>0.1024566319121</c:v>
                </c:pt>
                <c:pt idx="3261">
                  <c:v>0.102600469575771</c:v>
                </c:pt>
                <c:pt idx="3262">
                  <c:v>0.102744509171451</c:v>
                </c:pt>
                <c:pt idx="3263">
                  <c:v>0.10288875098263001</c:v>
                </c:pt>
                <c:pt idx="3264">
                  <c:v>0.103033195293195</c:v>
                </c:pt>
                <c:pt idx="3265">
                  <c:v>0.10317784238743399</c:v>
                </c:pt>
                <c:pt idx="3266">
                  <c:v>0.103322692550031</c:v>
                </c:pt>
                <c:pt idx="3267">
                  <c:v>0.103613003221044</c:v>
                </c:pt>
                <c:pt idx="3268">
                  <c:v>0.10375846430083099</c:v>
                </c:pt>
                <c:pt idx="3269">
                  <c:v>0.103904129591721</c:v>
                </c:pt>
                <c:pt idx="3270">
                  <c:v>0.104049999380405</c:v>
                </c:pt>
                <c:pt idx="3271">
                  <c:v>0.104196073953974</c:v>
                </c:pt>
                <c:pt idx="3272">
                  <c:v>0.10463552926096099</c:v>
                </c:pt>
                <c:pt idx="3273">
                  <c:v>0.104782425853061</c:v>
                </c:pt>
                <c:pt idx="3274">
                  <c:v>0.10492952867156299</c:v>
                </c:pt>
                <c:pt idx="3275">
                  <c:v>0.105076838005986</c:v>
                </c:pt>
                <c:pt idx="3276">
                  <c:v>0.105372077382705</c:v>
                </c:pt>
                <c:pt idx="3277">
                  <c:v>0.105520008006073</c:v>
                </c:pt>
                <c:pt idx="3278">
                  <c:v>0.105668146307507</c:v>
                </c:pt>
                <c:pt idx="3279">
                  <c:v>0.105816492578565</c:v>
                </c:pt>
                <c:pt idx="3280">
                  <c:v>0.105965047111213</c:v>
                </c:pt>
                <c:pt idx="3281">
                  <c:v>0.10641196320450901</c:v>
                </c:pt>
                <c:pt idx="3282">
                  <c:v>0.10656135371138301</c:v>
                </c:pt>
                <c:pt idx="3283">
                  <c:v>0.106710953945838</c:v>
                </c:pt>
                <c:pt idx="3284">
                  <c:v>0.106860764202307</c:v>
                </c:pt>
                <c:pt idx="3285">
                  <c:v>0.107010784775637</c:v>
                </c:pt>
                <c:pt idx="3286">
                  <c:v>0.107161015961091</c:v>
                </c:pt>
                <c:pt idx="3287">
                  <c:v>0.107311458054344</c:v>
                </c:pt>
                <c:pt idx="3288">
                  <c:v>0.10746211135148601</c:v>
                </c:pt>
                <c:pt idx="3289">
                  <c:v>0.107612976149025</c:v>
                </c:pt>
                <c:pt idx="3290">
                  <c:v>0.107764052743884</c:v>
                </c:pt>
                <c:pt idx="3291">
                  <c:v>0.10791534143340201</c:v>
                </c:pt>
                <c:pt idx="3292">
                  <c:v>0.10806684251533701</c:v>
                </c:pt>
                <c:pt idx="3293">
                  <c:v>0.108218556287863</c:v>
                </c:pt>
                <c:pt idx="3294">
                  <c:v>0.108370483049575</c:v>
                </c:pt>
                <c:pt idx="3295">
                  <c:v>0.108522623099486</c:v>
                </c:pt>
                <c:pt idx="3296">
                  <c:v>0.108674976737028</c:v>
                </c:pt>
                <c:pt idx="3297">
                  <c:v>0.108827544262054</c:v>
                </c:pt>
                <c:pt idx="3298">
                  <c:v>0.108980325974839</c:v>
                </c:pt>
                <c:pt idx="3299">
                  <c:v>0.109133322176079</c:v>
                </c:pt>
                <c:pt idx="3300">
                  <c:v>0.10928653316688999</c:v>
                </c:pt>
                <c:pt idx="3301">
                  <c:v>0.109439959248815</c:v>
                </c:pt>
                <c:pt idx="3302">
                  <c:v>0.10959360072381601</c:v>
                </c:pt>
                <c:pt idx="3303">
                  <c:v>0.109747457894281</c:v>
                </c:pt>
                <c:pt idx="3304">
                  <c:v>0.109901531063024</c:v>
                </c:pt>
                <c:pt idx="3305">
                  <c:v>0.11005582053328</c:v>
                </c:pt>
                <c:pt idx="3306">
                  <c:v>0.11021032660871399</c:v>
                </c:pt>
                <c:pt idx="3307">
                  <c:v>0.110365049593415</c:v>
                </c:pt>
                <c:pt idx="3308">
                  <c:v>0.110519989791899</c:v>
                </c:pt>
                <c:pt idx="3309">
                  <c:v>0.11067514750911001</c:v>
                </c:pt>
                <c:pt idx="3310">
                  <c:v>0.110830523050421</c:v>
                </c:pt>
                <c:pt idx="3311">
                  <c:v>0.111141928828971</c:v>
                </c:pt>
                <c:pt idx="3312">
                  <c:v>0.1112979596791</c:v>
                </c:pt>
                <c:pt idx="3313">
                  <c:v>0.11145420957910999</c:v>
                </c:pt>
                <c:pt idx="3314">
                  <c:v>0.111610678836522</c:v>
                </c:pt>
                <c:pt idx="3315">
                  <c:v>0.111767367759288</c:v>
                </c:pt>
                <c:pt idx="3316">
                  <c:v>0.111924276655796</c:v>
                </c:pt>
                <c:pt idx="3317">
                  <c:v>0.11208140583486199</c:v>
                </c:pt>
                <c:pt idx="3318">
                  <c:v>0.11239632627811499</c:v>
                </c:pt>
                <c:pt idx="3319">
                  <c:v>0.112554118162109</c:v>
                </c:pt>
                <c:pt idx="3320">
                  <c:v>0.112870366807613</c:v>
                </c:pt>
                <c:pt idx="3321">
                  <c:v>0.113028824191546</c:v>
                </c:pt>
                <c:pt idx="3322">
                  <c:v>0.113187504031941</c:v>
                </c:pt>
                <c:pt idx="3323">
                  <c:v>0.113346406641102</c:v>
                </c:pt>
                <c:pt idx="3324">
                  <c:v>0.113505532331773</c:v>
                </c:pt>
                <c:pt idx="3325">
                  <c:v>0.113664881417134</c:v>
                </c:pt>
                <c:pt idx="3326">
                  <c:v>0.113824454210806</c:v>
                </c:pt>
                <c:pt idx="3327">
                  <c:v>0.113984251026852</c:v>
                </c:pt>
                <c:pt idx="3328">
                  <c:v>0.11414427217977299</c:v>
                </c:pt>
                <c:pt idx="3329">
                  <c:v>0.11430451798451401</c:v>
                </c:pt>
                <c:pt idx="3330">
                  <c:v>0.11446498875646</c:v>
                </c:pt>
                <c:pt idx="3331">
                  <c:v>0.114786606465728</c:v>
                </c:pt>
                <c:pt idx="3332">
                  <c:v>0.11494775403603801</c:v>
                </c:pt>
                <c:pt idx="3333">
                  <c:v>0.115109127839532</c:v>
                </c:pt>
                <c:pt idx="3334">
                  <c:v>0.11527072819381499</c:v>
                </c:pt>
                <c:pt idx="3335">
                  <c:v>0.11543255541694</c:v>
                </c:pt>
                <c:pt idx="3336">
                  <c:v>0.11559460982740501</c:v>
                </c:pt>
                <c:pt idx="3337">
                  <c:v>0.115756891744156</c:v>
                </c:pt>
                <c:pt idx="3338">
                  <c:v>0.115919401486587</c:v>
                </c:pt>
                <c:pt idx="3339">
                  <c:v>0.116082139374538</c:v>
                </c:pt>
                <c:pt idx="3340">
                  <c:v>0.116245105728301</c:v>
                </c:pt>
                <c:pt idx="3341">
                  <c:v>0.116408300868617</c:v>
                </c:pt>
                <c:pt idx="3342">
                  <c:v>0.11673537879412001</c:v>
                </c:pt>
                <c:pt idx="3343">
                  <c:v>0.11689926222304101</c:v>
                </c:pt>
                <c:pt idx="3344">
                  <c:v>0.117063375725986</c:v>
                </c:pt>
                <c:pt idx="3345">
                  <c:v>0.11722771962595301</c:v>
                </c:pt>
                <c:pt idx="3346">
                  <c:v>0.117392294246393</c:v>
                </c:pt>
                <c:pt idx="3347">
                  <c:v>0.11755709991121201</c:v>
                </c:pt>
                <c:pt idx="3348">
                  <c:v>0.117722136944771</c:v>
                </c:pt>
                <c:pt idx="3349">
                  <c:v>0.11788740567188501</c:v>
                </c:pt>
                <c:pt idx="3350">
                  <c:v>0.118052906417826</c:v>
                </c:pt>
                <c:pt idx="3351">
                  <c:v>0.11821863950832399</c:v>
                </c:pt>
                <c:pt idx="3352">
                  <c:v>0.118384605269562</c:v>
                </c:pt>
                <c:pt idx="3353">
                  <c:v>0.118550804028187</c:v>
                </c:pt>
                <c:pt idx="3354">
                  <c:v>0.118717236111298</c:v>
                </c:pt>
                <c:pt idx="3355">
                  <c:v>0.11888390184646</c:v>
                </c:pt>
                <c:pt idx="3356">
                  <c:v>0.119050801561691</c:v>
                </c:pt>
                <c:pt idx="3357">
                  <c:v>0.119217935585475</c:v>
                </c:pt>
                <c:pt idx="3358">
                  <c:v>0.119385304246754</c:v>
                </c:pt>
                <c:pt idx="3359">
                  <c:v>0.119552907874934</c:v>
                </c:pt>
                <c:pt idx="3360">
                  <c:v>0.119720746799881</c:v>
                </c:pt>
                <c:pt idx="3361">
                  <c:v>0.11988882135192599</c:v>
                </c:pt>
                <c:pt idx="3362">
                  <c:v>0.120057131861863</c:v>
                </c:pt>
                <c:pt idx="3363">
                  <c:v>0.12022567866095001</c:v>
                </c:pt>
                <c:pt idx="3364">
                  <c:v>0.12039446208091199</c:v>
                </c:pt>
                <c:pt idx="3365">
                  <c:v>0.120563482453937</c:v>
                </c:pt>
                <c:pt idx="3366">
                  <c:v>0.12073274011268099</c:v>
                </c:pt>
                <c:pt idx="3367">
                  <c:v>0.120902235390267</c:v>
                </c:pt>
                <c:pt idx="3368">
                  <c:v>0.12107196862028401</c:v>
                </c:pt>
                <c:pt idx="3369">
                  <c:v>0.121241940136792</c:v>
                </c:pt>
                <c:pt idx="3370">
                  <c:v>0.121412150274318</c:v>
                </c:pt>
                <c:pt idx="3371">
                  <c:v>0.12158259936786001</c:v>
                </c:pt>
                <c:pt idx="3372">
                  <c:v>0.12175328775288501</c:v>
                </c:pt>
                <c:pt idx="3373">
                  <c:v>0.121924215765331</c:v>
                </c:pt>
                <c:pt idx="3374">
                  <c:v>0.122095383741609</c:v>
                </c:pt>
                <c:pt idx="3375">
                  <c:v>0.1222667920186</c:v>
                </c:pt>
                <c:pt idx="3376">
                  <c:v>0.12243844093366101</c:v>
                </c:pt>
                <c:pt idx="3377">
                  <c:v>0.122610330824621</c:v>
                </c:pt>
                <c:pt idx="3378">
                  <c:v>0.12278246202978201</c:v>
                </c:pt>
                <c:pt idx="3379">
                  <c:v>0.122954834887923</c:v>
                </c:pt>
                <c:pt idx="3380">
                  <c:v>0.123300306920635</c:v>
                </c:pt>
                <c:pt idx="3381">
                  <c:v>0.123473406775143</c:v>
                </c:pt>
                <c:pt idx="3382">
                  <c:v>0.12364674964250701</c:v>
                </c:pt>
                <c:pt idx="3383">
                  <c:v>0.12382033586388801</c:v>
                </c:pt>
                <c:pt idx="3384">
                  <c:v>0.12399416578093</c:v>
                </c:pt>
                <c:pt idx="3385">
                  <c:v>0.12434255807095899</c:v>
                </c:pt>
                <c:pt idx="3386">
                  <c:v>0.12451712112963099</c:v>
                </c:pt>
                <c:pt idx="3387">
                  <c:v>0.124691929255334</c:v>
                </c:pt>
                <c:pt idx="3388">
                  <c:v>0.124866982792113</c:v>
                </c:pt>
                <c:pt idx="3389">
                  <c:v>0.12504228208449999</c:v>
                </c:pt>
                <c:pt idx="3390">
                  <c:v>0.12521782747750601</c:v>
                </c:pt>
                <c:pt idx="3391">
                  <c:v>0.12539361931663101</c:v>
                </c:pt>
                <c:pt idx="3392">
                  <c:v>0.12556965794785699</c:v>
                </c:pt>
                <c:pt idx="3393">
                  <c:v>0.12574594371765099</c:v>
                </c:pt>
                <c:pt idx="3394">
                  <c:v>0.12592247697296999</c:v>
                </c:pt>
                <c:pt idx="3395">
                  <c:v>0.12609925806125599</c:v>
                </c:pt>
                <c:pt idx="3396">
                  <c:v>0.126276287330437</c:v>
                </c:pt>
                <c:pt idx="3397">
                  <c:v>0.12645356512893299</c:v>
                </c:pt>
                <c:pt idx="3398">
                  <c:v>0.12663109180565099</c:v>
                </c:pt>
                <c:pt idx="3399">
                  <c:v>0.126808867709988</c:v>
                </c:pt>
                <c:pt idx="3400">
                  <c:v>0.12698689319183101</c:v>
                </c:pt>
                <c:pt idx="3401">
                  <c:v>0.12716516860155999</c:v>
                </c:pt>
                <c:pt idx="3402">
                  <c:v>0.127343694290045</c:v>
                </c:pt>
                <c:pt idx="3403">
                  <c:v>0.12752247060864999</c:v>
                </c:pt>
                <c:pt idx="3404">
                  <c:v>0.12770149790923199</c:v>
                </c:pt>
                <c:pt idx="3405">
                  <c:v>0.12788077654414101</c:v>
                </c:pt>
                <c:pt idx="3406">
                  <c:v>0.12806030686622299</c:v>
                </c:pt>
                <c:pt idx="3407">
                  <c:v>0.12824008922881699</c:v>
                </c:pt>
                <c:pt idx="3408">
                  <c:v>0.128420123985762</c:v>
                </c:pt>
                <c:pt idx="3409">
                  <c:v>0.12860041149139001</c:v>
                </c:pt>
                <c:pt idx="3410">
                  <c:v>0.128780952100532</c:v>
                </c:pt>
                <c:pt idx="3411">
                  <c:v>0.12896174616851799</c:v>
                </c:pt>
                <c:pt idx="3412">
                  <c:v>0.12932409610483001</c:v>
                </c:pt>
                <c:pt idx="3413">
                  <c:v>0.12950565268631201</c:v>
                </c:pt>
                <c:pt idx="3414">
                  <c:v>0.12968746415294899</c:v>
                </c:pt>
                <c:pt idx="3415">
                  <c:v>0.129869530862571</c:v>
                </c:pt>
                <c:pt idx="3416">
                  <c:v>0.13005185317351101</c:v>
                </c:pt>
                <c:pt idx="3417">
                  <c:v>0.130234431444605</c:v>
                </c:pt>
                <c:pt idx="3418">
                  <c:v>0.13041726603519099</c:v>
                </c:pt>
                <c:pt idx="3419">
                  <c:v>0.13060035730511499</c:v>
                </c:pt>
                <c:pt idx="3420">
                  <c:v>0.13078370561472399</c:v>
                </c:pt>
                <c:pt idx="3421">
                  <c:v>0.13096731132487499</c:v>
                </c:pt>
                <c:pt idx="3422">
                  <c:v>0.131151174796929</c:v>
                </c:pt>
                <c:pt idx="3423">
                  <c:v>0.13133529639275399</c:v>
                </c:pt>
                <c:pt idx="3424">
                  <c:v>0.13151967647472801</c:v>
                </c:pt>
                <c:pt idx="3425">
                  <c:v>0.13170431540573499</c:v>
                </c:pt>
                <c:pt idx="3426">
                  <c:v>0.13188921354917299</c:v>
                </c:pt>
                <c:pt idx="3427">
                  <c:v>0.132074371268944</c:v>
                </c:pt>
                <c:pt idx="3428">
                  <c:v>0.132445466895668</c:v>
                </c:pt>
                <c:pt idx="3429">
                  <c:v>0.13263140553298799</c:v>
                </c:pt>
                <c:pt idx="3430">
                  <c:v>0.13281760520737901</c:v>
                </c:pt>
                <c:pt idx="3431">
                  <c:v>0.13300406628531</c:v>
                </c:pt>
                <c:pt idx="3432">
                  <c:v>0.13319078913376001</c:v>
                </c:pt>
                <c:pt idx="3433">
                  <c:v>0.133377774120227</c:v>
                </c:pt>
                <c:pt idx="3434">
                  <c:v>0.13356502161272299</c:v>
                </c:pt>
                <c:pt idx="3435">
                  <c:v>0.13375253197977699</c:v>
                </c:pt>
                <c:pt idx="3436">
                  <c:v>0.13394030559043599</c:v>
                </c:pt>
                <c:pt idx="3437">
                  <c:v>0.134128342814264</c:v>
                </c:pt>
                <c:pt idx="3438">
                  <c:v>0.13431664402134499</c:v>
                </c:pt>
                <c:pt idx="3439">
                  <c:v>0.13450520958228099</c:v>
                </c:pt>
                <c:pt idx="3440">
                  <c:v>0.134694039868197</c:v>
                </c:pt>
                <c:pt idx="3441">
                  <c:v>0.134883135250736</c:v>
                </c:pt>
                <c:pt idx="3442">
                  <c:v>0.13507249610206401</c:v>
                </c:pt>
                <c:pt idx="3443">
                  <c:v>0.13526212279486999</c:v>
                </c:pt>
                <c:pt idx="3444">
                  <c:v>0.13545201570236601</c:v>
                </c:pt>
                <c:pt idx="3445">
                  <c:v>0.135642175198287</c:v>
                </c:pt>
                <c:pt idx="3446">
                  <c:v>0.13583260165689401</c:v>
                </c:pt>
                <c:pt idx="3447">
                  <c:v>0.13602329545297201</c:v>
                </c:pt>
                <c:pt idx="3448">
                  <c:v>0.13621425696183401</c:v>
                </c:pt>
                <c:pt idx="3449">
                  <c:v>0.136405486559318</c:v>
                </c:pt>
                <c:pt idx="3450">
                  <c:v>0.13659698462179001</c:v>
                </c:pt>
                <c:pt idx="3451">
                  <c:v>0.13698078764981</c:v>
                </c:pt>
                <c:pt idx="3452">
                  <c:v>0.13717309337073499</c:v>
                </c:pt>
                <c:pt idx="3453">
                  <c:v>0.13736566906740499</c:v>
                </c:pt>
                <c:pt idx="3454">
                  <c:v>0.13755851511883699</c:v>
                </c:pt>
                <c:pt idx="3455">
                  <c:v>0.13775163190457901</c:v>
                </c:pt>
                <c:pt idx="3456">
                  <c:v>0.13794501980471</c:v>
                </c:pt>
                <c:pt idx="3457">
                  <c:v>0.13813867919984699</c:v>
                </c:pt>
                <c:pt idx="3458">
                  <c:v>0.13833261047113601</c:v>
                </c:pt>
                <c:pt idx="3459">
                  <c:v>0.13852681400026201</c:v>
                </c:pt>
                <c:pt idx="3460">
                  <c:v>0.13872129016944501</c:v>
                </c:pt>
                <c:pt idx="3461">
                  <c:v>0.13891603936144001</c:v>
                </c:pt>
                <c:pt idx="3462">
                  <c:v>0.13911106195954101</c:v>
                </c:pt>
                <c:pt idx="3463">
                  <c:v>0.13930635834758001</c:v>
                </c:pt>
                <c:pt idx="3464">
                  <c:v>0.13950192890992699</c:v>
                </c:pt>
                <c:pt idx="3465">
                  <c:v>0.139697774031493</c:v>
                </c:pt>
                <c:pt idx="3466">
                  <c:v>0.13989389409772701</c:v>
                </c:pt>
                <c:pt idx="3467">
                  <c:v>0.14009028949462199</c:v>
                </c:pt>
                <c:pt idx="3468">
                  <c:v>0.14028696060871099</c:v>
                </c:pt>
                <c:pt idx="3469">
                  <c:v>0.14048390782706899</c:v>
                </c:pt>
                <c:pt idx="3470">
                  <c:v>0.14068113153731801</c:v>
                </c:pt>
                <c:pt idx="3471">
                  <c:v>0.140878632127619</c:v>
                </c:pt>
                <c:pt idx="3472">
                  <c:v>0.14147279906865901</c:v>
                </c:pt>
                <c:pt idx="3473">
                  <c:v>0.141870301903845</c:v>
                </c:pt>
                <c:pt idx="3474">
                  <c:v>0.14206947195647401</c:v>
                </c:pt>
                <c:pt idx="3475">
                  <c:v>0.14226892162160401</c:v>
                </c:pt>
                <c:pt idx="3476">
                  <c:v>0.14246865129177999</c:v>
                </c:pt>
                <c:pt idx="3477">
                  <c:v>0.14266866136009601</c:v>
                </c:pt>
                <c:pt idx="3478">
                  <c:v>0.14286895222020099</c:v>
                </c:pt>
                <c:pt idx="3479">
                  <c:v>0.14306952426629499</c:v>
                </c:pt>
                <c:pt idx="3480">
                  <c:v>0.14327037789313099</c:v>
                </c:pt>
                <c:pt idx="3481">
                  <c:v>0.143672931470819</c:v>
                </c:pt>
                <c:pt idx="3482">
                  <c:v>0.143874632213952</c:v>
                </c:pt>
                <c:pt idx="3483">
                  <c:v>0.144076616122392</c:v>
                </c:pt>
                <c:pt idx="3484">
                  <c:v>0.144278883593672</c:v>
                </c:pt>
                <c:pt idx="3485">
                  <c:v>0.14448143502588201</c:v>
                </c:pt>
                <c:pt idx="3486">
                  <c:v>0.14468427081767099</c:v>
                </c:pt>
                <c:pt idx="3487">
                  <c:v>0.14488739136824899</c:v>
                </c:pt>
                <c:pt idx="3488">
                  <c:v>0.145294488345411</c:v>
                </c:pt>
                <c:pt idx="3489">
                  <c:v>0.14549846557321899</c:v>
                </c:pt>
                <c:pt idx="3490">
                  <c:v>0.14570272916226301</c:v>
                </c:pt>
                <c:pt idx="3491">
                  <c:v>0.145907279514565</c:v>
                </c:pt>
                <c:pt idx="3492">
                  <c:v>0.14611211703270599</c:v>
                </c:pt>
                <c:pt idx="3493">
                  <c:v>0.14631724211983599</c:v>
                </c:pt>
                <c:pt idx="3494">
                  <c:v>0.146728356616489</c:v>
                </c:pt>
                <c:pt idx="3495">
                  <c:v>0.146934346835142</c:v>
                </c:pt>
                <c:pt idx="3496">
                  <c:v>0.14714062624104601</c:v>
                </c:pt>
                <c:pt idx="3497">
                  <c:v>0.14734719524018899</c:v>
                </c:pt>
                <c:pt idx="3498">
                  <c:v>0.14755405423912701</c:v>
                </c:pt>
                <c:pt idx="3499">
                  <c:v>0.14776120364498599</c:v>
                </c:pt>
                <c:pt idx="3500">
                  <c:v>0.14796864386546699</c:v>
                </c:pt>
                <c:pt idx="3501">
                  <c:v>0.14817637530884001</c:v>
                </c:pt>
                <c:pt idx="3502">
                  <c:v>0.14838439838394901</c:v>
                </c:pt>
                <c:pt idx="3503">
                  <c:v>0.148592713500213</c:v>
                </c:pt>
                <c:pt idx="3504">
                  <c:v>0.148801321067625</c:v>
                </c:pt>
                <c:pt idx="3505">
                  <c:v>0.149010221496754</c:v>
                </c:pt>
                <c:pt idx="3506">
                  <c:v>0.14921941519874499</c:v>
                </c:pt>
                <c:pt idx="3507">
                  <c:v>0.14942890258531999</c:v>
                </c:pt>
                <c:pt idx="3508">
                  <c:v>0.14963868406878</c:v>
                </c:pt>
                <c:pt idx="3509">
                  <c:v>0.14984876006200401</c:v>
                </c:pt>
                <c:pt idx="3510">
                  <c:v>0.15005913097845</c:v>
                </c:pt>
                <c:pt idx="3511">
                  <c:v>0.150269797232158</c:v>
                </c:pt>
                <c:pt idx="3512">
                  <c:v>0.15048075923774901</c:v>
                </c:pt>
                <c:pt idx="3513">
                  <c:v>0.15069201741042401</c:v>
                </c:pt>
                <c:pt idx="3514">
                  <c:v>0.15090357216597</c:v>
                </c:pt>
                <c:pt idx="3515">
                  <c:v>0.151115423920755</c:v>
                </c:pt>
                <c:pt idx="3516">
                  <c:v>0.151327573091734</c:v>
                </c:pt>
                <c:pt idx="3517">
                  <c:v>0.15154002009644599</c:v>
                </c:pt>
                <c:pt idx="3518">
                  <c:v>0.15175276535301499</c:v>
                </c:pt>
                <c:pt idx="3519">
                  <c:v>0.15196580928015399</c:v>
                </c:pt>
                <c:pt idx="3520">
                  <c:v>0.152179152297164</c:v>
                </c:pt>
                <c:pt idx="3521">
                  <c:v>0.152392794823932</c:v>
                </c:pt>
                <c:pt idx="3522">
                  <c:v>0.15260673728093799</c:v>
                </c:pt>
                <c:pt idx="3523">
                  <c:v>0.153035523670526</c:v>
                </c:pt>
                <c:pt idx="3524">
                  <c:v>0.15325036844702</c:v>
                </c:pt>
                <c:pt idx="3525">
                  <c:v>0.153465514841575</c:v>
                </c:pt>
                <c:pt idx="3526">
                  <c:v>0.15368096327763001</c:v>
                </c:pt>
                <c:pt idx="3527">
                  <c:v>0.15389671417921699</c:v>
                </c:pt>
                <c:pt idx="3528">
                  <c:v>0.15411276797096299</c:v>
                </c:pt>
                <c:pt idx="3529">
                  <c:v>0.15432912507809399</c:v>
                </c:pt>
                <c:pt idx="3530">
                  <c:v>0.15454578592642901</c:v>
                </c:pt>
                <c:pt idx="3531">
                  <c:v>0.15476275094238801</c:v>
                </c:pt>
                <c:pt idx="3532">
                  <c:v>0.15498002055298701</c:v>
                </c:pt>
                <c:pt idx="3533">
                  <c:v>0.155197595185844</c:v>
                </c:pt>
                <c:pt idx="3534">
                  <c:v>0.155633661231801</c:v>
                </c:pt>
                <c:pt idx="3535">
                  <c:v>0.15585215350314</c:v>
                </c:pt>
                <c:pt idx="3536">
                  <c:v>0.15607095251321501</c:v>
                </c:pt>
                <c:pt idx="3537">
                  <c:v>0.156290058692654</c:v>
                </c:pt>
                <c:pt idx="3538">
                  <c:v>0.15650947247268801</c:v>
                </c:pt>
                <c:pt idx="3539">
                  <c:v>0.15694922456249499</c:v>
                </c:pt>
                <c:pt idx="3540">
                  <c:v>0.157169563737761</c:v>
                </c:pt>
                <c:pt idx="3541">
                  <c:v>0.157390212244611</c:v>
                </c:pt>
                <c:pt idx="3542">
                  <c:v>0.15761117051731099</c:v>
                </c:pt>
                <c:pt idx="3543">
                  <c:v>0.15783243899073901</c:v>
                </c:pt>
                <c:pt idx="3544">
                  <c:v>0.15805401810038</c:v>
                </c:pt>
                <c:pt idx="3545">
                  <c:v>0.15827590828233401</c:v>
                </c:pt>
                <c:pt idx="3546">
                  <c:v>0.15849810997331201</c:v>
                </c:pt>
                <c:pt idx="3547">
                  <c:v>0.15872062361063699</c:v>
                </c:pt>
                <c:pt idx="3548">
                  <c:v>0.15894344963224799</c:v>
                </c:pt>
                <c:pt idx="3549">
                  <c:v>0.15916658847669601</c:v>
                </c:pt>
                <c:pt idx="3550">
                  <c:v>0.15939004058315101</c:v>
                </c:pt>
                <c:pt idx="3551">
                  <c:v>0.159613806391397</c:v>
                </c:pt>
                <c:pt idx="3552">
                  <c:v>0.15983788634183599</c:v>
                </c:pt>
                <c:pt idx="3553">
                  <c:v>0.16006228087548799</c:v>
                </c:pt>
                <c:pt idx="3554">
                  <c:v>0.160286990433995</c:v>
                </c:pt>
                <c:pt idx="3555">
                  <c:v>0.16051201545961399</c:v>
                </c:pt>
                <c:pt idx="3556">
                  <c:v>0.16073735639522799</c:v>
                </c:pt>
                <c:pt idx="3557">
                  <c:v>0.16096301368433699</c:v>
                </c:pt>
                <c:pt idx="3558">
                  <c:v>0.16118898777106699</c:v>
                </c:pt>
                <c:pt idx="3559">
                  <c:v>0.16164188811701</c:v>
                </c:pt>
                <c:pt idx="3560">
                  <c:v>0.161868815267593</c:v>
                </c:pt>
                <c:pt idx="3561">
                  <c:v>0.16209606099854099</c:v>
                </c:pt>
                <c:pt idx="3562">
                  <c:v>0.16232362575710499</c:v>
                </c:pt>
                <c:pt idx="3563">
                  <c:v>0.16255150999116399</c:v>
                </c:pt>
                <c:pt idx="3564">
                  <c:v>0.16277971414922501</c:v>
                </c:pt>
                <c:pt idx="3565">
                  <c:v>0.16300823868042799</c:v>
                </c:pt>
                <c:pt idx="3566">
                  <c:v>0.16323708403453899</c:v>
                </c:pt>
                <c:pt idx="3567">
                  <c:v>0.163466250661958</c:v>
                </c:pt>
                <c:pt idx="3568">
                  <c:v>0.16369573901371701</c:v>
                </c:pt>
                <c:pt idx="3569">
                  <c:v>0.163925549541481</c:v>
                </c:pt>
                <c:pt idx="3570">
                  <c:v>0.16415568269754999</c:v>
                </c:pt>
                <c:pt idx="3571">
                  <c:v>0.16438613893485601</c:v>
                </c:pt>
                <c:pt idx="3572">
                  <c:v>0.16461691870697101</c:v>
                </c:pt>
                <c:pt idx="3573">
                  <c:v>0.16484802246810101</c:v>
                </c:pt>
                <c:pt idx="3574">
                  <c:v>0.16507945067308899</c:v>
                </c:pt>
                <c:pt idx="3575">
                  <c:v>0.16531120377742101</c:v>
                </c:pt>
                <c:pt idx="3576">
                  <c:v>0.16554328223721601</c:v>
                </c:pt>
                <c:pt idx="3577">
                  <c:v>0.16577568650923899</c:v>
                </c:pt>
                <c:pt idx="3578">
                  <c:v>0.166008417050893</c:v>
                </c:pt>
                <c:pt idx="3579">
                  <c:v>0.16624147432022501</c:v>
                </c:pt>
                <c:pt idx="3580">
                  <c:v>0.166474858775923</c:v>
                </c:pt>
                <c:pt idx="3581">
                  <c:v>0.16670857087732099</c:v>
                </c:pt>
                <c:pt idx="3582">
                  <c:v>0.16717697985777299</c:v>
                </c:pt>
                <c:pt idx="3583">
                  <c:v>0.167411677658722</c:v>
                </c:pt>
                <c:pt idx="3584">
                  <c:v>0.16764670494915901</c:v>
                </c:pt>
                <c:pt idx="3585">
                  <c:v>0.167882062191654</c:v>
                </c:pt>
                <c:pt idx="3586">
                  <c:v>0.16811774984941899</c:v>
                </c:pt>
                <c:pt idx="3587">
                  <c:v>0.16835376838632299</c:v>
                </c:pt>
                <c:pt idx="3588">
                  <c:v>0.168590118266883</c:v>
                </c:pt>
                <c:pt idx="3589">
                  <c:v>0.16882679995626701</c:v>
                </c:pt>
                <c:pt idx="3590">
                  <c:v>0.16906381392029801</c:v>
                </c:pt>
                <c:pt idx="3591">
                  <c:v>0.169301160625453</c:v>
                </c:pt>
                <c:pt idx="3592">
                  <c:v>0.16953884053886401</c:v>
                </c:pt>
                <c:pt idx="3593">
                  <c:v>0.169776854128316</c:v>
                </c:pt>
                <c:pt idx="3594">
                  <c:v>0.17001520186225499</c:v>
                </c:pt>
                <c:pt idx="3595">
                  <c:v>0.17025388420978199</c:v>
                </c:pt>
                <c:pt idx="3596">
                  <c:v>0.170492901640656</c:v>
                </c:pt>
                <c:pt idx="3597">
                  <c:v>0.17073225462529801</c:v>
                </c:pt>
                <c:pt idx="3598">
                  <c:v>0.17097194363478699</c:v>
                </c:pt>
                <c:pt idx="3599">
                  <c:v>0.17121196914086501</c:v>
                </c:pt>
                <c:pt idx="3600">
                  <c:v>0.17145233161593601</c:v>
                </c:pt>
                <c:pt idx="3601">
                  <c:v>0.171693031533065</c:v>
                </c:pt>
                <c:pt idx="3602">
                  <c:v>0.17193406936598499</c:v>
                </c:pt>
                <c:pt idx="3603">
                  <c:v>0.172417160677445</c:v>
                </c:pt>
                <c:pt idx="3604">
                  <c:v>0.17265921510677601</c:v>
                </c:pt>
                <c:pt idx="3605">
                  <c:v>0.17290160935348001</c:v>
                </c:pt>
                <c:pt idx="3606">
                  <c:v>0.17314434389462499</c:v>
                </c:pt>
                <c:pt idx="3607">
                  <c:v>0.17338741920794401</c:v>
                </c:pt>
                <c:pt idx="3608">
                  <c:v>0.17363083577184499</c:v>
                </c:pt>
                <c:pt idx="3609">
                  <c:v>0.17387459406540401</c:v>
                </c:pt>
                <c:pt idx="3610">
                  <c:v>0.17411869456837201</c:v>
                </c:pt>
                <c:pt idx="3611">
                  <c:v>0.17436313776117199</c:v>
                </c:pt>
                <c:pt idx="3612">
                  <c:v>0.174607924124904</c:v>
                </c:pt>
                <c:pt idx="3613">
                  <c:v>0.17485305414134</c:v>
                </c:pt>
                <c:pt idx="3614">
                  <c:v>0.17509852829293099</c:v>
                </c:pt>
                <c:pt idx="3615">
                  <c:v>0.175344347062803</c:v>
                </c:pt>
                <c:pt idx="3616">
                  <c:v>0.17559051093476299</c:v>
                </c:pt>
                <c:pt idx="3617">
                  <c:v>0.17583702039329499</c:v>
                </c:pt>
                <c:pt idx="3618">
                  <c:v>0.176083875923565</c:v>
                </c:pt>
                <c:pt idx="3619">
                  <c:v>0.17633107801141701</c:v>
                </c:pt>
                <c:pt idx="3620">
                  <c:v>0.17657862714338099</c:v>
                </c:pt>
                <c:pt idx="3621">
                  <c:v>0.177074768489171</c:v>
                </c:pt>
                <c:pt idx="3622">
                  <c:v>0.17732336167947299</c:v>
                </c:pt>
                <c:pt idx="3623">
                  <c:v>0.177572303866839</c:v>
                </c:pt>
                <c:pt idx="3624">
                  <c:v>0.17782159554122101</c:v>
                </c:pt>
                <c:pt idx="3625">
                  <c:v>0.17807123719326001</c:v>
                </c:pt>
                <c:pt idx="3626">
                  <c:v>0.17832122931428601</c:v>
                </c:pt>
                <c:pt idx="3627">
                  <c:v>0.17857157239631899</c:v>
                </c:pt>
                <c:pt idx="3628">
                  <c:v>0.17882226693206699</c:v>
                </c:pt>
                <c:pt idx="3629">
                  <c:v>0.17907331341493399</c:v>
                </c:pt>
                <c:pt idx="3630">
                  <c:v>0.17932471233901301</c:v>
                </c:pt>
                <c:pt idx="3631">
                  <c:v>0.17957646419909301</c:v>
                </c:pt>
                <c:pt idx="3632">
                  <c:v>0.18008102870987899</c:v>
                </c:pt>
                <c:pt idx="3633">
                  <c:v>0.18033384235364</c:v>
                </c:pt>
                <c:pt idx="3634">
                  <c:v>0.18058701091950899</c:v>
                </c:pt>
                <c:pt idx="3635">
                  <c:v>0.18084053490575799</c:v>
                </c:pt>
                <c:pt idx="3636">
                  <c:v>0.18109441481135799</c:v>
                </c:pt>
                <c:pt idx="3637">
                  <c:v>0.18160324437999401</c:v>
                </c:pt>
                <c:pt idx="3638">
                  <c:v>0.18185819504447701</c:v>
                </c:pt>
                <c:pt idx="3639">
                  <c:v>0.18211350363120801</c:v>
                </c:pt>
                <c:pt idx="3640">
                  <c:v>0.18262519658204701</c:v>
                </c:pt>
                <c:pt idx="3641">
                  <c:v>0.182881581953239</c:v>
                </c:pt>
                <c:pt idx="3642">
                  <c:v>0.183138327260846</c:v>
                </c:pt>
                <c:pt idx="3643">
                  <c:v>0.18339543301017899</c:v>
                </c:pt>
                <c:pt idx="3644">
                  <c:v>0.18391072785880999</c:v>
                </c:pt>
                <c:pt idx="3645">
                  <c:v>0.18416891797228199</c:v>
                </c:pt>
                <c:pt idx="3646">
                  <c:v>0.18442747055582501</c:v>
                </c:pt>
                <c:pt idx="3647">
                  <c:v>0.18468638611830701</c:v>
                </c:pt>
                <c:pt idx="3648">
                  <c:v>0.18494566516930999</c:v>
                </c:pt>
                <c:pt idx="3649">
                  <c:v>0.185205308219131</c:v>
                </c:pt>
                <c:pt idx="3650">
                  <c:v>0.18572568836</c:v>
                </c:pt>
                <c:pt idx="3651">
                  <c:v>0.18598642647522801</c:v>
                </c:pt>
                <c:pt idx="3652">
                  <c:v>0.186509001361119</c:v>
                </c:pt>
                <c:pt idx="3653">
                  <c:v>0.186770839160281</c:v>
                </c:pt>
                <c:pt idx="3654">
                  <c:v>0.18703304455045799</c:v>
                </c:pt>
                <c:pt idx="3655">
                  <c:v>0.18755856016880701</c:v>
                </c:pt>
                <c:pt idx="3656">
                  <c:v>0.18782187143126799</c:v>
                </c:pt>
                <c:pt idx="3657">
                  <c:v>0.18834960345392701</c:v>
                </c:pt>
                <c:pt idx="3658">
                  <c:v>0.18887881827028699</c:v>
                </c:pt>
                <c:pt idx="3659">
                  <c:v>0.18914398302760799</c:v>
                </c:pt>
                <c:pt idx="3660">
                  <c:v>0.18940952004662201</c:v>
                </c:pt>
                <c:pt idx="3661">
                  <c:v>0.18967542984994201</c:v>
                </c:pt>
                <c:pt idx="3662">
                  <c:v>0.189941712960916</c:v>
                </c:pt>
                <c:pt idx="3663">
                  <c:v>0.190208369903626</c:v>
                </c:pt>
                <c:pt idx="3664">
                  <c:v>0.190475401202889</c:v>
                </c:pt>
                <c:pt idx="3665">
                  <c:v>0.191010588974034</c:v>
                </c:pt>
                <c:pt idx="3666">
                  <c:v>0.19127874649924001</c:v>
                </c:pt>
                <c:pt idx="3667">
                  <c:v>0.19154728048764999</c:v>
                </c:pt>
                <c:pt idx="3668">
                  <c:v>0.19181619146777601</c:v>
                </c:pt>
                <c:pt idx="3669">
                  <c:v>0.19208547996887301</c:v>
                </c:pt>
                <c:pt idx="3670">
                  <c:v>0.19235514652093799</c:v>
                </c:pt>
                <c:pt idx="3671">
                  <c:v>0.19262519165471101</c:v>
                </c:pt>
                <c:pt idx="3672">
                  <c:v>0.19289561590168</c:v>
                </c:pt>
                <c:pt idx="3673">
                  <c:v>0.193166419794078</c:v>
                </c:pt>
                <c:pt idx="3674">
                  <c:v>0.19343760386488301</c:v>
                </c:pt>
                <c:pt idx="3675">
                  <c:v>0.193709168647824</c:v>
                </c:pt>
                <c:pt idx="3676">
                  <c:v>0.193981114677378</c:v>
                </c:pt>
                <c:pt idx="3677">
                  <c:v>0.19425344248877299</c:v>
                </c:pt>
                <c:pt idx="3678">
                  <c:v>0.194526152617988</c:v>
                </c:pt>
                <c:pt idx="3679">
                  <c:v>0.19479924560175399</c:v>
                </c:pt>
                <c:pt idx="3680">
                  <c:v>0.19507272197755701</c:v>
                </c:pt>
                <c:pt idx="3681">
                  <c:v>0.195346582283635</c:v>
                </c:pt>
                <c:pt idx="3682">
                  <c:v>0.19562082705898501</c:v>
                </c:pt>
                <c:pt idx="3683">
                  <c:v>0.19617047217726399</c:v>
                </c:pt>
                <c:pt idx="3684">
                  <c:v>0.196721661659507</c:v>
                </c:pt>
                <c:pt idx="3685">
                  <c:v>0.19699783689266201</c:v>
                </c:pt>
                <c:pt idx="3686">
                  <c:v>0.19727439984498699</c:v>
                </c:pt>
                <c:pt idx="3687">
                  <c:v>0.19755135106079699</c:v>
                </c:pt>
                <c:pt idx="3688">
                  <c:v>0.19782869108517001</c:v>
                </c:pt>
                <c:pt idx="3689">
                  <c:v>0.19810642046394999</c:v>
                </c:pt>
                <c:pt idx="3690">
                  <c:v>0.19838453974374601</c:v>
                </c:pt>
                <c:pt idx="3691">
                  <c:v>0.198663049471938</c:v>
                </c:pt>
                <c:pt idx="3692">
                  <c:v>0.19922124246685699</c:v>
                </c:pt>
                <c:pt idx="3693">
                  <c:v>0.19950092683218601</c:v>
                </c:pt>
                <c:pt idx="3694">
                  <c:v>0.19978100384311401</c:v>
                </c:pt>
                <c:pt idx="3695">
                  <c:v>0.20006147405087299</c:v>
                </c:pt>
                <c:pt idx="3696">
                  <c:v>0.20034233800746701</c:v>
                </c:pt>
                <c:pt idx="3697">
                  <c:v>0.200623596265675</c:v>
                </c:pt>
                <c:pt idx="3698">
                  <c:v>0.20090524937905199</c:v>
                </c:pt>
                <c:pt idx="3699">
                  <c:v>0.20118729790193099</c:v>
                </c:pt>
                <c:pt idx="3700">
                  <c:v>0.201469742389422</c:v>
                </c:pt>
                <c:pt idx="3701">
                  <c:v>0.201752583397417</c:v>
                </c:pt>
                <c:pt idx="3702">
                  <c:v>0.202035821482584</c:v>
                </c:pt>
                <c:pt idx="3703">
                  <c:v>0.20231945720237701</c:v>
                </c:pt>
                <c:pt idx="3704">
                  <c:v>0.202887923779561</c:v>
                </c:pt>
                <c:pt idx="3705">
                  <c:v>0.20317275575577301</c:v>
                </c:pt>
                <c:pt idx="3706">
                  <c:v>0.20345798760425499</c:v>
                </c:pt>
                <c:pt idx="3707">
                  <c:v>0.20374361988638301</c:v>
                </c:pt>
                <c:pt idx="3708">
                  <c:v>0.20402965316432201</c:v>
                </c:pt>
                <c:pt idx="3709">
                  <c:v>0.20431608800102399</c:v>
                </c:pt>
                <c:pt idx="3710">
                  <c:v>0.204602924960233</c:v>
                </c:pt>
                <c:pt idx="3711">
                  <c:v>0.20489016460648499</c:v>
                </c:pt>
                <c:pt idx="3712">
                  <c:v>0.205177807505107</c:v>
                </c:pt>
                <c:pt idx="3713">
                  <c:v>0.205465854222219</c:v>
                </c:pt>
                <c:pt idx="3714">
                  <c:v>0.20575430532473901</c:v>
                </c:pt>
                <c:pt idx="3715">
                  <c:v>0.20604316138037801</c:v>
                </c:pt>
                <c:pt idx="3716">
                  <c:v>0.20633242295764601</c:v>
                </c:pt>
                <c:pt idx="3717">
                  <c:v>0.20691216495509199</c:v>
                </c:pt>
                <c:pt idx="3718">
                  <c:v>0.20720264651628301</c:v>
                </c:pt>
                <c:pt idx="3719">
                  <c:v>0.20749353588113201</c:v>
                </c:pt>
                <c:pt idx="3720">
                  <c:v>0.207784833622147</c:v>
                </c:pt>
                <c:pt idx="3721">
                  <c:v>0.208076540312644</c:v>
                </c:pt>
                <c:pt idx="3722">
                  <c:v>0.208368656526741</c:v>
                </c:pt>
                <c:pt idx="3723">
                  <c:v>0.20866118283936499</c:v>
                </c:pt>
                <c:pt idx="3724">
                  <c:v>0.20895411982624801</c:v>
                </c:pt>
                <c:pt idx="3725">
                  <c:v>0.20924746806392999</c:v>
                </c:pt>
                <c:pt idx="3726">
                  <c:v>0.209541228129762</c:v>
                </c:pt>
                <c:pt idx="3727">
                  <c:v>0.209835400601904</c:v>
                </c:pt>
                <c:pt idx="3728">
                  <c:v>0.210424985081823</c:v>
                </c:pt>
                <c:pt idx="3729">
                  <c:v>0.211016226145226</c:v>
                </c:pt>
                <c:pt idx="3730">
                  <c:v>0.21131246934978001</c:v>
                </c:pt>
                <c:pt idx="3731">
                  <c:v>0.211609128446693</c:v>
                </c:pt>
                <c:pt idx="3732">
                  <c:v>0.21190620401983301</c:v>
                </c:pt>
                <c:pt idx="3733">
                  <c:v>0.212203696653885</c:v>
                </c:pt>
                <c:pt idx="3734">
                  <c:v>0.21250160693435599</c:v>
                </c:pt>
                <c:pt idx="3735">
                  <c:v>0.212799935447576</c:v>
                </c:pt>
                <c:pt idx="3736">
                  <c:v>0.21309868278069499</c:v>
                </c:pt>
                <c:pt idx="3737">
                  <c:v>0.213397849521692</c:v>
                </c:pt>
                <c:pt idx="3738">
                  <c:v>0.21369743625936599</c:v>
                </c:pt>
                <c:pt idx="3739">
                  <c:v>0.21399744358334699</c:v>
                </c:pt>
                <c:pt idx="3740">
                  <c:v>0.21429787208409101</c:v>
                </c:pt>
                <c:pt idx="3741">
                  <c:v>0.21459872235288299</c:v>
                </c:pt>
                <c:pt idx="3742">
                  <c:v>0.21489999498183801</c:v>
                </c:pt>
                <c:pt idx="3743">
                  <c:v>0.21520169056390301</c:v>
                </c:pt>
                <c:pt idx="3744">
                  <c:v>0.21580635296331199</c:v>
                </c:pt>
                <c:pt idx="3745">
                  <c:v>0.216109320970715</c:v>
                </c:pt>
                <c:pt idx="3746">
                  <c:v>0.21641271431134901</c:v>
                </c:pt>
                <c:pt idx="3747">
                  <c:v>0.216716533582336</c:v>
                </c:pt>
                <c:pt idx="3748">
                  <c:v>0.217020779381633</c:v>
                </c:pt>
                <c:pt idx="3749">
                  <c:v>0.21732545230803901</c:v>
                </c:pt>
                <c:pt idx="3750">
                  <c:v>0.218242039850507</c:v>
                </c:pt>
                <c:pt idx="3751">
                  <c:v>0.21885524486354299</c:v>
                </c:pt>
                <c:pt idx="3752">
                  <c:v>0.21916249317452</c:v>
                </c:pt>
                <c:pt idx="3753">
                  <c:v>0.21947017282779699</c:v>
                </c:pt>
                <c:pt idx="3754">
                  <c:v>0.21977828442892899</c:v>
                </c:pt>
                <c:pt idx="3755">
                  <c:v>0.22008682858432399</c:v>
                </c:pt>
                <c:pt idx="3756">
                  <c:v>0.220705216987785</c:v>
                </c:pt>
                <c:pt idx="3757">
                  <c:v>0.22101506245292599</c:v>
                </c:pt>
                <c:pt idx="3758">
                  <c:v>0.22132534290648001</c:v>
                </c:pt>
                <c:pt idx="3759">
                  <c:v>0.221636058959124</c:v>
                </c:pt>
                <c:pt idx="3760">
                  <c:v>0.221947211222389</c:v>
                </c:pt>
                <c:pt idx="3761">
                  <c:v>0.22225880030866699</c:v>
                </c:pt>
                <c:pt idx="3762">
                  <c:v>0.222883291404123</c:v>
                </c:pt>
                <c:pt idx="3763">
                  <c:v>0.22319619464238599</c:v>
                </c:pt>
                <c:pt idx="3764">
                  <c:v>0.223509537161836</c:v>
                </c:pt>
                <c:pt idx="3765">
                  <c:v>0.22382331957917301</c:v>
                </c:pt>
                <c:pt idx="3766">
                  <c:v>0.22445220657864601</c:v>
                </c:pt>
                <c:pt idx="3767">
                  <c:v>0.22476731239851899</c:v>
                </c:pt>
                <c:pt idx="3768">
                  <c:v>0.22603216562644199</c:v>
                </c:pt>
                <c:pt idx="3769">
                  <c:v>0.22634948953228901</c:v>
                </c:pt>
                <c:pt idx="3770">
                  <c:v>0.22666725892544501</c:v>
                </c:pt>
                <c:pt idx="3771">
                  <c:v>0.226985474431324</c:v>
                </c:pt>
                <c:pt idx="3772">
                  <c:v>0.22730413667621899</c:v>
                </c:pt>
                <c:pt idx="3773">
                  <c:v>0.22762324628730099</c:v>
                </c:pt>
                <c:pt idx="3774">
                  <c:v>0.227942803892624</c:v>
                </c:pt>
                <c:pt idx="3775">
                  <c:v>0.22826281012111899</c:v>
                </c:pt>
                <c:pt idx="3776">
                  <c:v>0.228583265602606</c:v>
                </c:pt>
                <c:pt idx="3777">
                  <c:v>0.22890417096778301</c:v>
                </c:pt>
                <c:pt idx="3778">
                  <c:v>0.22922552684823899</c:v>
                </c:pt>
                <c:pt idx="3779">
                  <c:v>0.22954733387644499</c:v>
                </c:pt>
                <c:pt idx="3780">
                  <c:v>0.22986959268576301</c:v>
                </c:pt>
                <c:pt idx="3781">
                  <c:v>0.23019230391044301</c:v>
                </c:pt>
                <c:pt idx="3782">
                  <c:v>0.23051546818562599</c:v>
                </c:pt>
                <c:pt idx="3783">
                  <c:v>0.231163158432522</c:v>
                </c:pt>
                <c:pt idx="3784">
                  <c:v>0.23148768567898001</c:v>
                </c:pt>
                <c:pt idx="3785">
                  <c:v>0.231812668525432</c:v>
                </c:pt>
                <c:pt idx="3786">
                  <c:v>0.232464003577664</c:v>
                </c:pt>
                <c:pt idx="3787">
                  <c:v>0.232790357065362</c:v>
                </c:pt>
                <c:pt idx="3788">
                  <c:v>0.23344443917546701</c:v>
                </c:pt>
                <c:pt idx="3789">
                  <c:v>0.23377216908519899</c:v>
                </c:pt>
                <c:pt idx="3790">
                  <c:v>0.23410035909110699</c:v>
                </c:pt>
                <c:pt idx="3791">
                  <c:v>0.23442900983911499</c:v>
                </c:pt>
                <c:pt idx="3792">
                  <c:v>0.234758121976052</c:v>
                </c:pt>
                <c:pt idx="3793">
                  <c:v>0.23508769614965799</c:v>
                </c:pt>
                <c:pt idx="3794">
                  <c:v>0.23541773300857999</c:v>
                </c:pt>
                <c:pt idx="3795">
                  <c:v>0.23574823320237701</c:v>
                </c:pt>
                <c:pt idx="3796">
                  <c:v>0.236079197381519</c:v>
                </c:pt>
                <c:pt idx="3797">
                  <c:v>0.23641062619739001</c:v>
                </c:pt>
                <c:pt idx="3798">
                  <c:v>0.23674252030228701</c:v>
                </c:pt>
                <c:pt idx="3799">
                  <c:v>0.237074880349426</c:v>
                </c:pt>
                <c:pt idx="3800">
                  <c:v>0.23740770699293501</c:v>
                </c:pt>
                <c:pt idx="3801">
                  <c:v>0.23774100088786501</c:v>
                </c:pt>
                <c:pt idx="3802">
                  <c:v>0.23807476269018399</c:v>
                </c:pt>
                <c:pt idx="3803">
                  <c:v>0.23840899305678301</c:v>
                </c:pt>
                <c:pt idx="3804">
                  <c:v>0.23874369264547199</c:v>
                </c:pt>
                <c:pt idx="3805">
                  <c:v>0.23907886211498799</c:v>
                </c:pt>
                <c:pt idx="3806">
                  <c:v>0.23941450212498999</c:v>
                </c:pt>
                <c:pt idx="3807">
                  <c:v>0.23975061333606601</c:v>
                </c:pt>
                <c:pt idx="3808">
                  <c:v>0.24042425200841799</c:v>
                </c:pt>
                <c:pt idx="3809">
                  <c:v>0.240761780795509</c:v>
                </c:pt>
                <c:pt idx="3810">
                  <c:v>0.24143826059304299</c:v>
                </c:pt>
                <c:pt idx="3811">
                  <c:v>0.24177721293489199</c:v>
                </c:pt>
                <c:pt idx="3812">
                  <c:v>0.242116641127957</c:v>
                </c:pt>
                <c:pt idx="3813">
                  <c:v>0.24245654584028101</c:v>
                </c:pt>
                <c:pt idx="3814">
                  <c:v>0.24279692774084299</c:v>
                </c:pt>
                <c:pt idx="3815">
                  <c:v>0.243137787499563</c:v>
                </c:pt>
                <c:pt idx="3816">
                  <c:v>0.24347912578729899</c:v>
                </c:pt>
                <c:pt idx="3817">
                  <c:v>0.24382094327585399</c:v>
                </c:pt>
                <c:pt idx="3818">
                  <c:v>0.24416324063797101</c:v>
                </c:pt>
                <c:pt idx="3819">
                  <c:v>0.24484927767859399</c:v>
                </c:pt>
                <c:pt idx="3820">
                  <c:v>0.245193018707315</c:v>
                </c:pt>
                <c:pt idx="3821">
                  <c:v>0.24553724231003601</c:v>
                </c:pt>
                <c:pt idx="3822">
                  <c:v>0.24657281534174</c:v>
                </c:pt>
                <c:pt idx="3823">
                  <c:v>0.24691897602477</c:v>
                </c:pt>
                <c:pt idx="3824">
                  <c:v>0.24726562267872099</c:v>
                </c:pt>
                <c:pt idx="3825">
                  <c:v>0.247960376629344</c:v>
                </c:pt>
                <c:pt idx="3826">
                  <c:v>0.248308485293389</c:v>
                </c:pt>
                <c:pt idx="3827">
                  <c:v>0.24865708266310299</c:v>
                </c:pt>
                <c:pt idx="3828">
                  <c:v>0.24900616942457501</c:v>
                </c:pt>
                <c:pt idx="3829">
                  <c:v>0.24935574626485699</c:v>
                </c:pt>
                <c:pt idx="3830">
                  <c:v>0.249705813871964</c:v>
                </c:pt>
              </c:numCache>
            </c:numRef>
          </c:xVal>
          <c:yVal>
            <c:numRef>
              <c:f>'[T-T2000_2.xlsx]Feuil1'!$J$2:$J$3832</c:f>
              <c:numCache>
                <c:formatCode>General</c:formatCode>
                <c:ptCount val="3831"/>
                <c:pt idx="0">
                  <c:v>3.5464624803206704</c:v>
                </c:pt>
                <c:pt idx="1">
                  <c:v>3.5407783889013702</c:v>
                </c:pt>
                <c:pt idx="2">
                  <c:v>3.5351537388099401</c:v>
                </c:pt>
                <c:pt idx="3">
                  <c:v>3.5295874748931402</c:v>
                </c:pt>
                <c:pt idx="4">
                  <c:v>3.5240785635051397</c:v>
                </c:pt>
                <c:pt idx="5">
                  <c:v>3.5186259916974905</c:v>
                </c:pt>
                <c:pt idx="6">
                  <c:v>3.5132287671100499</c:v>
                </c:pt>
                <c:pt idx="7">
                  <c:v>3.5078859174584802</c:v>
                </c:pt>
                <c:pt idx="8">
                  <c:v>3.5025964900054398</c:v>
                </c:pt>
                <c:pt idx="9">
                  <c:v>3.4973595514121198</c:v>
                </c:pt>
                <c:pt idx="10">
                  <c:v>3.4921741870404301</c:v>
                </c:pt>
                <c:pt idx="11">
                  <c:v>3.4870395008492601</c:v>
                </c:pt>
                <c:pt idx="12">
                  <c:v>3.4819546148404803</c:v>
                </c:pt>
                <c:pt idx="13">
                  <c:v>3.4769186688496099</c:v>
                </c:pt>
                <c:pt idx="14">
                  <c:v>3.4719308200510897</c:v>
                </c:pt>
                <c:pt idx="15">
                  <c:v>3.46699024257481</c:v>
                </c:pt>
                <c:pt idx="16">
                  <c:v>3.4620961273134596</c:v>
                </c:pt>
                <c:pt idx="17">
                  <c:v>3.4572476815822304</c:v>
                </c:pt>
                <c:pt idx="18">
                  <c:v>3.4524441286388798</c:v>
                </c:pt>
                <c:pt idx="19">
                  <c:v>3.4476847074590102</c:v>
                </c:pt>
                <c:pt idx="20">
                  <c:v>3.4429686724174</c:v>
                </c:pt>
                <c:pt idx="21">
                  <c:v>3.4382952930533799</c:v>
                </c:pt>
                <c:pt idx="22">
                  <c:v>3.4336638535997603</c:v>
                </c:pt>
                <c:pt idx="23">
                  <c:v>3.4290736528031696</c:v>
                </c:pt>
                <c:pt idx="24">
                  <c:v>3.4245240036735098</c:v>
                </c:pt>
                <c:pt idx="25">
                  <c:v>3.4200142330584598</c:v>
                </c:pt>
                <c:pt idx="26">
                  <c:v>3.4155436815445701</c:v>
                </c:pt>
                <c:pt idx="27">
                  <c:v>3.4111117030404299</c:v>
                </c:pt>
                <c:pt idx="28">
                  <c:v>3.4067176645946002</c:v>
                </c:pt>
                <c:pt idx="29">
                  <c:v>3.4023609461041002</c:v>
                </c:pt>
                <c:pt idx="30">
                  <c:v>3.3980409400102696</c:v>
                </c:pt>
                <c:pt idx="31">
                  <c:v>3.3937570511692896</c:v>
                </c:pt>
                <c:pt idx="32">
                  <c:v>3.3895086965733103</c:v>
                </c:pt>
                <c:pt idx="33">
                  <c:v>3.3852953050628702</c:v>
                </c:pt>
                <c:pt idx="34">
                  <c:v>3.3811163170038099</c:v>
                </c:pt>
                <c:pt idx="35">
                  <c:v>3.3769711843526404</c:v>
                </c:pt>
                <c:pt idx="36">
                  <c:v>3.37285937012203</c:v>
                </c:pt>
                <c:pt idx="37">
                  <c:v>3.3687803483229701</c:v>
                </c:pt>
                <c:pt idx="38">
                  <c:v>3.3647336038064002</c:v>
                </c:pt>
                <c:pt idx="39">
                  <c:v>3.36071863174163</c:v>
                </c:pt>
                <c:pt idx="40">
                  <c:v>3.3567349378753901</c:v>
                </c:pt>
                <c:pt idx="41">
                  <c:v>3.3527820379801803</c:v>
                </c:pt>
                <c:pt idx="42">
                  <c:v>3.3488594577638695</c:v>
                </c:pt>
                <c:pt idx="43">
                  <c:v>3.3449667325796599</c:v>
                </c:pt>
                <c:pt idx="44">
                  <c:v>3.3411034076103201</c:v>
                </c:pt>
                <c:pt idx="45">
                  <c:v>3.3372690370618305</c:v>
                </c:pt>
                <c:pt idx="46">
                  <c:v>3.3334631845321101</c:v>
                </c:pt>
                <c:pt idx="47">
                  <c:v>3.3296854226680201</c:v>
                </c:pt>
                <c:pt idx="48">
                  <c:v>3.3259353326904599</c:v>
                </c:pt>
                <c:pt idx="49">
                  <c:v>3.3222125047457705</c:v>
                </c:pt>
                <c:pt idx="50">
                  <c:v>3.3185165373239496</c:v>
                </c:pt>
                <c:pt idx="51">
                  <c:v>3.3148470372816798</c:v>
                </c:pt>
                <c:pt idx="52">
                  <c:v>3.3112036196183201</c:v>
                </c:pt>
                <c:pt idx="53">
                  <c:v>3.3075859073653997</c:v>
                </c:pt>
                <c:pt idx="54">
                  <c:v>3.30399353137657</c:v>
                </c:pt>
                <c:pt idx="55">
                  <c:v>3.3004261302091402</c:v>
                </c:pt>
                <c:pt idx="56">
                  <c:v>3.2968833499943</c:v>
                </c:pt>
                <c:pt idx="57">
                  <c:v>3.2933648442180505</c:v>
                </c:pt>
                <c:pt idx="58">
                  <c:v>3.2898702735987504</c:v>
                </c:pt>
                <c:pt idx="59">
                  <c:v>3.2863993060728798</c:v>
                </c:pt>
                <c:pt idx="60">
                  <c:v>3.2829516164950396</c:v>
                </c:pt>
                <c:pt idx="61">
                  <c:v>3.2795268865620897</c:v>
                </c:pt>
                <c:pt idx="62">
                  <c:v>3.2761248047190898</c:v>
                </c:pt>
                <c:pt idx="63">
                  <c:v>3.2727450658675599</c:v>
                </c:pt>
                <c:pt idx="64">
                  <c:v>3.2693873715706099</c:v>
                </c:pt>
                <c:pt idx="65">
                  <c:v>3.2627369536828001</c:v>
                </c:pt>
                <c:pt idx="66">
                  <c:v>3.2594436642330296</c:v>
                </c:pt>
                <c:pt idx="67">
                  <c:v>3.2561712870990598</c:v>
                </c:pt>
                <c:pt idx="68">
                  <c:v>3.2529195542182698</c:v>
                </c:pt>
                <c:pt idx="69">
                  <c:v>3.2496882031709702</c:v>
                </c:pt>
                <c:pt idx="70">
                  <c:v>3.2464769772698903</c:v>
                </c:pt>
                <c:pt idx="71">
                  <c:v>3.2432856252145896</c:v>
                </c:pt>
                <c:pt idx="72">
                  <c:v>3.2401139012707301</c:v>
                </c:pt>
                <c:pt idx="73">
                  <c:v>3.2369615648110499</c:v>
                </c:pt>
                <c:pt idx="74">
                  <c:v>3.2338283805984398</c:v>
                </c:pt>
                <c:pt idx="75">
                  <c:v>3.2307141184200998</c:v>
                </c:pt>
                <c:pt idx="76">
                  <c:v>3.2276185530172898</c:v>
                </c:pt>
                <c:pt idx="77">
                  <c:v>3.2214826361955198</c:v>
                </c:pt>
                <c:pt idx="78">
                  <c:v>3.2184418584797299</c:v>
                </c:pt>
                <c:pt idx="79">
                  <c:v>3.2154189248103799</c:v>
                </c:pt>
                <c:pt idx="80">
                  <c:v>3.2124136335715301</c:v>
                </c:pt>
                <c:pt idx="81">
                  <c:v>3.2094257875754399</c:v>
                </c:pt>
                <c:pt idx="82">
                  <c:v>3.2064551939593495</c:v>
                </c:pt>
                <c:pt idx="83">
                  <c:v>3.2035016641716605</c:v>
                </c:pt>
                <c:pt idx="84">
                  <c:v>3.2005650138770902</c:v>
                </c:pt>
                <c:pt idx="85">
                  <c:v>3.1976450627880499</c:v>
                </c:pt>
                <c:pt idx="86">
                  <c:v>3.1947416346665203</c:v>
                </c:pt>
                <c:pt idx="87">
                  <c:v>3.19185455720628</c:v>
                </c:pt>
                <c:pt idx="88">
                  <c:v>3.1889836619728005</c:v>
                </c:pt>
                <c:pt idx="89">
                  <c:v>3.1861287843642199</c:v>
                </c:pt>
                <c:pt idx="90">
                  <c:v>3.1832897634522599</c:v>
                </c:pt>
                <c:pt idx="91">
                  <c:v>3.1804664419157804</c:v>
                </c:pt>
                <c:pt idx="92">
                  <c:v>3.1776586660806303</c:v>
                </c:pt>
                <c:pt idx="93">
                  <c:v>3.1748662856795797</c:v>
                </c:pt>
                <c:pt idx="94">
                  <c:v>3.1720891540379998</c:v>
                </c:pt>
                <c:pt idx="95">
                  <c:v>3.1693271276320898</c:v>
                </c:pt>
                <c:pt idx="96">
                  <c:v>3.1665800663719899</c:v>
                </c:pt>
                <c:pt idx="97">
                  <c:v>3.1638478333873699</c:v>
                </c:pt>
                <c:pt idx="98">
                  <c:v>3.16113029494114</c:v>
                </c:pt>
                <c:pt idx="99">
                  <c:v>3.1584273203432005</c:v>
                </c:pt>
                <c:pt idx="100">
                  <c:v>3.1557387820348199</c:v>
                </c:pt>
                <c:pt idx="101">
                  <c:v>3.1530645554044798</c:v>
                </c:pt>
                <c:pt idx="102">
                  <c:v>3.15040451868148</c:v>
                </c:pt>
                <c:pt idx="103">
                  <c:v>3.1477585530946399</c:v>
                </c:pt>
                <c:pt idx="104">
                  <c:v>3.1451265425450798</c:v>
                </c:pt>
                <c:pt idx="105">
                  <c:v>3.1425083737473103</c:v>
                </c:pt>
                <c:pt idx="106">
                  <c:v>3.1399039360206502</c:v>
                </c:pt>
                <c:pt idx="107">
                  <c:v>3.1373131214427703</c:v>
                </c:pt>
                <c:pt idx="108">
                  <c:v>3.1347358245517598</c:v>
                </c:pt>
                <c:pt idx="109">
                  <c:v>3.1321719424437302</c:v>
                </c:pt>
                <c:pt idx="110">
                  <c:v>3.1296213747225501</c:v>
                </c:pt>
                <c:pt idx="111">
                  <c:v>3.1270840233483601</c:v>
                </c:pt>
                <c:pt idx="112">
                  <c:v>3.1245597927102398</c:v>
                </c:pt>
                <c:pt idx="113">
                  <c:v>3.12204858946644</c:v>
                </c:pt>
                <c:pt idx="114">
                  <c:v>3.1195503226183301</c:v>
                </c:pt>
                <c:pt idx="115">
                  <c:v>3.1170649033521602</c:v>
                </c:pt>
                <c:pt idx="116">
                  <c:v>3.1145922449239398</c:v>
                </c:pt>
                <c:pt idx="117">
                  <c:v>3.1121322629070702</c:v>
                </c:pt>
                <c:pt idx="118">
                  <c:v>3.1096848748667703</c:v>
                </c:pt>
                <c:pt idx="119">
                  <c:v>3.1072500004267001</c:v>
                </c:pt>
                <c:pt idx="120">
                  <c:v>3.1024174806441902</c:v>
                </c:pt>
                <c:pt idx="121">
                  <c:v>3.10001968440849</c:v>
                </c:pt>
                <c:pt idx="122">
                  <c:v>3.09763409975699</c:v>
                </c:pt>
                <c:pt idx="123">
                  <c:v>3.09289928373778</c:v>
                </c:pt>
                <c:pt idx="124">
                  <c:v>3.0905499161084897</c:v>
                </c:pt>
                <c:pt idx="125">
                  <c:v>3.08821248742212</c:v>
                </c:pt>
                <c:pt idx="126">
                  <c:v>3.0858869337553299</c:v>
                </c:pt>
                <c:pt idx="127">
                  <c:v>3.0835731928698</c:v>
                </c:pt>
                <c:pt idx="128">
                  <c:v>3.0812712041634001</c:v>
                </c:pt>
                <c:pt idx="129">
                  <c:v>3.0789809085091302</c:v>
                </c:pt>
                <c:pt idx="130">
                  <c:v>3.07670224839016</c:v>
                </c:pt>
                <c:pt idx="131">
                  <c:v>3.0744351677459401</c:v>
                </c:pt>
                <c:pt idx="132">
                  <c:v>3.07217961200134</c:v>
                </c:pt>
                <c:pt idx="133">
                  <c:v>3.0699355279660301</c:v>
                </c:pt>
                <c:pt idx="134">
                  <c:v>3.06770286387931</c:v>
                </c:pt>
                <c:pt idx="135">
                  <c:v>3.06548156937273</c:v>
                </c:pt>
                <c:pt idx="136">
                  <c:v>3.06327159537619</c:v>
                </c:pt>
                <c:pt idx="137">
                  <c:v>3.0610728940563501</c:v>
                </c:pt>
                <c:pt idx="138">
                  <c:v>3.0588854189769603</c:v>
                </c:pt>
                <c:pt idx="139">
                  <c:v>3.05670912486171</c:v>
                </c:pt>
                <c:pt idx="140">
                  <c:v>3.0545439676092201</c:v>
                </c:pt>
                <c:pt idx="141">
                  <c:v>3.0523899044621801</c:v>
                </c:pt>
                <c:pt idx="142">
                  <c:v>3.0502468936062499</c:v>
                </c:pt>
                <c:pt idx="143">
                  <c:v>3.0481148944702099</c:v>
                </c:pt>
                <c:pt idx="144">
                  <c:v>3.0459938675899698</c:v>
                </c:pt>
                <c:pt idx="145">
                  <c:v>3.0438837744920599</c:v>
                </c:pt>
                <c:pt idx="146">
                  <c:v>3.0417845778550898</c:v>
                </c:pt>
                <c:pt idx="147">
                  <c:v>3.0396962412635302</c:v>
                </c:pt>
                <c:pt idx="148">
                  <c:v>3.0376187293643899</c:v>
                </c:pt>
                <c:pt idx="149">
                  <c:v>3.0355520077253302</c:v>
                </c:pt>
                <c:pt idx="150">
                  <c:v>3.03349604290965</c:v>
                </c:pt>
                <c:pt idx="151">
                  <c:v>3.0314508023814102</c:v>
                </c:pt>
                <c:pt idx="152">
                  <c:v>3.0294162544564798</c:v>
                </c:pt>
                <c:pt idx="153">
                  <c:v>3.0273923683246902</c:v>
                </c:pt>
                <c:pt idx="154">
                  <c:v>3.0253791141035999</c:v>
                </c:pt>
                <c:pt idx="155">
                  <c:v>3.0233764626258299</c:v>
                </c:pt>
                <c:pt idx="156">
                  <c:v>3.0213843856147298</c:v>
                </c:pt>
                <c:pt idx="157">
                  <c:v>3.0194028555129999</c:v>
                </c:pt>
                <c:pt idx="158">
                  <c:v>3.01743184556467</c:v>
                </c:pt>
                <c:pt idx="159">
                  <c:v>3.0154713296654498</c:v>
                </c:pt>
                <c:pt idx="160">
                  <c:v>3.0135212825855002</c:v>
                </c:pt>
                <c:pt idx="161">
                  <c:v>3.0115816796357002</c:v>
                </c:pt>
                <c:pt idx="162">
                  <c:v>3.0096524968808902</c:v>
                </c:pt>
                <c:pt idx="163">
                  <c:v>3.0077337109994402</c:v>
                </c:pt>
                <c:pt idx="164">
                  <c:v>3.00582529939201</c:v>
                </c:pt>
                <c:pt idx="165">
                  <c:v>3.00392723994573</c:v>
                </c:pt>
                <c:pt idx="166">
                  <c:v>3.0001620924705001</c:v>
                </c:pt>
                <c:pt idx="167">
                  <c:v>2.9982949632369</c:v>
                </c:pt>
                <c:pt idx="168">
                  <c:v>2.99643810386458</c:v>
                </c:pt>
                <c:pt idx="169">
                  <c:v>2.9945914950774499</c:v>
                </c:pt>
                <c:pt idx="170">
                  <c:v>2.9927551182142098</c:v>
                </c:pt>
                <c:pt idx="171">
                  <c:v>2.9909289549906402</c:v>
                </c:pt>
                <c:pt idx="172">
                  <c:v>2.98911298768834</c:v>
                </c:pt>
                <c:pt idx="173">
                  <c:v>2.9873071990684399</c:v>
                </c:pt>
                <c:pt idx="174">
                  <c:v>2.9837260907898702</c:v>
                </c:pt>
                <c:pt idx="175">
                  <c:v>2.9819507387816602</c:v>
                </c:pt>
                <c:pt idx="176">
                  <c:v>2.9801855005353697</c:v>
                </c:pt>
                <c:pt idx="177">
                  <c:v>2.9784303609814202</c:v>
                </c:pt>
                <c:pt idx="178">
                  <c:v>2.9766853051322801</c:v>
                </c:pt>
                <c:pt idx="179">
                  <c:v>2.9749503186081201</c:v>
                </c:pt>
                <c:pt idx="180">
                  <c:v>2.97322538726096</c:v>
                </c:pt>
                <c:pt idx="181">
                  <c:v>2.97151049726821</c:v>
                </c:pt>
                <c:pt idx="182">
                  <c:v>2.96980563510827</c:v>
                </c:pt>
                <c:pt idx="183">
                  <c:v>2.9681107876400601</c:v>
                </c:pt>
                <c:pt idx="184">
                  <c:v>2.9664259419549599</c:v>
                </c:pt>
                <c:pt idx="185">
                  <c:v>2.9647510853913199</c:v>
                </c:pt>
                <c:pt idx="186">
                  <c:v>2.9630862056373197</c:v>
                </c:pt>
                <c:pt idx="187">
                  <c:v>2.9614312905733802</c:v>
                </c:pt>
                <c:pt idx="188">
                  <c:v>2.95978632834015</c:v>
                </c:pt>
                <c:pt idx="189">
                  <c:v>2.9581513072696</c:v>
                </c:pt>
                <c:pt idx="190">
                  <c:v>2.9565262159993502</c:v>
                </c:pt>
                <c:pt idx="191">
                  <c:v>2.95491104326066</c:v>
                </c:pt>
                <c:pt idx="192">
                  <c:v>2.9533057780769001</c:v>
                </c:pt>
                <c:pt idx="193">
                  <c:v>2.95171040957502</c:v>
                </c:pt>
                <c:pt idx="194">
                  <c:v>2.9485493201970199</c:v>
                </c:pt>
                <c:pt idx="195">
                  <c:v>2.9469835784817699</c:v>
                </c:pt>
                <c:pt idx="196">
                  <c:v>2.9454276917458397</c:v>
                </c:pt>
                <c:pt idx="197">
                  <c:v>2.9438816499373703</c:v>
                </c:pt>
                <c:pt idx="198">
                  <c:v>2.9423454431282097</c:v>
                </c:pt>
                <c:pt idx="199">
                  <c:v>2.9408190614320699</c:v>
                </c:pt>
                <c:pt idx="200">
                  <c:v>2.9393024951611499</c:v>
                </c:pt>
                <c:pt idx="201">
                  <c:v>2.9377957346938399</c:v>
                </c:pt>
                <c:pt idx="202">
                  <c:v>2.9362987704206498</c:v>
                </c:pt>
                <c:pt idx="203">
                  <c:v>2.9348115929454099</c:v>
                </c:pt>
                <c:pt idx="204">
                  <c:v>2.9333341928193799</c:v>
                </c:pt>
                <c:pt idx="205">
                  <c:v>2.93186656071929</c:v>
                </c:pt>
                <c:pt idx="206">
                  <c:v>2.93040868737598</c:v>
                </c:pt>
                <c:pt idx="207">
                  <c:v>2.9289605635275202</c:v>
                </c:pt>
                <c:pt idx="208">
                  <c:v>2.9275221799757198</c:v>
                </c:pt>
                <c:pt idx="209">
                  <c:v>2.9260935275366702</c:v>
                </c:pt>
                <c:pt idx="210">
                  <c:v>2.9246745970879</c:v>
                </c:pt>
                <c:pt idx="211">
                  <c:v>2.92326537945174</c:v>
                </c:pt>
                <c:pt idx="212">
                  <c:v>2.92186586551815</c:v>
                </c:pt>
                <c:pt idx="213">
                  <c:v>2.9204760461399299</c:v>
                </c:pt>
                <c:pt idx="214">
                  <c:v>2.9190959122336002</c:v>
                </c:pt>
                <c:pt idx="215">
                  <c:v>2.9177254545648701</c:v>
                </c:pt>
                <c:pt idx="216">
                  <c:v>2.9163646640297798</c:v>
                </c:pt>
                <c:pt idx="217">
                  <c:v>2.9150135314179799</c:v>
                </c:pt>
                <c:pt idx="218">
                  <c:v>2.9136720474750799</c:v>
                </c:pt>
                <c:pt idx="219">
                  <c:v>2.9123402029468797</c:v>
                </c:pt>
                <c:pt idx="220">
                  <c:v>2.9110179885173402</c:v>
                </c:pt>
                <c:pt idx="221">
                  <c:v>2.9097053948164899</c:v>
                </c:pt>
                <c:pt idx="222">
                  <c:v>2.90840241241263</c:v>
                </c:pt>
                <c:pt idx="223">
                  <c:v>2.9071090318615398</c:v>
                </c:pt>
                <c:pt idx="224">
                  <c:v>2.9058252436050602</c:v>
                </c:pt>
                <c:pt idx="225">
                  <c:v>2.90455103799161</c:v>
                </c:pt>
                <c:pt idx="226">
                  <c:v>2.9032864053512499</c:v>
                </c:pt>
                <c:pt idx="227">
                  <c:v>2.9020313358609497</c:v>
                </c:pt>
                <c:pt idx="228">
                  <c:v>2.9007858196660199</c:v>
                </c:pt>
                <c:pt idx="229">
                  <c:v>2.8995498468337102</c:v>
                </c:pt>
                <c:pt idx="230">
                  <c:v>2.8983234072433799</c:v>
                </c:pt>
                <c:pt idx="231">
                  <c:v>2.89589908712068</c:v>
                </c:pt>
                <c:pt idx="232">
                  <c:v>2.8947011859632497</c:v>
                </c:pt>
                <c:pt idx="233">
                  <c:v>2.8935127767108804</c:v>
                </c:pt>
                <c:pt idx="234">
                  <c:v>2.8923338488057899</c:v>
                </c:pt>
                <c:pt idx="235">
                  <c:v>2.8911643914689202</c:v>
                </c:pt>
                <c:pt idx="236">
                  <c:v>2.8900043938984101</c:v>
                </c:pt>
                <c:pt idx="237">
                  <c:v>2.8888538450388301</c:v>
                </c:pt>
                <c:pt idx="238">
                  <c:v>2.8877127337610902</c:v>
                </c:pt>
                <c:pt idx="239">
                  <c:v>2.8865810487851902</c:v>
                </c:pt>
                <c:pt idx="240">
                  <c:v>2.8854587787219002</c:v>
                </c:pt>
                <c:pt idx="241">
                  <c:v>2.8843459120058399</c:v>
                </c:pt>
                <c:pt idx="242">
                  <c:v>2.8832424369076999</c:v>
                </c:pt>
                <c:pt idx="243">
                  <c:v>2.8821483415809501</c:v>
                </c:pt>
                <c:pt idx="244">
                  <c:v>2.8810636140094101</c:v>
                </c:pt>
                <c:pt idx="245">
                  <c:v>2.8799882420102101</c:v>
                </c:pt>
                <c:pt idx="246">
                  <c:v>2.8789222132471699</c:v>
                </c:pt>
                <c:pt idx="247">
                  <c:v>2.8778655152351202</c:v>
                </c:pt>
                <c:pt idx="248">
                  <c:v>2.8768181352954203</c:v>
                </c:pt>
                <c:pt idx="249">
                  <c:v>2.8757800605950501</c:v>
                </c:pt>
                <c:pt idx="250">
                  <c:v>2.8747512781536799</c:v>
                </c:pt>
                <c:pt idx="251">
                  <c:v>2.8737317747323998</c:v>
                </c:pt>
                <c:pt idx="252">
                  <c:v>2.8727215370185801</c:v>
                </c:pt>
                <c:pt idx="253">
                  <c:v>2.87172055148292</c:v>
                </c:pt>
                <c:pt idx="254">
                  <c:v>2.8707288043897599</c:v>
                </c:pt>
                <c:pt idx="255">
                  <c:v>2.86974628183129</c:v>
                </c:pt>
                <c:pt idx="256">
                  <c:v>2.86877296973491</c:v>
                </c:pt>
                <c:pt idx="257">
                  <c:v>2.8678088538307502</c:v>
                </c:pt>
                <c:pt idx="258">
                  <c:v>2.8668539196393499</c:v>
                </c:pt>
                <c:pt idx="259">
                  <c:v>2.8659081525317198</c:v>
                </c:pt>
                <c:pt idx="260">
                  <c:v>2.8649715376406202</c:v>
                </c:pt>
                <c:pt idx="261">
                  <c:v>2.8640440599743302</c:v>
                </c:pt>
                <c:pt idx="262">
                  <c:v>2.86312570421275</c:v>
                </c:pt>
                <c:pt idx="263">
                  <c:v>2.8622164550017999</c:v>
                </c:pt>
                <c:pt idx="264">
                  <c:v>2.8613162966627503</c:v>
                </c:pt>
                <c:pt idx="265">
                  <c:v>2.8604252134146897</c:v>
                </c:pt>
                <c:pt idx="266">
                  <c:v>2.8595431891568799</c:v>
                </c:pt>
                <c:pt idx="267">
                  <c:v>2.85867020770876</c:v>
                </c:pt>
                <c:pt idx="268">
                  <c:v>2.85780625259709</c:v>
                </c:pt>
                <c:pt idx="269">
                  <c:v>2.8569513072099899</c:v>
                </c:pt>
                <c:pt idx="270">
                  <c:v>2.8561053546613602</c:v>
                </c:pt>
                <c:pt idx="271">
                  <c:v>2.8552683778944798</c:v>
                </c:pt>
                <c:pt idx="272">
                  <c:v>2.8544403596705901</c:v>
                </c:pt>
                <c:pt idx="273">
                  <c:v>2.8536212824950802</c:v>
                </c:pt>
                <c:pt idx="274">
                  <c:v>2.8528111286816702</c:v>
                </c:pt>
                <c:pt idx="275">
                  <c:v>2.8520098803606899</c:v>
                </c:pt>
                <c:pt idx="276">
                  <c:v>2.8512175193837099</c:v>
                </c:pt>
                <c:pt idx="277">
                  <c:v>2.8504340274687401</c:v>
                </c:pt>
                <c:pt idx="278">
                  <c:v>2.8496593860847201</c:v>
                </c:pt>
                <c:pt idx="279">
                  <c:v>2.8488935764233303</c:v>
                </c:pt>
                <c:pt idx="280">
                  <c:v>2.8481365796075999</c:v>
                </c:pt>
                <c:pt idx="281">
                  <c:v>2.8473883764511201</c:v>
                </c:pt>
                <c:pt idx="282">
                  <c:v>2.8466489475518197</c:v>
                </c:pt>
                <c:pt idx="283">
                  <c:v>2.8459182732968999</c:v>
                </c:pt>
                <c:pt idx="284">
                  <c:v>2.84519633392682</c:v>
                </c:pt>
                <c:pt idx="285">
                  <c:v>2.8444831093618599</c:v>
                </c:pt>
                <c:pt idx="286">
                  <c:v>2.84377857938959</c:v>
                </c:pt>
                <c:pt idx="287">
                  <c:v>2.8430827235198901</c:v>
                </c:pt>
                <c:pt idx="288">
                  <c:v>2.8423955211022802</c:v>
                </c:pt>
                <c:pt idx="289">
                  <c:v>2.8417169512470601</c:v>
                </c:pt>
                <c:pt idx="290">
                  <c:v>2.8410469928742899</c:v>
                </c:pt>
                <c:pt idx="291">
                  <c:v>2.8403856246323</c:v>
                </c:pt>
                <c:pt idx="292">
                  <c:v>2.8397328250042499</c:v>
                </c:pt>
                <c:pt idx="293">
                  <c:v>2.8390885722208803</c:v>
                </c:pt>
                <c:pt idx="294">
                  <c:v>2.83845284435372</c:v>
                </c:pt>
                <c:pt idx="295">
                  <c:v>2.8378256192075302</c:v>
                </c:pt>
                <c:pt idx="296">
                  <c:v>2.83720687442344</c:v>
                </c:pt>
                <c:pt idx="297">
                  <c:v>2.8365965873396002</c:v>
                </c:pt>
                <c:pt idx="298">
                  <c:v>2.8359947351910697</c:v>
                </c:pt>
                <c:pt idx="299">
                  <c:v>2.8354012949094303</c:v>
                </c:pt>
                <c:pt idx="300">
                  <c:v>2.8348162432994402</c:v>
                </c:pt>
                <c:pt idx="301">
                  <c:v>2.83423955688898</c:v>
                </c:pt>
                <c:pt idx="302">
                  <c:v>2.8336712120002701</c:v>
                </c:pt>
                <c:pt idx="303">
                  <c:v>2.83311118478021</c:v>
                </c:pt>
                <c:pt idx="304">
                  <c:v>2.83255945113061</c:v>
                </c:pt>
                <c:pt idx="305">
                  <c:v>2.8320159867604398</c:v>
                </c:pt>
                <c:pt idx="306">
                  <c:v>2.8314807671985203</c:v>
                </c:pt>
                <c:pt idx="307">
                  <c:v>2.83095376769919</c:v>
                </c:pt>
                <c:pt idx="308">
                  <c:v>2.8304349633596</c:v>
                </c:pt>
                <c:pt idx="309">
                  <c:v>2.8299243290426901</c:v>
                </c:pt>
                <c:pt idx="310">
                  <c:v>2.8294218394389801</c:v>
                </c:pt>
                <c:pt idx="311">
                  <c:v>2.82892746901706</c:v>
                </c:pt>
                <c:pt idx="312">
                  <c:v>2.8284411920158901</c:v>
                </c:pt>
                <c:pt idx="313">
                  <c:v>2.8279629825205301</c:v>
                </c:pt>
                <c:pt idx="314">
                  <c:v>2.8274928143886</c:v>
                </c:pt>
                <c:pt idx="315">
                  <c:v>2.8270306612494598</c:v>
                </c:pt>
                <c:pt idx="316">
                  <c:v>2.8265764965976099</c:v>
                </c:pt>
                <c:pt idx="317">
                  <c:v>2.82613029364899</c:v>
                </c:pt>
                <c:pt idx="318">
                  <c:v>2.8256920255203899</c:v>
                </c:pt>
                <c:pt idx="319">
                  <c:v>2.8252616650379601</c:v>
                </c:pt>
                <c:pt idx="320">
                  <c:v>2.82483918487284</c:v>
                </c:pt>
                <c:pt idx="321">
                  <c:v>2.82442455751411</c:v>
                </c:pt>
                <c:pt idx="322">
                  <c:v>2.8240177552127799</c:v>
                </c:pt>
                <c:pt idx="323">
                  <c:v>2.8236187500857501</c:v>
                </c:pt>
                <c:pt idx="324">
                  <c:v>2.8232275140083201</c:v>
                </c:pt>
                <c:pt idx="325">
                  <c:v>2.82284401870462</c:v>
                </c:pt>
                <c:pt idx="326">
                  <c:v>2.8224682356787398</c:v>
                </c:pt>
                <c:pt idx="327">
                  <c:v>2.8221001362907199</c:v>
                </c:pt>
                <c:pt idx="328">
                  <c:v>2.8217396916377298</c:v>
                </c:pt>
                <c:pt idx="329">
                  <c:v>2.8213868727057601</c:v>
                </c:pt>
                <c:pt idx="330">
                  <c:v>2.8210416502975297</c:v>
                </c:pt>
                <c:pt idx="331">
                  <c:v>2.8207039949580399</c:v>
                </c:pt>
                <c:pt idx="332">
                  <c:v>2.8203738771225901</c:v>
                </c:pt>
                <c:pt idx="333">
                  <c:v>2.8200512670551499</c:v>
                </c:pt>
                <c:pt idx="334">
                  <c:v>2.8197361347604</c:v>
                </c:pt>
                <c:pt idx="335">
                  <c:v>2.8194284501475502</c:v>
                </c:pt>
                <c:pt idx="336">
                  <c:v>2.8191281829013701</c:v>
                </c:pt>
                <c:pt idx="337">
                  <c:v>2.8188353025871598</c:v>
                </c:pt>
                <c:pt idx="338">
                  <c:v>2.8185497785443303</c:v>
                </c:pt>
                <c:pt idx="339">
                  <c:v>2.8182715799615599</c:v>
                </c:pt>
                <c:pt idx="340">
                  <c:v>2.81800067586058</c:v>
                </c:pt>
                <c:pt idx="341">
                  <c:v>2.8177370350933799</c:v>
                </c:pt>
                <c:pt idx="342">
                  <c:v>2.8174806263603398</c:v>
                </c:pt>
                <c:pt idx="343">
                  <c:v>2.8172314181539497</c:v>
                </c:pt>
                <c:pt idx="344">
                  <c:v>2.8169893788536999</c:v>
                </c:pt>
                <c:pt idx="345">
                  <c:v>2.8167544766534598</c:v>
                </c:pt>
                <c:pt idx="346">
                  <c:v>2.8165266795802801</c:v>
                </c:pt>
                <c:pt idx="347">
                  <c:v>2.8163059555123202</c:v>
                </c:pt>
                <c:pt idx="348">
                  <c:v>2.8160922721971198</c:v>
                </c:pt>
                <c:pt idx="349">
                  <c:v>2.8158855971843599</c:v>
                </c:pt>
                <c:pt idx="350">
                  <c:v>2.8156858979028301</c:v>
                </c:pt>
                <c:pt idx="351">
                  <c:v>2.8154931416031599</c:v>
                </c:pt>
                <c:pt idx="352">
                  <c:v>2.8153072953965399</c:v>
                </c:pt>
                <c:pt idx="353">
                  <c:v>2.81512832625975</c:v>
                </c:pt>
                <c:pt idx="354">
                  <c:v>2.8149562010139801</c:v>
                </c:pt>
                <c:pt idx="355">
                  <c:v>2.8147908863028701</c:v>
                </c:pt>
                <c:pt idx="356">
                  <c:v>2.8146323486887201</c:v>
                </c:pt>
                <c:pt idx="357">
                  <c:v>2.8144805545581</c:v>
                </c:pt>
                <c:pt idx="358">
                  <c:v>2.81433547015174</c:v>
                </c:pt>
                <c:pt idx="359">
                  <c:v>2.8141970615776799</c:v>
                </c:pt>
                <c:pt idx="360">
                  <c:v>2.8140652948345597</c:v>
                </c:pt>
                <c:pt idx="361">
                  <c:v>2.8139401357400398</c:v>
                </c:pt>
                <c:pt idx="362">
                  <c:v>2.8138215500061499</c:v>
                </c:pt>
                <c:pt idx="363">
                  <c:v>2.81370950318848</c:v>
                </c:pt>
                <c:pt idx="364">
                  <c:v>2.81360396079838</c:v>
                </c:pt>
                <c:pt idx="365">
                  <c:v>2.8135048880791302</c:v>
                </c:pt>
                <c:pt idx="366">
                  <c:v>2.8134122502863903</c:v>
                </c:pt>
                <c:pt idx="367">
                  <c:v>2.8133260124734698</c:v>
                </c:pt>
                <c:pt idx="368">
                  <c:v>2.8132461395679602</c:v>
                </c:pt>
                <c:pt idx="369">
                  <c:v>2.81317259641312</c:v>
                </c:pt>
                <c:pt idx="370">
                  <c:v>2.8131053477211401</c:v>
                </c:pt>
                <c:pt idx="371">
                  <c:v>2.8130443581077502</c:v>
                </c:pt>
                <c:pt idx="372">
                  <c:v>2.8129895920036501</c:v>
                </c:pt>
                <c:pt idx="373">
                  <c:v>2.8129410138049602</c:v>
                </c:pt>
                <c:pt idx="374">
                  <c:v>2.8128985877638497</c:v>
                </c:pt>
                <c:pt idx="375">
                  <c:v>2.8128622780116301</c:v>
                </c:pt>
                <c:pt idx="376">
                  <c:v>2.8128320486043101</c:v>
                </c:pt>
                <c:pt idx="377">
                  <c:v>2.8128078634617402</c:v>
                </c:pt>
                <c:pt idx="378">
                  <c:v>2.8127896864034398</c:v>
                </c:pt>
                <c:pt idx="379">
                  <c:v>2.8127774811853201</c:v>
                </c:pt>
                <c:pt idx="380">
                  <c:v>2.81277121139449</c:v>
                </c:pt>
                <c:pt idx="381">
                  <c:v>2.8127708405779597</c:v>
                </c:pt>
                <c:pt idx="382">
                  <c:v>2.8128047557657601</c:v>
                </c:pt>
                <c:pt idx="383">
                  <c:v>2.8128276142222299</c:v>
                </c:pt>
                <c:pt idx="384">
                  <c:v>2.8128561878330403</c:v>
                </c:pt>
                <c:pt idx="385">
                  <c:v>2.8128904396182399</c:v>
                </c:pt>
                <c:pt idx="386">
                  <c:v>2.8129303324453399</c:v>
                </c:pt>
                <c:pt idx="387">
                  <c:v>2.8129758291400799</c:v>
                </c:pt>
                <c:pt idx="388">
                  <c:v>2.8130268924260302</c:v>
                </c:pt>
                <c:pt idx="389">
                  <c:v>2.8130834849166697</c:v>
                </c:pt>
                <c:pt idx="390">
                  <c:v>2.8131455691936003</c:v>
                </c:pt>
                <c:pt idx="391">
                  <c:v>2.8132131077859599</c:v>
                </c:pt>
                <c:pt idx="392">
                  <c:v>2.8132860630095102</c:v>
                </c:pt>
                <c:pt idx="393">
                  <c:v>2.8133643972926898</c:v>
                </c:pt>
                <c:pt idx="394">
                  <c:v>2.8134480728689</c:v>
                </c:pt>
                <c:pt idx="395">
                  <c:v>2.81353705192998</c:v>
                </c:pt>
                <c:pt idx="396">
                  <c:v>2.8136312966431603</c:v>
                </c:pt>
                <c:pt idx="397">
                  <c:v>2.8137307690459199</c:v>
                </c:pt>
                <c:pt idx="398">
                  <c:v>2.81383543114281</c:v>
                </c:pt>
                <c:pt idx="399">
                  <c:v>2.8140601721560299</c:v>
                </c:pt>
                <c:pt idx="400">
                  <c:v>2.8141801747592599</c:v>
                </c:pt>
                <c:pt idx="401">
                  <c:v>2.8143052144979102</c:v>
                </c:pt>
                <c:pt idx="402">
                  <c:v>2.8144352530433299</c:v>
                </c:pt>
                <c:pt idx="403">
                  <c:v>2.8145702520870901</c:v>
                </c:pt>
                <c:pt idx="404">
                  <c:v>2.81471017321693</c:v>
                </c:pt>
                <c:pt idx="405">
                  <c:v>2.8148549780066601</c:v>
                </c:pt>
                <c:pt idx="406">
                  <c:v>2.8150046279516601</c:v>
                </c:pt>
                <c:pt idx="407">
                  <c:v>2.8151590845085299</c:v>
                </c:pt>
                <c:pt idx="408">
                  <c:v>2.8154822631643901</c:v>
                </c:pt>
                <c:pt idx="409">
                  <c:v>2.8156509079902898</c:v>
                </c:pt>
                <c:pt idx="410">
                  <c:v>2.8158242048553301</c:v>
                </c:pt>
                <c:pt idx="411">
                  <c:v>2.8160021150492001</c:v>
                </c:pt>
                <c:pt idx="412">
                  <c:v>2.8161845998187598</c:v>
                </c:pt>
                <c:pt idx="413">
                  <c:v>2.8163716203226001</c:v>
                </c:pt>
                <c:pt idx="414">
                  <c:v>2.8165631377502001</c:v>
                </c:pt>
                <c:pt idx="415">
                  <c:v>2.8167591132155101</c:v>
                </c:pt>
                <c:pt idx="416">
                  <c:v>2.8169595078189098</c:v>
                </c:pt>
                <c:pt idx="417">
                  <c:v>2.8171642826533501</c:v>
                </c:pt>
                <c:pt idx="418">
                  <c:v>2.8173733987724199</c:v>
                </c:pt>
                <c:pt idx="419">
                  <c:v>2.8175868171848402</c:v>
                </c:pt>
                <c:pt idx="420">
                  <c:v>2.8178044989316202</c:v>
                </c:pt>
                <c:pt idx="421">
                  <c:v>2.8180264049719304</c:v>
                </c:pt>
                <c:pt idx="422">
                  <c:v>2.8182524962667199</c:v>
                </c:pt>
                <c:pt idx="423">
                  <c:v>2.8184827338242902</c:v>
                </c:pt>
                <c:pt idx="424">
                  <c:v>2.8187170785286297</c:v>
                </c:pt>
                <c:pt idx="425">
                  <c:v>2.8189554913286798</c:v>
                </c:pt>
                <c:pt idx="426">
                  <c:v>2.8191979331259698</c:v>
                </c:pt>
                <c:pt idx="427">
                  <c:v>2.8194443648224801</c:v>
                </c:pt>
                <c:pt idx="428">
                  <c:v>2.8196947473390002</c:v>
                </c:pt>
                <c:pt idx="429">
                  <c:v>2.81994904155049</c:v>
                </c:pt>
                <c:pt idx="430">
                  <c:v>2.8202072083210599</c:v>
                </c:pt>
                <c:pt idx="431">
                  <c:v>2.8204692085707501</c:v>
                </c:pt>
                <c:pt idx="432">
                  <c:v>2.82073500314393</c:v>
                </c:pt>
                <c:pt idx="433">
                  <c:v>2.8210045529463601</c:v>
                </c:pt>
                <c:pt idx="434">
                  <c:v>2.8215547617355301</c:v>
                </c:pt>
                <c:pt idx="435">
                  <c:v>2.8218353424727001</c:v>
                </c:pt>
                <c:pt idx="436">
                  <c:v>2.8221195219935802</c:v>
                </c:pt>
                <c:pt idx="437">
                  <c:v>2.82240726120415</c:v>
                </c:pt>
                <c:pt idx="438">
                  <c:v>2.8226985209742699</c:v>
                </c:pt>
                <c:pt idx="439">
                  <c:v>2.8229932622644003</c:v>
                </c:pt>
                <c:pt idx="440">
                  <c:v>2.8232914459719498</c:v>
                </c:pt>
                <c:pt idx="441">
                  <c:v>2.8235930330781001</c:v>
                </c:pt>
                <c:pt idx="442">
                  <c:v>2.8238979845538199</c:v>
                </c:pt>
                <c:pt idx="443">
                  <c:v>2.8242062613397501</c:v>
                </c:pt>
                <c:pt idx="444">
                  <c:v>2.8245178244646998</c:v>
                </c:pt>
                <c:pt idx="445">
                  <c:v>2.8248326349606399</c:v>
                </c:pt>
                <c:pt idx="446">
                  <c:v>2.82515065384526</c:v>
                </c:pt>
                <c:pt idx="447">
                  <c:v>2.8254718421785703</c:v>
                </c:pt>
                <c:pt idx="448">
                  <c:v>2.8257961610690998</c:v>
                </c:pt>
                <c:pt idx="449">
                  <c:v>2.8261235716179502</c:v>
                </c:pt>
                <c:pt idx="450">
                  <c:v>2.8264540349649701</c:v>
                </c:pt>
                <c:pt idx="451">
                  <c:v>2.82678751229329</c:v>
                </c:pt>
                <c:pt idx="452">
                  <c:v>2.8271239647958302</c:v>
                </c:pt>
                <c:pt idx="453">
                  <c:v>2.8274633536936302</c:v>
                </c:pt>
                <c:pt idx="454">
                  <c:v>2.8278056402594998</c:v>
                </c:pt>
                <c:pt idx="455">
                  <c:v>2.82815078579132</c:v>
                </c:pt>
                <c:pt idx="456">
                  <c:v>2.8284987516191897</c:v>
                </c:pt>
                <c:pt idx="457">
                  <c:v>2.8288494991314201</c:v>
                </c:pt>
                <c:pt idx="458">
                  <c:v>2.8292029897117299</c:v>
                </c:pt>
                <c:pt idx="459">
                  <c:v>2.82955918482181</c:v>
                </c:pt>
                <c:pt idx="460">
                  <c:v>2.8299180459619899</c:v>
                </c:pt>
                <c:pt idx="461">
                  <c:v>2.8302795346593199</c:v>
                </c:pt>
                <c:pt idx="462">
                  <c:v>2.8306436124632</c:v>
                </c:pt>
                <c:pt idx="463">
                  <c:v>2.8310102410237703</c:v>
                </c:pt>
                <c:pt idx="464">
                  <c:v>2.8313793820201099</c:v>
                </c:pt>
                <c:pt idx="465">
                  <c:v>2.83175099713685</c:v>
                </c:pt>
                <c:pt idx="466">
                  <c:v>2.8321250481422799</c:v>
                </c:pt>
                <c:pt idx="467">
                  <c:v>2.8325014968748499</c:v>
                </c:pt>
                <c:pt idx="468">
                  <c:v>2.8328803051707099</c:v>
                </c:pt>
                <c:pt idx="469">
                  <c:v>2.8332614349713103</c:v>
                </c:pt>
                <c:pt idx="470">
                  <c:v>2.8336448482167698</c:v>
                </c:pt>
                <c:pt idx="471">
                  <c:v>2.8340305069719198</c:v>
                </c:pt>
                <c:pt idx="472">
                  <c:v>2.8344183733181798</c:v>
                </c:pt>
                <c:pt idx="473">
                  <c:v>2.8348084093614401</c:v>
                </c:pt>
                <c:pt idx="474">
                  <c:v>2.83520057734022</c:v>
                </c:pt>
                <c:pt idx="475">
                  <c:v>2.8355948394705099</c:v>
                </c:pt>
                <c:pt idx="476">
                  <c:v>2.8359911581302901</c:v>
                </c:pt>
                <c:pt idx="477">
                  <c:v>2.8363894956724098</c:v>
                </c:pt>
                <c:pt idx="478">
                  <c:v>2.8367898145491002</c:v>
                </c:pt>
                <c:pt idx="479">
                  <c:v>2.8371920772502599</c:v>
                </c:pt>
                <c:pt idx="480">
                  <c:v>2.8375962463781401</c:v>
                </c:pt>
                <c:pt idx="481">
                  <c:v>2.83800228456745</c:v>
                </c:pt>
                <c:pt idx="482">
                  <c:v>2.8384101545598801</c:v>
                </c:pt>
                <c:pt idx="483">
                  <c:v>2.8388198190770702</c:v>
                </c:pt>
                <c:pt idx="484">
                  <c:v>2.8392312410227603</c:v>
                </c:pt>
                <c:pt idx="485">
                  <c:v>2.8396443832950697</c:v>
                </c:pt>
                <c:pt idx="486">
                  <c:v>2.8400592088981598</c:v>
                </c:pt>
                <c:pt idx="487">
                  <c:v>2.8404756808869998</c:v>
                </c:pt>
                <c:pt idx="488">
                  <c:v>2.8408937624358699</c:v>
                </c:pt>
                <c:pt idx="489">
                  <c:v>2.8413134167172402</c:v>
                </c:pt>
                <c:pt idx="490">
                  <c:v>2.8417346070749203</c:v>
                </c:pt>
                <c:pt idx="491">
                  <c:v>2.84215729686998</c:v>
                </c:pt>
                <c:pt idx="492">
                  <c:v>2.8425814495193302</c:v>
                </c:pt>
                <c:pt idx="493">
                  <c:v>2.8430070285776301</c:v>
                </c:pt>
                <c:pt idx="494">
                  <c:v>2.8434339976689298</c:v>
                </c:pt>
                <c:pt idx="495">
                  <c:v>2.8438623204722302</c:v>
                </c:pt>
                <c:pt idx="496">
                  <c:v>2.8442919607647998</c:v>
                </c:pt>
                <c:pt idx="497">
                  <c:v>2.8447228823903998</c:v>
                </c:pt>
                <c:pt idx="498">
                  <c:v>2.8451550493255198</c:v>
                </c:pt>
                <c:pt idx="499">
                  <c:v>2.8455884255820099</c:v>
                </c:pt>
                <c:pt idx="500">
                  <c:v>2.8460229752638502</c:v>
                </c:pt>
                <c:pt idx="501">
                  <c:v>2.84645866259017</c:v>
                </c:pt>
                <c:pt idx="502">
                  <c:v>2.8468954518513998</c:v>
                </c:pt>
                <c:pt idx="503">
                  <c:v>2.8473333074186198</c:v>
                </c:pt>
                <c:pt idx="504">
                  <c:v>2.8477721937691101</c:v>
                </c:pt>
                <c:pt idx="505">
                  <c:v>2.8486529171555102</c:v>
                </c:pt>
                <c:pt idx="506">
                  <c:v>2.8490946835644899</c:v>
                </c:pt>
                <c:pt idx="507">
                  <c:v>2.8495373395643502</c:v>
                </c:pt>
                <c:pt idx="508">
                  <c:v>2.84998085006049</c:v>
                </c:pt>
                <c:pt idx="509">
                  <c:v>2.8504251801112699</c:v>
                </c:pt>
                <c:pt idx="510">
                  <c:v>2.8508702948027103</c:v>
                </c:pt>
                <c:pt idx="511">
                  <c:v>2.85131615938892</c:v>
                </c:pt>
                <c:pt idx="512">
                  <c:v>2.8517627391480298</c:v>
                </c:pt>
                <c:pt idx="513">
                  <c:v>2.8522099995326897</c:v>
                </c:pt>
                <c:pt idx="514">
                  <c:v>2.8526579060455299</c:v>
                </c:pt>
                <c:pt idx="515">
                  <c:v>2.85310642429994</c:v>
                </c:pt>
                <c:pt idx="516">
                  <c:v>2.85355552001367</c:v>
                </c:pt>
                <c:pt idx="517">
                  <c:v>2.8540051589862001</c:v>
                </c:pt>
                <c:pt idx="518">
                  <c:v>2.8544553071543799</c:v>
                </c:pt>
                <c:pt idx="519">
                  <c:v>2.8549059305363103</c:v>
                </c:pt>
                <c:pt idx="520">
                  <c:v>2.8553569952589499</c:v>
                </c:pt>
                <c:pt idx="521">
                  <c:v>2.8558084675355802</c:v>
                </c:pt>
                <c:pt idx="522">
                  <c:v>2.85626031372172</c:v>
                </c:pt>
                <c:pt idx="523">
                  <c:v>2.8567125002437299</c:v>
                </c:pt>
                <c:pt idx="524">
                  <c:v>2.85716499364006</c:v>
                </c:pt>
                <c:pt idx="525">
                  <c:v>2.8576177605741702</c:v>
                </c:pt>
                <c:pt idx="526">
                  <c:v>2.8580707678158599</c:v>
                </c:pt>
                <c:pt idx="527">
                  <c:v>2.8585239822064801</c:v>
                </c:pt>
                <c:pt idx="528">
                  <c:v>2.8589773707495301</c:v>
                </c:pt>
                <c:pt idx="529">
                  <c:v>2.8594309005143601</c:v>
                </c:pt>
                <c:pt idx="530">
                  <c:v>2.8598845386982501</c:v>
                </c:pt>
                <c:pt idx="531">
                  <c:v>2.8603382526162</c:v>
                </c:pt>
                <c:pt idx="532">
                  <c:v>2.8607920096838697</c:v>
                </c:pt>
                <c:pt idx="533">
                  <c:v>2.8612457774186399</c:v>
                </c:pt>
                <c:pt idx="534">
                  <c:v>2.86169952349525</c:v>
                </c:pt>
                <c:pt idx="535">
                  <c:v>2.8621532156562801</c:v>
                </c:pt>
                <c:pt idx="536">
                  <c:v>2.8626068217414797</c:v>
                </c:pt>
                <c:pt idx="537">
                  <c:v>2.8630603097720702</c:v>
                </c:pt>
                <c:pt idx="538">
                  <c:v>2.8635136478237397</c:v>
                </c:pt>
                <c:pt idx="539">
                  <c:v>2.8639668041378799</c:v>
                </c:pt>
                <c:pt idx="540">
                  <c:v>2.8644197470030099</c:v>
                </c:pt>
                <c:pt idx="541">
                  <c:v>2.8648724449058998</c:v>
                </c:pt>
                <c:pt idx="542">
                  <c:v>2.8653248663807003</c:v>
                </c:pt>
                <c:pt idx="543">
                  <c:v>2.8657769801212698</c:v>
                </c:pt>
                <c:pt idx="544">
                  <c:v>2.8662287549115999</c:v>
                </c:pt>
                <c:pt idx="545">
                  <c:v>2.8666801596853997</c:v>
                </c:pt>
                <c:pt idx="546">
                  <c:v>2.8671311634689003</c:v>
                </c:pt>
                <c:pt idx="547">
                  <c:v>2.8675817354211199</c:v>
                </c:pt>
                <c:pt idx="548">
                  <c:v>2.8680318448056501</c:v>
                </c:pt>
                <c:pt idx="549">
                  <c:v>2.8684814610244298</c:v>
                </c:pt>
                <c:pt idx="550">
                  <c:v>2.8689305535758201</c:v>
                </c:pt>
                <c:pt idx="551">
                  <c:v>2.8693790921164903</c:v>
                </c:pt>
                <c:pt idx="552">
                  <c:v>2.8698270464070599</c:v>
                </c:pt>
                <c:pt idx="553">
                  <c:v>2.8702743862967099</c:v>
                </c:pt>
                <c:pt idx="554">
                  <c:v>2.87072108179267</c:v>
                </c:pt>
                <c:pt idx="555">
                  <c:v>2.87116710305548</c:v>
                </c:pt>
                <c:pt idx="556">
                  <c:v>2.8716124202785203</c:v>
                </c:pt>
                <c:pt idx="557">
                  <c:v>2.87205700386018</c:v>
                </c:pt>
                <c:pt idx="558">
                  <c:v>2.8725008242955501</c:v>
                </c:pt>
                <c:pt idx="559">
                  <c:v>2.8729438521945898</c:v>
                </c:pt>
                <c:pt idx="560">
                  <c:v>2.87338605829826</c:v>
                </c:pt>
                <c:pt idx="561">
                  <c:v>2.8738274134664601</c:v>
                </c:pt>
                <c:pt idx="562">
                  <c:v>2.8742678887112598</c:v>
                </c:pt>
                <c:pt idx="563">
                  <c:v>2.8747074551233798</c:v>
                </c:pt>
                <c:pt idx="564">
                  <c:v>2.8751460839718699</c:v>
                </c:pt>
                <c:pt idx="565">
                  <c:v>2.8755837466149798</c:v>
                </c:pt>
                <c:pt idx="566">
                  <c:v>2.8760204145304402</c:v>
                </c:pt>
                <c:pt idx="567">
                  <c:v>2.8764560593681501</c:v>
                </c:pt>
                <c:pt idx="568">
                  <c:v>2.8768906528634401</c:v>
                </c:pt>
                <c:pt idx="569">
                  <c:v>2.87732416688532</c:v>
                </c:pt>
                <c:pt idx="570">
                  <c:v>2.8777565734564199</c:v>
                </c:pt>
                <c:pt idx="571">
                  <c:v>2.8781878446921101</c:v>
                </c:pt>
                <c:pt idx="572">
                  <c:v>2.8786179528539599</c:v>
                </c:pt>
                <c:pt idx="573">
                  <c:v>2.8790468703310297</c:v>
                </c:pt>
                <c:pt idx="574">
                  <c:v>2.8794745696382797</c:v>
                </c:pt>
                <c:pt idx="575">
                  <c:v>2.8799010234311102</c:v>
                </c:pt>
                <c:pt idx="576">
                  <c:v>2.8803262044753901</c:v>
                </c:pt>
                <c:pt idx="577">
                  <c:v>2.8807500856682102</c:v>
                </c:pt>
                <c:pt idx="578">
                  <c:v>2.8811726400513398</c:v>
                </c:pt>
                <c:pt idx="579">
                  <c:v>2.8815938407708503</c:v>
                </c:pt>
                <c:pt idx="580">
                  <c:v>2.8820136611427598</c:v>
                </c:pt>
                <c:pt idx="581">
                  <c:v>2.8824320745791101</c:v>
                </c:pt>
                <c:pt idx="582">
                  <c:v>2.88284905463843</c:v>
                </c:pt>
                <c:pt idx="583">
                  <c:v>2.8832645749697501</c:v>
                </c:pt>
                <c:pt idx="584">
                  <c:v>2.8836786094317599</c:v>
                </c:pt>
                <c:pt idx="585">
                  <c:v>2.8840911319344098</c:v>
                </c:pt>
                <c:pt idx="586">
                  <c:v>2.8845021165666997</c:v>
                </c:pt>
                <c:pt idx="587">
                  <c:v>2.8849115375362202</c:v>
                </c:pt>
                <c:pt idx="588">
                  <c:v>2.8853193691763201</c:v>
                </c:pt>
                <c:pt idx="589">
                  <c:v>2.8857255859679802</c:v>
                </c:pt>
                <c:pt idx="590">
                  <c:v>2.8861301624837101</c:v>
                </c:pt>
                <c:pt idx="591">
                  <c:v>2.88653307347791</c:v>
                </c:pt>
                <c:pt idx="592">
                  <c:v>2.8869342937917399</c:v>
                </c:pt>
                <c:pt idx="593">
                  <c:v>2.8873337984237999</c:v>
                </c:pt>
                <c:pt idx="594">
                  <c:v>2.8877315625231099</c:v>
                </c:pt>
                <c:pt idx="595">
                  <c:v>2.88812756132153</c:v>
                </c:pt>
                <c:pt idx="596">
                  <c:v>2.8885217702219101</c:v>
                </c:pt>
                <c:pt idx="597">
                  <c:v>2.8889141647490599</c:v>
                </c:pt>
                <c:pt idx="598">
                  <c:v>2.8893047205499602</c:v>
                </c:pt>
                <c:pt idx="599">
                  <c:v>2.8896934134214498</c:v>
                </c:pt>
                <c:pt idx="600">
                  <c:v>2.89008021925105</c:v>
                </c:pt>
                <c:pt idx="601">
                  <c:v>2.8904651141347899</c:v>
                </c:pt>
                <c:pt idx="602">
                  <c:v>2.8908480742263003</c:v>
                </c:pt>
                <c:pt idx="603">
                  <c:v>2.89122907583933</c:v>
                </c:pt>
                <c:pt idx="604">
                  <c:v>2.8919851096167197</c:v>
                </c:pt>
                <c:pt idx="605">
                  <c:v>2.8923600950501198</c:v>
                </c:pt>
                <c:pt idx="606">
                  <c:v>2.8927330286208601</c:v>
                </c:pt>
                <c:pt idx="607">
                  <c:v>2.8931038872774599</c:v>
                </c:pt>
                <c:pt idx="608">
                  <c:v>2.8934726481539599</c:v>
                </c:pt>
                <c:pt idx="609">
                  <c:v>2.8938392884738597</c:v>
                </c:pt>
                <c:pt idx="610">
                  <c:v>2.8942037856485299</c:v>
                </c:pt>
                <c:pt idx="611">
                  <c:v>2.8945661171528698</c:v>
                </c:pt>
                <c:pt idx="612">
                  <c:v>2.8949262606390103</c:v>
                </c:pt>
                <c:pt idx="613">
                  <c:v>2.8952841938865399</c:v>
                </c:pt>
                <c:pt idx="614">
                  <c:v>2.8956398948045301</c:v>
                </c:pt>
                <c:pt idx="615">
                  <c:v>2.8959933414123702</c:v>
                </c:pt>
                <c:pt idx="616">
                  <c:v>2.8963445118912099</c:v>
                </c:pt>
                <c:pt idx="617">
                  <c:v>2.8966933845643901</c:v>
                </c:pt>
                <c:pt idx="618">
                  <c:v>2.8970399378557499</c:v>
                </c:pt>
                <c:pt idx="619">
                  <c:v>2.89738415033161</c:v>
                </c:pt>
                <c:pt idx="620">
                  <c:v>2.8977260006887997</c:v>
                </c:pt>
                <c:pt idx="621">
                  <c:v>2.89806546776434</c:v>
                </c:pt>
                <c:pt idx="622">
                  <c:v>2.8984025305459302</c:v>
                </c:pt>
                <c:pt idx="623">
                  <c:v>2.8987371680930401</c:v>
                </c:pt>
                <c:pt idx="624">
                  <c:v>2.89906935965905</c:v>
                </c:pt>
                <c:pt idx="625">
                  <c:v>2.8993990845988202</c:v>
                </c:pt>
                <c:pt idx="626">
                  <c:v>2.89972632241428</c:v>
                </c:pt>
                <c:pt idx="627">
                  <c:v>2.9000510527209498</c:v>
                </c:pt>
                <c:pt idx="628">
                  <c:v>2.90037325528596</c:v>
                </c:pt>
                <c:pt idx="629">
                  <c:v>2.90069290998344</c:v>
                </c:pt>
                <c:pt idx="630">
                  <c:v>2.90100999684954</c:v>
                </c:pt>
                <c:pt idx="631">
                  <c:v>2.9013244960190998</c:v>
                </c:pt>
                <c:pt idx="632">
                  <c:v>2.90163638778307</c:v>
                </c:pt>
                <c:pt idx="633">
                  <c:v>2.9022522708809801</c:v>
                </c:pt>
                <c:pt idx="634">
                  <c:v>2.9025562234305</c:v>
                </c:pt>
                <c:pt idx="635">
                  <c:v>2.90285749101391</c:v>
                </c:pt>
                <c:pt idx="636">
                  <c:v>2.9031560545671899</c:v>
                </c:pt>
                <c:pt idx="637">
                  <c:v>2.9034518951660102</c:v>
                </c:pt>
                <c:pt idx="638">
                  <c:v>2.9037449939770399</c:v>
                </c:pt>
                <c:pt idx="639">
                  <c:v>2.9040353323802099</c:v>
                </c:pt>
                <c:pt idx="640">
                  <c:v>2.9043228917970803</c:v>
                </c:pt>
                <c:pt idx="641">
                  <c:v>2.9046076537999399</c:v>
                </c:pt>
                <c:pt idx="642">
                  <c:v>2.9048896001359301</c:v>
                </c:pt>
                <c:pt idx="643">
                  <c:v>2.9051687126533499</c:v>
                </c:pt>
                <c:pt idx="644">
                  <c:v>2.9054449732947298</c:v>
                </c:pt>
                <c:pt idx="645">
                  <c:v>2.9059888676035399</c:v>
                </c:pt>
                <c:pt idx="646">
                  <c:v>2.90625646584735</c:v>
                </c:pt>
                <c:pt idx="647">
                  <c:v>2.9065211414199301</c:v>
                </c:pt>
                <c:pt idx="648">
                  <c:v>2.906782876966</c:v>
                </c:pt>
                <c:pt idx="649">
                  <c:v>2.90704165521139</c:v>
                </c:pt>
                <c:pt idx="650">
                  <c:v>2.9072974590375398</c:v>
                </c:pt>
                <c:pt idx="651">
                  <c:v>2.9075502714613299</c:v>
                </c:pt>
                <c:pt idx="652">
                  <c:v>2.9078000756009503</c:v>
                </c:pt>
                <c:pt idx="653">
                  <c:v>2.9080468547123099</c:v>
                </c:pt>
                <c:pt idx="654">
                  <c:v>2.9082905921901601</c:v>
                </c:pt>
                <c:pt idx="655">
                  <c:v>2.9085312715468801</c:v>
                </c:pt>
                <c:pt idx="656">
                  <c:v>2.9087688764269601</c:v>
                </c:pt>
                <c:pt idx="657">
                  <c:v>2.90900339057599</c:v>
                </c:pt>
                <c:pt idx="658">
                  <c:v>2.9092347979136401</c:v>
                </c:pt>
                <c:pt idx="659">
                  <c:v>2.90946308245422</c:v>
                </c:pt>
                <c:pt idx="660">
                  <c:v>2.9096882283331902</c:v>
                </c:pt>
                <c:pt idx="661">
                  <c:v>2.9099102198083999</c:v>
                </c:pt>
                <c:pt idx="662">
                  <c:v>2.9101290413048702</c:v>
                </c:pt>
                <c:pt idx="663">
                  <c:v>2.9103446773277599</c:v>
                </c:pt>
                <c:pt idx="664">
                  <c:v>2.9105571125322598</c:v>
                </c:pt>
                <c:pt idx="665">
                  <c:v>2.9107663316700698</c:v>
                </c:pt>
                <c:pt idx="666">
                  <c:v>2.9109723196497601</c:v>
                </c:pt>
                <c:pt idx="667">
                  <c:v>2.9111750615001601</c:v>
                </c:pt>
                <c:pt idx="668">
                  <c:v>2.9113745423426902</c:v>
                </c:pt>
                <c:pt idx="669">
                  <c:v>2.9115707474630699</c:v>
                </c:pt>
                <c:pt idx="670">
                  <c:v>2.91176366224816</c:v>
                </c:pt>
                <c:pt idx="671">
                  <c:v>2.9119532721978199</c:v>
                </c:pt>
                <c:pt idx="672">
                  <c:v>2.9121395629640201</c:v>
                </c:pt>
                <c:pt idx="673">
                  <c:v>2.9123225203035501</c:v>
                </c:pt>
                <c:pt idx="674">
                  <c:v>2.9125021300766498</c:v>
                </c:pt>
                <c:pt idx="675">
                  <c:v>2.9126783783226502</c:v>
                </c:pt>
                <c:pt idx="676">
                  <c:v>2.91285125114779</c:v>
                </c:pt>
                <c:pt idx="677">
                  <c:v>2.9130207347922501</c:v>
                </c:pt>
                <c:pt idx="678">
                  <c:v>2.9131868156190701</c:v>
                </c:pt>
                <c:pt idx="679">
                  <c:v>2.9133494801518003</c:v>
                </c:pt>
                <c:pt idx="680">
                  <c:v>2.9135087149758698</c:v>
                </c:pt>
                <c:pt idx="681">
                  <c:v>2.9136645068067799</c:v>
                </c:pt>
                <c:pt idx="682">
                  <c:v>2.9138168425197999</c:v>
                </c:pt>
                <c:pt idx="683">
                  <c:v>2.9139657090715101</c:v>
                </c:pt>
                <c:pt idx="684">
                  <c:v>2.9141110935565502</c:v>
                </c:pt>
                <c:pt idx="685">
                  <c:v>2.9142529831925299</c:v>
                </c:pt>
                <c:pt idx="686">
                  <c:v>2.9143913652759901</c:v>
                </c:pt>
                <c:pt idx="687">
                  <c:v>2.9145262272928201</c:v>
                </c:pt>
                <c:pt idx="688">
                  <c:v>2.9146575567608002</c:v>
                </c:pt>
                <c:pt idx="689">
                  <c:v>2.9147853414104401</c:v>
                </c:pt>
                <c:pt idx="690">
                  <c:v>2.9149095690175297</c:v>
                </c:pt>
                <c:pt idx="691">
                  <c:v>2.9150302274956199</c:v>
                </c:pt>
                <c:pt idx="692">
                  <c:v>2.91514730488956</c:v>
                </c:pt>
                <c:pt idx="693">
                  <c:v>2.9152607893314202</c:v>
                </c:pt>
                <c:pt idx="694">
                  <c:v>2.9153706691244103</c:v>
                </c:pt>
                <c:pt idx="695">
                  <c:v>2.9154769326166603</c:v>
                </c:pt>
                <c:pt idx="696">
                  <c:v>2.9155795683250099</c:v>
                </c:pt>
                <c:pt idx="697">
                  <c:v>2.9156785648415497</c:v>
                </c:pt>
                <c:pt idx="698">
                  <c:v>2.9157739109319603</c:v>
                </c:pt>
                <c:pt idx="699">
                  <c:v>2.9158655954201902</c:v>
                </c:pt>
                <c:pt idx="700">
                  <c:v>2.9159536072667298</c:v>
                </c:pt>
                <c:pt idx="701">
                  <c:v>2.9160379355403099</c:v>
                </c:pt>
                <c:pt idx="702">
                  <c:v>2.9161185694350502</c:v>
                </c:pt>
                <c:pt idx="703">
                  <c:v>2.9161954982428999</c:v>
                </c:pt>
                <c:pt idx="704">
                  <c:v>2.9162687113936201</c:v>
                </c:pt>
                <c:pt idx="705">
                  <c:v>2.9164039489068299</c:v>
                </c:pt>
                <c:pt idx="706">
                  <c:v>2.9164659526615502</c:v>
                </c:pt>
                <c:pt idx="707">
                  <c:v>2.9165241995257101</c:v>
                </c:pt>
                <c:pt idx="708">
                  <c:v>2.9165786794729001</c:v>
                </c:pt>
                <c:pt idx="709">
                  <c:v>2.91662938259535</c:v>
                </c:pt>
                <c:pt idx="710">
                  <c:v>2.9166762990777899</c:v>
                </c:pt>
                <c:pt idx="711">
                  <c:v>2.9167194192363199</c:v>
                </c:pt>
                <c:pt idx="712">
                  <c:v>2.9167587334862501</c:v>
                </c:pt>
                <c:pt idx="713">
                  <c:v>2.9167942323439298</c:v>
                </c:pt>
                <c:pt idx="714">
                  <c:v>2.9168259064584401</c:v>
                </c:pt>
                <c:pt idx="715">
                  <c:v>2.91685374656802</c:v>
                </c:pt>
                <c:pt idx="716">
                  <c:v>2.9168777435233699</c:v>
                </c:pt>
                <c:pt idx="717">
                  <c:v>2.9169141719238398</c:v>
                </c:pt>
                <c:pt idx="718">
                  <c:v>2.9169265856259399</c:v>
                </c:pt>
                <c:pt idx="719">
                  <c:v>2.9169351206565999</c:v>
                </c:pt>
                <c:pt idx="720">
                  <c:v>2.9169397684336</c:v>
                </c:pt>
                <c:pt idx="721">
                  <c:v>2.9169405204155701</c:v>
                </c:pt>
                <c:pt idx="722">
                  <c:v>2.9169373682424697</c:v>
                </c:pt>
                <c:pt idx="723">
                  <c:v>2.9169303035994298</c:v>
                </c:pt>
                <c:pt idx="724">
                  <c:v>2.91691931832945</c:v>
                </c:pt>
                <c:pt idx="725">
                  <c:v>2.9169044043228403</c:v>
                </c:pt>
                <c:pt idx="726">
                  <c:v>2.9168855536152698</c:v>
                </c:pt>
                <c:pt idx="727">
                  <c:v>2.9168627583395899</c:v>
                </c:pt>
                <c:pt idx="728">
                  <c:v>2.9168360107228097</c:v>
                </c:pt>
                <c:pt idx="729">
                  <c:v>2.9168053030928198</c:v>
                </c:pt>
                <c:pt idx="730">
                  <c:v>2.9167706279128103</c:v>
                </c:pt>
                <c:pt idx="731">
                  <c:v>2.9167319777151</c:v>
                </c:pt>
                <c:pt idx="732">
                  <c:v>2.9166893451318803</c:v>
                </c:pt>
                <c:pt idx="733">
                  <c:v>2.9166427229156198</c:v>
                </c:pt>
                <c:pt idx="734">
                  <c:v>2.9165921039427603</c:v>
                </c:pt>
                <c:pt idx="735">
                  <c:v>2.9165374811135703</c:v>
                </c:pt>
                <c:pt idx="736">
                  <c:v>2.9164788475139201</c:v>
                </c:pt>
                <c:pt idx="737">
                  <c:v>2.9164161962926602</c:v>
                </c:pt>
                <c:pt idx="738">
                  <c:v>2.9163495206851597</c:v>
                </c:pt>
                <c:pt idx="739">
                  <c:v>2.9162788140549503</c:v>
                </c:pt>
                <c:pt idx="740">
                  <c:v>2.9162040698615201</c:v>
                </c:pt>
                <c:pt idx="741">
                  <c:v>2.9161252816432501</c:v>
                </c:pt>
                <c:pt idx="742">
                  <c:v>2.9160424430565399</c:v>
                </c:pt>
                <c:pt idx="743">
                  <c:v>2.9159555478380499</c:v>
                </c:pt>
                <c:pt idx="744">
                  <c:v>2.91586458983716</c:v>
                </c:pt>
                <c:pt idx="745">
                  <c:v>2.9157695630035501</c:v>
                </c:pt>
                <c:pt idx="746">
                  <c:v>2.91567046136994</c:v>
                </c:pt>
                <c:pt idx="747">
                  <c:v>2.9155672790814</c:v>
                </c:pt>
                <c:pt idx="748">
                  <c:v>2.9154600103721102</c:v>
                </c:pt>
                <c:pt idx="749">
                  <c:v>2.9153486495594998</c:v>
                </c:pt>
                <c:pt idx="750">
                  <c:v>2.9152331910821503</c:v>
                </c:pt>
                <c:pt idx="751">
                  <c:v>2.9151136294480198</c:v>
                </c:pt>
                <c:pt idx="752">
                  <c:v>2.9149899592843398</c:v>
                </c:pt>
                <c:pt idx="753">
                  <c:v>2.9148621752944504</c:v>
                </c:pt>
                <c:pt idx="754">
                  <c:v>2.91473027230542</c:v>
                </c:pt>
                <c:pt idx="755">
                  <c:v>2.9145942451648499</c:v>
                </c:pt>
                <c:pt idx="756">
                  <c:v>2.9144540889103001</c:v>
                </c:pt>
                <c:pt idx="757">
                  <c:v>2.91430979861854</c:v>
                </c:pt>
                <c:pt idx="758">
                  <c:v>2.9141613694638</c:v>
                </c:pt>
                <c:pt idx="759">
                  <c:v>2.91400879669466</c:v>
                </c:pt>
                <c:pt idx="760">
                  <c:v>2.9136912019222501</c:v>
                </c:pt>
                <c:pt idx="761">
                  <c:v>2.9133569782883399</c:v>
                </c:pt>
                <c:pt idx="762">
                  <c:v>2.9131836197816696</c:v>
                </c:pt>
                <c:pt idx="763">
                  <c:v>2.91300609124215</c:v>
                </c:pt>
                <c:pt idx="764">
                  <c:v>2.9128243885213299</c:v>
                </c:pt>
                <c:pt idx="765">
                  <c:v>2.9126385076428103</c:v>
                </c:pt>
                <c:pt idx="766">
                  <c:v>2.9124484446900798</c:v>
                </c:pt>
                <c:pt idx="767">
                  <c:v>2.91225419582236</c:v>
                </c:pt>
                <c:pt idx="768">
                  <c:v>2.9120557573175403</c:v>
                </c:pt>
                <c:pt idx="769">
                  <c:v>2.9118531255003797</c:v>
                </c:pt>
                <c:pt idx="770">
                  <c:v>2.9116462968121799</c:v>
                </c:pt>
                <c:pt idx="771">
                  <c:v>2.91122003501882</c:v>
                </c:pt>
                <c:pt idx="772">
                  <c:v>2.91100059520992</c:v>
                </c:pt>
                <c:pt idx="773">
                  <c:v>2.9107769451399803</c:v>
                </c:pt>
                <c:pt idx="774">
                  <c:v>2.9105490816683401</c:v>
                </c:pt>
                <c:pt idx="775">
                  <c:v>2.91031700174379</c:v>
                </c:pt>
                <c:pt idx="776">
                  <c:v>2.9100807024039499</c:v>
                </c:pt>
                <c:pt idx="777">
                  <c:v>2.9098401807661398</c:v>
                </c:pt>
                <c:pt idx="778">
                  <c:v>2.9095954340419903</c:v>
                </c:pt>
                <c:pt idx="779">
                  <c:v>2.90934645952305</c:v>
                </c:pt>
                <c:pt idx="780">
                  <c:v>2.9090932545561903</c:v>
                </c:pt>
                <c:pt idx="781">
                  <c:v>2.9088358166078701</c:v>
                </c:pt>
                <c:pt idx="782">
                  <c:v>2.9085741432036101</c:v>
                </c:pt>
                <c:pt idx="783">
                  <c:v>2.9083082319682303</c:v>
                </c:pt>
                <c:pt idx="784">
                  <c:v>2.9080380806075503</c:v>
                </c:pt>
                <c:pt idx="785">
                  <c:v>2.9077636868804402</c:v>
                </c:pt>
                <c:pt idx="786">
                  <c:v>2.9074850486526098</c:v>
                </c:pt>
                <c:pt idx="787">
                  <c:v>2.90720216387342</c:v>
                </c:pt>
                <c:pt idx="788">
                  <c:v>2.9069150305567102</c:v>
                </c:pt>
                <c:pt idx="789">
                  <c:v>2.9066236468078497</c:v>
                </c:pt>
                <c:pt idx="790">
                  <c:v>2.9063280107930201</c:v>
                </c:pt>
                <c:pt idx="791">
                  <c:v>2.90602812078922</c:v>
                </c:pt>
                <c:pt idx="792">
                  <c:v>2.9057239751061599</c:v>
                </c:pt>
                <c:pt idx="793">
                  <c:v>2.9054155722031099</c:v>
                </c:pt>
                <c:pt idx="794">
                  <c:v>2.9051029105219799</c:v>
                </c:pt>
                <c:pt idx="795">
                  <c:v>2.90478598866425</c:v>
                </c:pt>
                <c:pt idx="796">
                  <c:v>2.90446480527299</c:v>
                </c:pt>
                <c:pt idx="797">
                  <c:v>2.9041393590537998</c:v>
                </c:pt>
                <c:pt idx="798">
                  <c:v>2.9038096488312299</c:v>
                </c:pt>
                <c:pt idx="799">
                  <c:v>2.9034756734746101</c:v>
                </c:pt>
                <c:pt idx="800">
                  <c:v>2.9031374319167602</c:v>
                </c:pt>
                <c:pt idx="801">
                  <c:v>2.90279492320454</c:v>
                </c:pt>
                <c:pt idx="802">
                  <c:v>2.9020971007637999</c:v>
                </c:pt>
                <c:pt idx="803">
                  <c:v>2.9017417854695302</c:v>
                </c:pt>
                <c:pt idx="804">
                  <c:v>2.9013821998562102</c:v>
                </c:pt>
                <c:pt idx="805">
                  <c:v>2.9010183433248802</c:v>
                </c:pt>
                <c:pt idx="806">
                  <c:v>2.9006502153573899</c:v>
                </c:pt>
                <c:pt idx="807">
                  <c:v>2.9002778154725202</c:v>
                </c:pt>
                <c:pt idx="808">
                  <c:v>2.8999011432986501</c:v>
                </c:pt>
                <c:pt idx="809">
                  <c:v>2.8995201985271097</c:v>
                </c:pt>
                <c:pt idx="810">
                  <c:v>2.89913498089195</c:v>
                </c:pt>
                <c:pt idx="811">
                  <c:v>2.8987454902433698</c:v>
                </c:pt>
                <c:pt idx="812">
                  <c:v>2.89835172647066</c:v>
                </c:pt>
                <c:pt idx="813">
                  <c:v>2.8979536895468301</c:v>
                </c:pt>
                <c:pt idx="814">
                  <c:v>2.8975513795125298</c:v>
                </c:pt>
                <c:pt idx="815">
                  <c:v>2.89714479646122</c:v>
                </c:pt>
                <c:pt idx="816">
                  <c:v>2.8967339405853099</c:v>
                </c:pt>
                <c:pt idx="817">
                  <c:v>2.89631881213153</c:v>
                </c:pt>
                <c:pt idx="818">
                  <c:v>2.8958994114012997</c:v>
                </c:pt>
                <c:pt idx="819">
                  <c:v>2.8954757387981402</c:v>
                </c:pt>
                <c:pt idx="820">
                  <c:v>2.89504779475212</c:v>
                </c:pt>
                <c:pt idx="821">
                  <c:v>2.8946155797999999</c:v>
                </c:pt>
                <c:pt idx="822">
                  <c:v>2.8941790945095298</c:v>
                </c:pt>
                <c:pt idx="823">
                  <c:v>2.8937383395418199</c:v>
                </c:pt>
                <c:pt idx="824">
                  <c:v>2.89329331561943</c:v>
                </c:pt>
                <c:pt idx="825">
                  <c:v>2.8928440235237498</c:v>
                </c:pt>
                <c:pt idx="826">
                  <c:v>2.89239046409805</c:v>
                </c:pt>
                <c:pt idx="827">
                  <c:v>2.89193263825742</c:v>
                </c:pt>
                <c:pt idx="828">
                  <c:v>2.8914705469851603</c:v>
                </c:pt>
                <c:pt idx="829">
                  <c:v>2.8910041913278302</c:v>
                </c:pt>
                <c:pt idx="830">
                  <c:v>2.8905335723930401</c:v>
                </c:pt>
                <c:pt idx="831">
                  <c:v>2.8900586913481199</c:v>
                </c:pt>
                <c:pt idx="832">
                  <c:v>2.88957954943649</c:v>
                </c:pt>
                <c:pt idx="833">
                  <c:v>2.8890961479468302</c:v>
                </c:pt>
                <c:pt idx="834">
                  <c:v>2.8886084882443002</c:v>
                </c:pt>
                <c:pt idx="835">
                  <c:v>2.8881165717641801</c:v>
                </c:pt>
                <c:pt idx="836">
                  <c:v>2.8876203999673802</c:v>
                </c:pt>
                <c:pt idx="837">
                  <c:v>2.8871199744343898</c:v>
                </c:pt>
                <c:pt idx="838">
                  <c:v>2.8866152967372103</c:v>
                </c:pt>
                <c:pt idx="839">
                  <c:v>2.8861063685707502</c:v>
                </c:pt>
                <c:pt idx="840">
                  <c:v>2.88559319165077</c:v>
                </c:pt>
                <c:pt idx="841">
                  <c:v>2.8850757677842598</c:v>
                </c:pt>
                <c:pt idx="842">
                  <c:v>2.8845540988139797</c:v>
                </c:pt>
                <c:pt idx="843">
                  <c:v>2.8840281866426403</c:v>
                </c:pt>
                <c:pt idx="844">
                  <c:v>2.8834980332442499</c:v>
                </c:pt>
                <c:pt idx="845">
                  <c:v>2.8829636406516999</c:v>
                </c:pt>
                <c:pt idx="846">
                  <c:v>2.8824250109532104</c:v>
                </c:pt>
                <c:pt idx="847">
                  <c:v>2.8818821462792297</c:v>
                </c:pt>
                <c:pt idx="848">
                  <c:v>2.88133504884639</c:v>
                </c:pt>
                <c:pt idx="849">
                  <c:v>2.88078372090893</c:v>
                </c:pt>
                <c:pt idx="850">
                  <c:v>2.8802281647897798</c:v>
                </c:pt>
                <c:pt idx="851">
                  <c:v>2.8796683828571599</c:v>
                </c:pt>
                <c:pt idx="852">
                  <c:v>2.8791043775403402</c:v>
                </c:pt>
                <c:pt idx="853">
                  <c:v>2.8785361513304202</c:v>
                </c:pt>
                <c:pt idx="854">
                  <c:v>2.8779637067716699</c:v>
                </c:pt>
                <c:pt idx="855">
                  <c:v>2.8773870464650302</c:v>
                </c:pt>
                <c:pt idx="856">
                  <c:v>2.8768061730437298</c:v>
                </c:pt>
                <c:pt idx="857">
                  <c:v>2.8762210892532303</c:v>
                </c:pt>
                <c:pt idx="858">
                  <c:v>2.8756317978160797</c:v>
                </c:pt>
                <c:pt idx="859">
                  <c:v>2.8750383015708101</c:v>
                </c:pt>
                <c:pt idx="860">
                  <c:v>2.8744406033894201</c:v>
                </c:pt>
                <c:pt idx="861">
                  <c:v>2.8738387061883799</c:v>
                </c:pt>
                <c:pt idx="862">
                  <c:v>2.8732326129513002</c:v>
                </c:pt>
                <c:pt idx="863">
                  <c:v>2.8726223267001898</c:v>
                </c:pt>
                <c:pt idx="864">
                  <c:v>2.8720078505164999</c:v>
                </c:pt>
                <c:pt idx="865">
                  <c:v>2.87138918754543</c:v>
                </c:pt>
                <c:pt idx="866">
                  <c:v>2.8707663409697397</c:v>
                </c:pt>
                <c:pt idx="867">
                  <c:v>2.8701393140295002</c:v>
                </c:pt>
                <c:pt idx="868">
                  <c:v>2.8695081100097299</c:v>
                </c:pt>
                <c:pt idx="869">
                  <c:v>2.8688727322541099</c:v>
                </c:pt>
                <c:pt idx="870">
                  <c:v>2.8682331841434601</c:v>
                </c:pt>
                <c:pt idx="871">
                  <c:v>2.86758946912847</c:v>
                </c:pt>
                <c:pt idx="872">
                  <c:v>2.86694159069995</c:v>
                </c:pt>
                <c:pt idx="873">
                  <c:v>2.86628955239307</c:v>
                </c:pt>
                <c:pt idx="874">
                  <c:v>2.8656333578145898</c:v>
                </c:pt>
                <c:pt idx="875">
                  <c:v>2.86497301057392</c:v>
                </c:pt>
                <c:pt idx="876">
                  <c:v>2.8643085143743798</c:v>
                </c:pt>
                <c:pt idx="877">
                  <c:v>2.8636398729599497</c:v>
                </c:pt>
                <c:pt idx="878">
                  <c:v>2.8629670900986297</c:v>
                </c:pt>
                <c:pt idx="879">
                  <c:v>2.8622901696344303</c:v>
                </c:pt>
                <c:pt idx="880">
                  <c:v>2.8609239314359001</c:v>
                </c:pt>
                <c:pt idx="881">
                  <c:v>2.8602346216021899</c:v>
                </c:pt>
                <c:pt idx="882">
                  <c:v>2.8595411899626701</c:v>
                </c:pt>
                <c:pt idx="883">
                  <c:v>2.8588436405702597</c:v>
                </c:pt>
                <c:pt idx="884">
                  <c:v>2.8581419775367598</c:v>
                </c:pt>
                <c:pt idx="885">
                  <c:v>2.8574362050378199</c:v>
                </c:pt>
                <c:pt idx="886">
                  <c:v>2.8567263272527899</c:v>
                </c:pt>
                <c:pt idx="887">
                  <c:v>2.8560123484359998</c:v>
                </c:pt>
                <c:pt idx="888">
                  <c:v>2.85529427287931</c:v>
                </c:pt>
                <c:pt idx="889">
                  <c:v>2.85457210491791</c:v>
                </c:pt>
                <c:pt idx="890">
                  <c:v>2.8538458489294101</c:v>
                </c:pt>
                <c:pt idx="891">
                  <c:v>2.8531155093307601</c:v>
                </c:pt>
                <c:pt idx="892">
                  <c:v>2.8523810906159399</c:v>
                </c:pt>
                <c:pt idx="893">
                  <c:v>2.8516425972619701</c:v>
                </c:pt>
                <c:pt idx="894">
                  <c:v>2.85090003384017</c:v>
                </c:pt>
                <c:pt idx="895">
                  <c:v>2.8501534049360799</c:v>
                </c:pt>
                <c:pt idx="896">
                  <c:v>2.8494027152011698</c:v>
                </c:pt>
                <c:pt idx="897">
                  <c:v>2.84864796929666</c:v>
                </c:pt>
                <c:pt idx="898">
                  <c:v>2.8478891719565502</c:v>
                </c:pt>
                <c:pt idx="899">
                  <c:v>2.8463594420321798</c:v>
                </c:pt>
                <c:pt idx="900">
                  <c:v>2.8448135640280503</c:v>
                </c:pt>
                <c:pt idx="901">
                  <c:v>2.84403458172907</c:v>
                </c:pt>
                <c:pt idx="902">
                  <c:v>2.8432515771734801</c:v>
                </c:pt>
                <c:pt idx="903">
                  <c:v>2.84246455535926</c:v>
                </c:pt>
                <c:pt idx="904">
                  <c:v>2.84167352133441</c:v>
                </c:pt>
                <c:pt idx="905">
                  <c:v>2.8408784801871598</c:v>
                </c:pt>
                <c:pt idx="906">
                  <c:v>2.8400794370342299</c:v>
                </c:pt>
                <c:pt idx="907">
                  <c:v>2.8392763970202299</c:v>
                </c:pt>
                <c:pt idx="908">
                  <c:v>2.8384693653632098</c:v>
                </c:pt>
                <c:pt idx="909">
                  <c:v>2.8376583472896897</c:v>
                </c:pt>
                <c:pt idx="910">
                  <c:v>2.8368433480792299</c:v>
                </c:pt>
                <c:pt idx="911">
                  <c:v>2.8360243730390597</c:v>
                </c:pt>
                <c:pt idx="912">
                  <c:v>2.8352014275130699</c:v>
                </c:pt>
                <c:pt idx="913">
                  <c:v>2.8343745168808101</c:v>
                </c:pt>
                <c:pt idx="914">
                  <c:v>2.8335436465827799</c:v>
                </c:pt>
                <c:pt idx="915">
                  <c:v>2.83270882204588</c:v>
                </c:pt>
                <c:pt idx="916">
                  <c:v>2.8318700487975499</c:v>
                </c:pt>
                <c:pt idx="917">
                  <c:v>2.8310273323428299</c:v>
                </c:pt>
                <c:pt idx="918">
                  <c:v>2.83018067824821</c:v>
                </c:pt>
                <c:pt idx="919">
                  <c:v>2.8293300921168298</c:v>
                </c:pt>
                <c:pt idx="920">
                  <c:v>2.8284755795930798</c:v>
                </c:pt>
                <c:pt idx="921">
                  <c:v>2.8276171463271198</c:v>
                </c:pt>
                <c:pt idx="922">
                  <c:v>2.8267547980368901</c:v>
                </c:pt>
                <c:pt idx="923">
                  <c:v>2.8258885404490197</c:v>
                </c:pt>
                <c:pt idx="924">
                  <c:v>2.8250183793408499</c:v>
                </c:pt>
                <c:pt idx="925">
                  <c:v>2.82414432051785</c:v>
                </c:pt>
                <c:pt idx="926">
                  <c:v>2.8232663698056499</c:v>
                </c:pt>
                <c:pt idx="927">
                  <c:v>2.82238453309292</c:v>
                </c:pt>
                <c:pt idx="928">
                  <c:v>2.8214988162678498</c:v>
                </c:pt>
                <c:pt idx="929">
                  <c:v>2.82060922527242</c:v>
                </c:pt>
                <c:pt idx="930">
                  <c:v>2.8197157660713699</c:v>
                </c:pt>
                <c:pt idx="931">
                  <c:v>2.8188184446762703</c:v>
                </c:pt>
                <c:pt idx="932">
                  <c:v>2.81791726711069</c:v>
                </c:pt>
                <c:pt idx="933">
                  <c:v>2.8170122394283998</c:v>
                </c:pt>
                <c:pt idx="934">
                  <c:v>2.81610336774609</c:v>
                </c:pt>
                <c:pt idx="935">
                  <c:v>2.8151906581734298</c:v>
                </c:pt>
                <c:pt idx="936">
                  <c:v>2.8142741168604699</c:v>
                </c:pt>
                <c:pt idx="937">
                  <c:v>2.8133537500150299</c:v>
                </c:pt>
                <c:pt idx="938">
                  <c:v>2.81242956382675</c:v>
                </c:pt>
                <c:pt idx="939">
                  <c:v>2.81150156456876</c:v>
                </c:pt>
                <c:pt idx="940">
                  <c:v>2.8105697584993199</c:v>
                </c:pt>
                <c:pt idx="941">
                  <c:v>2.8096341519358701</c:v>
                </c:pt>
                <c:pt idx="942">
                  <c:v>2.80869475120691</c:v>
                </c:pt>
                <c:pt idx="943">
                  <c:v>2.80775156267809</c:v>
                </c:pt>
                <c:pt idx="944">
                  <c:v>2.8068045927396299</c:v>
                </c:pt>
                <c:pt idx="945">
                  <c:v>2.8058538478201003</c:v>
                </c:pt>
                <c:pt idx="946">
                  <c:v>2.8048993343552198</c:v>
                </c:pt>
                <c:pt idx="947">
                  <c:v>2.8039410588257598</c:v>
                </c:pt>
                <c:pt idx="948">
                  <c:v>2.80297902774779</c:v>
                </c:pt>
                <c:pt idx="949">
                  <c:v>2.80201324764134</c:v>
                </c:pt>
                <c:pt idx="950">
                  <c:v>2.8010437250881299</c:v>
                </c:pt>
                <c:pt idx="951">
                  <c:v>2.8000704666410901</c:v>
                </c:pt>
                <c:pt idx="952">
                  <c:v>2.7990934789323099</c:v>
                </c:pt>
                <c:pt idx="953">
                  <c:v>2.79811276861146</c:v>
                </c:pt>
                <c:pt idx="954">
                  <c:v>2.7971283423207103</c:v>
                </c:pt>
                <c:pt idx="955">
                  <c:v>2.7961402067665597</c:v>
                </c:pt>
                <c:pt idx="956">
                  <c:v>2.7951483686602101</c:v>
                </c:pt>
                <c:pt idx="957">
                  <c:v>2.7941528347572899</c:v>
                </c:pt>
                <c:pt idx="958">
                  <c:v>2.79315361181773</c:v>
                </c:pt>
                <c:pt idx="959">
                  <c:v>2.7921507066479503</c:v>
                </c:pt>
                <c:pt idx="960">
                  <c:v>2.7911441260435899</c:v>
                </c:pt>
                <c:pt idx="961">
                  <c:v>2.7901338768685902</c:v>
                </c:pt>
                <c:pt idx="962">
                  <c:v>2.7891199659803498</c:v>
                </c:pt>
                <c:pt idx="963">
                  <c:v>2.7881024002801897</c:v>
                </c:pt>
                <c:pt idx="964">
                  <c:v>2.7870811866719798</c:v>
                </c:pt>
                <c:pt idx="965">
                  <c:v>2.7860563321154297</c:v>
                </c:pt>
                <c:pt idx="966">
                  <c:v>2.7850278435467599</c:v>
                </c:pt>
                <c:pt idx="967">
                  <c:v>2.7839957279859497</c:v>
                </c:pt>
                <c:pt idx="968">
                  <c:v>2.78295999241015</c:v>
                </c:pt>
                <c:pt idx="969">
                  <c:v>2.7819206438746398</c:v>
                </c:pt>
                <c:pt idx="970">
                  <c:v>2.7808776894324501</c:v>
                </c:pt>
                <c:pt idx="971">
                  <c:v>2.7798311361516599</c:v>
                </c:pt>
                <c:pt idx="972">
                  <c:v>2.7787809911350001</c:v>
                </c:pt>
                <c:pt idx="973">
                  <c:v>2.7777272615136899</c:v>
                </c:pt>
                <c:pt idx="974">
                  <c:v>2.7766699544252398</c:v>
                </c:pt>
                <c:pt idx="975">
                  <c:v>2.7756090770411999</c:v>
                </c:pt>
                <c:pt idx="976">
                  <c:v>2.77454463653274</c:v>
                </c:pt>
                <c:pt idx="977">
                  <c:v>2.7734766401269799</c:v>
                </c:pt>
                <c:pt idx="978">
                  <c:v>2.7724050950425903</c:v>
                </c:pt>
                <c:pt idx="979">
                  <c:v>2.7713300085349202</c:v>
                </c:pt>
                <c:pt idx="980">
                  <c:v>2.7702513878680799</c:v>
                </c:pt>
                <c:pt idx="981">
                  <c:v>2.7691692403372397</c:v>
                </c:pt>
                <c:pt idx="982">
                  <c:v>2.7680835732478499</c:v>
                </c:pt>
                <c:pt idx="983">
                  <c:v>2.7669943939437101</c:v>
                </c:pt>
                <c:pt idx="984">
                  <c:v>2.76590170975566</c:v>
                </c:pt>
                <c:pt idx="985">
                  <c:v>2.7648055280672401</c:v>
                </c:pt>
                <c:pt idx="986">
                  <c:v>2.76370585627091</c:v>
                </c:pt>
                <c:pt idx="987">
                  <c:v>2.76260270175568</c:v>
                </c:pt>
                <c:pt idx="988">
                  <c:v>2.7614960719689501</c:v>
                </c:pt>
                <c:pt idx="989">
                  <c:v>2.7603859743380799</c:v>
                </c:pt>
                <c:pt idx="990">
                  <c:v>2.75927241634081</c:v>
                </c:pt>
                <c:pt idx="991">
                  <c:v>2.7581554054594797</c:v>
                </c:pt>
                <c:pt idx="992">
                  <c:v>2.7570349491856199</c:v>
                </c:pt>
                <c:pt idx="993">
                  <c:v>2.7559110550494599</c:v>
                </c:pt>
                <c:pt idx="994">
                  <c:v>2.75478373057422</c:v>
                </c:pt>
                <c:pt idx="995">
                  <c:v>2.7536529833157597</c:v>
                </c:pt>
                <c:pt idx="996">
                  <c:v>2.7525188208584699</c:v>
                </c:pt>
                <c:pt idx="997">
                  <c:v>2.7513812507691497</c:v>
                </c:pt>
                <c:pt idx="998">
                  <c:v>2.7502402806603898</c:v>
                </c:pt>
                <c:pt idx="999">
                  <c:v>2.7490959181622698</c:v>
                </c:pt>
                <c:pt idx="1000">
                  <c:v>2.7479481709056799</c:v>
                </c:pt>
                <c:pt idx="1001">
                  <c:v>2.7467970465429401</c:v>
                </c:pt>
                <c:pt idx="1002">
                  <c:v>2.7456425527437802</c:v>
                </c:pt>
                <c:pt idx="1003">
                  <c:v>2.7444846972024197</c:v>
                </c:pt>
                <c:pt idx="1004">
                  <c:v>2.7433234876099699</c:v>
                </c:pt>
                <c:pt idx="1005">
                  <c:v>2.74215893169603</c:v>
                </c:pt>
                <c:pt idx="1006">
                  <c:v>2.7409910371760002</c:v>
                </c:pt>
                <c:pt idx="1007">
                  <c:v>2.7398198118125201</c:v>
                </c:pt>
                <c:pt idx="1008">
                  <c:v>2.7386452633708003</c:v>
                </c:pt>
                <c:pt idx="1009">
                  <c:v>2.7374673996124299</c:v>
                </c:pt>
                <c:pt idx="1010">
                  <c:v>2.7362862283496998</c:v>
                </c:pt>
                <c:pt idx="1011">
                  <c:v>2.7351017573698999</c:v>
                </c:pt>
                <c:pt idx="1012">
                  <c:v>2.7339139945075699</c:v>
                </c:pt>
                <c:pt idx="1013">
                  <c:v>2.7327229475919599</c:v>
                </c:pt>
                <c:pt idx="1014">
                  <c:v>2.73152862446603</c:v>
                </c:pt>
                <c:pt idx="1015">
                  <c:v>2.73033103301628</c:v>
                </c:pt>
                <c:pt idx="1016">
                  <c:v>2.7291301810932498</c:v>
                </c:pt>
                <c:pt idx="1017">
                  <c:v>2.7279260766076399</c:v>
                </c:pt>
                <c:pt idx="1018">
                  <c:v>2.7267187274382603</c:v>
                </c:pt>
                <c:pt idx="1019">
                  <c:v>2.7255081415185201</c:v>
                </c:pt>
                <c:pt idx="1020">
                  <c:v>2.7242943267766901</c:v>
                </c:pt>
                <c:pt idx="1021">
                  <c:v>2.7230772911518102</c:v>
                </c:pt>
                <c:pt idx="1022">
                  <c:v>2.7218570425920001</c:v>
                </c:pt>
                <c:pt idx="1023">
                  <c:v>2.7206335890741</c:v>
                </c:pt>
                <c:pt idx="1024">
                  <c:v>2.7194069385683899</c:v>
                </c:pt>
                <c:pt idx="1025">
                  <c:v>2.71817709906556</c:v>
                </c:pt>
                <c:pt idx="1026">
                  <c:v>2.7169440785757502</c:v>
                </c:pt>
                <c:pt idx="1027">
                  <c:v>2.7144685266791502</c:v>
                </c:pt>
                <c:pt idx="1028">
                  <c:v>2.7132260113397098</c:v>
                </c:pt>
                <c:pt idx="1029">
                  <c:v>2.7119803471281503</c:v>
                </c:pt>
                <c:pt idx="1030">
                  <c:v>2.71073154212056</c:v>
                </c:pt>
                <c:pt idx="1031">
                  <c:v>2.7094796043602098</c:v>
                </c:pt>
                <c:pt idx="1032">
                  <c:v>2.7082245419433701</c:v>
                </c:pt>
                <c:pt idx="1033">
                  <c:v>2.7069663629615199</c:v>
                </c:pt>
                <c:pt idx="1034">
                  <c:v>2.7057050755206999</c:v>
                </c:pt>
                <c:pt idx="1035">
                  <c:v>2.7044406877177503</c:v>
                </c:pt>
                <c:pt idx="1036">
                  <c:v>2.7031732076837698</c:v>
                </c:pt>
                <c:pt idx="1037">
                  <c:v>2.7019026435395999</c:v>
                </c:pt>
                <c:pt idx="1038">
                  <c:v>2.7006290034440599</c:v>
                </c:pt>
                <c:pt idx="1039">
                  <c:v>2.6993522955334401</c:v>
                </c:pt>
                <c:pt idx="1040">
                  <c:v>2.6980725279683702</c:v>
                </c:pt>
                <c:pt idx="1041">
                  <c:v>2.6967897089305399</c:v>
                </c:pt>
                <c:pt idx="1042">
                  <c:v>2.6955038465835601</c:v>
                </c:pt>
                <c:pt idx="1043">
                  <c:v>2.6942149491245697</c:v>
                </c:pt>
                <c:pt idx="1044">
                  <c:v>2.6929230247423401</c:v>
                </c:pt>
                <c:pt idx="1045">
                  <c:v>2.69162808164837</c:v>
                </c:pt>
                <c:pt idx="1046">
                  <c:v>2.6903301280555301</c:v>
                </c:pt>
                <c:pt idx="1047">
                  <c:v>2.6890291721741</c:v>
                </c:pt>
                <c:pt idx="1048">
                  <c:v>2.68772522224261</c:v>
                </c:pt>
                <c:pt idx="1049">
                  <c:v>2.68641828650272</c:v>
                </c:pt>
                <c:pt idx="1050">
                  <c:v>2.6851083731914498</c:v>
                </c:pt>
                <c:pt idx="1051">
                  <c:v>2.6837954905702901</c:v>
                </c:pt>
                <c:pt idx="1052">
                  <c:v>2.6824796468892997</c:v>
                </c:pt>
                <c:pt idx="1053">
                  <c:v>2.6811608504262399</c:v>
                </c:pt>
                <c:pt idx="1054">
                  <c:v>2.6798391094519598</c:v>
                </c:pt>
                <c:pt idx="1055">
                  <c:v>2.67851443224543</c:v>
                </c:pt>
                <c:pt idx="1056">
                  <c:v>2.6771868271049897</c:v>
                </c:pt>
                <c:pt idx="1057">
                  <c:v>2.67585630231663</c:v>
                </c:pt>
                <c:pt idx="1058">
                  <c:v>2.6745228662026901</c:v>
                </c:pt>
                <c:pt idx="1059">
                  <c:v>2.67318652704957</c:v>
                </c:pt>
                <c:pt idx="1060">
                  <c:v>2.6718472931878798</c:v>
                </c:pt>
                <c:pt idx="1061">
                  <c:v>2.6705051729391398</c:v>
                </c:pt>
                <c:pt idx="1062">
                  <c:v>2.6691601746263198</c:v>
                </c:pt>
                <c:pt idx="1063">
                  <c:v>2.66781230658381</c:v>
                </c:pt>
                <c:pt idx="1064">
                  <c:v>2.6664615771570799</c:v>
                </c:pt>
                <c:pt idx="1065">
                  <c:v>2.6651079946871001</c:v>
                </c:pt>
                <c:pt idx="1066">
                  <c:v>2.66375156753287</c:v>
                </c:pt>
                <c:pt idx="1067">
                  <c:v>2.6623923040498503</c:v>
                </c:pt>
                <c:pt idx="1068">
                  <c:v>2.6610302125919598</c:v>
                </c:pt>
                <c:pt idx="1069">
                  <c:v>2.65966530153668</c:v>
                </c:pt>
                <c:pt idx="1070">
                  <c:v>2.6582975792548798</c:v>
                </c:pt>
                <c:pt idx="1071">
                  <c:v>2.6569270541173</c:v>
                </c:pt>
                <c:pt idx="1072">
                  <c:v>2.6555537345174103</c:v>
                </c:pt>
                <c:pt idx="1073">
                  <c:v>2.6541776288362002</c:v>
                </c:pt>
                <c:pt idx="1074">
                  <c:v>2.6527987454634601</c:v>
                </c:pt>
                <c:pt idx="1075">
                  <c:v>2.6514170927985004</c:v>
                </c:pt>
                <c:pt idx="1076">
                  <c:v>2.65003267923862</c:v>
                </c:pt>
                <c:pt idx="1077">
                  <c:v>2.6486455132001998</c:v>
                </c:pt>
                <c:pt idx="1078">
                  <c:v>2.64725560307207</c:v>
                </c:pt>
                <c:pt idx="1079">
                  <c:v>2.6458629572870098</c:v>
                </c:pt>
                <c:pt idx="1080">
                  <c:v>2.64446758425085</c:v>
                </c:pt>
                <c:pt idx="1081">
                  <c:v>2.64306949237668</c:v>
                </c:pt>
                <c:pt idx="1082">
                  <c:v>2.6416686901051598</c:v>
                </c:pt>
                <c:pt idx="1083">
                  <c:v>2.6402651858510802</c:v>
                </c:pt>
                <c:pt idx="1084">
                  <c:v>2.63885898804712</c:v>
                </c:pt>
                <c:pt idx="1085">
                  <c:v>2.6374501051271202</c:v>
                </c:pt>
                <c:pt idx="1086">
                  <c:v>2.6360385455229602</c:v>
                </c:pt>
                <c:pt idx="1087">
                  <c:v>2.6346243176794002</c:v>
                </c:pt>
                <c:pt idx="1088">
                  <c:v>2.63320743003852</c:v>
                </c:pt>
                <c:pt idx="1089">
                  <c:v>2.6317878910436701</c:v>
                </c:pt>
                <c:pt idx="1090">
                  <c:v>2.6303657091411603</c:v>
                </c:pt>
                <c:pt idx="1091">
                  <c:v>2.6289408927769502</c:v>
                </c:pt>
                <c:pt idx="1092">
                  <c:v>2.6275134504108499</c:v>
                </c:pt>
                <c:pt idx="1093">
                  <c:v>2.6260833904905301</c:v>
                </c:pt>
                <c:pt idx="1094">
                  <c:v>2.62465072148624</c:v>
                </c:pt>
                <c:pt idx="1095">
                  <c:v>2.6232154518300801</c:v>
                </c:pt>
                <c:pt idx="1096">
                  <c:v>2.6217775899985902</c:v>
                </c:pt>
                <c:pt idx="1097">
                  <c:v>2.6203371444570802</c:v>
                </c:pt>
                <c:pt idx="1098">
                  <c:v>2.6188941236637899</c:v>
                </c:pt>
                <c:pt idx="1099">
                  <c:v>2.6174485360770299</c:v>
                </c:pt>
                <c:pt idx="1100">
                  <c:v>2.61600039017083</c:v>
                </c:pt>
                <c:pt idx="1101">
                  <c:v>2.6145496944156501</c:v>
                </c:pt>
                <c:pt idx="1102">
                  <c:v>2.6130964572622299</c:v>
                </c:pt>
                <c:pt idx="1103">
                  <c:v>2.61164068720355</c:v>
                </c:pt>
                <c:pt idx="1104">
                  <c:v>2.6101823926976899</c:v>
                </c:pt>
                <c:pt idx="1105">
                  <c:v>2.60872158222401</c:v>
                </c:pt>
                <c:pt idx="1106">
                  <c:v>2.6072582642401301</c:v>
                </c:pt>
                <c:pt idx="1107">
                  <c:v>2.6057924472310701</c:v>
                </c:pt>
                <c:pt idx="1108">
                  <c:v>2.6043241396731798</c:v>
                </c:pt>
                <c:pt idx="1109">
                  <c:v>2.6028533500261499</c:v>
                </c:pt>
                <c:pt idx="1110">
                  <c:v>2.6013800867747396</c:v>
                </c:pt>
                <c:pt idx="1111">
                  <c:v>2.5999043583901997</c:v>
                </c:pt>
                <c:pt idx="1112">
                  <c:v>2.5984261733532898</c:v>
                </c:pt>
                <c:pt idx="1113">
                  <c:v>2.59694554012236</c:v>
                </c:pt>
                <c:pt idx="1114">
                  <c:v>2.59546246719108</c:v>
                </c:pt>
                <c:pt idx="1115">
                  <c:v>2.5939769630175</c:v>
                </c:pt>
                <c:pt idx="1116">
                  <c:v>2.5924890360880402</c:v>
                </c:pt>
                <c:pt idx="1117">
                  <c:v>2.5909986948655099</c:v>
                </c:pt>
                <c:pt idx="1118">
                  <c:v>2.58950594782503</c:v>
                </c:pt>
                <c:pt idx="1119">
                  <c:v>2.5880108034381299</c:v>
                </c:pt>
                <c:pt idx="1120">
                  <c:v>2.5865132701908102</c:v>
                </c:pt>
                <c:pt idx="1121">
                  <c:v>2.5850133565314199</c:v>
                </c:pt>
                <c:pt idx="1122">
                  <c:v>2.5835110709424702</c:v>
                </c:pt>
                <c:pt idx="1123">
                  <c:v>2.58200642189124</c:v>
                </c:pt>
                <c:pt idx="1124">
                  <c:v>2.5804994178465601</c:v>
                </c:pt>
                <c:pt idx="1125">
                  <c:v>2.57899006726851</c:v>
                </c:pt>
                <c:pt idx="1126">
                  <c:v>2.5774783786272901</c:v>
                </c:pt>
                <c:pt idx="1127">
                  <c:v>2.5759643603835798</c:v>
                </c:pt>
                <c:pt idx="1128">
                  <c:v>2.5744480210011198</c:v>
                </c:pt>
                <c:pt idx="1129">
                  <c:v>2.5729293689457702</c:v>
                </c:pt>
                <c:pt idx="1130">
                  <c:v>2.5714084126623198</c:v>
                </c:pt>
                <c:pt idx="1131">
                  <c:v>2.5698851606228001</c:v>
                </c:pt>
                <c:pt idx="1132">
                  <c:v>2.5683596212797699</c:v>
                </c:pt>
                <c:pt idx="1133">
                  <c:v>2.5668318030739901</c:v>
                </c:pt>
                <c:pt idx="1134">
                  <c:v>2.5653017144641899</c:v>
                </c:pt>
                <c:pt idx="1135">
                  <c:v>2.5637693639099499</c:v>
                </c:pt>
                <c:pt idx="1136">
                  <c:v>2.5622347598461301</c:v>
                </c:pt>
                <c:pt idx="1137">
                  <c:v>2.56069791071844</c:v>
                </c:pt>
                <c:pt idx="1138">
                  <c:v>2.5576175110377202</c:v>
                </c:pt>
                <c:pt idx="1139">
                  <c:v>2.5560739773640302</c:v>
                </c:pt>
                <c:pt idx="1140">
                  <c:v>2.55452823238261</c:v>
                </c:pt>
                <c:pt idx="1141">
                  <c:v>2.5529802845219303</c:v>
                </c:pt>
                <c:pt idx="1142">
                  <c:v>2.5514301422152101</c:v>
                </c:pt>
                <c:pt idx="1143">
                  <c:v>2.54987781388169</c:v>
                </c:pt>
                <c:pt idx="1144">
                  <c:v>2.5483233079429</c:v>
                </c:pt>
                <c:pt idx="1145">
                  <c:v>2.5467666328307099</c:v>
                </c:pt>
                <c:pt idx="1146">
                  <c:v>2.5452077969545002</c:v>
                </c:pt>
                <c:pt idx="1147">
                  <c:v>2.54364680871578</c:v>
                </c:pt>
                <c:pt idx="1148">
                  <c:v>2.5420836765436503</c:v>
                </c:pt>
                <c:pt idx="1149">
                  <c:v>2.540518408829</c:v>
                </c:pt>
                <c:pt idx="1150">
                  <c:v>2.5389510139886302</c:v>
                </c:pt>
                <c:pt idx="1151">
                  <c:v>2.5373815004112599</c:v>
                </c:pt>
                <c:pt idx="1152">
                  <c:v>2.5358098764929</c:v>
                </c:pt>
                <c:pt idx="1153">
                  <c:v>2.53423615063328</c:v>
                </c:pt>
                <c:pt idx="1154">
                  <c:v>2.5326603312078499</c:v>
                </c:pt>
                <c:pt idx="1155">
                  <c:v>2.5310824266159804</c:v>
                </c:pt>
                <c:pt idx="1156">
                  <c:v>2.5295024452267501</c:v>
                </c:pt>
                <c:pt idx="1157">
                  <c:v>2.5279203954170804</c:v>
                </c:pt>
                <c:pt idx="1158">
                  <c:v>2.52633628555939</c:v>
                </c:pt>
                <c:pt idx="1159">
                  <c:v>2.5231619191746599</c:v>
                </c:pt>
                <c:pt idx="1160">
                  <c:v>2.5215716793634697</c:v>
                </c:pt>
                <c:pt idx="1161">
                  <c:v>2.51997941295126</c:v>
                </c:pt>
                <c:pt idx="1162">
                  <c:v>2.5183851282847702</c:v>
                </c:pt>
                <c:pt idx="1163">
                  <c:v>2.5167888337098003</c:v>
                </c:pt>
                <c:pt idx="1164">
                  <c:v>2.51519053757126</c:v>
                </c:pt>
                <c:pt idx="1165">
                  <c:v>2.5135902481928301</c:v>
                </c:pt>
                <c:pt idx="1166">
                  <c:v>2.5119879739180702</c:v>
                </c:pt>
                <c:pt idx="1167">
                  <c:v>2.51038372306677</c:v>
                </c:pt>
                <c:pt idx="1168">
                  <c:v>2.5087775039636</c:v>
                </c:pt>
                <c:pt idx="1169">
                  <c:v>2.5071693249167097</c:v>
                </c:pt>
                <c:pt idx="1170">
                  <c:v>2.50555919425054</c:v>
                </c:pt>
                <c:pt idx="1171">
                  <c:v>2.5039471202555501</c:v>
                </c:pt>
                <c:pt idx="1172">
                  <c:v>2.5023331112386402</c:v>
                </c:pt>
                <c:pt idx="1173">
                  <c:v>2.5007171754983899</c:v>
                </c:pt>
                <c:pt idx="1174">
                  <c:v>2.4990993213198798</c:v>
                </c:pt>
                <c:pt idx="1175">
                  <c:v>2.4974795569881603</c:v>
                </c:pt>
                <c:pt idx="1176">
                  <c:v>2.49585789078357</c:v>
                </c:pt>
                <c:pt idx="1177">
                  <c:v>2.4942343309778101</c:v>
                </c:pt>
                <c:pt idx="1178">
                  <c:v>2.4926088858406001</c:v>
                </c:pt>
                <c:pt idx="1179">
                  <c:v>2.4909815636312098</c:v>
                </c:pt>
                <c:pt idx="1180">
                  <c:v>2.48935237260556</c:v>
                </c:pt>
                <c:pt idx="1181">
                  <c:v>2.4877213210083502</c:v>
                </c:pt>
                <c:pt idx="1182">
                  <c:v>2.48608841709044</c:v>
                </c:pt>
                <c:pt idx="1183">
                  <c:v>2.4844536690847701</c:v>
                </c:pt>
                <c:pt idx="1184">
                  <c:v>2.4828170852311997</c:v>
                </c:pt>
                <c:pt idx="1185">
                  <c:v>2.4811786737456099</c:v>
                </c:pt>
                <c:pt idx="1186">
                  <c:v>2.4795384428632699</c:v>
                </c:pt>
                <c:pt idx="1187">
                  <c:v>2.4778964007781901</c:v>
                </c:pt>
                <c:pt idx="1188">
                  <c:v>2.4762525557049098</c:v>
                </c:pt>
                <c:pt idx="1189">
                  <c:v>2.4746069158496899</c:v>
                </c:pt>
                <c:pt idx="1190">
                  <c:v>2.4729594894001301</c:v>
                </c:pt>
                <c:pt idx="1191">
                  <c:v>2.4713102845441801</c:v>
                </c:pt>
                <c:pt idx="1192">
                  <c:v>2.4696593094658699</c:v>
                </c:pt>
                <c:pt idx="1193">
                  <c:v>2.46800657234225</c:v>
                </c:pt>
                <c:pt idx="1194">
                  <c:v>2.4646958445966103</c:v>
                </c:pt>
                <c:pt idx="1195">
                  <c:v>2.4630378703057598</c:v>
                </c:pt>
                <c:pt idx="1196">
                  <c:v>2.4613781665899204</c:v>
                </c:pt>
                <c:pt idx="1197">
                  <c:v>2.4597167415962198</c:v>
                </c:pt>
                <c:pt idx="1198">
                  <c:v>2.4580536034562801</c:v>
                </c:pt>
                <c:pt idx="1199">
                  <c:v>2.45638876030146</c:v>
                </c:pt>
                <c:pt idx="1200">
                  <c:v>2.4547222202432599</c:v>
                </c:pt>
                <c:pt idx="1201">
                  <c:v>2.4530539913949703</c:v>
                </c:pt>
                <c:pt idx="1202">
                  <c:v>2.4513840818654797</c:v>
                </c:pt>
                <c:pt idx="1203">
                  <c:v>2.4497124997548503</c:v>
                </c:pt>
                <c:pt idx="1204">
                  <c:v>2.4480392531482398</c:v>
                </c:pt>
                <c:pt idx="1205">
                  <c:v>2.44636435012873</c:v>
                </c:pt>
                <c:pt idx="1206">
                  <c:v>2.44468779877666</c:v>
                </c:pt>
                <c:pt idx="1207">
                  <c:v>2.4430096071507803</c:v>
                </c:pt>
                <c:pt idx="1208">
                  <c:v>2.4413297833229999</c:v>
                </c:pt>
                <c:pt idx="1209">
                  <c:v>2.4379652712448898</c:v>
                </c:pt>
                <c:pt idx="1210">
                  <c:v>2.4362805990795899</c:v>
                </c:pt>
                <c:pt idx="1211">
                  <c:v>2.4345943268665597</c:v>
                </c:pt>
                <c:pt idx="1212">
                  <c:v>2.43290646263674</c:v>
                </c:pt>
                <c:pt idx="1213">
                  <c:v>2.4312170144052399</c:v>
                </c:pt>
                <c:pt idx="1214">
                  <c:v>2.4295259901725101</c:v>
                </c:pt>
                <c:pt idx="1215">
                  <c:v>2.4278333979343598</c:v>
                </c:pt>
                <c:pt idx="1216">
                  <c:v>2.4261392456928101</c:v>
                </c:pt>
                <c:pt idx="1217">
                  <c:v>2.4244435414149201</c:v>
                </c:pt>
                <c:pt idx="1218">
                  <c:v>2.4227462930865502</c:v>
                </c:pt>
                <c:pt idx="1219">
                  <c:v>2.42104750867203</c:v>
                </c:pt>
                <c:pt idx="1220">
                  <c:v>2.4193471961242001</c:v>
                </c:pt>
                <c:pt idx="1221">
                  <c:v>2.4176453633901298</c:v>
                </c:pt>
                <c:pt idx="1222">
                  <c:v>2.4159420184229696</c:v>
                </c:pt>
                <c:pt idx="1223">
                  <c:v>2.4142371691474698</c:v>
                </c:pt>
                <c:pt idx="1224">
                  <c:v>2.4125308234884599</c:v>
                </c:pt>
                <c:pt idx="1225">
                  <c:v>2.4108229893627198</c:v>
                </c:pt>
                <c:pt idx="1226">
                  <c:v>2.4091136746824402</c:v>
                </c:pt>
                <c:pt idx="1227">
                  <c:v>2.4074028873426001</c:v>
                </c:pt>
                <c:pt idx="1228">
                  <c:v>2.4056906352311302</c:v>
                </c:pt>
                <c:pt idx="1229">
                  <c:v>2.4039769262331703</c:v>
                </c:pt>
                <c:pt idx="1230">
                  <c:v>2.4022617682218201</c:v>
                </c:pt>
                <c:pt idx="1231">
                  <c:v>2.4005451690617798</c:v>
                </c:pt>
                <c:pt idx="1232">
                  <c:v>2.3988271366063003</c:v>
                </c:pt>
                <c:pt idx="1233">
                  <c:v>2.3971076787056003</c:v>
                </c:pt>
                <c:pt idx="1234">
                  <c:v>2.3953868032012702</c:v>
                </c:pt>
                <c:pt idx="1235">
                  <c:v>2.3936645179166001</c:v>
                </c:pt>
                <c:pt idx="1236">
                  <c:v>2.39194083066978</c:v>
                </c:pt>
                <c:pt idx="1237">
                  <c:v>2.3902157492774903</c:v>
                </c:pt>
                <c:pt idx="1238">
                  <c:v>2.3884892815391403</c:v>
                </c:pt>
                <c:pt idx="1239">
                  <c:v>2.3867614352564601</c:v>
                </c:pt>
                <c:pt idx="1240">
                  <c:v>2.3850322182022201</c:v>
                </c:pt>
                <c:pt idx="1241">
                  <c:v>2.3833016381538799</c:v>
                </c:pt>
                <c:pt idx="1242">
                  <c:v>2.3815697028805798</c:v>
                </c:pt>
                <c:pt idx="1243">
                  <c:v>2.3798364201425901</c:v>
                </c:pt>
                <c:pt idx="1244">
                  <c:v>2.3781017976820698</c:v>
                </c:pt>
                <c:pt idx="1245">
                  <c:v>2.37462856453666</c:v>
                </c:pt>
                <c:pt idx="1246">
                  <c:v>2.3728899693027898</c:v>
                </c:pt>
                <c:pt idx="1247">
                  <c:v>2.3711500652439597</c:v>
                </c:pt>
                <c:pt idx="1248">
                  <c:v>2.3694088600679</c:v>
                </c:pt>
                <c:pt idx="1249">
                  <c:v>2.3676663614510698</c:v>
                </c:pt>
                <c:pt idx="1250">
                  <c:v>2.3659225770833197</c:v>
                </c:pt>
                <c:pt idx="1251">
                  <c:v>2.3641775146431701</c:v>
                </c:pt>
                <c:pt idx="1252">
                  <c:v>2.3624311817831098</c:v>
                </c:pt>
                <c:pt idx="1253">
                  <c:v>2.3606835861625499</c:v>
                </c:pt>
                <c:pt idx="1254">
                  <c:v>2.35893473542126</c:v>
                </c:pt>
                <c:pt idx="1255">
                  <c:v>2.35718463718952</c:v>
                </c:pt>
                <c:pt idx="1256">
                  <c:v>2.3554332991020202</c:v>
                </c:pt>
                <c:pt idx="1257">
                  <c:v>2.35368072876344</c:v>
                </c:pt>
                <c:pt idx="1258">
                  <c:v>2.3519269337842803</c:v>
                </c:pt>
                <c:pt idx="1259">
                  <c:v>2.3501719217522901</c:v>
                </c:pt>
                <c:pt idx="1260">
                  <c:v>2.3484157002509503</c:v>
                </c:pt>
                <c:pt idx="1261">
                  <c:v>2.3466582768675597</c:v>
                </c:pt>
                <c:pt idx="1262">
                  <c:v>2.3448996591590299</c:v>
                </c:pt>
                <c:pt idx="1263">
                  <c:v>2.3431398546761999</c:v>
                </c:pt>
                <c:pt idx="1264">
                  <c:v>2.3413788709697103</c:v>
                </c:pt>
                <c:pt idx="1265">
                  <c:v>2.3396167155687499</c:v>
                </c:pt>
                <c:pt idx="1266">
                  <c:v>2.33785339600984</c:v>
                </c:pt>
                <c:pt idx="1267">
                  <c:v>2.33608891979241</c:v>
                </c:pt>
                <c:pt idx="1268">
                  <c:v>2.3343232944271199</c:v>
                </c:pt>
                <c:pt idx="1269">
                  <c:v>2.3325565274105799</c:v>
                </c:pt>
                <c:pt idx="1270">
                  <c:v>2.3290195983476099</c:v>
                </c:pt>
                <c:pt idx="1271">
                  <c:v>2.3272494512375697</c:v>
                </c:pt>
                <c:pt idx="1272">
                  <c:v>2.3254781923459698</c:v>
                </c:pt>
                <c:pt idx="1273">
                  <c:v>2.3237058291269803</c:v>
                </c:pt>
                <c:pt idx="1274">
                  <c:v>2.3219323689966798</c:v>
                </c:pt>
                <c:pt idx="1275">
                  <c:v>2.3201578193968198</c:v>
                </c:pt>
                <c:pt idx="1276">
                  <c:v>2.3183821877253998</c:v>
                </c:pt>
                <c:pt idx="1277">
                  <c:v>2.3166054813841002</c:v>
                </c:pt>
                <c:pt idx="1278">
                  <c:v>2.31482770776682</c:v>
                </c:pt>
                <c:pt idx="1279">
                  <c:v>2.31304887426074</c:v>
                </c:pt>
                <c:pt idx="1280">
                  <c:v>2.3112689882261201</c:v>
                </c:pt>
                <c:pt idx="1281">
                  <c:v>2.3094880570235601</c:v>
                </c:pt>
                <c:pt idx="1282">
                  <c:v>2.3077060880088198</c:v>
                </c:pt>
                <c:pt idx="1283">
                  <c:v>2.3059230885167099</c:v>
                </c:pt>
                <c:pt idx="1284">
                  <c:v>2.3041390658763898</c:v>
                </c:pt>
                <c:pt idx="1285">
                  <c:v>2.3023540273952299</c:v>
                </c:pt>
                <c:pt idx="1286">
                  <c:v>2.30056798039235</c:v>
                </c:pt>
                <c:pt idx="1287">
                  <c:v>2.29878093216099</c:v>
                </c:pt>
                <c:pt idx="1288">
                  <c:v>2.29699288997679</c:v>
                </c:pt>
                <c:pt idx="1289">
                  <c:v>2.2952038611280998</c:v>
                </c:pt>
                <c:pt idx="1290">
                  <c:v>2.2934138528630501</c:v>
                </c:pt>
                <c:pt idx="1291">
                  <c:v>2.2916228724530496</c:v>
                </c:pt>
                <c:pt idx="1292">
                  <c:v>2.2898309271217498</c:v>
                </c:pt>
                <c:pt idx="1293">
                  <c:v>2.2880380241109997</c:v>
                </c:pt>
                <c:pt idx="1294">
                  <c:v>2.2862441706337</c:v>
                </c:pt>
                <c:pt idx="1295">
                  <c:v>2.2844493739043101</c:v>
                </c:pt>
                <c:pt idx="1296">
                  <c:v>2.2826536411205698</c:v>
                </c:pt>
                <c:pt idx="1297">
                  <c:v>2.2808569794713298</c:v>
                </c:pt>
                <c:pt idx="1298">
                  <c:v>2.2790593961304801</c:v>
                </c:pt>
                <c:pt idx="1299">
                  <c:v>2.2772608982579099</c:v>
                </c:pt>
                <c:pt idx="1300">
                  <c:v>2.2754614930191099</c:v>
                </c:pt>
                <c:pt idx="1301">
                  <c:v>2.2736611875505202</c:v>
                </c:pt>
                <c:pt idx="1302">
                  <c:v>2.27185998898746</c:v>
                </c:pt>
                <c:pt idx="1303">
                  <c:v>2.2700579044521203</c:v>
                </c:pt>
                <c:pt idx="1304">
                  <c:v>2.2682549410485398</c:v>
                </c:pt>
                <c:pt idx="1305">
                  <c:v>2.2664511058837999</c:v>
                </c:pt>
                <c:pt idx="1306">
                  <c:v>2.2646464060410003</c:v>
                </c:pt>
                <c:pt idx="1307">
                  <c:v>2.2628408485940601</c:v>
                </c:pt>
                <c:pt idx="1308">
                  <c:v>2.2610344406129803</c:v>
                </c:pt>
                <c:pt idx="1309">
                  <c:v>2.25922718915746</c:v>
                </c:pt>
                <c:pt idx="1310">
                  <c:v>2.2574191012593001</c:v>
                </c:pt>
                <c:pt idx="1311">
                  <c:v>2.25561018395587</c:v>
                </c:pt>
                <c:pt idx="1312">
                  <c:v>2.2538004442717101</c:v>
                </c:pt>
                <c:pt idx="1313">
                  <c:v>2.2519898892085299</c:v>
                </c:pt>
                <c:pt idx="1314">
                  <c:v>2.2501785257740501</c:v>
                </c:pt>
                <c:pt idx="1315">
                  <c:v>2.2483663609432698</c:v>
                </c:pt>
                <c:pt idx="1316">
                  <c:v>2.2465534016967301</c:v>
                </c:pt>
                <c:pt idx="1317">
                  <c:v>2.2447396550044503</c:v>
                </c:pt>
                <c:pt idx="1318">
                  <c:v>2.2429251278126099</c:v>
                </c:pt>
                <c:pt idx="1319">
                  <c:v>2.2411098270650998</c:v>
                </c:pt>
                <c:pt idx="1320">
                  <c:v>2.23929375969107</c:v>
                </c:pt>
                <c:pt idx="1321">
                  <c:v>2.2374769326114303</c:v>
                </c:pt>
                <c:pt idx="1322">
                  <c:v>2.2356593527302802</c:v>
                </c:pt>
                <c:pt idx="1323">
                  <c:v>2.23384102694027</c:v>
                </c:pt>
                <c:pt idx="1324">
                  <c:v>2.23202196213688</c:v>
                </c:pt>
                <c:pt idx="1325">
                  <c:v>2.23020216518078</c:v>
                </c:pt>
                <c:pt idx="1326">
                  <c:v>2.2283816429389902</c:v>
                </c:pt>
                <c:pt idx="1327">
                  <c:v>2.22656040226087</c:v>
                </c:pt>
                <c:pt idx="1328">
                  <c:v>2.2247384499851397</c:v>
                </c:pt>
                <c:pt idx="1329">
                  <c:v>2.2229157929367203</c:v>
                </c:pt>
                <c:pt idx="1330">
                  <c:v>2.2210924379328598</c:v>
                </c:pt>
                <c:pt idx="1331">
                  <c:v>2.2192683917764899</c:v>
                </c:pt>
                <c:pt idx="1332">
                  <c:v>2.2174436612547401</c:v>
                </c:pt>
                <c:pt idx="1333">
                  <c:v>2.21561825315302</c:v>
                </c:pt>
                <c:pt idx="1334">
                  <c:v>2.2137921742461297</c:v>
                </c:pt>
                <c:pt idx="1335">
                  <c:v>2.21196543127519</c:v>
                </c:pt>
                <c:pt idx="1336">
                  <c:v>2.2101380309977303</c:v>
                </c:pt>
                <c:pt idx="1337">
                  <c:v>2.20830998015074</c:v>
                </c:pt>
                <c:pt idx="1338">
                  <c:v>2.2064812854441898</c:v>
                </c:pt>
                <c:pt idx="1339">
                  <c:v>2.2046519535976401</c:v>
                </c:pt>
                <c:pt idx="1340">
                  <c:v>2.2028219913040501</c:v>
                </c:pt>
                <c:pt idx="1341">
                  <c:v>2.2009914052536699</c:v>
                </c:pt>
                <c:pt idx="1342">
                  <c:v>2.1973283885727</c:v>
                </c:pt>
                <c:pt idx="1343">
                  <c:v>2.1954959712562698</c:v>
                </c:pt>
                <c:pt idx="1344">
                  <c:v>2.1936629568137902</c:v>
                </c:pt>
                <c:pt idx="1345">
                  <c:v>2.1918293518727703</c:v>
                </c:pt>
                <c:pt idx="1346">
                  <c:v>2.1899951630491401</c:v>
                </c:pt>
                <c:pt idx="1347">
                  <c:v>2.18816039694951</c:v>
                </c:pt>
                <c:pt idx="1348">
                  <c:v>2.18632506016829</c:v>
                </c:pt>
                <c:pt idx="1349">
                  <c:v>2.18448915927917</c:v>
                </c:pt>
                <c:pt idx="1350">
                  <c:v>2.1826527008619201</c:v>
                </c:pt>
                <c:pt idx="1351">
                  <c:v>2.18081569146152</c:v>
                </c:pt>
                <c:pt idx="1352">
                  <c:v>2.1771400459180801</c:v>
                </c:pt>
                <c:pt idx="1353">
                  <c:v>2.1753014228203802</c:v>
                </c:pt>
                <c:pt idx="1354">
                  <c:v>2.1734622748574899</c:v>
                </c:pt>
                <c:pt idx="1355">
                  <c:v>2.17162260852563</c:v>
                </c:pt>
                <c:pt idx="1356">
                  <c:v>2.1697824303197102</c:v>
                </c:pt>
                <c:pt idx="1357">
                  <c:v>2.1679417467045199</c:v>
                </c:pt>
                <c:pt idx="1358">
                  <c:v>2.1661005641407698</c:v>
                </c:pt>
                <c:pt idx="1359">
                  <c:v>2.16425888909454</c:v>
                </c:pt>
                <c:pt idx="1360">
                  <c:v>2.1624167279882203</c:v>
                </c:pt>
                <c:pt idx="1361">
                  <c:v>2.1605740872495698</c:v>
                </c:pt>
                <c:pt idx="1362">
                  <c:v>2.1587309733017701</c:v>
                </c:pt>
                <c:pt idx="1363">
                  <c:v>2.15688739254312</c:v>
                </c:pt>
                <c:pt idx="1364">
                  <c:v>2.1550433513630001</c:v>
                </c:pt>
                <c:pt idx="1365">
                  <c:v>2.1531988561475202</c:v>
                </c:pt>
                <c:pt idx="1366">
                  <c:v>2.15135391325044</c:v>
                </c:pt>
                <c:pt idx="1367">
                  <c:v>2.1495085290328197</c:v>
                </c:pt>
                <c:pt idx="1368">
                  <c:v>2.1476627098433698</c:v>
                </c:pt>
                <c:pt idx="1369">
                  <c:v>2.1458164620047802</c:v>
                </c:pt>
                <c:pt idx="1370">
                  <c:v>2.1439697918402101</c:v>
                </c:pt>
                <c:pt idx="1371">
                  <c:v>2.14212270565681</c:v>
                </c:pt>
                <c:pt idx="1372">
                  <c:v>2.1402752097503202</c:v>
                </c:pt>
                <c:pt idx="1373">
                  <c:v>2.1384273103967999</c:v>
                </c:pt>
                <c:pt idx="1374">
                  <c:v>2.1365790138718501</c:v>
                </c:pt>
                <c:pt idx="1375">
                  <c:v>2.1347303264341098</c:v>
                </c:pt>
                <c:pt idx="1376">
                  <c:v>2.1328812543315498</c:v>
                </c:pt>
                <c:pt idx="1377">
                  <c:v>2.1310318037907403</c:v>
                </c:pt>
                <c:pt idx="1378">
                  <c:v>2.1291819810462398</c:v>
                </c:pt>
                <c:pt idx="1379">
                  <c:v>2.1273317923026203</c:v>
                </c:pt>
                <c:pt idx="1380">
                  <c:v>2.1254812437574602</c:v>
                </c:pt>
                <c:pt idx="1381">
                  <c:v>2.1236303415975599</c:v>
                </c:pt>
                <c:pt idx="1382">
                  <c:v>2.1217790919987203</c:v>
                </c:pt>
                <c:pt idx="1383">
                  <c:v>2.1199275011211398</c:v>
                </c:pt>
                <c:pt idx="1384">
                  <c:v>2.11807557511605</c:v>
                </c:pt>
                <c:pt idx="1385">
                  <c:v>2.1162233201223901</c:v>
                </c:pt>
                <c:pt idx="1386">
                  <c:v>2.1143707422632998</c:v>
                </c:pt>
                <c:pt idx="1387">
                  <c:v>2.1125178476557203</c:v>
                </c:pt>
                <c:pt idx="1388">
                  <c:v>2.1106646424013098</c:v>
                </c:pt>
                <c:pt idx="1389">
                  <c:v>2.1088111325845103</c:v>
                </c:pt>
                <c:pt idx="1390">
                  <c:v>2.10695732428964</c:v>
                </c:pt>
                <c:pt idx="1391">
                  <c:v>2.1051032235757199</c:v>
                </c:pt>
                <c:pt idx="1392">
                  <c:v>2.1032488365084498</c:v>
                </c:pt>
                <c:pt idx="1393">
                  <c:v>2.1013941691117899</c:v>
                </c:pt>
                <c:pt idx="1394">
                  <c:v>2.0995392274273699</c:v>
                </c:pt>
                <c:pt idx="1395">
                  <c:v>2.0976840174623002</c:v>
                </c:pt>
                <c:pt idx="1396">
                  <c:v>2.0958285452305701</c:v>
                </c:pt>
                <c:pt idx="1397">
                  <c:v>2.09211683791934</c:v>
                </c:pt>
                <c:pt idx="1398">
                  <c:v>2.0902606147865899</c:v>
                </c:pt>
                <c:pt idx="1399">
                  <c:v>2.08840415328054</c:v>
                </c:pt>
                <c:pt idx="1400">
                  <c:v>2.0865474593469697</c:v>
                </c:pt>
                <c:pt idx="1401">
                  <c:v>2.08469053891486</c:v>
                </c:pt>
                <c:pt idx="1402">
                  <c:v>2.0828333979088902</c:v>
                </c:pt>
                <c:pt idx="1403">
                  <c:v>2.0809760422348798</c:v>
                </c:pt>
                <c:pt idx="1404">
                  <c:v>2.0791184777910701</c:v>
                </c:pt>
                <c:pt idx="1405">
                  <c:v>2.0772607104560099</c:v>
                </c:pt>
                <c:pt idx="1406">
                  <c:v>2.07540274609973</c:v>
                </c:pt>
                <c:pt idx="1407">
                  <c:v>2.0735445905888503</c:v>
                </c:pt>
                <c:pt idx="1408">
                  <c:v>2.07168624976857</c:v>
                </c:pt>
                <c:pt idx="1409">
                  <c:v>2.0698277294674097</c:v>
                </c:pt>
                <c:pt idx="1410">
                  <c:v>2.0679690355133999</c:v>
                </c:pt>
                <c:pt idx="1411">
                  <c:v>2.0661101737191201</c:v>
                </c:pt>
                <c:pt idx="1412">
                  <c:v>2.0642511498754903</c:v>
                </c:pt>
                <c:pt idx="1413">
                  <c:v>2.0623919697759501</c:v>
                </c:pt>
                <c:pt idx="1414">
                  <c:v>2.0605326391927901</c:v>
                </c:pt>
                <c:pt idx="1415">
                  <c:v>2.0586731638860201</c:v>
                </c:pt>
                <c:pt idx="1416">
                  <c:v>2.0568135496100499</c:v>
                </c:pt>
                <c:pt idx="1417">
                  <c:v>2.0549538020970997</c:v>
                </c:pt>
                <c:pt idx="1418">
                  <c:v>2.0530939270752597</c:v>
                </c:pt>
                <c:pt idx="1419">
                  <c:v>2.0512339302573701</c:v>
                </c:pt>
                <c:pt idx="1420">
                  <c:v>2.04937381734727</c:v>
                </c:pt>
                <c:pt idx="1421">
                  <c:v>2.0475135940310101</c:v>
                </c:pt>
                <c:pt idx="1422">
                  <c:v>2.0456532659879598</c:v>
                </c:pt>
                <c:pt idx="1423">
                  <c:v>2.0437928388846403</c:v>
                </c:pt>
                <c:pt idx="1424">
                  <c:v>2.04193231836831</c:v>
                </c:pt>
                <c:pt idx="1425">
                  <c:v>2.0400717100820898</c:v>
                </c:pt>
                <c:pt idx="1426">
                  <c:v>2.0382110196553902</c:v>
                </c:pt>
                <c:pt idx="1427">
                  <c:v>2.03635025270736</c:v>
                </c:pt>
                <c:pt idx="1428">
                  <c:v>2.03448941483403</c:v>
                </c:pt>
                <c:pt idx="1429">
                  <c:v>2.0326285116344001</c:v>
                </c:pt>
                <c:pt idx="1430">
                  <c:v>2.0307675486921601</c:v>
                </c:pt>
                <c:pt idx="1431">
                  <c:v>2.02890653156184</c:v>
                </c:pt>
                <c:pt idx="1432">
                  <c:v>2.0270454658096599</c:v>
                </c:pt>
                <c:pt idx="1433">
                  <c:v>2.0251843569766499</c:v>
                </c:pt>
                <c:pt idx="1434">
                  <c:v>2.0233232105942198</c:v>
                </c:pt>
                <c:pt idx="1435">
                  <c:v>2.0214620321832499</c:v>
                </c:pt>
                <c:pt idx="1436">
                  <c:v>2.01960082725095</c:v>
                </c:pt>
                <c:pt idx="1437">
                  <c:v>2.0177396012868902</c:v>
                </c:pt>
                <c:pt idx="1438">
                  <c:v>2.0158783597826799</c:v>
                </c:pt>
                <c:pt idx="1439">
                  <c:v>2.0140171082048499</c:v>
                </c:pt>
                <c:pt idx="1440">
                  <c:v>2.0121558520125999</c:v>
                </c:pt>
                <c:pt idx="1441">
                  <c:v>2.0102945966519603</c:v>
                </c:pt>
                <c:pt idx="1442">
                  <c:v>2.0084333475552598</c:v>
                </c:pt>
                <c:pt idx="1443">
                  <c:v>2.0065721101555498</c:v>
                </c:pt>
                <c:pt idx="1444">
                  <c:v>2.0047108898512098</c:v>
                </c:pt>
                <c:pt idx="1445">
                  <c:v>2.0028496920452801</c:v>
                </c:pt>
                <c:pt idx="1446">
                  <c:v>2.0009885221272401</c:v>
                </c:pt>
                <c:pt idx="1447">
                  <c:v>1.9991273854693501</c:v>
                </c:pt>
                <c:pt idx="1448">
                  <c:v>1.9972662874333702</c:v>
                </c:pt>
                <c:pt idx="1449">
                  <c:v>1.9954052333687597</c:v>
                </c:pt>
                <c:pt idx="1450">
                  <c:v>1.9935442286160499</c:v>
                </c:pt>
                <c:pt idx="1451">
                  <c:v>1.9898223883322901</c:v>
                </c:pt>
                <c:pt idx="1452">
                  <c:v>1.9879615634182402</c:v>
                </c:pt>
                <c:pt idx="1453">
                  <c:v>1.9861008090473702</c:v>
                </c:pt>
                <c:pt idx="1454">
                  <c:v>1.9842401304973702</c:v>
                </c:pt>
                <c:pt idx="1455">
                  <c:v>1.98237953303249</c:v>
                </c:pt>
                <c:pt idx="1456">
                  <c:v>1.98051902190888</c:v>
                </c:pt>
                <c:pt idx="1457">
                  <c:v>1.9786586023653598</c:v>
                </c:pt>
                <c:pt idx="1458">
                  <c:v>1.9767982796350301</c:v>
                </c:pt>
                <c:pt idx="1459">
                  <c:v>1.9749380589396699</c:v>
                </c:pt>
                <c:pt idx="1460">
                  <c:v>1.9730779454749499</c:v>
                </c:pt>
                <c:pt idx="1461">
                  <c:v>1.9712179444433799</c:v>
                </c:pt>
                <c:pt idx="1462">
                  <c:v>1.9693580610219599</c:v>
                </c:pt>
                <c:pt idx="1463">
                  <c:v>1.9656386676824102</c:v>
                </c:pt>
                <c:pt idx="1464">
                  <c:v>1.9637791680717098</c:v>
                </c:pt>
                <c:pt idx="1465">
                  <c:v>1.9619198066768699</c:v>
                </c:pt>
                <c:pt idx="1466">
                  <c:v>1.96006058862245</c:v>
                </c:pt>
                <c:pt idx="1467">
                  <c:v>1.95820151902324</c:v>
                </c:pt>
                <c:pt idx="1468">
                  <c:v>1.9563426029724398</c:v>
                </c:pt>
                <c:pt idx="1469">
                  <c:v>1.9507668269267</c:v>
                </c:pt>
                <c:pt idx="1470">
                  <c:v>1.9489085758200901</c:v>
                </c:pt>
                <c:pt idx="1471">
                  <c:v>1.9470505035738699</c:v>
                </c:pt>
                <c:pt idx="1472">
                  <c:v>1.94519261522068</c:v>
                </c:pt>
                <c:pt idx="1473">
                  <c:v>1.9433349157659701</c:v>
                </c:pt>
                <c:pt idx="1474">
                  <c:v>1.9414774102203201</c:v>
                </c:pt>
                <c:pt idx="1475">
                  <c:v>1.9396201035726999</c:v>
                </c:pt>
                <c:pt idx="1476">
                  <c:v>1.9377630008000999</c:v>
                </c:pt>
                <c:pt idx="1477">
                  <c:v>1.9359061068725598</c:v>
                </c:pt>
                <c:pt idx="1478">
                  <c:v>1.9340494267417698</c:v>
                </c:pt>
                <c:pt idx="1479">
                  <c:v>1.93033672764012</c:v>
                </c:pt>
                <c:pt idx="1480">
                  <c:v>1.9284807185205501</c:v>
                </c:pt>
                <c:pt idx="1481">
                  <c:v>1.9266249429053701</c:v>
                </c:pt>
                <c:pt idx="1482">
                  <c:v>1.9247694056858298</c:v>
                </c:pt>
                <c:pt idx="1483">
                  <c:v>1.9229141117486901</c:v>
                </c:pt>
                <c:pt idx="1484">
                  <c:v>1.9210590659695999</c:v>
                </c:pt>
                <c:pt idx="1485">
                  <c:v>1.9192042732068599</c:v>
                </c:pt>
                <c:pt idx="1486">
                  <c:v>1.9173497383071898</c:v>
                </c:pt>
                <c:pt idx="1487">
                  <c:v>1.9154954661111199</c:v>
                </c:pt>
                <c:pt idx="1488">
                  <c:v>1.9136414614412098</c:v>
                </c:pt>
                <c:pt idx="1489">
                  <c:v>1.9117877291158598</c:v>
                </c:pt>
                <c:pt idx="1490">
                  <c:v>1.90993427393225</c:v>
                </c:pt>
                <c:pt idx="1491">
                  <c:v>1.90808110068474</c:v>
                </c:pt>
                <c:pt idx="1492">
                  <c:v>1.90622821414475</c:v>
                </c:pt>
                <c:pt idx="1493">
                  <c:v>1.9043756190900301</c:v>
                </c:pt>
                <c:pt idx="1494">
                  <c:v>1.9025233202654399</c:v>
                </c:pt>
                <c:pt idx="1495">
                  <c:v>1.9006713224185199</c:v>
                </c:pt>
                <c:pt idx="1496">
                  <c:v>1.8988196302810698</c:v>
                </c:pt>
                <c:pt idx="1497">
                  <c:v>1.8969682485727599</c:v>
                </c:pt>
                <c:pt idx="1498">
                  <c:v>1.8951171820033599</c:v>
                </c:pt>
                <c:pt idx="1499">
                  <c:v>1.8932664352670801</c:v>
                </c:pt>
                <c:pt idx="1500">
                  <c:v>1.89141601304917</c:v>
                </c:pt>
                <c:pt idx="1501">
                  <c:v>1.8895659200253798</c:v>
                </c:pt>
                <c:pt idx="1502">
                  <c:v>1.8877161608536801</c:v>
                </c:pt>
                <c:pt idx="1503">
                  <c:v>1.88586674018611</c:v>
                </c:pt>
                <c:pt idx="1504">
                  <c:v>1.8840176626623701</c:v>
                </c:pt>
                <c:pt idx="1505">
                  <c:v>1.8821689329055602</c:v>
                </c:pt>
                <c:pt idx="1506">
                  <c:v>1.8803205555320002</c:v>
                </c:pt>
                <c:pt idx="1507">
                  <c:v>1.8784725351481402</c:v>
                </c:pt>
                <c:pt idx="1508">
                  <c:v>1.8766248763456801</c:v>
                </c:pt>
                <c:pt idx="1509">
                  <c:v>1.87477758370194</c:v>
                </c:pt>
                <c:pt idx="1510">
                  <c:v>1.87293066178544</c:v>
                </c:pt>
                <c:pt idx="1511">
                  <c:v>1.8710841151609099</c:v>
                </c:pt>
                <c:pt idx="1512">
                  <c:v>1.86923794836404</c:v>
                </c:pt>
                <c:pt idx="1513">
                  <c:v>1.86739216593406</c:v>
                </c:pt>
                <c:pt idx="1514">
                  <c:v>1.8655467723973598</c:v>
                </c:pt>
                <c:pt idx="1515">
                  <c:v>1.8637017722587499</c:v>
                </c:pt>
                <c:pt idx="1516">
                  <c:v>1.8618571700198501</c:v>
                </c:pt>
                <c:pt idx="1517">
                  <c:v>1.8600129701719301</c:v>
                </c:pt>
                <c:pt idx="1518">
                  <c:v>1.8581691771860798</c:v>
                </c:pt>
                <c:pt idx="1519">
                  <c:v>1.8563257955336299</c:v>
                </c:pt>
                <c:pt idx="1520">
                  <c:v>1.8544828296648299</c:v>
                </c:pt>
                <c:pt idx="1521">
                  <c:v>1.8526402840215699</c:v>
                </c:pt>
                <c:pt idx="1522">
                  <c:v>1.85079816303852</c:v>
                </c:pt>
                <c:pt idx="1523">
                  <c:v>1.84895647113129</c:v>
                </c:pt>
                <c:pt idx="1524">
                  <c:v>1.8471152127108499</c:v>
                </c:pt>
                <c:pt idx="1525">
                  <c:v>1.8452743921734598</c:v>
                </c:pt>
                <c:pt idx="1526">
                  <c:v>1.84343401389844</c:v>
                </c:pt>
                <c:pt idx="1527">
                  <c:v>1.8415940822683601</c:v>
                </c:pt>
                <c:pt idx="1528">
                  <c:v>1.8397546016457</c:v>
                </c:pt>
                <c:pt idx="1529">
                  <c:v>1.83791557637514</c:v>
                </c:pt>
                <c:pt idx="1530">
                  <c:v>1.83607701079802</c:v>
                </c:pt>
                <c:pt idx="1531">
                  <c:v>1.8342389092478599</c:v>
                </c:pt>
                <c:pt idx="1532">
                  <c:v>1.83240127603959</c:v>
                </c:pt>
                <c:pt idx="1533">
                  <c:v>1.8305641154766901</c:v>
                </c:pt>
                <c:pt idx="1534">
                  <c:v>1.82872743185582</c:v>
                </c:pt>
                <c:pt idx="1535">
                  <c:v>1.8268912294600699</c:v>
                </c:pt>
                <c:pt idx="1536">
                  <c:v>1.8250555125608698</c:v>
                </c:pt>
                <c:pt idx="1537">
                  <c:v>1.8232202854205002</c:v>
                </c:pt>
                <c:pt idx="1538">
                  <c:v>1.8213855522884501</c:v>
                </c:pt>
                <c:pt idx="1539">
                  <c:v>1.81955131739772</c:v>
                </c:pt>
                <c:pt idx="1540">
                  <c:v>1.8177175849846701</c:v>
                </c:pt>
                <c:pt idx="1541">
                  <c:v>1.8158843592599401</c:v>
                </c:pt>
                <c:pt idx="1542">
                  <c:v>1.81405164442985</c:v>
                </c:pt>
                <c:pt idx="1543">
                  <c:v>1.8122194446830799</c:v>
                </c:pt>
                <c:pt idx="1544">
                  <c:v>1.81038776420623</c:v>
                </c:pt>
                <c:pt idx="1545">
                  <c:v>1.8085566071696197</c:v>
                </c:pt>
                <c:pt idx="1546">
                  <c:v>1.8067259777360698</c:v>
                </c:pt>
                <c:pt idx="1547">
                  <c:v>1.8048958800497499</c:v>
                </c:pt>
                <c:pt idx="1548">
                  <c:v>1.80306631825605</c:v>
                </c:pt>
                <c:pt idx="1549">
                  <c:v>1.8012372964671699</c:v>
                </c:pt>
                <c:pt idx="1550">
                  <c:v>1.79940881881412</c:v>
                </c:pt>
                <c:pt idx="1551">
                  <c:v>1.7975808893910001</c:v>
                </c:pt>
                <c:pt idx="1552">
                  <c:v>1.7957535122936699</c:v>
                </c:pt>
                <c:pt idx="1553">
                  <c:v>1.7939266916094501</c:v>
                </c:pt>
                <c:pt idx="1554">
                  <c:v>1.7921004314039202</c:v>
                </c:pt>
                <c:pt idx="1555">
                  <c:v>1.7902747357397502</c:v>
                </c:pt>
                <c:pt idx="1556">
                  <c:v>1.7884496086653601</c:v>
                </c:pt>
                <c:pt idx="1557">
                  <c:v>1.7866250542177002</c:v>
                </c:pt>
                <c:pt idx="1558">
                  <c:v>1.7848010764248701</c:v>
                </c:pt>
                <c:pt idx="1559">
                  <c:v>1.7829776793087899</c:v>
                </c:pt>
                <c:pt idx="1560">
                  <c:v>1.7811548668637298</c:v>
                </c:pt>
                <c:pt idx="1561">
                  <c:v>1.7793326430916701</c:v>
                </c:pt>
                <c:pt idx="1562">
                  <c:v>1.77751101197328</c:v>
                </c:pt>
                <c:pt idx="1563">
                  <c:v>1.7756899774823298</c:v>
                </c:pt>
                <c:pt idx="1564">
                  <c:v>1.77386954357867</c:v>
                </c:pt>
                <c:pt idx="1565">
                  <c:v>1.77204971421197</c:v>
                </c:pt>
                <c:pt idx="1566">
                  <c:v>1.7702304933209001</c:v>
                </c:pt>
                <c:pt idx="1567">
                  <c:v>1.7665938926851799</c:v>
                </c:pt>
                <c:pt idx="1568">
                  <c:v>1.7647765207588901</c:v>
                </c:pt>
                <c:pt idx="1569">
                  <c:v>1.7629597729600801</c:v>
                </c:pt>
                <c:pt idx="1570">
                  <c:v>1.7611436531766702</c:v>
                </c:pt>
                <c:pt idx="1571">
                  <c:v>1.7593281652801001</c:v>
                </c:pt>
                <c:pt idx="1572">
                  <c:v>1.7575133131352598</c:v>
                </c:pt>
                <c:pt idx="1573">
                  <c:v>1.7556991005918601</c:v>
                </c:pt>
                <c:pt idx="1574">
                  <c:v>1.7538855314958801</c:v>
                </c:pt>
                <c:pt idx="1575">
                  <c:v>1.7520726096811798</c:v>
                </c:pt>
                <c:pt idx="1576">
                  <c:v>1.7502603389617899</c:v>
                </c:pt>
                <c:pt idx="1577">
                  <c:v>1.74844872315285</c:v>
                </c:pt>
                <c:pt idx="1578">
                  <c:v>1.74663776604904</c:v>
                </c:pt>
                <c:pt idx="1579">
                  <c:v>1.74482747144368</c:v>
                </c:pt>
                <c:pt idx="1580">
                  <c:v>1.74301784311321</c:v>
                </c:pt>
                <c:pt idx="1581">
                  <c:v>1.7412088848196901</c:v>
                </c:pt>
                <c:pt idx="1582">
                  <c:v>1.7394006003280698</c:v>
                </c:pt>
                <c:pt idx="1583">
                  <c:v>1.737592993377</c:v>
                </c:pt>
                <c:pt idx="1584">
                  <c:v>1.73578606770656</c:v>
                </c:pt>
                <c:pt idx="1585">
                  <c:v>1.73397982703693</c:v>
                </c:pt>
                <c:pt idx="1586">
                  <c:v>1.7321742750862401</c:v>
                </c:pt>
                <c:pt idx="1587">
                  <c:v>1.7303694155573</c:v>
                </c:pt>
                <c:pt idx="1588">
                  <c:v>1.7285652521399699</c:v>
                </c:pt>
                <c:pt idx="1589">
                  <c:v>1.7267617885204101</c:v>
                </c:pt>
                <c:pt idx="1590">
                  <c:v>1.7249590283673102</c:v>
                </c:pt>
                <c:pt idx="1591">
                  <c:v>1.7231569753392999</c:v>
                </c:pt>
                <c:pt idx="1592">
                  <c:v>1.72135563309239</c:v>
                </c:pt>
                <c:pt idx="1593">
                  <c:v>1.7195550052681499</c:v>
                </c:pt>
                <c:pt idx="1594">
                  <c:v>1.71775509548978</c:v>
                </c:pt>
                <c:pt idx="1595">
                  <c:v>1.71595590738103</c:v>
                </c:pt>
                <c:pt idx="1596">
                  <c:v>1.7141574445446999</c:v>
                </c:pt>
                <c:pt idx="1597">
                  <c:v>1.71235971058624</c:v>
                </c:pt>
                <c:pt idx="1598">
                  <c:v>1.7105627090913602</c:v>
                </c:pt>
                <c:pt idx="1599">
                  <c:v>1.7087664436372001</c:v>
                </c:pt>
                <c:pt idx="1600">
                  <c:v>1.7069709177897301</c:v>
                </c:pt>
                <c:pt idx="1601">
                  <c:v>1.70338209913136</c:v>
                </c:pt>
                <c:pt idx="1602">
                  <c:v>1.7015888134021699</c:v>
                </c:pt>
                <c:pt idx="1603">
                  <c:v>1.69979628144588</c:v>
                </c:pt>
                <c:pt idx="1604">
                  <c:v>1.6980045067772902</c:v>
                </c:pt>
                <c:pt idx="1605">
                  <c:v>1.6962134928999801</c:v>
                </c:pt>
                <c:pt idx="1606">
                  <c:v>1.6944232433078199</c:v>
                </c:pt>
                <c:pt idx="1607">
                  <c:v>1.6926337614872</c:v>
                </c:pt>
                <c:pt idx="1608">
                  <c:v>1.6908450509108701</c:v>
                </c:pt>
                <c:pt idx="1609">
                  <c:v>1.6890571150431199</c:v>
                </c:pt>
                <c:pt idx="1610">
                  <c:v>1.68726995733476</c:v>
                </c:pt>
                <c:pt idx="1611">
                  <c:v>1.6854835812309201</c:v>
                </c:pt>
                <c:pt idx="1612">
                  <c:v>1.68369799017053</c:v>
                </c:pt>
                <c:pt idx="1613">
                  <c:v>1.6801291768402198</c:v>
                </c:pt>
                <c:pt idx="1614">
                  <c:v>1.6783459613873299</c:v>
                </c:pt>
                <c:pt idx="1615">
                  <c:v>1.67656354460279</c:v>
                </c:pt>
                <c:pt idx="1616">
                  <c:v>1.6747819298706699</c:v>
                </c:pt>
                <c:pt idx="1617">
                  <c:v>1.67300112056244</c:v>
                </c:pt>
                <c:pt idx="1618">
                  <c:v>1.6712211200396201</c:v>
                </c:pt>
                <c:pt idx="1619">
                  <c:v>1.6694419316535598</c:v>
                </c:pt>
                <c:pt idx="1620">
                  <c:v>1.66766355874607</c:v>
                </c:pt>
                <c:pt idx="1621">
                  <c:v>1.6658860046498198</c:v>
                </c:pt>
                <c:pt idx="1622">
                  <c:v>1.6641092726856901</c:v>
                </c:pt>
                <c:pt idx="1623">
                  <c:v>1.6623333661656099</c:v>
                </c:pt>
                <c:pt idx="1624">
                  <c:v>1.6605582883894299</c:v>
                </c:pt>
                <c:pt idx="1625">
                  <c:v>1.6587840426567801</c:v>
                </c:pt>
                <c:pt idx="1626">
                  <c:v>1.6570106322381002</c:v>
                </c:pt>
                <c:pt idx="1627">
                  <c:v>1.6552380604166299</c:v>
                </c:pt>
                <c:pt idx="1628">
                  <c:v>1.6534663304457398</c:v>
                </c:pt>
                <c:pt idx="1629">
                  <c:v>1.6516954455794102</c:v>
                </c:pt>
                <c:pt idx="1630">
                  <c:v>1.6499254090592199</c:v>
                </c:pt>
                <c:pt idx="1631">
                  <c:v>1.6481562241198999</c:v>
                </c:pt>
                <c:pt idx="1632">
                  <c:v>1.6463878939834702</c:v>
                </c:pt>
                <c:pt idx="1633">
                  <c:v>1.6446204218584199</c:v>
                </c:pt>
                <c:pt idx="1634">
                  <c:v>1.6428538109492301</c:v>
                </c:pt>
                <c:pt idx="1635">
                  <c:v>1.6410880644506101</c:v>
                </c:pt>
                <c:pt idx="1636">
                  <c:v>1.63932318554241</c:v>
                </c:pt>
                <c:pt idx="1637">
                  <c:v>1.6375591774007998</c:v>
                </c:pt>
                <c:pt idx="1638">
                  <c:v>1.6357960431843899</c:v>
                </c:pt>
                <c:pt idx="1639">
                  <c:v>1.6340337860499599</c:v>
                </c:pt>
                <c:pt idx="1640">
                  <c:v>1.6322724091405501</c:v>
                </c:pt>
                <c:pt idx="1641">
                  <c:v>1.6305119155883001</c:v>
                </c:pt>
                <c:pt idx="1642">
                  <c:v>1.62875230852213</c:v>
                </c:pt>
                <c:pt idx="1643">
                  <c:v>1.6269935910539199</c:v>
                </c:pt>
                <c:pt idx="1644">
                  <c:v>1.62523576628184</c:v>
                </c:pt>
                <c:pt idx="1645">
                  <c:v>1.62172280722317</c:v>
                </c:pt>
                <c:pt idx="1646">
                  <c:v>1.6199676790884201</c:v>
                </c:pt>
                <c:pt idx="1647">
                  <c:v>1.6182134559844301</c:v>
                </c:pt>
                <c:pt idx="1648">
                  <c:v>1.6164601409553201</c:v>
                </c:pt>
                <c:pt idx="1649">
                  <c:v>1.6147077370591698</c:v>
                </c:pt>
                <c:pt idx="1650">
                  <c:v>1.6129562473218801</c:v>
                </c:pt>
                <c:pt idx="1651">
                  <c:v>1.6112056747807499</c:v>
                </c:pt>
                <c:pt idx="1652">
                  <c:v>1.6094560224516798</c:v>
                </c:pt>
                <c:pt idx="1653">
                  <c:v>1.6077072933382199</c:v>
                </c:pt>
                <c:pt idx="1654">
                  <c:v>1.6059594904458301</c:v>
                </c:pt>
                <c:pt idx="1655">
                  <c:v>1.6042126167598698</c:v>
                </c:pt>
                <c:pt idx="1656">
                  <c:v>1.6024666752618999</c:v>
                </c:pt>
                <c:pt idx="1657">
                  <c:v>1.6007216689240999</c:v>
                </c:pt>
                <c:pt idx="1658">
                  <c:v>1.5989776007049501</c:v>
                </c:pt>
                <c:pt idx="1659">
                  <c:v>1.5972344735550199</c:v>
                </c:pt>
                <c:pt idx="1660">
                  <c:v>1.5954922904234201</c:v>
                </c:pt>
                <c:pt idx="1661">
                  <c:v>1.5937510542350701</c:v>
                </c:pt>
                <c:pt idx="1662">
                  <c:v>1.5920107679139501</c:v>
                </c:pt>
                <c:pt idx="1663">
                  <c:v>1.5902714343793301</c:v>
                </c:pt>
                <c:pt idx="1664">
                  <c:v>1.5885330565322198</c:v>
                </c:pt>
                <c:pt idx="1665">
                  <c:v>1.5867956372683099</c:v>
                </c:pt>
                <c:pt idx="1666">
                  <c:v>1.5850591794784101</c:v>
                </c:pt>
                <c:pt idx="1667">
                  <c:v>1.5833236860312598</c:v>
                </c:pt>
                <c:pt idx="1668">
                  <c:v>1.5815891597968101</c:v>
                </c:pt>
                <c:pt idx="1669">
                  <c:v>1.57985560364033</c:v>
                </c:pt>
                <c:pt idx="1670">
                  <c:v>1.5781230203995003</c:v>
                </c:pt>
                <c:pt idx="1671">
                  <c:v>1.5763914129209502</c:v>
                </c:pt>
                <c:pt idx="1672">
                  <c:v>1.5729311365532899</c:v>
                </c:pt>
                <c:pt idx="1673">
                  <c:v>1.5712024733012202</c:v>
                </c:pt>
                <c:pt idx="1674">
                  <c:v>1.5694747970772998</c:v>
                </c:pt>
                <c:pt idx="1675">
                  <c:v>1.5677481106689299</c:v>
                </c:pt>
                <c:pt idx="1676">
                  <c:v>1.5660224168680899</c:v>
                </c:pt>
                <c:pt idx="1677">
                  <c:v>1.5642977184428599</c:v>
                </c:pt>
                <c:pt idx="1678">
                  <c:v>1.5625740181662702</c:v>
                </c:pt>
                <c:pt idx="1679">
                  <c:v>1.56085131879272</c:v>
                </c:pt>
                <c:pt idx="1680">
                  <c:v>1.55912962306776</c:v>
                </c:pt>
                <c:pt idx="1681">
                  <c:v>1.55740893373481</c:v>
                </c:pt>
                <c:pt idx="1682">
                  <c:v>1.5556892535187301</c:v>
                </c:pt>
                <c:pt idx="1683">
                  <c:v>1.5539705851463401</c:v>
                </c:pt>
                <c:pt idx="1684">
                  <c:v>1.5522529313253299</c:v>
                </c:pt>
                <c:pt idx="1685">
                  <c:v>1.5505362947558898</c:v>
                </c:pt>
                <c:pt idx="1686">
                  <c:v>1.5488206781376401</c:v>
                </c:pt>
                <c:pt idx="1687">
                  <c:v>1.5471060841491999</c:v>
                </c:pt>
                <c:pt idx="1688">
                  <c:v>1.5453925154725099</c:v>
                </c:pt>
                <c:pt idx="1689">
                  <c:v>1.5436799747715699</c:v>
                </c:pt>
                <c:pt idx="1690">
                  <c:v>1.54196846470066</c:v>
                </c:pt>
                <c:pt idx="1691">
                  <c:v>1.54025798791302</c:v>
                </c:pt>
                <c:pt idx="1692">
                  <c:v>1.5385485470526599</c:v>
                </c:pt>
                <c:pt idx="1693">
                  <c:v>1.5368401447423199</c:v>
                </c:pt>
                <c:pt idx="1694">
                  <c:v>1.5351327836111202</c:v>
                </c:pt>
                <c:pt idx="1695">
                  <c:v>1.53342646626793</c:v>
                </c:pt>
                <c:pt idx="1696">
                  <c:v>1.53172119531869</c:v>
                </c:pt>
                <c:pt idx="1697">
                  <c:v>1.5300169733619</c:v>
                </c:pt>
                <c:pt idx="1698">
                  <c:v>1.52831380298182</c:v>
                </c:pt>
                <c:pt idx="1699">
                  <c:v>1.52661168675798</c:v>
                </c:pt>
                <c:pt idx="1700">
                  <c:v>1.5249106272583401</c:v>
                </c:pt>
                <c:pt idx="1701">
                  <c:v>1.52321062704456</c:v>
                </c:pt>
                <c:pt idx="1702">
                  <c:v>1.5215116886704201</c:v>
                </c:pt>
                <c:pt idx="1703">
                  <c:v>1.51981381467777</c:v>
                </c:pt>
                <c:pt idx="1704">
                  <c:v>1.5181170076005901</c:v>
                </c:pt>
                <c:pt idx="1705">
                  <c:v>1.5164212699690101</c:v>
                </c:pt>
                <c:pt idx="1706">
                  <c:v>1.51472660429365</c:v>
                </c:pt>
                <c:pt idx="1707">
                  <c:v>1.5130330130876199</c:v>
                </c:pt>
                <c:pt idx="1708">
                  <c:v>1.5113404988492201</c:v>
                </c:pt>
                <c:pt idx="1709">
                  <c:v>1.5096490640720699</c:v>
                </c:pt>
                <c:pt idx="1710">
                  <c:v>1.5079587112374999</c:v>
                </c:pt>
                <c:pt idx="1711">
                  <c:v>1.50626944281737</c:v>
                </c:pt>
                <c:pt idx="1712">
                  <c:v>1.5045812612824099</c:v>
                </c:pt>
                <c:pt idx="1713">
                  <c:v>1.50289416908544</c:v>
                </c:pt>
                <c:pt idx="1714">
                  <c:v>1.50120816867868</c:v>
                </c:pt>
                <c:pt idx="1715">
                  <c:v>1.4995232625013499</c:v>
                </c:pt>
                <c:pt idx="1716">
                  <c:v>1.4978394529791601</c:v>
                </c:pt>
                <c:pt idx="1717">
                  <c:v>1.4961567425440401</c:v>
                </c:pt>
                <c:pt idx="1718">
                  <c:v>1.4944751336062301</c:v>
                </c:pt>
                <c:pt idx="1719">
                  <c:v>1.4927946285707201</c:v>
                </c:pt>
                <c:pt idx="1720">
                  <c:v>1.4911152298365</c:v>
                </c:pt>
                <c:pt idx="1721">
                  <c:v>1.4894369397943299</c:v>
                </c:pt>
                <c:pt idx="1722">
                  <c:v>1.4877597608256399</c:v>
                </c:pt>
                <c:pt idx="1723">
                  <c:v>1.4860836952988601</c:v>
                </c:pt>
                <c:pt idx="1724">
                  <c:v>1.48440874558235</c:v>
                </c:pt>
                <c:pt idx="1725">
                  <c:v>1.4827349140294199</c:v>
                </c:pt>
                <c:pt idx="1726">
                  <c:v>1.4810622029887799</c:v>
                </c:pt>
                <c:pt idx="1727">
                  <c:v>1.4793906147982201</c:v>
                </c:pt>
                <c:pt idx="1728">
                  <c:v>1.4777201517906899</c:v>
                </c:pt>
                <c:pt idx="1729">
                  <c:v>1.4760508162858998</c:v>
                </c:pt>
                <c:pt idx="1730">
                  <c:v>1.4743826106045699</c:v>
                </c:pt>
                <c:pt idx="1731">
                  <c:v>1.47271553704309</c:v>
                </c:pt>
                <c:pt idx="1732">
                  <c:v>1.4710495979070599</c:v>
                </c:pt>
                <c:pt idx="1733">
                  <c:v>1.4693847954847798</c:v>
                </c:pt>
                <c:pt idx="1734">
                  <c:v>1.4677211320552899</c:v>
                </c:pt>
                <c:pt idx="1735">
                  <c:v>1.4660586098911099</c:v>
                </c:pt>
                <c:pt idx="1736">
                  <c:v>1.46439723126051</c:v>
                </c:pt>
                <c:pt idx="1737">
                  <c:v>1.4627369984180201</c:v>
                </c:pt>
                <c:pt idx="1738">
                  <c:v>1.46107791361505</c:v>
                </c:pt>
                <c:pt idx="1739">
                  <c:v>1.4594199790894899</c:v>
                </c:pt>
                <c:pt idx="1740">
                  <c:v>1.4577631970745899</c:v>
                </c:pt>
                <c:pt idx="1741">
                  <c:v>1.4561075697967001</c:v>
                </c:pt>
                <c:pt idx="1742">
                  <c:v>1.4544530994703602</c:v>
                </c:pt>
                <c:pt idx="1743">
                  <c:v>1.45279978830243</c:v>
                </c:pt>
                <c:pt idx="1744">
                  <c:v>1.44949665224375</c:v>
                </c:pt>
                <c:pt idx="1745">
                  <c:v>1.4478468317287301</c:v>
                </c:pt>
                <c:pt idx="1746">
                  <c:v>1.4445506966066299</c:v>
                </c:pt>
                <c:pt idx="1747">
                  <c:v>1.4429043863261299</c:v>
                </c:pt>
                <c:pt idx="1748">
                  <c:v>1.44125925044239</c:v>
                </c:pt>
                <c:pt idx="1749">
                  <c:v>1.4396152910975699</c:v>
                </c:pt>
                <c:pt idx="1750">
                  <c:v>1.4379725104296601</c:v>
                </c:pt>
                <c:pt idx="1751">
                  <c:v>1.4363309105653401</c:v>
                </c:pt>
                <c:pt idx="1752">
                  <c:v>1.4346904936234099</c:v>
                </c:pt>
                <c:pt idx="1753">
                  <c:v>1.43305126172135</c:v>
                </c:pt>
                <c:pt idx="1754">
                  <c:v>1.43141321696222</c:v>
                </c:pt>
                <c:pt idx="1755">
                  <c:v>1.4297763614466399</c:v>
                </c:pt>
                <c:pt idx="1756">
                  <c:v>1.4281406972589099</c:v>
                </c:pt>
                <c:pt idx="1757">
                  <c:v>1.42487295119341</c:v>
                </c:pt>
                <c:pt idx="1758">
                  <c:v>1.4232408734559201</c:v>
                </c:pt>
                <c:pt idx="1759">
                  <c:v>1.4216099953279</c:v>
                </c:pt>
                <c:pt idx="1760">
                  <c:v>1.4199803188632201</c:v>
                </c:pt>
                <c:pt idx="1761">
                  <c:v>1.4183518461026798</c:v>
                </c:pt>
                <c:pt idx="1762">
                  <c:v>1.4167245790801599</c:v>
                </c:pt>
                <c:pt idx="1763">
                  <c:v>1.4150985198245301</c:v>
                </c:pt>
                <c:pt idx="1764">
                  <c:v>1.4134736703578799</c:v>
                </c:pt>
                <c:pt idx="1765">
                  <c:v>1.4118500326905801</c:v>
                </c:pt>
                <c:pt idx="1766">
                  <c:v>1.4102276088268699</c:v>
                </c:pt>
                <c:pt idx="1767">
                  <c:v>1.4086064007653398</c:v>
                </c:pt>
                <c:pt idx="1768">
                  <c:v>1.4069864104943401</c:v>
                </c:pt>
                <c:pt idx="1769">
                  <c:v>1.4053676399936699</c:v>
                </c:pt>
                <c:pt idx="1770">
                  <c:v>1.4037500912447101</c:v>
                </c:pt>
                <c:pt idx="1771">
                  <c:v>1.4021337662068301</c:v>
                </c:pt>
                <c:pt idx="1772">
                  <c:v>1.4005186668424401</c:v>
                </c:pt>
                <c:pt idx="1773">
                  <c:v>1.3989047951070401</c:v>
                </c:pt>
                <c:pt idx="1774">
                  <c:v>1.39729215293693</c:v>
                </c:pt>
                <c:pt idx="1775">
                  <c:v>1.3956807422758499</c:v>
                </c:pt>
                <c:pt idx="1776">
                  <c:v>1.3940705650513801</c:v>
                </c:pt>
                <c:pt idx="1777">
                  <c:v>1.39246162318054</c:v>
                </c:pt>
                <c:pt idx="1778">
                  <c:v>1.3908539185858599</c:v>
                </c:pt>
                <c:pt idx="1779">
                  <c:v>1.38924745317013</c:v>
                </c:pt>
                <c:pt idx="1780">
                  <c:v>1.3876422288317198</c:v>
                </c:pt>
                <c:pt idx="1781">
                  <c:v>1.3860382474641599</c:v>
                </c:pt>
                <c:pt idx="1782">
                  <c:v>1.3844355109558999</c:v>
                </c:pt>
                <c:pt idx="1783">
                  <c:v>1.3828340211801</c:v>
                </c:pt>
                <c:pt idx="1784">
                  <c:v>1.3812337800071799</c:v>
                </c:pt>
                <c:pt idx="1785">
                  <c:v>1.3796347893041501</c:v>
                </c:pt>
                <c:pt idx="1786">
                  <c:v>1.3780370509228499</c:v>
                </c:pt>
                <c:pt idx="1787">
                  <c:v>1.3764405667100899</c:v>
                </c:pt>
                <c:pt idx="1788">
                  <c:v>1.37484533851403</c:v>
                </c:pt>
                <c:pt idx="1789">
                  <c:v>1.3732513681601599</c:v>
                </c:pt>
                <c:pt idx="1790">
                  <c:v>1.37165865748173</c:v>
                </c:pt>
                <c:pt idx="1791">
                  <c:v>1.3700672082957299</c:v>
                </c:pt>
                <c:pt idx="1792">
                  <c:v>1.3684770224123499</c:v>
                </c:pt>
                <c:pt idx="1793">
                  <c:v>1.3668881016354</c:v>
                </c:pt>
                <c:pt idx="1794">
                  <c:v>1.3653004477703901</c:v>
                </c:pt>
                <c:pt idx="1795">
                  <c:v>1.3637140626023101</c:v>
                </c:pt>
                <c:pt idx="1796">
                  <c:v>1.3621289479136101</c:v>
                </c:pt>
                <c:pt idx="1797">
                  <c:v>1.36054510548498</c:v>
                </c:pt>
                <c:pt idx="1798">
                  <c:v>1.3589625370840601</c:v>
                </c:pt>
                <c:pt idx="1799">
                  <c:v>1.3573812444709799</c:v>
                </c:pt>
                <c:pt idx="1800">
                  <c:v>1.35580122940408</c:v>
                </c:pt>
                <c:pt idx="1801">
                  <c:v>1.3542224936276199</c:v>
                </c:pt>
                <c:pt idx="1802">
                  <c:v>1.3526450388859501</c:v>
                </c:pt>
                <c:pt idx="1803">
                  <c:v>1.3510688669122999</c:v>
                </c:pt>
                <c:pt idx="1804">
                  <c:v>1.3494939794354901</c:v>
                </c:pt>
                <c:pt idx="1805">
                  <c:v>1.3479203781709401</c:v>
                </c:pt>
                <c:pt idx="1806">
                  <c:v>1.3463480648339099</c:v>
                </c:pt>
                <c:pt idx="1807">
                  <c:v>1.34477704113324</c:v>
                </c:pt>
                <c:pt idx="1808">
                  <c:v>1.34320730876678</c:v>
                </c:pt>
                <c:pt idx="1809">
                  <c:v>1.3416388694227401</c:v>
                </c:pt>
                <c:pt idx="1810">
                  <c:v>1.33850587655026</c:v>
                </c:pt>
                <c:pt idx="1811">
                  <c:v>1.3369413263672401</c:v>
                </c:pt>
                <c:pt idx="1812">
                  <c:v>1.3353780759117699</c:v>
                </c:pt>
                <c:pt idx="1813">
                  <c:v>1.33381612684131</c:v>
                </c:pt>
                <c:pt idx="1814">
                  <c:v>1.33225548080359</c:v>
                </c:pt>
                <c:pt idx="1815">
                  <c:v>1.3306961394443702</c:v>
                </c:pt>
                <c:pt idx="1816">
                  <c:v>1.3291381044006101</c:v>
                </c:pt>
                <c:pt idx="1817">
                  <c:v>1.3275813773043301</c:v>
                </c:pt>
                <c:pt idx="1818">
                  <c:v>1.32602595977878</c:v>
                </c:pt>
                <c:pt idx="1819">
                  <c:v>1.3244718534400399</c:v>
                </c:pt>
                <c:pt idx="1820">
                  <c:v>1.3229190599013201</c:v>
                </c:pt>
                <c:pt idx="1821">
                  <c:v>1.3213675807622001</c:v>
                </c:pt>
                <c:pt idx="1822">
                  <c:v>1.31981741762213</c:v>
                </c:pt>
                <c:pt idx="1823">
                  <c:v>1.31826857207224</c:v>
                </c:pt>
                <c:pt idx="1824">
                  <c:v>1.31672104569335</c:v>
                </c:pt>
                <c:pt idx="1825">
                  <c:v>1.31517484006398</c:v>
                </c:pt>
                <c:pt idx="1826">
                  <c:v>1.3136299567541401</c:v>
                </c:pt>
                <c:pt idx="1827">
                  <c:v>1.31208639732786</c:v>
                </c:pt>
                <c:pt idx="1828">
                  <c:v>1.31054416334299</c:v>
                </c:pt>
                <c:pt idx="1829">
                  <c:v>1.3090032563473</c:v>
                </c:pt>
                <c:pt idx="1830">
                  <c:v>1.3074636778865201</c:v>
                </c:pt>
                <c:pt idx="1831">
                  <c:v>1.3059254294984499</c:v>
                </c:pt>
                <c:pt idx="1832">
                  <c:v>1.3043885127122001</c:v>
                </c:pt>
                <c:pt idx="1833">
                  <c:v>1.30285292905554</c:v>
                </c:pt>
                <c:pt idx="1834">
                  <c:v>1.30131868003863</c:v>
                </c:pt>
                <c:pt idx="1835">
                  <c:v>1.2997857671828801</c:v>
                </c:pt>
                <c:pt idx="1836">
                  <c:v>1.2982541919839699</c:v>
                </c:pt>
                <c:pt idx="1837">
                  <c:v>1.29672395594712</c:v>
                </c:pt>
                <c:pt idx="1838">
                  <c:v>1.2951950605598899</c:v>
                </c:pt>
                <c:pt idx="1839">
                  <c:v>1.2936675073074799</c:v>
                </c:pt>
                <c:pt idx="1840">
                  <c:v>1.29214129767223</c:v>
                </c:pt>
                <c:pt idx="1841">
                  <c:v>1.2906164331240901</c:v>
                </c:pt>
                <c:pt idx="1842">
                  <c:v>1.28909291512962</c:v>
                </c:pt>
                <c:pt idx="1843">
                  <c:v>1.2875707451487699</c:v>
                </c:pt>
                <c:pt idx="1844">
                  <c:v>1.28604992463676</c:v>
                </c:pt>
                <c:pt idx="1845">
                  <c:v>1.28453045503735</c:v>
                </c:pt>
                <c:pt idx="1846">
                  <c:v>1.28301233779424</c:v>
                </c:pt>
                <c:pt idx="1847">
                  <c:v>1.2814955743388801</c:v>
                </c:pt>
                <c:pt idx="1848">
                  <c:v>1.2799801661018999</c:v>
                </c:pt>
                <c:pt idx="1849">
                  <c:v>1.27846611450693</c:v>
                </c:pt>
                <c:pt idx="1850">
                  <c:v>1.27695342096244</c:v>
                </c:pt>
                <c:pt idx="1851">
                  <c:v>1.2754420868852701</c:v>
                </c:pt>
                <c:pt idx="1852">
                  <c:v>1.2739321136759101</c:v>
                </c:pt>
                <c:pt idx="1853">
                  <c:v>1.27242350273209</c:v>
                </c:pt>
                <c:pt idx="1854">
                  <c:v>1.2709162554416</c:v>
                </c:pt>
                <c:pt idx="1855">
                  <c:v>1.26941037319325</c:v>
                </c:pt>
                <c:pt idx="1856">
                  <c:v>1.26790585735966</c:v>
                </c:pt>
                <c:pt idx="1857">
                  <c:v>1.2664027093208199</c:v>
                </c:pt>
                <c:pt idx="1858">
                  <c:v>1.26340052206808</c:v>
                </c:pt>
                <c:pt idx="1859">
                  <c:v>1.26190148557245</c:v>
                </c:pt>
                <c:pt idx="1860">
                  <c:v>1.2604038222923801</c:v>
                </c:pt>
                <c:pt idx="1861">
                  <c:v>1.25890753357301</c:v>
                </c:pt>
                <c:pt idx="1862">
                  <c:v>1.2574126207485599</c:v>
                </c:pt>
                <c:pt idx="1863">
                  <c:v>1.2559190851498698</c:v>
                </c:pt>
                <c:pt idx="1864">
                  <c:v>1.2544269280976601</c:v>
                </c:pt>
                <c:pt idx="1865">
                  <c:v>1.2529361509155199</c:v>
                </c:pt>
                <c:pt idx="1866">
                  <c:v>1.2514467549068</c:v>
                </c:pt>
                <c:pt idx="1867">
                  <c:v>1.2499587413817099</c:v>
                </c:pt>
                <c:pt idx="1868">
                  <c:v>1.24847211163934</c:v>
                </c:pt>
                <c:pt idx="1869">
                  <c:v>1.2469868669744699</c:v>
                </c:pt>
                <c:pt idx="1870">
                  <c:v>1.2455030086721002</c:v>
                </c:pt>
                <c:pt idx="1871">
                  <c:v>1.24402053801583</c:v>
                </c:pt>
                <c:pt idx="1872">
                  <c:v>1.2425394562786101</c:v>
                </c:pt>
                <c:pt idx="1873">
                  <c:v>1.241059764734</c:v>
                </c:pt>
                <c:pt idx="1874">
                  <c:v>1.23958146464281</c:v>
                </c:pt>
                <c:pt idx="1875">
                  <c:v>1.23810455726645</c:v>
                </c:pt>
                <c:pt idx="1876">
                  <c:v>1.23662904385534</c:v>
                </c:pt>
                <c:pt idx="1877">
                  <c:v>1.23515492565647</c:v>
                </c:pt>
                <c:pt idx="1878">
                  <c:v>1.23368220390992</c:v>
                </c:pt>
                <c:pt idx="1879">
                  <c:v>1.2322108798506801</c:v>
                </c:pt>
                <c:pt idx="1880">
                  <c:v>1.2307409547088901</c:v>
                </c:pt>
                <c:pt idx="1881">
                  <c:v>1.2292724297055799</c:v>
                </c:pt>
                <c:pt idx="1882">
                  <c:v>1.2278053060599001</c:v>
                </c:pt>
                <c:pt idx="1883">
                  <c:v>1.2263395849846599</c:v>
                </c:pt>
                <c:pt idx="1884">
                  <c:v>1.2248752676819901</c:v>
                </c:pt>
                <c:pt idx="1885">
                  <c:v>1.22341235535619</c:v>
                </c:pt>
                <c:pt idx="1886">
                  <c:v>1.2219508491989299</c:v>
                </c:pt>
                <c:pt idx="1887">
                  <c:v>1.2204907504003799</c:v>
                </c:pt>
                <c:pt idx="1888">
                  <c:v>1.21903206014633</c:v>
                </c:pt>
                <c:pt idx="1889">
                  <c:v>1.2175747796113801</c:v>
                </c:pt>
                <c:pt idx="1890">
                  <c:v>1.2161189099665499</c:v>
                </c:pt>
                <c:pt idx="1891">
                  <c:v>1.2146644523825201</c:v>
                </c:pt>
                <c:pt idx="1892">
                  <c:v>1.2117597780204401</c:v>
                </c:pt>
                <c:pt idx="1893">
                  <c:v>1.21030956355039</c:v>
                </c:pt>
                <c:pt idx="1894">
                  <c:v>1.20886076574761</c:v>
                </c:pt>
                <c:pt idx="1895">
                  <c:v>1.2074133857509302</c:v>
                </c:pt>
                <c:pt idx="1896">
                  <c:v>1.2059674246929502</c:v>
                </c:pt>
                <c:pt idx="1897">
                  <c:v>1.2045228837001201</c:v>
                </c:pt>
                <c:pt idx="1898">
                  <c:v>1.20307976389739</c:v>
                </c:pt>
                <c:pt idx="1899">
                  <c:v>1.2016380663963802</c:v>
                </c:pt>
                <c:pt idx="1900">
                  <c:v>1.2001977923109799</c:v>
                </c:pt>
                <c:pt idx="1901">
                  <c:v>1.1987589427456899</c:v>
                </c:pt>
                <c:pt idx="1902">
                  <c:v>1.19732151880264</c:v>
                </c:pt>
                <c:pt idx="1903">
                  <c:v>1.1958855215722901</c:v>
                </c:pt>
                <c:pt idx="1904">
                  <c:v>1.1944509521470499</c:v>
                </c:pt>
                <c:pt idx="1905">
                  <c:v>1.1930178116101899</c:v>
                </c:pt>
                <c:pt idx="1906">
                  <c:v>1.19158610103716</c:v>
                </c:pt>
                <c:pt idx="1907">
                  <c:v>1.19015582150565</c:v>
                </c:pt>
                <c:pt idx="1908">
                  <c:v>1.18872697408017</c:v>
                </c:pt>
                <c:pt idx="1909">
                  <c:v>1.1872995598220399</c:v>
                </c:pt>
                <c:pt idx="1910">
                  <c:v>1.18587357978963</c:v>
                </c:pt>
                <c:pt idx="1911">
                  <c:v>1.18444903503535</c:v>
                </c:pt>
                <c:pt idx="1912">
                  <c:v>1.18302592660476</c:v>
                </c:pt>
                <c:pt idx="1913">
                  <c:v>1.1816042555373001</c:v>
                </c:pt>
                <c:pt idx="1914">
                  <c:v>1.1801840228701401</c:v>
                </c:pt>
                <c:pt idx="1915">
                  <c:v>1.1787652296339899</c:v>
                </c:pt>
                <c:pt idx="1916">
                  <c:v>1.17734787685349</c:v>
                </c:pt>
                <c:pt idx="1917">
                  <c:v>1.1759319655490401</c:v>
                </c:pt>
                <c:pt idx="1918">
                  <c:v>1.1745174967341201</c:v>
                </c:pt>
                <c:pt idx="1919">
                  <c:v>1.1731044714180701</c:v>
                </c:pt>
                <c:pt idx="1920">
                  <c:v>1.17169289060798</c:v>
                </c:pt>
                <c:pt idx="1921">
                  <c:v>1.1702827553000699</c:v>
                </c:pt>
                <c:pt idx="1922">
                  <c:v>1.1688740664902801</c:v>
                </c:pt>
                <c:pt idx="1923">
                  <c:v>1.16746682516498</c:v>
                </c:pt>
                <c:pt idx="1924">
                  <c:v>1.16606103231338</c:v>
                </c:pt>
                <c:pt idx="1925">
                  <c:v>1.1646566889050201</c:v>
                </c:pt>
                <c:pt idx="1926">
                  <c:v>1.1632537959235001</c:v>
                </c:pt>
                <c:pt idx="1927">
                  <c:v>1.1618523543294601</c:v>
                </c:pt>
                <c:pt idx="1928">
                  <c:v>1.1604523650901599</c:v>
                </c:pt>
                <c:pt idx="1929">
                  <c:v>1.15905382916147</c:v>
                </c:pt>
                <c:pt idx="1930">
                  <c:v>1.1576567474994799</c:v>
                </c:pt>
                <c:pt idx="1931">
                  <c:v>1.1562611210501801</c:v>
                </c:pt>
                <c:pt idx="1932">
                  <c:v>1.1548669507576201</c:v>
                </c:pt>
                <c:pt idx="1933">
                  <c:v>1.15347423755894</c:v>
                </c:pt>
                <c:pt idx="1934">
                  <c:v>1.15208298238785</c:v>
                </c:pt>
                <c:pt idx="1935">
                  <c:v>1.15069318617345</c:v>
                </c:pt>
                <c:pt idx="1936">
                  <c:v>1.1493048498394001</c:v>
                </c:pt>
                <c:pt idx="1937">
                  <c:v>1.1479179743013801</c:v>
                </c:pt>
                <c:pt idx="1938">
                  <c:v>1.1465325604739098</c:v>
                </c:pt>
                <c:pt idx="1939">
                  <c:v>1.1451486092660101</c:v>
                </c:pt>
                <c:pt idx="1940">
                  <c:v>1.1437661215797301</c:v>
                </c:pt>
                <c:pt idx="1941">
                  <c:v>1.14238509831651</c:v>
                </c:pt>
                <c:pt idx="1942">
                  <c:v>1.14100554036872</c:v>
                </c:pt>
                <c:pt idx="1943">
                  <c:v>1.1396274486226301</c:v>
                </c:pt>
                <c:pt idx="1944">
                  <c:v>1.13825082396504</c:v>
                </c:pt>
                <c:pt idx="1945">
                  <c:v>1.13687566727392</c:v>
                </c:pt>
                <c:pt idx="1946">
                  <c:v>1.13550197942624</c:v>
                </c:pt>
                <c:pt idx="1947">
                  <c:v>1.13275901372457</c:v>
                </c:pt>
                <c:pt idx="1948">
                  <c:v>1.1313897375983599</c:v>
                </c:pt>
                <c:pt idx="1949">
                  <c:v>1.1300219337620101</c:v>
                </c:pt>
                <c:pt idx="1950">
                  <c:v>1.12865560306574</c:v>
                </c:pt>
                <c:pt idx="1951">
                  <c:v>1.1272907463592901</c:v>
                </c:pt>
                <c:pt idx="1952">
                  <c:v>1.1259273644791199</c:v>
                </c:pt>
                <c:pt idx="1953">
                  <c:v>1.1245654582613098</c:v>
                </c:pt>
                <c:pt idx="1954">
                  <c:v>1.1232050285409501</c:v>
                </c:pt>
                <c:pt idx="1955">
                  <c:v>1.12048860188665</c:v>
                </c:pt>
                <c:pt idx="1956">
                  <c:v>1.1191326065940401</c:v>
                </c:pt>
                <c:pt idx="1957">
                  <c:v>1.11777809107799</c:v>
                </c:pt>
                <c:pt idx="1958">
                  <c:v>1.11642505614245</c:v>
                </c:pt>
                <c:pt idx="1959">
                  <c:v>1.1150735025960499</c:v>
                </c:pt>
                <c:pt idx="1960">
                  <c:v>1.1137234312340301</c:v>
                </c:pt>
                <c:pt idx="1961">
                  <c:v>1.1123748428517199</c:v>
                </c:pt>
                <c:pt idx="1962">
                  <c:v>1.11102773823917</c:v>
                </c:pt>
                <c:pt idx="1963">
                  <c:v>1.1096821181808001</c:v>
                </c:pt>
                <c:pt idx="1964">
                  <c:v>1.1083379834604101</c:v>
                </c:pt>
                <c:pt idx="1965">
                  <c:v>1.1069953348514501</c:v>
                </c:pt>
                <c:pt idx="1966">
                  <c:v>1.10565417312389</c:v>
                </c:pt>
                <c:pt idx="1967">
                  <c:v>1.10431449905057</c:v>
                </c:pt>
                <c:pt idx="1968">
                  <c:v>1.10297631338541</c:v>
                </c:pt>
                <c:pt idx="1969">
                  <c:v>1.1016396168956799</c:v>
                </c:pt>
                <c:pt idx="1970">
                  <c:v>1.1003044103299899</c:v>
                </c:pt>
                <c:pt idx="1971">
                  <c:v>1.0989706944394999</c:v>
                </c:pt>
                <c:pt idx="1972">
                  <c:v>1.09763846996679</c:v>
                </c:pt>
                <c:pt idx="1973">
                  <c:v>1.0963077376531301</c:v>
                </c:pt>
                <c:pt idx="1974">
                  <c:v>1.09497849823354</c:v>
                </c:pt>
                <c:pt idx="1975">
                  <c:v>1.0936507524419801</c:v>
                </c:pt>
                <c:pt idx="1976">
                  <c:v>1.09232450100422</c:v>
                </c:pt>
                <c:pt idx="1977">
                  <c:v>1.0909997446424899</c:v>
                </c:pt>
                <c:pt idx="1978">
                  <c:v>1.0896764840736499</c:v>
                </c:pt>
                <c:pt idx="1979">
                  <c:v>1.0883547200145198</c:v>
                </c:pt>
                <c:pt idx="1980">
                  <c:v>1.0870344531738301</c:v>
                </c:pt>
                <c:pt idx="1981">
                  <c:v>1.0857156842575599</c:v>
                </c:pt>
                <c:pt idx="1982">
                  <c:v>1.0830826429920399</c:v>
                </c:pt>
                <c:pt idx="1983">
                  <c:v>1.08176837203335</c:v>
                </c:pt>
                <c:pt idx="1984">
                  <c:v>1.0804556017765401</c:v>
                </c:pt>
                <c:pt idx="1985">
                  <c:v>1.0791443329064201</c:v>
                </c:pt>
                <c:pt idx="1986">
                  <c:v>1.0778345660985</c:v>
                </c:pt>
                <c:pt idx="1987">
                  <c:v>1.07652630203327</c:v>
                </c:pt>
                <c:pt idx="1988">
                  <c:v>1.0752195413783101</c:v>
                </c:pt>
                <c:pt idx="1989">
                  <c:v>1.0739142848010201</c:v>
                </c:pt>
                <c:pt idx="1990">
                  <c:v>1.07261053296574</c:v>
                </c:pt>
                <c:pt idx="1991">
                  <c:v>1.0713082865305199</c:v>
                </c:pt>
                <c:pt idx="1992">
                  <c:v>1.07000754614815</c:v>
                </c:pt>
                <c:pt idx="1993">
                  <c:v>1.06870831247008</c:v>
                </c:pt>
                <c:pt idx="1994">
                  <c:v>1.0674105861424901</c:v>
                </c:pt>
                <c:pt idx="1995">
                  <c:v>1.06611436780556</c:v>
                </c:pt>
                <c:pt idx="1996">
                  <c:v>1.0648196580986999</c:v>
                </c:pt>
                <c:pt idx="1997">
                  <c:v>1.0635264576552899</c:v>
                </c:pt>
                <c:pt idx="1998">
                  <c:v>1.0622347671050201</c:v>
                </c:pt>
                <c:pt idx="1999">
                  <c:v>1.06094458707262</c:v>
                </c:pt>
                <c:pt idx="2000">
                  <c:v>1.0596559181799701</c:v>
                </c:pt>
                <c:pt idx="2001">
                  <c:v>1.05836876104344</c:v>
                </c:pt>
                <c:pt idx="2002">
                  <c:v>1.0570831162785699</c:v>
                </c:pt>
                <c:pt idx="2003">
                  <c:v>1.0557989844918501</c:v>
                </c:pt>
                <c:pt idx="2004">
                  <c:v>1.05451636628956</c:v>
                </c:pt>
                <c:pt idx="2005">
                  <c:v>1.0532352622733601</c:v>
                </c:pt>
                <c:pt idx="2006">
                  <c:v>1.05195567304135</c:v>
                </c:pt>
                <c:pt idx="2007">
                  <c:v>1.0506775991841</c:v>
                </c:pt>
                <c:pt idx="2008">
                  <c:v>1.04940104129346</c:v>
                </c:pt>
                <c:pt idx="2009">
                  <c:v>1.04812599995184</c:v>
                </c:pt>
                <c:pt idx="2010">
                  <c:v>1.0468524757428901</c:v>
                </c:pt>
                <c:pt idx="2011">
                  <c:v>1.04558046924213</c:v>
                </c:pt>
                <c:pt idx="2012">
                  <c:v>1.0443099810265999</c:v>
                </c:pt>
                <c:pt idx="2013">
                  <c:v>1.0430410116617601</c:v>
                </c:pt>
                <c:pt idx="2014">
                  <c:v>1.04177356171548</c:v>
                </c:pt>
                <c:pt idx="2015">
                  <c:v>1.04050763174605</c:v>
                </c:pt>
                <c:pt idx="2016">
                  <c:v>1.0392432223188</c:v>
                </c:pt>
                <c:pt idx="2017">
                  <c:v>1.03798033397892</c:v>
                </c:pt>
                <c:pt idx="2018">
                  <c:v>1.0367189672841801</c:v>
                </c:pt>
                <c:pt idx="2019">
                  <c:v>1.03545912277423</c:v>
                </c:pt>
                <c:pt idx="2020">
                  <c:v>1.0342008009961201</c:v>
                </c:pt>
                <c:pt idx="2021">
                  <c:v>1.0329440024863701</c:v>
                </c:pt>
                <c:pt idx="2022">
                  <c:v>1.0316887277802</c:v>
                </c:pt>
                <c:pt idx="2023">
                  <c:v>1.03043497741037</c:v>
                </c:pt>
                <c:pt idx="2024">
                  <c:v>1.02918275190258</c:v>
                </c:pt>
                <c:pt idx="2025">
                  <c:v>1.02793205177959</c:v>
                </c:pt>
                <c:pt idx="2026">
                  <c:v>1.0266828775624599</c:v>
                </c:pt>
                <c:pt idx="2027">
                  <c:v>1.0254352297656</c:v>
                </c:pt>
                <c:pt idx="2028">
                  <c:v>1.0241891089043</c:v>
                </c:pt>
                <c:pt idx="2029">
                  <c:v>1.0229445154839401</c:v>
                </c:pt>
                <c:pt idx="2030">
                  <c:v>1.0217014500113202</c:v>
                </c:pt>
                <c:pt idx="2031">
                  <c:v>1.0204599129859599</c:v>
                </c:pt>
                <c:pt idx="2032">
                  <c:v>1.0192199049078401</c:v>
                </c:pt>
                <c:pt idx="2033">
                  <c:v>1.0179814262687799</c:v>
                </c:pt>
                <c:pt idx="2034">
                  <c:v>1.0167444775590899</c:v>
                </c:pt>
                <c:pt idx="2035">
                  <c:v>1.01550905926447</c:v>
                </c:pt>
                <c:pt idx="2036">
                  <c:v>1.01427517186949</c:v>
                </c:pt>
                <c:pt idx="2037">
                  <c:v>1.01304281585283</c:v>
                </c:pt>
                <c:pt idx="2038">
                  <c:v>1.01181199168994</c:v>
                </c:pt>
                <c:pt idx="2039">
                  <c:v>1.01058269985282</c:v>
                </c:pt>
                <c:pt idx="2040">
                  <c:v>1.0093549408097899</c:v>
                </c:pt>
                <c:pt idx="2041">
                  <c:v>1.00812871502421</c:v>
                </c:pt>
                <c:pt idx="2042">
                  <c:v>1.0069040229608399</c:v>
                </c:pt>
                <c:pt idx="2043">
                  <c:v>1.0056808650729399</c:v>
                </c:pt>
                <c:pt idx="2044">
                  <c:v>1.00445924181808</c:v>
                </c:pt>
                <c:pt idx="2045">
                  <c:v>1.0032391536471401</c:v>
                </c:pt>
                <c:pt idx="2046">
                  <c:v>1.0020206010056198</c:v>
                </c:pt>
                <c:pt idx="2047">
                  <c:v>1.00080358433671</c:v>
                </c:pt>
                <c:pt idx="2048">
                  <c:v>0.99958810408000698</c:v>
                </c:pt>
                <c:pt idx="2049">
                  <c:v>0.99837416067478901</c:v>
                </c:pt>
                <c:pt idx="2050">
                  <c:v>0.99716175455101308</c:v>
                </c:pt>
                <c:pt idx="2051">
                  <c:v>0.99595088614166005</c:v>
                </c:pt>
                <c:pt idx="2052">
                  <c:v>0.9947415558701409</c:v>
                </c:pt>
                <c:pt idx="2053">
                  <c:v>0.99353376415964001</c:v>
                </c:pt>
                <c:pt idx="2054">
                  <c:v>0.99232751143204412</c:v>
                </c:pt>
                <c:pt idx="2055">
                  <c:v>0.99112279809757398</c:v>
                </c:pt>
                <c:pt idx="2056">
                  <c:v>0.98991962457756899</c:v>
                </c:pt>
                <c:pt idx="2057">
                  <c:v>0.98871799127263105</c:v>
                </c:pt>
                <c:pt idx="2058">
                  <c:v>0.98751789859149397</c:v>
                </c:pt>
                <c:pt idx="2059">
                  <c:v>0.98631934693796808</c:v>
                </c:pt>
                <c:pt idx="2060">
                  <c:v>0.98512233670990901</c:v>
                </c:pt>
                <c:pt idx="2061">
                  <c:v>0.98392686830290998</c:v>
                </c:pt>
                <c:pt idx="2062">
                  <c:v>0.98273294210890294</c:v>
                </c:pt>
                <c:pt idx="2063">
                  <c:v>0.98154055851587196</c:v>
                </c:pt>
                <c:pt idx="2064">
                  <c:v>0.98034971791183501</c:v>
                </c:pt>
                <c:pt idx="2065">
                  <c:v>0.9791604206784319</c:v>
                </c:pt>
                <c:pt idx="2066">
                  <c:v>0.97797266719437492</c:v>
                </c:pt>
                <c:pt idx="2067">
                  <c:v>0.976786457833138</c:v>
                </c:pt>
                <c:pt idx="2068">
                  <c:v>0.97560179297130289</c:v>
                </c:pt>
                <c:pt idx="2069">
                  <c:v>0.97441867297445495</c:v>
                </c:pt>
                <c:pt idx="2070">
                  <c:v>0.97323709821027904</c:v>
                </c:pt>
                <c:pt idx="2071">
                  <c:v>0.97205706904202605</c:v>
                </c:pt>
                <c:pt idx="2072">
                  <c:v>0.97087858582866593</c:v>
                </c:pt>
                <c:pt idx="2073">
                  <c:v>0.96970164892405097</c:v>
                </c:pt>
                <c:pt idx="2074">
                  <c:v>0.96852625868491404</c:v>
                </c:pt>
                <c:pt idx="2075">
                  <c:v>0.96735241546001394</c:v>
                </c:pt>
                <c:pt idx="2076">
                  <c:v>0.96618011959444705</c:v>
                </c:pt>
                <c:pt idx="2077">
                  <c:v>0.96500937143407706</c:v>
                </c:pt>
                <c:pt idx="2078">
                  <c:v>0.962672519580132</c:v>
                </c:pt>
                <c:pt idx="2079">
                  <c:v>0.96150641655889402</c:v>
                </c:pt>
                <c:pt idx="2080">
                  <c:v>0.96034186258270993</c:v>
                </c:pt>
                <c:pt idx="2081">
                  <c:v>0.95917885798198799</c:v>
                </c:pt>
                <c:pt idx="2082">
                  <c:v>0.95801740307943706</c:v>
                </c:pt>
                <c:pt idx="2083">
                  <c:v>0.95685749819810395</c:v>
                </c:pt>
                <c:pt idx="2084">
                  <c:v>0.95569914365154596</c:v>
                </c:pt>
                <c:pt idx="2085">
                  <c:v>0.95454233976168101</c:v>
                </c:pt>
                <c:pt idx="2086">
                  <c:v>0.95338708683651396</c:v>
                </c:pt>
                <c:pt idx="2087">
                  <c:v>0.95223338518556411</c:v>
                </c:pt>
                <c:pt idx="2088">
                  <c:v>0.9510812351180471</c:v>
                </c:pt>
                <c:pt idx="2089">
                  <c:v>0.94993063693289692</c:v>
                </c:pt>
                <c:pt idx="2090">
                  <c:v>0.94878159093339898</c:v>
                </c:pt>
                <c:pt idx="2091">
                  <c:v>0.94763409741534188</c:v>
                </c:pt>
                <c:pt idx="2092">
                  <c:v>0.94648815667257491</c:v>
                </c:pt>
                <c:pt idx="2093">
                  <c:v>0.94534376899725392</c:v>
                </c:pt>
                <c:pt idx="2094">
                  <c:v>0.9442009346765321</c:v>
                </c:pt>
                <c:pt idx="2095">
                  <c:v>0.94305965399562297</c:v>
                </c:pt>
                <c:pt idx="2096">
                  <c:v>0.94191992723506901</c:v>
                </c:pt>
                <c:pt idx="2097">
                  <c:v>0.94078175467782998</c:v>
                </c:pt>
                <c:pt idx="2098">
                  <c:v>0.93964513659605609</c:v>
                </c:pt>
                <c:pt idx="2099">
                  <c:v>0.9385100732657401</c:v>
                </c:pt>
                <c:pt idx="2100">
                  <c:v>0.93737656495637489</c:v>
                </c:pt>
                <c:pt idx="2101">
                  <c:v>0.93624461193409292</c:v>
                </c:pt>
                <c:pt idx="2102">
                  <c:v>0.935114214465674</c:v>
                </c:pt>
                <c:pt idx="2103">
                  <c:v>0.93398537281242899</c:v>
                </c:pt>
                <c:pt idx="2104">
                  <c:v>0.93285808723186503</c:v>
                </c:pt>
                <c:pt idx="2105">
                  <c:v>0.9317323579804131</c:v>
                </c:pt>
                <c:pt idx="2106">
                  <c:v>0.93060818531013911</c:v>
                </c:pt>
                <c:pt idx="2107">
                  <c:v>0.92948556947220795</c:v>
                </c:pt>
                <c:pt idx="2108">
                  <c:v>0.92836451071441595</c:v>
                </c:pt>
                <c:pt idx="2109">
                  <c:v>0.92724500928066489</c:v>
                </c:pt>
                <c:pt idx="2110">
                  <c:v>0.92612706541348799</c:v>
                </c:pt>
                <c:pt idx="2111">
                  <c:v>0.92501067934872006</c:v>
                </c:pt>
                <c:pt idx="2112">
                  <c:v>0.92389585132541407</c:v>
                </c:pt>
                <c:pt idx="2113">
                  <c:v>0.92278258157527693</c:v>
                </c:pt>
                <c:pt idx="2114">
                  <c:v>0.92167087032916895</c:v>
                </c:pt>
                <c:pt idx="2115">
                  <c:v>0.92056071781557391</c:v>
                </c:pt>
                <c:pt idx="2116">
                  <c:v>0.91945212425759892</c:v>
                </c:pt>
                <c:pt idx="2117">
                  <c:v>0.91834508987861807</c:v>
                </c:pt>
                <c:pt idx="2118">
                  <c:v>0.91723961489830996</c:v>
                </c:pt>
                <c:pt idx="2119">
                  <c:v>0.91613569953072105</c:v>
                </c:pt>
                <c:pt idx="2120">
                  <c:v>0.91503334399202996</c:v>
                </c:pt>
                <c:pt idx="2121">
                  <c:v>0.913932548493124</c:v>
                </c:pt>
                <c:pt idx="2122">
                  <c:v>0.91283331324480599</c:v>
                </c:pt>
                <c:pt idx="2123">
                  <c:v>0.91173563844840511</c:v>
                </c:pt>
                <c:pt idx="2124">
                  <c:v>0.91063952430954098</c:v>
                </c:pt>
                <c:pt idx="2125">
                  <c:v>0.90954497102744103</c:v>
                </c:pt>
                <c:pt idx="2126">
                  <c:v>0.90845197880060102</c:v>
                </c:pt>
                <c:pt idx="2127">
                  <c:v>0.90736054782304609</c:v>
                </c:pt>
                <c:pt idx="2128">
                  <c:v>0.90627067829013208</c:v>
                </c:pt>
                <c:pt idx="2129">
                  <c:v>0.90518237038805305</c:v>
                </c:pt>
                <c:pt idx="2130">
                  <c:v>0.904095624305014</c:v>
                </c:pt>
                <c:pt idx="2131">
                  <c:v>0.90301044022745092</c:v>
                </c:pt>
                <c:pt idx="2132">
                  <c:v>0.90192681833489596</c:v>
                </c:pt>
                <c:pt idx="2133">
                  <c:v>0.90084475880737802</c:v>
                </c:pt>
                <c:pt idx="2134">
                  <c:v>0.89976426182274294</c:v>
                </c:pt>
                <c:pt idx="2135">
                  <c:v>0.89868532755242192</c:v>
                </c:pt>
                <c:pt idx="2136">
                  <c:v>0.89760795616960609</c:v>
                </c:pt>
                <c:pt idx="2137">
                  <c:v>0.89653214784380897</c:v>
                </c:pt>
                <c:pt idx="2138">
                  <c:v>0.89545790274007409</c:v>
                </c:pt>
                <c:pt idx="2139">
                  <c:v>0.89438522102359108</c:v>
                </c:pt>
                <c:pt idx="2140">
                  <c:v>0.89331410285402901</c:v>
                </c:pt>
                <c:pt idx="2141">
                  <c:v>0.89224454839215794</c:v>
                </c:pt>
                <c:pt idx="2142">
                  <c:v>0.891176557793389</c:v>
                </c:pt>
                <c:pt idx="2143">
                  <c:v>0.89011013121085991</c:v>
                </c:pt>
                <c:pt idx="2144">
                  <c:v>0.88904526879577894</c:v>
                </c:pt>
                <c:pt idx="2145">
                  <c:v>0.88798197069643803</c:v>
                </c:pt>
                <c:pt idx="2146">
                  <c:v>0.88692023706039702</c:v>
                </c:pt>
                <c:pt idx="2147">
                  <c:v>0.88586006803167294</c:v>
                </c:pt>
                <c:pt idx="2148">
                  <c:v>0.88480146374996305</c:v>
                </c:pt>
                <c:pt idx="2149">
                  <c:v>0.8837444243558199</c:v>
                </c:pt>
                <c:pt idx="2150">
                  <c:v>0.88163504076730603</c:v>
                </c:pt>
                <c:pt idx="2151">
                  <c:v>0.88058269684212698</c:v>
                </c:pt>
                <c:pt idx="2152">
                  <c:v>0.87953191833308608</c:v>
                </c:pt>
                <c:pt idx="2153">
                  <c:v>0.87848270536836393</c:v>
                </c:pt>
                <c:pt idx="2154">
                  <c:v>0.87743505807229905</c:v>
                </c:pt>
                <c:pt idx="2155">
                  <c:v>0.87638897656543491</c:v>
                </c:pt>
                <c:pt idx="2156">
                  <c:v>0.87534446096961394</c:v>
                </c:pt>
                <c:pt idx="2157">
                  <c:v>0.87430151140038204</c:v>
                </c:pt>
                <c:pt idx="2158">
                  <c:v>0.87326012797308006</c:v>
                </c:pt>
                <c:pt idx="2159">
                  <c:v>0.87222031079866003</c:v>
                </c:pt>
                <c:pt idx="2160">
                  <c:v>0.87118205998812803</c:v>
                </c:pt>
                <c:pt idx="2161">
                  <c:v>0.87014537564931105</c:v>
                </c:pt>
                <c:pt idx="2162">
                  <c:v>0.86911025788735796</c:v>
                </c:pt>
                <c:pt idx="2163">
                  <c:v>0.86704472250310294</c:v>
                </c:pt>
                <c:pt idx="2164">
                  <c:v>0.86601430508026589</c:v>
                </c:pt>
                <c:pt idx="2165">
                  <c:v>0.864985454632339</c:v>
                </c:pt>
                <c:pt idx="2166">
                  <c:v>0.8639581712530251</c:v>
                </c:pt>
                <c:pt idx="2167">
                  <c:v>0.86293245503430605</c:v>
                </c:pt>
                <c:pt idx="2168">
                  <c:v>0.86190830606258306</c:v>
                </c:pt>
                <c:pt idx="2169">
                  <c:v>0.860885724429303</c:v>
                </c:pt>
                <c:pt idx="2170">
                  <c:v>0.85986471021522803</c:v>
                </c:pt>
                <c:pt idx="2171">
                  <c:v>0.85884526350423207</c:v>
                </c:pt>
                <c:pt idx="2172">
                  <c:v>0.85782738437807304</c:v>
                </c:pt>
                <c:pt idx="2173">
                  <c:v>0.85681107291192793</c:v>
                </c:pt>
                <c:pt idx="2174">
                  <c:v>0.85579632918320603</c:v>
                </c:pt>
                <c:pt idx="2175">
                  <c:v>0.85478315326499199</c:v>
                </c:pt>
                <c:pt idx="2176">
                  <c:v>0.85377154522786503</c:v>
                </c:pt>
                <c:pt idx="2177">
                  <c:v>0.85276150513988003</c:v>
                </c:pt>
                <c:pt idx="2178">
                  <c:v>0.85175303307173711</c:v>
                </c:pt>
                <c:pt idx="2179">
                  <c:v>0.85074612908463498</c:v>
                </c:pt>
                <c:pt idx="2180">
                  <c:v>0.84974079324154295</c:v>
                </c:pt>
                <c:pt idx="2181">
                  <c:v>0.84873702560570397</c:v>
                </c:pt>
                <c:pt idx="2182">
                  <c:v>0.847734826230505</c:v>
                </c:pt>
                <c:pt idx="2183">
                  <c:v>0.84673419517367599</c:v>
                </c:pt>
                <c:pt idx="2184">
                  <c:v>0.8457351324919159</c:v>
                </c:pt>
                <c:pt idx="2185">
                  <c:v>0.84473763823272008</c:v>
                </c:pt>
                <c:pt idx="2186">
                  <c:v>0.84374171244882801</c:v>
                </c:pt>
                <c:pt idx="2187">
                  <c:v>0.84274735518526711</c:v>
                </c:pt>
                <c:pt idx="2188">
                  <c:v>0.84175456648903202</c:v>
                </c:pt>
                <c:pt idx="2189">
                  <c:v>0.84076334640442696</c:v>
                </c:pt>
                <c:pt idx="2190">
                  <c:v>0.83977369496750798</c:v>
                </c:pt>
                <c:pt idx="2191">
                  <c:v>0.83878561222422099</c:v>
                </c:pt>
                <c:pt idx="2192">
                  <c:v>0.83779909820564102</c:v>
                </c:pt>
                <c:pt idx="2193">
                  <c:v>0.83681415295036499</c:v>
                </c:pt>
                <c:pt idx="2194">
                  <c:v>0.83583077648925908</c:v>
                </c:pt>
                <c:pt idx="2195">
                  <c:v>0.83484896885298288</c:v>
                </c:pt>
                <c:pt idx="2196">
                  <c:v>0.83386873007074302</c:v>
                </c:pt>
                <c:pt idx="2197">
                  <c:v>0.83289006016986011</c:v>
                </c:pt>
                <c:pt idx="2198">
                  <c:v>0.8319129591735599</c:v>
                </c:pt>
                <c:pt idx="2199">
                  <c:v>0.83093742710667606</c:v>
                </c:pt>
                <c:pt idx="2200">
                  <c:v>0.82996346398587095</c:v>
                </c:pt>
                <c:pt idx="2201">
                  <c:v>0.82899106983297088</c:v>
                </c:pt>
                <c:pt idx="2202">
                  <c:v>0.82802024466329605</c:v>
                </c:pt>
                <c:pt idx="2203">
                  <c:v>0.8270509884912991</c:v>
                </c:pt>
                <c:pt idx="2204">
                  <c:v>0.82608330132893193</c:v>
                </c:pt>
                <c:pt idx="2205">
                  <c:v>0.82511718318756389</c:v>
                </c:pt>
                <c:pt idx="2206">
                  <c:v>0.82415263407567707</c:v>
                </c:pt>
                <c:pt idx="2207">
                  <c:v>0.82318965400064792</c:v>
                </c:pt>
                <c:pt idx="2208">
                  <c:v>0.82222824296499797</c:v>
                </c:pt>
                <c:pt idx="2209">
                  <c:v>0.821268400971229</c:v>
                </c:pt>
                <c:pt idx="2210">
                  <c:v>0.82031012802263104</c:v>
                </c:pt>
                <c:pt idx="2211">
                  <c:v>0.81935342411646994</c:v>
                </c:pt>
                <c:pt idx="2212">
                  <c:v>0.81839828924795999</c:v>
                </c:pt>
                <c:pt idx="2213">
                  <c:v>0.817444723416208</c:v>
                </c:pt>
                <c:pt idx="2214">
                  <c:v>0.8164927266100569</c:v>
                </c:pt>
                <c:pt idx="2215">
                  <c:v>0.815542298821478</c:v>
                </c:pt>
                <c:pt idx="2216">
                  <c:v>0.81459344004145695</c:v>
                </c:pt>
                <c:pt idx="2217">
                  <c:v>0.8136461502534611</c:v>
                </c:pt>
                <c:pt idx="2218">
                  <c:v>0.81270042944757492</c:v>
                </c:pt>
                <c:pt idx="2219">
                  <c:v>0.81175627760422897</c:v>
                </c:pt>
                <c:pt idx="2220">
                  <c:v>0.81081369470446407</c:v>
                </c:pt>
                <c:pt idx="2221">
                  <c:v>0.80987268073051299</c:v>
                </c:pt>
                <c:pt idx="2222">
                  <c:v>0.80893323565834896</c:v>
                </c:pt>
                <c:pt idx="2223">
                  <c:v>0.80799535946408596</c:v>
                </c:pt>
                <c:pt idx="2224">
                  <c:v>0.80705905212209006</c:v>
                </c:pt>
                <c:pt idx="2225">
                  <c:v>0.80612431360538994</c:v>
                </c:pt>
                <c:pt idx="2226">
                  <c:v>0.80519114388364099</c:v>
                </c:pt>
                <c:pt idx="2227">
                  <c:v>0.80425954292506607</c:v>
                </c:pt>
                <c:pt idx="2228">
                  <c:v>0.80332951069729996</c:v>
                </c:pt>
                <c:pt idx="2229">
                  <c:v>0.80240104716484195</c:v>
                </c:pt>
                <c:pt idx="2230">
                  <c:v>0.80147415228983798</c:v>
                </c:pt>
                <c:pt idx="2231">
                  <c:v>0.80054882603427591</c:v>
                </c:pt>
                <c:pt idx="2232">
                  <c:v>0.79962506835958602</c:v>
                </c:pt>
                <c:pt idx="2233">
                  <c:v>0.79870287922091598</c:v>
                </c:pt>
                <c:pt idx="2234">
                  <c:v>0.79778225857706098</c:v>
                </c:pt>
                <c:pt idx="2235">
                  <c:v>0.79686320637837194</c:v>
                </c:pt>
                <c:pt idx="2236">
                  <c:v>0.79594572257964402</c:v>
                </c:pt>
                <c:pt idx="2237">
                  <c:v>0.795029807131855</c:v>
                </c:pt>
                <c:pt idx="2238">
                  <c:v>0.79411545998396305</c:v>
                </c:pt>
                <c:pt idx="2239">
                  <c:v>0.79320268107965397</c:v>
                </c:pt>
                <c:pt idx="2240">
                  <c:v>0.79229147036939096</c:v>
                </c:pt>
                <c:pt idx="2241">
                  <c:v>0.791381827794849</c:v>
                </c:pt>
                <c:pt idx="2242">
                  <c:v>0.79047375329543301</c:v>
                </c:pt>
                <c:pt idx="2243">
                  <c:v>0.78956724681486812</c:v>
                </c:pt>
                <c:pt idx="2244">
                  <c:v>0.78866230828949901</c:v>
                </c:pt>
                <c:pt idx="2245">
                  <c:v>0.78775893765713201</c:v>
                </c:pt>
                <c:pt idx="2246">
                  <c:v>0.78685713485348496</c:v>
                </c:pt>
                <c:pt idx="2247">
                  <c:v>0.78595689980870598</c:v>
                </c:pt>
                <c:pt idx="2248">
                  <c:v>0.78505823245897699</c:v>
                </c:pt>
                <c:pt idx="2249">
                  <c:v>0.78416113272967103</c:v>
                </c:pt>
                <c:pt idx="2250">
                  <c:v>0.78326560055358307</c:v>
                </c:pt>
                <c:pt idx="2251">
                  <c:v>0.78237163585367298</c:v>
                </c:pt>
                <c:pt idx="2252">
                  <c:v>0.78147923855692603</c:v>
                </c:pt>
                <c:pt idx="2253">
                  <c:v>0.78058840858573497</c:v>
                </c:pt>
                <c:pt idx="2254">
                  <c:v>0.77969914586067701</c:v>
                </c:pt>
                <c:pt idx="2255">
                  <c:v>0.77881145030418897</c:v>
                </c:pt>
                <c:pt idx="2256">
                  <c:v>0.77792532183388396</c:v>
                </c:pt>
                <c:pt idx="2257">
                  <c:v>0.77704076036501002</c:v>
                </c:pt>
                <c:pt idx="2258">
                  <c:v>0.77615776581414797</c:v>
                </c:pt>
                <c:pt idx="2259">
                  <c:v>0.77527633809264707</c:v>
                </c:pt>
                <c:pt idx="2260">
                  <c:v>0.774396477116018</c:v>
                </c:pt>
                <c:pt idx="2261">
                  <c:v>0.77351818278860096</c:v>
                </c:pt>
                <c:pt idx="2262">
                  <c:v>0.77264145502395398</c:v>
                </c:pt>
                <c:pt idx="2263">
                  <c:v>0.77176629372910199</c:v>
                </c:pt>
                <c:pt idx="2264">
                  <c:v>0.77089269880636491</c:v>
                </c:pt>
                <c:pt idx="2265">
                  <c:v>0.77002067016186204</c:v>
                </c:pt>
                <c:pt idx="2266">
                  <c:v>0.76915020769634801</c:v>
                </c:pt>
                <c:pt idx="2267">
                  <c:v>0.76828131131086197</c:v>
                </c:pt>
                <c:pt idx="2268">
                  <c:v>0.76741398090429402</c:v>
                </c:pt>
                <c:pt idx="2269">
                  <c:v>0.76654821637357795</c:v>
                </c:pt>
                <c:pt idx="2270">
                  <c:v>0.76568401761716198</c:v>
                </c:pt>
                <c:pt idx="2271">
                  <c:v>0.76482138452509896</c:v>
                </c:pt>
                <c:pt idx="2272">
                  <c:v>0.76396031699444999</c:v>
                </c:pt>
                <c:pt idx="2273">
                  <c:v>0.76310081491394099</c:v>
                </c:pt>
                <c:pt idx="2274">
                  <c:v>0.762242878173782</c:v>
                </c:pt>
                <c:pt idx="2275">
                  <c:v>0.76138650666193097</c:v>
                </c:pt>
                <c:pt idx="2276">
                  <c:v>0.76053170026483996</c:v>
                </c:pt>
                <c:pt idx="2277">
                  <c:v>0.75967845886851404</c:v>
                </c:pt>
                <c:pt idx="2278">
                  <c:v>0.75882678235566392</c:v>
                </c:pt>
                <c:pt idx="2279">
                  <c:v>0.75797667060859397</c:v>
                </c:pt>
                <c:pt idx="2280">
                  <c:v>0.75712812350743297</c:v>
                </c:pt>
                <c:pt idx="2281">
                  <c:v>0.75628114093207899</c:v>
                </c:pt>
                <c:pt idx="2282">
                  <c:v>0.75543572275866899</c:v>
                </c:pt>
                <c:pt idx="2283">
                  <c:v>0.75374957912419205</c:v>
                </c:pt>
                <c:pt idx="2284">
                  <c:v>0.75290885340963398</c:v>
                </c:pt>
                <c:pt idx="2285">
                  <c:v>0.75206969159397496</c:v>
                </c:pt>
                <c:pt idx="2286">
                  <c:v>0.75123209354451093</c:v>
                </c:pt>
                <c:pt idx="2287">
                  <c:v>0.75039605913259799</c:v>
                </c:pt>
                <c:pt idx="2288">
                  <c:v>0.749561588225794</c:v>
                </c:pt>
                <c:pt idx="2289">
                  <c:v>0.74872868068663501</c:v>
                </c:pt>
                <c:pt idx="2290">
                  <c:v>0.74789733638103095</c:v>
                </c:pt>
                <c:pt idx="2291">
                  <c:v>0.74706755517267698</c:v>
                </c:pt>
                <c:pt idx="2292">
                  <c:v>0.74623933692307098</c:v>
                </c:pt>
                <c:pt idx="2293">
                  <c:v>0.74541268149004503</c:v>
                </c:pt>
                <c:pt idx="2294">
                  <c:v>0.74458758873261499</c:v>
                </c:pt>
                <c:pt idx="2295">
                  <c:v>0.743764058510482</c:v>
                </c:pt>
                <c:pt idx="2296">
                  <c:v>0.74294209067577299</c:v>
                </c:pt>
                <c:pt idx="2297">
                  <c:v>0.74212168508429599</c:v>
                </c:pt>
                <c:pt idx="2298">
                  <c:v>0.74130284158904702</c:v>
                </c:pt>
                <c:pt idx="2299">
                  <c:v>0.74048556004114097</c:v>
                </c:pt>
                <c:pt idx="2300">
                  <c:v>0.73966984029036797</c:v>
                </c:pt>
                <c:pt idx="2301">
                  <c:v>0.73885568218443498</c:v>
                </c:pt>
                <c:pt idx="2302">
                  <c:v>0.73804308557279297</c:v>
                </c:pt>
                <c:pt idx="2303">
                  <c:v>0.73723205029849703</c:v>
                </c:pt>
                <c:pt idx="2304">
                  <c:v>0.73642257620930995</c:v>
                </c:pt>
                <c:pt idx="2305">
                  <c:v>0.73561466314444302</c:v>
                </c:pt>
                <c:pt idx="2306">
                  <c:v>0.73480831094779298</c:v>
                </c:pt>
                <c:pt idx="2307">
                  <c:v>0.73400351946048603</c:v>
                </c:pt>
                <c:pt idx="2308">
                  <c:v>0.73320028851733199</c:v>
                </c:pt>
                <c:pt idx="2309">
                  <c:v>0.73239861796073391</c:v>
                </c:pt>
                <c:pt idx="2310">
                  <c:v>0.73159850762359291</c:v>
                </c:pt>
                <c:pt idx="2311">
                  <c:v>0.73079995734149605</c:v>
                </c:pt>
                <c:pt idx="2312">
                  <c:v>0.73000296694779809</c:v>
                </c:pt>
                <c:pt idx="2313">
                  <c:v>0.72920753627553603</c:v>
                </c:pt>
                <c:pt idx="2314">
                  <c:v>0.72841366515552097</c:v>
                </c:pt>
                <c:pt idx="2315">
                  <c:v>0.72762135341575407</c:v>
                </c:pt>
                <c:pt idx="2316">
                  <c:v>0.72683060088515306</c:v>
                </c:pt>
                <c:pt idx="2317">
                  <c:v>0.72604140739152001</c:v>
                </c:pt>
                <c:pt idx="2318">
                  <c:v>0.72525377275708902</c:v>
                </c:pt>
                <c:pt idx="2319">
                  <c:v>0.72446769680941103</c:v>
                </c:pt>
                <c:pt idx="2320">
                  <c:v>0.72368317936853599</c:v>
                </c:pt>
                <c:pt idx="2321">
                  <c:v>0.72290022025863998</c:v>
                </c:pt>
                <c:pt idx="2322">
                  <c:v>0.72211881929833199</c:v>
                </c:pt>
                <c:pt idx="2323">
                  <c:v>0.72133897630560995</c:v>
                </c:pt>
                <c:pt idx="2324">
                  <c:v>0.72056069110101695</c:v>
                </c:pt>
                <c:pt idx="2325">
                  <c:v>0.71978396349658502</c:v>
                </c:pt>
                <c:pt idx="2326">
                  <c:v>0.719008793309727</c:v>
                </c:pt>
                <c:pt idx="2327">
                  <c:v>0.71823518035373601</c:v>
                </c:pt>
                <c:pt idx="2328">
                  <c:v>0.71746312444214599</c:v>
                </c:pt>
                <c:pt idx="2329">
                  <c:v>0.71669262538476397</c:v>
                </c:pt>
                <c:pt idx="2330">
                  <c:v>0.71592368299142706</c:v>
                </c:pt>
                <c:pt idx="2331">
                  <c:v>0.71515629707039097</c:v>
                </c:pt>
                <c:pt idx="2332">
                  <c:v>0.71439046742924595</c:v>
                </c:pt>
                <c:pt idx="2333">
                  <c:v>0.71362619387596804</c:v>
                </c:pt>
                <c:pt idx="2334">
                  <c:v>0.71286347621175605</c:v>
                </c:pt>
                <c:pt idx="2335">
                  <c:v>0.712102314241983</c:v>
                </c:pt>
                <c:pt idx="2336">
                  <c:v>0.71134270776877095</c:v>
                </c:pt>
                <c:pt idx="2337">
                  <c:v>0.71058465659271197</c:v>
                </c:pt>
                <c:pt idx="2338">
                  <c:v>0.70982816051521502</c:v>
                </c:pt>
                <c:pt idx="2339">
                  <c:v>0.70907321933113598</c:v>
                </c:pt>
                <c:pt idx="2340">
                  <c:v>0.70831983284082001</c:v>
                </c:pt>
                <c:pt idx="2341">
                  <c:v>0.70756800083985305</c:v>
                </c:pt>
                <c:pt idx="2342">
                  <c:v>0.706817723121824</c:v>
                </c:pt>
                <c:pt idx="2343">
                  <c:v>0.70606899948046109</c:v>
                </c:pt>
                <c:pt idx="2344">
                  <c:v>0.70532182970874402</c:v>
                </c:pt>
                <c:pt idx="2345">
                  <c:v>0.70457621359830591</c:v>
                </c:pt>
                <c:pt idx="2346">
                  <c:v>0.703832150938276</c:v>
                </c:pt>
                <c:pt idx="2347">
                  <c:v>0.70308964151548503</c:v>
                </c:pt>
                <c:pt idx="2348">
                  <c:v>0.70234868511895698</c:v>
                </c:pt>
                <c:pt idx="2349">
                  <c:v>0.70160928153471902</c:v>
                </c:pt>
                <c:pt idx="2350">
                  <c:v>0.70087143054898693</c:v>
                </c:pt>
                <c:pt idx="2351">
                  <c:v>0.70013513194422605</c:v>
                </c:pt>
                <c:pt idx="2352">
                  <c:v>0.69940038550330408</c:v>
                </c:pt>
                <c:pt idx="2353">
                  <c:v>0.69866719100572805</c:v>
                </c:pt>
                <c:pt idx="2354">
                  <c:v>0.69793554823550796</c:v>
                </c:pt>
                <c:pt idx="2355">
                  <c:v>0.69720545696872693</c:v>
                </c:pt>
                <c:pt idx="2356">
                  <c:v>0.69647691698381398</c:v>
                </c:pt>
                <c:pt idx="2357">
                  <c:v>0.69574992805722302</c:v>
                </c:pt>
                <c:pt idx="2358">
                  <c:v>0.69502448996494703</c:v>
                </c:pt>
                <c:pt idx="2359">
                  <c:v>0.69430060248097003</c:v>
                </c:pt>
                <c:pt idx="2360">
                  <c:v>0.69357826537794598</c:v>
                </c:pt>
                <c:pt idx="2361">
                  <c:v>0.69285747842817902</c:v>
                </c:pt>
                <c:pt idx="2362">
                  <c:v>0.69213824140104196</c:v>
                </c:pt>
                <c:pt idx="2363">
                  <c:v>0.69142055406872893</c:v>
                </c:pt>
                <c:pt idx="2364">
                  <c:v>0.68998982755625105</c:v>
                </c:pt>
                <c:pt idx="2365">
                  <c:v>0.68927678790849201</c:v>
                </c:pt>
                <c:pt idx="2366">
                  <c:v>0.68856529702106595</c:v>
                </c:pt>
                <c:pt idx="2367">
                  <c:v>0.68785535465661207</c:v>
                </c:pt>
                <c:pt idx="2368">
                  <c:v>0.68714696057964497</c:v>
                </c:pt>
                <c:pt idx="2369">
                  <c:v>0.68644011454796194</c:v>
                </c:pt>
                <c:pt idx="2370">
                  <c:v>0.68573481632518196</c:v>
                </c:pt>
                <c:pt idx="2371">
                  <c:v>0.68503106566905103</c:v>
                </c:pt>
                <c:pt idx="2372">
                  <c:v>0.68432886233726697</c:v>
                </c:pt>
                <c:pt idx="2373">
                  <c:v>0.68362820608737596</c:v>
                </c:pt>
                <c:pt idx="2374">
                  <c:v>0.682929096674183</c:v>
                </c:pt>
                <c:pt idx="2375">
                  <c:v>0.68223153385256807</c:v>
                </c:pt>
                <c:pt idx="2376">
                  <c:v>0.68153551737576301</c:v>
                </c:pt>
                <c:pt idx="2377">
                  <c:v>0.68084104699702497</c:v>
                </c:pt>
                <c:pt idx="2378">
                  <c:v>0.68014812246661194</c:v>
                </c:pt>
                <c:pt idx="2379">
                  <c:v>0.67945674353423902</c:v>
                </c:pt>
                <c:pt idx="2380">
                  <c:v>0.67876690994959799</c:v>
                </c:pt>
                <c:pt idx="2381">
                  <c:v>0.67807862145907505</c:v>
                </c:pt>
                <c:pt idx="2382">
                  <c:v>0.677391877811228</c:v>
                </c:pt>
                <c:pt idx="2383">
                  <c:v>0.67670667875063095</c:v>
                </c:pt>
                <c:pt idx="2384">
                  <c:v>0.676023024020876</c:v>
                </c:pt>
                <c:pt idx="2385">
                  <c:v>0.67534091336636104</c:v>
                </c:pt>
                <c:pt idx="2386">
                  <c:v>0.67466034652794404</c:v>
                </c:pt>
                <c:pt idx="2387">
                  <c:v>0.67398132324823301</c:v>
                </c:pt>
                <c:pt idx="2388">
                  <c:v>0.67330384326620596</c:v>
                </c:pt>
                <c:pt idx="2389">
                  <c:v>0.67262790632190805</c:v>
                </c:pt>
                <c:pt idx="2390">
                  <c:v>0.67195351215016397</c:v>
                </c:pt>
                <c:pt idx="2391">
                  <c:v>0.67128066049096202</c:v>
                </c:pt>
                <c:pt idx="2392">
                  <c:v>0.67060935107785602</c:v>
                </c:pt>
                <c:pt idx="2393">
                  <c:v>0.66993958364471007</c:v>
                </c:pt>
                <c:pt idx="2394">
                  <c:v>0.66927135792652004</c:v>
                </c:pt>
                <c:pt idx="2395">
                  <c:v>0.668604673655399</c:v>
                </c:pt>
                <c:pt idx="2396">
                  <c:v>0.667939530559997</c:v>
                </c:pt>
                <c:pt idx="2397">
                  <c:v>0.66727592837424299</c:v>
                </c:pt>
                <c:pt idx="2398">
                  <c:v>0.66661386682364099</c:v>
                </c:pt>
                <c:pt idx="2399">
                  <c:v>0.66595334563779895</c:v>
                </c:pt>
                <c:pt idx="2400">
                  <c:v>0.66463692326352997</c:v>
                </c:pt>
                <c:pt idx="2401">
                  <c:v>0.66398102152513305</c:v>
                </c:pt>
                <c:pt idx="2402">
                  <c:v>0.66332665905138999</c:v>
                </c:pt>
                <c:pt idx="2403">
                  <c:v>0.66267383556575199</c:v>
                </c:pt>
                <c:pt idx="2404">
                  <c:v>0.66202255078794003</c:v>
                </c:pt>
                <c:pt idx="2405">
                  <c:v>0.66137280443808399</c:v>
                </c:pt>
                <c:pt idx="2406">
                  <c:v>0.66072459623676505</c:v>
                </c:pt>
                <c:pt idx="2407">
                  <c:v>0.66007792589994496</c:v>
                </c:pt>
                <c:pt idx="2408">
                  <c:v>0.65943279314643199</c:v>
                </c:pt>
                <c:pt idx="2409">
                  <c:v>0.65878919769068101</c:v>
                </c:pt>
                <c:pt idx="2410">
                  <c:v>0.65814713924781898</c:v>
                </c:pt>
                <c:pt idx="2411">
                  <c:v>0.65750661753322692</c:v>
                </c:pt>
                <c:pt idx="2412">
                  <c:v>0.65686763225712097</c:v>
                </c:pt>
                <c:pt idx="2413">
                  <c:v>0.65623018313299597</c:v>
                </c:pt>
                <c:pt idx="2414">
                  <c:v>0.65559426987133207</c:v>
                </c:pt>
                <c:pt idx="2415">
                  <c:v>0.65495989217856798</c:v>
                </c:pt>
                <c:pt idx="2416">
                  <c:v>0.65432704976785694</c:v>
                </c:pt>
                <c:pt idx="2417">
                  <c:v>0.65369574234280603</c:v>
                </c:pt>
                <c:pt idx="2418">
                  <c:v>0.65306596961034602</c:v>
                </c:pt>
                <c:pt idx="2419">
                  <c:v>0.65243773127655391</c:v>
                </c:pt>
                <c:pt idx="2420">
                  <c:v>0.65118585661998496</c:v>
                </c:pt>
                <c:pt idx="2421">
                  <c:v>0.65056221970022299</c:v>
                </c:pt>
                <c:pt idx="2422">
                  <c:v>0.64994011599018298</c:v>
                </c:pt>
                <c:pt idx="2423">
                  <c:v>0.64931954518775203</c:v>
                </c:pt>
                <c:pt idx="2424">
                  <c:v>0.64870050699280102</c:v>
                </c:pt>
                <c:pt idx="2425">
                  <c:v>0.64808300110292205</c:v>
                </c:pt>
                <c:pt idx="2426">
                  <c:v>0.64746702721210603</c:v>
                </c:pt>
                <c:pt idx="2427">
                  <c:v>0.64685258501913701</c:v>
                </c:pt>
                <c:pt idx="2428">
                  <c:v>0.64623967421748407</c:v>
                </c:pt>
                <c:pt idx="2429">
                  <c:v>0.64562829450084702</c:v>
                </c:pt>
                <c:pt idx="2430">
                  <c:v>0.64501844556070898</c:v>
                </c:pt>
                <c:pt idx="2431">
                  <c:v>0.64441012708892498</c:v>
                </c:pt>
                <c:pt idx="2432">
                  <c:v>0.64380333877602502</c:v>
                </c:pt>
                <c:pt idx="2433">
                  <c:v>0.64319808031081205</c:v>
                </c:pt>
                <c:pt idx="2434">
                  <c:v>0.64259435138231202</c:v>
                </c:pt>
                <c:pt idx="2435">
                  <c:v>0.641992151676548</c:v>
                </c:pt>
                <c:pt idx="2436">
                  <c:v>0.64139148087970499</c:v>
                </c:pt>
                <c:pt idx="2437">
                  <c:v>0.64079233867738794</c:v>
                </c:pt>
                <c:pt idx="2438">
                  <c:v>0.64019472475384998</c:v>
                </c:pt>
                <c:pt idx="2439">
                  <c:v>0.63959863879078593</c:v>
                </c:pt>
                <c:pt idx="2440">
                  <c:v>0.639004080470847</c:v>
                </c:pt>
                <c:pt idx="2441">
                  <c:v>0.63841104947292404</c:v>
                </c:pt>
                <c:pt idx="2442">
                  <c:v>0.63781954547862696</c:v>
                </c:pt>
                <c:pt idx="2443">
                  <c:v>0.63722956816646592</c:v>
                </c:pt>
                <c:pt idx="2444">
                  <c:v>0.63664111721370098</c:v>
                </c:pt>
                <c:pt idx="2445">
                  <c:v>0.63605419229577598</c:v>
                </c:pt>
                <c:pt idx="2446">
                  <c:v>0.63546879308961302</c:v>
                </c:pt>
                <c:pt idx="2447">
                  <c:v>0.63488491926916302</c:v>
                </c:pt>
                <c:pt idx="2448">
                  <c:v>0.63430257050723204</c:v>
                </c:pt>
                <c:pt idx="2449">
                  <c:v>0.63372174647685897</c:v>
                </c:pt>
                <c:pt idx="2450">
                  <c:v>0.63256467129246796</c:v>
                </c:pt>
                <c:pt idx="2451">
                  <c:v>0.63198841947767304</c:v>
                </c:pt>
                <c:pt idx="2452">
                  <c:v>0.63141369107265699</c:v>
                </c:pt>
                <c:pt idx="2453">
                  <c:v>0.63084048574402607</c:v>
                </c:pt>
                <c:pt idx="2454">
                  <c:v>0.63026880315897804</c:v>
                </c:pt>
                <c:pt idx="2455">
                  <c:v>0.62969864297815203</c:v>
                </c:pt>
                <c:pt idx="2456">
                  <c:v>0.62856288849539499</c:v>
                </c:pt>
                <c:pt idx="2457">
                  <c:v>0.62799729351417599</c:v>
                </c:pt>
                <c:pt idx="2458">
                  <c:v>0.62743321959006804</c:v>
                </c:pt>
                <c:pt idx="2459">
                  <c:v>0.62687066638108702</c:v>
                </c:pt>
                <c:pt idx="2460">
                  <c:v>0.62630963354493807</c:v>
                </c:pt>
                <c:pt idx="2461">
                  <c:v>0.62575012073976599</c:v>
                </c:pt>
                <c:pt idx="2462">
                  <c:v>0.62519212762201204</c:v>
                </c:pt>
                <c:pt idx="2463">
                  <c:v>0.62463565384577502</c:v>
                </c:pt>
                <c:pt idx="2464">
                  <c:v>0.62408069906730501</c:v>
                </c:pt>
                <c:pt idx="2465">
                  <c:v>0.62352726293694805</c:v>
                </c:pt>
                <c:pt idx="2466">
                  <c:v>0.62297534510779196</c:v>
                </c:pt>
                <c:pt idx="2467">
                  <c:v>0.62242494523200098</c:v>
                </c:pt>
                <c:pt idx="2468">
                  <c:v>0.62187606295657605</c:v>
                </c:pt>
                <c:pt idx="2469">
                  <c:v>0.62132869793346202</c:v>
                </c:pt>
                <c:pt idx="2470">
                  <c:v>0.62078284980868892</c:v>
                </c:pt>
                <c:pt idx="2471">
                  <c:v>0.62023851822850506</c:v>
                </c:pt>
                <c:pt idx="2472">
                  <c:v>0.619695702839822</c:v>
                </c:pt>
                <c:pt idx="2473">
                  <c:v>0.61915440328444704</c:v>
                </c:pt>
                <c:pt idx="2474">
                  <c:v>0.61861461920828198</c:v>
                </c:pt>
                <c:pt idx="2475">
                  <c:v>0.618076350252587</c:v>
                </c:pt>
                <c:pt idx="2476">
                  <c:v>0.61753959605769693</c:v>
                </c:pt>
                <c:pt idx="2477">
                  <c:v>0.61700435626494698</c:v>
                </c:pt>
                <c:pt idx="2478">
                  <c:v>0.61647063051423301</c:v>
                </c:pt>
                <c:pt idx="2479">
                  <c:v>0.61593841844008401</c:v>
                </c:pt>
                <c:pt idx="2480">
                  <c:v>0.61540771968179697</c:v>
                </c:pt>
                <c:pt idx="2481">
                  <c:v>0.61487853387545299</c:v>
                </c:pt>
                <c:pt idx="2482">
                  <c:v>0.61435086065369693</c:v>
                </c:pt>
                <c:pt idx="2483">
                  <c:v>0.61382469965112396</c:v>
                </c:pt>
                <c:pt idx="2484">
                  <c:v>0.61330005050075398</c:v>
                </c:pt>
                <c:pt idx="2485">
                  <c:v>0.61277691283277202</c:v>
                </c:pt>
                <c:pt idx="2486">
                  <c:v>0.61225528627744208</c:v>
                </c:pt>
                <c:pt idx="2487">
                  <c:v>0.61173517046459003</c:v>
                </c:pt>
                <c:pt idx="2488">
                  <c:v>0.61069946957505306</c:v>
                </c:pt>
                <c:pt idx="2489">
                  <c:v>0.61018388375099508</c:v>
                </c:pt>
                <c:pt idx="2490">
                  <c:v>0.60966980717477104</c:v>
                </c:pt>
                <c:pt idx="2491">
                  <c:v>0.60915723946904099</c:v>
                </c:pt>
                <c:pt idx="2492">
                  <c:v>0.608646180256594</c:v>
                </c:pt>
                <c:pt idx="2493">
                  <c:v>0.60813662915952305</c:v>
                </c:pt>
                <c:pt idx="2494">
                  <c:v>0.60762858579507995</c:v>
                </c:pt>
                <c:pt idx="2495">
                  <c:v>0.60712204978506901</c:v>
                </c:pt>
                <c:pt idx="2496">
                  <c:v>0.606617020747094</c:v>
                </c:pt>
                <c:pt idx="2497">
                  <c:v>0.60611349829690497</c:v>
                </c:pt>
                <c:pt idx="2498">
                  <c:v>0.60561148205094895</c:v>
                </c:pt>
                <c:pt idx="2499">
                  <c:v>0.60511097162299898</c:v>
                </c:pt>
                <c:pt idx="2500">
                  <c:v>0.60461196662694794</c:v>
                </c:pt>
                <c:pt idx="2501">
                  <c:v>0.60411446667522606</c:v>
                </c:pt>
                <c:pt idx="2502">
                  <c:v>0.60361847137848401</c:v>
                </c:pt>
                <c:pt idx="2503">
                  <c:v>0.60312398034669401</c:v>
                </c:pt>
                <c:pt idx="2504">
                  <c:v>0.60213950951253903</c:v>
                </c:pt>
                <c:pt idx="2505">
                  <c:v>0.60164952892422696</c:v>
                </c:pt>
                <c:pt idx="2506">
                  <c:v>0.60116105102875206</c:v>
                </c:pt>
                <c:pt idx="2507">
                  <c:v>0.60067407543164597</c:v>
                </c:pt>
                <c:pt idx="2508">
                  <c:v>0.60018860173492794</c:v>
                </c:pt>
                <c:pt idx="2509">
                  <c:v>0.59970462953911097</c:v>
                </c:pt>
                <c:pt idx="2510">
                  <c:v>0.59922215844873894</c:v>
                </c:pt>
                <c:pt idx="2511">
                  <c:v>0.598741188059986</c:v>
                </c:pt>
                <c:pt idx="2512">
                  <c:v>0.59826171797199501</c:v>
                </c:pt>
                <c:pt idx="2513">
                  <c:v>0.59778374778120791</c:v>
                </c:pt>
                <c:pt idx="2514">
                  <c:v>0.59730727708529907</c:v>
                </c:pt>
                <c:pt idx="2515">
                  <c:v>0.59683230547866595</c:v>
                </c:pt>
                <c:pt idx="2516">
                  <c:v>0.59635883255345001</c:v>
                </c:pt>
                <c:pt idx="2517">
                  <c:v>0.59588685790424201</c:v>
                </c:pt>
                <c:pt idx="2518">
                  <c:v>0.59541638112028694</c:v>
                </c:pt>
                <c:pt idx="2519">
                  <c:v>0.59494740179261696</c:v>
                </c:pt>
                <c:pt idx="2520">
                  <c:v>0.59447991950989298</c:v>
                </c:pt>
                <c:pt idx="2521">
                  <c:v>0.59401393386049994</c:v>
                </c:pt>
                <c:pt idx="2522">
                  <c:v>0.59354944443100699</c:v>
                </c:pt>
                <c:pt idx="2523">
                  <c:v>0.59308645080385691</c:v>
                </c:pt>
                <c:pt idx="2524">
                  <c:v>0.59262495256648295</c:v>
                </c:pt>
                <c:pt idx="2525">
                  <c:v>0.592164949299822</c:v>
                </c:pt>
                <c:pt idx="2526">
                  <c:v>0.59170644058558108</c:v>
                </c:pt>
                <c:pt idx="2527">
                  <c:v>0.59124942600429897</c:v>
                </c:pt>
                <c:pt idx="2528">
                  <c:v>0.59079390513500107</c:v>
                </c:pt>
                <c:pt idx="2529">
                  <c:v>0.59033987755717099</c:v>
                </c:pt>
                <c:pt idx="2530">
                  <c:v>0.58988734284491595</c:v>
                </c:pt>
                <c:pt idx="2531">
                  <c:v>0.58943630057500707</c:v>
                </c:pt>
                <c:pt idx="2532">
                  <c:v>0.58898675032149894</c:v>
                </c:pt>
                <c:pt idx="2533">
                  <c:v>0.58853869165700601</c:v>
                </c:pt>
                <c:pt idx="2534">
                  <c:v>0.58809212415437195</c:v>
                </c:pt>
                <c:pt idx="2535">
                  <c:v>0.58764704738229201</c:v>
                </c:pt>
                <c:pt idx="2536">
                  <c:v>0.58720346091099895</c:v>
                </c:pt>
                <c:pt idx="2537">
                  <c:v>0.586761364307407</c:v>
                </c:pt>
                <c:pt idx="2538">
                  <c:v>0.586320757140121</c:v>
                </c:pt>
                <c:pt idx="2539">
                  <c:v>0.585881638971958</c:v>
                </c:pt>
                <c:pt idx="2540">
                  <c:v>0.58544400936932195</c:v>
                </c:pt>
                <c:pt idx="2541">
                  <c:v>0.58500786789335801</c:v>
                </c:pt>
                <c:pt idx="2542">
                  <c:v>0.584573214106064</c:v>
                </c:pt>
                <c:pt idx="2543">
                  <c:v>0.584140047568529</c:v>
                </c:pt>
                <c:pt idx="2544">
                  <c:v>0.583278174474825</c:v>
                </c:pt>
                <c:pt idx="2545">
                  <c:v>0.58284946703318607</c:v>
                </c:pt>
                <c:pt idx="2546">
                  <c:v>0.58242224506769202</c:v>
                </c:pt>
                <c:pt idx="2547">
                  <c:v>0.58199650813327997</c:v>
                </c:pt>
                <c:pt idx="2548">
                  <c:v>0.58157225578167804</c:v>
                </c:pt>
                <c:pt idx="2549">
                  <c:v>0.581149487565078</c:v>
                </c:pt>
                <c:pt idx="2550">
                  <c:v>0.58072820303188599</c:v>
                </c:pt>
                <c:pt idx="2551">
                  <c:v>0.58030840173193199</c:v>
                </c:pt>
                <c:pt idx="2552">
                  <c:v>0.57989008320980195</c:v>
                </c:pt>
                <c:pt idx="2553">
                  <c:v>0.57947324701401004</c:v>
                </c:pt>
                <c:pt idx="2554">
                  <c:v>0.57905789268810803</c:v>
                </c:pt>
                <c:pt idx="2555">
                  <c:v>0.57864401977466395</c:v>
                </c:pt>
                <c:pt idx="2556">
                  <c:v>0.57823162781508997</c:v>
                </c:pt>
                <c:pt idx="2557">
                  <c:v>0.57782071634998899</c:v>
                </c:pt>
                <c:pt idx="2558">
                  <c:v>0.57741128491956306</c:v>
                </c:pt>
                <c:pt idx="2559">
                  <c:v>0.57700333305979201</c:v>
                </c:pt>
                <c:pt idx="2560">
                  <c:v>0.57659686030806501</c:v>
                </c:pt>
                <c:pt idx="2561">
                  <c:v>0.57619186619881502</c:v>
                </c:pt>
                <c:pt idx="2562">
                  <c:v>0.57578835026455799</c:v>
                </c:pt>
                <c:pt idx="2563">
                  <c:v>0.57538631203855195</c:v>
                </c:pt>
                <c:pt idx="2564">
                  <c:v>0.57498575105109806</c:v>
                </c:pt>
                <c:pt idx="2565">
                  <c:v>0.57458666683165904</c:v>
                </c:pt>
                <c:pt idx="2566">
                  <c:v>0.57418905890738403</c:v>
                </c:pt>
                <c:pt idx="2567">
                  <c:v>0.57379292680618399</c:v>
                </c:pt>
                <c:pt idx="2568">
                  <c:v>0.573398270050689</c:v>
                </c:pt>
                <c:pt idx="2569">
                  <c:v>0.57300508816737306</c:v>
                </c:pt>
                <c:pt idx="2570">
                  <c:v>0.57261338067572098</c:v>
                </c:pt>
                <c:pt idx="2571">
                  <c:v>0.57222314709844402</c:v>
                </c:pt>
                <c:pt idx="2572">
                  <c:v>0.57183438695313293</c:v>
                </c:pt>
                <c:pt idx="2573">
                  <c:v>0.57144709975937802</c:v>
                </c:pt>
                <c:pt idx="2574">
                  <c:v>0.57106128503217701</c:v>
                </c:pt>
                <c:pt idx="2575">
                  <c:v>0.57067694228736099</c:v>
                </c:pt>
                <c:pt idx="2576">
                  <c:v>0.57029407103795093</c:v>
                </c:pt>
                <c:pt idx="2577">
                  <c:v>0.56991267079494201</c:v>
                </c:pt>
                <c:pt idx="2578">
                  <c:v>0.56953274107066598</c:v>
                </c:pt>
                <c:pt idx="2579">
                  <c:v>0.569154281373072</c:v>
                </c:pt>
                <c:pt idx="2580">
                  <c:v>0.56877729120952303</c:v>
                </c:pt>
                <c:pt idx="2581">
                  <c:v>0.56840177008617898</c:v>
                </c:pt>
                <c:pt idx="2582">
                  <c:v>0.56802771750698</c:v>
                </c:pt>
                <c:pt idx="2583">
                  <c:v>0.56765513297775805</c:v>
                </c:pt>
                <c:pt idx="2584">
                  <c:v>0.56728401599675293</c:v>
                </c:pt>
                <c:pt idx="2585">
                  <c:v>0.56691436606537504</c:v>
                </c:pt>
                <c:pt idx="2586">
                  <c:v>0.56654618268077395</c:v>
                </c:pt>
                <c:pt idx="2587">
                  <c:v>0.56617946534196506</c:v>
                </c:pt>
                <c:pt idx="2588">
                  <c:v>0.56545042677687796</c:v>
                </c:pt>
                <c:pt idx="2589">
                  <c:v>0.56508810453700997</c:v>
                </c:pt>
                <c:pt idx="2590">
                  <c:v>0.56472724631399096</c:v>
                </c:pt>
                <c:pt idx="2591">
                  <c:v>0.56436785159727898</c:v>
                </c:pt>
                <c:pt idx="2592">
                  <c:v>0.56400991987341897</c:v>
                </c:pt>
                <c:pt idx="2593">
                  <c:v>0.56365345062830097</c:v>
                </c:pt>
                <c:pt idx="2594">
                  <c:v>0.56294489751315102</c:v>
                </c:pt>
                <c:pt idx="2595">
                  <c:v>0.56259281260530802</c:v>
                </c:pt>
                <c:pt idx="2596">
                  <c:v>0.56224218810497395</c:v>
                </c:pt>
                <c:pt idx="2597">
                  <c:v>0.561893023488788</c:v>
                </c:pt>
                <c:pt idx="2598">
                  <c:v>0.56119907181550999</c:v>
                </c:pt>
                <c:pt idx="2599">
                  <c:v>0.56085428370580803</c:v>
                </c:pt>
                <c:pt idx="2600">
                  <c:v>0.56051095337514301</c:v>
                </c:pt>
                <c:pt idx="2601">
                  <c:v>0.56016908029615609</c:v>
                </c:pt>
                <c:pt idx="2602">
                  <c:v>0.55982866393313901</c:v>
                </c:pt>
                <c:pt idx="2603">
                  <c:v>0.55948970375488394</c:v>
                </c:pt>
                <c:pt idx="2604">
                  <c:v>0.55915219922594905</c:v>
                </c:pt>
                <c:pt idx="2605">
                  <c:v>0.55881614980816896</c:v>
                </c:pt>
                <c:pt idx="2606">
                  <c:v>0.55848155496364105</c:v>
                </c:pt>
                <c:pt idx="2607">
                  <c:v>0.55814841415158001</c:v>
                </c:pt>
                <c:pt idx="2608">
                  <c:v>0.55781672683077599</c:v>
                </c:pt>
                <c:pt idx="2609">
                  <c:v>0.55748649245650106</c:v>
                </c:pt>
                <c:pt idx="2610">
                  <c:v>0.557157710482445</c:v>
                </c:pt>
                <c:pt idx="2611">
                  <c:v>0.55683038036358701</c:v>
                </c:pt>
                <c:pt idx="2612">
                  <c:v>0.5565045015483</c:v>
                </c:pt>
                <c:pt idx="2613">
                  <c:v>0.55618007348684706</c:v>
                </c:pt>
                <c:pt idx="2614">
                  <c:v>0.55585709562752095</c:v>
                </c:pt>
                <c:pt idx="2615">
                  <c:v>0.555535567415118</c:v>
                </c:pt>
                <c:pt idx="2616">
                  <c:v>0.55521548829296297</c:v>
                </c:pt>
                <c:pt idx="2617">
                  <c:v>0.55489685770392905</c:v>
                </c:pt>
                <c:pt idx="2618">
                  <c:v>0.55457967508865402</c:v>
                </c:pt>
                <c:pt idx="2619">
                  <c:v>0.55426393988567502</c:v>
                </c:pt>
                <c:pt idx="2620">
                  <c:v>0.55394965152974995</c:v>
                </c:pt>
                <c:pt idx="2621">
                  <c:v>0.55363680945796001</c:v>
                </c:pt>
                <c:pt idx="2622">
                  <c:v>0.55332541310262395</c:v>
                </c:pt>
                <c:pt idx="2623">
                  <c:v>0.55301546189431805</c:v>
                </c:pt>
                <c:pt idx="2624">
                  <c:v>0.55270695526438296</c:v>
                </c:pt>
                <c:pt idx="2625">
                  <c:v>0.55209427344149409</c:v>
                </c:pt>
                <c:pt idx="2626">
                  <c:v>0.55179009709937099</c:v>
                </c:pt>
                <c:pt idx="2627">
                  <c:v>0.55148736303247003</c:v>
                </c:pt>
                <c:pt idx="2628">
                  <c:v>0.55118607066130199</c:v>
                </c:pt>
                <c:pt idx="2629">
                  <c:v>0.55088621940387594</c:v>
                </c:pt>
                <c:pt idx="2630">
                  <c:v>0.55058780867803203</c:v>
                </c:pt>
                <c:pt idx="2631">
                  <c:v>0.55029083789477895</c:v>
                </c:pt>
                <c:pt idx="2632">
                  <c:v>0.54999530646911698</c:v>
                </c:pt>
                <c:pt idx="2633">
                  <c:v>0.549701213810869</c:v>
                </c:pt>
                <c:pt idx="2634">
                  <c:v>0.54940855932703092</c:v>
                </c:pt>
                <c:pt idx="2635">
                  <c:v>0.5491173424259379</c:v>
                </c:pt>
                <c:pt idx="2636">
                  <c:v>0.54882756251056108</c:v>
                </c:pt>
                <c:pt idx="2637">
                  <c:v>0.54853921898569391</c:v>
                </c:pt>
                <c:pt idx="2638">
                  <c:v>0.54825231125009399</c:v>
                </c:pt>
                <c:pt idx="2639">
                  <c:v>0.54796683870236795</c:v>
                </c:pt>
                <c:pt idx="2640">
                  <c:v>0.54768280073970999</c:v>
                </c:pt>
                <c:pt idx="2641">
                  <c:v>0.54740019675745599</c:v>
                </c:pt>
                <c:pt idx="2642">
                  <c:v>0.54711902614569896</c:v>
                </c:pt>
                <c:pt idx="2643">
                  <c:v>0.54683928829853701</c:v>
                </c:pt>
                <c:pt idx="2644">
                  <c:v>0.54656098260078101</c:v>
                </c:pt>
                <c:pt idx="2645">
                  <c:v>0.54628410844118203</c:v>
                </c:pt>
                <c:pt idx="2646">
                  <c:v>0.54600866520343405</c:v>
                </c:pt>
                <c:pt idx="2647">
                  <c:v>0.54573465226996298</c:v>
                </c:pt>
                <c:pt idx="2648">
                  <c:v>0.54546206902019301</c:v>
                </c:pt>
                <c:pt idx="2649">
                  <c:v>0.54519091483303594</c:v>
                </c:pt>
                <c:pt idx="2650">
                  <c:v>0.54492118908492593</c:v>
                </c:pt>
                <c:pt idx="2651">
                  <c:v>0.54465289114818105</c:v>
                </c:pt>
                <c:pt idx="2652">
                  <c:v>0.54438602039670703</c:v>
                </c:pt>
                <c:pt idx="2653">
                  <c:v>0.54412057619791199</c:v>
                </c:pt>
                <c:pt idx="2654">
                  <c:v>0.54385655792145104</c:v>
                </c:pt>
                <c:pt idx="2655">
                  <c:v>0.54359396493051004</c:v>
                </c:pt>
                <c:pt idx="2656">
                  <c:v>0.54333279659043998</c:v>
                </c:pt>
                <c:pt idx="2657">
                  <c:v>0.54307305225930902</c:v>
                </c:pt>
                <c:pt idx="2658">
                  <c:v>0.54281473129921998</c:v>
                </c:pt>
                <c:pt idx="2659">
                  <c:v>0.54255783306444205</c:v>
                </c:pt>
                <c:pt idx="2660">
                  <c:v>0.54230235691056905</c:v>
                </c:pt>
                <c:pt idx="2661">
                  <c:v>0.54204830218869404</c:v>
                </c:pt>
                <c:pt idx="2662">
                  <c:v>0.54179566824927994</c:v>
                </c:pt>
                <c:pt idx="2663">
                  <c:v>0.54154445444036103</c:v>
                </c:pt>
                <c:pt idx="2664">
                  <c:v>0.54129466010746896</c:v>
                </c:pt>
                <c:pt idx="2665">
                  <c:v>0.54104628459352699</c:v>
                </c:pt>
                <c:pt idx="2666">
                  <c:v>0.54079932723854407</c:v>
                </c:pt>
                <c:pt idx="2667">
                  <c:v>0.54055378738255699</c:v>
                </c:pt>
                <c:pt idx="2668">
                  <c:v>0.54030966436069794</c:v>
                </c:pt>
                <c:pt idx="2669">
                  <c:v>0.54006695750744904</c:v>
                </c:pt>
                <c:pt idx="2670">
                  <c:v>0.53982566615379801</c:v>
                </c:pt>
                <c:pt idx="2671">
                  <c:v>0.539585789630881</c:v>
                </c:pt>
                <c:pt idx="2672">
                  <c:v>0.53934732726369494</c:v>
                </c:pt>
                <c:pt idx="2673">
                  <c:v>0.53911027837763104</c:v>
                </c:pt>
                <c:pt idx="2674">
                  <c:v>0.53887464229541493</c:v>
                </c:pt>
                <c:pt idx="2675">
                  <c:v>0.53864041833589404</c:v>
                </c:pt>
                <c:pt idx="2676">
                  <c:v>0.53840760581691205</c:v>
                </c:pt>
                <c:pt idx="2677">
                  <c:v>0.53817620405384503</c:v>
                </c:pt>
                <c:pt idx="2678">
                  <c:v>0.53771763004375006</c:v>
                </c:pt>
                <c:pt idx="2679">
                  <c:v>0.53749045641457605</c:v>
                </c:pt>
                <c:pt idx="2680">
                  <c:v>0.53726469077639694</c:v>
                </c:pt>
                <c:pt idx="2681">
                  <c:v>0.53704033243277804</c:v>
                </c:pt>
                <c:pt idx="2682">
                  <c:v>0.536817380684384</c:v>
                </c:pt>
                <c:pt idx="2683">
                  <c:v>0.53659583482844397</c:v>
                </c:pt>
                <c:pt idx="2684">
                  <c:v>0.53637569416154096</c:v>
                </c:pt>
                <c:pt idx="2685">
                  <c:v>0.53615695797492202</c:v>
                </c:pt>
                <c:pt idx="2686">
                  <c:v>0.535723696203116</c:v>
                </c:pt>
                <c:pt idx="2687">
                  <c:v>0.53550916918983293</c:v>
                </c:pt>
                <c:pt idx="2688">
                  <c:v>0.53508431932832401</c:v>
                </c:pt>
                <c:pt idx="2689">
                  <c:v>0.53487399503363398</c:v>
                </c:pt>
                <c:pt idx="2690">
                  <c:v>0.53466507020036702</c:v>
                </c:pt>
                <c:pt idx="2691">
                  <c:v>0.53445754409687196</c:v>
                </c:pt>
                <c:pt idx="2692">
                  <c:v>0.53425141599555004</c:v>
                </c:pt>
                <c:pt idx="2693">
                  <c:v>0.53404668516196596</c:v>
                </c:pt>
                <c:pt idx="2694">
                  <c:v>0.53384335086156498</c:v>
                </c:pt>
                <c:pt idx="2695">
                  <c:v>0.53364141235490492</c:v>
                </c:pt>
                <c:pt idx="2696">
                  <c:v>0.53344086890050901</c:v>
                </c:pt>
                <c:pt idx="2697">
                  <c:v>0.53324171975689694</c:v>
                </c:pt>
                <c:pt idx="2698">
                  <c:v>0.53304396417555799</c:v>
                </c:pt>
                <c:pt idx="2699">
                  <c:v>0.53284760140792509</c:v>
                </c:pt>
                <c:pt idx="2700">
                  <c:v>0.53265263070145208</c:v>
                </c:pt>
                <c:pt idx="2701">
                  <c:v>0.53245905130222304</c:v>
                </c:pt>
                <c:pt idx="2702">
                  <c:v>0.53226686245255905</c:v>
                </c:pt>
                <c:pt idx="2703">
                  <c:v>0.53207606339234792</c:v>
                </c:pt>
                <c:pt idx="2704">
                  <c:v>0.53188665335845298</c:v>
                </c:pt>
                <c:pt idx="2705">
                  <c:v>0.53169863158445196</c:v>
                </c:pt>
                <c:pt idx="2706">
                  <c:v>0.53151199730226595</c:v>
                </c:pt>
                <c:pt idx="2707">
                  <c:v>0.53132674974108907</c:v>
                </c:pt>
                <c:pt idx="2708">
                  <c:v>0.53114288812490906</c:v>
                </c:pt>
                <c:pt idx="2709">
                  <c:v>0.530960411677324</c:v>
                </c:pt>
                <c:pt idx="2710">
                  <c:v>0.53077931961781399</c:v>
                </c:pt>
                <c:pt idx="2711">
                  <c:v>0.53059961116411802</c:v>
                </c:pt>
                <c:pt idx="2712">
                  <c:v>0.53042128553060097</c:v>
                </c:pt>
                <c:pt idx="2713">
                  <c:v>0.53024434192711001</c:v>
                </c:pt>
                <c:pt idx="2714">
                  <c:v>0.53006877956185505</c:v>
                </c:pt>
                <c:pt idx="2715">
                  <c:v>0.52989459764133495</c:v>
                </c:pt>
                <c:pt idx="2716">
                  <c:v>0.52972179536753006</c:v>
                </c:pt>
                <c:pt idx="2717">
                  <c:v>0.52955037193912602</c:v>
                </c:pt>
                <c:pt idx="2718">
                  <c:v>0.52938032655235301</c:v>
                </c:pt>
                <c:pt idx="2719">
                  <c:v>0.52921165840028295</c:v>
                </c:pt>
                <c:pt idx="2720">
                  <c:v>0.52904436667419097</c:v>
                </c:pt>
                <c:pt idx="2721">
                  <c:v>0.52887845056056293</c:v>
                </c:pt>
                <c:pt idx="2722">
                  <c:v>0.52871390924417594</c:v>
                </c:pt>
                <c:pt idx="2723">
                  <c:v>0.52855074190544105</c:v>
                </c:pt>
                <c:pt idx="2724">
                  <c:v>0.52838894772191292</c:v>
                </c:pt>
                <c:pt idx="2725">
                  <c:v>0.52822852586994995</c:v>
                </c:pt>
                <c:pt idx="2726">
                  <c:v>0.52806947551929406</c:v>
                </c:pt>
                <c:pt idx="2727">
                  <c:v>0.52791179584066295</c:v>
                </c:pt>
                <c:pt idx="2728">
                  <c:v>0.52760054515341492</c:v>
                </c:pt>
                <c:pt idx="2729">
                  <c:v>0.52744697246834704</c:v>
                </c:pt>
                <c:pt idx="2730">
                  <c:v>0.52729476709542</c:v>
                </c:pt>
                <c:pt idx="2731">
                  <c:v>0.52714392818946099</c:v>
                </c:pt>
                <c:pt idx="2732">
                  <c:v>0.52699445489888597</c:v>
                </c:pt>
                <c:pt idx="2733">
                  <c:v>0.52684634637199601</c:v>
                </c:pt>
                <c:pt idx="2734">
                  <c:v>0.52669960174756303</c:v>
                </c:pt>
                <c:pt idx="2735">
                  <c:v>0.52655422016925302</c:v>
                </c:pt>
                <c:pt idx="2736">
                  <c:v>0.52641020077127498</c:v>
                </c:pt>
                <c:pt idx="2737">
                  <c:v>0.52626754268744902</c:v>
                </c:pt>
                <c:pt idx="2738">
                  <c:v>0.52612624504813998</c:v>
                </c:pt>
                <c:pt idx="2739">
                  <c:v>0.52598630697802395</c:v>
                </c:pt>
                <c:pt idx="2740">
                  <c:v>0.52584772760157705</c:v>
                </c:pt>
                <c:pt idx="2741">
                  <c:v>0.52571050603721303</c:v>
                </c:pt>
                <c:pt idx="2742">
                  <c:v>0.52557464140241295</c:v>
                </c:pt>
                <c:pt idx="2743">
                  <c:v>0.52544013280924706</c:v>
                </c:pt>
                <c:pt idx="2744">
                  <c:v>0.52530697936608695</c:v>
                </c:pt>
                <c:pt idx="2745">
                  <c:v>0.52517518018155906</c:v>
                </c:pt>
                <c:pt idx="2746">
                  <c:v>0.52504473435552301</c:v>
                </c:pt>
                <c:pt idx="2747">
                  <c:v>0.52491564098740895</c:v>
                </c:pt>
                <c:pt idx="2748">
                  <c:v>0.52466150800734901</c:v>
                </c:pt>
                <c:pt idx="2749">
                  <c:v>0.52453646657387498</c:v>
                </c:pt>
                <c:pt idx="2750">
                  <c:v>0.52441277396050401</c:v>
                </c:pt>
                <c:pt idx="2751">
                  <c:v>0.52429042924730407</c:v>
                </c:pt>
                <c:pt idx="2752">
                  <c:v>0.52416943151215201</c:v>
                </c:pt>
                <c:pt idx="2753">
                  <c:v>0.52404977982949197</c:v>
                </c:pt>
                <c:pt idx="2754">
                  <c:v>0.52393147327048695</c:v>
                </c:pt>
                <c:pt idx="2755">
                  <c:v>0.52381451090078301</c:v>
                </c:pt>
                <c:pt idx="2756">
                  <c:v>0.52369889178463702</c:v>
                </c:pt>
                <c:pt idx="2757">
                  <c:v>0.52358461498045494</c:v>
                </c:pt>
                <c:pt idx="2758">
                  <c:v>0.523471679544941</c:v>
                </c:pt>
                <c:pt idx="2759">
                  <c:v>0.52336008453009997</c:v>
                </c:pt>
                <c:pt idx="2760">
                  <c:v>0.52324982898401207</c:v>
                </c:pt>
                <c:pt idx="2761">
                  <c:v>0.52314091195232904</c:v>
                </c:pt>
                <c:pt idx="2762">
                  <c:v>0.523033332474098</c:v>
                </c:pt>
                <c:pt idx="2763">
                  <c:v>0.52292708958898804</c:v>
                </c:pt>
                <c:pt idx="2764">
                  <c:v>0.52282218232717992</c:v>
                </c:pt>
                <c:pt idx="2765">
                  <c:v>0.522718609720634</c:v>
                </c:pt>
                <c:pt idx="2766">
                  <c:v>0.52261637079425804</c:v>
                </c:pt>
                <c:pt idx="2767">
                  <c:v>0.52251546457021003</c:v>
                </c:pt>
                <c:pt idx="2768">
                  <c:v>0.52241589006582001</c:v>
                </c:pt>
                <c:pt idx="2769">
                  <c:v>0.52231764629489597</c:v>
                </c:pt>
                <c:pt idx="2770">
                  <c:v>0.52222073226844601</c:v>
                </c:pt>
                <c:pt idx="2771">
                  <c:v>0.52212514699224999</c:v>
                </c:pt>
                <c:pt idx="2772">
                  <c:v>0.52203088946863496</c:v>
                </c:pt>
                <c:pt idx="2773">
                  <c:v>0.52193795869498094</c:v>
                </c:pt>
                <c:pt idx="2774">
                  <c:v>0.52184635366710497</c:v>
                </c:pt>
                <c:pt idx="2775">
                  <c:v>0.52175607337346208</c:v>
                </c:pt>
                <c:pt idx="2776">
                  <c:v>0.52166711680291</c:v>
                </c:pt>
                <c:pt idx="2777">
                  <c:v>0.52157948293461398</c:v>
                </c:pt>
                <c:pt idx="2778">
                  <c:v>0.52149317074920098</c:v>
                </c:pt>
                <c:pt idx="2779">
                  <c:v>0.52140817921906002</c:v>
                </c:pt>
                <c:pt idx="2780">
                  <c:v>0.52132450731456392</c:v>
                </c:pt>
                <c:pt idx="2781">
                  <c:v>0.521242154001199</c:v>
                </c:pt>
                <c:pt idx="2782">
                  <c:v>0.52116111824143607</c:v>
                </c:pt>
                <c:pt idx="2783">
                  <c:v>0.52108139899257799</c:v>
                </c:pt>
                <c:pt idx="2784">
                  <c:v>0.52100299520774396</c:v>
                </c:pt>
                <c:pt idx="2785">
                  <c:v>0.52092590583599196</c:v>
                </c:pt>
                <c:pt idx="2786">
                  <c:v>0.52085012982144197</c:v>
                </c:pt>
                <c:pt idx="2787">
                  <c:v>0.52077566610604109</c:v>
                </c:pt>
                <c:pt idx="2788">
                  <c:v>0.52070251362583297</c:v>
                </c:pt>
                <c:pt idx="2789">
                  <c:v>0.52063067131222995</c:v>
                </c:pt>
                <c:pt idx="2790">
                  <c:v>0.52056013809365509</c:v>
                </c:pt>
                <c:pt idx="2791">
                  <c:v>0.52049091289360894</c:v>
                </c:pt>
                <c:pt idx="2792">
                  <c:v>0.52042299463060904</c:v>
                </c:pt>
                <c:pt idx="2793">
                  <c:v>0.52035638221901404</c:v>
                </c:pt>
                <c:pt idx="2794">
                  <c:v>0.52029107457105406</c:v>
                </c:pt>
                <c:pt idx="2795">
                  <c:v>0.52022707058991102</c:v>
                </c:pt>
                <c:pt idx="2796">
                  <c:v>0.52016436917932196</c:v>
                </c:pt>
                <c:pt idx="2797">
                  <c:v>0.52010296923538502</c:v>
                </c:pt>
                <c:pt idx="2798">
                  <c:v>0.52004286965091806</c:v>
                </c:pt>
                <c:pt idx="2799">
                  <c:v>0.51998406931396401</c:v>
                </c:pt>
                <c:pt idx="2800">
                  <c:v>0.51992656710735807</c:v>
                </c:pt>
                <c:pt idx="2801">
                  <c:v>0.51987036191188007</c:v>
                </c:pt>
                <c:pt idx="2802">
                  <c:v>0.51981545260050399</c:v>
                </c:pt>
                <c:pt idx="2803">
                  <c:v>0.51976183804355292</c:v>
                </c:pt>
                <c:pt idx="2804">
                  <c:v>0.51970951710570801</c:v>
                </c:pt>
                <c:pt idx="2805">
                  <c:v>0.51965848864796893</c:v>
                </c:pt>
                <c:pt idx="2806">
                  <c:v>0.51960875152705599</c:v>
                </c:pt>
                <c:pt idx="2807">
                  <c:v>0.519560304594612</c:v>
                </c:pt>
                <c:pt idx="2808">
                  <c:v>0.51951314669570503</c:v>
                </c:pt>
                <c:pt idx="2809">
                  <c:v>0.519422693364334</c:v>
                </c:pt>
                <c:pt idx="2810">
                  <c:v>0.51937939560075708</c:v>
                </c:pt>
                <c:pt idx="2811">
                  <c:v>0.51933738221104397</c:v>
                </c:pt>
                <c:pt idx="2812">
                  <c:v>0.51929665201804198</c:v>
                </c:pt>
                <c:pt idx="2813">
                  <c:v>0.51925720383979501</c:v>
                </c:pt>
                <c:pt idx="2814">
                  <c:v>0.51921903648941403</c:v>
                </c:pt>
                <c:pt idx="2815">
                  <c:v>0.51918214877511004</c:v>
                </c:pt>
                <c:pt idx="2816">
                  <c:v>0.519146539500844</c:v>
                </c:pt>
                <c:pt idx="2817">
                  <c:v>0.51911220746407905</c:v>
                </c:pt>
                <c:pt idx="2818">
                  <c:v>0.519079151460064</c:v>
                </c:pt>
                <c:pt idx="2819">
                  <c:v>0.51904737027591696</c:v>
                </c:pt>
                <c:pt idx="2820">
                  <c:v>0.51901686269668601</c:v>
                </c:pt>
                <c:pt idx="2821">
                  <c:v>0.51898762750045202</c:v>
                </c:pt>
                <c:pt idx="2822">
                  <c:v>0.51895966346071898</c:v>
                </c:pt>
                <c:pt idx="2823">
                  <c:v>0.51893296934540201</c:v>
                </c:pt>
                <c:pt idx="2824">
                  <c:v>0.51890754391986904</c:v>
                </c:pt>
                <c:pt idx="2825">
                  <c:v>0.51888338594194894</c:v>
                </c:pt>
                <c:pt idx="2826">
                  <c:v>0.51886049416450597</c:v>
                </c:pt>
                <c:pt idx="2827">
                  <c:v>0.51883886733585405</c:v>
                </c:pt>
                <c:pt idx="2828">
                  <c:v>0.51881850419842901</c:v>
                </c:pt>
                <c:pt idx="2829">
                  <c:v>0.51879940349124898</c:v>
                </c:pt>
                <c:pt idx="2830">
                  <c:v>0.51878156394691999</c:v>
                </c:pt>
                <c:pt idx="2831">
                  <c:v>0.518764984291333</c:v>
                </c:pt>
                <c:pt idx="2832">
                  <c:v>0.51874966324833194</c:v>
                </c:pt>
                <c:pt idx="2833">
                  <c:v>0.51873559953481596</c:v>
                </c:pt>
                <c:pt idx="2834">
                  <c:v>0.51872279186105597</c:v>
                </c:pt>
                <c:pt idx="2835">
                  <c:v>0.51871123893442106</c:v>
                </c:pt>
                <c:pt idx="2836">
                  <c:v>0.51870093945484597</c:v>
                </c:pt>
                <c:pt idx="2837">
                  <c:v>0.51869189211799493</c:v>
                </c:pt>
                <c:pt idx="2838">
                  <c:v>0.51868409561451201</c:v>
                </c:pt>
                <c:pt idx="2839">
                  <c:v>0.51867754862940396</c:v>
                </c:pt>
                <c:pt idx="2840">
                  <c:v>0.51867224984066396</c:v>
                </c:pt>
                <c:pt idx="2841">
                  <c:v>0.51866819792298702</c:v>
                </c:pt>
                <c:pt idx="2842">
                  <c:v>0.51866539154414704</c:v>
                </c:pt>
                <c:pt idx="2843">
                  <c:v>0.51866382936676803</c:v>
                </c:pt>
                <c:pt idx="2844">
                  <c:v>0.51866351004871702</c:v>
                </c:pt>
                <c:pt idx="2845">
                  <c:v>0.51866443224103409</c:v>
                </c:pt>
                <c:pt idx="2846">
                  <c:v>0.51866659458977604</c:v>
                </c:pt>
                <c:pt idx="2847">
                  <c:v>0.518669995734928</c:v>
                </c:pt>
                <c:pt idx="2848">
                  <c:v>0.518674634312284</c:v>
                </c:pt>
                <c:pt idx="2849">
                  <c:v>0.51868050894997997</c:v>
                </c:pt>
                <c:pt idx="2850">
                  <c:v>0.51868761827144994</c:v>
                </c:pt>
                <c:pt idx="2851">
                  <c:v>0.51869596089472902</c:v>
                </c:pt>
                <c:pt idx="2852">
                  <c:v>0.51870553543118991</c:v>
                </c:pt>
                <c:pt idx="2853">
                  <c:v>0.51871634048704707</c:v>
                </c:pt>
                <c:pt idx="2854">
                  <c:v>0.51872837466243393</c:v>
                </c:pt>
                <c:pt idx="2855">
                  <c:v>0.51874163655253602</c:v>
                </c:pt>
                <c:pt idx="2856">
                  <c:v>0.51875612474569999</c:v>
                </c:pt>
                <c:pt idx="2857">
                  <c:v>0.518771837823777</c:v>
                </c:pt>
                <c:pt idx="2858">
                  <c:v>0.51878877436475201</c:v>
                </c:pt>
                <c:pt idx="2859">
                  <c:v>0.51880693293815694</c:v>
                </c:pt>
                <c:pt idx="2860">
                  <c:v>0.51882631211147401</c:v>
                </c:pt>
                <c:pt idx="2861">
                  <c:v>0.51884691044054099</c:v>
                </c:pt>
                <c:pt idx="2862">
                  <c:v>0.51886872647990101</c:v>
                </c:pt>
                <c:pt idx="2863">
                  <c:v>0.51889175877661997</c:v>
                </c:pt>
                <c:pt idx="2864">
                  <c:v>0.518916005870664</c:v>
                </c:pt>
                <c:pt idx="2865">
                  <c:v>0.51894146629730509</c:v>
                </c:pt>
                <c:pt idx="2866">
                  <c:v>0.51896813858579005</c:v>
                </c:pt>
                <c:pt idx="2867">
                  <c:v>0.518996021258326</c:v>
                </c:pt>
                <c:pt idx="2868">
                  <c:v>0.51902511282996799</c:v>
                </c:pt>
                <c:pt idx="2869">
                  <c:v>0.51905541181210402</c:v>
                </c:pt>
                <c:pt idx="2870">
                  <c:v>0.51911962601681005</c:v>
                </c:pt>
                <c:pt idx="2871">
                  <c:v>0.51915353822833199</c:v>
                </c:pt>
                <c:pt idx="2872">
                  <c:v>0.51918865182881502</c:v>
                </c:pt>
                <c:pt idx="2873">
                  <c:v>0.51922496529530704</c:v>
                </c:pt>
                <c:pt idx="2874">
                  <c:v>0.51926247710156803</c:v>
                </c:pt>
                <c:pt idx="2875">
                  <c:v>0.51930118571366002</c:v>
                </c:pt>
                <c:pt idx="2876">
                  <c:v>0.51934108959037995</c:v>
                </c:pt>
                <c:pt idx="2877">
                  <c:v>0.51938218718562701</c:v>
                </c:pt>
                <c:pt idx="2878">
                  <c:v>0.51942447694599292</c:v>
                </c:pt>
                <c:pt idx="2879">
                  <c:v>0.51951262671615506</c:v>
                </c:pt>
                <c:pt idx="2880">
                  <c:v>0.519558483586953</c:v>
                </c:pt>
                <c:pt idx="2881">
                  <c:v>0.51960552634449197</c:v>
                </c:pt>
                <c:pt idx="2882">
                  <c:v>0.51965375340184394</c:v>
                </c:pt>
                <c:pt idx="2883">
                  <c:v>0.51970316316812593</c:v>
                </c:pt>
                <c:pt idx="2884">
                  <c:v>0.51980552441950101</c:v>
                </c:pt>
                <c:pt idx="2885">
                  <c:v>0.51985847268655905</c:v>
                </c:pt>
                <c:pt idx="2886">
                  <c:v>0.51991259722393801</c:v>
                </c:pt>
                <c:pt idx="2887">
                  <c:v>0.51996789640530305</c:v>
                </c:pt>
                <c:pt idx="2888">
                  <c:v>0.52002436859797296</c:v>
                </c:pt>
                <c:pt idx="2889">
                  <c:v>0.520082012162705</c:v>
                </c:pt>
                <c:pt idx="2890">
                  <c:v>0.520200806809901</c:v>
                </c:pt>
                <c:pt idx="2891">
                  <c:v>0.52026195457962998</c:v>
                </c:pt>
                <c:pt idx="2892">
                  <c:v>0.52032426709240498</c:v>
                </c:pt>
                <c:pt idx="2893">
                  <c:v>0.52038774267328092</c:v>
                </c:pt>
                <c:pt idx="2894">
                  <c:v>0.52045237964143998</c:v>
                </c:pt>
                <c:pt idx="2895">
                  <c:v>0.52051817630739194</c:v>
                </c:pt>
                <c:pt idx="2896">
                  <c:v>0.52058513097708803</c:v>
                </c:pt>
                <c:pt idx="2897">
                  <c:v>0.52065324194629103</c:v>
                </c:pt>
                <c:pt idx="2898">
                  <c:v>0.52072250750666904</c:v>
                </c:pt>
                <c:pt idx="2899">
                  <c:v>0.52079292594026905</c:v>
                </c:pt>
                <c:pt idx="2900">
                  <c:v>0.52086449552391501</c:v>
                </c:pt>
                <c:pt idx="2901">
                  <c:v>0.52093721452512498</c:v>
                </c:pt>
                <c:pt idx="2902">
                  <c:v>0.52101108120602502</c:v>
                </c:pt>
                <c:pt idx="2903">
                  <c:v>0.52108609382133697</c:v>
                </c:pt>
                <c:pt idx="2904">
                  <c:v>0.52116225061689203</c:v>
                </c:pt>
                <c:pt idx="2905">
                  <c:v>0.52123954983357401</c:v>
                </c:pt>
                <c:pt idx="2906">
                  <c:v>0.52131798970191101</c:v>
                </c:pt>
                <c:pt idx="2907">
                  <c:v>0.52139756844803697</c:v>
                </c:pt>
                <c:pt idx="2908">
                  <c:v>0.52147828428936505</c:v>
                </c:pt>
                <c:pt idx="2909">
                  <c:v>0.52156013543561397</c:v>
                </c:pt>
                <c:pt idx="2910">
                  <c:v>0.52164312008893998</c:v>
                </c:pt>
                <c:pt idx="2911">
                  <c:v>0.52172723644522301</c:v>
                </c:pt>
                <c:pt idx="2912">
                  <c:v>0.52181248269104896</c:v>
                </c:pt>
                <c:pt idx="2913">
                  <c:v>0.52189885700663696</c:v>
                </c:pt>
                <c:pt idx="2914">
                  <c:v>0.52198635756421197</c:v>
                </c:pt>
                <c:pt idx="2915">
                  <c:v>0.52207498252870299</c:v>
                </c:pt>
                <c:pt idx="2916">
                  <c:v>0.52216473005729702</c:v>
                </c:pt>
                <c:pt idx="2917">
                  <c:v>0.52225559829912704</c:v>
                </c:pt>
                <c:pt idx="2918">
                  <c:v>0.52234758539520998</c:v>
                </c:pt>
                <c:pt idx="2919">
                  <c:v>0.52244068947993305</c:v>
                </c:pt>
                <c:pt idx="2920">
                  <c:v>0.52253490867975694</c:v>
                </c:pt>
                <c:pt idx="2921">
                  <c:v>0.52263024111226697</c:v>
                </c:pt>
                <c:pt idx="2922">
                  <c:v>0.52272668488872798</c:v>
                </c:pt>
                <c:pt idx="2923">
                  <c:v>0.52282423811097001</c:v>
                </c:pt>
                <c:pt idx="2924">
                  <c:v>0.52292289887405508</c:v>
                </c:pt>
                <c:pt idx="2925">
                  <c:v>0.52302266526402397</c:v>
                </c:pt>
                <c:pt idx="2926">
                  <c:v>0.52312353536063694</c:v>
                </c:pt>
                <c:pt idx="2927">
                  <c:v>0.52322550723466199</c:v>
                </c:pt>
                <c:pt idx="2928">
                  <c:v>0.52332857894748497</c:v>
                </c:pt>
                <c:pt idx="2929">
                  <c:v>0.52343274855567101</c:v>
                </c:pt>
                <c:pt idx="2930">
                  <c:v>0.52353801410482403</c:v>
                </c:pt>
                <c:pt idx="2931">
                  <c:v>0.52364437363260696</c:v>
                </c:pt>
                <c:pt idx="2932">
                  <c:v>0.52375182517046104</c:v>
                </c:pt>
                <c:pt idx="2933">
                  <c:v>0.52386036674016201</c:v>
                </c:pt>
                <c:pt idx="2934">
                  <c:v>0.52396999635637498</c:v>
                </c:pt>
                <c:pt idx="2935">
                  <c:v>0.52408071202358197</c:v>
                </c:pt>
                <c:pt idx="2936">
                  <c:v>0.52419251174007397</c:v>
                </c:pt>
                <c:pt idx="2937">
                  <c:v>0.52430539349415406</c:v>
                </c:pt>
                <c:pt idx="2938">
                  <c:v>0.52441935526710104</c:v>
                </c:pt>
                <c:pt idx="2939">
                  <c:v>0.52453439503100696</c:v>
                </c:pt>
                <c:pt idx="2940">
                  <c:v>0.524650510749893</c:v>
                </c:pt>
                <c:pt idx="2941">
                  <c:v>0.52500529314940203</c:v>
                </c:pt>
                <c:pt idx="2942">
                  <c:v>0.52512569215860205</c:v>
                </c:pt>
                <c:pt idx="2943">
                  <c:v>0.52524715681525003</c:v>
                </c:pt>
                <c:pt idx="2944">
                  <c:v>0.52549327471319507</c:v>
                </c:pt>
                <c:pt idx="2945">
                  <c:v>0.52561792375454597</c:v>
                </c:pt>
                <c:pt idx="2946">
                  <c:v>0.52587039145592307</c:v>
                </c:pt>
                <c:pt idx="2947">
                  <c:v>0.52599820586335</c:v>
                </c:pt>
                <c:pt idx="2948">
                  <c:v>0.52612707112547896</c:v>
                </c:pt>
                <c:pt idx="2949">
                  <c:v>0.52625698509449603</c:v>
                </c:pt>
                <c:pt idx="2950">
                  <c:v>0.52638794561185809</c:v>
                </c:pt>
                <c:pt idx="2951">
                  <c:v>0.52651995051324096</c:v>
                </c:pt>
                <c:pt idx="2952">
                  <c:v>0.52665299762270601</c:v>
                </c:pt>
                <c:pt idx="2953">
                  <c:v>0.52678708475611702</c:v>
                </c:pt>
                <c:pt idx="2954">
                  <c:v>0.52705837031565805</c:v>
                </c:pt>
                <c:pt idx="2955">
                  <c:v>0.52733378953853904</c:v>
                </c:pt>
                <c:pt idx="2956">
                  <c:v>0.527473043718791</c:v>
                </c:pt>
                <c:pt idx="2957">
                  <c:v>0.52761332462924404</c:v>
                </c:pt>
                <c:pt idx="2958">
                  <c:v>0.52775463002238598</c:v>
                </c:pt>
                <c:pt idx="2959">
                  <c:v>0.52789695764154598</c:v>
                </c:pt>
                <c:pt idx="2960">
                  <c:v>0.52804030522140299</c:v>
                </c:pt>
                <c:pt idx="2961">
                  <c:v>0.52818467048534701</c:v>
                </c:pt>
                <c:pt idx="2962">
                  <c:v>0.52847644491861301</c:v>
                </c:pt>
                <c:pt idx="2963">
                  <c:v>0.52877226255208198</c:v>
                </c:pt>
                <c:pt idx="2964">
                  <c:v>0.52892168178032095</c:v>
                </c:pt>
                <c:pt idx="2965">
                  <c:v>0.52907210484420497</c:v>
                </c:pt>
                <c:pt idx="2966">
                  <c:v>0.52922352940121997</c:v>
                </c:pt>
                <c:pt idx="2967">
                  <c:v>0.52937595310137897</c:v>
                </c:pt>
                <c:pt idx="2968">
                  <c:v>0.52952937358414998</c:v>
                </c:pt>
                <c:pt idx="2969">
                  <c:v>0.52983919540491198</c:v>
                </c:pt>
                <c:pt idx="2970">
                  <c:v>0.529995591974744</c:v>
                </c:pt>
                <c:pt idx="2971">
                  <c:v>0.53031134443447303</c:v>
                </c:pt>
                <c:pt idx="2972">
                  <c:v>0.53047069549683601</c:v>
                </c:pt>
                <c:pt idx="2973">
                  <c:v>0.53063102654678496</c:v>
                </c:pt>
                <c:pt idx="2974">
                  <c:v>0.53079233514478807</c:v>
                </c:pt>
                <c:pt idx="2975">
                  <c:v>0.53095461884227702</c:v>
                </c:pt>
                <c:pt idx="2976">
                  <c:v>0.53111787518185205</c:v>
                </c:pt>
                <c:pt idx="2977">
                  <c:v>0.53128210169310497</c:v>
                </c:pt>
                <c:pt idx="2978">
                  <c:v>0.53144729589976203</c:v>
                </c:pt>
                <c:pt idx="2979">
                  <c:v>0.53178057743348406</c:v>
                </c:pt>
                <c:pt idx="2980">
                  <c:v>0.531948659753949</c:v>
                </c:pt>
                <c:pt idx="2981">
                  <c:v>0.53211769975386902</c:v>
                </c:pt>
                <c:pt idx="2982">
                  <c:v>0.53228769490554995</c:v>
                </c:pt>
                <c:pt idx="2983">
                  <c:v>0.532458642669419</c:v>
                </c:pt>
                <c:pt idx="2984">
                  <c:v>0.53263054049678304</c:v>
                </c:pt>
                <c:pt idx="2985">
                  <c:v>0.53280338582723596</c:v>
                </c:pt>
                <c:pt idx="2986">
                  <c:v>0.53315190870766604</c:v>
                </c:pt>
                <c:pt idx="2987">
                  <c:v>0.53332758108636502</c:v>
                </c:pt>
                <c:pt idx="2988">
                  <c:v>0.53350419062670207</c:v>
                </c:pt>
                <c:pt idx="2989">
                  <c:v>0.53368173471654401</c:v>
                </c:pt>
                <c:pt idx="2990">
                  <c:v>0.53386021073374801</c:v>
                </c:pt>
                <c:pt idx="2991">
                  <c:v>0.53403961604598593</c:v>
                </c:pt>
                <c:pt idx="2992">
                  <c:v>0.53421994800912898</c:v>
                </c:pt>
                <c:pt idx="2993">
                  <c:v>0.53440120397125102</c:v>
                </c:pt>
                <c:pt idx="2994">
                  <c:v>0.53476647722013904</c:v>
                </c:pt>
                <c:pt idx="2995">
                  <c:v>0.53495048914644894</c:v>
                </c:pt>
                <c:pt idx="2996">
                  <c:v>0.53513541434973</c:v>
                </c:pt>
                <c:pt idx="2997">
                  <c:v>0.53532125012197507</c:v>
                </c:pt>
                <c:pt idx="2998">
                  <c:v>0.53550799374482005</c:v>
                </c:pt>
                <c:pt idx="2999">
                  <c:v>0.53569564249014601</c:v>
                </c:pt>
                <c:pt idx="3000">
                  <c:v>0.53588419361797202</c:v>
                </c:pt>
                <c:pt idx="3001">
                  <c:v>0.53607364437714999</c:v>
                </c:pt>
                <c:pt idx="3002">
                  <c:v>0.53645523373356796</c:v>
                </c:pt>
                <c:pt idx="3003">
                  <c:v>0.53664736677512792</c:v>
                </c:pt>
                <c:pt idx="3004">
                  <c:v>0.53684038833563796</c:v>
                </c:pt>
                <c:pt idx="3005">
                  <c:v>0.53703429561066496</c:v>
                </c:pt>
                <c:pt idx="3006">
                  <c:v>0.53722908578193396</c:v>
                </c:pt>
                <c:pt idx="3007">
                  <c:v>0.53742475602205697</c:v>
                </c:pt>
                <c:pt idx="3008">
                  <c:v>0.537621303491847</c:v>
                </c:pt>
                <c:pt idx="3009">
                  <c:v>0.53781872534164898</c:v>
                </c:pt>
                <c:pt idx="3010">
                  <c:v>0.53801701870865504</c:v>
                </c:pt>
                <c:pt idx="3011">
                  <c:v>0.53821618072146105</c:v>
                </c:pt>
                <c:pt idx="3012">
                  <c:v>0.53841620849336802</c:v>
                </c:pt>
                <c:pt idx="3013">
                  <c:v>0.53861709913150202</c:v>
                </c:pt>
                <c:pt idx="3014">
                  <c:v>0.53881884972813998</c:v>
                </c:pt>
                <c:pt idx="3015">
                  <c:v>0.53902145736375606</c:v>
                </c:pt>
                <c:pt idx="3016">
                  <c:v>0.53922491910971793</c:v>
                </c:pt>
                <c:pt idx="3017">
                  <c:v>0.53942923202385107</c:v>
                </c:pt>
                <c:pt idx="3018">
                  <c:v>0.53963439315333706</c:v>
                </c:pt>
                <c:pt idx="3019">
                  <c:v>0.53984039953435103</c:v>
                </c:pt>
                <c:pt idx="3020">
                  <c:v>0.54004724819064298</c:v>
                </c:pt>
                <c:pt idx="3021">
                  <c:v>0.54025493613412001</c:v>
                </c:pt>
                <c:pt idx="3022">
                  <c:v>0.54046346036534698</c:v>
                </c:pt>
                <c:pt idx="3023">
                  <c:v>0.54067281787392596</c:v>
                </c:pt>
                <c:pt idx="3024">
                  <c:v>0.54088300563651004</c:v>
                </c:pt>
                <c:pt idx="3025">
                  <c:v>0.54109402061898992</c:v>
                </c:pt>
                <c:pt idx="3026">
                  <c:v>0.54130585977453693</c:v>
                </c:pt>
                <c:pt idx="3027">
                  <c:v>0.54151852004495094</c:v>
                </c:pt>
                <c:pt idx="3028">
                  <c:v>0.54173199836025299</c:v>
                </c:pt>
                <c:pt idx="3029">
                  <c:v>0.54194629163889696</c:v>
                </c:pt>
                <c:pt idx="3030">
                  <c:v>0.542161396785931</c:v>
                </c:pt>
                <c:pt idx="3031">
                  <c:v>0.542377310696185</c:v>
                </c:pt>
                <c:pt idx="3032">
                  <c:v>0.54259403025137698</c:v>
                </c:pt>
                <c:pt idx="3033">
                  <c:v>0.54281155232161404</c:v>
                </c:pt>
                <c:pt idx="3034">
                  <c:v>0.54302987376508993</c:v>
                </c:pt>
                <c:pt idx="3035">
                  <c:v>0.5432489914277</c:v>
                </c:pt>
                <c:pt idx="3036">
                  <c:v>0.54346890214253096</c:v>
                </c:pt>
                <c:pt idx="3037">
                  <c:v>0.543689602730558</c:v>
                </c:pt>
                <c:pt idx="3038">
                  <c:v>0.54391109000275506</c:v>
                </c:pt>
                <c:pt idx="3039">
                  <c:v>0.54413336075454199</c:v>
                </c:pt>
                <c:pt idx="3040">
                  <c:v>0.54435641177103</c:v>
                </c:pt>
                <c:pt idx="3041">
                  <c:v>0.54480484167713294</c:v>
                </c:pt>
                <c:pt idx="3042">
                  <c:v>0.54503021407363395</c:v>
                </c:pt>
                <c:pt idx="3043">
                  <c:v>0.54525635375015902</c:v>
                </c:pt>
                <c:pt idx="3044">
                  <c:v>0.54548325742993609</c:v>
                </c:pt>
                <c:pt idx="3045">
                  <c:v>0.54571092182299197</c:v>
                </c:pt>
                <c:pt idx="3046">
                  <c:v>0.54616851952735301</c:v>
                </c:pt>
                <c:pt idx="3047">
                  <c:v>0.54639844619617195</c:v>
                </c:pt>
                <c:pt idx="3048">
                  <c:v>0.54662912029379196</c:v>
                </c:pt>
                <c:pt idx="3049">
                  <c:v>0.54686053846805305</c:v>
                </c:pt>
                <c:pt idx="3050">
                  <c:v>0.547092697353321</c:v>
                </c:pt>
                <c:pt idx="3051">
                  <c:v>0.54732559357100297</c:v>
                </c:pt>
                <c:pt idx="3052">
                  <c:v>0.547559223730817</c:v>
                </c:pt>
                <c:pt idx="3053">
                  <c:v>0.54779358442901493</c:v>
                </c:pt>
                <c:pt idx="3054">
                  <c:v>0.548028672248701</c:v>
                </c:pt>
                <c:pt idx="3055">
                  <c:v>0.54826448376154202</c:v>
                </c:pt>
                <c:pt idx="3056">
                  <c:v>0.54850101552453201</c:v>
                </c:pt>
                <c:pt idx="3057">
                  <c:v>0.54873826408302295</c:v>
                </c:pt>
                <c:pt idx="3058">
                  <c:v>0.54897622596885198</c:v>
                </c:pt>
                <c:pt idx="3059">
                  <c:v>0.54921489770053</c:v>
                </c:pt>
                <c:pt idx="3060">
                  <c:v>0.54945427578474093</c:v>
                </c:pt>
                <c:pt idx="3061">
                  <c:v>0.54969435671337707</c:v>
                </c:pt>
                <c:pt idx="3062">
                  <c:v>0.54993513696772101</c:v>
                </c:pt>
                <c:pt idx="3063">
                  <c:v>0.55017661301341403</c:v>
                </c:pt>
                <c:pt idx="3064">
                  <c:v>0.55041878130362798</c:v>
                </c:pt>
                <c:pt idx="3065">
                  <c:v>0.55066163827994097</c:v>
                </c:pt>
                <c:pt idx="3066">
                  <c:v>0.55090518036883596</c:v>
                </c:pt>
                <c:pt idx="3067">
                  <c:v>0.55114940398404899</c:v>
                </c:pt>
                <c:pt idx="3068">
                  <c:v>0.551394305527105</c:v>
                </c:pt>
                <c:pt idx="3069">
                  <c:v>0.55188612793000391</c:v>
                </c:pt>
                <c:pt idx="3070">
                  <c:v>0.55213304152512499</c:v>
                </c:pt>
                <c:pt idx="3071">
                  <c:v>0.55238061851681297</c:v>
                </c:pt>
                <c:pt idx="3072">
                  <c:v>0.55262885523840599</c:v>
                </c:pt>
                <c:pt idx="3073">
                  <c:v>0.55287774801092904</c:v>
                </c:pt>
                <c:pt idx="3074">
                  <c:v>0.55312729314032805</c:v>
                </c:pt>
                <c:pt idx="3075">
                  <c:v>0.55337748692143607</c:v>
                </c:pt>
                <c:pt idx="3076">
                  <c:v>0.55362832563220499</c:v>
                </c:pt>
                <c:pt idx="3077">
                  <c:v>0.55413192289699098</c:v>
                </c:pt>
                <c:pt idx="3078">
                  <c:v>0.55438467394288093</c:v>
                </c:pt>
                <c:pt idx="3079">
                  <c:v>0.55463805490163598</c:v>
                </c:pt>
                <c:pt idx="3080">
                  <c:v>0.55514669139244799</c:v>
                </c:pt>
                <c:pt idx="3081">
                  <c:v>0.55540193930701098</c:v>
                </c:pt>
                <c:pt idx="3082">
                  <c:v>0.55565780189803893</c:v>
                </c:pt>
                <c:pt idx="3083">
                  <c:v>0.55591427532265703</c:v>
                </c:pt>
                <c:pt idx="3084">
                  <c:v>0.55617135572374599</c:v>
                </c:pt>
                <c:pt idx="3085">
                  <c:v>0.55642903923055598</c:v>
                </c:pt>
                <c:pt idx="3086">
                  <c:v>0.55668732195593695</c:v>
                </c:pt>
                <c:pt idx="3087">
                  <c:v>0.55694620000244899</c:v>
                </c:pt>
                <c:pt idx="3088">
                  <c:v>0.55720566945653394</c:v>
                </c:pt>
                <c:pt idx="3089">
                  <c:v>0.55746572639096703</c:v>
                </c:pt>
                <c:pt idx="3090">
                  <c:v>0.55772636686430199</c:v>
                </c:pt>
                <c:pt idx="3091">
                  <c:v>0.55798758692198602</c:v>
                </c:pt>
                <c:pt idx="3092">
                  <c:v>0.55851174989879293</c:v>
                </c:pt>
                <c:pt idx="3093">
                  <c:v>0.55877468483700699</c:v>
                </c:pt>
                <c:pt idx="3094">
                  <c:v>0.55903818339703093</c:v>
                </c:pt>
                <c:pt idx="3095">
                  <c:v>0.559302241554268</c:v>
                </c:pt>
                <c:pt idx="3096">
                  <c:v>0.55956685526739602</c:v>
                </c:pt>
                <c:pt idx="3097">
                  <c:v>0.56009773313158806</c:v>
                </c:pt>
                <c:pt idx="3098">
                  <c:v>0.56036398913111996</c:v>
                </c:pt>
                <c:pt idx="3099">
                  <c:v>0.56063078438355207</c:v>
                </c:pt>
                <c:pt idx="3100">
                  <c:v>0.56089811477835894</c:v>
                </c:pt>
                <c:pt idx="3101">
                  <c:v>0.56116597618945296</c:v>
                </c:pt>
                <c:pt idx="3102">
                  <c:v>0.56143436447555906</c:v>
                </c:pt>
                <c:pt idx="3103">
                  <c:v>0.56170327548269994</c:v>
                </c:pt>
                <c:pt idx="3104">
                  <c:v>0.56197270504140395</c:v>
                </c:pt>
                <c:pt idx="3105">
                  <c:v>0.56224264896813192</c:v>
                </c:pt>
                <c:pt idx="3106">
                  <c:v>0.56251310306494795</c:v>
                </c:pt>
                <c:pt idx="3107">
                  <c:v>0.56278406311886497</c:v>
                </c:pt>
                <c:pt idx="3108">
                  <c:v>0.56305552490238209</c:v>
                </c:pt>
                <c:pt idx="3109">
                  <c:v>0.56332748417439904</c:v>
                </c:pt>
                <c:pt idx="3110">
                  <c:v>0.56359993667741104</c:v>
                </c:pt>
                <c:pt idx="3111">
                  <c:v>0.56387287814147302</c:v>
                </c:pt>
                <c:pt idx="3112">
                  <c:v>0.56414630428041201</c:v>
                </c:pt>
                <c:pt idx="3113">
                  <c:v>0.56442021079410398</c:v>
                </c:pt>
                <c:pt idx="3114">
                  <c:v>0.56469459336736794</c:v>
                </c:pt>
                <c:pt idx="3115">
                  <c:v>0.56496944767021195</c:v>
                </c:pt>
                <c:pt idx="3116">
                  <c:v>0.56524476935798995</c:v>
                </c:pt>
                <c:pt idx="3117">
                  <c:v>0.56552055407227397</c:v>
                </c:pt>
                <c:pt idx="3118">
                  <c:v>0.56579679743872291</c:v>
                </c:pt>
                <c:pt idx="3119">
                  <c:v>0.56607349506793392</c:v>
                </c:pt>
                <c:pt idx="3120">
                  <c:v>0.56635064255710499</c:v>
                </c:pt>
                <c:pt idx="3121">
                  <c:v>0.56662823548774899</c:v>
                </c:pt>
                <c:pt idx="3122">
                  <c:v>0.56690626942551503</c:v>
                </c:pt>
                <c:pt idx="3123">
                  <c:v>0.56718473992284002</c:v>
                </c:pt>
                <c:pt idx="3124">
                  <c:v>0.56746364251662407</c:v>
                </c:pt>
                <c:pt idx="3125">
                  <c:v>0.56774297272893293</c:v>
                </c:pt>
                <c:pt idx="3126">
                  <c:v>0.56802272606676107</c:v>
                </c:pt>
                <c:pt idx="3127">
                  <c:v>0.56830289802183098</c:v>
                </c:pt>
                <c:pt idx="3128">
                  <c:v>0.56858348407112491</c:v>
                </c:pt>
                <c:pt idx="3129">
                  <c:v>0.56886447967771392</c:v>
                </c:pt>
                <c:pt idx="3130">
                  <c:v>0.56914588028693702</c:v>
                </c:pt>
                <c:pt idx="3131">
                  <c:v>0.56942768133203203</c:v>
                </c:pt>
                <c:pt idx="3132">
                  <c:v>0.569709878230794</c:v>
                </c:pt>
                <c:pt idx="3133">
                  <c:v>0.56999246638261702</c:v>
                </c:pt>
                <c:pt idx="3134">
                  <c:v>0.57027544117608697</c:v>
                </c:pt>
                <c:pt idx="3135">
                  <c:v>0.57055879798252196</c:v>
                </c:pt>
                <c:pt idx="3136">
                  <c:v>0.57084253215886993</c:v>
                </c:pt>
                <c:pt idx="3137">
                  <c:v>0.57112663904535699</c:v>
                </c:pt>
                <c:pt idx="3138">
                  <c:v>0.57141111396990296</c:v>
                </c:pt>
                <c:pt idx="3139">
                  <c:v>0.57169595224223102</c:v>
                </c:pt>
                <c:pt idx="3140">
                  <c:v>0.57198114915907605</c:v>
                </c:pt>
                <c:pt idx="3141">
                  <c:v>0.57226670000006596</c:v>
                </c:pt>
                <c:pt idx="3142">
                  <c:v>0.57255260003257102</c:v>
                </c:pt>
                <c:pt idx="3143">
                  <c:v>0.57312542865439098</c:v>
                </c:pt>
                <c:pt idx="3144">
                  <c:v>0.573987171276928</c:v>
                </c:pt>
                <c:pt idx="3145">
                  <c:v>0.57427506617392898</c:v>
                </c:pt>
                <c:pt idx="3146">
                  <c:v>0.57456327669359697</c:v>
                </c:pt>
                <c:pt idx="3147">
                  <c:v>0.57514062515609898</c:v>
                </c:pt>
                <c:pt idx="3148">
                  <c:v>0.57542975334013602</c:v>
                </c:pt>
                <c:pt idx="3149">
                  <c:v>0.575719177627394</c:v>
                </c:pt>
                <c:pt idx="3150">
                  <c:v>0.576008893100593</c:v>
                </c:pt>
                <c:pt idx="3151">
                  <c:v>0.57629889482508501</c:v>
                </c:pt>
                <c:pt idx="3152">
                  <c:v>0.57658917785331598</c:v>
                </c:pt>
                <c:pt idx="3153">
                  <c:v>0.57687973722098207</c:v>
                </c:pt>
                <c:pt idx="3154">
                  <c:v>0.57717056794657295</c:v>
                </c:pt>
                <c:pt idx="3155">
                  <c:v>0.57775302348425395</c:v>
                </c:pt>
                <c:pt idx="3156">
                  <c:v>0.57804463825836094</c:v>
                </c:pt>
                <c:pt idx="3157">
                  <c:v>0.57833650431947403</c:v>
                </c:pt>
                <c:pt idx="3158">
                  <c:v>0.57862861661197407</c:v>
                </c:pt>
                <c:pt idx="3159">
                  <c:v>0.57921355958506604</c:v>
                </c:pt>
                <c:pt idx="3160">
                  <c:v>0.57950638007543498</c:v>
                </c:pt>
                <c:pt idx="3161">
                  <c:v>0.57979942641661197</c:v>
                </c:pt>
                <c:pt idx="3162">
                  <c:v>0.580092693473926</c:v>
                </c:pt>
                <c:pt idx="3163">
                  <c:v>0.58038617609810395</c:v>
                </c:pt>
                <c:pt idx="3164">
                  <c:v>0.58067986912439995</c:v>
                </c:pt>
                <c:pt idx="3165">
                  <c:v>0.58097376737368001</c:v>
                </c:pt>
                <c:pt idx="3166">
                  <c:v>0.58126786564933297</c:v>
                </c:pt>
                <c:pt idx="3167">
                  <c:v>0.58156215874046902</c:v>
                </c:pt>
                <c:pt idx="3168">
                  <c:v>0.58215130844885599</c:v>
                </c:pt>
                <c:pt idx="3169">
                  <c:v>0.58244615456621196</c:v>
                </c:pt>
                <c:pt idx="3170">
                  <c:v>0.58274117450060392</c:v>
                </c:pt>
                <c:pt idx="3171">
                  <c:v>0.58303636296430306</c:v>
                </c:pt>
                <c:pt idx="3172">
                  <c:v>0.58333171465168598</c:v>
                </c:pt>
                <c:pt idx="3173">
                  <c:v>0.58362722424575197</c:v>
                </c:pt>
                <c:pt idx="3174">
                  <c:v>0.58392288641039902</c:v>
                </c:pt>
                <c:pt idx="3175">
                  <c:v>0.58421869579569896</c:v>
                </c:pt>
                <c:pt idx="3176">
                  <c:v>0.58451464703691802</c:v>
                </c:pt>
                <c:pt idx="3177">
                  <c:v>0.58481073475216194</c:v>
                </c:pt>
                <c:pt idx="3178">
                  <c:v>0.58510695354539899</c:v>
                </c:pt>
                <c:pt idx="3179">
                  <c:v>0.58540329800531499</c:v>
                </c:pt>
                <c:pt idx="3180">
                  <c:v>0.58569976270388302</c:v>
                </c:pt>
                <c:pt idx="3181">
                  <c:v>0.58599634219924102</c:v>
                </c:pt>
                <c:pt idx="3182">
                  <c:v>0.58629303103293096</c:v>
                </c:pt>
                <c:pt idx="3183">
                  <c:v>0.58658982373088298</c:v>
                </c:pt>
                <c:pt idx="3184">
                  <c:v>0.58688671480643206</c:v>
                </c:pt>
                <c:pt idx="3185">
                  <c:v>0.58718369875320298</c:v>
                </c:pt>
                <c:pt idx="3186">
                  <c:v>0.58777792316949706</c:v>
                </c:pt>
                <c:pt idx="3187">
                  <c:v>0.58807515255415299</c:v>
                </c:pt>
                <c:pt idx="3188">
                  <c:v>0.58837245264117899</c:v>
                </c:pt>
                <c:pt idx="3189">
                  <c:v>0.58866981784897698</c:v>
                </c:pt>
                <c:pt idx="3190">
                  <c:v>0.588967242582628</c:v>
                </c:pt>
                <c:pt idx="3191">
                  <c:v>0.58926472122898399</c:v>
                </c:pt>
                <c:pt idx="3192">
                  <c:v>0.58956224816237901</c:v>
                </c:pt>
                <c:pt idx="3193">
                  <c:v>0.58985981774178098</c:v>
                </c:pt>
                <c:pt idx="3194">
                  <c:v>0.59015742430849305</c:v>
                </c:pt>
                <c:pt idx="3195">
                  <c:v>0.590455062190542</c:v>
                </c:pt>
                <c:pt idx="3196">
                  <c:v>0.59105040913745699</c:v>
                </c:pt>
                <c:pt idx="3197">
                  <c:v>0.59164581289803597</c:v>
                </c:pt>
                <c:pt idx="3198">
                  <c:v>0.59194352174186693</c:v>
                </c:pt>
                <c:pt idx="3199">
                  <c:v>0.59224122754836606</c:v>
                </c:pt>
                <c:pt idx="3200">
                  <c:v>0.59253892453968393</c:v>
                </c:pt>
                <c:pt idx="3201">
                  <c:v>0.59283660692201801</c:v>
                </c:pt>
                <c:pt idx="3202">
                  <c:v>0.593134268887337</c:v>
                </c:pt>
                <c:pt idx="3203">
                  <c:v>0.59343190461162498</c:v>
                </c:pt>
                <c:pt idx="3204">
                  <c:v>0.59372950825716098</c:v>
                </c:pt>
                <c:pt idx="3205">
                  <c:v>0.594027073970115</c:v>
                </c:pt>
                <c:pt idx="3206">
                  <c:v>0.59432459588266895</c:v>
                </c:pt>
                <c:pt idx="3207">
                  <c:v>0.59462206811088403</c:v>
                </c:pt>
                <c:pt idx="3208">
                  <c:v>0.59491948475758594</c:v>
                </c:pt>
                <c:pt idx="3209">
                  <c:v>0.59521683990896102</c:v>
                </c:pt>
                <c:pt idx="3210">
                  <c:v>0.59581134200197894</c:v>
                </c:pt>
                <c:pt idx="3211">
                  <c:v>0.59610847704321301</c:v>
                </c:pt>
                <c:pt idx="3212">
                  <c:v>0.59640552679033598</c:v>
                </c:pt>
                <c:pt idx="3213">
                  <c:v>0.59670248525737102</c:v>
                </c:pt>
                <c:pt idx="3214">
                  <c:v>0.59699934644053998</c:v>
                </c:pt>
                <c:pt idx="3215">
                  <c:v>0.59729610432706604</c:v>
                </c:pt>
                <c:pt idx="3216">
                  <c:v>0.59759275288494307</c:v>
                </c:pt>
                <c:pt idx="3217">
                  <c:v>0.59788928606830605</c:v>
                </c:pt>
                <c:pt idx="3218">
                  <c:v>0.59818569781916797</c:v>
                </c:pt>
                <c:pt idx="3219">
                  <c:v>0.59848198206304204</c:v>
                </c:pt>
                <c:pt idx="3220">
                  <c:v>0.59877813271189795</c:v>
                </c:pt>
                <c:pt idx="3221">
                  <c:v>0.59907414366152001</c:v>
                </c:pt>
                <c:pt idx="3222">
                  <c:v>0.59937000879592794</c:v>
                </c:pt>
                <c:pt idx="3223">
                  <c:v>0.599665721984176</c:v>
                </c:pt>
                <c:pt idx="3224">
                  <c:v>0.59996127707914992</c:v>
                </c:pt>
                <c:pt idx="3225">
                  <c:v>0.60025666792256493</c:v>
                </c:pt>
                <c:pt idx="3226">
                  <c:v>0.60084693214087903</c:v>
                </c:pt>
                <c:pt idx="3227">
                  <c:v>0.60114179312615301</c:v>
                </c:pt>
                <c:pt idx="3228">
                  <c:v>0.60143646507832604</c:v>
                </c:pt>
                <c:pt idx="3229">
                  <c:v>0.601730941767047</c:v>
                </c:pt>
                <c:pt idx="3230">
                  <c:v>0.60202521694850397</c:v>
                </c:pt>
                <c:pt idx="3231">
                  <c:v>0.60231928436436299</c:v>
                </c:pt>
                <c:pt idx="3232">
                  <c:v>0.60261313774304903</c:v>
                </c:pt>
                <c:pt idx="3233">
                  <c:v>0.60290677079877608</c:v>
                </c:pt>
                <c:pt idx="3234">
                  <c:v>0.60320017723174701</c:v>
                </c:pt>
                <c:pt idx="3235">
                  <c:v>0.60349335073007992</c:v>
                </c:pt>
                <c:pt idx="3236">
                  <c:v>0.603786284966223</c:v>
                </c:pt>
                <c:pt idx="3237">
                  <c:v>0.60407897360022</c:v>
                </c:pt>
                <c:pt idx="3238">
                  <c:v>0.60437141027916197</c:v>
                </c:pt>
                <c:pt idx="3239">
                  <c:v>0.60466358863576708</c:v>
                </c:pt>
                <c:pt idx="3240">
                  <c:v>0.6049555022891</c:v>
                </c:pt>
                <c:pt idx="3241">
                  <c:v>0.60524714484615194</c:v>
                </c:pt>
                <c:pt idx="3242">
                  <c:v>0.60553850989902192</c:v>
                </c:pt>
                <c:pt idx="3243">
                  <c:v>0.60582959102829093</c:v>
                </c:pt>
                <c:pt idx="3244">
                  <c:v>0.60612038180122196</c:v>
                </c:pt>
                <c:pt idx="3245">
                  <c:v>0.60641087577139396</c:v>
                </c:pt>
                <c:pt idx="3246">
                  <c:v>0.60670106647858801</c:v>
                </c:pt>
                <c:pt idx="3247">
                  <c:v>0.60728051220592993</c:v>
                </c:pt>
                <c:pt idx="3248">
                  <c:v>0.60756975424308801</c:v>
                </c:pt>
                <c:pt idx="3249">
                  <c:v>0.60785866705289004</c:v>
                </c:pt>
                <c:pt idx="3250">
                  <c:v>0.60814724411279997</c:v>
                </c:pt>
                <c:pt idx="3251">
                  <c:v>0.60843547888661798</c:v>
                </c:pt>
                <c:pt idx="3252">
                  <c:v>0.60872336482706701</c:v>
                </c:pt>
                <c:pt idx="3253">
                  <c:v>0.60901089537206499</c:v>
                </c:pt>
                <c:pt idx="3254">
                  <c:v>0.60929806395088104</c:v>
                </c:pt>
                <c:pt idx="3255">
                  <c:v>0.60958486397815603</c:v>
                </c:pt>
                <c:pt idx="3256">
                  <c:v>0.60987128885658703</c:v>
                </c:pt>
                <c:pt idx="3257">
                  <c:v>0.61015733197671995</c:v>
                </c:pt>
                <c:pt idx="3258">
                  <c:v>0.61044298671794195</c:v>
                </c:pt>
                <c:pt idx="3259">
                  <c:v>0.61072824644780799</c:v>
                </c:pt>
                <c:pt idx="3260">
                  <c:v>0.61101310452068103</c:v>
                </c:pt>
                <c:pt idx="3261">
                  <c:v>0.61129755427985899</c:v>
                </c:pt>
                <c:pt idx="3262">
                  <c:v>0.61158158905845095</c:v>
                </c:pt>
                <c:pt idx="3263">
                  <c:v>0.61186520217551399</c:v>
                </c:pt>
                <c:pt idx="3264">
                  <c:v>0.61214838694102192</c:v>
                </c:pt>
                <c:pt idx="3265">
                  <c:v>0.61243113665178106</c:v>
                </c:pt>
                <c:pt idx="3266">
                  <c:v>0.61271344459442401</c:v>
                </c:pt>
                <c:pt idx="3267">
                  <c:v>0.61327670826389702</c:v>
                </c:pt>
                <c:pt idx="3268">
                  <c:v>0.61355765050865696</c:v>
                </c:pt>
                <c:pt idx="3269">
                  <c:v>0.61383812401972704</c:v>
                </c:pt>
                <c:pt idx="3270">
                  <c:v>0.61411812202879401</c:v>
                </c:pt>
                <c:pt idx="3271">
                  <c:v>0.61439763775696798</c:v>
                </c:pt>
                <c:pt idx="3272">
                  <c:v>0.61523322330376295</c:v>
                </c:pt>
                <c:pt idx="3273">
                  <c:v>0.61551074190538502</c:v>
                </c:pt>
                <c:pt idx="3274">
                  <c:v>0.61578774417462701</c:v>
                </c:pt>
                <c:pt idx="3275">
                  <c:v>0.61606422327012</c:v>
                </c:pt>
                <c:pt idx="3276">
                  <c:v>0.61661558452621701</c:v>
                </c:pt>
                <c:pt idx="3277">
                  <c:v>0.61689045295738398</c:v>
                </c:pt>
                <c:pt idx="3278">
                  <c:v>0.61716477075332998</c:v>
                </c:pt>
                <c:pt idx="3279">
                  <c:v>0.61743853102566504</c:v>
                </c:pt>
                <c:pt idx="3280">
                  <c:v>0.61771172687537801</c:v>
                </c:pt>
                <c:pt idx="3281">
                  <c:v>0.61852785877287098</c:v>
                </c:pt>
                <c:pt idx="3282">
                  <c:v>0.61879872776995803</c:v>
                </c:pt>
                <c:pt idx="3283">
                  <c:v>0.61906899771770596</c:v>
                </c:pt>
                <c:pt idx="3284">
                  <c:v>0.61933866166519602</c:v>
                </c:pt>
                <c:pt idx="3285">
                  <c:v>0.61960771265285097</c:v>
                </c:pt>
                <c:pt idx="3286">
                  <c:v>0.61987614371292699</c:v>
                </c:pt>
                <c:pt idx="3287">
                  <c:v>0.62014394786830396</c:v>
                </c:pt>
                <c:pt idx="3288">
                  <c:v>0.62041111813539795</c:v>
                </c:pt>
                <c:pt idx="3289">
                  <c:v>0.62067764752244203</c:v>
                </c:pt>
                <c:pt idx="3290">
                  <c:v>0.62094352902954497</c:v>
                </c:pt>
                <c:pt idx="3291">
                  <c:v>0.62120875564957401</c:v>
                </c:pt>
                <c:pt idx="3292">
                  <c:v>0.62147332036793601</c:v>
                </c:pt>
                <c:pt idx="3293">
                  <c:v>0.62173721616286404</c:v>
                </c:pt>
                <c:pt idx="3294">
                  <c:v>0.62200043600510302</c:v>
                </c:pt>
                <c:pt idx="3295">
                  <c:v>0.62226297285959298</c:v>
                </c:pt>
                <c:pt idx="3296">
                  <c:v>0.62252481968243001</c:v>
                </c:pt>
                <c:pt idx="3297">
                  <c:v>0.62278596942624798</c:v>
                </c:pt>
                <c:pt idx="3298">
                  <c:v>0.62304641503310298</c:v>
                </c:pt>
                <c:pt idx="3299">
                  <c:v>0.62330614944221596</c:v>
                </c:pt>
                <c:pt idx="3300">
                  <c:v>0.62356516558510899</c:v>
                </c:pt>
                <c:pt idx="3301">
                  <c:v>0.62382345638770198</c:v>
                </c:pt>
                <c:pt idx="3302">
                  <c:v>0.62408101476969202</c:v>
                </c:pt>
                <c:pt idx="3303">
                  <c:v>0.62433783364537498</c:v>
                </c:pt>
                <c:pt idx="3304">
                  <c:v>0.62459390592433295</c:v>
                </c:pt>
                <c:pt idx="3305">
                  <c:v>0.62484922450854896</c:v>
                </c:pt>
                <c:pt idx="3306">
                  <c:v>0.62510378229802899</c:v>
                </c:pt>
                <c:pt idx="3307">
                  <c:v>0.62535757218558596</c:v>
                </c:pt>
                <c:pt idx="3308">
                  <c:v>0.62561058705985195</c:v>
                </c:pt>
                <c:pt idx="3309">
                  <c:v>0.62586281980469693</c:v>
                </c:pt>
                <c:pt idx="3310">
                  <c:v>0.62611426329986897</c:v>
                </c:pt>
                <c:pt idx="3311">
                  <c:v>0.62661475403883593</c:v>
                </c:pt>
                <c:pt idx="3312">
                  <c:v>0.626863787021675</c:v>
                </c:pt>
                <c:pt idx="3313">
                  <c:v>0.62711200223284802</c:v>
                </c:pt>
                <c:pt idx="3314">
                  <c:v>0.62735939253206097</c:v>
                </c:pt>
                <c:pt idx="3315">
                  <c:v>0.62760595077761494</c:v>
                </c:pt>
                <c:pt idx="3316">
                  <c:v>0.62785166982304907</c:v>
                </c:pt>
                <c:pt idx="3317">
                  <c:v>0.62809654251953606</c:v>
                </c:pt>
                <c:pt idx="3318">
                  <c:v>0.62858372025613796</c:v>
                </c:pt>
                <c:pt idx="3319">
                  <c:v>0.62882601098597002</c:v>
                </c:pt>
                <c:pt idx="3320">
                  <c:v>0.62930796037742498</c:v>
                </c:pt>
                <c:pt idx="3321">
                  <c:v>0.62954760471733806</c:v>
                </c:pt>
                <c:pt idx="3322">
                  <c:v>0.62978635260191396</c:v>
                </c:pt>
                <c:pt idx="3323">
                  <c:v>0.63002419686807998</c:v>
                </c:pt>
                <c:pt idx="3324">
                  <c:v>0.63026113034959397</c:v>
                </c:pt>
                <c:pt idx="3325">
                  <c:v>0.63049714588002803</c:v>
                </c:pt>
                <c:pt idx="3326">
                  <c:v>0.63073223629337005</c:v>
                </c:pt>
                <c:pt idx="3327">
                  <c:v>0.63096639442220492</c:v>
                </c:pt>
                <c:pt idx="3328">
                  <c:v>0.63119961309994999</c:v>
                </c:pt>
                <c:pt idx="3329">
                  <c:v>0.63143188515894999</c:v>
                </c:pt>
                <c:pt idx="3330">
                  <c:v>0.63166320343359206</c:v>
                </c:pt>
                <c:pt idx="3331">
                  <c:v>0.63212294996616103</c:v>
                </c:pt>
                <c:pt idx="3332">
                  <c:v>0.63235136389537505</c:v>
                </c:pt>
                <c:pt idx="3333">
                  <c:v>0.63257879538235895</c:v>
                </c:pt>
                <c:pt idx="3334">
                  <c:v>0.63280523726775506</c:v>
                </c:pt>
                <c:pt idx="3335">
                  <c:v>0.63303068239096494</c:v>
                </c:pt>
                <c:pt idx="3336">
                  <c:v>0.63325512359595393</c:v>
                </c:pt>
                <c:pt idx="3337">
                  <c:v>0.63347855372824602</c:v>
                </c:pt>
                <c:pt idx="3338">
                  <c:v>0.633700965636249</c:v>
                </c:pt>
                <c:pt idx="3339">
                  <c:v>0.63392235217071102</c:v>
                </c:pt>
                <c:pt idx="3340">
                  <c:v>0.63414270618674495</c:v>
                </c:pt>
                <c:pt idx="3341">
                  <c:v>0.63436202054161006</c:v>
                </c:pt>
                <c:pt idx="3342">
                  <c:v>0.63479750171830407</c:v>
                </c:pt>
                <c:pt idx="3343">
                  <c:v>0.63501365427449796</c:v>
                </c:pt>
                <c:pt idx="3344">
                  <c:v>0.63522873864112395</c:v>
                </c:pt>
                <c:pt idx="3345">
                  <c:v>0.63544274769726494</c:v>
                </c:pt>
                <c:pt idx="3346">
                  <c:v>0.63565567432671</c:v>
                </c:pt>
                <c:pt idx="3347">
                  <c:v>0.63586751141944597</c:v>
                </c:pt>
                <c:pt idx="3348">
                  <c:v>0.63607825187049394</c:v>
                </c:pt>
                <c:pt idx="3349">
                  <c:v>0.63628788858133201</c:v>
                </c:pt>
                <c:pt idx="3350">
                  <c:v>0.63649641446041205</c:v>
                </c:pt>
                <c:pt idx="3351">
                  <c:v>0.63670382242109003</c:v>
                </c:pt>
                <c:pt idx="3352">
                  <c:v>0.63691010538414605</c:v>
                </c:pt>
                <c:pt idx="3353">
                  <c:v>0.63711525627902899</c:v>
                </c:pt>
                <c:pt idx="3354">
                  <c:v>0.63731926804102201</c:v>
                </c:pt>
                <c:pt idx="3355">
                  <c:v>0.63752213361371701</c:v>
                </c:pt>
                <c:pt idx="3356">
                  <c:v>0.63772384594901699</c:v>
                </c:pt>
                <c:pt idx="3357">
                  <c:v>0.63792439800737899</c:v>
                </c:pt>
                <c:pt idx="3358">
                  <c:v>0.63812378275752002</c:v>
                </c:pt>
                <c:pt idx="3359">
                  <c:v>0.63832199317832394</c:v>
                </c:pt>
                <c:pt idx="3360">
                  <c:v>0.63851902225636903</c:v>
                </c:pt>
                <c:pt idx="3361">
                  <c:v>0.63871486299019598</c:v>
                </c:pt>
                <c:pt idx="3362">
                  <c:v>0.63890950838642802</c:v>
                </c:pt>
                <c:pt idx="3363">
                  <c:v>0.63910295146278995</c:v>
                </c:pt>
                <c:pt idx="3364">
                  <c:v>0.63929518524833195</c:v>
                </c:pt>
                <c:pt idx="3365">
                  <c:v>0.63948620278310797</c:v>
                </c:pt>
                <c:pt idx="3366">
                  <c:v>0.63967599711760703</c:v>
                </c:pt>
                <c:pt idx="3367">
                  <c:v>0.639864561315862</c:v>
                </c:pt>
                <c:pt idx="3368">
                  <c:v>0.64005188845264405</c:v>
                </c:pt>
                <c:pt idx="3369">
                  <c:v>0.64023797161630003</c:v>
                </c:pt>
                <c:pt idx="3370">
                  <c:v>0.64042280390725204</c:v>
                </c:pt>
                <c:pt idx="3371">
                  <c:v>0.64060637843877899</c:v>
                </c:pt>
                <c:pt idx="3372">
                  <c:v>0.64078868833976699</c:v>
                </c:pt>
                <c:pt idx="3373">
                  <c:v>0.64096972675132702</c:v>
                </c:pt>
                <c:pt idx="3374">
                  <c:v>0.64114948682974804</c:v>
                </c:pt>
                <c:pt idx="3375">
                  <c:v>0.64132796174608697</c:v>
                </c:pt>
                <c:pt idx="3376">
                  <c:v>0.64150514468486697</c:v>
                </c:pt>
                <c:pt idx="3377">
                  <c:v>0.64168102884952205</c:v>
                </c:pt>
                <c:pt idx="3378">
                  <c:v>0.641855607455873</c:v>
                </c:pt>
                <c:pt idx="3379">
                  <c:v>0.64202887373895001</c:v>
                </c:pt>
                <c:pt idx="3380">
                  <c:v>0.64237144235349408</c:v>
                </c:pt>
                <c:pt idx="3381">
                  <c:v>0.64254073123719802</c:v>
                </c:pt>
                <c:pt idx="3382">
                  <c:v>0.64270868090425304</c:v>
                </c:pt>
                <c:pt idx="3383">
                  <c:v>0.64287528467553301</c:v>
                </c:pt>
                <c:pt idx="3384">
                  <c:v>0.64304053589128696</c:v>
                </c:pt>
                <c:pt idx="3385">
                  <c:v>0.64336695411368905</c:v>
                </c:pt>
                <c:pt idx="3386">
                  <c:v>0.64352810789898396</c:v>
                </c:pt>
                <c:pt idx="3387">
                  <c:v>0.64368788268648003</c:v>
                </c:pt>
                <c:pt idx="3388">
                  <c:v>0.64384627191623101</c:v>
                </c:pt>
                <c:pt idx="3389">
                  <c:v>0.64400326905004301</c:v>
                </c:pt>
                <c:pt idx="3390">
                  <c:v>0.64415886757270002</c:v>
                </c:pt>
                <c:pt idx="3391">
                  <c:v>0.64431306099000096</c:v>
                </c:pt>
                <c:pt idx="3392">
                  <c:v>0.64446584282957498</c:v>
                </c:pt>
                <c:pt idx="3393">
                  <c:v>0.64461720664514899</c:v>
                </c:pt>
                <c:pt idx="3394">
                  <c:v>0.64476714601053897</c:v>
                </c:pt>
                <c:pt idx="3395">
                  <c:v>0.64491565452593702</c:v>
                </c:pt>
                <c:pt idx="3396">
                  <c:v>0.64506272581658397</c:v>
                </c:pt>
                <c:pt idx="3397">
                  <c:v>0.645208353530898</c:v>
                </c:pt>
                <c:pt idx="3398">
                  <c:v>0.64535253134387804</c:v>
                </c:pt>
                <c:pt idx="3399">
                  <c:v>0.64549525295671006</c:v>
                </c:pt>
                <c:pt idx="3400">
                  <c:v>0.64563651209658701</c:v>
                </c:pt>
                <c:pt idx="3401">
                  <c:v>0.64577630251770901</c:v>
                </c:pt>
                <c:pt idx="3402">
                  <c:v>0.64591461800275607</c:v>
                </c:pt>
                <c:pt idx="3403">
                  <c:v>0.64605145236060202</c:v>
                </c:pt>
                <c:pt idx="3404">
                  <c:v>0.64618679943065693</c:v>
                </c:pt>
                <c:pt idx="3405">
                  <c:v>0.64632065307953401</c:v>
                </c:pt>
                <c:pt idx="3406">
                  <c:v>0.64645300720478105</c:v>
                </c:pt>
                <c:pt idx="3407">
                  <c:v>0.64658385573324195</c:v>
                </c:pt>
                <c:pt idx="3408">
                  <c:v>0.64671319262221905</c:v>
                </c:pt>
                <c:pt idx="3409">
                  <c:v>0.64684101186139198</c:v>
                </c:pt>
                <c:pt idx="3410">
                  <c:v>0.64696730746954501</c:v>
                </c:pt>
                <c:pt idx="3411">
                  <c:v>0.64709207350111297</c:v>
                </c:pt>
                <c:pt idx="3412">
                  <c:v>0.64733699320594495</c:v>
                </c:pt>
                <c:pt idx="3413">
                  <c:v>0.64745713515045</c:v>
                </c:pt>
                <c:pt idx="3414">
                  <c:v>0.64757572406061104</c:v>
                </c:pt>
                <c:pt idx="3415">
                  <c:v>0.64769275415818695</c:v>
                </c:pt>
                <c:pt idx="3416">
                  <c:v>0.64780821970040803</c:v>
                </c:pt>
                <c:pt idx="3417">
                  <c:v>0.647922114981201</c:v>
                </c:pt>
                <c:pt idx="3418">
                  <c:v>0.64803443433012897</c:v>
                </c:pt>
                <c:pt idx="3419">
                  <c:v>0.64814517211474698</c:v>
                </c:pt>
                <c:pt idx="3420">
                  <c:v>0.64825432273990002</c:v>
                </c:pt>
                <c:pt idx="3421">
                  <c:v>0.648361880650272</c:v>
                </c:pt>
                <c:pt idx="3422">
                  <c:v>0.64846784032729898</c:v>
                </c:pt>
                <c:pt idx="3423">
                  <c:v>0.64857219629465301</c:v>
                </c:pt>
                <c:pt idx="3424">
                  <c:v>0.64867494311326501</c:v>
                </c:pt>
                <c:pt idx="3425">
                  <c:v>0.64877607538790605</c:v>
                </c:pt>
                <c:pt idx="3426">
                  <c:v>0.64887558776282195</c:v>
                </c:pt>
                <c:pt idx="3427">
                  <c:v>0.648973474926137</c:v>
                </c:pt>
                <c:pt idx="3428">
                  <c:v>0.64916435257851102</c:v>
                </c:pt>
                <c:pt idx="3429">
                  <c:v>0.64925733265838903</c:v>
                </c:pt>
                <c:pt idx="3430">
                  <c:v>0.64934866670868097</c:v>
                </c:pt>
                <c:pt idx="3431">
                  <c:v>0.64943834963606206</c:v>
                </c:pt>
                <c:pt idx="3432">
                  <c:v>0.64952637639462396</c:v>
                </c:pt>
                <c:pt idx="3433">
                  <c:v>0.64961274198400099</c:v>
                </c:pt>
                <c:pt idx="3434">
                  <c:v>0.64969744145181096</c:v>
                </c:pt>
                <c:pt idx="3435">
                  <c:v>0.64978046989258098</c:v>
                </c:pt>
                <c:pt idx="3436">
                  <c:v>0.64986182245120294</c:v>
                </c:pt>
                <c:pt idx="3437">
                  <c:v>0.64994149432100801</c:v>
                </c:pt>
                <c:pt idx="3438">
                  <c:v>0.65001948074419391</c:v>
                </c:pt>
                <c:pt idx="3439">
                  <c:v>0.65009577701655896</c:v>
                </c:pt>
                <c:pt idx="3440">
                  <c:v>0.65017037848348302</c:v>
                </c:pt>
                <c:pt idx="3441">
                  <c:v>0.65024328054208402</c:v>
                </c:pt>
                <c:pt idx="3442">
                  <c:v>0.65031447864415004</c:v>
                </c:pt>
                <c:pt idx="3443">
                  <c:v>0.650383968293471</c:v>
                </c:pt>
                <c:pt idx="3444">
                  <c:v>0.65045174504918801</c:v>
                </c:pt>
                <c:pt idx="3445">
                  <c:v>0.65051780452512498</c:v>
                </c:pt>
                <c:pt idx="3446">
                  <c:v>0.65058214239115797</c:v>
                </c:pt>
                <c:pt idx="3447">
                  <c:v>0.65064475437375202</c:v>
                </c:pt>
                <c:pt idx="3448">
                  <c:v>0.65070563625566702</c:v>
                </c:pt>
                <c:pt idx="3449">
                  <c:v>0.65076478387999293</c:v>
                </c:pt>
                <c:pt idx="3450">
                  <c:v>0.65082219314636192</c:v>
                </c:pt>
                <c:pt idx="3451">
                  <c:v>0.65093178050876099</c:v>
                </c:pt>
                <c:pt idx="3452">
                  <c:v>0.65098395070677495</c:v>
                </c:pt>
                <c:pt idx="3453">
                  <c:v>0.651034366754768</c:v>
                </c:pt>
                <c:pt idx="3454">
                  <c:v>0.65108302485936298</c:v>
                </c:pt>
                <c:pt idx="3455">
                  <c:v>0.65112992129011005</c:v>
                </c:pt>
                <c:pt idx="3456">
                  <c:v>0.65117505238292706</c:v>
                </c:pt>
                <c:pt idx="3457">
                  <c:v>0.65121841453637197</c:v>
                </c:pt>
                <c:pt idx="3458">
                  <c:v>0.65126000421894903</c:v>
                </c:pt>
                <c:pt idx="3459">
                  <c:v>0.65129981796119307</c:v>
                </c:pt>
                <c:pt idx="3460">
                  <c:v>0.65133785236658293</c:v>
                </c:pt>
                <c:pt idx="3461">
                  <c:v>0.65137410410222207</c:v>
                </c:pt>
                <c:pt idx="3462">
                  <c:v>0.65140856990824592</c:v>
                </c:pt>
                <c:pt idx="3463">
                  <c:v>0.65144124659371294</c:v>
                </c:pt>
                <c:pt idx="3464">
                  <c:v>0.65147213103939394</c:v>
                </c:pt>
                <c:pt idx="3465">
                  <c:v>0.65150122019694001</c:v>
                </c:pt>
                <c:pt idx="3466">
                  <c:v>0.65152851109204302</c:v>
                </c:pt>
                <c:pt idx="3467">
                  <c:v>0.65155400082485604</c:v>
                </c:pt>
                <c:pt idx="3468">
                  <c:v>0.65157768656891801</c:v>
                </c:pt>
                <c:pt idx="3469">
                  <c:v>0.65159956557361198</c:v>
                </c:pt>
                <c:pt idx="3470">
                  <c:v>0.65161963516548593</c:v>
                </c:pt>
                <c:pt idx="3471">
                  <c:v>0.65163789274850403</c:v>
                </c:pt>
                <c:pt idx="3472">
                  <c:v>0.65168176866148897</c:v>
                </c:pt>
                <c:pt idx="3473">
                  <c:v>0.65170191519883491</c:v>
                </c:pt>
                <c:pt idx="3474">
                  <c:v>0.65170925066302299</c:v>
                </c:pt>
                <c:pt idx="3475">
                  <c:v>0.65171475819260505</c:v>
                </c:pt>
                <c:pt idx="3476">
                  <c:v>0.65171843584615097</c:v>
                </c:pt>
                <c:pt idx="3477">
                  <c:v>0.65172028176660701</c:v>
                </c:pt>
                <c:pt idx="3478">
                  <c:v>0.65172029418515798</c:v>
                </c:pt>
                <c:pt idx="3479">
                  <c:v>0.651718471421316</c:v>
                </c:pt>
                <c:pt idx="3480">
                  <c:v>0.65171481188265001</c:v>
                </c:pt>
                <c:pt idx="3481">
                  <c:v>0.65170197656644102</c:v>
                </c:pt>
                <c:pt idx="3482">
                  <c:v>0.65169279806052394</c:v>
                </c:pt>
                <c:pt idx="3483">
                  <c:v>0.65168177732452792</c:v>
                </c:pt>
                <c:pt idx="3484">
                  <c:v>0.65166891322798792</c:v>
                </c:pt>
                <c:pt idx="3485">
                  <c:v>0.65165420473680502</c:v>
                </c:pt>
                <c:pt idx="3486">
                  <c:v>0.65163765091113401</c:v>
                </c:pt>
                <c:pt idx="3487">
                  <c:v>0.65161925091014605</c:v>
                </c:pt>
                <c:pt idx="3488">
                  <c:v>0.65157690951290304</c:v>
                </c:pt>
                <c:pt idx="3489">
                  <c:v>0.65155296693217402</c:v>
                </c:pt>
                <c:pt idx="3490">
                  <c:v>0.651527175809267</c:v>
                </c:pt>
                <c:pt idx="3491">
                  <c:v>0.65149953580739006</c:v>
                </c:pt>
                <c:pt idx="3492">
                  <c:v>0.65147004669464603</c:v>
                </c:pt>
                <c:pt idx="3493">
                  <c:v>0.65143870834317896</c:v>
                </c:pt>
                <c:pt idx="3494">
                  <c:v>0.65137048395114905</c:v>
                </c:pt>
                <c:pt idx="3495">
                  <c:v>0.65133359819344494</c:v>
                </c:pt>
                <c:pt idx="3496">
                  <c:v>0.65129486376650803</c:v>
                </c:pt>
                <c:pt idx="3497">
                  <c:v>0.65125428108716099</c:v>
                </c:pt>
                <c:pt idx="3498">
                  <c:v>0.65121185068561205</c:v>
                </c:pt>
                <c:pt idx="3499">
                  <c:v>0.65116757320478702</c:v>
                </c:pt>
                <c:pt idx="3500">
                  <c:v>0.65112144940374106</c:v>
                </c:pt>
                <c:pt idx="3501">
                  <c:v>0.65107348015671695</c:v>
                </c:pt>
                <c:pt idx="3502">
                  <c:v>0.65102366645479803</c:v>
                </c:pt>
                <c:pt idx="3503">
                  <c:v>0.65097200941048006</c:v>
                </c:pt>
                <c:pt idx="3504">
                  <c:v>0.65091851025191194</c:v>
                </c:pt>
                <c:pt idx="3505">
                  <c:v>0.65086317033223695</c:v>
                </c:pt>
                <c:pt idx="3506">
                  <c:v>0.65080599112428306</c:v>
                </c:pt>
                <c:pt idx="3507">
                  <c:v>0.65074697422672501</c:v>
                </c:pt>
                <c:pt idx="3508">
                  <c:v>0.65068612136038406</c:v>
                </c:pt>
                <c:pt idx="3509">
                  <c:v>0.65062343437598702</c:v>
                </c:pt>
                <c:pt idx="3510">
                  <c:v>0.65055891524919496</c:v>
                </c:pt>
                <c:pt idx="3511">
                  <c:v>0.65049256608596895</c:v>
                </c:pt>
                <c:pt idx="3512">
                  <c:v>0.65042438912216105</c:v>
                </c:pt>
                <c:pt idx="3513">
                  <c:v>0.65035438672507806</c:v>
                </c:pt>
                <c:pt idx="3514">
                  <c:v>0.65028256139562302</c:v>
                </c:pt>
                <c:pt idx="3515">
                  <c:v>0.65020891576845508</c:v>
                </c:pt>
                <c:pt idx="3516">
                  <c:v>0.65013345261474098</c:v>
                </c:pt>
                <c:pt idx="3517">
                  <c:v>0.65005617484220202</c:v>
                </c:pt>
                <c:pt idx="3518">
                  <c:v>0.64997708549718702</c:v>
                </c:pt>
                <c:pt idx="3519">
                  <c:v>0.64989618776696101</c:v>
                </c:pt>
                <c:pt idx="3520">
                  <c:v>0.64981348497880898</c:v>
                </c:pt>
                <c:pt idx="3521">
                  <c:v>0.649728980603822</c:v>
                </c:pt>
                <c:pt idx="3522">
                  <c:v>0.64964267825731703</c:v>
                </c:pt>
                <c:pt idx="3523">
                  <c:v>0.64946469484199099</c:v>
                </c:pt>
                <c:pt idx="3524">
                  <c:v>0.64937302173854294</c:v>
                </c:pt>
                <c:pt idx="3525">
                  <c:v>0.64927956659668395</c:v>
                </c:pt>
                <c:pt idx="3526">
                  <c:v>0.64918433377709095</c:v>
                </c:pt>
                <c:pt idx="3527">
                  <c:v>0.64908732779084199</c:v>
                </c:pt>
                <c:pt idx="3528">
                  <c:v>0.64898855330595795</c:v>
                </c:pt>
                <c:pt idx="3529">
                  <c:v>0.64888801514577499</c:v>
                </c:pt>
                <c:pt idx="3530">
                  <c:v>0.64878571829147602</c:v>
                </c:pt>
                <c:pt idx="3531">
                  <c:v>0.64868166788502701</c:v>
                </c:pt>
                <c:pt idx="3532">
                  <c:v>0.64857586922780108</c:v>
                </c:pt>
                <c:pt idx="3533">
                  <c:v>0.64846832778442898</c:v>
                </c:pt>
                <c:pt idx="3534">
                  <c:v>0.64824803922310803</c:v>
                </c:pt>
                <c:pt idx="3535">
                  <c:v>0.64813530386298701</c:v>
                </c:pt>
                <c:pt idx="3536">
                  <c:v>0.64802084923484693</c:v>
                </c:pt>
                <c:pt idx="3537">
                  <c:v>0.64790468164214898</c:v>
                </c:pt>
                <c:pt idx="3538">
                  <c:v>0.64778680756025397</c:v>
                </c:pt>
                <c:pt idx="3539">
                  <c:v>0.64754596669999898</c:v>
                </c:pt>
                <c:pt idx="3540">
                  <c:v>0.64742301375033895</c:v>
                </c:pt>
                <c:pt idx="3541">
                  <c:v>0.64729838197078504</c:v>
                </c:pt>
                <c:pt idx="3542">
                  <c:v>0.64717207872390992</c:v>
                </c:pt>
                <c:pt idx="3543">
                  <c:v>0.64704411155708597</c:v>
                </c:pt>
                <c:pt idx="3544">
                  <c:v>0.64691448819993502</c:v>
                </c:pt>
                <c:pt idx="3545">
                  <c:v>0.64678321656995996</c:v>
                </c:pt>
                <c:pt idx="3546">
                  <c:v>0.64665030477306706</c:v>
                </c:pt>
                <c:pt idx="3547">
                  <c:v>0.64651576110359799</c:v>
                </c:pt>
                <c:pt idx="3548">
                  <c:v>0.64637959404871492</c:v>
                </c:pt>
                <c:pt idx="3549">
                  <c:v>0.64624181228954503</c:v>
                </c:pt>
                <c:pt idx="3550">
                  <c:v>0.64610242470207901</c:v>
                </c:pt>
                <c:pt idx="3551">
                  <c:v>0.64596144035997805</c:v>
                </c:pt>
                <c:pt idx="3552">
                  <c:v>0.64581886853645998</c:v>
                </c:pt>
                <c:pt idx="3553">
                  <c:v>0.64567471870493298</c:v>
                </c:pt>
                <c:pt idx="3554">
                  <c:v>0.64552900054224693</c:v>
                </c:pt>
                <c:pt idx="3555">
                  <c:v>0.64538172393121296</c:v>
                </c:pt>
                <c:pt idx="3556">
                  <c:v>0.64523289896036506</c:v>
                </c:pt>
                <c:pt idx="3557">
                  <c:v>0.64508253592692999</c:v>
                </c:pt>
                <c:pt idx="3558">
                  <c:v>0.64493064534031197</c:v>
                </c:pt>
                <c:pt idx="3559">
                  <c:v>0.64462232460689295</c:v>
                </c:pt>
                <c:pt idx="3560">
                  <c:v>0.64446591654979002</c:v>
                </c:pt>
                <c:pt idx="3561">
                  <c:v>0.64430802512274199</c:v>
                </c:pt>
                <c:pt idx="3562">
                  <c:v>0.64414866191787101</c:v>
                </c:pt>
                <c:pt idx="3563">
                  <c:v>0.64398783875115795</c:v>
                </c:pt>
                <c:pt idx="3564">
                  <c:v>0.643825567664152</c:v>
                </c:pt>
                <c:pt idx="3565">
                  <c:v>0.64366186092420496</c:v>
                </c:pt>
                <c:pt idx="3566">
                  <c:v>0.64349673103071603</c:v>
                </c:pt>
                <c:pt idx="3567">
                  <c:v>0.643330190710518</c:v>
                </c:pt>
                <c:pt idx="3568">
                  <c:v>0.64316225292679907</c:v>
                </c:pt>
                <c:pt idx="3569">
                  <c:v>0.64299293087925802</c:v>
                </c:pt>
                <c:pt idx="3570">
                  <c:v>0.642822238001998</c:v>
                </c:pt>
                <c:pt idx="3571">
                  <c:v>0.64265018797302598</c:v>
                </c:pt>
                <c:pt idx="3572">
                  <c:v>0.64247679471069796</c:v>
                </c:pt>
                <c:pt idx="3573">
                  <c:v>0.64230207237769199</c:v>
                </c:pt>
                <c:pt idx="3574">
                  <c:v>0.64212603538449597</c:v>
                </c:pt>
                <c:pt idx="3575">
                  <c:v>0.64194869839047997</c:v>
                </c:pt>
                <c:pt idx="3576">
                  <c:v>0.64177007630573202</c:v>
                </c:pt>
                <c:pt idx="3577">
                  <c:v>0.64159018429557502</c:v>
                </c:pt>
                <c:pt idx="3578">
                  <c:v>0.64140903777918801</c:v>
                </c:pt>
                <c:pt idx="3579">
                  <c:v>0.64122665243663701</c:v>
                </c:pt>
                <c:pt idx="3580">
                  <c:v>0.64104304420605096</c:v>
                </c:pt>
                <c:pt idx="3581">
                  <c:v>0.64085822929103897</c:v>
                </c:pt>
                <c:pt idx="3582">
                  <c:v>0.64048504554679198</c:v>
                </c:pt>
                <c:pt idx="3583">
                  <c:v>0.64029671045999903</c:v>
                </c:pt>
                <c:pt idx="3584">
                  <c:v>0.64010723617780496</c:v>
                </c:pt>
                <c:pt idx="3585">
                  <c:v>0.63991664025546002</c:v>
                </c:pt>
                <c:pt idx="3586">
                  <c:v>0.63972494052494999</c:v>
                </c:pt>
                <c:pt idx="3587">
                  <c:v>0.63953215509894901</c:v>
                </c:pt>
                <c:pt idx="3588">
                  <c:v>0.639338302372503</c:v>
                </c:pt>
                <c:pt idx="3589">
                  <c:v>0.63914340102741896</c:v>
                </c:pt>
                <c:pt idx="3590">
                  <c:v>0.63894747003236496</c:v>
                </c:pt>
                <c:pt idx="3591">
                  <c:v>0.63875052864631399</c:v>
                </c:pt>
                <c:pt idx="3592">
                  <c:v>0.63855259642221596</c:v>
                </c:pt>
                <c:pt idx="3593">
                  <c:v>0.63835369320986202</c:v>
                </c:pt>
                <c:pt idx="3594">
                  <c:v>0.63815383915496793</c:v>
                </c:pt>
                <c:pt idx="3595">
                  <c:v>0.63795305470573505</c:v>
                </c:pt>
                <c:pt idx="3596">
                  <c:v>0.63775136061446802</c:v>
                </c:pt>
                <c:pt idx="3597">
                  <c:v>0.63754877794110498</c:v>
                </c:pt>
                <c:pt idx="3598">
                  <c:v>0.63734532805249799</c:v>
                </c:pt>
                <c:pt idx="3599">
                  <c:v>0.63714103262918997</c:v>
                </c:pt>
                <c:pt idx="3600">
                  <c:v>0.63693591366718205</c:v>
                </c:pt>
                <c:pt idx="3601">
                  <c:v>0.63672999347836901</c:v>
                </c:pt>
                <c:pt idx="3602">
                  <c:v>0.63652329469728697</c:v>
                </c:pt>
                <c:pt idx="3603">
                  <c:v>0.63610765351126097</c:v>
                </c:pt>
                <c:pt idx="3604">
                  <c:v>0.63589875800257201</c:v>
                </c:pt>
                <c:pt idx="3605">
                  <c:v>0.63568917769795896</c:v>
                </c:pt>
                <c:pt idx="3606">
                  <c:v>0.63547893687902302</c:v>
                </c:pt>
                <c:pt idx="3607">
                  <c:v>0.63526806016179505</c:v>
                </c:pt>
                <c:pt idx="3608">
                  <c:v>0.63505657250720704</c:v>
                </c:pt>
                <c:pt idx="3609">
                  <c:v>0.63484449921695707</c:v>
                </c:pt>
                <c:pt idx="3610">
                  <c:v>0.63463186594249799</c:v>
                </c:pt>
                <c:pt idx="3611">
                  <c:v>0.63441869868265999</c:v>
                </c:pt>
                <c:pt idx="3612">
                  <c:v>0.63420502379379606</c:v>
                </c:pt>
                <c:pt idx="3613">
                  <c:v>0.63399086798398596</c:v>
                </c:pt>
                <c:pt idx="3614">
                  <c:v>0.63377625832439999</c:v>
                </c:pt>
                <c:pt idx="3615">
                  <c:v>0.63356122224764799</c:v>
                </c:pt>
                <c:pt idx="3616">
                  <c:v>0.63334578755262394</c:v>
                </c:pt>
                <c:pt idx="3617">
                  <c:v>0.63312998240679907</c:v>
                </c:pt>
                <c:pt idx="3618">
                  <c:v>0.63291383535173495</c:v>
                </c:pt>
                <c:pt idx="3619">
                  <c:v>0.63269737530305403</c:v>
                </c:pt>
                <c:pt idx="3620">
                  <c:v>0.632480631555981</c:v>
                </c:pt>
                <c:pt idx="3621">
                  <c:v>0.63204641206441692</c:v>
                </c:pt>
                <c:pt idx="3622">
                  <c:v>0.631828996836579</c:v>
                </c:pt>
                <c:pt idx="3623">
                  <c:v>0.63161141895003103</c:v>
                </c:pt>
                <c:pt idx="3624">
                  <c:v>0.63139370964603403</c:v>
                </c:pt>
                <c:pt idx="3625">
                  <c:v>0.63117590056596606</c:v>
                </c:pt>
                <c:pt idx="3626">
                  <c:v>0.63095802375355892</c:v>
                </c:pt>
                <c:pt idx="3627">
                  <c:v>0.63074011165950594</c:v>
                </c:pt>
                <c:pt idx="3628">
                  <c:v>0.63052219714403601</c:v>
                </c:pt>
                <c:pt idx="3629">
                  <c:v>0.63030431348163796</c:v>
                </c:pt>
                <c:pt idx="3630">
                  <c:v>0.63008649436446695</c:v>
                </c:pt>
                <c:pt idx="3631">
                  <c:v>0.62986877390419405</c:v>
                </c:pt>
                <c:pt idx="3632">
                  <c:v>0.62943376753609104</c:v>
                </c:pt>
                <c:pt idx="3633">
                  <c:v>0.62921655199094195</c:v>
                </c:pt>
                <c:pt idx="3634">
                  <c:v>0.62899957583863209</c:v>
                </c:pt>
                <c:pt idx="3635">
                  <c:v>0.62878287535268407</c:v>
                </c:pt>
                <c:pt idx="3636">
                  <c:v>0.62856648724909703</c:v>
                </c:pt>
                <c:pt idx="3637">
                  <c:v>0.62813479730363608</c:v>
                </c:pt>
                <c:pt idx="3638">
                  <c:v>0.62791957114846797</c:v>
                </c:pt>
                <c:pt idx="3639">
                  <c:v>0.62770480875905899</c:v>
                </c:pt>
                <c:pt idx="3640">
                  <c:v>0.62727683172170001</c:v>
                </c:pt>
                <c:pt idx="3641">
                  <c:v>0.62706369646638105</c:v>
                </c:pt>
                <c:pt idx="3642">
                  <c:v>0.62685118377309701</c:v>
                </c:pt>
                <c:pt idx="3643">
                  <c:v>0.62663933453023402</c:v>
                </c:pt>
                <c:pt idx="3644">
                  <c:v>0.62621779236591102</c:v>
                </c:pt>
                <c:pt idx="3645">
                  <c:v>0.62600818365700894</c:v>
                </c:pt>
                <c:pt idx="3646">
                  <c:v>0.62579940682991708</c:v>
                </c:pt>
                <c:pt idx="3647">
                  <c:v>0.62559150523315599</c:v>
                </c:pt>
                <c:pt idx="3648">
                  <c:v>0.62538452272262002</c:v>
                </c:pt>
                <c:pt idx="3649">
                  <c:v>0.62517850366229599</c:v>
                </c:pt>
                <c:pt idx="3650">
                  <c:v>0.62476953592585105</c:v>
                </c:pt>
                <c:pt idx="3651">
                  <c:v>0.62456667856679804</c:v>
                </c:pt>
                <c:pt idx="3652">
                  <c:v>0.62416444911521907</c:v>
                </c:pt>
                <c:pt idx="3653">
                  <c:v>0.62396517151894204</c:v>
                </c:pt>
                <c:pt idx="3654">
                  <c:v>0.62376718257438502</c:v>
                </c:pt>
                <c:pt idx="3655">
                  <c:v>0.62337526561188294</c:v>
                </c:pt>
                <c:pt idx="3656">
                  <c:v>0.62318143646207202</c:v>
                </c:pt>
                <c:pt idx="3657">
                  <c:v>0.62279828819684901</c:v>
                </c:pt>
                <c:pt idx="3658">
                  <c:v>0.62242149509159694</c:v>
                </c:pt>
                <c:pt idx="3659">
                  <c:v>0.62223561204972699</c:v>
                </c:pt>
                <c:pt idx="3660">
                  <c:v>0.62205147535639693</c:v>
                </c:pt>
                <c:pt idx="3661">
                  <c:v>0.62186913875024297</c:v>
                </c:pt>
                <c:pt idx="3662">
                  <c:v>0.62168865656979799</c:v>
                </c:pt>
                <c:pt idx="3663">
                  <c:v>0.62151008375374994</c:v>
                </c:pt>
                <c:pt idx="3664">
                  <c:v>0.62133347584767595</c:v>
                </c:pt>
                <c:pt idx="3665">
                  <c:v>0.62098638000620998</c:v>
                </c:pt>
                <c:pt idx="3666">
                  <c:v>0.62081600623990796</c:v>
                </c:pt>
                <c:pt idx="3667">
                  <c:v>0.62064782573238308</c:v>
                </c:pt>
                <c:pt idx="3668">
                  <c:v>0.62048189714006607</c:v>
                </c:pt>
                <c:pt idx="3669">
                  <c:v>0.62031827975869502</c:v>
                </c:pt>
                <c:pt idx="3670">
                  <c:v>0.62015703352913198</c:v>
                </c:pt>
                <c:pt idx="3671">
                  <c:v>0.61999821904069596</c:v>
                </c:pt>
                <c:pt idx="3672">
                  <c:v>0.61984189753956698</c:v>
                </c:pt>
                <c:pt idx="3673">
                  <c:v>0.61968813093325603</c:v>
                </c:pt>
                <c:pt idx="3674">
                  <c:v>0.61953698179655303</c:v>
                </c:pt>
                <c:pt idx="3675">
                  <c:v>0.61938851337647693</c:v>
                </c:pt>
                <c:pt idx="3676">
                  <c:v>0.61924278960118995</c:v>
                </c:pt>
                <c:pt idx="3677">
                  <c:v>0.61909987508308106</c:v>
                </c:pt>
                <c:pt idx="3678">
                  <c:v>0.61895983512233899</c:v>
                </c:pt>
                <c:pt idx="3679">
                  <c:v>0.618822735720992</c:v>
                </c:pt>
                <c:pt idx="3680">
                  <c:v>0.61868864358253006</c:v>
                </c:pt>
                <c:pt idx="3681">
                  <c:v>0.61855762611801501</c:v>
                </c:pt>
                <c:pt idx="3682">
                  <c:v>0.61842975145730694</c:v>
                </c:pt>
                <c:pt idx="3683">
                  <c:v>0.61818370667548295</c:v>
                </c:pt>
                <c:pt idx="3684">
                  <c:v>0.61795106881586104</c:v>
                </c:pt>
                <c:pt idx="3685">
                  <c:v>0.61783995558850602</c:v>
                </c:pt>
                <c:pt idx="3686">
                  <c:v>0.61773240931988704</c:v>
                </c:pt>
                <c:pt idx="3687">
                  <c:v>0.61762850332824892</c:v>
                </c:pt>
                <c:pt idx="3688">
                  <c:v>0.61752831169863198</c:v>
                </c:pt>
                <c:pt idx="3689">
                  <c:v>0.61743190929048497</c:v>
                </c:pt>
                <c:pt idx="3690">
                  <c:v>0.617339371747754</c:v>
                </c:pt>
                <c:pt idx="3691">
                  <c:v>0.61725077549758001</c:v>
                </c:pt>
                <c:pt idx="3692">
                  <c:v>0.61708571658191602</c:v>
                </c:pt>
                <c:pt idx="3693">
                  <c:v>0.61700941078138505</c:v>
                </c:pt>
                <c:pt idx="3694">
                  <c:v>0.61693736001795096</c:v>
                </c:pt>
                <c:pt idx="3695">
                  <c:v>0.61686964477082995</c:v>
                </c:pt>
                <c:pt idx="3696">
                  <c:v>0.61680634634899001</c:v>
                </c:pt>
                <c:pt idx="3697">
                  <c:v>0.61674754690046207</c:v>
                </c:pt>
                <c:pt idx="3698">
                  <c:v>0.61669332941907595</c:v>
                </c:pt>
                <c:pt idx="3699">
                  <c:v>0.61664377775436907</c:v>
                </c:pt>
                <c:pt idx="3700">
                  <c:v>0.61659897661505103</c:v>
                </c:pt>
                <c:pt idx="3701">
                  <c:v>0.61655901158134796</c:v>
                </c:pt>
                <c:pt idx="3702">
                  <c:v>0.61652396910799201</c:v>
                </c:pt>
                <c:pt idx="3703">
                  <c:v>0.61649393653567508</c:v>
                </c:pt>
                <c:pt idx="3704">
                  <c:v>0.61644925493178004</c:v>
                </c:pt>
                <c:pt idx="3705">
                  <c:v>0.61643478507787897</c:v>
                </c:pt>
                <c:pt idx="3706">
                  <c:v>0.61642568349594096</c:v>
                </c:pt>
                <c:pt idx="3707">
                  <c:v>0.616422042073828</c:v>
                </c:pt>
                <c:pt idx="3708">
                  <c:v>0.61642395363059899</c:v>
                </c:pt>
                <c:pt idx="3709">
                  <c:v>0.61643151192676293</c:v>
                </c:pt>
                <c:pt idx="3710">
                  <c:v>0.61644481167620901</c:v>
                </c:pt>
                <c:pt idx="3711">
                  <c:v>0.61646394854995401</c:v>
                </c:pt>
                <c:pt idx="3712">
                  <c:v>0.61648901918785604</c:v>
                </c:pt>
                <c:pt idx="3713">
                  <c:v>0.61652012120611299</c:v>
                </c:pt>
                <c:pt idx="3714">
                  <c:v>0.61655735320750704</c:v>
                </c:pt>
                <c:pt idx="3715">
                  <c:v>0.61660081478852202</c:v>
                </c:pt>
                <c:pt idx="3716">
                  <c:v>0.61665060655055903</c:v>
                </c:pt>
                <c:pt idx="3717">
                  <c:v>0.61676958808990801</c:v>
                </c:pt>
                <c:pt idx="3718">
                  <c:v>0.61683898417012395</c:v>
                </c:pt>
                <c:pt idx="3719">
                  <c:v>0.61691512305509399</c:v>
                </c:pt>
                <c:pt idx="3720">
                  <c:v>0.61699811050370701</c:v>
                </c:pt>
                <c:pt idx="3721">
                  <c:v>0.61708805333330496</c:v>
                </c:pt>
                <c:pt idx="3722">
                  <c:v>0.61718505943292701</c:v>
                </c:pt>
                <c:pt idx="3723">
                  <c:v>0.61728923777012201</c:v>
                </c:pt>
                <c:pt idx="3724">
                  <c:v>0.617400698404031</c:v>
                </c:pt>
                <c:pt idx="3725">
                  <c:v>0.617519552491817</c:v>
                </c:pt>
                <c:pt idx="3726">
                  <c:v>0.61764591230132704</c:v>
                </c:pt>
                <c:pt idx="3727">
                  <c:v>0.61777989122009902</c:v>
                </c:pt>
                <c:pt idx="3728">
                  <c:v>0.61807116560230801</c:v>
                </c:pt>
                <c:pt idx="3729">
                  <c:v>0.61839430554269903</c:v>
                </c:pt>
                <c:pt idx="3730">
                  <c:v>0.61856812077053702</c:v>
                </c:pt>
                <c:pt idx="3731">
                  <c:v>0.61875025954935903</c:v>
                </c:pt>
                <c:pt idx="3732">
                  <c:v>0.61894084340748801</c:v>
                </c:pt>
                <c:pt idx="3733">
                  <c:v>0.619139995077854</c:v>
                </c:pt>
                <c:pt idx="3734">
                  <c:v>0.619347838513301</c:v>
                </c:pt>
                <c:pt idx="3735">
                  <c:v>0.61956449889360898</c:v>
                </c:pt>
                <c:pt idx="3736">
                  <c:v>0.61979010264197598</c:v>
                </c:pt>
                <c:pt idx="3737">
                  <c:v>0.62002477743199902</c:v>
                </c:pt>
                <c:pt idx="3738">
                  <c:v>0.620268652204229</c:v>
                </c:pt>
                <c:pt idx="3739">
                  <c:v>0.62052185717401598</c:v>
                </c:pt>
                <c:pt idx="3740">
                  <c:v>0.62078452384800098</c:v>
                </c:pt>
                <c:pt idx="3741">
                  <c:v>0.62105678502932904</c:v>
                </c:pt>
                <c:pt idx="3742">
                  <c:v>0.62133877483903299</c:v>
                </c:pt>
                <c:pt idx="3743">
                  <c:v>0.62163062872284103</c:v>
                </c:pt>
                <c:pt idx="3744">
                  <c:v>0.62224447719435405</c:v>
                </c:pt>
                <c:pt idx="3745">
                  <c:v>0.62256674941861301</c:v>
                </c:pt>
                <c:pt idx="3746">
                  <c:v>0.62289944101246897</c:v>
                </c:pt>
                <c:pt idx="3747">
                  <c:v>0.62324269424242096</c:v>
                </c:pt>
                <c:pt idx="3748">
                  <c:v>0.62359665278227694</c:v>
                </c:pt>
                <c:pt idx="3749">
                  <c:v>0.62396146172186995</c:v>
                </c:pt>
                <c:pt idx="3750">
                  <c:v>0.62512246340007105</c:v>
                </c:pt>
                <c:pt idx="3751">
                  <c:v>0.62595344156957899</c:v>
                </c:pt>
                <c:pt idx="3752">
                  <c:v>0.626386480956034</c:v>
                </c:pt>
                <c:pt idx="3753">
                  <c:v>0.62683142724904695</c:v>
                </c:pt>
                <c:pt idx="3754">
                  <c:v>0.62728843739018303</c:v>
                </c:pt>
                <c:pt idx="3755">
                  <c:v>0.62775766987076098</c:v>
                </c:pt>
                <c:pt idx="3756">
                  <c:v>0.628733443635623</c:v>
                </c:pt>
                <c:pt idx="3757">
                  <c:v>0.62924030977614698</c:v>
                </c:pt>
                <c:pt idx="3758">
                  <c:v>0.62976004799839402</c:v>
                </c:pt>
                <c:pt idx="3759">
                  <c:v>0.63029282476473802</c:v>
                </c:pt>
                <c:pt idx="3760">
                  <c:v>0.63083880817710503</c:v>
                </c:pt>
                <c:pt idx="3761">
                  <c:v>0.63139816799841197</c:v>
                </c:pt>
                <c:pt idx="3762">
                  <c:v>0.63255770430661107</c:v>
                </c:pt>
                <c:pt idx="3763">
                  <c:v>0.63315822876335204</c:v>
                </c:pt>
                <c:pt idx="3764">
                  <c:v>0.63377282559982795</c:v>
                </c:pt>
                <c:pt idx="3765">
                  <c:v>0.63440167312446105</c:v>
                </c:pt>
                <c:pt idx="3766">
                  <c:v>0.63570284230952201</c:v>
                </c:pt>
                <c:pt idx="3767">
                  <c:v>0.63637552946922593</c:v>
                </c:pt>
                <c:pt idx="3768">
                  <c:v>0.63921797767298993</c:v>
                </c:pt>
                <c:pt idx="3769">
                  <c:v>0.63996746510911606</c:v>
                </c:pt>
                <c:pt idx="3770">
                  <c:v>0.64073288950707796</c:v>
                </c:pt>
                <c:pt idx="3771">
                  <c:v>0.64151444763032406</c:v>
                </c:pt>
                <c:pt idx="3772">
                  <c:v>0.64231233819713496</c:v>
                </c:pt>
                <c:pt idx="3773">
                  <c:v>0.64312676189524798</c:v>
                </c:pt>
                <c:pt idx="3774">
                  <c:v>0.64395792140547603</c:v>
                </c:pt>
                <c:pt idx="3775">
                  <c:v>0.64480602142577503</c:v>
                </c:pt>
                <c:pt idx="3776">
                  <c:v>0.64567126868736702</c:v>
                </c:pt>
                <c:pt idx="3777">
                  <c:v>0.64655387197798397</c:v>
                </c:pt>
                <c:pt idx="3778">
                  <c:v>0.64745404216672497</c:v>
                </c:pt>
                <c:pt idx="3779">
                  <c:v>0.64837199221946196</c:v>
                </c:pt>
                <c:pt idx="3780">
                  <c:v>0.64930793722971203</c:v>
                </c:pt>
                <c:pt idx="3781">
                  <c:v>0.65026209443543603</c:v>
                </c:pt>
                <c:pt idx="3782">
                  <c:v>0.65123468324179801</c:v>
                </c:pt>
                <c:pt idx="3783">
                  <c:v>0.65323604427162296</c:v>
                </c:pt>
                <c:pt idx="3784">
                  <c:v>0.654265266365746</c:v>
                </c:pt>
                <c:pt idx="3785">
                  <c:v>0.655313819850049</c:v>
                </c:pt>
                <c:pt idx="3786">
                  <c:v>0.65746984573897893</c:v>
                </c:pt>
                <c:pt idx="3787">
                  <c:v>0.65857778632844099</c:v>
                </c:pt>
                <c:pt idx="3788">
                  <c:v>0.66085471096128101</c:v>
                </c:pt>
                <c:pt idx="3789">
                  <c:v>0.66202417745967401</c:v>
                </c:pt>
                <c:pt idx="3790">
                  <c:v>0.663214639105415</c:v>
                </c:pt>
                <c:pt idx="3791">
                  <c:v>0.66442634325176797</c:v>
                </c:pt>
                <c:pt idx="3792">
                  <c:v>0.66565953975034597</c:v>
                </c:pt>
                <c:pt idx="3793">
                  <c:v>0.66691448098031603</c:v>
                </c:pt>
                <c:pt idx="3794">
                  <c:v>0.66819142187914704</c:v>
                </c:pt>
                <c:pt idx="3795">
                  <c:v>0.669490619964352</c:v>
                </c:pt>
                <c:pt idx="3796">
                  <c:v>0.67081233537264695</c:v>
                </c:pt>
                <c:pt idx="3797">
                  <c:v>0.67215683088066902</c:v>
                </c:pt>
                <c:pt idx="3798">
                  <c:v>0.673524371941297</c:v>
                </c:pt>
                <c:pt idx="3799">
                  <c:v>0.67491522670930293</c:v>
                </c:pt>
                <c:pt idx="3800">
                  <c:v>0.67632966607861</c:v>
                </c:pt>
                <c:pt idx="3801">
                  <c:v>0.67776796370800796</c:v>
                </c:pt>
                <c:pt idx="3802">
                  <c:v>0.67923039605490798</c:v>
                </c:pt>
                <c:pt idx="3803">
                  <c:v>0.68071724241020892</c:v>
                </c:pt>
                <c:pt idx="3804">
                  <c:v>0.68222878492682104</c:v>
                </c:pt>
                <c:pt idx="3805">
                  <c:v>0.68376530865990193</c:v>
                </c:pt>
                <c:pt idx="3806">
                  <c:v>0.68532710159229293</c:v>
                </c:pt>
                <c:pt idx="3807">
                  <c:v>0.68691445467632295</c:v>
                </c:pt>
                <c:pt idx="3808">
                  <c:v>0.69016702015180897</c:v>
                </c:pt>
                <c:pt idx="3809">
                  <c:v>0.69183282959854497</c:v>
                </c:pt>
                <c:pt idx="3810">
                  <c:v>0.69524501782328896</c:v>
                </c:pt>
                <c:pt idx="3811">
                  <c:v>0.69699201243262798</c:v>
                </c:pt>
                <c:pt idx="3812">
                  <c:v>0.69876668994646096</c:v>
                </c:pt>
                <c:pt idx="3813">
                  <c:v>0.70056936635729705</c:v>
                </c:pt>
                <c:pt idx="3814">
                  <c:v>0.70240036096847902</c:v>
                </c:pt>
                <c:pt idx="3815">
                  <c:v>0.70425999642385595</c:v>
                </c:pt>
                <c:pt idx="3816">
                  <c:v>0.706148598754475</c:v>
                </c:pt>
                <c:pt idx="3817">
                  <c:v>0.70806649741633898</c:v>
                </c:pt>
                <c:pt idx="3818">
                  <c:v>0.710014025338365</c:v>
                </c:pt>
                <c:pt idx="3819">
                  <c:v>0.71399931827562702</c:v>
                </c:pt>
                <c:pt idx="3820">
                  <c:v>0.71603776688724707</c:v>
                </c:pt>
                <c:pt idx="3821">
                  <c:v>0.71810721203921291</c:v>
                </c:pt>
                <c:pt idx="3822">
                  <c:v>0.72450505489029404</c:v>
                </c:pt>
                <c:pt idx="3823">
                  <c:v>0.72670203324981797</c:v>
                </c:pt>
                <c:pt idx="3824">
                  <c:v>0.728931800741633</c:v>
                </c:pt>
                <c:pt idx="3825">
                  <c:v>0.73349118763067001</c:v>
                </c:pt>
                <c:pt idx="3826">
                  <c:v>0.73582155931091098</c:v>
                </c:pt>
                <c:pt idx="3827">
                  <c:v>0.73818622479194107</c:v>
                </c:pt>
                <c:pt idx="3828">
                  <c:v>0.74058557047936802</c:v>
                </c:pt>
                <c:pt idx="3829">
                  <c:v>0.743019986983947</c:v>
                </c:pt>
                <c:pt idx="3830">
                  <c:v>0.74548986917389892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D55C-46CE-956F-7D4FF830C427}"/>
            </c:ext>
          </c:extLst>
        </c:ser>
        <c:ser>
          <c:idx val="3"/>
          <c:order val="3"/>
          <c:tx>
            <c:strRef>
              <c:f>'[T-T2000_2.xlsx]Feuil1'!$P$1</c:f>
              <c:strCache>
                <c:ptCount val="1"/>
                <c:pt idx="0">
                  <c:v>T315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x"/>
            <c:size val="6"/>
            <c:spPr>
              <a:noFill/>
              <a:ln w="9525">
                <a:solidFill>
                  <a:schemeClr val="accent4"/>
                </a:solidFill>
              </a:ln>
              <a:effectLst/>
            </c:spPr>
          </c:marker>
          <c:dPt>
            <c:idx val="92"/>
            <c:marker>
              <c:symbol val="x"/>
              <c:size val="7"/>
              <c:spPr>
                <a:noFill/>
                <a:ln w="9525">
                  <a:solidFill>
                    <a:schemeClr val="accent4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D55C-46CE-956F-7D4FF830C427}"/>
              </c:ext>
            </c:extLst>
          </c:dPt>
          <c:errBars>
            <c:errDir val="y"/>
            <c:errBarType val="both"/>
            <c:errValType val="cust"/>
            <c:noEndCap val="0"/>
            <c:plus>
              <c:numRef>
                <c:f>'[T-T2000_2.xlsx]Feuil1'!$S$2:$S$129</c:f>
                <c:numCache>
                  <c:formatCode>General</c:formatCode>
                  <c:ptCount val="128"/>
                  <c:pt idx="0">
                    <c:v>0.2</c:v>
                  </c:pt>
                  <c:pt idx="1">
                    <c:v>0.2</c:v>
                  </c:pt>
                  <c:pt idx="2">
                    <c:v>0.2</c:v>
                  </c:pt>
                  <c:pt idx="3">
                    <c:v>0.2</c:v>
                  </c:pt>
                  <c:pt idx="4">
                    <c:v>0.2</c:v>
                  </c:pt>
                  <c:pt idx="5">
                    <c:v>0.210981319</c:v>
                  </c:pt>
                  <c:pt idx="6">
                    <c:v>0.2</c:v>
                  </c:pt>
                  <c:pt idx="7">
                    <c:v>0.2</c:v>
                  </c:pt>
                  <c:pt idx="8">
                    <c:v>0.24327691600000001</c:v>
                  </c:pt>
                  <c:pt idx="9">
                    <c:v>0.2</c:v>
                  </c:pt>
                  <c:pt idx="10">
                    <c:v>0.24862605199999999</c:v>
                  </c:pt>
                  <c:pt idx="11">
                    <c:v>0.2</c:v>
                  </c:pt>
                  <c:pt idx="12">
                    <c:v>0.2</c:v>
                  </c:pt>
                  <c:pt idx="13">
                    <c:v>0.2</c:v>
                  </c:pt>
                  <c:pt idx="14">
                    <c:v>0.2</c:v>
                  </c:pt>
                  <c:pt idx="15">
                    <c:v>0.2</c:v>
                  </c:pt>
                  <c:pt idx="16">
                    <c:v>0.20329187800000001</c:v>
                  </c:pt>
                  <c:pt idx="17">
                    <c:v>0.2</c:v>
                  </c:pt>
                  <c:pt idx="18">
                    <c:v>0.202836719</c:v>
                  </c:pt>
                  <c:pt idx="19">
                    <c:v>0.2</c:v>
                  </c:pt>
                  <c:pt idx="20">
                    <c:v>0.23127618799999999</c:v>
                  </c:pt>
                  <c:pt idx="21">
                    <c:v>0.21722375699999999</c:v>
                  </c:pt>
                  <c:pt idx="22">
                    <c:v>0.2</c:v>
                  </c:pt>
                  <c:pt idx="23">
                    <c:v>0.2</c:v>
                  </c:pt>
                  <c:pt idx="24">
                    <c:v>0.2</c:v>
                  </c:pt>
                  <c:pt idx="25">
                    <c:v>0.2</c:v>
                  </c:pt>
                  <c:pt idx="26">
                    <c:v>0.2</c:v>
                  </c:pt>
                  <c:pt idx="27">
                    <c:v>0.2</c:v>
                  </c:pt>
                  <c:pt idx="28">
                    <c:v>0.2</c:v>
                  </c:pt>
                  <c:pt idx="29">
                    <c:v>0.2</c:v>
                  </c:pt>
                  <c:pt idx="30">
                    <c:v>0.22266202700000001</c:v>
                  </c:pt>
                  <c:pt idx="31">
                    <c:v>0.2</c:v>
                  </c:pt>
                  <c:pt idx="32">
                    <c:v>0.2</c:v>
                  </c:pt>
                  <c:pt idx="33">
                    <c:v>0.2</c:v>
                  </c:pt>
                  <c:pt idx="34">
                    <c:v>0.2</c:v>
                  </c:pt>
                  <c:pt idx="35">
                    <c:v>0.2</c:v>
                  </c:pt>
                  <c:pt idx="36">
                    <c:v>0.222298627</c:v>
                  </c:pt>
                  <c:pt idx="37">
                    <c:v>0.2</c:v>
                  </c:pt>
                  <c:pt idx="38">
                    <c:v>0.2</c:v>
                  </c:pt>
                  <c:pt idx="39">
                    <c:v>0.2</c:v>
                  </c:pt>
                  <c:pt idx="40">
                    <c:v>0.2</c:v>
                  </c:pt>
                  <c:pt idx="41">
                    <c:v>0.2</c:v>
                  </c:pt>
                  <c:pt idx="42">
                    <c:v>0.2</c:v>
                  </c:pt>
                  <c:pt idx="43">
                    <c:v>0.2</c:v>
                  </c:pt>
                  <c:pt idx="44">
                    <c:v>0.2</c:v>
                  </c:pt>
                  <c:pt idx="45">
                    <c:v>0.2</c:v>
                  </c:pt>
                  <c:pt idx="46">
                    <c:v>0.2</c:v>
                  </c:pt>
                  <c:pt idx="47">
                    <c:v>0.2</c:v>
                  </c:pt>
                  <c:pt idx="48">
                    <c:v>0.2</c:v>
                  </c:pt>
                  <c:pt idx="49">
                    <c:v>0.2</c:v>
                  </c:pt>
                  <c:pt idx="50">
                    <c:v>0.2</c:v>
                  </c:pt>
                  <c:pt idx="51">
                    <c:v>0.2</c:v>
                  </c:pt>
                  <c:pt idx="52">
                    <c:v>0.2</c:v>
                  </c:pt>
                  <c:pt idx="53">
                    <c:v>0.2</c:v>
                  </c:pt>
                  <c:pt idx="54">
                    <c:v>0.2</c:v>
                  </c:pt>
                  <c:pt idx="55">
                    <c:v>0.2</c:v>
                  </c:pt>
                  <c:pt idx="56">
                    <c:v>0.2</c:v>
                  </c:pt>
                  <c:pt idx="57">
                    <c:v>0.2</c:v>
                  </c:pt>
                  <c:pt idx="58">
                    <c:v>0.240843259</c:v>
                  </c:pt>
                  <c:pt idx="59">
                    <c:v>0.2</c:v>
                  </c:pt>
                  <c:pt idx="60">
                    <c:v>0.21247490499999999</c:v>
                  </c:pt>
                  <c:pt idx="61">
                    <c:v>0.41625678100000002</c:v>
                  </c:pt>
                  <c:pt idx="62">
                    <c:v>0.2</c:v>
                  </c:pt>
                  <c:pt idx="63">
                    <c:v>0.2</c:v>
                  </c:pt>
                  <c:pt idx="64">
                    <c:v>0.2</c:v>
                  </c:pt>
                  <c:pt idx="65">
                    <c:v>0.2</c:v>
                  </c:pt>
                  <c:pt idx="66">
                    <c:v>0.2</c:v>
                  </c:pt>
                  <c:pt idx="67">
                    <c:v>0.22292532800000001</c:v>
                  </c:pt>
                  <c:pt idx="68">
                    <c:v>0.22447112399999999</c:v>
                  </c:pt>
                  <c:pt idx="69">
                    <c:v>0.2</c:v>
                  </c:pt>
                  <c:pt idx="70">
                    <c:v>0.2</c:v>
                  </c:pt>
                  <c:pt idx="71">
                    <c:v>0.2</c:v>
                  </c:pt>
                  <c:pt idx="72">
                    <c:v>0.2</c:v>
                  </c:pt>
                  <c:pt idx="73">
                    <c:v>0.2</c:v>
                  </c:pt>
                  <c:pt idx="74">
                    <c:v>0.2</c:v>
                  </c:pt>
                  <c:pt idx="75">
                    <c:v>0.2</c:v>
                  </c:pt>
                  <c:pt idx="76">
                    <c:v>0.20076628599999999</c:v>
                  </c:pt>
                  <c:pt idx="77">
                    <c:v>0.2</c:v>
                  </c:pt>
                  <c:pt idx="78">
                    <c:v>0.202910691</c:v>
                  </c:pt>
                  <c:pt idx="79">
                    <c:v>0.2</c:v>
                  </c:pt>
                  <c:pt idx="80">
                    <c:v>0.2</c:v>
                  </c:pt>
                  <c:pt idx="81">
                    <c:v>0.2</c:v>
                  </c:pt>
                  <c:pt idx="82">
                    <c:v>0.2</c:v>
                  </c:pt>
                  <c:pt idx="83">
                    <c:v>0.2</c:v>
                  </c:pt>
                  <c:pt idx="84">
                    <c:v>0.2</c:v>
                  </c:pt>
                  <c:pt idx="85">
                    <c:v>0.2</c:v>
                  </c:pt>
                  <c:pt idx="86">
                    <c:v>0.2</c:v>
                  </c:pt>
                  <c:pt idx="87">
                    <c:v>0.2</c:v>
                  </c:pt>
                  <c:pt idx="88">
                    <c:v>0.22637459200000001</c:v>
                  </c:pt>
                  <c:pt idx="89">
                    <c:v>0.2</c:v>
                  </c:pt>
                  <c:pt idx="90">
                    <c:v>0.2</c:v>
                  </c:pt>
                  <c:pt idx="91">
                    <c:v>0.25572861299999999</c:v>
                  </c:pt>
                  <c:pt idx="92">
                    <c:v>0.418508665</c:v>
                  </c:pt>
                  <c:pt idx="93">
                    <c:v>0.36992156900000001</c:v>
                  </c:pt>
                  <c:pt idx="94">
                    <c:v>0.362902271</c:v>
                  </c:pt>
                  <c:pt idx="95">
                    <c:v>0.336224774</c:v>
                  </c:pt>
                  <c:pt idx="96">
                    <c:v>0.31483762599999998</c:v>
                  </c:pt>
                  <c:pt idx="97">
                    <c:v>0.37985853800000002</c:v>
                  </c:pt>
                  <c:pt idx="98">
                    <c:v>0.26071175699999999</c:v>
                  </c:pt>
                  <c:pt idx="99">
                    <c:v>0.21649458999999999</c:v>
                  </c:pt>
                  <c:pt idx="100">
                    <c:v>0.398656342</c:v>
                  </c:pt>
                  <c:pt idx="101">
                    <c:v>0.20597436999999999</c:v>
                  </c:pt>
                  <c:pt idx="102">
                    <c:v>0.2</c:v>
                  </c:pt>
                  <c:pt idx="103">
                    <c:v>0.24551764600000001</c:v>
                  </c:pt>
                  <c:pt idx="104">
                    <c:v>0.2</c:v>
                  </c:pt>
                  <c:pt idx="105">
                    <c:v>0.26494805300000002</c:v>
                  </c:pt>
                  <c:pt idx="106">
                    <c:v>0.27633081700000001</c:v>
                  </c:pt>
                  <c:pt idx="107">
                    <c:v>0.30434046999999997</c:v>
                  </c:pt>
                  <c:pt idx="108">
                    <c:v>0.33829523299999997</c:v>
                  </c:pt>
                  <c:pt idx="109">
                    <c:v>0.36587540600000001</c:v>
                  </c:pt>
                  <c:pt idx="110">
                    <c:v>0.37540494899999999</c:v>
                  </c:pt>
                  <c:pt idx="111">
                    <c:v>0.383431719</c:v>
                  </c:pt>
                  <c:pt idx="112">
                    <c:v>0.415894351</c:v>
                  </c:pt>
                  <c:pt idx="113">
                    <c:v>0.41981539099999998</c:v>
                  </c:pt>
                  <c:pt idx="114">
                    <c:v>0.38561423099999997</c:v>
                  </c:pt>
                  <c:pt idx="115">
                    <c:v>0.30074935600000002</c:v>
                  </c:pt>
                  <c:pt idx="116">
                    <c:v>0.28718012599999998</c:v>
                  </c:pt>
                  <c:pt idx="117">
                    <c:v>0.30370530499999998</c:v>
                  </c:pt>
                  <c:pt idx="118">
                    <c:v>0.27854292000000003</c:v>
                  </c:pt>
                  <c:pt idx="119">
                    <c:v>0.2</c:v>
                  </c:pt>
                  <c:pt idx="120">
                    <c:v>0.2</c:v>
                  </c:pt>
                  <c:pt idx="121">
                    <c:v>0.2</c:v>
                  </c:pt>
                  <c:pt idx="122">
                    <c:v>0.2</c:v>
                  </c:pt>
                  <c:pt idx="123">
                    <c:v>0.2</c:v>
                  </c:pt>
                  <c:pt idx="124">
                    <c:v>0.2</c:v>
                  </c:pt>
                  <c:pt idx="125">
                    <c:v>0.2</c:v>
                  </c:pt>
                  <c:pt idx="126">
                    <c:v>0.2</c:v>
                  </c:pt>
                  <c:pt idx="127">
                    <c:v>0.50385522900000002</c:v>
                  </c:pt>
                </c:numCache>
              </c:numRef>
            </c:plus>
            <c:minus>
              <c:numRef>
                <c:f>'[T-T2000_2.xlsx]Feuil1'!$S$2:$S$129</c:f>
                <c:numCache>
                  <c:formatCode>General</c:formatCode>
                  <c:ptCount val="128"/>
                  <c:pt idx="0">
                    <c:v>0.2</c:v>
                  </c:pt>
                  <c:pt idx="1">
                    <c:v>0.2</c:v>
                  </c:pt>
                  <c:pt idx="2">
                    <c:v>0.2</c:v>
                  </c:pt>
                  <c:pt idx="3">
                    <c:v>0.2</c:v>
                  </c:pt>
                  <c:pt idx="4">
                    <c:v>0.2</c:v>
                  </c:pt>
                  <c:pt idx="5">
                    <c:v>0.210981319</c:v>
                  </c:pt>
                  <c:pt idx="6">
                    <c:v>0.2</c:v>
                  </c:pt>
                  <c:pt idx="7">
                    <c:v>0.2</c:v>
                  </c:pt>
                  <c:pt idx="8">
                    <c:v>0.24327691600000001</c:v>
                  </c:pt>
                  <c:pt idx="9">
                    <c:v>0.2</c:v>
                  </c:pt>
                  <c:pt idx="10">
                    <c:v>0.24862605199999999</c:v>
                  </c:pt>
                  <c:pt idx="11">
                    <c:v>0.2</c:v>
                  </c:pt>
                  <c:pt idx="12">
                    <c:v>0.2</c:v>
                  </c:pt>
                  <c:pt idx="13">
                    <c:v>0.2</c:v>
                  </c:pt>
                  <c:pt idx="14">
                    <c:v>0.2</c:v>
                  </c:pt>
                  <c:pt idx="15">
                    <c:v>0.2</c:v>
                  </c:pt>
                  <c:pt idx="16">
                    <c:v>0.20329187800000001</c:v>
                  </c:pt>
                  <c:pt idx="17">
                    <c:v>0.2</c:v>
                  </c:pt>
                  <c:pt idx="18">
                    <c:v>0.202836719</c:v>
                  </c:pt>
                  <c:pt idx="19">
                    <c:v>0.2</c:v>
                  </c:pt>
                  <c:pt idx="20">
                    <c:v>0.23127618799999999</c:v>
                  </c:pt>
                  <c:pt idx="21">
                    <c:v>0.21722375699999999</c:v>
                  </c:pt>
                  <c:pt idx="22">
                    <c:v>0.2</c:v>
                  </c:pt>
                  <c:pt idx="23">
                    <c:v>0.2</c:v>
                  </c:pt>
                  <c:pt idx="24">
                    <c:v>0.2</c:v>
                  </c:pt>
                  <c:pt idx="25">
                    <c:v>0.2</c:v>
                  </c:pt>
                  <c:pt idx="26">
                    <c:v>0.2</c:v>
                  </c:pt>
                  <c:pt idx="27">
                    <c:v>0.2</c:v>
                  </c:pt>
                  <c:pt idx="28">
                    <c:v>0.2</c:v>
                  </c:pt>
                  <c:pt idx="29">
                    <c:v>0.2</c:v>
                  </c:pt>
                  <c:pt idx="30">
                    <c:v>0.22266202700000001</c:v>
                  </c:pt>
                  <c:pt idx="31">
                    <c:v>0.2</c:v>
                  </c:pt>
                  <c:pt idx="32">
                    <c:v>0.2</c:v>
                  </c:pt>
                  <c:pt idx="33">
                    <c:v>0.2</c:v>
                  </c:pt>
                  <c:pt idx="34">
                    <c:v>0.2</c:v>
                  </c:pt>
                  <c:pt idx="35">
                    <c:v>0.2</c:v>
                  </c:pt>
                  <c:pt idx="36">
                    <c:v>0.222298627</c:v>
                  </c:pt>
                  <c:pt idx="37">
                    <c:v>0.2</c:v>
                  </c:pt>
                  <c:pt idx="38">
                    <c:v>0.2</c:v>
                  </c:pt>
                  <c:pt idx="39">
                    <c:v>0.2</c:v>
                  </c:pt>
                  <c:pt idx="40">
                    <c:v>0.2</c:v>
                  </c:pt>
                  <c:pt idx="41">
                    <c:v>0.2</c:v>
                  </c:pt>
                  <c:pt idx="42">
                    <c:v>0.2</c:v>
                  </c:pt>
                  <c:pt idx="43">
                    <c:v>0.2</c:v>
                  </c:pt>
                  <c:pt idx="44">
                    <c:v>0.2</c:v>
                  </c:pt>
                  <c:pt idx="45">
                    <c:v>0.2</c:v>
                  </c:pt>
                  <c:pt idx="46">
                    <c:v>0.2</c:v>
                  </c:pt>
                  <c:pt idx="47">
                    <c:v>0.2</c:v>
                  </c:pt>
                  <c:pt idx="48">
                    <c:v>0.2</c:v>
                  </c:pt>
                  <c:pt idx="49">
                    <c:v>0.2</c:v>
                  </c:pt>
                  <c:pt idx="50">
                    <c:v>0.2</c:v>
                  </c:pt>
                  <c:pt idx="51">
                    <c:v>0.2</c:v>
                  </c:pt>
                  <c:pt idx="52">
                    <c:v>0.2</c:v>
                  </c:pt>
                  <c:pt idx="53">
                    <c:v>0.2</c:v>
                  </c:pt>
                  <c:pt idx="54">
                    <c:v>0.2</c:v>
                  </c:pt>
                  <c:pt idx="55">
                    <c:v>0.2</c:v>
                  </c:pt>
                  <c:pt idx="56">
                    <c:v>0.2</c:v>
                  </c:pt>
                  <c:pt idx="57">
                    <c:v>0.2</c:v>
                  </c:pt>
                  <c:pt idx="58">
                    <c:v>0.240843259</c:v>
                  </c:pt>
                  <c:pt idx="59">
                    <c:v>0.2</c:v>
                  </c:pt>
                  <c:pt idx="60">
                    <c:v>0.21247490499999999</c:v>
                  </c:pt>
                  <c:pt idx="61">
                    <c:v>0.41625678100000002</c:v>
                  </c:pt>
                  <c:pt idx="62">
                    <c:v>0.2</c:v>
                  </c:pt>
                  <c:pt idx="63">
                    <c:v>0.2</c:v>
                  </c:pt>
                  <c:pt idx="64">
                    <c:v>0.2</c:v>
                  </c:pt>
                  <c:pt idx="65">
                    <c:v>0.2</c:v>
                  </c:pt>
                  <c:pt idx="66">
                    <c:v>0.2</c:v>
                  </c:pt>
                  <c:pt idx="67">
                    <c:v>0.22292532800000001</c:v>
                  </c:pt>
                  <c:pt idx="68">
                    <c:v>0.22447112399999999</c:v>
                  </c:pt>
                  <c:pt idx="69">
                    <c:v>0.2</c:v>
                  </c:pt>
                  <c:pt idx="70">
                    <c:v>0.2</c:v>
                  </c:pt>
                  <c:pt idx="71">
                    <c:v>0.2</c:v>
                  </c:pt>
                  <c:pt idx="72">
                    <c:v>0.2</c:v>
                  </c:pt>
                  <c:pt idx="73">
                    <c:v>0.2</c:v>
                  </c:pt>
                  <c:pt idx="74">
                    <c:v>0.2</c:v>
                  </c:pt>
                  <c:pt idx="75">
                    <c:v>0.2</c:v>
                  </c:pt>
                  <c:pt idx="76">
                    <c:v>0.20076628599999999</c:v>
                  </c:pt>
                  <c:pt idx="77">
                    <c:v>0.2</c:v>
                  </c:pt>
                  <c:pt idx="78">
                    <c:v>0.202910691</c:v>
                  </c:pt>
                  <c:pt idx="79">
                    <c:v>0.2</c:v>
                  </c:pt>
                  <c:pt idx="80">
                    <c:v>0.2</c:v>
                  </c:pt>
                  <c:pt idx="81">
                    <c:v>0.2</c:v>
                  </c:pt>
                  <c:pt idx="82">
                    <c:v>0.2</c:v>
                  </c:pt>
                  <c:pt idx="83">
                    <c:v>0.2</c:v>
                  </c:pt>
                  <c:pt idx="84">
                    <c:v>0.2</c:v>
                  </c:pt>
                  <c:pt idx="85">
                    <c:v>0.2</c:v>
                  </c:pt>
                  <c:pt idx="86">
                    <c:v>0.2</c:v>
                  </c:pt>
                  <c:pt idx="87">
                    <c:v>0.2</c:v>
                  </c:pt>
                  <c:pt idx="88">
                    <c:v>0.22637459200000001</c:v>
                  </c:pt>
                  <c:pt idx="89">
                    <c:v>0.2</c:v>
                  </c:pt>
                  <c:pt idx="90">
                    <c:v>0.2</c:v>
                  </c:pt>
                  <c:pt idx="91">
                    <c:v>0.25572861299999999</c:v>
                  </c:pt>
                  <c:pt idx="92">
                    <c:v>0.418508665</c:v>
                  </c:pt>
                  <c:pt idx="93">
                    <c:v>0.36992156900000001</c:v>
                  </c:pt>
                  <c:pt idx="94">
                    <c:v>0.362902271</c:v>
                  </c:pt>
                  <c:pt idx="95">
                    <c:v>0.336224774</c:v>
                  </c:pt>
                  <c:pt idx="96">
                    <c:v>0.31483762599999998</c:v>
                  </c:pt>
                  <c:pt idx="97">
                    <c:v>0.37985853800000002</c:v>
                  </c:pt>
                  <c:pt idx="98">
                    <c:v>0.26071175699999999</c:v>
                  </c:pt>
                  <c:pt idx="99">
                    <c:v>0.21649458999999999</c:v>
                  </c:pt>
                  <c:pt idx="100">
                    <c:v>0.398656342</c:v>
                  </c:pt>
                  <c:pt idx="101">
                    <c:v>0.20597436999999999</c:v>
                  </c:pt>
                  <c:pt idx="102">
                    <c:v>0.2</c:v>
                  </c:pt>
                  <c:pt idx="103">
                    <c:v>0.24551764600000001</c:v>
                  </c:pt>
                  <c:pt idx="104">
                    <c:v>0.2</c:v>
                  </c:pt>
                  <c:pt idx="105">
                    <c:v>0.26494805300000002</c:v>
                  </c:pt>
                  <c:pt idx="106">
                    <c:v>0.27633081700000001</c:v>
                  </c:pt>
                  <c:pt idx="107">
                    <c:v>0.30434046999999997</c:v>
                  </c:pt>
                  <c:pt idx="108">
                    <c:v>0.33829523299999997</c:v>
                  </c:pt>
                  <c:pt idx="109">
                    <c:v>0.36587540600000001</c:v>
                  </c:pt>
                  <c:pt idx="110">
                    <c:v>0.37540494899999999</c:v>
                  </c:pt>
                  <c:pt idx="111">
                    <c:v>0.383431719</c:v>
                  </c:pt>
                  <c:pt idx="112">
                    <c:v>0.415894351</c:v>
                  </c:pt>
                  <c:pt idx="113">
                    <c:v>0.41981539099999998</c:v>
                  </c:pt>
                  <c:pt idx="114">
                    <c:v>0.38561423099999997</c:v>
                  </c:pt>
                  <c:pt idx="115">
                    <c:v>0.30074935600000002</c:v>
                  </c:pt>
                  <c:pt idx="116">
                    <c:v>0.28718012599999998</c:v>
                  </c:pt>
                  <c:pt idx="117">
                    <c:v>0.30370530499999998</c:v>
                  </c:pt>
                  <c:pt idx="118">
                    <c:v>0.27854292000000003</c:v>
                  </c:pt>
                  <c:pt idx="119">
                    <c:v>0.2</c:v>
                  </c:pt>
                  <c:pt idx="120">
                    <c:v>0.2</c:v>
                  </c:pt>
                  <c:pt idx="121">
                    <c:v>0.2</c:v>
                  </c:pt>
                  <c:pt idx="122">
                    <c:v>0.2</c:v>
                  </c:pt>
                  <c:pt idx="123">
                    <c:v>0.2</c:v>
                  </c:pt>
                  <c:pt idx="124">
                    <c:v>0.2</c:v>
                  </c:pt>
                  <c:pt idx="125">
                    <c:v>0.2</c:v>
                  </c:pt>
                  <c:pt idx="126">
                    <c:v>0.2</c:v>
                  </c:pt>
                  <c:pt idx="127">
                    <c:v>0.50385522900000002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'[T-T2000_2.xlsx]Feuil1'!$Q$2:$Q$129</c:f>
              <c:numCache>
                <c:formatCode>General</c:formatCode>
                <c:ptCount val="128"/>
                <c:pt idx="0">
                  <c:v>0.31524000000000002</c:v>
                </c:pt>
                <c:pt idx="1">
                  <c:v>0.10201494130000001</c:v>
                </c:pt>
                <c:pt idx="2">
                  <c:v>9.8187601310000011E-2</c:v>
                </c:pt>
                <c:pt idx="3">
                  <c:v>9.4384232710000002E-2</c:v>
                </c:pt>
                <c:pt idx="4">
                  <c:v>9.0596015439999997E-2</c:v>
                </c:pt>
                <c:pt idx="5">
                  <c:v>8.6829981880000004E-2</c:v>
                </c:pt>
                <c:pt idx="6">
                  <c:v>8.2984486100000004E-2</c:v>
                </c:pt>
                <c:pt idx="7">
                  <c:v>7.9153295479999997E-2</c:v>
                </c:pt>
                <c:pt idx="8">
                  <c:v>7.5338679749999998E-2</c:v>
                </c:pt>
                <c:pt idx="9">
                  <c:v>7.1555449610000002E-2</c:v>
                </c:pt>
                <c:pt idx="10">
                  <c:v>6.7685181420000004E-2</c:v>
                </c:pt>
                <c:pt idx="11">
                  <c:v>6.3830642770000001E-2</c:v>
                </c:pt>
                <c:pt idx="12">
                  <c:v>5.9993256580000001E-2</c:v>
                </c:pt>
                <c:pt idx="13">
                  <c:v>5.6187730539999994E-2</c:v>
                </c:pt>
                <c:pt idx="14">
                  <c:v>5.2268675010000001E-2</c:v>
                </c:pt>
                <c:pt idx="15">
                  <c:v>4.8456126089999996E-2</c:v>
                </c:pt>
                <c:pt idx="16">
                  <c:v>4.457188686E-2</c:v>
                </c:pt>
                <c:pt idx="17">
                  <c:v>4.067951182E-2</c:v>
                </c:pt>
                <c:pt idx="18">
                  <c:v>3.6736566400000004E-2</c:v>
                </c:pt>
                <c:pt idx="19">
                  <c:v>3.2755495689999997E-2</c:v>
                </c:pt>
                <c:pt idx="20">
                  <c:v>2.8682420740000002E-2</c:v>
                </c:pt>
                <c:pt idx="21">
                  <c:v>2.4405522449999998E-2</c:v>
                </c:pt>
                <c:pt idx="22">
                  <c:v>2.1768000000000001</c:v>
                </c:pt>
                <c:pt idx="23">
                  <c:v>9.9933549799999993E-2</c:v>
                </c:pt>
                <c:pt idx="24">
                  <c:v>0.10521086440000001</c:v>
                </c:pt>
                <c:pt idx="25">
                  <c:v>0.1104428799</c:v>
                </c:pt>
                <c:pt idx="26">
                  <c:v>0.11564925449999999</c:v>
                </c:pt>
                <c:pt idx="27">
                  <c:v>0.12081694430000001</c:v>
                </c:pt>
                <c:pt idx="28">
                  <c:v>0.12596377880000001</c:v>
                </c:pt>
                <c:pt idx="29">
                  <c:v>0.13108357910000001</c:v>
                </c:pt>
                <c:pt idx="30">
                  <c:v>0.1361910892</c:v>
                </c:pt>
                <c:pt idx="31">
                  <c:v>0.14128326690000001</c:v>
                </c:pt>
                <c:pt idx="32">
                  <c:v>0.14636179120000001</c:v>
                </c:pt>
                <c:pt idx="33">
                  <c:v>0.1514203083</c:v>
                </c:pt>
                <c:pt idx="34">
                  <c:v>0.15646192219999999</c:v>
                </c:pt>
                <c:pt idx="35">
                  <c:v>0.16149130890000002</c:v>
                </c:pt>
                <c:pt idx="36">
                  <c:v>0.16652436130000001</c:v>
                </c:pt>
                <c:pt idx="37">
                  <c:v>0.17155202089999999</c:v>
                </c:pt>
                <c:pt idx="38">
                  <c:v>0.17655738880000002</c:v>
                </c:pt>
                <c:pt idx="39">
                  <c:v>0.18155845410000002</c:v>
                </c:pt>
                <c:pt idx="40">
                  <c:v>0.1865596994</c:v>
                </c:pt>
                <c:pt idx="41">
                  <c:v>0.1915333531</c:v>
                </c:pt>
                <c:pt idx="42">
                  <c:v>0.19650455719999999</c:v>
                </c:pt>
                <c:pt idx="43">
                  <c:v>0.20149754749999998</c:v>
                </c:pt>
                <c:pt idx="44">
                  <c:v>0.2062625139</c:v>
                </c:pt>
                <c:pt idx="45">
                  <c:v>0.2111660112</c:v>
                </c:pt>
                <c:pt idx="46">
                  <c:v>0.21620259889999999</c:v>
                </c:pt>
                <c:pt idx="47">
                  <c:v>0.22139325609999999</c:v>
                </c:pt>
                <c:pt idx="48">
                  <c:v>0.22616226209999998</c:v>
                </c:pt>
                <c:pt idx="49">
                  <c:v>0.2310513287</c:v>
                </c:pt>
                <c:pt idx="50">
                  <c:v>0.23607259730000002</c:v>
                </c:pt>
                <c:pt idx="51">
                  <c:v>0.2412208555</c:v>
                </c:pt>
                <c:pt idx="52">
                  <c:v>0.2459819027</c:v>
                </c:pt>
                <c:pt idx="53">
                  <c:v>0.25087582930000002</c:v>
                </c:pt>
                <c:pt idx="54">
                  <c:v>0.25589058149999999</c:v>
                </c:pt>
                <c:pt idx="55">
                  <c:v>0.26104832259999999</c:v>
                </c:pt>
                <c:pt idx="56">
                  <c:v>0.26581286209999999</c:v>
                </c:pt>
                <c:pt idx="57">
                  <c:v>0.27072517190000001</c:v>
                </c:pt>
                <c:pt idx="58">
                  <c:v>0.27572117029999998</c:v>
                </c:pt>
                <c:pt idx="59">
                  <c:v>0.28084619240000003</c:v>
                </c:pt>
                <c:pt idx="60">
                  <c:v>0.29049986849999998</c:v>
                </c:pt>
                <c:pt idx="61">
                  <c:v>0.32079759769999999</c:v>
                </c:pt>
                <c:pt idx="62">
                  <c:v>0.3502023615</c:v>
                </c:pt>
                <c:pt idx="63">
                  <c:v>0.38020096740000003</c:v>
                </c:pt>
                <c:pt idx="64">
                  <c:v>0.4100326634</c:v>
                </c:pt>
                <c:pt idx="65">
                  <c:v>0.4400902001</c:v>
                </c:pt>
                <c:pt idx="66">
                  <c:v>0.4700877181</c:v>
                </c:pt>
                <c:pt idx="67">
                  <c:v>0.50027233410000005</c:v>
                </c:pt>
                <c:pt idx="68">
                  <c:v>6.2900232030000003E-2</c:v>
                </c:pt>
                <c:pt idx="69">
                  <c:v>6.8150949440000011E-2</c:v>
                </c:pt>
                <c:pt idx="70">
                  <c:v>7.3364194850000009E-2</c:v>
                </c:pt>
                <c:pt idx="71">
                  <c:v>7.8581845920000004E-2</c:v>
                </c:pt>
                <c:pt idx="72">
                  <c:v>8.3792334829999995E-2</c:v>
                </c:pt>
                <c:pt idx="73">
                  <c:v>8.8968977970000002E-2</c:v>
                </c:pt>
                <c:pt idx="74">
                  <c:v>9.4138801679999995E-2</c:v>
                </c:pt>
                <c:pt idx="75">
                  <c:v>9.9290424439999997E-2</c:v>
                </c:pt>
                <c:pt idx="76">
                  <c:v>0.1044197442</c:v>
                </c:pt>
                <c:pt idx="77">
                  <c:v>0.1019060304</c:v>
                </c:pt>
                <c:pt idx="78">
                  <c:v>9.6756914570000005E-2</c:v>
                </c:pt>
                <c:pt idx="79">
                  <c:v>9.1594858949999997E-2</c:v>
                </c:pt>
                <c:pt idx="80">
                  <c:v>8.6416041129999996E-2</c:v>
                </c:pt>
                <c:pt idx="81">
                  <c:v>8.1211186130000002E-2</c:v>
                </c:pt>
                <c:pt idx="82">
                  <c:v>7.5998320349999995E-2</c:v>
                </c:pt>
                <c:pt idx="83">
                  <c:v>7.077276968E-2</c:v>
                </c:pt>
                <c:pt idx="84">
                  <c:v>6.5524600579999995E-2</c:v>
                </c:pt>
                <c:pt idx="85">
                  <c:v>6.0271797959999998E-2</c:v>
                </c:pt>
                <c:pt idx="86">
                  <c:v>5.499639621E-2</c:v>
                </c:pt>
                <c:pt idx="87">
                  <c:v>4.9764160619999998E-2</c:v>
                </c:pt>
                <c:pt idx="88">
                  <c:v>3.9162045069999998E-2</c:v>
                </c:pt>
                <c:pt idx="89">
                  <c:v>3.3796841860000003E-2</c:v>
                </c:pt>
                <c:pt idx="90">
                  <c:v>2.827044632E-2</c:v>
                </c:pt>
                <c:pt idx="91">
                  <c:v>2.5400113549999999E-2</c:v>
                </c:pt>
                <c:pt idx="92">
                  <c:v>8.9618700280000001E-3</c:v>
                </c:pt>
                <c:pt idx="93">
                  <c:v>9.9580460580000005E-3</c:v>
                </c:pt>
                <c:pt idx="94">
                  <c:v>1.1000839089999999E-2</c:v>
                </c:pt>
                <c:pt idx="95">
                  <c:v>1.217021567E-2</c:v>
                </c:pt>
                <c:pt idx="96">
                  <c:v>1.3532928059999999E-2</c:v>
                </c:pt>
                <c:pt idx="97">
                  <c:v>1.5061077629999999E-2</c:v>
                </c:pt>
                <c:pt idx="98">
                  <c:v>1.697620344E-2</c:v>
                </c:pt>
                <c:pt idx="99">
                  <c:v>1.936898054E-2</c:v>
                </c:pt>
                <c:pt idx="100">
                  <c:v>2.2468307400000002E-2</c:v>
                </c:pt>
                <c:pt idx="101">
                  <c:v>2.6547590249999999E-2</c:v>
                </c:pt>
                <c:pt idx="102">
                  <c:v>3.2255668200000004E-2</c:v>
                </c:pt>
                <c:pt idx="103">
                  <c:v>2.1136579080000002E-2</c:v>
                </c:pt>
                <c:pt idx="104">
                  <c:v>1.862395733E-2</c:v>
                </c:pt>
                <c:pt idx="105">
                  <c:v>1.6582231419999999E-2</c:v>
                </c:pt>
                <c:pt idx="106">
                  <c:v>1.4881748330000001E-2</c:v>
                </c:pt>
                <c:pt idx="107">
                  <c:v>1.347526858E-2</c:v>
                </c:pt>
                <c:pt idx="108">
                  <c:v>1.224796085E-2</c:v>
                </c:pt>
                <c:pt idx="109">
                  <c:v>1.117375502E-2</c:v>
                </c:pt>
                <c:pt idx="110">
                  <c:v>1.0203840259999999E-2</c:v>
                </c:pt>
                <c:pt idx="111">
                  <c:v>9.3207157579999998E-3</c:v>
                </c:pt>
                <c:pt idx="112">
                  <c:v>8.861005114999999E-3</c:v>
                </c:pt>
                <c:pt idx="113">
                  <c:v>9.8492319719999995E-3</c:v>
                </c:pt>
                <c:pt idx="114">
                  <c:v>1.089436348E-2</c:v>
                </c:pt>
                <c:pt idx="115">
                  <c:v>1.2073227729999999E-2</c:v>
                </c:pt>
                <c:pt idx="116">
                  <c:v>1.344379936E-2</c:v>
                </c:pt>
                <c:pt idx="117">
                  <c:v>1.505804438E-2</c:v>
                </c:pt>
                <c:pt idx="118">
                  <c:v>1.7015636899999999E-2</c:v>
                </c:pt>
                <c:pt idx="119">
                  <c:v>0.54271910940000001</c:v>
                </c:pt>
                <c:pt idx="120">
                  <c:v>0.55462772579999997</c:v>
                </c:pt>
                <c:pt idx="121">
                  <c:v>0.56842566699999997</c:v>
                </c:pt>
                <c:pt idx="122">
                  <c:v>0.58194391140000001</c:v>
                </c:pt>
                <c:pt idx="123">
                  <c:v>0.56078860990000001</c:v>
                </c:pt>
                <c:pt idx="124">
                  <c:v>0.62172550190000009</c:v>
                </c:pt>
                <c:pt idx="125">
                  <c:v>0.68238867219999999</c:v>
                </c:pt>
                <c:pt idx="126">
                  <c:v>0.49509300889999996</c:v>
                </c:pt>
                <c:pt idx="127">
                  <c:v>7.5992643510000004E-3</c:v>
                </c:pt>
              </c:numCache>
            </c:numRef>
          </c:xVal>
          <c:yVal>
            <c:numRef>
              <c:f>'[T-T2000_2.xlsx]Feuil1'!$R$2:$R$129</c:f>
              <c:numCache>
                <c:formatCode>General</c:formatCode>
                <c:ptCount val="128"/>
                <c:pt idx="0">
                  <c:v>6.2714186000000005E-2</c:v>
                </c:pt>
                <c:pt idx="1">
                  <c:v>0.10165707</c:v>
                </c:pt>
                <c:pt idx="2">
                  <c:v>6.0568695999999998E-2</c:v>
                </c:pt>
                <c:pt idx="3">
                  <c:v>6.2976940000000004E-3</c:v>
                </c:pt>
                <c:pt idx="4">
                  <c:v>3.1884536999999998E-2</c:v>
                </c:pt>
                <c:pt idx="5">
                  <c:v>2.1251761000000001E-2</c:v>
                </c:pt>
                <c:pt idx="6">
                  <c:v>-5.6017699999999998E-3</c:v>
                </c:pt>
                <c:pt idx="7">
                  <c:v>1.8879909E-2</c:v>
                </c:pt>
                <c:pt idx="8">
                  <c:v>6.0977999999999998E-4</c:v>
                </c:pt>
                <c:pt idx="9">
                  <c:v>-1.9302010000000001E-2</c:v>
                </c:pt>
                <c:pt idx="10">
                  <c:v>3.375504E-2</c:v>
                </c:pt>
                <c:pt idx="11">
                  <c:v>9.4215799000000003E-2</c:v>
                </c:pt>
                <c:pt idx="12">
                  <c:v>7.2412470000000001E-3</c:v>
                </c:pt>
                <c:pt idx="13">
                  <c:v>5.4215377000000002E-2</c:v>
                </c:pt>
                <c:pt idx="14">
                  <c:v>-7.1183228000000001E-2</c:v>
                </c:pt>
                <c:pt idx="15">
                  <c:v>-4.71346E-3</c:v>
                </c:pt>
                <c:pt idx="16">
                  <c:v>4.8094352E-2</c:v>
                </c:pt>
                <c:pt idx="17">
                  <c:v>4.7927837000000001E-2</c:v>
                </c:pt>
                <c:pt idx="18">
                  <c:v>3.9761499999999998E-2</c:v>
                </c:pt>
                <c:pt idx="19">
                  <c:v>4.0968391999999999E-2</c:v>
                </c:pt>
                <c:pt idx="20">
                  <c:v>6.3020692000000003E-2</c:v>
                </c:pt>
                <c:pt idx="21">
                  <c:v>5.8898226999999997E-2</c:v>
                </c:pt>
                <c:pt idx="22">
                  <c:v>0.164106165</c:v>
                </c:pt>
                <c:pt idx="23">
                  <c:v>7.8817574000000001E-2</c:v>
                </c:pt>
                <c:pt idx="24">
                  <c:v>-1.548224E-3</c:v>
                </c:pt>
                <c:pt idx="25">
                  <c:v>0.107211167</c:v>
                </c:pt>
                <c:pt idx="26">
                  <c:v>-4.8331310000000002E-2</c:v>
                </c:pt>
                <c:pt idx="27">
                  <c:v>2.2721895999999998E-2</c:v>
                </c:pt>
                <c:pt idx="28">
                  <c:v>-9.0044930000000006E-3</c:v>
                </c:pt>
                <c:pt idx="29">
                  <c:v>-1.2858285000000001E-2</c:v>
                </c:pt>
                <c:pt idx="30">
                  <c:v>6.5086050000000006E-2</c:v>
                </c:pt>
                <c:pt idx="31">
                  <c:v>6.1136610000000001E-2</c:v>
                </c:pt>
                <c:pt idx="32">
                  <c:v>-2.1847505E-2</c:v>
                </c:pt>
                <c:pt idx="33">
                  <c:v>-3.9655314999999997E-2</c:v>
                </c:pt>
                <c:pt idx="34">
                  <c:v>2.6600018E-2</c:v>
                </c:pt>
                <c:pt idx="35">
                  <c:v>5.8665509999999997E-2</c:v>
                </c:pt>
                <c:pt idx="36">
                  <c:v>0.11071347099999999</c:v>
                </c:pt>
                <c:pt idx="37">
                  <c:v>8.9710572000000002E-2</c:v>
                </c:pt>
                <c:pt idx="38">
                  <c:v>2.0371053E-2</c:v>
                </c:pt>
                <c:pt idx="39">
                  <c:v>6.1963625000000001E-2</c:v>
                </c:pt>
                <c:pt idx="40">
                  <c:v>-3.9962971999999999E-2</c:v>
                </c:pt>
                <c:pt idx="41">
                  <c:v>3.1040390000000001E-2</c:v>
                </c:pt>
                <c:pt idx="42">
                  <c:v>-7.9848733000000005E-2</c:v>
                </c:pt>
                <c:pt idx="43">
                  <c:v>2.6424837999999999E-2</c:v>
                </c:pt>
                <c:pt idx="44">
                  <c:v>3.3916729999999999E-2</c:v>
                </c:pt>
                <c:pt idx="45">
                  <c:v>-3.2461806000000003E-2</c:v>
                </c:pt>
                <c:pt idx="46">
                  <c:v>2.451913E-3</c:v>
                </c:pt>
                <c:pt idx="47">
                  <c:v>-9.4243609999999992E-3</c:v>
                </c:pt>
                <c:pt idx="48">
                  <c:v>3.8497182999999997E-2</c:v>
                </c:pt>
                <c:pt idx="49">
                  <c:v>2.601357E-2</c:v>
                </c:pt>
                <c:pt idx="50">
                  <c:v>-1.2781746E-2</c:v>
                </c:pt>
                <c:pt idx="51" formatCode="0.00E+00">
                  <c:v>1.21051E-5</c:v>
                </c:pt>
                <c:pt idx="52">
                  <c:v>-1.8230935E-2</c:v>
                </c:pt>
                <c:pt idx="53">
                  <c:v>3.1223693E-2</c:v>
                </c:pt>
                <c:pt idx="54">
                  <c:v>1.0405619E-2</c:v>
                </c:pt>
                <c:pt idx="55">
                  <c:v>1.2281327999999999E-2</c:v>
                </c:pt>
                <c:pt idx="56">
                  <c:v>1.0700009E-2</c:v>
                </c:pt>
                <c:pt idx="57">
                  <c:v>2.0442723999999999E-2</c:v>
                </c:pt>
                <c:pt idx="58">
                  <c:v>-8.4589079999999994E-3</c:v>
                </c:pt>
                <c:pt idx="59">
                  <c:v>1.7275896999999998E-2</c:v>
                </c:pt>
                <c:pt idx="60">
                  <c:v>5.919934E-3</c:v>
                </c:pt>
                <c:pt idx="61">
                  <c:v>-0.115976523</c:v>
                </c:pt>
                <c:pt idx="62">
                  <c:v>6.2761884000000004E-2</c:v>
                </c:pt>
                <c:pt idx="63">
                  <c:v>-7.1720229999999996E-3</c:v>
                </c:pt>
                <c:pt idx="64">
                  <c:v>8.3156375000000005E-2</c:v>
                </c:pt>
                <c:pt idx="65">
                  <c:v>-1.1426998000000001E-2</c:v>
                </c:pt>
                <c:pt idx="66">
                  <c:v>5.3103301999999998E-2</c:v>
                </c:pt>
                <c:pt idx="67">
                  <c:v>3.2957250000000002E-3</c:v>
                </c:pt>
                <c:pt idx="68">
                  <c:v>0.16116269599999999</c:v>
                </c:pt>
                <c:pt idx="69">
                  <c:v>0.111500193</c:v>
                </c:pt>
                <c:pt idx="70">
                  <c:v>3.0496116E-2</c:v>
                </c:pt>
                <c:pt idx="71">
                  <c:v>-4.5722582999999997E-2</c:v>
                </c:pt>
                <c:pt idx="72">
                  <c:v>0.13173932899999999</c:v>
                </c:pt>
                <c:pt idx="73">
                  <c:v>0.15138480100000001</c:v>
                </c:pt>
                <c:pt idx="74">
                  <c:v>4.9503573000000002E-2</c:v>
                </c:pt>
                <c:pt idx="75">
                  <c:v>5.1794431000000002E-2</c:v>
                </c:pt>
                <c:pt idx="76">
                  <c:v>3.4493860000000001E-2</c:v>
                </c:pt>
                <c:pt idx="77">
                  <c:v>4.8382219999999997E-2</c:v>
                </c:pt>
                <c:pt idx="78">
                  <c:v>8.3410731000000002E-2</c:v>
                </c:pt>
                <c:pt idx="79">
                  <c:v>2.6524906000000001E-2</c:v>
                </c:pt>
                <c:pt idx="80">
                  <c:v>8.7901500000000003E-4</c:v>
                </c:pt>
                <c:pt idx="81">
                  <c:v>4.5913378999999997E-2</c:v>
                </c:pt>
                <c:pt idx="82">
                  <c:v>4.9960853999999999E-2</c:v>
                </c:pt>
                <c:pt idx="83">
                  <c:v>1.0436782E-2</c:v>
                </c:pt>
                <c:pt idx="84" formatCode="0.00E+00">
                  <c:v>-4.4715999999999997E-6</c:v>
                </c:pt>
                <c:pt idx="85">
                  <c:v>6.1429459999999998E-2</c:v>
                </c:pt>
                <c:pt idx="86">
                  <c:v>2.4983182E-2</c:v>
                </c:pt>
                <c:pt idx="87">
                  <c:v>-1.1859539000000001E-2</c:v>
                </c:pt>
                <c:pt idx="88">
                  <c:v>2.4416114999999999E-2</c:v>
                </c:pt>
                <c:pt idx="89">
                  <c:v>-3.4312140999999997E-2</c:v>
                </c:pt>
                <c:pt idx="90">
                  <c:v>6.1721841E-2</c:v>
                </c:pt>
                <c:pt idx="91">
                  <c:v>-6.5341007000000006E-2</c:v>
                </c:pt>
                <c:pt idx="92">
                  <c:v>0.67851656900000001</c:v>
                </c:pt>
                <c:pt idx="93">
                  <c:v>0.39769917500000002</c:v>
                </c:pt>
                <c:pt idx="94">
                  <c:v>0.412169287</c:v>
                </c:pt>
                <c:pt idx="95">
                  <c:v>0.44042169399999997</c:v>
                </c:pt>
                <c:pt idx="96">
                  <c:v>0.26034528400000001</c:v>
                </c:pt>
                <c:pt idx="97">
                  <c:v>0.25407000000000002</c:v>
                </c:pt>
                <c:pt idx="98">
                  <c:v>0.24933272100000001</c:v>
                </c:pt>
                <c:pt idx="99">
                  <c:v>0.362566785</c:v>
                </c:pt>
                <c:pt idx="100">
                  <c:v>0.207146</c:v>
                </c:pt>
                <c:pt idx="101">
                  <c:v>1.3595961E-2</c:v>
                </c:pt>
                <c:pt idx="102">
                  <c:v>1.3427409999999999E-3</c:v>
                </c:pt>
                <c:pt idx="103">
                  <c:v>9.0100294999999997E-2</c:v>
                </c:pt>
                <c:pt idx="104">
                  <c:v>0.13298548499999999</c:v>
                </c:pt>
                <c:pt idx="105">
                  <c:v>0.217970423</c:v>
                </c:pt>
                <c:pt idx="106">
                  <c:v>0.303971408</c:v>
                </c:pt>
                <c:pt idx="107">
                  <c:v>9.0228183000000003E-2</c:v>
                </c:pt>
                <c:pt idx="108">
                  <c:v>0.37289374600000003</c:v>
                </c:pt>
                <c:pt idx="109">
                  <c:v>0.30067886700000002</c:v>
                </c:pt>
                <c:pt idx="110">
                  <c:v>0.502835684</c:v>
                </c:pt>
                <c:pt idx="111">
                  <c:v>0.55611631500000003</c:v>
                </c:pt>
                <c:pt idx="112">
                  <c:v>0.49973068999999998</c:v>
                </c:pt>
                <c:pt idx="113">
                  <c:v>0.52291331100000005</c:v>
                </c:pt>
                <c:pt idx="114">
                  <c:v>0.41403263299999998</c:v>
                </c:pt>
                <c:pt idx="115">
                  <c:v>0.52398150200000004</c:v>
                </c:pt>
                <c:pt idx="116">
                  <c:v>0.364951519</c:v>
                </c:pt>
                <c:pt idx="117">
                  <c:v>0.28363696500000002</c:v>
                </c:pt>
                <c:pt idx="118">
                  <c:v>0.22133735099999999</c:v>
                </c:pt>
                <c:pt idx="119">
                  <c:v>-0.327514099</c:v>
                </c:pt>
                <c:pt idx="120">
                  <c:v>8.7078199999999996E-4</c:v>
                </c:pt>
                <c:pt idx="121">
                  <c:v>1.9100281E-2</c:v>
                </c:pt>
                <c:pt idx="122">
                  <c:v>7.6001310000000004E-3</c:v>
                </c:pt>
                <c:pt idx="123">
                  <c:v>-1.8805962999999998E-2</c:v>
                </c:pt>
                <c:pt idx="124">
                  <c:v>2.5995105000000001E-2</c:v>
                </c:pt>
                <c:pt idx="125">
                  <c:v>7.9823701999999996E-2</c:v>
                </c:pt>
                <c:pt idx="126">
                  <c:v>-0.123714795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D55C-46CE-956F-7D4FF830C427}"/>
            </c:ext>
          </c:extLst>
        </c:ser>
        <c:ser>
          <c:idx val="4"/>
          <c:order val="4"/>
          <c:tx>
            <c:strRef>
              <c:f>'[T-T2000_2.xlsx]Feuil1'!$T$1</c:f>
              <c:strCache>
                <c:ptCount val="1"/>
                <c:pt idx="0">
                  <c:v>T217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diamond"/>
            <c:size val="6"/>
            <c:spPr>
              <a:noFill/>
              <a:ln w="9525">
                <a:solidFill>
                  <a:schemeClr val="accent1"/>
                </a:solidFill>
              </a:ln>
              <a:effectLst/>
            </c:spPr>
          </c:marker>
          <c:errBars>
            <c:errDir val="y"/>
            <c:errBarType val="both"/>
            <c:errValType val="cust"/>
            <c:noEndCap val="0"/>
            <c:plus>
              <c:numRef>
                <c:f>'[T-T2000_2.xlsx]Feuil1'!$W$2:$W$114</c:f>
                <c:numCache>
                  <c:formatCode>General</c:formatCode>
                  <c:ptCount val="113"/>
                  <c:pt idx="0">
                    <c:v>0.41576192699999998</c:v>
                  </c:pt>
                  <c:pt idx="1">
                    <c:v>0.41836423299999997</c:v>
                  </c:pt>
                  <c:pt idx="2">
                    <c:v>0.38334084699999998</c:v>
                  </c:pt>
                  <c:pt idx="3">
                    <c:v>0.41960657200000001</c:v>
                  </c:pt>
                  <c:pt idx="4">
                    <c:v>0.36981377500000001</c:v>
                  </c:pt>
                  <c:pt idx="5">
                    <c:v>0.375270469</c:v>
                  </c:pt>
                  <c:pt idx="6">
                    <c:v>0.38541922499999998</c:v>
                  </c:pt>
                  <c:pt idx="7">
                    <c:v>0.36275413299999998</c:v>
                  </c:pt>
                  <c:pt idx="8">
                    <c:v>0.36571553600000001</c:v>
                  </c:pt>
                  <c:pt idx="9">
                    <c:v>0.30068826700000001</c:v>
                  </c:pt>
                  <c:pt idx="10">
                    <c:v>0.33607868899999999</c:v>
                  </c:pt>
                  <c:pt idx="11">
                    <c:v>0.33814217800000002</c:v>
                  </c:pt>
                  <c:pt idx="12">
                    <c:v>0.28709426799999999</c:v>
                  </c:pt>
                  <c:pt idx="13">
                    <c:v>0.31468787500000001</c:v>
                  </c:pt>
                  <c:pt idx="14">
                    <c:v>0.27622291500000001</c:v>
                  </c:pt>
                  <c:pt idx="15">
                    <c:v>0.303537416</c:v>
                  </c:pt>
                  <c:pt idx="16">
                    <c:v>0.37956646199999999</c:v>
                  </c:pt>
                  <c:pt idx="17">
                    <c:v>0.26481900800000002</c:v>
                  </c:pt>
                  <c:pt idx="18">
                    <c:v>0.260584808</c:v>
                  </c:pt>
                  <c:pt idx="19">
                    <c:v>0.27837957699999999</c:v>
                  </c:pt>
                  <c:pt idx="20">
                    <c:v>0.2</c:v>
                  </c:pt>
                  <c:pt idx="21">
                    <c:v>0.216414722</c:v>
                  </c:pt>
                  <c:pt idx="22">
                    <c:v>0.24536665099999999</c:v>
                  </c:pt>
                  <c:pt idx="23">
                    <c:v>0.39827463699999999</c:v>
                  </c:pt>
                  <c:pt idx="24">
                    <c:v>0.21708423900000001</c:v>
                  </c:pt>
                  <c:pt idx="25">
                    <c:v>0.20583623100000001</c:v>
                  </c:pt>
                  <c:pt idx="26">
                    <c:v>0.23108234699999999</c:v>
                  </c:pt>
                  <c:pt idx="27">
                    <c:v>0.2</c:v>
                  </c:pt>
                  <c:pt idx="28">
                    <c:v>0.2</c:v>
                  </c:pt>
                  <c:pt idx="29">
                    <c:v>0.20266867499999999</c:v>
                  </c:pt>
                  <c:pt idx="30">
                    <c:v>0.2</c:v>
                  </c:pt>
                  <c:pt idx="31">
                    <c:v>0.203093251</c:v>
                  </c:pt>
                  <c:pt idx="32">
                    <c:v>0.2</c:v>
                  </c:pt>
                  <c:pt idx="33">
                    <c:v>0.2</c:v>
                  </c:pt>
                  <c:pt idx="34">
                    <c:v>0.2</c:v>
                  </c:pt>
                  <c:pt idx="35">
                    <c:v>0.2</c:v>
                  </c:pt>
                  <c:pt idx="36">
                    <c:v>0.2</c:v>
                  </c:pt>
                  <c:pt idx="37">
                    <c:v>0.2</c:v>
                  </c:pt>
                  <c:pt idx="38">
                    <c:v>0.2</c:v>
                  </c:pt>
                  <c:pt idx="39">
                    <c:v>0.224237521</c:v>
                  </c:pt>
                  <c:pt idx="40">
                    <c:v>0.2</c:v>
                  </c:pt>
                  <c:pt idx="41">
                    <c:v>0.2</c:v>
                  </c:pt>
                  <c:pt idx="42">
                    <c:v>0.24835922399999999</c:v>
                  </c:pt>
                  <c:pt idx="43">
                    <c:v>0.2</c:v>
                  </c:pt>
                  <c:pt idx="44">
                    <c:v>0.2</c:v>
                  </c:pt>
                  <c:pt idx="45">
                    <c:v>0.2</c:v>
                  </c:pt>
                  <c:pt idx="46">
                    <c:v>0.2</c:v>
                  </c:pt>
                  <c:pt idx="47">
                    <c:v>0.24300549399999999</c:v>
                  </c:pt>
                  <c:pt idx="48">
                    <c:v>0.2</c:v>
                  </c:pt>
                  <c:pt idx="49">
                    <c:v>0.2</c:v>
                  </c:pt>
                  <c:pt idx="50">
                    <c:v>0.2</c:v>
                  </c:pt>
                  <c:pt idx="51">
                    <c:v>0.2</c:v>
                  </c:pt>
                  <c:pt idx="52">
                    <c:v>0.2</c:v>
                  </c:pt>
                  <c:pt idx="53">
                    <c:v>0.2</c:v>
                  </c:pt>
                  <c:pt idx="54">
                    <c:v>0.2</c:v>
                  </c:pt>
                  <c:pt idx="55">
                    <c:v>0.21074911900000001</c:v>
                  </c:pt>
                  <c:pt idx="56">
                    <c:v>0.2</c:v>
                  </c:pt>
                  <c:pt idx="57">
                    <c:v>0.2</c:v>
                  </c:pt>
                  <c:pt idx="58">
                    <c:v>0.2</c:v>
                  </c:pt>
                  <c:pt idx="59">
                    <c:v>0.2</c:v>
                  </c:pt>
                  <c:pt idx="60">
                    <c:v>0.2</c:v>
                  </c:pt>
                  <c:pt idx="61">
                    <c:v>0.20268510300000001</c:v>
                  </c:pt>
                  <c:pt idx="62">
                    <c:v>0.2</c:v>
                  </c:pt>
                  <c:pt idx="63">
                    <c:v>0.2</c:v>
                  </c:pt>
                  <c:pt idx="64">
                    <c:v>0.2</c:v>
                  </c:pt>
                  <c:pt idx="65">
                    <c:v>0.2</c:v>
                  </c:pt>
                  <c:pt idx="66">
                    <c:v>0.2</c:v>
                  </c:pt>
                  <c:pt idx="67">
                    <c:v>0.20055395000000001</c:v>
                  </c:pt>
                  <c:pt idx="68">
                    <c:v>0.2</c:v>
                  </c:pt>
                  <c:pt idx="69">
                    <c:v>0.2</c:v>
                  </c:pt>
                  <c:pt idx="70">
                    <c:v>0.2</c:v>
                  </c:pt>
                  <c:pt idx="71">
                    <c:v>0.2</c:v>
                  </c:pt>
                  <c:pt idx="72">
                    <c:v>0.2</c:v>
                  </c:pt>
                  <c:pt idx="73">
                    <c:v>0.2</c:v>
                  </c:pt>
                  <c:pt idx="74">
                    <c:v>0.22240404799999999</c:v>
                  </c:pt>
                  <c:pt idx="75">
                    <c:v>0.2</c:v>
                  </c:pt>
                  <c:pt idx="76">
                    <c:v>0.2</c:v>
                  </c:pt>
                  <c:pt idx="77">
                    <c:v>0.2</c:v>
                  </c:pt>
                  <c:pt idx="78">
                    <c:v>0.2</c:v>
                  </c:pt>
                  <c:pt idx="79">
                    <c:v>0.2</c:v>
                  </c:pt>
                  <c:pt idx="80">
                    <c:v>0.22204446</c:v>
                  </c:pt>
                  <c:pt idx="81">
                    <c:v>0.2</c:v>
                  </c:pt>
                  <c:pt idx="82">
                    <c:v>0.2</c:v>
                  </c:pt>
                  <c:pt idx="83">
                    <c:v>0.2</c:v>
                  </c:pt>
                  <c:pt idx="84">
                    <c:v>0.2</c:v>
                  </c:pt>
                  <c:pt idx="85">
                    <c:v>0.2</c:v>
                  </c:pt>
                  <c:pt idx="86">
                    <c:v>0.2</c:v>
                  </c:pt>
                  <c:pt idx="87">
                    <c:v>0.2</c:v>
                  </c:pt>
                  <c:pt idx="88">
                    <c:v>0.2</c:v>
                  </c:pt>
                  <c:pt idx="89">
                    <c:v>0.2</c:v>
                  </c:pt>
                  <c:pt idx="90">
                    <c:v>0.2</c:v>
                  </c:pt>
                  <c:pt idx="91">
                    <c:v>0.2</c:v>
                  </c:pt>
                  <c:pt idx="92">
                    <c:v>0.2</c:v>
                  </c:pt>
                  <c:pt idx="93">
                    <c:v>0.2</c:v>
                  </c:pt>
                  <c:pt idx="94">
                    <c:v>0.2</c:v>
                  </c:pt>
                  <c:pt idx="95">
                    <c:v>0.2</c:v>
                  </c:pt>
                  <c:pt idx="96">
                    <c:v>0.2</c:v>
                  </c:pt>
                  <c:pt idx="97">
                    <c:v>0.2</c:v>
                  </c:pt>
                  <c:pt idx="98">
                    <c:v>0.2</c:v>
                  </c:pt>
                  <c:pt idx="99">
                    <c:v>0.2</c:v>
                  </c:pt>
                  <c:pt idx="100">
                    <c:v>0.2</c:v>
                  </c:pt>
                  <c:pt idx="101">
                    <c:v>0.2</c:v>
                  </c:pt>
                  <c:pt idx="102">
                    <c:v>0.240586669</c:v>
                  </c:pt>
                  <c:pt idx="103">
                    <c:v>0.2</c:v>
                  </c:pt>
                  <c:pt idx="104">
                    <c:v>0.21236144200000001</c:v>
                  </c:pt>
                  <c:pt idx="105">
                    <c:v>0.42792377599999998</c:v>
                  </c:pt>
                  <c:pt idx="106">
                    <c:v>0.2</c:v>
                  </c:pt>
                  <c:pt idx="107">
                    <c:v>0.2</c:v>
                  </c:pt>
                  <c:pt idx="108">
                    <c:v>0.2</c:v>
                  </c:pt>
                  <c:pt idx="109">
                    <c:v>0.2</c:v>
                  </c:pt>
                  <c:pt idx="110">
                    <c:v>0.2</c:v>
                  </c:pt>
                  <c:pt idx="111">
                    <c:v>0.222674026</c:v>
                  </c:pt>
                  <c:pt idx="112">
                    <c:v>0.20524789600000001</c:v>
                  </c:pt>
                </c:numCache>
              </c:numRef>
            </c:plus>
            <c:minus>
              <c:numRef>
                <c:f>'[T-T2000_2.xlsx]Feuil1'!$W$2:$W$114</c:f>
                <c:numCache>
                  <c:formatCode>General</c:formatCode>
                  <c:ptCount val="113"/>
                  <c:pt idx="0">
                    <c:v>0.41576192699999998</c:v>
                  </c:pt>
                  <c:pt idx="1">
                    <c:v>0.41836423299999997</c:v>
                  </c:pt>
                  <c:pt idx="2">
                    <c:v>0.38334084699999998</c:v>
                  </c:pt>
                  <c:pt idx="3">
                    <c:v>0.41960657200000001</c:v>
                  </c:pt>
                  <c:pt idx="4">
                    <c:v>0.36981377500000001</c:v>
                  </c:pt>
                  <c:pt idx="5">
                    <c:v>0.375270469</c:v>
                  </c:pt>
                  <c:pt idx="6">
                    <c:v>0.38541922499999998</c:v>
                  </c:pt>
                  <c:pt idx="7">
                    <c:v>0.36275413299999998</c:v>
                  </c:pt>
                  <c:pt idx="8">
                    <c:v>0.36571553600000001</c:v>
                  </c:pt>
                  <c:pt idx="9">
                    <c:v>0.30068826700000001</c:v>
                  </c:pt>
                  <c:pt idx="10">
                    <c:v>0.33607868899999999</c:v>
                  </c:pt>
                  <c:pt idx="11">
                    <c:v>0.33814217800000002</c:v>
                  </c:pt>
                  <c:pt idx="12">
                    <c:v>0.28709426799999999</c:v>
                  </c:pt>
                  <c:pt idx="13">
                    <c:v>0.31468787500000001</c:v>
                  </c:pt>
                  <c:pt idx="14">
                    <c:v>0.27622291500000001</c:v>
                  </c:pt>
                  <c:pt idx="15">
                    <c:v>0.303537416</c:v>
                  </c:pt>
                  <c:pt idx="16">
                    <c:v>0.37956646199999999</c:v>
                  </c:pt>
                  <c:pt idx="17">
                    <c:v>0.26481900800000002</c:v>
                  </c:pt>
                  <c:pt idx="18">
                    <c:v>0.260584808</c:v>
                  </c:pt>
                  <c:pt idx="19">
                    <c:v>0.27837957699999999</c:v>
                  </c:pt>
                  <c:pt idx="20">
                    <c:v>0.2</c:v>
                  </c:pt>
                  <c:pt idx="21">
                    <c:v>0.216414722</c:v>
                  </c:pt>
                  <c:pt idx="22">
                    <c:v>0.24536665099999999</c:v>
                  </c:pt>
                  <c:pt idx="23">
                    <c:v>0.39827463699999999</c:v>
                  </c:pt>
                  <c:pt idx="24">
                    <c:v>0.21708423900000001</c:v>
                  </c:pt>
                  <c:pt idx="25">
                    <c:v>0.20583623100000001</c:v>
                  </c:pt>
                  <c:pt idx="26">
                    <c:v>0.23108234699999999</c:v>
                  </c:pt>
                  <c:pt idx="27">
                    <c:v>0.2</c:v>
                  </c:pt>
                  <c:pt idx="28">
                    <c:v>0.2</c:v>
                  </c:pt>
                  <c:pt idx="29">
                    <c:v>0.20266867499999999</c:v>
                  </c:pt>
                  <c:pt idx="30">
                    <c:v>0.2</c:v>
                  </c:pt>
                  <c:pt idx="31">
                    <c:v>0.203093251</c:v>
                  </c:pt>
                  <c:pt idx="32">
                    <c:v>0.2</c:v>
                  </c:pt>
                  <c:pt idx="33">
                    <c:v>0.2</c:v>
                  </c:pt>
                  <c:pt idx="34">
                    <c:v>0.2</c:v>
                  </c:pt>
                  <c:pt idx="35">
                    <c:v>0.2</c:v>
                  </c:pt>
                  <c:pt idx="36">
                    <c:v>0.2</c:v>
                  </c:pt>
                  <c:pt idx="37">
                    <c:v>0.2</c:v>
                  </c:pt>
                  <c:pt idx="38">
                    <c:v>0.2</c:v>
                  </c:pt>
                  <c:pt idx="39">
                    <c:v>0.224237521</c:v>
                  </c:pt>
                  <c:pt idx="40">
                    <c:v>0.2</c:v>
                  </c:pt>
                  <c:pt idx="41">
                    <c:v>0.2</c:v>
                  </c:pt>
                  <c:pt idx="42">
                    <c:v>0.24835922399999999</c:v>
                  </c:pt>
                  <c:pt idx="43">
                    <c:v>0.2</c:v>
                  </c:pt>
                  <c:pt idx="44">
                    <c:v>0.2</c:v>
                  </c:pt>
                  <c:pt idx="45">
                    <c:v>0.2</c:v>
                  </c:pt>
                  <c:pt idx="46">
                    <c:v>0.2</c:v>
                  </c:pt>
                  <c:pt idx="47">
                    <c:v>0.24300549399999999</c:v>
                  </c:pt>
                  <c:pt idx="48">
                    <c:v>0.2</c:v>
                  </c:pt>
                  <c:pt idx="49">
                    <c:v>0.2</c:v>
                  </c:pt>
                  <c:pt idx="50">
                    <c:v>0.2</c:v>
                  </c:pt>
                  <c:pt idx="51">
                    <c:v>0.2</c:v>
                  </c:pt>
                  <c:pt idx="52">
                    <c:v>0.2</c:v>
                  </c:pt>
                  <c:pt idx="53">
                    <c:v>0.2</c:v>
                  </c:pt>
                  <c:pt idx="54">
                    <c:v>0.2</c:v>
                  </c:pt>
                  <c:pt idx="55">
                    <c:v>0.21074911900000001</c:v>
                  </c:pt>
                  <c:pt idx="56">
                    <c:v>0.2</c:v>
                  </c:pt>
                  <c:pt idx="57">
                    <c:v>0.2</c:v>
                  </c:pt>
                  <c:pt idx="58">
                    <c:v>0.2</c:v>
                  </c:pt>
                  <c:pt idx="59">
                    <c:v>0.2</c:v>
                  </c:pt>
                  <c:pt idx="60">
                    <c:v>0.2</c:v>
                  </c:pt>
                  <c:pt idx="61">
                    <c:v>0.20268510300000001</c:v>
                  </c:pt>
                  <c:pt idx="62">
                    <c:v>0.2</c:v>
                  </c:pt>
                  <c:pt idx="63">
                    <c:v>0.2</c:v>
                  </c:pt>
                  <c:pt idx="64">
                    <c:v>0.2</c:v>
                  </c:pt>
                  <c:pt idx="65">
                    <c:v>0.2</c:v>
                  </c:pt>
                  <c:pt idx="66">
                    <c:v>0.2</c:v>
                  </c:pt>
                  <c:pt idx="67">
                    <c:v>0.20055395000000001</c:v>
                  </c:pt>
                  <c:pt idx="68">
                    <c:v>0.2</c:v>
                  </c:pt>
                  <c:pt idx="69">
                    <c:v>0.2</c:v>
                  </c:pt>
                  <c:pt idx="70">
                    <c:v>0.2</c:v>
                  </c:pt>
                  <c:pt idx="71">
                    <c:v>0.2</c:v>
                  </c:pt>
                  <c:pt idx="72">
                    <c:v>0.2</c:v>
                  </c:pt>
                  <c:pt idx="73">
                    <c:v>0.2</c:v>
                  </c:pt>
                  <c:pt idx="74">
                    <c:v>0.22240404799999999</c:v>
                  </c:pt>
                  <c:pt idx="75">
                    <c:v>0.2</c:v>
                  </c:pt>
                  <c:pt idx="76">
                    <c:v>0.2</c:v>
                  </c:pt>
                  <c:pt idx="77">
                    <c:v>0.2</c:v>
                  </c:pt>
                  <c:pt idx="78">
                    <c:v>0.2</c:v>
                  </c:pt>
                  <c:pt idx="79">
                    <c:v>0.2</c:v>
                  </c:pt>
                  <c:pt idx="80">
                    <c:v>0.22204446</c:v>
                  </c:pt>
                  <c:pt idx="81">
                    <c:v>0.2</c:v>
                  </c:pt>
                  <c:pt idx="82">
                    <c:v>0.2</c:v>
                  </c:pt>
                  <c:pt idx="83">
                    <c:v>0.2</c:v>
                  </c:pt>
                  <c:pt idx="84">
                    <c:v>0.2</c:v>
                  </c:pt>
                  <c:pt idx="85">
                    <c:v>0.2</c:v>
                  </c:pt>
                  <c:pt idx="86">
                    <c:v>0.2</c:v>
                  </c:pt>
                  <c:pt idx="87">
                    <c:v>0.2</c:v>
                  </c:pt>
                  <c:pt idx="88">
                    <c:v>0.2</c:v>
                  </c:pt>
                  <c:pt idx="89">
                    <c:v>0.2</c:v>
                  </c:pt>
                  <c:pt idx="90">
                    <c:v>0.2</c:v>
                  </c:pt>
                  <c:pt idx="91">
                    <c:v>0.2</c:v>
                  </c:pt>
                  <c:pt idx="92">
                    <c:v>0.2</c:v>
                  </c:pt>
                  <c:pt idx="93">
                    <c:v>0.2</c:v>
                  </c:pt>
                  <c:pt idx="94">
                    <c:v>0.2</c:v>
                  </c:pt>
                  <c:pt idx="95">
                    <c:v>0.2</c:v>
                  </c:pt>
                  <c:pt idx="96">
                    <c:v>0.2</c:v>
                  </c:pt>
                  <c:pt idx="97">
                    <c:v>0.2</c:v>
                  </c:pt>
                  <c:pt idx="98">
                    <c:v>0.2</c:v>
                  </c:pt>
                  <c:pt idx="99">
                    <c:v>0.2</c:v>
                  </c:pt>
                  <c:pt idx="100">
                    <c:v>0.2</c:v>
                  </c:pt>
                  <c:pt idx="101">
                    <c:v>0.2</c:v>
                  </c:pt>
                  <c:pt idx="102">
                    <c:v>0.240586669</c:v>
                  </c:pt>
                  <c:pt idx="103">
                    <c:v>0.2</c:v>
                  </c:pt>
                  <c:pt idx="104">
                    <c:v>0.21236144200000001</c:v>
                  </c:pt>
                  <c:pt idx="105">
                    <c:v>0.42792377599999998</c:v>
                  </c:pt>
                  <c:pt idx="106">
                    <c:v>0.2</c:v>
                  </c:pt>
                  <c:pt idx="107">
                    <c:v>0.2</c:v>
                  </c:pt>
                  <c:pt idx="108">
                    <c:v>0.2</c:v>
                  </c:pt>
                  <c:pt idx="109">
                    <c:v>0.2</c:v>
                  </c:pt>
                  <c:pt idx="110">
                    <c:v>0.2</c:v>
                  </c:pt>
                  <c:pt idx="111">
                    <c:v>0.222674026</c:v>
                  </c:pt>
                  <c:pt idx="112">
                    <c:v>0.20524789600000001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'[T-T2000_2.xlsx]Feuil1'!$U$2:$U$114</c:f>
              <c:numCache>
                <c:formatCode>General</c:formatCode>
                <c:ptCount val="113"/>
                <c:pt idx="0">
                  <c:v>8.862720571E-3</c:v>
                </c:pt>
                <c:pt idx="1">
                  <c:v>8.9635861129999991E-3</c:v>
                </c:pt>
                <c:pt idx="2">
                  <c:v>9.3224342179999992E-3</c:v>
                </c:pt>
                <c:pt idx="3">
                  <c:v>9.850954282E-3</c:v>
                </c:pt>
                <c:pt idx="4">
                  <c:v>9.9597692070000007E-3</c:v>
                </c:pt>
                <c:pt idx="5">
                  <c:v>1.0205565350000001E-2</c:v>
                </c:pt>
                <c:pt idx="6">
                  <c:v>1.089609439E-2</c:v>
                </c:pt>
                <c:pt idx="7">
                  <c:v>1.1002570939999999E-2</c:v>
                </c:pt>
                <c:pt idx="8">
                  <c:v>1.117548841E-2</c:v>
                </c:pt>
                <c:pt idx="9">
                  <c:v>1.2074969519999999E-2</c:v>
                </c:pt>
                <c:pt idx="10">
                  <c:v>1.2171958390000001E-2</c:v>
                </c:pt>
                <c:pt idx="11">
                  <c:v>1.224970433E-2</c:v>
                </c:pt>
                <c:pt idx="12">
                  <c:v>1.34455549E-2</c:v>
                </c:pt>
                <c:pt idx="13">
                  <c:v>1.3534684520000001E-2</c:v>
                </c:pt>
                <c:pt idx="14">
                  <c:v>1.488351922E-2</c:v>
                </c:pt>
                <c:pt idx="15">
                  <c:v>1.5059817199999999E-2</c:v>
                </c:pt>
                <c:pt idx="16">
                  <c:v>1.5062850479999999E-2</c:v>
                </c:pt>
                <c:pt idx="17">
                  <c:v>1.658402137E-2</c:v>
                </c:pt>
                <c:pt idx="18">
                  <c:v>1.6977997920000001E-2</c:v>
                </c:pt>
                <c:pt idx="19">
                  <c:v>1.7017431829999999E-2</c:v>
                </c:pt>
                <c:pt idx="20">
                  <c:v>1.862577113E-2</c:v>
                </c:pt>
                <c:pt idx="21">
                  <c:v>1.937080327E-2</c:v>
                </c:pt>
                <c:pt idx="22">
                  <c:v>2.113842338E-2</c:v>
                </c:pt>
                <c:pt idx="23">
                  <c:v>2.2470168280000001E-2</c:v>
                </c:pt>
                <c:pt idx="24">
                  <c:v>2.4407407910000001E-2</c:v>
                </c:pt>
                <c:pt idx="25">
                  <c:v>2.654950348E-2</c:v>
                </c:pt>
                <c:pt idx="26">
                  <c:v>2.8684362220000002E-2</c:v>
                </c:pt>
                <c:pt idx="27">
                  <c:v>3.2257658170000002E-2</c:v>
                </c:pt>
                <c:pt idx="28">
                  <c:v>3.2757492569999998E-2</c:v>
                </c:pt>
                <c:pt idx="29">
                  <c:v>3.6738619280000002E-2</c:v>
                </c:pt>
                <c:pt idx="30">
                  <c:v>4.0681621970000005E-2</c:v>
                </c:pt>
                <c:pt idx="31">
                  <c:v>4.457405532E-2</c:v>
                </c:pt>
                <c:pt idx="32">
                  <c:v>4.8458354540000005E-2</c:v>
                </c:pt>
                <c:pt idx="33">
                  <c:v>4.9766409680000005E-2</c:v>
                </c:pt>
                <c:pt idx="34">
                  <c:v>5.2270964139999994E-2</c:v>
                </c:pt>
                <c:pt idx="35">
                  <c:v>5.499872988E-2</c:v>
                </c:pt>
                <c:pt idx="36">
                  <c:v>5.6190083960000005E-2</c:v>
                </c:pt>
                <c:pt idx="37">
                  <c:v>5.9995674370000002E-2</c:v>
                </c:pt>
                <c:pt idx="38">
                  <c:v>6.0274220529999999E-2</c:v>
                </c:pt>
                <c:pt idx="39">
                  <c:v>6.2902700310000004E-2</c:v>
                </c:pt>
                <c:pt idx="40">
                  <c:v>6.3833127449999999E-2</c:v>
                </c:pt>
                <c:pt idx="41">
                  <c:v>6.5527115449999992E-2</c:v>
                </c:pt>
                <c:pt idx="42">
                  <c:v>6.768773539999999E-2</c:v>
                </c:pt>
                <c:pt idx="43">
                  <c:v>6.8153511939999994E-2</c:v>
                </c:pt>
                <c:pt idx="44">
                  <c:v>7.0775380760000006E-2</c:v>
                </c:pt>
                <c:pt idx="45">
                  <c:v>7.1558075390000003E-2</c:v>
                </c:pt>
                <c:pt idx="46">
                  <c:v>7.3366854959999991E-2</c:v>
                </c:pt>
                <c:pt idx="47">
                  <c:v>7.5341377929999995E-2</c:v>
                </c:pt>
                <c:pt idx="48">
                  <c:v>7.600103138E-2</c:v>
                </c:pt>
                <c:pt idx="49">
                  <c:v>7.8584608E-2</c:v>
                </c:pt>
                <c:pt idx="50">
                  <c:v>7.9156068999999996E-2</c:v>
                </c:pt>
                <c:pt idx="51">
                  <c:v>8.1214001290000004E-2</c:v>
                </c:pt>
                <c:pt idx="52">
                  <c:v>8.298733774E-2</c:v>
                </c:pt>
                <c:pt idx="53">
                  <c:v>8.3795203270000007E-2</c:v>
                </c:pt>
                <c:pt idx="54">
                  <c:v>8.6418964929999995E-2</c:v>
                </c:pt>
                <c:pt idx="55">
                  <c:v>8.683291454E-2</c:v>
                </c:pt>
                <c:pt idx="56">
                  <c:v>8.8971956849999992E-2</c:v>
                </c:pt>
                <c:pt idx="57">
                  <c:v>9.0599030080000004E-2</c:v>
                </c:pt>
                <c:pt idx="58">
                  <c:v>9.1597895780000008E-2</c:v>
                </c:pt>
                <c:pt idx="59">
                  <c:v>9.4141895930000011E-2</c:v>
                </c:pt>
                <c:pt idx="60">
                  <c:v>9.4387332569999996E-2</c:v>
                </c:pt>
                <c:pt idx="61">
                  <c:v>9.6760069269999999E-2</c:v>
                </c:pt>
                <c:pt idx="62">
                  <c:v>9.819078966E-2</c:v>
                </c:pt>
                <c:pt idx="63">
                  <c:v>9.9293639010000004E-2</c:v>
                </c:pt>
                <c:pt idx="64">
                  <c:v>9.9936779789999999E-2</c:v>
                </c:pt>
                <c:pt idx="65">
                  <c:v>0.10190930819999999</c:v>
                </c:pt>
                <c:pt idx="66">
                  <c:v>0.1020182218</c:v>
                </c:pt>
                <c:pt idx="67">
                  <c:v>0.1044230843</c:v>
                </c:pt>
                <c:pt idx="68">
                  <c:v>0.10521422429999999</c:v>
                </c:pt>
                <c:pt idx="69">
                  <c:v>0.1104463752</c:v>
                </c:pt>
                <c:pt idx="70">
                  <c:v>0.1156528912</c:v>
                </c:pt>
                <c:pt idx="71">
                  <c:v>0.1208207286</c:v>
                </c:pt>
                <c:pt idx="72">
                  <c:v>0.12596771800000001</c:v>
                </c:pt>
                <c:pt idx="73">
                  <c:v>0.13108768069999999</c:v>
                </c:pt>
                <c:pt idx="74">
                  <c:v>0.13619536170000002</c:v>
                </c:pt>
                <c:pt idx="75">
                  <c:v>0.14128771939999998</c:v>
                </c:pt>
                <c:pt idx="76">
                  <c:v>0.14636643390000001</c:v>
                </c:pt>
                <c:pt idx="77">
                  <c:v>0.15142515169999998</c:v>
                </c:pt>
                <c:pt idx="78">
                  <c:v>0.1564669779</c:v>
                </c:pt>
                <c:pt idx="79">
                  <c:v>0.16149658990000001</c:v>
                </c:pt>
                <c:pt idx="80">
                  <c:v>0.16652988260000001</c:v>
                </c:pt>
                <c:pt idx="81">
                  <c:v>0.17155779860000001</c:v>
                </c:pt>
                <c:pt idx="82">
                  <c:v>0.1765634398</c:v>
                </c:pt>
                <c:pt idx="83">
                  <c:v>0.18156479789999999</c:v>
                </c:pt>
                <c:pt idx="84">
                  <c:v>0.1865663585</c:v>
                </c:pt>
                <c:pt idx="85">
                  <c:v>0.1915403503</c:v>
                </c:pt>
                <c:pt idx="86">
                  <c:v>0.19651192009999999</c:v>
                </c:pt>
                <c:pt idx="87">
                  <c:v>0.2015053094</c:v>
                </c:pt>
                <c:pt idx="88">
                  <c:v>0.2062706899</c:v>
                </c:pt>
                <c:pt idx="89">
                  <c:v>0.21117465229999999</c:v>
                </c:pt>
                <c:pt idx="90">
                  <c:v>0.216211765</c:v>
                </c:pt>
                <c:pt idx="91">
                  <c:v>0.22140302149999999</c:v>
                </c:pt>
                <c:pt idx="92">
                  <c:v>0.22617263879999999</c:v>
                </c:pt>
                <c:pt idx="93">
                  <c:v>0.2310624033</c:v>
                </c:pt>
                <c:pt idx="94">
                  <c:v>0.23608447739999999</c:v>
                </c:pt>
                <c:pt idx="95">
                  <c:v>0.24123367409999999</c:v>
                </c:pt>
                <c:pt idx="96">
                  <c:v>0.2459957123</c:v>
                </c:pt>
                <c:pt idx="97">
                  <c:v>0.25089080949999998</c:v>
                </c:pt>
                <c:pt idx="98">
                  <c:v>0.25590696029999999</c:v>
                </c:pt>
                <c:pt idx="99">
                  <c:v>0.26106640870000003</c:v>
                </c:pt>
                <c:pt idx="100">
                  <c:v>0.26583284090000003</c:v>
                </c:pt>
                <c:pt idx="101">
                  <c:v>0.27074752499999999</c:v>
                </c:pt>
                <c:pt idx="102">
                  <c:v>0.27574654259999998</c:v>
                </c:pt>
                <c:pt idx="103">
                  <c:v>0.28087557220000003</c:v>
                </c:pt>
                <c:pt idx="104">
                  <c:v>0.290541308</c:v>
                </c:pt>
                <c:pt idx="105">
                  <c:v>0.32060208770000004</c:v>
                </c:pt>
                <c:pt idx="106">
                  <c:v>0.3501706651</c:v>
                </c:pt>
                <c:pt idx="107">
                  <c:v>0.38018331260000005</c:v>
                </c:pt>
                <c:pt idx="108">
                  <c:v>0.4100201732</c:v>
                </c:pt>
                <c:pt idx="109">
                  <c:v>0.44008042860000002</c:v>
                </c:pt>
                <c:pt idx="110">
                  <c:v>0.47007961569999995</c:v>
                </c:pt>
                <c:pt idx="111">
                  <c:v>0.50026537110000002</c:v>
                </c:pt>
                <c:pt idx="112">
                  <c:v>2.1768000000000001</c:v>
                </c:pt>
              </c:numCache>
            </c:numRef>
          </c:xVal>
          <c:yVal>
            <c:numRef>
              <c:f>'[T-T2000_2.xlsx]Feuil1'!$V$2:$V$114</c:f>
              <c:numCache>
                <c:formatCode>General</c:formatCode>
                <c:ptCount val="113"/>
                <c:pt idx="0">
                  <c:v>0.37645999000000002</c:v>
                </c:pt>
                <c:pt idx="1">
                  <c:v>0.55521531599999996</c:v>
                </c:pt>
                <c:pt idx="2">
                  <c:v>0.43367991700000003</c:v>
                </c:pt>
                <c:pt idx="3">
                  <c:v>0.40148285</c:v>
                </c:pt>
                <c:pt idx="4">
                  <c:v>0.27662339800000002</c:v>
                </c:pt>
                <c:pt idx="5">
                  <c:v>0.382006079</c:v>
                </c:pt>
                <c:pt idx="6">
                  <c:v>0.29434638600000002</c:v>
                </c:pt>
                <c:pt idx="7">
                  <c:v>0.29262442500000002</c:v>
                </c:pt>
                <c:pt idx="8">
                  <c:v>0.18150070300000001</c:v>
                </c:pt>
                <c:pt idx="9">
                  <c:v>0.405612535</c:v>
                </c:pt>
                <c:pt idx="10">
                  <c:v>0.32226326100000002</c:v>
                </c:pt>
                <c:pt idx="11">
                  <c:v>0.254911622</c:v>
                </c:pt>
                <c:pt idx="12">
                  <c:v>0.24815517300000001</c:v>
                </c:pt>
                <c:pt idx="13">
                  <c:v>0.14375732199999999</c:v>
                </c:pt>
                <c:pt idx="14">
                  <c:v>0.188398184</c:v>
                </c:pt>
                <c:pt idx="15">
                  <c:v>0.16822408699999999</c:v>
                </c:pt>
                <c:pt idx="16">
                  <c:v>0.13870044100000001</c:v>
                </c:pt>
                <c:pt idx="17">
                  <c:v>0.103610757</c:v>
                </c:pt>
                <c:pt idx="18">
                  <c:v>0.13515680799999999</c:v>
                </c:pt>
                <c:pt idx="19">
                  <c:v>0.107223876</c:v>
                </c:pt>
                <c:pt idx="20">
                  <c:v>1.9812441E-2</c:v>
                </c:pt>
                <c:pt idx="21">
                  <c:v>0.24942166499999999</c:v>
                </c:pt>
                <c:pt idx="22">
                  <c:v>-2.2041568000000001E-2</c:v>
                </c:pt>
                <c:pt idx="23">
                  <c:v>9.5318822999999997E-2</c:v>
                </c:pt>
                <c:pt idx="24">
                  <c:v>-5.2205830000000002E-2</c:v>
                </c:pt>
                <c:pt idx="25">
                  <c:v>-9.6940531999999996E-2</c:v>
                </c:pt>
                <c:pt idx="26">
                  <c:v>-4.7138681000000002E-2</c:v>
                </c:pt>
                <c:pt idx="27">
                  <c:v>-0.108132431</c:v>
                </c:pt>
                <c:pt idx="28">
                  <c:v>-6.8485247999999999E-2</c:v>
                </c:pt>
                <c:pt idx="29">
                  <c:v>-6.9195660000000006E-2</c:v>
                </c:pt>
                <c:pt idx="30">
                  <c:v>-6.0637110000000001E-2</c:v>
                </c:pt>
                <c:pt idx="31">
                  <c:v>-6.0139064999999998E-2</c:v>
                </c:pt>
                <c:pt idx="32">
                  <c:v>-0.11261304799999999</c:v>
                </c:pt>
                <c:pt idx="33">
                  <c:v>-0.11967367199999999</c:v>
                </c:pt>
                <c:pt idx="34">
                  <c:v>-0.17879566899999999</c:v>
                </c:pt>
                <c:pt idx="35">
                  <c:v>-8.2598070999999995E-2</c:v>
                </c:pt>
                <c:pt idx="36">
                  <c:v>-5.3351138999999999E-2</c:v>
                </c:pt>
                <c:pt idx="37">
                  <c:v>-0.10011640099999999</c:v>
                </c:pt>
                <c:pt idx="38">
                  <c:v>-4.5982544E-2</c:v>
                </c:pt>
                <c:pt idx="39">
                  <c:v>5.3739346E-2</c:v>
                </c:pt>
                <c:pt idx="40">
                  <c:v>-1.3096068000000001E-2</c:v>
                </c:pt>
                <c:pt idx="41">
                  <c:v>-0.107152313</c:v>
                </c:pt>
                <c:pt idx="42">
                  <c:v>-7.3383324E-2</c:v>
                </c:pt>
                <c:pt idx="43">
                  <c:v>4.295274E-3</c:v>
                </c:pt>
                <c:pt idx="44">
                  <c:v>-9.6574230999999996E-2</c:v>
                </c:pt>
                <c:pt idx="45">
                  <c:v>-0.126256805</c:v>
                </c:pt>
                <c:pt idx="46">
                  <c:v>-7.6464692000000001E-2</c:v>
                </c:pt>
                <c:pt idx="47">
                  <c:v>-0.106290331</c:v>
                </c:pt>
                <c:pt idx="48">
                  <c:v>-5.6979043E-2</c:v>
                </c:pt>
                <c:pt idx="49">
                  <c:v>-0.15253275799999999</c:v>
                </c:pt>
                <c:pt idx="50">
                  <c:v>-8.7953686000000003E-2</c:v>
                </c:pt>
                <c:pt idx="51">
                  <c:v>-6.0924223999999999E-2</c:v>
                </c:pt>
                <c:pt idx="52">
                  <c:v>-0.11234899499999999</c:v>
                </c:pt>
                <c:pt idx="53">
                  <c:v>2.4853046E-2</c:v>
                </c:pt>
                <c:pt idx="54">
                  <c:v>-0.10580234299999999</c:v>
                </c:pt>
                <c:pt idx="55">
                  <c:v>-8.5471714000000004E-2</c:v>
                </c:pt>
                <c:pt idx="56">
                  <c:v>4.4547587E-2</c:v>
                </c:pt>
                <c:pt idx="57">
                  <c:v>-7.4788273000000002E-2</c:v>
                </c:pt>
                <c:pt idx="58">
                  <c:v>-8.0132911000000001E-2</c:v>
                </c:pt>
                <c:pt idx="59">
                  <c:v>-5.7147638000000001E-2</c:v>
                </c:pt>
                <c:pt idx="60">
                  <c:v>-0.10030897900000001</c:v>
                </c:pt>
                <c:pt idx="61">
                  <c:v>-2.3257000999999999E-2</c:v>
                </c:pt>
                <c:pt idx="62">
                  <c:v>-4.6058027000000001E-2</c:v>
                </c:pt>
                <c:pt idx="63">
                  <c:v>-5.4817156999999998E-2</c:v>
                </c:pt>
                <c:pt idx="64">
                  <c:v>-2.7812832999999999E-2</c:v>
                </c:pt>
                <c:pt idx="65">
                  <c:v>-5.8198707000000002E-2</c:v>
                </c:pt>
                <c:pt idx="66">
                  <c:v>-4.9873440000000003E-3</c:v>
                </c:pt>
                <c:pt idx="67">
                  <c:v>-7.2052746000000001E-2</c:v>
                </c:pt>
                <c:pt idx="68">
                  <c:v>-0.10805231</c:v>
                </c:pt>
                <c:pt idx="69">
                  <c:v>6.1432499999999998E-4</c:v>
                </c:pt>
                <c:pt idx="70">
                  <c:v>-0.15472764899999999</c:v>
                </c:pt>
                <c:pt idx="71">
                  <c:v>-8.3752847000000005E-2</c:v>
                </c:pt>
                <c:pt idx="72">
                  <c:v>-0.115425763</c:v>
                </c:pt>
                <c:pt idx="73">
                  <c:v>-0.119280316</c:v>
                </c:pt>
                <c:pt idx="74">
                  <c:v>-4.1435919000000002E-2</c:v>
                </c:pt>
                <c:pt idx="75">
                  <c:v>-4.5382924999999998E-2</c:v>
                </c:pt>
                <c:pt idx="76">
                  <c:v>-0.12830462200000001</c:v>
                </c:pt>
                <c:pt idx="77">
                  <c:v>-0.14612407399999999</c:v>
                </c:pt>
                <c:pt idx="78">
                  <c:v>-7.9971059999999997E-2</c:v>
                </c:pt>
                <c:pt idx="79">
                  <c:v>-4.7984727999999997E-2</c:v>
                </c:pt>
                <c:pt idx="80">
                  <c:v>3.9624719999999999E-3</c:v>
                </c:pt>
                <c:pt idx="81">
                  <c:v>-1.7062470999999999E-2</c:v>
                </c:pt>
                <c:pt idx="82">
                  <c:v>-8.6398010999999997E-2</c:v>
                </c:pt>
                <c:pt idx="83">
                  <c:v>-4.4908044000000001E-2</c:v>
                </c:pt>
                <c:pt idx="84">
                  <c:v>-0.146792435</c:v>
                </c:pt>
                <c:pt idx="85">
                  <c:v>-7.5953917999999995E-2</c:v>
                </c:pt>
                <c:pt idx="86">
                  <c:v>-0.18681065199999999</c:v>
                </c:pt>
                <c:pt idx="87">
                  <c:v>-8.0758814999999998E-2</c:v>
                </c:pt>
                <c:pt idx="88">
                  <c:v>-7.3393753000000006E-2</c:v>
                </c:pt>
                <c:pt idx="89">
                  <c:v>-0.13982819299999999</c:v>
                </c:pt>
                <c:pt idx="90">
                  <c:v>-0.105093726</c:v>
                </c:pt>
                <c:pt idx="91">
                  <c:v>-0.117131554</c:v>
                </c:pt>
                <c:pt idx="92">
                  <c:v>-6.9434615000000005E-2</c:v>
                </c:pt>
                <c:pt idx="93">
                  <c:v>-8.2120239999999997E-2</c:v>
                </c:pt>
                <c:pt idx="94">
                  <c:v>-0.121113215</c:v>
                </c:pt>
                <c:pt idx="95">
                  <c:v>-0.108613899</c:v>
                </c:pt>
                <c:pt idx="96">
                  <c:v>-0.12712794799999999</c:v>
                </c:pt>
                <c:pt idx="97">
                  <c:v>-7.8094331000000003E-2</c:v>
                </c:pt>
                <c:pt idx="98">
                  <c:v>-9.9307067999999998E-2</c:v>
                </c:pt>
                <c:pt idx="99">
                  <c:v>-9.7968674000000006E-2</c:v>
                </c:pt>
                <c:pt idx="100">
                  <c:v>-0.100135446</c:v>
                </c:pt>
                <c:pt idx="101">
                  <c:v>-9.1150712999999994E-2</c:v>
                </c:pt>
                <c:pt idx="102">
                  <c:v>-0.120953466</c:v>
                </c:pt>
                <c:pt idx="103">
                  <c:v>-9.6503016999999996E-2</c:v>
                </c:pt>
                <c:pt idx="104">
                  <c:v>-0.11165297</c:v>
                </c:pt>
                <c:pt idx="105">
                  <c:v>-0.15831365999999999</c:v>
                </c:pt>
                <c:pt idx="106">
                  <c:v>-3.1572204999999999E-2</c:v>
                </c:pt>
                <c:pt idx="107">
                  <c:v>-0.105837759</c:v>
                </c:pt>
                <c:pt idx="108">
                  <c:v>-1.7209103999999999E-2</c:v>
                </c:pt>
                <c:pt idx="109">
                  <c:v>-0.11250684399999999</c:v>
                </c:pt>
                <c:pt idx="110">
                  <c:v>-4.8545329999999998E-2</c:v>
                </c:pt>
                <c:pt idx="111">
                  <c:v>-9.8627554000000006E-2</c:v>
                </c:pt>
                <c:pt idx="112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5-D55C-46CE-956F-7D4FF830C4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95989952"/>
        <c:axId val="1595987552"/>
      </c:scatterChart>
      <c:valAx>
        <c:axId val="1595989952"/>
        <c:scaling>
          <c:logBase val="10"/>
          <c:orientation val="minMax"/>
          <c:max val="0.2"/>
          <c:min val="8.0000000000000019E-3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595987552"/>
        <c:crosses val="autoZero"/>
        <c:crossBetween val="midCat"/>
      </c:valAx>
      <c:valAx>
        <c:axId val="1595987552"/>
        <c:scaling>
          <c:orientation val="minMax"/>
          <c:max val="2"/>
          <c:min val="-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.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59598995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2274901497579624"/>
          <c:y val="1.7919910165317156E-2"/>
          <c:w val="0.14008442698890361"/>
          <c:h val="0.18020457096650869"/>
        </c:manualLayout>
      </c:layout>
      <c:overlay val="0"/>
      <c:spPr>
        <a:solidFill>
          <a:schemeClr val="bg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tx1"/>
          </a:solidFill>
        </a:defRPr>
      </a:pPr>
      <a:endParaRPr lang="fr-FR"/>
    </a:p>
  </c:txPr>
  <c:externalData r:id="rId3">
    <c:autoUpdate val="0"/>
  </c:externalData>
  <c:userShapes r:id="rId4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8.3 mK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Feuil1!$A$2:$A$20001</c:f>
              <c:numCache>
                <c:formatCode>General</c:formatCode>
                <c:ptCount val="2000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  <c:pt idx="1001">
                  <c:v>1001</c:v>
                </c:pt>
                <c:pt idx="1002">
                  <c:v>1002</c:v>
                </c:pt>
                <c:pt idx="1003">
                  <c:v>1003</c:v>
                </c:pt>
                <c:pt idx="1004">
                  <c:v>1004</c:v>
                </c:pt>
                <c:pt idx="1005">
                  <c:v>1005</c:v>
                </c:pt>
                <c:pt idx="1006">
                  <c:v>1006</c:v>
                </c:pt>
                <c:pt idx="1007">
                  <c:v>1007</c:v>
                </c:pt>
                <c:pt idx="1008">
                  <c:v>1008</c:v>
                </c:pt>
                <c:pt idx="1009">
                  <c:v>1009</c:v>
                </c:pt>
                <c:pt idx="1010">
                  <c:v>1010</c:v>
                </c:pt>
                <c:pt idx="1011">
                  <c:v>1011</c:v>
                </c:pt>
                <c:pt idx="1012">
                  <c:v>1012</c:v>
                </c:pt>
                <c:pt idx="1013">
                  <c:v>1013</c:v>
                </c:pt>
                <c:pt idx="1014">
                  <c:v>1014</c:v>
                </c:pt>
                <c:pt idx="1015">
                  <c:v>1015</c:v>
                </c:pt>
                <c:pt idx="1016">
                  <c:v>1016</c:v>
                </c:pt>
                <c:pt idx="1017">
                  <c:v>1017</c:v>
                </c:pt>
                <c:pt idx="1018">
                  <c:v>1018</c:v>
                </c:pt>
                <c:pt idx="1019">
                  <c:v>1019</c:v>
                </c:pt>
                <c:pt idx="1020">
                  <c:v>1020</c:v>
                </c:pt>
                <c:pt idx="1021">
                  <c:v>1021</c:v>
                </c:pt>
                <c:pt idx="1022">
                  <c:v>1022</c:v>
                </c:pt>
                <c:pt idx="1023">
                  <c:v>1023</c:v>
                </c:pt>
                <c:pt idx="1024">
                  <c:v>1024</c:v>
                </c:pt>
                <c:pt idx="1025">
                  <c:v>1025</c:v>
                </c:pt>
                <c:pt idx="1026">
                  <c:v>1026</c:v>
                </c:pt>
                <c:pt idx="1027">
                  <c:v>1027</c:v>
                </c:pt>
                <c:pt idx="1028">
                  <c:v>1028</c:v>
                </c:pt>
                <c:pt idx="1029">
                  <c:v>1029</c:v>
                </c:pt>
                <c:pt idx="1030">
                  <c:v>1030</c:v>
                </c:pt>
                <c:pt idx="1031">
                  <c:v>1031</c:v>
                </c:pt>
                <c:pt idx="1032">
                  <c:v>1032</c:v>
                </c:pt>
                <c:pt idx="1033">
                  <c:v>1033</c:v>
                </c:pt>
                <c:pt idx="1034">
                  <c:v>1034</c:v>
                </c:pt>
                <c:pt idx="1035">
                  <c:v>1035</c:v>
                </c:pt>
                <c:pt idx="1036">
                  <c:v>1036</c:v>
                </c:pt>
                <c:pt idx="1037">
                  <c:v>1037</c:v>
                </c:pt>
                <c:pt idx="1038">
                  <c:v>1038</c:v>
                </c:pt>
                <c:pt idx="1039">
                  <c:v>1039</c:v>
                </c:pt>
                <c:pt idx="1040">
                  <c:v>1040</c:v>
                </c:pt>
                <c:pt idx="1041">
                  <c:v>1041</c:v>
                </c:pt>
                <c:pt idx="1042">
                  <c:v>1042</c:v>
                </c:pt>
                <c:pt idx="1043">
                  <c:v>1043</c:v>
                </c:pt>
                <c:pt idx="1044">
                  <c:v>1044</c:v>
                </c:pt>
                <c:pt idx="1045">
                  <c:v>1045</c:v>
                </c:pt>
                <c:pt idx="1046">
                  <c:v>1046</c:v>
                </c:pt>
                <c:pt idx="1047">
                  <c:v>1047</c:v>
                </c:pt>
                <c:pt idx="1048">
                  <c:v>1048</c:v>
                </c:pt>
                <c:pt idx="1049">
                  <c:v>1049</c:v>
                </c:pt>
                <c:pt idx="1050">
                  <c:v>1050</c:v>
                </c:pt>
                <c:pt idx="1051">
                  <c:v>1051</c:v>
                </c:pt>
                <c:pt idx="1052">
                  <c:v>1052</c:v>
                </c:pt>
                <c:pt idx="1053">
                  <c:v>1053</c:v>
                </c:pt>
                <c:pt idx="1054">
                  <c:v>1054</c:v>
                </c:pt>
                <c:pt idx="1055">
                  <c:v>1055</c:v>
                </c:pt>
                <c:pt idx="1056">
                  <c:v>1056</c:v>
                </c:pt>
                <c:pt idx="1057">
                  <c:v>1057</c:v>
                </c:pt>
                <c:pt idx="1058">
                  <c:v>1058</c:v>
                </c:pt>
                <c:pt idx="1059">
                  <c:v>1059</c:v>
                </c:pt>
                <c:pt idx="1060">
                  <c:v>1060</c:v>
                </c:pt>
                <c:pt idx="1061">
                  <c:v>1061</c:v>
                </c:pt>
                <c:pt idx="1062">
                  <c:v>1062</c:v>
                </c:pt>
                <c:pt idx="1063">
                  <c:v>1063</c:v>
                </c:pt>
                <c:pt idx="1064">
                  <c:v>1064</c:v>
                </c:pt>
                <c:pt idx="1065">
                  <c:v>1065</c:v>
                </c:pt>
                <c:pt idx="1066">
                  <c:v>1066</c:v>
                </c:pt>
                <c:pt idx="1067">
                  <c:v>1067</c:v>
                </c:pt>
                <c:pt idx="1068">
                  <c:v>1068</c:v>
                </c:pt>
                <c:pt idx="1069">
                  <c:v>1069</c:v>
                </c:pt>
                <c:pt idx="1070">
                  <c:v>1070</c:v>
                </c:pt>
                <c:pt idx="1071">
                  <c:v>1071</c:v>
                </c:pt>
                <c:pt idx="1072">
                  <c:v>1072</c:v>
                </c:pt>
                <c:pt idx="1073">
                  <c:v>1073</c:v>
                </c:pt>
                <c:pt idx="1074">
                  <c:v>1074</c:v>
                </c:pt>
                <c:pt idx="1075">
                  <c:v>1075</c:v>
                </c:pt>
                <c:pt idx="1076">
                  <c:v>1076</c:v>
                </c:pt>
                <c:pt idx="1077">
                  <c:v>1077</c:v>
                </c:pt>
                <c:pt idx="1078">
                  <c:v>1078</c:v>
                </c:pt>
                <c:pt idx="1079">
                  <c:v>1079</c:v>
                </c:pt>
                <c:pt idx="1080">
                  <c:v>1080</c:v>
                </c:pt>
                <c:pt idx="1081">
                  <c:v>1081</c:v>
                </c:pt>
                <c:pt idx="1082">
                  <c:v>1082</c:v>
                </c:pt>
                <c:pt idx="1083">
                  <c:v>1083</c:v>
                </c:pt>
                <c:pt idx="1084">
                  <c:v>1084</c:v>
                </c:pt>
                <c:pt idx="1085">
                  <c:v>1085</c:v>
                </c:pt>
                <c:pt idx="1086">
                  <c:v>1086</c:v>
                </c:pt>
                <c:pt idx="1087">
                  <c:v>1087</c:v>
                </c:pt>
                <c:pt idx="1088">
                  <c:v>1088</c:v>
                </c:pt>
                <c:pt idx="1089">
                  <c:v>1089</c:v>
                </c:pt>
                <c:pt idx="1090">
                  <c:v>1090</c:v>
                </c:pt>
                <c:pt idx="1091">
                  <c:v>1091</c:v>
                </c:pt>
                <c:pt idx="1092">
                  <c:v>1092</c:v>
                </c:pt>
                <c:pt idx="1093">
                  <c:v>1093</c:v>
                </c:pt>
                <c:pt idx="1094">
                  <c:v>1094</c:v>
                </c:pt>
                <c:pt idx="1095">
                  <c:v>1095</c:v>
                </c:pt>
                <c:pt idx="1096">
                  <c:v>1096</c:v>
                </c:pt>
                <c:pt idx="1097">
                  <c:v>1097</c:v>
                </c:pt>
                <c:pt idx="1098">
                  <c:v>1098</c:v>
                </c:pt>
                <c:pt idx="1099">
                  <c:v>1099</c:v>
                </c:pt>
                <c:pt idx="1100">
                  <c:v>1100</c:v>
                </c:pt>
                <c:pt idx="1101">
                  <c:v>1101</c:v>
                </c:pt>
                <c:pt idx="1102">
                  <c:v>1102</c:v>
                </c:pt>
                <c:pt idx="1103">
                  <c:v>1103</c:v>
                </c:pt>
                <c:pt idx="1104">
                  <c:v>1104</c:v>
                </c:pt>
                <c:pt idx="1105">
                  <c:v>1105</c:v>
                </c:pt>
                <c:pt idx="1106">
                  <c:v>1106</c:v>
                </c:pt>
                <c:pt idx="1107">
                  <c:v>1107</c:v>
                </c:pt>
                <c:pt idx="1108">
                  <c:v>1108</c:v>
                </c:pt>
                <c:pt idx="1109">
                  <c:v>1109</c:v>
                </c:pt>
                <c:pt idx="1110">
                  <c:v>1110</c:v>
                </c:pt>
                <c:pt idx="1111">
                  <c:v>1111</c:v>
                </c:pt>
                <c:pt idx="1112">
                  <c:v>1112</c:v>
                </c:pt>
                <c:pt idx="1113">
                  <c:v>1113</c:v>
                </c:pt>
                <c:pt idx="1114">
                  <c:v>1114</c:v>
                </c:pt>
                <c:pt idx="1115">
                  <c:v>1115</c:v>
                </c:pt>
                <c:pt idx="1116">
                  <c:v>1116</c:v>
                </c:pt>
                <c:pt idx="1117">
                  <c:v>1117</c:v>
                </c:pt>
                <c:pt idx="1118">
                  <c:v>1118</c:v>
                </c:pt>
                <c:pt idx="1119">
                  <c:v>1119</c:v>
                </c:pt>
                <c:pt idx="1120">
                  <c:v>1120</c:v>
                </c:pt>
                <c:pt idx="1121">
                  <c:v>1121</c:v>
                </c:pt>
                <c:pt idx="1122">
                  <c:v>1122</c:v>
                </c:pt>
                <c:pt idx="1123">
                  <c:v>1123</c:v>
                </c:pt>
                <c:pt idx="1124">
                  <c:v>1124</c:v>
                </c:pt>
                <c:pt idx="1125">
                  <c:v>1125</c:v>
                </c:pt>
                <c:pt idx="1126">
                  <c:v>1126</c:v>
                </c:pt>
                <c:pt idx="1127">
                  <c:v>1127</c:v>
                </c:pt>
                <c:pt idx="1128">
                  <c:v>1128</c:v>
                </c:pt>
                <c:pt idx="1129">
                  <c:v>1129</c:v>
                </c:pt>
                <c:pt idx="1130">
                  <c:v>1130</c:v>
                </c:pt>
                <c:pt idx="1131">
                  <c:v>1131</c:v>
                </c:pt>
                <c:pt idx="1132">
                  <c:v>1132</c:v>
                </c:pt>
                <c:pt idx="1133">
                  <c:v>1133</c:v>
                </c:pt>
                <c:pt idx="1134">
                  <c:v>1134</c:v>
                </c:pt>
                <c:pt idx="1135">
                  <c:v>1135</c:v>
                </c:pt>
                <c:pt idx="1136">
                  <c:v>1136</c:v>
                </c:pt>
                <c:pt idx="1137">
                  <c:v>1137</c:v>
                </c:pt>
                <c:pt idx="1138">
                  <c:v>1138</c:v>
                </c:pt>
                <c:pt idx="1139">
                  <c:v>1139</c:v>
                </c:pt>
                <c:pt idx="1140">
                  <c:v>1140</c:v>
                </c:pt>
                <c:pt idx="1141">
                  <c:v>1141</c:v>
                </c:pt>
                <c:pt idx="1142">
                  <c:v>1142</c:v>
                </c:pt>
                <c:pt idx="1143">
                  <c:v>1143</c:v>
                </c:pt>
                <c:pt idx="1144">
                  <c:v>1144</c:v>
                </c:pt>
                <c:pt idx="1145">
                  <c:v>1145</c:v>
                </c:pt>
                <c:pt idx="1146">
                  <c:v>1146</c:v>
                </c:pt>
                <c:pt idx="1147">
                  <c:v>1147</c:v>
                </c:pt>
                <c:pt idx="1148">
                  <c:v>1148</c:v>
                </c:pt>
                <c:pt idx="1149">
                  <c:v>1149</c:v>
                </c:pt>
                <c:pt idx="1150">
                  <c:v>1150</c:v>
                </c:pt>
                <c:pt idx="1151">
                  <c:v>1151</c:v>
                </c:pt>
                <c:pt idx="1152">
                  <c:v>1152</c:v>
                </c:pt>
                <c:pt idx="1153">
                  <c:v>1153</c:v>
                </c:pt>
                <c:pt idx="1154">
                  <c:v>1154</c:v>
                </c:pt>
                <c:pt idx="1155">
                  <c:v>1155</c:v>
                </c:pt>
                <c:pt idx="1156">
                  <c:v>1156</c:v>
                </c:pt>
                <c:pt idx="1157">
                  <c:v>1157</c:v>
                </c:pt>
                <c:pt idx="1158">
                  <c:v>1158</c:v>
                </c:pt>
                <c:pt idx="1159">
                  <c:v>1159</c:v>
                </c:pt>
                <c:pt idx="1160">
                  <c:v>1160</c:v>
                </c:pt>
                <c:pt idx="1161">
                  <c:v>1161</c:v>
                </c:pt>
                <c:pt idx="1162">
                  <c:v>1162</c:v>
                </c:pt>
                <c:pt idx="1163">
                  <c:v>1163</c:v>
                </c:pt>
                <c:pt idx="1164">
                  <c:v>1164</c:v>
                </c:pt>
                <c:pt idx="1165">
                  <c:v>1165</c:v>
                </c:pt>
                <c:pt idx="1166">
                  <c:v>1166</c:v>
                </c:pt>
                <c:pt idx="1167">
                  <c:v>1167</c:v>
                </c:pt>
                <c:pt idx="1168">
                  <c:v>1168</c:v>
                </c:pt>
                <c:pt idx="1169">
                  <c:v>1169</c:v>
                </c:pt>
                <c:pt idx="1170">
                  <c:v>1170</c:v>
                </c:pt>
                <c:pt idx="1171">
                  <c:v>1171</c:v>
                </c:pt>
                <c:pt idx="1172">
                  <c:v>1172</c:v>
                </c:pt>
                <c:pt idx="1173">
                  <c:v>1173</c:v>
                </c:pt>
                <c:pt idx="1174">
                  <c:v>1174</c:v>
                </c:pt>
                <c:pt idx="1175">
                  <c:v>1175</c:v>
                </c:pt>
                <c:pt idx="1176">
                  <c:v>1176</c:v>
                </c:pt>
                <c:pt idx="1177">
                  <c:v>1177</c:v>
                </c:pt>
                <c:pt idx="1178">
                  <c:v>1178</c:v>
                </c:pt>
                <c:pt idx="1179">
                  <c:v>1179</c:v>
                </c:pt>
                <c:pt idx="1180">
                  <c:v>1180</c:v>
                </c:pt>
                <c:pt idx="1181">
                  <c:v>1181</c:v>
                </c:pt>
                <c:pt idx="1182">
                  <c:v>1182</c:v>
                </c:pt>
                <c:pt idx="1183">
                  <c:v>1183</c:v>
                </c:pt>
                <c:pt idx="1184">
                  <c:v>1184</c:v>
                </c:pt>
                <c:pt idx="1185">
                  <c:v>1185</c:v>
                </c:pt>
                <c:pt idx="1186">
                  <c:v>1186</c:v>
                </c:pt>
                <c:pt idx="1187">
                  <c:v>1187</c:v>
                </c:pt>
                <c:pt idx="1188">
                  <c:v>1188</c:v>
                </c:pt>
                <c:pt idx="1189">
                  <c:v>1189</c:v>
                </c:pt>
                <c:pt idx="1190">
                  <c:v>1190</c:v>
                </c:pt>
                <c:pt idx="1191">
                  <c:v>1191</c:v>
                </c:pt>
                <c:pt idx="1192">
                  <c:v>1192</c:v>
                </c:pt>
                <c:pt idx="1193">
                  <c:v>1193</c:v>
                </c:pt>
                <c:pt idx="1194">
                  <c:v>1194</c:v>
                </c:pt>
                <c:pt idx="1195">
                  <c:v>1195</c:v>
                </c:pt>
                <c:pt idx="1196">
                  <c:v>1196</c:v>
                </c:pt>
                <c:pt idx="1197">
                  <c:v>1197</c:v>
                </c:pt>
                <c:pt idx="1198">
                  <c:v>1198</c:v>
                </c:pt>
                <c:pt idx="1199">
                  <c:v>1199</c:v>
                </c:pt>
                <c:pt idx="1200">
                  <c:v>1200</c:v>
                </c:pt>
                <c:pt idx="1201">
                  <c:v>1201</c:v>
                </c:pt>
                <c:pt idx="1202">
                  <c:v>1202</c:v>
                </c:pt>
                <c:pt idx="1203">
                  <c:v>1203</c:v>
                </c:pt>
                <c:pt idx="1204">
                  <c:v>1204</c:v>
                </c:pt>
                <c:pt idx="1205">
                  <c:v>1205</c:v>
                </c:pt>
                <c:pt idx="1206">
                  <c:v>1206</c:v>
                </c:pt>
                <c:pt idx="1207">
                  <c:v>1207</c:v>
                </c:pt>
                <c:pt idx="1208">
                  <c:v>1208</c:v>
                </c:pt>
                <c:pt idx="1209">
                  <c:v>1209</c:v>
                </c:pt>
                <c:pt idx="1210">
                  <c:v>1210</c:v>
                </c:pt>
                <c:pt idx="1211">
                  <c:v>1211</c:v>
                </c:pt>
                <c:pt idx="1212">
                  <c:v>1212</c:v>
                </c:pt>
                <c:pt idx="1213">
                  <c:v>1213</c:v>
                </c:pt>
                <c:pt idx="1214">
                  <c:v>1214</c:v>
                </c:pt>
                <c:pt idx="1215">
                  <c:v>1215</c:v>
                </c:pt>
                <c:pt idx="1216">
                  <c:v>1216</c:v>
                </c:pt>
                <c:pt idx="1217">
                  <c:v>1217</c:v>
                </c:pt>
                <c:pt idx="1218">
                  <c:v>1218</c:v>
                </c:pt>
                <c:pt idx="1219">
                  <c:v>1219</c:v>
                </c:pt>
                <c:pt idx="1220">
                  <c:v>1220</c:v>
                </c:pt>
                <c:pt idx="1221">
                  <c:v>1221</c:v>
                </c:pt>
                <c:pt idx="1222">
                  <c:v>1222</c:v>
                </c:pt>
                <c:pt idx="1223">
                  <c:v>1223</c:v>
                </c:pt>
                <c:pt idx="1224">
                  <c:v>1224</c:v>
                </c:pt>
                <c:pt idx="1225">
                  <c:v>1225</c:v>
                </c:pt>
                <c:pt idx="1226">
                  <c:v>1226</c:v>
                </c:pt>
                <c:pt idx="1227">
                  <c:v>1227</c:v>
                </c:pt>
                <c:pt idx="1228">
                  <c:v>1228</c:v>
                </c:pt>
                <c:pt idx="1229">
                  <c:v>1229</c:v>
                </c:pt>
                <c:pt idx="1230">
                  <c:v>1230</c:v>
                </c:pt>
                <c:pt idx="1231">
                  <c:v>1231</c:v>
                </c:pt>
                <c:pt idx="1232">
                  <c:v>1232</c:v>
                </c:pt>
                <c:pt idx="1233">
                  <c:v>1233</c:v>
                </c:pt>
                <c:pt idx="1234">
                  <c:v>1234</c:v>
                </c:pt>
                <c:pt idx="1235">
                  <c:v>1235</c:v>
                </c:pt>
                <c:pt idx="1236">
                  <c:v>1236</c:v>
                </c:pt>
                <c:pt idx="1237">
                  <c:v>1237</c:v>
                </c:pt>
                <c:pt idx="1238">
                  <c:v>1238</c:v>
                </c:pt>
                <c:pt idx="1239">
                  <c:v>1239</c:v>
                </c:pt>
                <c:pt idx="1240">
                  <c:v>1240</c:v>
                </c:pt>
                <c:pt idx="1241">
                  <c:v>1241</c:v>
                </c:pt>
                <c:pt idx="1242">
                  <c:v>1242</c:v>
                </c:pt>
                <c:pt idx="1243">
                  <c:v>1243</c:v>
                </c:pt>
                <c:pt idx="1244">
                  <c:v>1244</c:v>
                </c:pt>
                <c:pt idx="1245">
                  <c:v>1245</c:v>
                </c:pt>
                <c:pt idx="1246">
                  <c:v>1246</c:v>
                </c:pt>
                <c:pt idx="1247">
                  <c:v>1247</c:v>
                </c:pt>
                <c:pt idx="1248">
                  <c:v>1248</c:v>
                </c:pt>
                <c:pt idx="1249">
                  <c:v>1249</c:v>
                </c:pt>
                <c:pt idx="1250">
                  <c:v>1250</c:v>
                </c:pt>
                <c:pt idx="1251">
                  <c:v>1251</c:v>
                </c:pt>
                <c:pt idx="1252">
                  <c:v>1252</c:v>
                </c:pt>
                <c:pt idx="1253">
                  <c:v>1253</c:v>
                </c:pt>
                <c:pt idx="1254">
                  <c:v>1254</c:v>
                </c:pt>
                <c:pt idx="1255">
                  <c:v>1255</c:v>
                </c:pt>
                <c:pt idx="1256">
                  <c:v>1256</c:v>
                </c:pt>
                <c:pt idx="1257">
                  <c:v>1257</c:v>
                </c:pt>
                <c:pt idx="1258">
                  <c:v>1258</c:v>
                </c:pt>
                <c:pt idx="1259">
                  <c:v>1259</c:v>
                </c:pt>
                <c:pt idx="1260">
                  <c:v>1260</c:v>
                </c:pt>
                <c:pt idx="1261">
                  <c:v>1261</c:v>
                </c:pt>
                <c:pt idx="1262">
                  <c:v>1262</c:v>
                </c:pt>
                <c:pt idx="1263">
                  <c:v>1263</c:v>
                </c:pt>
                <c:pt idx="1264">
                  <c:v>1264</c:v>
                </c:pt>
                <c:pt idx="1265">
                  <c:v>1265</c:v>
                </c:pt>
                <c:pt idx="1266">
                  <c:v>1266</c:v>
                </c:pt>
                <c:pt idx="1267">
                  <c:v>1267</c:v>
                </c:pt>
                <c:pt idx="1268">
                  <c:v>1268</c:v>
                </c:pt>
                <c:pt idx="1269">
                  <c:v>1269</c:v>
                </c:pt>
                <c:pt idx="1270">
                  <c:v>1270</c:v>
                </c:pt>
                <c:pt idx="1271">
                  <c:v>1271</c:v>
                </c:pt>
                <c:pt idx="1272">
                  <c:v>1272</c:v>
                </c:pt>
                <c:pt idx="1273">
                  <c:v>1273</c:v>
                </c:pt>
                <c:pt idx="1274">
                  <c:v>1274</c:v>
                </c:pt>
                <c:pt idx="1275">
                  <c:v>1275</c:v>
                </c:pt>
                <c:pt idx="1276">
                  <c:v>1276</c:v>
                </c:pt>
                <c:pt idx="1277">
                  <c:v>1277</c:v>
                </c:pt>
                <c:pt idx="1278">
                  <c:v>1278</c:v>
                </c:pt>
                <c:pt idx="1279">
                  <c:v>1279</c:v>
                </c:pt>
                <c:pt idx="1280">
                  <c:v>1280</c:v>
                </c:pt>
                <c:pt idx="1281">
                  <c:v>1281</c:v>
                </c:pt>
                <c:pt idx="1282">
                  <c:v>1282</c:v>
                </c:pt>
                <c:pt idx="1283">
                  <c:v>1283</c:v>
                </c:pt>
                <c:pt idx="1284">
                  <c:v>1284</c:v>
                </c:pt>
                <c:pt idx="1285">
                  <c:v>1285</c:v>
                </c:pt>
                <c:pt idx="1286">
                  <c:v>1286</c:v>
                </c:pt>
                <c:pt idx="1287">
                  <c:v>1287</c:v>
                </c:pt>
                <c:pt idx="1288">
                  <c:v>1288</c:v>
                </c:pt>
                <c:pt idx="1289">
                  <c:v>1289</c:v>
                </c:pt>
                <c:pt idx="1290">
                  <c:v>1290</c:v>
                </c:pt>
                <c:pt idx="1291">
                  <c:v>1291</c:v>
                </c:pt>
                <c:pt idx="1292">
                  <c:v>1292</c:v>
                </c:pt>
                <c:pt idx="1293">
                  <c:v>1293</c:v>
                </c:pt>
                <c:pt idx="1294">
                  <c:v>1294</c:v>
                </c:pt>
                <c:pt idx="1295">
                  <c:v>1295</c:v>
                </c:pt>
                <c:pt idx="1296">
                  <c:v>1296</c:v>
                </c:pt>
                <c:pt idx="1297">
                  <c:v>1297</c:v>
                </c:pt>
                <c:pt idx="1298">
                  <c:v>1298</c:v>
                </c:pt>
                <c:pt idx="1299">
                  <c:v>1299</c:v>
                </c:pt>
                <c:pt idx="1300">
                  <c:v>1300</c:v>
                </c:pt>
                <c:pt idx="1301">
                  <c:v>1301</c:v>
                </c:pt>
                <c:pt idx="1302">
                  <c:v>1302</c:v>
                </c:pt>
                <c:pt idx="1303">
                  <c:v>1303</c:v>
                </c:pt>
                <c:pt idx="1304">
                  <c:v>1304</c:v>
                </c:pt>
                <c:pt idx="1305">
                  <c:v>1305</c:v>
                </c:pt>
                <c:pt idx="1306">
                  <c:v>1306</c:v>
                </c:pt>
                <c:pt idx="1307">
                  <c:v>1307</c:v>
                </c:pt>
                <c:pt idx="1308">
                  <c:v>1308</c:v>
                </c:pt>
                <c:pt idx="1309">
                  <c:v>1309</c:v>
                </c:pt>
                <c:pt idx="1310">
                  <c:v>1310</c:v>
                </c:pt>
                <c:pt idx="1311">
                  <c:v>1311</c:v>
                </c:pt>
                <c:pt idx="1312">
                  <c:v>1312</c:v>
                </c:pt>
                <c:pt idx="1313">
                  <c:v>1313</c:v>
                </c:pt>
                <c:pt idx="1314">
                  <c:v>1314</c:v>
                </c:pt>
                <c:pt idx="1315">
                  <c:v>1315</c:v>
                </c:pt>
                <c:pt idx="1316">
                  <c:v>1316</c:v>
                </c:pt>
                <c:pt idx="1317">
                  <c:v>1317</c:v>
                </c:pt>
                <c:pt idx="1318">
                  <c:v>1318</c:v>
                </c:pt>
                <c:pt idx="1319">
                  <c:v>1319</c:v>
                </c:pt>
                <c:pt idx="1320">
                  <c:v>1320</c:v>
                </c:pt>
                <c:pt idx="1321">
                  <c:v>1321</c:v>
                </c:pt>
                <c:pt idx="1322">
                  <c:v>1322</c:v>
                </c:pt>
                <c:pt idx="1323">
                  <c:v>1323</c:v>
                </c:pt>
                <c:pt idx="1324">
                  <c:v>1324</c:v>
                </c:pt>
                <c:pt idx="1325">
                  <c:v>1325</c:v>
                </c:pt>
                <c:pt idx="1326">
                  <c:v>1326</c:v>
                </c:pt>
                <c:pt idx="1327">
                  <c:v>1327</c:v>
                </c:pt>
                <c:pt idx="1328">
                  <c:v>1328</c:v>
                </c:pt>
                <c:pt idx="1329">
                  <c:v>1329</c:v>
                </c:pt>
                <c:pt idx="1330">
                  <c:v>1330</c:v>
                </c:pt>
                <c:pt idx="1331">
                  <c:v>1331</c:v>
                </c:pt>
                <c:pt idx="1332">
                  <c:v>1332</c:v>
                </c:pt>
                <c:pt idx="1333">
                  <c:v>1333</c:v>
                </c:pt>
                <c:pt idx="1334">
                  <c:v>1334</c:v>
                </c:pt>
                <c:pt idx="1335">
                  <c:v>1335</c:v>
                </c:pt>
                <c:pt idx="1336">
                  <c:v>1336</c:v>
                </c:pt>
                <c:pt idx="1337">
                  <c:v>1337</c:v>
                </c:pt>
                <c:pt idx="1338">
                  <c:v>1338</c:v>
                </c:pt>
                <c:pt idx="1339">
                  <c:v>1339</c:v>
                </c:pt>
                <c:pt idx="1340">
                  <c:v>1340</c:v>
                </c:pt>
                <c:pt idx="1341">
                  <c:v>1341</c:v>
                </c:pt>
                <c:pt idx="1342">
                  <c:v>1342</c:v>
                </c:pt>
                <c:pt idx="1343">
                  <c:v>1343</c:v>
                </c:pt>
                <c:pt idx="1344">
                  <c:v>1344</c:v>
                </c:pt>
                <c:pt idx="1345">
                  <c:v>1345</c:v>
                </c:pt>
                <c:pt idx="1346">
                  <c:v>1346</c:v>
                </c:pt>
                <c:pt idx="1347">
                  <c:v>1347</c:v>
                </c:pt>
                <c:pt idx="1348">
                  <c:v>1348</c:v>
                </c:pt>
                <c:pt idx="1349">
                  <c:v>1349</c:v>
                </c:pt>
                <c:pt idx="1350">
                  <c:v>1350</c:v>
                </c:pt>
                <c:pt idx="1351">
                  <c:v>1351</c:v>
                </c:pt>
                <c:pt idx="1352">
                  <c:v>1352</c:v>
                </c:pt>
                <c:pt idx="1353">
                  <c:v>1353</c:v>
                </c:pt>
                <c:pt idx="1354">
                  <c:v>1354</c:v>
                </c:pt>
                <c:pt idx="1355">
                  <c:v>1355</c:v>
                </c:pt>
                <c:pt idx="1356">
                  <c:v>1356</c:v>
                </c:pt>
                <c:pt idx="1357">
                  <c:v>1357</c:v>
                </c:pt>
                <c:pt idx="1358">
                  <c:v>1358</c:v>
                </c:pt>
                <c:pt idx="1359">
                  <c:v>1359</c:v>
                </c:pt>
                <c:pt idx="1360">
                  <c:v>1360</c:v>
                </c:pt>
                <c:pt idx="1361">
                  <c:v>1361</c:v>
                </c:pt>
                <c:pt idx="1362">
                  <c:v>1362</c:v>
                </c:pt>
                <c:pt idx="1363">
                  <c:v>1363</c:v>
                </c:pt>
                <c:pt idx="1364">
                  <c:v>1364</c:v>
                </c:pt>
                <c:pt idx="1365">
                  <c:v>1365</c:v>
                </c:pt>
                <c:pt idx="1366">
                  <c:v>1366</c:v>
                </c:pt>
                <c:pt idx="1367">
                  <c:v>1367</c:v>
                </c:pt>
                <c:pt idx="1368">
                  <c:v>1368</c:v>
                </c:pt>
                <c:pt idx="1369">
                  <c:v>1369</c:v>
                </c:pt>
                <c:pt idx="1370">
                  <c:v>1370</c:v>
                </c:pt>
                <c:pt idx="1371">
                  <c:v>1371</c:v>
                </c:pt>
                <c:pt idx="1372">
                  <c:v>1372</c:v>
                </c:pt>
                <c:pt idx="1373">
                  <c:v>1373</c:v>
                </c:pt>
                <c:pt idx="1374">
                  <c:v>1374</c:v>
                </c:pt>
                <c:pt idx="1375">
                  <c:v>1375</c:v>
                </c:pt>
                <c:pt idx="1376">
                  <c:v>1376</c:v>
                </c:pt>
                <c:pt idx="1377">
                  <c:v>1377</c:v>
                </c:pt>
                <c:pt idx="1378">
                  <c:v>1378</c:v>
                </c:pt>
                <c:pt idx="1379">
                  <c:v>1379</c:v>
                </c:pt>
                <c:pt idx="1380">
                  <c:v>1380</c:v>
                </c:pt>
                <c:pt idx="1381">
                  <c:v>1381</c:v>
                </c:pt>
                <c:pt idx="1382">
                  <c:v>1382</c:v>
                </c:pt>
                <c:pt idx="1383">
                  <c:v>1383</c:v>
                </c:pt>
                <c:pt idx="1384">
                  <c:v>1384</c:v>
                </c:pt>
                <c:pt idx="1385">
                  <c:v>1385</c:v>
                </c:pt>
                <c:pt idx="1386">
                  <c:v>1386</c:v>
                </c:pt>
                <c:pt idx="1387">
                  <c:v>1387</c:v>
                </c:pt>
                <c:pt idx="1388">
                  <c:v>1388</c:v>
                </c:pt>
                <c:pt idx="1389">
                  <c:v>1389</c:v>
                </c:pt>
                <c:pt idx="1390">
                  <c:v>1390</c:v>
                </c:pt>
                <c:pt idx="1391">
                  <c:v>1391</c:v>
                </c:pt>
                <c:pt idx="1392">
                  <c:v>1392</c:v>
                </c:pt>
                <c:pt idx="1393">
                  <c:v>1393</c:v>
                </c:pt>
                <c:pt idx="1394">
                  <c:v>1394</c:v>
                </c:pt>
                <c:pt idx="1395">
                  <c:v>1395</c:v>
                </c:pt>
                <c:pt idx="1396">
                  <c:v>1396</c:v>
                </c:pt>
                <c:pt idx="1397">
                  <c:v>1397</c:v>
                </c:pt>
                <c:pt idx="1398">
                  <c:v>1398</c:v>
                </c:pt>
                <c:pt idx="1399">
                  <c:v>1399</c:v>
                </c:pt>
                <c:pt idx="1400">
                  <c:v>1400</c:v>
                </c:pt>
                <c:pt idx="1401">
                  <c:v>1401</c:v>
                </c:pt>
                <c:pt idx="1402">
                  <c:v>1402</c:v>
                </c:pt>
                <c:pt idx="1403">
                  <c:v>1403</c:v>
                </c:pt>
                <c:pt idx="1404">
                  <c:v>1404</c:v>
                </c:pt>
                <c:pt idx="1405">
                  <c:v>1405</c:v>
                </c:pt>
                <c:pt idx="1406">
                  <c:v>1406</c:v>
                </c:pt>
                <c:pt idx="1407">
                  <c:v>1407</c:v>
                </c:pt>
                <c:pt idx="1408">
                  <c:v>1408</c:v>
                </c:pt>
                <c:pt idx="1409">
                  <c:v>1409</c:v>
                </c:pt>
                <c:pt idx="1410">
                  <c:v>1410</c:v>
                </c:pt>
                <c:pt idx="1411">
                  <c:v>1411</c:v>
                </c:pt>
                <c:pt idx="1412">
                  <c:v>1412</c:v>
                </c:pt>
                <c:pt idx="1413">
                  <c:v>1413</c:v>
                </c:pt>
                <c:pt idx="1414">
                  <c:v>1414</c:v>
                </c:pt>
                <c:pt idx="1415">
                  <c:v>1415</c:v>
                </c:pt>
                <c:pt idx="1416">
                  <c:v>1416</c:v>
                </c:pt>
                <c:pt idx="1417">
                  <c:v>1417</c:v>
                </c:pt>
                <c:pt idx="1418">
                  <c:v>1418</c:v>
                </c:pt>
                <c:pt idx="1419">
                  <c:v>1419</c:v>
                </c:pt>
                <c:pt idx="1420">
                  <c:v>1420</c:v>
                </c:pt>
                <c:pt idx="1421">
                  <c:v>1421</c:v>
                </c:pt>
                <c:pt idx="1422">
                  <c:v>1422</c:v>
                </c:pt>
                <c:pt idx="1423">
                  <c:v>1423</c:v>
                </c:pt>
                <c:pt idx="1424">
                  <c:v>1424</c:v>
                </c:pt>
                <c:pt idx="1425">
                  <c:v>1425</c:v>
                </c:pt>
                <c:pt idx="1426">
                  <c:v>1426</c:v>
                </c:pt>
                <c:pt idx="1427">
                  <c:v>1427</c:v>
                </c:pt>
                <c:pt idx="1428">
                  <c:v>1428</c:v>
                </c:pt>
                <c:pt idx="1429">
                  <c:v>1429</c:v>
                </c:pt>
                <c:pt idx="1430">
                  <c:v>1430</c:v>
                </c:pt>
                <c:pt idx="1431">
                  <c:v>1431</c:v>
                </c:pt>
                <c:pt idx="1432">
                  <c:v>1432</c:v>
                </c:pt>
                <c:pt idx="1433">
                  <c:v>1433</c:v>
                </c:pt>
                <c:pt idx="1434">
                  <c:v>1434</c:v>
                </c:pt>
                <c:pt idx="1435">
                  <c:v>1435</c:v>
                </c:pt>
                <c:pt idx="1436">
                  <c:v>1436</c:v>
                </c:pt>
                <c:pt idx="1437">
                  <c:v>1437</c:v>
                </c:pt>
                <c:pt idx="1438">
                  <c:v>1438</c:v>
                </c:pt>
                <c:pt idx="1439">
                  <c:v>1439</c:v>
                </c:pt>
                <c:pt idx="1440">
                  <c:v>1440</c:v>
                </c:pt>
                <c:pt idx="1441">
                  <c:v>1441</c:v>
                </c:pt>
                <c:pt idx="1442">
                  <c:v>1442</c:v>
                </c:pt>
                <c:pt idx="1443">
                  <c:v>1443</c:v>
                </c:pt>
                <c:pt idx="1444">
                  <c:v>1444</c:v>
                </c:pt>
                <c:pt idx="1445">
                  <c:v>1445</c:v>
                </c:pt>
                <c:pt idx="1446">
                  <c:v>1446</c:v>
                </c:pt>
                <c:pt idx="1447">
                  <c:v>1447</c:v>
                </c:pt>
                <c:pt idx="1448">
                  <c:v>1448</c:v>
                </c:pt>
                <c:pt idx="1449">
                  <c:v>1449</c:v>
                </c:pt>
                <c:pt idx="1450">
                  <c:v>1450</c:v>
                </c:pt>
                <c:pt idx="1451">
                  <c:v>1451</c:v>
                </c:pt>
                <c:pt idx="1452">
                  <c:v>1452</c:v>
                </c:pt>
                <c:pt idx="1453">
                  <c:v>1453</c:v>
                </c:pt>
                <c:pt idx="1454">
                  <c:v>1454</c:v>
                </c:pt>
                <c:pt idx="1455">
                  <c:v>1455</c:v>
                </c:pt>
                <c:pt idx="1456">
                  <c:v>1456</c:v>
                </c:pt>
                <c:pt idx="1457">
                  <c:v>1457</c:v>
                </c:pt>
                <c:pt idx="1458">
                  <c:v>1458</c:v>
                </c:pt>
                <c:pt idx="1459">
                  <c:v>1459</c:v>
                </c:pt>
                <c:pt idx="1460">
                  <c:v>1460</c:v>
                </c:pt>
                <c:pt idx="1461">
                  <c:v>1461</c:v>
                </c:pt>
                <c:pt idx="1462">
                  <c:v>1462</c:v>
                </c:pt>
                <c:pt idx="1463">
                  <c:v>1463</c:v>
                </c:pt>
                <c:pt idx="1464">
                  <c:v>1464</c:v>
                </c:pt>
                <c:pt idx="1465">
                  <c:v>1465</c:v>
                </c:pt>
                <c:pt idx="1466">
                  <c:v>1466</c:v>
                </c:pt>
                <c:pt idx="1467">
                  <c:v>1467</c:v>
                </c:pt>
                <c:pt idx="1468">
                  <c:v>1468</c:v>
                </c:pt>
                <c:pt idx="1469">
                  <c:v>1469</c:v>
                </c:pt>
                <c:pt idx="1470">
                  <c:v>1470</c:v>
                </c:pt>
                <c:pt idx="1471">
                  <c:v>1471</c:v>
                </c:pt>
                <c:pt idx="1472">
                  <c:v>1472</c:v>
                </c:pt>
                <c:pt idx="1473">
                  <c:v>1473</c:v>
                </c:pt>
                <c:pt idx="1474">
                  <c:v>1474</c:v>
                </c:pt>
                <c:pt idx="1475">
                  <c:v>1475</c:v>
                </c:pt>
                <c:pt idx="1476">
                  <c:v>1476</c:v>
                </c:pt>
                <c:pt idx="1477">
                  <c:v>1477</c:v>
                </c:pt>
                <c:pt idx="1478">
                  <c:v>1478</c:v>
                </c:pt>
                <c:pt idx="1479">
                  <c:v>1479</c:v>
                </c:pt>
                <c:pt idx="1480">
                  <c:v>1480</c:v>
                </c:pt>
                <c:pt idx="1481">
                  <c:v>1481</c:v>
                </c:pt>
                <c:pt idx="1482">
                  <c:v>1482</c:v>
                </c:pt>
                <c:pt idx="1483">
                  <c:v>1483</c:v>
                </c:pt>
                <c:pt idx="1484">
                  <c:v>1484</c:v>
                </c:pt>
                <c:pt idx="1485">
                  <c:v>1485</c:v>
                </c:pt>
                <c:pt idx="1486">
                  <c:v>1486</c:v>
                </c:pt>
                <c:pt idx="1487">
                  <c:v>1487</c:v>
                </c:pt>
                <c:pt idx="1488">
                  <c:v>1488</c:v>
                </c:pt>
                <c:pt idx="1489">
                  <c:v>1489</c:v>
                </c:pt>
                <c:pt idx="1490">
                  <c:v>1490</c:v>
                </c:pt>
                <c:pt idx="1491">
                  <c:v>1491</c:v>
                </c:pt>
                <c:pt idx="1492">
                  <c:v>1492</c:v>
                </c:pt>
                <c:pt idx="1493">
                  <c:v>1493</c:v>
                </c:pt>
                <c:pt idx="1494">
                  <c:v>1494</c:v>
                </c:pt>
                <c:pt idx="1495">
                  <c:v>1495</c:v>
                </c:pt>
                <c:pt idx="1496">
                  <c:v>1496</c:v>
                </c:pt>
                <c:pt idx="1497">
                  <c:v>1497</c:v>
                </c:pt>
                <c:pt idx="1498">
                  <c:v>1498</c:v>
                </c:pt>
                <c:pt idx="1499">
                  <c:v>1499</c:v>
                </c:pt>
                <c:pt idx="1500">
                  <c:v>1500</c:v>
                </c:pt>
                <c:pt idx="1501">
                  <c:v>1501</c:v>
                </c:pt>
                <c:pt idx="1502">
                  <c:v>1502</c:v>
                </c:pt>
                <c:pt idx="1503">
                  <c:v>1503</c:v>
                </c:pt>
                <c:pt idx="1504">
                  <c:v>1504</c:v>
                </c:pt>
                <c:pt idx="1505">
                  <c:v>1505</c:v>
                </c:pt>
                <c:pt idx="1506">
                  <c:v>1506</c:v>
                </c:pt>
                <c:pt idx="1507">
                  <c:v>1507</c:v>
                </c:pt>
                <c:pt idx="1508">
                  <c:v>1508</c:v>
                </c:pt>
                <c:pt idx="1509">
                  <c:v>1509</c:v>
                </c:pt>
                <c:pt idx="1510">
                  <c:v>1510</c:v>
                </c:pt>
                <c:pt idx="1511">
                  <c:v>1511</c:v>
                </c:pt>
                <c:pt idx="1512">
                  <c:v>1512</c:v>
                </c:pt>
                <c:pt idx="1513">
                  <c:v>1513</c:v>
                </c:pt>
                <c:pt idx="1514">
                  <c:v>1514</c:v>
                </c:pt>
                <c:pt idx="1515">
                  <c:v>1515</c:v>
                </c:pt>
                <c:pt idx="1516">
                  <c:v>1516</c:v>
                </c:pt>
                <c:pt idx="1517">
                  <c:v>1517</c:v>
                </c:pt>
                <c:pt idx="1518">
                  <c:v>1518</c:v>
                </c:pt>
                <c:pt idx="1519">
                  <c:v>1519</c:v>
                </c:pt>
                <c:pt idx="1520">
                  <c:v>1520</c:v>
                </c:pt>
                <c:pt idx="1521">
                  <c:v>1521</c:v>
                </c:pt>
                <c:pt idx="1522">
                  <c:v>1522</c:v>
                </c:pt>
                <c:pt idx="1523">
                  <c:v>1523</c:v>
                </c:pt>
                <c:pt idx="1524">
                  <c:v>1524</c:v>
                </c:pt>
                <c:pt idx="1525">
                  <c:v>1525</c:v>
                </c:pt>
                <c:pt idx="1526">
                  <c:v>1526</c:v>
                </c:pt>
                <c:pt idx="1527">
                  <c:v>1527</c:v>
                </c:pt>
                <c:pt idx="1528">
                  <c:v>1528</c:v>
                </c:pt>
                <c:pt idx="1529">
                  <c:v>1529</c:v>
                </c:pt>
                <c:pt idx="1530">
                  <c:v>1530</c:v>
                </c:pt>
                <c:pt idx="1531">
                  <c:v>1531</c:v>
                </c:pt>
                <c:pt idx="1532">
                  <c:v>1532</c:v>
                </c:pt>
                <c:pt idx="1533">
                  <c:v>1533</c:v>
                </c:pt>
                <c:pt idx="1534">
                  <c:v>1534</c:v>
                </c:pt>
                <c:pt idx="1535">
                  <c:v>1535</c:v>
                </c:pt>
                <c:pt idx="1536">
                  <c:v>1536</c:v>
                </c:pt>
                <c:pt idx="1537">
                  <c:v>1537</c:v>
                </c:pt>
                <c:pt idx="1538">
                  <c:v>1538</c:v>
                </c:pt>
                <c:pt idx="1539">
                  <c:v>1539</c:v>
                </c:pt>
                <c:pt idx="1540">
                  <c:v>1540</c:v>
                </c:pt>
                <c:pt idx="1541">
                  <c:v>1541</c:v>
                </c:pt>
                <c:pt idx="1542">
                  <c:v>1542</c:v>
                </c:pt>
                <c:pt idx="1543">
                  <c:v>1543</c:v>
                </c:pt>
                <c:pt idx="1544">
                  <c:v>1544</c:v>
                </c:pt>
                <c:pt idx="1545">
                  <c:v>1545</c:v>
                </c:pt>
                <c:pt idx="1546">
                  <c:v>1546</c:v>
                </c:pt>
                <c:pt idx="1547">
                  <c:v>1547</c:v>
                </c:pt>
                <c:pt idx="1548">
                  <c:v>1548</c:v>
                </c:pt>
                <c:pt idx="1549">
                  <c:v>1549</c:v>
                </c:pt>
                <c:pt idx="1550">
                  <c:v>1550</c:v>
                </c:pt>
                <c:pt idx="1551">
                  <c:v>1551</c:v>
                </c:pt>
                <c:pt idx="1552">
                  <c:v>1552</c:v>
                </c:pt>
                <c:pt idx="1553">
                  <c:v>1553</c:v>
                </c:pt>
                <c:pt idx="1554">
                  <c:v>1554</c:v>
                </c:pt>
                <c:pt idx="1555">
                  <c:v>1555</c:v>
                </c:pt>
                <c:pt idx="1556">
                  <c:v>1556</c:v>
                </c:pt>
                <c:pt idx="1557">
                  <c:v>1557</c:v>
                </c:pt>
                <c:pt idx="1558">
                  <c:v>1558</c:v>
                </c:pt>
                <c:pt idx="1559">
                  <c:v>1559</c:v>
                </c:pt>
                <c:pt idx="1560">
                  <c:v>1560</c:v>
                </c:pt>
                <c:pt idx="1561">
                  <c:v>1561</c:v>
                </c:pt>
                <c:pt idx="1562">
                  <c:v>1562</c:v>
                </c:pt>
                <c:pt idx="1563">
                  <c:v>1563</c:v>
                </c:pt>
                <c:pt idx="1564">
                  <c:v>1564</c:v>
                </c:pt>
                <c:pt idx="1565">
                  <c:v>1565</c:v>
                </c:pt>
                <c:pt idx="1566">
                  <c:v>1566</c:v>
                </c:pt>
                <c:pt idx="1567">
                  <c:v>1567</c:v>
                </c:pt>
                <c:pt idx="1568">
                  <c:v>1568</c:v>
                </c:pt>
                <c:pt idx="1569">
                  <c:v>1569</c:v>
                </c:pt>
                <c:pt idx="1570">
                  <c:v>1570</c:v>
                </c:pt>
                <c:pt idx="1571">
                  <c:v>1571</c:v>
                </c:pt>
                <c:pt idx="1572">
                  <c:v>1572</c:v>
                </c:pt>
                <c:pt idx="1573">
                  <c:v>1573</c:v>
                </c:pt>
                <c:pt idx="1574">
                  <c:v>1574</c:v>
                </c:pt>
                <c:pt idx="1575">
                  <c:v>1575</c:v>
                </c:pt>
                <c:pt idx="1576">
                  <c:v>1576</c:v>
                </c:pt>
                <c:pt idx="1577">
                  <c:v>1577</c:v>
                </c:pt>
                <c:pt idx="1578">
                  <c:v>1578</c:v>
                </c:pt>
                <c:pt idx="1579">
                  <c:v>1579</c:v>
                </c:pt>
                <c:pt idx="1580">
                  <c:v>1580</c:v>
                </c:pt>
                <c:pt idx="1581">
                  <c:v>1581</c:v>
                </c:pt>
                <c:pt idx="1582">
                  <c:v>1582</c:v>
                </c:pt>
                <c:pt idx="1583">
                  <c:v>1583</c:v>
                </c:pt>
                <c:pt idx="1584">
                  <c:v>1584</c:v>
                </c:pt>
                <c:pt idx="1585">
                  <c:v>1585</c:v>
                </c:pt>
                <c:pt idx="1586">
                  <c:v>1586</c:v>
                </c:pt>
                <c:pt idx="1587">
                  <c:v>1587</c:v>
                </c:pt>
                <c:pt idx="1588">
                  <c:v>1588</c:v>
                </c:pt>
                <c:pt idx="1589">
                  <c:v>1589</c:v>
                </c:pt>
                <c:pt idx="1590">
                  <c:v>1590</c:v>
                </c:pt>
                <c:pt idx="1591">
                  <c:v>1591</c:v>
                </c:pt>
                <c:pt idx="1592">
                  <c:v>1592</c:v>
                </c:pt>
                <c:pt idx="1593">
                  <c:v>1593</c:v>
                </c:pt>
                <c:pt idx="1594">
                  <c:v>1594</c:v>
                </c:pt>
                <c:pt idx="1595">
                  <c:v>1595</c:v>
                </c:pt>
                <c:pt idx="1596">
                  <c:v>1596</c:v>
                </c:pt>
                <c:pt idx="1597">
                  <c:v>1597</c:v>
                </c:pt>
                <c:pt idx="1598">
                  <c:v>1598</c:v>
                </c:pt>
                <c:pt idx="1599">
                  <c:v>1599</c:v>
                </c:pt>
                <c:pt idx="1600">
                  <c:v>1600</c:v>
                </c:pt>
                <c:pt idx="1601">
                  <c:v>1601</c:v>
                </c:pt>
                <c:pt idx="1602">
                  <c:v>1602</c:v>
                </c:pt>
                <c:pt idx="1603">
                  <c:v>1603</c:v>
                </c:pt>
                <c:pt idx="1604">
                  <c:v>1604</c:v>
                </c:pt>
                <c:pt idx="1605">
                  <c:v>1605</c:v>
                </c:pt>
                <c:pt idx="1606">
                  <c:v>1606</c:v>
                </c:pt>
                <c:pt idx="1607">
                  <c:v>1607</c:v>
                </c:pt>
                <c:pt idx="1608">
                  <c:v>1608</c:v>
                </c:pt>
                <c:pt idx="1609">
                  <c:v>1609</c:v>
                </c:pt>
                <c:pt idx="1610">
                  <c:v>1610</c:v>
                </c:pt>
                <c:pt idx="1611">
                  <c:v>1611</c:v>
                </c:pt>
                <c:pt idx="1612">
                  <c:v>1612</c:v>
                </c:pt>
                <c:pt idx="1613">
                  <c:v>1613</c:v>
                </c:pt>
                <c:pt idx="1614">
                  <c:v>1614</c:v>
                </c:pt>
                <c:pt idx="1615">
                  <c:v>1615</c:v>
                </c:pt>
                <c:pt idx="1616">
                  <c:v>1616</c:v>
                </c:pt>
                <c:pt idx="1617">
                  <c:v>1617</c:v>
                </c:pt>
                <c:pt idx="1618">
                  <c:v>1618</c:v>
                </c:pt>
                <c:pt idx="1619">
                  <c:v>1619</c:v>
                </c:pt>
                <c:pt idx="1620">
                  <c:v>1620</c:v>
                </c:pt>
                <c:pt idx="1621">
                  <c:v>1621</c:v>
                </c:pt>
                <c:pt idx="1622">
                  <c:v>1622</c:v>
                </c:pt>
                <c:pt idx="1623">
                  <c:v>1623</c:v>
                </c:pt>
                <c:pt idx="1624">
                  <c:v>1624</c:v>
                </c:pt>
                <c:pt idx="1625">
                  <c:v>1625</c:v>
                </c:pt>
                <c:pt idx="1626">
                  <c:v>1626</c:v>
                </c:pt>
                <c:pt idx="1627">
                  <c:v>1627</c:v>
                </c:pt>
                <c:pt idx="1628">
                  <c:v>1628</c:v>
                </c:pt>
                <c:pt idx="1629">
                  <c:v>1629</c:v>
                </c:pt>
                <c:pt idx="1630">
                  <c:v>1630</c:v>
                </c:pt>
                <c:pt idx="1631">
                  <c:v>1631</c:v>
                </c:pt>
                <c:pt idx="1632">
                  <c:v>1632</c:v>
                </c:pt>
                <c:pt idx="1633">
                  <c:v>1633</c:v>
                </c:pt>
                <c:pt idx="1634">
                  <c:v>1634</c:v>
                </c:pt>
                <c:pt idx="1635">
                  <c:v>1635</c:v>
                </c:pt>
                <c:pt idx="1636">
                  <c:v>1636</c:v>
                </c:pt>
                <c:pt idx="1637">
                  <c:v>1637</c:v>
                </c:pt>
                <c:pt idx="1638">
                  <c:v>1638</c:v>
                </c:pt>
                <c:pt idx="1639">
                  <c:v>1639</c:v>
                </c:pt>
                <c:pt idx="1640">
                  <c:v>1640</c:v>
                </c:pt>
                <c:pt idx="1641">
                  <c:v>1641</c:v>
                </c:pt>
                <c:pt idx="1642">
                  <c:v>1642</c:v>
                </c:pt>
                <c:pt idx="1643">
                  <c:v>1643</c:v>
                </c:pt>
                <c:pt idx="1644">
                  <c:v>1644</c:v>
                </c:pt>
                <c:pt idx="1645">
                  <c:v>1645</c:v>
                </c:pt>
                <c:pt idx="1646">
                  <c:v>1646</c:v>
                </c:pt>
                <c:pt idx="1647">
                  <c:v>1647</c:v>
                </c:pt>
                <c:pt idx="1648">
                  <c:v>1648</c:v>
                </c:pt>
                <c:pt idx="1649">
                  <c:v>1649</c:v>
                </c:pt>
                <c:pt idx="1650">
                  <c:v>1650</c:v>
                </c:pt>
                <c:pt idx="1651">
                  <c:v>1651</c:v>
                </c:pt>
                <c:pt idx="1652">
                  <c:v>1652</c:v>
                </c:pt>
                <c:pt idx="1653">
                  <c:v>1653</c:v>
                </c:pt>
                <c:pt idx="1654">
                  <c:v>1654</c:v>
                </c:pt>
                <c:pt idx="1655">
                  <c:v>1655</c:v>
                </c:pt>
                <c:pt idx="1656">
                  <c:v>1656</c:v>
                </c:pt>
                <c:pt idx="1657">
                  <c:v>1657</c:v>
                </c:pt>
                <c:pt idx="1658">
                  <c:v>1658</c:v>
                </c:pt>
                <c:pt idx="1659">
                  <c:v>1659</c:v>
                </c:pt>
                <c:pt idx="1660">
                  <c:v>1660</c:v>
                </c:pt>
                <c:pt idx="1661">
                  <c:v>1661</c:v>
                </c:pt>
                <c:pt idx="1662">
                  <c:v>1662</c:v>
                </c:pt>
                <c:pt idx="1663">
                  <c:v>1663</c:v>
                </c:pt>
                <c:pt idx="1664">
                  <c:v>1664</c:v>
                </c:pt>
                <c:pt idx="1665">
                  <c:v>1665</c:v>
                </c:pt>
                <c:pt idx="1666">
                  <c:v>1666</c:v>
                </c:pt>
                <c:pt idx="1667">
                  <c:v>1667</c:v>
                </c:pt>
                <c:pt idx="1668">
                  <c:v>1668</c:v>
                </c:pt>
                <c:pt idx="1669">
                  <c:v>1669</c:v>
                </c:pt>
                <c:pt idx="1670">
                  <c:v>1670</c:v>
                </c:pt>
                <c:pt idx="1671">
                  <c:v>1671</c:v>
                </c:pt>
                <c:pt idx="1672">
                  <c:v>1672</c:v>
                </c:pt>
                <c:pt idx="1673">
                  <c:v>1673</c:v>
                </c:pt>
                <c:pt idx="1674">
                  <c:v>1674</c:v>
                </c:pt>
                <c:pt idx="1675">
                  <c:v>1675</c:v>
                </c:pt>
                <c:pt idx="1676">
                  <c:v>1676</c:v>
                </c:pt>
                <c:pt idx="1677">
                  <c:v>1677</c:v>
                </c:pt>
                <c:pt idx="1678">
                  <c:v>1678</c:v>
                </c:pt>
                <c:pt idx="1679">
                  <c:v>1679</c:v>
                </c:pt>
                <c:pt idx="1680">
                  <c:v>1680</c:v>
                </c:pt>
                <c:pt idx="1681">
                  <c:v>1681</c:v>
                </c:pt>
                <c:pt idx="1682">
                  <c:v>1682</c:v>
                </c:pt>
                <c:pt idx="1683">
                  <c:v>1683</c:v>
                </c:pt>
                <c:pt idx="1684">
                  <c:v>1684</c:v>
                </c:pt>
                <c:pt idx="1685">
                  <c:v>1685</c:v>
                </c:pt>
                <c:pt idx="1686">
                  <c:v>1686</c:v>
                </c:pt>
                <c:pt idx="1687">
                  <c:v>1687</c:v>
                </c:pt>
                <c:pt idx="1688">
                  <c:v>1688</c:v>
                </c:pt>
                <c:pt idx="1689">
                  <c:v>1689</c:v>
                </c:pt>
                <c:pt idx="1690">
                  <c:v>1690</c:v>
                </c:pt>
                <c:pt idx="1691">
                  <c:v>1691</c:v>
                </c:pt>
                <c:pt idx="1692">
                  <c:v>1692</c:v>
                </c:pt>
                <c:pt idx="1693">
                  <c:v>1693</c:v>
                </c:pt>
                <c:pt idx="1694">
                  <c:v>1694</c:v>
                </c:pt>
                <c:pt idx="1695">
                  <c:v>1695</c:v>
                </c:pt>
                <c:pt idx="1696">
                  <c:v>1696</c:v>
                </c:pt>
                <c:pt idx="1697">
                  <c:v>1697</c:v>
                </c:pt>
                <c:pt idx="1698">
                  <c:v>1698</c:v>
                </c:pt>
                <c:pt idx="1699">
                  <c:v>1699</c:v>
                </c:pt>
                <c:pt idx="1700">
                  <c:v>1700</c:v>
                </c:pt>
                <c:pt idx="1701">
                  <c:v>1701</c:v>
                </c:pt>
                <c:pt idx="1702">
                  <c:v>1702</c:v>
                </c:pt>
                <c:pt idx="1703">
                  <c:v>1703</c:v>
                </c:pt>
                <c:pt idx="1704">
                  <c:v>1704</c:v>
                </c:pt>
                <c:pt idx="1705">
                  <c:v>1705</c:v>
                </c:pt>
                <c:pt idx="1706">
                  <c:v>1706</c:v>
                </c:pt>
                <c:pt idx="1707">
                  <c:v>1707</c:v>
                </c:pt>
                <c:pt idx="1708">
                  <c:v>1708</c:v>
                </c:pt>
                <c:pt idx="1709">
                  <c:v>1709</c:v>
                </c:pt>
                <c:pt idx="1710">
                  <c:v>1710</c:v>
                </c:pt>
                <c:pt idx="1711">
                  <c:v>1711</c:v>
                </c:pt>
                <c:pt idx="1712">
                  <c:v>1712</c:v>
                </c:pt>
                <c:pt idx="1713">
                  <c:v>1713</c:v>
                </c:pt>
                <c:pt idx="1714">
                  <c:v>1714</c:v>
                </c:pt>
                <c:pt idx="1715">
                  <c:v>1715</c:v>
                </c:pt>
                <c:pt idx="1716">
                  <c:v>1716</c:v>
                </c:pt>
                <c:pt idx="1717">
                  <c:v>1717</c:v>
                </c:pt>
                <c:pt idx="1718">
                  <c:v>1718</c:v>
                </c:pt>
                <c:pt idx="1719">
                  <c:v>1719</c:v>
                </c:pt>
                <c:pt idx="1720">
                  <c:v>1720</c:v>
                </c:pt>
                <c:pt idx="1721">
                  <c:v>1721</c:v>
                </c:pt>
                <c:pt idx="1722">
                  <c:v>1722</c:v>
                </c:pt>
                <c:pt idx="1723">
                  <c:v>1723</c:v>
                </c:pt>
                <c:pt idx="1724">
                  <c:v>1724</c:v>
                </c:pt>
                <c:pt idx="1725">
                  <c:v>1725</c:v>
                </c:pt>
                <c:pt idx="1726">
                  <c:v>1726</c:v>
                </c:pt>
                <c:pt idx="1727">
                  <c:v>1727</c:v>
                </c:pt>
                <c:pt idx="1728">
                  <c:v>1728</c:v>
                </c:pt>
                <c:pt idx="1729">
                  <c:v>1729</c:v>
                </c:pt>
                <c:pt idx="1730">
                  <c:v>1730</c:v>
                </c:pt>
                <c:pt idx="1731">
                  <c:v>1731</c:v>
                </c:pt>
                <c:pt idx="1732">
                  <c:v>1732</c:v>
                </c:pt>
                <c:pt idx="1733">
                  <c:v>1733</c:v>
                </c:pt>
                <c:pt idx="1734">
                  <c:v>1734</c:v>
                </c:pt>
                <c:pt idx="1735">
                  <c:v>1735</c:v>
                </c:pt>
                <c:pt idx="1736">
                  <c:v>1736</c:v>
                </c:pt>
                <c:pt idx="1737">
                  <c:v>1737</c:v>
                </c:pt>
                <c:pt idx="1738">
                  <c:v>1738</c:v>
                </c:pt>
                <c:pt idx="1739">
                  <c:v>1739</c:v>
                </c:pt>
                <c:pt idx="1740">
                  <c:v>1740</c:v>
                </c:pt>
                <c:pt idx="1741">
                  <c:v>1741</c:v>
                </c:pt>
                <c:pt idx="1742">
                  <c:v>1742</c:v>
                </c:pt>
                <c:pt idx="1743">
                  <c:v>1743</c:v>
                </c:pt>
                <c:pt idx="1744">
                  <c:v>1744</c:v>
                </c:pt>
                <c:pt idx="1745">
                  <c:v>1745</c:v>
                </c:pt>
                <c:pt idx="1746">
                  <c:v>1746</c:v>
                </c:pt>
                <c:pt idx="1747">
                  <c:v>1747</c:v>
                </c:pt>
                <c:pt idx="1748">
                  <c:v>1748</c:v>
                </c:pt>
                <c:pt idx="1749">
                  <c:v>1749</c:v>
                </c:pt>
                <c:pt idx="1750">
                  <c:v>1750</c:v>
                </c:pt>
                <c:pt idx="1751">
                  <c:v>1751</c:v>
                </c:pt>
                <c:pt idx="1752">
                  <c:v>1752</c:v>
                </c:pt>
                <c:pt idx="1753">
                  <c:v>1753</c:v>
                </c:pt>
                <c:pt idx="1754">
                  <c:v>1754</c:v>
                </c:pt>
                <c:pt idx="1755">
                  <c:v>1755</c:v>
                </c:pt>
                <c:pt idx="1756">
                  <c:v>1756</c:v>
                </c:pt>
                <c:pt idx="1757">
                  <c:v>1757</c:v>
                </c:pt>
                <c:pt idx="1758">
                  <c:v>1758</c:v>
                </c:pt>
                <c:pt idx="1759">
                  <c:v>1759</c:v>
                </c:pt>
                <c:pt idx="1760">
                  <c:v>1760</c:v>
                </c:pt>
                <c:pt idx="1761">
                  <c:v>1761</c:v>
                </c:pt>
                <c:pt idx="1762">
                  <c:v>1762</c:v>
                </c:pt>
                <c:pt idx="1763">
                  <c:v>1763</c:v>
                </c:pt>
                <c:pt idx="1764">
                  <c:v>1764</c:v>
                </c:pt>
                <c:pt idx="1765">
                  <c:v>1765</c:v>
                </c:pt>
                <c:pt idx="1766">
                  <c:v>1766</c:v>
                </c:pt>
                <c:pt idx="1767">
                  <c:v>1767</c:v>
                </c:pt>
                <c:pt idx="1768">
                  <c:v>1768</c:v>
                </c:pt>
                <c:pt idx="1769">
                  <c:v>1769</c:v>
                </c:pt>
                <c:pt idx="1770">
                  <c:v>1770</c:v>
                </c:pt>
                <c:pt idx="1771">
                  <c:v>1771</c:v>
                </c:pt>
                <c:pt idx="1772">
                  <c:v>1772</c:v>
                </c:pt>
                <c:pt idx="1773">
                  <c:v>1773</c:v>
                </c:pt>
                <c:pt idx="1774">
                  <c:v>1774</c:v>
                </c:pt>
                <c:pt idx="1775">
                  <c:v>1775</c:v>
                </c:pt>
                <c:pt idx="1776">
                  <c:v>1776</c:v>
                </c:pt>
                <c:pt idx="1777">
                  <c:v>1777</c:v>
                </c:pt>
                <c:pt idx="1778">
                  <c:v>1778</c:v>
                </c:pt>
                <c:pt idx="1779">
                  <c:v>1779</c:v>
                </c:pt>
                <c:pt idx="1780">
                  <c:v>1780</c:v>
                </c:pt>
                <c:pt idx="1781">
                  <c:v>1781</c:v>
                </c:pt>
                <c:pt idx="1782">
                  <c:v>1782</c:v>
                </c:pt>
                <c:pt idx="1783">
                  <c:v>1783</c:v>
                </c:pt>
                <c:pt idx="1784">
                  <c:v>1784</c:v>
                </c:pt>
                <c:pt idx="1785">
                  <c:v>1785</c:v>
                </c:pt>
                <c:pt idx="1786">
                  <c:v>1786</c:v>
                </c:pt>
                <c:pt idx="1787">
                  <c:v>1787</c:v>
                </c:pt>
                <c:pt idx="1788">
                  <c:v>1788</c:v>
                </c:pt>
                <c:pt idx="1789">
                  <c:v>1789</c:v>
                </c:pt>
                <c:pt idx="1790">
                  <c:v>1790</c:v>
                </c:pt>
                <c:pt idx="1791">
                  <c:v>1791</c:v>
                </c:pt>
                <c:pt idx="1792">
                  <c:v>1792</c:v>
                </c:pt>
                <c:pt idx="1793">
                  <c:v>1793</c:v>
                </c:pt>
                <c:pt idx="1794">
                  <c:v>1794</c:v>
                </c:pt>
                <c:pt idx="1795">
                  <c:v>1795</c:v>
                </c:pt>
                <c:pt idx="1796">
                  <c:v>1796</c:v>
                </c:pt>
                <c:pt idx="1797">
                  <c:v>1797</c:v>
                </c:pt>
                <c:pt idx="1798">
                  <c:v>1798</c:v>
                </c:pt>
                <c:pt idx="1799">
                  <c:v>1799</c:v>
                </c:pt>
                <c:pt idx="1800">
                  <c:v>1800</c:v>
                </c:pt>
                <c:pt idx="1801">
                  <c:v>1801</c:v>
                </c:pt>
                <c:pt idx="1802">
                  <c:v>1802</c:v>
                </c:pt>
                <c:pt idx="1803">
                  <c:v>1803</c:v>
                </c:pt>
                <c:pt idx="1804">
                  <c:v>1804</c:v>
                </c:pt>
                <c:pt idx="1805">
                  <c:v>1805</c:v>
                </c:pt>
                <c:pt idx="1806">
                  <c:v>1806</c:v>
                </c:pt>
                <c:pt idx="1807">
                  <c:v>1807</c:v>
                </c:pt>
                <c:pt idx="1808">
                  <c:v>1808</c:v>
                </c:pt>
                <c:pt idx="1809">
                  <c:v>1809</c:v>
                </c:pt>
                <c:pt idx="1810">
                  <c:v>1810</c:v>
                </c:pt>
                <c:pt idx="1811">
                  <c:v>1811</c:v>
                </c:pt>
                <c:pt idx="1812">
                  <c:v>1812</c:v>
                </c:pt>
                <c:pt idx="1813">
                  <c:v>1813</c:v>
                </c:pt>
                <c:pt idx="1814">
                  <c:v>1814</c:v>
                </c:pt>
                <c:pt idx="1815">
                  <c:v>1815</c:v>
                </c:pt>
                <c:pt idx="1816">
                  <c:v>1816</c:v>
                </c:pt>
                <c:pt idx="1817">
                  <c:v>1817</c:v>
                </c:pt>
                <c:pt idx="1818">
                  <c:v>1818</c:v>
                </c:pt>
                <c:pt idx="1819">
                  <c:v>1819</c:v>
                </c:pt>
                <c:pt idx="1820">
                  <c:v>1820</c:v>
                </c:pt>
                <c:pt idx="1821">
                  <c:v>1821</c:v>
                </c:pt>
                <c:pt idx="1822">
                  <c:v>1822</c:v>
                </c:pt>
                <c:pt idx="1823">
                  <c:v>1823</c:v>
                </c:pt>
                <c:pt idx="1824">
                  <c:v>1824</c:v>
                </c:pt>
                <c:pt idx="1825">
                  <c:v>1825</c:v>
                </c:pt>
                <c:pt idx="1826">
                  <c:v>1826</c:v>
                </c:pt>
                <c:pt idx="1827">
                  <c:v>1827</c:v>
                </c:pt>
                <c:pt idx="1828">
                  <c:v>1828</c:v>
                </c:pt>
                <c:pt idx="1829">
                  <c:v>1829</c:v>
                </c:pt>
                <c:pt idx="1830">
                  <c:v>1830</c:v>
                </c:pt>
                <c:pt idx="1831">
                  <c:v>1831</c:v>
                </c:pt>
                <c:pt idx="1832">
                  <c:v>1832</c:v>
                </c:pt>
                <c:pt idx="1833">
                  <c:v>1833</c:v>
                </c:pt>
                <c:pt idx="1834">
                  <c:v>1834</c:v>
                </c:pt>
                <c:pt idx="1835">
                  <c:v>1835</c:v>
                </c:pt>
                <c:pt idx="1836">
                  <c:v>1836</c:v>
                </c:pt>
                <c:pt idx="1837">
                  <c:v>1837</c:v>
                </c:pt>
                <c:pt idx="1838">
                  <c:v>1838</c:v>
                </c:pt>
                <c:pt idx="1839">
                  <c:v>1839</c:v>
                </c:pt>
                <c:pt idx="1840">
                  <c:v>1840</c:v>
                </c:pt>
                <c:pt idx="1841">
                  <c:v>1841</c:v>
                </c:pt>
                <c:pt idx="1842">
                  <c:v>1842</c:v>
                </c:pt>
                <c:pt idx="1843">
                  <c:v>1843</c:v>
                </c:pt>
                <c:pt idx="1844">
                  <c:v>1844</c:v>
                </c:pt>
                <c:pt idx="1845">
                  <c:v>1845</c:v>
                </c:pt>
                <c:pt idx="1846">
                  <c:v>1846</c:v>
                </c:pt>
                <c:pt idx="1847">
                  <c:v>1847</c:v>
                </c:pt>
                <c:pt idx="1848">
                  <c:v>1848</c:v>
                </c:pt>
                <c:pt idx="1849">
                  <c:v>1849</c:v>
                </c:pt>
                <c:pt idx="1850">
                  <c:v>1850</c:v>
                </c:pt>
                <c:pt idx="1851">
                  <c:v>1851</c:v>
                </c:pt>
                <c:pt idx="1852">
                  <c:v>1852</c:v>
                </c:pt>
                <c:pt idx="1853">
                  <c:v>1853</c:v>
                </c:pt>
                <c:pt idx="1854">
                  <c:v>1854</c:v>
                </c:pt>
                <c:pt idx="1855">
                  <c:v>1855</c:v>
                </c:pt>
                <c:pt idx="1856">
                  <c:v>1856</c:v>
                </c:pt>
                <c:pt idx="1857">
                  <c:v>1857</c:v>
                </c:pt>
                <c:pt idx="1858">
                  <c:v>1858</c:v>
                </c:pt>
                <c:pt idx="1859">
                  <c:v>1859</c:v>
                </c:pt>
                <c:pt idx="1860">
                  <c:v>1860</c:v>
                </c:pt>
                <c:pt idx="1861">
                  <c:v>1861</c:v>
                </c:pt>
                <c:pt idx="1862">
                  <c:v>1862</c:v>
                </c:pt>
                <c:pt idx="1863">
                  <c:v>1863</c:v>
                </c:pt>
                <c:pt idx="1864">
                  <c:v>1864</c:v>
                </c:pt>
                <c:pt idx="1865">
                  <c:v>1865</c:v>
                </c:pt>
                <c:pt idx="1866">
                  <c:v>1866</c:v>
                </c:pt>
                <c:pt idx="1867">
                  <c:v>1867</c:v>
                </c:pt>
                <c:pt idx="1868">
                  <c:v>1868</c:v>
                </c:pt>
                <c:pt idx="1869">
                  <c:v>1869</c:v>
                </c:pt>
                <c:pt idx="1870">
                  <c:v>1870</c:v>
                </c:pt>
                <c:pt idx="1871">
                  <c:v>1871</c:v>
                </c:pt>
                <c:pt idx="1872">
                  <c:v>1872</c:v>
                </c:pt>
                <c:pt idx="1873">
                  <c:v>1873</c:v>
                </c:pt>
                <c:pt idx="1874">
                  <c:v>1874</c:v>
                </c:pt>
                <c:pt idx="1875">
                  <c:v>1875</c:v>
                </c:pt>
                <c:pt idx="1876">
                  <c:v>1876</c:v>
                </c:pt>
                <c:pt idx="1877">
                  <c:v>1877</c:v>
                </c:pt>
                <c:pt idx="1878">
                  <c:v>1878</c:v>
                </c:pt>
                <c:pt idx="1879">
                  <c:v>1879</c:v>
                </c:pt>
                <c:pt idx="1880">
                  <c:v>1880</c:v>
                </c:pt>
                <c:pt idx="1881">
                  <c:v>1881</c:v>
                </c:pt>
                <c:pt idx="1882">
                  <c:v>1882</c:v>
                </c:pt>
                <c:pt idx="1883">
                  <c:v>1883</c:v>
                </c:pt>
                <c:pt idx="1884">
                  <c:v>1884</c:v>
                </c:pt>
                <c:pt idx="1885">
                  <c:v>1885</c:v>
                </c:pt>
                <c:pt idx="1886">
                  <c:v>1886</c:v>
                </c:pt>
                <c:pt idx="1887">
                  <c:v>1887</c:v>
                </c:pt>
                <c:pt idx="1888">
                  <c:v>1888</c:v>
                </c:pt>
                <c:pt idx="1889">
                  <c:v>1889</c:v>
                </c:pt>
                <c:pt idx="1890">
                  <c:v>1890</c:v>
                </c:pt>
                <c:pt idx="1891">
                  <c:v>1891</c:v>
                </c:pt>
                <c:pt idx="1892">
                  <c:v>1892</c:v>
                </c:pt>
                <c:pt idx="1893">
                  <c:v>1893</c:v>
                </c:pt>
                <c:pt idx="1894">
                  <c:v>1894</c:v>
                </c:pt>
                <c:pt idx="1895">
                  <c:v>1895</c:v>
                </c:pt>
                <c:pt idx="1896">
                  <c:v>1896</c:v>
                </c:pt>
                <c:pt idx="1897">
                  <c:v>1897</c:v>
                </c:pt>
                <c:pt idx="1898">
                  <c:v>1898</c:v>
                </c:pt>
                <c:pt idx="1899">
                  <c:v>1899</c:v>
                </c:pt>
                <c:pt idx="1900">
                  <c:v>1900</c:v>
                </c:pt>
                <c:pt idx="1901">
                  <c:v>1901</c:v>
                </c:pt>
                <c:pt idx="1902">
                  <c:v>1902</c:v>
                </c:pt>
                <c:pt idx="1903">
                  <c:v>1903</c:v>
                </c:pt>
                <c:pt idx="1904">
                  <c:v>1904</c:v>
                </c:pt>
                <c:pt idx="1905">
                  <c:v>1905</c:v>
                </c:pt>
                <c:pt idx="1906">
                  <c:v>1906</c:v>
                </c:pt>
                <c:pt idx="1907">
                  <c:v>1907</c:v>
                </c:pt>
                <c:pt idx="1908">
                  <c:v>1908</c:v>
                </c:pt>
                <c:pt idx="1909">
                  <c:v>1909</c:v>
                </c:pt>
                <c:pt idx="1910">
                  <c:v>1910</c:v>
                </c:pt>
                <c:pt idx="1911">
                  <c:v>1911</c:v>
                </c:pt>
                <c:pt idx="1912">
                  <c:v>1912</c:v>
                </c:pt>
                <c:pt idx="1913">
                  <c:v>1913</c:v>
                </c:pt>
                <c:pt idx="1914">
                  <c:v>1914</c:v>
                </c:pt>
                <c:pt idx="1915">
                  <c:v>1915</c:v>
                </c:pt>
                <c:pt idx="1916">
                  <c:v>1916</c:v>
                </c:pt>
                <c:pt idx="1917">
                  <c:v>1917</c:v>
                </c:pt>
                <c:pt idx="1918">
                  <c:v>1918</c:v>
                </c:pt>
                <c:pt idx="1919">
                  <c:v>1919</c:v>
                </c:pt>
                <c:pt idx="1920">
                  <c:v>1920</c:v>
                </c:pt>
                <c:pt idx="1921">
                  <c:v>1921</c:v>
                </c:pt>
                <c:pt idx="1922">
                  <c:v>1922</c:v>
                </c:pt>
                <c:pt idx="1923">
                  <c:v>1923</c:v>
                </c:pt>
                <c:pt idx="1924">
                  <c:v>1924</c:v>
                </c:pt>
                <c:pt idx="1925">
                  <c:v>1925</c:v>
                </c:pt>
                <c:pt idx="1926">
                  <c:v>1926</c:v>
                </c:pt>
                <c:pt idx="1927">
                  <c:v>1927</c:v>
                </c:pt>
                <c:pt idx="1928">
                  <c:v>1928</c:v>
                </c:pt>
                <c:pt idx="1929">
                  <c:v>1929</c:v>
                </c:pt>
                <c:pt idx="1930">
                  <c:v>1930</c:v>
                </c:pt>
                <c:pt idx="1931">
                  <c:v>1931</c:v>
                </c:pt>
                <c:pt idx="1932">
                  <c:v>1932</c:v>
                </c:pt>
                <c:pt idx="1933">
                  <c:v>1933</c:v>
                </c:pt>
                <c:pt idx="1934">
                  <c:v>1934</c:v>
                </c:pt>
                <c:pt idx="1935">
                  <c:v>1935</c:v>
                </c:pt>
                <c:pt idx="1936">
                  <c:v>1936</c:v>
                </c:pt>
                <c:pt idx="1937">
                  <c:v>1937</c:v>
                </c:pt>
                <c:pt idx="1938">
                  <c:v>1938</c:v>
                </c:pt>
                <c:pt idx="1939">
                  <c:v>1939</c:v>
                </c:pt>
                <c:pt idx="1940">
                  <c:v>1940</c:v>
                </c:pt>
                <c:pt idx="1941">
                  <c:v>1941</c:v>
                </c:pt>
                <c:pt idx="1942">
                  <c:v>1942</c:v>
                </c:pt>
                <c:pt idx="1943">
                  <c:v>1943</c:v>
                </c:pt>
                <c:pt idx="1944">
                  <c:v>1944</c:v>
                </c:pt>
                <c:pt idx="1945">
                  <c:v>1945</c:v>
                </c:pt>
                <c:pt idx="1946">
                  <c:v>1946</c:v>
                </c:pt>
                <c:pt idx="1947">
                  <c:v>1947</c:v>
                </c:pt>
                <c:pt idx="1948">
                  <c:v>1948</c:v>
                </c:pt>
                <c:pt idx="1949">
                  <c:v>1949</c:v>
                </c:pt>
                <c:pt idx="1950">
                  <c:v>1950</c:v>
                </c:pt>
                <c:pt idx="1951">
                  <c:v>1951</c:v>
                </c:pt>
                <c:pt idx="1952">
                  <c:v>1952</c:v>
                </c:pt>
                <c:pt idx="1953">
                  <c:v>1953</c:v>
                </c:pt>
                <c:pt idx="1954">
                  <c:v>1954</c:v>
                </c:pt>
                <c:pt idx="1955">
                  <c:v>1955</c:v>
                </c:pt>
                <c:pt idx="1956">
                  <c:v>1956</c:v>
                </c:pt>
                <c:pt idx="1957">
                  <c:v>1957</c:v>
                </c:pt>
                <c:pt idx="1958">
                  <c:v>1958</c:v>
                </c:pt>
                <c:pt idx="1959">
                  <c:v>1959</c:v>
                </c:pt>
                <c:pt idx="1960">
                  <c:v>1960</c:v>
                </c:pt>
                <c:pt idx="1961">
                  <c:v>1961</c:v>
                </c:pt>
                <c:pt idx="1962">
                  <c:v>1962</c:v>
                </c:pt>
                <c:pt idx="1963">
                  <c:v>1963</c:v>
                </c:pt>
                <c:pt idx="1964">
                  <c:v>1964</c:v>
                </c:pt>
                <c:pt idx="1965">
                  <c:v>1965</c:v>
                </c:pt>
                <c:pt idx="1966">
                  <c:v>1966</c:v>
                </c:pt>
                <c:pt idx="1967">
                  <c:v>1967</c:v>
                </c:pt>
                <c:pt idx="1968">
                  <c:v>1968</c:v>
                </c:pt>
                <c:pt idx="1969">
                  <c:v>1969</c:v>
                </c:pt>
                <c:pt idx="1970">
                  <c:v>1970</c:v>
                </c:pt>
                <c:pt idx="1971">
                  <c:v>1971</c:v>
                </c:pt>
                <c:pt idx="1972">
                  <c:v>1972</c:v>
                </c:pt>
                <c:pt idx="1973">
                  <c:v>1973</c:v>
                </c:pt>
                <c:pt idx="1974">
                  <c:v>1974</c:v>
                </c:pt>
                <c:pt idx="1975">
                  <c:v>1975</c:v>
                </c:pt>
                <c:pt idx="1976">
                  <c:v>1976</c:v>
                </c:pt>
                <c:pt idx="1977">
                  <c:v>1977</c:v>
                </c:pt>
                <c:pt idx="1978">
                  <c:v>1978</c:v>
                </c:pt>
                <c:pt idx="1979">
                  <c:v>1979</c:v>
                </c:pt>
                <c:pt idx="1980">
                  <c:v>1980</c:v>
                </c:pt>
                <c:pt idx="1981">
                  <c:v>1981</c:v>
                </c:pt>
                <c:pt idx="1982">
                  <c:v>1982</c:v>
                </c:pt>
                <c:pt idx="1983">
                  <c:v>1983</c:v>
                </c:pt>
                <c:pt idx="1984">
                  <c:v>1984</c:v>
                </c:pt>
                <c:pt idx="1985">
                  <c:v>1985</c:v>
                </c:pt>
                <c:pt idx="1986">
                  <c:v>1986</c:v>
                </c:pt>
                <c:pt idx="1987">
                  <c:v>1987</c:v>
                </c:pt>
                <c:pt idx="1988">
                  <c:v>1988</c:v>
                </c:pt>
                <c:pt idx="1989">
                  <c:v>1989</c:v>
                </c:pt>
                <c:pt idx="1990">
                  <c:v>1990</c:v>
                </c:pt>
                <c:pt idx="1991">
                  <c:v>1991</c:v>
                </c:pt>
                <c:pt idx="1992">
                  <c:v>1992</c:v>
                </c:pt>
                <c:pt idx="1993">
                  <c:v>1993</c:v>
                </c:pt>
                <c:pt idx="1994">
                  <c:v>1994</c:v>
                </c:pt>
                <c:pt idx="1995">
                  <c:v>1995</c:v>
                </c:pt>
                <c:pt idx="1996">
                  <c:v>1996</c:v>
                </c:pt>
                <c:pt idx="1997">
                  <c:v>1997</c:v>
                </c:pt>
                <c:pt idx="1998">
                  <c:v>1998</c:v>
                </c:pt>
                <c:pt idx="1999">
                  <c:v>1999</c:v>
                </c:pt>
                <c:pt idx="2000">
                  <c:v>2000</c:v>
                </c:pt>
                <c:pt idx="2001">
                  <c:v>2001</c:v>
                </c:pt>
                <c:pt idx="2002">
                  <c:v>2002</c:v>
                </c:pt>
                <c:pt idx="2003">
                  <c:v>2003</c:v>
                </c:pt>
                <c:pt idx="2004">
                  <c:v>2004</c:v>
                </c:pt>
                <c:pt idx="2005">
                  <c:v>2005</c:v>
                </c:pt>
                <c:pt idx="2006">
                  <c:v>2006</c:v>
                </c:pt>
                <c:pt idx="2007">
                  <c:v>2007</c:v>
                </c:pt>
                <c:pt idx="2008">
                  <c:v>2008</c:v>
                </c:pt>
                <c:pt idx="2009">
                  <c:v>2009</c:v>
                </c:pt>
                <c:pt idx="2010">
                  <c:v>2010</c:v>
                </c:pt>
                <c:pt idx="2011">
                  <c:v>2011</c:v>
                </c:pt>
                <c:pt idx="2012">
                  <c:v>2012</c:v>
                </c:pt>
                <c:pt idx="2013">
                  <c:v>2013</c:v>
                </c:pt>
                <c:pt idx="2014">
                  <c:v>2014</c:v>
                </c:pt>
                <c:pt idx="2015">
                  <c:v>2015</c:v>
                </c:pt>
                <c:pt idx="2016">
                  <c:v>2016</c:v>
                </c:pt>
                <c:pt idx="2017">
                  <c:v>2017</c:v>
                </c:pt>
                <c:pt idx="2018">
                  <c:v>2018</c:v>
                </c:pt>
                <c:pt idx="2019">
                  <c:v>2019</c:v>
                </c:pt>
                <c:pt idx="2020">
                  <c:v>2020</c:v>
                </c:pt>
                <c:pt idx="2021">
                  <c:v>2021</c:v>
                </c:pt>
                <c:pt idx="2022">
                  <c:v>2022</c:v>
                </c:pt>
                <c:pt idx="2023">
                  <c:v>2023</c:v>
                </c:pt>
                <c:pt idx="2024">
                  <c:v>2024</c:v>
                </c:pt>
                <c:pt idx="2025">
                  <c:v>2025</c:v>
                </c:pt>
                <c:pt idx="2026">
                  <c:v>2026</c:v>
                </c:pt>
                <c:pt idx="2027">
                  <c:v>2027</c:v>
                </c:pt>
                <c:pt idx="2028">
                  <c:v>2028</c:v>
                </c:pt>
                <c:pt idx="2029">
                  <c:v>2029</c:v>
                </c:pt>
                <c:pt idx="2030">
                  <c:v>2030</c:v>
                </c:pt>
                <c:pt idx="2031">
                  <c:v>2031</c:v>
                </c:pt>
                <c:pt idx="2032">
                  <c:v>2032</c:v>
                </c:pt>
                <c:pt idx="2033">
                  <c:v>2033</c:v>
                </c:pt>
                <c:pt idx="2034">
                  <c:v>2034</c:v>
                </c:pt>
                <c:pt idx="2035">
                  <c:v>2035</c:v>
                </c:pt>
                <c:pt idx="2036">
                  <c:v>2036</c:v>
                </c:pt>
                <c:pt idx="2037">
                  <c:v>2037</c:v>
                </c:pt>
                <c:pt idx="2038">
                  <c:v>2038</c:v>
                </c:pt>
                <c:pt idx="2039">
                  <c:v>2039</c:v>
                </c:pt>
                <c:pt idx="2040">
                  <c:v>2040</c:v>
                </c:pt>
                <c:pt idx="2041">
                  <c:v>2041</c:v>
                </c:pt>
                <c:pt idx="2042">
                  <c:v>2042</c:v>
                </c:pt>
                <c:pt idx="2043">
                  <c:v>2043</c:v>
                </c:pt>
                <c:pt idx="2044">
                  <c:v>2044</c:v>
                </c:pt>
                <c:pt idx="2045">
                  <c:v>2045</c:v>
                </c:pt>
                <c:pt idx="2046">
                  <c:v>2046</c:v>
                </c:pt>
                <c:pt idx="2047">
                  <c:v>2047</c:v>
                </c:pt>
                <c:pt idx="2048">
                  <c:v>2048</c:v>
                </c:pt>
                <c:pt idx="2049">
                  <c:v>2049</c:v>
                </c:pt>
                <c:pt idx="2050">
                  <c:v>2050</c:v>
                </c:pt>
                <c:pt idx="2051">
                  <c:v>2051</c:v>
                </c:pt>
                <c:pt idx="2052">
                  <c:v>2052</c:v>
                </c:pt>
                <c:pt idx="2053">
                  <c:v>2053</c:v>
                </c:pt>
                <c:pt idx="2054">
                  <c:v>2054</c:v>
                </c:pt>
                <c:pt idx="2055">
                  <c:v>2055</c:v>
                </c:pt>
                <c:pt idx="2056">
                  <c:v>2056</c:v>
                </c:pt>
                <c:pt idx="2057">
                  <c:v>2057</c:v>
                </c:pt>
                <c:pt idx="2058">
                  <c:v>2058</c:v>
                </c:pt>
                <c:pt idx="2059">
                  <c:v>2059</c:v>
                </c:pt>
                <c:pt idx="2060">
                  <c:v>2060</c:v>
                </c:pt>
                <c:pt idx="2061">
                  <c:v>2061</c:v>
                </c:pt>
                <c:pt idx="2062">
                  <c:v>2062</c:v>
                </c:pt>
                <c:pt idx="2063">
                  <c:v>2063</c:v>
                </c:pt>
                <c:pt idx="2064">
                  <c:v>2064</c:v>
                </c:pt>
                <c:pt idx="2065">
                  <c:v>2065</c:v>
                </c:pt>
                <c:pt idx="2066">
                  <c:v>2066</c:v>
                </c:pt>
                <c:pt idx="2067">
                  <c:v>2067</c:v>
                </c:pt>
                <c:pt idx="2068">
                  <c:v>2068</c:v>
                </c:pt>
                <c:pt idx="2069">
                  <c:v>2069</c:v>
                </c:pt>
                <c:pt idx="2070">
                  <c:v>2070</c:v>
                </c:pt>
                <c:pt idx="2071">
                  <c:v>2071</c:v>
                </c:pt>
                <c:pt idx="2072">
                  <c:v>2072</c:v>
                </c:pt>
                <c:pt idx="2073">
                  <c:v>2073</c:v>
                </c:pt>
                <c:pt idx="2074">
                  <c:v>2074</c:v>
                </c:pt>
                <c:pt idx="2075">
                  <c:v>2075</c:v>
                </c:pt>
                <c:pt idx="2076">
                  <c:v>2076</c:v>
                </c:pt>
                <c:pt idx="2077">
                  <c:v>2077</c:v>
                </c:pt>
                <c:pt idx="2078">
                  <c:v>2078</c:v>
                </c:pt>
                <c:pt idx="2079">
                  <c:v>2079</c:v>
                </c:pt>
                <c:pt idx="2080">
                  <c:v>2080</c:v>
                </c:pt>
                <c:pt idx="2081">
                  <c:v>2081</c:v>
                </c:pt>
                <c:pt idx="2082">
                  <c:v>2082</c:v>
                </c:pt>
                <c:pt idx="2083">
                  <c:v>2083</c:v>
                </c:pt>
                <c:pt idx="2084">
                  <c:v>2084</c:v>
                </c:pt>
                <c:pt idx="2085">
                  <c:v>2085</c:v>
                </c:pt>
                <c:pt idx="2086">
                  <c:v>2086</c:v>
                </c:pt>
                <c:pt idx="2087">
                  <c:v>2087</c:v>
                </c:pt>
                <c:pt idx="2088">
                  <c:v>2088</c:v>
                </c:pt>
                <c:pt idx="2089">
                  <c:v>2089</c:v>
                </c:pt>
                <c:pt idx="2090">
                  <c:v>2090</c:v>
                </c:pt>
                <c:pt idx="2091">
                  <c:v>2091</c:v>
                </c:pt>
                <c:pt idx="2092">
                  <c:v>2092</c:v>
                </c:pt>
                <c:pt idx="2093">
                  <c:v>2093</c:v>
                </c:pt>
                <c:pt idx="2094">
                  <c:v>2094</c:v>
                </c:pt>
                <c:pt idx="2095">
                  <c:v>2095</c:v>
                </c:pt>
                <c:pt idx="2096">
                  <c:v>2096</c:v>
                </c:pt>
                <c:pt idx="2097">
                  <c:v>2097</c:v>
                </c:pt>
                <c:pt idx="2098">
                  <c:v>2098</c:v>
                </c:pt>
                <c:pt idx="2099">
                  <c:v>2099</c:v>
                </c:pt>
                <c:pt idx="2100">
                  <c:v>2100</c:v>
                </c:pt>
                <c:pt idx="2101">
                  <c:v>2101</c:v>
                </c:pt>
                <c:pt idx="2102">
                  <c:v>2102</c:v>
                </c:pt>
                <c:pt idx="2103">
                  <c:v>2103</c:v>
                </c:pt>
                <c:pt idx="2104">
                  <c:v>2104</c:v>
                </c:pt>
                <c:pt idx="2105">
                  <c:v>2105</c:v>
                </c:pt>
                <c:pt idx="2106">
                  <c:v>2106</c:v>
                </c:pt>
                <c:pt idx="2107">
                  <c:v>2107</c:v>
                </c:pt>
                <c:pt idx="2108">
                  <c:v>2108</c:v>
                </c:pt>
                <c:pt idx="2109">
                  <c:v>2109</c:v>
                </c:pt>
                <c:pt idx="2110">
                  <c:v>2110</c:v>
                </c:pt>
                <c:pt idx="2111">
                  <c:v>2111</c:v>
                </c:pt>
                <c:pt idx="2112">
                  <c:v>2112</c:v>
                </c:pt>
                <c:pt idx="2113">
                  <c:v>2113</c:v>
                </c:pt>
                <c:pt idx="2114">
                  <c:v>2114</c:v>
                </c:pt>
                <c:pt idx="2115">
                  <c:v>2115</c:v>
                </c:pt>
                <c:pt idx="2116">
                  <c:v>2116</c:v>
                </c:pt>
                <c:pt idx="2117">
                  <c:v>2117</c:v>
                </c:pt>
                <c:pt idx="2118">
                  <c:v>2118</c:v>
                </c:pt>
                <c:pt idx="2119">
                  <c:v>2119</c:v>
                </c:pt>
                <c:pt idx="2120">
                  <c:v>2120</c:v>
                </c:pt>
                <c:pt idx="2121">
                  <c:v>2121</c:v>
                </c:pt>
                <c:pt idx="2122">
                  <c:v>2122</c:v>
                </c:pt>
                <c:pt idx="2123">
                  <c:v>2123</c:v>
                </c:pt>
                <c:pt idx="2124">
                  <c:v>2124</c:v>
                </c:pt>
                <c:pt idx="2125">
                  <c:v>2125</c:v>
                </c:pt>
                <c:pt idx="2126">
                  <c:v>2126</c:v>
                </c:pt>
                <c:pt idx="2127">
                  <c:v>2127</c:v>
                </c:pt>
                <c:pt idx="2128">
                  <c:v>2128</c:v>
                </c:pt>
                <c:pt idx="2129">
                  <c:v>2129</c:v>
                </c:pt>
                <c:pt idx="2130">
                  <c:v>2130</c:v>
                </c:pt>
                <c:pt idx="2131">
                  <c:v>2131</c:v>
                </c:pt>
                <c:pt idx="2132">
                  <c:v>2132</c:v>
                </c:pt>
                <c:pt idx="2133">
                  <c:v>2133</c:v>
                </c:pt>
                <c:pt idx="2134">
                  <c:v>2134</c:v>
                </c:pt>
                <c:pt idx="2135">
                  <c:v>2135</c:v>
                </c:pt>
                <c:pt idx="2136">
                  <c:v>2136</c:v>
                </c:pt>
                <c:pt idx="2137">
                  <c:v>2137</c:v>
                </c:pt>
                <c:pt idx="2138">
                  <c:v>2138</c:v>
                </c:pt>
                <c:pt idx="2139">
                  <c:v>2139</c:v>
                </c:pt>
                <c:pt idx="2140">
                  <c:v>2140</c:v>
                </c:pt>
                <c:pt idx="2141">
                  <c:v>2141</c:v>
                </c:pt>
                <c:pt idx="2142">
                  <c:v>2142</c:v>
                </c:pt>
                <c:pt idx="2143">
                  <c:v>2143</c:v>
                </c:pt>
                <c:pt idx="2144">
                  <c:v>2144</c:v>
                </c:pt>
                <c:pt idx="2145">
                  <c:v>2145</c:v>
                </c:pt>
                <c:pt idx="2146">
                  <c:v>2146</c:v>
                </c:pt>
                <c:pt idx="2147">
                  <c:v>2147</c:v>
                </c:pt>
                <c:pt idx="2148">
                  <c:v>2148</c:v>
                </c:pt>
                <c:pt idx="2149">
                  <c:v>2149</c:v>
                </c:pt>
                <c:pt idx="2150">
                  <c:v>2150</c:v>
                </c:pt>
                <c:pt idx="2151">
                  <c:v>2151</c:v>
                </c:pt>
                <c:pt idx="2152">
                  <c:v>2152</c:v>
                </c:pt>
                <c:pt idx="2153">
                  <c:v>2153</c:v>
                </c:pt>
                <c:pt idx="2154">
                  <c:v>2154</c:v>
                </c:pt>
                <c:pt idx="2155">
                  <c:v>2155</c:v>
                </c:pt>
                <c:pt idx="2156">
                  <c:v>2156</c:v>
                </c:pt>
                <c:pt idx="2157">
                  <c:v>2157</c:v>
                </c:pt>
                <c:pt idx="2158">
                  <c:v>2158</c:v>
                </c:pt>
                <c:pt idx="2159">
                  <c:v>2159</c:v>
                </c:pt>
                <c:pt idx="2160">
                  <c:v>2160</c:v>
                </c:pt>
                <c:pt idx="2161">
                  <c:v>2161</c:v>
                </c:pt>
                <c:pt idx="2162">
                  <c:v>2162</c:v>
                </c:pt>
                <c:pt idx="2163">
                  <c:v>2163</c:v>
                </c:pt>
                <c:pt idx="2164">
                  <c:v>2164</c:v>
                </c:pt>
                <c:pt idx="2165">
                  <c:v>2165</c:v>
                </c:pt>
                <c:pt idx="2166">
                  <c:v>2166</c:v>
                </c:pt>
                <c:pt idx="2167">
                  <c:v>2167</c:v>
                </c:pt>
                <c:pt idx="2168">
                  <c:v>2168</c:v>
                </c:pt>
                <c:pt idx="2169">
                  <c:v>2169</c:v>
                </c:pt>
                <c:pt idx="2170">
                  <c:v>2170</c:v>
                </c:pt>
                <c:pt idx="2171">
                  <c:v>2171</c:v>
                </c:pt>
                <c:pt idx="2172">
                  <c:v>2172</c:v>
                </c:pt>
                <c:pt idx="2173">
                  <c:v>2173</c:v>
                </c:pt>
                <c:pt idx="2174">
                  <c:v>2174</c:v>
                </c:pt>
                <c:pt idx="2175">
                  <c:v>2175</c:v>
                </c:pt>
                <c:pt idx="2176">
                  <c:v>2176</c:v>
                </c:pt>
                <c:pt idx="2177">
                  <c:v>2177</c:v>
                </c:pt>
                <c:pt idx="2178">
                  <c:v>2178</c:v>
                </c:pt>
                <c:pt idx="2179">
                  <c:v>2179</c:v>
                </c:pt>
                <c:pt idx="2180">
                  <c:v>2180</c:v>
                </c:pt>
                <c:pt idx="2181">
                  <c:v>2181</c:v>
                </c:pt>
                <c:pt idx="2182">
                  <c:v>2182</c:v>
                </c:pt>
                <c:pt idx="2183">
                  <c:v>2183</c:v>
                </c:pt>
                <c:pt idx="2184">
                  <c:v>2184</c:v>
                </c:pt>
                <c:pt idx="2185">
                  <c:v>2185</c:v>
                </c:pt>
                <c:pt idx="2186">
                  <c:v>2186</c:v>
                </c:pt>
                <c:pt idx="2187">
                  <c:v>2187</c:v>
                </c:pt>
                <c:pt idx="2188">
                  <c:v>2188</c:v>
                </c:pt>
                <c:pt idx="2189">
                  <c:v>2189</c:v>
                </c:pt>
                <c:pt idx="2190">
                  <c:v>2190</c:v>
                </c:pt>
                <c:pt idx="2191">
                  <c:v>2191</c:v>
                </c:pt>
                <c:pt idx="2192">
                  <c:v>2192</c:v>
                </c:pt>
                <c:pt idx="2193">
                  <c:v>2193</c:v>
                </c:pt>
                <c:pt idx="2194">
                  <c:v>2194</c:v>
                </c:pt>
                <c:pt idx="2195">
                  <c:v>2195</c:v>
                </c:pt>
                <c:pt idx="2196">
                  <c:v>2196</c:v>
                </c:pt>
                <c:pt idx="2197">
                  <c:v>2197</c:v>
                </c:pt>
                <c:pt idx="2198">
                  <c:v>2198</c:v>
                </c:pt>
                <c:pt idx="2199">
                  <c:v>2199</c:v>
                </c:pt>
                <c:pt idx="2200">
                  <c:v>2200</c:v>
                </c:pt>
                <c:pt idx="2201">
                  <c:v>2201</c:v>
                </c:pt>
                <c:pt idx="2202">
                  <c:v>2202</c:v>
                </c:pt>
                <c:pt idx="2203">
                  <c:v>2203</c:v>
                </c:pt>
                <c:pt idx="2204">
                  <c:v>2204</c:v>
                </c:pt>
                <c:pt idx="2205">
                  <c:v>2205</c:v>
                </c:pt>
                <c:pt idx="2206">
                  <c:v>2206</c:v>
                </c:pt>
                <c:pt idx="2207">
                  <c:v>2207</c:v>
                </c:pt>
                <c:pt idx="2208">
                  <c:v>2208</c:v>
                </c:pt>
                <c:pt idx="2209">
                  <c:v>2209</c:v>
                </c:pt>
                <c:pt idx="2210">
                  <c:v>2210</c:v>
                </c:pt>
                <c:pt idx="2211">
                  <c:v>2211</c:v>
                </c:pt>
                <c:pt idx="2212">
                  <c:v>2212</c:v>
                </c:pt>
                <c:pt idx="2213">
                  <c:v>2213</c:v>
                </c:pt>
                <c:pt idx="2214">
                  <c:v>2214</c:v>
                </c:pt>
                <c:pt idx="2215">
                  <c:v>2215</c:v>
                </c:pt>
                <c:pt idx="2216">
                  <c:v>2216</c:v>
                </c:pt>
                <c:pt idx="2217">
                  <c:v>2217</c:v>
                </c:pt>
                <c:pt idx="2218">
                  <c:v>2218</c:v>
                </c:pt>
                <c:pt idx="2219">
                  <c:v>2219</c:v>
                </c:pt>
                <c:pt idx="2220">
                  <c:v>2220</c:v>
                </c:pt>
                <c:pt idx="2221">
                  <c:v>2221</c:v>
                </c:pt>
                <c:pt idx="2222">
                  <c:v>2222</c:v>
                </c:pt>
                <c:pt idx="2223">
                  <c:v>2223</c:v>
                </c:pt>
                <c:pt idx="2224">
                  <c:v>2224</c:v>
                </c:pt>
                <c:pt idx="2225">
                  <c:v>2225</c:v>
                </c:pt>
                <c:pt idx="2226">
                  <c:v>2226</c:v>
                </c:pt>
                <c:pt idx="2227">
                  <c:v>2227</c:v>
                </c:pt>
                <c:pt idx="2228">
                  <c:v>2228</c:v>
                </c:pt>
                <c:pt idx="2229">
                  <c:v>2229</c:v>
                </c:pt>
                <c:pt idx="2230">
                  <c:v>2230</c:v>
                </c:pt>
                <c:pt idx="2231">
                  <c:v>2231</c:v>
                </c:pt>
                <c:pt idx="2232">
                  <c:v>2232</c:v>
                </c:pt>
                <c:pt idx="2233">
                  <c:v>2233</c:v>
                </c:pt>
                <c:pt idx="2234">
                  <c:v>2234</c:v>
                </c:pt>
                <c:pt idx="2235">
                  <c:v>2235</c:v>
                </c:pt>
                <c:pt idx="2236">
                  <c:v>2236</c:v>
                </c:pt>
                <c:pt idx="2237">
                  <c:v>2237</c:v>
                </c:pt>
                <c:pt idx="2238">
                  <c:v>2238</c:v>
                </c:pt>
                <c:pt idx="2239">
                  <c:v>2239</c:v>
                </c:pt>
                <c:pt idx="2240">
                  <c:v>2240</c:v>
                </c:pt>
                <c:pt idx="2241">
                  <c:v>2241</c:v>
                </c:pt>
                <c:pt idx="2242">
                  <c:v>2242</c:v>
                </c:pt>
                <c:pt idx="2243">
                  <c:v>2243</c:v>
                </c:pt>
                <c:pt idx="2244">
                  <c:v>2244</c:v>
                </c:pt>
                <c:pt idx="2245">
                  <c:v>2245</c:v>
                </c:pt>
                <c:pt idx="2246">
                  <c:v>2246</c:v>
                </c:pt>
                <c:pt idx="2247">
                  <c:v>2247</c:v>
                </c:pt>
                <c:pt idx="2248">
                  <c:v>2248</c:v>
                </c:pt>
                <c:pt idx="2249">
                  <c:v>2249</c:v>
                </c:pt>
                <c:pt idx="2250">
                  <c:v>2250</c:v>
                </c:pt>
                <c:pt idx="2251">
                  <c:v>2251</c:v>
                </c:pt>
                <c:pt idx="2252">
                  <c:v>2252</c:v>
                </c:pt>
                <c:pt idx="2253">
                  <c:v>2253</c:v>
                </c:pt>
                <c:pt idx="2254">
                  <c:v>2254</c:v>
                </c:pt>
                <c:pt idx="2255">
                  <c:v>2255</c:v>
                </c:pt>
                <c:pt idx="2256">
                  <c:v>2256</c:v>
                </c:pt>
                <c:pt idx="2257">
                  <c:v>2257</c:v>
                </c:pt>
                <c:pt idx="2258">
                  <c:v>2258</c:v>
                </c:pt>
                <c:pt idx="2259">
                  <c:v>2259</c:v>
                </c:pt>
                <c:pt idx="2260">
                  <c:v>2260</c:v>
                </c:pt>
                <c:pt idx="2261">
                  <c:v>2261</c:v>
                </c:pt>
                <c:pt idx="2262">
                  <c:v>2262</c:v>
                </c:pt>
                <c:pt idx="2263">
                  <c:v>2263</c:v>
                </c:pt>
                <c:pt idx="2264">
                  <c:v>2264</c:v>
                </c:pt>
                <c:pt idx="2265">
                  <c:v>2265</c:v>
                </c:pt>
                <c:pt idx="2266">
                  <c:v>2266</c:v>
                </c:pt>
                <c:pt idx="2267">
                  <c:v>2267</c:v>
                </c:pt>
                <c:pt idx="2268">
                  <c:v>2268</c:v>
                </c:pt>
                <c:pt idx="2269">
                  <c:v>2269</c:v>
                </c:pt>
                <c:pt idx="2270">
                  <c:v>2270</c:v>
                </c:pt>
                <c:pt idx="2271">
                  <c:v>2271</c:v>
                </c:pt>
                <c:pt idx="2272">
                  <c:v>2272</c:v>
                </c:pt>
                <c:pt idx="2273">
                  <c:v>2273</c:v>
                </c:pt>
                <c:pt idx="2274">
                  <c:v>2274</c:v>
                </c:pt>
                <c:pt idx="2275">
                  <c:v>2275</c:v>
                </c:pt>
                <c:pt idx="2276">
                  <c:v>2276</c:v>
                </c:pt>
                <c:pt idx="2277">
                  <c:v>2277</c:v>
                </c:pt>
                <c:pt idx="2278">
                  <c:v>2278</c:v>
                </c:pt>
                <c:pt idx="2279">
                  <c:v>2279</c:v>
                </c:pt>
                <c:pt idx="2280">
                  <c:v>2280</c:v>
                </c:pt>
                <c:pt idx="2281">
                  <c:v>2281</c:v>
                </c:pt>
                <c:pt idx="2282">
                  <c:v>2282</c:v>
                </c:pt>
                <c:pt idx="2283">
                  <c:v>2283</c:v>
                </c:pt>
                <c:pt idx="2284">
                  <c:v>2284</c:v>
                </c:pt>
                <c:pt idx="2285">
                  <c:v>2285</c:v>
                </c:pt>
                <c:pt idx="2286">
                  <c:v>2286</c:v>
                </c:pt>
                <c:pt idx="2287">
                  <c:v>2287</c:v>
                </c:pt>
                <c:pt idx="2288">
                  <c:v>2288</c:v>
                </c:pt>
                <c:pt idx="2289">
                  <c:v>2289</c:v>
                </c:pt>
                <c:pt idx="2290">
                  <c:v>2290</c:v>
                </c:pt>
                <c:pt idx="2291">
                  <c:v>2291</c:v>
                </c:pt>
                <c:pt idx="2292">
                  <c:v>2292</c:v>
                </c:pt>
                <c:pt idx="2293">
                  <c:v>2293</c:v>
                </c:pt>
                <c:pt idx="2294">
                  <c:v>2294</c:v>
                </c:pt>
                <c:pt idx="2295">
                  <c:v>2295</c:v>
                </c:pt>
                <c:pt idx="2296">
                  <c:v>2296</c:v>
                </c:pt>
                <c:pt idx="2297">
                  <c:v>2297</c:v>
                </c:pt>
                <c:pt idx="2298">
                  <c:v>2298</c:v>
                </c:pt>
                <c:pt idx="2299">
                  <c:v>2299</c:v>
                </c:pt>
                <c:pt idx="2300">
                  <c:v>2300</c:v>
                </c:pt>
                <c:pt idx="2301">
                  <c:v>2301</c:v>
                </c:pt>
                <c:pt idx="2302">
                  <c:v>2302</c:v>
                </c:pt>
                <c:pt idx="2303">
                  <c:v>2303</c:v>
                </c:pt>
                <c:pt idx="2304">
                  <c:v>2304</c:v>
                </c:pt>
                <c:pt idx="2305">
                  <c:v>2305</c:v>
                </c:pt>
                <c:pt idx="2306">
                  <c:v>2306</c:v>
                </c:pt>
                <c:pt idx="2307">
                  <c:v>2307</c:v>
                </c:pt>
                <c:pt idx="2308">
                  <c:v>2308</c:v>
                </c:pt>
                <c:pt idx="2309">
                  <c:v>2309</c:v>
                </c:pt>
                <c:pt idx="2310">
                  <c:v>2310</c:v>
                </c:pt>
                <c:pt idx="2311">
                  <c:v>2311</c:v>
                </c:pt>
                <c:pt idx="2312">
                  <c:v>2312</c:v>
                </c:pt>
                <c:pt idx="2313">
                  <c:v>2313</c:v>
                </c:pt>
                <c:pt idx="2314">
                  <c:v>2314</c:v>
                </c:pt>
                <c:pt idx="2315">
                  <c:v>2315</c:v>
                </c:pt>
                <c:pt idx="2316">
                  <c:v>2316</c:v>
                </c:pt>
                <c:pt idx="2317">
                  <c:v>2317</c:v>
                </c:pt>
                <c:pt idx="2318">
                  <c:v>2318</c:v>
                </c:pt>
                <c:pt idx="2319">
                  <c:v>2319</c:v>
                </c:pt>
                <c:pt idx="2320">
                  <c:v>2320</c:v>
                </c:pt>
                <c:pt idx="2321">
                  <c:v>2321</c:v>
                </c:pt>
                <c:pt idx="2322">
                  <c:v>2322</c:v>
                </c:pt>
                <c:pt idx="2323">
                  <c:v>2323</c:v>
                </c:pt>
                <c:pt idx="2324">
                  <c:v>2324</c:v>
                </c:pt>
                <c:pt idx="2325">
                  <c:v>2325</c:v>
                </c:pt>
                <c:pt idx="2326">
                  <c:v>2326</c:v>
                </c:pt>
                <c:pt idx="2327">
                  <c:v>2327</c:v>
                </c:pt>
                <c:pt idx="2328">
                  <c:v>2328</c:v>
                </c:pt>
                <c:pt idx="2329">
                  <c:v>2329</c:v>
                </c:pt>
                <c:pt idx="2330">
                  <c:v>2330</c:v>
                </c:pt>
                <c:pt idx="2331">
                  <c:v>2331</c:v>
                </c:pt>
                <c:pt idx="2332">
                  <c:v>2332</c:v>
                </c:pt>
                <c:pt idx="2333">
                  <c:v>2333</c:v>
                </c:pt>
                <c:pt idx="2334">
                  <c:v>2334</c:v>
                </c:pt>
                <c:pt idx="2335">
                  <c:v>2335</c:v>
                </c:pt>
                <c:pt idx="2336">
                  <c:v>2336</c:v>
                </c:pt>
                <c:pt idx="2337">
                  <c:v>2337</c:v>
                </c:pt>
                <c:pt idx="2338">
                  <c:v>2338</c:v>
                </c:pt>
                <c:pt idx="2339">
                  <c:v>2339</c:v>
                </c:pt>
                <c:pt idx="2340">
                  <c:v>2340</c:v>
                </c:pt>
                <c:pt idx="2341">
                  <c:v>2341</c:v>
                </c:pt>
                <c:pt idx="2342">
                  <c:v>2342</c:v>
                </c:pt>
                <c:pt idx="2343">
                  <c:v>2343</c:v>
                </c:pt>
                <c:pt idx="2344">
                  <c:v>2344</c:v>
                </c:pt>
                <c:pt idx="2345">
                  <c:v>2345</c:v>
                </c:pt>
                <c:pt idx="2346">
                  <c:v>2346</c:v>
                </c:pt>
                <c:pt idx="2347">
                  <c:v>2347</c:v>
                </c:pt>
                <c:pt idx="2348">
                  <c:v>2348</c:v>
                </c:pt>
                <c:pt idx="2349">
                  <c:v>2349</c:v>
                </c:pt>
                <c:pt idx="2350">
                  <c:v>2350</c:v>
                </c:pt>
                <c:pt idx="2351">
                  <c:v>2351</c:v>
                </c:pt>
                <c:pt idx="2352">
                  <c:v>2352</c:v>
                </c:pt>
                <c:pt idx="2353">
                  <c:v>2353</c:v>
                </c:pt>
                <c:pt idx="2354">
                  <c:v>2354</c:v>
                </c:pt>
                <c:pt idx="2355">
                  <c:v>2355</c:v>
                </c:pt>
                <c:pt idx="2356">
                  <c:v>2356</c:v>
                </c:pt>
                <c:pt idx="2357">
                  <c:v>2357</c:v>
                </c:pt>
                <c:pt idx="2358">
                  <c:v>2358</c:v>
                </c:pt>
                <c:pt idx="2359">
                  <c:v>2359</c:v>
                </c:pt>
                <c:pt idx="2360">
                  <c:v>2360</c:v>
                </c:pt>
                <c:pt idx="2361">
                  <c:v>2361</c:v>
                </c:pt>
                <c:pt idx="2362">
                  <c:v>2362</c:v>
                </c:pt>
                <c:pt idx="2363">
                  <c:v>2363</c:v>
                </c:pt>
                <c:pt idx="2364">
                  <c:v>2364</c:v>
                </c:pt>
                <c:pt idx="2365">
                  <c:v>2365</c:v>
                </c:pt>
                <c:pt idx="2366">
                  <c:v>2366</c:v>
                </c:pt>
                <c:pt idx="2367">
                  <c:v>2367</c:v>
                </c:pt>
                <c:pt idx="2368">
                  <c:v>2368</c:v>
                </c:pt>
                <c:pt idx="2369">
                  <c:v>2369</c:v>
                </c:pt>
                <c:pt idx="2370">
                  <c:v>2370</c:v>
                </c:pt>
                <c:pt idx="2371">
                  <c:v>2371</c:v>
                </c:pt>
                <c:pt idx="2372">
                  <c:v>2372</c:v>
                </c:pt>
                <c:pt idx="2373">
                  <c:v>2373</c:v>
                </c:pt>
                <c:pt idx="2374">
                  <c:v>2374</c:v>
                </c:pt>
                <c:pt idx="2375">
                  <c:v>2375</c:v>
                </c:pt>
                <c:pt idx="2376">
                  <c:v>2376</c:v>
                </c:pt>
                <c:pt idx="2377">
                  <c:v>2377</c:v>
                </c:pt>
                <c:pt idx="2378">
                  <c:v>2378</c:v>
                </c:pt>
                <c:pt idx="2379">
                  <c:v>2379</c:v>
                </c:pt>
                <c:pt idx="2380">
                  <c:v>2380</c:v>
                </c:pt>
                <c:pt idx="2381">
                  <c:v>2381</c:v>
                </c:pt>
                <c:pt idx="2382">
                  <c:v>2382</c:v>
                </c:pt>
                <c:pt idx="2383">
                  <c:v>2383</c:v>
                </c:pt>
                <c:pt idx="2384">
                  <c:v>2384</c:v>
                </c:pt>
                <c:pt idx="2385">
                  <c:v>2385</c:v>
                </c:pt>
                <c:pt idx="2386">
                  <c:v>2386</c:v>
                </c:pt>
                <c:pt idx="2387">
                  <c:v>2387</c:v>
                </c:pt>
                <c:pt idx="2388">
                  <c:v>2388</c:v>
                </c:pt>
                <c:pt idx="2389">
                  <c:v>2389</c:v>
                </c:pt>
                <c:pt idx="2390">
                  <c:v>2390</c:v>
                </c:pt>
                <c:pt idx="2391">
                  <c:v>2391</c:v>
                </c:pt>
                <c:pt idx="2392">
                  <c:v>2392</c:v>
                </c:pt>
                <c:pt idx="2393">
                  <c:v>2393</c:v>
                </c:pt>
                <c:pt idx="2394">
                  <c:v>2394</c:v>
                </c:pt>
                <c:pt idx="2395">
                  <c:v>2395</c:v>
                </c:pt>
                <c:pt idx="2396">
                  <c:v>2396</c:v>
                </c:pt>
                <c:pt idx="2397">
                  <c:v>2397</c:v>
                </c:pt>
                <c:pt idx="2398">
                  <c:v>2398</c:v>
                </c:pt>
                <c:pt idx="2399">
                  <c:v>2399</c:v>
                </c:pt>
                <c:pt idx="2400">
                  <c:v>2400</c:v>
                </c:pt>
                <c:pt idx="2401">
                  <c:v>2401</c:v>
                </c:pt>
                <c:pt idx="2402">
                  <c:v>2402</c:v>
                </c:pt>
                <c:pt idx="2403">
                  <c:v>2403</c:v>
                </c:pt>
                <c:pt idx="2404">
                  <c:v>2404</c:v>
                </c:pt>
                <c:pt idx="2405">
                  <c:v>2405</c:v>
                </c:pt>
                <c:pt idx="2406">
                  <c:v>2406</c:v>
                </c:pt>
                <c:pt idx="2407">
                  <c:v>2407</c:v>
                </c:pt>
                <c:pt idx="2408">
                  <c:v>2408</c:v>
                </c:pt>
                <c:pt idx="2409">
                  <c:v>2409</c:v>
                </c:pt>
                <c:pt idx="2410">
                  <c:v>2410</c:v>
                </c:pt>
                <c:pt idx="2411">
                  <c:v>2411</c:v>
                </c:pt>
                <c:pt idx="2412">
                  <c:v>2412</c:v>
                </c:pt>
                <c:pt idx="2413">
                  <c:v>2413</c:v>
                </c:pt>
                <c:pt idx="2414">
                  <c:v>2414</c:v>
                </c:pt>
                <c:pt idx="2415">
                  <c:v>2415</c:v>
                </c:pt>
                <c:pt idx="2416">
                  <c:v>2416</c:v>
                </c:pt>
                <c:pt idx="2417">
                  <c:v>2417</c:v>
                </c:pt>
                <c:pt idx="2418">
                  <c:v>2418</c:v>
                </c:pt>
                <c:pt idx="2419">
                  <c:v>2419</c:v>
                </c:pt>
                <c:pt idx="2420">
                  <c:v>2420</c:v>
                </c:pt>
                <c:pt idx="2421">
                  <c:v>2421</c:v>
                </c:pt>
                <c:pt idx="2422">
                  <c:v>2422</c:v>
                </c:pt>
                <c:pt idx="2423">
                  <c:v>2423</c:v>
                </c:pt>
                <c:pt idx="2424">
                  <c:v>2424</c:v>
                </c:pt>
                <c:pt idx="2425">
                  <c:v>2425</c:v>
                </c:pt>
                <c:pt idx="2426">
                  <c:v>2426</c:v>
                </c:pt>
                <c:pt idx="2427">
                  <c:v>2427</c:v>
                </c:pt>
                <c:pt idx="2428">
                  <c:v>2428</c:v>
                </c:pt>
                <c:pt idx="2429">
                  <c:v>2429</c:v>
                </c:pt>
                <c:pt idx="2430">
                  <c:v>2430</c:v>
                </c:pt>
                <c:pt idx="2431">
                  <c:v>2431</c:v>
                </c:pt>
                <c:pt idx="2432">
                  <c:v>2432</c:v>
                </c:pt>
                <c:pt idx="2433">
                  <c:v>2433</c:v>
                </c:pt>
                <c:pt idx="2434">
                  <c:v>2434</c:v>
                </c:pt>
                <c:pt idx="2435">
                  <c:v>2435</c:v>
                </c:pt>
                <c:pt idx="2436">
                  <c:v>2436</c:v>
                </c:pt>
                <c:pt idx="2437">
                  <c:v>2437</c:v>
                </c:pt>
                <c:pt idx="2438">
                  <c:v>2438</c:v>
                </c:pt>
                <c:pt idx="2439">
                  <c:v>2439</c:v>
                </c:pt>
                <c:pt idx="2440">
                  <c:v>2440</c:v>
                </c:pt>
                <c:pt idx="2441">
                  <c:v>2441</c:v>
                </c:pt>
                <c:pt idx="2442">
                  <c:v>2442</c:v>
                </c:pt>
                <c:pt idx="2443">
                  <c:v>2443</c:v>
                </c:pt>
                <c:pt idx="2444">
                  <c:v>2444</c:v>
                </c:pt>
                <c:pt idx="2445">
                  <c:v>2445</c:v>
                </c:pt>
                <c:pt idx="2446">
                  <c:v>2446</c:v>
                </c:pt>
                <c:pt idx="2447">
                  <c:v>2447</c:v>
                </c:pt>
                <c:pt idx="2448">
                  <c:v>2448</c:v>
                </c:pt>
                <c:pt idx="2449">
                  <c:v>2449</c:v>
                </c:pt>
                <c:pt idx="2450">
                  <c:v>2450</c:v>
                </c:pt>
                <c:pt idx="2451">
                  <c:v>2451</c:v>
                </c:pt>
                <c:pt idx="2452">
                  <c:v>2452</c:v>
                </c:pt>
                <c:pt idx="2453">
                  <c:v>2453</c:v>
                </c:pt>
                <c:pt idx="2454">
                  <c:v>2454</c:v>
                </c:pt>
                <c:pt idx="2455">
                  <c:v>2455</c:v>
                </c:pt>
                <c:pt idx="2456">
                  <c:v>2456</c:v>
                </c:pt>
                <c:pt idx="2457">
                  <c:v>2457</c:v>
                </c:pt>
                <c:pt idx="2458">
                  <c:v>2458</c:v>
                </c:pt>
                <c:pt idx="2459">
                  <c:v>2459</c:v>
                </c:pt>
                <c:pt idx="2460">
                  <c:v>2460</c:v>
                </c:pt>
                <c:pt idx="2461">
                  <c:v>2461</c:v>
                </c:pt>
                <c:pt idx="2462">
                  <c:v>2462</c:v>
                </c:pt>
                <c:pt idx="2463">
                  <c:v>2463</c:v>
                </c:pt>
                <c:pt idx="2464">
                  <c:v>2464</c:v>
                </c:pt>
                <c:pt idx="2465">
                  <c:v>2465</c:v>
                </c:pt>
                <c:pt idx="2466">
                  <c:v>2466</c:v>
                </c:pt>
                <c:pt idx="2467">
                  <c:v>2467</c:v>
                </c:pt>
                <c:pt idx="2468">
                  <c:v>2468</c:v>
                </c:pt>
                <c:pt idx="2469">
                  <c:v>2469</c:v>
                </c:pt>
                <c:pt idx="2470">
                  <c:v>2470</c:v>
                </c:pt>
                <c:pt idx="2471">
                  <c:v>2471</c:v>
                </c:pt>
                <c:pt idx="2472">
                  <c:v>2472</c:v>
                </c:pt>
                <c:pt idx="2473">
                  <c:v>2473</c:v>
                </c:pt>
                <c:pt idx="2474">
                  <c:v>2474</c:v>
                </c:pt>
                <c:pt idx="2475">
                  <c:v>2475</c:v>
                </c:pt>
                <c:pt idx="2476">
                  <c:v>2476</c:v>
                </c:pt>
                <c:pt idx="2477">
                  <c:v>2477</c:v>
                </c:pt>
                <c:pt idx="2478">
                  <c:v>2478</c:v>
                </c:pt>
                <c:pt idx="2479">
                  <c:v>2479</c:v>
                </c:pt>
                <c:pt idx="2480">
                  <c:v>2480</c:v>
                </c:pt>
                <c:pt idx="2481">
                  <c:v>2481</c:v>
                </c:pt>
                <c:pt idx="2482">
                  <c:v>2482</c:v>
                </c:pt>
                <c:pt idx="2483">
                  <c:v>2483</c:v>
                </c:pt>
                <c:pt idx="2484">
                  <c:v>2484</c:v>
                </c:pt>
                <c:pt idx="2485">
                  <c:v>2485</c:v>
                </c:pt>
                <c:pt idx="2486">
                  <c:v>2486</c:v>
                </c:pt>
                <c:pt idx="2487">
                  <c:v>2487</c:v>
                </c:pt>
                <c:pt idx="2488">
                  <c:v>2488</c:v>
                </c:pt>
                <c:pt idx="2489">
                  <c:v>2489</c:v>
                </c:pt>
                <c:pt idx="2490">
                  <c:v>2490</c:v>
                </c:pt>
                <c:pt idx="2491">
                  <c:v>2491</c:v>
                </c:pt>
                <c:pt idx="2492">
                  <c:v>2492</c:v>
                </c:pt>
                <c:pt idx="2493">
                  <c:v>2493</c:v>
                </c:pt>
                <c:pt idx="2494">
                  <c:v>2494</c:v>
                </c:pt>
                <c:pt idx="2495">
                  <c:v>2495</c:v>
                </c:pt>
                <c:pt idx="2496">
                  <c:v>2496</c:v>
                </c:pt>
                <c:pt idx="2497">
                  <c:v>2497</c:v>
                </c:pt>
                <c:pt idx="2498">
                  <c:v>2498</c:v>
                </c:pt>
                <c:pt idx="2499">
                  <c:v>2499</c:v>
                </c:pt>
                <c:pt idx="2500">
                  <c:v>2500</c:v>
                </c:pt>
                <c:pt idx="2501">
                  <c:v>2501</c:v>
                </c:pt>
                <c:pt idx="2502">
                  <c:v>2502</c:v>
                </c:pt>
                <c:pt idx="2503">
                  <c:v>2503</c:v>
                </c:pt>
                <c:pt idx="2504">
                  <c:v>2504</c:v>
                </c:pt>
                <c:pt idx="2505">
                  <c:v>2505</c:v>
                </c:pt>
                <c:pt idx="2506">
                  <c:v>2506</c:v>
                </c:pt>
                <c:pt idx="2507">
                  <c:v>2507</c:v>
                </c:pt>
                <c:pt idx="2508">
                  <c:v>2508</c:v>
                </c:pt>
                <c:pt idx="2509">
                  <c:v>2509</c:v>
                </c:pt>
                <c:pt idx="2510">
                  <c:v>2510</c:v>
                </c:pt>
                <c:pt idx="2511">
                  <c:v>2511</c:v>
                </c:pt>
                <c:pt idx="2512">
                  <c:v>2512</c:v>
                </c:pt>
                <c:pt idx="2513">
                  <c:v>2513</c:v>
                </c:pt>
                <c:pt idx="2514">
                  <c:v>2514</c:v>
                </c:pt>
                <c:pt idx="2515">
                  <c:v>2515</c:v>
                </c:pt>
                <c:pt idx="2516">
                  <c:v>2516</c:v>
                </c:pt>
                <c:pt idx="2517">
                  <c:v>2517</c:v>
                </c:pt>
                <c:pt idx="2518">
                  <c:v>2518</c:v>
                </c:pt>
                <c:pt idx="2519">
                  <c:v>2519</c:v>
                </c:pt>
                <c:pt idx="2520">
                  <c:v>2520</c:v>
                </c:pt>
                <c:pt idx="2521">
                  <c:v>2521</c:v>
                </c:pt>
                <c:pt idx="2522">
                  <c:v>2522</c:v>
                </c:pt>
                <c:pt idx="2523">
                  <c:v>2523</c:v>
                </c:pt>
                <c:pt idx="2524">
                  <c:v>2524</c:v>
                </c:pt>
                <c:pt idx="2525">
                  <c:v>2525</c:v>
                </c:pt>
                <c:pt idx="2526">
                  <c:v>2526</c:v>
                </c:pt>
                <c:pt idx="2527">
                  <c:v>2527</c:v>
                </c:pt>
                <c:pt idx="2528">
                  <c:v>2528</c:v>
                </c:pt>
                <c:pt idx="2529">
                  <c:v>2529</c:v>
                </c:pt>
                <c:pt idx="2530">
                  <c:v>2530</c:v>
                </c:pt>
                <c:pt idx="2531">
                  <c:v>2531</c:v>
                </c:pt>
                <c:pt idx="2532">
                  <c:v>2532</c:v>
                </c:pt>
                <c:pt idx="2533">
                  <c:v>2533</c:v>
                </c:pt>
                <c:pt idx="2534">
                  <c:v>2534</c:v>
                </c:pt>
                <c:pt idx="2535">
                  <c:v>2535</c:v>
                </c:pt>
                <c:pt idx="2536">
                  <c:v>2536</c:v>
                </c:pt>
                <c:pt idx="2537">
                  <c:v>2537</c:v>
                </c:pt>
                <c:pt idx="2538">
                  <c:v>2538</c:v>
                </c:pt>
                <c:pt idx="2539">
                  <c:v>2539</c:v>
                </c:pt>
                <c:pt idx="2540">
                  <c:v>2540</c:v>
                </c:pt>
                <c:pt idx="2541">
                  <c:v>2541</c:v>
                </c:pt>
                <c:pt idx="2542">
                  <c:v>2542</c:v>
                </c:pt>
                <c:pt idx="2543">
                  <c:v>2543</c:v>
                </c:pt>
                <c:pt idx="2544">
                  <c:v>2544</c:v>
                </c:pt>
                <c:pt idx="2545">
                  <c:v>2545</c:v>
                </c:pt>
                <c:pt idx="2546">
                  <c:v>2546</c:v>
                </c:pt>
                <c:pt idx="2547">
                  <c:v>2547</c:v>
                </c:pt>
                <c:pt idx="2548">
                  <c:v>2548</c:v>
                </c:pt>
                <c:pt idx="2549">
                  <c:v>2549</c:v>
                </c:pt>
                <c:pt idx="2550">
                  <c:v>2550</c:v>
                </c:pt>
                <c:pt idx="2551">
                  <c:v>2551</c:v>
                </c:pt>
                <c:pt idx="2552">
                  <c:v>2552</c:v>
                </c:pt>
                <c:pt idx="2553">
                  <c:v>2553</c:v>
                </c:pt>
                <c:pt idx="2554">
                  <c:v>2554</c:v>
                </c:pt>
                <c:pt idx="2555">
                  <c:v>2555</c:v>
                </c:pt>
                <c:pt idx="2556">
                  <c:v>2556</c:v>
                </c:pt>
                <c:pt idx="2557">
                  <c:v>2557</c:v>
                </c:pt>
                <c:pt idx="2558">
                  <c:v>2558</c:v>
                </c:pt>
                <c:pt idx="2559">
                  <c:v>2559</c:v>
                </c:pt>
                <c:pt idx="2560">
                  <c:v>2560</c:v>
                </c:pt>
                <c:pt idx="2561">
                  <c:v>2561</c:v>
                </c:pt>
                <c:pt idx="2562">
                  <c:v>2562</c:v>
                </c:pt>
                <c:pt idx="2563">
                  <c:v>2563</c:v>
                </c:pt>
                <c:pt idx="2564">
                  <c:v>2564</c:v>
                </c:pt>
                <c:pt idx="2565">
                  <c:v>2565</c:v>
                </c:pt>
                <c:pt idx="2566">
                  <c:v>2566</c:v>
                </c:pt>
                <c:pt idx="2567">
                  <c:v>2567</c:v>
                </c:pt>
                <c:pt idx="2568">
                  <c:v>2568</c:v>
                </c:pt>
                <c:pt idx="2569">
                  <c:v>2569</c:v>
                </c:pt>
                <c:pt idx="2570">
                  <c:v>2570</c:v>
                </c:pt>
                <c:pt idx="2571">
                  <c:v>2571</c:v>
                </c:pt>
                <c:pt idx="2572">
                  <c:v>2572</c:v>
                </c:pt>
                <c:pt idx="2573">
                  <c:v>2573</c:v>
                </c:pt>
                <c:pt idx="2574">
                  <c:v>2574</c:v>
                </c:pt>
                <c:pt idx="2575">
                  <c:v>2575</c:v>
                </c:pt>
                <c:pt idx="2576">
                  <c:v>2576</c:v>
                </c:pt>
                <c:pt idx="2577">
                  <c:v>2577</c:v>
                </c:pt>
                <c:pt idx="2578">
                  <c:v>2578</c:v>
                </c:pt>
                <c:pt idx="2579">
                  <c:v>2579</c:v>
                </c:pt>
                <c:pt idx="2580">
                  <c:v>2580</c:v>
                </c:pt>
                <c:pt idx="2581">
                  <c:v>2581</c:v>
                </c:pt>
                <c:pt idx="2582">
                  <c:v>2582</c:v>
                </c:pt>
                <c:pt idx="2583">
                  <c:v>2583</c:v>
                </c:pt>
                <c:pt idx="2584">
                  <c:v>2584</c:v>
                </c:pt>
                <c:pt idx="2585">
                  <c:v>2585</c:v>
                </c:pt>
                <c:pt idx="2586">
                  <c:v>2586</c:v>
                </c:pt>
                <c:pt idx="2587">
                  <c:v>2587</c:v>
                </c:pt>
                <c:pt idx="2588">
                  <c:v>2588</c:v>
                </c:pt>
                <c:pt idx="2589">
                  <c:v>2589</c:v>
                </c:pt>
                <c:pt idx="2590">
                  <c:v>2590</c:v>
                </c:pt>
                <c:pt idx="2591">
                  <c:v>2591</c:v>
                </c:pt>
                <c:pt idx="2592">
                  <c:v>2592</c:v>
                </c:pt>
                <c:pt idx="2593">
                  <c:v>2593</c:v>
                </c:pt>
                <c:pt idx="2594">
                  <c:v>2594</c:v>
                </c:pt>
                <c:pt idx="2595">
                  <c:v>2595</c:v>
                </c:pt>
                <c:pt idx="2596">
                  <c:v>2596</c:v>
                </c:pt>
                <c:pt idx="2597">
                  <c:v>2597</c:v>
                </c:pt>
                <c:pt idx="2598">
                  <c:v>2598</c:v>
                </c:pt>
                <c:pt idx="2599">
                  <c:v>2599</c:v>
                </c:pt>
                <c:pt idx="2600">
                  <c:v>2600</c:v>
                </c:pt>
                <c:pt idx="2601">
                  <c:v>2601</c:v>
                </c:pt>
                <c:pt idx="2602">
                  <c:v>2602</c:v>
                </c:pt>
                <c:pt idx="2603">
                  <c:v>2603</c:v>
                </c:pt>
                <c:pt idx="2604">
                  <c:v>2604</c:v>
                </c:pt>
                <c:pt idx="2605">
                  <c:v>2605</c:v>
                </c:pt>
                <c:pt idx="2606">
                  <c:v>2606</c:v>
                </c:pt>
                <c:pt idx="2607">
                  <c:v>2607</c:v>
                </c:pt>
                <c:pt idx="2608">
                  <c:v>2608</c:v>
                </c:pt>
                <c:pt idx="2609">
                  <c:v>2609</c:v>
                </c:pt>
                <c:pt idx="2610">
                  <c:v>2610</c:v>
                </c:pt>
                <c:pt idx="2611">
                  <c:v>2611</c:v>
                </c:pt>
                <c:pt idx="2612">
                  <c:v>2612</c:v>
                </c:pt>
                <c:pt idx="2613">
                  <c:v>2613</c:v>
                </c:pt>
                <c:pt idx="2614">
                  <c:v>2614</c:v>
                </c:pt>
                <c:pt idx="2615">
                  <c:v>2615</c:v>
                </c:pt>
                <c:pt idx="2616">
                  <c:v>2616</c:v>
                </c:pt>
                <c:pt idx="2617">
                  <c:v>2617</c:v>
                </c:pt>
                <c:pt idx="2618">
                  <c:v>2618</c:v>
                </c:pt>
                <c:pt idx="2619">
                  <c:v>2619</c:v>
                </c:pt>
                <c:pt idx="2620">
                  <c:v>2620</c:v>
                </c:pt>
                <c:pt idx="2621">
                  <c:v>2621</c:v>
                </c:pt>
                <c:pt idx="2622">
                  <c:v>2622</c:v>
                </c:pt>
                <c:pt idx="2623">
                  <c:v>2623</c:v>
                </c:pt>
                <c:pt idx="2624">
                  <c:v>2624</c:v>
                </c:pt>
                <c:pt idx="2625">
                  <c:v>2625</c:v>
                </c:pt>
                <c:pt idx="2626">
                  <c:v>2626</c:v>
                </c:pt>
                <c:pt idx="2627">
                  <c:v>2627</c:v>
                </c:pt>
                <c:pt idx="2628">
                  <c:v>2628</c:v>
                </c:pt>
                <c:pt idx="2629">
                  <c:v>2629</c:v>
                </c:pt>
                <c:pt idx="2630">
                  <c:v>2630</c:v>
                </c:pt>
                <c:pt idx="2631">
                  <c:v>2631</c:v>
                </c:pt>
                <c:pt idx="2632">
                  <c:v>2632</c:v>
                </c:pt>
                <c:pt idx="2633">
                  <c:v>2633</c:v>
                </c:pt>
                <c:pt idx="2634">
                  <c:v>2634</c:v>
                </c:pt>
                <c:pt idx="2635">
                  <c:v>2635</c:v>
                </c:pt>
                <c:pt idx="2636">
                  <c:v>2636</c:v>
                </c:pt>
                <c:pt idx="2637">
                  <c:v>2637</c:v>
                </c:pt>
                <c:pt idx="2638">
                  <c:v>2638</c:v>
                </c:pt>
                <c:pt idx="2639">
                  <c:v>2639</c:v>
                </c:pt>
                <c:pt idx="2640">
                  <c:v>2640</c:v>
                </c:pt>
                <c:pt idx="2641">
                  <c:v>2641</c:v>
                </c:pt>
                <c:pt idx="2642">
                  <c:v>2642</c:v>
                </c:pt>
                <c:pt idx="2643">
                  <c:v>2643</c:v>
                </c:pt>
                <c:pt idx="2644">
                  <c:v>2644</c:v>
                </c:pt>
                <c:pt idx="2645">
                  <c:v>2645</c:v>
                </c:pt>
                <c:pt idx="2646">
                  <c:v>2646</c:v>
                </c:pt>
                <c:pt idx="2647">
                  <c:v>2647</c:v>
                </c:pt>
                <c:pt idx="2648">
                  <c:v>2648</c:v>
                </c:pt>
                <c:pt idx="2649">
                  <c:v>2649</c:v>
                </c:pt>
                <c:pt idx="2650">
                  <c:v>2650</c:v>
                </c:pt>
                <c:pt idx="2651">
                  <c:v>2651</c:v>
                </c:pt>
                <c:pt idx="2652">
                  <c:v>2652</c:v>
                </c:pt>
                <c:pt idx="2653">
                  <c:v>2653</c:v>
                </c:pt>
                <c:pt idx="2654">
                  <c:v>2654</c:v>
                </c:pt>
                <c:pt idx="2655">
                  <c:v>2655</c:v>
                </c:pt>
                <c:pt idx="2656">
                  <c:v>2656</c:v>
                </c:pt>
                <c:pt idx="2657">
                  <c:v>2657</c:v>
                </c:pt>
                <c:pt idx="2658">
                  <c:v>2658</c:v>
                </c:pt>
                <c:pt idx="2659">
                  <c:v>2659</c:v>
                </c:pt>
                <c:pt idx="2660">
                  <c:v>2660</c:v>
                </c:pt>
                <c:pt idx="2661">
                  <c:v>2661</c:v>
                </c:pt>
                <c:pt idx="2662">
                  <c:v>2662</c:v>
                </c:pt>
                <c:pt idx="2663">
                  <c:v>2663</c:v>
                </c:pt>
                <c:pt idx="2664">
                  <c:v>2664</c:v>
                </c:pt>
                <c:pt idx="2665">
                  <c:v>2665</c:v>
                </c:pt>
                <c:pt idx="2666">
                  <c:v>2666</c:v>
                </c:pt>
                <c:pt idx="2667">
                  <c:v>2667</c:v>
                </c:pt>
                <c:pt idx="2668">
                  <c:v>2668</c:v>
                </c:pt>
                <c:pt idx="2669">
                  <c:v>2669</c:v>
                </c:pt>
                <c:pt idx="2670">
                  <c:v>2670</c:v>
                </c:pt>
                <c:pt idx="2671">
                  <c:v>2671</c:v>
                </c:pt>
                <c:pt idx="2672">
                  <c:v>2672</c:v>
                </c:pt>
                <c:pt idx="2673">
                  <c:v>2673</c:v>
                </c:pt>
                <c:pt idx="2674">
                  <c:v>2674</c:v>
                </c:pt>
                <c:pt idx="2675">
                  <c:v>2675</c:v>
                </c:pt>
                <c:pt idx="2676">
                  <c:v>2676</c:v>
                </c:pt>
                <c:pt idx="2677">
                  <c:v>2677</c:v>
                </c:pt>
                <c:pt idx="2678">
                  <c:v>2678</c:v>
                </c:pt>
                <c:pt idx="2679">
                  <c:v>2679</c:v>
                </c:pt>
                <c:pt idx="2680">
                  <c:v>2680</c:v>
                </c:pt>
                <c:pt idx="2681">
                  <c:v>2681</c:v>
                </c:pt>
                <c:pt idx="2682">
                  <c:v>2682</c:v>
                </c:pt>
                <c:pt idx="2683">
                  <c:v>2683</c:v>
                </c:pt>
                <c:pt idx="2684">
                  <c:v>2684</c:v>
                </c:pt>
                <c:pt idx="2685">
                  <c:v>2685</c:v>
                </c:pt>
                <c:pt idx="2686">
                  <c:v>2686</c:v>
                </c:pt>
                <c:pt idx="2687">
                  <c:v>2687</c:v>
                </c:pt>
                <c:pt idx="2688">
                  <c:v>2688</c:v>
                </c:pt>
                <c:pt idx="2689">
                  <c:v>2689</c:v>
                </c:pt>
                <c:pt idx="2690">
                  <c:v>2690</c:v>
                </c:pt>
                <c:pt idx="2691">
                  <c:v>2691</c:v>
                </c:pt>
                <c:pt idx="2692">
                  <c:v>2692</c:v>
                </c:pt>
                <c:pt idx="2693">
                  <c:v>2693</c:v>
                </c:pt>
                <c:pt idx="2694">
                  <c:v>2694</c:v>
                </c:pt>
                <c:pt idx="2695">
                  <c:v>2695</c:v>
                </c:pt>
                <c:pt idx="2696">
                  <c:v>2696</c:v>
                </c:pt>
                <c:pt idx="2697">
                  <c:v>2697</c:v>
                </c:pt>
                <c:pt idx="2698">
                  <c:v>2698</c:v>
                </c:pt>
                <c:pt idx="2699">
                  <c:v>2699</c:v>
                </c:pt>
                <c:pt idx="2700">
                  <c:v>2700</c:v>
                </c:pt>
                <c:pt idx="2701">
                  <c:v>2701</c:v>
                </c:pt>
                <c:pt idx="2702">
                  <c:v>2702</c:v>
                </c:pt>
                <c:pt idx="2703">
                  <c:v>2703</c:v>
                </c:pt>
                <c:pt idx="2704">
                  <c:v>2704</c:v>
                </c:pt>
                <c:pt idx="2705">
                  <c:v>2705</c:v>
                </c:pt>
                <c:pt idx="2706">
                  <c:v>2706</c:v>
                </c:pt>
                <c:pt idx="2707">
                  <c:v>2707</c:v>
                </c:pt>
                <c:pt idx="2708">
                  <c:v>2708</c:v>
                </c:pt>
                <c:pt idx="2709">
                  <c:v>2709</c:v>
                </c:pt>
                <c:pt idx="2710">
                  <c:v>2710</c:v>
                </c:pt>
                <c:pt idx="2711">
                  <c:v>2711</c:v>
                </c:pt>
                <c:pt idx="2712">
                  <c:v>2712</c:v>
                </c:pt>
                <c:pt idx="2713">
                  <c:v>2713</c:v>
                </c:pt>
                <c:pt idx="2714">
                  <c:v>2714</c:v>
                </c:pt>
                <c:pt idx="2715">
                  <c:v>2715</c:v>
                </c:pt>
                <c:pt idx="2716">
                  <c:v>2716</c:v>
                </c:pt>
                <c:pt idx="2717">
                  <c:v>2717</c:v>
                </c:pt>
                <c:pt idx="2718">
                  <c:v>2718</c:v>
                </c:pt>
                <c:pt idx="2719">
                  <c:v>2719</c:v>
                </c:pt>
                <c:pt idx="2720">
                  <c:v>2720</c:v>
                </c:pt>
                <c:pt idx="2721">
                  <c:v>2721</c:v>
                </c:pt>
                <c:pt idx="2722">
                  <c:v>2722</c:v>
                </c:pt>
                <c:pt idx="2723">
                  <c:v>2723</c:v>
                </c:pt>
                <c:pt idx="2724">
                  <c:v>2724</c:v>
                </c:pt>
                <c:pt idx="2725">
                  <c:v>2725</c:v>
                </c:pt>
                <c:pt idx="2726">
                  <c:v>2726</c:v>
                </c:pt>
                <c:pt idx="2727">
                  <c:v>2727</c:v>
                </c:pt>
                <c:pt idx="2728">
                  <c:v>2728</c:v>
                </c:pt>
                <c:pt idx="2729">
                  <c:v>2729</c:v>
                </c:pt>
                <c:pt idx="2730">
                  <c:v>2730</c:v>
                </c:pt>
                <c:pt idx="2731">
                  <c:v>2731</c:v>
                </c:pt>
                <c:pt idx="2732">
                  <c:v>2732</c:v>
                </c:pt>
                <c:pt idx="2733">
                  <c:v>2733</c:v>
                </c:pt>
                <c:pt idx="2734">
                  <c:v>2734</c:v>
                </c:pt>
                <c:pt idx="2735">
                  <c:v>2735</c:v>
                </c:pt>
                <c:pt idx="2736">
                  <c:v>2736</c:v>
                </c:pt>
                <c:pt idx="2737">
                  <c:v>2737</c:v>
                </c:pt>
                <c:pt idx="2738">
                  <c:v>2738</c:v>
                </c:pt>
                <c:pt idx="2739">
                  <c:v>2739</c:v>
                </c:pt>
                <c:pt idx="2740">
                  <c:v>2740</c:v>
                </c:pt>
                <c:pt idx="2741">
                  <c:v>2741</c:v>
                </c:pt>
                <c:pt idx="2742">
                  <c:v>2742</c:v>
                </c:pt>
                <c:pt idx="2743">
                  <c:v>2743</c:v>
                </c:pt>
                <c:pt idx="2744">
                  <c:v>2744</c:v>
                </c:pt>
                <c:pt idx="2745">
                  <c:v>2745</c:v>
                </c:pt>
                <c:pt idx="2746">
                  <c:v>2746</c:v>
                </c:pt>
                <c:pt idx="2747">
                  <c:v>2747</c:v>
                </c:pt>
                <c:pt idx="2748">
                  <c:v>2748</c:v>
                </c:pt>
                <c:pt idx="2749">
                  <c:v>2749</c:v>
                </c:pt>
                <c:pt idx="2750">
                  <c:v>2750</c:v>
                </c:pt>
                <c:pt idx="2751">
                  <c:v>2751</c:v>
                </c:pt>
                <c:pt idx="2752">
                  <c:v>2752</c:v>
                </c:pt>
                <c:pt idx="2753">
                  <c:v>2753</c:v>
                </c:pt>
                <c:pt idx="2754">
                  <c:v>2754</c:v>
                </c:pt>
                <c:pt idx="2755">
                  <c:v>2755</c:v>
                </c:pt>
                <c:pt idx="2756">
                  <c:v>2756</c:v>
                </c:pt>
                <c:pt idx="2757">
                  <c:v>2757</c:v>
                </c:pt>
                <c:pt idx="2758">
                  <c:v>2758</c:v>
                </c:pt>
                <c:pt idx="2759">
                  <c:v>2759</c:v>
                </c:pt>
                <c:pt idx="2760">
                  <c:v>2760</c:v>
                </c:pt>
                <c:pt idx="2761">
                  <c:v>2761</c:v>
                </c:pt>
                <c:pt idx="2762">
                  <c:v>2762</c:v>
                </c:pt>
                <c:pt idx="2763">
                  <c:v>2763</c:v>
                </c:pt>
                <c:pt idx="2764">
                  <c:v>2764</c:v>
                </c:pt>
                <c:pt idx="2765">
                  <c:v>2765</c:v>
                </c:pt>
                <c:pt idx="2766">
                  <c:v>2766</c:v>
                </c:pt>
                <c:pt idx="2767">
                  <c:v>2767</c:v>
                </c:pt>
                <c:pt idx="2768">
                  <c:v>2768</c:v>
                </c:pt>
                <c:pt idx="2769">
                  <c:v>2769</c:v>
                </c:pt>
                <c:pt idx="2770">
                  <c:v>2770</c:v>
                </c:pt>
                <c:pt idx="2771">
                  <c:v>2771</c:v>
                </c:pt>
                <c:pt idx="2772">
                  <c:v>2772</c:v>
                </c:pt>
                <c:pt idx="2773">
                  <c:v>2773</c:v>
                </c:pt>
                <c:pt idx="2774">
                  <c:v>2774</c:v>
                </c:pt>
                <c:pt idx="2775">
                  <c:v>2775</c:v>
                </c:pt>
                <c:pt idx="2776">
                  <c:v>2776</c:v>
                </c:pt>
                <c:pt idx="2777">
                  <c:v>2777</c:v>
                </c:pt>
                <c:pt idx="2778">
                  <c:v>2778</c:v>
                </c:pt>
                <c:pt idx="2779">
                  <c:v>2779</c:v>
                </c:pt>
                <c:pt idx="2780">
                  <c:v>2780</c:v>
                </c:pt>
                <c:pt idx="2781">
                  <c:v>2781</c:v>
                </c:pt>
                <c:pt idx="2782">
                  <c:v>2782</c:v>
                </c:pt>
                <c:pt idx="2783">
                  <c:v>2783</c:v>
                </c:pt>
                <c:pt idx="2784">
                  <c:v>2784</c:v>
                </c:pt>
                <c:pt idx="2785">
                  <c:v>2785</c:v>
                </c:pt>
                <c:pt idx="2786">
                  <c:v>2786</c:v>
                </c:pt>
                <c:pt idx="2787">
                  <c:v>2787</c:v>
                </c:pt>
                <c:pt idx="2788">
                  <c:v>2788</c:v>
                </c:pt>
                <c:pt idx="2789">
                  <c:v>2789</c:v>
                </c:pt>
                <c:pt idx="2790">
                  <c:v>2790</c:v>
                </c:pt>
                <c:pt idx="2791">
                  <c:v>2791</c:v>
                </c:pt>
                <c:pt idx="2792">
                  <c:v>2792</c:v>
                </c:pt>
                <c:pt idx="2793">
                  <c:v>2793</c:v>
                </c:pt>
                <c:pt idx="2794">
                  <c:v>2794</c:v>
                </c:pt>
                <c:pt idx="2795">
                  <c:v>2795</c:v>
                </c:pt>
                <c:pt idx="2796">
                  <c:v>2796</c:v>
                </c:pt>
                <c:pt idx="2797">
                  <c:v>2797</c:v>
                </c:pt>
                <c:pt idx="2798">
                  <c:v>2798</c:v>
                </c:pt>
                <c:pt idx="2799">
                  <c:v>2799</c:v>
                </c:pt>
                <c:pt idx="2800">
                  <c:v>2800</c:v>
                </c:pt>
                <c:pt idx="2801">
                  <c:v>2801</c:v>
                </c:pt>
                <c:pt idx="2802">
                  <c:v>2802</c:v>
                </c:pt>
                <c:pt idx="2803">
                  <c:v>2803</c:v>
                </c:pt>
                <c:pt idx="2804">
                  <c:v>2804</c:v>
                </c:pt>
                <c:pt idx="2805">
                  <c:v>2805</c:v>
                </c:pt>
                <c:pt idx="2806">
                  <c:v>2806</c:v>
                </c:pt>
                <c:pt idx="2807">
                  <c:v>2807</c:v>
                </c:pt>
                <c:pt idx="2808">
                  <c:v>2808</c:v>
                </c:pt>
                <c:pt idx="2809">
                  <c:v>2809</c:v>
                </c:pt>
                <c:pt idx="2810">
                  <c:v>2810</c:v>
                </c:pt>
                <c:pt idx="2811">
                  <c:v>2811</c:v>
                </c:pt>
                <c:pt idx="2812">
                  <c:v>2812</c:v>
                </c:pt>
                <c:pt idx="2813">
                  <c:v>2813</c:v>
                </c:pt>
                <c:pt idx="2814">
                  <c:v>2814</c:v>
                </c:pt>
                <c:pt idx="2815">
                  <c:v>2815</c:v>
                </c:pt>
                <c:pt idx="2816">
                  <c:v>2816</c:v>
                </c:pt>
                <c:pt idx="2817">
                  <c:v>2817</c:v>
                </c:pt>
                <c:pt idx="2818">
                  <c:v>2818</c:v>
                </c:pt>
                <c:pt idx="2819">
                  <c:v>2819</c:v>
                </c:pt>
                <c:pt idx="2820">
                  <c:v>2820</c:v>
                </c:pt>
                <c:pt idx="2821">
                  <c:v>2821</c:v>
                </c:pt>
                <c:pt idx="2822">
                  <c:v>2822</c:v>
                </c:pt>
                <c:pt idx="2823">
                  <c:v>2823</c:v>
                </c:pt>
                <c:pt idx="2824">
                  <c:v>2824</c:v>
                </c:pt>
                <c:pt idx="2825">
                  <c:v>2825</c:v>
                </c:pt>
                <c:pt idx="2826">
                  <c:v>2826</c:v>
                </c:pt>
                <c:pt idx="2827">
                  <c:v>2827</c:v>
                </c:pt>
                <c:pt idx="2828">
                  <c:v>2828</c:v>
                </c:pt>
                <c:pt idx="2829">
                  <c:v>2829</c:v>
                </c:pt>
                <c:pt idx="2830">
                  <c:v>2830</c:v>
                </c:pt>
                <c:pt idx="2831">
                  <c:v>2831</c:v>
                </c:pt>
                <c:pt idx="2832">
                  <c:v>2832</c:v>
                </c:pt>
                <c:pt idx="2833">
                  <c:v>2833</c:v>
                </c:pt>
                <c:pt idx="2834">
                  <c:v>2834</c:v>
                </c:pt>
                <c:pt idx="2835">
                  <c:v>2835</c:v>
                </c:pt>
                <c:pt idx="2836">
                  <c:v>2836</c:v>
                </c:pt>
                <c:pt idx="2837">
                  <c:v>2837</c:v>
                </c:pt>
                <c:pt idx="2838">
                  <c:v>2838</c:v>
                </c:pt>
                <c:pt idx="2839">
                  <c:v>2839</c:v>
                </c:pt>
                <c:pt idx="2840">
                  <c:v>2840</c:v>
                </c:pt>
                <c:pt idx="2841">
                  <c:v>2841</c:v>
                </c:pt>
                <c:pt idx="2842">
                  <c:v>2842</c:v>
                </c:pt>
                <c:pt idx="2843">
                  <c:v>2843</c:v>
                </c:pt>
                <c:pt idx="2844">
                  <c:v>2844</c:v>
                </c:pt>
                <c:pt idx="2845">
                  <c:v>2845</c:v>
                </c:pt>
                <c:pt idx="2846">
                  <c:v>2846</c:v>
                </c:pt>
                <c:pt idx="2847">
                  <c:v>2847</c:v>
                </c:pt>
                <c:pt idx="2848">
                  <c:v>2848</c:v>
                </c:pt>
                <c:pt idx="2849">
                  <c:v>2849</c:v>
                </c:pt>
                <c:pt idx="2850">
                  <c:v>2850</c:v>
                </c:pt>
                <c:pt idx="2851">
                  <c:v>2851</c:v>
                </c:pt>
                <c:pt idx="2852">
                  <c:v>2852</c:v>
                </c:pt>
                <c:pt idx="2853">
                  <c:v>2853</c:v>
                </c:pt>
                <c:pt idx="2854">
                  <c:v>2854</c:v>
                </c:pt>
                <c:pt idx="2855">
                  <c:v>2855</c:v>
                </c:pt>
                <c:pt idx="2856">
                  <c:v>2856</c:v>
                </c:pt>
                <c:pt idx="2857">
                  <c:v>2857</c:v>
                </c:pt>
                <c:pt idx="2858">
                  <c:v>2858</c:v>
                </c:pt>
                <c:pt idx="2859">
                  <c:v>2859</c:v>
                </c:pt>
                <c:pt idx="2860">
                  <c:v>2860</c:v>
                </c:pt>
                <c:pt idx="2861">
                  <c:v>2861</c:v>
                </c:pt>
                <c:pt idx="2862">
                  <c:v>2862</c:v>
                </c:pt>
                <c:pt idx="2863">
                  <c:v>2863</c:v>
                </c:pt>
                <c:pt idx="2864">
                  <c:v>2864</c:v>
                </c:pt>
                <c:pt idx="2865">
                  <c:v>2865</c:v>
                </c:pt>
                <c:pt idx="2866">
                  <c:v>2866</c:v>
                </c:pt>
                <c:pt idx="2867">
                  <c:v>2867</c:v>
                </c:pt>
                <c:pt idx="2868">
                  <c:v>2868</c:v>
                </c:pt>
                <c:pt idx="2869">
                  <c:v>2869</c:v>
                </c:pt>
                <c:pt idx="2870">
                  <c:v>2870</c:v>
                </c:pt>
                <c:pt idx="2871">
                  <c:v>2871</c:v>
                </c:pt>
                <c:pt idx="2872">
                  <c:v>2872</c:v>
                </c:pt>
                <c:pt idx="2873">
                  <c:v>2873</c:v>
                </c:pt>
                <c:pt idx="2874">
                  <c:v>2874</c:v>
                </c:pt>
                <c:pt idx="2875">
                  <c:v>2875</c:v>
                </c:pt>
                <c:pt idx="2876">
                  <c:v>2876</c:v>
                </c:pt>
                <c:pt idx="2877">
                  <c:v>2877</c:v>
                </c:pt>
                <c:pt idx="2878">
                  <c:v>2878</c:v>
                </c:pt>
                <c:pt idx="2879">
                  <c:v>2879</c:v>
                </c:pt>
                <c:pt idx="2880">
                  <c:v>2880</c:v>
                </c:pt>
                <c:pt idx="2881">
                  <c:v>2881</c:v>
                </c:pt>
                <c:pt idx="2882">
                  <c:v>2882</c:v>
                </c:pt>
                <c:pt idx="2883">
                  <c:v>2883</c:v>
                </c:pt>
                <c:pt idx="2884">
                  <c:v>2884</c:v>
                </c:pt>
                <c:pt idx="2885">
                  <c:v>2885</c:v>
                </c:pt>
                <c:pt idx="2886">
                  <c:v>2886</c:v>
                </c:pt>
                <c:pt idx="2887">
                  <c:v>2887</c:v>
                </c:pt>
                <c:pt idx="2888">
                  <c:v>2888</c:v>
                </c:pt>
                <c:pt idx="2889">
                  <c:v>2889</c:v>
                </c:pt>
                <c:pt idx="2890">
                  <c:v>2890</c:v>
                </c:pt>
                <c:pt idx="2891">
                  <c:v>2891</c:v>
                </c:pt>
                <c:pt idx="2892">
                  <c:v>2892</c:v>
                </c:pt>
                <c:pt idx="2893">
                  <c:v>2893</c:v>
                </c:pt>
                <c:pt idx="2894">
                  <c:v>2894</c:v>
                </c:pt>
                <c:pt idx="2895">
                  <c:v>2895</c:v>
                </c:pt>
                <c:pt idx="2896">
                  <c:v>2896</c:v>
                </c:pt>
                <c:pt idx="2897">
                  <c:v>2897</c:v>
                </c:pt>
                <c:pt idx="2898">
                  <c:v>2898</c:v>
                </c:pt>
                <c:pt idx="2899">
                  <c:v>2899</c:v>
                </c:pt>
                <c:pt idx="2900">
                  <c:v>2900</c:v>
                </c:pt>
                <c:pt idx="2901">
                  <c:v>2901</c:v>
                </c:pt>
                <c:pt idx="2902">
                  <c:v>2902</c:v>
                </c:pt>
                <c:pt idx="2903">
                  <c:v>2903</c:v>
                </c:pt>
                <c:pt idx="2904">
                  <c:v>2904</c:v>
                </c:pt>
                <c:pt idx="2905">
                  <c:v>2905</c:v>
                </c:pt>
                <c:pt idx="2906">
                  <c:v>2906</c:v>
                </c:pt>
                <c:pt idx="2907">
                  <c:v>2907</c:v>
                </c:pt>
                <c:pt idx="2908">
                  <c:v>2908</c:v>
                </c:pt>
                <c:pt idx="2909">
                  <c:v>2909</c:v>
                </c:pt>
                <c:pt idx="2910">
                  <c:v>2910</c:v>
                </c:pt>
                <c:pt idx="2911">
                  <c:v>2911</c:v>
                </c:pt>
                <c:pt idx="2912">
                  <c:v>2912</c:v>
                </c:pt>
                <c:pt idx="2913">
                  <c:v>2913</c:v>
                </c:pt>
                <c:pt idx="2914">
                  <c:v>2914</c:v>
                </c:pt>
                <c:pt idx="2915">
                  <c:v>2915</c:v>
                </c:pt>
                <c:pt idx="2916">
                  <c:v>2916</c:v>
                </c:pt>
                <c:pt idx="2917">
                  <c:v>2917</c:v>
                </c:pt>
                <c:pt idx="2918">
                  <c:v>2918</c:v>
                </c:pt>
                <c:pt idx="2919">
                  <c:v>2919</c:v>
                </c:pt>
                <c:pt idx="2920">
                  <c:v>2920</c:v>
                </c:pt>
                <c:pt idx="2921">
                  <c:v>2921</c:v>
                </c:pt>
                <c:pt idx="2922">
                  <c:v>2922</c:v>
                </c:pt>
                <c:pt idx="2923">
                  <c:v>2923</c:v>
                </c:pt>
                <c:pt idx="2924">
                  <c:v>2924</c:v>
                </c:pt>
                <c:pt idx="2925">
                  <c:v>2925</c:v>
                </c:pt>
                <c:pt idx="2926">
                  <c:v>2926</c:v>
                </c:pt>
                <c:pt idx="2927">
                  <c:v>2927</c:v>
                </c:pt>
                <c:pt idx="2928">
                  <c:v>2928</c:v>
                </c:pt>
                <c:pt idx="2929">
                  <c:v>2929</c:v>
                </c:pt>
                <c:pt idx="2930">
                  <c:v>2930</c:v>
                </c:pt>
                <c:pt idx="2931">
                  <c:v>2931</c:v>
                </c:pt>
                <c:pt idx="2932">
                  <c:v>2932</c:v>
                </c:pt>
                <c:pt idx="2933">
                  <c:v>2933</c:v>
                </c:pt>
                <c:pt idx="2934">
                  <c:v>2934</c:v>
                </c:pt>
                <c:pt idx="2935">
                  <c:v>2935</c:v>
                </c:pt>
                <c:pt idx="2936">
                  <c:v>2936</c:v>
                </c:pt>
                <c:pt idx="2937">
                  <c:v>2937</c:v>
                </c:pt>
                <c:pt idx="2938">
                  <c:v>2938</c:v>
                </c:pt>
                <c:pt idx="2939">
                  <c:v>2939</c:v>
                </c:pt>
                <c:pt idx="2940">
                  <c:v>2940</c:v>
                </c:pt>
                <c:pt idx="2941">
                  <c:v>2941</c:v>
                </c:pt>
                <c:pt idx="2942">
                  <c:v>2942</c:v>
                </c:pt>
                <c:pt idx="2943">
                  <c:v>2943</c:v>
                </c:pt>
                <c:pt idx="2944">
                  <c:v>2944</c:v>
                </c:pt>
                <c:pt idx="2945">
                  <c:v>2945</c:v>
                </c:pt>
                <c:pt idx="2946">
                  <c:v>2946</c:v>
                </c:pt>
                <c:pt idx="2947">
                  <c:v>2947</c:v>
                </c:pt>
                <c:pt idx="2948">
                  <c:v>2948</c:v>
                </c:pt>
                <c:pt idx="2949">
                  <c:v>2949</c:v>
                </c:pt>
                <c:pt idx="2950">
                  <c:v>2950</c:v>
                </c:pt>
                <c:pt idx="2951">
                  <c:v>2951</c:v>
                </c:pt>
                <c:pt idx="2952">
                  <c:v>2952</c:v>
                </c:pt>
                <c:pt idx="2953">
                  <c:v>2953</c:v>
                </c:pt>
                <c:pt idx="2954">
                  <c:v>2954</c:v>
                </c:pt>
                <c:pt idx="2955">
                  <c:v>2955</c:v>
                </c:pt>
                <c:pt idx="2956">
                  <c:v>2956</c:v>
                </c:pt>
                <c:pt idx="2957">
                  <c:v>2957</c:v>
                </c:pt>
                <c:pt idx="2958">
                  <c:v>2958</c:v>
                </c:pt>
                <c:pt idx="2959">
                  <c:v>2959</c:v>
                </c:pt>
                <c:pt idx="2960">
                  <c:v>2960</c:v>
                </c:pt>
                <c:pt idx="2961">
                  <c:v>2961</c:v>
                </c:pt>
                <c:pt idx="2962">
                  <c:v>2962</c:v>
                </c:pt>
                <c:pt idx="2963">
                  <c:v>2963</c:v>
                </c:pt>
                <c:pt idx="2964">
                  <c:v>2964</c:v>
                </c:pt>
                <c:pt idx="2965">
                  <c:v>2965</c:v>
                </c:pt>
                <c:pt idx="2966">
                  <c:v>2966</c:v>
                </c:pt>
                <c:pt idx="2967">
                  <c:v>2967</c:v>
                </c:pt>
                <c:pt idx="2968">
                  <c:v>2968</c:v>
                </c:pt>
                <c:pt idx="2969">
                  <c:v>2969</c:v>
                </c:pt>
                <c:pt idx="2970">
                  <c:v>2970</c:v>
                </c:pt>
                <c:pt idx="2971">
                  <c:v>2971</c:v>
                </c:pt>
                <c:pt idx="2972">
                  <c:v>2972</c:v>
                </c:pt>
                <c:pt idx="2973">
                  <c:v>2973</c:v>
                </c:pt>
                <c:pt idx="2974">
                  <c:v>2974</c:v>
                </c:pt>
                <c:pt idx="2975">
                  <c:v>2975</c:v>
                </c:pt>
                <c:pt idx="2976">
                  <c:v>2976</c:v>
                </c:pt>
                <c:pt idx="2977">
                  <c:v>2977</c:v>
                </c:pt>
                <c:pt idx="2978">
                  <c:v>2978</c:v>
                </c:pt>
                <c:pt idx="2979">
                  <c:v>2979</c:v>
                </c:pt>
                <c:pt idx="2980">
                  <c:v>2980</c:v>
                </c:pt>
                <c:pt idx="2981">
                  <c:v>2981</c:v>
                </c:pt>
                <c:pt idx="2982">
                  <c:v>2982</c:v>
                </c:pt>
                <c:pt idx="2983">
                  <c:v>2983</c:v>
                </c:pt>
                <c:pt idx="2984">
                  <c:v>2984</c:v>
                </c:pt>
                <c:pt idx="2985">
                  <c:v>2985</c:v>
                </c:pt>
                <c:pt idx="2986">
                  <c:v>2986</c:v>
                </c:pt>
                <c:pt idx="2987">
                  <c:v>2987</c:v>
                </c:pt>
                <c:pt idx="2988">
                  <c:v>2988</c:v>
                </c:pt>
                <c:pt idx="2989">
                  <c:v>2989</c:v>
                </c:pt>
                <c:pt idx="2990">
                  <c:v>2990</c:v>
                </c:pt>
                <c:pt idx="2991">
                  <c:v>2991</c:v>
                </c:pt>
                <c:pt idx="2992">
                  <c:v>2992</c:v>
                </c:pt>
                <c:pt idx="2993">
                  <c:v>2993</c:v>
                </c:pt>
                <c:pt idx="2994">
                  <c:v>2994</c:v>
                </c:pt>
                <c:pt idx="2995">
                  <c:v>2995</c:v>
                </c:pt>
                <c:pt idx="2996">
                  <c:v>2996</c:v>
                </c:pt>
                <c:pt idx="2997">
                  <c:v>2997</c:v>
                </c:pt>
                <c:pt idx="2998">
                  <c:v>2998</c:v>
                </c:pt>
                <c:pt idx="2999">
                  <c:v>2999</c:v>
                </c:pt>
                <c:pt idx="3000">
                  <c:v>3000</c:v>
                </c:pt>
                <c:pt idx="3001">
                  <c:v>3001</c:v>
                </c:pt>
                <c:pt idx="3002">
                  <c:v>3002</c:v>
                </c:pt>
                <c:pt idx="3003">
                  <c:v>3003</c:v>
                </c:pt>
                <c:pt idx="3004">
                  <c:v>3004</c:v>
                </c:pt>
                <c:pt idx="3005">
                  <c:v>3005</c:v>
                </c:pt>
                <c:pt idx="3006">
                  <c:v>3006</c:v>
                </c:pt>
                <c:pt idx="3007">
                  <c:v>3007</c:v>
                </c:pt>
                <c:pt idx="3008">
                  <c:v>3008</c:v>
                </c:pt>
                <c:pt idx="3009">
                  <c:v>3009</c:v>
                </c:pt>
                <c:pt idx="3010">
                  <c:v>3010</c:v>
                </c:pt>
                <c:pt idx="3011">
                  <c:v>3011</c:v>
                </c:pt>
                <c:pt idx="3012">
                  <c:v>3012</c:v>
                </c:pt>
                <c:pt idx="3013">
                  <c:v>3013</c:v>
                </c:pt>
                <c:pt idx="3014">
                  <c:v>3014</c:v>
                </c:pt>
                <c:pt idx="3015">
                  <c:v>3015</c:v>
                </c:pt>
                <c:pt idx="3016">
                  <c:v>3016</c:v>
                </c:pt>
                <c:pt idx="3017">
                  <c:v>3017</c:v>
                </c:pt>
                <c:pt idx="3018">
                  <c:v>3018</c:v>
                </c:pt>
                <c:pt idx="3019">
                  <c:v>3019</c:v>
                </c:pt>
                <c:pt idx="3020">
                  <c:v>3020</c:v>
                </c:pt>
                <c:pt idx="3021">
                  <c:v>3021</c:v>
                </c:pt>
                <c:pt idx="3022">
                  <c:v>3022</c:v>
                </c:pt>
                <c:pt idx="3023">
                  <c:v>3023</c:v>
                </c:pt>
                <c:pt idx="3024">
                  <c:v>3024</c:v>
                </c:pt>
                <c:pt idx="3025">
                  <c:v>3025</c:v>
                </c:pt>
                <c:pt idx="3026">
                  <c:v>3026</c:v>
                </c:pt>
                <c:pt idx="3027">
                  <c:v>3027</c:v>
                </c:pt>
                <c:pt idx="3028">
                  <c:v>3028</c:v>
                </c:pt>
                <c:pt idx="3029">
                  <c:v>3029</c:v>
                </c:pt>
                <c:pt idx="3030">
                  <c:v>3030</c:v>
                </c:pt>
                <c:pt idx="3031">
                  <c:v>3031</c:v>
                </c:pt>
                <c:pt idx="3032">
                  <c:v>3032</c:v>
                </c:pt>
                <c:pt idx="3033">
                  <c:v>3033</c:v>
                </c:pt>
                <c:pt idx="3034">
                  <c:v>3034</c:v>
                </c:pt>
                <c:pt idx="3035">
                  <c:v>3035</c:v>
                </c:pt>
                <c:pt idx="3036">
                  <c:v>3036</c:v>
                </c:pt>
                <c:pt idx="3037">
                  <c:v>3037</c:v>
                </c:pt>
                <c:pt idx="3038">
                  <c:v>3038</c:v>
                </c:pt>
                <c:pt idx="3039">
                  <c:v>3039</c:v>
                </c:pt>
                <c:pt idx="3040">
                  <c:v>3040</c:v>
                </c:pt>
                <c:pt idx="3041">
                  <c:v>3041</c:v>
                </c:pt>
                <c:pt idx="3042">
                  <c:v>3042</c:v>
                </c:pt>
                <c:pt idx="3043">
                  <c:v>3043</c:v>
                </c:pt>
                <c:pt idx="3044">
                  <c:v>3044</c:v>
                </c:pt>
                <c:pt idx="3045">
                  <c:v>3045</c:v>
                </c:pt>
                <c:pt idx="3046">
                  <c:v>3046</c:v>
                </c:pt>
                <c:pt idx="3047">
                  <c:v>3047</c:v>
                </c:pt>
                <c:pt idx="3048">
                  <c:v>3048</c:v>
                </c:pt>
                <c:pt idx="3049">
                  <c:v>3049</c:v>
                </c:pt>
                <c:pt idx="3050">
                  <c:v>3050</c:v>
                </c:pt>
                <c:pt idx="3051">
                  <c:v>3051</c:v>
                </c:pt>
                <c:pt idx="3052">
                  <c:v>3052</c:v>
                </c:pt>
                <c:pt idx="3053">
                  <c:v>3053</c:v>
                </c:pt>
                <c:pt idx="3054">
                  <c:v>3054</c:v>
                </c:pt>
                <c:pt idx="3055">
                  <c:v>3055</c:v>
                </c:pt>
                <c:pt idx="3056">
                  <c:v>3056</c:v>
                </c:pt>
                <c:pt idx="3057">
                  <c:v>3057</c:v>
                </c:pt>
                <c:pt idx="3058">
                  <c:v>3058</c:v>
                </c:pt>
                <c:pt idx="3059">
                  <c:v>3059</c:v>
                </c:pt>
                <c:pt idx="3060">
                  <c:v>3060</c:v>
                </c:pt>
                <c:pt idx="3061">
                  <c:v>3061</c:v>
                </c:pt>
                <c:pt idx="3062">
                  <c:v>3062</c:v>
                </c:pt>
                <c:pt idx="3063">
                  <c:v>3063</c:v>
                </c:pt>
                <c:pt idx="3064">
                  <c:v>3064</c:v>
                </c:pt>
                <c:pt idx="3065">
                  <c:v>3065</c:v>
                </c:pt>
                <c:pt idx="3066">
                  <c:v>3066</c:v>
                </c:pt>
                <c:pt idx="3067">
                  <c:v>3067</c:v>
                </c:pt>
                <c:pt idx="3068">
                  <c:v>3068</c:v>
                </c:pt>
                <c:pt idx="3069">
                  <c:v>3069</c:v>
                </c:pt>
                <c:pt idx="3070">
                  <c:v>3070</c:v>
                </c:pt>
                <c:pt idx="3071">
                  <c:v>3071</c:v>
                </c:pt>
                <c:pt idx="3072">
                  <c:v>3072</c:v>
                </c:pt>
                <c:pt idx="3073">
                  <c:v>3073</c:v>
                </c:pt>
                <c:pt idx="3074">
                  <c:v>3074</c:v>
                </c:pt>
                <c:pt idx="3075">
                  <c:v>3075</c:v>
                </c:pt>
                <c:pt idx="3076">
                  <c:v>3076</c:v>
                </c:pt>
                <c:pt idx="3077">
                  <c:v>3077</c:v>
                </c:pt>
                <c:pt idx="3078">
                  <c:v>3078</c:v>
                </c:pt>
                <c:pt idx="3079">
                  <c:v>3079</c:v>
                </c:pt>
                <c:pt idx="3080">
                  <c:v>3080</c:v>
                </c:pt>
                <c:pt idx="3081">
                  <c:v>3081</c:v>
                </c:pt>
                <c:pt idx="3082">
                  <c:v>3082</c:v>
                </c:pt>
                <c:pt idx="3083">
                  <c:v>3083</c:v>
                </c:pt>
                <c:pt idx="3084">
                  <c:v>3084</c:v>
                </c:pt>
                <c:pt idx="3085">
                  <c:v>3085</c:v>
                </c:pt>
                <c:pt idx="3086">
                  <c:v>3086</c:v>
                </c:pt>
                <c:pt idx="3087">
                  <c:v>3087</c:v>
                </c:pt>
                <c:pt idx="3088">
                  <c:v>3088</c:v>
                </c:pt>
                <c:pt idx="3089">
                  <c:v>3089</c:v>
                </c:pt>
                <c:pt idx="3090">
                  <c:v>3090</c:v>
                </c:pt>
                <c:pt idx="3091">
                  <c:v>3091</c:v>
                </c:pt>
                <c:pt idx="3092">
                  <c:v>3092</c:v>
                </c:pt>
                <c:pt idx="3093">
                  <c:v>3093</c:v>
                </c:pt>
                <c:pt idx="3094">
                  <c:v>3094</c:v>
                </c:pt>
                <c:pt idx="3095">
                  <c:v>3095</c:v>
                </c:pt>
                <c:pt idx="3096">
                  <c:v>3096</c:v>
                </c:pt>
                <c:pt idx="3097">
                  <c:v>3097</c:v>
                </c:pt>
                <c:pt idx="3098">
                  <c:v>3098</c:v>
                </c:pt>
                <c:pt idx="3099">
                  <c:v>3099</c:v>
                </c:pt>
                <c:pt idx="3100">
                  <c:v>3100</c:v>
                </c:pt>
                <c:pt idx="3101">
                  <c:v>3101</c:v>
                </c:pt>
                <c:pt idx="3102">
                  <c:v>3102</c:v>
                </c:pt>
                <c:pt idx="3103">
                  <c:v>3103</c:v>
                </c:pt>
                <c:pt idx="3104">
                  <c:v>3104</c:v>
                </c:pt>
                <c:pt idx="3105">
                  <c:v>3105</c:v>
                </c:pt>
                <c:pt idx="3106">
                  <c:v>3106</c:v>
                </c:pt>
                <c:pt idx="3107">
                  <c:v>3107</c:v>
                </c:pt>
                <c:pt idx="3108">
                  <c:v>3108</c:v>
                </c:pt>
                <c:pt idx="3109">
                  <c:v>3109</c:v>
                </c:pt>
                <c:pt idx="3110">
                  <c:v>3110</c:v>
                </c:pt>
                <c:pt idx="3111">
                  <c:v>3111</c:v>
                </c:pt>
                <c:pt idx="3112">
                  <c:v>3112</c:v>
                </c:pt>
                <c:pt idx="3113">
                  <c:v>3113</c:v>
                </c:pt>
                <c:pt idx="3114">
                  <c:v>3114</c:v>
                </c:pt>
                <c:pt idx="3115">
                  <c:v>3115</c:v>
                </c:pt>
                <c:pt idx="3116">
                  <c:v>3116</c:v>
                </c:pt>
                <c:pt idx="3117">
                  <c:v>3117</c:v>
                </c:pt>
                <c:pt idx="3118">
                  <c:v>3118</c:v>
                </c:pt>
                <c:pt idx="3119">
                  <c:v>3119</c:v>
                </c:pt>
                <c:pt idx="3120">
                  <c:v>3120</c:v>
                </c:pt>
                <c:pt idx="3121">
                  <c:v>3121</c:v>
                </c:pt>
                <c:pt idx="3122">
                  <c:v>3122</c:v>
                </c:pt>
                <c:pt idx="3123">
                  <c:v>3123</c:v>
                </c:pt>
                <c:pt idx="3124">
                  <c:v>3124</c:v>
                </c:pt>
                <c:pt idx="3125">
                  <c:v>3125</c:v>
                </c:pt>
                <c:pt idx="3126">
                  <c:v>3126</c:v>
                </c:pt>
                <c:pt idx="3127">
                  <c:v>3127</c:v>
                </c:pt>
                <c:pt idx="3128">
                  <c:v>3128</c:v>
                </c:pt>
                <c:pt idx="3129">
                  <c:v>3129</c:v>
                </c:pt>
                <c:pt idx="3130">
                  <c:v>3130</c:v>
                </c:pt>
                <c:pt idx="3131">
                  <c:v>3131</c:v>
                </c:pt>
                <c:pt idx="3132">
                  <c:v>3132</c:v>
                </c:pt>
                <c:pt idx="3133">
                  <c:v>3133</c:v>
                </c:pt>
                <c:pt idx="3134">
                  <c:v>3134</c:v>
                </c:pt>
                <c:pt idx="3135">
                  <c:v>3135</c:v>
                </c:pt>
                <c:pt idx="3136">
                  <c:v>3136</c:v>
                </c:pt>
                <c:pt idx="3137">
                  <c:v>3137</c:v>
                </c:pt>
                <c:pt idx="3138">
                  <c:v>3138</c:v>
                </c:pt>
                <c:pt idx="3139">
                  <c:v>3139</c:v>
                </c:pt>
                <c:pt idx="3140">
                  <c:v>3140</c:v>
                </c:pt>
                <c:pt idx="3141">
                  <c:v>3141</c:v>
                </c:pt>
                <c:pt idx="3142">
                  <c:v>3142</c:v>
                </c:pt>
                <c:pt idx="3143">
                  <c:v>3143</c:v>
                </c:pt>
                <c:pt idx="3144">
                  <c:v>3144</c:v>
                </c:pt>
                <c:pt idx="3145">
                  <c:v>3145</c:v>
                </c:pt>
                <c:pt idx="3146">
                  <c:v>3146</c:v>
                </c:pt>
                <c:pt idx="3147">
                  <c:v>3147</c:v>
                </c:pt>
                <c:pt idx="3148">
                  <c:v>3148</c:v>
                </c:pt>
                <c:pt idx="3149">
                  <c:v>3149</c:v>
                </c:pt>
                <c:pt idx="3150">
                  <c:v>3150</c:v>
                </c:pt>
                <c:pt idx="3151">
                  <c:v>3151</c:v>
                </c:pt>
                <c:pt idx="3152">
                  <c:v>3152</c:v>
                </c:pt>
                <c:pt idx="3153">
                  <c:v>3153</c:v>
                </c:pt>
                <c:pt idx="3154">
                  <c:v>3154</c:v>
                </c:pt>
                <c:pt idx="3155">
                  <c:v>3155</c:v>
                </c:pt>
                <c:pt idx="3156">
                  <c:v>3156</c:v>
                </c:pt>
                <c:pt idx="3157">
                  <c:v>3157</c:v>
                </c:pt>
                <c:pt idx="3158">
                  <c:v>3158</c:v>
                </c:pt>
                <c:pt idx="3159">
                  <c:v>3159</c:v>
                </c:pt>
                <c:pt idx="3160">
                  <c:v>3160</c:v>
                </c:pt>
                <c:pt idx="3161">
                  <c:v>3161</c:v>
                </c:pt>
                <c:pt idx="3162">
                  <c:v>3162</c:v>
                </c:pt>
                <c:pt idx="3163">
                  <c:v>3163</c:v>
                </c:pt>
                <c:pt idx="3164">
                  <c:v>3164</c:v>
                </c:pt>
                <c:pt idx="3165">
                  <c:v>3165</c:v>
                </c:pt>
                <c:pt idx="3166">
                  <c:v>3166</c:v>
                </c:pt>
                <c:pt idx="3167">
                  <c:v>3167</c:v>
                </c:pt>
                <c:pt idx="3168">
                  <c:v>3168</c:v>
                </c:pt>
                <c:pt idx="3169">
                  <c:v>3169</c:v>
                </c:pt>
                <c:pt idx="3170">
                  <c:v>3170</c:v>
                </c:pt>
                <c:pt idx="3171">
                  <c:v>3171</c:v>
                </c:pt>
                <c:pt idx="3172">
                  <c:v>3172</c:v>
                </c:pt>
                <c:pt idx="3173">
                  <c:v>3173</c:v>
                </c:pt>
                <c:pt idx="3174">
                  <c:v>3174</c:v>
                </c:pt>
                <c:pt idx="3175">
                  <c:v>3175</c:v>
                </c:pt>
                <c:pt idx="3176">
                  <c:v>3176</c:v>
                </c:pt>
                <c:pt idx="3177">
                  <c:v>3177</c:v>
                </c:pt>
                <c:pt idx="3178">
                  <c:v>3178</c:v>
                </c:pt>
                <c:pt idx="3179">
                  <c:v>3179</c:v>
                </c:pt>
                <c:pt idx="3180">
                  <c:v>3180</c:v>
                </c:pt>
                <c:pt idx="3181">
                  <c:v>3181</c:v>
                </c:pt>
                <c:pt idx="3182">
                  <c:v>3182</c:v>
                </c:pt>
                <c:pt idx="3183">
                  <c:v>3183</c:v>
                </c:pt>
                <c:pt idx="3184">
                  <c:v>3184</c:v>
                </c:pt>
                <c:pt idx="3185">
                  <c:v>3185</c:v>
                </c:pt>
                <c:pt idx="3186">
                  <c:v>3186</c:v>
                </c:pt>
                <c:pt idx="3187">
                  <c:v>3187</c:v>
                </c:pt>
                <c:pt idx="3188">
                  <c:v>3188</c:v>
                </c:pt>
                <c:pt idx="3189">
                  <c:v>3189</c:v>
                </c:pt>
                <c:pt idx="3190">
                  <c:v>3190</c:v>
                </c:pt>
                <c:pt idx="3191">
                  <c:v>3191</c:v>
                </c:pt>
                <c:pt idx="3192">
                  <c:v>3192</c:v>
                </c:pt>
                <c:pt idx="3193">
                  <c:v>3193</c:v>
                </c:pt>
                <c:pt idx="3194">
                  <c:v>3194</c:v>
                </c:pt>
                <c:pt idx="3195">
                  <c:v>3195</c:v>
                </c:pt>
                <c:pt idx="3196">
                  <c:v>3196</c:v>
                </c:pt>
                <c:pt idx="3197">
                  <c:v>3197</c:v>
                </c:pt>
                <c:pt idx="3198">
                  <c:v>3198</c:v>
                </c:pt>
                <c:pt idx="3199">
                  <c:v>3199</c:v>
                </c:pt>
                <c:pt idx="3200">
                  <c:v>3200</c:v>
                </c:pt>
                <c:pt idx="3201">
                  <c:v>3201</c:v>
                </c:pt>
                <c:pt idx="3202">
                  <c:v>3202</c:v>
                </c:pt>
                <c:pt idx="3203">
                  <c:v>3203</c:v>
                </c:pt>
                <c:pt idx="3204">
                  <c:v>3204</c:v>
                </c:pt>
                <c:pt idx="3205">
                  <c:v>3205</c:v>
                </c:pt>
                <c:pt idx="3206">
                  <c:v>3206</c:v>
                </c:pt>
                <c:pt idx="3207">
                  <c:v>3207</c:v>
                </c:pt>
                <c:pt idx="3208">
                  <c:v>3208</c:v>
                </c:pt>
                <c:pt idx="3209">
                  <c:v>3209</c:v>
                </c:pt>
                <c:pt idx="3210">
                  <c:v>3210</c:v>
                </c:pt>
                <c:pt idx="3211">
                  <c:v>3211</c:v>
                </c:pt>
                <c:pt idx="3212">
                  <c:v>3212</c:v>
                </c:pt>
                <c:pt idx="3213">
                  <c:v>3213</c:v>
                </c:pt>
                <c:pt idx="3214">
                  <c:v>3214</c:v>
                </c:pt>
                <c:pt idx="3215">
                  <c:v>3215</c:v>
                </c:pt>
                <c:pt idx="3216">
                  <c:v>3216</c:v>
                </c:pt>
                <c:pt idx="3217">
                  <c:v>3217</c:v>
                </c:pt>
                <c:pt idx="3218">
                  <c:v>3218</c:v>
                </c:pt>
                <c:pt idx="3219">
                  <c:v>3219</c:v>
                </c:pt>
                <c:pt idx="3220">
                  <c:v>3220</c:v>
                </c:pt>
                <c:pt idx="3221">
                  <c:v>3221</c:v>
                </c:pt>
                <c:pt idx="3222">
                  <c:v>3222</c:v>
                </c:pt>
                <c:pt idx="3223">
                  <c:v>3223</c:v>
                </c:pt>
                <c:pt idx="3224">
                  <c:v>3224</c:v>
                </c:pt>
                <c:pt idx="3225">
                  <c:v>3225</c:v>
                </c:pt>
                <c:pt idx="3226">
                  <c:v>3226</c:v>
                </c:pt>
                <c:pt idx="3227">
                  <c:v>3227</c:v>
                </c:pt>
                <c:pt idx="3228">
                  <c:v>3228</c:v>
                </c:pt>
                <c:pt idx="3229">
                  <c:v>3229</c:v>
                </c:pt>
                <c:pt idx="3230">
                  <c:v>3230</c:v>
                </c:pt>
                <c:pt idx="3231">
                  <c:v>3231</c:v>
                </c:pt>
                <c:pt idx="3232">
                  <c:v>3232</c:v>
                </c:pt>
                <c:pt idx="3233">
                  <c:v>3233</c:v>
                </c:pt>
                <c:pt idx="3234">
                  <c:v>3234</c:v>
                </c:pt>
                <c:pt idx="3235">
                  <c:v>3235</c:v>
                </c:pt>
                <c:pt idx="3236">
                  <c:v>3236</c:v>
                </c:pt>
                <c:pt idx="3237">
                  <c:v>3237</c:v>
                </c:pt>
                <c:pt idx="3238">
                  <c:v>3238</c:v>
                </c:pt>
                <c:pt idx="3239">
                  <c:v>3239</c:v>
                </c:pt>
                <c:pt idx="3240">
                  <c:v>3240</c:v>
                </c:pt>
                <c:pt idx="3241">
                  <c:v>3241</c:v>
                </c:pt>
                <c:pt idx="3242">
                  <c:v>3242</c:v>
                </c:pt>
                <c:pt idx="3243">
                  <c:v>3243</c:v>
                </c:pt>
                <c:pt idx="3244">
                  <c:v>3244</c:v>
                </c:pt>
                <c:pt idx="3245">
                  <c:v>3245</c:v>
                </c:pt>
                <c:pt idx="3246">
                  <c:v>3246</c:v>
                </c:pt>
                <c:pt idx="3247">
                  <c:v>3247</c:v>
                </c:pt>
                <c:pt idx="3248">
                  <c:v>3248</c:v>
                </c:pt>
                <c:pt idx="3249">
                  <c:v>3249</c:v>
                </c:pt>
                <c:pt idx="3250">
                  <c:v>3250</c:v>
                </c:pt>
                <c:pt idx="3251">
                  <c:v>3251</c:v>
                </c:pt>
                <c:pt idx="3252">
                  <c:v>3252</c:v>
                </c:pt>
                <c:pt idx="3253">
                  <c:v>3253</c:v>
                </c:pt>
                <c:pt idx="3254">
                  <c:v>3254</c:v>
                </c:pt>
                <c:pt idx="3255">
                  <c:v>3255</c:v>
                </c:pt>
                <c:pt idx="3256">
                  <c:v>3256</c:v>
                </c:pt>
                <c:pt idx="3257">
                  <c:v>3257</c:v>
                </c:pt>
                <c:pt idx="3258">
                  <c:v>3258</c:v>
                </c:pt>
                <c:pt idx="3259">
                  <c:v>3259</c:v>
                </c:pt>
                <c:pt idx="3260">
                  <c:v>3260</c:v>
                </c:pt>
                <c:pt idx="3261">
                  <c:v>3261</c:v>
                </c:pt>
                <c:pt idx="3262">
                  <c:v>3262</c:v>
                </c:pt>
                <c:pt idx="3263">
                  <c:v>3263</c:v>
                </c:pt>
                <c:pt idx="3264">
                  <c:v>3264</c:v>
                </c:pt>
                <c:pt idx="3265">
                  <c:v>3265</c:v>
                </c:pt>
                <c:pt idx="3266">
                  <c:v>3266</c:v>
                </c:pt>
                <c:pt idx="3267">
                  <c:v>3267</c:v>
                </c:pt>
                <c:pt idx="3268">
                  <c:v>3268</c:v>
                </c:pt>
                <c:pt idx="3269">
                  <c:v>3269</c:v>
                </c:pt>
                <c:pt idx="3270">
                  <c:v>3270</c:v>
                </c:pt>
                <c:pt idx="3271">
                  <c:v>3271</c:v>
                </c:pt>
                <c:pt idx="3272">
                  <c:v>3272</c:v>
                </c:pt>
                <c:pt idx="3273">
                  <c:v>3273</c:v>
                </c:pt>
                <c:pt idx="3274">
                  <c:v>3274</c:v>
                </c:pt>
                <c:pt idx="3275">
                  <c:v>3275</c:v>
                </c:pt>
                <c:pt idx="3276">
                  <c:v>3276</c:v>
                </c:pt>
                <c:pt idx="3277">
                  <c:v>3277</c:v>
                </c:pt>
                <c:pt idx="3278">
                  <c:v>3278</c:v>
                </c:pt>
                <c:pt idx="3279">
                  <c:v>3279</c:v>
                </c:pt>
                <c:pt idx="3280">
                  <c:v>3280</c:v>
                </c:pt>
                <c:pt idx="3281">
                  <c:v>3281</c:v>
                </c:pt>
                <c:pt idx="3282">
                  <c:v>3282</c:v>
                </c:pt>
                <c:pt idx="3283">
                  <c:v>3283</c:v>
                </c:pt>
                <c:pt idx="3284">
                  <c:v>3284</c:v>
                </c:pt>
                <c:pt idx="3285">
                  <c:v>3285</c:v>
                </c:pt>
                <c:pt idx="3286">
                  <c:v>3286</c:v>
                </c:pt>
                <c:pt idx="3287">
                  <c:v>3287</c:v>
                </c:pt>
                <c:pt idx="3288">
                  <c:v>3288</c:v>
                </c:pt>
                <c:pt idx="3289">
                  <c:v>3289</c:v>
                </c:pt>
                <c:pt idx="3290">
                  <c:v>3290</c:v>
                </c:pt>
                <c:pt idx="3291">
                  <c:v>3291</c:v>
                </c:pt>
                <c:pt idx="3292">
                  <c:v>3292</c:v>
                </c:pt>
                <c:pt idx="3293">
                  <c:v>3293</c:v>
                </c:pt>
                <c:pt idx="3294">
                  <c:v>3294</c:v>
                </c:pt>
                <c:pt idx="3295">
                  <c:v>3295</c:v>
                </c:pt>
                <c:pt idx="3296">
                  <c:v>3296</c:v>
                </c:pt>
                <c:pt idx="3297">
                  <c:v>3297</c:v>
                </c:pt>
                <c:pt idx="3298">
                  <c:v>3298</c:v>
                </c:pt>
                <c:pt idx="3299">
                  <c:v>3299</c:v>
                </c:pt>
                <c:pt idx="3300">
                  <c:v>3300</c:v>
                </c:pt>
                <c:pt idx="3301">
                  <c:v>3301</c:v>
                </c:pt>
                <c:pt idx="3302">
                  <c:v>3302</c:v>
                </c:pt>
                <c:pt idx="3303">
                  <c:v>3303</c:v>
                </c:pt>
                <c:pt idx="3304">
                  <c:v>3304</c:v>
                </c:pt>
                <c:pt idx="3305">
                  <c:v>3305</c:v>
                </c:pt>
                <c:pt idx="3306">
                  <c:v>3306</c:v>
                </c:pt>
                <c:pt idx="3307">
                  <c:v>3307</c:v>
                </c:pt>
                <c:pt idx="3308">
                  <c:v>3308</c:v>
                </c:pt>
                <c:pt idx="3309">
                  <c:v>3309</c:v>
                </c:pt>
                <c:pt idx="3310">
                  <c:v>3310</c:v>
                </c:pt>
                <c:pt idx="3311">
                  <c:v>3311</c:v>
                </c:pt>
                <c:pt idx="3312">
                  <c:v>3312</c:v>
                </c:pt>
                <c:pt idx="3313">
                  <c:v>3313</c:v>
                </c:pt>
                <c:pt idx="3314">
                  <c:v>3314</c:v>
                </c:pt>
                <c:pt idx="3315">
                  <c:v>3315</c:v>
                </c:pt>
                <c:pt idx="3316">
                  <c:v>3316</c:v>
                </c:pt>
                <c:pt idx="3317">
                  <c:v>3317</c:v>
                </c:pt>
                <c:pt idx="3318">
                  <c:v>3318</c:v>
                </c:pt>
                <c:pt idx="3319">
                  <c:v>3319</c:v>
                </c:pt>
                <c:pt idx="3320">
                  <c:v>3320</c:v>
                </c:pt>
                <c:pt idx="3321">
                  <c:v>3321</c:v>
                </c:pt>
                <c:pt idx="3322">
                  <c:v>3322</c:v>
                </c:pt>
                <c:pt idx="3323">
                  <c:v>3323</c:v>
                </c:pt>
                <c:pt idx="3324">
                  <c:v>3324</c:v>
                </c:pt>
                <c:pt idx="3325">
                  <c:v>3325</c:v>
                </c:pt>
                <c:pt idx="3326">
                  <c:v>3326</c:v>
                </c:pt>
                <c:pt idx="3327">
                  <c:v>3327</c:v>
                </c:pt>
                <c:pt idx="3328">
                  <c:v>3328</c:v>
                </c:pt>
                <c:pt idx="3329">
                  <c:v>3329</c:v>
                </c:pt>
                <c:pt idx="3330">
                  <c:v>3330</c:v>
                </c:pt>
                <c:pt idx="3331">
                  <c:v>3331</c:v>
                </c:pt>
                <c:pt idx="3332">
                  <c:v>3332</c:v>
                </c:pt>
                <c:pt idx="3333">
                  <c:v>3333</c:v>
                </c:pt>
                <c:pt idx="3334">
                  <c:v>3334</c:v>
                </c:pt>
                <c:pt idx="3335">
                  <c:v>3335</c:v>
                </c:pt>
                <c:pt idx="3336">
                  <c:v>3336</c:v>
                </c:pt>
                <c:pt idx="3337">
                  <c:v>3337</c:v>
                </c:pt>
                <c:pt idx="3338">
                  <c:v>3338</c:v>
                </c:pt>
                <c:pt idx="3339">
                  <c:v>3339</c:v>
                </c:pt>
                <c:pt idx="3340">
                  <c:v>3340</c:v>
                </c:pt>
                <c:pt idx="3341">
                  <c:v>3341</c:v>
                </c:pt>
                <c:pt idx="3342">
                  <c:v>3342</c:v>
                </c:pt>
                <c:pt idx="3343">
                  <c:v>3343</c:v>
                </c:pt>
                <c:pt idx="3344">
                  <c:v>3344</c:v>
                </c:pt>
                <c:pt idx="3345">
                  <c:v>3345</c:v>
                </c:pt>
                <c:pt idx="3346">
                  <c:v>3346</c:v>
                </c:pt>
                <c:pt idx="3347">
                  <c:v>3347</c:v>
                </c:pt>
                <c:pt idx="3348">
                  <c:v>3348</c:v>
                </c:pt>
                <c:pt idx="3349">
                  <c:v>3349</c:v>
                </c:pt>
                <c:pt idx="3350">
                  <c:v>3350</c:v>
                </c:pt>
                <c:pt idx="3351">
                  <c:v>3351</c:v>
                </c:pt>
                <c:pt idx="3352">
                  <c:v>3352</c:v>
                </c:pt>
                <c:pt idx="3353">
                  <c:v>3353</c:v>
                </c:pt>
                <c:pt idx="3354">
                  <c:v>3354</c:v>
                </c:pt>
                <c:pt idx="3355">
                  <c:v>3355</c:v>
                </c:pt>
                <c:pt idx="3356">
                  <c:v>3356</c:v>
                </c:pt>
                <c:pt idx="3357">
                  <c:v>3357</c:v>
                </c:pt>
                <c:pt idx="3358">
                  <c:v>3358</c:v>
                </c:pt>
                <c:pt idx="3359">
                  <c:v>3359</c:v>
                </c:pt>
                <c:pt idx="3360">
                  <c:v>3360</c:v>
                </c:pt>
                <c:pt idx="3361">
                  <c:v>3361</c:v>
                </c:pt>
                <c:pt idx="3362">
                  <c:v>3362</c:v>
                </c:pt>
                <c:pt idx="3363">
                  <c:v>3363</c:v>
                </c:pt>
                <c:pt idx="3364">
                  <c:v>3364</c:v>
                </c:pt>
                <c:pt idx="3365">
                  <c:v>3365</c:v>
                </c:pt>
                <c:pt idx="3366">
                  <c:v>3366</c:v>
                </c:pt>
                <c:pt idx="3367">
                  <c:v>3367</c:v>
                </c:pt>
                <c:pt idx="3368">
                  <c:v>3368</c:v>
                </c:pt>
                <c:pt idx="3369">
                  <c:v>3369</c:v>
                </c:pt>
                <c:pt idx="3370">
                  <c:v>3370</c:v>
                </c:pt>
                <c:pt idx="3371">
                  <c:v>3371</c:v>
                </c:pt>
                <c:pt idx="3372">
                  <c:v>3372</c:v>
                </c:pt>
                <c:pt idx="3373">
                  <c:v>3373</c:v>
                </c:pt>
                <c:pt idx="3374">
                  <c:v>3374</c:v>
                </c:pt>
                <c:pt idx="3375">
                  <c:v>3375</c:v>
                </c:pt>
                <c:pt idx="3376">
                  <c:v>3376</c:v>
                </c:pt>
                <c:pt idx="3377">
                  <c:v>3377</c:v>
                </c:pt>
                <c:pt idx="3378">
                  <c:v>3378</c:v>
                </c:pt>
                <c:pt idx="3379">
                  <c:v>3379</c:v>
                </c:pt>
                <c:pt idx="3380">
                  <c:v>3380</c:v>
                </c:pt>
                <c:pt idx="3381">
                  <c:v>3381</c:v>
                </c:pt>
                <c:pt idx="3382">
                  <c:v>3382</c:v>
                </c:pt>
                <c:pt idx="3383">
                  <c:v>3383</c:v>
                </c:pt>
                <c:pt idx="3384">
                  <c:v>3384</c:v>
                </c:pt>
                <c:pt idx="3385">
                  <c:v>3385</c:v>
                </c:pt>
                <c:pt idx="3386">
                  <c:v>3386</c:v>
                </c:pt>
                <c:pt idx="3387">
                  <c:v>3387</c:v>
                </c:pt>
                <c:pt idx="3388">
                  <c:v>3388</c:v>
                </c:pt>
                <c:pt idx="3389">
                  <c:v>3389</c:v>
                </c:pt>
                <c:pt idx="3390">
                  <c:v>3390</c:v>
                </c:pt>
                <c:pt idx="3391">
                  <c:v>3391</c:v>
                </c:pt>
                <c:pt idx="3392">
                  <c:v>3392</c:v>
                </c:pt>
                <c:pt idx="3393">
                  <c:v>3393</c:v>
                </c:pt>
                <c:pt idx="3394">
                  <c:v>3394</c:v>
                </c:pt>
                <c:pt idx="3395">
                  <c:v>3395</c:v>
                </c:pt>
                <c:pt idx="3396">
                  <c:v>3396</c:v>
                </c:pt>
                <c:pt idx="3397">
                  <c:v>3397</c:v>
                </c:pt>
                <c:pt idx="3398">
                  <c:v>3398</c:v>
                </c:pt>
                <c:pt idx="3399">
                  <c:v>3399</c:v>
                </c:pt>
                <c:pt idx="3400">
                  <c:v>3400</c:v>
                </c:pt>
                <c:pt idx="3401">
                  <c:v>3401</c:v>
                </c:pt>
                <c:pt idx="3402">
                  <c:v>3402</c:v>
                </c:pt>
                <c:pt idx="3403">
                  <c:v>3403</c:v>
                </c:pt>
                <c:pt idx="3404">
                  <c:v>3404</c:v>
                </c:pt>
                <c:pt idx="3405">
                  <c:v>3405</c:v>
                </c:pt>
                <c:pt idx="3406">
                  <c:v>3406</c:v>
                </c:pt>
                <c:pt idx="3407">
                  <c:v>3407</c:v>
                </c:pt>
                <c:pt idx="3408">
                  <c:v>3408</c:v>
                </c:pt>
                <c:pt idx="3409">
                  <c:v>3409</c:v>
                </c:pt>
                <c:pt idx="3410">
                  <c:v>3410</c:v>
                </c:pt>
                <c:pt idx="3411">
                  <c:v>3411</c:v>
                </c:pt>
                <c:pt idx="3412">
                  <c:v>3412</c:v>
                </c:pt>
                <c:pt idx="3413">
                  <c:v>3413</c:v>
                </c:pt>
                <c:pt idx="3414">
                  <c:v>3414</c:v>
                </c:pt>
                <c:pt idx="3415">
                  <c:v>3415</c:v>
                </c:pt>
                <c:pt idx="3416">
                  <c:v>3416</c:v>
                </c:pt>
                <c:pt idx="3417">
                  <c:v>3417</c:v>
                </c:pt>
                <c:pt idx="3418">
                  <c:v>3418</c:v>
                </c:pt>
                <c:pt idx="3419">
                  <c:v>3419</c:v>
                </c:pt>
                <c:pt idx="3420">
                  <c:v>3420</c:v>
                </c:pt>
                <c:pt idx="3421">
                  <c:v>3421</c:v>
                </c:pt>
                <c:pt idx="3422">
                  <c:v>3422</c:v>
                </c:pt>
                <c:pt idx="3423">
                  <c:v>3423</c:v>
                </c:pt>
                <c:pt idx="3424">
                  <c:v>3424</c:v>
                </c:pt>
                <c:pt idx="3425">
                  <c:v>3425</c:v>
                </c:pt>
                <c:pt idx="3426">
                  <c:v>3426</c:v>
                </c:pt>
                <c:pt idx="3427">
                  <c:v>3427</c:v>
                </c:pt>
                <c:pt idx="3428">
                  <c:v>3428</c:v>
                </c:pt>
                <c:pt idx="3429">
                  <c:v>3429</c:v>
                </c:pt>
                <c:pt idx="3430">
                  <c:v>3430</c:v>
                </c:pt>
                <c:pt idx="3431">
                  <c:v>3431</c:v>
                </c:pt>
                <c:pt idx="3432">
                  <c:v>3432</c:v>
                </c:pt>
                <c:pt idx="3433">
                  <c:v>3433</c:v>
                </c:pt>
                <c:pt idx="3434">
                  <c:v>3434</c:v>
                </c:pt>
                <c:pt idx="3435">
                  <c:v>3435</c:v>
                </c:pt>
                <c:pt idx="3436">
                  <c:v>3436</c:v>
                </c:pt>
                <c:pt idx="3437">
                  <c:v>3437</c:v>
                </c:pt>
                <c:pt idx="3438">
                  <c:v>3438</c:v>
                </c:pt>
                <c:pt idx="3439">
                  <c:v>3439</c:v>
                </c:pt>
                <c:pt idx="3440">
                  <c:v>3440</c:v>
                </c:pt>
                <c:pt idx="3441">
                  <c:v>3441</c:v>
                </c:pt>
                <c:pt idx="3442">
                  <c:v>3442</c:v>
                </c:pt>
                <c:pt idx="3443">
                  <c:v>3443</c:v>
                </c:pt>
                <c:pt idx="3444">
                  <c:v>3444</c:v>
                </c:pt>
                <c:pt idx="3445">
                  <c:v>3445</c:v>
                </c:pt>
                <c:pt idx="3446">
                  <c:v>3446</c:v>
                </c:pt>
                <c:pt idx="3447">
                  <c:v>3447</c:v>
                </c:pt>
                <c:pt idx="3448">
                  <c:v>3448</c:v>
                </c:pt>
                <c:pt idx="3449">
                  <c:v>3449</c:v>
                </c:pt>
                <c:pt idx="3450">
                  <c:v>3450</c:v>
                </c:pt>
                <c:pt idx="3451">
                  <c:v>3451</c:v>
                </c:pt>
                <c:pt idx="3452">
                  <c:v>3452</c:v>
                </c:pt>
                <c:pt idx="3453">
                  <c:v>3453</c:v>
                </c:pt>
                <c:pt idx="3454">
                  <c:v>3454</c:v>
                </c:pt>
                <c:pt idx="3455">
                  <c:v>3455</c:v>
                </c:pt>
                <c:pt idx="3456">
                  <c:v>3456</c:v>
                </c:pt>
                <c:pt idx="3457">
                  <c:v>3457</c:v>
                </c:pt>
                <c:pt idx="3458">
                  <c:v>3458</c:v>
                </c:pt>
                <c:pt idx="3459">
                  <c:v>3459</c:v>
                </c:pt>
                <c:pt idx="3460">
                  <c:v>3460</c:v>
                </c:pt>
                <c:pt idx="3461">
                  <c:v>3461</c:v>
                </c:pt>
                <c:pt idx="3462">
                  <c:v>3462</c:v>
                </c:pt>
                <c:pt idx="3463">
                  <c:v>3463</c:v>
                </c:pt>
                <c:pt idx="3464">
                  <c:v>3464</c:v>
                </c:pt>
                <c:pt idx="3465">
                  <c:v>3465</c:v>
                </c:pt>
                <c:pt idx="3466">
                  <c:v>3466</c:v>
                </c:pt>
                <c:pt idx="3467">
                  <c:v>3467</c:v>
                </c:pt>
                <c:pt idx="3468">
                  <c:v>3468</c:v>
                </c:pt>
                <c:pt idx="3469">
                  <c:v>3469</c:v>
                </c:pt>
                <c:pt idx="3470">
                  <c:v>3470</c:v>
                </c:pt>
                <c:pt idx="3471">
                  <c:v>3471</c:v>
                </c:pt>
                <c:pt idx="3472">
                  <c:v>3472</c:v>
                </c:pt>
                <c:pt idx="3473">
                  <c:v>3473</c:v>
                </c:pt>
                <c:pt idx="3474">
                  <c:v>3474</c:v>
                </c:pt>
                <c:pt idx="3475">
                  <c:v>3475</c:v>
                </c:pt>
                <c:pt idx="3476">
                  <c:v>3476</c:v>
                </c:pt>
                <c:pt idx="3477">
                  <c:v>3477</c:v>
                </c:pt>
                <c:pt idx="3478">
                  <c:v>3478</c:v>
                </c:pt>
                <c:pt idx="3479">
                  <c:v>3479</c:v>
                </c:pt>
                <c:pt idx="3480">
                  <c:v>3480</c:v>
                </c:pt>
                <c:pt idx="3481">
                  <c:v>3481</c:v>
                </c:pt>
                <c:pt idx="3482">
                  <c:v>3482</c:v>
                </c:pt>
                <c:pt idx="3483">
                  <c:v>3483</c:v>
                </c:pt>
                <c:pt idx="3484">
                  <c:v>3484</c:v>
                </c:pt>
                <c:pt idx="3485">
                  <c:v>3485</c:v>
                </c:pt>
                <c:pt idx="3486">
                  <c:v>3486</c:v>
                </c:pt>
                <c:pt idx="3487">
                  <c:v>3487</c:v>
                </c:pt>
                <c:pt idx="3488">
                  <c:v>3488</c:v>
                </c:pt>
                <c:pt idx="3489">
                  <c:v>3489</c:v>
                </c:pt>
                <c:pt idx="3490">
                  <c:v>3490</c:v>
                </c:pt>
                <c:pt idx="3491">
                  <c:v>3491</c:v>
                </c:pt>
                <c:pt idx="3492">
                  <c:v>3492</c:v>
                </c:pt>
                <c:pt idx="3493">
                  <c:v>3493</c:v>
                </c:pt>
                <c:pt idx="3494">
                  <c:v>3494</c:v>
                </c:pt>
                <c:pt idx="3495">
                  <c:v>3495</c:v>
                </c:pt>
                <c:pt idx="3496">
                  <c:v>3496</c:v>
                </c:pt>
                <c:pt idx="3497">
                  <c:v>3497</c:v>
                </c:pt>
                <c:pt idx="3498">
                  <c:v>3498</c:v>
                </c:pt>
                <c:pt idx="3499">
                  <c:v>3499</c:v>
                </c:pt>
                <c:pt idx="3500">
                  <c:v>3500</c:v>
                </c:pt>
                <c:pt idx="3501">
                  <c:v>3501</c:v>
                </c:pt>
                <c:pt idx="3502">
                  <c:v>3502</c:v>
                </c:pt>
                <c:pt idx="3503">
                  <c:v>3503</c:v>
                </c:pt>
                <c:pt idx="3504">
                  <c:v>3504</c:v>
                </c:pt>
                <c:pt idx="3505">
                  <c:v>3505</c:v>
                </c:pt>
                <c:pt idx="3506">
                  <c:v>3506</c:v>
                </c:pt>
                <c:pt idx="3507">
                  <c:v>3507</c:v>
                </c:pt>
                <c:pt idx="3508">
                  <c:v>3508</c:v>
                </c:pt>
                <c:pt idx="3509">
                  <c:v>3509</c:v>
                </c:pt>
                <c:pt idx="3510">
                  <c:v>3510</c:v>
                </c:pt>
                <c:pt idx="3511">
                  <c:v>3511</c:v>
                </c:pt>
                <c:pt idx="3512">
                  <c:v>3512</c:v>
                </c:pt>
                <c:pt idx="3513">
                  <c:v>3513</c:v>
                </c:pt>
                <c:pt idx="3514">
                  <c:v>3514</c:v>
                </c:pt>
                <c:pt idx="3515">
                  <c:v>3515</c:v>
                </c:pt>
                <c:pt idx="3516">
                  <c:v>3516</c:v>
                </c:pt>
                <c:pt idx="3517">
                  <c:v>3517</c:v>
                </c:pt>
                <c:pt idx="3518">
                  <c:v>3518</c:v>
                </c:pt>
                <c:pt idx="3519">
                  <c:v>3519</c:v>
                </c:pt>
                <c:pt idx="3520">
                  <c:v>3520</c:v>
                </c:pt>
                <c:pt idx="3521">
                  <c:v>3521</c:v>
                </c:pt>
                <c:pt idx="3522">
                  <c:v>3522</c:v>
                </c:pt>
                <c:pt idx="3523">
                  <c:v>3523</c:v>
                </c:pt>
                <c:pt idx="3524">
                  <c:v>3524</c:v>
                </c:pt>
                <c:pt idx="3525">
                  <c:v>3525</c:v>
                </c:pt>
                <c:pt idx="3526">
                  <c:v>3526</c:v>
                </c:pt>
                <c:pt idx="3527">
                  <c:v>3527</c:v>
                </c:pt>
                <c:pt idx="3528">
                  <c:v>3528</c:v>
                </c:pt>
                <c:pt idx="3529">
                  <c:v>3529</c:v>
                </c:pt>
                <c:pt idx="3530">
                  <c:v>3530</c:v>
                </c:pt>
                <c:pt idx="3531">
                  <c:v>3531</c:v>
                </c:pt>
                <c:pt idx="3532">
                  <c:v>3532</c:v>
                </c:pt>
                <c:pt idx="3533">
                  <c:v>3533</c:v>
                </c:pt>
                <c:pt idx="3534">
                  <c:v>3534</c:v>
                </c:pt>
                <c:pt idx="3535">
                  <c:v>3535</c:v>
                </c:pt>
                <c:pt idx="3536">
                  <c:v>3536</c:v>
                </c:pt>
                <c:pt idx="3537">
                  <c:v>3537</c:v>
                </c:pt>
                <c:pt idx="3538">
                  <c:v>3538</c:v>
                </c:pt>
                <c:pt idx="3539">
                  <c:v>3539</c:v>
                </c:pt>
                <c:pt idx="3540">
                  <c:v>3540</c:v>
                </c:pt>
                <c:pt idx="3541">
                  <c:v>3541</c:v>
                </c:pt>
                <c:pt idx="3542">
                  <c:v>3542</c:v>
                </c:pt>
                <c:pt idx="3543">
                  <c:v>3543</c:v>
                </c:pt>
                <c:pt idx="3544">
                  <c:v>3544</c:v>
                </c:pt>
                <c:pt idx="3545">
                  <c:v>3545</c:v>
                </c:pt>
                <c:pt idx="3546">
                  <c:v>3546</c:v>
                </c:pt>
                <c:pt idx="3547">
                  <c:v>3547</c:v>
                </c:pt>
                <c:pt idx="3548">
                  <c:v>3548</c:v>
                </c:pt>
                <c:pt idx="3549">
                  <c:v>3549</c:v>
                </c:pt>
                <c:pt idx="3550">
                  <c:v>3550</c:v>
                </c:pt>
                <c:pt idx="3551">
                  <c:v>3551</c:v>
                </c:pt>
                <c:pt idx="3552">
                  <c:v>3552</c:v>
                </c:pt>
                <c:pt idx="3553">
                  <c:v>3553</c:v>
                </c:pt>
                <c:pt idx="3554">
                  <c:v>3554</c:v>
                </c:pt>
                <c:pt idx="3555">
                  <c:v>3555</c:v>
                </c:pt>
                <c:pt idx="3556">
                  <c:v>3556</c:v>
                </c:pt>
                <c:pt idx="3557">
                  <c:v>3557</c:v>
                </c:pt>
                <c:pt idx="3558">
                  <c:v>3558</c:v>
                </c:pt>
                <c:pt idx="3559">
                  <c:v>3559</c:v>
                </c:pt>
                <c:pt idx="3560">
                  <c:v>3560</c:v>
                </c:pt>
                <c:pt idx="3561">
                  <c:v>3561</c:v>
                </c:pt>
                <c:pt idx="3562">
                  <c:v>3562</c:v>
                </c:pt>
                <c:pt idx="3563">
                  <c:v>3563</c:v>
                </c:pt>
                <c:pt idx="3564">
                  <c:v>3564</c:v>
                </c:pt>
                <c:pt idx="3565">
                  <c:v>3565</c:v>
                </c:pt>
                <c:pt idx="3566">
                  <c:v>3566</c:v>
                </c:pt>
                <c:pt idx="3567">
                  <c:v>3567</c:v>
                </c:pt>
                <c:pt idx="3568">
                  <c:v>3568</c:v>
                </c:pt>
                <c:pt idx="3569">
                  <c:v>3569</c:v>
                </c:pt>
                <c:pt idx="3570">
                  <c:v>3570</c:v>
                </c:pt>
                <c:pt idx="3571">
                  <c:v>3571</c:v>
                </c:pt>
                <c:pt idx="3572">
                  <c:v>3572</c:v>
                </c:pt>
                <c:pt idx="3573">
                  <c:v>3573</c:v>
                </c:pt>
                <c:pt idx="3574">
                  <c:v>3574</c:v>
                </c:pt>
                <c:pt idx="3575">
                  <c:v>3575</c:v>
                </c:pt>
                <c:pt idx="3576">
                  <c:v>3576</c:v>
                </c:pt>
                <c:pt idx="3577">
                  <c:v>3577</c:v>
                </c:pt>
                <c:pt idx="3578">
                  <c:v>3578</c:v>
                </c:pt>
                <c:pt idx="3579">
                  <c:v>3579</c:v>
                </c:pt>
                <c:pt idx="3580">
                  <c:v>3580</c:v>
                </c:pt>
                <c:pt idx="3581">
                  <c:v>3581</c:v>
                </c:pt>
                <c:pt idx="3582">
                  <c:v>3582</c:v>
                </c:pt>
                <c:pt idx="3583">
                  <c:v>3583</c:v>
                </c:pt>
                <c:pt idx="3584">
                  <c:v>3584</c:v>
                </c:pt>
                <c:pt idx="3585">
                  <c:v>3585</c:v>
                </c:pt>
                <c:pt idx="3586">
                  <c:v>3586</c:v>
                </c:pt>
                <c:pt idx="3587">
                  <c:v>3587</c:v>
                </c:pt>
                <c:pt idx="3588">
                  <c:v>3588</c:v>
                </c:pt>
                <c:pt idx="3589">
                  <c:v>3589</c:v>
                </c:pt>
                <c:pt idx="3590">
                  <c:v>3590</c:v>
                </c:pt>
                <c:pt idx="3591">
                  <c:v>3591</c:v>
                </c:pt>
                <c:pt idx="3592">
                  <c:v>3592</c:v>
                </c:pt>
                <c:pt idx="3593">
                  <c:v>3593</c:v>
                </c:pt>
                <c:pt idx="3594">
                  <c:v>3594</c:v>
                </c:pt>
                <c:pt idx="3595">
                  <c:v>3595</c:v>
                </c:pt>
                <c:pt idx="3596">
                  <c:v>3596</c:v>
                </c:pt>
                <c:pt idx="3597">
                  <c:v>3597</c:v>
                </c:pt>
                <c:pt idx="3598">
                  <c:v>3598</c:v>
                </c:pt>
                <c:pt idx="3599">
                  <c:v>3599</c:v>
                </c:pt>
                <c:pt idx="3600">
                  <c:v>3600</c:v>
                </c:pt>
                <c:pt idx="3601">
                  <c:v>3601</c:v>
                </c:pt>
                <c:pt idx="3602">
                  <c:v>3602</c:v>
                </c:pt>
                <c:pt idx="3603">
                  <c:v>3603</c:v>
                </c:pt>
                <c:pt idx="3604">
                  <c:v>3604</c:v>
                </c:pt>
                <c:pt idx="3605">
                  <c:v>3605</c:v>
                </c:pt>
                <c:pt idx="3606">
                  <c:v>3606</c:v>
                </c:pt>
                <c:pt idx="3607">
                  <c:v>3607</c:v>
                </c:pt>
                <c:pt idx="3608">
                  <c:v>3608</c:v>
                </c:pt>
                <c:pt idx="3609">
                  <c:v>3609</c:v>
                </c:pt>
                <c:pt idx="3610">
                  <c:v>3610</c:v>
                </c:pt>
                <c:pt idx="3611">
                  <c:v>3611</c:v>
                </c:pt>
                <c:pt idx="3612">
                  <c:v>3612</c:v>
                </c:pt>
                <c:pt idx="3613">
                  <c:v>3613</c:v>
                </c:pt>
                <c:pt idx="3614">
                  <c:v>3614</c:v>
                </c:pt>
                <c:pt idx="3615">
                  <c:v>3615</c:v>
                </c:pt>
                <c:pt idx="3616">
                  <c:v>3616</c:v>
                </c:pt>
                <c:pt idx="3617">
                  <c:v>3617</c:v>
                </c:pt>
                <c:pt idx="3618">
                  <c:v>3618</c:v>
                </c:pt>
                <c:pt idx="3619">
                  <c:v>3619</c:v>
                </c:pt>
                <c:pt idx="3620">
                  <c:v>3620</c:v>
                </c:pt>
                <c:pt idx="3621">
                  <c:v>3621</c:v>
                </c:pt>
                <c:pt idx="3622">
                  <c:v>3622</c:v>
                </c:pt>
                <c:pt idx="3623">
                  <c:v>3623</c:v>
                </c:pt>
                <c:pt idx="3624">
                  <c:v>3624</c:v>
                </c:pt>
                <c:pt idx="3625">
                  <c:v>3625</c:v>
                </c:pt>
                <c:pt idx="3626">
                  <c:v>3626</c:v>
                </c:pt>
                <c:pt idx="3627">
                  <c:v>3627</c:v>
                </c:pt>
                <c:pt idx="3628">
                  <c:v>3628</c:v>
                </c:pt>
                <c:pt idx="3629">
                  <c:v>3629</c:v>
                </c:pt>
                <c:pt idx="3630">
                  <c:v>3630</c:v>
                </c:pt>
                <c:pt idx="3631">
                  <c:v>3631</c:v>
                </c:pt>
                <c:pt idx="3632">
                  <c:v>3632</c:v>
                </c:pt>
                <c:pt idx="3633">
                  <c:v>3633</c:v>
                </c:pt>
                <c:pt idx="3634">
                  <c:v>3634</c:v>
                </c:pt>
                <c:pt idx="3635">
                  <c:v>3635</c:v>
                </c:pt>
                <c:pt idx="3636">
                  <c:v>3636</c:v>
                </c:pt>
                <c:pt idx="3637">
                  <c:v>3637</c:v>
                </c:pt>
                <c:pt idx="3638">
                  <c:v>3638</c:v>
                </c:pt>
                <c:pt idx="3639">
                  <c:v>3639</c:v>
                </c:pt>
                <c:pt idx="3640">
                  <c:v>3640</c:v>
                </c:pt>
                <c:pt idx="3641">
                  <c:v>3641</c:v>
                </c:pt>
                <c:pt idx="3642">
                  <c:v>3642</c:v>
                </c:pt>
                <c:pt idx="3643">
                  <c:v>3643</c:v>
                </c:pt>
                <c:pt idx="3644">
                  <c:v>3644</c:v>
                </c:pt>
                <c:pt idx="3645">
                  <c:v>3645</c:v>
                </c:pt>
                <c:pt idx="3646">
                  <c:v>3646</c:v>
                </c:pt>
                <c:pt idx="3647">
                  <c:v>3647</c:v>
                </c:pt>
                <c:pt idx="3648">
                  <c:v>3648</c:v>
                </c:pt>
                <c:pt idx="3649">
                  <c:v>3649</c:v>
                </c:pt>
                <c:pt idx="3650">
                  <c:v>3650</c:v>
                </c:pt>
                <c:pt idx="3651">
                  <c:v>3651</c:v>
                </c:pt>
                <c:pt idx="3652">
                  <c:v>3652</c:v>
                </c:pt>
                <c:pt idx="3653">
                  <c:v>3653</c:v>
                </c:pt>
                <c:pt idx="3654">
                  <c:v>3654</c:v>
                </c:pt>
                <c:pt idx="3655">
                  <c:v>3655</c:v>
                </c:pt>
                <c:pt idx="3656">
                  <c:v>3656</c:v>
                </c:pt>
                <c:pt idx="3657">
                  <c:v>3657</c:v>
                </c:pt>
                <c:pt idx="3658">
                  <c:v>3658</c:v>
                </c:pt>
                <c:pt idx="3659">
                  <c:v>3659</c:v>
                </c:pt>
                <c:pt idx="3660">
                  <c:v>3660</c:v>
                </c:pt>
                <c:pt idx="3661">
                  <c:v>3661</c:v>
                </c:pt>
                <c:pt idx="3662">
                  <c:v>3662</c:v>
                </c:pt>
                <c:pt idx="3663">
                  <c:v>3663</c:v>
                </c:pt>
                <c:pt idx="3664">
                  <c:v>3664</c:v>
                </c:pt>
                <c:pt idx="3665">
                  <c:v>3665</c:v>
                </c:pt>
                <c:pt idx="3666">
                  <c:v>3666</c:v>
                </c:pt>
                <c:pt idx="3667">
                  <c:v>3667</c:v>
                </c:pt>
                <c:pt idx="3668">
                  <c:v>3668</c:v>
                </c:pt>
                <c:pt idx="3669">
                  <c:v>3669</c:v>
                </c:pt>
                <c:pt idx="3670">
                  <c:v>3670</c:v>
                </c:pt>
                <c:pt idx="3671">
                  <c:v>3671</c:v>
                </c:pt>
                <c:pt idx="3672">
                  <c:v>3672</c:v>
                </c:pt>
                <c:pt idx="3673">
                  <c:v>3673</c:v>
                </c:pt>
                <c:pt idx="3674">
                  <c:v>3674</c:v>
                </c:pt>
                <c:pt idx="3675">
                  <c:v>3675</c:v>
                </c:pt>
                <c:pt idx="3676">
                  <c:v>3676</c:v>
                </c:pt>
                <c:pt idx="3677">
                  <c:v>3677</c:v>
                </c:pt>
                <c:pt idx="3678">
                  <c:v>3678</c:v>
                </c:pt>
                <c:pt idx="3679">
                  <c:v>3679</c:v>
                </c:pt>
                <c:pt idx="3680">
                  <c:v>3680</c:v>
                </c:pt>
                <c:pt idx="3681">
                  <c:v>3681</c:v>
                </c:pt>
                <c:pt idx="3682">
                  <c:v>3682</c:v>
                </c:pt>
                <c:pt idx="3683">
                  <c:v>3683</c:v>
                </c:pt>
                <c:pt idx="3684">
                  <c:v>3684</c:v>
                </c:pt>
                <c:pt idx="3685">
                  <c:v>3685</c:v>
                </c:pt>
                <c:pt idx="3686">
                  <c:v>3686</c:v>
                </c:pt>
                <c:pt idx="3687">
                  <c:v>3687</c:v>
                </c:pt>
                <c:pt idx="3688">
                  <c:v>3688</c:v>
                </c:pt>
                <c:pt idx="3689">
                  <c:v>3689</c:v>
                </c:pt>
                <c:pt idx="3690">
                  <c:v>3690</c:v>
                </c:pt>
                <c:pt idx="3691">
                  <c:v>3691</c:v>
                </c:pt>
                <c:pt idx="3692">
                  <c:v>3692</c:v>
                </c:pt>
                <c:pt idx="3693">
                  <c:v>3693</c:v>
                </c:pt>
                <c:pt idx="3694">
                  <c:v>3694</c:v>
                </c:pt>
                <c:pt idx="3695">
                  <c:v>3695</c:v>
                </c:pt>
                <c:pt idx="3696">
                  <c:v>3696</c:v>
                </c:pt>
                <c:pt idx="3697">
                  <c:v>3697</c:v>
                </c:pt>
                <c:pt idx="3698">
                  <c:v>3698</c:v>
                </c:pt>
                <c:pt idx="3699">
                  <c:v>3699</c:v>
                </c:pt>
                <c:pt idx="3700">
                  <c:v>3700</c:v>
                </c:pt>
                <c:pt idx="3701">
                  <c:v>3701</c:v>
                </c:pt>
                <c:pt idx="3702">
                  <c:v>3702</c:v>
                </c:pt>
                <c:pt idx="3703">
                  <c:v>3703</c:v>
                </c:pt>
                <c:pt idx="3704">
                  <c:v>3704</c:v>
                </c:pt>
                <c:pt idx="3705">
                  <c:v>3705</c:v>
                </c:pt>
                <c:pt idx="3706">
                  <c:v>3706</c:v>
                </c:pt>
                <c:pt idx="3707">
                  <c:v>3707</c:v>
                </c:pt>
                <c:pt idx="3708">
                  <c:v>3708</c:v>
                </c:pt>
                <c:pt idx="3709">
                  <c:v>3709</c:v>
                </c:pt>
                <c:pt idx="3710">
                  <c:v>3710</c:v>
                </c:pt>
                <c:pt idx="3711">
                  <c:v>3711</c:v>
                </c:pt>
                <c:pt idx="3712">
                  <c:v>3712</c:v>
                </c:pt>
                <c:pt idx="3713">
                  <c:v>3713</c:v>
                </c:pt>
                <c:pt idx="3714">
                  <c:v>3714</c:v>
                </c:pt>
                <c:pt idx="3715">
                  <c:v>3715</c:v>
                </c:pt>
                <c:pt idx="3716">
                  <c:v>3716</c:v>
                </c:pt>
                <c:pt idx="3717">
                  <c:v>3717</c:v>
                </c:pt>
                <c:pt idx="3718">
                  <c:v>3718</c:v>
                </c:pt>
                <c:pt idx="3719">
                  <c:v>3719</c:v>
                </c:pt>
                <c:pt idx="3720">
                  <c:v>3720</c:v>
                </c:pt>
                <c:pt idx="3721">
                  <c:v>3721</c:v>
                </c:pt>
                <c:pt idx="3722">
                  <c:v>3722</c:v>
                </c:pt>
                <c:pt idx="3723">
                  <c:v>3723</c:v>
                </c:pt>
                <c:pt idx="3724">
                  <c:v>3724</c:v>
                </c:pt>
                <c:pt idx="3725">
                  <c:v>3725</c:v>
                </c:pt>
                <c:pt idx="3726">
                  <c:v>3726</c:v>
                </c:pt>
                <c:pt idx="3727">
                  <c:v>3727</c:v>
                </c:pt>
                <c:pt idx="3728">
                  <c:v>3728</c:v>
                </c:pt>
                <c:pt idx="3729">
                  <c:v>3729</c:v>
                </c:pt>
                <c:pt idx="3730">
                  <c:v>3730</c:v>
                </c:pt>
                <c:pt idx="3731">
                  <c:v>3731</c:v>
                </c:pt>
                <c:pt idx="3732">
                  <c:v>3732</c:v>
                </c:pt>
                <c:pt idx="3733">
                  <c:v>3733</c:v>
                </c:pt>
                <c:pt idx="3734">
                  <c:v>3734</c:v>
                </c:pt>
                <c:pt idx="3735">
                  <c:v>3735</c:v>
                </c:pt>
                <c:pt idx="3736">
                  <c:v>3736</c:v>
                </c:pt>
                <c:pt idx="3737">
                  <c:v>3737</c:v>
                </c:pt>
                <c:pt idx="3738">
                  <c:v>3738</c:v>
                </c:pt>
                <c:pt idx="3739">
                  <c:v>3739</c:v>
                </c:pt>
                <c:pt idx="3740">
                  <c:v>3740</c:v>
                </c:pt>
                <c:pt idx="3741">
                  <c:v>3741</c:v>
                </c:pt>
                <c:pt idx="3742">
                  <c:v>3742</c:v>
                </c:pt>
                <c:pt idx="3743">
                  <c:v>3743</c:v>
                </c:pt>
                <c:pt idx="3744">
                  <c:v>3744</c:v>
                </c:pt>
                <c:pt idx="3745">
                  <c:v>3745</c:v>
                </c:pt>
                <c:pt idx="3746">
                  <c:v>3746</c:v>
                </c:pt>
                <c:pt idx="3747">
                  <c:v>3747</c:v>
                </c:pt>
                <c:pt idx="3748">
                  <c:v>3748</c:v>
                </c:pt>
                <c:pt idx="3749">
                  <c:v>3749</c:v>
                </c:pt>
                <c:pt idx="3750">
                  <c:v>3750</c:v>
                </c:pt>
                <c:pt idx="3751">
                  <c:v>3751</c:v>
                </c:pt>
                <c:pt idx="3752">
                  <c:v>3752</c:v>
                </c:pt>
                <c:pt idx="3753">
                  <c:v>3753</c:v>
                </c:pt>
                <c:pt idx="3754">
                  <c:v>3754</c:v>
                </c:pt>
                <c:pt idx="3755">
                  <c:v>3755</c:v>
                </c:pt>
                <c:pt idx="3756">
                  <c:v>3756</c:v>
                </c:pt>
                <c:pt idx="3757">
                  <c:v>3757</c:v>
                </c:pt>
                <c:pt idx="3758">
                  <c:v>3758</c:v>
                </c:pt>
                <c:pt idx="3759">
                  <c:v>3759</c:v>
                </c:pt>
                <c:pt idx="3760">
                  <c:v>3760</c:v>
                </c:pt>
                <c:pt idx="3761">
                  <c:v>3761</c:v>
                </c:pt>
                <c:pt idx="3762">
                  <c:v>3762</c:v>
                </c:pt>
                <c:pt idx="3763">
                  <c:v>3763</c:v>
                </c:pt>
                <c:pt idx="3764">
                  <c:v>3764</c:v>
                </c:pt>
                <c:pt idx="3765">
                  <c:v>3765</c:v>
                </c:pt>
                <c:pt idx="3766">
                  <c:v>3766</c:v>
                </c:pt>
                <c:pt idx="3767">
                  <c:v>3767</c:v>
                </c:pt>
                <c:pt idx="3768">
                  <c:v>3768</c:v>
                </c:pt>
                <c:pt idx="3769">
                  <c:v>3769</c:v>
                </c:pt>
                <c:pt idx="3770">
                  <c:v>3770</c:v>
                </c:pt>
                <c:pt idx="3771">
                  <c:v>3771</c:v>
                </c:pt>
                <c:pt idx="3772">
                  <c:v>3772</c:v>
                </c:pt>
                <c:pt idx="3773">
                  <c:v>3773</c:v>
                </c:pt>
                <c:pt idx="3774">
                  <c:v>3774</c:v>
                </c:pt>
                <c:pt idx="3775">
                  <c:v>3775</c:v>
                </c:pt>
                <c:pt idx="3776">
                  <c:v>3776</c:v>
                </c:pt>
                <c:pt idx="3777">
                  <c:v>3777</c:v>
                </c:pt>
                <c:pt idx="3778">
                  <c:v>3778</c:v>
                </c:pt>
                <c:pt idx="3779">
                  <c:v>3779</c:v>
                </c:pt>
                <c:pt idx="3780">
                  <c:v>3780</c:v>
                </c:pt>
                <c:pt idx="3781">
                  <c:v>3781</c:v>
                </c:pt>
                <c:pt idx="3782">
                  <c:v>3782</c:v>
                </c:pt>
                <c:pt idx="3783">
                  <c:v>3783</c:v>
                </c:pt>
                <c:pt idx="3784">
                  <c:v>3784</c:v>
                </c:pt>
                <c:pt idx="3785">
                  <c:v>3785</c:v>
                </c:pt>
                <c:pt idx="3786">
                  <c:v>3786</c:v>
                </c:pt>
                <c:pt idx="3787">
                  <c:v>3787</c:v>
                </c:pt>
                <c:pt idx="3788">
                  <c:v>3788</c:v>
                </c:pt>
                <c:pt idx="3789">
                  <c:v>3789</c:v>
                </c:pt>
                <c:pt idx="3790">
                  <c:v>3790</c:v>
                </c:pt>
                <c:pt idx="3791">
                  <c:v>3791</c:v>
                </c:pt>
                <c:pt idx="3792">
                  <c:v>3792</c:v>
                </c:pt>
                <c:pt idx="3793">
                  <c:v>3793</c:v>
                </c:pt>
                <c:pt idx="3794">
                  <c:v>3794</c:v>
                </c:pt>
                <c:pt idx="3795">
                  <c:v>3795</c:v>
                </c:pt>
                <c:pt idx="3796">
                  <c:v>3796</c:v>
                </c:pt>
                <c:pt idx="3797">
                  <c:v>3797</c:v>
                </c:pt>
                <c:pt idx="3798">
                  <c:v>3798</c:v>
                </c:pt>
                <c:pt idx="3799">
                  <c:v>3799</c:v>
                </c:pt>
                <c:pt idx="3800">
                  <c:v>3800</c:v>
                </c:pt>
                <c:pt idx="3801">
                  <c:v>3801</c:v>
                </c:pt>
                <c:pt idx="3802">
                  <c:v>3802</c:v>
                </c:pt>
                <c:pt idx="3803">
                  <c:v>3803</c:v>
                </c:pt>
                <c:pt idx="3804">
                  <c:v>3804</c:v>
                </c:pt>
                <c:pt idx="3805">
                  <c:v>3805</c:v>
                </c:pt>
                <c:pt idx="3806">
                  <c:v>3806</c:v>
                </c:pt>
                <c:pt idx="3807">
                  <c:v>3807</c:v>
                </c:pt>
                <c:pt idx="3808">
                  <c:v>3808</c:v>
                </c:pt>
                <c:pt idx="3809">
                  <c:v>3809</c:v>
                </c:pt>
                <c:pt idx="3810">
                  <c:v>3810</c:v>
                </c:pt>
                <c:pt idx="3811">
                  <c:v>3811</c:v>
                </c:pt>
                <c:pt idx="3812">
                  <c:v>3812</c:v>
                </c:pt>
                <c:pt idx="3813">
                  <c:v>3813</c:v>
                </c:pt>
                <c:pt idx="3814">
                  <c:v>3814</c:v>
                </c:pt>
                <c:pt idx="3815">
                  <c:v>3815</c:v>
                </c:pt>
                <c:pt idx="3816">
                  <c:v>3816</c:v>
                </c:pt>
                <c:pt idx="3817">
                  <c:v>3817</c:v>
                </c:pt>
                <c:pt idx="3818">
                  <c:v>3818</c:v>
                </c:pt>
                <c:pt idx="3819">
                  <c:v>3819</c:v>
                </c:pt>
                <c:pt idx="3820">
                  <c:v>3820</c:v>
                </c:pt>
                <c:pt idx="3821">
                  <c:v>3821</c:v>
                </c:pt>
                <c:pt idx="3822">
                  <c:v>3822</c:v>
                </c:pt>
                <c:pt idx="3823">
                  <c:v>3823</c:v>
                </c:pt>
                <c:pt idx="3824">
                  <c:v>3824</c:v>
                </c:pt>
                <c:pt idx="3825">
                  <c:v>3825</c:v>
                </c:pt>
                <c:pt idx="3826">
                  <c:v>3826</c:v>
                </c:pt>
                <c:pt idx="3827">
                  <c:v>3827</c:v>
                </c:pt>
                <c:pt idx="3828">
                  <c:v>3828</c:v>
                </c:pt>
                <c:pt idx="3829">
                  <c:v>3829</c:v>
                </c:pt>
                <c:pt idx="3830">
                  <c:v>3830</c:v>
                </c:pt>
                <c:pt idx="3831">
                  <c:v>3831</c:v>
                </c:pt>
                <c:pt idx="3832">
                  <c:v>3832</c:v>
                </c:pt>
                <c:pt idx="3833">
                  <c:v>3833</c:v>
                </c:pt>
                <c:pt idx="3834">
                  <c:v>3834</c:v>
                </c:pt>
                <c:pt idx="3835">
                  <c:v>3835</c:v>
                </c:pt>
                <c:pt idx="3836">
                  <c:v>3836</c:v>
                </c:pt>
                <c:pt idx="3837">
                  <c:v>3837</c:v>
                </c:pt>
                <c:pt idx="3838">
                  <c:v>3838</c:v>
                </c:pt>
                <c:pt idx="3839">
                  <c:v>3839</c:v>
                </c:pt>
                <c:pt idx="3840">
                  <c:v>3840</c:v>
                </c:pt>
                <c:pt idx="3841">
                  <c:v>3841</c:v>
                </c:pt>
                <c:pt idx="3842">
                  <c:v>3842</c:v>
                </c:pt>
                <c:pt idx="3843">
                  <c:v>3843</c:v>
                </c:pt>
                <c:pt idx="3844">
                  <c:v>3844</c:v>
                </c:pt>
                <c:pt idx="3845">
                  <c:v>3845</c:v>
                </c:pt>
                <c:pt idx="3846">
                  <c:v>3846</c:v>
                </c:pt>
                <c:pt idx="3847">
                  <c:v>3847</c:v>
                </c:pt>
                <c:pt idx="3848">
                  <c:v>3848</c:v>
                </c:pt>
                <c:pt idx="3849">
                  <c:v>3849</c:v>
                </c:pt>
                <c:pt idx="3850">
                  <c:v>3850</c:v>
                </c:pt>
                <c:pt idx="3851">
                  <c:v>3851</c:v>
                </c:pt>
                <c:pt idx="3852">
                  <c:v>3852</c:v>
                </c:pt>
                <c:pt idx="3853">
                  <c:v>3853</c:v>
                </c:pt>
                <c:pt idx="3854">
                  <c:v>3854</c:v>
                </c:pt>
                <c:pt idx="3855">
                  <c:v>3855</c:v>
                </c:pt>
                <c:pt idx="3856">
                  <c:v>3856</c:v>
                </c:pt>
                <c:pt idx="3857">
                  <c:v>3857</c:v>
                </c:pt>
                <c:pt idx="3858">
                  <c:v>3858</c:v>
                </c:pt>
                <c:pt idx="3859">
                  <c:v>3859</c:v>
                </c:pt>
                <c:pt idx="3860">
                  <c:v>3860</c:v>
                </c:pt>
                <c:pt idx="3861">
                  <c:v>3861</c:v>
                </c:pt>
                <c:pt idx="3862">
                  <c:v>3862</c:v>
                </c:pt>
                <c:pt idx="3863">
                  <c:v>3863</c:v>
                </c:pt>
                <c:pt idx="3864">
                  <c:v>3864</c:v>
                </c:pt>
                <c:pt idx="3865">
                  <c:v>3865</c:v>
                </c:pt>
                <c:pt idx="3866">
                  <c:v>3866</c:v>
                </c:pt>
                <c:pt idx="3867">
                  <c:v>3867</c:v>
                </c:pt>
                <c:pt idx="3868">
                  <c:v>3868</c:v>
                </c:pt>
                <c:pt idx="3869">
                  <c:v>3869</c:v>
                </c:pt>
                <c:pt idx="3870">
                  <c:v>3870</c:v>
                </c:pt>
                <c:pt idx="3871">
                  <c:v>3871</c:v>
                </c:pt>
                <c:pt idx="3872">
                  <c:v>3872</c:v>
                </c:pt>
                <c:pt idx="3873">
                  <c:v>3873</c:v>
                </c:pt>
                <c:pt idx="3874">
                  <c:v>3874</c:v>
                </c:pt>
                <c:pt idx="3875">
                  <c:v>3875</c:v>
                </c:pt>
                <c:pt idx="3876">
                  <c:v>3876</c:v>
                </c:pt>
                <c:pt idx="3877">
                  <c:v>3877</c:v>
                </c:pt>
                <c:pt idx="3878">
                  <c:v>3878</c:v>
                </c:pt>
                <c:pt idx="3879">
                  <c:v>3879</c:v>
                </c:pt>
                <c:pt idx="3880">
                  <c:v>3880</c:v>
                </c:pt>
                <c:pt idx="3881">
                  <c:v>3881</c:v>
                </c:pt>
                <c:pt idx="3882">
                  <c:v>3882</c:v>
                </c:pt>
                <c:pt idx="3883">
                  <c:v>3883</c:v>
                </c:pt>
                <c:pt idx="3884">
                  <c:v>3884</c:v>
                </c:pt>
                <c:pt idx="3885">
                  <c:v>3885</c:v>
                </c:pt>
                <c:pt idx="3886">
                  <c:v>3886</c:v>
                </c:pt>
                <c:pt idx="3887">
                  <c:v>3887</c:v>
                </c:pt>
                <c:pt idx="3888">
                  <c:v>3888</c:v>
                </c:pt>
                <c:pt idx="3889">
                  <c:v>3889</c:v>
                </c:pt>
                <c:pt idx="3890">
                  <c:v>3890</c:v>
                </c:pt>
                <c:pt idx="3891">
                  <c:v>3891</c:v>
                </c:pt>
                <c:pt idx="3892">
                  <c:v>3892</c:v>
                </c:pt>
                <c:pt idx="3893">
                  <c:v>3893</c:v>
                </c:pt>
                <c:pt idx="3894">
                  <c:v>3894</c:v>
                </c:pt>
                <c:pt idx="3895">
                  <c:v>3895</c:v>
                </c:pt>
                <c:pt idx="3896">
                  <c:v>3896</c:v>
                </c:pt>
                <c:pt idx="3897">
                  <c:v>3897</c:v>
                </c:pt>
                <c:pt idx="3898">
                  <c:v>3898</c:v>
                </c:pt>
                <c:pt idx="3899">
                  <c:v>3899</c:v>
                </c:pt>
                <c:pt idx="3900">
                  <c:v>3900</c:v>
                </c:pt>
                <c:pt idx="3901">
                  <c:v>3901</c:v>
                </c:pt>
                <c:pt idx="3902">
                  <c:v>3902</c:v>
                </c:pt>
                <c:pt idx="3903">
                  <c:v>3903</c:v>
                </c:pt>
                <c:pt idx="3904">
                  <c:v>3904</c:v>
                </c:pt>
                <c:pt idx="3905">
                  <c:v>3905</c:v>
                </c:pt>
                <c:pt idx="3906">
                  <c:v>3906</c:v>
                </c:pt>
                <c:pt idx="3907">
                  <c:v>3907</c:v>
                </c:pt>
                <c:pt idx="3908">
                  <c:v>3908</c:v>
                </c:pt>
                <c:pt idx="3909">
                  <c:v>3909</c:v>
                </c:pt>
                <c:pt idx="3910">
                  <c:v>3910</c:v>
                </c:pt>
                <c:pt idx="3911">
                  <c:v>3911</c:v>
                </c:pt>
                <c:pt idx="3912">
                  <c:v>3912</c:v>
                </c:pt>
                <c:pt idx="3913">
                  <c:v>3913</c:v>
                </c:pt>
                <c:pt idx="3914">
                  <c:v>3914</c:v>
                </c:pt>
                <c:pt idx="3915">
                  <c:v>3915</c:v>
                </c:pt>
                <c:pt idx="3916">
                  <c:v>3916</c:v>
                </c:pt>
                <c:pt idx="3917">
                  <c:v>3917</c:v>
                </c:pt>
                <c:pt idx="3918">
                  <c:v>3918</c:v>
                </c:pt>
                <c:pt idx="3919">
                  <c:v>3919</c:v>
                </c:pt>
                <c:pt idx="3920">
                  <c:v>3920</c:v>
                </c:pt>
                <c:pt idx="3921">
                  <c:v>3921</c:v>
                </c:pt>
                <c:pt idx="3922">
                  <c:v>3922</c:v>
                </c:pt>
                <c:pt idx="3923">
                  <c:v>3923</c:v>
                </c:pt>
                <c:pt idx="3924">
                  <c:v>3924</c:v>
                </c:pt>
                <c:pt idx="3925">
                  <c:v>3925</c:v>
                </c:pt>
                <c:pt idx="3926">
                  <c:v>3926</c:v>
                </c:pt>
                <c:pt idx="3927">
                  <c:v>3927</c:v>
                </c:pt>
                <c:pt idx="3928">
                  <c:v>3928</c:v>
                </c:pt>
                <c:pt idx="3929">
                  <c:v>3929</c:v>
                </c:pt>
                <c:pt idx="3930">
                  <c:v>3930</c:v>
                </c:pt>
                <c:pt idx="3931">
                  <c:v>3931</c:v>
                </c:pt>
                <c:pt idx="3932">
                  <c:v>3932</c:v>
                </c:pt>
                <c:pt idx="3933">
                  <c:v>3933</c:v>
                </c:pt>
                <c:pt idx="3934">
                  <c:v>3934</c:v>
                </c:pt>
                <c:pt idx="3935">
                  <c:v>3935</c:v>
                </c:pt>
                <c:pt idx="3936">
                  <c:v>3936</c:v>
                </c:pt>
                <c:pt idx="3937">
                  <c:v>3937</c:v>
                </c:pt>
                <c:pt idx="3938">
                  <c:v>3938</c:v>
                </c:pt>
                <c:pt idx="3939">
                  <c:v>3939</c:v>
                </c:pt>
                <c:pt idx="3940">
                  <c:v>3940</c:v>
                </c:pt>
                <c:pt idx="3941">
                  <c:v>3941</c:v>
                </c:pt>
                <c:pt idx="3942">
                  <c:v>3942</c:v>
                </c:pt>
                <c:pt idx="3943">
                  <c:v>3943</c:v>
                </c:pt>
                <c:pt idx="3944">
                  <c:v>3944</c:v>
                </c:pt>
                <c:pt idx="3945">
                  <c:v>3945</c:v>
                </c:pt>
                <c:pt idx="3946">
                  <c:v>3946</c:v>
                </c:pt>
                <c:pt idx="3947">
                  <c:v>3947</c:v>
                </c:pt>
                <c:pt idx="3948">
                  <c:v>3948</c:v>
                </c:pt>
                <c:pt idx="3949">
                  <c:v>3949</c:v>
                </c:pt>
                <c:pt idx="3950">
                  <c:v>3950</c:v>
                </c:pt>
                <c:pt idx="3951">
                  <c:v>3951</c:v>
                </c:pt>
                <c:pt idx="3952">
                  <c:v>3952</c:v>
                </c:pt>
                <c:pt idx="3953">
                  <c:v>3953</c:v>
                </c:pt>
                <c:pt idx="3954">
                  <c:v>3954</c:v>
                </c:pt>
                <c:pt idx="3955">
                  <c:v>3955</c:v>
                </c:pt>
                <c:pt idx="3956">
                  <c:v>3956</c:v>
                </c:pt>
                <c:pt idx="3957">
                  <c:v>3957</c:v>
                </c:pt>
                <c:pt idx="3958">
                  <c:v>3958</c:v>
                </c:pt>
                <c:pt idx="3959">
                  <c:v>3959</c:v>
                </c:pt>
                <c:pt idx="3960">
                  <c:v>3960</c:v>
                </c:pt>
                <c:pt idx="3961">
                  <c:v>3961</c:v>
                </c:pt>
                <c:pt idx="3962">
                  <c:v>3962</c:v>
                </c:pt>
                <c:pt idx="3963">
                  <c:v>3963</c:v>
                </c:pt>
                <c:pt idx="3964">
                  <c:v>3964</c:v>
                </c:pt>
                <c:pt idx="3965">
                  <c:v>3965</c:v>
                </c:pt>
                <c:pt idx="3966">
                  <c:v>3966</c:v>
                </c:pt>
                <c:pt idx="3967">
                  <c:v>3967</c:v>
                </c:pt>
                <c:pt idx="3968">
                  <c:v>3968</c:v>
                </c:pt>
                <c:pt idx="3969">
                  <c:v>3969</c:v>
                </c:pt>
                <c:pt idx="3970">
                  <c:v>3970</c:v>
                </c:pt>
                <c:pt idx="3971">
                  <c:v>3971</c:v>
                </c:pt>
                <c:pt idx="3972">
                  <c:v>3972</c:v>
                </c:pt>
                <c:pt idx="3973">
                  <c:v>3973</c:v>
                </c:pt>
                <c:pt idx="3974">
                  <c:v>3974</c:v>
                </c:pt>
                <c:pt idx="3975">
                  <c:v>3975</c:v>
                </c:pt>
                <c:pt idx="3976">
                  <c:v>3976</c:v>
                </c:pt>
                <c:pt idx="3977">
                  <c:v>3977</c:v>
                </c:pt>
                <c:pt idx="3978">
                  <c:v>3978</c:v>
                </c:pt>
                <c:pt idx="3979">
                  <c:v>3979</c:v>
                </c:pt>
                <c:pt idx="3980">
                  <c:v>3980</c:v>
                </c:pt>
                <c:pt idx="3981">
                  <c:v>3981</c:v>
                </c:pt>
                <c:pt idx="3982">
                  <c:v>3982</c:v>
                </c:pt>
                <c:pt idx="3983">
                  <c:v>3983</c:v>
                </c:pt>
                <c:pt idx="3984">
                  <c:v>3984</c:v>
                </c:pt>
                <c:pt idx="3985">
                  <c:v>3985</c:v>
                </c:pt>
                <c:pt idx="3986">
                  <c:v>3986</c:v>
                </c:pt>
                <c:pt idx="3987">
                  <c:v>3987</c:v>
                </c:pt>
                <c:pt idx="3988">
                  <c:v>3988</c:v>
                </c:pt>
                <c:pt idx="3989">
                  <c:v>3989</c:v>
                </c:pt>
                <c:pt idx="3990">
                  <c:v>3990</c:v>
                </c:pt>
                <c:pt idx="3991">
                  <c:v>3991</c:v>
                </c:pt>
                <c:pt idx="3992">
                  <c:v>3992</c:v>
                </c:pt>
                <c:pt idx="3993">
                  <c:v>3993</c:v>
                </c:pt>
                <c:pt idx="3994">
                  <c:v>3994</c:v>
                </c:pt>
                <c:pt idx="3995">
                  <c:v>3995</c:v>
                </c:pt>
                <c:pt idx="3996">
                  <c:v>3996</c:v>
                </c:pt>
                <c:pt idx="3997">
                  <c:v>3997</c:v>
                </c:pt>
                <c:pt idx="3998">
                  <c:v>3998</c:v>
                </c:pt>
                <c:pt idx="3999">
                  <c:v>3999</c:v>
                </c:pt>
                <c:pt idx="4000">
                  <c:v>4000</c:v>
                </c:pt>
                <c:pt idx="4001">
                  <c:v>4001</c:v>
                </c:pt>
                <c:pt idx="4002">
                  <c:v>4002</c:v>
                </c:pt>
                <c:pt idx="4003">
                  <c:v>4003</c:v>
                </c:pt>
                <c:pt idx="4004">
                  <c:v>4004</c:v>
                </c:pt>
                <c:pt idx="4005">
                  <c:v>4005</c:v>
                </c:pt>
                <c:pt idx="4006">
                  <c:v>4006</c:v>
                </c:pt>
                <c:pt idx="4007">
                  <c:v>4007</c:v>
                </c:pt>
                <c:pt idx="4008">
                  <c:v>4008</c:v>
                </c:pt>
                <c:pt idx="4009">
                  <c:v>4009</c:v>
                </c:pt>
                <c:pt idx="4010">
                  <c:v>4010</c:v>
                </c:pt>
                <c:pt idx="4011">
                  <c:v>4011</c:v>
                </c:pt>
                <c:pt idx="4012">
                  <c:v>4012</c:v>
                </c:pt>
                <c:pt idx="4013">
                  <c:v>4013</c:v>
                </c:pt>
                <c:pt idx="4014">
                  <c:v>4014</c:v>
                </c:pt>
                <c:pt idx="4015">
                  <c:v>4015</c:v>
                </c:pt>
                <c:pt idx="4016">
                  <c:v>4016</c:v>
                </c:pt>
                <c:pt idx="4017">
                  <c:v>4017</c:v>
                </c:pt>
                <c:pt idx="4018">
                  <c:v>4018</c:v>
                </c:pt>
                <c:pt idx="4019">
                  <c:v>4019</c:v>
                </c:pt>
                <c:pt idx="4020">
                  <c:v>4020</c:v>
                </c:pt>
                <c:pt idx="4021">
                  <c:v>4021</c:v>
                </c:pt>
                <c:pt idx="4022">
                  <c:v>4022</c:v>
                </c:pt>
                <c:pt idx="4023">
                  <c:v>4023</c:v>
                </c:pt>
                <c:pt idx="4024">
                  <c:v>4024</c:v>
                </c:pt>
                <c:pt idx="4025">
                  <c:v>4025</c:v>
                </c:pt>
                <c:pt idx="4026">
                  <c:v>4026</c:v>
                </c:pt>
                <c:pt idx="4027">
                  <c:v>4027</c:v>
                </c:pt>
                <c:pt idx="4028">
                  <c:v>4028</c:v>
                </c:pt>
                <c:pt idx="4029">
                  <c:v>4029</c:v>
                </c:pt>
                <c:pt idx="4030">
                  <c:v>4030</c:v>
                </c:pt>
                <c:pt idx="4031">
                  <c:v>4031</c:v>
                </c:pt>
                <c:pt idx="4032">
                  <c:v>4032</c:v>
                </c:pt>
                <c:pt idx="4033">
                  <c:v>4033</c:v>
                </c:pt>
                <c:pt idx="4034">
                  <c:v>4034</c:v>
                </c:pt>
                <c:pt idx="4035">
                  <c:v>4035</c:v>
                </c:pt>
                <c:pt idx="4036">
                  <c:v>4036</c:v>
                </c:pt>
                <c:pt idx="4037">
                  <c:v>4037</c:v>
                </c:pt>
                <c:pt idx="4038">
                  <c:v>4038</c:v>
                </c:pt>
                <c:pt idx="4039">
                  <c:v>4039</c:v>
                </c:pt>
                <c:pt idx="4040">
                  <c:v>4040</c:v>
                </c:pt>
                <c:pt idx="4041">
                  <c:v>4041</c:v>
                </c:pt>
                <c:pt idx="4042">
                  <c:v>4042</c:v>
                </c:pt>
                <c:pt idx="4043">
                  <c:v>4043</c:v>
                </c:pt>
                <c:pt idx="4044">
                  <c:v>4044</c:v>
                </c:pt>
                <c:pt idx="4045">
                  <c:v>4045</c:v>
                </c:pt>
                <c:pt idx="4046">
                  <c:v>4046</c:v>
                </c:pt>
                <c:pt idx="4047">
                  <c:v>4047</c:v>
                </c:pt>
                <c:pt idx="4048">
                  <c:v>4048</c:v>
                </c:pt>
                <c:pt idx="4049">
                  <c:v>4049</c:v>
                </c:pt>
                <c:pt idx="4050">
                  <c:v>4050</c:v>
                </c:pt>
                <c:pt idx="4051">
                  <c:v>4051</c:v>
                </c:pt>
                <c:pt idx="4052">
                  <c:v>4052</c:v>
                </c:pt>
                <c:pt idx="4053">
                  <c:v>4053</c:v>
                </c:pt>
                <c:pt idx="4054">
                  <c:v>4054</c:v>
                </c:pt>
                <c:pt idx="4055">
                  <c:v>4055</c:v>
                </c:pt>
                <c:pt idx="4056">
                  <c:v>4056</c:v>
                </c:pt>
                <c:pt idx="4057">
                  <c:v>4057</c:v>
                </c:pt>
                <c:pt idx="4058">
                  <c:v>4058</c:v>
                </c:pt>
                <c:pt idx="4059">
                  <c:v>4059</c:v>
                </c:pt>
                <c:pt idx="4060">
                  <c:v>4060</c:v>
                </c:pt>
                <c:pt idx="4061">
                  <c:v>4061</c:v>
                </c:pt>
                <c:pt idx="4062">
                  <c:v>4062</c:v>
                </c:pt>
                <c:pt idx="4063">
                  <c:v>4063</c:v>
                </c:pt>
                <c:pt idx="4064">
                  <c:v>4064</c:v>
                </c:pt>
                <c:pt idx="4065">
                  <c:v>4065</c:v>
                </c:pt>
                <c:pt idx="4066">
                  <c:v>4066</c:v>
                </c:pt>
                <c:pt idx="4067">
                  <c:v>4067</c:v>
                </c:pt>
                <c:pt idx="4068">
                  <c:v>4068</c:v>
                </c:pt>
                <c:pt idx="4069">
                  <c:v>4069</c:v>
                </c:pt>
                <c:pt idx="4070">
                  <c:v>4070</c:v>
                </c:pt>
                <c:pt idx="4071">
                  <c:v>4071</c:v>
                </c:pt>
                <c:pt idx="4072">
                  <c:v>4072</c:v>
                </c:pt>
                <c:pt idx="4073">
                  <c:v>4073</c:v>
                </c:pt>
                <c:pt idx="4074">
                  <c:v>4074</c:v>
                </c:pt>
                <c:pt idx="4075">
                  <c:v>4075</c:v>
                </c:pt>
                <c:pt idx="4076">
                  <c:v>4076</c:v>
                </c:pt>
                <c:pt idx="4077">
                  <c:v>4077</c:v>
                </c:pt>
                <c:pt idx="4078">
                  <c:v>4078</c:v>
                </c:pt>
                <c:pt idx="4079">
                  <c:v>4079</c:v>
                </c:pt>
                <c:pt idx="4080">
                  <c:v>4080</c:v>
                </c:pt>
                <c:pt idx="4081">
                  <c:v>4081</c:v>
                </c:pt>
                <c:pt idx="4082">
                  <c:v>4082</c:v>
                </c:pt>
                <c:pt idx="4083">
                  <c:v>4083</c:v>
                </c:pt>
                <c:pt idx="4084">
                  <c:v>4084</c:v>
                </c:pt>
                <c:pt idx="4085">
                  <c:v>4085</c:v>
                </c:pt>
                <c:pt idx="4086">
                  <c:v>4086</c:v>
                </c:pt>
                <c:pt idx="4087">
                  <c:v>4087</c:v>
                </c:pt>
                <c:pt idx="4088">
                  <c:v>4088</c:v>
                </c:pt>
                <c:pt idx="4089">
                  <c:v>4089</c:v>
                </c:pt>
                <c:pt idx="4090">
                  <c:v>4090</c:v>
                </c:pt>
                <c:pt idx="4091">
                  <c:v>4091</c:v>
                </c:pt>
                <c:pt idx="4092">
                  <c:v>4092</c:v>
                </c:pt>
                <c:pt idx="4093">
                  <c:v>4093</c:v>
                </c:pt>
                <c:pt idx="4094">
                  <c:v>4094</c:v>
                </c:pt>
                <c:pt idx="4095">
                  <c:v>4095</c:v>
                </c:pt>
                <c:pt idx="4096">
                  <c:v>4096</c:v>
                </c:pt>
                <c:pt idx="4097">
                  <c:v>4097</c:v>
                </c:pt>
                <c:pt idx="4098">
                  <c:v>4098</c:v>
                </c:pt>
                <c:pt idx="4099">
                  <c:v>4099</c:v>
                </c:pt>
                <c:pt idx="4100">
                  <c:v>4100</c:v>
                </c:pt>
                <c:pt idx="4101">
                  <c:v>4101</c:v>
                </c:pt>
                <c:pt idx="4102">
                  <c:v>4102</c:v>
                </c:pt>
                <c:pt idx="4103">
                  <c:v>4103</c:v>
                </c:pt>
                <c:pt idx="4104">
                  <c:v>4104</c:v>
                </c:pt>
                <c:pt idx="4105">
                  <c:v>4105</c:v>
                </c:pt>
                <c:pt idx="4106">
                  <c:v>4106</c:v>
                </c:pt>
                <c:pt idx="4107">
                  <c:v>4107</c:v>
                </c:pt>
                <c:pt idx="4108">
                  <c:v>4108</c:v>
                </c:pt>
                <c:pt idx="4109">
                  <c:v>4109</c:v>
                </c:pt>
                <c:pt idx="4110">
                  <c:v>4110</c:v>
                </c:pt>
                <c:pt idx="4111">
                  <c:v>4111</c:v>
                </c:pt>
                <c:pt idx="4112">
                  <c:v>4112</c:v>
                </c:pt>
                <c:pt idx="4113">
                  <c:v>4113</c:v>
                </c:pt>
                <c:pt idx="4114">
                  <c:v>4114</c:v>
                </c:pt>
                <c:pt idx="4115">
                  <c:v>4115</c:v>
                </c:pt>
                <c:pt idx="4116">
                  <c:v>4116</c:v>
                </c:pt>
                <c:pt idx="4117">
                  <c:v>4117</c:v>
                </c:pt>
                <c:pt idx="4118">
                  <c:v>4118</c:v>
                </c:pt>
                <c:pt idx="4119">
                  <c:v>4119</c:v>
                </c:pt>
                <c:pt idx="4120">
                  <c:v>4120</c:v>
                </c:pt>
                <c:pt idx="4121">
                  <c:v>4121</c:v>
                </c:pt>
                <c:pt idx="4122">
                  <c:v>4122</c:v>
                </c:pt>
                <c:pt idx="4123">
                  <c:v>4123</c:v>
                </c:pt>
                <c:pt idx="4124">
                  <c:v>4124</c:v>
                </c:pt>
                <c:pt idx="4125">
                  <c:v>4125</c:v>
                </c:pt>
                <c:pt idx="4126">
                  <c:v>4126</c:v>
                </c:pt>
                <c:pt idx="4127">
                  <c:v>4127</c:v>
                </c:pt>
                <c:pt idx="4128">
                  <c:v>4128</c:v>
                </c:pt>
                <c:pt idx="4129">
                  <c:v>4129</c:v>
                </c:pt>
                <c:pt idx="4130">
                  <c:v>4130</c:v>
                </c:pt>
                <c:pt idx="4131">
                  <c:v>4131</c:v>
                </c:pt>
                <c:pt idx="4132">
                  <c:v>4132</c:v>
                </c:pt>
                <c:pt idx="4133">
                  <c:v>4133</c:v>
                </c:pt>
                <c:pt idx="4134">
                  <c:v>4134</c:v>
                </c:pt>
                <c:pt idx="4135">
                  <c:v>4135</c:v>
                </c:pt>
                <c:pt idx="4136">
                  <c:v>4136</c:v>
                </c:pt>
                <c:pt idx="4137">
                  <c:v>4137</c:v>
                </c:pt>
                <c:pt idx="4138">
                  <c:v>4138</c:v>
                </c:pt>
                <c:pt idx="4139">
                  <c:v>4139</c:v>
                </c:pt>
                <c:pt idx="4140">
                  <c:v>4140</c:v>
                </c:pt>
                <c:pt idx="4141">
                  <c:v>4141</c:v>
                </c:pt>
                <c:pt idx="4142">
                  <c:v>4142</c:v>
                </c:pt>
                <c:pt idx="4143">
                  <c:v>4143</c:v>
                </c:pt>
                <c:pt idx="4144">
                  <c:v>4144</c:v>
                </c:pt>
                <c:pt idx="4145">
                  <c:v>4145</c:v>
                </c:pt>
                <c:pt idx="4146">
                  <c:v>4146</c:v>
                </c:pt>
                <c:pt idx="4147">
                  <c:v>4147</c:v>
                </c:pt>
                <c:pt idx="4148">
                  <c:v>4148</c:v>
                </c:pt>
                <c:pt idx="4149">
                  <c:v>4149</c:v>
                </c:pt>
                <c:pt idx="4150">
                  <c:v>4150</c:v>
                </c:pt>
                <c:pt idx="4151">
                  <c:v>4151</c:v>
                </c:pt>
                <c:pt idx="4152">
                  <c:v>4152</c:v>
                </c:pt>
                <c:pt idx="4153">
                  <c:v>4153</c:v>
                </c:pt>
                <c:pt idx="4154">
                  <c:v>4154</c:v>
                </c:pt>
                <c:pt idx="4155">
                  <c:v>4155</c:v>
                </c:pt>
                <c:pt idx="4156">
                  <c:v>4156</c:v>
                </c:pt>
                <c:pt idx="4157">
                  <c:v>4157</c:v>
                </c:pt>
                <c:pt idx="4158">
                  <c:v>4158</c:v>
                </c:pt>
                <c:pt idx="4159">
                  <c:v>4159</c:v>
                </c:pt>
                <c:pt idx="4160">
                  <c:v>4160</c:v>
                </c:pt>
                <c:pt idx="4161">
                  <c:v>4161</c:v>
                </c:pt>
                <c:pt idx="4162">
                  <c:v>4162</c:v>
                </c:pt>
                <c:pt idx="4163">
                  <c:v>4163</c:v>
                </c:pt>
                <c:pt idx="4164">
                  <c:v>4164</c:v>
                </c:pt>
                <c:pt idx="4165">
                  <c:v>4165</c:v>
                </c:pt>
                <c:pt idx="4166">
                  <c:v>4166</c:v>
                </c:pt>
                <c:pt idx="4167">
                  <c:v>4167</c:v>
                </c:pt>
                <c:pt idx="4168">
                  <c:v>4168</c:v>
                </c:pt>
                <c:pt idx="4169">
                  <c:v>4169</c:v>
                </c:pt>
                <c:pt idx="4170">
                  <c:v>4170</c:v>
                </c:pt>
                <c:pt idx="4171">
                  <c:v>4171</c:v>
                </c:pt>
                <c:pt idx="4172">
                  <c:v>4172</c:v>
                </c:pt>
                <c:pt idx="4173">
                  <c:v>4173</c:v>
                </c:pt>
                <c:pt idx="4174">
                  <c:v>4174</c:v>
                </c:pt>
                <c:pt idx="4175">
                  <c:v>4175</c:v>
                </c:pt>
                <c:pt idx="4176">
                  <c:v>4176</c:v>
                </c:pt>
                <c:pt idx="4177">
                  <c:v>4177</c:v>
                </c:pt>
                <c:pt idx="4178">
                  <c:v>4178</c:v>
                </c:pt>
                <c:pt idx="4179">
                  <c:v>4179</c:v>
                </c:pt>
                <c:pt idx="4180">
                  <c:v>4180</c:v>
                </c:pt>
                <c:pt idx="4181">
                  <c:v>4181</c:v>
                </c:pt>
                <c:pt idx="4182">
                  <c:v>4182</c:v>
                </c:pt>
                <c:pt idx="4183">
                  <c:v>4183</c:v>
                </c:pt>
                <c:pt idx="4184">
                  <c:v>4184</c:v>
                </c:pt>
                <c:pt idx="4185">
                  <c:v>4185</c:v>
                </c:pt>
                <c:pt idx="4186">
                  <c:v>4186</c:v>
                </c:pt>
                <c:pt idx="4187">
                  <c:v>4187</c:v>
                </c:pt>
                <c:pt idx="4188">
                  <c:v>4188</c:v>
                </c:pt>
                <c:pt idx="4189">
                  <c:v>4189</c:v>
                </c:pt>
                <c:pt idx="4190">
                  <c:v>4190</c:v>
                </c:pt>
                <c:pt idx="4191">
                  <c:v>4191</c:v>
                </c:pt>
                <c:pt idx="4192">
                  <c:v>4192</c:v>
                </c:pt>
                <c:pt idx="4193">
                  <c:v>4193</c:v>
                </c:pt>
                <c:pt idx="4194">
                  <c:v>4194</c:v>
                </c:pt>
                <c:pt idx="4195">
                  <c:v>4195</c:v>
                </c:pt>
                <c:pt idx="4196">
                  <c:v>4196</c:v>
                </c:pt>
                <c:pt idx="4197">
                  <c:v>4197</c:v>
                </c:pt>
                <c:pt idx="4198">
                  <c:v>4198</c:v>
                </c:pt>
                <c:pt idx="4199">
                  <c:v>4199</c:v>
                </c:pt>
                <c:pt idx="4200">
                  <c:v>4200</c:v>
                </c:pt>
                <c:pt idx="4201">
                  <c:v>4201</c:v>
                </c:pt>
                <c:pt idx="4202">
                  <c:v>4202</c:v>
                </c:pt>
                <c:pt idx="4203">
                  <c:v>4203</c:v>
                </c:pt>
                <c:pt idx="4204">
                  <c:v>4204</c:v>
                </c:pt>
                <c:pt idx="4205">
                  <c:v>4205</c:v>
                </c:pt>
                <c:pt idx="4206">
                  <c:v>4206</c:v>
                </c:pt>
                <c:pt idx="4207">
                  <c:v>4207</c:v>
                </c:pt>
                <c:pt idx="4208">
                  <c:v>4208</c:v>
                </c:pt>
                <c:pt idx="4209">
                  <c:v>4209</c:v>
                </c:pt>
                <c:pt idx="4210">
                  <c:v>4210</c:v>
                </c:pt>
                <c:pt idx="4211">
                  <c:v>4211</c:v>
                </c:pt>
                <c:pt idx="4212">
                  <c:v>4212</c:v>
                </c:pt>
                <c:pt idx="4213">
                  <c:v>4213</c:v>
                </c:pt>
                <c:pt idx="4214">
                  <c:v>4214</c:v>
                </c:pt>
                <c:pt idx="4215">
                  <c:v>4215</c:v>
                </c:pt>
                <c:pt idx="4216">
                  <c:v>4216</c:v>
                </c:pt>
                <c:pt idx="4217">
                  <c:v>4217</c:v>
                </c:pt>
                <c:pt idx="4218">
                  <c:v>4218</c:v>
                </c:pt>
                <c:pt idx="4219">
                  <c:v>4219</c:v>
                </c:pt>
                <c:pt idx="4220">
                  <c:v>4220</c:v>
                </c:pt>
                <c:pt idx="4221">
                  <c:v>4221</c:v>
                </c:pt>
                <c:pt idx="4222">
                  <c:v>4222</c:v>
                </c:pt>
                <c:pt idx="4223">
                  <c:v>4223</c:v>
                </c:pt>
                <c:pt idx="4224">
                  <c:v>4224</c:v>
                </c:pt>
                <c:pt idx="4225">
                  <c:v>4225</c:v>
                </c:pt>
                <c:pt idx="4226">
                  <c:v>4226</c:v>
                </c:pt>
                <c:pt idx="4227">
                  <c:v>4227</c:v>
                </c:pt>
                <c:pt idx="4228">
                  <c:v>4228</c:v>
                </c:pt>
                <c:pt idx="4229">
                  <c:v>4229</c:v>
                </c:pt>
                <c:pt idx="4230">
                  <c:v>4230</c:v>
                </c:pt>
                <c:pt idx="4231">
                  <c:v>4231</c:v>
                </c:pt>
                <c:pt idx="4232">
                  <c:v>4232</c:v>
                </c:pt>
                <c:pt idx="4233">
                  <c:v>4233</c:v>
                </c:pt>
                <c:pt idx="4234">
                  <c:v>4234</c:v>
                </c:pt>
                <c:pt idx="4235">
                  <c:v>4235</c:v>
                </c:pt>
                <c:pt idx="4236">
                  <c:v>4236</c:v>
                </c:pt>
                <c:pt idx="4237">
                  <c:v>4237</c:v>
                </c:pt>
                <c:pt idx="4238">
                  <c:v>4238</c:v>
                </c:pt>
                <c:pt idx="4239">
                  <c:v>4239</c:v>
                </c:pt>
                <c:pt idx="4240">
                  <c:v>4240</c:v>
                </c:pt>
                <c:pt idx="4241">
                  <c:v>4241</c:v>
                </c:pt>
                <c:pt idx="4242">
                  <c:v>4242</c:v>
                </c:pt>
                <c:pt idx="4243">
                  <c:v>4243</c:v>
                </c:pt>
                <c:pt idx="4244">
                  <c:v>4244</c:v>
                </c:pt>
                <c:pt idx="4245">
                  <c:v>4245</c:v>
                </c:pt>
                <c:pt idx="4246">
                  <c:v>4246</c:v>
                </c:pt>
                <c:pt idx="4247">
                  <c:v>4247</c:v>
                </c:pt>
                <c:pt idx="4248">
                  <c:v>4248</c:v>
                </c:pt>
                <c:pt idx="4249">
                  <c:v>4249</c:v>
                </c:pt>
                <c:pt idx="4250">
                  <c:v>4250</c:v>
                </c:pt>
                <c:pt idx="4251">
                  <c:v>4251</c:v>
                </c:pt>
                <c:pt idx="4252">
                  <c:v>4252</c:v>
                </c:pt>
                <c:pt idx="4253">
                  <c:v>4253</c:v>
                </c:pt>
                <c:pt idx="4254">
                  <c:v>4254</c:v>
                </c:pt>
                <c:pt idx="4255">
                  <c:v>4255</c:v>
                </c:pt>
                <c:pt idx="4256">
                  <c:v>4256</c:v>
                </c:pt>
                <c:pt idx="4257">
                  <c:v>4257</c:v>
                </c:pt>
                <c:pt idx="4258">
                  <c:v>4258</c:v>
                </c:pt>
                <c:pt idx="4259">
                  <c:v>4259</c:v>
                </c:pt>
                <c:pt idx="4260">
                  <c:v>4260</c:v>
                </c:pt>
                <c:pt idx="4261">
                  <c:v>4261</c:v>
                </c:pt>
                <c:pt idx="4262">
                  <c:v>4262</c:v>
                </c:pt>
                <c:pt idx="4263">
                  <c:v>4263</c:v>
                </c:pt>
                <c:pt idx="4264">
                  <c:v>4264</c:v>
                </c:pt>
                <c:pt idx="4265">
                  <c:v>4265</c:v>
                </c:pt>
                <c:pt idx="4266">
                  <c:v>4266</c:v>
                </c:pt>
                <c:pt idx="4267">
                  <c:v>4267</c:v>
                </c:pt>
                <c:pt idx="4268">
                  <c:v>4268</c:v>
                </c:pt>
                <c:pt idx="4269">
                  <c:v>4269</c:v>
                </c:pt>
                <c:pt idx="4270">
                  <c:v>4270</c:v>
                </c:pt>
                <c:pt idx="4271">
                  <c:v>4271</c:v>
                </c:pt>
                <c:pt idx="4272">
                  <c:v>4272</c:v>
                </c:pt>
                <c:pt idx="4273">
                  <c:v>4273</c:v>
                </c:pt>
                <c:pt idx="4274">
                  <c:v>4274</c:v>
                </c:pt>
                <c:pt idx="4275">
                  <c:v>4275</c:v>
                </c:pt>
                <c:pt idx="4276">
                  <c:v>4276</c:v>
                </c:pt>
                <c:pt idx="4277">
                  <c:v>4277</c:v>
                </c:pt>
                <c:pt idx="4278">
                  <c:v>4278</c:v>
                </c:pt>
                <c:pt idx="4279">
                  <c:v>4279</c:v>
                </c:pt>
                <c:pt idx="4280">
                  <c:v>4280</c:v>
                </c:pt>
                <c:pt idx="4281">
                  <c:v>4281</c:v>
                </c:pt>
                <c:pt idx="4282">
                  <c:v>4282</c:v>
                </c:pt>
                <c:pt idx="4283">
                  <c:v>4283</c:v>
                </c:pt>
                <c:pt idx="4284">
                  <c:v>4284</c:v>
                </c:pt>
                <c:pt idx="4285">
                  <c:v>4285</c:v>
                </c:pt>
                <c:pt idx="4286">
                  <c:v>4286</c:v>
                </c:pt>
                <c:pt idx="4287">
                  <c:v>4287</c:v>
                </c:pt>
                <c:pt idx="4288">
                  <c:v>4288</c:v>
                </c:pt>
                <c:pt idx="4289">
                  <c:v>4289</c:v>
                </c:pt>
                <c:pt idx="4290">
                  <c:v>4290</c:v>
                </c:pt>
                <c:pt idx="4291">
                  <c:v>4291</c:v>
                </c:pt>
                <c:pt idx="4292">
                  <c:v>4292</c:v>
                </c:pt>
                <c:pt idx="4293">
                  <c:v>4293</c:v>
                </c:pt>
                <c:pt idx="4294">
                  <c:v>4294</c:v>
                </c:pt>
                <c:pt idx="4295">
                  <c:v>4295</c:v>
                </c:pt>
                <c:pt idx="4296">
                  <c:v>4296</c:v>
                </c:pt>
                <c:pt idx="4297">
                  <c:v>4297</c:v>
                </c:pt>
                <c:pt idx="4298">
                  <c:v>4298</c:v>
                </c:pt>
                <c:pt idx="4299">
                  <c:v>4299</c:v>
                </c:pt>
                <c:pt idx="4300">
                  <c:v>4300</c:v>
                </c:pt>
                <c:pt idx="4301">
                  <c:v>4301</c:v>
                </c:pt>
                <c:pt idx="4302">
                  <c:v>4302</c:v>
                </c:pt>
                <c:pt idx="4303">
                  <c:v>4303</c:v>
                </c:pt>
                <c:pt idx="4304">
                  <c:v>4304</c:v>
                </c:pt>
                <c:pt idx="4305">
                  <c:v>4305</c:v>
                </c:pt>
                <c:pt idx="4306">
                  <c:v>4306</c:v>
                </c:pt>
                <c:pt idx="4307">
                  <c:v>4307</c:v>
                </c:pt>
                <c:pt idx="4308">
                  <c:v>4308</c:v>
                </c:pt>
                <c:pt idx="4309">
                  <c:v>4309</c:v>
                </c:pt>
                <c:pt idx="4310">
                  <c:v>4310</c:v>
                </c:pt>
                <c:pt idx="4311">
                  <c:v>4311</c:v>
                </c:pt>
                <c:pt idx="4312">
                  <c:v>4312</c:v>
                </c:pt>
                <c:pt idx="4313">
                  <c:v>4313</c:v>
                </c:pt>
                <c:pt idx="4314">
                  <c:v>4314</c:v>
                </c:pt>
                <c:pt idx="4315">
                  <c:v>4315</c:v>
                </c:pt>
                <c:pt idx="4316">
                  <c:v>4316</c:v>
                </c:pt>
                <c:pt idx="4317">
                  <c:v>4317</c:v>
                </c:pt>
                <c:pt idx="4318">
                  <c:v>4318</c:v>
                </c:pt>
                <c:pt idx="4319">
                  <c:v>4319</c:v>
                </c:pt>
                <c:pt idx="4320">
                  <c:v>4320</c:v>
                </c:pt>
                <c:pt idx="4321">
                  <c:v>4321</c:v>
                </c:pt>
                <c:pt idx="4322">
                  <c:v>4322</c:v>
                </c:pt>
                <c:pt idx="4323">
                  <c:v>4323</c:v>
                </c:pt>
                <c:pt idx="4324">
                  <c:v>4324</c:v>
                </c:pt>
                <c:pt idx="4325">
                  <c:v>4325</c:v>
                </c:pt>
                <c:pt idx="4326">
                  <c:v>4326</c:v>
                </c:pt>
                <c:pt idx="4327">
                  <c:v>4327</c:v>
                </c:pt>
                <c:pt idx="4328">
                  <c:v>4328</c:v>
                </c:pt>
                <c:pt idx="4329">
                  <c:v>4329</c:v>
                </c:pt>
                <c:pt idx="4330">
                  <c:v>4330</c:v>
                </c:pt>
                <c:pt idx="4331">
                  <c:v>4331</c:v>
                </c:pt>
                <c:pt idx="4332">
                  <c:v>4332</c:v>
                </c:pt>
                <c:pt idx="4333">
                  <c:v>4333</c:v>
                </c:pt>
                <c:pt idx="4334">
                  <c:v>4334</c:v>
                </c:pt>
                <c:pt idx="4335">
                  <c:v>4335</c:v>
                </c:pt>
                <c:pt idx="4336">
                  <c:v>4336</c:v>
                </c:pt>
                <c:pt idx="4337">
                  <c:v>4337</c:v>
                </c:pt>
                <c:pt idx="4338">
                  <c:v>4338</c:v>
                </c:pt>
                <c:pt idx="4339">
                  <c:v>4339</c:v>
                </c:pt>
                <c:pt idx="4340">
                  <c:v>4340</c:v>
                </c:pt>
                <c:pt idx="4341">
                  <c:v>4341</c:v>
                </c:pt>
                <c:pt idx="4342">
                  <c:v>4342</c:v>
                </c:pt>
                <c:pt idx="4343">
                  <c:v>4343</c:v>
                </c:pt>
                <c:pt idx="4344">
                  <c:v>4344</c:v>
                </c:pt>
                <c:pt idx="4345">
                  <c:v>4345</c:v>
                </c:pt>
                <c:pt idx="4346">
                  <c:v>4346</c:v>
                </c:pt>
                <c:pt idx="4347">
                  <c:v>4347</c:v>
                </c:pt>
                <c:pt idx="4348">
                  <c:v>4348</c:v>
                </c:pt>
                <c:pt idx="4349">
                  <c:v>4349</c:v>
                </c:pt>
                <c:pt idx="4350">
                  <c:v>4350</c:v>
                </c:pt>
                <c:pt idx="4351">
                  <c:v>4351</c:v>
                </c:pt>
                <c:pt idx="4352">
                  <c:v>4352</c:v>
                </c:pt>
                <c:pt idx="4353">
                  <c:v>4353</c:v>
                </c:pt>
                <c:pt idx="4354">
                  <c:v>4354</c:v>
                </c:pt>
                <c:pt idx="4355">
                  <c:v>4355</c:v>
                </c:pt>
                <c:pt idx="4356">
                  <c:v>4356</c:v>
                </c:pt>
                <c:pt idx="4357">
                  <c:v>4357</c:v>
                </c:pt>
                <c:pt idx="4358">
                  <c:v>4358</c:v>
                </c:pt>
                <c:pt idx="4359">
                  <c:v>4359</c:v>
                </c:pt>
                <c:pt idx="4360">
                  <c:v>4360</c:v>
                </c:pt>
                <c:pt idx="4361">
                  <c:v>4361</c:v>
                </c:pt>
                <c:pt idx="4362">
                  <c:v>4362</c:v>
                </c:pt>
                <c:pt idx="4363">
                  <c:v>4363</c:v>
                </c:pt>
                <c:pt idx="4364">
                  <c:v>4364</c:v>
                </c:pt>
                <c:pt idx="4365">
                  <c:v>4365</c:v>
                </c:pt>
                <c:pt idx="4366">
                  <c:v>4366</c:v>
                </c:pt>
                <c:pt idx="4367">
                  <c:v>4367</c:v>
                </c:pt>
                <c:pt idx="4368">
                  <c:v>4368</c:v>
                </c:pt>
                <c:pt idx="4369">
                  <c:v>4369</c:v>
                </c:pt>
                <c:pt idx="4370">
                  <c:v>4370</c:v>
                </c:pt>
                <c:pt idx="4371">
                  <c:v>4371</c:v>
                </c:pt>
                <c:pt idx="4372">
                  <c:v>4372</c:v>
                </c:pt>
                <c:pt idx="4373">
                  <c:v>4373</c:v>
                </c:pt>
                <c:pt idx="4374">
                  <c:v>4374</c:v>
                </c:pt>
                <c:pt idx="4375">
                  <c:v>4375</c:v>
                </c:pt>
                <c:pt idx="4376">
                  <c:v>4376</c:v>
                </c:pt>
                <c:pt idx="4377">
                  <c:v>4377</c:v>
                </c:pt>
                <c:pt idx="4378">
                  <c:v>4378</c:v>
                </c:pt>
                <c:pt idx="4379">
                  <c:v>4379</c:v>
                </c:pt>
                <c:pt idx="4380">
                  <c:v>4380</c:v>
                </c:pt>
                <c:pt idx="4381">
                  <c:v>4381</c:v>
                </c:pt>
                <c:pt idx="4382">
                  <c:v>4382</c:v>
                </c:pt>
                <c:pt idx="4383">
                  <c:v>4383</c:v>
                </c:pt>
                <c:pt idx="4384">
                  <c:v>4384</c:v>
                </c:pt>
                <c:pt idx="4385">
                  <c:v>4385</c:v>
                </c:pt>
                <c:pt idx="4386">
                  <c:v>4386</c:v>
                </c:pt>
                <c:pt idx="4387">
                  <c:v>4387</c:v>
                </c:pt>
                <c:pt idx="4388">
                  <c:v>4388</c:v>
                </c:pt>
                <c:pt idx="4389">
                  <c:v>4389</c:v>
                </c:pt>
                <c:pt idx="4390">
                  <c:v>4390</c:v>
                </c:pt>
                <c:pt idx="4391">
                  <c:v>4391</c:v>
                </c:pt>
                <c:pt idx="4392">
                  <c:v>4392</c:v>
                </c:pt>
                <c:pt idx="4393">
                  <c:v>4393</c:v>
                </c:pt>
                <c:pt idx="4394">
                  <c:v>4394</c:v>
                </c:pt>
                <c:pt idx="4395">
                  <c:v>4395</c:v>
                </c:pt>
                <c:pt idx="4396">
                  <c:v>4396</c:v>
                </c:pt>
                <c:pt idx="4397">
                  <c:v>4397</c:v>
                </c:pt>
                <c:pt idx="4398">
                  <c:v>4398</c:v>
                </c:pt>
                <c:pt idx="4399">
                  <c:v>4399</c:v>
                </c:pt>
                <c:pt idx="4400">
                  <c:v>4400</c:v>
                </c:pt>
                <c:pt idx="4401">
                  <c:v>4401</c:v>
                </c:pt>
                <c:pt idx="4402">
                  <c:v>4402</c:v>
                </c:pt>
                <c:pt idx="4403">
                  <c:v>4403</c:v>
                </c:pt>
                <c:pt idx="4404">
                  <c:v>4404</c:v>
                </c:pt>
                <c:pt idx="4405">
                  <c:v>4405</c:v>
                </c:pt>
                <c:pt idx="4406">
                  <c:v>4406</c:v>
                </c:pt>
                <c:pt idx="4407">
                  <c:v>4407</c:v>
                </c:pt>
                <c:pt idx="4408">
                  <c:v>4408</c:v>
                </c:pt>
                <c:pt idx="4409">
                  <c:v>4409</c:v>
                </c:pt>
                <c:pt idx="4410">
                  <c:v>4410</c:v>
                </c:pt>
                <c:pt idx="4411">
                  <c:v>4411</c:v>
                </c:pt>
                <c:pt idx="4412">
                  <c:v>4412</c:v>
                </c:pt>
                <c:pt idx="4413">
                  <c:v>4413</c:v>
                </c:pt>
                <c:pt idx="4414">
                  <c:v>4414</c:v>
                </c:pt>
                <c:pt idx="4415">
                  <c:v>4415</c:v>
                </c:pt>
                <c:pt idx="4416">
                  <c:v>4416</c:v>
                </c:pt>
                <c:pt idx="4417">
                  <c:v>4417</c:v>
                </c:pt>
                <c:pt idx="4418">
                  <c:v>4418</c:v>
                </c:pt>
                <c:pt idx="4419">
                  <c:v>4419</c:v>
                </c:pt>
                <c:pt idx="4420">
                  <c:v>4420</c:v>
                </c:pt>
                <c:pt idx="4421">
                  <c:v>4421</c:v>
                </c:pt>
                <c:pt idx="4422">
                  <c:v>4422</c:v>
                </c:pt>
                <c:pt idx="4423">
                  <c:v>4423</c:v>
                </c:pt>
                <c:pt idx="4424">
                  <c:v>4424</c:v>
                </c:pt>
                <c:pt idx="4425">
                  <c:v>4425</c:v>
                </c:pt>
                <c:pt idx="4426">
                  <c:v>4426</c:v>
                </c:pt>
                <c:pt idx="4427">
                  <c:v>4427</c:v>
                </c:pt>
                <c:pt idx="4428">
                  <c:v>4428</c:v>
                </c:pt>
                <c:pt idx="4429">
                  <c:v>4429</c:v>
                </c:pt>
                <c:pt idx="4430">
                  <c:v>4430</c:v>
                </c:pt>
                <c:pt idx="4431">
                  <c:v>4431</c:v>
                </c:pt>
                <c:pt idx="4432">
                  <c:v>4432</c:v>
                </c:pt>
                <c:pt idx="4433">
                  <c:v>4433</c:v>
                </c:pt>
                <c:pt idx="4434">
                  <c:v>4434</c:v>
                </c:pt>
                <c:pt idx="4435">
                  <c:v>4435</c:v>
                </c:pt>
                <c:pt idx="4436">
                  <c:v>4436</c:v>
                </c:pt>
                <c:pt idx="4437">
                  <c:v>4437</c:v>
                </c:pt>
                <c:pt idx="4438">
                  <c:v>4438</c:v>
                </c:pt>
                <c:pt idx="4439">
                  <c:v>4439</c:v>
                </c:pt>
                <c:pt idx="4440">
                  <c:v>4440</c:v>
                </c:pt>
                <c:pt idx="4441">
                  <c:v>4441</c:v>
                </c:pt>
                <c:pt idx="4442">
                  <c:v>4442</c:v>
                </c:pt>
                <c:pt idx="4443">
                  <c:v>4443</c:v>
                </c:pt>
                <c:pt idx="4444">
                  <c:v>4444</c:v>
                </c:pt>
                <c:pt idx="4445">
                  <c:v>4445</c:v>
                </c:pt>
                <c:pt idx="4446">
                  <c:v>4446</c:v>
                </c:pt>
                <c:pt idx="4447">
                  <c:v>4447</c:v>
                </c:pt>
                <c:pt idx="4448">
                  <c:v>4448</c:v>
                </c:pt>
                <c:pt idx="4449">
                  <c:v>4449</c:v>
                </c:pt>
                <c:pt idx="4450">
                  <c:v>4450</c:v>
                </c:pt>
                <c:pt idx="4451">
                  <c:v>4451</c:v>
                </c:pt>
                <c:pt idx="4452">
                  <c:v>4452</c:v>
                </c:pt>
                <c:pt idx="4453">
                  <c:v>4453</c:v>
                </c:pt>
                <c:pt idx="4454">
                  <c:v>4454</c:v>
                </c:pt>
                <c:pt idx="4455">
                  <c:v>4455</c:v>
                </c:pt>
                <c:pt idx="4456">
                  <c:v>4456</c:v>
                </c:pt>
                <c:pt idx="4457">
                  <c:v>4457</c:v>
                </c:pt>
                <c:pt idx="4458">
                  <c:v>4458</c:v>
                </c:pt>
                <c:pt idx="4459">
                  <c:v>4459</c:v>
                </c:pt>
                <c:pt idx="4460">
                  <c:v>4460</c:v>
                </c:pt>
                <c:pt idx="4461">
                  <c:v>4461</c:v>
                </c:pt>
                <c:pt idx="4462">
                  <c:v>4462</c:v>
                </c:pt>
                <c:pt idx="4463">
                  <c:v>4463</c:v>
                </c:pt>
                <c:pt idx="4464">
                  <c:v>4464</c:v>
                </c:pt>
                <c:pt idx="4465">
                  <c:v>4465</c:v>
                </c:pt>
                <c:pt idx="4466">
                  <c:v>4466</c:v>
                </c:pt>
                <c:pt idx="4467">
                  <c:v>4467</c:v>
                </c:pt>
                <c:pt idx="4468">
                  <c:v>4468</c:v>
                </c:pt>
                <c:pt idx="4469">
                  <c:v>4469</c:v>
                </c:pt>
                <c:pt idx="4470">
                  <c:v>4470</c:v>
                </c:pt>
                <c:pt idx="4471">
                  <c:v>4471</c:v>
                </c:pt>
                <c:pt idx="4472">
                  <c:v>4472</c:v>
                </c:pt>
                <c:pt idx="4473">
                  <c:v>4473</c:v>
                </c:pt>
                <c:pt idx="4474">
                  <c:v>4474</c:v>
                </c:pt>
                <c:pt idx="4475">
                  <c:v>4475</c:v>
                </c:pt>
                <c:pt idx="4476">
                  <c:v>4476</c:v>
                </c:pt>
                <c:pt idx="4477">
                  <c:v>4477</c:v>
                </c:pt>
                <c:pt idx="4478">
                  <c:v>4478</c:v>
                </c:pt>
                <c:pt idx="4479">
                  <c:v>4479</c:v>
                </c:pt>
                <c:pt idx="4480">
                  <c:v>4480</c:v>
                </c:pt>
                <c:pt idx="4481">
                  <c:v>4481</c:v>
                </c:pt>
                <c:pt idx="4482">
                  <c:v>4482</c:v>
                </c:pt>
                <c:pt idx="4483">
                  <c:v>4483</c:v>
                </c:pt>
                <c:pt idx="4484">
                  <c:v>4484</c:v>
                </c:pt>
                <c:pt idx="4485">
                  <c:v>4485</c:v>
                </c:pt>
                <c:pt idx="4486">
                  <c:v>4486</c:v>
                </c:pt>
                <c:pt idx="4487">
                  <c:v>4487</c:v>
                </c:pt>
                <c:pt idx="4488">
                  <c:v>4488</c:v>
                </c:pt>
                <c:pt idx="4489">
                  <c:v>4489</c:v>
                </c:pt>
                <c:pt idx="4490">
                  <c:v>4490</c:v>
                </c:pt>
                <c:pt idx="4491">
                  <c:v>4491</c:v>
                </c:pt>
                <c:pt idx="4492">
                  <c:v>4492</c:v>
                </c:pt>
                <c:pt idx="4493">
                  <c:v>4493</c:v>
                </c:pt>
                <c:pt idx="4494">
                  <c:v>4494</c:v>
                </c:pt>
                <c:pt idx="4495">
                  <c:v>4495</c:v>
                </c:pt>
                <c:pt idx="4496">
                  <c:v>4496</c:v>
                </c:pt>
                <c:pt idx="4497">
                  <c:v>4497</c:v>
                </c:pt>
                <c:pt idx="4498">
                  <c:v>4498</c:v>
                </c:pt>
                <c:pt idx="4499">
                  <c:v>4499</c:v>
                </c:pt>
                <c:pt idx="4500">
                  <c:v>4500</c:v>
                </c:pt>
                <c:pt idx="4501">
                  <c:v>4501</c:v>
                </c:pt>
                <c:pt idx="4502">
                  <c:v>4502</c:v>
                </c:pt>
                <c:pt idx="4503">
                  <c:v>4503</c:v>
                </c:pt>
                <c:pt idx="4504">
                  <c:v>4504</c:v>
                </c:pt>
                <c:pt idx="4505">
                  <c:v>4505</c:v>
                </c:pt>
                <c:pt idx="4506">
                  <c:v>4506</c:v>
                </c:pt>
                <c:pt idx="4507">
                  <c:v>4507</c:v>
                </c:pt>
                <c:pt idx="4508">
                  <c:v>4508</c:v>
                </c:pt>
                <c:pt idx="4509">
                  <c:v>4509</c:v>
                </c:pt>
                <c:pt idx="4510">
                  <c:v>4510</c:v>
                </c:pt>
                <c:pt idx="4511">
                  <c:v>4511</c:v>
                </c:pt>
                <c:pt idx="4512">
                  <c:v>4512</c:v>
                </c:pt>
                <c:pt idx="4513">
                  <c:v>4513</c:v>
                </c:pt>
                <c:pt idx="4514">
                  <c:v>4514</c:v>
                </c:pt>
                <c:pt idx="4515">
                  <c:v>4515</c:v>
                </c:pt>
                <c:pt idx="4516">
                  <c:v>4516</c:v>
                </c:pt>
                <c:pt idx="4517">
                  <c:v>4517</c:v>
                </c:pt>
                <c:pt idx="4518">
                  <c:v>4518</c:v>
                </c:pt>
                <c:pt idx="4519">
                  <c:v>4519</c:v>
                </c:pt>
                <c:pt idx="4520">
                  <c:v>4520</c:v>
                </c:pt>
                <c:pt idx="4521">
                  <c:v>4521</c:v>
                </c:pt>
                <c:pt idx="4522">
                  <c:v>4522</c:v>
                </c:pt>
                <c:pt idx="4523">
                  <c:v>4523</c:v>
                </c:pt>
                <c:pt idx="4524">
                  <c:v>4524</c:v>
                </c:pt>
                <c:pt idx="4525">
                  <c:v>4525</c:v>
                </c:pt>
                <c:pt idx="4526">
                  <c:v>4526</c:v>
                </c:pt>
                <c:pt idx="4527">
                  <c:v>4527</c:v>
                </c:pt>
                <c:pt idx="4528">
                  <c:v>4528</c:v>
                </c:pt>
                <c:pt idx="4529">
                  <c:v>4529</c:v>
                </c:pt>
                <c:pt idx="4530">
                  <c:v>4530</c:v>
                </c:pt>
                <c:pt idx="4531">
                  <c:v>4531</c:v>
                </c:pt>
                <c:pt idx="4532">
                  <c:v>4532</c:v>
                </c:pt>
                <c:pt idx="4533">
                  <c:v>4533</c:v>
                </c:pt>
                <c:pt idx="4534">
                  <c:v>4534</c:v>
                </c:pt>
                <c:pt idx="4535">
                  <c:v>4535</c:v>
                </c:pt>
                <c:pt idx="4536">
                  <c:v>4536</c:v>
                </c:pt>
                <c:pt idx="4537">
                  <c:v>4537</c:v>
                </c:pt>
                <c:pt idx="4538">
                  <c:v>4538</c:v>
                </c:pt>
                <c:pt idx="4539">
                  <c:v>4539</c:v>
                </c:pt>
                <c:pt idx="4540">
                  <c:v>4540</c:v>
                </c:pt>
                <c:pt idx="4541">
                  <c:v>4541</c:v>
                </c:pt>
                <c:pt idx="4542">
                  <c:v>4542</c:v>
                </c:pt>
                <c:pt idx="4543">
                  <c:v>4543</c:v>
                </c:pt>
                <c:pt idx="4544">
                  <c:v>4544</c:v>
                </c:pt>
                <c:pt idx="4545">
                  <c:v>4545</c:v>
                </c:pt>
                <c:pt idx="4546">
                  <c:v>4546</c:v>
                </c:pt>
                <c:pt idx="4547">
                  <c:v>4547</c:v>
                </c:pt>
                <c:pt idx="4548">
                  <c:v>4548</c:v>
                </c:pt>
                <c:pt idx="4549">
                  <c:v>4549</c:v>
                </c:pt>
                <c:pt idx="4550">
                  <c:v>4550</c:v>
                </c:pt>
                <c:pt idx="4551">
                  <c:v>4551</c:v>
                </c:pt>
                <c:pt idx="4552">
                  <c:v>4552</c:v>
                </c:pt>
                <c:pt idx="4553">
                  <c:v>4553</c:v>
                </c:pt>
                <c:pt idx="4554">
                  <c:v>4554</c:v>
                </c:pt>
                <c:pt idx="4555">
                  <c:v>4555</c:v>
                </c:pt>
                <c:pt idx="4556">
                  <c:v>4556</c:v>
                </c:pt>
                <c:pt idx="4557">
                  <c:v>4557</c:v>
                </c:pt>
                <c:pt idx="4558">
                  <c:v>4558</c:v>
                </c:pt>
                <c:pt idx="4559">
                  <c:v>4559</c:v>
                </c:pt>
                <c:pt idx="4560">
                  <c:v>4560</c:v>
                </c:pt>
                <c:pt idx="4561">
                  <c:v>4561</c:v>
                </c:pt>
                <c:pt idx="4562">
                  <c:v>4562</c:v>
                </c:pt>
                <c:pt idx="4563">
                  <c:v>4563</c:v>
                </c:pt>
                <c:pt idx="4564">
                  <c:v>4564</c:v>
                </c:pt>
                <c:pt idx="4565">
                  <c:v>4565</c:v>
                </c:pt>
                <c:pt idx="4566">
                  <c:v>4566</c:v>
                </c:pt>
                <c:pt idx="4567">
                  <c:v>4567</c:v>
                </c:pt>
                <c:pt idx="4568">
                  <c:v>4568</c:v>
                </c:pt>
                <c:pt idx="4569">
                  <c:v>4569</c:v>
                </c:pt>
                <c:pt idx="4570">
                  <c:v>4570</c:v>
                </c:pt>
                <c:pt idx="4571">
                  <c:v>4571</c:v>
                </c:pt>
                <c:pt idx="4572">
                  <c:v>4572</c:v>
                </c:pt>
                <c:pt idx="4573">
                  <c:v>4573</c:v>
                </c:pt>
                <c:pt idx="4574">
                  <c:v>4574</c:v>
                </c:pt>
                <c:pt idx="4575">
                  <c:v>4575</c:v>
                </c:pt>
                <c:pt idx="4576">
                  <c:v>4576</c:v>
                </c:pt>
                <c:pt idx="4577">
                  <c:v>4577</c:v>
                </c:pt>
                <c:pt idx="4578">
                  <c:v>4578</c:v>
                </c:pt>
                <c:pt idx="4579">
                  <c:v>4579</c:v>
                </c:pt>
                <c:pt idx="4580">
                  <c:v>4580</c:v>
                </c:pt>
                <c:pt idx="4581">
                  <c:v>4581</c:v>
                </c:pt>
                <c:pt idx="4582">
                  <c:v>4582</c:v>
                </c:pt>
                <c:pt idx="4583">
                  <c:v>4583</c:v>
                </c:pt>
                <c:pt idx="4584">
                  <c:v>4584</c:v>
                </c:pt>
                <c:pt idx="4585">
                  <c:v>4585</c:v>
                </c:pt>
                <c:pt idx="4586">
                  <c:v>4586</c:v>
                </c:pt>
                <c:pt idx="4587">
                  <c:v>4587</c:v>
                </c:pt>
                <c:pt idx="4588">
                  <c:v>4588</c:v>
                </c:pt>
                <c:pt idx="4589">
                  <c:v>4589</c:v>
                </c:pt>
                <c:pt idx="4590">
                  <c:v>4590</c:v>
                </c:pt>
                <c:pt idx="4591">
                  <c:v>4591</c:v>
                </c:pt>
                <c:pt idx="4592">
                  <c:v>4592</c:v>
                </c:pt>
                <c:pt idx="4593">
                  <c:v>4593</c:v>
                </c:pt>
                <c:pt idx="4594">
                  <c:v>4594</c:v>
                </c:pt>
                <c:pt idx="4595">
                  <c:v>4595</c:v>
                </c:pt>
                <c:pt idx="4596">
                  <c:v>4596</c:v>
                </c:pt>
                <c:pt idx="4597">
                  <c:v>4597</c:v>
                </c:pt>
                <c:pt idx="4598">
                  <c:v>4598</c:v>
                </c:pt>
                <c:pt idx="4599">
                  <c:v>4599</c:v>
                </c:pt>
                <c:pt idx="4600">
                  <c:v>4600</c:v>
                </c:pt>
                <c:pt idx="4601">
                  <c:v>4601</c:v>
                </c:pt>
                <c:pt idx="4602">
                  <c:v>4602</c:v>
                </c:pt>
                <c:pt idx="4603">
                  <c:v>4603</c:v>
                </c:pt>
                <c:pt idx="4604">
                  <c:v>4604</c:v>
                </c:pt>
                <c:pt idx="4605">
                  <c:v>4605</c:v>
                </c:pt>
                <c:pt idx="4606">
                  <c:v>4606</c:v>
                </c:pt>
                <c:pt idx="4607">
                  <c:v>4607</c:v>
                </c:pt>
                <c:pt idx="4608">
                  <c:v>4608</c:v>
                </c:pt>
                <c:pt idx="4609">
                  <c:v>4609</c:v>
                </c:pt>
                <c:pt idx="4610">
                  <c:v>4610</c:v>
                </c:pt>
                <c:pt idx="4611">
                  <c:v>4611</c:v>
                </c:pt>
                <c:pt idx="4612">
                  <c:v>4612</c:v>
                </c:pt>
                <c:pt idx="4613">
                  <c:v>4613</c:v>
                </c:pt>
                <c:pt idx="4614">
                  <c:v>4614</c:v>
                </c:pt>
                <c:pt idx="4615">
                  <c:v>4615</c:v>
                </c:pt>
                <c:pt idx="4616">
                  <c:v>4616</c:v>
                </c:pt>
                <c:pt idx="4617">
                  <c:v>4617</c:v>
                </c:pt>
                <c:pt idx="4618">
                  <c:v>4618</c:v>
                </c:pt>
                <c:pt idx="4619">
                  <c:v>4619</c:v>
                </c:pt>
                <c:pt idx="4620">
                  <c:v>4620</c:v>
                </c:pt>
                <c:pt idx="4621">
                  <c:v>4621</c:v>
                </c:pt>
                <c:pt idx="4622">
                  <c:v>4622</c:v>
                </c:pt>
                <c:pt idx="4623">
                  <c:v>4623</c:v>
                </c:pt>
                <c:pt idx="4624">
                  <c:v>4624</c:v>
                </c:pt>
                <c:pt idx="4625">
                  <c:v>4625</c:v>
                </c:pt>
                <c:pt idx="4626">
                  <c:v>4626</c:v>
                </c:pt>
                <c:pt idx="4627">
                  <c:v>4627</c:v>
                </c:pt>
                <c:pt idx="4628">
                  <c:v>4628</c:v>
                </c:pt>
                <c:pt idx="4629">
                  <c:v>4629</c:v>
                </c:pt>
                <c:pt idx="4630">
                  <c:v>4630</c:v>
                </c:pt>
                <c:pt idx="4631">
                  <c:v>4631</c:v>
                </c:pt>
                <c:pt idx="4632">
                  <c:v>4632</c:v>
                </c:pt>
                <c:pt idx="4633">
                  <c:v>4633</c:v>
                </c:pt>
                <c:pt idx="4634">
                  <c:v>4634</c:v>
                </c:pt>
                <c:pt idx="4635">
                  <c:v>4635</c:v>
                </c:pt>
                <c:pt idx="4636">
                  <c:v>4636</c:v>
                </c:pt>
                <c:pt idx="4637">
                  <c:v>4637</c:v>
                </c:pt>
                <c:pt idx="4638">
                  <c:v>4638</c:v>
                </c:pt>
                <c:pt idx="4639">
                  <c:v>4639</c:v>
                </c:pt>
                <c:pt idx="4640">
                  <c:v>4640</c:v>
                </c:pt>
                <c:pt idx="4641">
                  <c:v>4641</c:v>
                </c:pt>
                <c:pt idx="4642">
                  <c:v>4642</c:v>
                </c:pt>
                <c:pt idx="4643">
                  <c:v>4643</c:v>
                </c:pt>
                <c:pt idx="4644">
                  <c:v>4644</c:v>
                </c:pt>
                <c:pt idx="4645">
                  <c:v>4645</c:v>
                </c:pt>
                <c:pt idx="4646">
                  <c:v>4646</c:v>
                </c:pt>
                <c:pt idx="4647">
                  <c:v>4647</c:v>
                </c:pt>
                <c:pt idx="4648">
                  <c:v>4648</c:v>
                </c:pt>
                <c:pt idx="4649">
                  <c:v>4649</c:v>
                </c:pt>
                <c:pt idx="4650">
                  <c:v>4650</c:v>
                </c:pt>
                <c:pt idx="4651">
                  <c:v>4651</c:v>
                </c:pt>
                <c:pt idx="4652">
                  <c:v>4652</c:v>
                </c:pt>
                <c:pt idx="4653">
                  <c:v>4653</c:v>
                </c:pt>
                <c:pt idx="4654">
                  <c:v>4654</c:v>
                </c:pt>
                <c:pt idx="4655">
                  <c:v>4655</c:v>
                </c:pt>
                <c:pt idx="4656">
                  <c:v>4656</c:v>
                </c:pt>
                <c:pt idx="4657">
                  <c:v>4657</c:v>
                </c:pt>
                <c:pt idx="4658">
                  <c:v>4658</c:v>
                </c:pt>
                <c:pt idx="4659">
                  <c:v>4659</c:v>
                </c:pt>
                <c:pt idx="4660">
                  <c:v>4660</c:v>
                </c:pt>
                <c:pt idx="4661">
                  <c:v>4661</c:v>
                </c:pt>
                <c:pt idx="4662">
                  <c:v>4662</c:v>
                </c:pt>
                <c:pt idx="4663">
                  <c:v>4663</c:v>
                </c:pt>
                <c:pt idx="4664">
                  <c:v>4664</c:v>
                </c:pt>
                <c:pt idx="4665">
                  <c:v>4665</c:v>
                </c:pt>
                <c:pt idx="4666">
                  <c:v>4666</c:v>
                </c:pt>
                <c:pt idx="4667">
                  <c:v>4667</c:v>
                </c:pt>
                <c:pt idx="4668">
                  <c:v>4668</c:v>
                </c:pt>
                <c:pt idx="4669">
                  <c:v>4669</c:v>
                </c:pt>
                <c:pt idx="4670">
                  <c:v>4670</c:v>
                </c:pt>
                <c:pt idx="4671">
                  <c:v>4671</c:v>
                </c:pt>
                <c:pt idx="4672">
                  <c:v>4672</c:v>
                </c:pt>
                <c:pt idx="4673">
                  <c:v>4673</c:v>
                </c:pt>
                <c:pt idx="4674">
                  <c:v>4674</c:v>
                </c:pt>
                <c:pt idx="4675">
                  <c:v>4675</c:v>
                </c:pt>
                <c:pt idx="4676">
                  <c:v>4676</c:v>
                </c:pt>
                <c:pt idx="4677">
                  <c:v>4677</c:v>
                </c:pt>
                <c:pt idx="4678">
                  <c:v>4678</c:v>
                </c:pt>
                <c:pt idx="4679">
                  <c:v>4679</c:v>
                </c:pt>
                <c:pt idx="4680">
                  <c:v>4680</c:v>
                </c:pt>
                <c:pt idx="4681">
                  <c:v>4681</c:v>
                </c:pt>
                <c:pt idx="4682">
                  <c:v>4682</c:v>
                </c:pt>
                <c:pt idx="4683">
                  <c:v>4683</c:v>
                </c:pt>
                <c:pt idx="4684">
                  <c:v>4684</c:v>
                </c:pt>
                <c:pt idx="4685">
                  <c:v>4685</c:v>
                </c:pt>
                <c:pt idx="4686">
                  <c:v>4686</c:v>
                </c:pt>
                <c:pt idx="4687">
                  <c:v>4687</c:v>
                </c:pt>
                <c:pt idx="4688">
                  <c:v>4688</c:v>
                </c:pt>
                <c:pt idx="4689">
                  <c:v>4689</c:v>
                </c:pt>
                <c:pt idx="4690">
                  <c:v>4690</c:v>
                </c:pt>
                <c:pt idx="4691">
                  <c:v>4691</c:v>
                </c:pt>
                <c:pt idx="4692">
                  <c:v>4692</c:v>
                </c:pt>
                <c:pt idx="4693">
                  <c:v>4693</c:v>
                </c:pt>
                <c:pt idx="4694">
                  <c:v>4694</c:v>
                </c:pt>
                <c:pt idx="4695">
                  <c:v>4695</c:v>
                </c:pt>
                <c:pt idx="4696">
                  <c:v>4696</c:v>
                </c:pt>
                <c:pt idx="4697">
                  <c:v>4697</c:v>
                </c:pt>
                <c:pt idx="4698">
                  <c:v>4698</c:v>
                </c:pt>
                <c:pt idx="4699">
                  <c:v>4699</c:v>
                </c:pt>
                <c:pt idx="4700">
                  <c:v>4700</c:v>
                </c:pt>
                <c:pt idx="4701">
                  <c:v>4701</c:v>
                </c:pt>
                <c:pt idx="4702">
                  <c:v>4702</c:v>
                </c:pt>
                <c:pt idx="4703">
                  <c:v>4703</c:v>
                </c:pt>
                <c:pt idx="4704">
                  <c:v>4704</c:v>
                </c:pt>
                <c:pt idx="4705">
                  <c:v>4705</c:v>
                </c:pt>
                <c:pt idx="4706">
                  <c:v>4706</c:v>
                </c:pt>
                <c:pt idx="4707">
                  <c:v>4707</c:v>
                </c:pt>
                <c:pt idx="4708">
                  <c:v>4708</c:v>
                </c:pt>
                <c:pt idx="4709">
                  <c:v>4709</c:v>
                </c:pt>
                <c:pt idx="4710">
                  <c:v>4710</c:v>
                </c:pt>
                <c:pt idx="4711">
                  <c:v>4711</c:v>
                </c:pt>
                <c:pt idx="4712">
                  <c:v>4712</c:v>
                </c:pt>
                <c:pt idx="4713">
                  <c:v>4713</c:v>
                </c:pt>
                <c:pt idx="4714">
                  <c:v>4714</c:v>
                </c:pt>
                <c:pt idx="4715">
                  <c:v>4715</c:v>
                </c:pt>
                <c:pt idx="4716">
                  <c:v>4716</c:v>
                </c:pt>
                <c:pt idx="4717">
                  <c:v>4717</c:v>
                </c:pt>
                <c:pt idx="4718">
                  <c:v>4718</c:v>
                </c:pt>
                <c:pt idx="4719">
                  <c:v>4719</c:v>
                </c:pt>
                <c:pt idx="4720">
                  <c:v>4720</c:v>
                </c:pt>
                <c:pt idx="4721">
                  <c:v>4721</c:v>
                </c:pt>
                <c:pt idx="4722">
                  <c:v>4722</c:v>
                </c:pt>
                <c:pt idx="4723">
                  <c:v>4723</c:v>
                </c:pt>
                <c:pt idx="4724">
                  <c:v>4724</c:v>
                </c:pt>
                <c:pt idx="4725">
                  <c:v>4725</c:v>
                </c:pt>
                <c:pt idx="4726">
                  <c:v>4726</c:v>
                </c:pt>
                <c:pt idx="4727">
                  <c:v>4727</c:v>
                </c:pt>
                <c:pt idx="4728">
                  <c:v>4728</c:v>
                </c:pt>
                <c:pt idx="4729">
                  <c:v>4729</c:v>
                </c:pt>
                <c:pt idx="4730">
                  <c:v>4730</c:v>
                </c:pt>
                <c:pt idx="4731">
                  <c:v>4731</c:v>
                </c:pt>
                <c:pt idx="4732">
                  <c:v>4732</c:v>
                </c:pt>
                <c:pt idx="4733">
                  <c:v>4733</c:v>
                </c:pt>
                <c:pt idx="4734">
                  <c:v>4734</c:v>
                </c:pt>
                <c:pt idx="4735">
                  <c:v>4735</c:v>
                </c:pt>
                <c:pt idx="4736">
                  <c:v>4736</c:v>
                </c:pt>
                <c:pt idx="4737">
                  <c:v>4737</c:v>
                </c:pt>
                <c:pt idx="4738">
                  <c:v>4738</c:v>
                </c:pt>
                <c:pt idx="4739">
                  <c:v>4739</c:v>
                </c:pt>
                <c:pt idx="4740">
                  <c:v>4740</c:v>
                </c:pt>
                <c:pt idx="4741">
                  <c:v>4741</c:v>
                </c:pt>
                <c:pt idx="4742">
                  <c:v>4742</c:v>
                </c:pt>
                <c:pt idx="4743">
                  <c:v>4743</c:v>
                </c:pt>
                <c:pt idx="4744">
                  <c:v>4744</c:v>
                </c:pt>
                <c:pt idx="4745">
                  <c:v>4745</c:v>
                </c:pt>
                <c:pt idx="4746">
                  <c:v>4746</c:v>
                </c:pt>
                <c:pt idx="4747">
                  <c:v>4747</c:v>
                </c:pt>
                <c:pt idx="4748">
                  <c:v>4748</c:v>
                </c:pt>
                <c:pt idx="4749">
                  <c:v>4749</c:v>
                </c:pt>
                <c:pt idx="4750">
                  <c:v>4750</c:v>
                </c:pt>
                <c:pt idx="4751">
                  <c:v>4751</c:v>
                </c:pt>
                <c:pt idx="4752">
                  <c:v>4752</c:v>
                </c:pt>
                <c:pt idx="4753">
                  <c:v>4753</c:v>
                </c:pt>
                <c:pt idx="4754">
                  <c:v>4754</c:v>
                </c:pt>
                <c:pt idx="4755">
                  <c:v>4755</c:v>
                </c:pt>
                <c:pt idx="4756">
                  <c:v>4756</c:v>
                </c:pt>
                <c:pt idx="4757">
                  <c:v>4757</c:v>
                </c:pt>
                <c:pt idx="4758">
                  <c:v>4758</c:v>
                </c:pt>
                <c:pt idx="4759">
                  <c:v>4759</c:v>
                </c:pt>
                <c:pt idx="4760">
                  <c:v>4760</c:v>
                </c:pt>
                <c:pt idx="4761">
                  <c:v>4761</c:v>
                </c:pt>
                <c:pt idx="4762">
                  <c:v>4762</c:v>
                </c:pt>
                <c:pt idx="4763">
                  <c:v>4763</c:v>
                </c:pt>
                <c:pt idx="4764">
                  <c:v>4764</c:v>
                </c:pt>
                <c:pt idx="4765">
                  <c:v>4765</c:v>
                </c:pt>
                <c:pt idx="4766">
                  <c:v>4766</c:v>
                </c:pt>
                <c:pt idx="4767">
                  <c:v>4767</c:v>
                </c:pt>
                <c:pt idx="4768">
                  <c:v>4768</c:v>
                </c:pt>
                <c:pt idx="4769">
                  <c:v>4769</c:v>
                </c:pt>
                <c:pt idx="4770">
                  <c:v>4770</c:v>
                </c:pt>
                <c:pt idx="4771">
                  <c:v>4771</c:v>
                </c:pt>
                <c:pt idx="4772">
                  <c:v>4772</c:v>
                </c:pt>
                <c:pt idx="4773">
                  <c:v>4773</c:v>
                </c:pt>
                <c:pt idx="4774">
                  <c:v>4774</c:v>
                </c:pt>
                <c:pt idx="4775">
                  <c:v>4775</c:v>
                </c:pt>
                <c:pt idx="4776">
                  <c:v>4776</c:v>
                </c:pt>
                <c:pt idx="4777">
                  <c:v>4777</c:v>
                </c:pt>
                <c:pt idx="4778">
                  <c:v>4778</c:v>
                </c:pt>
                <c:pt idx="4779">
                  <c:v>4779</c:v>
                </c:pt>
                <c:pt idx="4780">
                  <c:v>4780</c:v>
                </c:pt>
                <c:pt idx="4781">
                  <c:v>4781</c:v>
                </c:pt>
                <c:pt idx="4782">
                  <c:v>4782</c:v>
                </c:pt>
                <c:pt idx="4783">
                  <c:v>4783</c:v>
                </c:pt>
                <c:pt idx="4784">
                  <c:v>4784</c:v>
                </c:pt>
                <c:pt idx="4785">
                  <c:v>4785</c:v>
                </c:pt>
                <c:pt idx="4786">
                  <c:v>4786</c:v>
                </c:pt>
                <c:pt idx="4787">
                  <c:v>4787</c:v>
                </c:pt>
                <c:pt idx="4788">
                  <c:v>4788</c:v>
                </c:pt>
                <c:pt idx="4789">
                  <c:v>4789</c:v>
                </c:pt>
                <c:pt idx="4790">
                  <c:v>4790</c:v>
                </c:pt>
                <c:pt idx="4791">
                  <c:v>4791</c:v>
                </c:pt>
                <c:pt idx="4792">
                  <c:v>4792</c:v>
                </c:pt>
                <c:pt idx="4793">
                  <c:v>4793</c:v>
                </c:pt>
                <c:pt idx="4794">
                  <c:v>4794</c:v>
                </c:pt>
                <c:pt idx="4795">
                  <c:v>4795</c:v>
                </c:pt>
                <c:pt idx="4796">
                  <c:v>4796</c:v>
                </c:pt>
                <c:pt idx="4797">
                  <c:v>4797</c:v>
                </c:pt>
                <c:pt idx="4798">
                  <c:v>4798</c:v>
                </c:pt>
                <c:pt idx="4799">
                  <c:v>4799</c:v>
                </c:pt>
                <c:pt idx="4800">
                  <c:v>4800</c:v>
                </c:pt>
                <c:pt idx="4801">
                  <c:v>4801</c:v>
                </c:pt>
                <c:pt idx="4802">
                  <c:v>4802</c:v>
                </c:pt>
                <c:pt idx="4803">
                  <c:v>4803</c:v>
                </c:pt>
                <c:pt idx="4804">
                  <c:v>4804</c:v>
                </c:pt>
                <c:pt idx="4805">
                  <c:v>4805</c:v>
                </c:pt>
                <c:pt idx="4806">
                  <c:v>4806</c:v>
                </c:pt>
                <c:pt idx="4807">
                  <c:v>4807</c:v>
                </c:pt>
                <c:pt idx="4808">
                  <c:v>4808</c:v>
                </c:pt>
                <c:pt idx="4809">
                  <c:v>4809</c:v>
                </c:pt>
                <c:pt idx="4810">
                  <c:v>4810</c:v>
                </c:pt>
                <c:pt idx="4811">
                  <c:v>4811</c:v>
                </c:pt>
                <c:pt idx="4812">
                  <c:v>4812</c:v>
                </c:pt>
                <c:pt idx="4813">
                  <c:v>4813</c:v>
                </c:pt>
                <c:pt idx="4814">
                  <c:v>4814</c:v>
                </c:pt>
                <c:pt idx="4815">
                  <c:v>4815</c:v>
                </c:pt>
                <c:pt idx="4816">
                  <c:v>4816</c:v>
                </c:pt>
                <c:pt idx="4817">
                  <c:v>4817</c:v>
                </c:pt>
                <c:pt idx="4818">
                  <c:v>4818</c:v>
                </c:pt>
                <c:pt idx="4819">
                  <c:v>4819</c:v>
                </c:pt>
                <c:pt idx="4820">
                  <c:v>4820</c:v>
                </c:pt>
                <c:pt idx="4821">
                  <c:v>4821</c:v>
                </c:pt>
                <c:pt idx="4822">
                  <c:v>4822</c:v>
                </c:pt>
                <c:pt idx="4823">
                  <c:v>4823</c:v>
                </c:pt>
                <c:pt idx="4824">
                  <c:v>4824</c:v>
                </c:pt>
                <c:pt idx="4825">
                  <c:v>4825</c:v>
                </c:pt>
                <c:pt idx="4826">
                  <c:v>4826</c:v>
                </c:pt>
                <c:pt idx="4827">
                  <c:v>4827</c:v>
                </c:pt>
                <c:pt idx="4828">
                  <c:v>4828</c:v>
                </c:pt>
                <c:pt idx="4829">
                  <c:v>4829</c:v>
                </c:pt>
                <c:pt idx="4830">
                  <c:v>4830</c:v>
                </c:pt>
                <c:pt idx="4831">
                  <c:v>4831</c:v>
                </c:pt>
                <c:pt idx="4832">
                  <c:v>4832</c:v>
                </c:pt>
                <c:pt idx="4833">
                  <c:v>4833</c:v>
                </c:pt>
                <c:pt idx="4834">
                  <c:v>4834</c:v>
                </c:pt>
                <c:pt idx="4835">
                  <c:v>4835</c:v>
                </c:pt>
                <c:pt idx="4836">
                  <c:v>4836</c:v>
                </c:pt>
                <c:pt idx="4837">
                  <c:v>4837</c:v>
                </c:pt>
                <c:pt idx="4838">
                  <c:v>4838</c:v>
                </c:pt>
                <c:pt idx="4839">
                  <c:v>4839</c:v>
                </c:pt>
                <c:pt idx="4840">
                  <c:v>4840</c:v>
                </c:pt>
                <c:pt idx="4841">
                  <c:v>4841</c:v>
                </c:pt>
                <c:pt idx="4842">
                  <c:v>4842</c:v>
                </c:pt>
                <c:pt idx="4843">
                  <c:v>4843</c:v>
                </c:pt>
                <c:pt idx="4844">
                  <c:v>4844</c:v>
                </c:pt>
                <c:pt idx="4845">
                  <c:v>4845</c:v>
                </c:pt>
                <c:pt idx="4846">
                  <c:v>4846</c:v>
                </c:pt>
                <c:pt idx="4847">
                  <c:v>4847</c:v>
                </c:pt>
                <c:pt idx="4848">
                  <c:v>4848</c:v>
                </c:pt>
                <c:pt idx="4849">
                  <c:v>4849</c:v>
                </c:pt>
                <c:pt idx="4850">
                  <c:v>4850</c:v>
                </c:pt>
                <c:pt idx="4851">
                  <c:v>4851</c:v>
                </c:pt>
                <c:pt idx="4852">
                  <c:v>4852</c:v>
                </c:pt>
                <c:pt idx="4853">
                  <c:v>4853</c:v>
                </c:pt>
                <c:pt idx="4854">
                  <c:v>4854</c:v>
                </c:pt>
                <c:pt idx="4855">
                  <c:v>4855</c:v>
                </c:pt>
                <c:pt idx="4856">
                  <c:v>4856</c:v>
                </c:pt>
                <c:pt idx="4857">
                  <c:v>4857</c:v>
                </c:pt>
                <c:pt idx="4858">
                  <c:v>4858</c:v>
                </c:pt>
                <c:pt idx="4859">
                  <c:v>4859</c:v>
                </c:pt>
                <c:pt idx="4860">
                  <c:v>4860</c:v>
                </c:pt>
                <c:pt idx="4861">
                  <c:v>4861</c:v>
                </c:pt>
                <c:pt idx="4862">
                  <c:v>4862</c:v>
                </c:pt>
                <c:pt idx="4863">
                  <c:v>4863</c:v>
                </c:pt>
                <c:pt idx="4864">
                  <c:v>4864</c:v>
                </c:pt>
                <c:pt idx="4865">
                  <c:v>4865</c:v>
                </c:pt>
                <c:pt idx="4866">
                  <c:v>4866</c:v>
                </c:pt>
                <c:pt idx="4867">
                  <c:v>4867</c:v>
                </c:pt>
                <c:pt idx="4868">
                  <c:v>4868</c:v>
                </c:pt>
                <c:pt idx="4869">
                  <c:v>4869</c:v>
                </c:pt>
                <c:pt idx="4870">
                  <c:v>4870</c:v>
                </c:pt>
                <c:pt idx="4871">
                  <c:v>4871</c:v>
                </c:pt>
                <c:pt idx="4872">
                  <c:v>4872</c:v>
                </c:pt>
                <c:pt idx="4873">
                  <c:v>4873</c:v>
                </c:pt>
                <c:pt idx="4874">
                  <c:v>4874</c:v>
                </c:pt>
                <c:pt idx="4875">
                  <c:v>4875</c:v>
                </c:pt>
                <c:pt idx="4876">
                  <c:v>4876</c:v>
                </c:pt>
                <c:pt idx="4877">
                  <c:v>4877</c:v>
                </c:pt>
                <c:pt idx="4878">
                  <c:v>4878</c:v>
                </c:pt>
                <c:pt idx="4879">
                  <c:v>4879</c:v>
                </c:pt>
                <c:pt idx="4880">
                  <c:v>4880</c:v>
                </c:pt>
                <c:pt idx="4881">
                  <c:v>4881</c:v>
                </c:pt>
                <c:pt idx="4882">
                  <c:v>4882</c:v>
                </c:pt>
                <c:pt idx="4883">
                  <c:v>4883</c:v>
                </c:pt>
                <c:pt idx="4884">
                  <c:v>4884</c:v>
                </c:pt>
                <c:pt idx="4885">
                  <c:v>4885</c:v>
                </c:pt>
                <c:pt idx="4886">
                  <c:v>4886</c:v>
                </c:pt>
                <c:pt idx="4887">
                  <c:v>4887</c:v>
                </c:pt>
                <c:pt idx="4888">
                  <c:v>4888</c:v>
                </c:pt>
                <c:pt idx="4889">
                  <c:v>4889</c:v>
                </c:pt>
                <c:pt idx="4890">
                  <c:v>4890</c:v>
                </c:pt>
                <c:pt idx="4891">
                  <c:v>4891</c:v>
                </c:pt>
                <c:pt idx="4892">
                  <c:v>4892</c:v>
                </c:pt>
                <c:pt idx="4893">
                  <c:v>4893</c:v>
                </c:pt>
                <c:pt idx="4894">
                  <c:v>4894</c:v>
                </c:pt>
                <c:pt idx="4895">
                  <c:v>4895</c:v>
                </c:pt>
                <c:pt idx="4896">
                  <c:v>4896</c:v>
                </c:pt>
                <c:pt idx="4897">
                  <c:v>4897</c:v>
                </c:pt>
                <c:pt idx="4898">
                  <c:v>4898</c:v>
                </c:pt>
                <c:pt idx="4899">
                  <c:v>4899</c:v>
                </c:pt>
                <c:pt idx="4900">
                  <c:v>4900</c:v>
                </c:pt>
                <c:pt idx="4901">
                  <c:v>4901</c:v>
                </c:pt>
                <c:pt idx="4902">
                  <c:v>4902</c:v>
                </c:pt>
                <c:pt idx="4903">
                  <c:v>4903</c:v>
                </c:pt>
                <c:pt idx="4904">
                  <c:v>4904</c:v>
                </c:pt>
                <c:pt idx="4905">
                  <c:v>4905</c:v>
                </c:pt>
                <c:pt idx="4906">
                  <c:v>4906</c:v>
                </c:pt>
                <c:pt idx="4907">
                  <c:v>4907</c:v>
                </c:pt>
                <c:pt idx="4908">
                  <c:v>4908</c:v>
                </c:pt>
                <c:pt idx="4909">
                  <c:v>4909</c:v>
                </c:pt>
                <c:pt idx="4910">
                  <c:v>4910</c:v>
                </c:pt>
                <c:pt idx="4911">
                  <c:v>4911</c:v>
                </c:pt>
                <c:pt idx="4912">
                  <c:v>4912</c:v>
                </c:pt>
                <c:pt idx="4913">
                  <c:v>4913</c:v>
                </c:pt>
                <c:pt idx="4914">
                  <c:v>4914</c:v>
                </c:pt>
                <c:pt idx="4915">
                  <c:v>4915</c:v>
                </c:pt>
                <c:pt idx="4916">
                  <c:v>4916</c:v>
                </c:pt>
                <c:pt idx="4917">
                  <c:v>4917</c:v>
                </c:pt>
                <c:pt idx="4918">
                  <c:v>4918</c:v>
                </c:pt>
                <c:pt idx="4919">
                  <c:v>4919</c:v>
                </c:pt>
                <c:pt idx="4920">
                  <c:v>4920</c:v>
                </c:pt>
                <c:pt idx="4921">
                  <c:v>4921</c:v>
                </c:pt>
                <c:pt idx="4922">
                  <c:v>4922</c:v>
                </c:pt>
                <c:pt idx="4923">
                  <c:v>4923</c:v>
                </c:pt>
                <c:pt idx="4924">
                  <c:v>4924</c:v>
                </c:pt>
                <c:pt idx="4925">
                  <c:v>4925</c:v>
                </c:pt>
                <c:pt idx="4926">
                  <c:v>4926</c:v>
                </c:pt>
                <c:pt idx="4927">
                  <c:v>4927</c:v>
                </c:pt>
                <c:pt idx="4928">
                  <c:v>4928</c:v>
                </c:pt>
                <c:pt idx="4929">
                  <c:v>4929</c:v>
                </c:pt>
                <c:pt idx="4930">
                  <c:v>4930</c:v>
                </c:pt>
                <c:pt idx="4931">
                  <c:v>4931</c:v>
                </c:pt>
                <c:pt idx="4932">
                  <c:v>4932</c:v>
                </c:pt>
                <c:pt idx="4933">
                  <c:v>4933</c:v>
                </c:pt>
                <c:pt idx="4934">
                  <c:v>4934</c:v>
                </c:pt>
                <c:pt idx="4935">
                  <c:v>4935</c:v>
                </c:pt>
                <c:pt idx="4936">
                  <c:v>4936</c:v>
                </c:pt>
                <c:pt idx="4937">
                  <c:v>4937</c:v>
                </c:pt>
                <c:pt idx="4938">
                  <c:v>4938</c:v>
                </c:pt>
                <c:pt idx="4939">
                  <c:v>4939</c:v>
                </c:pt>
                <c:pt idx="4940">
                  <c:v>4940</c:v>
                </c:pt>
                <c:pt idx="4941">
                  <c:v>4941</c:v>
                </c:pt>
                <c:pt idx="4942">
                  <c:v>4942</c:v>
                </c:pt>
                <c:pt idx="4943">
                  <c:v>4943</c:v>
                </c:pt>
                <c:pt idx="4944">
                  <c:v>4944</c:v>
                </c:pt>
                <c:pt idx="4945">
                  <c:v>4945</c:v>
                </c:pt>
                <c:pt idx="4946">
                  <c:v>4946</c:v>
                </c:pt>
                <c:pt idx="4947">
                  <c:v>4947</c:v>
                </c:pt>
                <c:pt idx="4948">
                  <c:v>4948</c:v>
                </c:pt>
                <c:pt idx="4949">
                  <c:v>4949</c:v>
                </c:pt>
                <c:pt idx="4950">
                  <c:v>4950</c:v>
                </c:pt>
                <c:pt idx="4951">
                  <c:v>4951</c:v>
                </c:pt>
                <c:pt idx="4952">
                  <c:v>4952</c:v>
                </c:pt>
                <c:pt idx="4953">
                  <c:v>4953</c:v>
                </c:pt>
                <c:pt idx="4954">
                  <c:v>4954</c:v>
                </c:pt>
                <c:pt idx="4955">
                  <c:v>4955</c:v>
                </c:pt>
                <c:pt idx="4956">
                  <c:v>4956</c:v>
                </c:pt>
                <c:pt idx="4957">
                  <c:v>4957</c:v>
                </c:pt>
                <c:pt idx="4958">
                  <c:v>4958</c:v>
                </c:pt>
                <c:pt idx="4959">
                  <c:v>4959</c:v>
                </c:pt>
                <c:pt idx="4960">
                  <c:v>4960</c:v>
                </c:pt>
                <c:pt idx="4961">
                  <c:v>4961</c:v>
                </c:pt>
                <c:pt idx="4962">
                  <c:v>4962</c:v>
                </c:pt>
                <c:pt idx="4963">
                  <c:v>4963</c:v>
                </c:pt>
                <c:pt idx="4964">
                  <c:v>4964</c:v>
                </c:pt>
                <c:pt idx="4965">
                  <c:v>4965</c:v>
                </c:pt>
                <c:pt idx="4966">
                  <c:v>4966</c:v>
                </c:pt>
                <c:pt idx="4967">
                  <c:v>4967</c:v>
                </c:pt>
                <c:pt idx="4968">
                  <c:v>4968</c:v>
                </c:pt>
                <c:pt idx="4969">
                  <c:v>4969</c:v>
                </c:pt>
                <c:pt idx="4970">
                  <c:v>4970</c:v>
                </c:pt>
                <c:pt idx="4971">
                  <c:v>4971</c:v>
                </c:pt>
                <c:pt idx="4972">
                  <c:v>4972</c:v>
                </c:pt>
                <c:pt idx="4973">
                  <c:v>4973</c:v>
                </c:pt>
                <c:pt idx="4974">
                  <c:v>4974</c:v>
                </c:pt>
                <c:pt idx="4975">
                  <c:v>4975</c:v>
                </c:pt>
                <c:pt idx="4976">
                  <c:v>4976</c:v>
                </c:pt>
                <c:pt idx="4977">
                  <c:v>4977</c:v>
                </c:pt>
                <c:pt idx="4978">
                  <c:v>4978</c:v>
                </c:pt>
                <c:pt idx="4979">
                  <c:v>4979</c:v>
                </c:pt>
                <c:pt idx="4980">
                  <c:v>4980</c:v>
                </c:pt>
                <c:pt idx="4981">
                  <c:v>4981</c:v>
                </c:pt>
                <c:pt idx="4982">
                  <c:v>4982</c:v>
                </c:pt>
                <c:pt idx="4983">
                  <c:v>4983</c:v>
                </c:pt>
                <c:pt idx="4984">
                  <c:v>4984</c:v>
                </c:pt>
                <c:pt idx="4985">
                  <c:v>4985</c:v>
                </c:pt>
                <c:pt idx="4986">
                  <c:v>4986</c:v>
                </c:pt>
                <c:pt idx="4987">
                  <c:v>4987</c:v>
                </c:pt>
                <c:pt idx="4988">
                  <c:v>4988</c:v>
                </c:pt>
                <c:pt idx="4989">
                  <c:v>4989</c:v>
                </c:pt>
                <c:pt idx="4990">
                  <c:v>4990</c:v>
                </c:pt>
                <c:pt idx="4991">
                  <c:v>4991</c:v>
                </c:pt>
                <c:pt idx="4992">
                  <c:v>4992</c:v>
                </c:pt>
                <c:pt idx="4993">
                  <c:v>4993</c:v>
                </c:pt>
                <c:pt idx="4994">
                  <c:v>4994</c:v>
                </c:pt>
                <c:pt idx="4995">
                  <c:v>4995</c:v>
                </c:pt>
                <c:pt idx="4996">
                  <c:v>4996</c:v>
                </c:pt>
                <c:pt idx="4997">
                  <c:v>4997</c:v>
                </c:pt>
                <c:pt idx="4998">
                  <c:v>4998</c:v>
                </c:pt>
                <c:pt idx="4999">
                  <c:v>4999</c:v>
                </c:pt>
                <c:pt idx="5000">
                  <c:v>5000</c:v>
                </c:pt>
                <c:pt idx="5001">
                  <c:v>5001</c:v>
                </c:pt>
                <c:pt idx="5002">
                  <c:v>5002</c:v>
                </c:pt>
                <c:pt idx="5003">
                  <c:v>5003</c:v>
                </c:pt>
                <c:pt idx="5004">
                  <c:v>5004</c:v>
                </c:pt>
                <c:pt idx="5005">
                  <c:v>5005</c:v>
                </c:pt>
                <c:pt idx="5006">
                  <c:v>5006</c:v>
                </c:pt>
                <c:pt idx="5007">
                  <c:v>5007</c:v>
                </c:pt>
                <c:pt idx="5008">
                  <c:v>5008</c:v>
                </c:pt>
                <c:pt idx="5009">
                  <c:v>5009</c:v>
                </c:pt>
                <c:pt idx="5010">
                  <c:v>5010</c:v>
                </c:pt>
                <c:pt idx="5011">
                  <c:v>5011</c:v>
                </c:pt>
                <c:pt idx="5012">
                  <c:v>5012</c:v>
                </c:pt>
                <c:pt idx="5013">
                  <c:v>5013</c:v>
                </c:pt>
                <c:pt idx="5014">
                  <c:v>5014</c:v>
                </c:pt>
                <c:pt idx="5015">
                  <c:v>5015</c:v>
                </c:pt>
                <c:pt idx="5016">
                  <c:v>5016</c:v>
                </c:pt>
                <c:pt idx="5017">
                  <c:v>5017</c:v>
                </c:pt>
                <c:pt idx="5018">
                  <c:v>5018</c:v>
                </c:pt>
                <c:pt idx="5019">
                  <c:v>5019</c:v>
                </c:pt>
                <c:pt idx="5020">
                  <c:v>5020</c:v>
                </c:pt>
                <c:pt idx="5021">
                  <c:v>5021</c:v>
                </c:pt>
                <c:pt idx="5022">
                  <c:v>5022</c:v>
                </c:pt>
                <c:pt idx="5023">
                  <c:v>5023</c:v>
                </c:pt>
                <c:pt idx="5024">
                  <c:v>5024</c:v>
                </c:pt>
                <c:pt idx="5025">
                  <c:v>5025</c:v>
                </c:pt>
                <c:pt idx="5026">
                  <c:v>5026</c:v>
                </c:pt>
                <c:pt idx="5027">
                  <c:v>5027</c:v>
                </c:pt>
                <c:pt idx="5028">
                  <c:v>5028</c:v>
                </c:pt>
                <c:pt idx="5029">
                  <c:v>5029</c:v>
                </c:pt>
                <c:pt idx="5030">
                  <c:v>5030</c:v>
                </c:pt>
                <c:pt idx="5031">
                  <c:v>5031</c:v>
                </c:pt>
                <c:pt idx="5032">
                  <c:v>5032</c:v>
                </c:pt>
                <c:pt idx="5033">
                  <c:v>5033</c:v>
                </c:pt>
                <c:pt idx="5034">
                  <c:v>5034</c:v>
                </c:pt>
                <c:pt idx="5035">
                  <c:v>5035</c:v>
                </c:pt>
                <c:pt idx="5036">
                  <c:v>5036</c:v>
                </c:pt>
                <c:pt idx="5037">
                  <c:v>5037</c:v>
                </c:pt>
                <c:pt idx="5038">
                  <c:v>5038</c:v>
                </c:pt>
                <c:pt idx="5039">
                  <c:v>5039</c:v>
                </c:pt>
                <c:pt idx="5040">
                  <c:v>5040</c:v>
                </c:pt>
                <c:pt idx="5041">
                  <c:v>5041</c:v>
                </c:pt>
                <c:pt idx="5042">
                  <c:v>5042</c:v>
                </c:pt>
                <c:pt idx="5043">
                  <c:v>5043</c:v>
                </c:pt>
                <c:pt idx="5044">
                  <c:v>5044</c:v>
                </c:pt>
                <c:pt idx="5045">
                  <c:v>5045</c:v>
                </c:pt>
                <c:pt idx="5046">
                  <c:v>5046</c:v>
                </c:pt>
                <c:pt idx="5047">
                  <c:v>5047</c:v>
                </c:pt>
                <c:pt idx="5048">
                  <c:v>5048</c:v>
                </c:pt>
                <c:pt idx="5049">
                  <c:v>5049</c:v>
                </c:pt>
                <c:pt idx="5050">
                  <c:v>5050</c:v>
                </c:pt>
                <c:pt idx="5051">
                  <c:v>5051</c:v>
                </c:pt>
                <c:pt idx="5052">
                  <c:v>5052</c:v>
                </c:pt>
                <c:pt idx="5053">
                  <c:v>5053</c:v>
                </c:pt>
                <c:pt idx="5054">
                  <c:v>5054</c:v>
                </c:pt>
                <c:pt idx="5055">
                  <c:v>5055</c:v>
                </c:pt>
                <c:pt idx="5056">
                  <c:v>5056</c:v>
                </c:pt>
                <c:pt idx="5057">
                  <c:v>5057</c:v>
                </c:pt>
                <c:pt idx="5058">
                  <c:v>5058</c:v>
                </c:pt>
                <c:pt idx="5059">
                  <c:v>5059</c:v>
                </c:pt>
                <c:pt idx="5060">
                  <c:v>5060</c:v>
                </c:pt>
                <c:pt idx="5061">
                  <c:v>5061</c:v>
                </c:pt>
                <c:pt idx="5062">
                  <c:v>5062</c:v>
                </c:pt>
                <c:pt idx="5063">
                  <c:v>5063</c:v>
                </c:pt>
                <c:pt idx="5064">
                  <c:v>5064</c:v>
                </c:pt>
                <c:pt idx="5065">
                  <c:v>5065</c:v>
                </c:pt>
                <c:pt idx="5066">
                  <c:v>5066</c:v>
                </c:pt>
                <c:pt idx="5067">
                  <c:v>5067</c:v>
                </c:pt>
                <c:pt idx="5068">
                  <c:v>5068</c:v>
                </c:pt>
                <c:pt idx="5069">
                  <c:v>5069</c:v>
                </c:pt>
                <c:pt idx="5070">
                  <c:v>5070</c:v>
                </c:pt>
                <c:pt idx="5071">
                  <c:v>5071</c:v>
                </c:pt>
                <c:pt idx="5072">
                  <c:v>5072</c:v>
                </c:pt>
                <c:pt idx="5073">
                  <c:v>5073</c:v>
                </c:pt>
                <c:pt idx="5074">
                  <c:v>5074</c:v>
                </c:pt>
                <c:pt idx="5075">
                  <c:v>5075</c:v>
                </c:pt>
                <c:pt idx="5076">
                  <c:v>5076</c:v>
                </c:pt>
                <c:pt idx="5077">
                  <c:v>5077</c:v>
                </c:pt>
                <c:pt idx="5078">
                  <c:v>5078</c:v>
                </c:pt>
                <c:pt idx="5079">
                  <c:v>5079</c:v>
                </c:pt>
                <c:pt idx="5080">
                  <c:v>5080</c:v>
                </c:pt>
                <c:pt idx="5081">
                  <c:v>5081</c:v>
                </c:pt>
                <c:pt idx="5082">
                  <c:v>5082</c:v>
                </c:pt>
                <c:pt idx="5083">
                  <c:v>5083</c:v>
                </c:pt>
                <c:pt idx="5084">
                  <c:v>5084</c:v>
                </c:pt>
                <c:pt idx="5085">
                  <c:v>5085</c:v>
                </c:pt>
                <c:pt idx="5086">
                  <c:v>5086</c:v>
                </c:pt>
                <c:pt idx="5087">
                  <c:v>5087</c:v>
                </c:pt>
                <c:pt idx="5088">
                  <c:v>5088</c:v>
                </c:pt>
                <c:pt idx="5089">
                  <c:v>5089</c:v>
                </c:pt>
                <c:pt idx="5090">
                  <c:v>5090</c:v>
                </c:pt>
                <c:pt idx="5091">
                  <c:v>5091</c:v>
                </c:pt>
                <c:pt idx="5092">
                  <c:v>5092</c:v>
                </c:pt>
                <c:pt idx="5093">
                  <c:v>5093</c:v>
                </c:pt>
                <c:pt idx="5094">
                  <c:v>5094</c:v>
                </c:pt>
                <c:pt idx="5095">
                  <c:v>5095</c:v>
                </c:pt>
                <c:pt idx="5096">
                  <c:v>5096</c:v>
                </c:pt>
                <c:pt idx="5097">
                  <c:v>5097</c:v>
                </c:pt>
                <c:pt idx="5098">
                  <c:v>5098</c:v>
                </c:pt>
                <c:pt idx="5099">
                  <c:v>5099</c:v>
                </c:pt>
                <c:pt idx="5100">
                  <c:v>5100</c:v>
                </c:pt>
                <c:pt idx="5101">
                  <c:v>5101</c:v>
                </c:pt>
                <c:pt idx="5102">
                  <c:v>5102</c:v>
                </c:pt>
                <c:pt idx="5103">
                  <c:v>5103</c:v>
                </c:pt>
                <c:pt idx="5104">
                  <c:v>5104</c:v>
                </c:pt>
                <c:pt idx="5105">
                  <c:v>5105</c:v>
                </c:pt>
                <c:pt idx="5106">
                  <c:v>5106</c:v>
                </c:pt>
                <c:pt idx="5107">
                  <c:v>5107</c:v>
                </c:pt>
                <c:pt idx="5108">
                  <c:v>5108</c:v>
                </c:pt>
                <c:pt idx="5109">
                  <c:v>5109</c:v>
                </c:pt>
                <c:pt idx="5110">
                  <c:v>5110</c:v>
                </c:pt>
                <c:pt idx="5111">
                  <c:v>5111</c:v>
                </c:pt>
                <c:pt idx="5112">
                  <c:v>5112</c:v>
                </c:pt>
                <c:pt idx="5113">
                  <c:v>5113</c:v>
                </c:pt>
                <c:pt idx="5114">
                  <c:v>5114</c:v>
                </c:pt>
                <c:pt idx="5115">
                  <c:v>5115</c:v>
                </c:pt>
                <c:pt idx="5116">
                  <c:v>5116</c:v>
                </c:pt>
                <c:pt idx="5117">
                  <c:v>5117</c:v>
                </c:pt>
                <c:pt idx="5118">
                  <c:v>5118</c:v>
                </c:pt>
                <c:pt idx="5119">
                  <c:v>5119</c:v>
                </c:pt>
                <c:pt idx="5120">
                  <c:v>5120</c:v>
                </c:pt>
                <c:pt idx="5121">
                  <c:v>5121</c:v>
                </c:pt>
                <c:pt idx="5122">
                  <c:v>5122</c:v>
                </c:pt>
                <c:pt idx="5123">
                  <c:v>5123</c:v>
                </c:pt>
                <c:pt idx="5124">
                  <c:v>5124</c:v>
                </c:pt>
                <c:pt idx="5125">
                  <c:v>5125</c:v>
                </c:pt>
                <c:pt idx="5126">
                  <c:v>5126</c:v>
                </c:pt>
                <c:pt idx="5127">
                  <c:v>5127</c:v>
                </c:pt>
                <c:pt idx="5128">
                  <c:v>5128</c:v>
                </c:pt>
                <c:pt idx="5129">
                  <c:v>5129</c:v>
                </c:pt>
                <c:pt idx="5130">
                  <c:v>5130</c:v>
                </c:pt>
                <c:pt idx="5131">
                  <c:v>5131</c:v>
                </c:pt>
                <c:pt idx="5132">
                  <c:v>5132</c:v>
                </c:pt>
                <c:pt idx="5133">
                  <c:v>5133</c:v>
                </c:pt>
                <c:pt idx="5134">
                  <c:v>5134</c:v>
                </c:pt>
                <c:pt idx="5135">
                  <c:v>5135</c:v>
                </c:pt>
                <c:pt idx="5136">
                  <c:v>5136</c:v>
                </c:pt>
                <c:pt idx="5137">
                  <c:v>5137</c:v>
                </c:pt>
                <c:pt idx="5138">
                  <c:v>5138</c:v>
                </c:pt>
                <c:pt idx="5139">
                  <c:v>5139</c:v>
                </c:pt>
                <c:pt idx="5140">
                  <c:v>5140</c:v>
                </c:pt>
                <c:pt idx="5141">
                  <c:v>5141</c:v>
                </c:pt>
                <c:pt idx="5142">
                  <c:v>5142</c:v>
                </c:pt>
                <c:pt idx="5143">
                  <c:v>5143</c:v>
                </c:pt>
                <c:pt idx="5144">
                  <c:v>5144</c:v>
                </c:pt>
                <c:pt idx="5145">
                  <c:v>5145</c:v>
                </c:pt>
                <c:pt idx="5146">
                  <c:v>5146</c:v>
                </c:pt>
                <c:pt idx="5147">
                  <c:v>5147</c:v>
                </c:pt>
                <c:pt idx="5148">
                  <c:v>5148</c:v>
                </c:pt>
                <c:pt idx="5149">
                  <c:v>5149</c:v>
                </c:pt>
                <c:pt idx="5150">
                  <c:v>5150</c:v>
                </c:pt>
                <c:pt idx="5151">
                  <c:v>5151</c:v>
                </c:pt>
                <c:pt idx="5152">
                  <c:v>5152</c:v>
                </c:pt>
                <c:pt idx="5153">
                  <c:v>5153</c:v>
                </c:pt>
                <c:pt idx="5154">
                  <c:v>5154</c:v>
                </c:pt>
                <c:pt idx="5155">
                  <c:v>5155</c:v>
                </c:pt>
                <c:pt idx="5156">
                  <c:v>5156</c:v>
                </c:pt>
                <c:pt idx="5157">
                  <c:v>5157</c:v>
                </c:pt>
                <c:pt idx="5158">
                  <c:v>5158</c:v>
                </c:pt>
                <c:pt idx="5159">
                  <c:v>5159</c:v>
                </c:pt>
                <c:pt idx="5160">
                  <c:v>5160</c:v>
                </c:pt>
                <c:pt idx="5161">
                  <c:v>5161</c:v>
                </c:pt>
                <c:pt idx="5162">
                  <c:v>5162</c:v>
                </c:pt>
                <c:pt idx="5163">
                  <c:v>5163</c:v>
                </c:pt>
                <c:pt idx="5164">
                  <c:v>5164</c:v>
                </c:pt>
                <c:pt idx="5165">
                  <c:v>5165</c:v>
                </c:pt>
                <c:pt idx="5166">
                  <c:v>5166</c:v>
                </c:pt>
                <c:pt idx="5167">
                  <c:v>5167</c:v>
                </c:pt>
                <c:pt idx="5168">
                  <c:v>5168</c:v>
                </c:pt>
                <c:pt idx="5169">
                  <c:v>5169</c:v>
                </c:pt>
                <c:pt idx="5170">
                  <c:v>5170</c:v>
                </c:pt>
                <c:pt idx="5171">
                  <c:v>5171</c:v>
                </c:pt>
                <c:pt idx="5172">
                  <c:v>5172</c:v>
                </c:pt>
                <c:pt idx="5173">
                  <c:v>5173</c:v>
                </c:pt>
                <c:pt idx="5174">
                  <c:v>5174</c:v>
                </c:pt>
                <c:pt idx="5175">
                  <c:v>5175</c:v>
                </c:pt>
                <c:pt idx="5176">
                  <c:v>5176</c:v>
                </c:pt>
                <c:pt idx="5177">
                  <c:v>5177</c:v>
                </c:pt>
                <c:pt idx="5178">
                  <c:v>5178</c:v>
                </c:pt>
                <c:pt idx="5179">
                  <c:v>5179</c:v>
                </c:pt>
                <c:pt idx="5180">
                  <c:v>5180</c:v>
                </c:pt>
                <c:pt idx="5181">
                  <c:v>5181</c:v>
                </c:pt>
                <c:pt idx="5182">
                  <c:v>5182</c:v>
                </c:pt>
                <c:pt idx="5183">
                  <c:v>5183</c:v>
                </c:pt>
                <c:pt idx="5184">
                  <c:v>5184</c:v>
                </c:pt>
                <c:pt idx="5185">
                  <c:v>5185</c:v>
                </c:pt>
                <c:pt idx="5186">
                  <c:v>5186</c:v>
                </c:pt>
                <c:pt idx="5187">
                  <c:v>5187</c:v>
                </c:pt>
                <c:pt idx="5188">
                  <c:v>5188</c:v>
                </c:pt>
                <c:pt idx="5189">
                  <c:v>5189</c:v>
                </c:pt>
                <c:pt idx="5190">
                  <c:v>5190</c:v>
                </c:pt>
                <c:pt idx="5191">
                  <c:v>5191</c:v>
                </c:pt>
                <c:pt idx="5192">
                  <c:v>5192</c:v>
                </c:pt>
                <c:pt idx="5193">
                  <c:v>5193</c:v>
                </c:pt>
                <c:pt idx="5194">
                  <c:v>5194</c:v>
                </c:pt>
                <c:pt idx="5195">
                  <c:v>5195</c:v>
                </c:pt>
                <c:pt idx="5196">
                  <c:v>5196</c:v>
                </c:pt>
                <c:pt idx="5197">
                  <c:v>5197</c:v>
                </c:pt>
                <c:pt idx="5198">
                  <c:v>5198</c:v>
                </c:pt>
                <c:pt idx="5199">
                  <c:v>5199</c:v>
                </c:pt>
                <c:pt idx="5200">
                  <c:v>5200</c:v>
                </c:pt>
                <c:pt idx="5201">
                  <c:v>5201</c:v>
                </c:pt>
                <c:pt idx="5202">
                  <c:v>5202</c:v>
                </c:pt>
                <c:pt idx="5203">
                  <c:v>5203</c:v>
                </c:pt>
                <c:pt idx="5204">
                  <c:v>5204</c:v>
                </c:pt>
                <c:pt idx="5205">
                  <c:v>5205</c:v>
                </c:pt>
                <c:pt idx="5206">
                  <c:v>5206</c:v>
                </c:pt>
                <c:pt idx="5207">
                  <c:v>5207</c:v>
                </c:pt>
                <c:pt idx="5208">
                  <c:v>5208</c:v>
                </c:pt>
                <c:pt idx="5209">
                  <c:v>5209</c:v>
                </c:pt>
                <c:pt idx="5210">
                  <c:v>5210</c:v>
                </c:pt>
                <c:pt idx="5211">
                  <c:v>5211</c:v>
                </c:pt>
                <c:pt idx="5212">
                  <c:v>5212</c:v>
                </c:pt>
                <c:pt idx="5213">
                  <c:v>5213</c:v>
                </c:pt>
                <c:pt idx="5214">
                  <c:v>5214</c:v>
                </c:pt>
                <c:pt idx="5215">
                  <c:v>5215</c:v>
                </c:pt>
                <c:pt idx="5216">
                  <c:v>5216</c:v>
                </c:pt>
                <c:pt idx="5217">
                  <c:v>5217</c:v>
                </c:pt>
                <c:pt idx="5218">
                  <c:v>5218</c:v>
                </c:pt>
                <c:pt idx="5219">
                  <c:v>5219</c:v>
                </c:pt>
                <c:pt idx="5220">
                  <c:v>5220</c:v>
                </c:pt>
                <c:pt idx="5221">
                  <c:v>5221</c:v>
                </c:pt>
                <c:pt idx="5222">
                  <c:v>5222</c:v>
                </c:pt>
                <c:pt idx="5223">
                  <c:v>5223</c:v>
                </c:pt>
                <c:pt idx="5224">
                  <c:v>5224</c:v>
                </c:pt>
                <c:pt idx="5225">
                  <c:v>5225</c:v>
                </c:pt>
                <c:pt idx="5226">
                  <c:v>5226</c:v>
                </c:pt>
                <c:pt idx="5227">
                  <c:v>5227</c:v>
                </c:pt>
                <c:pt idx="5228">
                  <c:v>5228</c:v>
                </c:pt>
                <c:pt idx="5229">
                  <c:v>5229</c:v>
                </c:pt>
                <c:pt idx="5230">
                  <c:v>5230</c:v>
                </c:pt>
                <c:pt idx="5231">
                  <c:v>5231</c:v>
                </c:pt>
                <c:pt idx="5232">
                  <c:v>5232</c:v>
                </c:pt>
                <c:pt idx="5233">
                  <c:v>5233</c:v>
                </c:pt>
                <c:pt idx="5234">
                  <c:v>5234</c:v>
                </c:pt>
                <c:pt idx="5235">
                  <c:v>5235</c:v>
                </c:pt>
                <c:pt idx="5236">
                  <c:v>5236</c:v>
                </c:pt>
                <c:pt idx="5237">
                  <c:v>5237</c:v>
                </c:pt>
                <c:pt idx="5238">
                  <c:v>5238</c:v>
                </c:pt>
                <c:pt idx="5239">
                  <c:v>5239</c:v>
                </c:pt>
                <c:pt idx="5240">
                  <c:v>5240</c:v>
                </c:pt>
                <c:pt idx="5241">
                  <c:v>5241</c:v>
                </c:pt>
                <c:pt idx="5242">
                  <c:v>5242</c:v>
                </c:pt>
                <c:pt idx="5243">
                  <c:v>5243</c:v>
                </c:pt>
                <c:pt idx="5244">
                  <c:v>5244</c:v>
                </c:pt>
                <c:pt idx="5245">
                  <c:v>5245</c:v>
                </c:pt>
                <c:pt idx="5246">
                  <c:v>5246</c:v>
                </c:pt>
                <c:pt idx="5247">
                  <c:v>5247</c:v>
                </c:pt>
                <c:pt idx="5248">
                  <c:v>5248</c:v>
                </c:pt>
                <c:pt idx="5249">
                  <c:v>5249</c:v>
                </c:pt>
                <c:pt idx="5250">
                  <c:v>5250</c:v>
                </c:pt>
                <c:pt idx="5251">
                  <c:v>5251</c:v>
                </c:pt>
                <c:pt idx="5252">
                  <c:v>5252</c:v>
                </c:pt>
                <c:pt idx="5253">
                  <c:v>5253</c:v>
                </c:pt>
                <c:pt idx="5254">
                  <c:v>5254</c:v>
                </c:pt>
                <c:pt idx="5255">
                  <c:v>5255</c:v>
                </c:pt>
                <c:pt idx="5256">
                  <c:v>5256</c:v>
                </c:pt>
                <c:pt idx="5257">
                  <c:v>5257</c:v>
                </c:pt>
                <c:pt idx="5258">
                  <c:v>5258</c:v>
                </c:pt>
                <c:pt idx="5259">
                  <c:v>5259</c:v>
                </c:pt>
                <c:pt idx="5260">
                  <c:v>5260</c:v>
                </c:pt>
                <c:pt idx="5261">
                  <c:v>5261</c:v>
                </c:pt>
                <c:pt idx="5262">
                  <c:v>5262</c:v>
                </c:pt>
                <c:pt idx="5263">
                  <c:v>5263</c:v>
                </c:pt>
                <c:pt idx="5264">
                  <c:v>5264</c:v>
                </c:pt>
                <c:pt idx="5265">
                  <c:v>5265</c:v>
                </c:pt>
                <c:pt idx="5266">
                  <c:v>5266</c:v>
                </c:pt>
                <c:pt idx="5267">
                  <c:v>5267</c:v>
                </c:pt>
                <c:pt idx="5268">
                  <c:v>5268</c:v>
                </c:pt>
                <c:pt idx="5269">
                  <c:v>5269</c:v>
                </c:pt>
                <c:pt idx="5270">
                  <c:v>5270</c:v>
                </c:pt>
                <c:pt idx="5271">
                  <c:v>5271</c:v>
                </c:pt>
                <c:pt idx="5272">
                  <c:v>5272</c:v>
                </c:pt>
                <c:pt idx="5273">
                  <c:v>5273</c:v>
                </c:pt>
                <c:pt idx="5274">
                  <c:v>5274</c:v>
                </c:pt>
                <c:pt idx="5275">
                  <c:v>5275</c:v>
                </c:pt>
                <c:pt idx="5276">
                  <c:v>5276</c:v>
                </c:pt>
                <c:pt idx="5277">
                  <c:v>5277</c:v>
                </c:pt>
                <c:pt idx="5278">
                  <c:v>5278</c:v>
                </c:pt>
                <c:pt idx="5279">
                  <c:v>5279</c:v>
                </c:pt>
                <c:pt idx="5280">
                  <c:v>5280</c:v>
                </c:pt>
                <c:pt idx="5281">
                  <c:v>5281</c:v>
                </c:pt>
                <c:pt idx="5282">
                  <c:v>5282</c:v>
                </c:pt>
                <c:pt idx="5283">
                  <c:v>5283</c:v>
                </c:pt>
                <c:pt idx="5284">
                  <c:v>5284</c:v>
                </c:pt>
                <c:pt idx="5285">
                  <c:v>5285</c:v>
                </c:pt>
                <c:pt idx="5286">
                  <c:v>5286</c:v>
                </c:pt>
                <c:pt idx="5287">
                  <c:v>5287</c:v>
                </c:pt>
                <c:pt idx="5288">
                  <c:v>5288</c:v>
                </c:pt>
                <c:pt idx="5289">
                  <c:v>5289</c:v>
                </c:pt>
                <c:pt idx="5290">
                  <c:v>5290</c:v>
                </c:pt>
                <c:pt idx="5291">
                  <c:v>5291</c:v>
                </c:pt>
                <c:pt idx="5292">
                  <c:v>5292</c:v>
                </c:pt>
                <c:pt idx="5293">
                  <c:v>5293</c:v>
                </c:pt>
                <c:pt idx="5294">
                  <c:v>5294</c:v>
                </c:pt>
                <c:pt idx="5295">
                  <c:v>5295</c:v>
                </c:pt>
                <c:pt idx="5296">
                  <c:v>5296</c:v>
                </c:pt>
                <c:pt idx="5297">
                  <c:v>5297</c:v>
                </c:pt>
                <c:pt idx="5298">
                  <c:v>5298</c:v>
                </c:pt>
                <c:pt idx="5299">
                  <c:v>5299</c:v>
                </c:pt>
                <c:pt idx="5300">
                  <c:v>5300</c:v>
                </c:pt>
                <c:pt idx="5301">
                  <c:v>5301</c:v>
                </c:pt>
                <c:pt idx="5302">
                  <c:v>5302</c:v>
                </c:pt>
                <c:pt idx="5303">
                  <c:v>5303</c:v>
                </c:pt>
                <c:pt idx="5304">
                  <c:v>5304</c:v>
                </c:pt>
                <c:pt idx="5305">
                  <c:v>5305</c:v>
                </c:pt>
                <c:pt idx="5306">
                  <c:v>5306</c:v>
                </c:pt>
                <c:pt idx="5307">
                  <c:v>5307</c:v>
                </c:pt>
                <c:pt idx="5308">
                  <c:v>5308</c:v>
                </c:pt>
                <c:pt idx="5309">
                  <c:v>5309</c:v>
                </c:pt>
                <c:pt idx="5310">
                  <c:v>5310</c:v>
                </c:pt>
                <c:pt idx="5311">
                  <c:v>5311</c:v>
                </c:pt>
                <c:pt idx="5312">
                  <c:v>5312</c:v>
                </c:pt>
                <c:pt idx="5313">
                  <c:v>5313</c:v>
                </c:pt>
                <c:pt idx="5314">
                  <c:v>5314</c:v>
                </c:pt>
                <c:pt idx="5315">
                  <c:v>5315</c:v>
                </c:pt>
                <c:pt idx="5316">
                  <c:v>5316</c:v>
                </c:pt>
                <c:pt idx="5317">
                  <c:v>5317</c:v>
                </c:pt>
                <c:pt idx="5318">
                  <c:v>5318</c:v>
                </c:pt>
                <c:pt idx="5319">
                  <c:v>5319</c:v>
                </c:pt>
                <c:pt idx="5320">
                  <c:v>5320</c:v>
                </c:pt>
                <c:pt idx="5321">
                  <c:v>5321</c:v>
                </c:pt>
                <c:pt idx="5322">
                  <c:v>5322</c:v>
                </c:pt>
                <c:pt idx="5323">
                  <c:v>5323</c:v>
                </c:pt>
                <c:pt idx="5324">
                  <c:v>5324</c:v>
                </c:pt>
                <c:pt idx="5325">
                  <c:v>5325</c:v>
                </c:pt>
                <c:pt idx="5326">
                  <c:v>5326</c:v>
                </c:pt>
                <c:pt idx="5327">
                  <c:v>5327</c:v>
                </c:pt>
                <c:pt idx="5328">
                  <c:v>5328</c:v>
                </c:pt>
                <c:pt idx="5329">
                  <c:v>5329</c:v>
                </c:pt>
                <c:pt idx="5330">
                  <c:v>5330</c:v>
                </c:pt>
                <c:pt idx="5331">
                  <c:v>5331</c:v>
                </c:pt>
                <c:pt idx="5332">
                  <c:v>5332</c:v>
                </c:pt>
                <c:pt idx="5333">
                  <c:v>5333</c:v>
                </c:pt>
                <c:pt idx="5334">
                  <c:v>5334</c:v>
                </c:pt>
                <c:pt idx="5335">
                  <c:v>5335</c:v>
                </c:pt>
                <c:pt idx="5336">
                  <c:v>5336</c:v>
                </c:pt>
                <c:pt idx="5337">
                  <c:v>5337</c:v>
                </c:pt>
                <c:pt idx="5338">
                  <c:v>5338</c:v>
                </c:pt>
                <c:pt idx="5339">
                  <c:v>5339</c:v>
                </c:pt>
                <c:pt idx="5340">
                  <c:v>5340</c:v>
                </c:pt>
                <c:pt idx="5341">
                  <c:v>5341</c:v>
                </c:pt>
                <c:pt idx="5342">
                  <c:v>5342</c:v>
                </c:pt>
                <c:pt idx="5343">
                  <c:v>5343</c:v>
                </c:pt>
                <c:pt idx="5344">
                  <c:v>5344</c:v>
                </c:pt>
                <c:pt idx="5345">
                  <c:v>5345</c:v>
                </c:pt>
                <c:pt idx="5346">
                  <c:v>5346</c:v>
                </c:pt>
                <c:pt idx="5347">
                  <c:v>5347</c:v>
                </c:pt>
                <c:pt idx="5348">
                  <c:v>5348</c:v>
                </c:pt>
                <c:pt idx="5349">
                  <c:v>5349</c:v>
                </c:pt>
                <c:pt idx="5350">
                  <c:v>5350</c:v>
                </c:pt>
                <c:pt idx="5351">
                  <c:v>5351</c:v>
                </c:pt>
                <c:pt idx="5352">
                  <c:v>5352</c:v>
                </c:pt>
                <c:pt idx="5353">
                  <c:v>5353</c:v>
                </c:pt>
                <c:pt idx="5354">
                  <c:v>5354</c:v>
                </c:pt>
                <c:pt idx="5355">
                  <c:v>5355</c:v>
                </c:pt>
                <c:pt idx="5356">
                  <c:v>5356</c:v>
                </c:pt>
                <c:pt idx="5357">
                  <c:v>5357</c:v>
                </c:pt>
                <c:pt idx="5358">
                  <c:v>5358</c:v>
                </c:pt>
                <c:pt idx="5359">
                  <c:v>5359</c:v>
                </c:pt>
                <c:pt idx="5360">
                  <c:v>5360</c:v>
                </c:pt>
                <c:pt idx="5361">
                  <c:v>5361</c:v>
                </c:pt>
                <c:pt idx="5362">
                  <c:v>5362</c:v>
                </c:pt>
                <c:pt idx="5363">
                  <c:v>5363</c:v>
                </c:pt>
                <c:pt idx="5364">
                  <c:v>5364</c:v>
                </c:pt>
                <c:pt idx="5365">
                  <c:v>5365</c:v>
                </c:pt>
                <c:pt idx="5366">
                  <c:v>5366</c:v>
                </c:pt>
                <c:pt idx="5367">
                  <c:v>5367</c:v>
                </c:pt>
                <c:pt idx="5368">
                  <c:v>5368</c:v>
                </c:pt>
                <c:pt idx="5369">
                  <c:v>5369</c:v>
                </c:pt>
                <c:pt idx="5370">
                  <c:v>5370</c:v>
                </c:pt>
                <c:pt idx="5371">
                  <c:v>5371</c:v>
                </c:pt>
                <c:pt idx="5372">
                  <c:v>5372</c:v>
                </c:pt>
                <c:pt idx="5373">
                  <c:v>5373</c:v>
                </c:pt>
                <c:pt idx="5374">
                  <c:v>5374</c:v>
                </c:pt>
                <c:pt idx="5375">
                  <c:v>5375</c:v>
                </c:pt>
                <c:pt idx="5376">
                  <c:v>5376</c:v>
                </c:pt>
                <c:pt idx="5377">
                  <c:v>5377</c:v>
                </c:pt>
                <c:pt idx="5378">
                  <c:v>5378</c:v>
                </c:pt>
                <c:pt idx="5379">
                  <c:v>5379</c:v>
                </c:pt>
                <c:pt idx="5380">
                  <c:v>5380</c:v>
                </c:pt>
                <c:pt idx="5381">
                  <c:v>5381</c:v>
                </c:pt>
                <c:pt idx="5382">
                  <c:v>5382</c:v>
                </c:pt>
                <c:pt idx="5383">
                  <c:v>5383</c:v>
                </c:pt>
                <c:pt idx="5384">
                  <c:v>5384</c:v>
                </c:pt>
                <c:pt idx="5385">
                  <c:v>5385</c:v>
                </c:pt>
                <c:pt idx="5386">
                  <c:v>5386</c:v>
                </c:pt>
                <c:pt idx="5387">
                  <c:v>5387</c:v>
                </c:pt>
                <c:pt idx="5388">
                  <c:v>5388</c:v>
                </c:pt>
                <c:pt idx="5389">
                  <c:v>5389</c:v>
                </c:pt>
                <c:pt idx="5390">
                  <c:v>5390</c:v>
                </c:pt>
                <c:pt idx="5391">
                  <c:v>5391</c:v>
                </c:pt>
                <c:pt idx="5392">
                  <c:v>5392</c:v>
                </c:pt>
                <c:pt idx="5393">
                  <c:v>5393</c:v>
                </c:pt>
                <c:pt idx="5394">
                  <c:v>5394</c:v>
                </c:pt>
                <c:pt idx="5395">
                  <c:v>5395</c:v>
                </c:pt>
                <c:pt idx="5396">
                  <c:v>5396</c:v>
                </c:pt>
                <c:pt idx="5397">
                  <c:v>5397</c:v>
                </c:pt>
                <c:pt idx="5398">
                  <c:v>5398</c:v>
                </c:pt>
                <c:pt idx="5399">
                  <c:v>5399</c:v>
                </c:pt>
                <c:pt idx="5400">
                  <c:v>5400</c:v>
                </c:pt>
                <c:pt idx="5401">
                  <c:v>5401</c:v>
                </c:pt>
                <c:pt idx="5402">
                  <c:v>5402</c:v>
                </c:pt>
                <c:pt idx="5403">
                  <c:v>5403</c:v>
                </c:pt>
                <c:pt idx="5404">
                  <c:v>5404</c:v>
                </c:pt>
                <c:pt idx="5405">
                  <c:v>5405</c:v>
                </c:pt>
                <c:pt idx="5406">
                  <c:v>5406</c:v>
                </c:pt>
                <c:pt idx="5407">
                  <c:v>5407</c:v>
                </c:pt>
                <c:pt idx="5408">
                  <c:v>5408</c:v>
                </c:pt>
                <c:pt idx="5409">
                  <c:v>5409</c:v>
                </c:pt>
                <c:pt idx="5410">
                  <c:v>5410</c:v>
                </c:pt>
                <c:pt idx="5411">
                  <c:v>5411</c:v>
                </c:pt>
                <c:pt idx="5412">
                  <c:v>5412</c:v>
                </c:pt>
                <c:pt idx="5413">
                  <c:v>5413</c:v>
                </c:pt>
                <c:pt idx="5414">
                  <c:v>5414</c:v>
                </c:pt>
                <c:pt idx="5415">
                  <c:v>5415</c:v>
                </c:pt>
                <c:pt idx="5416">
                  <c:v>5416</c:v>
                </c:pt>
                <c:pt idx="5417">
                  <c:v>5417</c:v>
                </c:pt>
                <c:pt idx="5418">
                  <c:v>5418</c:v>
                </c:pt>
                <c:pt idx="5419">
                  <c:v>5419</c:v>
                </c:pt>
                <c:pt idx="5420">
                  <c:v>5420</c:v>
                </c:pt>
                <c:pt idx="5421">
                  <c:v>5421</c:v>
                </c:pt>
                <c:pt idx="5422">
                  <c:v>5422</c:v>
                </c:pt>
                <c:pt idx="5423">
                  <c:v>5423</c:v>
                </c:pt>
                <c:pt idx="5424">
                  <c:v>5424</c:v>
                </c:pt>
                <c:pt idx="5425">
                  <c:v>5425</c:v>
                </c:pt>
                <c:pt idx="5426">
                  <c:v>5426</c:v>
                </c:pt>
                <c:pt idx="5427">
                  <c:v>5427</c:v>
                </c:pt>
                <c:pt idx="5428">
                  <c:v>5428</c:v>
                </c:pt>
                <c:pt idx="5429">
                  <c:v>5429</c:v>
                </c:pt>
                <c:pt idx="5430">
                  <c:v>5430</c:v>
                </c:pt>
                <c:pt idx="5431">
                  <c:v>5431</c:v>
                </c:pt>
                <c:pt idx="5432">
                  <c:v>5432</c:v>
                </c:pt>
                <c:pt idx="5433">
                  <c:v>5433</c:v>
                </c:pt>
                <c:pt idx="5434">
                  <c:v>5434</c:v>
                </c:pt>
                <c:pt idx="5435">
                  <c:v>5435</c:v>
                </c:pt>
                <c:pt idx="5436">
                  <c:v>5436</c:v>
                </c:pt>
                <c:pt idx="5437">
                  <c:v>5437</c:v>
                </c:pt>
                <c:pt idx="5438">
                  <c:v>5438</c:v>
                </c:pt>
                <c:pt idx="5439">
                  <c:v>5439</c:v>
                </c:pt>
                <c:pt idx="5440">
                  <c:v>5440</c:v>
                </c:pt>
                <c:pt idx="5441">
                  <c:v>5441</c:v>
                </c:pt>
                <c:pt idx="5442">
                  <c:v>5442</c:v>
                </c:pt>
                <c:pt idx="5443">
                  <c:v>5443</c:v>
                </c:pt>
                <c:pt idx="5444">
                  <c:v>5444</c:v>
                </c:pt>
                <c:pt idx="5445">
                  <c:v>5445</c:v>
                </c:pt>
                <c:pt idx="5446">
                  <c:v>5446</c:v>
                </c:pt>
                <c:pt idx="5447">
                  <c:v>5447</c:v>
                </c:pt>
                <c:pt idx="5448">
                  <c:v>5448</c:v>
                </c:pt>
                <c:pt idx="5449">
                  <c:v>5449</c:v>
                </c:pt>
                <c:pt idx="5450">
                  <c:v>5450</c:v>
                </c:pt>
                <c:pt idx="5451">
                  <c:v>5451</c:v>
                </c:pt>
                <c:pt idx="5452">
                  <c:v>5452</c:v>
                </c:pt>
                <c:pt idx="5453">
                  <c:v>5453</c:v>
                </c:pt>
                <c:pt idx="5454">
                  <c:v>5454</c:v>
                </c:pt>
                <c:pt idx="5455">
                  <c:v>5455</c:v>
                </c:pt>
                <c:pt idx="5456">
                  <c:v>5456</c:v>
                </c:pt>
                <c:pt idx="5457">
                  <c:v>5457</c:v>
                </c:pt>
                <c:pt idx="5458">
                  <c:v>5458</c:v>
                </c:pt>
                <c:pt idx="5459">
                  <c:v>5459</c:v>
                </c:pt>
                <c:pt idx="5460">
                  <c:v>5460</c:v>
                </c:pt>
                <c:pt idx="5461">
                  <c:v>5461</c:v>
                </c:pt>
                <c:pt idx="5462">
                  <c:v>5462</c:v>
                </c:pt>
                <c:pt idx="5463">
                  <c:v>5463</c:v>
                </c:pt>
                <c:pt idx="5464">
                  <c:v>5464</c:v>
                </c:pt>
                <c:pt idx="5465">
                  <c:v>5465</c:v>
                </c:pt>
                <c:pt idx="5466">
                  <c:v>5466</c:v>
                </c:pt>
                <c:pt idx="5467">
                  <c:v>5467</c:v>
                </c:pt>
                <c:pt idx="5468">
                  <c:v>5468</c:v>
                </c:pt>
                <c:pt idx="5469">
                  <c:v>5469</c:v>
                </c:pt>
                <c:pt idx="5470">
                  <c:v>5470</c:v>
                </c:pt>
                <c:pt idx="5471">
                  <c:v>5471</c:v>
                </c:pt>
                <c:pt idx="5472">
                  <c:v>5472</c:v>
                </c:pt>
                <c:pt idx="5473">
                  <c:v>5473</c:v>
                </c:pt>
                <c:pt idx="5474">
                  <c:v>5474</c:v>
                </c:pt>
                <c:pt idx="5475">
                  <c:v>5475</c:v>
                </c:pt>
                <c:pt idx="5476">
                  <c:v>5476</c:v>
                </c:pt>
                <c:pt idx="5477">
                  <c:v>5477</c:v>
                </c:pt>
                <c:pt idx="5478">
                  <c:v>5478</c:v>
                </c:pt>
                <c:pt idx="5479">
                  <c:v>5479</c:v>
                </c:pt>
                <c:pt idx="5480">
                  <c:v>5480</c:v>
                </c:pt>
                <c:pt idx="5481">
                  <c:v>5481</c:v>
                </c:pt>
                <c:pt idx="5482">
                  <c:v>5482</c:v>
                </c:pt>
                <c:pt idx="5483">
                  <c:v>5483</c:v>
                </c:pt>
                <c:pt idx="5484">
                  <c:v>5484</c:v>
                </c:pt>
                <c:pt idx="5485">
                  <c:v>5485</c:v>
                </c:pt>
                <c:pt idx="5486">
                  <c:v>5486</c:v>
                </c:pt>
                <c:pt idx="5487">
                  <c:v>5487</c:v>
                </c:pt>
                <c:pt idx="5488">
                  <c:v>5488</c:v>
                </c:pt>
                <c:pt idx="5489">
                  <c:v>5489</c:v>
                </c:pt>
                <c:pt idx="5490">
                  <c:v>5490</c:v>
                </c:pt>
                <c:pt idx="5491">
                  <c:v>5491</c:v>
                </c:pt>
                <c:pt idx="5492">
                  <c:v>5492</c:v>
                </c:pt>
                <c:pt idx="5493">
                  <c:v>5493</c:v>
                </c:pt>
                <c:pt idx="5494">
                  <c:v>5494</c:v>
                </c:pt>
                <c:pt idx="5495">
                  <c:v>5495</c:v>
                </c:pt>
                <c:pt idx="5496">
                  <c:v>5496</c:v>
                </c:pt>
                <c:pt idx="5497">
                  <c:v>5497</c:v>
                </c:pt>
                <c:pt idx="5498">
                  <c:v>5498</c:v>
                </c:pt>
                <c:pt idx="5499">
                  <c:v>5499</c:v>
                </c:pt>
                <c:pt idx="5500">
                  <c:v>5500</c:v>
                </c:pt>
                <c:pt idx="5501">
                  <c:v>5501</c:v>
                </c:pt>
                <c:pt idx="5502">
                  <c:v>5502</c:v>
                </c:pt>
                <c:pt idx="5503">
                  <c:v>5503</c:v>
                </c:pt>
                <c:pt idx="5504">
                  <c:v>5504</c:v>
                </c:pt>
                <c:pt idx="5505">
                  <c:v>5505</c:v>
                </c:pt>
                <c:pt idx="5506">
                  <c:v>5506</c:v>
                </c:pt>
                <c:pt idx="5507">
                  <c:v>5507</c:v>
                </c:pt>
                <c:pt idx="5508">
                  <c:v>5508</c:v>
                </c:pt>
                <c:pt idx="5509">
                  <c:v>5509</c:v>
                </c:pt>
                <c:pt idx="5510">
                  <c:v>5510</c:v>
                </c:pt>
                <c:pt idx="5511">
                  <c:v>5511</c:v>
                </c:pt>
                <c:pt idx="5512">
                  <c:v>5512</c:v>
                </c:pt>
                <c:pt idx="5513">
                  <c:v>5513</c:v>
                </c:pt>
                <c:pt idx="5514">
                  <c:v>5514</c:v>
                </c:pt>
                <c:pt idx="5515">
                  <c:v>5515</c:v>
                </c:pt>
                <c:pt idx="5516">
                  <c:v>5516</c:v>
                </c:pt>
                <c:pt idx="5517">
                  <c:v>5517</c:v>
                </c:pt>
                <c:pt idx="5518">
                  <c:v>5518</c:v>
                </c:pt>
                <c:pt idx="5519">
                  <c:v>5519</c:v>
                </c:pt>
                <c:pt idx="5520">
                  <c:v>5520</c:v>
                </c:pt>
                <c:pt idx="5521">
                  <c:v>5521</c:v>
                </c:pt>
                <c:pt idx="5522">
                  <c:v>5522</c:v>
                </c:pt>
                <c:pt idx="5523">
                  <c:v>5523</c:v>
                </c:pt>
                <c:pt idx="5524">
                  <c:v>5524</c:v>
                </c:pt>
                <c:pt idx="5525">
                  <c:v>5525</c:v>
                </c:pt>
                <c:pt idx="5526">
                  <c:v>5526</c:v>
                </c:pt>
                <c:pt idx="5527">
                  <c:v>5527</c:v>
                </c:pt>
                <c:pt idx="5528">
                  <c:v>5528</c:v>
                </c:pt>
                <c:pt idx="5529">
                  <c:v>5529</c:v>
                </c:pt>
                <c:pt idx="5530">
                  <c:v>5530</c:v>
                </c:pt>
                <c:pt idx="5531">
                  <c:v>5531</c:v>
                </c:pt>
                <c:pt idx="5532">
                  <c:v>5532</c:v>
                </c:pt>
                <c:pt idx="5533">
                  <c:v>5533</c:v>
                </c:pt>
                <c:pt idx="5534">
                  <c:v>5534</c:v>
                </c:pt>
                <c:pt idx="5535">
                  <c:v>5535</c:v>
                </c:pt>
                <c:pt idx="5536">
                  <c:v>5536</c:v>
                </c:pt>
                <c:pt idx="5537">
                  <c:v>5537</c:v>
                </c:pt>
                <c:pt idx="5538">
                  <c:v>5538</c:v>
                </c:pt>
                <c:pt idx="5539">
                  <c:v>5539</c:v>
                </c:pt>
                <c:pt idx="5540">
                  <c:v>5540</c:v>
                </c:pt>
                <c:pt idx="5541">
                  <c:v>5541</c:v>
                </c:pt>
                <c:pt idx="5542">
                  <c:v>5542</c:v>
                </c:pt>
                <c:pt idx="5543">
                  <c:v>5543</c:v>
                </c:pt>
                <c:pt idx="5544">
                  <c:v>5544</c:v>
                </c:pt>
                <c:pt idx="5545">
                  <c:v>5545</c:v>
                </c:pt>
                <c:pt idx="5546">
                  <c:v>5546</c:v>
                </c:pt>
                <c:pt idx="5547">
                  <c:v>5547</c:v>
                </c:pt>
                <c:pt idx="5548">
                  <c:v>5548</c:v>
                </c:pt>
                <c:pt idx="5549">
                  <c:v>5549</c:v>
                </c:pt>
                <c:pt idx="5550">
                  <c:v>5550</c:v>
                </c:pt>
                <c:pt idx="5551">
                  <c:v>5551</c:v>
                </c:pt>
                <c:pt idx="5552">
                  <c:v>5552</c:v>
                </c:pt>
                <c:pt idx="5553">
                  <c:v>5553</c:v>
                </c:pt>
                <c:pt idx="5554">
                  <c:v>5554</c:v>
                </c:pt>
                <c:pt idx="5555">
                  <c:v>5555</c:v>
                </c:pt>
                <c:pt idx="5556">
                  <c:v>5556</c:v>
                </c:pt>
                <c:pt idx="5557">
                  <c:v>5557</c:v>
                </c:pt>
                <c:pt idx="5558">
                  <c:v>5558</c:v>
                </c:pt>
                <c:pt idx="5559">
                  <c:v>5559</c:v>
                </c:pt>
                <c:pt idx="5560">
                  <c:v>5560</c:v>
                </c:pt>
                <c:pt idx="5561">
                  <c:v>5561</c:v>
                </c:pt>
                <c:pt idx="5562">
                  <c:v>5562</c:v>
                </c:pt>
                <c:pt idx="5563">
                  <c:v>5563</c:v>
                </c:pt>
                <c:pt idx="5564">
                  <c:v>5564</c:v>
                </c:pt>
                <c:pt idx="5565">
                  <c:v>5565</c:v>
                </c:pt>
                <c:pt idx="5566">
                  <c:v>5566</c:v>
                </c:pt>
                <c:pt idx="5567">
                  <c:v>5567</c:v>
                </c:pt>
                <c:pt idx="5568">
                  <c:v>5568</c:v>
                </c:pt>
                <c:pt idx="5569">
                  <c:v>5569</c:v>
                </c:pt>
                <c:pt idx="5570">
                  <c:v>5570</c:v>
                </c:pt>
                <c:pt idx="5571">
                  <c:v>5571</c:v>
                </c:pt>
                <c:pt idx="5572">
                  <c:v>5572</c:v>
                </c:pt>
                <c:pt idx="5573">
                  <c:v>5573</c:v>
                </c:pt>
                <c:pt idx="5574">
                  <c:v>5574</c:v>
                </c:pt>
                <c:pt idx="5575">
                  <c:v>5575</c:v>
                </c:pt>
                <c:pt idx="5576">
                  <c:v>5576</c:v>
                </c:pt>
                <c:pt idx="5577">
                  <c:v>5577</c:v>
                </c:pt>
                <c:pt idx="5578">
                  <c:v>5578</c:v>
                </c:pt>
                <c:pt idx="5579">
                  <c:v>5579</c:v>
                </c:pt>
                <c:pt idx="5580">
                  <c:v>5580</c:v>
                </c:pt>
                <c:pt idx="5581">
                  <c:v>5581</c:v>
                </c:pt>
                <c:pt idx="5582">
                  <c:v>5582</c:v>
                </c:pt>
                <c:pt idx="5583">
                  <c:v>5583</c:v>
                </c:pt>
                <c:pt idx="5584">
                  <c:v>5584</c:v>
                </c:pt>
                <c:pt idx="5585">
                  <c:v>5585</c:v>
                </c:pt>
                <c:pt idx="5586">
                  <c:v>5586</c:v>
                </c:pt>
                <c:pt idx="5587">
                  <c:v>5587</c:v>
                </c:pt>
                <c:pt idx="5588">
                  <c:v>5588</c:v>
                </c:pt>
                <c:pt idx="5589">
                  <c:v>5589</c:v>
                </c:pt>
                <c:pt idx="5590">
                  <c:v>5590</c:v>
                </c:pt>
                <c:pt idx="5591">
                  <c:v>5591</c:v>
                </c:pt>
                <c:pt idx="5592">
                  <c:v>5592</c:v>
                </c:pt>
                <c:pt idx="5593">
                  <c:v>5593</c:v>
                </c:pt>
                <c:pt idx="5594">
                  <c:v>5594</c:v>
                </c:pt>
                <c:pt idx="5595">
                  <c:v>5595</c:v>
                </c:pt>
                <c:pt idx="5596">
                  <c:v>5596</c:v>
                </c:pt>
                <c:pt idx="5597">
                  <c:v>5597</c:v>
                </c:pt>
                <c:pt idx="5598">
                  <c:v>5598</c:v>
                </c:pt>
                <c:pt idx="5599">
                  <c:v>5599</c:v>
                </c:pt>
                <c:pt idx="5600">
                  <c:v>5600</c:v>
                </c:pt>
                <c:pt idx="5601">
                  <c:v>5601</c:v>
                </c:pt>
                <c:pt idx="5602">
                  <c:v>5602</c:v>
                </c:pt>
                <c:pt idx="5603">
                  <c:v>5603</c:v>
                </c:pt>
                <c:pt idx="5604">
                  <c:v>5604</c:v>
                </c:pt>
                <c:pt idx="5605">
                  <c:v>5605</c:v>
                </c:pt>
                <c:pt idx="5606">
                  <c:v>5606</c:v>
                </c:pt>
                <c:pt idx="5607">
                  <c:v>5607</c:v>
                </c:pt>
                <c:pt idx="5608">
                  <c:v>5608</c:v>
                </c:pt>
                <c:pt idx="5609">
                  <c:v>5609</c:v>
                </c:pt>
                <c:pt idx="5610">
                  <c:v>5610</c:v>
                </c:pt>
                <c:pt idx="5611">
                  <c:v>5611</c:v>
                </c:pt>
                <c:pt idx="5612">
                  <c:v>5612</c:v>
                </c:pt>
                <c:pt idx="5613">
                  <c:v>5613</c:v>
                </c:pt>
                <c:pt idx="5614">
                  <c:v>5614</c:v>
                </c:pt>
                <c:pt idx="5615">
                  <c:v>5615</c:v>
                </c:pt>
                <c:pt idx="5616">
                  <c:v>5616</c:v>
                </c:pt>
                <c:pt idx="5617">
                  <c:v>5617</c:v>
                </c:pt>
                <c:pt idx="5618">
                  <c:v>5618</c:v>
                </c:pt>
                <c:pt idx="5619">
                  <c:v>5619</c:v>
                </c:pt>
                <c:pt idx="5620">
                  <c:v>5620</c:v>
                </c:pt>
                <c:pt idx="5621">
                  <c:v>5621</c:v>
                </c:pt>
                <c:pt idx="5622">
                  <c:v>5622</c:v>
                </c:pt>
                <c:pt idx="5623">
                  <c:v>5623</c:v>
                </c:pt>
                <c:pt idx="5624">
                  <c:v>5624</c:v>
                </c:pt>
                <c:pt idx="5625">
                  <c:v>5625</c:v>
                </c:pt>
                <c:pt idx="5626">
                  <c:v>5626</c:v>
                </c:pt>
                <c:pt idx="5627">
                  <c:v>5627</c:v>
                </c:pt>
                <c:pt idx="5628">
                  <c:v>5628</c:v>
                </c:pt>
                <c:pt idx="5629">
                  <c:v>5629</c:v>
                </c:pt>
                <c:pt idx="5630">
                  <c:v>5630</c:v>
                </c:pt>
                <c:pt idx="5631">
                  <c:v>5631</c:v>
                </c:pt>
                <c:pt idx="5632">
                  <c:v>5632</c:v>
                </c:pt>
                <c:pt idx="5633">
                  <c:v>5633</c:v>
                </c:pt>
                <c:pt idx="5634">
                  <c:v>5634</c:v>
                </c:pt>
                <c:pt idx="5635">
                  <c:v>5635</c:v>
                </c:pt>
                <c:pt idx="5636">
                  <c:v>5636</c:v>
                </c:pt>
                <c:pt idx="5637">
                  <c:v>5637</c:v>
                </c:pt>
                <c:pt idx="5638">
                  <c:v>5638</c:v>
                </c:pt>
                <c:pt idx="5639">
                  <c:v>5639</c:v>
                </c:pt>
                <c:pt idx="5640">
                  <c:v>5640</c:v>
                </c:pt>
                <c:pt idx="5641">
                  <c:v>5641</c:v>
                </c:pt>
                <c:pt idx="5642">
                  <c:v>5642</c:v>
                </c:pt>
                <c:pt idx="5643">
                  <c:v>5643</c:v>
                </c:pt>
                <c:pt idx="5644">
                  <c:v>5644</c:v>
                </c:pt>
                <c:pt idx="5645">
                  <c:v>5645</c:v>
                </c:pt>
                <c:pt idx="5646">
                  <c:v>5646</c:v>
                </c:pt>
                <c:pt idx="5647">
                  <c:v>5647</c:v>
                </c:pt>
                <c:pt idx="5648">
                  <c:v>5648</c:v>
                </c:pt>
                <c:pt idx="5649">
                  <c:v>5649</c:v>
                </c:pt>
                <c:pt idx="5650">
                  <c:v>5650</c:v>
                </c:pt>
                <c:pt idx="5651">
                  <c:v>5651</c:v>
                </c:pt>
                <c:pt idx="5652">
                  <c:v>5652</c:v>
                </c:pt>
                <c:pt idx="5653">
                  <c:v>5653</c:v>
                </c:pt>
                <c:pt idx="5654">
                  <c:v>5654</c:v>
                </c:pt>
                <c:pt idx="5655">
                  <c:v>5655</c:v>
                </c:pt>
                <c:pt idx="5656">
                  <c:v>5656</c:v>
                </c:pt>
                <c:pt idx="5657">
                  <c:v>5657</c:v>
                </c:pt>
                <c:pt idx="5658">
                  <c:v>5658</c:v>
                </c:pt>
                <c:pt idx="5659">
                  <c:v>5659</c:v>
                </c:pt>
                <c:pt idx="5660">
                  <c:v>5660</c:v>
                </c:pt>
                <c:pt idx="5661">
                  <c:v>5661</c:v>
                </c:pt>
                <c:pt idx="5662">
                  <c:v>5662</c:v>
                </c:pt>
                <c:pt idx="5663">
                  <c:v>5663</c:v>
                </c:pt>
                <c:pt idx="5664">
                  <c:v>5664</c:v>
                </c:pt>
                <c:pt idx="5665">
                  <c:v>5665</c:v>
                </c:pt>
                <c:pt idx="5666">
                  <c:v>5666</c:v>
                </c:pt>
                <c:pt idx="5667">
                  <c:v>5667</c:v>
                </c:pt>
                <c:pt idx="5668">
                  <c:v>5668</c:v>
                </c:pt>
                <c:pt idx="5669">
                  <c:v>5669</c:v>
                </c:pt>
                <c:pt idx="5670">
                  <c:v>5670</c:v>
                </c:pt>
                <c:pt idx="5671">
                  <c:v>5671</c:v>
                </c:pt>
                <c:pt idx="5672">
                  <c:v>5672</c:v>
                </c:pt>
                <c:pt idx="5673">
                  <c:v>5673</c:v>
                </c:pt>
                <c:pt idx="5674">
                  <c:v>5674</c:v>
                </c:pt>
                <c:pt idx="5675">
                  <c:v>5675</c:v>
                </c:pt>
                <c:pt idx="5676">
                  <c:v>5676</c:v>
                </c:pt>
                <c:pt idx="5677">
                  <c:v>5677</c:v>
                </c:pt>
                <c:pt idx="5678">
                  <c:v>5678</c:v>
                </c:pt>
                <c:pt idx="5679">
                  <c:v>5679</c:v>
                </c:pt>
                <c:pt idx="5680">
                  <c:v>5680</c:v>
                </c:pt>
                <c:pt idx="5681">
                  <c:v>5681</c:v>
                </c:pt>
                <c:pt idx="5682">
                  <c:v>5682</c:v>
                </c:pt>
                <c:pt idx="5683">
                  <c:v>5683</c:v>
                </c:pt>
                <c:pt idx="5684">
                  <c:v>5684</c:v>
                </c:pt>
                <c:pt idx="5685">
                  <c:v>5685</c:v>
                </c:pt>
                <c:pt idx="5686">
                  <c:v>5686</c:v>
                </c:pt>
                <c:pt idx="5687">
                  <c:v>5687</c:v>
                </c:pt>
                <c:pt idx="5688">
                  <c:v>5688</c:v>
                </c:pt>
                <c:pt idx="5689">
                  <c:v>5689</c:v>
                </c:pt>
                <c:pt idx="5690">
                  <c:v>5690</c:v>
                </c:pt>
                <c:pt idx="5691">
                  <c:v>5691</c:v>
                </c:pt>
                <c:pt idx="5692">
                  <c:v>5692</c:v>
                </c:pt>
                <c:pt idx="5693">
                  <c:v>5693</c:v>
                </c:pt>
                <c:pt idx="5694">
                  <c:v>5694</c:v>
                </c:pt>
                <c:pt idx="5695">
                  <c:v>5695</c:v>
                </c:pt>
                <c:pt idx="5696">
                  <c:v>5696</c:v>
                </c:pt>
                <c:pt idx="5697">
                  <c:v>5697</c:v>
                </c:pt>
                <c:pt idx="5698">
                  <c:v>5698</c:v>
                </c:pt>
                <c:pt idx="5699">
                  <c:v>5699</c:v>
                </c:pt>
                <c:pt idx="5700">
                  <c:v>5700</c:v>
                </c:pt>
                <c:pt idx="5701">
                  <c:v>5701</c:v>
                </c:pt>
                <c:pt idx="5702">
                  <c:v>5702</c:v>
                </c:pt>
                <c:pt idx="5703">
                  <c:v>5703</c:v>
                </c:pt>
                <c:pt idx="5704">
                  <c:v>5704</c:v>
                </c:pt>
                <c:pt idx="5705">
                  <c:v>5705</c:v>
                </c:pt>
                <c:pt idx="5706">
                  <c:v>5706</c:v>
                </c:pt>
                <c:pt idx="5707">
                  <c:v>5707</c:v>
                </c:pt>
                <c:pt idx="5708">
                  <c:v>5708</c:v>
                </c:pt>
                <c:pt idx="5709">
                  <c:v>5709</c:v>
                </c:pt>
                <c:pt idx="5710">
                  <c:v>5710</c:v>
                </c:pt>
                <c:pt idx="5711">
                  <c:v>5711</c:v>
                </c:pt>
                <c:pt idx="5712">
                  <c:v>5712</c:v>
                </c:pt>
                <c:pt idx="5713">
                  <c:v>5713</c:v>
                </c:pt>
                <c:pt idx="5714">
                  <c:v>5714</c:v>
                </c:pt>
                <c:pt idx="5715">
                  <c:v>5715</c:v>
                </c:pt>
                <c:pt idx="5716">
                  <c:v>5716</c:v>
                </c:pt>
                <c:pt idx="5717">
                  <c:v>5717</c:v>
                </c:pt>
                <c:pt idx="5718">
                  <c:v>5718</c:v>
                </c:pt>
                <c:pt idx="5719">
                  <c:v>5719</c:v>
                </c:pt>
                <c:pt idx="5720">
                  <c:v>5720</c:v>
                </c:pt>
                <c:pt idx="5721">
                  <c:v>5721</c:v>
                </c:pt>
                <c:pt idx="5722">
                  <c:v>5722</c:v>
                </c:pt>
                <c:pt idx="5723">
                  <c:v>5723</c:v>
                </c:pt>
                <c:pt idx="5724">
                  <c:v>5724</c:v>
                </c:pt>
                <c:pt idx="5725">
                  <c:v>5725</c:v>
                </c:pt>
                <c:pt idx="5726">
                  <c:v>5726</c:v>
                </c:pt>
                <c:pt idx="5727">
                  <c:v>5727</c:v>
                </c:pt>
                <c:pt idx="5728">
                  <c:v>5728</c:v>
                </c:pt>
                <c:pt idx="5729">
                  <c:v>5729</c:v>
                </c:pt>
                <c:pt idx="5730">
                  <c:v>5730</c:v>
                </c:pt>
                <c:pt idx="5731">
                  <c:v>5731</c:v>
                </c:pt>
                <c:pt idx="5732">
                  <c:v>5732</c:v>
                </c:pt>
                <c:pt idx="5733">
                  <c:v>5733</c:v>
                </c:pt>
                <c:pt idx="5734">
                  <c:v>5734</c:v>
                </c:pt>
                <c:pt idx="5735">
                  <c:v>5735</c:v>
                </c:pt>
                <c:pt idx="5736">
                  <c:v>5736</c:v>
                </c:pt>
                <c:pt idx="5737">
                  <c:v>5737</c:v>
                </c:pt>
                <c:pt idx="5738">
                  <c:v>5738</c:v>
                </c:pt>
                <c:pt idx="5739">
                  <c:v>5739</c:v>
                </c:pt>
                <c:pt idx="5740">
                  <c:v>5740</c:v>
                </c:pt>
                <c:pt idx="5741">
                  <c:v>5741</c:v>
                </c:pt>
                <c:pt idx="5742">
                  <c:v>5742</c:v>
                </c:pt>
                <c:pt idx="5743">
                  <c:v>5743</c:v>
                </c:pt>
                <c:pt idx="5744">
                  <c:v>5744</c:v>
                </c:pt>
                <c:pt idx="5745">
                  <c:v>5745</c:v>
                </c:pt>
                <c:pt idx="5746">
                  <c:v>5746</c:v>
                </c:pt>
                <c:pt idx="5747">
                  <c:v>5747</c:v>
                </c:pt>
                <c:pt idx="5748">
                  <c:v>5748</c:v>
                </c:pt>
                <c:pt idx="5749">
                  <c:v>5749</c:v>
                </c:pt>
                <c:pt idx="5750">
                  <c:v>5750</c:v>
                </c:pt>
                <c:pt idx="5751">
                  <c:v>5751</c:v>
                </c:pt>
                <c:pt idx="5752">
                  <c:v>5752</c:v>
                </c:pt>
                <c:pt idx="5753">
                  <c:v>5753</c:v>
                </c:pt>
                <c:pt idx="5754">
                  <c:v>5754</c:v>
                </c:pt>
                <c:pt idx="5755">
                  <c:v>5755</c:v>
                </c:pt>
                <c:pt idx="5756">
                  <c:v>5756</c:v>
                </c:pt>
                <c:pt idx="5757">
                  <c:v>5757</c:v>
                </c:pt>
                <c:pt idx="5758">
                  <c:v>5758</c:v>
                </c:pt>
                <c:pt idx="5759">
                  <c:v>5759</c:v>
                </c:pt>
                <c:pt idx="5760">
                  <c:v>5760</c:v>
                </c:pt>
                <c:pt idx="5761">
                  <c:v>5761</c:v>
                </c:pt>
                <c:pt idx="5762">
                  <c:v>5762</c:v>
                </c:pt>
                <c:pt idx="5763">
                  <c:v>5763</c:v>
                </c:pt>
                <c:pt idx="5764">
                  <c:v>5764</c:v>
                </c:pt>
                <c:pt idx="5765">
                  <c:v>5765</c:v>
                </c:pt>
                <c:pt idx="5766">
                  <c:v>5766</c:v>
                </c:pt>
                <c:pt idx="5767">
                  <c:v>5767</c:v>
                </c:pt>
                <c:pt idx="5768">
                  <c:v>5768</c:v>
                </c:pt>
                <c:pt idx="5769">
                  <c:v>5769</c:v>
                </c:pt>
                <c:pt idx="5770">
                  <c:v>5770</c:v>
                </c:pt>
                <c:pt idx="5771">
                  <c:v>5771</c:v>
                </c:pt>
                <c:pt idx="5772">
                  <c:v>5772</c:v>
                </c:pt>
                <c:pt idx="5773">
                  <c:v>5773</c:v>
                </c:pt>
                <c:pt idx="5774">
                  <c:v>5774</c:v>
                </c:pt>
                <c:pt idx="5775">
                  <c:v>5775</c:v>
                </c:pt>
                <c:pt idx="5776">
                  <c:v>5776</c:v>
                </c:pt>
                <c:pt idx="5777">
                  <c:v>5777</c:v>
                </c:pt>
                <c:pt idx="5778">
                  <c:v>5778</c:v>
                </c:pt>
                <c:pt idx="5779">
                  <c:v>5779</c:v>
                </c:pt>
                <c:pt idx="5780">
                  <c:v>5780</c:v>
                </c:pt>
                <c:pt idx="5781">
                  <c:v>5781</c:v>
                </c:pt>
                <c:pt idx="5782">
                  <c:v>5782</c:v>
                </c:pt>
                <c:pt idx="5783">
                  <c:v>5783</c:v>
                </c:pt>
                <c:pt idx="5784">
                  <c:v>5784</c:v>
                </c:pt>
                <c:pt idx="5785">
                  <c:v>5785</c:v>
                </c:pt>
                <c:pt idx="5786">
                  <c:v>5786</c:v>
                </c:pt>
                <c:pt idx="5787">
                  <c:v>5787</c:v>
                </c:pt>
                <c:pt idx="5788">
                  <c:v>5788</c:v>
                </c:pt>
                <c:pt idx="5789">
                  <c:v>5789</c:v>
                </c:pt>
                <c:pt idx="5790">
                  <c:v>5790</c:v>
                </c:pt>
                <c:pt idx="5791">
                  <c:v>5791</c:v>
                </c:pt>
                <c:pt idx="5792">
                  <c:v>5792</c:v>
                </c:pt>
                <c:pt idx="5793">
                  <c:v>5793</c:v>
                </c:pt>
                <c:pt idx="5794">
                  <c:v>5794</c:v>
                </c:pt>
                <c:pt idx="5795">
                  <c:v>5795</c:v>
                </c:pt>
                <c:pt idx="5796">
                  <c:v>5796</c:v>
                </c:pt>
                <c:pt idx="5797">
                  <c:v>5797</c:v>
                </c:pt>
                <c:pt idx="5798">
                  <c:v>5798</c:v>
                </c:pt>
                <c:pt idx="5799">
                  <c:v>5799</c:v>
                </c:pt>
                <c:pt idx="5800">
                  <c:v>5800</c:v>
                </c:pt>
                <c:pt idx="5801">
                  <c:v>5801</c:v>
                </c:pt>
                <c:pt idx="5802">
                  <c:v>5802</c:v>
                </c:pt>
                <c:pt idx="5803">
                  <c:v>5803</c:v>
                </c:pt>
                <c:pt idx="5804">
                  <c:v>5804</c:v>
                </c:pt>
                <c:pt idx="5805">
                  <c:v>5805</c:v>
                </c:pt>
                <c:pt idx="5806">
                  <c:v>5806</c:v>
                </c:pt>
                <c:pt idx="5807">
                  <c:v>5807</c:v>
                </c:pt>
                <c:pt idx="5808">
                  <c:v>5808</c:v>
                </c:pt>
                <c:pt idx="5809">
                  <c:v>5809</c:v>
                </c:pt>
                <c:pt idx="5810">
                  <c:v>5810</c:v>
                </c:pt>
                <c:pt idx="5811">
                  <c:v>5811</c:v>
                </c:pt>
                <c:pt idx="5812">
                  <c:v>5812</c:v>
                </c:pt>
                <c:pt idx="5813">
                  <c:v>5813</c:v>
                </c:pt>
                <c:pt idx="5814">
                  <c:v>5814</c:v>
                </c:pt>
                <c:pt idx="5815">
                  <c:v>5815</c:v>
                </c:pt>
                <c:pt idx="5816">
                  <c:v>5816</c:v>
                </c:pt>
                <c:pt idx="5817">
                  <c:v>5817</c:v>
                </c:pt>
                <c:pt idx="5818">
                  <c:v>5818</c:v>
                </c:pt>
                <c:pt idx="5819">
                  <c:v>5819</c:v>
                </c:pt>
                <c:pt idx="5820">
                  <c:v>5820</c:v>
                </c:pt>
                <c:pt idx="5821">
                  <c:v>5821</c:v>
                </c:pt>
                <c:pt idx="5822">
                  <c:v>5822</c:v>
                </c:pt>
                <c:pt idx="5823">
                  <c:v>5823</c:v>
                </c:pt>
                <c:pt idx="5824">
                  <c:v>5824</c:v>
                </c:pt>
                <c:pt idx="5825">
                  <c:v>5825</c:v>
                </c:pt>
                <c:pt idx="5826">
                  <c:v>5826</c:v>
                </c:pt>
                <c:pt idx="5827">
                  <c:v>5827</c:v>
                </c:pt>
                <c:pt idx="5828">
                  <c:v>5828</c:v>
                </c:pt>
                <c:pt idx="5829">
                  <c:v>5829</c:v>
                </c:pt>
                <c:pt idx="5830">
                  <c:v>5830</c:v>
                </c:pt>
                <c:pt idx="5831">
                  <c:v>5831</c:v>
                </c:pt>
                <c:pt idx="5832">
                  <c:v>5832</c:v>
                </c:pt>
                <c:pt idx="5833">
                  <c:v>5833</c:v>
                </c:pt>
                <c:pt idx="5834">
                  <c:v>5834</c:v>
                </c:pt>
                <c:pt idx="5835">
                  <c:v>5835</c:v>
                </c:pt>
                <c:pt idx="5836">
                  <c:v>5836</c:v>
                </c:pt>
                <c:pt idx="5837">
                  <c:v>5837</c:v>
                </c:pt>
                <c:pt idx="5838">
                  <c:v>5838</c:v>
                </c:pt>
                <c:pt idx="5839">
                  <c:v>5839</c:v>
                </c:pt>
                <c:pt idx="5840">
                  <c:v>5840</c:v>
                </c:pt>
                <c:pt idx="5841">
                  <c:v>5841</c:v>
                </c:pt>
                <c:pt idx="5842">
                  <c:v>5842</c:v>
                </c:pt>
                <c:pt idx="5843">
                  <c:v>5843</c:v>
                </c:pt>
                <c:pt idx="5844">
                  <c:v>5844</c:v>
                </c:pt>
                <c:pt idx="5845">
                  <c:v>5845</c:v>
                </c:pt>
                <c:pt idx="5846">
                  <c:v>5846</c:v>
                </c:pt>
                <c:pt idx="5847">
                  <c:v>5847</c:v>
                </c:pt>
                <c:pt idx="5848">
                  <c:v>5848</c:v>
                </c:pt>
                <c:pt idx="5849">
                  <c:v>5849</c:v>
                </c:pt>
                <c:pt idx="5850">
                  <c:v>5850</c:v>
                </c:pt>
                <c:pt idx="5851">
                  <c:v>5851</c:v>
                </c:pt>
                <c:pt idx="5852">
                  <c:v>5852</c:v>
                </c:pt>
                <c:pt idx="5853">
                  <c:v>5853</c:v>
                </c:pt>
                <c:pt idx="5854">
                  <c:v>5854</c:v>
                </c:pt>
                <c:pt idx="5855">
                  <c:v>5855</c:v>
                </c:pt>
                <c:pt idx="5856">
                  <c:v>5856</c:v>
                </c:pt>
                <c:pt idx="5857">
                  <c:v>5857</c:v>
                </c:pt>
                <c:pt idx="5858">
                  <c:v>5858</c:v>
                </c:pt>
                <c:pt idx="5859">
                  <c:v>5859</c:v>
                </c:pt>
                <c:pt idx="5860">
                  <c:v>5860</c:v>
                </c:pt>
                <c:pt idx="5861">
                  <c:v>5861</c:v>
                </c:pt>
                <c:pt idx="5862">
                  <c:v>5862</c:v>
                </c:pt>
                <c:pt idx="5863">
                  <c:v>5863</c:v>
                </c:pt>
                <c:pt idx="5864">
                  <c:v>5864</c:v>
                </c:pt>
                <c:pt idx="5865">
                  <c:v>5865</c:v>
                </c:pt>
                <c:pt idx="5866">
                  <c:v>5866</c:v>
                </c:pt>
                <c:pt idx="5867">
                  <c:v>5867</c:v>
                </c:pt>
                <c:pt idx="5868">
                  <c:v>5868</c:v>
                </c:pt>
                <c:pt idx="5869">
                  <c:v>5869</c:v>
                </c:pt>
                <c:pt idx="5870">
                  <c:v>5870</c:v>
                </c:pt>
                <c:pt idx="5871">
                  <c:v>5871</c:v>
                </c:pt>
                <c:pt idx="5872">
                  <c:v>5872</c:v>
                </c:pt>
                <c:pt idx="5873">
                  <c:v>5873</c:v>
                </c:pt>
                <c:pt idx="5874">
                  <c:v>5874</c:v>
                </c:pt>
                <c:pt idx="5875">
                  <c:v>5875</c:v>
                </c:pt>
                <c:pt idx="5876">
                  <c:v>5876</c:v>
                </c:pt>
                <c:pt idx="5877">
                  <c:v>5877</c:v>
                </c:pt>
                <c:pt idx="5878">
                  <c:v>5878</c:v>
                </c:pt>
                <c:pt idx="5879">
                  <c:v>5879</c:v>
                </c:pt>
                <c:pt idx="5880">
                  <c:v>5880</c:v>
                </c:pt>
                <c:pt idx="5881">
                  <c:v>5881</c:v>
                </c:pt>
                <c:pt idx="5882">
                  <c:v>5882</c:v>
                </c:pt>
                <c:pt idx="5883">
                  <c:v>5883</c:v>
                </c:pt>
                <c:pt idx="5884">
                  <c:v>5884</c:v>
                </c:pt>
                <c:pt idx="5885">
                  <c:v>5885</c:v>
                </c:pt>
                <c:pt idx="5886">
                  <c:v>5886</c:v>
                </c:pt>
                <c:pt idx="5887">
                  <c:v>5887</c:v>
                </c:pt>
                <c:pt idx="5888">
                  <c:v>5888</c:v>
                </c:pt>
                <c:pt idx="5889">
                  <c:v>5889</c:v>
                </c:pt>
                <c:pt idx="5890">
                  <c:v>5890</c:v>
                </c:pt>
                <c:pt idx="5891">
                  <c:v>5891</c:v>
                </c:pt>
                <c:pt idx="5892">
                  <c:v>5892</c:v>
                </c:pt>
                <c:pt idx="5893">
                  <c:v>5893</c:v>
                </c:pt>
                <c:pt idx="5894">
                  <c:v>5894</c:v>
                </c:pt>
                <c:pt idx="5895">
                  <c:v>5895</c:v>
                </c:pt>
                <c:pt idx="5896">
                  <c:v>5896</c:v>
                </c:pt>
                <c:pt idx="5897">
                  <c:v>5897</c:v>
                </c:pt>
                <c:pt idx="5898">
                  <c:v>5898</c:v>
                </c:pt>
                <c:pt idx="5899">
                  <c:v>5899</c:v>
                </c:pt>
                <c:pt idx="5900">
                  <c:v>5900</c:v>
                </c:pt>
                <c:pt idx="5901">
                  <c:v>5901</c:v>
                </c:pt>
                <c:pt idx="5902">
                  <c:v>5902</c:v>
                </c:pt>
                <c:pt idx="5903">
                  <c:v>5903</c:v>
                </c:pt>
                <c:pt idx="5904">
                  <c:v>5904</c:v>
                </c:pt>
                <c:pt idx="5905">
                  <c:v>5905</c:v>
                </c:pt>
                <c:pt idx="5906">
                  <c:v>5906</c:v>
                </c:pt>
                <c:pt idx="5907">
                  <c:v>5907</c:v>
                </c:pt>
                <c:pt idx="5908">
                  <c:v>5908</c:v>
                </c:pt>
                <c:pt idx="5909">
                  <c:v>5909</c:v>
                </c:pt>
                <c:pt idx="5910">
                  <c:v>5910</c:v>
                </c:pt>
                <c:pt idx="5911">
                  <c:v>5911</c:v>
                </c:pt>
                <c:pt idx="5912">
                  <c:v>5912</c:v>
                </c:pt>
                <c:pt idx="5913">
                  <c:v>5913</c:v>
                </c:pt>
                <c:pt idx="5914">
                  <c:v>5914</c:v>
                </c:pt>
                <c:pt idx="5915">
                  <c:v>5915</c:v>
                </c:pt>
                <c:pt idx="5916">
                  <c:v>5916</c:v>
                </c:pt>
                <c:pt idx="5917">
                  <c:v>5917</c:v>
                </c:pt>
                <c:pt idx="5918">
                  <c:v>5918</c:v>
                </c:pt>
                <c:pt idx="5919">
                  <c:v>5919</c:v>
                </c:pt>
                <c:pt idx="5920">
                  <c:v>5920</c:v>
                </c:pt>
                <c:pt idx="5921">
                  <c:v>5921</c:v>
                </c:pt>
                <c:pt idx="5922">
                  <c:v>5922</c:v>
                </c:pt>
                <c:pt idx="5923">
                  <c:v>5923</c:v>
                </c:pt>
                <c:pt idx="5924">
                  <c:v>5924</c:v>
                </c:pt>
                <c:pt idx="5925">
                  <c:v>5925</c:v>
                </c:pt>
                <c:pt idx="5926">
                  <c:v>5926</c:v>
                </c:pt>
                <c:pt idx="5927">
                  <c:v>5927</c:v>
                </c:pt>
                <c:pt idx="5928">
                  <c:v>5928</c:v>
                </c:pt>
                <c:pt idx="5929">
                  <c:v>5929</c:v>
                </c:pt>
                <c:pt idx="5930">
                  <c:v>5930</c:v>
                </c:pt>
                <c:pt idx="5931">
                  <c:v>5931</c:v>
                </c:pt>
                <c:pt idx="5932">
                  <c:v>5932</c:v>
                </c:pt>
                <c:pt idx="5933">
                  <c:v>5933</c:v>
                </c:pt>
                <c:pt idx="5934">
                  <c:v>5934</c:v>
                </c:pt>
                <c:pt idx="5935">
                  <c:v>5935</c:v>
                </c:pt>
                <c:pt idx="5936">
                  <c:v>5936</c:v>
                </c:pt>
                <c:pt idx="5937">
                  <c:v>5937</c:v>
                </c:pt>
                <c:pt idx="5938">
                  <c:v>5938</c:v>
                </c:pt>
                <c:pt idx="5939">
                  <c:v>5939</c:v>
                </c:pt>
                <c:pt idx="5940">
                  <c:v>5940</c:v>
                </c:pt>
                <c:pt idx="5941">
                  <c:v>5941</c:v>
                </c:pt>
                <c:pt idx="5942">
                  <c:v>5942</c:v>
                </c:pt>
                <c:pt idx="5943">
                  <c:v>5943</c:v>
                </c:pt>
                <c:pt idx="5944">
                  <c:v>5944</c:v>
                </c:pt>
                <c:pt idx="5945">
                  <c:v>5945</c:v>
                </c:pt>
                <c:pt idx="5946">
                  <c:v>5946</c:v>
                </c:pt>
                <c:pt idx="5947">
                  <c:v>5947</c:v>
                </c:pt>
                <c:pt idx="5948">
                  <c:v>5948</c:v>
                </c:pt>
                <c:pt idx="5949">
                  <c:v>5949</c:v>
                </c:pt>
                <c:pt idx="5950">
                  <c:v>5950</c:v>
                </c:pt>
                <c:pt idx="5951">
                  <c:v>5951</c:v>
                </c:pt>
                <c:pt idx="5952">
                  <c:v>5952</c:v>
                </c:pt>
                <c:pt idx="5953">
                  <c:v>5953</c:v>
                </c:pt>
                <c:pt idx="5954">
                  <c:v>5954</c:v>
                </c:pt>
                <c:pt idx="5955">
                  <c:v>5955</c:v>
                </c:pt>
                <c:pt idx="5956">
                  <c:v>5956</c:v>
                </c:pt>
                <c:pt idx="5957">
                  <c:v>5957</c:v>
                </c:pt>
                <c:pt idx="5958">
                  <c:v>5958</c:v>
                </c:pt>
                <c:pt idx="5959">
                  <c:v>5959</c:v>
                </c:pt>
                <c:pt idx="5960">
                  <c:v>5960</c:v>
                </c:pt>
                <c:pt idx="5961">
                  <c:v>5961</c:v>
                </c:pt>
                <c:pt idx="5962">
                  <c:v>5962</c:v>
                </c:pt>
                <c:pt idx="5963">
                  <c:v>5963</c:v>
                </c:pt>
                <c:pt idx="5964">
                  <c:v>5964</c:v>
                </c:pt>
                <c:pt idx="5965">
                  <c:v>5965</c:v>
                </c:pt>
                <c:pt idx="5966">
                  <c:v>5966</c:v>
                </c:pt>
                <c:pt idx="5967">
                  <c:v>5967</c:v>
                </c:pt>
                <c:pt idx="5968">
                  <c:v>5968</c:v>
                </c:pt>
                <c:pt idx="5969">
                  <c:v>5969</c:v>
                </c:pt>
                <c:pt idx="5970">
                  <c:v>5970</c:v>
                </c:pt>
                <c:pt idx="5971">
                  <c:v>5971</c:v>
                </c:pt>
                <c:pt idx="5972">
                  <c:v>5972</c:v>
                </c:pt>
                <c:pt idx="5973">
                  <c:v>5973</c:v>
                </c:pt>
                <c:pt idx="5974">
                  <c:v>5974</c:v>
                </c:pt>
                <c:pt idx="5975">
                  <c:v>5975</c:v>
                </c:pt>
                <c:pt idx="5976">
                  <c:v>5976</c:v>
                </c:pt>
                <c:pt idx="5977">
                  <c:v>5977</c:v>
                </c:pt>
                <c:pt idx="5978">
                  <c:v>5978</c:v>
                </c:pt>
                <c:pt idx="5979">
                  <c:v>5979</c:v>
                </c:pt>
                <c:pt idx="5980">
                  <c:v>5980</c:v>
                </c:pt>
                <c:pt idx="5981">
                  <c:v>5981</c:v>
                </c:pt>
                <c:pt idx="5982">
                  <c:v>5982</c:v>
                </c:pt>
                <c:pt idx="5983">
                  <c:v>5983</c:v>
                </c:pt>
                <c:pt idx="5984">
                  <c:v>5984</c:v>
                </c:pt>
                <c:pt idx="5985">
                  <c:v>5985</c:v>
                </c:pt>
                <c:pt idx="5986">
                  <c:v>5986</c:v>
                </c:pt>
                <c:pt idx="5987">
                  <c:v>5987</c:v>
                </c:pt>
                <c:pt idx="5988">
                  <c:v>5988</c:v>
                </c:pt>
                <c:pt idx="5989">
                  <c:v>5989</c:v>
                </c:pt>
                <c:pt idx="5990">
                  <c:v>5990</c:v>
                </c:pt>
                <c:pt idx="5991">
                  <c:v>5991</c:v>
                </c:pt>
                <c:pt idx="5992">
                  <c:v>5992</c:v>
                </c:pt>
                <c:pt idx="5993">
                  <c:v>5993</c:v>
                </c:pt>
                <c:pt idx="5994">
                  <c:v>5994</c:v>
                </c:pt>
                <c:pt idx="5995">
                  <c:v>5995</c:v>
                </c:pt>
                <c:pt idx="5996">
                  <c:v>5996</c:v>
                </c:pt>
                <c:pt idx="5997">
                  <c:v>5997</c:v>
                </c:pt>
                <c:pt idx="5998">
                  <c:v>5998</c:v>
                </c:pt>
                <c:pt idx="5999">
                  <c:v>5999</c:v>
                </c:pt>
                <c:pt idx="6000">
                  <c:v>6000</c:v>
                </c:pt>
                <c:pt idx="6001">
                  <c:v>6001</c:v>
                </c:pt>
                <c:pt idx="6002">
                  <c:v>6002</c:v>
                </c:pt>
                <c:pt idx="6003">
                  <c:v>6003</c:v>
                </c:pt>
                <c:pt idx="6004">
                  <c:v>6004</c:v>
                </c:pt>
                <c:pt idx="6005">
                  <c:v>6005</c:v>
                </c:pt>
                <c:pt idx="6006">
                  <c:v>6006</c:v>
                </c:pt>
                <c:pt idx="6007">
                  <c:v>6007</c:v>
                </c:pt>
                <c:pt idx="6008">
                  <c:v>6008</c:v>
                </c:pt>
                <c:pt idx="6009">
                  <c:v>6009</c:v>
                </c:pt>
                <c:pt idx="6010">
                  <c:v>6010</c:v>
                </c:pt>
                <c:pt idx="6011">
                  <c:v>6011</c:v>
                </c:pt>
                <c:pt idx="6012">
                  <c:v>6012</c:v>
                </c:pt>
                <c:pt idx="6013">
                  <c:v>6013</c:v>
                </c:pt>
                <c:pt idx="6014">
                  <c:v>6014</c:v>
                </c:pt>
                <c:pt idx="6015">
                  <c:v>6015</c:v>
                </c:pt>
                <c:pt idx="6016">
                  <c:v>6016</c:v>
                </c:pt>
                <c:pt idx="6017">
                  <c:v>6017</c:v>
                </c:pt>
                <c:pt idx="6018">
                  <c:v>6018</c:v>
                </c:pt>
                <c:pt idx="6019">
                  <c:v>6019</c:v>
                </c:pt>
                <c:pt idx="6020">
                  <c:v>6020</c:v>
                </c:pt>
                <c:pt idx="6021">
                  <c:v>6021</c:v>
                </c:pt>
                <c:pt idx="6022">
                  <c:v>6022</c:v>
                </c:pt>
                <c:pt idx="6023">
                  <c:v>6023</c:v>
                </c:pt>
                <c:pt idx="6024">
                  <c:v>6024</c:v>
                </c:pt>
                <c:pt idx="6025">
                  <c:v>6025</c:v>
                </c:pt>
                <c:pt idx="6026">
                  <c:v>6026</c:v>
                </c:pt>
                <c:pt idx="6027">
                  <c:v>6027</c:v>
                </c:pt>
                <c:pt idx="6028">
                  <c:v>6028</c:v>
                </c:pt>
                <c:pt idx="6029">
                  <c:v>6029</c:v>
                </c:pt>
                <c:pt idx="6030">
                  <c:v>6030</c:v>
                </c:pt>
                <c:pt idx="6031">
                  <c:v>6031</c:v>
                </c:pt>
                <c:pt idx="6032">
                  <c:v>6032</c:v>
                </c:pt>
                <c:pt idx="6033">
                  <c:v>6033</c:v>
                </c:pt>
                <c:pt idx="6034">
                  <c:v>6034</c:v>
                </c:pt>
                <c:pt idx="6035">
                  <c:v>6035</c:v>
                </c:pt>
                <c:pt idx="6036">
                  <c:v>6036</c:v>
                </c:pt>
                <c:pt idx="6037">
                  <c:v>6037</c:v>
                </c:pt>
                <c:pt idx="6038">
                  <c:v>6038</c:v>
                </c:pt>
                <c:pt idx="6039">
                  <c:v>6039</c:v>
                </c:pt>
                <c:pt idx="6040">
                  <c:v>6040</c:v>
                </c:pt>
                <c:pt idx="6041">
                  <c:v>6041</c:v>
                </c:pt>
                <c:pt idx="6042">
                  <c:v>6042</c:v>
                </c:pt>
                <c:pt idx="6043">
                  <c:v>6043</c:v>
                </c:pt>
                <c:pt idx="6044">
                  <c:v>6044</c:v>
                </c:pt>
                <c:pt idx="6045">
                  <c:v>6045</c:v>
                </c:pt>
                <c:pt idx="6046">
                  <c:v>6046</c:v>
                </c:pt>
                <c:pt idx="6047">
                  <c:v>6047</c:v>
                </c:pt>
                <c:pt idx="6048">
                  <c:v>6048</c:v>
                </c:pt>
                <c:pt idx="6049">
                  <c:v>6049</c:v>
                </c:pt>
                <c:pt idx="6050">
                  <c:v>6050</c:v>
                </c:pt>
                <c:pt idx="6051">
                  <c:v>6051</c:v>
                </c:pt>
                <c:pt idx="6052">
                  <c:v>6052</c:v>
                </c:pt>
                <c:pt idx="6053">
                  <c:v>6053</c:v>
                </c:pt>
                <c:pt idx="6054">
                  <c:v>6054</c:v>
                </c:pt>
                <c:pt idx="6055">
                  <c:v>6055</c:v>
                </c:pt>
                <c:pt idx="6056">
                  <c:v>6056</c:v>
                </c:pt>
                <c:pt idx="6057">
                  <c:v>6057</c:v>
                </c:pt>
                <c:pt idx="6058">
                  <c:v>6058</c:v>
                </c:pt>
                <c:pt idx="6059">
                  <c:v>6059</c:v>
                </c:pt>
                <c:pt idx="6060">
                  <c:v>6060</c:v>
                </c:pt>
                <c:pt idx="6061">
                  <c:v>6061</c:v>
                </c:pt>
                <c:pt idx="6062">
                  <c:v>6062</c:v>
                </c:pt>
                <c:pt idx="6063">
                  <c:v>6063</c:v>
                </c:pt>
                <c:pt idx="6064">
                  <c:v>6064</c:v>
                </c:pt>
                <c:pt idx="6065">
                  <c:v>6065</c:v>
                </c:pt>
                <c:pt idx="6066">
                  <c:v>6066</c:v>
                </c:pt>
                <c:pt idx="6067">
                  <c:v>6067</c:v>
                </c:pt>
                <c:pt idx="6068">
                  <c:v>6068</c:v>
                </c:pt>
                <c:pt idx="6069">
                  <c:v>6069</c:v>
                </c:pt>
                <c:pt idx="6070">
                  <c:v>6070</c:v>
                </c:pt>
                <c:pt idx="6071">
                  <c:v>6071</c:v>
                </c:pt>
                <c:pt idx="6072">
                  <c:v>6072</c:v>
                </c:pt>
                <c:pt idx="6073">
                  <c:v>6073</c:v>
                </c:pt>
                <c:pt idx="6074">
                  <c:v>6074</c:v>
                </c:pt>
                <c:pt idx="6075">
                  <c:v>6075</c:v>
                </c:pt>
                <c:pt idx="6076">
                  <c:v>6076</c:v>
                </c:pt>
                <c:pt idx="6077">
                  <c:v>6077</c:v>
                </c:pt>
                <c:pt idx="6078">
                  <c:v>6078</c:v>
                </c:pt>
                <c:pt idx="6079">
                  <c:v>6079</c:v>
                </c:pt>
                <c:pt idx="6080">
                  <c:v>6080</c:v>
                </c:pt>
                <c:pt idx="6081">
                  <c:v>6081</c:v>
                </c:pt>
                <c:pt idx="6082">
                  <c:v>6082</c:v>
                </c:pt>
                <c:pt idx="6083">
                  <c:v>6083</c:v>
                </c:pt>
                <c:pt idx="6084">
                  <c:v>6084</c:v>
                </c:pt>
                <c:pt idx="6085">
                  <c:v>6085</c:v>
                </c:pt>
                <c:pt idx="6086">
                  <c:v>6086</c:v>
                </c:pt>
                <c:pt idx="6087">
                  <c:v>6087</c:v>
                </c:pt>
                <c:pt idx="6088">
                  <c:v>6088</c:v>
                </c:pt>
                <c:pt idx="6089">
                  <c:v>6089</c:v>
                </c:pt>
                <c:pt idx="6090">
                  <c:v>6090</c:v>
                </c:pt>
                <c:pt idx="6091">
                  <c:v>6091</c:v>
                </c:pt>
                <c:pt idx="6092">
                  <c:v>6092</c:v>
                </c:pt>
                <c:pt idx="6093">
                  <c:v>6093</c:v>
                </c:pt>
                <c:pt idx="6094">
                  <c:v>6094</c:v>
                </c:pt>
                <c:pt idx="6095">
                  <c:v>6095</c:v>
                </c:pt>
                <c:pt idx="6096">
                  <c:v>6096</c:v>
                </c:pt>
                <c:pt idx="6097">
                  <c:v>6097</c:v>
                </c:pt>
                <c:pt idx="6098">
                  <c:v>6098</c:v>
                </c:pt>
                <c:pt idx="6099">
                  <c:v>6099</c:v>
                </c:pt>
                <c:pt idx="6100">
                  <c:v>6100</c:v>
                </c:pt>
                <c:pt idx="6101">
                  <c:v>6101</c:v>
                </c:pt>
                <c:pt idx="6102">
                  <c:v>6102</c:v>
                </c:pt>
                <c:pt idx="6103">
                  <c:v>6103</c:v>
                </c:pt>
                <c:pt idx="6104">
                  <c:v>6104</c:v>
                </c:pt>
                <c:pt idx="6105">
                  <c:v>6105</c:v>
                </c:pt>
                <c:pt idx="6106">
                  <c:v>6106</c:v>
                </c:pt>
                <c:pt idx="6107">
                  <c:v>6107</c:v>
                </c:pt>
                <c:pt idx="6108">
                  <c:v>6108</c:v>
                </c:pt>
                <c:pt idx="6109">
                  <c:v>6109</c:v>
                </c:pt>
                <c:pt idx="6110">
                  <c:v>6110</c:v>
                </c:pt>
                <c:pt idx="6111">
                  <c:v>6111</c:v>
                </c:pt>
                <c:pt idx="6112">
                  <c:v>6112</c:v>
                </c:pt>
                <c:pt idx="6113">
                  <c:v>6113</c:v>
                </c:pt>
                <c:pt idx="6114">
                  <c:v>6114</c:v>
                </c:pt>
                <c:pt idx="6115">
                  <c:v>6115</c:v>
                </c:pt>
                <c:pt idx="6116">
                  <c:v>6116</c:v>
                </c:pt>
                <c:pt idx="6117">
                  <c:v>6117</c:v>
                </c:pt>
                <c:pt idx="6118">
                  <c:v>6118</c:v>
                </c:pt>
                <c:pt idx="6119">
                  <c:v>6119</c:v>
                </c:pt>
                <c:pt idx="6120">
                  <c:v>6120</c:v>
                </c:pt>
                <c:pt idx="6121">
                  <c:v>6121</c:v>
                </c:pt>
                <c:pt idx="6122">
                  <c:v>6122</c:v>
                </c:pt>
                <c:pt idx="6123">
                  <c:v>6123</c:v>
                </c:pt>
                <c:pt idx="6124">
                  <c:v>6124</c:v>
                </c:pt>
                <c:pt idx="6125">
                  <c:v>6125</c:v>
                </c:pt>
                <c:pt idx="6126">
                  <c:v>6126</c:v>
                </c:pt>
                <c:pt idx="6127">
                  <c:v>6127</c:v>
                </c:pt>
                <c:pt idx="6128">
                  <c:v>6128</c:v>
                </c:pt>
                <c:pt idx="6129">
                  <c:v>6129</c:v>
                </c:pt>
                <c:pt idx="6130">
                  <c:v>6130</c:v>
                </c:pt>
                <c:pt idx="6131">
                  <c:v>6131</c:v>
                </c:pt>
                <c:pt idx="6132">
                  <c:v>6132</c:v>
                </c:pt>
                <c:pt idx="6133">
                  <c:v>6133</c:v>
                </c:pt>
                <c:pt idx="6134">
                  <c:v>6134</c:v>
                </c:pt>
                <c:pt idx="6135">
                  <c:v>6135</c:v>
                </c:pt>
                <c:pt idx="6136">
                  <c:v>6136</c:v>
                </c:pt>
                <c:pt idx="6137">
                  <c:v>6137</c:v>
                </c:pt>
                <c:pt idx="6138">
                  <c:v>6138</c:v>
                </c:pt>
                <c:pt idx="6139">
                  <c:v>6139</c:v>
                </c:pt>
                <c:pt idx="6140">
                  <c:v>6140</c:v>
                </c:pt>
                <c:pt idx="6141">
                  <c:v>6141</c:v>
                </c:pt>
                <c:pt idx="6142">
                  <c:v>6142</c:v>
                </c:pt>
                <c:pt idx="6143">
                  <c:v>6143</c:v>
                </c:pt>
                <c:pt idx="6144">
                  <c:v>6144</c:v>
                </c:pt>
                <c:pt idx="6145">
                  <c:v>6145</c:v>
                </c:pt>
                <c:pt idx="6146">
                  <c:v>6146</c:v>
                </c:pt>
                <c:pt idx="6147">
                  <c:v>6147</c:v>
                </c:pt>
                <c:pt idx="6148">
                  <c:v>6148</c:v>
                </c:pt>
                <c:pt idx="6149">
                  <c:v>6149</c:v>
                </c:pt>
                <c:pt idx="6150">
                  <c:v>6150</c:v>
                </c:pt>
                <c:pt idx="6151">
                  <c:v>6151</c:v>
                </c:pt>
                <c:pt idx="6152">
                  <c:v>6152</c:v>
                </c:pt>
                <c:pt idx="6153">
                  <c:v>6153</c:v>
                </c:pt>
                <c:pt idx="6154">
                  <c:v>6154</c:v>
                </c:pt>
                <c:pt idx="6155">
                  <c:v>6155</c:v>
                </c:pt>
                <c:pt idx="6156">
                  <c:v>6156</c:v>
                </c:pt>
                <c:pt idx="6157">
                  <c:v>6157</c:v>
                </c:pt>
                <c:pt idx="6158">
                  <c:v>6158</c:v>
                </c:pt>
                <c:pt idx="6159">
                  <c:v>6159</c:v>
                </c:pt>
                <c:pt idx="6160">
                  <c:v>6160</c:v>
                </c:pt>
                <c:pt idx="6161">
                  <c:v>6161</c:v>
                </c:pt>
                <c:pt idx="6162">
                  <c:v>6162</c:v>
                </c:pt>
                <c:pt idx="6163">
                  <c:v>6163</c:v>
                </c:pt>
                <c:pt idx="6164">
                  <c:v>6164</c:v>
                </c:pt>
                <c:pt idx="6165">
                  <c:v>6165</c:v>
                </c:pt>
                <c:pt idx="6166">
                  <c:v>6166</c:v>
                </c:pt>
                <c:pt idx="6167">
                  <c:v>6167</c:v>
                </c:pt>
                <c:pt idx="6168">
                  <c:v>6168</c:v>
                </c:pt>
                <c:pt idx="6169">
                  <c:v>6169</c:v>
                </c:pt>
                <c:pt idx="6170">
                  <c:v>6170</c:v>
                </c:pt>
                <c:pt idx="6171">
                  <c:v>6171</c:v>
                </c:pt>
                <c:pt idx="6172">
                  <c:v>6172</c:v>
                </c:pt>
                <c:pt idx="6173">
                  <c:v>6173</c:v>
                </c:pt>
                <c:pt idx="6174">
                  <c:v>6174</c:v>
                </c:pt>
                <c:pt idx="6175">
                  <c:v>6175</c:v>
                </c:pt>
                <c:pt idx="6176">
                  <c:v>6176</c:v>
                </c:pt>
                <c:pt idx="6177">
                  <c:v>6177</c:v>
                </c:pt>
                <c:pt idx="6178">
                  <c:v>6178</c:v>
                </c:pt>
                <c:pt idx="6179">
                  <c:v>6179</c:v>
                </c:pt>
                <c:pt idx="6180">
                  <c:v>6180</c:v>
                </c:pt>
                <c:pt idx="6181">
                  <c:v>6181</c:v>
                </c:pt>
                <c:pt idx="6182">
                  <c:v>6182</c:v>
                </c:pt>
                <c:pt idx="6183">
                  <c:v>6183</c:v>
                </c:pt>
                <c:pt idx="6184">
                  <c:v>6184</c:v>
                </c:pt>
                <c:pt idx="6185">
                  <c:v>6185</c:v>
                </c:pt>
                <c:pt idx="6186">
                  <c:v>6186</c:v>
                </c:pt>
                <c:pt idx="6187">
                  <c:v>6187</c:v>
                </c:pt>
                <c:pt idx="6188">
                  <c:v>6188</c:v>
                </c:pt>
                <c:pt idx="6189">
                  <c:v>6189</c:v>
                </c:pt>
                <c:pt idx="6190">
                  <c:v>6190</c:v>
                </c:pt>
                <c:pt idx="6191">
                  <c:v>6191</c:v>
                </c:pt>
                <c:pt idx="6192">
                  <c:v>6192</c:v>
                </c:pt>
                <c:pt idx="6193">
                  <c:v>6193</c:v>
                </c:pt>
                <c:pt idx="6194">
                  <c:v>6194</c:v>
                </c:pt>
                <c:pt idx="6195">
                  <c:v>6195</c:v>
                </c:pt>
                <c:pt idx="6196">
                  <c:v>6196</c:v>
                </c:pt>
                <c:pt idx="6197">
                  <c:v>6197</c:v>
                </c:pt>
                <c:pt idx="6198">
                  <c:v>6198</c:v>
                </c:pt>
                <c:pt idx="6199">
                  <c:v>6199</c:v>
                </c:pt>
                <c:pt idx="6200">
                  <c:v>6200</c:v>
                </c:pt>
                <c:pt idx="6201">
                  <c:v>6201</c:v>
                </c:pt>
                <c:pt idx="6202">
                  <c:v>6202</c:v>
                </c:pt>
                <c:pt idx="6203">
                  <c:v>6203</c:v>
                </c:pt>
                <c:pt idx="6204">
                  <c:v>6204</c:v>
                </c:pt>
                <c:pt idx="6205">
                  <c:v>6205</c:v>
                </c:pt>
                <c:pt idx="6206">
                  <c:v>6206</c:v>
                </c:pt>
                <c:pt idx="6207">
                  <c:v>6207</c:v>
                </c:pt>
                <c:pt idx="6208">
                  <c:v>6208</c:v>
                </c:pt>
                <c:pt idx="6209">
                  <c:v>6209</c:v>
                </c:pt>
                <c:pt idx="6210">
                  <c:v>6210</c:v>
                </c:pt>
                <c:pt idx="6211">
                  <c:v>6211</c:v>
                </c:pt>
                <c:pt idx="6212">
                  <c:v>6212</c:v>
                </c:pt>
                <c:pt idx="6213">
                  <c:v>6213</c:v>
                </c:pt>
                <c:pt idx="6214">
                  <c:v>6214</c:v>
                </c:pt>
                <c:pt idx="6215">
                  <c:v>6215</c:v>
                </c:pt>
                <c:pt idx="6216">
                  <c:v>6216</c:v>
                </c:pt>
                <c:pt idx="6217">
                  <c:v>6217</c:v>
                </c:pt>
                <c:pt idx="6218">
                  <c:v>6218</c:v>
                </c:pt>
                <c:pt idx="6219">
                  <c:v>6219</c:v>
                </c:pt>
                <c:pt idx="6220">
                  <c:v>6220</c:v>
                </c:pt>
                <c:pt idx="6221">
                  <c:v>6221</c:v>
                </c:pt>
                <c:pt idx="6222">
                  <c:v>6222</c:v>
                </c:pt>
                <c:pt idx="6223">
                  <c:v>6223</c:v>
                </c:pt>
                <c:pt idx="6224">
                  <c:v>6224</c:v>
                </c:pt>
                <c:pt idx="6225">
                  <c:v>6225</c:v>
                </c:pt>
                <c:pt idx="6226">
                  <c:v>6226</c:v>
                </c:pt>
                <c:pt idx="6227">
                  <c:v>6227</c:v>
                </c:pt>
                <c:pt idx="6228">
                  <c:v>6228</c:v>
                </c:pt>
                <c:pt idx="6229">
                  <c:v>6229</c:v>
                </c:pt>
                <c:pt idx="6230">
                  <c:v>6230</c:v>
                </c:pt>
                <c:pt idx="6231">
                  <c:v>6231</c:v>
                </c:pt>
                <c:pt idx="6232">
                  <c:v>6232</c:v>
                </c:pt>
                <c:pt idx="6233">
                  <c:v>6233</c:v>
                </c:pt>
                <c:pt idx="6234">
                  <c:v>6234</c:v>
                </c:pt>
                <c:pt idx="6235">
                  <c:v>6235</c:v>
                </c:pt>
                <c:pt idx="6236">
                  <c:v>6236</c:v>
                </c:pt>
                <c:pt idx="6237">
                  <c:v>6237</c:v>
                </c:pt>
                <c:pt idx="6238">
                  <c:v>6238</c:v>
                </c:pt>
                <c:pt idx="6239">
                  <c:v>6239</c:v>
                </c:pt>
                <c:pt idx="6240">
                  <c:v>6240</c:v>
                </c:pt>
                <c:pt idx="6241">
                  <c:v>6241</c:v>
                </c:pt>
                <c:pt idx="6242">
                  <c:v>6242</c:v>
                </c:pt>
                <c:pt idx="6243">
                  <c:v>6243</c:v>
                </c:pt>
                <c:pt idx="6244">
                  <c:v>6244</c:v>
                </c:pt>
                <c:pt idx="6245">
                  <c:v>6245</c:v>
                </c:pt>
                <c:pt idx="6246">
                  <c:v>6246</c:v>
                </c:pt>
                <c:pt idx="6247">
                  <c:v>6247</c:v>
                </c:pt>
                <c:pt idx="6248">
                  <c:v>6248</c:v>
                </c:pt>
                <c:pt idx="6249">
                  <c:v>6249</c:v>
                </c:pt>
                <c:pt idx="6250">
                  <c:v>6250</c:v>
                </c:pt>
                <c:pt idx="6251">
                  <c:v>6251</c:v>
                </c:pt>
                <c:pt idx="6252">
                  <c:v>6252</c:v>
                </c:pt>
                <c:pt idx="6253">
                  <c:v>6253</c:v>
                </c:pt>
                <c:pt idx="6254">
                  <c:v>6254</c:v>
                </c:pt>
                <c:pt idx="6255">
                  <c:v>6255</c:v>
                </c:pt>
                <c:pt idx="6256">
                  <c:v>6256</c:v>
                </c:pt>
                <c:pt idx="6257">
                  <c:v>6257</c:v>
                </c:pt>
                <c:pt idx="6258">
                  <c:v>6258</c:v>
                </c:pt>
                <c:pt idx="6259">
                  <c:v>6259</c:v>
                </c:pt>
                <c:pt idx="6260">
                  <c:v>6260</c:v>
                </c:pt>
                <c:pt idx="6261">
                  <c:v>6261</c:v>
                </c:pt>
                <c:pt idx="6262">
                  <c:v>6262</c:v>
                </c:pt>
                <c:pt idx="6263">
                  <c:v>6263</c:v>
                </c:pt>
                <c:pt idx="6264">
                  <c:v>6264</c:v>
                </c:pt>
                <c:pt idx="6265">
                  <c:v>6265</c:v>
                </c:pt>
                <c:pt idx="6266">
                  <c:v>6266</c:v>
                </c:pt>
                <c:pt idx="6267">
                  <c:v>6267</c:v>
                </c:pt>
                <c:pt idx="6268">
                  <c:v>6268</c:v>
                </c:pt>
                <c:pt idx="6269">
                  <c:v>6269</c:v>
                </c:pt>
                <c:pt idx="6270">
                  <c:v>6270</c:v>
                </c:pt>
                <c:pt idx="6271">
                  <c:v>6271</c:v>
                </c:pt>
                <c:pt idx="6272">
                  <c:v>6272</c:v>
                </c:pt>
                <c:pt idx="6273">
                  <c:v>6273</c:v>
                </c:pt>
                <c:pt idx="6274">
                  <c:v>6274</c:v>
                </c:pt>
                <c:pt idx="6275">
                  <c:v>6275</c:v>
                </c:pt>
                <c:pt idx="6276">
                  <c:v>6276</c:v>
                </c:pt>
                <c:pt idx="6277">
                  <c:v>6277</c:v>
                </c:pt>
                <c:pt idx="6278">
                  <c:v>6278</c:v>
                </c:pt>
                <c:pt idx="6279">
                  <c:v>6279</c:v>
                </c:pt>
                <c:pt idx="6280">
                  <c:v>6280</c:v>
                </c:pt>
                <c:pt idx="6281">
                  <c:v>6281</c:v>
                </c:pt>
                <c:pt idx="6282">
                  <c:v>6282</c:v>
                </c:pt>
                <c:pt idx="6283">
                  <c:v>6283</c:v>
                </c:pt>
                <c:pt idx="6284">
                  <c:v>6284</c:v>
                </c:pt>
                <c:pt idx="6285">
                  <c:v>6285</c:v>
                </c:pt>
                <c:pt idx="6286">
                  <c:v>6286</c:v>
                </c:pt>
                <c:pt idx="6287">
                  <c:v>6287</c:v>
                </c:pt>
                <c:pt idx="6288">
                  <c:v>6288</c:v>
                </c:pt>
                <c:pt idx="6289">
                  <c:v>6289</c:v>
                </c:pt>
                <c:pt idx="6290">
                  <c:v>6290</c:v>
                </c:pt>
                <c:pt idx="6291">
                  <c:v>6291</c:v>
                </c:pt>
                <c:pt idx="6292">
                  <c:v>6292</c:v>
                </c:pt>
                <c:pt idx="6293">
                  <c:v>6293</c:v>
                </c:pt>
                <c:pt idx="6294">
                  <c:v>6294</c:v>
                </c:pt>
                <c:pt idx="6295">
                  <c:v>6295</c:v>
                </c:pt>
                <c:pt idx="6296">
                  <c:v>6296</c:v>
                </c:pt>
                <c:pt idx="6297">
                  <c:v>6297</c:v>
                </c:pt>
                <c:pt idx="6298">
                  <c:v>6298</c:v>
                </c:pt>
                <c:pt idx="6299">
                  <c:v>6299</c:v>
                </c:pt>
                <c:pt idx="6300">
                  <c:v>6300</c:v>
                </c:pt>
                <c:pt idx="6301">
                  <c:v>6301</c:v>
                </c:pt>
                <c:pt idx="6302">
                  <c:v>6302</c:v>
                </c:pt>
                <c:pt idx="6303">
                  <c:v>6303</c:v>
                </c:pt>
                <c:pt idx="6304">
                  <c:v>6304</c:v>
                </c:pt>
                <c:pt idx="6305">
                  <c:v>6305</c:v>
                </c:pt>
                <c:pt idx="6306">
                  <c:v>6306</c:v>
                </c:pt>
                <c:pt idx="6307">
                  <c:v>6307</c:v>
                </c:pt>
                <c:pt idx="6308">
                  <c:v>6308</c:v>
                </c:pt>
                <c:pt idx="6309">
                  <c:v>6309</c:v>
                </c:pt>
                <c:pt idx="6310">
                  <c:v>6310</c:v>
                </c:pt>
                <c:pt idx="6311">
                  <c:v>6311</c:v>
                </c:pt>
                <c:pt idx="6312">
                  <c:v>6312</c:v>
                </c:pt>
                <c:pt idx="6313">
                  <c:v>6313</c:v>
                </c:pt>
                <c:pt idx="6314">
                  <c:v>6314</c:v>
                </c:pt>
                <c:pt idx="6315">
                  <c:v>6315</c:v>
                </c:pt>
                <c:pt idx="6316">
                  <c:v>6316</c:v>
                </c:pt>
                <c:pt idx="6317">
                  <c:v>6317</c:v>
                </c:pt>
                <c:pt idx="6318">
                  <c:v>6318</c:v>
                </c:pt>
                <c:pt idx="6319">
                  <c:v>6319</c:v>
                </c:pt>
                <c:pt idx="6320">
                  <c:v>6320</c:v>
                </c:pt>
                <c:pt idx="6321">
                  <c:v>6321</c:v>
                </c:pt>
                <c:pt idx="6322">
                  <c:v>6322</c:v>
                </c:pt>
                <c:pt idx="6323">
                  <c:v>6323</c:v>
                </c:pt>
                <c:pt idx="6324">
                  <c:v>6324</c:v>
                </c:pt>
                <c:pt idx="6325">
                  <c:v>6325</c:v>
                </c:pt>
                <c:pt idx="6326">
                  <c:v>6326</c:v>
                </c:pt>
                <c:pt idx="6327">
                  <c:v>6327</c:v>
                </c:pt>
                <c:pt idx="6328">
                  <c:v>6328</c:v>
                </c:pt>
                <c:pt idx="6329">
                  <c:v>6329</c:v>
                </c:pt>
                <c:pt idx="6330">
                  <c:v>6330</c:v>
                </c:pt>
                <c:pt idx="6331">
                  <c:v>6331</c:v>
                </c:pt>
                <c:pt idx="6332">
                  <c:v>6332</c:v>
                </c:pt>
                <c:pt idx="6333">
                  <c:v>6333</c:v>
                </c:pt>
                <c:pt idx="6334">
                  <c:v>6334</c:v>
                </c:pt>
                <c:pt idx="6335">
                  <c:v>6335</c:v>
                </c:pt>
                <c:pt idx="6336">
                  <c:v>6336</c:v>
                </c:pt>
                <c:pt idx="6337">
                  <c:v>6337</c:v>
                </c:pt>
                <c:pt idx="6338">
                  <c:v>6338</c:v>
                </c:pt>
                <c:pt idx="6339">
                  <c:v>6339</c:v>
                </c:pt>
                <c:pt idx="6340">
                  <c:v>6340</c:v>
                </c:pt>
                <c:pt idx="6341">
                  <c:v>6341</c:v>
                </c:pt>
                <c:pt idx="6342">
                  <c:v>6342</c:v>
                </c:pt>
                <c:pt idx="6343">
                  <c:v>6343</c:v>
                </c:pt>
                <c:pt idx="6344">
                  <c:v>6344</c:v>
                </c:pt>
                <c:pt idx="6345">
                  <c:v>6345</c:v>
                </c:pt>
                <c:pt idx="6346">
                  <c:v>6346</c:v>
                </c:pt>
                <c:pt idx="6347">
                  <c:v>6347</c:v>
                </c:pt>
                <c:pt idx="6348">
                  <c:v>6348</c:v>
                </c:pt>
                <c:pt idx="6349">
                  <c:v>6349</c:v>
                </c:pt>
                <c:pt idx="6350">
                  <c:v>6350</c:v>
                </c:pt>
                <c:pt idx="6351">
                  <c:v>6351</c:v>
                </c:pt>
                <c:pt idx="6352">
                  <c:v>6352</c:v>
                </c:pt>
                <c:pt idx="6353">
                  <c:v>6353</c:v>
                </c:pt>
                <c:pt idx="6354">
                  <c:v>6354</c:v>
                </c:pt>
                <c:pt idx="6355">
                  <c:v>6355</c:v>
                </c:pt>
                <c:pt idx="6356">
                  <c:v>6356</c:v>
                </c:pt>
                <c:pt idx="6357">
                  <c:v>6357</c:v>
                </c:pt>
                <c:pt idx="6358">
                  <c:v>6358</c:v>
                </c:pt>
                <c:pt idx="6359">
                  <c:v>6359</c:v>
                </c:pt>
                <c:pt idx="6360">
                  <c:v>6360</c:v>
                </c:pt>
                <c:pt idx="6361">
                  <c:v>6361</c:v>
                </c:pt>
                <c:pt idx="6362">
                  <c:v>6362</c:v>
                </c:pt>
                <c:pt idx="6363">
                  <c:v>6363</c:v>
                </c:pt>
                <c:pt idx="6364">
                  <c:v>6364</c:v>
                </c:pt>
                <c:pt idx="6365">
                  <c:v>6365</c:v>
                </c:pt>
                <c:pt idx="6366">
                  <c:v>6366</c:v>
                </c:pt>
                <c:pt idx="6367">
                  <c:v>6367</c:v>
                </c:pt>
                <c:pt idx="6368">
                  <c:v>6368</c:v>
                </c:pt>
                <c:pt idx="6369">
                  <c:v>6369</c:v>
                </c:pt>
                <c:pt idx="6370">
                  <c:v>6370</c:v>
                </c:pt>
                <c:pt idx="6371">
                  <c:v>6371</c:v>
                </c:pt>
                <c:pt idx="6372">
                  <c:v>6372</c:v>
                </c:pt>
                <c:pt idx="6373">
                  <c:v>6373</c:v>
                </c:pt>
                <c:pt idx="6374">
                  <c:v>6374</c:v>
                </c:pt>
                <c:pt idx="6375">
                  <c:v>6375</c:v>
                </c:pt>
                <c:pt idx="6376">
                  <c:v>6376</c:v>
                </c:pt>
                <c:pt idx="6377">
                  <c:v>6377</c:v>
                </c:pt>
                <c:pt idx="6378">
                  <c:v>6378</c:v>
                </c:pt>
                <c:pt idx="6379">
                  <c:v>6379</c:v>
                </c:pt>
                <c:pt idx="6380">
                  <c:v>6380</c:v>
                </c:pt>
                <c:pt idx="6381">
                  <c:v>6381</c:v>
                </c:pt>
                <c:pt idx="6382">
                  <c:v>6382</c:v>
                </c:pt>
                <c:pt idx="6383">
                  <c:v>6383</c:v>
                </c:pt>
                <c:pt idx="6384">
                  <c:v>6384</c:v>
                </c:pt>
                <c:pt idx="6385">
                  <c:v>6385</c:v>
                </c:pt>
                <c:pt idx="6386">
                  <c:v>6386</c:v>
                </c:pt>
                <c:pt idx="6387">
                  <c:v>6387</c:v>
                </c:pt>
                <c:pt idx="6388">
                  <c:v>6388</c:v>
                </c:pt>
                <c:pt idx="6389">
                  <c:v>6389</c:v>
                </c:pt>
                <c:pt idx="6390">
                  <c:v>6390</c:v>
                </c:pt>
                <c:pt idx="6391">
                  <c:v>6391</c:v>
                </c:pt>
                <c:pt idx="6392">
                  <c:v>6392</c:v>
                </c:pt>
                <c:pt idx="6393">
                  <c:v>6393</c:v>
                </c:pt>
                <c:pt idx="6394">
                  <c:v>6394</c:v>
                </c:pt>
                <c:pt idx="6395">
                  <c:v>6395</c:v>
                </c:pt>
                <c:pt idx="6396">
                  <c:v>6396</c:v>
                </c:pt>
                <c:pt idx="6397">
                  <c:v>6397</c:v>
                </c:pt>
                <c:pt idx="6398">
                  <c:v>6398</c:v>
                </c:pt>
                <c:pt idx="6399">
                  <c:v>6399</c:v>
                </c:pt>
                <c:pt idx="6400">
                  <c:v>6400</c:v>
                </c:pt>
                <c:pt idx="6401">
                  <c:v>6401</c:v>
                </c:pt>
                <c:pt idx="6402">
                  <c:v>6402</c:v>
                </c:pt>
                <c:pt idx="6403">
                  <c:v>6403</c:v>
                </c:pt>
                <c:pt idx="6404">
                  <c:v>6404</c:v>
                </c:pt>
                <c:pt idx="6405">
                  <c:v>6405</c:v>
                </c:pt>
                <c:pt idx="6406">
                  <c:v>6406</c:v>
                </c:pt>
                <c:pt idx="6407">
                  <c:v>6407</c:v>
                </c:pt>
                <c:pt idx="6408">
                  <c:v>6408</c:v>
                </c:pt>
                <c:pt idx="6409">
                  <c:v>6409</c:v>
                </c:pt>
                <c:pt idx="6410">
                  <c:v>6410</c:v>
                </c:pt>
                <c:pt idx="6411">
                  <c:v>6411</c:v>
                </c:pt>
                <c:pt idx="6412">
                  <c:v>6412</c:v>
                </c:pt>
                <c:pt idx="6413">
                  <c:v>6413</c:v>
                </c:pt>
                <c:pt idx="6414">
                  <c:v>6414</c:v>
                </c:pt>
                <c:pt idx="6415">
                  <c:v>6415</c:v>
                </c:pt>
                <c:pt idx="6416">
                  <c:v>6416</c:v>
                </c:pt>
                <c:pt idx="6417">
                  <c:v>6417</c:v>
                </c:pt>
                <c:pt idx="6418">
                  <c:v>6418</c:v>
                </c:pt>
                <c:pt idx="6419">
                  <c:v>6419</c:v>
                </c:pt>
                <c:pt idx="6420">
                  <c:v>6420</c:v>
                </c:pt>
                <c:pt idx="6421">
                  <c:v>6421</c:v>
                </c:pt>
                <c:pt idx="6422">
                  <c:v>6422</c:v>
                </c:pt>
                <c:pt idx="6423">
                  <c:v>6423</c:v>
                </c:pt>
                <c:pt idx="6424">
                  <c:v>6424</c:v>
                </c:pt>
                <c:pt idx="6425">
                  <c:v>6425</c:v>
                </c:pt>
                <c:pt idx="6426">
                  <c:v>6426</c:v>
                </c:pt>
                <c:pt idx="6427">
                  <c:v>6427</c:v>
                </c:pt>
                <c:pt idx="6428">
                  <c:v>6428</c:v>
                </c:pt>
                <c:pt idx="6429">
                  <c:v>6429</c:v>
                </c:pt>
                <c:pt idx="6430">
                  <c:v>6430</c:v>
                </c:pt>
                <c:pt idx="6431">
                  <c:v>6431</c:v>
                </c:pt>
                <c:pt idx="6432">
                  <c:v>6432</c:v>
                </c:pt>
                <c:pt idx="6433">
                  <c:v>6433</c:v>
                </c:pt>
                <c:pt idx="6434">
                  <c:v>6434</c:v>
                </c:pt>
                <c:pt idx="6435">
                  <c:v>6435</c:v>
                </c:pt>
                <c:pt idx="6436">
                  <c:v>6436</c:v>
                </c:pt>
                <c:pt idx="6437">
                  <c:v>6437</c:v>
                </c:pt>
                <c:pt idx="6438">
                  <c:v>6438</c:v>
                </c:pt>
                <c:pt idx="6439">
                  <c:v>6439</c:v>
                </c:pt>
                <c:pt idx="6440">
                  <c:v>6440</c:v>
                </c:pt>
                <c:pt idx="6441">
                  <c:v>6441</c:v>
                </c:pt>
                <c:pt idx="6442">
                  <c:v>6442</c:v>
                </c:pt>
                <c:pt idx="6443">
                  <c:v>6443</c:v>
                </c:pt>
                <c:pt idx="6444">
                  <c:v>6444</c:v>
                </c:pt>
                <c:pt idx="6445">
                  <c:v>6445</c:v>
                </c:pt>
                <c:pt idx="6446">
                  <c:v>6446</c:v>
                </c:pt>
                <c:pt idx="6447">
                  <c:v>6447</c:v>
                </c:pt>
                <c:pt idx="6448">
                  <c:v>6448</c:v>
                </c:pt>
                <c:pt idx="6449">
                  <c:v>6449</c:v>
                </c:pt>
                <c:pt idx="6450">
                  <c:v>6450</c:v>
                </c:pt>
                <c:pt idx="6451">
                  <c:v>6451</c:v>
                </c:pt>
                <c:pt idx="6452">
                  <c:v>6452</c:v>
                </c:pt>
                <c:pt idx="6453">
                  <c:v>6453</c:v>
                </c:pt>
                <c:pt idx="6454">
                  <c:v>6454</c:v>
                </c:pt>
                <c:pt idx="6455">
                  <c:v>6455</c:v>
                </c:pt>
                <c:pt idx="6456">
                  <c:v>6456</c:v>
                </c:pt>
                <c:pt idx="6457">
                  <c:v>6457</c:v>
                </c:pt>
                <c:pt idx="6458">
                  <c:v>6458</c:v>
                </c:pt>
                <c:pt idx="6459">
                  <c:v>6459</c:v>
                </c:pt>
                <c:pt idx="6460">
                  <c:v>6460</c:v>
                </c:pt>
                <c:pt idx="6461">
                  <c:v>6461</c:v>
                </c:pt>
                <c:pt idx="6462">
                  <c:v>6462</c:v>
                </c:pt>
                <c:pt idx="6463">
                  <c:v>6463</c:v>
                </c:pt>
                <c:pt idx="6464">
                  <c:v>6464</c:v>
                </c:pt>
                <c:pt idx="6465">
                  <c:v>6465</c:v>
                </c:pt>
                <c:pt idx="6466">
                  <c:v>6466</c:v>
                </c:pt>
                <c:pt idx="6467">
                  <c:v>6467</c:v>
                </c:pt>
                <c:pt idx="6468">
                  <c:v>6468</c:v>
                </c:pt>
                <c:pt idx="6469">
                  <c:v>6469</c:v>
                </c:pt>
                <c:pt idx="6470">
                  <c:v>6470</c:v>
                </c:pt>
                <c:pt idx="6471">
                  <c:v>6471</c:v>
                </c:pt>
                <c:pt idx="6472">
                  <c:v>6472</c:v>
                </c:pt>
                <c:pt idx="6473">
                  <c:v>6473</c:v>
                </c:pt>
                <c:pt idx="6474">
                  <c:v>6474</c:v>
                </c:pt>
                <c:pt idx="6475">
                  <c:v>6475</c:v>
                </c:pt>
                <c:pt idx="6476">
                  <c:v>6476</c:v>
                </c:pt>
                <c:pt idx="6477">
                  <c:v>6477</c:v>
                </c:pt>
                <c:pt idx="6478">
                  <c:v>6478</c:v>
                </c:pt>
                <c:pt idx="6479">
                  <c:v>6479</c:v>
                </c:pt>
                <c:pt idx="6480">
                  <c:v>6480</c:v>
                </c:pt>
                <c:pt idx="6481">
                  <c:v>6481</c:v>
                </c:pt>
                <c:pt idx="6482">
                  <c:v>6482</c:v>
                </c:pt>
                <c:pt idx="6483">
                  <c:v>6483</c:v>
                </c:pt>
                <c:pt idx="6484">
                  <c:v>6484</c:v>
                </c:pt>
                <c:pt idx="6485">
                  <c:v>6485</c:v>
                </c:pt>
                <c:pt idx="6486">
                  <c:v>6486</c:v>
                </c:pt>
                <c:pt idx="6487">
                  <c:v>6487</c:v>
                </c:pt>
                <c:pt idx="6488">
                  <c:v>6488</c:v>
                </c:pt>
                <c:pt idx="6489">
                  <c:v>6489</c:v>
                </c:pt>
                <c:pt idx="6490">
                  <c:v>6490</c:v>
                </c:pt>
                <c:pt idx="6491">
                  <c:v>6491</c:v>
                </c:pt>
                <c:pt idx="6492">
                  <c:v>6492</c:v>
                </c:pt>
                <c:pt idx="6493">
                  <c:v>6493</c:v>
                </c:pt>
                <c:pt idx="6494">
                  <c:v>6494</c:v>
                </c:pt>
                <c:pt idx="6495">
                  <c:v>6495</c:v>
                </c:pt>
                <c:pt idx="6496">
                  <c:v>6496</c:v>
                </c:pt>
                <c:pt idx="6497">
                  <c:v>6497</c:v>
                </c:pt>
                <c:pt idx="6498">
                  <c:v>6498</c:v>
                </c:pt>
                <c:pt idx="6499">
                  <c:v>6499</c:v>
                </c:pt>
                <c:pt idx="6500">
                  <c:v>6500</c:v>
                </c:pt>
                <c:pt idx="6501">
                  <c:v>6501</c:v>
                </c:pt>
                <c:pt idx="6502">
                  <c:v>6502</c:v>
                </c:pt>
                <c:pt idx="6503">
                  <c:v>6503</c:v>
                </c:pt>
                <c:pt idx="6504">
                  <c:v>6504</c:v>
                </c:pt>
                <c:pt idx="6505">
                  <c:v>6505</c:v>
                </c:pt>
                <c:pt idx="6506">
                  <c:v>6506</c:v>
                </c:pt>
                <c:pt idx="6507">
                  <c:v>6507</c:v>
                </c:pt>
                <c:pt idx="6508">
                  <c:v>6508</c:v>
                </c:pt>
                <c:pt idx="6509">
                  <c:v>6509</c:v>
                </c:pt>
                <c:pt idx="6510">
                  <c:v>6510</c:v>
                </c:pt>
                <c:pt idx="6511">
                  <c:v>6511</c:v>
                </c:pt>
                <c:pt idx="6512">
                  <c:v>6512</c:v>
                </c:pt>
                <c:pt idx="6513">
                  <c:v>6513</c:v>
                </c:pt>
                <c:pt idx="6514">
                  <c:v>6514</c:v>
                </c:pt>
                <c:pt idx="6515">
                  <c:v>6515</c:v>
                </c:pt>
                <c:pt idx="6516">
                  <c:v>6516</c:v>
                </c:pt>
                <c:pt idx="6517">
                  <c:v>6517</c:v>
                </c:pt>
                <c:pt idx="6518">
                  <c:v>6518</c:v>
                </c:pt>
                <c:pt idx="6519">
                  <c:v>6519</c:v>
                </c:pt>
                <c:pt idx="6520">
                  <c:v>6520</c:v>
                </c:pt>
                <c:pt idx="6521">
                  <c:v>6521</c:v>
                </c:pt>
                <c:pt idx="6522">
                  <c:v>6522</c:v>
                </c:pt>
                <c:pt idx="6523">
                  <c:v>6523</c:v>
                </c:pt>
                <c:pt idx="6524">
                  <c:v>6524</c:v>
                </c:pt>
                <c:pt idx="6525">
                  <c:v>6525</c:v>
                </c:pt>
                <c:pt idx="6526">
                  <c:v>6526</c:v>
                </c:pt>
                <c:pt idx="6527">
                  <c:v>6527</c:v>
                </c:pt>
                <c:pt idx="6528">
                  <c:v>6528</c:v>
                </c:pt>
                <c:pt idx="6529">
                  <c:v>6529</c:v>
                </c:pt>
                <c:pt idx="6530">
                  <c:v>6530</c:v>
                </c:pt>
                <c:pt idx="6531">
                  <c:v>6531</c:v>
                </c:pt>
                <c:pt idx="6532">
                  <c:v>6532</c:v>
                </c:pt>
                <c:pt idx="6533">
                  <c:v>6533</c:v>
                </c:pt>
                <c:pt idx="6534">
                  <c:v>6534</c:v>
                </c:pt>
                <c:pt idx="6535">
                  <c:v>6535</c:v>
                </c:pt>
                <c:pt idx="6536">
                  <c:v>6536</c:v>
                </c:pt>
                <c:pt idx="6537">
                  <c:v>6537</c:v>
                </c:pt>
                <c:pt idx="6538">
                  <c:v>6538</c:v>
                </c:pt>
                <c:pt idx="6539">
                  <c:v>6539</c:v>
                </c:pt>
                <c:pt idx="6540">
                  <c:v>6540</c:v>
                </c:pt>
                <c:pt idx="6541">
                  <c:v>6541</c:v>
                </c:pt>
                <c:pt idx="6542">
                  <c:v>6542</c:v>
                </c:pt>
                <c:pt idx="6543">
                  <c:v>6543</c:v>
                </c:pt>
                <c:pt idx="6544">
                  <c:v>6544</c:v>
                </c:pt>
                <c:pt idx="6545">
                  <c:v>6545</c:v>
                </c:pt>
                <c:pt idx="6546">
                  <c:v>6546</c:v>
                </c:pt>
                <c:pt idx="6547">
                  <c:v>6547</c:v>
                </c:pt>
                <c:pt idx="6548">
                  <c:v>6548</c:v>
                </c:pt>
                <c:pt idx="6549">
                  <c:v>6549</c:v>
                </c:pt>
                <c:pt idx="6550">
                  <c:v>6550</c:v>
                </c:pt>
                <c:pt idx="6551">
                  <c:v>6551</c:v>
                </c:pt>
                <c:pt idx="6552">
                  <c:v>6552</c:v>
                </c:pt>
                <c:pt idx="6553">
                  <c:v>6553</c:v>
                </c:pt>
                <c:pt idx="6554">
                  <c:v>6554</c:v>
                </c:pt>
                <c:pt idx="6555">
                  <c:v>6555</c:v>
                </c:pt>
                <c:pt idx="6556">
                  <c:v>6556</c:v>
                </c:pt>
                <c:pt idx="6557">
                  <c:v>6557</c:v>
                </c:pt>
                <c:pt idx="6558">
                  <c:v>6558</c:v>
                </c:pt>
                <c:pt idx="6559">
                  <c:v>6559</c:v>
                </c:pt>
                <c:pt idx="6560">
                  <c:v>6560</c:v>
                </c:pt>
                <c:pt idx="6561">
                  <c:v>6561</c:v>
                </c:pt>
                <c:pt idx="6562">
                  <c:v>6562</c:v>
                </c:pt>
                <c:pt idx="6563">
                  <c:v>6563</c:v>
                </c:pt>
                <c:pt idx="6564">
                  <c:v>6564</c:v>
                </c:pt>
                <c:pt idx="6565">
                  <c:v>6565</c:v>
                </c:pt>
                <c:pt idx="6566">
                  <c:v>6566</c:v>
                </c:pt>
                <c:pt idx="6567">
                  <c:v>6567</c:v>
                </c:pt>
                <c:pt idx="6568">
                  <c:v>6568</c:v>
                </c:pt>
                <c:pt idx="6569">
                  <c:v>6569</c:v>
                </c:pt>
                <c:pt idx="6570">
                  <c:v>6570</c:v>
                </c:pt>
                <c:pt idx="6571">
                  <c:v>6571</c:v>
                </c:pt>
                <c:pt idx="6572">
                  <c:v>6572</c:v>
                </c:pt>
                <c:pt idx="6573">
                  <c:v>6573</c:v>
                </c:pt>
                <c:pt idx="6574">
                  <c:v>6574</c:v>
                </c:pt>
                <c:pt idx="6575">
                  <c:v>6575</c:v>
                </c:pt>
                <c:pt idx="6576">
                  <c:v>6576</c:v>
                </c:pt>
                <c:pt idx="6577">
                  <c:v>6577</c:v>
                </c:pt>
                <c:pt idx="6578">
                  <c:v>6578</c:v>
                </c:pt>
                <c:pt idx="6579">
                  <c:v>6579</c:v>
                </c:pt>
                <c:pt idx="6580">
                  <c:v>6580</c:v>
                </c:pt>
                <c:pt idx="6581">
                  <c:v>6581</c:v>
                </c:pt>
                <c:pt idx="6582">
                  <c:v>6582</c:v>
                </c:pt>
                <c:pt idx="6583">
                  <c:v>6583</c:v>
                </c:pt>
                <c:pt idx="6584">
                  <c:v>6584</c:v>
                </c:pt>
                <c:pt idx="6585">
                  <c:v>6585</c:v>
                </c:pt>
                <c:pt idx="6586">
                  <c:v>6586</c:v>
                </c:pt>
                <c:pt idx="6587">
                  <c:v>6587</c:v>
                </c:pt>
                <c:pt idx="6588">
                  <c:v>6588</c:v>
                </c:pt>
                <c:pt idx="6589">
                  <c:v>6589</c:v>
                </c:pt>
                <c:pt idx="6590">
                  <c:v>6590</c:v>
                </c:pt>
                <c:pt idx="6591">
                  <c:v>6591</c:v>
                </c:pt>
                <c:pt idx="6592">
                  <c:v>6592</c:v>
                </c:pt>
                <c:pt idx="6593">
                  <c:v>6593</c:v>
                </c:pt>
                <c:pt idx="6594">
                  <c:v>6594</c:v>
                </c:pt>
                <c:pt idx="6595">
                  <c:v>6595</c:v>
                </c:pt>
                <c:pt idx="6596">
                  <c:v>6596</c:v>
                </c:pt>
                <c:pt idx="6597">
                  <c:v>6597</c:v>
                </c:pt>
                <c:pt idx="6598">
                  <c:v>6598</c:v>
                </c:pt>
                <c:pt idx="6599">
                  <c:v>6599</c:v>
                </c:pt>
                <c:pt idx="6600">
                  <c:v>6600</c:v>
                </c:pt>
                <c:pt idx="6601">
                  <c:v>6601</c:v>
                </c:pt>
                <c:pt idx="6602">
                  <c:v>6602</c:v>
                </c:pt>
                <c:pt idx="6603">
                  <c:v>6603</c:v>
                </c:pt>
                <c:pt idx="6604">
                  <c:v>6604</c:v>
                </c:pt>
                <c:pt idx="6605">
                  <c:v>6605</c:v>
                </c:pt>
                <c:pt idx="6606">
                  <c:v>6606</c:v>
                </c:pt>
                <c:pt idx="6607">
                  <c:v>6607</c:v>
                </c:pt>
                <c:pt idx="6608">
                  <c:v>6608</c:v>
                </c:pt>
                <c:pt idx="6609">
                  <c:v>6609</c:v>
                </c:pt>
                <c:pt idx="6610">
                  <c:v>6610</c:v>
                </c:pt>
                <c:pt idx="6611">
                  <c:v>6611</c:v>
                </c:pt>
                <c:pt idx="6612">
                  <c:v>6612</c:v>
                </c:pt>
                <c:pt idx="6613">
                  <c:v>6613</c:v>
                </c:pt>
                <c:pt idx="6614">
                  <c:v>6614</c:v>
                </c:pt>
                <c:pt idx="6615">
                  <c:v>6615</c:v>
                </c:pt>
                <c:pt idx="6616">
                  <c:v>6616</c:v>
                </c:pt>
                <c:pt idx="6617">
                  <c:v>6617</c:v>
                </c:pt>
                <c:pt idx="6618">
                  <c:v>6618</c:v>
                </c:pt>
                <c:pt idx="6619">
                  <c:v>6619</c:v>
                </c:pt>
                <c:pt idx="6620">
                  <c:v>6620</c:v>
                </c:pt>
                <c:pt idx="6621">
                  <c:v>6621</c:v>
                </c:pt>
                <c:pt idx="6622">
                  <c:v>6622</c:v>
                </c:pt>
                <c:pt idx="6623">
                  <c:v>6623</c:v>
                </c:pt>
                <c:pt idx="6624">
                  <c:v>6624</c:v>
                </c:pt>
                <c:pt idx="6625">
                  <c:v>6625</c:v>
                </c:pt>
                <c:pt idx="6626">
                  <c:v>6626</c:v>
                </c:pt>
                <c:pt idx="6627">
                  <c:v>6627</c:v>
                </c:pt>
                <c:pt idx="6628">
                  <c:v>6628</c:v>
                </c:pt>
                <c:pt idx="6629">
                  <c:v>6629</c:v>
                </c:pt>
                <c:pt idx="6630">
                  <c:v>6630</c:v>
                </c:pt>
                <c:pt idx="6631">
                  <c:v>6631</c:v>
                </c:pt>
                <c:pt idx="6632">
                  <c:v>6632</c:v>
                </c:pt>
                <c:pt idx="6633">
                  <c:v>6633</c:v>
                </c:pt>
                <c:pt idx="6634">
                  <c:v>6634</c:v>
                </c:pt>
                <c:pt idx="6635">
                  <c:v>6635</c:v>
                </c:pt>
                <c:pt idx="6636">
                  <c:v>6636</c:v>
                </c:pt>
                <c:pt idx="6637">
                  <c:v>6637</c:v>
                </c:pt>
                <c:pt idx="6638">
                  <c:v>6638</c:v>
                </c:pt>
                <c:pt idx="6639">
                  <c:v>6639</c:v>
                </c:pt>
                <c:pt idx="6640">
                  <c:v>6640</c:v>
                </c:pt>
                <c:pt idx="6641">
                  <c:v>6641</c:v>
                </c:pt>
                <c:pt idx="6642">
                  <c:v>6642</c:v>
                </c:pt>
                <c:pt idx="6643">
                  <c:v>6643</c:v>
                </c:pt>
                <c:pt idx="6644">
                  <c:v>6644</c:v>
                </c:pt>
                <c:pt idx="6645">
                  <c:v>6645</c:v>
                </c:pt>
                <c:pt idx="6646">
                  <c:v>6646</c:v>
                </c:pt>
                <c:pt idx="6647">
                  <c:v>6647</c:v>
                </c:pt>
                <c:pt idx="6648">
                  <c:v>6648</c:v>
                </c:pt>
                <c:pt idx="6649">
                  <c:v>6649</c:v>
                </c:pt>
                <c:pt idx="6650">
                  <c:v>6650</c:v>
                </c:pt>
                <c:pt idx="6651">
                  <c:v>6651</c:v>
                </c:pt>
                <c:pt idx="6652">
                  <c:v>6652</c:v>
                </c:pt>
                <c:pt idx="6653">
                  <c:v>6653</c:v>
                </c:pt>
                <c:pt idx="6654">
                  <c:v>6654</c:v>
                </c:pt>
                <c:pt idx="6655">
                  <c:v>6655</c:v>
                </c:pt>
                <c:pt idx="6656">
                  <c:v>6656</c:v>
                </c:pt>
                <c:pt idx="6657">
                  <c:v>6657</c:v>
                </c:pt>
                <c:pt idx="6658">
                  <c:v>6658</c:v>
                </c:pt>
                <c:pt idx="6659">
                  <c:v>6659</c:v>
                </c:pt>
                <c:pt idx="6660">
                  <c:v>6660</c:v>
                </c:pt>
                <c:pt idx="6661">
                  <c:v>6661</c:v>
                </c:pt>
                <c:pt idx="6662">
                  <c:v>6662</c:v>
                </c:pt>
                <c:pt idx="6663">
                  <c:v>6663</c:v>
                </c:pt>
                <c:pt idx="6664">
                  <c:v>6664</c:v>
                </c:pt>
                <c:pt idx="6665">
                  <c:v>6665</c:v>
                </c:pt>
                <c:pt idx="6666">
                  <c:v>6666</c:v>
                </c:pt>
                <c:pt idx="6667">
                  <c:v>6667</c:v>
                </c:pt>
                <c:pt idx="6668">
                  <c:v>6668</c:v>
                </c:pt>
                <c:pt idx="6669">
                  <c:v>6669</c:v>
                </c:pt>
                <c:pt idx="6670">
                  <c:v>6670</c:v>
                </c:pt>
                <c:pt idx="6671">
                  <c:v>6671</c:v>
                </c:pt>
                <c:pt idx="6672">
                  <c:v>6672</c:v>
                </c:pt>
                <c:pt idx="6673">
                  <c:v>6673</c:v>
                </c:pt>
                <c:pt idx="6674">
                  <c:v>6674</c:v>
                </c:pt>
                <c:pt idx="6675">
                  <c:v>6675</c:v>
                </c:pt>
                <c:pt idx="6676">
                  <c:v>6676</c:v>
                </c:pt>
                <c:pt idx="6677">
                  <c:v>6677</c:v>
                </c:pt>
                <c:pt idx="6678">
                  <c:v>6678</c:v>
                </c:pt>
                <c:pt idx="6679">
                  <c:v>6679</c:v>
                </c:pt>
                <c:pt idx="6680">
                  <c:v>6680</c:v>
                </c:pt>
                <c:pt idx="6681">
                  <c:v>6681</c:v>
                </c:pt>
                <c:pt idx="6682">
                  <c:v>6682</c:v>
                </c:pt>
                <c:pt idx="6683">
                  <c:v>6683</c:v>
                </c:pt>
                <c:pt idx="6684">
                  <c:v>6684</c:v>
                </c:pt>
                <c:pt idx="6685">
                  <c:v>6685</c:v>
                </c:pt>
                <c:pt idx="6686">
                  <c:v>6686</c:v>
                </c:pt>
                <c:pt idx="6687">
                  <c:v>6687</c:v>
                </c:pt>
                <c:pt idx="6688">
                  <c:v>6688</c:v>
                </c:pt>
                <c:pt idx="6689">
                  <c:v>6689</c:v>
                </c:pt>
                <c:pt idx="6690">
                  <c:v>6690</c:v>
                </c:pt>
                <c:pt idx="6691">
                  <c:v>6691</c:v>
                </c:pt>
                <c:pt idx="6692">
                  <c:v>6692</c:v>
                </c:pt>
                <c:pt idx="6693">
                  <c:v>6693</c:v>
                </c:pt>
                <c:pt idx="6694">
                  <c:v>6694</c:v>
                </c:pt>
                <c:pt idx="6695">
                  <c:v>6695</c:v>
                </c:pt>
                <c:pt idx="6696">
                  <c:v>6696</c:v>
                </c:pt>
                <c:pt idx="6697">
                  <c:v>6697</c:v>
                </c:pt>
                <c:pt idx="6698">
                  <c:v>6698</c:v>
                </c:pt>
                <c:pt idx="6699">
                  <c:v>6699</c:v>
                </c:pt>
                <c:pt idx="6700">
                  <c:v>6700</c:v>
                </c:pt>
                <c:pt idx="6701">
                  <c:v>6701</c:v>
                </c:pt>
                <c:pt idx="6702">
                  <c:v>6702</c:v>
                </c:pt>
                <c:pt idx="6703">
                  <c:v>6703</c:v>
                </c:pt>
                <c:pt idx="6704">
                  <c:v>6704</c:v>
                </c:pt>
                <c:pt idx="6705">
                  <c:v>6705</c:v>
                </c:pt>
                <c:pt idx="6706">
                  <c:v>6706</c:v>
                </c:pt>
                <c:pt idx="6707">
                  <c:v>6707</c:v>
                </c:pt>
                <c:pt idx="6708">
                  <c:v>6708</c:v>
                </c:pt>
                <c:pt idx="6709">
                  <c:v>6709</c:v>
                </c:pt>
                <c:pt idx="6710">
                  <c:v>6710</c:v>
                </c:pt>
                <c:pt idx="6711">
                  <c:v>6711</c:v>
                </c:pt>
                <c:pt idx="6712">
                  <c:v>6712</c:v>
                </c:pt>
                <c:pt idx="6713">
                  <c:v>6713</c:v>
                </c:pt>
                <c:pt idx="6714">
                  <c:v>6714</c:v>
                </c:pt>
                <c:pt idx="6715">
                  <c:v>6715</c:v>
                </c:pt>
                <c:pt idx="6716">
                  <c:v>6716</c:v>
                </c:pt>
                <c:pt idx="6717">
                  <c:v>6717</c:v>
                </c:pt>
                <c:pt idx="6718">
                  <c:v>6718</c:v>
                </c:pt>
                <c:pt idx="6719">
                  <c:v>6719</c:v>
                </c:pt>
                <c:pt idx="6720">
                  <c:v>6720</c:v>
                </c:pt>
                <c:pt idx="6721">
                  <c:v>6721</c:v>
                </c:pt>
                <c:pt idx="6722">
                  <c:v>6722</c:v>
                </c:pt>
                <c:pt idx="6723">
                  <c:v>6723</c:v>
                </c:pt>
                <c:pt idx="6724">
                  <c:v>6724</c:v>
                </c:pt>
                <c:pt idx="6725">
                  <c:v>6725</c:v>
                </c:pt>
                <c:pt idx="6726">
                  <c:v>6726</c:v>
                </c:pt>
                <c:pt idx="6727">
                  <c:v>6727</c:v>
                </c:pt>
                <c:pt idx="6728">
                  <c:v>6728</c:v>
                </c:pt>
                <c:pt idx="6729">
                  <c:v>6729</c:v>
                </c:pt>
                <c:pt idx="6730">
                  <c:v>6730</c:v>
                </c:pt>
                <c:pt idx="6731">
                  <c:v>6731</c:v>
                </c:pt>
                <c:pt idx="6732">
                  <c:v>6732</c:v>
                </c:pt>
                <c:pt idx="6733">
                  <c:v>6733</c:v>
                </c:pt>
                <c:pt idx="6734">
                  <c:v>6734</c:v>
                </c:pt>
                <c:pt idx="6735">
                  <c:v>6735</c:v>
                </c:pt>
                <c:pt idx="6736">
                  <c:v>6736</c:v>
                </c:pt>
                <c:pt idx="6737">
                  <c:v>6737</c:v>
                </c:pt>
                <c:pt idx="6738">
                  <c:v>6738</c:v>
                </c:pt>
                <c:pt idx="6739">
                  <c:v>6739</c:v>
                </c:pt>
                <c:pt idx="6740">
                  <c:v>6740</c:v>
                </c:pt>
                <c:pt idx="6741">
                  <c:v>6741</c:v>
                </c:pt>
                <c:pt idx="6742">
                  <c:v>6742</c:v>
                </c:pt>
                <c:pt idx="6743">
                  <c:v>6743</c:v>
                </c:pt>
                <c:pt idx="6744">
                  <c:v>6744</c:v>
                </c:pt>
                <c:pt idx="6745">
                  <c:v>6745</c:v>
                </c:pt>
                <c:pt idx="6746">
                  <c:v>6746</c:v>
                </c:pt>
                <c:pt idx="6747">
                  <c:v>6747</c:v>
                </c:pt>
                <c:pt idx="6748">
                  <c:v>6748</c:v>
                </c:pt>
                <c:pt idx="6749">
                  <c:v>6749</c:v>
                </c:pt>
                <c:pt idx="6750">
                  <c:v>6750</c:v>
                </c:pt>
                <c:pt idx="6751">
                  <c:v>6751</c:v>
                </c:pt>
                <c:pt idx="6752">
                  <c:v>6752</c:v>
                </c:pt>
                <c:pt idx="6753">
                  <c:v>6753</c:v>
                </c:pt>
                <c:pt idx="6754">
                  <c:v>6754</c:v>
                </c:pt>
                <c:pt idx="6755">
                  <c:v>6755</c:v>
                </c:pt>
                <c:pt idx="6756">
                  <c:v>6756</c:v>
                </c:pt>
                <c:pt idx="6757">
                  <c:v>6757</c:v>
                </c:pt>
                <c:pt idx="6758">
                  <c:v>6758</c:v>
                </c:pt>
                <c:pt idx="6759">
                  <c:v>6759</c:v>
                </c:pt>
                <c:pt idx="6760">
                  <c:v>6760</c:v>
                </c:pt>
                <c:pt idx="6761">
                  <c:v>6761</c:v>
                </c:pt>
                <c:pt idx="6762">
                  <c:v>6762</c:v>
                </c:pt>
                <c:pt idx="6763">
                  <c:v>6763</c:v>
                </c:pt>
                <c:pt idx="6764">
                  <c:v>6764</c:v>
                </c:pt>
                <c:pt idx="6765">
                  <c:v>6765</c:v>
                </c:pt>
                <c:pt idx="6766">
                  <c:v>6766</c:v>
                </c:pt>
                <c:pt idx="6767">
                  <c:v>6767</c:v>
                </c:pt>
                <c:pt idx="6768">
                  <c:v>6768</c:v>
                </c:pt>
                <c:pt idx="6769">
                  <c:v>6769</c:v>
                </c:pt>
                <c:pt idx="6770">
                  <c:v>6770</c:v>
                </c:pt>
                <c:pt idx="6771">
                  <c:v>6771</c:v>
                </c:pt>
                <c:pt idx="6772">
                  <c:v>6772</c:v>
                </c:pt>
                <c:pt idx="6773">
                  <c:v>6773</c:v>
                </c:pt>
                <c:pt idx="6774">
                  <c:v>6774</c:v>
                </c:pt>
                <c:pt idx="6775">
                  <c:v>6775</c:v>
                </c:pt>
                <c:pt idx="6776">
                  <c:v>6776</c:v>
                </c:pt>
                <c:pt idx="6777">
                  <c:v>6777</c:v>
                </c:pt>
                <c:pt idx="6778">
                  <c:v>6778</c:v>
                </c:pt>
                <c:pt idx="6779">
                  <c:v>6779</c:v>
                </c:pt>
                <c:pt idx="6780">
                  <c:v>6780</c:v>
                </c:pt>
                <c:pt idx="6781">
                  <c:v>6781</c:v>
                </c:pt>
                <c:pt idx="6782">
                  <c:v>6782</c:v>
                </c:pt>
                <c:pt idx="6783">
                  <c:v>6783</c:v>
                </c:pt>
                <c:pt idx="6784">
                  <c:v>6784</c:v>
                </c:pt>
                <c:pt idx="6785">
                  <c:v>6785</c:v>
                </c:pt>
                <c:pt idx="6786">
                  <c:v>6786</c:v>
                </c:pt>
                <c:pt idx="6787">
                  <c:v>6787</c:v>
                </c:pt>
                <c:pt idx="6788">
                  <c:v>6788</c:v>
                </c:pt>
                <c:pt idx="6789">
                  <c:v>6789</c:v>
                </c:pt>
                <c:pt idx="6790">
                  <c:v>6790</c:v>
                </c:pt>
                <c:pt idx="6791">
                  <c:v>6791</c:v>
                </c:pt>
                <c:pt idx="6792">
                  <c:v>6792</c:v>
                </c:pt>
                <c:pt idx="6793">
                  <c:v>6793</c:v>
                </c:pt>
                <c:pt idx="6794">
                  <c:v>6794</c:v>
                </c:pt>
                <c:pt idx="6795">
                  <c:v>6795</c:v>
                </c:pt>
                <c:pt idx="6796">
                  <c:v>6796</c:v>
                </c:pt>
                <c:pt idx="6797">
                  <c:v>6797</c:v>
                </c:pt>
                <c:pt idx="6798">
                  <c:v>6798</c:v>
                </c:pt>
                <c:pt idx="6799">
                  <c:v>6799</c:v>
                </c:pt>
                <c:pt idx="6800">
                  <c:v>6800</c:v>
                </c:pt>
                <c:pt idx="6801">
                  <c:v>6801</c:v>
                </c:pt>
                <c:pt idx="6802">
                  <c:v>6802</c:v>
                </c:pt>
                <c:pt idx="6803">
                  <c:v>6803</c:v>
                </c:pt>
                <c:pt idx="6804">
                  <c:v>6804</c:v>
                </c:pt>
                <c:pt idx="6805">
                  <c:v>6805</c:v>
                </c:pt>
                <c:pt idx="6806">
                  <c:v>6806</c:v>
                </c:pt>
                <c:pt idx="6807">
                  <c:v>6807</c:v>
                </c:pt>
                <c:pt idx="6808">
                  <c:v>6808</c:v>
                </c:pt>
                <c:pt idx="6809">
                  <c:v>6809</c:v>
                </c:pt>
                <c:pt idx="6810">
                  <c:v>6810</c:v>
                </c:pt>
                <c:pt idx="6811">
                  <c:v>6811</c:v>
                </c:pt>
                <c:pt idx="6812">
                  <c:v>6812</c:v>
                </c:pt>
                <c:pt idx="6813">
                  <c:v>6813</c:v>
                </c:pt>
                <c:pt idx="6814">
                  <c:v>6814</c:v>
                </c:pt>
                <c:pt idx="6815">
                  <c:v>6815</c:v>
                </c:pt>
                <c:pt idx="6816">
                  <c:v>6816</c:v>
                </c:pt>
                <c:pt idx="6817">
                  <c:v>6817</c:v>
                </c:pt>
                <c:pt idx="6818">
                  <c:v>6818</c:v>
                </c:pt>
                <c:pt idx="6819">
                  <c:v>6819</c:v>
                </c:pt>
                <c:pt idx="6820">
                  <c:v>6820</c:v>
                </c:pt>
                <c:pt idx="6821">
                  <c:v>6821</c:v>
                </c:pt>
                <c:pt idx="6822">
                  <c:v>6822</c:v>
                </c:pt>
                <c:pt idx="6823">
                  <c:v>6823</c:v>
                </c:pt>
                <c:pt idx="6824">
                  <c:v>6824</c:v>
                </c:pt>
                <c:pt idx="6825">
                  <c:v>6825</c:v>
                </c:pt>
                <c:pt idx="6826">
                  <c:v>6826</c:v>
                </c:pt>
                <c:pt idx="6827">
                  <c:v>6827</c:v>
                </c:pt>
                <c:pt idx="6828">
                  <c:v>6828</c:v>
                </c:pt>
                <c:pt idx="6829">
                  <c:v>6829</c:v>
                </c:pt>
                <c:pt idx="6830">
                  <c:v>6830</c:v>
                </c:pt>
                <c:pt idx="6831">
                  <c:v>6831</c:v>
                </c:pt>
                <c:pt idx="6832">
                  <c:v>6832</c:v>
                </c:pt>
                <c:pt idx="6833">
                  <c:v>6833</c:v>
                </c:pt>
                <c:pt idx="6834">
                  <c:v>6834</c:v>
                </c:pt>
                <c:pt idx="6835">
                  <c:v>6835</c:v>
                </c:pt>
                <c:pt idx="6836">
                  <c:v>6836</c:v>
                </c:pt>
                <c:pt idx="6837">
                  <c:v>6837</c:v>
                </c:pt>
                <c:pt idx="6838">
                  <c:v>6838</c:v>
                </c:pt>
                <c:pt idx="6839">
                  <c:v>6839</c:v>
                </c:pt>
                <c:pt idx="6840">
                  <c:v>6840</c:v>
                </c:pt>
                <c:pt idx="6841">
                  <c:v>6841</c:v>
                </c:pt>
                <c:pt idx="6842">
                  <c:v>6842</c:v>
                </c:pt>
                <c:pt idx="6843">
                  <c:v>6843</c:v>
                </c:pt>
                <c:pt idx="6844">
                  <c:v>6844</c:v>
                </c:pt>
                <c:pt idx="6845">
                  <c:v>6845</c:v>
                </c:pt>
                <c:pt idx="6846">
                  <c:v>6846</c:v>
                </c:pt>
                <c:pt idx="6847">
                  <c:v>6847</c:v>
                </c:pt>
                <c:pt idx="6848">
                  <c:v>6848</c:v>
                </c:pt>
                <c:pt idx="6849">
                  <c:v>6849</c:v>
                </c:pt>
                <c:pt idx="6850">
                  <c:v>6850</c:v>
                </c:pt>
                <c:pt idx="6851">
                  <c:v>6851</c:v>
                </c:pt>
                <c:pt idx="6852">
                  <c:v>6852</c:v>
                </c:pt>
                <c:pt idx="6853">
                  <c:v>6853</c:v>
                </c:pt>
                <c:pt idx="6854">
                  <c:v>6854</c:v>
                </c:pt>
                <c:pt idx="6855">
                  <c:v>6855</c:v>
                </c:pt>
                <c:pt idx="6856">
                  <c:v>6856</c:v>
                </c:pt>
                <c:pt idx="6857">
                  <c:v>6857</c:v>
                </c:pt>
                <c:pt idx="6858">
                  <c:v>6858</c:v>
                </c:pt>
                <c:pt idx="6859">
                  <c:v>6859</c:v>
                </c:pt>
                <c:pt idx="6860">
                  <c:v>6860</c:v>
                </c:pt>
                <c:pt idx="6861">
                  <c:v>6861</c:v>
                </c:pt>
                <c:pt idx="6862">
                  <c:v>6862</c:v>
                </c:pt>
                <c:pt idx="6863">
                  <c:v>6863</c:v>
                </c:pt>
                <c:pt idx="6864">
                  <c:v>6864</c:v>
                </c:pt>
                <c:pt idx="6865">
                  <c:v>6865</c:v>
                </c:pt>
                <c:pt idx="6866">
                  <c:v>6866</c:v>
                </c:pt>
                <c:pt idx="6867">
                  <c:v>6867</c:v>
                </c:pt>
                <c:pt idx="6868">
                  <c:v>6868</c:v>
                </c:pt>
                <c:pt idx="6869">
                  <c:v>6869</c:v>
                </c:pt>
                <c:pt idx="6870">
                  <c:v>6870</c:v>
                </c:pt>
                <c:pt idx="6871">
                  <c:v>6871</c:v>
                </c:pt>
                <c:pt idx="6872">
                  <c:v>6872</c:v>
                </c:pt>
                <c:pt idx="6873">
                  <c:v>6873</c:v>
                </c:pt>
                <c:pt idx="6874">
                  <c:v>6874</c:v>
                </c:pt>
                <c:pt idx="6875">
                  <c:v>6875</c:v>
                </c:pt>
                <c:pt idx="6876">
                  <c:v>6876</c:v>
                </c:pt>
                <c:pt idx="6877">
                  <c:v>6877</c:v>
                </c:pt>
                <c:pt idx="6878">
                  <c:v>6878</c:v>
                </c:pt>
                <c:pt idx="6879">
                  <c:v>6879</c:v>
                </c:pt>
                <c:pt idx="6880">
                  <c:v>6880</c:v>
                </c:pt>
                <c:pt idx="6881">
                  <c:v>6881</c:v>
                </c:pt>
                <c:pt idx="6882">
                  <c:v>6882</c:v>
                </c:pt>
                <c:pt idx="6883">
                  <c:v>6883</c:v>
                </c:pt>
                <c:pt idx="6884">
                  <c:v>6884</c:v>
                </c:pt>
                <c:pt idx="6885">
                  <c:v>6885</c:v>
                </c:pt>
                <c:pt idx="6886">
                  <c:v>6886</c:v>
                </c:pt>
                <c:pt idx="6887">
                  <c:v>6887</c:v>
                </c:pt>
                <c:pt idx="6888">
                  <c:v>6888</c:v>
                </c:pt>
                <c:pt idx="6889">
                  <c:v>6889</c:v>
                </c:pt>
                <c:pt idx="6890">
                  <c:v>6890</c:v>
                </c:pt>
                <c:pt idx="6891">
                  <c:v>6891</c:v>
                </c:pt>
                <c:pt idx="6892">
                  <c:v>6892</c:v>
                </c:pt>
                <c:pt idx="6893">
                  <c:v>6893</c:v>
                </c:pt>
                <c:pt idx="6894">
                  <c:v>6894</c:v>
                </c:pt>
                <c:pt idx="6895">
                  <c:v>6895</c:v>
                </c:pt>
                <c:pt idx="6896">
                  <c:v>6896</c:v>
                </c:pt>
                <c:pt idx="6897">
                  <c:v>6897</c:v>
                </c:pt>
                <c:pt idx="6898">
                  <c:v>6898</c:v>
                </c:pt>
                <c:pt idx="6899">
                  <c:v>6899</c:v>
                </c:pt>
                <c:pt idx="6900">
                  <c:v>6900</c:v>
                </c:pt>
                <c:pt idx="6901">
                  <c:v>6901</c:v>
                </c:pt>
                <c:pt idx="6902">
                  <c:v>6902</c:v>
                </c:pt>
                <c:pt idx="6903">
                  <c:v>6903</c:v>
                </c:pt>
                <c:pt idx="6904">
                  <c:v>6904</c:v>
                </c:pt>
                <c:pt idx="6905">
                  <c:v>6905</c:v>
                </c:pt>
                <c:pt idx="6906">
                  <c:v>6906</c:v>
                </c:pt>
                <c:pt idx="6907">
                  <c:v>6907</c:v>
                </c:pt>
                <c:pt idx="6908">
                  <c:v>6908</c:v>
                </c:pt>
                <c:pt idx="6909">
                  <c:v>6909</c:v>
                </c:pt>
                <c:pt idx="6910">
                  <c:v>6910</c:v>
                </c:pt>
                <c:pt idx="6911">
                  <c:v>6911</c:v>
                </c:pt>
                <c:pt idx="6912">
                  <c:v>6912</c:v>
                </c:pt>
                <c:pt idx="6913">
                  <c:v>6913</c:v>
                </c:pt>
                <c:pt idx="6914">
                  <c:v>6914</c:v>
                </c:pt>
                <c:pt idx="6915">
                  <c:v>6915</c:v>
                </c:pt>
                <c:pt idx="6916">
                  <c:v>6916</c:v>
                </c:pt>
                <c:pt idx="6917">
                  <c:v>6917</c:v>
                </c:pt>
                <c:pt idx="6918">
                  <c:v>6918</c:v>
                </c:pt>
                <c:pt idx="6919">
                  <c:v>6919</c:v>
                </c:pt>
                <c:pt idx="6920">
                  <c:v>6920</c:v>
                </c:pt>
                <c:pt idx="6921">
                  <c:v>6921</c:v>
                </c:pt>
                <c:pt idx="6922">
                  <c:v>6922</c:v>
                </c:pt>
                <c:pt idx="6923">
                  <c:v>6923</c:v>
                </c:pt>
                <c:pt idx="6924">
                  <c:v>6924</c:v>
                </c:pt>
                <c:pt idx="6925">
                  <c:v>6925</c:v>
                </c:pt>
                <c:pt idx="6926">
                  <c:v>6926</c:v>
                </c:pt>
                <c:pt idx="6927">
                  <c:v>6927</c:v>
                </c:pt>
                <c:pt idx="6928">
                  <c:v>6928</c:v>
                </c:pt>
                <c:pt idx="6929">
                  <c:v>6929</c:v>
                </c:pt>
                <c:pt idx="6930">
                  <c:v>6930</c:v>
                </c:pt>
                <c:pt idx="6931">
                  <c:v>6931</c:v>
                </c:pt>
                <c:pt idx="6932">
                  <c:v>6932</c:v>
                </c:pt>
                <c:pt idx="6933">
                  <c:v>6933</c:v>
                </c:pt>
                <c:pt idx="6934">
                  <c:v>6934</c:v>
                </c:pt>
                <c:pt idx="6935">
                  <c:v>6935</c:v>
                </c:pt>
                <c:pt idx="6936">
                  <c:v>6936</c:v>
                </c:pt>
                <c:pt idx="6937">
                  <c:v>6937</c:v>
                </c:pt>
                <c:pt idx="6938">
                  <c:v>6938</c:v>
                </c:pt>
                <c:pt idx="6939">
                  <c:v>6939</c:v>
                </c:pt>
                <c:pt idx="6940">
                  <c:v>6940</c:v>
                </c:pt>
                <c:pt idx="6941">
                  <c:v>6941</c:v>
                </c:pt>
                <c:pt idx="6942">
                  <c:v>6942</c:v>
                </c:pt>
                <c:pt idx="6943">
                  <c:v>6943</c:v>
                </c:pt>
                <c:pt idx="6944">
                  <c:v>6944</c:v>
                </c:pt>
                <c:pt idx="6945">
                  <c:v>6945</c:v>
                </c:pt>
                <c:pt idx="6946">
                  <c:v>6946</c:v>
                </c:pt>
                <c:pt idx="6947">
                  <c:v>6947</c:v>
                </c:pt>
                <c:pt idx="6948">
                  <c:v>6948</c:v>
                </c:pt>
                <c:pt idx="6949">
                  <c:v>6949</c:v>
                </c:pt>
                <c:pt idx="6950">
                  <c:v>6950</c:v>
                </c:pt>
                <c:pt idx="6951">
                  <c:v>6951</c:v>
                </c:pt>
                <c:pt idx="6952">
                  <c:v>6952</c:v>
                </c:pt>
                <c:pt idx="6953">
                  <c:v>6953</c:v>
                </c:pt>
                <c:pt idx="6954">
                  <c:v>6954</c:v>
                </c:pt>
                <c:pt idx="6955">
                  <c:v>6955</c:v>
                </c:pt>
                <c:pt idx="6956">
                  <c:v>6956</c:v>
                </c:pt>
                <c:pt idx="6957">
                  <c:v>6957</c:v>
                </c:pt>
                <c:pt idx="6958">
                  <c:v>6958</c:v>
                </c:pt>
                <c:pt idx="6959">
                  <c:v>6959</c:v>
                </c:pt>
                <c:pt idx="6960">
                  <c:v>6960</c:v>
                </c:pt>
                <c:pt idx="6961">
                  <c:v>6961</c:v>
                </c:pt>
                <c:pt idx="6962">
                  <c:v>6962</c:v>
                </c:pt>
                <c:pt idx="6963">
                  <c:v>6963</c:v>
                </c:pt>
                <c:pt idx="6964">
                  <c:v>6964</c:v>
                </c:pt>
                <c:pt idx="6965">
                  <c:v>6965</c:v>
                </c:pt>
                <c:pt idx="6966">
                  <c:v>6966</c:v>
                </c:pt>
                <c:pt idx="6967">
                  <c:v>6967</c:v>
                </c:pt>
                <c:pt idx="6968">
                  <c:v>6968</c:v>
                </c:pt>
                <c:pt idx="6969">
                  <c:v>6969</c:v>
                </c:pt>
                <c:pt idx="6970">
                  <c:v>6970</c:v>
                </c:pt>
                <c:pt idx="6971">
                  <c:v>6971</c:v>
                </c:pt>
                <c:pt idx="6972">
                  <c:v>6972</c:v>
                </c:pt>
                <c:pt idx="6973">
                  <c:v>6973</c:v>
                </c:pt>
                <c:pt idx="6974">
                  <c:v>6974</c:v>
                </c:pt>
                <c:pt idx="6975">
                  <c:v>6975</c:v>
                </c:pt>
                <c:pt idx="6976">
                  <c:v>6976</c:v>
                </c:pt>
                <c:pt idx="6977">
                  <c:v>6977</c:v>
                </c:pt>
                <c:pt idx="6978">
                  <c:v>6978</c:v>
                </c:pt>
                <c:pt idx="6979">
                  <c:v>6979</c:v>
                </c:pt>
                <c:pt idx="6980">
                  <c:v>6980</c:v>
                </c:pt>
                <c:pt idx="6981">
                  <c:v>6981</c:v>
                </c:pt>
                <c:pt idx="6982">
                  <c:v>6982</c:v>
                </c:pt>
                <c:pt idx="6983">
                  <c:v>6983</c:v>
                </c:pt>
                <c:pt idx="6984">
                  <c:v>6984</c:v>
                </c:pt>
                <c:pt idx="6985">
                  <c:v>6985</c:v>
                </c:pt>
                <c:pt idx="6986">
                  <c:v>6986</c:v>
                </c:pt>
                <c:pt idx="6987">
                  <c:v>6987</c:v>
                </c:pt>
                <c:pt idx="6988">
                  <c:v>6988</c:v>
                </c:pt>
                <c:pt idx="6989">
                  <c:v>6989</c:v>
                </c:pt>
                <c:pt idx="6990">
                  <c:v>6990</c:v>
                </c:pt>
                <c:pt idx="6991">
                  <c:v>6991</c:v>
                </c:pt>
                <c:pt idx="6992">
                  <c:v>6992</c:v>
                </c:pt>
                <c:pt idx="6993">
                  <c:v>6993</c:v>
                </c:pt>
                <c:pt idx="6994">
                  <c:v>6994</c:v>
                </c:pt>
                <c:pt idx="6995">
                  <c:v>6995</c:v>
                </c:pt>
                <c:pt idx="6996">
                  <c:v>6996</c:v>
                </c:pt>
                <c:pt idx="6997">
                  <c:v>6997</c:v>
                </c:pt>
                <c:pt idx="6998">
                  <c:v>6998</c:v>
                </c:pt>
                <c:pt idx="6999">
                  <c:v>6999</c:v>
                </c:pt>
                <c:pt idx="7000">
                  <c:v>7000</c:v>
                </c:pt>
                <c:pt idx="7001">
                  <c:v>7001</c:v>
                </c:pt>
                <c:pt idx="7002">
                  <c:v>7002</c:v>
                </c:pt>
                <c:pt idx="7003">
                  <c:v>7003</c:v>
                </c:pt>
                <c:pt idx="7004">
                  <c:v>7004</c:v>
                </c:pt>
                <c:pt idx="7005">
                  <c:v>7005</c:v>
                </c:pt>
                <c:pt idx="7006">
                  <c:v>7006</c:v>
                </c:pt>
                <c:pt idx="7007">
                  <c:v>7007</c:v>
                </c:pt>
                <c:pt idx="7008">
                  <c:v>7008</c:v>
                </c:pt>
                <c:pt idx="7009">
                  <c:v>7009</c:v>
                </c:pt>
                <c:pt idx="7010">
                  <c:v>7010</c:v>
                </c:pt>
                <c:pt idx="7011">
                  <c:v>7011</c:v>
                </c:pt>
                <c:pt idx="7012">
                  <c:v>7012</c:v>
                </c:pt>
                <c:pt idx="7013">
                  <c:v>7013</c:v>
                </c:pt>
                <c:pt idx="7014">
                  <c:v>7014</c:v>
                </c:pt>
                <c:pt idx="7015">
                  <c:v>7015</c:v>
                </c:pt>
                <c:pt idx="7016">
                  <c:v>7016</c:v>
                </c:pt>
                <c:pt idx="7017">
                  <c:v>7017</c:v>
                </c:pt>
                <c:pt idx="7018">
                  <c:v>7018</c:v>
                </c:pt>
                <c:pt idx="7019">
                  <c:v>7019</c:v>
                </c:pt>
                <c:pt idx="7020">
                  <c:v>7020</c:v>
                </c:pt>
                <c:pt idx="7021">
                  <c:v>7021</c:v>
                </c:pt>
                <c:pt idx="7022">
                  <c:v>7022</c:v>
                </c:pt>
                <c:pt idx="7023">
                  <c:v>7023</c:v>
                </c:pt>
                <c:pt idx="7024">
                  <c:v>7024</c:v>
                </c:pt>
                <c:pt idx="7025">
                  <c:v>7025</c:v>
                </c:pt>
                <c:pt idx="7026">
                  <c:v>7026</c:v>
                </c:pt>
                <c:pt idx="7027">
                  <c:v>7027</c:v>
                </c:pt>
                <c:pt idx="7028">
                  <c:v>7028</c:v>
                </c:pt>
                <c:pt idx="7029">
                  <c:v>7029</c:v>
                </c:pt>
                <c:pt idx="7030">
                  <c:v>7030</c:v>
                </c:pt>
                <c:pt idx="7031">
                  <c:v>7031</c:v>
                </c:pt>
                <c:pt idx="7032">
                  <c:v>7032</c:v>
                </c:pt>
                <c:pt idx="7033">
                  <c:v>7033</c:v>
                </c:pt>
                <c:pt idx="7034">
                  <c:v>7034</c:v>
                </c:pt>
                <c:pt idx="7035">
                  <c:v>7035</c:v>
                </c:pt>
                <c:pt idx="7036">
                  <c:v>7036</c:v>
                </c:pt>
                <c:pt idx="7037">
                  <c:v>7037</c:v>
                </c:pt>
                <c:pt idx="7038">
                  <c:v>7038</c:v>
                </c:pt>
                <c:pt idx="7039">
                  <c:v>7039</c:v>
                </c:pt>
                <c:pt idx="7040">
                  <c:v>7040</c:v>
                </c:pt>
                <c:pt idx="7041">
                  <c:v>7041</c:v>
                </c:pt>
                <c:pt idx="7042">
                  <c:v>7042</c:v>
                </c:pt>
                <c:pt idx="7043">
                  <c:v>7043</c:v>
                </c:pt>
                <c:pt idx="7044">
                  <c:v>7044</c:v>
                </c:pt>
                <c:pt idx="7045">
                  <c:v>7045</c:v>
                </c:pt>
                <c:pt idx="7046">
                  <c:v>7046</c:v>
                </c:pt>
                <c:pt idx="7047">
                  <c:v>7047</c:v>
                </c:pt>
                <c:pt idx="7048">
                  <c:v>7048</c:v>
                </c:pt>
                <c:pt idx="7049">
                  <c:v>7049</c:v>
                </c:pt>
                <c:pt idx="7050">
                  <c:v>7050</c:v>
                </c:pt>
                <c:pt idx="7051">
                  <c:v>7051</c:v>
                </c:pt>
                <c:pt idx="7052">
                  <c:v>7052</c:v>
                </c:pt>
                <c:pt idx="7053">
                  <c:v>7053</c:v>
                </c:pt>
                <c:pt idx="7054">
                  <c:v>7054</c:v>
                </c:pt>
                <c:pt idx="7055">
                  <c:v>7055</c:v>
                </c:pt>
                <c:pt idx="7056">
                  <c:v>7056</c:v>
                </c:pt>
                <c:pt idx="7057">
                  <c:v>7057</c:v>
                </c:pt>
                <c:pt idx="7058">
                  <c:v>7058</c:v>
                </c:pt>
                <c:pt idx="7059">
                  <c:v>7059</c:v>
                </c:pt>
                <c:pt idx="7060">
                  <c:v>7060</c:v>
                </c:pt>
                <c:pt idx="7061">
                  <c:v>7061</c:v>
                </c:pt>
                <c:pt idx="7062">
                  <c:v>7062</c:v>
                </c:pt>
                <c:pt idx="7063">
                  <c:v>7063</c:v>
                </c:pt>
                <c:pt idx="7064">
                  <c:v>7064</c:v>
                </c:pt>
                <c:pt idx="7065">
                  <c:v>7065</c:v>
                </c:pt>
                <c:pt idx="7066">
                  <c:v>7066</c:v>
                </c:pt>
                <c:pt idx="7067">
                  <c:v>7067</c:v>
                </c:pt>
                <c:pt idx="7068">
                  <c:v>7068</c:v>
                </c:pt>
                <c:pt idx="7069">
                  <c:v>7069</c:v>
                </c:pt>
                <c:pt idx="7070">
                  <c:v>7070</c:v>
                </c:pt>
                <c:pt idx="7071">
                  <c:v>7071</c:v>
                </c:pt>
                <c:pt idx="7072">
                  <c:v>7072</c:v>
                </c:pt>
                <c:pt idx="7073">
                  <c:v>7073</c:v>
                </c:pt>
                <c:pt idx="7074">
                  <c:v>7074</c:v>
                </c:pt>
                <c:pt idx="7075">
                  <c:v>7075</c:v>
                </c:pt>
                <c:pt idx="7076">
                  <c:v>7076</c:v>
                </c:pt>
                <c:pt idx="7077">
                  <c:v>7077</c:v>
                </c:pt>
                <c:pt idx="7078">
                  <c:v>7078</c:v>
                </c:pt>
                <c:pt idx="7079">
                  <c:v>7079</c:v>
                </c:pt>
                <c:pt idx="7080">
                  <c:v>7080</c:v>
                </c:pt>
                <c:pt idx="7081">
                  <c:v>7081</c:v>
                </c:pt>
                <c:pt idx="7082">
                  <c:v>7082</c:v>
                </c:pt>
                <c:pt idx="7083">
                  <c:v>7083</c:v>
                </c:pt>
                <c:pt idx="7084">
                  <c:v>7084</c:v>
                </c:pt>
                <c:pt idx="7085">
                  <c:v>7085</c:v>
                </c:pt>
                <c:pt idx="7086">
                  <c:v>7086</c:v>
                </c:pt>
                <c:pt idx="7087">
                  <c:v>7087</c:v>
                </c:pt>
                <c:pt idx="7088">
                  <c:v>7088</c:v>
                </c:pt>
                <c:pt idx="7089">
                  <c:v>7089</c:v>
                </c:pt>
                <c:pt idx="7090">
                  <c:v>7090</c:v>
                </c:pt>
                <c:pt idx="7091">
                  <c:v>7091</c:v>
                </c:pt>
                <c:pt idx="7092">
                  <c:v>7092</c:v>
                </c:pt>
                <c:pt idx="7093">
                  <c:v>7093</c:v>
                </c:pt>
                <c:pt idx="7094">
                  <c:v>7094</c:v>
                </c:pt>
                <c:pt idx="7095">
                  <c:v>7095</c:v>
                </c:pt>
                <c:pt idx="7096">
                  <c:v>7096</c:v>
                </c:pt>
                <c:pt idx="7097">
                  <c:v>7097</c:v>
                </c:pt>
                <c:pt idx="7098">
                  <c:v>7098</c:v>
                </c:pt>
                <c:pt idx="7099">
                  <c:v>7099</c:v>
                </c:pt>
                <c:pt idx="7100">
                  <c:v>7100</c:v>
                </c:pt>
                <c:pt idx="7101">
                  <c:v>7101</c:v>
                </c:pt>
                <c:pt idx="7102">
                  <c:v>7102</c:v>
                </c:pt>
                <c:pt idx="7103">
                  <c:v>7103</c:v>
                </c:pt>
                <c:pt idx="7104">
                  <c:v>7104</c:v>
                </c:pt>
                <c:pt idx="7105">
                  <c:v>7105</c:v>
                </c:pt>
                <c:pt idx="7106">
                  <c:v>7106</c:v>
                </c:pt>
                <c:pt idx="7107">
                  <c:v>7107</c:v>
                </c:pt>
                <c:pt idx="7108">
                  <c:v>7108</c:v>
                </c:pt>
                <c:pt idx="7109">
                  <c:v>7109</c:v>
                </c:pt>
                <c:pt idx="7110">
                  <c:v>7110</c:v>
                </c:pt>
                <c:pt idx="7111">
                  <c:v>7111</c:v>
                </c:pt>
                <c:pt idx="7112">
                  <c:v>7112</c:v>
                </c:pt>
                <c:pt idx="7113">
                  <c:v>7113</c:v>
                </c:pt>
                <c:pt idx="7114">
                  <c:v>7114</c:v>
                </c:pt>
                <c:pt idx="7115">
                  <c:v>7115</c:v>
                </c:pt>
                <c:pt idx="7116">
                  <c:v>7116</c:v>
                </c:pt>
                <c:pt idx="7117">
                  <c:v>7117</c:v>
                </c:pt>
                <c:pt idx="7118">
                  <c:v>7118</c:v>
                </c:pt>
                <c:pt idx="7119">
                  <c:v>7119</c:v>
                </c:pt>
                <c:pt idx="7120">
                  <c:v>7120</c:v>
                </c:pt>
                <c:pt idx="7121">
                  <c:v>7121</c:v>
                </c:pt>
                <c:pt idx="7122">
                  <c:v>7122</c:v>
                </c:pt>
                <c:pt idx="7123">
                  <c:v>7123</c:v>
                </c:pt>
                <c:pt idx="7124">
                  <c:v>7124</c:v>
                </c:pt>
                <c:pt idx="7125">
                  <c:v>7125</c:v>
                </c:pt>
                <c:pt idx="7126">
                  <c:v>7126</c:v>
                </c:pt>
                <c:pt idx="7127">
                  <c:v>7127</c:v>
                </c:pt>
                <c:pt idx="7128">
                  <c:v>7128</c:v>
                </c:pt>
                <c:pt idx="7129">
                  <c:v>7129</c:v>
                </c:pt>
                <c:pt idx="7130">
                  <c:v>7130</c:v>
                </c:pt>
                <c:pt idx="7131">
                  <c:v>7131</c:v>
                </c:pt>
                <c:pt idx="7132">
                  <c:v>7132</c:v>
                </c:pt>
                <c:pt idx="7133">
                  <c:v>7133</c:v>
                </c:pt>
                <c:pt idx="7134">
                  <c:v>7134</c:v>
                </c:pt>
                <c:pt idx="7135">
                  <c:v>7135</c:v>
                </c:pt>
                <c:pt idx="7136">
                  <c:v>7136</c:v>
                </c:pt>
                <c:pt idx="7137">
                  <c:v>7137</c:v>
                </c:pt>
                <c:pt idx="7138">
                  <c:v>7138</c:v>
                </c:pt>
                <c:pt idx="7139">
                  <c:v>7139</c:v>
                </c:pt>
                <c:pt idx="7140">
                  <c:v>7140</c:v>
                </c:pt>
                <c:pt idx="7141">
                  <c:v>7141</c:v>
                </c:pt>
                <c:pt idx="7142">
                  <c:v>7142</c:v>
                </c:pt>
                <c:pt idx="7143">
                  <c:v>7143</c:v>
                </c:pt>
                <c:pt idx="7144">
                  <c:v>7144</c:v>
                </c:pt>
                <c:pt idx="7145">
                  <c:v>7145</c:v>
                </c:pt>
                <c:pt idx="7146">
                  <c:v>7146</c:v>
                </c:pt>
                <c:pt idx="7147">
                  <c:v>7147</c:v>
                </c:pt>
                <c:pt idx="7148">
                  <c:v>7148</c:v>
                </c:pt>
                <c:pt idx="7149">
                  <c:v>7149</c:v>
                </c:pt>
                <c:pt idx="7150">
                  <c:v>7150</c:v>
                </c:pt>
                <c:pt idx="7151">
                  <c:v>7151</c:v>
                </c:pt>
                <c:pt idx="7152">
                  <c:v>7152</c:v>
                </c:pt>
                <c:pt idx="7153">
                  <c:v>7153</c:v>
                </c:pt>
                <c:pt idx="7154">
                  <c:v>7154</c:v>
                </c:pt>
                <c:pt idx="7155">
                  <c:v>7155</c:v>
                </c:pt>
                <c:pt idx="7156">
                  <c:v>7156</c:v>
                </c:pt>
                <c:pt idx="7157">
                  <c:v>7157</c:v>
                </c:pt>
                <c:pt idx="7158">
                  <c:v>7158</c:v>
                </c:pt>
                <c:pt idx="7159">
                  <c:v>7159</c:v>
                </c:pt>
                <c:pt idx="7160">
                  <c:v>7160</c:v>
                </c:pt>
                <c:pt idx="7161">
                  <c:v>7161</c:v>
                </c:pt>
                <c:pt idx="7162">
                  <c:v>7162</c:v>
                </c:pt>
                <c:pt idx="7163">
                  <c:v>7163</c:v>
                </c:pt>
                <c:pt idx="7164">
                  <c:v>7164</c:v>
                </c:pt>
                <c:pt idx="7165">
                  <c:v>7165</c:v>
                </c:pt>
                <c:pt idx="7166">
                  <c:v>7166</c:v>
                </c:pt>
                <c:pt idx="7167">
                  <c:v>7167</c:v>
                </c:pt>
                <c:pt idx="7168">
                  <c:v>7168</c:v>
                </c:pt>
                <c:pt idx="7169">
                  <c:v>7169</c:v>
                </c:pt>
                <c:pt idx="7170">
                  <c:v>7170</c:v>
                </c:pt>
                <c:pt idx="7171">
                  <c:v>7171</c:v>
                </c:pt>
                <c:pt idx="7172">
                  <c:v>7172</c:v>
                </c:pt>
                <c:pt idx="7173">
                  <c:v>7173</c:v>
                </c:pt>
                <c:pt idx="7174">
                  <c:v>7174</c:v>
                </c:pt>
                <c:pt idx="7175">
                  <c:v>7175</c:v>
                </c:pt>
                <c:pt idx="7176">
                  <c:v>7176</c:v>
                </c:pt>
                <c:pt idx="7177">
                  <c:v>7177</c:v>
                </c:pt>
                <c:pt idx="7178">
                  <c:v>7178</c:v>
                </c:pt>
                <c:pt idx="7179">
                  <c:v>7179</c:v>
                </c:pt>
                <c:pt idx="7180">
                  <c:v>7180</c:v>
                </c:pt>
                <c:pt idx="7181">
                  <c:v>7181</c:v>
                </c:pt>
                <c:pt idx="7182">
                  <c:v>7182</c:v>
                </c:pt>
                <c:pt idx="7183">
                  <c:v>7183</c:v>
                </c:pt>
                <c:pt idx="7184">
                  <c:v>7184</c:v>
                </c:pt>
                <c:pt idx="7185">
                  <c:v>7185</c:v>
                </c:pt>
                <c:pt idx="7186">
                  <c:v>7186</c:v>
                </c:pt>
                <c:pt idx="7187">
                  <c:v>7187</c:v>
                </c:pt>
                <c:pt idx="7188">
                  <c:v>7188</c:v>
                </c:pt>
                <c:pt idx="7189">
                  <c:v>7189</c:v>
                </c:pt>
                <c:pt idx="7190">
                  <c:v>7190</c:v>
                </c:pt>
                <c:pt idx="7191">
                  <c:v>7191</c:v>
                </c:pt>
                <c:pt idx="7192">
                  <c:v>7192</c:v>
                </c:pt>
                <c:pt idx="7193">
                  <c:v>7193</c:v>
                </c:pt>
                <c:pt idx="7194">
                  <c:v>7194</c:v>
                </c:pt>
                <c:pt idx="7195">
                  <c:v>7195</c:v>
                </c:pt>
                <c:pt idx="7196">
                  <c:v>7196</c:v>
                </c:pt>
                <c:pt idx="7197">
                  <c:v>7197</c:v>
                </c:pt>
                <c:pt idx="7198">
                  <c:v>7198</c:v>
                </c:pt>
                <c:pt idx="7199">
                  <c:v>7199</c:v>
                </c:pt>
                <c:pt idx="7200">
                  <c:v>7200</c:v>
                </c:pt>
                <c:pt idx="7201">
                  <c:v>7201</c:v>
                </c:pt>
                <c:pt idx="7202">
                  <c:v>7202</c:v>
                </c:pt>
                <c:pt idx="7203">
                  <c:v>7203</c:v>
                </c:pt>
                <c:pt idx="7204">
                  <c:v>7204</c:v>
                </c:pt>
                <c:pt idx="7205">
                  <c:v>7205</c:v>
                </c:pt>
                <c:pt idx="7206">
                  <c:v>7206</c:v>
                </c:pt>
                <c:pt idx="7207">
                  <c:v>7207</c:v>
                </c:pt>
                <c:pt idx="7208">
                  <c:v>7208</c:v>
                </c:pt>
                <c:pt idx="7209">
                  <c:v>7209</c:v>
                </c:pt>
                <c:pt idx="7210">
                  <c:v>7210</c:v>
                </c:pt>
                <c:pt idx="7211">
                  <c:v>7211</c:v>
                </c:pt>
                <c:pt idx="7212">
                  <c:v>7212</c:v>
                </c:pt>
                <c:pt idx="7213">
                  <c:v>7213</c:v>
                </c:pt>
                <c:pt idx="7214">
                  <c:v>7214</c:v>
                </c:pt>
                <c:pt idx="7215">
                  <c:v>7215</c:v>
                </c:pt>
                <c:pt idx="7216">
                  <c:v>7216</c:v>
                </c:pt>
                <c:pt idx="7217">
                  <c:v>7217</c:v>
                </c:pt>
                <c:pt idx="7218">
                  <c:v>7218</c:v>
                </c:pt>
                <c:pt idx="7219">
                  <c:v>7219</c:v>
                </c:pt>
                <c:pt idx="7220">
                  <c:v>7220</c:v>
                </c:pt>
                <c:pt idx="7221">
                  <c:v>7221</c:v>
                </c:pt>
                <c:pt idx="7222">
                  <c:v>7222</c:v>
                </c:pt>
                <c:pt idx="7223">
                  <c:v>7223</c:v>
                </c:pt>
                <c:pt idx="7224">
                  <c:v>7224</c:v>
                </c:pt>
                <c:pt idx="7225">
                  <c:v>7225</c:v>
                </c:pt>
                <c:pt idx="7226">
                  <c:v>7226</c:v>
                </c:pt>
                <c:pt idx="7227">
                  <c:v>7227</c:v>
                </c:pt>
                <c:pt idx="7228">
                  <c:v>7228</c:v>
                </c:pt>
                <c:pt idx="7229">
                  <c:v>7229</c:v>
                </c:pt>
                <c:pt idx="7230">
                  <c:v>7230</c:v>
                </c:pt>
                <c:pt idx="7231">
                  <c:v>7231</c:v>
                </c:pt>
                <c:pt idx="7232">
                  <c:v>7232</c:v>
                </c:pt>
                <c:pt idx="7233">
                  <c:v>7233</c:v>
                </c:pt>
                <c:pt idx="7234">
                  <c:v>7234</c:v>
                </c:pt>
                <c:pt idx="7235">
                  <c:v>7235</c:v>
                </c:pt>
                <c:pt idx="7236">
                  <c:v>7236</c:v>
                </c:pt>
                <c:pt idx="7237">
                  <c:v>7237</c:v>
                </c:pt>
                <c:pt idx="7238">
                  <c:v>7238</c:v>
                </c:pt>
                <c:pt idx="7239">
                  <c:v>7239</c:v>
                </c:pt>
                <c:pt idx="7240">
                  <c:v>7240</c:v>
                </c:pt>
                <c:pt idx="7241">
                  <c:v>7241</c:v>
                </c:pt>
                <c:pt idx="7242">
                  <c:v>7242</c:v>
                </c:pt>
                <c:pt idx="7243">
                  <c:v>7243</c:v>
                </c:pt>
                <c:pt idx="7244">
                  <c:v>7244</c:v>
                </c:pt>
                <c:pt idx="7245">
                  <c:v>7245</c:v>
                </c:pt>
                <c:pt idx="7246">
                  <c:v>7246</c:v>
                </c:pt>
                <c:pt idx="7247">
                  <c:v>7247</c:v>
                </c:pt>
                <c:pt idx="7248">
                  <c:v>7248</c:v>
                </c:pt>
                <c:pt idx="7249">
                  <c:v>7249</c:v>
                </c:pt>
                <c:pt idx="7250">
                  <c:v>7250</c:v>
                </c:pt>
                <c:pt idx="7251">
                  <c:v>7251</c:v>
                </c:pt>
                <c:pt idx="7252">
                  <c:v>7252</c:v>
                </c:pt>
                <c:pt idx="7253">
                  <c:v>7253</c:v>
                </c:pt>
                <c:pt idx="7254">
                  <c:v>7254</c:v>
                </c:pt>
                <c:pt idx="7255">
                  <c:v>7255</c:v>
                </c:pt>
                <c:pt idx="7256">
                  <c:v>7256</c:v>
                </c:pt>
                <c:pt idx="7257">
                  <c:v>7257</c:v>
                </c:pt>
                <c:pt idx="7258">
                  <c:v>7258</c:v>
                </c:pt>
                <c:pt idx="7259">
                  <c:v>7259</c:v>
                </c:pt>
                <c:pt idx="7260">
                  <c:v>7260</c:v>
                </c:pt>
                <c:pt idx="7261">
                  <c:v>7261</c:v>
                </c:pt>
                <c:pt idx="7262">
                  <c:v>7262</c:v>
                </c:pt>
                <c:pt idx="7263">
                  <c:v>7263</c:v>
                </c:pt>
                <c:pt idx="7264">
                  <c:v>7264</c:v>
                </c:pt>
                <c:pt idx="7265">
                  <c:v>7265</c:v>
                </c:pt>
                <c:pt idx="7266">
                  <c:v>7266</c:v>
                </c:pt>
                <c:pt idx="7267">
                  <c:v>7267</c:v>
                </c:pt>
                <c:pt idx="7268">
                  <c:v>7268</c:v>
                </c:pt>
                <c:pt idx="7269">
                  <c:v>7269</c:v>
                </c:pt>
                <c:pt idx="7270">
                  <c:v>7270</c:v>
                </c:pt>
                <c:pt idx="7271">
                  <c:v>7271</c:v>
                </c:pt>
                <c:pt idx="7272">
                  <c:v>7272</c:v>
                </c:pt>
                <c:pt idx="7273">
                  <c:v>7273</c:v>
                </c:pt>
                <c:pt idx="7274">
                  <c:v>7274</c:v>
                </c:pt>
                <c:pt idx="7275">
                  <c:v>7275</c:v>
                </c:pt>
                <c:pt idx="7276">
                  <c:v>7276</c:v>
                </c:pt>
                <c:pt idx="7277">
                  <c:v>7277</c:v>
                </c:pt>
                <c:pt idx="7278">
                  <c:v>7278</c:v>
                </c:pt>
                <c:pt idx="7279">
                  <c:v>7279</c:v>
                </c:pt>
                <c:pt idx="7280">
                  <c:v>7280</c:v>
                </c:pt>
                <c:pt idx="7281">
                  <c:v>7281</c:v>
                </c:pt>
                <c:pt idx="7282">
                  <c:v>7282</c:v>
                </c:pt>
                <c:pt idx="7283">
                  <c:v>7283</c:v>
                </c:pt>
                <c:pt idx="7284">
                  <c:v>7284</c:v>
                </c:pt>
                <c:pt idx="7285">
                  <c:v>7285</c:v>
                </c:pt>
                <c:pt idx="7286">
                  <c:v>7286</c:v>
                </c:pt>
                <c:pt idx="7287">
                  <c:v>7287</c:v>
                </c:pt>
                <c:pt idx="7288">
                  <c:v>7288</c:v>
                </c:pt>
                <c:pt idx="7289">
                  <c:v>7289</c:v>
                </c:pt>
                <c:pt idx="7290">
                  <c:v>7290</c:v>
                </c:pt>
                <c:pt idx="7291">
                  <c:v>7291</c:v>
                </c:pt>
                <c:pt idx="7292">
                  <c:v>7292</c:v>
                </c:pt>
                <c:pt idx="7293">
                  <c:v>7293</c:v>
                </c:pt>
                <c:pt idx="7294">
                  <c:v>7294</c:v>
                </c:pt>
                <c:pt idx="7295">
                  <c:v>7295</c:v>
                </c:pt>
                <c:pt idx="7296">
                  <c:v>7296</c:v>
                </c:pt>
                <c:pt idx="7297">
                  <c:v>7297</c:v>
                </c:pt>
                <c:pt idx="7298">
                  <c:v>7298</c:v>
                </c:pt>
                <c:pt idx="7299">
                  <c:v>7299</c:v>
                </c:pt>
                <c:pt idx="7300">
                  <c:v>7300</c:v>
                </c:pt>
                <c:pt idx="7301">
                  <c:v>7301</c:v>
                </c:pt>
                <c:pt idx="7302">
                  <c:v>7302</c:v>
                </c:pt>
                <c:pt idx="7303">
                  <c:v>7303</c:v>
                </c:pt>
                <c:pt idx="7304">
                  <c:v>7304</c:v>
                </c:pt>
                <c:pt idx="7305">
                  <c:v>7305</c:v>
                </c:pt>
                <c:pt idx="7306">
                  <c:v>7306</c:v>
                </c:pt>
                <c:pt idx="7307">
                  <c:v>7307</c:v>
                </c:pt>
                <c:pt idx="7308">
                  <c:v>7308</c:v>
                </c:pt>
                <c:pt idx="7309">
                  <c:v>7309</c:v>
                </c:pt>
                <c:pt idx="7310">
                  <c:v>7310</c:v>
                </c:pt>
                <c:pt idx="7311">
                  <c:v>7311</c:v>
                </c:pt>
                <c:pt idx="7312">
                  <c:v>7312</c:v>
                </c:pt>
                <c:pt idx="7313">
                  <c:v>7313</c:v>
                </c:pt>
                <c:pt idx="7314">
                  <c:v>7314</c:v>
                </c:pt>
                <c:pt idx="7315">
                  <c:v>7315</c:v>
                </c:pt>
                <c:pt idx="7316">
                  <c:v>7316</c:v>
                </c:pt>
                <c:pt idx="7317">
                  <c:v>7317</c:v>
                </c:pt>
                <c:pt idx="7318">
                  <c:v>7318</c:v>
                </c:pt>
                <c:pt idx="7319">
                  <c:v>7319</c:v>
                </c:pt>
                <c:pt idx="7320">
                  <c:v>7320</c:v>
                </c:pt>
                <c:pt idx="7321">
                  <c:v>7321</c:v>
                </c:pt>
                <c:pt idx="7322">
                  <c:v>7322</c:v>
                </c:pt>
                <c:pt idx="7323">
                  <c:v>7323</c:v>
                </c:pt>
                <c:pt idx="7324">
                  <c:v>7324</c:v>
                </c:pt>
                <c:pt idx="7325">
                  <c:v>7325</c:v>
                </c:pt>
                <c:pt idx="7326">
                  <c:v>7326</c:v>
                </c:pt>
                <c:pt idx="7327">
                  <c:v>7327</c:v>
                </c:pt>
                <c:pt idx="7328">
                  <c:v>7328</c:v>
                </c:pt>
                <c:pt idx="7329">
                  <c:v>7329</c:v>
                </c:pt>
                <c:pt idx="7330">
                  <c:v>7330</c:v>
                </c:pt>
                <c:pt idx="7331">
                  <c:v>7331</c:v>
                </c:pt>
                <c:pt idx="7332">
                  <c:v>7332</c:v>
                </c:pt>
                <c:pt idx="7333">
                  <c:v>7333</c:v>
                </c:pt>
                <c:pt idx="7334">
                  <c:v>7334</c:v>
                </c:pt>
                <c:pt idx="7335">
                  <c:v>7335</c:v>
                </c:pt>
                <c:pt idx="7336">
                  <c:v>7336</c:v>
                </c:pt>
                <c:pt idx="7337">
                  <c:v>7337</c:v>
                </c:pt>
                <c:pt idx="7338">
                  <c:v>7338</c:v>
                </c:pt>
                <c:pt idx="7339">
                  <c:v>7339</c:v>
                </c:pt>
                <c:pt idx="7340">
                  <c:v>7340</c:v>
                </c:pt>
                <c:pt idx="7341">
                  <c:v>7341</c:v>
                </c:pt>
                <c:pt idx="7342">
                  <c:v>7342</c:v>
                </c:pt>
                <c:pt idx="7343">
                  <c:v>7343</c:v>
                </c:pt>
                <c:pt idx="7344">
                  <c:v>7344</c:v>
                </c:pt>
                <c:pt idx="7345">
                  <c:v>7345</c:v>
                </c:pt>
                <c:pt idx="7346">
                  <c:v>7346</c:v>
                </c:pt>
                <c:pt idx="7347">
                  <c:v>7347</c:v>
                </c:pt>
                <c:pt idx="7348">
                  <c:v>7348</c:v>
                </c:pt>
                <c:pt idx="7349">
                  <c:v>7349</c:v>
                </c:pt>
                <c:pt idx="7350">
                  <c:v>7350</c:v>
                </c:pt>
                <c:pt idx="7351">
                  <c:v>7351</c:v>
                </c:pt>
                <c:pt idx="7352">
                  <c:v>7352</c:v>
                </c:pt>
                <c:pt idx="7353">
                  <c:v>7353</c:v>
                </c:pt>
                <c:pt idx="7354">
                  <c:v>7354</c:v>
                </c:pt>
                <c:pt idx="7355">
                  <c:v>7355</c:v>
                </c:pt>
                <c:pt idx="7356">
                  <c:v>7356</c:v>
                </c:pt>
                <c:pt idx="7357">
                  <c:v>7357</c:v>
                </c:pt>
                <c:pt idx="7358">
                  <c:v>7358</c:v>
                </c:pt>
                <c:pt idx="7359">
                  <c:v>7359</c:v>
                </c:pt>
                <c:pt idx="7360">
                  <c:v>7360</c:v>
                </c:pt>
                <c:pt idx="7361">
                  <c:v>7361</c:v>
                </c:pt>
                <c:pt idx="7362">
                  <c:v>7362</c:v>
                </c:pt>
                <c:pt idx="7363">
                  <c:v>7363</c:v>
                </c:pt>
                <c:pt idx="7364">
                  <c:v>7364</c:v>
                </c:pt>
                <c:pt idx="7365">
                  <c:v>7365</c:v>
                </c:pt>
                <c:pt idx="7366">
                  <c:v>7366</c:v>
                </c:pt>
                <c:pt idx="7367">
                  <c:v>7367</c:v>
                </c:pt>
                <c:pt idx="7368">
                  <c:v>7368</c:v>
                </c:pt>
                <c:pt idx="7369">
                  <c:v>7369</c:v>
                </c:pt>
                <c:pt idx="7370">
                  <c:v>7370</c:v>
                </c:pt>
                <c:pt idx="7371">
                  <c:v>7371</c:v>
                </c:pt>
                <c:pt idx="7372">
                  <c:v>7372</c:v>
                </c:pt>
                <c:pt idx="7373">
                  <c:v>7373</c:v>
                </c:pt>
                <c:pt idx="7374">
                  <c:v>7374</c:v>
                </c:pt>
                <c:pt idx="7375">
                  <c:v>7375</c:v>
                </c:pt>
                <c:pt idx="7376">
                  <c:v>7376</c:v>
                </c:pt>
                <c:pt idx="7377">
                  <c:v>7377</c:v>
                </c:pt>
                <c:pt idx="7378">
                  <c:v>7378</c:v>
                </c:pt>
                <c:pt idx="7379">
                  <c:v>7379</c:v>
                </c:pt>
                <c:pt idx="7380">
                  <c:v>7380</c:v>
                </c:pt>
                <c:pt idx="7381">
                  <c:v>7381</c:v>
                </c:pt>
                <c:pt idx="7382">
                  <c:v>7382</c:v>
                </c:pt>
                <c:pt idx="7383">
                  <c:v>7383</c:v>
                </c:pt>
                <c:pt idx="7384">
                  <c:v>7384</c:v>
                </c:pt>
                <c:pt idx="7385">
                  <c:v>7385</c:v>
                </c:pt>
                <c:pt idx="7386">
                  <c:v>7386</c:v>
                </c:pt>
                <c:pt idx="7387">
                  <c:v>7387</c:v>
                </c:pt>
                <c:pt idx="7388">
                  <c:v>7388</c:v>
                </c:pt>
                <c:pt idx="7389">
                  <c:v>7389</c:v>
                </c:pt>
                <c:pt idx="7390">
                  <c:v>7390</c:v>
                </c:pt>
                <c:pt idx="7391">
                  <c:v>7391</c:v>
                </c:pt>
                <c:pt idx="7392">
                  <c:v>7392</c:v>
                </c:pt>
                <c:pt idx="7393">
                  <c:v>7393</c:v>
                </c:pt>
                <c:pt idx="7394">
                  <c:v>7394</c:v>
                </c:pt>
                <c:pt idx="7395">
                  <c:v>7395</c:v>
                </c:pt>
                <c:pt idx="7396">
                  <c:v>7396</c:v>
                </c:pt>
                <c:pt idx="7397">
                  <c:v>7397</c:v>
                </c:pt>
                <c:pt idx="7398">
                  <c:v>7398</c:v>
                </c:pt>
                <c:pt idx="7399">
                  <c:v>7399</c:v>
                </c:pt>
                <c:pt idx="7400">
                  <c:v>7400</c:v>
                </c:pt>
                <c:pt idx="7401">
                  <c:v>7401</c:v>
                </c:pt>
                <c:pt idx="7402">
                  <c:v>7402</c:v>
                </c:pt>
                <c:pt idx="7403">
                  <c:v>7403</c:v>
                </c:pt>
                <c:pt idx="7404">
                  <c:v>7404</c:v>
                </c:pt>
                <c:pt idx="7405">
                  <c:v>7405</c:v>
                </c:pt>
                <c:pt idx="7406">
                  <c:v>7406</c:v>
                </c:pt>
                <c:pt idx="7407">
                  <c:v>7407</c:v>
                </c:pt>
                <c:pt idx="7408">
                  <c:v>7408</c:v>
                </c:pt>
                <c:pt idx="7409">
                  <c:v>7409</c:v>
                </c:pt>
                <c:pt idx="7410">
                  <c:v>7410</c:v>
                </c:pt>
                <c:pt idx="7411">
                  <c:v>7411</c:v>
                </c:pt>
                <c:pt idx="7412">
                  <c:v>7412</c:v>
                </c:pt>
                <c:pt idx="7413">
                  <c:v>7413</c:v>
                </c:pt>
                <c:pt idx="7414">
                  <c:v>7414</c:v>
                </c:pt>
                <c:pt idx="7415">
                  <c:v>7415</c:v>
                </c:pt>
                <c:pt idx="7416">
                  <c:v>7416</c:v>
                </c:pt>
                <c:pt idx="7417">
                  <c:v>7417</c:v>
                </c:pt>
                <c:pt idx="7418">
                  <c:v>7418</c:v>
                </c:pt>
                <c:pt idx="7419">
                  <c:v>7419</c:v>
                </c:pt>
                <c:pt idx="7420">
                  <c:v>7420</c:v>
                </c:pt>
                <c:pt idx="7421">
                  <c:v>7421</c:v>
                </c:pt>
                <c:pt idx="7422">
                  <c:v>7422</c:v>
                </c:pt>
                <c:pt idx="7423">
                  <c:v>7423</c:v>
                </c:pt>
                <c:pt idx="7424">
                  <c:v>7424</c:v>
                </c:pt>
                <c:pt idx="7425">
                  <c:v>7425</c:v>
                </c:pt>
                <c:pt idx="7426">
                  <c:v>7426</c:v>
                </c:pt>
                <c:pt idx="7427">
                  <c:v>7427</c:v>
                </c:pt>
                <c:pt idx="7428">
                  <c:v>7428</c:v>
                </c:pt>
                <c:pt idx="7429">
                  <c:v>7429</c:v>
                </c:pt>
                <c:pt idx="7430">
                  <c:v>7430</c:v>
                </c:pt>
                <c:pt idx="7431">
                  <c:v>7431</c:v>
                </c:pt>
                <c:pt idx="7432">
                  <c:v>7432</c:v>
                </c:pt>
                <c:pt idx="7433">
                  <c:v>7433</c:v>
                </c:pt>
                <c:pt idx="7434">
                  <c:v>7434</c:v>
                </c:pt>
                <c:pt idx="7435">
                  <c:v>7435</c:v>
                </c:pt>
                <c:pt idx="7436">
                  <c:v>7436</c:v>
                </c:pt>
                <c:pt idx="7437">
                  <c:v>7437</c:v>
                </c:pt>
                <c:pt idx="7438">
                  <c:v>7438</c:v>
                </c:pt>
                <c:pt idx="7439">
                  <c:v>7439</c:v>
                </c:pt>
                <c:pt idx="7440">
                  <c:v>7440</c:v>
                </c:pt>
                <c:pt idx="7441">
                  <c:v>7441</c:v>
                </c:pt>
                <c:pt idx="7442">
                  <c:v>7442</c:v>
                </c:pt>
                <c:pt idx="7443">
                  <c:v>7443</c:v>
                </c:pt>
                <c:pt idx="7444">
                  <c:v>7444</c:v>
                </c:pt>
                <c:pt idx="7445">
                  <c:v>7445</c:v>
                </c:pt>
                <c:pt idx="7446">
                  <c:v>7446</c:v>
                </c:pt>
                <c:pt idx="7447">
                  <c:v>7447</c:v>
                </c:pt>
                <c:pt idx="7448">
                  <c:v>7448</c:v>
                </c:pt>
                <c:pt idx="7449">
                  <c:v>7449</c:v>
                </c:pt>
                <c:pt idx="7450">
                  <c:v>7450</c:v>
                </c:pt>
                <c:pt idx="7451">
                  <c:v>7451</c:v>
                </c:pt>
                <c:pt idx="7452">
                  <c:v>7452</c:v>
                </c:pt>
                <c:pt idx="7453">
                  <c:v>7453</c:v>
                </c:pt>
                <c:pt idx="7454">
                  <c:v>7454</c:v>
                </c:pt>
                <c:pt idx="7455">
                  <c:v>7455</c:v>
                </c:pt>
                <c:pt idx="7456">
                  <c:v>7456</c:v>
                </c:pt>
                <c:pt idx="7457">
                  <c:v>7457</c:v>
                </c:pt>
                <c:pt idx="7458">
                  <c:v>7458</c:v>
                </c:pt>
                <c:pt idx="7459">
                  <c:v>7459</c:v>
                </c:pt>
                <c:pt idx="7460">
                  <c:v>7460</c:v>
                </c:pt>
                <c:pt idx="7461">
                  <c:v>7461</c:v>
                </c:pt>
                <c:pt idx="7462">
                  <c:v>7462</c:v>
                </c:pt>
                <c:pt idx="7463">
                  <c:v>7463</c:v>
                </c:pt>
                <c:pt idx="7464">
                  <c:v>7464</c:v>
                </c:pt>
                <c:pt idx="7465">
                  <c:v>7465</c:v>
                </c:pt>
                <c:pt idx="7466">
                  <c:v>7466</c:v>
                </c:pt>
                <c:pt idx="7467">
                  <c:v>7467</c:v>
                </c:pt>
                <c:pt idx="7468">
                  <c:v>7468</c:v>
                </c:pt>
                <c:pt idx="7469">
                  <c:v>7469</c:v>
                </c:pt>
                <c:pt idx="7470">
                  <c:v>7470</c:v>
                </c:pt>
                <c:pt idx="7471">
                  <c:v>7471</c:v>
                </c:pt>
                <c:pt idx="7472">
                  <c:v>7472</c:v>
                </c:pt>
                <c:pt idx="7473">
                  <c:v>7473</c:v>
                </c:pt>
                <c:pt idx="7474">
                  <c:v>7474</c:v>
                </c:pt>
                <c:pt idx="7475">
                  <c:v>7475</c:v>
                </c:pt>
                <c:pt idx="7476">
                  <c:v>7476</c:v>
                </c:pt>
                <c:pt idx="7477">
                  <c:v>7477</c:v>
                </c:pt>
                <c:pt idx="7478">
                  <c:v>7478</c:v>
                </c:pt>
                <c:pt idx="7479">
                  <c:v>7479</c:v>
                </c:pt>
                <c:pt idx="7480">
                  <c:v>7480</c:v>
                </c:pt>
                <c:pt idx="7481">
                  <c:v>7481</c:v>
                </c:pt>
                <c:pt idx="7482">
                  <c:v>7482</c:v>
                </c:pt>
                <c:pt idx="7483">
                  <c:v>7483</c:v>
                </c:pt>
                <c:pt idx="7484">
                  <c:v>7484</c:v>
                </c:pt>
                <c:pt idx="7485">
                  <c:v>7485</c:v>
                </c:pt>
                <c:pt idx="7486">
                  <c:v>7486</c:v>
                </c:pt>
                <c:pt idx="7487">
                  <c:v>7487</c:v>
                </c:pt>
                <c:pt idx="7488">
                  <c:v>7488</c:v>
                </c:pt>
                <c:pt idx="7489">
                  <c:v>7489</c:v>
                </c:pt>
                <c:pt idx="7490">
                  <c:v>7490</c:v>
                </c:pt>
                <c:pt idx="7491">
                  <c:v>7491</c:v>
                </c:pt>
                <c:pt idx="7492">
                  <c:v>7492</c:v>
                </c:pt>
                <c:pt idx="7493">
                  <c:v>7493</c:v>
                </c:pt>
                <c:pt idx="7494">
                  <c:v>7494</c:v>
                </c:pt>
                <c:pt idx="7495">
                  <c:v>7495</c:v>
                </c:pt>
                <c:pt idx="7496">
                  <c:v>7496</c:v>
                </c:pt>
                <c:pt idx="7497">
                  <c:v>7497</c:v>
                </c:pt>
                <c:pt idx="7498">
                  <c:v>7498</c:v>
                </c:pt>
                <c:pt idx="7499">
                  <c:v>7499</c:v>
                </c:pt>
                <c:pt idx="7500">
                  <c:v>7500</c:v>
                </c:pt>
                <c:pt idx="7501">
                  <c:v>7501</c:v>
                </c:pt>
                <c:pt idx="7502">
                  <c:v>7502</c:v>
                </c:pt>
                <c:pt idx="7503">
                  <c:v>7503</c:v>
                </c:pt>
                <c:pt idx="7504">
                  <c:v>7504</c:v>
                </c:pt>
                <c:pt idx="7505">
                  <c:v>7505</c:v>
                </c:pt>
                <c:pt idx="7506">
                  <c:v>7506</c:v>
                </c:pt>
                <c:pt idx="7507">
                  <c:v>7507</c:v>
                </c:pt>
                <c:pt idx="7508">
                  <c:v>7508</c:v>
                </c:pt>
                <c:pt idx="7509">
                  <c:v>7509</c:v>
                </c:pt>
                <c:pt idx="7510">
                  <c:v>7510</c:v>
                </c:pt>
                <c:pt idx="7511">
                  <c:v>7511</c:v>
                </c:pt>
                <c:pt idx="7512">
                  <c:v>7512</c:v>
                </c:pt>
                <c:pt idx="7513">
                  <c:v>7513</c:v>
                </c:pt>
                <c:pt idx="7514">
                  <c:v>7514</c:v>
                </c:pt>
                <c:pt idx="7515">
                  <c:v>7515</c:v>
                </c:pt>
                <c:pt idx="7516">
                  <c:v>7516</c:v>
                </c:pt>
                <c:pt idx="7517">
                  <c:v>7517</c:v>
                </c:pt>
                <c:pt idx="7518">
                  <c:v>7518</c:v>
                </c:pt>
                <c:pt idx="7519">
                  <c:v>7519</c:v>
                </c:pt>
                <c:pt idx="7520">
                  <c:v>7520</c:v>
                </c:pt>
                <c:pt idx="7521">
                  <c:v>7521</c:v>
                </c:pt>
                <c:pt idx="7522">
                  <c:v>7522</c:v>
                </c:pt>
                <c:pt idx="7523">
                  <c:v>7523</c:v>
                </c:pt>
                <c:pt idx="7524">
                  <c:v>7524</c:v>
                </c:pt>
                <c:pt idx="7525">
                  <c:v>7525</c:v>
                </c:pt>
                <c:pt idx="7526">
                  <c:v>7526</c:v>
                </c:pt>
                <c:pt idx="7527">
                  <c:v>7527</c:v>
                </c:pt>
                <c:pt idx="7528">
                  <c:v>7528</c:v>
                </c:pt>
                <c:pt idx="7529">
                  <c:v>7529</c:v>
                </c:pt>
                <c:pt idx="7530">
                  <c:v>7530</c:v>
                </c:pt>
                <c:pt idx="7531">
                  <c:v>7531</c:v>
                </c:pt>
                <c:pt idx="7532">
                  <c:v>7532</c:v>
                </c:pt>
                <c:pt idx="7533">
                  <c:v>7533</c:v>
                </c:pt>
                <c:pt idx="7534">
                  <c:v>7534</c:v>
                </c:pt>
                <c:pt idx="7535">
                  <c:v>7535</c:v>
                </c:pt>
                <c:pt idx="7536">
                  <c:v>7536</c:v>
                </c:pt>
                <c:pt idx="7537">
                  <c:v>7537</c:v>
                </c:pt>
                <c:pt idx="7538">
                  <c:v>7538</c:v>
                </c:pt>
                <c:pt idx="7539">
                  <c:v>7539</c:v>
                </c:pt>
                <c:pt idx="7540">
                  <c:v>7540</c:v>
                </c:pt>
                <c:pt idx="7541">
                  <c:v>7541</c:v>
                </c:pt>
                <c:pt idx="7542">
                  <c:v>7542</c:v>
                </c:pt>
                <c:pt idx="7543">
                  <c:v>7543</c:v>
                </c:pt>
                <c:pt idx="7544">
                  <c:v>7544</c:v>
                </c:pt>
                <c:pt idx="7545">
                  <c:v>7545</c:v>
                </c:pt>
                <c:pt idx="7546">
                  <c:v>7546</c:v>
                </c:pt>
                <c:pt idx="7547">
                  <c:v>7547</c:v>
                </c:pt>
                <c:pt idx="7548">
                  <c:v>7548</c:v>
                </c:pt>
                <c:pt idx="7549">
                  <c:v>7549</c:v>
                </c:pt>
                <c:pt idx="7550">
                  <c:v>7550</c:v>
                </c:pt>
                <c:pt idx="7551">
                  <c:v>7551</c:v>
                </c:pt>
                <c:pt idx="7552">
                  <c:v>7552</c:v>
                </c:pt>
                <c:pt idx="7553">
                  <c:v>7553</c:v>
                </c:pt>
                <c:pt idx="7554">
                  <c:v>7554</c:v>
                </c:pt>
                <c:pt idx="7555">
                  <c:v>7555</c:v>
                </c:pt>
                <c:pt idx="7556">
                  <c:v>7556</c:v>
                </c:pt>
                <c:pt idx="7557">
                  <c:v>7557</c:v>
                </c:pt>
                <c:pt idx="7558">
                  <c:v>7558</c:v>
                </c:pt>
                <c:pt idx="7559">
                  <c:v>7559</c:v>
                </c:pt>
                <c:pt idx="7560">
                  <c:v>7560</c:v>
                </c:pt>
                <c:pt idx="7561">
                  <c:v>7561</c:v>
                </c:pt>
                <c:pt idx="7562">
                  <c:v>7562</c:v>
                </c:pt>
                <c:pt idx="7563">
                  <c:v>7563</c:v>
                </c:pt>
                <c:pt idx="7564">
                  <c:v>7564</c:v>
                </c:pt>
                <c:pt idx="7565">
                  <c:v>7565</c:v>
                </c:pt>
                <c:pt idx="7566">
                  <c:v>7566</c:v>
                </c:pt>
                <c:pt idx="7567">
                  <c:v>7567</c:v>
                </c:pt>
                <c:pt idx="7568">
                  <c:v>7568</c:v>
                </c:pt>
                <c:pt idx="7569">
                  <c:v>7569</c:v>
                </c:pt>
                <c:pt idx="7570">
                  <c:v>7570</c:v>
                </c:pt>
                <c:pt idx="7571">
                  <c:v>7571</c:v>
                </c:pt>
                <c:pt idx="7572">
                  <c:v>7572</c:v>
                </c:pt>
                <c:pt idx="7573">
                  <c:v>7573</c:v>
                </c:pt>
                <c:pt idx="7574">
                  <c:v>7574</c:v>
                </c:pt>
                <c:pt idx="7575">
                  <c:v>7575</c:v>
                </c:pt>
                <c:pt idx="7576">
                  <c:v>7576</c:v>
                </c:pt>
                <c:pt idx="7577">
                  <c:v>7577</c:v>
                </c:pt>
                <c:pt idx="7578">
                  <c:v>7578</c:v>
                </c:pt>
                <c:pt idx="7579">
                  <c:v>7579</c:v>
                </c:pt>
                <c:pt idx="7580">
                  <c:v>7580</c:v>
                </c:pt>
                <c:pt idx="7581">
                  <c:v>7581</c:v>
                </c:pt>
                <c:pt idx="7582">
                  <c:v>7582</c:v>
                </c:pt>
                <c:pt idx="7583">
                  <c:v>7583</c:v>
                </c:pt>
                <c:pt idx="7584">
                  <c:v>7584</c:v>
                </c:pt>
                <c:pt idx="7585">
                  <c:v>7585</c:v>
                </c:pt>
                <c:pt idx="7586">
                  <c:v>7586</c:v>
                </c:pt>
                <c:pt idx="7587">
                  <c:v>7587</c:v>
                </c:pt>
                <c:pt idx="7588">
                  <c:v>7588</c:v>
                </c:pt>
                <c:pt idx="7589">
                  <c:v>7589</c:v>
                </c:pt>
                <c:pt idx="7590">
                  <c:v>7590</c:v>
                </c:pt>
                <c:pt idx="7591">
                  <c:v>7591</c:v>
                </c:pt>
                <c:pt idx="7592">
                  <c:v>7592</c:v>
                </c:pt>
                <c:pt idx="7593">
                  <c:v>7593</c:v>
                </c:pt>
                <c:pt idx="7594">
                  <c:v>7594</c:v>
                </c:pt>
                <c:pt idx="7595">
                  <c:v>7595</c:v>
                </c:pt>
                <c:pt idx="7596">
                  <c:v>7596</c:v>
                </c:pt>
                <c:pt idx="7597">
                  <c:v>7597</c:v>
                </c:pt>
                <c:pt idx="7598">
                  <c:v>7598</c:v>
                </c:pt>
                <c:pt idx="7599">
                  <c:v>7599</c:v>
                </c:pt>
                <c:pt idx="7600">
                  <c:v>7600</c:v>
                </c:pt>
                <c:pt idx="7601">
                  <c:v>7601</c:v>
                </c:pt>
                <c:pt idx="7602">
                  <c:v>7602</c:v>
                </c:pt>
                <c:pt idx="7603">
                  <c:v>7603</c:v>
                </c:pt>
                <c:pt idx="7604">
                  <c:v>7604</c:v>
                </c:pt>
                <c:pt idx="7605">
                  <c:v>7605</c:v>
                </c:pt>
                <c:pt idx="7606">
                  <c:v>7606</c:v>
                </c:pt>
                <c:pt idx="7607">
                  <c:v>7607</c:v>
                </c:pt>
                <c:pt idx="7608">
                  <c:v>7608</c:v>
                </c:pt>
                <c:pt idx="7609">
                  <c:v>7609</c:v>
                </c:pt>
                <c:pt idx="7610">
                  <c:v>7610</c:v>
                </c:pt>
                <c:pt idx="7611">
                  <c:v>7611</c:v>
                </c:pt>
                <c:pt idx="7612">
                  <c:v>7612</c:v>
                </c:pt>
                <c:pt idx="7613">
                  <c:v>7613</c:v>
                </c:pt>
                <c:pt idx="7614">
                  <c:v>7614</c:v>
                </c:pt>
                <c:pt idx="7615">
                  <c:v>7615</c:v>
                </c:pt>
                <c:pt idx="7616">
                  <c:v>7616</c:v>
                </c:pt>
                <c:pt idx="7617">
                  <c:v>7617</c:v>
                </c:pt>
                <c:pt idx="7618">
                  <c:v>7618</c:v>
                </c:pt>
                <c:pt idx="7619">
                  <c:v>7619</c:v>
                </c:pt>
                <c:pt idx="7620">
                  <c:v>7620</c:v>
                </c:pt>
                <c:pt idx="7621">
                  <c:v>7621</c:v>
                </c:pt>
                <c:pt idx="7622">
                  <c:v>7622</c:v>
                </c:pt>
                <c:pt idx="7623">
                  <c:v>7623</c:v>
                </c:pt>
                <c:pt idx="7624">
                  <c:v>7624</c:v>
                </c:pt>
                <c:pt idx="7625">
                  <c:v>7625</c:v>
                </c:pt>
                <c:pt idx="7626">
                  <c:v>7626</c:v>
                </c:pt>
                <c:pt idx="7627">
                  <c:v>7627</c:v>
                </c:pt>
                <c:pt idx="7628">
                  <c:v>7628</c:v>
                </c:pt>
                <c:pt idx="7629">
                  <c:v>7629</c:v>
                </c:pt>
                <c:pt idx="7630">
                  <c:v>7630</c:v>
                </c:pt>
                <c:pt idx="7631">
                  <c:v>7631</c:v>
                </c:pt>
                <c:pt idx="7632">
                  <c:v>7632</c:v>
                </c:pt>
                <c:pt idx="7633">
                  <c:v>7633</c:v>
                </c:pt>
                <c:pt idx="7634">
                  <c:v>7634</c:v>
                </c:pt>
                <c:pt idx="7635">
                  <c:v>7635</c:v>
                </c:pt>
                <c:pt idx="7636">
                  <c:v>7636</c:v>
                </c:pt>
                <c:pt idx="7637">
                  <c:v>7637</c:v>
                </c:pt>
                <c:pt idx="7638">
                  <c:v>7638</c:v>
                </c:pt>
                <c:pt idx="7639">
                  <c:v>7639</c:v>
                </c:pt>
                <c:pt idx="7640">
                  <c:v>7640</c:v>
                </c:pt>
                <c:pt idx="7641">
                  <c:v>7641</c:v>
                </c:pt>
                <c:pt idx="7642">
                  <c:v>7642</c:v>
                </c:pt>
                <c:pt idx="7643">
                  <c:v>7643</c:v>
                </c:pt>
                <c:pt idx="7644">
                  <c:v>7644</c:v>
                </c:pt>
                <c:pt idx="7645">
                  <c:v>7645</c:v>
                </c:pt>
                <c:pt idx="7646">
                  <c:v>7646</c:v>
                </c:pt>
                <c:pt idx="7647">
                  <c:v>7647</c:v>
                </c:pt>
                <c:pt idx="7648">
                  <c:v>7648</c:v>
                </c:pt>
                <c:pt idx="7649">
                  <c:v>7649</c:v>
                </c:pt>
                <c:pt idx="7650">
                  <c:v>7650</c:v>
                </c:pt>
                <c:pt idx="7651">
                  <c:v>7651</c:v>
                </c:pt>
                <c:pt idx="7652">
                  <c:v>7652</c:v>
                </c:pt>
                <c:pt idx="7653">
                  <c:v>7653</c:v>
                </c:pt>
                <c:pt idx="7654">
                  <c:v>7654</c:v>
                </c:pt>
                <c:pt idx="7655">
                  <c:v>7655</c:v>
                </c:pt>
                <c:pt idx="7656">
                  <c:v>7656</c:v>
                </c:pt>
                <c:pt idx="7657">
                  <c:v>7657</c:v>
                </c:pt>
                <c:pt idx="7658">
                  <c:v>7658</c:v>
                </c:pt>
                <c:pt idx="7659">
                  <c:v>7659</c:v>
                </c:pt>
                <c:pt idx="7660">
                  <c:v>7660</c:v>
                </c:pt>
                <c:pt idx="7661">
                  <c:v>7661</c:v>
                </c:pt>
                <c:pt idx="7662">
                  <c:v>7662</c:v>
                </c:pt>
                <c:pt idx="7663">
                  <c:v>7663</c:v>
                </c:pt>
                <c:pt idx="7664">
                  <c:v>7664</c:v>
                </c:pt>
                <c:pt idx="7665">
                  <c:v>7665</c:v>
                </c:pt>
                <c:pt idx="7666">
                  <c:v>7666</c:v>
                </c:pt>
                <c:pt idx="7667">
                  <c:v>7667</c:v>
                </c:pt>
                <c:pt idx="7668">
                  <c:v>7668</c:v>
                </c:pt>
                <c:pt idx="7669">
                  <c:v>7669</c:v>
                </c:pt>
                <c:pt idx="7670">
                  <c:v>7670</c:v>
                </c:pt>
                <c:pt idx="7671">
                  <c:v>7671</c:v>
                </c:pt>
                <c:pt idx="7672">
                  <c:v>7672</c:v>
                </c:pt>
                <c:pt idx="7673">
                  <c:v>7673</c:v>
                </c:pt>
                <c:pt idx="7674">
                  <c:v>7674</c:v>
                </c:pt>
                <c:pt idx="7675">
                  <c:v>7675</c:v>
                </c:pt>
                <c:pt idx="7676">
                  <c:v>7676</c:v>
                </c:pt>
                <c:pt idx="7677">
                  <c:v>7677</c:v>
                </c:pt>
                <c:pt idx="7678">
                  <c:v>7678</c:v>
                </c:pt>
                <c:pt idx="7679">
                  <c:v>7679</c:v>
                </c:pt>
                <c:pt idx="7680">
                  <c:v>7680</c:v>
                </c:pt>
                <c:pt idx="7681">
                  <c:v>7681</c:v>
                </c:pt>
                <c:pt idx="7682">
                  <c:v>7682</c:v>
                </c:pt>
                <c:pt idx="7683">
                  <c:v>7683</c:v>
                </c:pt>
                <c:pt idx="7684">
                  <c:v>7684</c:v>
                </c:pt>
                <c:pt idx="7685">
                  <c:v>7685</c:v>
                </c:pt>
                <c:pt idx="7686">
                  <c:v>7686</c:v>
                </c:pt>
                <c:pt idx="7687">
                  <c:v>7687</c:v>
                </c:pt>
                <c:pt idx="7688">
                  <c:v>7688</c:v>
                </c:pt>
                <c:pt idx="7689">
                  <c:v>7689</c:v>
                </c:pt>
                <c:pt idx="7690">
                  <c:v>7690</c:v>
                </c:pt>
                <c:pt idx="7691">
                  <c:v>7691</c:v>
                </c:pt>
                <c:pt idx="7692">
                  <c:v>7692</c:v>
                </c:pt>
                <c:pt idx="7693">
                  <c:v>7693</c:v>
                </c:pt>
                <c:pt idx="7694">
                  <c:v>7694</c:v>
                </c:pt>
                <c:pt idx="7695">
                  <c:v>7695</c:v>
                </c:pt>
                <c:pt idx="7696">
                  <c:v>7696</c:v>
                </c:pt>
                <c:pt idx="7697">
                  <c:v>7697</c:v>
                </c:pt>
                <c:pt idx="7698">
                  <c:v>7698</c:v>
                </c:pt>
                <c:pt idx="7699">
                  <c:v>7699</c:v>
                </c:pt>
                <c:pt idx="7700">
                  <c:v>7700</c:v>
                </c:pt>
                <c:pt idx="7701">
                  <c:v>7701</c:v>
                </c:pt>
                <c:pt idx="7702">
                  <c:v>7702</c:v>
                </c:pt>
                <c:pt idx="7703">
                  <c:v>7703</c:v>
                </c:pt>
                <c:pt idx="7704">
                  <c:v>7704</c:v>
                </c:pt>
                <c:pt idx="7705">
                  <c:v>7705</c:v>
                </c:pt>
                <c:pt idx="7706">
                  <c:v>7706</c:v>
                </c:pt>
                <c:pt idx="7707">
                  <c:v>7707</c:v>
                </c:pt>
                <c:pt idx="7708">
                  <c:v>7708</c:v>
                </c:pt>
                <c:pt idx="7709">
                  <c:v>7709</c:v>
                </c:pt>
                <c:pt idx="7710">
                  <c:v>7710</c:v>
                </c:pt>
                <c:pt idx="7711">
                  <c:v>7711</c:v>
                </c:pt>
                <c:pt idx="7712">
                  <c:v>7712</c:v>
                </c:pt>
                <c:pt idx="7713">
                  <c:v>7713</c:v>
                </c:pt>
                <c:pt idx="7714">
                  <c:v>7714</c:v>
                </c:pt>
                <c:pt idx="7715">
                  <c:v>7715</c:v>
                </c:pt>
                <c:pt idx="7716">
                  <c:v>7716</c:v>
                </c:pt>
                <c:pt idx="7717">
                  <c:v>7717</c:v>
                </c:pt>
                <c:pt idx="7718">
                  <c:v>7718</c:v>
                </c:pt>
                <c:pt idx="7719">
                  <c:v>7719</c:v>
                </c:pt>
                <c:pt idx="7720">
                  <c:v>7720</c:v>
                </c:pt>
                <c:pt idx="7721">
                  <c:v>7721</c:v>
                </c:pt>
                <c:pt idx="7722">
                  <c:v>7722</c:v>
                </c:pt>
                <c:pt idx="7723">
                  <c:v>7723</c:v>
                </c:pt>
                <c:pt idx="7724">
                  <c:v>7724</c:v>
                </c:pt>
                <c:pt idx="7725">
                  <c:v>7725</c:v>
                </c:pt>
                <c:pt idx="7726">
                  <c:v>7726</c:v>
                </c:pt>
                <c:pt idx="7727">
                  <c:v>7727</c:v>
                </c:pt>
                <c:pt idx="7728">
                  <c:v>7728</c:v>
                </c:pt>
                <c:pt idx="7729">
                  <c:v>7729</c:v>
                </c:pt>
                <c:pt idx="7730">
                  <c:v>7730</c:v>
                </c:pt>
                <c:pt idx="7731">
                  <c:v>7731</c:v>
                </c:pt>
                <c:pt idx="7732">
                  <c:v>7732</c:v>
                </c:pt>
                <c:pt idx="7733">
                  <c:v>7733</c:v>
                </c:pt>
                <c:pt idx="7734">
                  <c:v>7734</c:v>
                </c:pt>
                <c:pt idx="7735">
                  <c:v>7735</c:v>
                </c:pt>
                <c:pt idx="7736">
                  <c:v>7736</c:v>
                </c:pt>
                <c:pt idx="7737">
                  <c:v>7737</c:v>
                </c:pt>
                <c:pt idx="7738">
                  <c:v>7738</c:v>
                </c:pt>
                <c:pt idx="7739">
                  <c:v>7739</c:v>
                </c:pt>
                <c:pt idx="7740">
                  <c:v>7740</c:v>
                </c:pt>
                <c:pt idx="7741">
                  <c:v>7741</c:v>
                </c:pt>
                <c:pt idx="7742">
                  <c:v>7742</c:v>
                </c:pt>
                <c:pt idx="7743">
                  <c:v>7743</c:v>
                </c:pt>
                <c:pt idx="7744">
                  <c:v>7744</c:v>
                </c:pt>
                <c:pt idx="7745">
                  <c:v>7745</c:v>
                </c:pt>
                <c:pt idx="7746">
                  <c:v>7746</c:v>
                </c:pt>
                <c:pt idx="7747">
                  <c:v>7747</c:v>
                </c:pt>
                <c:pt idx="7748">
                  <c:v>7748</c:v>
                </c:pt>
                <c:pt idx="7749">
                  <c:v>7749</c:v>
                </c:pt>
                <c:pt idx="7750">
                  <c:v>7750</c:v>
                </c:pt>
                <c:pt idx="7751">
                  <c:v>7751</c:v>
                </c:pt>
                <c:pt idx="7752">
                  <c:v>7752</c:v>
                </c:pt>
                <c:pt idx="7753">
                  <c:v>7753</c:v>
                </c:pt>
                <c:pt idx="7754">
                  <c:v>7754</c:v>
                </c:pt>
                <c:pt idx="7755">
                  <c:v>7755</c:v>
                </c:pt>
                <c:pt idx="7756">
                  <c:v>7756</c:v>
                </c:pt>
                <c:pt idx="7757">
                  <c:v>7757</c:v>
                </c:pt>
                <c:pt idx="7758">
                  <c:v>7758</c:v>
                </c:pt>
                <c:pt idx="7759">
                  <c:v>7759</c:v>
                </c:pt>
                <c:pt idx="7760">
                  <c:v>7760</c:v>
                </c:pt>
                <c:pt idx="7761">
                  <c:v>7761</c:v>
                </c:pt>
                <c:pt idx="7762">
                  <c:v>7762</c:v>
                </c:pt>
                <c:pt idx="7763">
                  <c:v>7763</c:v>
                </c:pt>
                <c:pt idx="7764">
                  <c:v>7764</c:v>
                </c:pt>
                <c:pt idx="7765">
                  <c:v>7765</c:v>
                </c:pt>
                <c:pt idx="7766">
                  <c:v>7766</c:v>
                </c:pt>
                <c:pt idx="7767">
                  <c:v>7767</c:v>
                </c:pt>
                <c:pt idx="7768">
                  <c:v>7768</c:v>
                </c:pt>
                <c:pt idx="7769">
                  <c:v>7769</c:v>
                </c:pt>
                <c:pt idx="7770">
                  <c:v>7770</c:v>
                </c:pt>
                <c:pt idx="7771">
                  <c:v>7771</c:v>
                </c:pt>
                <c:pt idx="7772">
                  <c:v>7772</c:v>
                </c:pt>
                <c:pt idx="7773">
                  <c:v>7773</c:v>
                </c:pt>
                <c:pt idx="7774">
                  <c:v>7774</c:v>
                </c:pt>
                <c:pt idx="7775">
                  <c:v>7775</c:v>
                </c:pt>
                <c:pt idx="7776">
                  <c:v>7776</c:v>
                </c:pt>
                <c:pt idx="7777">
                  <c:v>7777</c:v>
                </c:pt>
                <c:pt idx="7778">
                  <c:v>7778</c:v>
                </c:pt>
                <c:pt idx="7779">
                  <c:v>7779</c:v>
                </c:pt>
                <c:pt idx="7780">
                  <c:v>7780</c:v>
                </c:pt>
                <c:pt idx="7781">
                  <c:v>7781</c:v>
                </c:pt>
                <c:pt idx="7782">
                  <c:v>7782</c:v>
                </c:pt>
                <c:pt idx="7783">
                  <c:v>7783</c:v>
                </c:pt>
                <c:pt idx="7784">
                  <c:v>7784</c:v>
                </c:pt>
                <c:pt idx="7785">
                  <c:v>7785</c:v>
                </c:pt>
                <c:pt idx="7786">
                  <c:v>7786</c:v>
                </c:pt>
                <c:pt idx="7787">
                  <c:v>7787</c:v>
                </c:pt>
                <c:pt idx="7788">
                  <c:v>7788</c:v>
                </c:pt>
                <c:pt idx="7789">
                  <c:v>7789</c:v>
                </c:pt>
                <c:pt idx="7790">
                  <c:v>7790</c:v>
                </c:pt>
                <c:pt idx="7791">
                  <c:v>7791</c:v>
                </c:pt>
                <c:pt idx="7792">
                  <c:v>7792</c:v>
                </c:pt>
                <c:pt idx="7793">
                  <c:v>7793</c:v>
                </c:pt>
                <c:pt idx="7794">
                  <c:v>7794</c:v>
                </c:pt>
                <c:pt idx="7795">
                  <c:v>7795</c:v>
                </c:pt>
                <c:pt idx="7796">
                  <c:v>7796</c:v>
                </c:pt>
                <c:pt idx="7797">
                  <c:v>7797</c:v>
                </c:pt>
                <c:pt idx="7798">
                  <c:v>7798</c:v>
                </c:pt>
                <c:pt idx="7799">
                  <c:v>7799</c:v>
                </c:pt>
                <c:pt idx="7800">
                  <c:v>7800</c:v>
                </c:pt>
                <c:pt idx="7801">
                  <c:v>7801</c:v>
                </c:pt>
                <c:pt idx="7802">
                  <c:v>7802</c:v>
                </c:pt>
                <c:pt idx="7803">
                  <c:v>7803</c:v>
                </c:pt>
                <c:pt idx="7804">
                  <c:v>7804</c:v>
                </c:pt>
                <c:pt idx="7805">
                  <c:v>7805</c:v>
                </c:pt>
                <c:pt idx="7806">
                  <c:v>7806</c:v>
                </c:pt>
                <c:pt idx="7807">
                  <c:v>7807</c:v>
                </c:pt>
                <c:pt idx="7808">
                  <c:v>7808</c:v>
                </c:pt>
                <c:pt idx="7809">
                  <c:v>7809</c:v>
                </c:pt>
                <c:pt idx="7810">
                  <c:v>7810</c:v>
                </c:pt>
                <c:pt idx="7811">
                  <c:v>7811</c:v>
                </c:pt>
                <c:pt idx="7812">
                  <c:v>7812</c:v>
                </c:pt>
                <c:pt idx="7813">
                  <c:v>7813</c:v>
                </c:pt>
                <c:pt idx="7814">
                  <c:v>7814</c:v>
                </c:pt>
                <c:pt idx="7815">
                  <c:v>7815</c:v>
                </c:pt>
                <c:pt idx="7816">
                  <c:v>7816</c:v>
                </c:pt>
                <c:pt idx="7817">
                  <c:v>7817</c:v>
                </c:pt>
                <c:pt idx="7818">
                  <c:v>7818</c:v>
                </c:pt>
                <c:pt idx="7819">
                  <c:v>7819</c:v>
                </c:pt>
                <c:pt idx="7820">
                  <c:v>7820</c:v>
                </c:pt>
                <c:pt idx="7821">
                  <c:v>7821</c:v>
                </c:pt>
                <c:pt idx="7822">
                  <c:v>7822</c:v>
                </c:pt>
                <c:pt idx="7823">
                  <c:v>7823</c:v>
                </c:pt>
                <c:pt idx="7824">
                  <c:v>7824</c:v>
                </c:pt>
                <c:pt idx="7825">
                  <c:v>7825</c:v>
                </c:pt>
                <c:pt idx="7826">
                  <c:v>7826</c:v>
                </c:pt>
                <c:pt idx="7827">
                  <c:v>7827</c:v>
                </c:pt>
                <c:pt idx="7828">
                  <c:v>7828</c:v>
                </c:pt>
                <c:pt idx="7829">
                  <c:v>7829</c:v>
                </c:pt>
                <c:pt idx="7830">
                  <c:v>7830</c:v>
                </c:pt>
                <c:pt idx="7831">
                  <c:v>7831</c:v>
                </c:pt>
                <c:pt idx="7832">
                  <c:v>7832</c:v>
                </c:pt>
                <c:pt idx="7833">
                  <c:v>7833</c:v>
                </c:pt>
                <c:pt idx="7834">
                  <c:v>7834</c:v>
                </c:pt>
                <c:pt idx="7835">
                  <c:v>7835</c:v>
                </c:pt>
                <c:pt idx="7836">
                  <c:v>7836</c:v>
                </c:pt>
                <c:pt idx="7837">
                  <c:v>7837</c:v>
                </c:pt>
                <c:pt idx="7838">
                  <c:v>7838</c:v>
                </c:pt>
                <c:pt idx="7839">
                  <c:v>7839</c:v>
                </c:pt>
                <c:pt idx="7840">
                  <c:v>7840</c:v>
                </c:pt>
                <c:pt idx="7841">
                  <c:v>7841</c:v>
                </c:pt>
                <c:pt idx="7842">
                  <c:v>7842</c:v>
                </c:pt>
                <c:pt idx="7843">
                  <c:v>7843</c:v>
                </c:pt>
                <c:pt idx="7844">
                  <c:v>7844</c:v>
                </c:pt>
                <c:pt idx="7845">
                  <c:v>7845</c:v>
                </c:pt>
                <c:pt idx="7846">
                  <c:v>7846</c:v>
                </c:pt>
                <c:pt idx="7847">
                  <c:v>7847</c:v>
                </c:pt>
                <c:pt idx="7848">
                  <c:v>7848</c:v>
                </c:pt>
                <c:pt idx="7849">
                  <c:v>7849</c:v>
                </c:pt>
                <c:pt idx="7850">
                  <c:v>7850</c:v>
                </c:pt>
                <c:pt idx="7851">
                  <c:v>7851</c:v>
                </c:pt>
                <c:pt idx="7852">
                  <c:v>7852</c:v>
                </c:pt>
                <c:pt idx="7853">
                  <c:v>7853</c:v>
                </c:pt>
                <c:pt idx="7854">
                  <c:v>7854</c:v>
                </c:pt>
                <c:pt idx="7855">
                  <c:v>7855</c:v>
                </c:pt>
                <c:pt idx="7856">
                  <c:v>7856</c:v>
                </c:pt>
                <c:pt idx="7857">
                  <c:v>7857</c:v>
                </c:pt>
                <c:pt idx="7858">
                  <c:v>7858</c:v>
                </c:pt>
                <c:pt idx="7859">
                  <c:v>7859</c:v>
                </c:pt>
                <c:pt idx="7860">
                  <c:v>7860</c:v>
                </c:pt>
                <c:pt idx="7861">
                  <c:v>7861</c:v>
                </c:pt>
                <c:pt idx="7862">
                  <c:v>7862</c:v>
                </c:pt>
                <c:pt idx="7863">
                  <c:v>7863</c:v>
                </c:pt>
                <c:pt idx="7864">
                  <c:v>7864</c:v>
                </c:pt>
                <c:pt idx="7865">
                  <c:v>7865</c:v>
                </c:pt>
                <c:pt idx="7866">
                  <c:v>7866</c:v>
                </c:pt>
                <c:pt idx="7867">
                  <c:v>7867</c:v>
                </c:pt>
                <c:pt idx="7868">
                  <c:v>7868</c:v>
                </c:pt>
                <c:pt idx="7869">
                  <c:v>7869</c:v>
                </c:pt>
                <c:pt idx="7870">
                  <c:v>7870</c:v>
                </c:pt>
                <c:pt idx="7871">
                  <c:v>7871</c:v>
                </c:pt>
                <c:pt idx="7872">
                  <c:v>7872</c:v>
                </c:pt>
                <c:pt idx="7873">
                  <c:v>7873</c:v>
                </c:pt>
                <c:pt idx="7874">
                  <c:v>7874</c:v>
                </c:pt>
                <c:pt idx="7875">
                  <c:v>7875</c:v>
                </c:pt>
                <c:pt idx="7876">
                  <c:v>7876</c:v>
                </c:pt>
                <c:pt idx="7877">
                  <c:v>7877</c:v>
                </c:pt>
                <c:pt idx="7878">
                  <c:v>7878</c:v>
                </c:pt>
                <c:pt idx="7879">
                  <c:v>7879</c:v>
                </c:pt>
                <c:pt idx="7880">
                  <c:v>7880</c:v>
                </c:pt>
                <c:pt idx="7881">
                  <c:v>7881</c:v>
                </c:pt>
                <c:pt idx="7882">
                  <c:v>7882</c:v>
                </c:pt>
                <c:pt idx="7883">
                  <c:v>7883</c:v>
                </c:pt>
                <c:pt idx="7884">
                  <c:v>7884</c:v>
                </c:pt>
                <c:pt idx="7885">
                  <c:v>7885</c:v>
                </c:pt>
                <c:pt idx="7886">
                  <c:v>7886</c:v>
                </c:pt>
                <c:pt idx="7887">
                  <c:v>7887</c:v>
                </c:pt>
                <c:pt idx="7888">
                  <c:v>7888</c:v>
                </c:pt>
                <c:pt idx="7889">
                  <c:v>7889</c:v>
                </c:pt>
                <c:pt idx="7890">
                  <c:v>7890</c:v>
                </c:pt>
                <c:pt idx="7891">
                  <c:v>7891</c:v>
                </c:pt>
                <c:pt idx="7892">
                  <c:v>7892</c:v>
                </c:pt>
                <c:pt idx="7893">
                  <c:v>7893</c:v>
                </c:pt>
                <c:pt idx="7894">
                  <c:v>7894</c:v>
                </c:pt>
                <c:pt idx="7895">
                  <c:v>7895</c:v>
                </c:pt>
                <c:pt idx="7896">
                  <c:v>7896</c:v>
                </c:pt>
                <c:pt idx="7897">
                  <c:v>7897</c:v>
                </c:pt>
                <c:pt idx="7898">
                  <c:v>7898</c:v>
                </c:pt>
                <c:pt idx="7899">
                  <c:v>7899</c:v>
                </c:pt>
                <c:pt idx="7900">
                  <c:v>7900</c:v>
                </c:pt>
                <c:pt idx="7901">
                  <c:v>7901</c:v>
                </c:pt>
                <c:pt idx="7902">
                  <c:v>7902</c:v>
                </c:pt>
                <c:pt idx="7903">
                  <c:v>7903</c:v>
                </c:pt>
                <c:pt idx="7904">
                  <c:v>7904</c:v>
                </c:pt>
                <c:pt idx="7905">
                  <c:v>7905</c:v>
                </c:pt>
                <c:pt idx="7906">
                  <c:v>7906</c:v>
                </c:pt>
                <c:pt idx="7907">
                  <c:v>7907</c:v>
                </c:pt>
                <c:pt idx="7908">
                  <c:v>7908</c:v>
                </c:pt>
                <c:pt idx="7909">
                  <c:v>7909</c:v>
                </c:pt>
                <c:pt idx="7910">
                  <c:v>7910</c:v>
                </c:pt>
                <c:pt idx="7911">
                  <c:v>7911</c:v>
                </c:pt>
                <c:pt idx="7912">
                  <c:v>7912</c:v>
                </c:pt>
                <c:pt idx="7913">
                  <c:v>7913</c:v>
                </c:pt>
                <c:pt idx="7914">
                  <c:v>7914</c:v>
                </c:pt>
                <c:pt idx="7915">
                  <c:v>7915</c:v>
                </c:pt>
                <c:pt idx="7916">
                  <c:v>7916</c:v>
                </c:pt>
                <c:pt idx="7917">
                  <c:v>7917</c:v>
                </c:pt>
                <c:pt idx="7918">
                  <c:v>7918</c:v>
                </c:pt>
                <c:pt idx="7919">
                  <c:v>7919</c:v>
                </c:pt>
                <c:pt idx="7920">
                  <c:v>7920</c:v>
                </c:pt>
                <c:pt idx="7921">
                  <c:v>7921</c:v>
                </c:pt>
                <c:pt idx="7922">
                  <c:v>7922</c:v>
                </c:pt>
                <c:pt idx="7923">
                  <c:v>7923</c:v>
                </c:pt>
                <c:pt idx="7924">
                  <c:v>7924</c:v>
                </c:pt>
                <c:pt idx="7925">
                  <c:v>7925</c:v>
                </c:pt>
                <c:pt idx="7926">
                  <c:v>7926</c:v>
                </c:pt>
                <c:pt idx="7927">
                  <c:v>7927</c:v>
                </c:pt>
                <c:pt idx="7928">
                  <c:v>7928</c:v>
                </c:pt>
                <c:pt idx="7929">
                  <c:v>7929</c:v>
                </c:pt>
                <c:pt idx="7930">
                  <c:v>7930</c:v>
                </c:pt>
                <c:pt idx="7931">
                  <c:v>7931</c:v>
                </c:pt>
                <c:pt idx="7932">
                  <c:v>7932</c:v>
                </c:pt>
                <c:pt idx="7933">
                  <c:v>7933</c:v>
                </c:pt>
                <c:pt idx="7934">
                  <c:v>7934</c:v>
                </c:pt>
                <c:pt idx="7935">
                  <c:v>7935</c:v>
                </c:pt>
                <c:pt idx="7936">
                  <c:v>7936</c:v>
                </c:pt>
                <c:pt idx="7937">
                  <c:v>7937</c:v>
                </c:pt>
                <c:pt idx="7938">
                  <c:v>7938</c:v>
                </c:pt>
                <c:pt idx="7939">
                  <c:v>7939</c:v>
                </c:pt>
                <c:pt idx="7940">
                  <c:v>7940</c:v>
                </c:pt>
                <c:pt idx="7941">
                  <c:v>7941</c:v>
                </c:pt>
                <c:pt idx="7942">
                  <c:v>7942</c:v>
                </c:pt>
                <c:pt idx="7943">
                  <c:v>7943</c:v>
                </c:pt>
                <c:pt idx="7944">
                  <c:v>7944</c:v>
                </c:pt>
                <c:pt idx="7945">
                  <c:v>7945</c:v>
                </c:pt>
                <c:pt idx="7946">
                  <c:v>7946</c:v>
                </c:pt>
                <c:pt idx="7947">
                  <c:v>7947</c:v>
                </c:pt>
                <c:pt idx="7948">
                  <c:v>7948</c:v>
                </c:pt>
                <c:pt idx="7949">
                  <c:v>7949</c:v>
                </c:pt>
                <c:pt idx="7950">
                  <c:v>7950</c:v>
                </c:pt>
                <c:pt idx="7951">
                  <c:v>7951</c:v>
                </c:pt>
                <c:pt idx="7952">
                  <c:v>7952</c:v>
                </c:pt>
                <c:pt idx="7953">
                  <c:v>7953</c:v>
                </c:pt>
                <c:pt idx="7954">
                  <c:v>7954</c:v>
                </c:pt>
                <c:pt idx="7955">
                  <c:v>7955</c:v>
                </c:pt>
                <c:pt idx="7956">
                  <c:v>7956</c:v>
                </c:pt>
                <c:pt idx="7957">
                  <c:v>7957</c:v>
                </c:pt>
                <c:pt idx="7958">
                  <c:v>7958</c:v>
                </c:pt>
                <c:pt idx="7959">
                  <c:v>7959</c:v>
                </c:pt>
                <c:pt idx="7960">
                  <c:v>7960</c:v>
                </c:pt>
                <c:pt idx="7961">
                  <c:v>7961</c:v>
                </c:pt>
                <c:pt idx="7962">
                  <c:v>7962</c:v>
                </c:pt>
                <c:pt idx="7963">
                  <c:v>7963</c:v>
                </c:pt>
                <c:pt idx="7964">
                  <c:v>7964</c:v>
                </c:pt>
                <c:pt idx="7965">
                  <c:v>7965</c:v>
                </c:pt>
                <c:pt idx="7966">
                  <c:v>7966</c:v>
                </c:pt>
                <c:pt idx="7967">
                  <c:v>7967</c:v>
                </c:pt>
                <c:pt idx="7968">
                  <c:v>7968</c:v>
                </c:pt>
                <c:pt idx="7969">
                  <c:v>7969</c:v>
                </c:pt>
                <c:pt idx="7970">
                  <c:v>7970</c:v>
                </c:pt>
                <c:pt idx="7971">
                  <c:v>7971</c:v>
                </c:pt>
                <c:pt idx="7972">
                  <c:v>7972</c:v>
                </c:pt>
                <c:pt idx="7973">
                  <c:v>7973</c:v>
                </c:pt>
                <c:pt idx="7974">
                  <c:v>7974</c:v>
                </c:pt>
                <c:pt idx="7975">
                  <c:v>7975</c:v>
                </c:pt>
                <c:pt idx="7976">
                  <c:v>7976</c:v>
                </c:pt>
                <c:pt idx="7977">
                  <c:v>7977</c:v>
                </c:pt>
                <c:pt idx="7978">
                  <c:v>7978</c:v>
                </c:pt>
                <c:pt idx="7979">
                  <c:v>7979</c:v>
                </c:pt>
                <c:pt idx="7980">
                  <c:v>7980</c:v>
                </c:pt>
                <c:pt idx="7981">
                  <c:v>7981</c:v>
                </c:pt>
                <c:pt idx="7982">
                  <c:v>7982</c:v>
                </c:pt>
                <c:pt idx="7983">
                  <c:v>7983</c:v>
                </c:pt>
                <c:pt idx="7984">
                  <c:v>7984</c:v>
                </c:pt>
                <c:pt idx="7985">
                  <c:v>7985</c:v>
                </c:pt>
                <c:pt idx="7986">
                  <c:v>7986</c:v>
                </c:pt>
                <c:pt idx="7987">
                  <c:v>7987</c:v>
                </c:pt>
                <c:pt idx="7988">
                  <c:v>7988</c:v>
                </c:pt>
                <c:pt idx="7989">
                  <c:v>7989</c:v>
                </c:pt>
                <c:pt idx="7990">
                  <c:v>7990</c:v>
                </c:pt>
                <c:pt idx="7991">
                  <c:v>7991</c:v>
                </c:pt>
                <c:pt idx="7992">
                  <c:v>7992</c:v>
                </c:pt>
                <c:pt idx="7993">
                  <c:v>7993</c:v>
                </c:pt>
                <c:pt idx="7994">
                  <c:v>7994</c:v>
                </c:pt>
                <c:pt idx="7995">
                  <c:v>7995</c:v>
                </c:pt>
                <c:pt idx="7996">
                  <c:v>7996</c:v>
                </c:pt>
                <c:pt idx="7997">
                  <c:v>7997</c:v>
                </c:pt>
                <c:pt idx="7998">
                  <c:v>7998</c:v>
                </c:pt>
                <c:pt idx="7999">
                  <c:v>7999</c:v>
                </c:pt>
                <c:pt idx="8000">
                  <c:v>8000</c:v>
                </c:pt>
                <c:pt idx="8001">
                  <c:v>8001</c:v>
                </c:pt>
                <c:pt idx="8002">
                  <c:v>8002</c:v>
                </c:pt>
                <c:pt idx="8003">
                  <c:v>8003</c:v>
                </c:pt>
                <c:pt idx="8004">
                  <c:v>8004</c:v>
                </c:pt>
                <c:pt idx="8005">
                  <c:v>8005</c:v>
                </c:pt>
                <c:pt idx="8006">
                  <c:v>8006</c:v>
                </c:pt>
                <c:pt idx="8007">
                  <c:v>8007</c:v>
                </c:pt>
                <c:pt idx="8008">
                  <c:v>8008</c:v>
                </c:pt>
                <c:pt idx="8009">
                  <c:v>8009</c:v>
                </c:pt>
                <c:pt idx="8010">
                  <c:v>8010</c:v>
                </c:pt>
                <c:pt idx="8011">
                  <c:v>8011</c:v>
                </c:pt>
                <c:pt idx="8012">
                  <c:v>8012</c:v>
                </c:pt>
                <c:pt idx="8013">
                  <c:v>8013</c:v>
                </c:pt>
                <c:pt idx="8014">
                  <c:v>8014</c:v>
                </c:pt>
                <c:pt idx="8015">
                  <c:v>8015</c:v>
                </c:pt>
                <c:pt idx="8016">
                  <c:v>8016</c:v>
                </c:pt>
                <c:pt idx="8017">
                  <c:v>8017</c:v>
                </c:pt>
                <c:pt idx="8018">
                  <c:v>8018</c:v>
                </c:pt>
                <c:pt idx="8019">
                  <c:v>8019</c:v>
                </c:pt>
                <c:pt idx="8020">
                  <c:v>8020</c:v>
                </c:pt>
                <c:pt idx="8021">
                  <c:v>8021</c:v>
                </c:pt>
                <c:pt idx="8022">
                  <c:v>8022</c:v>
                </c:pt>
                <c:pt idx="8023">
                  <c:v>8023</c:v>
                </c:pt>
                <c:pt idx="8024">
                  <c:v>8024</c:v>
                </c:pt>
                <c:pt idx="8025">
                  <c:v>8025</c:v>
                </c:pt>
                <c:pt idx="8026">
                  <c:v>8026</c:v>
                </c:pt>
                <c:pt idx="8027">
                  <c:v>8027</c:v>
                </c:pt>
                <c:pt idx="8028">
                  <c:v>8028</c:v>
                </c:pt>
                <c:pt idx="8029">
                  <c:v>8029</c:v>
                </c:pt>
                <c:pt idx="8030">
                  <c:v>8030</c:v>
                </c:pt>
                <c:pt idx="8031">
                  <c:v>8031</c:v>
                </c:pt>
                <c:pt idx="8032">
                  <c:v>8032</c:v>
                </c:pt>
                <c:pt idx="8033">
                  <c:v>8033</c:v>
                </c:pt>
                <c:pt idx="8034">
                  <c:v>8034</c:v>
                </c:pt>
                <c:pt idx="8035">
                  <c:v>8035</c:v>
                </c:pt>
                <c:pt idx="8036">
                  <c:v>8036</c:v>
                </c:pt>
                <c:pt idx="8037">
                  <c:v>8037</c:v>
                </c:pt>
                <c:pt idx="8038">
                  <c:v>8038</c:v>
                </c:pt>
                <c:pt idx="8039">
                  <c:v>8039</c:v>
                </c:pt>
                <c:pt idx="8040">
                  <c:v>8040</c:v>
                </c:pt>
                <c:pt idx="8041">
                  <c:v>8041</c:v>
                </c:pt>
                <c:pt idx="8042">
                  <c:v>8042</c:v>
                </c:pt>
                <c:pt idx="8043">
                  <c:v>8043</c:v>
                </c:pt>
                <c:pt idx="8044">
                  <c:v>8044</c:v>
                </c:pt>
                <c:pt idx="8045">
                  <c:v>8045</c:v>
                </c:pt>
                <c:pt idx="8046">
                  <c:v>8046</c:v>
                </c:pt>
                <c:pt idx="8047">
                  <c:v>8047</c:v>
                </c:pt>
                <c:pt idx="8048">
                  <c:v>8048</c:v>
                </c:pt>
                <c:pt idx="8049">
                  <c:v>8049</c:v>
                </c:pt>
                <c:pt idx="8050">
                  <c:v>8050</c:v>
                </c:pt>
                <c:pt idx="8051">
                  <c:v>8051</c:v>
                </c:pt>
                <c:pt idx="8052">
                  <c:v>8052</c:v>
                </c:pt>
                <c:pt idx="8053">
                  <c:v>8053</c:v>
                </c:pt>
                <c:pt idx="8054">
                  <c:v>8054</c:v>
                </c:pt>
                <c:pt idx="8055">
                  <c:v>8055</c:v>
                </c:pt>
                <c:pt idx="8056">
                  <c:v>8056</c:v>
                </c:pt>
                <c:pt idx="8057">
                  <c:v>8057</c:v>
                </c:pt>
                <c:pt idx="8058">
                  <c:v>8058</c:v>
                </c:pt>
                <c:pt idx="8059">
                  <c:v>8059</c:v>
                </c:pt>
                <c:pt idx="8060">
                  <c:v>8060</c:v>
                </c:pt>
                <c:pt idx="8061">
                  <c:v>8061</c:v>
                </c:pt>
                <c:pt idx="8062">
                  <c:v>8062</c:v>
                </c:pt>
                <c:pt idx="8063">
                  <c:v>8063</c:v>
                </c:pt>
                <c:pt idx="8064">
                  <c:v>8064</c:v>
                </c:pt>
                <c:pt idx="8065">
                  <c:v>8065</c:v>
                </c:pt>
                <c:pt idx="8066">
                  <c:v>8066</c:v>
                </c:pt>
                <c:pt idx="8067">
                  <c:v>8067</c:v>
                </c:pt>
                <c:pt idx="8068">
                  <c:v>8068</c:v>
                </c:pt>
                <c:pt idx="8069">
                  <c:v>8069</c:v>
                </c:pt>
                <c:pt idx="8070">
                  <c:v>8070</c:v>
                </c:pt>
                <c:pt idx="8071">
                  <c:v>8071</c:v>
                </c:pt>
                <c:pt idx="8072">
                  <c:v>8072</c:v>
                </c:pt>
                <c:pt idx="8073">
                  <c:v>8073</c:v>
                </c:pt>
                <c:pt idx="8074">
                  <c:v>8074</c:v>
                </c:pt>
                <c:pt idx="8075">
                  <c:v>8075</c:v>
                </c:pt>
                <c:pt idx="8076">
                  <c:v>8076</c:v>
                </c:pt>
                <c:pt idx="8077">
                  <c:v>8077</c:v>
                </c:pt>
                <c:pt idx="8078">
                  <c:v>8078</c:v>
                </c:pt>
                <c:pt idx="8079">
                  <c:v>8079</c:v>
                </c:pt>
                <c:pt idx="8080">
                  <c:v>8080</c:v>
                </c:pt>
                <c:pt idx="8081">
                  <c:v>8081</c:v>
                </c:pt>
                <c:pt idx="8082">
                  <c:v>8082</c:v>
                </c:pt>
                <c:pt idx="8083">
                  <c:v>8083</c:v>
                </c:pt>
                <c:pt idx="8084">
                  <c:v>8084</c:v>
                </c:pt>
                <c:pt idx="8085">
                  <c:v>8085</c:v>
                </c:pt>
                <c:pt idx="8086">
                  <c:v>8086</c:v>
                </c:pt>
                <c:pt idx="8087">
                  <c:v>8087</c:v>
                </c:pt>
                <c:pt idx="8088">
                  <c:v>8088</c:v>
                </c:pt>
                <c:pt idx="8089">
                  <c:v>8089</c:v>
                </c:pt>
                <c:pt idx="8090">
                  <c:v>8090</c:v>
                </c:pt>
                <c:pt idx="8091">
                  <c:v>8091</c:v>
                </c:pt>
                <c:pt idx="8092">
                  <c:v>8092</c:v>
                </c:pt>
                <c:pt idx="8093">
                  <c:v>8093</c:v>
                </c:pt>
                <c:pt idx="8094">
                  <c:v>8094</c:v>
                </c:pt>
                <c:pt idx="8095">
                  <c:v>8095</c:v>
                </c:pt>
                <c:pt idx="8096">
                  <c:v>8096</c:v>
                </c:pt>
                <c:pt idx="8097">
                  <c:v>8097</c:v>
                </c:pt>
                <c:pt idx="8098">
                  <c:v>8098</c:v>
                </c:pt>
                <c:pt idx="8099">
                  <c:v>8099</c:v>
                </c:pt>
                <c:pt idx="8100">
                  <c:v>8100</c:v>
                </c:pt>
                <c:pt idx="8101">
                  <c:v>8101</c:v>
                </c:pt>
                <c:pt idx="8102">
                  <c:v>8102</c:v>
                </c:pt>
                <c:pt idx="8103">
                  <c:v>8103</c:v>
                </c:pt>
                <c:pt idx="8104">
                  <c:v>8104</c:v>
                </c:pt>
                <c:pt idx="8105">
                  <c:v>8105</c:v>
                </c:pt>
                <c:pt idx="8106">
                  <c:v>8106</c:v>
                </c:pt>
                <c:pt idx="8107">
                  <c:v>8107</c:v>
                </c:pt>
                <c:pt idx="8108">
                  <c:v>8108</c:v>
                </c:pt>
                <c:pt idx="8109">
                  <c:v>8109</c:v>
                </c:pt>
                <c:pt idx="8110">
                  <c:v>8110</c:v>
                </c:pt>
                <c:pt idx="8111">
                  <c:v>8111</c:v>
                </c:pt>
                <c:pt idx="8112">
                  <c:v>8112</c:v>
                </c:pt>
                <c:pt idx="8113">
                  <c:v>8113</c:v>
                </c:pt>
                <c:pt idx="8114">
                  <c:v>8114</c:v>
                </c:pt>
                <c:pt idx="8115">
                  <c:v>8115</c:v>
                </c:pt>
                <c:pt idx="8116">
                  <c:v>8116</c:v>
                </c:pt>
                <c:pt idx="8117">
                  <c:v>8117</c:v>
                </c:pt>
                <c:pt idx="8118">
                  <c:v>8118</c:v>
                </c:pt>
                <c:pt idx="8119">
                  <c:v>8119</c:v>
                </c:pt>
                <c:pt idx="8120">
                  <c:v>8120</c:v>
                </c:pt>
                <c:pt idx="8121">
                  <c:v>8121</c:v>
                </c:pt>
                <c:pt idx="8122">
                  <c:v>8122</c:v>
                </c:pt>
                <c:pt idx="8123">
                  <c:v>8123</c:v>
                </c:pt>
                <c:pt idx="8124">
                  <c:v>8124</c:v>
                </c:pt>
                <c:pt idx="8125">
                  <c:v>8125</c:v>
                </c:pt>
                <c:pt idx="8126">
                  <c:v>8126</c:v>
                </c:pt>
                <c:pt idx="8127">
                  <c:v>8127</c:v>
                </c:pt>
                <c:pt idx="8128">
                  <c:v>8128</c:v>
                </c:pt>
                <c:pt idx="8129">
                  <c:v>8129</c:v>
                </c:pt>
                <c:pt idx="8130">
                  <c:v>8130</c:v>
                </c:pt>
                <c:pt idx="8131">
                  <c:v>8131</c:v>
                </c:pt>
                <c:pt idx="8132">
                  <c:v>8132</c:v>
                </c:pt>
                <c:pt idx="8133">
                  <c:v>8133</c:v>
                </c:pt>
                <c:pt idx="8134">
                  <c:v>8134</c:v>
                </c:pt>
                <c:pt idx="8135">
                  <c:v>8135</c:v>
                </c:pt>
                <c:pt idx="8136">
                  <c:v>8136</c:v>
                </c:pt>
                <c:pt idx="8137">
                  <c:v>8137</c:v>
                </c:pt>
                <c:pt idx="8138">
                  <c:v>8138</c:v>
                </c:pt>
                <c:pt idx="8139">
                  <c:v>8139</c:v>
                </c:pt>
                <c:pt idx="8140">
                  <c:v>8140</c:v>
                </c:pt>
                <c:pt idx="8141">
                  <c:v>8141</c:v>
                </c:pt>
                <c:pt idx="8142">
                  <c:v>8142</c:v>
                </c:pt>
                <c:pt idx="8143">
                  <c:v>8143</c:v>
                </c:pt>
                <c:pt idx="8144">
                  <c:v>8144</c:v>
                </c:pt>
                <c:pt idx="8145">
                  <c:v>8145</c:v>
                </c:pt>
                <c:pt idx="8146">
                  <c:v>8146</c:v>
                </c:pt>
                <c:pt idx="8147">
                  <c:v>8147</c:v>
                </c:pt>
                <c:pt idx="8148">
                  <c:v>8148</c:v>
                </c:pt>
                <c:pt idx="8149">
                  <c:v>8149</c:v>
                </c:pt>
                <c:pt idx="8150">
                  <c:v>8150</c:v>
                </c:pt>
                <c:pt idx="8151">
                  <c:v>8151</c:v>
                </c:pt>
                <c:pt idx="8152">
                  <c:v>8152</c:v>
                </c:pt>
                <c:pt idx="8153">
                  <c:v>8153</c:v>
                </c:pt>
                <c:pt idx="8154">
                  <c:v>8154</c:v>
                </c:pt>
                <c:pt idx="8155">
                  <c:v>8155</c:v>
                </c:pt>
                <c:pt idx="8156">
                  <c:v>8156</c:v>
                </c:pt>
                <c:pt idx="8157">
                  <c:v>8157</c:v>
                </c:pt>
                <c:pt idx="8158">
                  <c:v>8158</c:v>
                </c:pt>
                <c:pt idx="8159">
                  <c:v>8159</c:v>
                </c:pt>
                <c:pt idx="8160">
                  <c:v>8160</c:v>
                </c:pt>
                <c:pt idx="8161">
                  <c:v>8161</c:v>
                </c:pt>
                <c:pt idx="8162">
                  <c:v>8162</c:v>
                </c:pt>
                <c:pt idx="8163">
                  <c:v>8163</c:v>
                </c:pt>
                <c:pt idx="8164">
                  <c:v>8164</c:v>
                </c:pt>
                <c:pt idx="8165">
                  <c:v>8165</c:v>
                </c:pt>
                <c:pt idx="8166">
                  <c:v>8166</c:v>
                </c:pt>
                <c:pt idx="8167">
                  <c:v>8167</c:v>
                </c:pt>
                <c:pt idx="8168">
                  <c:v>8168</c:v>
                </c:pt>
                <c:pt idx="8169">
                  <c:v>8169</c:v>
                </c:pt>
                <c:pt idx="8170">
                  <c:v>8170</c:v>
                </c:pt>
                <c:pt idx="8171">
                  <c:v>8171</c:v>
                </c:pt>
                <c:pt idx="8172">
                  <c:v>8172</c:v>
                </c:pt>
                <c:pt idx="8173">
                  <c:v>8173</c:v>
                </c:pt>
                <c:pt idx="8174">
                  <c:v>8174</c:v>
                </c:pt>
                <c:pt idx="8175">
                  <c:v>8175</c:v>
                </c:pt>
                <c:pt idx="8176">
                  <c:v>8176</c:v>
                </c:pt>
                <c:pt idx="8177">
                  <c:v>8177</c:v>
                </c:pt>
                <c:pt idx="8178">
                  <c:v>8178</c:v>
                </c:pt>
                <c:pt idx="8179">
                  <c:v>8179</c:v>
                </c:pt>
                <c:pt idx="8180">
                  <c:v>8180</c:v>
                </c:pt>
                <c:pt idx="8181">
                  <c:v>8181</c:v>
                </c:pt>
                <c:pt idx="8182">
                  <c:v>8182</c:v>
                </c:pt>
                <c:pt idx="8183">
                  <c:v>8183</c:v>
                </c:pt>
                <c:pt idx="8184">
                  <c:v>8184</c:v>
                </c:pt>
                <c:pt idx="8185">
                  <c:v>8185</c:v>
                </c:pt>
                <c:pt idx="8186">
                  <c:v>8186</c:v>
                </c:pt>
                <c:pt idx="8187">
                  <c:v>8187</c:v>
                </c:pt>
                <c:pt idx="8188">
                  <c:v>8188</c:v>
                </c:pt>
                <c:pt idx="8189">
                  <c:v>8189</c:v>
                </c:pt>
                <c:pt idx="8190">
                  <c:v>8190</c:v>
                </c:pt>
                <c:pt idx="8191">
                  <c:v>8191</c:v>
                </c:pt>
                <c:pt idx="8192">
                  <c:v>8192</c:v>
                </c:pt>
                <c:pt idx="8193">
                  <c:v>8193</c:v>
                </c:pt>
                <c:pt idx="8194">
                  <c:v>8194</c:v>
                </c:pt>
                <c:pt idx="8195">
                  <c:v>8195</c:v>
                </c:pt>
                <c:pt idx="8196">
                  <c:v>8196</c:v>
                </c:pt>
                <c:pt idx="8197">
                  <c:v>8197</c:v>
                </c:pt>
                <c:pt idx="8198">
                  <c:v>8198</c:v>
                </c:pt>
                <c:pt idx="8199">
                  <c:v>8199</c:v>
                </c:pt>
                <c:pt idx="8200">
                  <c:v>8200</c:v>
                </c:pt>
                <c:pt idx="8201">
                  <c:v>8201</c:v>
                </c:pt>
                <c:pt idx="8202">
                  <c:v>8202</c:v>
                </c:pt>
                <c:pt idx="8203">
                  <c:v>8203</c:v>
                </c:pt>
                <c:pt idx="8204">
                  <c:v>8204</c:v>
                </c:pt>
                <c:pt idx="8205">
                  <c:v>8205</c:v>
                </c:pt>
                <c:pt idx="8206">
                  <c:v>8206</c:v>
                </c:pt>
                <c:pt idx="8207">
                  <c:v>8207</c:v>
                </c:pt>
                <c:pt idx="8208">
                  <c:v>8208</c:v>
                </c:pt>
                <c:pt idx="8209">
                  <c:v>8209</c:v>
                </c:pt>
                <c:pt idx="8210">
                  <c:v>8210</c:v>
                </c:pt>
                <c:pt idx="8211">
                  <c:v>8211</c:v>
                </c:pt>
                <c:pt idx="8212">
                  <c:v>8212</c:v>
                </c:pt>
                <c:pt idx="8213">
                  <c:v>8213</c:v>
                </c:pt>
                <c:pt idx="8214">
                  <c:v>8214</c:v>
                </c:pt>
                <c:pt idx="8215">
                  <c:v>8215</c:v>
                </c:pt>
                <c:pt idx="8216">
                  <c:v>8216</c:v>
                </c:pt>
                <c:pt idx="8217">
                  <c:v>8217</c:v>
                </c:pt>
                <c:pt idx="8218">
                  <c:v>8218</c:v>
                </c:pt>
                <c:pt idx="8219">
                  <c:v>8219</c:v>
                </c:pt>
                <c:pt idx="8220">
                  <c:v>8220</c:v>
                </c:pt>
                <c:pt idx="8221">
                  <c:v>8221</c:v>
                </c:pt>
                <c:pt idx="8222">
                  <c:v>8222</c:v>
                </c:pt>
                <c:pt idx="8223">
                  <c:v>8223</c:v>
                </c:pt>
                <c:pt idx="8224">
                  <c:v>8224</c:v>
                </c:pt>
                <c:pt idx="8225">
                  <c:v>8225</c:v>
                </c:pt>
                <c:pt idx="8226">
                  <c:v>8226</c:v>
                </c:pt>
                <c:pt idx="8227">
                  <c:v>8227</c:v>
                </c:pt>
                <c:pt idx="8228">
                  <c:v>8228</c:v>
                </c:pt>
                <c:pt idx="8229">
                  <c:v>8229</c:v>
                </c:pt>
                <c:pt idx="8230">
                  <c:v>8230</c:v>
                </c:pt>
                <c:pt idx="8231">
                  <c:v>8231</c:v>
                </c:pt>
                <c:pt idx="8232">
                  <c:v>8232</c:v>
                </c:pt>
                <c:pt idx="8233">
                  <c:v>8233</c:v>
                </c:pt>
                <c:pt idx="8234">
                  <c:v>8234</c:v>
                </c:pt>
                <c:pt idx="8235">
                  <c:v>8235</c:v>
                </c:pt>
                <c:pt idx="8236">
                  <c:v>8236</c:v>
                </c:pt>
                <c:pt idx="8237">
                  <c:v>8237</c:v>
                </c:pt>
                <c:pt idx="8238">
                  <c:v>8238</c:v>
                </c:pt>
                <c:pt idx="8239">
                  <c:v>8239</c:v>
                </c:pt>
                <c:pt idx="8240">
                  <c:v>8240</c:v>
                </c:pt>
                <c:pt idx="8241">
                  <c:v>8241</c:v>
                </c:pt>
                <c:pt idx="8242">
                  <c:v>8242</c:v>
                </c:pt>
                <c:pt idx="8243">
                  <c:v>8243</c:v>
                </c:pt>
                <c:pt idx="8244">
                  <c:v>8244</c:v>
                </c:pt>
                <c:pt idx="8245">
                  <c:v>8245</c:v>
                </c:pt>
                <c:pt idx="8246">
                  <c:v>8246</c:v>
                </c:pt>
                <c:pt idx="8247">
                  <c:v>8247</c:v>
                </c:pt>
                <c:pt idx="8248">
                  <c:v>8248</c:v>
                </c:pt>
                <c:pt idx="8249">
                  <c:v>8249</c:v>
                </c:pt>
                <c:pt idx="8250">
                  <c:v>8250</c:v>
                </c:pt>
                <c:pt idx="8251">
                  <c:v>8251</c:v>
                </c:pt>
                <c:pt idx="8252">
                  <c:v>8252</c:v>
                </c:pt>
                <c:pt idx="8253">
                  <c:v>8253</c:v>
                </c:pt>
                <c:pt idx="8254">
                  <c:v>8254</c:v>
                </c:pt>
                <c:pt idx="8255">
                  <c:v>8255</c:v>
                </c:pt>
                <c:pt idx="8256">
                  <c:v>8256</c:v>
                </c:pt>
                <c:pt idx="8257">
                  <c:v>8257</c:v>
                </c:pt>
                <c:pt idx="8258">
                  <c:v>8258</c:v>
                </c:pt>
                <c:pt idx="8259">
                  <c:v>8259</c:v>
                </c:pt>
                <c:pt idx="8260">
                  <c:v>8260</c:v>
                </c:pt>
                <c:pt idx="8261">
                  <c:v>8261</c:v>
                </c:pt>
                <c:pt idx="8262">
                  <c:v>8262</c:v>
                </c:pt>
                <c:pt idx="8263">
                  <c:v>8263</c:v>
                </c:pt>
                <c:pt idx="8264">
                  <c:v>8264</c:v>
                </c:pt>
                <c:pt idx="8265">
                  <c:v>8265</c:v>
                </c:pt>
                <c:pt idx="8266">
                  <c:v>8266</c:v>
                </c:pt>
                <c:pt idx="8267">
                  <c:v>8267</c:v>
                </c:pt>
                <c:pt idx="8268">
                  <c:v>8268</c:v>
                </c:pt>
                <c:pt idx="8269">
                  <c:v>8269</c:v>
                </c:pt>
                <c:pt idx="8270">
                  <c:v>8270</c:v>
                </c:pt>
                <c:pt idx="8271">
                  <c:v>8271</c:v>
                </c:pt>
                <c:pt idx="8272">
                  <c:v>8272</c:v>
                </c:pt>
                <c:pt idx="8273">
                  <c:v>8273</c:v>
                </c:pt>
                <c:pt idx="8274">
                  <c:v>8274</c:v>
                </c:pt>
                <c:pt idx="8275">
                  <c:v>8275</c:v>
                </c:pt>
                <c:pt idx="8276">
                  <c:v>8276</c:v>
                </c:pt>
                <c:pt idx="8277">
                  <c:v>8277</c:v>
                </c:pt>
                <c:pt idx="8278">
                  <c:v>8278</c:v>
                </c:pt>
                <c:pt idx="8279">
                  <c:v>8279</c:v>
                </c:pt>
                <c:pt idx="8280">
                  <c:v>8280</c:v>
                </c:pt>
                <c:pt idx="8281">
                  <c:v>8281</c:v>
                </c:pt>
                <c:pt idx="8282">
                  <c:v>8282</c:v>
                </c:pt>
                <c:pt idx="8283">
                  <c:v>8283</c:v>
                </c:pt>
                <c:pt idx="8284">
                  <c:v>8284</c:v>
                </c:pt>
                <c:pt idx="8285">
                  <c:v>8285</c:v>
                </c:pt>
                <c:pt idx="8286">
                  <c:v>8286</c:v>
                </c:pt>
                <c:pt idx="8287">
                  <c:v>8287</c:v>
                </c:pt>
                <c:pt idx="8288">
                  <c:v>8288</c:v>
                </c:pt>
                <c:pt idx="8289">
                  <c:v>8289</c:v>
                </c:pt>
                <c:pt idx="8290">
                  <c:v>8290</c:v>
                </c:pt>
                <c:pt idx="8291">
                  <c:v>8291</c:v>
                </c:pt>
                <c:pt idx="8292">
                  <c:v>8292</c:v>
                </c:pt>
                <c:pt idx="8293">
                  <c:v>8293</c:v>
                </c:pt>
                <c:pt idx="8294">
                  <c:v>8294</c:v>
                </c:pt>
                <c:pt idx="8295">
                  <c:v>8295</c:v>
                </c:pt>
                <c:pt idx="8296">
                  <c:v>8296</c:v>
                </c:pt>
                <c:pt idx="8297">
                  <c:v>8297</c:v>
                </c:pt>
                <c:pt idx="8298">
                  <c:v>8298</c:v>
                </c:pt>
                <c:pt idx="8299">
                  <c:v>8299</c:v>
                </c:pt>
                <c:pt idx="8300">
                  <c:v>8300</c:v>
                </c:pt>
                <c:pt idx="8301">
                  <c:v>8301</c:v>
                </c:pt>
                <c:pt idx="8302">
                  <c:v>8302</c:v>
                </c:pt>
                <c:pt idx="8303">
                  <c:v>8303</c:v>
                </c:pt>
                <c:pt idx="8304">
                  <c:v>8304</c:v>
                </c:pt>
                <c:pt idx="8305">
                  <c:v>8305</c:v>
                </c:pt>
                <c:pt idx="8306">
                  <c:v>8306</c:v>
                </c:pt>
                <c:pt idx="8307">
                  <c:v>8307</c:v>
                </c:pt>
                <c:pt idx="8308">
                  <c:v>8308</c:v>
                </c:pt>
                <c:pt idx="8309">
                  <c:v>8309</c:v>
                </c:pt>
                <c:pt idx="8310">
                  <c:v>8310</c:v>
                </c:pt>
                <c:pt idx="8311">
                  <c:v>8311</c:v>
                </c:pt>
                <c:pt idx="8312">
                  <c:v>8312</c:v>
                </c:pt>
                <c:pt idx="8313">
                  <c:v>8313</c:v>
                </c:pt>
                <c:pt idx="8314">
                  <c:v>8314</c:v>
                </c:pt>
                <c:pt idx="8315">
                  <c:v>8315</c:v>
                </c:pt>
                <c:pt idx="8316">
                  <c:v>8316</c:v>
                </c:pt>
                <c:pt idx="8317">
                  <c:v>8317</c:v>
                </c:pt>
                <c:pt idx="8318">
                  <c:v>8318</c:v>
                </c:pt>
                <c:pt idx="8319">
                  <c:v>8319</c:v>
                </c:pt>
                <c:pt idx="8320">
                  <c:v>8320</c:v>
                </c:pt>
                <c:pt idx="8321">
                  <c:v>8321</c:v>
                </c:pt>
                <c:pt idx="8322">
                  <c:v>8322</c:v>
                </c:pt>
                <c:pt idx="8323">
                  <c:v>8323</c:v>
                </c:pt>
                <c:pt idx="8324">
                  <c:v>8324</c:v>
                </c:pt>
                <c:pt idx="8325">
                  <c:v>8325</c:v>
                </c:pt>
                <c:pt idx="8326">
                  <c:v>8326</c:v>
                </c:pt>
                <c:pt idx="8327">
                  <c:v>8327</c:v>
                </c:pt>
                <c:pt idx="8328">
                  <c:v>8328</c:v>
                </c:pt>
                <c:pt idx="8329">
                  <c:v>8329</c:v>
                </c:pt>
                <c:pt idx="8330">
                  <c:v>8330</c:v>
                </c:pt>
                <c:pt idx="8331">
                  <c:v>8331</c:v>
                </c:pt>
                <c:pt idx="8332">
                  <c:v>8332</c:v>
                </c:pt>
                <c:pt idx="8333">
                  <c:v>8333</c:v>
                </c:pt>
                <c:pt idx="8334">
                  <c:v>8334</c:v>
                </c:pt>
                <c:pt idx="8335">
                  <c:v>8335</c:v>
                </c:pt>
                <c:pt idx="8336">
                  <c:v>8336</c:v>
                </c:pt>
                <c:pt idx="8337">
                  <c:v>8337</c:v>
                </c:pt>
                <c:pt idx="8338">
                  <c:v>8338</c:v>
                </c:pt>
                <c:pt idx="8339">
                  <c:v>8339</c:v>
                </c:pt>
                <c:pt idx="8340">
                  <c:v>8340</c:v>
                </c:pt>
                <c:pt idx="8341">
                  <c:v>8341</c:v>
                </c:pt>
                <c:pt idx="8342">
                  <c:v>8342</c:v>
                </c:pt>
                <c:pt idx="8343">
                  <c:v>8343</c:v>
                </c:pt>
                <c:pt idx="8344">
                  <c:v>8344</c:v>
                </c:pt>
                <c:pt idx="8345">
                  <c:v>8345</c:v>
                </c:pt>
                <c:pt idx="8346">
                  <c:v>8346</c:v>
                </c:pt>
                <c:pt idx="8347">
                  <c:v>8347</c:v>
                </c:pt>
                <c:pt idx="8348">
                  <c:v>8348</c:v>
                </c:pt>
                <c:pt idx="8349">
                  <c:v>8349</c:v>
                </c:pt>
                <c:pt idx="8350">
                  <c:v>8350</c:v>
                </c:pt>
                <c:pt idx="8351">
                  <c:v>8351</c:v>
                </c:pt>
                <c:pt idx="8352">
                  <c:v>8352</c:v>
                </c:pt>
                <c:pt idx="8353">
                  <c:v>8353</c:v>
                </c:pt>
                <c:pt idx="8354">
                  <c:v>8354</c:v>
                </c:pt>
                <c:pt idx="8355">
                  <c:v>8355</c:v>
                </c:pt>
                <c:pt idx="8356">
                  <c:v>8356</c:v>
                </c:pt>
                <c:pt idx="8357">
                  <c:v>8357</c:v>
                </c:pt>
                <c:pt idx="8358">
                  <c:v>8358</c:v>
                </c:pt>
                <c:pt idx="8359">
                  <c:v>8359</c:v>
                </c:pt>
                <c:pt idx="8360">
                  <c:v>8360</c:v>
                </c:pt>
                <c:pt idx="8361">
                  <c:v>8361</c:v>
                </c:pt>
                <c:pt idx="8362">
                  <c:v>8362</c:v>
                </c:pt>
                <c:pt idx="8363">
                  <c:v>8363</c:v>
                </c:pt>
                <c:pt idx="8364">
                  <c:v>8364</c:v>
                </c:pt>
                <c:pt idx="8365">
                  <c:v>8365</c:v>
                </c:pt>
                <c:pt idx="8366">
                  <c:v>8366</c:v>
                </c:pt>
                <c:pt idx="8367">
                  <c:v>8367</c:v>
                </c:pt>
                <c:pt idx="8368">
                  <c:v>8368</c:v>
                </c:pt>
                <c:pt idx="8369">
                  <c:v>8369</c:v>
                </c:pt>
                <c:pt idx="8370">
                  <c:v>8370</c:v>
                </c:pt>
                <c:pt idx="8371">
                  <c:v>8371</c:v>
                </c:pt>
                <c:pt idx="8372">
                  <c:v>8372</c:v>
                </c:pt>
                <c:pt idx="8373">
                  <c:v>8373</c:v>
                </c:pt>
                <c:pt idx="8374">
                  <c:v>8374</c:v>
                </c:pt>
                <c:pt idx="8375">
                  <c:v>8375</c:v>
                </c:pt>
                <c:pt idx="8376">
                  <c:v>8376</c:v>
                </c:pt>
                <c:pt idx="8377">
                  <c:v>8377</c:v>
                </c:pt>
                <c:pt idx="8378">
                  <c:v>8378</c:v>
                </c:pt>
                <c:pt idx="8379">
                  <c:v>8379</c:v>
                </c:pt>
                <c:pt idx="8380">
                  <c:v>8380</c:v>
                </c:pt>
                <c:pt idx="8381">
                  <c:v>8381</c:v>
                </c:pt>
                <c:pt idx="8382">
                  <c:v>8382</c:v>
                </c:pt>
                <c:pt idx="8383">
                  <c:v>8383</c:v>
                </c:pt>
                <c:pt idx="8384">
                  <c:v>8384</c:v>
                </c:pt>
                <c:pt idx="8385">
                  <c:v>8385</c:v>
                </c:pt>
                <c:pt idx="8386">
                  <c:v>8386</c:v>
                </c:pt>
                <c:pt idx="8387">
                  <c:v>8387</c:v>
                </c:pt>
                <c:pt idx="8388">
                  <c:v>8388</c:v>
                </c:pt>
                <c:pt idx="8389">
                  <c:v>8389</c:v>
                </c:pt>
                <c:pt idx="8390">
                  <c:v>8390</c:v>
                </c:pt>
                <c:pt idx="8391">
                  <c:v>8391</c:v>
                </c:pt>
                <c:pt idx="8392">
                  <c:v>8392</c:v>
                </c:pt>
                <c:pt idx="8393">
                  <c:v>8393</c:v>
                </c:pt>
                <c:pt idx="8394">
                  <c:v>8394</c:v>
                </c:pt>
                <c:pt idx="8395">
                  <c:v>8395</c:v>
                </c:pt>
                <c:pt idx="8396">
                  <c:v>8396</c:v>
                </c:pt>
                <c:pt idx="8397">
                  <c:v>8397</c:v>
                </c:pt>
                <c:pt idx="8398">
                  <c:v>8398</c:v>
                </c:pt>
                <c:pt idx="8399">
                  <c:v>8399</c:v>
                </c:pt>
                <c:pt idx="8400">
                  <c:v>8400</c:v>
                </c:pt>
                <c:pt idx="8401">
                  <c:v>8401</c:v>
                </c:pt>
                <c:pt idx="8402">
                  <c:v>8402</c:v>
                </c:pt>
                <c:pt idx="8403">
                  <c:v>8403</c:v>
                </c:pt>
                <c:pt idx="8404">
                  <c:v>8404</c:v>
                </c:pt>
                <c:pt idx="8405">
                  <c:v>8405</c:v>
                </c:pt>
                <c:pt idx="8406">
                  <c:v>8406</c:v>
                </c:pt>
                <c:pt idx="8407">
                  <c:v>8407</c:v>
                </c:pt>
                <c:pt idx="8408">
                  <c:v>8408</c:v>
                </c:pt>
                <c:pt idx="8409">
                  <c:v>8409</c:v>
                </c:pt>
                <c:pt idx="8410">
                  <c:v>8410</c:v>
                </c:pt>
                <c:pt idx="8411">
                  <c:v>8411</c:v>
                </c:pt>
                <c:pt idx="8412">
                  <c:v>8412</c:v>
                </c:pt>
                <c:pt idx="8413">
                  <c:v>8413</c:v>
                </c:pt>
                <c:pt idx="8414">
                  <c:v>8414</c:v>
                </c:pt>
                <c:pt idx="8415">
                  <c:v>8415</c:v>
                </c:pt>
                <c:pt idx="8416">
                  <c:v>8416</c:v>
                </c:pt>
                <c:pt idx="8417">
                  <c:v>8417</c:v>
                </c:pt>
                <c:pt idx="8418">
                  <c:v>8418</c:v>
                </c:pt>
                <c:pt idx="8419">
                  <c:v>8419</c:v>
                </c:pt>
                <c:pt idx="8420">
                  <c:v>8420</c:v>
                </c:pt>
                <c:pt idx="8421">
                  <c:v>8421</c:v>
                </c:pt>
                <c:pt idx="8422">
                  <c:v>8422</c:v>
                </c:pt>
                <c:pt idx="8423">
                  <c:v>8423</c:v>
                </c:pt>
                <c:pt idx="8424">
                  <c:v>8424</c:v>
                </c:pt>
                <c:pt idx="8425">
                  <c:v>8425</c:v>
                </c:pt>
                <c:pt idx="8426">
                  <c:v>8426</c:v>
                </c:pt>
                <c:pt idx="8427">
                  <c:v>8427</c:v>
                </c:pt>
                <c:pt idx="8428">
                  <c:v>8428</c:v>
                </c:pt>
                <c:pt idx="8429">
                  <c:v>8429</c:v>
                </c:pt>
                <c:pt idx="8430">
                  <c:v>8430</c:v>
                </c:pt>
                <c:pt idx="8431">
                  <c:v>8431</c:v>
                </c:pt>
                <c:pt idx="8432">
                  <c:v>8432</c:v>
                </c:pt>
                <c:pt idx="8433">
                  <c:v>8433</c:v>
                </c:pt>
                <c:pt idx="8434">
                  <c:v>8434</c:v>
                </c:pt>
                <c:pt idx="8435">
                  <c:v>8435</c:v>
                </c:pt>
                <c:pt idx="8436">
                  <c:v>8436</c:v>
                </c:pt>
                <c:pt idx="8437">
                  <c:v>8437</c:v>
                </c:pt>
                <c:pt idx="8438">
                  <c:v>8438</c:v>
                </c:pt>
                <c:pt idx="8439">
                  <c:v>8439</c:v>
                </c:pt>
                <c:pt idx="8440">
                  <c:v>8440</c:v>
                </c:pt>
                <c:pt idx="8441">
                  <c:v>8441</c:v>
                </c:pt>
                <c:pt idx="8442">
                  <c:v>8442</c:v>
                </c:pt>
                <c:pt idx="8443">
                  <c:v>8443</c:v>
                </c:pt>
                <c:pt idx="8444">
                  <c:v>8444</c:v>
                </c:pt>
                <c:pt idx="8445">
                  <c:v>8445</c:v>
                </c:pt>
                <c:pt idx="8446">
                  <c:v>8446</c:v>
                </c:pt>
                <c:pt idx="8447">
                  <c:v>8447</c:v>
                </c:pt>
                <c:pt idx="8448">
                  <c:v>8448</c:v>
                </c:pt>
                <c:pt idx="8449">
                  <c:v>8449</c:v>
                </c:pt>
                <c:pt idx="8450">
                  <c:v>8450</c:v>
                </c:pt>
                <c:pt idx="8451">
                  <c:v>8451</c:v>
                </c:pt>
                <c:pt idx="8452">
                  <c:v>8452</c:v>
                </c:pt>
                <c:pt idx="8453">
                  <c:v>8453</c:v>
                </c:pt>
                <c:pt idx="8454">
                  <c:v>8454</c:v>
                </c:pt>
                <c:pt idx="8455">
                  <c:v>8455</c:v>
                </c:pt>
                <c:pt idx="8456">
                  <c:v>8456</c:v>
                </c:pt>
                <c:pt idx="8457">
                  <c:v>8457</c:v>
                </c:pt>
                <c:pt idx="8458">
                  <c:v>8458</c:v>
                </c:pt>
                <c:pt idx="8459">
                  <c:v>8459</c:v>
                </c:pt>
                <c:pt idx="8460">
                  <c:v>8460</c:v>
                </c:pt>
                <c:pt idx="8461">
                  <c:v>8461</c:v>
                </c:pt>
                <c:pt idx="8462">
                  <c:v>8462</c:v>
                </c:pt>
                <c:pt idx="8463">
                  <c:v>8463</c:v>
                </c:pt>
                <c:pt idx="8464">
                  <c:v>8464</c:v>
                </c:pt>
                <c:pt idx="8465">
                  <c:v>8465</c:v>
                </c:pt>
                <c:pt idx="8466">
                  <c:v>8466</c:v>
                </c:pt>
                <c:pt idx="8467">
                  <c:v>8467</c:v>
                </c:pt>
                <c:pt idx="8468">
                  <c:v>8468</c:v>
                </c:pt>
                <c:pt idx="8469">
                  <c:v>8469</c:v>
                </c:pt>
                <c:pt idx="8470">
                  <c:v>8470</c:v>
                </c:pt>
                <c:pt idx="8471">
                  <c:v>8471</c:v>
                </c:pt>
                <c:pt idx="8472">
                  <c:v>8472</c:v>
                </c:pt>
                <c:pt idx="8473">
                  <c:v>8473</c:v>
                </c:pt>
                <c:pt idx="8474">
                  <c:v>8474</c:v>
                </c:pt>
                <c:pt idx="8475">
                  <c:v>8475</c:v>
                </c:pt>
                <c:pt idx="8476">
                  <c:v>8476</c:v>
                </c:pt>
                <c:pt idx="8477">
                  <c:v>8477</c:v>
                </c:pt>
                <c:pt idx="8478">
                  <c:v>8478</c:v>
                </c:pt>
                <c:pt idx="8479">
                  <c:v>8479</c:v>
                </c:pt>
                <c:pt idx="8480">
                  <c:v>8480</c:v>
                </c:pt>
                <c:pt idx="8481">
                  <c:v>8481</c:v>
                </c:pt>
                <c:pt idx="8482">
                  <c:v>8482</c:v>
                </c:pt>
                <c:pt idx="8483">
                  <c:v>8483</c:v>
                </c:pt>
                <c:pt idx="8484">
                  <c:v>8484</c:v>
                </c:pt>
                <c:pt idx="8485">
                  <c:v>8485</c:v>
                </c:pt>
                <c:pt idx="8486">
                  <c:v>8486</c:v>
                </c:pt>
                <c:pt idx="8487">
                  <c:v>8487</c:v>
                </c:pt>
                <c:pt idx="8488">
                  <c:v>8488</c:v>
                </c:pt>
                <c:pt idx="8489">
                  <c:v>8489</c:v>
                </c:pt>
                <c:pt idx="8490">
                  <c:v>8490</c:v>
                </c:pt>
                <c:pt idx="8491">
                  <c:v>8491</c:v>
                </c:pt>
                <c:pt idx="8492">
                  <c:v>8492</c:v>
                </c:pt>
                <c:pt idx="8493">
                  <c:v>8493</c:v>
                </c:pt>
                <c:pt idx="8494">
                  <c:v>8494</c:v>
                </c:pt>
                <c:pt idx="8495">
                  <c:v>8495</c:v>
                </c:pt>
                <c:pt idx="8496">
                  <c:v>8496</c:v>
                </c:pt>
                <c:pt idx="8497">
                  <c:v>8497</c:v>
                </c:pt>
                <c:pt idx="8498">
                  <c:v>8498</c:v>
                </c:pt>
                <c:pt idx="8499">
                  <c:v>8499</c:v>
                </c:pt>
                <c:pt idx="8500">
                  <c:v>8500</c:v>
                </c:pt>
                <c:pt idx="8501">
                  <c:v>8501</c:v>
                </c:pt>
                <c:pt idx="8502">
                  <c:v>8502</c:v>
                </c:pt>
                <c:pt idx="8503">
                  <c:v>8503</c:v>
                </c:pt>
                <c:pt idx="8504">
                  <c:v>8504</c:v>
                </c:pt>
                <c:pt idx="8505">
                  <c:v>8505</c:v>
                </c:pt>
                <c:pt idx="8506">
                  <c:v>8506</c:v>
                </c:pt>
                <c:pt idx="8507">
                  <c:v>8507</c:v>
                </c:pt>
                <c:pt idx="8508">
                  <c:v>8508</c:v>
                </c:pt>
                <c:pt idx="8509">
                  <c:v>8509</c:v>
                </c:pt>
                <c:pt idx="8510">
                  <c:v>8510</c:v>
                </c:pt>
                <c:pt idx="8511">
                  <c:v>8511</c:v>
                </c:pt>
                <c:pt idx="8512">
                  <c:v>8512</c:v>
                </c:pt>
                <c:pt idx="8513">
                  <c:v>8513</c:v>
                </c:pt>
                <c:pt idx="8514">
                  <c:v>8514</c:v>
                </c:pt>
                <c:pt idx="8515">
                  <c:v>8515</c:v>
                </c:pt>
                <c:pt idx="8516">
                  <c:v>8516</c:v>
                </c:pt>
                <c:pt idx="8517">
                  <c:v>8517</c:v>
                </c:pt>
                <c:pt idx="8518">
                  <c:v>8518</c:v>
                </c:pt>
                <c:pt idx="8519">
                  <c:v>8519</c:v>
                </c:pt>
                <c:pt idx="8520">
                  <c:v>8520</c:v>
                </c:pt>
                <c:pt idx="8521">
                  <c:v>8521</c:v>
                </c:pt>
                <c:pt idx="8522">
                  <c:v>8522</c:v>
                </c:pt>
                <c:pt idx="8523">
                  <c:v>8523</c:v>
                </c:pt>
                <c:pt idx="8524">
                  <c:v>8524</c:v>
                </c:pt>
                <c:pt idx="8525">
                  <c:v>8525</c:v>
                </c:pt>
                <c:pt idx="8526">
                  <c:v>8526</c:v>
                </c:pt>
                <c:pt idx="8527">
                  <c:v>8527</c:v>
                </c:pt>
                <c:pt idx="8528">
                  <c:v>8528</c:v>
                </c:pt>
                <c:pt idx="8529">
                  <c:v>8529</c:v>
                </c:pt>
                <c:pt idx="8530">
                  <c:v>8530</c:v>
                </c:pt>
                <c:pt idx="8531">
                  <c:v>8531</c:v>
                </c:pt>
                <c:pt idx="8532">
                  <c:v>8532</c:v>
                </c:pt>
                <c:pt idx="8533">
                  <c:v>8533</c:v>
                </c:pt>
                <c:pt idx="8534">
                  <c:v>8534</c:v>
                </c:pt>
                <c:pt idx="8535">
                  <c:v>8535</c:v>
                </c:pt>
                <c:pt idx="8536">
                  <c:v>8536</c:v>
                </c:pt>
                <c:pt idx="8537">
                  <c:v>8537</c:v>
                </c:pt>
                <c:pt idx="8538">
                  <c:v>8538</c:v>
                </c:pt>
                <c:pt idx="8539">
                  <c:v>8539</c:v>
                </c:pt>
                <c:pt idx="8540">
                  <c:v>8540</c:v>
                </c:pt>
                <c:pt idx="8541">
                  <c:v>8541</c:v>
                </c:pt>
                <c:pt idx="8542">
                  <c:v>8542</c:v>
                </c:pt>
                <c:pt idx="8543">
                  <c:v>8543</c:v>
                </c:pt>
                <c:pt idx="8544">
                  <c:v>8544</c:v>
                </c:pt>
                <c:pt idx="8545">
                  <c:v>8545</c:v>
                </c:pt>
                <c:pt idx="8546">
                  <c:v>8546</c:v>
                </c:pt>
                <c:pt idx="8547">
                  <c:v>8547</c:v>
                </c:pt>
                <c:pt idx="8548">
                  <c:v>8548</c:v>
                </c:pt>
                <c:pt idx="8549">
                  <c:v>8549</c:v>
                </c:pt>
                <c:pt idx="8550">
                  <c:v>8550</c:v>
                </c:pt>
                <c:pt idx="8551">
                  <c:v>8551</c:v>
                </c:pt>
                <c:pt idx="8552">
                  <c:v>8552</c:v>
                </c:pt>
                <c:pt idx="8553">
                  <c:v>8553</c:v>
                </c:pt>
                <c:pt idx="8554">
                  <c:v>8554</c:v>
                </c:pt>
                <c:pt idx="8555">
                  <c:v>8555</c:v>
                </c:pt>
                <c:pt idx="8556">
                  <c:v>8556</c:v>
                </c:pt>
                <c:pt idx="8557">
                  <c:v>8557</c:v>
                </c:pt>
                <c:pt idx="8558">
                  <c:v>8558</c:v>
                </c:pt>
                <c:pt idx="8559">
                  <c:v>8559</c:v>
                </c:pt>
                <c:pt idx="8560">
                  <c:v>8560</c:v>
                </c:pt>
                <c:pt idx="8561">
                  <c:v>8561</c:v>
                </c:pt>
                <c:pt idx="8562">
                  <c:v>8562</c:v>
                </c:pt>
                <c:pt idx="8563">
                  <c:v>8563</c:v>
                </c:pt>
                <c:pt idx="8564">
                  <c:v>8564</c:v>
                </c:pt>
                <c:pt idx="8565">
                  <c:v>8565</c:v>
                </c:pt>
                <c:pt idx="8566">
                  <c:v>8566</c:v>
                </c:pt>
                <c:pt idx="8567">
                  <c:v>8567</c:v>
                </c:pt>
                <c:pt idx="8568">
                  <c:v>8568</c:v>
                </c:pt>
                <c:pt idx="8569">
                  <c:v>8569</c:v>
                </c:pt>
                <c:pt idx="8570">
                  <c:v>8570</c:v>
                </c:pt>
                <c:pt idx="8571">
                  <c:v>8571</c:v>
                </c:pt>
                <c:pt idx="8572">
                  <c:v>8572</c:v>
                </c:pt>
                <c:pt idx="8573">
                  <c:v>8573</c:v>
                </c:pt>
                <c:pt idx="8574">
                  <c:v>8574</c:v>
                </c:pt>
                <c:pt idx="8575">
                  <c:v>8575</c:v>
                </c:pt>
                <c:pt idx="8576">
                  <c:v>8576</c:v>
                </c:pt>
                <c:pt idx="8577">
                  <c:v>8577</c:v>
                </c:pt>
                <c:pt idx="8578">
                  <c:v>8578</c:v>
                </c:pt>
                <c:pt idx="8579">
                  <c:v>8579</c:v>
                </c:pt>
                <c:pt idx="8580">
                  <c:v>8580</c:v>
                </c:pt>
                <c:pt idx="8581">
                  <c:v>8581</c:v>
                </c:pt>
                <c:pt idx="8582">
                  <c:v>8582</c:v>
                </c:pt>
                <c:pt idx="8583">
                  <c:v>8583</c:v>
                </c:pt>
                <c:pt idx="8584">
                  <c:v>8584</c:v>
                </c:pt>
                <c:pt idx="8585">
                  <c:v>8585</c:v>
                </c:pt>
                <c:pt idx="8586">
                  <c:v>8586</c:v>
                </c:pt>
                <c:pt idx="8587">
                  <c:v>8587</c:v>
                </c:pt>
                <c:pt idx="8588">
                  <c:v>8588</c:v>
                </c:pt>
                <c:pt idx="8589">
                  <c:v>8589</c:v>
                </c:pt>
                <c:pt idx="8590">
                  <c:v>8590</c:v>
                </c:pt>
                <c:pt idx="8591">
                  <c:v>8591</c:v>
                </c:pt>
                <c:pt idx="8592">
                  <c:v>8592</c:v>
                </c:pt>
                <c:pt idx="8593">
                  <c:v>8593</c:v>
                </c:pt>
                <c:pt idx="8594">
                  <c:v>8594</c:v>
                </c:pt>
                <c:pt idx="8595">
                  <c:v>8595</c:v>
                </c:pt>
                <c:pt idx="8596">
                  <c:v>8596</c:v>
                </c:pt>
                <c:pt idx="8597">
                  <c:v>8597</c:v>
                </c:pt>
                <c:pt idx="8598">
                  <c:v>8598</c:v>
                </c:pt>
                <c:pt idx="8599">
                  <c:v>8599</c:v>
                </c:pt>
                <c:pt idx="8600">
                  <c:v>8600</c:v>
                </c:pt>
                <c:pt idx="8601">
                  <c:v>8601</c:v>
                </c:pt>
                <c:pt idx="8602">
                  <c:v>8602</c:v>
                </c:pt>
                <c:pt idx="8603">
                  <c:v>8603</c:v>
                </c:pt>
                <c:pt idx="8604">
                  <c:v>8604</c:v>
                </c:pt>
                <c:pt idx="8605">
                  <c:v>8605</c:v>
                </c:pt>
                <c:pt idx="8606">
                  <c:v>8606</c:v>
                </c:pt>
                <c:pt idx="8607">
                  <c:v>8607</c:v>
                </c:pt>
                <c:pt idx="8608">
                  <c:v>8608</c:v>
                </c:pt>
                <c:pt idx="8609">
                  <c:v>8609</c:v>
                </c:pt>
                <c:pt idx="8610">
                  <c:v>8610</c:v>
                </c:pt>
                <c:pt idx="8611">
                  <c:v>8611</c:v>
                </c:pt>
                <c:pt idx="8612">
                  <c:v>8612</c:v>
                </c:pt>
                <c:pt idx="8613">
                  <c:v>8613</c:v>
                </c:pt>
                <c:pt idx="8614">
                  <c:v>8614</c:v>
                </c:pt>
                <c:pt idx="8615">
                  <c:v>8615</c:v>
                </c:pt>
                <c:pt idx="8616">
                  <c:v>8616</c:v>
                </c:pt>
                <c:pt idx="8617">
                  <c:v>8617</c:v>
                </c:pt>
                <c:pt idx="8618">
                  <c:v>8618</c:v>
                </c:pt>
                <c:pt idx="8619">
                  <c:v>8619</c:v>
                </c:pt>
                <c:pt idx="8620">
                  <c:v>8620</c:v>
                </c:pt>
                <c:pt idx="8621">
                  <c:v>8621</c:v>
                </c:pt>
                <c:pt idx="8622">
                  <c:v>8622</c:v>
                </c:pt>
                <c:pt idx="8623">
                  <c:v>8623</c:v>
                </c:pt>
                <c:pt idx="8624">
                  <c:v>8624</c:v>
                </c:pt>
                <c:pt idx="8625">
                  <c:v>8625</c:v>
                </c:pt>
                <c:pt idx="8626">
                  <c:v>8626</c:v>
                </c:pt>
                <c:pt idx="8627">
                  <c:v>8627</c:v>
                </c:pt>
                <c:pt idx="8628">
                  <c:v>8628</c:v>
                </c:pt>
                <c:pt idx="8629">
                  <c:v>8629</c:v>
                </c:pt>
                <c:pt idx="8630">
                  <c:v>8630</c:v>
                </c:pt>
                <c:pt idx="8631">
                  <c:v>8631</c:v>
                </c:pt>
                <c:pt idx="8632">
                  <c:v>8632</c:v>
                </c:pt>
                <c:pt idx="8633">
                  <c:v>8633</c:v>
                </c:pt>
                <c:pt idx="8634">
                  <c:v>8634</c:v>
                </c:pt>
                <c:pt idx="8635">
                  <c:v>8635</c:v>
                </c:pt>
                <c:pt idx="8636">
                  <c:v>8636</c:v>
                </c:pt>
                <c:pt idx="8637">
                  <c:v>8637</c:v>
                </c:pt>
                <c:pt idx="8638">
                  <c:v>8638</c:v>
                </c:pt>
                <c:pt idx="8639">
                  <c:v>8639</c:v>
                </c:pt>
                <c:pt idx="8640">
                  <c:v>8640</c:v>
                </c:pt>
                <c:pt idx="8641">
                  <c:v>8641</c:v>
                </c:pt>
                <c:pt idx="8642">
                  <c:v>8642</c:v>
                </c:pt>
                <c:pt idx="8643">
                  <c:v>8643</c:v>
                </c:pt>
                <c:pt idx="8644">
                  <c:v>8644</c:v>
                </c:pt>
                <c:pt idx="8645">
                  <c:v>8645</c:v>
                </c:pt>
                <c:pt idx="8646">
                  <c:v>8646</c:v>
                </c:pt>
                <c:pt idx="8647">
                  <c:v>8647</c:v>
                </c:pt>
                <c:pt idx="8648">
                  <c:v>8648</c:v>
                </c:pt>
                <c:pt idx="8649">
                  <c:v>8649</c:v>
                </c:pt>
                <c:pt idx="8650">
                  <c:v>8650</c:v>
                </c:pt>
                <c:pt idx="8651">
                  <c:v>8651</c:v>
                </c:pt>
                <c:pt idx="8652">
                  <c:v>8652</c:v>
                </c:pt>
                <c:pt idx="8653">
                  <c:v>8653</c:v>
                </c:pt>
                <c:pt idx="8654">
                  <c:v>8654</c:v>
                </c:pt>
                <c:pt idx="8655">
                  <c:v>8655</c:v>
                </c:pt>
                <c:pt idx="8656">
                  <c:v>8656</c:v>
                </c:pt>
                <c:pt idx="8657">
                  <c:v>8657</c:v>
                </c:pt>
                <c:pt idx="8658">
                  <c:v>8658</c:v>
                </c:pt>
                <c:pt idx="8659">
                  <c:v>8659</c:v>
                </c:pt>
                <c:pt idx="8660">
                  <c:v>8660</c:v>
                </c:pt>
                <c:pt idx="8661">
                  <c:v>8661</c:v>
                </c:pt>
                <c:pt idx="8662">
                  <c:v>8662</c:v>
                </c:pt>
                <c:pt idx="8663">
                  <c:v>8663</c:v>
                </c:pt>
                <c:pt idx="8664">
                  <c:v>8664</c:v>
                </c:pt>
                <c:pt idx="8665">
                  <c:v>8665</c:v>
                </c:pt>
                <c:pt idx="8666">
                  <c:v>8666</c:v>
                </c:pt>
                <c:pt idx="8667">
                  <c:v>8667</c:v>
                </c:pt>
                <c:pt idx="8668">
                  <c:v>8668</c:v>
                </c:pt>
                <c:pt idx="8669">
                  <c:v>8669</c:v>
                </c:pt>
                <c:pt idx="8670">
                  <c:v>8670</c:v>
                </c:pt>
                <c:pt idx="8671">
                  <c:v>8671</c:v>
                </c:pt>
                <c:pt idx="8672">
                  <c:v>8672</c:v>
                </c:pt>
                <c:pt idx="8673">
                  <c:v>8673</c:v>
                </c:pt>
                <c:pt idx="8674">
                  <c:v>8674</c:v>
                </c:pt>
                <c:pt idx="8675">
                  <c:v>8675</c:v>
                </c:pt>
                <c:pt idx="8676">
                  <c:v>8676</c:v>
                </c:pt>
                <c:pt idx="8677">
                  <c:v>8677</c:v>
                </c:pt>
                <c:pt idx="8678">
                  <c:v>8678</c:v>
                </c:pt>
                <c:pt idx="8679">
                  <c:v>8679</c:v>
                </c:pt>
                <c:pt idx="8680">
                  <c:v>8680</c:v>
                </c:pt>
                <c:pt idx="8681">
                  <c:v>8681</c:v>
                </c:pt>
                <c:pt idx="8682">
                  <c:v>8682</c:v>
                </c:pt>
                <c:pt idx="8683">
                  <c:v>8683</c:v>
                </c:pt>
                <c:pt idx="8684">
                  <c:v>8684</c:v>
                </c:pt>
                <c:pt idx="8685">
                  <c:v>8685</c:v>
                </c:pt>
                <c:pt idx="8686">
                  <c:v>8686</c:v>
                </c:pt>
                <c:pt idx="8687">
                  <c:v>8687</c:v>
                </c:pt>
                <c:pt idx="8688">
                  <c:v>8688</c:v>
                </c:pt>
                <c:pt idx="8689">
                  <c:v>8689</c:v>
                </c:pt>
                <c:pt idx="8690">
                  <c:v>8690</c:v>
                </c:pt>
                <c:pt idx="8691">
                  <c:v>8691</c:v>
                </c:pt>
                <c:pt idx="8692">
                  <c:v>8692</c:v>
                </c:pt>
                <c:pt idx="8693">
                  <c:v>8693</c:v>
                </c:pt>
                <c:pt idx="8694">
                  <c:v>8694</c:v>
                </c:pt>
                <c:pt idx="8695">
                  <c:v>8695</c:v>
                </c:pt>
                <c:pt idx="8696">
                  <c:v>8696</c:v>
                </c:pt>
                <c:pt idx="8697">
                  <c:v>8697</c:v>
                </c:pt>
                <c:pt idx="8698">
                  <c:v>8698</c:v>
                </c:pt>
                <c:pt idx="8699">
                  <c:v>8699</c:v>
                </c:pt>
                <c:pt idx="8700">
                  <c:v>8700</c:v>
                </c:pt>
                <c:pt idx="8701">
                  <c:v>8701</c:v>
                </c:pt>
                <c:pt idx="8702">
                  <c:v>8702</c:v>
                </c:pt>
                <c:pt idx="8703">
                  <c:v>8703</c:v>
                </c:pt>
                <c:pt idx="8704">
                  <c:v>8704</c:v>
                </c:pt>
                <c:pt idx="8705">
                  <c:v>8705</c:v>
                </c:pt>
                <c:pt idx="8706">
                  <c:v>8706</c:v>
                </c:pt>
                <c:pt idx="8707">
                  <c:v>8707</c:v>
                </c:pt>
                <c:pt idx="8708">
                  <c:v>8708</c:v>
                </c:pt>
                <c:pt idx="8709">
                  <c:v>8709</c:v>
                </c:pt>
                <c:pt idx="8710">
                  <c:v>8710</c:v>
                </c:pt>
                <c:pt idx="8711">
                  <c:v>8711</c:v>
                </c:pt>
                <c:pt idx="8712">
                  <c:v>8712</c:v>
                </c:pt>
                <c:pt idx="8713">
                  <c:v>8713</c:v>
                </c:pt>
                <c:pt idx="8714">
                  <c:v>8714</c:v>
                </c:pt>
                <c:pt idx="8715">
                  <c:v>8715</c:v>
                </c:pt>
                <c:pt idx="8716">
                  <c:v>8716</c:v>
                </c:pt>
                <c:pt idx="8717">
                  <c:v>8717</c:v>
                </c:pt>
                <c:pt idx="8718">
                  <c:v>8718</c:v>
                </c:pt>
                <c:pt idx="8719">
                  <c:v>8719</c:v>
                </c:pt>
                <c:pt idx="8720">
                  <c:v>8720</c:v>
                </c:pt>
                <c:pt idx="8721">
                  <c:v>8721</c:v>
                </c:pt>
                <c:pt idx="8722">
                  <c:v>8722</c:v>
                </c:pt>
                <c:pt idx="8723">
                  <c:v>8723</c:v>
                </c:pt>
                <c:pt idx="8724">
                  <c:v>8724</c:v>
                </c:pt>
                <c:pt idx="8725">
                  <c:v>8725</c:v>
                </c:pt>
                <c:pt idx="8726">
                  <c:v>8726</c:v>
                </c:pt>
                <c:pt idx="8727">
                  <c:v>8727</c:v>
                </c:pt>
                <c:pt idx="8728">
                  <c:v>8728</c:v>
                </c:pt>
                <c:pt idx="8729">
                  <c:v>8729</c:v>
                </c:pt>
                <c:pt idx="8730">
                  <c:v>8730</c:v>
                </c:pt>
                <c:pt idx="8731">
                  <c:v>8731</c:v>
                </c:pt>
                <c:pt idx="8732">
                  <c:v>8732</c:v>
                </c:pt>
                <c:pt idx="8733">
                  <c:v>8733</c:v>
                </c:pt>
                <c:pt idx="8734">
                  <c:v>8734</c:v>
                </c:pt>
                <c:pt idx="8735">
                  <c:v>8735</c:v>
                </c:pt>
                <c:pt idx="8736">
                  <c:v>8736</c:v>
                </c:pt>
                <c:pt idx="8737">
                  <c:v>8737</c:v>
                </c:pt>
                <c:pt idx="8738">
                  <c:v>8738</c:v>
                </c:pt>
                <c:pt idx="8739">
                  <c:v>8739</c:v>
                </c:pt>
                <c:pt idx="8740">
                  <c:v>8740</c:v>
                </c:pt>
                <c:pt idx="8741">
                  <c:v>8741</c:v>
                </c:pt>
                <c:pt idx="8742">
                  <c:v>8742</c:v>
                </c:pt>
                <c:pt idx="8743">
                  <c:v>8743</c:v>
                </c:pt>
                <c:pt idx="8744">
                  <c:v>8744</c:v>
                </c:pt>
                <c:pt idx="8745">
                  <c:v>8745</c:v>
                </c:pt>
                <c:pt idx="8746">
                  <c:v>8746</c:v>
                </c:pt>
                <c:pt idx="8747">
                  <c:v>8747</c:v>
                </c:pt>
                <c:pt idx="8748">
                  <c:v>8748</c:v>
                </c:pt>
                <c:pt idx="8749">
                  <c:v>8749</c:v>
                </c:pt>
                <c:pt idx="8750">
                  <c:v>8750</c:v>
                </c:pt>
                <c:pt idx="8751">
                  <c:v>8751</c:v>
                </c:pt>
                <c:pt idx="8752">
                  <c:v>8752</c:v>
                </c:pt>
                <c:pt idx="8753">
                  <c:v>8753</c:v>
                </c:pt>
                <c:pt idx="8754">
                  <c:v>8754</c:v>
                </c:pt>
                <c:pt idx="8755">
                  <c:v>8755</c:v>
                </c:pt>
                <c:pt idx="8756">
                  <c:v>8756</c:v>
                </c:pt>
                <c:pt idx="8757">
                  <c:v>8757</c:v>
                </c:pt>
                <c:pt idx="8758">
                  <c:v>8758</c:v>
                </c:pt>
                <c:pt idx="8759">
                  <c:v>8759</c:v>
                </c:pt>
                <c:pt idx="8760">
                  <c:v>8760</c:v>
                </c:pt>
                <c:pt idx="8761">
                  <c:v>8761</c:v>
                </c:pt>
                <c:pt idx="8762">
                  <c:v>8762</c:v>
                </c:pt>
                <c:pt idx="8763">
                  <c:v>8763</c:v>
                </c:pt>
                <c:pt idx="8764">
                  <c:v>8764</c:v>
                </c:pt>
                <c:pt idx="8765">
                  <c:v>8765</c:v>
                </c:pt>
                <c:pt idx="8766">
                  <c:v>8766</c:v>
                </c:pt>
                <c:pt idx="8767">
                  <c:v>8767</c:v>
                </c:pt>
                <c:pt idx="8768">
                  <c:v>8768</c:v>
                </c:pt>
                <c:pt idx="8769">
                  <c:v>8769</c:v>
                </c:pt>
                <c:pt idx="8770">
                  <c:v>8770</c:v>
                </c:pt>
                <c:pt idx="8771">
                  <c:v>8771</c:v>
                </c:pt>
                <c:pt idx="8772">
                  <c:v>8772</c:v>
                </c:pt>
                <c:pt idx="8773">
                  <c:v>8773</c:v>
                </c:pt>
                <c:pt idx="8774">
                  <c:v>8774</c:v>
                </c:pt>
                <c:pt idx="8775">
                  <c:v>8775</c:v>
                </c:pt>
                <c:pt idx="8776">
                  <c:v>8776</c:v>
                </c:pt>
                <c:pt idx="8777">
                  <c:v>8777</c:v>
                </c:pt>
                <c:pt idx="8778">
                  <c:v>8778</c:v>
                </c:pt>
                <c:pt idx="8779">
                  <c:v>8779</c:v>
                </c:pt>
                <c:pt idx="8780">
                  <c:v>8780</c:v>
                </c:pt>
                <c:pt idx="8781">
                  <c:v>8781</c:v>
                </c:pt>
                <c:pt idx="8782">
                  <c:v>8782</c:v>
                </c:pt>
                <c:pt idx="8783">
                  <c:v>8783</c:v>
                </c:pt>
                <c:pt idx="8784">
                  <c:v>8784</c:v>
                </c:pt>
                <c:pt idx="8785">
                  <c:v>8785</c:v>
                </c:pt>
                <c:pt idx="8786">
                  <c:v>8786</c:v>
                </c:pt>
                <c:pt idx="8787">
                  <c:v>8787</c:v>
                </c:pt>
                <c:pt idx="8788">
                  <c:v>8788</c:v>
                </c:pt>
                <c:pt idx="8789">
                  <c:v>8789</c:v>
                </c:pt>
                <c:pt idx="8790">
                  <c:v>8790</c:v>
                </c:pt>
                <c:pt idx="8791">
                  <c:v>8791</c:v>
                </c:pt>
                <c:pt idx="8792">
                  <c:v>8792</c:v>
                </c:pt>
                <c:pt idx="8793">
                  <c:v>8793</c:v>
                </c:pt>
                <c:pt idx="8794">
                  <c:v>8794</c:v>
                </c:pt>
                <c:pt idx="8795">
                  <c:v>8795</c:v>
                </c:pt>
                <c:pt idx="8796">
                  <c:v>8796</c:v>
                </c:pt>
                <c:pt idx="8797">
                  <c:v>8797</c:v>
                </c:pt>
                <c:pt idx="8798">
                  <c:v>8798</c:v>
                </c:pt>
                <c:pt idx="8799">
                  <c:v>8799</c:v>
                </c:pt>
                <c:pt idx="8800">
                  <c:v>8800</c:v>
                </c:pt>
                <c:pt idx="8801">
                  <c:v>8801</c:v>
                </c:pt>
                <c:pt idx="8802">
                  <c:v>8802</c:v>
                </c:pt>
                <c:pt idx="8803">
                  <c:v>8803</c:v>
                </c:pt>
                <c:pt idx="8804">
                  <c:v>8804</c:v>
                </c:pt>
                <c:pt idx="8805">
                  <c:v>8805</c:v>
                </c:pt>
                <c:pt idx="8806">
                  <c:v>8806</c:v>
                </c:pt>
                <c:pt idx="8807">
                  <c:v>8807</c:v>
                </c:pt>
                <c:pt idx="8808">
                  <c:v>8808</c:v>
                </c:pt>
                <c:pt idx="8809">
                  <c:v>8809</c:v>
                </c:pt>
                <c:pt idx="8810">
                  <c:v>8810</c:v>
                </c:pt>
                <c:pt idx="8811">
                  <c:v>8811</c:v>
                </c:pt>
                <c:pt idx="8812">
                  <c:v>8812</c:v>
                </c:pt>
                <c:pt idx="8813">
                  <c:v>8813</c:v>
                </c:pt>
                <c:pt idx="8814">
                  <c:v>8814</c:v>
                </c:pt>
                <c:pt idx="8815">
                  <c:v>8815</c:v>
                </c:pt>
                <c:pt idx="8816">
                  <c:v>8816</c:v>
                </c:pt>
                <c:pt idx="8817">
                  <c:v>8817</c:v>
                </c:pt>
                <c:pt idx="8818">
                  <c:v>8818</c:v>
                </c:pt>
                <c:pt idx="8819">
                  <c:v>8819</c:v>
                </c:pt>
                <c:pt idx="8820">
                  <c:v>8820</c:v>
                </c:pt>
                <c:pt idx="8821">
                  <c:v>8821</c:v>
                </c:pt>
                <c:pt idx="8822">
                  <c:v>8822</c:v>
                </c:pt>
                <c:pt idx="8823">
                  <c:v>8823</c:v>
                </c:pt>
                <c:pt idx="8824">
                  <c:v>8824</c:v>
                </c:pt>
                <c:pt idx="8825">
                  <c:v>8825</c:v>
                </c:pt>
                <c:pt idx="8826">
                  <c:v>8826</c:v>
                </c:pt>
                <c:pt idx="8827">
                  <c:v>8827</c:v>
                </c:pt>
                <c:pt idx="8828">
                  <c:v>8828</c:v>
                </c:pt>
                <c:pt idx="8829">
                  <c:v>8829</c:v>
                </c:pt>
                <c:pt idx="8830">
                  <c:v>8830</c:v>
                </c:pt>
                <c:pt idx="8831">
                  <c:v>8831</c:v>
                </c:pt>
                <c:pt idx="8832">
                  <c:v>8832</c:v>
                </c:pt>
                <c:pt idx="8833">
                  <c:v>8833</c:v>
                </c:pt>
                <c:pt idx="8834">
                  <c:v>8834</c:v>
                </c:pt>
                <c:pt idx="8835">
                  <c:v>8835</c:v>
                </c:pt>
                <c:pt idx="8836">
                  <c:v>8836</c:v>
                </c:pt>
                <c:pt idx="8837">
                  <c:v>8837</c:v>
                </c:pt>
                <c:pt idx="8838">
                  <c:v>8838</c:v>
                </c:pt>
                <c:pt idx="8839">
                  <c:v>8839</c:v>
                </c:pt>
                <c:pt idx="8840">
                  <c:v>8840</c:v>
                </c:pt>
                <c:pt idx="8841">
                  <c:v>8841</c:v>
                </c:pt>
                <c:pt idx="8842">
                  <c:v>8842</c:v>
                </c:pt>
                <c:pt idx="8843">
                  <c:v>8843</c:v>
                </c:pt>
                <c:pt idx="8844">
                  <c:v>8844</c:v>
                </c:pt>
                <c:pt idx="8845">
                  <c:v>8845</c:v>
                </c:pt>
                <c:pt idx="8846">
                  <c:v>8846</c:v>
                </c:pt>
                <c:pt idx="8847">
                  <c:v>8847</c:v>
                </c:pt>
                <c:pt idx="8848">
                  <c:v>8848</c:v>
                </c:pt>
                <c:pt idx="8849">
                  <c:v>8849</c:v>
                </c:pt>
                <c:pt idx="8850">
                  <c:v>8850</c:v>
                </c:pt>
                <c:pt idx="8851">
                  <c:v>8851</c:v>
                </c:pt>
                <c:pt idx="8852">
                  <c:v>8852</c:v>
                </c:pt>
                <c:pt idx="8853">
                  <c:v>8853</c:v>
                </c:pt>
                <c:pt idx="8854">
                  <c:v>8854</c:v>
                </c:pt>
                <c:pt idx="8855">
                  <c:v>8855</c:v>
                </c:pt>
                <c:pt idx="8856">
                  <c:v>8856</c:v>
                </c:pt>
                <c:pt idx="8857">
                  <c:v>8857</c:v>
                </c:pt>
                <c:pt idx="8858">
                  <c:v>8858</c:v>
                </c:pt>
                <c:pt idx="8859">
                  <c:v>8859</c:v>
                </c:pt>
                <c:pt idx="8860">
                  <c:v>8860</c:v>
                </c:pt>
                <c:pt idx="8861">
                  <c:v>8861</c:v>
                </c:pt>
                <c:pt idx="8862">
                  <c:v>8862</c:v>
                </c:pt>
                <c:pt idx="8863">
                  <c:v>8863</c:v>
                </c:pt>
                <c:pt idx="8864">
                  <c:v>8864</c:v>
                </c:pt>
                <c:pt idx="8865">
                  <c:v>8865</c:v>
                </c:pt>
                <c:pt idx="8866">
                  <c:v>8866</c:v>
                </c:pt>
                <c:pt idx="8867">
                  <c:v>8867</c:v>
                </c:pt>
                <c:pt idx="8868">
                  <c:v>8868</c:v>
                </c:pt>
                <c:pt idx="8869">
                  <c:v>8869</c:v>
                </c:pt>
                <c:pt idx="8870">
                  <c:v>8870</c:v>
                </c:pt>
                <c:pt idx="8871">
                  <c:v>8871</c:v>
                </c:pt>
                <c:pt idx="8872">
                  <c:v>8872</c:v>
                </c:pt>
                <c:pt idx="8873">
                  <c:v>8873</c:v>
                </c:pt>
                <c:pt idx="8874">
                  <c:v>8874</c:v>
                </c:pt>
                <c:pt idx="8875">
                  <c:v>8875</c:v>
                </c:pt>
                <c:pt idx="8876">
                  <c:v>8876</c:v>
                </c:pt>
                <c:pt idx="8877">
                  <c:v>8877</c:v>
                </c:pt>
                <c:pt idx="8878">
                  <c:v>8878</c:v>
                </c:pt>
                <c:pt idx="8879">
                  <c:v>8879</c:v>
                </c:pt>
                <c:pt idx="8880">
                  <c:v>8880</c:v>
                </c:pt>
                <c:pt idx="8881">
                  <c:v>8881</c:v>
                </c:pt>
                <c:pt idx="8882">
                  <c:v>8882</c:v>
                </c:pt>
                <c:pt idx="8883">
                  <c:v>8883</c:v>
                </c:pt>
                <c:pt idx="8884">
                  <c:v>8884</c:v>
                </c:pt>
                <c:pt idx="8885">
                  <c:v>8885</c:v>
                </c:pt>
                <c:pt idx="8886">
                  <c:v>8886</c:v>
                </c:pt>
                <c:pt idx="8887">
                  <c:v>8887</c:v>
                </c:pt>
                <c:pt idx="8888">
                  <c:v>8888</c:v>
                </c:pt>
                <c:pt idx="8889">
                  <c:v>8889</c:v>
                </c:pt>
                <c:pt idx="8890">
                  <c:v>8890</c:v>
                </c:pt>
                <c:pt idx="8891">
                  <c:v>8891</c:v>
                </c:pt>
                <c:pt idx="8892">
                  <c:v>8892</c:v>
                </c:pt>
                <c:pt idx="8893">
                  <c:v>8893</c:v>
                </c:pt>
                <c:pt idx="8894">
                  <c:v>8894</c:v>
                </c:pt>
                <c:pt idx="8895">
                  <c:v>8895</c:v>
                </c:pt>
                <c:pt idx="8896">
                  <c:v>8896</c:v>
                </c:pt>
                <c:pt idx="8897">
                  <c:v>8897</c:v>
                </c:pt>
                <c:pt idx="8898">
                  <c:v>8898</c:v>
                </c:pt>
                <c:pt idx="8899">
                  <c:v>8899</c:v>
                </c:pt>
                <c:pt idx="8900">
                  <c:v>8900</c:v>
                </c:pt>
                <c:pt idx="8901">
                  <c:v>8901</c:v>
                </c:pt>
                <c:pt idx="8902">
                  <c:v>8902</c:v>
                </c:pt>
                <c:pt idx="8903">
                  <c:v>8903</c:v>
                </c:pt>
                <c:pt idx="8904">
                  <c:v>8904</c:v>
                </c:pt>
                <c:pt idx="8905">
                  <c:v>8905</c:v>
                </c:pt>
                <c:pt idx="8906">
                  <c:v>8906</c:v>
                </c:pt>
                <c:pt idx="8907">
                  <c:v>8907</c:v>
                </c:pt>
                <c:pt idx="8908">
                  <c:v>8908</c:v>
                </c:pt>
                <c:pt idx="8909">
                  <c:v>8909</c:v>
                </c:pt>
                <c:pt idx="8910">
                  <c:v>8910</c:v>
                </c:pt>
                <c:pt idx="8911">
                  <c:v>8911</c:v>
                </c:pt>
                <c:pt idx="8912">
                  <c:v>8912</c:v>
                </c:pt>
                <c:pt idx="8913">
                  <c:v>8913</c:v>
                </c:pt>
                <c:pt idx="8914">
                  <c:v>8914</c:v>
                </c:pt>
                <c:pt idx="8915">
                  <c:v>8915</c:v>
                </c:pt>
                <c:pt idx="8916">
                  <c:v>8916</c:v>
                </c:pt>
                <c:pt idx="8917">
                  <c:v>8917</c:v>
                </c:pt>
                <c:pt idx="8918">
                  <c:v>8918</c:v>
                </c:pt>
                <c:pt idx="8919">
                  <c:v>8919</c:v>
                </c:pt>
                <c:pt idx="8920">
                  <c:v>8920</c:v>
                </c:pt>
                <c:pt idx="8921">
                  <c:v>8921</c:v>
                </c:pt>
                <c:pt idx="8922">
                  <c:v>8922</c:v>
                </c:pt>
                <c:pt idx="8923">
                  <c:v>8923</c:v>
                </c:pt>
                <c:pt idx="8924">
                  <c:v>8924</c:v>
                </c:pt>
                <c:pt idx="8925">
                  <c:v>8925</c:v>
                </c:pt>
                <c:pt idx="8926">
                  <c:v>8926</c:v>
                </c:pt>
                <c:pt idx="8927">
                  <c:v>8927</c:v>
                </c:pt>
                <c:pt idx="8928">
                  <c:v>8928</c:v>
                </c:pt>
                <c:pt idx="8929">
                  <c:v>8929</c:v>
                </c:pt>
                <c:pt idx="8930">
                  <c:v>8930</c:v>
                </c:pt>
                <c:pt idx="8931">
                  <c:v>8931</c:v>
                </c:pt>
                <c:pt idx="8932">
                  <c:v>8932</c:v>
                </c:pt>
                <c:pt idx="8933">
                  <c:v>8933</c:v>
                </c:pt>
                <c:pt idx="8934">
                  <c:v>8934</c:v>
                </c:pt>
                <c:pt idx="8935">
                  <c:v>8935</c:v>
                </c:pt>
                <c:pt idx="8936">
                  <c:v>8936</c:v>
                </c:pt>
                <c:pt idx="8937">
                  <c:v>8937</c:v>
                </c:pt>
                <c:pt idx="8938">
                  <c:v>8938</c:v>
                </c:pt>
                <c:pt idx="8939">
                  <c:v>8939</c:v>
                </c:pt>
                <c:pt idx="8940">
                  <c:v>8940</c:v>
                </c:pt>
                <c:pt idx="8941">
                  <c:v>8941</c:v>
                </c:pt>
                <c:pt idx="8942">
                  <c:v>8942</c:v>
                </c:pt>
                <c:pt idx="8943">
                  <c:v>8943</c:v>
                </c:pt>
                <c:pt idx="8944">
                  <c:v>8944</c:v>
                </c:pt>
                <c:pt idx="8945">
                  <c:v>8945</c:v>
                </c:pt>
                <c:pt idx="8946">
                  <c:v>8946</c:v>
                </c:pt>
                <c:pt idx="8947">
                  <c:v>8947</c:v>
                </c:pt>
                <c:pt idx="8948">
                  <c:v>8948</c:v>
                </c:pt>
                <c:pt idx="8949">
                  <c:v>8949</c:v>
                </c:pt>
                <c:pt idx="8950">
                  <c:v>8950</c:v>
                </c:pt>
                <c:pt idx="8951">
                  <c:v>8951</c:v>
                </c:pt>
                <c:pt idx="8952">
                  <c:v>8952</c:v>
                </c:pt>
                <c:pt idx="8953">
                  <c:v>8953</c:v>
                </c:pt>
                <c:pt idx="8954">
                  <c:v>8954</c:v>
                </c:pt>
                <c:pt idx="8955">
                  <c:v>8955</c:v>
                </c:pt>
                <c:pt idx="8956">
                  <c:v>8956</c:v>
                </c:pt>
                <c:pt idx="8957">
                  <c:v>8957</c:v>
                </c:pt>
                <c:pt idx="8958">
                  <c:v>8958</c:v>
                </c:pt>
                <c:pt idx="8959">
                  <c:v>8959</c:v>
                </c:pt>
                <c:pt idx="8960">
                  <c:v>8960</c:v>
                </c:pt>
                <c:pt idx="8961">
                  <c:v>8961</c:v>
                </c:pt>
                <c:pt idx="8962">
                  <c:v>8962</c:v>
                </c:pt>
                <c:pt idx="8963">
                  <c:v>8963</c:v>
                </c:pt>
                <c:pt idx="8964">
                  <c:v>8964</c:v>
                </c:pt>
                <c:pt idx="8965">
                  <c:v>8965</c:v>
                </c:pt>
                <c:pt idx="8966">
                  <c:v>8966</c:v>
                </c:pt>
                <c:pt idx="8967">
                  <c:v>8967</c:v>
                </c:pt>
                <c:pt idx="8968">
                  <c:v>8968</c:v>
                </c:pt>
                <c:pt idx="8969">
                  <c:v>8969</c:v>
                </c:pt>
                <c:pt idx="8970">
                  <c:v>8970</c:v>
                </c:pt>
                <c:pt idx="8971">
                  <c:v>8971</c:v>
                </c:pt>
                <c:pt idx="8972">
                  <c:v>8972</c:v>
                </c:pt>
                <c:pt idx="8973">
                  <c:v>8973</c:v>
                </c:pt>
                <c:pt idx="8974">
                  <c:v>8974</c:v>
                </c:pt>
                <c:pt idx="8975">
                  <c:v>8975</c:v>
                </c:pt>
                <c:pt idx="8976">
                  <c:v>8976</c:v>
                </c:pt>
                <c:pt idx="8977">
                  <c:v>8977</c:v>
                </c:pt>
                <c:pt idx="8978">
                  <c:v>8978</c:v>
                </c:pt>
                <c:pt idx="8979">
                  <c:v>8979</c:v>
                </c:pt>
                <c:pt idx="8980">
                  <c:v>8980</c:v>
                </c:pt>
                <c:pt idx="8981">
                  <c:v>8981</c:v>
                </c:pt>
                <c:pt idx="8982">
                  <c:v>8982</c:v>
                </c:pt>
                <c:pt idx="8983">
                  <c:v>8983</c:v>
                </c:pt>
                <c:pt idx="8984">
                  <c:v>8984</c:v>
                </c:pt>
                <c:pt idx="8985">
                  <c:v>8985</c:v>
                </c:pt>
                <c:pt idx="8986">
                  <c:v>8986</c:v>
                </c:pt>
                <c:pt idx="8987">
                  <c:v>8987</c:v>
                </c:pt>
                <c:pt idx="8988">
                  <c:v>8988</c:v>
                </c:pt>
                <c:pt idx="8989">
                  <c:v>8989</c:v>
                </c:pt>
                <c:pt idx="8990">
                  <c:v>8990</c:v>
                </c:pt>
                <c:pt idx="8991">
                  <c:v>8991</c:v>
                </c:pt>
                <c:pt idx="8992">
                  <c:v>8992</c:v>
                </c:pt>
                <c:pt idx="8993">
                  <c:v>8993</c:v>
                </c:pt>
                <c:pt idx="8994">
                  <c:v>8994</c:v>
                </c:pt>
                <c:pt idx="8995">
                  <c:v>8995</c:v>
                </c:pt>
                <c:pt idx="8996">
                  <c:v>8996</c:v>
                </c:pt>
                <c:pt idx="8997">
                  <c:v>8997</c:v>
                </c:pt>
                <c:pt idx="8998">
                  <c:v>8998</c:v>
                </c:pt>
                <c:pt idx="8999">
                  <c:v>8999</c:v>
                </c:pt>
                <c:pt idx="9000">
                  <c:v>9000</c:v>
                </c:pt>
                <c:pt idx="9001">
                  <c:v>9001</c:v>
                </c:pt>
                <c:pt idx="9002">
                  <c:v>9002</c:v>
                </c:pt>
                <c:pt idx="9003">
                  <c:v>9003</c:v>
                </c:pt>
                <c:pt idx="9004">
                  <c:v>9004</c:v>
                </c:pt>
                <c:pt idx="9005">
                  <c:v>9005</c:v>
                </c:pt>
                <c:pt idx="9006">
                  <c:v>9006</c:v>
                </c:pt>
                <c:pt idx="9007">
                  <c:v>9007</c:v>
                </c:pt>
                <c:pt idx="9008">
                  <c:v>9008</c:v>
                </c:pt>
                <c:pt idx="9009">
                  <c:v>9009</c:v>
                </c:pt>
                <c:pt idx="9010">
                  <c:v>9010</c:v>
                </c:pt>
                <c:pt idx="9011">
                  <c:v>9011</c:v>
                </c:pt>
                <c:pt idx="9012">
                  <c:v>9012</c:v>
                </c:pt>
                <c:pt idx="9013">
                  <c:v>9013</c:v>
                </c:pt>
                <c:pt idx="9014">
                  <c:v>9014</c:v>
                </c:pt>
                <c:pt idx="9015">
                  <c:v>9015</c:v>
                </c:pt>
                <c:pt idx="9016">
                  <c:v>9016</c:v>
                </c:pt>
                <c:pt idx="9017">
                  <c:v>9017</c:v>
                </c:pt>
                <c:pt idx="9018">
                  <c:v>9018</c:v>
                </c:pt>
                <c:pt idx="9019">
                  <c:v>9019</c:v>
                </c:pt>
                <c:pt idx="9020">
                  <c:v>9020</c:v>
                </c:pt>
                <c:pt idx="9021">
                  <c:v>9021</c:v>
                </c:pt>
                <c:pt idx="9022">
                  <c:v>9022</c:v>
                </c:pt>
                <c:pt idx="9023">
                  <c:v>9023</c:v>
                </c:pt>
                <c:pt idx="9024">
                  <c:v>9024</c:v>
                </c:pt>
                <c:pt idx="9025">
                  <c:v>9025</c:v>
                </c:pt>
                <c:pt idx="9026">
                  <c:v>9026</c:v>
                </c:pt>
                <c:pt idx="9027">
                  <c:v>9027</c:v>
                </c:pt>
                <c:pt idx="9028">
                  <c:v>9028</c:v>
                </c:pt>
                <c:pt idx="9029">
                  <c:v>9029</c:v>
                </c:pt>
                <c:pt idx="9030">
                  <c:v>9030</c:v>
                </c:pt>
                <c:pt idx="9031">
                  <c:v>9031</c:v>
                </c:pt>
                <c:pt idx="9032">
                  <c:v>9032</c:v>
                </c:pt>
                <c:pt idx="9033">
                  <c:v>9033</c:v>
                </c:pt>
                <c:pt idx="9034">
                  <c:v>9034</c:v>
                </c:pt>
                <c:pt idx="9035">
                  <c:v>9035</c:v>
                </c:pt>
                <c:pt idx="9036">
                  <c:v>9036</c:v>
                </c:pt>
                <c:pt idx="9037">
                  <c:v>9037</c:v>
                </c:pt>
                <c:pt idx="9038">
                  <c:v>9038</c:v>
                </c:pt>
                <c:pt idx="9039">
                  <c:v>9039</c:v>
                </c:pt>
                <c:pt idx="9040">
                  <c:v>9040</c:v>
                </c:pt>
                <c:pt idx="9041">
                  <c:v>9041</c:v>
                </c:pt>
                <c:pt idx="9042">
                  <c:v>9042</c:v>
                </c:pt>
                <c:pt idx="9043">
                  <c:v>9043</c:v>
                </c:pt>
                <c:pt idx="9044">
                  <c:v>9044</c:v>
                </c:pt>
                <c:pt idx="9045">
                  <c:v>9045</c:v>
                </c:pt>
                <c:pt idx="9046">
                  <c:v>9046</c:v>
                </c:pt>
                <c:pt idx="9047">
                  <c:v>9047</c:v>
                </c:pt>
                <c:pt idx="9048">
                  <c:v>9048</c:v>
                </c:pt>
                <c:pt idx="9049">
                  <c:v>9049</c:v>
                </c:pt>
                <c:pt idx="9050">
                  <c:v>9050</c:v>
                </c:pt>
                <c:pt idx="9051">
                  <c:v>9051</c:v>
                </c:pt>
                <c:pt idx="9052">
                  <c:v>9052</c:v>
                </c:pt>
                <c:pt idx="9053">
                  <c:v>9053</c:v>
                </c:pt>
                <c:pt idx="9054">
                  <c:v>9054</c:v>
                </c:pt>
                <c:pt idx="9055">
                  <c:v>9055</c:v>
                </c:pt>
                <c:pt idx="9056">
                  <c:v>9056</c:v>
                </c:pt>
                <c:pt idx="9057">
                  <c:v>9057</c:v>
                </c:pt>
                <c:pt idx="9058">
                  <c:v>9058</c:v>
                </c:pt>
                <c:pt idx="9059">
                  <c:v>9059</c:v>
                </c:pt>
                <c:pt idx="9060">
                  <c:v>9060</c:v>
                </c:pt>
                <c:pt idx="9061">
                  <c:v>9061</c:v>
                </c:pt>
                <c:pt idx="9062">
                  <c:v>9062</c:v>
                </c:pt>
                <c:pt idx="9063">
                  <c:v>9063</c:v>
                </c:pt>
                <c:pt idx="9064">
                  <c:v>9064</c:v>
                </c:pt>
                <c:pt idx="9065">
                  <c:v>9065</c:v>
                </c:pt>
                <c:pt idx="9066">
                  <c:v>9066</c:v>
                </c:pt>
                <c:pt idx="9067">
                  <c:v>9067</c:v>
                </c:pt>
                <c:pt idx="9068">
                  <c:v>9068</c:v>
                </c:pt>
                <c:pt idx="9069">
                  <c:v>9069</c:v>
                </c:pt>
                <c:pt idx="9070">
                  <c:v>9070</c:v>
                </c:pt>
                <c:pt idx="9071">
                  <c:v>9071</c:v>
                </c:pt>
                <c:pt idx="9072">
                  <c:v>9072</c:v>
                </c:pt>
                <c:pt idx="9073">
                  <c:v>9073</c:v>
                </c:pt>
                <c:pt idx="9074">
                  <c:v>9074</c:v>
                </c:pt>
                <c:pt idx="9075">
                  <c:v>9075</c:v>
                </c:pt>
                <c:pt idx="9076">
                  <c:v>9076</c:v>
                </c:pt>
                <c:pt idx="9077">
                  <c:v>9077</c:v>
                </c:pt>
                <c:pt idx="9078">
                  <c:v>9078</c:v>
                </c:pt>
                <c:pt idx="9079">
                  <c:v>9079</c:v>
                </c:pt>
                <c:pt idx="9080">
                  <c:v>9080</c:v>
                </c:pt>
                <c:pt idx="9081">
                  <c:v>9081</c:v>
                </c:pt>
                <c:pt idx="9082">
                  <c:v>9082</c:v>
                </c:pt>
                <c:pt idx="9083">
                  <c:v>9083</c:v>
                </c:pt>
                <c:pt idx="9084">
                  <c:v>9084</c:v>
                </c:pt>
                <c:pt idx="9085">
                  <c:v>9085</c:v>
                </c:pt>
                <c:pt idx="9086">
                  <c:v>9086</c:v>
                </c:pt>
                <c:pt idx="9087">
                  <c:v>9087</c:v>
                </c:pt>
                <c:pt idx="9088">
                  <c:v>9088</c:v>
                </c:pt>
                <c:pt idx="9089">
                  <c:v>9089</c:v>
                </c:pt>
                <c:pt idx="9090">
                  <c:v>9090</c:v>
                </c:pt>
                <c:pt idx="9091">
                  <c:v>9091</c:v>
                </c:pt>
                <c:pt idx="9092">
                  <c:v>9092</c:v>
                </c:pt>
                <c:pt idx="9093">
                  <c:v>9093</c:v>
                </c:pt>
                <c:pt idx="9094">
                  <c:v>9094</c:v>
                </c:pt>
                <c:pt idx="9095">
                  <c:v>9095</c:v>
                </c:pt>
                <c:pt idx="9096">
                  <c:v>9096</c:v>
                </c:pt>
                <c:pt idx="9097">
                  <c:v>9097</c:v>
                </c:pt>
                <c:pt idx="9098">
                  <c:v>9098</c:v>
                </c:pt>
                <c:pt idx="9099">
                  <c:v>9099</c:v>
                </c:pt>
                <c:pt idx="9100">
                  <c:v>9100</c:v>
                </c:pt>
                <c:pt idx="9101">
                  <c:v>9101</c:v>
                </c:pt>
                <c:pt idx="9102">
                  <c:v>9102</c:v>
                </c:pt>
                <c:pt idx="9103">
                  <c:v>9103</c:v>
                </c:pt>
                <c:pt idx="9104">
                  <c:v>9104</c:v>
                </c:pt>
                <c:pt idx="9105">
                  <c:v>9105</c:v>
                </c:pt>
                <c:pt idx="9106">
                  <c:v>9106</c:v>
                </c:pt>
                <c:pt idx="9107">
                  <c:v>9107</c:v>
                </c:pt>
                <c:pt idx="9108">
                  <c:v>9108</c:v>
                </c:pt>
                <c:pt idx="9109">
                  <c:v>9109</c:v>
                </c:pt>
                <c:pt idx="9110">
                  <c:v>9110</c:v>
                </c:pt>
                <c:pt idx="9111">
                  <c:v>9111</c:v>
                </c:pt>
                <c:pt idx="9112">
                  <c:v>9112</c:v>
                </c:pt>
                <c:pt idx="9113">
                  <c:v>9113</c:v>
                </c:pt>
                <c:pt idx="9114">
                  <c:v>9114</c:v>
                </c:pt>
                <c:pt idx="9115">
                  <c:v>9115</c:v>
                </c:pt>
                <c:pt idx="9116">
                  <c:v>9116</c:v>
                </c:pt>
                <c:pt idx="9117">
                  <c:v>9117</c:v>
                </c:pt>
                <c:pt idx="9118">
                  <c:v>9118</c:v>
                </c:pt>
                <c:pt idx="9119">
                  <c:v>9119</c:v>
                </c:pt>
                <c:pt idx="9120">
                  <c:v>9120</c:v>
                </c:pt>
                <c:pt idx="9121">
                  <c:v>9121</c:v>
                </c:pt>
                <c:pt idx="9122">
                  <c:v>9122</c:v>
                </c:pt>
                <c:pt idx="9123">
                  <c:v>9123</c:v>
                </c:pt>
                <c:pt idx="9124">
                  <c:v>9124</c:v>
                </c:pt>
                <c:pt idx="9125">
                  <c:v>9125</c:v>
                </c:pt>
                <c:pt idx="9126">
                  <c:v>9126</c:v>
                </c:pt>
                <c:pt idx="9127">
                  <c:v>9127</c:v>
                </c:pt>
                <c:pt idx="9128">
                  <c:v>9128</c:v>
                </c:pt>
                <c:pt idx="9129">
                  <c:v>9129</c:v>
                </c:pt>
                <c:pt idx="9130">
                  <c:v>9130</c:v>
                </c:pt>
                <c:pt idx="9131">
                  <c:v>9131</c:v>
                </c:pt>
                <c:pt idx="9132">
                  <c:v>9132</c:v>
                </c:pt>
                <c:pt idx="9133">
                  <c:v>9133</c:v>
                </c:pt>
                <c:pt idx="9134">
                  <c:v>9134</c:v>
                </c:pt>
                <c:pt idx="9135">
                  <c:v>9135</c:v>
                </c:pt>
                <c:pt idx="9136">
                  <c:v>9136</c:v>
                </c:pt>
                <c:pt idx="9137">
                  <c:v>9137</c:v>
                </c:pt>
                <c:pt idx="9138">
                  <c:v>9138</c:v>
                </c:pt>
                <c:pt idx="9139">
                  <c:v>9139</c:v>
                </c:pt>
                <c:pt idx="9140">
                  <c:v>9140</c:v>
                </c:pt>
                <c:pt idx="9141">
                  <c:v>9141</c:v>
                </c:pt>
                <c:pt idx="9142">
                  <c:v>9142</c:v>
                </c:pt>
                <c:pt idx="9143">
                  <c:v>9143</c:v>
                </c:pt>
                <c:pt idx="9144">
                  <c:v>9144</c:v>
                </c:pt>
                <c:pt idx="9145">
                  <c:v>9145</c:v>
                </c:pt>
                <c:pt idx="9146">
                  <c:v>9146</c:v>
                </c:pt>
                <c:pt idx="9147">
                  <c:v>9147</c:v>
                </c:pt>
                <c:pt idx="9148">
                  <c:v>9148</c:v>
                </c:pt>
                <c:pt idx="9149">
                  <c:v>9149</c:v>
                </c:pt>
                <c:pt idx="9150">
                  <c:v>9150</c:v>
                </c:pt>
                <c:pt idx="9151">
                  <c:v>9151</c:v>
                </c:pt>
                <c:pt idx="9152">
                  <c:v>9152</c:v>
                </c:pt>
                <c:pt idx="9153">
                  <c:v>9153</c:v>
                </c:pt>
                <c:pt idx="9154">
                  <c:v>9154</c:v>
                </c:pt>
                <c:pt idx="9155">
                  <c:v>9155</c:v>
                </c:pt>
                <c:pt idx="9156">
                  <c:v>9156</c:v>
                </c:pt>
                <c:pt idx="9157">
                  <c:v>9157</c:v>
                </c:pt>
                <c:pt idx="9158">
                  <c:v>9158</c:v>
                </c:pt>
                <c:pt idx="9159">
                  <c:v>9159</c:v>
                </c:pt>
                <c:pt idx="9160">
                  <c:v>9160</c:v>
                </c:pt>
                <c:pt idx="9161">
                  <c:v>9161</c:v>
                </c:pt>
                <c:pt idx="9162">
                  <c:v>9162</c:v>
                </c:pt>
                <c:pt idx="9163">
                  <c:v>9163</c:v>
                </c:pt>
                <c:pt idx="9164">
                  <c:v>9164</c:v>
                </c:pt>
                <c:pt idx="9165">
                  <c:v>9165</c:v>
                </c:pt>
                <c:pt idx="9166">
                  <c:v>9166</c:v>
                </c:pt>
                <c:pt idx="9167">
                  <c:v>9167</c:v>
                </c:pt>
                <c:pt idx="9168">
                  <c:v>9168</c:v>
                </c:pt>
                <c:pt idx="9169">
                  <c:v>9169</c:v>
                </c:pt>
                <c:pt idx="9170">
                  <c:v>9170</c:v>
                </c:pt>
                <c:pt idx="9171">
                  <c:v>9171</c:v>
                </c:pt>
                <c:pt idx="9172">
                  <c:v>9172</c:v>
                </c:pt>
                <c:pt idx="9173">
                  <c:v>9173</c:v>
                </c:pt>
                <c:pt idx="9174">
                  <c:v>9174</c:v>
                </c:pt>
                <c:pt idx="9175">
                  <c:v>9175</c:v>
                </c:pt>
                <c:pt idx="9176">
                  <c:v>9176</c:v>
                </c:pt>
                <c:pt idx="9177">
                  <c:v>9177</c:v>
                </c:pt>
                <c:pt idx="9178">
                  <c:v>9178</c:v>
                </c:pt>
                <c:pt idx="9179">
                  <c:v>9179</c:v>
                </c:pt>
                <c:pt idx="9180">
                  <c:v>9180</c:v>
                </c:pt>
                <c:pt idx="9181">
                  <c:v>9181</c:v>
                </c:pt>
                <c:pt idx="9182">
                  <c:v>9182</c:v>
                </c:pt>
                <c:pt idx="9183">
                  <c:v>9183</c:v>
                </c:pt>
                <c:pt idx="9184">
                  <c:v>9184</c:v>
                </c:pt>
                <c:pt idx="9185">
                  <c:v>9185</c:v>
                </c:pt>
                <c:pt idx="9186">
                  <c:v>9186</c:v>
                </c:pt>
                <c:pt idx="9187">
                  <c:v>9187</c:v>
                </c:pt>
                <c:pt idx="9188">
                  <c:v>9188</c:v>
                </c:pt>
                <c:pt idx="9189">
                  <c:v>9189</c:v>
                </c:pt>
                <c:pt idx="9190">
                  <c:v>9190</c:v>
                </c:pt>
                <c:pt idx="9191">
                  <c:v>9191</c:v>
                </c:pt>
                <c:pt idx="9192">
                  <c:v>9192</c:v>
                </c:pt>
                <c:pt idx="9193">
                  <c:v>9193</c:v>
                </c:pt>
                <c:pt idx="9194">
                  <c:v>9194</c:v>
                </c:pt>
                <c:pt idx="9195">
                  <c:v>9195</c:v>
                </c:pt>
                <c:pt idx="9196">
                  <c:v>9196</c:v>
                </c:pt>
                <c:pt idx="9197">
                  <c:v>9197</c:v>
                </c:pt>
                <c:pt idx="9198">
                  <c:v>9198</c:v>
                </c:pt>
                <c:pt idx="9199">
                  <c:v>9199</c:v>
                </c:pt>
                <c:pt idx="9200">
                  <c:v>9200</c:v>
                </c:pt>
                <c:pt idx="9201">
                  <c:v>9201</c:v>
                </c:pt>
                <c:pt idx="9202">
                  <c:v>9202</c:v>
                </c:pt>
                <c:pt idx="9203">
                  <c:v>9203</c:v>
                </c:pt>
                <c:pt idx="9204">
                  <c:v>9204</c:v>
                </c:pt>
                <c:pt idx="9205">
                  <c:v>9205</c:v>
                </c:pt>
                <c:pt idx="9206">
                  <c:v>9206</c:v>
                </c:pt>
                <c:pt idx="9207">
                  <c:v>9207</c:v>
                </c:pt>
                <c:pt idx="9208">
                  <c:v>9208</c:v>
                </c:pt>
                <c:pt idx="9209">
                  <c:v>9209</c:v>
                </c:pt>
                <c:pt idx="9210">
                  <c:v>9210</c:v>
                </c:pt>
                <c:pt idx="9211">
                  <c:v>9211</c:v>
                </c:pt>
                <c:pt idx="9212">
                  <c:v>9212</c:v>
                </c:pt>
                <c:pt idx="9213">
                  <c:v>9213</c:v>
                </c:pt>
                <c:pt idx="9214">
                  <c:v>9214</c:v>
                </c:pt>
                <c:pt idx="9215">
                  <c:v>9215</c:v>
                </c:pt>
                <c:pt idx="9216">
                  <c:v>9216</c:v>
                </c:pt>
                <c:pt idx="9217">
                  <c:v>9217</c:v>
                </c:pt>
                <c:pt idx="9218">
                  <c:v>9218</c:v>
                </c:pt>
                <c:pt idx="9219">
                  <c:v>9219</c:v>
                </c:pt>
                <c:pt idx="9220">
                  <c:v>9220</c:v>
                </c:pt>
                <c:pt idx="9221">
                  <c:v>9221</c:v>
                </c:pt>
                <c:pt idx="9222">
                  <c:v>9222</c:v>
                </c:pt>
                <c:pt idx="9223">
                  <c:v>9223</c:v>
                </c:pt>
                <c:pt idx="9224">
                  <c:v>9224</c:v>
                </c:pt>
                <c:pt idx="9225">
                  <c:v>9225</c:v>
                </c:pt>
                <c:pt idx="9226">
                  <c:v>9226</c:v>
                </c:pt>
                <c:pt idx="9227">
                  <c:v>9227</c:v>
                </c:pt>
                <c:pt idx="9228">
                  <c:v>9228</c:v>
                </c:pt>
                <c:pt idx="9229">
                  <c:v>9229</c:v>
                </c:pt>
                <c:pt idx="9230">
                  <c:v>9230</c:v>
                </c:pt>
                <c:pt idx="9231">
                  <c:v>9231</c:v>
                </c:pt>
                <c:pt idx="9232">
                  <c:v>9232</c:v>
                </c:pt>
                <c:pt idx="9233">
                  <c:v>9233</c:v>
                </c:pt>
                <c:pt idx="9234">
                  <c:v>9234</c:v>
                </c:pt>
                <c:pt idx="9235">
                  <c:v>9235</c:v>
                </c:pt>
                <c:pt idx="9236">
                  <c:v>9236</c:v>
                </c:pt>
                <c:pt idx="9237">
                  <c:v>9237</c:v>
                </c:pt>
                <c:pt idx="9238">
                  <c:v>9238</c:v>
                </c:pt>
                <c:pt idx="9239">
                  <c:v>9239</c:v>
                </c:pt>
                <c:pt idx="9240">
                  <c:v>9240</c:v>
                </c:pt>
                <c:pt idx="9241">
                  <c:v>9241</c:v>
                </c:pt>
                <c:pt idx="9242">
                  <c:v>9242</c:v>
                </c:pt>
                <c:pt idx="9243">
                  <c:v>9243</c:v>
                </c:pt>
                <c:pt idx="9244">
                  <c:v>9244</c:v>
                </c:pt>
                <c:pt idx="9245">
                  <c:v>9245</c:v>
                </c:pt>
                <c:pt idx="9246">
                  <c:v>9246</c:v>
                </c:pt>
                <c:pt idx="9247">
                  <c:v>9247</c:v>
                </c:pt>
                <c:pt idx="9248">
                  <c:v>9248</c:v>
                </c:pt>
                <c:pt idx="9249">
                  <c:v>9249</c:v>
                </c:pt>
                <c:pt idx="9250">
                  <c:v>9250</c:v>
                </c:pt>
                <c:pt idx="9251">
                  <c:v>9251</c:v>
                </c:pt>
                <c:pt idx="9252">
                  <c:v>9252</c:v>
                </c:pt>
                <c:pt idx="9253">
                  <c:v>9253</c:v>
                </c:pt>
                <c:pt idx="9254">
                  <c:v>9254</c:v>
                </c:pt>
                <c:pt idx="9255">
                  <c:v>9255</c:v>
                </c:pt>
                <c:pt idx="9256">
                  <c:v>9256</c:v>
                </c:pt>
                <c:pt idx="9257">
                  <c:v>9257</c:v>
                </c:pt>
                <c:pt idx="9258">
                  <c:v>9258</c:v>
                </c:pt>
                <c:pt idx="9259">
                  <c:v>9259</c:v>
                </c:pt>
                <c:pt idx="9260">
                  <c:v>9260</c:v>
                </c:pt>
                <c:pt idx="9261">
                  <c:v>9261</c:v>
                </c:pt>
                <c:pt idx="9262">
                  <c:v>9262</c:v>
                </c:pt>
                <c:pt idx="9263">
                  <c:v>9263</c:v>
                </c:pt>
                <c:pt idx="9264">
                  <c:v>9264</c:v>
                </c:pt>
                <c:pt idx="9265">
                  <c:v>9265</c:v>
                </c:pt>
                <c:pt idx="9266">
                  <c:v>9266</c:v>
                </c:pt>
                <c:pt idx="9267">
                  <c:v>9267</c:v>
                </c:pt>
                <c:pt idx="9268">
                  <c:v>9268</c:v>
                </c:pt>
                <c:pt idx="9269">
                  <c:v>9269</c:v>
                </c:pt>
                <c:pt idx="9270">
                  <c:v>9270</c:v>
                </c:pt>
                <c:pt idx="9271">
                  <c:v>9271</c:v>
                </c:pt>
                <c:pt idx="9272">
                  <c:v>9272</c:v>
                </c:pt>
                <c:pt idx="9273">
                  <c:v>9273</c:v>
                </c:pt>
                <c:pt idx="9274">
                  <c:v>9274</c:v>
                </c:pt>
                <c:pt idx="9275">
                  <c:v>9275</c:v>
                </c:pt>
                <c:pt idx="9276">
                  <c:v>9276</c:v>
                </c:pt>
                <c:pt idx="9277">
                  <c:v>9277</c:v>
                </c:pt>
                <c:pt idx="9278">
                  <c:v>9278</c:v>
                </c:pt>
                <c:pt idx="9279">
                  <c:v>9279</c:v>
                </c:pt>
                <c:pt idx="9280">
                  <c:v>9280</c:v>
                </c:pt>
                <c:pt idx="9281">
                  <c:v>9281</c:v>
                </c:pt>
                <c:pt idx="9282">
                  <c:v>9282</c:v>
                </c:pt>
                <c:pt idx="9283">
                  <c:v>9283</c:v>
                </c:pt>
                <c:pt idx="9284">
                  <c:v>9284</c:v>
                </c:pt>
                <c:pt idx="9285">
                  <c:v>9285</c:v>
                </c:pt>
                <c:pt idx="9286">
                  <c:v>9286</c:v>
                </c:pt>
                <c:pt idx="9287">
                  <c:v>9287</c:v>
                </c:pt>
                <c:pt idx="9288">
                  <c:v>9288</c:v>
                </c:pt>
                <c:pt idx="9289">
                  <c:v>9289</c:v>
                </c:pt>
                <c:pt idx="9290">
                  <c:v>9290</c:v>
                </c:pt>
                <c:pt idx="9291">
                  <c:v>9291</c:v>
                </c:pt>
                <c:pt idx="9292">
                  <c:v>9292</c:v>
                </c:pt>
                <c:pt idx="9293">
                  <c:v>9293</c:v>
                </c:pt>
                <c:pt idx="9294">
                  <c:v>9294</c:v>
                </c:pt>
                <c:pt idx="9295">
                  <c:v>9295</c:v>
                </c:pt>
                <c:pt idx="9296">
                  <c:v>9296</c:v>
                </c:pt>
                <c:pt idx="9297">
                  <c:v>9297</c:v>
                </c:pt>
                <c:pt idx="9298">
                  <c:v>9298</c:v>
                </c:pt>
                <c:pt idx="9299">
                  <c:v>9299</c:v>
                </c:pt>
                <c:pt idx="9300">
                  <c:v>9300</c:v>
                </c:pt>
                <c:pt idx="9301">
                  <c:v>9301</c:v>
                </c:pt>
                <c:pt idx="9302">
                  <c:v>9302</c:v>
                </c:pt>
                <c:pt idx="9303">
                  <c:v>9303</c:v>
                </c:pt>
                <c:pt idx="9304">
                  <c:v>9304</c:v>
                </c:pt>
                <c:pt idx="9305">
                  <c:v>9305</c:v>
                </c:pt>
                <c:pt idx="9306">
                  <c:v>9306</c:v>
                </c:pt>
                <c:pt idx="9307">
                  <c:v>9307</c:v>
                </c:pt>
                <c:pt idx="9308">
                  <c:v>9308</c:v>
                </c:pt>
                <c:pt idx="9309">
                  <c:v>9309</c:v>
                </c:pt>
                <c:pt idx="9310">
                  <c:v>9310</c:v>
                </c:pt>
                <c:pt idx="9311">
                  <c:v>9311</c:v>
                </c:pt>
                <c:pt idx="9312">
                  <c:v>9312</c:v>
                </c:pt>
                <c:pt idx="9313">
                  <c:v>9313</c:v>
                </c:pt>
                <c:pt idx="9314">
                  <c:v>9314</c:v>
                </c:pt>
                <c:pt idx="9315">
                  <c:v>9315</c:v>
                </c:pt>
                <c:pt idx="9316">
                  <c:v>9316</c:v>
                </c:pt>
                <c:pt idx="9317">
                  <c:v>9317</c:v>
                </c:pt>
                <c:pt idx="9318">
                  <c:v>9318</c:v>
                </c:pt>
                <c:pt idx="9319">
                  <c:v>9319</c:v>
                </c:pt>
                <c:pt idx="9320">
                  <c:v>9320</c:v>
                </c:pt>
                <c:pt idx="9321">
                  <c:v>9321</c:v>
                </c:pt>
                <c:pt idx="9322">
                  <c:v>9322</c:v>
                </c:pt>
                <c:pt idx="9323">
                  <c:v>9323</c:v>
                </c:pt>
                <c:pt idx="9324">
                  <c:v>9324</c:v>
                </c:pt>
                <c:pt idx="9325">
                  <c:v>9325</c:v>
                </c:pt>
                <c:pt idx="9326">
                  <c:v>9326</c:v>
                </c:pt>
                <c:pt idx="9327">
                  <c:v>9327</c:v>
                </c:pt>
                <c:pt idx="9328">
                  <c:v>9328</c:v>
                </c:pt>
                <c:pt idx="9329">
                  <c:v>9329</c:v>
                </c:pt>
                <c:pt idx="9330">
                  <c:v>9330</c:v>
                </c:pt>
                <c:pt idx="9331">
                  <c:v>9331</c:v>
                </c:pt>
                <c:pt idx="9332">
                  <c:v>9332</c:v>
                </c:pt>
                <c:pt idx="9333">
                  <c:v>9333</c:v>
                </c:pt>
                <c:pt idx="9334">
                  <c:v>9334</c:v>
                </c:pt>
                <c:pt idx="9335">
                  <c:v>9335</c:v>
                </c:pt>
                <c:pt idx="9336">
                  <c:v>9336</c:v>
                </c:pt>
                <c:pt idx="9337">
                  <c:v>9337</c:v>
                </c:pt>
                <c:pt idx="9338">
                  <c:v>9338</c:v>
                </c:pt>
                <c:pt idx="9339">
                  <c:v>9339</c:v>
                </c:pt>
                <c:pt idx="9340">
                  <c:v>9340</c:v>
                </c:pt>
                <c:pt idx="9341">
                  <c:v>9341</c:v>
                </c:pt>
                <c:pt idx="9342">
                  <c:v>9342</c:v>
                </c:pt>
                <c:pt idx="9343">
                  <c:v>9343</c:v>
                </c:pt>
                <c:pt idx="9344">
                  <c:v>9344</c:v>
                </c:pt>
                <c:pt idx="9345">
                  <c:v>9345</c:v>
                </c:pt>
                <c:pt idx="9346">
                  <c:v>9346</c:v>
                </c:pt>
                <c:pt idx="9347">
                  <c:v>9347</c:v>
                </c:pt>
                <c:pt idx="9348">
                  <c:v>9348</c:v>
                </c:pt>
                <c:pt idx="9349">
                  <c:v>9349</c:v>
                </c:pt>
                <c:pt idx="9350">
                  <c:v>9350</c:v>
                </c:pt>
                <c:pt idx="9351">
                  <c:v>9351</c:v>
                </c:pt>
                <c:pt idx="9352">
                  <c:v>9352</c:v>
                </c:pt>
                <c:pt idx="9353">
                  <c:v>9353</c:v>
                </c:pt>
                <c:pt idx="9354">
                  <c:v>9354</c:v>
                </c:pt>
                <c:pt idx="9355">
                  <c:v>9355</c:v>
                </c:pt>
                <c:pt idx="9356">
                  <c:v>9356</c:v>
                </c:pt>
                <c:pt idx="9357">
                  <c:v>9357</c:v>
                </c:pt>
                <c:pt idx="9358">
                  <c:v>9358</c:v>
                </c:pt>
                <c:pt idx="9359">
                  <c:v>9359</c:v>
                </c:pt>
                <c:pt idx="9360">
                  <c:v>9360</c:v>
                </c:pt>
                <c:pt idx="9361">
                  <c:v>9361</c:v>
                </c:pt>
                <c:pt idx="9362">
                  <c:v>9362</c:v>
                </c:pt>
                <c:pt idx="9363">
                  <c:v>9363</c:v>
                </c:pt>
                <c:pt idx="9364">
                  <c:v>9364</c:v>
                </c:pt>
                <c:pt idx="9365">
                  <c:v>9365</c:v>
                </c:pt>
                <c:pt idx="9366">
                  <c:v>9366</c:v>
                </c:pt>
                <c:pt idx="9367">
                  <c:v>9367</c:v>
                </c:pt>
                <c:pt idx="9368">
                  <c:v>9368</c:v>
                </c:pt>
                <c:pt idx="9369">
                  <c:v>9369</c:v>
                </c:pt>
                <c:pt idx="9370">
                  <c:v>9370</c:v>
                </c:pt>
                <c:pt idx="9371">
                  <c:v>9371</c:v>
                </c:pt>
                <c:pt idx="9372">
                  <c:v>9372</c:v>
                </c:pt>
                <c:pt idx="9373">
                  <c:v>9373</c:v>
                </c:pt>
                <c:pt idx="9374">
                  <c:v>9374</c:v>
                </c:pt>
                <c:pt idx="9375">
                  <c:v>9375</c:v>
                </c:pt>
                <c:pt idx="9376">
                  <c:v>9376</c:v>
                </c:pt>
                <c:pt idx="9377">
                  <c:v>9377</c:v>
                </c:pt>
                <c:pt idx="9378">
                  <c:v>9378</c:v>
                </c:pt>
                <c:pt idx="9379">
                  <c:v>9379</c:v>
                </c:pt>
                <c:pt idx="9380">
                  <c:v>9380</c:v>
                </c:pt>
                <c:pt idx="9381">
                  <c:v>9381</c:v>
                </c:pt>
                <c:pt idx="9382">
                  <c:v>9382</c:v>
                </c:pt>
                <c:pt idx="9383">
                  <c:v>9383</c:v>
                </c:pt>
                <c:pt idx="9384">
                  <c:v>9384</c:v>
                </c:pt>
                <c:pt idx="9385">
                  <c:v>9385</c:v>
                </c:pt>
                <c:pt idx="9386">
                  <c:v>9386</c:v>
                </c:pt>
                <c:pt idx="9387">
                  <c:v>9387</c:v>
                </c:pt>
                <c:pt idx="9388">
                  <c:v>9388</c:v>
                </c:pt>
                <c:pt idx="9389">
                  <c:v>9389</c:v>
                </c:pt>
                <c:pt idx="9390">
                  <c:v>9390</c:v>
                </c:pt>
                <c:pt idx="9391">
                  <c:v>9391</c:v>
                </c:pt>
                <c:pt idx="9392">
                  <c:v>9392</c:v>
                </c:pt>
                <c:pt idx="9393">
                  <c:v>9393</c:v>
                </c:pt>
                <c:pt idx="9394">
                  <c:v>9394</c:v>
                </c:pt>
                <c:pt idx="9395">
                  <c:v>9395</c:v>
                </c:pt>
                <c:pt idx="9396">
                  <c:v>9396</c:v>
                </c:pt>
                <c:pt idx="9397">
                  <c:v>9397</c:v>
                </c:pt>
                <c:pt idx="9398">
                  <c:v>9398</c:v>
                </c:pt>
                <c:pt idx="9399">
                  <c:v>9399</c:v>
                </c:pt>
                <c:pt idx="9400">
                  <c:v>9400</c:v>
                </c:pt>
                <c:pt idx="9401">
                  <c:v>9401</c:v>
                </c:pt>
                <c:pt idx="9402">
                  <c:v>9402</c:v>
                </c:pt>
                <c:pt idx="9403">
                  <c:v>9403</c:v>
                </c:pt>
                <c:pt idx="9404">
                  <c:v>9404</c:v>
                </c:pt>
                <c:pt idx="9405">
                  <c:v>9405</c:v>
                </c:pt>
                <c:pt idx="9406">
                  <c:v>9406</c:v>
                </c:pt>
                <c:pt idx="9407">
                  <c:v>9407</c:v>
                </c:pt>
                <c:pt idx="9408">
                  <c:v>9408</c:v>
                </c:pt>
                <c:pt idx="9409">
                  <c:v>9409</c:v>
                </c:pt>
                <c:pt idx="9410">
                  <c:v>9410</c:v>
                </c:pt>
                <c:pt idx="9411">
                  <c:v>9411</c:v>
                </c:pt>
                <c:pt idx="9412">
                  <c:v>9412</c:v>
                </c:pt>
                <c:pt idx="9413">
                  <c:v>9413</c:v>
                </c:pt>
                <c:pt idx="9414">
                  <c:v>9414</c:v>
                </c:pt>
                <c:pt idx="9415">
                  <c:v>9415</c:v>
                </c:pt>
                <c:pt idx="9416">
                  <c:v>9416</c:v>
                </c:pt>
                <c:pt idx="9417">
                  <c:v>9417</c:v>
                </c:pt>
                <c:pt idx="9418">
                  <c:v>9418</c:v>
                </c:pt>
                <c:pt idx="9419">
                  <c:v>9419</c:v>
                </c:pt>
                <c:pt idx="9420">
                  <c:v>9420</c:v>
                </c:pt>
                <c:pt idx="9421">
                  <c:v>9421</c:v>
                </c:pt>
                <c:pt idx="9422">
                  <c:v>9422</c:v>
                </c:pt>
                <c:pt idx="9423">
                  <c:v>9423</c:v>
                </c:pt>
                <c:pt idx="9424">
                  <c:v>9424</c:v>
                </c:pt>
                <c:pt idx="9425">
                  <c:v>9425</c:v>
                </c:pt>
                <c:pt idx="9426">
                  <c:v>9426</c:v>
                </c:pt>
                <c:pt idx="9427">
                  <c:v>9427</c:v>
                </c:pt>
                <c:pt idx="9428">
                  <c:v>9428</c:v>
                </c:pt>
                <c:pt idx="9429">
                  <c:v>9429</c:v>
                </c:pt>
                <c:pt idx="9430">
                  <c:v>9430</c:v>
                </c:pt>
                <c:pt idx="9431">
                  <c:v>9431</c:v>
                </c:pt>
                <c:pt idx="9432">
                  <c:v>9432</c:v>
                </c:pt>
                <c:pt idx="9433">
                  <c:v>9433</c:v>
                </c:pt>
                <c:pt idx="9434">
                  <c:v>9434</c:v>
                </c:pt>
                <c:pt idx="9435">
                  <c:v>9435</c:v>
                </c:pt>
                <c:pt idx="9436">
                  <c:v>9436</c:v>
                </c:pt>
                <c:pt idx="9437">
                  <c:v>9437</c:v>
                </c:pt>
                <c:pt idx="9438">
                  <c:v>9438</c:v>
                </c:pt>
                <c:pt idx="9439">
                  <c:v>9439</c:v>
                </c:pt>
                <c:pt idx="9440">
                  <c:v>9440</c:v>
                </c:pt>
                <c:pt idx="9441">
                  <c:v>9441</c:v>
                </c:pt>
                <c:pt idx="9442">
                  <c:v>9442</c:v>
                </c:pt>
                <c:pt idx="9443">
                  <c:v>9443</c:v>
                </c:pt>
                <c:pt idx="9444">
                  <c:v>9444</c:v>
                </c:pt>
                <c:pt idx="9445">
                  <c:v>9445</c:v>
                </c:pt>
                <c:pt idx="9446">
                  <c:v>9446</c:v>
                </c:pt>
                <c:pt idx="9447">
                  <c:v>9447</c:v>
                </c:pt>
                <c:pt idx="9448">
                  <c:v>9448</c:v>
                </c:pt>
                <c:pt idx="9449">
                  <c:v>9449</c:v>
                </c:pt>
                <c:pt idx="9450">
                  <c:v>9450</c:v>
                </c:pt>
                <c:pt idx="9451">
                  <c:v>9451</c:v>
                </c:pt>
                <c:pt idx="9452">
                  <c:v>9452</c:v>
                </c:pt>
                <c:pt idx="9453">
                  <c:v>9453</c:v>
                </c:pt>
                <c:pt idx="9454">
                  <c:v>9454</c:v>
                </c:pt>
                <c:pt idx="9455">
                  <c:v>9455</c:v>
                </c:pt>
                <c:pt idx="9456">
                  <c:v>9456</c:v>
                </c:pt>
                <c:pt idx="9457">
                  <c:v>9457</c:v>
                </c:pt>
                <c:pt idx="9458">
                  <c:v>9458</c:v>
                </c:pt>
                <c:pt idx="9459">
                  <c:v>9459</c:v>
                </c:pt>
                <c:pt idx="9460">
                  <c:v>9460</c:v>
                </c:pt>
                <c:pt idx="9461">
                  <c:v>9461</c:v>
                </c:pt>
                <c:pt idx="9462">
                  <c:v>9462</c:v>
                </c:pt>
                <c:pt idx="9463">
                  <c:v>9463</c:v>
                </c:pt>
                <c:pt idx="9464">
                  <c:v>9464</c:v>
                </c:pt>
                <c:pt idx="9465">
                  <c:v>9465</c:v>
                </c:pt>
                <c:pt idx="9466">
                  <c:v>9466</c:v>
                </c:pt>
                <c:pt idx="9467">
                  <c:v>9467</c:v>
                </c:pt>
                <c:pt idx="9468">
                  <c:v>9468</c:v>
                </c:pt>
                <c:pt idx="9469">
                  <c:v>9469</c:v>
                </c:pt>
                <c:pt idx="9470">
                  <c:v>9470</c:v>
                </c:pt>
                <c:pt idx="9471">
                  <c:v>9471</c:v>
                </c:pt>
                <c:pt idx="9472">
                  <c:v>9472</c:v>
                </c:pt>
                <c:pt idx="9473">
                  <c:v>9473</c:v>
                </c:pt>
                <c:pt idx="9474">
                  <c:v>9474</c:v>
                </c:pt>
                <c:pt idx="9475">
                  <c:v>9475</c:v>
                </c:pt>
                <c:pt idx="9476">
                  <c:v>9476</c:v>
                </c:pt>
                <c:pt idx="9477">
                  <c:v>9477</c:v>
                </c:pt>
                <c:pt idx="9478">
                  <c:v>9478</c:v>
                </c:pt>
                <c:pt idx="9479">
                  <c:v>9479</c:v>
                </c:pt>
                <c:pt idx="9480">
                  <c:v>9480</c:v>
                </c:pt>
                <c:pt idx="9481">
                  <c:v>9481</c:v>
                </c:pt>
                <c:pt idx="9482">
                  <c:v>9482</c:v>
                </c:pt>
                <c:pt idx="9483">
                  <c:v>9483</c:v>
                </c:pt>
                <c:pt idx="9484">
                  <c:v>9484</c:v>
                </c:pt>
                <c:pt idx="9485">
                  <c:v>9485</c:v>
                </c:pt>
                <c:pt idx="9486">
                  <c:v>9486</c:v>
                </c:pt>
                <c:pt idx="9487">
                  <c:v>9487</c:v>
                </c:pt>
                <c:pt idx="9488">
                  <c:v>9488</c:v>
                </c:pt>
                <c:pt idx="9489">
                  <c:v>9489</c:v>
                </c:pt>
                <c:pt idx="9490">
                  <c:v>9490</c:v>
                </c:pt>
                <c:pt idx="9491">
                  <c:v>9491</c:v>
                </c:pt>
                <c:pt idx="9492">
                  <c:v>9492</c:v>
                </c:pt>
                <c:pt idx="9493">
                  <c:v>9493</c:v>
                </c:pt>
                <c:pt idx="9494">
                  <c:v>9494</c:v>
                </c:pt>
                <c:pt idx="9495">
                  <c:v>9495</c:v>
                </c:pt>
                <c:pt idx="9496">
                  <c:v>9496</c:v>
                </c:pt>
                <c:pt idx="9497">
                  <c:v>9497</c:v>
                </c:pt>
                <c:pt idx="9498">
                  <c:v>9498</c:v>
                </c:pt>
                <c:pt idx="9499">
                  <c:v>9499</c:v>
                </c:pt>
                <c:pt idx="9500">
                  <c:v>9500</c:v>
                </c:pt>
                <c:pt idx="9501">
                  <c:v>9501</c:v>
                </c:pt>
                <c:pt idx="9502">
                  <c:v>9502</c:v>
                </c:pt>
                <c:pt idx="9503">
                  <c:v>9503</c:v>
                </c:pt>
                <c:pt idx="9504">
                  <c:v>9504</c:v>
                </c:pt>
                <c:pt idx="9505">
                  <c:v>9505</c:v>
                </c:pt>
                <c:pt idx="9506">
                  <c:v>9506</c:v>
                </c:pt>
                <c:pt idx="9507">
                  <c:v>9507</c:v>
                </c:pt>
                <c:pt idx="9508">
                  <c:v>9508</c:v>
                </c:pt>
                <c:pt idx="9509">
                  <c:v>9509</c:v>
                </c:pt>
                <c:pt idx="9510">
                  <c:v>9510</c:v>
                </c:pt>
                <c:pt idx="9511">
                  <c:v>9511</c:v>
                </c:pt>
                <c:pt idx="9512">
                  <c:v>9512</c:v>
                </c:pt>
                <c:pt idx="9513">
                  <c:v>9513</c:v>
                </c:pt>
                <c:pt idx="9514">
                  <c:v>9514</c:v>
                </c:pt>
                <c:pt idx="9515">
                  <c:v>9515</c:v>
                </c:pt>
                <c:pt idx="9516">
                  <c:v>9516</c:v>
                </c:pt>
                <c:pt idx="9517">
                  <c:v>9517</c:v>
                </c:pt>
                <c:pt idx="9518">
                  <c:v>9518</c:v>
                </c:pt>
                <c:pt idx="9519">
                  <c:v>9519</c:v>
                </c:pt>
                <c:pt idx="9520">
                  <c:v>9520</c:v>
                </c:pt>
                <c:pt idx="9521">
                  <c:v>9521</c:v>
                </c:pt>
                <c:pt idx="9522">
                  <c:v>9522</c:v>
                </c:pt>
                <c:pt idx="9523">
                  <c:v>9523</c:v>
                </c:pt>
                <c:pt idx="9524">
                  <c:v>9524</c:v>
                </c:pt>
                <c:pt idx="9525">
                  <c:v>9525</c:v>
                </c:pt>
                <c:pt idx="9526">
                  <c:v>9526</c:v>
                </c:pt>
                <c:pt idx="9527">
                  <c:v>9527</c:v>
                </c:pt>
                <c:pt idx="9528">
                  <c:v>9528</c:v>
                </c:pt>
                <c:pt idx="9529">
                  <c:v>9529</c:v>
                </c:pt>
                <c:pt idx="9530">
                  <c:v>9530</c:v>
                </c:pt>
                <c:pt idx="9531">
                  <c:v>9531</c:v>
                </c:pt>
                <c:pt idx="9532">
                  <c:v>9532</c:v>
                </c:pt>
                <c:pt idx="9533">
                  <c:v>9533</c:v>
                </c:pt>
                <c:pt idx="9534">
                  <c:v>9534</c:v>
                </c:pt>
                <c:pt idx="9535">
                  <c:v>9535</c:v>
                </c:pt>
                <c:pt idx="9536">
                  <c:v>9536</c:v>
                </c:pt>
                <c:pt idx="9537">
                  <c:v>9537</c:v>
                </c:pt>
                <c:pt idx="9538">
                  <c:v>9538</c:v>
                </c:pt>
                <c:pt idx="9539">
                  <c:v>9539</c:v>
                </c:pt>
                <c:pt idx="9540">
                  <c:v>9540</c:v>
                </c:pt>
                <c:pt idx="9541">
                  <c:v>9541</c:v>
                </c:pt>
                <c:pt idx="9542">
                  <c:v>9542</c:v>
                </c:pt>
                <c:pt idx="9543">
                  <c:v>9543</c:v>
                </c:pt>
                <c:pt idx="9544">
                  <c:v>9544</c:v>
                </c:pt>
                <c:pt idx="9545">
                  <c:v>9545</c:v>
                </c:pt>
                <c:pt idx="9546">
                  <c:v>9546</c:v>
                </c:pt>
                <c:pt idx="9547">
                  <c:v>9547</c:v>
                </c:pt>
                <c:pt idx="9548">
                  <c:v>9548</c:v>
                </c:pt>
                <c:pt idx="9549">
                  <c:v>9549</c:v>
                </c:pt>
                <c:pt idx="9550">
                  <c:v>9550</c:v>
                </c:pt>
                <c:pt idx="9551">
                  <c:v>9551</c:v>
                </c:pt>
                <c:pt idx="9552">
                  <c:v>9552</c:v>
                </c:pt>
                <c:pt idx="9553">
                  <c:v>9553</c:v>
                </c:pt>
                <c:pt idx="9554">
                  <c:v>9554</c:v>
                </c:pt>
                <c:pt idx="9555">
                  <c:v>9555</c:v>
                </c:pt>
                <c:pt idx="9556">
                  <c:v>9556</c:v>
                </c:pt>
                <c:pt idx="9557">
                  <c:v>9557</c:v>
                </c:pt>
                <c:pt idx="9558">
                  <c:v>9558</c:v>
                </c:pt>
                <c:pt idx="9559">
                  <c:v>9559</c:v>
                </c:pt>
                <c:pt idx="9560">
                  <c:v>9560</c:v>
                </c:pt>
                <c:pt idx="9561">
                  <c:v>9561</c:v>
                </c:pt>
                <c:pt idx="9562">
                  <c:v>9562</c:v>
                </c:pt>
                <c:pt idx="9563">
                  <c:v>9563</c:v>
                </c:pt>
                <c:pt idx="9564">
                  <c:v>9564</c:v>
                </c:pt>
                <c:pt idx="9565">
                  <c:v>9565</c:v>
                </c:pt>
                <c:pt idx="9566">
                  <c:v>9566</c:v>
                </c:pt>
                <c:pt idx="9567">
                  <c:v>9567</c:v>
                </c:pt>
                <c:pt idx="9568">
                  <c:v>9568</c:v>
                </c:pt>
                <c:pt idx="9569">
                  <c:v>9569</c:v>
                </c:pt>
                <c:pt idx="9570">
                  <c:v>9570</c:v>
                </c:pt>
                <c:pt idx="9571">
                  <c:v>9571</c:v>
                </c:pt>
                <c:pt idx="9572">
                  <c:v>9572</c:v>
                </c:pt>
                <c:pt idx="9573">
                  <c:v>9573</c:v>
                </c:pt>
                <c:pt idx="9574">
                  <c:v>9574</c:v>
                </c:pt>
                <c:pt idx="9575">
                  <c:v>9575</c:v>
                </c:pt>
                <c:pt idx="9576">
                  <c:v>9576</c:v>
                </c:pt>
                <c:pt idx="9577">
                  <c:v>9577</c:v>
                </c:pt>
                <c:pt idx="9578">
                  <c:v>9578</c:v>
                </c:pt>
                <c:pt idx="9579">
                  <c:v>9579</c:v>
                </c:pt>
                <c:pt idx="9580">
                  <c:v>9580</c:v>
                </c:pt>
                <c:pt idx="9581">
                  <c:v>9581</c:v>
                </c:pt>
                <c:pt idx="9582">
                  <c:v>9582</c:v>
                </c:pt>
                <c:pt idx="9583">
                  <c:v>9583</c:v>
                </c:pt>
                <c:pt idx="9584">
                  <c:v>9584</c:v>
                </c:pt>
                <c:pt idx="9585">
                  <c:v>9585</c:v>
                </c:pt>
                <c:pt idx="9586">
                  <c:v>9586</c:v>
                </c:pt>
                <c:pt idx="9587">
                  <c:v>9587</c:v>
                </c:pt>
                <c:pt idx="9588">
                  <c:v>9588</c:v>
                </c:pt>
                <c:pt idx="9589">
                  <c:v>9589</c:v>
                </c:pt>
                <c:pt idx="9590">
                  <c:v>9590</c:v>
                </c:pt>
                <c:pt idx="9591">
                  <c:v>9591</c:v>
                </c:pt>
                <c:pt idx="9592">
                  <c:v>9592</c:v>
                </c:pt>
                <c:pt idx="9593">
                  <c:v>9593</c:v>
                </c:pt>
                <c:pt idx="9594">
                  <c:v>9594</c:v>
                </c:pt>
                <c:pt idx="9595">
                  <c:v>9595</c:v>
                </c:pt>
                <c:pt idx="9596">
                  <c:v>9596</c:v>
                </c:pt>
                <c:pt idx="9597">
                  <c:v>9597</c:v>
                </c:pt>
                <c:pt idx="9598">
                  <c:v>9598</c:v>
                </c:pt>
                <c:pt idx="9599">
                  <c:v>9599</c:v>
                </c:pt>
                <c:pt idx="9600">
                  <c:v>9600</c:v>
                </c:pt>
                <c:pt idx="9601">
                  <c:v>9601</c:v>
                </c:pt>
                <c:pt idx="9602">
                  <c:v>9602</c:v>
                </c:pt>
                <c:pt idx="9603">
                  <c:v>9603</c:v>
                </c:pt>
                <c:pt idx="9604">
                  <c:v>9604</c:v>
                </c:pt>
                <c:pt idx="9605">
                  <c:v>9605</c:v>
                </c:pt>
                <c:pt idx="9606">
                  <c:v>9606</c:v>
                </c:pt>
                <c:pt idx="9607">
                  <c:v>9607</c:v>
                </c:pt>
                <c:pt idx="9608">
                  <c:v>9608</c:v>
                </c:pt>
                <c:pt idx="9609">
                  <c:v>9609</c:v>
                </c:pt>
                <c:pt idx="9610">
                  <c:v>9610</c:v>
                </c:pt>
                <c:pt idx="9611">
                  <c:v>9611</c:v>
                </c:pt>
                <c:pt idx="9612">
                  <c:v>9612</c:v>
                </c:pt>
                <c:pt idx="9613">
                  <c:v>9613</c:v>
                </c:pt>
                <c:pt idx="9614">
                  <c:v>9614</c:v>
                </c:pt>
                <c:pt idx="9615">
                  <c:v>9615</c:v>
                </c:pt>
                <c:pt idx="9616">
                  <c:v>9616</c:v>
                </c:pt>
                <c:pt idx="9617">
                  <c:v>9617</c:v>
                </c:pt>
                <c:pt idx="9618">
                  <c:v>9618</c:v>
                </c:pt>
                <c:pt idx="9619">
                  <c:v>9619</c:v>
                </c:pt>
                <c:pt idx="9620">
                  <c:v>9620</c:v>
                </c:pt>
                <c:pt idx="9621">
                  <c:v>9621</c:v>
                </c:pt>
                <c:pt idx="9622">
                  <c:v>9622</c:v>
                </c:pt>
                <c:pt idx="9623">
                  <c:v>9623</c:v>
                </c:pt>
                <c:pt idx="9624">
                  <c:v>9624</c:v>
                </c:pt>
                <c:pt idx="9625">
                  <c:v>9625</c:v>
                </c:pt>
                <c:pt idx="9626">
                  <c:v>9626</c:v>
                </c:pt>
                <c:pt idx="9627">
                  <c:v>9627</c:v>
                </c:pt>
                <c:pt idx="9628">
                  <c:v>9628</c:v>
                </c:pt>
                <c:pt idx="9629">
                  <c:v>9629</c:v>
                </c:pt>
                <c:pt idx="9630">
                  <c:v>9630</c:v>
                </c:pt>
                <c:pt idx="9631">
                  <c:v>9631</c:v>
                </c:pt>
                <c:pt idx="9632">
                  <c:v>9632</c:v>
                </c:pt>
                <c:pt idx="9633">
                  <c:v>9633</c:v>
                </c:pt>
                <c:pt idx="9634">
                  <c:v>9634</c:v>
                </c:pt>
                <c:pt idx="9635">
                  <c:v>9635</c:v>
                </c:pt>
                <c:pt idx="9636">
                  <c:v>9636</c:v>
                </c:pt>
                <c:pt idx="9637">
                  <c:v>9637</c:v>
                </c:pt>
                <c:pt idx="9638">
                  <c:v>9638</c:v>
                </c:pt>
                <c:pt idx="9639">
                  <c:v>9639</c:v>
                </c:pt>
                <c:pt idx="9640">
                  <c:v>9640</c:v>
                </c:pt>
                <c:pt idx="9641">
                  <c:v>9641</c:v>
                </c:pt>
                <c:pt idx="9642">
                  <c:v>9642</c:v>
                </c:pt>
                <c:pt idx="9643">
                  <c:v>9643</c:v>
                </c:pt>
                <c:pt idx="9644">
                  <c:v>9644</c:v>
                </c:pt>
                <c:pt idx="9645">
                  <c:v>9645</c:v>
                </c:pt>
                <c:pt idx="9646">
                  <c:v>9646</c:v>
                </c:pt>
                <c:pt idx="9647">
                  <c:v>9647</c:v>
                </c:pt>
                <c:pt idx="9648">
                  <c:v>9648</c:v>
                </c:pt>
                <c:pt idx="9649">
                  <c:v>9649</c:v>
                </c:pt>
                <c:pt idx="9650">
                  <c:v>9650</c:v>
                </c:pt>
                <c:pt idx="9651">
                  <c:v>9651</c:v>
                </c:pt>
                <c:pt idx="9652">
                  <c:v>9652</c:v>
                </c:pt>
                <c:pt idx="9653">
                  <c:v>9653</c:v>
                </c:pt>
                <c:pt idx="9654">
                  <c:v>9654</c:v>
                </c:pt>
                <c:pt idx="9655">
                  <c:v>9655</c:v>
                </c:pt>
                <c:pt idx="9656">
                  <c:v>9656</c:v>
                </c:pt>
                <c:pt idx="9657">
                  <c:v>9657</c:v>
                </c:pt>
                <c:pt idx="9658">
                  <c:v>9658</c:v>
                </c:pt>
                <c:pt idx="9659">
                  <c:v>9659</c:v>
                </c:pt>
                <c:pt idx="9660">
                  <c:v>9660</c:v>
                </c:pt>
                <c:pt idx="9661">
                  <c:v>9661</c:v>
                </c:pt>
                <c:pt idx="9662">
                  <c:v>9662</c:v>
                </c:pt>
                <c:pt idx="9663">
                  <c:v>9663</c:v>
                </c:pt>
                <c:pt idx="9664">
                  <c:v>9664</c:v>
                </c:pt>
                <c:pt idx="9665">
                  <c:v>9665</c:v>
                </c:pt>
                <c:pt idx="9666">
                  <c:v>9666</c:v>
                </c:pt>
                <c:pt idx="9667">
                  <c:v>9667</c:v>
                </c:pt>
                <c:pt idx="9668">
                  <c:v>9668</c:v>
                </c:pt>
                <c:pt idx="9669">
                  <c:v>9669</c:v>
                </c:pt>
                <c:pt idx="9670">
                  <c:v>9670</c:v>
                </c:pt>
                <c:pt idx="9671">
                  <c:v>9671</c:v>
                </c:pt>
                <c:pt idx="9672">
                  <c:v>9672</c:v>
                </c:pt>
                <c:pt idx="9673">
                  <c:v>9673</c:v>
                </c:pt>
                <c:pt idx="9674">
                  <c:v>9674</c:v>
                </c:pt>
                <c:pt idx="9675">
                  <c:v>9675</c:v>
                </c:pt>
                <c:pt idx="9676">
                  <c:v>9676</c:v>
                </c:pt>
                <c:pt idx="9677">
                  <c:v>9677</c:v>
                </c:pt>
                <c:pt idx="9678">
                  <c:v>9678</c:v>
                </c:pt>
                <c:pt idx="9679">
                  <c:v>9679</c:v>
                </c:pt>
                <c:pt idx="9680">
                  <c:v>9680</c:v>
                </c:pt>
                <c:pt idx="9681">
                  <c:v>9681</c:v>
                </c:pt>
                <c:pt idx="9682">
                  <c:v>9682</c:v>
                </c:pt>
                <c:pt idx="9683">
                  <c:v>9683</c:v>
                </c:pt>
                <c:pt idx="9684">
                  <c:v>9684</c:v>
                </c:pt>
                <c:pt idx="9685">
                  <c:v>9685</c:v>
                </c:pt>
                <c:pt idx="9686">
                  <c:v>9686</c:v>
                </c:pt>
                <c:pt idx="9687">
                  <c:v>9687</c:v>
                </c:pt>
                <c:pt idx="9688">
                  <c:v>9688</c:v>
                </c:pt>
                <c:pt idx="9689">
                  <c:v>9689</c:v>
                </c:pt>
                <c:pt idx="9690">
                  <c:v>9690</c:v>
                </c:pt>
                <c:pt idx="9691">
                  <c:v>9691</c:v>
                </c:pt>
                <c:pt idx="9692">
                  <c:v>9692</c:v>
                </c:pt>
                <c:pt idx="9693">
                  <c:v>9693</c:v>
                </c:pt>
                <c:pt idx="9694">
                  <c:v>9694</c:v>
                </c:pt>
                <c:pt idx="9695">
                  <c:v>9695</c:v>
                </c:pt>
                <c:pt idx="9696">
                  <c:v>9696</c:v>
                </c:pt>
                <c:pt idx="9697">
                  <c:v>9697</c:v>
                </c:pt>
                <c:pt idx="9698">
                  <c:v>9698</c:v>
                </c:pt>
                <c:pt idx="9699">
                  <c:v>9699</c:v>
                </c:pt>
                <c:pt idx="9700">
                  <c:v>9700</c:v>
                </c:pt>
                <c:pt idx="9701">
                  <c:v>9701</c:v>
                </c:pt>
                <c:pt idx="9702">
                  <c:v>9702</c:v>
                </c:pt>
                <c:pt idx="9703">
                  <c:v>9703</c:v>
                </c:pt>
                <c:pt idx="9704">
                  <c:v>9704</c:v>
                </c:pt>
                <c:pt idx="9705">
                  <c:v>9705</c:v>
                </c:pt>
                <c:pt idx="9706">
                  <c:v>9706</c:v>
                </c:pt>
                <c:pt idx="9707">
                  <c:v>9707</c:v>
                </c:pt>
                <c:pt idx="9708">
                  <c:v>9708</c:v>
                </c:pt>
                <c:pt idx="9709">
                  <c:v>9709</c:v>
                </c:pt>
                <c:pt idx="9710">
                  <c:v>9710</c:v>
                </c:pt>
                <c:pt idx="9711">
                  <c:v>9711</c:v>
                </c:pt>
                <c:pt idx="9712">
                  <c:v>9712</c:v>
                </c:pt>
                <c:pt idx="9713">
                  <c:v>9713</c:v>
                </c:pt>
                <c:pt idx="9714">
                  <c:v>9714</c:v>
                </c:pt>
                <c:pt idx="9715">
                  <c:v>9715</c:v>
                </c:pt>
                <c:pt idx="9716">
                  <c:v>9716</c:v>
                </c:pt>
                <c:pt idx="9717">
                  <c:v>9717</c:v>
                </c:pt>
                <c:pt idx="9718">
                  <c:v>9718</c:v>
                </c:pt>
                <c:pt idx="9719">
                  <c:v>9719</c:v>
                </c:pt>
                <c:pt idx="9720">
                  <c:v>9720</c:v>
                </c:pt>
                <c:pt idx="9721">
                  <c:v>9721</c:v>
                </c:pt>
                <c:pt idx="9722">
                  <c:v>9722</c:v>
                </c:pt>
                <c:pt idx="9723">
                  <c:v>9723</c:v>
                </c:pt>
                <c:pt idx="9724">
                  <c:v>9724</c:v>
                </c:pt>
                <c:pt idx="9725">
                  <c:v>9725</c:v>
                </c:pt>
                <c:pt idx="9726">
                  <c:v>9726</c:v>
                </c:pt>
                <c:pt idx="9727">
                  <c:v>9727</c:v>
                </c:pt>
                <c:pt idx="9728">
                  <c:v>9728</c:v>
                </c:pt>
                <c:pt idx="9729">
                  <c:v>9729</c:v>
                </c:pt>
                <c:pt idx="9730">
                  <c:v>9730</c:v>
                </c:pt>
                <c:pt idx="9731">
                  <c:v>9731</c:v>
                </c:pt>
                <c:pt idx="9732">
                  <c:v>9732</c:v>
                </c:pt>
                <c:pt idx="9733">
                  <c:v>9733</c:v>
                </c:pt>
                <c:pt idx="9734">
                  <c:v>9734</c:v>
                </c:pt>
                <c:pt idx="9735">
                  <c:v>9735</c:v>
                </c:pt>
                <c:pt idx="9736">
                  <c:v>9736</c:v>
                </c:pt>
                <c:pt idx="9737">
                  <c:v>9737</c:v>
                </c:pt>
                <c:pt idx="9738">
                  <c:v>9738</c:v>
                </c:pt>
                <c:pt idx="9739">
                  <c:v>9739</c:v>
                </c:pt>
                <c:pt idx="9740">
                  <c:v>9740</c:v>
                </c:pt>
                <c:pt idx="9741">
                  <c:v>9741</c:v>
                </c:pt>
                <c:pt idx="9742">
                  <c:v>9742</c:v>
                </c:pt>
                <c:pt idx="9743">
                  <c:v>9743</c:v>
                </c:pt>
                <c:pt idx="9744">
                  <c:v>9744</c:v>
                </c:pt>
                <c:pt idx="9745">
                  <c:v>9745</c:v>
                </c:pt>
                <c:pt idx="9746">
                  <c:v>9746</c:v>
                </c:pt>
                <c:pt idx="9747">
                  <c:v>9747</c:v>
                </c:pt>
                <c:pt idx="9748">
                  <c:v>9748</c:v>
                </c:pt>
                <c:pt idx="9749">
                  <c:v>9749</c:v>
                </c:pt>
                <c:pt idx="9750">
                  <c:v>9750</c:v>
                </c:pt>
                <c:pt idx="9751">
                  <c:v>9751</c:v>
                </c:pt>
                <c:pt idx="9752">
                  <c:v>9752</c:v>
                </c:pt>
                <c:pt idx="9753">
                  <c:v>9753</c:v>
                </c:pt>
                <c:pt idx="9754">
                  <c:v>9754</c:v>
                </c:pt>
                <c:pt idx="9755">
                  <c:v>9755</c:v>
                </c:pt>
                <c:pt idx="9756">
                  <c:v>9756</c:v>
                </c:pt>
                <c:pt idx="9757">
                  <c:v>9757</c:v>
                </c:pt>
                <c:pt idx="9758">
                  <c:v>9758</c:v>
                </c:pt>
                <c:pt idx="9759">
                  <c:v>9759</c:v>
                </c:pt>
                <c:pt idx="9760">
                  <c:v>9760</c:v>
                </c:pt>
                <c:pt idx="9761">
                  <c:v>9761</c:v>
                </c:pt>
                <c:pt idx="9762">
                  <c:v>9762</c:v>
                </c:pt>
                <c:pt idx="9763">
                  <c:v>9763</c:v>
                </c:pt>
                <c:pt idx="9764">
                  <c:v>9764</c:v>
                </c:pt>
                <c:pt idx="9765">
                  <c:v>9765</c:v>
                </c:pt>
                <c:pt idx="9766">
                  <c:v>9766</c:v>
                </c:pt>
                <c:pt idx="9767">
                  <c:v>9767</c:v>
                </c:pt>
                <c:pt idx="9768">
                  <c:v>9768</c:v>
                </c:pt>
                <c:pt idx="9769">
                  <c:v>9769</c:v>
                </c:pt>
                <c:pt idx="9770">
                  <c:v>9770</c:v>
                </c:pt>
                <c:pt idx="9771">
                  <c:v>9771</c:v>
                </c:pt>
                <c:pt idx="9772">
                  <c:v>9772</c:v>
                </c:pt>
                <c:pt idx="9773">
                  <c:v>9773</c:v>
                </c:pt>
                <c:pt idx="9774">
                  <c:v>9774</c:v>
                </c:pt>
                <c:pt idx="9775">
                  <c:v>9775</c:v>
                </c:pt>
                <c:pt idx="9776">
                  <c:v>9776</c:v>
                </c:pt>
                <c:pt idx="9777">
                  <c:v>9777</c:v>
                </c:pt>
                <c:pt idx="9778">
                  <c:v>9778</c:v>
                </c:pt>
                <c:pt idx="9779">
                  <c:v>9779</c:v>
                </c:pt>
                <c:pt idx="9780">
                  <c:v>9780</c:v>
                </c:pt>
                <c:pt idx="9781">
                  <c:v>9781</c:v>
                </c:pt>
                <c:pt idx="9782">
                  <c:v>9782</c:v>
                </c:pt>
                <c:pt idx="9783">
                  <c:v>9783</c:v>
                </c:pt>
                <c:pt idx="9784">
                  <c:v>9784</c:v>
                </c:pt>
                <c:pt idx="9785">
                  <c:v>9785</c:v>
                </c:pt>
                <c:pt idx="9786">
                  <c:v>9786</c:v>
                </c:pt>
                <c:pt idx="9787">
                  <c:v>9787</c:v>
                </c:pt>
                <c:pt idx="9788">
                  <c:v>9788</c:v>
                </c:pt>
                <c:pt idx="9789">
                  <c:v>9789</c:v>
                </c:pt>
                <c:pt idx="9790">
                  <c:v>9790</c:v>
                </c:pt>
                <c:pt idx="9791">
                  <c:v>9791</c:v>
                </c:pt>
                <c:pt idx="9792">
                  <c:v>9792</c:v>
                </c:pt>
                <c:pt idx="9793">
                  <c:v>9793</c:v>
                </c:pt>
                <c:pt idx="9794">
                  <c:v>9794</c:v>
                </c:pt>
                <c:pt idx="9795">
                  <c:v>9795</c:v>
                </c:pt>
                <c:pt idx="9796">
                  <c:v>9796</c:v>
                </c:pt>
                <c:pt idx="9797">
                  <c:v>9797</c:v>
                </c:pt>
                <c:pt idx="9798">
                  <c:v>9798</c:v>
                </c:pt>
                <c:pt idx="9799">
                  <c:v>9799</c:v>
                </c:pt>
                <c:pt idx="9800">
                  <c:v>9800</c:v>
                </c:pt>
                <c:pt idx="9801">
                  <c:v>9801</c:v>
                </c:pt>
                <c:pt idx="9802">
                  <c:v>9802</c:v>
                </c:pt>
                <c:pt idx="9803">
                  <c:v>9803</c:v>
                </c:pt>
                <c:pt idx="9804">
                  <c:v>9804</c:v>
                </c:pt>
                <c:pt idx="9805">
                  <c:v>9805</c:v>
                </c:pt>
                <c:pt idx="9806">
                  <c:v>9806</c:v>
                </c:pt>
                <c:pt idx="9807">
                  <c:v>9807</c:v>
                </c:pt>
                <c:pt idx="9808">
                  <c:v>9808</c:v>
                </c:pt>
                <c:pt idx="9809">
                  <c:v>9809</c:v>
                </c:pt>
                <c:pt idx="9810">
                  <c:v>9810</c:v>
                </c:pt>
                <c:pt idx="9811">
                  <c:v>9811</c:v>
                </c:pt>
                <c:pt idx="9812">
                  <c:v>9812</c:v>
                </c:pt>
                <c:pt idx="9813">
                  <c:v>9813</c:v>
                </c:pt>
                <c:pt idx="9814">
                  <c:v>9814</c:v>
                </c:pt>
                <c:pt idx="9815">
                  <c:v>9815</c:v>
                </c:pt>
                <c:pt idx="9816">
                  <c:v>9816</c:v>
                </c:pt>
                <c:pt idx="9817">
                  <c:v>9817</c:v>
                </c:pt>
                <c:pt idx="9818">
                  <c:v>9818</c:v>
                </c:pt>
                <c:pt idx="9819">
                  <c:v>9819</c:v>
                </c:pt>
                <c:pt idx="9820">
                  <c:v>9820</c:v>
                </c:pt>
                <c:pt idx="9821">
                  <c:v>9821</c:v>
                </c:pt>
                <c:pt idx="9822">
                  <c:v>9822</c:v>
                </c:pt>
                <c:pt idx="9823">
                  <c:v>9823</c:v>
                </c:pt>
                <c:pt idx="9824">
                  <c:v>9824</c:v>
                </c:pt>
                <c:pt idx="9825">
                  <c:v>9825</c:v>
                </c:pt>
                <c:pt idx="9826">
                  <c:v>9826</c:v>
                </c:pt>
                <c:pt idx="9827">
                  <c:v>9827</c:v>
                </c:pt>
                <c:pt idx="9828">
                  <c:v>9828</c:v>
                </c:pt>
                <c:pt idx="9829">
                  <c:v>9829</c:v>
                </c:pt>
                <c:pt idx="9830">
                  <c:v>9830</c:v>
                </c:pt>
                <c:pt idx="9831">
                  <c:v>9831</c:v>
                </c:pt>
                <c:pt idx="9832">
                  <c:v>9832</c:v>
                </c:pt>
                <c:pt idx="9833">
                  <c:v>9833</c:v>
                </c:pt>
                <c:pt idx="9834">
                  <c:v>9834</c:v>
                </c:pt>
                <c:pt idx="9835">
                  <c:v>9835</c:v>
                </c:pt>
                <c:pt idx="9836">
                  <c:v>9836</c:v>
                </c:pt>
                <c:pt idx="9837">
                  <c:v>9837</c:v>
                </c:pt>
                <c:pt idx="9838">
                  <c:v>9838</c:v>
                </c:pt>
                <c:pt idx="9839">
                  <c:v>9839</c:v>
                </c:pt>
                <c:pt idx="9840">
                  <c:v>9840</c:v>
                </c:pt>
                <c:pt idx="9841">
                  <c:v>9841</c:v>
                </c:pt>
                <c:pt idx="9842">
                  <c:v>9842</c:v>
                </c:pt>
                <c:pt idx="9843">
                  <c:v>9843</c:v>
                </c:pt>
                <c:pt idx="9844">
                  <c:v>9844</c:v>
                </c:pt>
                <c:pt idx="9845">
                  <c:v>9845</c:v>
                </c:pt>
                <c:pt idx="9846">
                  <c:v>9846</c:v>
                </c:pt>
                <c:pt idx="9847">
                  <c:v>9847</c:v>
                </c:pt>
                <c:pt idx="9848">
                  <c:v>9848</c:v>
                </c:pt>
                <c:pt idx="9849">
                  <c:v>9849</c:v>
                </c:pt>
                <c:pt idx="9850">
                  <c:v>9850</c:v>
                </c:pt>
                <c:pt idx="9851">
                  <c:v>9851</c:v>
                </c:pt>
                <c:pt idx="9852">
                  <c:v>9852</c:v>
                </c:pt>
                <c:pt idx="9853">
                  <c:v>9853</c:v>
                </c:pt>
                <c:pt idx="9854">
                  <c:v>9854</c:v>
                </c:pt>
                <c:pt idx="9855">
                  <c:v>9855</c:v>
                </c:pt>
                <c:pt idx="9856">
                  <c:v>9856</c:v>
                </c:pt>
                <c:pt idx="9857">
                  <c:v>9857</c:v>
                </c:pt>
                <c:pt idx="9858">
                  <c:v>9858</c:v>
                </c:pt>
                <c:pt idx="9859">
                  <c:v>9859</c:v>
                </c:pt>
                <c:pt idx="9860">
                  <c:v>9860</c:v>
                </c:pt>
                <c:pt idx="9861">
                  <c:v>9861</c:v>
                </c:pt>
                <c:pt idx="9862">
                  <c:v>9862</c:v>
                </c:pt>
                <c:pt idx="9863">
                  <c:v>9863</c:v>
                </c:pt>
                <c:pt idx="9864">
                  <c:v>9864</c:v>
                </c:pt>
                <c:pt idx="9865">
                  <c:v>9865</c:v>
                </c:pt>
                <c:pt idx="9866">
                  <c:v>9866</c:v>
                </c:pt>
                <c:pt idx="9867">
                  <c:v>9867</c:v>
                </c:pt>
                <c:pt idx="9868">
                  <c:v>9868</c:v>
                </c:pt>
                <c:pt idx="9869">
                  <c:v>9869</c:v>
                </c:pt>
                <c:pt idx="9870">
                  <c:v>9870</c:v>
                </c:pt>
                <c:pt idx="9871">
                  <c:v>9871</c:v>
                </c:pt>
                <c:pt idx="9872">
                  <c:v>9872</c:v>
                </c:pt>
                <c:pt idx="9873">
                  <c:v>9873</c:v>
                </c:pt>
                <c:pt idx="9874">
                  <c:v>9874</c:v>
                </c:pt>
                <c:pt idx="9875">
                  <c:v>9875</c:v>
                </c:pt>
                <c:pt idx="9876">
                  <c:v>9876</c:v>
                </c:pt>
                <c:pt idx="9877">
                  <c:v>9877</c:v>
                </c:pt>
                <c:pt idx="9878">
                  <c:v>9878</c:v>
                </c:pt>
                <c:pt idx="9879">
                  <c:v>9879</c:v>
                </c:pt>
                <c:pt idx="9880">
                  <c:v>9880</c:v>
                </c:pt>
                <c:pt idx="9881">
                  <c:v>9881</c:v>
                </c:pt>
                <c:pt idx="9882">
                  <c:v>9882</c:v>
                </c:pt>
                <c:pt idx="9883">
                  <c:v>9883</c:v>
                </c:pt>
                <c:pt idx="9884">
                  <c:v>9884</c:v>
                </c:pt>
                <c:pt idx="9885">
                  <c:v>9885</c:v>
                </c:pt>
                <c:pt idx="9886">
                  <c:v>9886</c:v>
                </c:pt>
                <c:pt idx="9887">
                  <c:v>9887</c:v>
                </c:pt>
                <c:pt idx="9888">
                  <c:v>9888</c:v>
                </c:pt>
                <c:pt idx="9889">
                  <c:v>9889</c:v>
                </c:pt>
                <c:pt idx="9890">
                  <c:v>9890</c:v>
                </c:pt>
                <c:pt idx="9891">
                  <c:v>9891</c:v>
                </c:pt>
                <c:pt idx="9892">
                  <c:v>9892</c:v>
                </c:pt>
                <c:pt idx="9893">
                  <c:v>9893</c:v>
                </c:pt>
                <c:pt idx="9894">
                  <c:v>9894</c:v>
                </c:pt>
                <c:pt idx="9895">
                  <c:v>9895</c:v>
                </c:pt>
                <c:pt idx="9896">
                  <c:v>9896</c:v>
                </c:pt>
                <c:pt idx="9897">
                  <c:v>9897</c:v>
                </c:pt>
                <c:pt idx="9898">
                  <c:v>9898</c:v>
                </c:pt>
                <c:pt idx="9899">
                  <c:v>9899</c:v>
                </c:pt>
                <c:pt idx="9900">
                  <c:v>9900</c:v>
                </c:pt>
                <c:pt idx="9901">
                  <c:v>9901</c:v>
                </c:pt>
                <c:pt idx="9902">
                  <c:v>9902</c:v>
                </c:pt>
                <c:pt idx="9903">
                  <c:v>9903</c:v>
                </c:pt>
                <c:pt idx="9904">
                  <c:v>9904</c:v>
                </c:pt>
                <c:pt idx="9905">
                  <c:v>9905</c:v>
                </c:pt>
                <c:pt idx="9906">
                  <c:v>9906</c:v>
                </c:pt>
                <c:pt idx="9907">
                  <c:v>9907</c:v>
                </c:pt>
                <c:pt idx="9908">
                  <c:v>9908</c:v>
                </c:pt>
                <c:pt idx="9909">
                  <c:v>9909</c:v>
                </c:pt>
                <c:pt idx="9910">
                  <c:v>9910</c:v>
                </c:pt>
                <c:pt idx="9911">
                  <c:v>9911</c:v>
                </c:pt>
                <c:pt idx="9912">
                  <c:v>9912</c:v>
                </c:pt>
                <c:pt idx="9913">
                  <c:v>9913</c:v>
                </c:pt>
                <c:pt idx="9914">
                  <c:v>9914</c:v>
                </c:pt>
                <c:pt idx="9915">
                  <c:v>9915</c:v>
                </c:pt>
                <c:pt idx="9916">
                  <c:v>9916</c:v>
                </c:pt>
                <c:pt idx="9917">
                  <c:v>9917</c:v>
                </c:pt>
                <c:pt idx="9918">
                  <c:v>9918</c:v>
                </c:pt>
                <c:pt idx="9919">
                  <c:v>9919</c:v>
                </c:pt>
                <c:pt idx="9920">
                  <c:v>9920</c:v>
                </c:pt>
                <c:pt idx="9921">
                  <c:v>9921</c:v>
                </c:pt>
                <c:pt idx="9922">
                  <c:v>9922</c:v>
                </c:pt>
                <c:pt idx="9923">
                  <c:v>9923</c:v>
                </c:pt>
                <c:pt idx="9924">
                  <c:v>9924</c:v>
                </c:pt>
                <c:pt idx="9925">
                  <c:v>9925</c:v>
                </c:pt>
                <c:pt idx="9926">
                  <c:v>9926</c:v>
                </c:pt>
                <c:pt idx="9927">
                  <c:v>9927</c:v>
                </c:pt>
                <c:pt idx="9928">
                  <c:v>9928</c:v>
                </c:pt>
                <c:pt idx="9929">
                  <c:v>9929</c:v>
                </c:pt>
                <c:pt idx="9930">
                  <c:v>9930</c:v>
                </c:pt>
                <c:pt idx="9931">
                  <c:v>9931</c:v>
                </c:pt>
                <c:pt idx="9932">
                  <c:v>9932</c:v>
                </c:pt>
                <c:pt idx="9933">
                  <c:v>9933</c:v>
                </c:pt>
                <c:pt idx="9934">
                  <c:v>9934</c:v>
                </c:pt>
                <c:pt idx="9935">
                  <c:v>9935</c:v>
                </c:pt>
                <c:pt idx="9936">
                  <c:v>9936</c:v>
                </c:pt>
                <c:pt idx="9937">
                  <c:v>9937</c:v>
                </c:pt>
                <c:pt idx="9938">
                  <c:v>9938</c:v>
                </c:pt>
                <c:pt idx="9939">
                  <c:v>9939</c:v>
                </c:pt>
                <c:pt idx="9940">
                  <c:v>9940</c:v>
                </c:pt>
                <c:pt idx="9941">
                  <c:v>9941</c:v>
                </c:pt>
                <c:pt idx="9942">
                  <c:v>9942</c:v>
                </c:pt>
                <c:pt idx="9943">
                  <c:v>9943</c:v>
                </c:pt>
                <c:pt idx="9944">
                  <c:v>9944</c:v>
                </c:pt>
                <c:pt idx="9945">
                  <c:v>9945</c:v>
                </c:pt>
                <c:pt idx="9946">
                  <c:v>9946</c:v>
                </c:pt>
                <c:pt idx="9947">
                  <c:v>9947</c:v>
                </c:pt>
                <c:pt idx="9948">
                  <c:v>9948</c:v>
                </c:pt>
                <c:pt idx="9949">
                  <c:v>9949</c:v>
                </c:pt>
                <c:pt idx="9950">
                  <c:v>9950</c:v>
                </c:pt>
                <c:pt idx="9951">
                  <c:v>9951</c:v>
                </c:pt>
                <c:pt idx="9952">
                  <c:v>9952</c:v>
                </c:pt>
                <c:pt idx="9953">
                  <c:v>9953</c:v>
                </c:pt>
                <c:pt idx="9954">
                  <c:v>9954</c:v>
                </c:pt>
                <c:pt idx="9955">
                  <c:v>9955</c:v>
                </c:pt>
                <c:pt idx="9956">
                  <c:v>9956</c:v>
                </c:pt>
                <c:pt idx="9957">
                  <c:v>9957</c:v>
                </c:pt>
                <c:pt idx="9958">
                  <c:v>9958</c:v>
                </c:pt>
                <c:pt idx="9959">
                  <c:v>9959</c:v>
                </c:pt>
                <c:pt idx="9960">
                  <c:v>9960</c:v>
                </c:pt>
                <c:pt idx="9961">
                  <c:v>9961</c:v>
                </c:pt>
                <c:pt idx="9962">
                  <c:v>9962</c:v>
                </c:pt>
                <c:pt idx="9963">
                  <c:v>9963</c:v>
                </c:pt>
                <c:pt idx="9964">
                  <c:v>9964</c:v>
                </c:pt>
                <c:pt idx="9965">
                  <c:v>9965</c:v>
                </c:pt>
                <c:pt idx="9966">
                  <c:v>9966</c:v>
                </c:pt>
                <c:pt idx="9967">
                  <c:v>9967</c:v>
                </c:pt>
                <c:pt idx="9968">
                  <c:v>9968</c:v>
                </c:pt>
                <c:pt idx="9969">
                  <c:v>9969</c:v>
                </c:pt>
                <c:pt idx="9970">
                  <c:v>9970</c:v>
                </c:pt>
                <c:pt idx="9971">
                  <c:v>9971</c:v>
                </c:pt>
                <c:pt idx="9972">
                  <c:v>9972</c:v>
                </c:pt>
                <c:pt idx="9973">
                  <c:v>9973</c:v>
                </c:pt>
                <c:pt idx="9974">
                  <c:v>9974</c:v>
                </c:pt>
                <c:pt idx="9975">
                  <c:v>9975</c:v>
                </c:pt>
                <c:pt idx="9976">
                  <c:v>9976</c:v>
                </c:pt>
                <c:pt idx="9977">
                  <c:v>9977</c:v>
                </c:pt>
                <c:pt idx="9978">
                  <c:v>9978</c:v>
                </c:pt>
                <c:pt idx="9979">
                  <c:v>9979</c:v>
                </c:pt>
                <c:pt idx="9980">
                  <c:v>9980</c:v>
                </c:pt>
                <c:pt idx="9981">
                  <c:v>9981</c:v>
                </c:pt>
                <c:pt idx="9982">
                  <c:v>9982</c:v>
                </c:pt>
                <c:pt idx="9983">
                  <c:v>9983</c:v>
                </c:pt>
                <c:pt idx="9984">
                  <c:v>9984</c:v>
                </c:pt>
                <c:pt idx="9985">
                  <c:v>9985</c:v>
                </c:pt>
                <c:pt idx="9986">
                  <c:v>9986</c:v>
                </c:pt>
                <c:pt idx="9987">
                  <c:v>9987</c:v>
                </c:pt>
                <c:pt idx="9988">
                  <c:v>9988</c:v>
                </c:pt>
                <c:pt idx="9989">
                  <c:v>9989</c:v>
                </c:pt>
                <c:pt idx="9990">
                  <c:v>9990</c:v>
                </c:pt>
                <c:pt idx="9991">
                  <c:v>9991</c:v>
                </c:pt>
                <c:pt idx="9992">
                  <c:v>9992</c:v>
                </c:pt>
                <c:pt idx="9993">
                  <c:v>9993</c:v>
                </c:pt>
                <c:pt idx="9994">
                  <c:v>9994</c:v>
                </c:pt>
                <c:pt idx="9995">
                  <c:v>9995</c:v>
                </c:pt>
                <c:pt idx="9996">
                  <c:v>9996</c:v>
                </c:pt>
                <c:pt idx="9997">
                  <c:v>9997</c:v>
                </c:pt>
                <c:pt idx="9998">
                  <c:v>9998</c:v>
                </c:pt>
                <c:pt idx="9999">
                  <c:v>9999</c:v>
                </c:pt>
                <c:pt idx="10000">
                  <c:v>10000</c:v>
                </c:pt>
                <c:pt idx="10001">
                  <c:v>10001</c:v>
                </c:pt>
                <c:pt idx="10002">
                  <c:v>10002</c:v>
                </c:pt>
                <c:pt idx="10003">
                  <c:v>10003</c:v>
                </c:pt>
                <c:pt idx="10004">
                  <c:v>10004</c:v>
                </c:pt>
                <c:pt idx="10005">
                  <c:v>10005</c:v>
                </c:pt>
                <c:pt idx="10006">
                  <c:v>10006</c:v>
                </c:pt>
                <c:pt idx="10007">
                  <c:v>10007</c:v>
                </c:pt>
                <c:pt idx="10008">
                  <c:v>10008</c:v>
                </c:pt>
                <c:pt idx="10009">
                  <c:v>10009</c:v>
                </c:pt>
                <c:pt idx="10010">
                  <c:v>10010</c:v>
                </c:pt>
                <c:pt idx="10011">
                  <c:v>10011</c:v>
                </c:pt>
                <c:pt idx="10012">
                  <c:v>10012</c:v>
                </c:pt>
                <c:pt idx="10013">
                  <c:v>10013</c:v>
                </c:pt>
                <c:pt idx="10014">
                  <c:v>10014</c:v>
                </c:pt>
                <c:pt idx="10015">
                  <c:v>10015</c:v>
                </c:pt>
                <c:pt idx="10016">
                  <c:v>10016</c:v>
                </c:pt>
                <c:pt idx="10017">
                  <c:v>10017</c:v>
                </c:pt>
                <c:pt idx="10018">
                  <c:v>10018</c:v>
                </c:pt>
                <c:pt idx="10019">
                  <c:v>10019</c:v>
                </c:pt>
                <c:pt idx="10020">
                  <c:v>10020</c:v>
                </c:pt>
                <c:pt idx="10021">
                  <c:v>10021</c:v>
                </c:pt>
                <c:pt idx="10022">
                  <c:v>10022</c:v>
                </c:pt>
                <c:pt idx="10023">
                  <c:v>10023</c:v>
                </c:pt>
                <c:pt idx="10024">
                  <c:v>10024</c:v>
                </c:pt>
                <c:pt idx="10025">
                  <c:v>10025</c:v>
                </c:pt>
                <c:pt idx="10026">
                  <c:v>10026</c:v>
                </c:pt>
                <c:pt idx="10027">
                  <c:v>10027</c:v>
                </c:pt>
                <c:pt idx="10028">
                  <c:v>10028</c:v>
                </c:pt>
                <c:pt idx="10029">
                  <c:v>10029</c:v>
                </c:pt>
                <c:pt idx="10030">
                  <c:v>10030</c:v>
                </c:pt>
                <c:pt idx="10031">
                  <c:v>10031</c:v>
                </c:pt>
                <c:pt idx="10032">
                  <c:v>10032</c:v>
                </c:pt>
                <c:pt idx="10033">
                  <c:v>10033</c:v>
                </c:pt>
                <c:pt idx="10034">
                  <c:v>10034</c:v>
                </c:pt>
                <c:pt idx="10035">
                  <c:v>10035</c:v>
                </c:pt>
                <c:pt idx="10036">
                  <c:v>10036</c:v>
                </c:pt>
                <c:pt idx="10037">
                  <c:v>10037</c:v>
                </c:pt>
                <c:pt idx="10038">
                  <c:v>10038</c:v>
                </c:pt>
                <c:pt idx="10039">
                  <c:v>10039</c:v>
                </c:pt>
                <c:pt idx="10040">
                  <c:v>10040</c:v>
                </c:pt>
                <c:pt idx="10041">
                  <c:v>10041</c:v>
                </c:pt>
                <c:pt idx="10042">
                  <c:v>10042</c:v>
                </c:pt>
                <c:pt idx="10043">
                  <c:v>10043</c:v>
                </c:pt>
                <c:pt idx="10044">
                  <c:v>10044</c:v>
                </c:pt>
                <c:pt idx="10045">
                  <c:v>10045</c:v>
                </c:pt>
                <c:pt idx="10046">
                  <c:v>10046</c:v>
                </c:pt>
                <c:pt idx="10047">
                  <c:v>10047</c:v>
                </c:pt>
                <c:pt idx="10048">
                  <c:v>10048</c:v>
                </c:pt>
                <c:pt idx="10049">
                  <c:v>10049</c:v>
                </c:pt>
                <c:pt idx="10050">
                  <c:v>10050</c:v>
                </c:pt>
                <c:pt idx="10051">
                  <c:v>10051</c:v>
                </c:pt>
                <c:pt idx="10052">
                  <c:v>10052</c:v>
                </c:pt>
                <c:pt idx="10053">
                  <c:v>10053</c:v>
                </c:pt>
                <c:pt idx="10054">
                  <c:v>10054</c:v>
                </c:pt>
                <c:pt idx="10055">
                  <c:v>10055</c:v>
                </c:pt>
                <c:pt idx="10056">
                  <c:v>10056</c:v>
                </c:pt>
                <c:pt idx="10057">
                  <c:v>10057</c:v>
                </c:pt>
                <c:pt idx="10058">
                  <c:v>10058</c:v>
                </c:pt>
                <c:pt idx="10059">
                  <c:v>10059</c:v>
                </c:pt>
                <c:pt idx="10060">
                  <c:v>10060</c:v>
                </c:pt>
                <c:pt idx="10061">
                  <c:v>10061</c:v>
                </c:pt>
                <c:pt idx="10062">
                  <c:v>10062</c:v>
                </c:pt>
                <c:pt idx="10063">
                  <c:v>10063</c:v>
                </c:pt>
                <c:pt idx="10064">
                  <c:v>10064</c:v>
                </c:pt>
                <c:pt idx="10065">
                  <c:v>10065</c:v>
                </c:pt>
                <c:pt idx="10066">
                  <c:v>10066</c:v>
                </c:pt>
                <c:pt idx="10067">
                  <c:v>10067</c:v>
                </c:pt>
                <c:pt idx="10068">
                  <c:v>10068</c:v>
                </c:pt>
                <c:pt idx="10069">
                  <c:v>10069</c:v>
                </c:pt>
                <c:pt idx="10070">
                  <c:v>10070</c:v>
                </c:pt>
                <c:pt idx="10071">
                  <c:v>10071</c:v>
                </c:pt>
                <c:pt idx="10072">
                  <c:v>10072</c:v>
                </c:pt>
                <c:pt idx="10073">
                  <c:v>10073</c:v>
                </c:pt>
                <c:pt idx="10074">
                  <c:v>10074</c:v>
                </c:pt>
                <c:pt idx="10075">
                  <c:v>10075</c:v>
                </c:pt>
                <c:pt idx="10076">
                  <c:v>10076</c:v>
                </c:pt>
                <c:pt idx="10077">
                  <c:v>10077</c:v>
                </c:pt>
                <c:pt idx="10078">
                  <c:v>10078</c:v>
                </c:pt>
                <c:pt idx="10079">
                  <c:v>10079</c:v>
                </c:pt>
                <c:pt idx="10080">
                  <c:v>10080</c:v>
                </c:pt>
                <c:pt idx="10081">
                  <c:v>10081</c:v>
                </c:pt>
                <c:pt idx="10082">
                  <c:v>10082</c:v>
                </c:pt>
                <c:pt idx="10083">
                  <c:v>10083</c:v>
                </c:pt>
                <c:pt idx="10084">
                  <c:v>10084</c:v>
                </c:pt>
                <c:pt idx="10085">
                  <c:v>10085</c:v>
                </c:pt>
                <c:pt idx="10086">
                  <c:v>10086</c:v>
                </c:pt>
                <c:pt idx="10087">
                  <c:v>10087</c:v>
                </c:pt>
                <c:pt idx="10088">
                  <c:v>10088</c:v>
                </c:pt>
                <c:pt idx="10089">
                  <c:v>10089</c:v>
                </c:pt>
                <c:pt idx="10090">
                  <c:v>10090</c:v>
                </c:pt>
                <c:pt idx="10091">
                  <c:v>10091</c:v>
                </c:pt>
                <c:pt idx="10092">
                  <c:v>10092</c:v>
                </c:pt>
                <c:pt idx="10093">
                  <c:v>10093</c:v>
                </c:pt>
                <c:pt idx="10094">
                  <c:v>10094</c:v>
                </c:pt>
                <c:pt idx="10095">
                  <c:v>10095</c:v>
                </c:pt>
                <c:pt idx="10096">
                  <c:v>10096</c:v>
                </c:pt>
                <c:pt idx="10097">
                  <c:v>10097</c:v>
                </c:pt>
                <c:pt idx="10098">
                  <c:v>10098</c:v>
                </c:pt>
                <c:pt idx="10099">
                  <c:v>10099</c:v>
                </c:pt>
                <c:pt idx="10100">
                  <c:v>10100</c:v>
                </c:pt>
                <c:pt idx="10101">
                  <c:v>10101</c:v>
                </c:pt>
                <c:pt idx="10102">
                  <c:v>10102</c:v>
                </c:pt>
                <c:pt idx="10103">
                  <c:v>10103</c:v>
                </c:pt>
                <c:pt idx="10104">
                  <c:v>10104</c:v>
                </c:pt>
                <c:pt idx="10105">
                  <c:v>10105</c:v>
                </c:pt>
                <c:pt idx="10106">
                  <c:v>10106</c:v>
                </c:pt>
                <c:pt idx="10107">
                  <c:v>10107</c:v>
                </c:pt>
                <c:pt idx="10108">
                  <c:v>10108</c:v>
                </c:pt>
                <c:pt idx="10109">
                  <c:v>10109</c:v>
                </c:pt>
                <c:pt idx="10110">
                  <c:v>10110</c:v>
                </c:pt>
                <c:pt idx="10111">
                  <c:v>10111</c:v>
                </c:pt>
                <c:pt idx="10112">
                  <c:v>10112</c:v>
                </c:pt>
                <c:pt idx="10113">
                  <c:v>10113</c:v>
                </c:pt>
                <c:pt idx="10114">
                  <c:v>10114</c:v>
                </c:pt>
                <c:pt idx="10115">
                  <c:v>10115</c:v>
                </c:pt>
                <c:pt idx="10116">
                  <c:v>10116</c:v>
                </c:pt>
                <c:pt idx="10117">
                  <c:v>10117</c:v>
                </c:pt>
                <c:pt idx="10118">
                  <c:v>10118</c:v>
                </c:pt>
                <c:pt idx="10119">
                  <c:v>10119</c:v>
                </c:pt>
                <c:pt idx="10120">
                  <c:v>10120</c:v>
                </c:pt>
                <c:pt idx="10121">
                  <c:v>10121</c:v>
                </c:pt>
                <c:pt idx="10122">
                  <c:v>10122</c:v>
                </c:pt>
                <c:pt idx="10123">
                  <c:v>10123</c:v>
                </c:pt>
                <c:pt idx="10124">
                  <c:v>10124</c:v>
                </c:pt>
                <c:pt idx="10125">
                  <c:v>10125</c:v>
                </c:pt>
                <c:pt idx="10126">
                  <c:v>10126</c:v>
                </c:pt>
                <c:pt idx="10127">
                  <c:v>10127</c:v>
                </c:pt>
                <c:pt idx="10128">
                  <c:v>10128</c:v>
                </c:pt>
                <c:pt idx="10129">
                  <c:v>10129</c:v>
                </c:pt>
                <c:pt idx="10130">
                  <c:v>10130</c:v>
                </c:pt>
                <c:pt idx="10131">
                  <c:v>10131</c:v>
                </c:pt>
                <c:pt idx="10132">
                  <c:v>10132</c:v>
                </c:pt>
                <c:pt idx="10133">
                  <c:v>10133</c:v>
                </c:pt>
                <c:pt idx="10134">
                  <c:v>10134</c:v>
                </c:pt>
                <c:pt idx="10135">
                  <c:v>10135</c:v>
                </c:pt>
                <c:pt idx="10136">
                  <c:v>10136</c:v>
                </c:pt>
                <c:pt idx="10137">
                  <c:v>10137</c:v>
                </c:pt>
                <c:pt idx="10138">
                  <c:v>10138</c:v>
                </c:pt>
                <c:pt idx="10139">
                  <c:v>10139</c:v>
                </c:pt>
                <c:pt idx="10140">
                  <c:v>10140</c:v>
                </c:pt>
                <c:pt idx="10141">
                  <c:v>10141</c:v>
                </c:pt>
                <c:pt idx="10142">
                  <c:v>10142</c:v>
                </c:pt>
                <c:pt idx="10143">
                  <c:v>10143</c:v>
                </c:pt>
                <c:pt idx="10144">
                  <c:v>10144</c:v>
                </c:pt>
                <c:pt idx="10145">
                  <c:v>10145</c:v>
                </c:pt>
                <c:pt idx="10146">
                  <c:v>10146</c:v>
                </c:pt>
                <c:pt idx="10147">
                  <c:v>10147</c:v>
                </c:pt>
                <c:pt idx="10148">
                  <c:v>10148</c:v>
                </c:pt>
                <c:pt idx="10149">
                  <c:v>10149</c:v>
                </c:pt>
                <c:pt idx="10150">
                  <c:v>10150</c:v>
                </c:pt>
                <c:pt idx="10151">
                  <c:v>10151</c:v>
                </c:pt>
                <c:pt idx="10152">
                  <c:v>10152</c:v>
                </c:pt>
                <c:pt idx="10153">
                  <c:v>10153</c:v>
                </c:pt>
                <c:pt idx="10154">
                  <c:v>10154</c:v>
                </c:pt>
                <c:pt idx="10155">
                  <c:v>10155</c:v>
                </c:pt>
                <c:pt idx="10156">
                  <c:v>10156</c:v>
                </c:pt>
                <c:pt idx="10157">
                  <c:v>10157</c:v>
                </c:pt>
                <c:pt idx="10158">
                  <c:v>10158</c:v>
                </c:pt>
                <c:pt idx="10159">
                  <c:v>10159</c:v>
                </c:pt>
                <c:pt idx="10160">
                  <c:v>10160</c:v>
                </c:pt>
                <c:pt idx="10161">
                  <c:v>10161</c:v>
                </c:pt>
                <c:pt idx="10162">
                  <c:v>10162</c:v>
                </c:pt>
                <c:pt idx="10163">
                  <c:v>10163</c:v>
                </c:pt>
                <c:pt idx="10164">
                  <c:v>10164</c:v>
                </c:pt>
                <c:pt idx="10165">
                  <c:v>10165</c:v>
                </c:pt>
                <c:pt idx="10166">
                  <c:v>10166</c:v>
                </c:pt>
                <c:pt idx="10167">
                  <c:v>10167</c:v>
                </c:pt>
                <c:pt idx="10168">
                  <c:v>10168</c:v>
                </c:pt>
                <c:pt idx="10169">
                  <c:v>10169</c:v>
                </c:pt>
                <c:pt idx="10170">
                  <c:v>10170</c:v>
                </c:pt>
                <c:pt idx="10171">
                  <c:v>10171</c:v>
                </c:pt>
                <c:pt idx="10172">
                  <c:v>10172</c:v>
                </c:pt>
                <c:pt idx="10173">
                  <c:v>10173</c:v>
                </c:pt>
                <c:pt idx="10174">
                  <c:v>10174</c:v>
                </c:pt>
                <c:pt idx="10175">
                  <c:v>10175</c:v>
                </c:pt>
                <c:pt idx="10176">
                  <c:v>10176</c:v>
                </c:pt>
                <c:pt idx="10177">
                  <c:v>10177</c:v>
                </c:pt>
                <c:pt idx="10178">
                  <c:v>10178</c:v>
                </c:pt>
                <c:pt idx="10179">
                  <c:v>10179</c:v>
                </c:pt>
                <c:pt idx="10180">
                  <c:v>10180</c:v>
                </c:pt>
                <c:pt idx="10181">
                  <c:v>10181</c:v>
                </c:pt>
                <c:pt idx="10182">
                  <c:v>10182</c:v>
                </c:pt>
                <c:pt idx="10183">
                  <c:v>10183</c:v>
                </c:pt>
                <c:pt idx="10184">
                  <c:v>10184</c:v>
                </c:pt>
                <c:pt idx="10185">
                  <c:v>10185</c:v>
                </c:pt>
                <c:pt idx="10186">
                  <c:v>10186</c:v>
                </c:pt>
                <c:pt idx="10187">
                  <c:v>10187</c:v>
                </c:pt>
                <c:pt idx="10188">
                  <c:v>10188</c:v>
                </c:pt>
                <c:pt idx="10189">
                  <c:v>10189</c:v>
                </c:pt>
                <c:pt idx="10190">
                  <c:v>10190</c:v>
                </c:pt>
                <c:pt idx="10191">
                  <c:v>10191</c:v>
                </c:pt>
                <c:pt idx="10192">
                  <c:v>10192</c:v>
                </c:pt>
                <c:pt idx="10193">
                  <c:v>10193</c:v>
                </c:pt>
                <c:pt idx="10194">
                  <c:v>10194</c:v>
                </c:pt>
                <c:pt idx="10195">
                  <c:v>10195</c:v>
                </c:pt>
                <c:pt idx="10196">
                  <c:v>10196</c:v>
                </c:pt>
                <c:pt idx="10197">
                  <c:v>10197</c:v>
                </c:pt>
                <c:pt idx="10198">
                  <c:v>10198</c:v>
                </c:pt>
                <c:pt idx="10199">
                  <c:v>10199</c:v>
                </c:pt>
                <c:pt idx="10200">
                  <c:v>10200</c:v>
                </c:pt>
                <c:pt idx="10201">
                  <c:v>10201</c:v>
                </c:pt>
                <c:pt idx="10202">
                  <c:v>10202</c:v>
                </c:pt>
                <c:pt idx="10203">
                  <c:v>10203</c:v>
                </c:pt>
                <c:pt idx="10204">
                  <c:v>10204</c:v>
                </c:pt>
                <c:pt idx="10205">
                  <c:v>10205</c:v>
                </c:pt>
                <c:pt idx="10206">
                  <c:v>10206</c:v>
                </c:pt>
                <c:pt idx="10207">
                  <c:v>10207</c:v>
                </c:pt>
                <c:pt idx="10208">
                  <c:v>10208</c:v>
                </c:pt>
                <c:pt idx="10209">
                  <c:v>10209</c:v>
                </c:pt>
                <c:pt idx="10210">
                  <c:v>10210</c:v>
                </c:pt>
                <c:pt idx="10211">
                  <c:v>10211</c:v>
                </c:pt>
                <c:pt idx="10212">
                  <c:v>10212</c:v>
                </c:pt>
                <c:pt idx="10213">
                  <c:v>10213</c:v>
                </c:pt>
                <c:pt idx="10214">
                  <c:v>10214</c:v>
                </c:pt>
                <c:pt idx="10215">
                  <c:v>10215</c:v>
                </c:pt>
                <c:pt idx="10216">
                  <c:v>10216</c:v>
                </c:pt>
                <c:pt idx="10217">
                  <c:v>10217</c:v>
                </c:pt>
                <c:pt idx="10218">
                  <c:v>10218</c:v>
                </c:pt>
                <c:pt idx="10219">
                  <c:v>10219</c:v>
                </c:pt>
                <c:pt idx="10220">
                  <c:v>10220</c:v>
                </c:pt>
                <c:pt idx="10221">
                  <c:v>10221</c:v>
                </c:pt>
                <c:pt idx="10222">
                  <c:v>10222</c:v>
                </c:pt>
                <c:pt idx="10223">
                  <c:v>10223</c:v>
                </c:pt>
                <c:pt idx="10224">
                  <c:v>10224</c:v>
                </c:pt>
                <c:pt idx="10225">
                  <c:v>10225</c:v>
                </c:pt>
                <c:pt idx="10226">
                  <c:v>10226</c:v>
                </c:pt>
                <c:pt idx="10227">
                  <c:v>10227</c:v>
                </c:pt>
                <c:pt idx="10228">
                  <c:v>10228</c:v>
                </c:pt>
                <c:pt idx="10229">
                  <c:v>10229</c:v>
                </c:pt>
                <c:pt idx="10230">
                  <c:v>10230</c:v>
                </c:pt>
                <c:pt idx="10231">
                  <c:v>10231</c:v>
                </c:pt>
                <c:pt idx="10232">
                  <c:v>10232</c:v>
                </c:pt>
                <c:pt idx="10233">
                  <c:v>10233</c:v>
                </c:pt>
                <c:pt idx="10234">
                  <c:v>10234</c:v>
                </c:pt>
                <c:pt idx="10235">
                  <c:v>10235</c:v>
                </c:pt>
                <c:pt idx="10236">
                  <c:v>10236</c:v>
                </c:pt>
                <c:pt idx="10237">
                  <c:v>10237</c:v>
                </c:pt>
                <c:pt idx="10238">
                  <c:v>10238</c:v>
                </c:pt>
                <c:pt idx="10239">
                  <c:v>10239</c:v>
                </c:pt>
                <c:pt idx="10240">
                  <c:v>10240</c:v>
                </c:pt>
                <c:pt idx="10241">
                  <c:v>10241</c:v>
                </c:pt>
                <c:pt idx="10242">
                  <c:v>10242</c:v>
                </c:pt>
                <c:pt idx="10243">
                  <c:v>10243</c:v>
                </c:pt>
                <c:pt idx="10244">
                  <c:v>10244</c:v>
                </c:pt>
                <c:pt idx="10245">
                  <c:v>10245</c:v>
                </c:pt>
                <c:pt idx="10246">
                  <c:v>10246</c:v>
                </c:pt>
                <c:pt idx="10247">
                  <c:v>10247</c:v>
                </c:pt>
                <c:pt idx="10248">
                  <c:v>10248</c:v>
                </c:pt>
                <c:pt idx="10249">
                  <c:v>10249</c:v>
                </c:pt>
                <c:pt idx="10250">
                  <c:v>10250</c:v>
                </c:pt>
                <c:pt idx="10251">
                  <c:v>10251</c:v>
                </c:pt>
                <c:pt idx="10252">
                  <c:v>10252</c:v>
                </c:pt>
                <c:pt idx="10253">
                  <c:v>10253</c:v>
                </c:pt>
                <c:pt idx="10254">
                  <c:v>10254</c:v>
                </c:pt>
                <c:pt idx="10255">
                  <c:v>10255</c:v>
                </c:pt>
                <c:pt idx="10256">
                  <c:v>10256</c:v>
                </c:pt>
                <c:pt idx="10257">
                  <c:v>10257</c:v>
                </c:pt>
                <c:pt idx="10258">
                  <c:v>10258</c:v>
                </c:pt>
                <c:pt idx="10259">
                  <c:v>10259</c:v>
                </c:pt>
                <c:pt idx="10260">
                  <c:v>10260</c:v>
                </c:pt>
                <c:pt idx="10261">
                  <c:v>10261</c:v>
                </c:pt>
                <c:pt idx="10262">
                  <c:v>10262</c:v>
                </c:pt>
                <c:pt idx="10263">
                  <c:v>10263</c:v>
                </c:pt>
                <c:pt idx="10264">
                  <c:v>10264</c:v>
                </c:pt>
                <c:pt idx="10265">
                  <c:v>10265</c:v>
                </c:pt>
                <c:pt idx="10266">
                  <c:v>10266</c:v>
                </c:pt>
                <c:pt idx="10267">
                  <c:v>10267</c:v>
                </c:pt>
                <c:pt idx="10268">
                  <c:v>10268</c:v>
                </c:pt>
                <c:pt idx="10269">
                  <c:v>10269</c:v>
                </c:pt>
                <c:pt idx="10270">
                  <c:v>10270</c:v>
                </c:pt>
                <c:pt idx="10271">
                  <c:v>10271</c:v>
                </c:pt>
                <c:pt idx="10272">
                  <c:v>10272</c:v>
                </c:pt>
                <c:pt idx="10273">
                  <c:v>10273</c:v>
                </c:pt>
                <c:pt idx="10274">
                  <c:v>10274</c:v>
                </c:pt>
                <c:pt idx="10275">
                  <c:v>10275</c:v>
                </c:pt>
                <c:pt idx="10276">
                  <c:v>10276</c:v>
                </c:pt>
                <c:pt idx="10277">
                  <c:v>10277</c:v>
                </c:pt>
                <c:pt idx="10278">
                  <c:v>10278</c:v>
                </c:pt>
                <c:pt idx="10279">
                  <c:v>10279</c:v>
                </c:pt>
                <c:pt idx="10280">
                  <c:v>10280</c:v>
                </c:pt>
                <c:pt idx="10281">
                  <c:v>10281</c:v>
                </c:pt>
                <c:pt idx="10282">
                  <c:v>10282</c:v>
                </c:pt>
                <c:pt idx="10283">
                  <c:v>10283</c:v>
                </c:pt>
                <c:pt idx="10284">
                  <c:v>10284</c:v>
                </c:pt>
                <c:pt idx="10285">
                  <c:v>10285</c:v>
                </c:pt>
                <c:pt idx="10286">
                  <c:v>10286</c:v>
                </c:pt>
                <c:pt idx="10287">
                  <c:v>10287</c:v>
                </c:pt>
                <c:pt idx="10288">
                  <c:v>10288</c:v>
                </c:pt>
                <c:pt idx="10289">
                  <c:v>10289</c:v>
                </c:pt>
                <c:pt idx="10290">
                  <c:v>10290</c:v>
                </c:pt>
                <c:pt idx="10291">
                  <c:v>10291</c:v>
                </c:pt>
                <c:pt idx="10292">
                  <c:v>10292</c:v>
                </c:pt>
                <c:pt idx="10293">
                  <c:v>10293</c:v>
                </c:pt>
                <c:pt idx="10294">
                  <c:v>10294</c:v>
                </c:pt>
                <c:pt idx="10295">
                  <c:v>10295</c:v>
                </c:pt>
                <c:pt idx="10296">
                  <c:v>10296</c:v>
                </c:pt>
                <c:pt idx="10297">
                  <c:v>10297</c:v>
                </c:pt>
                <c:pt idx="10298">
                  <c:v>10298</c:v>
                </c:pt>
                <c:pt idx="10299">
                  <c:v>10299</c:v>
                </c:pt>
                <c:pt idx="10300">
                  <c:v>10300</c:v>
                </c:pt>
                <c:pt idx="10301">
                  <c:v>10301</c:v>
                </c:pt>
                <c:pt idx="10302">
                  <c:v>10302</c:v>
                </c:pt>
                <c:pt idx="10303">
                  <c:v>10303</c:v>
                </c:pt>
                <c:pt idx="10304">
                  <c:v>10304</c:v>
                </c:pt>
                <c:pt idx="10305">
                  <c:v>10305</c:v>
                </c:pt>
                <c:pt idx="10306">
                  <c:v>10306</c:v>
                </c:pt>
                <c:pt idx="10307">
                  <c:v>10307</c:v>
                </c:pt>
                <c:pt idx="10308">
                  <c:v>10308</c:v>
                </c:pt>
                <c:pt idx="10309">
                  <c:v>10309</c:v>
                </c:pt>
                <c:pt idx="10310">
                  <c:v>10310</c:v>
                </c:pt>
                <c:pt idx="10311">
                  <c:v>10311</c:v>
                </c:pt>
                <c:pt idx="10312">
                  <c:v>10312</c:v>
                </c:pt>
                <c:pt idx="10313">
                  <c:v>10313</c:v>
                </c:pt>
                <c:pt idx="10314">
                  <c:v>10314</c:v>
                </c:pt>
                <c:pt idx="10315">
                  <c:v>10315</c:v>
                </c:pt>
                <c:pt idx="10316">
                  <c:v>10316</c:v>
                </c:pt>
                <c:pt idx="10317">
                  <c:v>10317</c:v>
                </c:pt>
                <c:pt idx="10318">
                  <c:v>10318</c:v>
                </c:pt>
                <c:pt idx="10319">
                  <c:v>10319</c:v>
                </c:pt>
                <c:pt idx="10320">
                  <c:v>10320</c:v>
                </c:pt>
                <c:pt idx="10321">
                  <c:v>10321</c:v>
                </c:pt>
                <c:pt idx="10322">
                  <c:v>10322</c:v>
                </c:pt>
                <c:pt idx="10323">
                  <c:v>10323</c:v>
                </c:pt>
                <c:pt idx="10324">
                  <c:v>10324</c:v>
                </c:pt>
                <c:pt idx="10325">
                  <c:v>10325</c:v>
                </c:pt>
                <c:pt idx="10326">
                  <c:v>10326</c:v>
                </c:pt>
                <c:pt idx="10327">
                  <c:v>10327</c:v>
                </c:pt>
                <c:pt idx="10328">
                  <c:v>10328</c:v>
                </c:pt>
                <c:pt idx="10329">
                  <c:v>10329</c:v>
                </c:pt>
                <c:pt idx="10330">
                  <c:v>10330</c:v>
                </c:pt>
                <c:pt idx="10331">
                  <c:v>10331</c:v>
                </c:pt>
                <c:pt idx="10332">
                  <c:v>10332</c:v>
                </c:pt>
                <c:pt idx="10333">
                  <c:v>10333</c:v>
                </c:pt>
                <c:pt idx="10334">
                  <c:v>10334</c:v>
                </c:pt>
                <c:pt idx="10335">
                  <c:v>10335</c:v>
                </c:pt>
                <c:pt idx="10336">
                  <c:v>10336</c:v>
                </c:pt>
                <c:pt idx="10337">
                  <c:v>10337</c:v>
                </c:pt>
                <c:pt idx="10338">
                  <c:v>10338</c:v>
                </c:pt>
                <c:pt idx="10339">
                  <c:v>10339</c:v>
                </c:pt>
                <c:pt idx="10340">
                  <c:v>10340</c:v>
                </c:pt>
                <c:pt idx="10341">
                  <c:v>10341</c:v>
                </c:pt>
                <c:pt idx="10342">
                  <c:v>10342</c:v>
                </c:pt>
                <c:pt idx="10343">
                  <c:v>10343</c:v>
                </c:pt>
                <c:pt idx="10344">
                  <c:v>10344</c:v>
                </c:pt>
                <c:pt idx="10345">
                  <c:v>10345</c:v>
                </c:pt>
                <c:pt idx="10346">
                  <c:v>10346</c:v>
                </c:pt>
                <c:pt idx="10347">
                  <c:v>10347</c:v>
                </c:pt>
                <c:pt idx="10348">
                  <c:v>10348</c:v>
                </c:pt>
                <c:pt idx="10349">
                  <c:v>10349</c:v>
                </c:pt>
                <c:pt idx="10350">
                  <c:v>10350</c:v>
                </c:pt>
                <c:pt idx="10351">
                  <c:v>10351</c:v>
                </c:pt>
                <c:pt idx="10352">
                  <c:v>10352</c:v>
                </c:pt>
                <c:pt idx="10353">
                  <c:v>10353</c:v>
                </c:pt>
                <c:pt idx="10354">
                  <c:v>10354</c:v>
                </c:pt>
                <c:pt idx="10355">
                  <c:v>10355</c:v>
                </c:pt>
                <c:pt idx="10356">
                  <c:v>10356</c:v>
                </c:pt>
                <c:pt idx="10357">
                  <c:v>10357</c:v>
                </c:pt>
                <c:pt idx="10358">
                  <c:v>10358</c:v>
                </c:pt>
                <c:pt idx="10359">
                  <c:v>10359</c:v>
                </c:pt>
                <c:pt idx="10360">
                  <c:v>10360</c:v>
                </c:pt>
                <c:pt idx="10361">
                  <c:v>10361</c:v>
                </c:pt>
                <c:pt idx="10362">
                  <c:v>10362</c:v>
                </c:pt>
                <c:pt idx="10363">
                  <c:v>10363</c:v>
                </c:pt>
                <c:pt idx="10364">
                  <c:v>10364</c:v>
                </c:pt>
                <c:pt idx="10365">
                  <c:v>10365</c:v>
                </c:pt>
                <c:pt idx="10366">
                  <c:v>10366</c:v>
                </c:pt>
                <c:pt idx="10367">
                  <c:v>10367</c:v>
                </c:pt>
                <c:pt idx="10368">
                  <c:v>10368</c:v>
                </c:pt>
                <c:pt idx="10369">
                  <c:v>10369</c:v>
                </c:pt>
                <c:pt idx="10370">
                  <c:v>10370</c:v>
                </c:pt>
                <c:pt idx="10371">
                  <c:v>10371</c:v>
                </c:pt>
                <c:pt idx="10372">
                  <c:v>10372</c:v>
                </c:pt>
                <c:pt idx="10373">
                  <c:v>10373</c:v>
                </c:pt>
                <c:pt idx="10374">
                  <c:v>10374</c:v>
                </c:pt>
                <c:pt idx="10375">
                  <c:v>10375</c:v>
                </c:pt>
                <c:pt idx="10376">
                  <c:v>10376</c:v>
                </c:pt>
                <c:pt idx="10377">
                  <c:v>10377</c:v>
                </c:pt>
                <c:pt idx="10378">
                  <c:v>10378</c:v>
                </c:pt>
                <c:pt idx="10379">
                  <c:v>10379</c:v>
                </c:pt>
                <c:pt idx="10380">
                  <c:v>10380</c:v>
                </c:pt>
                <c:pt idx="10381">
                  <c:v>10381</c:v>
                </c:pt>
                <c:pt idx="10382">
                  <c:v>10382</c:v>
                </c:pt>
                <c:pt idx="10383">
                  <c:v>10383</c:v>
                </c:pt>
                <c:pt idx="10384">
                  <c:v>10384</c:v>
                </c:pt>
                <c:pt idx="10385">
                  <c:v>10385</c:v>
                </c:pt>
                <c:pt idx="10386">
                  <c:v>10386</c:v>
                </c:pt>
                <c:pt idx="10387">
                  <c:v>10387</c:v>
                </c:pt>
                <c:pt idx="10388">
                  <c:v>10388</c:v>
                </c:pt>
                <c:pt idx="10389">
                  <c:v>10389</c:v>
                </c:pt>
                <c:pt idx="10390">
                  <c:v>10390</c:v>
                </c:pt>
                <c:pt idx="10391">
                  <c:v>10391</c:v>
                </c:pt>
                <c:pt idx="10392">
                  <c:v>10392</c:v>
                </c:pt>
                <c:pt idx="10393">
                  <c:v>10393</c:v>
                </c:pt>
                <c:pt idx="10394">
                  <c:v>10394</c:v>
                </c:pt>
                <c:pt idx="10395">
                  <c:v>10395</c:v>
                </c:pt>
                <c:pt idx="10396">
                  <c:v>10396</c:v>
                </c:pt>
                <c:pt idx="10397">
                  <c:v>10397</c:v>
                </c:pt>
                <c:pt idx="10398">
                  <c:v>10398</c:v>
                </c:pt>
                <c:pt idx="10399">
                  <c:v>10399</c:v>
                </c:pt>
                <c:pt idx="10400">
                  <c:v>10400</c:v>
                </c:pt>
                <c:pt idx="10401">
                  <c:v>10401</c:v>
                </c:pt>
                <c:pt idx="10402">
                  <c:v>10402</c:v>
                </c:pt>
                <c:pt idx="10403">
                  <c:v>10403</c:v>
                </c:pt>
                <c:pt idx="10404">
                  <c:v>10404</c:v>
                </c:pt>
                <c:pt idx="10405">
                  <c:v>10405</c:v>
                </c:pt>
                <c:pt idx="10406">
                  <c:v>10406</c:v>
                </c:pt>
                <c:pt idx="10407">
                  <c:v>10407</c:v>
                </c:pt>
                <c:pt idx="10408">
                  <c:v>10408</c:v>
                </c:pt>
                <c:pt idx="10409">
                  <c:v>10409</c:v>
                </c:pt>
                <c:pt idx="10410">
                  <c:v>10410</c:v>
                </c:pt>
                <c:pt idx="10411">
                  <c:v>10411</c:v>
                </c:pt>
                <c:pt idx="10412">
                  <c:v>10412</c:v>
                </c:pt>
                <c:pt idx="10413">
                  <c:v>10413</c:v>
                </c:pt>
                <c:pt idx="10414">
                  <c:v>10414</c:v>
                </c:pt>
                <c:pt idx="10415">
                  <c:v>10415</c:v>
                </c:pt>
                <c:pt idx="10416">
                  <c:v>10416</c:v>
                </c:pt>
                <c:pt idx="10417">
                  <c:v>10417</c:v>
                </c:pt>
                <c:pt idx="10418">
                  <c:v>10418</c:v>
                </c:pt>
                <c:pt idx="10419">
                  <c:v>10419</c:v>
                </c:pt>
                <c:pt idx="10420">
                  <c:v>10420</c:v>
                </c:pt>
                <c:pt idx="10421">
                  <c:v>10421</c:v>
                </c:pt>
                <c:pt idx="10422">
                  <c:v>10422</c:v>
                </c:pt>
                <c:pt idx="10423">
                  <c:v>10423</c:v>
                </c:pt>
                <c:pt idx="10424">
                  <c:v>10424</c:v>
                </c:pt>
                <c:pt idx="10425">
                  <c:v>10425</c:v>
                </c:pt>
                <c:pt idx="10426">
                  <c:v>10426</c:v>
                </c:pt>
                <c:pt idx="10427">
                  <c:v>10427</c:v>
                </c:pt>
                <c:pt idx="10428">
                  <c:v>10428</c:v>
                </c:pt>
                <c:pt idx="10429">
                  <c:v>10429</c:v>
                </c:pt>
                <c:pt idx="10430">
                  <c:v>10430</c:v>
                </c:pt>
                <c:pt idx="10431">
                  <c:v>10431</c:v>
                </c:pt>
                <c:pt idx="10432">
                  <c:v>10432</c:v>
                </c:pt>
                <c:pt idx="10433">
                  <c:v>10433</c:v>
                </c:pt>
                <c:pt idx="10434">
                  <c:v>10434</c:v>
                </c:pt>
                <c:pt idx="10435">
                  <c:v>10435</c:v>
                </c:pt>
                <c:pt idx="10436">
                  <c:v>10436</c:v>
                </c:pt>
                <c:pt idx="10437">
                  <c:v>10437</c:v>
                </c:pt>
                <c:pt idx="10438">
                  <c:v>10438</c:v>
                </c:pt>
                <c:pt idx="10439">
                  <c:v>10439</c:v>
                </c:pt>
                <c:pt idx="10440">
                  <c:v>10440</c:v>
                </c:pt>
                <c:pt idx="10441">
                  <c:v>10441</c:v>
                </c:pt>
                <c:pt idx="10442">
                  <c:v>10442</c:v>
                </c:pt>
                <c:pt idx="10443">
                  <c:v>10443</c:v>
                </c:pt>
                <c:pt idx="10444">
                  <c:v>10444</c:v>
                </c:pt>
                <c:pt idx="10445">
                  <c:v>10445</c:v>
                </c:pt>
                <c:pt idx="10446">
                  <c:v>10446</c:v>
                </c:pt>
                <c:pt idx="10447">
                  <c:v>10447</c:v>
                </c:pt>
                <c:pt idx="10448">
                  <c:v>10448</c:v>
                </c:pt>
                <c:pt idx="10449">
                  <c:v>10449</c:v>
                </c:pt>
                <c:pt idx="10450">
                  <c:v>10450</c:v>
                </c:pt>
                <c:pt idx="10451">
                  <c:v>10451</c:v>
                </c:pt>
                <c:pt idx="10452">
                  <c:v>10452</c:v>
                </c:pt>
                <c:pt idx="10453">
                  <c:v>10453</c:v>
                </c:pt>
                <c:pt idx="10454">
                  <c:v>10454</c:v>
                </c:pt>
                <c:pt idx="10455">
                  <c:v>10455</c:v>
                </c:pt>
                <c:pt idx="10456">
                  <c:v>10456</c:v>
                </c:pt>
                <c:pt idx="10457">
                  <c:v>10457</c:v>
                </c:pt>
                <c:pt idx="10458">
                  <c:v>10458</c:v>
                </c:pt>
                <c:pt idx="10459">
                  <c:v>10459</c:v>
                </c:pt>
                <c:pt idx="10460">
                  <c:v>10460</c:v>
                </c:pt>
                <c:pt idx="10461">
                  <c:v>10461</c:v>
                </c:pt>
                <c:pt idx="10462">
                  <c:v>10462</c:v>
                </c:pt>
                <c:pt idx="10463">
                  <c:v>10463</c:v>
                </c:pt>
                <c:pt idx="10464">
                  <c:v>10464</c:v>
                </c:pt>
                <c:pt idx="10465">
                  <c:v>10465</c:v>
                </c:pt>
                <c:pt idx="10466">
                  <c:v>10466</c:v>
                </c:pt>
                <c:pt idx="10467">
                  <c:v>10467</c:v>
                </c:pt>
                <c:pt idx="10468">
                  <c:v>10468</c:v>
                </c:pt>
                <c:pt idx="10469">
                  <c:v>10469</c:v>
                </c:pt>
                <c:pt idx="10470">
                  <c:v>10470</c:v>
                </c:pt>
                <c:pt idx="10471">
                  <c:v>10471</c:v>
                </c:pt>
                <c:pt idx="10472">
                  <c:v>10472</c:v>
                </c:pt>
                <c:pt idx="10473">
                  <c:v>10473</c:v>
                </c:pt>
                <c:pt idx="10474">
                  <c:v>10474</c:v>
                </c:pt>
                <c:pt idx="10475">
                  <c:v>10475</c:v>
                </c:pt>
                <c:pt idx="10476">
                  <c:v>10476</c:v>
                </c:pt>
                <c:pt idx="10477">
                  <c:v>10477</c:v>
                </c:pt>
                <c:pt idx="10478">
                  <c:v>10478</c:v>
                </c:pt>
                <c:pt idx="10479">
                  <c:v>10479</c:v>
                </c:pt>
                <c:pt idx="10480">
                  <c:v>10480</c:v>
                </c:pt>
                <c:pt idx="10481">
                  <c:v>10481</c:v>
                </c:pt>
                <c:pt idx="10482">
                  <c:v>10482</c:v>
                </c:pt>
                <c:pt idx="10483">
                  <c:v>10483</c:v>
                </c:pt>
                <c:pt idx="10484">
                  <c:v>10484</c:v>
                </c:pt>
                <c:pt idx="10485">
                  <c:v>10485</c:v>
                </c:pt>
                <c:pt idx="10486">
                  <c:v>10486</c:v>
                </c:pt>
                <c:pt idx="10487">
                  <c:v>10487</c:v>
                </c:pt>
                <c:pt idx="10488">
                  <c:v>10488</c:v>
                </c:pt>
                <c:pt idx="10489">
                  <c:v>10489</c:v>
                </c:pt>
                <c:pt idx="10490">
                  <c:v>10490</c:v>
                </c:pt>
                <c:pt idx="10491">
                  <c:v>10491</c:v>
                </c:pt>
                <c:pt idx="10492">
                  <c:v>10492</c:v>
                </c:pt>
                <c:pt idx="10493">
                  <c:v>10493</c:v>
                </c:pt>
                <c:pt idx="10494">
                  <c:v>10494</c:v>
                </c:pt>
                <c:pt idx="10495">
                  <c:v>10495</c:v>
                </c:pt>
                <c:pt idx="10496">
                  <c:v>10496</c:v>
                </c:pt>
                <c:pt idx="10497">
                  <c:v>10497</c:v>
                </c:pt>
                <c:pt idx="10498">
                  <c:v>10498</c:v>
                </c:pt>
                <c:pt idx="10499">
                  <c:v>10499</c:v>
                </c:pt>
                <c:pt idx="10500">
                  <c:v>10500</c:v>
                </c:pt>
                <c:pt idx="10501">
                  <c:v>10501</c:v>
                </c:pt>
                <c:pt idx="10502">
                  <c:v>10502</c:v>
                </c:pt>
                <c:pt idx="10503">
                  <c:v>10503</c:v>
                </c:pt>
                <c:pt idx="10504">
                  <c:v>10504</c:v>
                </c:pt>
                <c:pt idx="10505">
                  <c:v>10505</c:v>
                </c:pt>
                <c:pt idx="10506">
                  <c:v>10506</c:v>
                </c:pt>
                <c:pt idx="10507">
                  <c:v>10507</c:v>
                </c:pt>
                <c:pt idx="10508">
                  <c:v>10508</c:v>
                </c:pt>
                <c:pt idx="10509">
                  <c:v>10509</c:v>
                </c:pt>
                <c:pt idx="10510">
                  <c:v>10510</c:v>
                </c:pt>
                <c:pt idx="10511">
                  <c:v>10511</c:v>
                </c:pt>
                <c:pt idx="10512">
                  <c:v>10512</c:v>
                </c:pt>
                <c:pt idx="10513">
                  <c:v>10513</c:v>
                </c:pt>
                <c:pt idx="10514">
                  <c:v>10514</c:v>
                </c:pt>
                <c:pt idx="10515">
                  <c:v>10515</c:v>
                </c:pt>
                <c:pt idx="10516">
                  <c:v>10516</c:v>
                </c:pt>
                <c:pt idx="10517">
                  <c:v>10517</c:v>
                </c:pt>
                <c:pt idx="10518">
                  <c:v>10518</c:v>
                </c:pt>
                <c:pt idx="10519">
                  <c:v>10519</c:v>
                </c:pt>
                <c:pt idx="10520">
                  <c:v>10520</c:v>
                </c:pt>
                <c:pt idx="10521">
                  <c:v>10521</c:v>
                </c:pt>
                <c:pt idx="10522">
                  <c:v>10522</c:v>
                </c:pt>
                <c:pt idx="10523">
                  <c:v>10523</c:v>
                </c:pt>
                <c:pt idx="10524">
                  <c:v>10524</c:v>
                </c:pt>
                <c:pt idx="10525">
                  <c:v>10525</c:v>
                </c:pt>
                <c:pt idx="10526">
                  <c:v>10526</c:v>
                </c:pt>
                <c:pt idx="10527">
                  <c:v>10527</c:v>
                </c:pt>
                <c:pt idx="10528">
                  <c:v>10528</c:v>
                </c:pt>
                <c:pt idx="10529">
                  <c:v>10529</c:v>
                </c:pt>
                <c:pt idx="10530">
                  <c:v>10530</c:v>
                </c:pt>
                <c:pt idx="10531">
                  <c:v>10531</c:v>
                </c:pt>
                <c:pt idx="10532">
                  <c:v>10532</c:v>
                </c:pt>
                <c:pt idx="10533">
                  <c:v>10533</c:v>
                </c:pt>
                <c:pt idx="10534">
                  <c:v>10534</c:v>
                </c:pt>
                <c:pt idx="10535">
                  <c:v>10535</c:v>
                </c:pt>
                <c:pt idx="10536">
                  <c:v>10536</c:v>
                </c:pt>
                <c:pt idx="10537">
                  <c:v>10537</c:v>
                </c:pt>
                <c:pt idx="10538">
                  <c:v>10538</c:v>
                </c:pt>
                <c:pt idx="10539">
                  <c:v>10539</c:v>
                </c:pt>
                <c:pt idx="10540">
                  <c:v>10540</c:v>
                </c:pt>
                <c:pt idx="10541">
                  <c:v>10541</c:v>
                </c:pt>
                <c:pt idx="10542">
                  <c:v>10542</c:v>
                </c:pt>
                <c:pt idx="10543">
                  <c:v>10543</c:v>
                </c:pt>
                <c:pt idx="10544">
                  <c:v>10544</c:v>
                </c:pt>
                <c:pt idx="10545">
                  <c:v>10545</c:v>
                </c:pt>
                <c:pt idx="10546">
                  <c:v>10546</c:v>
                </c:pt>
                <c:pt idx="10547">
                  <c:v>10547</c:v>
                </c:pt>
                <c:pt idx="10548">
                  <c:v>10548</c:v>
                </c:pt>
                <c:pt idx="10549">
                  <c:v>10549</c:v>
                </c:pt>
                <c:pt idx="10550">
                  <c:v>10550</c:v>
                </c:pt>
                <c:pt idx="10551">
                  <c:v>10551</c:v>
                </c:pt>
                <c:pt idx="10552">
                  <c:v>10552</c:v>
                </c:pt>
                <c:pt idx="10553">
                  <c:v>10553</c:v>
                </c:pt>
                <c:pt idx="10554">
                  <c:v>10554</c:v>
                </c:pt>
                <c:pt idx="10555">
                  <c:v>10555</c:v>
                </c:pt>
                <c:pt idx="10556">
                  <c:v>10556</c:v>
                </c:pt>
                <c:pt idx="10557">
                  <c:v>10557</c:v>
                </c:pt>
                <c:pt idx="10558">
                  <c:v>10558</c:v>
                </c:pt>
                <c:pt idx="10559">
                  <c:v>10559</c:v>
                </c:pt>
                <c:pt idx="10560">
                  <c:v>10560</c:v>
                </c:pt>
                <c:pt idx="10561">
                  <c:v>10561</c:v>
                </c:pt>
                <c:pt idx="10562">
                  <c:v>10562</c:v>
                </c:pt>
                <c:pt idx="10563">
                  <c:v>10563</c:v>
                </c:pt>
                <c:pt idx="10564">
                  <c:v>10564</c:v>
                </c:pt>
                <c:pt idx="10565">
                  <c:v>10565</c:v>
                </c:pt>
                <c:pt idx="10566">
                  <c:v>10566</c:v>
                </c:pt>
                <c:pt idx="10567">
                  <c:v>10567</c:v>
                </c:pt>
                <c:pt idx="10568">
                  <c:v>10568</c:v>
                </c:pt>
                <c:pt idx="10569">
                  <c:v>10569</c:v>
                </c:pt>
                <c:pt idx="10570">
                  <c:v>10570</c:v>
                </c:pt>
                <c:pt idx="10571">
                  <c:v>10571</c:v>
                </c:pt>
                <c:pt idx="10572">
                  <c:v>10572</c:v>
                </c:pt>
                <c:pt idx="10573">
                  <c:v>10573</c:v>
                </c:pt>
                <c:pt idx="10574">
                  <c:v>10574</c:v>
                </c:pt>
                <c:pt idx="10575">
                  <c:v>10575</c:v>
                </c:pt>
                <c:pt idx="10576">
                  <c:v>10576</c:v>
                </c:pt>
                <c:pt idx="10577">
                  <c:v>10577</c:v>
                </c:pt>
                <c:pt idx="10578">
                  <c:v>10578</c:v>
                </c:pt>
                <c:pt idx="10579">
                  <c:v>10579</c:v>
                </c:pt>
                <c:pt idx="10580">
                  <c:v>10580</c:v>
                </c:pt>
                <c:pt idx="10581">
                  <c:v>10581</c:v>
                </c:pt>
                <c:pt idx="10582">
                  <c:v>10582</c:v>
                </c:pt>
                <c:pt idx="10583">
                  <c:v>10583</c:v>
                </c:pt>
                <c:pt idx="10584">
                  <c:v>10584</c:v>
                </c:pt>
                <c:pt idx="10585">
                  <c:v>10585</c:v>
                </c:pt>
                <c:pt idx="10586">
                  <c:v>10586</c:v>
                </c:pt>
                <c:pt idx="10587">
                  <c:v>10587</c:v>
                </c:pt>
                <c:pt idx="10588">
                  <c:v>10588</c:v>
                </c:pt>
                <c:pt idx="10589">
                  <c:v>10589</c:v>
                </c:pt>
                <c:pt idx="10590">
                  <c:v>10590</c:v>
                </c:pt>
                <c:pt idx="10591">
                  <c:v>10591</c:v>
                </c:pt>
                <c:pt idx="10592">
                  <c:v>10592</c:v>
                </c:pt>
                <c:pt idx="10593">
                  <c:v>10593</c:v>
                </c:pt>
                <c:pt idx="10594">
                  <c:v>10594</c:v>
                </c:pt>
                <c:pt idx="10595">
                  <c:v>10595</c:v>
                </c:pt>
                <c:pt idx="10596">
                  <c:v>10596</c:v>
                </c:pt>
                <c:pt idx="10597">
                  <c:v>10597</c:v>
                </c:pt>
                <c:pt idx="10598">
                  <c:v>10598</c:v>
                </c:pt>
                <c:pt idx="10599">
                  <c:v>10599</c:v>
                </c:pt>
                <c:pt idx="10600">
                  <c:v>10600</c:v>
                </c:pt>
                <c:pt idx="10601">
                  <c:v>10601</c:v>
                </c:pt>
                <c:pt idx="10602">
                  <c:v>10602</c:v>
                </c:pt>
                <c:pt idx="10603">
                  <c:v>10603</c:v>
                </c:pt>
                <c:pt idx="10604">
                  <c:v>10604</c:v>
                </c:pt>
                <c:pt idx="10605">
                  <c:v>10605</c:v>
                </c:pt>
                <c:pt idx="10606">
                  <c:v>10606</c:v>
                </c:pt>
                <c:pt idx="10607">
                  <c:v>10607</c:v>
                </c:pt>
                <c:pt idx="10608">
                  <c:v>10608</c:v>
                </c:pt>
                <c:pt idx="10609">
                  <c:v>10609</c:v>
                </c:pt>
                <c:pt idx="10610">
                  <c:v>10610</c:v>
                </c:pt>
                <c:pt idx="10611">
                  <c:v>10611</c:v>
                </c:pt>
                <c:pt idx="10612">
                  <c:v>10612</c:v>
                </c:pt>
                <c:pt idx="10613">
                  <c:v>10613</c:v>
                </c:pt>
                <c:pt idx="10614">
                  <c:v>10614</c:v>
                </c:pt>
                <c:pt idx="10615">
                  <c:v>10615</c:v>
                </c:pt>
                <c:pt idx="10616">
                  <c:v>10616</c:v>
                </c:pt>
                <c:pt idx="10617">
                  <c:v>10617</c:v>
                </c:pt>
                <c:pt idx="10618">
                  <c:v>10618</c:v>
                </c:pt>
                <c:pt idx="10619">
                  <c:v>10619</c:v>
                </c:pt>
                <c:pt idx="10620">
                  <c:v>10620</c:v>
                </c:pt>
                <c:pt idx="10621">
                  <c:v>10621</c:v>
                </c:pt>
                <c:pt idx="10622">
                  <c:v>10622</c:v>
                </c:pt>
                <c:pt idx="10623">
                  <c:v>10623</c:v>
                </c:pt>
                <c:pt idx="10624">
                  <c:v>10624</c:v>
                </c:pt>
                <c:pt idx="10625">
                  <c:v>10625</c:v>
                </c:pt>
                <c:pt idx="10626">
                  <c:v>10626</c:v>
                </c:pt>
                <c:pt idx="10627">
                  <c:v>10627</c:v>
                </c:pt>
                <c:pt idx="10628">
                  <c:v>10628</c:v>
                </c:pt>
                <c:pt idx="10629">
                  <c:v>10629</c:v>
                </c:pt>
                <c:pt idx="10630">
                  <c:v>10630</c:v>
                </c:pt>
                <c:pt idx="10631">
                  <c:v>10631</c:v>
                </c:pt>
                <c:pt idx="10632">
                  <c:v>10632</c:v>
                </c:pt>
                <c:pt idx="10633">
                  <c:v>10633</c:v>
                </c:pt>
                <c:pt idx="10634">
                  <c:v>10634</c:v>
                </c:pt>
                <c:pt idx="10635">
                  <c:v>10635</c:v>
                </c:pt>
                <c:pt idx="10636">
                  <c:v>10636</c:v>
                </c:pt>
                <c:pt idx="10637">
                  <c:v>10637</c:v>
                </c:pt>
                <c:pt idx="10638">
                  <c:v>10638</c:v>
                </c:pt>
                <c:pt idx="10639">
                  <c:v>10639</c:v>
                </c:pt>
                <c:pt idx="10640">
                  <c:v>10640</c:v>
                </c:pt>
                <c:pt idx="10641">
                  <c:v>10641</c:v>
                </c:pt>
                <c:pt idx="10642">
                  <c:v>10642</c:v>
                </c:pt>
                <c:pt idx="10643">
                  <c:v>10643</c:v>
                </c:pt>
                <c:pt idx="10644">
                  <c:v>10644</c:v>
                </c:pt>
                <c:pt idx="10645">
                  <c:v>10645</c:v>
                </c:pt>
                <c:pt idx="10646">
                  <c:v>10646</c:v>
                </c:pt>
                <c:pt idx="10647">
                  <c:v>10647</c:v>
                </c:pt>
                <c:pt idx="10648">
                  <c:v>10648</c:v>
                </c:pt>
                <c:pt idx="10649">
                  <c:v>10649</c:v>
                </c:pt>
                <c:pt idx="10650">
                  <c:v>10650</c:v>
                </c:pt>
                <c:pt idx="10651">
                  <c:v>10651</c:v>
                </c:pt>
                <c:pt idx="10652">
                  <c:v>10652</c:v>
                </c:pt>
                <c:pt idx="10653">
                  <c:v>10653</c:v>
                </c:pt>
                <c:pt idx="10654">
                  <c:v>10654</c:v>
                </c:pt>
                <c:pt idx="10655">
                  <c:v>10655</c:v>
                </c:pt>
                <c:pt idx="10656">
                  <c:v>10656</c:v>
                </c:pt>
                <c:pt idx="10657">
                  <c:v>10657</c:v>
                </c:pt>
                <c:pt idx="10658">
                  <c:v>10658</c:v>
                </c:pt>
                <c:pt idx="10659">
                  <c:v>10659</c:v>
                </c:pt>
                <c:pt idx="10660">
                  <c:v>10660</c:v>
                </c:pt>
                <c:pt idx="10661">
                  <c:v>10661</c:v>
                </c:pt>
                <c:pt idx="10662">
                  <c:v>10662</c:v>
                </c:pt>
                <c:pt idx="10663">
                  <c:v>10663</c:v>
                </c:pt>
                <c:pt idx="10664">
                  <c:v>10664</c:v>
                </c:pt>
                <c:pt idx="10665">
                  <c:v>10665</c:v>
                </c:pt>
                <c:pt idx="10666">
                  <c:v>10666</c:v>
                </c:pt>
                <c:pt idx="10667">
                  <c:v>10667</c:v>
                </c:pt>
                <c:pt idx="10668">
                  <c:v>10668</c:v>
                </c:pt>
                <c:pt idx="10669">
                  <c:v>10669</c:v>
                </c:pt>
                <c:pt idx="10670">
                  <c:v>10670</c:v>
                </c:pt>
                <c:pt idx="10671">
                  <c:v>10671</c:v>
                </c:pt>
                <c:pt idx="10672">
                  <c:v>10672</c:v>
                </c:pt>
                <c:pt idx="10673">
                  <c:v>10673</c:v>
                </c:pt>
                <c:pt idx="10674">
                  <c:v>10674</c:v>
                </c:pt>
                <c:pt idx="10675">
                  <c:v>10675</c:v>
                </c:pt>
                <c:pt idx="10676">
                  <c:v>10676</c:v>
                </c:pt>
                <c:pt idx="10677">
                  <c:v>10677</c:v>
                </c:pt>
                <c:pt idx="10678">
                  <c:v>10678</c:v>
                </c:pt>
                <c:pt idx="10679">
                  <c:v>10679</c:v>
                </c:pt>
                <c:pt idx="10680">
                  <c:v>10680</c:v>
                </c:pt>
                <c:pt idx="10681">
                  <c:v>10681</c:v>
                </c:pt>
                <c:pt idx="10682">
                  <c:v>10682</c:v>
                </c:pt>
                <c:pt idx="10683">
                  <c:v>10683</c:v>
                </c:pt>
                <c:pt idx="10684">
                  <c:v>10684</c:v>
                </c:pt>
                <c:pt idx="10685">
                  <c:v>10685</c:v>
                </c:pt>
                <c:pt idx="10686">
                  <c:v>10686</c:v>
                </c:pt>
                <c:pt idx="10687">
                  <c:v>10687</c:v>
                </c:pt>
                <c:pt idx="10688">
                  <c:v>10688</c:v>
                </c:pt>
                <c:pt idx="10689">
                  <c:v>10689</c:v>
                </c:pt>
                <c:pt idx="10690">
                  <c:v>10690</c:v>
                </c:pt>
                <c:pt idx="10691">
                  <c:v>10691</c:v>
                </c:pt>
                <c:pt idx="10692">
                  <c:v>10692</c:v>
                </c:pt>
                <c:pt idx="10693">
                  <c:v>10693</c:v>
                </c:pt>
                <c:pt idx="10694">
                  <c:v>10694</c:v>
                </c:pt>
                <c:pt idx="10695">
                  <c:v>10695</c:v>
                </c:pt>
                <c:pt idx="10696">
                  <c:v>10696</c:v>
                </c:pt>
                <c:pt idx="10697">
                  <c:v>10697</c:v>
                </c:pt>
                <c:pt idx="10698">
                  <c:v>10698</c:v>
                </c:pt>
                <c:pt idx="10699">
                  <c:v>10699</c:v>
                </c:pt>
                <c:pt idx="10700">
                  <c:v>10700</c:v>
                </c:pt>
                <c:pt idx="10701">
                  <c:v>10701</c:v>
                </c:pt>
                <c:pt idx="10702">
                  <c:v>10702</c:v>
                </c:pt>
                <c:pt idx="10703">
                  <c:v>10703</c:v>
                </c:pt>
                <c:pt idx="10704">
                  <c:v>10704</c:v>
                </c:pt>
                <c:pt idx="10705">
                  <c:v>10705</c:v>
                </c:pt>
                <c:pt idx="10706">
                  <c:v>10706</c:v>
                </c:pt>
                <c:pt idx="10707">
                  <c:v>10707</c:v>
                </c:pt>
                <c:pt idx="10708">
                  <c:v>10708</c:v>
                </c:pt>
                <c:pt idx="10709">
                  <c:v>10709</c:v>
                </c:pt>
                <c:pt idx="10710">
                  <c:v>10710</c:v>
                </c:pt>
                <c:pt idx="10711">
                  <c:v>10711</c:v>
                </c:pt>
                <c:pt idx="10712">
                  <c:v>10712</c:v>
                </c:pt>
                <c:pt idx="10713">
                  <c:v>10713</c:v>
                </c:pt>
                <c:pt idx="10714">
                  <c:v>10714</c:v>
                </c:pt>
                <c:pt idx="10715">
                  <c:v>10715</c:v>
                </c:pt>
                <c:pt idx="10716">
                  <c:v>10716</c:v>
                </c:pt>
                <c:pt idx="10717">
                  <c:v>10717</c:v>
                </c:pt>
                <c:pt idx="10718">
                  <c:v>10718</c:v>
                </c:pt>
                <c:pt idx="10719">
                  <c:v>10719</c:v>
                </c:pt>
                <c:pt idx="10720">
                  <c:v>10720</c:v>
                </c:pt>
                <c:pt idx="10721">
                  <c:v>10721</c:v>
                </c:pt>
                <c:pt idx="10722">
                  <c:v>10722</c:v>
                </c:pt>
                <c:pt idx="10723">
                  <c:v>10723</c:v>
                </c:pt>
                <c:pt idx="10724">
                  <c:v>10724</c:v>
                </c:pt>
                <c:pt idx="10725">
                  <c:v>10725</c:v>
                </c:pt>
                <c:pt idx="10726">
                  <c:v>10726</c:v>
                </c:pt>
                <c:pt idx="10727">
                  <c:v>10727</c:v>
                </c:pt>
                <c:pt idx="10728">
                  <c:v>10728</c:v>
                </c:pt>
                <c:pt idx="10729">
                  <c:v>10729</c:v>
                </c:pt>
                <c:pt idx="10730">
                  <c:v>10730</c:v>
                </c:pt>
                <c:pt idx="10731">
                  <c:v>10731</c:v>
                </c:pt>
                <c:pt idx="10732">
                  <c:v>10732</c:v>
                </c:pt>
                <c:pt idx="10733">
                  <c:v>10733</c:v>
                </c:pt>
                <c:pt idx="10734">
                  <c:v>10734</c:v>
                </c:pt>
                <c:pt idx="10735">
                  <c:v>10735</c:v>
                </c:pt>
                <c:pt idx="10736">
                  <c:v>10736</c:v>
                </c:pt>
                <c:pt idx="10737">
                  <c:v>10737</c:v>
                </c:pt>
                <c:pt idx="10738">
                  <c:v>10738</c:v>
                </c:pt>
                <c:pt idx="10739">
                  <c:v>10739</c:v>
                </c:pt>
                <c:pt idx="10740">
                  <c:v>10740</c:v>
                </c:pt>
                <c:pt idx="10741">
                  <c:v>10741</c:v>
                </c:pt>
                <c:pt idx="10742">
                  <c:v>10742</c:v>
                </c:pt>
                <c:pt idx="10743">
                  <c:v>10743</c:v>
                </c:pt>
                <c:pt idx="10744">
                  <c:v>10744</c:v>
                </c:pt>
                <c:pt idx="10745">
                  <c:v>10745</c:v>
                </c:pt>
                <c:pt idx="10746">
                  <c:v>10746</c:v>
                </c:pt>
                <c:pt idx="10747">
                  <c:v>10747</c:v>
                </c:pt>
                <c:pt idx="10748">
                  <c:v>10748</c:v>
                </c:pt>
                <c:pt idx="10749">
                  <c:v>10749</c:v>
                </c:pt>
                <c:pt idx="10750">
                  <c:v>10750</c:v>
                </c:pt>
                <c:pt idx="10751">
                  <c:v>10751</c:v>
                </c:pt>
                <c:pt idx="10752">
                  <c:v>10752</c:v>
                </c:pt>
                <c:pt idx="10753">
                  <c:v>10753</c:v>
                </c:pt>
                <c:pt idx="10754">
                  <c:v>10754</c:v>
                </c:pt>
                <c:pt idx="10755">
                  <c:v>10755</c:v>
                </c:pt>
                <c:pt idx="10756">
                  <c:v>10756</c:v>
                </c:pt>
                <c:pt idx="10757">
                  <c:v>10757</c:v>
                </c:pt>
                <c:pt idx="10758">
                  <c:v>10758</c:v>
                </c:pt>
                <c:pt idx="10759">
                  <c:v>10759</c:v>
                </c:pt>
                <c:pt idx="10760">
                  <c:v>10760</c:v>
                </c:pt>
                <c:pt idx="10761">
                  <c:v>10761</c:v>
                </c:pt>
                <c:pt idx="10762">
                  <c:v>10762</c:v>
                </c:pt>
                <c:pt idx="10763">
                  <c:v>10763</c:v>
                </c:pt>
                <c:pt idx="10764">
                  <c:v>10764</c:v>
                </c:pt>
                <c:pt idx="10765">
                  <c:v>10765</c:v>
                </c:pt>
                <c:pt idx="10766">
                  <c:v>10766</c:v>
                </c:pt>
                <c:pt idx="10767">
                  <c:v>10767</c:v>
                </c:pt>
                <c:pt idx="10768">
                  <c:v>10768</c:v>
                </c:pt>
                <c:pt idx="10769">
                  <c:v>10769</c:v>
                </c:pt>
                <c:pt idx="10770">
                  <c:v>10770</c:v>
                </c:pt>
                <c:pt idx="10771">
                  <c:v>10771</c:v>
                </c:pt>
                <c:pt idx="10772">
                  <c:v>10772</c:v>
                </c:pt>
                <c:pt idx="10773">
                  <c:v>10773</c:v>
                </c:pt>
                <c:pt idx="10774">
                  <c:v>10774</c:v>
                </c:pt>
                <c:pt idx="10775">
                  <c:v>10775</c:v>
                </c:pt>
                <c:pt idx="10776">
                  <c:v>10776</c:v>
                </c:pt>
                <c:pt idx="10777">
                  <c:v>10777</c:v>
                </c:pt>
                <c:pt idx="10778">
                  <c:v>10778</c:v>
                </c:pt>
                <c:pt idx="10779">
                  <c:v>10779</c:v>
                </c:pt>
                <c:pt idx="10780">
                  <c:v>10780</c:v>
                </c:pt>
                <c:pt idx="10781">
                  <c:v>10781</c:v>
                </c:pt>
                <c:pt idx="10782">
                  <c:v>10782</c:v>
                </c:pt>
                <c:pt idx="10783">
                  <c:v>10783</c:v>
                </c:pt>
                <c:pt idx="10784">
                  <c:v>10784</c:v>
                </c:pt>
                <c:pt idx="10785">
                  <c:v>10785</c:v>
                </c:pt>
                <c:pt idx="10786">
                  <c:v>10786</c:v>
                </c:pt>
                <c:pt idx="10787">
                  <c:v>10787</c:v>
                </c:pt>
                <c:pt idx="10788">
                  <c:v>10788</c:v>
                </c:pt>
                <c:pt idx="10789">
                  <c:v>10789</c:v>
                </c:pt>
                <c:pt idx="10790">
                  <c:v>10790</c:v>
                </c:pt>
                <c:pt idx="10791">
                  <c:v>10791</c:v>
                </c:pt>
                <c:pt idx="10792">
                  <c:v>10792</c:v>
                </c:pt>
                <c:pt idx="10793">
                  <c:v>10793</c:v>
                </c:pt>
                <c:pt idx="10794">
                  <c:v>10794</c:v>
                </c:pt>
                <c:pt idx="10795">
                  <c:v>10795</c:v>
                </c:pt>
                <c:pt idx="10796">
                  <c:v>10796</c:v>
                </c:pt>
                <c:pt idx="10797">
                  <c:v>10797</c:v>
                </c:pt>
                <c:pt idx="10798">
                  <c:v>10798</c:v>
                </c:pt>
                <c:pt idx="10799">
                  <c:v>10799</c:v>
                </c:pt>
                <c:pt idx="10800">
                  <c:v>10800</c:v>
                </c:pt>
                <c:pt idx="10801">
                  <c:v>10801</c:v>
                </c:pt>
                <c:pt idx="10802">
                  <c:v>10802</c:v>
                </c:pt>
                <c:pt idx="10803">
                  <c:v>10803</c:v>
                </c:pt>
                <c:pt idx="10804">
                  <c:v>10804</c:v>
                </c:pt>
                <c:pt idx="10805">
                  <c:v>10805</c:v>
                </c:pt>
                <c:pt idx="10806">
                  <c:v>10806</c:v>
                </c:pt>
                <c:pt idx="10807">
                  <c:v>10807</c:v>
                </c:pt>
                <c:pt idx="10808">
                  <c:v>10808</c:v>
                </c:pt>
                <c:pt idx="10809">
                  <c:v>10809</c:v>
                </c:pt>
                <c:pt idx="10810">
                  <c:v>10810</c:v>
                </c:pt>
                <c:pt idx="10811">
                  <c:v>10811</c:v>
                </c:pt>
                <c:pt idx="10812">
                  <c:v>10812</c:v>
                </c:pt>
                <c:pt idx="10813">
                  <c:v>10813</c:v>
                </c:pt>
                <c:pt idx="10814">
                  <c:v>10814</c:v>
                </c:pt>
                <c:pt idx="10815">
                  <c:v>10815</c:v>
                </c:pt>
                <c:pt idx="10816">
                  <c:v>10816</c:v>
                </c:pt>
                <c:pt idx="10817">
                  <c:v>10817</c:v>
                </c:pt>
                <c:pt idx="10818">
                  <c:v>10818</c:v>
                </c:pt>
                <c:pt idx="10819">
                  <c:v>10819</c:v>
                </c:pt>
                <c:pt idx="10820">
                  <c:v>10820</c:v>
                </c:pt>
                <c:pt idx="10821">
                  <c:v>10821</c:v>
                </c:pt>
                <c:pt idx="10822">
                  <c:v>10822</c:v>
                </c:pt>
                <c:pt idx="10823">
                  <c:v>10823</c:v>
                </c:pt>
                <c:pt idx="10824">
                  <c:v>10824</c:v>
                </c:pt>
                <c:pt idx="10825">
                  <c:v>10825</c:v>
                </c:pt>
                <c:pt idx="10826">
                  <c:v>10826</c:v>
                </c:pt>
                <c:pt idx="10827">
                  <c:v>10827</c:v>
                </c:pt>
                <c:pt idx="10828">
                  <c:v>10828</c:v>
                </c:pt>
                <c:pt idx="10829">
                  <c:v>10829</c:v>
                </c:pt>
                <c:pt idx="10830">
                  <c:v>10830</c:v>
                </c:pt>
                <c:pt idx="10831">
                  <c:v>10831</c:v>
                </c:pt>
                <c:pt idx="10832">
                  <c:v>10832</c:v>
                </c:pt>
                <c:pt idx="10833">
                  <c:v>10833</c:v>
                </c:pt>
                <c:pt idx="10834">
                  <c:v>10834</c:v>
                </c:pt>
                <c:pt idx="10835">
                  <c:v>10835</c:v>
                </c:pt>
                <c:pt idx="10836">
                  <c:v>10836</c:v>
                </c:pt>
                <c:pt idx="10837">
                  <c:v>10837</c:v>
                </c:pt>
                <c:pt idx="10838">
                  <c:v>10838</c:v>
                </c:pt>
                <c:pt idx="10839">
                  <c:v>10839</c:v>
                </c:pt>
                <c:pt idx="10840">
                  <c:v>10840</c:v>
                </c:pt>
                <c:pt idx="10841">
                  <c:v>10841</c:v>
                </c:pt>
                <c:pt idx="10842">
                  <c:v>10842</c:v>
                </c:pt>
                <c:pt idx="10843">
                  <c:v>10843</c:v>
                </c:pt>
                <c:pt idx="10844">
                  <c:v>10844</c:v>
                </c:pt>
                <c:pt idx="10845">
                  <c:v>10845</c:v>
                </c:pt>
                <c:pt idx="10846">
                  <c:v>10846</c:v>
                </c:pt>
                <c:pt idx="10847">
                  <c:v>10847</c:v>
                </c:pt>
                <c:pt idx="10848">
                  <c:v>10848</c:v>
                </c:pt>
                <c:pt idx="10849">
                  <c:v>10849</c:v>
                </c:pt>
                <c:pt idx="10850">
                  <c:v>10850</c:v>
                </c:pt>
                <c:pt idx="10851">
                  <c:v>10851</c:v>
                </c:pt>
                <c:pt idx="10852">
                  <c:v>10852</c:v>
                </c:pt>
                <c:pt idx="10853">
                  <c:v>10853</c:v>
                </c:pt>
                <c:pt idx="10854">
                  <c:v>10854</c:v>
                </c:pt>
                <c:pt idx="10855">
                  <c:v>10855</c:v>
                </c:pt>
                <c:pt idx="10856">
                  <c:v>10856</c:v>
                </c:pt>
                <c:pt idx="10857">
                  <c:v>10857</c:v>
                </c:pt>
                <c:pt idx="10858">
                  <c:v>10858</c:v>
                </c:pt>
                <c:pt idx="10859">
                  <c:v>10859</c:v>
                </c:pt>
                <c:pt idx="10860">
                  <c:v>10860</c:v>
                </c:pt>
                <c:pt idx="10861">
                  <c:v>10861</c:v>
                </c:pt>
                <c:pt idx="10862">
                  <c:v>10862</c:v>
                </c:pt>
                <c:pt idx="10863">
                  <c:v>10863</c:v>
                </c:pt>
                <c:pt idx="10864">
                  <c:v>10864</c:v>
                </c:pt>
                <c:pt idx="10865">
                  <c:v>10865</c:v>
                </c:pt>
                <c:pt idx="10866">
                  <c:v>10866</c:v>
                </c:pt>
                <c:pt idx="10867">
                  <c:v>10867</c:v>
                </c:pt>
                <c:pt idx="10868">
                  <c:v>10868</c:v>
                </c:pt>
                <c:pt idx="10869">
                  <c:v>10869</c:v>
                </c:pt>
                <c:pt idx="10870">
                  <c:v>10870</c:v>
                </c:pt>
                <c:pt idx="10871">
                  <c:v>10871</c:v>
                </c:pt>
                <c:pt idx="10872">
                  <c:v>10872</c:v>
                </c:pt>
                <c:pt idx="10873">
                  <c:v>10873</c:v>
                </c:pt>
                <c:pt idx="10874">
                  <c:v>10874</c:v>
                </c:pt>
                <c:pt idx="10875">
                  <c:v>10875</c:v>
                </c:pt>
                <c:pt idx="10876">
                  <c:v>10876</c:v>
                </c:pt>
                <c:pt idx="10877">
                  <c:v>10877</c:v>
                </c:pt>
                <c:pt idx="10878">
                  <c:v>10878</c:v>
                </c:pt>
                <c:pt idx="10879">
                  <c:v>10879</c:v>
                </c:pt>
                <c:pt idx="10880">
                  <c:v>10880</c:v>
                </c:pt>
                <c:pt idx="10881">
                  <c:v>10881</c:v>
                </c:pt>
                <c:pt idx="10882">
                  <c:v>10882</c:v>
                </c:pt>
                <c:pt idx="10883">
                  <c:v>10883</c:v>
                </c:pt>
                <c:pt idx="10884">
                  <c:v>10884</c:v>
                </c:pt>
                <c:pt idx="10885">
                  <c:v>10885</c:v>
                </c:pt>
                <c:pt idx="10886">
                  <c:v>10886</c:v>
                </c:pt>
                <c:pt idx="10887">
                  <c:v>10887</c:v>
                </c:pt>
                <c:pt idx="10888">
                  <c:v>10888</c:v>
                </c:pt>
                <c:pt idx="10889">
                  <c:v>10889</c:v>
                </c:pt>
                <c:pt idx="10890">
                  <c:v>10890</c:v>
                </c:pt>
                <c:pt idx="10891">
                  <c:v>10891</c:v>
                </c:pt>
                <c:pt idx="10892">
                  <c:v>10892</c:v>
                </c:pt>
                <c:pt idx="10893">
                  <c:v>10893</c:v>
                </c:pt>
                <c:pt idx="10894">
                  <c:v>10894</c:v>
                </c:pt>
                <c:pt idx="10895">
                  <c:v>10895</c:v>
                </c:pt>
                <c:pt idx="10896">
                  <c:v>10896</c:v>
                </c:pt>
                <c:pt idx="10897">
                  <c:v>10897</c:v>
                </c:pt>
                <c:pt idx="10898">
                  <c:v>10898</c:v>
                </c:pt>
                <c:pt idx="10899">
                  <c:v>10899</c:v>
                </c:pt>
                <c:pt idx="10900">
                  <c:v>10900</c:v>
                </c:pt>
                <c:pt idx="10901">
                  <c:v>10901</c:v>
                </c:pt>
                <c:pt idx="10902">
                  <c:v>10902</c:v>
                </c:pt>
                <c:pt idx="10903">
                  <c:v>10903</c:v>
                </c:pt>
                <c:pt idx="10904">
                  <c:v>10904</c:v>
                </c:pt>
                <c:pt idx="10905">
                  <c:v>10905</c:v>
                </c:pt>
                <c:pt idx="10906">
                  <c:v>10906</c:v>
                </c:pt>
                <c:pt idx="10907">
                  <c:v>10907</c:v>
                </c:pt>
                <c:pt idx="10908">
                  <c:v>10908</c:v>
                </c:pt>
                <c:pt idx="10909">
                  <c:v>10909</c:v>
                </c:pt>
                <c:pt idx="10910">
                  <c:v>10910</c:v>
                </c:pt>
                <c:pt idx="10911">
                  <c:v>10911</c:v>
                </c:pt>
                <c:pt idx="10912">
                  <c:v>10912</c:v>
                </c:pt>
                <c:pt idx="10913">
                  <c:v>10913</c:v>
                </c:pt>
                <c:pt idx="10914">
                  <c:v>10914</c:v>
                </c:pt>
                <c:pt idx="10915">
                  <c:v>10915</c:v>
                </c:pt>
                <c:pt idx="10916">
                  <c:v>10916</c:v>
                </c:pt>
                <c:pt idx="10917">
                  <c:v>10917</c:v>
                </c:pt>
                <c:pt idx="10918">
                  <c:v>10918</c:v>
                </c:pt>
                <c:pt idx="10919">
                  <c:v>10919</c:v>
                </c:pt>
                <c:pt idx="10920">
                  <c:v>10920</c:v>
                </c:pt>
                <c:pt idx="10921">
                  <c:v>10921</c:v>
                </c:pt>
                <c:pt idx="10922">
                  <c:v>10922</c:v>
                </c:pt>
                <c:pt idx="10923">
                  <c:v>10923</c:v>
                </c:pt>
                <c:pt idx="10924">
                  <c:v>10924</c:v>
                </c:pt>
                <c:pt idx="10925">
                  <c:v>10925</c:v>
                </c:pt>
                <c:pt idx="10926">
                  <c:v>10926</c:v>
                </c:pt>
                <c:pt idx="10927">
                  <c:v>10927</c:v>
                </c:pt>
                <c:pt idx="10928">
                  <c:v>10928</c:v>
                </c:pt>
                <c:pt idx="10929">
                  <c:v>10929</c:v>
                </c:pt>
                <c:pt idx="10930">
                  <c:v>10930</c:v>
                </c:pt>
                <c:pt idx="10931">
                  <c:v>10931</c:v>
                </c:pt>
                <c:pt idx="10932">
                  <c:v>10932</c:v>
                </c:pt>
                <c:pt idx="10933">
                  <c:v>10933</c:v>
                </c:pt>
                <c:pt idx="10934">
                  <c:v>10934</c:v>
                </c:pt>
                <c:pt idx="10935">
                  <c:v>10935</c:v>
                </c:pt>
                <c:pt idx="10936">
                  <c:v>10936</c:v>
                </c:pt>
                <c:pt idx="10937">
                  <c:v>10937</c:v>
                </c:pt>
                <c:pt idx="10938">
                  <c:v>10938</c:v>
                </c:pt>
                <c:pt idx="10939">
                  <c:v>10939</c:v>
                </c:pt>
                <c:pt idx="10940">
                  <c:v>10940</c:v>
                </c:pt>
                <c:pt idx="10941">
                  <c:v>10941</c:v>
                </c:pt>
                <c:pt idx="10942">
                  <c:v>10942</c:v>
                </c:pt>
                <c:pt idx="10943">
                  <c:v>10943</c:v>
                </c:pt>
                <c:pt idx="10944">
                  <c:v>10944</c:v>
                </c:pt>
                <c:pt idx="10945">
                  <c:v>10945</c:v>
                </c:pt>
                <c:pt idx="10946">
                  <c:v>10946</c:v>
                </c:pt>
                <c:pt idx="10947">
                  <c:v>10947</c:v>
                </c:pt>
                <c:pt idx="10948">
                  <c:v>10948</c:v>
                </c:pt>
                <c:pt idx="10949">
                  <c:v>10949</c:v>
                </c:pt>
                <c:pt idx="10950">
                  <c:v>10950</c:v>
                </c:pt>
                <c:pt idx="10951">
                  <c:v>10951</c:v>
                </c:pt>
                <c:pt idx="10952">
                  <c:v>10952</c:v>
                </c:pt>
                <c:pt idx="10953">
                  <c:v>10953</c:v>
                </c:pt>
                <c:pt idx="10954">
                  <c:v>10954</c:v>
                </c:pt>
                <c:pt idx="10955">
                  <c:v>10955</c:v>
                </c:pt>
                <c:pt idx="10956">
                  <c:v>10956</c:v>
                </c:pt>
                <c:pt idx="10957">
                  <c:v>10957</c:v>
                </c:pt>
                <c:pt idx="10958">
                  <c:v>10958</c:v>
                </c:pt>
                <c:pt idx="10959">
                  <c:v>10959</c:v>
                </c:pt>
                <c:pt idx="10960">
                  <c:v>10960</c:v>
                </c:pt>
                <c:pt idx="10961">
                  <c:v>10961</c:v>
                </c:pt>
                <c:pt idx="10962">
                  <c:v>10962</c:v>
                </c:pt>
                <c:pt idx="10963">
                  <c:v>10963</c:v>
                </c:pt>
                <c:pt idx="10964">
                  <c:v>10964</c:v>
                </c:pt>
                <c:pt idx="10965">
                  <c:v>10965</c:v>
                </c:pt>
                <c:pt idx="10966">
                  <c:v>10966</c:v>
                </c:pt>
                <c:pt idx="10967">
                  <c:v>10967</c:v>
                </c:pt>
                <c:pt idx="10968">
                  <c:v>10968</c:v>
                </c:pt>
                <c:pt idx="10969">
                  <c:v>10969</c:v>
                </c:pt>
                <c:pt idx="10970">
                  <c:v>10970</c:v>
                </c:pt>
                <c:pt idx="10971">
                  <c:v>10971</c:v>
                </c:pt>
                <c:pt idx="10972">
                  <c:v>10972</c:v>
                </c:pt>
                <c:pt idx="10973">
                  <c:v>10973</c:v>
                </c:pt>
                <c:pt idx="10974">
                  <c:v>10974</c:v>
                </c:pt>
                <c:pt idx="10975">
                  <c:v>10975</c:v>
                </c:pt>
                <c:pt idx="10976">
                  <c:v>10976</c:v>
                </c:pt>
                <c:pt idx="10977">
                  <c:v>10977</c:v>
                </c:pt>
                <c:pt idx="10978">
                  <c:v>10978</c:v>
                </c:pt>
                <c:pt idx="10979">
                  <c:v>10979</c:v>
                </c:pt>
                <c:pt idx="10980">
                  <c:v>10980</c:v>
                </c:pt>
                <c:pt idx="10981">
                  <c:v>10981</c:v>
                </c:pt>
                <c:pt idx="10982">
                  <c:v>10982</c:v>
                </c:pt>
                <c:pt idx="10983">
                  <c:v>10983</c:v>
                </c:pt>
                <c:pt idx="10984">
                  <c:v>10984</c:v>
                </c:pt>
                <c:pt idx="10985">
                  <c:v>10985</c:v>
                </c:pt>
                <c:pt idx="10986">
                  <c:v>10986</c:v>
                </c:pt>
                <c:pt idx="10987">
                  <c:v>10987</c:v>
                </c:pt>
                <c:pt idx="10988">
                  <c:v>10988</c:v>
                </c:pt>
                <c:pt idx="10989">
                  <c:v>10989</c:v>
                </c:pt>
                <c:pt idx="10990">
                  <c:v>10990</c:v>
                </c:pt>
                <c:pt idx="10991">
                  <c:v>10991</c:v>
                </c:pt>
                <c:pt idx="10992">
                  <c:v>10992</c:v>
                </c:pt>
                <c:pt idx="10993">
                  <c:v>10993</c:v>
                </c:pt>
                <c:pt idx="10994">
                  <c:v>10994</c:v>
                </c:pt>
                <c:pt idx="10995">
                  <c:v>10995</c:v>
                </c:pt>
                <c:pt idx="10996">
                  <c:v>10996</c:v>
                </c:pt>
                <c:pt idx="10997">
                  <c:v>10997</c:v>
                </c:pt>
                <c:pt idx="10998">
                  <c:v>10998</c:v>
                </c:pt>
                <c:pt idx="10999">
                  <c:v>10999</c:v>
                </c:pt>
                <c:pt idx="11000">
                  <c:v>11000</c:v>
                </c:pt>
                <c:pt idx="11001">
                  <c:v>11001</c:v>
                </c:pt>
                <c:pt idx="11002">
                  <c:v>11002</c:v>
                </c:pt>
                <c:pt idx="11003">
                  <c:v>11003</c:v>
                </c:pt>
                <c:pt idx="11004">
                  <c:v>11004</c:v>
                </c:pt>
                <c:pt idx="11005">
                  <c:v>11005</c:v>
                </c:pt>
                <c:pt idx="11006">
                  <c:v>11006</c:v>
                </c:pt>
                <c:pt idx="11007">
                  <c:v>11007</c:v>
                </c:pt>
                <c:pt idx="11008">
                  <c:v>11008</c:v>
                </c:pt>
                <c:pt idx="11009">
                  <c:v>11009</c:v>
                </c:pt>
                <c:pt idx="11010">
                  <c:v>11010</c:v>
                </c:pt>
                <c:pt idx="11011">
                  <c:v>11011</c:v>
                </c:pt>
                <c:pt idx="11012">
                  <c:v>11012</c:v>
                </c:pt>
                <c:pt idx="11013">
                  <c:v>11013</c:v>
                </c:pt>
                <c:pt idx="11014">
                  <c:v>11014</c:v>
                </c:pt>
                <c:pt idx="11015">
                  <c:v>11015</c:v>
                </c:pt>
                <c:pt idx="11016">
                  <c:v>11016</c:v>
                </c:pt>
                <c:pt idx="11017">
                  <c:v>11017</c:v>
                </c:pt>
                <c:pt idx="11018">
                  <c:v>11018</c:v>
                </c:pt>
                <c:pt idx="11019">
                  <c:v>11019</c:v>
                </c:pt>
                <c:pt idx="11020">
                  <c:v>11020</c:v>
                </c:pt>
                <c:pt idx="11021">
                  <c:v>11021</c:v>
                </c:pt>
                <c:pt idx="11022">
                  <c:v>11022</c:v>
                </c:pt>
                <c:pt idx="11023">
                  <c:v>11023</c:v>
                </c:pt>
                <c:pt idx="11024">
                  <c:v>11024</c:v>
                </c:pt>
                <c:pt idx="11025">
                  <c:v>11025</c:v>
                </c:pt>
                <c:pt idx="11026">
                  <c:v>11026</c:v>
                </c:pt>
                <c:pt idx="11027">
                  <c:v>11027</c:v>
                </c:pt>
                <c:pt idx="11028">
                  <c:v>11028</c:v>
                </c:pt>
                <c:pt idx="11029">
                  <c:v>11029</c:v>
                </c:pt>
                <c:pt idx="11030">
                  <c:v>11030</c:v>
                </c:pt>
                <c:pt idx="11031">
                  <c:v>11031</c:v>
                </c:pt>
                <c:pt idx="11032">
                  <c:v>11032</c:v>
                </c:pt>
                <c:pt idx="11033">
                  <c:v>11033</c:v>
                </c:pt>
                <c:pt idx="11034">
                  <c:v>11034</c:v>
                </c:pt>
                <c:pt idx="11035">
                  <c:v>11035</c:v>
                </c:pt>
                <c:pt idx="11036">
                  <c:v>11036</c:v>
                </c:pt>
                <c:pt idx="11037">
                  <c:v>11037</c:v>
                </c:pt>
                <c:pt idx="11038">
                  <c:v>11038</c:v>
                </c:pt>
                <c:pt idx="11039">
                  <c:v>11039</c:v>
                </c:pt>
                <c:pt idx="11040">
                  <c:v>11040</c:v>
                </c:pt>
                <c:pt idx="11041">
                  <c:v>11041</c:v>
                </c:pt>
                <c:pt idx="11042">
                  <c:v>11042</c:v>
                </c:pt>
                <c:pt idx="11043">
                  <c:v>11043</c:v>
                </c:pt>
                <c:pt idx="11044">
                  <c:v>11044</c:v>
                </c:pt>
                <c:pt idx="11045">
                  <c:v>11045</c:v>
                </c:pt>
                <c:pt idx="11046">
                  <c:v>11046</c:v>
                </c:pt>
                <c:pt idx="11047">
                  <c:v>11047</c:v>
                </c:pt>
                <c:pt idx="11048">
                  <c:v>11048</c:v>
                </c:pt>
                <c:pt idx="11049">
                  <c:v>11049</c:v>
                </c:pt>
                <c:pt idx="11050">
                  <c:v>11050</c:v>
                </c:pt>
                <c:pt idx="11051">
                  <c:v>11051</c:v>
                </c:pt>
                <c:pt idx="11052">
                  <c:v>11052</c:v>
                </c:pt>
                <c:pt idx="11053">
                  <c:v>11053</c:v>
                </c:pt>
                <c:pt idx="11054">
                  <c:v>11054</c:v>
                </c:pt>
                <c:pt idx="11055">
                  <c:v>11055</c:v>
                </c:pt>
                <c:pt idx="11056">
                  <c:v>11056</c:v>
                </c:pt>
                <c:pt idx="11057">
                  <c:v>11057</c:v>
                </c:pt>
                <c:pt idx="11058">
                  <c:v>11058</c:v>
                </c:pt>
                <c:pt idx="11059">
                  <c:v>11059</c:v>
                </c:pt>
                <c:pt idx="11060">
                  <c:v>11060</c:v>
                </c:pt>
                <c:pt idx="11061">
                  <c:v>11061</c:v>
                </c:pt>
                <c:pt idx="11062">
                  <c:v>11062</c:v>
                </c:pt>
                <c:pt idx="11063">
                  <c:v>11063</c:v>
                </c:pt>
                <c:pt idx="11064">
                  <c:v>11064</c:v>
                </c:pt>
                <c:pt idx="11065">
                  <c:v>11065</c:v>
                </c:pt>
                <c:pt idx="11066">
                  <c:v>11066</c:v>
                </c:pt>
                <c:pt idx="11067">
                  <c:v>11067</c:v>
                </c:pt>
                <c:pt idx="11068">
                  <c:v>11068</c:v>
                </c:pt>
                <c:pt idx="11069">
                  <c:v>11069</c:v>
                </c:pt>
                <c:pt idx="11070">
                  <c:v>11070</c:v>
                </c:pt>
                <c:pt idx="11071">
                  <c:v>11071</c:v>
                </c:pt>
                <c:pt idx="11072">
                  <c:v>11072</c:v>
                </c:pt>
                <c:pt idx="11073">
                  <c:v>11073</c:v>
                </c:pt>
                <c:pt idx="11074">
                  <c:v>11074</c:v>
                </c:pt>
                <c:pt idx="11075">
                  <c:v>11075</c:v>
                </c:pt>
                <c:pt idx="11076">
                  <c:v>11076</c:v>
                </c:pt>
                <c:pt idx="11077">
                  <c:v>11077</c:v>
                </c:pt>
                <c:pt idx="11078">
                  <c:v>11078</c:v>
                </c:pt>
                <c:pt idx="11079">
                  <c:v>11079</c:v>
                </c:pt>
                <c:pt idx="11080">
                  <c:v>11080</c:v>
                </c:pt>
                <c:pt idx="11081">
                  <c:v>11081</c:v>
                </c:pt>
                <c:pt idx="11082">
                  <c:v>11082</c:v>
                </c:pt>
                <c:pt idx="11083">
                  <c:v>11083</c:v>
                </c:pt>
                <c:pt idx="11084">
                  <c:v>11084</c:v>
                </c:pt>
                <c:pt idx="11085">
                  <c:v>11085</c:v>
                </c:pt>
                <c:pt idx="11086">
                  <c:v>11086</c:v>
                </c:pt>
                <c:pt idx="11087">
                  <c:v>11087</c:v>
                </c:pt>
                <c:pt idx="11088">
                  <c:v>11088</c:v>
                </c:pt>
                <c:pt idx="11089">
                  <c:v>11089</c:v>
                </c:pt>
                <c:pt idx="11090">
                  <c:v>11090</c:v>
                </c:pt>
                <c:pt idx="11091">
                  <c:v>11091</c:v>
                </c:pt>
                <c:pt idx="11092">
                  <c:v>11092</c:v>
                </c:pt>
                <c:pt idx="11093">
                  <c:v>11093</c:v>
                </c:pt>
                <c:pt idx="11094">
                  <c:v>11094</c:v>
                </c:pt>
                <c:pt idx="11095">
                  <c:v>11095</c:v>
                </c:pt>
                <c:pt idx="11096">
                  <c:v>11096</c:v>
                </c:pt>
                <c:pt idx="11097">
                  <c:v>11097</c:v>
                </c:pt>
                <c:pt idx="11098">
                  <c:v>11098</c:v>
                </c:pt>
                <c:pt idx="11099">
                  <c:v>11099</c:v>
                </c:pt>
                <c:pt idx="11100">
                  <c:v>11100</c:v>
                </c:pt>
                <c:pt idx="11101">
                  <c:v>11101</c:v>
                </c:pt>
                <c:pt idx="11102">
                  <c:v>11102</c:v>
                </c:pt>
                <c:pt idx="11103">
                  <c:v>11103</c:v>
                </c:pt>
                <c:pt idx="11104">
                  <c:v>11104</c:v>
                </c:pt>
                <c:pt idx="11105">
                  <c:v>11105</c:v>
                </c:pt>
                <c:pt idx="11106">
                  <c:v>11106</c:v>
                </c:pt>
                <c:pt idx="11107">
                  <c:v>11107</c:v>
                </c:pt>
                <c:pt idx="11108">
                  <c:v>11108</c:v>
                </c:pt>
                <c:pt idx="11109">
                  <c:v>11109</c:v>
                </c:pt>
                <c:pt idx="11110">
                  <c:v>11110</c:v>
                </c:pt>
                <c:pt idx="11111">
                  <c:v>11111</c:v>
                </c:pt>
                <c:pt idx="11112">
                  <c:v>11112</c:v>
                </c:pt>
                <c:pt idx="11113">
                  <c:v>11113</c:v>
                </c:pt>
                <c:pt idx="11114">
                  <c:v>11114</c:v>
                </c:pt>
                <c:pt idx="11115">
                  <c:v>11115</c:v>
                </c:pt>
                <c:pt idx="11116">
                  <c:v>11116</c:v>
                </c:pt>
                <c:pt idx="11117">
                  <c:v>11117</c:v>
                </c:pt>
                <c:pt idx="11118">
                  <c:v>11118</c:v>
                </c:pt>
                <c:pt idx="11119">
                  <c:v>11119</c:v>
                </c:pt>
                <c:pt idx="11120">
                  <c:v>11120</c:v>
                </c:pt>
                <c:pt idx="11121">
                  <c:v>11121</c:v>
                </c:pt>
                <c:pt idx="11122">
                  <c:v>11122</c:v>
                </c:pt>
                <c:pt idx="11123">
                  <c:v>11123</c:v>
                </c:pt>
                <c:pt idx="11124">
                  <c:v>11124</c:v>
                </c:pt>
                <c:pt idx="11125">
                  <c:v>11125</c:v>
                </c:pt>
                <c:pt idx="11126">
                  <c:v>11126</c:v>
                </c:pt>
                <c:pt idx="11127">
                  <c:v>11127</c:v>
                </c:pt>
                <c:pt idx="11128">
                  <c:v>11128</c:v>
                </c:pt>
                <c:pt idx="11129">
                  <c:v>11129</c:v>
                </c:pt>
                <c:pt idx="11130">
                  <c:v>11130</c:v>
                </c:pt>
                <c:pt idx="11131">
                  <c:v>11131</c:v>
                </c:pt>
                <c:pt idx="11132">
                  <c:v>11132</c:v>
                </c:pt>
                <c:pt idx="11133">
                  <c:v>11133</c:v>
                </c:pt>
                <c:pt idx="11134">
                  <c:v>11134</c:v>
                </c:pt>
                <c:pt idx="11135">
                  <c:v>11135</c:v>
                </c:pt>
                <c:pt idx="11136">
                  <c:v>11136</c:v>
                </c:pt>
                <c:pt idx="11137">
                  <c:v>11137</c:v>
                </c:pt>
                <c:pt idx="11138">
                  <c:v>11138</c:v>
                </c:pt>
                <c:pt idx="11139">
                  <c:v>11139</c:v>
                </c:pt>
                <c:pt idx="11140">
                  <c:v>11140</c:v>
                </c:pt>
                <c:pt idx="11141">
                  <c:v>11141</c:v>
                </c:pt>
                <c:pt idx="11142">
                  <c:v>11142</c:v>
                </c:pt>
                <c:pt idx="11143">
                  <c:v>11143</c:v>
                </c:pt>
                <c:pt idx="11144">
                  <c:v>11144</c:v>
                </c:pt>
                <c:pt idx="11145">
                  <c:v>11145</c:v>
                </c:pt>
                <c:pt idx="11146">
                  <c:v>11146</c:v>
                </c:pt>
                <c:pt idx="11147">
                  <c:v>11147</c:v>
                </c:pt>
                <c:pt idx="11148">
                  <c:v>11148</c:v>
                </c:pt>
                <c:pt idx="11149">
                  <c:v>11149</c:v>
                </c:pt>
                <c:pt idx="11150">
                  <c:v>11150</c:v>
                </c:pt>
                <c:pt idx="11151">
                  <c:v>11151</c:v>
                </c:pt>
                <c:pt idx="11152">
                  <c:v>11152</c:v>
                </c:pt>
                <c:pt idx="11153">
                  <c:v>11153</c:v>
                </c:pt>
                <c:pt idx="11154">
                  <c:v>11154</c:v>
                </c:pt>
                <c:pt idx="11155">
                  <c:v>11155</c:v>
                </c:pt>
                <c:pt idx="11156">
                  <c:v>11156</c:v>
                </c:pt>
                <c:pt idx="11157">
                  <c:v>11157</c:v>
                </c:pt>
                <c:pt idx="11158">
                  <c:v>11158</c:v>
                </c:pt>
                <c:pt idx="11159">
                  <c:v>11159</c:v>
                </c:pt>
                <c:pt idx="11160">
                  <c:v>11160</c:v>
                </c:pt>
                <c:pt idx="11161">
                  <c:v>11161</c:v>
                </c:pt>
                <c:pt idx="11162">
                  <c:v>11162</c:v>
                </c:pt>
                <c:pt idx="11163">
                  <c:v>11163</c:v>
                </c:pt>
                <c:pt idx="11164">
                  <c:v>11164</c:v>
                </c:pt>
                <c:pt idx="11165">
                  <c:v>11165</c:v>
                </c:pt>
                <c:pt idx="11166">
                  <c:v>11166</c:v>
                </c:pt>
                <c:pt idx="11167">
                  <c:v>11167</c:v>
                </c:pt>
                <c:pt idx="11168">
                  <c:v>11168</c:v>
                </c:pt>
                <c:pt idx="11169">
                  <c:v>11169</c:v>
                </c:pt>
                <c:pt idx="11170">
                  <c:v>11170</c:v>
                </c:pt>
                <c:pt idx="11171">
                  <c:v>11171</c:v>
                </c:pt>
                <c:pt idx="11172">
                  <c:v>11172</c:v>
                </c:pt>
                <c:pt idx="11173">
                  <c:v>11173</c:v>
                </c:pt>
                <c:pt idx="11174">
                  <c:v>11174</c:v>
                </c:pt>
                <c:pt idx="11175">
                  <c:v>11175</c:v>
                </c:pt>
                <c:pt idx="11176">
                  <c:v>11176</c:v>
                </c:pt>
                <c:pt idx="11177">
                  <c:v>11177</c:v>
                </c:pt>
                <c:pt idx="11178">
                  <c:v>11178</c:v>
                </c:pt>
                <c:pt idx="11179">
                  <c:v>11179</c:v>
                </c:pt>
                <c:pt idx="11180">
                  <c:v>11180</c:v>
                </c:pt>
                <c:pt idx="11181">
                  <c:v>11181</c:v>
                </c:pt>
                <c:pt idx="11182">
                  <c:v>11182</c:v>
                </c:pt>
                <c:pt idx="11183">
                  <c:v>11183</c:v>
                </c:pt>
                <c:pt idx="11184">
                  <c:v>11184</c:v>
                </c:pt>
                <c:pt idx="11185">
                  <c:v>11185</c:v>
                </c:pt>
                <c:pt idx="11186">
                  <c:v>11186</c:v>
                </c:pt>
                <c:pt idx="11187">
                  <c:v>11187</c:v>
                </c:pt>
                <c:pt idx="11188">
                  <c:v>11188</c:v>
                </c:pt>
                <c:pt idx="11189">
                  <c:v>11189</c:v>
                </c:pt>
                <c:pt idx="11190">
                  <c:v>11190</c:v>
                </c:pt>
                <c:pt idx="11191">
                  <c:v>11191</c:v>
                </c:pt>
                <c:pt idx="11192">
                  <c:v>11192</c:v>
                </c:pt>
                <c:pt idx="11193">
                  <c:v>11193</c:v>
                </c:pt>
                <c:pt idx="11194">
                  <c:v>11194</c:v>
                </c:pt>
                <c:pt idx="11195">
                  <c:v>11195</c:v>
                </c:pt>
                <c:pt idx="11196">
                  <c:v>11196</c:v>
                </c:pt>
                <c:pt idx="11197">
                  <c:v>11197</c:v>
                </c:pt>
                <c:pt idx="11198">
                  <c:v>11198</c:v>
                </c:pt>
                <c:pt idx="11199">
                  <c:v>11199</c:v>
                </c:pt>
                <c:pt idx="11200">
                  <c:v>11200</c:v>
                </c:pt>
                <c:pt idx="11201">
                  <c:v>11201</c:v>
                </c:pt>
                <c:pt idx="11202">
                  <c:v>11202</c:v>
                </c:pt>
                <c:pt idx="11203">
                  <c:v>11203</c:v>
                </c:pt>
                <c:pt idx="11204">
                  <c:v>11204</c:v>
                </c:pt>
                <c:pt idx="11205">
                  <c:v>11205</c:v>
                </c:pt>
                <c:pt idx="11206">
                  <c:v>11206</c:v>
                </c:pt>
                <c:pt idx="11207">
                  <c:v>11207</c:v>
                </c:pt>
                <c:pt idx="11208">
                  <c:v>11208</c:v>
                </c:pt>
                <c:pt idx="11209">
                  <c:v>11209</c:v>
                </c:pt>
                <c:pt idx="11210">
                  <c:v>11210</c:v>
                </c:pt>
                <c:pt idx="11211">
                  <c:v>11211</c:v>
                </c:pt>
                <c:pt idx="11212">
                  <c:v>11212</c:v>
                </c:pt>
                <c:pt idx="11213">
                  <c:v>11213</c:v>
                </c:pt>
                <c:pt idx="11214">
                  <c:v>11214</c:v>
                </c:pt>
                <c:pt idx="11215">
                  <c:v>11215</c:v>
                </c:pt>
                <c:pt idx="11216">
                  <c:v>11216</c:v>
                </c:pt>
                <c:pt idx="11217">
                  <c:v>11217</c:v>
                </c:pt>
                <c:pt idx="11218">
                  <c:v>11218</c:v>
                </c:pt>
                <c:pt idx="11219">
                  <c:v>11219</c:v>
                </c:pt>
                <c:pt idx="11220">
                  <c:v>11220</c:v>
                </c:pt>
                <c:pt idx="11221">
                  <c:v>11221</c:v>
                </c:pt>
                <c:pt idx="11222">
                  <c:v>11222</c:v>
                </c:pt>
                <c:pt idx="11223">
                  <c:v>11223</c:v>
                </c:pt>
                <c:pt idx="11224">
                  <c:v>11224</c:v>
                </c:pt>
                <c:pt idx="11225">
                  <c:v>11225</c:v>
                </c:pt>
                <c:pt idx="11226">
                  <c:v>11226</c:v>
                </c:pt>
                <c:pt idx="11227">
                  <c:v>11227</c:v>
                </c:pt>
                <c:pt idx="11228">
                  <c:v>11228</c:v>
                </c:pt>
                <c:pt idx="11229">
                  <c:v>11229</c:v>
                </c:pt>
                <c:pt idx="11230">
                  <c:v>11230</c:v>
                </c:pt>
                <c:pt idx="11231">
                  <c:v>11231</c:v>
                </c:pt>
                <c:pt idx="11232">
                  <c:v>11232</c:v>
                </c:pt>
                <c:pt idx="11233">
                  <c:v>11233</c:v>
                </c:pt>
                <c:pt idx="11234">
                  <c:v>11234</c:v>
                </c:pt>
                <c:pt idx="11235">
                  <c:v>11235</c:v>
                </c:pt>
                <c:pt idx="11236">
                  <c:v>11236</c:v>
                </c:pt>
                <c:pt idx="11237">
                  <c:v>11237</c:v>
                </c:pt>
                <c:pt idx="11238">
                  <c:v>11238</c:v>
                </c:pt>
                <c:pt idx="11239">
                  <c:v>11239</c:v>
                </c:pt>
                <c:pt idx="11240">
                  <c:v>11240</c:v>
                </c:pt>
                <c:pt idx="11241">
                  <c:v>11241</c:v>
                </c:pt>
                <c:pt idx="11242">
                  <c:v>11242</c:v>
                </c:pt>
                <c:pt idx="11243">
                  <c:v>11243</c:v>
                </c:pt>
                <c:pt idx="11244">
                  <c:v>11244</c:v>
                </c:pt>
                <c:pt idx="11245">
                  <c:v>11245</c:v>
                </c:pt>
                <c:pt idx="11246">
                  <c:v>11246</c:v>
                </c:pt>
                <c:pt idx="11247">
                  <c:v>11247</c:v>
                </c:pt>
                <c:pt idx="11248">
                  <c:v>11248</c:v>
                </c:pt>
                <c:pt idx="11249">
                  <c:v>11249</c:v>
                </c:pt>
                <c:pt idx="11250">
                  <c:v>11250</c:v>
                </c:pt>
                <c:pt idx="11251">
                  <c:v>11251</c:v>
                </c:pt>
                <c:pt idx="11252">
                  <c:v>11252</c:v>
                </c:pt>
                <c:pt idx="11253">
                  <c:v>11253</c:v>
                </c:pt>
                <c:pt idx="11254">
                  <c:v>11254</c:v>
                </c:pt>
                <c:pt idx="11255">
                  <c:v>11255</c:v>
                </c:pt>
                <c:pt idx="11256">
                  <c:v>11256</c:v>
                </c:pt>
                <c:pt idx="11257">
                  <c:v>11257</c:v>
                </c:pt>
                <c:pt idx="11258">
                  <c:v>11258</c:v>
                </c:pt>
                <c:pt idx="11259">
                  <c:v>11259</c:v>
                </c:pt>
                <c:pt idx="11260">
                  <c:v>11260</c:v>
                </c:pt>
                <c:pt idx="11261">
                  <c:v>11261</c:v>
                </c:pt>
                <c:pt idx="11262">
                  <c:v>11262</c:v>
                </c:pt>
                <c:pt idx="11263">
                  <c:v>11263</c:v>
                </c:pt>
                <c:pt idx="11264">
                  <c:v>11264</c:v>
                </c:pt>
                <c:pt idx="11265">
                  <c:v>11265</c:v>
                </c:pt>
                <c:pt idx="11266">
                  <c:v>11266</c:v>
                </c:pt>
                <c:pt idx="11267">
                  <c:v>11267</c:v>
                </c:pt>
                <c:pt idx="11268">
                  <c:v>11268</c:v>
                </c:pt>
                <c:pt idx="11269">
                  <c:v>11269</c:v>
                </c:pt>
                <c:pt idx="11270">
                  <c:v>11270</c:v>
                </c:pt>
                <c:pt idx="11271">
                  <c:v>11271</c:v>
                </c:pt>
                <c:pt idx="11272">
                  <c:v>11272</c:v>
                </c:pt>
                <c:pt idx="11273">
                  <c:v>11273</c:v>
                </c:pt>
                <c:pt idx="11274">
                  <c:v>11274</c:v>
                </c:pt>
                <c:pt idx="11275">
                  <c:v>11275</c:v>
                </c:pt>
                <c:pt idx="11276">
                  <c:v>11276</c:v>
                </c:pt>
                <c:pt idx="11277">
                  <c:v>11277</c:v>
                </c:pt>
                <c:pt idx="11278">
                  <c:v>11278</c:v>
                </c:pt>
                <c:pt idx="11279">
                  <c:v>11279</c:v>
                </c:pt>
                <c:pt idx="11280">
                  <c:v>11280</c:v>
                </c:pt>
                <c:pt idx="11281">
                  <c:v>11281</c:v>
                </c:pt>
                <c:pt idx="11282">
                  <c:v>11282</c:v>
                </c:pt>
                <c:pt idx="11283">
                  <c:v>11283</c:v>
                </c:pt>
                <c:pt idx="11284">
                  <c:v>11284</c:v>
                </c:pt>
                <c:pt idx="11285">
                  <c:v>11285</c:v>
                </c:pt>
                <c:pt idx="11286">
                  <c:v>11286</c:v>
                </c:pt>
                <c:pt idx="11287">
                  <c:v>11287</c:v>
                </c:pt>
                <c:pt idx="11288">
                  <c:v>11288</c:v>
                </c:pt>
                <c:pt idx="11289">
                  <c:v>11289</c:v>
                </c:pt>
                <c:pt idx="11290">
                  <c:v>11290</c:v>
                </c:pt>
                <c:pt idx="11291">
                  <c:v>11291</c:v>
                </c:pt>
                <c:pt idx="11292">
                  <c:v>11292</c:v>
                </c:pt>
                <c:pt idx="11293">
                  <c:v>11293</c:v>
                </c:pt>
                <c:pt idx="11294">
                  <c:v>11294</c:v>
                </c:pt>
                <c:pt idx="11295">
                  <c:v>11295</c:v>
                </c:pt>
                <c:pt idx="11296">
                  <c:v>11296</c:v>
                </c:pt>
                <c:pt idx="11297">
                  <c:v>11297</c:v>
                </c:pt>
                <c:pt idx="11298">
                  <c:v>11298</c:v>
                </c:pt>
                <c:pt idx="11299">
                  <c:v>11299</c:v>
                </c:pt>
                <c:pt idx="11300">
                  <c:v>11300</c:v>
                </c:pt>
                <c:pt idx="11301">
                  <c:v>11301</c:v>
                </c:pt>
                <c:pt idx="11302">
                  <c:v>11302</c:v>
                </c:pt>
                <c:pt idx="11303">
                  <c:v>11303</c:v>
                </c:pt>
                <c:pt idx="11304">
                  <c:v>11304</c:v>
                </c:pt>
                <c:pt idx="11305">
                  <c:v>11305</c:v>
                </c:pt>
                <c:pt idx="11306">
                  <c:v>11306</c:v>
                </c:pt>
                <c:pt idx="11307">
                  <c:v>11307</c:v>
                </c:pt>
                <c:pt idx="11308">
                  <c:v>11308</c:v>
                </c:pt>
                <c:pt idx="11309">
                  <c:v>11309</c:v>
                </c:pt>
                <c:pt idx="11310">
                  <c:v>11310</c:v>
                </c:pt>
                <c:pt idx="11311">
                  <c:v>11311</c:v>
                </c:pt>
                <c:pt idx="11312">
                  <c:v>11312</c:v>
                </c:pt>
                <c:pt idx="11313">
                  <c:v>11313</c:v>
                </c:pt>
                <c:pt idx="11314">
                  <c:v>11314</c:v>
                </c:pt>
                <c:pt idx="11315">
                  <c:v>11315</c:v>
                </c:pt>
                <c:pt idx="11316">
                  <c:v>11316</c:v>
                </c:pt>
                <c:pt idx="11317">
                  <c:v>11317</c:v>
                </c:pt>
                <c:pt idx="11318">
                  <c:v>11318</c:v>
                </c:pt>
                <c:pt idx="11319">
                  <c:v>11319</c:v>
                </c:pt>
                <c:pt idx="11320">
                  <c:v>11320</c:v>
                </c:pt>
                <c:pt idx="11321">
                  <c:v>11321</c:v>
                </c:pt>
                <c:pt idx="11322">
                  <c:v>11322</c:v>
                </c:pt>
                <c:pt idx="11323">
                  <c:v>11323</c:v>
                </c:pt>
                <c:pt idx="11324">
                  <c:v>11324</c:v>
                </c:pt>
                <c:pt idx="11325">
                  <c:v>11325</c:v>
                </c:pt>
                <c:pt idx="11326">
                  <c:v>11326</c:v>
                </c:pt>
                <c:pt idx="11327">
                  <c:v>11327</c:v>
                </c:pt>
                <c:pt idx="11328">
                  <c:v>11328</c:v>
                </c:pt>
                <c:pt idx="11329">
                  <c:v>11329</c:v>
                </c:pt>
                <c:pt idx="11330">
                  <c:v>11330</c:v>
                </c:pt>
                <c:pt idx="11331">
                  <c:v>11331</c:v>
                </c:pt>
                <c:pt idx="11332">
                  <c:v>11332</c:v>
                </c:pt>
                <c:pt idx="11333">
                  <c:v>11333</c:v>
                </c:pt>
                <c:pt idx="11334">
                  <c:v>11334</c:v>
                </c:pt>
                <c:pt idx="11335">
                  <c:v>11335</c:v>
                </c:pt>
                <c:pt idx="11336">
                  <c:v>11336</c:v>
                </c:pt>
                <c:pt idx="11337">
                  <c:v>11337</c:v>
                </c:pt>
                <c:pt idx="11338">
                  <c:v>11338</c:v>
                </c:pt>
                <c:pt idx="11339">
                  <c:v>11339</c:v>
                </c:pt>
                <c:pt idx="11340">
                  <c:v>11340</c:v>
                </c:pt>
                <c:pt idx="11341">
                  <c:v>11341</c:v>
                </c:pt>
                <c:pt idx="11342">
                  <c:v>11342</c:v>
                </c:pt>
                <c:pt idx="11343">
                  <c:v>11343</c:v>
                </c:pt>
                <c:pt idx="11344">
                  <c:v>11344</c:v>
                </c:pt>
                <c:pt idx="11345">
                  <c:v>11345</c:v>
                </c:pt>
                <c:pt idx="11346">
                  <c:v>11346</c:v>
                </c:pt>
                <c:pt idx="11347">
                  <c:v>11347</c:v>
                </c:pt>
                <c:pt idx="11348">
                  <c:v>11348</c:v>
                </c:pt>
                <c:pt idx="11349">
                  <c:v>11349</c:v>
                </c:pt>
                <c:pt idx="11350">
                  <c:v>11350</c:v>
                </c:pt>
                <c:pt idx="11351">
                  <c:v>11351</c:v>
                </c:pt>
                <c:pt idx="11352">
                  <c:v>11352</c:v>
                </c:pt>
                <c:pt idx="11353">
                  <c:v>11353</c:v>
                </c:pt>
                <c:pt idx="11354">
                  <c:v>11354</c:v>
                </c:pt>
                <c:pt idx="11355">
                  <c:v>11355</c:v>
                </c:pt>
                <c:pt idx="11356">
                  <c:v>11356</c:v>
                </c:pt>
                <c:pt idx="11357">
                  <c:v>11357</c:v>
                </c:pt>
                <c:pt idx="11358">
                  <c:v>11358</c:v>
                </c:pt>
                <c:pt idx="11359">
                  <c:v>11359</c:v>
                </c:pt>
                <c:pt idx="11360">
                  <c:v>11360</c:v>
                </c:pt>
                <c:pt idx="11361">
                  <c:v>11361</c:v>
                </c:pt>
                <c:pt idx="11362">
                  <c:v>11362</c:v>
                </c:pt>
                <c:pt idx="11363">
                  <c:v>11363</c:v>
                </c:pt>
                <c:pt idx="11364">
                  <c:v>11364</c:v>
                </c:pt>
                <c:pt idx="11365">
                  <c:v>11365</c:v>
                </c:pt>
                <c:pt idx="11366">
                  <c:v>11366</c:v>
                </c:pt>
                <c:pt idx="11367">
                  <c:v>11367</c:v>
                </c:pt>
                <c:pt idx="11368">
                  <c:v>11368</c:v>
                </c:pt>
                <c:pt idx="11369">
                  <c:v>11369</c:v>
                </c:pt>
                <c:pt idx="11370">
                  <c:v>11370</c:v>
                </c:pt>
                <c:pt idx="11371">
                  <c:v>11371</c:v>
                </c:pt>
                <c:pt idx="11372">
                  <c:v>11372</c:v>
                </c:pt>
                <c:pt idx="11373">
                  <c:v>11373</c:v>
                </c:pt>
                <c:pt idx="11374">
                  <c:v>11374</c:v>
                </c:pt>
                <c:pt idx="11375">
                  <c:v>11375</c:v>
                </c:pt>
                <c:pt idx="11376">
                  <c:v>11376</c:v>
                </c:pt>
                <c:pt idx="11377">
                  <c:v>11377</c:v>
                </c:pt>
                <c:pt idx="11378">
                  <c:v>11378</c:v>
                </c:pt>
                <c:pt idx="11379">
                  <c:v>11379</c:v>
                </c:pt>
                <c:pt idx="11380">
                  <c:v>11380</c:v>
                </c:pt>
                <c:pt idx="11381">
                  <c:v>11381</c:v>
                </c:pt>
                <c:pt idx="11382">
                  <c:v>11382</c:v>
                </c:pt>
                <c:pt idx="11383">
                  <c:v>11383</c:v>
                </c:pt>
                <c:pt idx="11384">
                  <c:v>11384</c:v>
                </c:pt>
                <c:pt idx="11385">
                  <c:v>11385</c:v>
                </c:pt>
                <c:pt idx="11386">
                  <c:v>11386</c:v>
                </c:pt>
                <c:pt idx="11387">
                  <c:v>11387</c:v>
                </c:pt>
                <c:pt idx="11388">
                  <c:v>11388</c:v>
                </c:pt>
                <c:pt idx="11389">
                  <c:v>11389</c:v>
                </c:pt>
                <c:pt idx="11390">
                  <c:v>11390</c:v>
                </c:pt>
                <c:pt idx="11391">
                  <c:v>11391</c:v>
                </c:pt>
                <c:pt idx="11392">
                  <c:v>11392</c:v>
                </c:pt>
                <c:pt idx="11393">
                  <c:v>11393</c:v>
                </c:pt>
                <c:pt idx="11394">
                  <c:v>11394</c:v>
                </c:pt>
                <c:pt idx="11395">
                  <c:v>11395</c:v>
                </c:pt>
                <c:pt idx="11396">
                  <c:v>11396</c:v>
                </c:pt>
                <c:pt idx="11397">
                  <c:v>11397</c:v>
                </c:pt>
                <c:pt idx="11398">
                  <c:v>11398</c:v>
                </c:pt>
                <c:pt idx="11399">
                  <c:v>11399</c:v>
                </c:pt>
                <c:pt idx="11400">
                  <c:v>11400</c:v>
                </c:pt>
                <c:pt idx="11401">
                  <c:v>11401</c:v>
                </c:pt>
                <c:pt idx="11402">
                  <c:v>11402</c:v>
                </c:pt>
                <c:pt idx="11403">
                  <c:v>11403</c:v>
                </c:pt>
                <c:pt idx="11404">
                  <c:v>11404</c:v>
                </c:pt>
                <c:pt idx="11405">
                  <c:v>11405</c:v>
                </c:pt>
                <c:pt idx="11406">
                  <c:v>11406</c:v>
                </c:pt>
                <c:pt idx="11407">
                  <c:v>11407</c:v>
                </c:pt>
                <c:pt idx="11408">
                  <c:v>11408</c:v>
                </c:pt>
                <c:pt idx="11409">
                  <c:v>11409</c:v>
                </c:pt>
                <c:pt idx="11410">
                  <c:v>11410</c:v>
                </c:pt>
                <c:pt idx="11411">
                  <c:v>11411</c:v>
                </c:pt>
                <c:pt idx="11412">
                  <c:v>11412</c:v>
                </c:pt>
                <c:pt idx="11413">
                  <c:v>11413</c:v>
                </c:pt>
                <c:pt idx="11414">
                  <c:v>11414</c:v>
                </c:pt>
                <c:pt idx="11415">
                  <c:v>11415</c:v>
                </c:pt>
                <c:pt idx="11416">
                  <c:v>11416</c:v>
                </c:pt>
                <c:pt idx="11417">
                  <c:v>11417</c:v>
                </c:pt>
                <c:pt idx="11418">
                  <c:v>11418</c:v>
                </c:pt>
                <c:pt idx="11419">
                  <c:v>11419</c:v>
                </c:pt>
                <c:pt idx="11420">
                  <c:v>11420</c:v>
                </c:pt>
                <c:pt idx="11421">
                  <c:v>11421</c:v>
                </c:pt>
                <c:pt idx="11422">
                  <c:v>11422</c:v>
                </c:pt>
                <c:pt idx="11423">
                  <c:v>11423</c:v>
                </c:pt>
                <c:pt idx="11424">
                  <c:v>11424</c:v>
                </c:pt>
                <c:pt idx="11425">
                  <c:v>11425</c:v>
                </c:pt>
                <c:pt idx="11426">
                  <c:v>11426</c:v>
                </c:pt>
                <c:pt idx="11427">
                  <c:v>11427</c:v>
                </c:pt>
                <c:pt idx="11428">
                  <c:v>11428</c:v>
                </c:pt>
                <c:pt idx="11429">
                  <c:v>11429</c:v>
                </c:pt>
                <c:pt idx="11430">
                  <c:v>11430</c:v>
                </c:pt>
                <c:pt idx="11431">
                  <c:v>11431</c:v>
                </c:pt>
                <c:pt idx="11432">
                  <c:v>11432</c:v>
                </c:pt>
                <c:pt idx="11433">
                  <c:v>11433</c:v>
                </c:pt>
                <c:pt idx="11434">
                  <c:v>11434</c:v>
                </c:pt>
                <c:pt idx="11435">
                  <c:v>11435</c:v>
                </c:pt>
                <c:pt idx="11436">
                  <c:v>11436</c:v>
                </c:pt>
                <c:pt idx="11437">
                  <c:v>11437</c:v>
                </c:pt>
                <c:pt idx="11438">
                  <c:v>11438</c:v>
                </c:pt>
                <c:pt idx="11439">
                  <c:v>11439</c:v>
                </c:pt>
                <c:pt idx="11440">
                  <c:v>11440</c:v>
                </c:pt>
                <c:pt idx="11441">
                  <c:v>11441</c:v>
                </c:pt>
                <c:pt idx="11442">
                  <c:v>11442</c:v>
                </c:pt>
                <c:pt idx="11443">
                  <c:v>11443</c:v>
                </c:pt>
                <c:pt idx="11444">
                  <c:v>11444</c:v>
                </c:pt>
                <c:pt idx="11445">
                  <c:v>11445</c:v>
                </c:pt>
                <c:pt idx="11446">
                  <c:v>11446</c:v>
                </c:pt>
                <c:pt idx="11447">
                  <c:v>11447</c:v>
                </c:pt>
                <c:pt idx="11448">
                  <c:v>11448</c:v>
                </c:pt>
                <c:pt idx="11449">
                  <c:v>11449</c:v>
                </c:pt>
                <c:pt idx="11450">
                  <c:v>11450</c:v>
                </c:pt>
                <c:pt idx="11451">
                  <c:v>11451</c:v>
                </c:pt>
                <c:pt idx="11452">
                  <c:v>11452</c:v>
                </c:pt>
                <c:pt idx="11453">
                  <c:v>11453</c:v>
                </c:pt>
                <c:pt idx="11454">
                  <c:v>11454</c:v>
                </c:pt>
                <c:pt idx="11455">
                  <c:v>11455</c:v>
                </c:pt>
                <c:pt idx="11456">
                  <c:v>11456</c:v>
                </c:pt>
                <c:pt idx="11457">
                  <c:v>11457</c:v>
                </c:pt>
                <c:pt idx="11458">
                  <c:v>11458</c:v>
                </c:pt>
                <c:pt idx="11459">
                  <c:v>11459</c:v>
                </c:pt>
                <c:pt idx="11460">
                  <c:v>11460</c:v>
                </c:pt>
                <c:pt idx="11461">
                  <c:v>11461</c:v>
                </c:pt>
                <c:pt idx="11462">
                  <c:v>11462</c:v>
                </c:pt>
                <c:pt idx="11463">
                  <c:v>11463</c:v>
                </c:pt>
                <c:pt idx="11464">
                  <c:v>11464</c:v>
                </c:pt>
                <c:pt idx="11465">
                  <c:v>11465</c:v>
                </c:pt>
                <c:pt idx="11466">
                  <c:v>11466</c:v>
                </c:pt>
                <c:pt idx="11467">
                  <c:v>11467</c:v>
                </c:pt>
                <c:pt idx="11468">
                  <c:v>11468</c:v>
                </c:pt>
                <c:pt idx="11469">
                  <c:v>11469</c:v>
                </c:pt>
                <c:pt idx="11470">
                  <c:v>11470</c:v>
                </c:pt>
                <c:pt idx="11471">
                  <c:v>11471</c:v>
                </c:pt>
                <c:pt idx="11472">
                  <c:v>11472</c:v>
                </c:pt>
                <c:pt idx="11473">
                  <c:v>11473</c:v>
                </c:pt>
                <c:pt idx="11474">
                  <c:v>11474</c:v>
                </c:pt>
                <c:pt idx="11475">
                  <c:v>11475</c:v>
                </c:pt>
                <c:pt idx="11476">
                  <c:v>11476</c:v>
                </c:pt>
                <c:pt idx="11477">
                  <c:v>11477</c:v>
                </c:pt>
                <c:pt idx="11478">
                  <c:v>11478</c:v>
                </c:pt>
                <c:pt idx="11479">
                  <c:v>11479</c:v>
                </c:pt>
                <c:pt idx="11480">
                  <c:v>11480</c:v>
                </c:pt>
                <c:pt idx="11481">
                  <c:v>11481</c:v>
                </c:pt>
                <c:pt idx="11482">
                  <c:v>11482</c:v>
                </c:pt>
                <c:pt idx="11483">
                  <c:v>11483</c:v>
                </c:pt>
                <c:pt idx="11484">
                  <c:v>11484</c:v>
                </c:pt>
                <c:pt idx="11485">
                  <c:v>11485</c:v>
                </c:pt>
                <c:pt idx="11486">
                  <c:v>11486</c:v>
                </c:pt>
                <c:pt idx="11487">
                  <c:v>11487</c:v>
                </c:pt>
                <c:pt idx="11488">
                  <c:v>11488</c:v>
                </c:pt>
                <c:pt idx="11489">
                  <c:v>11489</c:v>
                </c:pt>
                <c:pt idx="11490">
                  <c:v>11490</c:v>
                </c:pt>
                <c:pt idx="11491">
                  <c:v>11491</c:v>
                </c:pt>
                <c:pt idx="11492">
                  <c:v>11492</c:v>
                </c:pt>
                <c:pt idx="11493">
                  <c:v>11493</c:v>
                </c:pt>
                <c:pt idx="11494">
                  <c:v>11494</c:v>
                </c:pt>
                <c:pt idx="11495">
                  <c:v>11495</c:v>
                </c:pt>
                <c:pt idx="11496">
                  <c:v>11496</c:v>
                </c:pt>
                <c:pt idx="11497">
                  <c:v>11497</c:v>
                </c:pt>
                <c:pt idx="11498">
                  <c:v>11498</c:v>
                </c:pt>
                <c:pt idx="11499">
                  <c:v>11499</c:v>
                </c:pt>
                <c:pt idx="11500">
                  <c:v>11500</c:v>
                </c:pt>
                <c:pt idx="11501">
                  <c:v>11501</c:v>
                </c:pt>
                <c:pt idx="11502">
                  <c:v>11502</c:v>
                </c:pt>
                <c:pt idx="11503">
                  <c:v>11503</c:v>
                </c:pt>
                <c:pt idx="11504">
                  <c:v>11504</c:v>
                </c:pt>
                <c:pt idx="11505">
                  <c:v>11505</c:v>
                </c:pt>
                <c:pt idx="11506">
                  <c:v>11506</c:v>
                </c:pt>
                <c:pt idx="11507">
                  <c:v>11507</c:v>
                </c:pt>
                <c:pt idx="11508">
                  <c:v>11508</c:v>
                </c:pt>
                <c:pt idx="11509">
                  <c:v>11509</c:v>
                </c:pt>
                <c:pt idx="11510">
                  <c:v>11510</c:v>
                </c:pt>
                <c:pt idx="11511">
                  <c:v>11511</c:v>
                </c:pt>
                <c:pt idx="11512">
                  <c:v>11512</c:v>
                </c:pt>
                <c:pt idx="11513">
                  <c:v>11513</c:v>
                </c:pt>
                <c:pt idx="11514">
                  <c:v>11514</c:v>
                </c:pt>
                <c:pt idx="11515">
                  <c:v>11515</c:v>
                </c:pt>
                <c:pt idx="11516">
                  <c:v>11516</c:v>
                </c:pt>
                <c:pt idx="11517">
                  <c:v>11517</c:v>
                </c:pt>
                <c:pt idx="11518">
                  <c:v>11518</c:v>
                </c:pt>
                <c:pt idx="11519">
                  <c:v>11519</c:v>
                </c:pt>
                <c:pt idx="11520">
                  <c:v>11520</c:v>
                </c:pt>
                <c:pt idx="11521">
                  <c:v>11521</c:v>
                </c:pt>
                <c:pt idx="11522">
                  <c:v>11522</c:v>
                </c:pt>
                <c:pt idx="11523">
                  <c:v>11523</c:v>
                </c:pt>
                <c:pt idx="11524">
                  <c:v>11524</c:v>
                </c:pt>
                <c:pt idx="11525">
                  <c:v>11525</c:v>
                </c:pt>
                <c:pt idx="11526">
                  <c:v>11526</c:v>
                </c:pt>
                <c:pt idx="11527">
                  <c:v>11527</c:v>
                </c:pt>
                <c:pt idx="11528">
                  <c:v>11528</c:v>
                </c:pt>
                <c:pt idx="11529">
                  <c:v>11529</c:v>
                </c:pt>
                <c:pt idx="11530">
                  <c:v>11530</c:v>
                </c:pt>
                <c:pt idx="11531">
                  <c:v>11531</c:v>
                </c:pt>
                <c:pt idx="11532">
                  <c:v>11532</c:v>
                </c:pt>
                <c:pt idx="11533">
                  <c:v>11533</c:v>
                </c:pt>
                <c:pt idx="11534">
                  <c:v>11534</c:v>
                </c:pt>
                <c:pt idx="11535">
                  <c:v>11535</c:v>
                </c:pt>
                <c:pt idx="11536">
                  <c:v>11536</c:v>
                </c:pt>
                <c:pt idx="11537">
                  <c:v>11537</c:v>
                </c:pt>
                <c:pt idx="11538">
                  <c:v>11538</c:v>
                </c:pt>
                <c:pt idx="11539">
                  <c:v>11539</c:v>
                </c:pt>
                <c:pt idx="11540">
                  <c:v>11540</c:v>
                </c:pt>
                <c:pt idx="11541">
                  <c:v>11541</c:v>
                </c:pt>
                <c:pt idx="11542">
                  <c:v>11542</c:v>
                </c:pt>
                <c:pt idx="11543">
                  <c:v>11543</c:v>
                </c:pt>
                <c:pt idx="11544">
                  <c:v>11544</c:v>
                </c:pt>
                <c:pt idx="11545">
                  <c:v>11545</c:v>
                </c:pt>
                <c:pt idx="11546">
                  <c:v>11546</c:v>
                </c:pt>
                <c:pt idx="11547">
                  <c:v>11547</c:v>
                </c:pt>
                <c:pt idx="11548">
                  <c:v>11548</c:v>
                </c:pt>
                <c:pt idx="11549">
                  <c:v>11549</c:v>
                </c:pt>
                <c:pt idx="11550">
                  <c:v>11550</c:v>
                </c:pt>
                <c:pt idx="11551">
                  <c:v>11551</c:v>
                </c:pt>
                <c:pt idx="11552">
                  <c:v>11552</c:v>
                </c:pt>
                <c:pt idx="11553">
                  <c:v>11553</c:v>
                </c:pt>
                <c:pt idx="11554">
                  <c:v>11554</c:v>
                </c:pt>
                <c:pt idx="11555">
                  <c:v>11555</c:v>
                </c:pt>
                <c:pt idx="11556">
                  <c:v>11556</c:v>
                </c:pt>
                <c:pt idx="11557">
                  <c:v>11557</c:v>
                </c:pt>
                <c:pt idx="11558">
                  <c:v>11558</c:v>
                </c:pt>
                <c:pt idx="11559">
                  <c:v>11559</c:v>
                </c:pt>
                <c:pt idx="11560">
                  <c:v>11560</c:v>
                </c:pt>
                <c:pt idx="11561">
                  <c:v>11561</c:v>
                </c:pt>
                <c:pt idx="11562">
                  <c:v>11562</c:v>
                </c:pt>
                <c:pt idx="11563">
                  <c:v>11563</c:v>
                </c:pt>
                <c:pt idx="11564">
                  <c:v>11564</c:v>
                </c:pt>
                <c:pt idx="11565">
                  <c:v>11565</c:v>
                </c:pt>
                <c:pt idx="11566">
                  <c:v>11566</c:v>
                </c:pt>
                <c:pt idx="11567">
                  <c:v>11567</c:v>
                </c:pt>
                <c:pt idx="11568">
                  <c:v>11568</c:v>
                </c:pt>
                <c:pt idx="11569">
                  <c:v>11569</c:v>
                </c:pt>
                <c:pt idx="11570">
                  <c:v>11570</c:v>
                </c:pt>
                <c:pt idx="11571">
                  <c:v>11571</c:v>
                </c:pt>
                <c:pt idx="11572">
                  <c:v>11572</c:v>
                </c:pt>
                <c:pt idx="11573">
                  <c:v>11573</c:v>
                </c:pt>
                <c:pt idx="11574">
                  <c:v>11574</c:v>
                </c:pt>
                <c:pt idx="11575">
                  <c:v>11575</c:v>
                </c:pt>
                <c:pt idx="11576">
                  <c:v>11576</c:v>
                </c:pt>
                <c:pt idx="11577">
                  <c:v>11577</c:v>
                </c:pt>
                <c:pt idx="11578">
                  <c:v>11578</c:v>
                </c:pt>
                <c:pt idx="11579">
                  <c:v>11579</c:v>
                </c:pt>
                <c:pt idx="11580">
                  <c:v>11580</c:v>
                </c:pt>
                <c:pt idx="11581">
                  <c:v>11581</c:v>
                </c:pt>
                <c:pt idx="11582">
                  <c:v>11582</c:v>
                </c:pt>
                <c:pt idx="11583">
                  <c:v>11583</c:v>
                </c:pt>
                <c:pt idx="11584">
                  <c:v>11584</c:v>
                </c:pt>
                <c:pt idx="11585">
                  <c:v>11585</c:v>
                </c:pt>
                <c:pt idx="11586">
                  <c:v>11586</c:v>
                </c:pt>
                <c:pt idx="11587">
                  <c:v>11587</c:v>
                </c:pt>
                <c:pt idx="11588">
                  <c:v>11588</c:v>
                </c:pt>
                <c:pt idx="11589">
                  <c:v>11589</c:v>
                </c:pt>
                <c:pt idx="11590">
                  <c:v>11590</c:v>
                </c:pt>
                <c:pt idx="11591">
                  <c:v>11591</c:v>
                </c:pt>
                <c:pt idx="11592">
                  <c:v>11592</c:v>
                </c:pt>
                <c:pt idx="11593">
                  <c:v>11593</c:v>
                </c:pt>
                <c:pt idx="11594">
                  <c:v>11594</c:v>
                </c:pt>
                <c:pt idx="11595">
                  <c:v>11595</c:v>
                </c:pt>
                <c:pt idx="11596">
                  <c:v>11596</c:v>
                </c:pt>
                <c:pt idx="11597">
                  <c:v>11597</c:v>
                </c:pt>
                <c:pt idx="11598">
                  <c:v>11598</c:v>
                </c:pt>
                <c:pt idx="11599">
                  <c:v>11599</c:v>
                </c:pt>
                <c:pt idx="11600">
                  <c:v>11600</c:v>
                </c:pt>
                <c:pt idx="11601">
                  <c:v>11601</c:v>
                </c:pt>
                <c:pt idx="11602">
                  <c:v>11602</c:v>
                </c:pt>
                <c:pt idx="11603">
                  <c:v>11603</c:v>
                </c:pt>
                <c:pt idx="11604">
                  <c:v>11604</c:v>
                </c:pt>
                <c:pt idx="11605">
                  <c:v>11605</c:v>
                </c:pt>
                <c:pt idx="11606">
                  <c:v>11606</c:v>
                </c:pt>
                <c:pt idx="11607">
                  <c:v>11607</c:v>
                </c:pt>
                <c:pt idx="11608">
                  <c:v>11608</c:v>
                </c:pt>
                <c:pt idx="11609">
                  <c:v>11609</c:v>
                </c:pt>
                <c:pt idx="11610">
                  <c:v>11610</c:v>
                </c:pt>
                <c:pt idx="11611">
                  <c:v>11611</c:v>
                </c:pt>
                <c:pt idx="11612">
                  <c:v>11612</c:v>
                </c:pt>
                <c:pt idx="11613">
                  <c:v>11613</c:v>
                </c:pt>
                <c:pt idx="11614">
                  <c:v>11614</c:v>
                </c:pt>
                <c:pt idx="11615">
                  <c:v>11615</c:v>
                </c:pt>
                <c:pt idx="11616">
                  <c:v>11616</c:v>
                </c:pt>
                <c:pt idx="11617">
                  <c:v>11617</c:v>
                </c:pt>
                <c:pt idx="11618">
                  <c:v>11618</c:v>
                </c:pt>
                <c:pt idx="11619">
                  <c:v>11619</c:v>
                </c:pt>
                <c:pt idx="11620">
                  <c:v>11620</c:v>
                </c:pt>
                <c:pt idx="11621">
                  <c:v>11621</c:v>
                </c:pt>
                <c:pt idx="11622">
                  <c:v>11622</c:v>
                </c:pt>
                <c:pt idx="11623">
                  <c:v>11623</c:v>
                </c:pt>
                <c:pt idx="11624">
                  <c:v>11624</c:v>
                </c:pt>
                <c:pt idx="11625">
                  <c:v>11625</c:v>
                </c:pt>
                <c:pt idx="11626">
                  <c:v>11626</c:v>
                </c:pt>
                <c:pt idx="11627">
                  <c:v>11627</c:v>
                </c:pt>
                <c:pt idx="11628">
                  <c:v>11628</c:v>
                </c:pt>
                <c:pt idx="11629">
                  <c:v>11629</c:v>
                </c:pt>
                <c:pt idx="11630">
                  <c:v>11630</c:v>
                </c:pt>
                <c:pt idx="11631">
                  <c:v>11631</c:v>
                </c:pt>
                <c:pt idx="11632">
                  <c:v>11632</c:v>
                </c:pt>
                <c:pt idx="11633">
                  <c:v>11633</c:v>
                </c:pt>
                <c:pt idx="11634">
                  <c:v>11634</c:v>
                </c:pt>
                <c:pt idx="11635">
                  <c:v>11635</c:v>
                </c:pt>
                <c:pt idx="11636">
                  <c:v>11636</c:v>
                </c:pt>
                <c:pt idx="11637">
                  <c:v>11637</c:v>
                </c:pt>
                <c:pt idx="11638">
                  <c:v>11638</c:v>
                </c:pt>
                <c:pt idx="11639">
                  <c:v>11639</c:v>
                </c:pt>
                <c:pt idx="11640">
                  <c:v>11640</c:v>
                </c:pt>
                <c:pt idx="11641">
                  <c:v>11641</c:v>
                </c:pt>
                <c:pt idx="11642">
                  <c:v>11642</c:v>
                </c:pt>
                <c:pt idx="11643">
                  <c:v>11643</c:v>
                </c:pt>
                <c:pt idx="11644">
                  <c:v>11644</c:v>
                </c:pt>
                <c:pt idx="11645">
                  <c:v>11645</c:v>
                </c:pt>
                <c:pt idx="11646">
                  <c:v>11646</c:v>
                </c:pt>
                <c:pt idx="11647">
                  <c:v>11647</c:v>
                </c:pt>
                <c:pt idx="11648">
                  <c:v>11648</c:v>
                </c:pt>
                <c:pt idx="11649">
                  <c:v>11649</c:v>
                </c:pt>
                <c:pt idx="11650">
                  <c:v>11650</c:v>
                </c:pt>
                <c:pt idx="11651">
                  <c:v>11651</c:v>
                </c:pt>
                <c:pt idx="11652">
                  <c:v>11652</c:v>
                </c:pt>
                <c:pt idx="11653">
                  <c:v>11653</c:v>
                </c:pt>
                <c:pt idx="11654">
                  <c:v>11654</c:v>
                </c:pt>
                <c:pt idx="11655">
                  <c:v>11655</c:v>
                </c:pt>
                <c:pt idx="11656">
                  <c:v>11656</c:v>
                </c:pt>
                <c:pt idx="11657">
                  <c:v>11657</c:v>
                </c:pt>
                <c:pt idx="11658">
                  <c:v>11658</c:v>
                </c:pt>
                <c:pt idx="11659">
                  <c:v>11659</c:v>
                </c:pt>
                <c:pt idx="11660">
                  <c:v>11660</c:v>
                </c:pt>
                <c:pt idx="11661">
                  <c:v>11661</c:v>
                </c:pt>
                <c:pt idx="11662">
                  <c:v>11662</c:v>
                </c:pt>
                <c:pt idx="11663">
                  <c:v>11663</c:v>
                </c:pt>
                <c:pt idx="11664">
                  <c:v>11664</c:v>
                </c:pt>
                <c:pt idx="11665">
                  <c:v>11665</c:v>
                </c:pt>
                <c:pt idx="11666">
                  <c:v>11666</c:v>
                </c:pt>
                <c:pt idx="11667">
                  <c:v>11667</c:v>
                </c:pt>
                <c:pt idx="11668">
                  <c:v>11668</c:v>
                </c:pt>
                <c:pt idx="11669">
                  <c:v>11669</c:v>
                </c:pt>
                <c:pt idx="11670">
                  <c:v>11670</c:v>
                </c:pt>
                <c:pt idx="11671">
                  <c:v>11671</c:v>
                </c:pt>
                <c:pt idx="11672">
                  <c:v>11672</c:v>
                </c:pt>
                <c:pt idx="11673">
                  <c:v>11673</c:v>
                </c:pt>
                <c:pt idx="11674">
                  <c:v>11674</c:v>
                </c:pt>
                <c:pt idx="11675">
                  <c:v>11675</c:v>
                </c:pt>
                <c:pt idx="11676">
                  <c:v>11676</c:v>
                </c:pt>
                <c:pt idx="11677">
                  <c:v>11677</c:v>
                </c:pt>
                <c:pt idx="11678">
                  <c:v>11678</c:v>
                </c:pt>
                <c:pt idx="11679">
                  <c:v>11679</c:v>
                </c:pt>
                <c:pt idx="11680">
                  <c:v>11680</c:v>
                </c:pt>
                <c:pt idx="11681">
                  <c:v>11681</c:v>
                </c:pt>
                <c:pt idx="11682">
                  <c:v>11682</c:v>
                </c:pt>
                <c:pt idx="11683">
                  <c:v>11683</c:v>
                </c:pt>
                <c:pt idx="11684">
                  <c:v>11684</c:v>
                </c:pt>
                <c:pt idx="11685">
                  <c:v>11685</c:v>
                </c:pt>
                <c:pt idx="11686">
                  <c:v>11686</c:v>
                </c:pt>
                <c:pt idx="11687">
                  <c:v>11687</c:v>
                </c:pt>
                <c:pt idx="11688">
                  <c:v>11688</c:v>
                </c:pt>
                <c:pt idx="11689">
                  <c:v>11689</c:v>
                </c:pt>
                <c:pt idx="11690">
                  <c:v>11690</c:v>
                </c:pt>
                <c:pt idx="11691">
                  <c:v>11691</c:v>
                </c:pt>
                <c:pt idx="11692">
                  <c:v>11692</c:v>
                </c:pt>
                <c:pt idx="11693">
                  <c:v>11693</c:v>
                </c:pt>
                <c:pt idx="11694">
                  <c:v>11694</c:v>
                </c:pt>
                <c:pt idx="11695">
                  <c:v>11695</c:v>
                </c:pt>
                <c:pt idx="11696">
                  <c:v>11696</c:v>
                </c:pt>
                <c:pt idx="11697">
                  <c:v>11697</c:v>
                </c:pt>
                <c:pt idx="11698">
                  <c:v>11698</c:v>
                </c:pt>
                <c:pt idx="11699">
                  <c:v>11699</c:v>
                </c:pt>
                <c:pt idx="11700">
                  <c:v>11700</c:v>
                </c:pt>
                <c:pt idx="11701">
                  <c:v>11701</c:v>
                </c:pt>
                <c:pt idx="11702">
                  <c:v>11702</c:v>
                </c:pt>
                <c:pt idx="11703">
                  <c:v>11703</c:v>
                </c:pt>
                <c:pt idx="11704">
                  <c:v>11704</c:v>
                </c:pt>
                <c:pt idx="11705">
                  <c:v>11705</c:v>
                </c:pt>
                <c:pt idx="11706">
                  <c:v>11706</c:v>
                </c:pt>
                <c:pt idx="11707">
                  <c:v>11707</c:v>
                </c:pt>
                <c:pt idx="11708">
                  <c:v>11708</c:v>
                </c:pt>
                <c:pt idx="11709">
                  <c:v>11709</c:v>
                </c:pt>
                <c:pt idx="11710">
                  <c:v>11710</c:v>
                </c:pt>
                <c:pt idx="11711">
                  <c:v>11711</c:v>
                </c:pt>
                <c:pt idx="11712">
                  <c:v>11712</c:v>
                </c:pt>
                <c:pt idx="11713">
                  <c:v>11713</c:v>
                </c:pt>
                <c:pt idx="11714">
                  <c:v>11714</c:v>
                </c:pt>
                <c:pt idx="11715">
                  <c:v>11715</c:v>
                </c:pt>
                <c:pt idx="11716">
                  <c:v>11716</c:v>
                </c:pt>
                <c:pt idx="11717">
                  <c:v>11717</c:v>
                </c:pt>
                <c:pt idx="11718">
                  <c:v>11718</c:v>
                </c:pt>
                <c:pt idx="11719">
                  <c:v>11719</c:v>
                </c:pt>
                <c:pt idx="11720">
                  <c:v>11720</c:v>
                </c:pt>
                <c:pt idx="11721">
                  <c:v>11721</c:v>
                </c:pt>
                <c:pt idx="11722">
                  <c:v>11722</c:v>
                </c:pt>
                <c:pt idx="11723">
                  <c:v>11723</c:v>
                </c:pt>
                <c:pt idx="11724">
                  <c:v>11724</c:v>
                </c:pt>
                <c:pt idx="11725">
                  <c:v>11725</c:v>
                </c:pt>
                <c:pt idx="11726">
                  <c:v>11726</c:v>
                </c:pt>
                <c:pt idx="11727">
                  <c:v>11727</c:v>
                </c:pt>
                <c:pt idx="11728">
                  <c:v>11728</c:v>
                </c:pt>
                <c:pt idx="11729">
                  <c:v>11729</c:v>
                </c:pt>
                <c:pt idx="11730">
                  <c:v>11730</c:v>
                </c:pt>
                <c:pt idx="11731">
                  <c:v>11731</c:v>
                </c:pt>
                <c:pt idx="11732">
                  <c:v>11732</c:v>
                </c:pt>
                <c:pt idx="11733">
                  <c:v>11733</c:v>
                </c:pt>
                <c:pt idx="11734">
                  <c:v>11734</c:v>
                </c:pt>
                <c:pt idx="11735">
                  <c:v>11735</c:v>
                </c:pt>
                <c:pt idx="11736">
                  <c:v>11736</c:v>
                </c:pt>
                <c:pt idx="11737">
                  <c:v>11737</c:v>
                </c:pt>
                <c:pt idx="11738">
                  <c:v>11738</c:v>
                </c:pt>
                <c:pt idx="11739">
                  <c:v>11739</c:v>
                </c:pt>
                <c:pt idx="11740">
                  <c:v>11740</c:v>
                </c:pt>
                <c:pt idx="11741">
                  <c:v>11741</c:v>
                </c:pt>
                <c:pt idx="11742">
                  <c:v>11742</c:v>
                </c:pt>
                <c:pt idx="11743">
                  <c:v>11743</c:v>
                </c:pt>
                <c:pt idx="11744">
                  <c:v>11744</c:v>
                </c:pt>
                <c:pt idx="11745">
                  <c:v>11745</c:v>
                </c:pt>
                <c:pt idx="11746">
                  <c:v>11746</c:v>
                </c:pt>
                <c:pt idx="11747">
                  <c:v>11747</c:v>
                </c:pt>
                <c:pt idx="11748">
                  <c:v>11748</c:v>
                </c:pt>
                <c:pt idx="11749">
                  <c:v>11749</c:v>
                </c:pt>
                <c:pt idx="11750">
                  <c:v>11750</c:v>
                </c:pt>
                <c:pt idx="11751">
                  <c:v>11751</c:v>
                </c:pt>
                <c:pt idx="11752">
                  <c:v>11752</c:v>
                </c:pt>
                <c:pt idx="11753">
                  <c:v>11753</c:v>
                </c:pt>
                <c:pt idx="11754">
                  <c:v>11754</c:v>
                </c:pt>
                <c:pt idx="11755">
                  <c:v>11755</c:v>
                </c:pt>
                <c:pt idx="11756">
                  <c:v>11756</c:v>
                </c:pt>
                <c:pt idx="11757">
                  <c:v>11757</c:v>
                </c:pt>
                <c:pt idx="11758">
                  <c:v>11758</c:v>
                </c:pt>
                <c:pt idx="11759">
                  <c:v>11759</c:v>
                </c:pt>
                <c:pt idx="11760">
                  <c:v>11760</c:v>
                </c:pt>
                <c:pt idx="11761">
                  <c:v>11761</c:v>
                </c:pt>
                <c:pt idx="11762">
                  <c:v>11762</c:v>
                </c:pt>
                <c:pt idx="11763">
                  <c:v>11763</c:v>
                </c:pt>
                <c:pt idx="11764">
                  <c:v>11764</c:v>
                </c:pt>
                <c:pt idx="11765">
                  <c:v>11765</c:v>
                </c:pt>
                <c:pt idx="11766">
                  <c:v>11766</c:v>
                </c:pt>
                <c:pt idx="11767">
                  <c:v>11767</c:v>
                </c:pt>
                <c:pt idx="11768">
                  <c:v>11768</c:v>
                </c:pt>
                <c:pt idx="11769">
                  <c:v>11769</c:v>
                </c:pt>
                <c:pt idx="11770">
                  <c:v>11770</c:v>
                </c:pt>
                <c:pt idx="11771">
                  <c:v>11771</c:v>
                </c:pt>
                <c:pt idx="11772">
                  <c:v>11772</c:v>
                </c:pt>
                <c:pt idx="11773">
                  <c:v>11773</c:v>
                </c:pt>
                <c:pt idx="11774">
                  <c:v>11774</c:v>
                </c:pt>
                <c:pt idx="11775">
                  <c:v>11775</c:v>
                </c:pt>
                <c:pt idx="11776">
                  <c:v>11776</c:v>
                </c:pt>
                <c:pt idx="11777">
                  <c:v>11777</c:v>
                </c:pt>
                <c:pt idx="11778">
                  <c:v>11778</c:v>
                </c:pt>
                <c:pt idx="11779">
                  <c:v>11779</c:v>
                </c:pt>
                <c:pt idx="11780">
                  <c:v>11780</c:v>
                </c:pt>
                <c:pt idx="11781">
                  <c:v>11781</c:v>
                </c:pt>
                <c:pt idx="11782">
                  <c:v>11782</c:v>
                </c:pt>
                <c:pt idx="11783">
                  <c:v>11783</c:v>
                </c:pt>
                <c:pt idx="11784">
                  <c:v>11784</c:v>
                </c:pt>
                <c:pt idx="11785">
                  <c:v>11785</c:v>
                </c:pt>
                <c:pt idx="11786">
                  <c:v>11786</c:v>
                </c:pt>
                <c:pt idx="11787">
                  <c:v>11787</c:v>
                </c:pt>
                <c:pt idx="11788">
                  <c:v>11788</c:v>
                </c:pt>
                <c:pt idx="11789">
                  <c:v>11789</c:v>
                </c:pt>
                <c:pt idx="11790">
                  <c:v>11790</c:v>
                </c:pt>
                <c:pt idx="11791">
                  <c:v>11791</c:v>
                </c:pt>
                <c:pt idx="11792">
                  <c:v>11792</c:v>
                </c:pt>
                <c:pt idx="11793">
                  <c:v>11793</c:v>
                </c:pt>
                <c:pt idx="11794">
                  <c:v>11794</c:v>
                </c:pt>
                <c:pt idx="11795">
                  <c:v>11795</c:v>
                </c:pt>
                <c:pt idx="11796">
                  <c:v>11796</c:v>
                </c:pt>
                <c:pt idx="11797">
                  <c:v>11797</c:v>
                </c:pt>
                <c:pt idx="11798">
                  <c:v>11798</c:v>
                </c:pt>
                <c:pt idx="11799">
                  <c:v>11799</c:v>
                </c:pt>
                <c:pt idx="11800">
                  <c:v>11800</c:v>
                </c:pt>
                <c:pt idx="11801">
                  <c:v>11801</c:v>
                </c:pt>
                <c:pt idx="11802">
                  <c:v>11802</c:v>
                </c:pt>
                <c:pt idx="11803">
                  <c:v>11803</c:v>
                </c:pt>
                <c:pt idx="11804">
                  <c:v>11804</c:v>
                </c:pt>
                <c:pt idx="11805">
                  <c:v>11805</c:v>
                </c:pt>
                <c:pt idx="11806">
                  <c:v>11806</c:v>
                </c:pt>
                <c:pt idx="11807">
                  <c:v>11807</c:v>
                </c:pt>
                <c:pt idx="11808">
                  <c:v>11808</c:v>
                </c:pt>
                <c:pt idx="11809">
                  <c:v>11809</c:v>
                </c:pt>
                <c:pt idx="11810">
                  <c:v>11810</c:v>
                </c:pt>
                <c:pt idx="11811">
                  <c:v>11811</c:v>
                </c:pt>
                <c:pt idx="11812">
                  <c:v>11812</c:v>
                </c:pt>
                <c:pt idx="11813">
                  <c:v>11813</c:v>
                </c:pt>
                <c:pt idx="11814">
                  <c:v>11814</c:v>
                </c:pt>
                <c:pt idx="11815">
                  <c:v>11815</c:v>
                </c:pt>
                <c:pt idx="11816">
                  <c:v>11816</c:v>
                </c:pt>
                <c:pt idx="11817">
                  <c:v>11817</c:v>
                </c:pt>
                <c:pt idx="11818">
                  <c:v>11818</c:v>
                </c:pt>
                <c:pt idx="11819">
                  <c:v>11819</c:v>
                </c:pt>
                <c:pt idx="11820">
                  <c:v>11820</c:v>
                </c:pt>
                <c:pt idx="11821">
                  <c:v>11821</c:v>
                </c:pt>
                <c:pt idx="11822">
                  <c:v>11822</c:v>
                </c:pt>
                <c:pt idx="11823">
                  <c:v>11823</c:v>
                </c:pt>
                <c:pt idx="11824">
                  <c:v>11824</c:v>
                </c:pt>
                <c:pt idx="11825">
                  <c:v>11825</c:v>
                </c:pt>
                <c:pt idx="11826">
                  <c:v>11826</c:v>
                </c:pt>
                <c:pt idx="11827">
                  <c:v>11827</c:v>
                </c:pt>
                <c:pt idx="11828">
                  <c:v>11828</c:v>
                </c:pt>
                <c:pt idx="11829">
                  <c:v>11829</c:v>
                </c:pt>
                <c:pt idx="11830">
                  <c:v>11830</c:v>
                </c:pt>
                <c:pt idx="11831">
                  <c:v>11831</c:v>
                </c:pt>
                <c:pt idx="11832">
                  <c:v>11832</c:v>
                </c:pt>
                <c:pt idx="11833">
                  <c:v>11833</c:v>
                </c:pt>
                <c:pt idx="11834">
                  <c:v>11834</c:v>
                </c:pt>
                <c:pt idx="11835">
                  <c:v>11835</c:v>
                </c:pt>
                <c:pt idx="11836">
                  <c:v>11836</c:v>
                </c:pt>
                <c:pt idx="11837">
                  <c:v>11837</c:v>
                </c:pt>
                <c:pt idx="11838">
                  <c:v>11838</c:v>
                </c:pt>
                <c:pt idx="11839">
                  <c:v>11839</c:v>
                </c:pt>
                <c:pt idx="11840">
                  <c:v>11840</c:v>
                </c:pt>
                <c:pt idx="11841">
                  <c:v>11841</c:v>
                </c:pt>
                <c:pt idx="11842">
                  <c:v>11842</c:v>
                </c:pt>
                <c:pt idx="11843">
                  <c:v>11843</c:v>
                </c:pt>
                <c:pt idx="11844">
                  <c:v>11844</c:v>
                </c:pt>
                <c:pt idx="11845">
                  <c:v>11845</c:v>
                </c:pt>
                <c:pt idx="11846">
                  <c:v>11846</c:v>
                </c:pt>
                <c:pt idx="11847">
                  <c:v>11847</c:v>
                </c:pt>
                <c:pt idx="11848">
                  <c:v>11848</c:v>
                </c:pt>
                <c:pt idx="11849">
                  <c:v>11849</c:v>
                </c:pt>
                <c:pt idx="11850">
                  <c:v>11850</c:v>
                </c:pt>
                <c:pt idx="11851">
                  <c:v>11851</c:v>
                </c:pt>
                <c:pt idx="11852">
                  <c:v>11852</c:v>
                </c:pt>
                <c:pt idx="11853">
                  <c:v>11853</c:v>
                </c:pt>
                <c:pt idx="11854">
                  <c:v>11854</c:v>
                </c:pt>
                <c:pt idx="11855">
                  <c:v>11855</c:v>
                </c:pt>
                <c:pt idx="11856">
                  <c:v>11856</c:v>
                </c:pt>
                <c:pt idx="11857">
                  <c:v>11857</c:v>
                </c:pt>
                <c:pt idx="11858">
                  <c:v>11858</c:v>
                </c:pt>
                <c:pt idx="11859">
                  <c:v>11859</c:v>
                </c:pt>
                <c:pt idx="11860">
                  <c:v>11860</c:v>
                </c:pt>
                <c:pt idx="11861">
                  <c:v>11861</c:v>
                </c:pt>
                <c:pt idx="11862">
                  <c:v>11862</c:v>
                </c:pt>
                <c:pt idx="11863">
                  <c:v>11863</c:v>
                </c:pt>
                <c:pt idx="11864">
                  <c:v>11864</c:v>
                </c:pt>
                <c:pt idx="11865">
                  <c:v>11865</c:v>
                </c:pt>
                <c:pt idx="11866">
                  <c:v>11866</c:v>
                </c:pt>
                <c:pt idx="11867">
                  <c:v>11867</c:v>
                </c:pt>
                <c:pt idx="11868">
                  <c:v>11868</c:v>
                </c:pt>
                <c:pt idx="11869">
                  <c:v>11869</c:v>
                </c:pt>
                <c:pt idx="11870">
                  <c:v>11870</c:v>
                </c:pt>
                <c:pt idx="11871">
                  <c:v>11871</c:v>
                </c:pt>
                <c:pt idx="11872">
                  <c:v>11872</c:v>
                </c:pt>
                <c:pt idx="11873">
                  <c:v>11873</c:v>
                </c:pt>
                <c:pt idx="11874">
                  <c:v>11874</c:v>
                </c:pt>
                <c:pt idx="11875">
                  <c:v>11875</c:v>
                </c:pt>
                <c:pt idx="11876">
                  <c:v>11876</c:v>
                </c:pt>
                <c:pt idx="11877">
                  <c:v>11877</c:v>
                </c:pt>
                <c:pt idx="11878">
                  <c:v>11878</c:v>
                </c:pt>
                <c:pt idx="11879">
                  <c:v>11879</c:v>
                </c:pt>
                <c:pt idx="11880">
                  <c:v>11880</c:v>
                </c:pt>
                <c:pt idx="11881">
                  <c:v>11881</c:v>
                </c:pt>
                <c:pt idx="11882">
                  <c:v>11882</c:v>
                </c:pt>
                <c:pt idx="11883">
                  <c:v>11883</c:v>
                </c:pt>
                <c:pt idx="11884">
                  <c:v>11884</c:v>
                </c:pt>
                <c:pt idx="11885">
                  <c:v>11885</c:v>
                </c:pt>
                <c:pt idx="11886">
                  <c:v>11886</c:v>
                </c:pt>
                <c:pt idx="11887">
                  <c:v>11887</c:v>
                </c:pt>
                <c:pt idx="11888">
                  <c:v>11888</c:v>
                </c:pt>
                <c:pt idx="11889">
                  <c:v>11889</c:v>
                </c:pt>
                <c:pt idx="11890">
                  <c:v>11890</c:v>
                </c:pt>
                <c:pt idx="11891">
                  <c:v>11891</c:v>
                </c:pt>
                <c:pt idx="11892">
                  <c:v>11892</c:v>
                </c:pt>
                <c:pt idx="11893">
                  <c:v>11893</c:v>
                </c:pt>
                <c:pt idx="11894">
                  <c:v>11894</c:v>
                </c:pt>
                <c:pt idx="11895">
                  <c:v>11895</c:v>
                </c:pt>
                <c:pt idx="11896">
                  <c:v>11896</c:v>
                </c:pt>
                <c:pt idx="11897">
                  <c:v>11897</c:v>
                </c:pt>
                <c:pt idx="11898">
                  <c:v>11898</c:v>
                </c:pt>
                <c:pt idx="11899">
                  <c:v>11899</c:v>
                </c:pt>
                <c:pt idx="11900">
                  <c:v>11900</c:v>
                </c:pt>
                <c:pt idx="11901">
                  <c:v>11901</c:v>
                </c:pt>
                <c:pt idx="11902">
                  <c:v>11902</c:v>
                </c:pt>
                <c:pt idx="11903">
                  <c:v>11903</c:v>
                </c:pt>
                <c:pt idx="11904">
                  <c:v>11904</c:v>
                </c:pt>
                <c:pt idx="11905">
                  <c:v>11905</c:v>
                </c:pt>
                <c:pt idx="11906">
                  <c:v>11906</c:v>
                </c:pt>
                <c:pt idx="11907">
                  <c:v>11907</c:v>
                </c:pt>
                <c:pt idx="11908">
                  <c:v>11908</c:v>
                </c:pt>
                <c:pt idx="11909">
                  <c:v>11909</c:v>
                </c:pt>
                <c:pt idx="11910">
                  <c:v>11910</c:v>
                </c:pt>
                <c:pt idx="11911">
                  <c:v>11911</c:v>
                </c:pt>
                <c:pt idx="11912">
                  <c:v>11912</c:v>
                </c:pt>
                <c:pt idx="11913">
                  <c:v>11913</c:v>
                </c:pt>
                <c:pt idx="11914">
                  <c:v>11914</c:v>
                </c:pt>
                <c:pt idx="11915">
                  <c:v>11915</c:v>
                </c:pt>
                <c:pt idx="11916">
                  <c:v>11916</c:v>
                </c:pt>
                <c:pt idx="11917">
                  <c:v>11917</c:v>
                </c:pt>
                <c:pt idx="11918">
                  <c:v>11918</c:v>
                </c:pt>
                <c:pt idx="11919">
                  <c:v>11919</c:v>
                </c:pt>
                <c:pt idx="11920">
                  <c:v>11920</c:v>
                </c:pt>
                <c:pt idx="11921">
                  <c:v>11921</c:v>
                </c:pt>
                <c:pt idx="11922">
                  <c:v>11922</c:v>
                </c:pt>
                <c:pt idx="11923">
                  <c:v>11923</c:v>
                </c:pt>
                <c:pt idx="11924">
                  <c:v>11924</c:v>
                </c:pt>
                <c:pt idx="11925">
                  <c:v>11925</c:v>
                </c:pt>
                <c:pt idx="11926">
                  <c:v>11926</c:v>
                </c:pt>
                <c:pt idx="11927">
                  <c:v>11927</c:v>
                </c:pt>
                <c:pt idx="11928">
                  <c:v>11928</c:v>
                </c:pt>
                <c:pt idx="11929">
                  <c:v>11929</c:v>
                </c:pt>
                <c:pt idx="11930">
                  <c:v>11930</c:v>
                </c:pt>
                <c:pt idx="11931">
                  <c:v>11931</c:v>
                </c:pt>
                <c:pt idx="11932">
                  <c:v>11932</c:v>
                </c:pt>
                <c:pt idx="11933">
                  <c:v>11933</c:v>
                </c:pt>
                <c:pt idx="11934">
                  <c:v>11934</c:v>
                </c:pt>
                <c:pt idx="11935">
                  <c:v>11935</c:v>
                </c:pt>
                <c:pt idx="11936">
                  <c:v>11936</c:v>
                </c:pt>
                <c:pt idx="11937">
                  <c:v>11937</c:v>
                </c:pt>
                <c:pt idx="11938">
                  <c:v>11938</c:v>
                </c:pt>
                <c:pt idx="11939">
                  <c:v>11939</c:v>
                </c:pt>
                <c:pt idx="11940">
                  <c:v>11940</c:v>
                </c:pt>
                <c:pt idx="11941">
                  <c:v>11941</c:v>
                </c:pt>
                <c:pt idx="11942">
                  <c:v>11942</c:v>
                </c:pt>
                <c:pt idx="11943">
                  <c:v>11943</c:v>
                </c:pt>
                <c:pt idx="11944">
                  <c:v>11944</c:v>
                </c:pt>
                <c:pt idx="11945">
                  <c:v>11945</c:v>
                </c:pt>
                <c:pt idx="11946">
                  <c:v>11946</c:v>
                </c:pt>
                <c:pt idx="11947">
                  <c:v>11947</c:v>
                </c:pt>
                <c:pt idx="11948">
                  <c:v>11948</c:v>
                </c:pt>
                <c:pt idx="11949">
                  <c:v>11949</c:v>
                </c:pt>
                <c:pt idx="11950">
                  <c:v>11950</c:v>
                </c:pt>
                <c:pt idx="11951">
                  <c:v>11951</c:v>
                </c:pt>
                <c:pt idx="11952">
                  <c:v>11952</c:v>
                </c:pt>
                <c:pt idx="11953">
                  <c:v>11953</c:v>
                </c:pt>
                <c:pt idx="11954">
                  <c:v>11954</c:v>
                </c:pt>
                <c:pt idx="11955">
                  <c:v>11955</c:v>
                </c:pt>
                <c:pt idx="11956">
                  <c:v>11956</c:v>
                </c:pt>
                <c:pt idx="11957">
                  <c:v>11957</c:v>
                </c:pt>
                <c:pt idx="11958">
                  <c:v>11958</c:v>
                </c:pt>
                <c:pt idx="11959">
                  <c:v>11959</c:v>
                </c:pt>
                <c:pt idx="11960">
                  <c:v>11960</c:v>
                </c:pt>
                <c:pt idx="11961">
                  <c:v>11961</c:v>
                </c:pt>
                <c:pt idx="11962">
                  <c:v>11962</c:v>
                </c:pt>
                <c:pt idx="11963">
                  <c:v>11963</c:v>
                </c:pt>
                <c:pt idx="11964">
                  <c:v>11964</c:v>
                </c:pt>
                <c:pt idx="11965">
                  <c:v>11965</c:v>
                </c:pt>
                <c:pt idx="11966">
                  <c:v>11966</c:v>
                </c:pt>
                <c:pt idx="11967">
                  <c:v>11967</c:v>
                </c:pt>
                <c:pt idx="11968">
                  <c:v>11968</c:v>
                </c:pt>
                <c:pt idx="11969">
                  <c:v>11969</c:v>
                </c:pt>
                <c:pt idx="11970">
                  <c:v>11970</c:v>
                </c:pt>
                <c:pt idx="11971">
                  <c:v>11971</c:v>
                </c:pt>
                <c:pt idx="11972">
                  <c:v>11972</c:v>
                </c:pt>
                <c:pt idx="11973">
                  <c:v>11973</c:v>
                </c:pt>
                <c:pt idx="11974">
                  <c:v>11974</c:v>
                </c:pt>
                <c:pt idx="11975">
                  <c:v>11975</c:v>
                </c:pt>
                <c:pt idx="11976">
                  <c:v>11976</c:v>
                </c:pt>
                <c:pt idx="11977">
                  <c:v>11977</c:v>
                </c:pt>
                <c:pt idx="11978">
                  <c:v>11978</c:v>
                </c:pt>
                <c:pt idx="11979">
                  <c:v>11979</c:v>
                </c:pt>
                <c:pt idx="11980">
                  <c:v>11980</c:v>
                </c:pt>
                <c:pt idx="11981">
                  <c:v>11981</c:v>
                </c:pt>
                <c:pt idx="11982">
                  <c:v>11982</c:v>
                </c:pt>
                <c:pt idx="11983">
                  <c:v>11983</c:v>
                </c:pt>
                <c:pt idx="11984">
                  <c:v>11984</c:v>
                </c:pt>
                <c:pt idx="11985">
                  <c:v>11985</c:v>
                </c:pt>
                <c:pt idx="11986">
                  <c:v>11986</c:v>
                </c:pt>
                <c:pt idx="11987">
                  <c:v>11987</c:v>
                </c:pt>
                <c:pt idx="11988">
                  <c:v>11988</c:v>
                </c:pt>
                <c:pt idx="11989">
                  <c:v>11989</c:v>
                </c:pt>
                <c:pt idx="11990">
                  <c:v>11990</c:v>
                </c:pt>
                <c:pt idx="11991">
                  <c:v>11991</c:v>
                </c:pt>
                <c:pt idx="11992">
                  <c:v>11992</c:v>
                </c:pt>
                <c:pt idx="11993">
                  <c:v>11993</c:v>
                </c:pt>
                <c:pt idx="11994">
                  <c:v>11994</c:v>
                </c:pt>
                <c:pt idx="11995">
                  <c:v>11995</c:v>
                </c:pt>
                <c:pt idx="11996">
                  <c:v>11996</c:v>
                </c:pt>
                <c:pt idx="11997">
                  <c:v>11997</c:v>
                </c:pt>
                <c:pt idx="11998">
                  <c:v>11998</c:v>
                </c:pt>
                <c:pt idx="11999">
                  <c:v>11999</c:v>
                </c:pt>
                <c:pt idx="12000">
                  <c:v>12000</c:v>
                </c:pt>
                <c:pt idx="12001">
                  <c:v>12001</c:v>
                </c:pt>
                <c:pt idx="12002">
                  <c:v>12002</c:v>
                </c:pt>
                <c:pt idx="12003">
                  <c:v>12003</c:v>
                </c:pt>
                <c:pt idx="12004">
                  <c:v>12004</c:v>
                </c:pt>
                <c:pt idx="12005">
                  <c:v>12005</c:v>
                </c:pt>
                <c:pt idx="12006">
                  <c:v>12006</c:v>
                </c:pt>
                <c:pt idx="12007">
                  <c:v>12007</c:v>
                </c:pt>
                <c:pt idx="12008">
                  <c:v>12008</c:v>
                </c:pt>
                <c:pt idx="12009">
                  <c:v>12009</c:v>
                </c:pt>
                <c:pt idx="12010">
                  <c:v>12010</c:v>
                </c:pt>
                <c:pt idx="12011">
                  <c:v>12011</c:v>
                </c:pt>
                <c:pt idx="12012">
                  <c:v>12012</c:v>
                </c:pt>
                <c:pt idx="12013">
                  <c:v>12013</c:v>
                </c:pt>
                <c:pt idx="12014">
                  <c:v>12014</c:v>
                </c:pt>
                <c:pt idx="12015">
                  <c:v>12015</c:v>
                </c:pt>
                <c:pt idx="12016">
                  <c:v>12016</c:v>
                </c:pt>
                <c:pt idx="12017">
                  <c:v>12017</c:v>
                </c:pt>
                <c:pt idx="12018">
                  <c:v>12018</c:v>
                </c:pt>
                <c:pt idx="12019">
                  <c:v>12019</c:v>
                </c:pt>
                <c:pt idx="12020">
                  <c:v>12020</c:v>
                </c:pt>
                <c:pt idx="12021">
                  <c:v>12021</c:v>
                </c:pt>
                <c:pt idx="12022">
                  <c:v>12022</c:v>
                </c:pt>
                <c:pt idx="12023">
                  <c:v>12023</c:v>
                </c:pt>
                <c:pt idx="12024">
                  <c:v>12024</c:v>
                </c:pt>
                <c:pt idx="12025">
                  <c:v>12025</c:v>
                </c:pt>
                <c:pt idx="12026">
                  <c:v>12026</c:v>
                </c:pt>
                <c:pt idx="12027">
                  <c:v>12027</c:v>
                </c:pt>
                <c:pt idx="12028">
                  <c:v>12028</c:v>
                </c:pt>
                <c:pt idx="12029">
                  <c:v>12029</c:v>
                </c:pt>
                <c:pt idx="12030">
                  <c:v>12030</c:v>
                </c:pt>
                <c:pt idx="12031">
                  <c:v>12031</c:v>
                </c:pt>
                <c:pt idx="12032">
                  <c:v>12032</c:v>
                </c:pt>
                <c:pt idx="12033">
                  <c:v>12033</c:v>
                </c:pt>
                <c:pt idx="12034">
                  <c:v>12034</c:v>
                </c:pt>
                <c:pt idx="12035">
                  <c:v>12035</c:v>
                </c:pt>
                <c:pt idx="12036">
                  <c:v>12036</c:v>
                </c:pt>
                <c:pt idx="12037">
                  <c:v>12037</c:v>
                </c:pt>
                <c:pt idx="12038">
                  <c:v>12038</c:v>
                </c:pt>
                <c:pt idx="12039">
                  <c:v>12039</c:v>
                </c:pt>
                <c:pt idx="12040">
                  <c:v>12040</c:v>
                </c:pt>
                <c:pt idx="12041">
                  <c:v>12041</c:v>
                </c:pt>
                <c:pt idx="12042">
                  <c:v>12042</c:v>
                </c:pt>
                <c:pt idx="12043">
                  <c:v>12043</c:v>
                </c:pt>
                <c:pt idx="12044">
                  <c:v>12044</c:v>
                </c:pt>
                <c:pt idx="12045">
                  <c:v>12045</c:v>
                </c:pt>
                <c:pt idx="12046">
                  <c:v>12046</c:v>
                </c:pt>
                <c:pt idx="12047">
                  <c:v>12047</c:v>
                </c:pt>
                <c:pt idx="12048">
                  <c:v>12048</c:v>
                </c:pt>
                <c:pt idx="12049">
                  <c:v>12049</c:v>
                </c:pt>
                <c:pt idx="12050">
                  <c:v>12050</c:v>
                </c:pt>
                <c:pt idx="12051">
                  <c:v>12051</c:v>
                </c:pt>
                <c:pt idx="12052">
                  <c:v>12052</c:v>
                </c:pt>
                <c:pt idx="12053">
                  <c:v>12053</c:v>
                </c:pt>
                <c:pt idx="12054">
                  <c:v>12054</c:v>
                </c:pt>
                <c:pt idx="12055">
                  <c:v>12055</c:v>
                </c:pt>
                <c:pt idx="12056">
                  <c:v>12056</c:v>
                </c:pt>
                <c:pt idx="12057">
                  <c:v>12057</c:v>
                </c:pt>
                <c:pt idx="12058">
                  <c:v>12058</c:v>
                </c:pt>
                <c:pt idx="12059">
                  <c:v>12059</c:v>
                </c:pt>
                <c:pt idx="12060">
                  <c:v>12060</c:v>
                </c:pt>
                <c:pt idx="12061">
                  <c:v>12061</c:v>
                </c:pt>
                <c:pt idx="12062">
                  <c:v>12062</c:v>
                </c:pt>
                <c:pt idx="12063">
                  <c:v>12063</c:v>
                </c:pt>
                <c:pt idx="12064">
                  <c:v>12064</c:v>
                </c:pt>
                <c:pt idx="12065">
                  <c:v>12065</c:v>
                </c:pt>
                <c:pt idx="12066">
                  <c:v>12066</c:v>
                </c:pt>
                <c:pt idx="12067">
                  <c:v>12067</c:v>
                </c:pt>
                <c:pt idx="12068">
                  <c:v>12068</c:v>
                </c:pt>
                <c:pt idx="12069">
                  <c:v>12069</c:v>
                </c:pt>
                <c:pt idx="12070">
                  <c:v>12070</c:v>
                </c:pt>
                <c:pt idx="12071">
                  <c:v>12071</c:v>
                </c:pt>
                <c:pt idx="12072">
                  <c:v>12072</c:v>
                </c:pt>
                <c:pt idx="12073">
                  <c:v>12073</c:v>
                </c:pt>
                <c:pt idx="12074">
                  <c:v>12074</c:v>
                </c:pt>
                <c:pt idx="12075">
                  <c:v>12075</c:v>
                </c:pt>
                <c:pt idx="12076">
                  <c:v>12076</c:v>
                </c:pt>
                <c:pt idx="12077">
                  <c:v>12077</c:v>
                </c:pt>
                <c:pt idx="12078">
                  <c:v>12078</c:v>
                </c:pt>
                <c:pt idx="12079">
                  <c:v>12079</c:v>
                </c:pt>
                <c:pt idx="12080">
                  <c:v>12080</c:v>
                </c:pt>
                <c:pt idx="12081">
                  <c:v>12081</c:v>
                </c:pt>
                <c:pt idx="12082">
                  <c:v>12082</c:v>
                </c:pt>
                <c:pt idx="12083">
                  <c:v>12083</c:v>
                </c:pt>
                <c:pt idx="12084">
                  <c:v>12084</c:v>
                </c:pt>
                <c:pt idx="12085">
                  <c:v>12085</c:v>
                </c:pt>
                <c:pt idx="12086">
                  <c:v>12086</c:v>
                </c:pt>
                <c:pt idx="12087">
                  <c:v>12087</c:v>
                </c:pt>
                <c:pt idx="12088">
                  <c:v>12088</c:v>
                </c:pt>
                <c:pt idx="12089">
                  <c:v>12089</c:v>
                </c:pt>
                <c:pt idx="12090">
                  <c:v>12090</c:v>
                </c:pt>
                <c:pt idx="12091">
                  <c:v>12091</c:v>
                </c:pt>
                <c:pt idx="12092">
                  <c:v>12092</c:v>
                </c:pt>
                <c:pt idx="12093">
                  <c:v>12093</c:v>
                </c:pt>
                <c:pt idx="12094">
                  <c:v>12094</c:v>
                </c:pt>
                <c:pt idx="12095">
                  <c:v>12095</c:v>
                </c:pt>
                <c:pt idx="12096">
                  <c:v>12096</c:v>
                </c:pt>
                <c:pt idx="12097">
                  <c:v>12097</c:v>
                </c:pt>
                <c:pt idx="12098">
                  <c:v>12098</c:v>
                </c:pt>
                <c:pt idx="12099">
                  <c:v>12099</c:v>
                </c:pt>
                <c:pt idx="12100">
                  <c:v>12100</c:v>
                </c:pt>
                <c:pt idx="12101">
                  <c:v>12101</c:v>
                </c:pt>
                <c:pt idx="12102">
                  <c:v>12102</c:v>
                </c:pt>
                <c:pt idx="12103">
                  <c:v>12103</c:v>
                </c:pt>
                <c:pt idx="12104">
                  <c:v>12104</c:v>
                </c:pt>
                <c:pt idx="12105">
                  <c:v>12105</c:v>
                </c:pt>
                <c:pt idx="12106">
                  <c:v>12106</c:v>
                </c:pt>
                <c:pt idx="12107">
                  <c:v>12107</c:v>
                </c:pt>
                <c:pt idx="12108">
                  <c:v>12108</c:v>
                </c:pt>
                <c:pt idx="12109">
                  <c:v>12109</c:v>
                </c:pt>
                <c:pt idx="12110">
                  <c:v>12110</c:v>
                </c:pt>
                <c:pt idx="12111">
                  <c:v>12111</c:v>
                </c:pt>
                <c:pt idx="12112">
                  <c:v>12112</c:v>
                </c:pt>
                <c:pt idx="12113">
                  <c:v>12113</c:v>
                </c:pt>
                <c:pt idx="12114">
                  <c:v>12114</c:v>
                </c:pt>
                <c:pt idx="12115">
                  <c:v>12115</c:v>
                </c:pt>
                <c:pt idx="12116">
                  <c:v>12116</c:v>
                </c:pt>
                <c:pt idx="12117">
                  <c:v>12117</c:v>
                </c:pt>
                <c:pt idx="12118">
                  <c:v>12118</c:v>
                </c:pt>
                <c:pt idx="12119">
                  <c:v>12119</c:v>
                </c:pt>
                <c:pt idx="12120">
                  <c:v>12120</c:v>
                </c:pt>
                <c:pt idx="12121">
                  <c:v>12121</c:v>
                </c:pt>
                <c:pt idx="12122">
                  <c:v>12122</c:v>
                </c:pt>
                <c:pt idx="12123">
                  <c:v>12123</c:v>
                </c:pt>
                <c:pt idx="12124">
                  <c:v>12124</c:v>
                </c:pt>
                <c:pt idx="12125">
                  <c:v>12125</c:v>
                </c:pt>
                <c:pt idx="12126">
                  <c:v>12126</c:v>
                </c:pt>
                <c:pt idx="12127">
                  <c:v>12127</c:v>
                </c:pt>
                <c:pt idx="12128">
                  <c:v>12128</c:v>
                </c:pt>
                <c:pt idx="12129">
                  <c:v>12129</c:v>
                </c:pt>
                <c:pt idx="12130">
                  <c:v>12130</c:v>
                </c:pt>
                <c:pt idx="12131">
                  <c:v>12131</c:v>
                </c:pt>
                <c:pt idx="12132">
                  <c:v>12132</c:v>
                </c:pt>
                <c:pt idx="12133">
                  <c:v>12133</c:v>
                </c:pt>
                <c:pt idx="12134">
                  <c:v>12134</c:v>
                </c:pt>
                <c:pt idx="12135">
                  <c:v>12135</c:v>
                </c:pt>
                <c:pt idx="12136">
                  <c:v>12136</c:v>
                </c:pt>
                <c:pt idx="12137">
                  <c:v>12137</c:v>
                </c:pt>
                <c:pt idx="12138">
                  <c:v>12138</c:v>
                </c:pt>
                <c:pt idx="12139">
                  <c:v>12139</c:v>
                </c:pt>
                <c:pt idx="12140">
                  <c:v>12140</c:v>
                </c:pt>
                <c:pt idx="12141">
                  <c:v>12141</c:v>
                </c:pt>
                <c:pt idx="12142">
                  <c:v>12142</c:v>
                </c:pt>
                <c:pt idx="12143">
                  <c:v>12143</c:v>
                </c:pt>
                <c:pt idx="12144">
                  <c:v>12144</c:v>
                </c:pt>
                <c:pt idx="12145">
                  <c:v>12145</c:v>
                </c:pt>
                <c:pt idx="12146">
                  <c:v>12146</c:v>
                </c:pt>
                <c:pt idx="12147">
                  <c:v>12147</c:v>
                </c:pt>
                <c:pt idx="12148">
                  <c:v>12148</c:v>
                </c:pt>
                <c:pt idx="12149">
                  <c:v>12149</c:v>
                </c:pt>
                <c:pt idx="12150">
                  <c:v>12150</c:v>
                </c:pt>
                <c:pt idx="12151">
                  <c:v>12151</c:v>
                </c:pt>
                <c:pt idx="12152">
                  <c:v>12152</c:v>
                </c:pt>
                <c:pt idx="12153">
                  <c:v>12153</c:v>
                </c:pt>
                <c:pt idx="12154">
                  <c:v>12154</c:v>
                </c:pt>
                <c:pt idx="12155">
                  <c:v>12155</c:v>
                </c:pt>
                <c:pt idx="12156">
                  <c:v>12156</c:v>
                </c:pt>
                <c:pt idx="12157">
                  <c:v>12157</c:v>
                </c:pt>
                <c:pt idx="12158">
                  <c:v>12158</c:v>
                </c:pt>
                <c:pt idx="12159">
                  <c:v>12159</c:v>
                </c:pt>
                <c:pt idx="12160">
                  <c:v>12160</c:v>
                </c:pt>
                <c:pt idx="12161">
                  <c:v>12161</c:v>
                </c:pt>
                <c:pt idx="12162">
                  <c:v>12162</c:v>
                </c:pt>
                <c:pt idx="12163">
                  <c:v>12163</c:v>
                </c:pt>
                <c:pt idx="12164">
                  <c:v>12164</c:v>
                </c:pt>
                <c:pt idx="12165">
                  <c:v>12165</c:v>
                </c:pt>
                <c:pt idx="12166">
                  <c:v>12166</c:v>
                </c:pt>
                <c:pt idx="12167">
                  <c:v>12167</c:v>
                </c:pt>
                <c:pt idx="12168">
                  <c:v>12168</c:v>
                </c:pt>
                <c:pt idx="12169">
                  <c:v>12169</c:v>
                </c:pt>
                <c:pt idx="12170">
                  <c:v>12170</c:v>
                </c:pt>
                <c:pt idx="12171">
                  <c:v>12171</c:v>
                </c:pt>
                <c:pt idx="12172">
                  <c:v>12172</c:v>
                </c:pt>
                <c:pt idx="12173">
                  <c:v>12173</c:v>
                </c:pt>
                <c:pt idx="12174">
                  <c:v>12174</c:v>
                </c:pt>
                <c:pt idx="12175">
                  <c:v>12175</c:v>
                </c:pt>
                <c:pt idx="12176">
                  <c:v>12176</c:v>
                </c:pt>
                <c:pt idx="12177">
                  <c:v>12177</c:v>
                </c:pt>
                <c:pt idx="12178">
                  <c:v>12178</c:v>
                </c:pt>
                <c:pt idx="12179">
                  <c:v>12179</c:v>
                </c:pt>
                <c:pt idx="12180">
                  <c:v>12180</c:v>
                </c:pt>
                <c:pt idx="12181">
                  <c:v>12181</c:v>
                </c:pt>
                <c:pt idx="12182">
                  <c:v>12182</c:v>
                </c:pt>
                <c:pt idx="12183">
                  <c:v>12183</c:v>
                </c:pt>
                <c:pt idx="12184">
                  <c:v>12184</c:v>
                </c:pt>
                <c:pt idx="12185">
                  <c:v>12185</c:v>
                </c:pt>
                <c:pt idx="12186">
                  <c:v>12186</c:v>
                </c:pt>
                <c:pt idx="12187">
                  <c:v>12187</c:v>
                </c:pt>
                <c:pt idx="12188">
                  <c:v>12188</c:v>
                </c:pt>
                <c:pt idx="12189">
                  <c:v>12189</c:v>
                </c:pt>
                <c:pt idx="12190">
                  <c:v>12190</c:v>
                </c:pt>
                <c:pt idx="12191">
                  <c:v>12191</c:v>
                </c:pt>
                <c:pt idx="12192">
                  <c:v>12192</c:v>
                </c:pt>
                <c:pt idx="12193">
                  <c:v>12193</c:v>
                </c:pt>
                <c:pt idx="12194">
                  <c:v>12194</c:v>
                </c:pt>
                <c:pt idx="12195">
                  <c:v>12195</c:v>
                </c:pt>
                <c:pt idx="12196">
                  <c:v>12196</c:v>
                </c:pt>
                <c:pt idx="12197">
                  <c:v>12197</c:v>
                </c:pt>
                <c:pt idx="12198">
                  <c:v>12198</c:v>
                </c:pt>
                <c:pt idx="12199">
                  <c:v>12199</c:v>
                </c:pt>
                <c:pt idx="12200">
                  <c:v>12200</c:v>
                </c:pt>
                <c:pt idx="12201">
                  <c:v>12201</c:v>
                </c:pt>
                <c:pt idx="12202">
                  <c:v>12202</c:v>
                </c:pt>
                <c:pt idx="12203">
                  <c:v>12203</c:v>
                </c:pt>
                <c:pt idx="12204">
                  <c:v>12204</c:v>
                </c:pt>
                <c:pt idx="12205">
                  <c:v>12205</c:v>
                </c:pt>
                <c:pt idx="12206">
                  <c:v>12206</c:v>
                </c:pt>
                <c:pt idx="12207">
                  <c:v>12207</c:v>
                </c:pt>
                <c:pt idx="12208">
                  <c:v>12208</c:v>
                </c:pt>
                <c:pt idx="12209">
                  <c:v>12209</c:v>
                </c:pt>
                <c:pt idx="12210">
                  <c:v>12210</c:v>
                </c:pt>
                <c:pt idx="12211">
                  <c:v>12211</c:v>
                </c:pt>
                <c:pt idx="12212">
                  <c:v>12212</c:v>
                </c:pt>
                <c:pt idx="12213">
                  <c:v>12213</c:v>
                </c:pt>
                <c:pt idx="12214">
                  <c:v>12214</c:v>
                </c:pt>
                <c:pt idx="12215">
                  <c:v>12215</c:v>
                </c:pt>
                <c:pt idx="12216">
                  <c:v>12216</c:v>
                </c:pt>
                <c:pt idx="12217">
                  <c:v>12217</c:v>
                </c:pt>
                <c:pt idx="12218">
                  <c:v>12218</c:v>
                </c:pt>
                <c:pt idx="12219">
                  <c:v>12219</c:v>
                </c:pt>
                <c:pt idx="12220">
                  <c:v>12220</c:v>
                </c:pt>
                <c:pt idx="12221">
                  <c:v>12221</c:v>
                </c:pt>
                <c:pt idx="12222">
                  <c:v>12222</c:v>
                </c:pt>
                <c:pt idx="12223">
                  <c:v>12223</c:v>
                </c:pt>
                <c:pt idx="12224">
                  <c:v>12224</c:v>
                </c:pt>
                <c:pt idx="12225">
                  <c:v>12225</c:v>
                </c:pt>
                <c:pt idx="12226">
                  <c:v>12226</c:v>
                </c:pt>
                <c:pt idx="12227">
                  <c:v>12227</c:v>
                </c:pt>
                <c:pt idx="12228">
                  <c:v>12228</c:v>
                </c:pt>
                <c:pt idx="12229">
                  <c:v>12229</c:v>
                </c:pt>
                <c:pt idx="12230">
                  <c:v>12230</c:v>
                </c:pt>
                <c:pt idx="12231">
                  <c:v>12231</c:v>
                </c:pt>
                <c:pt idx="12232">
                  <c:v>12232</c:v>
                </c:pt>
                <c:pt idx="12233">
                  <c:v>12233</c:v>
                </c:pt>
                <c:pt idx="12234">
                  <c:v>12234</c:v>
                </c:pt>
                <c:pt idx="12235">
                  <c:v>12235</c:v>
                </c:pt>
                <c:pt idx="12236">
                  <c:v>12236</c:v>
                </c:pt>
                <c:pt idx="12237">
                  <c:v>12237</c:v>
                </c:pt>
                <c:pt idx="12238">
                  <c:v>12238</c:v>
                </c:pt>
                <c:pt idx="12239">
                  <c:v>12239</c:v>
                </c:pt>
                <c:pt idx="12240">
                  <c:v>12240</c:v>
                </c:pt>
                <c:pt idx="12241">
                  <c:v>12241</c:v>
                </c:pt>
                <c:pt idx="12242">
                  <c:v>12242</c:v>
                </c:pt>
                <c:pt idx="12243">
                  <c:v>12243</c:v>
                </c:pt>
                <c:pt idx="12244">
                  <c:v>12244</c:v>
                </c:pt>
                <c:pt idx="12245">
                  <c:v>12245</c:v>
                </c:pt>
                <c:pt idx="12246">
                  <c:v>12246</c:v>
                </c:pt>
                <c:pt idx="12247">
                  <c:v>12247</c:v>
                </c:pt>
                <c:pt idx="12248">
                  <c:v>12248</c:v>
                </c:pt>
                <c:pt idx="12249">
                  <c:v>12249</c:v>
                </c:pt>
                <c:pt idx="12250">
                  <c:v>12250</c:v>
                </c:pt>
                <c:pt idx="12251">
                  <c:v>12251</c:v>
                </c:pt>
                <c:pt idx="12252">
                  <c:v>12252</c:v>
                </c:pt>
                <c:pt idx="12253">
                  <c:v>12253</c:v>
                </c:pt>
                <c:pt idx="12254">
                  <c:v>12254</c:v>
                </c:pt>
                <c:pt idx="12255">
                  <c:v>12255</c:v>
                </c:pt>
                <c:pt idx="12256">
                  <c:v>12256</c:v>
                </c:pt>
                <c:pt idx="12257">
                  <c:v>12257</c:v>
                </c:pt>
                <c:pt idx="12258">
                  <c:v>12258</c:v>
                </c:pt>
                <c:pt idx="12259">
                  <c:v>12259</c:v>
                </c:pt>
                <c:pt idx="12260">
                  <c:v>12260</c:v>
                </c:pt>
                <c:pt idx="12261">
                  <c:v>12261</c:v>
                </c:pt>
                <c:pt idx="12262">
                  <c:v>12262</c:v>
                </c:pt>
                <c:pt idx="12263">
                  <c:v>12263</c:v>
                </c:pt>
                <c:pt idx="12264">
                  <c:v>12264</c:v>
                </c:pt>
                <c:pt idx="12265">
                  <c:v>12265</c:v>
                </c:pt>
                <c:pt idx="12266">
                  <c:v>12266</c:v>
                </c:pt>
                <c:pt idx="12267">
                  <c:v>12267</c:v>
                </c:pt>
                <c:pt idx="12268">
                  <c:v>12268</c:v>
                </c:pt>
                <c:pt idx="12269">
                  <c:v>12269</c:v>
                </c:pt>
                <c:pt idx="12270">
                  <c:v>12270</c:v>
                </c:pt>
                <c:pt idx="12271">
                  <c:v>12271</c:v>
                </c:pt>
                <c:pt idx="12272">
                  <c:v>12272</c:v>
                </c:pt>
                <c:pt idx="12273">
                  <c:v>12273</c:v>
                </c:pt>
                <c:pt idx="12274">
                  <c:v>12274</c:v>
                </c:pt>
                <c:pt idx="12275">
                  <c:v>12275</c:v>
                </c:pt>
                <c:pt idx="12276">
                  <c:v>12276</c:v>
                </c:pt>
                <c:pt idx="12277">
                  <c:v>12277</c:v>
                </c:pt>
                <c:pt idx="12278">
                  <c:v>12278</c:v>
                </c:pt>
                <c:pt idx="12279">
                  <c:v>12279</c:v>
                </c:pt>
                <c:pt idx="12280">
                  <c:v>12280</c:v>
                </c:pt>
                <c:pt idx="12281">
                  <c:v>12281</c:v>
                </c:pt>
                <c:pt idx="12282">
                  <c:v>12282</c:v>
                </c:pt>
                <c:pt idx="12283">
                  <c:v>12283</c:v>
                </c:pt>
                <c:pt idx="12284">
                  <c:v>12284</c:v>
                </c:pt>
                <c:pt idx="12285">
                  <c:v>12285</c:v>
                </c:pt>
                <c:pt idx="12286">
                  <c:v>12286</c:v>
                </c:pt>
                <c:pt idx="12287">
                  <c:v>12287</c:v>
                </c:pt>
                <c:pt idx="12288">
                  <c:v>12288</c:v>
                </c:pt>
                <c:pt idx="12289">
                  <c:v>12289</c:v>
                </c:pt>
                <c:pt idx="12290">
                  <c:v>12290</c:v>
                </c:pt>
                <c:pt idx="12291">
                  <c:v>12291</c:v>
                </c:pt>
                <c:pt idx="12292">
                  <c:v>12292</c:v>
                </c:pt>
                <c:pt idx="12293">
                  <c:v>12293</c:v>
                </c:pt>
                <c:pt idx="12294">
                  <c:v>12294</c:v>
                </c:pt>
                <c:pt idx="12295">
                  <c:v>12295</c:v>
                </c:pt>
                <c:pt idx="12296">
                  <c:v>12296</c:v>
                </c:pt>
                <c:pt idx="12297">
                  <c:v>12297</c:v>
                </c:pt>
                <c:pt idx="12298">
                  <c:v>12298</c:v>
                </c:pt>
                <c:pt idx="12299">
                  <c:v>12299</c:v>
                </c:pt>
                <c:pt idx="12300">
                  <c:v>12300</c:v>
                </c:pt>
                <c:pt idx="12301">
                  <c:v>12301</c:v>
                </c:pt>
                <c:pt idx="12302">
                  <c:v>12302</c:v>
                </c:pt>
                <c:pt idx="12303">
                  <c:v>12303</c:v>
                </c:pt>
                <c:pt idx="12304">
                  <c:v>12304</c:v>
                </c:pt>
                <c:pt idx="12305">
                  <c:v>12305</c:v>
                </c:pt>
                <c:pt idx="12306">
                  <c:v>12306</c:v>
                </c:pt>
                <c:pt idx="12307">
                  <c:v>12307</c:v>
                </c:pt>
                <c:pt idx="12308">
                  <c:v>12308</c:v>
                </c:pt>
                <c:pt idx="12309">
                  <c:v>12309</c:v>
                </c:pt>
                <c:pt idx="12310">
                  <c:v>12310</c:v>
                </c:pt>
                <c:pt idx="12311">
                  <c:v>12311</c:v>
                </c:pt>
                <c:pt idx="12312">
                  <c:v>12312</c:v>
                </c:pt>
                <c:pt idx="12313">
                  <c:v>12313</c:v>
                </c:pt>
                <c:pt idx="12314">
                  <c:v>12314</c:v>
                </c:pt>
                <c:pt idx="12315">
                  <c:v>12315</c:v>
                </c:pt>
                <c:pt idx="12316">
                  <c:v>12316</c:v>
                </c:pt>
                <c:pt idx="12317">
                  <c:v>12317</c:v>
                </c:pt>
                <c:pt idx="12318">
                  <c:v>12318</c:v>
                </c:pt>
                <c:pt idx="12319">
                  <c:v>12319</c:v>
                </c:pt>
                <c:pt idx="12320">
                  <c:v>12320</c:v>
                </c:pt>
                <c:pt idx="12321">
                  <c:v>12321</c:v>
                </c:pt>
                <c:pt idx="12322">
                  <c:v>12322</c:v>
                </c:pt>
                <c:pt idx="12323">
                  <c:v>12323</c:v>
                </c:pt>
                <c:pt idx="12324">
                  <c:v>12324</c:v>
                </c:pt>
                <c:pt idx="12325">
                  <c:v>12325</c:v>
                </c:pt>
                <c:pt idx="12326">
                  <c:v>12326</c:v>
                </c:pt>
                <c:pt idx="12327">
                  <c:v>12327</c:v>
                </c:pt>
                <c:pt idx="12328">
                  <c:v>12328</c:v>
                </c:pt>
                <c:pt idx="12329">
                  <c:v>12329</c:v>
                </c:pt>
                <c:pt idx="12330">
                  <c:v>12330</c:v>
                </c:pt>
                <c:pt idx="12331">
                  <c:v>12331</c:v>
                </c:pt>
                <c:pt idx="12332">
                  <c:v>12332</c:v>
                </c:pt>
                <c:pt idx="12333">
                  <c:v>12333</c:v>
                </c:pt>
                <c:pt idx="12334">
                  <c:v>12334</c:v>
                </c:pt>
                <c:pt idx="12335">
                  <c:v>12335</c:v>
                </c:pt>
                <c:pt idx="12336">
                  <c:v>12336</c:v>
                </c:pt>
                <c:pt idx="12337">
                  <c:v>12337</c:v>
                </c:pt>
                <c:pt idx="12338">
                  <c:v>12338</c:v>
                </c:pt>
                <c:pt idx="12339">
                  <c:v>12339</c:v>
                </c:pt>
                <c:pt idx="12340">
                  <c:v>12340</c:v>
                </c:pt>
                <c:pt idx="12341">
                  <c:v>12341</c:v>
                </c:pt>
                <c:pt idx="12342">
                  <c:v>12342</c:v>
                </c:pt>
                <c:pt idx="12343">
                  <c:v>12343</c:v>
                </c:pt>
                <c:pt idx="12344">
                  <c:v>12344</c:v>
                </c:pt>
                <c:pt idx="12345">
                  <c:v>12345</c:v>
                </c:pt>
                <c:pt idx="12346">
                  <c:v>12346</c:v>
                </c:pt>
                <c:pt idx="12347">
                  <c:v>12347</c:v>
                </c:pt>
                <c:pt idx="12348">
                  <c:v>12348</c:v>
                </c:pt>
                <c:pt idx="12349">
                  <c:v>12349</c:v>
                </c:pt>
                <c:pt idx="12350">
                  <c:v>12350</c:v>
                </c:pt>
                <c:pt idx="12351">
                  <c:v>12351</c:v>
                </c:pt>
                <c:pt idx="12352">
                  <c:v>12352</c:v>
                </c:pt>
                <c:pt idx="12353">
                  <c:v>12353</c:v>
                </c:pt>
                <c:pt idx="12354">
                  <c:v>12354</c:v>
                </c:pt>
                <c:pt idx="12355">
                  <c:v>12355</c:v>
                </c:pt>
                <c:pt idx="12356">
                  <c:v>12356</c:v>
                </c:pt>
                <c:pt idx="12357">
                  <c:v>12357</c:v>
                </c:pt>
                <c:pt idx="12358">
                  <c:v>12358</c:v>
                </c:pt>
                <c:pt idx="12359">
                  <c:v>12359</c:v>
                </c:pt>
                <c:pt idx="12360">
                  <c:v>12360</c:v>
                </c:pt>
                <c:pt idx="12361">
                  <c:v>12361</c:v>
                </c:pt>
                <c:pt idx="12362">
                  <c:v>12362</c:v>
                </c:pt>
                <c:pt idx="12363">
                  <c:v>12363</c:v>
                </c:pt>
                <c:pt idx="12364">
                  <c:v>12364</c:v>
                </c:pt>
                <c:pt idx="12365">
                  <c:v>12365</c:v>
                </c:pt>
                <c:pt idx="12366">
                  <c:v>12366</c:v>
                </c:pt>
                <c:pt idx="12367">
                  <c:v>12367</c:v>
                </c:pt>
                <c:pt idx="12368">
                  <c:v>12368</c:v>
                </c:pt>
                <c:pt idx="12369">
                  <c:v>12369</c:v>
                </c:pt>
                <c:pt idx="12370">
                  <c:v>12370</c:v>
                </c:pt>
                <c:pt idx="12371">
                  <c:v>12371</c:v>
                </c:pt>
                <c:pt idx="12372">
                  <c:v>12372</c:v>
                </c:pt>
                <c:pt idx="12373">
                  <c:v>12373</c:v>
                </c:pt>
                <c:pt idx="12374">
                  <c:v>12374</c:v>
                </c:pt>
                <c:pt idx="12375">
                  <c:v>12375</c:v>
                </c:pt>
                <c:pt idx="12376">
                  <c:v>12376</c:v>
                </c:pt>
                <c:pt idx="12377">
                  <c:v>12377</c:v>
                </c:pt>
                <c:pt idx="12378">
                  <c:v>12378</c:v>
                </c:pt>
                <c:pt idx="12379">
                  <c:v>12379</c:v>
                </c:pt>
                <c:pt idx="12380">
                  <c:v>12380</c:v>
                </c:pt>
                <c:pt idx="12381">
                  <c:v>12381</c:v>
                </c:pt>
                <c:pt idx="12382">
                  <c:v>12382</c:v>
                </c:pt>
                <c:pt idx="12383">
                  <c:v>12383</c:v>
                </c:pt>
                <c:pt idx="12384">
                  <c:v>12384</c:v>
                </c:pt>
                <c:pt idx="12385">
                  <c:v>12385</c:v>
                </c:pt>
                <c:pt idx="12386">
                  <c:v>12386</c:v>
                </c:pt>
                <c:pt idx="12387">
                  <c:v>12387</c:v>
                </c:pt>
                <c:pt idx="12388">
                  <c:v>12388</c:v>
                </c:pt>
                <c:pt idx="12389">
                  <c:v>12389</c:v>
                </c:pt>
                <c:pt idx="12390">
                  <c:v>12390</c:v>
                </c:pt>
                <c:pt idx="12391">
                  <c:v>12391</c:v>
                </c:pt>
                <c:pt idx="12392">
                  <c:v>12392</c:v>
                </c:pt>
                <c:pt idx="12393">
                  <c:v>12393</c:v>
                </c:pt>
                <c:pt idx="12394">
                  <c:v>12394</c:v>
                </c:pt>
                <c:pt idx="12395">
                  <c:v>12395</c:v>
                </c:pt>
                <c:pt idx="12396">
                  <c:v>12396</c:v>
                </c:pt>
                <c:pt idx="12397">
                  <c:v>12397</c:v>
                </c:pt>
                <c:pt idx="12398">
                  <c:v>12398</c:v>
                </c:pt>
                <c:pt idx="12399">
                  <c:v>12399</c:v>
                </c:pt>
                <c:pt idx="12400">
                  <c:v>12400</c:v>
                </c:pt>
                <c:pt idx="12401">
                  <c:v>12401</c:v>
                </c:pt>
                <c:pt idx="12402">
                  <c:v>12402</c:v>
                </c:pt>
                <c:pt idx="12403">
                  <c:v>12403</c:v>
                </c:pt>
                <c:pt idx="12404">
                  <c:v>12404</c:v>
                </c:pt>
                <c:pt idx="12405">
                  <c:v>12405</c:v>
                </c:pt>
                <c:pt idx="12406">
                  <c:v>12406</c:v>
                </c:pt>
                <c:pt idx="12407">
                  <c:v>12407</c:v>
                </c:pt>
                <c:pt idx="12408">
                  <c:v>12408</c:v>
                </c:pt>
                <c:pt idx="12409">
                  <c:v>12409</c:v>
                </c:pt>
                <c:pt idx="12410">
                  <c:v>12410</c:v>
                </c:pt>
                <c:pt idx="12411">
                  <c:v>12411</c:v>
                </c:pt>
                <c:pt idx="12412">
                  <c:v>12412</c:v>
                </c:pt>
                <c:pt idx="12413">
                  <c:v>12413</c:v>
                </c:pt>
                <c:pt idx="12414">
                  <c:v>12414</c:v>
                </c:pt>
                <c:pt idx="12415">
                  <c:v>12415</c:v>
                </c:pt>
                <c:pt idx="12416">
                  <c:v>12416</c:v>
                </c:pt>
                <c:pt idx="12417">
                  <c:v>12417</c:v>
                </c:pt>
                <c:pt idx="12418">
                  <c:v>12418</c:v>
                </c:pt>
                <c:pt idx="12419">
                  <c:v>12419</c:v>
                </c:pt>
                <c:pt idx="12420">
                  <c:v>12420</c:v>
                </c:pt>
                <c:pt idx="12421">
                  <c:v>12421</c:v>
                </c:pt>
                <c:pt idx="12422">
                  <c:v>12422</c:v>
                </c:pt>
                <c:pt idx="12423">
                  <c:v>12423</c:v>
                </c:pt>
                <c:pt idx="12424">
                  <c:v>12424</c:v>
                </c:pt>
                <c:pt idx="12425">
                  <c:v>12425</c:v>
                </c:pt>
                <c:pt idx="12426">
                  <c:v>12426</c:v>
                </c:pt>
                <c:pt idx="12427">
                  <c:v>12427</c:v>
                </c:pt>
                <c:pt idx="12428">
                  <c:v>12428</c:v>
                </c:pt>
                <c:pt idx="12429">
                  <c:v>12429</c:v>
                </c:pt>
                <c:pt idx="12430">
                  <c:v>12430</c:v>
                </c:pt>
                <c:pt idx="12431">
                  <c:v>12431</c:v>
                </c:pt>
                <c:pt idx="12432">
                  <c:v>12432</c:v>
                </c:pt>
                <c:pt idx="12433">
                  <c:v>12433</c:v>
                </c:pt>
                <c:pt idx="12434">
                  <c:v>12434</c:v>
                </c:pt>
                <c:pt idx="12435">
                  <c:v>12435</c:v>
                </c:pt>
                <c:pt idx="12436">
                  <c:v>12436</c:v>
                </c:pt>
                <c:pt idx="12437">
                  <c:v>12437</c:v>
                </c:pt>
                <c:pt idx="12438">
                  <c:v>12438</c:v>
                </c:pt>
                <c:pt idx="12439">
                  <c:v>12439</c:v>
                </c:pt>
                <c:pt idx="12440">
                  <c:v>12440</c:v>
                </c:pt>
                <c:pt idx="12441">
                  <c:v>12441</c:v>
                </c:pt>
                <c:pt idx="12442">
                  <c:v>12442</c:v>
                </c:pt>
                <c:pt idx="12443">
                  <c:v>12443</c:v>
                </c:pt>
                <c:pt idx="12444">
                  <c:v>12444</c:v>
                </c:pt>
                <c:pt idx="12445">
                  <c:v>12445</c:v>
                </c:pt>
                <c:pt idx="12446">
                  <c:v>12446</c:v>
                </c:pt>
                <c:pt idx="12447">
                  <c:v>12447</c:v>
                </c:pt>
                <c:pt idx="12448">
                  <c:v>12448</c:v>
                </c:pt>
                <c:pt idx="12449">
                  <c:v>12449</c:v>
                </c:pt>
                <c:pt idx="12450">
                  <c:v>12450</c:v>
                </c:pt>
                <c:pt idx="12451">
                  <c:v>12451</c:v>
                </c:pt>
                <c:pt idx="12452">
                  <c:v>12452</c:v>
                </c:pt>
                <c:pt idx="12453">
                  <c:v>12453</c:v>
                </c:pt>
                <c:pt idx="12454">
                  <c:v>12454</c:v>
                </c:pt>
                <c:pt idx="12455">
                  <c:v>12455</c:v>
                </c:pt>
                <c:pt idx="12456">
                  <c:v>12456</c:v>
                </c:pt>
                <c:pt idx="12457">
                  <c:v>12457</c:v>
                </c:pt>
                <c:pt idx="12458">
                  <c:v>12458</c:v>
                </c:pt>
                <c:pt idx="12459">
                  <c:v>12459</c:v>
                </c:pt>
                <c:pt idx="12460">
                  <c:v>12460</c:v>
                </c:pt>
                <c:pt idx="12461">
                  <c:v>12461</c:v>
                </c:pt>
                <c:pt idx="12462">
                  <c:v>12462</c:v>
                </c:pt>
                <c:pt idx="12463">
                  <c:v>12463</c:v>
                </c:pt>
                <c:pt idx="12464">
                  <c:v>12464</c:v>
                </c:pt>
                <c:pt idx="12465">
                  <c:v>12465</c:v>
                </c:pt>
                <c:pt idx="12466">
                  <c:v>12466</c:v>
                </c:pt>
                <c:pt idx="12467">
                  <c:v>12467</c:v>
                </c:pt>
                <c:pt idx="12468">
                  <c:v>12468</c:v>
                </c:pt>
                <c:pt idx="12469">
                  <c:v>12469</c:v>
                </c:pt>
                <c:pt idx="12470">
                  <c:v>12470</c:v>
                </c:pt>
                <c:pt idx="12471">
                  <c:v>12471</c:v>
                </c:pt>
                <c:pt idx="12472">
                  <c:v>12472</c:v>
                </c:pt>
                <c:pt idx="12473">
                  <c:v>12473</c:v>
                </c:pt>
                <c:pt idx="12474">
                  <c:v>12474</c:v>
                </c:pt>
                <c:pt idx="12475">
                  <c:v>12475</c:v>
                </c:pt>
                <c:pt idx="12476">
                  <c:v>12476</c:v>
                </c:pt>
                <c:pt idx="12477">
                  <c:v>12477</c:v>
                </c:pt>
                <c:pt idx="12478">
                  <c:v>12478</c:v>
                </c:pt>
                <c:pt idx="12479">
                  <c:v>12479</c:v>
                </c:pt>
                <c:pt idx="12480">
                  <c:v>12480</c:v>
                </c:pt>
                <c:pt idx="12481">
                  <c:v>12481</c:v>
                </c:pt>
                <c:pt idx="12482">
                  <c:v>12482</c:v>
                </c:pt>
                <c:pt idx="12483">
                  <c:v>12483</c:v>
                </c:pt>
                <c:pt idx="12484">
                  <c:v>12484</c:v>
                </c:pt>
                <c:pt idx="12485">
                  <c:v>12485</c:v>
                </c:pt>
                <c:pt idx="12486">
                  <c:v>12486</c:v>
                </c:pt>
                <c:pt idx="12487">
                  <c:v>12487</c:v>
                </c:pt>
                <c:pt idx="12488">
                  <c:v>12488</c:v>
                </c:pt>
                <c:pt idx="12489">
                  <c:v>12489</c:v>
                </c:pt>
                <c:pt idx="12490">
                  <c:v>12490</c:v>
                </c:pt>
                <c:pt idx="12491">
                  <c:v>12491</c:v>
                </c:pt>
                <c:pt idx="12492">
                  <c:v>12492</c:v>
                </c:pt>
                <c:pt idx="12493">
                  <c:v>12493</c:v>
                </c:pt>
                <c:pt idx="12494">
                  <c:v>12494</c:v>
                </c:pt>
                <c:pt idx="12495">
                  <c:v>12495</c:v>
                </c:pt>
                <c:pt idx="12496">
                  <c:v>12496</c:v>
                </c:pt>
                <c:pt idx="12497">
                  <c:v>12497</c:v>
                </c:pt>
                <c:pt idx="12498">
                  <c:v>12498</c:v>
                </c:pt>
                <c:pt idx="12499">
                  <c:v>12499</c:v>
                </c:pt>
                <c:pt idx="12500">
                  <c:v>12500</c:v>
                </c:pt>
                <c:pt idx="12501">
                  <c:v>12501</c:v>
                </c:pt>
                <c:pt idx="12502">
                  <c:v>12502</c:v>
                </c:pt>
                <c:pt idx="12503">
                  <c:v>12503</c:v>
                </c:pt>
                <c:pt idx="12504">
                  <c:v>12504</c:v>
                </c:pt>
                <c:pt idx="12505">
                  <c:v>12505</c:v>
                </c:pt>
                <c:pt idx="12506">
                  <c:v>12506</c:v>
                </c:pt>
                <c:pt idx="12507">
                  <c:v>12507</c:v>
                </c:pt>
                <c:pt idx="12508">
                  <c:v>12508</c:v>
                </c:pt>
                <c:pt idx="12509">
                  <c:v>12509</c:v>
                </c:pt>
                <c:pt idx="12510">
                  <c:v>12510</c:v>
                </c:pt>
                <c:pt idx="12511">
                  <c:v>12511</c:v>
                </c:pt>
                <c:pt idx="12512">
                  <c:v>12512</c:v>
                </c:pt>
                <c:pt idx="12513">
                  <c:v>12513</c:v>
                </c:pt>
                <c:pt idx="12514">
                  <c:v>12514</c:v>
                </c:pt>
                <c:pt idx="12515">
                  <c:v>12515</c:v>
                </c:pt>
                <c:pt idx="12516">
                  <c:v>12516</c:v>
                </c:pt>
                <c:pt idx="12517">
                  <c:v>12517</c:v>
                </c:pt>
                <c:pt idx="12518">
                  <c:v>12518</c:v>
                </c:pt>
                <c:pt idx="12519">
                  <c:v>12519</c:v>
                </c:pt>
                <c:pt idx="12520">
                  <c:v>12520</c:v>
                </c:pt>
                <c:pt idx="12521">
                  <c:v>12521</c:v>
                </c:pt>
                <c:pt idx="12522">
                  <c:v>12522</c:v>
                </c:pt>
                <c:pt idx="12523">
                  <c:v>12523</c:v>
                </c:pt>
                <c:pt idx="12524">
                  <c:v>12524</c:v>
                </c:pt>
                <c:pt idx="12525">
                  <c:v>12525</c:v>
                </c:pt>
                <c:pt idx="12526">
                  <c:v>12526</c:v>
                </c:pt>
                <c:pt idx="12527">
                  <c:v>12527</c:v>
                </c:pt>
                <c:pt idx="12528">
                  <c:v>12528</c:v>
                </c:pt>
                <c:pt idx="12529">
                  <c:v>12529</c:v>
                </c:pt>
                <c:pt idx="12530">
                  <c:v>12530</c:v>
                </c:pt>
                <c:pt idx="12531">
                  <c:v>12531</c:v>
                </c:pt>
                <c:pt idx="12532">
                  <c:v>12532</c:v>
                </c:pt>
                <c:pt idx="12533">
                  <c:v>12533</c:v>
                </c:pt>
                <c:pt idx="12534">
                  <c:v>12534</c:v>
                </c:pt>
                <c:pt idx="12535">
                  <c:v>12535</c:v>
                </c:pt>
                <c:pt idx="12536">
                  <c:v>12536</c:v>
                </c:pt>
                <c:pt idx="12537">
                  <c:v>12537</c:v>
                </c:pt>
                <c:pt idx="12538">
                  <c:v>12538</c:v>
                </c:pt>
                <c:pt idx="12539">
                  <c:v>12539</c:v>
                </c:pt>
                <c:pt idx="12540">
                  <c:v>12540</c:v>
                </c:pt>
                <c:pt idx="12541">
                  <c:v>12541</c:v>
                </c:pt>
                <c:pt idx="12542">
                  <c:v>12542</c:v>
                </c:pt>
                <c:pt idx="12543">
                  <c:v>12543</c:v>
                </c:pt>
                <c:pt idx="12544">
                  <c:v>12544</c:v>
                </c:pt>
                <c:pt idx="12545">
                  <c:v>12545</c:v>
                </c:pt>
                <c:pt idx="12546">
                  <c:v>12546</c:v>
                </c:pt>
                <c:pt idx="12547">
                  <c:v>12547</c:v>
                </c:pt>
                <c:pt idx="12548">
                  <c:v>12548</c:v>
                </c:pt>
                <c:pt idx="12549">
                  <c:v>12549</c:v>
                </c:pt>
                <c:pt idx="12550">
                  <c:v>12550</c:v>
                </c:pt>
                <c:pt idx="12551">
                  <c:v>12551</c:v>
                </c:pt>
                <c:pt idx="12552">
                  <c:v>12552</c:v>
                </c:pt>
                <c:pt idx="12553">
                  <c:v>12553</c:v>
                </c:pt>
                <c:pt idx="12554">
                  <c:v>12554</c:v>
                </c:pt>
                <c:pt idx="12555">
                  <c:v>12555</c:v>
                </c:pt>
                <c:pt idx="12556">
                  <c:v>12556</c:v>
                </c:pt>
                <c:pt idx="12557">
                  <c:v>12557</c:v>
                </c:pt>
                <c:pt idx="12558">
                  <c:v>12558</c:v>
                </c:pt>
                <c:pt idx="12559">
                  <c:v>12559</c:v>
                </c:pt>
                <c:pt idx="12560">
                  <c:v>12560</c:v>
                </c:pt>
                <c:pt idx="12561">
                  <c:v>12561</c:v>
                </c:pt>
                <c:pt idx="12562">
                  <c:v>12562</c:v>
                </c:pt>
                <c:pt idx="12563">
                  <c:v>12563</c:v>
                </c:pt>
                <c:pt idx="12564">
                  <c:v>12564</c:v>
                </c:pt>
                <c:pt idx="12565">
                  <c:v>12565</c:v>
                </c:pt>
                <c:pt idx="12566">
                  <c:v>12566</c:v>
                </c:pt>
                <c:pt idx="12567">
                  <c:v>12567</c:v>
                </c:pt>
                <c:pt idx="12568">
                  <c:v>12568</c:v>
                </c:pt>
                <c:pt idx="12569">
                  <c:v>12569</c:v>
                </c:pt>
                <c:pt idx="12570">
                  <c:v>12570</c:v>
                </c:pt>
                <c:pt idx="12571">
                  <c:v>12571</c:v>
                </c:pt>
                <c:pt idx="12572">
                  <c:v>12572</c:v>
                </c:pt>
                <c:pt idx="12573">
                  <c:v>12573</c:v>
                </c:pt>
                <c:pt idx="12574">
                  <c:v>12574</c:v>
                </c:pt>
                <c:pt idx="12575">
                  <c:v>12575</c:v>
                </c:pt>
                <c:pt idx="12576">
                  <c:v>12576</c:v>
                </c:pt>
                <c:pt idx="12577">
                  <c:v>12577</c:v>
                </c:pt>
                <c:pt idx="12578">
                  <c:v>12578</c:v>
                </c:pt>
                <c:pt idx="12579">
                  <c:v>12579</c:v>
                </c:pt>
                <c:pt idx="12580">
                  <c:v>12580</c:v>
                </c:pt>
                <c:pt idx="12581">
                  <c:v>12581</c:v>
                </c:pt>
                <c:pt idx="12582">
                  <c:v>12582</c:v>
                </c:pt>
                <c:pt idx="12583">
                  <c:v>12583</c:v>
                </c:pt>
                <c:pt idx="12584">
                  <c:v>12584</c:v>
                </c:pt>
                <c:pt idx="12585">
                  <c:v>12585</c:v>
                </c:pt>
                <c:pt idx="12586">
                  <c:v>12586</c:v>
                </c:pt>
                <c:pt idx="12587">
                  <c:v>12587</c:v>
                </c:pt>
                <c:pt idx="12588">
                  <c:v>12588</c:v>
                </c:pt>
                <c:pt idx="12589">
                  <c:v>12589</c:v>
                </c:pt>
                <c:pt idx="12590">
                  <c:v>12590</c:v>
                </c:pt>
                <c:pt idx="12591">
                  <c:v>12591</c:v>
                </c:pt>
                <c:pt idx="12592">
                  <c:v>12592</c:v>
                </c:pt>
                <c:pt idx="12593">
                  <c:v>12593</c:v>
                </c:pt>
                <c:pt idx="12594">
                  <c:v>12594</c:v>
                </c:pt>
                <c:pt idx="12595">
                  <c:v>12595</c:v>
                </c:pt>
                <c:pt idx="12596">
                  <c:v>12596</c:v>
                </c:pt>
                <c:pt idx="12597">
                  <c:v>12597</c:v>
                </c:pt>
                <c:pt idx="12598">
                  <c:v>12598</c:v>
                </c:pt>
                <c:pt idx="12599">
                  <c:v>12599</c:v>
                </c:pt>
                <c:pt idx="12600">
                  <c:v>12600</c:v>
                </c:pt>
                <c:pt idx="12601">
                  <c:v>12601</c:v>
                </c:pt>
                <c:pt idx="12602">
                  <c:v>12602</c:v>
                </c:pt>
                <c:pt idx="12603">
                  <c:v>12603</c:v>
                </c:pt>
                <c:pt idx="12604">
                  <c:v>12604</c:v>
                </c:pt>
                <c:pt idx="12605">
                  <c:v>12605</c:v>
                </c:pt>
                <c:pt idx="12606">
                  <c:v>12606</c:v>
                </c:pt>
                <c:pt idx="12607">
                  <c:v>12607</c:v>
                </c:pt>
                <c:pt idx="12608">
                  <c:v>12608</c:v>
                </c:pt>
                <c:pt idx="12609">
                  <c:v>12609</c:v>
                </c:pt>
                <c:pt idx="12610">
                  <c:v>12610</c:v>
                </c:pt>
                <c:pt idx="12611">
                  <c:v>12611</c:v>
                </c:pt>
                <c:pt idx="12612">
                  <c:v>12612</c:v>
                </c:pt>
                <c:pt idx="12613">
                  <c:v>12613</c:v>
                </c:pt>
                <c:pt idx="12614">
                  <c:v>12614</c:v>
                </c:pt>
                <c:pt idx="12615">
                  <c:v>12615</c:v>
                </c:pt>
                <c:pt idx="12616">
                  <c:v>12616</c:v>
                </c:pt>
                <c:pt idx="12617">
                  <c:v>12617</c:v>
                </c:pt>
                <c:pt idx="12618">
                  <c:v>12618</c:v>
                </c:pt>
                <c:pt idx="12619">
                  <c:v>12619</c:v>
                </c:pt>
                <c:pt idx="12620">
                  <c:v>12620</c:v>
                </c:pt>
                <c:pt idx="12621">
                  <c:v>12621</c:v>
                </c:pt>
                <c:pt idx="12622">
                  <c:v>12622</c:v>
                </c:pt>
                <c:pt idx="12623">
                  <c:v>12623</c:v>
                </c:pt>
                <c:pt idx="12624">
                  <c:v>12624</c:v>
                </c:pt>
                <c:pt idx="12625">
                  <c:v>12625</c:v>
                </c:pt>
                <c:pt idx="12626">
                  <c:v>12626</c:v>
                </c:pt>
                <c:pt idx="12627">
                  <c:v>12627</c:v>
                </c:pt>
                <c:pt idx="12628">
                  <c:v>12628</c:v>
                </c:pt>
                <c:pt idx="12629">
                  <c:v>12629</c:v>
                </c:pt>
                <c:pt idx="12630">
                  <c:v>12630</c:v>
                </c:pt>
                <c:pt idx="12631">
                  <c:v>12631</c:v>
                </c:pt>
                <c:pt idx="12632">
                  <c:v>12632</c:v>
                </c:pt>
                <c:pt idx="12633">
                  <c:v>12633</c:v>
                </c:pt>
                <c:pt idx="12634">
                  <c:v>12634</c:v>
                </c:pt>
                <c:pt idx="12635">
                  <c:v>12635</c:v>
                </c:pt>
                <c:pt idx="12636">
                  <c:v>12636</c:v>
                </c:pt>
                <c:pt idx="12637">
                  <c:v>12637</c:v>
                </c:pt>
                <c:pt idx="12638">
                  <c:v>12638</c:v>
                </c:pt>
                <c:pt idx="12639">
                  <c:v>12639</c:v>
                </c:pt>
                <c:pt idx="12640">
                  <c:v>12640</c:v>
                </c:pt>
                <c:pt idx="12641">
                  <c:v>12641</c:v>
                </c:pt>
                <c:pt idx="12642">
                  <c:v>12642</c:v>
                </c:pt>
                <c:pt idx="12643">
                  <c:v>12643</c:v>
                </c:pt>
                <c:pt idx="12644">
                  <c:v>12644</c:v>
                </c:pt>
                <c:pt idx="12645">
                  <c:v>12645</c:v>
                </c:pt>
                <c:pt idx="12646">
                  <c:v>12646</c:v>
                </c:pt>
                <c:pt idx="12647">
                  <c:v>12647</c:v>
                </c:pt>
                <c:pt idx="12648">
                  <c:v>12648</c:v>
                </c:pt>
                <c:pt idx="12649">
                  <c:v>12649</c:v>
                </c:pt>
                <c:pt idx="12650">
                  <c:v>12650</c:v>
                </c:pt>
                <c:pt idx="12651">
                  <c:v>12651</c:v>
                </c:pt>
                <c:pt idx="12652">
                  <c:v>12652</c:v>
                </c:pt>
                <c:pt idx="12653">
                  <c:v>12653</c:v>
                </c:pt>
                <c:pt idx="12654">
                  <c:v>12654</c:v>
                </c:pt>
                <c:pt idx="12655">
                  <c:v>12655</c:v>
                </c:pt>
                <c:pt idx="12656">
                  <c:v>12656</c:v>
                </c:pt>
                <c:pt idx="12657">
                  <c:v>12657</c:v>
                </c:pt>
                <c:pt idx="12658">
                  <c:v>12658</c:v>
                </c:pt>
                <c:pt idx="12659">
                  <c:v>12659</c:v>
                </c:pt>
                <c:pt idx="12660">
                  <c:v>12660</c:v>
                </c:pt>
                <c:pt idx="12661">
                  <c:v>12661</c:v>
                </c:pt>
                <c:pt idx="12662">
                  <c:v>12662</c:v>
                </c:pt>
                <c:pt idx="12663">
                  <c:v>12663</c:v>
                </c:pt>
                <c:pt idx="12664">
                  <c:v>12664</c:v>
                </c:pt>
                <c:pt idx="12665">
                  <c:v>12665</c:v>
                </c:pt>
                <c:pt idx="12666">
                  <c:v>12666</c:v>
                </c:pt>
                <c:pt idx="12667">
                  <c:v>12667</c:v>
                </c:pt>
                <c:pt idx="12668">
                  <c:v>12668</c:v>
                </c:pt>
                <c:pt idx="12669">
                  <c:v>12669</c:v>
                </c:pt>
                <c:pt idx="12670">
                  <c:v>12670</c:v>
                </c:pt>
                <c:pt idx="12671">
                  <c:v>12671</c:v>
                </c:pt>
                <c:pt idx="12672">
                  <c:v>12672</c:v>
                </c:pt>
                <c:pt idx="12673">
                  <c:v>12673</c:v>
                </c:pt>
                <c:pt idx="12674">
                  <c:v>12674</c:v>
                </c:pt>
                <c:pt idx="12675">
                  <c:v>12675</c:v>
                </c:pt>
                <c:pt idx="12676">
                  <c:v>12676</c:v>
                </c:pt>
                <c:pt idx="12677">
                  <c:v>12677</c:v>
                </c:pt>
                <c:pt idx="12678">
                  <c:v>12678</c:v>
                </c:pt>
                <c:pt idx="12679">
                  <c:v>12679</c:v>
                </c:pt>
                <c:pt idx="12680">
                  <c:v>12680</c:v>
                </c:pt>
                <c:pt idx="12681">
                  <c:v>12681</c:v>
                </c:pt>
                <c:pt idx="12682">
                  <c:v>12682</c:v>
                </c:pt>
                <c:pt idx="12683">
                  <c:v>12683</c:v>
                </c:pt>
                <c:pt idx="12684">
                  <c:v>12684</c:v>
                </c:pt>
                <c:pt idx="12685">
                  <c:v>12685</c:v>
                </c:pt>
                <c:pt idx="12686">
                  <c:v>12686</c:v>
                </c:pt>
                <c:pt idx="12687">
                  <c:v>12687</c:v>
                </c:pt>
                <c:pt idx="12688">
                  <c:v>12688</c:v>
                </c:pt>
                <c:pt idx="12689">
                  <c:v>12689</c:v>
                </c:pt>
                <c:pt idx="12690">
                  <c:v>12690</c:v>
                </c:pt>
                <c:pt idx="12691">
                  <c:v>12691</c:v>
                </c:pt>
                <c:pt idx="12692">
                  <c:v>12692</c:v>
                </c:pt>
                <c:pt idx="12693">
                  <c:v>12693</c:v>
                </c:pt>
                <c:pt idx="12694">
                  <c:v>12694</c:v>
                </c:pt>
                <c:pt idx="12695">
                  <c:v>12695</c:v>
                </c:pt>
                <c:pt idx="12696">
                  <c:v>12696</c:v>
                </c:pt>
                <c:pt idx="12697">
                  <c:v>12697</c:v>
                </c:pt>
                <c:pt idx="12698">
                  <c:v>12698</c:v>
                </c:pt>
                <c:pt idx="12699">
                  <c:v>12699</c:v>
                </c:pt>
                <c:pt idx="12700">
                  <c:v>12700</c:v>
                </c:pt>
                <c:pt idx="12701">
                  <c:v>12701</c:v>
                </c:pt>
                <c:pt idx="12702">
                  <c:v>12702</c:v>
                </c:pt>
                <c:pt idx="12703">
                  <c:v>12703</c:v>
                </c:pt>
                <c:pt idx="12704">
                  <c:v>12704</c:v>
                </c:pt>
                <c:pt idx="12705">
                  <c:v>12705</c:v>
                </c:pt>
                <c:pt idx="12706">
                  <c:v>12706</c:v>
                </c:pt>
                <c:pt idx="12707">
                  <c:v>12707</c:v>
                </c:pt>
                <c:pt idx="12708">
                  <c:v>12708</c:v>
                </c:pt>
                <c:pt idx="12709">
                  <c:v>12709</c:v>
                </c:pt>
                <c:pt idx="12710">
                  <c:v>12710</c:v>
                </c:pt>
                <c:pt idx="12711">
                  <c:v>12711</c:v>
                </c:pt>
                <c:pt idx="12712">
                  <c:v>12712</c:v>
                </c:pt>
                <c:pt idx="12713">
                  <c:v>12713</c:v>
                </c:pt>
                <c:pt idx="12714">
                  <c:v>12714</c:v>
                </c:pt>
                <c:pt idx="12715">
                  <c:v>12715</c:v>
                </c:pt>
                <c:pt idx="12716">
                  <c:v>12716</c:v>
                </c:pt>
                <c:pt idx="12717">
                  <c:v>12717</c:v>
                </c:pt>
                <c:pt idx="12718">
                  <c:v>12718</c:v>
                </c:pt>
                <c:pt idx="12719">
                  <c:v>12719</c:v>
                </c:pt>
                <c:pt idx="12720">
                  <c:v>12720</c:v>
                </c:pt>
                <c:pt idx="12721">
                  <c:v>12721</c:v>
                </c:pt>
                <c:pt idx="12722">
                  <c:v>12722</c:v>
                </c:pt>
                <c:pt idx="12723">
                  <c:v>12723</c:v>
                </c:pt>
                <c:pt idx="12724">
                  <c:v>12724</c:v>
                </c:pt>
                <c:pt idx="12725">
                  <c:v>12725</c:v>
                </c:pt>
                <c:pt idx="12726">
                  <c:v>12726</c:v>
                </c:pt>
                <c:pt idx="12727">
                  <c:v>12727</c:v>
                </c:pt>
                <c:pt idx="12728">
                  <c:v>12728</c:v>
                </c:pt>
                <c:pt idx="12729">
                  <c:v>12729</c:v>
                </c:pt>
                <c:pt idx="12730">
                  <c:v>12730</c:v>
                </c:pt>
                <c:pt idx="12731">
                  <c:v>12731</c:v>
                </c:pt>
                <c:pt idx="12732">
                  <c:v>12732</c:v>
                </c:pt>
                <c:pt idx="12733">
                  <c:v>12733</c:v>
                </c:pt>
                <c:pt idx="12734">
                  <c:v>12734</c:v>
                </c:pt>
                <c:pt idx="12735">
                  <c:v>12735</c:v>
                </c:pt>
                <c:pt idx="12736">
                  <c:v>12736</c:v>
                </c:pt>
                <c:pt idx="12737">
                  <c:v>12737</c:v>
                </c:pt>
                <c:pt idx="12738">
                  <c:v>12738</c:v>
                </c:pt>
                <c:pt idx="12739">
                  <c:v>12739</c:v>
                </c:pt>
                <c:pt idx="12740">
                  <c:v>12740</c:v>
                </c:pt>
                <c:pt idx="12741">
                  <c:v>12741</c:v>
                </c:pt>
                <c:pt idx="12742">
                  <c:v>12742</c:v>
                </c:pt>
                <c:pt idx="12743">
                  <c:v>12743</c:v>
                </c:pt>
                <c:pt idx="12744">
                  <c:v>12744</c:v>
                </c:pt>
                <c:pt idx="12745">
                  <c:v>12745</c:v>
                </c:pt>
                <c:pt idx="12746">
                  <c:v>12746</c:v>
                </c:pt>
                <c:pt idx="12747">
                  <c:v>12747</c:v>
                </c:pt>
                <c:pt idx="12748">
                  <c:v>12748</c:v>
                </c:pt>
                <c:pt idx="12749">
                  <c:v>12749</c:v>
                </c:pt>
                <c:pt idx="12750">
                  <c:v>12750</c:v>
                </c:pt>
                <c:pt idx="12751">
                  <c:v>12751</c:v>
                </c:pt>
                <c:pt idx="12752">
                  <c:v>12752</c:v>
                </c:pt>
                <c:pt idx="12753">
                  <c:v>12753</c:v>
                </c:pt>
                <c:pt idx="12754">
                  <c:v>12754</c:v>
                </c:pt>
                <c:pt idx="12755">
                  <c:v>12755</c:v>
                </c:pt>
                <c:pt idx="12756">
                  <c:v>12756</c:v>
                </c:pt>
                <c:pt idx="12757">
                  <c:v>12757</c:v>
                </c:pt>
                <c:pt idx="12758">
                  <c:v>12758</c:v>
                </c:pt>
                <c:pt idx="12759">
                  <c:v>12759</c:v>
                </c:pt>
                <c:pt idx="12760">
                  <c:v>12760</c:v>
                </c:pt>
                <c:pt idx="12761">
                  <c:v>12761</c:v>
                </c:pt>
                <c:pt idx="12762">
                  <c:v>12762</c:v>
                </c:pt>
                <c:pt idx="12763">
                  <c:v>12763</c:v>
                </c:pt>
                <c:pt idx="12764">
                  <c:v>12764</c:v>
                </c:pt>
                <c:pt idx="12765">
                  <c:v>12765</c:v>
                </c:pt>
                <c:pt idx="12766">
                  <c:v>12766</c:v>
                </c:pt>
                <c:pt idx="12767">
                  <c:v>12767</c:v>
                </c:pt>
                <c:pt idx="12768">
                  <c:v>12768</c:v>
                </c:pt>
                <c:pt idx="12769">
                  <c:v>12769</c:v>
                </c:pt>
                <c:pt idx="12770">
                  <c:v>12770</c:v>
                </c:pt>
                <c:pt idx="12771">
                  <c:v>12771</c:v>
                </c:pt>
                <c:pt idx="12772">
                  <c:v>12772</c:v>
                </c:pt>
                <c:pt idx="12773">
                  <c:v>12773</c:v>
                </c:pt>
                <c:pt idx="12774">
                  <c:v>12774</c:v>
                </c:pt>
                <c:pt idx="12775">
                  <c:v>12775</c:v>
                </c:pt>
                <c:pt idx="12776">
                  <c:v>12776</c:v>
                </c:pt>
                <c:pt idx="12777">
                  <c:v>12777</c:v>
                </c:pt>
                <c:pt idx="12778">
                  <c:v>12778</c:v>
                </c:pt>
                <c:pt idx="12779">
                  <c:v>12779</c:v>
                </c:pt>
                <c:pt idx="12780">
                  <c:v>12780</c:v>
                </c:pt>
                <c:pt idx="12781">
                  <c:v>12781</c:v>
                </c:pt>
                <c:pt idx="12782">
                  <c:v>12782</c:v>
                </c:pt>
                <c:pt idx="12783">
                  <c:v>12783</c:v>
                </c:pt>
                <c:pt idx="12784">
                  <c:v>12784</c:v>
                </c:pt>
                <c:pt idx="12785">
                  <c:v>12785</c:v>
                </c:pt>
                <c:pt idx="12786">
                  <c:v>12786</c:v>
                </c:pt>
                <c:pt idx="12787">
                  <c:v>12787</c:v>
                </c:pt>
                <c:pt idx="12788">
                  <c:v>12788</c:v>
                </c:pt>
                <c:pt idx="12789">
                  <c:v>12789</c:v>
                </c:pt>
                <c:pt idx="12790">
                  <c:v>12790</c:v>
                </c:pt>
                <c:pt idx="12791">
                  <c:v>12791</c:v>
                </c:pt>
                <c:pt idx="12792">
                  <c:v>12792</c:v>
                </c:pt>
                <c:pt idx="12793">
                  <c:v>12793</c:v>
                </c:pt>
                <c:pt idx="12794">
                  <c:v>12794</c:v>
                </c:pt>
                <c:pt idx="12795">
                  <c:v>12795</c:v>
                </c:pt>
                <c:pt idx="12796">
                  <c:v>12796</c:v>
                </c:pt>
                <c:pt idx="12797">
                  <c:v>12797</c:v>
                </c:pt>
                <c:pt idx="12798">
                  <c:v>12798</c:v>
                </c:pt>
                <c:pt idx="12799">
                  <c:v>12799</c:v>
                </c:pt>
                <c:pt idx="12800">
                  <c:v>12800</c:v>
                </c:pt>
                <c:pt idx="12801">
                  <c:v>12801</c:v>
                </c:pt>
                <c:pt idx="12802">
                  <c:v>12802</c:v>
                </c:pt>
                <c:pt idx="12803">
                  <c:v>12803</c:v>
                </c:pt>
                <c:pt idx="12804">
                  <c:v>12804</c:v>
                </c:pt>
                <c:pt idx="12805">
                  <c:v>12805</c:v>
                </c:pt>
                <c:pt idx="12806">
                  <c:v>12806</c:v>
                </c:pt>
                <c:pt idx="12807">
                  <c:v>12807</c:v>
                </c:pt>
                <c:pt idx="12808">
                  <c:v>12808</c:v>
                </c:pt>
                <c:pt idx="12809">
                  <c:v>12809</c:v>
                </c:pt>
                <c:pt idx="12810">
                  <c:v>12810</c:v>
                </c:pt>
                <c:pt idx="12811">
                  <c:v>12811</c:v>
                </c:pt>
                <c:pt idx="12812">
                  <c:v>12812</c:v>
                </c:pt>
                <c:pt idx="12813">
                  <c:v>12813</c:v>
                </c:pt>
                <c:pt idx="12814">
                  <c:v>12814</c:v>
                </c:pt>
                <c:pt idx="12815">
                  <c:v>12815</c:v>
                </c:pt>
                <c:pt idx="12816">
                  <c:v>12816</c:v>
                </c:pt>
                <c:pt idx="12817">
                  <c:v>12817</c:v>
                </c:pt>
                <c:pt idx="12818">
                  <c:v>12818</c:v>
                </c:pt>
                <c:pt idx="12819">
                  <c:v>12819</c:v>
                </c:pt>
                <c:pt idx="12820">
                  <c:v>12820</c:v>
                </c:pt>
                <c:pt idx="12821">
                  <c:v>12821</c:v>
                </c:pt>
                <c:pt idx="12822">
                  <c:v>12822</c:v>
                </c:pt>
                <c:pt idx="12823">
                  <c:v>12823</c:v>
                </c:pt>
                <c:pt idx="12824">
                  <c:v>12824</c:v>
                </c:pt>
                <c:pt idx="12825">
                  <c:v>12825</c:v>
                </c:pt>
                <c:pt idx="12826">
                  <c:v>12826</c:v>
                </c:pt>
                <c:pt idx="12827">
                  <c:v>12827</c:v>
                </c:pt>
                <c:pt idx="12828">
                  <c:v>12828</c:v>
                </c:pt>
                <c:pt idx="12829">
                  <c:v>12829</c:v>
                </c:pt>
                <c:pt idx="12830">
                  <c:v>12830</c:v>
                </c:pt>
                <c:pt idx="12831">
                  <c:v>12831</c:v>
                </c:pt>
                <c:pt idx="12832">
                  <c:v>12832</c:v>
                </c:pt>
                <c:pt idx="12833">
                  <c:v>12833</c:v>
                </c:pt>
                <c:pt idx="12834">
                  <c:v>12834</c:v>
                </c:pt>
                <c:pt idx="12835">
                  <c:v>12835</c:v>
                </c:pt>
                <c:pt idx="12836">
                  <c:v>12836</c:v>
                </c:pt>
                <c:pt idx="12837">
                  <c:v>12837</c:v>
                </c:pt>
                <c:pt idx="12838">
                  <c:v>12838</c:v>
                </c:pt>
                <c:pt idx="12839">
                  <c:v>12839</c:v>
                </c:pt>
                <c:pt idx="12840">
                  <c:v>12840</c:v>
                </c:pt>
                <c:pt idx="12841">
                  <c:v>12841</c:v>
                </c:pt>
                <c:pt idx="12842">
                  <c:v>12842</c:v>
                </c:pt>
                <c:pt idx="12843">
                  <c:v>12843</c:v>
                </c:pt>
                <c:pt idx="12844">
                  <c:v>12844</c:v>
                </c:pt>
                <c:pt idx="12845">
                  <c:v>12845</c:v>
                </c:pt>
                <c:pt idx="12846">
                  <c:v>12846</c:v>
                </c:pt>
                <c:pt idx="12847">
                  <c:v>12847</c:v>
                </c:pt>
                <c:pt idx="12848">
                  <c:v>12848</c:v>
                </c:pt>
                <c:pt idx="12849">
                  <c:v>12849</c:v>
                </c:pt>
                <c:pt idx="12850">
                  <c:v>12850</c:v>
                </c:pt>
                <c:pt idx="12851">
                  <c:v>12851</c:v>
                </c:pt>
                <c:pt idx="12852">
                  <c:v>12852</c:v>
                </c:pt>
                <c:pt idx="12853">
                  <c:v>12853</c:v>
                </c:pt>
                <c:pt idx="12854">
                  <c:v>12854</c:v>
                </c:pt>
                <c:pt idx="12855">
                  <c:v>12855</c:v>
                </c:pt>
                <c:pt idx="12856">
                  <c:v>12856</c:v>
                </c:pt>
                <c:pt idx="12857">
                  <c:v>12857</c:v>
                </c:pt>
                <c:pt idx="12858">
                  <c:v>12858</c:v>
                </c:pt>
                <c:pt idx="12859">
                  <c:v>12859</c:v>
                </c:pt>
                <c:pt idx="12860">
                  <c:v>12860</c:v>
                </c:pt>
                <c:pt idx="12861">
                  <c:v>12861</c:v>
                </c:pt>
                <c:pt idx="12862">
                  <c:v>12862</c:v>
                </c:pt>
                <c:pt idx="12863">
                  <c:v>12863</c:v>
                </c:pt>
                <c:pt idx="12864">
                  <c:v>12864</c:v>
                </c:pt>
                <c:pt idx="12865">
                  <c:v>12865</c:v>
                </c:pt>
                <c:pt idx="12866">
                  <c:v>12866</c:v>
                </c:pt>
                <c:pt idx="12867">
                  <c:v>12867</c:v>
                </c:pt>
                <c:pt idx="12868">
                  <c:v>12868</c:v>
                </c:pt>
                <c:pt idx="12869">
                  <c:v>12869</c:v>
                </c:pt>
                <c:pt idx="12870">
                  <c:v>12870</c:v>
                </c:pt>
                <c:pt idx="12871">
                  <c:v>12871</c:v>
                </c:pt>
                <c:pt idx="12872">
                  <c:v>12872</c:v>
                </c:pt>
                <c:pt idx="12873">
                  <c:v>12873</c:v>
                </c:pt>
                <c:pt idx="12874">
                  <c:v>12874</c:v>
                </c:pt>
                <c:pt idx="12875">
                  <c:v>12875</c:v>
                </c:pt>
                <c:pt idx="12876">
                  <c:v>12876</c:v>
                </c:pt>
                <c:pt idx="12877">
                  <c:v>12877</c:v>
                </c:pt>
                <c:pt idx="12878">
                  <c:v>12878</c:v>
                </c:pt>
                <c:pt idx="12879">
                  <c:v>12879</c:v>
                </c:pt>
                <c:pt idx="12880">
                  <c:v>12880</c:v>
                </c:pt>
                <c:pt idx="12881">
                  <c:v>12881</c:v>
                </c:pt>
                <c:pt idx="12882">
                  <c:v>12882</c:v>
                </c:pt>
                <c:pt idx="12883">
                  <c:v>12883</c:v>
                </c:pt>
                <c:pt idx="12884">
                  <c:v>12884</c:v>
                </c:pt>
                <c:pt idx="12885">
                  <c:v>12885</c:v>
                </c:pt>
                <c:pt idx="12886">
                  <c:v>12886</c:v>
                </c:pt>
                <c:pt idx="12887">
                  <c:v>12887</c:v>
                </c:pt>
                <c:pt idx="12888">
                  <c:v>12888</c:v>
                </c:pt>
                <c:pt idx="12889">
                  <c:v>12889</c:v>
                </c:pt>
                <c:pt idx="12890">
                  <c:v>12890</c:v>
                </c:pt>
                <c:pt idx="12891">
                  <c:v>12891</c:v>
                </c:pt>
                <c:pt idx="12892">
                  <c:v>12892</c:v>
                </c:pt>
                <c:pt idx="12893">
                  <c:v>12893</c:v>
                </c:pt>
                <c:pt idx="12894">
                  <c:v>12894</c:v>
                </c:pt>
                <c:pt idx="12895">
                  <c:v>12895</c:v>
                </c:pt>
                <c:pt idx="12896">
                  <c:v>12896</c:v>
                </c:pt>
                <c:pt idx="12897">
                  <c:v>12897</c:v>
                </c:pt>
                <c:pt idx="12898">
                  <c:v>12898</c:v>
                </c:pt>
                <c:pt idx="12899">
                  <c:v>12899</c:v>
                </c:pt>
                <c:pt idx="12900">
                  <c:v>12900</c:v>
                </c:pt>
                <c:pt idx="12901">
                  <c:v>12901</c:v>
                </c:pt>
                <c:pt idx="12902">
                  <c:v>12902</c:v>
                </c:pt>
                <c:pt idx="12903">
                  <c:v>12903</c:v>
                </c:pt>
                <c:pt idx="12904">
                  <c:v>12904</c:v>
                </c:pt>
                <c:pt idx="12905">
                  <c:v>12905</c:v>
                </c:pt>
                <c:pt idx="12906">
                  <c:v>12906</c:v>
                </c:pt>
                <c:pt idx="12907">
                  <c:v>12907</c:v>
                </c:pt>
                <c:pt idx="12908">
                  <c:v>12908</c:v>
                </c:pt>
                <c:pt idx="12909">
                  <c:v>12909</c:v>
                </c:pt>
                <c:pt idx="12910">
                  <c:v>12910</c:v>
                </c:pt>
                <c:pt idx="12911">
                  <c:v>12911</c:v>
                </c:pt>
                <c:pt idx="12912">
                  <c:v>12912</c:v>
                </c:pt>
                <c:pt idx="12913">
                  <c:v>12913</c:v>
                </c:pt>
                <c:pt idx="12914">
                  <c:v>12914</c:v>
                </c:pt>
                <c:pt idx="12915">
                  <c:v>12915</c:v>
                </c:pt>
                <c:pt idx="12916">
                  <c:v>12916</c:v>
                </c:pt>
                <c:pt idx="12917">
                  <c:v>12917</c:v>
                </c:pt>
                <c:pt idx="12918">
                  <c:v>12918</c:v>
                </c:pt>
                <c:pt idx="12919">
                  <c:v>12919</c:v>
                </c:pt>
                <c:pt idx="12920">
                  <c:v>12920</c:v>
                </c:pt>
                <c:pt idx="12921">
                  <c:v>12921</c:v>
                </c:pt>
                <c:pt idx="12922">
                  <c:v>12922</c:v>
                </c:pt>
                <c:pt idx="12923">
                  <c:v>12923</c:v>
                </c:pt>
                <c:pt idx="12924">
                  <c:v>12924</c:v>
                </c:pt>
                <c:pt idx="12925">
                  <c:v>12925</c:v>
                </c:pt>
                <c:pt idx="12926">
                  <c:v>12926</c:v>
                </c:pt>
                <c:pt idx="12927">
                  <c:v>12927</c:v>
                </c:pt>
                <c:pt idx="12928">
                  <c:v>12928</c:v>
                </c:pt>
                <c:pt idx="12929">
                  <c:v>12929</c:v>
                </c:pt>
                <c:pt idx="12930">
                  <c:v>12930</c:v>
                </c:pt>
                <c:pt idx="12931">
                  <c:v>12931</c:v>
                </c:pt>
                <c:pt idx="12932">
                  <c:v>12932</c:v>
                </c:pt>
                <c:pt idx="12933">
                  <c:v>12933</c:v>
                </c:pt>
                <c:pt idx="12934">
                  <c:v>12934</c:v>
                </c:pt>
                <c:pt idx="12935">
                  <c:v>12935</c:v>
                </c:pt>
                <c:pt idx="12936">
                  <c:v>12936</c:v>
                </c:pt>
                <c:pt idx="12937">
                  <c:v>12937</c:v>
                </c:pt>
                <c:pt idx="12938">
                  <c:v>12938</c:v>
                </c:pt>
                <c:pt idx="12939">
                  <c:v>12939</c:v>
                </c:pt>
                <c:pt idx="12940">
                  <c:v>12940</c:v>
                </c:pt>
                <c:pt idx="12941">
                  <c:v>12941</c:v>
                </c:pt>
                <c:pt idx="12942">
                  <c:v>12942</c:v>
                </c:pt>
                <c:pt idx="12943">
                  <c:v>12943</c:v>
                </c:pt>
                <c:pt idx="12944">
                  <c:v>12944</c:v>
                </c:pt>
                <c:pt idx="12945">
                  <c:v>12945</c:v>
                </c:pt>
                <c:pt idx="12946">
                  <c:v>12946</c:v>
                </c:pt>
                <c:pt idx="12947">
                  <c:v>12947</c:v>
                </c:pt>
                <c:pt idx="12948">
                  <c:v>12948</c:v>
                </c:pt>
                <c:pt idx="12949">
                  <c:v>12949</c:v>
                </c:pt>
                <c:pt idx="12950">
                  <c:v>12950</c:v>
                </c:pt>
                <c:pt idx="12951">
                  <c:v>12951</c:v>
                </c:pt>
                <c:pt idx="12952">
                  <c:v>12952</c:v>
                </c:pt>
                <c:pt idx="12953">
                  <c:v>12953</c:v>
                </c:pt>
                <c:pt idx="12954">
                  <c:v>12954</c:v>
                </c:pt>
                <c:pt idx="12955">
                  <c:v>12955</c:v>
                </c:pt>
                <c:pt idx="12956">
                  <c:v>12956</c:v>
                </c:pt>
                <c:pt idx="12957">
                  <c:v>12957</c:v>
                </c:pt>
                <c:pt idx="12958">
                  <c:v>12958</c:v>
                </c:pt>
                <c:pt idx="12959">
                  <c:v>12959</c:v>
                </c:pt>
                <c:pt idx="12960">
                  <c:v>12960</c:v>
                </c:pt>
                <c:pt idx="12961">
                  <c:v>12961</c:v>
                </c:pt>
                <c:pt idx="12962">
                  <c:v>12962</c:v>
                </c:pt>
                <c:pt idx="12963">
                  <c:v>12963</c:v>
                </c:pt>
                <c:pt idx="12964">
                  <c:v>12964</c:v>
                </c:pt>
                <c:pt idx="12965">
                  <c:v>12965</c:v>
                </c:pt>
                <c:pt idx="12966">
                  <c:v>12966</c:v>
                </c:pt>
                <c:pt idx="12967">
                  <c:v>12967</c:v>
                </c:pt>
                <c:pt idx="12968">
                  <c:v>12968</c:v>
                </c:pt>
                <c:pt idx="12969">
                  <c:v>12969</c:v>
                </c:pt>
                <c:pt idx="12970">
                  <c:v>12970</c:v>
                </c:pt>
                <c:pt idx="12971">
                  <c:v>12971</c:v>
                </c:pt>
                <c:pt idx="12972">
                  <c:v>12972</c:v>
                </c:pt>
                <c:pt idx="12973">
                  <c:v>12973</c:v>
                </c:pt>
                <c:pt idx="12974">
                  <c:v>12974</c:v>
                </c:pt>
                <c:pt idx="12975">
                  <c:v>12975</c:v>
                </c:pt>
                <c:pt idx="12976">
                  <c:v>12976</c:v>
                </c:pt>
                <c:pt idx="12977">
                  <c:v>12977</c:v>
                </c:pt>
                <c:pt idx="12978">
                  <c:v>12978</c:v>
                </c:pt>
                <c:pt idx="12979">
                  <c:v>12979</c:v>
                </c:pt>
                <c:pt idx="12980">
                  <c:v>12980</c:v>
                </c:pt>
                <c:pt idx="12981">
                  <c:v>12981</c:v>
                </c:pt>
                <c:pt idx="12982">
                  <c:v>12982</c:v>
                </c:pt>
                <c:pt idx="12983">
                  <c:v>12983</c:v>
                </c:pt>
                <c:pt idx="12984">
                  <c:v>12984</c:v>
                </c:pt>
                <c:pt idx="12985">
                  <c:v>12985</c:v>
                </c:pt>
                <c:pt idx="12986">
                  <c:v>12986</c:v>
                </c:pt>
                <c:pt idx="12987">
                  <c:v>12987</c:v>
                </c:pt>
                <c:pt idx="12988">
                  <c:v>12988</c:v>
                </c:pt>
                <c:pt idx="12989">
                  <c:v>12989</c:v>
                </c:pt>
                <c:pt idx="12990">
                  <c:v>12990</c:v>
                </c:pt>
                <c:pt idx="12991">
                  <c:v>12991</c:v>
                </c:pt>
                <c:pt idx="12992">
                  <c:v>12992</c:v>
                </c:pt>
                <c:pt idx="12993">
                  <c:v>12993</c:v>
                </c:pt>
                <c:pt idx="12994">
                  <c:v>12994</c:v>
                </c:pt>
                <c:pt idx="12995">
                  <c:v>12995</c:v>
                </c:pt>
                <c:pt idx="12996">
                  <c:v>12996</c:v>
                </c:pt>
                <c:pt idx="12997">
                  <c:v>12997</c:v>
                </c:pt>
                <c:pt idx="12998">
                  <c:v>12998</c:v>
                </c:pt>
                <c:pt idx="12999">
                  <c:v>12999</c:v>
                </c:pt>
                <c:pt idx="13000">
                  <c:v>13000</c:v>
                </c:pt>
                <c:pt idx="13001">
                  <c:v>13001</c:v>
                </c:pt>
                <c:pt idx="13002">
                  <c:v>13002</c:v>
                </c:pt>
                <c:pt idx="13003">
                  <c:v>13003</c:v>
                </c:pt>
                <c:pt idx="13004">
                  <c:v>13004</c:v>
                </c:pt>
                <c:pt idx="13005">
                  <c:v>13005</c:v>
                </c:pt>
                <c:pt idx="13006">
                  <c:v>13006</c:v>
                </c:pt>
                <c:pt idx="13007">
                  <c:v>13007</c:v>
                </c:pt>
                <c:pt idx="13008">
                  <c:v>13008</c:v>
                </c:pt>
                <c:pt idx="13009">
                  <c:v>13009</c:v>
                </c:pt>
                <c:pt idx="13010">
                  <c:v>13010</c:v>
                </c:pt>
                <c:pt idx="13011">
                  <c:v>13011</c:v>
                </c:pt>
                <c:pt idx="13012">
                  <c:v>13012</c:v>
                </c:pt>
                <c:pt idx="13013">
                  <c:v>13013</c:v>
                </c:pt>
                <c:pt idx="13014">
                  <c:v>13014</c:v>
                </c:pt>
                <c:pt idx="13015">
                  <c:v>13015</c:v>
                </c:pt>
                <c:pt idx="13016">
                  <c:v>13016</c:v>
                </c:pt>
                <c:pt idx="13017">
                  <c:v>13017</c:v>
                </c:pt>
                <c:pt idx="13018">
                  <c:v>13018</c:v>
                </c:pt>
                <c:pt idx="13019">
                  <c:v>13019</c:v>
                </c:pt>
                <c:pt idx="13020">
                  <c:v>13020</c:v>
                </c:pt>
                <c:pt idx="13021">
                  <c:v>13021</c:v>
                </c:pt>
                <c:pt idx="13022">
                  <c:v>13022</c:v>
                </c:pt>
                <c:pt idx="13023">
                  <c:v>13023</c:v>
                </c:pt>
                <c:pt idx="13024">
                  <c:v>13024</c:v>
                </c:pt>
                <c:pt idx="13025">
                  <c:v>13025</c:v>
                </c:pt>
                <c:pt idx="13026">
                  <c:v>13026</c:v>
                </c:pt>
                <c:pt idx="13027">
                  <c:v>13027</c:v>
                </c:pt>
                <c:pt idx="13028">
                  <c:v>13028</c:v>
                </c:pt>
                <c:pt idx="13029">
                  <c:v>13029</c:v>
                </c:pt>
                <c:pt idx="13030">
                  <c:v>13030</c:v>
                </c:pt>
                <c:pt idx="13031">
                  <c:v>13031</c:v>
                </c:pt>
                <c:pt idx="13032">
                  <c:v>13032</c:v>
                </c:pt>
                <c:pt idx="13033">
                  <c:v>13033</c:v>
                </c:pt>
                <c:pt idx="13034">
                  <c:v>13034</c:v>
                </c:pt>
                <c:pt idx="13035">
                  <c:v>13035</c:v>
                </c:pt>
                <c:pt idx="13036">
                  <c:v>13036</c:v>
                </c:pt>
                <c:pt idx="13037">
                  <c:v>13037</c:v>
                </c:pt>
                <c:pt idx="13038">
                  <c:v>13038</c:v>
                </c:pt>
                <c:pt idx="13039">
                  <c:v>13039</c:v>
                </c:pt>
                <c:pt idx="13040">
                  <c:v>13040</c:v>
                </c:pt>
                <c:pt idx="13041">
                  <c:v>13041</c:v>
                </c:pt>
                <c:pt idx="13042">
                  <c:v>13042</c:v>
                </c:pt>
                <c:pt idx="13043">
                  <c:v>13043</c:v>
                </c:pt>
                <c:pt idx="13044">
                  <c:v>13044</c:v>
                </c:pt>
                <c:pt idx="13045">
                  <c:v>13045</c:v>
                </c:pt>
                <c:pt idx="13046">
                  <c:v>13046</c:v>
                </c:pt>
                <c:pt idx="13047">
                  <c:v>13047</c:v>
                </c:pt>
                <c:pt idx="13048">
                  <c:v>13048</c:v>
                </c:pt>
                <c:pt idx="13049">
                  <c:v>13049</c:v>
                </c:pt>
                <c:pt idx="13050">
                  <c:v>13050</c:v>
                </c:pt>
                <c:pt idx="13051">
                  <c:v>13051</c:v>
                </c:pt>
                <c:pt idx="13052">
                  <c:v>13052</c:v>
                </c:pt>
                <c:pt idx="13053">
                  <c:v>13053</c:v>
                </c:pt>
                <c:pt idx="13054">
                  <c:v>13054</c:v>
                </c:pt>
                <c:pt idx="13055">
                  <c:v>13055</c:v>
                </c:pt>
                <c:pt idx="13056">
                  <c:v>13056</c:v>
                </c:pt>
                <c:pt idx="13057">
                  <c:v>13057</c:v>
                </c:pt>
                <c:pt idx="13058">
                  <c:v>13058</c:v>
                </c:pt>
                <c:pt idx="13059">
                  <c:v>13059</c:v>
                </c:pt>
                <c:pt idx="13060">
                  <c:v>13060</c:v>
                </c:pt>
                <c:pt idx="13061">
                  <c:v>13061</c:v>
                </c:pt>
                <c:pt idx="13062">
                  <c:v>13062</c:v>
                </c:pt>
                <c:pt idx="13063">
                  <c:v>13063</c:v>
                </c:pt>
                <c:pt idx="13064">
                  <c:v>13064</c:v>
                </c:pt>
                <c:pt idx="13065">
                  <c:v>13065</c:v>
                </c:pt>
                <c:pt idx="13066">
                  <c:v>13066</c:v>
                </c:pt>
                <c:pt idx="13067">
                  <c:v>13067</c:v>
                </c:pt>
                <c:pt idx="13068">
                  <c:v>13068</c:v>
                </c:pt>
                <c:pt idx="13069">
                  <c:v>13069</c:v>
                </c:pt>
                <c:pt idx="13070">
                  <c:v>13070</c:v>
                </c:pt>
                <c:pt idx="13071">
                  <c:v>13071</c:v>
                </c:pt>
                <c:pt idx="13072">
                  <c:v>13072</c:v>
                </c:pt>
                <c:pt idx="13073">
                  <c:v>13073</c:v>
                </c:pt>
                <c:pt idx="13074">
                  <c:v>13074</c:v>
                </c:pt>
                <c:pt idx="13075">
                  <c:v>13075</c:v>
                </c:pt>
                <c:pt idx="13076">
                  <c:v>13076</c:v>
                </c:pt>
                <c:pt idx="13077">
                  <c:v>13077</c:v>
                </c:pt>
                <c:pt idx="13078">
                  <c:v>13078</c:v>
                </c:pt>
                <c:pt idx="13079">
                  <c:v>13079</c:v>
                </c:pt>
                <c:pt idx="13080">
                  <c:v>13080</c:v>
                </c:pt>
                <c:pt idx="13081">
                  <c:v>13081</c:v>
                </c:pt>
                <c:pt idx="13082">
                  <c:v>13082</c:v>
                </c:pt>
                <c:pt idx="13083">
                  <c:v>13083</c:v>
                </c:pt>
                <c:pt idx="13084">
                  <c:v>13084</c:v>
                </c:pt>
                <c:pt idx="13085">
                  <c:v>13085</c:v>
                </c:pt>
                <c:pt idx="13086">
                  <c:v>13086</c:v>
                </c:pt>
                <c:pt idx="13087">
                  <c:v>13087</c:v>
                </c:pt>
                <c:pt idx="13088">
                  <c:v>13088</c:v>
                </c:pt>
                <c:pt idx="13089">
                  <c:v>13089</c:v>
                </c:pt>
                <c:pt idx="13090">
                  <c:v>13090</c:v>
                </c:pt>
                <c:pt idx="13091">
                  <c:v>13091</c:v>
                </c:pt>
                <c:pt idx="13092">
                  <c:v>13092</c:v>
                </c:pt>
                <c:pt idx="13093">
                  <c:v>13093</c:v>
                </c:pt>
                <c:pt idx="13094">
                  <c:v>13094</c:v>
                </c:pt>
                <c:pt idx="13095">
                  <c:v>13095</c:v>
                </c:pt>
                <c:pt idx="13096">
                  <c:v>13096</c:v>
                </c:pt>
                <c:pt idx="13097">
                  <c:v>13097</c:v>
                </c:pt>
                <c:pt idx="13098">
                  <c:v>13098</c:v>
                </c:pt>
                <c:pt idx="13099">
                  <c:v>13099</c:v>
                </c:pt>
                <c:pt idx="13100">
                  <c:v>13100</c:v>
                </c:pt>
                <c:pt idx="13101">
                  <c:v>13101</c:v>
                </c:pt>
                <c:pt idx="13102">
                  <c:v>13102</c:v>
                </c:pt>
                <c:pt idx="13103">
                  <c:v>13103</c:v>
                </c:pt>
                <c:pt idx="13104">
                  <c:v>13104</c:v>
                </c:pt>
                <c:pt idx="13105">
                  <c:v>13105</c:v>
                </c:pt>
                <c:pt idx="13106">
                  <c:v>13106</c:v>
                </c:pt>
                <c:pt idx="13107">
                  <c:v>13107</c:v>
                </c:pt>
                <c:pt idx="13108">
                  <c:v>13108</c:v>
                </c:pt>
                <c:pt idx="13109">
                  <c:v>13109</c:v>
                </c:pt>
                <c:pt idx="13110">
                  <c:v>13110</c:v>
                </c:pt>
                <c:pt idx="13111">
                  <c:v>13111</c:v>
                </c:pt>
                <c:pt idx="13112">
                  <c:v>13112</c:v>
                </c:pt>
                <c:pt idx="13113">
                  <c:v>13113</c:v>
                </c:pt>
                <c:pt idx="13114">
                  <c:v>13114</c:v>
                </c:pt>
                <c:pt idx="13115">
                  <c:v>13115</c:v>
                </c:pt>
                <c:pt idx="13116">
                  <c:v>13116</c:v>
                </c:pt>
                <c:pt idx="13117">
                  <c:v>13117</c:v>
                </c:pt>
                <c:pt idx="13118">
                  <c:v>13118</c:v>
                </c:pt>
                <c:pt idx="13119">
                  <c:v>13119</c:v>
                </c:pt>
                <c:pt idx="13120">
                  <c:v>13120</c:v>
                </c:pt>
                <c:pt idx="13121">
                  <c:v>13121</c:v>
                </c:pt>
                <c:pt idx="13122">
                  <c:v>13122</c:v>
                </c:pt>
                <c:pt idx="13123">
                  <c:v>13123</c:v>
                </c:pt>
                <c:pt idx="13124">
                  <c:v>13124</c:v>
                </c:pt>
                <c:pt idx="13125">
                  <c:v>13125</c:v>
                </c:pt>
                <c:pt idx="13126">
                  <c:v>13126</c:v>
                </c:pt>
                <c:pt idx="13127">
                  <c:v>13127</c:v>
                </c:pt>
                <c:pt idx="13128">
                  <c:v>13128</c:v>
                </c:pt>
                <c:pt idx="13129">
                  <c:v>13129</c:v>
                </c:pt>
                <c:pt idx="13130">
                  <c:v>13130</c:v>
                </c:pt>
                <c:pt idx="13131">
                  <c:v>13131</c:v>
                </c:pt>
                <c:pt idx="13132">
                  <c:v>13132</c:v>
                </c:pt>
                <c:pt idx="13133">
                  <c:v>13133</c:v>
                </c:pt>
                <c:pt idx="13134">
                  <c:v>13134</c:v>
                </c:pt>
                <c:pt idx="13135">
                  <c:v>13135</c:v>
                </c:pt>
                <c:pt idx="13136">
                  <c:v>13136</c:v>
                </c:pt>
                <c:pt idx="13137">
                  <c:v>13137</c:v>
                </c:pt>
                <c:pt idx="13138">
                  <c:v>13138</c:v>
                </c:pt>
                <c:pt idx="13139">
                  <c:v>13139</c:v>
                </c:pt>
                <c:pt idx="13140">
                  <c:v>13140</c:v>
                </c:pt>
                <c:pt idx="13141">
                  <c:v>13141</c:v>
                </c:pt>
                <c:pt idx="13142">
                  <c:v>13142</c:v>
                </c:pt>
                <c:pt idx="13143">
                  <c:v>13143</c:v>
                </c:pt>
                <c:pt idx="13144">
                  <c:v>13144</c:v>
                </c:pt>
                <c:pt idx="13145">
                  <c:v>13145</c:v>
                </c:pt>
                <c:pt idx="13146">
                  <c:v>13146</c:v>
                </c:pt>
                <c:pt idx="13147">
                  <c:v>13147</c:v>
                </c:pt>
                <c:pt idx="13148">
                  <c:v>13148</c:v>
                </c:pt>
                <c:pt idx="13149">
                  <c:v>13149</c:v>
                </c:pt>
                <c:pt idx="13150">
                  <c:v>13150</c:v>
                </c:pt>
                <c:pt idx="13151">
                  <c:v>13151</c:v>
                </c:pt>
                <c:pt idx="13152">
                  <c:v>13152</c:v>
                </c:pt>
                <c:pt idx="13153">
                  <c:v>13153</c:v>
                </c:pt>
                <c:pt idx="13154">
                  <c:v>13154</c:v>
                </c:pt>
                <c:pt idx="13155">
                  <c:v>13155</c:v>
                </c:pt>
                <c:pt idx="13156">
                  <c:v>13156</c:v>
                </c:pt>
                <c:pt idx="13157">
                  <c:v>13157</c:v>
                </c:pt>
                <c:pt idx="13158">
                  <c:v>13158</c:v>
                </c:pt>
                <c:pt idx="13159">
                  <c:v>13159</c:v>
                </c:pt>
                <c:pt idx="13160">
                  <c:v>13160</c:v>
                </c:pt>
                <c:pt idx="13161">
                  <c:v>13161</c:v>
                </c:pt>
                <c:pt idx="13162">
                  <c:v>13162</c:v>
                </c:pt>
                <c:pt idx="13163">
                  <c:v>13163</c:v>
                </c:pt>
                <c:pt idx="13164">
                  <c:v>13164</c:v>
                </c:pt>
                <c:pt idx="13165">
                  <c:v>13165</c:v>
                </c:pt>
                <c:pt idx="13166">
                  <c:v>13166</c:v>
                </c:pt>
                <c:pt idx="13167">
                  <c:v>13167</c:v>
                </c:pt>
                <c:pt idx="13168">
                  <c:v>13168</c:v>
                </c:pt>
                <c:pt idx="13169">
                  <c:v>13169</c:v>
                </c:pt>
                <c:pt idx="13170">
                  <c:v>13170</c:v>
                </c:pt>
                <c:pt idx="13171">
                  <c:v>13171</c:v>
                </c:pt>
                <c:pt idx="13172">
                  <c:v>13172</c:v>
                </c:pt>
                <c:pt idx="13173">
                  <c:v>13173</c:v>
                </c:pt>
                <c:pt idx="13174">
                  <c:v>13174</c:v>
                </c:pt>
                <c:pt idx="13175">
                  <c:v>13175</c:v>
                </c:pt>
                <c:pt idx="13176">
                  <c:v>13176</c:v>
                </c:pt>
                <c:pt idx="13177">
                  <c:v>13177</c:v>
                </c:pt>
                <c:pt idx="13178">
                  <c:v>13178</c:v>
                </c:pt>
                <c:pt idx="13179">
                  <c:v>13179</c:v>
                </c:pt>
                <c:pt idx="13180">
                  <c:v>13180</c:v>
                </c:pt>
                <c:pt idx="13181">
                  <c:v>13181</c:v>
                </c:pt>
                <c:pt idx="13182">
                  <c:v>13182</c:v>
                </c:pt>
                <c:pt idx="13183">
                  <c:v>13183</c:v>
                </c:pt>
                <c:pt idx="13184">
                  <c:v>13184</c:v>
                </c:pt>
                <c:pt idx="13185">
                  <c:v>13185</c:v>
                </c:pt>
                <c:pt idx="13186">
                  <c:v>13186</c:v>
                </c:pt>
                <c:pt idx="13187">
                  <c:v>13187</c:v>
                </c:pt>
                <c:pt idx="13188">
                  <c:v>13188</c:v>
                </c:pt>
                <c:pt idx="13189">
                  <c:v>13189</c:v>
                </c:pt>
                <c:pt idx="13190">
                  <c:v>13190</c:v>
                </c:pt>
                <c:pt idx="13191">
                  <c:v>13191</c:v>
                </c:pt>
                <c:pt idx="13192">
                  <c:v>13192</c:v>
                </c:pt>
                <c:pt idx="13193">
                  <c:v>13193</c:v>
                </c:pt>
                <c:pt idx="13194">
                  <c:v>13194</c:v>
                </c:pt>
                <c:pt idx="13195">
                  <c:v>13195</c:v>
                </c:pt>
                <c:pt idx="13196">
                  <c:v>13196</c:v>
                </c:pt>
                <c:pt idx="13197">
                  <c:v>13197</c:v>
                </c:pt>
                <c:pt idx="13198">
                  <c:v>13198</c:v>
                </c:pt>
                <c:pt idx="13199">
                  <c:v>13199</c:v>
                </c:pt>
                <c:pt idx="13200">
                  <c:v>13200</c:v>
                </c:pt>
                <c:pt idx="13201">
                  <c:v>13201</c:v>
                </c:pt>
                <c:pt idx="13202">
                  <c:v>13202</c:v>
                </c:pt>
                <c:pt idx="13203">
                  <c:v>13203</c:v>
                </c:pt>
                <c:pt idx="13204">
                  <c:v>13204</c:v>
                </c:pt>
                <c:pt idx="13205">
                  <c:v>13205</c:v>
                </c:pt>
                <c:pt idx="13206">
                  <c:v>13206</c:v>
                </c:pt>
                <c:pt idx="13207">
                  <c:v>13207</c:v>
                </c:pt>
                <c:pt idx="13208">
                  <c:v>13208</c:v>
                </c:pt>
                <c:pt idx="13209">
                  <c:v>13209</c:v>
                </c:pt>
                <c:pt idx="13210">
                  <c:v>13210</c:v>
                </c:pt>
                <c:pt idx="13211">
                  <c:v>13211</c:v>
                </c:pt>
                <c:pt idx="13212">
                  <c:v>13212</c:v>
                </c:pt>
                <c:pt idx="13213">
                  <c:v>13213</c:v>
                </c:pt>
                <c:pt idx="13214">
                  <c:v>13214</c:v>
                </c:pt>
                <c:pt idx="13215">
                  <c:v>13215</c:v>
                </c:pt>
                <c:pt idx="13216">
                  <c:v>13216</c:v>
                </c:pt>
                <c:pt idx="13217">
                  <c:v>13217</c:v>
                </c:pt>
                <c:pt idx="13218">
                  <c:v>13218</c:v>
                </c:pt>
                <c:pt idx="13219">
                  <c:v>13219</c:v>
                </c:pt>
                <c:pt idx="13220">
                  <c:v>13220</c:v>
                </c:pt>
                <c:pt idx="13221">
                  <c:v>13221</c:v>
                </c:pt>
                <c:pt idx="13222">
                  <c:v>13222</c:v>
                </c:pt>
                <c:pt idx="13223">
                  <c:v>13223</c:v>
                </c:pt>
                <c:pt idx="13224">
                  <c:v>13224</c:v>
                </c:pt>
                <c:pt idx="13225">
                  <c:v>13225</c:v>
                </c:pt>
                <c:pt idx="13226">
                  <c:v>13226</c:v>
                </c:pt>
                <c:pt idx="13227">
                  <c:v>13227</c:v>
                </c:pt>
                <c:pt idx="13228">
                  <c:v>13228</c:v>
                </c:pt>
                <c:pt idx="13229">
                  <c:v>13229</c:v>
                </c:pt>
                <c:pt idx="13230">
                  <c:v>13230</c:v>
                </c:pt>
                <c:pt idx="13231">
                  <c:v>13231</c:v>
                </c:pt>
                <c:pt idx="13232">
                  <c:v>13232</c:v>
                </c:pt>
                <c:pt idx="13233">
                  <c:v>13233</c:v>
                </c:pt>
                <c:pt idx="13234">
                  <c:v>13234</c:v>
                </c:pt>
                <c:pt idx="13235">
                  <c:v>13235</c:v>
                </c:pt>
                <c:pt idx="13236">
                  <c:v>13236</c:v>
                </c:pt>
                <c:pt idx="13237">
                  <c:v>13237</c:v>
                </c:pt>
                <c:pt idx="13238">
                  <c:v>13238</c:v>
                </c:pt>
                <c:pt idx="13239">
                  <c:v>13239</c:v>
                </c:pt>
                <c:pt idx="13240">
                  <c:v>13240</c:v>
                </c:pt>
                <c:pt idx="13241">
                  <c:v>13241</c:v>
                </c:pt>
                <c:pt idx="13242">
                  <c:v>13242</c:v>
                </c:pt>
                <c:pt idx="13243">
                  <c:v>13243</c:v>
                </c:pt>
                <c:pt idx="13244">
                  <c:v>13244</c:v>
                </c:pt>
                <c:pt idx="13245">
                  <c:v>13245</c:v>
                </c:pt>
                <c:pt idx="13246">
                  <c:v>13246</c:v>
                </c:pt>
                <c:pt idx="13247">
                  <c:v>13247</c:v>
                </c:pt>
                <c:pt idx="13248">
                  <c:v>13248</c:v>
                </c:pt>
                <c:pt idx="13249">
                  <c:v>13249</c:v>
                </c:pt>
                <c:pt idx="13250">
                  <c:v>13250</c:v>
                </c:pt>
                <c:pt idx="13251">
                  <c:v>13251</c:v>
                </c:pt>
                <c:pt idx="13252">
                  <c:v>13252</c:v>
                </c:pt>
                <c:pt idx="13253">
                  <c:v>13253</c:v>
                </c:pt>
                <c:pt idx="13254">
                  <c:v>13254</c:v>
                </c:pt>
                <c:pt idx="13255">
                  <c:v>13255</c:v>
                </c:pt>
                <c:pt idx="13256">
                  <c:v>13256</c:v>
                </c:pt>
                <c:pt idx="13257">
                  <c:v>13257</c:v>
                </c:pt>
                <c:pt idx="13258">
                  <c:v>13258</c:v>
                </c:pt>
                <c:pt idx="13259">
                  <c:v>13259</c:v>
                </c:pt>
                <c:pt idx="13260">
                  <c:v>13260</c:v>
                </c:pt>
                <c:pt idx="13261">
                  <c:v>13261</c:v>
                </c:pt>
                <c:pt idx="13262">
                  <c:v>13262</c:v>
                </c:pt>
                <c:pt idx="13263">
                  <c:v>13263</c:v>
                </c:pt>
                <c:pt idx="13264">
                  <c:v>13264</c:v>
                </c:pt>
                <c:pt idx="13265">
                  <c:v>13265</c:v>
                </c:pt>
                <c:pt idx="13266">
                  <c:v>13266</c:v>
                </c:pt>
                <c:pt idx="13267">
                  <c:v>13267</c:v>
                </c:pt>
                <c:pt idx="13268">
                  <c:v>13268</c:v>
                </c:pt>
                <c:pt idx="13269">
                  <c:v>13269</c:v>
                </c:pt>
                <c:pt idx="13270">
                  <c:v>13270</c:v>
                </c:pt>
                <c:pt idx="13271">
                  <c:v>13271</c:v>
                </c:pt>
                <c:pt idx="13272">
                  <c:v>13272</c:v>
                </c:pt>
                <c:pt idx="13273">
                  <c:v>13273</c:v>
                </c:pt>
                <c:pt idx="13274">
                  <c:v>13274</c:v>
                </c:pt>
                <c:pt idx="13275">
                  <c:v>13275</c:v>
                </c:pt>
                <c:pt idx="13276">
                  <c:v>13276</c:v>
                </c:pt>
                <c:pt idx="13277">
                  <c:v>13277</c:v>
                </c:pt>
                <c:pt idx="13278">
                  <c:v>13278</c:v>
                </c:pt>
                <c:pt idx="13279">
                  <c:v>13279</c:v>
                </c:pt>
                <c:pt idx="13280">
                  <c:v>13280</c:v>
                </c:pt>
                <c:pt idx="13281">
                  <c:v>13281</c:v>
                </c:pt>
                <c:pt idx="13282">
                  <c:v>13282</c:v>
                </c:pt>
                <c:pt idx="13283">
                  <c:v>13283</c:v>
                </c:pt>
                <c:pt idx="13284">
                  <c:v>13284</c:v>
                </c:pt>
                <c:pt idx="13285">
                  <c:v>13285</c:v>
                </c:pt>
                <c:pt idx="13286">
                  <c:v>13286</c:v>
                </c:pt>
                <c:pt idx="13287">
                  <c:v>13287</c:v>
                </c:pt>
                <c:pt idx="13288">
                  <c:v>13288</c:v>
                </c:pt>
                <c:pt idx="13289">
                  <c:v>13289</c:v>
                </c:pt>
                <c:pt idx="13290">
                  <c:v>13290</c:v>
                </c:pt>
                <c:pt idx="13291">
                  <c:v>13291</c:v>
                </c:pt>
                <c:pt idx="13292">
                  <c:v>13292</c:v>
                </c:pt>
                <c:pt idx="13293">
                  <c:v>13293</c:v>
                </c:pt>
                <c:pt idx="13294">
                  <c:v>13294</c:v>
                </c:pt>
                <c:pt idx="13295">
                  <c:v>13295</c:v>
                </c:pt>
                <c:pt idx="13296">
                  <c:v>13296</c:v>
                </c:pt>
                <c:pt idx="13297">
                  <c:v>13297</c:v>
                </c:pt>
                <c:pt idx="13298">
                  <c:v>13298</c:v>
                </c:pt>
                <c:pt idx="13299">
                  <c:v>13299</c:v>
                </c:pt>
                <c:pt idx="13300">
                  <c:v>13300</c:v>
                </c:pt>
                <c:pt idx="13301">
                  <c:v>13301</c:v>
                </c:pt>
                <c:pt idx="13302">
                  <c:v>13302</c:v>
                </c:pt>
                <c:pt idx="13303">
                  <c:v>13303</c:v>
                </c:pt>
                <c:pt idx="13304">
                  <c:v>13304</c:v>
                </c:pt>
                <c:pt idx="13305">
                  <c:v>13305</c:v>
                </c:pt>
                <c:pt idx="13306">
                  <c:v>13306</c:v>
                </c:pt>
                <c:pt idx="13307">
                  <c:v>13307</c:v>
                </c:pt>
                <c:pt idx="13308">
                  <c:v>13308</c:v>
                </c:pt>
                <c:pt idx="13309">
                  <c:v>13309</c:v>
                </c:pt>
                <c:pt idx="13310">
                  <c:v>13310</c:v>
                </c:pt>
                <c:pt idx="13311">
                  <c:v>13311</c:v>
                </c:pt>
                <c:pt idx="13312">
                  <c:v>13312</c:v>
                </c:pt>
                <c:pt idx="13313">
                  <c:v>13313</c:v>
                </c:pt>
                <c:pt idx="13314">
                  <c:v>13314</c:v>
                </c:pt>
                <c:pt idx="13315">
                  <c:v>13315</c:v>
                </c:pt>
                <c:pt idx="13316">
                  <c:v>13316</c:v>
                </c:pt>
                <c:pt idx="13317">
                  <c:v>13317</c:v>
                </c:pt>
                <c:pt idx="13318">
                  <c:v>13318</c:v>
                </c:pt>
                <c:pt idx="13319">
                  <c:v>13319</c:v>
                </c:pt>
                <c:pt idx="13320">
                  <c:v>13320</c:v>
                </c:pt>
                <c:pt idx="13321">
                  <c:v>13321</c:v>
                </c:pt>
                <c:pt idx="13322">
                  <c:v>13322</c:v>
                </c:pt>
                <c:pt idx="13323">
                  <c:v>13323</c:v>
                </c:pt>
                <c:pt idx="13324">
                  <c:v>13324</c:v>
                </c:pt>
                <c:pt idx="13325">
                  <c:v>13325</c:v>
                </c:pt>
                <c:pt idx="13326">
                  <c:v>13326</c:v>
                </c:pt>
                <c:pt idx="13327">
                  <c:v>13327</c:v>
                </c:pt>
                <c:pt idx="13328">
                  <c:v>13328</c:v>
                </c:pt>
                <c:pt idx="13329">
                  <c:v>13329</c:v>
                </c:pt>
                <c:pt idx="13330">
                  <c:v>13330</c:v>
                </c:pt>
                <c:pt idx="13331">
                  <c:v>13331</c:v>
                </c:pt>
                <c:pt idx="13332">
                  <c:v>13332</c:v>
                </c:pt>
                <c:pt idx="13333">
                  <c:v>13333</c:v>
                </c:pt>
                <c:pt idx="13334">
                  <c:v>13334</c:v>
                </c:pt>
                <c:pt idx="13335">
                  <c:v>13335</c:v>
                </c:pt>
                <c:pt idx="13336">
                  <c:v>13336</c:v>
                </c:pt>
                <c:pt idx="13337">
                  <c:v>13337</c:v>
                </c:pt>
                <c:pt idx="13338">
                  <c:v>13338</c:v>
                </c:pt>
                <c:pt idx="13339">
                  <c:v>13339</c:v>
                </c:pt>
                <c:pt idx="13340">
                  <c:v>13340</c:v>
                </c:pt>
                <c:pt idx="13341">
                  <c:v>13341</c:v>
                </c:pt>
                <c:pt idx="13342">
                  <c:v>13342</c:v>
                </c:pt>
                <c:pt idx="13343">
                  <c:v>13343</c:v>
                </c:pt>
                <c:pt idx="13344">
                  <c:v>13344</c:v>
                </c:pt>
                <c:pt idx="13345">
                  <c:v>13345</c:v>
                </c:pt>
                <c:pt idx="13346">
                  <c:v>13346</c:v>
                </c:pt>
                <c:pt idx="13347">
                  <c:v>13347</c:v>
                </c:pt>
                <c:pt idx="13348">
                  <c:v>13348</c:v>
                </c:pt>
                <c:pt idx="13349">
                  <c:v>13349</c:v>
                </c:pt>
                <c:pt idx="13350">
                  <c:v>13350</c:v>
                </c:pt>
                <c:pt idx="13351">
                  <c:v>13351</c:v>
                </c:pt>
                <c:pt idx="13352">
                  <c:v>13352</c:v>
                </c:pt>
                <c:pt idx="13353">
                  <c:v>13353</c:v>
                </c:pt>
                <c:pt idx="13354">
                  <c:v>13354</c:v>
                </c:pt>
                <c:pt idx="13355">
                  <c:v>13355</c:v>
                </c:pt>
                <c:pt idx="13356">
                  <c:v>13356</c:v>
                </c:pt>
                <c:pt idx="13357">
                  <c:v>13357</c:v>
                </c:pt>
                <c:pt idx="13358">
                  <c:v>13358</c:v>
                </c:pt>
                <c:pt idx="13359">
                  <c:v>13359</c:v>
                </c:pt>
                <c:pt idx="13360">
                  <c:v>13360</c:v>
                </c:pt>
                <c:pt idx="13361">
                  <c:v>13361</c:v>
                </c:pt>
                <c:pt idx="13362">
                  <c:v>13362</c:v>
                </c:pt>
                <c:pt idx="13363">
                  <c:v>13363</c:v>
                </c:pt>
                <c:pt idx="13364">
                  <c:v>13364</c:v>
                </c:pt>
                <c:pt idx="13365">
                  <c:v>13365</c:v>
                </c:pt>
                <c:pt idx="13366">
                  <c:v>13366</c:v>
                </c:pt>
                <c:pt idx="13367">
                  <c:v>13367</c:v>
                </c:pt>
                <c:pt idx="13368">
                  <c:v>13368</c:v>
                </c:pt>
                <c:pt idx="13369">
                  <c:v>13369</c:v>
                </c:pt>
                <c:pt idx="13370">
                  <c:v>13370</c:v>
                </c:pt>
                <c:pt idx="13371">
                  <c:v>13371</c:v>
                </c:pt>
                <c:pt idx="13372">
                  <c:v>13372</c:v>
                </c:pt>
                <c:pt idx="13373">
                  <c:v>13373</c:v>
                </c:pt>
                <c:pt idx="13374">
                  <c:v>13374</c:v>
                </c:pt>
                <c:pt idx="13375">
                  <c:v>13375</c:v>
                </c:pt>
                <c:pt idx="13376">
                  <c:v>13376</c:v>
                </c:pt>
                <c:pt idx="13377">
                  <c:v>13377</c:v>
                </c:pt>
                <c:pt idx="13378">
                  <c:v>13378</c:v>
                </c:pt>
                <c:pt idx="13379">
                  <c:v>13379</c:v>
                </c:pt>
                <c:pt idx="13380">
                  <c:v>13380</c:v>
                </c:pt>
                <c:pt idx="13381">
                  <c:v>13381</c:v>
                </c:pt>
                <c:pt idx="13382">
                  <c:v>13382</c:v>
                </c:pt>
                <c:pt idx="13383">
                  <c:v>13383</c:v>
                </c:pt>
                <c:pt idx="13384">
                  <c:v>13384</c:v>
                </c:pt>
                <c:pt idx="13385">
                  <c:v>13385</c:v>
                </c:pt>
                <c:pt idx="13386">
                  <c:v>13386</c:v>
                </c:pt>
                <c:pt idx="13387">
                  <c:v>13387</c:v>
                </c:pt>
                <c:pt idx="13388">
                  <c:v>13388</c:v>
                </c:pt>
                <c:pt idx="13389">
                  <c:v>13389</c:v>
                </c:pt>
                <c:pt idx="13390">
                  <c:v>13390</c:v>
                </c:pt>
                <c:pt idx="13391">
                  <c:v>13391</c:v>
                </c:pt>
                <c:pt idx="13392">
                  <c:v>13392</c:v>
                </c:pt>
                <c:pt idx="13393">
                  <c:v>13393</c:v>
                </c:pt>
                <c:pt idx="13394">
                  <c:v>13394</c:v>
                </c:pt>
                <c:pt idx="13395">
                  <c:v>13395</c:v>
                </c:pt>
                <c:pt idx="13396">
                  <c:v>13396</c:v>
                </c:pt>
                <c:pt idx="13397">
                  <c:v>13397</c:v>
                </c:pt>
                <c:pt idx="13398">
                  <c:v>13398</c:v>
                </c:pt>
                <c:pt idx="13399">
                  <c:v>13399</c:v>
                </c:pt>
                <c:pt idx="13400">
                  <c:v>13400</c:v>
                </c:pt>
                <c:pt idx="13401">
                  <c:v>13401</c:v>
                </c:pt>
                <c:pt idx="13402">
                  <c:v>13402</c:v>
                </c:pt>
                <c:pt idx="13403">
                  <c:v>13403</c:v>
                </c:pt>
                <c:pt idx="13404">
                  <c:v>13404</c:v>
                </c:pt>
                <c:pt idx="13405">
                  <c:v>13405</c:v>
                </c:pt>
                <c:pt idx="13406">
                  <c:v>13406</c:v>
                </c:pt>
                <c:pt idx="13407">
                  <c:v>13407</c:v>
                </c:pt>
                <c:pt idx="13408">
                  <c:v>13408</c:v>
                </c:pt>
                <c:pt idx="13409">
                  <c:v>13409</c:v>
                </c:pt>
                <c:pt idx="13410">
                  <c:v>13410</c:v>
                </c:pt>
                <c:pt idx="13411">
                  <c:v>13411</c:v>
                </c:pt>
                <c:pt idx="13412">
                  <c:v>13412</c:v>
                </c:pt>
                <c:pt idx="13413">
                  <c:v>13413</c:v>
                </c:pt>
                <c:pt idx="13414">
                  <c:v>13414</c:v>
                </c:pt>
                <c:pt idx="13415">
                  <c:v>13415</c:v>
                </c:pt>
                <c:pt idx="13416">
                  <c:v>13416</c:v>
                </c:pt>
                <c:pt idx="13417">
                  <c:v>13417</c:v>
                </c:pt>
                <c:pt idx="13418">
                  <c:v>13418</c:v>
                </c:pt>
                <c:pt idx="13419">
                  <c:v>13419</c:v>
                </c:pt>
                <c:pt idx="13420">
                  <c:v>13420</c:v>
                </c:pt>
                <c:pt idx="13421">
                  <c:v>13421</c:v>
                </c:pt>
                <c:pt idx="13422">
                  <c:v>13422</c:v>
                </c:pt>
                <c:pt idx="13423">
                  <c:v>13423</c:v>
                </c:pt>
                <c:pt idx="13424">
                  <c:v>13424</c:v>
                </c:pt>
                <c:pt idx="13425">
                  <c:v>13425</c:v>
                </c:pt>
                <c:pt idx="13426">
                  <c:v>13426</c:v>
                </c:pt>
                <c:pt idx="13427">
                  <c:v>13427</c:v>
                </c:pt>
                <c:pt idx="13428">
                  <c:v>13428</c:v>
                </c:pt>
                <c:pt idx="13429">
                  <c:v>13429</c:v>
                </c:pt>
                <c:pt idx="13430">
                  <c:v>13430</c:v>
                </c:pt>
                <c:pt idx="13431">
                  <c:v>13431</c:v>
                </c:pt>
                <c:pt idx="13432">
                  <c:v>13432</c:v>
                </c:pt>
                <c:pt idx="13433">
                  <c:v>13433</c:v>
                </c:pt>
                <c:pt idx="13434">
                  <c:v>13434</c:v>
                </c:pt>
                <c:pt idx="13435">
                  <c:v>13435</c:v>
                </c:pt>
                <c:pt idx="13436">
                  <c:v>13436</c:v>
                </c:pt>
                <c:pt idx="13437">
                  <c:v>13437</c:v>
                </c:pt>
                <c:pt idx="13438">
                  <c:v>13438</c:v>
                </c:pt>
                <c:pt idx="13439">
                  <c:v>13439</c:v>
                </c:pt>
                <c:pt idx="13440">
                  <c:v>13440</c:v>
                </c:pt>
                <c:pt idx="13441">
                  <c:v>13441</c:v>
                </c:pt>
                <c:pt idx="13442">
                  <c:v>13442</c:v>
                </c:pt>
                <c:pt idx="13443">
                  <c:v>13443</c:v>
                </c:pt>
                <c:pt idx="13444">
                  <c:v>13444</c:v>
                </c:pt>
                <c:pt idx="13445">
                  <c:v>13445</c:v>
                </c:pt>
                <c:pt idx="13446">
                  <c:v>13446</c:v>
                </c:pt>
                <c:pt idx="13447">
                  <c:v>13447</c:v>
                </c:pt>
                <c:pt idx="13448">
                  <c:v>13448</c:v>
                </c:pt>
                <c:pt idx="13449">
                  <c:v>13449</c:v>
                </c:pt>
                <c:pt idx="13450">
                  <c:v>13450</c:v>
                </c:pt>
                <c:pt idx="13451">
                  <c:v>13451</c:v>
                </c:pt>
                <c:pt idx="13452">
                  <c:v>13452</c:v>
                </c:pt>
                <c:pt idx="13453">
                  <c:v>13453</c:v>
                </c:pt>
                <c:pt idx="13454">
                  <c:v>13454</c:v>
                </c:pt>
                <c:pt idx="13455">
                  <c:v>13455</c:v>
                </c:pt>
                <c:pt idx="13456">
                  <c:v>13456</c:v>
                </c:pt>
                <c:pt idx="13457">
                  <c:v>13457</c:v>
                </c:pt>
                <c:pt idx="13458">
                  <c:v>13458</c:v>
                </c:pt>
                <c:pt idx="13459">
                  <c:v>13459</c:v>
                </c:pt>
                <c:pt idx="13460">
                  <c:v>13460</c:v>
                </c:pt>
                <c:pt idx="13461">
                  <c:v>13461</c:v>
                </c:pt>
                <c:pt idx="13462">
                  <c:v>13462</c:v>
                </c:pt>
                <c:pt idx="13463">
                  <c:v>13463</c:v>
                </c:pt>
                <c:pt idx="13464">
                  <c:v>13464</c:v>
                </c:pt>
                <c:pt idx="13465">
                  <c:v>13465</c:v>
                </c:pt>
                <c:pt idx="13466">
                  <c:v>13466</c:v>
                </c:pt>
                <c:pt idx="13467">
                  <c:v>13467</c:v>
                </c:pt>
                <c:pt idx="13468">
                  <c:v>13468</c:v>
                </c:pt>
                <c:pt idx="13469">
                  <c:v>13469</c:v>
                </c:pt>
                <c:pt idx="13470">
                  <c:v>13470</c:v>
                </c:pt>
                <c:pt idx="13471">
                  <c:v>13471</c:v>
                </c:pt>
                <c:pt idx="13472">
                  <c:v>13472</c:v>
                </c:pt>
                <c:pt idx="13473">
                  <c:v>13473</c:v>
                </c:pt>
                <c:pt idx="13474">
                  <c:v>13474</c:v>
                </c:pt>
                <c:pt idx="13475">
                  <c:v>13475</c:v>
                </c:pt>
                <c:pt idx="13476">
                  <c:v>13476</c:v>
                </c:pt>
                <c:pt idx="13477">
                  <c:v>13477</c:v>
                </c:pt>
                <c:pt idx="13478">
                  <c:v>13478</c:v>
                </c:pt>
                <c:pt idx="13479">
                  <c:v>13479</c:v>
                </c:pt>
                <c:pt idx="13480">
                  <c:v>13480</c:v>
                </c:pt>
                <c:pt idx="13481">
                  <c:v>13481</c:v>
                </c:pt>
                <c:pt idx="13482">
                  <c:v>13482</c:v>
                </c:pt>
                <c:pt idx="13483">
                  <c:v>13483</c:v>
                </c:pt>
                <c:pt idx="13484">
                  <c:v>13484</c:v>
                </c:pt>
                <c:pt idx="13485">
                  <c:v>13485</c:v>
                </c:pt>
                <c:pt idx="13486">
                  <c:v>13486</c:v>
                </c:pt>
                <c:pt idx="13487">
                  <c:v>13487</c:v>
                </c:pt>
                <c:pt idx="13488">
                  <c:v>13488</c:v>
                </c:pt>
                <c:pt idx="13489">
                  <c:v>13489</c:v>
                </c:pt>
                <c:pt idx="13490">
                  <c:v>13490</c:v>
                </c:pt>
                <c:pt idx="13491">
                  <c:v>13491</c:v>
                </c:pt>
                <c:pt idx="13492">
                  <c:v>13492</c:v>
                </c:pt>
                <c:pt idx="13493">
                  <c:v>13493</c:v>
                </c:pt>
                <c:pt idx="13494">
                  <c:v>13494</c:v>
                </c:pt>
                <c:pt idx="13495">
                  <c:v>13495</c:v>
                </c:pt>
                <c:pt idx="13496">
                  <c:v>13496</c:v>
                </c:pt>
                <c:pt idx="13497">
                  <c:v>13497</c:v>
                </c:pt>
                <c:pt idx="13498">
                  <c:v>13498</c:v>
                </c:pt>
                <c:pt idx="13499">
                  <c:v>13499</c:v>
                </c:pt>
                <c:pt idx="13500">
                  <c:v>13500</c:v>
                </c:pt>
                <c:pt idx="13501">
                  <c:v>13501</c:v>
                </c:pt>
                <c:pt idx="13502">
                  <c:v>13502</c:v>
                </c:pt>
                <c:pt idx="13503">
                  <c:v>13503</c:v>
                </c:pt>
                <c:pt idx="13504">
                  <c:v>13504</c:v>
                </c:pt>
                <c:pt idx="13505">
                  <c:v>13505</c:v>
                </c:pt>
                <c:pt idx="13506">
                  <c:v>13506</c:v>
                </c:pt>
                <c:pt idx="13507">
                  <c:v>13507</c:v>
                </c:pt>
                <c:pt idx="13508">
                  <c:v>13508</c:v>
                </c:pt>
                <c:pt idx="13509">
                  <c:v>13509</c:v>
                </c:pt>
                <c:pt idx="13510">
                  <c:v>13510</c:v>
                </c:pt>
                <c:pt idx="13511">
                  <c:v>13511</c:v>
                </c:pt>
                <c:pt idx="13512">
                  <c:v>13512</c:v>
                </c:pt>
                <c:pt idx="13513">
                  <c:v>13513</c:v>
                </c:pt>
                <c:pt idx="13514">
                  <c:v>13514</c:v>
                </c:pt>
                <c:pt idx="13515">
                  <c:v>13515</c:v>
                </c:pt>
                <c:pt idx="13516">
                  <c:v>13516</c:v>
                </c:pt>
                <c:pt idx="13517">
                  <c:v>13517</c:v>
                </c:pt>
                <c:pt idx="13518">
                  <c:v>13518</c:v>
                </c:pt>
                <c:pt idx="13519">
                  <c:v>13519</c:v>
                </c:pt>
                <c:pt idx="13520">
                  <c:v>13520</c:v>
                </c:pt>
                <c:pt idx="13521">
                  <c:v>13521</c:v>
                </c:pt>
                <c:pt idx="13522">
                  <c:v>13522</c:v>
                </c:pt>
                <c:pt idx="13523">
                  <c:v>13523</c:v>
                </c:pt>
                <c:pt idx="13524">
                  <c:v>13524</c:v>
                </c:pt>
                <c:pt idx="13525">
                  <c:v>13525</c:v>
                </c:pt>
                <c:pt idx="13526">
                  <c:v>13526</c:v>
                </c:pt>
                <c:pt idx="13527">
                  <c:v>13527</c:v>
                </c:pt>
                <c:pt idx="13528">
                  <c:v>13528</c:v>
                </c:pt>
                <c:pt idx="13529">
                  <c:v>13529</c:v>
                </c:pt>
                <c:pt idx="13530">
                  <c:v>13530</c:v>
                </c:pt>
                <c:pt idx="13531">
                  <c:v>13531</c:v>
                </c:pt>
                <c:pt idx="13532">
                  <c:v>13532</c:v>
                </c:pt>
                <c:pt idx="13533">
                  <c:v>13533</c:v>
                </c:pt>
                <c:pt idx="13534">
                  <c:v>13534</c:v>
                </c:pt>
                <c:pt idx="13535">
                  <c:v>13535</c:v>
                </c:pt>
                <c:pt idx="13536">
                  <c:v>13536</c:v>
                </c:pt>
                <c:pt idx="13537">
                  <c:v>13537</c:v>
                </c:pt>
                <c:pt idx="13538">
                  <c:v>13538</c:v>
                </c:pt>
                <c:pt idx="13539">
                  <c:v>13539</c:v>
                </c:pt>
                <c:pt idx="13540">
                  <c:v>13540</c:v>
                </c:pt>
                <c:pt idx="13541">
                  <c:v>13541</c:v>
                </c:pt>
                <c:pt idx="13542">
                  <c:v>13542</c:v>
                </c:pt>
                <c:pt idx="13543">
                  <c:v>13543</c:v>
                </c:pt>
                <c:pt idx="13544">
                  <c:v>13544</c:v>
                </c:pt>
                <c:pt idx="13545">
                  <c:v>13545</c:v>
                </c:pt>
                <c:pt idx="13546">
                  <c:v>13546</c:v>
                </c:pt>
                <c:pt idx="13547">
                  <c:v>13547</c:v>
                </c:pt>
                <c:pt idx="13548">
                  <c:v>13548</c:v>
                </c:pt>
                <c:pt idx="13549">
                  <c:v>13549</c:v>
                </c:pt>
                <c:pt idx="13550">
                  <c:v>13550</c:v>
                </c:pt>
                <c:pt idx="13551">
                  <c:v>13551</c:v>
                </c:pt>
                <c:pt idx="13552">
                  <c:v>13552</c:v>
                </c:pt>
                <c:pt idx="13553">
                  <c:v>13553</c:v>
                </c:pt>
                <c:pt idx="13554">
                  <c:v>13554</c:v>
                </c:pt>
                <c:pt idx="13555">
                  <c:v>13555</c:v>
                </c:pt>
                <c:pt idx="13556">
                  <c:v>13556</c:v>
                </c:pt>
                <c:pt idx="13557">
                  <c:v>13557</c:v>
                </c:pt>
                <c:pt idx="13558">
                  <c:v>13558</c:v>
                </c:pt>
                <c:pt idx="13559">
                  <c:v>13559</c:v>
                </c:pt>
                <c:pt idx="13560">
                  <c:v>13560</c:v>
                </c:pt>
                <c:pt idx="13561">
                  <c:v>13561</c:v>
                </c:pt>
                <c:pt idx="13562">
                  <c:v>13562</c:v>
                </c:pt>
                <c:pt idx="13563">
                  <c:v>13563</c:v>
                </c:pt>
                <c:pt idx="13564">
                  <c:v>13564</c:v>
                </c:pt>
                <c:pt idx="13565">
                  <c:v>13565</c:v>
                </c:pt>
                <c:pt idx="13566">
                  <c:v>13566</c:v>
                </c:pt>
                <c:pt idx="13567">
                  <c:v>13567</c:v>
                </c:pt>
                <c:pt idx="13568">
                  <c:v>13568</c:v>
                </c:pt>
                <c:pt idx="13569">
                  <c:v>13569</c:v>
                </c:pt>
                <c:pt idx="13570">
                  <c:v>13570</c:v>
                </c:pt>
                <c:pt idx="13571">
                  <c:v>13571</c:v>
                </c:pt>
                <c:pt idx="13572">
                  <c:v>13572</c:v>
                </c:pt>
                <c:pt idx="13573">
                  <c:v>13573</c:v>
                </c:pt>
                <c:pt idx="13574">
                  <c:v>13574</c:v>
                </c:pt>
                <c:pt idx="13575">
                  <c:v>13575</c:v>
                </c:pt>
                <c:pt idx="13576">
                  <c:v>13576</c:v>
                </c:pt>
                <c:pt idx="13577">
                  <c:v>13577</c:v>
                </c:pt>
                <c:pt idx="13578">
                  <c:v>13578</c:v>
                </c:pt>
                <c:pt idx="13579">
                  <c:v>13579</c:v>
                </c:pt>
                <c:pt idx="13580">
                  <c:v>13580</c:v>
                </c:pt>
                <c:pt idx="13581">
                  <c:v>13581</c:v>
                </c:pt>
                <c:pt idx="13582">
                  <c:v>13582</c:v>
                </c:pt>
                <c:pt idx="13583">
                  <c:v>13583</c:v>
                </c:pt>
                <c:pt idx="13584">
                  <c:v>13584</c:v>
                </c:pt>
                <c:pt idx="13585">
                  <c:v>13585</c:v>
                </c:pt>
                <c:pt idx="13586">
                  <c:v>13586</c:v>
                </c:pt>
                <c:pt idx="13587">
                  <c:v>13587</c:v>
                </c:pt>
                <c:pt idx="13588">
                  <c:v>13588</c:v>
                </c:pt>
                <c:pt idx="13589">
                  <c:v>13589</c:v>
                </c:pt>
                <c:pt idx="13590">
                  <c:v>13590</c:v>
                </c:pt>
                <c:pt idx="13591">
                  <c:v>13591</c:v>
                </c:pt>
                <c:pt idx="13592">
                  <c:v>13592</c:v>
                </c:pt>
                <c:pt idx="13593">
                  <c:v>13593</c:v>
                </c:pt>
                <c:pt idx="13594">
                  <c:v>13594</c:v>
                </c:pt>
                <c:pt idx="13595">
                  <c:v>13595</c:v>
                </c:pt>
                <c:pt idx="13596">
                  <c:v>13596</c:v>
                </c:pt>
                <c:pt idx="13597">
                  <c:v>13597</c:v>
                </c:pt>
                <c:pt idx="13598">
                  <c:v>13598</c:v>
                </c:pt>
                <c:pt idx="13599">
                  <c:v>13599</c:v>
                </c:pt>
                <c:pt idx="13600">
                  <c:v>13600</c:v>
                </c:pt>
                <c:pt idx="13601">
                  <c:v>13601</c:v>
                </c:pt>
                <c:pt idx="13602">
                  <c:v>13602</c:v>
                </c:pt>
                <c:pt idx="13603">
                  <c:v>13603</c:v>
                </c:pt>
                <c:pt idx="13604">
                  <c:v>13604</c:v>
                </c:pt>
                <c:pt idx="13605">
                  <c:v>13605</c:v>
                </c:pt>
                <c:pt idx="13606">
                  <c:v>13606</c:v>
                </c:pt>
                <c:pt idx="13607">
                  <c:v>13607</c:v>
                </c:pt>
                <c:pt idx="13608">
                  <c:v>13608</c:v>
                </c:pt>
                <c:pt idx="13609">
                  <c:v>13609</c:v>
                </c:pt>
                <c:pt idx="13610">
                  <c:v>13610</c:v>
                </c:pt>
                <c:pt idx="13611">
                  <c:v>13611</c:v>
                </c:pt>
                <c:pt idx="13612">
                  <c:v>13612</c:v>
                </c:pt>
                <c:pt idx="13613">
                  <c:v>13613</c:v>
                </c:pt>
                <c:pt idx="13614">
                  <c:v>13614</c:v>
                </c:pt>
                <c:pt idx="13615">
                  <c:v>13615</c:v>
                </c:pt>
                <c:pt idx="13616">
                  <c:v>13616</c:v>
                </c:pt>
                <c:pt idx="13617">
                  <c:v>13617</c:v>
                </c:pt>
                <c:pt idx="13618">
                  <c:v>13618</c:v>
                </c:pt>
                <c:pt idx="13619">
                  <c:v>13619</c:v>
                </c:pt>
                <c:pt idx="13620">
                  <c:v>13620</c:v>
                </c:pt>
                <c:pt idx="13621">
                  <c:v>13621</c:v>
                </c:pt>
                <c:pt idx="13622">
                  <c:v>13622</c:v>
                </c:pt>
                <c:pt idx="13623">
                  <c:v>13623</c:v>
                </c:pt>
                <c:pt idx="13624">
                  <c:v>13624</c:v>
                </c:pt>
                <c:pt idx="13625">
                  <c:v>13625</c:v>
                </c:pt>
                <c:pt idx="13626">
                  <c:v>13626</c:v>
                </c:pt>
                <c:pt idx="13627">
                  <c:v>13627</c:v>
                </c:pt>
                <c:pt idx="13628">
                  <c:v>13628</c:v>
                </c:pt>
                <c:pt idx="13629">
                  <c:v>13629</c:v>
                </c:pt>
                <c:pt idx="13630">
                  <c:v>13630</c:v>
                </c:pt>
                <c:pt idx="13631">
                  <c:v>13631</c:v>
                </c:pt>
                <c:pt idx="13632">
                  <c:v>13632</c:v>
                </c:pt>
                <c:pt idx="13633">
                  <c:v>13633</c:v>
                </c:pt>
                <c:pt idx="13634">
                  <c:v>13634</c:v>
                </c:pt>
                <c:pt idx="13635">
                  <c:v>13635</c:v>
                </c:pt>
                <c:pt idx="13636">
                  <c:v>13636</c:v>
                </c:pt>
                <c:pt idx="13637">
                  <c:v>13637</c:v>
                </c:pt>
                <c:pt idx="13638">
                  <c:v>13638</c:v>
                </c:pt>
                <c:pt idx="13639">
                  <c:v>13639</c:v>
                </c:pt>
                <c:pt idx="13640">
                  <c:v>13640</c:v>
                </c:pt>
                <c:pt idx="13641">
                  <c:v>13641</c:v>
                </c:pt>
                <c:pt idx="13642">
                  <c:v>13642</c:v>
                </c:pt>
                <c:pt idx="13643">
                  <c:v>13643</c:v>
                </c:pt>
                <c:pt idx="13644">
                  <c:v>13644</c:v>
                </c:pt>
                <c:pt idx="13645">
                  <c:v>13645</c:v>
                </c:pt>
                <c:pt idx="13646">
                  <c:v>13646</c:v>
                </c:pt>
                <c:pt idx="13647">
                  <c:v>13647</c:v>
                </c:pt>
                <c:pt idx="13648">
                  <c:v>13648</c:v>
                </c:pt>
                <c:pt idx="13649">
                  <c:v>13649</c:v>
                </c:pt>
                <c:pt idx="13650">
                  <c:v>13650</c:v>
                </c:pt>
                <c:pt idx="13651">
                  <c:v>13651</c:v>
                </c:pt>
                <c:pt idx="13652">
                  <c:v>13652</c:v>
                </c:pt>
                <c:pt idx="13653">
                  <c:v>13653</c:v>
                </c:pt>
                <c:pt idx="13654">
                  <c:v>13654</c:v>
                </c:pt>
                <c:pt idx="13655">
                  <c:v>13655</c:v>
                </c:pt>
                <c:pt idx="13656">
                  <c:v>13656</c:v>
                </c:pt>
                <c:pt idx="13657">
                  <c:v>13657</c:v>
                </c:pt>
                <c:pt idx="13658">
                  <c:v>13658</c:v>
                </c:pt>
                <c:pt idx="13659">
                  <c:v>13659</c:v>
                </c:pt>
                <c:pt idx="13660">
                  <c:v>13660</c:v>
                </c:pt>
                <c:pt idx="13661">
                  <c:v>13661</c:v>
                </c:pt>
                <c:pt idx="13662">
                  <c:v>13662</c:v>
                </c:pt>
                <c:pt idx="13663">
                  <c:v>13663</c:v>
                </c:pt>
                <c:pt idx="13664">
                  <c:v>13664</c:v>
                </c:pt>
                <c:pt idx="13665">
                  <c:v>13665</c:v>
                </c:pt>
                <c:pt idx="13666">
                  <c:v>13666</c:v>
                </c:pt>
                <c:pt idx="13667">
                  <c:v>13667</c:v>
                </c:pt>
                <c:pt idx="13668">
                  <c:v>13668</c:v>
                </c:pt>
                <c:pt idx="13669">
                  <c:v>13669</c:v>
                </c:pt>
                <c:pt idx="13670">
                  <c:v>13670</c:v>
                </c:pt>
                <c:pt idx="13671">
                  <c:v>13671</c:v>
                </c:pt>
                <c:pt idx="13672">
                  <c:v>13672</c:v>
                </c:pt>
                <c:pt idx="13673">
                  <c:v>13673</c:v>
                </c:pt>
                <c:pt idx="13674">
                  <c:v>13674</c:v>
                </c:pt>
                <c:pt idx="13675">
                  <c:v>13675</c:v>
                </c:pt>
                <c:pt idx="13676">
                  <c:v>13676</c:v>
                </c:pt>
                <c:pt idx="13677">
                  <c:v>13677</c:v>
                </c:pt>
                <c:pt idx="13678">
                  <c:v>13678</c:v>
                </c:pt>
                <c:pt idx="13679">
                  <c:v>13679</c:v>
                </c:pt>
                <c:pt idx="13680">
                  <c:v>13680</c:v>
                </c:pt>
                <c:pt idx="13681">
                  <c:v>13681</c:v>
                </c:pt>
                <c:pt idx="13682">
                  <c:v>13682</c:v>
                </c:pt>
                <c:pt idx="13683">
                  <c:v>13683</c:v>
                </c:pt>
                <c:pt idx="13684">
                  <c:v>13684</c:v>
                </c:pt>
                <c:pt idx="13685">
                  <c:v>13685</c:v>
                </c:pt>
                <c:pt idx="13686">
                  <c:v>13686</c:v>
                </c:pt>
                <c:pt idx="13687">
                  <c:v>13687</c:v>
                </c:pt>
                <c:pt idx="13688">
                  <c:v>13688</c:v>
                </c:pt>
                <c:pt idx="13689">
                  <c:v>13689</c:v>
                </c:pt>
                <c:pt idx="13690">
                  <c:v>13690</c:v>
                </c:pt>
                <c:pt idx="13691">
                  <c:v>13691</c:v>
                </c:pt>
                <c:pt idx="13692">
                  <c:v>13692</c:v>
                </c:pt>
                <c:pt idx="13693">
                  <c:v>13693</c:v>
                </c:pt>
                <c:pt idx="13694">
                  <c:v>13694</c:v>
                </c:pt>
                <c:pt idx="13695">
                  <c:v>13695</c:v>
                </c:pt>
                <c:pt idx="13696">
                  <c:v>13696</c:v>
                </c:pt>
                <c:pt idx="13697">
                  <c:v>13697</c:v>
                </c:pt>
                <c:pt idx="13698">
                  <c:v>13698</c:v>
                </c:pt>
                <c:pt idx="13699">
                  <c:v>13699</c:v>
                </c:pt>
                <c:pt idx="13700">
                  <c:v>13700</c:v>
                </c:pt>
                <c:pt idx="13701">
                  <c:v>13701</c:v>
                </c:pt>
                <c:pt idx="13702">
                  <c:v>13702</c:v>
                </c:pt>
                <c:pt idx="13703">
                  <c:v>13703</c:v>
                </c:pt>
                <c:pt idx="13704">
                  <c:v>13704</c:v>
                </c:pt>
                <c:pt idx="13705">
                  <c:v>13705</c:v>
                </c:pt>
                <c:pt idx="13706">
                  <c:v>13706</c:v>
                </c:pt>
                <c:pt idx="13707">
                  <c:v>13707</c:v>
                </c:pt>
                <c:pt idx="13708">
                  <c:v>13708</c:v>
                </c:pt>
                <c:pt idx="13709">
                  <c:v>13709</c:v>
                </c:pt>
                <c:pt idx="13710">
                  <c:v>13710</c:v>
                </c:pt>
                <c:pt idx="13711">
                  <c:v>13711</c:v>
                </c:pt>
                <c:pt idx="13712">
                  <c:v>13712</c:v>
                </c:pt>
                <c:pt idx="13713">
                  <c:v>13713</c:v>
                </c:pt>
                <c:pt idx="13714">
                  <c:v>13714</c:v>
                </c:pt>
                <c:pt idx="13715">
                  <c:v>13715</c:v>
                </c:pt>
                <c:pt idx="13716">
                  <c:v>13716</c:v>
                </c:pt>
                <c:pt idx="13717">
                  <c:v>13717</c:v>
                </c:pt>
                <c:pt idx="13718">
                  <c:v>13718</c:v>
                </c:pt>
                <c:pt idx="13719">
                  <c:v>13719</c:v>
                </c:pt>
                <c:pt idx="13720">
                  <c:v>13720</c:v>
                </c:pt>
                <c:pt idx="13721">
                  <c:v>13721</c:v>
                </c:pt>
                <c:pt idx="13722">
                  <c:v>13722</c:v>
                </c:pt>
                <c:pt idx="13723">
                  <c:v>13723</c:v>
                </c:pt>
                <c:pt idx="13724">
                  <c:v>13724</c:v>
                </c:pt>
                <c:pt idx="13725">
                  <c:v>13725</c:v>
                </c:pt>
                <c:pt idx="13726">
                  <c:v>13726</c:v>
                </c:pt>
                <c:pt idx="13727">
                  <c:v>13727</c:v>
                </c:pt>
                <c:pt idx="13728">
                  <c:v>13728</c:v>
                </c:pt>
                <c:pt idx="13729">
                  <c:v>13729</c:v>
                </c:pt>
                <c:pt idx="13730">
                  <c:v>13730</c:v>
                </c:pt>
                <c:pt idx="13731">
                  <c:v>13731</c:v>
                </c:pt>
                <c:pt idx="13732">
                  <c:v>13732</c:v>
                </c:pt>
                <c:pt idx="13733">
                  <c:v>13733</c:v>
                </c:pt>
                <c:pt idx="13734">
                  <c:v>13734</c:v>
                </c:pt>
                <c:pt idx="13735">
                  <c:v>13735</c:v>
                </c:pt>
                <c:pt idx="13736">
                  <c:v>13736</c:v>
                </c:pt>
                <c:pt idx="13737">
                  <c:v>13737</c:v>
                </c:pt>
                <c:pt idx="13738">
                  <c:v>13738</c:v>
                </c:pt>
                <c:pt idx="13739">
                  <c:v>13739</c:v>
                </c:pt>
                <c:pt idx="13740">
                  <c:v>13740</c:v>
                </c:pt>
                <c:pt idx="13741">
                  <c:v>13741</c:v>
                </c:pt>
                <c:pt idx="13742">
                  <c:v>13742</c:v>
                </c:pt>
                <c:pt idx="13743">
                  <c:v>13743</c:v>
                </c:pt>
                <c:pt idx="13744">
                  <c:v>13744</c:v>
                </c:pt>
                <c:pt idx="13745">
                  <c:v>13745</c:v>
                </c:pt>
                <c:pt idx="13746">
                  <c:v>13746</c:v>
                </c:pt>
                <c:pt idx="13747">
                  <c:v>13747</c:v>
                </c:pt>
                <c:pt idx="13748">
                  <c:v>13748</c:v>
                </c:pt>
                <c:pt idx="13749">
                  <c:v>13749</c:v>
                </c:pt>
                <c:pt idx="13750">
                  <c:v>13750</c:v>
                </c:pt>
                <c:pt idx="13751">
                  <c:v>13751</c:v>
                </c:pt>
                <c:pt idx="13752">
                  <c:v>13752</c:v>
                </c:pt>
                <c:pt idx="13753">
                  <c:v>13753</c:v>
                </c:pt>
                <c:pt idx="13754">
                  <c:v>13754</c:v>
                </c:pt>
                <c:pt idx="13755">
                  <c:v>13755</c:v>
                </c:pt>
                <c:pt idx="13756">
                  <c:v>13756</c:v>
                </c:pt>
                <c:pt idx="13757">
                  <c:v>13757</c:v>
                </c:pt>
                <c:pt idx="13758">
                  <c:v>13758</c:v>
                </c:pt>
                <c:pt idx="13759">
                  <c:v>13759</c:v>
                </c:pt>
                <c:pt idx="13760">
                  <c:v>13760</c:v>
                </c:pt>
                <c:pt idx="13761">
                  <c:v>13761</c:v>
                </c:pt>
                <c:pt idx="13762">
                  <c:v>13762</c:v>
                </c:pt>
                <c:pt idx="13763">
                  <c:v>13763</c:v>
                </c:pt>
                <c:pt idx="13764">
                  <c:v>13764</c:v>
                </c:pt>
                <c:pt idx="13765">
                  <c:v>13765</c:v>
                </c:pt>
                <c:pt idx="13766">
                  <c:v>13766</c:v>
                </c:pt>
                <c:pt idx="13767">
                  <c:v>13767</c:v>
                </c:pt>
                <c:pt idx="13768">
                  <c:v>13768</c:v>
                </c:pt>
                <c:pt idx="13769">
                  <c:v>13769</c:v>
                </c:pt>
                <c:pt idx="13770">
                  <c:v>13770</c:v>
                </c:pt>
                <c:pt idx="13771">
                  <c:v>13771</c:v>
                </c:pt>
                <c:pt idx="13772">
                  <c:v>13772</c:v>
                </c:pt>
                <c:pt idx="13773">
                  <c:v>13773</c:v>
                </c:pt>
                <c:pt idx="13774">
                  <c:v>13774</c:v>
                </c:pt>
                <c:pt idx="13775">
                  <c:v>13775</c:v>
                </c:pt>
                <c:pt idx="13776">
                  <c:v>13776</c:v>
                </c:pt>
                <c:pt idx="13777">
                  <c:v>13777</c:v>
                </c:pt>
                <c:pt idx="13778">
                  <c:v>13778</c:v>
                </c:pt>
                <c:pt idx="13779">
                  <c:v>13779</c:v>
                </c:pt>
                <c:pt idx="13780">
                  <c:v>13780</c:v>
                </c:pt>
                <c:pt idx="13781">
                  <c:v>13781</c:v>
                </c:pt>
                <c:pt idx="13782">
                  <c:v>13782</c:v>
                </c:pt>
                <c:pt idx="13783">
                  <c:v>13783</c:v>
                </c:pt>
                <c:pt idx="13784">
                  <c:v>13784</c:v>
                </c:pt>
                <c:pt idx="13785">
                  <c:v>13785</c:v>
                </c:pt>
                <c:pt idx="13786">
                  <c:v>13786</c:v>
                </c:pt>
                <c:pt idx="13787">
                  <c:v>13787</c:v>
                </c:pt>
                <c:pt idx="13788">
                  <c:v>13788</c:v>
                </c:pt>
                <c:pt idx="13789">
                  <c:v>13789</c:v>
                </c:pt>
                <c:pt idx="13790">
                  <c:v>13790</c:v>
                </c:pt>
                <c:pt idx="13791">
                  <c:v>13791</c:v>
                </c:pt>
                <c:pt idx="13792">
                  <c:v>13792</c:v>
                </c:pt>
                <c:pt idx="13793">
                  <c:v>13793</c:v>
                </c:pt>
                <c:pt idx="13794">
                  <c:v>13794</c:v>
                </c:pt>
                <c:pt idx="13795">
                  <c:v>13795</c:v>
                </c:pt>
                <c:pt idx="13796">
                  <c:v>13796</c:v>
                </c:pt>
                <c:pt idx="13797">
                  <c:v>13797</c:v>
                </c:pt>
                <c:pt idx="13798">
                  <c:v>13798</c:v>
                </c:pt>
                <c:pt idx="13799">
                  <c:v>13799</c:v>
                </c:pt>
                <c:pt idx="13800">
                  <c:v>13800</c:v>
                </c:pt>
                <c:pt idx="13801">
                  <c:v>13801</c:v>
                </c:pt>
                <c:pt idx="13802">
                  <c:v>13802</c:v>
                </c:pt>
                <c:pt idx="13803">
                  <c:v>13803</c:v>
                </c:pt>
                <c:pt idx="13804">
                  <c:v>13804</c:v>
                </c:pt>
                <c:pt idx="13805">
                  <c:v>13805</c:v>
                </c:pt>
                <c:pt idx="13806">
                  <c:v>13806</c:v>
                </c:pt>
                <c:pt idx="13807">
                  <c:v>13807</c:v>
                </c:pt>
                <c:pt idx="13808">
                  <c:v>13808</c:v>
                </c:pt>
                <c:pt idx="13809">
                  <c:v>13809</c:v>
                </c:pt>
                <c:pt idx="13810">
                  <c:v>13810</c:v>
                </c:pt>
                <c:pt idx="13811">
                  <c:v>13811</c:v>
                </c:pt>
                <c:pt idx="13812">
                  <c:v>13812</c:v>
                </c:pt>
                <c:pt idx="13813">
                  <c:v>13813</c:v>
                </c:pt>
                <c:pt idx="13814">
                  <c:v>13814</c:v>
                </c:pt>
                <c:pt idx="13815">
                  <c:v>13815</c:v>
                </c:pt>
                <c:pt idx="13816">
                  <c:v>13816</c:v>
                </c:pt>
                <c:pt idx="13817">
                  <c:v>13817</c:v>
                </c:pt>
                <c:pt idx="13818">
                  <c:v>13818</c:v>
                </c:pt>
                <c:pt idx="13819">
                  <c:v>13819</c:v>
                </c:pt>
                <c:pt idx="13820">
                  <c:v>13820</c:v>
                </c:pt>
                <c:pt idx="13821">
                  <c:v>13821</c:v>
                </c:pt>
                <c:pt idx="13822">
                  <c:v>13822</c:v>
                </c:pt>
                <c:pt idx="13823">
                  <c:v>13823</c:v>
                </c:pt>
                <c:pt idx="13824">
                  <c:v>13824</c:v>
                </c:pt>
                <c:pt idx="13825">
                  <c:v>13825</c:v>
                </c:pt>
                <c:pt idx="13826">
                  <c:v>13826</c:v>
                </c:pt>
                <c:pt idx="13827">
                  <c:v>13827</c:v>
                </c:pt>
                <c:pt idx="13828">
                  <c:v>13828</c:v>
                </c:pt>
                <c:pt idx="13829">
                  <c:v>13829</c:v>
                </c:pt>
                <c:pt idx="13830">
                  <c:v>13830</c:v>
                </c:pt>
                <c:pt idx="13831">
                  <c:v>13831</c:v>
                </c:pt>
                <c:pt idx="13832">
                  <c:v>13832</c:v>
                </c:pt>
                <c:pt idx="13833">
                  <c:v>13833</c:v>
                </c:pt>
                <c:pt idx="13834">
                  <c:v>13834</c:v>
                </c:pt>
                <c:pt idx="13835">
                  <c:v>13835</c:v>
                </c:pt>
                <c:pt idx="13836">
                  <c:v>13836</c:v>
                </c:pt>
                <c:pt idx="13837">
                  <c:v>13837</c:v>
                </c:pt>
                <c:pt idx="13838">
                  <c:v>13838</c:v>
                </c:pt>
                <c:pt idx="13839">
                  <c:v>13839</c:v>
                </c:pt>
                <c:pt idx="13840">
                  <c:v>13840</c:v>
                </c:pt>
                <c:pt idx="13841">
                  <c:v>13841</c:v>
                </c:pt>
                <c:pt idx="13842">
                  <c:v>13842</c:v>
                </c:pt>
                <c:pt idx="13843">
                  <c:v>13843</c:v>
                </c:pt>
                <c:pt idx="13844">
                  <c:v>13844</c:v>
                </c:pt>
                <c:pt idx="13845">
                  <c:v>13845</c:v>
                </c:pt>
                <c:pt idx="13846">
                  <c:v>13846</c:v>
                </c:pt>
                <c:pt idx="13847">
                  <c:v>13847</c:v>
                </c:pt>
                <c:pt idx="13848">
                  <c:v>13848</c:v>
                </c:pt>
                <c:pt idx="13849">
                  <c:v>13849</c:v>
                </c:pt>
                <c:pt idx="13850">
                  <c:v>13850</c:v>
                </c:pt>
                <c:pt idx="13851">
                  <c:v>13851</c:v>
                </c:pt>
                <c:pt idx="13852">
                  <c:v>13852</c:v>
                </c:pt>
                <c:pt idx="13853">
                  <c:v>13853</c:v>
                </c:pt>
                <c:pt idx="13854">
                  <c:v>13854</c:v>
                </c:pt>
                <c:pt idx="13855">
                  <c:v>13855</c:v>
                </c:pt>
                <c:pt idx="13856">
                  <c:v>13856</c:v>
                </c:pt>
                <c:pt idx="13857">
                  <c:v>13857</c:v>
                </c:pt>
                <c:pt idx="13858">
                  <c:v>13858</c:v>
                </c:pt>
                <c:pt idx="13859">
                  <c:v>13859</c:v>
                </c:pt>
                <c:pt idx="13860">
                  <c:v>13860</c:v>
                </c:pt>
                <c:pt idx="13861">
                  <c:v>13861</c:v>
                </c:pt>
                <c:pt idx="13862">
                  <c:v>13862</c:v>
                </c:pt>
                <c:pt idx="13863">
                  <c:v>13863</c:v>
                </c:pt>
                <c:pt idx="13864">
                  <c:v>13864</c:v>
                </c:pt>
                <c:pt idx="13865">
                  <c:v>13865</c:v>
                </c:pt>
                <c:pt idx="13866">
                  <c:v>13866</c:v>
                </c:pt>
                <c:pt idx="13867">
                  <c:v>13867</c:v>
                </c:pt>
                <c:pt idx="13868">
                  <c:v>13868</c:v>
                </c:pt>
                <c:pt idx="13869">
                  <c:v>13869</c:v>
                </c:pt>
                <c:pt idx="13870">
                  <c:v>13870</c:v>
                </c:pt>
                <c:pt idx="13871">
                  <c:v>13871</c:v>
                </c:pt>
                <c:pt idx="13872">
                  <c:v>13872</c:v>
                </c:pt>
                <c:pt idx="13873">
                  <c:v>13873</c:v>
                </c:pt>
                <c:pt idx="13874">
                  <c:v>13874</c:v>
                </c:pt>
                <c:pt idx="13875">
                  <c:v>13875</c:v>
                </c:pt>
                <c:pt idx="13876">
                  <c:v>13876</c:v>
                </c:pt>
                <c:pt idx="13877">
                  <c:v>13877</c:v>
                </c:pt>
                <c:pt idx="13878">
                  <c:v>13878</c:v>
                </c:pt>
                <c:pt idx="13879">
                  <c:v>13879</c:v>
                </c:pt>
                <c:pt idx="13880">
                  <c:v>13880</c:v>
                </c:pt>
                <c:pt idx="13881">
                  <c:v>13881</c:v>
                </c:pt>
                <c:pt idx="13882">
                  <c:v>13882</c:v>
                </c:pt>
                <c:pt idx="13883">
                  <c:v>13883</c:v>
                </c:pt>
                <c:pt idx="13884">
                  <c:v>13884</c:v>
                </c:pt>
                <c:pt idx="13885">
                  <c:v>13885</c:v>
                </c:pt>
                <c:pt idx="13886">
                  <c:v>13886</c:v>
                </c:pt>
                <c:pt idx="13887">
                  <c:v>13887</c:v>
                </c:pt>
                <c:pt idx="13888">
                  <c:v>13888</c:v>
                </c:pt>
                <c:pt idx="13889">
                  <c:v>13889</c:v>
                </c:pt>
                <c:pt idx="13890">
                  <c:v>13890</c:v>
                </c:pt>
                <c:pt idx="13891">
                  <c:v>13891</c:v>
                </c:pt>
                <c:pt idx="13892">
                  <c:v>13892</c:v>
                </c:pt>
                <c:pt idx="13893">
                  <c:v>13893</c:v>
                </c:pt>
                <c:pt idx="13894">
                  <c:v>13894</c:v>
                </c:pt>
                <c:pt idx="13895">
                  <c:v>13895</c:v>
                </c:pt>
                <c:pt idx="13896">
                  <c:v>13896</c:v>
                </c:pt>
                <c:pt idx="13897">
                  <c:v>13897</c:v>
                </c:pt>
                <c:pt idx="13898">
                  <c:v>13898</c:v>
                </c:pt>
                <c:pt idx="13899">
                  <c:v>13899</c:v>
                </c:pt>
                <c:pt idx="13900">
                  <c:v>13900</c:v>
                </c:pt>
                <c:pt idx="13901">
                  <c:v>13901</c:v>
                </c:pt>
                <c:pt idx="13902">
                  <c:v>13902</c:v>
                </c:pt>
                <c:pt idx="13903">
                  <c:v>13903</c:v>
                </c:pt>
                <c:pt idx="13904">
                  <c:v>13904</c:v>
                </c:pt>
                <c:pt idx="13905">
                  <c:v>13905</c:v>
                </c:pt>
                <c:pt idx="13906">
                  <c:v>13906</c:v>
                </c:pt>
                <c:pt idx="13907">
                  <c:v>13907</c:v>
                </c:pt>
                <c:pt idx="13908">
                  <c:v>13908</c:v>
                </c:pt>
                <c:pt idx="13909">
                  <c:v>13909</c:v>
                </c:pt>
                <c:pt idx="13910">
                  <c:v>13910</c:v>
                </c:pt>
                <c:pt idx="13911">
                  <c:v>13911</c:v>
                </c:pt>
                <c:pt idx="13912">
                  <c:v>13912</c:v>
                </c:pt>
                <c:pt idx="13913">
                  <c:v>13913</c:v>
                </c:pt>
                <c:pt idx="13914">
                  <c:v>13914</c:v>
                </c:pt>
                <c:pt idx="13915">
                  <c:v>13915</c:v>
                </c:pt>
                <c:pt idx="13916">
                  <c:v>13916</c:v>
                </c:pt>
                <c:pt idx="13917">
                  <c:v>13917</c:v>
                </c:pt>
                <c:pt idx="13918">
                  <c:v>13918</c:v>
                </c:pt>
                <c:pt idx="13919">
                  <c:v>13919</c:v>
                </c:pt>
                <c:pt idx="13920">
                  <c:v>13920</c:v>
                </c:pt>
                <c:pt idx="13921">
                  <c:v>13921</c:v>
                </c:pt>
                <c:pt idx="13922">
                  <c:v>13922</c:v>
                </c:pt>
                <c:pt idx="13923">
                  <c:v>13923</c:v>
                </c:pt>
                <c:pt idx="13924">
                  <c:v>13924</c:v>
                </c:pt>
                <c:pt idx="13925">
                  <c:v>13925</c:v>
                </c:pt>
                <c:pt idx="13926">
                  <c:v>13926</c:v>
                </c:pt>
                <c:pt idx="13927">
                  <c:v>13927</c:v>
                </c:pt>
                <c:pt idx="13928">
                  <c:v>13928</c:v>
                </c:pt>
                <c:pt idx="13929">
                  <c:v>13929</c:v>
                </c:pt>
                <c:pt idx="13930">
                  <c:v>13930</c:v>
                </c:pt>
                <c:pt idx="13931">
                  <c:v>13931</c:v>
                </c:pt>
                <c:pt idx="13932">
                  <c:v>13932</c:v>
                </c:pt>
                <c:pt idx="13933">
                  <c:v>13933</c:v>
                </c:pt>
                <c:pt idx="13934">
                  <c:v>13934</c:v>
                </c:pt>
                <c:pt idx="13935">
                  <c:v>13935</c:v>
                </c:pt>
                <c:pt idx="13936">
                  <c:v>13936</c:v>
                </c:pt>
                <c:pt idx="13937">
                  <c:v>13937</c:v>
                </c:pt>
                <c:pt idx="13938">
                  <c:v>13938</c:v>
                </c:pt>
                <c:pt idx="13939">
                  <c:v>13939</c:v>
                </c:pt>
                <c:pt idx="13940">
                  <c:v>13940</c:v>
                </c:pt>
                <c:pt idx="13941">
                  <c:v>13941</c:v>
                </c:pt>
                <c:pt idx="13942">
                  <c:v>13942</c:v>
                </c:pt>
                <c:pt idx="13943">
                  <c:v>13943</c:v>
                </c:pt>
                <c:pt idx="13944">
                  <c:v>13944</c:v>
                </c:pt>
                <c:pt idx="13945">
                  <c:v>13945</c:v>
                </c:pt>
                <c:pt idx="13946">
                  <c:v>13946</c:v>
                </c:pt>
                <c:pt idx="13947">
                  <c:v>13947</c:v>
                </c:pt>
                <c:pt idx="13948">
                  <c:v>13948</c:v>
                </c:pt>
                <c:pt idx="13949">
                  <c:v>13949</c:v>
                </c:pt>
                <c:pt idx="13950">
                  <c:v>13950</c:v>
                </c:pt>
                <c:pt idx="13951">
                  <c:v>13951</c:v>
                </c:pt>
                <c:pt idx="13952">
                  <c:v>13952</c:v>
                </c:pt>
                <c:pt idx="13953">
                  <c:v>13953</c:v>
                </c:pt>
                <c:pt idx="13954">
                  <c:v>13954</c:v>
                </c:pt>
                <c:pt idx="13955">
                  <c:v>13955</c:v>
                </c:pt>
                <c:pt idx="13956">
                  <c:v>13956</c:v>
                </c:pt>
                <c:pt idx="13957">
                  <c:v>13957</c:v>
                </c:pt>
                <c:pt idx="13958">
                  <c:v>13958</c:v>
                </c:pt>
                <c:pt idx="13959">
                  <c:v>13959</c:v>
                </c:pt>
                <c:pt idx="13960">
                  <c:v>13960</c:v>
                </c:pt>
                <c:pt idx="13961">
                  <c:v>13961</c:v>
                </c:pt>
                <c:pt idx="13962">
                  <c:v>13962</c:v>
                </c:pt>
                <c:pt idx="13963">
                  <c:v>13963</c:v>
                </c:pt>
                <c:pt idx="13964">
                  <c:v>13964</c:v>
                </c:pt>
                <c:pt idx="13965">
                  <c:v>13965</c:v>
                </c:pt>
                <c:pt idx="13966">
                  <c:v>13966</c:v>
                </c:pt>
                <c:pt idx="13967">
                  <c:v>13967</c:v>
                </c:pt>
                <c:pt idx="13968">
                  <c:v>13968</c:v>
                </c:pt>
                <c:pt idx="13969">
                  <c:v>13969</c:v>
                </c:pt>
                <c:pt idx="13970">
                  <c:v>13970</c:v>
                </c:pt>
                <c:pt idx="13971">
                  <c:v>13971</c:v>
                </c:pt>
                <c:pt idx="13972">
                  <c:v>13972</c:v>
                </c:pt>
                <c:pt idx="13973">
                  <c:v>13973</c:v>
                </c:pt>
                <c:pt idx="13974">
                  <c:v>13974</c:v>
                </c:pt>
                <c:pt idx="13975">
                  <c:v>13975</c:v>
                </c:pt>
                <c:pt idx="13976">
                  <c:v>13976</c:v>
                </c:pt>
                <c:pt idx="13977">
                  <c:v>13977</c:v>
                </c:pt>
                <c:pt idx="13978">
                  <c:v>13978</c:v>
                </c:pt>
                <c:pt idx="13979">
                  <c:v>13979</c:v>
                </c:pt>
                <c:pt idx="13980">
                  <c:v>13980</c:v>
                </c:pt>
                <c:pt idx="13981">
                  <c:v>13981</c:v>
                </c:pt>
                <c:pt idx="13982">
                  <c:v>13982</c:v>
                </c:pt>
                <c:pt idx="13983">
                  <c:v>13983</c:v>
                </c:pt>
                <c:pt idx="13984">
                  <c:v>13984</c:v>
                </c:pt>
                <c:pt idx="13985">
                  <c:v>13985</c:v>
                </c:pt>
                <c:pt idx="13986">
                  <c:v>13986</c:v>
                </c:pt>
                <c:pt idx="13987">
                  <c:v>13987</c:v>
                </c:pt>
                <c:pt idx="13988">
                  <c:v>13988</c:v>
                </c:pt>
                <c:pt idx="13989">
                  <c:v>13989</c:v>
                </c:pt>
                <c:pt idx="13990">
                  <c:v>13990</c:v>
                </c:pt>
                <c:pt idx="13991">
                  <c:v>13991</c:v>
                </c:pt>
                <c:pt idx="13992">
                  <c:v>13992</c:v>
                </c:pt>
                <c:pt idx="13993">
                  <c:v>13993</c:v>
                </c:pt>
                <c:pt idx="13994">
                  <c:v>13994</c:v>
                </c:pt>
                <c:pt idx="13995">
                  <c:v>13995</c:v>
                </c:pt>
                <c:pt idx="13996">
                  <c:v>13996</c:v>
                </c:pt>
                <c:pt idx="13997">
                  <c:v>13997</c:v>
                </c:pt>
                <c:pt idx="13998">
                  <c:v>13998</c:v>
                </c:pt>
                <c:pt idx="13999">
                  <c:v>13999</c:v>
                </c:pt>
                <c:pt idx="14000">
                  <c:v>14000</c:v>
                </c:pt>
                <c:pt idx="14001">
                  <c:v>14001</c:v>
                </c:pt>
                <c:pt idx="14002">
                  <c:v>14002</c:v>
                </c:pt>
                <c:pt idx="14003">
                  <c:v>14003</c:v>
                </c:pt>
                <c:pt idx="14004">
                  <c:v>14004</c:v>
                </c:pt>
                <c:pt idx="14005">
                  <c:v>14005</c:v>
                </c:pt>
                <c:pt idx="14006">
                  <c:v>14006</c:v>
                </c:pt>
                <c:pt idx="14007">
                  <c:v>14007</c:v>
                </c:pt>
                <c:pt idx="14008">
                  <c:v>14008</c:v>
                </c:pt>
                <c:pt idx="14009">
                  <c:v>14009</c:v>
                </c:pt>
                <c:pt idx="14010">
                  <c:v>14010</c:v>
                </c:pt>
                <c:pt idx="14011">
                  <c:v>14011</c:v>
                </c:pt>
                <c:pt idx="14012">
                  <c:v>14012</c:v>
                </c:pt>
                <c:pt idx="14013">
                  <c:v>14013</c:v>
                </c:pt>
                <c:pt idx="14014">
                  <c:v>14014</c:v>
                </c:pt>
                <c:pt idx="14015">
                  <c:v>14015</c:v>
                </c:pt>
                <c:pt idx="14016">
                  <c:v>14016</c:v>
                </c:pt>
                <c:pt idx="14017">
                  <c:v>14017</c:v>
                </c:pt>
                <c:pt idx="14018">
                  <c:v>14018</c:v>
                </c:pt>
                <c:pt idx="14019">
                  <c:v>14019</c:v>
                </c:pt>
                <c:pt idx="14020">
                  <c:v>14020</c:v>
                </c:pt>
                <c:pt idx="14021">
                  <c:v>14021</c:v>
                </c:pt>
                <c:pt idx="14022">
                  <c:v>14022</c:v>
                </c:pt>
                <c:pt idx="14023">
                  <c:v>14023</c:v>
                </c:pt>
                <c:pt idx="14024">
                  <c:v>14024</c:v>
                </c:pt>
                <c:pt idx="14025">
                  <c:v>14025</c:v>
                </c:pt>
                <c:pt idx="14026">
                  <c:v>14026</c:v>
                </c:pt>
                <c:pt idx="14027">
                  <c:v>14027</c:v>
                </c:pt>
                <c:pt idx="14028">
                  <c:v>14028</c:v>
                </c:pt>
                <c:pt idx="14029">
                  <c:v>14029</c:v>
                </c:pt>
                <c:pt idx="14030">
                  <c:v>14030</c:v>
                </c:pt>
                <c:pt idx="14031">
                  <c:v>14031</c:v>
                </c:pt>
                <c:pt idx="14032">
                  <c:v>14032</c:v>
                </c:pt>
                <c:pt idx="14033">
                  <c:v>14033</c:v>
                </c:pt>
                <c:pt idx="14034">
                  <c:v>14034</c:v>
                </c:pt>
                <c:pt idx="14035">
                  <c:v>14035</c:v>
                </c:pt>
                <c:pt idx="14036">
                  <c:v>14036</c:v>
                </c:pt>
                <c:pt idx="14037">
                  <c:v>14037</c:v>
                </c:pt>
                <c:pt idx="14038">
                  <c:v>14038</c:v>
                </c:pt>
                <c:pt idx="14039">
                  <c:v>14039</c:v>
                </c:pt>
                <c:pt idx="14040">
                  <c:v>14040</c:v>
                </c:pt>
                <c:pt idx="14041">
                  <c:v>14041</c:v>
                </c:pt>
                <c:pt idx="14042">
                  <c:v>14042</c:v>
                </c:pt>
                <c:pt idx="14043">
                  <c:v>14043</c:v>
                </c:pt>
                <c:pt idx="14044">
                  <c:v>14044</c:v>
                </c:pt>
                <c:pt idx="14045">
                  <c:v>14045</c:v>
                </c:pt>
                <c:pt idx="14046">
                  <c:v>14046</c:v>
                </c:pt>
                <c:pt idx="14047">
                  <c:v>14047</c:v>
                </c:pt>
                <c:pt idx="14048">
                  <c:v>14048</c:v>
                </c:pt>
                <c:pt idx="14049">
                  <c:v>14049</c:v>
                </c:pt>
                <c:pt idx="14050">
                  <c:v>14050</c:v>
                </c:pt>
                <c:pt idx="14051">
                  <c:v>14051</c:v>
                </c:pt>
                <c:pt idx="14052">
                  <c:v>14052</c:v>
                </c:pt>
                <c:pt idx="14053">
                  <c:v>14053</c:v>
                </c:pt>
                <c:pt idx="14054">
                  <c:v>14054</c:v>
                </c:pt>
                <c:pt idx="14055">
                  <c:v>14055</c:v>
                </c:pt>
                <c:pt idx="14056">
                  <c:v>14056</c:v>
                </c:pt>
                <c:pt idx="14057">
                  <c:v>14057</c:v>
                </c:pt>
                <c:pt idx="14058">
                  <c:v>14058</c:v>
                </c:pt>
                <c:pt idx="14059">
                  <c:v>14059</c:v>
                </c:pt>
                <c:pt idx="14060">
                  <c:v>14060</c:v>
                </c:pt>
                <c:pt idx="14061">
                  <c:v>14061</c:v>
                </c:pt>
                <c:pt idx="14062">
                  <c:v>14062</c:v>
                </c:pt>
                <c:pt idx="14063">
                  <c:v>14063</c:v>
                </c:pt>
                <c:pt idx="14064">
                  <c:v>14064</c:v>
                </c:pt>
                <c:pt idx="14065">
                  <c:v>14065</c:v>
                </c:pt>
                <c:pt idx="14066">
                  <c:v>14066</c:v>
                </c:pt>
                <c:pt idx="14067">
                  <c:v>14067</c:v>
                </c:pt>
                <c:pt idx="14068">
                  <c:v>14068</c:v>
                </c:pt>
                <c:pt idx="14069">
                  <c:v>14069</c:v>
                </c:pt>
                <c:pt idx="14070">
                  <c:v>14070</c:v>
                </c:pt>
                <c:pt idx="14071">
                  <c:v>14071</c:v>
                </c:pt>
                <c:pt idx="14072">
                  <c:v>14072</c:v>
                </c:pt>
                <c:pt idx="14073">
                  <c:v>14073</c:v>
                </c:pt>
                <c:pt idx="14074">
                  <c:v>14074</c:v>
                </c:pt>
                <c:pt idx="14075">
                  <c:v>14075</c:v>
                </c:pt>
                <c:pt idx="14076">
                  <c:v>14076</c:v>
                </c:pt>
                <c:pt idx="14077">
                  <c:v>14077</c:v>
                </c:pt>
                <c:pt idx="14078">
                  <c:v>14078</c:v>
                </c:pt>
                <c:pt idx="14079">
                  <c:v>14079</c:v>
                </c:pt>
                <c:pt idx="14080">
                  <c:v>14080</c:v>
                </c:pt>
                <c:pt idx="14081">
                  <c:v>14081</c:v>
                </c:pt>
                <c:pt idx="14082">
                  <c:v>14082</c:v>
                </c:pt>
                <c:pt idx="14083">
                  <c:v>14083</c:v>
                </c:pt>
                <c:pt idx="14084">
                  <c:v>14084</c:v>
                </c:pt>
                <c:pt idx="14085">
                  <c:v>14085</c:v>
                </c:pt>
                <c:pt idx="14086">
                  <c:v>14086</c:v>
                </c:pt>
                <c:pt idx="14087">
                  <c:v>14087</c:v>
                </c:pt>
                <c:pt idx="14088">
                  <c:v>14088</c:v>
                </c:pt>
                <c:pt idx="14089">
                  <c:v>14089</c:v>
                </c:pt>
                <c:pt idx="14090">
                  <c:v>14090</c:v>
                </c:pt>
                <c:pt idx="14091">
                  <c:v>14091</c:v>
                </c:pt>
                <c:pt idx="14092">
                  <c:v>14092</c:v>
                </c:pt>
                <c:pt idx="14093">
                  <c:v>14093</c:v>
                </c:pt>
                <c:pt idx="14094">
                  <c:v>14094</c:v>
                </c:pt>
                <c:pt idx="14095">
                  <c:v>14095</c:v>
                </c:pt>
                <c:pt idx="14096">
                  <c:v>14096</c:v>
                </c:pt>
                <c:pt idx="14097">
                  <c:v>14097</c:v>
                </c:pt>
                <c:pt idx="14098">
                  <c:v>14098</c:v>
                </c:pt>
                <c:pt idx="14099">
                  <c:v>14099</c:v>
                </c:pt>
                <c:pt idx="14100">
                  <c:v>14100</c:v>
                </c:pt>
                <c:pt idx="14101">
                  <c:v>14101</c:v>
                </c:pt>
                <c:pt idx="14102">
                  <c:v>14102</c:v>
                </c:pt>
                <c:pt idx="14103">
                  <c:v>14103</c:v>
                </c:pt>
                <c:pt idx="14104">
                  <c:v>14104</c:v>
                </c:pt>
                <c:pt idx="14105">
                  <c:v>14105</c:v>
                </c:pt>
                <c:pt idx="14106">
                  <c:v>14106</c:v>
                </c:pt>
                <c:pt idx="14107">
                  <c:v>14107</c:v>
                </c:pt>
                <c:pt idx="14108">
                  <c:v>14108</c:v>
                </c:pt>
                <c:pt idx="14109">
                  <c:v>14109</c:v>
                </c:pt>
                <c:pt idx="14110">
                  <c:v>14110</c:v>
                </c:pt>
                <c:pt idx="14111">
                  <c:v>14111</c:v>
                </c:pt>
                <c:pt idx="14112">
                  <c:v>14112</c:v>
                </c:pt>
                <c:pt idx="14113">
                  <c:v>14113</c:v>
                </c:pt>
                <c:pt idx="14114">
                  <c:v>14114</c:v>
                </c:pt>
                <c:pt idx="14115">
                  <c:v>14115</c:v>
                </c:pt>
                <c:pt idx="14116">
                  <c:v>14116</c:v>
                </c:pt>
                <c:pt idx="14117">
                  <c:v>14117</c:v>
                </c:pt>
                <c:pt idx="14118">
                  <c:v>14118</c:v>
                </c:pt>
                <c:pt idx="14119">
                  <c:v>14119</c:v>
                </c:pt>
                <c:pt idx="14120">
                  <c:v>14120</c:v>
                </c:pt>
                <c:pt idx="14121">
                  <c:v>14121</c:v>
                </c:pt>
                <c:pt idx="14122">
                  <c:v>14122</c:v>
                </c:pt>
                <c:pt idx="14123">
                  <c:v>14123</c:v>
                </c:pt>
                <c:pt idx="14124">
                  <c:v>14124</c:v>
                </c:pt>
                <c:pt idx="14125">
                  <c:v>14125</c:v>
                </c:pt>
                <c:pt idx="14126">
                  <c:v>14126</c:v>
                </c:pt>
                <c:pt idx="14127">
                  <c:v>14127</c:v>
                </c:pt>
                <c:pt idx="14128">
                  <c:v>14128</c:v>
                </c:pt>
                <c:pt idx="14129">
                  <c:v>14129</c:v>
                </c:pt>
                <c:pt idx="14130">
                  <c:v>14130</c:v>
                </c:pt>
                <c:pt idx="14131">
                  <c:v>14131</c:v>
                </c:pt>
                <c:pt idx="14132">
                  <c:v>14132</c:v>
                </c:pt>
                <c:pt idx="14133">
                  <c:v>14133</c:v>
                </c:pt>
                <c:pt idx="14134">
                  <c:v>14134</c:v>
                </c:pt>
                <c:pt idx="14135">
                  <c:v>14135</c:v>
                </c:pt>
                <c:pt idx="14136">
                  <c:v>14136</c:v>
                </c:pt>
                <c:pt idx="14137">
                  <c:v>14137</c:v>
                </c:pt>
                <c:pt idx="14138">
                  <c:v>14138</c:v>
                </c:pt>
                <c:pt idx="14139">
                  <c:v>14139</c:v>
                </c:pt>
                <c:pt idx="14140">
                  <c:v>14140</c:v>
                </c:pt>
                <c:pt idx="14141">
                  <c:v>14141</c:v>
                </c:pt>
                <c:pt idx="14142">
                  <c:v>14142</c:v>
                </c:pt>
                <c:pt idx="14143">
                  <c:v>14143</c:v>
                </c:pt>
                <c:pt idx="14144">
                  <c:v>14144</c:v>
                </c:pt>
                <c:pt idx="14145">
                  <c:v>14145</c:v>
                </c:pt>
                <c:pt idx="14146">
                  <c:v>14146</c:v>
                </c:pt>
                <c:pt idx="14147">
                  <c:v>14147</c:v>
                </c:pt>
                <c:pt idx="14148">
                  <c:v>14148</c:v>
                </c:pt>
                <c:pt idx="14149">
                  <c:v>14149</c:v>
                </c:pt>
                <c:pt idx="14150">
                  <c:v>14150</c:v>
                </c:pt>
                <c:pt idx="14151">
                  <c:v>14151</c:v>
                </c:pt>
                <c:pt idx="14152">
                  <c:v>14152</c:v>
                </c:pt>
                <c:pt idx="14153">
                  <c:v>14153</c:v>
                </c:pt>
                <c:pt idx="14154">
                  <c:v>14154</c:v>
                </c:pt>
                <c:pt idx="14155">
                  <c:v>14155</c:v>
                </c:pt>
                <c:pt idx="14156">
                  <c:v>14156</c:v>
                </c:pt>
                <c:pt idx="14157">
                  <c:v>14157</c:v>
                </c:pt>
                <c:pt idx="14158">
                  <c:v>14158</c:v>
                </c:pt>
                <c:pt idx="14159">
                  <c:v>14159</c:v>
                </c:pt>
                <c:pt idx="14160">
                  <c:v>14160</c:v>
                </c:pt>
                <c:pt idx="14161">
                  <c:v>14161</c:v>
                </c:pt>
                <c:pt idx="14162">
                  <c:v>14162</c:v>
                </c:pt>
                <c:pt idx="14163">
                  <c:v>14163</c:v>
                </c:pt>
                <c:pt idx="14164">
                  <c:v>14164</c:v>
                </c:pt>
                <c:pt idx="14165">
                  <c:v>14165</c:v>
                </c:pt>
                <c:pt idx="14166">
                  <c:v>14166</c:v>
                </c:pt>
                <c:pt idx="14167">
                  <c:v>14167</c:v>
                </c:pt>
                <c:pt idx="14168">
                  <c:v>14168</c:v>
                </c:pt>
                <c:pt idx="14169">
                  <c:v>14169</c:v>
                </c:pt>
                <c:pt idx="14170">
                  <c:v>14170</c:v>
                </c:pt>
                <c:pt idx="14171">
                  <c:v>14171</c:v>
                </c:pt>
                <c:pt idx="14172">
                  <c:v>14172</c:v>
                </c:pt>
                <c:pt idx="14173">
                  <c:v>14173</c:v>
                </c:pt>
                <c:pt idx="14174">
                  <c:v>14174</c:v>
                </c:pt>
                <c:pt idx="14175">
                  <c:v>14175</c:v>
                </c:pt>
                <c:pt idx="14176">
                  <c:v>14176</c:v>
                </c:pt>
                <c:pt idx="14177">
                  <c:v>14177</c:v>
                </c:pt>
                <c:pt idx="14178">
                  <c:v>14178</c:v>
                </c:pt>
                <c:pt idx="14179">
                  <c:v>14179</c:v>
                </c:pt>
                <c:pt idx="14180">
                  <c:v>14180</c:v>
                </c:pt>
                <c:pt idx="14181">
                  <c:v>14181</c:v>
                </c:pt>
                <c:pt idx="14182">
                  <c:v>14182</c:v>
                </c:pt>
                <c:pt idx="14183">
                  <c:v>14183</c:v>
                </c:pt>
                <c:pt idx="14184">
                  <c:v>14184</c:v>
                </c:pt>
                <c:pt idx="14185">
                  <c:v>14185</c:v>
                </c:pt>
                <c:pt idx="14186">
                  <c:v>14186</c:v>
                </c:pt>
                <c:pt idx="14187">
                  <c:v>14187</c:v>
                </c:pt>
                <c:pt idx="14188">
                  <c:v>14188</c:v>
                </c:pt>
                <c:pt idx="14189">
                  <c:v>14189</c:v>
                </c:pt>
                <c:pt idx="14190">
                  <c:v>14190</c:v>
                </c:pt>
                <c:pt idx="14191">
                  <c:v>14191</c:v>
                </c:pt>
                <c:pt idx="14192">
                  <c:v>14192</c:v>
                </c:pt>
                <c:pt idx="14193">
                  <c:v>14193</c:v>
                </c:pt>
                <c:pt idx="14194">
                  <c:v>14194</c:v>
                </c:pt>
                <c:pt idx="14195">
                  <c:v>14195</c:v>
                </c:pt>
                <c:pt idx="14196">
                  <c:v>14196</c:v>
                </c:pt>
                <c:pt idx="14197">
                  <c:v>14197</c:v>
                </c:pt>
                <c:pt idx="14198">
                  <c:v>14198</c:v>
                </c:pt>
                <c:pt idx="14199">
                  <c:v>14199</c:v>
                </c:pt>
                <c:pt idx="14200">
                  <c:v>14200</c:v>
                </c:pt>
                <c:pt idx="14201">
                  <c:v>14201</c:v>
                </c:pt>
                <c:pt idx="14202">
                  <c:v>14202</c:v>
                </c:pt>
                <c:pt idx="14203">
                  <c:v>14203</c:v>
                </c:pt>
                <c:pt idx="14204">
                  <c:v>14204</c:v>
                </c:pt>
                <c:pt idx="14205">
                  <c:v>14205</c:v>
                </c:pt>
                <c:pt idx="14206">
                  <c:v>14206</c:v>
                </c:pt>
                <c:pt idx="14207">
                  <c:v>14207</c:v>
                </c:pt>
                <c:pt idx="14208">
                  <c:v>14208</c:v>
                </c:pt>
                <c:pt idx="14209">
                  <c:v>14209</c:v>
                </c:pt>
                <c:pt idx="14210">
                  <c:v>14210</c:v>
                </c:pt>
                <c:pt idx="14211">
                  <c:v>14211</c:v>
                </c:pt>
                <c:pt idx="14212">
                  <c:v>14212</c:v>
                </c:pt>
                <c:pt idx="14213">
                  <c:v>14213</c:v>
                </c:pt>
                <c:pt idx="14214">
                  <c:v>14214</c:v>
                </c:pt>
                <c:pt idx="14215">
                  <c:v>14215</c:v>
                </c:pt>
                <c:pt idx="14216">
                  <c:v>14216</c:v>
                </c:pt>
                <c:pt idx="14217">
                  <c:v>14217</c:v>
                </c:pt>
                <c:pt idx="14218">
                  <c:v>14218</c:v>
                </c:pt>
                <c:pt idx="14219">
                  <c:v>14219</c:v>
                </c:pt>
                <c:pt idx="14220">
                  <c:v>14220</c:v>
                </c:pt>
                <c:pt idx="14221">
                  <c:v>14221</c:v>
                </c:pt>
                <c:pt idx="14222">
                  <c:v>14222</c:v>
                </c:pt>
                <c:pt idx="14223">
                  <c:v>14223</c:v>
                </c:pt>
                <c:pt idx="14224">
                  <c:v>14224</c:v>
                </c:pt>
                <c:pt idx="14225">
                  <c:v>14225</c:v>
                </c:pt>
                <c:pt idx="14226">
                  <c:v>14226</c:v>
                </c:pt>
                <c:pt idx="14227">
                  <c:v>14227</c:v>
                </c:pt>
                <c:pt idx="14228">
                  <c:v>14228</c:v>
                </c:pt>
                <c:pt idx="14229">
                  <c:v>14229</c:v>
                </c:pt>
                <c:pt idx="14230">
                  <c:v>14230</c:v>
                </c:pt>
                <c:pt idx="14231">
                  <c:v>14231</c:v>
                </c:pt>
                <c:pt idx="14232">
                  <c:v>14232</c:v>
                </c:pt>
                <c:pt idx="14233">
                  <c:v>14233</c:v>
                </c:pt>
                <c:pt idx="14234">
                  <c:v>14234</c:v>
                </c:pt>
                <c:pt idx="14235">
                  <c:v>14235</c:v>
                </c:pt>
                <c:pt idx="14236">
                  <c:v>14236</c:v>
                </c:pt>
                <c:pt idx="14237">
                  <c:v>14237</c:v>
                </c:pt>
                <c:pt idx="14238">
                  <c:v>14238</c:v>
                </c:pt>
                <c:pt idx="14239">
                  <c:v>14239</c:v>
                </c:pt>
                <c:pt idx="14240">
                  <c:v>14240</c:v>
                </c:pt>
                <c:pt idx="14241">
                  <c:v>14241</c:v>
                </c:pt>
                <c:pt idx="14242">
                  <c:v>14242</c:v>
                </c:pt>
                <c:pt idx="14243">
                  <c:v>14243</c:v>
                </c:pt>
                <c:pt idx="14244">
                  <c:v>14244</c:v>
                </c:pt>
                <c:pt idx="14245">
                  <c:v>14245</c:v>
                </c:pt>
                <c:pt idx="14246">
                  <c:v>14246</c:v>
                </c:pt>
                <c:pt idx="14247">
                  <c:v>14247</c:v>
                </c:pt>
                <c:pt idx="14248">
                  <c:v>14248</c:v>
                </c:pt>
                <c:pt idx="14249">
                  <c:v>14249</c:v>
                </c:pt>
                <c:pt idx="14250">
                  <c:v>14250</c:v>
                </c:pt>
                <c:pt idx="14251">
                  <c:v>14251</c:v>
                </c:pt>
                <c:pt idx="14252">
                  <c:v>14252</c:v>
                </c:pt>
                <c:pt idx="14253">
                  <c:v>14253</c:v>
                </c:pt>
                <c:pt idx="14254">
                  <c:v>14254</c:v>
                </c:pt>
                <c:pt idx="14255">
                  <c:v>14255</c:v>
                </c:pt>
                <c:pt idx="14256">
                  <c:v>14256</c:v>
                </c:pt>
                <c:pt idx="14257">
                  <c:v>14257</c:v>
                </c:pt>
                <c:pt idx="14258">
                  <c:v>14258</c:v>
                </c:pt>
                <c:pt idx="14259">
                  <c:v>14259</c:v>
                </c:pt>
                <c:pt idx="14260">
                  <c:v>14260</c:v>
                </c:pt>
                <c:pt idx="14261">
                  <c:v>14261</c:v>
                </c:pt>
                <c:pt idx="14262">
                  <c:v>14262</c:v>
                </c:pt>
                <c:pt idx="14263">
                  <c:v>14263</c:v>
                </c:pt>
                <c:pt idx="14264">
                  <c:v>14264</c:v>
                </c:pt>
                <c:pt idx="14265">
                  <c:v>14265</c:v>
                </c:pt>
                <c:pt idx="14266">
                  <c:v>14266</c:v>
                </c:pt>
                <c:pt idx="14267">
                  <c:v>14267</c:v>
                </c:pt>
                <c:pt idx="14268">
                  <c:v>14268</c:v>
                </c:pt>
                <c:pt idx="14269">
                  <c:v>14269</c:v>
                </c:pt>
                <c:pt idx="14270">
                  <c:v>14270</c:v>
                </c:pt>
                <c:pt idx="14271">
                  <c:v>14271</c:v>
                </c:pt>
                <c:pt idx="14272">
                  <c:v>14272</c:v>
                </c:pt>
                <c:pt idx="14273">
                  <c:v>14273</c:v>
                </c:pt>
                <c:pt idx="14274">
                  <c:v>14274</c:v>
                </c:pt>
                <c:pt idx="14275">
                  <c:v>14275</c:v>
                </c:pt>
                <c:pt idx="14276">
                  <c:v>14276</c:v>
                </c:pt>
                <c:pt idx="14277">
                  <c:v>14277</c:v>
                </c:pt>
                <c:pt idx="14278">
                  <c:v>14278</c:v>
                </c:pt>
                <c:pt idx="14279">
                  <c:v>14279</c:v>
                </c:pt>
                <c:pt idx="14280">
                  <c:v>14280</c:v>
                </c:pt>
                <c:pt idx="14281">
                  <c:v>14281</c:v>
                </c:pt>
                <c:pt idx="14282">
                  <c:v>14282</c:v>
                </c:pt>
                <c:pt idx="14283">
                  <c:v>14283</c:v>
                </c:pt>
                <c:pt idx="14284">
                  <c:v>14284</c:v>
                </c:pt>
                <c:pt idx="14285">
                  <c:v>14285</c:v>
                </c:pt>
                <c:pt idx="14286">
                  <c:v>14286</c:v>
                </c:pt>
                <c:pt idx="14287">
                  <c:v>14287</c:v>
                </c:pt>
                <c:pt idx="14288">
                  <c:v>14288</c:v>
                </c:pt>
                <c:pt idx="14289">
                  <c:v>14289</c:v>
                </c:pt>
                <c:pt idx="14290">
                  <c:v>14290</c:v>
                </c:pt>
                <c:pt idx="14291">
                  <c:v>14291</c:v>
                </c:pt>
                <c:pt idx="14292">
                  <c:v>14292</c:v>
                </c:pt>
                <c:pt idx="14293">
                  <c:v>14293</c:v>
                </c:pt>
                <c:pt idx="14294">
                  <c:v>14294</c:v>
                </c:pt>
                <c:pt idx="14295">
                  <c:v>14295</c:v>
                </c:pt>
                <c:pt idx="14296">
                  <c:v>14296</c:v>
                </c:pt>
                <c:pt idx="14297">
                  <c:v>14297</c:v>
                </c:pt>
                <c:pt idx="14298">
                  <c:v>14298</c:v>
                </c:pt>
                <c:pt idx="14299">
                  <c:v>14299</c:v>
                </c:pt>
                <c:pt idx="14300">
                  <c:v>14300</c:v>
                </c:pt>
                <c:pt idx="14301">
                  <c:v>14301</c:v>
                </c:pt>
                <c:pt idx="14302">
                  <c:v>14302</c:v>
                </c:pt>
                <c:pt idx="14303">
                  <c:v>14303</c:v>
                </c:pt>
                <c:pt idx="14304">
                  <c:v>14304</c:v>
                </c:pt>
                <c:pt idx="14305">
                  <c:v>14305</c:v>
                </c:pt>
                <c:pt idx="14306">
                  <c:v>14306</c:v>
                </c:pt>
                <c:pt idx="14307">
                  <c:v>14307</c:v>
                </c:pt>
                <c:pt idx="14308">
                  <c:v>14308</c:v>
                </c:pt>
                <c:pt idx="14309">
                  <c:v>14309</c:v>
                </c:pt>
                <c:pt idx="14310">
                  <c:v>14310</c:v>
                </c:pt>
                <c:pt idx="14311">
                  <c:v>14311</c:v>
                </c:pt>
                <c:pt idx="14312">
                  <c:v>14312</c:v>
                </c:pt>
                <c:pt idx="14313">
                  <c:v>14313</c:v>
                </c:pt>
                <c:pt idx="14314">
                  <c:v>14314</c:v>
                </c:pt>
                <c:pt idx="14315">
                  <c:v>14315</c:v>
                </c:pt>
                <c:pt idx="14316">
                  <c:v>14316</c:v>
                </c:pt>
                <c:pt idx="14317">
                  <c:v>14317</c:v>
                </c:pt>
                <c:pt idx="14318">
                  <c:v>14318</c:v>
                </c:pt>
                <c:pt idx="14319">
                  <c:v>14319</c:v>
                </c:pt>
                <c:pt idx="14320">
                  <c:v>14320</c:v>
                </c:pt>
                <c:pt idx="14321">
                  <c:v>14321</c:v>
                </c:pt>
                <c:pt idx="14322">
                  <c:v>14322</c:v>
                </c:pt>
                <c:pt idx="14323">
                  <c:v>14323</c:v>
                </c:pt>
                <c:pt idx="14324">
                  <c:v>14324</c:v>
                </c:pt>
                <c:pt idx="14325">
                  <c:v>14325</c:v>
                </c:pt>
                <c:pt idx="14326">
                  <c:v>14326</c:v>
                </c:pt>
                <c:pt idx="14327">
                  <c:v>14327</c:v>
                </c:pt>
                <c:pt idx="14328">
                  <c:v>14328</c:v>
                </c:pt>
                <c:pt idx="14329">
                  <c:v>14329</c:v>
                </c:pt>
                <c:pt idx="14330">
                  <c:v>14330</c:v>
                </c:pt>
                <c:pt idx="14331">
                  <c:v>14331</c:v>
                </c:pt>
                <c:pt idx="14332">
                  <c:v>14332</c:v>
                </c:pt>
                <c:pt idx="14333">
                  <c:v>14333</c:v>
                </c:pt>
                <c:pt idx="14334">
                  <c:v>14334</c:v>
                </c:pt>
                <c:pt idx="14335">
                  <c:v>14335</c:v>
                </c:pt>
                <c:pt idx="14336">
                  <c:v>14336</c:v>
                </c:pt>
                <c:pt idx="14337">
                  <c:v>14337</c:v>
                </c:pt>
                <c:pt idx="14338">
                  <c:v>14338</c:v>
                </c:pt>
                <c:pt idx="14339">
                  <c:v>14339</c:v>
                </c:pt>
                <c:pt idx="14340">
                  <c:v>14340</c:v>
                </c:pt>
                <c:pt idx="14341">
                  <c:v>14341</c:v>
                </c:pt>
                <c:pt idx="14342">
                  <c:v>14342</c:v>
                </c:pt>
                <c:pt idx="14343">
                  <c:v>14343</c:v>
                </c:pt>
                <c:pt idx="14344">
                  <c:v>14344</c:v>
                </c:pt>
                <c:pt idx="14345">
                  <c:v>14345</c:v>
                </c:pt>
                <c:pt idx="14346">
                  <c:v>14346</c:v>
                </c:pt>
                <c:pt idx="14347">
                  <c:v>14347</c:v>
                </c:pt>
                <c:pt idx="14348">
                  <c:v>14348</c:v>
                </c:pt>
                <c:pt idx="14349">
                  <c:v>14349</c:v>
                </c:pt>
                <c:pt idx="14350">
                  <c:v>14350</c:v>
                </c:pt>
                <c:pt idx="14351">
                  <c:v>14351</c:v>
                </c:pt>
                <c:pt idx="14352">
                  <c:v>14352</c:v>
                </c:pt>
                <c:pt idx="14353">
                  <c:v>14353</c:v>
                </c:pt>
                <c:pt idx="14354">
                  <c:v>14354</c:v>
                </c:pt>
                <c:pt idx="14355">
                  <c:v>14355</c:v>
                </c:pt>
                <c:pt idx="14356">
                  <c:v>14356</c:v>
                </c:pt>
                <c:pt idx="14357">
                  <c:v>14357</c:v>
                </c:pt>
                <c:pt idx="14358">
                  <c:v>14358</c:v>
                </c:pt>
                <c:pt idx="14359">
                  <c:v>14359</c:v>
                </c:pt>
                <c:pt idx="14360">
                  <c:v>14360</c:v>
                </c:pt>
                <c:pt idx="14361">
                  <c:v>14361</c:v>
                </c:pt>
                <c:pt idx="14362">
                  <c:v>14362</c:v>
                </c:pt>
                <c:pt idx="14363">
                  <c:v>14363</c:v>
                </c:pt>
                <c:pt idx="14364">
                  <c:v>14364</c:v>
                </c:pt>
                <c:pt idx="14365">
                  <c:v>14365</c:v>
                </c:pt>
                <c:pt idx="14366">
                  <c:v>14366</c:v>
                </c:pt>
                <c:pt idx="14367">
                  <c:v>14367</c:v>
                </c:pt>
                <c:pt idx="14368">
                  <c:v>14368</c:v>
                </c:pt>
                <c:pt idx="14369">
                  <c:v>14369</c:v>
                </c:pt>
                <c:pt idx="14370">
                  <c:v>14370</c:v>
                </c:pt>
                <c:pt idx="14371">
                  <c:v>14371</c:v>
                </c:pt>
                <c:pt idx="14372">
                  <c:v>14372</c:v>
                </c:pt>
                <c:pt idx="14373">
                  <c:v>14373</c:v>
                </c:pt>
                <c:pt idx="14374">
                  <c:v>14374</c:v>
                </c:pt>
                <c:pt idx="14375">
                  <c:v>14375</c:v>
                </c:pt>
                <c:pt idx="14376">
                  <c:v>14376</c:v>
                </c:pt>
                <c:pt idx="14377">
                  <c:v>14377</c:v>
                </c:pt>
                <c:pt idx="14378">
                  <c:v>14378</c:v>
                </c:pt>
                <c:pt idx="14379">
                  <c:v>14379</c:v>
                </c:pt>
                <c:pt idx="14380">
                  <c:v>14380</c:v>
                </c:pt>
                <c:pt idx="14381">
                  <c:v>14381</c:v>
                </c:pt>
                <c:pt idx="14382">
                  <c:v>14382</c:v>
                </c:pt>
                <c:pt idx="14383">
                  <c:v>14383</c:v>
                </c:pt>
                <c:pt idx="14384">
                  <c:v>14384</c:v>
                </c:pt>
                <c:pt idx="14385">
                  <c:v>14385</c:v>
                </c:pt>
                <c:pt idx="14386">
                  <c:v>14386</c:v>
                </c:pt>
                <c:pt idx="14387">
                  <c:v>14387</c:v>
                </c:pt>
                <c:pt idx="14388">
                  <c:v>14388</c:v>
                </c:pt>
                <c:pt idx="14389">
                  <c:v>14389</c:v>
                </c:pt>
                <c:pt idx="14390">
                  <c:v>14390</c:v>
                </c:pt>
                <c:pt idx="14391">
                  <c:v>14391</c:v>
                </c:pt>
                <c:pt idx="14392">
                  <c:v>14392</c:v>
                </c:pt>
                <c:pt idx="14393">
                  <c:v>14393</c:v>
                </c:pt>
                <c:pt idx="14394">
                  <c:v>14394</c:v>
                </c:pt>
                <c:pt idx="14395">
                  <c:v>14395</c:v>
                </c:pt>
                <c:pt idx="14396">
                  <c:v>14396</c:v>
                </c:pt>
                <c:pt idx="14397">
                  <c:v>14397</c:v>
                </c:pt>
                <c:pt idx="14398">
                  <c:v>14398</c:v>
                </c:pt>
                <c:pt idx="14399">
                  <c:v>14399</c:v>
                </c:pt>
                <c:pt idx="14400">
                  <c:v>14400</c:v>
                </c:pt>
                <c:pt idx="14401">
                  <c:v>14401</c:v>
                </c:pt>
                <c:pt idx="14402">
                  <c:v>14402</c:v>
                </c:pt>
                <c:pt idx="14403">
                  <c:v>14403</c:v>
                </c:pt>
                <c:pt idx="14404">
                  <c:v>14404</c:v>
                </c:pt>
                <c:pt idx="14405">
                  <c:v>14405</c:v>
                </c:pt>
                <c:pt idx="14406">
                  <c:v>14406</c:v>
                </c:pt>
                <c:pt idx="14407">
                  <c:v>14407</c:v>
                </c:pt>
                <c:pt idx="14408">
                  <c:v>14408</c:v>
                </c:pt>
                <c:pt idx="14409">
                  <c:v>14409</c:v>
                </c:pt>
                <c:pt idx="14410">
                  <c:v>14410</c:v>
                </c:pt>
                <c:pt idx="14411">
                  <c:v>14411</c:v>
                </c:pt>
                <c:pt idx="14412">
                  <c:v>14412</c:v>
                </c:pt>
                <c:pt idx="14413">
                  <c:v>14413</c:v>
                </c:pt>
                <c:pt idx="14414">
                  <c:v>14414</c:v>
                </c:pt>
                <c:pt idx="14415">
                  <c:v>14415</c:v>
                </c:pt>
                <c:pt idx="14416">
                  <c:v>14416</c:v>
                </c:pt>
                <c:pt idx="14417">
                  <c:v>14417</c:v>
                </c:pt>
                <c:pt idx="14418">
                  <c:v>14418</c:v>
                </c:pt>
                <c:pt idx="14419">
                  <c:v>14419</c:v>
                </c:pt>
                <c:pt idx="14420">
                  <c:v>14420</c:v>
                </c:pt>
                <c:pt idx="14421">
                  <c:v>14421</c:v>
                </c:pt>
                <c:pt idx="14422">
                  <c:v>14422</c:v>
                </c:pt>
                <c:pt idx="14423">
                  <c:v>14423</c:v>
                </c:pt>
                <c:pt idx="14424">
                  <c:v>14424</c:v>
                </c:pt>
                <c:pt idx="14425">
                  <c:v>14425</c:v>
                </c:pt>
                <c:pt idx="14426">
                  <c:v>14426</c:v>
                </c:pt>
                <c:pt idx="14427">
                  <c:v>14427</c:v>
                </c:pt>
                <c:pt idx="14428">
                  <c:v>14428</c:v>
                </c:pt>
                <c:pt idx="14429">
                  <c:v>14429</c:v>
                </c:pt>
                <c:pt idx="14430">
                  <c:v>14430</c:v>
                </c:pt>
                <c:pt idx="14431">
                  <c:v>14431</c:v>
                </c:pt>
                <c:pt idx="14432">
                  <c:v>14432</c:v>
                </c:pt>
                <c:pt idx="14433">
                  <c:v>14433</c:v>
                </c:pt>
                <c:pt idx="14434">
                  <c:v>14434</c:v>
                </c:pt>
                <c:pt idx="14435">
                  <c:v>14435</c:v>
                </c:pt>
                <c:pt idx="14436">
                  <c:v>14436</c:v>
                </c:pt>
                <c:pt idx="14437">
                  <c:v>14437</c:v>
                </c:pt>
                <c:pt idx="14438">
                  <c:v>14438</c:v>
                </c:pt>
                <c:pt idx="14439">
                  <c:v>14439</c:v>
                </c:pt>
                <c:pt idx="14440">
                  <c:v>14440</c:v>
                </c:pt>
                <c:pt idx="14441">
                  <c:v>14441</c:v>
                </c:pt>
                <c:pt idx="14442">
                  <c:v>14442</c:v>
                </c:pt>
                <c:pt idx="14443">
                  <c:v>14443</c:v>
                </c:pt>
                <c:pt idx="14444">
                  <c:v>14444</c:v>
                </c:pt>
                <c:pt idx="14445">
                  <c:v>14445</c:v>
                </c:pt>
                <c:pt idx="14446">
                  <c:v>14446</c:v>
                </c:pt>
                <c:pt idx="14447">
                  <c:v>14447</c:v>
                </c:pt>
                <c:pt idx="14448">
                  <c:v>14448</c:v>
                </c:pt>
                <c:pt idx="14449">
                  <c:v>14449</c:v>
                </c:pt>
                <c:pt idx="14450">
                  <c:v>14450</c:v>
                </c:pt>
                <c:pt idx="14451">
                  <c:v>14451</c:v>
                </c:pt>
                <c:pt idx="14452">
                  <c:v>14452</c:v>
                </c:pt>
                <c:pt idx="14453">
                  <c:v>14453</c:v>
                </c:pt>
                <c:pt idx="14454">
                  <c:v>14454</c:v>
                </c:pt>
                <c:pt idx="14455">
                  <c:v>14455</c:v>
                </c:pt>
                <c:pt idx="14456">
                  <c:v>14456</c:v>
                </c:pt>
                <c:pt idx="14457">
                  <c:v>14457</c:v>
                </c:pt>
                <c:pt idx="14458">
                  <c:v>14458</c:v>
                </c:pt>
                <c:pt idx="14459">
                  <c:v>14459</c:v>
                </c:pt>
                <c:pt idx="14460">
                  <c:v>14460</c:v>
                </c:pt>
                <c:pt idx="14461">
                  <c:v>14461</c:v>
                </c:pt>
                <c:pt idx="14462">
                  <c:v>14462</c:v>
                </c:pt>
                <c:pt idx="14463">
                  <c:v>14463</c:v>
                </c:pt>
                <c:pt idx="14464">
                  <c:v>14464</c:v>
                </c:pt>
                <c:pt idx="14465">
                  <c:v>14465</c:v>
                </c:pt>
                <c:pt idx="14466">
                  <c:v>14466</c:v>
                </c:pt>
                <c:pt idx="14467">
                  <c:v>14467</c:v>
                </c:pt>
                <c:pt idx="14468">
                  <c:v>14468</c:v>
                </c:pt>
                <c:pt idx="14469">
                  <c:v>14469</c:v>
                </c:pt>
                <c:pt idx="14470">
                  <c:v>14470</c:v>
                </c:pt>
                <c:pt idx="14471">
                  <c:v>14471</c:v>
                </c:pt>
                <c:pt idx="14472">
                  <c:v>14472</c:v>
                </c:pt>
                <c:pt idx="14473">
                  <c:v>14473</c:v>
                </c:pt>
                <c:pt idx="14474">
                  <c:v>14474</c:v>
                </c:pt>
                <c:pt idx="14475">
                  <c:v>14475</c:v>
                </c:pt>
                <c:pt idx="14476">
                  <c:v>14476</c:v>
                </c:pt>
                <c:pt idx="14477">
                  <c:v>14477</c:v>
                </c:pt>
                <c:pt idx="14478">
                  <c:v>14478</c:v>
                </c:pt>
                <c:pt idx="14479">
                  <c:v>14479</c:v>
                </c:pt>
                <c:pt idx="14480">
                  <c:v>14480</c:v>
                </c:pt>
                <c:pt idx="14481">
                  <c:v>14481</c:v>
                </c:pt>
                <c:pt idx="14482">
                  <c:v>14482</c:v>
                </c:pt>
                <c:pt idx="14483">
                  <c:v>14483</c:v>
                </c:pt>
                <c:pt idx="14484">
                  <c:v>14484</c:v>
                </c:pt>
                <c:pt idx="14485">
                  <c:v>14485</c:v>
                </c:pt>
                <c:pt idx="14486">
                  <c:v>14486</c:v>
                </c:pt>
                <c:pt idx="14487">
                  <c:v>14487</c:v>
                </c:pt>
                <c:pt idx="14488">
                  <c:v>14488</c:v>
                </c:pt>
                <c:pt idx="14489">
                  <c:v>14489</c:v>
                </c:pt>
                <c:pt idx="14490">
                  <c:v>14490</c:v>
                </c:pt>
                <c:pt idx="14491">
                  <c:v>14491</c:v>
                </c:pt>
                <c:pt idx="14492">
                  <c:v>14492</c:v>
                </c:pt>
                <c:pt idx="14493">
                  <c:v>14493</c:v>
                </c:pt>
                <c:pt idx="14494">
                  <c:v>14494</c:v>
                </c:pt>
                <c:pt idx="14495">
                  <c:v>14495</c:v>
                </c:pt>
                <c:pt idx="14496">
                  <c:v>14496</c:v>
                </c:pt>
                <c:pt idx="14497">
                  <c:v>14497</c:v>
                </c:pt>
                <c:pt idx="14498">
                  <c:v>14498</c:v>
                </c:pt>
                <c:pt idx="14499">
                  <c:v>14499</c:v>
                </c:pt>
                <c:pt idx="14500">
                  <c:v>14500</c:v>
                </c:pt>
                <c:pt idx="14501">
                  <c:v>14501</c:v>
                </c:pt>
                <c:pt idx="14502">
                  <c:v>14502</c:v>
                </c:pt>
                <c:pt idx="14503">
                  <c:v>14503</c:v>
                </c:pt>
                <c:pt idx="14504">
                  <c:v>14504</c:v>
                </c:pt>
                <c:pt idx="14505">
                  <c:v>14505</c:v>
                </c:pt>
                <c:pt idx="14506">
                  <c:v>14506</c:v>
                </c:pt>
                <c:pt idx="14507">
                  <c:v>14507</c:v>
                </c:pt>
                <c:pt idx="14508">
                  <c:v>14508</c:v>
                </c:pt>
                <c:pt idx="14509">
                  <c:v>14509</c:v>
                </c:pt>
                <c:pt idx="14510">
                  <c:v>14510</c:v>
                </c:pt>
                <c:pt idx="14511">
                  <c:v>14511</c:v>
                </c:pt>
                <c:pt idx="14512">
                  <c:v>14512</c:v>
                </c:pt>
                <c:pt idx="14513">
                  <c:v>14513</c:v>
                </c:pt>
                <c:pt idx="14514">
                  <c:v>14514</c:v>
                </c:pt>
                <c:pt idx="14515">
                  <c:v>14515</c:v>
                </c:pt>
                <c:pt idx="14516">
                  <c:v>14516</c:v>
                </c:pt>
                <c:pt idx="14517">
                  <c:v>14517</c:v>
                </c:pt>
                <c:pt idx="14518">
                  <c:v>14518</c:v>
                </c:pt>
                <c:pt idx="14519">
                  <c:v>14519</c:v>
                </c:pt>
                <c:pt idx="14520">
                  <c:v>14520</c:v>
                </c:pt>
                <c:pt idx="14521">
                  <c:v>14521</c:v>
                </c:pt>
                <c:pt idx="14522">
                  <c:v>14522</c:v>
                </c:pt>
                <c:pt idx="14523">
                  <c:v>14523</c:v>
                </c:pt>
                <c:pt idx="14524">
                  <c:v>14524</c:v>
                </c:pt>
                <c:pt idx="14525">
                  <c:v>14525</c:v>
                </c:pt>
                <c:pt idx="14526">
                  <c:v>14526</c:v>
                </c:pt>
                <c:pt idx="14527">
                  <c:v>14527</c:v>
                </c:pt>
                <c:pt idx="14528">
                  <c:v>14528</c:v>
                </c:pt>
                <c:pt idx="14529">
                  <c:v>14529</c:v>
                </c:pt>
                <c:pt idx="14530">
                  <c:v>14530</c:v>
                </c:pt>
                <c:pt idx="14531">
                  <c:v>14531</c:v>
                </c:pt>
                <c:pt idx="14532">
                  <c:v>14532</c:v>
                </c:pt>
                <c:pt idx="14533">
                  <c:v>14533</c:v>
                </c:pt>
                <c:pt idx="14534">
                  <c:v>14534</c:v>
                </c:pt>
                <c:pt idx="14535">
                  <c:v>14535</c:v>
                </c:pt>
                <c:pt idx="14536">
                  <c:v>14536</c:v>
                </c:pt>
                <c:pt idx="14537">
                  <c:v>14537</c:v>
                </c:pt>
                <c:pt idx="14538">
                  <c:v>14538</c:v>
                </c:pt>
                <c:pt idx="14539">
                  <c:v>14539</c:v>
                </c:pt>
                <c:pt idx="14540">
                  <c:v>14540</c:v>
                </c:pt>
                <c:pt idx="14541">
                  <c:v>14541</c:v>
                </c:pt>
                <c:pt idx="14542">
                  <c:v>14542</c:v>
                </c:pt>
                <c:pt idx="14543">
                  <c:v>14543</c:v>
                </c:pt>
                <c:pt idx="14544">
                  <c:v>14544</c:v>
                </c:pt>
                <c:pt idx="14545">
                  <c:v>14545</c:v>
                </c:pt>
                <c:pt idx="14546">
                  <c:v>14546</c:v>
                </c:pt>
                <c:pt idx="14547">
                  <c:v>14547</c:v>
                </c:pt>
                <c:pt idx="14548">
                  <c:v>14548</c:v>
                </c:pt>
                <c:pt idx="14549">
                  <c:v>14549</c:v>
                </c:pt>
                <c:pt idx="14550">
                  <c:v>14550</c:v>
                </c:pt>
                <c:pt idx="14551">
                  <c:v>14551</c:v>
                </c:pt>
                <c:pt idx="14552">
                  <c:v>14552</c:v>
                </c:pt>
                <c:pt idx="14553">
                  <c:v>14553</c:v>
                </c:pt>
                <c:pt idx="14554">
                  <c:v>14554</c:v>
                </c:pt>
                <c:pt idx="14555">
                  <c:v>14555</c:v>
                </c:pt>
                <c:pt idx="14556">
                  <c:v>14556</c:v>
                </c:pt>
                <c:pt idx="14557">
                  <c:v>14557</c:v>
                </c:pt>
                <c:pt idx="14558">
                  <c:v>14558</c:v>
                </c:pt>
                <c:pt idx="14559">
                  <c:v>14559</c:v>
                </c:pt>
                <c:pt idx="14560">
                  <c:v>14560</c:v>
                </c:pt>
                <c:pt idx="14561">
                  <c:v>14561</c:v>
                </c:pt>
                <c:pt idx="14562">
                  <c:v>14562</c:v>
                </c:pt>
                <c:pt idx="14563">
                  <c:v>14563</c:v>
                </c:pt>
                <c:pt idx="14564">
                  <c:v>14564</c:v>
                </c:pt>
                <c:pt idx="14565">
                  <c:v>14565</c:v>
                </c:pt>
                <c:pt idx="14566">
                  <c:v>14566</c:v>
                </c:pt>
                <c:pt idx="14567">
                  <c:v>14567</c:v>
                </c:pt>
                <c:pt idx="14568">
                  <c:v>14568</c:v>
                </c:pt>
                <c:pt idx="14569">
                  <c:v>14569</c:v>
                </c:pt>
                <c:pt idx="14570">
                  <c:v>14570</c:v>
                </c:pt>
                <c:pt idx="14571">
                  <c:v>14571</c:v>
                </c:pt>
                <c:pt idx="14572">
                  <c:v>14572</c:v>
                </c:pt>
                <c:pt idx="14573">
                  <c:v>14573</c:v>
                </c:pt>
                <c:pt idx="14574">
                  <c:v>14574</c:v>
                </c:pt>
                <c:pt idx="14575">
                  <c:v>14575</c:v>
                </c:pt>
                <c:pt idx="14576">
                  <c:v>14576</c:v>
                </c:pt>
                <c:pt idx="14577">
                  <c:v>14577</c:v>
                </c:pt>
                <c:pt idx="14578">
                  <c:v>14578</c:v>
                </c:pt>
                <c:pt idx="14579">
                  <c:v>14579</c:v>
                </c:pt>
                <c:pt idx="14580">
                  <c:v>14580</c:v>
                </c:pt>
                <c:pt idx="14581">
                  <c:v>14581</c:v>
                </c:pt>
                <c:pt idx="14582">
                  <c:v>14582</c:v>
                </c:pt>
                <c:pt idx="14583">
                  <c:v>14583</c:v>
                </c:pt>
                <c:pt idx="14584">
                  <c:v>14584</c:v>
                </c:pt>
                <c:pt idx="14585">
                  <c:v>14585</c:v>
                </c:pt>
                <c:pt idx="14586">
                  <c:v>14586</c:v>
                </c:pt>
                <c:pt idx="14587">
                  <c:v>14587</c:v>
                </c:pt>
                <c:pt idx="14588">
                  <c:v>14588</c:v>
                </c:pt>
                <c:pt idx="14589">
                  <c:v>14589</c:v>
                </c:pt>
                <c:pt idx="14590">
                  <c:v>14590</c:v>
                </c:pt>
                <c:pt idx="14591">
                  <c:v>14591</c:v>
                </c:pt>
                <c:pt idx="14592">
                  <c:v>14592</c:v>
                </c:pt>
                <c:pt idx="14593">
                  <c:v>14593</c:v>
                </c:pt>
                <c:pt idx="14594">
                  <c:v>14594</c:v>
                </c:pt>
                <c:pt idx="14595">
                  <c:v>14595</c:v>
                </c:pt>
                <c:pt idx="14596">
                  <c:v>14596</c:v>
                </c:pt>
                <c:pt idx="14597">
                  <c:v>14597</c:v>
                </c:pt>
                <c:pt idx="14598">
                  <c:v>14598</c:v>
                </c:pt>
                <c:pt idx="14599">
                  <c:v>14599</c:v>
                </c:pt>
                <c:pt idx="14600">
                  <c:v>14600</c:v>
                </c:pt>
                <c:pt idx="14601">
                  <c:v>14601</c:v>
                </c:pt>
                <c:pt idx="14602">
                  <c:v>14602</c:v>
                </c:pt>
                <c:pt idx="14603">
                  <c:v>14603</c:v>
                </c:pt>
                <c:pt idx="14604">
                  <c:v>14604</c:v>
                </c:pt>
                <c:pt idx="14605">
                  <c:v>14605</c:v>
                </c:pt>
                <c:pt idx="14606">
                  <c:v>14606</c:v>
                </c:pt>
                <c:pt idx="14607">
                  <c:v>14607</c:v>
                </c:pt>
                <c:pt idx="14608">
                  <c:v>14608</c:v>
                </c:pt>
                <c:pt idx="14609">
                  <c:v>14609</c:v>
                </c:pt>
                <c:pt idx="14610">
                  <c:v>14610</c:v>
                </c:pt>
                <c:pt idx="14611">
                  <c:v>14611</c:v>
                </c:pt>
                <c:pt idx="14612">
                  <c:v>14612</c:v>
                </c:pt>
                <c:pt idx="14613">
                  <c:v>14613</c:v>
                </c:pt>
                <c:pt idx="14614">
                  <c:v>14614</c:v>
                </c:pt>
                <c:pt idx="14615">
                  <c:v>14615</c:v>
                </c:pt>
                <c:pt idx="14616">
                  <c:v>14616</c:v>
                </c:pt>
                <c:pt idx="14617">
                  <c:v>14617</c:v>
                </c:pt>
                <c:pt idx="14618">
                  <c:v>14618</c:v>
                </c:pt>
                <c:pt idx="14619">
                  <c:v>14619</c:v>
                </c:pt>
                <c:pt idx="14620">
                  <c:v>14620</c:v>
                </c:pt>
                <c:pt idx="14621">
                  <c:v>14621</c:v>
                </c:pt>
                <c:pt idx="14622">
                  <c:v>14622</c:v>
                </c:pt>
                <c:pt idx="14623">
                  <c:v>14623</c:v>
                </c:pt>
                <c:pt idx="14624">
                  <c:v>14624</c:v>
                </c:pt>
                <c:pt idx="14625">
                  <c:v>14625</c:v>
                </c:pt>
                <c:pt idx="14626">
                  <c:v>14626</c:v>
                </c:pt>
                <c:pt idx="14627">
                  <c:v>14627</c:v>
                </c:pt>
                <c:pt idx="14628">
                  <c:v>14628</c:v>
                </c:pt>
                <c:pt idx="14629">
                  <c:v>14629</c:v>
                </c:pt>
                <c:pt idx="14630">
                  <c:v>14630</c:v>
                </c:pt>
                <c:pt idx="14631">
                  <c:v>14631</c:v>
                </c:pt>
                <c:pt idx="14632">
                  <c:v>14632</c:v>
                </c:pt>
                <c:pt idx="14633">
                  <c:v>14633</c:v>
                </c:pt>
                <c:pt idx="14634">
                  <c:v>14634</c:v>
                </c:pt>
                <c:pt idx="14635">
                  <c:v>14635</c:v>
                </c:pt>
                <c:pt idx="14636">
                  <c:v>14636</c:v>
                </c:pt>
                <c:pt idx="14637">
                  <c:v>14637</c:v>
                </c:pt>
                <c:pt idx="14638">
                  <c:v>14638</c:v>
                </c:pt>
                <c:pt idx="14639">
                  <c:v>14639</c:v>
                </c:pt>
                <c:pt idx="14640">
                  <c:v>14640</c:v>
                </c:pt>
                <c:pt idx="14641">
                  <c:v>14641</c:v>
                </c:pt>
                <c:pt idx="14642">
                  <c:v>14642</c:v>
                </c:pt>
                <c:pt idx="14643">
                  <c:v>14643</c:v>
                </c:pt>
                <c:pt idx="14644">
                  <c:v>14644</c:v>
                </c:pt>
                <c:pt idx="14645">
                  <c:v>14645</c:v>
                </c:pt>
                <c:pt idx="14646">
                  <c:v>14646</c:v>
                </c:pt>
                <c:pt idx="14647">
                  <c:v>14647</c:v>
                </c:pt>
                <c:pt idx="14648">
                  <c:v>14648</c:v>
                </c:pt>
                <c:pt idx="14649">
                  <c:v>14649</c:v>
                </c:pt>
                <c:pt idx="14650">
                  <c:v>14650</c:v>
                </c:pt>
                <c:pt idx="14651">
                  <c:v>14651</c:v>
                </c:pt>
                <c:pt idx="14652">
                  <c:v>14652</c:v>
                </c:pt>
                <c:pt idx="14653">
                  <c:v>14653</c:v>
                </c:pt>
                <c:pt idx="14654">
                  <c:v>14654</c:v>
                </c:pt>
                <c:pt idx="14655">
                  <c:v>14655</c:v>
                </c:pt>
                <c:pt idx="14656">
                  <c:v>14656</c:v>
                </c:pt>
                <c:pt idx="14657">
                  <c:v>14657</c:v>
                </c:pt>
                <c:pt idx="14658">
                  <c:v>14658</c:v>
                </c:pt>
                <c:pt idx="14659">
                  <c:v>14659</c:v>
                </c:pt>
                <c:pt idx="14660">
                  <c:v>14660</c:v>
                </c:pt>
                <c:pt idx="14661">
                  <c:v>14661</c:v>
                </c:pt>
                <c:pt idx="14662">
                  <c:v>14662</c:v>
                </c:pt>
                <c:pt idx="14663">
                  <c:v>14663</c:v>
                </c:pt>
                <c:pt idx="14664">
                  <c:v>14664</c:v>
                </c:pt>
                <c:pt idx="14665">
                  <c:v>14665</c:v>
                </c:pt>
                <c:pt idx="14666">
                  <c:v>14666</c:v>
                </c:pt>
                <c:pt idx="14667">
                  <c:v>14667</c:v>
                </c:pt>
                <c:pt idx="14668">
                  <c:v>14668</c:v>
                </c:pt>
                <c:pt idx="14669">
                  <c:v>14669</c:v>
                </c:pt>
                <c:pt idx="14670">
                  <c:v>14670</c:v>
                </c:pt>
                <c:pt idx="14671">
                  <c:v>14671</c:v>
                </c:pt>
                <c:pt idx="14672">
                  <c:v>14672</c:v>
                </c:pt>
                <c:pt idx="14673">
                  <c:v>14673</c:v>
                </c:pt>
                <c:pt idx="14674">
                  <c:v>14674</c:v>
                </c:pt>
                <c:pt idx="14675">
                  <c:v>14675</c:v>
                </c:pt>
                <c:pt idx="14676">
                  <c:v>14676</c:v>
                </c:pt>
                <c:pt idx="14677">
                  <c:v>14677</c:v>
                </c:pt>
                <c:pt idx="14678">
                  <c:v>14678</c:v>
                </c:pt>
                <c:pt idx="14679">
                  <c:v>14679</c:v>
                </c:pt>
                <c:pt idx="14680">
                  <c:v>14680</c:v>
                </c:pt>
                <c:pt idx="14681">
                  <c:v>14681</c:v>
                </c:pt>
                <c:pt idx="14682">
                  <c:v>14682</c:v>
                </c:pt>
                <c:pt idx="14683">
                  <c:v>14683</c:v>
                </c:pt>
                <c:pt idx="14684">
                  <c:v>14684</c:v>
                </c:pt>
                <c:pt idx="14685">
                  <c:v>14685</c:v>
                </c:pt>
                <c:pt idx="14686">
                  <c:v>14686</c:v>
                </c:pt>
                <c:pt idx="14687">
                  <c:v>14687</c:v>
                </c:pt>
                <c:pt idx="14688">
                  <c:v>14688</c:v>
                </c:pt>
                <c:pt idx="14689">
                  <c:v>14689</c:v>
                </c:pt>
                <c:pt idx="14690">
                  <c:v>14690</c:v>
                </c:pt>
                <c:pt idx="14691">
                  <c:v>14691</c:v>
                </c:pt>
                <c:pt idx="14692">
                  <c:v>14692</c:v>
                </c:pt>
                <c:pt idx="14693">
                  <c:v>14693</c:v>
                </c:pt>
                <c:pt idx="14694">
                  <c:v>14694</c:v>
                </c:pt>
                <c:pt idx="14695">
                  <c:v>14695</c:v>
                </c:pt>
                <c:pt idx="14696">
                  <c:v>14696</c:v>
                </c:pt>
                <c:pt idx="14697">
                  <c:v>14697</c:v>
                </c:pt>
                <c:pt idx="14698">
                  <c:v>14698</c:v>
                </c:pt>
                <c:pt idx="14699">
                  <c:v>14699</c:v>
                </c:pt>
                <c:pt idx="14700">
                  <c:v>14700</c:v>
                </c:pt>
                <c:pt idx="14701">
                  <c:v>14701</c:v>
                </c:pt>
                <c:pt idx="14702">
                  <c:v>14702</c:v>
                </c:pt>
                <c:pt idx="14703">
                  <c:v>14703</c:v>
                </c:pt>
                <c:pt idx="14704">
                  <c:v>14704</c:v>
                </c:pt>
                <c:pt idx="14705">
                  <c:v>14705</c:v>
                </c:pt>
                <c:pt idx="14706">
                  <c:v>14706</c:v>
                </c:pt>
                <c:pt idx="14707">
                  <c:v>14707</c:v>
                </c:pt>
                <c:pt idx="14708">
                  <c:v>14708</c:v>
                </c:pt>
                <c:pt idx="14709">
                  <c:v>14709</c:v>
                </c:pt>
                <c:pt idx="14710">
                  <c:v>14710</c:v>
                </c:pt>
                <c:pt idx="14711">
                  <c:v>14711</c:v>
                </c:pt>
                <c:pt idx="14712">
                  <c:v>14712</c:v>
                </c:pt>
                <c:pt idx="14713">
                  <c:v>14713</c:v>
                </c:pt>
                <c:pt idx="14714">
                  <c:v>14714</c:v>
                </c:pt>
                <c:pt idx="14715">
                  <c:v>14715</c:v>
                </c:pt>
                <c:pt idx="14716">
                  <c:v>14716</c:v>
                </c:pt>
                <c:pt idx="14717">
                  <c:v>14717</c:v>
                </c:pt>
                <c:pt idx="14718">
                  <c:v>14718</c:v>
                </c:pt>
                <c:pt idx="14719">
                  <c:v>14719</c:v>
                </c:pt>
                <c:pt idx="14720">
                  <c:v>14720</c:v>
                </c:pt>
                <c:pt idx="14721">
                  <c:v>14721</c:v>
                </c:pt>
                <c:pt idx="14722">
                  <c:v>14722</c:v>
                </c:pt>
                <c:pt idx="14723">
                  <c:v>14723</c:v>
                </c:pt>
                <c:pt idx="14724">
                  <c:v>14724</c:v>
                </c:pt>
                <c:pt idx="14725">
                  <c:v>14725</c:v>
                </c:pt>
                <c:pt idx="14726">
                  <c:v>14726</c:v>
                </c:pt>
                <c:pt idx="14727">
                  <c:v>14727</c:v>
                </c:pt>
                <c:pt idx="14728">
                  <c:v>14728</c:v>
                </c:pt>
                <c:pt idx="14729">
                  <c:v>14729</c:v>
                </c:pt>
                <c:pt idx="14730">
                  <c:v>14730</c:v>
                </c:pt>
                <c:pt idx="14731">
                  <c:v>14731</c:v>
                </c:pt>
                <c:pt idx="14732">
                  <c:v>14732</c:v>
                </c:pt>
                <c:pt idx="14733">
                  <c:v>14733</c:v>
                </c:pt>
                <c:pt idx="14734">
                  <c:v>14734</c:v>
                </c:pt>
                <c:pt idx="14735">
                  <c:v>14735</c:v>
                </c:pt>
                <c:pt idx="14736">
                  <c:v>14736</c:v>
                </c:pt>
                <c:pt idx="14737">
                  <c:v>14737</c:v>
                </c:pt>
                <c:pt idx="14738">
                  <c:v>14738</c:v>
                </c:pt>
                <c:pt idx="14739">
                  <c:v>14739</c:v>
                </c:pt>
                <c:pt idx="14740">
                  <c:v>14740</c:v>
                </c:pt>
                <c:pt idx="14741">
                  <c:v>14741</c:v>
                </c:pt>
                <c:pt idx="14742">
                  <c:v>14742</c:v>
                </c:pt>
                <c:pt idx="14743">
                  <c:v>14743</c:v>
                </c:pt>
                <c:pt idx="14744">
                  <c:v>14744</c:v>
                </c:pt>
                <c:pt idx="14745">
                  <c:v>14745</c:v>
                </c:pt>
                <c:pt idx="14746">
                  <c:v>14746</c:v>
                </c:pt>
                <c:pt idx="14747">
                  <c:v>14747</c:v>
                </c:pt>
                <c:pt idx="14748">
                  <c:v>14748</c:v>
                </c:pt>
                <c:pt idx="14749">
                  <c:v>14749</c:v>
                </c:pt>
                <c:pt idx="14750">
                  <c:v>14750</c:v>
                </c:pt>
                <c:pt idx="14751">
                  <c:v>14751</c:v>
                </c:pt>
                <c:pt idx="14752">
                  <c:v>14752</c:v>
                </c:pt>
                <c:pt idx="14753">
                  <c:v>14753</c:v>
                </c:pt>
                <c:pt idx="14754">
                  <c:v>14754</c:v>
                </c:pt>
                <c:pt idx="14755">
                  <c:v>14755</c:v>
                </c:pt>
                <c:pt idx="14756">
                  <c:v>14756</c:v>
                </c:pt>
                <c:pt idx="14757">
                  <c:v>14757</c:v>
                </c:pt>
                <c:pt idx="14758">
                  <c:v>14758</c:v>
                </c:pt>
                <c:pt idx="14759">
                  <c:v>14759</c:v>
                </c:pt>
                <c:pt idx="14760">
                  <c:v>14760</c:v>
                </c:pt>
                <c:pt idx="14761">
                  <c:v>14761</c:v>
                </c:pt>
                <c:pt idx="14762">
                  <c:v>14762</c:v>
                </c:pt>
                <c:pt idx="14763">
                  <c:v>14763</c:v>
                </c:pt>
                <c:pt idx="14764">
                  <c:v>14764</c:v>
                </c:pt>
                <c:pt idx="14765">
                  <c:v>14765</c:v>
                </c:pt>
                <c:pt idx="14766">
                  <c:v>14766</c:v>
                </c:pt>
                <c:pt idx="14767">
                  <c:v>14767</c:v>
                </c:pt>
                <c:pt idx="14768">
                  <c:v>14768</c:v>
                </c:pt>
                <c:pt idx="14769">
                  <c:v>14769</c:v>
                </c:pt>
                <c:pt idx="14770">
                  <c:v>14770</c:v>
                </c:pt>
                <c:pt idx="14771">
                  <c:v>14771</c:v>
                </c:pt>
                <c:pt idx="14772">
                  <c:v>14772</c:v>
                </c:pt>
                <c:pt idx="14773">
                  <c:v>14773</c:v>
                </c:pt>
                <c:pt idx="14774">
                  <c:v>14774</c:v>
                </c:pt>
                <c:pt idx="14775">
                  <c:v>14775</c:v>
                </c:pt>
                <c:pt idx="14776">
                  <c:v>14776</c:v>
                </c:pt>
                <c:pt idx="14777">
                  <c:v>14777</c:v>
                </c:pt>
                <c:pt idx="14778">
                  <c:v>14778</c:v>
                </c:pt>
                <c:pt idx="14779">
                  <c:v>14779</c:v>
                </c:pt>
                <c:pt idx="14780">
                  <c:v>14780</c:v>
                </c:pt>
                <c:pt idx="14781">
                  <c:v>14781</c:v>
                </c:pt>
                <c:pt idx="14782">
                  <c:v>14782</c:v>
                </c:pt>
                <c:pt idx="14783">
                  <c:v>14783</c:v>
                </c:pt>
                <c:pt idx="14784">
                  <c:v>14784</c:v>
                </c:pt>
                <c:pt idx="14785">
                  <c:v>14785</c:v>
                </c:pt>
                <c:pt idx="14786">
                  <c:v>14786</c:v>
                </c:pt>
                <c:pt idx="14787">
                  <c:v>14787</c:v>
                </c:pt>
                <c:pt idx="14788">
                  <c:v>14788</c:v>
                </c:pt>
                <c:pt idx="14789">
                  <c:v>14789</c:v>
                </c:pt>
                <c:pt idx="14790">
                  <c:v>14790</c:v>
                </c:pt>
                <c:pt idx="14791">
                  <c:v>14791</c:v>
                </c:pt>
                <c:pt idx="14792">
                  <c:v>14792</c:v>
                </c:pt>
                <c:pt idx="14793">
                  <c:v>14793</c:v>
                </c:pt>
                <c:pt idx="14794">
                  <c:v>14794</c:v>
                </c:pt>
                <c:pt idx="14795">
                  <c:v>14795</c:v>
                </c:pt>
                <c:pt idx="14796">
                  <c:v>14796</c:v>
                </c:pt>
                <c:pt idx="14797">
                  <c:v>14797</c:v>
                </c:pt>
                <c:pt idx="14798">
                  <c:v>14798</c:v>
                </c:pt>
                <c:pt idx="14799">
                  <c:v>14799</c:v>
                </c:pt>
                <c:pt idx="14800">
                  <c:v>14800</c:v>
                </c:pt>
                <c:pt idx="14801">
                  <c:v>14801</c:v>
                </c:pt>
                <c:pt idx="14802">
                  <c:v>14802</c:v>
                </c:pt>
                <c:pt idx="14803">
                  <c:v>14803</c:v>
                </c:pt>
                <c:pt idx="14804">
                  <c:v>14804</c:v>
                </c:pt>
                <c:pt idx="14805">
                  <c:v>14805</c:v>
                </c:pt>
                <c:pt idx="14806">
                  <c:v>14806</c:v>
                </c:pt>
                <c:pt idx="14807">
                  <c:v>14807</c:v>
                </c:pt>
                <c:pt idx="14808">
                  <c:v>14808</c:v>
                </c:pt>
                <c:pt idx="14809">
                  <c:v>14809</c:v>
                </c:pt>
                <c:pt idx="14810">
                  <c:v>14810</c:v>
                </c:pt>
                <c:pt idx="14811">
                  <c:v>14811</c:v>
                </c:pt>
                <c:pt idx="14812">
                  <c:v>14812</c:v>
                </c:pt>
                <c:pt idx="14813">
                  <c:v>14813</c:v>
                </c:pt>
                <c:pt idx="14814">
                  <c:v>14814</c:v>
                </c:pt>
                <c:pt idx="14815">
                  <c:v>14815</c:v>
                </c:pt>
                <c:pt idx="14816">
                  <c:v>14816</c:v>
                </c:pt>
                <c:pt idx="14817">
                  <c:v>14817</c:v>
                </c:pt>
                <c:pt idx="14818">
                  <c:v>14818</c:v>
                </c:pt>
                <c:pt idx="14819">
                  <c:v>14819</c:v>
                </c:pt>
                <c:pt idx="14820">
                  <c:v>14820</c:v>
                </c:pt>
                <c:pt idx="14821">
                  <c:v>14821</c:v>
                </c:pt>
                <c:pt idx="14822">
                  <c:v>14822</c:v>
                </c:pt>
                <c:pt idx="14823">
                  <c:v>14823</c:v>
                </c:pt>
                <c:pt idx="14824">
                  <c:v>14824</c:v>
                </c:pt>
                <c:pt idx="14825">
                  <c:v>14825</c:v>
                </c:pt>
                <c:pt idx="14826">
                  <c:v>14826</c:v>
                </c:pt>
                <c:pt idx="14827">
                  <c:v>14827</c:v>
                </c:pt>
                <c:pt idx="14828">
                  <c:v>14828</c:v>
                </c:pt>
                <c:pt idx="14829">
                  <c:v>14829</c:v>
                </c:pt>
                <c:pt idx="14830">
                  <c:v>14830</c:v>
                </c:pt>
                <c:pt idx="14831">
                  <c:v>14831</c:v>
                </c:pt>
                <c:pt idx="14832">
                  <c:v>14832</c:v>
                </c:pt>
                <c:pt idx="14833">
                  <c:v>14833</c:v>
                </c:pt>
                <c:pt idx="14834">
                  <c:v>14834</c:v>
                </c:pt>
                <c:pt idx="14835">
                  <c:v>14835</c:v>
                </c:pt>
                <c:pt idx="14836">
                  <c:v>14836</c:v>
                </c:pt>
                <c:pt idx="14837">
                  <c:v>14837</c:v>
                </c:pt>
                <c:pt idx="14838">
                  <c:v>14838</c:v>
                </c:pt>
                <c:pt idx="14839">
                  <c:v>14839</c:v>
                </c:pt>
                <c:pt idx="14840">
                  <c:v>14840</c:v>
                </c:pt>
                <c:pt idx="14841">
                  <c:v>14841</c:v>
                </c:pt>
                <c:pt idx="14842">
                  <c:v>14842</c:v>
                </c:pt>
                <c:pt idx="14843">
                  <c:v>14843</c:v>
                </c:pt>
                <c:pt idx="14844">
                  <c:v>14844</c:v>
                </c:pt>
                <c:pt idx="14845">
                  <c:v>14845</c:v>
                </c:pt>
                <c:pt idx="14846">
                  <c:v>14846</c:v>
                </c:pt>
                <c:pt idx="14847">
                  <c:v>14847</c:v>
                </c:pt>
                <c:pt idx="14848">
                  <c:v>14848</c:v>
                </c:pt>
                <c:pt idx="14849">
                  <c:v>14849</c:v>
                </c:pt>
                <c:pt idx="14850">
                  <c:v>14850</c:v>
                </c:pt>
                <c:pt idx="14851">
                  <c:v>14851</c:v>
                </c:pt>
                <c:pt idx="14852">
                  <c:v>14852</c:v>
                </c:pt>
                <c:pt idx="14853">
                  <c:v>14853</c:v>
                </c:pt>
                <c:pt idx="14854">
                  <c:v>14854</c:v>
                </c:pt>
                <c:pt idx="14855">
                  <c:v>14855</c:v>
                </c:pt>
                <c:pt idx="14856">
                  <c:v>14856</c:v>
                </c:pt>
                <c:pt idx="14857">
                  <c:v>14857</c:v>
                </c:pt>
                <c:pt idx="14858">
                  <c:v>14858</c:v>
                </c:pt>
                <c:pt idx="14859">
                  <c:v>14859</c:v>
                </c:pt>
                <c:pt idx="14860">
                  <c:v>14860</c:v>
                </c:pt>
                <c:pt idx="14861">
                  <c:v>14861</c:v>
                </c:pt>
                <c:pt idx="14862">
                  <c:v>14862</c:v>
                </c:pt>
                <c:pt idx="14863">
                  <c:v>14863</c:v>
                </c:pt>
                <c:pt idx="14864">
                  <c:v>14864</c:v>
                </c:pt>
                <c:pt idx="14865">
                  <c:v>14865</c:v>
                </c:pt>
                <c:pt idx="14866">
                  <c:v>14866</c:v>
                </c:pt>
                <c:pt idx="14867">
                  <c:v>14867</c:v>
                </c:pt>
                <c:pt idx="14868">
                  <c:v>14868</c:v>
                </c:pt>
                <c:pt idx="14869">
                  <c:v>14869</c:v>
                </c:pt>
                <c:pt idx="14870">
                  <c:v>14870</c:v>
                </c:pt>
                <c:pt idx="14871">
                  <c:v>14871</c:v>
                </c:pt>
                <c:pt idx="14872">
                  <c:v>14872</c:v>
                </c:pt>
                <c:pt idx="14873">
                  <c:v>14873</c:v>
                </c:pt>
                <c:pt idx="14874">
                  <c:v>14874</c:v>
                </c:pt>
                <c:pt idx="14875">
                  <c:v>14875</c:v>
                </c:pt>
                <c:pt idx="14876">
                  <c:v>14876</c:v>
                </c:pt>
                <c:pt idx="14877">
                  <c:v>14877</c:v>
                </c:pt>
                <c:pt idx="14878">
                  <c:v>14878</c:v>
                </c:pt>
                <c:pt idx="14879">
                  <c:v>14879</c:v>
                </c:pt>
                <c:pt idx="14880">
                  <c:v>14880</c:v>
                </c:pt>
                <c:pt idx="14881">
                  <c:v>14881</c:v>
                </c:pt>
                <c:pt idx="14882">
                  <c:v>14882</c:v>
                </c:pt>
                <c:pt idx="14883">
                  <c:v>14883</c:v>
                </c:pt>
                <c:pt idx="14884">
                  <c:v>14884</c:v>
                </c:pt>
                <c:pt idx="14885">
                  <c:v>14885</c:v>
                </c:pt>
                <c:pt idx="14886">
                  <c:v>14886</c:v>
                </c:pt>
                <c:pt idx="14887">
                  <c:v>14887</c:v>
                </c:pt>
                <c:pt idx="14888">
                  <c:v>14888</c:v>
                </c:pt>
                <c:pt idx="14889">
                  <c:v>14889</c:v>
                </c:pt>
                <c:pt idx="14890">
                  <c:v>14890</c:v>
                </c:pt>
                <c:pt idx="14891">
                  <c:v>14891</c:v>
                </c:pt>
                <c:pt idx="14892">
                  <c:v>14892</c:v>
                </c:pt>
                <c:pt idx="14893">
                  <c:v>14893</c:v>
                </c:pt>
                <c:pt idx="14894">
                  <c:v>14894</c:v>
                </c:pt>
                <c:pt idx="14895">
                  <c:v>14895</c:v>
                </c:pt>
                <c:pt idx="14896">
                  <c:v>14896</c:v>
                </c:pt>
                <c:pt idx="14897">
                  <c:v>14897</c:v>
                </c:pt>
                <c:pt idx="14898">
                  <c:v>14898</c:v>
                </c:pt>
                <c:pt idx="14899">
                  <c:v>14899</c:v>
                </c:pt>
                <c:pt idx="14900">
                  <c:v>14900</c:v>
                </c:pt>
                <c:pt idx="14901">
                  <c:v>14901</c:v>
                </c:pt>
                <c:pt idx="14902">
                  <c:v>14902</c:v>
                </c:pt>
                <c:pt idx="14903">
                  <c:v>14903</c:v>
                </c:pt>
                <c:pt idx="14904">
                  <c:v>14904</c:v>
                </c:pt>
                <c:pt idx="14905">
                  <c:v>14905</c:v>
                </c:pt>
                <c:pt idx="14906">
                  <c:v>14906</c:v>
                </c:pt>
                <c:pt idx="14907">
                  <c:v>14907</c:v>
                </c:pt>
                <c:pt idx="14908">
                  <c:v>14908</c:v>
                </c:pt>
                <c:pt idx="14909">
                  <c:v>14909</c:v>
                </c:pt>
                <c:pt idx="14910">
                  <c:v>14910</c:v>
                </c:pt>
                <c:pt idx="14911">
                  <c:v>14911</c:v>
                </c:pt>
                <c:pt idx="14912">
                  <c:v>14912</c:v>
                </c:pt>
                <c:pt idx="14913">
                  <c:v>14913</c:v>
                </c:pt>
                <c:pt idx="14914">
                  <c:v>14914</c:v>
                </c:pt>
                <c:pt idx="14915">
                  <c:v>14915</c:v>
                </c:pt>
                <c:pt idx="14916">
                  <c:v>14916</c:v>
                </c:pt>
                <c:pt idx="14917">
                  <c:v>14917</c:v>
                </c:pt>
                <c:pt idx="14918">
                  <c:v>14918</c:v>
                </c:pt>
                <c:pt idx="14919">
                  <c:v>14919</c:v>
                </c:pt>
                <c:pt idx="14920">
                  <c:v>14920</c:v>
                </c:pt>
                <c:pt idx="14921">
                  <c:v>14921</c:v>
                </c:pt>
                <c:pt idx="14922">
                  <c:v>14922</c:v>
                </c:pt>
                <c:pt idx="14923">
                  <c:v>14923</c:v>
                </c:pt>
                <c:pt idx="14924">
                  <c:v>14924</c:v>
                </c:pt>
                <c:pt idx="14925">
                  <c:v>14925</c:v>
                </c:pt>
                <c:pt idx="14926">
                  <c:v>14926</c:v>
                </c:pt>
                <c:pt idx="14927">
                  <c:v>14927</c:v>
                </c:pt>
                <c:pt idx="14928">
                  <c:v>14928</c:v>
                </c:pt>
                <c:pt idx="14929">
                  <c:v>14929</c:v>
                </c:pt>
                <c:pt idx="14930">
                  <c:v>14930</c:v>
                </c:pt>
                <c:pt idx="14931">
                  <c:v>14931</c:v>
                </c:pt>
                <c:pt idx="14932">
                  <c:v>14932</c:v>
                </c:pt>
                <c:pt idx="14933">
                  <c:v>14933</c:v>
                </c:pt>
                <c:pt idx="14934">
                  <c:v>14934</c:v>
                </c:pt>
                <c:pt idx="14935">
                  <c:v>14935</c:v>
                </c:pt>
                <c:pt idx="14936">
                  <c:v>14936</c:v>
                </c:pt>
                <c:pt idx="14937">
                  <c:v>14937</c:v>
                </c:pt>
                <c:pt idx="14938">
                  <c:v>14938</c:v>
                </c:pt>
                <c:pt idx="14939">
                  <c:v>14939</c:v>
                </c:pt>
                <c:pt idx="14940">
                  <c:v>14940</c:v>
                </c:pt>
                <c:pt idx="14941">
                  <c:v>14941</c:v>
                </c:pt>
                <c:pt idx="14942">
                  <c:v>14942</c:v>
                </c:pt>
                <c:pt idx="14943">
                  <c:v>14943</c:v>
                </c:pt>
                <c:pt idx="14944">
                  <c:v>14944</c:v>
                </c:pt>
                <c:pt idx="14945">
                  <c:v>14945</c:v>
                </c:pt>
                <c:pt idx="14946">
                  <c:v>14946</c:v>
                </c:pt>
                <c:pt idx="14947">
                  <c:v>14947</c:v>
                </c:pt>
                <c:pt idx="14948">
                  <c:v>14948</c:v>
                </c:pt>
                <c:pt idx="14949">
                  <c:v>14949</c:v>
                </c:pt>
                <c:pt idx="14950">
                  <c:v>14950</c:v>
                </c:pt>
                <c:pt idx="14951">
                  <c:v>14951</c:v>
                </c:pt>
                <c:pt idx="14952">
                  <c:v>14952</c:v>
                </c:pt>
                <c:pt idx="14953">
                  <c:v>14953</c:v>
                </c:pt>
                <c:pt idx="14954">
                  <c:v>14954</c:v>
                </c:pt>
                <c:pt idx="14955">
                  <c:v>14955</c:v>
                </c:pt>
                <c:pt idx="14956">
                  <c:v>14956</c:v>
                </c:pt>
                <c:pt idx="14957">
                  <c:v>14957</c:v>
                </c:pt>
                <c:pt idx="14958">
                  <c:v>14958</c:v>
                </c:pt>
                <c:pt idx="14959">
                  <c:v>14959</c:v>
                </c:pt>
                <c:pt idx="14960">
                  <c:v>14960</c:v>
                </c:pt>
                <c:pt idx="14961">
                  <c:v>14961</c:v>
                </c:pt>
                <c:pt idx="14962">
                  <c:v>14962</c:v>
                </c:pt>
                <c:pt idx="14963">
                  <c:v>14963</c:v>
                </c:pt>
                <c:pt idx="14964">
                  <c:v>14964</c:v>
                </c:pt>
                <c:pt idx="14965">
                  <c:v>14965</c:v>
                </c:pt>
                <c:pt idx="14966">
                  <c:v>14966</c:v>
                </c:pt>
                <c:pt idx="14967">
                  <c:v>14967</c:v>
                </c:pt>
                <c:pt idx="14968">
                  <c:v>14968</c:v>
                </c:pt>
                <c:pt idx="14969">
                  <c:v>14969</c:v>
                </c:pt>
                <c:pt idx="14970">
                  <c:v>14970</c:v>
                </c:pt>
                <c:pt idx="14971">
                  <c:v>14971</c:v>
                </c:pt>
                <c:pt idx="14972">
                  <c:v>14972</c:v>
                </c:pt>
                <c:pt idx="14973">
                  <c:v>14973</c:v>
                </c:pt>
                <c:pt idx="14974">
                  <c:v>14974</c:v>
                </c:pt>
                <c:pt idx="14975">
                  <c:v>14975</c:v>
                </c:pt>
                <c:pt idx="14976">
                  <c:v>14976</c:v>
                </c:pt>
                <c:pt idx="14977">
                  <c:v>14977</c:v>
                </c:pt>
                <c:pt idx="14978">
                  <c:v>14978</c:v>
                </c:pt>
                <c:pt idx="14979">
                  <c:v>14979</c:v>
                </c:pt>
                <c:pt idx="14980">
                  <c:v>14980</c:v>
                </c:pt>
                <c:pt idx="14981">
                  <c:v>14981</c:v>
                </c:pt>
                <c:pt idx="14982">
                  <c:v>14982</c:v>
                </c:pt>
                <c:pt idx="14983">
                  <c:v>14983</c:v>
                </c:pt>
                <c:pt idx="14984">
                  <c:v>14984</c:v>
                </c:pt>
                <c:pt idx="14985">
                  <c:v>14985</c:v>
                </c:pt>
                <c:pt idx="14986">
                  <c:v>14986</c:v>
                </c:pt>
                <c:pt idx="14987">
                  <c:v>14987</c:v>
                </c:pt>
                <c:pt idx="14988">
                  <c:v>14988</c:v>
                </c:pt>
                <c:pt idx="14989">
                  <c:v>14989</c:v>
                </c:pt>
                <c:pt idx="14990">
                  <c:v>14990</c:v>
                </c:pt>
                <c:pt idx="14991">
                  <c:v>14991</c:v>
                </c:pt>
                <c:pt idx="14992">
                  <c:v>14992</c:v>
                </c:pt>
                <c:pt idx="14993">
                  <c:v>14993</c:v>
                </c:pt>
                <c:pt idx="14994">
                  <c:v>14994</c:v>
                </c:pt>
                <c:pt idx="14995">
                  <c:v>14995</c:v>
                </c:pt>
                <c:pt idx="14996">
                  <c:v>14996</c:v>
                </c:pt>
                <c:pt idx="14997">
                  <c:v>14997</c:v>
                </c:pt>
                <c:pt idx="14998">
                  <c:v>14998</c:v>
                </c:pt>
                <c:pt idx="14999">
                  <c:v>14999</c:v>
                </c:pt>
                <c:pt idx="15000">
                  <c:v>15000</c:v>
                </c:pt>
                <c:pt idx="15001">
                  <c:v>15001</c:v>
                </c:pt>
                <c:pt idx="15002">
                  <c:v>15002</c:v>
                </c:pt>
                <c:pt idx="15003">
                  <c:v>15003</c:v>
                </c:pt>
                <c:pt idx="15004">
                  <c:v>15004</c:v>
                </c:pt>
                <c:pt idx="15005">
                  <c:v>15005</c:v>
                </c:pt>
                <c:pt idx="15006">
                  <c:v>15006</c:v>
                </c:pt>
                <c:pt idx="15007">
                  <c:v>15007</c:v>
                </c:pt>
                <c:pt idx="15008">
                  <c:v>15008</c:v>
                </c:pt>
                <c:pt idx="15009">
                  <c:v>15009</c:v>
                </c:pt>
                <c:pt idx="15010">
                  <c:v>15010</c:v>
                </c:pt>
                <c:pt idx="15011">
                  <c:v>15011</c:v>
                </c:pt>
                <c:pt idx="15012">
                  <c:v>15012</c:v>
                </c:pt>
                <c:pt idx="15013">
                  <c:v>15013</c:v>
                </c:pt>
                <c:pt idx="15014">
                  <c:v>15014</c:v>
                </c:pt>
                <c:pt idx="15015">
                  <c:v>15015</c:v>
                </c:pt>
                <c:pt idx="15016">
                  <c:v>15016</c:v>
                </c:pt>
                <c:pt idx="15017">
                  <c:v>15017</c:v>
                </c:pt>
                <c:pt idx="15018">
                  <c:v>15018</c:v>
                </c:pt>
                <c:pt idx="15019">
                  <c:v>15019</c:v>
                </c:pt>
                <c:pt idx="15020">
                  <c:v>15020</c:v>
                </c:pt>
                <c:pt idx="15021">
                  <c:v>15021</c:v>
                </c:pt>
                <c:pt idx="15022">
                  <c:v>15022</c:v>
                </c:pt>
                <c:pt idx="15023">
                  <c:v>15023</c:v>
                </c:pt>
                <c:pt idx="15024">
                  <c:v>15024</c:v>
                </c:pt>
                <c:pt idx="15025">
                  <c:v>15025</c:v>
                </c:pt>
                <c:pt idx="15026">
                  <c:v>15026</c:v>
                </c:pt>
                <c:pt idx="15027">
                  <c:v>15027</c:v>
                </c:pt>
                <c:pt idx="15028">
                  <c:v>15028</c:v>
                </c:pt>
                <c:pt idx="15029">
                  <c:v>15029</c:v>
                </c:pt>
                <c:pt idx="15030">
                  <c:v>15030</c:v>
                </c:pt>
                <c:pt idx="15031">
                  <c:v>15031</c:v>
                </c:pt>
                <c:pt idx="15032">
                  <c:v>15032</c:v>
                </c:pt>
                <c:pt idx="15033">
                  <c:v>15033</c:v>
                </c:pt>
                <c:pt idx="15034">
                  <c:v>15034</c:v>
                </c:pt>
                <c:pt idx="15035">
                  <c:v>15035</c:v>
                </c:pt>
                <c:pt idx="15036">
                  <c:v>15036</c:v>
                </c:pt>
                <c:pt idx="15037">
                  <c:v>15037</c:v>
                </c:pt>
                <c:pt idx="15038">
                  <c:v>15038</c:v>
                </c:pt>
                <c:pt idx="15039">
                  <c:v>15039</c:v>
                </c:pt>
                <c:pt idx="15040">
                  <c:v>15040</c:v>
                </c:pt>
                <c:pt idx="15041">
                  <c:v>15041</c:v>
                </c:pt>
                <c:pt idx="15042">
                  <c:v>15042</c:v>
                </c:pt>
                <c:pt idx="15043">
                  <c:v>15043</c:v>
                </c:pt>
                <c:pt idx="15044">
                  <c:v>15044</c:v>
                </c:pt>
                <c:pt idx="15045">
                  <c:v>15045</c:v>
                </c:pt>
                <c:pt idx="15046">
                  <c:v>15046</c:v>
                </c:pt>
                <c:pt idx="15047">
                  <c:v>15047</c:v>
                </c:pt>
                <c:pt idx="15048">
                  <c:v>15048</c:v>
                </c:pt>
                <c:pt idx="15049">
                  <c:v>15049</c:v>
                </c:pt>
                <c:pt idx="15050">
                  <c:v>15050</c:v>
                </c:pt>
                <c:pt idx="15051">
                  <c:v>15051</c:v>
                </c:pt>
                <c:pt idx="15052">
                  <c:v>15052</c:v>
                </c:pt>
                <c:pt idx="15053">
                  <c:v>15053</c:v>
                </c:pt>
                <c:pt idx="15054">
                  <c:v>15054</c:v>
                </c:pt>
                <c:pt idx="15055">
                  <c:v>15055</c:v>
                </c:pt>
                <c:pt idx="15056">
                  <c:v>15056</c:v>
                </c:pt>
                <c:pt idx="15057">
                  <c:v>15057</c:v>
                </c:pt>
                <c:pt idx="15058">
                  <c:v>15058</c:v>
                </c:pt>
                <c:pt idx="15059">
                  <c:v>15059</c:v>
                </c:pt>
                <c:pt idx="15060">
                  <c:v>15060</c:v>
                </c:pt>
                <c:pt idx="15061">
                  <c:v>15061</c:v>
                </c:pt>
                <c:pt idx="15062">
                  <c:v>15062</c:v>
                </c:pt>
                <c:pt idx="15063">
                  <c:v>15063</c:v>
                </c:pt>
                <c:pt idx="15064">
                  <c:v>15064</c:v>
                </c:pt>
                <c:pt idx="15065">
                  <c:v>15065</c:v>
                </c:pt>
                <c:pt idx="15066">
                  <c:v>15066</c:v>
                </c:pt>
                <c:pt idx="15067">
                  <c:v>15067</c:v>
                </c:pt>
                <c:pt idx="15068">
                  <c:v>15068</c:v>
                </c:pt>
                <c:pt idx="15069">
                  <c:v>15069</c:v>
                </c:pt>
                <c:pt idx="15070">
                  <c:v>15070</c:v>
                </c:pt>
                <c:pt idx="15071">
                  <c:v>15071</c:v>
                </c:pt>
                <c:pt idx="15072">
                  <c:v>15072</c:v>
                </c:pt>
                <c:pt idx="15073">
                  <c:v>15073</c:v>
                </c:pt>
                <c:pt idx="15074">
                  <c:v>15074</c:v>
                </c:pt>
                <c:pt idx="15075">
                  <c:v>15075</c:v>
                </c:pt>
                <c:pt idx="15076">
                  <c:v>15076</c:v>
                </c:pt>
                <c:pt idx="15077">
                  <c:v>15077</c:v>
                </c:pt>
                <c:pt idx="15078">
                  <c:v>15078</c:v>
                </c:pt>
                <c:pt idx="15079">
                  <c:v>15079</c:v>
                </c:pt>
                <c:pt idx="15080">
                  <c:v>15080</c:v>
                </c:pt>
                <c:pt idx="15081">
                  <c:v>15081</c:v>
                </c:pt>
                <c:pt idx="15082">
                  <c:v>15082</c:v>
                </c:pt>
                <c:pt idx="15083">
                  <c:v>15083</c:v>
                </c:pt>
                <c:pt idx="15084">
                  <c:v>15084</c:v>
                </c:pt>
                <c:pt idx="15085">
                  <c:v>15085</c:v>
                </c:pt>
                <c:pt idx="15086">
                  <c:v>15086</c:v>
                </c:pt>
                <c:pt idx="15087">
                  <c:v>15087</c:v>
                </c:pt>
                <c:pt idx="15088">
                  <c:v>15088</c:v>
                </c:pt>
                <c:pt idx="15089">
                  <c:v>15089</c:v>
                </c:pt>
                <c:pt idx="15090">
                  <c:v>15090</c:v>
                </c:pt>
                <c:pt idx="15091">
                  <c:v>15091</c:v>
                </c:pt>
                <c:pt idx="15092">
                  <c:v>15092</c:v>
                </c:pt>
                <c:pt idx="15093">
                  <c:v>15093</c:v>
                </c:pt>
                <c:pt idx="15094">
                  <c:v>15094</c:v>
                </c:pt>
                <c:pt idx="15095">
                  <c:v>15095</c:v>
                </c:pt>
                <c:pt idx="15096">
                  <c:v>15096</c:v>
                </c:pt>
                <c:pt idx="15097">
                  <c:v>15097</c:v>
                </c:pt>
                <c:pt idx="15098">
                  <c:v>15098</c:v>
                </c:pt>
                <c:pt idx="15099">
                  <c:v>15099</c:v>
                </c:pt>
                <c:pt idx="15100">
                  <c:v>15100</c:v>
                </c:pt>
                <c:pt idx="15101">
                  <c:v>15101</c:v>
                </c:pt>
                <c:pt idx="15102">
                  <c:v>15102</c:v>
                </c:pt>
                <c:pt idx="15103">
                  <c:v>15103</c:v>
                </c:pt>
                <c:pt idx="15104">
                  <c:v>15104</c:v>
                </c:pt>
                <c:pt idx="15105">
                  <c:v>15105</c:v>
                </c:pt>
                <c:pt idx="15106">
                  <c:v>15106</c:v>
                </c:pt>
                <c:pt idx="15107">
                  <c:v>15107</c:v>
                </c:pt>
                <c:pt idx="15108">
                  <c:v>15108</c:v>
                </c:pt>
                <c:pt idx="15109">
                  <c:v>15109</c:v>
                </c:pt>
                <c:pt idx="15110">
                  <c:v>15110</c:v>
                </c:pt>
                <c:pt idx="15111">
                  <c:v>15111</c:v>
                </c:pt>
                <c:pt idx="15112">
                  <c:v>15112</c:v>
                </c:pt>
                <c:pt idx="15113">
                  <c:v>15113</c:v>
                </c:pt>
                <c:pt idx="15114">
                  <c:v>15114</c:v>
                </c:pt>
                <c:pt idx="15115">
                  <c:v>15115</c:v>
                </c:pt>
                <c:pt idx="15116">
                  <c:v>15116</c:v>
                </c:pt>
                <c:pt idx="15117">
                  <c:v>15117</c:v>
                </c:pt>
                <c:pt idx="15118">
                  <c:v>15118</c:v>
                </c:pt>
                <c:pt idx="15119">
                  <c:v>15119</c:v>
                </c:pt>
                <c:pt idx="15120">
                  <c:v>15120</c:v>
                </c:pt>
                <c:pt idx="15121">
                  <c:v>15121</c:v>
                </c:pt>
                <c:pt idx="15122">
                  <c:v>15122</c:v>
                </c:pt>
                <c:pt idx="15123">
                  <c:v>15123</c:v>
                </c:pt>
                <c:pt idx="15124">
                  <c:v>15124</c:v>
                </c:pt>
                <c:pt idx="15125">
                  <c:v>15125</c:v>
                </c:pt>
                <c:pt idx="15126">
                  <c:v>15126</c:v>
                </c:pt>
                <c:pt idx="15127">
                  <c:v>15127</c:v>
                </c:pt>
                <c:pt idx="15128">
                  <c:v>15128</c:v>
                </c:pt>
                <c:pt idx="15129">
                  <c:v>15129</c:v>
                </c:pt>
                <c:pt idx="15130">
                  <c:v>15130</c:v>
                </c:pt>
                <c:pt idx="15131">
                  <c:v>15131</c:v>
                </c:pt>
                <c:pt idx="15132">
                  <c:v>15132</c:v>
                </c:pt>
                <c:pt idx="15133">
                  <c:v>15133</c:v>
                </c:pt>
                <c:pt idx="15134">
                  <c:v>15134</c:v>
                </c:pt>
                <c:pt idx="15135">
                  <c:v>15135</c:v>
                </c:pt>
                <c:pt idx="15136">
                  <c:v>15136</c:v>
                </c:pt>
                <c:pt idx="15137">
                  <c:v>15137</c:v>
                </c:pt>
                <c:pt idx="15138">
                  <c:v>15138</c:v>
                </c:pt>
                <c:pt idx="15139">
                  <c:v>15139</c:v>
                </c:pt>
                <c:pt idx="15140">
                  <c:v>15140</c:v>
                </c:pt>
                <c:pt idx="15141">
                  <c:v>15141</c:v>
                </c:pt>
                <c:pt idx="15142">
                  <c:v>15142</c:v>
                </c:pt>
                <c:pt idx="15143">
                  <c:v>15143</c:v>
                </c:pt>
                <c:pt idx="15144">
                  <c:v>15144</c:v>
                </c:pt>
                <c:pt idx="15145">
                  <c:v>15145</c:v>
                </c:pt>
                <c:pt idx="15146">
                  <c:v>15146</c:v>
                </c:pt>
                <c:pt idx="15147">
                  <c:v>15147</c:v>
                </c:pt>
                <c:pt idx="15148">
                  <c:v>15148</c:v>
                </c:pt>
                <c:pt idx="15149">
                  <c:v>15149</c:v>
                </c:pt>
                <c:pt idx="15150">
                  <c:v>15150</c:v>
                </c:pt>
                <c:pt idx="15151">
                  <c:v>15151</c:v>
                </c:pt>
                <c:pt idx="15152">
                  <c:v>15152</c:v>
                </c:pt>
                <c:pt idx="15153">
                  <c:v>15153</c:v>
                </c:pt>
                <c:pt idx="15154">
                  <c:v>15154</c:v>
                </c:pt>
                <c:pt idx="15155">
                  <c:v>15155</c:v>
                </c:pt>
                <c:pt idx="15156">
                  <c:v>15156</c:v>
                </c:pt>
                <c:pt idx="15157">
                  <c:v>15157</c:v>
                </c:pt>
                <c:pt idx="15158">
                  <c:v>15158</c:v>
                </c:pt>
                <c:pt idx="15159">
                  <c:v>15159</c:v>
                </c:pt>
                <c:pt idx="15160">
                  <c:v>15160</c:v>
                </c:pt>
                <c:pt idx="15161">
                  <c:v>15161</c:v>
                </c:pt>
                <c:pt idx="15162">
                  <c:v>15162</c:v>
                </c:pt>
                <c:pt idx="15163">
                  <c:v>15163</c:v>
                </c:pt>
                <c:pt idx="15164">
                  <c:v>15164</c:v>
                </c:pt>
                <c:pt idx="15165">
                  <c:v>15165</c:v>
                </c:pt>
                <c:pt idx="15166">
                  <c:v>15166</c:v>
                </c:pt>
                <c:pt idx="15167">
                  <c:v>15167</c:v>
                </c:pt>
                <c:pt idx="15168">
                  <c:v>15168</c:v>
                </c:pt>
                <c:pt idx="15169">
                  <c:v>15169</c:v>
                </c:pt>
                <c:pt idx="15170">
                  <c:v>15170</c:v>
                </c:pt>
                <c:pt idx="15171">
                  <c:v>15171</c:v>
                </c:pt>
                <c:pt idx="15172">
                  <c:v>15172</c:v>
                </c:pt>
                <c:pt idx="15173">
                  <c:v>15173</c:v>
                </c:pt>
                <c:pt idx="15174">
                  <c:v>15174</c:v>
                </c:pt>
                <c:pt idx="15175">
                  <c:v>15175</c:v>
                </c:pt>
                <c:pt idx="15176">
                  <c:v>15176</c:v>
                </c:pt>
                <c:pt idx="15177">
                  <c:v>15177</c:v>
                </c:pt>
                <c:pt idx="15178">
                  <c:v>15178</c:v>
                </c:pt>
                <c:pt idx="15179">
                  <c:v>15179</c:v>
                </c:pt>
                <c:pt idx="15180">
                  <c:v>15180</c:v>
                </c:pt>
                <c:pt idx="15181">
                  <c:v>15181</c:v>
                </c:pt>
                <c:pt idx="15182">
                  <c:v>15182</c:v>
                </c:pt>
                <c:pt idx="15183">
                  <c:v>15183</c:v>
                </c:pt>
                <c:pt idx="15184">
                  <c:v>15184</c:v>
                </c:pt>
                <c:pt idx="15185">
                  <c:v>15185</c:v>
                </c:pt>
                <c:pt idx="15186">
                  <c:v>15186</c:v>
                </c:pt>
                <c:pt idx="15187">
                  <c:v>15187</c:v>
                </c:pt>
                <c:pt idx="15188">
                  <c:v>15188</c:v>
                </c:pt>
                <c:pt idx="15189">
                  <c:v>15189</c:v>
                </c:pt>
                <c:pt idx="15190">
                  <c:v>15190</c:v>
                </c:pt>
                <c:pt idx="15191">
                  <c:v>15191</c:v>
                </c:pt>
                <c:pt idx="15192">
                  <c:v>15192</c:v>
                </c:pt>
                <c:pt idx="15193">
                  <c:v>15193</c:v>
                </c:pt>
                <c:pt idx="15194">
                  <c:v>15194</c:v>
                </c:pt>
                <c:pt idx="15195">
                  <c:v>15195</c:v>
                </c:pt>
                <c:pt idx="15196">
                  <c:v>15196</c:v>
                </c:pt>
                <c:pt idx="15197">
                  <c:v>15197</c:v>
                </c:pt>
                <c:pt idx="15198">
                  <c:v>15198</c:v>
                </c:pt>
                <c:pt idx="15199">
                  <c:v>15199</c:v>
                </c:pt>
                <c:pt idx="15200">
                  <c:v>15200</c:v>
                </c:pt>
                <c:pt idx="15201">
                  <c:v>15201</c:v>
                </c:pt>
                <c:pt idx="15202">
                  <c:v>15202</c:v>
                </c:pt>
                <c:pt idx="15203">
                  <c:v>15203</c:v>
                </c:pt>
                <c:pt idx="15204">
                  <c:v>15204</c:v>
                </c:pt>
                <c:pt idx="15205">
                  <c:v>15205</c:v>
                </c:pt>
                <c:pt idx="15206">
                  <c:v>15206</c:v>
                </c:pt>
                <c:pt idx="15207">
                  <c:v>15207</c:v>
                </c:pt>
                <c:pt idx="15208">
                  <c:v>15208</c:v>
                </c:pt>
                <c:pt idx="15209">
                  <c:v>15209</c:v>
                </c:pt>
                <c:pt idx="15210">
                  <c:v>15210</c:v>
                </c:pt>
                <c:pt idx="15211">
                  <c:v>15211</c:v>
                </c:pt>
                <c:pt idx="15212">
                  <c:v>15212</c:v>
                </c:pt>
                <c:pt idx="15213">
                  <c:v>15213</c:v>
                </c:pt>
                <c:pt idx="15214">
                  <c:v>15214</c:v>
                </c:pt>
                <c:pt idx="15215">
                  <c:v>15215</c:v>
                </c:pt>
                <c:pt idx="15216">
                  <c:v>15216</c:v>
                </c:pt>
                <c:pt idx="15217">
                  <c:v>15217</c:v>
                </c:pt>
                <c:pt idx="15218">
                  <c:v>15218</c:v>
                </c:pt>
                <c:pt idx="15219">
                  <c:v>15219</c:v>
                </c:pt>
                <c:pt idx="15220">
                  <c:v>15220</c:v>
                </c:pt>
                <c:pt idx="15221">
                  <c:v>15221</c:v>
                </c:pt>
                <c:pt idx="15222">
                  <c:v>15222</c:v>
                </c:pt>
                <c:pt idx="15223">
                  <c:v>15223</c:v>
                </c:pt>
                <c:pt idx="15224">
                  <c:v>15224</c:v>
                </c:pt>
                <c:pt idx="15225">
                  <c:v>15225</c:v>
                </c:pt>
                <c:pt idx="15226">
                  <c:v>15226</c:v>
                </c:pt>
                <c:pt idx="15227">
                  <c:v>15227</c:v>
                </c:pt>
                <c:pt idx="15228">
                  <c:v>15228</c:v>
                </c:pt>
                <c:pt idx="15229">
                  <c:v>15229</c:v>
                </c:pt>
                <c:pt idx="15230">
                  <c:v>15230</c:v>
                </c:pt>
                <c:pt idx="15231">
                  <c:v>15231</c:v>
                </c:pt>
                <c:pt idx="15232">
                  <c:v>15232</c:v>
                </c:pt>
                <c:pt idx="15233">
                  <c:v>15233</c:v>
                </c:pt>
                <c:pt idx="15234">
                  <c:v>15234</c:v>
                </c:pt>
                <c:pt idx="15235">
                  <c:v>15235</c:v>
                </c:pt>
                <c:pt idx="15236">
                  <c:v>15236</c:v>
                </c:pt>
                <c:pt idx="15237">
                  <c:v>15237</c:v>
                </c:pt>
                <c:pt idx="15238">
                  <c:v>15238</c:v>
                </c:pt>
                <c:pt idx="15239">
                  <c:v>15239</c:v>
                </c:pt>
                <c:pt idx="15240">
                  <c:v>15240</c:v>
                </c:pt>
                <c:pt idx="15241">
                  <c:v>15241</c:v>
                </c:pt>
                <c:pt idx="15242">
                  <c:v>15242</c:v>
                </c:pt>
                <c:pt idx="15243">
                  <c:v>15243</c:v>
                </c:pt>
                <c:pt idx="15244">
                  <c:v>15244</c:v>
                </c:pt>
                <c:pt idx="15245">
                  <c:v>15245</c:v>
                </c:pt>
                <c:pt idx="15246">
                  <c:v>15246</c:v>
                </c:pt>
                <c:pt idx="15247">
                  <c:v>15247</c:v>
                </c:pt>
                <c:pt idx="15248">
                  <c:v>15248</c:v>
                </c:pt>
                <c:pt idx="15249">
                  <c:v>15249</c:v>
                </c:pt>
                <c:pt idx="15250">
                  <c:v>15250</c:v>
                </c:pt>
                <c:pt idx="15251">
                  <c:v>15251</c:v>
                </c:pt>
                <c:pt idx="15252">
                  <c:v>15252</c:v>
                </c:pt>
                <c:pt idx="15253">
                  <c:v>15253</c:v>
                </c:pt>
                <c:pt idx="15254">
                  <c:v>15254</c:v>
                </c:pt>
                <c:pt idx="15255">
                  <c:v>15255</c:v>
                </c:pt>
                <c:pt idx="15256">
                  <c:v>15256</c:v>
                </c:pt>
                <c:pt idx="15257">
                  <c:v>15257</c:v>
                </c:pt>
                <c:pt idx="15258">
                  <c:v>15258</c:v>
                </c:pt>
                <c:pt idx="15259">
                  <c:v>15259</c:v>
                </c:pt>
                <c:pt idx="15260">
                  <c:v>15260</c:v>
                </c:pt>
                <c:pt idx="15261">
                  <c:v>15261</c:v>
                </c:pt>
                <c:pt idx="15262">
                  <c:v>15262</c:v>
                </c:pt>
                <c:pt idx="15263">
                  <c:v>15263</c:v>
                </c:pt>
                <c:pt idx="15264">
                  <c:v>15264</c:v>
                </c:pt>
                <c:pt idx="15265">
                  <c:v>15265</c:v>
                </c:pt>
                <c:pt idx="15266">
                  <c:v>15266</c:v>
                </c:pt>
                <c:pt idx="15267">
                  <c:v>15267</c:v>
                </c:pt>
                <c:pt idx="15268">
                  <c:v>15268</c:v>
                </c:pt>
                <c:pt idx="15269">
                  <c:v>15269</c:v>
                </c:pt>
                <c:pt idx="15270">
                  <c:v>15270</c:v>
                </c:pt>
                <c:pt idx="15271">
                  <c:v>15271</c:v>
                </c:pt>
                <c:pt idx="15272">
                  <c:v>15272</c:v>
                </c:pt>
                <c:pt idx="15273">
                  <c:v>15273</c:v>
                </c:pt>
                <c:pt idx="15274">
                  <c:v>15274</c:v>
                </c:pt>
                <c:pt idx="15275">
                  <c:v>15275</c:v>
                </c:pt>
                <c:pt idx="15276">
                  <c:v>15276</c:v>
                </c:pt>
                <c:pt idx="15277">
                  <c:v>15277</c:v>
                </c:pt>
                <c:pt idx="15278">
                  <c:v>15278</c:v>
                </c:pt>
                <c:pt idx="15279">
                  <c:v>15279</c:v>
                </c:pt>
                <c:pt idx="15280">
                  <c:v>15280</c:v>
                </c:pt>
                <c:pt idx="15281">
                  <c:v>15281</c:v>
                </c:pt>
                <c:pt idx="15282">
                  <c:v>15282</c:v>
                </c:pt>
                <c:pt idx="15283">
                  <c:v>15283</c:v>
                </c:pt>
                <c:pt idx="15284">
                  <c:v>15284</c:v>
                </c:pt>
                <c:pt idx="15285">
                  <c:v>15285</c:v>
                </c:pt>
                <c:pt idx="15286">
                  <c:v>15286</c:v>
                </c:pt>
                <c:pt idx="15287">
                  <c:v>15287</c:v>
                </c:pt>
                <c:pt idx="15288">
                  <c:v>15288</c:v>
                </c:pt>
                <c:pt idx="15289">
                  <c:v>15289</c:v>
                </c:pt>
                <c:pt idx="15290">
                  <c:v>15290</c:v>
                </c:pt>
                <c:pt idx="15291">
                  <c:v>15291</c:v>
                </c:pt>
                <c:pt idx="15292">
                  <c:v>15292</c:v>
                </c:pt>
                <c:pt idx="15293">
                  <c:v>15293</c:v>
                </c:pt>
                <c:pt idx="15294">
                  <c:v>15294</c:v>
                </c:pt>
                <c:pt idx="15295">
                  <c:v>15295</c:v>
                </c:pt>
                <c:pt idx="15296">
                  <c:v>15296</c:v>
                </c:pt>
                <c:pt idx="15297">
                  <c:v>15297</c:v>
                </c:pt>
                <c:pt idx="15298">
                  <c:v>15298</c:v>
                </c:pt>
                <c:pt idx="15299">
                  <c:v>15299</c:v>
                </c:pt>
                <c:pt idx="15300">
                  <c:v>15300</c:v>
                </c:pt>
                <c:pt idx="15301">
                  <c:v>15301</c:v>
                </c:pt>
                <c:pt idx="15302">
                  <c:v>15302</c:v>
                </c:pt>
                <c:pt idx="15303">
                  <c:v>15303</c:v>
                </c:pt>
                <c:pt idx="15304">
                  <c:v>15304</c:v>
                </c:pt>
                <c:pt idx="15305">
                  <c:v>15305</c:v>
                </c:pt>
                <c:pt idx="15306">
                  <c:v>15306</c:v>
                </c:pt>
                <c:pt idx="15307">
                  <c:v>15307</c:v>
                </c:pt>
                <c:pt idx="15308">
                  <c:v>15308</c:v>
                </c:pt>
                <c:pt idx="15309">
                  <c:v>15309</c:v>
                </c:pt>
                <c:pt idx="15310">
                  <c:v>15310</c:v>
                </c:pt>
                <c:pt idx="15311">
                  <c:v>15311</c:v>
                </c:pt>
                <c:pt idx="15312">
                  <c:v>15312</c:v>
                </c:pt>
                <c:pt idx="15313">
                  <c:v>15313</c:v>
                </c:pt>
                <c:pt idx="15314">
                  <c:v>15314</c:v>
                </c:pt>
                <c:pt idx="15315">
                  <c:v>15315</c:v>
                </c:pt>
                <c:pt idx="15316">
                  <c:v>15316</c:v>
                </c:pt>
                <c:pt idx="15317">
                  <c:v>15317</c:v>
                </c:pt>
                <c:pt idx="15318">
                  <c:v>15318</c:v>
                </c:pt>
                <c:pt idx="15319">
                  <c:v>15319</c:v>
                </c:pt>
                <c:pt idx="15320">
                  <c:v>15320</c:v>
                </c:pt>
                <c:pt idx="15321">
                  <c:v>15321</c:v>
                </c:pt>
                <c:pt idx="15322">
                  <c:v>15322</c:v>
                </c:pt>
                <c:pt idx="15323">
                  <c:v>15323</c:v>
                </c:pt>
                <c:pt idx="15324">
                  <c:v>15324</c:v>
                </c:pt>
                <c:pt idx="15325">
                  <c:v>15325</c:v>
                </c:pt>
                <c:pt idx="15326">
                  <c:v>15326</c:v>
                </c:pt>
                <c:pt idx="15327">
                  <c:v>15327</c:v>
                </c:pt>
                <c:pt idx="15328">
                  <c:v>15328</c:v>
                </c:pt>
                <c:pt idx="15329">
                  <c:v>15329</c:v>
                </c:pt>
                <c:pt idx="15330">
                  <c:v>15330</c:v>
                </c:pt>
                <c:pt idx="15331">
                  <c:v>15331</c:v>
                </c:pt>
                <c:pt idx="15332">
                  <c:v>15332</c:v>
                </c:pt>
                <c:pt idx="15333">
                  <c:v>15333</c:v>
                </c:pt>
                <c:pt idx="15334">
                  <c:v>15334</c:v>
                </c:pt>
                <c:pt idx="15335">
                  <c:v>15335</c:v>
                </c:pt>
                <c:pt idx="15336">
                  <c:v>15336</c:v>
                </c:pt>
                <c:pt idx="15337">
                  <c:v>15337</c:v>
                </c:pt>
                <c:pt idx="15338">
                  <c:v>15338</c:v>
                </c:pt>
                <c:pt idx="15339">
                  <c:v>15339</c:v>
                </c:pt>
                <c:pt idx="15340">
                  <c:v>15340</c:v>
                </c:pt>
                <c:pt idx="15341">
                  <c:v>15341</c:v>
                </c:pt>
                <c:pt idx="15342">
                  <c:v>15342</c:v>
                </c:pt>
                <c:pt idx="15343">
                  <c:v>15343</c:v>
                </c:pt>
                <c:pt idx="15344">
                  <c:v>15344</c:v>
                </c:pt>
                <c:pt idx="15345">
                  <c:v>15345</c:v>
                </c:pt>
                <c:pt idx="15346">
                  <c:v>15346</c:v>
                </c:pt>
                <c:pt idx="15347">
                  <c:v>15347</c:v>
                </c:pt>
                <c:pt idx="15348">
                  <c:v>15348</c:v>
                </c:pt>
                <c:pt idx="15349">
                  <c:v>15349</c:v>
                </c:pt>
                <c:pt idx="15350">
                  <c:v>15350</c:v>
                </c:pt>
                <c:pt idx="15351">
                  <c:v>15351</c:v>
                </c:pt>
                <c:pt idx="15352">
                  <c:v>15352</c:v>
                </c:pt>
                <c:pt idx="15353">
                  <c:v>15353</c:v>
                </c:pt>
                <c:pt idx="15354">
                  <c:v>15354</c:v>
                </c:pt>
                <c:pt idx="15355">
                  <c:v>15355</c:v>
                </c:pt>
                <c:pt idx="15356">
                  <c:v>15356</c:v>
                </c:pt>
                <c:pt idx="15357">
                  <c:v>15357</c:v>
                </c:pt>
                <c:pt idx="15358">
                  <c:v>15358</c:v>
                </c:pt>
                <c:pt idx="15359">
                  <c:v>15359</c:v>
                </c:pt>
                <c:pt idx="15360">
                  <c:v>15360</c:v>
                </c:pt>
                <c:pt idx="15361">
                  <c:v>15361</c:v>
                </c:pt>
                <c:pt idx="15362">
                  <c:v>15362</c:v>
                </c:pt>
                <c:pt idx="15363">
                  <c:v>15363</c:v>
                </c:pt>
                <c:pt idx="15364">
                  <c:v>15364</c:v>
                </c:pt>
                <c:pt idx="15365">
                  <c:v>15365</c:v>
                </c:pt>
                <c:pt idx="15366">
                  <c:v>15366</c:v>
                </c:pt>
                <c:pt idx="15367">
                  <c:v>15367</c:v>
                </c:pt>
                <c:pt idx="15368">
                  <c:v>15368</c:v>
                </c:pt>
                <c:pt idx="15369">
                  <c:v>15369</c:v>
                </c:pt>
                <c:pt idx="15370">
                  <c:v>15370</c:v>
                </c:pt>
                <c:pt idx="15371">
                  <c:v>15371</c:v>
                </c:pt>
                <c:pt idx="15372">
                  <c:v>15372</c:v>
                </c:pt>
                <c:pt idx="15373">
                  <c:v>15373</c:v>
                </c:pt>
                <c:pt idx="15374">
                  <c:v>15374</c:v>
                </c:pt>
                <c:pt idx="15375">
                  <c:v>15375</c:v>
                </c:pt>
                <c:pt idx="15376">
                  <c:v>15376</c:v>
                </c:pt>
                <c:pt idx="15377">
                  <c:v>15377</c:v>
                </c:pt>
                <c:pt idx="15378">
                  <c:v>15378</c:v>
                </c:pt>
                <c:pt idx="15379">
                  <c:v>15379</c:v>
                </c:pt>
                <c:pt idx="15380">
                  <c:v>15380</c:v>
                </c:pt>
                <c:pt idx="15381">
                  <c:v>15381</c:v>
                </c:pt>
                <c:pt idx="15382">
                  <c:v>15382</c:v>
                </c:pt>
                <c:pt idx="15383">
                  <c:v>15383</c:v>
                </c:pt>
                <c:pt idx="15384">
                  <c:v>15384</c:v>
                </c:pt>
                <c:pt idx="15385">
                  <c:v>15385</c:v>
                </c:pt>
                <c:pt idx="15386">
                  <c:v>15386</c:v>
                </c:pt>
                <c:pt idx="15387">
                  <c:v>15387</c:v>
                </c:pt>
                <c:pt idx="15388">
                  <c:v>15388</c:v>
                </c:pt>
                <c:pt idx="15389">
                  <c:v>15389</c:v>
                </c:pt>
                <c:pt idx="15390">
                  <c:v>15390</c:v>
                </c:pt>
                <c:pt idx="15391">
                  <c:v>15391</c:v>
                </c:pt>
                <c:pt idx="15392">
                  <c:v>15392</c:v>
                </c:pt>
                <c:pt idx="15393">
                  <c:v>15393</c:v>
                </c:pt>
                <c:pt idx="15394">
                  <c:v>15394</c:v>
                </c:pt>
                <c:pt idx="15395">
                  <c:v>15395</c:v>
                </c:pt>
                <c:pt idx="15396">
                  <c:v>15396</c:v>
                </c:pt>
                <c:pt idx="15397">
                  <c:v>15397</c:v>
                </c:pt>
                <c:pt idx="15398">
                  <c:v>15398</c:v>
                </c:pt>
                <c:pt idx="15399">
                  <c:v>15399</c:v>
                </c:pt>
                <c:pt idx="15400">
                  <c:v>15400</c:v>
                </c:pt>
                <c:pt idx="15401">
                  <c:v>15401</c:v>
                </c:pt>
                <c:pt idx="15402">
                  <c:v>15402</c:v>
                </c:pt>
                <c:pt idx="15403">
                  <c:v>15403</c:v>
                </c:pt>
                <c:pt idx="15404">
                  <c:v>15404</c:v>
                </c:pt>
                <c:pt idx="15405">
                  <c:v>15405</c:v>
                </c:pt>
                <c:pt idx="15406">
                  <c:v>15406</c:v>
                </c:pt>
                <c:pt idx="15407">
                  <c:v>15407</c:v>
                </c:pt>
                <c:pt idx="15408">
                  <c:v>15408</c:v>
                </c:pt>
                <c:pt idx="15409">
                  <c:v>15409</c:v>
                </c:pt>
                <c:pt idx="15410">
                  <c:v>15410</c:v>
                </c:pt>
                <c:pt idx="15411">
                  <c:v>15411</c:v>
                </c:pt>
                <c:pt idx="15412">
                  <c:v>15412</c:v>
                </c:pt>
                <c:pt idx="15413">
                  <c:v>15413</c:v>
                </c:pt>
                <c:pt idx="15414">
                  <c:v>15414</c:v>
                </c:pt>
                <c:pt idx="15415">
                  <c:v>15415</c:v>
                </c:pt>
                <c:pt idx="15416">
                  <c:v>15416</c:v>
                </c:pt>
                <c:pt idx="15417">
                  <c:v>15417</c:v>
                </c:pt>
                <c:pt idx="15418">
                  <c:v>15418</c:v>
                </c:pt>
                <c:pt idx="15419">
                  <c:v>15419</c:v>
                </c:pt>
                <c:pt idx="15420">
                  <c:v>15420</c:v>
                </c:pt>
                <c:pt idx="15421">
                  <c:v>15421</c:v>
                </c:pt>
                <c:pt idx="15422">
                  <c:v>15422</c:v>
                </c:pt>
                <c:pt idx="15423">
                  <c:v>15423</c:v>
                </c:pt>
                <c:pt idx="15424">
                  <c:v>15424</c:v>
                </c:pt>
                <c:pt idx="15425">
                  <c:v>15425</c:v>
                </c:pt>
                <c:pt idx="15426">
                  <c:v>15426</c:v>
                </c:pt>
                <c:pt idx="15427">
                  <c:v>15427</c:v>
                </c:pt>
                <c:pt idx="15428">
                  <c:v>15428</c:v>
                </c:pt>
                <c:pt idx="15429">
                  <c:v>15429</c:v>
                </c:pt>
                <c:pt idx="15430">
                  <c:v>15430</c:v>
                </c:pt>
                <c:pt idx="15431">
                  <c:v>15431</c:v>
                </c:pt>
                <c:pt idx="15432">
                  <c:v>15432</c:v>
                </c:pt>
                <c:pt idx="15433">
                  <c:v>15433</c:v>
                </c:pt>
                <c:pt idx="15434">
                  <c:v>15434</c:v>
                </c:pt>
                <c:pt idx="15435">
                  <c:v>15435</c:v>
                </c:pt>
                <c:pt idx="15436">
                  <c:v>15436</c:v>
                </c:pt>
                <c:pt idx="15437">
                  <c:v>15437</c:v>
                </c:pt>
                <c:pt idx="15438">
                  <c:v>15438</c:v>
                </c:pt>
                <c:pt idx="15439">
                  <c:v>15439</c:v>
                </c:pt>
                <c:pt idx="15440">
                  <c:v>15440</c:v>
                </c:pt>
                <c:pt idx="15441">
                  <c:v>15441</c:v>
                </c:pt>
                <c:pt idx="15442">
                  <c:v>15442</c:v>
                </c:pt>
                <c:pt idx="15443">
                  <c:v>15443</c:v>
                </c:pt>
                <c:pt idx="15444">
                  <c:v>15444</c:v>
                </c:pt>
                <c:pt idx="15445">
                  <c:v>15445</c:v>
                </c:pt>
                <c:pt idx="15446">
                  <c:v>15446</c:v>
                </c:pt>
                <c:pt idx="15447">
                  <c:v>15447</c:v>
                </c:pt>
                <c:pt idx="15448">
                  <c:v>15448</c:v>
                </c:pt>
                <c:pt idx="15449">
                  <c:v>15449</c:v>
                </c:pt>
                <c:pt idx="15450">
                  <c:v>15450</c:v>
                </c:pt>
                <c:pt idx="15451">
                  <c:v>15451</c:v>
                </c:pt>
                <c:pt idx="15452">
                  <c:v>15452</c:v>
                </c:pt>
                <c:pt idx="15453">
                  <c:v>15453</c:v>
                </c:pt>
                <c:pt idx="15454">
                  <c:v>15454</c:v>
                </c:pt>
                <c:pt idx="15455">
                  <c:v>15455</c:v>
                </c:pt>
                <c:pt idx="15456">
                  <c:v>15456</c:v>
                </c:pt>
                <c:pt idx="15457">
                  <c:v>15457</c:v>
                </c:pt>
                <c:pt idx="15458">
                  <c:v>15458</c:v>
                </c:pt>
                <c:pt idx="15459">
                  <c:v>15459</c:v>
                </c:pt>
                <c:pt idx="15460">
                  <c:v>15460</c:v>
                </c:pt>
                <c:pt idx="15461">
                  <c:v>15461</c:v>
                </c:pt>
                <c:pt idx="15462">
                  <c:v>15462</c:v>
                </c:pt>
                <c:pt idx="15463">
                  <c:v>15463</c:v>
                </c:pt>
                <c:pt idx="15464">
                  <c:v>15464</c:v>
                </c:pt>
                <c:pt idx="15465">
                  <c:v>15465</c:v>
                </c:pt>
                <c:pt idx="15466">
                  <c:v>15466</c:v>
                </c:pt>
                <c:pt idx="15467">
                  <c:v>15467</c:v>
                </c:pt>
                <c:pt idx="15468">
                  <c:v>15468</c:v>
                </c:pt>
                <c:pt idx="15469">
                  <c:v>15469</c:v>
                </c:pt>
                <c:pt idx="15470">
                  <c:v>15470</c:v>
                </c:pt>
                <c:pt idx="15471">
                  <c:v>15471</c:v>
                </c:pt>
                <c:pt idx="15472">
                  <c:v>15472</c:v>
                </c:pt>
                <c:pt idx="15473">
                  <c:v>15473</c:v>
                </c:pt>
                <c:pt idx="15474">
                  <c:v>15474</c:v>
                </c:pt>
                <c:pt idx="15475">
                  <c:v>15475</c:v>
                </c:pt>
                <c:pt idx="15476">
                  <c:v>15476</c:v>
                </c:pt>
                <c:pt idx="15477">
                  <c:v>15477</c:v>
                </c:pt>
                <c:pt idx="15478">
                  <c:v>15478</c:v>
                </c:pt>
                <c:pt idx="15479">
                  <c:v>15479</c:v>
                </c:pt>
                <c:pt idx="15480">
                  <c:v>15480</c:v>
                </c:pt>
                <c:pt idx="15481">
                  <c:v>15481</c:v>
                </c:pt>
                <c:pt idx="15482">
                  <c:v>15482</c:v>
                </c:pt>
                <c:pt idx="15483">
                  <c:v>15483</c:v>
                </c:pt>
                <c:pt idx="15484">
                  <c:v>15484</c:v>
                </c:pt>
                <c:pt idx="15485">
                  <c:v>15485</c:v>
                </c:pt>
                <c:pt idx="15486">
                  <c:v>15486</c:v>
                </c:pt>
                <c:pt idx="15487">
                  <c:v>15487</c:v>
                </c:pt>
                <c:pt idx="15488">
                  <c:v>15488</c:v>
                </c:pt>
                <c:pt idx="15489">
                  <c:v>15489</c:v>
                </c:pt>
                <c:pt idx="15490">
                  <c:v>15490</c:v>
                </c:pt>
                <c:pt idx="15491">
                  <c:v>15491</c:v>
                </c:pt>
                <c:pt idx="15492">
                  <c:v>15492</c:v>
                </c:pt>
                <c:pt idx="15493">
                  <c:v>15493</c:v>
                </c:pt>
                <c:pt idx="15494">
                  <c:v>15494</c:v>
                </c:pt>
                <c:pt idx="15495">
                  <c:v>15495</c:v>
                </c:pt>
                <c:pt idx="15496">
                  <c:v>15496</c:v>
                </c:pt>
                <c:pt idx="15497">
                  <c:v>15497</c:v>
                </c:pt>
                <c:pt idx="15498">
                  <c:v>15498</c:v>
                </c:pt>
                <c:pt idx="15499">
                  <c:v>15499</c:v>
                </c:pt>
                <c:pt idx="15500">
                  <c:v>15500</c:v>
                </c:pt>
                <c:pt idx="15501">
                  <c:v>15501</c:v>
                </c:pt>
                <c:pt idx="15502">
                  <c:v>15502</c:v>
                </c:pt>
                <c:pt idx="15503">
                  <c:v>15503</c:v>
                </c:pt>
                <c:pt idx="15504">
                  <c:v>15504</c:v>
                </c:pt>
                <c:pt idx="15505">
                  <c:v>15505</c:v>
                </c:pt>
                <c:pt idx="15506">
                  <c:v>15506</c:v>
                </c:pt>
                <c:pt idx="15507">
                  <c:v>15507</c:v>
                </c:pt>
                <c:pt idx="15508">
                  <c:v>15508</c:v>
                </c:pt>
                <c:pt idx="15509">
                  <c:v>15509</c:v>
                </c:pt>
                <c:pt idx="15510">
                  <c:v>15510</c:v>
                </c:pt>
                <c:pt idx="15511">
                  <c:v>15511</c:v>
                </c:pt>
                <c:pt idx="15512">
                  <c:v>15512</c:v>
                </c:pt>
                <c:pt idx="15513">
                  <c:v>15513</c:v>
                </c:pt>
                <c:pt idx="15514">
                  <c:v>15514</c:v>
                </c:pt>
                <c:pt idx="15515">
                  <c:v>15515</c:v>
                </c:pt>
                <c:pt idx="15516">
                  <c:v>15516</c:v>
                </c:pt>
                <c:pt idx="15517">
                  <c:v>15517</c:v>
                </c:pt>
                <c:pt idx="15518">
                  <c:v>15518</c:v>
                </c:pt>
                <c:pt idx="15519">
                  <c:v>15519</c:v>
                </c:pt>
                <c:pt idx="15520">
                  <c:v>15520</c:v>
                </c:pt>
                <c:pt idx="15521">
                  <c:v>15521</c:v>
                </c:pt>
                <c:pt idx="15522">
                  <c:v>15522</c:v>
                </c:pt>
                <c:pt idx="15523">
                  <c:v>15523</c:v>
                </c:pt>
                <c:pt idx="15524">
                  <c:v>15524</c:v>
                </c:pt>
                <c:pt idx="15525">
                  <c:v>15525</c:v>
                </c:pt>
                <c:pt idx="15526">
                  <c:v>15526</c:v>
                </c:pt>
                <c:pt idx="15527">
                  <c:v>15527</c:v>
                </c:pt>
                <c:pt idx="15528">
                  <c:v>15528</c:v>
                </c:pt>
                <c:pt idx="15529">
                  <c:v>15529</c:v>
                </c:pt>
                <c:pt idx="15530">
                  <c:v>15530</c:v>
                </c:pt>
                <c:pt idx="15531">
                  <c:v>15531</c:v>
                </c:pt>
                <c:pt idx="15532">
                  <c:v>15532</c:v>
                </c:pt>
                <c:pt idx="15533">
                  <c:v>15533</c:v>
                </c:pt>
                <c:pt idx="15534">
                  <c:v>15534</c:v>
                </c:pt>
                <c:pt idx="15535">
                  <c:v>15535</c:v>
                </c:pt>
                <c:pt idx="15536">
                  <c:v>15536</c:v>
                </c:pt>
                <c:pt idx="15537">
                  <c:v>15537</c:v>
                </c:pt>
                <c:pt idx="15538">
                  <c:v>15538</c:v>
                </c:pt>
                <c:pt idx="15539">
                  <c:v>15539</c:v>
                </c:pt>
                <c:pt idx="15540">
                  <c:v>15540</c:v>
                </c:pt>
                <c:pt idx="15541">
                  <c:v>15541</c:v>
                </c:pt>
                <c:pt idx="15542">
                  <c:v>15542</c:v>
                </c:pt>
                <c:pt idx="15543">
                  <c:v>15543</c:v>
                </c:pt>
                <c:pt idx="15544">
                  <c:v>15544</c:v>
                </c:pt>
                <c:pt idx="15545">
                  <c:v>15545</c:v>
                </c:pt>
                <c:pt idx="15546">
                  <c:v>15546</c:v>
                </c:pt>
                <c:pt idx="15547">
                  <c:v>15547</c:v>
                </c:pt>
                <c:pt idx="15548">
                  <c:v>15548</c:v>
                </c:pt>
                <c:pt idx="15549">
                  <c:v>15549</c:v>
                </c:pt>
                <c:pt idx="15550">
                  <c:v>15550</c:v>
                </c:pt>
                <c:pt idx="15551">
                  <c:v>15551</c:v>
                </c:pt>
                <c:pt idx="15552">
                  <c:v>15552</c:v>
                </c:pt>
                <c:pt idx="15553">
                  <c:v>15553</c:v>
                </c:pt>
                <c:pt idx="15554">
                  <c:v>15554</c:v>
                </c:pt>
                <c:pt idx="15555">
                  <c:v>15555</c:v>
                </c:pt>
                <c:pt idx="15556">
                  <c:v>15556</c:v>
                </c:pt>
                <c:pt idx="15557">
                  <c:v>15557</c:v>
                </c:pt>
                <c:pt idx="15558">
                  <c:v>15558</c:v>
                </c:pt>
                <c:pt idx="15559">
                  <c:v>15559</c:v>
                </c:pt>
                <c:pt idx="15560">
                  <c:v>15560</c:v>
                </c:pt>
                <c:pt idx="15561">
                  <c:v>15561</c:v>
                </c:pt>
                <c:pt idx="15562">
                  <c:v>15562</c:v>
                </c:pt>
                <c:pt idx="15563">
                  <c:v>15563</c:v>
                </c:pt>
                <c:pt idx="15564">
                  <c:v>15564</c:v>
                </c:pt>
                <c:pt idx="15565">
                  <c:v>15565</c:v>
                </c:pt>
                <c:pt idx="15566">
                  <c:v>15566</c:v>
                </c:pt>
                <c:pt idx="15567">
                  <c:v>15567</c:v>
                </c:pt>
                <c:pt idx="15568">
                  <c:v>15568</c:v>
                </c:pt>
                <c:pt idx="15569">
                  <c:v>15569</c:v>
                </c:pt>
                <c:pt idx="15570">
                  <c:v>15570</c:v>
                </c:pt>
                <c:pt idx="15571">
                  <c:v>15571</c:v>
                </c:pt>
                <c:pt idx="15572">
                  <c:v>15572</c:v>
                </c:pt>
                <c:pt idx="15573">
                  <c:v>15573</c:v>
                </c:pt>
                <c:pt idx="15574">
                  <c:v>15574</c:v>
                </c:pt>
                <c:pt idx="15575">
                  <c:v>15575</c:v>
                </c:pt>
                <c:pt idx="15576">
                  <c:v>15576</c:v>
                </c:pt>
                <c:pt idx="15577">
                  <c:v>15577</c:v>
                </c:pt>
                <c:pt idx="15578">
                  <c:v>15578</c:v>
                </c:pt>
                <c:pt idx="15579">
                  <c:v>15579</c:v>
                </c:pt>
                <c:pt idx="15580">
                  <c:v>15580</c:v>
                </c:pt>
                <c:pt idx="15581">
                  <c:v>15581</c:v>
                </c:pt>
                <c:pt idx="15582">
                  <c:v>15582</c:v>
                </c:pt>
                <c:pt idx="15583">
                  <c:v>15583</c:v>
                </c:pt>
                <c:pt idx="15584">
                  <c:v>15584</c:v>
                </c:pt>
                <c:pt idx="15585">
                  <c:v>15585</c:v>
                </c:pt>
                <c:pt idx="15586">
                  <c:v>15586</c:v>
                </c:pt>
                <c:pt idx="15587">
                  <c:v>15587</c:v>
                </c:pt>
                <c:pt idx="15588">
                  <c:v>15588</c:v>
                </c:pt>
                <c:pt idx="15589">
                  <c:v>15589</c:v>
                </c:pt>
                <c:pt idx="15590">
                  <c:v>15590</c:v>
                </c:pt>
                <c:pt idx="15591">
                  <c:v>15591</c:v>
                </c:pt>
                <c:pt idx="15592">
                  <c:v>15592</c:v>
                </c:pt>
                <c:pt idx="15593">
                  <c:v>15593</c:v>
                </c:pt>
                <c:pt idx="15594">
                  <c:v>15594</c:v>
                </c:pt>
                <c:pt idx="15595">
                  <c:v>15595</c:v>
                </c:pt>
                <c:pt idx="15596">
                  <c:v>15596</c:v>
                </c:pt>
                <c:pt idx="15597">
                  <c:v>15597</c:v>
                </c:pt>
                <c:pt idx="15598">
                  <c:v>15598</c:v>
                </c:pt>
                <c:pt idx="15599">
                  <c:v>15599</c:v>
                </c:pt>
                <c:pt idx="15600">
                  <c:v>15600</c:v>
                </c:pt>
                <c:pt idx="15601">
                  <c:v>15601</c:v>
                </c:pt>
                <c:pt idx="15602">
                  <c:v>15602</c:v>
                </c:pt>
                <c:pt idx="15603">
                  <c:v>15603</c:v>
                </c:pt>
                <c:pt idx="15604">
                  <c:v>15604</c:v>
                </c:pt>
                <c:pt idx="15605">
                  <c:v>15605</c:v>
                </c:pt>
                <c:pt idx="15606">
                  <c:v>15606</c:v>
                </c:pt>
                <c:pt idx="15607">
                  <c:v>15607</c:v>
                </c:pt>
                <c:pt idx="15608">
                  <c:v>15608</c:v>
                </c:pt>
                <c:pt idx="15609">
                  <c:v>15609</c:v>
                </c:pt>
                <c:pt idx="15610">
                  <c:v>15610</c:v>
                </c:pt>
                <c:pt idx="15611">
                  <c:v>15611</c:v>
                </c:pt>
                <c:pt idx="15612">
                  <c:v>15612</c:v>
                </c:pt>
                <c:pt idx="15613">
                  <c:v>15613</c:v>
                </c:pt>
                <c:pt idx="15614">
                  <c:v>15614</c:v>
                </c:pt>
                <c:pt idx="15615">
                  <c:v>15615</c:v>
                </c:pt>
                <c:pt idx="15616">
                  <c:v>15616</c:v>
                </c:pt>
                <c:pt idx="15617">
                  <c:v>15617</c:v>
                </c:pt>
                <c:pt idx="15618">
                  <c:v>15618</c:v>
                </c:pt>
                <c:pt idx="15619">
                  <c:v>15619</c:v>
                </c:pt>
                <c:pt idx="15620">
                  <c:v>15620</c:v>
                </c:pt>
                <c:pt idx="15621">
                  <c:v>15621</c:v>
                </c:pt>
                <c:pt idx="15622">
                  <c:v>15622</c:v>
                </c:pt>
                <c:pt idx="15623">
                  <c:v>15623</c:v>
                </c:pt>
                <c:pt idx="15624">
                  <c:v>15624</c:v>
                </c:pt>
                <c:pt idx="15625">
                  <c:v>15625</c:v>
                </c:pt>
                <c:pt idx="15626">
                  <c:v>15626</c:v>
                </c:pt>
                <c:pt idx="15627">
                  <c:v>15627</c:v>
                </c:pt>
                <c:pt idx="15628">
                  <c:v>15628</c:v>
                </c:pt>
                <c:pt idx="15629">
                  <c:v>15629</c:v>
                </c:pt>
                <c:pt idx="15630">
                  <c:v>15630</c:v>
                </c:pt>
                <c:pt idx="15631">
                  <c:v>15631</c:v>
                </c:pt>
                <c:pt idx="15632">
                  <c:v>15632</c:v>
                </c:pt>
                <c:pt idx="15633">
                  <c:v>15633</c:v>
                </c:pt>
                <c:pt idx="15634">
                  <c:v>15634</c:v>
                </c:pt>
                <c:pt idx="15635">
                  <c:v>15635</c:v>
                </c:pt>
                <c:pt idx="15636">
                  <c:v>15636</c:v>
                </c:pt>
                <c:pt idx="15637">
                  <c:v>15637</c:v>
                </c:pt>
                <c:pt idx="15638">
                  <c:v>15638</c:v>
                </c:pt>
                <c:pt idx="15639">
                  <c:v>15639</c:v>
                </c:pt>
                <c:pt idx="15640">
                  <c:v>15640</c:v>
                </c:pt>
                <c:pt idx="15641">
                  <c:v>15641</c:v>
                </c:pt>
                <c:pt idx="15642">
                  <c:v>15642</c:v>
                </c:pt>
                <c:pt idx="15643">
                  <c:v>15643</c:v>
                </c:pt>
                <c:pt idx="15644">
                  <c:v>15644</c:v>
                </c:pt>
                <c:pt idx="15645">
                  <c:v>15645</c:v>
                </c:pt>
                <c:pt idx="15646">
                  <c:v>15646</c:v>
                </c:pt>
                <c:pt idx="15647">
                  <c:v>15647</c:v>
                </c:pt>
                <c:pt idx="15648">
                  <c:v>15648</c:v>
                </c:pt>
                <c:pt idx="15649">
                  <c:v>15649</c:v>
                </c:pt>
                <c:pt idx="15650">
                  <c:v>15650</c:v>
                </c:pt>
                <c:pt idx="15651">
                  <c:v>15651</c:v>
                </c:pt>
                <c:pt idx="15652">
                  <c:v>15652</c:v>
                </c:pt>
                <c:pt idx="15653">
                  <c:v>15653</c:v>
                </c:pt>
                <c:pt idx="15654">
                  <c:v>15654</c:v>
                </c:pt>
                <c:pt idx="15655">
                  <c:v>15655</c:v>
                </c:pt>
                <c:pt idx="15656">
                  <c:v>15656</c:v>
                </c:pt>
                <c:pt idx="15657">
                  <c:v>15657</c:v>
                </c:pt>
                <c:pt idx="15658">
                  <c:v>15658</c:v>
                </c:pt>
                <c:pt idx="15659">
                  <c:v>15659</c:v>
                </c:pt>
                <c:pt idx="15660">
                  <c:v>15660</c:v>
                </c:pt>
                <c:pt idx="15661">
                  <c:v>15661</c:v>
                </c:pt>
                <c:pt idx="15662">
                  <c:v>15662</c:v>
                </c:pt>
                <c:pt idx="15663">
                  <c:v>15663</c:v>
                </c:pt>
                <c:pt idx="15664">
                  <c:v>15664</c:v>
                </c:pt>
                <c:pt idx="15665">
                  <c:v>15665</c:v>
                </c:pt>
                <c:pt idx="15666">
                  <c:v>15666</c:v>
                </c:pt>
                <c:pt idx="15667">
                  <c:v>15667</c:v>
                </c:pt>
                <c:pt idx="15668">
                  <c:v>15668</c:v>
                </c:pt>
                <c:pt idx="15669">
                  <c:v>15669</c:v>
                </c:pt>
                <c:pt idx="15670">
                  <c:v>15670</c:v>
                </c:pt>
                <c:pt idx="15671">
                  <c:v>15671</c:v>
                </c:pt>
                <c:pt idx="15672">
                  <c:v>15672</c:v>
                </c:pt>
                <c:pt idx="15673">
                  <c:v>15673</c:v>
                </c:pt>
                <c:pt idx="15674">
                  <c:v>15674</c:v>
                </c:pt>
                <c:pt idx="15675">
                  <c:v>15675</c:v>
                </c:pt>
                <c:pt idx="15676">
                  <c:v>15676</c:v>
                </c:pt>
                <c:pt idx="15677">
                  <c:v>15677</c:v>
                </c:pt>
                <c:pt idx="15678">
                  <c:v>15678</c:v>
                </c:pt>
                <c:pt idx="15679">
                  <c:v>15679</c:v>
                </c:pt>
                <c:pt idx="15680">
                  <c:v>15680</c:v>
                </c:pt>
                <c:pt idx="15681">
                  <c:v>15681</c:v>
                </c:pt>
                <c:pt idx="15682">
                  <c:v>15682</c:v>
                </c:pt>
                <c:pt idx="15683">
                  <c:v>15683</c:v>
                </c:pt>
                <c:pt idx="15684">
                  <c:v>15684</c:v>
                </c:pt>
                <c:pt idx="15685">
                  <c:v>15685</c:v>
                </c:pt>
                <c:pt idx="15686">
                  <c:v>15686</c:v>
                </c:pt>
                <c:pt idx="15687">
                  <c:v>15687</c:v>
                </c:pt>
                <c:pt idx="15688">
                  <c:v>15688</c:v>
                </c:pt>
                <c:pt idx="15689">
                  <c:v>15689</c:v>
                </c:pt>
                <c:pt idx="15690">
                  <c:v>15690</c:v>
                </c:pt>
                <c:pt idx="15691">
                  <c:v>15691</c:v>
                </c:pt>
                <c:pt idx="15692">
                  <c:v>15692</c:v>
                </c:pt>
                <c:pt idx="15693">
                  <c:v>15693</c:v>
                </c:pt>
                <c:pt idx="15694">
                  <c:v>15694</c:v>
                </c:pt>
                <c:pt idx="15695">
                  <c:v>15695</c:v>
                </c:pt>
                <c:pt idx="15696">
                  <c:v>15696</c:v>
                </c:pt>
                <c:pt idx="15697">
                  <c:v>15697</c:v>
                </c:pt>
                <c:pt idx="15698">
                  <c:v>15698</c:v>
                </c:pt>
                <c:pt idx="15699">
                  <c:v>15699</c:v>
                </c:pt>
                <c:pt idx="15700">
                  <c:v>15700</c:v>
                </c:pt>
                <c:pt idx="15701">
                  <c:v>15701</c:v>
                </c:pt>
                <c:pt idx="15702">
                  <c:v>15702</c:v>
                </c:pt>
                <c:pt idx="15703">
                  <c:v>15703</c:v>
                </c:pt>
                <c:pt idx="15704">
                  <c:v>15704</c:v>
                </c:pt>
                <c:pt idx="15705">
                  <c:v>15705</c:v>
                </c:pt>
                <c:pt idx="15706">
                  <c:v>15706</c:v>
                </c:pt>
                <c:pt idx="15707">
                  <c:v>15707</c:v>
                </c:pt>
                <c:pt idx="15708">
                  <c:v>15708</c:v>
                </c:pt>
                <c:pt idx="15709">
                  <c:v>15709</c:v>
                </c:pt>
                <c:pt idx="15710">
                  <c:v>15710</c:v>
                </c:pt>
                <c:pt idx="15711">
                  <c:v>15711</c:v>
                </c:pt>
                <c:pt idx="15712">
                  <c:v>15712</c:v>
                </c:pt>
                <c:pt idx="15713">
                  <c:v>15713</c:v>
                </c:pt>
                <c:pt idx="15714">
                  <c:v>15714</c:v>
                </c:pt>
                <c:pt idx="15715">
                  <c:v>15715</c:v>
                </c:pt>
                <c:pt idx="15716">
                  <c:v>15716</c:v>
                </c:pt>
                <c:pt idx="15717">
                  <c:v>15717</c:v>
                </c:pt>
                <c:pt idx="15718">
                  <c:v>15718</c:v>
                </c:pt>
                <c:pt idx="15719">
                  <c:v>15719</c:v>
                </c:pt>
                <c:pt idx="15720">
                  <c:v>15720</c:v>
                </c:pt>
                <c:pt idx="15721">
                  <c:v>15721</c:v>
                </c:pt>
                <c:pt idx="15722">
                  <c:v>15722</c:v>
                </c:pt>
                <c:pt idx="15723">
                  <c:v>15723</c:v>
                </c:pt>
                <c:pt idx="15724">
                  <c:v>15724</c:v>
                </c:pt>
                <c:pt idx="15725">
                  <c:v>15725</c:v>
                </c:pt>
                <c:pt idx="15726">
                  <c:v>15726</c:v>
                </c:pt>
                <c:pt idx="15727">
                  <c:v>15727</c:v>
                </c:pt>
                <c:pt idx="15728">
                  <c:v>15728</c:v>
                </c:pt>
                <c:pt idx="15729">
                  <c:v>15729</c:v>
                </c:pt>
                <c:pt idx="15730">
                  <c:v>15730</c:v>
                </c:pt>
                <c:pt idx="15731">
                  <c:v>15731</c:v>
                </c:pt>
                <c:pt idx="15732">
                  <c:v>15732</c:v>
                </c:pt>
                <c:pt idx="15733">
                  <c:v>15733</c:v>
                </c:pt>
                <c:pt idx="15734">
                  <c:v>15734</c:v>
                </c:pt>
                <c:pt idx="15735">
                  <c:v>15735</c:v>
                </c:pt>
                <c:pt idx="15736">
                  <c:v>15736</c:v>
                </c:pt>
                <c:pt idx="15737">
                  <c:v>15737</c:v>
                </c:pt>
                <c:pt idx="15738">
                  <c:v>15738</c:v>
                </c:pt>
                <c:pt idx="15739">
                  <c:v>15739</c:v>
                </c:pt>
                <c:pt idx="15740">
                  <c:v>15740</c:v>
                </c:pt>
                <c:pt idx="15741">
                  <c:v>15741</c:v>
                </c:pt>
                <c:pt idx="15742">
                  <c:v>15742</c:v>
                </c:pt>
                <c:pt idx="15743">
                  <c:v>15743</c:v>
                </c:pt>
                <c:pt idx="15744">
                  <c:v>15744</c:v>
                </c:pt>
                <c:pt idx="15745">
                  <c:v>15745</c:v>
                </c:pt>
                <c:pt idx="15746">
                  <c:v>15746</c:v>
                </c:pt>
                <c:pt idx="15747">
                  <c:v>15747</c:v>
                </c:pt>
                <c:pt idx="15748">
                  <c:v>15748</c:v>
                </c:pt>
                <c:pt idx="15749">
                  <c:v>15749</c:v>
                </c:pt>
                <c:pt idx="15750">
                  <c:v>15750</c:v>
                </c:pt>
                <c:pt idx="15751">
                  <c:v>15751</c:v>
                </c:pt>
                <c:pt idx="15752">
                  <c:v>15752</c:v>
                </c:pt>
                <c:pt idx="15753">
                  <c:v>15753</c:v>
                </c:pt>
                <c:pt idx="15754">
                  <c:v>15754</c:v>
                </c:pt>
                <c:pt idx="15755">
                  <c:v>15755</c:v>
                </c:pt>
                <c:pt idx="15756">
                  <c:v>15756</c:v>
                </c:pt>
                <c:pt idx="15757">
                  <c:v>15757</c:v>
                </c:pt>
                <c:pt idx="15758">
                  <c:v>15758</c:v>
                </c:pt>
                <c:pt idx="15759">
                  <c:v>15759</c:v>
                </c:pt>
                <c:pt idx="15760">
                  <c:v>15760</c:v>
                </c:pt>
                <c:pt idx="15761">
                  <c:v>15761</c:v>
                </c:pt>
                <c:pt idx="15762">
                  <c:v>15762</c:v>
                </c:pt>
                <c:pt idx="15763">
                  <c:v>15763</c:v>
                </c:pt>
                <c:pt idx="15764">
                  <c:v>15764</c:v>
                </c:pt>
                <c:pt idx="15765">
                  <c:v>15765</c:v>
                </c:pt>
                <c:pt idx="15766">
                  <c:v>15766</c:v>
                </c:pt>
                <c:pt idx="15767">
                  <c:v>15767</c:v>
                </c:pt>
                <c:pt idx="15768">
                  <c:v>15768</c:v>
                </c:pt>
                <c:pt idx="15769">
                  <c:v>15769</c:v>
                </c:pt>
                <c:pt idx="15770">
                  <c:v>15770</c:v>
                </c:pt>
                <c:pt idx="15771">
                  <c:v>15771</c:v>
                </c:pt>
                <c:pt idx="15772">
                  <c:v>15772</c:v>
                </c:pt>
                <c:pt idx="15773">
                  <c:v>15773</c:v>
                </c:pt>
                <c:pt idx="15774">
                  <c:v>15774</c:v>
                </c:pt>
                <c:pt idx="15775">
                  <c:v>15775</c:v>
                </c:pt>
                <c:pt idx="15776">
                  <c:v>15776</c:v>
                </c:pt>
                <c:pt idx="15777">
                  <c:v>15777</c:v>
                </c:pt>
                <c:pt idx="15778">
                  <c:v>15778</c:v>
                </c:pt>
                <c:pt idx="15779">
                  <c:v>15779</c:v>
                </c:pt>
                <c:pt idx="15780">
                  <c:v>15780</c:v>
                </c:pt>
                <c:pt idx="15781">
                  <c:v>15781</c:v>
                </c:pt>
                <c:pt idx="15782">
                  <c:v>15782</c:v>
                </c:pt>
                <c:pt idx="15783">
                  <c:v>15783</c:v>
                </c:pt>
                <c:pt idx="15784">
                  <c:v>15784</c:v>
                </c:pt>
                <c:pt idx="15785">
                  <c:v>15785</c:v>
                </c:pt>
                <c:pt idx="15786">
                  <c:v>15786</c:v>
                </c:pt>
                <c:pt idx="15787">
                  <c:v>15787</c:v>
                </c:pt>
                <c:pt idx="15788">
                  <c:v>15788</c:v>
                </c:pt>
                <c:pt idx="15789">
                  <c:v>15789</c:v>
                </c:pt>
                <c:pt idx="15790">
                  <c:v>15790</c:v>
                </c:pt>
                <c:pt idx="15791">
                  <c:v>15791</c:v>
                </c:pt>
                <c:pt idx="15792">
                  <c:v>15792</c:v>
                </c:pt>
                <c:pt idx="15793">
                  <c:v>15793</c:v>
                </c:pt>
                <c:pt idx="15794">
                  <c:v>15794</c:v>
                </c:pt>
                <c:pt idx="15795">
                  <c:v>15795</c:v>
                </c:pt>
                <c:pt idx="15796">
                  <c:v>15796</c:v>
                </c:pt>
                <c:pt idx="15797">
                  <c:v>15797</c:v>
                </c:pt>
                <c:pt idx="15798">
                  <c:v>15798</c:v>
                </c:pt>
                <c:pt idx="15799">
                  <c:v>15799</c:v>
                </c:pt>
                <c:pt idx="15800">
                  <c:v>15800</c:v>
                </c:pt>
                <c:pt idx="15801">
                  <c:v>15801</c:v>
                </c:pt>
                <c:pt idx="15802">
                  <c:v>15802</c:v>
                </c:pt>
                <c:pt idx="15803">
                  <c:v>15803</c:v>
                </c:pt>
                <c:pt idx="15804">
                  <c:v>15804</c:v>
                </c:pt>
                <c:pt idx="15805">
                  <c:v>15805</c:v>
                </c:pt>
                <c:pt idx="15806">
                  <c:v>15806</c:v>
                </c:pt>
                <c:pt idx="15807">
                  <c:v>15807</c:v>
                </c:pt>
                <c:pt idx="15808">
                  <c:v>15808</c:v>
                </c:pt>
                <c:pt idx="15809">
                  <c:v>15809</c:v>
                </c:pt>
                <c:pt idx="15810">
                  <c:v>15810</c:v>
                </c:pt>
                <c:pt idx="15811">
                  <c:v>15811</c:v>
                </c:pt>
                <c:pt idx="15812">
                  <c:v>15812</c:v>
                </c:pt>
                <c:pt idx="15813">
                  <c:v>15813</c:v>
                </c:pt>
                <c:pt idx="15814">
                  <c:v>15814</c:v>
                </c:pt>
                <c:pt idx="15815">
                  <c:v>15815</c:v>
                </c:pt>
                <c:pt idx="15816">
                  <c:v>15816</c:v>
                </c:pt>
                <c:pt idx="15817">
                  <c:v>15817</c:v>
                </c:pt>
                <c:pt idx="15818">
                  <c:v>15818</c:v>
                </c:pt>
                <c:pt idx="15819">
                  <c:v>15819</c:v>
                </c:pt>
                <c:pt idx="15820">
                  <c:v>15820</c:v>
                </c:pt>
                <c:pt idx="15821">
                  <c:v>15821</c:v>
                </c:pt>
                <c:pt idx="15822">
                  <c:v>15822</c:v>
                </c:pt>
                <c:pt idx="15823">
                  <c:v>15823</c:v>
                </c:pt>
                <c:pt idx="15824">
                  <c:v>15824</c:v>
                </c:pt>
                <c:pt idx="15825">
                  <c:v>15825</c:v>
                </c:pt>
                <c:pt idx="15826">
                  <c:v>15826</c:v>
                </c:pt>
                <c:pt idx="15827">
                  <c:v>15827</c:v>
                </c:pt>
                <c:pt idx="15828">
                  <c:v>15828</c:v>
                </c:pt>
                <c:pt idx="15829">
                  <c:v>15829</c:v>
                </c:pt>
                <c:pt idx="15830">
                  <c:v>15830</c:v>
                </c:pt>
                <c:pt idx="15831">
                  <c:v>15831</c:v>
                </c:pt>
                <c:pt idx="15832">
                  <c:v>15832</c:v>
                </c:pt>
                <c:pt idx="15833">
                  <c:v>15833</c:v>
                </c:pt>
                <c:pt idx="15834">
                  <c:v>15834</c:v>
                </c:pt>
                <c:pt idx="15835">
                  <c:v>15835</c:v>
                </c:pt>
                <c:pt idx="15836">
                  <c:v>15836</c:v>
                </c:pt>
                <c:pt idx="15837">
                  <c:v>15837</c:v>
                </c:pt>
                <c:pt idx="15838">
                  <c:v>15838</c:v>
                </c:pt>
                <c:pt idx="15839">
                  <c:v>15839</c:v>
                </c:pt>
                <c:pt idx="15840">
                  <c:v>15840</c:v>
                </c:pt>
                <c:pt idx="15841">
                  <c:v>15841</c:v>
                </c:pt>
                <c:pt idx="15842">
                  <c:v>15842</c:v>
                </c:pt>
                <c:pt idx="15843">
                  <c:v>15843</c:v>
                </c:pt>
                <c:pt idx="15844">
                  <c:v>15844</c:v>
                </c:pt>
                <c:pt idx="15845">
                  <c:v>15845</c:v>
                </c:pt>
                <c:pt idx="15846">
                  <c:v>15846</c:v>
                </c:pt>
                <c:pt idx="15847">
                  <c:v>15847</c:v>
                </c:pt>
                <c:pt idx="15848">
                  <c:v>15848</c:v>
                </c:pt>
                <c:pt idx="15849">
                  <c:v>15849</c:v>
                </c:pt>
                <c:pt idx="15850">
                  <c:v>15850</c:v>
                </c:pt>
                <c:pt idx="15851">
                  <c:v>15851</c:v>
                </c:pt>
                <c:pt idx="15852">
                  <c:v>15852</c:v>
                </c:pt>
                <c:pt idx="15853">
                  <c:v>15853</c:v>
                </c:pt>
                <c:pt idx="15854">
                  <c:v>15854</c:v>
                </c:pt>
                <c:pt idx="15855">
                  <c:v>15855</c:v>
                </c:pt>
                <c:pt idx="15856">
                  <c:v>15856</c:v>
                </c:pt>
                <c:pt idx="15857">
                  <c:v>15857</c:v>
                </c:pt>
                <c:pt idx="15858">
                  <c:v>15858</c:v>
                </c:pt>
                <c:pt idx="15859">
                  <c:v>15859</c:v>
                </c:pt>
                <c:pt idx="15860">
                  <c:v>15860</c:v>
                </c:pt>
                <c:pt idx="15861">
                  <c:v>15861</c:v>
                </c:pt>
                <c:pt idx="15862">
                  <c:v>15862</c:v>
                </c:pt>
                <c:pt idx="15863">
                  <c:v>15863</c:v>
                </c:pt>
                <c:pt idx="15864">
                  <c:v>15864</c:v>
                </c:pt>
                <c:pt idx="15865">
                  <c:v>15865</c:v>
                </c:pt>
                <c:pt idx="15866">
                  <c:v>15866</c:v>
                </c:pt>
                <c:pt idx="15867">
                  <c:v>15867</c:v>
                </c:pt>
                <c:pt idx="15868">
                  <c:v>15868</c:v>
                </c:pt>
                <c:pt idx="15869">
                  <c:v>15869</c:v>
                </c:pt>
                <c:pt idx="15870">
                  <c:v>15870</c:v>
                </c:pt>
                <c:pt idx="15871">
                  <c:v>15871</c:v>
                </c:pt>
                <c:pt idx="15872">
                  <c:v>15872</c:v>
                </c:pt>
                <c:pt idx="15873">
                  <c:v>15873</c:v>
                </c:pt>
                <c:pt idx="15874">
                  <c:v>15874</c:v>
                </c:pt>
                <c:pt idx="15875">
                  <c:v>15875</c:v>
                </c:pt>
                <c:pt idx="15876">
                  <c:v>15876</c:v>
                </c:pt>
                <c:pt idx="15877">
                  <c:v>15877</c:v>
                </c:pt>
                <c:pt idx="15878">
                  <c:v>15878</c:v>
                </c:pt>
                <c:pt idx="15879">
                  <c:v>15879</c:v>
                </c:pt>
                <c:pt idx="15880">
                  <c:v>15880</c:v>
                </c:pt>
                <c:pt idx="15881">
                  <c:v>15881</c:v>
                </c:pt>
                <c:pt idx="15882">
                  <c:v>15882</c:v>
                </c:pt>
                <c:pt idx="15883">
                  <c:v>15883</c:v>
                </c:pt>
                <c:pt idx="15884">
                  <c:v>15884</c:v>
                </c:pt>
                <c:pt idx="15885">
                  <c:v>15885</c:v>
                </c:pt>
                <c:pt idx="15886">
                  <c:v>15886</c:v>
                </c:pt>
                <c:pt idx="15887">
                  <c:v>15887</c:v>
                </c:pt>
                <c:pt idx="15888">
                  <c:v>15888</c:v>
                </c:pt>
                <c:pt idx="15889">
                  <c:v>15889</c:v>
                </c:pt>
                <c:pt idx="15890">
                  <c:v>15890</c:v>
                </c:pt>
                <c:pt idx="15891">
                  <c:v>15891</c:v>
                </c:pt>
                <c:pt idx="15892">
                  <c:v>15892</c:v>
                </c:pt>
                <c:pt idx="15893">
                  <c:v>15893</c:v>
                </c:pt>
                <c:pt idx="15894">
                  <c:v>15894</c:v>
                </c:pt>
                <c:pt idx="15895">
                  <c:v>15895</c:v>
                </c:pt>
                <c:pt idx="15896">
                  <c:v>15896</c:v>
                </c:pt>
                <c:pt idx="15897">
                  <c:v>15897</c:v>
                </c:pt>
                <c:pt idx="15898">
                  <c:v>15898</c:v>
                </c:pt>
                <c:pt idx="15899">
                  <c:v>15899</c:v>
                </c:pt>
                <c:pt idx="15900">
                  <c:v>15900</c:v>
                </c:pt>
                <c:pt idx="15901">
                  <c:v>15901</c:v>
                </c:pt>
                <c:pt idx="15902">
                  <c:v>15902</c:v>
                </c:pt>
                <c:pt idx="15903">
                  <c:v>15903</c:v>
                </c:pt>
                <c:pt idx="15904">
                  <c:v>15904</c:v>
                </c:pt>
                <c:pt idx="15905">
                  <c:v>15905</c:v>
                </c:pt>
                <c:pt idx="15906">
                  <c:v>15906</c:v>
                </c:pt>
                <c:pt idx="15907">
                  <c:v>15907</c:v>
                </c:pt>
                <c:pt idx="15908">
                  <c:v>15908</c:v>
                </c:pt>
                <c:pt idx="15909">
                  <c:v>15909</c:v>
                </c:pt>
                <c:pt idx="15910">
                  <c:v>15910</c:v>
                </c:pt>
                <c:pt idx="15911">
                  <c:v>15911</c:v>
                </c:pt>
                <c:pt idx="15912">
                  <c:v>15912</c:v>
                </c:pt>
                <c:pt idx="15913">
                  <c:v>15913</c:v>
                </c:pt>
                <c:pt idx="15914">
                  <c:v>15914</c:v>
                </c:pt>
                <c:pt idx="15915">
                  <c:v>15915</c:v>
                </c:pt>
                <c:pt idx="15916">
                  <c:v>15916</c:v>
                </c:pt>
                <c:pt idx="15917">
                  <c:v>15917</c:v>
                </c:pt>
                <c:pt idx="15918">
                  <c:v>15918</c:v>
                </c:pt>
                <c:pt idx="15919">
                  <c:v>15919</c:v>
                </c:pt>
                <c:pt idx="15920">
                  <c:v>15920</c:v>
                </c:pt>
                <c:pt idx="15921">
                  <c:v>15921</c:v>
                </c:pt>
                <c:pt idx="15922">
                  <c:v>15922</c:v>
                </c:pt>
                <c:pt idx="15923">
                  <c:v>15923</c:v>
                </c:pt>
                <c:pt idx="15924">
                  <c:v>15924</c:v>
                </c:pt>
                <c:pt idx="15925">
                  <c:v>15925</c:v>
                </c:pt>
                <c:pt idx="15926">
                  <c:v>15926</c:v>
                </c:pt>
                <c:pt idx="15927">
                  <c:v>15927</c:v>
                </c:pt>
                <c:pt idx="15928">
                  <c:v>15928</c:v>
                </c:pt>
                <c:pt idx="15929">
                  <c:v>15929</c:v>
                </c:pt>
                <c:pt idx="15930">
                  <c:v>15930</c:v>
                </c:pt>
                <c:pt idx="15931">
                  <c:v>15931</c:v>
                </c:pt>
                <c:pt idx="15932">
                  <c:v>15932</c:v>
                </c:pt>
                <c:pt idx="15933">
                  <c:v>15933</c:v>
                </c:pt>
                <c:pt idx="15934">
                  <c:v>15934</c:v>
                </c:pt>
                <c:pt idx="15935">
                  <c:v>15935</c:v>
                </c:pt>
                <c:pt idx="15936">
                  <c:v>15936</c:v>
                </c:pt>
                <c:pt idx="15937">
                  <c:v>15937</c:v>
                </c:pt>
                <c:pt idx="15938">
                  <c:v>15938</c:v>
                </c:pt>
                <c:pt idx="15939">
                  <c:v>15939</c:v>
                </c:pt>
                <c:pt idx="15940">
                  <c:v>15940</c:v>
                </c:pt>
                <c:pt idx="15941">
                  <c:v>15941</c:v>
                </c:pt>
                <c:pt idx="15942">
                  <c:v>15942</c:v>
                </c:pt>
                <c:pt idx="15943">
                  <c:v>15943</c:v>
                </c:pt>
                <c:pt idx="15944">
                  <c:v>15944</c:v>
                </c:pt>
                <c:pt idx="15945">
                  <c:v>15945</c:v>
                </c:pt>
                <c:pt idx="15946">
                  <c:v>15946</c:v>
                </c:pt>
                <c:pt idx="15947">
                  <c:v>15947</c:v>
                </c:pt>
                <c:pt idx="15948">
                  <c:v>15948</c:v>
                </c:pt>
                <c:pt idx="15949">
                  <c:v>15949</c:v>
                </c:pt>
                <c:pt idx="15950">
                  <c:v>15950</c:v>
                </c:pt>
                <c:pt idx="15951">
                  <c:v>15951</c:v>
                </c:pt>
                <c:pt idx="15952">
                  <c:v>15952</c:v>
                </c:pt>
                <c:pt idx="15953">
                  <c:v>15953</c:v>
                </c:pt>
                <c:pt idx="15954">
                  <c:v>15954</c:v>
                </c:pt>
                <c:pt idx="15955">
                  <c:v>15955</c:v>
                </c:pt>
                <c:pt idx="15956">
                  <c:v>15956</c:v>
                </c:pt>
                <c:pt idx="15957">
                  <c:v>15957</c:v>
                </c:pt>
                <c:pt idx="15958">
                  <c:v>15958</c:v>
                </c:pt>
                <c:pt idx="15959">
                  <c:v>15959</c:v>
                </c:pt>
                <c:pt idx="15960">
                  <c:v>15960</c:v>
                </c:pt>
                <c:pt idx="15961">
                  <c:v>15961</c:v>
                </c:pt>
                <c:pt idx="15962">
                  <c:v>15962</c:v>
                </c:pt>
                <c:pt idx="15963">
                  <c:v>15963</c:v>
                </c:pt>
                <c:pt idx="15964">
                  <c:v>15964</c:v>
                </c:pt>
                <c:pt idx="15965">
                  <c:v>15965</c:v>
                </c:pt>
                <c:pt idx="15966">
                  <c:v>15966</c:v>
                </c:pt>
                <c:pt idx="15967">
                  <c:v>15967</c:v>
                </c:pt>
                <c:pt idx="15968">
                  <c:v>15968</c:v>
                </c:pt>
                <c:pt idx="15969">
                  <c:v>15969</c:v>
                </c:pt>
                <c:pt idx="15970">
                  <c:v>15970</c:v>
                </c:pt>
                <c:pt idx="15971">
                  <c:v>15971</c:v>
                </c:pt>
                <c:pt idx="15972">
                  <c:v>15972</c:v>
                </c:pt>
                <c:pt idx="15973">
                  <c:v>15973</c:v>
                </c:pt>
                <c:pt idx="15974">
                  <c:v>15974</c:v>
                </c:pt>
                <c:pt idx="15975">
                  <c:v>15975</c:v>
                </c:pt>
                <c:pt idx="15976">
                  <c:v>15976</c:v>
                </c:pt>
                <c:pt idx="15977">
                  <c:v>15977</c:v>
                </c:pt>
                <c:pt idx="15978">
                  <c:v>15978</c:v>
                </c:pt>
                <c:pt idx="15979">
                  <c:v>15979</c:v>
                </c:pt>
                <c:pt idx="15980">
                  <c:v>15980</c:v>
                </c:pt>
                <c:pt idx="15981">
                  <c:v>15981</c:v>
                </c:pt>
                <c:pt idx="15982">
                  <c:v>15982</c:v>
                </c:pt>
                <c:pt idx="15983">
                  <c:v>15983</c:v>
                </c:pt>
                <c:pt idx="15984">
                  <c:v>15984</c:v>
                </c:pt>
                <c:pt idx="15985">
                  <c:v>15985</c:v>
                </c:pt>
                <c:pt idx="15986">
                  <c:v>15986</c:v>
                </c:pt>
                <c:pt idx="15987">
                  <c:v>15987</c:v>
                </c:pt>
                <c:pt idx="15988">
                  <c:v>15988</c:v>
                </c:pt>
                <c:pt idx="15989">
                  <c:v>15989</c:v>
                </c:pt>
                <c:pt idx="15990">
                  <c:v>15990</c:v>
                </c:pt>
                <c:pt idx="15991">
                  <c:v>15991</c:v>
                </c:pt>
                <c:pt idx="15992">
                  <c:v>15992</c:v>
                </c:pt>
                <c:pt idx="15993">
                  <c:v>15993</c:v>
                </c:pt>
                <c:pt idx="15994">
                  <c:v>15994</c:v>
                </c:pt>
                <c:pt idx="15995">
                  <c:v>15995</c:v>
                </c:pt>
                <c:pt idx="15996">
                  <c:v>15996</c:v>
                </c:pt>
                <c:pt idx="15997">
                  <c:v>15997</c:v>
                </c:pt>
                <c:pt idx="15998">
                  <c:v>15998</c:v>
                </c:pt>
                <c:pt idx="15999">
                  <c:v>15999</c:v>
                </c:pt>
                <c:pt idx="16000">
                  <c:v>16000</c:v>
                </c:pt>
                <c:pt idx="16001">
                  <c:v>16001</c:v>
                </c:pt>
                <c:pt idx="16002">
                  <c:v>16002</c:v>
                </c:pt>
                <c:pt idx="16003">
                  <c:v>16003</c:v>
                </c:pt>
                <c:pt idx="16004">
                  <c:v>16004</c:v>
                </c:pt>
                <c:pt idx="16005">
                  <c:v>16005</c:v>
                </c:pt>
                <c:pt idx="16006">
                  <c:v>16006</c:v>
                </c:pt>
                <c:pt idx="16007">
                  <c:v>16007</c:v>
                </c:pt>
                <c:pt idx="16008">
                  <c:v>16008</c:v>
                </c:pt>
                <c:pt idx="16009">
                  <c:v>16009</c:v>
                </c:pt>
                <c:pt idx="16010">
                  <c:v>16010</c:v>
                </c:pt>
                <c:pt idx="16011">
                  <c:v>16011</c:v>
                </c:pt>
                <c:pt idx="16012">
                  <c:v>16012</c:v>
                </c:pt>
                <c:pt idx="16013">
                  <c:v>16013</c:v>
                </c:pt>
                <c:pt idx="16014">
                  <c:v>16014</c:v>
                </c:pt>
                <c:pt idx="16015">
                  <c:v>16015</c:v>
                </c:pt>
                <c:pt idx="16016">
                  <c:v>16016</c:v>
                </c:pt>
                <c:pt idx="16017">
                  <c:v>16017</c:v>
                </c:pt>
                <c:pt idx="16018">
                  <c:v>16018</c:v>
                </c:pt>
                <c:pt idx="16019">
                  <c:v>16019</c:v>
                </c:pt>
                <c:pt idx="16020">
                  <c:v>16020</c:v>
                </c:pt>
                <c:pt idx="16021">
                  <c:v>16021</c:v>
                </c:pt>
                <c:pt idx="16022">
                  <c:v>16022</c:v>
                </c:pt>
                <c:pt idx="16023">
                  <c:v>16023</c:v>
                </c:pt>
                <c:pt idx="16024">
                  <c:v>16024</c:v>
                </c:pt>
                <c:pt idx="16025">
                  <c:v>16025</c:v>
                </c:pt>
                <c:pt idx="16026">
                  <c:v>16026</c:v>
                </c:pt>
                <c:pt idx="16027">
                  <c:v>16027</c:v>
                </c:pt>
                <c:pt idx="16028">
                  <c:v>16028</c:v>
                </c:pt>
                <c:pt idx="16029">
                  <c:v>16029</c:v>
                </c:pt>
                <c:pt idx="16030">
                  <c:v>16030</c:v>
                </c:pt>
                <c:pt idx="16031">
                  <c:v>16031</c:v>
                </c:pt>
                <c:pt idx="16032">
                  <c:v>16032</c:v>
                </c:pt>
                <c:pt idx="16033">
                  <c:v>16033</c:v>
                </c:pt>
                <c:pt idx="16034">
                  <c:v>16034</c:v>
                </c:pt>
                <c:pt idx="16035">
                  <c:v>16035</c:v>
                </c:pt>
                <c:pt idx="16036">
                  <c:v>16036</c:v>
                </c:pt>
                <c:pt idx="16037">
                  <c:v>16037</c:v>
                </c:pt>
                <c:pt idx="16038">
                  <c:v>16038</c:v>
                </c:pt>
                <c:pt idx="16039">
                  <c:v>16039</c:v>
                </c:pt>
                <c:pt idx="16040">
                  <c:v>16040</c:v>
                </c:pt>
                <c:pt idx="16041">
                  <c:v>16041</c:v>
                </c:pt>
                <c:pt idx="16042">
                  <c:v>16042</c:v>
                </c:pt>
                <c:pt idx="16043">
                  <c:v>16043</c:v>
                </c:pt>
                <c:pt idx="16044">
                  <c:v>16044</c:v>
                </c:pt>
                <c:pt idx="16045">
                  <c:v>16045</c:v>
                </c:pt>
                <c:pt idx="16046">
                  <c:v>16046</c:v>
                </c:pt>
                <c:pt idx="16047">
                  <c:v>16047</c:v>
                </c:pt>
                <c:pt idx="16048">
                  <c:v>16048</c:v>
                </c:pt>
                <c:pt idx="16049">
                  <c:v>16049</c:v>
                </c:pt>
                <c:pt idx="16050">
                  <c:v>16050</c:v>
                </c:pt>
                <c:pt idx="16051">
                  <c:v>16051</c:v>
                </c:pt>
                <c:pt idx="16052">
                  <c:v>16052</c:v>
                </c:pt>
                <c:pt idx="16053">
                  <c:v>16053</c:v>
                </c:pt>
                <c:pt idx="16054">
                  <c:v>16054</c:v>
                </c:pt>
                <c:pt idx="16055">
                  <c:v>16055</c:v>
                </c:pt>
                <c:pt idx="16056">
                  <c:v>16056</c:v>
                </c:pt>
                <c:pt idx="16057">
                  <c:v>16057</c:v>
                </c:pt>
                <c:pt idx="16058">
                  <c:v>16058</c:v>
                </c:pt>
                <c:pt idx="16059">
                  <c:v>16059</c:v>
                </c:pt>
                <c:pt idx="16060">
                  <c:v>16060</c:v>
                </c:pt>
                <c:pt idx="16061">
                  <c:v>16061</c:v>
                </c:pt>
                <c:pt idx="16062">
                  <c:v>16062</c:v>
                </c:pt>
                <c:pt idx="16063">
                  <c:v>16063</c:v>
                </c:pt>
                <c:pt idx="16064">
                  <c:v>16064</c:v>
                </c:pt>
                <c:pt idx="16065">
                  <c:v>16065</c:v>
                </c:pt>
                <c:pt idx="16066">
                  <c:v>16066</c:v>
                </c:pt>
                <c:pt idx="16067">
                  <c:v>16067</c:v>
                </c:pt>
                <c:pt idx="16068">
                  <c:v>16068</c:v>
                </c:pt>
                <c:pt idx="16069">
                  <c:v>16069</c:v>
                </c:pt>
                <c:pt idx="16070">
                  <c:v>16070</c:v>
                </c:pt>
                <c:pt idx="16071">
                  <c:v>16071</c:v>
                </c:pt>
                <c:pt idx="16072">
                  <c:v>16072</c:v>
                </c:pt>
                <c:pt idx="16073">
                  <c:v>16073</c:v>
                </c:pt>
                <c:pt idx="16074">
                  <c:v>16074</c:v>
                </c:pt>
                <c:pt idx="16075">
                  <c:v>16075</c:v>
                </c:pt>
                <c:pt idx="16076">
                  <c:v>16076</c:v>
                </c:pt>
                <c:pt idx="16077">
                  <c:v>16077</c:v>
                </c:pt>
                <c:pt idx="16078">
                  <c:v>16078</c:v>
                </c:pt>
                <c:pt idx="16079">
                  <c:v>16079</c:v>
                </c:pt>
                <c:pt idx="16080">
                  <c:v>16080</c:v>
                </c:pt>
                <c:pt idx="16081">
                  <c:v>16081</c:v>
                </c:pt>
                <c:pt idx="16082">
                  <c:v>16082</c:v>
                </c:pt>
                <c:pt idx="16083">
                  <c:v>16083</c:v>
                </c:pt>
                <c:pt idx="16084">
                  <c:v>16084</c:v>
                </c:pt>
                <c:pt idx="16085">
                  <c:v>16085</c:v>
                </c:pt>
                <c:pt idx="16086">
                  <c:v>16086</c:v>
                </c:pt>
                <c:pt idx="16087">
                  <c:v>16087</c:v>
                </c:pt>
                <c:pt idx="16088">
                  <c:v>16088</c:v>
                </c:pt>
                <c:pt idx="16089">
                  <c:v>16089</c:v>
                </c:pt>
                <c:pt idx="16090">
                  <c:v>16090</c:v>
                </c:pt>
                <c:pt idx="16091">
                  <c:v>16091</c:v>
                </c:pt>
                <c:pt idx="16092">
                  <c:v>16092</c:v>
                </c:pt>
                <c:pt idx="16093">
                  <c:v>16093</c:v>
                </c:pt>
                <c:pt idx="16094">
                  <c:v>16094</c:v>
                </c:pt>
                <c:pt idx="16095">
                  <c:v>16095</c:v>
                </c:pt>
                <c:pt idx="16096">
                  <c:v>16096</c:v>
                </c:pt>
                <c:pt idx="16097">
                  <c:v>16097</c:v>
                </c:pt>
                <c:pt idx="16098">
                  <c:v>16098</c:v>
                </c:pt>
                <c:pt idx="16099">
                  <c:v>16099</c:v>
                </c:pt>
                <c:pt idx="16100">
                  <c:v>16100</c:v>
                </c:pt>
                <c:pt idx="16101">
                  <c:v>16101</c:v>
                </c:pt>
                <c:pt idx="16102">
                  <c:v>16102</c:v>
                </c:pt>
                <c:pt idx="16103">
                  <c:v>16103</c:v>
                </c:pt>
                <c:pt idx="16104">
                  <c:v>16104</c:v>
                </c:pt>
                <c:pt idx="16105">
                  <c:v>16105</c:v>
                </c:pt>
                <c:pt idx="16106">
                  <c:v>16106</c:v>
                </c:pt>
                <c:pt idx="16107">
                  <c:v>16107</c:v>
                </c:pt>
                <c:pt idx="16108">
                  <c:v>16108</c:v>
                </c:pt>
                <c:pt idx="16109">
                  <c:v>16109</c:v>
                </c:pt>
                <c:pt idx="16110">
                  <c:v>16110</c:v>
                </c:pt>
                <c:pt idx="16111">
                  <c:v>16111</c:v>
                </c:pt>
                <c:pt idx="16112">
                  <c:v>16112</c:v>
                </c:pt>
                <c:pt idx="16113">
                  <c:v>16113</c:v>
                </c:pt>
                <c:pt idx="16114">
                  <c:v>16114</c:v>
                </c:pt>
                <c:pt idx="16115">
                  <c:v>16115</c:v>
                </c:pt>
                <c:pt idx="16116">
                  <c:v>16116</c:v>
                </c:pt>
                <c:pt idx="16117">
                  <c:v>16117</c:v>
                </c:pt>
                <c:pt idx="16118">
                  <c:v>16118</c:v>
                </c:pt>
                <c:pt idx="16119">
                  <c:v>16119</c:v>
                </c:pt>
                <c:pt idx="16120">
                  <c:v>16120</c:v>
                </c:pt>
                <c:pt idx="16121">
                  <c:v>16121</c:v>
                </c:pt>
                <c:pt idx="16122">
                  <c:v>16122</c:v>
                </c:pt>
                <c:pt idx="16123">
                  <c:v>16123</c:v>
                </c:pt>
                <c:pt idx="16124">
                  <c:v>16124</c:v>
                </c:pt>
                <c:pt idx="16125">
                  <c:v>16125</c:v>
                </c:pt>
                <c:pt idx="16126">
                  <c:v>16126</c:v>
                </c:pt>
                <c:pt idx="16127">
                  <c:v>16127</c:v>
                </c:pt>
                <c:pt idx="16128">
                  <c:v>16128</c:v>
                </c:pt>
                <c:pt idx="16129">
                  <c:v>16129</c:v>
                </c:pt>
                <c:pt idx="16130">
                  <c:v>16130</c:v>
                </c:pt>
                <c:pt idx="16131">
                  <c:v>16131</c:v>
                </c:pt>
                <c:pt idx="16132">
                  <c:v>16132</c:v>
                </c:pt>
                <c:pt idx="16133">
                  <c:v>16133</c:v>
                </c:pt>
                <c:pt idx="16134">
                  <c:v>16134</c:v>
                </c:pt>
                <c:pt idx="16135">
                  <c:v>16135</c:v>
                </c:pt>
                <c:pt idx="16136">
                  <c:v>16136</c:v>
                </c:pt>
                <c:pt idx="16137">
                  <c:v>16137</c:v>
                </c:pt>
                <c:pt idx="16138">
                  <c:v>16138</c:v>
                </c:pt>
                <c:pt idx="16139">
                  <c:v>16139</c:v>
                </c:pt>
                <c:pt idx="16140">
                  <c:v>16140</c:v>
                </c:pt>
                <c:pt idx="16141">
                  <c:v>16141</c:v>
                </c:pt>
                <c:pt idx="16142">
                  <c:v>16142</c:v>
                </c:pt>
                <c:pt idx="16143">
                  <c:v>16143</c:v>
                </c:pt>
                <c:pt idx="16144">
                  <c:v>16144</c:v>
                </c:pt>
                <c:pt idx="16145">
                  <c:v>16145</c:v>
                </c:pt>
                <c:pt idx="16146">
                  <c:v>16146</c:v>
                </c:pt>
                <c:pt idx="16147">
                  <c:v>16147</c:v>
                </c:pt>
                <c:pt idx="16148">
                  <c:v>16148</c:v>
                </c:pt>
                <c:pt idx="16149">
                  <c:v>16149</c:v>
                </c:pt>
                <c:pt idx="16150">
                  <c:v>16150</c:v>
                </c:pt>
                <c:pt idx="16151">
                  <c:v>16151</c:v>
                </c:pt>
                <c:pt idx="16152">
                  <c:v>16152</c:v>
                </c:pt>
                <c:pt idx="16153">
                  <c:v>16153</c:v>
                </c:pt>
                <c:pt idx="16154">
                  <c:v>16154</c:v>
                </c:pt>
                <c:pt idx="16155">
                  <c:v>16155</c:v>
                </c:pt>
                <c:pt idx="16156">
                  <c:v>16156</c:v>
                </c:pt>
                <c:pt idx="16157">
                  <c:v>16157</c:v>
                </c:pt>
                <c:pt idx="16158">
                  <c:v>16158</c:v>
                </c:pt>
                <c:pt idx="16159">
                  <c:v>16159</c:v>
                </c:pt>
                <c:pt idx="16160">
                  <c:v>16160</c:v>
                </c:pt>
                <c:pt idx="16161">
                  <c:v>16161</c:v>
                </c:pt>
                <c:pt idx="16162">
                  <c:v>16162</c:v>
                </c:pt>
                <c:pt idx="16163">
                  <c:v>16163</c:v>
                </c:pt>
                <c:pt idx="16164">
                  <c:v>16164</c:v>
                </c:pt>
                <c:pt idx="16165">
                  <c:v>16165</c:v>
                </c:pt>
                <c:pt idx="16166">
                  <c:v>16166</c:v>
                </c:pt>
                <c:pt idx="16167">
                  <c:v>16167</c:v>
                </c:pt>
                <c:pt idx="16168">
                  <c:v>16168</c:v>
                </c:pt>
                <c:pt idx="16169">
                  <c:v>16169</c:v>
                </c:pt>
                <c:pt idx="16170">
                  <c:v>16170</c:v>
                </c:pt>
                <c:pt idx="16171">
                  <c:v>16171</c:v>
                </c:pt>
                <c:pt idx="16172">
                  <c:v>16172</c:v>
                </c:pt>
                <c:pt idx="16173">
                  <c:v>16173</c:v>
                </c:pt>
                <c:pt idx="16174">
                  <c:v>16174</c:v>
                </c:pt>
                <c:pt idx="16175">
                  <c:v>16175</c:v>
                </c:pt>
                <c:pt idx="16176">
                  <c:v>16176</c:v>
                </c:pt>
                <c:pt idx="16177">
                  <c:v>16177</c:v>
                </c:pt>
                <c:pt idx="16178">
                  <c:v>16178</c:v>
                </c:pt>
                <c:pt idx="16179">
                  <c:v>16179</c:v>
                </c:pt>
                <c:pt idx="16180">
                  <c:v>16180</c:v>
                </c:pt>
                <c:pt idx="16181">
                  <c:v>16181</c:v>
                </c:pt>
                <c:pt idx="16182">
                  <c:v>16182</c:v>
                </c:pt>
                <c:pt idx="16183">
                  <c:v>16183</c:v>
                </c:pt>
                <c:pt idx="16184">
                  <c:v>16184</c:v>
                </c:pt>
                <c:pt idx="16185">
                  <c:v>16185</c:v>
                </c:pt>
                <c:pt idx="16186">
                  <c:v>16186</c:v>
                </c:pt>
                <c:pt idx="16187">
                  <c:v>16187</c:v>
                </c:pt>
                <c:pt idx="16188">
                  <c:v>16188</c:v>
                </c:pt>
                <c:pt idx="16189">
                  <c:v>16189</c:v>
                </c:pt>
                <c:pt idx="16190">
                  <c:v>16190</c:v>
                </c:pt>
                <c:pt idx="16191">
                  <c:v>16191</c:v>
                </c:pt>
                <c:pt idx="16192">
                  <c:v>16192</c:v>
                </c:pt>
                <c:pt idx="16193">
                  <c:v>16193</c:v>
                </c:pt>
                <c:pt idx="16194">
                  <c:v>16194</c:v>
                </c:pt>
                <c:pt idx="16195">
                  <c:v>16195</c:v>
                </c:pt>
                <c:pt idx="16196">
                  <c:v>16196</c:v>
                </c:pt>
                <c:pt idx="16197">
                  <c:v>16197</c:v>
                </c:pt>
                <c:pt idx="16198">
                  <c:v>16198</c:v>
                </c:pt>
                <c:pt idx="16199">
                  <c:v>16199</c:v>
                </c:pt>
                <c:pt idx="16200">
                  <c:v>16200</c:v>
                </c:pt>
                <c:pt idx="16201">
                  <c:v>16201</c:v>
                </c:pt>
                <c:pt idx="16202">
                  <c:v>16202</c:v>
                </c:pt>
                <c:pt idx="16203">
                  <c:v>16203</c:v>
                </c:pt>
                <c:pt idx="16204">
                  <c:v>16204</c:v>
                </c:pt>
                <c:pt idx="16205">
                  <c:v>16205</c:v>
                </c:pt>
                <c:pt idx="16206">
                  <c:v>16206</c:v>
                </c:pt>
                <c:pt idx="16207">
                  <c:v>16207</c:v>
                </c:pt>
                <c:pt idx="16208">
                  <c:v>16208</c:v>
                </c:pt>
                <c:pt idx="16209">
                  <c:v>16209</c:v>
                </c:pt>
                <c:pt idx="16210">
                  <c:v>16210</c:v>
                </c:pt>
                <c:pt idx="16211">
                  <c:v>16211</c:v>
                </c:pt>
                <c:pt idx="16212">
                  <c:v>16212</c:v>
                </c:pt>
                <c:pt idx="16213">
                  <c:v>16213</c:v>
                </c:pt>
                <c:pt idx="16214">
                  <c:v>16214</c:v>
                </c:pt>
                <c:pt idx="16215">
                  <c:v>16215</c:v>
                </c:pt>
                <c:pt idx="16216">
                  <c:v>16216</c:v>
                </c:pt>
                <c:pt idx="16217">
                  <c:v>16217</c:v>
                </c:pt>
                <c:pt idx="16218">
                  <c:v>16218</c:v>
                </c:pt>
                <c:pt idx="16219">
                  <c:v>16219</c:v>
                </c:pt>
                <c:pt idx="16220">
                  <c:v>16220</c:v>
                </c:pt>
                <c:pt idx="16221">
                  <c:v>16221</c:v>
                </c:pt>
                <c:pt idx="16222">
                  <c:v>16222</c:v>
                </c:pt>
                <c:pt idx="16223">
                  <c:v>16223</c:v>
                </c:pt>
                <c:pt idx="16224">
                  <c:v>16224</c:v>
                </c:pt>
                <c:pt idx="16225">
                  <c:v>16225</c:v>
                </c:pt>
                <c:pt idx="16226">
                  <c:v>16226</c:v>
                </c:pt>
                <c:pt idx="16227">
                  <c:v>16227</c:v>
                </c:pt>
                <c:pt idx="16228">
                  <c:v>16228</c:v>
                </c:pt>
                <c:pt idx="16229">
                  <c:v>16229</c:v>
                </c:pt>
                <c:pt idx="16230">
                  <c:v>16230</c:v>
                </c:pt>
                <c:pt idx="16231">
                  <c:v>16231</c:v>
                </c:pt>
                <c:pt idx="16232">
                  <c:v>16232</c:v>
                </c:pt>
                <c:pt idx="16233">
                  <c:v>16233</c:v>
                </c:pt>
                <c:pt idx="16234">
                  <c:v>16234</c:v>
                </c:pt>
                <c:pt idx="16235">
                  <c:v>16235</c:v>
                </c:pt>
                <c:pt idx="16236">
                  <c:v>16236</c:v>
                </c:pt>
                <c:pt idx="16237">
                  <c:v>16237</c:v>
                </c:pt>
                <c:pt idx="16238">
                  <c:v>16238</c:v>
                </c:pt>
                <c:pt idx="16239">
                  <c:v>16239</c:v>
                </c:pt>
                <c:pt idx="16240">
                  <c:v>16240</c:v>
                </c:pt>
                <c:pt idx="16241">
                  <c:v>16241</c:v>
                </c:pt>
                <c:pt idx="16242">
                  <c:v>16242</c:v>
                </c:pt>
                <c:pt idx="16243">
                  <c:v>16243</c:v>
                </c:pt>
                <c:pt idx="16244">
                  <c:v>16244</c:v>
                </c:pt>
                <c:pt idx="16245">
                  <c:v>16245</c:v>
                </c:pt>
                <c:pt idx="16246">
                  <c:v>16246</c:v>
                </c:pt>
                <c:pt idx="16247">
                  <c:v>16247</c:v>
                </c:pt>
                <c:pt idx="16248">
                  <c:v>16248</c:v>
                </c:pt>
                <c:pt idx="16249">
                  <c:v>16249</c:v>
                </c:pt>
                <c:pt idx="16250">
                  <c:v>16250</c:v>
                </c:pt>
                <c:pt idx="16251">
                  <c:v>16251</c:v>
                </c:pt>
                <c:pt idx="16252">
                  <c:v>16252</c:v>
                </c:pt>
                <c:pt idx="16253">
                  <c:v>16253</c:v>
                </c:pt>
                <c:pt idx="16254">
                  <c:v>16254</c:v>
                </c:pt>
                <c:pt idx="16255">
                  <c:v>16255</c:v>
                </c:pt>
                <c:pt idx="16256">
                  <c:v>16256</c:v>
                </c:pt>
                <c:pt idx="16257">
                  <c:v>16257</c:v>
                </c:pt>
                <c:pt idx="16258">
                  <c:v>16258</c:v>
                </c:pt>
                <c:pt idx="16259">
                  <c:v>16259</c:v>
                </c:pt>
                <c:pt idx="16260">
                  <c:v>16260</c:v>
                </c:pt>
                <c:pt idx="16261">
                  <c:v>16261</c:v>
                </c:pt>
                <c:pt idx="16262">
                  <c:v>16262</c:v>
                </c:pt>
                <c:pt idx="16263">
                  <c:v>16263</c:v>
                </c:pt>
                <c:pt idx="16264">
                  <c:v>16264</c:v>
                </c:pt>
                <c:pt idx="16265">
                  <c:v>16265</c:v>
                </c:pt>
                <c:pt idx="16266">
                  <c:v>16266</c:v>
                </c:pt>
                <c:pt idx="16267">
                  <c:v>16267</c:v>
                </c:pt>
                <c:pt idx="16268">
                  <c:v>16268</c:v>
                </c:pt>
                <c:pt idx="16269">
                  <c:v>16269</c:v>
                </c:pt>
                <c:pt idx="16270">
                  <c:v>16270</c:v>
                </c:pt>
                <c:pt idx="16271">
                  <c:v>16271</c:v>
                </c:pt>
                <c:pt idx="16272">
                  <c:v>16272</c:v>
                </c:pt>
                <c:pt idx="16273">
                  <c:v>16273</c:v>
                </c:pt>
                <c:pt idx="16274">
                  <c:v>16274</c:v>
                </c:pt>
                <c:pt idx="16275">
                  <c:v>16275</c:v>
                </c:pt>
                <c:pt idx="16276">
                  <c:v>16276</c:v>
                </c:pt>
                <c:pt idx="16277">
                  <c:v>16277</c:v>
                </c:pt>
                <c:pt idx="16278">
                  <c:v>16278</c:v>
                </c:pt>
                <c:pt idx="16279">
                  <c:v>16279</c:v>
                </c:pt>
                <c:pt idx="16280">
                  <c:v>16280</c:v>
                </c:pt>
                <c:pt idx="16281">
                  <c:v>16281</c:v>
                </c:pt>
                <c:pt idx="16282">
                  <c:v>16282</c:v>
                </c:pt>
                <c:pt idx="16283">
                  <c:v>16283</c:v>
                </c:pt>
                <c:pt idx="16284">
                  <c:v>16284</c:v>
                </c:pt>
                <c:pt idx="16285">
                  <c:v>16285</c:v>
                </c:pt>
                <c:pt idx="16286">
                  <c:v>16286</c:v>
                </c:pt>
                <c:pt idx="16287">
                  <c:v>16287</c:v>
                </c:pt>
                <c:pt idx="16288">
                  <c:v>16288</c:v>
                </c:pt>
                <c:pt idx="16289">
                  <c:v>16289</c:v>
                </c:pt>
                <c:pt idx="16290">
                  <c:v>16290</c:v>
                </c:pt>
                <c:pt idx="16291">
                  <c:v>16291</c:v>
                </c:pt>
                <c:pt idx="16292">
                  <c:v>16292</c:v>
                </c:pt>
                <c:pt idx="16293">
                  <c:v>16293</c:v>
                </c:pt>
                <c:pt idx="16294">
                  <c:v>16294</c:v>
                </c:pt>
                <c:pt idx="16295">
                  <c:v>16295</c:v>
                </c:pt>
                <c:pt idx="16296">
                  <c:v>16296</c:v>
                </c:pt>
                <c:pt idx="16297">
                  <c:v>16297</c:v>
                </c:pt>
                <c:pt idx="16298">
                  <c:v>16298</c:v>
                </c:pt>
                <c:pt idx="16299">
                  <c:v>16299</c:v>
                </c:pt>
                <c:pt idx="16300">
                  <c:v>16300</c:v>
                </c:pt>
                <c:pt idx="16301">
                  <c:v>16301</c:v>
                </c:pt>
                <c:pt idx="16302">
                  <c:v>16302</c:v>
                </c:pt>
                <c:pt idx="16303">
                  <c:v>16303</c:v>
                </c:pt>
                <c:pt idx="16304">
                  <c:v>16304</c:v>
                </c:pt>
                <c:pt idx="16305">
                  <c:v>16305</c:v>
                </c:pt>
                <c:pt idx="16306">
                  <c:v>16306</c:v>
                </c:pt>
                <c:pt idx="16307">
                  <c:v>16307</c:v>
                </c:pt>
                <c:pt idx="16308">
                  <c:v>16308</c:v>
                </c:pt>
                <c:pt idx="16309">
                  <c:v>16309</c:v>
                </c:pt>
                <c:pt idx="16310">
                  <c:v>16310</c:v>
                </c:pt>
                <c:pt idx="16311">
                  <c:v>16311</c:v>
                </c:pt>
                <c:pt idx="16312">
                  <c:v>16312</c:v>
                </c:pt>
                <c:pt idx="16313">
                  <c:v>16313</c:v>
                </c:pt>
                <c:pt idx="16314">
                  <c:v>16314</c:v>
                </c:pt>
                <c:pt idx="16315">
                  <c:v>16315</c:v>
                </c:pt>
                <c:pt idx="16316">
                  <c:v>16316</c:v>
                </c:pt>
                <c:pt idx="16317">
                  <c:v>16317</c:v>
                </c:pt>
                <c:pt idx="16318">
                  <c:v>16318</c:v>
                </c:pt>
                <c:pt idx="16319">
                  <c:v>16319</c:v>
                </c:pt>
                <c:pt idx="16320">
                  <c:v>16320</c:v>
                </c:pt>
                <c:pt idx="16321">
                  <c:v>16321</c:v>
                </c:pt>
                <c:pt idx="16322">
                  <c:v>16322</c:v>
                </c:pt>
                <c:pt idx="16323">
                  <c:v>16323</c:v>
                </c:pt>
                <c:pt idx="16324">
                  <c:v>16324</c:v>
                </c:pt>
                <c:pt idx="16325">
                  <c:v>16325</c:v>
                </c:pt>
                <c:pt idx="16326">
                  <c:v>16326</c:v>
                </c:pt>
                <c:pt idx="16327">
                  <c:v>16327</c:v>
                </c:pt>
                <c:pt idx="16328">
                  <c:v>16328</c:v>
                </c:pt>
                <c:pt idx="16329">
                  <c:v>16329</c:v>
                </c:pt>
                <c:pt idx="16330">
                  <c:v>16330</c:v>
                </c:pt>
                <c:pt idx="16331">
                  <c:v>16331</c:v>
                </c:pt>
                <c:pt idx="16332">
                  <c:v>16332</c:v>
                </c:pt>
                <c:pt idx="16333">
                  <c:v>16333</c:v>
                </c:pt>
                <c:pt idx="16334">
                  <c:v>16334</c:v>
                </c:pt>
                <c:pt idx="16335">
                  <c:v>16335</c:v>
                </c:pt>
                <c:pt idx="16336">
                  <c:v>16336</c:v>
                </c:pt>
                <c:pt idx="16337">
                  <c:v>16337</c:v>
                </c:pt>
                <c:pt idx="16338">
                  <c:v>16338</c:v>
                </c:pt>
                <c:pt idx="16339">
                  <c:v>16339</c:v>
                </c:pt>
                <c:pt idx="16340">
                  <c:v>16340</c:v>
                </c:pt>
                <c:pt idx="16341">
                  <c:v>16341</c:v>
                </c:pt>
                <c:pt idx="16342">
                  <c:v>16342</c:v>
                </c:pt>
                <c:pt idx="16343">
                  <c:v>16343</c:v>
                </c:pt>
                <c:pt idx="16344">
                  <c:v>16344</c:v>
                </c:pt>
                <c:pt idx="16345">
                  <c:v>16345</c:v>
                </c:pt>
                <c:pt idx="16346">
                  <c:v>16346</c:v>
                </c:pt>
                <c:pt idx="16347">
                  <c:v>16347</c:v>
                </c:pt>
                <c:pt idx="16348">
                  <c:v>16348</c:v>
                </c:pt>
                <c:pt idx="16349">
                  <c:v>16349</c:v>
                </c:pt>
                <c:pt idx="16350">
                  <c:v>16350</c:v>
                </c:pt>
                <c:pt idx="16351">
                  <c:v>16351</c:v>
                </c:pt>
                <c:pt idx="16352">
                  <c:v>16352</c:v>
                </c:pt>
                <c:pt idx="16353">
                  <c:v>16353</c:v>
                </c:pt>
                <c:pt idx="16354">
                  <c:v>16354</c:v>
                </c:pt>
                <c:pt idx="16355">
                  <c:v>16355</c:v>
                </c:pt>
                <c:pt idx="16356">
                  <c:v>16356</c:v>
                </c:pt>
                <c:pt idx="16357">
                  <c:v>16357</c:v>
                </c:pt>
                <c:pt idx="16358">
                  <c:v>16358</c:v>
                </c:pt>
                <c:pt idx="16359">
                  <c:v>16359</c:v>
                </c:pt>
                <c:pt idx="16360">
                  <c:v>16360</c:v>
                </c:pt>
                <c:pt idx="16361">
                  <c:v>16361</c:v>
                </c:pt>
                <c:pt idx="16362">
                  <c:v>16362</c:v>
                </c:pt>
                <c:pt idx="16363">
                  <c:v>16363</c:v>
                </c:pt>
                <c:pt idx="16364">
                  <c:v>16364</c:v>
                </c:pt>
                <c:pt idx="16365">
                  <c:v>16365</c:v>
                </c:pt>
                <c:pt idx="16366">
                  <c:v>16366</c:v>
                </c:pt>
                <c:pt idx="16367">
                  <c:v>16367</c:v>
                </c:pt>
                <c:pt idx="16368">
                  <c:v>16368</c:v>
                </c:pt>
                <c:pt idx="16369">
                  <c:v>16369</c:v>
                </c:pt>
                <c:pt idx="16370">
                  <c:v>16370</c:v>
                </c:pt>
                <c:pt idx="16371">
                  <c:v>16371</c:v>
                </c:pt>
                <c:pt idx="16372">
                  <c:v>16372</c:v>
                </c:pt>
                <c:pt idx="16373">
                  <c:v>16373</c:v>
                </c:pt>
                <c:pt idx="16374">
                  <c:v>16374</c:v>
                </c:pt>
                <c:pt idx="16375">
                  <c:v>16375</c:v>
                </c:pt>
                <c:pt idx="16376">
                  <c:v>16376</c:v>
                </c:pt>
                <c:pt idx="16377">
                  <c:v>16377</c:v>
                </c:pt>
                <c:pt idx="16378">
                  <c:v>16378</c:v>
                </c:pt>
                <c:pt idx="16379">
                  <c:v>16379</c:v>
                </c:pt>
                <c:pt idx="16380">
                  <c:v>16380</c:v>
                </c:pt>
                <c:pt idx="16381">
                  <c:v>16381</c:v>
                </c:pt>
              </c:numCache>
            </c:numRef>
          </c:xVal>
          <c:yVal>
            <c:numRef>
              <c:f>Feuil1!$B$2:$B$20001</c:f>
              <c:numCache>
                <c:formatCode>0.00E+00</c:formatCode>
                <c:ptCount val="20000"/>
                <c:pt idx="0">
                  <c:v>3.9400000000000004E-6</c:v>
                </c:pt>
                <c:pt idx="1">
                  <c:v>8.2599999999999992E-9</c:v>
                </c:pt>
                <c:pt idx="2">
                  <c:v>6.1E-9</c:v>
                </c:pt>
                <c:pt idx="3">
                  <c:v>6.1499999999999996E-9</c:v>
                </c:pt>
                <c:pt idx="4">
                  <c:v>6.2900000000000004E-9</c:v>
                </c:pt>
                <c:pt idx="5">
                  <c:v>6.3000000000000002E-9</c:v>
                </c:pt>
                <c:pt idx="6">
                  <c:v>6.0099999999999997E-9</c:v>
                </c:pt>
                <c:pt idx="7">
                  <c:v>5.3400000000000002E-9</c:v>
                </c:pt>
                <c:pt idx="8">
                  <c:v>6.0200000000000003E-9</c:v>
                </c:pt>
                <c:pt idx="9">
                  <c:v>6.0600000000000002E-9</c:v>
                </c:pt>
                <c:pt idx="10">
                  <c:v>5.9900000000000002E-9</c:v>
                </c:pt>
                <c:pt idx="11">
                  <c:v>6.4899999999999997E-9</c:v>
                </c:pt>
                <c:pt idx="12">
                  <c:v>5.8200000000000002E-9</c:v>
                </c:pt>
                <c:pt idx="13">
                  <c:v>5.2700000000000002E-9</c:v>
                </c:pt>
                <c:pt idx="14">
                  <c:v>5.9699999999999999E-9</c:v>
                </c:pt>
                <c:pt idx="15">
                  <c:v>6.34E-9</c:v>
                </c:pt>
                <c:pt idx="16">
                  <c:v>5.7200000000000001E-9</c:v>
                </c:pt>
                <c:pt idx="17">
                  <c:v>5.5500000000000001E-9</c:v>
                </c:pt>
                <c:pt idx="18">
                  <c:v>5.9900000000000002E-9</c:v>
                </c:pt>
                <c:pt idx="19">
                  <c:v>6.2199999999999996E-9</c:v>
                </c:pt>
                <c:pt idx="20">
                  <c:v>5.7100000000000003E-9</c:v>
                </c:pt>
                <c:pt idx="21">
                  <c:v>6.5499999999999999E-9</c:v>
                </c:pt>
                <c:pt idx="22">
                  <c:v>5.9200000000000002E-9</c:v>
                </c:pt>
                <c:pt idx="23">
                  <c:v>6.1499999999999996E-9</c:v>
                </c:pt>
                <c:pt idx="24">
                  <c:v>5.7999999999999998E-9</c:v>
                </c:pt>
                <c:pt idx="25">
                  <c:v>5.7999999999999998E-9</c:v>
                </c:pt>
                <c:pt idx="26">
                  <c:v>6.2600000000000003E-9</c:v>
                </c:pt>
                <c:pt idx="27">
                  <c:v>5.4700000000000003E-9</c:v>
                </c:pt>
                <c:pt idx="28">
                  <c:v>5.7500000000000002E-9</c:v>
                </c:pt>
                <c:pt idx="29">
                  <c:v>6.5400000000000002E-9</c:v>
                </c:pt>
                <c:pt idx="30">
                  <c:v>6.48E-9</c:v>
                </c:pt>
                <c:pt idx="31">
                  <c:v>6.2000000000000001E-9</c:v>
                </c:pt>
                <c:pt idx="32">
                  <c:v>6.3300000000000003E-9</c:v>
                </c:pt>
                <c:pt idx="33">
                  <c:v>6.0300000000000001E-9</c:v>
                </c:pt>
                <c:pt idx="34">
                  <c:v>5.8900000000000001E-9</c:v>
                </c:pt>
                <c:pt idx="35">
                  <c:v>6.0399999999999998E-9</c:v>
                </c:pt>
                <c:pt idx="36">
                  <c:v>6.1099999999999998E-9</c:v>
                </c:pt>
                <c:pt idx="37">
                  <c:v>6.2199999999999996E-9</c:v>
                </c:pt>
                <c:pt idx="38">
                  <c:v>6.5300000000000004E-9</c:v>
                </c:pt>
                <c:pt idx="39">
                  <c:v>6.0500000000000004E-9</c:v>
                </c:pt>
                <c:pt idx="40">
                  <c:v>5.7399999999999996E-9</c:v>
                </c:pt>
                <c:pt idx="41">
                  <c:v>6.0200000000000003E-9</c:v>
                </c:pt>
                <c:pt idx="42">
                  <c:v>6.2000000000000001E-9</c:v>
                </c:pt>
                <c:pt idx="43">
                  <c:v>6.96E-9</c:v>
                </c:pt>
                <c:pt idx="44">
                  <c:v>6.1600000000000002E-9</c:v>
                </c:pt>
                <c:pt idx="45">
                  <c:v>5.6299999999999998E-9</c:v>
                </c:pt>
                <c:pt idx="46">
                  <c:v>6.0900000000000003E-9</c:v>
                </c:pt>
                <c:pt idx="47">
                  <c:v>6.1300000000000001E-9</c:v>
                </c:pt>
                <c:pt idx="48">
                  <c:v>5.7500000000000002E-9</c:v>
                </c:pt>
                <c:pt idx="49">
                  <c:v>6.3499999999999998E-9</c:v>
                </c:pt>
                <c:pt idx="50">
                  <c:v>6.58E-9</c:v>
                </c:pt>
                <c:pt idx="51">
                  <c:v>6.3199999999999997E-9</c:v>
                </c:pt>
                <c:pt idx="52">
                  <c:v>6.1E-9</c:v>
                </c:pt>
                <c:pt idx="53">
                  <c:v>6E-9</c:v>
                </c:pt>
                <c:pt idx="54">
                  <c:v>5.6500000000000001E-9</c:v>
                </c:pt>
                <c:pt idx="55">
                  <c:v>5.9399999999999998E-9</c:v>
                </c:pt>
                <c:pt idx="56">
                  <c:v>6.8599999999999999E-9</c:v>
                </c:pt>
                <c:pt idx="57">
                  <c:v>5.7399999999999996E-9</c:v>
                </c:pt>
                <c:pt idx="58">
                  <c:v>6.1900000000000003E-9</c:v>
                </c:pt>
                <c:pt idx="59">
                  <c:v>6.3499999999999998E-9</c:v>
                </c:pt>
                <c:pt idx="60">
                  <c:v>6.0099999999999997E-9</c:v>
                </c:pt>
                <c:pt idx="61">
                  <c:v>5.7999999999999998E-9</c:v>
                </c:pt>
                <c:pt idx="62">
                  <c:v>6.82E-9</c:v>
                </c:pt>
                <c:pt idx="63">
                  <c:v>6.4300000000000003E-9</c:v>
                </c:pt>
                <c:pt idx="64">
                  <c:v>5.7399999999999996E-9</c:v>
                </c:pt>
                <c:pt idx="65">
                  <c:v>5.8200000000000002E-9</c:v>
                </c:pt>
                <c:pt idx="66">
                  <c:v>6.4400000000000001E-9</c:v>
                </c:pt>
                <c:pt idx="67">
                  <c:v>6.6199999999999999E-9</c:v>
                </c:pt>
                <c:pt idx="68">
                  <c:v>5.8200000000000002E-9</c:v>
                </c:pt>
                <c:pt idx="69">
                  <c:v>5.8399999999999997E-9</c:v>
                </c:pt>
                <c:pt idx="70">
                  <c:v>5.9699999999999999E-9</c:v>
                </c:pt>
                <c:pt idx="71">
                  <c:v>5.6500000000000001E-9</c:v>
                </c:pt>
                <c:pt idx="72">
                  <c:v>6.7400000000000003E-9</c:v>
                </c:pt>
                <c:pt idx="73">
                  <c:v>6.0300000000000001E-9</c:v>
                </c:pt>
                <c:pt idx="74">
                  <c:v>6.6000000000000004E-9</c:v>
                </c:pt>
                <c:pt idx="75">
                  <c:v>6.17E-9</c:v>
                </c:pt>
                <c:pt idx="76">
                  <c:v>5.8699999999999998E-9</c:v>
                </c:pt>
                <c:pt idx="77">
                  <c:v>6.1799999999999998E-9</c:v>
                </c:pt>
                <c:pt idx="78">
                  <c:v>6.6100000000000001E-9</c:v>
                </c:pt>
                <c:pt idx="79">
                  <c:v>6.0200000000000003E-9</c:v>
                </c:pt>
                <c:pt idx="80">
                  <c:v>6.1900000000000003E-9</c:v>
                </c:pt>
                <c:pt idx="81">
                  <c:v>5.6599999999999999E-9</c:v>
                </c:pt>
                <c:pt idx="82">
                  <c:v>5.9699999999999999E-9</c:v>
                </c:pt>
                <c:pt idx="83">
                  <c:v>5.9500000000000003E-9</c:v>
                </c:pt>
                <c:pt idx="84">
                  <c:v>5.9600000000000001E-9</c:v>
                </c:pt>
                <c:pt idx="85">
                  <c:v>5.93E-9</c:v>
                </c:pt>
                <c:pt idx="86">
                  <c:v>5.8800000000000004E-9</c:v>
                </c:pt>
                <c:pt idx="87">
                  <c:v>6.4700000000000002E-9</c:v>
                </c:pt>
                <c:pt idx="88">
                  <c:v>6.3300000000000003E-9</c:v>
                </c:pt>
                <c:pt idx="89">
                  <c:v>5.5400000000000003E-9</c:v>
                </c:pt>
                <c:pt idx="90">
                  <c:v>6.3300000000000003E-9</c:v>
                </c:pt>
                <c:pt idx="91">
                  <c:v>6.0900000000000003E-9</c:v>
                </c:pt>
                <c:pt idx="92">
                  <c:v>6.2099999999999999E-9</c:v>
                </c:pt>
                <c:pt idx="93">
                  <c:v>6.1499999999999996E-9</c:v>
                </c:pt>
                <c:pt idx="94">
                  <c:v>5.7299999999999999E-9</c:v>
                </c:pt>
                <c:pt idx="95">
                  <c:v>5.7699999999999997E-9</c:v>
                </c:pt>
                <c:pt idx="96">
                  <c:v>6.2199999999999996E-9</c:v>
                </c:pt>
                <c:pt idx="97">
                  <c:v>5.5100000000000002E-9</c:v>
                </c:pt>
                <c:pt idx="98">
                  <c:v>6.3199999999999997E-9</c:v>
                </c:pt>
                <c:pt idx="99">
                  <c:v>5.7800000000000003E-9</c:v>
                </c:pt>
                <c:pt idx="100">
                  <c:v>5.5500000000000001E-9</c:v>
                </c:pt>
                <c:pt idx="101">
                  <c:v>6.2499999999999997E-9</c:v>
                </c:pt>
                <c:pt idx="102">
                  <c:v>7.0900000000000001E-9</c:v>
                </c:pt>
                <c:pt idx="103">
                  <c:v>5.8100000000000004E-9</c:v>
                </c:pt>
                <c:pt idx="104">
                  <c:v>5.7900000000000001E-9</c:v>
                </c:pt>
                <c:pt idx="105">
                  <c:v>5.7699999999999997E-9</c:v>
                </c:pt>
                <c:pt idx="106">
                  <c:v>5.8699999999999998E-9</c:v>
                </c:pt>
                <c:pt idx="107">
                  <c:v>6.7100000000000002E-9</c:v>
                </c:pt>
                <c:pt idx="108">
                  <c:v>5.5500000000000001E-9</c:v>
                </c:pt>
                <c:pt idx="109">
                  <c:v>5.5400000000000003E-9</c:v>
                </c:pt>
                <c:pt idx="110">
                  <c:v>5.9200000000000002E-9</c:v>
                </c:pt>
                <c:pt idx="111">
                  <c:v>5.1099999999999999E-9</c:v>
                </c:pt>
                <c:pt idx="112">
                  <c:v>5.5599999999999998E-9</c:v>
                </c:pt>
                <c:pt idx="113">
                  <c:v>5.7800000000000003E-9</c:v>
                </c:pt>
                <c:pt idx="114">
                  <c:v>5.6800000000000002E-9</c:v>
                </c:pt>
                <c:pt idx="115">
                  <c:v>6.2300000000000002E-9</c:v>
                </c:pt>
                <c:pt idx="116">
                  <c:v>5.8699999999999998E-9</c:v>
                </c:pt>
                <c:pt idx="117">
                  <c:v>5.86E-9</c:v>
                </c:pt>
                <c:pt idx="118">
                  <c:v>5.4899999999999999E-9</c:v>
                </c:pt>
                <c:pt idx="119">
                  <c:v>6.5700000000000003E-9</c:v>
                </c:pt>
                <c:pt idx="120">
                  <c:v>5.5599999999999998E-9</c:v>
                </c:pt>
                <c:pt idx="121">
                  <c:v>6.1900000000000003E-9</c:v>
                </c:pt>
                <c:pt idx="122">
                  <c:v>5.6800000000000002E-9</c:v>
                </c:pt>
                <c:pt idx="123">
                  <c:v>6.2000000000000001E-9</c:v>
                </c:pt>
                <c:pt idx="124">
                  <c:v>5.45E-9</c:v>
                </c:pt>
                <c:pt idx="125">
                  <c:v>5.8299999999999999E-9</c:v>
                </c:pt>
                <c:pt idx="126">
                  <c:v>5.4800000000000001E-9</c:v>
                </c:pt>
                <c:pt idx="127">
                  <c:v>5.5400000000000003E-9</c:v>
                </c:pt>
                <c:pt idx="128">
                  <c:v>6.4700000000000002E-9</c:v>
                </c:pt>
                <c:pt idx="129">
                  <c:v>6.58E-9</c:v>
                </c:pt>
                <c:pt idx="130">
                  <c:v>5.6800000000000002E-9</c:v>
                </c:pt>
                <c:pt idx="131">
                  <c:v>5.8800000000000004E-9</c:v>
                </c:pt>
                <c:pt idx="132">
                  <c:v>5.4700000000000003E-9</c:v>
                </c:pt>
                <c:pt idx="133">
                  <c:v>5.8200000000000002E-9</c:v>
                </c:pt>
                <c:pt idx="134">
                  <c:v>6.1399999999999999E-9</c:v>
                </c:pt>
                <c:pt idx="135">
                  <c:v>5.6599999999999999E-9</c:v>
                </c:pt>
                <c:pt idx="136">
                  <c:v>5.9799999999999996E-9</c:v>
                </c:pt>
                <c:pt idx="137">
                  <c:v>6.34E-9</c:v>
                </c:pt>
                <c:pt idx="138">
                  <c:v>6.0799999999999997E-9</c:v>
                </c:pt>
                <c:pt idx="139">
                  <c:v>6E-9</c:v>
                </c:pt>
                <c:pt idx="140">
                  <c:v>5.5599999999999998E-9</c:v>
                </c:pt>
                <c:pt idx="141">
                  <c:v>6.48E-9</c:v>
                </c:pt>
                <c:pt idx="142">
                  <c:v>5.86E-9</c:v>
                </c:pt>
                <c:pt idx="143">
                  <c:v>5.9799999999999996E-9</c:v>
                </c:pt>
                <c:pt idx="144">
                  <c:v>6.4400000000000001E-9</c:v>
                </c:pt>
                <c:pt idx="145">
                  <c:v>6.4400000000000001E-9</c:v>
                </c:pt>
                <c:pt idx="146">
                  <c:v>6.1099999999999998E-9</c:v>
                </c:pt>
                <c:pt idx="147">
                  <c:v>6.0799999999999997E-9</c:v>
                </c:pt>
                <c:pt idx="148">
                  <c:v>5.7299999999999999E-9</c:v>
                </c:pt>
                <c:pt idx="149">
                  <c:v>5.0199999999999996E-9</c:v>
                </c:pt>
                <c:pt idx="150">
                  <c:v>5.62E-9</c:v>
                </c:pt>
                <c:pt idx="151">
                  <c:v>6.0200000000000003E-9</c:v>
                </c:pt>
                <c:pt idx="152">
                  <c:v>5.6299999999999998E-9</c:v>
                </c:pt>
                <c:pt idx="153">
                  <c:v>5.4400000000000002E-9</c:v>
                </c:pt>
                <c:pt idx="154">
                  <c:v>5.6699999999999997E-9</c:v>
                </c:pt>
                <c:pt idx="155">
                  <c:v>5.1600000000000004E-9</c:v>
                </c:pt>
                <c:pt idx="156">
                  <c:v>5.4899999999999999E-9</c:v>
                </c:pt>
                <c:pt idx="157">
                  <c:v>5.5899999999999999E-9</c:v>
                </c:pt>
                <c:pt idx="158">
                  <c:v>5.9799999999999996E-9</c:v>
                </c:pt>
                <c:pt idx="159">
                  <c:v>5.9799999999999996E-9</c:v>
                </c:pt>
                <c:pt idx="160">
                  <c:v>5.8299999999999999E-9</c:v>
                </c:pt>
                <c:pt idx="161">
                  <c:v>5.4899999999999999E-9</c:v>
                </c:pt>
                <c:pt idx="162">
                  <c:v>5.5899999999999999E-9</c:v>
                </c:pt>
                <c:pt idx="163">
                  <c:v>5.6599999999999999E-9</c:v>
                </c:pt>
                <c:pt idx="164">
                  <c:v>5.9900000000000002E-9</c:v>
                </c:pt>
                <c:pt idx="165">
                  <c:v>5.52E-9</c:v>
                </c:pt>
                <c:pt idx="166">
                  <c:v>5.1600000000000004E-9</c:v>
                </c:pt>
                <c:pt idx="167">
                  <c:v>5.6400000000000004E-9</c:v>
                </c:pt>
                <c:pt idx="168">
                  <c:v>5.9200000000000002E-9</c:v>
                </c:pt>
                <c:pt idx="169">
                  <c:v>5.5800000000000002E-9</c:v>
                </c:pt>
                <c:pt idx="170">
                  <c:v>5.3400000000000002E-9</c:v>
                </c:pt>
                <c:pt idx="171">
                  <c:v>5.7399999999999996E-9</c:v>
                </c:pt>
                <c:pt idx="172">
                  <c:v>5.2300000000000003E-9</c:v>
                </c:pt>
                <c:pt idx="173">
                  <c:v>5.8900000000000001E-9</c:v>
                </c:pt>
                <c:pt idx="174">
                  <c:v>5.52E-9</c:v>
                </c:pt>
                <c:pt idx="175">
                  <c:v>6.1499999999999996E-9</c:v>
                </c:pt>
                <c:pt idx="176">
                  <c:v>5.7999999999999998E-9</c:v>
                </c:pt>
                <c:pt idx="177">
                  <c:v>5.1600000000000004E-9</c:v>
                </c:pt>
                <c:pt idx="178">
                  <c:v>5.4899999999999999E-9</c:v>
                </c:pt>
                <c:pt idx="179">
                  <c:v>5.45E-9</c:v>
                </c:pt>
                <c:pt idx="180">
                  <c:v>5.4299999999999997E-9</c:v>
                </c:pt>
                <c:pt idx="181">
                  <c:v>5.6100000000000003E-9</c:v>
                </c:pt>
                <c:pt idx="182">
                  <c:v>5.5100000000000002E-9</c:v>
                </c:pt>
                <c:pt idx="183">
                  <c:v>5.9600000000000001E-9</c:v>
                </c:pt>
                <c:pt idx="184">
                  <c:v>5.4599999999999998E-9</c:v>
                </c:pt>
                <c:pt idx="185">
                  <c:v>5.5599999999999998E-9</c:v>
                </c:pt>
                <c:pt idx="186">
                  <c:v>6.0300000000000001E-9</c:v>
                </c:pt>
                <c:pt idx="187">
                  <c:v>5.9099999999999997E-9</c:v>
                </c:pt>
                <c:pt idx="188">
                  <c:v>6.0099999999999997E-9</c:v>
                </c:pt>
                <c:pt idx="189">
                  <c:v>5.3000000000000003E-9</c:v>
                </c:pt>
                <c:pt idx="190">
                  <c:v>5.5100000000000002E-9</c:v>
                </c:pt>
                <c:pt idx="191">
                  <c:v>5.5599999999999998E-9</c:v>
                </c:pt>
                <c:pt idx="192">
                  <c:v>5.62E-9</c:v>
                </c:pt>
                <c:pt idx="193">
                  <c:v>5.9799999999999996E-9</c:v>
                </c:pt>
                <c:pt idx="194">
                  <c:v>5.8100000000000004E-9</c:v>
                </c:pt>
                <c:pt idx="195">
                  <c:v>5.5400000000000003E-9</c:v>
                </c:pt>
                <c:pt idx="196">
                  <c:v>5.4999999999999996E-9</c:v>
                </c:pt>
                <c:pt idx="197">
                  <c:v>6.2499999999999997E-9</c:v>
                </c:pt>
                <c:pt idx="198">
                  <c:v>5.5899999999999999E-9</c:v>
                </c:pt>
                <c:pt idx="199">
                  <c:v>5.7699999999999997E-9</c:v>
                </c:pt>
                <c:pt idx="200">
                  <c:v>5.1600000000000004E-9</c:v>
                </c:pt>
                <c:pt idx="201">
                  <c:v>5.7100000000000003E-9</c:v>
                </c:pt>
                <c:pt idx="202">
                  <c:v>5.3199999999999998E-9</c:v>
                </c:pt>
                <c:pt idx="203">
                  <c:v>5.3000000000000003E-9</c:v>
                </c:pt>
                <c:pt idx="204">
                  <c:v>5.4999999999999996E-9</c:v>
                </c:pt>
                <c:pt idx="205">
                  <c:v>5.4800000000000001E-9</c:v>
                </c:pt>
                <c:pt idx="206">
                  <c:v>5.7299999999999999E-9</c:v>
                </c:pt>
                <c:pt idx="207">
                  <c:v>5.9200000000000002E-9</c:v>
                </c:pt>
                <c:pt idx="208">
                  <c:v>5.9200000000000002E-9</c:v>
                </c:pt>
                <c:pt idx="209">
                  <c:v>5.7200000000000001E-9</c:v>
                </c:pt>
                <c:pt idx="210">
                  <c:v>5.9200000000000002E-9</c:v>
                </c:pt>
                <c:pt idx="211">
                  <c:v>5.8100000000000004E-9</c:v>
                </c:pt>
                <c:pt idx="212">
                  <c:v>5.4599999999999998E-9</c:v>
                </c:pt>
                <c:pt idx="213">
                  <c:v>5.7500000000000002E-9</c:v>
                </c:pt>
                <c:pt idx="214">
                  <c:v>5.4899999999999999E-9</c:v>
                </c:pt>
                <c:pt idx="215">
                  <c:v>5.9500000000000003E-9</c:v>
                </c:pt>
                <c:pt idx="216">
                  <c:v>5.6299999999999998E-9</c:v>
                </c:pt>
                <c:pt idx="217">
                  <c:v>4.9600000000000002E-9</c:v>
                </c:pt>
                <c:pt idx="218">
                  <c:v>4.9799999999999998E-9</c:v>
                </c:pt>
                <c:pt idx="219">
                  <c:v>5.7999999999999998E-9</c:v>
                </c:pt>
                <c:pt idx="220">
                  <c:v>5.7999999999999998E-9</c:v>
                </c:pt>
                <c:pt idx="221">
                  <c:v>5.3300000000000004E-9</c:v>
                </c:pt>
                <c:pt idx="222">
                  <c:v>5.1700000000000001E-9</c:v>
                </c:pt>
                <c:pt idx="223">
                  <c:v>5.6400000000000004E-9</c:v>
                </c:pt>
                <c:pt idx="224">
                  <c:v>4.9799999999999998E-9</c:v>
                </c:pt>
                <c:pt idx="225">
                  <c:v>5.4100000000000001E-9</c:v>
                </c:pt>
                <c:pt idx="226">
                  <c:v>5.7800000000000003E-9</c:v>
                </c:pt>
                <c:pt idx="227">
                  <c:v>5.7200000000000001E-9</c:v>
                </c:pt>
                <c:pt idx="228">
                  <c:v>5.8500000000000003E-9</c:v>
                </c:pt>
                <c:pt idx="229">
                  <c:v>6.5199999999999998E-9</c:v>
                </c:pt>
                <c:pt idx="230">
                  <c:v>5.28E-9</c:v>
                </c:pt>
                <c:pt idx="231">
                  <c:v>5.52E-9</c:v>
                </c:pt>
                <c:pt idx="232">
                  <c:v>5.2700000000000002E-9</c:v>
                </c:pt>
                <c:pt idx="233">
                  <c:v>5.9099999999999997E-9</c:v>
                </c:pt>
                <c:pt idx="234">
                  <c:v>5.3199999999999998E-9</c:v>
                </c:pt>
                <c:pt idx="235">
                  <c:v>5.1700000000000001E-9</c:v>
                </c:pt>
                <c:pt idx="236">
                  <c:v>5.6400000000000004E-9</c:v>
                </c:pt>
                <c:pt idx="237">
                  <c:v>5.3599999999999997E-9</c:v>
                </c:pt>
                <c:pt idx="238">
                  <c:v>5.0799999999999998E-9</c:v>
                </c:pt>
                <c:pt idx="239">
                  <c:v>5.5599999999999998E-9</c:v>
                </c:pt>
                <c:pt idx="240">
                  <c:v>5.8100000000000004E-9</c:v>
                </c:pt>
                <c:pt idx="241">
                  <c:v>5.4700000000000003E-9</c:v>
                </c:pt>
                <c:pt idx="242">
                  <c:v>5.3100000000000001E-9</c:v>
                </c:pt>
                <c:pt idx="243">
                  <c:v>5.4599999999999998E-9</c:v>
                </c:pt>
                <c:pt idx="244">
                  <c:v>5.2499999999999999E-9</c:v>
                </c:pt>
                <c:pt idx="245">
                  <c:v>5.5100000000000002E-9</c:v>
                </c:pt>
                <c:pt idx="246">
                  <c:v>5.0499999999999997E-9</c:v>
                </c:pt>
                <c:pt idx="247">
                  <c:v>5.4299999999999997E-9</c:v>
                </c:pt>
                <c:pt idx="248">
                  <c:v>5.5100000000000002E-9</c:v>
                </c:pt>
                <c:pt idx="249">
                  <c:v>5.4700000000000003E-9</c:v>
                </c:pt>
                <c:pt idx="250">
                  <c:v>6.2199999999999996E-9</c:v>
                </c:pt>
                <c:pt idx="251">
                  <c:v>5.3599999999999997E-9</c:v>
                </c:pt>
                <c:pt idx="252">
                  <c:v>5.4299999999999997E-9</c:v>
                </c:pt>
                <c:pt idx="253">
                  <c:v>5.6999999999999998E-9</c:v>
                </c:pt>
                <c:pt idx="254">
                  <c:v>5.8500000000000003E-9</c:v>
                </c:pt>
                <c:pt idx="255">
                  <c:v>5.3000000000000003E-9</c:v>
                </c:pt>
                <c:pt idx="256">
                  <c:v>4.9799999999999998E-9</c:v>
                </c:pt>
                <c:pt idx="257">
                  <c:v>5.1300000000000003E-9</c:v>
                </c:pt>
                <c:pt idx="258">
                  <c:v>5.3000000000000003E-9</c:v>
                </c:pt>
                <c:pt idx="259">
                  <c:v>4.6800000000000004E-9</c:v>
                </c:pt>
                <c:pt idx="260">
                  <c:v>5.8900000000000001E-9</c:v>
                </c:pt>
                <c:pt idx="261">
                  <c:v>5.3400000000000002E-9</c:v>
                </c:pt>
                <c:pt idx="262">
                  <c:v>5.3000000000000003E-9</c:v>
                </c:pt>
                <c:pt idx="263">
                  <c:v>5.2499999999999999E-9</c:v>
                </c:pt>
                <c:pt idx="264">
                  <c:v>5.0799999999999998E-9</c:v>
                </c:pt>
                <c:pt idx="265">
                  <c:v>4.8699999999999999E-9</c:v>
                </c:pt>
                <c:pt idx="266">
                  <c:v>5.28E-9</c:v>
                </c:pt>
                <c:pt idx="267">
                  <c:v>5.14E-9</c:v>
                </c:pt>
                <c:pt idx="268">
                  <c:v>5.0499999999999997E-9</c:v>
                </c:pt>
                <c:pt idx="269">
                  <c:v>5.6100000000000003E-9</c:v>
                </c:pt>
                <c:pt idx="270">
                  <c:v>5.4299999999999997E-9</c:v>
                </c:pt>
                <c:pt idx="271">
                  <c:v>4.8200000000000003E-9</c:v>
                </c:pt>
                <c:pt idx="272">
                  <c:v>5.04E-9</c:v>
                </c:pt>
                <c:pt idx="273">
                  <c:v>5.0499999999999997E-9</c:v>
                </c:pt>
                <c:pt idx="274">
                  <c:v>4.6200000000000002E-9</c:v>
                </c:pt>
                <c:pt idx="275">
                  <c:v>5.2300000000000003E-9</c:v>
                </c:pt>
                <c:pt idx="276">
                  <c:v>5.4100000000000001E-9</c:v>
                </c:pt>
                <c:pt idx="277">
                  <c:v>4.8E-9</c:v>
                </c:pt>
                <c:pt idx="278">
                  <c:v>5.2599999999999996E-9</c:v>
                </c:pt>
                <c:pt idx="279">
                  <c:v>5.2599999999999996E-9</c:v>
                </c:pt>
                <c:pt idx="280">
                  <c:v>5.1600000000000004E-9</c:v>
                </c:pt>
                <c:pt idx="281">
                  <c:v>5.0899999999999996E-9</c:v>
                </c:pt>
                <c:pt idx="282">
                  <c:v>4.7399999999999998E-9</c:v>
                </c:pt>
                <c:pt idx="283">
                  <c:v>4.9600000000000002E-9</c:v>
                </c:pt>
                <c:pt idx="284">
                  <c:v>5.2199999999999998E-9</c:v>
                </c:pt>
                <c:pt idx="285">
                  <c:v>5.2000000000000002E-9</c:v>
                </c:pt>
                <c:pt idx="286">
                  <c:v>4.9099999999999998E-9</c:v>
                </c:pt>
                <c:pt idx="287">
                  <c:v>4.66E-9</c:v>
                </c:pt>
                <c:pt idx="288">
                  <c:v>5.2899999999999997E-9</c:v>
                </c:pt>
                <c:pt idx="289">
                  <c:v>5.2700000000000002E-9</c:v>
                </c:pt>
                <c:pt idx="290">
                  <c:v>5.6100000000000003E-9</c:v>
                </c:pt>
                <c:pt idx="291">
                  <c:v>4.97E-9</c:v>
                </c:pt>
                <c:pt idx="292">
                  <c:v>4.6399999999999997E-9</c:v>
                </c:pt>
                <c:pt idx="293">
                  <c:v>5.1199999999999997E-9</c:v>
                </c:pt>
                <c:pt idx="294">
                  <c:v>5.3899999999999998E-9</c:v>
                </c:pt>
                <c:pt idx="295">
                  <c:v>4.6699999999999998E-9</c:v>
                </c:pt>
                <c:pt idx="296">
                  <c:v>5.0600000000000003E-9</c:v>
                </c:pt>
                <c:pt idx="297">
                  <c:v>4.8699999999999999E-9</c:v>
                </c:pt>
                <c:pt idx="298">
                  <c:v>4.9499999999999997E-9</c:v>
                </c:pt>
                <c:pt idx="299">
                  <c:v>4.8300000000000001E-9</c:v>
                </c:pt>
                <c:pt idx="300">
                  <c:v>5.1199999999999997E-9</c:v>
                </c:pt>
                <c:pt idx="301">
                  <c:v>5.5899999999999999E-9</c:v>
                </c:pt>
                <c:pt idx="302">
                  <c:v>5.38E-9</c:v>
                </c:pt>
                <c:pt idx="303">
                  <c:v>5.0099999999999999E-9</c:v>
                </c:pt>
                <c:pt idx="304">
                  <c:v>5.2700000000000002E-9</c:v>
                </c:pt>
                <c:pt idx="305">
                  <c:v>4.4599999999999999E-9</c:v>
                </c:pt>
                <c:pt idx="306">
                  <c:v>4.8300000000000001E-9</c:v>
                </c:pt>
                <c:pt idx="307">
                  <c:v>4.7600000000000001E-9</c:v>
                </c:pt>
                <c:pt idx="308">
                  <c:v>5.0899999999999996E-9</c:v>
                </c:pt>
                <c:pt idx="309">
                  <c:v>5.0600000000000003E-9</c:v>
                </c:pt>
                <c:pt idx="310">
                  <c:v>4.4699999999999997E-9</c:v>
                </c:pt>
                <c:pt idx="311">
                  <c:v>5.4100000000000001E-9</c:v>
                </c:pt>
                <c:pt idx="312">
                  <c:v>4.8099999999999997E-9</c:v>
                </c:pt>
                <c:pt idx="313">
                  <c:v>4.6699999999999998E-9</c:v>
                </c:pt>
                <c:pt idx="314">
                  <c:v>4.8699999999999999E-9</c:v>
                </c:pt>
                <c:pt idx="315">
                  <c:v>5.2000000000000002E-9</c:v>
                </c:pt>
                <c:pt idx="316">
                  <c:v>5.0600000000000003E-9</c:v>
                </c:pt>
                <c:pt idx="317">
                  <c:v>4.7900000000000002E-9</c:v>
                </c:pt>
                <c:pt idx="318">
                  <c:v>5.2000000000000002E-9</c:v>
                </c:pt>
                <c:pt idx="319">
                  <c:v>5.1600000000000004E-9</c:v>
                </c:pt>
                <c:pt idx="320">
                  <c:v>5.5800000000000002E-9</c:v>
                </c:pt>
                <c:pt idx="321">
                  <c:v>5.1099999999999999E-9</c:v>
                </c:pt>
                <c:pt idx="322">
                  <c:v>5.0499999999999997E-9</c:v>
                </c:pt>
                <c:pt idx="323">
                  <c:v>4.9E-9</c:v>
                </c:pt>
                <c:pt idx="324">
                  <c:v>4.9900000000000003E-9</c:v>
                </c:pt>
                <c:pt idx="325">
                  <c:v>4.9099999999999998E-9</c:v>
                </c:pt>
                <c:pt idx="326">
                  <c:v>5.2899999999999997E-9</c:v>
                </c:pt>
                <c:pt idx="327">
                  <c:v>5.2000000000000002E-9</c:v>
                </c:pt>
                <c:pt idx="328">
                  <c:v>4.97E-9</c:v>
                </c:pt>
                <c:pt idx="329">
                  <c:v>4.9E-9</c:v>
                </c:pt>
                <c:pt idx="330">
                  <c:v>4.9499999999999997E-9</c:v>
                </c:pt>
                <c:pt idx="331">
                  <c:v>5.04E-9</c:v>
                </c:pt>
                <c:pt idx="332">
                  <c:v>4.8699999999999999E-9</c:v>
                </c:pt>
                <c:pt idx="333">
                  <c:v>5.1799999999999999E-9</c:v>
                </c:pt>
                <c:pt idx="334">
                  <c:v>5.04E-9</c:v>
                </c:pt>
                <c:pt idx="335">
                  <c:v>4.8600000000000002E-9</c:v>
                </c:pt>
                <c:pt idx="336">
                  <c:v>4.7600000000000001E-9</c:v>
                </c:pt>
                <c:pt idx="337">
                  <c:v>4.9300000000000001E-9</c:v>
                </c:pt>
                <c:pt idx="338">
                  <c:v>5.2300000000000003E-9</c:v>
                </c:pt>
                <c:pt idx="339">
                  <c:v>5.2400000000000001E-9</c:v>
                </c:pt>
                <c:pt idx="340">
                  <c:v>4.8200000000000003E-9</c:v>
                </c:pt>
                <c:pt idx="341">
                  <c:v>4.6900000000000001E-9</c:v>
                </c:pt>
                <c:pt idx="342">
                  <c:v>4.6999999999999999E-9</c:v>
                </c:pt>
                <c:pt idx="343">
                  <c:v>4.8E-9</c:v>
                </c:pt>
                <c:pt idx="344">
                  <c:v>5.14E-9</c:v>
                </c:pt>
                <c:pt idx="345">
                  <c:v>4.8399999999999998E-9</c:v>
                </c:pt>
                <c:pt idx="346">
                  <c:v>5.4700000000000003E-9</c:v>
                </c:pt>
                <c:pt idx="347">
                  <c:v>4.7500000000000003E-9</c:v>
                </c:pt>
                <c:pt idx="348">
                  <c:v>4.8399999999999998E-9</c:v>
                </c:pt>
                <c:pt idx="349">
                  <c:v>4.6500000000000003E-9</c:v>
                </c:pt>
                <c:pt idx="350">
                  <c:v>4.6299999999999999E-9</c:v>
                </c:pt>
                <c:pt idx="351">
                  <c:v>4.9799999999999998E-9</c:v>
                </c:pt>
                <c:pt idx="352">
                  <c:v>4.7600000000000001E-9</c:v>
                </c:pt>
                <c:pt idx="353">
                  <c:v>4.8900000000000003E-9</c:v>
                </c:pt>
                <c:pt idx="354">
                  <c:v>4.8699999999999999E-9</c:v>
                </c:pt>
                <c:pt idx="355">
                  <c:v>4.8499999999999996E-9</c:v>
                </c:pt>
                <c:pt idx="356">
                  <c:v>4.3400000000000003E-9</c:v>
                </c:pt>
                <c:pt idx="357">
                  <c:v>4.42E-9</c:v>
                </c:pt>
                <c:pt idx="358">
                  <c:v>4.1400000000000002E-9</c:v>
                </c:pt>
                <c:pt idx="359">
                  <c:v>4.5399999999999996E-9</c:v>
                </c:pt>
                <c:pt idx="360">
                  <c:v>4.4800000000000002E-9</c:v>
                </c:pt>
                <c:pt idx="361">
                  <c:v>4.8499999999999996E-9</c:v>
                </c:pt>
                <c:pt idx="362">
                  <c:v>4.2999999999999996E-9</c:v>
                </c:pt>
                <c:pt idx="363">
                  <c:v>4.49E-9</c:v>
                </c:pt>
                <c:pt idx="364">
                  <c:v>4.6500000000000003E-9</c:v>
                </c:pt>
                <c:pt idx="365">
                  <c:v>4.32E-9</c:v>
                </c:pt>
                <c:pt idx="366">
                  <c:v>4.6699999999999998E-9</c:v>
                </c:pt>
                <c:pt idx="367">
                  <c:v>4.3500000000000001E-9</c:v>
                </c:pt>
                <c:pt idx="368">
                  <c:v>4.9099999999999998E-9</c:v>
                </c:pt>
                <c:pt idx="369">
                  <c:v>4.9E-9</c:v>
                </c:pt>
                <c:pt idx="370">
                  <c:v>4.5100000000000003E-9</c:v>
                </c:pt>
                <c:pt idx="371">
                  <c:v>4.9499999999999997E-9</c:v>
                </c:pt>
                <c:pt idx="372">
                  <c:v>4.4599999999999999E-9</c:v>
                </c:pt>
                <c:pt idx="373">
                  <c:v>3.9000000000000002E-9</c:v>
                </c:pt>
                <c:pt idx="374">
                  <c:v>4.7900000000000002E-9</c:v>
                </c:pt>
                <c:pt idx="375">
                  <c:v>4.1000000000000003E-9</c:v>
                </c:pt>
                <c:pt idx="376">
                  <c:v>4.7600000000000001E-9</c:v>
                </c:pt>
                <c:pt idx="377">
                  <c:v>4.8200000000000003E-9</c:v>
                </c:pt>
                <c:pt idx="378">
                  <c:v>4.6500000000000003E-9</c:v>
                </c:pt>
                <c:pt idx="379">
                  <c:v>4.7699999999999999E-9</c:v>
                </c:pt>
                <c:pt idx="380">
                  <c:v>4.6200000000000002E-9</c:v>
                </c:pt>
                <c:pt idx="381">
                  <c:v>4.4100000000000003E-9</c:v>
                </c:pt>
                <c:pt idx="382">
                  <c:v>4.8E-9</c:v>
                </c:pt>
                <c:pt idx="383">
                  <c:v>4.8699999999999999E-9</c:v>
                </c:pt>
                <c:pt idx="384">
                  <c:v>4.8699999999999999E-9</c:v>
                </c:pt>
                <c:pt idx="385">
                  <c:v>4.2100000000000001E-9</c:v>
                </c:pt>
                <c:pt idx="386">
                  <c:v>4.6800000000000004E-9</c:v>
                </c:pt>
                <c:pt idx="387">
                  <c:v>4.4299999999999998E-9</c:v>
                </c:pt>
                <c:pt idx="388">
                  <c:v>4.1499999999999999E-9</c:v>
                </c:pt>
                <c:pt idx="389">
                  <c:v>4.3999999999999997E-9</c:v>
                </c:pt>
                <c:pt idx="390">
                  <c:v>4.5500000000000002E-9</c:v>
                </c:pt>
                <c:pt idx="391">
                  <c:v>5.0700000000000001E-9</c:v>
                </c:pt>
                <c:pt idx="392">
                  <c:v>4.6999999999999999E-9</c:v>
                </c:pt>
                <c:pt idx="393">
                  <c:v>4.5500000000000002E-9</c:v>
                </c:pt>
                <c:pt idx="394">
                  <c:v>4.3800000000000002E-9</c:v>
                </c:pt>
                <c:pt idx="395">
                  <c:v>4.4800000000000002E-9</c:v>
                </c:pt>
                <c:pt idx="396">
                  <c:v>4.4999999999999998E-9</c:v>
                </c:pt>
                <c:pt idx="397">
                  <c:v>4.3299999999999997E-9</c:v>
                </c:pt>
                <c:pt idx="398">
                  <c:v>4.5900000000000001E-9</c:v>
                </c:pt>
                <c:pt idx="399">
                  <c:v>4.1400000000000002E-9</c:v>
                </c:pt>
                <c:pt idx="400">
                  <c:v>4.0899999999999997E-9</c:v>
                </c:pt>
                <c:pt idx="401">
                  <c:v>4.7699999999999999E-9</c:v>
                </c:pt>
                <c:pt idx="402">
                  <c:v>4.3500000000000001E-9</c:v>
                </c:pt>
                <c:pt idx="403">
                  <c:v>4.5200000000000001E-9</c:v>
                </c:pt>
                <c:pt idx="404">
                  <c:v>4.9900000000000003E-9</c:v>
                </c:pt>
                <c:pt idx="405">
                  <c:v>4.5299999999999999E-9</c:v>
                </c:pt>
                <c:pt idx="406">
                  <c:v>4.2999999999999996E-9</c:v>
                </c:pt>
                <c:pt idx="407">
                  <c:v>4.2899999999999999E-9</c:v>
                </c:pt>
                <c:pt idx="408">
                  <c:v>4.6900000000000001E-9</c:v>
                </c:pt>
                <c:pt idx="409">
                  <c:v>4.3599999999999998E-9</c:v>
                </c:pt>
                <c:pt idx="410">
                  <c:v>4.5299999999999999E-9</c:v>
                </c:pt>
                <c:pt idx="411">
                  <c:v>4.7099999999999997E-9</c:v>
                </c:pt>
                <c:pt idx="412">
                  <c:v>3.6800000000000001E-9</c:v>
                </c:pt>
                <c:pt idx="413">
                  <c:v>4.6500000000000003E-9</c:v>
                </c:pt>
                <c:pt idx="414">
                  <c:v>4.25E-9</c:v>
                </c:pt>
                <c:pt idx="415">
                  <c:v>4.4400000000000004E-9</c:v>
                </c:pt>
                <c:pt idx="416">
                  <c:v>4.2400000000000002E-9</c:v>
                </c:pt>
                <c:pt idx="417">
                  <c:v>4.6399999999999997E-9</c:v>
                </c:pt>
                <c:pt idx="418">
                  <c:v>4.4599999999999999E-9</c:v>
                </c:pt>
                <c:pt idx="419">
                  <c:v>4.08E-9</c:v>
                </c:pt>
                <c:pt idx="420">
                  <c:v>4.5699999999999997E-9</c:v>
                </c:pt>
                <c:pt idx="421">
                  <c:v>4.5299999999999999E-9</c:v>
                </c:pt>
                <c:pt idx="422">
                  <c:v>4.5399999999999996E-9</c:v>
                </c:pt>
                <c:pt idx="423">
                  <c:v>4.4599999999999999E-9</c:v>
                </c:pt>
                <c:pt idx="424">
                  <c:v>4.56E-9</c:v>
                </c:pt>
                <c:pt idx="425">
                  <c:v>4.3899999999999999E-9</c:v>
                </c:pt>
                <c:pt idx="426">
                  <c:v>4.0599999999999996E-9</c:v>
                </c:pt>
                <c:pt idx="427">
                  <c:v>4.5100000000000003E-9</c:v>
                </c:pt>
                <c:pt idx="428">
                  <c:v>4.2000000000000004E-9</c:v>
                </c:pt>
                <c:pt idx="429">
                  <c:v>4.0700000000000002E-9</c:v>
                </c:pt>
                <c:pt idx="430">
                  <c:v>4.3299999999999997E-9</c:v>
                </c:pt>
                <c:pt idx="431">
                  <c:v>4.2800000000000001E-9</c:v>
                </c:pt>
                <c:pt idx="432">
                  <c:v>4.1100000000000001E-9</c:v>
                </c:pt>
                <c:pt idx="433">
                  <c:v>3.8000000000000001E-9</c:v>
                </c:pt>
                <c:pt idx="434">
                  <c:v>4.3599999999999998E-9</c:v>
                </c:pt>
                <c:pt idx="435">
                  <c:v>4.56E-9</c:v>
                </c:pt>
                <c:pt idx="436">
                  <c:v>4.4299999999999998E-9</c:v>
                </c:pt>
                <c:pt idx="437">
                  <c:v>4.0499999999999999E-9</c:v>
                </c:pt>
                <c:pt idx="438">
                  <c:v>4.2299999999999997E-9</c:v>
                </c:pt>
                <c:pt idx="439">
                  <c:v>4.1700000000000003E-9</c:v>
                </c:pt>
                <c:pt idx="440">
                  <c:v>4.3299999999999997E-9</c:v>
                </c:pt>
                <c:pt idx="441">
                  <c:v>4.1599999999999997E-9</c:v>
                </c:pt>
                <c:pt idx="442">
                  <c:v>4.6099999999999996E-9</c:v>
                </c:pt>
                <c:pt idx="443">
                  <c:v>4.4500000000000001E-9</c:v>
                </c:pt>
                <c:pt idx="444">
                  <c:v>4.5500000000000002E-9</c:v>
                </c:pt>
                <c:pt idx="445">
                  <c:v>4.3100000000000002E-9</c:v>
                </c:pt>
                <c:pt idx="446">
                  <c:v>4.25E-9</c:v>
                </c:pt>
                <c:pt idx="447">
                  <c:v>4.2400000000000002E-9</c:v>
                </c:pt>
                <c:pt idx="448">
                  <c:v>3.9700000000000001E-9</c:v>
                </c:pt>
                <c:pt idx="449">
                  <c:v>4.4100000000000003E-9</c:v>
                </c:pt>
                <c:pt idx="450">
                  <c:v>4.4699999999999997E-9</c:v>
                </c:pt>
                <c:pt idx="451">
                  <c:v>4.3400000000000003E-9</c:v>
                </c:pt>
                <c:pt idx="452">
                  <c:v>4.2899999999999999E-9</c:v>
                </c:pt>
                <c:pt idx="453">
                  <c:v>4.1100000000000001E-9</c:v>
                </c:pt>
                <c:pt idx="454">
                  <c:v>4.4299999999999998E-9</c:v>
                </c:pt>
                <c:pt idx="455">
                  <c:v>3.9199999999999997E-9</c:v>
                </c:pt>
                <c:pt idx="456">
                  <c:v>4.1400000000000002E-9</c:v>
                </c:pt>
                <c:pt idx="457">
                  <c:v>4.2199999999999999E-9</c:v>
                </c:pt>
                <c:pt idx="458">
                  <c:v>4.25E-9</c:v>
                </c:pt>
                <c:pt idx="459">
                  <c:v>4.1499999999999999E-9</c:v>
                </c:pt>
                <c:pt idx="460">
                  <c:v>3.9199999999999997E-9</c:v>
                </c:pt>
                <c:pt idx="461">
                  <c:v>4.1499999999999999E-9</c:v>
                </c:pt>
                <c:pt idx="462">
                  <c:v>4.4699999999999997E-9</c:v>
                </c:pt>
                <c:pt idx="463">
                  <c:v>3.9799999999999999E-9</c:v>
                </c:pt>
                <c:pt idx="464">
                  <c:v>3.8099999999999999E-9</c:v>
                </c:pt>
                <c:pt idx="465">
                  <c:v>3.84E-9</c:v>
                </c:pt>
                <c:pt idx="466">
                  <c:v>3.9099999999999999E-9</c:v>
                </c:pt>
                <c:pt idx="467">
                  <c:v>4.3500000000000001E-9</c:v>
                </c:pt>
                <c:pt idx="468">
                  <c:v>3.8099999999999999E-9</c:v>
                </c:pt>
                <c:pt idx="469">
                  <c:v>4.2999999999999996E-9</c:v>
                </c:pt>
                <c:pt idx="470">
                  <c:v>3.84E-9</c:v>
                </c:pt>
                <c:pt idx="471">
                  <c:v>4.3500000000000001E-9</c:v>
                </c:pt>
                <c:pt idx="472">
                  <c:v>4.0899999999999997E-9</c:v>
                </c:pt>
                <c:pt idx="473">
                  <c:v>4.2800000000000001E-9</c:v>
                </c:pt>
                <c:pt idx="474">
                  <c:v>3.9499999999999998E-9</c:v>
                </c:pt>
                <c:pt idx="475">
                  <c:v>4.25E-9</c:v>
                </c:pt>
                <c:pt idx="476">
                  <c:v>3.5499999999999999E-9</c:v>
                </c:pt>
                <c:pt idx="477">
                  <c:v>4.4500000000000001E-9</c:v>
                </c:pt>
                <c:pt idx="478">
                  <c:v>3.8700000000000001E-9</c:v>
                </c:pt>
                <c:pt idx="479">
                  <c:v>3.7900000000000004E-9</c:v>
                </c:pt>
                <c:pt idx="480">
                  <c:v>4.3899999999999999E-9</c:v>
                </c:pt>
                <c:pt idx="481">
                  <c:v>3.9499999999999998E-9</c:v>
                </c:pt>
                <c:pt idx="482">
                  <c:v>3.7499999999999997E-9</c:v>
                </c:pt>
                <c:pt idx="483">
                  <c:v>3.94E-9</c:v>
                </c:pt>
                <c:pt idx="484">
                  <c:v>3.7399999999999999E-9</c:v>
                </c:pt>
                <c:pt idx="485">
                  <c:v>3.8700000000000001E-9</c:v>
                </c:pt>
                <c:pt idx="486">
                  <c:v>4.25E-9</c:v>
                </c:pt>
                <c:pt idx="487">
                  <c:v>4.1299999999999996E-9</c:v>
                </c:pt>
                <c:pt idx="488">
                  <c:v>4.0899999999999997E-9</c:v>
                </c:pt>
                <c:pt idx="489">
                  <c:v>3.1899999999999999E-9</c:v>
                </c:pt>
                <c:pt idx="490">
                  <c:v>3.9499999999999998E-9</c:v>
                </c:pt>
                <c:pt idx="491">
                  <c:v>3.9700000000000001E-9</c:v>
                </c:pt>
                <c:pt idx="492">
                  <c:v>4.0599999999999996E-9</c:v>
                </c:pt>
                <c:pt idx="493">
                  <c:v>3.7399999999999999E-9</c:v>
                </c:pt>
                <c:pt idx="494">
                  <c:v>3.84E-9</c:v>
                </c:pt>
                <c:pt idx="495">
                  <c:v>3.9600000000000004E-9</c:v>
                </c:pt>
                <c:pt idx="496">
                  <c:v>3.7499999999999997E-9</c:v>
                </c:pt>
                <c:pt idx="497">
                  <c:v>3.9899999999999997E-9</c:v>
                </c:pt>
                <c:pt idx="498">
                  <c:v>4.08E-9</c:v>
                </c:pt>
                <c:pt idx="499">
                  <c:v>4.2400000000000002E-9</c:v>
                </c:pt>
                <c:pt idx="500">
                  <c:v>3.9099999999999999E-9</c:v>
                </c:pt>
                <c:pt idx="501">
                  <c:v>3.94E-9</c:v>
                </c:pt>
                <c:pt idx="502">
                  <c:v>3.9199999999999997E-9</c:v>
                </c:pt>
                <c:pt idx="503">
                  <c:v>3.6199999999999999E-9</c:v>
                </c:pt>
                <c:pt idx="504">
                  <c:v>3.46E-9</c:v>
                </c:pt>
                <c:pt idx="505">
                  <c:v>3.7799999999999998E-9</c:v>
                </c:pt>
                <c:pt idx="506">
                  <c:v>3.77E-9</c:v>
                </c:pt>
                <c:pt idx="507">
                  <c:v>3.58E-9</c:v>
                </c:pt>
                <c:pt idx="508">
                  <c:v>4.18E-9</c:v>
                </c:pt>
                <c:pt idx="509">
                  <c:v>3.8199999999999996E-9</c:v>
                </c:pt>
                <c:pt idx="510">
                  <c:v>3.9199999999999997E-9</c:v>
                </c:pt>
                <c:pt idx="511">
                  <c:v>3.5100000000000001E-9</c:v>
                </c:pt>
                <c:pt idx="512">
                  <c:v>4.0700000000000002E-9</c:v>
                </c:pt>
                <c:pt idx="513">
                  <c:v>3.9199999999999997E-9</c:v>
                </c:pt>
                <c:pt idx="514">
                  <c:v>3.8099999999999999E-9</c:v>
                </c:pt>
                <c:pt idx="515">
                  <c:v>3.7300000000000001E-9</c:v>
                </c:pt>
                <c:pt idx="516">
                  <c:v>3.6600000000000002E-9</c:v>
                </c:pt>
                <c:pt idx="517">
                  <c:v>3.9000000000000002E-9</c:v>
                </c:pt>
                <c:pt idx="518">
                  <c:v>4.0199999999999998E-9</c:v>
                </c:pt>
                <c:pt idx="519">
                  <c:v>3.8000000000000001E-9</c:v>
                </c:pt>
                <c:pt idx="520">
                  <c:v>4.2400000000000002E-9</c:v>
                </c:pt>
                <c:pt idx="521">
                  <c:v>3.7799999999999998E-9</c:v>
                </c:pt>
                <c:pt idx="522">
                  <c:v>3.7900000000000004E-9</c:v>
                </c:pt>
                <c:pt idx="523">
                  <c:v>4.4299999999999998E-9</c:v>
                </c:pt>
                <c:pt idx="524">
                  <c:v>3.9199999999999997E-9</c:v>
                </c:pt>
                <c:pt idx="525">
                  <c:v>3.7499999999999997E-9</c:v>
                </c:pt>
                <c:pt idx="526">
                  <c:v>3.9199999999999997E-9</c:v>
                </c:pt>
                <c:pt idx="527">
                  <c:v>4.1499999999999999E-9</c:v>
                </c:pt>
                <c:pt idx="528">
                  <c:v>3.5699999999999999E-9</c:v>
                </c:pt>
                <c:pt idx="529">
                  <c:v>3.3999999999999998E-9</c:v>
                </c:pt>
                <c:pt idx="530">
                  <c:v>3.9799999999999999E-9</c:v>
                </c:pt>
                <c:pt idx="531">
                  <c:v>3.7600000000000003E-9</c:v>
                </c:pt>
                <c:pt idx="532">
                  <c:v>3.7799999999999998E-9</c:v>
                </c:pt>
                <c:pt idx="533">
                  <c:v>3.8899999999999996E-9</c:v>
                </c:pt>
                <c:pt idx="534">
                  <c:v>3.7799999999999998E-9</c:v>
                </c:pt>
                <c:pt idx="535">
                  <c:v>3.9600000000000004E-9</c:v>
                </c:pt>
                <c:pt idx="536">
                  <c:v>4.0300000000000004E-9</c:v>
                </c:pt>
                <c:pt idx="537">
                  <c:v>3.9099999999999999E-9</c:v>
                </c:pt>
                <c:pt idx="538">
                  <c:v>3.7900000000000004E-9</c:v>
                </c:pt>
                <c:pt idx="539">
                  <c:v>3.6399999999999998E-9</c:v>
                </c:pt>
                <c:pt idx="540">
                  <c:v>3.4499999999999999E-9</c:v>
                </c:pt>
                <c:pt idx="541">
                  <c:v>3.5199999999999998E-9</c:v>
                </c:pt>
                <c:pt idx="542">
                  <c:v>3.2099999999999999E-9</c:v>
                </c:pt>
                <c:pt idx="543">
                  <c:v>3.9799999999999999E-9</c:v>
                </c:pt>
                <c:pt idx="544">
                  <c:v>3.8099999999999999E-9</c:v>
                </c:pt>
                <c:pt idx="545">
                  <c:v>3.7E-9</c:v>
                </c:pt>
                <c:pt idx="546">
                  <c:v>3.9300000000000003E-9</c:v>
                </c:pt>
                <c:pt idx="547">
                  <c:v>3.8600000000000003E-9</c:v>
                </c:pt>
                <c:pt idx="548">
                  <c:v>3.5199999999999998E-9</c:v>
                </c:pt>
                <c:pt idx="549">
                  <c:v>3.3999999999999998E-9</c:v>
                </c:pt>
                <c:pt idx="550">
                  <c:v>3.8499999999999997E-9</c:v>
                </c:pt>
                <c:pt idx="551">
                  <c:v>3.5699999999999999E-9</c:v>
                </c:pt>
                <c:pt idx="552">
                  <c:v>3.4499999999999999E-9</c:v>
                </c:pt>
                <c:pt idx="553">
                  <c:v>3.72E-9</c:v>
                </c:pt>
                <c:pt idx="554">
                  <c:v>3.8799999999999998E-9</c:v>
                </c:pt>
                <c:pt idx="555">
                  <c:v>3.7E-9</c:v>
                </c:pt>
                <c:pt idx="556">
                  <c:v>4.0499999999999999E-9</c:v>
                </c:pt>
                <c:pt idx="557">
                  <c:v>3.94E-9</c:v>
                </c:pt>
                <c:pt idx="558">
                  <c:v>3.8000000000000001E-9</c:v>
                </c:pt>
                <c:pt idx="559">
                  <c:v>3.7099999999999998E-9</c:v>
                </c:pt>
                <c:pt idx="560">
                  <c:v>3.53E-9</c:v>
                </c:pt>
                <c:pt idx="561">
                  <c:v>3.3299999999999999E-9</c:v>
                </c:pt>
                <c:pt idx="562">
                  <c:v>3.8199999999999996E-9</c:v>
                </c:pt>
                <c:pt idx="563">
                  <c:v>3.6100000000000001E-9</c:v>
                </c:pt>
                <c:pt idx="564">
                  <c:v>3.6100000000000001E-9</c:v>
                </c:pt>
                <c:pt idx="565">
                  <c:v>3.46E-9</c:v>
                </c:pt>
                <c:pt idx="566">
                  <c:v>3.6699999999999999E-9</c:v>
                </c:pt>
                <c:pt idx="567">
                  <c:v>3.9000000000000002E-9</c:v>
                </c:pt>
                <c:pt idx="568">
                  <c:v>3.5699999999999999E-9</c:v>
                </c:pt>
                <c:pt idx="569">
                  <c:v>3.77E-9</c:v>
                </c:pt>
                <c:pt idx="570">
                  <c:v>3.48E-9</c:v>
                </c:pt>
                <c:pt idx="571">
                  <c:v>3.7300000000000001E-9</c:v>
                </c:pt>
                <c:pt idx="572">
                  <c:v>3.53E-9</c:v>
                </c:pt>
                <c:pt idx="573">
                  <c:v>3.8600000000000003E-9</c:v>
                </c:pt>
                <c:pt idx="574">
                  <c:v>3.8300000000000002E-9</c:v>
                </c:pt>
                <c:pt idx="575">
                  <c:v>3.5400000000000002E-9</c:v>
                </c:pt>
                <c:pt idx="576">
                  <c:v>3.4200000000000002E-9</c:v>
                </c:pt>
                <c:pt idx="577">
                  <c:v>4.2899999999999999E-9</c:v>
                </c:pt>
                <c:pt idx="578">
                  <c:v>3.2599999999999999E-9</c:v>
                </c:pt>
                <c:pt idx="579">
                  <c:v>3.22E-9</c:v>
                </c:pt>
                <c:pt idx="580">
                  <c:v>3.2299999999999998E-9</c:v>
                </c:pt>
                <c:pt idx="581">
                  <c:v>3.7399999999999999E-9</c:v>
                </c:pt>
                <c:pt idx="582">
                  <c:v>3.6399999999999998E-9</c:v>
                </c:pt>
                <c:pt idx="583">
                  <c:v>3.58E-9</c:v>
                </c:pt>
                <c:pt idx="584">
                  <c:v>3.5400000000000002E-9</c:v>
                </c:pt>
                <c:pt idx="585">
                  <c:v>3.48E-9</c:v>
                </c:pt>
                <c:pt idx="586">
                  <c:v>3.5499999999999999E-9</c:v>
                </c:pt>
                <c:pt idx="587">
                  <c:v>3.0399999999999998E-9</c:v>
                </c:pt>
                <c:pt idx="588">
                  <c:v>3.3499999999999998E-9</c:v>
                </c:pt>
                <c:pt idx="589">
                  <c:v>3.2099999999999999E-9</c:v>
                </c:pt>
                <c:pt idx="590">
                  <c:v>3.1399999999999999E-9</c:v>
                </c:pt>
                <c:pt idx="591">
                  <c:v>3.7600000000000003E-9</c:v>
                </c:pt>
                <c:pt idx="592">
                  <c:v>3.7099999999999998E-9</c:v>
                </c:pt>
                <c:pt idx="593">
                  <c:v>3.3099999999999999E-9</c:v>
                </c:pt>
                <c:pt idx="594">
                  <c:v>3.6300000000000001E-9</c:v>
                </c:pt>
                <c:pt idx="595">
                  <c:v>3.6699999999999999E-9</c:v>
                </c:pt>
                <c:pt idx="596">
                  <c:v>3.29E-9</c:v>
                </c:pt>
                <c:pt idx="597">
                  <c:v>3.1500000000000001E-9</c:v>
                </c:pt>
                <c:pt idx="598">
                  <c:v>3.3700000000000001E-9</c:v>
                </c:pt>
                <c:pt idx="599">
                  <c:v>3.34E-9</c:v>
                </c:pt>
                <c:pt idx="600">
                  <c:v>3.9199999999999997E-9</c:v>
                </c:pt>
                <c:pt idx="601">
                  <c:v>3.4299999999999999E-9</c:v>
                </c:pt>
                <c:pt idx="602">
                  <c:v>3.4699999999999998E-9</c:v>
                </c:pt>
                <c:pt idx="603">
                  <c:v>3.3000000000000002E-9</c:v>
                </c:pt>
                <c:pt idx="604">
                  <c:v>3.7099999999999998E-9</c:v>
                </c:pt>
                <c:pt idx="605">
                  <c:v>3.6300000000000001E-9</c:v>
                </c:pt>
                <c:pt idx="606">
                  <c:v>3.2500000000000002E-9</c:v>
                </c:pt>
                <c:pt idx="607">
                  <c:v>3.2099999999999999E-9</c:v>
                </c:pt>
                <c:pt idx="608">
                  <c:v>3.6199999999999999E-9</c:v>
                </c:pt>
                <c:pt idx="609">
                  <c:v>3.4900000000000001E-9</c:v>
                </c:pt>
                <c:pt idx="610">
                  <c:v>3.6100000000000001E-9</c:v>
                </c:pt>
                <c:pt idx="611">
                  <c:v>3.29E-9</c:v>
                </c:pt>
                <c:pt idx="612">
                  <c:v>3.1899999999999999E-9</c:v>
                </c:pt>
                <c:pt idx="613">
                  <c:v>3.58E-9</c:v>
                </c:pt>
                <c:pt idx="614">
                  <c:v>3.4400000000000001E-9</c:v>
                </c:pt>
                <c:pt idx="615">
                  <c:v>3.4900000000000001E-9</c:v>
                </c:pt>
                <c:pt idx="616">
                  <c:v>3.22E-9</c:v>
                </c:pt>
                <c:pt idx="617">
                  <c:v>3.2799999999999998E-9</c:v>
                </c:pt>
                <c:pt idx="618">
                  <c:v>3.2000000000000001E-9</c:v>
                </c:pt>
                <c:pt idx="619">
                  <c:v>3.5100000000000001E-9</c:v>
                </c:pt>
                <c:pt idx="620">
                  <c:v>3.1500000000000001E-9</c:v>
                </c:pt>
                <c:pt idx="621">
                  <c:v>3.4299999999999999E-9</c:v>
                </c:pt>
                <c:pt idx="622">
                  <c:v>3.3200000000000001E-9</c:v>
                </c:pt>
                <c:pt idx="623">
                  <c:v>3.4400000000000001E-9</c:v>
                </c:pt>
                <c:pt idx="624">
                  <c:v>3.2799999999999998E-9</c:v>
                </c:pt>
                <c:pt idx="625">
                  <c:v>3.53E-9</c:v>
                </c:pt>
                <c:pt idx="626">
                  <c:v>3.7099999999999998E-9</c:v>
                </c:pt>
                <c:pt idx="627">
                  <c:v>3.22E-9</c:v>
                </c:pt>
                <c:pt idx="628">
                  <c:v>3.2599999999999999E-9</c:v>
                </c:pt>
                <c:pt idx="629">
                  <c:v>3.36E-9</c:v>
                </c:pt>
                <c:pt idx="630">
                  <c:v>3.2500000000000002E-9</c:v>
                </c:pt>
                <c:pt idx="631">
                  <c:v>3.1399999999999999E-9</c:v>
                </c:pt>
                <c:pt idx="632">
                  <c:v>3.46E-9</c:v>
                </c:pt>
                <c:pt idx="633">
                  <c:v>3.3999999999999998E-9</c:v>
                </c:pt>
                <c:pt idx="634">
                  <c:v>3.1899999999999999E-9</c:v>
                </c:pt>
                <c:pt idx="635">
                  <c:v>3.3999999999999998E-9</c:v>
                </c:pt>
                <c:pt idx="636">
                  <c:v>3.4400000000000001E-9</c:v>
                </c:pt>
                <c:pt idx="637">
                  <c:v>3.46E-9</c:v>
                </c:pt>
                <c:pt idx="638">
                  <c:v>3.2599999999999999E-9</c:v>
                </c:pt>
                <c:pt idx="639">
                  <c:v>3.2099999999999999E-9</c:v>
                </c:pt>
                <c:pt idx="640">
                  <c:v>3.2299999999999998E-9</c:v>
                </c:pt>
                <c:pt idx="641">
                  <c:v>3.3299999999999999E-9</c:v>
                </c:pt>
                <c:pt idx="642">
                  <c:v>2.9899999999999998E-9</c:v>
                </c:pt>
                <c:pt idx="643">
                  <c:v>3.0899999999999999E-9</c:v>
                </c:pt>
                <c:pt idx="644">
                  <c:v>3.36E-9</c:v>
                </c:pt>
                <c:pt idx="645">
                  <c:v>3.3000000000000002E-9</c:v>
                </c:pt>
                <c:pt idx="646">
                  <c:v>3.1899999999999999E-9</c:v>
                </c:pt>
                <c:pt idx="647">
                  <c:v>3.3299999999999999E-9</c:v>
                </c:pt>
                <c:pt idx="648">
                  <c:v>3.2099999999999999E-9</c:v>
                </c:pt>
                <c:pt idx="649">
                  <c:v>3.3299999999999999E-9</c:v>
                </c:pt>
                <c:pt idx="650">
                  <c:v>3.3999999999999998E-9</c:v>
                </c:pt>
                <c:pt idx="651">
                  <c:v>3.2299999999999998E-9</c:v>
                </c:pt>
                <c:pt idx="652">
                  <c:v>3.2299999999999998E-9</c:v>
                </c:pt>
                <c:pt idx="653">
                  <c:v>3.1099999999999998E-9</c:v>
                </c:pt>
                <c:pt idx="654">
                  <c:v>3.3900000000000001E-9</c:v>
                </c:pt>
                <c:pt idx="655">
                  <c:v>3.0300000000000001E-9</c:v>
                </c:pt>
                <c:pt idx="656">
                  <c:v>3.24E-9</c:v>
                </c:pt>
                <c:pt idx="657">
                  <c:v>3.29E-9</c:v>
                </c:pt>
                <c:pt idx="658">
                  <c:v>2.8699999999999998E-9</c:v>
                </c:pt>
                <c:pt idx="659">
                  <c:v>2.98E-9</c:v>
                </c:pt>
                <c:pt idx="660">
                  <c:v>3.0600000000000002E-9</c:v>
                </c:pt>
                <c:pt idx="661">
                  <c:v>3.22E-9</c:v>
                </c:pt>
                <c:pt idx="662">
                  <c:v>3.3700000000000001E-9</c:v>
                </c:pt>
                <c:pt idx="663">
                  <c:v>3.0800000000000001E-9</c:v>
                </c:pt>
                <c:pt idx="664">
                  <c:v>3.2299999999999998E-9</c:v>
                </c:pt>
                <c:pt idx="665">
                  <c:v>3.46E-9</c:v>
                </c:pt>
                <c:pt idx="666">
                  <c:v>3.2000000000000001E-9</c:v>
                </c:pt>
                <c:pt idx="667">
                  <c:v>3.2099999999999999E-9</c:v>
                </c:pt>
                <c:pt idx="668">
                  <c:v>2.9899999999999998E-9</c:v>
                </c:pt>
                <c:pt idx="669">
                  <c:v>3.1899999999999999E-9</c:v>
                </c:pt>
                <c:pt idx="670">
                  <c:v>3.0600000000000002E-9</c:v>
                </c:pt>
                <c:pt idx="671">
                  <c:v>3.3999999999999998E-9</c:v>
                </c:pt>
                <c:pt idx="672">
                  <c:v>3.4999999999999999E-9</c:v>
                </c:pt>
                <c:pt idx="673">
                  <c:v>3.2299999999999998E-9</c:v>
                </c:pt>
                <c:pt idx="674">
                  <c:v>3.0800000000000001E-9</c:v>
                </c:pt>
                <c:pt idx="675">
                  <c:v>2.9600000000000001E-9</c:v>
                </c:pt>
                <c:pt idx="676">
                  <c:v>3.1E-9</c:v>
                </c:pt>
                <c:pt idx="677">
                  <c:v>3.2299999999999998E-9</c:v>
                </c:pt>
                <c:pt idx="678">
                  <c:v>3.1E-9</c:v>
                </c:pt>
                <c:pt idx="679">
                  <c:v>3.0399999999999998E-9</c:v>
                </c:pt>
                <c:pt idx="680">
                  <c:v>3.4200000000000002E-9</c:v>
                </c:pt>
                <c:pt idx="681">
                  <c:v>3.0199999999999999E-9</c:v>
                </c:pt>
                <c:pt idx="682">
                  <c:v>3.0899999999999999E-9</c:v>
                </c:pt>
                <c:pt idx="683">
                  <c:v>3E-9</c:v>
                </c:pt>
                <c:pt idx="684">
                  <c:v>2.8699999999999998E-9</c:v>
                </c:pt>
                <c:pt idx="685">
                  <c:v>2.9400000000000002E-9</c:v>
                </c:pt>
                <c:pt idx="686">
                  <c:v>2.9600000000000001E-9</c:v>
                </c:pt>
                <c:pt idx="687">
                  <c:v>3.2500000000000002E-9</c:v>
                </c:pt>
                <c:pt idx="688">
                  <c:v>3.0300000000000001E-9</c:v>
                </c:pt>
                <c:pt idx="689">
                  <c:v>2.9899999999999998E-9</c:v>
                </c:pt>
                <c:pt idx="690">
                  <c:v>3.3999999999999998E-9</c:v>
                </c:pt>
                <c:pt idx="691">
                  <c:v>3.0100000000000002E-9</c:v>
                </c:pt>
                <c:pt idx="692">
                  <c:v>3.1399999999999999E-9</c:v>
                </c:pt>
                <c:pt idx="693">
                  <c:v>3.17E-9</c:v>
                </c:pt>
                <c:pt idx="694">
                  <c:v>2.8699999999999998E-9</c:v>
                </c:pt>
                <c:pt idx="695">
                  <c:v>2.9400000000000002E-9</c:v>
                </c:pt>
                <c:pt idx="696">
                  <c:v>3.1599999999999998E-9</c:v>
                </c:pt>
                <c:pt idx="697">
                  <c:v>2.8299999999999999E-9</c:v>
                </c:pt>
                <c:pt idx="698">
                  <c:v>2.6500000000000002E-9</c:v>
                </c:pt>
                <c:pt idx="699">
                  <c:v>2.9400000000000002E-9</c:v>
                </c:pt>
                <c:pt idx="700">
                  <c:v>2.98E-9</c:v>
                </c:pt>
                <c:pt idx="701">
                  <c:v>2.93E-9</c:v>
                </c:pt>
                <c:pt idx="702">
                  <c:v>2.9600000000000001E-9</c:v>
                </c:pt>
                <c:pt idx="703">
                  <c:v>3.0600000000000002E-9</c:v>
                </c:pt>
                <c:pt idx="704">
                  <c:v>3.17E-9</c:v>
                </c:pt>
                <c:pt idx="705">
                  <c:v>2.93E-9</c:v>
                </c:pt>
                <c:pt idx="706">
                  <c:v>2.9600000000000001E-9</c:v>
                </c:pt>
                <c:pt idx="707">
                  <c:v>3.3999999999999998E-9</c:v>
                </c:pt>
                <c:pt idx="708">
                  <c:v>3.0100000000000002E-9</c:v>
                </c:pt>
                <c:pt idx="709">
                  <c:v>3.0399999999999998E-9</c:v>
                </c:pt>
                <c:pt idx="710">
                  <c:v>2.9899999999999998E-9</c:v>
                </c:pt>
                <c:pt idx="711">
                  <c:v>3.0399999999999998E-9</c:v>
                </c:pt>
                <c:pt idx="712">
                  <c:v>2.6799999999999998E-9</c:v>
                </c:pt>
                <c:pt idx="713">
                  <c:v>3.0100000000000002E-9</c:v>
                </c:pt>
                <c:pt idx="714">
                  <c:v>3.0800000000000001E-9</c:v>
                </c:pt>
                <c:pt idx="715">
                  <c:v>2.9499999999999999E-9</c:v>
                </c:pt>
                <c:pt idx="716">
                  <c:v>3.2000000000000001E-9</c:v>
                </c:pt>
                <c:pt idx="717">
                  <c:v>2.8999999999999999E-9</c:v>
                </c:pt>
                <c:pt idx="718">
                  <c:v>2.8200000000000002E-9</c:v>
                </c:pt>
                <c:pt idx="719">
                  <c:v>3.1E-9</c:v>
                </c:pt>
                <c:pt idx="720">
                  <c:v>3.0699999999999999E-9</c:v>
                </c:pt>
                <c:pt idx="721">
                  <c:v>3.1800000000000002E-9</c:v>
                </c:pt>
                <c:pt idx="722">
                  <c:v>3.29E-9</c:v>
                </c:pt>
                <c:pt idx="723">
                  <c:v>3.1800000000000002E-9</c:v>
                </c:pt>
                <c:pt idx="724">
                  <c:v>2.93E-9</c:v>
                </c:pt>
                <c:pt idx="725">
                  <c:v>3.0199999999999999E-9</c:v>
                </c:pt>
                <c:pt idx="726">
                  <c:v>3.0899999999999999E-9</c:v>
                </c:pt>
                <c:pt idx="727">
                  <c:v>3.1800000000000002E-9</c:v>
                </c:pt>
                <c:pt idx="728">
                  <c:v>3E-9</c:v>
                </c:pt>
                <c:pt idx="729">
                  <c:v>2.9899999999999998E-9</c:v>
                </c:pt>
                <c:pt idx="730">
                  <c:v>2.57E-9</c:v>
                </c:pt>
                <c:pt idx="731">
                  <c:v>2.8900000000000002E-9</c:v>
                </c:pt>
                <c:pt idx="732">
                  <c:v>2.9100000000000001E-9</c:v>
                </c:pt>
                <c:pt idx="733">
                  <c:v>2.81E-9</c:v>
                </c:pt>
                <c:pt idx="734">
                  <c:v>2.7000000000000002E-9</c:v>
                </c:pt>
                <c:pt idx="735">
                  <c:v>2.8499999999999999E-9</c:v>
                </c:pt>
                <c:pt idx="736">
                  <c:v>2.6500000000000002E-9</c:v>
                </c:pt>
                <c:pt idx="737">
                  <c:v>2.8200000000000002E-9</c:v>
                </c:pt>
                <c:pt idx="738">
                  <c:v>2.6799999999999998E-9</c:v>
                </c:pt>
                <c:pt idx="739">
                  <c:v>2.8400000000000001E-9</c:v>
                </c:pt>
                <c:pt idx="740">
                  <c:v>3.0199999999999999E-9</c:v>
                </c:pt>
                <c:pt idx="741">
                  <c:v>3.1099999999999998E-9</c:v>
                </c:pt>
                <c:pt idx="742">
                  <c:v>2.9699999999999999E-9</c:v>
                </c:pt>
                <c:pt idx="743">
                  <c:v>2.6000000000000001E-9</c:v>
                </c:pt>
                <c:pt idx="744">
                  <c:v>2.7400000000000001E-9</c:v>
                </c:pt>
                <c:pt idx="745">
                  <c:v>2.8999999999999999E-9</c:v>
                </c:pt>
                <c:pt idx="746">
                  <c:v>3.0199999999999999E-9</c:v>
                </c:pt>
                <c:pt idx="747">
                  <c:v>2.5300000000000002E-9</c:v>
                </c:pt>
                <c:pt idx="748">
                  <c:v>2.7299999999999999E-9</c:v>
                </c:pt>
                <c:pt idx="749">
                  <c:v>2.57E-9</c:v>
                </c:pt>
                <c:pt idx="750">
                  <c:v>2.7799999999999999E-9</c:v>
                </c:pt>
                <c:pt idx="751">
                  <c:v>2.76E-9</c:v>
                </c:pt>
                <c:pt idx="752">
                  <c:v>2.6500000000000002E-9</c:v>
                </c:pt>
                <c:pt idx="753">
                  <c:v>2.8900000000000002E-9</c:v>
                </c:pt>
                <c:pt idx="754">
                  <c:v>2.69E-9</c:v>
                </c:pt>
                <c:pt idx="755">
                  <c:v>3.0399999999999998E-9</c:v>
                </c:pt>
                <c:pt idx="756">
                  <c:v>3.0300000000000001E-9</c:v>
                </c:pt>
                <c:pt idx="757">
                  <c:v>2.7099999999999999E-9</c:v>
                </c:pt>
                <c:pt idx="758">
                  <c:v>3.0399999999999998E-9</c:v>
                </c:pt>
                <c:pt idx="759">
                  <c:v>3E-9</c:v>
                </c:pt>
                <c:pt idx="760">
                  <c:v>2.86E-9</c:v>
                </c:pt>
                <c:pt idx="761">
                  <c:v>2.5099999999999998E-9</c:v>
                </c:pt>
                <c:pt idx="762">
                  <c:v>2.5899999999999999E-9</c:v>
                </c:pt>
                <c:pt idx="763">
                  <c:v>2.7799999999999999E-9</c:v>
                </c:pt>
                <c:pt idx="764">
                  <c:v>2.81E-9</c:v>
                </c:pt>
                <c:pt idx="765">
                  <c:v>2.7200000000000001E-9</c:v>
                </c:pt>
                <c:pt idx="766">
                  <c:v>2.9899999999999998E-9</c:v>
                </c:pt>
                <c:pt idx="767">
                  <c:v>2.5800000000000002E-9</c:v>
                </c:pt>
                <c:pt idx="768">
                  <c:v>2.7499999999999998E-9</c:v>
                </c:pt>
                <c:pt idx="769">
                  <c:v>3E-9</c:v>
                </c:pt>
                <c:pt idx="770">
                  <c:v>2.6700000000000001E-9</c:v>
                </c:pt>
                <c:pt idx="771">
                  <c:v>2.6799999999999998E-9</c:v>
                </c:pt>
                <c:pt idx="772">
                  <c:v>2.93E-9</c:v>
                </c:pt>
                <c:pt idx="773">
                  <c:v>2.7299999999999999E-9</c:v>
                </c:pt>
                <c:pt idx="774">
                  <c:v>3.0699999999999999E-9</c:v>
                </c:pt>
                <c:pt idx="775">
                  <c:v>3.0199999999999999E-9</c:v>
                </c:pt>
                <c:pt idx="776">
                  <c:v>2.9499999999999999E-9</c:v>
                </c:pt>
                <c:pt idx="777">
                  <c:v>2.8699999999999998E-9</c:v>
                </c:pt>
                <c:pt idx="778">
                  <c:v>2.5000000000000001E-9</c:v>
                </c:pt>
                <c:pt idx="779">
                  <c:v>2.8699999999999998E-9</c:v>
                </c:pt>
                <c:pt idx="780">
                  <c:v>2.7000000000000002E-9</c:v>
                </c:pt>
                <c:pt idx="781">
                  <c:v>2.7299999999999999E-9</c:v>
                </c:pt>
                <c:pt idx="782">
                  <c:v>2.64E-9</c:v>
                </c:pt>
                <c:pt idx="783">
                  <c:v>3.0199999999999999E-9</c:v>
                </c:pt>
                <c:pt idx="784">
                  <c:v>2.6099999999999999E-9</c:v>
                </c:pt>
                <c:pt idx="785">
                  <c:v>2.8400000000000001E-9</c:v>
                </c:pt>
                <c:pt idx="786">
                  <c:v>3.0399999999999998E-9</c:v>
                </c:pt>
                <c:pt idx="787">
                  <c:v>2.6799999999999998E-9</c:v>
                </c:pt>
                <c:pt idx="788">
                  <c:v>2.6200000000000001E-9</c:v>
                </c:pt>
                <c:pt idx="789">
                  <c:v>2.8499999999999999E-9</c:v>
                </c:pt>
                <c:pt idx="790">
                  <c:v>2.8699999999999998E-9</c:v>
                </c:pt>
                <c:pt idx="791">
                  <c:v>2.6700000000000001E-9</c:v>
                </c:pt>
                <c:pt idx="792">
                  <c:v>2.7499999999999998E-9</c:v>
                </c:pt>
                <c:pt idx="793">
                  <c:v>2.81E-9</c:v>
                </c:pt>
                <c:pt idx="794">
                  <c:v>2.6799999999999998E-9</c:v>
                </c:pt>
                <c:pt idx="795">
                  <c:v>2.9899999999999998E-9</c:v>
                </c:pt>
                <c:pt idx="796">
                  <c:v>2.6700000000000001E-9</c:v>
                </c:pt>
                <c:pt idx="797">
                  <c:v>2.6200000000000001E-9</c:v>
                </c:pt>
                <c:pt idx="798">
                  <c:v>2.8400000000000001E-9</c:v>
                </c:pt>
                <c:pt idx="799">
                  <c:v>2.7000000000000002E-9</c:v>
                </c:pt>
                <c:pt idx="800">
                  <c:v>2.86E-9</c:v>
                </c:pt>
                <c:pt idx="801">
                  <c:v>2.57E-9</c:v>
                </c:pt>
                <c:pt idx="802">
                  <c:v>2.45E-9</c:v>
                </c:pt>
                <c:pt idx="803">
                  <c:v>2.8200000000000002E-9</c:v>
                </c:pt>
                <c:pt idx="804">
                  <c:v>2.3499999999999999E-9</c:v>
                </c:pt>
                <c:pt idx="805">
                  <c:v>2.5399999999999999E-9</c:v>
                </c:pt>
                <c:pt idx="806">
                  <c:v>2.4600000000000002E-9</c:v>
                </c:pt>
                <c:pt idx="807">
                  <c:v>2.69E-9</c:v>
                </c:pt>
                <c:pt idx="808">
                  <c:v>2.9199999999999998E-9</c:v>
                </c:pt>
                <c:pt idx="809">
                  <c:v>2.5899999999999999E-9</c:v>
                </c:pt>
                <c:pt idx="810">
                  <c:v>2.5099999999999998E-9</c:v>
                </c:pt>
                <c:pt idx="811">
                  <c:v>2.6299999999999998E-9</c:v>
                </c:pt>
                <c:pt idx="812">
                  <c:v>2.6599999999999999E-9</c:v>
                </c:pt>
                <c:pt idx="813">
                  <c:v>2.5500000000000001E-9</c:v>
                </c:pt>
                <c:pt idx="814">
                  <c:v>2.9100000000000001E-9</c:v>
                </c:pt>
                <c:pt idx="815">
                  <c:v>2.5099999999999998E-9</c:v>
                </c:pt>
                <c:pt idx="816">
                  <c:v>2.4800000000000001E-9</c:v>
                </c:pt>
                <c:pt idx="817">
                  <c:v>2.6599999999999999E-9</c:v>
                </c:pt>
                <c:pt idx="818">
                  <c:v>2.45E-9</c:v>
                </c:pt>
                <c:pt idx="819">
                  <c:v>2.7499999999999998E-9</c:v>
                </c:pt>
                <c:pt idx="820">
                  <c:v>2.9100000000000001E-9</c:v>
                </c:pt>
                <c:pt idx="821">
                  <c:v>2.9699999999999999E-9</c:v>
                </c:pt>
                <c:pt idx="822">
                  <c:v>2.7400000000000001E-9</c:v>
                </c:pt>
                <c:pt idx="823">
                  <c:v>2.9499999999999999E-9</c:v>
                </c:pt>
                <c:pt idx="824">
                  <c:v>2.7099999999999999E-9</c:v>
                </c:pt>
                <c:pt idx="825">
                  <c:v>2.7700000000000002E-9</c:v>
                </c:pt>
                <c:pt idx="826">
                  <c:v>2.5399999999999999E-9</c:v>
                </c:pt>
                <c:pt idx="827">
                  <c:v>2.4E-9</c:v>
                </c:pt>
                <c:pt idx="828">
                  <c:v>2.6700000000000001E-9</c:v>
                </c:pt>
                <c:pt idx="829">
                  <c:v>2.7900000000000001E-9</c:v>
                </c:pt>
                <c:pt idx="830">
                  <c:v>2.4300000000000001E-9</c:v>
                </c:pt>
                <c:pt idx="831">
                  <c:v>2.4399999999999998E-9</c:v>
                </c:pt>
                <c:pt idx="832">
                  <c:v>2.6099999999999999E-9</c:v>
                </c:pt>
                <c:pt idx="833">
                  <c:v>2.33E-9</c:v>
                </c:pt>
                <c:pt idx="834">
                  <c:v>2.6700000000000001E-9</c:v>
                </c:pt>
                <c:pt idx="835">
                  <c:v>2.6299999999999998E-9</c:v>
                </c:pt>
                <c:pt idx="836">
                  <c:v>2.4699999999999999E-9</c:v>
                </c:pt>
                <c:pt idx="837">
                  <c:v>2.6099999999999999E-9</c:v>
                </c:pt>
                <c:pt idx="838">
                  <c:v>2.4300000000000001E-9</c:v>
                </c:pt>
                <c:pt idx="839">
                  <c:v>2.3699999999999999E-9</c:v>
                </c:pt>
                <c:pt idx="840">
                  <c:v>2.4800000000000001E-9</c:v>
                </c:pt>
                <c:pt idx="841">
                  <c:v>2.4800000000000001E-9</c:v>
                </c:pt>
                <c:pt idx="842">
                  <c:v>2.3800000000000001E-9</c:v>
                </c:pt>
                <c:pt idx="843">
                  <c:v>2.5599999999999998E-9</c:v>
                </c:pt>
                <c:pt idx="844">
                  <c:v>2.5599999999999998E-9</c:v>
                </c:pt>
                <c:pt idx="845">
                  <c:v>2.5500000000000001E-9</c:v>
                </c:pt>
                <c:pt idx="846">
                  <c:v>2.3899999999999998E-9</c:v>
                </c:pt>
                <c:pt idx="847">
                  <c:v>2.4300000000000001E-9</c:v>
                </c:pt>
                <c:pt idx="848">
                  <c:v>2.4300000000000001E-9</c:v>
                </c:pt>
                <c:pt idx="849">
                  <c:v>2.7799999999999999E-9</c:v>
                </c:pt>
                <c:pt idx="850">
                  <c:v>2.7099999999999999E-9</c:v>
                </c:pt>
                <c:pt idx="851">
                  <c:v>2.5800000000000002E-9</c:v>
                </c:pt>
                <c:pt idx="852">
                  <c:v>2.57E-9</c:v>
                </c:pt>
                <c:pt idx="853">
                  <c:v>2.3199999999999998E-9</c:v>
                </c:pt>
                <c:pt idx="854">
                  <c:v>2.2999999999999999E-9</c:v>
                </c:pt>
                <c:pt idx="855">
                  <c:v>2.45E-9</c:v>
                </c:pt>
                <c:pt idx="856">
                  <c:v>2.4199999999999999E-9</c:v>
                </c:pt>
                <c:pt idx="857">
                  <c:v>2.4600000000000002E-9</c:v>
                </c:pt>
                <c:pt idx="858">
                  <c:v>2.4699999999999999E-9</c:v>
                </c:pt>
                <c:pt idx="859">
                  <c:v>2.4899999999999999E-9</c:v>
                </c:pt>
                <c:pt idx="860">
                  <c:v>2.5000000000000001E-9</c:v>
                </c:pt>
                <c:pt idx="861">
                  <c:v>2.6000000000000001E-9</c:v>
                </c:pt>
                <c:pt idx="862">
                  <c:v>2.3400000000000002E-9</c:v>
                </c:pt>
                <c:pt idx="863">
                  <c:v>2.4100000000000002E-9</c:v>
                </c:pt>
                <c:pt idx="864">
                  <c:v>2.5500000000000001E-9</c:v>
                </c:pt>
                <c:pt idx="865">
                  <c:v>2.7200000000000001E-9</c:v>
                </c:pt>
                <c:pt idx="866">
                  <c:v>2.3499999999999999E-9</c:v>
                </c:pt>
                <c:pt idx="867">
                  <c:v>2.5399999999999999E-9</c:v>
                </c:pt>
                <c:pt idx="868">
                  <c:v>2.5800000000000002E-9</c:v>
                </c:pt>
                <c:pt idx="869">
                  <c:v>2.4300000000000001E-9</c:v>
                </c:pt>
                <c:pt idx="870">
                  <c:v>2.3699999999999999E-9</c:v>
                </c:pt>
                <c:pt idx="871">
                  <c:v>2.6000000000000001E-9</c:v>
                </c:pt>
                <c:pt idx="872">
                  <c:v>2.3400000000000002E-9</c:v>
                </c:pt>
                <c:pt idx="873">
                  <c:v>2.7900000000000001E-9</c:v>
                </c:pt>
                <c:pt idx="874">
                  <c:v>2.2999999999999999E-9</c:v>
                </c:pt>
                <c:pt idx="875">
                  <c:v>2.4E-9</c:v>
                </c:pt>
                <c:pt idx="876">
                  <c:v>2.4E-9</c:v>
                </c:pt>
                <c:pt idx="877">
                  <c:v>2.3800000000000001E-9</c:v>
                </c:pt>
                <c:pt idx="878">
                  <c:v>2.4600000000000002E-9</c:v>
                </c:pt>
                <c:pt idx="879">
                  <c:v>2.4300000000000001E-9</c:v>
                </c:pt>
                <c:pt idx="880">
                  <c:v>2.3699999999999999E-9</c:v>
                </c:pt>
                <c:pt idx="881">
                  <c:v>2.4899999999999999E-9</c:v>
                </c:pt>
                <c:pt idx="882">
                  <c:v>2.21E-9</c:v>
                </c:pt>
                <c:pt idx="883">
                  <c:v>2.2900000000000002E-9</c:v>
                </c:pt>
                <c:pt idx="884">
                  <c:v>2.5099999999999998E-9</c:v>
                </c:pt>
                <c:pt idx="885">
                  <c:v>2.3199999999999998E-9</c:v>
                </c:pt>
                <c:pt idx="886">
                  <c:v>2.57E-9</c:v>
                </c:pt>
                <c:pt idx="887">
                  <c:v>2.4100000000000002E-9</c:v>
                </c:pt>
                <c:pt idx="888">
                  <c:v>2.23E-9</c:v>
                </c:pt>
                <c:pt idx="889">
                  <c:v>2.1999999999999998E-9</c:v>
                </c:pt>
                <c:pt idx="890">
                  <c:v>2.5099999999999998E-9</c:v>
                </c:pt>
                <c:pt idx="891">
                  <c:v>2.4399999999999998E-9</c:v>
                </c:pt>
                <c:pt idx="892">
                  <c:v>2.23E-9</c:v>
                </c:pt>
                <c:pt idx="893">
                  <c:v>2.4899999999999999E-9</c:v>
                </c:pt>
                <c:pt idx="894">
                  <c:v>2.5000000000000001E-9</c:v>
                </c:pt>
                <c:pt idx="895">
                  <c:v>2.1900000000000001E-9</c:v>
                </c:pt>
                <c:pt idx="896">
                  <c:v>2.3499999999999999E-9</c:v>
                </c:pt>
                <c:pt idx="897">
                  <c:v>2.5899999999999999E-9</c:v>
                </c:pt>
                <c:pt idx="898">
                  <c:v>2.52E-9</c:v>
                </c:pt>
                <c:pt idx="899">
                  <c:v>2.4E-9</c:v>
                </c:pt>
                <c:pt idx="900">
                  <c:v>2.5300000000000002E-9</c:v>
                </c:pt>
                <c:pt idx="901">
                  <c:v>2.4100000000000002E-9</c:v>
                </c:pt>
                <c:pt idx="902">
                  <c:v>2.4600000000000002E-9</c:v>
                </c:pt>
                <c:pt idx="903">
                  <c:v>2.7000000000000002E-9</c:v>
                </c:pt>
                <c:pt idx="904">
                  <c:v>2.28E-9</c:v>
                </c:pt>
                <c:pt idx="905">
                  <c:v>2.23E-9</c:v>
                </c:pt>
                <c:pt idx="906">
                  <c:v>2.0599999999999999E-9</c:v>
                </c:pt>
                <c:pt idx="907">
                  <c:v>2.2699999999999998E-9</c:v>
                </c:pt>
                <c:pt idx="908">
                  <c:v>2.3199999999999998E-9</c:v>
                </c:pt>
                <c:pt idx="909">
                  <c:v>2.4699999999999999E-9</c:v>
                </c:pt>
                <c:pt idx="910">
                  <c:v>2.1299999999999999E-9</c:v>
                </c:pt>
                <c:pt idx="911">
                  <c:v>2.3600000000000001E-9</c:v>
                </c:pt>
                <c:pt idx="912">
                  <c:v>2.3800000000000001E-9</c:v>
                </c:pt>
                <c:pt idx="913">
                  <c:v>2.4E-9</c:v>
                </c:pt>
                <c:pt idx="914">
                  <c:v>2.28E-9</c:v>
                </c:pt>
                <c:pt idx="915">
                  <c:v>2.3199999999999998E-9</c:v>
                </c:pt>
                <c:pt idx="916">
                  <c:v>2.2699999999999998E-9</c:v>
                </c:pt>
                <c:pt idx="917">
                  <c:v>2.2999999999999999E-9</c:v>
                </c:pt>
                <c:pt idx="918">
                  <c:v>2.2699999999999998E-9</c:v>
                </c:pt>
                <c:pt idx="919">
                  <c:v>2.33E-9</c:v>
                </c:pt>
                <c:pt idx="920">
                  <c:v>2.3600000000000001E-9</c:v>
                </c:pt>
                <c:pt idx="921">
                  <c:v>2.45E-9</c:v>
                </c:pt>
                <c:pt idx="922">
                  <c:v>2.4100000000000002E-9</c:v>
                </c:pt>
                <c:pt idx="923">
                  <c:v>2.1200000000000001E-9</c:v>
                </c:pt>
                <c:pt idx="924">
                  <c:v>2.2499999999999999E-9</c:v>
                </c:pt>
                <c:pt idx="925">
                  <c:v>2.5599999999999998E-9</c:v>
                </c:pt>
                <c:pt idx="926">
                  <c:v>2.3199999999999998E-9</c:v>
                </c:pt>
                <c:pt idx="927">
                  <c:v>2.4E-9</c:v>
                </c:pt>
                <c:pt idx="928">
                  <c:v>2.1400000000000001E-9</c:v>
                </c:pt>
                <c:pt idx="929">
                  <c:v>2.3499999999999999E-9</c:v>
                </c:pt>
                <c:pt idx="930">
                  <c:v>2.2999999999999999E-9</c:v>
                </c:pt>
                <c:pt idx="931">
                  <c:v>2.5000000000000001E-9</c:v>
                </c:pt>
                <c:pt idx="932">
                  <c:v>2.23E-9</c:v>
                </c:pt>
                <c:pt idx="933">
                  <c:v>2.3800000000000001E-9</c:v>
                </c:pt>
                <c:pt idx="934">
                  <c:v>2.09E-9</c:v>
                </c:pt>
                <c:pt idx="935">
                  <c:v>2.3899999999999998E-9</c:v>
                </c:pt>
                <c:pt idx="936">
                  <c:v>2.3400000000000002E-9</c:v>
                </c:pt>
                <c:pt idx="937">
                  <c:v>2.1299999999999999E-9</c:v>
                </c:pt>
                <c:pt idx="938">
                  <c:v>2.1900000000000001E-9</c:v>
                </c:pt>
                <c:pt idx="939">
                  <c:v>2.4E-9</c:v>
                </c:pt>
                <c:pt idx="940">
                  <c:v>2.3100000000000001E-9</c:v>
                </c:pt>
                <c:pt idx="941">
                  <c:v>2.23E-9</c:v>
                </c:pt>
                <c:pt idx="942">
                  <c:v>2.2999999999999999E-9</c:v>
                </c:pt>
                <c:pt idx="943">
                  <c:v>2.1799999999999999E-9</c:v>
                </c:pt>
                <c:pt idx="944">
                  <c:v>2.11E-9</c:v>
                </c:pt>
                <c:pt idx="945">
                  <c:v>2.4899999999999999E-9</c:v>
                </c:pt>
                <c:pt idx="946">
                  <c:v>1.99E-9</c:v>
                </c:pt>
                <c:pt idx="947">
                  <c:v>2.28E-9</c:v>
                </c:pt>
                <c:pt idx="948">
                  <c:v>2.1200000000000001E-9</c:v>
                </c:pt>
                <c:pt idx="949">
                  <c:v>2.2999999999999999E-9</c:v>
                </c:pt>
                <c:pt idx="950">
                  <c:v>2.1900000000000001E-9</c:v>
                </c:pt>
                <c:pt idx="951">
                  <c:v>2.2499999999999999E-9</c:v>
                </c:pt>
                <c:pt idx="952">
                  <c:v>1.9399999999999999E-9</c:v>
                </c:pt>
                <c:pt idx="953">
                  <c:v>2.23E-9</c:v>
                </c:pt>
                <c:pt idx="954">
                  <c:v>2.1499999999999998E-9</c:v>
                </c:pt>
                <c:pt idx="955">
                  <c:v>2.3600000000000001E-9</c:v>
                </c:pt>
                <c:pt idx="956">
                  <c:v>2.1499999999999998E-9</c:v>
                </c:pt>
                <c:pt idx="957">
                  <c:v>2.3600000000000001E-9</c:v>
                </c:pt>
                <c:pt idx="958">
                  <c:v>2.2499999999999999E-9</c:v>
                </c:pt>
                <c:pt idx="959">
                  <c:v>2.28E-9</c:v>
                </c:pt>
                <c:pt idx="960">
                  <c:v>2.16E-9</c:v>
                </c:pt>
                <c:pt idx="961">
                  <c:v>2.1200000000000001E-9</c:v>
                </c:pt>
                <c:pt idx="962">
                  <c:v>2.09E-9</c:v>
                </c:pt>
                <c:pt idx="963">
                  <c:v>2.1400000000000001E-9</c:v>
                </c:pt>
                <c:pt idx="964">
                  <c:v>2.1900000000000001E-9</c:v>
                </c:pt>
                <c:pt idx="965">
                  <c:v>2.2999999999999999E-9</c:v>
                </c:pt>
                <c:pt idx="966">
                  <c:v>2.23E-9</c:v>
                </c:pt>
                <c:pt idx="967">
                  <c:v>2.09E-9</c:v>
                </c:pt>
                <c:pt idx="968">
                  <c:v>2.1299999999999999E-9</c:v>
                </c:pt>
                <c:pt idx="969">
                  <c:v>2.4399999999999998E-9</c:v>
                </c:pt>
                <c:pt idx="970">
                  <c:v>2.1700000000000002E-9</c:v>
                </c:pt>
                <c:pt idx="971">
                  <c:v>2.1499999999999998E-9</c:v>
                </c:pt>
                <c:pt idx="972">
                  <c:v>2.21E-9</c:v>
                </c:pt>
                <c:pt idx="973">
                  <c:v>2.04E-9</c:v>
                </c:pt>
                <c:pt idx="974">
                  <c:v>2.4100000000000002E-9</c:v>
                </c:pt>
                <c:pt idx="975">
                  <c:v>2.2400000000000001E-9</c:v>
                </c:pt>
                <c:pt idx="976">
                  <c:v>2.11E-9</c:v>
                </c:pt>
                <c:pt idx="977">
                  <c:v>2.16E-9</c:v>
                </c:pt>
                <c:pt idx="978">
                  <c:v>2.1900000000000001E-9</c:v>
                </c:pt>
                <c:pt idx="979">
                  <c:v>2.1700000000000002E-9</c:v>
                </c:pt>
                <c:pt idx="980">
                  <c:v>2.2900000000000002E-9</c:v>
                </c:pt>
                <c:pt idx="981">
                  <c:v>2.1400000000000001E-9</c:v>
                </c:pt>
                <c:pt idx="982">
                  <c:v>2.1900000000000001E-9</c:v>
                </c:pt>
                <c:pt idx="983">
                  <c:v>2.1799999999999999E-9</c:v>
                </c:pt>
                <c:pt idx="984">
                  <c:v>2.1400000000000001E-9</c:v>
                </c:pt>
                <c:pt idx="985">
                  <c:v>2.0799999999999998E-9</c:v>
                </c:pt>
                <c:pt idx="986">
                  <c:v>2.0000000000000001E-9</c:v>
                </c:pt>
                <c:pt idx="987">
                  <c:v>2.1799999999999999E-9</c:v>
                </c:pt>
                <c:pt idx="988">
                  <c:v>2.16E-9</c:v>
                </c:pt>
                <c:pt idx="989">
                  <c:v>2.3199999999999998E-9</c:v>
                </c:pt>
                <c:pt idx="990">
                  <c:v>2.2600000000000001E-9</c:v>
                </c:pt>
                <c:pt idx="991">
                  <c:v>2.2499999999999999E-9</c:v>
                </c:pt>
                <c:pt idx="992">
                  <c:v>2.2400000000000001E-9</c:v>
                </c:pt>
                <c:pt idx="993">
                  <c:v>2.0200000000000001E-9</c:v>
                </c:pt>
                <c:pt idx="994">
                  <c:v>2.16E-9</c:v>
                </c:pt>
                <c:pt idx="995">
                  <c:v>2.0799999999999998E-9</c:v>
                </c:pt>
                <c:pt idx="996">
                  <c:v>1.9500000000000001E-9</c:v>
                </c:pt>
                <c:pt idx="997">
                  <c:v>1.86E-9</c:v>
                </c:pt>
                <c:pt idx="998">
                  <c:v>2.0299999999999998E-9</c:v>
                </c:pt>
                <c:pt idx="999">
                  <c:v>2.1400000000000001E-9</c:v>
                </c:pt>
                <c:pt idx="1000">
                  <c:v>2.2200000000000002E-9</c:v>
                </c:pt>
                <c:pt idx="1001">
                  <c:v>2.2200000000000002E-9</c:v>
                </c:pt>
                <c:pt idx="1002">
                  <c:v>2.11E-9</c:v>
                </c:pt>
                <c:pt idx="1003">
                  <c:v>2.0200000000000001E-9</c:v>
                </c:pt>
                <c:pt idx="1004">
                  <c:v>2.0299999999999998E-9</c:v>
                </c:pt>
                <c:pt idx="1005">
                  <c:v>1.9399999999999999E-9</c:v>
                </c:pt>
                <c:pt idx="1006">
                  <c:v>2.0200000000000001E-9</c:v>
                </c:pt>
                <c:pt idx="1007">
                  <c:v>2.1200000000000001E-9</c:v>
                </c:pt>
                <c:pt idx="1008">
                  <c:v>2.1000000000000002E-9</c:v>
                </c:pt>
                <c:pt idx="1009">
                  <c:v>2.0799999999999998E-9</c:v>
                </c:pt>
                <c:pt idx="1010">
                  <c:v>2.2499999999999999E-9</c:v>
                </c:pt>
                <c:pt idx="1011">
                  <c:v>1.9099999999999998E-9</c:v>
                </c:pt>
                <c:pt idx="1012">
                  <c:v>2.1799999999999999E-9</c:v>
                </c:pt>
                <c:pt idx="1013">
                  <c:v>1.74E-9</c:v>
                </c:pt>
                <c:pt idx="1014">
                  <c:v>1.9800000000000002E-9</c:v>
                </c:pt>
                <c:pt idx="1015">
                  <c:v>2.0500000000000002E-9</c:v>
                </c:pt>
                <c:pt idx="1016">
                  <c:v>1.8899999999999999E-9</c:v>
                </c:pt>
                <c:pt idx="1017">
                  <c:v>2.2900000000000002E-9</c:v>
                </c:pt>
                <c:pt idx="1018">
                  <c:v>2.1200000000000001E-9</c:v>
                </c:pt>
                <c:pt idx="1019">
                  <c:v>1.9500000000000001E-9</c:v>
                </c:pt>
                <c:pt idx="1020">
                  <c:v>2.0599999999999999E-9</c:v>
                </c:pt>
                <c:pt idx="1021">
                  <c:v>1.92E-9</c:v>
                </c:pt>
                <c:pt idx="1022">
                  <c:v>2.2499999999999999E-9</c:v>
                </c:pt>
                <c:pt idx="1023">
                  <c:v>1.8400000000000001E-9</c:v>
                </c:pt>
                <c:pt idx="1024">
                  <c:v>1.97E-9</c:v>
                </c:pt>
                <c:pt idx="1025">
                  <c:v>2.0500000000000002E-9</c:v>
                </c:pt>
                <c:pt idx="1026">
                  <c:v>2.0700000000000001E-9</c:v>
                </c:pt>
                <c:pt idx="1027">
                  <c:v>2.2400000000000001E-9</c:v>
                </c:pt>
                <c:pt idx="1028">
                  <c:v>1.85E-9</c:v>
                </c:pt>
                <c:pt idx="1029">
                  <c:v>2.09E-9</c:v>
                </c:pt>
                <c:pt idx="1030">
                  <c:v>2.0299999999999998E-9</c:v>
                </c:pt>
                <c:pt idx="1031">
                  <c:v>1.8199999999999999E-9</c:v>
                </c:pt>
                <c:pt idx="1032">
                  <c:v>2.1200000000000001E-9</c:v>
                </c:pt>
                <c:pt idx="1033">
                  <c:v>2.09E-9</c:v>
                </c:pt>
                <c:pt idx="1034">
                  <c:v>2.0000000000000001E-9</c:v>
                </c:pt>
                <c:pt idx="1035">
                  <c:v>1.9000000000000001E-9</c:v>
                </c:pt>
                <c:pt idx="1036">
                  <c:v>1.97E-9</c:v>
                </c:pt>
                <c:pt idx="1037">
                  <c:v>1.9599999999999998E-9</c:v>
                </c:pt>
                <c:pt idx="1038">
                  <c:v>1.9399999999999999E-9</c:v>
                </c:pt>
                <c:pt idx="1039">
                  <c:v>2.1499999999999998E-9</c:v>
                </c:pt>
                <c:pt idx="1040">
                  <c:v>1.9599999999999998E-9</c:v>
                </c:pt>
                <c:pt idx="1041">
                  <c:v>2.0799999999999998E-9</c:v>
                </c:pt>
                <c:pt idx="1042">
                  <c:v>2.0799999999999998E-9</c:v>
                </c:pt>
                <c:pt idx="1043">
                  <c:v>1.8300000000000001E-9</c:v>
                </c:pt>
                <c:pt idx="1044">
                  <c:v>2.0099999999999999E-9</c:v>
                </c:pt>
                <c:pt idx="1045">
                  <c:v>1.9300000000000002E-9</c:v>
                </c:pt>
                <c:pt idx="1046">
                  <c:v>1.92E-9</c:v>
                </c:pt>
                <c:pt idx="1047">
                  <c:v>1.8400000000000001E-9</c:v>
                </c:pt>
                <c:pt idx="1048">
                  <c:v>1.9300000000000002E-9</c:v>
                </c:pt>
                <c:pt idx="1049">
                  <c:v>2.0700000000000001E-9</c:v>
                </c:pt>
                <c:pt idx="1050">
                  <c:v>1.9500000000000001E-9</c:v>
                </c:pt>
                <c:pt idx="1051">
                  <c:v>1.8899999999999999E-9</c:v>
                </c:pt>
                <c:pt idx="1052">
                  <c:v>1.9500000000000001E-9</c:v>
                </c:pt>
                <c:pt idx="1053">
                  <c:v>1.9300000000000002E-9</c:v>
                </c:pt>
                <c:pt idx="1054">
                  <c:v>2.04E-9</c:v>
                </c:pt>
                <c:pt idx="1055">
                  <c:v>1.86E-9</c:v>
                </c:pt>
                <c:pt idx="1056">
                  <c:v>1.87E-9</c:v>
                </c:pt>
                <c:pt idx="1057">
                  <c:v>1.8199999999999999E-9</c:v>
                </c:pt>
                <c:pt idx="1058">
                  <c:v>2.1200000000000001E-9</c:v>
                </c:pt>
                <c:pt idx="1059">
                  <c:v>1.99E-9</c:v>
                </c:pt>
                <c:pt idx="1060">
                  <c:v>1.9099999999999998E-9</c:v>
                </c:pt>
                <c:pt idx="1061">
                  <c:v>2.3499999999999999E-9</c:v>
                </c:pt>
                <c:pt idx="1062">
                  <c:v>1.87E-9</c:v>
                </c:pt>
                <c:pt idx="1063">
                  <c:v>1.87E-9</c:v>
                </c:pt>
                <c:pt idx="1064">
                  <c:v>1.9399999999999999E-9</c:v>
                </c:pt>
                <c:pt idx="1065">
                  <c:v>1.9099999999999998E-9</c:v>
                </c:pt>
                <c:pt idx="1066">
                  <c:v>2.0299999999999998E-9</c:v>
                </c:pt>
                <c:pt idx="1067">
                  <c:v>1.9500000000000001E-9</c:v>
                </c:pt>
                <c:pt idx="1068">
                  <c:v>1.99E-9</c:v>
                </c:pt>
                <c:pt idx="1069">
                  <c:v>1.8300000000000001E-9</c:v>
                </c:pt>
                <c:pt idx="1070">
                  <c:v>2.0000000000000001E-9</c:v>
                </c:pt>
                <c:pt idx="1071">
                  <c:v>1.9800000000000002E-9</c:v>
                </c:pt>
                <c:pt idx="1072">
                  <c:v>2.0000000000000001E-9</c:v>
                </c:pt>
                <c:pt idx="1073">
                  <c:v>2.0000000000000001E-9</c:v>
                </c:pt>
                <c:pt idx="1074">
                  <c:v>1.97E-9</c:v>
                </c:pt>
                <c:pt idx="1075">
                  <c:v>1.8800000000000001E-9</c:v>
                </c:pt>
                <c:pt idx="1076">
                  <c:v>2.0299999999999998E-9</c:v>
                </c:pt>
                <c:pt idx="1077">
                  <c:v>1.9000000000000001E-9</c:v>
                </c:pt>
                <c:pt idx="1078">
                  <c:v>1.9500000000000001E-9</c:v>
                </c:pt>
                <c:pt idx="1079">
                  <c:v>2.0700000000000001E-9</c:v>
                </c:pt>
                <c:pt idx="1080">
                  <c:v>1.87E-9</c:v>
                </c:pt>
                <c:pt idx="1081">
                  <c:v>2.0599999999999999E-9</c:v>
                </c:pt>
                <c:pt idx="1082">
                  <c:v>1.9800000000000002E-9</c:v>
                </c:pt>
                <c:pt idx="1083">
                  <c:v>1.9500000000000001E-9</c:v>
                </c:pt>
                <c:pt idx="1084">
                  <c:v>1.8199999999999999E-9</c:v>
                </c:pt>
                <c:pt idx="1085">
                  <c:v>1.9099999999999998E-9</c:v>
                </c:pt>
                <c:pt idx="1086">
                  <c:v>1.99E-9</c:v>
                </c:pt>
                <c:pt idx="1087">
                  <c:v>1.9000000000000001E-9</c:v>
                </c:pt>
                <c:pt idx="1088">
                  <c:v>1.8899999999999999E-9</c:v>
                </c:pt>
                <c:pt idx="1089">
                  <c:v>1.8300000000000001E-9</c:v>
                </c:pt>
                <c:pt idx="1090">
                  <c:v>2.0500000000000002E-9</c:v>
                </c:pt>
                <c:pt idx="1091">
                  <c:v>1.9099999999999998E-9</c:v>
                </c:pt>
                <c:pt idx="1092">
                  <c:v>1.87E-9</c:v>
                </c:pt>
                <c:pt idx="1093">
                  <c:v>1.9800000000000002E-9</c:v>
                </c:pt>
                <c:pt idx="1094">
                  <c:v>2.1499999999999998E-9</c:v>
                </c:pt>
                <c:pt idx="1095">
                  <c:v>1.81E-9</c:v>
                </c:pt>
                <c:pt idx="1096">
                  <c:v>1.8899999999999999E-9</c:v>
                </c:pt>
                <c:pt idx="1097">
                  <c:v>1.8300000000000001E-9</c:v>
                </c:pt>
                <c:pt idx="1098">
                  <c:v>1.8400000000000001E-9</c:v>
                </c:pt>
                <c:pt idx="1099">
                  <c:v>1.9099999999999998E-9</c:v>
                </c:pt>
                <c:pt idx="1100">
                  <c:v>1.9500000000000001E-9</c:v>
                </c:pt>
                <c:pt idx="1101">
                  <c:v>1.8899999999999999E-9</c:v>
                </c:pt>
                <c:pt idx="1102">
                  <c:v>1.9800000000000002E-9</c:v>
                </c:pt>
                <c:pt idx="1103">
                  <c:v>1.8E-9</c:v>
                </c:pt>
                <c:pt idx="1104">
                  <c:v>1.9000000000000001E-9</c:v>
                </c:pt>
                <c:pt idx="1105">
                  <c:v>1.9500000000000001E-9</c:v>
                </c:pt>
                <c:pt idx="1106">
                  <c:v>1.9599999999999998E-9</c:v>
                </c:pt>
                <c:pt idx="1107">
                  <c:v>1.9099999999999998E-9</c:v>
                </c:pt>
                <c:pt idx="1108">
                  <c:v>1.81E-9</c:v>
                </c:pt>
                <c:pt idx="1109">
                  <c:v>1.75E-9</c:v>
                </c:pt>
                <c:pt idx="1110">
                  <c:v>1.8199999999999999E-9</c:v>
                </c:pt>
                <c:pt idx="1111">
                  <c:v>1.92E-9</c:v>
                </c:pt>
                <c:pt idx="1112">
                  <c:v>1.8199999999999999E-9</c:v>
                </c:pt>
                <c:pt idx="1113">
                  <c:v>1.97E-9</c:v>
                </c:pt>
                <c:pt idx="1114">
                  <c:v>1.8E-9</c:v>
                </c:pt>
                <c:pt idx="1115">
                  <c:v>1.9099999999999998E-9</c:v>
                </c:pt>
                <c:pt idx="1116">
                  <c:v>1.8400000000000001E-9</c:v>
                </c:pt>
                <c:pt idx="1117">
                  <c:v>1.9599999999999998E-9</c:v>
                </c:pt>
                <c:pt idx="1118">
                  <c:v>1.7100000000000001E-9</c:v>
                </c:pt>
                <c:pt idx="1119">
                  <c:v>1.97E-9</c:v>
                </c:pt>
                <c:pt idx="1120">
                  <c:v>1.8899999999999999E-9</c:v>
                </c:pt>
                <c:pt idx="1121">
                  <c:v>1.7800000000000001E-9</c:v>
                </c:pt>
                <c:pt idx="1122">
                  <c:v>1.9300000000000002E-9</c:v>
                </c:pt>
                <c:pt idx="1123">
                  <c:v>1.74E-9</c:v>
                </c:pt>
                <c:pt idx="1124">
                  <c:v>1.7599999999999999E-9</c:v>
                </c:pt>
                <c:pt idx="1125">
                  <c:v>1.8E-9</c:v>
                </c:pt>
                <c:pt idx="1126">
                  <c:v>1.7800000000000001E-9</c:v>
                </c:pt>
                <c:pt idx="1127">
                  <c:v>1.85E-9</c:v>
                </c:pt>
                <c:pt idx="1128">
                  <c:v>1.9300000000000002E-9</c:v>
                </c:pt>
                <c:pt idx="1129">
                  <c:v>1.75E-9</c:v>
                </c:pt>
                <c:pt idx="1130">
                  <c:v>1.75E-9</c:v>
                </c:pt>
                <c:pt idx="1131">
                  <c:v>1.8800000000000001E-9</c:v>
                </c:pt>
                <c:pt idx="1132">
                  <c:v>1.9500000000000001E-9</c:v>
                </c:pt>
                <c:pt idx="1133">
                  <c:v>1.75E-9</c:v>
                </c:pt>
                <c:pt idx="1134">
                  <c:v>1.9300000000000002E-9</c:v>
                </c:pt>
                <c:pt idx="1135">
                  <c:v>1.8400000000000001E-9</c:v>
                </c:pt>
                <c:pt idx="1136">
                  <c:v>1.6399999999999999E-9</c:v>
                </c:pt>
                <c:pt idx="1137">
                  <c:v>1.69E-9</c:v>
                </c:pt>
                <c:pt idx="1138">
                  <c:v>1.79E-9</c:v>
                </c:pt>
                <c:pt idx="1139">
                  <c:v>1.7800000000000001E-9</c:v>
                </c:pt>
                <c:pt idx="1140">
                  <c:v>1.79E-9</c:v>
                </c:pt>
                <c:pt idx="1141">
                  <c:v>1.9000000000000001E-9</c:v>
                </c:pt>
                <c:pt idx="1142">
                  <c:v>1.74E-9</c:v>
                </c:pt>
                <c:pt idx="1143">
                  <c:v>1.75E-9</c:v>
                </c:pt>
                <c:pt idx="1144">
                  <c:v>1.99E-9</c:v>
                </c:pt>
                <c:pt idx="1145">
                  <c:v>1.8199999999999999E-9</c:v>
                </c:pt>
                <c:pt idx="1146">
                  <c:v>1.7700000000000001E-9</c:v>
                </c:pt>
                <c:pt idx="1147">
                  <c:v>1.79E-9</c:v>
                </c:pt>
                <c:pt idx="1148">
                  <c:v>1.6999999999999999E-9</c:v>
                </c:pt>
                <c:pt idx="1149">
                  <c:v>1.85E-9</c:v>
                </c:pt>
                <c:pt idx="1150">
                  <c:v>1.87E-9</c:v>
                </c:pt>
                <c:pt idx="1151">
                  <c:v>1.79E-9</c:v>
                </c:pt>
                <c:pt idx="1152">
                  <c:v>1.7599999999999999E-9</c:v>
                </c:pt>
                <c:pt idx="1153">
                  <c:v>2.0000000000000001E-9</c:v>
                </c:pt>
                <c:pt idx="1154">
                  <c:v>1.8199999999999999E-9</c:v>
                </c:pt>
                <c:pt idx="1155">
                  <c:v>1.9800000000000002E-9</c:v>
                </c:pt>
                <c:pt idx="1156">
                  <c:v>1.6999999999999999E-9</c:v>
                </c:pt>
                <c:pt idx="1157">
                  <c:v>1.85E-9</c:v>
                </c:pt>
                <c:pt idx="1158">
                  <c:v>1.73E-9</c:v>
                </c:pt>
                <c:pt idx="1159">
                  <c:v>1.7800000000000001E-9</c:v>
                </c:pt>
                <c:pt idx="1160">
                  <c:v>1.7599999999999999E-9</c:v>
                </c:pt>
                <c:pt idx="1161">
                  <c:v>1.6000000000000001E-9</c:v>
                </c:pt>
                <c:pt idx="1162">
                  <c:v>1.8899999999999999E-9</c:v>
                </c:pt>
                <c:pt idx="1163">
                  <c:v>1.7100000000000001E-9</c:v>
                </c:pt>
                <c:pt idx="1164">
                  <c:v>1.7700000000000001E-9</c:v>
                </c:pt>
                <c:pt idx="1165">
                  <c:v>1.86E-9</c:v>
                </c:pt>
                <c:pt idx="1166">
                  <c:v>1.8300000000000001E-9</c:v>
                </c:pt>
                <c:pt idx="1167">
                  <c:v>1.7700000000000001E-9</c:v>
                </c:pt>
                <c:pt idx="1168">
                  <c:v>1.8199999999999999E-9</c:v>
                </c:pt>
                <c:pt idx="1169">
                  <c:v>1.62E-9</c:v>
                </c:pt>
                <c:pt idx="1170">
                  <c:v>1.69E-9</c:v>
                </c:pt>
                <c:pt idx="1171">
                  <c:v>1.92E-9</c:v>
                </c:pt>
                <c:pt idx="1172">
                  <c:v>1.8400000000000001E-9</c:v>
                </c:pt>
                <c:pt idx="1173">
                  <c:v>1.85E-9</c:v>
                </c:pt>
                <c:pt idx="1174">
                  <c:v>1.86E-9</c:v>
                </c:pt>
                <c:pt idx="1175">
                  <c:v>1.81E-9</c:v>
                </c:pt>
                <c:pt idx="1176">
                  <c:v>1.81E-9</c:v>
                </c:pt>
                <c:pt idx="1177">
                  <c:v>1.74E-9</c:v>
                </c:pt>
                <c:pt idx="1178">
                  <c:v>1.7100000000000001E-9</c:v>
                </c:pt>
                <c:pt idx="1179">
                  <c:v>1.99E-9</c:v>
                </c:pt>
                <c:pt idx="1180">
                  <c:v>1.7800000000000001E-9</c:v>
                </c:pt>
                <c:pt idx="1181">
                  <c:v>1.6000000000000001E-9</c:v>
                </c:pt>
                <c:pt idx="1182">
                  <c:v>1.5900000000000001E-9</c:v>
                </c:pt>
                <c:pt idx="1183">
                  <c:v>1.8300000000000001E-9</c:v>
                </c:pt>
                <c:pt idx="1184">
                  <c:v>1.7599999999999999E-9</c:v>
                </c:pt>
                <c:pt idx="1185">
                  <c:v>1.7100000000000001E-9</c:v>
                </c:pt>
                <c:pt idx="1186">
                  <c:v>1.6999999999999999E-9</c:v>
                </c:pt>
                <c:pt idx="1187">
                  <c:v>1.85E-9</c:v>
                </c:pt>
                <c:pt idx="1188">
                  <c:v>1.7200000000000001E-9</c:v>
                </c:pt>
                <c:pt idx="1189">
                  <c:v>1.7800000000000001E-9</c:v>
                </c:pt>
                <c:pt idx="1190">
                  <c:v>1.5900000000000001E-9</c:v>
                </c:pt>
                <c:pt idx="1191">
                  <c:v>1.5900000000000001E-9</c:v>
                </c:pt>
                <c:pt idx="1192">
                  <c:v>1.7700000000000001E-9</c:v>
                </c:pt>
                <c:pt idx="1193">
                  <c:v>1.6000000000000001E-9</c:v>
                </c:pt>
                <c:pt idx="1194">
                  <c:v>1.87E-9</c:v>
                </c:pt>
                <c:pt idx="1195">
                  <c:v>1.5900000000000001E-9</c:v>
                </c:pt>
                <c:pt idx="1196">
                  <c:v>1.86E-9</c:v>
                </c:pt>
                <c:pt idx="1197">
                  <c:v>1.6600000000000001E-9</c:v>
                </c:pt>
                <c:pt idx="1198">
                  <c:v>1.69E-9</c:v>
                </c:pt>
                <c:pt idx="1199">
                  <c:v>1.6500000000000001E-9</c:v>
                </c:pt>
                <c:pt idx="1200">
                  <c:v>1.74E-9</c:v>
                </c:pt>
                <c:pt idx="1201">
                  <c:v>1.74E-9</c:v>
                </c:pt>
                <c:pt idx="1202">
                  <c:v>1.79E-9</c:v>
                </c:pt>
                <c:pt idx="1203">
                  <c:v>1.8800000000000001E-9</c:v>
                </c:pt>
                <c:pt idx="1204">
                  <c:v>1.79E-9</c:v>
                </c:pt>
                <c:pt idx="1205">
                  <c:v>1.55E-9</c:v>
                </c:pt>
                <c:pt idx="1206">
                  <c:v>1.9099999999999998E-9</c:v>
                </c:pt>
                <c:pt idx="1207">
                  <c:v>1.8800000000000001E-9</c:v>
                </c:pt>
                <c:pt idx="1208">
                  <c:v>1.62E-9</c:v>
                </c:pt>
                <c:pt idx="1209">
                  <c:v>1.79E-9</c:v>
                </c:pt>
                <c:pt idx="1210">
                  <c:v>1.6399999999999999E-9</c:v>
                </c:pt>
                <c:pt idx="1211">
                  <c:v>1.7200000000000001E-9</c:v>
                </c:pt>
                <c:pt idx="1212">
                  <c:v>1.92E-9</c:v>
                </c:pt>
                <c:pt idx="1213">
                  <c:v>1.5799999999999999E-9</c:v>
                </c:pt>
                <c:pt idx="1214">
                  <c:v>1.68E-9</c:v>
                </c:pt>
                <c:pt idx="1215">
                  <c:v>1.45E-9</c:v>
                </c:pt>
                <c:pt idx="1216">
                  <c:v>1.5199999999999999E-9</c:v>
                </c:pt>
                <c:pt idx="1217">
                  <c:v>1.75E-9</c:v>
                </c:pt>
                <c:pt idx="1218">
                  <c:v>1.56E-9</c:v>
                </c:pt>
                <c:pt idx="1219">
                  <c:v>1.73E-9</c:v>
                </c:pt>
                <c:pt idx="1220">
                  <c:v>1.62E-9</c:v>
                </c:pt>
                <c:pt idx="1221">
                  <c:v>1.63E-9</c:v>
                </c:pt>
                <c:pt idx="1222">
                  <c:v>1.7100000000000001E-9</c:v>
                </c:pt>
                <c:pt idx="1223">
                  <c:v>1.67E-9</c:v>
                </c:pt>
                <c:pt idx="1224">
                  <c:v>1.63E-9</c:v>
                </c:pt>
                <c:pt idx="1225">
                  <c:v>1.73E-9</c:v>
                </c:pt>
                <c:pt idx="1226">
                  <c:v>1.7800000000000001E-9</c:v>
                </c:pt>
                <c:pt idx="1227">
                  <c:v>1.69E-9</c:v>
                </c:pt>
                <c:pt idx="1228">
                  <c:v>1.62E-9</c:v>
                </c:pt>
                <c:pt idx="1229">
                  <c:v>1.68E-9</c:v>
                </c:pt>
                <c:pt idx="1230">
                  <c:v>1.6999999999999999E-9</c:v>
                </c:pt>
                <c:pt idx="1231">
                  <c:v>1.6399999999999999E-9</c:v>
                </c:pt>
                <c:pt idx="1232">
                  <c:v>1.55E-9</c:v>
                </c:pt>
                <c:pt idx="1233">
                  <c:v>1.8400000000000001E-9</c:v>
                </c:pt>
                <c:pt idx="1234">
                  <c:v>1.6000000000000001E-9</c:v>
                </c:pt>
                <c:pt idx="1235">
                  <c:v>1.75E-9</c:v>
                </c:pt>
                <c:pt idx="1236">
                  <c:v>1.79E-9</c:v>
                </c:pt>
                <c:pt idx="1237">
                  <c:v>1.7200000000000001E-9</c:v>
                </c:pt>
                <c:pt idx="1238">
                  <c:v>1.6399999999999999E-9</c:v>
                </c:pt>
                <c:pt idx="1239">
                  <c:v>1.7100000000000001E-9</c:v>
                </c:pt>
                <c:pt idx="1240">
                  <c:v>1.55E-9</c:v>
                </c:pt>
                <c:pt idx="1241">
                  <c:v>1.5199999999999999E-9</c:v>
                </c:pt>
                <c:pt idx="1242">
                  <c:v>1.7599999999999999E-9</c:v>
                </c:pt>
                <c:pt idx="1243">
                  <c:v>1.8300000000000001E-9</c:v>
                </c:pt>
                <c:pt idx="1244">
                  <c:v>1.6000000000000001E-9</c:v>
                </c:pt>
                <c:pt idx="1245">
                  <c:v>1.6399999999999999E-9</c:v>
                </c:pt>
                <c:pt idx="1246">
                  <c:v>1.6500000000000001E-9</c:v>
                </c:pt>
                <c:pt idx="1247">
                  <c:v>1.68E-9</c:v>
                </c:pt>
                <c:pt idx="1248">
                  <c:v>1.5799999999999999E-9</c:v>
                </c:pt>
                <c:pt idx="1249">
                  <c:v>1.62E-9</c:v>
                </c:pt>
                <c:pt idx="1250">
                  <c:v>1.63E-9</c:v>
                </c:pt>
                <c:pt idx="1251">
                  <c:v>1.6399999999999999E-9</c:v>
                </c:pt>
                <c:pt idx="1252">
                  <c:v>1.7100000000000001E-9</c:v>
                </c:pt>
                <c:pt idx="1253">
                  <c:v>1.61E-9</c:v>
                </c:pt>
                <c:pt idx="1254">
                  <c:v>1.55E-9</c:v>
                </c:pt>
                <c:pt idx="1255">
                  <c:v>1.68E-9</c:v>
                </c:pt>
                <c:pt idx="1256">
                  <c:v>1.6500000000000001E-9</c:v>
                </c:pt>
                <c:pt idx="1257">
                  <c:v>1.5300000000000001E-9</c:v>
                </c:pt>
                <c:pt idx="1258">
                  <c:v>1.74E-9</c:v>
                </c:pt>
                <c:pt idx="1259">
                  <c:v>1.6399999999999999E-9</c:v>
                </c:pt>
                <c:pt idx="1260">
                  <c:v>1.3399999999999999E-9</c:v>
                </c:pt>
                <c:pt idx="1261">
                  <c:v>1.55E-9</c:v>
                </c:pt>
                <c:pt idx="1262">
                  <c:v>1.6999999999999999E-9</c:v>
                </c:pt>
                <c:pt idx="1263">
                  <c:v>1.61E-9</c:v>
                </c:pt>
                <c:pt idx="1264">
                  <c:v>1.62E-9</c:v>
                </c:pt>
                <c:pt idx="1265">
                  <c:v>1.7100000000000001E-9</c:v>
                </c:pt>
                <c:pt idx="1266">
                  <c:v>1.4599999999999999E-9</c:v>
                </c:pt>
                <c:pt idx="1267">
                  <c:v>1.6399999999999999E-9</c:v>
                </c:pt>
                <c:pt idx="1268">
                  <c:v>1.6999999999999999E-9</c:v>
                </c:pt>
                <c:pt idx="1269">
                  <c:v>1.62E-9</c:v>
                </c:pt>
                <c:pt idx="1270">
                  <c:v>1.63E-9</c:v>
                </c:pt>
                <c:pt idx="1271">
                  <c:v>1.8300000000000001E-9</c:v>
                </c:pt>
                <c:pt idx="1272">
                  <c:v>1.4800000000000001E-9</c:v>
                </c:pt>
                <c:pt idx="1273">
                  <c:v>1.61E-9</c:v>
                </c:pt>
                <c:pt idx="1274">
                  <c:v>1.6000000000000001E-9</c:v>
                </c:pt>
                <c:pt idx="1275">
                  <c:v>1.68E-9</c:v>
                </c:pt>
                <c:pt idx="1276">
                  <c:v>1.5199999999999999E-9</c:v>
                </c:pt>
                <c:pt idx="1277">
                  <c:v>1.57E-9</c:v>
                </c:pt>
                <c:pt idx="1278">
                  <c:v>1.69E-9</c:v>
                </c:pt>
                <c:pt idx="1279">
                  <c:v>1.37E-9</c:v>
                </c:pt>
                <c:pt idx="1280">
                  <c:v>1.5E-9</c:v>
                </c:pt>
                <c:pt idx="1281">
                  <c:v>1.6500000000000001E-9</c:v>
                </c:pt>
                <c:pt idx="1282">
                  <c:v>1.62E-9</c:v>
                </c:pt>
                <c:pt idx="1283">
                  <c:v>1.5199999999999999E-9</c:v>
                </c:pt>
                <c:pt idx="1284">
                  <c:v>1.63E-9</c:v>
                </c:pt>
                <c:pt idx="1285">
                  <c:v>1.73E-9</c:v>
                </c:pt>
                <c:pt idx="1286">
                  <c:v>1.4200000000000001E-9</c:v>
                </c:pt>
                <c:pt idx="1287">
                  <c:v>1.67E-9</c:v>
                </c:pt>
                <c:pt idx="1288">
                  <c:v>1.4800000000000001E-9</c:v>
                </c:pt>
                <c:pt idx="1289">
                  <c:v>1.61E-9</c:v>
                </c:pt>
                <c:pt idx="1290">
                  <c:v>1.5900000000000001E-9</c:v>
                </c:pt>
                <c:pt idx="1291">
                  <c:v>1.5199999999999999E-9</c:v>
                </c:pt>
                <c:pt idx="1292">
                  <c:v>1.4800000000000001E-9</c:v>
                </c:pt>
                <c:pt idx="1293">
                  <c:v>1.5900000000000001E-9</c:v>
                </c:pt>
                <c:pt idx="1294">
                  <c:v>1.68E-9</c:v>
                </c:pt>
                <c:pt idx="1295">
                  <c:v>1.57E-9</c:v>
                </c:pt>
                <c:pt idx="1296">
                  <c:v>1.4200000000000001E-9</c:v>
                </c:pt>
                <c:pt idx="1297">
                  <c:v>1.4800000000000001E-9</c:v>
                </c:pt>
                <c:pt idx="1298">
                  <c:v>1.5E-9</c:v>
                </c:pt>
                <c:pt idx="1299">
                  <c:v>1.49E-9</c:v>
                </c:pt>
                <c:pt idx="1300">
                  <c:v>1.6000000000000001E-9</c:v>
                </c:pt>
                <c:pt idx="1301">
                  <c:v>1.5900000000000001E-9</c:v>
                </c:pt>
                <c:pt idx="1302">
                  <c:v>1.61E-9</c:v>
                </c:pt>
                <c:pt idx="1303">
                  <c:v>1.4700000000000001E-9</c:v>
                </c:pt>
                <c:pt idx="1304">
                  <c:v>1.33E-9</c:v>
                </c:pt>
                <c:pt idx="1305">
                  <c:v>1.63E-9</c:v>
                </c:pt>
                <c:pt idx="1306">
                  <c:v>1.7700000000000001E-9</c:v>
                </c:pt>
                <c:pt idx="1307">
                  <c:v>1.61E-9</c:v>
                </c:pt>
                <c:pt idx="1308">
                  <c:v>1.5E-9</c:v>
                </c:pt>
                <c:pt idx="1309">
                  <c:v>1.5199999999999999E-9</c:v>
                </c:pt>
                <c:pt idx="1310">
                  <c:v>1.5199999999999999E-9</c:v>
                </c:pt>
                <c:pt idx="1311">
                  <c:v>1.45E-9</c:v>
                </c:pt>
                <c:pt idx="1312">
                  <c:v>1.6500000000000001E-9</c:v>
                </c:pt>
                <c:pt idx="1313">
                  <c:v>1.5400000000000001E-9</c:v>
                </c:pt>
                <c:pt idx="1314">
                  <c:v>1.6600000000000001E-9</c:v>
                </c:pt>
                <c:pt idx="1315">
                  <c:v>1.51E-9</c:v>
                </c:pt>
                <c:pt idx="1316">
                  <c:v>1.4800000000000001E-9</c:v>
                </c:pt>
                <c:pt idx="1317">
                  <c:v>1.6000000000000001E-9</c:v>
                </c:pt>
                <c:pt idx="1318">
                  <c:v>1.43E-9</c:v>
                </c:pt>
                <c:pt idx="1319">
                  <c:v>1.5799999999999999E-9</c:v>
                </c:pt>
                <c:pt idx="1320">
                  <c:v>1.6399999999999999E-9</c:v>
                </c:pt>
                <c:pt idx="1321">
                  <c:v>1.63E-9</c:v>
                </c:pt>
                <c:pt idx="1322">
                  <c:v>1.44E-9</c:v>
                </c:pt>
                <c:pt idx="1323">
                  <c:v>1.5E-9</c:v>
                </c:pt>
                <c:pt idx="1324">
                  <c:v>1.56E-9</c:v>
                </c:pt>
                <c:pt idx="1325">
                  <c:v>1.4700000000000001E-9</c:v>
                </c:pt>
                <c:pt idx="1326">
                  <c:v>1.4599999999999999E-9</c:v>
                </c:pt>
                <c:pt idx="1327">
                  <c:v>1.4800000000000001E-9</c:v>
                </c:pt>
                <c:pt idx="1328">
                  <c:v>1.57E-9</c:v>
                </c:pt>
                <c:pt idx="1329">
                  <c:v>1.5799999999999999E-9</c:v>
                </c:pt>
                <c:pt idx="1330">
                  <c:v>1.6000000000000001E-9</c:v>
                </c:pt>
                <c:pt idx="1331">
                  <c:v>1.51E-9</c:v>
                </c:pt>
                <c:pt idx="1332">
                  <c:v>1.6999999999999999E-9</c:v>
                </c:pt>
                <c:pt idx="1333">
                  <c:v>1.5E-9</c:v>
                </c:pt>
                <c:pt idx="1334">
                  <c:v>1.51E-9</c:v>
                </c:pt>
                <c:pt idx="1335">
                  <c:v>1.43E-9</c:v>
                </c:pt>
                <c:pt idx="1336">
                  <c:v>1.43E-9</c:v>
                </c:pt>
                <c:pt idx="1337">
                  <c:v>1.61E-9</c:v>
                </c:pt>
                <c:pt idx="1338">
                  <c:v>1.4700000000000001E-9</c:v>
                </c:pt>
                <c:pt idx="1339">
                  <c:v>1.43E-9</c:v>
                </c:pt>
                <c:pt idx="1340">
                  <c:v>1.5400000000000001E-9</c:v>
                </c:pt>
                <c:pt idx="1341">
                  <c:v>1.57E-9</c:v>
                </c:pt>
                <c:pt idx="1342">
                  <c:v>1.44E-9</c:v>
                </c:pt>
                <c:pt idx="1343">
                  <c:v>1.3399999999999999E-9</c:v>
                </c:pt>
                <c:pt idx="1344">
                  <c:v>1.51E-9</c:v>
                </c:pt>
                <c:pt idx="1345">
                  <c:v>1.3399999999999999E-9</c:v>
                </c:pt>
                <c:pt idx="1346">
                  <c:v>1.4700000000000001E-9</c:v>
                </c:pt>
                <c:pt idx="1347">
                  <c:v>1.4200000000000001E-9</c:v>
                </c:pt>
                <c:pt idx="1348">
                  <c:v>1.49E-9</c:v>
                </c:pt>
                <c:pt idx="1349">
                  <c:v>1.45E-9</c:v>
                </c:pt>
                <c:pt idx="1350">
                  <c:v>1.4200000000000001E-9</c:v>
                </c:pt>
                <c:pt idx="1351">
                  <c:v>1.7100000000000001E-9</c:v>
                </c:pt>
                <c:pt idx="1352">
                  <c:v>1.3999999999999999E-9</c:v>
                </c:pt>
                <c:pt idx="1353">
                  <c:v>1.4700000000000001E-9</c:v>
                </c:pt>
                <c:pt idx="1354">
                  <c:v>1.5E-9</c:v>
                </c:pt>
                <c:pt idx="1355">
                  <c:v>1.5900000000000001E-9</c:v>
                </c:pt>
                <c:pt idx="1356">
                  <c:v>1.37E-9</c:v>
                </c:pt>
                <c:pt idx="1357">
                  <c:v>1.5E-9</c:v>
                </c:pt>
                <c:pt idx="1358">
                  <c:v>1.5799999999999999E-9</c:v>
                </c:pt>
                <c:pt idx="1359">
                  <c:v>1.45E-9</c:v>
                </c:pt>
                <c:pt idx="1360">
                  <c:v>1.5199999999999999E-9</c:v>
                </c:pt>
                <c:pt idx="1361">
                  <c:v>1.3399999999999999E-9</c:v>
                </c:pt>
                <c:pt idx="1362">
                  <c:v>1.31E-9</c:v>
                </c:pt>
                <c:pt idx="1363">
                  <c:v>1.51E-9</c:v>
                </c:pt>
                <c:pt idx="1364">
                  <c:v>1.44E-9</c:v>
                </c:pt>
                <c:pt idx="1365">
                  <c:v>1.51E-9</c:v>
                </c:pt>
                <c:pt idx="1366">
                  <c:v>1.4200000000000001E-9</c:v>
                </c:pt>
                <c:pt idx="1367">
                  <c:v>1.3600000000000001E-9</c:v>
                </c:pt>
                <c:pt idx="1368">
                  <c:v>1.6500000000000001E-9</c:v>
                </c:pt>
                <c:pt idx="1369">
                  <c:v>1.57E-9</c:v>
                </c:pt>
                <c:pt idx="1370">
                  <c:v>1.49E-9</c:v>
                </c:pt>
                <c:pt idx="1371">
                  <c:v>1.5E-9</c:v>
                </c:pt>
                <c:pt idx="1372">
                  <c:v>1.5799999999999999E-9</c:v>
                </c:pt>
                <c:pt idx="1373">
                  <c:v>1.3600000000000001E-9</c:v>
                </c:pt>
                <c:pt idx="1374">
                  <c:v>1.4100000000000001E-9</c:v>
                </c:pt>
                <c:pt idx="1375">
                  <c:v>1.51E-9</c:v>
                </c:pt>
                <c:pt idx="1376">
                  <c:v>1.43E-9</c:v>
                </c:pt>
                <c:pt idx="1377">
                  <c:v>1.38E-9</c:v>
                </c:pt>
                <c:pt idx="1378">
                  <c:v>1.49E-9</c:v>
                </c:pt>
                <c:pt idx="1379">
                  <c:v>1.49E-9</c:v>
                </c:pt>
                <c:pt idx="1380">
                  <c:v>1.4200000000000001E-9</c:v>
                </c:pt>
                <c:pt idx="1381">
                  <c:v>1.5199999999999999E-9</c:v>
                </c:pt>
                <c:pt idx="1382">
                  <c:v>1.5900000000000001E-9</c:v>
                </c:pt>
                <c:pt idx="1383">
                  <c:v>1.49E-9</c:v>
                </c:pt>
                <c:pt idx="1384">
                  <c:v>1.39E-9</c:v>
                </c:pt>
                <c:pt idx="1385">
                  <c:v>1.43E-9</c:v>
                </c:pt>
                <c:pt idx="1386">
                  <c:v>1.45E-9</c:v>
                </c:pt>
                <c:pt idx="1387">
                  <c:v>1.4100000000000001E-9</c:v>
                </c:pt>
                <c:pt idx="1388">
                  <c:v>1.49E-9</c:v>
                </c:pt>
                <c:pt idx="1389">
                  <c:v>1.45E-9</c:v>
                </c:pt>
                <c:pt idx="1390">
                  <c:v>1.2900000000000001E-9</c:v>
                </c:pt>
                <c:pt idx="1391">
                  <c:v>1.51E-9</c:v>
                </c:pt>
                <c:pt idx="1392">
                  <c:v>1.38E-9</c:v>
                </c:pt>
                <c:pt idx="1393">
                  <c:v>1.49E-9</c:v>
                </c:pt>
                <c:pt idx="1394">
                  <c:v>1.44E-9</c:v>
                </c:pt>
                <c:pt idx="1395">
                  <c:v>1.33E-9</c:v>
                </c:pt>
                <c:pt idx="1396">
                  <c:v>1.61E-9</c:v>
                </c:pt>
                <c:pt idx="1397">
                  <c:v>1.4100000000000001E-9</c:v>
                </c:pt>
                <c:pt idx="1398">
                  <c:v>1.45E-9</c:v>
                </c:pt>
                <c:pt idx="1399">
                  <c:v>1.5199999999999999E-9</c:v>
                </c:pt>
                <c:pt idx="1400">
                  <c:v>1.3000000000000001E-9</c:v>
                </c:pt>
                <c:pt idx="1401">
                  <c:v>1.4800000000000001E-9</c:v>
                </c:pt>
                <c:pt idx="1402">
                  <c:v>1.45E-9</c:v>
                </c:pt>
                <c:pt idx="1403">
                  <c:v>1.4100000000000001E-9</c:v>
                </c:pt>
                <c:pt idx="1404">
                  <c:v>1.3500000000000001E-9</c:v>
                </c:pt>
                <c:pt idx="1405">
                  <c:v>1.39E-9</c:v>
                </c:pt>
                <c:pt idx="1406">
                  <c:v>1.44E-9</c:v>
                </c:pt>
                <c:pt idx="1407">
                  <c:v>1.56E-9</c:v>
                </c:pt>
                <c:pt idx="1408">
                  <c:v>1.3600000000000001E-9</c:v>
                </c:pt>
                <c:pt idx="1409">
                  <c:v>1.5199999999999999E-9</c:v>
                </c:pt>
                <c:pt idx="1410">
                  <c:v>1.3399999999999999E-9</c:v>
                </c:pt>
                <c:pt idx="1411">
                  <c:v>1.3999999999999999E-9</c:v>
                </c:pt>
                <c:pt idx="1412">
                  <c:v>1.39E-9</c:v>
                </c:pt>
                <c:pt idx="1413">
                  <c:v>1.45E-9</c:v>
                </c:pt>
                <c:pt idx="1414">
                  <c:v>1.51E-9</c:v>
                </c:pt>
                <c:pt idx="1415">
                  <c:v>1.45E-9</c:v>
                </c:pt>
                <c:pt idx="1416">
                  <c:v>1.45E-9</c:v>
                </c:pt>
                <c:pt idx="1417">
                  <c:v>1.51E-9</c:v>
                </c:pt>
                <c:pt idx="1418">
                  <c:v>1.2400000000000001E-9</c:v>
                </c:pt>
                <c:pt idx="1419">
                  <c:v>1.3600000000000001E-9</c:v>
                </c:pt>
                <c:pt idx="1420">
                  <c:v>1.32E-9</c:v>
                </c:pt>
                <c:pt idx="1421">
                  <c:v>1.3399999999999999E-9</c:v>
                </c:pt>
                <c:pt idx="1422">
                  <c:v>1.5199999999999999E-9</c:v>
                </c:pt>
                <c:pt idx="1423">
                  <c:v>1.2900000000000001E-9</c:v>
                </c:pt>
                <c:pt idx="1424">
                  <c:v>1.55E-9</c:v>
                </c:pt>
                <c:pt idx="1425">
                  <c:v>1.3399999999999999E-9</c:v>
                </c:pt>
                <c:pt idx="1426">
                  <c:v>1.3500000000000001E-9</c:v>
                </c:pt>
                <c:pt idx="1427">
                  <c:v>1.4100000000000001E-9</c:v>
                </c:pt>
                <c:pt idx="1428">
                  <c:v>1.4100000000000001E-9</c:v>
                </c:pt>
                <c:pt idx="1429">
                  <c:v>1.4800000000000001E-9</c:v>
                </c:pt>
                <c:pt idx="1430">
                  <c:v>1.3999999999999999E-9</c:v>
                </c:pt>
                <c:pt idx="1431">
                  <c:v>1.31E-9</c:v>
                </c:pt>
                <c:pt idx="1432">
                  <c:v>1.51E-9</c:v>
                </c:pt>
                <c:pt idx="1433">
                  <c:v>1.43E-9</c:v>
                </c:pt>
                <c:pt idx="1434">
                  <c:v>1.45E-9</c:v>
                </c:pt>
                <c:pt idx="1435">
                  <c:v>1.4700000000000001E-9</c:v>
                </c:pt>
                <c:pt idx="1436">
                  <c:v>1.43E-9</c:v>
                </c:pt>
                <c:pt idx="1437">
                  <c:v>1.39E-9</c:v>
                </c:pt>
                <c:pt idx="1438">
                  <c:v>1.3999999999999999E-9</c:v>
                </c:pt>
                <c:pt idx="1439">
                  <c:v>1.43E-9</c:v>
                </c:pt>
                <c:pt idx="1440">
                  <c:v>1.27E-9</c:v>
                </c:pt>
                <c:pt idx="1441">
                  <c:v>1.37E-9</c:v>
                </c:pt>
                <c:pt idx="1442">
                  <c:v>1.39E-9</c:v>
                </c:pt>
                <c:pt idx="1443">
                  <c:v>1.4700000000000001E-9</c:v>
                </c:pt>
                <c:pt idx="1444">
                  <c:v>1.3399999999999999E-9</c:v>
                </c:pt>
                <c:pt idx="1445">
                  <c:v>1.2400000000000001E-9</c:v>
                </c:pt>
                <c:pt idx="1446">
                  <c:v>1.2400000000000001E-9</c:v>
                </c:pt>
                <c:pt idx="1447">
                  <c:v>1.39E-9</c:v>
                </c:pt>
                <c:pt idx="1448">
                  <c:v>1.33E-9</c:v>
                </c:pt>
                <c:pt idx="1449">
                  <c:v>1.4700000000000001E-9</c:v>
                </c:pt>
                <c:pt idx="1450">
                  <c:v>1.4599999999999999E-9</c:v>
                </c:pt>
                <c:pt idx="1451">
                  <c:v>1.3600000000000001E-9</c:v>
                </c:pt>
                <c:pt idx="1452">
                  <c:v>1.43E-9</c:v>
                </c:pt>
                <c:pt idx="1453">
                  <c:v>1.3600000000000001E-9</c:v>
                </c:pt>
                <c:pt idx="1454">
                  <c:v>1.3600000000000001E-9</c:v>
                </c:pt>
                <c:pt idx="1455">
                  <c:v>1.3999999999999999E-9</c:v>
                </c:pt>
                <c:pt idx="1456">
                  <c:v>1.3500000000000001E-9</c:v>
                </c:pt>
                <c:pt idx="1457">
                  <c:v>1.3500000000000001E-9</c:v>
                </c:pt>
                <c:pt idx="1458">
                  <c:v>1.45E-9</c:v>
                </c:pt>
                <c:pt idx="1459">
                  <c:v>1.44E-9</c:v>
                </c:pt>
                <c:pt idx="1460">
                  <c:v>1.3000000000000001E-9</c:v>
                </c:pt>
                <c:pt idx="1461">
                  <c:v>1.39E-9</c:v>
                </c:pt>
                <c:pt idx="1462">
                  <c:v>1.33E-9</c:v>
                </c:pt>
                <c:pt idx="1463">
                  <c:v>1.33E-9</c:v>
                </c:pt>
                <c:pt idx="1464">
                  <c:v>1.55E-9</c:v>
                </c:pt>
                <c:pt idx="1465">
                  <c:v>1.2799999999999999E-9</c:v>
                </c:pt>
                <c:pt idx="1466">
                  <c:v>1.25E-9</c:v>
                </c:pt>
                <c:pt idx="1467">
                  <c:v>1.3500000000000001E-9</c:v>
                </c:pt>
                <c:pt idx="1468">
                  <c:v>1.3500000000000001E-9</c:v>
                </c:pt>
                <c:pt idx="1469">
                  <c:v>1.2400000000000001E-9</c:v>
                </c:pt>
                <c:pt idx="1470">
                  <c:v>1.32E-9</c:v>
                </c:pt>
                <c:pt idx="1471">
                  <c:v>1.3500000000000001E-9</c:v>
                </c:pt>
                <c:pt idx="1472">
                  <c:v>1.31E-9</c:v>
                </c:pt>
                <c:pt idx="1473">
                  <c:v>1.32E-9</c:v>
                </c:pt>
                <c:pt idx="1474">
                  <c:v>1.3999999999999999E-9</c:v>
                </c:pt>
                <c:pt idx="1475">
                  <c:v>1.33E-9</c:v>
                </c:pt>
                <c:pt idx="1476">
                  <c:v>1.2900000000000001E-9</c:v>
                </c:pt>
                <c:pt idx="1477">
                  <c:v>1.27E-9</c:v>
                </c:pt>
                <c:pt idx="1478">
                  <c:v>1.2900000000000001E-9</c:v>
                </c:pt>
                <c:pt idx="1479">
                  <c:v>1.3399999999999999E-9</c:v>
                </c:pt>
                <c:pt idx="1480">
                  <c:v>1.37E-9</c:v>
                </c:pt>
                <c:pt idx="1481">
                  <c:v>1.4599999999999999E-9</c:v>
                </c:pt>
                <c:pt idx="1482">
                  <c:v>1.2400000000000001E-9</c:v>
                </c:pt>
                <c:pt idx="1483">
                  <c:v>1.2400000000000001E-9</c:v>
                </c:pt>
                <c:pt idx="1484">
                  <c:v>1.37E-9</c:v>
                </c:pt>
                <c:pt idx="1485">
                  <c:v>1.32E-9</c:v>
                </c:pt>
                <c:pt idx="1486">
                  <c:v>1.2900000000000001E-9</c:v>
                </c:pt>
                <c:pt idx="1487">
                  <c:v>1.2799999999999999E-9</c:v>
                </c:pt>
                <c:pt idx="1488">
                  <c:v>1.3399999999999999E-9</c:v>
                </c:pt>
                <c:pt idx="1489">
                  <c:v>1.37E-9</c:v>
                </c:pt>
                <c:pt idx="1490">
                  <c:v>1.37E-9</c:v>
                </c:pt>
                <c:pt idx="1491">
                  <c:v>1.3500000000000001E-9</c:v>
                </c:pt>
                <c:pt idx="1492">
                  <c:v>1.2199999999999999E-9</c:v>
                </c:pt>
                <c:pt idx="1493">
                  <c:v>1.3000000000000001E-9</c:v>
                </c:pt>
                <c:pt idx="1494">
                  <c:v>1.2300000000000001E-9</c:v>
                </c:pt>
                <c:pt idx="1495">
                  <c:v>1.37E-9</c:v>
                </c:pt>
                <c:pt idx="1496">
                  <c:v>1.2900000000000001E-9</c:v>
                </c:pt>
                <c:pt idx="1497">
                  <c:v>1.26E-9</c:v>
                </c:pt>
                <c:pt idx="1498">
                  <c:v>1.27E-9</c:v>
                </c:pt>
                <c:pt idx="1499">
                  <c:v>1.2400000000000001E-9</c:v>
                </c:pt>
                <c:pt idx="1500">
                  <c:v>1.3500000000000001E-9</c:v>
                </c:pt>
                <c:pt idx="1501">
                  <c:v>1.31E-9</c:v>
                </c:pt>
                <c:pt idx="1502">
                  <c:v>1.33E-9</c:v>
                </c:pt>
                <c:pt idx="1503">
                  <c:v>1.2900000000000001E-9</c:v>
                </c:pt>
                <c:pt idx="1504">
                  <c:v>1.4100000000000001E-9</c:v>
                </c:pt>
                <c:pt idx="1505">
                  <c:v>1.38E-9</c:v>
                </c:pt>
                <c:pt idx="1506">
                  <c:v>1.2300000000000001E-9</c:v>
                </c:pt>
                <c:pt idx="1507">
                  <c:v>1.3399999999999999E-9</c:v>
                </c:pt>
                <c:pt idx="1508">
                  <c:v>1.1800000000000001E-9</c:v>
                </c:pt>
                <c:pt idx="1509">
                  <c:v>1.33E-9</c:v>
                </c:pt>
                <c:pt idx="1510">
                  <c:v>1.3500000000000001E-9</c:v>
                </c:pt>
                <c:pt idx="1511">
                  <c:v>1.3000000000000001E-9</c:v>
                </c:pt>
                <c:pt idx="1512">
                  <c:v>1.31E-9</c:v>
                </c:pt>
                <c:pt idx="1513">
                  <c:v>1.39E-9</c:v>
                </c:pt>
                <c:pt idx="1514">
                  <c:v>1.32E-9</c:v>
                </c:pt>
                <c:pt idx="1515">
                  <c:v>1.3999999999999999E-9</c:v>
                </c:pt>
                <c:pt idx="1516">
                  <c:v>1.32E-9</c:v>
                </c:pt>
                <c:pt idx="1517">
                  <c:v>1.2400000000000001E-9</c:v>
                </c:pt>
                <c:pt idx="1518">
                  <c:v>1.1599999999999999E-9</c:v>
                </c:pt>
                <c:pt idx="1519">
                  <c:v>1.37E-9</c:v>
                </c:pt>
                <c:pt idx="1520">
                  <c:v>1.37E-9</c:v>
                </c:pt>
                <c:pt idx="1521">
                  <c:v>1.2300000000000001E-9</c:v>
                </c:pt>
                <c:pt idx="1522">
                  <c:v>1.32E-9</c:v>
                </c:pt>
                <c:pt idx="1523">
                  <c:v>1.2799999999999999E-9</c:v>
                </c:pt>
                <c:pt idx="1524">
                  <c:v>1.3000000000000001E-9</c:v>
                </c:pt>
                <c:pt idx="1525">
                  <c:v>1.3999999999999999E-9</c:v>
                </c:pt>
                <c:pt idx="1526">
                  <c:v>1.32E-9</c:v>
                </c:pt>
                <c:pt idx="1527">
                  <c:v>1.2199999999999999E-9</c:v>
                </c:pt>
                <c:pt idx="1528">
                  <c:v>1.21E-9</c:v>
                </c:pt>
                <c:pt idx="1529">
                  <c:v>1.4599999999999999E-9</c:v>
                </c:pt>
                <c:pt idx="1530">
                  <c:v>1.3399999999999999E-9</c:v>
                </c:pt>
                <c:pt idx="1531">
                  <c:v>1.1700000000000001E-9</c:v>
                </c:pt>
                <c:pt idx="1532">
                  <c:v>1.21E-9</c:v>
                </c:pt>
                <c:pt idx="1533">
                  <c:v>1.26E-9</c:v>
                </c:pt>
                <c:pt idx="1534">
                  <c:v>1.32E-9</c:v>
                </c:pt>
                <c:pt idx="1535">
                  <c:v>1.32E-9</c:v>
                </c:pt>
                <c:pt idx="1536">
                  <c:v>1.25E-9</c:v>
                </c:pt>
                <c:pt idx="1537">
                  <c:v>1.3000000000000001E-9</c:v>
                </c:pt>
                <c:pt idx="1538">
                  <c:v>1.31E-9</c:v>
                </c:pt>
                <c:pt idx="1539">
                  <c:v>1.2E-9</c:v>
                </c:pt>
                <c:pt idx="1540">
                  <c:v>1.21E-9</c:v>
                </c:pt>
                <c:pt idx="1541">
                  <c:v>1.26E-9</c:v>
                </c:pt>
                <c:pt idx="1542">
                  <c:v>1.27E-9</c:v>
                </c:pt>
                <c:pt idx="1543">
                  <c:v>1.25E-9</c:v>
                </c:pt>
                <c:pt idx="1544">
                  <c:v>1.3600000000000001E-9</c:v>
                </c:pt>
                <c:pt idx="1545">
                  <c:v>1.2199999999999999E-9</c:v>
                </c:pt>
                <c:pt idx="1546">
                  <c:v>1.2E-9</c:v>
                </c:pt>
                <c:pt idx="1547">
                  <c:v>1.2900000000000001E-9</c:v>
                </c:pt>
                <c:pt idx="1548">
                  <c:v>1.26E-9</c:v>
                </c:pt>
                <c:pt idx="1549">
                  <c:v>1.2799999999999999E-9</c:v>
                </c:pt>
                <c:pt idx="1550">
                  <c:v>1.3600000000000001E-9</c:v>
                </c:pt>
                <c:pt idx="1551">
                  <c:v>1.2300000000000001E-9</c:v>
                </c:pt>
                <c:pt idx="1552">
                  <c:v>1.26E-9</c:v>
                </c:pt>
                <c:pt idx="1553">
                  <c:v>1.21E-9</c:v>
                </c:pt>
                <c:pt idx="1554">
                  <c:v>1.1700000000000001E-9</c:v>
                </c:pt>
                <c:pt idx="1555">
                  <c:v>1.21E-9</c:v>
                </c:pt>
                <c:pt idx="1556">
                  <c:v>1.3000000000000001E-9</c:v>
                </c:pt>
                <c:pt idx="1557">
                  <c:v>1.2E-9</c:v>
                </c:pt>
                <c:pt idx="1558">
                  <c:v>1.27E-9</c:v>
                </c:pt>
                <c:pt idx="1559">
                  <c:v>1.2400000000000001E-9</c:v>
                </c:pt>
                <c:pt idx="1560">
                  <c:v>1.25E-9</c:v>
                </c:pt>
                <c:pt idx="1561">
                  <c:v>1.19E-9</c:v>
                </c:pt>
                <c:pt idx="1562">
                  <c:v>1.21E-9</c:v>
                </c:pt>
                <c:pt idx="1563">
                  <c:v>1.31E-9</c:v>
                </c:pt>
                <c:pt idx="1564">
                  <c:v>1.3399999999999999E-9</c:v>
                </c:pt>
                <c:pt idx="1565">
                  <c:v>1.1800000000000001E-9</c:v>
                </c:pt>
                <c:pt idx="1566">
                  <c:v>1.2199999999999999E-9</c:v>
                </c:pt>
                <c:pt idx="1567">
                  <c:v>1.1800000000000001E-9</c:v>
                </c:pt>
                <c:pt idx="1568">
                  <c:v>1.3000000000000001E-9</c:v>
                </c:pt>
                <c:pt idx="1569">
                  <c:v>1.19E-9</c:v>
                </c:pt>
                <c:pt idx="1570">
                  <c:v>1.13E-9</c:v>
                </c:pt>
                <c:pt idx="1571">
                  <c:v>1.2799999999999999E-9</c:v>
                </c:pt>
                <c:pt idx="1572">
                  <c:v>1.2300000000000001E-9</c:v>
                </c:pt>
                <c:pt idx="1573">
                  <c:v>1.27E-9</c:v>
                </c:pt>
                <c:pt idx="1574">
                  <c:v>1.26E-9</c:v>
                </c:pt>
                <c:pt idx="1575">
                  <c:v>1.1800000000000001E-9</c:v>
                </c:pt>
                <c:pt idx="1576">
                  <c:v>1.1700000000000001E-9</c:v>
                </c:pt>
                <c:pt idx="1577">
                  <c:v>1.25E-9</c:v>
                </c:pt>
                <c:pt idx="1578">
                  <c:v>1.2799999999999999E-9</c:v>
                </c:pt>
                <c:pt idx="1579">
                  <c:v>1.25E-9</c:v>
                </c:pt>
                <c:pt idx="1580">
                  <c:v>1.2199999999999999E-9</c:v>
                </c:pt>
                <c:pt idx="1581">
                  <c:v>1.27E-9</c:v>
                </c:pt>
                <c:pt idx="1582">
                  <c:v>1.2199999999999999E-9</c:v>
                </c:pt>
                <c:pt idx="1583">
                  <c:v>1.27E-9</c:v>
                </c:pt>
                <c:pt idx="1584">
                  <c:v>1.33E-9</c:v>
                </c:pt>
                <c:pt idx="1585">
                  <c:v>1.25E-9</c:v>
                </c:pt>
                <c:pt idx="1586">
                  <c:v>1.25E-9</c:v>
                </c:pt>
                <c:pt idx="1587">
                  <c:v>1.19E-9</c:v>
                </c:pt>
                <c:pt idx="1588">
                  <c:v>1.3399999999999999E-9</c:v>
                </c:pt>
                <c:pt idx="1589">
                  <c:v>1.27E-9</c:v>
                </c:pt>
                <c:pt idx="1590">
                  <c:v>1.3999999999999999E-9</c:v>
                </c:pt>
                <c:pt idx="1591">
                  <c:v>1.3000000000000001E-9</c:v>
                </c:pt>
                <c:pt idx="1592">
                  <c:v>1.14E-9</c:v>
                </c:pt>
                <c:pt idx="1593">
                  <c:v>1.0999999999999999E-9</c:v>
                </c:pt>
                <c:pt idx="1594">
                  <c:v>1.13E-9</c:v>
                </c:pt>
                <c:pt idx="1595">
                  <c:v>1.19E-9</c:v>
                </c:pt>
                <c:pt idx="1596">
                  <c:v>1.21E-9</c:v>
                </c:pt>
                <c:pt idx="1597">
                  <c:v>1.1700000000000001E-9</c:v>
                </c:pt>
                <c:pt idx="1598">
                  <c:v>1.2799999999999999E-9</c:v>
                </c:pt>
                <c:pt idx="1599">
                  <c:v>1.19E-9</c:v>
                </c:pt>
                <c:pt idx="1600">
                  <c:v>1.26E-9</c:v>
                </c:pt>
                <c:pt idx="1601">
                  <c:v>1.0399999999999999E-9</c:v>
                </c:pt>
                <c:pt idx="1602">
                  <c:v>1.13E-9</c:v>
                </c:pt>
                <c:pt idx="1603">
                  <c:v>1.08E-9</c:v>
                </c:pt>
                <c:pt idx="1604">
                  <c:v>1.26E-9</c:v>
                </c:pt>
                <c:pt idx="1605">
                  <c:v>1.3000000000000001E-9</c:v>
                </c:pt>
                <c:pt idx="1606">
                  <c:v>1.25E-9</c:v>
                </c:pt>
                <c:pt idx="1607">
                  <c:v>1.1800000000000001E-9</c:v>
                </c:pt>
                <c:pt idx="1608">
                  <c:v>1.1100000000000001E-9</c:v>
                </c:pt>
                <c:pt idx="1609">
                  <c:v>1.1700000000000001E-9</c:v>
                </c:pt>
                <c:pt idx="1610">
                  <c:v>1.2300000000000001E-9</c:v>
                </c:pt>
                <c:pt idx="1611">
                  <c:v>1.2199999999999999E-9</c:v>
                </c:pt>
                <c:pt idx="1612">
                  <c:v>1.1200000000000001E-9</c:v>
                </c:pt>
                <c:pt idx="1613">
                  <c:v>1.3000000000000001E-9</c:v>
                </c:pt>
                <c:pt idx="1614">
                  <c:v>1.15E-9</c:v>
                </c:pt>
                <c:pt idx="1615">
                  <c:v>1.2799999999999999E-9</c:v>
                </c:pt>
                <c:pt idx="1616">
                  <c:v>1.19E-9</c:v>
                </c:pt>
                <c:pt idx="1617">
                  <c:v>1.21E-9</c:v>
                </c:pt>
                <c:pt idx="1618">
                  <c:v>1.25E-9</c:v>
                </c:pt>
                <c:pt idx="1619">
                  <c:v>9.8399999999999991E-10</c:v>
                </c:pt>
                <c:pt idx="1620">
                  <c:v>1.2E-9</c:v>
                </c:pt>
                <c:pt idx="1621">
                  <c:v>1.15E-9</c:v>
                </c:pt>
                <c:pt idx="1622">
                  <c:v>1.3000000000000001E-9</c:v>
                </c:pt>
                <c:pt idx="1623">
                  <c:v>1.21E-9</c:v>
                </c:pt>
                <c:pt idx="1624">
                  <c:v>1.21E-9</c:v>
                </c:pt>
                <c:pt idx="1625">
                  <c:v>1.13E-9</c:v>
                </c:pt>
                <c:pt idx="1626">
                  <c:v>1.21E-9</c:v>
                </c:pt>
                <c:pt idx="1627">
                  <c:v>1.1700000000000001E-9</c:v>
                </c:pt>
                <c:pt idx="1628">
                  <c:v>1.1800000000000001E-9</c:v>
                </c:pt>
                <c:pt idx="1629">
                  <c:v>1.27E-9</c:v>
                </c:pt>
                <c:pt idx="1630">
                  <c:v>1.1800000000000001E-9</c:v>
                </c:pt>
                <c:pt idx="1631">
                  <c:v>1.2799999999999999E-9</c:v>
                </c:pt>
                <c:pt idx="1632">
                  <c:v>1.3000000000000001E-9</c:v>
                </c:pt>
                <c:pt idx="1633">
                  <c:v>1.25E-9</c:v>
                </c:pt>
                <c:pt idx="1634">
                  <c:v>1.2199999999999999E-9</c:v>
                </c:pt>
                <c:pt idx="1635">
                  <c:v>1.0500000000000001E-9</c:v>
                </c:pt>
                <c:pt idx="1636">
                  <c:v>1.1700000000000001E-9</c:v>
                </c:pt>
                <c:pt idx="1637">
                  <c:v>1.15E-9</c:v>
                </c:pt>
                <c:pt idx="1638">
                  <c:v>1.1700000000000001E-9</c:v>
                </c:pt>
                <c:pt idx="1639">
                  <c:v>1.3000000000000001E-9</c:v>
                </c:pt>
                <c:pt idx="1640">
                  <c:v>1.31E-9</c:v>
                </c:pt>
                <c:pt idx="1641">
                  <c:v>1.26E-9</c:v>
                </c:pt>
                <c:pt idx="1642">
                  <c:v>1.03E-9</c:v>
                </c:pt>
                <c:pt idx="1643">
                  <c:v>1.09E-9</c:v>
                </c:pt>
                <c:pt idx="1644">
                  <c:v>1.14E-9</c:v>
                </c:pt>
                <c:pt idx="1645">
                  <c:v>1.1100000000000001E-9</c:v>
                </c:pt>
                <c:pt idx="1646">
                  <c:v>1.26E-9</c:v>
                </c:pt>
                <c:pt idx="1647">
                  <c:v>1.1100000000000001E-9</c:v>
                </c:pt>
                <c:pt idx="1648">
                  <c:v>1.19E-9</c:v>
                </c:pt>
                <c:pt idx="1649">
                  <c:v>1.07E-9</c:v>
                </c:pt>
                <c:pt idx="1650">
                  <c:v>1.03E-9</c:v>
                </c:pt>
                <c:pt idx="1651">
                  <c:v>1.09E-9</c:v>
                </c:pt>
                <c:pt idx="1652">
                  <c:v>1.0399999999999999E-9</c:v>
                </c:pt>
                <c:pt idx="1653">
                  <c:v>1.2E-9</c:v>
                </c:pt>
                <c:pt idx="1654">
                  <c:v>1.2300000000000001E-9</c:v>
                </c:pt>
                <c:pt idx="1655">
                  <c:v>1.19E-9</c:v>
                </c:pt>
                <c:pt idx="1656">
                  <c:v>1.1100000000000001E-9</c:v>
                </c:pt>
                <c:pt idx="1657">
                  <c:v>1.1200000000000001E-9</c:v>
                </c:pt>
                <c:pt idx="1658">
                  <c:v>1.1100000000000001E-9</c:v>
                </c:pt>
                <c:pt idx="1659">
                  <c:v>1.2300000000000001E-9</c:v>
                </c:pt>
                <c:pt idx="1660">
                  <c:v>1.1800000000000001E-9</c:v>
                </c:pt>
                <c:pt idx="1661">
                  <c:v>1.21E-9</c:v>
                </c:pt>
                <c:pt idx="1662">
                  <c:v>1.1599999999999999E-9</c:v>
                </c:pt>
                <c:pt idx="1663">
                  <c:v>1.02E-9</c:v>
                </c:pt>
                <c:pt idx="1664">
                  <c:v>1.2E-9</c:v>
                </c:pt>
                <c:pt idx="1665">
                  <c:v>1.2E-9</c:v>
                </c:pt>
                <c:pt idx="1666">
                  <c:v>1.1100000000000001E-9</c:v>
                </c:pt>
                <c:pt idx="1667">
                  <c:v>1.21E-9</c:v>
                </c:pt>
                <c:pt idx="1668">
                  <c:v>1.14E-9</c:v>
                </c:pt>
                <c:pt idx="1669">
                  <c:v>1.0500000000000001E-9</c:v>
                </c:pt>
                <c:pt idx="1670">
                  <c:v>1.0600000000000001E-9</c:v>
                </c:pt>
                <c:pt idx="1671">
                  <c:v>1.09E-9</c:v>
                </c:pt>
                <c:pt idx="1672">
                  <c:v>1.2E-9</c:v>
                </c:pt>
                <c:pt idx="1673">
                  <c:v>1.1700000000000001E-9</c:v>
                </c:pt>
                <c:pt idx="1674">
                  <c:v>1.0600000000000001E-9</c:v>
                </c:pt>
                <c:pt idx="1675">
                  <c:v>1.1100000000000001E-9</c:v>
                </c:pt>
                <c:pt idx="1676">
                  <c:v>1.15E-9</c:v>
                </c:pt>
                <c:pt idx="1677">
                  <c:v>1.14E-9</c:v>
                </c:pt>
                <c:pt idx="1678">
                  <c:v>1.14E-9</c:v>
                </c:pt>
                <c:pt idx="1679">
                  <c:v>9.5600000000000001E-10</c:v>
                </c:pt>
                <c:pt idx="1680">
                  <c:v>1.14E-9</c:v>
                </c:pt>
                <c:pt idx="1681">
                  <c:v>1.14E-9</c:v>
                </c:pt>
                <c:pt idx="1682">
                  <c:v>1.26E-9</c:v>
                </c:pt>
                <c:pt idx="1683">
                  <c:v>1.1800000000000001E-9</c:v>
                </c:pt>
                <c:pt idx="1684">
                  <c:v>1.01E-9</c:v>
                </c:pt>
                <c:pt idx="1685">
                  <c:v>1.19E-9</c:v>
                </c:pt>
                <c:pt idx="1686">
                  <c:v>1.0999999999999999E-9</c:v>
                </c:pt>
                <c:pt idx="1687">
                  <c:v>1.09E-9</c:v>
                </c:pt>
                <c:pt idx="1688">
                  <c:v>1.1100000000000001E-9</c:v>
                </c:pt>
                <c:pt idx="1689">
                  <c:v>1.14E-9</c:v>
                </c:pt>
                <c:pt idx="1690">
                  <c:v>1.19E-9</c:v>
                </c:pt>
                <c:pt idx="1691">
                  <c:v>1.1200000000000001E-9</c:v>
                </c:pt>
                <c:pt idx="1692">
                  <c:v>1.07E-9</c:v>
                </c:pt>
                <c:pt idx="1693">
                  <c:v>1.08E-9</c:v>
                </c:pt>
                <c:pt idx="1694">
                  <c:v>1.0600000000000001E-9</c:v>
                </c:pt>
                <c:pt idx="1695">
                  <c:v>1.15E-9</c:v>
                </c:pt>
                <c:pt idx="1696">
                  <c:v>1.0600000000000001E-9</c:v>
                </c:pt>
                <c:pt idx="1697">
                  <c:v>1.0600000000000001E-9</c:v>
                </c:pt>
                <c:pt idx="1698">
                  <c:v>1.2900000000000001E-9</c:v>
                </c:pt>
                <c:pt idx="1699">
                  <c:v>1.08E-9</c:v>
                </c:pt>
                <c:pt idx="1700">
                  <c:v>1.2E-9</c:v>
                </c:pt>
                <c:pt idx="1701">
                  <c:v>1.1200000000000001E-9</c:v>
                </c:pt>
                <c:pt idx="1702">
                  <c:v>1.14E-9</c:v>
                </c:pt>
                <c:pt idx="1703">
                  <c:v>1.15E-9</c:v>
                </c:pt>
                <c:pt idx="1704">
                  <c:v>1.0600000000000001E-9</c:v>
                </c:pt>
                <c:pt idx="1705">
                  <c:v>1.02E-9</c:v>
                </c:pt>
                <c:pt idx="1706">
                  <c:v>1.0999999999999999E-9</c:v>
                </c:pt>
                <c:pt idx="1707">
                  <c:v>1.2199999999999999E-9</c:v>
                </c:pt>
                <c:pt idx="1708">
                  <c:v>1.15E-9</c:v>
                </c:pt>
                <c:pt idx="1709">
                  <c:v>1.03E-9</c:v>
                </c:pt>
                <c:pt idx="1710">
                  <c:v>1.25E-9</c:v>
                </c:pt>
                <c:pt idx="1711">
                  <c:v>1.1700000000000001E-9</c:v>
                </c:pt>
                <c:pt idx="1712">
                  <c:v>1.1800000000000001E-9</c:v>
                </c:pt>
                <c:pt idx="1713">
                  <c:v>1.0999999999999999E-9</c:v>
                </c:pt>
                <c:pt idx="1714">
                  <c:v>1.08E-9</c:v>
                </c:pt>
                <c:pt idx="1715">
                  <c:v>1.1700000000000001E-9</c:v>
                </c:pt>
                <c:pt idx="1716">
                  <c:v>1.0600000000000001E-9</c:v>
                </c:pt>
                <c:pt idx="1717">
                  <c:v>1.0999999999999999E-9</c:v>
                </c:pt>
                <c:pt idx="1718">
                  <c:v>1.09E-9</c:v>
                </c:pt>
                <c:pt idx="1719">
                  <c:v>1.09E-9</c:v>
                </c:pt>
                <c:pt idx="1720">
                  <c:v>1.13E-9</c:v>
                </c:pt>
                <c:pt idx="1721">
                  <c:v>1.1800000000000001E-9</c:v>
                </c:pt>
                <c:pt idx="1722">
                  <c:v>9.7799999999999993E-10</c:v>
                </c:pt>
                <c:pt idx="1723">
                  <c:v>1.1800000000000001E-9</c:v>
                </c:pt>
                <c:pt idx="1724">
                  <c:v>9.7599999999999994E-10</c:v>
                </c:pt>
                <c:pt idx="1725">
                  <c:v>1.02E-9</c:v>
                </c:pt>
                <c:pt idx="1726">
                  <c:v>1.2300000000000001E-9</c:v>
                </c:pt>
                <c:pt idx="1727">
                  <c:v>1.07E-9</c:v>
                </c:pt>
                <c:pt idx="1728">
                  <c:v>1.0500000000000001E-9</c:v>
                </c:pt>
                <c:pt idx="1729">
                  <c:v>1.13E-9</c:v>
                </c:pt>
                <c:pt idx="1730">
                  <c:v>1.14E-9</c:v>
                </c:pt>
                <c:pt idx="1731">
                  <c:v>1.1100000000000001E-9</c:v>
                </c:pt>
                <c:pt idx="1732">
                  <c:v>1.0999999999999999E-9</c:v>
                </c:pt>
                <c:pt idx="1733">
                  <c:v>1.14E-9</c:v>
                </c:pt>
                <c:pt idx="1734">
                  <c:v>1.0999999999999999E-9</c:v>
                </c:pt>
                <c:pt idx="1735">
                  <c:v>1.01E-9</c:v>
                </c:pt>
                <c:pt idx="1736">
                  <c:v>1.26E-9</c:v>
                </c:pt>
                <c:pt idx="1737">
                  <c:v>1.01E-9</c:v>
                </c:pt>
                <c:pt idx="1738">
                  <c:v>1.1200000000000001E-9</c:v>
                </c:pt>
                <c:pt idx="1739">
                  <c:v>1.0999999999999999E-9</c:v>
                </c:pt>
                <c:pt idx="1740">
                  <c:v>1.2E-9</c:v>
                </c:pt>
                <c:pt idx="1741">
                  <c:v>1.1200000000000001E-9</c:v>
                </c:pt>
                <c:pt idx="1742">
                  <c:v>1.02E-9</c:v>
                </c:pt>
                <c:pt idx="1743">
                  <c:v>1.2E-9</c:v>
                </c:pt>
                <c:pt idx="1744">
                  <c:v>1.0600000000000001E-9</c:v>
                </c:pt>
                <c:pt idx="1745">
                  <c:v>1.15E-9</c:v>
                </c:pt>
                <c:pt idx="1746">
                  <c:v>1.14E-9</c:v>
                </c:pt>
                <c:pt idx="1747">
                  <c:v>1.1100000000000001E-9</c:v>
                </c:pt>
                <c:pt idx="1748">
                  <c:v>1.09E-9</c:v>
                </c:pt>
                <c:pt idx="1749">
                  <c:v>1.0399999999999999E-9</c:v>
                </c:pt>
                <c:pt idx="1750">
                  <c:v>1.07E-9</c:v>
                </c:pt>
                <c:pt idx="1751">
                  <c:v>1.14E-9</c:v>
                </c:pt>
                <c:pt idx="1752">
                  <c:v>1.0600000000000001E-9</c:v>
                </c:pt>
                <c:pt idx="1753">
                  <c:v>9.879999999999999E-10</c:v>
                </c:pt>
                <c:pt idx="1754">
                  <c:v>1.13E-9</c:v>
                </c:pt>
                <c:pt idx="1755">
                  <c:v>1.1200000000000001E-9</c:v>
                </c:pt>
                <c:pt idx="1756">
                  <c:v>1.0999999999999999E-9</c:v>
                </c:pt>
                <c:pt idx="1757">
                  <c:v>1.02E-9</c:v>
                </c:pt>
                <c:pt idx="1758">
                  <c:v>1.0500000000000001E-9</c:v>
                </c:pt>
                <c:pt idx="1759">
                  <c:v>1.0399999999999999E-9</c:v>
                </c:pt>
                <c:pt idx="1760">
                  <c:v>1.03E-9</c:v>
                </c:pt>
                <c:pt idx="1761">
                  <c:v>1.1100000000000001E-9</c:v>
                </c:pt>
                <c:pt idx="1762">
                  <c:v>1.0500000000000001E-9</c:v>
                </c:pt>
                <c:pt idx="1763">
                  <c:v>1.13E-9</c:v>
                </c:pt>
                <c:pt idx="1764">
                  <c:v>1.13E-9</c:v>
                </c:pt>
                <c:pt idx="1765">
                  <c:v>1.01E-9</c:v>
                </c:pt>
                <c:pt idx="1766">
                  <c:v>1.08E-9</c:v>
                </c:pt>
                <c:pt idx="1767">
                  <c:v>1.03E-9</c:v>
                </c:pt>
                <c:pt idx="1768">
                  <c:v>1.0500000000000001E-9</c:v>
                </c:pt>
                <c:pt idx="1769">
                  <c:v>1.13E-9</c:v>
                </c:pt>
                <c:pt idx="1770">
                  <c:v>9.58E-10</c:v>
                </c:pt>
                <c:pt idx="1771">
                  <c:v>1.03E-9</c:v>
                </c:pt>
                <c:pt idx="1772">
                  <c:v>1.0500000000000001E-9</c:v>
                </c:pt>
                <c:pt idx="1773">
                  <c:v>1.03E-9</c:v>
                </c:pt>
                <c:pt idx="1774">
                  <c:v>9.6399999999999998E-10</c:v>
                </c:pt>
                <c:pt idx="1775">
                  <c:v>9.8300000000000002E-10</c:v>
                </c:pt>
                <c:pt idx="1776">
                  <c:v>1.1100000000000001E-9</c:v>
                </c:pt>
                <c:pt idx="1777">
                  <c:v>9.7700000000000004E-10</c:v>
                </c:pt>
                <c:pt idx="1778">
                  <c:v>9.9299999999999998E-10</c:v>
                </c:pt>
                <c:pt idx="1779">
                  <c:v>9.7100000000000006E-10</c:v>
                </c:pt>
                <c:pt idx="1780">
                  <c:v>1.0399999999999999E-9</c:v>
                </c:pt>
                <c:pt idx="1781">
                  <c:v>1.02E-9</c:v>
                </c:pt>
                <c:pt idx="1782">
                  <c:v>1.1100000000000001E-9</c:v>
                </c:pt>
                <c:pt idx="1783">
                  <c:v>9.7500000000000005E-10</c:v>
                </c:pt>
                <c:pt idx="1784">
                  <c:v>9.7900000000000003E-10</c:v>
                </c:pt>
                <c:pt idx="1785">
                  <c:v>1.09E-9</c:v>
                </c:pt>
                <c:pt idx="1786">
                  <c:v>1.0000000000000001E-9</c:v>
                </c:pt>
                <c:pt idx="1787">
                  <c:v>9.9400000000000008E-10</c:v>
                </c:pt>
                <c:pt idx="1788">
                  <c:v>1.03E-9</c:v>
                </c:pt>
                <c:pt idx="1789">
                  <c:v>9.5000000000000003E-10</c:v>
                </c:pt>
                <c:pt idx="1790">
                  <c:v>1.1100000000000001E-9</c:v>
                </c:pt>
                <c:pt idx="1791">
                  <c:v>1.0600000000000001E-9</c:v>
                </c:pt>
                <c:pt idx="1792">
                  <c:v>1.02E-9</c:v>
                </c:pt>
                <c:pt idx="1793">
                  <c:v>1.01E-9</c:v>
                </c:pt>
                <c:pt idx="1794">
                  <c:v>1.02E-9</c:v>
                </c:pt>
                <c:pt idx="1795">
                  <c:v>1.0500000000000001E-9</c:v>
                </c:pt>
                <c:pt idx="1796">
                  <c:v>1.0600000000000001E-9</c:v>
                </c:pt>
                <c:pt idx="1797">
                  <c:v>1.0500000000000001E-9</c:v>
                </c:pt>
                <c:pt idx="1798">
                  <c:v>1.03E-9</c:v>
                </c:pt>
                <c:pt idx="1799">
                  <c:v>1.13E-9</c:v>
                </c:pt>
                <c:pt idx="1800">
                  <c:v>9.8399999999999991E-10</c:v>
                </c:pt>
                <c:pt idx="1801">
                  <c:v>1.01E-9</c:v>
                </c:pt>
                <c:pt idx="1802">
                  <c:v>1.09E-9</c:v>
                </c:pt>
                <c:pt idx="1803">
                  <c:v>9.8300000000000002E-10</c:v>
                </c:pt>
                <c:pt idx="1804">
                  <c:v>9.3800000000000007E-10</c:v>
                </c:pt>
                <c:pt idx="1805">
                  <c:v>9.4800000000000004E-10</c:v>
                </c:pt>
                <c:pt idx="1806">
                  <c:v>1.0399999999999999E-9</c:v>
                </c:pt>
                <c:pt idx="1807">
                  <c:v>1.13E-9</c:v>
                </c:pt>
                <c:pt idx="1808">
                  <c:v>1.09E-9</c:v>
                </c:pt>
                <c:pt idx="1809">
                  <c:v>1.2400000000000001E-9</c:v>
                </c:pt>
                <c:pt idx="1810">
                  <c:v>1.01E-9</c:v>
                </c:pt>
                <c:pt idx="1811">
                  <c:v>1.07E-9</c:v>
                </c:pt>
                <c:pt idx="1812">
                  <c:v>1.09E-9</c:v>
                </c:pt>
                <c:pt idx="1813">
                  <c:v>9.9499999999999998E-10</c:v>
                </c:pt>
                <c:pt idx="1814">
                  <c:v>9.7799999999999993E-10</c:v>
                </c:pt>
                <c:pt idx="1815">
                  <c:v>1.0000000000000001E-9</c:v>
                </c:pt>
                <c:pt idx="1816">
                  <c:v>1.01E-9</c:v>
                </c:pt>
                <c:pt idx="1817">
                  <c:v>9.7500000000000005E-10</c:v>
                </c:pt>
                <c:pt idx="1818">
                  <c:v>9.569999999999999E-10</c:v>
                </c:pt>
                <c:pt idx="1819">
                  <c:v>1.01E-9</c:v>
                </c:pt>
                <c:pt idx="1820">
                  <c:v>1.0000000000000001E-9</c:v>
                </c:pt>
                <c:pt idx="1821">
                  <c:v>1.09E-9</c:v>
                </c:pt>
                <c:pt idx="1822">
                  <c:v>1.09E-9</c:v>
                </c:pt>
                <c:pt idx="1823">
                  <c:v>9.9200000000000009E-10</c:v>
                </c:pt>
                <c:pt idx="1824">
                  <c:v>1.02E-9</c:v>
                </c:pt>
                <c:pt idx="1825">
                  <c:v>1.0500000000000001E-9</c:v>
                </c:pt>
                <c:pt idx="1826">
                  <c:v>1.15E-9</c:v>
                </c:pt>
                <c:pt idx="1827">
                  <c:v>1.07E-9</c:v>
                </c:pt>
                <c:pt idx="1828">
                  <c:v>9.6599999999999997E-10</c:v>
                </c:pt>
                <c:pt idx="1829">
                  <c:v>1.0600000000000001E-9</c:v>
                </c:pt>
                <c:pt idx="1830">
                  <c:v>1.07E-9</c:v>
                </c:pt>
                <c:pt idx="1831">
                  <c:v>9.9699999999999997E-10</c:v>
                </c:pt>
                <c:pt idx="1832">
                  <c:v>9.7999999999999992E-10</c:v>
                </c:pt>
                <c:pt idx="1833">
                  <c:v>9.2000000000000003E-10</c:v>
                </c:pt>
                <c:pt idx="1834">
                  <c:v>1.01E-9</c:v>
                </c:pt>
                <c:pt idx="1835">
                  <c:v>1.03E-9</c:v>
                </c:pt>
                <c:pt idx="1836">
                  <c:v>1.07E-9</c:v>
                </c:pt>
                <c:pt idx="1837">
                  <c:v>9.9800000000000007E-10</c:v>
                </c:pt>
                <c:pt idx="1838">
                  <c:v>1.01E-9</c:v>
                </c:pt>
                <c:pt idx="1839">
                  <c:v>9.590000000000001E-10</c:v>
                </c:pt>
                <c:pt idx="1840">
                  <c:v>1.08E-9</c:v>
                </c:pt>
                <c:pt idx="1841">
                  <c:v>1.03E-9</c:v>
                </c:pt>
                <c:pt idx="1842">
                  <c:v>1.08E-9</c:v>
                </c:pt>
                <c:pt idx="1843">
                  <c:v>1.01E-9</c:v>
                </c:pt>
                <c:pt idx="1844">
                  <c:v>1.02E-9</c:v>
                </c:pt>
                <c:pt idx="1845">
                  <c:v>1.07E-9</c:v>
                </c:pt>
                <c:pt idx="1846">
                  <c:v>1.03E-9</c:v>
                </c:pt>
                <c:pt idx="1847">
                  <c:v>1.07E-9</c:v>
                </c:pt>
                <c:pt idx="1848">
                  <c:v>1.0500000000000001E-9</c:v>
                </c:pt>
                <c:pt idx="1849">
                  <c:v>1.03E-9</c:v>
                </c:pt>
                <c:pt idx="1850">
                  <c:v>1.07E-9</c:v>
                </c:pt>
                <c:pt idx="1851">
                  <c:v>1.0399999999999999E-9</c:v>
                </c:pt>
                <c:pt idx="1852">
                  <c:v>1.1599999999999999E-9</c:v>
                </c:pt>
                <c:pt idx="1853">
                  <c:v>1.0000000000000001E-9</c:v>
                </c:pt>
                <c:pt idx="1854">
                  <c:v>8.8299999999999995E-10</c:v>
                </c:pt>
                <c:pt idx="1855">
                  <c:v>9.9600000000000008E-10</c:v>
                </c:pt>
                <c:pt idx="1856">
                  <c:v>1.0999999999999999E-9</c:v>
                </c:pt>
                <c:pt idx="1857">
                  <c:v>9.8500000000000001E-10</c:v>
                </c:pt>
                <c:pt idx="1858">
                  <c:v>1.03E-9</c:v>
                </c:pt>
                <c:pt idx="1859">
                  <c:v>9.8399999999999991E-10</c:v>
                </c:pt>
                <c:pt idx="1860">
                  <c:v>1.02E-9</c:v>
                </c:pt>
                <c:pt idx="1861">
                  <c:v>9.3299999999999998E-10</c:v>
                </c:pt>
                <c:pt idx="1862">
                  <c:v>1.02E-9</c:v>
                </c:pt>
                <c:pt idx="1863">
                  <c:v>1.0399999999999999E-9</c:v>
                </c:pt>
                <c:pt idx="1864">
                  <c:v>1.0399999999999999E-9</c:v>
                </c:pt>
                <c:pt idx="1865">
                  <c:v>1.02E-9</c:v>
                </c:pt>
                <c:pt idx="1866">
                  <c:v>9.7799999999999993E-10</c:v>
                </c:pt>
                <c:pt idx="1867">
                  <c:v>9.3499999999999998E-10</c:v>
                </c:pt>
                <c:pt idx="1868">
                  <c:v>1.03E-9</c:v>
                </c:pt>
                <c:pt idx="1869">
                  <c:v>9.6399999999999998E-10</c:v>
                </c:pt>
                <c:pt idx="1870">
                  <c:v>9.1299999999999995E-10</c:v>
                </c:pt>
                <c:pt idx="1871">
                  <c:v>9.4000000000000006E-10</c:v>
                </c:pt>
                <c:pt idx="1872">
                  <c:v>9.8100000000000002E-10</c:v>
                </c:pt>
                <c:pt idx="1873">
                  <c:v>9.3099999999999999E-10</c:v>
                </c:pt>
                <c:pt idx="1874">
                  <c:v>1.03E-9</c:v>
                </c:pt>
                <c:pt idx="1875">
                  <c:v>9.6100000000000009E-10</c:v>
                </c:pt>
                <c:pt idx="1876">
                  <c:v>1.01E-9</c:v>
                </c:pt>
                <c:pt idx="1877">
                  <c:v>1.0500000000000001E-9</c:v>
                </c:pt>
                <c:pt idx="1878">
                  <c:v>1.03E-9</c:v>
                </c:pt>
                <c:pt idx="1879">
                  <c:v>8.8299999999999995E-10</c:v>
                </c:pt>
                <c:pt idx="1880">
                  <c:v>9.6300000000000009E-10</c:v>
                </c:pt>
                <c:pt idx="1881">
                  <c:v>1.0500000000000001E-9</c:v>
                </c:pt>
                <c:pt idx="1882">
                  <c:v>1.01E-9</c:v>
                </c:pt>
                <c:pt idx="1883">
                  <c:v>1.0600000000000001E-9</c:v>
                </c:pt>
                <c:pt idx="1884">
                  <c:v>9.1900000000000003E-10</c:v>
                </c:pt>
                <c:pt idx="1885">
                  <c:v>1.03E-9</c:v>
                </c:pt>
                <c:pt idx="1886">
                  <c:v>1.01E-9</c:v>
                </c:pt>
                <c:pt idx="1887">
                  <c:v>9.4299999999999995E-10</c:v>
                </c:pt>
                <c:pt idx="1888">
                  <c:v>9.58E-10</c:v>
                </c:pt>
                <c:pt idx="1889">
                  <c:v>1.0399999999999999E-9</c:v>
                </c:pt>
                <c:pt idx="1890">
                  <c:v>9.0799999999999997E-10</c:v>
                </c:pt>
                <c:pt idx="1891">
                  <c:v>1.0399999999999999E-9</c:v>
                </c:pt>
                <c:pt idx="1892">
                  <c:v>1.0500000000000001E-9</c:v>
                </c:pt>
                <c:pt idx="1893">
                  <c:v>9.2200000000000002E-10</c:v>
                </c:pt>
                <c:pt idx="1894">
                  <c:v>1.03E-9</c:v>
                </c:pt>
                <c:pt idx="1895">
                  <c:v>9.29E-10</c:v>
                </c:pt>
                <c:pt idx="1896">
                  <c:v>1.0000000000000001E-9</c:v>
                </c:pt>
                <c:pt idx="1897">
                  <c:v>9.9899999999999996E-10</c:v>
                </c:pt>
                <c:pt idx="1898">
                  <c:v>9.89E-10</c:v>
                </c:pt>
                <c:pt idx="1899">
                  <c:v>1.01E-9</c:v>
                </c:pt>
                <c:pt idx="1900">
                  <c:v>9.8399999999999991E-10</c:v>
                </c:pt>
                <c:pt idx="1901">
                  <c:v>1.0399999999999999E-9</c:v>
                </c:pt>
                <c:pt idx="1902">
                  <c:v>9.1600000000000004E-10</c:v>
                </c:pt>
                <c:pt idx="1903">
                  <c:v>1.02E-9</c:v>
                </c:pt>
                <c:pt idx="1904">
                  <c:v>8.7399999999999998E-10</c:v>
                </c:pt>
                <c:pt idx="1905">
                  <c:v>1.09E-9</c:v>
                </c:pt>
                <c:pt idx="1906">
                  <c:v>9.4400000000000005E-10</c:v>
                </c:pt>
                <c:pt idx="1907">
                  <c:v>9.8100000000000002E-10</c:v>
                </c:pt>
                <c:pt idx="1908">
                  <c:v>1.0399999999999999E-9</c:v>
                </c:pt>
                <c:pt idx="1909">
                  <c:v>9.5600000000000001E-10</c:v>
                </c:pt>
                <c:pt idx="1910">
                  <c:v>1.01E-9</c:v>
                </c:pt>
                <c:pt idx="1911">
                  <c:v>9.89E-10</c:v>
                </c:pt>
                <c:pt idx="1912">
                  <c:v>1.02E-9</c:v>
                </c:pt>
                <c:pt idx="1913">
                  <c:v>1.02E-9</c:v>
                </c:pt>
                <c:pt idx="1914">
                  <c:v>1.0399999999999999E-9</c:v>
                </c:pt>
                <c:pt idx="1915">
                  <c:v>9.3499999999999998E-10</c:v>
                </c:pt>
                <c:pt idx="1916">
                  <c:v>9.6100000000000009E-10</c:v>
                </c:pt>
                <c:pt idx="1917">
                  <c:v>9.4899999999999993E-10</c:v>
                </c:pt>
                <c:pt idx="1918">
                  <c:v>1.03E-9</c:v>
                </c:pt>
                <c:pt idx="1919">
                  <c:v>9.1600000000000004E-10</c:v>
                </c:pt>
                <c:pt idx="1920">
                  <c:v>9.8300000000000002E-10</c:v>
                </c:pt>
                <c:pt idx="1921">
                  <c:v>1.0399999999999999E-9</c:v>
                </c:pt>
                <c:pt idx="1922">
                  <c:v>9.5299999999999991E-10</c:v>
                </c:pt>
                <c:pt idx="1923">
                  <c:v>9.7700000000000004E-10</c:v>
                </c:pt>
                <c:pt idx="1924">
                  <c:v>9.4800000000000004E-10</c:v>
                </c:pt>
                <c:pt idx="1925">
                  <c:v>9.2000000000000003E-10</c:v>
                </c:pt>
                <c:pt idx="1926">
                  <c:v>9.4800000000000004E-10</c:v>
                </c:pt>
                <c:pt idx="1927">
                  <c:v>1.02E-9</c:v>
                </c:pt>
                <c:pt idx="1928">
                  <c:v>9.29E-10</c:v>
                </c:pt>
                <c:pt idx="1929">
                  <c:v>8.5400000000000005E-10</c:v>
                </c:pt>
                <c:pt idx="1930">
                  <c:v>1.01E-9</c:v>
                </c:pt>
                <c:pt idx="1931">
                  <c:v>9.7300000000000005E-10</c:v>
                </c:pt>
                <c:pt idx="1932">
                  <c:v>9.4699999999999994E-10</c:v>
                </c:pt>
                <c:pt idx="1933">
                  <c:v>1.03E-9</c:v>
                </c:pt>
                <c:pt idx="1934">
                  <c:v>9.9800000000000007E-10</c:v>
                </c:pt>
                <c:pt idx="1935">
                  <c:v>9.2100000000000002E-10</c:v>
                </c:pt>
                <c:pt idx="1936">
                  <c:v>9.6100000000000009E-10</c:v>
                </c:pt>
                <c:pt idx="1937">
                  <c:v>9.1600000000000004E-10</c:v>
                </c:pt>
                <c:pt idx="1938">
                  <c:v>9.3200000000000009E-10</c:v>
                </c:pt>
                <c:pt idx="1939">
                  <c:v>9.6300000000000009E-10</c:v>
                </c:pt>
                <c:pt idx="1940">
                  <c:v>8.8700000000000004E-10</c:v>
                </c:pt>
                <c:pt idx="1941">
                  <c:v>9.1800000000000004E-10</c:v>
                </c:pt>
                <c:pt idx="1942">
                  <c:v>9.6999999999999996E-10</c:v>
                </c:pt>
                <c:pt idx="1943">
                  <c:v>9.8500000000000001E-10</c:v>
                </c:pt>
                <c:pt idx="1944">
                  <c:v>8.99E-10</c:v>
                </c:pt>
                <c:pt idx="1945">
                  <c:v>9.7500000000000005E-10</c:v>
                </c:pt>
                <c:pt idx="1946">
                  <c:v>9.1800000000000004E-10</c:v>
                </c:pt>
                <c:pt idx="1947">
                  <c:v>9.1500000000000005E-10</c:v>
                </c:pt>
                <c:pt idx="1948">
                  <c:v>9.3499999999999998E-10</c:v>
                </c:pt>
                <c:pt idx="1949">
                  <c:v>9.1299999999999995E-10</c:v>
                </c:pt>
                <c:pt idx="1950">
                  <c:v>9.4699999999999994E-10</c:v>
                </c:pt>
                <c:pt idx="1951">
                  <c:v>8.6100000000000003E-10</c:v>
                </c:pt>
                <c:pt idx="1952">
                  <c:v>9.0099999999999999E-10</c:v>
                </c:pt>
                <c:pt idx="1953">
                  <c:v>1.01E-9</c:v>
                </c:pt>
                <c:pt idx="1954">
                  <c:v>9.2400000000000001E-10</c:v>
                </c:pt>
                <c:pt idx="1955">
                  <c:v>9.7700000000000004E-10</c:v>
                </c:pt>
                <c:pt idx="1956">
                  <c:v>9.3299999999999998E-10</c:v>
                </c:pt>
                <c:pt idx="1957">
                  <c:v>8.3200000000000002E-10</c:v>
                </c:pt>
                <c:pt idx="1958">
                  <c:v>9.879999999999999E-10</c:v>
                </c:pt>
                <c:pt idx="1959">
                  <c:v>1.01E-9</c:v>
                </c:pt>
                <c:pt idx="1960">
                  <c:v>1.03E-9</c:v>
                </c:pt>
                <c:pt idx="1961">
                  <c:v>1.02E-9</c:v>
                </c:pt>
                <c:pt idx="1962">
                  <c:v>8.97E-10</c:v>
                </c:pt>
                <c:pt idx="1963">
                  <c:v>9.1700000000000004E-10</c:v>
                </c:pt>
                <c:pt idx="1964">
                  <c:v>9.6900000000000007E-10</c:v>
                </c:pt>
                <c:pt idx="1965">
                  <c:v>9.3099999999999999E-10</c:v>
                </c:pt>
                <c:pt idx="1966">
                  <c:v>9.6199999999999999E-10</c:v>
                </c:pt>
                <c:pt idx="1967">
                  <c:v>9.6799999999999997E-10</c:v>
                </c:pt>
                <c:pt idx="1968">
                  <c:v>8.0100000000000003E-10</c:v>
                </c:pt>
                <c:pt idx="1969">
                  <c:v>1.02E-9</c:v>
                </c:pt>
                <c:pt idx="1970">
                  <c:v>9.4200000000000006E-10</c:v>
                </c:pt>
                <c:pt idx="1971">
                  <c:v>9.4000000000000006E-10</c:v>
                </c:pt>
                <c:pt idx="1972">
                  <c:v>9.4499999999999994E-10</c:v>
                </c:pt>
                <c:pt idx="1973">
                  <c:v>9.7799999999999993E-10</c:v>
                </c:pt>
                <c:pt idx="1974">
                  <c:v>9.5299999999999991E-10</c:v>
                </c:pt>
                <c:pt idx="1975">
                  <c:v>9.1199999999999995E-10</c:v>
                </c:pt>
                <c:pt idx="1976">
                  <c:v>1.03E-9</c:v>
                </c:pt>
                <c:pt idx="1977">
                  <c:v>8.9999999999999999E-10</c:v>
                </c:pt>
                <c:pt idx="1978">
                  <c:v>8.8600000000000004E-10</c:v>
                </c:pt>
                <c:pt idx="1979">
                  <c:v>9.4899999999999993E-10</c:v>
                </c:pt>
                <c:pt idx="1980">
                  <c:v>9.3299999999999998E-10</c:v>
                </c:pt>
                <c:pt idx="1981">
                  <c:v>8.97E-10</c:v>
                </c:pt>
                <c:pt idx="1982">
                  <c:v>9.0599999999999997E-10</c:v>
                </c:pt>
                <c:pt idx="1983">
                  <c:v>9.4600000000000004E-10</c:v>
                </c:pt>
                <c:pt idx="1984">
                  <c:v>8.7099999999999999E-10</c:v>
                </c:pt>
                <c:pt idx="1985">
                  <c:v>1.02E-9</c:v>
                </c:pt>
                <c:pt idx="1986">
                  <c:v>9.2400000000000001E-10</c:v>
                </c:pt>
                <c:pt idx="1987">
                  <c:v>1.0399999999999999E-9</c:v>
                </c:pt>
                <c:pt idx="1988">
                  <c:v>9.4800000000000004E-10</c:v>
                </c:pt>
                <c:pt idx="1989">
                  <c:v>9.5400000000000001E-10</c:v>
                </c:pt>
                <c:pt idx="1990">
                  <c:v>8.5199999999999995E-10</c:v>
                </c:pt>
                <c:pt idx="1991">
                  <c:v>1.02E-9</c:v>
                </c:pt>
                <c:pt idx="1992">
                  <c:v>9.1500000000000005E-10</c:v>
                </c:pt>
                <c:pt idx="1993">
                  <c:v>9.9699999999999997E-10</c:v>
                </c:pt>
                <c:pt idx="1994">
                  <c:v>9.4000000000000006E-10</c:v>
                </c:pt>
                <c:pt idx="1995">
                  <c:v>8.99E-10</c:v>
                </c:pt>
                <c:pt idx="1996">
                  <c:v>8.39E-10</c:v>
                </c:pt>
                <c:pt idx="1997">
                  <c:v>9.9200000000000009E-10</c:v>
                </c:pt>
                <c:pt idx="1998">
                  <c:v>9.3600000000000008E-10</c:v>
                </c:pt>
                <c:pt idx="1999">
                  <c:v>9.5499999999999991E-10</c:v>
                </c:pt>
                <c:pt idx="2000">
                  <c:v>1.01E-9</c:v>
                </c:pt>
                <c:pt idx="2001">
                  <c:v>8.9200000000000002E-10</c:v>
                </c:pt>
                <c:pt idx="2002">
                  <c:v>9.4899999999999993E-10</c:v>
                </c:pt>
                <c:pt idx="2003">
                  <c:v>8.97E-10</c:v>
                </c:pt>
                <c:pt idx="2004">
                  <c:v>9.5400000000000001E-10</c:v>
                </c:pt>
                <c:pt idx="2005">
                  <c:v>1.03E-9</c:v>
                </c:pt>
                <c:pt idx="2006">
                  <c:v>8.7199999999999999E-10</c:v>
                </c:pt>
                <c:pt idx="2007">
                  <c:v>8.9200000000000002E-10</c:v>
                </c:pt>
                <c:pt idx="2008">
                  <c:v>9.9200000000000009E-10</c:v>
                </c:pt>
                <c:pt idx="2009">
                  <c:v>1.02E-9</c:v>
                </c:pt>
                <c:pt idx="2010">
                  <c:v>9.0899999999999996E-10</c:v>
                </c:pt>
                <c:pt idx="2011">
                  <c:v>7.9600000000000004E-10</c:v>
                </c:pt>
                <c:pt idx="2012">
                  <c:v>9.7300000000000005E-10</c:v>
                </c:pt>
                <c:pt idx="2013">
                  <c:v>8.8299999999999995E-10</c:v>
                </c:pt>
                <c:pt idx="2014">
                  <c:v>9.2500000000000001E-10</c:v>
                </c:pt>
                <c:pt idx="2015">
                  <c:v>9.590000000000001E-10</c:v>
                </c:pt>
                <c:pt idx="2016">
                  <c:v>1.02E-9</c:v>
                </c:pt>
                <c:pt idx="2017">
                  <c:v>9.6900000000000007E-10</c:v>
                </c:pt>
                <c:pt idx="2018">
                  <c:v>9.3899999999999996E-10</c:v>
                </c:pt>
                <c:pt idx="2019">
                  <c:v>9.7599999999999994E-10</c:v>
                </c:pt>
                <c:pt idx="2020">
                  <c:v>9.0499999999999998E-10</c:v>
                </c:pt>
                <c:pt idx="2021">
                  <c:v>8.68E-10</c:v>
                </c:pt>
                <c:pt idx="2022">
                  <c:v>9.3200000000000009E-10</c:v>
                </c:pt>
                <c:pt idx="2023">
                  <c:v>9.0199999999999999E-10</c:v>
                </c:pt>
                <c:pt idx="2024">
                  <c:v>8.4299999999999998E-10</c:v>
                </c:pt>
                <c:pt idx="2025">
                  <c:v>9.28E-10</c:v>
                </c:pt>
                <c:pt idx="2026">
                  <c:v>9.1900000000000003E-10</c:v>
                </c:pt>
                <c:pt idx="2027">
                  <c:v>9.1500000000000005E-10</c:v>
                </c:pt>
                <c:pt idx="2028">
                  <c:v>8.8600000000000004E-10</c:v>
                </c:pt>
                <c:pt idx="2029">
                  <c:v>9.1600000000000004E-10</c:v>
                </c:pt>
                <c:pt idx="2030">
                  <c:v>9.7999999999999992E-10</c:v>
                </c:pt>
                <c:pt idx="2031">
                  <c:v>1.07E-9</c:v>
                </c:pt>
                <c:pt idx="2032">
                  <c:v>8.8700000000000004E-10</c:v>
                </c:pt>
                <c:pt idx="2033">
                  <c:v>7.5499999999999998E-10</c:v>
                </c:pt>
                <c:pt idx="2034">
                  <c:v>8.6300000000000002E-10</c:v>
                </c:pt>
                <c:pt idx="2035">
                  <c:v>9.2400000000000001E-10</c:v>
                </c:pt>
                <c:pt idx="2036">
                  <c:v>9.0699999999999997E-10</c:v>
                </c:pt>
                <c:pt idx="2037">
                  <c:v>9.4099999999999996E-10</c:v>
                </c:pt>
                <c:pt idx="2038">
                  <c:v>9.4499999999999994E-10</c:v>
                </c:pt>
                <c:pt idx="2039">
                  <c:v>8.97E-10</c:v>
                </c:pt>
                <c:pt idx="2040">
                  <c:v>7.9600000000000004E-10</c:v>
                </c:pt>
                <c:pt idx="2041">
                  <c:v>8.37E-10</c:v>
                </c:pt>
                <c:pt idx="2042">
                  <c:v>9.2200000000000002E-10</c:v>
                </c:pt>
                <c:pt idx="2043">
                  <c:v>9.3299999999999998E-10</c:v>
                </c:pt>
                <c:pt idx="2044">
                  <c:v>9.4600000000000004E-10</c:v>
                </c:pt>
                <c:pt idx="2045">
                  <c:v>8.4899999999999996E-10</c:v>
                </c:pt>
                <c:pt idx="2046">
                  <c:v>8.7599999999999997E-10</c:v>
                </c:pt>
                <c:pt idx="2047">
                  <c:v>8.5199999999999995E-10</c:v>
                </c:pt>
                <c:pt idx="2048">
                  <c:v>9.6700000000000007E-10</c:v>
                </c:pt>
                <c:pt idx="2049">
                  <c:v>7.8299999999999998E-10</c:v>
                </c:pt>
                <c:pt idx="2050">
                  <c:v>9.4899999999999993E-10</c:v>
                </c:pt>
                <c:pt idx="2051">
                  <c:v>9.3099999999999999E-10</c:v>
                </c:pt>
                <c:pt idx="2052">
                  <c:v>8.9200000000000002E-10</c:v>
                </c:pt>
                <c:pt idx="2053">
                  <c:v>8.6300000000000002E-10</c:v>
                </c:pt>
                <c:pt idx="2054">
                  <c:v>8.8400000000000005E-10</c:v>
                </c:pt>
                <c:pt idx="2055">
                  <c:v>8.8600000000000004E-10</c:v>
                </c:pt>
                <c:pt idx="2056">
                  <c:v>9.9299999999999998E-10</c:v>
                </c:pt>
                <c:pt idx="2057">
                  <c:v>8.3100000000000003E-10</c:v>
                </c:pt>
                <c:pt idx="2058">
                  <c:v>9.5200000000000002E-10</c:v>
                </c:pt>
                <c:pt idx="2059">
                  <c:v>9.1099999999999996E-10</c:v>
                </c:pt>
                <c:pt idx="2060">
                  <c:v>9.3899999999999996E-10</c:v>
                </c:pt>
                <c:pt idx="2061">
                  <c:v>9.3699999999999997E-10</c:v>
                </c:pt>
                <c:pt idx="2062">
                  <c:v>8.3200000000000002E-10</c:v>
                </c:pt>
                <c:pt idx="2063">
                  <c:v>8.4999999999999996E-10</c:v>
                </c:pt>
                <c:pt idx="2064">
                  <c:v>8.7299999999999998E-10</c:v>
                </c:pt>
                <c:pt idx="2065">
                  <c:v>9.4400000000000005E-10</c:v>
                </c:pt>
                <c:pt idx="2066">
                  <c:v>9.4600000000000004E-10</c:v>
                </c:pt>
                <c:pt idx="2067">
                  <c:v>8.69E-10</c:v>
                </c:pt>
                <c:pt idx="2068">
                  <c:v>8.67E-10</c:v>
                </c:pt>
                <c:pt idx="2069">
                  <c:v>9.3200000000000009E-10</c:v>
                </c:pt>
                <c:pt idx="2070">
                  <c:v>8.9400000000000001E-10</c:v>
                </c:pt>
                <c:pt idx="2071">
                  <c:v>8.9200000000000002E-10</c:v>
                </c:pt>
                <c:pt idx="2072">
                  <c:v>8.4599999999999997E-10</c:v>
                </c:pt>
                <c:pt idx="2073">
                  <c:v>8.97E-10</c:v>
                </c:pt>
                <c:pt idx="2074">
                  <c:v>9.1199999999999995E-10</c:v>
                </c:pt>
                <c:pt idx="2075">
                  <c:v>9.2200000000000002E-10</c:v>
                </c:pt>
                <c:pt idx="2076">
                  <c:v>8.8400000000000005E-10</c:v>
                </c:pt>
                <c:pt idx="2077">
                  <c:v>9.569999999999999E-10</c:v>
                </c:pt>
                <c:pt idx="2078">
                  <c:v>8.6000000000000003E-10</c:v>
                </c:pt>
                <c:pt idx="2079">
                  <c:v>8.4399999999999998E-10</c:v>
                </c:pt>
                <c:pt idx="2080">
                  <c:v>8.4099999999999999E-10</c:v>
                </c:pt>
                <c:pt idx="2081">
                  <c:v>8.8600000000000004E-10</c:v>
                </c:pt>
                <c:pt idx="2082">
                  <c:v>8.9200000000000002E-10</c:v>
                </c:pt>
                <c:pt idx="2083">
                  <c:v>9.1099999999999996E-10</c:v>
                </c:pt>
                <c:pt idx="2084">
                  <c:v>8.39E-10</c:v>
                </c:pt>
                <c:pt idx="2085">
                  <c:v>8.4299999999999998E-10</c:v>
                </c:pt>
                <c:pt idx="2086">
                  <c:v>9.0199999999999999E-10</c:v>
                </c:pt>
                <c:pt idx="2087">
                  <c:v>8.6100000000000003E-10</c:v>
                </c:pt>
                <c:pt idx="2088">
                  <c:v>8.3400000000000002E-10</c:v>
                </c:pt>
                <c:pt idx="2089">
                  <c:v>8.1299999999999998E-10</c:v>
                </c:pt>
                <c:pt idx="2090">
                  <c:v>8.0400000000000002E-10</c:v>
                </c:pt>
                <c:pt idx="2091">
                  <c:v>8.4999999999999996E-10</c:v>
                </c:pt>
                <c:pt idx="2092">
                  <c:v>9.1099999999999996E-10</c:v>
                </c:pt>
                <c:pt idx="2093">
                  <c:v>8.8400000000000005E-10</c:v>
                </c:pt>
                <c:pt idx="2094">
                  <c:v>8.7599999999999997E-10</c:v>
                </c:pt>
                <c:pt idx="2095">
                  <c:v>8.0400000000000002E-10</c:v>
                </c:pt>
                <c:pt idx="2096">
                  <c:v>8.67E-10</c:v>
                </c:pt>
                <c:pt idx="2097">
                  <c:v>8.2700000000000004E-10</c:v>
                </c:pt>
                <c:pt idx="2098">
                  <c:v>8.4599999999999997E-10</c:v>
                </c:pt>
                <c:pt idx="2099">
                  <c:v>8.7299999999999998E-10</c:v>
                </c:pt>
                <c:pt idx="2100">
                  <c:v>8.1499999999999998E-10</c:v>
                </c:pt>
                <c:pt idx="2101">
                  <c:v>8.8400000000000005E-10</c:v>
                </c:pt>
                <c:pt idx="2102">
                  <c:v>7.5599999999999997E-10</c:v>
                </c:pt>
                <c:pt idx="2103">
                  <c:v>8.7499999999999998E-10</c:v>
                </c:pt>
                <c:pt idx="2104">
                  <c:v>8.37E-10</c:v>
                </c:pt>
                <c:pt idx="2105">
                  <c:v>9.3899999999999996E-10</c:v>
                </c:pt>
                <c:pt idx="2106">
                  <c:v>8.5099999999999996E-10</c:v>
                </c:pt>
                <c:pt idx="2107">
                  <c:v>8.4899999999999996E-10</c:v>
                </c:pt>
                <c:pt idx="2108">
                  <c:v>8.1899999999999996E-10</c:v>
                </c:pt>
                <c:pt idx="2109">
                  <c:v>8.99E-10</c:v>
                </c:pt>
                <c:pt idx="2110">
                  <c:v>7.4500000000000001E-10</c:v>
                </c:pt>
                <c:pt idx="2111">
                  <c:v>7.4000000000000003E-10</c:v>
                </c:pt>
                <c:pt idx="2112">
                  <c:v>8.2600000000000004E-10</c:v>
                </c:pt>
                <c:pt idx="2113">
                  <c:v>8.4299999999999998E-10</c:v>
                </c:pt>
                <c:pt idx="2114">
                  <c:v>8.6999999999999999E-10</c:v>
                </c:pt>
                <c:pt idx="2115">
                  <c:v>9.5600000000000001E-10</c:v>
                </c:pt>
                <c:pt idx="2116">
                  <c:v>7.7000000000000003E-10</c:v>
                </c:pt>
                <c:pt idx="2117">
                  <c:v>8.3999999999999999E-10</c:v>
                </c:pt>
                <c:pt idx="2118">
                  <c:v>8.68E-10</c:v>
                </c:pt>
                <c:pt idx="2119">
                  <c:v>8.7899999999999996E-10</c:v>
                </c:pt>
                <c:pt idx="2120">
                  <c:v>9.4000000000000006E-10</c:v>
                </c:pt>
                <c:pt idx="2121">
                  <c:v>8.8299999999999995E-10</c:v>
                </c:pt>
                <c:pt idx="2122">
                  <c:v>8.5199999999999995E-10</c:v>
                </c:pt>
                <c:pt idx="2123">
                  <c:v>8.7499999999999998E-10</c:v>
                </c:pt>
                <c:pt idx="2124">
                  <c:v>8.8600000000000004E-10</c:v>
                </c:pt>
                <c:pt idx="2125">
                  <c:v>8.4199999999999999E-10</c:v>
                </c:pt>
                <c:pt idx="2126">
                  <c:v>8.5400000000000005E-10</c:v>
                </c:pt>
                <c:pt idx="2127">
                  <c:v>8.9000000000000003E-10</c:v>
                </c:pt>
                <c:pt idx="2128">
                  <c:v>8.5099999999999996E-10</c:v>
                </c:pt>
                <c:pt idx="2129">
                  <c:v>9.0799999999999997E-10</c:v>
                </c:pt>
                <c:pt idx="2130">
                  <c:v>8.2099999999999996E-10</c:v>
                </c:pt>
                <c:pt idx="2131">
                  <c:v>7.8699999999999997E-10</c:v>
                </c:pt>
                <c:pt idx="2132">
                  <c:v>8.5099999999999996E-10</c:v>
                </c:pt>
                <c:pt idx="2133">
                  <c:v>8.2600000000000004E-10</c:v>
                </c:pt>
                <c:pt idx="2134">
                  <c:v>8.69E-10</c:v>
                </c:pt>
                <c:pt idx="2135">
                  <c:v>8.4499999999999998E-10</c:v>
                </c:pt>
                <c:pt idx="2136">
                  <c:v>8.8099999999999996E-10</c:v>
                </c:pt>
                <c:pt idx="2137">
                  <c:v>8.2700000000000004E-10</c:v>
                </c:pt>
                <c:pt idx="2138">
                  <c:v>7.9800000000000004E-10</c:v>
                </c:pt>
                <c:pt idx="2139">
                  <c:v>7.9099999999999996E-10</c:v>
                </c:pt>
                <c:pt idx="2140">
                  <c:v>8.4799999999999997E-10</c:v>
                </c:pt>
                <c:pt idx="2141">
                  <c:v>8.2099999999999996E-10</c:v>
                </c:pt>
                <c:pt idx="2142">
                  <c:v>8.39E-10</c:v>
                </c:pt>
                <c:pt idx="2143">
                  <c:v>9.2999999999999999E-10</c:v>
                </c:pt>
                <c:pt idx="2144">
                  <c:v>7.9400000000000005E-10</c:v>
                </c:pt>
                <c:pt idx="2145">
                  <c:v>8.4799999999999997E-10</c:v>
                </c:pt>
                <c:pt idx="2146">
                  <c:v>7.7400000000000002E-10</c:v>
                </c:pt>
                <c:pt idx="2147">
                  <c:v>8.2500000000000005E-10</c:v>
                </c:pt>
                <c:pt idx="2148">
                  <c:v>8.4999999999999996E-10</c:v>
                </c:pt>
                <c:pt idx="2149">
                  <c:v>8.4699999999999997E-10</c:v>
                </c:pt>
                <c:pt idx="2150">
                  <c:v>8.4599999999999997E-10</c:v>
                </c:pt>
                <c:pt idx="2151">
                  <c:v>8.3100000000000003E-10</c:v>
                </c:pt>
                <c:pt idx="2152">
                  <c:v>7.78E-10</c:v>
                </c:pt>
                <c:pt idx="2153">
                  <c:v>9.0999999999999996E-10</c:v>
                </c:pt>
                <c:pt idx="2154">
                  <c:v>7.5499999999999998E-10</c:v>
                </c:pt>
                <c:pt idx="2155">
                  <c:v>8.7699999999999997E-10</c:v>
                </c:pt>
                <c:pt idx="2156">
                  <c:v>8.2199999999999995E-10</c:v>
                </c:pt>
                <c:pt idx="2157">
                  <c:v>7.6600000000000004E-10</c:v>
                </c:pt>
                <c:pt idx="2158">
                  <c:v>8.5199999999999995E-10</c:v>
                </c:pt>
                <c:pt idx="2159">
                  <c:v>7.7200000000000002E-10</c:v>
                </c:pt>
                <c:pt idx="2160">
                  <c:v>8.09E-10</c:v>
                </c:pt>
                <c:pt idx="2161">
                  <c:v>8.0500000000000001E-10</c:v>
                </c:pt>
                <c:pt idx="2162">
                  <c:v>8.3000000000000003E-10</c:v>
                </c:pt>
                <c:pt idx="2163">
                  <c:v>8.7199999999999999E-10</c:v>
                </c:pt>
                <c:pt idx="2164">
                  <c:v>7.5E-10</c:v>
                </c:pt>
                <c:pt idx="2165">
                  <c:v>9.3200000000000009E-10</c:v>
                </c:pt>
                <c:pt idx="2166">
                  <c:v>8.2199999999999995E-10</c:v>
                </c:pt>
                <c:pt idx="2167">
                  <c:v>8.2600000000000004E-10</c:v>
                </c:pt>
                <c:pt idx="2168">
                  <c:v>7.8899999999999996E-10</c:v>
                </c:pt>
                <c:pt idx="2169">
                  <c:v>8.0600000000000001E-10</c:v>
                </c:pt>
                <c:pt idx="2170">
                  <c:v>8.39E-10</c:v>
                </c:pt>
                <c:pt idx="2171">
                  <c:v>8.7099999999999999E-10</c:v>
                </c:pt>
                <c:pt idx="2172">
                  <c:v>8.2500000000000005E-10</c:v>
                </c:pt>
                <c:pt idx="2173">
                  <c:v>7.9800000000000004E-10</c:v>
                </c:pt>
                <c:pt idx="2174">
                  <c:v>7.5399999999999998E-10</c:v>
                </c:pt>
                <c:pt idx="2175">
                  <c:v>7.7200000000000002E-10</c:v>
                </c:pt>
                <c:pt idx="2176">
                  <c:v>9.6199999999999999E-10</c:v>
                </c:pt>
                <c:pt idx="2177">
                  <c:v>8.7699999999999997E-10</c:v>
                </c:pt>
                <c:pt idx="2178">
                  <c:v>8.0200000000000002E-10</c:v>
                </c:pt>
                <c:pt idx="2179">
                  <c:v>9.1099999999999996E-10</c:v>
                </c:pt>
                <c:pt idx="2180">
                  <c:v>7.3900000000000003E-10</c:v>
                </c:pt>
                <c:pt idx="2181">
                  <c:v>7.6700000000000004E-10</c:v>
                </c:pt>
                <c:pt idx="2182">
                  <c:v>7.9099999999999996E-10</c:v>
                </c:pt>
                <c:pt idx="2183">
                  <c:v>8.1599999999999997E-10</c:v>
                </c:pt>
                <c:pt idx="2184">
                  <c:v>7.7200000000000002E-10</c:v>
                </c:pt>
                <c:pt idx="2185">
                  <c:v>8.7699999999999997E-10</c:v>
                </c:pt>
                <c:pt idx="2186">
                  <c:v>7.6800000000000004E-10</c:v>
                </c:pt>
                <c:pt idx="2187">
                  <c:v>7.9199999999999995E-10</c:v>
                </c:pt>
                <c:pt idx="2188">
                  <c:v>8.7699999999999997E-10</c:v>
                </c:pt>
                <c:pt idx="2189">
                  <c:v>8.09E-10</c:v>
                </c:pt>
                <c:pt idx="2190">
                  <c:v>8.6200000000000002E-10</c:v>
                </c:pt>
                <c:pt idx="2191">
                  <c:v>8.5400000000000005E-10</c:v>
                </c:pt>
                <c:pt idx="2192">
                  <c:v>8.3000000000000003E-10</c:v>
                </c:pt>
                <c:pt idx="2193">
                  <c:v>8.1899999999999996E-10</c:v>
                </c:pt>
                <c:pt idx="2194">
                  <c:v>8.0100000000000003E-10</c:v>
                </c:pt>
                <c:pt idx="2195">
                  <c:v>8.0999999999999999E-10</c:v>
                </c:pt>
                <c:pt idx="2196">
                  <c:v>7.6700000000000004E-10</c:v>
                </c:pt>
                <c:pt idx="2197">
                  <c:v>8.4499999999999998E-10</c:v>
                </c:pt>
                <c:pt idx="2198">
                  <c:v>8.7599999999999997E-10</c:v>
                </c:pt>
                <c:pt idx="2199">
                  <c:v>8.68E-10</c:v>
                </c:pt>
                <c:pt idx="2200">
                  <c:v>7.7300000000000002E-10</c:v>
                </c:pt>
                <c:pt idx="2201">
                  <c:v>9.1800000000000004E-10</c:v>
                </c:pt>
                <c:pt idx="2202">
                  <c:v>8.2199999999999995E-10</c:v>
                </c:pt>
                <c:pt idx="2203">
                  <c:v>7.6299999999999995E-10</c:v>
                </c:pt>
                <c:pt idx="2204">
                  <c:v>8.4199999999999999E-10</c:v>
                </c:pt>
                <c:pt idx="2205">
                  <c:v>8.5299999999999995E-10</c:v>
                </c:pt>
                <c:pt idx="2206">
                  <c:v>8.0100000000000003E-10</c:v>
                </c:pt>
                <c:pt idx="2207">
                  <c:v>8.1099999999999999E-10</c:v>
                </c:pt>
                <c:pt idx="2208">
                  <c:v>8.1399999999999998E-10</c:v>
                </c:pt>
                <c:pt idx="2209">
                  <c:v>8.4699999999999997E-10</c:v>
                </c:pt>
                <c:pt idx="2210">
                  <c:v>7.7300000000000002E-10</c:v>
                </c:pt>
                <c:pt idx="2211">
                  <c:v>8.0600000000000001E-10</c:v>
                </c:pt>
                <c:pt idx="2212">
                  <c:v>8.2500000000000005E-10</c:v>
                </c:pt>
                <c:pt idx="2213">
                  <c:v>7.9800000000000004E-10</c:v>
                </c:pt>
                <c:pt idx="2214">
                  <c:v>9.5200000000000002E-10</c:v>
                </c:pt>
                <c:pt idx="2215">
                  <c:v>8.1199999999999999E-10</c:v>
                </c:pt>
                <c:pt idx="2216">
                  <c:v>8.0600000000000001E-10</c:v>
                </c:pt>
                <c:pt idx="2217">
                  <c:v>7.7600000000000001E-10</c:v>
                </c:pt>
                <c:pt idx="2218">
                  <c:v>8.1299999999999998E-10</c:v>
                </c:pt>
                <c:pt idx="2219">
                  <c:v>8.2199999999999995E-10</c:v>
                </c:pt>
                <c:pt idx="2220">
                  <c:v>9.0899999999999996E-10</c:v>
                </c:pt>
                <c:pt idx="2221">
                  <c:v>7.8199999999999999E-10</c:v>
                </c:pt>
                <c:pt idx="2222">
                  <c:v>7.9800000000000004E-10</c:v>
                </c:pt>
                <c:pt idx="2223">
                  <c:v>8.68E-10</c:v>
                </c:pt>
                <c:pt idx="2224">
                  <c:v>7.9299999999999995E-10</c:v>
                </c:pt>
                <c:pt idx="2225">
                  <c:v>7.19E-10</c:v>
                </c:pt>
                <c:pt idx="2226">
                  <c:v>7.7600000000000001E-10</c:v>
                </c:pt>
                <c:pt idx="2227">
                  <c:v>7.79E-10</c:v>
                </c:pt>
                <c:pt idx="2228">
                  <c:v>8.2199999999999995E-10</c:v>
                </c:pt>
                <c:pt idx="2229">
                  <c:v>8.2199999999999995E-10</c:v>
                </c:pt>
                <c:pt idx="2230">
                  <c:v>7.9600000000000004E-10</c:v>
                </c:pt>
                <c:pt idx="2231">
                  <c:v>8.4699999999999997E-10</c:v>
                </c:pt>
                <c:pt idx="2232">
                  <c:v>7.8299999999999998E-10</c:v>
                </c:pt>
                <c:pt idx="2233">
                  <c:v>7.4700000000000001E-10</c:v>
                </c:pt>
                <c:pt idx="2234">
                  <c:v>8.4599999999999997E-10</c:v>
                </c:pt>
                <c:pt idx="2235">
                  <c:v>7.3199999999999995E-10</c:v>
                </c:pt>
                <c:pt idx="2236">
                  <c:v>7.4300000000000002E-10</c:v>
                </c:pt>
                <c:pt idx="2237">
                  <c:v>8.7599999999999997E-10</c:v>
                </c:pt>
                <c:pt idx="2238">
                  <c:v>7.0800000000000004E-10</c:v>
                </c:pt>
                <c:pt idx="2239">
                  <c:v>7.7300000000000002E-10</c:v>
                </c:pt>
                <c:pt idx="2240">
                  <c:v>6.9E-10</c:v>
                </c:pt>
                <c:pt idx="2241">
                  <c:v>8.5199999999999995E-10</c:v>
                </c:pt>
                <c:pt idx="2242">
                  <c:v>8.1199999999999999E-10</c:v>
                </c:pt>
                <c:pt idx="2243">
                  <c:v>8.2099999999999996E-10</c:v>
                </c:pt>
                <c:pt idx="2244">
                  <c:v>7.6700000000000004E-10</c:v>
                </c:pt>
                <c:pt idx="2245">
                  <c:v>8.3200000000000002E-10</c:v>
                </c:pt>
                <c:pt idx="2246">
                  <c:v>8.0100000000000003E-10</c:v>
                </c:pt>
                <c:pt idx="2247">
                  <c:v>7.8299999999999998E-10</c:v>
                </c:pt>
                <c:pt idx="2248">
                  <c:v>7.8299999999999998E-10</c:v>
                </c:pt>
                <c:pt idx="2249">
                  <c:v>9.1800000000000004E-10</c:v>
                </c:pt>
                <c:pt idx="2250">
                  <c:v>8.6000000000000003E-10</c:v>
                </c:pt>
                <c:pt idx="2251">
                  <c:v>8.5099999999999996E-10</c:v>
                </c:pt>
                <c:pt idx="2252">
                  <c:v>8.9999999999999999E-10</c:v>
                </c:pt>
                <c:pt idx="2253">
                  <c:v>7.18E-10</c:v>
                </c:pt>
                <c:pt idx="2254">
                  <c:v>7.5899999999999996E-10</c:v>
                </c:pt>
                <c:pt idx="2255">
                  <c:v>7.9900000000000003E-10</c:v>
                </c:pt>
                <c:pt idx="2256">
                  <c:v>7.8999999999999996E-10</c:v>
                </c:pt>
                <c:pt idx="2257">
                  <c:v>7.5599999999999997E-10</c:v>
                </c:pt>
                <c:pt idx="2258">
                  <c:v>8.2700000000000004E-10</c:v>
                </c:pt>
                <c:pt idx="2259">
                  <c:v>8.2199999999999995E-10</c:v>
                </c:pt>
                <c:pt idx="2260">
                  <c:v>7.3700000000000004E-10</c:v>
                </c:pt>
                <c:pt idx="2261">
                  <c:v>8.5900000000000003E-10</c:v>
                </c:pt>
                <c:pt idx="2262">
                  <c:v>8.2299999999999995E-10</c:v>
                </c:pt>
                <c:pt idx="2263">
                  <c:v>7.7300000000000002E-10</c:v>
                </c:pt>
                <c:pt idx="2264">
                  <c:v>8.4699999999999997E-10</c:v>
                </c:pt>
                <c:pt idx="2265">
                  <c:v>7.5999999999999996E-10</c:v>
                </c:pt>
                <c:pt idx="2266">
                  <c:v>7.7500000000000001E-10</c:v>
                </c:pt>
                <c:pt idx="2267">
                  <c:v>8.1799999999999997E-10</c:v>
                </c:pt>
                <c:pt idx="2268">
                  <c:v>8.0100000000000003E-10</c:v>
                </c:pt>
                <c:pt idx="2269">
                  <c:v>8.0999999999999999E-10</c:v>
                </c:pt>
                <c:pt idx="2270">
                  <c:v>8.2199999999999995E-10</c:v>
                </c:pt>
                <c:pt idx="2271">
                  <c:v>7.6800000000000004E-10</c:v>
                </c:pt>
                <c:pt idx="2272">
                  <c:v>7.9500000000000005E-10</c:v>
                </c:pt>
                <c:pt idx="2273">
                  <c:v>8.0000000000000003E-10</c:v>
                </c:pt>
                <c:pt idx="2274">
                  <c:v>7.9299999999999995E-10</c:v>
                </c:pt>
                <c:pt idx="2275">
                  <c:v>9.1099999999999996E-10</c:v>
                </c:pt>
                <c:pt idx="2276">
                  <c:v>7.4300000000000002E-10</c:v>
                </c:pt>
                <c:pt idx="2277">
                  <c:v>7.1700000000000001E-10</c:v>
                </c:pt>
                <c:pt idx="2278">
                  <c:v>7.4600000000000001E-10</c:v>
                </c:pt>
                <c:pt idx="2279">
                  <c:v>7.8799999999999997E-10</c:v>
                </c:pt>
                <c:pt idx="2280">
                  <c:v>7.0500000000000005E-10</c:v>
                </c:pt>
                <c:pt idx="2281">
                  <c:v>7.9400000000000005E-10</c:v>
                </c:pt>
                <c:pt idx="2282">
                  <c:v>7.5399999999999998E-10</c:v>
                </c:pt>
                <c:pt idx="2283">
                  <c:v>7.3099999999999996E-10</c:v>
                </c:pt>
                <c:pt idx="2284">
                  <c:v>8.0400000000000002E-10</c:v>
                </c:pt>
                <c:pt idx="2285">
                  <c:v>8.1299999999999998E-10</c:v>
                </c:pt>
                <c:pt idx="2286">
                  <c:v>8.0500000000000001E-10</c:v>
                </c:pt>
                <c:pt idx="2287">
                  <c:v>7.1200000000000002E-10</c:v>
                </c:pt>
                <c:pt idx="2288">
                  <c:v>8.6400000000000001E-10</c:v>
                </c:pt>
                <c:pt idx="2289">
                  <c:v>7.48E-10</c:v>
                </c:pt>
                <c:pt idx="2290">
                  <c:v>7.3800000000000004E-10</c:v>
                </c:pt>
                <c:pt idx="2291">
                  <c:v>6.8200000000000002E-10</c:v>
                </c:pt>
                <c:pt idx="2292">
                  <c:v>7.8899999999999996E-10</c:v>
                </c:pt>
                <c:pt idx="2293">
                  <c:v>7.8899999999999996E-10</c:v>
                </c:pt>
                <c:pt idx="2294">
                  <c:v>8.07E-10</c:v>
                </c:pt>
                <c:pt idx="2295">
                  <c:v>8.2299999999999995E-10</c:v>
                </c:pt>
                <c:pt idx="2296">
                  <c:v>7.5099999999999999E-10</c:v>
                </c:pt>
                <c:pt idx="2297">
                  <c:v>7.5999999999999996E-10</c:v>
                </c:pt>
                <c:pt idx="2298">
                  <c:v>6.8700000000000001E-10</c:v>
                </c:pt>
                <c:pt idx="2299">
                  <c:v>7.6099999999999996E-10</c:v>
                </c:pt>
                <c:pt idx="2300">
                  <c:v>7.2599999999999997E-10</c:v>
                </c:pt>
                <c:pt idx="2301">
                  <c:v>8.2600000000000004E-10</c:v>
                </c:pt>
                <c:pt idx="2302">
                  <c:v>7.8999999999999996E-10</c:v>
                </c:pt>
                <c:pt idx="2303">
                  <c:v>7.7100000000000003E-10</c:v>
                </c:pt>
                <c:pt idx="2304">
                  <c:v>7.6500000000000005E-10</c:v>
                </c:pt>
                <c:pt idx="2305">
                  <c:v>7.5E-10</c:v>
                </c:pt>
                <c:pt idx="2306">
                  <c:v>7.2399999999999998E-10</c:v>
                </c:pt>
                <c:pt idx="2307">
                  <c:v>7.5399999999999998E-10</c:v>
                </c:pt>
                <c:pt idx="2308">
                  <c:v>8.1699999999999997E-10</c:v>
                </c:pt>
                <c:pt idx="2309">
                  <c:v>7.7999999999999999E-10</c:v>
                </c:pt>
                <c:pt idx="2310">
                  <c:v>6.7299999999999995E-10</c:v>
                </c:pt>
                <c:pt idx="2311">
                  <c:v>7.5499999999999998E-10</c:v>
                </c:pt>
                <c:pt idx="2312">
                  <c:v>7.5399999999999998E-10</c:v>
                </c:pt>
                <c:pt idx="2313">
                  <c:v>8.0100000000000003E-10</c:v>
                </c:pt>
                <c:pt idx="2314">
                  <c:v>7.6500000000000005E-10</c:v>
                </c:pt>
                <c:pt idx="2315">
                  <c:v>7.7300000000000002E-10</c:v>
                </c:pt>
                <c:pt idx="2316">
                  <c:v>8.3400000000000002E-10</c:v>
                </c:pt>
                <c:pt idx="2317">
                  <c:v>7.5599999999999997E-10</c:v>
                </c:pt>
                <c:pt idx="2318">
                  <c:v>7.48E-10</c:v>
                </c:pt>
                <c:pt idx="2319">
                  <c:v>6.9899999999999996E-10</c:v>
                </c:pt>
                <c:pt idx="2320">
                  <c:v>7.5199999999999999E-10</c:v>
                </c:pt>
                <c:pt idx="2321">
                  <c:v>7.19E-10</c:v>
                </c:pt>
                <c:pt idx="2322">
                  <c:v>8.1199999999999999E-10</c:v>
                </c:pt>
                <c:pt idx="2323">
                  <c:v>7.8999999999999996E-10</c:v>
                </c:pt>
                <c:pt idx="2324">
                  <c:v>8.3000000000000003E-10</c:v>
                </c:pt>
                <c:pt idx="2325">
                  <c:v>7.2699999999999997E-10</c:v>
                </c:pt>
                <c:pt idx="2326">
                  <c:v>7.2499999999999998E-10</c:v>
                </c:pt>
                <c:pt idx="2327">
                  <c:v>7.2799999999999997E-10</c:v>
                </c:pt>
                <c:pt idx="2328">
                  <c:v>8.1299999999999998E-10</c:v>
                </c:pt>
                <c:pt idx="2329">
                  <c:v>6.9199999999999999E-10</c:v>
                </c:pt>
                <c:pt idx="2330">
                  <c:v>7.2299999999999998E-10</c:v>
                </c:pt>
                <c:pt idx="2331">
                  <c:v>7.4300000000000002E-10</c:v>
                </c:pt>
                <c:pt idx="2332">
                  <c:v>8.1699999999999997E-10</c:v>
                </c:pt>
                <c:pt idx="2333">
                  <c:v>7.1100000000000003E-10</c:v>
                </c:pt>
                <c:pt idx="2334">
                  <c:v>7.78E-10</c:v>
                </c:pt>
                <c:pt idx="2335">
                  <c:v>6.5000000000000003E-10</c:v>
                </c:pt>
                <c:pt idx="2336">
                  <c:v>7.8699999999999997E-10</c:v>
                </c:pt>
                <c:pt idx="2337">
                  <c:v>7.5399999999999998E-10</c:v>
                </c:pt>
                <c:pt idx="2338">
                  <c:v>7.6199999999999995E-10</c:v>
                </c:pt>
                <c:pt idx="2339">
                  <c:v>7.9700000000000004E-10</c:v>
                </c:pt>
                <c:pt idx="2340">
                  <c:v>7.6900000000000003E-10</c:v>
                </c:pt>
                <c:pt idx="2341">
                  <c:v>7.4500000000000001E-10</c:v>
                </c:pt>
                <c:pt idx="2342">
                  <c:v>7.1000000000000003E-10</c:v>
                </c:pt>
                <c:pt idx="2343">
                  <c:v>7.78E-10</c:v>
                </c:pt>
                <c:pt idx="2344">
                  <c:v>7.9400000000000005E-10</c:v>
                </c:pt>
                <c:pt idx="2345">
                  <c:v>7.3299999999999995E-10</c:v>
                </c:pt>
                <c:pt idx="2346">
                  <c:v>7.8299999999999998E-10</c:v>
                </c:pt>
                <c:pt idx="2347">
                  <c:v>7.3199999999999995E-10</c:v>
                </c:pt>
                <c:pt idx="2348">
                  <c:v>7.9400000000000005E-10</c:v>
                </c:pt>
                <c:pt idx="2349">
                  <c:v>8.0200000000000002E-10</c:v>
                </c:pt>
                <c:pt idx="2350">
                  <c:v>8.1299999999999998E-10</c:v>
                </c:pt>
                <c:pt idx="2351">
                  <c:v>7.7300000000000002E-10</c:v>
                </c:pt>
                <c:pt idx="2352">
                  <c:v>7.7700000000000001E-10</c:v>
                </c:pt>
                <c:pt idx="2353">
                  <c:v>7.8499999999999998E-10</c:v>
                </c:pt>
                <c:pt idx="2354">
                  <c:v>8.2800000000000004E-10</c:v>
                </c:pt>
                <c:pt idx="2355">
                  <c:v>6.7900000000000003E-10</c:v>
                </c:pt>
                <c:pt idx="2356">
                  <c:v>7.3400000000000005E-10</c:v>
                </c:pt>
                <c:pt idx="2357">
                  <c:v>7.4100000000000003E-10</c:v>
                </c:pt>
                <c:pt idx="2358">
                  <c:v>7.0900000000000003E-10</c:v>
                </c:pt>
                <c:pt idx="2359">
                  <c:v>7.1000000000000003E-10</c:v>
                </c:pt>
                <c:pt idx="2360">
                  <c:v>8.0500000000000001E-10</c:v>
                </c:pt>
                <c:pt idx="2361">
                  <c:v>7.5199999999999999E-10</c:v>
                </c:pt>
                <c:pt idx="2362">
                  <c:v>7.8899999999999996E-10</c:v>
                </c:pt>
                <c:pt idx="2363">
                  <c:v>7.6700000000000004E-10</c:v>
                </c:pt>
                <c:pt idx="2364">
                  <c:v>7.6600000000000004E-10</c:v>
                </c:pt>
                <c:pt idx="2365">
                  <c:v>7.48E-10</c:v>
                </c:pt>
                <c:pt idx="2366">
                  <c:v>6.5000000000000003E-10</c:v>
                </c:pt>
                <c:pt idx="2367">
                  <c:v>7.5499999999999998E-10</c:v>
                </c:pt>
                <c:pt idx="2368">
                  <c:v>7.1200000000000002E-10</c:v>
                </c:pt>
                <c:pt idx="2369">
                  <c:v>7.6600000000000004E-10</c:v>
                </c:pt>
                <c:pt idx="2370">
                  <c:v>6.8600000000000001E-10</c:v>
                </c:pt>
                <c:pt idx="2371">
                  <c:v>7.5299999999999998E-10</c:v>
                </c:pt>
                <c:pt idx="2372">
                  <c:v>6.9299999999999999E-10</c:v>
                </c:pt>
                <c:pt idx="2373">
                  <c:v>7.7200000000000002E-10</c:v>
                </c:pt>
                <c:pt idx="2374">
                  <c:v>7.6400000000000005E-10</c:v>
                </c:pt>
                <c:pt idx="2375">
                  <c:v>7.0800000000000004E-10</c:v>
                </c:pt>
                <c:pt idx="2376">
                  <c:v>7.9199999999999995E-10</c:v>
                </c:pt>
                <c:pt idx="2377">
                  <c:v>7.48E-10</c:v>
                </c:pt>
                <c:pt idx="2378">
                  <c:v>7.0199999999999995E-10</c:v>
                </c:pt>
                <c:pt idx="2379">
                  <c:v>7.6099999999999996E-10</c:v>
                </c:pt>
                <c:pt idx="2380">
                  <c:v>7.0299999999999995E-10</c:v>
                </c:pt>
                <c:pt idx="2381">
                  <c:v>7.6400000000000005E-10</c:v>
                </c:pt>
                <c:pt idx="2382">
                  <c:v>7.6800000000000004E-10</c:v>
                </c:pt>
                <c:pt idx="2383">
                  <c:v>7.5199999999999999E-10</c:v>
                </c:pt>
                <c:pt idx="2384">
                  <c:v>7.1600000000000001E-10</c:v>
                </c:pt>
                <c:pt idx="2385">
                  <c:v>6.9999999999999996E-10</c:v>
                </c:pt>
                <c:pt idx="2386">
                  <c:v>7.0500000000000005E-10</c:v>
                </c:pt>
                <c:pt idx="2387">
                  <c:v>7.8099999999999999E-10</c:v>
                </c:pt>
                <c:pt idx="2388">
                  <c:v>7.5599999999999997E-10</c:v>
                </c:pt>
                <c:pt idx="2389">
                  <c:v>7.0500000000000005E-10</c:v>
                </c:pt>
                <c:pt idx="2390">
                  <c:v>7.1400000000000002E-10</c:v>
                </c:pt>
                <c:pt idx="2391">
                  <c:v>6.9799999999999997E-10</c:v>
                </c:pt>
                <c:pt idx="2392">
                  <c:v>7.2199999999999999E-10</c:v>
                </c:pt>
                <c:pt idx="2393">
                  <c:v>7.5399999999999998E-10</c:v>
                </c:pt>
                <c:pt idx="2394">
                  <c:v>7.0199999999999995E-10</c:v>
                </c:pt>
                <c:pt idx="2395">
                  <c:v>7.5299999999999998E-10</c:v>
                </c:pt>
                <c:pt idx="2396">
                  <c:v>7.7999999999999999E-10</c:v>
                </c:pt>
                <c:pt idx="2397">
                  <c:v>7.8499999999999998E-10</c:v>
                </c:pt>
                <c:pt idx="2398">
                  <c:v>7.0900000000000003E-10</c:v>
                </c:pt>
                <c:pt idx="2399">
                  <c:v>7.9600000000000004E-10</c:v>
                </c:pt>
                <c:pt idx="2400">
                  <c:v>7.7700000000000001E-10</c:v>
                </c:pt>
                <c:pt idx="2401">
                  <c:v>6.5400000000000002E-10</c:v>
                </c:pt>
                <c:pt idx="2402">
                  <c:v>7.4500000000000001E-10</c:v>
                </c:pt>
                <c:pt idx="2403">
                  <c:v>7.3099999999999996E-10</c:v>
                </c:pt>
                <c:pt idx="2404">
                  <c:v>7.0900000000000003E-10</c:v>
                </c:pt>
                <c:pt idx="2405">
                  <c:v>7.7100000000000003E-10</c:v>
                </c:pt>
                <c:pt idx="2406">
                  <c:v>7.0700000000000004E-10</c:v>
                </c:pt>
                <c:pt idx="2407">
                  <c:v>7.0700000000000004E-10</c:v>
                </c:pt>
                <c:pt idx="2408">
                  <c:v>7.3900000000000003E-10</c:v>
                </c:pt>
                <c:pt idx="2409">
                  <c:v>6.4700000000000004E-10</c:v>
                </c:pt>
                <c:pt idx="2410">
                  <c:v>7.4500000000000001E-10</c:v>
                </c:pt>
                <c:pt idx="2411">
                  <c:v>7.0600000000000004E-10</c:v>
                </c:pt>
                <c:pt idx="2412">
                  <c:v>7.2799999999999997E-10</c:v>
                </c:pt>
                <c:pt idx="2413">
                  <c:v>7.2099999999999999E-10</c:v>
                </c:pt>
                <c:pt idx="2414">
                  <c:v>6.6099999999999999E-10</c:v>
                </c:pt>
                <c:pt idx="2415">
                  <c:v>7.8099999999999999E-10</c:v>
                </c:pt>
                <c:pt idx="2416">
                  <c:v>7.19E-10</c:v>
                </c:pt>
                <c:pt idx="2417">
                  <c:v>7.3800000000000004E-10</c:v>
                </c:pt>
                <c:pt idx="2418">
                  <c:v>7.0600000000000004E-10</c:v>
                </c:pt>
                <c:pt idx="2419">
                  <c:v>7.6099999999999996E-10</c:v>
                </c:pt>
                <c:pt idx="2420">
                  <c:v>7.3299999999999995E-10</c:v>
                </c:pt>
                <c:pt idx="2421">
                  <c:v>6.7600000000000004E-10</c:v>
                </c:pt>
                <c:pt idx="2422">
                  <c:v>7.1500000000000001E-10</c:v>
                </c:pt>
                <c:pt idx="2423">
                  <c:v>7.0099999999999996E-10</c:v>
                </c:pt>
                <c:pt idx="2424">
                  <c:v>7.3099999999999996E-10</c:v>
                </c:pt>
                <c:pt idx="2425">
                  <c:v>6.8700000000000001E-10</c:v>
                </c:pt>
                <c:pt idx="2426">
                  <c:v>7.2999999999999996E-10</c:v>
                </c:pt>
                <c:pt idx="2427">
                  <c:v>6.6499999999999998E-10</c:v>
                </c:pt>
                <c:pt idx="2428">
                  <c:v>6.5600000000000001E-10</c:v>
                </c:pt>
                <c:pt idx="2429">
                  <c:v>7.49E-10</c:v>
                </c:pt>
                <c:pt idx="2430">
                  <c:v>7.3500000000000005E-10</c:v>
                </c:pt>
                <c:pt idx="2431">
                  <c:v>7.1600000000000001E-10</c:v>
                </c:pt>
                <c:pt idx="2432">
                  <c:v>7.3299999999999995E-10</c:v>
                </c:pt>
                <c:pt idx="2433">
                  <c:v>7.49E-10</c:v>
                </c:pt>
                <c:pt idx="2434">
                  <c:v>7.2299999999999998E-10</c:v>
                </c:pt>
                <c:pt idx="2435">
                  <c:v>7.3099999999999996E-10</c:v>
                </c:pt>
                <c:pt idx="2436">
                  <c:v>7.2799999999999997E-10</c:v>
                </c:pt>
                <c:pt idx="2437">
                  <c:v>7.5499999999999998E-10</c:v>
                </c:pt>
                <c:pt idx="2438">
                  <c:v>6.8100000000000003E-10</c:v>
                </c:pt>
                <c:pt idx="2439">
                  <c:v>6.7500000000000005E-10</c:v>
                </c:pt>
                <c:pt idx="2440">
                  <c:v>7.5399999999999998E-10</c:v>
                </c:pt>
                <c:pt idx="2441">
                  <c:v>6.2500000000000001E-10</c:v>
                </c:pt>
                <c:pt idx="2442">
                  <c:v>7.0299999999999995E-10</c:v>
                </c:pt>
                <c:pt idx="2443">
                  <c:v>6.6E-10</c:v>
                </c:pt>
                <c:pt idx="2444">
                  <c:v>6.9399999999999998E-10</c:v>
                </c:pt>
                <c:pt idx="2445">
                  <c:v>7.4600000000000001E-10</c:v>
                </c:pt>
                <c:pt idx="2446">
                  <c:v>7.0199999999999995E-10</c:v>
                </c:pt>
                <c:pt idx="2447">
                  <c:v>7.1400000000000002E-10</c:v>
                </c:pt>
                <c:pt idx="2448">
                  <c:v>6.9599999999999997E-10</c:v>
                </c:pt>
                <c:pt idx="2449">
                  <c:v>7.2699999999999997E-10</c:v>
                </c:pt>
                <c:pt idx="2450">
                  <c:v>7.0900000000000003E-10</c:v>
                </c:pt>
                <c:pt idx="2451">
                  <c:v>7.18E-10</c:v>
                </c:pt>
                <c:pt idx="2452">
                  <c:v>6.6099999999999999E-10</c:v>
                </c:pt>
                <c:pt idx="2453">
                  <c:v>6.9E-10</c:v>
                </c:pt>
                <c:pt idx="2454">
                  <c:v>7.4100000000000003E-10</c:v>
                </c:pt>
                <c:pt idx="2455">
                  <c:v>6.5700000000000001E-10</c:v>
                </c:pt>
                <c:pt idx="2456">
                  <c:v>6.9099999999999999E-10</c:v>
                </c:pt>
                <c:pt idx="2457">
                  <c:v>7.5599999999999997E-10</c:v>
                </c:pt>
                <c:pt idx="2458">
                  <c:v>7.3800000000000004E-10</c:v>
                </c:pt>
                <c:pt idx="2459">
                  <c:v>6.6E-10</c:v>
                </c:pt>
                <c:pt idx="2460">
                  <c:v>6.9399999999999998E-10</c:v>
                </c:pt>
                <c:pt idx="2461">
                  <c:v>5.7199999999999999E-10</c:v>
                </c:pt>
                <c:pt idx="2462">
                  <c:v>7.2599999999999997E-10</c:v>
                </c:pt>
                <c:pt idx="2463">
                  <c:v>7.1200000000000002E-10</c:v>
                </c:pt>
                <c:pt idx="2464">
                  <c:v>7.0500000000000005E-10</c:v>
                </c:pt>
                <c:pt idx="2465">
                  <c:v>6.7099999999999996E-10</c:v>
                </c:pt>
                <c:pt idx="2466">
                  <c:v>6.6E-10</c:v>
                </c:pt>
                <c:pt idx="2467">
                  <c:v>6.4900000000000003E-10</c:v>
                </c:pt>
                <c:pt idx="2468">
                  <c:v>7.0099999999999996E-10</c:v>
                </c:pt>
                <c:pt idx="2469">
                  <c:v>6.9299999999999999E-10</c:v>
                </c:pt>
                <c:pt idx="2470">
                  <c:v>7.5799999999999997E-10</c:v>
                </c:pt>
                <c:pt idx="2471">
                  <c:v>6.7099999999999996E-10</c:v>
                </c:pt>
                <c:pt idx="2472">
                  <c:v>6.6799999999999997E-10</c:v>
                </c:pt>
                <c:pt idx="2473">
                  <c:v>7.2599999999999997E-10</c:v>
                </c:pt>
                <c:pt idx="2474">
                  <c:v>6.8400000000000002E-10</c:v>
                </c:pt>
                <c:pt idx="2475">
                  <c:v>6.4299999999999995E-10</c:v>
                </c:pt>
                <c:pt idx="2476">
                  <c:v>7.2E-10</c:v>
                </c:pt>
                <c:pt idx="2477">
                  <c:v>7.4400000000000002E-10</c:v>
                </c:pt>
                <c:pt idx="2478">
                  <c:v>6.5500000000000001E-10</c:v>
                </c:pt>
                <c:pt idx="2479">
                  <c:v>7.2E-10</c:v>
                </c:pt>
                <c:pt idx="2480">
                  <c:v>6.5700000000000001E-10</c:v>
                </c:pt>
                <c:pt idx="2481">
                  <c:v>5.7199999999999999E-10</c:v>
                </c:pt>
                <c:pt idx="2482">
                  <c:v>7.2199999999999999E-10</c:v>
                </c:pt>
                <c:pt idx="2483">
                  <c:v>6.58E-10</c:v>
                </c:pt>
                <c:pt idx="2484">
                  <c:v>7.0600000000000004E-10</c:v>
                </c:pt>
                <c:pt idx="2485">
                  <c:v>7.8299999999999998E-10</c:v>
                </c:pt>
                <c:pt idx="2486">
                  <c:v>7.2699999999999997E-10</c:v>
                </c:pt>
                <c:pt idx="2487">
                  <c:v>6.9E-10</c:v>
                </c:pt>
                <c:pt idx="2488">
                  <c:v>7.6500000000000005E-10</c:v>
                </c:pt>
                <c:pt idx="2489">
                  <c:v>6.9399999999999998E-10</c:v>
                </c:pt>
                <c:pt idx="2490">
                  <c:v>6.6599999999999997E-10</c:v>
                </c:pt>
                <c:pt idx="2491">
                  <c:v>6.9099999999999999E-10</c:v>
                </c:pt>
                <c:pt idx="2492">
                  <c:v>6.58E-10</c:v>
                </c:pt>
                <c:pt idx="2493">
                  <c:v>6.8700000000000001E-10</c:v>
                </c:pt>
                <c:pt idx="2494">
                  <c:v>6.3899999999999996E-10</c:v>
                </c:pt>
                <c:pt idx="2495">
                  <c:v>6.7099999999999996E-10</c:v>
                </c:pt>
                <c:pt idx="2496">
                  <c:v>6.88E-10</c:v>
                </c:pt>
                <c:pt idx="2497">
                  <c:v>6.6299999999999999E-10</c:v>
                </c:pt>
                <c:pt idx="2498">
                  <c:v>6.2500000000000001E-10</c:v>
                </c:pt>
                <c:pt idx="2499">
                  <c:v>7.0700000000000004E-10</c:v>
                </c:pt>
                <c:pt idx="2500">
                  <c:v>6.8200000000000002E-10</c:v>
                </c:pt>
                <c:pt idx="2501">
                  <c:v>6.9999999999999996E-10</c:v>
                </c:pt>
                <c:pt idx="2502">
                  <c:v>6.8500000000000001E-10</c:v>
                </c:pt>
                <c:pt idx="2503">
                  <c:v>7.4500000000000001E-10</c:v>
                </c:pt>
                <c:pt idx="2504">
                  <c:v>6.3499999999999998E-10</c:v>
                </c:pt>
                <c:pt idx="2505">
                  <c:v>7.2899999999999996E-10</c:v>
                </c:pt>
                <c:pt idx="2506">
                  <c:v>7.1300000000000002E-10</c:v>
                </c:pt>
                <c:pt idx="2507">
                  <c:v>6.3799999999999997E-10</c:v>
                </c:pt>
                <c:pt idx="2508">
                  <c:v>6.9999999999999996E-10</c:v>
                </c:pt>
                <c:pt idx="2509">
                  <c:v>7.18E-10</c:v>
                </c:pt>
                <c:pt idx="2510">
                  <c:v>6.8000000000000003E-10</c:v>
                </c:pt>
                <c:pt idx="2511">
                  <c:v>7.4700000000000001E-10</c:v>
                </c:pt>
                <c:pt idx="2512">
                  <c:v>6.0099999999999999E-10</c:v>
                </c:pt>
                <c:pt idx="2513">
                  <c:v>6.9E-10</c:v>
                </c:pt>
                <c:pt idx="2514">
                  <c:v>6.0999999999999996E-10</c:v>
                </c:pt>
                <c:pt idx="2515">
                  <c:v>7.0700000000000004E-10</c:v>
                </c:pt>
                <c:pt idx="2516">
                  <c:v>5.8600000000000004E-10</c:v>
                </c:pt>
                <c:pt idx="2517">
                  <c:v>6.4500000000000005E-10</c:v>
                </c:pt>
                <c:pt idx="2518">
                  <c:v>6.8300000000000002E-10</c:v>
                </c:pt>
                <c:pt idx="2519">
                  <c:v>7.5E-10</c:v>
                </c:pt>
                <c:pt idx="2520">
                  <c:v>7.2699999999999997E-10</c:v>
                </c:pt>
                <c:pt idx="2521">
                  <c:v>7.1400000000000002E-10</c:v>
                </c:pt>
                <c:pt idx="2522">
                  <c:v>6.8500000000000001E-10</c:v>
                </c:pt>
                <c:pt idx="2523">
                  <c:v>6.9199999999999999E-10</c:v>
                </c:pt>
                <c:pt idx="2524">
                  <c:v>6.1600000000000004E-10</c:v>
                </c:pt>
                <c:pt idx="2525">
                  <c:v>6.6499999999999998E-10</c:v>
                </c:pt>
                <c:pt idx="2526">
                  <c:v>7.3199999999999995E-10</c:v>
                </c:pt>
                <c:pt idx="2527">
                  <c:v>6.6599999999999997E-10</c:v>
                </c:pt>
                <c:pt idx="2528">
                  <c:v>6.3199999999999999E-10</c:v>
                </c:pt>
                <c:pt idx="2529">
                  <c:v>6.3699999999999997E-10</c:v>
                </c:pt>
                <c:pt idx="2530">
                  <c:v>8.2700000000000004E-10</c:v>
                </c:pt>
                <c:pt idx="2531">
                  <c:v>6.1400000000000005E-10</c:v>
                </c:pt>
                <c:pt idx="2532">
                  <c:v>7.7200000000000002E-10</c:v>
                </c:pt>
                <c:pt idx="2533">
                  <c:v>6.7099999999999996E-10</c:v>
                </c:pt>
                <c:pt idx="2534">
                  <c:v>7.0500000000000005E-10</c:v>
                </c:pt>
                <c:pt idx="2535">
                  <c:v>6.6299999999999999E-10</c:v>
                </c:pt>
                <c:pt idx="2536">
                  <c:v>6.5400000000000002E-10</c:v>
                </c:pt>
                <c:pt idx="2537">
                  <c:v>7.2E-10</c:v>
                </c:pt>
                <c:pt idx="2538">
                  <c:v>6.6799999999999997E-10</c:v>
                </c:pt>
                <c:pt idx="2539">
                  <c:v>7.2199999999999999E-10</c:v>
                </c:pt>
                <c:pt idx="2540">
                  <c:v>7.18E-10</c:v>
                </c:pt>
                <c:pt idx="2541">
                  <c:v>7.2299999999999998E-10</c:v>
                </c:pt>
                <c:pt idx="2542">
                  <c:v>6.6E-10</c:v>
                </c:pt>
                <c:pt idx="2543">
                  <c:v>7.2899999999999996E-10</c:v>
                </c:pt>
                <c:pt idx="2544">
                  <c:v>6.5000000000000003E-10</c:v>
                </c:pt>
                <c:pt idx="2545">
                  <c:v>6.7600000000000004E-10</c:v>
                </c:pt>
                <c:pt idx="2546">
                  <c:v>7.2599999999999997E-10</c:v>
                </c:pt>
                <c:pt idx="2547">
                  <c:v>6.9E-10</c:v>
                </c:pt>
                <c:pt idx="2548">
                  <c:v>6.89E-10</c:v>
                </c:pt>
                <c:pt idx="2549">
                  <c:v>7.19E-10</c:v>
                </c:pt>
                <c:pt idx="2550">
                  <c:v>6.6099999999999999E-10</c:v>
                </c:pt>
                <c:pt idx="2551">
                  <c:v>6.8500000000000001E-10</c:v>
                </c:pt>
                <c:pt idx="2552">
                  <c:v>6.7600000000000004E-10</c:v>
                </c:pt>
                <c:pt idx="2553">
                  <c:v>6.7900000000000003E-10</c:v>
                </c:pt>
                <c:pt idx="2554">
                  <c:v>7.0700000000000004E-10</c:v>
                </c:pt>
                <c:pt idx="2555">
                  <c:v>6.8000000000000003E-10</c:v>
                </c:pt>
                <c:pt idx="2556">
                  <c:v>7.0099999999999996E-10</c:v>
                </c:pt>
                <c:pt idx="2557">
                  <c:v>6.4500000000000005E-10</c:v>
                </c:pt>
                <c:pt idx="2558">
                  <c:v>6.9899999999999996E-10</c:v>
                </c:pt>
                <c:pt idx="2559">
                  <c:v>6.6999999999999996E-10</c:v>
                </c:pt>
                <c:pt idx="2560">
                  <c:v>6.5200000000000002E-10</c:v>
                </c:pt>
                <c:pt idx="2561">
                  <c:v>6.4800000000000004E-10</c:v>
                </c:pt>
                <c:pt idx="2562">
                  <c:v>6.3099999999999999E-10</c:v>
                </c:pt>
                <c:pt idx="2563">
                  <c:v>6.3799999999999997E-10</c:v>
                </c:pt>
                <c:pt idx="2564">
                  <c:v>6.4800000000000004E-10</c:v>
                </c:pt>
                <c:pt idx="2565">
                  <c:v>6.7500000000000005E-10</c:v>
                </c:pt>
                <c:pt idx="2566">
                  <c:v>6.9199999999999999E-10</c:v>
                </c:pt>
                <c:pt idx="2567">
                  <c:v>7.1700000000000001E-10</c:v>
                </c:pt>
                <c:pt idx="2568">
                  <c:v>6.8100000000000003E-10</c:v>
                </c:pt>
                <c:pt idx="2569">
                  <c:v>6.5700000000000001E-10</c:v>
                </c:pt>
                <c:pt idx="2570">
                  <c:v>6.7600000000000004E-10</c:v>
                </c:pt>
                <c:pt idx="2571">
                  <c:v>7.3299999999999995E-10</c:v>
                </c:pt>
                <c:pt idx="2572">
                  <c:v>6.5600000000000001E-10</c:v>
                </c:pt>
                <c:pt idx="2573">
                  <c:v>6.4299999999999995E-10</c:v>
                </c:pt>
                <c:pt idx="2574">
                  <c:v>7.2799999999999997E-10</c:v>
                </c:pt>
                <c:pt idx="2575">
                  <c:v>7.2499999999999998E-10</c:v>
                </c:pt>
                <c:pt idx="2576">
                  <c:v>7.1000000000000003E-10</c:v>
                </c:pt>
                <c:pt idx="2577">
                  <c:v>7.1200000000000002E-10</c:v>
                </c:pt>
                <c:pt idx="2578">
                  <c:v>6.3299999999999999E-10</c:v>
                </c:pt>
                <c:pt idx="2579">
                  <c:v>6.3799999999999997E-10</c:v>
                </c:pt>
                <c:pt idx="2580">
                  <c:v>7.1500000000000001E-10</c:v>
                </c:pt>
                <c:pt idx="2581">
                  <c:v>7.0099999999999996E-10</c:v>
                </c:pt>
                <c:pt idx="2582">
                  <c:v>6.1299999999999995E-10</c:v>
                </c:pt>
                <c:pt idx="2583">
                  <c:v>7.2799999999999997E-10</c:v>
                </c:pt>
                <c:pt idx="2584">
                  <c:v>6.7900000000000003E-10</c:v>
                </c:pt>
                <c:pt idx="2585">
                  <c:v>6.6699999999999997E-10</c:v>
                </c:pt>
                <c:pt idx="2586">
                  <c:v>6.5000000000000003E-10</c:v>
                </c:pt>
                <c:pt idx="2587">
                  <c:v>6.2000000000000003E-10</c:v>
                </c:pt>
                <c:pt idx="2588">
                  <c:v>6.5300000000000002E-10</c:v>
                </c:pt>
                <c:pt idx="2589">
                  <c:v>6.3E-10</c:v>
                </c:pt>
                <c:pt idx="2590">
                  <c:v>7.2999999999999996E-10</c:v>
                </c:pt>
                <c:pt idx="2591">
                  <c:v>7.4200000000000002E-10</c:v>
                </c:pt>
                <c:pt idx="2592">
                  <c:v>6.4900000000000003E-10</c:v>
                </c:pt>
                <c:pt idx="2593">
                  <c:v>6.6499999999999998E-10</c:v>
                </c:pt>
                <c:pt idx="2594">
                  <c:v>6.0899999999999996E-10</c:v>
                </c:pt>
                <c:pt idx="2595">
                  <c:v>6.3499999999999998E-10</c:v>
                </c:pt>
                <c:pt idx="2596">
                  <c:v>6.5300000000000002E-10</c:v>
                </c:pt>
                <c:pt idx="2597">
                  <c:v>6.3E-10</c:v>
                </c:pt>
                <c:pt idx="2598">
                  <c:v>6.5300000000000002E-10</c:v>
                </c:pt>
                <c:pt idx="2599">
                  <c:v>6.4500000000000005E-10</c:v>
                </c:pt>
                <c:pt idx="2600">
                  <c:v>6.7199999999999995E-10</c:v>
                </c:pt>
                <c:pt idx="2601">
                  <c:v>6.3199999999999999E-10</c:v>
                </c:pt>
                <c:pt idx="2602">
                  <c:v>6.9199999999999999E-10</c:v>
                </c:pt>
                <c:pt idx="2603">
                  <c:v>6.6199999999999999E-10</c:v>
                </c:pt>
                <c:pt idx="2604">
                  <c:v>5.98E-10</c:v>
                </c:pt>
                <c:pt idx="2605">
                  <c:v>6.4700000000000004E-10</c:v>
                </c:pt>
                <c:pt idx="2606">
                  <c:v>6.5300000000000002E-10</c:v>
                </c:pt>
                <c:pt idx="2607">
                  <c:v>6.5700000000000001E-10</c:v>
                </c:pt>
                <c:pt idx="2608">
                  <c:v>7.4400000000000002E-10</c:v>
                </c:pt>
                <c:pt idx="2609">
                  <c:v>7.2599999999999997E-10</c:v>
                </c:pt>
                <c:pt idx="2610">
                  <c:v>7.0800000000000004E-10</c:v>
                </c:pt>
                <c:pt idx="2611">
                  <c:v>6.58E-10</c:v>
                </c:pt>
                <c:pt idx="2612">
                  <c:v>6.6799999999999997E-10</c:v>
                </c:pt>
                <c:pt idx="2613">
                  <c:v>6.5700000000000001E-10</c:v>
                </c:pt>
                <c:pt idx="2614">
                  <c:v>6.7299999999999995E-10</c:v>
                </c:pt>
                <c:pt idx="2615">
                  <c:v>6.3E-10</c:v>
                </c:pt>
                <c:pt idx="2616">
                  <c:v>6.8300000000000002E-10</c:v>
                </c:pt>
                <c:pt idx="2617">
                  <c:v>6.2400000000000002E-10</c:v>
                </c:pt>
                <c:pt idx="2618">
                  <c:v>6.9699999999999997E-10</c:v>
                </c:pt>
                <c:pt idx="2619">
                  <c:v>6.9799999999999997E-10</c:v>
                </c:pt>
                <c:pt idx="2620">
                  <c:v>6.1900000000000003E-10</c:v>
                </c:pt>
                <c:pt idx="2621">
                  <c:v>6.4600000000000004E-10</c:v>
                </c:pt>
                <c:pt idx="2622">
                  <c:v>5.7299999999999999E-10</c:v>
                </c:pt>
                <c:pt idx="2623">
                  <c:v>6.0899999999999996E-10</c:v>
                </c:pt>
                <c:pt idx="2624">
                  <c:v>6.6499999999999998E-10</c:v>
                </c:pt>
                <c:pt idx="2625">
                  <c:v>6.3599999999999998E-10</c:v>
                </c:pt>
                <c:pt idx="2626">
                  <c:v>6.9399999999999998E-10</c:v>
                </c:pt>
                <c:pt idx="2627">
                  <c:v>6.2200000000000002E-10</c:v>
                </c:pt>
                <c:pt idx="2628">
                  <c:v>6.6999999999999996E-10</c:v>
                </c:pt>
                <c:pt idx="2629">
                  <c:v>6.2700000000000001E-10</c:v>
                </c:pt>
                <c:pt idx="2630">
                  <c:v>6.8300000000000002E-10</c:v>
                </c:pt>
                <c:pt idx="2631">
                  <c:v>6.6699999999999997E-10</c:v>
                </c:pt>
                <c:pt idx="2632">
                  <c:v>6.8000000000000003E-10</c:v>
                </c:pt>
                <c:pt idx="2633">
                  <c:v>6.6699999999999997E-10</c:v>
                </c:pt>
                <c:pt idx="2634">
                  <c:v>7.5499999999999998E-10</c:v>
                </c:pt>
                <c:pt idx="2635">
                  <c:v>6.8100000000000003E-10</c:v>
                </c:pt>
                <c:pt idx="2636">
                  <c:v>6.6099999999999999E-10</c:v>
                </c:pt>
                <c:pt idx="2637">
                  <c:v>6.6099999999999999E-10</c:v>
                </c:pt>
                <c:pt idx="2638">
                  <c:v>6.6199999999999999E-10</c:v>
                </c:pt>
                <c:pt idx="2639">
                  <c:v>6.29E-10</c:v>
                </c:pt>
                <c:pt idx="2640">
                  <c:v>6.4199999999999995E-10</c:v>
                </c:pt>
                <c:pt idx="2641">
                  <c:v>6.58E-10</c:v>
                </c:pt>
                <c:pt idx="2642">
                  <c:v>6.2600000000000001E-10</c:v>
                </c:pt>
                <c:pt idx="2643">
                  <c:v>6.9399999999999998E-10</c:v>
                </c:pt>
                <c:pt idx="2644">
                  <c:v>6.8600000000000001E-10</c:v>
                </c:pt>
                <c:pt idx="2645">
                  <c:v>6.58E-10</c:v>
                </c:pt>
                <c:pt idx="2646">
                  <c:v>6.7600000000000004E-10</c:v>
                </c:pt>
                <c:pt idx="2647">
                  <c:v>6.4400000000000005E-10</c:v>
                </c:pt>
                <c:pt idx="2648">
                  <c:v>6.59E-10</c:v>
                </c:pt>
                <c:pt idx="2649">
                  <c:v>7.0900000000000003E-10</c:v>
                </c:pt>
                <c:pt idx="2650">
                  <c:v>6.59E-10</c:v>
                </c:pt>
                <c:pt idx="2651">
                  <c:v>6.6599999999999997E-10</c:v>
                </c:pt>
                <c:pt idx="2652">
                  <c:v>6.1299999999999995E-10</c:v>
                </c:pt>
                <c:pt idx="2653">
                  <c:v>5.6000000000000003E-10</c:v>
                </c:pt>
                <c:pt idx="2654">
                  <c:v>6.3099999999999999E-10</c:v>
                </c:pt>
                <c:pt idx="2655">
                  <c:v>5.98E-10</c:v>
                </c:pt>
                <c:pt idx="2656">
                  <c:v>6.3899999999999996E-10</c:v>
                </c:pt>
                <c:pt idx="2657">
                  <c:v>6.6099999999999999E-10</c:v>
                </c:pt>
                <c:pt idx="2658">
                  <c:v>6.0099999999999999E-10</c:v>
                </c:pt>
                <c:pt idx="2659">
                  <c:v>6.5700000000000001E-10</c:v>
                </c:pt>
                <c:pt idx="2660">
                  <c:v>6.4299999999999995E-10</c:v>
                </c:pt>
                <c:pt idx="2661">
                  <c:v>6.4900000000000003E-10</c:v>
                </c:pt>
                <c:pt idx="2662">
                  <c:v>5.9100000000000003E-10</c:v>
                </c:pt>
                <c:pt idx="2663">
                  <c:v>6.7500000000000005E-10</c:v>
                </c:pt>
                <c:pt idx="2664">
                  <c:v>6.9E-10</c:v>
                </c:pt>
                <c:pt idx="2665">
                  <c:v>7.1200000000000002E-10</c:v>
                </c:pt>
                <c:pt idx="2666">
                  <c:v>6.2300000000000002E-10</c:v>
                </c:pt>
                <c:pt idx="2667">
                  <c:v>6.5200000000000002E-10</c:v>
                </c:pt>
                <c:pt idx="2668">
                  <c:v>7.0800000000000004E-10</c:v>
                </c:pt>
                <c:pt idx="2669">
                  <c:v>6.0999999999999996E-10</c:v>
                </c:pt>
                <c:pt idx="2670">
                  <c:v>6.6399999999999998E-10</c:v>
                </c:pt>
                <c:pt idx="2671">
                  <c:v>6.2500000000000001E-10</c:v>
                </c:pt>
                <c:pt idx="2672">
                  <c:v>6.1299999999999995E-10</c:v>
                </c:pt>
                <c:pt idx="2673">
                  <c:v>6.1600000000000004E-10</c:v>
                </c:pt>
                <c:pt idx="2674">
                  <c:v>6.7700000000000004E-10</c:v>
                </c:pt>
                <c:pt idx="2675">
                  <c:v>6.1299999999999995E-10</c:v>
                </c:pt>
                <c:pt idx="2676">
                  <c:v>5.3600000000000001E-10</c:v>
                </c:pt>
                <c:pt idx="2677">
                  <c:v>6.0599999999999998E-10</c:v>
                </c:pt>
                <c:pt idx="2678">
                  <c:v>6.3199999999999999E-10</c:v>
                </c:pt>
                <c:pt idx="2679">
                  <c:v>6.8000000000000003E-10</c:v>
                </c:pt>
                <c:pt idx="2680">
                  <c:v>6.5500000000000001E-10</c:v>
                </c:pt>
                <c:pt idx="2681">
                  <c:v>7.19E-10</c:v>
                </c:pt>
                <c:pt idx="2682">
                  <c:v>6.5200000000000002E-10</c:v>
                </c:pt>
                <c:pt idx="2683">
                  <c:v>6.9999999999999996E-10</c:v>
                </c:pt>
                <c:pt idx="2684">
                  <c:v>6.5600000000000001E-10</c:v>
                </c:pt>
                <c:pt idx="2685">
                  <c:v>6.3699999999999997E-10</c:v>
                </c:pt>
                <c:pt idx="2686">
                  <c:v>6.5100000000000003E-10</c:v>
                </c:pt>
                <c:pt idx="2687">
                  <c:v>6.0399999999999998E-10</c:v>
                </c:pt>
                <c:pt idx="2688">
                  <c:v>6.7199999999999995E-10</c:v>
                </c:pt>
                <c:pt idx="2689">
                  <c:v>6.28E-10</c:v>
                </c:pt>
                <c:pt idx="2690">
                  <c:v>6.29E-10</c:v>
                </c:pt>
                <c:pt idx="2691">
                  <c:v>6.3999999999999996E-10</c:v>
                </c:pt>
                <c:pt idx="2692">
                  <c:v>6.0499999999999998E-10</c:v>
                </c:pt>
                <c:pt idx="2693">
                  <c:v>6.6399999999999998E-10</c:v>
                </c:pt>
                <c:pt idx="2694">
                  <c:v>6.3499999999999998E-10</c:v>
                </c:pt>
                <c:pt idx="2695">
                  <c:v>5.7199999999999999E-10</c:v>
                </c:pt>
                <c:pt idx="2696">
                  <c:v>6.1099999999999996E-10</c:v>
                </c:pt>
                <c:pt idx="2697">
                  <c:v>5.9500000000000001E-10</c:v>
                </c:pt>
                <c:pt idx="2698">
                  <c:v>6.2600000000000001E-10</c:v>
                </c:pt>
                <c:pt idx="2699">
                  <c:v>6.1199999999999995E-10</c:v>
                </c:pt>
                <c:pt idx="2700">
                  <c:v>6.0999999999999996E-10</c:v>
                </c:pt>
                <c:pt idx="2701">
                  <c:v>6.2200000000000002E-10</c:v>
                </c:pt>
                <c:pt idx="2702">
                  <c:v>6.9899999999999996E-10</c:v>
                </c:pt>
                <c:pt idx="2703">
                  <c:v>6.1199999999999995E-10</c:v>
                </c:pt>
                <c:pt idx="2704">
                  <c:v>6.4900000000000003E-10</c:v>
                </c:pt>
                <c:pt idx="2705">
                  <c:v>6.5400000000000002E-10</c:v>
                </c:pt>
                <c:pt idx="2706">
                  <c:v>6.1500000000000005E-10</c:v>
                </c:pt>
                <c:pt idx="2707">
                  <c:v>6.3199999999999999E-10</c:v>
                </c:pt>
                <c:pt idx="2708">
                  <c:v>6.1099999999999996E-10</c:v>
                </c:pt>
                <c:pt idx="2709">
                  <c:v>6.0199999999999999E-10</c:v>
                </c:pt>
                <c:pt idx="2710">
                  <c:v>6.3799999999999997E-10</c:v>
                </c:pt>
                <c:pt idx="2711">
                  <c:v>5.8299999999999995E-10</c:v>
                </c:pt>
                <c:pt idx="2712">
                  <c:v>5.99E-10</c:v>
                </c:pt>
                <c:pt idx="2713">
                  <c:v>7.0900000000000003E-10</c:v>
                </c:pt>
                <c:pt idx="2714">
                  <c:v>6.1900000000000003E-10</c:v>
                </c:pt>
                <c:pt idx="2715">
                  <c:v>6.8100000000000003E-10</c:v>
                </c:pt>
                <c:pt idx="2716">
                  <c:v>6.1900000000000003E-10</c:v>
                </c:pt>
                <c:pt idx="2717">
                  <c:v>5.7899999999999997E-10</c:v>
                </c:pt>
                <c:pt idx="2718">
                  <c:v>6.2300000000000002E-10</c:v>
                </c:pt>
                <c:pt idx="2719">
                  <c:v>5.99E-10</c:v>
                </c:pt>
                <c:pt idx="2720">
                  <c:v>6.7099999999999996E-10</c:v>
                </c:pt>
                <c:pt idx="2721">
                  <c:v>6.58E-10</c:v>
                </c:pt>
                <c:pt idx="2722">
                  <c:v>6.58E-10</c:v>
                </c:pt>
                <c:pt idx="2723">
                  <c:v>6.2300000000000002E-10</c:v>
                </c:pt>
                <c:pt idx="2724">
                  <c:v>6.1900000000000003E-10</c:v>
                </c:pt>
                <c:pt idx="2725">
                  <c:v>6.2600000000000001E-10</c:v>
                </c:pt>
                <c:pt idx="2726">
                  <c:v>6.2600000000000001E-10</c:v>
                </c:pt>
                <c:pt idx="2727">
                  <c:v>6.59E-10</c:v>
                </c:pt>
                <c:pt idx="2728">
                  <c:v>6.3099999999999999E-10</c:v>
                </c:pt>
                <c:pt idx="2729">
                  <c:v>6.0799999999999997E-10</c:v>
                </c:pt>
                <c:pt idx="2730">
                  <c:v>6.1400000000000005E-10</c:v>
                </c:pt>
                <c:pt idx="2731">
                  <c:v>7.0600000000000004E-10</c:v>
                </c:pt>
                <c:pt idx="2732">
                  <c:v>6.3599999999999998E-10</c:v>
                </c:pt>
                <c:pt idx="2733">
                  <c:v>6.29E-10</c:v>
                </c:pt>
                <c:pt idx="2734">
                  <c:v>5.9300000000000002E-10</c:v>
                </c:pt>
                <c:pt idx="2735">
                  <c:v>6.2000000000000003E-10</c:v>
                </c:pt>
                <c:pt idx="2736">
                  <c:v>6.2600000000000001E-10</c:v>
                </c:pt>
                <c:pt idx="2737">
                  <c:v>6.7600000000000004E-10</c:v>
                </c:pt>
                <c:pt idx="2738">
                  <c:v>6.58E-10</c:v>
                </c:pt>
                <c:pt idx="2739">
                  <c:v>5.7599999999999998E-10</c:v>
                </c:pt>
                <c:pt idx="2740">
                  <c:v>6.0499999999999998E-10</c:v>
                </c:pt>
                <c:pt idx="2741">
                  <c:v>6.0399999999999998E-10</c:v>
                </c:pt>
                <c:pt idx="2742">
                  <c:v>6.1600000000000004E-10</c:v>
                </c:pt>
                <c:pt idx="2743">
                  <c:v>6.0299999999999999E-10</c:v>
                </c:pt>
                <c:pt idx="2744">
                  <c:v>6.5500000000000001E-10</c:v>
                </c:pt>
                <c:pt idx="2745">
                  <c:v>5.69E-10</c:v>
                </c:pt>
                <c:pt idx="2746">
                  <c:v>6.5500000000000001E-10</c:v>
                </c:pt>
                <c:pt idx="2747">
                  <c:v>6.0599999999999998E-10</c:v>
                </c:pt>
                <c:pt idx="2748">
                  <c:v>5.9300000000000002E-10</c:v>
                </c:pt>
                <c:pt idx="2749">
                  <c:v>6.4800000000000004E-10</c:v>
                </c:pt>
                <c:pt idx="2750">
                  <c:v>6.5000000000000003E-10</c:v>
                </c:pt>
                <c:pt idx="2751">
                  <c:v>6.1099999999999996E-10</c:v>
                </c:pt>
                <c:pt idx="2752">
                  <c:v>6.1600000000000004E-10</c:v>
                </c:pt>
                <c:pt idx="2753">
                  <c:v>7.19E-10</c:v>
                </c:pt>
                <c:pt idx="2754">
                  <c:v>6.5300000000000002E-10</c:v>
                </c:pt>
                <c:pt idx="2755">
                  <c:v>6.6099999999999999E-10</c:v>
                </c:pt>
                <c:pt idx="2756">
                  <c:v>6.0999999999999996E-10</c:v>
                </c:pt>
                <c:pt idx="2757">
                  <c:v>6.1600000000000004E-10</c:v>
                </c:pt>
                <c:pt idx="2758">
                  <c:v>6.0199999999999999E-10</c:v>
                </c:pt>
                <c:pt idx="2759">
                  <c:v>6.0899999999999996E-10</c:v>
                </c:pt>
                <c:pt idx="2760">
                  <c:v>6.6099999999999999E-10</c:v>
                </c:pt>
                <c:pt idx="2761">
                  <c:v>6.3199999999999999E-10</c:v>
                </c:pt>
                <c:pt idx="2762">
                  <c:v>5.99E-10</c:v>
                </c:pt>
                <c:pt idx="2763">
                  <c:v>6.1299999999999995E-10</c:v>
                </c:pt>
                <c:pt idx="2764">
                  <c:v>6.5400000000000002E-10</c:v>
                </c:pt>
                <c:pt idx="2765">
                  <c:v>6.5300000000000002E-10</c:v>
                </c:pt>
                <c:pt idx="2766">
                  <c:v>6.1099999999999996E-10</c:v>
                </c:pt>
                <c:pt idx="2767">
                  <c:v>6.0999999999999996E-10</c:v>
                </c:pt>
                <c:pt idx="2768">
                  <c:v>6.1600000000000004E-10</c:v>
                </c:pt>
                <c:pt idx="2769">
                  <c:v>6.3499999999999998E-10</c:v>
                </c:pt>
                <c:pt idx="2770">
                  <c:v>6.5600000000000001E-10</c:v>
                </c:pt>
                <c:pt idx="2771">
                  <c:v>6.0999999999999996E-10</c:v>
                </c:pt>
                <c:pt idx="2772">
                  <c:v>6.5600000000000001E-10</c:v>
                </c:pt>
                <c:pt idx="2773">
                  <c:v>6.59E-10</c:v>
                </c:pt>
                <c:pt idx="2774">
                  <c:v>5.6500000000000001E-10</c:v>
                </c:pt>
                <c:pt idx="2775">
                  <c:v>6.6199999999999999E-10</c:v>
                </c:pt>
                <c:pt idx="2776">
                  <c:v>5.99E-10</c:v>
                </c:pt>
                <c:pt idx="2777">
                  <c:v>6.2700000000000001E-10</c:v>
                </c:pt>
                <c:pt idx="2778">
                  <c:v>5.9300000000000002E-10</c:v>
                </c:pt>
                <c:pt idx="2779">
                  <c:v>6.3199999999999999E-10</c:v>
                </c:pt>
                <c:pt idx="2780">
                  <c:v>6.1099999999999996E-10</c:v>
                </c:pt>
                <c:pt idx="2781">
                  <c:v>6.5600000000000001E-10</c:v>
                </c:pt>
                <c:pt idx="2782">
                  <c:v>6.0199999999999999E-10</c:v>
                </c:pt>
                <c:pt idx="2783">
                  <c:v>6.5000000000000003E-10</c:v>
                </c:pt>
                <c:pt idx="2784">
                  <c:v>6.3E-10</c:v>
                </c:pt>
                <c:pt idx="2785">
                  <c:v>5.9000000000000003E-10</c:v>
                </c:pt>
                <c:pt idx="2786">
                  <c:v>6.0699999999999997E-10</c:v>
                </c:pt>
                <c:pt idx="2787">
                  <c:v>5.9000000000000003E-10</c:v>
                </c:pt>
                <c:pt idx="2788">
                  <c:v>6.1199999999999995E-10</c:v>
                </c:pt>
                <c:pt idx="2789">
                  <c:v>6.0299999999999999E-10</c:v>
                </c:pt>
                <c:pt idx="2790">
                  <c:v>6E-10</c:v>
                </c:pt>
                <c:pt idx="2791">
                  <c:v>6.2600000000000001E-10</c:v>
                </c:pt>
                <c:pt idx="2792">
                  <c:v>5.8199999999999995E-10</c:v>
                </c:pt>
                <c:pt idx="2793">
                  <c:v>6.0399999999999998E-10</c:v>
                </c:pt>
                <c:pt idx="2794">
                  <c:v>6.1099999999999996E-10</c:v>
                </c:pt>
                <c:pt idx="2795">
                  <c:v>6.1800000000000004E-10</c:v>
                </c:pt>
                <c:pt idx="2796">
                  <c:v>6.0699999999999997E-10</c:v>
                </c:pt>
                <c:pt idx="2797">
                  <c:v>5.7199999999999999E-10</c:v>
                </c:pt>
                <c:pt idx="2798">
                  <c:v>6.1500000000000005E-10</c:v>
                </c:pt>
                <c:pt idx="2799">
                  <c:v>6.3999999999999996E-10</c:v>
                </c:pt>
                <c:pt idx="2800">
                  <c:v>6.3799999999999997E-10</c:v>
                </c:pt>
                <c:pt idx="2801">
                  <c:v>6.58E-10</c:v>
                </c:pt>
                <c:pt idx="2802">
                  <c:v>5.3300000000000002E-10</c:v>
                </c:pt>
                <c:pt idx="2803">
                  <c:v>5.8600000000000004E-10</c:v>
                </c:pt>
                <c:pt idx="2804">
                  <c:v>6.3399999999999998E-10</c:v>
                </c:pt>
                <c:pt idx="2805">
                  <c:v>6.5700000000000001E-10</c:v>
                </c:pt>
                <c:pt idx="2806">
                  <c:v>6.28E-10</c:v>
                </c:pt>
                <c:pt idx="2807">
                  <c:v>6.0799999999999997E-10</c:v>
                </c:pt>
                <c:pt idx="2808">
                  <c:v>5.5800000000000004E-10</c:v>
                </c:pt>
                <c:pt idx="2809">
                  <c:v>5.7799999999999997E-10</c:v>
                </c:pt>
                <c:pt idx="2810">
                  <c:v>6.4700000000000004E-10</c:v>
                </c:pt>
                <c:pt idx="2811">
                  <c:v>5.9500000000000001E-10</c:v>
                </c:pt>
                <c:pt idx="2812">
                  <c:v>5.9100000000000003E-10</c:v>
                </c:pt>
                <c:pt idx="2813">
                  <c:v>7.0400000000000005E-10</c:v>
                </c:pt>
                <c:pt idx="2814">
                  <c:v>6.1600000000000004E-10</c:v>
                </c:pt>
                <c:pt idx="2815">
                  <c:v>6.5700000000000001E-10</c:v>
                </c:pt>
                <c:pt idx="2816">
                  <c:v>6.0099999999999999E-10</c:v>
                </c:pt>
                <c:pt idx="2817">
                  <c:v>6.28E-10</c:v>
                </c:pt>
                <c:pt idx="2818">
                  <c:v>6.3199999999999999E-10</c:v>
                </c:pt>
                <c:pt idx="2819">
                  <c:v>6.1600000000000004E-10</c:v>
                </c:pt>
                <c:pt idx="2820">
                  <c:v>5.7099999999999999E-10</c:v>
                </c:pt>
                <c:pt idx="2821">
                  <c:v>6E-10</c:v>
                </c:pt>
                <c:pt idx="2822">
                  <c:v>5.6700000000000001E-10</c:v>
                </c:pt>
                <c:pt idx="2823">
                  <c:v>6.3599999999999998E-10</c:v>
                </c:pt>
                <c:pt idx="2824">
                  <c:v>5.4799999999999997E-10</c:v>
                </c:pt>
                <c:pt idx="2825">
                  <c:v>5.7199999999999999E-10</c:v>
                </c:pt>
                <c:pt idx="2826">
                  <c:v>6.2700000000000001E-10</c:v>
                </c:pt>
                <c:pt idx="2827">
                  <c:v>5.8500000000000005E-10</c:v>
                </c:pt>
                <c:pt idx="2828">
                  <c:v>6.0899999999999996E-10</c:v>
                </c:pt>
                <c:pt idx="2829">
                  <c:v>6.0499999999999998E-10</c:v>
                </c:pt>
                <c:pt idx="2830">
                  <c:v>6.1099999999999996E-10</c:v>
                </c:pt>
                <c:pt idx="2831">
                  <c:v>5.38E-10</c:v>
                </c:pt>
                <c:pt idx="2832">
                  <c:v>5.9600000000000001E-10</c:v>
                </c:pt>
                <c:pt idx="2833">
                  <c:v>6.4700000000000004E-10</c:v>
                </c:pt>
                <c:pt idx="2834">
                  <c:v>5.7099999999999999E-10</c:v>
                </c:pt>
                <c:pt idx="2835">
                  <c:v>6.5000000000000003E-10</c:v>
                </c:pt>
                <c:pt idx="2836">
                  <c:v>6.2000000000000003E-10</c:v>
                </c:pt>
                <c:pt idx="2837">
                  <c:v>5.8500000000000005E-10</c:v>
                </c:pt>
                <c:pt idx="2838">
                  <c:v>6.0599999999999998E-10</c:v>
                </c:pt>
                <c:pt idx="2839">
                  <c:v>5.5900000000000003E-10</c:v>
                </c:pt>
                <c:pt idx="2840">
                  <c:v>5.9000000000000003E-10</c:v>
                </c:pt>
                <c:pt idx="2841">
                  <c:v>6.6E-10</c:v>
                </c:pt>
                <c:pt idx="2842">
                  <c:v>5.7599999999999998E-10</c:v>
                </c:pt>
                <c:pt idx="2843">
                  <c:v>5.9200000000000002E-10</c:v>
                </c:pt>
                <c:pt idx="2844">
                  <c:v>5.7399999999999998E-10</c:v>
                </c:pt>
                <c:pt idx="2845">
                  <c:v>6.4500000000000005E-10</c:v>
                </c:pt>
                <c:pt idx="2846">
                  <c:v>6.3699999999999997E-10</c:v>
                </c:pt>
                <c:pt idx="2847">
                  <c:v>6.0299999999999999E-10</c:v>
                </c:pt>
                <c:pt idx="2848">
                  <c:v>6.2200000000000002E-10</c:v>
                </c:pt>
                <c:pt idx="2849">
                  <c:v>5.2900000000000003E-10</c:v>
                </c:pt>
                <c:pt idx="2850">
                  <c:v>6.3099999999999999E-10</c:v>
                </c:pt>
                <c:pt idx="2851">
                  <c:v>5.6100000000000003E-10</c:v>
                </c:pt>
                <c:pt idx="2852">
                  <c:v>5.6700000000000001E-10</c:v>
                </c:pt>
                <c:pt idx="2853">
                  <c:v>5.9000000000000003E-10</c:v>
                </c:pt>
                <c:pt idx="2854">
                  <c:v>6.0999999999999996E-10</c:v>
                </c:pt>
                <c:pt idx="2855">
                  <c:v>5.7999999999999996E-10</c:v>
                </c:pt>
                <c:pt idx="2856">
                  <c:v>6.4800000000000004E-10</c:v>
                </c:pt>
                <c:pt idx="2857">
                  <c:v>6.1700000000000004E-10</c:v>
                </c:pt>
                <c:pt idx="2858">
                  <c:v>6.0299999999999999E-10</c:v>
                </c:pt>
                <c:pt idx="2859">
                  <c:v>6.1099999999999996E-10</c:v>
                </c:pt>
                <c:pt idx="2860">
                  <c:v>6.2000000000000003E-10</c:v>
                </c:pt>
                <c:pt idx="2861">
                  <c:v>5.8299999999999995E-10</c:v>
                </c:pt>
                <c:pt idx="2862">
                  <c:v>5.68E-10</c:v>
                </c:pt>
                <c:pt idx="2863">
                  <c:v>6.3899999999999996E-10</c:v>
                </c:pt>
                <c:pt idx="2864">
                  <c:v>5.1799999999999997E-10</c:v>
                </c:pt>
                <c:pt idx="2865">
                  <c:v>6.0599999999999998E-10</c:v>
                </c:pt>
                <c:pt idx="2866">
                  <c:v>6.0899999999999996E-10</c:v>
                </c:pt>
                <c:pt idx="2867">
                  <c:v>5.99E-10</c:v>
                </c:pt>
                <c:pt idx="2868">
                  <c:v>5.9000000000000003E-10</c:v>
                </c:pt>
                <c:pt idx="2869">
                  <c:v>5.6300000000000002E-10</c:v>
                </c:pt>
                <c:pt idx="2870">
                  <c:v>5.6700000000000001E-10</c:v>
                </c:pt>
                <c:pt idx="2871">
                  <c:v>5.9700000000000001E-10</c:v>
                </c:pt>
                <c:pt idx="2872">
                  <c:v>5.7199999999999999E-10</c:v>
                </c:pt>
                <c:pt idx="2873">
                  <c:v>5.7699999999999997E-10</c:v>
                </c:pt>
                <c:pt idx="2874">
                  <c:v>6.2600000000000001E-10</c:v>
                </c:pt>
                <c:pt idx="2875">
                  <c:v>5.8299999999999995E-10</c:v>
                </c:pt>
                <c:pt idx="2876">
                  <c:v>6.3E-10</c:v>
                </c:pt>
                <c:pt idx="2877">
                  <c:v>5.5600000000000004E-10</c:v>
                </c:pt>
                <c:pt idx="2878">
                  <c:v>5.4999999999999996E-10</c:v>
                </c:pt>
                <c:pt idx="2879">
                  <c:v>5.2099999999999996E-10</c:v>
                </c:pt>
                <c:pt idx="2880">
                  <c:v>5.8199999999999995E-10</c:v>
                </c:pt>
                <c:pt idx="2881">
                  <c:v>6.3699999999999997E-10</c:v>
                </c:pt>
                <c:pt idx="2882">
                  <c:v>6.0499999999999998E-10</c:v>
                </c:pt>
                <c:pt idx="2883">
                  <c:v>5.7699999999999997E-10</c:v>
                </c:pt>
                <c:pt idx="2884">
                  <c:v>6.0799999999999997E-10</c:v>
                </c:pt>
                <c:pt idx="2885">
                  <c:v>6.2000000000000003E-10</c:v>
                </c:pt>
                <c:pt idx="2886">
                  <c:v>5.8800000000000004E-10</c:v>
                </c:pt>
                <c:pt idx="2887">
                  <c:v>5.9700000000000001E-10</c:v>
                </c:pt>
                <c:pt idx="2888">
                  <c:v>5.6000000000000003E-10</c:v>
                </c:pt>
                <c:pt idx="2889">
                  <c:v>6.2200000000000002E-10</c:v>
                </c:pt>
                <c:pt idx="2890">
                  <c:v>5.6300000000000002E-10</c:v>
                </c:pt>
                <c:pt idx="2891">
                  <c:v>6.4299999999999995E-10</c:v>
                </c:pt>
                <c:pt idx="2892">
                  <c:v>6.2300000000000002E-10</c:v>
                </c:pt>
                <c:pt idx="2893">
                  <c:v>5.8400000000000005E-10</c:v>
                </c:pt>
                <c:pt idx="2894">
                  <c:v>5.6300000000000002E-10</c:v>
                </c:pt>
                <c:pt idx="2895">
                  <c:v>6.4700000000000004E-10</c:v>
                </c:pt>
                <c:pt idx="2896">
                  <c:v>5.8600000000000004E-10</c:v>
                </c:pt>
                <c:pt idx="2897">
                  <c:v>6.2400000000000002E-10</c:v>
                </c:pt>
                <c:pt idx="2898">
                  <c:v>5.69E-10</c:v>
                </c:pt>
                <c:pt idx="2899">
                  <c:v>6E-10</c:v>
                </c:pt>
                <c:pt idx="2900">
                  <c:v>5.5700000000000004E-10</c:v>
                </c:pt>
                <c:pt idx="2901">
                  <c:v>5.3700000000000001E-10</c:v>
                </c:pt>
                <c:pt idx="2902">
                  <c:v>5.7199999999999999E-10</c:v>
                </c:pt>
                <c:pt idx="2903">
                  <c:v>6E-10</c:v>
                </c:pt>
                <c:pt idx="2904">
                  <c:v>5.9700000000000001E-10</c:v>
                </c:pt>
                <c:pt idx="2905">
                  <c:v>5.8500000000000005E-10</c:v>
                </c:pt>
                <c:pt idx="2906">
                  <c:v>6.0399999999999998E-10</c:v>
                </c:pt>
                <c:pt idx="2907">
                  <c:v>5.98E-10</c:v>
                </c:pt>
                <c:pt idx="2908">
                  <c:v>5.7699999999999997E-10</c:v>
                </c:pt>
                <c:pt idx="2909">
                  <c:v>6.1400000000000005E-10</c:v>
                </c:pt>
                <c:pt idx="2910">
                  <c:v>5.9000000000000003E-10</c:v>
                </c:pt>
                <c:pt idx="2911">
                  <c:v>6.0199999999999999E-10</c:v>
                </c:pt>
                <c:pt idx="2912">
                  <c:v>5.6600000000000001E-10</c:v>
                </c:pt>
                <c:pt idx="2913">
                  <c:v>5.8500000000000005E-10</c:v>
                </c:pt>
                <c:pt idx="2914">
                  <c:v>5.6000000000000003E-10</c:v>
                </c:pt>
                <c:pt idx="2915">
                  <c:v>5.4499999999999998E-10</c:v>
                </c:pt>
                <c:pt idx="2916">
                  <c:v>5.7899999999999997E-10</c:v>
                </c:pt>
                <c:pt idx="2917">
                  <c:v>6.3599999999999998E-10</c:v>
                </c:pt>
                <c:pt idx="2918">
                  <c:v>5.4299999999999999E-10</c:v>
                </c:pt>
                <c:pt idx="2919">
                  <c:v>6.0599999999999998E-10</c:v>
                </c:pt>
                <c:pt idx="2920">
                  <c:v>5.3600000000000001E-10</c:v>
                </c:pt>
                <c:pt idx="2921">
                  <c:v>5.9100000000000003E-10</c:v>
                </c:pt>
                <c:pt idx="2922">
                  <c:v>6.3899999999999996E-10</c:v>
                </c:pt>
                <c:pt idx="2923">
                  <c:v>5.8099999999999996E-10</c:v>
                </c:pt>
                <c:pt idx="2924">
                  <c:v>5.8199999999999995E-10</c:v>
                </c:pt>
                <c:pt idx="2925">
                  <c:v>5.8600000000000004E-10</c:v>
                </c:pt>
                <c:pt idx="2926">
                  <c:v>5.98E-10</c:v>
                </c:pt>
                <c:pt idx="2927">
                  <c:v>6.1800000000000004E-10</c:v>
                </c:pt>
                <c:pt idx="2928">
                  <c:v>6.1500000000000005E-10</c:v>
                </c:pt>
                <c:pt idx="2929">
                  <c:v>5.6000000000000003E-10</c:v>
                </c:pt>
                <c:pt idx="2930">
                  <c:v>6.3399999999999998E-10</c:v>
                </c:pt>
                <c:pt idx="2931">
                  <c:v>5.7499999999999998E-10</c:v>
                </c:pt>
                <c:pt idx="2932">
                  <c:v>5.6500000000000001E-10</c:v>
                </c:pt>
                <c:pt idx="2933">
                  <c:v>5.3700000000000001E-10</c:v>
                </c:pt>
                <c:pt idx="2934">
                  <c:v>5.5099999999999996E-10</c:v>
                </c:pt>
                <c:pt idx="2935">
                  <c:v>5.7899999999999997E-10</c:v>
                </c:pt>
                <c:pt idx="2936">
                  <c:v>5.9500000000000001E-10</c:v>
                </c:pt>
                <c:pt idx="2937">
                  <c:v>5.7099999999999999E-10</c:v>
                </c:pt>
                <c:pt idx="2938">
                  <c:v>6.2300000000000002E-10</c:v>
                </c:pt>
                <c:pt idx="2939">
                  <c:v>5.8099999999999996E-10</c:v>
                </c:pt>
                <c:pt idx="2940">
                  <c:v>5.8099999999999996E-10</c:v>
                </c:pt>
                <c:pt idx="2941">
                  <c:v>6.0099999999999999E-10</c:v>
                </c:pt>
                <c:pt idx="2942">
                  <c:v>5.9100000000000003E-10</c:v>
                </c:pt>
                <c:pt idx="2943">
                  <c:v>6.5100000000000003E-10</c:v>
                </c:pt>
                <c:pt idx="2944">
                  <c:v>5.8800000000000004E-10</c:v>
                </c:pt>
                <c:pt idx="2945">
                  <c:v>6.4099999999999996E-10</c:v>
                </c:pt>
                <c:pt idx="2946">
                  <c:v>5.7299999999999999E-10</c:v>
                </c:pt>
                <c:pt idx="2947">
                  <c:v>5.8099999999999996E-10</c:v>
                </c:pt>
                <c:pt idx="2948">
                  <c:v>5.6600000000000001E-10</c:v>
                </c:pt>
                <c:pt idx="2949">
                  <c:v>5.6400000000000002E-10</c:v>
                </c:pt>
                <c:pt idx="2950">
                  <c:v>5.9500000000000001E-10</c:v>
                </c:pt>
                <c:pt idx="2951">
                  <c:v>6.3E-10</c:v>
                </c:pt>
                <c:pt idx="2952">
                  <c:v>6.1700000000000004E-10</c:v>
                </c:pt>
                <c:pt idx="2953">
                  <c:v>6.4700000000000004E-10</c:v>
                </c:pt>
                <c:pt idx="2954">
                  <c:v>6.0799999999999997E-10</c:v>
                </c:pt>
                <c:pt idx="2955">
                  <c:v>5.4299999999999999E-10</c:v>
                </c:pt>
                <c:pt idx="2956">
                  <c:v>5.6500000000000001E-10</c:v>
                </c:pt>
                <c:pt idx="2957">
                  <c:v>6.1400000000000005E-10</c:v>
                </c:pt>
                <c:pt idx="2958">
                  <c:v>5.1599999999999998E-10</c:v>
                </c:pt>
                <c:pt idx="2959">
                  <c:v>6.1400000000000005E-10</c:v>
                </c:pt>
                <c:pt idx="2960">
                  <c:v>5.6600000000000001E-10</c:v>
                </c:pt>
                <c:pt idx="2961">
                  <c:v>6.1099999999999996E-10</c:v>
                </c:pt>
                <c:pt idx="2962">
                  <c:v>5.2700000000000004E-10</c:v>
                </c:pt>
                <c:pt idx="2963">
                  <c:v>5.2099999999999996E-10</c:v>
                </c:pt>
                <c:pt idx="2964">
                  <c:v>5.0600000000000001E-10</c:v>
                </c:pt>
                <c:pt idx="2965">
                  <c:v>5.3500000000000001E-10</c:v>
                </c:pt>
                <c:pt idx="2966">
                  <c:v>5.4999999999999996E-10</c:v>
                </c:pt>
                <c:pt idx="2967">
                  <c:v>6.0699999999999997E-10</c:v>
                </c:pt>
                <c:pt idx="2968">
                  <c:v>5.4599999999999998E-10</c:v>
                </c:pt>
                <c:pt idx="2969">
                  <c:v>5.68E-10</c:v>
                </c:pt>
                <c:pt idx="2970">
                  <c:v>6.0199999999999999E-10</c:v>
                </c:pt>
                <c:pt idx="2971">
                  <c:v>5.8900000000000003E-10</c:v>
                </c:pt>
                <c:pt idx="2972">
                  <c:v>5.4399999999999998E-10</c:v>
                </c:pt>
                <c:pt idx="2973">
                  <c:v>5.5900000000000003E-10</c:v>
                </c:pt>
                <c:pt idx="2974">
                  <c:v>5.98E-10</c:v>
                </c:pt>
                <c:pt idx="2975">
                  <c:v>5.9500000000000001E-10</c:v>
                </c:pt>
                <c:pt idx="2976">
                  <c:v>5.2600000000000004E-10</c:v>
                </c:pt>
                <c:pt idx="2977">
                  <c:v>5.2199999999999996E-10</c:v>
                </c:pt>
                <c:pt idx="2978">
                  <c:v>5.3400000000000002E-10</c:v>
                </c:pt>
                <c:pt idx="2979">
                  <c:v>5.5900000000000003E-10</c:v>
                </c:pt>
                <c:pt idx="2980">
                  <c:v>5.7999999999999996E-10</c:v>
                </c:pt>
                <c:pt idx="2981">
                  <c:v>5.6100000000000003E-10</c:v>
                </c:pt>
                <c:pt idx="2982">
                  <c:v>5.2900000000000003E-10</c:v>
                </c:pt>
                <c:pt idx="2983">
                  <c:v>5.2600000000000004E-10</c:v>
                </c:pt>
                <c:pt idx="2984">
                  <c:v>5.8800000000000004E-10</c:v>
                </c:pt>
                <c:pt idx="2985">
                  <c:v>5.4499999999999998E-10</c:v>
                </c:pt>
                <c:pt idx="2986">
                  <c:v>4.9099999999999996E-10</c:v>
                </c:pt>
                <c:pt idx="2987">
                  <c:v>5.8600000000000004E-10</c:v>
                </c:pt>
                <c:pt idx="2988">
                  <c:v>5.4799999999999997E-10</c:v>
                </c:pt>
                <c:pt idx="2989">
                  <c:v>5.9600000000000001E-10</c:v>
                </c:pt>
                <c:pt idx="2990">
                  <c:v>5.2500000000000005E-10</c:v>
                </c:pt>
                <c:pt idx="2991">
                  <c:v>6.28E-10</c:v>
                </c:pt>
                <c:pt idx="2992">
                  <c:v>5.68E-10</c:v>
                </c:pt>
                <c:pt idx="2993">
                  <c:v>5.8500000000000005E-10</c:v>
                </c:pt>
                <c:pt idx="2994">
                  <c:v>5.4499999999999998E-10</c:v>
                </c:pt>
                <c:pt idx="2995">
                  <c:v>5.9000000000000003E-10</c:v>
                </c:pt>
                <c:pt idx="2996">
                  <c:v>5.7699999999999997E-10</c:v>
                </c:pt>
                <c:pt idx="2997">
                  <c:v>5.9100000000000003E-10</c:v>
                </c:pt>
                <c:pt idx="2998">
                  <c:v>5.1799999999999997E-10</c:v>
                </c:pt>
                <c:pt idx="2999">
                  <c:v>5.7299999999999999E-10</c:v>
                </c:pt>
                <c:pt idx="3000">
                  <c:v>5.8600000000000004E-10</c:v>
                </c:pt>
                <c:pt idx="3001">
                  <c:v>5.7799999999999997E-10</c:v>
                </c:pt>
                <c:pt idx="3002">
                  <c:v>5.3000000000000003E-10</c:v>
                </c:pt>
                <c:pt idx="3003">
                  <c:v>5.2400000000000005E-10</c:v>
                </c:pt>
                <c:pt idx="3004">
                  <c:v>5.4699999999999997E-10</c:v>
                </c:pt>
                <c:pt idx="3005">
                  <c:v>5.7E-10</c:v>
                </c:pt>
                <c:pt idx="3006">
                  <c:v>6.0399999999999998E-10</c:v>
                </c:pt>
                <c:pt idx="3007">
                  <c:v>6.5300000000000002E-10</c:v>
                </c:pt>
                <c:pt idx="3008">
                  <c:v>5.4499999999999998E-10</c:v>
                </c:pt>
                <c:pt idx="3009">
                  <c:v>6E-10</c:v>
                </c:pt>
                <c:pt idx="3010">
                  <c:v>5.6100000000000003E-10</c:v>
                </c:pt>
                <c:pt idx="3011">
                  <c:v>5.1199999999999999E-10</c:v>
                </c:pt>
                <c:pt idx="3012">
                  <c:v>5.1299999999999999E-10</c:v>
                </c:pt>
                <c:pt idx="3013">
                  <c:v>5.5299999999999995E-10</c:v>
                </c:pt>
                <c:pt idx="3014">
                  <c:v>5.5800000000000004E-10</c:v>
                </c:pt>
                <c:pt idx="3015">
                  <c:v>5.39E-10</c:v>
                </c:pt>
                <c:pt idx="3016">
                  <c:v>5.4699999999999997E-10</c:v>
                </c:pt>
                <c:pt idx="3017">
                  <c:v>5.1399999999999998E-10</c:v>
                </c:pt>
                <c:pt idx="3018">
                  <c:v>5.5900000000000003E-10</c:v>
                </c:pt>
                <c:pt idx="3019">
                  <c:v>5.4999999999999996E-10</c:v>
                </c:pt>
                <c:pt idx="3020">
                  <c:v>5.3200000000000002E-10</c:v>
                </c:pt>
                <c:pt idx="3021">
                  <c:v>5.5800000000000004E-10</c:v>
                </c:pt>
                <c:pt idx="3022">
                  <c:v>6.0199999999999999E-10</c:v>
                </c:pt>
                <c:pt idx="3023">
                  <c:v>5.8099999999999996E-10</c:v>
                </c:pt>
                <c:pt idx="3024">
                  <c:v>5.7799999999999997E-10</c:v>
                </c:pt>
                <c:pt idx="3025">
                  <c:v>5.4299999999999999E-10</c:v>
                </c:pt>
                <c:pt idx="3026">
                  <c:v>5.68E-10</c:v>
                </c:pt>
                <c:pt idx="3027">
                  <c:v>5.5500000000000005E-10</c:v>
                </c:pt>
                <c:pt idx="3028">
                  <c:v>5.4599999999999998E-10</c:v>
                </c:pt>
                <c:pt idx="3029">
                  <c:v>5.08E-10</c:v>
                </c:pt>
                <c:pt idx="3030">
                  <c:v>5.7599999999999998E-10</c:v>
                </c:pt>
                <c:pt idx="3031">
                  <c:v>5.4699999999999997E-10</c:v>
                </c:pt>
                <c:pt idx="3032">
                  <c:v>5.2199999999999996E-10</c:v>
                </c:pt>
                <c:pt idx="3033">
                  <c:v>5.4299999999999999E-10</c:v>
                </c:pt>
                <c:pt idx="3034">
                  <c:v>5.4699999999999997E-10</c:v>
                </c:pt>
                <c:pt idx="3035">
                  <c:v>5.9200000000000002E-10</c:v>
                </c:pt>
                <c:pt idx="3036">
                  <c:v>5.7799999999999997E-10</c:v>
                </c:pt>
                <c:pt idx="3037">
                  <c:v>5.9000000000000003E-10</c:v>
                </c:pt>
                <c:pt idx="3038">
                  <c:v>5.6200000000000002E-10</c:v>
                </c:pt>
                <c:pt idx="3039">
                  <c:v>6E-10</c:v>
                </c:pt>
                <c:pt idx="3040">
                  <c:v>5.8299999999999995E-10</c:v>
                </c:pt>
                <c:pt idx="3041">
                  <c:v>4.9800000000000004E-10</c:v>
                </c:pt>
                <c:pt idx="3042">
                  <c:v>5.1399999999999998E-10</c:v>
                </c:pt>
                <c:pt idx="3043">
                  <c:v>6.0099999999999999E-10</c:v>
                </c:pt>
                <c:pt idx="3044">
                  <c:v>5.2099999999999996E-10</c:v>
                </c:pt>
                <c:pt idx="3045">
                  <c:v>5.7999999999999996E-10</c:v>
                </c:pt>
                <c:pt idx="3046">
                  <c:v>5.4199999999999999E-10</c:v>
                </c:pt>
                <c:pt idx="3047">
                  <c:v>5.6500000000000001E-10</c:v>
                </c:pt>
                <c:pt idx="3048">
                  <c:v>5.5800000000000004E-10</c:v>
                </c:pt>
                <c:pt idx="3049">
                  <c:v>4.9099999999999996E-10</c:v>
                </c:pt>
                <c:pt idx="3050">
                  <c:v>5.6500000000000001E-10</c:v>
                </c:pt>
                <c:pt idx="3051">
                  <c:v>5.5800000000000004E-10</c:v>
                </c:pt>
                <c:pt idx="3052">
                  <c:v>4.8799999999999997E-10</c:v>
                </c:pt>
                <c:pt idx="3053">
                  <c:v>5.68E-10</c:v>
                </c:pt>
                <c:pt idx="3054">
                  <c:v>6.0999999999999996E-10</c:v>
                </c:pt>
                <c:pt idx="3055">
                  <c:v>5.1E-10</c:v>
                </c:pt>
                <c:pt idx="3056">
                  <c:v>5.5400000000000005E-10</c:v>
                </c:pt>
                <c:pt idx="3057">
                  <c:v>5.3300000000000002E-10</c:v>
                </c:pt>
                <c:pt idx="3058">
                  <c:v>5.0200000000000002E-10</c:v>
                </c:pt>
                <c:pt idx="3059">
                  <c:v>5.0700000000000001E-10</c:v>
                </c:pt>
                <c:pt idx="3060">
                  <c:v>5.0200000000000002E-10</c:v>
                </c:pt>
                <c:pt idx="3061">
                  <c:v>4.9700000000000004E-10</c:v>
                </c:pt>
                <c:pt idx="3062">
                  <c:v>5.0400000000000002E-10</c:v>
                </c:pt>
                <c:pt idx="3063">
                  <c:v>5.2600000000000004E-10</c:v>
                </c:pt>
                <c:pt idx="3064">
                  <c:v>5.4E-10</c:v>
                </c:pt>
                <c:pt idx="3065">
                  <c:v>5.5500000000000005E-10</c:v>
                </c:pt>
                <c:pt idx="3066">
                  <c:v>5.2099999999999996E-10</c:v>
                </c:pt>
                <c:pt idx="3067">
                  <c:v>5.5900000000000003E-10</c:v>
                </c:pt>
                <c:pt idx="3068">
                  <c:v>5.3200000000000002E-10</c:v>
                </c:pt>
                <c:pt idx="3069">
                  <c:v>5.6300000000000002E-10</c:v>
                </c:pt>
                <c:pt idx="3070">
                  <c:v>5.0700000000000001E-10</c:v>
                </c:pt>
                <c:pt idx="3071">
                  <c:v>5.6700000000000001E-10</c:v>
                </c:pt>
                <c:pt idx="3072">
                  <c:v>4.65E-10</c:v>
                </c:pt>
                <c:pt idx="3073">
                  <c:v>5.9500000000000001E-10</c:v>
                </c:pt>
                <c:pt idx="3074">
                  <c:v>5.3400000000000002E-10</c:v>
                </c:pt>
                <c:pt idx="3075">
                  <c:v>5.2199999999999996E-10</c:v>
                </c:pt>
                <c:pt idx="3076">
                  <c:v>5.4599999999999998E-10</c:v>
                </c:pt>
                <c:pt idx="3077">
                  <c:v>5.7599999999999998E-10</c:v>
                </c:pt>
                <c:pt idx="3078">
                  <c:v>5.08E-10</c:v>
                </c:pt>
                <c:pt idx="3079">
                  <c:v>4.9099999999999996E-10</c:v>
                </c:pt>
                <c:pt idx="3080">
                  <c:v>5.4299999999999999E-10</c:v>
                </c:pt>
                <c:pt idx="3081">
                  <c:v>5.2400000000000005E-10</c:v>
                </c:pt>
                <c:pt idx="3082">
                  <c:v>5.3400000000000002E-10</c:v>
                </c:pt>
                <c:pt idx="3083">
                  <c:v>5.3000000000000003E-10</c:v>
                </c:pt>
                <c:pt idx="3084">
                  <c:v>5.1999999999999996E-10</c:v>
                </c:pt>
                <c:pt idx="3085">
                  <c:v>5.6600000000000001E-10</c:v>
                </c:pt>
                <c:pt idx="3086">
                  <c:v>5.5800000000000004E-10</c:v>
                </c:pt>
                <c:pt idx="3087">
                  <c:v>5.1199999999999999E-10</c:v>
                </c:pt>
                <c:pt idx="3088">
                  <c:v>6.1900000000000003E-10</c:v>
                </c:pt>
                <c:pt idx="3089">
                  <c:v>6E-10</c:v>
                </c:pt>
                <c:pt idx="3090">
                  <c:v>5.2700000000000004E-10</c:v>
                </c:pt>
                <c:pt idx="3091">
                  <c:v>5.3300000000000002E-10</c:v>
                </c:pt>
                <c:pt idx="3092">
                  <c:v>5.2199999999999996E-10</c:v>
                </c:pt>
                <c:pt idx="3093">
                  <c:v>5.5800000000000004E-10</c:v>
                </c:pt>
                <c:pt idx="3094">
                  <c:v>5.98E-10</c:v>
                </c:pt>
                <c:pt idx="3095">
                  <c:v>5.1599999999999998E-10</c:v>
                </c:pt>
                <c:pt idx="3096">
                  <c:v>5.2199999999999996E-10</c:v>
                </c:pt>
                <c:pt idx="3097">
                  <c:v>5.7499999999999998E-10</c:v>
                </c:pt>
                <c:pt idx="3098">
                  <c:v>5.5400000000000005E-10</c:v>
                </c:pt>
                <c:pt idx="3099">
                  <c:v>5.3100000000000003E-10</c:v>
                </c:pt>
                <c:pt idx="3100">
                  <c:v>6.0399999999999998E-10</c:v>
                </c:pt>
                <c:pt idx="3101">
                  <c:v>5.1799999999999997E-10</c:v>
                </c:pt>
                <c:pt idx="3102">
                  <c:v>4.8899999999999997E-10</c:v>
                </c:pt>
                <c:pt idx="3103">
                  <c:v>5.7299999999999999E-10</c:v>
                </c:pt>
                <c:pt idx="3104">
                  <c:v>5.1299999999999999E-10</c:v>
                </c:pt>
                <c:pt idx="3105">
                  <c:v>5.0600000000000001E-10</c:v>
                </c:pt>
                <c:pt idx="3106">
                  <c:v>5.3300000000000002E-10</c:v>
                </c:pt>
                <c:pt idx="3107">
                  <c:v>5.1099999999999999E-10</c:v>
                </c:pt>
                <c:pt idx="3108">
                  <c:v>5.5099999999999996E-10</c:v>
                </c:pt>
                <c:pt idx="3109">
                  <c:v>5.8500000000000005E-10</c:v>
                </c:pt>
                <c:pt idx="3110">
                  <c:v>5.2600000000000004E-10</c:v>
                </c:pt>
                <c:pt idx="3111">
                  <c:v>5.8700000000000004E-10</c:v>
                </c:pt>
                <c:pt idx="3112">
                  <c:v>4.8299999999999999E-10</c:v>
                </c:pt>
                <c:pt idx="3113">
                  <c:v>5.3500000000000001E-10</c:v>
                </c:pt>
                <c:pt idx="3114">
                  <c:v>6.1199999999999995E-10</c:v>
                </c:pt>
                <c:pt idx="3115">
                  <c:v>5.1799999999999997E-10</c:v>
                </c:pt>
                <c:pt idx="3116">
                  <c:v>5.3000000000000003E-10</c:v>
                </c:pt>
                <c:pt idx="3117">
                  <c:v>5.1599999999999998E-10</c:v>
                </c:pt>
                <c:pt idx="3118">
                  <c:v>5.0700000000000001E-10</c:v>
                </c:pt>
                <c:pt idx="3119">
                  <c:v>5.68E-10</c:v>
                </c:pt>
                <c:pt idx="3120">
                  <c:v>5.4E-10</c:v>
                </c:pt>
                <c:pt idx="3121">
                  <c:v>5.8299999999999995E-10</c:v>
                </c:pt>
                <c:pt idx="3122">
                  <c:v>5.6500000000000001E-10</c:v>
                </c:pt>
                <c:pt idx="3123">
                  <c:v>5.2400000000000005E-10</c:v>
                </c:pt>
                <c:pt idx="3124">
                  <c:v>5.2600000000000004E-10</c:v>
                </c:pt>
                <c:pt idx="3125">
                  <c:v>4.9600000000000004E-10</c:v>
                </c:pt>
                <c:pt idx="3126">
                  <c:v>5.6600000000000001E-10</c:v>
                </c:pt>
                <c:pt idx="3127">
                  <c:v>5.1299999999999999E-10</c:v>
                </c:pt>
                <c:pt idx="3128">
                  <c:v>5.0000000000000003E-10</c:v>
                </c:pt>
                <c:pt idx="3129">
                  <c:v>5.3500000000000001E-10</c:v>
                </c:pt>
                <c:pt idx="3130">
                  <c:v>5.3300000000000002E-10</c:v>
                </c:pt>
                <c:pt idx="3131">
                  <c:v>5.2600000000000004E-10</c:v>
                </c:pt>
                <c:pt idx="3132">
                  <c:v>4.4600000000000001E-10</c:v>
                </c:pt>
                <c:pt idx="3133">
                  <c:v>5.1299999999999999E-10</c:v>
                </c:pt>
                <c:pt idx="3134">
                  <c:v>4.8999999999999996E-10</c:v>
                </c:pt>
                <c:pt idx="3135">
                  <c:v>5.2400000000000005E-10</c:v>
                </c:pt>
                <c:pt idx="3136">
                  <c:v>5.1699999999999997E-10</c:v>
                </c:pt>
                <c:pt idx="3137">
                  <c:v>4.8399999999999998E-10</c:v>
                </c:pt>
                <c:pt idx="3138">
                  <c:v>4.8799999999999997E-10</c:v>
                </c:pt>
                <c:pt idx="3139">
                  <c:v>4.7500000000000001E-10</c:v>
                </c:pt>
                <c:pt idx="3140">
                  <c:v>5.9300000000000002E-10</c:v>
                </c:pt>
                <c:pt idx="3141">
                  <c:v>5.7299999999999999E-10</c:v>
                </c:pt>
                <c:pt idx="3142">
                  <c:v>4.8999999999999996E-10</c:v>
                </c:pt>
                <c:pt idx="3143">
                  <c:v>5.1899999999999997E-10</c:v>
                </c:pt>
                <c:pt idx="3144">
                  <c:v>4.9700000000000004E-10</c:v>
                </c:pt>
                <c:pt idx="3145">
                  <c:v>5.4999999999999996E-10</c:v>
                </c:pt>
                <c:pt idx="3146">
                  <c:v>5.4099999999999999E-10</c:v>
                </c:pt>
                <c:pt idx="3147">
                  <c:v>4.9399999999999995E-10</c:v>
                </c:pt>
                <c:pt idx="3148">
                  <c:v>4.8299999999999999E-10</c:v>
                </c:pt>
                <c:pt idx="3149">
                  <c:v>4.9800000000000004E-10</c:v>
                </c:pt>
                <c:pt idx="3150">
                  <c:v>5.2900000000000003E-10</c:v>
                </c:pt>
                <c:pt idx="3151">
                  <c:v>5.2199999999999996E-10</c:v>
                </c:pt>
                <c:pt idx="3152">
                  <c:v>5.1599999999999998E-10</c:v>
                </c:pt>
                <c:pt idx="3153">
                  <c:v>5.09E-10</c:v>
                </c:pt>
                <c:pt idx="3154">
                  <c:v>5.0200000000000002E-10</c:v>
                </c:pt>
                <c:pt idx="3155">
                  <c:v>4.9600000000000004E-10</c:v>
                </c:pt>
                <c:pt idx="3156">
                  <c:v>5.6200000000000002E-10</c:v>
                </c:pt>
                <c:pt idx="3157">
                  <c:v>5.8299999999999995E-10</c:v>
                </c:pt>
                <c:pt idx="3158">
                  <c:v>5.0000000000000003E-10</c:v>
                </c:pt>
                <c:pt idx="3159">
                  <c:v>5.5299999999999995E-10</c:v>
                </c:pt>
                <c:pt idx="3160">
                  <c:v>5.0200000000000002E-10</c:v>
                </c:pt>
                <c:pt idx="3161">
                  <c:v>5.4399999999999998E-10</c:v>
                </c:pt>
                <c:pt idx="3162">
                  <c:v>5.5099999999999996E-10</c:v>
                </c:pt>
                <c:pt idx="3163">
                  <c:v>5.6600000000000001E-10</c:v>
                </c:pt>
                <c:pt idx="3164">
                  <c:v>4.7500000000000001E-10</c:v>
                </c:pt>
                <c:pt idx="3165">
                  <c:v>4.8999999999999996E-10</c:v>
                </c:pt>
                <c:pt idx="3166">
                  <c:v>5.0200000000000002E-10</c:v>
                </c:pt>
                <c:pt idx="3167">
                  <c:v>5.3100000000000003E-10</c:v>
                </c:pt>
                <c:pt idx="3168">
                  <c:v>5.0700000000000001E-10</c:v>
                </c:pt>
                <c:pt idx="3169">
                  <c:v>5.1999999999999996E-10</c:v>
                </c:pt>
                <c:pt idx="3170">
                  <c:v>5.8600000000000004E-10</c:v>
                </c:pt>
                <c:pt idx="3171">
                  <c:v>5.5800000000000004E-10</c:v>
                </c:pt>
                <c:pt idx="3172">
                  <c:v>4.8199999999999999E-10</c:v>
                </c:pt>
                <c:pt idx="3173">
                  <c:v>5.2700000000000004E-10</c:v>
                </c:pt>
                <c:pt idx="3174">
                  <c:v>5.1899999999999997E-10</c:v>
                </c:pt>
                <c:pt idx="3175">
                  <c:v>5.6000000000000003E-10</c:v>
                </c:pt>
                <c:pt idx="3176">
                  <c:v>5.8400000000000005E-10</c:v>
                </c:pt>
                <c:pt idx="3177">
                  <c:v>5.1799999999999997E-10</c:v>
                </c:pt>
                <c:pt idx="3178">
                  <c:v>5.3700000000000001E-10</c:v>
                </c:pt>
                <c:pt idx="3179">
                  <c:v>4.5299999999999999E-10</c:v>
                </c:pt>
                <c:pt idx="3180">
                  <c:v>4.65E-10</c:v>
                </c:pt>
                <c:pt idx="3181">
                  <c:v>5.5900000000000003E-10</c:v>
                </c:pt>
                <c:pt idx="3182">
                  <c:v>4.8599999999999998E-10</c:v>
                </c:pt>
                <c:pt idx="3183">
                  <c:v>5.1899999999999997E-10</c:v>
                </c:pt>
                <c:pt idx="3184">
                  <c:v>5.5700000000000004E-10</c:v>
                </c:pt>
                <c:pt idx="3185">
                  <c:v>4.8499999999999998E-10</c:v>
                </c:pt>
                <c:pt idx="3186">
                  <c:v>4.9700000000000004E-10</c:v>
                </c:pt>
                <c:pt idx="3187">
                  <c:v>4.8799999999999997E-10</c:v>
                </c:pt>
                <c:pt idx="3188">
                  <c:v>5.08E-10</c:v>
                </c:pt>
                <c:pt idx="3189">
                  <c:v>5.3300000000000002E-10</c:v>
                </c:pt>
                <c:pt idx="3190">
                  <c:v>4.9500000000000005E-10</c:v>
                </c:pt>
                <c:pt idx="3191">
                  <c:v>5.1099999999999999E-10</c:v>
                </c:pt>
                <c:pt idx="3192">
                  <c:v>5.1399999999999998E-10</c:v>
                </c:pt>
                <c:pt idx="3193">
                  <c:v>4.9600000000000004E-10</c:v>
                </c:pt>
                <c:pt idx="3194">
                  <c:v>5.1799999999999997E-10</c:v>
                </c:pt>
                <c:pt idx="3195">
                  <c:v>5.0500000000000001E-10</c:v>
                </c:pt>
                <c:pt idx="3196">
                  <c:v>4.8199999999999999E-10</c:v>
                </c:pt>
                <c:pt idx="3197">
                  <c:v>5.3700000000000001E-10</c:v>
                </c:pt>
                <c:pt idx="3198">
                  <c:v>4.4099999999999998E-10</c:v>
                </c:pt>
                <c:pt idx="3199">
                  <c:v>5.2199999999999996E-10</c:v>
                </c:pt>
                <c:pt idx="3200">
                  <c:v>5.1E-10</c:v>
                </c:pt>
                <c:pt idx="3201">
                  <c:v>5.2800000000000004E-10</c:v>
                </c:pt>
                <c:pt idx="3202">
                  <c:v>5.0100000000000003E-10</c:v>
                </c:pt>
                <c:pt idx="3203">
                  <c:v>5.0500000000000001E-10</c:v>
                </c:pt>
                <c:pt idx="3204">
                  <c:v>4.8299999999999999E-10</c:v>
                </c:pt>
                <c:pt idx="3205">
                  <c:v>4.7300000000000002E-10</c:v>
                </c:pt>
                <c:pt idx="3206">
                  <c:v>4.7000000000000003E-10</c:v>
                </c:pt>
                <c:pt idx="3207">
                  <c:v>4.9299999999999995E-10</c:v>
                </c:pt>
                <c:pt idx="3208">
                  <c:v>5.1999999999999996E-10</c:v>
                </c:pt>
                <c:pt idx="3209">
                  <c:v>5.2500000000000005E-10</c:v>
                </c:pt>
                <c:pt idx="3210">
                  <c:v>5.0700000000000001E-10</c:v>
                </c:pt>
                <c:pt idx="3211">
                  <c:v>5.3000000000000003E-10</c:v>
                </c:pt>
                <c:pt idx="3212">
                  <c:v>5.7399999999999998E-10</c:v>
                </c:pt>
                <c:pt idx="3213">
                  <c:v>5.3700000000000001E-10</c:v>
                </c:pt>
                <c:pt idx="3214">
                  <c:v>5.6000000000000003E-10</c:v>
                </c:pt>
                <c:pt idx="3215">
                  <c:v>5.1799999999999997E-10</c:v>
                </c:pt>
                <c:pt idx="3216">
                  <c:v>5.2199999999999996E-10</c:v>
                </c:pt>
                <c:pt idx="3217">
                  <c:v>4.6600000000000005E-10</c:v>
                </c:pt>
                <c:pt idx="3218">
                  <c:v>4.7300000000000002E-10</c:v>
                </c:pt>
                <c:pt idx="3219">
                  <c:v>4.9600000000000004E-10</c:v>
                </c:pt>
                <c:pt idx="3220">
                  <c:v>5.69E-10</c:v>
                </c:pt>
                <c:pt idx="3221">
                  <c:v>4.9800000000000004E-10</c:v>
                </c:pt>
                <c:pt idx="3222">
                  <c:v>5.2500000000000005E-10</c:v>
                </c:pt>
                <c:pt idx="3223">
                  <c:v>4.4600000000000001E-10</c:v>
                </c:pt>
                <c:pt idx="3224">
                  <c:v>4.7000000000000003E-10</c:v>
                </c:pt>
                <c:pt idx="3225">
                  <c:v>4.8099999999999999E-10</c:v>
                </c:pt>
                <c:pt idx="3226">
                  <c:v>4.8999999999999996E-10</c:v>
                </c:pt>
                <c:pt idx="3227">
                  <c:v>4.7600000000000001E-10</c:v>
                </c:pt>
                <c:pt idx="3228">
                  <c:v>4.79E-10</c:v>
                </c:pt>
                <c:pt idx="3229">
                  <c:v>4.5599999999999998E-10</c:v>
                </c:pt>
                <c:pt idx="3230">
                  <c:v>4.6600000000000005E-10</c:v>
                </c:pt>
                <c:pt idx="3231">
                  <c:v>5.3700000000000001E-10</c:v>
                </c:pt>
                <c:pt idx="3232">
                  <c:v>5.8900000000000003E-10</c:v>
                </c:pt>
                <c:pt idx="3233">
                  <c:v>5.4899999999999997E-10</c:v>
                </c:pt>
                <c:pt idx="3234">
                  <c:v>5.1299999999999999E-10</c:v>
                </c:pt>
                <c:pt idx="3235">
                  <c:v>5.2900000000000003E-10</c:v>
                </c:pt>
                <c:pt idx="3236">
                  <c:v>5.0500000000000001E-10</c:v>
                </c:pt>
                <c:pt idx="3237">
                  <c:v>5.2500000000000005E-10</c:v>
                </c:pt>
                <c:pt idx="3238">
                  <c:v>4.5099999999999999E-10</c:v>
                </c:pt>
                <c:pt idx="3239">
                  <c:v>5.1399999999999998E-10</c:v>
                </c:pt>
                <c:pt idx="3240">
                  <c:v>5.1E-10</c:v>
                </c:pt>
                <c:pt idx="3241">
                  <c:v>4.6700000000000004E-10</c:v>
                </c:pt>
                <c:pt idx="3242">
                  <c:v>5.1599999999999998E-10</c:v>
                </c:pt>
                <c:pt idx="3243">
                  <c:v>5.08E-10</c:v>
                </c:pt>
                <c:pt idx="3244">
                  <c:v>5.5099999999999996E-10</c:v>
                </c:pt>
                <c:pt idx="3245">
                  <c:v>4.9199999999999996E-10</c:v>
                </c:pt>
                <c:pt idx="3246">
                  <c:v>4.9199999999999996E-10</c:v>
                </c:pt>
                <c:pt idx="3247">
                  <c:v>5.38E-10</c:v>
                </c:pt>
                <c:pt idx="3248">
                  <c:v>4.7000000000000003E-10</c:v>
                </c:pt>
                <c:pt idx="3249">
                  <c:v>6.1600000000000004E-10</c:v>
                </c:pt>
                <c:pt idx="3250">
                  <c:v>4.79E-10</c:v>
                </c:pt>
                <c:pt idx="3251">
                  <c:v>5.2199999999999996E-10</c:v>
                </c:pt>
                <c:pt idx="3252">
                  <c:v>4.7700000000000001E-10</c:v>
                </c:pt>
                <c:pt idx="3253">
                  <c:v>5.3600000000000001E-10</c:v>
                </c:pt>
                <c:pt idx="3254">
                  <c:v>5.4099999999999999E-10</c:v>
                </c:pt>
                <c:pt idx="3255">
                  <c:v>5.4499999999999998E-10</c:v>
                </c:pt>
                <c:pt idx="3256">
                  <c:v>5.5600000000000004E-10</c:v>
                </c:pt>
                <c:pt idx="3257">
                  <c:v>5.09E-10</c:v>
                </c:pt>
                <c:pt idx="3258">
                  <c:v>4.9199999999999996E-10</c:v>
                </c:pt>
                <c:pt idx="3259">
                  <c:v>5.4899999999999997E-10</c:v>
                </c:pt>
                <c:pt idx="3260">
                  <c:v>5.0000000000000003E-10</c:v>
                </c:pt>
                <c:pt idx="3261">
                  <c:v>5.1099999999999999E-10</c:v>
                </c:pt>
                <c:pt idx="3262">
                  <c:v>5.0400000000000002E-10</c:v>
                </c:pt>
                <c:pt idx="3263">
                  <c:v>5.0100000000000003E-10</c:v>
                </c:pt>
                <c:pt idx="3264">
                  <c:v>5.0100000000000003E-10</c:v>
                </c:pt>
                <c:pt idx="3265">
                  <c:v>4.7300000000000002E-10</c:v>
                </c:pt>
                <c:pt idx="3266">
                  <c:v>4.3699999999999999E-10</c:v>
                </c:pt>
                <c:pt idx="3267">
                  <c:v>5.5700000000000004E-10</c:v>
                </c:pt>
                <c:pt idx="3268">
                  <c:v>4.8599999999999998E-10</c:v>
                </c:pt>
                <c:pt idx="3269">
                  <c:v>4.8899999999999997E-10</c:v>
                </c:pt>
                <c:pt idx="3270">
                  <c:v>5.3000000000000003E-10</c:v>
                </c:pt>
                <c:pt idx="3271">
                  <c:v>5.2700000000000004E-10</c:v>
                </c:pt>
                <c:pt idx="3272">
                  <c:v>4.9800000000000004E-10</c:v>
                </c:pt>
                <c:pt idx="3273">
                  <c:v>5.3000000000000003E-10</c:v>
                </c:pt>
                <c:pt idx="3274">
                  <c:v>5.5199999999999995E-10</c:v>
                </c:pt>
                <c:pt idx="3275">
                  <c:v>5.3700000000000001E-10</c:v>
                </c:pt>
                <c:pt idx="3276">
                  <c:v>5.3500000000000001E-10</c:v>
                </c:pt>
                <c:pt idx="3277">
                  <c:v>5.2099999999999996E-10</c:v>
                </c:pt>
                <c:pt idx="3278">
                  <c:v>5.2500000000000005E-10</c:v>
                </c:pt>
                <c:pt idx="3279">
                  <c:v>5.3000000000000003E-10</c:v>
                </c:pt>
                <c:pt idx="3280">
                  <c:v>5.0600000000000001E-10</c:v>
                </c:pt>
                <c:pt idx="3281">
                  <c:v>4.8999999999999996E-10</c:v>
                </c:pt>
                <c:pt idx="3282">
                  <c:v>5.2700000000000004E-10</c:v>
                </c:pt>
                <c:pt idx="3283">
                  <c:v>4.9900000000000003E-10</c:v>
                </c:pt>
                <c:pt idx="3284">
                  <c:v>5.0100000000000003E-10</c:v>
                </c:pt>
                <c:pt idx="3285">
                  <c:v>5.1599999999999998E-10</c:v>
                </c:pt>
                <c:pt idx="3286">
                  <c:v>5.5900000000000003E-10</c:v>
                </c:pt>
                <c:pt idx="3287">
                  <c:v>4.9199999999999996E-10</c:v>
                </c:pt>
                <c:pt idx="3288">
                  <c:v>5.9700000000000001E-10</c:v>
                </c:pt>
                <c:pt idx="3289">
                  <c:v>5.3600000000000001E-10</c:v>
                </c:pt>
                <c:pt idx="3290">
                  <c:v>5.4499999999999998E-10</c:v>
                </c:pt>
                <c:pt idx="3291">
                  <c:v>4.8099999999999999E-10</c:v>
                </c:pt>
                <c:pt idx="3292">
                  <c:v>4.9800000000000004E-10</c:v>
                </c:pt>
                <c:pt idx="3293">
                  <c:v>4.8399999999999998E-10</c:v>
                </c:pt>
                <c:pt idx="3294">
                  <c:v>4.8099999999999999E-10</c:v>
                </c:pt>
                <c:pt idx="3295">
                  <c:v>5.3700000000000001E-10</c:v>
                </c:pt>
                <c:pt idx="3296">
                  <c:v>4.9800000000000004E-10</c:v>
                </c:pt>
                <c:pt idx="3297">
                  <c:v>4.9199999999999996E-10</c:v>
                </c:pt>
                <c:pt idx="3298">
                  <c:v>4.7100000000000003E-10</c:v>
                </c:pt>
                <c:pt idx="3299">
                  <c:v>4.9399999999999995E-10</c:v>
                </c:pt>
                <c:pt idx="3300">
                  <c:v>4.79E-10</c:v>
                </c:pt>
                <c:pt idx="3301">
                  <c:v>4.9500000000000005E-10</c:v>
                </c:pt>
                <c:pt idx="3302">
                  <c:v>5.1299999999999999E-10</c:v>
                </c:pt>
                <c:pt idx="3303">
                  <c:v>4.65E-10</c:v>
                </c:pt>
                <c:pt idx="3304">
                  <c:v>4.5700000000000002E-10</c:v>
                </c:pt>
                <c:pt idx="3305">
                  <c:v>5.5099999999999996E-10</c:v>
                </c:pt>
                <c:pt idx="3306">
                  <c:v>4.9600000000000004E-10</c:v>
                </c:pt>
                <c:pt idx="3307">
                  <c:v>4.6700000000000004E-10</c:v>
                </c:pt>
                <c:pt idx="3308">
                  <c:v>4.9299999999999995E-10</c:v>
                </c:pt>
                <c:pt idx="3309">
                  <c:v>4.9800000000000004E-10</c:v>
                </c:pt>
                <c:pt idx="3310">
                  <c:v>4.9800000000000004E-10</c:v>
                </c:pt>
                <c:pt idx="3311">
                  <c:v>4.8299999999999999E-10</c:v>
                </c:pt>
                <c:pt idx="3312">
                  <c:v>5.1199999999999999E-10</c:v>
                </c:pt>
                <c:pt idx="3313">
                  <c:v>5.5400000000000005E-10</c:v>
                </c:pt>
                <c:pt idx="3314">
                  <c:v>5.2700000000000004E-10</c:v>
                </c:pt>
                <c:pt idx="3315">
                  <c:v>5.1899999999999997E-10</c:v>
                </c:pt>
                <c:pt idx="3316">
                  <c:v>4.2299999999999999E-10</c:v>
                </c:pt>
                <c:pt idx="3317">
                  <c:v>5.2800000000000004E-10</c:v>
                </c:pt>
                <c:pt idx="3318">
                  <c:v>5.0000000000000003E-10</c:v>
                </c:pt>
                <c:pt idx="3319">
                  <c:v>4.9500000000000005E-10</c:v>
                </c:pt>
                <c:pt idx="3320">
                  <c:v>4.5900000000000002E-10</c:v>
                </c:pt>
                <c:pt idx="3321">
                  <c:v>4.8299999999999999E-10</c:v>
                </c:pt>
                <c:pt idx="3322">
                  <c:v>4.64E-10</c:v>
                </c:pt>
                <c:pt idx="3323">
                  <c:v>5.0300000000000002E-10</c:v>
                </c:pt>
                <c:pt idx="3324">
                  <c:v>5.4499999999999998E-10</c:v>
                </c:pt>
                <c:pt idx="3325">
                  <c:v>5.3000000000000003E-10</c:v>
                </c:pt>
                <c:pt idx="3326">
                  <c:v>4.7700000000000001E-10</c:v>
                </c:pt>
                <c:pt idx="3327">
                  <c:v>5.2199999999999996E-10</c:v>
                </c:pt>
                <c:pt idx="3328">
                  <c:v>4.5499999999999998E-10</c:v>
                </c:pt>
                <c:pt idx="3329">
                  <c:v>5.2099999999999996E-10</c:v>
                </c:pt>
                <c:pt idx="3330">
                  <c:v>5.1099999999999999E-10</c:v>
                </c:pt>
                <c:pt idx="3331">
                  <c:v>4.7700000000000001E-10</c:v>
                </c:pt>
                <c:pt idx="3332">
                  <c:v>5.1199999999999999E-10</c:v>
                </c:pt>
                <c:pt idx="3333">
                  <c:v>4.8699999999999997E-10</c:v>
                </c:pt>
                <c:pt idx="3334">
                  <c:v>4.78E-10</c:v>
                </c:pt>
                <c:pt idx="3335">
                  <c:v>5.2700000000000004E-10</c:v>
                </c:pt>
                <c:pt idx="3336">
                  <c:v>4.6100000000000001E-10</c:v>
                </c:pt>
                <c:pt idx="3337">
                  <c:v>5.38E-10</c:v>
                </c:pt>
                <c:pt idx="3338">
                  <c:v>4.6600000000000005E-10</c:v>
                </c:pt>
                <c:pt idx="3339">
                  <c:v>4.8199999999999999E-10</c:v>
                </c:pt>
                <c:pt idx="3340">
                  <c:v>4.9399999999999995E-10</c:v>
                </c:pt>
                <c:pt idx="3341">
                  <c:v>5.1399999999999998E-10</c:v>
                </c:pt>
                <c:pt idx="3342">
                  <c:v>4.5E-10</c:v>
                </c:pt>
                <c:pt idx="3343">
                  <c:v>5.2800000000000004E-10</c:v>
                </c:pt>
                <c:pt idx="3344">
                  <c:v>4.6100000000000001E-10</c:v>
                </c:pt>
                <c:pt idx="3345">
                  <c:v>4.5499999999999998E-10</c:v>
                </c:pt>
                <c:pt idx="3346">
                  <c:v>4.7200000000000002E-10</c:v>
                </c:pt>
                <c:pt idx="3347">
                  <c:v>4.5700000000000002E-10</c:v>
                </c:pt>
                <c:pt idx="3348">
                  <c:v>5.1499999999999998E-10</c:v>
                </c:pt>
                <c:pt idx="3349">
                  <c:v>5.08E-10</c:v>
                </c:pt>
                <c:pt idx="3350">
                  <c:v>5.0500000000000001E-10</c:v>
                </c:pt>
                <c:pt idx="3351">
                  <c:v>4.9500000000000005E-10</c:v>
                </c:pt>
                <c:pt idx="3352">
                  <c:v>5.4499999999999998E-10</c:v>
                </c:pt>
                <c:pt idx="3353">
                  <c:v>5.39E-10</c:v>
                </c:pt>
                <c:pt idx="3354">
                  <c:v>4.7700000000000001E-10</c:v>
                </c:pt>
                <c:pt idx="3355">
                  <c:v>4.7600000000000001E-10</c:v>
                </c:pt>
                <c:pt idx="3356">
                  <c:v>4.65E-10</c:v>
                </c:pt>
                <c:pt idx="3357">
                  <c:v>5.09E-10</c:v>
                </c:pt>
                <c:pt idx="3358">
                  <c:v>4.8299999999999999E-10</c:v>
                </c:pt>
                <c:pt idx="3359">
                  <c:v>4.7600000000000001E-10</c:v>
                </c:pt>
                <c:pt idx="3360">
                  <c:v>5.1699999999999997E-10</c:v>
                </c:pt>
                <c:pt idx="3361">
                  <c:v>5.0200000000000002E-10</c:v>
                </c:pt>
                <c:pt idx="3362">
                  <c:v>5.0600000000000001E-10</c:v>
                </c:pt>
                <c:pt idx="3363">
                  <c:v>5.2500000000000005E-10</c:v>
                </c:pt>
                <c:pt idx="3364">
                  <c:v>4.7100000000000003E-10</c:v>
                </c:pt>
                <c:pt idx="3365">
                  <c:v>4.7500000000000001E-10</c:v>
                </c:pt>
                <c:pt idx="3366">
                  <c:v>4.9900000000000003E-10</c:v>
                </c:pt>
                <c:pt idx="3367">
                  <c:v>5.2199999999999996E-10</c:v>
                </c:pt>
                <c:pt idx="3368">
                  <c:v>4.8E-10</c:v>
                </c:pt>
                <c:pt idx="3369">
                  <c:v>4.9099999999999996E-10</c:v>
                </c:pt>
                <c:pt idx="3370">
                  <c:v>4.6600000000000005E-10</c:v>
                </c:pt>
                <c:pt idx="3371">
                  <c:v>5.0000000000000003E-10</c:v>
                </c:pt>
                <c:pt idx="3372">
                  <c:v>5.3000000000000003E-10</c:v>
                </c:pt>
                <c:pt idx="3373">
                  <c:v>4.4200000000000002E-10</c:v>
                </c:pt>
                <c:pt idx="3374">
                  <c:v>5.09E-10</c:v>
                </c:pt>
                <c:pt idx="3375">
                  <c:v>4.8799999999999997E-10</c:v>
                </c:pt>
                <c:pt idx="3376">
                  <c:v>5.4699999999999997E-10</c:v>
                </c:pt>
                <c:pt idx="3377">
                  <c:v>4.8399999999999998E-10</c:v>
                </c:pt>
                <c:pt idx="3378">
                  <c:v>4.5499999999999998E-10</c:v>
                </c:pt>
                <c:pt idx="3379">
                  <c:v>4.7000000000000003E-10</c:v>
                </c:pt>
                <c:pt idx="3380">
                  <c:v>4.7000000000000003E-10</c:v>
                </c:pt>
                <c:pt idx="3381">
                  <c:v>4.5900000000000002E-10</c:v>
                </c:pt>
                <c:pt idx="3382">
                  <c:v>4.3599999999999999E-10</c:v>
                </c:pt>
                <c:pt idx="3383">
                  <c:v>5.4399999999999998E-10</c:v>
                </c:pt>
                <c:pt idx="3384">
                  <c:v>5.38E-10</c:v>
                </c:pt>
                <c:pt idx="3385">
                  <c:v>4.7300000000000002E-10</c:v>
                </c:pt>
                <c:pt idx="3386">
                  <c:v>4.8399999999999998E-10</c:v>
                </c:pt>
                <c:pt idx="3387">
                  <c:v>5.1599999999999998E-10</c:v>
                </c:pt>
                <c:pt idx="3388">
                  <c:v>5.2099999999999996E-10</c:v>
                </c:pt>
                <c:pt idx="3389">
                  <c:v>5.0400000000000002E-10</c:v>
                </c:pt>
                <c:pt idx="3390">
                  <c:v>4.8799999999999997E-10</c:v>
                </c:pt>
                <c:pt idx="3391">
                  <c:v>4.8899999999999997E-10</c:v>
                </c:pt>
                <c:pt idx="3392">
                  <c:v>5.0200000000000002E-10</c:v>
                </c:pt>
                <c:pt idx="3393">
                  <c:v>5.1E-10</c:v>
                </c:pt>
                <c:pt idx="3394">
                  <c:v>4.63E-10</c:v>
                </c:pt>
                <c:pt idx="3395">
                  <c:v>4.6000000000000001E-10</c:v>
                </c:pt>
                <c:pt idx="3396">
                  <c:v>4.7200000000000002E-10</c:v>
                </c:pt>
                <c:pt idx="3397">
                  <c:v>4.78E-10</c:v>
                </c:pt>
                <c:pt idx="3398">
                  <c:v>4.7000000000000003E-10</c:v>
                </c:pt>
                <c:pt idx="3399">
                  <c:v>4.78E-10</c:v>
                </c:pt>
                <c:pt idx="3400">
                  <c:v>4.5099999999999999E-10</c:v>
                </c:pt>
                <c:pt idx="3401">
                  <c:v>4.8799999999999997E-10</c:v>
                </c:pt>
                <c:pt idx="3402">
                  <c:v>5.2299999999999995E-10</c:v>
                </c:pt>
                <c:pt idx="3403">
                  <c:v>4.6900000000000003E-10</c:v>
                </c:pt>
                <c:pt idx="3404">
                  <c:v>4.5800000000000002E-10</c:v>
                </c:pt>
                <c:pt idx="3405">
                  <c:v>5.2299999999999995E-10</c:v>
                </c:pt>
                <c:pt idx="3406">
                  <c:v>4.4700000000000001E-10</c:v>
                </c:pt>
                <c:pt idx="3407">
                  <c:v>4.5900000000000002E-10</c:v>
                </c:pt>
                <c:pt idx="3408">
                  <c:v>5.2199999999999996E-10</c:v>
                </c:pt>
                <c:pt idx="3409">
                  <c:v>4.9399999999999995E-10</c:v>
                </c:pt>
                <c:pt idx="3410">
                  <c:v>5.1799999999999997E-10</c:v>
                </c:pt>
                <c:pt idx="3411">
                  <c:v>4.7400000000000002E-10</c:v>
                </c:pt>
                <c:pt idx="3412">
                  <c:v>4.65E-10</c:v>
                </c:pt>
                <c:pt idx="3413">
                  <c:v>4.9800000000000004E-10</c:v>
                </c:pt>
                <c:pt idx="3414">
                  <c:v>4.64E-10</c:v>
                </c:pt>
                <c:pt idx="3415">
                  <c:v>4.9600000000000004E-10</c:v>
                </c:pt>
                <c:pt idx="3416">
                  <c:v>4.8499999999999998E-10</c:v>
                </c:pt>
                <c:pt idx="3417">
                  <c:v>4.5700000000000002E-10</c:v>
                </c:pt>
                <c:pt idx="3418">
                  <c:v>4.9199999999999996E-10</c:v>
                </c:pt>
                <c:pt idx="3419">
                  <c:v>4.8599999999999998E-10</c:v>
                </c:pt>
                <c:pt idx="3420">
                  <c:v>4.9600000000000004E-10</c:v>
                </c:pt>
                <c:pt idx="3421">
                  <c:v>4.8099999999999999E-10</c:v>
                </c:pt>
                <c:pt idx="3422">
                  <c:v>4.5399999999999998E-10</c:v>
                </c:pt>
                <c:pt idx="3423">
                  <c:v>4.63E-10</c:v>
                </c:pt>
                <c:pt idx="3424">
                  <c:v>4.5299999999999999E-10</c:v>
                </c:pt>
                <c:pt idx="3425">
                  <c:v>4.7000000000000003E-10</c:v>
                </c:pt>
                <c:pt idx="3426">
                  <c:v>4.9900000000000003E-10</c:v>
                </c:pt>
                <c:pt idx="3427">
                  <c:v>4.3100000000000001E-10</c:v>
                </c:pt>
                <c:pt idx="3428">
                  <c:v>4.7200000000000002E-10</c:v>
                </c:pt>
                <c:pt idx="3429">
                  <c:v>4.8899999999999997E-10</c:v>
                </c:pt>
                <c:pt idx="3430">
                  <c:v>4.9800000000000004E-10</c:v>
                </c:pt>
                <c:pt idx="3431">
                  <c:v>4.8999999999999996E-10</c:v>
                </c:pt>
                <c:pt idx="3432">
                  <c:v>4.7000000000000003E-10</c:v>
                </c:pt>
                <c:pt idx="3433">
                  <c:v>4.8499999999999998E-10</c:v>
                </c:pt>
                <c:pt idx="3434">
                  <c:v>4.6800000000000004E-10</c:v>
                </c:pt>
                <c:pt idx="3435">
                  <c:v>4.7100000000000003E-10</c:v>
                </c:pt>
                <c:pt idx="3436">
                  <c:v>4.8699999999999997E-10</c:v>
                </c:pt>
                <c:pt idx="3437">
                  <c:v>4.8899999999999997E-10</c:v>
                </c:pt>
                <c:pt idx="3438">
                  <c:v>4.8799999999999997E-10</c:v>
                </c:pt>
                <c:pt idx="3439">
                  <c:v>4.5599999999999998E-10</c:v>
                </c:pt>
                <c:pt idx="3440">
                  <c:v>4.9700000000000004E-10</c:v>
                </c:pt>
                <c:pt idx="3441">
                  <c:v>4.8699999999999997E-10</c:v>
                </c:pt>
                <c:pt idx="3442">
                  <c:v>4.1400000000000002E-10</c:v>
                </c:pt>
                <c:pt idx="3443">
                  <c:v>5.5500000000000005E-10</c:v>
                </c:pt>
                <c:pt idx="3444">
                  <c:v>4.5599999999999998E-10</c:v>
                </c:pt>
                <c:pt idx="3445">
                  <c:v>4.7700000000000001E-10</c:v>
                </c:pt>
                <c:pt idx="3446">
                  <c:v>4.5499999999999998E-10</c:v>
                </c:pt>
                <c:pt idx="3447">
                  <c:v>4.3000000000000001E-10</c:v>
                </c:pt>
                <c:pt idx="3448">
                  <c:v>4.49E-10</c:v>
                </c:pt>
                <c:pt idx="3449">
                  <c:v>4.7400000000000002E-10</c:v>
                </c:pt>
                <c:pt idx="3450">
                  <c:v>4.4400000000000002E-10</c:v>
                </c:pt>
                <c:pt idx="3451">
                  <c:v>4.7700000000000001E-10</c:v>
                </c:pt>
                <c:pt idx="3452">
                  <c:v>4.8699999999999997E-10</c:v>
                </c:pt>
                <c:pt idx="3453">
                  <c:v>4.9600000000000004E-10</c:v>
                </c:pt>
                <c:pt idx="3454">
                  <c:v>4.2599999999999998E-10</c:v>
                </c:pt>
                <c:pt idx="3455">
                  <c:v>4.49E-10</c:v>
                </c:pt>
                <c:pt idx="3456">
                  <c:v>4.5099999999999999E-10</c:v>
                </c:pt>
                <c:pt idx="3457">
                  <c:v>4.7200000000000002E-10</c:v>
                </c:pt>
                <c:pt idx="3458">
                  <c:v>4.5800000000000002E-10</c:v>
                </c:pt>
                <c:pt idx="3459">
                  <c:v>4.6800000000000004E-10</c:v>
                </c:pt>
                <c:pt idx="3460">
                  <c:v>4.5900000000000002E-10</c:v>
                </c:pt>
                <c:pt idx="3461">
                  <c:v>4.0699999999999999E-10</c:v>
                </c:pt>
                <c:pt idx="3462">
                  <c:v>4.6200000000000001E-10</c:v>
                </c:pt>
                <c:pt idx="3463">
                  <c:v>4.8399999999999998E-10</c:v>
                </c:pt>
                <c:pt idx="3464">
                  <c:v>4.2199999999999999E-10</c:v>
                </c:pt>
                <c:pt idx="3465">
                  <c:v>4.48E-10</c:v>
                </c:pt>
                <c:pt idx="3466">
                  <c:v>5.2500000000000005E-10</c:v>
                </c:pt>
                <c:pt idx="3467">
                  <c:v>4.8699999999999997E-10</c:v>
                </c:pt>
                <c:pt idx="3468">
                  <c:v>5.0000000000000003E-10</c:v>
                </c:pt>
                <c:pt idx="3469">
                  <c:v>5.0600000000000001E-10</c:v>
                </c:pt>
                <c:pt idx="3470">
                  <c:v>5.2600000000000004E-10</c:v>
                </c:pt>
                <c:pt idx="3471">
                  <c:v>4.5399999999999998E-10</c:v>
                </c:pt>
                <c:pt idx="3472">
                  <c:v>4.49E-10</c:v>
                </c:pt>
                <c:pt idx="3473">
                  <c:v>4.79E-10</c:v>
                </c:pt>
                <c:pt idx="3474">
                  <c:v>4.7600000000000001E-10</c:v>
                </c:pt>
                <c:pt idx="3475">
                  <c:v>4.8699999999999997E-10</c:v>
                </c:pt>
                <c:pt idx="3476">
                  <c:v>5.0500000000000001E-10</c:v>
                </c:pt>
                <c:pt idx="3477">
                  <c:v>4.5E-10</c:v>
                </c:pt>
                <c:pt idx="3478">
                  <c:v>5.0500000000000001E-10</c:v>
                </c:pt>
                <c:pt idx="3479">
                  <c:v>4.8899999999999997E-10</c:v>
                </c:pt>
                <c:pt idx="3480">
                  <c:v>4.35E-10</c:v>
                </c:pt>
                <c:pt idx="3481">
                  <c:v>4.8E-10</c:v>
                </c:pt>
                <c:pt idx="3482">
                  <c:v>4.9299999999999995E-10</c:v>
                </c:pt>
                <c:pt idx="3483">
                  <c:v>4.3699999999999999E-10</c:v>
                </c:pt>
                <c:pt idx="3484">
                  <c:v>4.2399999999999998E-10</c:v>
                </c:pt>
                <c:pt idx="3485">
                  <c:v>4.6700000000000004E-10</c:v>
                </c:pt>
                <c:pt idx="3486">
                  <c:v>4.5499999999999998E-10</c:v>
                </c:pt>
                <c:pt idx="3487">
                  <c:v>4.8799999999999997E-10</c:v>
                </c:pt>
                <c:pt idx="3488">
                  <c:v>4.4200000000000002E-10</c:v>
                </c:pt>
                <c:pt idx="3489">
                  <c:v>4.4500000000000001E-10</c:v>
                </c:pt>
                <c:pt idx="3490">
                  <c:v>5.1299999999999999E-10</c:v>
                </c:pt>
                <c:pt idx="3491">
                  <c:v>4.6800000000000004E-10</c:v>
                </c:pt>
                <c:pt idx="3492">
                  <c:v>4.8699999999999997E-10</c:v>
                </c:pt>
                <c:pt idx="3493">
                  <c:v>4.8099999999999999E-10</c:v>
                </c:pt>
                <c:pt idx="3494">
                  <c:v>4.49E-10</c:v>
                </c:pt>
                <c:pt idx="3495">
                  <c:v>4.2E-10</c:v>
                </c:pt>
                <c:pt idx="3496">
                  <c:v>4.4500000000000001E-10</c:v>
                </c:pt>
                <c:pt idx="3497">
                  <c:v>5.3300000000000002E-10</c:v>
                </c:pt>
                <c:pt idx="3498">
                  <c:v>4.8E-10</c:v>
                </c:pt>
                <c:pt idx="3499">
                  <c:v>4.63E-10</c:v>
                </c:pt>
                <c:pt idx="3500">
                  <c:v>5.1399999999999998E-10</c:v>
                </c:pt>
                <c:pt idx="3501">
                  <c:v>5.3300000000000002E-10</c:v>
                </c:pt>
                <c:pt idx="3502">
                  <c:v>4.7300000000000002E-10</c:v>
                </c:pt>
                <c:pt idx="3503">
                  <c:v>4.78E-10</c:v>
                </c:pt>
                <c:pt idx="3504">
                  <c:v>4.79E-10</c:v>
                </c:pt>
                <c:pt idx="3505">
                  <c:v>4.6800000000000004E-10</c:v>
                </c:pt>
                <c:pt idx="3506">
                  <c:v>4.6900000000000003E-10</c:v>
                </c:pt>
                <c:pt idx="3507">
                  <c:v>4.8099999999999999E-10</c:v>
                </c:pt>
                <c:pt idx="3508">
                  <c:v>5.0700000000000001E-10</c:v>
                </c:pt>
                <c:pt idx="3509">
                  <c:v>4.7700000000000001E-10</c:v>
                </c:pt>
                <c:pt idx="3510">
                  <c:v>4.9099999999999996E-10</c:v>
                </c:pt>
                <c:pt idx="3511">
                  <c:v>4.8699999999999997E-10</c:v>
                </c:pt>
                <c:pt idx="3512">
                  <c:v>4.6900000000000003E-10</c:v>
                </c:pt>
                <c:pt idx="3513">
                  <c:v>4.5199999999999999E-10</c:v>
                </c:pt>
                <c:pt idx="3514">
                  <c:v>4.5299999999999999E-10</c:v>
                </c:pt>
                <c:pt idx="3515">
                  <c:v>4.7500000000000001E-10</c:v>
                </c:pt>
                <c:pt idx="3516">
                  <c:v>4.5700000000000002E-10</c:v>
                </c:pt>
                <c:pt idx="3517">
                  <c:v>4.7500000000000001E-10</c:v>
                </c:pt>
                <c:pt idx="3518">
                  <c:v>4.7000000000000003E-10</c:v>
                </c:pt>
                <c:pt idx="3519">
                  <c:v>5.0100000000000003E-10</c:v>
                </c:pt>
                <c:pt idx="3520">
                  <c:v>5.1899999999999997E-10</c:v>
                </c:pt>
                <c:pt idx="3521">
                  <c:v>4.79E-10</c:v>
                </c:pt>
                <c:pt idx="3522">
                  <c:v>4.8299999999999999E-10</c:v>
                </c:pt>
                <c:pt idx="3523">
                  <c:v>4.7400000000000002E-10</c:v>
                </c:pt>
                <c:pt idx="3524">
                  <c:v>4.6800000000000004E-10</c:v>
                </c:pt>
                <c:pt idx="3525">
                  <c:v>4.8099999999999999E-10</c:v>
                </c:pt>
                <c:pt idx="3526">
                  <c:v>4.8099999999999999E-10</c:v>
                </c:pt>
                <c:pt idx="3527">
                  <c:v>4.7000000000000003E-10</c:v>
                </c:pt>
                <c:pt idx="3528">
                  <c:v>5.0400000000000002E-10</c:v>
                </c:pt>
                <c:pt idx="3529">
                  <c:v>4.5800000000000002E-10</c:v>
                </c:pt>
                <c:pt idx="3530">
                  <c:v>4.2800000000000002E-10</c:v>
                </c:pt>
                <c:pt idx="3531">
                  <c:v>4.7100000000000003E-10</c:v>
                </c:pt>
                <c:pt idx="3532">
                  <c:v>4.7300000000000002E-10</c:v>
                </c:pt>
                <c:pt idx="3533">
                  <c:v>4.6700000000000004E-10</c:v>
                </c:pt>
                <c:pt idx="3534">
                  <c:v>4.1500000000000001E-10</c:v>
                </c:pt>
                <c:pt idx="3535">
                  <c:v>4.5399999999999998E-10</c:v>
                </c:pt>
                <c:pt idx="3536">
                  <c:v>5.2400000000000005E-10</c:v>
                </c:pt>
                <c:pt idx="3537">
                  <c:v>4.19E-10</c:v>
                </c:pt>
                <c:pt idx="3538">
                  <c:v>4.48E-10</c:v>
                </c:pt>
                <c:pt idx="3539">
                  <c:v>4.5700000000000002E-10</c:v>
                </c:pt>
                <c:pt idx="3540">
                  <c:v>4.3899999999999998E-10</c:v>
                </c:pt>
                <c:pt idx="3541">
                  <c:v>4.5499999999999998E-10</c:v>
                </c:pt>
                <c:pt idx="3542">
                  <c:v>4.78E-10</c:v>
                </c:pt>
                <c:pt idx="3543">
                  <c:v>4.2299999999999999E-10</c:v>
                </c:pt>
                <c:pt idx="3544">
                  <c:v>4.6800000000000004E-10</c:v>
                </c:pt>
                <c:pt idx="3545">
                  <c:v>4.8299999999999999E-10</c:v>
                </c:pt>
                <c:pt idx="3546">
                  <c:v>4.6900000000000003E-10</c:v>
                </c:pt>
                <c:pt idx="3547">
                  <c:v>5.0400000000000002E-10</c:v>
                </c:pt>
                <c:pt idx="3548">
                  <c:v>4.9399999999999995E-10</c:v>
                </c:pt>
                <c:pt idx="3549">
                  <c:v>4.7200000000000002E-10</c:v>
                </c:pt>
                <c:pt idx="3550">
                  <c:v>4.5199999999999999E-10</c:v>
                </c:pt>
                <c:pt idx="3551">
                  <c:v>4.9500000000000005E-10</c:v>
                </c:pt>
                <c:pt idx="3552">
                  <c:v>4.8099999999999999E-10</c:v>
                </c:pt>
                <c:pt idx="3553">
                  <c:v>4.79E-10</c:v>
                </c:pt>
                <c:pt idx="3554">
                  <c:v>4.9399999999999995E-10</c:v>
                </c:pt>
                <c:pt idx="3555">
                  <c:v>4.8699999999999997E-10</c:v>
                </c:pt>
                <c:pt idx="3556">
                  <c:v>4.34E-10</c:v>
                </c:pt>
                <c:pt idx="3557">
                  <c:v>4.7100000000000003E-10</c:v>
                </c:pt>
                <c:pt idx="3558">
                  <c:v>4.1400000000000002E-10</c:v>
                </c:pt>
                <c:pt idx="3559">
                  <c:v>4.8899999999999997E-10</c:v>
                </c:pt>
                <c:pt idx="3560">
                  <c:v>4.2099999999999999E-10</c:v>
                </c:pt>
                <c:pt idx="3561">
                  <c:v>4.8299999999999999E-10</c:v>
                </c:pt>
                <c:pt idx="3562">
                  <c:v>4.2599999999999998E-10</c:v>
                </c:pt>
                <c:pt idx="3563">
                  <c:v>4.6900000000000003E-10</c:v>
                </c:pt>
                <c:pt idx="3564">
                  <c:v>4.5499999999999998E-10</c:v>
                </c:pt>
                <c:pt idx="3565">
                  <c:v>4.5900000000000002E-10</c:v>
                </c:pt>
                <c:pt idx="3566">
                  <c:v>4.5399999999999998E-10</c:v>
                </c:pt>
                <c:pt idx="3567">
                  <c:v>4.6200000000000001E-10</c:v>
                </c:pt>
                <c:pt idx="3568">
                  <c:v>4.65E-10</c:v>
                </c:pt>
                <c:pt idx="3569">
                  <c:v>4.2900000000000002E-10</c:v>
                </c:pt>
                <c:pt idx="3570">
                  <c:v>4.6100000000000001E-10</c:v>
                </c:pt>
                <c:pt idx="3571">
                  <c:v>5.1999999999999996E-10</c:v>
                </c:pt>
                <c:pt idx="3572">
                  <c:v>4.5499999999999998E-10</c:v>
                </c:pt>
                <c:pt idx="3573">
                  <c:v>4.7600000000000001E-10</c:v>
                </c:pt>
                <c:pt idx="3574">
                  <c:v>4.4400000000000002E-10</c:v>
                </c:pt>
                <c:pt idx="3575">
                  <c:v>4.8899999999999997E-10</c:v>
                </c:pt>
                <c:pt idx="3576">
                  <c:v>4.2099999999999999E-10</c:v>
                </c:pt>
                <c:pt idx="3577">
                  <c:v>4.6100000000000001E-10</c:v>
                </c:pt>
                <c:pt idx="3578">
                  <c:v>4.4700000000000001E-10</c:v>
                </c:pt>
                <c:pt idx="3579">
                  <c:v>4.48E-10</c:v>
                </c:pt>
                <c:pt idx="3580">
                  <c:v>4.5099999999999999E-10</c:v>
                </c:pt>
                <c:pt idx="3581">
                  <c:v>4.8099999999999999E-10</c:v>
                </c:pt>
                <c:pt idx="3582">
                  <c:v>4.2700000000000002E-10</c:v>
                </c:pt>
                <c:pt idx="3583">
                  <c:v>4.6800000000000004E-10</c:v>
                </c:pt>
                <c:pt idx="3584">
                  <c:v>4.8199999999999999E-10</c:v>
                </c:pt>
                <c:pt idx="3585">
                  <c:v>4.33E-10</c:v>
                </c:pt>
                <c:pt idx="3586">
                  <c:v>4.6100000000000001E-10</c:v>
                </c:pt>
                <c:pt idx="3587">
                  <c:v>4.7400000000000002E-10</c:v>
                </c:pt>
                <c:pt idx="3588">
                  <c:v>4.3200000000000001E-10</c:v>
                </c:pt>
                <c:pt idx="3589">
                  <c:v>4.7000000000000003E-10</c:v>
                </c:pt>
                <c:pt idx="3590">
                  <c:v>4.2299999999999999E-10</c:v>
                </c:pt>
                <c:pt idx="3591">
                  <c:v>4.4400000000000002E-10</c:v>
                </c:pt>
                <c:pt idx="3592">
                  <c:v>4.3699999999999999E-10</c:v>
                </c:pt>
                <c:pt idx="3593">
                  <c:v>4.4200000000000002E-10</c:v>
                </c:pt>
                <c:pt idx="3594">
                  <c:v>4.6200000000000001E-10</c:v>
                </c:pt>
                <c:pt idx="3595">
                  <c:v>4.1300000000000002E-10</c:v>
                </c:pt>
                <c:pt idx="3596">
                  <c:v>4.1500000000000001E-10</c:v>
                </c:pt>
                <c:pt idx="3597">
                  <c:v>4.18E-10</c:v>
                </c:pt>
                <c:pt idx="3598">
                  <c:v>4.5599999999999998E-10</c:v>
                </c:pt>
                <c:pt idx="3599">
                  <c:v>4.5599999999999998E-10</c:v>
                </c:pt>
                <c:pt idx="3600">
                  <c:v>4.6900000000000003E-10</c:v>
                </c:pt>
                <c:pt idx="3601">
                  <c:v>4.33E-10</c:v>
                </c:pt>
                <c:pt idx="3602">
                  <c:v>4.8299999999999999E-10</c:v>
                </c:pt>
                <c:pt idx="3603">
                  <c:v>4.5599999999999998E-10</c:v>
                </c:pt>
                <c:pt idx="3604">
                  <c:v>4.4700000000000001E-10</c:v>
                </c:pt>
                <c:pt idx="3605">
                  <c:v>4.6200000000000001E-10</c:v>
                </c:pt>
                <c:pt idx="3606">
                  <c:v>4.5399999999999998E-10</c:v>
                </c:pt>
                <c:pt idx="3607">
                  <c:v>4.2299999999999999E-10</c:v>
                </c:pt>
                <c:pt idx="3608">
                  <c:v>4.5599999999999998E-10</c:v>
                </c:pt>
                <c:pt idx="3609">
                  <c:v>4.9199999999999996E-10</c:v>
                </c:pt>
                <c:pt idx="3610">
                  <c:v>4.7300000000000002E-10</c:v>
                </c:pt>
                <c:pt idx="3611">
                  <c:v>4.7700000000000001E-10</c:v>
                </c:pt>
                <c:pt idx="3612">
                  <c:v>4.3000000000000001E-10</c:v>
                </c:pt>
                <c:pt idx="3613">
                  <c:v>4.9399999999999995E-10</c:v>
                </c:pt>
                <c:pt idx="3614">
                  <c:v>4.3200000000000001E-10</c:v>
                </c:pt>
                <c:pt idx="3615">
                  <c:v>4.6600000000000005E-10</c:v>
                </c:pt>
                <c:pt idx="3616">
                  <c:v>4.4500000000000001E-10</c:v>
                </c:pt>
                <c:pt idx="3617">
                  <c:v>4.4700000000000001E-10</c:v>
                </c:pt>
                <c:pt idx="3618">
                  <c:v>4.7000000000000003E-10</c:v>
                </c:pt>
                <c:pt idx="3619">
                  <c:v>4.6800000000000004E-10</c:v>
                </c:pt>
                <c:pt idx="3620">
                  <c:v>4.6200000000000001E-10</c:v>
                </c:pt>
                <c:pt idx="3621">
                  <c:v>4.3999999999999998E-10</c:v>
                </c:pt>
                <c:pt idx="3622">
                  <c:v>4.8899999999999997E-10</c:v>
                </c:pt>
                <c:pt idx="3623">
                  <c:v>4.4500000000000001E-10</c:v>
                </c:pt>
                <c:pt idx="3624">
                  <c:v>4.8E-10</c:v>
                </c:pt>
                <c:pt idx="3625">
                  <c:v>4.5299999999999999E-10</c:v>
                </c:pt>
                <c:pt idx="3626">
                  <c:v>4.2399999999999998E-10</c:v>
                </c:pt>
                <c:pt idx="3627">
                  <c:v>4.2599999999999998E-10</c:v>
                </c:pt>
                <c:pt idx="3628">
                  <c:v>4.5599999999999998E-10</c:v>
                </c:pt>
                <c:pt idx="3629">
                  <c:v>4.3200000000000001E-10</c:v>
                </c:pt>
                <c:pt idx="3630">
                  <c:v>4.3799999999999999E-10</c:v>
                </c:pt>
                <c:pt idx="3631">
                  <c:v>4.65E-10</c:v>
                </c:pt>
                <c:pt idx="3632">
                  <c:v>4.63E-10</c:v>
                </c:pt>
                <c:pt idx="3633">
                  <c:v>4.4099999999999998E-10</c:v>
                </c:pt>
                <c:pt idx="3634">
                  <c:v>4.2E-10</c:v>
                </c:pt>
                <c:pt idx="3635">
                  <c:v>4.5E-10</c:v>
                </c:pt>
                <c:pt idx="3636">
                  <c:v>4.65E-10</c:v>
                </c:pt>
                <c:pt idx="3637">
                  <c:v>4.7700000000000001E-10</c:v>
                </c:pt>
                <c:pt idx="3638">
                  <c:v>4.5E-10</c:v>
                </c:pt>
                <c:pt idx="3639">
                  <c:v>4.4099999999999998E-10</c:v>
                </c:pt>
                <c:pt idx="3640">
                  <c:v>4.35E-10</c:v>
                </c:pt>
                <c:pt idx="3641">
                  <c:v>4.5199999999999999E-10</c:v>
                </c:pt>
                <c:pt idx="3642">
                  <c:v>4.3999999999999998E-10</c:v>
                </c:pt>
                <c:pt idx="3643">
                  <c:v>4.2700000000000002E-10</c:v>
                </c:pt>
                <c:pt idx="3644">
                  <c:v>4.1300000000000002E-10</c:v>
                </c:pt>
                <c:pt idx="3645">
                  <c:v>5.0400000000000002E-10</c:v>
                </c:pt>
                <c:pt idx="3646">
                  <c:v>5.0300000000000002E-10</c:v>
                </c:pt>
                <c:pt idx="3647">
                  <c:v>4.33E-10</c:v>
                </c:pt>
                <c:pt idx="3648">
                  <c:v>4.9500000000000005E-10</c:v>
                </c:pt>
                <c:pt idx="3649">
                  <c:v>4.7200000000000002E-10</c:v>
                </c:pt>
                <c:pt idx="3650">
                  <c:v>4.0100000000000001E-10</c:v>
                </c:pt>
                <c:pt idx="3651">
                  <c:v>4.4700000000000001E-10</c:v>
                </c:pt>
                <c:pt idx="3652">
                  <c:v>4.3000000000000001E-10</c:v>
                </c:pt>
                <c:pt idx="3653">
                  <c:v>4.63E-10</c:v>
                </c:pt>
                <c:pt idx="3654">
                  <c:v>4.8899999999999997E-10</c:v>
                </c:pt>
                <c:pt idx="3655">
                  <c:v>4.8499999999999998E-10</c:v>
                </c:pt>
                <c:pt idx="3656">
                  <c:v>4.2399999999999998E-10</c:v>
                </c:pt>
                <c:pt idx="3657">
                  <c:v>4.2399999999999998E-10</c:v>
                </c:pt>
                <c:pt idx="3658">
                  <c:v>4.5499999999999998E-10</c:v>
                </c:pt>
                <c:pt idx="3659">
                  <c:v>4.5099999999999999E-10</c:v>
                </c:pt>
                <c:pt idx="3660">
                  <c:v>4.3100000000000001E-10</c:v>
                </c:pt>
                <c:pt idx="3661">
                  <c:v>4.6000000000000001E-10</c:v>
                </c:pt>
                <c:pt idx="3662">
                  <c:v>4.4400000000000002E-10</c:v>
                </c:pt>
                <c:pt idx="3663">
                  <c:v>4.4700000000000001E-10</c:v>
                </c:pt>
                <c:pt idx="3664">
                  <c:v>4.0699999999999999E-10</c:v>
                </c:pt>
                <c:pt idx="3665">
                  <c:v>4.3999999999999998E-10</c:v>
                </c:pt>
                <c:pt idx="3666">
                  <c:v>4.9099999999999996E-10</c:v>
                </c:pt>
                <c:pt idx="3667">
                  <c:v>4.8E-10</c:v>
                </c:pt>
                <c:pt idx="3668">
                  <c:v>4.4400000000000002E-10</c:v>
                </c:pt>
                <c:pt idx="3669">
                  <c:v>4.6600000000000005E-10</c:v>
                </c:pt>
                <c:pt idx="3670">
                  <c:v>4.7200000000000002E-10</c:v>
                </c:pt>
                <c:pt idx="3671">
                  <c:v>5.0700000000000001E-10</c:v>
                </c:pt>
                <c:pt idx="3672">
                  <c:v>4.5099999999999999E-10</c:v>
                </c:pt>
                <c:pt idx="3673">
                  <c:v>4.05E-10</c:v>
                </c:pt>
                <c:pt idx="3674">
                  <c:v>4.64E-10</c:v>
                </c:pt>
                <c:pt idx="3675">
                  <c:v>4.3000000000000001E-10</c:v>
                </c:pt>
                <c:pt idx="3676">
                  <c:v>4.8099999999999999E-10</c:v>
                </c:pt>
                <c:pt idx="3677">
                  <c:v>4.7200000000000002E-10</c:v>
                </c:pt>
                <c:pt idx="3678">
                  <c:v>4.4300000000000002E-10</c:v>
                </c:pt>
                <c:pt idx="3679">
                  <c:v>4.6700000000000004E-10</c:v>
                </c:pt>
                <c:pt idx="3680">
                  <c:v>4.4700000000000001E-10</c:v>
                </c:pt>
                <c:pt idx="3681">
                  <c:v>4.3200000000000001E-10</c:v>
                </c:pt>
                <c:pt idx="3682">
                  <c:v>4.0000000000000001E-10</c:v>
                </c:pt>
                <c:pt idx="3683">
                  <c:v>4.5E-10</c:v>
                </c:pt>
                <c:pt idx="3684">
                  <c:v>4.4200000000000002E-10</c:v>
                </c:pt>
                <c:pt idx="3685">
                  <c:v>4.0999999999999998E-10</c:v>
                </c:pt>
                <c:pt idx="3686">
                  <c:v>4.35E-10</c:v>
                </c:pt>
                <c:pt idx="3687">
                  <c:v>4.4200000000000002E-10</c:v>
                </c:pt>
                <c:pt idx="3688">
                  <c:v>4.5399999999999998E-10</c:v>
                </c:pt>
                <c:pt idx="3689">
                  <c:v>4.35E-10</c:v>
                </c:pt>
                <c:pt idx="3690">
                  <c:v>4.4099999999999998E-10</c:v>
                </c:pt>
                <c:pt idx="3691">
                  <c:v>4.2E-10</c:v>
                </c:pt>
                <c:pt idx="3692">
                  <c:v>4.64E-10</c:v>
                </c:pt>
                <c:pt idx="3693">
                  <c:v>4.33E-10</c:v>
                </c:pt>
                <c:pt idx="3694">
                  <c:v>4.8799999999999997E-10</c:v>
                </c:pt>
                <c:pt idx="3695">
                  <c:v>4.5700000000000002E-10</c:v>
                </c:pt>
                <c:pt idx="3696">
                  <c:v>4.35E-10</c:v>
                </c:pt>
                <c:pt idx="3697">
                  <c:v>4.2700000000000002E-10</c:v>
                </c:pt>
                <c:pt idx="3698">
                  <c:v>4.8199999999999999E-10</c:v>
                </c:pt>
                <c:pt idx="3699">
                  <c:v>4.35E-10</c:v>
                </c:pt>
                <c:pt idx="3700">
                  <c:v>4.3999999999999998E-10</c:v>
                </c:pt>
                <c:pt idx="3701">
                  <c:v>4.3899999999999998E-10</c:v>
                </c:pt>
                <c:pt idx="3702">
                  <c:v>4.0799999999999999E-10</c:v>
                </c:pt>
                <c:pt idx="3703">
                  <c:v>4.35E-10</c:v>
                </c:pt>
                <c:pt idx="3704">
                  <c:v>4.1700000000000001E-10</c:v>
                </c:pt>
                <c:pt idx="3705">
                  <c:v>4.6800000000000004E-10</c:v>
                </c:pt>
                <c:pt idx="3706">
                  <c:v>4.2399999999999998E-10</c:v>
                </c:pt>
                <c:pt idx="3707">
                  <c:v>4.5499999999999998E-10</c:v>
                </c:pt>
                <c:pt idx="3708">
                  <c:v>4.7100000000000003E-10</c:v>
                </c:pt>
                <c:pt idx="3709">
                  <c:v>4.0799999999999999E-10</c:v>
                </c:pt>
                <c:pt idx="3710">
                  <c:v>4.3799999999999999E-10</c:v>
                </c:pt>
                <c:pt idx="3711">
                  <c:v>4.5299999999999999E-10</c:v>
                </c:pt>
                <c:pt idx="3712">
                  <c:v>4.7100000000000003E-10</c:v>
                </c:pt>
                <c:pt idx="3713">
                  <c:v>4.1300000000000002E-10</c:v>
                </c:pt>
                <c:pt idx="3714">
                  <c:v>4.2399999999999998E-10</c:v>
                </c:pt>
                <c:pt idx="3715">
                  <c:v>4.2900000000000002E-10</c:v>
                </c:pt>
                <c:pt idx="3716">
                  <c:v>4.7100000000000003E-10</c:v>
                </c:pt>
                <c:pt idx="3717">
                  <c:v>4.1600000000000001E-10</c:v>
                </c:pt>
                <c:pt idx="3718">
                  <c:v>4.2199999999999999E-10</c:v>
                </c:pt>
                <c:pt idx="3719">
                  <c:v>4.6200000000000001E-10</c:v>
                </c:pt>
                <c:pt idx="3720">
                  <c:v>4.7100000000000003E-10</c:v>
                </c:pt>
                <c:pt idx="3721">
                  <c:v>4.4099999999999998E-10</c:v>
                </c:pt>
                <c:pt idx="3722">
                  <c:v>4.05E-10</c:v>
                </c:pt>
                <c:pt idx="3723">
                  <c:v>4.49E-10</c:v>
                </c:pt>
                <c:pt idx="3724">
                  <c:v>4.5700000000000002E-10</c:v>
                </c:pt>
                <c:pt idx="3725">
                  <c:v>4.4700000000000001E-10</c:v>
                </c:pt>
                <c:pt idx="3726">
                  <c:v>4.3799999999999999E-10</c:v>
                </c:pt>
                <c:pt idx="3727">
                  <c:v>4.3999999999999998E-10</c:v>
                </c:pt>
                <c:pt idx="3728">
                  <c:v>4.79E-10</c:v>
                </c:pt>
                <c:pt idx="3729">
                  <c:v>4.7400000000000002E-10</c:v>
                </c:pt>
                <c:pt idx="3730">
                  <c:v>4.0100000000000001E-10</c:v>
                </c:pt>
                <c:pt idx="3731">
                  <c:v>4.2199999999999999E-10</c:v>
                </c:pt>
                <c:pt idx="3732">
                  <c:v>4.5800000000000002E-10</c:v>
                </c:pt>
                <c:pt idx="3733">
                  <c:v>4.2399999999999998E-10</c:v>
                </c:pt>
                <c:pt idx="3734">
                  <c:v>4.2700000000000002E-10</c:v>
                </c:pt>
                <c:pt idx="3735">
                  <c:v>4.63E-10</c:v>
                </c:pt>
                <c:pt idx="3736">
                  <c:v>4.5499999999999998E-10</c:v>
                </c:pt>
                <c:pt idx="3737">
                  <c:v>4.3699999999999999E-10</c:v>
                </c:pt>
                <c:pt idx="3738">
                  <c:v>4.5299999999999999E-10</c:v>
                </c:pt>
                <c:pt idx="3739">
                  <c:v>4.48E-10</c:v>
                </c:pt>
                <c:pt idx="3740">
                  <c:v>4.19E-10</c:v>
                </c:pt>
                <c:pt idx="3741">
                  <c:v>4.48E-10</c:v>
                </c:pt>
                <c:pt idx="3742">
                  <c:v>4.3100000000000001E-10</c:v>
                </c:pt>
                <c:pt idx="3743">
                  <c:v>4.2199999999999999E-10</c:v>
                </c:pt>
                <c:pt idx="3744">
                  <c:v>4.6700000000000004E-10</c:v>
                </c:pt>
                <c:pt idx="3745">
                  <c:v>4.1099999999999998E-10</c:v>
                </c:pt>
                <c:pt idx="3746">
                  <c:v>4.1700000000000001E-10</c:v>
                </c:pt>
                <c:pt idx="3747">
                  <c:v>4.33E-10</c:v>
                </c:pt>
                <c:pt idx="3748">
                  <c:v>3.8300000000000002E-10</c:v>
                </c:pt>
                <c:pt idx="3749">
                  <c:v>4.5599999999999998E-10</c:v>
                </c:pt>
                <c:pt idx="3750">
                  <c:v>4.04E-10</c:v>
                </c:pt>
                <c:pt idx="3751">
                  <c:v>4.3599999999999999E-10</c:v>
                </c:pt>
                <c:pt idx="3752">
                  <c:v>4.7500000000000001E-10</c:v>
                </c:pt>
                <c:pt idx="3753">
                  <c:v>4.03E-10</c:v>
                </c:pt>
                <c:pt idx="3754">
                  <c:v>4.1300000000000002E-10</c:v>
                </c:pt>
                <c:pt idx="3755">
                  <c:v>3.7599999999999999E-10</c:v>
                </c:pt>
                <c:pt idx="3756">
                  <c:v>4.1300000000000002E-10</c:v>
                </c:pt>
                <c:pt idx="3757">
                  <c:v>4.3599999999999999E-10</c:v>
                </c:pt>
                <c:pt idx="3758">
                  <c:v>4.0599999999999999E-10</c:v>
                </c:pt>
                <c:pt idx="3759">
                  <c:v>4.5199999999999999E-10</c:v>
                </c:pt>
                <c:pt idx="3760">
                  <c:v>4.0899999999999998E-10</c:v>
                </c:pt>
                <c:pt idx="3761">
                  <c:v>4.6000000000000001E-10</c:v>
                </c:pt>
                <c:pt idx="3762">
                  <c:v>4.4700000000000001E-10</c:v>
                </c:pt>
                <c:pt idx="3763">
                  <c:v>4.3899999999999998E-10</c:v>
                </c:pt>
                <c:pt idx="3764">
                  <c:v>4.34E-10</c:v>
                </c:pt>
                <c:pt idx="3765">
                  <c:v>4.33E-10</c:v>
                </c:pt>
                <c:pt idx="3766">
                  <c:v>4.8599999999999998E-10</c:v>
                </c:pt>
                <c:pt idx="3767">
                  <c:v>4.0200000000000001E-10</c:v>
                </c:pt>
                <c:pt idx="3768">
                  <c:v>4.4099999999999998E-10</c:v>
                </c:pt>
                <c:pt idx="3769">
                  <c:v>4.5800000000000002E-10</c:v>
                </c:pt>
                <c:pt idx="3770">
                  <c:v>4.4099999999999998E-10</c:v>
                </c:pt>
                <c:pt idx="3771">
                  <c:v>4.2199999999999999E-10</c:v>
                </c:pt>
                <c:pt idx="3772">
                  <c:v>4.34E-10</c:v>
                </c:pt>
                <c:pt idx="3773">
                  <c:v>4.5800000000000002E-10</c:v>
                </c:pt>
                <c:pt idx="3774">
                  <c:v>4.2599999999999998E-10</c:v>
                </c:pt>
                <c:pt idx="3775">
                  <c:v>4.0899999999999998E-10</c:v>
                </c:pt>
                <c:pt idx="3776">
                  <c:v>4.48E-10</c:v>
                </c:pt>
                <c:pt idx="3777">
                  <c:v>4.4600000000000001E-10</c:v>
                </c:pt>
                <c:pt idx="3778">
                  <c:v>4.5700000000000002E-10</c:v>
                </c:pt>
                <c:pt idx="3779">
                  <c:v>3.9800000000000002E-10</c:v>
                </c:pt>
                <c:pt idx="3780">
                  <c:v>4.1500000000000001E-10</c:v>
                </c:pt>
                <c:pt idx="3781">
                  <c:v>4.1600000000000001E-10</c:v>
                </c:pt>
                <c:pt idx="3782">
                  <c:v>4.3000000000000001E-10</c:v>
                </c:pt>
                <c:pt idx="3783">
                  <c:v>4.4600000000000001E-10</c:v>
                </c:pt>
                <c:pt idx="3784">
                  <c:v>4.7300000000000002E-10</c:v>
                </c:pt>
                <c:pt idx="3785">
                  <c:v>4.6800000000000004E-10</c:v>
                </c:pt>
                <c:pt idx="3786">
                  <c:v>4.3799999999999999E-10</c:v>
                </c:pt>
                <c:pt idx="3787">
                  <c:v>4.6200000000000001E-10</c:v>
                </c:pt>
                <c:pt idx="3788">
                  <c:v>3.9900000000000002E-10</c:v>
                </c:pt>
                <c:pt idx="3789">
                  <c:v>4.4500000000000001E-10</c:v>
                </c:pt>
                <c:pt idx="3790">
                  <c:v>4.0699999999999999E-10</c:v>
                </c:pt>
                <c:pt idx="3791">
                  <c:v>4.19E-10</c:v>
                </c:pt>
                <c:pt idx="3792">
                  <c:v>4.2399999999999998E-10</c:v>
                </c:pt>
                <c:pt idx="3793">
                  <c:v>4.3200000000000001E-10</c:v>
                </c:pt>
                <c:pt idx="3794">
                  <c:v>4.2399999999999998E-10</c:v>
                </c:pt>
                <c:pt idx="3795">
                  <c:v>3.89E-10</c:v>
                </c:pt>
                <c:pt idx="3796">
                  <c:v>4.0000000000000001E-10</c:v>
                </c:pt>
                <c:pt idx="3797">
                  <c:v>4.3200000000000001E-10</c:v>
                </c:pt>
                <c:pt idx="3798">
                  <c:v>4.2599999999999998E-10</c:v>
                </c:pt>
                <c:pt idx="3799">
                  <c:v>4.3999999999999998E-10</c:v>
                </c:pt>
                <c:pt idx="3800">
                  <c:v>4.04E-10</c:v>
                </c:pt>
                <c:pt idx="3801">
                  <c:v>4.3799999999999999E-10</c:v>
                </c:pt>
                <c:pt idx="3802">
                  <c:v>4.2399999999999998E-10</c:v>
                </c:pt>
                <c:pt idx="3803">
                  <c:v>4.3000000000000001E-10</c:v>
                </c:pt>
                <c:pt idx="3804">
                  <c:v>4.1200000000000002E-10</c:v>
                </c:pt>
                <c:pt idx="3805">
                  <c:v>4.19E-10</c:v>
                </c:pt>
                <c:pt idx="3806">
                  <c:v>4.2299999999999999E-10</c:v>
                </c:pt>
                <c:pt idx="3807">
                  <c:v>4.1400000000000002E-10</c:v>
                </c:pt>
                <c:pt idx="3808">
                  <c:v>4.2E-10</c:v>
                </c:pt>
                <c:pt idx="3809">
                  <c:v>4.3899999999999998E-10</c:v>
                </c:pt>
                <c:pt idx="3810">
                  <c:v>3.8700000000000001E-10</c:v>
                </c:pt>
                <c:pt idx="3811">
                  <c:v>4.3200000000000001E-10</c:v>
                </c:pt>
                <c:pt idx="3812">
                  <c:v>4.4600000000000001E-10</c:v>
                </c:pt>
                <c:pt idx="3813">
                  <c:v>4.2399999999999998E-10</c:v>
                </c:pt>
                <c:pt idx="3814">
                  <c:v>3.9099999999999999E-10</c:v>
                </c:pt>
                <c:pt idx="3815">
                  <c:v>4.0899999999999998E-10</c:v>
                </c:pt>
                <c:pt idx="3816">
                  <c:v>4.6200000000000001E-10</c:v>
                </c:pt>
                <c:pt idx="3817">
                  <c:v>4.6800000000000004E-10</c:v>
                </c:pt>
                <c:pt idx="3818">
                  <c:v>4.3200000000000001E-10</c:v>
                </c:pt>
                <c:pt idx="3819">
                  <c:v>3.9099999999999999E-10</c:v>
                </c:pt>
                <c:pt idx="3820">
                  <c:v>4.4400000000000002E-10</c:v>
                </c:pt>
                <c:pt idx="3821">
                  <c:v>4.34E-10</c:v>
                </c:pt>
                <c:pt idx="3822">
                  <c:v>4.7200000000000002E-10</c:v>
                </c:pt>
                <c:pt idx="3823">
                  <c:v>4.5099999999999999E-10</c:v>
                </c:pt>
                <c:pt idx="3824">
                  <c:v>4.2E-10</c:v>
                </c:pt>
                <c:pt idx="3825">
                  <c:v>4.5299999999999999E-10</c:v>
                </c:pt>
                <c:pt idx="3826">
                  <c:v>4.4600000000000001E-10</c:v>
                </c:pt>
                <c:pt idx="3827">
                  <c:v>4.0599999999999999E-10</c:v>
                </c:pt>
                <c:pt idx="3828">
                  <c:v>4.3799999999999999E-10</c:v>
                </c:pt>
                <c:pt idx="3829">
                  <c:v>3.7599999999999999E-10</c:v>
                </c:pt>
                <c:pt idx="3830">
                  <c:v>3.9499999999999998E-10</c:v>
                </c:pt>
                <c:pt idx="3831">
                  <c:v>4.3599999999999999E-10</c:v>
                </c:pt>
                <c:pt idx="3832">
                  <c:v>4.2E-10</c:v>
                </c:pt>
                <c:pt idx="3833">
                  <c:v>3.9700000000000002E-10</c:v>
                </c:pt>
                <c:pt idx="3834">
                  <c:v>4.2599999999999998E-10</c:v>
                </c:pt>
                <c:pt idx="3835">
                  <c:v>3.88E-10</c:v>
                </c:pt>
                <c:pt idx="3836">
                  <c:v>3.9800000000000002E-10</c:v>
                </c:pt>
                <c:pt idx="3837">
                  <c:v>4.3100000000000001E-10</c:v>
                </c:pt>
                <c:pt idx="3838">
                  <c:v>3.9800000000000002E-10</c:v>
                </c:pt>
                <c:pt idx="3839">
                  <c:v>4.4700000000000001E-10</c:v>
                </c:pt>
                <c:pt idx="3840">
                  <c:v>3.9299999999999999E-10</c:v>
                </c:pt>
                <c:pt idx="3841">
                  <c:v>4.2199999999999999E-10</c:v>
                </c:pt>
                <c:pt idx="3842">
                  <c:v>4.5399999999999998E-10</c:v>
                </c:pt>
                <c:pt idx="3843">
                  <c:v>4.34E-10</c:v>
                </c:pt>
                <c:pt idx="3844">
                  <c:v>3.9900000000000002E-10</c:v>
                </c:pt>
                <c:pt idx="3845">
                  <c:v>4.2399999999999998E-10</c:v>
                </c:pt>
                <c:pt idx="3846">
                  <c:v>4.0999999999999998E-10</c:v>
                </c:pt>
                <c:pt idx="3847">
                  <c:v>4.4500000000000001E-10</c:v>
                </c:pt>
                <c:pt idx="3848">
                  <c:v>3.9700000000000002E-10</c:v>
                </c:pt>
                <c:pt idx="3849">
                  <c:v>4.0799999999999999E-10</c:v>
                </c:pt>
                <c:pt idx="3850">
                  <c:v>3.9900000000000002E-10</c:v>
                </c:pt>
                <c:pt idx="3851">
                  <c:v>3.88E-10</c:v>
                </c:pt>
                <c:pt idx="3852">
                  <c:v>4.1099999999999998E-10</c:v>
                </c:pt>
                <c:pt idx="3853">
                  <c:v>4.5E-10</c:v>
                </c:pt>
                <c:pt idx="3854">
                  <c:v>3.6099999999999999E-10</c:v>
                </c:pt>
                <c:pt idx="3855">
                  <c:v>4.6000000000000001E-10</c:v>
                </c:pt>
                <c:pt idx="3856">
                  <c:v>4.64E-10</c:v>
                </c:pt>
                <c:pt idx="3857">
                  <c:v>4.1200000000000002E-10</c:v>
                </c:pt>
                <c:pt idx="3858">
                  <c:v>4.2099999999999999E-10</c:v>
                </c:pt>
                <c:pt idx="3859">
                  <c:v>4.3699999999999999E-10</c:v>
                </c:pt>
                <c:pt idx="3860">
                  <c:v>4.03E-10</c:v>
                </c:pt>
                <c:pt idx="3861">
                  <c:v>4.1099999999999998E-10</c:v>
                </c:pt>
                <c:pt idx="3862">
                  <c:v>4.19E-10</c:v>
                </c:pt>
                <c:pt idx="3863">
                  <c:v>4.33E-10</c:v>
                </c:pt>
                <c:pt idx="3864">
                  <c:v>4.3999999999999998E-10</c:v>
                </c:pt>
                <c:pt idx="3865">
                  <c:v>4.1300000000000002E-10</c:v>
                </c:pt>
                <c:pt idx="3866">
                  <c:v>3.89E-10</c:v>
                </c:pt>
                <c:pt idx="3867">
                  <c:v>3.8300000000000002E-10</c:v>
                </c:pt>
                <c:pt idx="3868">
                  <c:v>3.8099999999999998E-10</c:v>
                </c:pt>
                <c:pt idx="3869">
                  <c:v>4.2199999999999999E-10</c:v>
                </c:pt>
                <c:pt idx="3870">
                  <c:v>4.04E-10</c:v>
                </c:pt>
                <c:pt idx="3871">
                  <c:v>4.04E-10</c:v>
                </c:pt>
                <c:pt idx="3872">
                  <c:v>4.5299999999999999E-10</c:v>
                </c:pt>
                <c:pt idx="3873">
                  <c:v>3.9399999999999998E-10</c:v>
                </c:pt>
                <c:pt idx="3874">
                  <c:v>3.9399999999999998E-10</c:v>
                </c:pt>
                <c:pt idx="3875">
                  <c:v>4.3100000000000001E-10</c:v>
                </c:pt>
                <c:pt idx="3876">
                  <c:v>4.2900000000000002E-10</c:v>
                </c:pt>
                <c:pt idx="3877">
                  <c:v>3.8500000000000001E-10</c:v>
                </c:pt>
                <c:pt idx="3878">
                  <c:v>3.9800000000000002E-10</c:v>
                </c:pt>
                <c:pt idx="3879">
                  <c:v>4.2099999999999999E-10</c:v>
                </c:pt>
                <c:pt idx="3880">
                  <c:v>4.5099999999999999E-10</c:v>
                </c:pt>
                <c:pt idx="3881">
                  <c:v>4.05E-10</c:v>
                </c:pt>
                <c:pt idx="3882">
                  <c:v>4.3000000000000001E-10</c:v>
                </c:pt>
                <c:pt idx="3883">
                  <c:v>4.1600000000000001E-10</c:v>
                </c:pt>
                <c:pt idx="3884">
                  <c:v>4.19E-10</c:v>
                </c:pt>
                <c:pt idx="3885">
                  <c:v>4.2700000000000002E-10</c:v>
                </c:pt>
                <c:pt idx="3886">
                  <c:v>3.9700000000000002E-10</c:v>
                </c:pt>
                <c:pt idx="3887">
                  <c:v>3.9499999999999998E-10</c:v>
                </c:pt>
                <c:pt idx="3888">
                  <c:v>4.2E-10</c:v>
                </c:pt>
                <c:pt idx="3889">
                  <c:v>3.74E-10</c:v>
                </c:pt>
                <c:pt idx="3890">
                  <c:v>3.7799999999999999E-10</c:v>
                </c:pt>
                <c:pt idx="3891">
                  <c:v>4.5800000000000002E-10</c:v>
                </c:pt>
                <c:pt idx="3892">
                  <c:v>4.1500000000000001E-10</c:v>
                </c:pt>
                <c:pt idx="3893">
                  <c:v>4.18E-10</c:v>
                </c:pt>
                <c:pt idx="3894">
                  <c:v>3.9599999999999998E-10</c:v>
                </c:pt>
                <c:pt idx="3895">
                  <c:v>4.6800000000000004E-10</c:v>
                </c:pt>
                <c:pt idx="3896">
                  <c:v>4.5399999999999998E-10</c:v>
                </c:pt>
                <c:pt idx="3897">
                  <c:v>4.1300000000000002E-10</c:v>
                </c:pt>
                <c:pt idx="3898">
                  <c:v>4.1099999999999998E-10</c:v>
                </c:pt>
                <c:pt idx="3899">
                  <c:v>4.19E-10</c:v>
                </c:pt>
                <c:pt idx="3900">
                  <c:v>3.7999999999999998E-10</c:v>
                </c:pt>
                <c:pt idx="3901">
                  <c:v>4.1500000000000001E-10</c:v>
                </c:pt>
                <c:pt idx="3902">
                  <c:v>4.0799999999999999E-10</c:v>
                </c:pt>
                <c:pt idx="3903">
                  <c:v>4.1700000000000001E-10</c:v>
                </c:pt>
                <c:pt idx="3904">
                  <c:v>4.0000000000000001E-10</c:v>
                </c:pt>
                <c:pt idx="3905">
                  <c:v>3.9700000000000002E-10</c:v>
                </c:pt>
                <c:pt idx="3906">
                  <c:v>3.88E-10</c:v>
                </c:pt>
                <c:pt idx="3907">
                  <c:v>4.3699999999999999E-10</c:v>
                </c:pt>
                <c:pt idx="3908">
                  <c:v>4.5499999999999998E-10</c:v>
                </c:pt>
                <c:pt idx="3909">
                  <c:v>3.9099999999999999E-10</c:v>
                </c:pt>
                <c:pt idx="3910">
                  <c:v>4.3899999999999998E-10</c:v>
                </c:pt>
                <c:pt idx="3911">
                  <c:v>3.8300000000000002E-10</c:v>
                </c:pt>
                <c:pt idx="3912">
                  <c:v>4.49E-10</c:v>
                </c:pt>
                <c:pt idx="3913">
                  <c:v>3.8200000000000003E-10</c:v>
                </c:pt>
                <c:pt idx="3914">
                  <c:v>4.0699999999999999E-10</c:v>
                </c:pt>
                <c:pt idx="3915">
                  <c:v>4.2700000000000002E-10</c:v>
                </c:pt>
                <c:pt idx="3916">
                  <c:v>3.9099999999999999E-10</c:v>
                </c:pt>
                <c:pt idx="3917">
                  <c:v>4.04E-10</c:v>
                </c:pt>
                <c:pt idx="3918">
                  <c:v>3.8600000000000001E-10</c:v>
                </c:pt>
                <c:pt idx="3919">
                  <c:v>4.2499999999999998E-10</c:v>
                </c:pt>
                <c:pt idx="3920">
                  <c:v>4.2800000000000002E-10</c:v>
                </c:pt>
                <c:pt idx="3921">
                  <c:v>3.89E-10</c:v>
                </c:pt>
                <c:pt idx="3922">
                  <c:v>3.7799999999999999E-10</c:v>
                </c:pt>
                <c:pt idx="3923">
                  <c:v>3.9099999999999999E-10</c:v>
                </c:pt>
                <c:pt idx="3924">
                  <c:v>4.0899999999999998E-10</c:v>
                </c:pt>
                <c:pt idx="3925">
                  <c:v>4.0200000000000001E-10</c:v>
                </c:pt>
                <c:pt idx="3926">
                  <c:v>4.4700000000000001E-10</c:v>
                </c:pt>
                <c:pt idx="3927">
                  <c:v>3.8700000000000001E-10</c:v>
                </c:pt>
                <c:pt idx="3928">
                  <c:v>4.19E-10</c:v>
                </c:pt>
                <c:pt idx="3929">
                  <c:v>4.2199999999999999E-10</c:v>
                </c:pt>
                <c:pt idx="3930">
                  <c:v>3.9900000000000002E-10</c:v>
                </c:pt>
                <c:pt idx="3931">
                  <c:v>4.0100000000000001E-10</c:v>
                </c:pt>
                <c:pt idx="3932">
                  <c:v>3.9E-10</c:v>
                </c:pt>
                <c:pt idx="3933">
                  <c:v>4.35E-10</c:v>
                </c:pt>
                <c:pt idx="3934">
                  <c:v>3.7899999999999998E-10</c:v>
                </c:pt>
                <c:pt idx="3935">
                  <c:v>4.35E-10</c:v>
                </c:pt>
                <c:pt idx="3936">
                  <c:v>4.0200000000000001E-10</c:v>
                </c:pt>
                <c:pt idx="3937">
                  <c:v>3.9800000000000002E-10</c:v>
                </c:pt>
                <c:pt idx="3938">
                  <c:v>4.0100000000000001E-10</c:v>
                </c:pt>
                <c:pt idx="3939">
                  <c:v>4.0799999999999999E-10</c:v>
                </c:pt>
                <c:pt idx="3940">
                  <c:v>4.5900000000000002E-10</c:v>
                </c:pt>
                <c:pt idx="3941">
                  <c:v>4.3200000000000001E-10</c:v>
                </c:pt>
                <c:pt idx="3942">
                  <c:v>4.3699999999999999E-10</c:v>
                </c:pt>
                <c:pt idx="3943">
                  <c:v>4.0200000000000001E-10</c:v>
                </c:pt>
                <c:pt idx="3944">
                  <c:v>4.4400000000000002E-10</c:v>
                </c:pt>
                <c:pt idx="3945">
                  <c:v>4.1600000000000001E-10</c:v>
                </c:pt>
                <c:pt idx="3946">
                  <c:v>4.1700000000000001E-10</c:v>
                </c:pt>
                <c:pt idx="3947">
                  <c:v>4.2800000000000002E-10</c:v>
                </c:pt>
                <c:pt idx="3948">
                  <c:v>4.5599999999999998E-10</c:v>
                </c:pt>
                <c:pt idx="3949">
                  <c:v>4.5900000000000002E-10</c:v>
                </c:pt>
                <c:pt idx="3950">
                  <c:v>3.8600000000000001E-10</c:v>
                </c:pt>
                <c:pt idx="3951">
                  <c:v>4.0100000000000001E-10</c:v>
                </c:pt>
                <c:pt idx="3952">
                  <c:v>4.0699999999999999E-10</c:v>
                </c:pt>
                <c:pt idx="3953">
                  <c:v>4.2299999999999999E-10</c:v>
                </c:pt>
                <c:pt idx="3954">
                  <c:v>3.88E-10</c:v>
                </c:pt>
                <c:pt idx="3955">
                  <c:v>4.19E-10</c:v>
                </c:pt>
                <c:pt idx="3956">
                  <c:v>4.34E-10</c:v>
                </c:pt>
                <c:pt idx="3957">
                  <c:v>3.4799999999999999E-10</c:v>
                </c:pt>
                <c:pt idx="3958">
                  <c:v>4.1400000000000002E-10</c:v>
                </c:pt>
                <c:pt idx="3959">
                  <c:v>3.9E-10</c:v>
                </c:pt>
                <c:pt idx="3960">
                  <c:v>4.0999999999999998E-10</c:v>
                </c:pt>
                <c:pt idx="3961">
                  <c:v>4.18E-10</c:v>
                </c:pt>
                <c:pt idx="3962">
                  <c:v>4.4099999999999998E-10</c:v>
                </c:pt>
                <c:pt idx="3963">
                  <c:v>4.2299999999999999E-10</c:v>
                </c:pt>
                <c:pt idx="3964">
                  <c:v>4.2199999999999999E-10</c:v>
                </c:pt>
                <c:pt idx="3965">
                  <c:v>4.0999999999999998E-10</c:v>
                </c:pt>
                <c:pt idx="3966">
                  <c:v>4.0799999999999999E-10</c:v>
                </c:pt>
                <c:pt idx="3967">
                  <c:v>4.0100000000000001E-10</c:v>
                </c:pt>
                <c:pt idx="3968">
                  <c:v>3.9599999999999998E-10</c:v>
                </c:pt>
                <c:pt idx="3969">
                  <c:v>4.2700000000000002E-10</c:v>
                </c:pt>
                <c:pt idx="3970">
                  <c:v>3.8200000000000003E-10</c:v>
                </c:pt>
                <c:pt idx="3971">
                  <c:v>4.2399999999999998E-10</c:v>
                </c:pt>
                <c:pt idx="3972">
                  <c:v>4.3599999999999999E-10</c:v>
                </c:pt>
                <c:pt idx="3973">
                  <c:v>4.0599999999999999E-10</c:v>
                </c:pt>
                <c:pt idx="3974">
                  <c:v>4.1300000000000002E-10</c:v>
                </c:pt>
                <c:pt idx="3975">
                  <c:v>3.74E-10</c:v>
                </c:pt>
                <c:pt idx="3976">
                  <c:v>4.03E-10</c:v>
                </c:pt>
                <c:pt idx="3977">
                  <c:v>4.2900000000000002E-10</c:v>
                </c:pt>
                <c:pt idx="3978">
                  <c:v>4.2199999999999999E-10</c:v>
                </c:pt>
                <c:pt idx="3979">
                  <c:v>4.0699999999999999E-10</c:v>
                </c:pt>
                <c:pt idx="3980">
                  <c:v>4.49E-10</c:v>
                </c:pt>
                <c:pt idx="3981">
                  <c:v>4.04E-10</c:v>
                </c:pt>
                <c:pt idx="3982">
                  <c:v>4.48E-10</c:v>
                </c:pt>
                <c:pt idx="3983">
                  <c:v>4.18E-10</c:v>
                </c:pt>
                <c:pt idx="3984">
                  <c:v>3.9E-10</c:v>
                </c:pt>
                <c:pt idx="3985">
                  <c:v>4.2599999999999998E-10</c:v>
                </c:pt>
                <c:pt idx="3986">
                  <c:v>4.1600000000000001E-10</c:v>
                </c:pt>
                <c:pt idx="3987">
                  <c:v>4.2700000000000002E-10</c:v>
                </c:pt>
                <c:pt idx="3988">
                  <c:v>3.75E-10</c:v>
                </c:pt>
                <c:pt idx="3989">
                  <c:v>4.0899999999999998E-10</c:v>
                </c:pt>
                <c:pt idx="3990">
                  <c:v>4.3200000000000001E-10</c:v>
                </c:pt>
                <c:pt idx="3991">
                  <c:v>3.8700000000000001E-10</c:v>
                </c:pt>
                <c:pt idx="3992">
                  <c:v>3.9299999999999999E-10</c:v>
                </c:pt>
                <c:pt idx="3993">
                  <c:v>3.5400000000000002E-10</c:v>
                </c:pt>
                <c:pt idx="3994">
                  <c:v>3.8700000000000001E-10</c:v>
                </c:pt>
                <c:pt idx="3995">
                  <c:v>4.1600000000000001E-10</c:v>
                </c:pt>
                <c:pt idx="3996">
                  <c:v>4.6100000000000001E-10</c:v>
                </c:pt>
                <c:pt idx="3997">
                  <c:v>3.9E-10</c:v>
                </c:pt>
                <c:pt idx="3998">
                  <c:v>3.6900000000000002E-10</c:v>
                </c:pt>
                <c:pt idx="3999">
                  <c:v>4.0899999999999998E-10</c:v>
                </c:pt>
                <c:pt idx="4000">
                  <c:v>4.4500000000000001E-10</c:v>
                </c:pt>
                <c:pt idx="4001">
                  <c:v>4.0599999999999999E-10</c:v>
                </c:pt>
                <c:pt idx="4002">
                  <c:v>4.2E-10</c:v>
                </c:pt>
                <c:pt idx="4003">
                  <c:v>4.0699999999999999E-10</c:v>
                </c:pt>
                <c:pt idx="4004">
                  <c:v>4.3899999999999998E-10</c:v>
                </c:pt>
                <c:pt idx="4005">
                  <c:v>3.9800000000000002E-10</c:v>
                </c:pt>
                <c:pt idx="4006">
                  <c:v>4.1700000000000001E-10</c:v>
                </c:pt>
                <c:pt idx="4007">
                  <c:v>4.18E-10</c:v>
                </c:pt>
                <c:pt idx="4008">
                  <c:v>4.0999999999999998E-10</c:v>
                </c:pt>
                <c:pt idx="4009">
                  <c:v>3.8600000000000001E-10</c:v>
                </c:pt>
                <c:pt idx="4010">
                  <c:v>4.19E-10</c:v>
                </c:pt>
                <c:pt idx="4011">
                  <c:v>4.0799999999999999E-10</c:v>
                </c:pt>
                <c:pt idx="4012">
                  <c:v>4.1099999999999998E-10</c:v>
                </c:pt>
                <c:pt idx="4013">
                  <c:v>4.19E-10</c:v>
                </c:pt>
                <c:pt idx="4014">
                  <c:v>4.2199999999999999E-10</c:v>
                </c:pt>
                <c:pt idx="4015">
                  <c:v>4.33E-10</c:v>
                </c:pt>
                <c:pt idx="4016">
                  <c:v>3.9099999999999999E-10</c:v>
                </c:pt>
                <c:pt idx="4017">
                  <c:v>4.2800000000000002E-10</c:v>
                </c:pt>
                <c:pt idx="4018">
                  <c:v>4.5800000000000002E-10</c:v>
                </c:pt>
                <c:pt idx="4019">
                  <c:v>4.4200000000000002E-10</c:v>
                </c:pt>
                <c:pt idx="4020">
                  <c:v>3.9199999999999999E-10</c:v>
                </c:pt>
                <c:pt idx="4021">
                  <c:v>4.4400000000000002E-10</c:v>
                </c:pt>
                <c:pt idx="4022">
                  <c:v>3.7799999999999999E-10</c:v>
                </c:pt>
                <c:pt idx="4023">
                  <c:v>4.3200000000000001E-10</c:v>
                </c:pt>
                <c:pt idx="4024">
                  <c:v>4.0000000000000001E-10</c:v>
                </c:pt>
                <c:pt idx="4025">
                  <c:v>4.19E-10</c:v>
                </c:pt>
                <c:pt idx="4026">
                  <c:v>3.7799999999999999E-10</c:v>
                </c:pt>
                <c:pt idx="4027">
                  <c:v>3.7699999999999999E-10</c:v>
                </c:pt>
                <c:pt idx="4028">
                  <c:v>3.8700000000000001E-10</c:v>
                </c:pt>
                <c:pt idx="4029">
                  <c:v>3.6399999999999998E-10</c:v>
                </c:pt>
                <c:pt idx="4030">
                  <c:v>4.2E-10</c:v>
                </c:pt>
                <c:pt idx="4031">
                  <c:v>4.1600000000000001E-10</c:v>
                </c:pt>
                <c:pt idx="4032">
                  <c:v>4.0899999999999998E-10</c:v>
                </c:pt>
                <c:pt idx="4033">
                  <c:v>4.2399999999999998E-10</c:v>
                </c:pt>
                <c:pt idx="4034">
                  <c:v>3.9900000000000002E-10</c:v>
                </c:pt>
                <c:pt idx="4035">
                  <c:v>3.7200000000000001E-10</c:v>
                </c:pt>
                <c:pt idx="4036">
                  <c:v>4.1400000000000002E-10</c:v>
                </c:pt>
                <c:pt idx="4037">
                  <c:v>3.9599999999999998E-10</c:v>
                </c:pt>
                <c:pt idx="4038">
                  <c:v>4.1500000000000001E-10</c:v>
                </c:pt>
                <c:pt idx="4039">
                  <c:v>4.0999999999999998E-10</c:v>
                </c:pt>
                <c:pt idx="4040">
                  <c:v>4.34E-10</c:v>
                </c:pt>
                <c:pt idx="4041">
                  <c:v>3.8500000000000001E-10</c:v>
                </c:pt>
                <c:pt idx="4042">
                  <c:v>3.9499999999999998E-10</c:v>
                </c:pt>
                <c:pt idx="4043">
                  <c:v>3.89E-10</c:v>
                </c:pt>
                <c:pt idx="4044">
                  <c:v>4.5E-10</c:v>
                </c:pt>
                <c:pt idx="4045">
                  <c:v>4.1600000000000001E-10</c:v>
                </c:pt>
                <c:pt idx="4046">
                  <c:v>3.6099999999999999E-10</c:v>
                </c:pt>
                <c:pt idx="4047">
                  <c:v>4.0100000000000001E-10</c:v>
                </c:pt>
                <c:pt idx="4048">
                  <c:v>3.8700000000000001E-10</c:v>
                </c:pt>
                <c:pt idx="4049">
                  <c:v>3.89E-10</c:v>
                </c:pt>
                <c:pt idx="4050">
                  <c:v>3.7799999999999999E-10</c:v>
                </c:pt>
                <c:pt idx="4051">
                  <c:v>3.7899999999999998E-10</c:v>
                </c:pt>
                <c:pt idx="4052">
                  <c:v>3.9E-10</c:v>
                </c:pt>
                <c:pt idx="4053">
                  <c:v>4.05E-10</c:v>
                </c:pt>
                <c:pt idx="4054">
                  <c:v>3.9499999999999998E-10</c:v>
                </c:pt>
                <c:pt idx="4055">
                  <c:v>4.1700000000000001E-10</c:v>
                </c:pt>
                <c:pt idx="4056">
                  <c:v>3.9199999999999999E-10</c:v>
                </c:pt>
                <c:pt idx="4057">
                  <c:v>4.1300000000000002E-10</c:v>
                </c:pt>
                <c:pt idx="4058">
                  <c:v>3.8099999999999998E-10</c:v>
                </c:pt>
                <c:pt idx="4059">
                  <c:v>3.9599999999999998E-10</c:v>
                </c:pt>
                <c:pt idx="4060">
                  <c:v>4.1300000000000002E-10</c:v>
                </c:pt>
                <c:pt idx="4061">
                  <c:v>3.7599999999999999E-10</c:v>
                </c:pt>
                <c:pt idx="4062">
                  <c:v>3.8400000000000002E-10</c:v>
                </c:pt>
                <c:pt idx="4063">
                  <c:v>3.9099999999999999E-10</c:v>
                </c:pt>
                <c:pt idx="4064">
                  <c:v>4.5599999999999998E-10</c:v>
                </c:pt>
                <c:pt idx="4065">
                  <c:v>4.03E-10</c:v>
                </c:pt>
                <c:pt idx="4066">
                  <c:v>4.05E-10</c:v>
                </c:pt>
                <c:pt idx="4067">
                  <c:v>3.88E-10</c:v>
                </c:pt>
                <c:pt idx="4068">
                  <c:v>4.0200000000000001E-10</c:v>
                </c:pt>
                <c:pt idx="4069">
                  <c:v>4.0799999999999999E-10</c:v>
                </c:pt>
                <c:pt idx="4070">
                  <c:v>4.1400000000000002E-10</c:v>
                </c:pt>
                <c:pt idx="4071">
                  <c:v>3.73E-10</c:v>
                </c:pt>
                <c:pt idx="4072">
                  <c:v>3.6800000000000002E-10</c:v>
                </c:pt>
                <c:pt idx="4073">
                  <c:v>3.8200000000000003E-10</c:v>
                </c:pt>
                <c:pt idx="4074">
                  <c:v>4.2599999999999998E-10</c:v>
                </c:pt>
                <c:pt idx="4075">
                  <c:v>4.0599999999999999E-10</c:v>
                </c:pt>
                <c:pt idx="4076">
                  <c:v>4.1099999999999998E-10</c:v>
                </c:pt>
                <c:pt idx="4077">
                  <c:v>4.1200000000000002E-10</c:v>
                </c:pt>
                <c:pt idx="4078">
                  <c:v>4.3000000000000001E-10</c:v>
                </c:pt>
                <c:pt idx="4079">
                  <c:v>4.2599999999999998E-10</c:v>
                </c:pt>
                <c:pt idx="4080">
                  <c:v>3.8300000000000002E-10</c:v>
                </c:pt>
                <c:pt idx="4081">
                  <c:v>3.8500000000000001E-10</c:v>
                </c:pt>
                <c:pt idx="4082">
                  <c:v>3.88E-10</c:v>
                </c:pt>
                <c:pt idx="4083">
                  <c:v>3.75E-10</c:v>
                </c:pt>
                <c:pt idx="4084">
                  <c:v>3.5500000000000001E-10</c:v>
                </c:pt>
                <c:pt idx="4085">
                  <c:v>4.0000000000000001E-10</c:v>
                </c:pt>
                <c:pt idx="4086">
                  <c:v>3.7699999999999999E-10</c:v>
                </c:pt>
                <c:pt idx="4087">
                  <c:v>3.9599999999999998E-10</c:v>
                </c:pt>
                <c:pt idx="4088">
                  <c:v>4.3000000000000001E-10</c:v>
                </c:pt>
                <c:pt idx="4089">
                  <c:v>3.9199999999999999E-10</c:v>
                </c:pt>
                <c:pt idx="4090">
                  <c:v>4.05E-10</c:v>
                </c:pt>
                <c:pt idx="4091">
                  <c:v>3.89E-10</c:v>
                </c:pt>
                <c:pt idx="4092">
                  <c:v>4.0100000000000001E-10</c:v>
                </c:pt>
                <c:pt idx="4093">
                  <c:v>3.9900000000000002E-10</c:v>
                </c:pt>
                <c:pt idx="4094">
                  <c:v>4.0799999999999999E-10</c:v>
                </c:pt>
                <c:pt idx="4095">
                  <c:v>3.7699999999999999E-10</c:v>
                </c:pt>
                <c:pt idx="4096">
                  <c:v>3.9E-10</c:v>
                </c:pt>
                <c:pt idx="4097">
                  <c:v>4.0999999999999998E-10</c:v>
                </c:pt>
                <c:pt idx="4098">
                  <c:v>3.7699999999999999E-10</c:v>
                </c:pt>
                <c:pt idx="4099">
                  <c:v>3.89E-10</c:v>
                </c:pt>
                <c:pt idx="4100">
                  <c:v>3.9700000000000002E-10</c:v>
                </c:pt>
                <c:pt idx="4101">
                  <c:v>3.7599999999999999E-10</c:v>
                </c:pt>
                <c:pt idx="4102">
                  <c:v>3.7699999999999999E-10</c:v>
                </c:pt>
                <c:pt idx="4103">
                  <c:v>3.8400000000000002E-10</c:v>
                </c:pt>
                <c:pt idx="4104">
                  <c:v>3.7100000000000001E-10</c:v>
                </c:pt>
                <c:pt idx="4105">
                  <c:v>3.8200000000000003E-10</c:v>
                </c:pt>
                <c:pt idx="4106">
                  <c:v>4.0599999999999999E-10</c:v>
                </c:pt>
                <c:pt idx="4107">
                  <c:v>3.8600000000000001E-10</c:v>
                </c:pt>
                <c:pt idx="4108">
                  <c:v>4.0799999999999999E-10</c:v>
                </c:pt>
                <c:pt idx="4109">
                  <c:v>3.6700000000000003E-10</c:v>
                </c:pt>
                <c:pt idx="4110">
                  <c:v>4.1600000000000001E-10</c:v>
                </c:pt>
                <c:pt idx="4111">
                  <c:v>3.9499999999999998E-10</c:v>
                </c:pt>
                <c:pt idx="4112">
                  <c:v>3.7100000000000001E-10</c:v>
                </c:pt>
                <c:pt idx="4113">
                  <c:v>3.8200000000000003E-10</c:v>
                </c:pt>
                <c:pt idx="4114">
                  <c:v>4.2599999999999998E-10</c:v>
                </c:pt>
                <c:pt idx="4115">
                  <c:v>4.0999999999999998E-10</c:v>
                </c:pt>
                <c:pt idx="4116">
                  <c:v>4.2299999999999999E-10</c:v>
                </c:pt>
                <c:pt idx="4117">
                  <c:v>3.9E-10</c:v>
                </c:pt>
                <c:pt idx="4118">
                  <c:v>4.2099999999999999E-10</c:v>
                </c:pt>
                <c:pt idx="4119">
                  <c:v>3.8200000000000003E-10</c:v>
                </c:pt>
                <c:pt idx="4120">
                  <c:v>4.1099999999999998E-10</c:v>
                </c:pt>
                <c:pt idx="4121">
                  <c:v>4.0799999999999999E-10</c:v>
                </c:pt>
                <c:pt idx="4122">
                  <c:v>4.2900000000000002E-10</c:v>
                </c:pt>
                <c:pt idx="4123">
                  <c:v>3.75E-10</c:v>
                </c:pt>
                <c:pt idx="4124">
                  <c:v>3.7699999999999999E-10</c:v>
                </c:pt>
                <c:pt idx="4125">
                  <c:v>3.6099999999999999E-10</c:v>
                </c:pt>
                <c:pt idx="4126">
                  <c:v>4.0000000000000001E-10</c:v>
                </c:pt>
                <c:pt idx="4127">
                  <c:v>3.8099999999999998E-10</c:v>
                </c:pt>
                <c:pt idx="4128">
                  <c:v>3.7999999999999998E-10</c:v>
                </c:pt>
                <c:pt idx="4129">
                  <c:v>4.03E-10</c:v>
                </c:pt>
                <c:pt idx="4130">
                  <c:v>3.9700000000000002E-10</c:v>
                </c:pt>
                <c:pt idx="4131">
                  <c:v>3.9700000000000002E-10</c:v>
                </c:pt>
                <c:pt idx="4132">
                  <c:v>3.7699999999999999E-10</c:v>
                </c:pt>
                <c:pt idx="4133">
                  <c:v>3.9299999999999999E-10</c:v>
                </c:pt>
                <c:pt idx="4134">
                  <c:v>3.8400000000000002E-10</c:v>
                </c:pt>
                <c:pt idx="4135">
                  <c:v>4.1500000000000001E-10</c:v>
                </c:pt>
                <c:pt idx="4136">
                  <c:v>3.7599999999999999E-10</c:v>
                </c:pt>
                <c:pt idx="4137">
                  <c:v>3.88E-10</c:v>
                </c:pt>
                <c:pt idx="4138">
                  <c:v>4.0200000000000001E-10</c:v>
                </c:pt>
                <c:pt idx="4139">
                  <c:v>4.05E-10</c:v>
                </c:pt>
                <c:pt idx="4140">
                  <c:v>3.73E-10</c:v>
                </c:pt>
                <c:pt idx="4141">
                  <c:v>3.7599999999999999E-10</c:v>
                </c:pt>
                <c:pt idx="4142">
                  <c:v>3.8500000000000001E-10</c:v>
                </c:pt>
                <c:pt idx="4143">
                  <c:v>4.2299999999999999E-10</c:v>
                </c:pt>
                <c:pt idx="4144">
                  <c:v>3.58E-10</c:v>
                </c:pt>
                <c:pt idx="4145">
                  <c:v>4.1200000000000002E-10</c:v>
                </c:pt>
                <c:pt idx="4146">
                  <c:v>3.6800000000000002E-10</c:v>
                </c:pt>
                <c:pt idx="4147">
                  <c:v>3.8500000000000001E-10</c:v>
                </c:pt>
                <c:pt idx="4148">
                  <c:v>4.33E-10</c:v>
                </c:pt>
                <c:pt idx="4149">
                  <c:v>3.7200000000000001E-10</c:v>
                </c:pt>
                <c:pt idx="4150">
                  <c:v>3.7100000000000001E-10</c:v>
                </c:pt>
                <c:pt idx="4151">
                  <c:v>3.6900000000000002E-10</c:v>
                </c:pt>
                <c:pt idx="4152">
                  <c:v>4.2299999999999999E-10</c:v>
                </c:pt>
                <c:pt idx="4153">
                  <c:v>3.8400000000000002E-10</c:v>
                </c:pt>
                <c:pt idx="4154">
                  <c:v>3.9E-10</c:v>
                </c:pt>
                <c:pt idx="4155">
                  <c:v>3.9900000000000002E-10</c:v>
                </c:pt>
                <c:pt idx="4156">
                  <c:v>3.4200000000000001E-10</c:v>
                </c:pt>
                <c:pt idx="4157">
                  <c:v>4.04E-10</c:v>
                </c:pt>
                <c:pt idx="4158">
                  <c:v>3.58E-10</c:v>
                </c:pt>
                <c:pt idx="4159">
                  <c:v>4.0999999999999998E-10</c:v>
                </c:pt>
                <c:pt idx="4160">
                  <c:v>3.6399999999999998E-10</c:v>
                </c:pt>
                <c:pt idx="4161">
                  <c:v>3.6299999999999999E-10</c:v>
                </c:pt>
                <c:pt idx="4162">
                  <c:v>3.5600000000000001E-10</c:v>
                </c:pt>
                <c:pt idx="4163">
                  <c:v>3.7200000000000001E-10</c:v>
                </c:pt>
                <c:pt idx="4164">
                  <c:v>4.1700000000000001E-10</c:v>
                </c:pt>
                <c:pt idx="4165">
                  <c:v>3.7200000000000001E-10</c:v>
                </c:pt>
                <c:pt idx="4166">
                  <c:v>3.8700000000000001E-10</c:v>
                </c:pt>
                <c:pt idx="4167">
                  <c:v>3.5099999999999998E-10</c:v>
                </c:pt>
                <c:pt idx="4168">
                  <c:v>3.9099999999999999E-10</c:v>
                </c:pt>
                <c:pt idx="4169">
                  <c:v>4.0999999999999998E-10</c:v>
                </c:pt>
                <c:pt idx="4170">
                  <c:v>4.33E-10</c:v>
                </c:pt>
                <c:pt idx="4171">
                  <c:v>3.9800000000000002E-10</c:v>
                </c:pt>
                <c:pt idx="4172">
                  <c:v>3.59E-10</c:v>
                </c:pt>
                <c:pt idx="4173">
                  <c:v>3.7100000000000001E-10</c:v>
                </c:pt>
                <c:pt idx="4174">
                  <c:v>3.8700000000000001E-10</c:v>
                </c:pt>
                <c:pt idx="4175">
                  <c:v>3.9700000000000002E-10</c:v>
                </c:pt>
                <c:pt idx="4176">
                  <c:v>3.7599999999999999E-10</c:v>
                </c:pt>
                <c:pt idx="4177">
                  <c:v>3.6499999999999998E-10</c:v>
                </c:pt>
                <c:pt idx="4178">
                  <c:v>3.5500000000000001E-10</c:v>
                </c:pt>
                <c:pt idx="4179">
                  <c:v>3.9700000000000002E-10</c:v>
                </c:pt>
                <c:pt idx="4180">
                  <c:v>4.1099999999999998E-10</c:v>
                </c:pt>
                <c:pt idx="4181">
                  <c:v>3.9299999999999999E-10</c:v>
                </c:pt>
                <c:pt idx="4182">
                  <c:v>3.7599999999999999E-10</c:v>
                </c:pt>
                <c:pt idx="4183">
                  <c:v>4.1700000000000001E-10</c:v>
                </c:pt>
                <c:pt idx="4184">
                  <c:v>3.5300000000000002E-10</c:v>
                </c:pt>
                <c:pt idx="4185">
                  <c:v>3.75E-10</c:v>
                </c:pt>
                <c:pt idx="4186">
                  <c:v>4.4600000000000001E-10</c:v>
                </c:pt>
                <c:pt idx="4187">
                  <c:v>3.8500000000000001E-10</c:v>
                </c:pt>
                <c:pt idx="4188">
                  <c:v>3.9299999999999999E-10</c:v>
                </c:pt>
                <c:pt idx="4189">
                  <c:v>3.9700000000000002E-10</c:v>
                </c:pt>
                <c:pt idx="4190">
                  <c:v>4.9199999999999996E-10</c:v>
                </c:pt>
                <c:pt idx="4191">
                  <c:v>4.0000000000000001E-10</c:v>
                </c:pt>
                <c:pt idx="4192">
                  <c:v>3.7599999999999999E-10</c:v>
                </c:pt>
                <c:pt idx="4193">
                  <c:v>3.6700000000000003E-10</c:v>
                </c:pt>
                <c:pt idx="4194">
                  <c:v>3.7799999999999999E-10</c:v>
                </c:pt>
                <c:pt idx="4195">
                  <c:v>3.9099999999999999E-10</c:v>
                </c:pt>
                <c:pt idx="4196">
                  <c:v>3.9700000000000002E-10</c:v>
                </c:pt>
                <c:pt idx="4197">
                  <c:v>3.9800000000000002E-10</c:v>
                </c:pt>
                <c:pt idx="4198">
                  <c:v>3.6199999999999999E-10</c:v>
                </c:pt>
                <c:pt idx="4199">
                  <c:v>3.7100000000000001E-10</c:v>
                </c:pt>
                <c:pt idx="4200">
                  <c:v>4.0899999999999998E-10</c:v>
                </c:pt>
                <c:pt idx="4201">
                  <c:v>3.59E-10</c:v>
                </c:pt>
                <c:pt idx="4202">
                  <c:v>3.8600000000000001E-10</c:v>
                </c:pt>
                <c:pt idx="4203">
                  <c:v>3.9E-10</c:v>
                </c:pt>
                <c:pt idx="4204">
                  <c:v>3.7699999999999999E-10</c:v>
                </c:pt>
                <c:pt idx="4205">
                  <c:v>3.7100000000000001E-10</c:v>
                </c:pt>
                <c:pt idx="4206">
                  <c:v>4.05E-10</c:v>
                </c:pt>
                <c:pt idx="4207">
                  <c:v>3.5400000000000002E-10</c:v>
                </c:pt>
                <c:pt idx="4208">
                  <c:v>4.1099999999999998E-10</c:v>
                </c:pt>
                <c:pt idx="4209">
                  <c:v>3.7899999999999998E-10</c:v>
                </c:pt>
                <c:pt idx="4210">
                  <c:v>3.6499999999999998E-10</c:v>
                </c:pt>
                <c:pt idx="4211">
                  <c:v>3.6900000000000002E-10</c:v>
                </c:pt>
                <c:pt idx="4212">
                  <c:v>3.6099999999999999E-10</c:v>
                </c:pt>
                <c:pt idx="4213">
                  <c:v>4.0999999999999998E-10</c:v>
                </c:pt>
                <c:pt idx="4214">
                  <c:v>3.9299999999999999E-10</c:v>
                </c:pt>
                <c:pt idx="4215">
                  <c:v>3.9900000000000002E-10</c:v>
                </c:pt>
                <c:pt idx="4216">
                  <c:v>4.0899999999999998E-10</c:v>
                </c:pt>
                <c:pt idx="4217">
                  <c:v>3.6900000000000002E-10</c:v>
                </c:pt>
                <c:pt idx="4218">
                  <c:v>3.9399999999999998E-10</c:v>
                </c:pt>
                <c:pt idx="4219">
                  <c:v>4.05E-10</c:v>
                </c:pt>
                <c:pt idx="4220">
                  <c:v>3.6199999999999999E-10</c:v>
                </c:pt>
                <c:pt idx="4221">
                  <c:v>3.88E-10</c:v>
                </c:pt>
                <c:pt idx="4222">
                  <c:v>3.9499999999999998E-10</c:v>
                </c:pt>
                <c:pt idx="4223">
                  <c:v>3.9700000000000002E-10</c:v>
                </c:pt>
                <c:pt idx="4224">
                  <c:v>3.8200000000000003E-10</c:v>
                </c:pt>
                <c:pt idx="4225">
                  <c:v>4.03E-10</c:v>
                </c:pt>
                <c:pt idx="4226">
                  <c:v>3.7999999999999998E-10</c:v>
                </c:pt>
                <c:pt idx="4227">
                  <c:v>3.6800000000000002E-10</c:v>
                </c:pt>
                <c:pt idx="4228">
                  <c:v>3.73E-10</c:v>
                </c:pt>
                <c:pt idx="4229">
                  <c:v>4.1600000000000001E-10</c:v>
                </c:pt>
                <c:pt idx="4230">
                  <c:v>3.6499999999999998E-10</c:v>
                </c:pt>
                <c:pt idx="4231">
                  <c:v>3.8400000000000002E-10</c:v>
                </c:pt>
                <c:pt idx="4232">
                  <c:v>3.9599999999999998E-10</c:v>
                </c:pt>
                <c:pt idx="4233">
                  <c:v>3.7699999999999999E-10</c:v>
                </c:pt>
                <c:pt idx="4234">
                  <c:v>4.0899999999999998E-10</c:v>
                </c:pt>
                <c:pt idx="4235">
                  <c:v>3.5099999999999998E-10</c:v>
                </c:pt>
                <c:pt idx="4236">
                  <c:v>3.6800000000000002E-10</c:v>
                </c:pt>
                <c:pt idx="4237">
                  <c:v>3.7899999999999998E-10</c:v>
                </c:pt>
                <c:pt idx="4238">
                  <c:v>4.0100000000000001E-10</c:v>
                </c:pt>
                <c:pt idx="4239">
                  <c:v>4.2299999999999999E-10</c:v>
                </c:pt>
                <c:pt idx="4240">
                  <c:v>3.7200000000000001E-10</c:v>
                </c:pt>
                <c:pt idx="4241">
                  <c:v>3.58E-10</c:v>
                </c:pt>
                <c:pt idx="4242">
                  <c:v>3.7699999999999999E-10</c:v>
                </c:pt>
                <c:pt idx="4243">
                  <c:v>3.6599999999999998E-10</c:v>
                </c:pt>
                <c:pt idx="4244">
                  <c:v>3.89E-10</c:v>
                </c:pt>
                <c:pt idx="4245">
                  <c:v>3.4799999999999999E-10</c:v>
                </c:pt>
                <c:pt idx="4246">
                  <c:v>3.88E-10</c:v>
                </c:pt>
                <c:pt idx="4247">
                  <c:v>3.8099999999999998E-10</c:v>
                </c:pt>
                <c:pt idx="4248">
                  <c:v>3.6900000000000002E-10</c:v>
                </c:pt>
                <c:pt idx="4249">
                  <c:v>3.9900000000000002E-10</c:v>
                </c:pt>
                <c:pt idx="4250">
                  <c:v>4.5900000000000002E-10</c:v>
                </c:pt>
                <c:pt idx="4251">
                  <c:v>3.7799999999999999E-10</c:v>
                </c:pt>
                <c:pt idx="4252">
                  <c:v>3.7699999999999999E-10</c:v>
                </c:pt>
                <c:pt idx="4253">
                  <c:v>3.7599999999999999E-10</c:v>
                </c:pt>
                <c:pt idx="4254">
                  <c:v>3.8400000000000002E-10</c:v>
                </c:pt>
                <c:pt idx="4255">
                  <c:v>3.6700000000000003E-10</c:v>
                </c:pt>
                <c:pt idx="4256">
                  <c:v>3.9399999999999998E-10</c:v>
                </c:pt>
                <c:pt idx="4257">
                  <c:v>3.44E-10</c:v>
                </c:pt>
                <c:pt idx="4258">
                  <c:v>4.0100000000000001E-10</c:v>
                </c:pt>
                <c:pt idx="4259">
                  <c:v>3.8099999999999998E-10</c:v>
                </c:pt>
                <c:pt idx="4260">
                  <c:v>3.6900000000000002E-10</c:v>
                </c:pt>
                <c:pt idx="4261">
                  <c:v>3.74E-10</c:v>
                </c:pt>
                <c:pt idx="4262">
                  <c:v>4.1099999999999998E-10</c:v>
                </c:pt>
                <c:pt idx="4263">
                  <c:v>3.5099999999999998E-10</c:v>
                </c:pt>
                <c:pt idx="4264">
                  <c:v>3.7999999999999998E-10</c:v>
                </c:pt>
                <c:pt idx="4265">
                  <c:v>4.2099999999999999E-10</c:v>
                </c:pt>
                <c:pt idx="4266">
                  <c:v>3.6700000000000003E-10</c:v>
                </c:pt>
                <c:pt idx="4267">
                  <c:v>3.3599999999999998E-10</c:v>
                </c:pt>
                <c:pt idx="4268">
                  <c:v>3.5400000000000002E-10</c:v>
                </c:pt>
                <c:pt idx="4269">
                  <c:v>3.7999999999999998E-10</c:v>
                </c:pt>
                <c:pt idx="4270">
                  <c:v>3.5400000000000002E-10</c:v>
                </c:pt>
                <c:pt idx="4271">
                  <c:v>3.6800000000000002E-10</c:v>
                </c:pt>
                <c:pt idx="4272">
                  <c:v>3.3E-10</c:v>
                </c:pt>
                <c:pt idx="4273">
                  <c:v>3.9099999999999999E-10</c:v>
                </c:pt>
                <c:pt idx="4274">
                  <c:v>3.9599999999999998E-10</c:v>
                </c:pt>
                <c:pt idx="4275">
                  <c:v>3.8400000000000002E-10</c:v>
                </c:pt>
                <c:pt idx="4276">
                  <c:v>3.4100000000000001E-10</c:v>
                </c:pt>
                <c:pt idx="4277">
                  <c:v>3.7000000000000001E-10</c:v>
                </c:pt>
                <c:pt idx="4278">
                  <c:v>3.45E-10</c:v>
                </c:pt>
                <c:pt idx="4279">
                  <c:v>4.0100000000000001E-10</c:v>
                </c:pt>
                <c:pt idx="4280">
                  <c:v>3.6299999999999999E-10</c:v>
                </c:pt>
                <c:pt idx="4281">
                  <c:v>4.0699999999999999E-10</c:v>
                </c:pt>
                <c:pt idx="4282">
                  <c:v>3.6299999999999999E-10</c:v>
                </c:pt>
                <c:pt idx="4283">
                  <c:v>3.9599999999999998E-10</c:v>
                </c:pt>
                <c:pt idx="4284">
                  <c:v>3.6E-10</c:v>
                </c:pt>
                <c:pt idx="4285">
                  <c:v>3.5600000000000001E-10</c:v>
                </c:pt>
                <c:pt idx="4286">
                  <c:v>3.7699999999999999E-10</c:v>
                </c:pt>
                <c:pt idx="4287">
                  <c:v>3.7599999999999999E-10</c:v>
                </c:pt>
                <c:pt idx="4288">
                  <c:v>3.7999999999999998E-10</c:v>
                </c:pt>
                <c:pt idx="4289">
                  <c:v>3.3299999999999999E-10</c:v>
                </c:pt>
                <c:pt idx="4290">
                  <c:v>3.7200000000000001E-10</c:v>
                </c:pt>
                <c:pt idx="4291">
                  <c:v>3.6E-10</c:v>
                </c:pt>
                <c:pt idx="4292">
                  <c:v>3.9199999999999999E-10</c:v>
                </c:pt>
                <c:pt idx="4293">
                  <c:v>3.59E-10</c:v>
                </c:pt>
                <c:pt idx="4294">
                  <c:v>3.6199999999999999E-10</c:v>
                </c:pt>
                <c:pt idx="4295">
                  <c:v>3.7100000000000001E-10</c:v>
                </c:pt>
                <c:pt idx="4296">
                  <c:v>3.8300000000000002E-10</c:v>
                </c:pt>
                <c:pt idx="4297">
                  <c:v>3.6099999999999999E-10</c:v>
                </c:pt>
                <c:pt idx="4298">
                  <c:v>3.6800000000000002E-10</c:v>
                </c:pt>
                <c:pt idx="4299">
                  <c:v>3.6199999999999999E-10</c:v>
                </c:pt>
                <c:pt idx="4300">
                  <c:v>3.58E-10</c:v>
                </c:pt>
                <c:pt idx="4301">
                  <c:v>3.1200000000000001E-10</c:v>
                </c:pt>
                <c:pt idx="4302">
                  <c:v>3.6599999999999998E-10</c:v>
                </c:pt>
                <c:pt idx="4303">
                  <c:v>4.2299999999999999E-10</c:v>
                </c:pt>
                <c:pt idx="4304">
                  <c:v>3.73E-10</c:v>
                </c:pt>
                <c:pt idx="4305">
                  <c:v>3.44E-10</c:v>
                </c:pt>
                <c:pt idx="4306">
                  <c:v>3.7999999999999998E-10</c:v>
                </c:pt>
                <c:pt idx="4307">
                  <c:v>3.7000000000000001E-10</c:v>
                </c:pt>
                <c:pt idx="4308">
                  <c:v>3.9099999999999999E-10</c:v>
                </c:pt>
                <c:pt idx="4309">
                  <c:v>3.6399999999999998E-10</c:v>
                </c:pt>
                <c:pt idx="4310">
                  <c:v>3.88E-10</c:v>
                </c:pt>
                <c:pt idx="4311">
                  <c:v>3.29E-10</c:v>
                </c:pt>
                <c:pt idx="4312">
                  <c:v>3.9499999999999998E-10</c:v>
                </c:pt>
                <c:pt idx="4313">
                  <c:v>3.6399999999999998E-10</c:v>
                </c:pt>
                <c:pt idx="4314">
                  <c:v>3.8300000000000002E-10</c:v>
                </c:pt>
                <c:pt idx="4315">
                  <c:v>3.7699999999999999E-10</c:v>
                </c:pt>
                <c:pt idx="4316">
                  <c:v>3.5700000000000001E-10</c:v>
                </c:pt>
                <c:pt idx="4317">
                  <c:v>3.2600000000000001E-10</c:v>
                </c:pt>
                <c:pt idx="4318">
                  <c:v>3.74E-10</c:v>
                </c:pt>
                <c:pt idx="4319">
                  <c:v>4.0999999999999998E-10</c:v>
                </c:pt>
                <c:pt idx="4320">
                  <c:v>3.2700000000000001E-10</c:v>
                </c:pt>
                <c:pt idx="4321">
                  <c:v>3.9800000000000002E-10</c:v>
                </c:pt>
                <c:pt idx="4322">
                  <c:v>3.8700000000000001E-10</c:v>
                </c:pt>
                <c:pt idx="4323">
                  <c:v>3.58E-10</c:v>
                </c:pt>
                <c:pt idx="4324">
                  <c:v>3.6700000000000003E-10</c:v>
                </c:pt>
                <c:pt idx="4325">
                  <c:v>3.5400000000000002E-10</c:v>
                </c:pt>
                <c:pt idx="4326">
                  <c:v>3.5099999999999998E-10</c:v>
                </c:pt>
                <c:pt idx="4327">
                  <c:v>3.9199999999999999E-10</c:v>
                </c:pt>
                <c:pt idx="4328">
                  <c:v>3.7200000000000001E-10</c:v>
                </c:pt>
                <c:pt idx="4329">
                  <c:v>3.6499999999999998E-10</c:v>
                </c:pt>
                <c:pt idx="4330">
                  <c:v>3.8300000000000002E-10</c:v>
                </c:pt>
                <c:pt idx="4331">
                  <c:v>3.74E-10</c:v>
                </c:pt>
                <c:pt idx="4332">
                  <c:v>3.9499999999999998E-10</c:v>
                </c:pt>
                <c:pt idx="4333">
                  <c:v>3.6700000000000003E-10</c:v>
                </c:pt>
                <c:pt idx="4334">
                  <c:v>3.1699999999999999E-10</c:v>
                </c:pt>
                <c:pt idx="4335">
                  <c:v>3.5600000000000001E-10</c:v>
                </c:pt>
                <c:pt idx="4336">
                  <c:v>3.3900000000000002E-10</c:v>
                </c:pt>
                <c:pt idx="4337">
                  <c:v>3.74E-10</c:v>
                </c:pt>
                <c:pt idx="4338">
                  <c:v>3.45E-10</c:v>
                </c:pt>
                <c:pt idx="4339">
                  <c:v>3.8300000000000002E-10</c:v>
                </c:pt>
                <c:pt idx="4340">
                  <c:v>3.7599999999999999E-10</c:v>
                </c:pt>
                <c:pt idx="4341">
                  <c:v>3.6800000000000002E-10</c:v>
                </c:pt>
                <c:pt idx="4342">
                  <c:v>3.6499999999999998E-10</c:v>
                </c:pt>
                <c:pt idx="4343">
                  <c:v>3.8700000000000001E-10</c:v>
                </c:pt>
                <c:pt idx="4344">
                  <c:v>3.6E-10</c:v>
                </c:pt>
                <c:pt idx="4345">
                  <c:v>3.7999999999999998E-10</c:v>
                </c:pt>
                <c:pt idx="4346">
                  <c:v>3.59E-10</c:v>
                </c:pt>
                <c:pt idx="4347">
                  <c:v>3.7799999999999999E-10</c:v>
                </c:pt>
                <c:pt idx="4348">
                  <c:v>4.0200000000000001E-10</c:v>
                </c:pt>
                <c:pt idx="4349">
                  <c:v>3.6900000000000002E-10</c:v>
                </c:pt>
                <c:pt idx="4350">
                  <c:v>3.9199999999999999E-10</c:v>
                </c:pt>
                <c:pt idx="4351">
                  <c:v>3.8200000000000003E-10</c:v>
                </c:pt>
                <c:pt idx="4352">
                  <c:v>3.6599999999999998E-10</c:v>
                </c:pt>
                <c:pt idx="4353">
                  <c:v>3.5099999999999998E-10</c:v>
                </c:pt>
                <c:pt idx="4354">
                  <c:v>3.73E-10</c:v>
                </c:pt>
                <c:pt idx="4355">
                  <c:v>4.1400000000000002E-10</c:v>
                </c:pt>
                <c:pt idx="4356">
                  <c:v>3.5500000000000001E-10</c:v>
                </c:pt>
                <c:pt idx="4357">
                  <c:v>3.8200000000000003E-10</c:v>
                </c:pt>
                <c:pt idx="4358">
                  <c:v>3.6499999999999998E-10</c:v>
                </c:pt>
                <c:pt idx="4359">
                  <c:v>3.5700000000000001E-10</c:v>
                </c:pt>
                <c:pt idx="4360">
                  <c:v>3.7899999999999998E-10</c:v>
                </c:pt>
                <c:pt idx="4361">
                  <c:v>3.74E-10</c:v>
                </c:pt>
                <c:pt idx="4362">
                  <c:v>3.9299999999999999E-10</c:v>
                </c:pt>
                <c:pt idx="4363">
                  <c:v>3.8099999999999998E-10</c:v>
                </c:pt>
                <c:pt idx="4364">
                  <c:v>3.4899999999999998E-10</c:v>
                </c:pt>
                <c:pt idx="4365">
                  <c:v>3.8400000000000002E-10</c:v>
                </c:pt>
                <c:pt idx="4366">
                  <c:v>3.7999999999999998E-10</c:v>
                </c:pt>
                <c:pt idx="4367">
                  <c:v>3.5600000000000001E-10</c:v>
                </c:pt>
                <c:pt idx="4368">
                  <c:v>3.5300000000000002E-10</c:v>
                </c:pt>
                <c:pt idx="4369">
                  <c:v>3.8500000000000001E-10</c:v>
                </c:pt>
                <c:pt idx="4370">
                  <c:v>3.7200000000000001E-10</c:v>
                </c:pt>
                <c:pt idx="4371">
                  <c:v>3.8300000000000002E-10</c:v>
                </c:pt>
                <c:pt idx="4372">
                  <c:v>3.6800000000000002E-10</c:v>
                </c:pt>
                <c:pt idx="4373">
                  <c:v>3.5200000000000003E-10</c:v>
                </c:pt>
                <c:pt idx="4374">
                  <c:v>3.1200000000000001E-10</c:v>
                </c:pt>
                <c:pt idx="4375">
                  <c:v>3.7000000000000001E-10</c:v>
                </c:pt>
                <c:pt idx="4376">
                  <c:v>3.6700000000000003E-10</c:v>
                </c:pt>
                <c:pt idx="4377">
                  <c:v>3.5300000000000002E-10</c:v>
                </c:pt>
                <c:pt idx="4378">
                  <c:v>3.7200000000000001E-10</c:v>
                </c:pt>
                <c:pt idx="4379">
                  <c:v>3.4699999999999999E-10</c:v>
                </c:pt>
                <c:pt idx="4380">
                  <c:v>4.2800000000000002E-10</c:v>
                </c:pt>
                <c:pt idx="4381">
                  <c:v>3.75E-10</c:v>
                </c:pt>
                <c:pt idx="4382">
                  <c:v>3.5600000000000001E-10</c:v>
                </c:pt>
                <c:pt idx="4383">
                  <c:v>3.6599999999999998E-10</c:v>
                </c:pt>
                <c:pt idx="4384">
                  <c:v>3.3499999999999998E-10</c:v>
                </c:pt>
                <c:pt idx="4385">
                  <c:v>3.6499999999999998E-10</c:v>
                </c:pt>
                <c:pt idx="4386">
                  <c:v>3.4799999999999999E-10</c:v>
                </c:pt>
                <c:pt idx="4387">
                  <c:v>3.6499999999999998E-10</c:v>
                </c:pt>
                <c:pt idx="4388">
                  <c:v>3.6800000000000002E-10</c:v>
                </c:pt>
                <c:pt idx="4389">
                  <c:v>3.7799999999999999E-10</c:v>
                </c:pt>
                <c:pt idx="4390">
                  <c:v>3.4599999999999999E-10</c:v>
                </c:pt>
                <c:pt idx="4391">
                  <c:v>3.6199999999999999E-10</c:v>
                </c:pt>
                <c:pt idx="4392">
                  <c:v>3.3399999999999998E-10</c:v>
                </c:pt>
                <c:pt idx="4393">
                  <c:v>3.88E-10</c:v>
                </c:pt>
                <c:pt idx="4394">
                  <c:v>3.59E-10</c:v>
                </c:pt>
                <c:pt idx="4395">
                  <c:v>3.3800000000000002E-10</c:v>
                </c:pt>
                <c:pt idx="4396">
                  <c:v>3.4599999999999999E-10</c:v>
                </c:pt>
                <c:pt idx="4397">
                  <c:v>3.6499999999999998E-10</c:v>
                </c:pt>
                <c:pt idx="4398">
                  <c:v>3.1899999999999998E-10</c:v>
                </c:pt>
                <c:pt idx="4399">
                  <c:v>3.58E-10</c:v>
                </c:pt>
                <c:pt idx="4400">
                  <c:v>3.8400000000000002E-10</c:v>
                </c:pt>
                <c:pt idx="4401">
                  <c:v>3.4699999999999999E-10</c:v>
                </c:pt>
                <c:pt idx="4402">
                  <c:v>3.8500000000000001E-10</c:v>
                </c:pt>
                <c:pt idx="4403">
                  <c:v>3.3599999999999998E-10</c:v>
                </c:pt>
                <c:pt idx="4404">
                  <c:v>3.7999999999999998E-10</c:v>
                </c:pt>
                <c:pt idx="4405">
                  <c:v>3.3E-10</c:v>
                </c:pt>
                <c:pt idx="4406">
                  <c:v>3.6299999999999999E-10</c:v>
                </c:pt>
                <c:pt idx="4407">
                  <c:v>3.6299999999999999E-10</c:v>
                </c:pt>
                <c:pt idx="4408">
                  <c:v>3.45E-10</c:v>
                </c:pt>
                <c:pt idx="4409">
                  <c:v>3.4799999999999999E-10</c:v>
                </c:pt>
                <c:pt idx="4410">
                  <c:v>3.9299999999999999E-10</c:v>
                </c:pt>
                <c:pt idx="4411">
                  <c:v>3.28E-10</c:v>
                </c:pt>
                <c:pt idx="4412">
                  <c:v>3.5200000000000003E-10</c:v>
                </c:pt>
                <c:pt idx="4413">
                  <c:v>3.5300000000000002E-10</c:v>
                </c:pt>
                <c:pt idx="4414">
                  <c:v>3.3099999999999999E-10</c:v>
                </c:pt>
                <c:pt idx="4415">
                  <c:v>3.8500000000000001E-10</c:v>
                </c:pt>
                <c:pt idx="4416">
                  <c:v>4.0799999999999999E-10</c:v>
                </c:pt>
                <c:pt idx="4417">
                  <c:v>3.43E-10</c:v>
                </c:pt>
                <c:pt idx="4418">
                  <c:v>3.3700000000000003E-10</c:v>
                </c:pt>
                <c:pt idx="4419">
                  <c:v>3.6800000000000002E-10</c:v>
                </c:pt>
                <c:pt idx="4420">
                  <c:v>3.8700000000000001E-10</c:v>
                </c:pt>
                <c:pt idx="4421">
                  <c:v>3.59E-10</c:v>
                </c:pt>
                <c:pt idx="4422">
                  <c:v>3.6700000000000003E-10</c:v>
                </c:pt>
                <c:pt idx="4423">
                  <c:v>3.3800000000000002E-10</c:v>
                </c:pt>
                <c:pt idx="4424">
                  <c:v>3.6599999999999998E-10</c:v>
                </c:pt>
                <c:pt idx="4425">
                  <c:v>3.5700000000000001E-10</c:v>
                </c:pt>
                <c:pt idx="4426">
                  <c:v>3.7599999999999999E-10</c:v>
                </c:pt>
                <c:pt idx="4427">
                  <c:v>3.3700000000000003E-10</c:v>
                </c:pt>
                <c:pt idx="4428">
                  <c:v>3.5300000000000002E-10</c:v>
                </c:pt>
                <c:pt idx="4429">
                  <c:v>3.6299999999999999E-10</c:v>
                </c:pt>
                <c:pt idx="4430">
                  <c:v>3.2099999999999998E-10</c:v>
                </c:pt>
                <c:pt idx="4431">
                  <c:v>3.9700000000000002E-10</c:v>
                </c:pt>
                <c:pt idx="4432">
                  <c:v>3.9800000000000002E-10</c:v>
                </c:pt>
                <c:pt idx="4433">
                  <c:v>3.73E-10</c:v>
                </c:pt>
                <c:pt idx="4434">
                  <c:v>3.7699999999999999E-10</c:v>
                </c:pt>
                <c:pt idx="4435">
                  <c:v>3.3900000000000002E-10</c:v>
                </c:pt>
                <c:pt idx="4436">
                  <c:v>3.7200000000000001E-10</c:v>
                </c:pt>
                <c:pt idx="4437">
                  <c:v>3.6599999999999998E-10</c:v>
                </c:pt>
                <c:pt idx="4438">
                  <c:v>3.58E-10</c:v>
                </c:pt>
                <c:pt idx="4439">
                  <c:v>3.1000000000000002E-10</c:v>
                </c:pt>
                <c:pt idx="4440">
                  <c:v>3.6599999999999998E-10</c:v>
                </c:pt>
                <c:pt idx="4441">
                  <c:v>3.6E-10</c:v>
                </c:pt>
                <c:pt idx="4442">
                  <c:v>3.9199999999999999E-10</c:v>
                </c:pt>
                <c:pt idx="4443">
                  <c:v>4.0599999999999999E-10</c:v>
                </c:pt>
                <c:pt idx="4444">
                  <c:v>3.3900000000000002E-10</c:v>
                </c:pt>
                <c:pt idx="4445">
                  <c:v>3.2400000000000002E-10</c:v>
                </c:pt>
                <c:pt idx="4446">
                  <c:v>3.6499999999999998E-10</c:v>
                </c:pt>
                <c:pt idx="4447">
                  <c:v>3.7200000000000001E-10</c:v>
                </c:pt>
                <c:pt idx="4448">
                  <c:v>3.4000000000000001E-10</c:v>
                </c:pt>
                <c:pt idx="4449">
                  <c:v>3.43E-10</c:v>
                </c:pt>
                <c:pt idx="4450">
                  <c:v>3.1799999999999999E-10</c:v>
                </c:pt>
                <c:pt idx="4451">
                  <c:v>3.4699999999999999E-10</c:v>
                </c:pt>
                <c:pt idx="4452">
                  <c:v>3.5099999999999998E-10</c:v>
                </c:pt>
                <c:pt idx="4453">
                  <c:v>3.44E-10</c:v>
                </c:pt>
                <c:pt idx="4454">
                  <c:v>3.6099999999999999E-10</c:v>
                </c:pt>
                <c:pt idx="4455">
                  <c:v>3.7000000000000001E-10</c:v>
                </c:pt>
                <c:pt idx="4456">
                  <c:v>3.8300000000000002E-10</c:v>
                </c:pt>
                <c:pt idx="4457">
                  <c:v>3.6700000000000003E-10</c:v>
                </c:pt>
                <c:pt idx="4458">
                  <c:v>3.6299999999999999E-10</c:v>
                </c:pt>
                <c:pt idx="4459">
                  <c:v>3.2600000000000001E-10</c:v>
                </c:pt>
                <c:pt idx="4460">
                  <c:v>3.73E-10</c:v>
                </c:pt>
                <c:pt idx="4461">
                  <c:v>3.5700000000000001E-10</c:v>
                </c:pt>
                <c:pt idx="4462">
                  <c:v>3.73E-10</c:v>
                </c:pt>
                <c:pt idx="4463">
                  <c:v>3.9099999999999999E-10</c:v>
                </c:pt>
                <c:pt idx="4464">
                  <c:v>3.5700000000000001E-10</c:v>
                </c:pt>
                <c:pt idx="4465">
                  <c:v>3.4000000000000001E-10</c:v>
                </c:pt>
                <c:pt idx="4466">
                  <c:v>3.89E-10</c:v>
                </c:pt>
                <c:pt idx="4467">
                  <c:v>3.3499999999999998E-10</c:v>
                </c:pt>
                <c:pt idx="4468">
                  <c:v>3.8600000000000001E-10</c:v>
                </c:pt>
                <c:pt idx="4469">
                  <c:v>3.6099999999999999E-10</c:v>
                </c:pt>
                <c:pt idx="4470">
                  <c:v>3.7999999999999998E-10</c:v>
                </c:pt>
                <c:pt idx="4471">
                  <c:v>3.7100000000000001E-10</c:v>
                </c:pt>
                <c:pt idx="4472">
                  <c:v>3.59E-10</c:v>
                </c:pt>
                <c:pt idx="4473">
                  <c:v>3.0900000000000002E-10</c:v>
                </c:pt>
                <c:pt idx="4474">
                  <c:v>3.43E-10</c:v>
                </c:pt>
                <c:pt idx="4475">
                  <c:v>3.5600000000000001E-10</c:v>
                </c:pt>
                <c:pt idx="4476">
                  <c:v>3.8700000000000001E-10</c:v>
                </c:pt>
                <c:pt idx="4477">
                  <c:v>3.4100000000000001E-10</c:v>
                </c:pt>
                <c:pt idx="4478">
                  <c:v>3.5700000000000001E-10</c:v>
                </c:pt>
                <c:pt idx="4479">
                  <c:v>3.4599999999999999E-10</c:v>
                </c:pt>
                <c:pt idx="4480">
                  <c:v>3.7599999999999999E-10</c:v>
                </c:pt>
                <c:pt idx="4481">
                  <c:v>3.59E-10</c:v>
                </c:pt>
                <c:pt idx="4482">
                  <c:v>3.5300000000000002E-10</c:v>
                </c:pt>
                <c:pt idx="4483">
                  <c:v>3.7899999999999998E-10</c:v>
                </c:pt>
                <c:pt idx="4484">
                  <c:v>3.8500000000000001E-10</c:v>
                </c:pt>
                <c:pt idx="4485">
                  <c:v>3.5500000000000001E-10</c:v>
                </c:pt>
                <c:pt idx="4486">
                  <c:v>3.5400000000000002E-10</c:v>
                </c:pt>
                <c:pt idx="4487">
                  <c:v>4.3200000000000001E-10</c:v>
                </c:pt>
                <c:pt idx="4488">
                  <c:v>3.7999999999999998E-10</c:v>
                </c:pt>
                <c:pt idx="4489">
                  <c:v>3.8700000000000001E-10</c:v>
                </c:pt>
                <c:pt idx="4490">
                  <c:v>3.6099999999999999E-10</c:v>
                </c:pt>
                <c:pt idx="4491">
                  <c:v>3.3199999999999999E-10</c:v>
                </c:pt>
                <c:pt idx="4492">
                  <c:v>3.45E-10</c:v>
                </c:pt>
                <c:pt idx="4493">
                  <c:v>3.4799999999999999E-10</c:v>
                </c:pt>
                <c:pt idx="4494">
                  <c:v>3.44E-10</c:v>
                </c:pt>
                <c:pt idx="4495">
                  <c:v>3.7599999999999999E-10</c:v>
                </c:pt>
                <c:pt idx="4496">
                  <c:v>3.4799999999999999E-10</c:v>
                </c:pt>
                <c:pt idx="4497">
                  <c:v>3.43E-10</c:v>
                </c:pt>
                <c:pt idx="4498">
                  <c:v>3.2500000000000002E-10</c:v>
                </c:pt>
                <c:pt idx="4499">
                  <c:v>3.74E-10</c:v>
                </c:pt>
                <c:pt idx="4500">
                  <c:v>3.43E-10</c:v>
                </c:pt>
                <c:pt idx="4501">
                  <c:v>3.6900000000000002E-10</c:v>
                </c:pt>
                <c:pt idx="4502">
                  <c:v>3.3700000000000003E-10</c:v>
                </c:pt>
                <c:pt idx="4503">
                  <c:v>3.6800000000000002E-10</c:v>
                </c:pt>
                <c:pt idx="4504">
                  <c:v>3.4200000000000001E-10</c:v>
                </c:pt>
                <c:pt idx="4505">
                  <c:v>3.3900000000000002E-10</c:v>
                </c:pt>
                <c:pt idx="4506">
                  <c:v>3.58E-10</c:v>
                </c:pt>
                <c:pt idx="4507">
                  <c:v>3.74E-10</c:v>
                </c:pt>
                <c:pt idx="4508">
                  <c:v>3.44E-10</c:v>
                </c:pt>
                <c:pt idx="4509">
                  <c:v>3.7100000000000001E-10</c:v>
                </c:pt>
                <c:pt idx="4510">
                  <c:v>3.7100000000000001E-10</c:v>
                </c:pt>
                <c:pt idx="4511">
                  <c:v>3.6800000000000002E-10</c:v>
                </c:pt>
                <c:pt idx="4512">
                  <c:v>3.4799999999999999E-10</c:v>
                </c:pt>
                <c:pt idx="4513">
                  <c:v>3.59E-10</c:v>
                </c:pt>
                <c:pt idx="4514">
                  <c:v>3.7699999999999999E-10</c:v>
                </c:pt>
                <c:pt idx="4515">
                  <c:v>3.5500000000000001E-10</c:v>
                </c:pt>
                <c:pt idx="4516">
                  <c:v>3.4699999999999999E-10</c:v>
                </c:pt>
                <c:pt idx="4517">
                  <c:v>3.3E-10</c:v>
                </c:pt>
                <c:pt idx="4518">
                  <c:v>3.6599999999999998E-10</c:v>
                </c:pt>
                <c:pt idx="4519">
                  <c:v>3.6599999999999998E-10</c:v>
                </c:pt>
                <c:pt idx="4520">
                  <c:v>3.7699999999999999E-10</c:v>
                </c:pt>
                <c:pt idx="4521">
                  <c:v>3.7200000000000001E-10</c:v>
                </c:pt>
                <c:pt idx="4522">
                  <c:v>3.58E-10</c:v>
                </c:pt>
                <c:pt idx="4523">
                  <c:v>3.4000000000000001E-10</c:v>
                </c:pt>
                <c:pt idx="4524">
                  <c:v>3.2400000000000002E-10</c:v>
                </c:pt>
                <c:pt idx="4525">
                  <c:v>3.1999999999999998E-10</c:v>
                </c:pt>
                <c:pt idx="4526">
                  <c:v>3.5700000000000001E-10</c:v>
                </c:pt>
                <c:pt idx="4527">
                  <c:v>3.4899999999999998E-10</c:v>
                </c:pt>
                <c:pt idx="4528">
                  <c:v>4.0100000000000001E-10</c:v>
                </c:pt>
                <c:pt idx="4529">
                  <c:v>3.6099999999999999E-10</c:v>
                </c:pt>
                <c:pt idx="4530">
                  <c:v>3.6700000000000003E-10</c:v>
                </c:pt>
                <c:pt idx="4531">
                  <c:v>3.2400000000000002E-10</c:v>
                </c:pt>
                <c:pt idx="4532">
                  <c:v>3.7200000000000001E-10</c:v>
                </c:pt>
                <c:pt idx="4533">
                  <c:v>3.59E-10</c:v>
                </c:pt>
                <c:pt idx="4534">
                  <c:v>3.4599999999999999E-10</c:v>
                </c:pt>
                <c:pt idx="4535">
                  <c:v>3.3599999999999998E-10</c:v>
                </c:pt>
                <c:pt idx="4536">
                  <c:v>3.7999999999999998E-10</c:v>
                </c:pt>
                <c:pt idx="4537">
                  <c:v>3.6099999999999999E-10</c:v>
                </c:pt>
                <c:pt idx="4538">
                  <c:v>3.5099999999999998E-10</c:v>
                </c:pt>
                <c:pt idx="4539">
                  <c:v>3.3299999999999999E-10</c:v>
                </c:pt>
                <c:pt idx="4540">
                  <c:v>3.6099999999999999E-10</c:v>
                </c:pt>
                <c:pt idx="4541">
                  <c:v>3.75E-10</c:v>
                </c:pt>
                <c:pt idx="4542">
                  <c:v>3.5200000000000003E-10</c:v>
                </c:pt>
                <c:pt idx="4543">
                  <c:v>3.3199999999999999E-10</c:v>
                </c:pt>
                <c:pt idx="4544">
                  <c:v>3.8200000000000003E-10</c:v>
                </c:pt>
                <c:pt idx="4545">
                  <c:v>3.3800000000000002E-10</c:v>
                </c:pt>
                <c:pt idx="4546">
                  <c:v>3.28E-10</c:v>
                </c:pt>
                <c:pt idx="4547">
                  <c:v>3.6E-10</c:v>
                </c:pt>
                <c:pt idx="4548">
                  <c:v>3.4699999999999999E-10</c:v>
                </c:pt>
                <c:pt idx="4549">
                  <c:v>3.6599999999999998E-10</c:v>
                </c:pt>
                <c:pt idx="4550">
                  <c:v>3.2500000000000002E-10</c:v>
                </c:pt>
                <c:pt idx="4551">
                  <c:v>3.3E-10</c:v>
                </c:pt>
                <c:pt idx="4552">
                  <c:v>3.4699999999999999E-10</c:v>
                </c:pt>
                <c:pt idx="4553">
                  <c:v>3.4699999999999999E-10</c:v>
                </c:pt>
                <c:pt idx="4554">
                  <c:v>3.6900000000000002E-10</c:v>
                </c:pt>
                <c:pt idx="4555">
                  <c:v>3.3599999999999998E-10</c:v>
                </c:pt>
                <c:pt idx="4556">
                  <c:v>3.3199999999999999E-10</c:v>
                </c:pt>
                <c:pt idx="4557">
                  <c:v>3.3700000000000003E-10</c:v>
                </c:pt>
                <c:pt idx="4558">
                  <c:v>3.4599999999999999E-10</c:v>
                </c:pt>
                <c:pt idx="4559">
                  <c:v>3.6199999999999999E-10</c:v>
                </c:pt>
                <c:pt idx="4560">
                  <c:v>3.5300000000000002E-10</c:v>
                </c:pt>
                <c:pt idx="4561">
                  <c:v>3.7599999999999999E-10</c:v>
                </c:pt>
                <c:pt idx="4562">
                  <c:v>3.2600000000000001E-10</c:v>
                </c:pt>
                <c:pt idx="4563">
                  <c:v>3.8300000000000002E-10</c:v>
                </c:pt>
                <c:pt idx="4564">
                  <c:v>3.3800000000000002E-10</c:v>
                </c:pt>
                <c:pt idx="4565">
                  <c:v>3.4100000000000001E-10</c:v>
                </c:pt>
                <c:pt idx="4566">
                  <c:v>3.3399999999999998E-10</c:v>
                </c:pt>
                <c:pt idx="4567">
                  <c:v>3.2600000000000001E-10</c:v>
                </c:pt>
                <c:pt idx="4568">
                  <c:v>3.7999999999999998E-10</c:v>
                </c:pt>
                <c:pt idx="4569">
                  <c:v>3.8400000000000002E-10</c:v>
                </c:pt>
                <c:pt idx="4570">
                  <c:v>3.6299999999999999E-10</c:v>
                </c:pt>
                <c:pt idx="4571">
                  <c:v>3.6299999999999999E-10</c:v>
                </c:pt>
                <c:pt idx="4572">
                  <c:v>3.7899999999999998E-10</c:v>
                </c:pt>
                <c:pt idx="4573">
                  <c:v>3.7899999999999998E-10</c:v>
                </c:pt>
                <c:pt idx="4574">
                  <c:v>3.4699999999999999E-10</c:v>
                </c:pt>
                <c:pt idx="4575">
                  <c:v>3.2099999999999998E-10</c:v>
                </c:pt>
                <c:pt idx="4576">
                  <c:v>3.6099999999999999E-10</c:v>
                </c:pt>
                <c:pt idx="4577">
                  <c:v>3.4000000000000001E-10</c:v>
                </c:pt>
                <c:pt idx="4578">
                  <c:v>3.3399999999999998E-10</c:v>
                </c:pt>
                <c:pt idx="4579">
                  <c:v>3.5099999999999998E-10</c:v>
                </c:pt>
                <c:pt idx="4580">
                  <c:v>3.4100000000000001E-10</c:v>
                </c:pt>
                <c:pt idx="4581">
                  <c:v>3.4100000000000001E-10</c:v>
                </c:pt>
                <c:pt idx="4582">
                  <c:v>3.2500000000000002E-10</c:v>
                </c:pt>
                <c:pt idx="4583">
                  <c:v>3.4699999999999999E-10</c:v>
                </c:pt>
                <c:pt idx="4584">
                  <c:v>3.6599999999999998E-10</c:v>
                </c:pt>
                <c:pt idx="4585">
                  <c:v>3.73E-10</c:v>
                </c:pt>
                <c:pt idx="4586">
                  <c:v>3.6E-10</c:v>
                </c:pt>
                <c:pt idx="4587">
                  <c:v>3.3800000000000002E-10</c:v>
                </c:pt>
                <c:pt idx="4588">
                  <c:v>3.4699999999999999E-10</c:v>
                </c:pt>
                <c:pt idx="4589">
                  <c:v>3.4599999999999999E-10</c:v>
                </c:pt>
                <c:pt idx="4590">
                  <c:v>3.6299999999999999E-10</c:v>
                </c:pt>
                <c:pt idx="4591">
                  <c:v>3.5700000000000001E-10</c:v>
                </c:pt>
                <c:pt idx="4592">
                  <c:v>3.6800000000000002E-10</c:v>
                </c:pt>
                <c:pt idx="4593">
                  <c:v>3.45E-10</c:v>
                </c:pt>
                <c:pt idx="4594">
                  <c:v>3.5700000000000001E-10</c:v>
                </c:pt>
                <c:pt idx="4595">
                  <c:v>3.3900000000000002E-10</c:v>
                </c:pt>
                <c:pt idx="4596">
                  <c:v>3.2700000000000001E-10</c:v>
                </c:pt>
                <c:pt idx="4597">
                  <c:v>3.3700000000000003E-10</c:v>
                </c:pt>
                <c:pt idx="4598">
                  <c:v>3.0299999999999999E-10</c:v>
                </c:pt>
                <c:pt idx="4599">
                  <c:v>3.6199999999999999E-10</c:v>
                </c:pt>
                <c:pt idx="4600">
                  <c:v>3.6700000000000003E-10</c:v>
                </c:pt>
                <c:pt idx="4601">
                  <c:v>3.5200000000000003E-10</c:v>
                </c:pt>
                <c:pt idx="4602">
                  <c:v>3.6900000000000002E-10</c:v>
                </c:pt>
                <c:pt idx="4603">
                  <c:v>3.6199999999999999E-10</c:v>
                </c:pt>
                <c:pt idx="4604">
                  <c:v>3.6900000000000002E-10</c:v>
                </c:pt>
                <c:pt idx="4605">
                  <c:v>3.6599999999999998E-10</c:v>
                </c:pt>
                <c:pt idx="4606">
                  <c:v>3.9299999999999999E-10</c:v>
                </c:pt>
                <c:pt idx="4607">
                  <c:v>3.5700000000000001E-10</c:v>
                </c:pt>
                <c:pt idx="4608">
                  <c:v>3.5099999999999998E-10</c:v>
                </c:pt>
                <c:pt idx="4609">
                  <c:v>3.3800000000000002E-10</c:v>
                </c:pt>
                <c:pt idx="4610">
                  <c:v>3.8400000000000002E-10</c:v>
                </c:pt>
                <c:pt idx="4611">
                  <c:v>3.3399999999999998E-10</c:v>
                </c:pt>
                <c:pt idx="4612">
                  <c:v>3.5600000000000001E-10</c:v>
                </c:pt>
                <c:pt idx="4613">
                  <c:v>3.6E-10</c:v>
                </c:pt>
                <c:pt idx="4614">
                  <c:v>3.3199999999999999E-10</c:v>
                </c:pt>
                <c:pt idx="4615">
                  <c:v>3.6399999999999998E-10</c:v>
                </c:pt>
                <c:pt idx="4616">
                  <c:v>3.4899999999999998E-10</c:v>
                </c:pt>
                <c:pt idx="4617">
                  <c:v>3.3399999999999998E-10</c:v>
                </c:pt>
                <c:pt idx="4618">
                  <c:v>3.3399999999999998E-10</c:v>
                </c:pt>
                <c:pt idx="4619">
                  <c:v>3.6900000000000002E-10</c:v>
                </c:pt>
                <c:pt idx="4620">
                  <c:v>3.8400000000000002E-10</c:v>
                </c:pt>
                <c:pt idx="4621">
                  <c:v>3.8600000000000001E-10</c:v>
                </c:pt>
                <c:pt idx="4622">
                  <c:v>3.0599999999999998E-10</c:v>
                </c:pt>
                <c:pt idx="4623">
                  <c:v>3.58E-10</c:v>
                </c:pt>
                <c:pt idx="4624">
                  <c:v>3.6800000000000002E-10</c:v>
                </c:pt>
                <c:pt idx="4625">
                  <c:v>3.73E-10</c:v>
                </c:pt>
                <c:pt idx="4626">
                  <c:v>3.6099999999999999E-10</c:v>
                </c:pt>
                <c:pt idx="4627">
                  <c:v>3.1999999999999998E-10</c:v>
                </c:pt>
                <c:pt idx="4628">
                  <c:v>3.45E-10</c:v>
                </c:pt>
                <c:pt idx="4629">
                  <c:v>3.45E-10</c:v>
                </c:pt>
                <c:pt idx="4630">
                  <c:v>3.14E-10</c:v>
                </c:pt>
                <c:pt idx="4631">
                  <c:v>3.45E-10</c:v>
                </c:pt>
                <c:pt idx="4632">
                  <c:v>3.4699999999999999E-10</c:v>
                </c:pt>
                <c:pt idx="4633">
                  <c:v>3.5099999999999998E-10</c:v>
                </c:pt>
                <c:pt idx="4634">
                  <c:v>3.5200000000000003E-10</c:v>
                </c:pt>
                <c:pt idx="4635">
                  <c:v>3.3599999999999998E-10</c:v>
                </c:pt>
                <c:pt idx="4636">
                  <c:v>3.5700000000000001E-10</c:v>
                </c:pt>
                <c:pt idx="4637">
                  <c:v>3.7200000000000001E-10</c:v>
                </c:pt>
                <c:pt idx="4638">
                  <c:v>3.2400000000000002E-10</c:v>
                </c:pt>
                <c:pt idx="4639">
                  <c:v>3.3800000000000002E-10</c:v>
                </c:pt>
                <c:pt idx="4640">
                  <c:v>3.45E-10</c:v>
                </c:pt>
                <c:pt idx="4641">
                  <c:v>3.6599999999999998E-10</c:v>
                </c:pt>
                <c:pt idx="4642">
                  <c:v>3.3800000000000002E-10</c:v>
                </c:pt>
                <c:pt idx="4643">
                  <c:v>3.3800000000000002E-10</c:v>
                </c:pt>
                <c:pt idx="4644">
                  <c:v>3.4100000000000001E-10</c:v>
                </c:pt>
                <c:pt idx="4645">
                  <c:v>3.58E-10</c:v>
                </c:pt>
                <c:pt idx="4646">
                  <c:v>3.4999999999999998E-10</c:v>
                </c:pt>
                <c:pt idx="4647">
                  <c:v>3.6599999999999998E-10</c:v>
                </c:pt>
                <c:pt idx="4648">
                  <c:v>3.4899999999999998E-10</c:v>
                </c:pt>
                <c:pt idx="4649">
                  <c:v>3.5099999999999998E-10</c:v>
                </c:pt>
                <c:pt idx="4650">
                  <c:v>3.0800000000000002E-10</c:v>
                </c:pt>
                <c:pt idx="4651">
                  <c:v>3.3199999999999999E-10</c:v>
                </c:pt>
                <c:pt idx="4652">
                  <c:v>3.2600000000000001E-10</c:v>
                </c:pt>
                <c:pt idx="4653">
                  <c:v>3.45E-10</c:v>
                </c:pt>
                <c:pt idx="4654">
                  <c:v>3.7899999999999998E-10</c:v>
                </c:pt>
                <c:pt idx="4655">
                  <c:v>3.3499999999999998E-10</c:v>
                </c:pt>
                <c:pt idx="4656">
                  <c:v>3.4899999999999998E-10</c:v>
                </c:pt>
                <c:pt idx="4657">
                  <c:v>3.14E-10</c:v>
                </c:pt>
                <c:pt idx="4658">
                  <c:v>3.5600000000000001E-10</c:v>
                </c:pt>
                <c:pt idx="4659">
                  <c:v>3.88E-10</c:v>
                </c:pt>
                <c:pt idx="4660">
                  <c:v>3.1599999999999999E-10</c:v>
                </c:pt>
                <c:pt idx="4661">
                  <c:v>3.0800000000000002E-10</c:v>
                </c:pt>
                <c:pt idx="4662">
                  <c:v>3.1899999999999998E-10</c:v>
                </c:pt>
                <c:pt idx="4663">
                  <c:v>3.0800000000000002E-10</c:v>
                </c:pt>
                <c:pt idx="4664">
                  <c:v>3.9099999999999999E-10</c:v>
                </c:pt>
                <c:pt idx="4665">
                  <c:v>3.3700000000000003E-10</c:v>
                </c:pt>
                <c:pt idx="4666">
                  <c:v>3.3299999999999999E-10</c:v>
                </c:pt>
                <c:pt idx="4667">
                  <c:v>3.6800000000000002E-10</c:v>
                </c:pt>
                <c:pt idx="4668">
                  <c:v>3.3499999999999998E-10</c:v>
                </c:pt>
                <c:pt idx="4669">
                  <c:v>3.6399999999999998E-10</c:v>
                </c:pt>
                <c:pt idx="4670">
                  <c:v>3.6800000000000002E-10</c:v>
                </c:pt>
                <c:pt idx="4671">
                  <c:v>3.59E-10</c:v>
                </c:pt>
                <c:pt idx="4672">
                  <c:v>3.4200000000000001E-10</c:v>
                </c:pt>
                <c:pt idx="4673">
                  <c:v>3.3800000000000002E-10</c:v>
                </c:pt>
                <c:pt idx="4674">
                  <c:v>3.3199999999999999E-10</c:v>
                </c:pt>
                <c:pt idx="4675">
                  <c:v>3.6599999999999998E-10</c:v>
                </c:pt>
                <c:pt idx="4676">
                  <c:v>3.8200000000000003E-10</c:v>
                </c:pt>
                <c:pt idx="4677">
                  <c:v>3.29E-10</c:v>
                </c:pt>
                <c:pt idx="4678">
                  <c:v>3.6800000000000002E-10</c:v>
                </c:pt>
                <c:pt idx="4679">
                  <c:v>3.4899999999999998E-10</c:v>
                </c:pt>
                <c:pt idx="4680">
                  <c:v>3.3599999999999998E-10</c:v>
                </c:pt>
                <c:pt idx="4681">
                  <c:v>3.4100000000000001E-10</c:v>
                </c:pt>
                <c:pt idx="4682">
                  <c:v>3.3599999999999998E-10</c:v>
                </c:pt>
                <c:pt idx="4683">
                  <c:v>3.2300000000000002E-10</c:v>
                </c:pt>
                <c:pt idx="4684">
                  <c:v>3.4100000000000001E-10</c:v>
                </c:pt>
                <c:pt idx="4685">
                  <c:v>3.74E-10</c:v>
                </c:pt>
                <c:pt idx="4686">
                  <c:v>3.6399999999999998E-10</c:v>
                </c:pt>
                <c:pt idx="4687">
                  <c:v>3.1799999999999999E-10</c:v>
                </c:pt>
                <c:pt idx="4688">
                  <c:v>3.3599999999999998E-10</c:v>
                </c:pt>
                <c:pt idx="4689">
                  <c:v>3.4999999999999998E-10</c:v>
                </c:pt>
                <c:pt idx="4690">
                  <c:v>3.28E-10</c:v>
                </c:pt>
                <c:pt idx="4691">
                  <c:v>3.5600000000000001E-10</c:v>
                </c:pt>
                <c:pt idx="4692">
                  <c:v>3.0299999999999999E-10</c:v>
                </c:pt>
                <c:pt idx="4693">
                  <c:v>3.4100000000000001E-10</c:v>
                </c:pt>
                <c:pt idx="4694">
                  <c:v>3.8600000000000001E-10</c:v>
                </c:pt>
                <c:pt idx="4695">
                  <c:v>3.0700000000000003E-10</c:v>
                </c:pt>
                <c:pt idx="4696">
                  <c:v>3.6299999999999999E-10</c:v>
                </c:pt>
                <c:pt idx="4697">
                  <c:v>3.3599999999999998E-10</c:v>
                </c:pt>
                <c:pt idx="4698">
                  <c:v>3.6800000000000002E-10</c:v>
                </c:pt>
                <c:pt idx="4699">
                  <c:v>3.9599999999999998E-10</c:v>
                </c:pt>
                <c:pt idx="4700">
                  <c:v>3.3E-10</c:v>
                </c:pt>
                <c:pt idx="4701">
                  <c:v>3.3599999999999998E-10</c:v>
                </c:pt>
                <c:pt idx="4702">
                  <c:v>3.5200000000000003E-10</c:v>
                </c:pt>
                <c:pt idx="4703">
                  <c:v>3.28E-10</c:v>
                </c:pt>
                <c:pt idx="4704">
                  <c:v>3.7799999999999999E-10</c:v>
                </c:pt>
                <c:pt idx="4705">
                  <c:v>3.6E-10</c:v>
                </c:pt>
                <c:pt idx="4706">
                  <c:v>3.5099999999999998E-10</c:v>
                </c:pt>
                <c:pt idx="4707">
                  <c:v>3.6700000000000003E-10</c:v>
                </c:pt>
                <c:pt idx="4708">
                  <c:v>3.4599999999999999E-10</c:v>
                </c:pt>
                <c:pt idx="4709">
                  <c:v>3.5200000000000003E-10</c:v>
                </c:pt>
                <c:pt idx="4710">
                  <c:v>3.3399999999999998E-10</c:v>
                </c:pt>
                <c:pt idx="4711">
                  <c:v>3.3700000000000003E-10</c:v>
                </c:pt>
                <c:pt idx="4712">
                  <c:v>3.3199999999999999E-10</c:v>
                </c:pt>
                <c:pt idx="4713">
                  <c:v>3.4599999999999999E-10</c:v>
                </c:pt>
                <c:pt idx="4714">
                  <c:v>3.5600000000000001E-10</c:v>
                </c:pt>
                <c:pt idx="4715">
                  <c:v>3.3099999999999999E-10</c:v>
                </c:pt>
                <c:pt idx="4716">
                  <c:v>3.4699999999999999E-10</c:v>
                </c:pt>
                <c:pt idx="4717">
                  <c:v>3.5700000000000001E-10</c:v>
                </c:pt>
                <c:pt idx="4718">
                  <c:v>3.3099999999999999E-10</c:v>
                </c:pt>
                <c:pt idx="4719">
                  <c:v>3.15E-10</c:v>
                </c:pt>
                <c:pt idx="4720">
                  <c:v>3.5700000000000001E-10</c:v>
                </c:pt>
                <c:pt idx="4721">
                  <c:v>3.5300000000000002E-10</c:v>
                </c:pt>
                <c:pt idx="4722">
                  <c:v>3.1899999999999998E-10</c:v>
                </c:pt>
                <c:pt idx="4723">
                  <c:v>3.6399999999999998E-10</c:v>
                </c:pt>
                <c:pt idx="4724">
                  <c:v>3.3800000000000002E-10</c:v>
                </c:pt>
                <c:pt idx="4725">
                  <c:v>3.44E-10</c:v>
                </c:pt>
                <c:pt idx="4726">
                  <c:v>3.3700000000000003E-10</c:v>
                </c:pt>
                <c:pt idx="4727">
                  <c:v>3.8099999999999998E-10</c:v>
                </c:pt>
                <c:pt idx="4728">
                  <c:v>3.5600000000000001E-10</c:v>
                </c:pt>
                <c:pt idx="4729">
                  <c:v>3.1999999999999998E-10</c:v>
                </c:pt>
                <c:pt idx="4730">
                  <c:v>3.9199999999999999E-10</c:v>
                </c:pt>
                <c:pt idx="4731">
                  <c:v>3.3499999999999998E-10</c:v>
                </c:pt>
                <c:pt idx="4732">
                  <c:v>3.15E-10</c:v>
                </c:pt>
                <c:pt idx="4733">
                  <c:v>3.1200000000000001E-10</c:v>
                </c:pt>
                <c:pt idx="4734">
                  <c:v>3.14E-10</c:v>
                </c:pt>
                <c:pt idx="4735">
                  <c:v>3.5300000000000002E-10</c:v>
                </c:pt>
                <c:pt idx="4736">
                  <c:v>3.0399999999999998E-10</c:v>
                </c:pt>
                <c:pt idx="4737">
                  <c:v>3.3199999999999999E-10</c:v>
                </c:pt>
                <c:pt idx="4738">
                  <c:v>3.2400000000000002E-10</c:v>
                </c:pt>
                <c:pt idx="4739">
                  <c:v>3.44E-10</c:v>
                </c:pt>
                <c:pt idx="4740">
                  <c:v>3.4999999999999998E-10</c:v>
                </c:pt>
                <c:pt idx="4741">
                  <c:v>3.2300000000000002E-10</c:v>
                </c:pt>
                <c:pt idx="4742">
                  <c:v>3.2500000000000002E-10</c:v>
                </c:pt>
                <c:pt idx="4743">
                  <c:v>3.4799999999999999E-10</c:v>
                </c:pt>
                <c:pt idx="4744">
                  <c:v>3.0399999999999998E-10</c:v>
                </c:pt>
                <c:pt idx="4745">
                  <c:v>3.0700000000000003E-10</c:v>
                </c:pt>
                <c:pt idx="4746">
                  <c:v>3.1899999999999998E-10</c:v>
                </c:pt>
                <c:pt idx="4747">
                  <c:v>3.3099999999999999E-10</c:v>
                </c:pt>
                <c:pt idx="4748">
                  <c:v>3E-10</c:v>
                </c:pt>
                <c:pt idx="4749">
                  <c:v>3.2500000000000002E-10</c:v>
                </c:pt>
                <c:pt idx="4750">
                  <c:v>3.3E-10</c:v>
                </c:pt>
                <c:pt idx="4751">
                  <c:v>3.2600000000000001E-10</c:v>
                </c:pt>
                <c:pt idx="4752">
                  <c:v>3.73E-10</c:v>
                </c:pt>
                <c:pt idx="4753">
                  <c:v>3.5700000000000001E-10</c:v>
                </c:pt>
                <c:pt idx="4754">
                  <c:v>3.29E-10</c:v>
                </c:pt>
                <c:pt idx="4755">
                  <c:v>3.4599999999999999E-10</c:v>
                </c:pt>
                <c:pt idx="4756">
                  <c:v>3.2099999999999998E-10</c:v>
                </c:pt>
                <c:pt idx="4757">
                  <c:v>3.3099999999999999E-10</c:v>
                </c:pt>
                <c:pt idx="4758">
                  <c:v>3.6499999999999998E-10</c:v>
                </c:pt>
                <c:pt idx="4759">
                  <c:v>3.3599999999999998E-10</c:v>
                </c:pt>
                <c:pt idx="4760">
                  <c:v>3.43E-10</c:v>
                </c:pt>
                <c:pt idx="4761">
                  <c:v>3.7100000000000001E-10</c:v>
                </c:pt>
                <c:pt idx="4762">
                  <c:v>3.1000000000000002E-10</c:v>
                </c:pt>
                <c:pt idx="4763">
                  <c:v>3.58E-10</c:v>
                </c:pt>
                <c:pt idx="4764">
                  <c:v>3.1899999999999998E-10</c:v>
                </c:pt>
                <c:pt idx="4765">
                  <c:v>3.5600000000000001E-10</c:v>
                </c:pt>
                <c:pt idx="4766">
                  <c:v>3.1200000000000001E-10</c:v>
                </c:pt>
                <c:pt idx="4767">
                  <c:v>3.0499999999999998E-10</c:v>
                </c:pt>
                <c:pt idx="4768">
                  <c:v>3.2700000000000001E-10</c:v>
                </c:pt>
                <c:pt idx="4769">
                  <c:v>3.6199999999999999E-10</c:v>
                </c:pt>
                <c:pt idx="4770">
                  <c:v>3.2500000000000002E-10</c:v>
                </c:pt>
                <c:pt idx="4771">
                  <c:v>3.3199999999999999E-10</c:v>
                </c:pt>
                <c:pt idx="4772">
                  <c:v>3.3700000000000003E-10</c:v>
                </c:pt>
                <c:pt idx="4773">
                  <c:v>3.3099999999999999E-10</c:v>
                </c:pt>
                <c:pt idx="4774">
                  <c:v>3.13E-10</c:v>
                </c:pt>
                <c:pt idx="4775">
                  <c:v>3.3800000000000002E-10</c:v>
                </c:pt>
                <c:pt idx="4776">
                  <c:v>3.4100000000000001E-10</c:v>
                </c:pt>
                <c:pt idx="4777">
                  <c:v>3.1999999999999998E-10</c:v>
                </c:pt>
                <c:pt idx="4778">
                  <c:v>3.3599999999999998E-10</c:v>
                </c:pt>
                <c:pt idx="4779">
                  <c:v>3.2300000000000002E-10</c:v>
                </c:pt>
                <c:pt idx="4780">
                  <c:v>3.4599999999999999E-10</c:v>
                </c:pt>
                <c:pt idx="4781">
                  <c:v>3.4000000000000001E-10</c:v>
                </c:pt>
                <c:pt idx="4782">
                  <c:v>3.7000000000000001E-10</c:v>
                </c:pt>
                <c:pt idx="4783">
                  <c:v>3.1899999999999998E-10</c:v>
                </c:pt>
                <c:pt idx="4784">
                  <c:v>3.3499999999999998E-10</c:v>
                </c:pt>
                <c:pt idx="4785">
                  <c:v>3.1999999999999998E-10</c:v>
                </c:pt>
                <c:pt idx="4786">
                  <c:v>3.3099999999999999E-10</c:v>
                </c:pt>
                <c:pt idx="4787">
                  <c:v>3.2700000000000001E-10</c:v>
                </c:pt>
                <c:pt idx="4788">
                  <c:v>3.2500000000000002E-10</c:v>
                </c:pt>
                <c:pt idx="4789">
                  <c:v>3.2300000000000002E-10</c:v>
                </c:pt>
                <c:pt idx="4790">
                  <c:v>3.1000000000000002E-10</c:v>
                </c:pt>
                <c:pt idx="4791">
                  <c:v>3.5400000000000002E-10</c:v>
                </c:pt>
                <c:pt idx="4792">
                  <c:v>3.1999999999999998E-10</c:v>
                </c:pt>
                <c:pt idx="4793">
                  <c:v>3.15E-10</c:v>
                </c:pt>
                <c:pt idx="4794">
                  <c:v>3.5500000000000001E-10</c:v>
                </c:pt>
                <c:pt idx="4795">
                  <c:v>3.4000000000000001E-10</c:v>
                </c:pt>
                <c:pt idx="4796">
                  <c:v>3.0299999999999999E-10</c:v>
                </c:pt>
                <c:pt idx="4797">
                  <c:v>3.1899999999999998E-10</c:v>
                </c:pt>
                <c:pt idx="4798">
                  <c:v>3.5300000000000002E-10</c:v>
                </c:pt>
                <c:pt idx="4799">
                  <c:v>3.3599999999999998E-10</c:v>
                </c:pt>
                <c:pt idx="4800">
                  <c:v>2.8599999999999999E-10</c:v>
                </c:pt>
                <c:pt idx="4801">
                  <c:v>3.4999999999999998E-10</c:v>
                </c:pt>
                <c:pt idx="4802">
                  <c:v>3.1699999999999999E-10</c:v>
                </c:pt>
                <c:pt idx="4803">
                  <c:v>3.4100000000000001E-10</c:v>
                </c:pt>
                <c:pt idx="4804">
                  <c:v>3.1699999999999999E-10</c:v>
                </c:pt>
                <c:pt idx="4805">
                  <c:v>3.6700000000000003E-10</c:v>
                </c:pt>
                <c:pt idx="4806">
                  <c:v>3.3299999999999999E-10</c:v>
                </c:pt>
                <c:pt idx="4807">
                  <c:v>3.7000000000000001E-10</c:v>
                </c:pt>
                <c:pt idx="4808">
                  <c:v>2.9600000000000001E-10</c:v>
                </c:pt>
                <c:pt idx="4809">
                  <c:v>3.4200000000000001E-10</c:v>
                </c:pt>
                <c:pt idx="4810">
                  <c:v>3.3299999999999999E-10</c:v>
                </c:pt>
                <c:pt idx="4811">
                  <c:v>3.13E-10</c:v>
                </c:pt>
                <c:pt idx="4812">
                  <c:v>2.85E-10</c:v>
                </c:pt>
                <c:pt idx="4813">
                  <c:v>3.1100000000000001E-10</c:v>
                </c:pt>
                <c:pt idx="4814">
                  <c:v>3.2500000000000002E-10</c:v>
                </c:pt>
                <c:pt idx="4815">
                  <c:v>3.1699999999999999E-10</c:v>
                </c:pt>
                <c:pt idx="4816">
                  <c:v>2.9400000000000002E-10</c:v>
                </c:pt>
                <c:pt idx="4817">
                  <c:v>3.4100000000000001E-10</c:v>
                </c:pt>
                <c:pt idx="4818">
                  <c:v>3.3900000000000002E-10</c:v>
                </c:pt>
                <c:pt idx="4819">
                  <c:v>3.2500000000000002E-10</c:v>
                </c:pt>
                <c:pt idx="4820">
                  <c:v>3.3399999999999998E-10</c:v>
                </c:pt>
                <c:pt idx="4821">
                  <c:v>3.3900000000000002E-10</c:v>
                </c:pt>
                <c:pt idx="4822">
                  <c:v>3.3099999999999999E-10</c:v>
                </c:pt>
                <c:pt idx="4823">
                  <c:v>3.5700000000000001E-10</c:v>
                </c:pt>
                <c:pt idx="4824">
                  <c:v>3.29E-10</c:v>
                </c:pt>
                <c:pt idx="4825">
                  <c:v>3.6299999999999999E-10</c:v>
                </c:pt>
                <c:pt idx="4826">
                  <c:v>3.15E-10</c:v>
                </c:pt>
                <c:pt idx="4827">
                  <c:v>3.5400000000000002E-10</c:v>
                </c:pt>
                <c:pt idx="4828">
                  <c:v>3.6700000000000003E-10</c:v>
                </c:pt>
                <c:pt idx="4829">
                  <c:v>3.6199999999999999E-10</c:v>
                </c:pt>
                <c:pt idx="4830">
                  <c:v>3.3800000000000002E-10</c:v>
                </c:pt>
                <c:pt idx="4831">
                  <c:v>3.3399999999999998E-10</c:v>
                </c:pt>
                <c:pt idx="4832">
                  <c:v>3.0700000000000003E-10</c:v>
                </c:pt>
                <c:pt idx="4833">
                  <c:v>3.3900000000000002E-10</c:v>
                </c:pt>
                <c:pt idx="4834">
                  <c:v>3.5600000000000001E-10</c:v>
                </c:pt>
                <c:pt idx="4835">
                  <c:v>3.0900000000000002E-10</c:v>
                </c:pt>
                <c:pt idx="4836">
                  <c:v>3.3E-10</c:v>
                </c:pt>
                <c:pt idx="4837">
                  <c:v>3.5200000000000003E-10</c:v>
                </c:pt>
                <c:pt idx="4838">
                  <c:v>3.5099999999999998E-10</c:v>
                </c:pt>
                <c:pt idx="4839">
                  <c:v>3.43E-10</c:v>
                </c:pt>
                <c:pt idx="4840">
                  <c:v>2.9600000000000001E-10</c:v>
                </c:pt>
                <c:pt idx="4841">
                  <c:v>3.2700000000000001E-10</c:v>
                </c:pt>
                <c:pt idx="4842">
                  <c:v>2.99E-10</c:v>
                </c:pt>
                <c:pt idx="4843">
                  <c:v>3.15E-10</c:v>
                </c:pt>
                <c:pt idx="4844">
                  <c:v>3.5099999999999998E-10</c:v>
                </c:pt>
                <c:pt idx="4845">
                  <c:v>3.1999999999999998E-10</c:v>
                </c:pt>
                <c:pt idx="4846">
                  <c:v>3.45E-10</c:v>
                </c:pt>
                <c:pt idx="4847">
                  <c:v>3.75E-10</c:v>
                </c:pt>
                <c:pt idx="4848">
                  <c:v>3.4699999999999999E-10</c:v>
                </c:pt>
                <c:pt idx="4849">
                  <c:v>3.9299999999999999E-10</c:v>
                </c:pt>
                <c:pt idx="4850">
                  <c:v>3.4799999999999999E-10</c:v>
                </c:pt>
                <c:pt idx="4851">
                  <c:v>3.1999999999999998E-10</c:v>
                </c:pt>
                <c:pt idx="4852">
                  <c:v>3.3299999999999999E-10</c:v>
                </c:pt>
                <c:pt idx="4853">
                  <c:v>3.45E-10</c:v>
                </c:pt>
                <c:pt idx="4854">
                  <c:v>3.0099999999999999E-10</c:v>
                </c:pt>
                <c:pt idx="4855">
                  <c:v>3.3299999999999999E-10</c:v>
                </c:pt>
                <c:pt idx="4856">
                  <c:v>3.6299999999999999E-10</c:v>
                </c:pt>
                <c:pt idx="4857">
                  <c:v>3.4799999999999999E-10</c:v>
                </c:pt>
                <c:pt idx="4858">
                  <c:v>2.9200000000000003E-10</c:v>
                </c:pt>
                <c:pt idx="4859">
                  <c:v>3.4100000000000001E-10</c:v>
                </c:pt>
                <c:pt idx="4860">
                  <c:v>3.4000000000000001E-10</c:v>
                </c:pt>
                <c:pt idx="4861">
                  <c:v>2.9700000000000001E-10</c:v>
                </c:pt>
                <c:pt idx="4862">
                  <c:v>2.8799999999999999E-10</c:v>
                </c:pt>
                <c:pt idx="4863">
                  <c:v>3E-10</c:v>
                </c:pt>
                <c:pt idx="4864">
                  <c:v>3.0499999999999998E-10</c:v>
                </c:pt>
                <c:pt idx="4865">
                  <c:v>3.2700000000000001E-10</c:v>
                </c:pt>
                <c:pt idx="4866">
                  <c:v>3.1699999999999999E-10</c:v>
                </c:pt>
                <c:pt idx="4867">
                  <c:v>2.98E-10</c:v>
                </c:pt>
                <c:pt idx="4868">
                  <c:v>3.3199999999999999E-10</c:v>
                </c:pt>
                <c:pt idx="4869">
                  <c:v>3.2600000000000001E-10</c:v>
                </c:pt>
                <c:pt idx="4870">
                  <c:v>3.15E-10</c:v>
                </c:pt>
                <c:pt idx="4871">
                  <c:v>3.2500000000000002E-10</c:v>
                </c:pt>
                <c:pt idx="4872">
                  <c:v>3.0199999999999999E-10</c:v>
                </c:pt>
                <c:pt idx="4873">
                  <c:v>3.3800000000000002E-10</c:v>
                </c:pt>
                <c:pt idx="4874">
                  <c:v>3.2300000000000002E-10</c:v>
                </c:pt>
                <c:pt idx="4875">
                  <c:v>3.1899999999999998E-10</c:v>
                </c:pt>
                <c:pt idx="4876">
                  <c:v>3.0399999999999998E-10</c:v>
                </c:pt>
                <c:pt idx="4877">
                  <c:v>3.1999999999999998E-10</c:v>
                </c:pt>
                <c:pt idx="4878">
                  <c:v>3.3900000000000002E-10</c:v>
                </c:pt>
                <c:pt idx="4879">
                  <c:v>3.1899999999999998E-10</c:v>
                </c:pt>
                <c:pt idx="4880">
                  <c:v>3.4899999999999998E-10</c:v>
                </c:pt>
                <c:pt idx="4881">
                  <c:v>3.1100000000000001E-10</c:v>
                </c:pt>
                <c:pt idx="4882">
                  <c:v>3.3499999999999998E-10</c:v>
                </c:pt>
                <c:pt idx="4883">
                  <c:v>3.0700000000000003E-10</c:v>
                </c:pt>
                <c:pt idx="4884">
                  <c:v>3.4000000000000001E-10</c:v>
                </c:pt>
                <c:pt idx="4885">
                  <c:v>3.3399999999999998E-10</c:v>
                </c:pt>
                <c:pt idx="4886">
                  <c:v>3.3599999999999998E-10</c:v>
                </c:pt>
                <c:pt idx="4887">
                  <c:v>3.3499999999999998E-10</c:v>
                </c:pt>
                <c:pt idx="4888">
                  <c:v>3.1699999999999999E-10</c:v>
                </c:pt>
                <c:pt idx="4889">
                  <c:v>3.0700000000000003E-10</c:v>
                </c:pt>
                <c:pt idx="4890">
                  <c:v>3.1899999999999998E-10</c:v>
                </c:pt>
                <c:pt idx="4891">
                  <c:v>3.2200000000000003E-10</c:v>
                </c:pt>
                <c:pt idx="4892">
                  <c:v>3.13E-10</c:v>
                </c:pt>
                <c:pt idx="4893">
                  <c:v>3.3399999999999998E-10</c:v>
                </c:pt>
                <c:pt idx="4894">
                  <c:v>3.45E-10</c:v>
                </c:pt>
                <c:pt idx="4895">
                  <c:v>3.1799999999999999E-10</c:v>
                </c:pt>
                <c:pt idx="4896">
                  <c:v>3.43E-10</c:v>
                </c:pt>
                <c:pt idx="4897">
                  <c:v>3.2400000000000002E-10</c:v>
                </c:pt>
                <c:pt idx="4898">
                  <c:v>3.3499999999999998E-10</c:v>
                </c:pt>
                <c:pt idx="4899">
                  <c:v>3.0399999999999998E-10</c:v>
                </c:pt>
                <c:pt idx="4900">
                  <c:v>3.3499999999999998E-10</c:v>
                </c:pt>
                <c:pt idx="4901">
                  <c:v>3.0299999999999999E-10</c:v>
                </c:pt>
                <c:pt idx="4902">
                  <c:v>3.15E-10</c:v>
                </c:pt>
                <c:pt idx="4903">
                  <c:v>3.29E-10</c:v>
                </c:pt>
                <c:pt idx="4904">
                  <c:v>3.2400000000000002E-10</c:v>
                </c:pt>
                <c:pt idx="4905">
                  <c:v>3.29E-10</c:v>
                </c:pt>
                <c:pt idx="4906">
                  <c:v>3.4699999999999999E-10</c:v>
                </c:pt>
                <c:pt idx="4907">
                  <c:v>3.2500000000000002E-10</c:v>
                </c:pt>
                <c:pt idx="4908">
                  <c:v>3.5600000000000001E-10</c:v>
                </c:pt>
                <c:pt idx="4909">
                  <c:v>3.0800000000000002E-10</c:v>
                </c:pt>
                <c:pt idx="4910">
                  <c:v>3.1000000000000002E-10</c:v>
                </c:pt>
                <c:pt idx="4911">
                  <c:v>2.9700000000000001E-10</c:v>
                </c:pt>
                <c:pt idx="4912">
                  <c:v>3.2200000000000003E-10</c:v>
                </c:pt>
                <c:pt idx="4913">
                  <c:v>3.1799999999999999E-10</c:v>
                </c:pt>
                <c:pt idx="4914">
                  <c:v>3.2300000000000002E-10</c:v>
                </c:pt>
                <c:pt idx="4915">
                  <c:v>3.15E-10</c:v>
                </c:pt>
                <c:pt idx="4916">
                  <c:v>3.2099999999999998E-10</c:v>
                </c:pt>
                <c:pt idx="4917">
                  <c:v>3.3900000000000002E-10</c:v>
                </c:pt>
                <c:pt idx="4918">
                  <c:v>2.8300000000000001E-10</c:v>
                </c:pt>
                <c:pt idx="4919">
                  <c:v>3.1599999999999999E-10</c:v>
                </c:pt>
                <c:pt idx="4920">
                  <c:v>3.2600000000000001E-10</c:v>
                </c:pt>
                <c:pt idx="4921">
                  <c:v>3.3099999999999999E-10</c:v>
                </c:pt>
                <c:pt idx="4922">
                  <c:v>3.6299999999999999E-10</c:v>
                </c:pt>
                <c:pt idx="4923">
                  <c:v>3.0499999999999998E-10</c:v>
                </c:pt>
                <c:pt idx="4924">
                  <c:v>3E-10</c:v>
                </c:pt>
                <c:pt idx="4925">
                  <c:v>3.15E-10</c:v>
                </c:pt>
                <c:pt idx="4926">
                  <c:v>3.2700000000000001E-10</c:v>
                </c:pt>
                <c:pt idx="4927">
                  <c:v>3E-10</c:v>
                </c:pt>
                <c:pt idx="4928">
                  <c:v>3.3599999999999998E-10</c:v>
                </c:pt>
                <c:pt idx="4929">
                  <c:v>3.2700000000000001E-10</c:v>
                </c:pt>
                <c:pt idx="4930">
                  <c:v>3.2700000000000001E-10</c:v>
                </c:pt>
                <c:pt idx="4931">
                  <c:v>3.0700000000000003E-10</c:v>
                </c:pt>
                <c:pt idx="4932">
                  <c:v>3.2099999999999998E-10</c:v>
                </c:pt>
                <c:pt idx="4933">
                  <c:v>3.0700000000000003E-10</c:v>
                </c:pt>
                <c:pt idx="4934">
                  <c:v>3.73E-10</c:v>
                </c:pt>
                <c:pt idx="4935">
                  <c:v>3.4699999999999999E-10</c:v>
                </c:pt>
                <c:pt idx="4936">
                  <c:v>3.15E-10</c:v>
                </c:pt>
                <c:pt idx="4937">
                  <c:v>3.3E-10</c:v>
                </c:pt>
                <c:pt idx="4938">
                  <c:v>3.2400000000000002E-10</c:v>
                </c:pt>
                <c:pt idx="4939">
                  <c:v>3.2200000000000003E-10</c:v>
                </c:pt>
                <c:pt idx="4940">
                  <c:v>3.3199999999999999E-10</c:v>
                </c:pt>
                <c:pt idx="4941">
                  <c:v>3.2099999999999998E-10</c:v>
                </c:pt>
                <c:pt idx="4942">
                  <c:v>3.3399999999999998E-10</c:v>
                </c:pt>
                <c:pt idx="4943">
                  <c:v>3.15E-10</c:v>
                </c:pt>
                <c:pt idx="4944">
                  <c:v>3.0700000000000003E-10</c:v>
                </c:pt>
                <c:pt idx="4945">
                  <c:v>3.0900000000000002E-10</c:v>
                </c:pt>
                <c:pt idx="4946">
                  <c:v>3.3E-10</c:v>
                </c:pt>
                <c:pt idx="4947">
                  <c:v>3.3099999999999999E-10</c:v>
                </c:pt>
                <c:pt idx="4948">
                  <c:v>3.1599999999999999E-10</c:v>
                </c:pt>
                <c:pt idx="4949">
                  <c:v>3.2300000000000002E-10</c:v>
                </c:pt>
                <c:pt idx="4950">
                  <c:v>3.1200000000000001E-10</c:v>
                </c:pt>
                <c:pt idx="4951">
                  <c:v>3.0199999999999999E-10</c:v>
                </c:pt>
                <c:pt idx="4952">
                  <c:v>3.6E-10</c:v>
                </c:pt>
                <c:pt idx="4953">
                  <c:v>3.3E-10</c:v>
                </c:pt>
                <c:pt idx="4954">
                  <c:v>3.1999999999999998E-10</c:v>
                </c:pt>
                <c:pt idx="4955">
                  <c:v>3.14E-10</c:v>
                </c:pt>
                <c:pt idx="4956">
                  <c:v>3.3599999999999998E-10</c:v>
                </c:pt>
                <c:pt idx="4957">
                  <c:v>3.4699999999999999E-10</c:v>
                </c:pt>
                <c:pt idx="4958">
                  <c:v>2.9500000000000002E-10</c:v>
                </c:pt>
                <c:pt idx="4959">
                  <c:v>3.1000000000000002E-10</c:v>
                </c:pt>
                <c:pt idx="4960">
                  <c:v>3.5200000000000003E-10</c:v>
                </c:pt>
                <c:pt idx="4961">
                  <c:v>3.3700000000000003E-10</c:v>
                </c:pt>
                <c:pt idx="4962">
                  <c:v>3.3099999999999999E-10</c:v>
                </c:pt>
                <c:pt idx="4963">
                  <c:v>3.28E-10</c:v>
                </c:pt>
                <c:pt idx="4964">
                  <c:v>3.0399999999999998E-10</c:v>
                </c:pt>
                <c:pt idx="4965">
                  <c:v>2.9200000000000003E-10</c:v>
                </c:pt>
                <c:pt idx="4966">
                  <c:v>3.0199999999999999E-10</c:v>
                </c:pt>
                <c:pt idx="4967">
                  <c:v>3.45E-10</c:v>
                </c:pt>
                <c:pt idx="4968">
                  <c:v>3.3E-10</c:v>
                </c:pt>
                <c:pt idx="4969">
                  <c:v>3.5300000000000002E-10</c:v>
                </c:pt>
                <c:pt idx="4970">
                  <c:v>3.2200000000000003E-10</c:v>
                </c:pt>
                <c:pt idx="4971">
                  <c:v>3.3299999999999999E-10</c:v>
                </c:pt>
                <c:pt idx="4972">
                  <c:v>3.13E-10</c:v>
                </c:pt>
                <c:pt idx="4973">
                  <c:v>3.4999999999999998E-10</c:v>
                </c:pt>
                <c:pt idx="4974">
                  <c:v>3.1699999999999999E-10</c:v>
                </c:pt>
                <c:pt idx="4975">
                  <c:v>3.1100000000000001E-10</c:v>
                </c:pt>
                <c:pt idx="4976">
                  <c:v>2.9600000000000001E-10</c:v>
                </c:pt>
                <c:pt idx="4977">
                  <c:v>3.0900000000000002E-10</c:v>
                </c:pt>
                <c:pt idx="4978">
                  <c:v>3.4599999999999999E-10</c:v>
                </c:pt>
                <c:pt idx="4979">
                  <c:v>3.2500000000000002E-10</c:v>
                </c:pt>
                <c:pt idx="4980">
                  <c:v>3.0499999999999998E-10</c:v>
                </c:pt>
                <c:pt idx="4981">
                  <c:v>3.6299999999999999E-10</c:v>
                </c:pt>
                <c:pt idx="4982">
                  <c:v>3.0499999999999998E-10</c:v>
                </c:pt>
                <c:pt idx="4983">
                  <c:v>3.0499999999999998E-10</c:v>
                </c:pt>
                <c:pt idx="4984">
                  <c:v>3.14E-10</c:v>
                </c:pt>
                <c:pt idx="4985">
                  <c:v>3.1899999999999998E-10</c:v>
                </c:pt>
                <c:pt idx="4986">
                  <c:v>3.2600000000000001E-10</c:v>
                </c:pt>
                <c:pt idx="4987">
                  <c:v>3.44E-10</c:v>
                </c:pt>
                <c:pt idx="4988">
                  <c:v>3.3399999999999998E-10</c:v>
                </c:pt>
                <c:pt idx="4989">
                  <c:v>2.9300000000000002E-10</c:v>
                </c:pt>
                <c:pt idx="4990">
                  <c:v>3.4699999999999999E-10</c:v>
                </c:pt>
                <c:pt idx="4991">
                  <c:v>3.0800000000000002E-10</c:v>
                </c:pt>
                <c:pt idx="4992">
                  <c:v>3.0499999999999998E-10</c:v>
                </c:pt>
                <c:pt idx="4993">
                  <c:v>3.4000000000000001E-10</c:v>
                </c:pt>
                <c:pt idx="4994">
                  <c:v>3.3099999999999999E-10</c:v>
                </c:pt>
                <c:pt idx="4995">
                  <c:v>3.5300000000000002E-10</c:v>
                </c:pt>
                <c:pt idx="4996">
                  <c:v>3.3199999999999999E-10</c:v>
                </c:pt>
                <c:pt idx="4997">
                  <c:v>3.28E-10</c:v>
                </c:pt>
                <c:pt idx="4998">
                  <c:v>3.1699999999999999E-10</c:v>
                </c:pt>
                <c:pt idx="4999">
                  <c:v>3.5200000000000003E-10</c:v>
                </c:pt>
                <c:pt idx="5000">
                  <c:v>2.9200000000000003E-10</c:v>
                </c:pt>
                <c:pt idx="5001">
                  <c:v>3.1599999999999999E-10</c:v>
                </c:pt>
                <c:pt idx="5002">
                  <c:v>3.1899999999999998E-10</c:v>
                </c:pt>
                <c:pt idx="5003">
                  <c:v>3.0099999999999999E-10</c:v>
                </c:pt>
                <c:pt idx="5004">
                  <c:v>3.1799999999999999E-10</c:v>
                </c:pt>
                <c:pt idx="5005">
                  <c:v>3.3599999999999998E-10</c:v>
                </c:pt>
                <c:pt idx="5006">
                  <c:v>2.8300000000000001E-10</c:v>
                </c:pt>
                <c:pt idx="5007">
                  <c:v>3.0599999999999998E-10</c:v>
                </c:pt>
                <c:pt idx="5008">
                  <c:v>3.28E-10</c:v>
                </c:pt>
                <c:pt idx="5009">
                  <c:v>3.28E-10</c:v>
                </c:pt>
                <c:pt idx="5010">
                  <c:v>3.2300000000000002E-10</c:v>
                </c:pt>
                <c:pt idx="5011">
                  <c:v>3.3299999999999999E-10</c:v>
                </c:pt>
                <c:pt idx="5012">
                  <c:v>3.4000000000000001E-10</c:v>
                </c:pt>
                <c:pt idx="5013">
                  <c:v>3.28E-10</c:v>
                </c:pt>
                <c:pt idx="5014">
                  <c:v>2.9400000000000002E-10</c:v>
                </c:pt>
                <c:pt idx="5015">
                  <c:v>2.8799999999999999E-10</c:v>
                </c:pt>
                <c:pt idx="5016">
                  <c:v>3.3199999999999999E-10</c:v>
                </c:pt>
                <c:pt idx="5017">
                  <c:v>3.2200000000000003E-10</c:v>
                </c:pt>
                <c:pt idx="5018">
                  <c:v>3.1799999999999999E-10</c:v>
                </c:pt>
                <c:pt idx="5019">
                  <c:v>2.9500000000000002E-10</c:v>
                </c:pt>
                <c:pt idx="5020">
                  <c:v>3.1200000000000001E-10</c:v>
                </c:pt>
                <c:pt idx="5021">
                  <c:v>3.1699999999999999E-10</c:v>
                </c:pt>
                <c:pt idx="5022">
                  <c:v>3.28E-10</c:v>
                </c:pt>
                <c:pt idx="5023">
                  <c:v>3.0900000000000002E-10</c:v>
                </c:pt>
                <c:pt idx="5024">
                  <c:v>3.13E-10</c:v>
                </c:pt>
                <c:pt idx="5025">
                  <c:v>3.2700000000000001E-10</c:v>
                </c:pt>
                <c:pt idx="5026">
                  <c:v>3.3599999999999998E-10</c:v>
                </c:pt>
                <c:pt idx="5027">
                  <c:v>3.43E-10</c:v>
                </c:pt>
                <c:pt idx="5028">
                  <c:v>2.9500000000000002E-10</c:v>
                </c:pt>
                <c:pt idx="5029">
                  <c:v>3.3399999999999998E-10</c:v>
                </c:pt>
                <c:pt idx="5030">
                  <c:v>3.5300000000000002E-10</c:v>
                </c:pt>
                <c:pt idx="5031">
                  <c:v>3.14E-10</c:v>
                </c:pt>
                <c:pt idx="5032">
                  <c:v>3.2300000000000002E-10</c:v>
                </c:pt>
                <c:pt idx="5033">
                  <c:v>3.1100000000000001E-10</c:v>
                </c:pt>
                <c:pt idx="5034">
                  <c:v>2.98E-10</c:v>
                </c:pt>
                <c:pt idx="5035">
                  <c:v>3.4200000000000001E-10</c:v>
                </c:pt>
                <c:pt idx="5036">
                  <c:v>3.43E-10</c:v>
                </c:pt>
                <c:pt idx="5037">
                  <c:v>3.2700000000000001E-10</c:v>
                </c:pt>
                <c:pt idx="5038">
                  <c:v>3.0599999999999998E-10</c:v>
                </c:pt>
                <c:pt idx="5039">
                  <c:v>3.0700000000000003E-10</c:v>
                </c:pt>
                <c:pt idx="5040">
                  <c:v>3.15E-10</c:v>
                </c:pt>
                <c:pt idx="5041">
                  <c:v>2.8300000000000001E-10</c:v>
                </c:pt>
                <c:pt idx="5042">
                  <c:v>3.0299999999999999E-10</c:v>
                </c:pt>
                <c:pt idx="5043">
                  <c:v>3.43E-10</c:v>
                </c:pt>
                <c:pt idx="5044">
                  <c:v>3.1599999999999999E-10</c:v>
                </c:pt>
                <c:pt idx="5045">
                  <c:v>3.0499999999999998E-10</c:v>
                </c:pt>
                <c:pt idx="5046">
                  <c:v>3.3800000000000002E-10</c:v>
                </c:pt>
                <c:pt idx="5047">
                  <c:v>3.0900000000000002E-10</c:v>
                </c:pt>
                <c:pt idx="5048">
                  <c:v>3.2300000000000002E-10</c:v>
                </c:pt>
                <c:pt idx="5049">
                  <c:v>3.1999999999999998E-10</c:v>
                </c:pt>
                <c:pt idx="5050">
                  <c:v>3.28E-10</c:v>
                </c:pt>
                <c:pt idx="5051">
                  <c:v>3.3E-10</c:v>
                </c:pt>
                <c:pt idx="5052">
                  <c:v>3.43E-10</c:v>
                </c:pt>
                <c:pt idx="5053">
                  <c:v>3.28E-10</c:v>
                </c:pt>
                <c:pt idx="5054">
                  <c:v>3.1799999999999999E-10</c:v>
                </c:pt>
                <c:pt idx="5055">
                  <c:v>3.0499999999999998E-10</c:v>
                </c:pt>
                <c:pt idx="5056">
                  <c:v>2.9700000000000001E-10</c:v>
                </c:pt>
                <c:pt idx="5057">
                  <c:v>3.45E-10</c:v>
                </c:pt>
                <c:pt idx="5058">
                  <c:v>3.3399999999999998E-10</c:v>
                </c:pt>
                <c:pt idx="5059">
                  <c:v>3.14E-10</c:v>
                </c:pt>
                <c:pt idx="5060">
                  <c:v>3.1000000000000002E-10</c:v>
                </c:pt>
                <c:pt idx="5061">
                  <c:v>3.1000000000000002E-10</c:v>
                </c:pt>
                <c:pt idx="5062">
                  <c:v>3.2400000000000002E-10</c:v>
                </c:pt>
                <c:pt idx="5063">
                  <c:v>3.2400000000000002E-10</c:v>
                </c:pt>
                <c:pt idx="5064">
                  <c:v>3.3599999999999998E-10</c:v>
                </c:pt>
                <c:pt idx="5065">
                  <c:v>3.2400000000000002E-10</c:v>
                </c:pt>
                <c:pt idx="5066">
                  <c:v>3.5300000000000002E-10</c:v>
                </c:pt>
                <c:pt idx="5067">
                  <c:v>3.0599999999999998E-10</c:v>
                </c:pt>
                <c:pt idx="5068">
                  <c:v>3.2700000000000001E-10</c:v>
                </c:pt>
                <c:pt idx="5069">
                  <c:v>3.0700000000000003E-10</c:v>
                </c:pt>
                <c:pt idx="5070">
                  <c:v>3.2700000000000001E-10</c:v>
                </c:pt>
                <c:pt idx="5071">
                  <c:v>2.8599999999999999E-10</c:v>
                </c:pt>
                <c:pt idx="5072">
                  <c:v>3.1100000000000001E-10</c:v>
                </c:pt>
                <c:pt idx="5073">
                  <c:v>3.3800000000000002E-10</c:v>
                </c:pt>
                <c:pt idx="5074">
                  <c:v>3.0599999999999998E-10</c:v>
                </c:pt>
                <c:pt idx="5075">
                  <c:v>2.8200000000000001E-10</c:v>
                </c:pt>
                <c:pt idx="5076">
                  <c:v>3.0499999999999998E-10</c:v>
                </c:pt>
                <c:pt idx="5077">
                  <c:v>3.1000000000000002E-10</c:v>
                </c:pt>
                <c:pt idx="5078">
                  <c:v>3.58E-10</c:v>
                </c:pt>
                <c:pt idx="5079">
                  <c:v>2.9200000000000003E-10</c:v>
                </c:pt>
                <c:pt idx="5080">
                  <c:v>3.2500000000000002E-10</c:v>
                </c:pt>
                <c:pt idx="5081">
                  <c:v>2.9600000000000001E-10</c:v>
                </c:pt>
                <c:pt idx="5082">
                  <c:v>3.2500000000000002E-10</c:v>
                </c:pt>
                <c:pt idx="5083">
                  <c:v>3.0700000000000003E-10</c:v>
                </c:pt>
                <c:pt idx="5084">
                  <c:v>3.3900000000000002E-10</c:v>
                </c:pt>
                <c:pt idx="5085">
                  <c:v>3.0900000000000002E-10</c:v>
                </c:pt>
                <c:pt idx="5086">
                  <c:v>3.0199999999999999E-10</c:v>
                </c:pt>
                <c:pt idx="5087">
                  <c:v>3.1200000000000001E-10</c:v>
                </c:pt>
                <c:pt idx="5088">
                  <c:v>3.0900000000000002E-10</c:v>
                </c:pt>
                <c:pt idx="5089">
                  <c:v>2.7299999999999999E-10</c:v>
                </c:pt>
                <c:pt idx="5090">
                  <c:v>3.0599999999999998E-10</c:v>
                </c:pt>
                <c:pt idx="5091">
                  <c:v>3.1699999999999999E-10</c:v>
                </c:pt>
                <c:pt idx="5092">
                  <c:v>3E-10</c:v>
                </c:pt>
                <c:pt idx="5093">
                  <c:v>3.0099999999999999E-10</c:v>
                </c:pt>
                <c:pt idx="5094">
                  <c:v>2.8000000000000002E-10</c:v>
                </c:pt>
                <c:pt idx="5095">
                  <c:v>3.0299999999999999E-10</c:v>
                </c:pt>
                <c:pt idx="5096">
                  <c:v>3.2099999999999998E-10</c:v>
                </c:pt>
                <c:pt idx="5097">
                  <c:v>3.3299999999999999E-10</c:v>
                </c:pt>
                <c:pt idx="5098">
                  <c:v>3.1200000000000001E-10</c:v>
                </c:pt>
                <c:pt idx="5099">
                  <c:v>2.9500000000000002E-10</c:v>
                </c:pt>
                <c:pt idx="5100">
                  <c:v>3.2400000000000002E-10</c:v>
                </c:pt>
                <c:pt idx="5101">
                  <c:v>2.9099999999999998E-10</c:v>
                </c:pt>
                <c:pt idx="5102">
                  <c:v>3.2700000000000001E-10</c:v>
                </c:pt>
                <c:pt idx="5103">
                  <c:v>3.29E-10</c:v>
                </c:pt>
                <c:pt idx="5104">
                  <c:v>3.3399999999999998E-10</c:v>
                </c:pt>
                <c:pt idx="5105">
                  <c:v>3.2500000000000002E-10</c:v>
                </c:pt>
                <c:pt idx="5106">
                  <c:v>3.13E-10</c:v>
                </c:pt>
                <c:pt idx="5107">
                  <c:v>2.9300000000000002E-10</c:v>
                </c:pt>
                <c:pt idx="5108">
                  <c:v>3.6099999999999999E-10</c:v>
                </c:pt>
                <c:pt idx="5109">
                  <c:v>3E-10</c:v>
                </c:pt>
                <c:pt idx="5110">
                  <c:v>3.1000000000000002E-10</c:v>
                </c:pt>
                <c:pt idx="5111">
                  <c:v>3.6399999999999998E-10</c:v>
                </c:pt>
                <c:pt idx="5112">
                  <c:v>3E-10</c:v>
                </c:pt>
                <c:pt idx="5113">
                  <c:v>3.0700000000000003E-10</c:v>
                </c:pt>
                <c:pt idx="5114">
                  <c:v>3.2300000000000002E-10</c:v>
                </c:pt>
                <c:pt idx="5115">
                  <c:v>3.1100000000000001E-10</c:v>
                </c:pt>
                <c:pt idx="5116">
                  <c:v>3.28E-10</c:v>
                </c:pt>
                <c:pt idx="5117">
                  <c:v>3.4899999999999998E-10</c:v>
                </c:pt>
                <c:pt idx="5118">
                  <c:v>3.3E-10</c:v>
                </c:pt>
                <c:pt idx="5119">
                  <c:v>3.0599999999999998E-10</c:v>
                </c:pt>
                <c:pt idx="5120">
                  <c:v>3.0599999999999998E-10</c:v>
                </c:pt>
                <c:pt idx="5121">
                  <c:v>2.9300000000000002E-10</c:v>
                </c:pt>
                <c:pt idx="5122">
                  <c:v>3.1599999999999999E-10</c:v>
                </c:pt>
                <c:pt idx="5123">
                  <c:v>3.4200000000000001E-10</c:v>
                </c:pt>
                <c:pt idx="5124">
                  <c:v>2.9300000000000002E-10</c:v>
                </c:pt>
                <c:pt idx="5125">
                  <c:v>3.0099999999999999E-10</c:v>
                </c:pt>
                <c:pt idx="5126">
                  <c:v>3.0299999999999999E-10</c:v>
                </c:pt>
                <c:pt idx="5127">
                  <c:v>3.2200000000000003E-10</c:v>
                </c:pt>
                <c:pt idx="5128">
                  <c:v>3.0700000000000003E-10</c:v>
                </c:pt>
                <c:pt idx="5129">
                  <c:v>3.1000000000000002E-10</c:v>
                </c:pt>
                <c:pt idx="5130">
                  <c:v>3.43E-10</c:v>
                </c:pt>
                <c:pt idx="5131">
                  <c:v>2.7700000000000003E-10</c:v>
                </c:pt>
                <c:pt idx="5132">
                  <c:v>3.1000000000000002E-10</c:v>
                </c:pt>
                <c:pt idx="5133">
                  <c:v>2.9700000000000001E-10</c:v>
                </c:pt>
                <c:pt idx="5134">
                  <c:v>3.15E-10</c:v>
                </c:pt>
                <c:pt idx="5135">
                  <c:v>3.13E-10</c:v>
                </c:pt>
                <c:pt idx="5136">
                  <c:v>3E-10</c:v>
                </c:pt>
                <c:pt idx="5137">
                  <c:v>3.1599999999999999E-10</c:v>
                </c:pt>
                <c:pt idx="5138">
                  <c:v>3.0700000000000003E-10</c:v>
                </c:pt>
                <c:pt idx="5139">
                  <c:v>2.9600000000000001E-10</c:v>
                </c:pt>
                <c:pt idx="5140">
                  <c:v>2.8799999999999999E-10</c:v>
                </c:pt>
                <c:pt idx="5141">
                  <c:v>3.3599999999999998E-10</c:v>
                </c:pt>
                <c:pt idx="5142">
                  <c:v>2.99E-10</c:v>
                </c:pt>
                <c:pt idx="5143">
                  <c:v>3.1100000000000001E-10</c:v>
                </c:pt>
                <c:pt idx="5144">
                  <c:v>3.0399999999999998E-10</c:v>
                </c:pt>
                <c:pt idx="5145">
                  <c:v>2.8999999999999998E-10</c:v>
                </c:pt>
                <c:pt idx="5146">
                  <c:v>3.1899999999999998E-10</c:v>
                </c:pt>
                <c:pt idx="5147">
                  <c:v>3.1699999999999999E-10</c:v>
                </c:pt>
                <c:pt idx="5148">
                  <c:v>2.8999999999999998E-10</c:v>
                </c:pt>
                <c:pt idx="5149">
                  <c:v>3.3099999999999999E-10</c:v>
                </c:pt>
                <c:pt idx="5150">
                  <c:v>3.6900000000000002E-10</c:v>
                </c:pt>
                <c:pt idx="5151">
                  <c:v>3.1000000000000002E-10</c:v>
                </c:pt>
                <c:pt idx="5152">
                  <c:v>3.3900000000000002E-10</c:v>
                </c:pt>
                <c:pt idx="5153">
                  <c:v>3.45E-10</c:v>
                </c:pt>
                <c:pt idx="5154">
                  <c:v>3.88E-10</c:v>
                </c:pt>
                <c:pt idx="5155">
                  <c:v>3.5400000000000002E-10</c:v>
                </c:pt>
                <c:pt idx="5156">
                  <c:v>3.5500000000000001E-10</c:v>
                </c:pt>
                <c:pt idx="5157">
                  <c:v>3.2300000000000002E-10</c:v>
                </c:pt>
                <c:pt idx="5158">
                  <c:v>3.4000000000000001E-10</c:v>
                </c:pt>
                <c:pt idx="5159">
                  <c:v>3.5600000000000001E-10</c:v>
                </c:pt>
                <c:pt idx="5160">
                  <c:v>3.0800000000000002E-10</c:v>
                </c:pt>
                <c:pt idx="5161">
                  <c:v>3.0099999999999999E-10</c:v>
                </c:pt>
                <c:pt idx="5162">
                  <c:v>3.3099999999999999E-10</c:v>
                </c:pt>
                <c:pt idx="5163">
                  <c:v>3.4000000000000001E-10</c:v>
                </c:pt>
                <c:pt idx="5164">
                  <c:v>2.98E-10</c:v>
                </c:pt>
                <c:pt idx="5165">
                  <c:v>2.9099999999999998E-10</c:v>
                </c:pt>
                <c:pt idx="5166">
                  <c:v>3.5700000000000001E-10</c:v>
                </c:pt>
                <c:pt idx="5167">
                  <c:v>3.28E-10</c:v>
                </c:pt>
                <c:pt idx="5168">
                  <c:v>3.2300000000000002E-10</c:v>
                </c:pt>
                <c:pt idx="5169">
                  <c:v>3.0599999999999998E-10</c:v>
                </c:pt>
                <c:pt idx="5170">
                  <c:v>3.2600000000000001E-10</c:v>
                </c:pt>
                <c:pt idx="5171">
                  <c:v>2.8899999999999998E-10</c:v>
                </c:pt>
                <c:pt idx="5172">
                  <c:v>3.2500000000000002E-10</c:v>
                </c:pt>
                <c:pt idx="5173">
                  <c:v>2.99E-10</c:v>
                </c:pt>
                <c:pt idx="5174">
                  <c:v>3.0299999999999999E-10</c:v>
                </c:pt>
                <c:pt idx="5175">
                  <c:v>2.99E-10</c:v>
                </c:pt>
                <c:pt idx="5176">
                  <c:v>2.8100000000000001E-10</c:v>
                </c:pt>
                <c:pt idx="5177">
                  <c:v>3.1699999999999999E-10</c:v>
                </c:pt>
                <c:pt idx="5178">
                  <c:v>2.9300000000000002E-10</c:v>
                </c:pt>
                <c:pt idx="5179">
                  <c:v>2.9200000000000003E-10</c:v>
                </c:pt>
                <c:pt idx="5180">
                  <c:v>2.8899999999999998E-10</c:v>
                </c:pt>
                <c:pt idx="5181">
                  <c:v>3.3800000000000002E-10</c:v>
                </c:pt>
                <c:pt idx="5182">
                  <c:v>3.3E-10</c:v>
                </c:pt>
                <c:pt idx="5183">
                  <c:v>3.3E-10</c:v>
                </c:pt>
                <c:pt idx="5184">
                  <c:v>2.9500000000000002E-10</c:v>
                </c:pt>
                <c:pt idx="5185">
                  <c:v>3.1999999999999998E-10</c:v>
                </c:pt>
                <c:pt idx="5186">
                  <c:v>2.9600000000000001E-10</c:v>
                </c:pt>
                <c:pt idx="5187">
                  <c:v>3.2099999999999998E-10</c:v>
                </c:pt>
                <c:pt idx="5188">
                  <c:v>2.9700000000000001E-10</c:v>
                </c:pt>
                <c:pt idx="5189">
                  <c:v>3.2200000000000003E-10</c:v>
                </c:pt>
                <c:pt idx="5190">
                  <c:v>3.1899999999999998E-10</c:v>
                </c:pt>
                <c:pt idx="5191">
                  <c:v>3.0700000000000003E-10</c:v>
                </c:pt>
                <c:pt idx="5192">
                  <c:v>3.0399999999999998E-10</c:v>
                </c:pt>
                <c:pt idx="5193">
                  <c:v>2.85E-10</c:v>
                </c:pt>
                <c:pt idx="5194">
                  <c:v>3.2500000000000002E-10</c:v>
                </c:pt>
                <c:pt idx="5195">
                  <c:v>3.0199999999999999E-10</c:v>
                </c:pt>
                <c:pt idx="5196">
                  <c:v>3.0700000000000003E-10</c:v>
                </c:pt>
                <c:pt idx="5197">
                  <c:v>2.99E-10</c:v>
                </c:pt>
                <c:pt idx="5198">
                  <c:v>3.1200000000000001E-10</c:v>
                </c:pt>
                <c:pt idx="5199">
                  <c:v>3.2099999999999998E-10</c:v>
                </c:pt>
                <c:pt idx="5200">
                  <c:v>3.1699999999999999E-10</c:v>
                </c:pt>
                <c:pt idx="5201">
                  <c:v>2.9400000000000002E-10</c:v>
                </c:pt>
                <c:pt idx="5202">
                  <c:v>3.28E-10</c:v>
                </c:pt>
                <c:pt idx="5203">
                  <c:v>2.8999999999999998E-10</c:v>
                </c:pt>
                <c:pt idx="5204">
                  <c:v>3.1000000000000002E-10</c:v>
                </c:pt>
                <c:pt idx="5205">
                  <c:v>3.2300000000000002E-10</c:v>
                </c:pt>
                <c:pt idx="5206">
                  <c:v>3.2099999999999998E-10</c:v>
                </c:pt>
                <c:pt idx="5207">
                  <c:v>3.3399999999999998E-10</c:v>
                </c:pt>
                <c:pt idx="5208">
                  <c:v>3.0599999999999998E-10</c:v>
                </c:pt>
                <c:pt idx="5209">
                  <c:v>2.8799999999999999E-10</c:v>
                </c:pt>
                <c:pt idx="5210">
                  <c:v>2.8699999999999999E-10</c:v>
                </c:pt>
                <c:pt idx="5211">
                  <c:v>3.0099999999999999E-10</c:v>
                </c:pt>
                <c:pt idx="5212">
                  <c:v>2.9600000000000001E-10</c:v>
                </c:pt>
                <c:pt idx="5213">
                  <c:v>2.7099999999999999E-10</c:v>
                </c:pt>
                <c:pt idx="5214">
                  <c:v>3.1100000000000001E-10</c:v>
                </c:pt>
                <c:pt idx="5215">
                  <c:v>3.0399999999999998E-10</c:v>
                </c:pt>
                <c:pt idx="5216">
                  <c:v>2.9600000000000001E-10</c:v>
                </c:pt>
                <c:pt idx="5217">
                  <c:v>2.8300000000000001E-10</c:v>
                </c:pt>
                <c:pt idx="5218">
                  <c:v>3.1000000000000002E-10</c:v>
                </c:pt>
                <c:pt idx="5219">
                  <c:v>3.0299999999999999E-10</c:v>
                </c:pt>
                <c:pt idx="5220">
                  <c:v>3.1000000000000002E-10</c:v>
                </c:pt>
                <c:pt idx="5221">
                  <c:v>2.9500000000000002E-10</c:v>
                </c:pt>
                <c:pt idx="5222">
                  <c:v>3.1200000000000001E-10</c:v>
                </c:pt>
                <c:pt idx="5223">
                  <c:v>2.8599999999999999E-10</c:v>
                </c:pt>
                <c:pt idx="5224">
                  <c:v>2.8300000000000001E-10</c:v>
                </c:pt>
                <c:pt idx="5225">
                  <c:v>2.9200000000000003E-10</c:v>
                </c:pt>
                <c:pt idx="5226">
                  <c:v>3.0700000000000003E-10</c:v>
                </c:pt>
                <c:pt idx="5227">
                  <c:v>2.9600000000000001E-10</c:v>
                </c:pt>
                <c:pt idx="5228">
                  <c:v>2.98E-10</c:v>
                </c:pt>
                <c:pt idx="5229">
                  <c:v>3.2400000000000002E-10</c:v>
                </c:pt>
                <c:pt idx="5230">
                  <c:v>2.9600000000000001E-10</c:v>
                </c:pt>
                <c:pt idx="5231">
                  <c:v>3.1000000000000002E-10</c:v>
                </c:pt>
                <c:pt idx="5232">
                  <c:v>3.14E-10</c:v>
                </c:pt>
                <c:pt idx="5233">
                  <c:v>2.8799999999999999E-10</c:v>
                </c:pt>
                <c:pt idx="5234">
                  <c:v>3.4799999999999999E-10</c:v>
                </c:pt>
                <c:pt idx="5235">
                  <c:v>2.8699999999999999E-10</c:v>
                </c:pt>
                <c:pt idx="5236">
                  <c:v>3.1899999999999998E-10</c:v>
                </c:pt>
                <c:pt idx="5237">
                  <c:v>2.8799999999999999E-10</c:v>
                </c:pt>
                <c:pt idx="5238">
                  <c:v>2.7399999999999998E-10</c:v>
                </c:pt>
                <c:pt idx="5239">
                  <c:v>3.0499999999999998E-10</c:v>
                </c:pt>
                <c:pt idx="5240">
                  <c:v>3.0599999999999998E-10</c:v>
                </c:pt>
                <c:pt idx="5241">
                  <c:v>3.1899999999999998E-10</c:v>
                </c:pt>
                <c:pt idx="5242">
                  <c:v>3.0399999999999998E-10</c:v>
                </c:pt>
                <c:pt idx="5243">
                  <c:v>3.2099999999999998E-10</c:v>
                </c:pt>
                <c:pt idx="5244">
                  <c:v>3E-10</c:v>
                </c:pt>
                <c:pt idx="5245">
                  <c:v>2.99E-10</c:v>
                </c:pt>
                <c:pt idx="5246">
                  <c:v>2.7700000000000003E-10</c:v>
                </c:pt>
                <c:pt idx="5247">
                  <c:v>3.14E-10</c:v>
                </c:pt>
                <c:pt idx="5248">
                  <c:v>3.1799999999999999E-10</c:v>
                </c:pt>
                <c:pt idx="5249">
                  <c:v>3.2300000000000002E-10</c:v>
                </c:pt>
                <c:pt idx="5250">
                  <c:v>3.1999999999999998E-10</c:v>
                </c:pt>
                <c:pt idx="5251">
                  <c:v>2.9099999999999998E-10</c:v>
                </c:pt>
                <c:pt idx="5252">
                  <c:v>3.3700000000000003E-10</c:v>
                </c:pt>
                <c:pt idx="5253">
                  <c:v>3.15E-10</c:v>
                </c:pt>
                <c:pt idx="5254">
                  <c:v>3.3299999999999999E-10</c:v>
                </c:pt>
                <c:pt idx="5255">
                  <c:v>3.45E-10</c:v>
                </c:pt>
                <c:pt idx="5256">
                  <c:v>2.8200000000000001E-10</c:v>
                </c:pt>
                <c:pt idx="5257">
                  <c:v>3.3599999999999998E-10</c:v>
                </c:pt>
                <c:pt idx="5258">
                  <c:v>2.8999999999999998E-10</c:v>
                </c:pt>
                <c:pt idx="5259">
                  <c:v>2.5000000000000002E-10</c:v>
                </c:pt>
                <c:pt idx="5260">
                  <c:v>2.6700000000000001E-10</c:v>
                </c:pt>
                <c:pt idx="5261">
                  <c:v>3.4599999999999999E-10</c:v>
                </c:pt>
                <c:pt idx="5262">
                  <c:v>3.0599999999999998E-10</c:v>
                </c:pt>
                <c:pt idx="5263">
                  <c:v>3.15E-10</c:v>
                </c:pt>
                <c:pt idx="5264">
                  <c:v>3.3199999999999999E-10</c:v>
                </c:pt>
                <c:pt idx="5265">
                  <c:v>2.8200000000000001E-10</c:v>
                </c:pt>
                <c:pt idx="5266">
                  <c:v>2.9500000000000002E-10</c:v>
                </c:pt>
                <c:pt idx="5267">
                  <c:v>3.0800000000000002E-10</c:v>
                </c:pt>
                <c:pt idx="5268">
                  <c:v>3.2200000000000003E-10</c:v>
                </c:pt>
                <c:pt idx="5269">
                  <c:v>2.9600000000000001E-10</c:v>
                </c:pt>
                <c:pt idx="5270">
                  <c:v>3.0599999999999998E-10</c:v>
                </c:pt>
                <c:pt idx="5271">
                  <c:v>3.0499999999999998E-10</c:v>
                </c:pt>
                <c:pt idx="5272">
                  <c:v>3.1000000000000002E-10</c:v>
                </c:pt>
                <c:pt idx="5273">
                  <c:v>2.7299999999999999E-10</c:v>
                </c:pt>
                <c:pt idx="5274">
                  <c:v>2.8999999999999998E-10</c:v>
                </c:pt>
                <c:pt idx="5275">
                  <c:v>2.8100000000000001E-10</c:v>
                </c:pt>
                <c:pt idx="5276">
                  <c:v>2.98E-10</c:v>
                </c:pt>
                <c:pt idx="5277">
                  <c:v>3.3800000000000002E-10</c:v>
                </c:pt>
                <c:pt idx="5278">
                  <c:v>3.2700000000000001E-10</c:v>
                </c:pt>
                <c:pt idx="5279">
                  <c:v>2.8999999999999998E-10</c:v>
                </c:pt>
                <c:pt idx="5280">
                  <c:v>3.0099999999999999E-10</c:v>
                </c:pt>
                <c:pt idx="5281">
                  <c:v>2.9099999999999998E-10</c:v>
                </c:pt>
                <c:pt idx="5282">
                  <c:v>3.3299999999999999E-10</c:v>
                </c:pt>
                <c:pt idx="5283">
                  <c:v>3.15E-10</c:v>
                </c:pt>
                <c:pt idx="5284">
                  <c:v>3.0199999999999999E-10</c:v>
                </c:pt>
                <c:pt idx="5285">
                  <c:v>2.85E-10</c:v>
                </c:pt>
                <c:pt idx="5286">
                  <c:v>3.13E-10</c:v>
                </c:pt>
                <c:pt idx="5287">
                  <c:v>3.5200000000000003E-10</c:v>
                </c:pt>
                <c:pt idx="5288">
                  <c:v>3.1100000000000001E-10</c:v>
                </c:pt>
                <c:pt idx="5289">
                  <c:v>2.7900000000000002E-10</c:v>
                </c:pt>
                <c:pt idx="5290">
                  <c:v>2.6800000000000001E-10</c:v>
                </c:pt>
                <c:pt idx="5291">
                  <c:v>3E-10</c:v>
                </c:pt>
                <c:pt idx="5292">
                  <c:v>2.9300000000000002E-10</c:v>
                </c:pt>
                <c:pt idx="5293">
                  <c:v>2.8000000000000002E-10</c:v>
                </c:pt>
                <c:pt idx="5294">
                  <c:v>2.8999999999999998E-10</c:v>
                </c:pt>
                <c:pt idx="5295">
                  <c:v>3.4799999999999999E-10</c:v>
                </c:pt>
                <c:pt idx="5296">
                  <c:v>3.0800000000000002E-10</c:v>
                </c:pt>
                <c:pt idx="5297">
                  <c:v>3.0199999999999999E-10</c:v>
                </c:pt>
                <c:pt idx="5298">
                  <c:v>2.84E-10</c:v>
                </c:pt>
                <c:pt idx="5299">
                  <c:v>3.29E-10</c:v>
                </c:pt>
                <c:pt idx="5300">
                  <c:v>3.0700000000000003E-10</c:v>
                </c:pt>
                <c:pt idx="5301">
                  <c:v>2.99E-10</c:v>
                </c:pt>
                <c:pt idx="5302">
                  <c:v>3.2500000000000002E-10</c:v>
                </c:pt>
                <c:pt idx="5303">
                  <c:v>3.1899999999999998E-10</c:v>
                </c:pt>
                <c:pt idx="5304">
                  <c:v>3.4100000000000001E-10</c:v>
                </c:pt>
                <c:pt idx="5305">
                  <c:v>2.99E-10</c:v>
                </c:pt>
                <c:pt idx="5306">
                  <c:v>2.9600000000000001E-10</c:v>
                </c:pt>
                <c:pt idx="5307">
                  <c:v>3.0399999999999998E-10</c:v>
                </c:pt>
                <c:pt idx="5308">
                  <c:v>3.2300000000000002E-10</c:v>
                </c:pt>
                <c:pt idx="5309">
                  <c:v>3.0499999999999998E-10</c:v>
                </c:pt>
                <c:pt idx="5310">
                  <c:v>2.7399999999999998E-10</c:v>
                </c:pt>
                <c:pt idx="5311">
                  <c:v>3.0499999999999998E-10</c:v>
                </c:pt>
                <c:pt idx="5312">
                  <c:v>3.2300000000000002E-10</c:v>
                </c:pt>
                <c:pt idx="5313">
                  <c:v>3.0700000000000003E-10</c:v>
                </c:pt>
                <c:pt idx="5314">
                  <c:v>3.0399999999999998E-10</c:v>
                </c:pt>
                <c:pt idx="5315">
                  <c:v>3.0199999999999999E-10</c:v>
                </c:pt>
                <c:pt idx="5316">
                  <c:v>3.0399999999999998E-10</c:v>
                </c:pt>
                <c:pt idx="5317">
                  <c:v>2.9200000000000003E-10</c:v>
                </c:pt>
                <c:pt idx="5318">
                  <c:v>3.28E-10</c:v>
                </c:pt>
                <c:pt idx="5319">
                  <c:v>3.0299999999999999E-10</c:v>
                </c:pt>
                <c:pt idx="5320">
                  <c:v>2.9300000000000002E-10</c:v>
                </c:pt>
                <c:pt idx="5321">
                  <c:v>3.2300000000000002E-10</c:v>
                </c:pt>
                <c:pt idx="5322">
                  <c:v>3.0900000000000002E-10</c:v>
                </c:pt>
                <c:pt idx="5323">
                  <c:v>3E-10</c:v>
                </c:pt>
                <c:pt idx="5324">
                  <c:v>3E-10</c:v>
                </c:pt>
                <c:pt idx="5325">
                  <c:v>3E-10</c:v>
                </c:pt>
                <c:pt idx="5326">
                  <c:v>3.0099999999999999E-10</c:v>
                </c:pt>
                <c:pt idx="5327">
                  <c:v>2.8799999999999999E-10</c:v>
                </c:pt>
                <c:pt idx="5328">
                  <c:v>2.6800000000000001E-10</c:v>
                </c:pt>
                <c:pt idx="5329">
                  <c:v>3.0700000000000003E-10</c:v>
                </c:pt>
                <c:pt idx="5330">
                  <c:v>2.8100000000000001E-10</c:v>
                </c:pt>
                <c:pt idx="5331">
                  <c:v>2.9600000000000001E-10</c:v>
                </c:pt>
                <c:pt idx="5332">
                  <c:v>2.7199999999999999E-10</c:v>
                </c:pt>
                <c:pt idx="5333">
                  <c:v>3.0599999999999998E-10</c:v>
                </c:pt>
                <c:pt idx="5334">
                  <c:v>2.85E-10</c:v>
                </c:pt>
                <c:pt idx="5335">
                  <c:v>2.8200000000000001E-10</c:v>
                </c:pt>
                <c:pt idx="5336">
                  <c:v>2.9400000000000002E-10</c:v>
                </c:pt>
                <c:pt idx="5337">
                  <c:v>3.0399999999999998E-10</c:v>
                </c:pt>
                <c:pt idx="5338">
                  <c:v>2.9600000000000001E-10</c:v>
                </c:pt>
                <c:pt idx="5339">
                  <c:v>2.9500000000000002E-10</c:v>
                </c:pt>
                <c:pt idx="5340">
                  <c:v>2.84E-10</c:v>
                </c:pt>
                <c:pt idx="5341">
                  <c:v>3.1699999999999999E-10</c:v>
                </c:pt>
                <c:pt idx="5342">
                  <c:v>3.0199999999999999E-10</c:v>
                </c:pt>
                <c:pt idx="5343">
                  <c:v>2.98E-10</c:v>
                </c:pt>
                <c:pt idx="5344">
                  <c:v>2.8300000000000001E-10</c:v>
                </c:pt>
                <c:pt idx="5345">
                  <c:v>2.8799999999999999E-10</c:v>
                </c:pt>
                <c:pt idx="5346">
                  <c:v>2.8799999999999999E-10</c:v>
                </c:pt>
                <c:pt idx="5347">
                  <c:v>3.14E-10</c:v>
                </c:pt>
                <c:pt idx="5348">
                  <c:v>2.99E-10</c:v>
                </c:pt>
                <c:pt idx="5349">
                  <c:v>2.7900000000000002E-10</c:v>
                </c:pt>
                <c:pt idx="5350">
                  <c:v>2.8799999999999999E-10</c:v>
                </c:pt>
                <c:pt idx="5351">
                  <c:v>3.0499999999999998E-10</c:v>
                </c:pt>
                <c:pt idx="5352">
                  <c:v>2.8699999999999999E-10</c:v>
                </c:pt>
                <c:pt idx="5353">
                  <c:v>2.99E-10</c:v>
                </c:pt>
                <c:pt idx="5354">
                  <c:v>2.9099999999999998E-10</c:v>
                </c:pt>
                <c:pt idx="5355">
                  <c:v>2.9200000000000003E-10</c:v>
                </c:pt>
                <c:pt idx="5356">
                  <c:v>2.9600000000000001E-10</c:v>
                </c:pt>
                <c:pt idx="5357">
                  <c:v>2.9500000000000002E-10</c:v>
                </c:pt>
                <c:pt idx="5358">
                  <c:v>3.0499999999999998E-10</c:v>
                </c:pt>
                <c:pt idx="5359">
                  <c:v>3.1999999999999998E-10</c:v>
                </c:pt>
                <c:pt idx="5360">
                  <c:v>2.8000000000000002E-10</c:v>
                </c:pt>
                <c:pt idx="5361">
                  <c:v>3.0399999999999998E-10</c:v>
                </c:pt>
                <c:pt idx="5362">
                  <c:v>3.2099999999999998E-10</c:v>
                </c:pt>
                <c:pt idx="5363">
                  <c:v>3.1100000000000001E-10</c:v>
                </c:pt>
                <c:pt idx="5364">
                  <c:v>3.0399999999999998E-10</c:v>
                </c:pt>
                <c:pt idx="5365">
                  <c:v>3.1999999999999998E-10</c:v>
                </c:pt>
                <c:pt idx="5366">
                  <c:v>2.8999999999999998E-10</c:v>
                </c:pt>
                <c:pt idx="5367">
                  <c:v>2.9500000000000002E-10</c:v>
                </c:pt>
                <c:pt idx="5368">
                  <c:v>2.7800000000000002E-10</c:v>
                </c:pt>
                <c:pt idx="5369">
                  <c:v>2.8000000000000002E-10</c:v>
                </c:pt>
                <c:pt idx="5370">
                  <c:v>3.3599999999999998E-10</c:v>
                </c:pt>
                <c:pt idx="5371">
                  <c:v>2.9400000000000002E-10</c:v>
                </c:pt>
                <c:pt idx="5372">
                  <c:v>3.1200000000000001E-10</c:v>
                </c:pt>
                <c:pt idx="5373">
                  <c:v>3.1699999999999999E-10</c:v>
                </c:pt>
                <c:pt idx="5374">
                  <c:v>2.8000000000000002E-10</c:v>
                </c:pt>
                <c:pt idx="5375">
                  <c:v>2.9099999999999998E-10</c:v>
                </c:pt>
                <c:pt idx="5376">
                  <c:v>3.1999999999999998E-10</c:v>
                </c:pt>
                <c:pt idx="5377">
                  <c:v>2.8100000000000001E-10</c:v>
                </c:pt>
                <c:pt idx="5378">
                  <c:v>2.9600000000000001E-10</c:v>
                </c:pt>
                <c:pt idx="5379">
                  <c:v>2.85E-10</c:v>
                </c:pt>
                <c:pt idx="5380">
                  <c:v>2.9300000000000002E-10</c:v>
                </c:pt>
                <c:pt idx="5381">
                  <c:v>2.69E-10</c:v>
                </c:pt>
                <c:pt idx="5382">
                  <c:v>2.5200000000000001E-10</c:v>
                </c:pt>
                <c:pt idx="5383">
                  <c:v>2.9400000000000002E-10</c:v>
                </c:pt>
                <c:pt idx="5384">
                  <c:v>3.1000000000000002E-10</c:v>
                </c:pt>
                <c:pt idx="5385">
                  <c:v>3.1200000000000001E-10</c:v>
                </c:pt>
                <c:pt idx="5386">
                  <c:v>3.0399999999999998E-10</c:v>
                </c:pt>
                <c:pt idx="5387">
                  <c:v>2.9200000000000003E-10</c:v>
                </c:pt>
                <c:pt idx="5388">
                  <c:v>2.5599999999999999E-10</c:v>
                </c:pt>
                <c:pt idx="5389">
                  <c:v>2.9200000000000003E-10</c:v>
                </c:pt>
                <c:pt idx="5390">
                  <c:v>2.98E-10</c:v>
                </c:pt>
                <c:pt idx="5391">
                  <c:v>3.0299999999999999E-10</c:v>
                </c:pt>
                <c:pt idx="5392">
                  <c:v>2.8300000000000001E-10</c:v>
                </c:pt>
                <c:pt idx="5393">
                  <c:v>2.9099999999999998E-10</c:v>
                </c:pt>
                <c:pt idx="5394">
                  <c:v>2.8200000000000001E-10</c:v>
                </c:pt>
                <c:pt idx="5395">
                  <c:v>3.0900000000000002E-10</c:v>
                </c:pt>
                <c:pt idx="5396">
                  <c:v>2.9700000000000001E-10</c:v>
                </c:pt>
                <c:pt idx="5397">
                  <c:v>2.6800000000000001E-10</c:v>
                </c:pt>
                <c:pt idx="5398">
                  <c:v>3.0199999999999999E-10</c:v>
                </c:pt>
                <c:pt idx="5399">
                  <c:v>2.7199999999999999E-10</c:v>
                </c:pt>
                <c:pt idx="5400">
                  <c:v>2.8100000000000001E-10</c:v>
                </c:pt>
                <c:pt idx="5401">
                  <c:v>3E-10</c:v>
                </c:pt>
                <c:pt idx="5402">
                  <c:v>3.1000000000000002E-10</c:v>
                </c:pt>
                <c:pt idx="5403">
                  <c:v>2.85E-10</c:v>
                </c:pt>
                <c:pt idx="5404">
                  <c:v>3.2600000000000001E-10</c:v>
                </c:pt>
                <c:pt idx="5405">
                  <c:v>3.0599999999999998E-10</c:v>
                </c:pt>
                <c:pt idx="5406">
                  <c:v>2.9600000000000001E-10</c:v>
                </c:pt>
                <c:pt idx="5407">
                  <c:v>2.9700000000000001E-10</c:v>
                </c:pt>
                <c:pt idx="5408">
                  <c:v>3E-10</c:v>
                </c:pt>
                <c:pt idx="5409">
                  <c:v>2.9400000000000002E-10</c:v>
                </c:pt>
                <c:pt idx="5410">
                  <c:v>2.7700000000000003E-10</c:v>
                </c:pt>
                <c:pt idx="5411">
                  <c:v>3.1100000000000001E-10</c:v>
                </c:pt>
                <c:pt idx="5412">
                  <c:v>3.0299999999999999E-10</c:v>
                </c:pt>
                <c:pt idx="5413">
                  <c:v>2.9200000000000003E-10</c:v>
                </c:pt>
                <c:pt idx="5414">
                  <c:v>2.9600000000000001E-10</c:v>
                </c:pt>
                <c:pt idx="5415">
                  <c:v>3.1599999999999999E-10</c:v>
                </c:pt>
                <c:pt idx="5416">
                  <c:v>3.2400000000000002E-10</c:v>
                </c:pt>
                <c:pt idx="5417">
                  <c:v>3.0299999999999999E-10</c:v>
                </c:pt>
                <c:pt idx="5418">
                  <c:v>2.7900000000000002E-10</c:v>
                </c:pt>
                <c:pt idx="5419">
                  <c:v>2.6800000000000001E-10</c:v>
                </c:pt>
                <c:pt idx="5420">
                  <c:v>2.8000000000000002E-10</c:v>
                </c:pt>
                <c:pt idx="5421">
                  <c:v>3.0399999999999998E-10</c:v>
                </c:pt>
                <c:pt idx="5422">
                  <c:v>2.9500000000000002E-10</c:v>
                </c:pt>
                <c:pt idx="5423">
                  <c:v>2.7700000000000003E-10</c:v>
                </c:pt>
                <c:pt idx="5424">
                  <c:v>2.8699999999999999E-10</c:v>
                </c:pt>
                <c:pt idx="5425">
                  <c:v>2.8999999999999998E-10</c:v>
                </c:pt>
                <c:pt idx="5426">
                  <c:v>2.9200000000000003E-10</c:v>
                </c:pt>
                <c:pt idx="5427">
                  <c:v>2.8799999999999999E-10</c:v>
                </c:pt>
                <c:pt idx="5428">
                  <c:v>2.9500000000000002E-10</c:v>
                </c:pt>
                <c:pt idx="5429">
                  <c:v>2.9600000000000001E-10</c:v>
                </c:pt>
                <c:pt idx="5430">
                  <c:v>3.0099999999999999E-10</c:v>
                </c:pt>
                <c:pt idx="5431">
                  <c:v>3.1000000000000002E-10</c:v>
                </c:pt>
                <c:pt idx="5432">
                  <c:v>2.8899999999999998E-10</c:v>
                </c:pt>
                <c:pt idx="5433">
                  <c:v>2.7E-10</c:v>
                </c:pt>
                <c:pt idx="5434">
                  <c:v>3.2500000000000002E-10</c:v>
                </c:pt>
                <c:pt idx="5435">
                  <c:v>2.9099999999999998E-10</c:v>
                </c:pt>
                <c:pt idx="5436">
                  <c:v>2.9500000000000002E-10</c:v>
                </c:pt>
                <c:pt idx="5437">
                  <c:v>3.0700000000000003E-10</c:v>
                </c:pt>
                <c:pt idx="5438">
                  <c:v>3.0599999999999998E-10</c:v>
                </c:pt>
                <c:pt idx="5439">
                  <c:v>3.0199999999999999E-10</c:v>
                </c:pt>
                <c:pt idx="5440">
                  <c:v>2.7399999999999998E-10</c:v>
                </c:pt>
                <c:pt idx="5441">
                  <c:v>2.7199999999999999E-10</c:v>
                </c:pt>
                <c:pt idx="5442">
                  <c:v>2.5999999999999998E-10</c:v>
                </c:pt>
                <c:pt idx="5443">
                  <c:v>2.98E-10</c:v>
                </c:pt>
                <c:pt idx="5444">
                  <c:v>3.0900000000000002E-10</c:v>
                </c:pt>
                <c:pt idx="5445">
                  <c:v>2.7199999999999999E-10</c:v>
                </c:pt>
                <c:pt idx="5446">
                  <c:v>3E-10</c:v>
                </c:pt>
                <c:pt idx="5447">
                  <c:v>2.8899999999999998E-10</c:v>
                </c:pt>
                <c:pt idx="5448">
                  <c:v>2.9500000000000002E-10</c:v>
                </c:pt>
                <c:pt idx="5449">
                  <c:v>2.7800000000000002E-10</c:v>
                </c:pt>
                <c:pt idx="5450">
                  <c:v>2.8100000000000001E-10</c:v>
                </c:pt>
                <c:pt idx="5451">
                  <c:v>3.0099999999999999E-10</c:v>
                </c:pt>
                <c:pt idx="5452">
                  <c:v>2.8799999999999999E-10</c:v>
                </c:pt>
                <c:pt idx="5453">
                  <c:v>3.0599999999999998E-10</c:v>
                </c:pt>
                <c:pt idx="5454">
                  <c:v>3.2700000000000001E-10</c:v>
                </c:pt>
                <c:pt idx="5455">
                  <c:v>2.9400000000000002E-10</c:v>
                </c:pt>
                <c:pt idx="5456">
                  <c:v>2.5799999999999999E-10</c:v>
                </c:pt>
                <c:pt idx="5457">
                  <c:v>2.8899999999999998E-10</c:v>
                </c:pt>
                <c:pt idx="5458">
                  <c:v>3.0900000000000002E-10</c:v>
                </c:pt>
                <c:pt idx="5459">
                  <c:v>2.5899999999999998E-10</c:v>
                </c:pt>
                <c:pt idx="5460">
                  <c:v>3.2400000000000002E-10</c:v>
                </c:pt>
                <c:pt idx="5461">
                  <c:v>2.7700000000000003E-10</c:v>
                </c:pt>
                <c:pt idx="5462">
                  <c:v>3.1999999999999998E-10</c:v>
                </c:pt>
                <c:pt idx="5463">
                  <c:v>2.8100000000000001E-10</c:v>
                </c:pt>
                <c:pt idx="5464">
                  <c:v>2.9200000000000003E-10</c:v>
                </c:pt>
                <c:pt idx="5465">
                  <c:v>2.8200000000000001E-10</c:v>
                </c:pt>
                <c:pt idx="5466">
                  <c:v>3.2400000000000002E-10</c:v>
                </c:pt>
                <c:pt idx="5467">
                  <c:v>3.0199999999999999E-10</c:v>
                </c:pt>
                <c:pt idx="5468">
                  <c:v>2.99E-10</c:v>
                </c:pt>
                <c:pt idx="5469">
                  <c:v>3.3E-10</c:v>
                </c:pt>
                <c:pt idx="5470">
                  <c:v>2.9400000000000002E-10</c:v>
                </c:pt>
                <c:pt idx="5471">
                  <c:v>2.99E-10</c:v>
                </c:pt>
                <c:pt idx="5472">
                  <c:v>3.0700000000000003E-10</c:v>
                </c:pt>
                <c:pt idx="5473">
                  <c:v>2.7900000000000002E-10</c:v>
                </c:pt>
                <c:pt idx="5474">
                  <c:v>2.7900000000000002E-10</c:v>
                </c:pt>
                <c:pt idx="5475">
                  <c:v>3.0399999999999998E-10</c:v>
                </c:pt>
                <c:pt idx="5476">
                  <c:v>2.85E-10</c:v>
                </c:pt>
                <c:pt idx="5477">
                  <c:v>2.8699999999999999E-10</c:v>
                </c:pt>
                <c:pt idx="5478">
                  <c:v>2.8100000000000001E-10</c:v>
                </c:pt>
                <c:pt idx="5479">
                  <c:v>2.8200000000000001E-10</c:v>
                </c:pt>
                <c:pt idx="5480">
                  <c:v>3.0599999999999998E-10</c:v>
                </c:pt>
                <c:pt idx="5481">
                  <c:v>3.0099999999999999E-10</c:v>
                </c:pt>
                <c:pt idx="5482">
                  <c:v>3.0199999999999999E-10</c:v>
                </c:pt>
                <c:pt idx="5483">
                  <c:v>2.8799999999999999E-10</c:v>
                </c:pt>
                <c:pt idx="5484">
                  <c:v>2.84E-10</c:v>
                </c:pt>
                <c:pt idx="5485">
                  <c:v>2.9099999999999998E-10</c:v>
                </c:pt>
                <c:pt idx="5486">
                  <c:v>2.8100000000000001E-10</c:v>
                </c:pt>
                <c:pt idx="5487">
                  <c:v>2.8899999999999998E-10</c:v>
                </c:pt>
                <c:pt idx="5488">
                  <c:v>3.0599999999999998E-10</c:v>
                </c:pt>
                <c:pt idx="5489">
                  <c:v>3.0299999999999999E-10</c:v>
                </c:pt>
                <c:pt idx="5490">
                  <c:v>2.9400000000000002E-10</c:v>
                </c:pt>
                <c:pt idx="5491">
                  <c:v>2.8000000000000002E-10</c:v>
                </c:pt>
                <c:pt idx="5492">
                  <c:v>2.84E-10</c:v>
                </c:pt>
                <c:pt idx="5493">
                  <c:v>2.8000000000000002E-10</c:v>
                </c:pt>
                <c:pt idx="5494">
                  <c:v>2.7900000000000002E-10</c:v>
                </c:pt>
                <c:pt idx="5495">
                  <c:v>2.7900000000000002E-10</c:v>
                </c:pt>
                <c:pt idx="5496">
                  <c:v>2.6500000000000002E-10</c:v>
                </c:pt>
                <c:pt idx="5497">
                  <c:v>2.8599999999999999E-10</c:v>
                </c:pt>
                <c:pt idx="5498">
                  <c:v>3.0099999999999999E-10</c:v>
                </c:pt>
                <c:pt idx="5499">
                  <c:v>2.7900000000000002E-10</c:v>
                </c:pt>
                <c:pt idx="5500">
                  <c:v>3.0499999999999998E-10</c:v>
                </c:pt>
                <c:pt idx="5501">
                  <c:v>3.1100000000000001E-10</c:v>
                </c:pt>
                <c:pt idx="5502">
                  <c:v>2.7E-10</c:v>
                </c:pt>
                <c:pt idx="5503">
                  <c:v>2.8899999999999998E-10</c:v>
                </c:pt>
                <c:pt idx="5504">
                  <c:v>2.8899999999999998E-10</c:v>
                </c:pt>
                <c:pt idx="5505">
                  <c:v>2.9400000000000002E-10</c:v>
                </c:pt>
                <c:pt idx="5506">
                  <c:v>2.7399999999999998E-10</c:v>
                </c:pt>
                <c:pt idx="5507">
                  <c:v>3.0800000000000002E-10</c:v>
                </c:pt>
                <c:pt idx="5508">
                  <c:v>2.7E-10</c:v>
                </c:pt>
                <c:pt idx="5509">
                  <c:v>2.7299999999999999E-10</c:v>
                </c:pt>
                <c:pt idx="5510">
                  <c:v>2.8899999999999998E-10</c:v>
                </c:pt>
                <c:pt idx="5511">
                  <c:v>3.2600000000000001E-10</c:v>
                </c:pt>
                <c:pt idx="5512">
                  <c:v>2.6700000000000001E-10</c:v>
                </c:pt>
                <c:pt idx="5513">
                  <c:v>3.15E-10</c:v>
                </c:pt>
                <c:pt idx="5514">
                  <c:v>2.8000000000000002E-10</c:v>
                </c:pt>
                <c:pt idx="5515">
                  <c:v>2.8000000000000002E-10</c:v>
                </c:pt>
                <c:pt idx="5516">
                  <c:v>2.9200000000000003E-10</c:v>
                </c:pt>
                <c:pt idx="5517">
                  <c:v>2.8699999999999999E-10</c:v>
                </c:pt>
                <c:pt idx="5518">
                  <c:v>2.69E-10</c:v>
                </c:pt>
                <c:pt idx="5519">
                  <c:v>3.2700000000000001E-10</c:v>
                </c:pt>
                <c:pt idx="5520">
                  <c:v>2.55E-10</c:v>
                </c:pt>
                <c:pt idx="5521">
                  <c:v>2.8999999999999998E-10</c:v>
                </c:pt>
                <c:pt idx="5522">
                  <c:v>2.7299999999999999E-10</c:v>
                </c:pt>
                <c:pt idx="5523">
                  <c:v>3.0599999999999998E-10</c:v>
                </c:pt>
                <c:pt idx="5524">
                  <c:v>2.9700000000000001E-10</c:v>
                </c:pt>
                <c:pt idx="5525">
                  <c:v>3.1599999999999999E-10</c:v>
                </c:pt>
                <c:pt idx="5526">
                  <c:v>2.98E-10</c:v>
                </c:pt>
                <c:pt idx="5527">
                  <c:v>2.9300000000000002E-10</c:v>
                </c:pt>
                <c:pt idx="5528">
                  <c:v>2.9400000000000002E-10</c:v>
                </c:pt>
                <c:pt idx="5529">
                  <c:v>3.0399999999999998E-10</c:v>
                </c:pt>
                <c:pt idx="5530">
                  <c:v>2.6800000000000001E-10</c:v>
                </c:pt>
                <c:pt idx="5531">
                  <c:v>2.6800000000000001E-10</c:v>
                </c:pt>
                <c:pt idx="5532">
                  <c:v>2.8200000000000001E-10</c:v>
                </c:pt>
                <c:pt idx="5533">
                  <c:v>3.0499999999999998E-10</c:v>
                </c:pt>
                <c:pt idx="5534">
                  <c:v>2.7399999999999998E-10</c:v>
                </c:pt>
                <c:pt idx="5535">
                  <c:v>2.8200000000000001E-10</c:v>
                </c:pt>
                <c:pt idx="5536">
                  <c:v>2.8799999999999999E-10</c:v>
                </c:pt>
                <c:pt idx="5537">
                  <c:v>3.1000000000000002E-10</c:v>
                </c:pt>
                <c:pt idx="5538">
                  <c:v>3.0399999999999998E-10</c:v>
                </c:pt>
                <c:pt idx="5539">
                  <c:v>2.98E-10</c:v>
                </c:pt>
                <c:pt idx="5540">
                  <c:v>2.8300000000000001E-10</c:v>
                </c:pt>
                <c:pt idx="5541">
                  <c:v>2.8100000000000001E-10</c:v>
                </c:pt>
                <c:pt idx="5542">
                  <c:v>3.2200000000000003E-10</c:v>
                </c:pt>
                <c:pt idx="5543">
                  <c:v>2.9300000000000002E-10</c:v>
                </c:pt>
                <c:pt idx="5544">
                  <c:v>3.2400000000000002E-10</c:v>
                </c:pt>
                <c:pt idx="5545">
                  <c:v>2.9600000000000001E-10</c:v>
                </c:pt>
                <c:pt idx="5546">
                  <c:v>2.8100000000000001E-10</c:v>
                </c:pt>
                <c:pt idx="5547">
                  <c:v>3.1200000000000001E-10</c:v>
                </c:pt>
                <c:pt idx="5548">
                  <c:v>2.84E-10</c:v>
                </c:pt>
                <c:pt idx="5549">
                  <c:v>2.85E-10</c:v>
                </c:pt>
                <c:pt idx="5550">
                  <c:v>3.0499999999999998E-10</c:v>
                </c:pt>
                <c:pt idx="5551">
                  <c:v>2.8000000000000002E-10</c:v>
                </c:pt>
                <c:pt idx="5552">
                  <c:v>3.0700000000000003E-10</c:v>
                </c:pt>
                <c:pt idx="5553">
                  <c:v>3.0700000000000003E-10</c:v>
                </c:pt>
                <c:pt idx="5554">
                  <c:v>2.8000000000000002E-10</c:v>
                </c:pt>
                <c:pt idx="5555">
                  <c:v>3.0099999999999999E-10</c:v>
                </c:pt>
                <c:pt idx="5556">
                  <c:v>3E-10</c:v>
                </c:pt>
                <c:pt idx="5557">
                  <c:v>2.9400000000000002E-10</c:v>
                </c:pt>
                <c:pt idx="5558">
                  <c:v>3.14E-10</c:v>
                </c:pt>
                <c:pt idx="5559">
                  <c:v>2.9200000000000003E-10</c:v>
                </c:pt>
                <c:pt idx="5560">
                  <c:v>3.3E-10</c:v>
                </c:pt>
                <c:pt idx="5561">
                  <c:v>3.0499999999999998E-10</c:v>
                </c:pt>
                <c:pt idx="5562">
                  <c:v>2.8000000000000002E-10</c:v>
                </c:pt>
                <c:pt idx="5563">
                  <c:v>3.0299999999999999E-10</c:v>
                </c:pt>
                <c:pt idx="5564">
                  <c:v>2.7399999999999998E-10</c:v>
                </c:pt>
                <c:pt idx="5565">
                  <c:v>3.0700000000000003E-10</c:v>
                </c:pt>
                <c:pt idx="5566">
                  <c:v>2.8100000000000001E-10</c:v>
                </c:pt>
                <c:pt idx="5567">
                  <c:v>2.8000000000000002E-10</c:v>
                </c:pt>
                <c:pt idx="5568">
                  <c:v>2.5899999999999998E-10</c:v>
                </c:pt>
                <c:pt idx="5569">
                  <c:v>2.99E-10</c:v>
                </c:pt>
                <c:pt idx="5570">
                  <c:v>3.1599999999999999E-10</c:v>
                </c:pt>
                <c:pt idx="5571">
                  <c:v>2.84E-10</c:v>
                </c:pt>
                <c:pt idx="5572">
                  <c:v>2.7499999999999998E-10</c:v>
                </c:pt>
                <c:pt idx="5573">
                  <c:v>2.7800000000000002E-10</c:v>
                </c:pt>
                <c:pt idx="5574">
                  <c:v>2.5000000000000002E-10</c:v>
                </c:pt>
                <c:pt idx="5575">
                  <c:v>2.9200000000000003E-10</c:v>
                </c:pt>
                <c:pt idx="5576">
                  <c:v>3.0199999999999999E-10</c:v>
                </c:pt>
                <c:pt idx="5577">
                  <c:v>2.8599999999999999E-10</c:v>
                </c:pt>
                <c:pt idx="5578">
                  <c:v>2.7399999999999998E-10</c:v>
                </c:pt>
                <c:pt idx="5579">
                  <c:v>2.7499999999999998E-10</c:v>
                </c:pt>
                <c:pt idx="5580">
                  <c:v>2.7800000000000002E-10</c:v>
                </c:pt>
                <c:pt idx="5581">
                  <c:v>2.8699999999999999E-10</c:v>
                </c:pt>
                <c:pt idx="5582">
                  <c:v>3.1899999999999998E-10</c:v>
                </c:pt>
                <c:pt idx="5583">
                  <c:v>3.1799999999999999E-10</c:v>
                </c:pt>
                <c:pt idx="5584">
                  <c:v>2.55E-10</c:v>
                </c:pt>
                <c:pt idx="5585">
                  <c:v>2.5000000000000002E-10</c:v>
                </c:pt>
                <c:pt idx="5586">
                  <c:v>2.9099999999999998E-10</c:v>
                </c:pt>
                <c:pt idx="5587">
                  <c:v>2.84E-10</c:v>
                </c:pt>
                <c:pt idx="5588">
                  <c:v>2.5599999999999999E-10</c:v>
                </c:pt>
                <c:pt idx="5589">
                  <c:v>2.7199999999999999E-10</c:v>
                </c:pt>
                <c:pt idx="5590">
                  <c:v>2.7299999999999999E-10</c:v>
                </c:pt>
                <c:pt idx="5591">
                  <c:v>3.0399999999999998E-10</c:v>
                </c:pt>
                <c:pt idx="5592">
                  <c:v>2.9700000000000001E-10</c:v>
                </c:pt>
                <c:pt idx="5593">
                  <c:v>3.1899999999999998E-10</c:v>
                </c:pt>
                <c:pt idx="5594">
                  <c:v>2.7199999999999999E-10</c:v>
                </c:pt>
                <c:pt idx="5595">
                  <c:v>3.2099999999999998E-10</c:v>
                </c:pt>
                <c:pt idx="5596">
                  <c:v>2.8699999999999999E-10</c:v>
                </c:pt>
                <c:pt idx="5597">
                  <c:v>2.7399999999999998E-10</c:v>
                </c:pt>
                <c:pt idx="5598">
                  <c:v>3E-10</c:v>
                </c:pt>
                <c:pt idx="5599">
                  <c:v>2.8999999999999998E-10</c:v>
                </c:pt>
                <c:pt idx="5600">
                  <c:v>2.9600000000000001E-10</c:v>
                </c:pt>
                <c:pt idx="5601">
                  <c:v>2.7199999999999999E-10</c:v>
                </c:pt>
                <c:pt idx="5602">
                  <c:v>2.6600000000000001E-10</c:v>
                </c:pt>
                <c:pt idx="5603">
                  <c:v>2.6600000000000001E-10</c:v>
                </c:pt>
                <c:pt idx="5604">
                  <c:v>3.0099999999999999E-10</c:v>
                </c:pt>
                <c:pt idx="5605">
                  <c:v>2.7700000000000003E-10</c:v>
                </c:pt>
                <c:pt idx="5606">
                  <c:v>3.1200000000000001E-10</c:v>
                </c:pt>
                <c:pt idx="5607">
                  <c:v>2.9099999999999998E-10</c:v>
                </c:pt>
                <c:pt idx="5608">
                  <c:v>2.7199999999999999E-10</c:v>
                </c:pt>
                <c:pt idx="5609">
                  <c:v>2.8200000000000001E-10</c:v>
                </c:pt>
                <c:pt idx="5610">
                  <c:v>2.4099999999999999E-10</c:v>
                </c:pt>
                <c:pt idx="5611">
                  <c:v>2.8899999999999998E-10</c:v>
                </c:pt>
                <c:pt idx="5612">
                  <c:v>3.1100000000000001E-10</c:v>
                </c:pt>
                <c:pt idx="5613">
                  <c:v>2.9200000000000003E-10</c:v>
                </c:pt>
                <c:pt idx="5614">
                  <c:v>2.99E-10</c:v>
                </c:pt>
                <c:pt idx="5615">
                  <c:v>2.7099999999999999E-10</c:v>
                </c:pt>
                <c:pt idx="5616">
                  <c:v>2.9099999999999998E-10</c:v>
                </c:pt>
                <c:pt idx="5617">
                  <c:v>2.6099999999999998E-10</c:v>
                </c:pt>
                <c:pt idx="5618">
                  <c:v>2.4699999999999997E-10</c:v>
                </c:pt>
                <c:pt idx="5619">
                  <c:v>3.2700000000000001E-10</c:v>
                </c:pt>
                <c:pt idx="5620">
                  <c:v>2.8200000000000001E-10</c:v>
                </c:pt>
                <c:pt idx="5621">
                  <c:v>3.14E-10</c:v>
                </c:pt>
                <c:pt idx="5622">
                  <c:v>2.5599999999999999E-10</c:v>
                </c:pt>
                <c:pt idx="5623">
                  <c:v>2.9500000000000002E-10</c:v>
                </c:pt>
                <c:pt idx="5624">
                  <c:v>2.9700000000000001E-10</c:v>
                </c:pt>
                <c:pt idx="5625">
                  <c:v>2.8200000000000001E-10</c:v>
                </c:pt>
                <c:pt idx="5626">
                  <c:v>2.6300000000000002E-10</c:v>
                </c:pt>
                <c:pt idx="5627">
                  <c:v>2.6700000000000001E-10</c:v>
                </c:pt>
                <c:pt idx="5628">
                  <c:v>3.3099999999999999E-10</c:v>
                </c:pt>
                <c:pt idx="5629">
                  <c:v>2.9099999999999998E-10</c:v>
                </c:pt>
                <c:pt idx="5630">
                  <c:v>2.9300000000000002E-10</c:v>
                </c:pt>
                <c:pt idx="5631">
                  <c:v>2.6300000000000002E-10</c:v>
                </c:pt>
                <c:pt idx="5632">
                  <c:v>2.7099999999999999E-10</c:v>
                </c:pt>
                <c:pt idx="5633">
                  <c:v>2.8100000000000001E-10</c:v>
                </c:pt>
                <c:pt idx="5634">
                  <c:v>2.9200000000000003E-10</c:v>
                </c:pt>
                <c:pt idx="5635">
                  <c:v>2.8599999999999999E-10</c:v>
                </c:pt>
                <c:pt idx="5636">
                  <c:v>2.8799999999999999E-10</c:v>
                </c:pt>
                <c:pt idx="5637">
                  <c:v>3.0700000000000003E-10</c:v>
                </c:pt>
                <c:pt idx="5638">
                  <c:v>2.5300000000000001E-10</c:v>
                </c:pt>
                <c:pt idx="5639">
                  <c:v>2.7199999999999999E-10</c:v>
                </c:pt>
                <c:pt idx="5640">
                  <c:v>2.84E-10</c:v>
                </c:pt>
                <c:pt idx="5641">
                  <c:v>2.7499999999999998E-10</c:v>
                </c:pt>
                <c:pt idx="5642">
                  <c:v>3.0599999999999998E-10</c:v>
                </c:pt>
                <c:pt idx="5643">
                  <c:v>2.6500000000000002E-10</c:v>
                </c:pt>
                <c:pt idx="5644">
                  <c:v>2.6400000000000002E-10</c:v>
                </c:pt>
                <c:pt idx="5645">
                  <c:v>2.8699999999999999E-10</c:v>
                </c:pt>
                <c:pt idx="5646">
                  <c:v>2.9700000000000001E-10</c:v>
                </c:pt>
                <c:pt idx="5647">
                  <c:v>2.9099999999999998E-10</c:v>
                </c:pt>
                <c:pt idx="5648">
                  <c:v>2.8200000000000001E-10</c:v>
                </c:pt>
                <c:pt idx="5649">
                  <c:v>2.4900000000000002E-10</c:v>
                </c:pt>
                <c:pt idx="5650">
                  <c:v>2.7399999999999998E-10</c:v>
                </c:pt>
                <c:pt idx="5651">
                  <c:v>2.4299999999999999E-10</c:v>
                </c:pt>
                <c:pt idx="5652">
                  <c:v>3.0099999999999999E-10</c:v>
                </c:pt>
                <c:pt idx="5653">
                  <c:v>2.5899999999999998E-10</c:v>
                </c:pt>
                <c:pt idx="5654">
                  <c:v>2.9300000000000002E-10</c:v>
                </c:pt>
                <c:pt idx="5655">
                  <c:v>2.84E-10</c:v>
                </c:pt>
                <c:pt idx="5656">
                  <c:v>2.9099999999999998E-10</c:v>
                </c:pt>
                <c:pt idx="5657">
                  <c:v>2.69E-10</c:v>
                </c:pt>
                <c:pt idx="5658">
                  <c:v>2.7800000000000002E-10</c:v>
                </c:pt>
                <c:pt idx="5659">
                  <c:v>2.6600000000000001E-10</c:v>
                </c:pt>
                <c:pt idx="5660">
                  <c:v>2.5899999999999998E-10</c:v>
                </c:pt>
                <c:pt idx="5661">
                  <c:v>3.0599999999999998E-10</c:v>
                </c:pt>
                <c:pt idx="5662">
                  <c:v>2.84E-10</c:v>
                </c:pt>
                <c:pt idx="5663">
                  <c:v>2.8599999999999999E-10</c:v>
                </c:pt>
                <c:pt idx="5664">
                  <c:v>2.8200000000000001E-10</c:v>
                </c:pt>
                <c:pt idx="5665">
                  <c:v>2.4900000000000002E-10</c:v>
                </c:pt>
                <c:pt idx="5666">
                  <c:v>3.0099999999999999E-10</c:v>
                </c:pt>
                <c:pt idx="5667">
                  <c:v>2.8799999999999999E-10</c:v>
                </c:pt>
                <c:pt idx="5668">
                  <c:v>2.99E-10</c:v>
                </c:pt>
                <c:pt idx="5669">
                  <c:v>3.0700000000000003E-10</c:v>
                </c:pt>
                <c:pt idx="5670">
                  <c:v>3.1899999999999998E-10</c:v>
                </c:pt>
                <c:pt idx="5671">
                  <c:v>2.7099999999999999E-10</c:v>
                </c:pt>
                <c:pt idx="5672">
                  <c:v>3.0399999999999998E-10</c:v>
                </c:pt>
                <c:pt idx="5673">
                  <c:v>2.85E-10</c:v>
                </c:pt>
                <c:pt idx="5674">
                  <c:v>2.7099999999999999E-10</c:v>
                </c:pt>
                <c:pt idx="5675">
                  <c:v>2.8599999999999999E-10</c:v>
                </c:pt>
                <c:pt idx="5676">
                  <c:v>2.8100000000000001E-10</c:v>
                </c:pt>
                <c:pt idx="5677">
                  <c:v>2.8300000000000001E-10</c:v>
                </c:pt>
                <c:pt idx="5678">
                  <c:v>2.7499999999999998E-10</c:v>
                </c:pt>
                <c:pt idx="5679">
                  <c:v>2.7800000000000002E-10</c:v>
                </c:pt>
                <c:pt idx="5680">
                  <c:v>2.8899999999999998E-10</c:v>
                </c:pt>
                <c:pt idx="5681">
                  <c:v>2.7900000000000002E-10</c:v>
                </c:pt>
                <c:pt idx="5682">
                  <c:v>2.7299999999999999E-10</c:v>
                </c:pt>
                <c:pt idx="5683">
                  <c:v>2.9600000000000001E-10</c:v>
                </c:pt>
                <c:pt idx="5684">
                  <c:v>3.0499999999999998E-10</c:v>
                </c:pt>
                <c:pt idx="5685">
                  <c:v>2.7499999999999998E-10</c:v>
                </c:pt>
                <c:pt idx="5686">
                  <c:v>3.1100000000000001E-10</c:v>
                </c:pt>
                <c:pt idx="5687">
                  <c:v>2.7599999999999998E-10</c:v>
                </c:pt>
                <c:pt idx="5688">
                  <c:v>2.6400000000000002E-10</c:v>
                </c:pt>
                <c:pt idx="5689">
                  <c:v>2.6300000000000002E-10</c:v>
                </c:pt>
                <c:pt idx="5690">
                  <c:v>3.0800000000000002E-10</c:v>
                </c:pt>
                <c:pt idx="5691">
                  <c:v>2.6099999999999998E-10</c:v>
                </c:pt>
                <c:pt idx="5692">
                  <c:v>2.8599999999999999E-10</c:v>
                </c:pt>
                <c:pt idx="5693">
                  <c:v>3.15E-10</c:v>
                </c:pt>
                <c:pt idx="5694">
                  <c:v>2.9500000000000002E-10</c:v>
                </c:pt>
                <c:pt idx="5695">
                  <c:v>2.8899999999999998E-10</c:v>
                </c:pt>
                <c:pt idx="5696">
                  <c:v>2.7E-10</c:v>
                </c:pt>
                <c:pt idx="5697">
                  <c:v>2.9600000000000001E-10</c:v>
                </c:pt>
                <c:pt idx="5698">
                  <c:v>3.0099999999999999E-10</c:v>
                </c:pt>
                <c:pt idx="5699">
                  <c:v>2.4399999999999998E-10</c:v>
                </c:pt>
                <c:pt idx="5700">
                  <c:v>2.84E-10</c:v>
                </c:pt>
                <c:pt idx="5701">
                  <c:v>2.8100000000000001E-10</c:v>
                </c:pt>
                <c:pt idx="5702">
                  <c:v>2.7E-10</c:v>
                </c:pt>
                <c:pt idx="5703">
                  <c:v>2.6700000000000001E-10</c:v>
                </c:pt>
                <c:pt idx="5704">
                  <c:v>2.7599999999999998E-10</c:v>
                </c:pt>
                <c:pt idx="5705">
                  <c:v>2.6700000000000001E-10</c:v>
                </c:pt>
                <c:pt idx="5706">
                  <c:v>2.7199999999999999E-10</c:v>
                </c:pt>
                <c:pt idx="5707">
                  <c:v>2.6800000000000001E-10</c:v>
                </c:pt>
                <c:pt idx="5708">
                  <c:v>2.7599999999999998E-10</c:v>
                </c:pt>
                <c:pt idx="5709">
                  <c:v>2.7E-10</c:v>
                </c:pt>
                <c:pt idx="5710">
                  <c:v>2.5699999999999999E-10</c:v>
                </c:pt>
                <c:pt idx="5711">
                  <c:v>2.7299999999999999E-10</c:v>
                </c:pt>
                <c:pt idx="5712">
                  <c:v>2.9200000000000003E-10</c:v>
                </c:pt>
                <c:pt idx="5713">
                  <c:v>2.8799999999999999E-10</c:v>
                </c:pt>
                <c:pt idx="5714">
                  <c:v>2.8100000000000001E-10</c:v>
                </c:pt>
                <c:pt idx="5715">
                  <c:v>2.2100000000000001E-10</c:v>
                </c:pt>
                <c:pt idx="5716">
                  <c:v>2.6200000000000003E-10</c:v>
                </c:pt>
                <c:pt idx="5717">
                  <c:v>2.4800000000000002E-10</c:v>
                </c:pt>
                <c:pt idx="5718">
                  <c:v>2.5799999999999999E-10</c:v>
                </c:pt>
                <c:pt idx="5719">
                  <c:v>3.0399999999999998E-10</c:v>
                </c:pt>
                <c:pt idx="5720">
                  <c:v>2.7599999999999998E-10</c:v>
                </c:pt>
                <c:pt idx="5721">
                  <c:v>2.7199999999999999E-10</c:v>
                </c:pt>
                <c:pt idx="5722">
                  <c:v>2.5799999999999999E-10</c:v>
                </c:pt>
                <c:pt idx="5723">
                  <c:v>2.7800000000000002E-10</c:v>
                </c:pt>
                <c:pt idx="5724">
                  <c:v>2.7800000000000002E-10</c:v>
                </c:pt>
                <c:pt idx="5725">
                  <c:v>2.7900000000000002E-10</c:v>
                </c:pt>
                <c:pt idx="5726">
                  <c:v>2.7199999999999999E-10</c:v>
                </c:pt>
                <c:pt idx="5727">
                  <c:v>2.8200000000000001E-10</c:v>
                </c:pt>
                <c:pt idx="5728">
                  <c:v>2.99E-10</c:v>
                </c:pt>
                <c:pt idx="5729">
                  <c:v>2.8000000000000002E-10</c:v>
                </c:pt>
                <c:pt idx="5730">
                  <c:v>2.7499999999999998E-10</c:v>
                </c:pt>
                <c:pt idx="5731">
                  <c:v>3.1799999999999999E-10</c:v>
                </c:pt>
                <c:pt idx="5732">
                  <c:v>2.5200000000000001E-10</c:v>
                </c:pt>
                <c:pt idx="5733">
                  <c:v>2.8599999999999999E-10</c:v>
                </c:pt>
                <c:pt idx="5734">
                  <c:v>2.7800000000000002E-10</c:v>
                </c:pt>
                <c:pt idx="5735">
                  <c:v>2.7499999999999998E-10</c:v>
                </c:pt>
                <c:pt idx="5736">
                  <c:v>2.7299999999999999E-10</c:v>
                </c:pt>
                <c:pt idx="5737">
                  <c:v>3.1200000000000001E-10</c:v>
                </c:pt>
                <c:pt idx="5738">
                  <c:v>2.85E-10</c:v>
                </c:pt>
                <c:pt idx="5739">
                  <c:v>2.6600000000000001E-10</c:v>
                </c:pt>
                <c:pt idx="5740">
                  <c:v>2.7700000000000003E-10</c:v>
                </c:pt>
                <c:pt idx="5741">
                  <c:v>2.9700000000000001E-10</c:v>
                </c:pt>
                <c:pt idx="5742">
                  <c:v>2.9500000000000002E-10</c:v>
                </c:pt>
                <c:pt idx="5743">
                  <c:v>2.5599999999999999E-10</c:v>
                </c:pt>
                <c:pt idx="5744">
                  <c:v>2.7800000000000002E-10</c:v>
                </c:pt>
                <c:pt idx="5745">
                  <c:v>2.9600000000000001E-10</c:v>
                </c:pt>
                <c:pt idx="5746">
                  <c:v>2.8300000000000001E-10</c:v>
                </c:pt>
                <c:pt idx="5747">
                  <c:v>3.0900000000000002E-10</c:v>
                </c:pt>
                <c:pt idx="5748">
                  <c:v>2.7599999999999998E-10</c:v>
                </c:pt>
                <c:pt idx="5749">
                  <c:v>2.84E-10</c:v>
                </c:pt>
                <c:pt idx="5750">
                  <c:v>2.8200000000000001E-10</c:v>
                </c:pt>
                <c:pt idx="5751">
                  <c:v>3.0399999999999998E-10</c:v>
                </c:pt>
                <c:pt idx="5752">
                  <c:v>2.9700000000000001E-10</c:v>
                </c:pt>
                <c:pt idx="5753">
                  <c:v>2.7399999999999998E-10</c:v>
                </c:pt>
                <c:pt idx="5754">
                  <c:v>2.7E-10</c:v>
                </c:pt>
                <c:pt idx="5755">
                  <c:v>2.8799999999999999E-10</c:v>
                </c:pt>
                <c:pt idx="5756">
                  <c:v>2.7199999999999999E-10</c:v>
                </c:pt>
                <c:pt idx="5757">
                  <c:v>2.7199999999999999E-10</c:v>
                </c:pt>
                <c:pt idx="5758">
                  <c:v>2.9099999999999998E-10</c:v>
                </c:pt>
                <c:pt idx="5759">
                  <c:v>2.5699999999999999E-10</c:v>
                </c:pt>
                <c:pt idx="5760">
                  <c:v>2.55E-10</c:v>
                </c:pt>
                <c:pt idx="5761">
                  <c:v>2.7299999999999999E-10</c:v>
                </c:pt>
                <c:pt idx="5762">
                  <c:v>2.9500000000000002E-10</c:v>
                </c:pt>
                <c:pt idx="5763">
                  <c:v>2.9200000000000003E-10</c:v>
                </c:pt>
                <c:pt idx="5764">
                  <c:v>2.9200000000000003E-10</c:v>
                </c:pt>
                <c:pt idx="5765">
                  <c:v>2.8300000000000001E-10</c:v>
                </c:pt>
                <c:pt idx="5766">
                  <c:v>2.54E-10</c:v>
                </c:pt>
                <c:pt idx="5767">
                  <c:v>2.7199999999999999E-10</c:v>
                </c:pt>
                <c:pt idx="5768">
                  <c:v>2.98E-10</c:v>
                </c:pt>
                <c:pt idx="5769">
                  <c:v>2.7900000000000002E-10</c:v>
                </c:pt>
                <c:pt idx="5770">
                  <c:v>2.4399999999999998E-10</c:v>
                </c:pt>
                <c:pt idx="5771">
                  <c:v>2.6800000000000001E-10</c:v>
                </c:pt>
                <c:pt idx="5772">
                  <c:v>2.8999999999999998E-10</c:v>
                </c:pt>
                <c:pt idx="5773">
                  <c:v>2.7E-10</c:v>
                </c:pt>
                <c:pt idx="5774">
                  <c:v>3.0499999999999998E-10</c:v>
                </c:pt>
                <c:pt idx="5775">
                  <c:v>2.8599999999999999E-10</c:v>
                </c:pt>
                <c:pt idx="5776">
                  <c:v>2.7700000000000003E-10</c:v>
                </c:pt>
                <c:pt idx="5777">
                  <c:v>2.6800000000000001E-10</c:v>
                </c:pt>
                <c:pt idx="5778">
                  <c:v>2.7099999999999999E-10</c:v>
                </c:pt>
                <c:pt idx="5779">
                  <c:v>2.6500000000000002E-10</c:v>
                </c:pt>
                <c:pt idx="5780">
                  <c:v>2.7499999999999998E-10</c:v>
                </c:pt>
                <c:pt idx="5781">
                  <c:v>2.84E-10</c:v>
                </c:pt>
                <c:pt idx="5782">
                  <c:v>2.4900000000000002E-10</c:v>
                </c:pt>
                <c:pt idx="5783">
                  <c:v>2.8300000000000001E-10</c:v>
                </c:pt>
                <c:pt idx="5784">
                  <c:v>2.7199999999999999E-10</c:v>
                </c:pt>
                <c:pt idx="5785">
                  <c:v>2.5699999999999999E-10</c:v>
                </c:pt>
                <c:pt idx="5786">
                  <c:v>2.6800000000000001E-10</c:v>
                </c:pt>
                <c:pt idx="5787">
                  <c:v>2.8899999999999998E-10</c:v>
                </c:pt>
                <c:pt idx="5788">
                  <c:v>2.5999999999999998E-10</c:v>
                </c:pt>
                <c:pt idx="5789">
                  <c:v>2.8599999999999999E-10</c:v>
                </c:pt>
                <c:pt idx="5790">
                  <c:v>2.5699999999999999E-10</c:v>
                </c:pt>
                <c:pt idx="5791">
                  <c:v>2.5999999999999998E-10</c:v>
                </c:pt>
                <c:pt idx="5792">
                  <c:v>2.8799999999999999E-10</c:v>
                </c:pt>
                <c:pt idx="5793">
                  <c:v>2.6800000000000001E-10</c:v>
                </c:pt>
                <c:pt idx="5794">
                  <c:v>2.5699999999999999E-10</c:v>
                </c:pt>
                <c:pt idx="5795">
                  <c:v>2.5000000000000002E-10</c:v>
                </c:pt>
                <c:pt idx="5796">
                  <c:v>2.85E-10</c:v>
                </c:pt>
                <c:pt idx="5797">
                  <c:v>2.7299999999999999E-10</c:v>
                </c:pt>
                <c:pt idx="5798">
                  <c:v>2.7399999999999998E-10</c:v>
                </c:pt>
                <c:pt idx="5799">
                  <c:v>2.7700000000000003E-10</c:v>
                </c:pt>
                <c:pt idx="5800">
                  <c:v>3.0599999999999998E-10</c:v>
                </c:pt>
                <c:pt idx="5801">
                  <c:v>2.3600000000000001E-10</c:v>
                </c:pt>
                <c:pt idx="5802">
                  <c:v>2.8200000000000001E-10</c:v>
                </c:pt>
                <c:pt idx="5803">
                  <c:v>2.6700000000000001E-10</c:v>
                </c:pt>
                <c:pt idx="5804">
                  <c:v>2.5300000000000001E-10</c:v>
                </c:pt>
                <c:pt idx="5805">
                  <c:v>2.8999999999999998E-10</c:v>
                </c:pt>
                <c:pt idx="5806">
                  <c:v>2.6800000000000001E-10</c:v>
                </c:pt>
                <c:pt idx="5807">
                  <c:v>2.7499999999999998E-10</c:v>
                </c:pt>
                <c:pt idx="5808">
                  <c:v>2.99E-10</c:v>
                </c:pt>
                <c:pt idx="5809">
                  <c:v>2.7099999999999999E-10</c:v>
                </c:pt>
                <c:pt idx="5810">
                  <c:v>2.6700000000000001E-10</c:v>
                </c:pt>
                <c:pt idx="5811">
                  <c:v>2.4800000000000002E-10</c:v>
                </c:pt>
                <c:pt idx="5812">
                  <c:v>2.6200000000000003E-10</c:v>
                </c:pt>
                <c:pt idx="5813">
                  <c:v>2.5899999999999998E-10</c:v>
                </c:pt>
                <c:pt idx="5814">
                  <c:v>2.6099999999999998E-10</c:v>
                </c:pt>
                <c:pt idx="5815">
                  <c:v>2.8100000000000001E-10</c:v>
                </c:pt>
                <c:pt idx="5816">
                  <c:v>2.7499999999999998E-10</c:v>
                </c:pt>
                <c:pt idx="5817">
                  <c:v>2.7E-10</c:v>
                </c:pt>
                <c:pt idx="5818">
                  <c:v>2.7099999999999999E-10</c:v>
                </c:pt>
                <c:pt idx="5819">
                  <c:v>2.25E-10</c:v>
                </c:pt>
                <c:pt idx="5820">
                  <c:v>2.9300000000000002E-10</c:v>
                </c:pt>
                <c:pt idx="5821">
                  <c:v>2.9300000000000002E-10</c:v>
                </c:pt>
                <c:pt idx="5822">
                  <c:v>2.5999999999999998E-10</c:v>
                </c:pt>
                <c:pt idx="5823">
                  <c:v>2.7700000000000003E-10</c:v>
                </c:pt>
                <c:pt idx="5824">
                  <c:v>2.54E-10</c:v>
                </c:pt>
                <c:pt idx="5825">
                  <c:v>2.7499999999999998E-10</c:v>
                </c:pt>
                <c:pt idx="5826">
                  <c:v>2.7399999999999998E-10</c:v>
                </c:pt>
                <c:pt idx="5827">
                  <c:v>2.6600000000000001E-10</c:v>
                </c:pt>
                <c:pt idx="5828">
                  <c:v>2.8999999999999998E-10</c:v>
                </c:pt>
                <c:pt idx="5829">
                  <c:v>2.8899999999999998E-10</c:v>
                </c:pt>
                <c:pt idx="5830">
                  <c:v>2.7299999999999999E-10</c:v>
                </c:pt>
                <c:pt idx="5831">
                  <c:v>2.7199999999999999E-10</c:v>
                </c:pt>
                <c:pt idx="5832">
                  <c:v>2.8000000000000002E-10</c:v>
                </c:pt>
                <c:pt idx="5833">
                  <c:v>2.7700000000000003E-10</c:v>
                </c:pt>
                <c:pt idx="5834">
                  <c:v>2.6300000000000002E-10</c:v>
                </c:pt>
                <c:pt idx="5835">
                  <c:v>2.6300000000000002E-10</c:v>
                </c:pt>
                <c:pt idx="5836">
                  <c:v>2.8100000000000001E-10</c:v>
                </c:pt>
                <c:pt idx="5837">
                  <c:v>2.8999999999999998E-10</c:v>
                </c:pt>
                <c:pt idx="5838">
                  <c:v>2.5799999999999999E-10</c:v>
                </c:pt>
                <c:pt idx="5839">
                  <c:v>2.98E-10</c:v>
                </c:pt>
                <c:pt idx="5840">
                  <c:v>2.6400000000000002E-10</c:v>
                </c:pt>
                <c:pt idx="5841">
                  <c:v>2.55E-10</c:v>
                </c:pt>
                <c:pt idx="5842">
                  <c:v>2.7E-10</c:v>
                </c:pt>
                <c:pt idx="5843">
                  <c:v>2.84E-10</c:v>
                </c:pt>
                <c:pt idx="5844">
                  <c:v>2.69E-10</c:v>
                </c:pt>
                <c:pt idx="5845">
                  <c:v>2.5599999999999999E-10</c:v>
                </c:pt>
                <c:pt idx="5846">
                  <c:v>2.4599999999999998E-10</c:v>
                </c:pt>
                <c:pt idx="5847">
                  <c:v>2.7299999999999999E-10</c:v>
                </c:pt>
                <c:pt idx="5848">
                  <c:v>2.6700000000000001E-10</c:v>
                </c:pt>
                <c:pt idx="5849">
                  <c:v>2.6200000000000003E-10</c:v>
                </c:pt>
                <c:pt idx="5850">
                  <c:v>2.8300000000000001E-10</c:v>
                </c:pt>
                <c:pt idx="5851">
                  <c:v>2.6400000000000002E-10</c:v>
                </c:pt>
                <c:pt idx="5852">
                  <c:v>2.5100000000000001E-10</c:v>
                </c:pt>
                <c:pt idx="5853">
                  <c:v>2.4E-10</c:v>
                </c:pt>
                <c:pt idx="5854">
                  <c:v>2.6600000000000001E-10</c:v>
                </c:pt>
                <c:pt idx="5855">
                  <c:v>2.6800000000000001E-10</c:v>
                </c:pt>
                <c:pt idx="5856">
                  <c:v>2.6600000000000001E-10</c:v>
                </c:pt>
                <c:pt idx="5857">
                  <c:v>3.0599999999999998E-10</c:v>
                </c:pt>
                <c:pt idx="5858">
                  <c:v>2.55E-10</c:v>
                </c:pt>
                <c:pt idx="5859">
                  <c:v>2.7E-10</c:v>
                </c:pt>
                <c:pt idx="5860">
                  <c:v>2.98E-10</c:v>
                </c:pt>
                <c:pt idx="5861">
                  <c:v>2.9099999999999998E-10</c:v>
                </c:pt>
                <c:pt idx="5862">
                  <c:v>2.5300000000000001E-10</c:v>
                </c:pt>
                <c:pt idx="5863">
                  <c:v>2.9600000000000001E-10</c:v>
                </c:pt>
                <c:pt idx="5864">
                  <c:v>2.9099999999999998E-10</c:v>
                </c:pt>
                <c:pt idx="5865">
                  <c:v>3.0199999999999999E-10</c:v>
                </c:pt>
                <c:pt idx="5866">
                  <c:v>2.7199999999999999E-10</c:v>
                </c:pt>
                <c:pt idx="5867">
                  <c:v>2.6700000000000001E-10</c:v>
                </c:pt>
                <c:pt idx="5868">
                  <c:v>2.9400000000000002E-10</c:v>
                </c:pt>
                <c:pt idx="5869">
                  <c:v>2.8300000000000001E-10</c:v>
                </c:pt>
                <c:pt idx="5870">
                  <c:v>2.6400000000000002E-10</c:v>
                </c:pt>
                <c:pt idx="5871">
                  <c:v>3.0399999999999998E-10</c:v>
                </c:pt>
                <c:pt idx="5872">
                  <c:v>2.6400000000000002E-10</c:v>
                </c:pt>
                <c:pt idx="5873">
                  <c:v>2.7099999999999999E-10</c:v>
                </c:pt>
                <c:pt idx="5874">
                  <c:v>3.0499999999999998E-10</c:v>
                </c:pt>
                <c:pt idx="5875">
                  <c:v>2.4800000000000002E-10</c:v>
                </c:pt>
                <c:pt idx="5876">
                  <c:v>3E-10</c:v>
                </c:pt>
                <c:pt idx="5877">
                  <c:v>2.7E-10</c:v>
                </c:pt>
                <c:pt idx="5878">
                  <c:v>2.6700000000000001E-10</c:v>
                </c:pt>
                <c:pt idx="5879">
                  <c:v>2.5699999999999999E-10</c:v>
                </c:pt>
                <c:pt idx="5880">
                  <c:v>2.7700000000000003E-10</c:v>
                </c:pt>
                <c:pt idx="5881">
                  <c:v>3.0299999999999999E-10</c:v>
                </c:pt>
                <c:pt idx="5882">
                  <c:v>2.9500000000000002E-10</c:v>
                </c:pt>
                <c:pt idx="5883">
                  <c:v>2.6800000000000001E-10</c:v>
                </c:pt>
                <c:pt idx="5884">
                  <c:v>2.54E-10</c:v>
                </c:pt>
                <c:pt idx="5885">
                  <c:v>2.6600000000000001E-10</c:v>
                </c:pt>
                <c:pt idx="5886">
                  <c:v>2.8599999999999999E-10</c:v>
                </c:pt>
                <c:pt idx="5887">
                  <c:v>2.9300000000000002E-10</c:v>
                </c:pt>
                <c:pt idx="5888">
                  <c:v>2.8899999999999998E-10</c:v>
                </c:pt>
                <c:pt idx="5889">
                  <c:v>2.7599999999999998E-10</c:v>
                </c:pt>
                <c:pt idx="5890">
                  <c:v>2.6099999999999998E-10</c:v>
                </c:pt>
                <c:pt idx="5891">
                  <c:v>2.7700000000000003E-10</c:v>
                </c:pt>
                <c:pt idx="5892">
                  <c:v>2.8000000000000002E-10</c:v>
                </c:pt>
                <c:pt idx="5893">
                  <c:v>2.5999999999999998E-10</c:v>
                </c:pt>
                <c:pt idx="5894">
                  <c:v>2.7700000000000003E-10</c:v>
                </c:pt>
                <c:pt idx="5895">
                  <c:v>2.5699999999999999E-10</c:v>
                </c:pt>
                <c:pt idx="5896">
                  <c:v>2.9099999999999998E-10</c:v>
                </c:pt>
                <c:pt idx="5897">
                  <c:v>2.7800000000000002E-10</c:v>
                </c:pt>
                <c:pt idx="5898">
                  <c:v>2.8699999999999999E-10</c:v>
                </c:pt>
                <c:pt idx="5899">
                  <c:v>2.54E-10</c:v>
                </c:pt>
                <c:pt idx="5900">
                  <c:v>2.7299999999999999E-10</c:v>
                </c:pt>
                <c:pt idx="5901">
                  <c:v>2.8699999999999999E-10</c:v>
                </c:pt>
                <c:pt idx="5902">
                  <c:v>2.5200000000000001E-10</c:v>
                </c:pt>
                <c:pt idx="5903">
                  <c:v>2.6300000000000002E-10</c:v>
                </c:pt>
                <c:pt idx="5904">
                  <c:v>2.8000000000000002E-10</c:v>
                </c:pt>
                <c:pt idx="5905">
                  <c:v>2.7900000000000002E-10</c:v>
                </c:pt>
                <c:pt idx="5906">
                  <c:v>2.9400000000000002E-10</c:v>
                </c:pt>
                <c:pt idx="5907">
                  <c:v>2.7E-10</c:v>
                </c:pt>
                <c:pt idx="5908">
                  <c:v>2.6500000000000002E-10</c:v>
                </c:pt>
                <c:pt idx="5909">
                  <c:v>2.9600000000000001E-10</c:v>
                </c:pt>
                <c:pt idx="5910">
                  <c:v>2.8300000000000001E-10</c:v>
                </c:pt>
                <c:pt idx="5911">
                  <c:v>2.7800000000000002E-10</c:v>
                </c:pt>
                <c:pt idx="5912">
                  <c:v>2.8599999999999999E-10</c:v>
                </c:pt>
                <c:pt idx="5913">
                  <c:v>3.0800000000000002E-10</c:v>
                </c:pt>
                <c:pt idx="5914">
                  <c:v>2.7900000000000002E-10</c:v>
                </c:pt>
                <c:pt idx="5915">
                  <c:v>2.7299999999999999E-10</c:v>
                </c:pt>
                <c:pt idx="5916">
                  <c:v>2.7800000000000002E-10</c:v>
                </c:pt>
                <c:pt idx="5917">
                  <c:v>2.8100000000000001E-10</c:v>
                </c:pt>
                <c:pt idx="5918">
                  <c:v>2.7199999999999999E-10</c:v>
                </c:pt>
                <c:pt idx="5919">
                  <c:v>2.5999999999999998E-10</c:v>
                </c:pt>
                <c:pt idx="5920">
                  <c:v>2.4900000000000002E-10</c:v>
                </c:pt>
                <c:pt idx="5921">
                  <c:v>2.8000000000000002E-10</c:v>
                </c:pt>
                <c:pt idx="5922">
                  <c:v>2.6200000000000003E-10</c:v>
                </c:pt>
                <c:pt idx="5923">
                  <c:v>2.54E-10</c:v>
                </c:pt>
                <c:pt idx="5924">
                  <c:v>2.7199999999999999E-10</c:v>
                </c:pt>
                <c:pt idx="5925">
                  <c:v>2.7399999999999998E-10</c:v>
                </c:pt>
                <c:pt idx="5926">
                  <c:v>2.7199999999999999E-10</c:v>
                </c:pt>
                <c:pt idx="5927">
                  <c:v>2.7900000000000002E-10</c:v>
                </c:pt>
                <c:pt idx="5928">
                  <c:v>2.7099999999999999E-10</c:v>
                </c:pt>
                <c:pt idx="5929">
                  <c:v>2.8699999999999999E-10</c:v>
                </c:pt>
                <c:pt idx="5930">
                  <c:v>2.7900000000000002E-10</c:v>
                </c:pt>
                <c:pt idx="5931">
                  <c:v>2.5300000000000001E-10</c:v>
                </c:pt>
                <c:pt idx="5932">
                  <c:v>2.5799999999999999E-10</c:v>
                </c:pt>
                <c:pt idx="5933">
                  <c:v>2.7900000000000002E-10</c:v>
                </c:pt>
                <c:pt idx="5934">
                  <c:v>2.5599999999999999E-10</c:v>
                </c:pt>
                <c:pt idx="5935">
                  <c:v>2.6099999999999998E-10</c:v>
                </c:pt>
                <c:pt idx="5936">
                  <c:v>2.5100000000000001E-10</c:v>
                </c:pt>
                <c:pt idx="5937">
                  <c:v>2.7800000000000002E-10</c:v>
                </c:pt>
                <c:pt idx="5938">
                  <c:v>2.6700000000000001E-10</c:v>
                </c:pt>
                <c:pt idx="5939">
                  <c:v>2.7399999999999998E-10</c:v>
                </c:pt>
                <c:pt idx="5940">
                  <c:v>2.7800000000000002E-10</c:v>
                </c:pt>
                <c:pt idx="5941">
                  <c:v>2.6500000000000002E-10</c:v>
                </c:pt>
                <c:pt idx="5942">
                  <c:v>2.85E-10</c:v>
                </c:pt>
                <c:pt idx="5943">
                  <c:v>2.6400000000000002E-10</c:v>
                </c:pt>
                <c:pt idx="5944">
                  <c:v>2.84E-10</c:v>
                </c:pt>
                <c:pt idx="5945">
                  <c:v>2.7900000000000002E-10</c:v>
                </c:pt>
                <c:pt idx="5946">
                  <c:v>2.7399999999999998E-10</c:v>
                </c:pt>
                <c:pt idx="5947">
                  <c:v>2.7700000000000003E-10</c:v>
                </c:pt>
                <c:pt idx="5948">
                  <c:v>2.7599999999999998E-10</c:v>
                </c:pt>
                <c:pt idx="5949">
                  <c:v>2.8799999999999999E-10</c:v>
                </c:pt>
                <c:pt idx="5950">
                  <c:v>2.5699999999999999E-10</c:v>
                </c:pt>
                <c:pt idx="5951">
                  <c:v>2.5999999999999998E-10</c:v>
                </c:pt>
                <c:pt idx="5952">
                  <c:v>2.6200000000000003E-10</c:v>
                </c:pt>
                <c:pt idx="5953">
                  <c:v>2.7599999999999998E-10</c:v>
                </c:pt>
                <c:pt idx="5954">
                  <c:v>2.5200000000000001E-10</c:v>
                </c:pt>
                <c:pt idx="5955">
                  <c:v>2.8899999999999998E-10</c:v>
                </c:pt>
                <c:pt idx="5956">
                  <c:v>2.6200000000000003E-10</c:v>
                </c:pt>
                <c:pt idx="5957">
                  <c:v>2.5000000000000002E-10</c:v>
                </c:pt>
                <c:pt idx="5958">
                  <c:v>2.4599999999999998E-10</c:v>
                </c:pt>
                <c:pt idx="5959">
                  <c:v>2.5899999999999998E-10</c:v>
                </c:pt>
                <c:pt idx="5960">
                  <c:v>2.5799999999999999E-10</c:v>
                </c:pt>
                <c:pt idx="5961">
                  <c:v>2.85E-10</c:v>
                </c:pt>
                <c:pt idx="5962">
                  <c:v>2.6099999999999998E-10</c:v>
                </c:pt>
                <c:pt idx="5963">
                  <c:v>2.6300000000000002E-10</c:v>
                </c:pt>
                <c:pt idx="5964">
                  <c:v>2.9200000000000003E-10</c:v>
                </c:pt>
                <c:pt idx="5965">
                  <c:v>2.5999999999999998E-10</c:v>
                </c:pt>
                <c:pt idx="5966">
                  <c:v>2.5899999999999998E-10</c:v>
                </c:pt>
                <c:pt idx="5967">
                  <c:v>3.0099999999999999E-10</c:v>
                </c:pt>
                <c:pt idx="5968">
                  <c:v>2.7700000000000003E-10</c:v>
                </c:pt>
                <c:pt idx="5969">
                  <c:v>2.5799999999999999E-10</c:v>
                </c:pt>
                <c:pt idx="5970">
                  <c:v>2.7499999999999998E-10</c:v>
                </c:pt>
                <c:pt idx="5971">
                  <c:v>2.6600000000000001E-10</c:v>
                </c:pt>
                <c:pt idx="5972">
                  <c:v>2.7299999999999999E-10</c:v>
                </c:pt>
                <c:pt idx="5973">
                  <c:v>2.8999999999999998E-10</c:v>
                </c:pt>
                <c:pt idx="5974">
                  <c:v>2.7299999999999999E-10</c:v>
                </c:pt>
                <c:pt idx="5975">
                  <c:v>2.9600000000000001E-10</c:v>
                </c:pt>
                <c:pt idx="5976">
                  <c:v>2.5599999999999999E-10</c:v>
                </c:pt>
                <c:pt idx="5977">
                  <c:v>2.8200000000000001E-10</c:v>
                </c:pt>
                <c:pt idx="5978">
                  <c:v>2.5300000000000001E-10</c:v>
                </c:pt>
                <c:pt idx="5979">
                  <c:v>2.7399999999999998E-10</c:v>
                </c:pt>
                <c:pt idx="5980">
                  <c:v>2.8699999999999999E-10</c:v>
                </c:pt>
                <c:pt idx="5981">
                  <c:v>2.6400000000000002E-10</c:v>
                </c:pt>
                <c:pt idx="5982">
                  <c:v>2.7900000000000002E-10</c:v>
                </c:pt>
                <c:pt idx="5983">
                  <c:v>2.6500000000000002E-10</c:v>
                </c:pt>
                <c:pt idx="5984">
                  <c:v>2.6099999999999998E-10</c:v>
                </c:pt>
                <c:pt idx="5985">
                  <c:v>2.5300000000000001E-10</c:v>
                </c:pt>
                <c:pt idx="5986">
                  <c:v>2.7099999999999999E-10</c:v>
                </c:pt>
                <c:pt idx="5987">
                  <c:v>2.7499999999999998E-10</c:v>
                </c:pt>
                <c:pt idx="5988">
                  <c:v>2.6099999999999998E-10</c:v>
                </c:pt>
                <c:pt idx="5989">
                  <c:v>2.2799999999999999E-10</c:v>
                </c:pt>
                <c:pt idx="5990">
                  <c:v>2.7099999999999999E-10</c:v>
                </c:pt>
                <c:pt idx="5991">
                  <c:v>2.8000000000000002E-10</c:v>
                </c:pt>
                <c:pt idx="5992">
                  <c:v>2.7099999999999999E-10</c:v>
                </c:pt>
                <c:pt idx="5993">
                  <c:v>2.5200000000000001E-10</c:v>
                </c:pt>
                <c:pt idx="5994">
                  <c:v>2.6800000000000001E-10</c:v>
                </c:pt>
                <c:pt idx="5995">
                  <c:v>2.5599999999999999E-10</c:v>
                </c:pt>
                <c:pt idx="5996">
                  <c:v>2.69E-10</c:v>
                </c:pt>
                <c:pt idx="5997">
                  <c:v>3.0599999999999998E-10</c:v>
                </c:pt>
                <c:pt idx="5998">
                  <c:v>2.7599999999999998E-10</c:v>
                </c:pt>
                <c:pt idx="5999">
                  <c:v>2.7299999999999999E-10</c:v>
                </c:pt>
                <c:pt idx="6000">
                  <c:v>2.5799999999999999E-10</c:v>
                </c:pt>
                <c:pt idx="6001">
                  <c:v>2.5899999999999998E-10</c:v>
                </c:pt>
                <c:pt idx="6002">
                  <c:v>2.5100000000000001E-10</c:v>
                </c:pt>
                <c:pt idx="6003">
                  <c:v>2.5799999999999999E-10</c:v>
                </c:pt>
                <c:pt idx="6004">
                  <c:v>2.5599999999999999E-10</c:v>
                </c:pt>
                <c:pt idx="6005">
                  <c:v>2.55E-10</c:v>
                </c:pt>
                <c:pt idx="6006">
                  <c:v>2.6400000000000002E-10</c:v>
                </c:pt>
                <c:pt idx="6007">
                  <c:v>2.6700000000000001E-10</c:v>
                </c:pt>
                <c:pt idx="6008">
                  <c:v>2.6400000000000002E-10</c:v>
                </c:pt>
                <c:pt idx="6009">
                  <c:v>2.69E-10</c:v>
                </c:pt>
                <c:pt idx="6010">
                  <c:v>2.9099999999999998E-10</c:v>
                </c:pt>
                <c:pt idx="6011">
                  <c:v>2.5599999999999999E-10</c:v>
                </c:pt>
                <c:pt idx="6012">
                  <c:v>2.69E-10</c:v>
                </c:pt>
                <c:pt idx="6013">
                  <c:v>2.6099999999999998E-10</c:v>
                </c:pt>
                <c:pt idx="6014">
                  <c:v>2.5200000000000001E-10</c:v>
                </c:pt>
                <c:pt idx="6015">
                  <c:v>2.6500000000000002E-10</c:v>
                </c:pt>
                <c:pt idx="6016">
                  <c:v>2.5599999999999999E-10</c:v>
                </c:pt>
                <c:pt idx="6017">
                  <c:v>2.4900000000000002E-10</c:v>
                </c:pt>
                <c:pt idx="6018">
                  <c:v>2.5699999999999999E-10</c:v>
                </c:pt>
                <c:pt idx="6019">
                  <c:v>2.7E-10</c:v>
                </c:pt>
                <c:pt idx="6020">
                  <c:v>2.5100000000000001E-10</c:v>
                </c:pt>
                <c:pt idx="6021">
                  <c:v>2.6700000000000001E-10</c:v>
                </c:pt>
                <c:pt idx="6022">
                  <c:v>2.7099999999999999E-10</c:v>
                </c:pt>
                <c:pt idx="6023">
                  <c:v>2.98E-10</c:v>
                </c:pt>
                <c:pt idx="6024">
                  <c:v>2.4399999999999998E-10</c:v>
                </c:pt>
                <c:pt idx="6025">
                  <c:v>2.8899999999999998E-10</c:v>
                </c:pt>
                <c:pt idx="6026">
                  <c:v>2.6500000000000002E-10</c:v>
                </c:pt>
                <c:pt idx="6027">
                  <c:v>2.4199999999999999E-10</c:v>
                </c:pt>
                <c:pt idx="6028">
                  <c:v>2.8000000000000002E-10</c:v>
                </c:pt>
                <c:pt idx="6029">
                  <c:v>2.9099999999999998E-10</c:v>
                </c:pt>
                <c:pt idx="6030">
                  <c:v>2.6200000000000003E-10</c:v>
                </c:pt>
                <c:pt idx="6031">
                  <c:v>2.54E-10</c:v>
                </c:pt>
                <c:pt idx="6032">
                  <c:v>2.6200000000000003E-10</c:v>
                </c:pt>
                <c:pt idx="6033">
                  <c:v>2.5899999999999998E-10</c:v>
                </c:pt>
                <c:pt idx="6034">
                  <c:v>2.5100000000000001E-10</c:v>
                </c:pt>
                <c:pt idx="6035">
                  <c:v>2.5899999999999998E-10</c:v>
                </c:pt>
                <c:pt idx="6036">
                  <c:v>2.6700000000000001E-10</c:v>
                </c:pt>
                <c:pt idx="6037">
                  <c:v>2.7800000000000002E-10</c:v>
                </c:pt>
                <c:pt idx="6038">
                  <c:v>2.6600000000000001E-10</c:v>
                </c:pt>
                <c:pt idx="6039">
                  <c:v>2.7700000000000003E-10</c:v>
                </c:pt>
                <c:pt idx="6040">
                  <c:v>2.7700000000000003E-10</c:v>
                </c:pt>
                <c:pt idx="6041">
                  <c:v>2.54E-10</c:v>
                </c:pt>
                <c:pt idx="6042">
                  <c:v>2.4699999999999997E-10</c:v>
                </c:pt>
                <c:pt idx="6043">
                  <c:v>2.6099999999999998E-10</c:v>
                </c:pt>
                <c:pt idx="6044">
                  <c:v>2.4599999999999998E-10</c:v>
                </c:pt>
                <c:pt idx="6045">
                  <c:v>2.7099999999999999E-10</c:v>
                </c:pt>
                <c:pt idx="6046">
                  <c:v>2.5999999999999998E-10</c:v>
                </c:pt>
                <c:pt idx="6047">
                  <c:v>2.7099999999999999E-10</c:v>
                </c:pt>
                <c:pt idx="6048">
                  <c:v>2.5100000000000001E-10</c:v>
                </c:pt>
                <c:pt idx="6049">
                  <c:v>2.7599999999999998E-10</c:v>
                </c:pt>
                <c:pt idx="6050">
                  <c:v>2.5799999999999999E-10</c:v>
                </c:pt>
                <c:pt idx="6051">
                  <c:v>2.7599999999999998E-10</c:v>
                </c:pt>
                <c:pt idx="6052">
                  <c:v>2.8300000000000001E-10</c:v>
                </c:pt>
                <c:pt idx="6053">
                  <c:v>2.54E-10</c:v>
                </c:pt>
                <c:pt idx="6054">
                  <c:v>2.6200000000000003E-10</c:v>
                </c:pt>
                <c:pt idx="6055">
                  <c:v>2.7399999999999998E-10</c:v>
                </c:pt>
                <c:pt idx="6056">
                  <c:v>2.6200000000000003E-10</c:v>
                </c:pt>
                <c:pt idx="6057">
                  <c:v>2.5899999999999998E-10</c:v>
                </c:pt>
                <c:pt idx="6058">
                  <c:v>2.4299999999999999E-10</c:v>
                </c:pt>
                <c:pt idx="6059">
                  <c:v>2.6700000000000001E-10</c:v>
                </c:pt>
                <c:pt idx="6060">
                  <c:v>2.8100000000000001E-10</c:v>
                </c:pt>
                <c:pt idx="6061">
                  <c:v>2.7199999999999999E-10</c:v>
                </c:pt>
                <c:pt idx="6062">
                  <c:v>2.5100000000000001E-10</c:v>
                </c:pt>
                <c:pt idx="6063">
                  <c:v>2.6800000000000001E-10</c:v>
                </c:pt>
                <c:pt idx="6064">
                  <c:v>2.84E-10</c:v>
                </c:pt>
                <c:pt idx="6065">
                  <c:v>2.5300000000000001E-10</c:v>
                </c:pt>
                <c:pt idx="6066">
                  <c:v>2.3600000000000001E-10</c:v>
                </c:pt>
                <c:pt idx="6067">
                  <c:v>2.5100000000000001E-10</c:v>
                </c:pt>
                <c:pt idx="6068">
                  <c:v>2.5899999999999998E-10</c:v>
                </c:pt>
                <c:pt idx="6069">
                  <c:v>2.7199999999999999E-10</c:v>
                </c:pt>
                <c:pt idx="6070">
                  <c:v>2.7700000000000003E-10</c:v>
                </c:pt>
                <c:pt idx="6071">
                  <c:v>2.55E-10</c:v>
                </c:pt>
                <c:pt idx="6072">
                  <c:v>2.84E-10</c:v>
                </c:pt>
                <c:pt idx="6073">
                  <c:v>2.8000000000000002E-10</c:v>
                </c:pt>
                <c:pt idx="6074">
                  <c:v>2.7199999999999999E-10</c:v>
                </c:pt>
                <c:pt idx="6075">
                  <c:v>2.5000000000000002E-10</c:v>
                </c:pt>
                <c:pt idx="6076">
                  <c:v>2.5799999999999999E-10</c:v>
                </c:pt>
                <c:pt idx="6077">
                  <c:v>2.5100000000000001E-10</c:v>
                </c:pt>
                <c:pt idx="6078">
                  <c:v>2.4699999999999997E-10</c:v>
                </c:pt>
                <c:pt idx="6079">
                  <c:v>2.7099999999999999E-10</c:v>
                </c:pt>
                <c:pt idx="6080">
                  <c:v>2.5999999999999998E-10</c:v>
                </c:pt>
                <c:pt idx="6081">
                  <c:v>2.39E-10</c:v>
                </c:pt>
                <c:pt idx="6082">
                  <c:v>2.7599999999999998E-10</c:v>
                </c:pt>
                <c:pt idx="6083">
                  <c:v>2.4900000000000002E-10</c:v>
                </c:pt>
                <c:pt idx="6084">
                  <c:v>2.4800000000000002E-10</c:v>
                </c:pt>
                <c:pt idx="6085">
                  <c:v>2.4800000000000002E-10</c:v>
                </c:pt>
                <c:pt idx="6086">
                  <c:v>2.6300000000000002E-10</c:v>
                </c:pt>
                <c:pt idx="6087">
                  <c:v>2.54E-10</c:v>
                </c:pt>
                <c:pt idx="6088">
                  <c:v>2.5999999999999998E-10</c:v>
                </c:pt>
                <c:pt idx="6089">
                  <c:v>3.0499999999999998E-10</c:v>
                </c:pt>
                <c:pt idx="6090">
                  <c:v>2.7099999999999999E-10</c:v>
                </c:pt>
                <c:pt idx="6091">
                  <c:v>2.4900000000000002E-10</c:v>
                </c:pt>
                <c:pt idx="6092">
                  <c:v>2.7E-10</c:v>
                </c:pt>
                <c:pt idx="6093">
                  <c:v>2.7E-10</c:v>
                </c:pt>
                <c:pt idx="6094">
                  <c:v>2.4800000000000002E-10</c:v>
                </c:pt>
                <c:pt idx="6095">
                  <c:v>2.3500000000000002E-10</c:v>
                </c:pt>
                <c:pt idx="6096">
                  <c:v>2.8999999999999998E-10</c:v>
                </c:pt>
                <c:pt idx="6097">
                  <c:v>2.3700000000000001E-10</c:v>
                </c:pt>
                <c:pt idx="6098">
                  <c:v>2.84E-10</c:v>
                </c:pt>
                <c:pt idx="6099">
                  <c:v>3.0099999999999999E-10</c:v>
                </c:pt>
                <c:pt idx="6100">
                  <c:v>2.39E-10</c:v>
                </c:pt>
                <c:pt idx="6101">
                  <c:v>2.6300000000000002E-10</c:v>
                </c:pt>
                <c:pt idx="6102">
                  <c:v>2.5100000000000001E-10</c:v>
                </c:pt>
                <c:pt idx="6103">
                  <c:v>2.7800000000000002E-10</c:v>
                </c:pt>
                <c:pt idx="6104">
                  <c:v>2.5300000000000001E-10</c:v>
                </c:pt>
                <c:pt idx="6105">
                  <c:v>2.7199999999999999E-10</c:v>
                </c:pt>
                <c:pt idx="6106">
                  <c:v>2.6700000000000001E-10</c:v>
                </c:pt>
                <c:pt idx="6107">
                  <c:v>2.6300000000000002E-10</c:v>
                </c:pt>
                <c:pt idx="6108">
                  <c:v>2.5100000000000001E-10</c:v>
                </c:pt>
                <c:pt idx="6109">
                  <c:v>2.4800000000000002E-10</c:v>
                </c:pt>
                <c:pt idx="6110">
                  <c:v>2.4599999999999998E-10</c:v>
                </c:pt>
                <c:pt idx="6111">
                  <c:v>2.6600000000000001E-10</c:v>
                </c:pt>
                <c:pt idx="6112">
                  <c:v>2.31E-10</c:v>
                </c:pt>
                <c:pt idx="6113">
                  <c:v>2.7499999999999998E-10</c:v>
                </c:pt>
                <c:pt idx="6114">
                  <c:v>2.6099999999999998E-10</c:v>
                </c:pt>
                <c:pt idx="6115">
                  <c:v>2.4399999999999998E-10</c:v>
                </c:pt>
                <c:pt idx="6116">
                  <c:v>2.7099999999999999E-10</c:v>
                </c:pt>
                <c:pt idx="6117">
                  <c:v>2.8599999999999999E-10</c:v>
                </c:pt>
                <c:pt idx="6118">
                  <c:v>2.5300000000000001E-10</c:v>
                </c:pt>
                <c:pt idx="6119">
                  <c:v>2.5999999999999998E-10</c:v>
                </c:pt>
                <c:pt idx="6120">
                  <c:v>2.6600000000000001E-10</c:v>
                </c:pt>
                <c:pt idx="6121">
                  <c:v>2.7E-10</c:v>
                </c:pt>
                <c:pt idx="6122">
                  <c:v>2.6400000000000002E-10</c:v>
                </c:pt>
                <c:pt idx="6123">
                  <c:v>2.7099999999999999E-10</c:v>
                </c:pt>
                <c:pt idx="6124">
                  <c:v>2.4E-10</c:v>
                </c:pt>
                <c:pt idx="6125">
                  <c:v>2.4900000000000002E-10</c:v>
                </c:pt>
                <c:pt idx="6126">
                  <c:v>2.8999999999999998E-10</c:v>
                </c:pt>
                <c:pt idx="6127">
                  <c:v>2.4599999999999998E-10</c:v>
                </c:pt>
                <c:pt idx="6128">
                  <c:v>2.5100000000000001E-10</c:v>
                </c:pt>
                <c:pt idx="6129">
                  <c:v>2.6099999999999998E-10</c:v>
                </c:pt>
                <c:pt idx="6130">
                  <c:v>2.7099999999999999E-10</c:v>
                </c:pt>
                <c:pt idx="6131">
                  <c:v>2.5000000000000002E-10</c:v>
                </c:pt>
                <c:pt idx="6132">
                  <c:v>2.5899999999999998E-10</c:v>
                </c:pt>
                <c:pt idx="6133">
                  <c:v>2.6600000000000001E-10</c:v>
                </c:pt>
                <c:pt idx="6134">
                  <c:v>2.5599999999999999E-10</c:v>
                </c:pt>
                <c:pt idx="6135">
                  <c:v>2.4199999999999999E-10</c:v>
                </c:pt>
                <c:pt idx="6136">
                  <c:v>2.6800000000000001E-10</c:v>
                </c:pt>
                <c:pt idx="6137">
                  <c:v>2.98E-10</c:v>
                </c:pt>
                <c:pt idx="6138">
                  <c:v>2.6200000000000003E-10</c:v>
                </c:pt>
                <c:pt idx="6139">
                  <c:v>2.7700000000000003E-10</c:v>
                </c:pt>
                <c:pt idx="6140">
                  <c:v>2.5899999999999998E-10</c:v>
                </c:pt>
                <c:pt idx="6141">
                  <c:v>2.5799999999999999E-10</c:v>
                </c:pt>
                <c:pt idx="6142">
                  <c:v>2.5300000000000001E-10</c:v>
                </c:pt>
                <c:pt idx="6143">
                  <c:v>2.6099999999999998E-10</c:v>
                </c:pt>
                <c:pt idx="6144">
                  <c:v>2.5599999999999999E-10</c:v>
                </c:pt>
                <c:pt idx="6145">
                  <c:v>2.6200000000000003E-10</c:v>
                </c:pt>
                <c:pt idx="6146">
                  <c:v>2.1299999999999999E-10</c:v>
                </c:pt>
                <c:pt idx="6147">
                  <c:v>2.9600000000000001E-10</c:v>
                </c:pt>
                <c:pt idx="6148">
                  <c:v>2.3300000000000002E-10</c:v>
                </c:pt>
                <c:pt idx="6149">
                  <c:v>2.6099999999999998E-10</c:v>
                </c:pt>
                <c:pt idx="6150">
                  <c:v>2.5899999999999998E-10</c:v>
                </c:pt>
                <c:pt idx="6151">
                  <c:v>2.26E-10</c:v>
                </c:pt>
                <c:pt idx="6152">
                  <c:v>2.3000000000000001E-10</c:v>
                </c:pt>
                <c:pt idx="6153">
                  <c:v>2.4900000000000002E-10</c:v>
                </c:pt>
                <c:pt idx="6154">
                  <c:v>2.5300000000000001E-10</c:v>
                </c:pt>
                <c:pt idx="6155">
                  <c:v>2.6400000000000002E-10</c:v>
                </c:pt>
                <c:pt idx="6156">
                  <c:v>2.6400000000000002E-10</c:v>
                </c:pt>
                <c:pt idx="6157">
                  <c:v>2.4099999999999999E-10</c:v>
                </c:pt>
                <c:pt idx="6158">
                  <c:v>2.5699999999999999E-10</c:v>
                </c:pt>
                <c:pt idx="6159">
                  <c:v>2.6400000000000002E-10</c:v>
                </c:pt>
                <c:pt idx="6160">
                  <c:v>2.6700000000000001E-10</c:v>
                </c:pt>
                <c:pt idx="6161">
                  <c:v>2.4900000000000002E-10</c:v>
                </c:pt>
                <c:pt idx="6162">
                  <c:v>2.8200000000000001E-10</c:v>
                </c:pt>
                <c:pt idx="6163">
                  <c:v>2.7299999999999999E-10</c:v>
                </c:pt>
                <c:pt idx="6164">
                  <c:v>2.8999999999999998E-10</c:v>
                </c:pt>
                <c:pt idx="6165">
                  <c:v>2.3400000000000002E-10</c:v>
                </c:pt>
                <c:pt idx="6166">
                  <c:v>2.6200000000000003E-10</c:v>
                </c:pt>
                <c:pt idx="6167">
                  <c:v>2.4800000000000002E-10</c:v>
                </c:pt>
                <c:pt idx="6168">
                  <c:v>2.6300000000000002E-10</c:v>
                </c:pt>
                <c:pt idx="6169">
                  <c:v>2.5799999999999999E-10</c:v>
                </c:pt>
                <c:pt idx="6170">
                  <c:v>2.8100000000000001E-10</c:v>
                </c:pt>
                <c:pt idx="6171">
                  <c:v>2.8200000000000001E-10</c:v>
                </c:pt>
                <c:pt idx="6172">
                  <c:v>2.5899999999999998E-10</c:v>
                </c:pt>
                <c:pt idx="6173">
                  <c:v>2.5100000000000001E-10</c:v>
                </c:pt>
                <c:pt idx="6174">
                  <c:v>2.7299999999999999E-10</c:v>
                </c:pt>
                <c:pt idx="6175">
                  <c:v>2.5000000000000002E-10</c:v>
                </c:pt>
                <c:pt idx="6176">
                  <c:v>2.3500000000000002E-10</c:v>
                </c:pt>
                <c:pt idx="6177">
                  <c:v>2.5599999999999999E-10</c:v>
                </c:pt>
                <c:pt idx="6178">
                  <c:v>2.7099999999999999E-10</c:v>
                </c:pt>
                <c:pt idx="6179">
                  <c:v>2.3800000000000001E-10</c:v>
                </c:pt>
                <c:pt idx="6180">
                  <c:v>2.4299999999999999E-10</c:v>
                </c:pt>
                <c:pt idx="6181">
                  <c:v>2.7099999999999999E-10</c:v>
                </c:pt>
                <c:pt idx="6182">
                  <c:v>2.5799999999999999E-10</c:v>
                </c:pt>
                <c:pt idx="6183">
                  <c:v>2.8300000000000001E-10</c:v>
                </c:pt>
                <c:pt idx="6184">
                  <c:v>2.4599999999999998E-10</c:v>
                </c:pt>
                <c:pt idx="6185">
                  <c:v>2.6300000000000002E-10</c:v>
                </c:pt>
                <c:pt idx="6186">
                  <c:v>2.5300000000000001E-10</c:v>
                </c:pt>
                <c:pt idx="6187">
                  <c:v>2.5799999999999999E-10</c:v>
                </c:pt>
                <c:pt idx="6188">
                  <c:v>2.4399999999999998E-10</c:v>
                </c:pt>
                <c:pt idx="6189">
                  <c:v>2.6500000000000002E-10</c:v>
                </c:pt>
                <c:pt idx="6190">
                  <c:v>2.5200000000000001E-10</c:v>
                </c:pt>
                <c:pt idx="6191">
                  <c:v>2.7099999999999999E-10</c:v>
                </c:pt>
                <c:pt idx="6192">
                  <c:v>2.7299999999999999E-10</c:v>
                </c:pt>
                <c:pt idx="6193">
                  <c:v>2.6200000000000003E-10</c:v>
                </c:pt>
                <c:pt idx="6194">
                  <c:v>2.5799999999999999E-10</c:v>
                </c:pt>
                <c:pt idx="6195">
                  <c:v>2.5599999999999999E-10</c:v>
                </c:pt>
                <c:pt idx="6196">
                  <c:v>2.7099999999999999E-10</c:v>
                </c:pt>
                <c:pt idx="6197">
                  <c:v>2.4900000000000002E-10</c:v>
                </c:pt>
                <c:pt idx="6198">
                  <c:v>2.6300000000000002E-10</c:v>
                </c:pt>
                <c:pt idx="6199">
                  <c:v>2.55E-10</c:v>
                </c:pt>
                <c:pt idx="6200">
                  <c:v>2.6099999999999998E-10</c:v>
                </c:pt>
                <c:pt idx="6201">
                  <c:v>2.8599999999999999E-10</c:v>
                </c:pt>
                <c:pt idx="6202">
                  <c:v>2.85E-10</c:v>
                </c:pt>
                <c:pt idx="6203">
                  <c:v>2.5000000000000002E-10</c:v>
                </c:pt>
                <c:pt idx="6204">
                  <c:v>2.7399999999999998E-10</c:v>
                </c:pt>
                <c:pt idx="6205">
                  <c:v>2.4900000000000002E-10</c:v>
                </c:pt>
                <c:pt idx="6206">
                  <c:v>2.4699999999999997E-10</c:v>
                </c:pt>
                <c:pt idx="6207">
                  <c:v>2.7499999999999998E-10</c:v>
                </c:pt>
                <c:pt idx="6208">
                  <c:v>2.6200000000000003E-10</c:v>
                </c:pt>
                <c:pt idx="6209">
                  <c:v>2.4800000000000002E-10</c:v>
                </c:pt>
                <c:pt idx="6210">
                  <c:v>2.5899999999999998E-10</c:v>
                </c:pt>
                <c:pt idx="6211">
                  <c:v>2.7900000000000002E-10</c:v>
                </c:pt>
                <c:pt idx="6212">
                  <c:v>2.7299999999999999E-10</c:v>
                </c:pt>
                <c:pt idx="6213">
                  <c:v>2.5200000000000001E-10</c:v>
                </c:pt>
                <c:pt idx="6214">
                  <c:v>2.69E-10</c:v>
                </c:pt>
                <c:pt idx="6215">
                  <c:v>2.6700000000000001E-10</c:v>
                </c:pt>
                <c:pt idx="6216">
                  <c:v>2.2300000000000001E-10</c:v>
                </c:pt>
                <c:pt idx="6217">
                  <c:v>2.7399999999999998E-10</c:v>
                </c:pt>
                <c:pt idx="6218">
                  <c:v>2.6600000000000001E-10</c:v>
                </c:pt>
                <c:pt idx="6219">
                  <c:v>2.6400000000000002E-10</c:v>
                </c:pt>
                <c:pt idx="6220">
                  <c:v>2.3700000000000001E-10</c:v>
                </c:pt>
                <c:pt idx="6221">
                  <c:v>2.6400000000000002E-10</c:v>
                </c:pt>
                <c:pt idx="6222">
                  <c:v>2.5000000000000002E-10</c:v>
                </c:pt>
                <c:pt idx="6223">
                  <c:v>2.55E-10</c:v>
                </c:pt>
                <c:pt idx="6224">
                  <c:v>2.4299999999999999E-10</c:v>
                </c:pt>
                <c:pt idx="6225">
                  <c:v>2.4499999999999998E-10</c:v>
                </c:pt>
                <c:pt idx="6226">
                  <c:v>2.4299999999999999E-10</c:v>
                </c:pt>
                <c:pt idx="6227">
                  <c:v>2.5699999999999999E-10</c:v>
                </c:pt>
                <c:pt idx="6228">
                  <c:v>2.4399999999999998E-10</c:v>
                </c:pt>
                <c:pt idx="6229">
                  <c:v>2.3600000000000001E-10</c:v>
                </c:pt>
                <c:pt idx="6230">
                  <c:v>2.26E-10</c:v>
                </c:pt>
                <c:pt idx="6231">
                  <c:v>2.5699999999999999E-10</c:v>
                </c:pt>
                <c:pt idx="6232">
                  <c:v>2.5799999999999999E-10</c:v>
                </c:pt>
                <c:pt idx="6233">
                  <c:v>2.69E-10</c:v>
                </c:pt>
                <c:pt idx="6234">
                  <c:v>2.4699999999999997E-10</c:v>
                </c:pt>
                <c:pt idx="6235">
                  <c:v>2.4199999999999999E-10</c:v>
                </c:pt>
                <c:pt idx="6236">
                  <c:v>2.5000000000000002E-10</c:v>
                </c:pt>
                <c:pt idx="6237">
                  <c:v>2.55E-10</c:v>
                </c:pt>
                <c:pt idx="6238">
                  <c:v>2.7399999999999998E-10</c:v>
                </c:pt>
                <c:pt idx="6239">
                  <c:v>2.5699999999999999E-10</c:v>
                </c:pt>
                <c:pt idx="6240">
                  <c:v>2.6200000000000003E-10</c:v>
                </c:pt>
                <c:pt idx="6241">
                  <c:v>2.5699999999999999E-10</c:v>
                </c:pt>
                <c:pt idx="6242">
                  <c:v>2.5200000000000001E-10</c:v>
                </c:pt>
                <c:pt idx="6243">
                  <c:v>2.4900000000000002E-10</c:v>
                </c:pt>
                <c:pt idx="6244">
                  <c:v>2.4099999999999999E-10</c:v>
                </c:pt>
                <c:pt idx="6245">
                  <c:v>2.4499999999999998E-10</c:v>
                </c:pt>
                <c:pt idx="6246">
                  <c:v>2.2900000000000001E-10</c:v>
                </c:pt>
                <c:pt idx="6247">
                  <c:v>2.5699999999999999E-10</c:v>
                </c:pt>
                <c:pt idx="6248">
                  <c:v>2.7499999999999998E-10</c:v>
                </c:pt>
                <c:pt idx="6249">
                  <c:v>2.5200000000000001E-10</c:v>
                </c:pt>
                <c:pt idx="6250">
                  <c:v>2.4900000000000002E-10</c:v>
                </c:pt>
                <c:pt idx="6251">
                  <c:v>2.5200000000000001E-10</c:v>
                </c:pt>
                <c:pt idx="6252">
                  <c:v>2.4299999999999999E-10</c:v>
                </c:pt>
                <c:pt idx="6253">
                  <c:v>2.6500000000000002E-10</c:v>
                </c:pt>
                <c:pt idx="6254">
                  <c:v>2.4399999999999998E-10</c:v>
                </c:pt>
                <c:pt idx="6255">
                  <c:v>2.5699999999999999E-10</c:v>
                </c:pt>
                <c:pt idx="6256">
                  <c:v>2.25E-10</c:v>
                </c:pt>
                <c:pt idx="6257">
                  <c:v>2.4599999999999998E-10</c:v>
                </c:pt>
                <c:pt idx="6258">
                  <c:v>2.7800000000000002E-10</c:v>
                </c:pt>
                <c:pt idx="6259">
                  <c:v>2.6300000000000002E-10</c:v>
                </c:pt>
                <c:pt idx="6260">
                  <c:v>2.5200000000000001E-10</c:v>
                </c:pt>
                <c:pt idx="6261">
                  <c:v>2.39E-10</c:v>
                </c:pt>
                <c:pt idx="6262">
                  <c:v>2.7499999999999998E-10</c:v>
                </c:pt>
                <c:pt idx="6263">
                  <c:v>2.4800000000000002E-10</c:v>
                </c:pt>
                <c:pt idx="6264">
                  <c:v>2.5899999999999998E-10</c:v>
                </c:pt>
                <c:pt idx="6265">
                  <c:v>2.5300000000000001E-10</c:v>
                </c:pt>
                <c:pt idx="6266">
                  <c:v>2.4900000000000002E-10</c:v>
                </c:pt>
                <c:pt idx="6267">
                  <c:v>2.5200000000000001E-10</c:v>
                </c:pt>
                <c:pt idx="6268">
                  <c:v>2.24E-10</c:v>
                </c:pt>
                <c:pt idx="6269">
                  <c:v>2.4599999999999998E-10</c:v>
                </c:pt>
                <c:pt idx="6270">
                  <c:v>2.4599999999999998E-10</c:v>
                </c:pt>
                <c:pt idx="6271">
                  <c:v>2.3500000000000002E-10</c:v>
                </c:pt>
                <c:pt idx="6272">
                  <c:v>2.2900000000000001E-10</c:v>
                </c:pt>
                <c:pt idx="6273">
                  <c:v>2.5999999999999998E-10</c:v>
                </c:pt>
                <c:pt idx="6274">
                  <c:v>2.5300000000000001E-10</c:v>
                </c:pt>
                <c:pt idx="6275">
                  <c:v>2.4900000000000002E-10</c:v>
                </c:pt>
                <c:pt idx="6276">
                  <c:v>2.5100000000000001E-10</c:v>
                </c:pt>
                <c:pt idx="6277">
                  <c:v>2.54E-10</c:v>
                </c:pt>
                <c:pt idx="6278">
                  <c:v>2.4800000000000002E-10</c:v>
                </c:pt>
                <c:pt idx="6279">
                  <c:v>2.4499999999999998E-10</c:v>
                </c:pt>
                <c:pt idx="6280">
                  <c:v>2.3600000000000001E-10</c:v>
                </c:pt>
                <c:pt idx="6281">
                  <c:v>2.4599999999999998E-10</c:v>
                </c:pt>
                <c:pt idx="6282">
                  <c:v>2.5000000000000002E-10</c:v>
                </c:pt>
                <c:pt idx="6283">
                  <c:v>2.2699999999999999E-10</c:v>
                </c:pt>
                <c:pt idx="6284">
                  <c:v>2.7599999999999998E-10</c:v>
                </c:pt>
                <c:pt idx="6285">
                  <c:v>2.7199999999999999E-10</c:v>
                </c:pt>
                <c:pt idx="6286">
                  <c:v>2.6099999999999998E-10</c:v>
                </c:pt>
                <c:pt idx="6287">
                  <c:v>2.4099999999999999E-10</c:v>
                </c:pt>
                <c:pt idx="6288">
                  <c:v>2.4199999999999999E-10</c:v>
                </c:pt>
                <c:pt idx="6289">
                  <c:v>2.5799999999999999E-10</c:v>
                </c:pt>
                <c:pt idx="6290">
                  <c:v>2.54E-10</c:v>
                </c:pt>
                <c:pt idx="6291">
                  <c:v>2.39E-10</c:v>
                </c:pt>
                <c:pt idx="6292">
                  <c:v>2.3500000000000002E-10</c:v>
                </c:pt>
                <c:pt idx="6293">
                  <c:v>2.6700000000000001E-10</c:v>
                </c:pt>
                <c:pt idx="6294">
                  <c:v>2.5300000000000001E-10</c:v>
                </c:pt>
                <c:pt idx="6295">
                  <c:v>2.25E-10</c:v>
                </c:pt>
                <c:pt idx="6296">
                  <c:v>2.6300000000000002E-10</c:v>
                </c:pt>
                <c:pt idx="6297">
                  <c:v>2.6300000000000002E-10</c:v>
                </c:pt>
                <c:pt idx="6298">
                  <c:v>2.5300000000000001E-10</c:v>
                </c:pt>
                <c:pt idx="6299">
                  <c:v>2.7499999999999998E-10</c:v>
                </c:pt>
                <c:pt idx="6300">
                  <c:v>2.6099999999999998E-10</c:v>
                </c:pt>
                <c:pt idx="6301">
                  <c:v>2.6700000000000001E-10</c:v>
                </c:pt>
                <c:pt idx="6302">
                  <c:v>2.4299999999999999E-10</c:v>
                </c:pt>
                <c:pt idx="6303">
                  <c:v>2.7099999999999999E-10</c:v>
                </c:pt>
                <c:pt idx="6304">
                  <c:v>2.5000000000000002E-10</c:v>
                </c:pt>
                <c:pt idx="6305">
                  <c:v>2.3400000000000002E-10</c:v>
                </c:pt>
                <c:pt idx="6306">
                  <c:v>2.5699999999999999E-10</c:v>
                </c:pt>
                <c:pt idx="6307">
                  <c:v>2.4900000000000002E-10</c:v>
                </c:pt>
                <c:pt idx="6308">
                  <c:v>2.7E-10</c:v>
                </c:pt>
                <c:pt idx="6309">
                  <c:v>2.3000000000000001E-10</c:v>
                </c:pt>
                <c:pt idx="6310">
                  <c:v>2.5100000000000001E-10</c:v>
                </c:pt>
                <c:pt idx="6311">
                  <c:v>2.54E-10</c:v>
                </c:pt>
                <c:pt idx="6312">
                  <c:v>2.7199999999999999E-10</c:v>
                </c:pt>
                <c:pt idx="6313">
                  <c:v>2.7199999999999999E-10</c:v>
                </c:pt>
                <c:pt idx="6314">
                  <c:v>2.5699999999999999E-10</c:v>
                </c:pt>
                <c:pt idx="6315">
                  <c:v>2.6700000000000001E-10</c:v>
                </c:pt>
                <c:pt idx="6316">
                  <c:v>2.24E-10</c:v>
                </c:pt>
                <c:pt idx="6317">
                  <c:v>2.7E-10</c:v>
                </c:pt>
                <c:pt idx="6318">
                  <c:v>2.16E-10</c:v>
                </c:pt>
                <c:pt idx="6319">
                  <c:v>2.55E-10</c:v>
                </c:pt>
                <c:pt idx="6320">
                  <c:v>2.3800000000000001E-10</c:v>
                </c:pt>
                <c:pt idx="6321">
                  <c:v>2.3700000000000001E-10</c:v>
                </c:pt>
                <c:pt idx="6322">
                  <c:v>2.5699999999999999E-10</c:v>
                </c:pt>
                <c:pt idx="6323">
                  <c:v>2.5999999999999998E-10</c:v>
                </c:pt>
                <c:pt idx="6324">
                  <c:v>2.69E-10</c:v>
                </c:pt>
                <c:pt idx="6325">
                  <c:v>2.6400000000000002E-10</c:v>
                </c:pt>
                <c:pt idx="6326">
                  <c:v>2.26E-10</c:v>
                </c:pt>
                <c:pt idx="6327">
                  <c:v>2.6200000000000003E-10</c:v>
                </c:pt>
                <c:pt idx="6328">
                  <c:v>2.6500000000000002E-10</c:v>
                </c:pt>
                <c:pt idx="6329">
                  <c:v>2.4399999999999998E-10</c:v>
                </c:pt>
                <c:pt idx="6330">
                  <c:v>2.7299999999999999E-10</c:v>
                </c:pt>
                <c:pt idx="6331">
                  <c:v>2.5300000000000001E-10</c:v>
                </c:pt>
                <c:pt idx="6332">
                  <c:v>2.4299999999999999E-10</c:v>
                </c:pt>
                <c:pt idx="6333">
                  <c:v>2.4299999999999999E-10</c:v>
                </c:pt>
                <c:pt idx="6334">
                  <c:v>2.7599999999999998E-10</c:v>
                </c:pt>
                <c:pt idx="6335">
                  <c:v>2.4499999999999998E-10</c:v>
                </c:pt>
                <c:pt idx="6336">
                  <c:v>2.2300000000000001E-10</c:v>
                </c:pt>
                <c:pt idx="6337">
                  <c:v>2.4599999999999998E-10</c:v>
                </c:pt>
                <c:pt idx="6338">
                  <c:v>2.6200000000000003E-10</c:v>
                </c:pt>
                <c:pt idx="6339">
                  <c:v>2.4900000000000002E-10</c:v>
                </c:pt>
                <c:pt idx="6340">
                  <c:v>2.6099999999999998E-10</c:v>
                </c:pt>
                <c:pt idx="6341">
                  <c:v>2.4299999999999999E-10</c:v>
                </c:pt>
                <c:pt idx="6342">
                  <c:v>2.4800000000000002E-10</c:v>
                </c:pt>
                <c:pt idx="6343">
                  <c:v>2.6099999999999998E-10</c:v>
                </c:pt>
                <c:pt idx="6344">
                  <c:v>2.4099999999999999E-10</c:v>
                </c:pt>
                <c:pt idx="6345">
                  <c:v>2.4199999999999999E-10</c:v>
                </c:pt>
                <c:pt idx="6346">
                  <c:v>2.4699999999999997E-10</c:v>
                </c:pt>
                <c:pt idx="6347">
                  <c:v>2.31E-10</c:v>
                </c:pt>
                <c:pt idx="6348">
                  <c:v>2.6200000000000003E-10</c:v>
                </c:pt>
                <c:pt idx="6349">
                  <c:v>2.54E-10</c:v>
                </c:pt>
                <c:pt idx="6350">
                  <c:v>2.4699999999999997E-10</c:v>
                </c:pt>
                <c:pt idx="6351">
                  <c:v>2.4399999999999998E-10</c:v>
                </c:pt>
                <c:pt idx="6352">
                  <c:v>2.4499999999999998E-10</c:v>
                </c:pt>
                <c:pt idx="6353">
                  <c:v>2.4299999999999999E-10</c:v>
                </c:pt>
                <c:pt idx="6354">
                  <c:v>2.4699999999999997E-10</c:v>
                </c:pt>
                <c:pt idx="6355">
                  <c:v>2.2799999999999999E-10</c:v>
                </c:pt>
                <c:pt idx="6356">
                  <c:v>2.6200000000000003E-10</c:v>
                </c:pt>
                <c:pt idx="6357">
                  <c:v>2.5699999999999999E-10</c:v>
                </c:pt>
                <c:pt idx="6358">
                  <c:v>2.6099999999999998E-10</c:v>
                </c:pt>
                <c:pt idx="6359">
                  <c:v>2.4900000000000002E-10</c:v>
                </c:pt>
                <c:pt idx="6360">
                  <c:v>2.5599999999999999E-10</c:v>
                </c:pt>
                <c:pt idx="6361">
                  <c:v>2.85E-10</c:v>
                </c:pt>
                <c:pt idx="6362">
                  <c:v>2.32E-10</c:v>
                </c:pt>
                <c:pt idx="6363">
                  <c:v>2.3500000000000002E-10</c:v>
                </c:pt>
                <c:pt idx="6364">
                  <c:v>2.4E-10</c:v>
                </c:pt>
                <c:pt idx="6365">
                  <c:v>2.6400000000000002E-10</c:v>
                </c:pt>
                <c:pt idx="6366">
                  <c:v>2.54E-10</c:v>
                </c:pt>
                <c:pt idx="6367">
                  <c:v>2.5200000000000001E-10</c:v>
                </c:pt>
                <c:pt idx="6368">
                  <c:v>2.8200000000000001E-10</c:v>
                </c:pt>
                <c:pt idx="6369">
                  <c:v>2.3400000000000002E-10</c:v>
                </c:pt>
                <c:pt idx="6370">
                  <c:v>2.4800000000000002E-10</c:v>
                </c:pt>
                <c:pt idx="6371">
                  <c:v>2.5799999999999999E-10</c:v>
                </c:pt>
                <c:pt idx="6372">
                  <c:v>2.5100000000000001E-10</c:v>
                </c:pt>
                <c:pt idx="6373">
                  <c:v>2.5200000000000001E-10</c:v>
                </c:pt>
                <c:pt idx="6374">
                  <c:v>2.7399999999999998E-10</c:v>
                </c:pt>
                <c:pt idx="6375">
                  <c:v>2.4199999999999999E-10</c:v>
                </c:pt>
                <c:pt idx="6376">
                  <c:v>2.5100000000000001E-10</c:v>
                </c:pt>
                <c:pt idx="6377">
                  <c:v>2.5200000000000001E-10</c:v>
                </c:pt>
                <c:pt idx="6378">
                  <c:v>2.5200000000000001E-10</c:v>
                </c:pt>
                <c:pt idx="6379">
                  <c:v>2.4599999999999998E-10</c:v>
                </c:pt>
                <c:pt idx="6380">
                  <c:v>2.69E-10</c:v>
                </c:pt>
                <c:pt idx="6381">
                  <c:v>2.4599999999999998E-10</c:v>
                </c:pt>
                <c:pt idx="6382">
                  <c:v>2.24E-10</c:v>
                </c:pt>
                <c:pt idx="6383">
                  <c:v>2.3600000000000001E-10</c:v>
                </c:pt>
                <c:pt idx="6384">
                  <c:v>2.5300000000000001E-10</c:v>
                </c:pt>
                <c:pt idx="6385">
                  <c:v>2.4800000000000002E-10</c:v>
                </c:pt>
                <c:pt idx="6386">
                  <c:v>2.2900000000000001E-10</c:v>
                </c:pt>
                <c:pt idx="6387">
                  <c:v>2.3400000000000002E-10</c:v>
                </c:pt>
                <c:pt idx="6388">
                  <c:v>2.4900000000000002E-10</c:v>
                </c:pt>
                <c:pt idx="6389">
                  <c:v>2.3300000000000002E-10</c:v>
                </c:pt>
                <c:pt idx="6390">
                  <c:v>2.3700000000000001E-10</c:v>
                </c:pt>
                <c:pt idx="6391">
                  <c:v>2.3500000000000002E-10</c:v>
                </c:pt>
                <c:pt idx="6392">
                  <c:v>2.4900000000000002E-10</c:v>
                </c:pt>
                <c:pt idx="6393">
                  <c:v>2.69E-10</c:v>
                </c:pt>
                <c:pt idx="6394">
                  <c:v>2.31E-10</c:v>
                </c:pt>
                <c:pt idx="6395">
                  <c:v>2.3800000000000001E-10</c:v>
                </c:pt>
                <c:pt idx="6396">
                  <c:v>2.3500000000000002E-10</c:v>
                </c:pt>
                <c:pt idx="6397">
                  <c:v>2.4499999999999998E-10</c:v>
                </c:pt>
                <c:pt idx="6398">
                  <c:v>2.4E-10</c:v>
                </c:pt>
                <c:pt idx="6399">
                  <c:v>2.4800000000000002E-10</c:v>
                </c:pt>
                <c:pt idx="6400">
                  <c:v>2.4399999999999998E-10</c:v>
                </c:pt>
                <c:pt idx="6401">
                  <c:v>2.4900000000000002E-10</c:v>
                </c:pt>
                <c:pt idx="6402">
                  <c:v>2.2300000000000001E-10</c:v>
                </c:pt>
                <c:pt idx="6403">
                  <c:v>2.2900000000000001E-10</c:v>
                </c:pt>
                <c:pt idx="6404">
                  <c:v>2.3400000000000002E-10</c:v>
                </c:pt>
                <c:pt idx="6405">
                  <c:v>2.5000000000000002E-10</c:v>
                </c:pt>
                <c:pt idx="6406">
                  <c:v>2.4399999999999998E-10</c:v>
                </c:pt>
                <c:pt idx="6407">
                  <c:v>2.5300000000000001E-10</c:v>
                </c:pt>
                <c:pt idx="6408">
                  <c:v>2.1999999999999999E-10</c:v>
                </c:pt>
                <c:pt idx="6409">
                  <c:v>2.5799999999999999E-10</c:v>
                </c:pt>
                <c:pt idx="6410">
                  <c:v>2.4099999999999999E-10</c:v>
                </c:pt>
                <c:pt idx="6411">
                  <c:v>2.5200000000000001E-10</c:v>
                </c:pt>
                <c:pt idx="6412">
                  <c:v>2.4499999999999998E-10</c:v>
                </c:pt>
                <c:pt idx="6413">
                  <c:v>2.5999999999999998E-10</c:v>
                </c:pt>
                <c:pt idx="6414">
                  <c:v>2.4699999999999997E-10</c:v>
                </c:pt>
                <c:pt idx="6415">
                  <c:v>2.5000000000000002E-10</c:v>
                </c:pt>
                <c:pt idx="6416">
                  <c:v>2.3500000000000002E-10</c:v>
                </c:pt>
                <c:pt idx="6417">
                  <c:v>2.4699999999999997E-10</c:v>
                </c:pt>
                <c:pt idx="6418">
                  <c:v>2.7499999999999998E-10</c:v>
                </c:pt>
                <c:pt idx="6419">
                  <c:v>2.54E-10</c:v>
                </c:pt>
                <c:pt idx="6420">
                  <c:v>2.4299999999999999E-10</c:v>
                </c:pt>
                <c:pt idx="6421">
                  <c:v>2.4599999999999998E-10</c:v>
                </c:pt>
                <c:pt idx="6422">
                  <c:v>2.4800000000000002E-10</c:v>
                </c:pt>
                <c:pt idx="6423">
                  <c:v>2.6099999999999998E-10</c:v>
                </c:pt>
                <c:pt idx="6424">
                  <c:v>2.9400000000000002E-10</c:v>
                </c:pt>
                <c:pt idx="6425">
                  <c:v>2.32E-10</c:v>
                </c:pt>
                <c:pt idx="6426">
                  <c:v>2.4499999999999998E-10</c:v>
                </c:pt>
                <c:pt idx="6427">
                  <c:v>2.4699999999999997E-10</c:v>
                </c:pt>
                <c:pt idx="6428">
                  <c:v>2.2900000000000001E-10</c:v>
                </c:pt>
                <c:pt idx="6429">
                  <c:v>2.3700000000000001E-10</c:v>
                </c:pt>
                <c:pt idx="6430">
                  <c:v>2.2100000000000001E-10</c:v>
                </c:pt>
                <c:pt idx="6431">
                  <c:v>2.4399999999999998E-10</c:v>
                </c:pt>
                <c:pt idx="6432">
                  <c:v>2.4E-10</c:v>
                </c:pt>
                <c:pt idx="6433">
                  <c:v>2.3600000000000001E-10</c:v>
                </c:pt>
                <c:pt idx="6434">
                  <c:v>2.7599999999999998E-10</c:v>
                </c:pt>
                <c:pt idx="6435">
                  <c:v>2.39E-10</c:v>
                </c:pt>
                <c:pt idx="6436">
                  <c:v>2.5599999999999999E-10</c:v>
                </c:pt>
                <c:pt idx="6437">
                  <c:v>2.2300000000000001E-10</c:v>
                </c:pt>
                <c:pt idx="6438">
                  <c:v>2.2300000000000001E-10</c:v>
                </c:pt>
                <c:pt idx="6439">
                  <c:v>2.5200000000000001E-10</c:v>
                </c:pt>
                <c:pt idx="6440">
                  <c:v>2.4900000000000002E-10</c:v>
                </c:pt>
                <c:pt idx="6441">
                  <c:v>2.4599999999999998E-10</c:v>
                </c:pt>
                <c:pt idx="6442">
                  <c:v>2.4399999999999998E-10</c:v>
                </c:pt>
                <c:pt idx="6443">
                  <c:v>2.4199999999999999E-10</c:v>
                </c:pt>
                <c:pt idx="6444">
                  <c:v>2.5100000000000001E-10</c:v>
                </c:pt>
                <c:pt idx="6445">
                  <c:v>2.7299999999999999E-10</c:v>
                </c:pt>
                <c:pt idx="6446">
                  <c:v>2.8300000000000001E-10</c:v>
                </c:pt>
                <c:pt idx="6447">
                  <c:v>2.18E-10</c:v>
                </c:pt>
                <c:pt idx="6448">
                  <c:v>2.1999999999999999E-10</c:v>
                </c:pt>
                <c:pt idx="6449">
                  <c:v>2.5599999999999999E-10</c:v>
                </c:pt>
                <c:pt idx="6450">
                  <c:v>2.4599999999999998E-10</c:v>
                </c:pt>
                <c:pt idx="6451">
                  <c:v>2.6200000000000003E-10</c:v>
                </c:pt>
                <c:pt idx="6452">
                  <c:v>2.4299999999999999E-10</c:v>
                </c:pt>
                <c:pt idx="6453">
                  <c:v>2.4800000000000002E-10</c:v>
                </c:pt>
                <c:pt idx="6454">
                  <c:v>2.6800000000000001E-10</c:v>
                </c:pt>
                <c:pt idx="6455">
                  <c:v>2.31E-10</c:v>
                </c:pt>
                <c:pt idx="6456">
                  <c:v>2.4399999999999998E-10</c:v>
                </c:pt>
                <c:pt idx="6457">
                  <c:v>2.6600000000000001E-10</c:v>
                </c:pt>
                <c:pt idx="6458">
                  <c:v>2.32E-10</c:v>
                </c:pt>
                <c:pt idx="6459">
                  <c:v>2.55E-10</c:v>
                </c:pt>
                <c:pt idx="6460">
                  <c:v>2.4499999999999998E-10</c:v>
                </c:pt>
                <c:pt idx="6461">
                  <c:v>2.6400000000000002E-10</c:v>
                </c:pt>
                <c:pt idx="6462">
                  <c:v>2.6800000000000001E-10</c:v>
                </c:pt>
                <c:pt idx="6463">
                  <c:v>2.54E-10</c:v>
                </c:pt>
                <c:pt idx="6464">
                  <c:v>2.7800000000000002E-10</c:v>
                </c:pt>
                <c:pt idx="6465">
                  <c:v>2.7E-10</c:v>
                </c:pt>
                <c:pt idx="6466">
                  <c:v>2.26E-10</c:v>
                </c:pt>
                <c:pt idx="6467">
                  <c:v>2.4499999999999998E-10</c:v>
                </c:pt>
                <c:pt idx="6468">
                  <c:v>2.6700000000000001E-10</c:v>
                </c:pt>
                <c:pt idx="6469">
                  <c:v>2.7499999999999998E-10</c:v>
                </c:pt>
                <c:pt idx="6470">
                  <c:v>2.5799999999999999E-10</c:v>
                </c:pt>
                <c:pt idx="6471">
                  <c:v>2.2699999999999999E-10</c:v>
                </c:pt>
                <c:pt idx="6472">
                  <c:v>2.6600000000000001E-10</c:v>
                </c:pt>
                <c:pt idx="6473">
                  <c:v>2.6200000000000003E-10</c:v>
                </c:pt>
                <c:pt idx="6474">
                  <c:v>2.5599999999999999E-10</c:v>
                </c:pt>
                <c:pt idx="6475">
                  <c:v>2.5899999999999998E-10</c:v>
                </c:pt>
                <c:pt idx="6476">
                  <c:v>2.3600000000000001E-10</c:v>
                </c:pt>
                <c:pt idx="6477">
                  <c:v>2.4099999999999999E-10</c:v>
                </c:pt>
                <c:pt idx="6478">
                  <c:v>2.4299999999999999E-10</c:v>
                </c:pt>
                <c:pt idx="6479">
                  <c:v>2.2900000000000001E-10</c:v>
                </c:pt>
                <c:pt idx="6480">
                  <c:v>2.3800000000000001E-10</c:v>
                </c:pt>
                <c:pt idx="6481">
                  <c:v>2.5300000000000001E-10</c:v>
                </c:pt>
                <c:pt idx="6482">
                  <c:v>2.4199999999999999E-10</c:v>
                </c:pt>
                <c:pt idx="6483">
                  <c:v>2.4099999999999999E-10</c:v>
                </c:pt>
                <c:pt idx="6484">
                  <c:v>2.6200000000000003E-10</c:v>
                </c:pt>
                <c:pt idx="6485">
                  <c:v>2.5300000000000001E-10</c:v>
                </c:pt>
                <c:pt idx="6486">
                  <c:v>2.5300000000000001E-10</c:v>
                </c:pt>
                <c:pt idx="6487">
                  <c:v>2.4800000000000002E-10</c:v>
                </c:pt>
                <c:pt idx="6488">
                  <c:v>2.5999999999999998E-10</c:v>
                </c:pt>
                <c:pt idx="6489">
                  <c:v>2.4299999999999999E-10</c:v>
                </c:pt>
                <c:pt idx="6490">
                  <c:v>2.4299999999999999E-10</c:v>
                </c:pt>
                <c:pt idx="6491">
                  <c:v>2.2699999999999999E-10</c:v>
                </c:pt>
                <c:pt idx="6492">
                  <c:v>2.3800000000000001E-10</c:v>
                </c:pt>
                <c:pt idx="6493">
                  <c:v>2.4E-10</c:v>
                </c:pt>
                <c:pt idx="6494">
                  <c:v>2.4299999999999999E-10</c:v>
                </c:pt>
                <c:pt idx="6495">
                  <c:v>2.4499999999999998E-10</c:v>
                </c:pt>
                <c:pt idx="6496">
                  <c:v>2.3800000000000001E-10</c:v>
                </c:pt>
                <c:pt idx="6497">
                  <c:v>2.5699999999999999E-10</c:v>
                </c:pt>
                <c:pt idx="6498">
                  <c:v>2.1500000000000001E-10</c:v>
                </c:pt>
                <c:pt idx="6499">
                  <c:v>2.4800000000000002E-10</c:v>
                </c:pt>
                <c:pt idx="6500">
                  <c:v>2.4900000000000002E-10</c:v>
                </c:pt>
                <c:pt idx="6501">
                  <c:v>2.5000000000000002E-10</c:v>
                </c:pt>
                <c:pt idx="6502">
                  <c:v>2.4399999999999998E-10</c:v>
                </c:pt>
                <c:pt idx="6503">
                  <c:v>2.26E-10</c:v>
                </c:pt>
                <c:pt idx="6504">
                  <c:v>2.4900000000000002E-10</c:v>
                </c:pt>
                <c:pt idx="6505">
                  <c:v>2.6200000000000003E-10</c:v>
                </c:pt>
                <c:pt idx="6506">
                  <c:v>2.5200000000000001E-10</c:v>
                </c:pt>
                <c:pt idx="6507">
                  <c:v>2.5100000000000001E-10</c:v>
                </c:pt>
                <c:pt idx="6508">
                  <c:v>2.2799999999999999E-10</c:v>
                </c:pt>
                <c:pt idx="6509">
                  <c:v>2.4900000000000002E-10</c:v>
                </c:pt>
                <c:pt idx="6510">
                  <c:v>2.1E-10</c:v>
                </c:pt>
                <c:pt idx="6511">
                  <c:v>2.3400000000000002E-10</c:v>
                </c:pt>
                <c:pt idx="6512">
                  <c:v>2.4299999999999999E-10</c:v>
                </c:pt>
                <c:pt idx="6513">
                  <c:v>2.4199999999999999E-10</c:v>
                </c:pt>
                <c:pt idx="6514">
                  <c:v>2.4199999999999999E-10</c:v>
                </c:pt>
                <c:pt idx="6515">
                  <c:v>2.4E-10</c:v>
                </c:pt>
                <c:pt idx="6516">
                  <c:v>2.4E-10</c:v>
                </c:pt>
                <c:pt idx="6517">
                  <c:v>2.31E-10</c:v>
                </c:pt>
                <c:pt idx="6518">
                  <c:v>2.3600000000000001E-10</c:v>
                </c:pt>
                <c:pt idx="6519">
                  <c:v>2.5799999999999999E-10</c:v>
                </c:pt>
                <c:pt idx="6520">
                  <c:v>2.54E-10</c:v>
                </c:pt>
                <c:pt idx="6521">
                  <c:v>2.4E-10</c:v>
                </c:pt>
                <c:pt idx="6522">
                  <c:v>2.6600000000000001E-10</c:v>
                </c:pt>
                <c:pt idx="6523">
                  <c:v>2.1299999999999999E-10</c:v>
                </c:pt>
                <c:pt idx="6524">
                  <c:v>2.6200000000000003E-10</c:v>
                </c:pt>
                <c:pt idx="6525">
                  <c:v>2.3700000000000001E-10</c:v>
                </c:pt>
                <c:pt idx="6526">
                  <c:v>2.4599999999999998E-10</c:v>
                </c:pt>
                <c:pt idx="6527">
                  <c:v>2.39E-10</c:v>
                </c:pt>
                <c:pt idx="6528">
                  <c:v>2.32E-10</c:v>
                </c:pt>
                <c:pt idx="6529">
                  <c:v>2.55E-10</c:v>
                </c:pt>
                <c:pt idx="6530">
                  <c:v>2.4900000000000002E-10</c:v>
                </c:pt>
                <c:pt idx="6531">
                  <c:v>2.5300000000000001E-10</c:v>
                </c:pt>
                <c:pt idx="6532">
                  <c:v>2.4900000000000002E-10</c:v>
                </c:pt>
                <c:pt idx="6533">
                  <c:v>2.5000000000000002E-10</c:v>
                </c:pt>
                <c:pt idx="6534">
                  <c:v>2.5999999999999998E-10</c:v>
                </c:pt>
                <c:pt idx="6535">
                  <c:v>2.4099999999999999E-10</c:v>
                </c:pt>
                <c:pt idx="6536">
                  <c:v>2.5200000000000001E-10</c:v>
                </c:pt>
                <c:pt idx="6537">
                  <c:v>2.5799999999999999E-10</c:v>
                </c:pt>
                <c:pt idx="6538">
                  <c:v>2.3800000000000001E-10</c:v>
                </c:pt>
                <c:pt idx="6539">
                  <c:v>2.3500000000000002E-10</c:v>
                </c:pt>
                <c:pt idx="6540">
                  <c:v>2.4099999999999999E-10</c:v>
                </c:pt>
                <c:pt idx="6541">
                  <c:v>2.5899999999999998E-10</c:v>
                </c:pt>
                <c:pt idx="6542">
                  <c:v>2.3300000000000002E-10</c:v>
                </c:pt>
                <c:pt idx="6543">
                  <c:v>2.2100000000000001E-10</c:v>
                </c:pt>
                <c:pt idx="6544">
                  <c:v>2.55E-10</c:v>
                </c:pt>
                <c:pt idx="6545">
                  <c:v>2.4800000000000002E-10</c:v>
                </c:pt>
                <c:pt idx="6546">
                  <c:v>2.5300000000000001E-10</c:v>
                </c:pt>
                <c:pt idx="6547">
                  <c:v>2.3700000000000001E-10</c:v>
                </c:pt>
                <c:pt idx="6548">
                  <c:v>2.6099999999999998E-10</c:v>
                </c:pt>
                <c:pt idx="6549">
                  <c:v>2.7399999999999998E-10</c:v>
                </c:pt>
                <c:pt idx="6550">
                  <c:v>2.4900000000000002E-10</c:v>
                </c:pt>
                <c:pt idx="6551">
                  <c:v>2.2900000000000001E-10</c:v>
                </c:pt>
                <c:pt idx="6552">
                  <c:v>2.0800000000000001E-10</c:v>
                </c:pt>
                <c:pt idx="6553">
                  <c:v>2.5799999999999999E-10</c:v>
                </c:pt>
                <c:pt idx="6554">
                  <c:v>2.3000000000000001E-10</c:v>
                </c:pt>
                <c:pt idx="6555">
                  <c:v>2.2300000000000001E-10</c:v>
                </c:pt>
                <c:pt idx="6556">
                  <c:v>2.6500000000000002E-10</c:v>
                </c:pt>
                <c:pt idx="6557">
                  <c:v>2.3800000000000001E-10</c:v>
                </c:pt>
                <c:pt idx="6558">
                  <c:v>2.5300000000000001E-10</c:v>
                </c:pt>
                <c:pt idx="6559">
                  <c:v>2.4E-10</c:v>
                </c:pt>
                <c:pt idx="6560">
                  <c:v>2.6800000000000001E-10</c:v>
                </c:pt>
                <c:pt idx="6561">
                  <c:v>2.4E-10</c:v>
                </c:pt>
                <c:pt idx="6562">
                  <c:v>2.1899999999999999E-10</c:v>
                </c:pt>
                <c:pt idx="6563">
                  <c:v>2.4399999999999998E-10</c:v>
                </c:pt>
                <c:pt idx="6564">
                  <c:v>2.32E-10</c:v>
                </c:pt>
                <c:pt idx="6565">
                  <c:v>2.3500000000000002E-10</c:v>
                </c:pt>
                <c:pt idx="6566">
                  <c:v>2.69E-10</c:v>
                </c:pt>
                <c:pt idx="6567">
                  <c:v>2.39E-10</c:v>
                </c:pt>
                <c:pt idx="6568">
                  <c:v>2.4499999999999998E-10</c:v>
                </c:pt>
                <c:pt idx="6569">
                  <c:v>2.3400000000000002E-10</c:v>
                </c:pt>
                <c:pt idx="6570">
                  <c:v>2.4E-10</c:v>
                </c:pt>
                <c:pt idx="6571">
                  <c:v>2.69E-10</c:v>
                </c:pt>
                <c:pt idx="6572">
                  <c:v>2.8200000000000001E-10</c:v>
                </c:pt>
                <c:pt idx="6573">
                  <c:v>2.5300000000000001E-10</c:v>
                </c:pt>
                <c:pt idx="6574">
                  <c:v>2.7E-10</c:v>
                </c:pt>
                <c:pt idx="6575">
                  <c:v>2.4599999999999998E-10</c:v>
                </c:pt>
                <c:pt idx="6576">
                  <c:v>2.3600000000000001E-10</c:v>
                </c:pt>
                <c:pt idx="6577">
                  <c:v>2.3400000000000002E-10</c:v>
                </c:pt>
                <c:pt idx="6578">
                  <c:v>2.4699999999999997E-10</c:v>
                </c:pt>
                <c:pt idx="6579">
                  <c:v>2.4099999999999999E-10</c:v>
                </c:pt>
                <c:pt idx="6580">
                  <c:v>2.2799999999999999E-10</c:v>
                </c:pt>
                <c:pt idx="6581">
                  <c:v>2.5100000000000001E-10</c:v>
                </c:pt>
                <c:pt idx="6582">
                  <c:v>2.39E-10</c:v>
                </c:pt>
                <c:pt idx="6583">
                  <c:v>2.1999999999999999E-10</c:v>
                </c:pt>
                <c:pt idx="6584">
                  <c:v>2.3500000000000002E-10</c:v>
                </c:pt>
                <c:pt idx="6585">
                  <c:v>2.6700000000000001E-10</c:v>
                </c:pt>
                <c:pt idx="6586">
                  <c:v>2.6400000000000002E-10</c:v>
                </c:pt>
                <c:pt idx="6587">
                  <c:v>2.6400000000000002E-10</c:v>
                </c:pt>
                <c:pt idx="6588">
                  <c:v>2.4199999999999999E-10</c:v>
                </c:pt>
                <c:pt idx="6589">
                  <c:v>2.4599999999999998E-10</c:v>
                </c:pt>
                <c:pt idx="6590">
                  <c:v>2.5200000000000001E-10</c:v>
                </c:pt>
                <c:pt idx="6591">
                  <c:v>2.2799999999999999E-10</c:v>
                </c:pt>
                <c:pt idx="6592">
                  <c:v>2.3700000000000001E-10</c:v>
                </c:pt>
                <c:pt idx="6593">
                  <c:v>2.3400000000000002E-10</c:v>
                </c:pt>
                <c:pt idx="6594">
                  <c:v>2.18E-10</c:v>
                </c:pt>
                <c:pt idx="6595">
                  <c:v>2.3700000000000001E-10</c:v>
                </c:pt>
                <c:pt idx="6596">
                  <c:v>2.2799999999999999E-10</c:v>
                </c:pt>
                <c:pt idx="6597">
                  <c:v>2.4900000000000002E-10</c:v>
                </c:pt>
                <c:pt idx="6598">
                  <c:v>2.5699999999999999E-10</c:v>
                </c:pt>
                <c:pt idx="6599">
                  <c:v>2.4099999999999999E-10</c:v>
                </c:pt>
                <c:pt idx="6600">
                  <c:v>2.2699999999999999E-10</c:v>
                </c:pt>
                <c:pt idx="6601">
                  <c:v>2.4199999999999999E-10</c:v>
                </c:pt>
                <c:pt idx="6602">
                  <c:v>2.2900000000000001E-10</c:v>
                </c:pt>
                <c:pt idx="6603">
                  <c:v>2.3700000000000001E-10</c:v>
                </c:pt>
                <c:pt idx="6604">
                  <c:v>2.7199999999999999E-10</c:v>
                </c:pt>
                <c:pt idx="6605">
                  <c:v>2.4599999999999998E-10</c:v>
                </c:pt>
                <c:pt idx="6606">
                  <c:v>2.6400000000000002E-10</c:v>
                </c:pt>
                <c:pt idx="6607">
                  <c:v>2.4900000000000002E-10</c:v>
                </c:pt>
                <c:pt idx="6608">
                  <c:v>2.4099999999999999E-10</c:v>
                </c:pt>
                <c:pt idx="6609">
                  <c:v>2.2799999999999999E-10</c:v>
                </c:pt>
                <c:pt idx="6610">
                  <c:v>2.17E-10</c:v>
                </c:pt>
                <c:pt idx="6611">
                  <c:v>2.3000000000000001E-10</c:v>
                </c:pt>
                <c:pt idx="6612">
                  <c:v>2.4499999999999998E-10</c:v>
                </c:pt>
                <c:pt idx="6613">
                  <c:v>2.5200000000000001E-10</c:v>
                </c:pt>
                <c:pt idx="6614">
                  <c:v>2.4299999999999999E-10</c:v>
                </c:pt>
                <c:pt idx="6615">
                  <c:v>2.4800000000000002E-10</c:v>
                </c:pt>
                <c:pt idx="6616">
                  <c:v>2.6400000000000002E-10</c:v>
                </c:pt>
                <c:pt idx="6617">
                  <c:v>2.5699999999999999E-10</c:v>
                </c:pt>
                <c:pt idx="6618">
                  <c:v>2.18E-10</c:v>
                </c:pt>
                <c:pt idx="6619">
                  <c:v>2.18E-10</c:v>
                </c:pt>
                <c:pt idx="6620">
                  <c:v>2.4399999999999998E-10</c:v>
                </c:pt>
                <c:pt idx="6621">
                  <c:v>2.6400000000000002E-10</c:v>
                </c:pt>
                <c:pt idx="6622">
                  <c:v>2.5999999999999998E-10</c:v>
                </c:pt>
                <c:pt idx="6623">
                  <c:v>2.4900000000000002E-10</c:v>
                </c:pt>
                <c:pt idx="6624">
                  <c:v>2.4900000000000002E-10</c:v>
                </c:pt>
                <c:pt idx="6625">
                  <c:v>2.6200000000000003E-10</c:v>
                </c:pt>
                <c:pt idx="6626">
                  <c:v>2.4599999999999998E-10</c:v>
                </c:pt>
                <c:pt idx="6627">
                  <c:v>2.5599999999999999E-10</c:v>
                </c:pt>
                <c:pt idx="6628">
                  <c:v>2.3800000000000001E-10</c:v>
                </c:pt>
                <c:pt idx="6629">
                  <c:v>2.2900000000000001E-10</c:v>
                </c:pt>
                <c:pt idx="6630">
                  <c:v>2.5200000000000001E-10</c:v>
                </c:pt>
                <c:pt idx="6631">
                  <c:v>2.0600000000000001E-10</c:v>
                </c:pt>
                <c:pt idx="6632">
                  <c:v>2.54E-10</c:v>
                </c:pt>
                <c:pt idx="6633">
                  <c:v>2.3300000000000002E-10</c:v>
                </c:pt>
                <c:pt idx="6634">
                  <c:v>2.2799999999999999E-10</c:v>
                </c:pt>
                <c:pt idx="6635">
                  <c:v>2.5200000000000001E-10</c:v>
                </c:pt>
                <c:pt idx="6636">
                  <c:v>2.39E-10</c:v>
                </c:pt>
                <c:pt idx="6637">
                  <c:v>2.5200000000000001E-10</c:v>
                </c:pt>
                <c:pt idx="6638">
                  <c:v>2.18E-10</c:v>
                </c:pt>
                <c:pt idx="6639">
                  <c:v>2.3400000000000002E-10</c:v>
                </c:pt>
                <c:pt idx="6640">
                  <c:v>2.24E-10</c:v>
                </c:pt>
                <c:pt idx="6641">
                  <c:v>2.7399999999999998E-10</c:v>
                </c:pt>
                <c:pt idx="6642">
                  <c:v>2.6600000000000001E-10</c:v>
                </c:pt>
                <c:pt idx="6643">
                  <c:v>2.3400000000000002E-10</c:v>
                </c:pt>
                <c:pt idx="6644">
                  <c:v>2.4699999999999997E-10</c:v>
                </c:pt>
                <c:pt idx="6645">
                  <c:v>2.5000000000000002E-10</c:v>
                </c:pt>
                <c:pt idx="6646">
                  <c:v>2.3300000000000002E-10</c:v>
                </c:pt>
                <c:pt idx="6647">
                  <c:v>2.5100000000000001E-10</c:v>
                </c:pt>
                <c:pt idx="6648">
                  <c:v>2.3400000000000002E-10</c:v>
                </c:pt>
                <c:pt idx="6649">
                  <c:v>2.25E-10</c:v>
                </c:pt>
                <c:pt idx="6650">
                  <c:v>2.2200000000000001E-10</c:v>
                </c:pt>
                <c:pt idx="6651">
                  <c:v>2.3400000000000002E-10</c:v>
                </c:pt>
                <c:pt idx="6652">
                  <c:v>2.26E-10</c:v>
                </c:pt>
                <c:pt idx="6653">
                  <c:v>2.25E-10</c:v>
                </c:pt>
                <c:pt idx="6654">
                  <c:v>2.4399999999999998E-10</c:v>
                </c:pt>
                <c:pt idx="6655">
                  <c:v>2.4800000000000002E-10</c:v>
                </c:pt>
                <c:pt idx="6656">
                  <c:v>2.2100000000000001E-10</c:v>
                </c:pt>
                <c:pt idx="6657">
                  <c:v>2.39E-10</c:v>
                </c:pt>
                <c:pt idx="6658">
                  <c:v>2.3500000000000002E-10</c:v>
                </c:pt>
                <c:pt idx="6659">
                  <c:v>2.4199999999999999E-10</c:v>
                </c:pt>
                <c:pt idx="6660">
                  <c:v>2.4900000000000002E-10</c:v>
                </c:pt>
                <c:pt idx="6661">
                  <c:v>2.32E-10</c:v>
                </c:pt>
                <c:pt idx="6662">
                  <c:v>2.26E-10</c:v>
                </c:pt>
                <c:pt idx="6663">
                  <c:v>2.4E-10</c:v>
                </c:pt>
                <c:pt idx="6664">
                  <c:v>2.3600000000000001E-10</c:v>
                </c:pt>
                <c:pt idx="6665">
                  <c:v>2.32E-10</c:v>
                </c:pt>
                <c:pt idx="6666">
                  <c:v>2.54E-10</c:v>
                </c:pt>
                <c:pt idx="6667">
                  <c:v>2.32E-10</c:v>
                </c:pt>
                <c:pt idx="6668">
                  <c:v>2.5799999999999999E-10</c:v>
                </c:pt>
                <c:pt idx="6669">
                  <c:v>2.4199999999999999E-10</c:v>
                </c:pt>
                <c:pt idx="6670">
                  <c:v>2.3300000000000002E-10</c:v>
                </c:pt>
                <c:pt idx="6671">
                  <c:v>2.6500000000000002E-10</c:v>
                </c:pt>
                <c:pt idx="6672">
                  <c:v>2.55E-10</c:v>
                </c:pt>
                <c:pt idx="6673">
                  <c:v>2.39E-10</c:v>
                </c:pt>
                <c:pt idx="6674">
                  <c:v>2.26E-10</c:v>
                </c:pt>
                <c:pt idx="6675">
                  <c:v>2.1299999999999999E-10</c:v>
                </c:pt>
                <c:pt idx="6676">
                  <c:v>2.7599999999999998E-10</c:v>
                </c:pt>
                <c:pt idx="6677">
                  <c:v>2.2200000000000001E-10</c:v>
                </c:pt>
                <c:pt idx="6678">
                  <c:v>2.4900000000000002E-10</c:v>
                </c:pt>
                <c:pt idx="6679">
                  <c:v>2.3300000000000002E-10</c:v>
                </c:pt>
                <c:pt idx="6680">
                  <c:v>2.4499999999999998E-10</c:v>
                </c:pt>
                <c:pt idx="6681">
                  <c:v>2.39E-10</c:v>
                </c:pt>
                <c:pt idx="6682">
                  <c:v>2.4900000000000002E-10</c:v>
                </c:pt>
                <c:pt idx="6683">
                  <c:v>2.24E-10</c:v>
                </c:pt>
                <c:pt idx="6684">
                  <c:v>2.3400000000000002E-10</c:v>
                </c:pt>
                <c:pt idx="6685">
                  <c:v>2.31E-10</c:v>
                </c:pt>
                <c:pt idx="6686">
                  <c:v>1.9699999999999999E-10</c:v>
                </c:pt>
                <c:pt idx="6687">
                  <c:v>2.18E-10</c:v>
                </c:pt>
                <c:pt idx="6688">
                  <c:v>2.5799999999999999E-10</c:v>
                </c:pt>
                <c:pt idx="6689">
                  <c:v>2.54E-10</c:v>
                </c:pt>
                <c:pt idx="6690">
                  <c:v>2.4800000000000002E-10</c:v>
                </c:pt>
                <c:pt idx="6691">
                  <c:v>2.4099999999999999E-10</c:v>
                </c:pt>
                <c:pt idx="6692">
                  <c:v>2.5300000000000001E-10</c:v>
                </c:pt>
                <c:pt idx="6693">
                  <c:v>2.69E-10</c:v>
                </c:pt>
                <c:pt idx="6694">
                  <c:v>2.5200000000000001E-10</c:v>
                </c:pt>
                <c:pt idx="6695">
                  <c:v>2.2799999999999999E-10</c:v>
                </c:pt>
                <c:pt idx="6696">
                  <c:v>2.25E-10</c:v>
                </c:pt>
                <c:pt idx="6697">
                  <c:v>2.4299999999999999E-10</c:v>
                </c:pt>
                <c:pt idx="6698">
                  <c:v>2.3300000000000002E-10</c:v>
                </c:pt>
                <c:pt idx="6699">
                  <c:v>2.32E-10</c:v>
                </c:pt>
                <c:pt idx="6700">
                  <c:v>2.4599999999999998E-10</c:v>
                </c:pt>
                <c:pt idx="6701">
                  <c:v>2.3400000000000002E-10</c:v>
                </c:pt>
                <c:pt idx="6702">
                  <c:v>2.3700000000000001E-10</c:v>
                </c:pt>
                <c:pt idx="6703">
                  <c:v>2.4800000000000002E-10</c:v>
                </c:pt>
                <c:pt idx="6704">
                  <c:v>2.31E-10</c:v>
                </c:pt>
                <c:pt idx="6705">
                  <c:v>2.3000000000000001E-10</c:v>
                </c:pt>
                <c:pt idx="6706">
                  <c:v>2.3600000000000001E-10</c:v>
                </c:pt>
                <c:pt idx="6707">
                  <c:v>2.4399999999999998E-10</c:v>
                </c:pt>
                <c:pt idx="6708">
                  <c:v>2.2699999999999999E-10</c:v>
                </c:pt>
                <c:pt idx="6709">
                  <c:v>2.25E-10</c:v>
                </c:pt>
                <c:pt idx="6710">
                  <c:v>2.4399999999999998E-10</c:v>
                </c:pt>
                <c:pt idx="6711">
                  <c:v>2.39E-10</c:v>
                </c:pt>
                <c:pt idx="6712">
                  <c:v>2.31E-10</c:v>
                </c:pt>
                <c:pt idx="6713">
                  <c:v>2.5000000000000002E-10</c:v>
                </c:pt>
                <c:pt idx="6714">
                  <c:v>2.3600000000000001E-10</c:v>
                </c:pt>
                <c:pt idx="6715">
                  <c:v>2.5699999999999999E-10</c:v>
                </c:pt>
                <c:pt idx="6716">
                  <c:v>2.18E-10</c:v>
                </c:pt>
                <c:pt idx="6717">
                  <c:v>2.4E-10</c:v>
                </c:pt>
                <c:pt idx="6718">
                  <c:v>2.55E-10</c:v>
                </c:pt>
                <c:pt idx="6719">
                  <c:v>2.7099999999999999E-10</c:v>
                </c:pt>
                <c:pt idx="6720">
                  <c:v>2.4599999999999998E-10</c:v>
                </c:pt>
                <c:pt idx="6721">
                  <c:v>2.1999999999999999E-10</c:v>
                </c:pt>
                <c:pt idx="6722">
                  <c:v>2.39E-10</c:v>
                </c:pt>
                <c:pt idx="6723">
                  <c:v>2.4099999999999999E-10</c:v>
                </c:pt>
                <c:pt idx="6724">
                  <c:v>2.32E-10</c:v>
                </c:pt>
                <c:pt idx="6725">
                  <c:v>2.5999999999999998E-10</c:v>
                </c:pt>
                <c:pt idx="6726">
                  <c:v>2.3700000000000001E-10</c:v>
                </c:pt>
                <c:pt idx="6727">
                  <c:v>2.5100000000000001E-10</c:v>
                </c:pt>
                <c:pt idx="6728">
                  <c:v>2.7199999999999999E-10</c:v>
                </c:pt>
                <c:pt idx="6729">
                  <c:v>2.5000000000000002E-10</c:v>
                </c:pt>
                <c:pt idx="6730">
                  <c:v>2.4599999999999998E-10</c:v>
                </c:pt>
                <c:pt idx="6731">
                  <c:v>2.54E-10</c:v>
                </c:pt>
                <c:pt idx="6732">
                  <c:v>2.3800000000000001E-10</c:v>
                </c:pt>
                <c:pt idx="6733">
                  <c:v>2.39E-10</c:v>
                </c:pt>
                <c:pt idx="6734">
                  <c:v>2.54E-10</c:v>
                </c:pt>
                <c:pt idx="6735">
                  <c:v>2.3400000000000002E-10</c:v>
                </c:pt>
                <c:pt idx="6736">
                  <c:v>2.2900000000000001E-10</c:v>
                </c:pt>
                <c:pt idx="6737">
                  <c:v>2.5100000000000001E-10</c:v>
                </c:pt>
                <c:pt idx="6738">
                  <c:v>2.4800000000000002E-10</c:v>
                </c:pt>
                <c:pt idx="6739">
                  <c:v>2.7299999999999999E-10</c:v>
                </c:pt>
                <c:pt idx="6740">
                  <c:v>2.4199999999999999E-10</c:v>
                </c:pt>
                <c:pt idx="6741">
                  <c:v>2.3300000000000002E-10</c:v>
                </c:pt>
                <c:pt idx="6742">
                  <c:v>2.26E-10</c:v>
                </c:pt>
                <c:pt idx="6743">
                  <c:v>2.2699999999999999E-10</c:v>
                </c:pt>
                <c:pt idx="6744">
                  <c:v>2.1199999999999999E-10</c:v>
                </c:pt>
                <c:pt idx="6745">
                  <c:v>2.4099999999999999E-10</c:v>
                </c:pt>
                <c:pt idx="6746">
                  <c:v>2.5000000000000002E-10</c:v>
                </c:pt>
                <c:pt idx="6747">
                  <c:v>2.4499999999999998E-10</c:v>
                </c:pt>
                <c:pt idx="6748">
                  <c:v>2.3800000000000001E-10</c:v>
                </c:pt>
                <c:pt idx="6749">
                  <c:v>2.31E-10</c:v>
                </c:pt>
                <c:pt idx="6750">
                  <c:v>2.3500000000000002E-10</c:v>
                </c:pt>
                <c:pt idx="6751">
                  <c:v>2.1999999999999999E-10</c:v>
                </c:pt>
                <c:pt idx="6752">
                  <c:v>2.3000000000000001E-10</c:v>
                </c:pt>
                <c:pt idx="6753">
                  <c:v>2.4299999999999999E-10</c:v>
                </c:pt>
                <c:pt idx="6754">
                  <c:v>2.24E-10</c:v>
                </c:pt>
                <c:pt idx="6755">
                  <c:v>2.5200000000000001E-10</c:v>
                </c:pt>
                <c:pt idx="6756">
                  <c:v>2.1299999999999999E-10</c:v>
                </c:pt>
                <c:pt idx="6757">
                  <c:v>2.4099999999999999E-10</c:v>
                </c:pt>
                <c:pt idx="6758">
                  <c:v>2.2100000000000001E-10</c:v>
                </c:pt>
                <c:pt idx="6759">
                  <c:v>2.31E-10</c:v>
                </c:pt>
                <c:pt idx="6760">
                  <c:v>2.4499999999999998E-10</c:v>
                </c:pt>
                <c:pt idx="6761">
                  <c:v>2.39E-10</c:v>
                </c:pt>
                <c:pt idx="6762">
                  <c:v>2.3800000000000001E-10</c:v>
                </c:pt>
                <c:pt idx="6763">
                  <c:v>2.55E-10</c:v>
                </c:pt>
                <c:pt idx="6764">
                  <c:v>2.24E-10</c:v>
                </c:pt>
                <c:pt idx="6765">
                  <c:v>2.5200000000000001E-10</c:v>
                </c:pt>
                <c:pt idx="6766">
                  <c:v>2.2699999999999999E-10</c:v>
                </c:pt>
                <c:pt idx="6767">
                  <c:v>2.24E-10</c:v>
                </c:pt>
                <c:pt idx="6768">
                  <c:v>2.11E-10</c:v>
                </c:pt>
                <c:pt idx="6769">
                  <c:v>2.8300000000000001E-10</c:v>
                </c:pt>
                <c:pt idx="6770">
                  <c:v>2.5000000000000002E-10</c:v>
                </c:pt>
                <c:pt idx="6771">
                  <c:v>2.39E-10</c:v>
                </c:pt>
                <c:pt idx="6772">
                  <c:v>2.5200000000000001E-10</c:v>
                </c:pt>
                <c:pt idx="6773">
                  <c:v>2.4E-10</c:v>
                </c:pt>
                <c:pt idx="6774">
                  <c:v>1.9900000000000001E-10</c:v>
                </c:pt>
                <c:pt idx="6775">
                  <c:v>2.3400000000000002E-10</c:v>
                </c:pt>
                <c:pt idx="6776">
                  <c:v>2.3300000000000002E-10</c:v>
                </c:pt>
                <c:pt idx="6777">
                  <c:v>2.1199999999999999E-10</c:v>
                </c:pt>
                <c:pt idx="6778">
                  <c:v>2.3800000000000001E-10</c:v>
                </c:pt>
                <c:pt idx="6779">
                  <c:v>2.2100000000000001E-10</c:v>
                </c:pt>
                <c:pt idx="6780">
                  <c:v>2.11E-10</c:v>
                </c:pt>
                <c:pt idx="6781">
                  <c:v>2.3400000000000002E-10</c:v>
                </c:pt>
                <c:pt idx="6782">
                  <c:v>2.5300000000000001E-10</c:v>
                </c:pt>
                <c:pt idx="6783">
                  <c:v>2.39E-10</c:v>
                </c:pt>
                <c:pt idx="6784">
                  <c:v>2.25E-10</c:v>
                </c:pt>
                <c:pt idx="6785">
                  <c:v>2.1500000000000001E-10</c:v>
                </c:pt>
                <c:pt idx="6786">
                  <c:v>2.3500000000000002E-10</c:v>
                </c:pt>
                <c:pt idx="6787">
                  <c:v>2.24E-10</c:v>
                </c:pt>
                <c:pt idx="6788">
                  <c:v>2.31E-10</c:v>
                </c:pt>
                <c:pt idx="6789">
                  <c:v>2.4699999999999997E-10</c:v>
                </c:pt>
                <c:pt idx="6790">
                  <c:v>2.4800000000000002E-10</c:v>
                </c:pt>
                <c:pt idx="6791">
                  <c:v>2.4499999999999998E-10</c:v>
                </c:pt>
                <c:pt idx="6792">
                  <c:v>2.4599999999999998E-10</c:v>
                </c:pt>
                <c:pt idx="6793">
                  <c:v>2.85E-10</c:v>
                </c:pt>
                <c:pt idx="6794">
                  <c:v>2.2799999999999999E-10</c:v>
                </c:pt>
                <c:pt idx="6795">
                  <c:v>2.26E-10</c:v>
                </c:pt>
                <c:pt idx="6796">
                  <c:v>2.4099999999999999E-10</c:v>
                </c:pt>
                <c:pt idx="6797">
                  <c:v>2.1500000000000001E-10</c:v>
                </c:pt>
                <c:pt idx="6798">
                  <c:v>2.4099999999999999E-10</c:v>
                </c:pt>
                <c:pt idx="6799">
                  <c:v>2.2200000000000001E-10</c:v>
                </c:pt>
                <c:pt idx="6800">
                  <c:v>2.31E-10</c:v>
                </c:pt>
                <c:pt idx="6801">
                  <c:v>2.5200000000000001E-10</c:v>
                </c:pt>
                <c:pt idx="6802">
                  <c:v>2.26E-10</c:v>
                </c:pt>
                <c:pt idx="6803">
                  <c:v>2.4399999999999998E-10</c:v>
                </c:pt>
                <c:pt idx="6804">
                  <c:v>2.2799999999999999E-10</c:v>
                </c:pt>
                <c:pt idx="6805">
                  <c:v>2.4599999999999998E-10</c:v>
                </c:pt>
                <c:pt idx="6806">
                  <c:v>2.4199999999999999E-10</c:v>
                </c:pt>
                <c:pt idx="6807">
                  <c:v>2.4900000000000002E-10</c:v>
                </c:pt>
                <c:pt idx="6808">
                  <c:v>2.1400000000000001E-10</c:v>
                </c:pt>
                <c:pt idx="6809">
                  <c:v>2.2300000000000001E-10</c:v>
                </c:pt>
                <c:pt idx="6810">
                  <c:v>2.4599999999999998E-10</c:v>
                </c:pt>
                <c:pt idx="6811">
                  <c:v>2.2900000000000001E-10</c:v>
                </c:pt>
                <c:pt idx="6812">
                  <c:v>2.3700000000000001E-10</c:v>
                </c:pt>
                <c:pt idx="6813">
                  <c:v>2.17E-10</c:v>
                </c:pt>
                <c:pt idx="6814">
                  <c:v>2.1899999999999999E-10</c:v>
                </c:pt>
                <c:pt idx="6815">
                  <c:v>2.4099999999999999E-10</c:v>
                </c:pt>
                <c:pt idx="6816">
                  <c:v>2.24E-10</c:v>
                </c:pt>
                <c:pt idx="6817">
                  <c:v>2.3000000000000001E-10</c:v>
                </c:pt>
                <c:pt idx="6818">
                  <c:v>2.4800000000000002E-10</c:v>
                </c:pt>
                <c:pt idx="6819">
                  <c:v>2.1999999999999999E-10</c:v>
                </c:pt>
                <c:pt idx="6820">
                  <c:v>2.1400000000000001E-10</c:v>
                </c:pt>
                <c:pt idx="6821">
                  <c:v>2.2100000000000001E-10</c:v>
                </c:pt>
                <c:pt idx="6822">
                  <c:v>2.3700000000000001E-10</c:v>
                </c:pt>
                <c:pt idx="6823">
                  <c:v>2.2100000000000001E-10</c:v>
                </c:pt>
                <c:pt idx="6824">
                  <c:v>2.5000000000000002E-10</c:v>
                </c:pt>
                <c:pt idx="6825">
                  <c:v>2.1199999999999999E-10</c:v>
                </c:pt>
                <c:pt idx="6826">
                  <c:v>2.2100000000000001E-10</c:v>
                </c:pt>
                <c:pt idx="6827">
                  <c:v>2.2799999999999999E-10</c:v>
                </c:pt>
                <c:pt idx="6828">
                  <c:v>2.3700000000000001E-10</c:v>
                </c:pt>
                <c:pt idx="6829">
                  <c:v>2.1500000000000001E-10</c:v>
                </c:pt>
                <c:pt idx="6830">
                  <c:v>2.4199999999999999E-10</c:v>
                </c:pt>
                <c:pt idx="6831">
                  <c:v>2.1199999999999999E-10</c:v>
                </c:pt>
                <c:pt idx="6832">
                  <c:v>2.4499999999999998E-10</c:v>
                </c:pt>
                <c:pt idx="6833">
                  <c:v>2.5799999999999999E-10</c:v>
                </c:pt>
                <c:pt idx="6834">
                  <c:v>2.2900000000000001E-10</c:v>
                </c:pt>
                <c:pt idx="6835">
                  <c:v>2.2300000000000001E-10</c:v>
                </c:pt>
                <c:pt idx="6836">
                  <c:v>2.3400000000000002E-10</c:v>
                </c:pt>
                <c:pt idx="6837">
                  <c:v>2.39E-10</c:v>
                </c:pt>
                <c:pt idx="6838">
                  <c:v>2.2200000000000001E-10</c:v>
                </c:pt>
                <c:pt idx="6839">
                  <c:v>2.4399999999999998E-10</c:v>
                </c:pt>
                <c:pt idx="6840">
                  <c:v>2.4299999999999999E-10</c:v>
                </c:pt>
                <c:pt idx="6841">
                  <c:v>2.24E-10</c:v>
                </c:pt>
                <c:pt idx="6842">
                  <c:v>2.16E-10</c:v>
                </c:pt>
                <c:pt idx="6843">
                  <c:v>2.55E-10</c:v>
                </c:pt>
                <c:pt idx="6844">
                  <c:v>2.32E-10</c:v>
                </c:pt>
                <c:pt idx="6845">
                  <c:v>2.0399999999999999E-10</c:v>
                </c:pt>
                <c:pt idx="6846">
                  <c:v>2.3800000000000001E-10</c:v>
                </c:pt>
                <c:pt idx="6847">
                  <c:v>2.3500000000000002E-10</c:v>
                </c:pt>
                <c:pt idx="6848">
                  <c:v>2.3800000000000001E-10</c:v>
                </c:pt>
                <c:pt idx="6849">
                  <c:v>2.3600000000000001E-10</c:v>
                </c:pt>
                <c:pt idx="6850">
                  <c:v>2.16E-10</c:v>
                </c:pt>
                <c:pt idx="6851">
                  <c:v>2.3800000000000001E-10</c:v>
                </c:pt>
                <c:pt idx="6852">
                  <c:v>2.4399999999999998E-10</c:v>
                </c:pt>
                <c:pt idx="6853">
                  <c:v>2.2300000000000001E-10</c:v>
                </c:pt>
                <c:pt idx="6854">
                  <c:v>2.2300000000000001E-10</c:v>
                </c:pt>
                <c:pt idx="6855">
                  <c:v>2.5899999999999998E-10</c:v>
                </c:pt>
                <c:pt idx="6856">
                  <c:v>2.6400000000000002E-10</c:v>
                </c:pt>
                <c:pt idx="6857">
                  <c:v>2.5300000000000001E-10</c:v>
                </c:pt>
                <c:pt idx="6858">
                  <c:v>2.2799999999999999E-10</c:v>
                </c:pt>
                <c:pt idx="6859">
                  <c:v>2.3400000000000002E-10</c:v>
                </c:pt>
                <c:pt idx="6860">
                  <c:v>2.3800000000000001E-10</c:v>
                </c:pt>
                <c:pt idx="6861">
                  <c:v>2.2900000000000001E-10</c:v>
                </c:pt>
                <c:pt idx="6862">
                  <c:v>2.18E-10</c:v>
                </c:pt>
                <c:pt idx="6863">
                  <c:v>2.3000000000000001E-10</c:v>
                </c:pt>
                <c:pt idx="6864">
                  <c:v>2.2900000000000001E-10</c:v>
                </c:pt>
                <c:pt idx="6865">
                  <c:v>2.4099999999999999E-10</c:v>
                </c:pt>
                <c:pt idx="6866">
                  <c:v>2.5999999999999998E-10</c:v>
                </c:pt>
                <c:pt idx="6867">
                  <c:v>2.5899999999999998E-10</c:v>
                </c:pt>
                <c:pt idx="6868">
                  <c:v>2.4E-10</c:v>
                </c:pt>
                <c:pt idx="6869">
                  <c:v>2.4499999999999998E-10</c:v>
                </c:pt>
                <c:pt idx="6870">
                  <c:v>2.3500000000000002E-10</c:v>
                </c:pt>
                <c:pt idx="6871">
                  <c:v>2.2300000000000001E-10</c:v>
                </c:pt>
                <c:pt idx="6872">
                  <c:v>2.2900000000000001E-10</c:v>
                </c:pt>
                <c:pt idx="6873">
                  <c:v>2.4699999999999997E-10</c:v>
                </c:pt>
                <c:pt idx="6874">
                  <c:v>2.2200000000000001E-10</c:v>
                </c:pt>
                <c:pt idx="6875">
                  <c:v>2.4900000000000002E-10</c:v>
                </c:pt>
                <c:pt idx="6876">
                  <c:v>2.3400000000000002E-10</c:v>
                </c:pt>
                <c:pt idx="6877">
                  <c:v>2.0800000000000001E-10</c:v>
                </c:pt>
                <c:pt idx="6878">
                  <c:v>2.16E-10</c:v>
                </c:pt>
                <c:pt idx="6879">
                  <c:v>2.3400000000000002E-10</c:v>
                </c:pt>
                <c:pt idx="6880">
                  <c:v>2.4399999999999998E-10</c:v>
                </c:pt>
                <c:pt idx="6881">
                  <c:v>2.2300000000000001E-10</c:v>
                </c:pt>
                <c:pt idx="6882">
                  <c:v>2.3000000000000001E-10</c:v>
                </c:pt>
                <c:pt idx="6883">
                  <c:v>2.4099999999999999E-10</c:v>
                </c:pt>
                <c:pt idx="6884">
                  <c:v>2.4800000000000002E-10</c:v>
                </c:pt>
                <c:pt idx="6885">
                  <c:v>2.2100000000000001E-10</c:v>
                </c:pt>
                <c:pt idx="6886">
                  <c:v>2.3000000000000001E-10</c:v>
                </c:pt>
                <c:pt idx="6887">
                  <c:v>2.32E-10</c:v>
                </c:pt>
                <c:pt idx="6888">
                  <c:v>2.5599999999999999E-10</c:v>
                </c:pt>
                <c:pt idx="6889">
                  <c:v>1.9699999999999999E-10</c:v>
                </c:pt>
                <c:pt idx="6890">
                  <c:v>2.11E-10</c:v>
                </c:pt>
                <c:pt idx="6891">
                  <c:v>2.5599999999999999E-10</c:v>
                </c:pt>
                <c:pt idx="6892">
                  <c:v>2.26E-10</c:v>
                </c:pt>
                <c:pt idx="6893">
                  <c:v>2.4199999999999999E-10</c:v>
                </c:pt>
                <c:pt idx="6894">
                  <c:v>2.4299999999999999E-10</c:v>
                </c:pt>
                <c:pt idx="6895">
                  <c:v>2.2100000000000001E-10</c:v>
                </c:pt>
                <c:pt idx="6896">
                  <c:v>2.18E-10</c:v>
                </c:pt>
                <c:pt idx="6897">
                  <c:v>2.1400000000000001E-10</c:v>
                </c:pt>
                <c:pt idx="6898">
                  <c:v>2.3600000000000001E-10</c:v>
                </c:pt>
                <c:pt idx="6899">
                  <c:v>2.3700000000000001E-10</c:v>
                </c:pt>
                <c:pt idx="6900">
                  <c:v>2.3600000000000001E-10</c:v>
                </c:pt>
                <c:pt idx="6901">
                  <c:v>2.2900000000000001E-10</c:v>
                </c:pt>
                <c:pt idx="6902">
                  <c:v>2.3700000000000001E-10</c:v>
                </c:pt>
                <c:pt idx="6903">
                  <c:v>2.1199999999999999E-10</c:v>
                </c:pt>
                <c:pt idx="6904">
                  <c:v>2.5200000000000001E-10</c:v>
                </c:pt>
                <c:pt idx="6905">
                  <c:v>2.4299999999999999E-10</c:v>
                </c:pt>
                <c:pt idx="6906">
                  <c:v>2.18E-10</c:v>
                </c:pt>
                <c:pt idx="6907">
                  <c:v>2.2699999999999999E-10</c:v>
                </c:pt>
                <c:pt idx="6908">
                  <c:v>2.2699999999999999E-10</c:v>
                </c:pt>
                <c:pt idx="6909">
                  <c:v>2.2200000000000001E-10</c:v>
                </c:pt>
                <c:pt idx="6910">
                  <c:v>2.1E-10</c:v>
                </c:pt>
                <c:pt idx="6911">
                  <c:v>2.2900000000000001E-10</c:v>
                </c:pt>
                <c:pt idx="6912">
                  <c:v>2.3400000000000002E-10</c:v>
                </c:pt>
                <c:pt idx="6913">
                  <c:v>2.4099999999999999E-10</c:v>
                </c:pt>
                <c:pt idx="6914">
                  <c:v>2.1E-10</c:v>
                </c:pt>
                <c:pt idx="6915">
                  <c:v>2.3300000000000002E-10</c:v>
                </c:pt>
                <c:pt idx="6916">
                  <c:v>2.25E-10</c:v>
                </c:pt>
                <c:pt idx="6917">
                  <c:v>2.2699999999999999E-10</c:v>
                </c:pt>
                <c:pt idx="6918">
                  <c:v>2.2799999999999999E-10</c:v>
                </c:pt>
                <c:pt idx="6919">
                  <c:v>2.39E-10</c:v>
                </c:pt>
                <c:pt idx="6920">
                  <c:v>2.3400000000000002E-10</c:v>
                </c:pt>
                <c:pt idx="6921">
                  <c:v>2.26E-10</c:v>
                </c:pt>
                <c:pt idx="6922">
                  <c:v>2.4099999999999999E-10</c:v>
                </c:pt>
                <c:pt idx="6923">
                  <c:v>2.54E-10</c:v>
                </c:pt>
                <c:pt idx="6924">
                  <c:v>2.6099999999999998E-10</c:v>
                </c:pt>
                <c:pt idx="6925">
                  <c:v>2.1899999999999999E-10</c:v>
                </c:pt>
                <c:pt idx="6926">
                  <c:v>2.2200000000000001E-10</c:v>
                </c:pt>
                <c:pt idx="6927">
                  <c:v>2.3700000000000001E-10</c:v>
                </c:pt>
                <c:pt idx="6928">
                  <c:v>2.4099999999999999E-10</c:v>
                </c:pt>
                <c:pt idx="6929">
                  <c:v>2.03E-10</c:v>
                </c:pt>
                <c:pt idx="6930">
                  <c:v>2.09E-10</c:v>
                </c:pt>
                <c:pt idx="6931">
                  <c:v>2.4800000000000002E-10</c:v>
                </c:pt>
                <c:pt idx="6932">
                  <c:v>2.2300000000000001E-10</c:v>
                </c:pt>
                <c:pt idx="6933">
                  <c:v>2.2200000000000001E-10</c:v>
                </c:pt>
                <c:pt idx="6934">
                  <c:v>2.55E-10</c:v>
                </c:pt>
                <c:pt idx="6935">
                  <c:v>2.31E-10</c:v>
                </c:pt>
                <c:pt idx="6936">
                  <c:v>2.3600000000000001E-10</c:v>
                </c:pt>
                <c:pt idx="6937">
                  <c:v>2.16E-10</c:v>
                </c:pt>
                <c:pt idx="6938">
                  <c:v>2.25E-10</c:v>
                </c:pt>
                <c:pt idx="6939">
                  <c:v>2.6200000000000003E-10</c:v>
                </c:pt>
                <c:pt idx="6940">
                  <c:v>2.39E-10</c:v>
                </c:pt>
                <c:pt idx="6941">
                  <c:v>2.3600000000000001E-10</c:v>
                </c:pt>
                <c:pt idx="6942">
                  <c:v>2.32E-10</c:v>
                </c:pt>
                <c:pt idx="6943">
                  <c:v>2.4599999999999998E-10</c:v>
                </c:pt>
                <c:pt idx="6944">
                  <c:v>2.4499999999999998E-10</c:v>
                </c:pt>
                <c:pt idx="6945">
                  <c:v>2.3600000000000001E-10</c:v>
                </c:pt>
                <c:pt idx="6946">
                  <c:v>2.1899999999999999E-10</c:v>
                </c:pt>
                <c:pt idx="6947">
                  <c:v>2.5000000000000002E-10</c:v>
                </c:pt>
                <c:pt idx="6948">
                  <c:v>2.24E-10</c:v>
                </c:pt>
                <c:pt idx="6949">
                  <c:v>2.16E-10</c:v>
                </c:pt>
                <c:pt idx="6950">
                  <c:v>2.26E-10</c:v>
                </c:pt>
                <c:pt idx="6951">
                  <c:v>2.1999999999999999E-10</c:v>
                </c:pt>
                <c:pt idx="6952">
                  <c:v>2.24E-10</c:v>
                </c:pt>
                <c:pt idx="6953">
                  <c:v>2.1400000000000001E-10</c:v>
                </c:pt>
                <c:pt idx="6954">
                  <c:v>2.3800000000000001E-10</c:v>
                </c:pt>
                <c:pt idx="6955">
                  <c:v>2.3600000000000001E-10</c:v>
                </c:pt>
                <c:pt idx="6956">
                  <c:v>2.39E-10</c:v>
                </c:pt>
                <c:pt idx="6957">
                  <c:v>2.26E-10</c:v>
                </c:pt>
                <c:pt idx="6958">
                  <c:v>2.3000000000000001E-10</c:v>
                </c:pt>
                <c:pt idx="6959">
                  <c:v>2.4E-10</c:v>
                </c:pt>
                <c:pt idx="6960">
                  <c:v>2.6600000000000001E-10</c:v>
                </c:pt>
                <c:pt idx="6961">
                  <c:v>2.3000000000000001E-10</c:v>
                </c:pt>
                <c:pt idx="6962">
                  <c:v>2.18E-10</c:v>
                </c:pt>
                <c:pt idx="6963">
                  <c:v>2.24E-10</c:v>
                </c:pt>
                <c:pt idx="6964">
                  <c:v>2.26E-10</c:v>
                </c:pt>
                <c:pt idx="6965">
                  <c:v>2.1E-10</c:v>
                </c:pt>
                <c:pt idx="6966">
                  <c:v>2.1999999999999999E-10</c:v>
                </c:pt>
                <c:pt idx="6967">
                  <c:v>2.4199999999999999E-10</c:v>
                </c:pt>
                <c:pt idx="6968">
                  <c:v>2.2100000000000001E-10</c:v>
                </c:pt>
                <c:pt idx="6969">
                  <c:v>2.3600000000000001E-10</c:v>
                </c:pt>
                <c:pt idx="6970">
                  <c:v>2.4299999999999999E-10</c:v>
                </c:pt>
                <c:pt idx="6971">
                  <c:v>2.32E-10</c:v>
                </c:pt>
                <c:pt idx="6972">
                  <c:v>2.4800000000000002E-10</c:v>
                </c:pt>
                <c:pt idx="6973">
                  <c:v>2.3500000000000002E-10</c:v>
                </c:pt>
                <c:pt idx="6974">
                  <c:v>2.1899999999999999E-10</c:v>
                </c:pt>
                <c:pt idx="6975">
                  <c:v>2.32E-10</c:v>
                </c:pt>
                <c:pt idx="6976">
                  <c:v>2.39E-10</c:v>
                </c:pt>
                <c:pt idx="6977">
                  <c:v>2.4499999999999998E-10</c:v>
                </c:pt>
                <c:pt idx="6978">
                  <c:v>2.0000000000000001E-10</c:v>
                </c:pt>
                <c:pt idx="6979">
                  <c:v>2.25E-10</c:v>
                </c:pt>
                <c:pt idx="6980">
                  <c:v>2.4E-10</c:v>
                </c:pt>
                <c:pt idx="6981">
                  <c:v>2.3600000000000001E-10</c:v>
                </c:pt>
                <c:pt idx="6982">
                  <c:v>2.1899999999999999E-10</c:v>
                </c:pt>
                <c:pt idx="6983">
                  <c:v>2.4299999999999999E-10</c:v>
                </c:pt>
                <c:pt idx="6984">
                  <c:v>2.0600000000000001E-10</c:v>
                </c:pt>
                <c:pt idx="6985">
                  <c:v>2.09E-10</c:v>
                </c:pt>
                <c:pt idx="6986">
                  <c:v>2.5699999999999999E-10</c:v>
                </c:pt>
                <c:pt idx="6987">
                  <c:v>2.2100000000000001E-10</c:v>
                </c:pt>
                <c:pt idx="6988">
                  <c:v>2.4099999999999999E-10</c:v>
                </c:pt>
                <c:pt idx="6989">
                  <c:v>2.4099999999999999E-10</c:v>
                </c:pt>
                <c:pt idx="6990">
                  <c:v>2.1999999999999999E-10</c:v>
                </c:pt>
                <c:pt idx="6991">
                  <c:v>2.1400000000000001E-10</c:v>
                </c:pt>
                <c:pt idx="6992">
                  <c:v>2.2100000000000001E-10</c:v>
                </c:pt>
                <c:pt idx="6993">
                  <c:v>2.1999999999999999E-10</c:v>
                </c:pt>
                <c:pt idx="6994">
                  <c:v>2.4599999999999998E-10</c:v>
                </c:pt>
                <c:pt idx="6995">
                  <c:v>2.2799999999999999E-10</c:v>
                </c:pt>
                <c:pt idx="6996">
                  <c:v>2.26E-10</c:v>
                </c:pt>
                <c:pt idx="6997">
                  <c:v>2.2200000000000001E-10</c:v>
                </c:pt>
                <c:pt idx="6998">
                  <c:v>2.25E-10</c:v>
                </c:pt>
                <c:pt idx="6999">
                  <c:v>2.4E-10</c:v>
                </c:pt>
                <c:pt idx="7000">
                  <c:v>2.1199999999999999E-10</c:v>
                </c:pt>
                <c:pt idx="7001">
                  <c:v>2.1899999999999999E-10</c:v>
                </c:pt>
                <c:pt idx="7002">
                  <c:v>2.54E-10</c:v>
                </c:pt>
                <c:pt idx="7003">
                  <c:v>2.2100000000000001E-10</c:v>
                </c:pt>
                <c:pt idx="7004">
                  <c:v>2.4800000000000002E-10</c:v>
                </c:pt>
                <c:pt idx="7005">
                  <c:v>2.09E-10</c:v>
                </c:pt>
                <c:pt idx="7006">
                  <c:v>2.17E-10</c:v>
                </c:pt>
                <c:pt idx="7007">
                  <c:v>2.3300000000000002E-10</c:v>
                </c:pt>
                <c:pt idx="7008">
                  <c:v>2.5799999999999999E-10</c:v>
                </c:pt>
                <c:pt idx="7009">
                  <c:v>2.25E-10</c:v>
                </c:pt>
                <c:pt idx="7010">
                  <c:v>2.4499999999999998E-10</c:v>
                </c:pt>
                <c:pt idx="7011">
                  <c:v>2.4499999999999998E-10</c:v>
                </c:pt>
                <c:pt idx="7012">
                  <c:v>2.1E-10</c:v>
                </c:pt>
                <c:pt idx="7013">
                  <c:v>2.2900000000000001E-10</c:v>
                </c:pt>
                <c:pt idx="7014">
                  <c:v>2.4699999999999997E-10</c:v>
                </c:pt>
                <c:pt idx="7015">
                  <c:v>2.2900000000000001E-10</c:v>
                </c:pt>
                <c:pt idx="7016">
                  <c:v>2.4399999999999998E-10</c:v>
                </c:pt>
                <c:pt idx="7017">
                  <c:v>2.4199999999999999E-10</c:v>
                </c:pt>
                <c:pt idx="7018">
                  <c:v>2.2900000000000001E-10</c:v>
                </c:pt>
                <c:pt idx="7019">
                  <c:v>2.1500000000000001E-10</c:v>
                </c:pt>
                <c:pt idx="7020">
                  <c:v>2.4599999999999998E-10</c:v>
                </c:pt>
                <c:pt idx="7021">
                  <c:v>2.39E-10</c:v>
                </c:pt>
                <c:pt idx="7022">
                  <c:v>2.4800000000000002E-10</c:v>
                </c:pt>
                <c:pt idx="7023">
                  <c:v>2.5200000000000001E-10</c:v>
                </c:pt>
                <c:pt idx="7024">
                  <c:v>2.3400000000000002E-10</c:v>
                </c:pt>
                <c:pt idx="7025">
                  <c:v>2.4199999999999999E-10</c:v>
                </c:pt>
                <c:pt idx="7026">
                  <c:v>2.01E-10</c:v>
                </c:pt>
                <c:pt idx="7027">
                  <c:v>2.3800000000000001E-10</c:v>
                </c:pt>
                <c:pt idx="7028">
                  <c:v>2.4699999999999997E-10</c:v>
                </c:pt>
                <c:pt idx="7029">
                  <c:v>2.3500000000000002E-10</c:v>
                </c:pt>
                <c:pt idx="7030">
                  <c:v>2.26E-10</c:v>
                </c:pt>
                <c:pt idx="7031">
                  <c:v>2.2100000000000001E-10</c:v>
                </c:pt>
                <c:pt idx="7032">
                  <c:v>2.5000000000000002E-10</c:v>
                </c:pt>
                <c:pt idx="7033">
                  <c:v>2.2799999999999999E-10</c:v>
                </c:pt>
                <c:pt idx="7034">
                  <c:v>2.09E-10</c:v>
                </c:pt>
                <c:pt idx="7035">
                  <c:v>2.24E-10</c:v>
                </c:pt>
                <c:pt idx="7036">
                  <c:v>2.31E-10</c:v>
                </c:pt>
                <c:pt idx="7037">
                  <c:v>2.1299999999999999E-10</c:v>
                </c:pt>
                <c:pt idx="7038">
                  <c:v>2.2900000000000001E-10</c:v>
                </c:pt>
                <c:pt idx="7039">
                  <c:v>2.24E-10</c:v>
                </c:pt>
                <c:pt idx="7040">
                  <c:v>2.3800000000000001E-10</c:v>
                </c:pt>
                <c:pt idx="7041">
                  <c:v>2.3700000000000001E-10</c:v>
                </c:pt>
                <c:pt idx="7042">
                  <c:v>2.4599999999999998E-10</c:v>
                </c:pt>
                <c:pt idx="7043">
                  <c:v>2.4E-10</c:v>
                </c:pt>
                <c:pt idx="7044">
                  <c:v>2.2799999999999999E-10</c:v>
                </c:pt>
                <c:pt idx="7045">
                  <c:v>2.5100000000000001E-10</c:v>
                </c:pt>
                <c:pt idx="7046">
                  <c:v>2.18E-10</c:v>
                </c:pt>
                <c:pt idx="7047">
                  <c:v>2.2200000000000001E-10</c:v>
                </c:pt>
                <c:pt idx="7048">
                  <c:v>2.0499999999999999E-10</c:v>
                </c:pt>
                <c:pt idx="7049">
                  <c:v>2.1E-10</c:v>
                </c:pt>
                <c:pt idx="7050">
                  <c:v>2.3600000000000001E-10</c:v>
                </c:pt>
                <c:pt idx="7051">
                  <c:v>2.2699999999999999E-10</c:v>
                </c:pt>
                <c:pt idx="7052">
                  <c:v>2.2699999999999999E-10</c:v>
                </c:pt>
                <c:pt idx="7053">
                  <c:v>2.4199999999999999E-10</c:v>
                </c:pt>
                <c:pt idx="7054">
                  <c:v>2.2100000000000001E-10</c:v>
                </c:pt>
                <c:pt idx="7055">
                  <c:v>2.4599999999999998E-10</c:v>
                </c:pt>
                <c:pt idx="7056">
                  <c:v>2.3000000000000001E-10</c:v>
                </c:pt>
                <c:pt idx="7057">
                  <c:v>2.4800000000000002E-10</c:v>
                </c:pt>
                <c:pt idx="7058">
                  <c:v>2.3000000000000001E-10</c:v>
                </c:pt>
                <c:pt idx="7059">
                  <c:v>2.4299999999999999E-10</c:v>
                </c:pt>
                <c:pt idx="7060">
                  <c:v>2.31E-10</c:v>
                </c:pt>
                <c:pt idx="7061">
                  <c:v>2.26E-10</c:v>
                </c:pt>
                <c:pt idx="7062">
                  <c:v>2.4199999999999999E-10</c:v>
                </c:pt>
                <c:pt idx="7063">
                  <c:v>2.2699999999999999E-10</c:v>
                </c:pt>
                <c:pt idx="7064">
                  <c:v>2.54E-10</c:v>
                </c:pt>
                <c:pt idx="7065">
                  <c:v>2.32E-10</c:v>
                </c:pt>
                <c:pt idx="7066">
                  <c:v>2.1899999999999999E-10</c:v>
                </c:pt>
                <c:pt idx="7067">
                  <c:v>2.25E-10</c:v>
                </c:pt>
                <c:pt idx="7068">
                  <c:v>2.1E-10</c:v>
                </c:pt>
                <c:pt idx="7069">
                  <c:v>2.1899999999999999E-10</c:v>
                </c:pt>
                <c:pt idx="7070">
                  <c:v>2.4199999999999999E-10</c:v>
                </c:pt>
                <c:pt idx="7071">
                  <c:v>2.25E-10</c:v>
                </c:pt>
                <c:pt idx="7072">
                  <c:v>2.3000000000000001E-10</c:v>
                </c:pt>
                <c:pt idx="7073">
                  <c:v>2.1299999999999999E-10</c:v>
                </c:pt>
                <c:pt idx="7074">
                  <c:v>2.3300000000000002E-10</c:v>
                </c:pt>
                <c:pt idx="7075">
                  <c:v>2.16E-10</c:v>
                </c:pt>
                <c:pt idx="7076">
                  <c:v>2.18E-10</c:v>
                </c:pt>
                <c:pt idx="7077">
                  <c:v>2.16E-10</c:v>
                </c:pt>
                <c:pt idx="7078">
                  <c:v>2.1199999999999999E-10</c:v>
                </c:pt>
                <c:pt idx="7079">
                  <c:v>2.25E-10</c:v>
                </c:pt>
                <c:pt idx="7080">
                  <c:v>2.6099999999999998E-10</c:v>
                </c:pt>
                <c:pt idx="7081">
                  <c:v>2.4299999999999999E-10</c:v>
                </c:pt>
                <c:pt idx="7082">
                  <c:v>2.32E-10</c:v>
                </c:pt>
                <c:pt idx="7083">
                  <c:v>2.31E-10</c:v>
                </c:pt>
                <c:pt idx="7084">
                  <c:v>2.2699999999999999E-10</c:v>
                </c:pt>
                <c:pt idx="7085">
                  <c:v>2.1400000000000001E-10</c:v>
                </c:pt>
                <c:pt idx="7086">
                  <c:v>2.2100000000000001E-10</c:v>
                </c:pt>
                <c:pt idx="7087">
                  <c:v>2.25E-10</c:v>
                </c:pt>
                <c:pt idx="7088">
                  <c:v>2.25E-10</c:v>
                </c:pt>
                <c:pt idx="7089">
                  <c:v>2.31E-10</c:v>
                </c:pt>
                <c:pt idx="7090">
                  <c:v>2.17E-10</c:v>
                </c:pt>
                <c:pt idx="7091">
                  <c:v>2.2900000000000001E-10</c:v>
                </c:pt>
                <c:pt idx="7092">
                  <c:v>2.2100000000000001E-10</c:v>
                </c:pt>
                <c:pt idx="7093">
                  <c:v>2.2900000000000001E-10</c:v>
                </c:pt>
                <c:pt idx="7094">
                  <c:v>2.09E-10</c:v>
                </c:pt>
                <c:pt idx="7095">
                  <c:v>2.17E-10</c:v>
                </c:pt>
                <c:pt idx="7096">
                  <c:v>2.4900000000000002E-10</c:v>
                </c:pt>
                <c:pt idx="7097">
                  <c:v>2.5000000000000002E-10</c:v>
                </c:pt>
                <c:pt idx="7098">
                  <c:v>2.3400000000000002E-10</c:v>
                </c:pt>
                <c:pt idx="7099">
                  <c:v>2.1899999999999999E-10</c:v>
                </c:pt>
                <c:pt idx="7100">
                  <c:v>2.11E-10</c:v>
                </c:pt>
                <c:pt idx="7101">
                  <c:v>2.6099999999999998E-10</c:v>
                </c:pt>
                <c:pt idx="7102">
                  <c:v>2.18E-10</c:v>
                </c:pt>
                <c:pt idx="7103">
                  <c:v>2.2900000000000001E-10</c:v>
                </c:pt>
                <c:pt idx="7104">
                  <c:v>2.2900000000000001E-10</c:v>
                </c:pt>
                <c:pt idx="7105">
                  <c:v>2.3400000000000002E-10</c:v>
                </c:pt>
                <c:pt idx="7106">
                  <c:v>2.4299999999999999E-10</c:v>
                </c:pt>
                <c:pt idx="7107">
                  <c:v>2.4199999999999999E-10</c:v>
                </c:pt>
                <c:pt idx="7108">
                  <c:v>2.32E-10</c:v>
                </c:pt>
                <c:pt idx="7109">
                  <c:v>2.0700000000000001E-10</c:v>
                </c:pt>
                <c:pt idx="7110">
                  <c:v>2.2100000000000001E-10</c:v>
                </c:pt>
                <c:pt idx="7111">
                  <c:v>2.39E-10</c:v>
                </c:pt>
                <c:pt idx="7112">
                  <c:v>2.2900000000000001E-10</c:v>
                </c:pt>
                <c:pt idx="7113">
                  <c:v>2.3500000000000002E-10</c:v>
                </c:pt>
                <c:pt idx="7114">
                  <c:v>2.4399999999999998E-10</c:v>
                </c:pt>
                <c:pt idx="7115">
                  <c:v>2.4299999999999999E-10</c:v>
                </c:pt>
                <c:pt idx="7116">
                  <c:v>2.32E-10</c:v>
                </c:pt>
                <c:pt idx="7117">
                  <c:v>2.4199999999999999E-10</c:v>
                </c:pt>
                <c:pt idx="7118">
                  <c:v>2.17E-10</c:v>
                </c:pt>
                <c:pt idx="7119">
                  <c:v>2.4099999999999999E-10</c:v>
                </c:pt>
                <c:pt idx="7120">
                  <c:v>2.17E-10</c:v>
                </c:pt>
                <c:pt idx="7121">
                  <c:v>2.4099999999999999E-10</c:v>
                </c:pt>
                <c:pt idx="7122">
                  <c:v>2.4199999999999999E-10</c:v>
                </c:pt>
                <c:pt idx="7123">
                  <c:v>2.1999999999999999E-10</c:v>
                </c:pt>
                <c:pt idx="7124">
                  <c:v>2.25E-10</c:v>
                </c:pt>
                <c:pt idx="7125">
                  <c:v>2.4E-10</c:v>
                </c:pt>
                <c:pt idx="7126">
                  <c:v>2.16E-10</c:v>
                </c:pt>
                <c:pt idx="7127">
                  <c:v>2.1999999999999999E-10</c:v>
                </c:pt>
                <c:pt idx="7128">
                  <c:v>2.2300000000000001E-10</c:v>
                </c:pt>
                <c:pt idx="7129">
                  <c:v>2.1199999999999999E-10</c:v>
                </c:pt>
                <c:pt idx="7130">
                  <c:v>2.5899999999999998E-10</c:v>
                </c:pt>
                <c:pt idx="7131">
                  <c:v>2.5300000000000001E-10</c:v>
                </c:pt>
                <c:pt idx="7132">
                  <c:v>2.3600000000000001E-10</c:v>
                </c:pt>
                <c:pt idx="7133">
                  <c:v>2.31E-10</c:v>
                </c:pt>
                <c:pt idx="7134">
                  <c:v>2.5000000000000002E-10</c:v>
                </c:pt>
                <c:pt idx="7135">
                  <c:v>2.18E-10</c:v>
                </c:pt>
                <c:pt idx="7136">
                  <c:v>2.2699999999999999E-10</c:v>
                </c:pt>
                <c:pt idx="7137">
                  <c:v>2.4599999999999998E-10</c:v>
                </c:pt>
                <c:pt idx="7138">
                  <c:v>2.5100000000000001E-10</c:v>
                </c:pt>
                <c:pt idx="7139">
                  <c:v>2.18E-10</c:v>
                </c:pt>
                <c:pt idx="7140">
                  <c:v>2.6700000000000001E-10</c:v>
                </c:pt>
                <c:pt idx="7141">
                  <c:v>2.1299999999999999E-10</c:v>
                </c:pt>
                <c:pt idx="7142">
                  <c:v>1.88E-10</c:v>
                </c:pt>
                <c:pt idx="7143">
                  <c:v>2.1899999999999999E-10</c:v>
                </c:pt>
                <c:pt idx="7144">
                  <c:v>2.2699999999999999E-10</c:v>
                </c:pt>
                <c:pt idx="7145">
                  <c:v>2.17E-10</c:v>
                </c:pt>
                <c:pt idx="7146">
                  <c:v>2.32E-10</c:v>
                </c:pt>
                <c:pt idx="7147">
                  <c:v>2.24E-10</c:v>
                </c:pt>
                <c:pt idx="7148">
                  <c:v>2.2200000000000001E-10</c:v>
                </c:pt>
                <c:pt idx="7149">
                  <c:v>2.31E-10</c:v>
                </c:pt>
                <c:pt idx="7150">
                  <c:v>2.0600000000000001E-10</c:v>
                </c:pt>
                <c:pt idx="7151">
                  <c:v>2.1400000000000001E-10</c:v>
                </c:pt>
                <c:pt idx="7152">
                  <c:v>2.4299999999999999E-10</c:v>
                </c:pt>
                <c:pt idx="7153">
                  <c:v>2.2200000000000001E-10</c:v>
                </c:pt>
                <c:pt idx="7154">
                  <c:v>2.26E-10</c:v>
                </c:pt>
                <c:pt idx="7155">
                  <c:v>2.3500000000000002E-10</c:v>
                </c:pt>
                <c:pt idx="7156">
                  <c:v>2.3600000000000001E-10</c:v>
                </c:pt>
                <c:pt idx="7157">
                  <c:v>2.3500000000000002E-10</c:v>
                </c:pt>
                <c:pt idx="7158">
                  <c:v>2.55E-10</c:v>
                </c:pt>
                <c:pt idx="7159">
                  <c:v>2.4499999999999998E-10</c:v>
                </c:pt>
                <c:pt idx="7160">
                  <c:v>2.1899999999999999E-10</c:v>
                </c:pt>
                <c:pt idx="7161">
                  <c:v>2.1500000000000001E-10</c:v>
                </c:pt>
                <c:pt idx="7162">
                  <c:v>2.24E-10</c:v>
                </c:pt>
                <c:pt idx="7163">
                  <c:v>2.54E-10</c:v>
                </c:pt>
                <c:pt idx="7164">
                  <c:v>2.3400000000000002E-10</c:v>
                </c:pt>
                <c:pt idx="7165">
                  <c:v>2.2100000000000001E-10</c:v>
                </c:pt>
                <c:pt idx="7166">
                  <c:v>2.4E-10</c:v>
                </c:pt>
                <c:pt idx="7167">
                  <c:v>2.4599999999999998E-10</c:v>
                </c:pt>
                <c:pt idx="7168">
                  <c:v>2.1999999999999999E-10</c:v>
                </c:pt>
                <c:pt idx="7169">
                  <c:v>2.2200000000000001E-10</c:v>
                </c:pt>
                <c:pt idx="7170">
                  <c:v>2.2200000000000001E-10</c:v>
                </c:pt>
                <c:pt idx="7171">
                  <c:v>2.3500000000000002E-10</c:v>
                </c:pt>
                <c:pt idx="7172">
                  <c:v>2.1899999999999999E-10</c:v>
                </c:pt>
                <c:pt idx="7173">
                  <c:v>2.1400000000000001E-10</c:v>
                </c:pt>
                <c:pt idx="7174">
                  <c:v>2.2900000000000001E-10</c:v>
                </c:pt>
                <c:pt idx="7175">
                  <c:v>2.31E-10</c:v>
                </c:pt>
                <c:pt idx="7176">
                  <c:v>2.09E-10</c:v>
                </c:pt>
                <c:pt idx="7177">
                  <c:v>2.0499999999999999E-10</c:v>
                </c:pt>
                <c:pt idx="7178">
                  <c:v>2.1E-10</c:v>
                </c:pt>
                <c:pt idx="7179">
                  <c:v>2.2799999999999999E-10</c:v>
                </c:pt>
                <c:pt idx="7180">
                  <c:v>2.0600000000000001E-10</c:v>
                </c:pt>
                <c:pt idx="7181">
                  <c:v>2.2300000000000001E-10</c:v>
                </c:pt>
                <c:pt idx="7182">
                  <c:v>2.25E-10</c:v>
                </c:pt>
                <c:pt idx="7183">
                  <c:v>2.4199999999999999E-10</c:v>
                </c:pt>
                <c:pt idx="7184">
                  <c:v>2.4099999999999999E-10</c:v>
                </c:pt>
                <c:pt idx="7185">
                  <c:v>2.31E-10</c:v>
                </c:pt>
                <c:pt idx="7186">
                  <c:v>2.1899999999999999E-10</c:v>
                </c:pt>
                <c:pt idx="7187">
                  <c:v>2.2100000000000001E-10</c:v>
                </c:pt>
                <c:pt idx="7188">
                  <c:v>2.0800000000000001E-10</c:v>
                </c:pt>
                <c:pt idx="7189">
                  <c:v>2.1999999999999999E-10</c:v>
                </c:pt>
                <c:pt idx="7190">
                  <c:v>2.1199999999999999E-10</c:v>
                </c:pt>
                <c:pt idx="7191">
                  <c:v>2.24E-10</c:v>
                </c:pt>
                <c:pt idx="7192">
                  <c:v>2.25E-10</c:v>
                </c:pt>
                <c:pt idx="7193">
                  <c:v>2.3600000000000001E-10</c:v>
                </c:pt>
                <c:pt idx="7194">
                  <c:v>2.18E-10</c:v>
                </c:pt>
                <c:pt idx="7195">
                  <c:v>2.17E-10</c:v>
                </c:pt>
                <c:pt idx="7196">
                  <c:v>2.0800000000000001E-10</c:v>
                </c:pt>
                <c:pt idx="7197">
                  <c:v>2.4900000000000002E-10</c:v>
                </c:pt>
                <c:pt idx="7198">
                  <c:v>2.3600000000000001E-10</c:v>
                </c:pt>
                <c:pt idx="7199">
                  <c:v>2.3300000000000002E-10</c:v>
                </c:pt>
                <c:pt idx="7200">
                  <c:v>2.32E-10</c:v>
                </c:pt>
                <c:pt idx="7201">
                  <c:v>1.96E-10</c:v>
                </c:pt>
                <c:pt idx="7202">
                  <c:v>2.09E-10</c:v>
                </c:pt>
                <c:pt idx="7203">
                  <c:v>2.1899999999999999E-10</c:v>
                </c:pt>
                <c:pt idx="7204">
                  <c:v>2.32E-10</c:v>
                </c:pt>
                <c:pt idx="7205">
                  <c:v>2.4E-10</c:v>
                </c:pt>
                <c:pt idx="7206">
                  <c:v>2.32E-10</c:v>
                </c:pt>
                <c:pt idx="7207">
                  <c:v>2.4299999999999999E-10</c:v>
                </c:pt>
                <c:pt idx="7208">
                  <c:v>2.09E-10</c:v>
                </c:pt>
                <c:pt idx="7209">
                  <c:v>2.1899999999999999E-10</c:v>
                </c:pt>
                <c:pt idx="7210">
                  <c:v>2.3600000000000001E-10</c:v>
                </c:pt>
                <c:pt idx="7211">
                  <c:v>2.0600000000000001E-10</c:v>
                </c:pt>
                <c:pt idx="7212">
                  <c:v>2.31E-10</c:v>
                </c:pt>
                <c:pt idx="7213">
                  <c:v>2.1199999999999999E-10</c:v>
                </c:pt>
                <c:pt idx="7214">
                  <c:v>2.3600000000000001E-10</c:v>
                </c:pt>
                <c:pt idx="7215">
                  <c:v>2.0000000000000001E-10</c:v>
                </c:pt>
                <c:pt idx="7216">
                  <c:v>2.31E-10</c:v>
                </c:pt>
                <c:pt idx="7217">
                  <c:v>2.26E-10</c:v>
                </c:pt>
                <c:pt idx="7218">
                  <c:v>2.32E-10</c:v>
                </c:pt>
                <c:pt idx="7219">
                  <c:v>2.3700000000000001E-10</c:v>
                </c:pt>
                <c:pt idx="7220">
                  <c:v>2.25E-10</c:v>
                </c:pt>
                <c:pt idx="7221">
                  <c:v>2.1199999999999999E-10</c:v>
                </c:pt>
                <c:pt idx="7222">
                  <c:v>2.24E-10</c:v>
                </c:pt>
                <c:pt idx="7223">
                  <c:v>2.4699999999999997E-10</c:v>
                </c:pt>
                <c:pt idx="7224">
                  <c:v>2.2900000000000001E-10</c:v>
                </c:pt>
                <c:pt idx="7225">
                  <c:v>2.09E-10</c:v>
                </c:pt>
                <c:pt idx="7226">
                  <c:v>2.3400000000000002E-10</c:v>
                </c:pt>
                <c:pt idx="7227">
                  <c:v>2.1899999999999999E-10</c:v>
                </c:pt>
                <c:pt idx="7228">
                  <c:v>2.1500000000000001E-10</c:v>
                </c:pt>
                <c:pt idx="7229">
                  <c:v>2.2200000000000001E-10</c:v>
                </c:pt>
                <c:pt idx="7230">
                  <c:v>2.3300000000000002E-10</c:v>
                </c:pt>
                <c:pt idx="7231">
                  <c:v>2.3600000000000001E-10</c:v>
                </c:pt>
                <c:pt idx="7232">
                  <c:v>2.26E-10</c:v>
                </c:pt>
                <c:pt idx="7233">
                  <c:v>1.9900000000000001E-10</c:v>
                </c:pt>
                <c:pt idx="7234">
                  <c:v>2.1299999999999999E-10</c:v>
                </c:pt>
                <c:pt idx="7235">
                  <c:v>2.2900000000000001E-10</c:v>
                </c:pt>
                <c:pt idx="7236">
                  <c:v>2.11E-10</c:v>
                </c:pt>
                <c:pt idx="7237">
                  <c:v>2.0700000000000001E-10</c:v>
                </c:pt>
                <c:pt idx="7238">
                  <c:v>2.55E-10</c:v>
                </c:pt>
                <c:pt idx="7239">
                  <c:v>2.3300000000000002E-10</c:v>
                </c:pt>
                <c:pt idx="7240">
                  <c:v>2.1E-10</c:v>
                </c:pt>
                <c:pt idx="7241">
                  <c:v>2.0600000000000001E-10</c:v>
                </c:pt>
                <c:pt idx="7242">
                  <c:v>2.2200000000000001E-10</c:v>
                </c:pt>
                <c:pt idx="7243">
                  <c:v>2.0000000000000001E-10</c:v>
                </c:pt>
                <c:pt idx="7244">
                  <c:v>2.1999999999999999E-10</c:v>
                </c:pt>
                <c:pt idx="7245">
                  <c:v>2.3400000000000002E-10</c:v>
                </c:pt>
                <c:pt idx="7246">
                  <c:v>2.3800000000000001E-10</c:v>
                </c:pt>
                <c:pt idx="7247">
                  <c:v>2.01E-10</c:v>
                </c:pt>
                <c:pt idx="7248">
                  <c:v>2.18E-10</c:v>
                </c:pt>
                <c:pt idx="7249">
                  <c:v>2.26E-10</c:v>
                </c:pt>
                <c:pt idx="7250">
                  <c:v>2.1899999999999999E-10</c:v>
                </c:pt>
                <c:pt idx="7251">
                  <c:v>2.11E-10</c:v>
                </c:pt>
                <c:pt idx="7252">
                  <c:v>2.1299999999999999E-10</c:v>
                </c:pt>
                <c:pt idx="7253">
                  <c:v>1.9799999999999999E-10</c:v>
                </c:pt>
                <c:pt idx="7254">
                  <c:v>2.2699999999999999E-10</c:v>
                </c:pt>
                <c:pt idx="7255">
                  <c:v>2.18E-10</c:v>
                </c:pt>
                <c:pt idx="7256">
                  <c:v>2.2300000000000001E-10</c:v>
                </c:pt>
                <c:pt idx="7257">
                  <c:v>2.24E-10</c:v>
                </c:pt>
                <c:pt idx="7258">
                  <c:v>2.1299999999999999E-10</c:v>
                </c:pt>
                <c:pt idx="7259">
                  <c:v>2.32E-10</c:v>
                </c:pt>
                <c:pt idx="7260">
                  <c:v>1.95E-10</c:v>
                </c:pt>
                <c:pt idx="7261">
                  <c:v>2.25E-10</c:v>
                </c:pt>
                <c:pt idx="7262">
                  <c:v>2.1999999999999999E-10</c:v>
                </c:pt>
                <c:pt idx="7263">
                  <c:v>2.2200000000000001E-10</c:v>
                </c:pt>
                <c:pt idx="7264">
                  <c:v>2.1500000000000001E-10</c:v>
                </c:pt>
                <c:pt idx="7265">
                  <c:v>2.01E-10</c:v>
                </c:pt>
                <c:pt idx="7266">
                  <c:v>1.86E-10</c:v>
                </c:pt>
                <c:pt idx="7267">
                  <c:v>2.3500000000000002E-10</c:v>
                </c:pt>
                <c:pt idx="7268">
                  <c:v>2.2300000000000001E-10</c:v>
                </c:pt>
                <c:pt idx="7269">
                  <c:v>2.1899999999999999E-10</c:v>
                </c:pt>
                <c:pt idx="7270">
                  <c:v>2.4399999999999998E-10</c:v>
                </c:pt>
                <c:pt idx="7271">
                  <c:v>2.0600000000000001E-10</c:v>
                </c:pt>
                <c:pt idx="7272">
                  <c:v>2.3500000000000002E-10</c:v>
                </c:pt>
                <c:pt idx="7273">
                  <c:v>2.2100000000000001E-10</c:v>
                </c:pt>
                <c:pt idx="7274">
                  <c:v>2.02E-10</c:v>
                </c:pt>
                <c:pt idx="7275">
                  <c:v>2.32E-10</c:v>
                </c:pt>
                <c:pt idx="7276">
                  <c:v>2.02E-10</c:v>
                </c:pt>
                <c:pt idx="7277">
                  <c:v>2.4499999999999998E-10</c:v>
                </c:pt>
                <c:pt idx="7278">
                  <c:v>2.09E-10</c:v>
                </c:pt>
                <c:pt idx="7279">
                  <c:v>2.2699999999999999E-10</c:v>
                </c:pt>
                <c:pt idx="7280">
                  <c:v>1.9699999999999999E-10</c:v>
                </c:pt>
                <c:pt idx="7281">
                  <c:v>2.2900000000000001E-10</c:v>
                </c:pt>
                <c:pt idx="7282">
                  <c:v>2.0499999999999999E-10</c:v>
                </c:pt>
                <c:pt idx="7283">
                  <c:v>2.1500000000000001E-10</c:v>
                </c:pt>
                <c:pt idx="7284">
                  <c:v>2.26E-10</c:v>
                </c:pt>
                <c:pt idx="7285">
                  <c:v>2.2900000000000001E-10</c:v>
                </c:pt>
                <c:pt idx="7286">
                  <c:v>2.2100000000000001E-10</c:v>
                </c:pt>
                <c:pt idx="7287">
                  <c:v>2.2799999999999999E-10</c:v>
                </c:pt>
                <c:pt idx="7288">
                  <c:v>2.39E-10</c:v>
                </c:pt>
                <c:pt idx="7289">
                  <c:v>2.1500000000000001E-10</c:v>
                </c:pt>
                <c:pt idx="7290">
                  <c:v>2.1400000000000001E-10</c:v>
                </c:pt>
                <c:pt idx="7291">
                  <c:v>2.17E-10</c:v>
                </c:pt>
                <c:pt idx="7292">
                  <c:v>2.1199999999999999E-10</c:v>
                </c:pt>
                <c:pt idx="7293">
                  <c:v>2.4E-10</c:v>
                </c:pt>
                <c:pt idx="7294">
                  <c:v>2.5899999999999998E-10</c:v>
                </c:pt>
                <c:pt idx="7295">
                  <c:v>2.2900000000000001E-10</c:v>
                </c:pt>
                <c:pt idx="7296">
                  <c:v>2.1299999999999999E-10</c:v>
                </c:pt>
                <c:pt idx="7297">
                  <c:v>1.9300000000000001E-10</c:v>
                </c:pt>
                <c:pt idx="7298">
                  <c:v>2.26E-10</c:v>
                </c:pt>
                <c:pt idx="7299">
                  <c:v>2.4499999999999998E-10</c:v>
                </c:pt>
                <c:pt idx="7300">
                  <c:v>2.0600000000000001E-10</c:v>
                </c:pt>
                <c:pt idx="7301">
                  <c:v>2.3300000000000002E-10</c:v>
                </c:pt>
                <c:pt idx="7302">
                  <c:v>2.2300000000000001E-10</c:v>
                </c:pt>
                <c:pt idx="7303">
                  <c:v>2.16E-10</c:v>
                </c:pt>
                <c:pt idx="7304">
                  <c:v>2.1500000000000001E-10</c:v>
                </c:pt>
                <c:pt idx="7305">
                  <c:v>2.4099999999999999E-10</c:v>
                </c:pt>
                <c:pt idx="7306">
                  <c:v>2.3600000000000001E-10</c:v>
                </c:pt>
                <c:pt idx="7307">
                  <c:v>2.39E-10</c:v>
                </c:pt>
                <c:pt idx="7308">
                  <c:v>2.0000000000000001E-10</c:v>
                </c:pt>
                <c:pt idx="7309">
                  <c:v>2.1999999999999999E-10</c:v>
                </c:pt>
                <c:pt idx="7310">
                  <c:v>2.1500000000000001E-10</c:v>
                </c:pt>
                <c:pt idx="7311">
                  <c:v>1.9699999999999999E-10</c:v>
                </c:pt>
                <c:pt idx="7312">
                  <c:v>2.3500000000000002E-10</c:v>
                </c:pt>
                <c:pt idx="7313">
                  <c:v>2.26E-10</c:v>
                </c:pt>
                <c:pt idx="7314">
                  <c:v>2.11E-10</c:v>
                </c:pt>
                <c:pt idx="7315">
                  <c:v>2.0800000000000001E-10</c:v>
                </c:pt>
                <c:pt idx="7316">
                  <c:v>2.09E-10</c:v>
                </c:pt>
                <c:pt idx="7317">
                  <c:v>2.1400000000000001E-10</c:v>
                </c:pt>
                <c:pt idx="7318">
                  <c:v>2.3300000000000002E-10</c:v>
                </c:pt>
                <c:pt idx="7319">
                  <c:v>2.1899999999999999E-10</c:v>
                </c:pt>
                <c:pt idx="7320">
                  <c:v>2.16E-10</c:v>
                </c:pt>
                <c:pt idx="7321">
                  <c:v>2.1E-10</c:v>
                </c:pt>
                <c:pt idx="7322">
                  <c:v>2.03E-10</c:v>
                </c:pt>
                <c:pt idx="7323">
                  <c:v>2.1999999999999999E-10</c:v>
                </c:pt>
                <c:pt idx="7324">
                  <c:v>2.09E-10</c:v>
                </c:pt>
                <c:pt idx="7325">
                  <c:v>2.2900000000000001E-10</c:v>
                </c:pt>
                <c:pt idx="7326">
                  <c:v>2.2900000000000001E-10</c:v>
                </c:pt>
                <c:pt idx="7327">
                  <c:v>2.03E-10</c:v>
                </c:pt>
                <c:pt idx="7328">
                  <c:v>2.24E-10</c:v>
                </c:pt>
                <c:pt idx="7329">
                  <c:v>2.2900000000000001E-10</c:v>
                </c:pt>
                <c:pt idx="7330">
                  <c:v>2.3500000000000002E-10</c:v>
                </c:pt>
                <c:pt idx="7331">
                  <c:v>2.1899999999999999E-10</c:v>
                </c:pt>
                <c:pt idx="7332">
                  <c:v>2.2799999999999999E-10</c:v>
                </c:pt>
                <c:pt idx="7333">
                  <c:v>2.3300000000000002E-10</c:v>
                </c:pt>
                <c:pt idx="7334">
                  <c:v>1.9900000000000001E-10</c:v>
                </c:pt>
                <c:pt idx="7335">
                  <c:v>1.96E-10</c:v>
                </c:pt>
                <c:pt idx="7336">
                  <c:v>2.02E-10</c:v>
                </c:pt>
                <c:pt idx="7337">
                  <c:v>2.2900000000000001E-10</c:v>
                </c:pt>
                <c:pt idx="7338">
                  <c:v>2.3300000000000002E-10</c:v>
                </c:pt>
                <c:pt idx="7339">
                  <c:v>2.2699999999999999E-10</c:v>
                </c:pt>
                <c:pt idx="7340">
                  <c:v>2.16E-10</c:v>
                </c:pt>
                <c:pt idx="7341">
                  <c:v>2.17E-10</c:v>
                </c:pt>
                <c:pt idx="7342">
                  <c:v>2.3300000000000002E-10</c:v>
                </c:pt>
                <c:pt idx="7343">
                  <c:v>2.1999999999999999E-10</c:v>
                </c:pt>
                <c:pt idx="7344">
                  <c:v>2.3600000000000001E-10</c:v>
                </c:pt>
                <c:pt idx="7345">
                  <c:v>2.25E-10</c:v>
                </c:pt>
                <c:pt idx="7346">
                  <c:v>2.11E-10</c:v>
                </c:pt>
                <c:pt idx="7347">
                  <c:v>2.3800000000000001E-10</c:v>
                </c:pt>
                <c:pt idx="7348">
                  <c:v>2.1299999999999999E-10</c:v>
                </c:pt>
                <c:pt idx="7349">
                  <c:v>2.1199999999999999E-10</c:v>
                </c:pt>
                <c:pt idx="7350">
                  <c:v>2.0800000000000001E-10</c:v>
                </c:pt>
                <c:pt idx="7351">
                  <c:v>2.0700000000000001E-10</c:v>
                </c:pt>
                <c:pt idx="7352">
                  <c:v>2.1500000000000001E-10</c:v>
                </c:pt>
                <c:pt idx="7353">
                  <c:v>2.16E-10</c:v>
                </c:pt>
                <c:pt idx="7354">
                  <c:v>2.11E-10</c:v>
                </c:pt>
                <c:pt idx="7355">
                  <c:v>1.9300000000000001E-10</c:v>
                </c:pt>
                <c:pt idx="7356">
                  <c:v>2.1E-10</c:v>
                </c:pt>
                <c:pt idx="7357">
                  <c:v>2.1E-10</c:v>
                </c:pt>
                <c:pt idx="7358">
                  <c:v>2.2300000000000001E-10</c:v>
                </c:pt>
                <c:pt idx="7359">
                  <c:v>2.2100000000000001E-10</c:v>
                </c:pt>
                <c:pt idx="7360">
                  <c:v>2.25E-10</c:v>
                </c:pt>
                <c:pt idx="7361">
                  <c:v>2.1299999999999999E-10</c:v>
                </c:pt>
                <c:pt idx="7362">
                  <c:v>2.2200000000000001E-10</c:v>
                </c:pt>
                <c:pt idx="7363">
                  <c:v>2.09E-10</c:v>
                </c:pt>
                <c:pt idx="7364">
                  <c:v>1.88E-10</c:v>
                </c:pt>
                <c:pt idx="7365">
                  <c:v>2.17E-10</c:v>
                </c:pt>
                <c:pt idx="7366">
                  <c:v>2.1999999999999999E-10</c:v>
                </c:pt>
                <c:pt idx="7367">
                  <c:v>2.1999999999999999E-10</c:v>
                </c:pt>
                <c:pt idx="7368">
                  <c:v>2.09E-10</c:v>
                </c:pt>
                <c:pt idx="7369">
                  <c:v>2.24E-10</c:v>
                </c:pt>
                <c:pt idx="7370">
                  <c:v>2.2300000000000001E-10</c:v>
                </c:pt>
                <c:pt idx="7371">
                  <c:v>2.1500000000000001E-10</c:v>
                </c:pt>
                <c:pt idx="7372">
                  <c:v>1.87E-10</c:v>
                </c:pt>
                <c:pt idx="7373">
                  <c:v>2.09E-10</c:v>
                </c:pt>
                <c:pt idx="7374">
                  <c:v>2.2200000000000001E-10</c:v>
                </c:pt>
                <c:pt idx="7375">
                  <c:v>2.1199999999999999E-10</c:v>
                </c:pt>
                <c:pt idx="7376">
                  <c:v>2.3300000000000002E-10</c:v>
                </c:pt>
                <c:pt idx="7377">
                  <c:v>2.3000000000000001E-10</c:v>
                </c:pt>
                <c:pt idx="7378">
                  <c:v>2.09E-10</c:v>
                </c:pt>
                <c:pt idx="7379">
                  <c:v>2.3000000000000001E-10</c:v>
                </c:pt>
                <c:pt idx="7380">
                  <c:v>2.0600000000000001E-10</c:v>
                </c:pt>
                <c:pt idx="7381">
                  <c:v>2.1999999999999999E-10</c:v>
                </c:pt>
                <c:pt idx="7382">
                  <c:v>2.0399999999999999E-10</c:v>
                </c:pt>
                <c:pt idx="7383">
                  <c:v>2.2200000000000001E-10</c:v>
                </c:pt>
                <c:pt idx="7384">
                  <c:v>2.01E-10</c:v>
                </c:pt>
                <c:pt idx="7385">
                  <c:v>2.1899999999999999E-10</c:v>
                </c:pt>
                <c:pt idx="7386">
                  <c:v>2.31E-10</c:v>
                </c:pt>
                <c:pt idx="7387">
                  <c:v>2.1999999999999999E-10</c:v>
                </c:pt>
                <c:pt idx="7388">
                  <c:v>2.1500000000000001E-10</c:v>
                </c:pt>
                <c:pt idx="7389">
                  <c:v>2.18E-10</c:v>
                </c:pt>
                <c:pt idx="7390">
                  <c:v>2.0499999999999999E-10</c:v>
                </c:pt>
                <c:pt idx="7391">
                  <c:v>2.16E-10</c:v>
                </c:pt>
                <c:pt idx="7392">
                  <c:v>2.1899999999999999E-10</c:v>
                </c:pt>
                <c:pt idx="7393">
                  <c:v>2.2100000000000001E-10</c:v>
                </c:pt>
                <c:pt idx="7394">
                  <c:v>2.1899999999999999E-10</c:v>
                </c:pt>
                <c:pt idx="7395">
                  <c:v>2.31E-10</c:v>
                </c:pt>
                <c:pt idx="7396">
                  <c:v>2.32E-10</c:v>
                </c:pt>
                <c:pt idx="7397">
                  <c:v>2.0000000000000001E-10</c:v>
                </c:pt>
                <c:pt idx="7398">
                  <c:v>2.31E-10</c:v>
                </c:pt>
                <c:pt idx="7399">
                  <c:v>2.1E-10</c:v>
                </c:pt>
                <c:pt idx="7400">
                  <c:v>2.0600000000000001E-10</c:v>
                </c:pt>
                <c:pt idx="7401">
                  <c:v>2.2100000000000001E-10</c:v>
                </c:pt>
                <c:pt idx="7402">
                  <c:v>2.2699999999999999E-10</c:v>
                </c:pt>
                <c:pt idx="7403">
                  <c:v>2.26E-10</c:v>
                </c:pt>
                <c:pt idx="7404">
                  <c:v>2.01E-10</c:v>
                </c:pt>
                <c:pt idx="7405">
                  <c:v>2.0600000000000001E-10</c:v>
                </c:pt>
                <c:pt idx="7406">
                  <c:v>2.16E-10</c:v>
                </c:pt>
                <c:pt idx="7407">
                  <c:v>2.1500000000000001E-10</c:v>
                </c:pt>
                <c:pt idx="7408">
                  <c:v>2.1299999999999999E-10</c:v>
                </c:pt>
                <c:pt idx="7409">
                  <c:v>2.39E-10</c:v>
                </c:pt>
                <c:pt idx="7410">
                  <c:v>2.2100000000000001E-10</c:v>
                </c:pt>
                <c:pt idx="7411">
                  <c:v>1.8899999999999999E-10</c:v>
                </c:pt>
                <c:pt idx="7412">
                  <c:v>2.1299999999999999E-10</c:v>
                </c:pt>
                <c:pt idx="7413">
                  <c:v>2.09E-10</c:v>
                </c:pt>
                <c:pt idx="7414">
                  <c:v>2.17E-10</c:v>
                </c:pt>
                <c:pt idx="7415">
                  <c:v>2.11E-10</c:v>
                </c:pt>
                <c:pt idx="7416">
                  <c:v>2.02E-10</c:v>
                </c:pt>
                <c:pt idx="7417">
                  <c:v>2.2200000000000001E-10</c:v>
                </c:pt>
                <c:pt idx="7418">
                  <c:v>2.2699999999999999E-10</c:v>
                </c:pt>
                <c:pt idx="7419">
                  <c:v>2.02E-10</c:v>
                </c:pt>
                <c:pt idx="7420">
                  <c:v>2.1899999999999999E-10</c:v>
                </c:pt>
                <c:pt idx="7421">
                  <c:v>2.17E-10</c:v>
                </c:pt>
                <c:pt idx="7422">
                  <c:v>2.0399999999999999E-10</c:v>
                </c:pt>
                <c:pt idx="7423">
                  <c:v>2.32E-10</c:v>
                </c:pt>
                <c:pt idx="7424">
                  <c:v>2.3000000000000001E-10</c:v>
                </c:pt>
                <c:pt idx="7425">
                  <c:v>2.16E-10</c:v>
                </c:pt>
                <c:pt idx="7426">
                  <c:v>2.2300000000000001E-10</c:v>
                </c:pt>
                <c:pt idx="7427">
                  <c:v>2.3400000000000002E-10</c:v>
                </c:pt>
                <c:pt idx="7428">
                  <c:v>2.03E-10</c:v>
                </c:pt>
                <c:pt idx="7429">
                  <c:v>2.1299999999999999E-10</c:v>
                </c:pt>
                <c:pt idx="7430">
                  <c:v>2.0399999999999999E-10</c:v>
                </c:pt>
                <c:pt idx="7431">
                  <c:v>2.11E-10</c:v>
                </c:pt>
                <c:pt idx="7432">
                  <c:v>2.1299999999999999E-10</c:v>
                </c:pt>
                <c:pt idx="7433">
                  <c:v>2.1400000000000001E-10</c:v>
                </c:pt>
                <c:pt idx="7434">
                  <c:v>2.0600000000000001E-10</c:v>
                </c:pt>
                <c:pt idx="7435">
                  <c:v>2.3500000000000002E-10</c:v>
                </c:pt>
                <c:pt idx="7436">
                  <c:v>2.0700000000000001E-10</c:v>
                </c:pt>
                <c:pt idx="7437">
                  <c:v>2.2300000000000001E-10</c:v>
                </c:pt>
                <c:pt idx="7438">
                  <c:v>1.95E-10</c:v>
                </c:pt>
                <c:pt idx="7439">
                  <c:v>2.25E-10</c:v>
                </c:pt>
                <c:pt idx="7440">
                  <c:v>2.0600000000000001E-10</c:v>
                </c:pt>
                <c:pt idx="7441">
                  <c:v>2.2799999999999999E-10</c:v>
                </c:pt>
                <c:pt idx="7442">
                  <c:v>2.1199999999999999E-10</c:v>
                </c:pt>
                <c:pt idx="7443">
                  <c:v>1.96E-10</c:v>
                </c:pt>
                <c:pt idx="7444">
                  <c:v>2.0399999999999999E-10</c:v>
                </c:pt>
                <c:pt idx="7445">
                  <c:v>2.0700000000000001E-10</c:v>
                </c:pt>
                <c:pt idx="7446">
                  <c:v>2.2200000000000001E-10</c:v>
                </c:pt>
                <c:pt idx="7447">
                  <c:v>2.0800000000000001E-10</c:v>
                </c:pt>
                <c:pt idx="7448">
                  <c:v>2.2900000000000001E-10</c:v>
                </c:pt>
                <c:pt idx="7449">
                  <c:v>2.1899999999999999E-10</c:v>
                </c:pt>
                <c:pt idx="7450">
                  <c:v>2.1899999999999999E-10</c:v>
                </c:pt>
                <c:pt idx="7451">
                  <c:v>1.9799999999999999E-10</c:v>
                </c:pt>
                <c:pt idx="7452">
                  <c:v>2.2900000000000001E-10</c:v>
                </c:pt>
                <c:pt idx="7453">
                  <c:v>2.1400000000000001E-10</c:v>
                </c:pt>
                <c:pt idx="7454">
                  <c:v>2.1899999999999999E-10</c:v>
                </c:pt>
                <c:pt idx="7455">
                  <c:v>2.02E-10</c:v>
                </c:pt>
                <c:pt idx="7456">
                  <c:v>2.1400000000000001E-10</c:v>
                </c:pt>
                <c:pt idx="7457">
                  <c:v>2.1400000000000001E-10</c:v>
                </c:pt>
                <c:pt idx="7458">
                  <c:v>2.02E-10</c:v>
                </c:pt>
                <c:pt idx="7459">
                  <c:v>2.0700000000000001E-10</c:v>
                </c:pt>
                <c:pt idx="7460">
                  <c:v>2.0399999999999999E-10</c:v>
                </c:pt>
                <c:pt idx="7461">
                  <c:v>2.16E-10</c:v>
                </c:pt>
                <c:pt idx="7462">
                  <c:v>1.9799999999999999E-10</c:v>
                </c:pt>
                <c:pt idx="7463">
                  <c:v>2.03E-10</c:v>
                </c:pt>
                <c:pt idx="7464">
                  <c:v>2.4900000000000002E-10</c:v>
                </c:pt>
                <c:pt idx="7465">
                  <c:v>2.09E-10</c:v>
                </c:pt>
                <c:pt idx="7466">
                  <c:v>2.0399999999999999E-10</c:v>
                </c:pt>
                <c:pt idx="7467">
                  <c:v>2.2100000000000001E-10</c:v>
                </c:pt>
                <c:pt idx="7468">
                  <c:v>2.1500000000000001E-10</c:v>
                </c:pt>
                <c:pt idx="7469">
                  <c:v>2.0399999999999999E-10</c:v>
                </c:pt>
                <c:pt idx="7470">
                  <c:v>2.2300000000000001E-10</c:v>
                </c:pt>
                <c:pt idx="7471">
                  <c:v>2.32E-10</c:v>
                </c:pt>
                <c:pt idx="7472">
                  <c:v>2.11E-10</c:v>
                </c:pt>
                <c:pt idx="7473">
                  <c:v>2.3300000000000002E-10</c:v>
                </c:pt>
                <c:pt idx="7474">
                  <c:v>2.1899999999999999E-10</c:v>
                </c:pt>
                <c:pt idx="7475">
                  <c:v>2.1400000000000001E-10</c:v>
                </c:pt>
                <c:pt idx="7476">
                  <c:v>2.17E-10</c:v>
                </c:pt>
                <c:pt idx="7477">
                  <c:v>2.1500000000000001E-10</c:v>
                </c:pt>
                <c:pt idx="7478">
                  <c:v>2.2900000000000001E-10</c:v>
                </c:pt>
                <c:pt idx="7479">
                  <c:v>1.9900000000000001E-10</c:v>
                </c:pt>
                <c:pt idx="7480">
                  <c:v>2.26E-10</c:v>
                </c:pt>
                <c:pt idx="7481">
                  <c:v>1.7800000000000001E-10</c:v>
                </c:pt>
                <c:pt idx="7482">
                  <c:v>2.1299999999999999E-10</c:v>
                </c:pt>
                <c:pt idx="7483">
                  <c:v>2.1199999999999999E-10</c:v>
                </c:pt>
                <c:pt idx="7484">
                  <c:v>2.18E-10</c:v>
                </c:pt>
                <c:pt idx="7485">
                  <c:v>2.0700000000000001E-10</c:v>
                </c:pt>
                <c:pt idx="7486">
                  <c:v>2.1899999999999999E-10</c:v>
                </c:pt>
                <c:pt idx="7487">
                  <c:v>2.09E-10</c:v>
                </c:pt>
                <c:pt idx="7488">
                  <c:v>2.17E-10</c:v>
                </c:pt>
                <c:pt idx="7489">
                  <c:v>2.1E-10</c:v>
                </c:pt>
                <c:pt idx="7490">
                  <c:v>1.9799999999999999E-10</c:v>
                </c:pt>
                <c:pt idx="7491">
                  <c:v>2.32E-10</c:v>
                </c:pt>
                <c:pt idx="7492">
                  <c:v>2.3800000000000001E-10</c:v>
                </c:pt>
                <c:pt idx="7493">
                  <c:v>2.03E-10</c:v>
                </c:pt>
                <c:pt idx="7494">
                  <c:v>2.2100000000000001E-10</c:v>
                </c:pt>
                <c:pt idx="7495">
                  <c:v>2.2799999999999999E-10</c:v>
                </c:pt>
                <c:pt idx="7496">
                  <c:v>2.26E-10</c:v>
                </c:pt>
                <c:pt idx="7497">
                  <c:v>2.0499999999999999E-10</c:v>
                </c:pt>
                <c:pt idx="7498">
                  <c:v>2.0600000000000001E-10</c:v>
                </c:pt>
                <c:pt idx="7499">
                  <c:v>2.3300000000000002E-10</c:v>
                </c:pt>
                <c:pt idx="7500">
                  <c:v>1.9799999999999999E-10</c:v>
                </c:pt>
                <c:pt idx="7501">
                  <c:v>2.1999999999999999E-10</c:v>
                </c:pt>
                <c:pt idx="7502">
                  <c:v>2.0499999999999999E-10</c:v>
                </c:pt>
                <c:pt idx="7503">
                  <c:v>1.9100000000000001E-10</c:v>
                </c:pt>
                <c:pt idx="7504">
                  <c:v>2.1999999999999999E-10</c:v>
                </c:pt>
                <c:pt idx="7505">
                  <c:v>2.24E-10</c:v>
                </c:pt>
                <c:pt idx="7506">
                  <c:v>2.1299999999999999E-10</c:v>
                </c:pt>
                <c:pt idx="7507">
                  <c:v>1.9699999999999999E-10</c:v>
                </c:pt>
                <c:pt idx="7508">
                  <c:v>2.2699999999999999E-10</c:v>
                </c:pt>
                <c:pt idx="7509">
                  <c:v>2.2699999999999999E-10</c:v>
                </c:pt>
                <c:pt idx="7510">
                  <c:v>2.2900000000000001E-10</c:v>
                </c:pt>
                <c:pt idx="7511">
                  <c:v>2.1299999999999999E-10</c:v>
                </c:pt>
                <c:pt idx="7512">
                  <c:v>2.2100000000000001E-10</c:v>
                </c:pt>
                <c:pt idx="7513">
                  <c:v>1.8899999999999999E-10</c:v>
                </c:pt>
                <c:pt idx="7514">
                  <c:v>2.25E-10</c:v>
                </c:pt>
                <c:pt idx="7515">
                  <c:v>2.1199999999999999E-10</c:v>
                </c:pt>
                <c:pt idx="7516">
                  <c:v>2.4399999999999998E-10</c:v>
                </c:pt>
                <c:pt idx="7517">
                  <c:v>2.0499999999999999E-10</c:v>
                </c:pt>
                <c:pt idx="7518">
                  <c:v>2.2300000000000001E-10</c:v>
                </c:pt>
                <c:pt idx="7519">
                  <c:v>2.1899999999999999E-10</c:v>
                </c:pt>
                <c:pt idx="7520">
                  <c:v>2.25E-10</c:v>
                </c:pt>
                <c:pt idx="7521">
                  <c:v>1.9100000000000001E-10</c:v>
                </c:pt>
                <c:pt idx="7522">
                  <c:v>2.2300000000000001E-10</c:v>
                </c:pt>
                <c:pt idx="7523">
                  <c:v>2.11E-10</c:v>
                </c:pt>
                <c:pt idx="7524">
                  <c:v>2.4199999999999999E-10</c:v>
                </c:pt>
                <c:pt idx="7525">
                  <c:v>2.0600000000000001E-10</c:v>
                </c:pt>
                <c:pt idx="7526">
                  <c:v>2.17E-10</c:v>
                </c:pt>
                <c:pt idx="7527">
                  <c:v>2.0399999999999999E-10</c:v>
                </c:pt>
                <c:pt idx="7528">
                  <c:v>2.2699999999999999E-10</c:v>
                </c:pt>
                <c:pt idx="7529">
                  <c:v>2.03E-10</c:v>
                </c:pt>
                <c:pt idx="7530">
                  <c:v>1.9799999999999999E-10</c:v>
                </c:pt>
                <c:pt idx="7531">
                  <c:v>2.11E-10</c:v>
                </c:pt>
                <c:pt idx="7532">
                  <c:v>1.9799999999999999E-10</c:v>
                </c:pt>
                <c:pt idx="7533">
                  <c:v>2.0600000000000001E-10</c:v>
                </c:pt>
                <c:pt idx="7534">
                  <c:v>2.24E-10</c:v>
                </c:pt>
                <c:pt idx="7535">
                  <c:v>2.3000000000000001E-10</c:v>
                </c:pt>
                <c:pt idx="7536">
                  <c:v>1.9200000000000001E-10</c:v>
                </c:pt>
                <c:pt idx="7537">
                  <c:v>2.0600000000000001E-10</c:v>
                </c:pt>
                <c:pt idx="7538">
                  <c:v>2.1400000000000001E-10</c:v>
                </c:pt>
                <c:pt idx="7539">
                  <c:v>2.0600000000000001E-10</c:v>
                </c:pt>
                <c:pt idx="7540">
                  <c:v>2.0399999999999999E-10</c:v>
                </c:pt>
                <c:pt idx="7541">
                  <c:v>2.01E-10</c:v>
                </c:pt>
                <c:pt idx="7542">
                  <c:v>2.11E-10</c:v>
                </c:pt>
                <c:pt idx="7543">
                  <c:v>1.9699999999999999E-10</c:v>
                </c:pt>
                <c:pt idx="7544">
                  <c:v>2.25E-10</c:v>
                </c:pt>
                <c:pt idx="7545">
                  <c:v>2.02E-10</c:v>
                </c:pt>
                <c:pt idx="7546">
                  <c:v>2.2699999999999999E-10</c:v>
                </c:pt>
                <c:pt idx="7547">
                  <c:v>1.9100000000000001E-10</c:v>
                </c:pt>
                <c:pt idx="7548">
                  <c:v>2.1299999999999999E-10</c:v>
                </c:pt>
                <c:pt idx="7549">
                  <c:v>2.03E-10</c:v>
                </c:pt>
                <c:pt idx="7550">
                  <c:v>1.9300000000000001E-10</c:v>
                </c:pt>
                <c:pt idx="7551">
                  <c:v>2.1999999999999999E-10</c:v>
                </c:pt>
                <c:pt idx="7552">
                  <c:v>2.0399999999999999E-10</c:v>
                </c:pt>
                <c:pt idx="7553">
                  <c:v>1.9100000000000001E-10</c:v>
                </c:pt>
                <c:pt idx="7554">
                  <c:v>2.11E-10</c:v>
                </c:pt>
                <c:pt idx="7555">
                  <c:v>2.01E-10</c:v>
                </c:pt>
                <c:pt idx="7556">
                  <c:v>2.2100000000000001E-10</c:v>
                </c:pt>
                <c:pt idx="7557">
                  <c:v>2.3500000000000002E-10</c:v>
                </c:pt>
                <c:pt idx="7558">
                  <c:v>2.18E-10</c:v>
                </c:pt>
                <c:pt idx="7559">
                  <c:v>2.0600000000000001E-10</c:v>
                </c:pt>
                <c:pt idx="7560">
                  <c:v>2.0800000000000001E-10</c:v>
                </c:pt>
                <c:pt idx="7561">
                  <c:v>2.0000000000000001E-10</c:v>
                </c:pt>
                <c:pt idx="7562">
                  <c:v>2.25E-10</c:v>
                </c:pt>
                <c:pt idx="7563">
                  <c:v>2.01E-10</c:v>
                </c:pt>
                <c:pt idx="7564">
                  <c:v>2.16E-10</c:v>
                </c:pt>
                <c:pt idx="7565">
                  <c:v>2.2100000000000001E-10</c:v>
                </c:pt>
                <c:pt idx="7566">
                  <c:v>2.4E-10</c:v>
                </c:pt>
                <c:pt idx="7567">
                  <c:v>2.02E-10</c:v>
                </c:pt>
                <c:pt idx="7568">
                  <c:v>2.0399999999999999E-10</c:v>
                </c:pt>
                <c:pt idx="7569">
                  <c:v>2.0800000000000001E-10</c:v>
                </c:pt>
                <c:pt idx="7570">
                  <c:v>2.01E-10</c:v>
                </c:pt>
                <c:pt idx="7571">
                  <c:v>2.0700000000000001E-10</c:v>
                </c:pt>
                <c:pt idx="7572">
                  <c:v>2.03E-10</c:v>
                </c:pt>
                <c:pt idx="7573">
                  <c:v>2.17E-10</c:v>
                </c:pt>
                <c:pt idx="7574">
                  <c:v>2.3000000000000001E-10</c:v>
                </c:pt>
                <c:pt idx="7575">
                  <c:v>2.2799999999999999E-10</c:v>
                </c:pt>
                <c:pt idx="7576">
                  <c:v>2.4499999999999998E-10</c:v>
                </c:pt>
                <c:pt idx="7577">
                  <c:v>2.1500000000000001E-10</c:v>
                </c:pt>
                <c:pt idx="7578">
                  <c:v>1.8999999999999999E-10</c:v>
                </c:pt>
                <c:pt idx="7579">
                  <c:v>2.4199999999999999E-10</c:v>
                </c:pt>
                <c:pt idx="7580">
                  <c:v>1.9699999999999999E-10</c:v>
                </c:pt>
                <c:pt idx="7581">
                  <c:v>2.1299999999999999E-10</c:v>
                </c:pt>
                <c:pt idx="7582">
                  <c:v>2.0399999999999999E-10</c:v>
                </c:pt>
                <c:pt idx="7583">
                  <c:v>2.3500000000000002E-10</c:v>
                </c:pt>
                <c:pt idx="7584">
                  <c:v>2.01E-10</c:v>
                </c:pt>
                <c:pt idx="7585">
                  <c:v>2.02E-10</c:v>
                </c:pt>
                <c:pt idx="7586">
                  <c:v>2.32E-10</c:v>
                </c:pt>
                <c:pt idx="7587">
                  <c:v>2.4800000000000002E-10</c:v>
                </c:pt>
                <c:pt idx="7588">
                  <c:v>2.16E-10</c:v>
                </c:pt>
                <c:pt idx="7589">
                  <c:v>1.9900000000000001E-10</c:v>
                </c:pt>
                <c:pt idx="7590">
                  <c:v>2.5200000000000001E-10</c:v>
                </c:pt>
                <c:pt idx="7591">
                  <c:v>2.17E-10</c:v>
                </c:pt>
                <c:pt idx="7592">
                  <c:v>2.0499999999999999E-10</c:v>
                </c:pt>
                <c:pt idx="7593">
                  <c:v>2.16E-10</c:v>
                </c:pt>
                <c:pt idx="7594">
                  <c:v>2.0499999999999999E-10</c:v>
                </c:pt>
                <c:pt idx="7595">
                  <c:v>2.18E-10</c:v>
                </c:pt>
                <c:pt idx="7596">
                  <c:v>2.1199999999999999E-10</c:v>
                </c:pt>
                <c:pt idx="7597">
                  <c:v>2.26E-10</c:v>
                </c:pt>
                <c:pt idx="7598">
                  <c:v>2.2100000000000001E-10</c:v>
                </c:pt>
                <c:pt idx="7599">
                  <c:v>2.3400000000000002E-10</c:v>
                </c:pt>
                <c:pt idx="7600">
                  <c:v>2.3800000000000001E-10</c:v>
                </c:pt>
                <c:pt idx="7601">
                  <c:v>2.1199999999999999E-10</c:v>
                </c:pt>
                <c:pt idx="7602">
                  <c:v>1.96E-10</c:v>
                </c:pt>
                <c:pt idx="7603">
                  <c:v>2.2100000000000001E-10</c:v>
                </c:pt>
                <c:pt idx="7604">
                  <c:v>1.94E-10</c:v>
                </c:pt>
                <c:pt idx="7605">
                  <c:v>2.17E-10</c:v>
                </c:pt>
                <c:pt idx="7606">
                  <c:v>1.9300000000000001E-10</c:v>
                </c:pt>
                <c:pt idx="7607">
                  <c:v>2.18E-10</c:v>
                </c:pt>
                <c:pt idx="7608">
                  <c:v>2.0000000000000001E-10</c:v>
                </c:pt>
                <c:pt idx="7609">
                  <c:v>2.01E-10</c:v>
                </c:pt>
                <c:pt idx="7610">
                  <c:v>2.1199999999999999E-10</c:v>
                </c:pt>
                <c:pt idx="7611">
                  <c:v>1.96E-10</c:v>
                </c:pt>
                <c:pt idx="7612">
                  <c:v>1.96E-10</c:v>
                </c:pt>
                <c:pt idx="7613">
                  <c:v>1.9699999999999999E-10</c:v>
                </c:pt>
                <c:pt idx="7614">
                  <c:v>2.1E-10</c:v>
                </c:pt>
                <c:pt idx="7615">
                  <c:v>2.24E-10</c:v>
                </c:pt>
                <c:pt idx="7616">
                  <c:v>2.2300000000000001E-10</c:v>
                </c:pt>
                <c:pt idx="7617">
                  <c:v>2.0399999999999999E-10</c:v>
                </c:pt>
                <c:pt idx="7618">
                  <c:v>1.81E-10</c:v>
                </c:pt>
                <c:pt idx="7619">
                  <c:v>2.1999999999999999E-10</c:v>
                </c:pt>
                <c:pt idx="7620">
                  <c:v>2.3000000000000001E-10</c:v>
                </c:pt>
                <c:pt idx="7621">
                  <c:v>2.1E-10</c:v>
                </c:pt>
                <c:pt idx="7622">
                  <c:v>2.0800000000000001E-10</c:v>
                </c:pt>
                <c:pt idx="7623">
                  <c:v>2.3000000000000001E-10</c:v>
                </c:pt>
                <c:pt idx="7624">
                  <c:v>1.9799999999999999E-10</c:v>
                </c:pt>
                <c:pt idx="7625">
                  <c:v>2.2100000000000001E-10</c:v>
                </c:pt>
                <c:pt idx="7626">
                  <c:v>2.2699999999999999E-10</c:v>
                </c:pt>
                <c:pt idx="7627">
                  <c:v>2.17E-10</c:v>
                </c:pt>
                <c:pt idx="7628">
                  <c:v>2.1899999999999999E-10</c:v>
                </c:pt>
                <c:pt idx="7629">
                  <c:v>2.2699999999999999E-10</c:v>
                </c:pt>
                <c:pt idx="7630">
                  <c:v>2.24E-10</c:v>
                </c:pt>
                <c:pt idx="7631">
                  <c:v>2.03E-10</c:v>
                </c:pt>
                <c:pt idx="7632">
                  <c:v>2.0399999999999999E-10</c:v>
                </c:pt>
                <c:pt idx="7633">
                  <c:v>2.3800000000000001E-10</c:v>
                </c:pt>
                <c:pt idx="7634">
                  <c:v>2.0700000000000001E-10</c:v>
                </c:pt>
                <c:pt idx="7635">
                  <c:v>2.24E-10</c:v>
                </c:pt>
                <c:pt idx="7636">
                  <c:v>1.9799999999999999E-10</c:v>
                </c:pt>
                <c:pt idx="7637">
                  <c:v>2.24E-10</c:v>
                </c:pt>
                <c:pt idx="7638">
                  <c:v>1.9799999999999999E-10</c:v>
                </c:pt>
                <c:pt idx="7639">
                  <c:v>2.0499999999999999E-10</c:v>
                </c:pt>
                <c:pt idx="7640">
                  <c:v>2.3300000000000002E-10</c:v>
                </c:pt>
                <c:pt idx="7641">
                  <c:v>2.54E-10</c:v>
                </c:pt>
                <c:pt idx="7642">
                  <c:v>2.11E-10</c:v>
                </c:pt>
                <c:pt idx="7643">
                  <c:v>1.9699999999999999E-10</c:v>
                </c:pt>
                <c:pt idx="7644">
                  <c:v>1.9799999999999999E-10</c:v>
                </c:pt>
                <c:pt idx="7645">
                  <c:v>2.1999999999999999E-10</c:v>
                </c:pt>
                <c:pt idx="7646">
                  <c:v>2.1400000000000001E-10</c:v>
                </c:pt>
                <c:pt idx="7647">
                  <c:v>1.9900000000000001E-10</c:v>
                </c:pt>
                <c:pt idx="7648">
                  <c:v>2.2699999999999999E-10</c:v>
                </c:pt>
                <c:pt idx="7649">
                  <c:v>2.18E-10</c:v>
                </c:pt>
                <c:pt idx="7650">
                  <c:v>2.1500000000000001E-10</c:v>
                </c:pt>
                <c:pt idx="7651">
                  <c:v>2.1400000000000001E-10</c:v>
                </c:pt>
                <c:pt idx="7652">
                  <c:v>2.0000000000000001E-10</c:v>
                </c:pt>
                <c:pt idx="7653">
                  <c:v>2.0600000000000001E-10</c:v>
                </c:pt>
                <c:pt idx="7654">
                  <c:v>2.09E-10</c:v>
                </c:pt>
                <c:pt idx="7655">
                  <c:v>1.9100000000000001E-10</c:v>
                </c:pt>
                <c:pt idx="7656">
                  <c:v>2.3000000000000001E-10</c:v>
                </c:pt>
                <c:pt idx="7657">
                  <c:v>2.03E-10</c:v>
                </c:pt>
                <c:pt idx="7658">
                  <c:v>2.1999999999999999E-10</c:v>
                </c:pt>
                <c:pt idx="7659">
                  <c:v>2.18E-10</c:v>
                </c:pt>
                <c:pt idx="7660">
                  <c:v>2.2799999999999999E-10</c:v>
                </c:pt>
                <c:pt idx="7661">
                  <c:v>2.0800000000000001E-10</c:v>
                </c:pt>
                <c:pt idx="7662">
                  <c:v>1.87E-10</c:v>
                </c:pt>
                <c:pt idx="7663">
                  <c:v>2.11E-10</c:v>
                </c:pt>
                <c:pt idx="7664">
                  <c:v>1.8899999999999999E-10</c:v>
                </c:pt>
                <c:pt idx="7665">
                  <c:v>2.4299999999999999E-10</c:v>
                </c:pt>
                <c:pt idx="7666">
                  <c:v>1.95E-10</c:v>
                </c:pt>
                <c:pt idx="7667">
                  <c:v>2.0399999999999999E-10</c:v>
                </c:pt>
                <c:pt idx="7668">
                  <c:v>2.2100000000000001E-10</c:v>
                </c:pt>
                <c:pt idx="7669">
                  <c:v>2.0800000000000001E-10</c:v>
                </c:pt>
                <c:pt idx="7670">
                  <c:v>2.3000000000000001E-10</c:v>
                </c:pt>
                <c:pt idx="7671">
                  <c:v>2.16E-10</c:v>
                </c:pt>
                <c:pt idx="7672">
                  <c:v>2.1500000000000001E-10</c:v>
                </c:pt>
                <c:pt idx="7673">
                  <c:v>2.3600000000000001E-10</c:v>
                </c:pt>
                <c:pt idx="7674">
                  <c:v>2.2699999999999999E-10</c:v>
                </c:pt>
                <c:pt idx="7675">
                  <c:v>1.9200000000000001E-10</c:v>
                </c:pt>
                <c:pt idx="7676">
                  <c:v>2.0399999999999999E-10</c:v>
                </c:pt>
                <c:pt idx="7677">
                  <c:v>2.1500000000000001E-10</c:v>
                </c:pt>
                <c:pt idx="7678">
                  <c:v>2.17E-10</c:v>
                </c:pt>
                <c:pt idx="7679">
                  <c:v>1.94E-10</c:v>
                </c:pt>
                <c:pt idx="7680">
                  <c:v>2.02E-10</c:v>
                </c:pt>
                <c:pt idx="7681">
                  <c:v>2.26E-10</c:v>
                </c:pt>
                <c:pt idx="7682">
                  <c:v>2.25E-10</c:v>
                </c:pt>
                <c:pt idx="7683">
                  <c:v>2.3400000000000002E-10</c:v>
                </c:pt>
                <c:pt idx="7684">
                  <c:v>2.0499999999999999E-10</c:v>
                </c:pt>
                <c:pt idx="7685">
                  <c:v>2.17E-10</c:v>
                </c:pt>
                <c:pt idx="7686">
                  <c:v>1.9699999999999999E-10</c:v>
                </c:pt>
                <c:pt idx="7687">
                  <c:v>2.1E-10</c:v>
                </c:pt>
                <c:pt idx="7688">
                  <c:v>2.2200000000000001E-10</c:v>
                </c:pt>
                <c:pt idx="7689">
                  <c:v>1.8299999999999999E-10</c:v>
                </c:pt>
                <c:pt idx="7690">
                  <c:v>2.02E-10</c:v>
                </c:pt>
                <c:pt idx="7691">
                  <c:v>1.8199999999999999E-10</c:v>
                </c:pt>
                <c:pt idx="7692">
                  <c:v>2.2100000000000001E-10</c:v>
                </c:pt>
                <c:pt idx="7693">
                  <c:v>2.2200000000000001E-10</c:v>
                </c:pt>
                <c:pt idx="7694">
                  <c:v>2.1899999999999999E-10</c:v>
                </c:pt>
                <c:pt idx="7695">
                  <c:v>2.1199999999999999E-10</c:v>
                </c:pt>
                <c:pt idx="7696">
                  <c:v>2.16E-10</c:v>
                </c:pt>
                <c:pt idx="7697">
                  <c:v>2.2699999999999999E-10</c:v>
                </c:pt>
                <c:pt idx="7698">
                  <c:v>2.1899999999999999E-10</c:v>
                </c:pt>
                <c:pt idx="7699">
                  <c:v>1.9900000000000001E-10</c:v>
                </c:pt>
                <c:pt idx="7700">
                  <c:v>2.16E-10</c:v>
                </c:pt>
                <c:pt idx="7701">
                  <c:v>2.0700000000000001E-10</c:v>
                </c:pt>
                <c:pt idx="7702">
                  <c:v>2.09E-10</c:v>
                </c:pt>
                <c:pt idx="7703">
                  <c:v>1.9699999999999999E-10</c:v>
                </c:pt>
                <c:pt idx="7704">
                  <c:v>1.94E-10</c:v>
                </c:pt>
                <c:pt idx="7705">
                  <c:v>2.31E-10</c:v>
                </c:pt>
                <c:pt idx="7706">
                  <c:v>2.2200000000000001E-10</c:v>
                </c:pt>
                <c:pt idx="7707">
                  <c:v>2.11E-10</c:v>
                </c:pt>
                <c:pt idx="7708">
                  <c:v>2.01E-10</c:v>
                </c:pt>
                <c:pt idx="7709">
                  <c:v>2.0800000000000001E-10</c:v>
                </c:pt>
                <c:pt idx="7710">
                  <c:v>2.01E-10</c:v>
                </c:pt>
                <c:pt idx="7711">
                  <c:v>2.11E-10</c:v>
                </c:pt>
                <c:pt idx="7712">
                  <c:v>2.0700000000000001E-10</c:v>
                </c:pt>
                <c:pt idx="7713">
                  <c:v>2.32E-10</c:v>
                </c:pt>
                <c:pt idx="7714">
                  <c:v>2.16E-10</c:v>
                </c:pt>
                <c:pt idx="7715">
                  <c:v>2.03E-10</c:v>
                </c:pt>
                <c:pt idx="7716">
                  <c:v>2.18E-10</c:v>
                </c:pt>
                <c:pt idx="7717">
                  <c:v>2.0700000000000001E-10</c:v>
                </c:pt>
                <c:pt idx="7718">
                  <c:v>2.1899999999999999E-10</c:v>
                </c:pt>
                <c:pt idx="7719">
                  <c:v>1.9300000000000001E-10</c:v>
                </c:pt>
                <c:pt idx="7720">
                  <c:v>2.2100000000000001E-10</c:v>
                </c:pt>
                <c:pt idx="7721">
                  <c:v>2.1E-10</c:v>
                </c:pt>
                <c:pt idx="7722">
                  <c:v>2.02E-10</c:v>
                </c:pt>
                <c:pt idx="7723">
                  <c:v>2.16E-10</c:v>
                </c:pt>
                <c:pt idx="7724">
                  <c:v>2.25E-10</c:v>
                </c:pt>
                <c:pt idx="7725">
                  <c:v>2.0800000000000001E-10</c:v>
                </c:pt>
                <c:pt idx="7726">
                  <c:v>2.09E-10</c:v>
                </c:pt>
                <c:pt idx="7727">
                  <c:v>2.09E-10</c:v>
                </c:pt>
                <c:pt idx="7728">
                  <c:v>2.1199999999999999E-10</c:v>
                </c:pt>
                <c:pt idx="7729">
                  <c:v>2.09E-10</c:v>
                </c:pt>
                <c:pt idx="7730">
                  <c:v>2.24E-10</c:v>
                </c:pt>
                <c:pt idx="7731">
                  <c:v>2.17E-10</c:v>
                </c:pt>
                <c:pt idx="7732">
                  <c:v>2.1199999999999999E-10</c:v>
                </c:pt>
                <c:pt idx="7733">
                  <c:v>2.0000000000000001E-10</c:v>
                </c:pt>
                <c:pt idx="7734">
                  <c:v>2.2200000000000001E-10</c:v>
                </c:pt>
                <c:pt idx="7735">
                  <c:v>2.0800000000000001E-10</c:v>
                </c:pt>
                <c:pt idx="7736">
                  <c:v>2.16E-10</c:v>
                </c:pt>
                <c:pt idx="7737">
                  <c:v>2.0499999999999999E-10</c:v>
                </c:pt>
                <c:pt idx="7738">
                  <c:v>2.0700000000000001E-10</c:v>
                </c:pt>
                <c:pt idx="7739">
                  <c:v>2.1400000000000001E-10</c:v>
                </c:pt>
                <c:pt idx="7740">
                  <c:v>1.9900000000000001E-10</c:v>
                </c:pt>
                <c:pt idx="7741">
                  <c:v>2.2300000000000001E-10</c:v>
                </c:pt>
                <c:pt idx="7742">
                  <c:v>1.8899999999999999E-10</c:v>
                </c:pt>
                <c:pt idx="7743">
                  <c:v>2.1299999999999999E-10</c:v>
                </c:pt>
                <c:pt idx="7744">
                  <c:v>1.95E-10</c:v>
                </c:pt>
                <c:pt idx="7745">
                  <c:v>2.16E-10</c:v>
                </c:pt>
                <c:pt idx="7746">
                  <c:v>1.86E-10</c:v>
                </c:pt>
                <c:pt idx="7747">
                  <c:v>2.2799999999999999E-10</c:v>
                </c:pt>
                <c:pt idx="7748">
                  <c:v>2.2200000000000001E-10</c:v>
                </c:pt>
                <c:pt idx="7749">
                  <c:v>2.1899999999999999E-10</c:v>
                </c:pt>
                <c:pt idx="7750">
                  <c:v>2.0499999999999999E-10</c:v>
                </c:pt>
                <c:pt idx="7751">
                  <c:v>2.02E-10</c:v>
                </c:pt>
                <c:pt idx="7752">
                  <c:v>2.2200000000000001E-10</c:v>
                </c:pt>
                <c:pt idx="7753">
                  <c:v>2.02E-10</c:v>
                </c:pt>
                <c:pt idx="7754">
                  <c:v>2.0000000000000001E-10</c:v>
                </c:pt>
                <c:pt idx="7755">
                  <c:v>1.9799999999999999E-10</c:v>
                </c:pt>
                <c:pt idx="7756">
                  <c:v>2.11E-10</c:v>
                </c:pt>
                <c:pt idx="7757">
                  <c:v>2.03E-10</c:v>
                </c:pt>
                <c:pt idx="7758">
                  <c:v>2.0800000000000001E-10</c:v>
                </c:pt>
                <c:pt idx="7759">
                  <c:v>1.9900000000000001E-10</c:v>
                </c:pt>
                <c:pt idx="7760">
                  <c:v>1.9100000000000001E-10</c:v>
                </c:pt>
                <c:pt idx="7761">
                  <c:v>2.0600000000000001E-10</c:v>
                </c:pt>
                <c:pt idx="7762">
                  <c:v>2.17E-10</c:v>
                </c:pt>
                <c:pt idx="7763">
                  <c:v>2.1500000000000001E-10</c:v>
                </c:pt>
                <c:pt idx="7764">
                  <c:v>2.17E-10</c:v>
                </c:pt>
                <c:pt idx="7765">
                  <c:v>2.0700000000000001E-10</c:v>
                </c:pt>
                <c:pt idx="7766">
                  <c:v>1.9900000000000001E-10</c:v>
                </c:pt>
                <c:pt idx="7767">
                  <c:v>1.8899999999999999E-10</c:v>
                </c:pt>
                <c:pt idx="7768">
                  <c:v>2.0399999999999999E-10</c:v>
                </c:pt>
                <c:pt idx="7769">
                  <c:v>2.25E-10</c:v>
                </c:pt>
                <c:pt idx="7770">
                  <c:v>2.09E-10</c:v>
                </c:pt>
                <c:pt idx="7771">
                  <c:v>2.0800000000000001E-10</c:v>
                </c:pt>
                <c:pt idx="7772">
                  <c:v>1.9699999999999999E-10</c:v>
                </c:pt>
                <c:pt idx="7773">
                  <c:v>2.0399999999999999E-10</c:v>
                </c:pt>
                <c:pt idx="7774">
                  <c:v>2.25E-10</c:v>
                </c:pt>
                <c:pt idx="7775">
                  <c:v>2.0600000000000001E-10</c:v>
                </c:pt>
                <c:pt idx="7776">
                  <c:v>1.96E-10</c:v>
                </c:pt>
                <c:pt idx="7777">
                  <c:v>2.2900000000000001E-10</c:v>
                </c:pt>
                <c:pt idx="7778">
                  <c:v>2.18E-10</c:v>
                </c:pt>
                <c:pt idx="7779">
                  <c:v>1.9300000000000001E-10</c:v>
                </c:pt>
                <c:pt idx="7780">
                  <c:v>2.2100000000000001E-10</c:v>
                </c:pt>
                <c:pt idx="7781">
                  <c:v>2.1500000000000001E-10</c:v>
                </c:pt>
                <c:pt idx="7782">
                  <c:v>2.03E-10</c:v>
                </c:pt>
                <c:pt idx="7783">
                  <c:v>1.95E-10</c:v>
                </c:pt>
                <c:pt idx="7784">
                  <c:v>1.9900000000000001E-10</c:v>
                </c:pt>
                <c:pt idx="7785">
                  <c:v>2.26E-10</c:v>
                </c:pt>
                <c:pt idx="7786">
                  <c:v>2.0600000000000001E-10</c:v>
                </c:pt>
                <c:pt idx="7787">
                  <c:v>2.32E-10</c:v>
                </c:pt>
                <c:pt idx="7788">
                  <c:v>1.96E-10</c:v>
                </c:pt>
                <c:pt idx="7789">
                  <c:v>2.09E-10</c:v>
                </c:pt>
                <c:pt idx="7790">
                  <c:v>2.01E-10</c:v>
                </c:pt>
                <c:pt idx="7791">
                  <c:v>1.9100000000000001E-10</c:v>
                </c:pt>
                <c:pt idx="7792">
                  <c:v>2.16E-10</c:v>
                </c:pt>
                <c:pt idx="7793">
                  <c:v>2.0399999999999999E-10</c:v>
                </c:pt>
                <c:pt idx="7794">
                  <c:v>1.9300000000000001E-10</c:v>
                </c:pt>
                <c:pt idx="7795">
                  <c:v>2.26E-10</c:v>
                </c:pt>
                <c:pt idx="7796">
                  <c:v>2.2900000000000001E-10</c:v>
                </c:pt>
                <c:pt idx="7797">
                  <c:v>2.1400000000000001E-10</c:v>
                </c:pt>
                <c:pt idx="7798">
                  <c:v>2.01E-10</c:v>
                </c:pt>
                <c:pt idx="7799">
                  <c:v>2.3600000000000001E-10</c:v>
                </c:pt>
                <c:pt idx="7800">
                  <c:v>2.03E-10</c:v>
                </c:pt>
                <c:pt idx="7801">
                  <c:v>2.0800000000000001E-10</c:v>
                </c:pt>
                <c:pt idx="7802">
                  <c:v>2.1999999999999999E-10</c:v>
                </c:pt>
                <c:pt idx="7803">
                  <c:v>2.1400000000000001E-10</c:v>
                </c:pt>
                <c:pt idx="7804">
                  <c:v>2.25E-10</c:v>
                </c:pt>
                <c:pt idx="7805">
                  <c:v>2.0800000000000001E-10</c:v>
                </c:pt>
                <c:pt idx="7806">
                  <c:v>2.0700000000000001E-10</c:v>
                </c:pt>
                <c:pt idx="7807">
                  <c:v>2.01E-10</c:v>
                </c:pt>
                <c:pt idx="7808">
                  <c:v>2.1299999999999999E-10</c:v>
                </c:pt>
                <c:pt idx="7809">
                  <c:v>2.01E-10</c:v>
                </c:pt>
                <c:pt idx="7810">
                  <c:v>2.26E-10</c:v>
                </c:pt>
                <c:pt idx="7811">
                  <c:v>2.03E-10</c:v>
                </c:pt>
                <c:pt idx="7812">
                  <c:v>2.11E-10</c:v>
                </c:pt>
                <c:pt idx="7813">
                  <c:v>2.0700000000000001E-10</c:v>
                </c:pt>
                <c:pt idx="7814">
                  <c:v>2.2200000000000001E-10</c:v>
                </c:pt>
                <c:pt idx="7815">
                  <c:v>1.9900000000000001E-10</c:v>
                </c:pt>
                <c:pt idx="7816">
                  <c:v>2.0700000000000001E-10</c:v>
                </c:pt>
                <c:pt idx="7817">
                  <c:v>1.94E-10</c:v>
                </c:pt>
                <c:pt idx="7818">
                  <c:v>2.0700000000000001E-10</c:v>
                </c:pt>
                <c:pt idx="7819">
                  <c:v>2.0600000000000001E-10</c:v>
                </c:pt>
                <c:pt idx="7820">
                  <c:v>2.0800000000000001E-10</c:v>
                </c:pt>
                <c:pt idx="7821">
                  <c:v>2.02E-10</c:v>
                </c:pt>
                <c:pt idx="7822">
                  <c:v>2.0800000000000001E-10</c:v>
                </c:pt>
                <c:pt idx="7823">
                  <c:v>1.9100000000000001E-10</c:v>
                </c:pt>
                <c:pt idx="7824">
                  <c:v>1.86E-10</c:v>
                </c:pt>
                <c:pt idx="7825">
                  <c:v>2.02E-10</c:v>
                </c:pt>
                <c:pt idx="7826">
                  <c:v>2.02E-10</c:v>
                </c:pt>
                <c:pt idx="7827">
                  <c:v>2.02E-10</c:v>
                </c:pt>
                <c:pt idx="7828">
                  <c:v>2.16E-10</c:v>
                </c:pt>
                <c:pt idx="7829">
                  <c:v>2.1500000000000001E-10</c:v>
                </c:pt>
                <c:pt idx="7830">
                  <c:v>1.9900000000000001E-10</c:v>
                </c:pt>
                <c:pt idx="7831">
                  <c:v>1.96E-10</c:v>
                </c:pt>
                <c:pt idx="7832">
                  <c:v>2.1199999999999999E-10</c:v>
                </c:pt>
                <c:pt idx="7833">
                  <c:v>1.95E-10</c:v>
                </c:pt>
                <c:pt idx="7834">
                  <c:v>2.0399999999999999E-10</c:v>
                </c:pt>
                <c:pt idx="7835">
                  <c:v>2.01E-10</c:v>
                </c:pt>
                <c:pt idx="7836">
                  <c:v>1.96E-10</c:v>
                </c:pt>
                <c:pt idx="7837">
                  <c:v>2.0800000000000001E-10</c:v>
                </c:pt>
                <c:pt idx="7838">
                  <c:v>2.0000000000000001E-10</c:v>
                </c:pt>
                <c:pt idx="7839">
                  <c:v>2.1999999999999999E-10</c:v>
                </c:pt>
                <c:pt idx="7840">
                  <c:v>2.0800000000000001E-10</c:v>
                </c:pt>
                <c:pt idx="7841">
                  <c:v>2.18E-10</c:v>
                </c:pt>
                <c:pt idx="7842">
                  <c:v>1.9799999999999999E-10</c:v>
                </c:pt>
                <c:pt idx="7843">
                  <c:v>1.8999999999999999E-10</c:v>
                </c:pt>
                <c:pt idx="7844">
                  <c:v>2.2100000000000001E-10</c:v>
                </c:pt>
                <c:pt idx="7845">
                  <c:v>2.0600000000000001E-10</c:v>
                </c:pt>
                <c:pt idx="7846">
                  <c:v>1.9200000000000001E-10</c:v>
                </c:pt>
                <c:pt idx="7847">
                  <c:v>2.3700000000000001E-10</c:v>
                </c:pt>
                <c:pt idx="7848">
                  <c:v>2.2799999999999999E-10</c:v>
                </c:pt>
                <c:pt idx="7849">
                  <c:v>2.01E-10</c:v>
                </c:pt>
                <c:pt idx="7850">
                  <c:v>2.02E-10</c:v>
                </c:pt>
                <c:pt idx="7851">
                  <c:v>2.1400000000000001E-10</c:v>
                </c:pt>
                <c:pt idx="7852">
                  <c:v>1.96E-10</c:v>
                </c:pt>
                <c:pt idx="7853">
                  <c:v>2.1500000000000001E-10</c:v>
                </c:pt>
                <c:pt idx="7854">
                  <c:v>2.0600000000000001E-10</c:v>
                </c:pt>
                <c:pt idx="7855">
                  <c:v>2.0800000000000001E-10</c:v>
                </c:pt>
                <c:pt idx="7856">
                  <c:v>1.7800000000000001E-10</c:v>
                </c:pt>
                <c:pt idx="7857">
                  <c:v>2.02E-10</c:v>
                </c:pt>
                <c:pt idx="7858">
                  <c:v>2.0700000000000001E-10</c:v>
                </c:pt>
                <c:pt idx="7859">
                  <c:v>1.9799999999999999E-10</c:v>
                </c:pt>
                <c:pt idx="7860">
                  <c:v>1.96E-10</c:v>
                </c:pt>
                <c:pt idx="7861">
                  <c:v>1.9200000000000001E-10</c:v>
                </c:pt>
                <c:pt idx="7862">
                  <c:v>2.09E-10</c:v>
                </c:pt>
                <c:pt idx="7863">
                  <c:v>2.1E-10</c:v>
                </c:pt>
                <c:pt idx="7864">
                  <c:v>1.8899999999999999E-10</c:v>
                </c:pt>
                <c:pt idx="7865">
                  <c:v>1.9799999999999999E-10</c:v>
                </c:pt>
                <c:pt idx="7866">
                  <c:v>1.81E-10</c:v>
                </c:pt>
                <c:pt idx="7867">
                  <c:v>2.09E-10</c:v>
                </c:pt>
                <c:pt idx="7868">
                  <c:v>1.95E-10</c:v>
                </c:pt>
                <c:pt idx="7869">
                  <c:v>2.2100000000000001E-10</c:v>
                </c:pt>
                <c:pt idx="7870">
                  <c:v>1.9200000000000001E-10</c:v>
                </c:pt>
                <c:pt idx="7871">
                  <c:v>2.09E-10</c:v>
                </c:pt>
                <c:pt idx="7872">
                  <c:v>2.02E-10</c:v>
                </c:pt>
                <c:pt idx="7873">
                  <c:v>2.0399999999999999E-10</c:v>
                </c:pt>
                <c:pt idx="7874">
                  <c:v>2.03E-10</c:v>
                </c:pt>
                <c:pt idx="7875">
                  <c:v>2.01E-10</c:v>
                </c:pt>
                <c:pt idx="7876">
                  <c:v>2.0499999999999999E-10</c:v>
                </c:pt>
                <c:pt idx="7877">
                  <c:v>2.11E-10</c:v>
                </c:pt>
                <c:pt idx="7878">
                  <c:v>2.02E-10</c:v>
                </c:pt>
                <c:pt idx="7879">
                  <c:v>2.0600000000000001E-10</c:v>
                </c:pt>
                <c:pt idx="7880">
                  <c:v>1.8400000000000001E-10</c:v>
                </c:pt>
                <c:pt idx="7881">
                  <c:v>2.1299999999999999E-10</c:v>
                </c:pt>
                <c:pt idx="7882">
                  <c:v>2.0000000000000001E-10</c:v>
                </c:pt>
                <c:pt idx="7883">
                  <c:v>2.31E-10</c:v>
                </c:pt>
                <c:pt idx="7884">
                  <c:v>2.11E-10</c:v>
                </c:pt>
                <c:pt idx="7885">
                  <c:v>2.2300000000000001E-10</c:v>
                </c:pt>
                <c:pt idx="7886">
                  <c:v>1.9200000000000001E-10</c:v>
                </c:pt>
                <c:pt idx="7887">
                  <c:v>2.02E-10</c:v>
                </c:pt>
                <c:pt idx="7888">
                  <c:v>2.16E-10</c:v>
                </c:pt>
                <c:pt idx="7889">
                  <c:v>2.24E-10</c:v>
                </c:pt>
                <c:pt idx="7890">
                  <c:v>2.25E-10</c:v>
                </c:pt>
                <c:pt idx="7891">
                  <c:v>2.1E-10</c:v>
                </c:pt>
                <c:pt idx="7892">
                  <c:v>2.1400000000000001E-10</c:v>
                </c:pt>
                <c:pt idx="7893">
                  <c:v>1.9699999999999999E-10</c:v>
                </c:pt>
                <c:pt idx="7894">
                  <c:v>2.16E-10</c:v>
                </c:pt>
                <c:pt idx="7895">
                  <c:v>1.8899999999999999E-10</c:v>
                </c:pt>
                <c:pt idx="7896">
                  <c:v>2.1400000000000001E-10</c:v>
                </c:pt>
                <c:pt idx="7897">
                  <c:v>2.3500000000000002E-10</c:v>
                </c:pt>
                <c:pt idx="7898">
                  <c:v>2.1199999999999999E-10</c:v>
                </c:pt>
                <c:pt idx="7899">
                  <c:v>1.81E-10</c:v>
                </c:pt>
                <c:pt idx="7900">
                  <c:v>2.0000000000000001E-10</c:v>
                </c:pt>
                <c:pt idx="7901">
                  <c:v>2.11E-10</c:v>
                </c:pt>
                <c:pt idx="7902">
                  <c:v>2.1199999999999999E-10</c:v>
                </c:pt>
                <c:pt idx="7903">
                  <c:v>2.18E-10</c:v>
                </c:pt>
                <c:pt idx="7904">
                  <c:v>1.8899999999999999E-10</c:v>
                </c:pt>
                <c:pt idx="7905">
                  <c:v>2.1199999999999999E-10</c:v>
                </c:pt>
                <c:pt idx="7906">
                  <c:v>2.0499999999999999E-10</c:v>
                </c:pt>
                <c:pt idx="7907">
                  <c:v>2.1E-10</c:v>
                </c:pt>
                <c:pt idx="7908">
                  <c:v>1.9799999999999999E-10</c:v>
                </c:pt>
                <c:pt idx="7909">
                  <c:v>2.18E-10</c:v>
                </c:pt>
                <c:pt idx="7910">
                  <c:v>1.8400000000000001E-10</c:v>
                </c:pt>
                <c:pt idx="7911">
                  <c:v>2.11E-10</c:v>
                </c:pt>
                <c:pt idx="7912">
                  <c:v>2.1299999999999999E-10</c:v>
                </c:pt>
                <c:pt idx="7913">
                  <c:v>1.95E-10</c:v>
                </c:pt>
                <c:pt idx="7914">
                  <c:v>2.0399999999999999E-10</c:v>
                </c:pt>
                <c:pt idx="7915">
                  <c:v>2.1199999999999999E-10</c:v>
                </c:pt>
                <c:pt idx="7916">
                  <c:v>2.17E-10</c:v>
                </c:pt>
                <c:pt idx="7917">
                  <c:v>1.9799999999999999E-10</c:v>
                </c:pt>
                <c:pt idx="7918">
                  <c:v>2.0000000000000001E-10</c:v>
                </c:pt>
                <c:pt idx="7919">
                  <c:v>1.8E-10</c:v>
                </c:pt>
                <c:pt idx="7920">
                  <c:v>2.17E-10</c:v>
                </c:pt>
                <c:pt idx="7921">
                  <c:v>1.86E-10</c:v>
                </c:pt>
                <c:pt idx="7922">
                  <c:v>2.0600000000000001E-10</c:v>
                </c:pt>
                <c:pt idx="7923">
                  <c:v>2.17E-10</c:v>
                </c:pt>
                <c:pt idx="7924">
                  <c:v>2.01E-10</c:v>
                </c:pt>
                <c:pt idx="7925">
                  <c:v>2.02E-10</c:v>
                </c:pt>
                <c:pt idx="7926">
                  <c:v>2.1E-10</c:v>
                </c:pt>
                <c:pt idx="7927">
                  <c:v>2.0700000000000001E-10</c:v>
                </c:pt>
                <c:pt idx="7928">
                  <c:v>2.17E-10</c:v>
                </c:pt>
                <c:pt idx="7929">
                  <c:v>2.18E-10</c:v>
                </c:pt>
                <c:pt idx="7930">
                  <c:v>2.1299999999999999E-10</c:v>
                </c:pt>
                <c:pt idx="7931">
                  <c:v>1.9699999999999999E-10</c:v>
                </c:pt>
                <c:pt idx="7932">
                  <c:v>2.11E-10</c:v>
                </c:pt>
                <c:pt idx="7933">
                  <c:v>2.0499999999999999E-10</c:v>
                </c:pt>
                <c:pt idx="7934">
                  <c:v>1.9699999999999999E-10</c:v>
                </c:pt>
                <c:pt idx="7935">
                  <c:v>2.1899999999999999E-10</c:v>
                </c:pt>
                <c:pt idx="7936">
                  <c:v>2.0700000000000001E-10</c:v>
                </c:pt>
                <c:pt idx="7937">
                  <c:v>2.1999999999999999E-10</c:v>
                </c:pt>
                <c:pt idx="7938">
                  <c:v>2.0000000000000001E-10</c:v>
                </c:pt>
                <c:pt idx="7939">
                  <c:v>2.11E-10</c:v>
                </c:pt>
                <c:pt idx="7940">
                  <c:v>1.9900000000000001E-10</c:v>
                </c:pt>
                <c:pt idx="7941">
                  <c:v>1.87E-10</c:v>
                </c:pt>
                <c:pt idx="7942">
                  <c:v>1.86E-10</c:v>
                </c:pt>
                <c:pt idx="7943">
                  <c:v>1.9900000000000001E-10</c:v>
                </c:pt>
                <c:pt idx="7944">
                  <c:v>1.9799999999999999E-10</c:v>
                </c:pt>
                <c:pt idx="7945">
                  <c:v>2.0499999999999999E-10</c:v>
                </c:pt>
                <c:pt idx="7946">
                  <c:v>2.09E-10</c:v>
                </c:pt>
                <c:pt idx="7947">
                  <c:v>2.0399999999999999E-10</c:v>
                </c:pt>
                <c:pt idx="7948">
                  <c:v>2.0399999999999999E-10</c:v>
                </c:pt>
                <c:pt idx="7949">
                  <c:v>2.09E-10</c:v>
                </c:pt>
                <c:pt idx="7950">
                  <c:v>2.01E-10</c:v>
                </c:pt>
                <c:pt idx="7951">
                  <c:v>1.8899999999999999E-10</c:v>
                </c:pt>
                <c:pt idx="7952">
                  <c:v>2.1299999999999999E-10</c:v>
                </c:pt>
                <c:pt idx="7953">
                  <c:v>2.0399999999999999E-10</c:v>
                </c:pt>
                <c:pt idx="7954">
                  <c:v>2.0700000000000001E-10</c:v>
                </c:pt>
                <c:pt idx="7955">
                  <c:v>2.0800000000000001E-10</c:v>
                </c:pt>
                <c:pt idx="7956">
                  <c:v>1.9200000000000001E-10</c:v>
                </c:pt>
                <c:pt idx="7957">
                  <c:v>2.16E-10</c:v>
                </c:pt>
                <c:pt idx="7958">
                  <c:v>1.9900000000000001E-10</c:v>
                </c:pt>
                <c:pt idx="7959">
                  <c:v>2.2300000000000001E-10</c:v>
                </c:pt>
                <c:pt idx="7960">
                  <c:v>2.03E-10</c:v>
                </c:pt>
                <c:pt idx="7961">
                  <c:v>2.0700000000000001E-10</c:v>
                </c:pt>
                <c:pt idx="7962">
                  <c:v>2.0600000000000001E-10</c:v>
                </c:pt>
                <c:pt idx="7963">
                  <c:v>2.03E-10</c:v>
                </c:pt>
                <c:pt idx="7964">
                  <c:v>2.0600000000000001E-10</c:v>
                </c:pt>
                <c:pt idx="7965">
                  <c:v>2.25E-10</c:v>
                </c:pt>
                <c:pt idx="7966">
                  <c:v>1.96E-10</c:v>
                </c:pt>
                <c:pt idx="7967">
                  <c:v>2.1500000000000001E-10</c:v>
                </c:pt>
                <c:pt idx="7968">
                  <c:v>1.8199999999999999E-10</c:v>
                </c:pt>
                <c:pt idx="7969">
                  <c:v>1.95E-10</c:v>
                </c:pt>
                <c:pt idx="7970">
                  <c:v>2.03E-10</c:v>
                </c:pt>
                <c:pt idx="7971">
                  <c:v>1.86E-10</c:v>
                </c:pt>
                <c:pt idx="7972">
                  <c:v>2.02E-10</c:v>
                </c:pt>
                <c:pt idx="7973">
                  <c:v>2.0499999999999999E-10</c:v>
                </c:pt>
                <c:pt idx="7974">
                  <c:v>2.2699999999999999E-10</c:v>
                </c:pt>
                <c:pt idx="7975">
                  <c:v>2.17E-10</c:v>
                </c:pt>
                <c:pt idx="7976">
                  <c:v>2.03E-10</c:v>
                </c:pt>
                <c:pt idx="7977">
                  <c:v>1.9300000000000001E-10</c:v>
                </c:pt>
                <c:pt idx="7978">
                  <c:v>2.0800000000000001E-10</c:v>
                </c:pt>
                <c:pt idx="7979">
                  <c:v>1.8999999999999999E-10</c:v>
                </c:pt>
                <c:pt idx="7980">
                  <c:v>2.0399999999999999E-10</c:v>
                </c:pt>
                <c:pt idx="7981">
                  <c:v>2.0800000000000001E-10</c:v>
                </c:pt>
                <c:pt idx="7982">
                  <c:v>1.88E-10</c:v>
                </c:pt>
                <c:pt idx="7983">
                  <c:v>2.11E-10</c:v>
                </c:pt>
                <c:pt idx="7984">
                  <c:v>2.2699999999999999E-10</c:v>
                </c:pt>
                <c:pt idx="7985">
                  <c:v>1.9100000000000001E-10</c:v>
                </c:pt>
                <c:pt idx="7986">
                  <c:v>2.03E-10</c:v>
                </c:pt>
                <c:pt idx="7987">
                  <c:v>2.1E-10</c:v>
                </c:pt>
                <c:pt idx="7988">
                  <c:v>2.2100000000000001E-10</c:v>
                </c:pt>
                <c:pt idx="7989">
                  <c:v>1.8500000000000001E-10</c:v>
                </c:pt>
                <c:pt idx="7990">
                  <c:v>1.94E-10</c:v>
                </c:pt>
                <c:pt idx="7991">
                  <c:v>2.02E-10</c:v>
                </c:pt>
                <c:pt idx="7992">
                  <c:v>2.02E-10</c:v>
                </c:pt>
                <c:pt idx="7993">
                  <c:v>2.0000000000000001E-10</c:v>
                </c:pt>
                <c:pt idx="7994">
                  <c:v>2.0399999999999999E-10</c:v>
                </c:pt>
                <c:pt idx="7995">
                  <c:v>2.0600000000000001E-10</c:v>
                </c:pt>
                <c:pt idx="7996">
                  <c:v>1.9799999999999999E-10</c:v>
                </c:pt>
                <c:pt idx="7997">
                  <c:v>1.95E-10</c:v>
                </c:pt>
                <c:pt idx="7998">
                  <c:v>1.9699999999999999E-10</c:v>
                </c:pt>
                <c:pt idx="7999">
                  <c:v>1.9200000000000001E-10</c:v>
                </c:pt>
                <c:pt idx="8000">
                  <c:v>2.2200000000000001E-10</c:v>
                </c:pt>
                <c:pt idx="8001">
                  <c:v>2.0000000000000001E-10</c:v>
                </c:pt>
                <c:pt idx="8002">
                  <c:v>2.18E-10</c:v>
                </c:pt>
                <c:pt idx="8003">
                  <c:v>2.1299999999999999E-10</c:v>
                </c:pt>
                <c:pt idx="8004">
                  <c:v>1.9300000000000001E-10</c:v>
                </c:pt>
                <c:pt idx="8005">
                  <c:v>2.09E-10</c:v>
                </c:pt>
                <c:pt idx="8006">
                  <c:v>1.8500000000000001E-10</c:v>
                </c:pt>
                <c:pt idx="8007">
                  <c:v>1.8199999999999999E-10</c:v>
                </c:pt>
                <c:pt idx="8008">
                  <c:v>1.96E-10</c:v>
                </c:pt>
                <c:pt idx="8009">
                  <c:v>2.09E-10</c:v>
                </c:pt>
                <c:pt idx="8010">
                  <c:v>1.9300000000000001E-10</c:v>
                </c:pt>
                <c:pt idx="8011">
                  <c:v>2.0800000000000001E-10</c:v>
                </c:pt>
                <c:pt idx="8012">
                  <c:v>1.9699999999999999E-10</c:v>
                </c:pt>
                <c:pt idx="8013">
                  <c:v>2.0000000000000001E-10</c:v>
                </c:pt>
                <c:pt idx="8014">
                  <c:v>1.7600000000000001E-10</c:v>
                </c:pt>
                <c:pt idx="8015">
                  <c:v>1.86E-10</c:v>
                </c:pt>
                <c:pt idx="8016">
                  <c:v>2.1299999999999999E-10</c:v>
                </c:pt>
                <c:pt idx="8017">
                  <c:v>2.25E-10</c:v>
                </c:pt>
                <c:pt idx="8018">
                  <c:v>1.8899999999999999E-10</c:v>
                </c:pt>
                <c:pt idx="8019">
                  <c:v>2.0700000000000001E-10</c:v>
                </c:pt>
                <c:pt idx="8020">
                  <c:v>1.9100000000000001E-10</c:v>
                </c:pt>
                <c:pt idx="8021">
                  <c:v>2.1299999999999999E-10</c:v>
                </c:pt>
                <c:pt idx="8022">
                  <c:v>1.88E-10</c:v>
                </c:pt>
                <c:pt idx="8023">
                  <c:v>2.01E-10</c:v>
                </c:pt>
                <c:pt idx="8024">
                  <c:v>1.8299999999999999E-10</c:v>
                </c:pt>
                <c:pt idx="8025">
                  <c:v>2.1500000000000001E-10</c:v>
                </c:pt>
                <c:pt idx="8026">
                  <c:v>1.8999999999999999E-10</c:v>
                </c:pt>
                <c:pt idx="8027">
                  <c:v>1.8199999999999999E-10</c:v>
                </c:pt>
                <c:pt idx="8028">
                  <c:v>2.0600000000000001E-10</c:v>
                </c:pt>
                <c:pt idx="8029">
                  <c:v>1.9100000000000001E-10</c:v>
                </c:pt>
                <c:pt idx="8030">
                  <c:v>1.95E-10</c:v>
                </c:pt>
                <c:pt idx="8031">
                  <c:v>1.9699999999999999E-10</c:v>
                </c:pt>
                <c:pt idx="8032">
                  <c:v>2.0499999999999999E-10</c:v>
                </c:pt>
                <c:pt idx="8033">
                  <c:v>2.11E-10</c:v>
                </c:pt>
                <c:pt idx="8034">
                  <c:v>2.16E-10</c:v>
                </c:pt>
                <c:pt idx="8035">
                  <c:v>2.01E-10</c:v>
                </c:pt>
                <c:pt idx="8036">
                  <c:v>2.0399999999999999E-10</c:v>
                </c:pt>
                <c:pt idx="8037">
                  <c:v>1.8199999999999999E-10</c:v>
                </c:pt>
                <c:pt idx="8038">
                  <c:v>2.0600000000000001E-10</c:v>
                </c:pt>
                <c:pt idx="8039">
                  <c:v>1.9200000000000001E-10</c:v>
                </c:pt>
                <c:pt idx="8040">
                  <c:v>1.9699999999999999E-10</c:v>
                </c:pt>
                <c:pt idx="8041">
                  <c:v>2.0499999999999999E-10</c:v>
                </c:pt>
                <c:pt idx="8042">
                  <c:v>1.9200000000000001E-10</c:v>
                </c:pt>
                <c:pt idx="8043">
                  <c:v>1.8400000000000001E-10</c:v>
                </c:pt>
                <c:pt idx="8044">
                  <c:v>2.02E-10</c:v>
                </c:pt>
                <c:pt idx="8045">
                  <c:v>2.0000000000000001E-10</c:v>
                </c:pt>
                <c:pt idx="8046">
                  <c:v>2.0499999999999999E-10</c:v>
                </c:pt>
                <c:pt idx="8047">
                  <c:v>1.96E-10</c:v>
                </c:pt>
                <c:pt idx="8048">
                  <c:v>2.03E-10</c:v>
                </c:pt>
                <c:pt idx="8049">
                  <c:v>2.2799999999999999E-10</c:v>
                </c:pt>
                <c:pt idx="8050">
                  <c:v>2.02E-10</c:v>
                </c:pt>
                <c:pt idx="8051">
                  <c:v>1.8500000000000001E-10</c:v>
                </c:pt>
                <c:pt idx="8052">
                  <c:v>2.0700000000000001E-10</c:v>
                </c:pt>
                <c:pt idx="8053">
                  <c:v>2.11E-10</c:v>
                </c:pt>
                <c:pt idx="8054">
                  <c:v>1.9300000000000001E-10</c:v>
                </c:pt>
                <c:pt idx="8055">
                  <c:v>2.0000000000000001E-10</c:v>
                </c:pt>
                <c:pt idx="8056">
                  <c:v>2.0600000000000001E-10</c:v>
                </c:pt>
                <c:pt idx="8057">
                  <c:v>1.95E-10</c:v>
                </c:pt>
                <c:pt idx="8058">
                  <c:v>1.95E-10</c:v>
                </c:pt>
                <c:pt idx="8059">
                  <c:v>1.9100000000000001E-10</c:v>
                </c:pt>
                <c:pt idx="8060">
                  <c:v>1.87E-10</c:v>
                </c:pt>
                <c:pt idx="8061">
                  <c:v>1.8299999999999999E-10</c:v>
                </c:pt>
                <c:pt idx="8062">
                  <c:v>1.9100000000000001E-10</c:v>
                </c:pt>
                <c:pt idx="8063">
                  <c:v>1.95E-10</c:v>
                </c:pt>
                <c:pt idx="8064">
                  <c:v>1.88E-10</c:v>
                </c:pt>
                <c:pt idx="8065">
                  <c:v>1.7800000000000001E-10</c:v>
                </c:pt>
                <c:pt idx="8066">
                  <c:v>2.0700000000000001E-10</c:v>
                </c:pt>
                <c:pt idx="8067">
                  <c:v>2.1400000000000001E-10</c:v>
                </c:pt>
                <c:pt idx="8068">
                  <c:v>1.9200000000000001E-10</c:v>
                </c:pt>
                <c:pt idx="8069">
                  <c:v>2.0399999999999999E-10</c:v>
                </c:pt>
                <c:pt idx="8070">
                  <c:v>2.01E-10</c:v>
                </c:pt>
                <c:pt idx="8071">
                  <c:v>2.01E-10</c:v>
                </c:pt>
                <c:pt idx="8072">
                  <c:v>2.2200000000000001E-10</c:v>
                </c:pt>
                <c:pt idx="8073">
                  <c:v>1.9300000000000001E-10</c:v>
                </c:pt>
                <c:pt idx="8074">
                  <c:v>2.0600000000000001E-10</c:v>
                </c:pt>
                <c:pt idx="8075">
                  <c:v>2.2900000000000001E-10</c:v>
                </c:pt>
                <c:pt idx="8076">
                  <c:v>1.8199999999999999E-10</c:v>
                </c:pt>
                <c:pt idx="8077">
                  <c:v>2.1199999999999999E-10</c:v>
                </c:pt>
                <c:pt idx="8078">
                  <c:v>2.0499999999999999E-10</c:v>
                </c:pt>
                <c:pt idx="8079">
                  <c:v>2.0499999999999999E-10</c:v>
                </c:pt>
                <c:pt idx="8080">
                  <c:v>2.01E-10</c:v>
                </c:pt>
                <c:pt idx="8081">
                  <c:v>2.0800000000000001E-10</c:v>
                </c:pt>
                <c:pt idx="8082">
                  <c:v>2.1400000000000001E-10</c:v>
                </c:pt>
                <c:pt idx="8083">
                  <c:v>1.95E-10</c:v>
                </c:pt>
                <c:pt idx="8084">
                  <c:v>1.8500000000000001E-10</c:v>
                </c:pt>
                <c:pt idx="8085">
                  <c:v>2.1400000000000001E-10</c:v>
                </c:pt>
                <c:pt idx="8086">
                  <c:v>1.8500000000000001E-10</c:v>
                </c:pt>
                <c:pt idx="8087">
                  <c:v>2.02E-10</c:v>
                </c:pt>
                <c:pt idx="8088">
                  <c:v>2.11E-10</c:v>
                </c:pt>
                <c:pt idx="8089">
                  <c:v>1.9799999999999999E-10</c:v>
                </c:pt>
                <c:pt idx="8090">
                  <c:v>2.0000000000000001E-10</c:v>
                </c:pt>
                <c:pt idx="8091">
                  <c:v>1.9200000000000001E-10</c:v>
                </c:pt>
                <c:pt idx="8092">
                  <c:v>1.8299999999999999E-10</c:v>
                </c:pt>
                <c:pt idx="8093">
                  <c:v>1.9799999999999999E-10</c:v>
                </c:pt>
                <c:pt idx="8094">
                  <c:v>2.1500000000000001E-10</c:v>
                </c:pt>
                <c:pt idx="8095">
                  <c:v>1.9300000000000001E-10</c:v>
                </c:pt>
                <c:pt idx="8096">
                  <c:v>2.18E-10</c:v>
                </c:pt>
                <c:pt idx="8097">
                  <c:v>1.94E-10</c:v>
                </c:pt>
                <c:pt idx="8098">
                  <c:v>1.8199999999999999E-10</c:v>
                </c:pt>
                <c:pt idx="8099">
                  <c:v>1.87E-10</c:v>
                </c:pt>
                <c:pt idx="8100">
                  <c:v>2.0000000000000001E-10</c:v>
                </c:pt>
                <c:pt idx="8101">
                  <c:v>2.0000000000000001E-10</c:v>
                </c:pt>
                <c:pt idx="8102">
                  <c:v>1.9300000000000001E-10</c:v>
                </c:pt>
                <c:pt idx="8103">
                  <c:v>1.88E-10</c:v>
                </c:pt>
                <c:pt idx="8104">
                  <c:v>1.96E-10</c:v>
                </c:pt>
                <c:pt idx="8105">
                  <c:v>2.16E-10</c:v>
                </c:pt>
                <c:pt idx="8106">
                  <c:v>1.88E-10</c:v>
                </c:pt>
                <c:pt idx="8107">
                  <c:v>2.0000000000000001E-10</c:v>
                </c:pt>
                <c:pt idx="8108">
                  <c:v>1.9799999999999999E-10</c:v>
                </c:pt>
                <c:pt idx="8109">
                  <c:v>2.0499999999999999E-10</c:v>
                </c:pt>
                <c:pt idx="8110">
                  <c:v>2.1899999999999999E-10</c:v>
                </c:pt>
                <c:pt idx="8111">
                  <c:v>2.16E-10</c:v>
                </c:pt>
                <c:pt idx="8112">
                  <c:v>1.95E-10</c:v>
                </c:pt>
                <c:pt idx="8113">
                  <c:v>2.03E-10</c:v>
                </c:pt>
                <c:pt idx="8114">
                  <c:v>1.9699999999999999E-10</c:v>
                </c:pt>
                <c:pt idx="8115">
                  <c:v>2.32E-10</c:v>
                </c:pt>
                <c:pt idx="8116">
                  <c:v>2.1999999999999999E-10</c:v>
                </c:pt>
                <c:pt idx="8117">
                  <c:v>1.9799999999999999E-10</c:v>
                </c:pt>
                <c:pt idx="8118">
                  <c:v>2.4E-10</c:v>
                </c:pt>
                <c:pt idx="8119">
                  <c:v>1.96E-10</c:v>
                </c:pt>
                <c:pt idx="8120">
                  <c:v>1.9900000000000001E-10</c:v>
                </c:pt>
                <c:pt idx="8121">
                  <c:v>2.17E-10</c:v>
                </c:pt>
                <c:pt idx="8122">
                  <c:v>1.9200000000000001E-10</c:v>
                </c:pt>
                <c:pt idx="8123">
                  <c:v>2.03E-10</c:v>
                </c:pt>
                <c:pt idx="8124">
                  <c:v>1.94E-10</c:v>
                </c:pt>
                <c:pt idx="8125">
                  <c:v>1.9799999999999999E-10</c:v>
                </c:pt>
                <c:pt idx="8126">
                  <c:v>1.8E-10</c:v>
                </c:pt>
                <c:pt idx="8127">
                  <c:v>1.94E-10</c:v>
                </c:pt>
                <c:pt idx="8128">
                  <c:v>2.1500000000000001E-10</c:v>
                </c:pt>
                <c:pt idx="8129">
                  <c:v>1.86E-10</c:v>
                </c:pt>
                <c:pt idx="8130">
                  <c:v>1.7700000000000001E-10</c:v>
                </c:pt>
                <c:pt idx="8131">
                  <c:v>1.9100000000000001E-10</c:v>
                </c:pt>
                <c:pt idx="8132">
                  <c:v>1.7700000000000001E-10</c:v>
                </c:pt>
                <c:pt idx="8133">
                  <c:v>1.9200000000000001E-10</c:v>
                </c:pt>
                <c:pt idx="8134">
                  <c:v>2.0499999999999999E-10</c:v>
                </c:pt>
                <c:pt idx="8135">
                  <c:v>1.9799999999999999E-10</c:v>
                </c:pt>
                <c:pt idx="8136">
                  <c:v>2.0000000000000001E-10</c:v>
                </c:pt>
                <c:pt idx="8137">
                  <c:v>1.9900000000000001E-10</c:v>
                </c:pt>
                <c:pt idx="8138">
                  <c:v>2.0800000000000001E-10</c:v>
                </c:pt>
                <c:pt idx="8139">
                  <c:v>1.9300000000000001E-10</c:v>
                </c:pt>
                <c:pt idx="8140">
                  <c:v>1.9100000000000001E-10</c:v>
                </c:pt>
                <c:pt idx="8141">
                  <c:v>2.01E-10</c:v>
                </c:pt>
                <c:pt idx="8142">
                  <c:v>2.0399999999999999E-10</c:v>
                </c:pt>
                <c:pt idx="8143">
                  <c:v>1.87E-10</c:v>
                </c:pt>
                <c:pt idx="8144">
                  <c:v>1.8299999999999999E-10</c:v>
                </c:pt>
                <c:pt idx="8145">
                  <c:v>2.0000000000000001E-10</c:v>
                </c:pt>
                <c:pt idx="8146">
                  <c:v>2.1500000000000001E-10</c:v>
                </c:pt>
                <c:pt idx="8147">
                  <c:v>1.7600000000000001E-10</c:v>
                </c:pt>
                <c:pt idx="8148">
                  <c:v>1.9100000000000001E-10</c:v>
                </c:pt>
                <c:pt idx="8149">
                  <c:v>2.1E-10</c:v>
                </c:pt>
                <c:pt idx="8150">
                  <c:v>1.8999999999999999E-10</c:v>
                </c:pt>
                <c:pt idx="8151">
                  <c:v>1.7800000000000001E-10</c:v>
                </c:pt>
                <c:pt idx="8152">
                  <c:v>1.9699999999999999E-10</c:v>
                </c:pt>
                <c:pt idx="8153">
                  <c:v>2.1400000000000001E-10</c:v>
                </c:pt>
                <c:pt idx="8154">
                  <c:v>2.0499999999999999E-10</c:v>
                </c:pt>
                <c:pt idx="8155">
                  <c:v>1.9699999999999999E-10</c:v>
                </c:pt>
                <c:pt idx="8156">
                  <c:v>2.03E-10</c:v>
                </c:pt>
                <c:pt idx="8157">
                  <c:v>1.94E-10</c:v>
                </c:pt>
                <c:pt idx="8158">
                  <c:v>2.1500000000000001E-10</c:v>
                </c:pt>
                <c:pt idx="8159">
                  <c:v>1.7800000000000001E-10</c:v>
                </c:pt>
                <c:pt idx="8160">
                  <c:v>2.0499999999999999E-10</c:v>
                </c:pt>
                <c:pt idx="8161">
                  <c:v>1.9300000000000001E-10</c:v>
                </c:pt>
                <c:pt idx="8162">
                  <c:v>2.1999999999999999E-10</c:v>
                </c:pt>
                <c:pt idx="8163">
                  <c:v>2.0000000000000001E-10</c:v>
                </c:pt>
                <c:pt idx="8164">
                  <c:v>2.1400000000000001E-10</c:v>
                </c:pt>
                <c:pt idx="8165">
                  <c:v>1.9200000000000001E-10</c:v>
                </c:pt>
                <c:pt idx="8166">
                  <c:v>2.17E-10</c:v>
                </c:pt>
                <c:pt idx="8167">
                  <c:v>1.7800000000000001E-10</c:v>
                </c:pt>
                <c:pt idx="8168">
                  <c:v>1.9699999999999999E-10</c:v>
                </c:pt>
                <c:pt idx="8169">
                  <c:v>2.1199999999999999E-10</c:v>
                </c:pt>
                <c:pt idx="8170">
                  <c:v>1.8400000000000001E-10</c:v>
                </c:pt>
                <c:pt idx="8171">
                  <c:v>2.0600000000000001E-10</c:v>
                </c:pt>
                <c:pt idx="8172">
                  <c:v>1.9100000000000001E-10</c:v>
                </c:pt>
                <c:pt idx="8173">
                  <c:v>1.96E-10</c:v>
                </c:pt>
                <c:pt idx="8174">
                  <c:v>2.0700000000000001E-10</c:v>
                </c:pt>
                <c:pt idx="8175">
                  <c:v>2.01E-10</c:v>
                </c:pt>
                <c:pt idx="8176">
                  <c:v>1.8899999999999999E-10</c:v>
                </c:pt>
                <c:pt idx="8177">
                  <c:v>2.11E-10</c:v>
                </c:pt>
                <c:pt idx="8178">
                  <c:v>2.03E-10</c:v>
                </c:pt>
                <c:pt idx="8179">
                  <c:v>2.0399999999999999E-10</c:v>
                </c:pt>
                <c:pt idx="8180">
                  <c:v>1.88E-10</c:v>
                </c:pt>
                <c:pt idx="8181">
                  <c:v>1.94E-10</c:v>
                </c:pt>
                <c:pt idx="8182">
                  <c:v>2.0399999999999999E-10</c:v>
                </c:pt>
                <c:pt idx="8183">
                  <c:v>1.9100000000000001E-10</c:v>
                </c:pt>
                <c:pt idx="8184">
                  <c:v>1.9900000000000001E-10</c:v>
                </c:pt>
                <c:pt idx="8185">
                  <c:v>1.9300000000000001E-10</c:v>
                </c:pt>
                <c:pt idx="8186">
                  <c:v>1.9300000000000001E-10</c:v>
                </c:pt>
                <c:pt idx="8187">
                  <c:v>1.8999999999999999E-10</c:v>
                </c:pt>
                <c:pt idx="8188">
                  <c:v>2.03E-10</c:v>
                </c:pt>
                <c:pt idx="8189">
                  <c:v>1.88E-10</c:v>
                </c:pt>
                <c:pt idx="8190">
                  <c:v>1.9799999999999999E-10</c:v>
                </c:pt>
                <c:pt idx="8191">
                  <c:v>2.1500000000000001E-10</c:v>
                </c:pt>
                <c:pt idx="8192">
                  <c:v>1.8299999999999999E-10</c:v>
                </c:pt>
                <c:pt idx="8193">
                  <c:v>1.95E-10</c:v>
                </c:pt>
                <c:pt idx="8194">
                  <c:v>2.2799999999999999E-10</c:v>
                </c:pt>
                <c:pt idx="8195">
                  <c:v>2.1299999999999999E-10</c:v>
                </c:pt>
                <c:pt idx="8196">
                  <c:v>1.8299999999999999E-10</c:v>
                </c:pt>
                <c:pt idx="8197">
                  <c:v>2.0800000000000001E-10</c:v>
                </c:pt>
                <c:pt idx="8198">
                  <c:v>1.9900000000000001E-10</c:v>
                </c:pt>
                <c:pt idx="8199">
                  <c:v>1.9900000000000001E-10</c:v>
                </c:pt>
                <c:pt idx="8200">
                  <c:v>2.0499999999999999E-10</c:v>
                </c:pt>
                <c:pt idx="8201">
                  <c:v>2.0000000000000001E-10</c:v>
                </c:pt>
                <c:pt idx="8202">
                  <c:v>2.0700000000000001E-10</c:v>
                </c:pt>
                <c:pt idx="8203">
                  <c:v>2.03E-10</c:v>
                </c:pt>
                <c:pt idx="8204">
                  <c:v>1.8999999999999999E-10</c:v>
                </c:pt>
                <c:pt idx="8205">
                  <c:v>2.1400000000000001E-10</c:v>
                </c:pt>
                <c:pt idx="8206">
                  <c:v>1.95E-10</c:v>
                </c:pt>
                <c:pt idx="8207">
                  <c:v>1.94E-10</c:v>
                </c:pt>
                <c:pt idx="8208">
                  <c:v>1.9200000000000001E-10</c:v>
                </c:pt>
                <c:pt idx="8209">
                  <c:v>2.01E-10</c:v>
                </c:pt>
                <c:pt idx="8210">
                  <c:v>2.1500000000000001E-10</c:v>
                </c:pt>
                <c:pt idx="8211">
                  <c:v>1.8999999999999999E-10</c:v>
                </c:pt>
                <c:pt idx="8212">
                  <c:v>2.01E-10</c:v>
                </c:pt>
                <c:pt idx="8213">
                  <c:v>2.0800000000000001E-10</c:v>
                </c:pt>
                <c:pt idx="8214">
                  <c:v>2.2100000000000001E-10</c:v>
                </c:pt>
                <c:pt idx="8215">
                  <c:v>2.1999999999999999E-10</c:v>
                </c:pt>
                <c:pt idx="8216">
                  <c:v>2.0000000000000001E-10</c:v>
                </c:pt>
                <c:pt idx="8217">
                  <c:v>1.9200000000000001E-10</c:v>
                </c:pt>
                <c:pt idx="8218">
                  <c:v>1.9100000000000001E-10</c:v>
                </c:pt>
                <c:pt idx="8219">
                  <c:v>1.7800000000000001E-10</c:v>
                </c:pt>
                <c:pt idx="8220">
                  <c:v>1.94E-10</c:v>
                </c:pt>
                <c:pt idx="8221">
                  <c:v>1.8899999999999999E-10</c:v>
                </c:pt>
                <c:pt idx="8222">
                  <c:v>2.11E-10</c:v>
                </c:pt>
                <c:pt idx="8223">
                  <c:v>2.09E-10</c:v>
                </c:pt>
                <c:pt idx="8224">
                  <c:v>2.01E-10</c:v>
                </c:pt>
                <c:pt idx="8225">
                  <c:v>1.8899999999999999E-10</c:v>
                </c:pt>
                <c:pt idx="8226">
                  <c:v>1.9300000000000001E-10</c:v>
                </c:pt>
                <c:pt idx="8227">
                  <c:v>2.1299999999999999E-10</c:v>
                </c:pt>
                <c:pt idx="8228">
                  <c:v>1.88E-10</c:v>
                </c:pt>
                <c:pt idx="8229">
                  <c:v>1.9200000000000001E-10</c:v>
                </c:pt>
                <c:pt idx="8230">
                  <c:v>2.09E-10</c:v>
                </c:pt>
                <c:pt idx="8231">
                  <c:v>1.9699999999999999E-10</c:v>
                </c:pt>
                <c:pt idx="8232">
                  <c:v>1.9100000000000001E-10</c:v>
                </c:pt>
                <c:pt idx="8233">
                  <c:v>2.01E-10</c:v>
                </c:pt>
                <c:pt idx="8234">
                  <c:v>1.96E-10</c:v>
                </c:pt>
                <c:pt idx="8235">
                  <c:v>2.17E-10</c:v>
                </c:pt>
                <c:pt idx="8236">
                  <c:v>2.0800000000000001E-10</c:v>
                </c:pt>
                <c:pt idx="8237">
                  <c:v>2.01E-10</c:v>
                </c:pt>
                <c:pt idx="8238">
                  <c:v>2.0399999999999999E-10</c:v>
                </c:pt>
                <c:pt idx="8239">
                  <c:v>2.1500000000000001E-10</c:v>
                </c:pt>
                <c:pt idx="8240">
                  <c:v>2.0600000000000001E-10</c:v>
                </c:pt>
                <c:pt idx="8241">
                  <c:v>1.8899999999999999E-10</c:v>
                </c:pt>
                <c:pt idx="8242">
                  <c:v>1.8899999999999999E-10</c:v>
                </c:pt>
                <c:pt idx="8243">
                  <c:v>1.8199999999999999E-10</c:v>
                </c:pt>
                <c:pt idx="8244">
                  <c:v>1.7499999999999999E-10</c:v>
                </c:pt>
                <c:pt idx="8245">
                  <c:v>1.8400000000000001E-10</c:v>
                </c:pt>
                <c:pt idx="8246">
                  <c:v>2.1299999999999999E-10</c:v>
                </c:pt>
                <c:pt idx="8247">
                  <c:v>1.8500000000000001E-10</c:v>
                </c:pt>
                <c:pt idx="8248">
                  <c:v>1.8999999999999999E-10</c:v>
                </c:pt>
                <c:pt idx="8249">
                  <c:v>1.8400000000000001E-10</c:v>
                </c:pt>
                <c:pt idx="8250">
                  <c:v>2.0600000000000001E-10</c:v>
                </c:pt>
                <c:pt idx="8251">
                  <c:v>2.03E-10</c:v>
                </c:pt>
                <c:pt idx="8252">
                  <c:v>2.0600000000000001E-10</c:v>
                </c:pt>
                <c:pt idx="8253">
                  <c:v>1.95E-10</c:v>
                </c:pt>
                <c:pt idx="8254">
                  <c:v>1.8999999999999999E-10</c:v>
                </c:pt>
                <c:pt idx="8255">
                  <c:v>1.9699999999999999E-10</c:v>
                </c:pt>
                <c:pt idx="8256">
                  <c:v>1.88E-10</c:v>
                </c:pt>
                <c:pt idx="8257">
                  <c:v>1.9799999999999999E-10</c:v>
                </c:pt>
                <c:pt idx="8258">
                  <c:v>1.8299999999999999E-10</c:v>
                </c:pt>
                <c:pt idx="8259">
                  <c:v>2.0499999999999999E-10</c:v>
                </c:pt>
                <c:pt idx="8260">
                  <c:v>2.0700000000000001E-10</c:v>
                </c:pt>
                <c:pt idx="8261">
                  <c:v>1.87E-10</c:v>
                </c:pt>
                <c:pt idx="8262">
                  <c:v>1.9200000000000001E-10</c:v>
                </c:pt>
                <c:pt idx="8263">
                  <c:v>1.79E-10</c:v>
                </c:pt>
                <c:pt idx="8264">
                  <c:v>1.8199999999999999E-10</c:v>
                </c:pt>
                <c:pt idx="8265">
                  <c:v>2.0499999999999999E-10</c:v>
                </c:pt>
                <c:pt idx="8266">
                  <c:v>2.1199999999999999E-10</c:v>
                </c:pt>
                <c:pt idx="8267">
                  <c:v>2.0499999999999999E-10</c:v>
                </c:pt>
                <c:pt idx="8268">
                  <c:v>2.02E-10</c:v>
                </c:pt>
                <c:pt idx="8269">
                  <c:v>1.94E-10</c:v>
                </c:pt>
                <c:pt idx="8270">
                  <c:v>2.0000000000000001E-10</c:v>
                </c:pt>
                <c:pt idx="8271">
                  <c:v>2.02E-10</c:v>
                </c:pt>
                <c:pt idx="8272">
                  <c:v>2.03E-10</c:v>
                </c:pt>
                <c:pt idx="8273">
                  <c:v>1.9200000000000001E-10</c:v>
                </c:pt>
                <c:pt idx="8274">
                  <c:v>2.0399999999999999E-10</c:v>
                </c:pt>
                <c:pt idx="8275">
                  <c:v>2.1E-10</c:v>
                </c:pt>
                <c:pt idx="8276">
                  <c:v>2.1299999999999999E-10</c:v>
                </c:pt>
                <c:pt idx="8277">
                  <c:v>1.8E-10</c:v>
                </c:pt>
                <c:pt idx="8278">
                  <c:v>1.8199999999999999E-10</c:v>
                </c:pt>
                <c:pt idx="8279">
                  <c:v>1.9900000000000001E-10</c:v>
                </c:pt>
                <c:pt idx="8280">
                  <c:v>2.03E-10</c:v>
                </c:pt>
                <c:pt idx="8281">
                  <c:v>1.87E-10</c:v>
                </c:pt>
                <c:pt idx="8282">
                  <c:v>1.9100000000000001E-10</c:v>
                </c:pt>
                <c:pt idx="8283">
                  <c:v>1.8899999999999999E-10</c:v>
                </c:pt>
                <c:pt idx="8284">
                  <c:v>2.0399999999999999E-10</c:v>
                </c:pt>
                <c:pt idx="8285">
                  <c:v>1.8899999999999999E-10</c:v>
                </c:pt>
                <c:pt idx="8286">
                  <c:v>1.9300000000000001E-10</c:v>
                </c:pt>
                <c:pt idx="8287">
                  <c:v>1.7600000000000001E-10</c:v>
                </c:pt>
                <c:pt idx="8288">
                  <c:v>1.95E-10</c:v>
                </c:pt>
                <c:pt idx="8289">
                  <c:v>2.01E-10</c:v>
                </c:pt>
                <c:pt idx="8290">
                  <c:v>1.95E-10</c:v>
                </c:pt>
                <c:pt idx="8291">
                  <c:v>2.0000000000000001E-10</c:v>
                </c:pt>
                <c:pt idx="8292">
                  <c:v>1.8400000000000001E-10</c:v>
                </c:pt>
                <c:pt idx="8293">
                  <c:v>2.0499999999999999E-10</c:v>
                </c:pt>
                <c:pt idx="8294">
                  <c:v>2.02E-10</c:v>
                </c:pt>
                <c:pt idx="8295">
                  <c:v>2.02E-10</c:v>
                </c:pt>
                <c:pt idx="8296">
                  <c:v>2.0700000000000001E-10</c:v>
                </c:pt>
                <c:pt idx="8297">
                  <c:v>2.0800000000000001E-10</c:v>
                </c:pt>
                <c:pt idx="8298">
                  <c:v>1.9699999999999999E-10</c:v>
                </c:pt>
                <c:pt idx="8299">
                  <c:v>1.95E-10</c:v>
                </c:pt>
                <c:pt idx="8300">
                  <c:v>1.7499999999999999E-10</c:v>
                </c:pt>
                <c:pt idx="8301">
                  <c:v>1.6799999999999999E-10</c:v>
                </c:pt>
                <c:pt idx="8302">
                  <c:v>2.09E-10</c:v>
                </c:pt>
                <c:pt idx="8303">
                  <c:v>1.8299999999999999E-10</c:v>
                </c:pt>
                <c:pt idx="8304">
                  <c:v>1.95E-10</c:v>
                </c:pt>
                <c:pt idx="8305">
                  <c:v>1.8199999999999999E-10</c:v>
                </c:pt>
                <c:pt idx="8306">
                  <c:v>1.8899999999999999E-10</c:v>
                </c:pt>
                <c:pt idx="8307">
                  <c:v>2.1299999999999999E-10</c:v>
                </c:pt>
                <c:pt idx="8308">
                  <c:v>2.0000000000000001E-10</c:v>
                </c:pt>
                <c:pt idx="8309">
                  <c:v>1.8299999999999999E-10</c:v>
                </c:pt>
                <c:pt idx="8310">
                  <c:v>2.01E-10</c:v>
                </c:pt>
                <c:pt idx="8311">
                  <c:v>1.9300000000000001E-10</c:v>
                </c:pt>
                <c:pt idx="8312">
                  <c:v>1.9900000000000001E-10</c:v>
                </c:pt>
                <c:pt idx="8313">
                  <c:v>1.9799999999999999E-10</c:v>
                </c:pt>
                <c:pt idx="8314">
                  <c:v>1.9900000000000001E-10</c:v>
                </c:pt>
                <c:pt idx="8315">
                  <c:v>2.0800000000000001E-10</c:v>
                </c:pt>
                <c:pt idx="8316">
                  <c:v>2.1E-10</c:v>
                </c:pt>
                <c:pt idx="8317">
                  <c:v>1.8899999999999999E-10</c:v>
                </c:pt>
                <c:pt idx="8318">
                  <c:v>1.9100000000000001E-10</c:v>
                </c:pt>
                <c:pt idx="8319">
                  <c:v>1.9300000000000001E-10</c:v>
                </c:pt>
                <c:pt idx="8320">
                  <c:v>1.9200000000000001E-10</c:v>
                </c:pt>
                <c:pt idx="8321">
                  <c:v>2.0700000000000001E-10</c:v>
                </c:pt>
                <c:pt idx="8322">
                  <c:v>1.9699999999999999E-10</c:v>
                </c:pt>
                <c:pt idx="8323">
                  <c:v>2.0600000000000001E-10</c:v>
                </c:pt>
                <c:pt idx="8324">
                  <c:v>1.9799999999999999E-10</c:v>
                </c:pt>
                <c:pt idx="8325">
                  <c:v>1.9100000000000001E-10</c:v>
                </c:pt>
                <c:pt idx="8326">
                  <c:v>1.9900000000000001E-10</c:v>
                </c:pt>
                <c:pt idx="8327">
                  <c:v>2.1E-10</c:v>
                </c:pt>
                <c:pt idx="8328">
                  <c:v>2.17E-10</c:v>
                </c:pt>
                <c:pt idx="8329">
                  <c:v>1.9100000000000001E-10</c:v>
                </c:pt>
                <c:pt idx="8330">
                  <c:v>2.1E-10</c:v>
                </c:pt>
                <c:pt idx="8331">
                  <c:v>1.8299999999999999E-10</c:v>
                </c:pt>
                <c:pt idx="8332">
                  <c:v>1.9799999999999999E-10</c:v>
                </c:pt>
                <c:pt idx="8333">
                  <c:v>1.86E-10</c:v>
                </c:pt>
                <c:pt idx="8334">
                  <c:v>1.94E-10</c:v>
                </c:pt>
                <c:pt idx="8335">
                  <c:v>2.0700000000000001E-10</c:v>
                </c:pt>
                <c:pt idx="8336">
                  <c:v>2.0600000000000001E-10</c:v>
                </c:pt>
                <c:pt idx="8337">
                  <c:v>1.9699999999999999E-10</c:v>
                </c:pt>
                <c:pt idx="8338">
                  <c:v>2.1199999999999999E-10</c:v>
                </c:pt>
                <c:pt idx="8339">
                  <c:v>1.87E-10</c:v>
                </c:pt>
                <c:pt idx="8340">
                  <c:v>1.8199999999999999E-10</c:v>
                </c:pt>
                <c:pt idx="8341">
                  <c:v>1.9200000000000001E-10</c:v>
                </c:pt>
                <c:pt idx="8342">
                  <c:v>2.1299999999999999E-10</c:v>
                </c:pt>
                <c:pt idx="8343">
                  <c:v>1.86E-10</c:v>
                </c:pt>
                <c:pt idx="8344">
                  <c:v>1.9900000000000001E-10</c:v>
                </c:pt>
                <c:pt idx="8345">
                  <c:v>1.9799999999999999E-10</c:v>
                </c:pt>
                <c:pt idx="8346">
                  <c:v>1.95E-10</c:v>
                </c:pt>
                <c:pt idx="8347">
                  <c:v>1.9300000000000001E-10</c:v>
                </c:pt>
                <c:pt idx="8348">
                  <c:v>1.8999999999999999E-10</c:v>
                </c:pt>
                <c:pt idx="8349">
                  <c:v>1.9699999999999999E-10</c:v>
                </c:pt>
                <c:pt idx="8350">
                  <c:v>1.8299999999999999E-10</c:v>
                </c:pt>
                <c:pt idx="8351">
                  <c:v>1.96E-10</c:v>
                </c:pt>
                <c:pt idx="8352">
                  <c:v>2.0000000000000001E-10</c:v>
                </c:pt>
                <c:pt idx="8353">
                  <c:v>1.88E-10</c:v>
                </c:pt>
                <c:pt idx="8354">
                  <c:v>1.87E-10</c:v>
                </c:pt>
                <c:pt idx="8355">
                  <c:v>2.01E-10</c:v>
                </c:pt>
                <c:pt idx="8356">
                  <c:v>1.8E-10</c:v>
                </c:pt>
                <c:pt idx="8357">
                  <c:v>2.0800000000000001E-10</c:v>
                </c:pt>
                <c:pt idx="8358">
                  <c:v>1.88E-10</c:v>
                </c:pt>
                <c:pt idx="8359">
                  <c:v>1.96E-10</c:v>
                </c:pt>
                <c:pt idx="8360">
                  <c:v>1.8899999999999999E-10</c:v>
                </c:pt>
                <c:pt idx="8361">
                  <c:v>2.0700000000000001E-10</c:v>
                </c:pt>
                <c:pt idx="8362">
                  <c:v>1.9100000000000001E-10</c:v>
                </c:pt>
                <c:pt idx="8363">
                  <c:v>2.11E-10</c:v>
                </c:pt>
                <c:pt idx="8364">
                  <c:v>2.0000000000000001E-10</c:v>
                </c:pt>
                <c:pt idx="8365">
                  <c:v>1.81E-10</c:v>
                </c:pt>
                <c:pt idx="8366">
                  <c:v>1.8400000000000001E-10</c:v>
                </c:pt>
                <c:pt idx="8367">
                  <c:v>1.87E-10</c:v>
                </c:pt>
                <c:pt idx="8368">
                  <c:v>1.7800000000000001E-10</c:v>
                </c:pt>
                <c:pt idx="8369">
                  <c:v>1.94E-10</c:v>
                </c:pt>
                <c:pt idx="8370">
                  <c:v>1.9799999999999999E-10</c:v>
                </c:pt>
                <c:pt idx="8371">
                  <c:v>1.8999999999999999E-10</c:v>
                </c:pt>
                <c:pt idx="8372">
                  <c:v>1.8400000000000001E-10</c:v>
                </c:pt>
                <c:pt idx="8373">
                  <c:v>1.8999999999999999E-10</c:v>
                </c:pt>
                <c:pt idx="8374">
                  <c:v>1.7800000000000001E-10</c:v>
                </c:pt>
                <c:pt idx="8375">
                  <c:v>2.0600000000000001E-10</c:v>
                </c:pt>
                <c:pt idx="8376">
                  <c:v>2.0800000000000001E-10</c:v>
                </c:pt>
                <c:pt idx="8377">
                  <c:v>1.86E-10</c:v>
                </c:pt>
                <c:pt idx="8378">
                  <c:v>1.88E-10</c:v>
                </c:pt>
                <c:pt idx="8379">
                  <c:v>2.16E-10</c:v>
                </c:pt>
                <c:pt idx="8380">
                  <c:v>1.8899999999999999E-10</c:v>
                </c:pt>
                <c:pt idx="8381">
                  <c:v>1.8400000000000001E-10</c:v>
                </c:pt>
                <c:pt idx="8382">
                  <c:v>1.7399999999999999E-10</c:v>
                </c:pt>
                <c:pt idx="8383">
                  <c:v>1.86E-10</c:v>
                </c:pt>
                <c:pt idx="8384">
                  <c:v>1.88E-10</c:v>
                </c:pt>
                <c:pt idx="8385">
                  <c:v>1.8400000000000001E-10</c:v>
                </c:pt>
                <c:pt idx="8386">
                  <c:v>1.94E-10</c:v>
                </c:pt>
                <c:pt idx="8387">
                  <c:v>1.95E-10</c:v>
                </c:pt>
                <c:pt idx="8388">
                  <c:v>1.9300000000000001E-10</c:v>
                </c:pt>
                <c:pt idx="8389">
                  <c:v>2.03E-10</c:v>
                </c:pt>
                <c:pt idx="8390">
                  <c:v>1.9200000000000001E-10</c:v>
                </c:pt>
                <c:pt idx="8391">
                  <c:v>1.8500000000000001E-10</c:v>
                </c:pt>
                <c:pt idx="8392">
                  <c:v>2.0399999999999999E-10</c:v>
                </c:pt>
                <c:pt idx="8393">
                  <c:v>1.8899999999999999E-10</c:v>
                </c:pt>
                <c:pt idx="8394">
                  <c:v>1.87E-10</c:v>
                </c:pt>
                <c:pt idx="8395">
                  <c:v>1.7700000000000001E-10</c:v>
                </c:pt>
                <c:pt idx="8396">
                  <c:v>2.01E-10</c:v>
                </c:pt>
                <c:pt idx="8397">
                  <c:v>2.02E-10</c:v>
                </c:pt>
                <c:pt idx="8398">
                  <c:v>1.9699999999999999E-10</c:v>
                </c:pt>
                <c:pt idx="8399">
                  <c:v>2.1E-10</c:v>
                </c:pt>
                <c:pt idx="8400">
                  <c:v>1.9300000000000001E-10</c:v>
                </c:pt>
                <c:pt idx="8401">
                  <c:v>1.95E-10</c:v>
                </c:pt>
                <c:pt idx="8402">
                  <c:v>2.01E-10</c:v>
                </c:pt>
                <c:pt idx="8403">
                  <c:v>1.8299999999999999E-10</c:v>
                </c:pt>
                <c:pt idx="8404">
                  <c:v>2.1E-10</c:v>
                </c:pt>
                <c:pt idx="8405">
                  <c:v>1.9100000000000001E-10</c:v>
                </c:pt>
                <c:pt idx="8406">
                  <c:v>1.8999999999999999E-10</c:v>
                </c:pt>
                <c:pt idx="8407">
                  <c:v>1.8199999999999999E-10</c:v>
                </c:pt>
                <c:pt idx="8408">
                  <c:v>2.03E-10</c:v>
                </c:pt>
                <c:pt idx="8409">
                  <c:v>1.81E-10</c:v>
                </c:pt>
                <c:pt idx="8410">
                  <c:v>1.8999999999999999E-10</c:v>
                </c:pt>
                <c:pt idx="8411">
                  <c:v>1.79E-10</c:v>
                </c:pt>
                <c:pt idx="8412">
                  <c:v>2.0000000000000001E-10</c:v>
                </c:pt>
                <c:pt idx="8413">
                  <c:v>2.2100000000000001E-10</c:v>
                </c:pt>
                <c:pt idx="8414">
                  <c:v>2.02E-10</c:v>
                </c:pt>
                <c:pt idx="8415">
                  <c:v>1.8899999999999999E-10</c:v>
                </c:pt>
                <c:pt idx="8416">
                  <c:v>1.86E-10</c:v>
                </c:pt>
                <c:pt idx="8417">
                  <c:v>1.94E-10</c:v>
                </c:pt>
                <c:pt idx="8418">
                  <c:v>1.95E-10</c:v>
                </c:pt>
                <c:pt idx="8419">
                  <c:v>1.9799999999999999E-10</c:v>
                </c:pt>
                <c:pt idx="8420">
                  <c:v>2.11E-10</c:v>
                </c:pt>
                <c:pt idx="8421">
                  <c:v>1.8299999999999999E-10</c:v>
                </c:pt>
                <c:pt idx="8422">
                  <c:v>1.71E-10</c:v>
                </c:pt>
                <c:pt idx="8423">
                  <c:v>1.9900000000000001E-10</c:v>
                </c:pt>
                <c:pt idx="8424">
                  <c:v>1.8299999999999999E-10</c:v>
                </c:pt>
                <c:pt idx="8425">
                  <c:v>1.8199999999999999E-10</c:v>
                </c:pt>
                <c:pt idx="8426">
                  <c:v>2.1400000000000001E-10</c:v>
                </c:pt>
                <c:pt idx="8427">
                  <c:v>1.81E-10</c:v>
                </c:pt>
                <c:pt idx="8428">
                  <c:v>1.9900000000000001E-10</c:v>
                </c:pt>
                <c:pt idx="8429">
                  <c:v>1.8400000000000001E-10</c:v>
                </c:pt>
                <c:pt idx="8430">
                  <c:v>2.1500000000000001E-10</c:v>
                </c:pt>
                <c:pt idx="8431">
                  <c:v>1.94E-10</c:v>
                </c:pt>
                <c:pt idx="8432">
                  <c:v>1.79E-10</c:v>
                </c:pt>
                <c:pt idx="8433">
                  <c:v>1.8999999999999999E-10</c:v>
                </c:pt>
                <c:pt idx="8434">
                  <c:v>1.9699999999999999E-10</c:v>
                </c:pt>
                <c:pt idx="8435">
                  <c:v>1.81E-10</c:v>
                </c:pt>
                <c:pt idx="8436">
                  <c:v>1.7800000000000001E-10</c:v>
                </c:pt>
                <c:pt idx="8437">
                  <c:v>1.8E-10</c:v>
                </c:pt>
                <c:pt idx="8438">
                  <c:v>1.64E-10</c:v>
                </c:pt>
                <c:pt idx="8439">
                  <c:v>1.7800000000000001E-10</c:v>
                </c:pt>
                <c:pt idx="8440">
                  <c:v>1.81E-10</c:v>
                </c:pt>
                <c:pt idx="8441">
                  <c:v>1.87E-10</c:v>
                </c:pt>
                <c:pt idx="8442">
                  <c:v>1.95E-10</c:v>
                </c:pt>
                <c:pt idx="8443">
                  <c:v>2.1199999999999999E-10</c:v>
                </c:pt>
                <c:pt idx="8444">
                  <c:v>2.17E-10</c:v>
                </c:pt>
                <c:pt idx="8445">
                  <c:v>1.8400000000000001E-10</c:v>
                </c:pt>
                <c:pt idx="8446">
                  <c:v>1.8500000000000001E-10</c:v>
                </c:pt>
                <c:pt idx="8447">
                  <c:v>1.79E-10</c:v>
                </c:pt>
                <c:pt idx="8448">
                  <c:v>1.9900000000000001E-10</c:v>
                </c:pt>
                <c:pt idx="8449">
                  <c:v>1.8500000000000001E-10</c:v>
                </c:pt>
                <c:pt idx="8450">
                  <c:v>1.9200000000000001E-10</c:v>
                </c:pt>
                <c:pt idx="8451">
                  <c:v>1.96E-10</c:v>
                </c:pt>
                <c:pt idx="8452">
                  <c:v>1.86E-10</c:v>
                </c:pt>
                <c:pt idx="8453">
                  <c:v>1.8299999999999999E-10</c:v>
                </c:pt>
                <c:pt idx="8454">
                  <c:v>2.1299999999999999E-10</c:v>
                </c:pt>
                <c:pt idx="8455">
                  <c:v>1.6900000000000001E-10</c:v>
                </c:pt>
                <c:pt idx="8456">
                  <c:v>1.88E-10</c:v>
                </c:pt>
                <c:pt idx="8457">
                  <c:v>1.73E-10</c:v>
                </c:pt>
                <c:pt idx="8458">
                  <c:v>1.94E-10</c:v>
                </c:pt>
                <c:pt idx="8459">
                  <c:v>1.88E-10</c:v>
                </c:pt>
                <c:pt idx="8460">
                  <c:v>1.87E-10</c:v>
                </c:pt>
                <c:pt idx="8461">
                  <c:v>1.9900000000000001E-10</c:v>
                </c:pt>
                <c:pt idx="8462">
                  <c:v>1.73E-10</c:v>
                </c:pt>
                <c:pt idx="8463">
                  <c:v>1.81E-10</c:v>
                </c:pt>
                <c:pt idx="8464">
                  <c:v>1.8299999999999999E-10</c:v>
                </c:pt>
                <c:pt idx="8465">
                  <c:v>1.96E-10</c:v>
                </c:pt>
                <c:pt idx="8466">
                  <c:v>1.87E-10</c:v>
                </c:pt>
                <c:pt idx="8467">
                  <c:v>1.94E-10</c:v>
                </c:pt>
                <c:pt idx="8468">
                  <c:v>1.81E-10</c:v>
                </c:pt>
                <c:pt idx="8469">
                  <c:v>2.0700000000000001E-10</c:v>
                </c:pt>
                <c:pt idx="8470">
                  <c:v>1.9300000000000001E-10</c:v>
                </c:pt>
                <c:pt idx="8471">
                  <c:v>1.9100000000000001E-10</c:v>
                </c:pt>
                <c:pt idx="8472">
                  <c:v>2.0399999999999999E-10</c:v>
                </c:pt>
                <c:pt idx="8473">
                  <c:v>2.0700000000000001E-10</c:v>
                </c:pt>
                <c:pt idx="8474">
                  <c:v>1.9200000000000001E-10</c:v>
                </c:pt>
                <c:pt idx="8475">
                  <c:v>1.8299999999999999E-10</c:v>
                </c:pt>
                <c:pt idx="8476">
                  <c:v>1.8899999999999999E-10</c:v>
                </c:pt>
                <c:pt idx="8477">
                  <c:v>1.9300000000000001E-10</c:v>
                </c:pt>
                <c:pt idx="8478">
                  <c:v>1.81E-10</c:v>
                </c:pt>
                <c:pt idx="8479">
                  <c:v>2.01E-10</c:v>
                </c:pt>
                <c:pt idx="8480">
                  <c:v>1.96E-10</c:v>
                </c:pt>
                <c:pt idx="8481">
                  <c:v>2.1400000000000001E-10</c:v>
                </c:pt>
                <c:pt idx="8482">
                  <c:v>1.7800000000000001E-10</c:v>
                </c:pt>
                <c:pt idx="8483">
                  <c:v>1.87E-10</c:v>
                </c:pt>
                <c:pt idx="8484">
                  <c:v>1.8199999999999999E-10</c:v>
                </c:pt>
                <c:pt idx="8485">
                  <c:v>1.8899999999999999E-10</c:v>
                </c:pt>
                <c:pt idx="8486">
                  <c:v>1.96E-10</c:v>
                </c:pt>
                <c:pt idx="8487">
                  <c:v>2.16E-10</c:v>
                </c:pt>
                <c:pt idx="8488">
                  <c:v>1.7499999999999999E-10</c:v>
                </c:pt>
                <c:pt idx="8489">
                  <c:v>1.7499999999999999E-10</c:v>
                </c:pt>
                <c:pt idx="8490">
                  <c:v>2.01E-10</c:v>
                </c:pt>
                <c:pt idx="8491">
                  <c:v>1.9200000000000001E-10</c:v>
                </c:pt>
                <c:pt idx="8492">
                  <c:v>1.9900000000000001E-10</c:v>
                </c:pt>
                <c:pt idx="8493">
                  <c:v>1.8299999999999999E-10</c:v>
                </c:pt>
                <c:pt idx="8494">
                  <c:v>1.71E-10</c:v>
                </c:pt>
                <c:pt idx="8495">
                  <c:v>1.96E-10</c:v>
                </c:pt>
                <c:pt idx="8496">
                  <c:v>1.87E-10</c:v>
                </c:pt>
                <c:pt idx="8497">
                  <c:v>2.0800000000000001E-10</c:v>
                </c:pt>
                <c:pt idx="8498">
                  <c:v>1.8199999999999999E-10</c:v>
                </c:pt>
                <c:pt idx="8499">
                  <c:v>1.7000000000000001E-10</c:v>
                </c:pt>
                <c:pt idx="8500">
                  <c:v>1.94E-10</c:v>
                </c:pt>
                <c:pt idx="8501">
                  <c:v>1.8400000000000001E-10</c:v>
                </c:pt>
                <c:pt idx="8502">
                  <c:v>1.95E-10</c:v>
                </c:pt>
                <c:pt idx="8503">
                  <c:v>1.86E-10</c:v>
                </c:pt>
                <c:pt idx="8504">
                  <c:v>1.8899999999999999E-10</c:v>
                </c:pt>
                <c:pt idx="8505">
                  <c:v>1.8299999999999999E-10</c:v>
                </c:pt>
                <c:pt idx="8506">
                  <c:v>1.86E-10</c:v>
                </c:pt>
                <c:pt idx="8507">
                  <c:v>1.94E-10</c:v>
                </c:pt>
                <c:pt idx="8508">
                  <c:v>1.9200000000000001E-10</c:v>
                </c:pt>
                <c:pt idx="8509">
                  <c:v>1.8400000000000001E-10</c:v>
                </c:pt>
                <c:pt idx="8510">
                  <c:v>1.96E-10</c:v>
                </c:pt>
                <c:pt idx="8511">
                  <c:v>1.96E-10</c:v>
                </c:pt>
                <c:pt idx="8512">
                  <c:v>1.96E-10</c:v>
                </c:pt>
                <c:pt idx="8513">
                  <c:v>1.96E-10</c:v>
                </c:pt>
                <c:pt idx="8514">
                  <c:v>1.8899999999999999E-10</c:v>
                </c:pt>
                <c:pt idx="8515">
                  <c:v>1.72E-10</c:v>
                </c:pt>
                <c:pt idx="8516">
                  <c:v>2.03E-10</c:v>
                </c:pt>
                <c:pt idx="8517">
                  <c:v>2.1400000000000001E-10</c:v>
                </c:pt>
                <c:pt idx="8518">
                  <c:v>1.8199999999999999E-10</c:v>
                </c:pt>
                <c:pt idx="8519">
                  <c:v>2.0000000000000001E-10</c:v>
                </c:pt>
                <c:pt idx="8520">
                  <c:v>2.1199999999999999E-10</c:v>
                </c:pt>
                <c:pt idx="8521">
                  <c:v>1.86E-10</c:v>
                </c:pt>
                <c:pt idx="8522">
                  <c:v>2.17E-10</c:v>
                </c:pt>
                <c:pt idx="8523">
                  <c:v>1.6799999999999999E-10</c:v>
                </c:pt>
                <c:pt idx="8524">
                  <c:v>2.0800000000000001E-10</c:v>
                </c:pt>
                <c:pt idx="8525">
                  <c:v>1.8199999999999999E-10</c:v>
                </c:pt>
                <c:pt idx="8526">
                  <c:v>1.81E-10</c:v>
                </c:pt>
                <c:pt idx="8527">
                  <c:v>1.88E-10</c:v>
                </c:pt>
                <c:pt idx="8528">
                  <c:v>1.81E-10</c:v>
                </c:pt>
                <c:pt idx="8529">
                  <c:v>1.8400000000000001E-10</c:v>
                </c:pt>
                <c:pt idx="8530">
                  <c:v>1.9900000000000001E-10</c:v>
                </c:pt>
                <c:pt idx="8531">
                  <c:v>1.7800000000000001E-10</c:v>
                </c:pt>
                <c:pt idx="8532">
                  <c:v>1.96E-10</c:v>
                </c:pt>
                <c:pt idx="8533">
                  <c:v>1.9200000000000001E-10</c:v>
                </c:pt>
                <c:pt idx="8534">
                  <c:v>1.8899999999999999E-10</c:v>
                </c:pt>
                <c:pt idx="8535">
                  <c:v>1.7800000000000001E-10</c:v>
                </c:pt>
                <c:pt idx="8536">
                  <c:v>2.03E-10</c:v>
                </c:pt>
                <c:pt idx="8537">
                  <c:v>2.18E-10</c:v>
                </c:pt>
                <c:pt idx="8538">
                  <c:v>2.0499999999999999E-10</c:v>
                </c:pt>
                <c:pt idx="8539">
                  <c:v>1.9200000000000001E-10</c:v>
                </c:pt>
                <c:pt idx="8540">
                  <c:v>1.71E-10</c:v>
                </c:pt>
                <c:pt idx="8541">
                  <c:v>1.5999999999999999E-10</c:v>
                </c:pt>
                <c:pt idx="8542">
                  <c:v>1.7800000000000001E-10</c:v>
                </c:pt>
                <c:pt idx="8543">
                  <c:v>1.95E-10</c:v>
                </c:pt>
                <c:pt idx="8544">
                  <c:v>1.8400000000000001E-10</c:v>
                </c:pt>
                <c:pt idx="8545">
                  <c:v>1.9699999999999999E-10</c:v>
                </c:pt>
                <c:pt idx="8546">
                  <c:v>2.01E-10</c:v>
                </c:pt>
                <c:pt idx="8547">
                  <c:v>1.95E-10</c:v>
                </c:pt>
                <c:pt idx="8548">
                  <c:v>1.7600000000000001E-10</c:v>
                </c:pt>
                <c:pt idx="8549">
                  <c:v>1.7600000000000001E-10</c:v>
                </c:pt>
                <c:pt idx="8550">
                  <c:v>1.9200000000000001E-10</c:v>
                </c:pt>
                <c:pt idx="8551">
                  <c:v>1.9200000000000001E-10</c:v>
                </c:pt>
                <c:pt idx="8552">
                  <c:v>1.8999999999999999E-10</c:v>
                </c:pt>
                <c:pt idx="8553">
                  <c:v>1.86E-10</c:v>
                </c:pt>
                <c:pt idx="8554">
                  <c:v>1.71E-10</c:v>
                </c:pt>
                <c:pt idx="8555">
                  <c:v>2.0399999999999999E-10</c:v>
                </c:pt>
                <c:pt idx="8556">
                  <c:v>1.8999999999999999E-10</c:v>
                </c:pt>
                <c:pt idx="8557">
                  <c:v>1.8500000000000001E-10</c:v>
                </c:pt>
                <c:pt idx="8558">
                  <c:v>2.0000000000000001E-10</c:v>
                </c:pt>
                <c:pt idx="8559">
                  <c:v>1.7800000000000001E-10</c:v>
                </c:pt>
                <c:pt idx="8560">
                  <c:v>1.86E-10</c:v>
                </c:pt>
                <c:pt idx="8561">
                  <c:v>2.0700000000000001E-10</c:v>
                </c:pt>
                <c:pt idx="8562">
                  <c:v>1.7700000000000001E-10</c:v>
                </c:pt>
                <c:pt idx="8563">
                  <c:v>1.7800000000000001E-10</c:v>
                </c:pt>
                <c:pt idx="8564">
                  <c:v>1.94E-10</c:v>
                </c:pt>
                <c:pt idx="8565">
                  <c:v>1.8999999999999999E-10</c:v>
                </c:pt>
                <c:pt idx="8566">
                  <c:v>1.87E-10</c:v>
                </c:pt>
                <c:pt idx="8567">
                  <c:v>1.9799999999999999E-10</c:v>
                </c:pt>
                <c:pt idx="8568">
                  <c:v>1.9900000000000001E-10</c:v>
                </c:pt>
                <c:pt idx="8569">
                  <c:v>1.9699999999999999E-10</c:v>
                </c:pt>
                <c:pt idx="8570">
                  <c:v>1.94E-10</c:v>
                </c:pt>
                <c:pt idx="8571">
                  <c:v>1.8400000000000001E-10</c:v>
                </c:pt>
                <c:pt idx="8572">
                  <c:v>1.8400000000000001E-10</c:v>
                </c:pt>
                <c:pt idx="8573">
                  <c:v>1.95E-10</c:v>
                </c:pt>
                <c:pt idx="8574">
                  <c:v>1.86E-10</c:v>
                </c:pt>
                <c:pt idx="8575">
                  <c:v>2.0600000000000001E-10</c:v>
                </c:pt>
                <c:pt idx="8576">
                  <c:v>1.8500000000000001E-10</c:v>
                </c:pt>
                <c:pt idx="8577">
                  <c:v>1.8500000000000001E-10</c:v>
                </c:pt>
                <c:pt idx="8578">
                  <c:v>1.8299999999999999E-10</c:v>
                </c:pt>
                <c:pt idx="8579">
                  <c:v>2.1199999999999999E-10</c:v>
                </c:pt>
                <c:pt idx="8580">
                  <c:v>2.03E-10</c:v>
                </c:pt>
                <c:pt idx="8581">
                  <c:v>1.7499999999999999E-10</c:v>
                </c:pt>
                <c:pt idx="8582">
                  <c:v>1.8999999999999999E-10</c:v>
                </c:pt>
                <c:pt idx="8583">
                  <c:v>1.86E-10</c:v>
                </c:pt>
                <c:pt idx="8584">
                  <c:v>1.6900000000000001E-10</c:v>
                </c:pt>
                <c:pt idx="8585">
                  <c:v>1.9100000000000001E-10</c:v>
                </c:pt>
                <c:pt idx="8586">
                  <c:v>2.0000000000000001E-10</c:v>
                </c:pt>
                <c:pt idx="8587">
                  <c:v>1.96E-10</c:v>
                </c:pt>
                <c:pt idx="8588">
                  <c:v>1.6900000000000001E-10</c:v>
                </c:pt>
                <c:pt idx="8589">
                  <c:v>1.9100000000000001E-10</c:v>
                </c:pt>
                <c:pt idx="8590">
                  <c:v>1.9100000000000001E-10</c:v>
                </c:pt>
                <c:pt idx="8591">
                  <c:v>1.9100000000000001E-10</c:v>
                </c:pt>
                <c:pt idx="8592">
                  <c:v>1.73E-10</c:v>
                </c:pt>
                <c:pt idx="8593">
                  <c:v>1.71E-10</c:v>
                </c:pt>
                <c:pt idx="8594">
                  <c:v>1.7800000000000001E-10</c:v>
                </c:pt>
                <c:pt idx="8595">
                  <c:v>1.8299999999999999E-10</c:v>
                </c:pt>
                <c:pt idx="8596">
                  <c:v>1.7700000000000001E-10</c:v>
                </c:pt>
                <c:pt idx="8597">
                  <c:v>1.95E-10</c:v>
                </c:pt>
                <c:pt idx="8598">
                  <c:v>1.95E-10</c:v>
                </c:pt>
                <c:pt idx="8599">
                  <c:v>1.8500000000000001E-10</c:v>
                </c:pt>
                <c:pt idx="8600">
                  <c:v>1.81E-10</c:v>
                </c:pt>
                <c:pt idx="8601">
                  <c:v>1.95E-10</c:v>
                </c:pt>
                <c:pt idx="8602">
                  <c:v>1.87E-10</c:v>
                </c:pt>
                <c:pt idx="8603">
                  <c:v>1.7399999999999999E-10</c:v>
                </c:pt>
                <c:pt idx="8604">
                  <c:v>1.9200000000000001E-10</c:v>
                </c:pt>
                <c:pt idx="8605">
                  <c:v>2.0000000000000001E-10</c:v>
                </c:pt>
                <c:pt idx="8606">
                  <c:v>1.86E-10</c:v>
                </c:pt>
                <c:pt idx="8607">
                  <c:v>1.8299999999999999E-10</c:v>
                </c:pt>
                <c:pt idx="8608">
                  <c:v>1.8E-10</c:v>
                </c:pt>
                <c:pt idx="8609">
                  <c:v>1.8999999999999999E-10</c:v>
                </c:pt>
                <c:pt idx="8610">
                  <c:v>1.8999999999999999E-10</c:v>
                </c:pt>
                <c:pt idx="8611">
                  <c:v>1.9200000000000001E-10</c:v>
                </c:pt>
                <c:pt idx="8612">
                  <c:v>2.09E-10</c:v>
                </c:pt>
                <c:pt idx="8613">
                  <c:v>1.6900000000000001E-10</c:v>
                </c:pt>
                <c:pt idx="8614">
                  <c:v>1.88E-10</c:v>
                </c:pt>
                <c:pt idx="8615">
                  <c:v>1.8400000000000001E-10</c:v>
                </c:pt>
                <c:pt idx="8616">
                  <c:v>2.0000000000000001E-10</c:v>
                </c:pt>
                <c:pt idx="8617">
                  <c:v>1.86E-10</c:v>
                </c:pt>
                <c:pt idx="8618">
                  <c:v>1.8299999999999999E-10</c:v>
                </c:pt>
                <c:pt idx="8619">
                  <c:v>1.8899999999999999E-10</c:v>
                </c:pt>
                <c:pt idx="8620">
                  <c:v>1.7399999999999999E-10</c:v>
                </c:pt>
                <c:pt idx="8621">
                  <c:v>1.9100000000000001E-10</c:v>
                </c:pt>
                <c:pt idx="8622">
                  <c:v>1.7800000000000001E-10</c:v>
                </c:pt>
                <c:pt idx="8623">
                  <c:v>1.9900000000000001E-10</c:v>
                </c:pt>
                <c:pt idx="8624">
                  <c:v>1.7600000000000001E-10</c:v>
                </c:pt>
                <c:pt idx="8625">
                  <c:v>1.9900000000000001E-10</c:v>
                </c:pt>
                <c:pt idx="8626">
                  <c:v>1.8999999999999999E-10</c:v>
                </c:pt>
                <c:pt idx="8627">
                  <c:v>1.8299999999999999E-10</c:v>
                </c:pt>
                <c:pt idx="8628">
                  <c:v>1.8500000000000001E-10</c:v>
                </c:pt>
                <c:pt idx="8629">
                  <c:v>2.0000000000000001E-10</c:v>
                </c:pt>
                <c:pt idx="8630">
                  <c:v>1.8400000000000001E-10</c:v>
                </c:pt>
                <c:pt idx="8631">
                  <c:v>1.7399999999999999E-10</c:v>
                </c:pt>
                <c:pt idx="8632">
                  <c:v>1.9300000000000001E-10</c:v>
                </c:pt>
                <c:pt idx="8633">
                  <c:v>2.0499999999999999E-10</c:v>
                </c:pt>
                <c:pt idx="8634">
                  <c:v>1.79E-10</c:v>
                </c:pt>
                <c:pt idx="8635">
                  <c:v>2.02E-10</c:v>
                </c:pt>
                <c:pt idx="8636">
                  <c:v>1.9699999999999999E-10</c:v>
                </c:pt>
                <c:pt idx="8637">
                  <c:v>1.86E-10</c:v>
                </c:pt>
                <c:pt idx="8638">
                  <c:v>1.81E-10</c:v>
                </c:pt>
                <c:pt idx="8639">
                  <c:v>1.9100000000000001E-10</c:v>
                </c:pt>
                <c:pt idx="8640">
                  <c:v>1.79E-10</c:v>
                </c:pt>
                <c:pt idx="8641">
                  <c:v>1.9300000000000001E-10</c:v>
                </c:pt>
                <c:pt idx="8642">
                  <c:v>1.7399999999999999E-10</c:v>
                </c:pt>
                <c:pt idx="8643">
                  <c:v>1.8500000000000001E-10</c:v>
                </c:pt>
                <c:pt idx="8644">
                  <c:v>1.86E-10</c:v>
                </c:pt>
                <c:pt idx="8645">
                  <c:v>1.7600000000000001E-10</c:v>
                </c:pt>
                <c:pt idx="8646">
                  <c:v>1.88E-10</c:v>
                </c:pt>
                <c:pt idx="8647">
                  <c:v>1.8E-10</c:v>
                </c:pt>
                <c:pt idx="8648">
                  <c:v>1.9300000000000001E-10</c:v>
                </c:pt>
                <c:pt idx="8649">
                  <c:v>1.7499999999999999E-10</c:v>
                </c:pt>
                <c:pt idx="8650">
                  <c:v>1.9200000000000001E-10</c:v>
                </c:pt>
                <c:pt idx="8651">
                  <c:v>1.8299999999999999E-10</c:v>
                </c:pt>
                <c:pt idx="8652">
                  <c:v>1.96E-10</c:v>
                </c:pt>
                <c:pt idx="8653">
                  <c:v>1.7600000000000001E-10</c:v>
                </c:pt>
                <c:pt idx="8654">
                  <c:v>1.8199999999999999E-10</c:v>
                </c:pt>
                <c:pt idx="8655">
                  <c:v>1.7399999999999999E-10</c:v>
                </c:pt>
                <c:pt idx="8656">
                  <c:v>1.94E-10</c:v>
                </c:pt>
                <c:pt idx="8657">
                  <c:v>1.8999999999999999E-10</c:v>
                </c:pt>
                <c:pt idx="8658">
                  <c:v>1.88E-10</c:v>
                </c:pt>
                <c:pt idx="8659">
                  <c:v>1.9300000000000001E-10</c:v>
                </c:pt>
                <c:pt idx="8660">
                  <c:v>1.81E-10</c:v>
                </c:pt>
                <c:pt idx="8661">
                  <c:v>1.8E-10</c:v>
                </c:pt>
                <c:pt idx="8662">
                  <c:v>1.8899999999999999E-10</c:v>
                </c:pt>
                <c:pt idx="8663">
                  <c:v>1.8500000000000001E-10</c:v>
                </c:pt>
                <c:pt idx="8664">
                  <c:v>1.8500000000000001E-10</c:v>
                </c:pt>
                <c:pt idx="8665">
                  <c:v>1.81E-10</c:v>
                </c:pt>
                <c:pt idx="8666">
                  <c:v>1.96E-10</c:v>
                </c:pt>
                <c:pt idx="8667">
                  <c:v>1.7600000000000001E-10</c:v>
                </c:pt>
                <c:pt idx="8668">
                  <c:v>1.94E-10</c:v>
                </c:pt>
                <c:pt idx="8669">
                  <c:v>2.1E-10</c:v>
                </c:pt>
                <c:pt idx="8670">
                  <c:v>1.81E-10</c:v>
                </c:pt>
                <c:pt idx="8671">
                  <c:v>1.9799999999999999E-10</c:v>
                </c:pt>
                <c:pt idx="8672">
                  <c:v>1.8999999999999999E-10</c:v>
                </c:pt>
                <c:pt idx="8673">
                  <c:v>1.8400000000000001E-10</c:v>
                </c:pt>
                <c:pt idx="8674">
                  <c:v>1.87E-10</c:v>
                </c:pt>
                <c:pt idx="8675">
                  <c:v>1.7800000000000001E-10</c:v>
                </c:pt>
                <c:pt idx="8676">
                  <c:v>1.95E-10</c:v>
                </c:pt>
                <c:pt idx="8677">
                  <c:v>1.8299999999999999E-10</c:v>
                </c:pt>
                <c:pt idx="8678">
                  <c:v>1.73E-10</c:v>
                </c:pt>
                <c:pt idx="8679">
                  <c:v>1.8E-10</c:v>
                </c:pt>
                <c:pt idx="8680">
                  <c:v>1.87E-10</c:v>
                </c:pt>
                <c:pt idx="8681">
                  <c:v>1.8400000000000001E-10</c:v>
                </c:pt>
                <c:pt idx="8682">
                  <c:v>1.8500000000000001E-10</c:v>
                </c:pt>
                <c:pt idx="8683">
                  <c:v>1.81E-10</c:v>
                </c:pt>
                <c:pt idx="8684">
                  <c:v>1.7800000000000001E-10</c:v>
                </c:pt>
                <c:pt idx="8685">
                  <c:v>1.8999999999999999E-10</c:v>
                </c:pt>
                <c:pt idx="8686">
                  <c:v>1.8E-10</c:v>
                </c:pt>
                <c:pt idx="8687">
                  <c:v>1.8E-10</c:v>
                </c:pt>
                <c:pt idx="8688">
                  <c:v>1.6900000000000001E-10</c:v>
                </c:pt>
                <c:pt idx="8689">
                  <c:v>1.79E-10</c:v>
                </c:pt>
                <c:pt idx="8690">
                  <c:v>2.0000000000000001E-10</c:v>
                </c:pt>
                <c:pt idx="8691">
                  <c:v>1.79E-10</c:v>
                </c:pt>
                <c:pt idx="8692">
                  <c:v>1.8400000000000001E-10</c:v>
                </c:pt>
                <c:pt idx="8693">
                  <c:v>1.9100000000000001E-10</c:v>
                </c:pt>
                <c:pt idx="8694">
                  <c:v>1.6799999999999999E-10</c:v>
                </c:pt>
                <c:pt idx="8695">
                  <c:v>1.8E-10</c:v>
                </c:pt>
                <c:pt idx="8696">
                  <c:v>1.7800000000000001E-10</c:v>
                </c:pt>
                <c:pt idx="8697">
                  <c:v>1.9300000000000001E-10</c:v>
                </c:pt>
                <c:pt idx="8698">
                  <c:v>2.0000000000000001E-10</c:v>
                </c:pt>
                <c:pt idx="8699">
                  <c:v>1.65E-10</c:v>
                </c:pt>
                <c:pt idx="8700">
                  <c:v>1.7499999999999999E-10</c:v>
                </c:pt>
                <c:pt idx="8701">
                  <c:v>1.87E-10</c:v>
                </c:pt>
                <c:pt idx="8702">
                  <c:v>1.7499999999999999E-10</c:v>
                </c:pt>
                <c:pt idx="8703">
                  <c:v>1.7600000000000001E-10</c:v>
                </c:pt>
                <c:pt idx="8704">
                  <c:v>1.79E-10</c:v>
                </c:pt>
                <c:pt idx="8705">
                  <c:v>2.09E-10</c:v>
                </c:pt>
                <c:pt idx="8706">
                  <c:v>1.79E-10</c:v>
                </c:pt>
                <c:pt idx="8707">
                  <c:v>1.73E-10</c:v>
                </c:pt>
                <c:pt idx="8708">
                  <c:v>1.87E-10</c:v>
                </c:pt>
                <c:pt idx="8709">
                  <c:v>1.9300000000000001E-10</c:v>
                </c:pt>
                <c:pt idx="8710">
                  <c:v>1.8199999999999999E-10</c:v>
                </c:pt>
                <c:pt idx="8711">
                  <c:v>1.7600000000000001E-10</c:v>
                </c:pt>
                <c:pt idx="8712">
                  <c:v>1.88E-10</c:v>
                </c:pt>
                <c:pt idx="8713">
                  <c:v>2.0399999999999999E-10</c:v>
                </c:pt>
                <c:pt idx="8714">
                  <c:v>1.8E-10</c:v>
                </c:pt>
                <c:pt idx="8715">
                  <c:v>1.6900000000000001E-10</c:v>
                </c:pt>
                <c:pt idx="8716">
                  <c:v>1.5299999999999999E-10</c:v>
                </c:pt>
                <c:pt idx="8717">
                  <c:v>1.9699999999999999E-10</c:v>
                </c:pt>
                <c:pt idx="8718">
                  <c:v>1.71E-10</c:v>
                </c:pt>
                <c:pt idx="8719">
                  <c:v>1.95E-10</c:v>
                </c:pt>
                <c:pt idx="8720">
                  <c:v>2.0600000000000001E-10</c:v>
                </c:pt>
                <c:pt idx="8721">
                  <c:v>1.72E-10</c:v>
                </c:pt>
                <c:pt idx="8722">
                  <c:v>1.71E-10</c:v>
                </c:pt>
                <c:pt idx="8723">
                  <c:v>1.7700000000000001E-10</c:v>
                </c:pt>
                <c:pt idx="8724">
                  <c:v>1.8400000000000001E-10</c:v>
                </c:pt>
                <c:pt idx="8725">
                  <c:v>1.8299999999999999E-10</c:v>
                </c:pt>
                <c:pt idx="8726">
                  <c:v>2.0800000000000001E-10</c:v>
                </c:pt>
                <c:pt idx="8727">
                  <c:v>1.6699999999999999E-10</c:v>
                </c:pt>
                <c:pt idx="8728">
                  <c:v>1.7700000000000001E-10</c:v>
                </c:pt>
                <c:pt idx="8729">
                  <c:v>2.0700000000000001E-10</c:v>
                </c:pt>
                <c:pt idx="8730">
                  <c:v>1.7800000000000001E-10</c:v>
                </c:pt>
                <c:pt idx="8731">
                  <c:v>1.8E-10</c:v>
                </c:pt>
                <c:pt idx="8732">
                  <c:v>1.94E-10</c:v>
                </c:pt>
                <c:pt idx="8733">
                  <c:v>1.64E-10</c:v>
                </c:pt>
                <c:pt idx="8734">
                  <c:v>1.7800000000000001E-10</c:v>
                </c:pt>
                <c:pt idx="8735">
                  <c:v>1.6699999999999999E-10</c:v>
                </c:pt>
                <c:pt idx="8736">
                  <c:v>1.72E-10</c:v>
                </c:pt>
                <c:pt idx="8737">
                  <c:v>1.8299999999999999E-10</c:v>
                </c:pt>
                <c:pt idx="8738">
                  <c:v>1.8E-10</c:v>
                </c:pt>
                <c:pt idx="8739">
                  <c:v>2.02E-10</c:v>
                </c:pt>
                <c:pt idx="8740">
                  <c:v>1.9300000000000001E-10</c:v>
                </c:pt>
                <c:pt idx="8741">
                  <c:v>1.8999999999999999E-10</c:v>
                </c:pt>
                <c:pt idx="8742">
                  <c:v>2.01E-10</c:v>
                </c:pt>
                <c:pt idx="8743">
                  <c:v>1.87E-10</c:v>
                </c:pt>
                <c:pt idx="8744">
                  <c:v>1.73E-10</c:v>
                </c:pt>
                <c:pt idx="8745">
                  <c:v>1.6799999999999999E-10</c:v>
                </c:pt>
                <c:pt idx="8746">
                  <c:v>1.8299999999999999E-10</c:v>
                </c:pt>
                <c:pt idx="8747">
                  <c:v>1.8500000000000001E-10</c:v>
                </c:pt>
                <c:pt idx="8748">
                  <c:v>1.7399999999999999E-10</c:v>
                </c:pt>
                <c:pt idx="8749">
                  <c:v>1.81E-10</c:v>
                </c:pt>
                <c:pt idx="8750">
                  <c:v>1.7499999999999999E-10</c:v>
                </c:pt>
                <c:pt idx="8751">
                  <c:v>2.02E-10</c:v>
                </c:pt>
                <c:pt idx="8752">
                  <c:v>1.8299999999999999E-10</c:v>
                </c:pt>
                <c:pt idx="8753">
                  <c:v>1.88E-10</c:v>
                </c:pt>
                <c:pt idx="8754">
                  <c:v>1.8899999999999999E-10</c:v>
                </c:pt>
                <c:pt idx="8755">
                  <c:v>1.7000000000000001E-10</c:v>
                </c:pt>
                <c:pt idx="8756">
                  <c:v>1.9300000000000001E-10</c:v>
                </c:pt>
                <c:pt idx="8757">
                  <c:v>1.7600000000000001E-10</c:v>
                </c:pt>
                <c:pt idx="8758">
                  <c:v>1.79E-10</c:v>
                </c:pt>
                <c:pt idx="8759">
                  <c:v>1.96E-10</c:v>
                </c:pt>
                <c:pt idx="8760">
                  <c:v>1.9200000000000001E-10</c:v>
                </c:pt>
                <c:pt idx="8761">
                  <c:v>1.9300000000000001E-10</c:v>
                </c:pt>
                <c:pt idx="8762">
                  <c:v>1.7800000000000001E-10</c:v>
                </c:pt>
                <c:pt idx="8763">
                  <c:v>1.9300000000000001E-10</c:v>
                </c:pt>
                <c:pt idx="8764">
                  <c:v>1.9799999999999999E-10</c:v>
                </c:pt>
                <c:pt idx="8765">
                  <c:v>1.87E-10</c:v>
                </c:pt>
                <c:pt idx="8766">
                  <c:v>1.79E-10</c:v>
                </c:pt>
                <c:pt idx="8767">
                  <c:v>1.9200000000000001E-10</c:v>
                </c:pt>
                <c:pt idx="8768">
                  <c:v>1.7499999999999999E-10</c:v>
                </c:pt>
                <c:pt idx="8769">
                  <c:v>1.88E-10</c:v>
                </c:pt>
                <c:pt idx="8770">
                  <c:v>1.9100000000000001E-10</c:v>
                </c:pt>
                <c:pt idx="8771">
                  <c:v>1.96E-10</c:v>
                </c:pt>
                <c:pt idx="8772">
                  <c:v>1.7399999999999999E-10</c:v>
                </c:pt>
                <c:pt idx="8773">
                  <c:v>2.01E-10</c:v>
                </c:pt>
                <c:pt idx="8774">
                  <c:v>1.79E-10</c:v>
                </c:pt>
                <c:pt idx="8775">
                  <c:v>1.8199999999999999E-10</c:v>
                </c:pt>
                <c:pt idx="8776">
                  <c:v>1.81E-10</c:v>
                </c:pt>
                <c:pt idx="8777">
                  <c:v>1.9200000000000001E-10</c:v>
                </c:pt>
                <c:pt idx="8778">
                  <c:v>1.7499999999999999E-10</c:v>
                </c:pt>
                <c:pt idx="8779">
                  <c:v>1.95E-10</c:v>
                </c:pt>
                <c:pt idx="8780">
                  <c:v>1.7399999999999999E-10</c:v>
                </c:pt>
                <c:pt idx="8781">
                  <c:v>1.7600000000000001E-10</c:v>
                </c:pt>
                <c:pt idx="8782">
                  <c:v>1.6699999999999999E-10</c:v>
                </c:pt>
                <c:pt idx="8783">
                  <c:v>1.8999999999999999E-10</c:v>
                </c:pt>
                <c:pt idx="8784">
                  <c:v>1.88E-10</c:v>
                </c:pt>
                <c:pt idx="8785">
                  <c:v>1.6799999999999999E-10</c:v>
                </c:pt>
                <c:pt idx="8786">
                  <c:v>1.88E-10</c:v>
                </c:pt>
                <c:pt idx="8787">
                  <c:v>1.7499999999999999E-10</c:v>
                </c:pt>
                <c:pt idx="8788">
                  <c:v>1.7499999999999999E-10</c:v>
                </c:pt>
                <c:pt idx="8789">
                  <c:v>1.9699999999999999E-10</c:v>
                </c:pt>
                <c:pt idx="8790">
                  <c:v>2.03E-10</c:v>
                </c:pt>
                <c:pt idx="8791">
                  <c:v>1.73E-10</c:v>
                </c:pt>
                <c:pt idx="8792">
                  <c:v>1.71E-10</c:v>
                </c:pt>
                <c:pt idx="8793">
                  <c:v>1.88E-10</c:v>
                </c:pt>
                <c:pt idx="8794">
                  <c:v>1.9699999999999999E-10</c:v>
                </c:pt>
                <c:pt idx="8795">
                  <c:v>1.9300000000000001E-10</c:v>
                </c:pt>
                <c:pt idx="8796">
                  <c:v>1.8899999999999999E-10</c:v>
                </c:pt>
                <c:pt idx="8797">
                  <c:v>1.79E-10</c:v>
                </c:pt>
                <c:pt idx="8798">
                  <c:v>1.6100000000000001E-10</c:v>
                </c:pt>
                <c:pt idx="8799">
                  <c:v>2.11E-10</c:v>
                </c:pt>
                <c:pt idx="8800">
                  <c:v>1.8199999999999999E-10</c:v>
                </c:pt>
                <c:pt idx="8801">
                  <c:v>1.8E-10</c:v>
                </c:pt>
                <c:pt idx="8802">
                  <c:v>1.8899999999999999E-10</c:v>
                </c:pt>
                <c:pt idx="8803">
                  <c:v>1.8400000000000001E-10</c:v>
                </c:pt>
                <c:pt idx="8804">
                  <c:v>1.87E-10</c:v>
                </c:pt>
                <c:pt idx="8805">
                  <c:v>1.86E-10</c:v>
                </c:pt>
                <c:pt idx="8806">
                  <c:v>1.88E-10</c:v>
                </c:pt>
                <c:pt idx="8807">
                  <c:v>1.9300000000000001E-10</c:v>
                </c:pt>
                <c:pt idx="8808">
                  <c:v>1.9100000000000001E-10</c:v>
                </c:pt>
                <c:pt idx="8809">
                  <c:v>1.81E-10</c:v>
                </c:pt>
                <c:pt idx="8810">
                  <c:v>1.88E-10</c:v>
                </c:pt>
                <c:pt idx="8811">
                  <c:v>1.86E-10</c:v>
                </c:pt>
                <c:pt idx="8812">
                  <c:v>1.6799999999999999E-10</c:v>
                </c:pt>
                <c:pt idx="8813">
                  <c:v>1.7700000000000001E-10</c:v>
                </c:pt>
                <c:pt idx="8814">
                  <c:v>1.8299999999999999E-10</c:v>
                </c:pt>
                <c:pt idx="8815">
                  <c:v>1.9900000000000001E-10</c:v>
                </c:pt>
                <c:pt idx="8816">
                  <c:v>1.8899999999999999E-10</c:v>
                </c:pt>
                <c:pt idx="8817">
                  <c:v>2.0800000000000001E-10</c:v>
                </c:pt>
                <c:pt idx="8818">
                  <c:v>1.7499999999999999E-10</c:v>
                </c:pt>
                <c:pt idx="8819">
                  <c:v>1.79E-10</c:v>
                </c:pt>
                <c:pt idx="8820">
                  <c:v>1.94E-10</c:v>
                </c:pt>
                <c:pt idx="8821">
                  <c:v>2.09E-10</c:v>
                </c:pt>
                <c:pt idx="8822">
                  <c:v>1.8899999999999999E-10</c:v>
                </c:pt>
                <c:pt idx="8823">
                  <c:v>1.9799999999999999E-10</c:v>
                </c:pt>
                <c:pt idx="8824">
                  <c:v>1.94E-10</c:v>
                </c:pt>
                <c:pt idx="8825">
                  <c:v>1.8899999999999999E-10</c:v>
                </c:pt>
                <c:pt idx="8826">
                  <c:v>2.0000000000000001E-10</c:v>
                </c:pt>
                <c:pt idx="8827">
                  <c:v>1.95E-10</c:v>
                </c:pt>
                <c:pt idx="8828">
                  <c:v>1.7499999999999999E-10</c:v>
                </c:pt>
                <c:pt idx="8829">
                  <c:v>1.7000000000000001E-10</c:v>
                </c:pt>
                <c:pt idx="8830">
                  <c:v>1.81E-10</c:v>
                </c:pt>
                <c:pt idx="8831">
                  <c:v>1.81E-10</c:v>
                </c:pt>
                <c:pt idx="8832">
                  <c:v>1.94E-10</c:v>
                </c:pt>
                <c:pt idx="8833">
                  <c:v>1.7399999999999999E-10</c:v>
                </c:pt>
                <c:pt idx="8834">
                  <c:v>1.71E-10</c:v>
                </c:pt>
                <c:pt idx="8835">
                  <c:v>1.7700000000000001E-10</c:v>
                </c:pt>
                <c:pt idx="8836">
                  <c:v>1.81E-10</c:v>
                </c:pt>
                <c:pt idx="8837">
                  <c:v>1.9100000000000001E-10</c:v>
                </c:pt>
                <c:pt idx="8838">
                  <c:v>1.8999999999999999E-10</c:v>
                </c:pt>
                <c:pt idx="8839">
                  <c:v>1.9300000000000001E-10</c:v>
                </c:pt>
                <c:pt idx="8840">
                  <c:v>1.7600000000000001E-10</c:v>
                </c:pt>
                <c:pt idx="8841">
                  <c:v>1.79E-10</c:v>
                </c:pt>
                <c:pt idx="8842">
                  <c:v>1.8299999999999999E-10</c:v>
                </c:pt>
                <c:pt idx="8843">
                  <c:v>1.96E-10</c:v>
                </c:pt>
                <c:pt idx="8844">
                  <c:v>1.9100000000000001E-10</c:v>
                </c:pt>
                <c:pt idx="8845">
                  <c:v>1.9200000000000001E-10</c:v>
                </c:pt>
                <c:pt idx="8846">
                  <c:v>1.86E-10</c:v>
                </c:pt>
                <c:pt idx="8847">
                  <c:v>1.8299999999999999E-10</c:v>
                </c:pt>
                <c:pt idx="8848">
                  <c:v>1.8199999999999999E-10</c:v>
                </c:pt>
                <c:pt idx="8849">
                  <c:v>1.7800000000000001E-10</c:v>
                </c:pt>
                <c:pt idx="8850">
                  <c:v>1.9900000000000001E-10</c:v>
                </c:pt>
                <c:pt idx="8851">
                  <c:v>1.81E-10</c:v>
                </c:pt>
                <c:pt idx="8852">
                  <c:v>1.88E-10</c:v>
                </c:pt>
                <c:pt idx="8853">
                  <c:v>1.7700000000000001E-10</c:v>
                </c:pt>
                <c:pt idx="8854">
                  <c:v>1.9200000000000001E-10</c:v>
                </c:pt>
                <c:pt idx="8855">
                  <c:v>1.95E-10</c:v>
                </c:pt>
                <c:pt idx="8856">
                  <c:v>1.87E-10</c:v>
                </c:pt>
                <c:pt idx="8857">
                  <c:v>1.65E-10</c:v>
                </c:pt>
                <c:pt idx="8858">
                  <c:v>1.7499999999999999E-10</c:v>
                </c:pt>
                <c:pt idx="8859">
                  <c:v>1.8E-10</c:v>
                </c:pt>
                <c:pt idx="8860">
                  <c:v>2.03E-10</c:v>
                </c:pt>
                <c:pt idx="8861">
                  <c:v>1.7600000000000001E-10</c:v>
                </c:pt>
                <c:pt idx="8862">
                  <c:v>1.7000000000000001E-10</c:v>
                </c:pt>
                <c:pt idx="8863">
                  <c:v>1.9699999999999999E-10</c:v>
                </c:pt>
                <c:pt idx="8864">
                  <c:v>1.72E-10</c:v>
                </c:pt>
                <c:pt idx="8865">
                  <c:v>1.81E-10</c:v>
                </c:pt>
                <c:pt idx="8866">
                  <c:v>1.8299999999999999E-10</c:v>
                </c:pt>
                <c:pt idx="8867">
                  <c:v>1.7800000000000001E-10</c:v>
                </c:pt>
                <c:pt idx="8868">
                  <c:v>1.79E-10</c:v>
                </c:pt>
                <c:pt idx="8869">
                  <c:v>1.73E-10</c:v>
                </c:pt>
                <c:pt idx="8870">
                  <c:v>1.8400000000000001E-10</c:v>
                </c:pt>
                <c:pt idx="8871">
                  <c:v>1.8999999999999999E-10</c:v>
                </c:pt>
                <c:pt idx="8872">
                  <c:v>1.79E-10</c:v>
                </c:pt>
                <c:pt idx="8873">
                  <c:v>1.7800000000000001E-10</c:v>
                </c:pt>
                <c:pt idx="8874">
                  <c:v>1.8400000000000001E-10</c:v>
                </c:pt>
                <c:pt idx="8875">
                  <c:v>1.6799999999999999E-10</c:v>
                </c:pt>
                <c:pt idx="8876">
                  <c:v>1.95E-10</c:v>
                </c:pt>
                <c:pt idx="8877">
                  <c:v>1.81E-10</c:v>
                </c:pt>
                <c:pt idx="8878">
                  <c:v>1.79E-10</c:v>
                </c:pt>
                <c:pt idx="8879">
                  <c:v>1.81E-10</c:v>
                </c:pt>
                <c:pt idx="8880">
                  <c:v>1.87E-10</c:v>
                </c:pt>
                <c:pt idx="8881">
                  <c:v>1.7000000000000001E-10</c:v>
                </c:pt>
                <c:pt idx="8882">
                  <c:v>1.6799999999999999E-10</c:v>
                </c:pt>
                <c:pt idx="8883">
                  <c:v>1.79E-10</c:v>
                </c:pt>
                <c:pt idx="8884">
                  <c:v>1.8199999999999999E-10</c:v>
                </c:pt>
                <c:pt idx="8885">
                  <c:v>1.72E-10</c:v>
                </c:pt>
                <c:pt idx="8886">
                  <c:v>1.8500000000000001E-10</c:v>
                </c:pt>
                <c:pt idx="8887">
                  <c:v>1.81E-10</c:v>
                </c:pt>
                <c:pt idx="8888">
                  <c:v>1.8199999999999999E-10</c:v>
                </c:pt>
                <c:pt idx="8889">
                  <c:v>1.7800000000000001E-10</c:v>
                </c:pt>
                <c:pt idx="8890">
                  <c:v>1.72E-10</c:v>
                </c:pt>
                <c:pt idx="8891">
                  <c:v>1.9100000000000001E-10</c:v>
                </c:pt>
                <c:pt idx="8892">
                  <c:v>1.6699999999999999E-10</c:v>
                </c:pt>
                <c:pt idx="8893">
                  <c:v>1.6200000000000001E-10</c:v>
                </c:pt>
                <c:pt idx="8894">
                  <c:v>1.87E-10</c:v>
                </c:pt>
                <c:pt idx="8895">
                  <c:v>1.6699999999999999E-10</c:v>
                </c:pt>
                <c:pt idx="8896">
                  <c:v>1.8400000000000001E-10</c:v>
                </c:pt>
                <c:pt idx="8897">
                  <c:v>1.8E-10</c:v>
                </c:pt>
                <c:pt idx="8898">
                  <c:v>1.79E-10</c:v>
                </c:pt>
                <c:pt idx="8899">
                  <c:v>1.8500000000000001E-10</c:v>
                </c:pt>
                <c:pt idx="8900">
                  <c:v>1.8999999999999999E-10</c:v>
                </c:pt>
                <c:pt idx="8901">
                  <c:v>1.7600000000000001E-10</c:v>
                </c:pt>
                <c:pt idx="8902">
                  <c:v>2.03E-10</c:v>
                </c:pt>
                <c:pt idx="8903">
                  <c:v>1.79E-10</c:v>
                </c:pt>
                <c:pt idx="8904">
                  <c:v>1.8999999999999999E-10</c:v>
                </c:pt>
                <c:pt idx="8905">
                  <c:v>1.8899999999999999E-10</c:v>
                </c:pt>
                <c:pt idx="8906">
                  <c:v>1.5999999999999999E-10</c:v>
                </c:pt>
                <c:pt idx="8907">
                  <c:v>1.9699999999999999E-10</c:v>
                </c:pt>
                <c:pt idx="8908">
                  <c:v>1.8400000000000001E-10</c:v>
                </c:pt>
                <c:pt idx="8909">
                  <c:v>1.7600000000000001E-10</c:v>
                </c:pt>
                <c:pt idx="8910">
                  <c:v>2.0499999999999999E-10</c:v>
                </c:pt>
                <c:pt idx="8911">
                  <c:v>2.02E-10</c:v>
                </c:pt>
                <c:pt idx="8912">
                  <c:v>1.9799999999999999E-10</c:v>
                </c:pt>
                <c:pt idx="8913">
                  <c:v>1.81E-10</c:v>
                </c:pt>
                <c:pt idx="8914">
                  <c:v>1.79E-10</c:v>
                </c:pt>
                <c:pt idx="8915">
                  <c:v>1.86E-10</c:v>
                </c:pt>
                <c:pt idx="8916">
                  <c:v>1.66E-10</c:v>
                </c:pt>
                <c:pt idx="8917">
                  <c:v>1.7700000000000001E-10</c:v>
                </c:pt>
                <c:pt idx="8918">
                  <c:v>1.87E-10</c:v>
                </c:pt>
                <c:pt idx="8919">
                  <c:v>1.8E-10</c:v>
                </c:pt>
                <c:pt idx="8920">
                  <c:v>1.8999999999999999E-10</c:v>
                </c:pt>
                <c:pt idx="8921">
                  <c:v>1.73E-10</c:v>
                </c:pt>
                <c:pt idx="8922">
                  <c:v>1.8400000000000001E-10</c:v>
                </c:pt>
                <c:pt idx="8923">
                  <c:v>1.8299999999999999E-10</c:v>
                </c:pt>
                <c:pt idx="8924">
                  <c:v>1.94E-10</c:v>
                </c:pt>
                <c:pt idx="8925">
                  <c:v>2.03E-10</c:v>
                </c:pt>
                <c:pt idx="8926">
                  <c:v>1.7800000000000001E-10</c:v>
                </c:pt>
                <c:pt idx="8927">
                  <c:v>1.7499999999999999E-10</c:v>
                </c:pt>
                <c:pt idx="8928">
                  <c:v>1.79E-10</c:v>
                </c:pt>
                <c:pt idx="8929">
                  <c:v>1.8899999999999999E-10</c:v>
                </c:pt>
                <c:pt idx="8930">
                  <c:v>1.8299999999999999E-10</c:v>
                </c:pt>
                <c:pt idx="8931">
                  <c:v>1.88E-10</c:v>
                </c:pt>
                <c:pt idx="8932">
                  <c:v>1.81E-10</c:v>
                </c:pt>
                <c:pt idx="8933">
                  <c:v>1.6200000000000001E-10</c:v>
                </c:pt>
                <c:pt idx="8934">
                  <c:v>1.6200000000000001E-10</c:v>
                </c:pt>
                <c:pt idx="8935">
                  <c:v>1.6900000000000001E-10</c:v>
                </c:pt>
                <c:pt idx="8936">
                  <c:v>1.86E-10</c:v>
                </c:pt>
                <c:pt idx="8937">
                  <c:v>1.8500000000000001E-10</c:v>
                </c:pt>
                <c:pt idx="8938">
                  <c:v>1.7800000000000001E-10</c:v>
                </c:pt>
                <c:pt idx="8939">
                  <c:v>1.8E-10</c:v>
                </c:pt>
                <c:pt idx="8940">
                  <c:v>1.8299999999999999E-10</c:v>
                </c:pt>
                <c:pt idx="8941">
                  <c:v>1.7700000000000001E-10</c:v>
                </c:pt>
                <c:pt idx="8942">
                  <c:v>1.8299999999999999E-10</c:v>
                </c:pt>
                <c:pt idx="8943">
                  <c:v>1.73E-10</c:v>
                </c:pt>
                <c:pt idx="8944">
                  <c:v>1.7000000000000001E-10</c:v>
                </c:pt>
                <c:pt idx="8945">
                  <c:v>1.6699999999999999E-10</c:v>
                </c:pt>
                <c:pt idx="8946">
                  <c:v>2.01E-10</c:v>
                </c:pt>
                <c:pt idx="8947">
                  <c:v>1.8500000000000001E-10</c:v>
                </c:pt>
                <c:pt idx="8948">
                  <c:v>1.57E-10</c:v>
                </c:pt>
                <c:pt idx="8949">
                  <c:v>1.7399999999999999E-10</c:v>
                </c:pt>
                <c:pt idx="8950">
                  <c:v>1.8400000000000001E-10</c:v>
                </c:pt>
                <c:pt idx="8951">
                  <c:v>1.8299999999999999E-10</c:v>
                </c:pt>
                <c:pt idx="8952">
                  <c:v>1.81E-10</c:v>
                </c:pt>
                <c:pt idx="8953">
                  <c:v>1.81E-10</c:v>
                </c:pt>
                <c:pt idx="8954">
                  <c:v>1.8400000000000001E-10</c:v>
                </c:pt>
                <c:pt idx="8955">
                  <c:v>1.7600000000000001E-10</c:v>
                </c:pt>
                <c:pt idx="8956">
                  <c:v>1.87E-10</c:v>
                </c:pt>
                <c:pt idx="8957">
                  <c:v>1.86E-10</c:v>
                </c:pt>
                <c:pt idx="8958">
                  <c:v>1.6100000000000001E-10</c:v>
                </c:pt>
                <c:pt idx="8959">
                  <c:v>1.88E-10</c:v>
                </c:pt>
                <c:pt idx="8960">
                  <c:v>1.7600000000000001E-10</c:v>
                </c:pt>
                <c:pt idx="8961">
                  <c:v>1.7700000000000001E-10</c:v>
                </c:pt>
                <c:pt idx="8962">
                  <c:v>1.9699999999999999E-10</c:v>
                </c:pt>
                <c:pt idx="8963">
                  <c:v>1.8500000000000001E-10</c:v>
                </c:pt>
                <c:pt idx="8964">
                  <c:v>1.7499999999999999E-10</c:v>
                </c:pt>
                <c:pt idx="8965">
                  <c:v>1.65E-10</c:v>
                </c:pt>
                <c:pt idx="8966">
                  <c:v>1.8999999999999999E-10</c:v>
                </c:pt>
                <c:pt idx="8967">
                  <c:v>1.9200000000000001E-10</c:v>
                </c:pt>
                <c:pt idx="8968">
                  <c:v>1.86E-10</c:v>
                </c:pt>
                <c:pt idx="8969">
                  <c:v>1.9900000000000001E-10</c:v>
                </c:pt>
                <c:pt idx="8970">
                  <c:v>1.9300000000000001E-10</c:v>
                </c:pt>
                <c:pt idx="8971">
                  <c:v>1.86E-10</c:v>
                </c:pt>
                <c:pt idx="8972">
                  <c:v>1.58E-10</c:v>
                </c:pt>
                <c:pt idx="8973">
                  <c:v>1.8299999999999999E-10</c:v>
                </c:pt>
                <c:pt idx="8974">
                  <c:v>1.8899999999999999E-10</c:v>
                </c:pt>
                <c:pt idx="8975">
                  <c:v>2.16E-10</c:v>
                </c:pt>
                <c:pt idx="8976">
                  <c:v>1.7700000000000001E-10</c:v>
                </c:pt>
                <c:pt idx="8977">
                  <c:v>1.8500000000000001E-10</c:v>
                </c:pt>
                <c:pt idx="8978">
                  <c:v>1.87E-10</c:v>
                </c:pt>
                <c:pt idx="8979">
                  <c:v>1.7499999999999999E-10</c:v>
                </c:pt>
                <c:pt idx="8980">
                  <c:v>1.9200000000000001E-10</c:v>
                </c:pt>
                <c:pt idx="8981">
                  <c:v>1.72E-10</c:v>
                </c:pt>
                <c:pt idx="8982">
                  <c:v>1.7000000000000001E-10</c:v>
                </c:pt>
                <c:pt idx="8983">
                  <c:v>1.6799999999999999E-10</c:v>
                </c:pt>
                <c:pt idx="8984">
                  <c:v>1.5899999999999999E-10</c:v>
                </c:pt>
                <c:pt idx="8985">
                  <c:v>1.81E-10</c:v>
                </c:pt>
                <c:pt idx="8986">
                  <c:v>1.8500000000000001E-10</c:v>
                </c:pt>
                <c:pt idx="8987">
                  <c:v>1.8E-10</c:v>
                </c:pt>
                <c:pt idx="8988">
                  <c:v>1.7399999999999999E-10</c:v>
                </c:pt>
                <c:pt idx="8989">
                  <c:v>1.8299999999999999E-10</c:v>
                </c:pt>
                <c:pt idx="8990">
                  <c:v>1.7700000000000001E-10</c:v>
                </c:pt>
                <c:pt idx="8991">
                  <c:v>1.6699999999999999E-10</c:v>
                </c:pt>
                <c:pt idx="8992">
                  <c:v>1.9799999999999999E-10</c:v>
                </c:pt>
                <c:pt idx="8993">
                  <c:v>1.73E-10</c:v>
                </c:pt>
                <c:pt idx="8994">
                  <c:v>1.9100000000000001E-10</c:v>
                </c:pt>
                <c:pt idx="8995">
                  <c:v>1.9100000000000001E-10</c:v>
                </c:pt>
                <c:pt idx="8996">
                  <c:v>1.8E-10</c:v>
                </c:pt>
                <c:pt idx="8997">
                  <c:v>1.6200000000000001E-10</c:v>
                </c:pt>
                <c:pt idx="8998">
                  <c:v>2.16E-10</c:v>
                </c:pt>
                <c:pt idx="8999">
                  <c:v>1.7399999999999999E-10</c:v>
                </c:pt>
                <c:pt idx="9000">
                  <c:v>1.8E-10</c:v>
                </c:pt>
                <c:pt idx="9001">
                  <c:v>1.6699999999999999E-10</c:v>
                </c:pt>
                <c:pt idx="9002">
                  <c:v>1.8299999999999999E-10</c:v>
                </c:pt>
                <c:pt idx="9003">
                  <c:v>1.8E-10</c:v>
                </c:pt>
                <c:pt idx="9004">
                  <c:v>1.8400000000000001E-10</c:v>
                </c:pt>
                <c:pt idx="9005">
                  <c:v>1.73E-10</c:v>
                </c:pt>
                <c:pt idx="9006">
                  <c:v>1.7499999999999999E-10</c:v>
                </c:pt>
                <c:pt idx="9007">
                  <c:v>1.9100000000000001E-10</c:v>
                </c:pt>
                <c:pt idx="9008">
                  <c:v>1.72E-10</c:v>
                </c:pt>
                <c:pt idx="9009">
                  <c:v>1.6799999999999999E-10</c:v>
                </c:pt>
                <c:pt idx="9010">
                  <c:v>1.86E-10</c:v>
                </c:pt>
                <c:pt idx="9011">
                  <c:v>1.95E-10</c:v>
                </c:pt>
                <c:pt idx="9012">
                  <c:v>1.9900000000000001E-10</c:v>
                </c:pt>
                <c:pt idx="9013">
                  <c:v>1.7800000000000001E-10</c:v>
                </c:pt>
                <c:pt idx="9014">
                  <c:v>1.6200000000000001E-10</c:v>
                </c:pt>
                <c:pt idx="9015">
                  <c:v>1.6300000000000001E-10</c:v>
                </c:pt>
                <c:pt idx="9016">
                  <c:v>1.71E-10</c:v>
                </c:pt>
                <c:pt idx="9017">
                  <c:v>1.9900000000000001E-10</c:v>
                </c:pt>
                <c:pt idx="9018">
                  <c:v>1.6799999999999999E-10</c:v>
                </c:pt>
                <c:pt idx="9019">
                  <c:v>1.94E-10</c:v>
                </c:pt>
                <c:pt idx="9020">
                  <c:v>1.7800000000000001E-10</c:v>
                </c:pt>
                <c:pt idx="9021">
                  <c:v>1.8E-10</c:v>
                </c:pt>
                <c:pt idx="9022">
                  <c:v>1.66E-10</c:v>
                </c:pt>
                <c:pt idx="9023">
                  <c:v>1.8E-10</c:v>
                </c:pt>
                <c:pt idx="9024">
                  <c:v>1.8999999999999999E-10</c:v>
                </c:pt>
                <c:pt idx="9025">
                  <c:v>1.7499999999999999E-10</c:v>
                </c:pt>
                <c:pt idx="9026">
                  <c:v>1.8400000000000001E-10</c:v>
                </c:pt>
                <c:pt idx="9027">
                  <c:v>1.8199999999999999E-10</c:v>
                </c:pt>
                <c:pt idx="9028">
                  <c:v>1.5899999999999999E-10</c:v>
                </c:pt>
                <c:pt idx="9029">
                  <c:v>1.7800000000000001E-10</c:v>
                </c:pt>
                <c:pt idx="9030">
                  <c:v>1.73E-10</c:v>
                </c:pt>
                <c:pt idx="9031">
                  <c:v>1.9200000000000001E-10</c:v>
                </c:pt>
                <c:pt idx="9032">
                  <c:v>2.01E-10</c:v>
                </c:pt>
                <c:pt idx="9033">
                  <c:v>1.66E-10</c:v>
                </c:pt>
                <c:pt idx="9034">
                  <c:v>1.5999999999999999E-10</c:v>
                </c:pt>
                <c:pt idx="9035">
                  <c:v>1.79E-10</c:v>
                </c:pt>
                <c:pt idx="9036">
                  <c:v>1.8400000000000001E-10</c:v>
                </c:pt>
                <c:pt idx="9037">
                  <c:v>1.86E-10</c:v>
                </c:pt>
                <c:pt idx="9038">
                  <c:v>1.73E-10</c:v>
                </c:pt>
                <c:pt idx="9039">
                  <c:v>1.7600000000000001E-10</c:v>
                </c:pt>
                <c:pt idx="9040">
                  <c:v>1.79E-10</c:v>
                </c:pt>
                <c:pt idx="9041">
                  <c:v>1.7499999999999999E-10</c:v>
                </c:pt>
                <c:pt idx="9042">
                  <c:v>1.8299999999999999E-10</c:v>
                </c:pt>
                <c:pt idx="9043">
                  <c:v>1.72E-10</c:v>
                </c:pt>
                <c:pt idx="9044">
                  <c:v>1.6799999999999999E-10</c:v>
                </c:pt>
                <c:pt idx="9045">
                  <c:v>1.5999999999999999E-10</c:v>
                </c:pt>
                <c:pt idx="9046">
                  <c:v>1.8199999999999999E-10</c:v>
                </c:pt>
                <c:pt idx="9047">
                  <c:v>1.81E-10</c:v>
                </c:pt>
                <c:pt idx="9048">
                  <c:v>1.64E-10</c:v>
                </c:pt>
                <c:pt idx="9049">
                  <c:v>1.9699999999999999E-10</c:v>
                </c:pt>
                <c:pt idx="9050">
                  <c:v>1.65E-10</c:v>
                </c:pt>
                <c:pt idx="9051">
                  <c:v>1.7800000000000001E-10</c:v>
                </c:pt>
                <c:pt idx="9052">
                  <c:v>1.9100000000000001E-10</c:v>
                </c:pt>
                <c:pt idx="9053">
                  <c:v>1.8199999999999999E-10</c:v>
                </c:pt>
                <c:pt idx="9054">
                  <c:v>1.8E-10</c:v>
                </c:pt>
                <c:pt idx="9055">
                  <c:v>1.65E-10</c:v>
                </c:pt>
                <c:pt idx="9056">
                  <c:v>1.79E-10</c:v>
                </c:pt>
                <c:pt idx="9057">
                  <c:v>1.71E-10</c:v>
                </c:pt>
                <c:pt idx="9058">
                  <c:v>1.8199999999999999E-10</c:v>
                </c:pt>
                <c:pt idx="9059">
                  <c:v>1.73E-10</c:v>
                </c:pt>
                <c:pt idx="9060">
                  <c:v>1.8299999999999999E-10</c:v>
                </c:pt>
                <c:pt idx="9061">
                  <c:v>1.7000000000000001E-10</c:v>
                </c:pt>
                <c:pt idx="9062">
                  <c:v>1.8400000000000001E-10</c:v>
                </c:pt>
                <c:pt idx="9063">
                  <c:v>1.8999999999999999E-10</c:v>
                </c:pt>
                <c:pt idx="9064">
                  <c:v>1.79E-10</c:v>
                </c:pt>
                <c:pt idx="9065">
                  <c:v>1.87E-10</c:v>
                </c:pt>
                <c:pt idx="9066">
                  <c:v>1.6799999999999999E-10</c:v>
                </c:pt>
                <c:pt idx="9067">
                  <c:v>1.9200000000000001E-10</c:v>
                </c:pt>
                <c:pt idx="9068">
                  <c:v>1.86E-10</c:v>
                </c:pt>
                <c:pt idx="9069">
                  <c:v>1.8500000000000001E-10</c:v>
                </c:pt>
                <c:pt idx="9070">
                  <c:v>1.7000000000000001E-10</c:v>
                </c:pt>
                <c:pt idx="9071">
                  <c:v>1.7800000000000001E-10</c:v>
                </c:pt>
                <c:pt idx="9072">
                  <c:v>1.79E-10</c:v>
                </c:pt>
                <c:pt idx="9073">
                  <c:v>1.7800000000000001E-10</c:v>
                </c:pt>
                <c:pt idx="9074">
                  <c:v>1.8400000000000001E-10</c:v>
                </c:pt>
                <c:pt idx="9075">
                  <c:v>1.7600000000000001E-10</c:v>
                </c:pt>
                <c:pt idx="9076">
                  <c:v>1.8199999999999999E-10</c:v>
                </c:pt>
                <c:pt idx="9077">
                  <c:v>1.9100000000000001E-10</c:v>
                </c:pt>
                <c:pt idx="9078">
                  <c:v>1.8400000000000001E-10</c:v>
                </c:pt>
                <c:pt idx="9079">
                  <c:v>1.8400000000000001E-10</c:v>
                </c:pt>
                <c:pt idx="9080">
                  <c:v>1.6699999999999999E-10</c:v>
                </c:pt>
                <c:pt idx="9081">
                  <c:v>1.8400000000000001E-10</c:v>
                </c:pt>
                <c:pt idx="9082">
                  <c:v>1.7399999999999999E-10</c:v>
                </c:pt>
                <c:pt idx="9083">
                  <c:v>1.8500000000000001E-10</c:v>
                </c:pt>
                <c:pt idx="9084">
                  <c:v>1.6200000000000001E-10</c:v>
                </c:pt>
                <c:pt idx="9085">
                  <c:v>1.8299999999999999E-10</c:v>
                </c:pt>
                <c:pt idx="9086">
                  <c:v>1.58E-10</c:v>
                </c:pt>
                <c:pt idx="9087">
                  <c:v>1.6300000000000001E-10</c:v>
                </c:pt>
                <c:pt idx="9088">
                  <c:v>2.02E-10</c:v>
                </c:pt>
                <c:pt idx="9089">
                  <c:v>1.7399999999999999E-10</c:v>
                </c:pt>
                <c:pt idx="9090">
                  <c:v>1.8400000000000001E-10</c:v>
                </c:pt>
                <c:pt idx="9091">
                  <c:v>1.72E-10</c:v>
                </c:pt>
                <c:pt idx="9092">
                  <c:v>1.8E-10</c:v>
                </c:pt>
                <c:pt idx="9093">
                  <c:v>1.7399999999999999E-10</c:v>
                </c:pt>
                <c:pt idx="9094">
                  <c:v>1.81E-10</c:v>
                </c:pt>
                <c:pt idx="9095">
                  <c:v>1.6900000000000001E-10</c:v>
                </c:pt>
                <c:pt idx="9096">
                  <c:v>1.9799999999999999E-10</c:v>
                </c:pt>
                <c:pt idx="9097">
                  <c:v>1.79E-10</c:v>
                </c:pt>
                <c:pt idx="9098">
                  <c:v>1.6699999999999999E-10</c:v>
                </c:pt>
                <c:pt idx="9099">
                  <c:v>1.9799999999999999E-10</c:v>
                </c:pt>
                <c:pt idx="9100">
                  <c:v>1.6300000000000001E-10</c:v>
                </c:pt>
                <c:pt idx="9101">
                  <c:v>1.6799999999999999E-10</c:v>
                </c:pt>
                <c:pt idx="9102">
                  <c:v>1.7600000000000001E-10</c:v>
                </c:pt>
                <c:pt idx="9103">
                  <c:v>1.9900000000000001E-10</c:v>
                </c:pt>
                <c:pt idx="9104">
                  <c:v>1.8500000000000001E-10</c:v>
                </c:pt>
                <c:pt idx="9105">
                  <c:v>1.88E-10</c:v>
                </c:pt>
                <c:pt idx="9106">
                  <c:v>1.73E-10</c:v>
                </c:pt>
                <c:pt idx="9107">
                  <c:v>1.86E-10</c:v>
                </c:pt>
                <c:pt idx="9108">
                  <c:v>1.7399999999999999E-10</c:v>
                </c:pt>
                <c:pt idx="9109">
                  <c:v>1.81E-10</c:v>
                </c:pt>
                <c:pt idx="9110">
                  <c:v>1.8299999999999999E-10</c:v>
                </c:pt>
                <c:pt idx="9111">
                  <c:v>1.87E-10</c:v>
                </c:pt>
                <c:pt idx="9112">
                  <c:v>1.79E-10</c:v>
                </c:pt>
                <c:pt idx="9113">
                  <c:v>1.81E-10</c:v>
                </c:pt>
                <c:pt idx="9114">
                  <c:v>1.5999999999999999E-10</c:v>
                </c:pt>
                <c:pt idx="9115">
                  <c:v>1.8999999999999999E-10</c:v>
                </c:pt>
                <c:pt idx="9116">
                  <c:v>1.7399999999999999E-10</c:v>
                </c:pt>
                <c:pt idx="9117">
                  <c:v>1.7700000000000001E-10</c:v>
                </c:pt>
                <c:pt idx="9118">
                  <c:v>1.6699999999999999E-10</c:v>
                </c:pt>
                <c:pt idx="9119">
                  <c:v>1.8299999999999999E-10</c:v>
                </c:pt>
                <c:pt idx="9120">
                  <c:v>1.6699999999999999E-10</c:v>
                </c:pt>
                <c:pt idx="9121">
                  <c:v>1.88E-10</c:v>
                </c:pt>
                <c:pt idx="9122">
                  <c:v>1.71E-10</c:v>
                </c:pt>
                <c:pt idx="9123">
                  <c:v>1.8199999999999999E-10</c:v>
                </c:pt>
                <c:pt idx="9124">
                  <c:v>1.64E-10</c:v>
                </c:pt>
                <c:pt idx="9125">
                  <c:v>1.7600000000000001E-10</c:v>
                </c:pt>
                <c:pt idx="9126">
                  <c:v>1.7800000000000001E-10</c:v>
                </c:pt>
                <c:pt idx="9127">
                  <c:v>1.6300000000000001E-10</c:v>
                </c:pt>
                <c:pt idx="9128">
                  <c:v>1.7499999999999999E-10</c:v>
                </c:pt>
                <c:pt idx="9129">
                  <c:v>1.7399999999999999E-10</c:v>
                </c:pt>
                <c:pt idx="9130">
                  <c:v>1.8299999999999999E-10</c:v>
                </c:pt>
                <c:pt idx="9131">
                  <c:v>1.7700000000000001E-10</c:v>
                </c:pt>
                <c:pt idx="9132">
                  <c:v>1.8899999999999999E-10</c:v>
                </c:pt>
                <c:pt idx="9133">
                  <c:v>1.7600000000000001E-10</c:v>
                </c:pt>
                <c:pt idx="9134">
                  <c:v>1.7499999999999999E-10</c:v>
                </c:pt>
                <c:pt idx="9135">
                  <c:v>1.7499999999999999E-10</c:v>
                </c:pt>
                <c:pt idx="9136">
                  <c:v>1.88E-10</c:v>
                </c:pt>
                <c:pt idx="9137">
                  <c:v>1.79E-10</c:v>
                </c:pt>
                <c:pt idx="9138">
                  <c:v>1.8999999999999999E-10</c:v>
                </c:pt>
                <c:pt idx="9139">
                  <c:v>1.64E-10</c:v>
                </c:pt>
                <c:pt idx="9140">
                  <c:v>1.87E-10</c:v>
                </c:pt>
                <c:pt idx="9141">
                  <c:v>1.8E-10</c:v>
                </c:pt>
                <c:pt idx="9142">
                  <c:v>1.57E-10</c:v>
                </c:pt>
                <c:pt idx="9143">
                  <c:v>1.79E-10</c:v>
                </c:pt>
                <c:pt idx="9144">
                  <c:v>1.9300000000000001E-10</c:v>
                </c:pt>
                <c:pt idx="9145">
                  <c:v>1.7000000000000001E-10</c:v>
                </c:pt>
                <c:pt idx="9146">
                  <c:v>1.81E-10</c:v>
                </c:pt>
                <c:pt idx="9147">
                  <c:v>1.5299999999999999E-10</c:v>
                </c:pt>
                <c:pt idx="9148">
                  <c:v>1.7600000000000001E-10</c:v>
                </c:pt>
                <c:pt idx="9149">
                  <c:v>1.73E-10</c:v>
                </c:pt>
                <c:pt idx="9150">
                  <c:v>1.81E-10</c:v>
                </c:pt>
                <c:pt idx="9151">
                  <c:v>1.71E-10</c:v>
                </c:pt>
                <c:pt idx="9152">
                  <c:v>1.8500000000000001E-10</c:v>
                </c:pt>
                <c:pt idx="9153">
                  <c:v>1.7700000000000001E-10</c:v>
                </c:pt>
                <c:pt idx="9154">
                  <c:v>1.66E-10</c:v>
                </c:pt>
                <c:pt idx="9155">
                  <c:v>1.95E-10</c:v>
                </c:pt>
                <c:pt idx="9156">
                  <c:v>1.7600000000000001E-10</c:v>
                </c:pt>
                <c:pt idx="9157">
                  <c:v>1.73E-10</c:v>
                </c:pt>
                <c:pt idx="9158">
                  <c:v>1.6200000000000001E-10</c:v>
                </c:pt>
                <c:pt idx="9159">
                  <c:v>1.7000000000000001E-10</c:v>
                </c:pt>
                <c:pt idx="9160">
                  <c:v>1.73E-10</c:v>
                </c:pt>
                <c:pt idx="9161">
                  <c:v>2.0000000000000001E-10</c:v>
                </c:pt>
                <c:pt idx="9162">
                  <c:v>1.7000000000000001E-10</c:v>
                </c:pt>
                <c:pt idx="9163">
                  <c:v>1.71E-10</c:v>
                </c:pt>
                <c:pt idx="9164">
                  <c:v>1.8899999999999999E-10</c:v>
                </c:pt>
                <c:pt idx="9165">
                  <c:v>1.86E-10</c:v>
                </c:pt>
                <c:pt idx="9166">
                  <c:v>1.8500000000000001E-10</c:v>
                </c:pt>
                <c:pt idx="9167">
                  <c:v>1.81E-10</c:v>
                </c:pt>
                <c:pt idx="9168">
                  <c:v>1.6900000000000001E-10</c:v>
                </c:pt>
                <c:pt idx="9169">
                  <c:v>1.8E-10</c:v>
                </c:pt>
                <c:pt idx="9170">
                  <c:v>1.71E-10</c:v>
                </c:pt>
                <c:pt idx="9171">
                  <c:v>1.6100000000000001E-10</c:v>
                </c:pt>
                <c:pt idx="9172">
                  <c:v>1.8E-10</c:v>
                </c:pt>
                <c:pt idx="9173">
                  <c:v>1.86E-10</c:v>
                </c:pt>
                <c:pt idx="9174">
                  <c:v>1.8500000000000001E-10</c:v>
                </c:pt>
                <c:pt idx="9175">
                  <c:v>1.72E-10</c:v>
                </c:pt>
                <c:pt idx="9176">
                  <c:v>1.86E-10</c:v>
                </c:pt>
                <c:pt idx="9177">
                  <c:v>1.87E-10</c:v>
                </c:pt>
                <c:pt idx="9178">
                  <c:v>1.7000000000000001E-10</c:v>
                </c:pt>
                <c:pt idx="9179">
                  <c:v>1.7700000000000001E-10</c:v>
                </c:pt>
                <c:pt idx="9180">
                  <c:v>1.73E-10</c:v>
                </c:pt>
                <c:pt idx="9181">
                  <c:v>1.79E-10</c:v>
                </c:pt>
                <c:pt idx="9182">
                  <c:v>1.8400000000000001E-10</c:v>
                </c:pt>
                <c:pt idx="9183">
                  <c:v>1.6300000000000001E-10</c:v>
                </c:pt>
                <c:pt idx="9184">
                  <c:v>1.7499999999999999E-10</c:v>
                </c:pt>
                <c:pt idx="9185">
                  <c:v>1.7700000000000001E-10</c:v>
                </c:pt>
                <c:pt idx="9186">
                  <c:v>1.7000000000000001E-10</c:v>
                </c:pt>
                <c:pt idx="9187">
                  <c:v>1.8899999999999999E-10</c:v>
                </c:pt>
                <c:pt idx="9188">
                  <c:v>1.7499999999999999E-10</c:v>
                </c:pt>
                <c:pt idx="9189">
                  <c:v>1.88E-10</c:v>
                </c:pt>
                <c:pt idx="9190">
                  <c:v>1.73E-10</c:v>
                </c:pt>
                <c:pt idx="9191">
                  <c:v>1.8199999999999999E-10</c:v>
                </c:pt>
                <c:pt idx="9192">
                  <c:v>1.71E-10</c:v>
                </c:pt>
                <c:pt idx="9193">
                  <c:v>1.6900000000000001E-10</c:v>
                </c:pt>
                <c:pt idx="9194">
                  <c:v>1.7600000000000001E-10</c:v>
                </c:pt>
                <c:pt idx="9195">
                  <c:v>1.8299999999999999E-10</c:v>
                </c:pt>
                <c:pt idx="9196">
                  <c:v>1.9300000000000001E-10</c:v>
                </c:pt>
                <c:pt idx="9197">
                  <c:v>1.65E-10</c:v>
                </c:pt>
                <c:pt idx="9198">
                  <c:v>1.79E-10</c:v>
                </c:pt>
                <c:pt idx="9199">
                  <c:v>1.8199999999999999E-10</c:v>
                </c:pt>
                <c:pt idx="9200">
                  <c:v>1.65E-10</c:v>
                </c:pt>
                <c:pt idx="9201">
                  <c:v>1.86E-10</c:v>
                </c:pt>
                <c:pt idx="9202">
                  <c:v>1.7399999999999999E-10</c:v>
                </c:pt>
                <c:pt idx="9203">
                  <c:v>1.81E-10</c:v>
                </c:pt>
                <c:pt idx="9204">
                  <c:v>1.7000000000000001E-10</c:v>
                </c:pt>
                <c:pt idx="9205">
                  <c:v>1.7600000000000001E-10</c:v>
                </c:pt>
                <c:pt idx="9206">
                  <c:v>1.65E-10</c:v>
                </c:pt>
                <c:pt idx="9207">
                  <c:v>1.7399999999999999E-10</c:v>
                </c:pt>
                <c:pt idx="9208">
                  <c:v>1.6799999999999999E-10</c:v>
                </c:pt>
                <c:pt idx="9209">
                  <c:v>1.8E-10</c:v>
                </c:pt>
                <c:pt idx="9210">
                  <c:v>1.8199999999999999E-10</c:v>
                </c:pt>
                <c:pt idx="9211">
                  <c:v>1.7800000000000001E-10</c:v>
                </c:pt>
                <c:pt idx="9212">
                  <c:v>1.8400000000000001E-10</c:v>
                </c:pt>
                <c:pt idx="9213">
                  <c:v>1.71E-10</c:v>
                </c:pt>
                <c:pt idx="9214">
                  <c:v>1.6799999999999999E-10</c:v>
                </c:pt>
                <c:pt idx="9215">
                  <c:v>2.01E-10</c:v>
                </c:pt>
                <c:pt idx="9216">
                  <c:v>1.88E-10</c:v>
                </c:pt>
                <c:pt idx="9217">
                  <c:v>1.6699999999999999E-10</c:v>
                </c:pt>
                <c:pt idx="9218">
                  <c:v>1.7700000000000001E-10</c:v>
                </c:pt>
                <c:pt idx="9219">
                  <c:v>1.81E-10</c:v>
                </c:pt>
                <c:pt idx="9220">
                  <c:v>1.71E-10</c:v>
                </c:pt>
                <c:pt idx="9221">
                  <c:v>1.7499999999999999E-10</c:v>
                </c:pt>
                <c:pt idx="9222">
                  <c:v>1.86E-10</c:v>
                </c:pt>
                <c:pt idx="9223">
                  <c:v>1.7499999999999999E-10</c:v>
                </c:pt>
                <c:pt idx="9224">
                  <c:v>1.8500000000000001E-10</c:v>
                </c:pt>
                <c:pt idx="9225">
                  <c:v>1.7499999999999999E-10</c:v>
                </c:pt>
                <c:pt idx="9226">
                  <c:v>1.7800000000000001E-10</c:v>
                </c:pt>
                <c:pt idx="9227">
                  <c:v>1.9100000000000001E-10</c:v>
                </c:pt>
                <c:pt idx="9228">
                  <c:v>1.72E-10</c:v>
                </c:pt>
                <c:pt idx="9229">
                  <c:v>1.7499999999999999E-10</c:v>
                </c:pt>
                <c:pt idx="9230">
                  <c:v>1.8E-10</c:v>
                </c:pt>
                <c:pt idx="9231">
                  <c:v>1.6699999999999999E-10</c:v>
                </c:pt>
                <c:pt idx="9232">
                  <c:v>1.7700000000000001E-10</c:v>
                </c:pt>
                <c:pt idx="9233">
                  <c:v>1.7800000000000001E-10</c:v>
                </c:pt>
                <c:pt idx="9234">
                  <c:v>1.81E-10</c:v>
                </c:pt>
                <c:pt idx="9235">
                  <c:v>1.9100000000000001E-10</c:v>
                </c:pt>
                <c:pt idx="9236">
                  <c:v>1.7600000000000001E-10</c:v>
                </c:pt>
                <c:pt idx="9237">
                  <c:v>1.7600000000000001E-10</c:v>
                </c:pt>
                <c:pt idx="9238">
                  <c:v>1.8500000000000001E-10</c:v>
                </c:pt>
                <c:pt idx="9239">
                  <c:v>1.7700000000000001E-10</c:v>
                </c:pt>
                <c:pt idx="9240">
                  <c:v>1.7499999999999999E-10</c:v>
                </c:pt>
                <c:pt idx="9241">
                  <c:v>1.87E-10</c:v>
                </c:pt>
                <c:pt idx="9242">
                  <c:v>1.4600000000000001E-10</c:v>
                </c:pt>
                <c:pt idx="9243">
                  <c:v>1.95E-10</c:v>
                </c:pt>
                <c:pt idx="9244">
                  <c:v>1.8299999999999999E-10</c:v>
                </c:pt>
                <c:pt idx="9245">
                  <c:v>1.73E-10</c:v>
                </c:pt>
                <c:pt idx="9246">
                  <c:v>1.56E-10</c:v>
                </c:pt>
                <c:pt idx="9247">
                  <c:v>2.01E-10</c:v>
                </c:pt>
                <c:pt idx="9248">
                  <c:v>1.5400000000000001E-10</c:v>
                </c:pt>
                <c:pt idx="9249">
                  <c:v>1.86E-10</c:v>
                </c:pt>
                <c:pt idx="9250">
                  <c:v>1.72E-10</c:v>
                </c:pt>
                <c:pt idx="9251">
                  <c:v>1.7700000000000001E-10</c:v>
                </c:pt>
                <c:pt idx="9252">
                  <c:v>1.9100000000000001E-10</c:v>
                </c:pt>
                <c:pt idx="9253">
                  <c:v>1.7399999999999999E-10</c:v>
                </c:pt>
                <c:pt idx="9254">
                  <c:v>1.7499999999999999E-10</c:v>
                </c:pt>
                <c:pt idx="9255">
                  <c:v>1.6799999999999999E-10</c:v>
                </c:pt>
                <c:pt idx="9256">
                  <c:v>1.7000000000000001E-10</c:v>
                </c:pt>
                <c:pt idx="9257">
                  <c:v>1.7600000000000001E-10</c:v>
                </c:pt>
                <c:pt idx="9258">
                  <c:v>1.73E-10</c:v>
                </c:pt>
                <c:pt idx="9259">
                  <c:v>1.7499999999999999E-10</c:v>
                </c:pt>
                <c:pt idx="9260">
                  <c:v>1.8199999999999999E-10</c:v>
                </c:pt>
                <c:pt idx="9261">
                  <c:v>1.6300000000000001E-10</c:v>
                </c:pt>
                <c:pt idx="9262">
                  <c:v>1.57E-10</c:v>
                </c:pt>
                <c:pt idx="9263">
                  <c:v>1.71E-10</c:v>
                </c:pt>
                <c:pt idx="9264">
                  <c:v>1.7700000000000001E-10</c:v>
                </c:pt>
                <c:pt idx="9265">
                  <c:v>2.01E-10</c:v>
                </c:pt>
                <c:pt idx="9266">
                  <c:v>1.8999999999999999E-10</c:v>
                </c:pt>
                <c:pt idx="9267">
                  <c:v>1.6799999999999999E-10</c:v>
                </c:pt>
                <c:pt idx="9268">
                  <c:v>1.79E-10</c:v>
                </c:pt>
                <c:pt idx="9269">
                  <c:v>1.7499999999999999E-10</c:v>
                </c:pt>
                <c:pt idx="9270">
                  <c:v>1.5500000000000001E-10</c:v>
                </c:pt>
                <c:pt idx="9271">
                  <c:v>1.81E-10</c:v>
                </c:pt>
                <c:pt idx="9272">
                  <c:v>1.65E-10</c:v>
                </c:pt>
                <c:pt idx="9273">
                  <c:v>1.8400000000000001E-10</c:v>
                </c:pt>
                <c:pt idx="9274">
                  <c:v>1.7800000000000001E-10</c:v>
                </c:pt>
                <c:pt idx="9275">
                  <c:v>1.8299999999999999E-10</c:v>
                </c:pt>
                <c:pt idx="9276">
                  <c:v>1.7399999999999999E-10</c:v>
                </c:pt>
                <c:pt idx="9277">
                  <c:v>1.79E-10</c:v>
                </c:pt>
                <c:pt idx="9278">
                  <c:v>1.71E-10</c:v>
                </c:pt>
                <c:pt idx="9279">
                  <c:v>1.8400000000000001E-10</c:v>
                </c:pt>
                <c:pt idx="9280">
                  <c:v>1.86E-10</c:v>
                </c:pt>
                <c:pt idx="9281">
                  <c:v>1.6799999999999999E-10</c:v>
                </c:pt>
                <c:pt idx="9282">
                  <c:v>1.7800000000000001E-10</c:v>
                </c:pt>
                <c:pt idx="9283">
                  <c:v>1.7600000000000001E-10</c:v>
                </c:pt>
                <c:pt idx="9284">
                  <c:v>1.6100000000000001E-10</c:v>
                </c:pt>
                <c:pt idx="9285">
                  <c:v>1.79E-10</c:v>
                </c:pt>
                <c:pt idx="9286">
                  <c:v>1.71E-10</c:v>
                </c:pt>
                <c:pt idx="9287">
                  <c:v>1.8999999999999999E-10</c:v>
                </c:pt>
                <c:pt idx="9288">
                  <c:v>1.7600000000000001E-10</c:v>
                </c:pt>
                <c:pt idx="9289">
                  <c:v>1.4800000000000001E-10</c:v>
                </c:pt>
                <c:pt idx="9290">
                  <c:v>1.6200000000000001E-10</c:v>
                </c:pt>
                <c:pt idx="9291">
                  <c:v>1.7000000000000001E-10</c:v>
                </c:pt>
                <c:pt idx="9292">
                  <c:v>1.5899999999999999E-10</c:v>
                </c:pt>
                <c:pt idx="9293">
                  <c:v>1.64E-10</c:v>
                </c:pt>
                <c:pt idx="9294">
                  <c:v>1.9699999999999999E-10</c:v>
                </c:pt>
                <c:pt idx="9295">
                  <c:v>1.65E-10</c:v>
                </c:pt>
                <c:pt idx="9296">
                  <c:v>1.8999999999999999E-10</c:v>
                </c:pt>
                <c:pt idx="9297">
                  <c:v>1.7800000000000001E-10</c:v>
                </c:pt>
                <c:pt idx="9298">
                  <c:v>1.8E-10</c:v>
                </c:pt>
                <c:pt idx="9299">
                  <c:v>1.64E-10</c:v>
                </c:pt>
                <c:pt idx="9300">
                  <c:v>1.8E-10</c:v>
                </c:pt>
                <c:pt idx="9301">
                  <c:v>1.57E-10</c:v>
                </c:pt>
                <c:pt idx="9302">
                  <c:v>1.7399999999999999E-10</c:v>
                </c:pt>
                <c:pt idx="9303">
                  <c:v>1.72E-10</c:v>
                </c:pt>
                <c:pt idx="9304">
                  <c:v>1.81E-10</c:v>
                </c:pt>
                <c:pt idx="9305">
                  <c:v>1.6799999999999999E-10</c:v>
                </c:pt>
                <c:pt idx="9306">
                  <c:v>1.7700000000000001E-10</c:v>
                </c:pt>
                <c:pt idx="9307">
                  <c:v>1.9799999999999999E-10</c:v>
                </c:pt>
                <c:pt idx="9308">
                  <c:v>1.88E-10</c:v>
                </c:pt>
                <c:pt idx="9309">
                  <c:v>1.7499999999999999E-10</c:v>
                </c:pt>
                <c:pt idx="9310">
                  <c:v>1.8299999999999999E-10</c:v>
                </c:pt>
                <c:pt idx="9311">
                  <c:v>1.6699999999999999E-10</c:v>
                </c:pt>
                <c:pt idx="9312">
                  <c:v>1.7700000000000001E-10</c:v>
                </c:pt>
                <c:pt idx="9313">
                  <c:v>1.6300000000000001E-10</c:v>
                </c:pt>
                <c:pt idx="9314">
                  <c:v>1.8500000000000001E-10</c:v>
                </c:pt>
                <c:pt idx="9315">
                  <c:v>1.71E-10</c:v>
                </c:pt>
                <c:pt idx="9316">
                  <c:v>1.66E-10</c:v>
                </c:pt>
                <c:pt idx="9317">
                  <c:v>1.73E-10</c:v>
                </c:pt>
                <c:pt idx="9318">
                  <c:v>1.8500000000000001E-10</c:v>
                </c:pt>
                <c:pt idx="9319">
                  <c:v>1.79E-10</c:v>
                </c:pt>
                <c:pt idx="9320">
                  <c:v>1.8999999999999999E-10</c:v>
                </c:pt>
                <c:pt idx="9321">
                  <c:v>1.8899999999999999E-10</c:v>
                </c:pt>
                <c:pt idx="9322">
                  <c:v>1.95E-10</c:v>
                </c:pt>
                <c:pt idx="9323">
                  <c:v>1.87E-10</c:v>
                </c:pt>
                <c:pt idx="9324">
                  <c:v>1.7000000000000001E-10</c:v>
                </c:pt>
                <c:pt idx="9325">
                  <c:v>1.7399999999999999E-10</c:v>
                </c:pt>
                <c:pt idx="9326">
                  <c:v>1.64E-10</c:v>
                </c:pt>
                <c:pt idx="9327">
                  <c:v>1.57E-10</c:v>
                </c:pt>
                <c:pt idx="9328">
                  <c:v>1.7000000000000001E-10</c:v>
                </c:pt>
                <c:pt idx="9329">
                  <c:v>1.7600000000000001E-10</c:v>
                </c:pt>
                <c:pt idx="9330">
                  <c:v>1.7800000000000001E-10</c:v>
                </c:pt>
                <c:pt idx="9331">
                  <c:v>1.5199999999999999E-10</c:v>
                </c:pt>
                <c:pt idx="9332">
                  <c:v>1.9300000000000001E-10</c:v>
                </c:pt>
                <c:pt idx="9333">
                  <c:v>1.7800000000000001E-10</c:v>
                </c:pt>
                <c:pt idx="9334">
                  <c:v>1.8199999999999999E-10</c:v>
                </c:pt>
                <c:pt idx="9335">
                  <c:v>1.71E-10</c:v>
                </c:pt>
                <c:pt idx="9336">
                  <c:v>1.64E-10</c:v>
                </c:pt>
                <c:pt idx="9337">
                  <c:v>1.8999999999999999E-10</c:v>
                </c:pt>
                <c:pt idx="9338">
                  <c:v>1.81E-10</c:v>
                </c:pt>
                <c:pt idx="9339">
                  <c:v>1.71E-10</c:v>
                </c:pt>
                <c:pt idx="9340">
                  <c:v>1.7700000000000001E-10</c:v>
                </c:pt>
                <c:pt idx="9341">
                  <c:v>1.81E-10</c:v>
                </c:pt>
                <c:pt idx="9342">
                  <c:v>1.58E-10</c:v>
                </c:pt>
                <c:pt idx="9343">
                  <c:v>1.9100000000000001E-10</c:v>
                </c:pt>
                <c:pt idx="9344">
                  <c:v>1.66E-10</c:v>
                </c:pt>
                <c:pt idx="9345">
                  <c:v>1.87E-10</c:v>
                </c:pt>
                <c:pt idx="9346">
                  <c:v>1.88E-10</c:v>
                </c:pt>
                <c:pt idx="9347">
                  <c:v>1.7000000000000001E-10</c:v>
                </c:pt>
                <c:pt idx="9348">
                  <c:v>1.8500000000000001E-10</c:v>
                </c:pt>
                <c:pt idx="9349">
                  <c:v>1.64E-10</c:v>
                </c:pt>
                <c:pt idx="9350">
                  <c:v>1.7800000000000001E-10</c:v>
                </c:pt>
                <c:pt idx="9351">
                  <c:v>1.7600000000000001E-10</c:v>
                </c:pt>
                <c:pt idx="9352">
                  <c:v>1.6300000000000001E-10</c:v>
                </c:pt>
                <c:pt idx="9353">
                  <c:v>1.7499999999999999E-10</c:v>
                </c:pt>
                <c:pt idx="9354">
                  <c:v>1.72E-10</c:v>
                </c:pt>
                <c:pt idx="9355">
                  <c:v>1.8199999999999999E-10</c:v>
                </c:pt>
                <c:pt idx="9356">
                  <c:v>1.73E-10</c:v>
                </c:pt>
                <c:pt idx="9357">
                  <c:v>1.6699999999999999E-10</c:v>
                </c:pt>
                <c:pt idx="9358">
                  <c:v>1.5199999999999999E-10</c:v>
                </c:pt>
                <c:pt idx="9359">
                  <c:v>1.72E-10</c:v>
                </c:pt>
                <c:pt idx="9360">
                  <c:v>1.6100000000000001E-10</c:v>
                </c:pt>
                <c:pt idx="9361">
                  <c:v>1.7399999999999999E-10</c:v>
                </c:pt>
                <c:pt idx="9362">
                  <c:v>1.87E-10</c:v>
                </c:pt>
                <c:pt idx="9363">
                  <c:v>1.8E-10</c:v>
                </c:pt>
                <c:pt idx="9364">
                  <c:v>1.8199999999999999E-10</c:v>
                </c:pt>
                <c:pt idx="9365">
                  <c:v>1.8199999999999999E-10</c:v>
                </c:pt>
                <c:pt idx="9366">
                  <c:v>1.6200000000000001E-10</c:v>
                </c:pt>
                <c:pt idx="9367">
                  <c:v>1.6699999999999999E-10</c:v>
                </c:pt>
                <c:pt idx="9368">
                  <c:v>1.7399999999999999E-10</c:v>
                </c:pt>
                <c:pt idx="9369">
                  <c:v>1.87E-10</c:v>
                </c:pt>
                <c:pt idx="9370">
                  <c:v>1.7700000000000001E-10</c:v>
                </c:pt>
                <c:pt idx="9371">
                  <c:v>1.9100000000000001E-10</c:v>
                </c:pt>
                <c:pt idx="9372">
                  <c:v>1.5899999999999999E-10</c:v>
                </c:pt>
                <c:pt idx="9373">
                  <c:v>1.72E-10</c:v>
                </c:pt>
                <c:pt idx="9374">
                  <c:v>1.56E-10</c:v>
                </c:pt>
                <c:pt idx="9375">
                  <c:v>1.7000000000000001E-10</c:v>
                </c:pt>
                <c:pt idx="9376">
                  <c:v>1.66E-10</c:v>
                </c:pt>
                <c:pt idx="9377">
                  <c:v>1.6900000000000001E-10</c:v>
                </c:pt>
                <c:pt idx="9378">
                  <c:v>1.72E-10</c:v>
                </c:pt>
                <c:pt idx="9379">
                  <c:v>1.8400000000000001E-10</c:v>
                </c:pt>
                <c:pt idx="9380">
                  <c:v>1.94E-10</c:v>
                </c:pt>
                <c:pt idx="9381">
                  <c:v>1.5400000000000001E-10</c:v>
                </c:pt>
                <c:pt idx="9382">
                  <c:v>1.8999999999999999E-10</c:v>
                </c:pt>
                <c:pt idx="9383">
                  <c:v>1.64E-10</c:v>
                </c:pt>
                <c:pt idx="9384">
                  <c:v>1.7800000000000001E-10</c:v>
                </c:pt>
                <c:pt idx="9385">
                  <c:v>1.73E-10</c:v>
                </c:pt>
                <c:pt idx="9386">
                  <c:v>1.72E-10</c:v>
                </c:pt>
                <c:pt idx="9387">
                  <c:v>1.8E-10</c:v>
                </c:pt>
                <c:pt idx="9388">
                  <c:v>1.7000000000000001E-10</c:v>
                </c:pt>
                <c:pt idx="9389">
                  <c:v>1.72E-10</c:v>
                </c:pt>
                <c:pt idx="9390">
                  <c:v>1.7600000000000001E-10</c:v>
                </c:pt>
                <c:pt idx="9391">
                  <c:v>1.71E-10</c:v>
                </c:pt>
                <c:pt idx="9392">
                  <c:v>1.58E-10</c:v>
                </c:pt>
                <c:pt idx="9393">
                  <c:v>1.7700000000000001E-10</c:v>
                </c:pt>
                <c:pt idx="9394">
                  <c:v>1.9300000000000001E-10</c:v>
                </c:pt>
                <c:pt idx="9395">
                  <c:v>1.7600000000000001E-10</c:v>
                </c:pt>
                <c:pt idx="9396">
                  <c:v>1.6699999999999999E-10</c:v>
                </c:pt>
                <c:pt idx="9397">
                  <c:v>1.5999999999999999E-10</c:v>
                </c:pt>
                <c:pt idx="9398">
                  <c:v>1.9300000000000001E-10</c:v>
                </c:pt>
                <c:pt idx="9399">
                  <c:v>1.88E-10</c:v>
                </c:pt>
                <c:pt idx="9400">
                  <c:v>1.79E-10</c:v>
                </c:pt>
                <c:pt idx="9401">
                  <c:v>1.66E-10</c:v>
                </c:pt>
                <c:pt idx="9402">
                  <c:v>1.7800000000000001E-10</c:v>
                </c:pt>
                <c:pt idx="9403">
                  <c:v>1.66E-10</c:v>
                </c:pt>
                <c:pt idx="9404">
                  <c:v>1.6699999999999999E-10</c:v>
                </c:pt>
                <c:pt idx="9405">
                  <c:v>1.64E-10</c:v>
                </c:pt>
                <c:pt idx="9406">
                  <c:v>1.79E-10</c:v>
                </c:pt>
                <c:pt idx="9407">
                  <c:v>1.5999999999999999E-10</c:v>
                </c:pt>
                <c:pt idx="9408">
                  <c:v>1.64E-10</c:v>
                </c:pt>
                <c:pt idx="9409">
                  <c:v>1.72E-10</c:v>
                </c:pt>
                <c:pt idx="9410">
                  <c:v>1.7399999999999999E-10</c:v>
                </c:pt>
                <c:pt idx="9411">
                  <c:v>1.6799999999999999E-10</c:v>
                </c:pt>
                <c:pt idx="9412">
                  <c:v>1.65E-10</c:v>
                </c:pt>
                <c:pt idx="9413">
                  <c:v>1.6300000000000001E-10</c:v>
                </c:pt>
                <c:pt idx="9414">
                  <c:v>1.8199999999999999E-10</c:v>
                </c:pt>
                <c:pt idx="9415">
                  <c:v>1.64E-10</c:v>
                </c:pt>
                <c:pt idx="9416">
                  <c:v>1.5999999999999999E-10</c:v>
                </c:pt>
                <c:pt idx="9417">
                  <c:v>1.7600000000000001E-10</c:v>
                </c:pt>
                <c:pt idx="9418">
                  <c:v>1.5299999999999999E-10</c:v>
                </c:pt>
                <c:pt idx="9419">
                  <c:v>1.86E-10</c:v>
                </c:pt>
                <c:pt idx="9420">
                  <c:v>1.72E-10</c:v>
                </c:pt>
                <c:pt idx="9421">
                  <c:v>1.64E-10</c:v>
                </c:pt>
                <c:pt idx="9422">
                  <c:v>1.86E-10</c:v>
                </c:pt>
                <c:pt idx="9423">
                  <c:v>1.64E-10</c:v>
                </c:pt>
                <c:pt idx="9424">
                  <c:v>1.86E-10</c:v>
                </c:pt>
                <c:pt idx="9425">
                  <c:v>1.86E-10</c:v>
                </c:pt>
                <c:pt idx="9426">
                  <c:v>1.71E-10</c:v>
                </c:pt>
                <c:pt idx="9427">
                  <c:v>1.73E-10</c:v>
                </c:pt>
                <c:pt idx="9428">
                  <c:v>2.01E-10</c:v>
                </c:pt>
                <c:pt idx="9429">
                  <c:v>1.6799999999999999E-10</c:v>
                </c:pt>
                <c:pt idx="9430">
                  <c:v>1.72E-10</c:v>
                </c:pt>
                <c:pt idx="9431">
                  <c:v>1.7600000000000001E-10</c:v>
                </c:pt>
                <c:pt idx="9432">
                  <c:v>1.79E-10</c:v>
                </c:pt>
                <c:pt idx="9433">
                  <c:v>1.96E-10</c:v>
                </c:pt>
                <c:pt idx="9434">
                  <c:v>1.64E-10</c:v>
                </c:pt>
                <c:pt idx="9435">
                  <c:v>1.7399999999999999E-10</c:v>
                </c:pt>
                <c:pt idx="9436">
                  <c:v>1.58E-10</c:v>
                </c:pt>
                <c:pt idx="9437">
                  <c:v>1.7399999999999999E-10</c:v>
                </c:pt>
                <c:pt idx="9438">
                  <c:v>1.7800000000000001E-10</c:v>
                </c:pt>
                <c:pt idx="9439">
                  <c:v>1.9100000000000001E-10</c:v>
                </c:pt>
                <c:pt idx="9440">
                  <c:v>1.65E-10</c:v>
                </c:pt>
                <c:pt idx="9441">
                  <c:v>1.79E-10</c:v>
                </c:pt>
                <c:pt idx="9442">
                  <c:v>1.95E-10</c:v>
                </c:pt>
                <c:pt idx="9443">
                  <c:v>1.96E-10</c:v>
                </c:pt>
                <c:pt idx="9444">
                  <c:v>1.8299999999999999E-10</c:v>
                </c:pt>
                <c:pt idx="9445">
                  <c:v>1.8500000000000001E-10</c:v>
                </c:pt>
                <c:pt idx="9446">
                  <c:v>1.8500000000000001E-10</c:v>
                </c:pt>
                <c:pt idx="9447">
                  <c:v>1.7800000000000001E-10</c:v>
                </c:pt>
                <c:pt idx="9448">
                  <c:v>1.58E-10</c:v>
                </c:pt>
                <c:pt idx="9449">
                  <c:v>1.7800000000000001E-10</c:v>
                </c:pt>
                <c:pt idx="9450">
                  <c:v>1.8899999999999999E-10</c:v>
                </c:pt>
                <c:pt idx="9451">
                  <c:v>1.6200000000000001E-10</c:v>
                </c:pt>
                <c:pt idx="9452">
                  <c:v>1.4399999999999999E-10</c:v>
                </c:pt>
                <c:pt idx="9453">
                  <c:v>1.79E-10</c:v>
                </c:pt>
                <c:pt idx="9454">
                  <c:v>1.71E-10</c:v>
                </c:pt>
                <c:pt idx="9455">
                  <c:v>1.6799999999999999E-10</c:v>
                </c:pt>
                <c:pt idx="9456">
                  <c:v>1.7399999999999999E-10</c:v>
                </c:pt>
                <c:pt idx="9457">
                  <c:v>1.6799999999999999E-10</c:v>
                </c:pt>
                <c:pt idx="9458">
                  <c:v>1.58E-10</c:v>
                </c:pt>
                <c:pt idx="9459">
                  <c:v>1.7600000000000001E-10</c:v>
                </c:pt>
                <c:pt idx="9460">
                  <c:v>1.8E-10</c:v>
                </c:pt>
                <c:pt idx="9461">
                  <c:v>1.7499999999999999E-10</c:v>
                </c:pt>
                <c:pt idx="9462">
                  <c:v>1.9200000000000001E-10</c:v>
                </c:pt>
                <c:pt idx="9463">
                  <c:v>1.7499999999999999E-10</c:v>
                </c:pt>
                <c:pt idx="9464">
                  <c:v>1.71E-10</c:v>
                </c:pt>
                <c:pt idx="9465">
                  <c:v>1.7000000000000001E-10</c:v>
                </c:pt>
                <c:pt idx="9466">
                  <c:v>1.51E-10</c:v>
                </c:pt>
                <c:pt idx="9467">
                  <c:v>1.7800000000000001E-10</c:v>
                </c:pt>
                <c:pt idx="9468">
                  <c:v>1.6900000000000001E-10</c:v>
                </c:pt>
                <c:pt idx="9469">
                  <c:v>1.73E-10</c:v>
                </c:pt>
                <c:pt idx="9470">
                  <c:v>1.7700000000000001E-10</c:v>
                </c:pt>
                <c:pt idx="9471">
                  <c:v>1.71E-10</c:v>
                </c:pt>
                <c:pt idx="9472">
                  <c:v>1.72E-10</c:v>
                </c:pt>
                <c:pt idx="9473">
                  <c:v>1.79E-10</c:v>
                </c:pt>
                <c:pt idx="9474">
                  <c:v>1.5400000000000001E-10</c:v>
                </c:pt>
                <c:pt idx="9475">
                  <c:v>1.57E-10</c:v>
                </c:pt>
                <c:pt idx="9476">
                  <c:v>1.64E-10</c:v>
                </c:pt>
                <c:pt idx="9477">
                  <c:v>1.5E-10</c:v>
                </c:pt>
                <c:pt idx="9478">
                  <c:v>1.66E-10</c:v>
                </c:pt>
                <c:pt idx="9479">
                  <c:v>1.79E-10</c:v>
                </c:pt>
                <c:pt idx="9480">
                  <c:v>1.96E-10</c:v>
                </c:pt>
                <c:pt idx="9481">
                  <c:v>1.6200000000000001E-10</c:v>
                </c:pt>
                <c:pt idx="9482">
                  <c:v>1.7600000000000001E-10</c:v>
                </c:pt>
                <c:pt idx="9483">
                  <c:v>1.73E-10</c:v>
                </c:pt>
                <c:pt idx="9484">
                  <c:v>1.7700000000000001E-10</c:v>
                </c:pt>
                <c:pt idx="9485">
                  <c:v>1.7700000000000001E-10</c:v>
                </c:pt>
                <c:pt idx="9486">
                  <c:v>1.72E-10</c:v>
                </c:pt>
                <c:pt idx="9487">
                  <c:v>1.6200000000000001E-10</c:v>
                </c:pt>
                <c:pt idx="9488">
                  <c:v>1.65E-10</c:v>
                </c:pt>
                <c:pt idx="9489">
                  <c:v>1.6200000000000001E-10</c:v>
                </c:pt>
                <c:pt idx="9490">
                  <c:v>1.79E-10</c:v>
                </c:pt>
                <c:pt idx="9491">
                  <c:v>1.73E-10</c:v>
                </c:pt>
                <c:pt idx="9492">
                  <c:v>1.6300000000000001E-10</c:v>
                </c:pt>
                <c:pt idx="9493">
                  <c:v>1.64E-10</c:v>
                </c:pt>
                <c:pt idx="9494">
                  <c:v>1.8E-10</c:v>
                </c:pt>
                <c:pt idx="9495">
                  <c:v>1.6300000000000001E-10</c:v>
                </c:pt>
                <c:pt idx="9496">
                  <c:v>1.6699999999999999E-10</c:v>
                </c:pt>
                <c:pt idx="9497">
                  <c:v>1.7800000000000001E-10</c:v>
                </c:pt>
                <c:pt idx="9498">
                  <c:v>1.56E-10</c:v>
                </c:pt>
                <c:pt idx="9499">
                  <c:v>1.7800000000000001E-10</c:v>
                </c:pt>
                <c:pt idx="9500">
                  <c:v>1.6699999999999999E-10</c:v>
                </c:pt>
                <c:pt idx="9501">
                  <c:v>1.7800000000000001E-10</c:v>
                </c:pt>
                <c:pt idx="9502">
                  <c:v>1.5999999999999999E-10</c:v>
                </c:pt>
                <c:pt idx="9503">
                  <c:v>1.57E-10</c:v>
                </c:pt>
                <c:pt idx="9504">
                  <c:v>1.81E-10</c:v>
                </c:pt>
                <c:pt idx="9505">
                  <c:v>1.79E-10</c:v>
                </c:pt>
                <c:pt idx="9506">
                  <c:v>1.8400000000000001E-10</c:v>
                </c:pt>
                <c:pt idx="9507">
                  <c:v>1.6200000000000001E-10</c:v>
                </c:pt>
                <c:pt idx="9508">
                  <c:v>1.8E-10</c:v>
                </c:pt>
                <c:pt idx="9509">
                  <c:v>1.86E-10</c:v>
                </c:pt>
                <c:pt idx="9510">
                  <c:v>1.6100000000000001E-10</c:v>
                </c:pt>
                <c:pt idx="9511">
                  <c:v>1.8299999999999999E-10</c:v>
                </c:pt>
                <c:pt idx="9512">
                  <c:v>1.73E-10</c:v>
                </c:pt>
                <c:pt idx="9513">
                  <c:v>1.7499999999999999E-10</c:v>
                </c:pt>
                <c:pt idx="9514">
                  <c:v>1.66E-10</c:v>
                </c:pt>
                <c:pt idx="9515">
                  <c:v>1.6300000000000001E-10</c:v>
                </c:pt>
                <c:pt idx="9516">
                  <c:v>1.5199999999999999E-10</c:v>
                </c:pt>
                <c:pt idx="9517">
                  <c:v>1.71E-10</c:v>
                </c:pt>
                <c:pt idx="9518">
                  <c:v>1.7700000000000001E-10</c:v>
                </c:pt>
                <c:pt idx="9519">
                  <c:v>1.71E-10</c:v>
                </c:pt>
                <c:pt idx="9520">
                  <c:v>1.7600000000000001E-10</c:v>
                </c:pt>
                <c:pt idx="9521">
                  <c:v>1.7000000000000001E-10</c:v>
                </c:pt>
                <c:pt idx="9522">
                  <c:v>1.5899999999999999E-10</c:v>
                </c:pt>
                <c:pt idx="9523">
                  <c:v>1.4499999999999999E-10</c:v>
                </c:pt>
                <c:pt idx="9524">
                  <c:v>1.6100000000000001E-10</c:v>
                </c:pt>
                <c:pt idx="9525">
                  <c:v>1.7499999999999999E-10</c:v>
                </c:pt>
                <c:pt idx="9526">
                  <c:v>1.57E-10</c:v>
                </c:pt>
                <c:pt idx="9527">
                  <c:v>1.5999999999999999E-10</c:v>
                </c:pt>
                <c:pt idx="9528">
                  <c:v>1.6200000000000001E-10</c:v>
                </c:pt>
                <c:pt idx="9529">
                  <c:v>1.5999999999999999E-10</c:v>
                </c:pt>
                <c:pt idx="9530">
                  <c:v>1.7800000000000001E-10</c:v>
                </c:pt>
                <c:pt idx="9531">
                  <c:v>1.8199999999999999E-10</c:v>
                </c:pt>
                <c:pt idx="9532">
                  <c:v>1.7399999999999999E-10</c:v>
                </c:pt>
                <c:pt idx="9533">
                  <c:v>1.6300000000000001E-10</c:v>
                </c:pt>
                <c:pt idx="9534">
                  <c:v>1.72E-10</c:v>
                </c:pt>
                <c:pt idx="9535">
                  <c:v>1.65E-10</c:v>
                </c:pt>
                <c:pt idx="9536">
                  <c:v>1.8199999999999999E-10</c:v>
                </c:pt>
                <c:pt idx="9537">
                  <c:v>1.8899999999999999E-10</c:v>
                </c:pt>
                <c:pt idx="9538">
                  <c:v>1.5899999999999999E-10</c:v>
                </c:pt>
                <c:pt idx="9539">
                  <c:v>1.79E-10</c:v>
                </c:pt>
                <c:pt idx="9540">
                  <c:v>1.7000000000000001E-10</c:v>
                </c:pt>
                <c:pt idx="9541">
                  <c:v>1.7399999999999999E-10</c:v>
                </c:pt>
                <c:pt idx="9542">
                  <c:v>1.5999999999999999E-10</c:v>
                </c:pt>
                <c:pt idx="9543">
                  <c:v>1.7600000000000001E-10</c:v>
                </c:pt>
                <c:pt idx="9544">
                  <c:v>1.5299999999999999E-10</c:v>
                </c:pt>
                <c:pt idx="9545">
                  <c:v>1.6699999999999999E-10</c:v>
                </c:pt>
                <c:pt idx="9546">
                  <c:v>1.5999999999999999E-10</c:v>
                </c:pt>
                <c:pt idx="9547">
                  <c:v>1.64E-10</c:v>
                </c:pt>
                <c:pt idx="9548">
                  <c:v>1.86E-10</c:v>
                </c:pt>
                <c:pt idx="9549">
                  <c:v>1.6900000000000001E-10</c:v>
                </c:pt>
                <c:pt idx="9550">
                  <c:v>1.79E-10</c:v>
                </c:pt>
                <c:pt idx="9551">
                  <c:v>1.5400000000000001E-10</c:v>
                </c:pt>
                <c:pt idx="9552">
                  <c:v>1.64E-10</c:v>
                </c:pt>
                <c:pt idx="9553">
                  <c:v>1.5899999999999999E-10</c:v>
                </c:pt>
                <c:pt idx="9554">
                  <c:v>1.71E-10</c:v>
                </c:pt>
                <c:pt idx="9555">
                  <c:v>1.6799999999999999E-10</c:v>
                </c:pt>
                <c:pt idx="9556">
                  <c:v>1.6799999999999999E-10</c:v>
                </c:pt>
                <c:pt idx="9557">
                  <c:v>1.87E-10</c:v>
                </c:pt>
                <c:pt idx="9558">
                  <c:v>1.79E-10</c:v>
                </c:pt>
                <c:pt idx="9559">
                  <c:v>1.6699999999999999E-10</c:v>
                </c:pt>
                <c:pt idx="9560">
                  <c:v>1.8299999999999999E-10</c:v>
                </c:pt>
                <c:pt idx="9561">
                  <c:v>1.6200000000000001E-10</c:v>
                </c:pt>
                <c:pt idx="9562">
                  <c:v>1.87E-10</c:v>
                </c:pt>
                <c:pt idx="9563">
                  <c:v>1.73E-10</c:v>
                </c:pt>
                <c:pt idx="9564">
                  <c:v>1.71E-10</c:v>
                </c:pt>
                <c:pt idx="9565">
                  <c:v>1.57E-10</c:v>
                </c:pt>
                <c:pt idx="9566">
                  <c:v>1.7000000000000001E-10</c:v>
                </c:pt>
                <c:pt idx="9567">
                  <c:v>1.7000000000000001E-10</c:v>
                </c:pt>
                <c:pt idx="9568">
                  <c:v>1.7399999999999999E-10</c:v>
                </c:pt>
                <c:pt idx="9569">
                  <c:v>1.7399999999999999E-10</c:v>
                </c:pt>
                <c:pt idx="9570">
                  <c:v>1.6699999999999999E-10</c:v>
                </c:pt>
                <c:pt idx="9571">
                  <c:v>1.9200000000000001E-10</c:v>
                </c:pt>
                <c:pt idx="9572">
                  <c:v>1.7000000000000001E-10</c:v>
                </c:pt>
                <c:pt idx="9573">
                  <c:v>1.8299999999999999E-10</c:v>
                </c:pt>
                <c:pt idx="9574">
                  <c:v>1.7399999999999999E-10</c:v>
                </c:pt>
                <c:pt idx="9575">
                  <c:v>1.7000000000000001E-10</c:v>
                </c:pt>
                <c:pt idx="9576">
                  <c:v>1.5299999999999999E-10</c:v>
                </c:pt>
                <c:pt idx="9577">
                  <c:v>1.6900000000000001E-10</c:v>
                </c:pt>
                <c:pt idx="9578">
                  <c:v>1.7600000000000001E-10</c:v>
                </c:pt>
                <c:pt idx="9579">
                  <c:v>1.7399999999999999E-10</c:v>
                </c:pt>
                <c:pt idx="9580">
                  <c:v>1.6200000000000001E-10</c:v>
                </c:pt>
                <c:pt idx="9581">
                  <c:v>1.6900000000000001E-10</c:v>
                </c:pt>
                <c:pt idx="9582">
                  <c:v>1.72E-10</c:v>
                </c:pt>
                <c:pt idx="9583">
                  <c:v>1.72E-10</c:v>
                </c:pt>
                <c:pt idx="9584">
                  <c:v>1.79E-10</c:v>
                </c:pt>
                <c:pt idx="9585">
                  <c:v>1.88E-10</c:v>
                </c:pt>
                <c:pt idx="9586">
                  <c:v>1.6799999999999999E-10</c:v>
                </c:pt>
                <c:pt idx="9587">
                  <c:v>1.8E-10</c:v>
                </c:pt>
                <c:pt idx="9588">
                  <c:v>1.6799999999999999E-10</c:v>
                </c:pt>
                <c:pt idx="9589">
                  <c:v>1.79E-10</c:v>
                </c:pt>
                <c:pt idx="9590">
                  <c:v>1.58E-10</c:v>
                </c:pt>
                <c:pt idx="9591">
                  <c:v>1.72E-10</c:v>
                </c:pt>
                <c:pt idx="9592">
                  <c:v>1.81E-10</c:v>
                </c:pt>
                <c:pt idx="9593">
                  <c:v>1.73E-10</c:v>
                </c:pt>
                <c:pt idx="9594">
                  <c:v>1.66E-10</c:v>
                </c:pt>
                <c:pt idx="9595">
                  <c:v>1.79E-10</c:v>
                </c:pt>
                <c:pt idx="9596">
                  <c:v>1.66E-10</c:v>
                </c:pt>
                <c:pt idx="9597">
                  <c:v>1.72E-10</c:v>
                </c:pt>
                <c:pt idx="9598">
                  <c:v>1.7499999999999999E-10</c:v>
                </c:pt>
                <c:pt idx="9599">
                  <c:v>1.7800000000000001E-10</c:v>
                </c:pt>
                <c:pt idx="9600">
                  <c:v>1.9200000000000001E-10</c:v>
                </c:pt>
                <c:pt idx="9601">
                  <c:v>1.64E-10</c:v>
                </c:pt>
                <c:pt idx="9602">
                  <c:v>1.8299999999999999E-10</c:v>
                </c:pt>
                <c:pt idx="9603">
                  <c:v>1.73E-10</c:v>
                </c:pt>
                <c:pt idx="9604">
                  <c:v>1.56E-10</c:v>
                </c:pt>
                <c:pt idx="9605">
                  <c:v>1.5999999999999999E-10</c:v>
                </c:pt>
                <c:pt idx="9606">
                  <c:v>1.72E-10</c:v>
                </c:pt>
                <c:pt idx="9607">
                  <c:v>1.5E-10</c:v>
                </c:pt>
                <c:pt idx="9608">
                  <c:v>1.7600000000000001E-10</c:v>
                </c:pt>
                <c:pt idx="9609">
                  <c:v>1.8999999999999999E-10</c:v>
                </c:pt>
                <c:pt idx="9610">
                  <c:v>1.7399999999999999E-10</c:v>
                </c:pt>
                <c:pt idx="9611">
                  <c:v>1.8E-10</c:v>
                </c:pt>
                <c:pt idx="9612">
                  <c:v>1.7600000000000001E-10</c:v>
                </c:pt>
                <c:pt idx="9613">
                  <c:v>1.65E-10</c:v>
                </c:pt>
                <c:pt idx="9614">
                  <c:v>1.86E-10</c:v>
                </c:pt>
                <c:pt idx="9615">
                  <c:v>1.6300000000000001E-10</c:v>
                </c:pt>
                <c:pt idx="9616">
                  <c:v>1.7499999999999999E-10</c:v>
                </c:pt>
                <c:pt idx="9617">
                  <c:v>1.7499999999999999E-10</c:v>
                </c:pt>
                <c:pt idx="9618">
                  <c:v>1.7399999999999999E-10</c:v>
                </c:pt>
                <c:pt idx="9619">
                  <c:v>1.6699999999999999E-10</c:v>
                </c:pt>
                <c:pt idx="9620">
                  <c:v>1.79E-10</c:v>
                </c:pt>
                <c:pt idx="9621">
                  <c:v>1.8E-10</c:v>
                </c:pt>
                <c:pt idx="9622">
                  <c:v>1.65E-10</c:v>
                </c:pt>
                <c:pt idx="9623">
                  <c:v>1.72E-10</c:v>
                </c:pt>
                <c:pt idx="9624">
                  <c:v>1.7600000000000001E-10</c:v>
                </c:pt>
                <c:pt idx="9625">
                  <c:v>1.65E-10</c:v>
                </c:pt>
                <c:pt idx="9626">
                  <c:v>1.73E-10</c:v>
                </c:pt>
                <c:pt idx="9627">
                  <c:v>1.7399999999999999E-10</c:v>
                </c:pt>
                <c:pt idx="9628">
                  <c:v>1.7399999999999999E-10</c:v>
                </c:pt>
                <c:pt idx="9629">
                  <c:v>1.66E-10</c:v>
                </c:pt>
                <c:pt idx="9630">
                  <c:v>1.81E-10</c:v>
                </c:pt>
                <c:pt idx="9631">
                  <c:v>1.73E-10</c:v>
                </c:pt>
                <c:pt idx="9632">
                  <c:v>1.71E-10</c:v>
                </c:pt>
                <c:pt idx="9633">
                  <c:v>1.6200000000000001E-10</c:v>
                </c:pt>
                <c:pt idx="9634">
                  <c:v>1.65E-10</c:v>
                </c:pt>
                <c:pt idx="9635">
                  <c:v>1.6300000000000001E-10</c:v>
                </c:pt>
                <c:pt idx="9636">
                  <c:v>1.7499999999999999E-10</c:v>
                </c:pt>
                <c:pt idx="9637">
                  <c:v>1.6699999999999999E-10</c:v>
                </c:pt>
                <c:pt idx="9638">
                  <c:v>1.79E-10</c:v>
                </c:pt>
                <c:pt idx="9639">
                  <c:v>1.7600000000000001E-10</c:v>
                </c:pt>
                <c:pt idx="9640">
                  <c:v>1.66E-10</c:v>
                </c:pt>
                <c:pt idx="9641">
                  <c:v>1.88E-10</c:v>
                </c:pt>
                <c:pt idx="9642">
                  <c:v>1.7600000000000001E-10</c:v>
                </c:pt>
                <c:pt idx="9643">
                  <c:v>1.64E-10</c:v>
                </c:pt>
                <c:pt idx="9644">
                  <c:v>1.8400000000000001E-10</c:v>
                </c:pt>
                <c:pt idx="9645">
                  <c:v>1.71E-10</c:v>
                </c:pt>
                <c:pt idx="9646">
                  <c:v>1.58E-10</c:v>
                </c:pt>
                <c:pt idx="9647">
                  <c:v>1.7600000000000001E-10</c:v>
                </c:pt>
                <c:pt idx="9648">
                  <c:v>1.8199999999999999E-10</c:v>
                </c:pt>
                <c:pt idx="9649">
                  <c:v>1.71E-10</c:v>
                </c:pt>
                <c:pt idx="9650">
                  <c:v>1.6699999999999999E-10</c:v>
                </c:pt>
                <c:pt idx="9651">
                  <c:v>1.8999999999999999E-10</c:v>
                </c:pt>
                <c:pt idx="9652">
                  <c:v>1.6699999999999999E-10</c:v>
                </c:pt>
                <c:pt idx="9653">
                  <c:v>1.6699999999999999E-10</c:v>
                </c:pt>
                <c:pt idx="9654">
                  <c:v>1.7700000000000001E-10</c:v>
                </c:pt>
                <c:pt idx="9655">
                  <c:v>1.6799999999999999E-10</c:v>
                </c:pt>
                <c:pt idx="9656">
                  <c:v>1.5899999999999999E-10</c:v>
                </c:pt>
                <c:pt idx="9657">
                  <c:v>1.7700000000000001E-10</c:v>
                </c:pt>
                <c:pt idx="9658">
                  <c:v>1.6100000000000001E-10</c:v>
                </c:pt>
                <c:pt idx="9659">
                  <c:v>1.7800000000000001E-10</c:v>
                </c:pt>
                <c:pt idx="9660">
                  <c:v>1.51E-10</c:v>
                </c:pt>
                <c:pt idx="9661">
                  <c:v>1.66E-10</c:v>
                </c:pt>
                <c:pt idx="9662">
                  <c:v>1.7399999999999999E-10</c:v>
                </c:pt>
                <c:pt idx="9663">
                  <c:v>1.7000000000000001E-10</c:v>
                </c:pt>
                <c:pt idx="9664">
                  <c:v>1.7399999999999999E-10</c:v>
                </c:pt>
                <c:pt idx="9665">
                  <c:v>1.79E-10</c:v>
                </c:pt>
                <c:pt idx="9666">
                  <c:v>1.5999999999999999E-10</c:v>
                </c:pt>
                <c:pt idx="9667">
                  <c:v>1.7499999999999999E-10</c:v>
                </c:pt>
                <c:pt idx="9668">
                  <c:v>1.6799999999999999E-10</c:v>
                </c:pt>
                <c:pt idx="9669">
                  <c:v>1.73E-10</c:v>
                </c:pt>
                <c:pt idx="9670">
                  <c:v>1.7700000000000001E-10</c:v>
                </c:pt>
                <c:pt idx="9671">
                  <c:v>1.8199999999999999E-10</c:v>
                </c:pt>
                <c:pt idx="9672">
                  <c:v>1.65E-10</c:v>
                </c:pt>
                <c:pt idx="9673">
                  <c:v>1.66E-10</c:v>
                </c:pt>
                <c:pt idx="9674">
                  <c:v>1.71E-10</c:v>
                </c:pt>
                <c:pt idx="9675">
                  <c:v>1.8299999999999999E-10</c:v>
                </c:pt>
                <c:pt idx="9676">
                  <c:v>1.7800000000000001E-10</c:v>
                </c:pt>
                <c:pt idx="9677">
                  <c:v>1.51E-10</c:v>
                </c:pt>
                <c:pt idx="9678">
                  <c:v>1.8500000000000001E-10</c:v>
                </c:pt>
                <c:pt idx="9679">
                  <c:v>1.6699999999999999E-10</c:v>
                </c:pt>
                <c:pt idx="9680">
                  <c:v>1.65E-10</c:v>
                </c:pt>
                <c:pt idx="9681">
                  <c:v>1.6100000000000001E-10</c:v>
                </c:pt>
                <c:pt idx="9682">
                  <c:v>1.7700000000000001E-10</c:v>
                </c:pt>
                <c:pt idx="9683">
                  <c:v>1.8299999999999999E-10</c:v>
                </c:pt>
                <c:pt idx="9684">
                  <c:v>1.6300000000000001E-10</c:v>
                </c:pt>
                <c:pt idx="9685">
                  <c:v>1.4800000000000001E-10</c:v>
                </c:pt>
                <c:pt idx="9686">
                  <c:v>1.57E-10</c:v>
                </c:pt>
                <c:pt idx="9687">
                  <c:v>1.5500000000000001E-10</c:v>
                </c:pt>
                <c:pt idx="9688">
                  <c:v>1.72E-10</c:v>
                </c:pt>
                <c:pt idx="9689">
                  <c:v>1.8299999999999999E-10</c:v>
                </c:pt>
                <c:pt idx="9690">
                  <c:v>1.5299999999999999E-10</c:v>
                </c:pt>
                <c:pt idx="9691">
                  <c:v>1.72E-10</c:v>
                </c:pt>
                <c:pt idx="9692">
                  <c:v>1.86E-10</c:v>
                </c:pt>
                <c:pt idx="9693">
                  <c:v>1.88E-10</c:v>
                </c:pt>
                <c:pt idx="9694">
                  <c:v>1.7700000000000001E-10</c:v>
                </c:pt>
                <c:pt idx="9695">
                  <c:v>1.7000000000000001E-10</c:v>
                </c:pt>
                <c:pt idx="9696">
                  <c:v>1.7000000000000001E-10</c:v>
                </c:pt>
                <c:pt idx="9697">
                  <c:v>1.88E-10</c:v>
                </c:pt>
                <c:pt idx="9698">
                  <c:v>1.7600000000000001E-10</c:v>
                </c:pt>
                <c:pt idx="9699">
                  <c:v>1.66E-10</c:v>
                </c:pt>
                <c:pt idx="9700">
                  <c:v>1.6300000000000001E-10</c:v>
                </c:pt>
                <c:pt idx="9701">
                  <c:v>1.8E-10</c:v>
                </c:pt>
                <c:pt idx="9702">
                  <c:v>1.8500000000000001E-10</c:v>
                </c:pt>
                <c:pt idx="9703">
                  <c:v>1.72E-10</c:v>
                </c:pt>
                <c:pt idx="9704">
                  <c:v>1.57E-10</c:v>
                </c:pt>
                <c:pt idx="9705">
                  <c:v>1.6200000000000001E-10</c:v>
                </c:pt>
                <c:pt idx="9706">
                  <c:v>1.6900000000000001E-10</c:v>
                </c:pt>
                <c:pt idx="9707">
                  <c:v>1.5999999999999999E-10</c:v>
                </c:pt>
                <c:pt idx="9708">
                  <c:v>1.8199999999999999E-10</c:v>
                </c:pt>
                <c:pt idx="9709">
                  <c:v>1.58E-10</c:v>
                </c:pt>
                <c:pt idx="9710">
                  <c:v>1.5299999999999999E-10</c:v>
                </c:pt>
                <c:pt idx="9711">
                  <c:v>1.64E-10</c:v>
                </c:pt>
                <c:pt idx="9712">
                  <c:v>1.58E-10</c:v>
                </c:pt>
                <c:pt idx="9713">
                  <c:v>1.65E-10</c:v>
                </c:pt>
                <c:pt idx="9714">
                  <c:v>1.5199999999999999E-10</c:v>
                </c:pt>
                <c:pt idx="9715">
                  <c:v>1.64E-10</c:v>
                </c:pt>
                <c:pt idx="9716">
                  <c:v>1.6900000000000001E-10</c:v>
                </c:pt>
                <c:pt idx="9717">
                  <c:v>1.73E-10</c:v>
                </c:pt>
                <c:pt idx="9718">
                  <c:v>1.5199999999999999E-10</c:v>
                </c:pt>
                <c:pt idx="9719">
                  <c:v>1.7399999999999999E-10</c:v>
                </c:pt>
                <c:pt idx="9720">
                  <c:v>1.6200000000000001E-10</c:v>
                </c:pt>
                <c:pt idx="9721">
                  <c:v>1.6799999999999999E-10</c:v>
                </c:pt>
                <c:pt idx="9722">
                  <c:v>1.3799999999999999E-10</c:v>
                </c:pt>
                <c:pt idx="9723">
                  <c:v>1.5199999999999999E-10</c:v>
                </c:pt>
                <c:pt idx="9724">
                  <c:v>1.5500000000000001E-10</c:v>
                </c:pt>
                <c:pt idx="9725">
                  <c:v>1.73E-10</c:v>
                </c:pt>
                <c:pt idx="9726">
                  <c:v>1.7000000000000001E-10</c:v>
                </c:pt>
                <c:pt idx="9727">
                  <c:v>1.56E-10</c:v>
                </c:pt>
                <c:pt idx="9728">
                  <c:v>1.7800000000000001E-10</c:v>
                </c:pt>
                <c:pt idx="9729">
                  <c:v>1.6300000000000001E-10</c:v>
                </c:pt>
                <c:pt idx="9730">
                  <c:v>1.7000000000000001E-10</c:v>
                </c:pt>
                <c:pt idx="9731">
                  <c:v>1.7000000000000001E-10</c:v>
                </c:pt>
                <c:pt idx="9732">
                  <c:v>1.81E-10</c:v>
                </c:pt>
                <c:pt idx="9733">
                  <c:v>1.8199999999999999E-10</c:v>
                </c:pt>
                <c:pt idx="9734">
                  <c:v>1.9100000000000001E-10</c:v>
                </c:pt>
                <c:pt idx="9735">
                  <c:v>1.64E-10</c:v>
                </c:pt>
                <c:pt idx="9736">
                  <c:v>1.5400000000000001E-10</c:v>
                </c:pt>
                <c:pt idx="9737">
                  <c:v>1.6100000000000001E-10</c:v>
                </c:pt>
                <c:pt idx="9738">
                  <c:v>1.72E-10</c:v>
                </c:pt>
                <c:pt idx="9739">
                  <c:v>1.66E-10</c:v>
                </c:pt>
                <c:pt idx="9740">
                  <c:v>1.7700000000000001E-10</c:v>
                </c:pt>
                <c:pt idx="9741">
                  <c:v>1.8199999999999999E-10</c:v>
                </c:pt>
                <c:pt idx="9742">
                  <c:v>1.6300000000000001E-10</c:v>
                </c:pt>
                <c:pt idx="9743">
                  <c:v>1.7600000000000001E-10</c:v>
                </c:pt>
                <c:pt idx="9744">
                  <c:v>1.6100000000000001E-10</c:v>
                </c:pt>
                <c:pt idx="9745">
                  <c:v>1.6100000000000001E-10</c:v>
                </c:pt>
                <c:pt idx="9746">
                  <c:v>1.66E-10</c:v>
                </c:pt>
                <c:pt idx="9747">
                  <c:v>1.5500000000000001E-10</c:v>
                </c:pt>
                <c:pt idx="9748">
                  <c:v>1.7600000000000001E-10</c:v>
                </c:pt>
                <c:pt idx="9749">
                  <c:v>1.5899999999999999E-10</c:v>
                </c:pt>
                <c:pt idx="9750">
                  <c:v>1.64E-10</c:v>
                </c:pt>
                <c:pt idx="9751">
                  <c:v>1.7000000000000001E-10</c:v>
                </c:pt>
                <c:pt idx="9752">
                  <c:v>1.5299999999999999E-10</c:v>
                </c:pt>
                <c:pt idx="9753">
                  <c:v>1.6799999999999999E-10</c:v>
                </c:pt>
                <c:pt idx="9754">
                  <c:v>1.58E-10</c:v>
                </c:pt>
                <c:pt idx="9755">
                  <c:v>1.6300000000000001E-10</c:v>
                </c:pt>
                <c:pt idx="9756">
                  <c:v>1.6200000000000001E-10</c:v>
                </c:pt>
                <c:pt idx="9757">
                  <c:v>1.5899999999999999E-10</c:v>
                </c:pt>
                <c:pt idx="9758">
                  <c:v>1.73E-10</c:v>
                </c:pt>
                <c:pt idx="9759">
                  <c:v>1.6300000000000001E-10</c:v>
                </c:pt>
                <c:pt idx="9760">
                  <c:v>1.7000000000000001E-10</c:v>
                </c:pt>
                <c:pt idx="9761">
                  <c:v>1.73E-10</c:v>
                </c:pt>
                <c:pt idx="9762">
                  <c:v>1.56E-10</c:v>
                </c:pt>
                <c:pt idx="9763">
                  <c:v>1.79E-10</c:v>
                </c:pt>
                <c:pt idx="9764">
                  <c:v>1.5999999999999999E-10</c:v>
                </c:pt>
                <c:pt idx="9765">
                  <c:v>1.6799999999999999E-10</c:v>
                </c:pt>
                <c:pt idx="9766">
                  <c:v>1.5899999999999999E-10</c:v>
                </c:pt>
                <c:pt idx="9767">
                  <c:v>1.7700000000000001E-10</c:v>
                </c:pt>
                <c:pt idx="9768">
                  <c:v>1.58E-10</c:v>
                </c:pt>
                <c:pt idx="9769">
                  <c:v>1.7800000000000001E-10</c:v>
                </c:pt>
                <c:pt idx="9770">
                  <c:v>1.6300000000000001E-10</c:v>
                </c:pt>
                <c:pt idx="9771">
                  <c:v>1.64E-10</c:v>
                </c:pt>
                <c:pt idx="9772">
                  <c:v>1.51E-10</c:v>
                </c:pt>
                <c:pt idx="9773">
                  <c:v>1.8E-10</c:v>
                </c:pt>
                <c:pt idx="9774">
                  <c:v>1.6100000000000001E-10</c:v>
                </c:pt>
                <c:pt idx="9775">
                  <c:v>1.58E-10</c:v>
                </c:pt>
                <c:pt idx="9776">
                  <c:v>1.7499999999999999E-10</c:v>
                </c:pt>
                <c:pt idx="9777">
                  <c:v>1.5500000000000001E-10</c:v>
                </c:pt>
                <c:pt idx="9778">
                  <c:v>1.71E-10</c:v>
                </c:pt>
                <c:pt idx="9779">
                  <c:v>1.58E-10</c:v>
                </c:pt>
                <c:pt idx="9780">
                  <c:v>1.73E-10</c:v>
                </c:pt>
                <c:pt idx="9781">
                  <c:v>1.6900000000000001E-10</c:v>
                </c:pt>
                <c:pt idx="9782">
                  <c:v>1.6300000000000001E-10</c:v>
                </c:pt>
                <c:pt idx="9783">
                  <c:v>1.6300000000000001E-10</c:v>
                </c:pt>
                <c:pt idx="9784">
                  <c:v>1.7000000000000001E-10</c:v>
                </c:pt>
                <c:pt idx="9785">
                  <c:v>1.73E-10</c:v>
                </c:pt>
                <c:pt idx="9786">
                  <c:v>1.5999999999999999E-10</c:v>
                </c:pt>
                <c:pt idx="9787">
                  <c:v>1.6300000000000001E-10</c:v>
                </c:pt>
                <c:pt idx="9788">
                  <c:v>1.81E-10</c:v>
                </c:pt>
                <c:pt idx="9789">
                  <c:v>1.6100000000000001E-10</c:v>
                </c:pt>
                <c:pt idx="9790">
                  <c:v>1.7499999999999999E-10</c:v>
                </c:pt>
                <c:pt idx="9791">
                  <c:v>1.6100000000000001E-10</c:v>
                </c:pt>
                <c:pt idx="9792">
                  <c:v>1.6900000000000001E-10</c:v>
                </c:pt>
                <c:pt idx="9793">
                  <c:v>1.7399999999999999E-10</c:v>
                </c:pt>
                <c:pt idx="9794">
                  <c:v>1.5299999999999999E-10</c:v>
                </c:pt>
                <c:pt idx="9795">
                  <c:v>1.6100000000000001E-10</c:v>
                </c:pt>
                <c:pt idx="9796">
                  <c:v>1.8299999999999999E-10</c:v>
                </c:pt>
                <c:pt idx="9797">
                  <c:v>1.73E-10</c:v>
                </c:pt>
                <c:pt idx="9798">
                  <c:v>1.6300000000000001E-10</c:v>
                </c:pt>
                <c:pt idx="9799">
                  <c:v>1.65E-10</c:v>
                </c:pt>
                <c:pt idx="9800">
                  <c:v>1.58E-10</c:v>
                </c:pt>
                <c:pt idx="9801">
                  <c:v>1.6900000000000001E-10</c:v>
                </c:pt>
                <c:pt idx="9802">
                  <c:v>1.64E-10</c:v>
                </c:pt>
                <c:pt idx="9803">
                  <c:v>1.6699999999999999E-10</c:v>
                </c:pt>
                <c:pt idx="9804">
                  <c:v>1.72E-10</c:v>
                </c:pt>
                <c:pt idx="9805">
                  <c:v>1.66E-10</c:v>
                </c:pt>
                <c:pt idx="9806">
                  <c:v>1.66E-10</c:v>
                </c:pt>
                <c:pt idx="9807">
                  <c:v>1.5899999999999999E-10</c:v>
                </c:pt>
                <c:pt idx="9808">
                  <c:v>1.6900000000000001E-10</c:v>
                </c:pt>
                <c:pt idx="9809">
                  <c:v>1.66E-10</c:v>
                </c:pt>
                <c:pt idx="9810">
                  <c:v>1.7600000000000001E-10</c:v>
                </c:pt>
                <c:pt idx="9811">
                  <c:v>1.65E-10</c:v>
                </c:pt>
                <c:pt idx="9812">
                  <c:v>1.7700000000000001E-10</c:v>
                </c:pt>
                <c:pt idx="9813">
                  <c:v>1.5999999999999999E-10</c:v>
                </c:pt>
                <c:pt idx="9814">
                  <c:v>1.6900000000000001E-10</c:v>
                </c:pt>
                <c:pt idx="9815">
                  <c:v>1.65E-10</c:v>
                </c:pt>
                <c:pt idx="9816">
                  <c:v>1.6200000000000001E-10</c:v>
                </c:pt>
                <c:pt idx="9817">
                  <c:v>1.7000000000000001E-10</c:v>
                </c:pt>
                <c:pt idx="9818">
                  <c:v>1.81E-10</c:v>
                </c:pt>
                <c:pt idx="9819">
                  <c:v>1.4499999999999999E-10</c:v>
                </c:pt>
                <c:pt idx="9820">
                  <c:v>1.8899999999999999E-10</c:v>
                </c:pt>
                <c:pt idx="9821">
                  <c:v>1.79E-10</c:v>
                </c:pt>
                <c:pt idx="9822">
                  <c:v>1.71E-10</c:v>
                </c:pt>
                <c:pt idx="9823">
                  <c:v>1.6699999999999999E-10</c:v>
                </c:pt>
                <c:pt idx="9824">
                  <c:v>1.65E-10</c:v>
                </c:pt>
                <c:pt idx="9825">
                  <c:v>1.7000000000000001E-10</c:v>
                </c:pt>
                <c:pt idx="9826">
                  <c:v>1.5500000000000001E-10</c:v>
                </c:pt>
                <c:pt idx="9827">
                  <c:v>1.5299999999999999E-10</c:v>
                </c:pt>
                <c:pt idx="9828">
                  <c:v>1.7499999999999999E-10</c:v>
                </c:pt>
                <c:pt idx="9829">
                  <c:v>1.7399999999999999E-10</c:v>
                </c:pt>
                <c:pt idx="9830">
                  <c:v>1.8199999999999999E-10</c:v>
                </c:pt>
                <c:pt idx="9831">
                  <c:v>1.8199999999999999E-10</c:v>
                </c:pt>
                <c:pt idx="9832">
                  <c:v>1.56E-10</c:v>
                </c:pt>
                <c:pt idx="9833">
                  <c:v>1.7499999999999999E-10</c:v>
                </c:pt>
                <c:pt idx="9834">
                  <c:v>1.6200000000000001E-10</c:v>
                </c:pt>
                <c:pt idx="9835">
                  <c:v>1.6300000000000001E-10</c:v>
                </c:pt>
                <c:pt idx="9836">
                  <c:v>1.56E-10</c:v>
                </c:pt>
                <c:pt idx="9837">
                  <c:v>1.5199999999999999E-10</c:v>
                </c:pt>
                <c:pt idx="9838">
                  <c:v>1.7399999999999999E-10</c:v>
                </c:pt>
                <c:pt idx="9839">
                  <c:v>1.8E-10</c:v>
                </c:pt>
                <c:pt idx="9840">
                  <c:v>1.7000000000000001E-10</c:v>
                </c:pt>
                <c:pt idx="9841">
                  <c:v>1.5999999999999999E-10</c:v>
                </c:pt>
                <c:pt idx="9842">
                  <c:v>1.5999999999999999E-10</c:v>
                </c:pt>
                <c:pt idx="9843">
                  <c:v>1.57E-10</c:v>
                </c:pt>
                <c:pt idx="9844">
                  <c:v>1.7000000000000001E-10</c:v>
                </c:pt>
                <c:pt idx="9845">
                  <c:v>1.8400000000000001E-10</c:v>
                </c:pt>
                <c:pt idx="9846">
                  <c:v>1.66E-10</c:v>
                </c:pt>
                <c:pt idx="9847">
                  <c:v>1.8999999999999999E-10</c:v>
                </c:pt>
                <c:pt idx="9848">
                  <c:v>1.5400000000000001E-10</c:v>
                </c:pt>
                <c:pt idx="9849">
                  <c:v>1.6300000000000001E-10</c:v>
                </c:pt>
                <c:pt idx="9850">
                  <c:v>1.6900000000000001E-10</c:v>
                </c:pt>
                <c:pt idx="9851">
                  <c:v>1.6900000000000001E-10</c:v>
                </c:pt>
                <c:pt idx="9852">
                  <c:v>1.64E-10</c:v>
                </c:pt>
                <c:pt idx="9853">
                  <c:v>1.7399999999999999E-10</c:v>
                </c:pt>
                <c:pt idx="9854">
                  <c:v>1.65E-10</c:v>
                </c:pt>
                <c:pt idx="9855">
                  <c:v>1.6900000000000001E-10</c:v>
                </c:pt>
                <c:pt idx="9856">
                  <c:v>1.8299999999999999E-10</c:v>
                </c:pt>
                <c:pt idx="9857">
                  <c:v>1.6900000000000001E-10</c:v>
                </c:pt>
                <c:pt idx="9858">
                  <c:v>1.7700000000000001E-10</c:v>
                </c:pt>
                <c:pt idx="9859">
                  <c:v>1.8400000000000001E-10</c:v>
                </c:pt>
                <c:pt idx="9860">
                  <c:v>1.7399999999999999E-10</c:v>
                </c:pt>
                <c:pt idx="9861">
                  <c:v>1.64E-10</c:v>
                </c:pt>
                <c:pt idx="9862">
                  <c:v>1.6900000000000001E-10</c:v>
                </c:pt>
                <c:pt idx="9863">
                  <c:v>1.66E-10</c:v>
                </c:pt>
                <c:pt idx="9864">
                  <c:v>1.6799999999999999E-10</c:v>
                </c:pt>
                <c:pt idx="9865">
                  <c:v>1.87E-10</c:v>
                </c:pt>
                <c:pt idx="9866">
                  <c:v>1.86E-10</c:v>
                </c:pt>
                <c:pt idx="9867">
                  <c:v>1.7000000000000001E-10</c:v>
                </c:pt>
                <c:pt idx="9868">
                  <c:v>1.42E-10</c:v>
                </c:pt>
                <c:pt idx="9869">
                  <c:v>1.5299999999999999E-10</c:v>
                </c:pt>
                <c:pt idx="9870">
                  <c:v>1.5299999999999999E-10</c:v>
                </c:pt>
                <c:pt idx="9871">
                  <c:v>1.81E-10</c:v>
                </c:pt>
                <c:pt idx="9872">
                  <c:v>1.7000000000000001E-10</c:v>
                </c:pt>
                <c:pt idx="9873">
                  <c:v>1.66E-10</c:v>
                </c:pt>
                <c:pt idx="9874">
                  <c:v>1.5899999999999999E-10</c:v>
                </c:pt>
                <c:pt idx="9875">
                  <c:v>1.7399999999999999E-10</c:v>
                </c:pt>
                <c:pt idx="9876">
                  <c:v>1.6200000000000001E-10</c:v>
                </c:pt>
                <c:pt idx="9877">
                  <c:v>1.71E-10</c:v>
                </c:pt>
                <c:pt idx="9878">
                  <c:v>1.7499999999999999E-10</c:v>
                </c:pt>
                <c:pt idx="9879">
                  <c:v>1.5299999999999999E-10</c:v>
                </c:pt>
                <c:pt idx="9880">
                  <c:v>1.7000000000000001E-10</c:v>
                </c:pt>
                <c:pt idx="9881">
                  <c:v>1.7499999999999999E-10</c:v>
                </c:pt>
                <c:pt idx="9882">
                  <c:v>1.5400000000000001E-10</c:v>
                </c:pt>
                <c:pt idx="9883">
                  <c:v>1.7000000000000001E-10</c:v>
                </c:pt>
                <c:pt idx="9884">
                  <c:v>1.6200000000000001E-10</c:v>
                </c:pt>
                <c:pt idx="9885">
                  <c:v>1.56E-10</c:v>
                </c:pt>
                <c:pt idx="9886">
                  <c:v>1.72E-10</c:v>
                </c:pt>
                <c:pt idx="9887">
                  <c:v>1.6200000000000001E-10</c:v>
                </c:pt>
                <c:pt idx="9888">
                  <c:v>1.7399999999999999E-10</c:v>
                </c:pt>
                <c:pt idx="9889">
                  <c:v>1.4700000000000001E-10</c:v>
                </c:pt>
                <c:pt idx="9890">
                  <c:v>1.6900000000000001E-10</c:v>
                </c:pt>
                <c:pt idx="9891">
                  <c:v>1.6300000000000001E-10</c:v>
                </c:pt>
                <c:pt idx="9892">
                  <c:v>1.71E-10</c:v>
                </c:pt>
                <c:pt idx="9893">
                  <c:v>1.7600000000000001E-10</c:v>
                </c:pt>
                <c:pt idx="9894">
                  <c:v>1.6900000000000001E-10</c:v>
                </c:pt>
                <c:pt idx="9895">
                  <c:v>1.6799999999999999E-10</c:v>
                </c:pt>
                <c:pt idx="9896">
                  <c:v>1.4499999999999999E-10</c:v>
                </c:pt>
                <c:pt idx="9897">
                  <c:v>1.6300000000000001E-10</c:v>
                </c:pt>
                <c:pt idx="9898">
                  <c:v>1.6900000000000001E-10</c:v>
                </c:pt>
                <c:pt idx="9899">
                  <c:v>1.58E-10</c:v>
                </c:pt>
                <c:pt idx="9900">
                  <c:v>1.73E-10</c:v>
                </c:pt>
                <c:pt idx="9901">
                  <c:v>1.5199999999999999E-10</c:v>
                </c:pt>
                <c:pt idx="9902">
                  <c:v>1.7700000000000001E-10</c:v>
                </c:pt>
                <c:pt idx="9903">
                  <c:v>1.72E-10</c:v>
                </c:pt>
                <c:pt idx="9904">
                  <c:v>1.7000000000000001E-10</c:v>
                </c:pt>
                <c:pt idx="9905">
                  <c:v>1.8E-10</c:v>
                </c:pt>
                <c:pt idx="9906">
                  <c:v>1.72E-10</c:v>
                </c:pt>
                <c:pt idx="9907">
                  <c:v>1.65E-10</c:v>
                </c:pt>
                <c:pt idx="9908">
                  <c:v>1.79E-10</c:v>
                </c:pt>
                <c:pt idx="9909">
                  <c:v>1.73E-10</c:v>
                </c:pt>
                <c:pt idx="9910">
                  <c:v>1.6300000000000001E-10</c:v>
                </c:pt>
                <c:pt idx="9911">
                  <c:v>1.6200000000000001E-10</c:v>
                </c:pt>
                <c:pt idx="9912">
                  <c:v>1.6799999999999999E-10</c:v>
                </c:pt>
                <c:pt idx="9913">
                  <c:v>1.6200000000000001E-10</c:v>
                </c:pt>
                <c:pt idx="9914">
                  <c:v>1.64E-10</c:v>
                </c:pt>
                <c:pt idx="9915">
                  <c:v>1.6100000000000001E-10</c:v>
                </c:pt>
                <c:pt idx="9916">
                  <c:v>1.65E-10</c:v>
                </c:pt>
                <c:pt idx="9917">
                  <c:v>1.8E-10</c:v>
                </c:pt>
                <c:pt idx="9918">
                  <c:v>1.5400000000000001E-10</c:v>
                </c:pt>
                <c:pt idx="9919">
                  <c:v>1.64E-10</c:v>
                </c:pt>
                <c:pt idx="9920">
                  <c:v>1.87E-10</c:v>
                </c:pt>
                <c:pt idx="9921">
                  <c:v>1.73E-10</c:v>
                </c:pt>
                <c:pt idx="9922">
                  <c:v>1.6300000000000001E-10</c:v>
                </c:pt>
                <c:pt idx="9923">
                  <c:v>1.7000000000000001E-10</c:v>
                </c:pt>
                <c:pt idx="9924">
                  <c:v>1.7000000000000001E-10</c:v>
                </c:pt>
                <c:pt idx="9925">
                  <c:v>1.58E-10</c:v>
                </c:pt>
                <c:pt idx="9926">
                  <c:v>1.5400000000000001E-10</c:v>
                </c:pt>
                <c:pt idx="9927">
                  <c:v>1.72E-10</c:v>
                </c:pt>
                <c:pt idx="9928">
                  <c:v>1.6100000000000001E-10</c:v>
                </c:pt>
                <c:pt idx="9929">
                  <c:v>1.6300000000000001E-10</c:v>
                </c:pt>
                <c:pt idx="9930">
                  <c:v>1.73E-10</c:v>
                </c:pt>
                <c:pt idx="9931">
                  <c:v>1.6799999999999999E-10</c:v>
                </c:pt>
                <c:pt idx="9932">
                  <c:v>1.8199999999999999E-10</c:v>
                </c:pt>
                <c:pt idx="9933">
                  <c:v>1.72E-10</c:v>
                </c:pt>
                <c:pt idx="9934">
                  <c:v>1.66E-10</c:v>
                </c:pt>
                <c:pt idx="9935">
                  <c:v>1.72E-10</c:v>
                </c:pt>
                <c:pt idx="9936">
                  <c:v>1.7499999999999999E-10</c:v>
                </c:pt>
                <c:pt idx="9937">
                  <c:v>1.7499999999999999E-10</c:v>
                </c:pt>
                <c:pt idx="9938">
                  <c:v>1.5899999999999999E-10</c:v>
                </c:pt>
                <c:pt idx="9939">
                  <c:v>1.58E-10</c:v>
                </c:pt>
                <c:pt idx="9940">
                  <c:v>1.7000000000000001E-10</c:v>
                </c:pt>
                <c:pt idx="9941">
                  <c:v>1.7000000000000001E-10</c:v>
                </c:pt>
                <c:pt idx="9942">
                  <c:v>1.6799999999999999E-10</c:v>
                </c:pt>
                <c:pt idx="9943">
                  <c:v>1.6900000000000001E-10</c:v>
                </c:pt>
                <c:pt idx="9944">
                  <c:v>1.5400000000000001E-10</c:v>
                </c:pt>
                <c:pt idx="9945">
                  <c:v>1.5899999999999999E-10</c:v>
                </c:pt>
                <c:pt idx="9946">
                  <c:v>1.58E-10</c:v>
                </c:pt>
                <c:pt idx="9947">
                  <c:v>1.6900000000000001E-10</c:v>
                </c:pt>
                <c:pt idx="9948">
                  <c:v>1.5899999999999999E-10</c:v>
                </c:pt>
                <c:pt idx="9949">
                  <c:v>1.6900000000000001E-10</c:v>
                </c:pt>
                <c:pt idx="9950">
                  <c:v>1.66E-10</c:v>
                </c:pt>
                <c:pt idx="9951">
                  <c:v>1.88E-10</c:v>
                </c:pt>
                <c:pt idx="9952">
                  <c:v>1.5899999999999999E-10</c:v>
                </c:pt>
                <c:pt idx="9953">
                  <c:v>1.5500000000000001E-10</c:v>
                </c:pt>
                <c:pt idx="9954">
                  <c:v>1.7399999999999999E-10</c:v>
                </c:pt>
                <c:pt idx="9955">
                  <c:v>1.6200000000000001E-10</c:v>
                </c:pt>
                <c:pt idx="9956">
                  <c:v>1.5999999999999999E-10</c:v>
                </c:pt>
                <c:pt idx="9957">
                  <c:v>1.6699999999999999E-10</c:v>
                </c:pt>
                <c:pt idx="9958">
                  <c:v>1.64E-10</c:v>
                </c:pt>
                <c:pt idx="9959">
                  <c:v>1.6699999999999999E-10</c:v>
                </c:pt>
                <c:pt idx="9960">
                  <c:v>1.6900000000000001E-10</c:v>
                </c:pt>
                <c:pt idx="9961">
                  <c:v>1.5999999999999999E-10</c:v>
                </c:pt>
                <c:pt idx="9962">
                  <c:v>1.6699999999999999E-10</c:v>
                </c:pt>
                <c:pt idx="9963">
                  <c:v>1.71E-10</c:v>
                </c:pt>
                <c:pt idx="9964">
                  <c:v>1.7800000000000001E-10</c:v>
                </c:pt>
                <c:pt idx="9965">
                  <c:v>1.6200000000000001E-10</c:v>
                </c:pt>
                <c:pt idx="9966">
                  <c:v>1.4600000000000001E-10</c:v>
                </c:pt>
                <c:pt idx="9967">
                  <c:v>1.7600000000000001E-10</c:v>
                </c:pt>
                <c:pt idx="9968">
                  <c:v>1.6799999999999999E-10</c:v>
                </c:pt>
                <c:pt idx="9969">
                  <c:v>1.71E-10</c:v>
                </c:pt>
                <c:pt idx="9970">
                  <c:v>1.65E-10</c:v>
                </c:pt>
                <c:pt idx="9971">
                  <c:v>1.6100000000000001E-10</c:v>
                </c:pt>
                <c:pt idx="9972">
                  <c:v>1.7600000000000001E-10</c:v>
                </c:pt>
                <c:pt idx="9973">
                  <c:v>1.7800000000000001E-10</c:v>
                </c:pt>
                <c:pt idx="9974">
                  <c:v>1.58E-10</c:v>
                </c:pt>
                <c:pt idx="9975">
                  <c:v>1.5199999999999999E-10</c:v>
                </c:pt>
                <c:pt idx="9976">
                  <c:v>1.57E-10</c:v>
                </c:pt>
                <c:pt idx="9977">
                  <c:v>1.66E-10</c:v>
                </c:pt>
                <c:pt idx="9978">
                  <c:v>1.5999999999999999E-10</c:v>
                </c:pt>
                <c:pt idx="9979">
                  <c:v>1.5500000000000001E-10</c:v>
                </c:pt>
                <c:pt idx="9980">
                  <c:v>1.65E-10</c:v>
                </c:pt>
                <c:pt idx="9981">
                  <c:v>1.58E-10</c:v>
                </c:pt>
                <c:pt idx="9982">
                  <c:v>1.96E-10</c:v>
                </c:pt>
                <c:pt idx="9983">
                  <c:v>1.57E-10</c:v>
                </c:pt>
                <c:pt idx="9984">
                  <c:v>1.7700000000000001E-10</c:v>
                </c:pt>
                <c:pt idx="9985">
                  <c:v>1.73E-10</c:v>
                </c:pt>
                <c:pt idx="9986">
                  <c:v>1.81E-10</c:v>
                </c:pt>
                <c:pt idx="9987">
                  <c:v>1.71E-10</c:v>
                </c:pt>
                <c:pt idx="9988">
                  <c:v>1.7000000000000001E-10</c:v>
                </c:pt>
                <c:pt idx="9989">
                  <c:v>1.5999999999999999E-10</c:v>
                </c:pt>
                <c:pt idx="9990">
                  <c:v>1.8400000000000001E-10</c:v>
                </c:pt>
                <c:pt idx="9991">
                  <c:v>1.73E-10</c:v>
                </c:pt>
                <c:pt idx="9992">
                  <c:v>1.72E-10</c:v>
                </c:pt>
                <c:pt idx="9993">
                  <c:v>1.5199999999999999E-10</c:v>
                </c:pt>
                <c:pt idx="9994">
                  <c:v>1.6799999999999999E-10</c:v>
                </c:pt>
                <c:pt idx="9995">
                  <c:v>1.65E-10</c:v>
                </c:pt>
                <c:pt idx="9996">
                  <c:v>1.64E-10</c:v>
                </c:pt>
                <c:pt idx="9997">
                  <c:v>1.7399999999999999E-10</c:v>
                </c:pt>
                <c:pt idx="9998">
                  <c:v>1.6300000000000001E-10</c:v>
                </c:pt>
                <c:pt idx="9999">
                  <c:v>1.6200000000000001E-10</c:v>
                </c:pt>
                <c:pt idx="10000">
                  <c:v>2.1E-10</c:v>
                </c:pt>
                <c:pt idx="10001">
                  <c:v>1.8299999999999999E-10</c:v>
                </c:pt>
                <c:pt idx="10002">
                  <c:v>1.6100000000000001E-10</c:v>
                </c:pt>
                <c:pt idx="10003">
                  <c:v>1.58E-10</c:v>
                </c:pt>
                <c:pt idx="10004">
                  <c:v>1.7499999999999999E-10</c:v>
                </c:pt>
                <c:pt idx="10005">
                  <c:v>1.71E-10</c:v>
                </c:pt>
                <c:pt idx="10006">
                  <c:v>1.5999999999999999E-10</c:v>
                </c:pt>
                <c:pt idx="10007">
                  <c:v>1.57E-10</c:v>
                </c:pt>
                <c:pt idx="10008">
                  <c:v>1.51E-10</c:v>
                </c:pt>
                <c:pt idx="10009">
                  <c:v>1.6699999999999999E-10</c:v>
                </c:pt>
                <c:pt idx="10010">
                  <c:v>1.79E-10</c:v>
                </c:pt>
                <c:pt idx="10011">
                  <c:v>1.6100000000000001E-10</c:v>
                </c:pt>
                <c:pt idx="10012">
                  <c:v>1.7700000000000001E-10</c:v>
                </c:pt>
                <c:pt idx="10013">
                  <c:v>1.5999999999999999E-10</c:v>
                </c:pt>
                <c:pt idx="10014">
                  <c:v>1.5E-10</c:v>
                </c:pt>
                <c:pt idx="10015">
                  <c:v>1.73E-10</c:v>
                </c:pt>
                <c:pt idx="10016">
                  <c:v>1.72E-10</c:v>
                </c:pt>
                <c:pt idx="10017">
                  <c:v>1.5299999999999999E-10</c:v>
                </c:pt>
                <c:pt idx="10018">
                  <c:v>1.5899999999999999E-10</c:v>
                </c:pt>
                <c:pt idx="10019">
                  <c:v>1.7399999999999999E-10</c:v>
                </c:pt>
                <c:pt idx="10020">
                  <c:v>1.6699999999999999E-10</c:v>
                </c:pt>
                <c:pt idx="10021">
                  <c:v>1.7000000000000001E-10</c:v>
                </c:pt>
                <c:pt idx="10022">
                  <c:v>1.72E-10</c:v>
                </c:pt>
                <c:pt idx="10023">
                  <c:v>1.6900000000000001E-10</c:v>
                </c:pt>
                <c:pt idx="10024">
                  <c:v>1.66E-10</c:v>
                </c:pt>
                <c:pt idx="10025">
                  <c:v>1.5199999999999999E-10</c:v>
                </c:pt>
                <c:pt idx="10026">
                  <c:v>1.6699999999999999E-10</c:v>
                </c:pt>
                <c:pt idx="10027">
                  <c:v>1.5400000000000001E-10</c:v>
                </c:pt>
                <c:pt idx="10028">
                  <c:v>1.7499999999999999E-10</c:v>
                </c:pt>
                <c:pt idx="10029">
                  <c:v>1.73E-10</c:v>
                </c:pt>
                <c:pt idx="10030">
                  <c:v>1.5400000000000001E-10</c:v>
                </c:pt>
                <c:pt idx="10031">
                  <c:v>1.5999999999999999E-10</c:v>
                </c:pt>
                <c:pt idx="10032">
                  <c:v>1.49E-10</c:v>
                </c:pt>
                <c:pt idx="10033">
                  <c:v>1.66E-10</c:v>
                </c:pt>
                <c:pt idx="10034">
                  <c:v>1.5199999999999999E-10</c:v>
                </c:pt>
                <c:pt idx="10035">
                  <c:v>1.4700000000000001E-10</c:v>
                </c:pt>
                <c:pt idx="10036">
                  <c:v>1.9200000000000001E-10</c:v>
                </c:pt>
                <c:pt idx="10037">
                  <c:v>1.7399999999999999E-10</c:v>
                </c:pt>
                <c:pt idx="10038">
                  <c:v>1.79E-10</c:v>
                </c:pt>
                <c:pt idx="10039">
                  <c:v>1.65E-10</c:v>
                </c:pt>
                <c:pt idx="10040">
                  <c:v>1.4800000000000001E-10</c:v>
                </c:pt>
                <c:pt idx="10041">
                  <c:v>1.6799999999999999E-10</c:v>
                </c:pt>
                <c:pt idx="10042">
                  <c:v>1.6900000000000001E-10</c:v>
                </c:pt>
                <c:pt idx="10043">
                  <c:v>1.81E-10</c:v>
                </c:pt>
                <c:pt idx="10044">
                  <c:v>1.79E-10</c:v>
                </c:pt>
                <c:pt idx="10045">
                  <c:v>1.43E-10</c:v>
                </c:pt>
                <c:pt idx="10046">
                  <c:v>1.64E-10</c:v>
                </c:pt>
                <c:pt idx="10047">
                  <c:v>1.7399999999999999E-10</c:v>
                </c:pt>
                <c:pt idx="10048">
                  <c:v>1.65E-10</c:v>
                </c:pt>
                <c:pt idx="10049">
                  <c:v>1.7700000000000001E-10</c:v>
                </c:pt>
                <c:pt idx="10050">
                  <c:v>1.66E-10</c:v>
                </c:pt>
                <c:pt idx="10051">
                  <c:v>1.51E-10</c:v>
                </c:pt>
                <c:pt idx="10052">
                  <c:v>1.66E-10</c:v>
                </c:pt>
                <c:pt idx="10053">
                  <c:v>1.4600000000000001E-10</c:v>
                </c:pt>
                <c:pt idx="10054">
                  <c:v>1.58E-10</c:v>
                </c:pt>
                <c:pt idx="10055">
                  <c:v>1.66E-10</c:v>
                </c:pt>
                <c:pt idx="10056">
                  <c:v>1.5899999999999999E-10</c:v>
                </c:pt>
                <c:pt idx="10057">
                  <c:v>1.57E-10</c:v>
                </c:pt>
                <c:pt idx="10058">
                  <c:v>1.6799999999999999E-10</c:v>
                </c:pt>
                <c:pt idx="10059">
                  <c:v>1.57E-10</c:v>
                </c:pt>
                <c:pt idx="10060">
                  <c:v>1.5400000000000001E-10</c:v>
                </c:pt>
                <c:pt idx="10061">
                  <c:v>1.58E-10</c:v>
                </c:pt>
                <c:pt idx="10062">
                  <c:v>1.5E-10</c:v>
                </c:pt>
                <c:pt idx="10063">
                  <c:v>1.56E-10</c:v>
                </c:pt>
                <c:pt idx="10064">
                  <c:v>1.6799999999999999E-10</c:v>
                </c:pt>
                <c:pt idx="10065">
                  <c:v>1.64E-10</c:v>
                </c:pt>
                <c:pt idx="10066">
                  <c:v>1.7600000000000001E-10</c:v>
                </c:pt>
                <c:pt idx="10067">
                  <c:v>1.66E-10</c:v>
                </c:pt>
                <c:pt idx="10068">
                  <c:v>1.5999999999999999E-10</c:v>
                </c:pt>
                <c:pt idx="10069">
                  <c:v>1.7399999999999999E-10</c:v>
                </c:pt>
                <c:pt idx="10070">
                  <c:v>1.6100000000000001E-10</c:v>
                </c:pt>
                <c:pt idx="10071">
                  <c:v>1.7800000000000001E-10</c:v>
                </c:pt>
                <c:pt idx="10072">
                  <c:v>1.56E-10</c:v>
                </c:pt>
                <c:pt idx="10073">
                  <c:v>1.6100000000000001E-10</c:v>
                </c:pt>
                <c:pt idx="10074">
                  <c:v>1.6200000000000001E-10</c:v>
                </c:pt>
                <c:pt idx="10075">
                  <c:v>1.5299999999999999E-10</c:v>
                </c:pt>
                <c:pt idx="10076">
                  <c:v>1.6699999999999999E-10</c:v>
                </c:pt>
                <c:pt idx="10077">
                  <c:v>1.66E-10</c:v>
                </c:pt>
                <c:pt idx="10078">
                  <c:v>1.4600000000000001E-10</c:v>
                </c:pt>
                <c:pt idx="10079">
                  <c:v>1.6799999999999999E-10</c:v>
                </c:pt>
                <c:pt idx="10080">
                  <c:v>1.5500000000000001E-10</c:v>
                </c:pt>
                <c:pt idx="10081">
                  <c:v>1.72E-10</c:v>
                </c:pt>
                <c:pt idx="10082">
                  <c:v>1.6200000000000001E-10</c:v>
                </c:pt>
                <c:pt idx="10083">
                  <c:v>1.7499999999999999E-10</c:v>
                </c:pt>
                <c:pt idx="10084">
                  <c:v>1.5299999999999999E-10</c:v>
                </c:pt>
                <c:pt idx="10085">
                  <c:v>1.7399999999999999E-10</c:v>
                </c:pt>
                <c:pt idx="10086">
                  <c:v>1.4600000000000001E-10</c:v>
                </c:pt>
                <c:pt idx="10087">
                  <c:v>1.65E-10</c:v>
                </c:pt>
                <c:pt idx="10088">
                  <c:v>1.66E-10</c:v>
                </c:pt>
                <c:pt idx="10089">
                  <c:v>1.5199999999999999E-10</c:v>
                </c:pt>
                <c:pt idx="10090">
                  <c:v>1.6100000000000001E-10</c:v>
                </c:pt>
                <c:pt idx="10091">
                  <c:v>1.73E-10</c:v>
                </c:pt>
                <c:pt idx="10092">
                  <c:v>1.6900000000000001E-10</c:v>
                </c:pt>
                <c:pt idx="10093">
                  <c:v>1.72E-10</c:v>
                </c:pt>
                <c:pt idx="10094">
                  <c:v>1.7800000000000001E-10</c:v>
                </c:pt>
                <c:pt idx="10095">
                  <c:v>1.71E-10</c:v>
                </c:pt>
                <c:pt idx="10096">
                  <c:v>1.5999999999999999E-10</c:v>
                </c:pt>
                <c:pt idx="10097">
                  <c:v>1.7499999999999999E-10</c:v>
                </c:pt>
                <c:pt idx="10098">
                  <c:v>1.6300000000000001E-10</c:v>
                </c:pt>
                <c:pt idx="10099">
                  <c:v>1.87E-10</c:v>
                </c:pt>
                <c:pt idx="10100">
                  <c:v>1.58E-10</c:v>
                </c:pt>
                <c:pt idx="10101">
                  <c:v>1.5400000000000001E-10</c:v>
                </c:pt>
                <c:pt idx="10102">
                  <c:v>1.64E-10</c:v>
                </c:pt>
                <c:pt idx="10103">
                  <c:v>1.7700000000000001E-10</c:v>
                </c:pt>
                <c:pt idx="10104">
                  <c:v>1.64E-10</c:v>
                </c:pt>
                <c:pt idx="10105">
                  <c:v>1.72E-10</c:v>
                </c:pt>
                <c:pt idx="10106">
                  <c:v>1.5500000000000001E-10</c:v>
                </c:pt>
                <c:pt idx="10107">
                  <c:v>1.6100000000000001E-10</c:v>
                </c:pt>
                <c:pt idx="10108">
                  <c:v>1.6699999999999999E-10</c:v>
                </c:pt>
                <c:pt idx="10109">
                  <c:v>1.56E-10</c:v>
                </c:pt>
                <c:pt idx="10110">
                  <c:v>1.6200000000000001E-10</c:v>
                </c:pt>
                <c:pt idx="10111">
                  <c:v>1.7000000000000001E-10</c:v>
                </c:pt>
                <c:pt idx="10112">
                  <c:v>1.72E-10</c:v>
                </c:pt>
                <c:pt idx="10113">
                  <c:v>1.7600000000000001E-10</c:v>
                </c:pt>
                <c:pt idx="10114">
                  <c:v>1.5899999999999999E-10</c:v>
                </c:pt>
                <c:pt idx="10115">
                  <c:v>1.5899999999999999E-10</c:v>
                </c:pt>
                <c:pt idx="10116">
                  <c:v>1.7000000000000001E-10</c:v>
                </c:pt>
                <c:pt idx="10117">
                  <c:v>1.81E-10</c:v>
                </c:pt>
                <c:pt idx="10118">
                  <c:v>1.6300000000000001E-10</c:v>
                </c:pt>
                <c:pt idx="10119">
                  <c:v>1.56E-10</c:v>
                </c:pt>
                <c:pt idx="10120">
                  <c:v>1.6699999999999999E-10</c:v>
                </c:pt>
                <c:pt idx="10121">
                  <c:v>1.5400000000000001E-10</c:v>
                </c:pt>
                <c:pt idx="10122">
                  <c:v>1.64E-10</c:v>
                </c:pt>
                <c:pt idx="10123">
                  <c:v>1.58E-10</c:v>
                </c:pt>
                <c:pt idx="10124">
                  <c:v>1.49E-10</c:v>
                </c:pt>
                <c:pt idx="10125">
                  <c:v>1.65E-10</c:v>
                </c:pt>
                <c:pt idx="10126">
                  <c:v>1.58E-10</c:v>
                </c:pt>
                <c:pt idx="10127">
                  <c:v>1.7399999999999999E-10</c:v>
                </c:pt>
                <c:pt idx="10128">
                  <c:v>1.7399999999999999E-10</c:v>
                </c:pt>
                <c:pt idx="10129">
                  <c:v>1.6900000000000001E-10</c:v>
                </c:pt>
                <c:pt idx="10130">
                  <c:v>1.49E-10</c:v>
                </c:pt>
                <c:pt idx="10131">
                  <c:v>1.5500000000000001E-10</c:v>
                </c:pt>
                <c:pt idx="10132">
                  <c:v>1.51E-10</c:v>
                </c:pt>
                <c:pt idx="10133">
                  <c:v>1.6300000000000001E-10</c:v>
                </c:pt>
                <c:pt idx="10134">
                  <c:v>1.7600000000000001E-10</c:v>
                </c:pt>
                <c:pt idx="10135">
                  <c:v>1.5E-10</c:v>
                </c:pt>
                <c:pt idx="10136">
                  <c:v>1.71E-10</c:v>
                </c:pt>
                <c:pt idx="10137">
                  <c:v>1.6799999999999999E-10</c:v>
                </c:pt>
                <c:pt idx="10138">
                  <c:v>1.6799999999999999E-10</c:v>
                </c:pt>
                <c:pt idx="10139">
                  <c:v>1.7499999999999999E-10</c:v>
                </c:pt>
                <c:pt idx="10140">
                  <c:v>1.4800000000000001E-10</c:v>
                </c:pt>
                <c:pt idx="10141">
                  <c:v>1.5899999999999999E-10</c:v>
                </c:pt>
                <c:pt idx="10142">
                  <c:v>1.56E-10</c:v>
                </c:pt>
                <c:pt idx="10143">
                  <c:v>1.8400000000000001E-10</c:v>
                </c:pt>
                <c:pt idx="10144">
                  <c:v>1.6100000000000001E-10</c:v>
                </c:pt>
                <c:pt idx="10145">
                  <c:v>1.7000000000000001E-10</c:v>
                </c:pt>
                <c:pt idx="10146">
                  <c:v>1.5299999999999999E-10</c:v>
                </c:pt>
                <c:pt idx="10147">
                  <c:v>1.57E-10</c:v>
                </c:pt>
                <c:pt idx="10148">
                  <c:v>1.5299999999999999E-10</c:v>
                </c:pt>
                <c:pt idx="10149">
                  <c:v>1.5899999999999999E-10</c:v>
                </c:pt>
                <c:pt idx="10150">
                  <c:v>1.5999999999999999E-10</c:v>
                </c:pt>
                <c:pt idx="10151">
                  <c:v>1.57E-10</c:v>
                </c:pt>
                <c:pt idx="10152">
                  <c:v>1.5899999999999999E-10</c:v>
                </c:pt>
                <c:pt idx="10153">
                  <c:v>1.4499999999999999E-10</c:v>
                </c:pt>
                <c:pt idx="10154">
                  <c:v>1.6900000000000001E-10</c:v>
                </c:pt>
                <c:pt idx="10155">
                  <c:v>1.57E-10</c:v>
                </c:pt>
                <c:pt idx="10156">
                  <c:v>1.66E-10</c:v>
                </c:pt>
                <c:pt idx="10157">
                  <c:v>1.7499999999999999E-10</c:v>
                </c:pt>
                <c:pt idx="10158">
                  <c:v>1.4600000000000001E-10</c:v>
                </c:pt>
                <c:pt idx="10159">
                  <c:v>1.58E-10</c:v>
                </c:pt>
                <c:pt idx="10160">
                  <c:v>1.57E-10</c:v>
                </c:pt>
                <c:pt idx="10161">
                  <c:v>1.49E-10</c:v>
                </c:pt>
                <c:pt idx="10162">
                  <c:v>1.5899999999999999E-10</c:v>
                </c:pt>
                <c:pt idx="10163">
                  <c:v>1.6699999999999999E-10</c:v>
                </c:pt>
                <c:pt idx="10164">
                  <c:v>1.4800000000000001E-10</c:v>
                </c:pt>
                <c:pt idx="10165">
                  <c:v>1.49E-10</c:v>
                </c:pt>
                <c:pt idx="10166">
                  <c:v>1.5500000000000001E-10</c:v>
                </c:pt>
                <c:pt idx="10167">
                  <c:v>1.71E-10</c:v>
                </c:pt>
                <c:pt idx="10168">
                  <c:v>1.5500000000000001E-10</c:v>
                </c:pt>
                <c:pt idx="10169">
                  <c:v>1.5899999999999999E-10</c:v>
                </c:pt>
                <c:pt idx="10170">
                  <c:v>1.57E-10</c:v>
                </c:pt>
                <c:pt idx="10171">
                  <c:v>1.6300000000000001E-10</c:v>
                </c:pt>
                <c:pt idx="10172">
                  <c:v>1.7399999999999999E-10</c:v>
                </c:pt>
                <c:pt idx="10173">
                  <c:v>1.79E-10</c:v>
                </c:pt>
                <c:pt idx="10174">
                  <c:v>1.51E-10</c:v>
                </c:pt>
                <c:pt idx="10175">
                  <c:v>1.5999999999999999E-10</c:v>
                </c:pt>
                <c:pt idx="10176">
                  <c:v>1.6300000000000001E-10</c:v>
                </c:pt>
                <c:pt idx="10177">
                  <c:v>1.64E-10</c:v>
                </c:pt>
                <c:pt idx="10178">
                  <c:v>1.7600000000000001E-10</c:v>
                </c:pt>
                <c:pt idx="10179">
                  <c:v>1.3900000000000001E-10</c:v>
                </c:pt>
                <c:pt idx="10180">
                  <c:v>1.6799999999999999E-10</c:v>
                </c:pt>
                <c:pt idx="10181">
                  <c:v>1.8400000000000001E-10</c:v>
                </c:pt>
                <c:pt idx="10182">
                  <c:v>1.5299999999999999E-10</c:v>
                </c:pt>
                <c:pt idx="10183">
                  <c:v>1.71E-10</c:v>
                </c:pt>
                <c:pt idx="10184">
                  <c:v>1.57E-10</c:v>
                </c:pt>
                <c:pt idx="10185">
                  <c:v>1.49E-10</c:v>
                </c:pt>
                <c:pt idx="10186">
                  <c:v>1.7000000000000001E-10</c:v>
                </c:pt>
                <c:pt idx="10187">
                  <c:v>1.51E-10</c:v>
                </c:pt>
                <c:pt idx="10188">
                  <c:v>1.5999999999999999E-10</c:v>
                </c:pt>
                <c:pt idx="10189">
                  <c:v>1.65E-10</c:v>
                </c:pt>
                <c:pt idx="10190">
                  <c:v>1.7800000000000001E-10</c:v>
                </c:pt>
                <c:pt idx="10191">
                  <c:v>1.4499999999999999E-10</c:v>
                </c:pt>
                <c:pt idx="10192">
                  <c:v>1.5899999999999999E-10</c:v>
                </c:pt>
                <c:pt idx="10193">
                  <c:v>1.49E-10</c:v>
                </c:pt>
                <c:pt idx="10194">
                  <c:v>1.6300000000000001E-10</c:v>
                </c:pt>
                <c:pt idx="10195">
                  <c:v>1.6799999999999999E-10</c:v>
                </c:pt>
                <c:pt idx="10196">
                  <c:v>1.64E-10</c:v>
                </c:pt>
                <c:pt idx="10197">
                  <c:v>1.5899999999999999E-10</c:v>
                </c:pt>
                <c:pt idx="10198">
                  <c:v>1.5999999999999999E-10</c:v>
                </c:pt>
                <c:pt idx="10199">
                  <c:v>1.5899999999999999E-10</c:v>
                </c:pt>
                <c:pt idx="10200">
                  <c:v>1.5500000000000001E-10</c:v>
                </c:pt>
                <c:pt idx="10201">
                  <c:v>1.7399999999999999E-10</c:v>
                </c:pt>
                <c:pt idx="10202">
                  <c:v>1.5500000000000001E-10</c:v>
                </c:pt>
                <c:pt idx="10203">
                  <c:v>1.51E-10</c:v>
                </c:pt>
                <c:pt idx="10204">
                  <c:v>1.56E-10</c:v>
                </c:pt>
                <c:pt idx="10205">
                  <c:v>1.72E-10</c:v>
                </c:pt>
                <c:pt idx="10206">
                  <c:v>1.5E-10</c:v>
                </c:pt>
                <c:pt idx="10207">
                  <c:v>1.66E-10</c:v>
                </c:pt>
                <c:pt idx="10208">
                  <c:v>1.58E-10</c:v>
                </c:pt>
                <c:pt idx="10209">
                  <c:v>1.5899999999999999E-10</c:v>
                </c:pt>
                <c:pt idx="10210">
                  <c:v>1.5400000000000001E-10</c:v>
                </c:pt>
                <c:pt idx="10211">
                  <c:v>1.8199999999999999E-10</c:v>
                </c:pt>
                <c:pt idx="10212">
                  <c:v>1.5899999999999999E-10</c:v>
                </c:pt>
                <c:pt idx="10213">
                  <c:v>1.64E-10</c:v>
                </c:pt>
                <c:pt idx="10214">
                  <c:v>1.6100000000000001E-10</c:v>
                </c:pt>
                <c:pt idx="10215">
                  <c:v>1.6100000000000001E-10</c:v>
                </c:pt>
                <c:pt idx="10216">
                  <c:v>1.4800000000000001E-10</c:v>
                </c:pt>
                <c:pt idx="10217">
                  <c:v>1.72E-10</c:v>
                </c:pt>
                <c:pt idx="10218">
                  <c:v>1.7000000000000001E-10</c:v>
                </c:pt>
                <c:pt idx="10219">
                  <c:v>1.6100000000000001E-10</c:v>
                </c:pt>
                <c:pt idx="10220">
                  <c:v>1.58E-10</c:v>
                </c:pt>
                <c:pt idx="10221">
                  <c:v>1.6200000000000001E-10</c:v>
                </c:pt>
                <c:pt idx="10222">
                  <c:v>1.58E-10</c:v>
                </c:pt>
                <c:pt idx="10223">
                  <c:v>1.5500000000000001E-10</c:v>
                </c:pt>
                <c:pt idx="10224">
                  <c:v>1.7700000000000001E-10</c:v>
                </c:pt>
                <c:pt idx="10225">
                  <c:v>1.5500000000000001E-10</c:v>
                </c:pt>
                <c:pt idx="10226">
                  <c:v>1.65E-10</c:v>
                </c:pt>
                <c:pt idx="10227">
                  <c:v>1.5400000000000001E-10</c:v>
                </c:pt>
                <c:pt idx="10228">
                  <c:v>1.5899999999999999E-10</c:v>
                </c:pt>
                <c:pt idx="10229">
                  <c:v>1.56E-10</c:v>
                </c:pt>
                <c:pt idx="10230">
                  <c:v>1.7600000000000001E-10</c:v>
                </c:pt>
                <c:pt idx="10231">
                  <c:v>1.5899999999999999E-10</c:v>
                </c:pt>
                <c:pt idx="10232">
                  <c:v>1.71E-10</c:v>
                </c:pt>
                <c:pt idx="10233">
                  <c:v>1.73E-10</c:v>
                </c:pt>
                <c:pt idx="10234">
                  <c:v>1.49E-10</c:v>
                </c:pt>
                <c:pt idx="10235">
                  <c:v>1.6200000000000001E-10</c:v>
                </c:pt>
                <c:pt idx="10236">
                  <c:v>1.5899999999999999E-10</c:v>
                </c:pt>
                <c:pt idx="10237">
                  <c:v>1.7700000000000001E-10</c:v>
                </c:pt>
                <c:pt idx="10238">
                  <c:v>1.65E-10</c:v>
                </c:pt>
                <c:pt idx="10239">
                  <c:v>1.58E-10</c:v>
                </c:pt>
                <c:pt idx="10240">
                  <c:v>1.56E-10</c:v>
                </c:pt>
                <c:pt idx="10241">
                  <c:v>1.5999999999999999E-10</c:v>
                </c:pt>
                <c:pt idx="10242">
                  <c:v>1.6200000000000001E-10</c:v>
                </c:pt>
                <c:pt idx="10243">
                  <c:v>1.58E-10</c:v>
                </c:pt>
                <c:pt idx="10244">
                  <c:v>1.5400000000000001E-10</c:v>
                </c:pt>
                <c:pt idx="10245">
                  <c:v>1.6100000000000001E-10</c:v>
                </c:pt>
                <c:pt idx="10246">
                  <c:v>1.56E-10</c:v>
                </c:pt>
                <c:pt idx="10247">
                  <c:v>1.6100000000000001E-10</c:v>
                </c:pt>
                <c:pt idx="10248">
                  <c:v>1.6100000000000001E-10</c:v>
                </c:pt>
                <c:pt idx="10249">
                  <c:v>1.58E-10</c:v>
                </c:pt>
                <c:pt idx="10250">
                  <c:v>1.5999999999999999E-10</c:v>
                </c:pt>
                <c:pt idx="10251">
                  <c:v>1.5299999999999999E-10</c:v>
                </c:pt>
                <c:pt idx="10252">
                  <c:v>1.5500000000000001E-10</c:v>
                </c:pt>
                <c:pt idx="10253">
                  <c:v>1.5999999999999999E-10</c:v>
                </c:pt>
                <c:pt idx="10254">
                  <c:v>1.7600000000000001E-10</c:v>
                </c:pt>
                <c:pt idx="10255">
                  <c:v>1.58E-10</c:v>
                </c:pt>
                <c:pt idx="10256">
                  <c:v>1.58E-10</c:v>
                </c:pt>
                <c:pt idx="10257">
                  <c:v>1.6100000000000001E-10</c:v>
                </c:pt>
                <c:pt idx="10258">
                  <c:v>1.6699999999999999E-10</c:v>
                </c:pt>
                <c:pt idx="10259">
                  <c:v>1.6799999999999999E-10</c:v>
                </c:pt>
                <c:pt idx="10260">
                  <c:v>1.5199999999999999E-10</c:v>
                </c:pt>
                <c:pt idx="10261">
                  <c:v>1.56E-10</c:v>
                </c:pt>
                <c:pt idx="10262">
                  <c:v>1.5400000000000001E-10</c:v>
                </c:pt>
                <c:pt idx="10263">
                  <c:v>1.58E-10</c:v>
                </c:pt>
                <c:pt idx="10264">
                  <c:v>1.7000000000000001E-10</c:v>
                </c:pt>
                <c:pt idx="10265">
                  <c:v>1.57E-10</c:v>
                </c:pt>
                <c:pt idx="10266">
                  <c:v>1.5500000000000001E-10</c:v>
                </c:pt>
                <c:pt idx="10267">
                  <c:v>1.5400000000000001E-10</c:v>
                </c:pt>
                <c:pt idx="10268">
                  <c:v>1.6200000000000001E-10</c:v>
                </c:pt>
                <c:pt idx="10269">
                  <c:v>1.5500000000000001E-10</c:v>
                </c:pt>
                <c:pt idx="10270">
                  <c:v>1.5899999999999999E-10</c:v>
                </c:pt>
                <c:pt idx="10271">
                  <c:v>1.72E-10</c:v>
                </c:pt>
                <c:pt idx="10272">
                  <c:v>1.4700000000000001E-10</c:v>
                </c:pt>
                <c:pt idx="10273">
                  <c:v>1.64E-10</c:v>
                </c:pt>
                <c:pt idx="10274">
                  <c:v>1.65E-10</c:v>
                </c:pt>
                <c:pt idx="10275">
                  <c:v>1.58E-10</c:v>
                </c:pt>
                <c:pt idx="10276">
                  <c:v>1.65E-10</c:v>
                </c:pt>
                <c:pt idx="10277">
                  <c:v>1.6900000000000001E-10</c:v>
                </c:pt>
                <c:pt idx="10278">
                  <c:v>1.5E-10</c:v>
                </c:pt>
                <c:pt idx="10279">
                  <c:v>1.51E-10</c:v>
                </c:pt>
                <c:pt idx="10280">
                  <c:v>1.4800000000000001E-10</c:v>
                </c:pt>
                <c:pt idx="10281">
                  <c:v>1.72E-10</c:v>
                </c:pt>
                <c:pt idx="10282">
                  <c:v>1.7600000000000001E-10</c:v>
                </c:pt>
                <c:pt idx="10283">
                  <c:v>1.6799999999999999E-10</c:v>
                </c:pt>
                <c:pt idx="10284">
                  <c:v>1.65E-10</c:v>
                </c:pt>
                <c:pt idx="10285">
                  <c:v>1.56E-10</c:v>
                </c:pt>
                <c:pt idx="10286">
                  <c:v>1.6699999999999999E-10</c:v>
                </c:pt>
                <c:pt idx="10287">
                  <c:v>1.66E-10</c:v>
                </c:pt>
                <c:pt idx="10288">
                  <c:v>1.65E-10</c:v>
                </c:pt>
                <c:pt idx="10289">
                  <c:v>1.8299999999999999E-10</c:v>
                </c:pt>
                <c:pt idx="10290">
                  <c:v>1.5500000000000001E-10</c:v>
                </c:pt>
                <c:pt idx="10291">
                  <c:v>1.6100000000000001E-10</c:v>
                </c:pt>
                <c:pt idx="10292">
                  <c:v>1.57E-10</c:v>
                </c:pt>
                <c:pt idx="10293">
                  <c:v>1.6300000000000001E-10</c:v>
                </c:pt>
                <c:pt idx="10294">
                  <c:v>1.7700000000000001E-10</c:v>
                </c:pt>
                <c:pt idx="10295">
                  <c:v>1.56E-10</c:v>
                </c:pt>
                <c:pt idx="10296">
                  <c:v>1.6300000000000001E-10</c:v>
                </c:pt>
                <c:pt idx="10297">
                  <c:v>1.71E-10</c:v>
                </c:pt>
                <c:pt idx="10298">
                  <c:v>1.5299999999999999E-10</c:v>
                </c:pt>
                <c:pt idx="10299">
                  <c:v>1.5500000000000001E-10</c:v>
                </c:pt>
                <c:pt idx="10300">
                  <c:v>1.6699999999999999E-10</c:v>
                </c:pt>
                <c:pt idx="10301">
                  <c:v>1.7700000000000001E-10</c:v>
                </c:pt>
                <c:pt idx="10302">
                  <c:v>1.57E-10</c:v>
                </c:pt>
                <c:pt idx="10303">
                  <c:v>1.5500000000000001E-10</c:v>
                </c:pt>
                <c:pt idx="10304">
                  <c:v>1.57E-10</c:v>
                </c:pt>
                <c:pt idx="10305">
                  <c:v>1.57E-10</c:v>
                </c:pt>
                <c:pt idx="10306">
                  <c:v>1.58E-10</c:v>
                </c:pt>
                <c:pt idx="10307">
                  <c:v>1.6799999999999999E-10</c:v>
                </c:pt>
                <c:pt idx="10308">
                  <c:v>1.6799999999999999E-10</c:v>
                </c:pt>
                <c:pt idx="10309">
                  <c:v>1.5899999999999999E-10</c:v>
                </c:pt>
                <c:pt idx="10310">
                  <c:v>1.5E-10</c:v>
                </c:pt>
                <c:pt idx="10311">
                  <c:v>1.58E-10</c:v>
                </c:pt>
                <c:pt idx="10312">
                  <c:v>1.6200000000000001E-10</c:v>
                </c:pt>
                <c:pt idx="10313">
                  <c:v>1.65E-10</c:v>
                </c:pt>
                <c:pt idx="10314">
                  <c:v>1.5500000000000001E-10</c:v>
                </c:pt>
                <c:pt idx="10315">
                  <c:v>1.7600000000000001E-10</c:v>
                </c:pt>
                <c:pt idx="10316">
                  <c:v>1.7600000000000001E-10</c:v>
                </c:pt>
                <c:pt idx="10317">
                  <c:v>1.5500000000000001E-10</c:v>
                </c:pt>
                <c:pt idx="10318">
                  <c:v>1.5E-10</c:v>
                </c:pt>
                <c:pt idx="10319">
                  <c:v>1.6100000000000001E-10</c:v>
                </c:pt>
                <c:pt idx="10320">
                  <c:v>1.6200000000000001E-10</c:v>
                </c:pt>
                <c:pt idx="10321">
                  <c:v>1.5500000000000001E-10</c:v>
                </c:pt>
                <c:pt idx="10322">
                  <c:v>1.64E-10</c:v>
                </c:pt>
                <c:pt idx="10323">
                  <c:v>1.65E-10</c:v>
                </c:pt>
                <c:pt idx="10324">
                  <c:v>1.73E-10</c:v>
                </c:pt>
                <c:pt idx="10325">
                  <c:v>1.4499999999999999E-10</c:v>
                </c:pt>
                <c:pt idx="10326">
                  <c:v>1.6100000000000001E-10</c:v>
                </c:pt>
                <c:pt idx="10327">
                  <c:v>1.6200000000000001E-10</c:v>
                </c:pt>
                <c:pt idx="10328">
                  <c:v>1.5899999999999999E-10</c:v>
                </c:pt>
                <c:pt idx="10329">
                  <c:v>1.87E-10</c:v>
                </c:pt>
                <c:pt idx="10330">
                  <c:v>1.51E-10</c:v>
                </c:pt>
                <c:pt idx="10331">
                  <c:v>1.4399999999999999E-10</c:v>
                </c:pt>
                <c:pt idx="10332">
                  <c:v>1.6900000000000001E-10</c:v>
                </c:pt>
                <c:pt idx="10333">
                  <c:v>1.65E-10</c:v>
                </c:pt>
                <c:pt idx="10334">
                  <c:v>1.5400000000000001E-10</c:v>
                </c:pt>
                <c:pt idx="10335">
                  <c:v>1.5299999999999999E-10</c:v>
                </c:pt>
                <c:pt idx="10336">
                  <c:v>1.6100000000000001E-10</c:v>
                </c:pt>
                <c:pt idx="10337">
                  <c:v>1.4800000000000001E-10</c:v>
                </c:pt>
                <c:pt idx="10338">
                  <c:v>1.65E-10</c:v>
                </c:pt>
                <c:pt idx="10339">
                  <c:v>1.5999999999999999E-10</c:v>
                </c:pt>
                <c:pt idx="10340">
                  <c:v>1.5999999999999999E-10</c:v>
                </c:pt>
                <c:pt idx="10341">
                  <c:v>1.58E-10</c:v>
                </c:pt>
                <c:pt idx="10342">
                  <c:v>1.58E-10</c:v>
                </c:pt>
                <c:pt idx="10343">
                  <c:v>1.4700000000000001E-10</c:v>
                </c:pt>
                <c:pt idx="10344">
                  <c:v>1.71E-10</c:v>
                </c:pt>
                <c:pt idx="10345">
                  <c:v>1.5899999999999999E-10</c:v>
                </c:pt>
                <c:pt idx="10346">
                  <c:v>1.65E-10</c:v>
                </c:pt>
                <c:pt idx="10347">
                  <c:v>1.64E-10</c:v>
                </c:pt>
                <c:pt idx="10348">
                  <c:v>1.58E-10</c:v>
                </c:pt>
                <c:pt idx="10349">
                  <c:v>1.64E-10</c:v>
                </c:pt>
                <c:pt idx="10350">
                  <c:v>1.5299999999999999E-10</c:v>
                </c:pt>
                <c:pt idx="10351">
                  <c:v>1.4600000000000001E-10</c:v>
                </c:pt>
                <c:pt idx="10352">
                  <c:v>1.4600000000000001E-10</c:v>
                </c:pt>
                <c:pt idx="10353">
                  <c:v>1.6300000000000001E-10</c:v>
                </c:pt>
                <c:pt idx="10354">
                  <c:v>1.5999999999999999E-10</c:v>
                </c:pt>
                <c:pt idx="10355">
                  <c:v>1.7700000000000001E-10</c:v>
                </c:pt>
                <c:pt idx="10356">
                  <c:v>1.7499999999999999E-10</c:v>
                </c:pt>
                <c:pt idx="10357">
                  <c:v>1.5500000000000001E-10</c:v>
                </c:pt>
                <c:pt idx="10358">
                  <c:v>1.42E-10</c:v>
                </c:pt>
                <c:pt idx="10359">
                  <c:v>1.5999999999999999E-10</c:v>
                </c:pt>
                <c:pt idx="10360">
                  <c:v>1.72E-10</c:v>
                </c:pt>
                <c:pt idx="10361">
                  <c:v>1.5199999999999999E-10</c:v>
                </c:pt>
                <c:pt idx="10362">
                  <c:v>1.5899999999999999E-10</c:v>
                </c:pt>
                <c:pt idx="10363">
                  <c:v>1.58E-10</c:v>
                </c:pt>
                <c:pt idx="10364">
                  <c:v>1.5400000000000001E-10</c:v>
                </c:pt>
                <c:pt idx="10365">
                  <c:v>1.6900000000000001E-10</c:v>
                </c:pt>
                <c:pt idx="10366">
                  <c:v>1.6699999999999999E-10</c:v>
                </c:pt>
                <c:pt idx="10367">
                  <c:v>1.51E-10</c:v>
                </c:pt>
                <c:pt idx="10368">
                  <c:v>1.7700000000000001E-10</c:v>
                </c:pt>
                <c:pt idx="10369">
                  <c:v>1.58E-10</c:v>
                </c:pt>
                <c:pt idx="10370">
                  <c:v>1.5500000000000001E-10</c:v>
                </c:pt>
                <c:pt idx="10371">
                  <c:v>1.7000000000000001E-10</c:v>
                </c:pt>
                <c:pt idx="10372">
                  <c:v>1.5E-10</c:v>
                </c:pt>
                <c:pt idx="10373">
                  <c:v>1.64E-10</c:v>
                </c:pt>
                <c:pt idx="10374">
                  <c:v>1.5E-10</c:v>
                </c:pt>
                <c:pt idx="10375">
                  <c:v>1.66E-10</c:v>
                </c:pt>
                <c:pt idx="10376">
                  <c:v>1.7000000000000001E-10</c:v>
                </c:pt>
                <c:pt idx="10377">
                  <c:v>1.6900000000000001E-10</c:v>
                </c:pt>
                <c:pt idx="10378">
                  <c:v>1.6100000000000001E-10</c:v>
                </c:pt>
                <c:pt idx="10379">
                  <c:v>1.5999999999999999E-10</c:v>
                </c:pt>
                <c:pt idx="10380">
                  <c:v>1.57E-10</c:v>
                </c:pt>
                <c:pt idx="10381">
                  <c:v>1.5899999999999999E-10</c:v>
                </c:pt>
                <c:pt idx="10382">
                  <c:v>1.4700000000000001E-10</c:v>
                </c:pt>
                <c:pt idx="10383">
                  <c:v>1.7600000000000001E-10</c:v>
                </c:pt>
                <c:pt idx="10384">
                  <c:v>1.51E-10</c:v>
                </c:pt>
                <c:pt idx="10385">
                  <c:v>1.64E-10</c:v>
                </c:pt>
                <c:pt idx="10386">
                  <c:v>1.6300000000000001E-10</c:v>
                </c:pt>
                <c:pt idx="10387">
                  <c:v>1.5400000000000001E-10</c:v>
                </c:pt>
                <c:pt idx="10388">
                  <c:v>1.5899999999999999E-10</c:v>
                </c:pt>
                <c:pt idx="10389">
                  <c:v>1.6799999999999999E-10</c:v>
                </c:pt>
                <c:pt idx="10390">
                  <c:v>1.5500000000000001E-10</c:v>
                </c:pt>
                <c:pt idx="10391">
                  <c:v>1.6200000000000001E-10</c:v>
                </c:pt>
                <c:pt idx="10392">
                  <c:v>1.65E-10</c:v>
                </c:pt>
                <c:pt idx="10393">
                  <c:v>1.6100000000000001E-10</c:v>
                </c:pt>
                <c:pt idx="10394">
                  <c:v>1.5E-10</c:v>
                </c:pt>
                <c:pt idx="10395">
                  <c:v>1.5199999999999999E-10</c:v>
                </c:pt>
                <c:pt idx="10396">
                  <c:v>1.8E-10</c:v>
                </c:pt>
                <c:pt idx="10397">
                  <c:v>1.58E-10</c:v>
                </c:pt>
                <c:pt idx="10398">
                  <c:v>1.51E-10</c:v>
                </c:pt>
                <c:pt idx="10399">
                  <c:v>1.6200000000000001E-10</c:v>
                </c:pt>
                <c:pt idx="10400">
                  <c:v>1.4399999999999999E-10</c:v>
                </c:pt>
                <c:pt idx="10401">
                  <c:v>1.5500000000000001E-10</c:v>
                </c:pt>
                <c:pt idx="10402">
                  <c:v>1.66E-10</c:v>
                </c:pt>
                <c:pt idx="10403">
                  <c:v>1.6799999999999999E-10</c:v>
                </c:pt>
                <c:pt idx="10404">
                  <c:v>1.51E-10</c:v>
                </c:pt>
                <c:pt idx="10405">
                  <c:v>1.6200000000000001E-10</c:v>
                </c:pt>
                <c:pt idx="10406">
                  <c:v>1.56E-10</c:v>
                </c:pt>
                <c:pt idx="10407">
                  <c:v>1.66E-10</c:v>
                </c:pt>
                <c:pt idx="10408">
                  <c:v>1.6100000000000001E-10</c:v>
                </c:pt>
                <c:pt idx="10409">
                  <c:v>1.58E-10</c:v>
                </c:pt>
                <c:pt idx="10410">
                  <c:v>1.79E-10</c:v>
                </c:pt>
                <c:pt idx="10411">
                  <c:v>1.5299999999999999E-10</c:v>
                </c:pt>
                <c:pt idx="10412">
                  <c:v>1.5299999999999999E-10</c:v>
                </c:pt>
                <c:pt idx="10413">
                  <c:v>1.6100000000000001E-10</c:v>
                </c:pt>
                <c:pt idx="10414">
                  <c:v>1.58E-10</c:v>
                </c:pt>
                <c:pt idx="10415">
                  <c:v>1.57E-10</c:v>
                </c:pt>
                <c:pt idx="10416">
                  <c:v>1.3900000000000001E-10</c:v>
                </c:pt>
                <c:pt idx="10417">
                  <c:v>1.6900000000000001E-10</c:v>
                </c:pt>
                <c:pt idx="10418">
                  <c:v>1.7000000000000001E-10</c:v>
                </c:pt>
                <c:pt idx="10419">
                  <c:v>1.57E-10</c:v>
                </c:pt>
                <c:pt idx="10420">
                  <c:v>1.5299999999999999E-10</c:v>
                </c:pt>
                <c:pt idx="10421">
                  <c:v>1.64E-10</c:v>
                </c:pt>
                <c:pt idx="10422">
                  <c:v>1.66E-10</c:v>
                </c:pt>
                <c:pt idx="10423">
                  <c:v>1.5500000000000001E-10</c:v>
                </c:pt>
                <c:pt idx="10424">
                  <c:v>1.57E-10</c:v>
                </c:pt>
                <c:pt idx="10425">
                  <c:v>1.7800000000000001E-10</c:v>
                </c:pt>
                <c:pt idx="10426">
                  <c:v>1.6100000000000001E-10</c:v>
                </c:pt>
                <c:pt idx="10427">
                  <c:v>1.58E-10</c:v>
                </c:pt>
                <c:pt idx="10428">
                  <c:v>1.6900000000000001E-10</c:v>
                </c:pt>
                <c:pt idx="10429">
                  <c:v>1.5299999999999999E-10</c:v>
                </c:pt>
                <c:pt idx="10430">
                  <c:v>1.6699999999999999E-10</c:v>
                </c:pt>
                <c:pt idx="10431">
                  <c:v>1.5999999999999999E-10</c:v>
                </c:pt>
                <c:pt idx="10432">
                  <c:v>1.4399999999999999E-10</c:v>
                </c:pt>
                <c:pt idx="10433">
                  <c:v>1.66E-10</c:v>
                </c:pt>
                <c:pt idx="10434">
                  <c:v>1.65E-10</c:v>
                </c:pt>
                <c:pt idx="10435">
                  <c:v>1.4399999999999999E-10</c:v>
                </c:pt>
                <c:pt idx="10436">
                  <c:v>1.5E-10</c:v>
                </c:pt>
                <c:pt idx="10437">
                  <c:v>1.6200000000000001E-10</c:v>
                </c:pt>
                <c:pt idx="10438">
                  <c:v>1.42E-10</c:v>
                </c:pt>
                <c:pt idx="10439">
                  <c:v>1.6200000000000001E-10</c:v>
                </c:pt>
                <c:pt idx="10440">
                  <c:v>1.6100000000000001E-10</c:v>
                </c:pt>
                <c:pt idx="10441">
                  <c:v>1.51E-10</c:v>
                </c:pt>
                <c:pt idx="10442">
                  <c:v>1.5E-10</c:v>
                </c:pt>
                <c:pt idx="10443">
                  <c:v>1.7000000000000001E-10</c:v>
                </c:pt>
                <c:pt idx="10444">
                  <c:v>1.51E-10</c:v>
                </c:pt>
                <c:pt idx="10445">
                  <c:v>1.57E-10</c:v>
                </c:pt>
                <c:pt idx="10446">
                  <c:v>1.49E-10</c:v>
                </c:pt>
                <c:pt idx="10447">
                  <c:v>1.6100000000000001E-10</c:v>
                </c:pt>
                <c:pt idx="10448">
                  <c:v>1.57E-10</c:v>
                </c:pt>
                <c:pt idx="10449">
                  <c:v>1.6799999999999999E-10</c:v>
                </c:pt>
                <c:pt idx="10450">
                  <c:v>1.6799999999999999E-10</c:v>
                </c:pt>
                <c:pt idx="10451">
                  <c:v>1.5E-10</c:v>
                </c:pt>
                <c:pt idx="10452">
                  <c:v>1.56E-10</c:v>
                </c:pt>
                <c:pt idx="10453">
                  <c:v>1.58E-10</c:v>
                </c:pt>
                <c:pt idx="10454">
                  <c:v>1.5199999999999999E-10</c:v>
                </c:pt>
                <c:pt idx="10455">
                  <c:v>1.58E-10</c:v>
                </c:pt>
                <c:pt idx="10456">
                  <c:v>1.4800000000000001E-10</c:v>
                </c:pt>
                <c:pt idx="10457">
                  <c:v>1.5299999999999999E-10</c:v>
                </c:pt>
                <c:pt idx="10458">
                  <c:v>1.5299999999999999E-10</c:v>
                </c:pt>
                <c:pt idx="10459">
                  <c:v>1.64E-10</c:v>
                </c:pt>
                <c:pt idx="10460">
                  <c:v>1.57E-10</c:v>
                </c:pt>
                <c:pt idx="10461">
                  <c:v>1.66E-10</c:v>
                </c:pt>
                <c:pt idx="10462">
                  <c:v>1.5299999999999999E-10</c:v>
                </c:pt>
                <c:pt idx="10463">
                  <c:v>1.43E-10</c:v>
                </c:pt>
                <c:pt idx="10464">
                  <c:v>1.66E-10</c:v>
                </c:pt>
                <c:pt idx="10465">
                  <c:v>1.5500000000000001E-10</c:v>
                </c:pt>
                <c:pt idx="10466">
                  <c:v>1.5400000000000001E-10</c:v>
                </c:pt>
                <c:pt idx="10467">
                  <c:v>1.51E-10</c:v>
                </c:pt>
                <c:pt idx="10468">
                  <c:v>1.71E-10</c:v>
                </c:pt>
                <c:pt idx="10469">
                  <c:v>1.58E-10</c:v>
                </c:pt>
                <c:pt idx="10470">
                  <c:v>1.7399999999999999E-10</c:v>
                </c:pt>
                <c:pt idx="10471">
                  <c:v>1.58E-10</c:v>
                </c:pt>
                <c:pt idx="10472">
                  <c:v>1.6699999999999999E-10</c:v>
                </c:pt>
                <c:pt idx="10473">
                  <c:v>1.5400000000000001E-10</c:v>
                </c:pt>
                <c:pt idx="10474">
                  <c:v>1.56E-10</c:v>
                </c:pt>
                <c:pt idx="10475">
                  <c:v>1.5400000000000001E-10</c:v>
                </c:pt>
                <c:pt idx="10476">
                  <c:v>1.6200000000000001E-10</c:v>
                </c:pt>
                <c:pt idx="10477">
                  <c:v>1.4800000000000001E-10</c:v>
                </c:pt>
                <c:pt idx="10478">
                  <c:v>1.56E-10</c:v>
                </c:pt>
                <c:pt idx="10479">
                  <c:v>1.56E-10</c:v>
                </c:pt>
                <c:pt idx="10480">
                  <c:v>1.5500000000000001E-10</c:v>
                </c:pt>
                <c:pt idx="10481">
                  <c:v>1.3900000000000001E-10</c:v>
                </c:pt>
                <c:pt idx="10482">
                  <c:v>1.6300000000000001E-10</c:v>
                </c:pt>
                <c:pt idx="10483">
                  <c:v>1.4600000000000001E-10</c:v>
                </c:pt>
                <c:pt idx="10484">
                  <c:v>1.6699999999999999E-10</c:v>
                </c:pt>
                <c:pt idx="10485">
                  <c:v>1.5899999999999999E-10</c:v>
                </c:pt>
                <c:pt idx="10486">
                  <c:v>1.71E-10</c:v>
                </c:pt>
                <c:pt idx="10487">
                  <c:v>1.7000000000000001E-10</c:v>
                </c:pt>
                <c:pt idx="10488">
                  <c:v>1.5E-10</c:v>
                </c:pt>
                <c:pt idx="10489">
                  <c:v>1.5199999999999999E-10</c:v>
                </c:pt>
                <c:pt idx="10490">
                  <c:v>1.5299999999999999E-10</c:v>
                </c:pt>
                <c:pt idx="10491">
                  <c:v>1.64E-10</c:v>
                </c:pt>
                <c:pt idx="10492">
                  <c:v>1.5899999999999999E-10</c:v>
                </c:pt>
                <c:pt idx="10493">
                  <c:v>1.4600000000000001E-10</c:v>
                </c:pt>
                <c:pt idx="10494">
                  <c:v>1.5899999999999999E-10</c:v>
                </c:pt>
                <c:pt idx="10495">
                  <c:v>1.66E-10</c:v>
                </c:pt>
                <c:pt idx="10496">
                  <c:v>1.4700000000000001E-10</c:v>
                </c:pt>
                <c:pt idx="10497">
                  <c:v>1.4800000000000001E-10</c:v>
                </c:pt>
                <c:pt idx="10498">
                  <c:v>1.71E-10</c:v>
                </c:pt>
                <c:pt idx="10499">
                  <c:v>1.6100000000000001E-10</c:v>
                </c:pt>
                <c:pt idx="10500">
                  <c:v>1.6300000000000001E-10</c:v>
                </c:pt>
                <c:pt idx="10501">
                  <c:v>1.4399999999999999E-10</c:v>
                </c:pt>
                <c:pt idx="10502">
                  <c:v>1.71E-10</c:v>
                </c:pt>
                <c:pt idx="10503">
                  <c:v>1.5999999999999999E-10</c:v>
                </c:pt>
                <c:pt idx="10504">
                  <c:v>1.51E-10</c:v>
                </c:pt>
                <c:pt idx="10505">
                  <c:v>1.58E-10</c:v>
                </c:pt>
                <c:pt idx="10506">
                  <c:v>1.6100000000000001E-10</c:v>
                </c:pt>
                <c:pt idx="10507">
                  <c:v>1.57E-10</c:v>
                </c:pt>
                <c:pt idx="10508">
                  <c:v>1.5999999999999999E-10</c:v>
                </c:pt>
                <c:pt idx="10509">
                  <c:v>1.5400000000000001E-10</c:v>
                </c:pt>
                <c:pt idx="10510">
                  <c:v>1.64E-10</c:v>
                </c:pt>
                <c:pt idx="10511">
                  <c:v>1.6200000000000001E-10</c:v>
                </c:pt>
                <c:pt idx="10512">
                  <c:v>1.56E-10</c:v>
                </c:pt>
                <c:pt idx="10513">
                  <c:v>1.4800000000000001E-10</c:v>
                </c:pt>
                <c:pt idx="10514">
                  <c:v>1.87E-10</c:v>
                </c:pt>
                <c:pt idx="10515">
                  <c:v>1.5E-10</c:v>
                </c:pt>
                <c:pt idx="10516">
                  <c:v>1.51E-10</c:v>
                </c:pt>
                <c:pt idx="10517">
                  <c:v>1.66E-10</c:v>
                </c:pt>
                <c:pt idx="10518">
                  <c:v>1.6900000000000001E-10</c:v>
                </c:pt>
                <c:pt idx="10519">
                  <c:v>1.6900000000000001E-10</c:v>
                </c:pt>
                <c:pt idx="10520">
                  <c:v>1.5299999999999999E-10</c:v>
                </c:pt>
                <c:pt idx="10521">
                  <c:v>1.73E-10</c:v>
                </c:pt>
                <c:pt idx="10522">
                  <c:v>1.58E-10</c:v>
                </c:pt>
                <c:pt idx="10523">
                  <c:v>1.5999999999999999E-10</c:v>
                </c:pt>
                <c:pt idx="10524">
                  <c:v>1.4600000000000001E-10</c:v>
                </c:pt>
                <c:pt idx="10525">
                  <c:v>1.57E-10</c:v>
                </c:pt>
                <c:pt idx="10526">
                  <c:v>1.65E-10</c:v>
                </c:pt>
                <c:pt idx="10527">
                  <c:v>1.49E-10</c:v>
                </c:pt>
                <c:pt idx="10528">
                  <c:v>1.5500000000000001E-10</c:v>
                </c:pt>
                <c:pt idx="10529">
                  <c:v>1.57E-10</c:v>
                </c:pt>
                <c:pt idx="10530">
                  <c:v>1.5E-10</c:v>
                </c:pt>
                <c:pt idx="10531">
                  <c:v>1.57E-10</c:v>
                </c:pt>
                <c:pt idx="10532">
                  <c:v>1.5400000000000001E-10</c:v>
                </c:pt>
                <c:pt idx="10533">
                  <c:v>1.5E-10</c:v>
                </c:pt>
                <c:pt idx="10534">
                  <c:v>1.65E-10</c:v>
                </c:pt>
                <c:pt idx="10535">
                  <c:v>1.5199999999999999E-10</c:v>
                </c:pt>
                <c:pt idx="10536">
                  <c:v>1.5500000000000001E-10</c:v>
                </c:pt>
                <c:pt idx="10537">
                  <c:v>1.5400000000000001E-10</c:v>
                </c:pt>
                <c:pt idx="10538">
                  <c:v>1.56E-10</c:v>
                </c:pt>
                <c:pt idx="10539">
                  <c:v>1.5899999999999999E-10</c:v>
                </c:pt>
                <c:pt idx="10540">
                  <c:v>1.5899999999999999E-10</c:v>
                </c:pt>
                <c:pt idx="10541">
                  <c:v>1.56E-10</c:v>
                </c:pt>
                <c:pt idx="10542">
                  <c:v>1.57E-10</c:v>
                </c:pt>
                <c:pt idx="10543">
                  <c:v>1.65E-10</c:v>
                </c:pt>
                <c:pt idx="10544">
                  <c:v>1.5199999999999999E-10</c:v>
                </c:pt>
                <c:pt idx="10545">
                  <c:v>1.49E-10</c:v>
                </c:pt>
                <c:pt idx="10546">
                  <c:v>1.43E-10</c:v>
                </c:pt>
                <c:pt idx="10547">
                  <c:v>1.6799999999999999E-10</c:v>
                </c:pt>
                <c:pt idx="10548">
                  <c:v>1.7399999999999999E-10</c:v>
                </c:pt>
                <c:pt idx="10549">
                  <c:v>1.5400000000000001E-10</c:v>
                </c:pt>
                <c:pt idx="10550">
                  <c:v>1.6799999999999999E-10</c:v>
                </c:pt>
                <c:pt idx="10551">
                  <c:v>1.57E-10</c:v>
                </c:pt>
                <c:pt idx="10552">
                  <c:v>1.57E-10</c:v>
                </c:pt>
                <c:pt idx="10553">
                  <c:v>1.3699999999999999E-10</c:v>
                </c:pt>
                <c:pt idx="10554">
                  <c:v>1.5E-10</c:v>
                </c:pt>
                <c:pt idx="10555">
                  <c:v>1.49E-10</c:v>
                </c:pt>
                <c:pt idx="10556">
                  <c:v>1.7499999999999999E-10</c:v>
                </c:pt>
                <c:pt idx="10557">
                  <c:v>1.56E-10</c:v>
                </c:pt>
                <c:pt idx="10558">
                  <c:v>1.57E-10</c:v>
                </c:pt>
                <c:pt idx="10559">
                  <c:v>1.4800000000000001E-10</c:v>
                </c:pt>
                <c:pt idx="10560">
                  <c:v>1.49E-10</c:v>
                </c:pt>
                <c:pt idx="10561">
                  <c:v>1.5E-10</c:v>
                </c:pt>
                <c:pt idx="10562">
                  <c:v>1.5999999999999999E-10</c:v>
                </c:pt>
                <c:pt idx="10563">
                  <c:v>1.6200000000000001E-10</c:v>
                </c:pt>
                <c:pt idx="10564">
                  <c:v>1.5400000000000001E-10</c:v>
                </c:pt>
                <c:pt idx="10565">
                  <c:v>1.56E-10</c:v>
                </c:pt>
                <c:pt idx="10566">
                  <c:v>1.56E-10</c:v>
                </c:pt>
                <c:pt idx="10567">
                  <c:v>1.65E-10</c:v>
                </c:pt>
                <c:pt idx="10568">
                  <c:v>1.7499999999999999E-10</c:v>
                </c:pt>
                <c:pt idx="10569">
                  <c:v>1.57E-10</c:v>
                </c:pt>
                <c:pt idx="10570">
                  <c:v>1.6300000000000001E-10</c:v>
                </c:pt>
                <c:pt idx="10571">
                  <c:v>1.57E-10</c:v>
                </c:pt>
                <c:pt idx="10572">
                  <c:v>1.5199999999999999E-10</c:v>
                </c:pt>
                <c:pt idx="10573">
                  <c:v>1.58E-10</c:v>
                </c:pt>
                <c:pt idx="10574">
                  <c:v>1.5500000000000001E-10</c:v>
                </c:pt>
                <c:pt idx="10575">
                  <c:v>1.5199999999999999E-10</c:v>
                </c:pt>
                <c:pt idx="10576">
                  <c:v>1.6200000000000001E-10</c:v>
                </c:pt>
                <c:pt idx="10577">
                  <c:v>1.6100000000000001E-10</c:v>
                </c:pt>
                <c:pt idx="10578">
                  <c:v>1.4399999999999999E-10</c:v>
                </c:pt>
                <c:pt idx="10579">
                  <c:v>1.3900000000000001E-10</c:v>
                </c:pt>
                <c:pt idx="10580">
                  <c:v>1.5299999999999999E-10</c:v>
                </c:pt>
                <c:pt idx="10581">
                  <c:v>1.66E-10</c:v>
                </c:pt>
                <c:pt idx="10582">
                  <c:v>1.5999999999999999E-10</c:v>
                </c:pt>
                <c:pt idx="10583">
                  <c:v>1.5E-10</c:v>
                </c:pt>
                <c:pt idx="10584">
                  <c:v>1.5999999999999999E-10</c:v>
                </c:pt>
                <c:pt idx="10585">
                  <c:v>1.5400000000000001E-10</c:v>
                </c:pt>
                <c:pt idx="10586">
                  <c:v>1.51E-10</c:v>
                </c:pt>
                <c:pt idx="10587">
                  <c:v>1.5899999999999999E-10</c:v>
                </c:pt>
                <c:pt idx="10588">
                  <c:v>1.6200000000000001E-10</c:v>
                </c:pt>
                <c:pt idx="10589">
                  <c:v>1.56E-10</c:v>
                </c:pt>
                <c:pt idx="10590">
                  <c:v>1.6200000000000001E-10</c:v>
                </c:pt>
                <c:pt idx="10591">
                  <c:v>1.4700000000000001E-10</c:v>
                </c:pt>
                <c:pt idx="10592">
                  <c:v>1.5400000000000001E-10</c:v>
                </c:pt>
                <c:pt idx="10593">
                  <c:v>1.65E-10</c:v>
                </c:pt>
                <c:pt idx="10594">
                  <c:v>1.5E-10</c:v>
                </c:pt>
                <c:pt idx="10595">
                  <c:v>1.5500000000000001E-10</c:v>
                </c:pt>
                <c:pt idx="10596">
                  <c:v>1.6799999999999999E-10</c:v>
                </c:pt>
                <c:pt idx="10597">
                  <c:v>1.5199999999999999E-10</c:v>
                </c:pt>
                <c:pt idx="10598">
                  <c:v>1.6900000000000001E-10</c:v>
                </c:pt>
                <c:pt idx="10599">
                  <c:v>1.56E-10</c:v>
                </c:pt>
                <c:pt idx="10600">
                  <c:v>1.43E-10</c:v>
                </c:pt>
                <c:pt idx="10601">
                  <c:v>1.58E-10</c:v>
                </c:pt>
                <c:pt idx="10602">
                  <c:v>1.5299999999999999E-10</c:v>
                </c:pt>
                <c:pt idx="10603">
                  <c:v>1.6799999999999999E-10</c:v>
                </c:pt>
                <c:pt idx="10604">
                  <c:v>1.7700000000000001E-10</c:v>
                </c:pt>
                <c:pt idx="10605">
                  <c:v>1.6100000000000001E-10</c:v>
                </c:pt>
                <c:pt idx="10606">
                  <c:v>1.6200000000000001E-10</c:v>
                </c:pt>
                <c:pt idx="10607">
                  <c:v>1.71E-10</c:v>
                </c:pt>
                <c:pt idx="10608">
                  <c:v>1.6200000000000001E-10</c:v>
                </c:pt>
                <c:pt idx="10609">
                  <c:v>1.6699999999999999E-10</c:v>
                </c:pt>
                <c:pt idx="10610">
                  <c:v>1.58E-10</c:v>
                </c:pt>
                <c:pt idx="10611">
                  <c:v>1.5299999999999999E-10</c:v>
                </c:pt>
                <c:pt idx="10612">
                  <c:v>1.43E-10</c:v>
                </c:pt>
                <c:pt idx="10613">
                  <c:v>1.41E-10</c:v>
                </c:pt>
                <c:pt idx="10614">
                  <c:v>1.57E-10</c:v>
                </c:pt>
                <c:pt idx="10615">
                  <c:v>1.6200000000000001E-10</c:v>
                </c:pt>
                <c:pt idx="10616">
                  <c:v>1.6799999999999999E-10</c:v>
                </c:pt>
                <c:pt idx="10617">
                  <c:v>1.6699999999999999E-10</c:v>
                </c:pt>
                <c:pt idx="10618">
                  <c:v>1.58E-10</c:v>
                </c:pt>
                <c:pt idx="10619">
                  <c:v>1.6200000000000001E-10</c:v>
                </c:pt>
                <c:pt idx="10620">
                  <c:v>1.6100000000000001E-10</c:v>
                </c:pt>
                <c:pt idx="10621">
                  <c:v>1.57E-10</c:v>
                </c:pt>
                <c:pt idx="10622">
                  <c:v>1.43E-10</c:v>
                </c:pt>
                <c:pt idx="10623">
                  <c:v>1.5199999999999999E-10</c:v>
                </c:pt>
                <c:pt idx="10624">
                  <c:v>1.5400000000000001E-10</c:v>
                </c:pt>
                <c:pt idx="10625">
                  <c:v>1.5899999999999999E-10</c:v>
                </c:pt>
                <c:pt idx="10626">
                  <c:v>1.5500000000000001E-10</c:v>
                </c:pt>
                <c:pt idx="10627">
                  <c:v>1.64E-10</c:v>
                </c:pt>
                <c:pt idx="10628">
                  <c:v>1.5999999999999999E-10</c:v>
                </c:pt>
                <c:pt idx="10629">
                  <c:v>1.5299999999999999E-10</c:v>
                </c:pt>
                <c:pt idx="10630">
                  <c:v>1.56E-10</c:v>
                </c:pt>
                <c:pt idx="10631">
                  <c:v>1.4800000000000001E-10</c:v>
                </c:pt>
                <c:pt idx="10632">
                  <c:v>1.5899999999999999E-10</c:v>
                </c:pt>
                <c:pt idx="10633">
                  <c:v>1.4700000000000001E-10</c:v>
                </c:pt>
                <c:pt idx="10634">
                  <c:v>1.4600000000000001E-10</c:v>
                </c:pt>
                <c:pt idx="10635">
                  <c:v>1.4700000000000001E-10</c:v>
                </c:pt>
                <c:pt idx="10636">
                  <c:v>1.3900000000000001E-10</c:v>
                </c:pt>
                <c:pt idx="10637">
                  <c:v>1.5199999999999999E-10</c:v>
                </c:pt>
                <c:pt idx="10638">
                  <c:v>1.6100000000000001E-10</c:v>
                </c:pt>
                <c:pt idx="10639">
                  <c:v>1.4700000000000001E-10</c:v>
                </c:pt>
                <c:pt idx="10640">
                  <c:v>1.57E-10</c:v>
                </c:pt>
                <c:pt idx="10641">
                  <c:v>1.5199999999999999E-10</c:v>
                </c:pt>
                <c:pt idx="10642">
                  <c:v>1.6200000000000001E-10</c:v>
                </c:pt>
                <c:pt idx="10643">
                  <c:v>1.4399999999999999E-10</c:v>
                </c:pt>
                <c:pt idx="10644">
                  <c:v>1.56E-10</c:v>
                </c:pt>
                <c:pt idx="10645">
                  <c:v>1.4700000000000001E-10</c:v>
                </c:pt>
                <c:pt idx="10646">
                  <c:v>1.4800000000000001E-10</c:v>
                </c:pt>
                <c:pt idx="10647">
                  <c:v>1.7000000000000001E-10</c:v>
                </c:pt>
                <c:pt idx="10648">
                  <c:v>1.5999999999999999E-10</c:v>
                </c:pt>
                <c:pt idx="10649">
                  <c:v>1.57E-10</c:v>
                </c:pt>
                <c:pt idx="10650">
                  <c:v>1.4000000000000001E-10</c:v>
                </c:pt>
                <c:pt idx="10651">
                  <c:v>1.5E-10</c:v>
                </c:pt>
                <c:pt idx="10652">
                  <c:v>1.5E-10</c:v>
                </c:pt>
                <c:pt idx="10653">
                  <c:v>1.7600000000000001E-10</c:v>
                </c:pt>
                <c:pt idx="10654">
                  <c:v>1.4700000000000001E-10</c:v>
                </c:pt>
                <c:pt idx="10655">
                  <c:v>1.51E-10</c:v>
                </c:pt>
                <c:pt idx="10656">
                  <c:v>1.5400000000000001E-10</c:v>
                </c:pt>
                <c:pt idx="10657">
                  <c:v>1.57E-10</c:v>
                </c:pt>
                <c:pt idx="10658">
                  <c:v>1.49E-10</c:v>
                </c:pt>
                <c:pt idx="10659">
                  <c:v>1.43E-10</c:v>
                </c:pt>
                <c:pt idx="10660">
                  <c:v>1.6300000000000001E-10</c:v>
                </c:pt>
                <c:pt idx="10661">
                  <c:v>1.5400000000000001E-10</c:v>
                </c:pt>
                <c:pt idx="10662">
                  <c:v>1.6200000000000001E-10</c:v>
                </c:pt>
                <c:pt idx="10663">
                  <c:v>1.5899999999999999E-10</c:v>
                </c:pt>
                <c:pt idx="10664">
                  <c:v>1.4800000000000001E-10</c:v>
                </c:pt>
                <c:pt idx="10665">
                  <c:v>1.4600000000000001E-10</c:v>
                </c:pt>
                <c:pt idx="10666">
                  <c:v>1.57E-10</c:v>
                </c:pt>
                <c:pt idx="10667">
                  <c:v>1.5199999999999999E-10</c:v>
                </c:pt>
                <c:pt idx="10668">
                  <c:v>1.57E-10</c:v>
                </c:pt>
                <c:pt idx="10669">
                  <c:v>1.6100000000000001E-10</c:v>
                </c:pt>
                <c:pt idx="10670">
                  <c:v>1.4700000000000001E-10</c:v>
                </c:pt>
                <c:pt idx="10671">
                  <c:v>1.4600000000000001E-10</c:v>
                </c:pt>
                <c:pt idx="10672">
                  <c:v>1.5400000000000001E-10</c:v>
                </c:pt>
                <c:pt idx="10673">
                  <c:v>1.5400000000000001E-10</c:v>
                </c:pt>
                <c:pt idx="10674">
                  <c:v>1.5299999999999999E-10</c:v>
                </c:pt>
                <c:pt idx="10675">
                  <c:v>1.5400000000000001E-10</c:v>
                </c:pt>
                <c:pt idx="10676">
                  <c:v>1.43E-10</c:v>
                </c:pt>
                <c:pt idx="10677">
                  <c:v>1.56E-10</c:v>
                </c:pt>
                <c:pt idx="10678">
                  <c:v>1.6100000000000001E-10</c:v>
                </c:pt>
                <c:pt idx="10679">
                  <c:v>1.5E-10</c:v>
                </c:pt>
                <c:pt idx="10680">
                  <c:v>1.51E-10</c:v>
                </c:pt>
                <c:pt idx="10681">
                  <c:v>1.6799999999999999E-10</c:v>
                </c:pt>
                <c:pt idx="10682">
                  <c:v>1.5500000000000001E-10</c:v>
                </c:pt>
                <c:pt idx="10683">
                  <c:v>1.3799999999999999E-10</c:v>
                </c:pt>
                <c:pt idx="10684">
                  <c:v>1.4499999999999999E-10</c:v>
                </c:pt>
                <c:pt idx="10685">
                  <c:v>1.5500000000000001E-10</c:v>
                </c:pt>
                <c:pt idx="10686">
                  <c:v>1.6200000000000001E-10</c:v>
                </c:pt>
                <c:pt idx="10687">
                  <c:v>1.56E-10</c:v>
                </c:pt>
                <c:pt idx="10688">
                  <c:v>1.5199999999999999E-10</c:v>
                </c:pt>
                <c:pt idx="10689">
                  <c:v>1.56E-10</c:v>
                </c:pt>
                <c:pt idx="10690">
                  <c:v>1.5400000000000001E-10</c:v>
                </c:pt>
                <c:pt idx="10691">
                  <c:v>1.56E-10</c:v>
                </c:pt>
                <c:pt idx="10692">
                  <c:v>1.5500000000000001E-10</c:v>
                </c:pt>
                <c:pt idx="10693">
                  <c:v>1.6300000000000001E-10</c:v>
                </c:pt>
                <c:pt idx="10694">
                  <c:v>1.7000000000000001E-10</c:v>
                </c:pt>
                <c:pt idx="10695">
                  <c:v>1.56E-10</c:v>
                </c:pt>
                <c:pt idx="10696">
                  <c:v>1.6200000000000001E-10</c:v>
                </c:pt>
                <c:pt idx="10697">
                  <c:v>1.5999999999999999E-10</c:v>
                </c:pt>
                <c:pt idx="10698">
                  <c:v>1.49E-10</c:v>
                </c:pt>
                <c:pt idx="10699">
                  <c:v>1.7399999999999999E-10</c:v>
                </c:pt>
                <c:pt idx="10700">
                  <c:v>1.56E-10</c:v>
                </c:pt>
                <c:pt idx="10701">
                  <c:v>1.58E-10</c:v>
                </c:pt>
                <c:pt idx="10702">
                  <c:v>1.58E-10</c:v>
                </c:pt>
                <c:pt idx="10703">
                  <c:v>1.49E-10</c:v>
                </c:pt>
                <c:pt idx="10704">
                  <c:v>1.5199999999999999E-10</c:v>
                </c:pt>
                <c:pt idx="10705">
                  <c:v>1.5500000000000001E-10</c:v>
                </c:pt>
                <c:pt idx="10706">
                  <c:v>1.58E-10</c:v>
                </c:pt>
                <c:pt idx="10707">
                  <c:v>1.5299999999999999E-10</c:v>
                </c:pt>
                <c:pt idx="10708">
                  <c:v>1.5500000000000001E-10</c:v>
                </c:pt>
                <c:pt idx="10709">
                  <c:v>1.5E-10</c:v>
                </c:pt>
                <c:pt idx="10710">
                  <c:v>1.4399999999999999E-10</c:v>
                </c:pt>
                <c:pt idx="10711">
                  <c:v>1.57E-10</c:v>
                </c:pt>
                <c:pt idx="10712">
                  <c:v>1.6100000000000001E-10</c:v>
                </c:pt>
                <c:pt idx="10713">
                  <c:v>1.56E-10</c:v>
                </c:pt>
                <c:pt idx="10714">
                  <c:v>1.51E-10</c:v>
                </c:pt>
                <c:pt idx="10715">
                  <c:v>1.64E-10</c:v>
                </c:pt>
                <c:pt idx="10716">
                  <c:v>1.64E-10</c:v>
                </c:pt>
                <c:pt idx="10717">
                  <c:v>1.49E-10</c:v>
                </c:pt>
                <c:pt idx="10718">
                  <c:v>1.6200000000000001E-10</c:v>
                </c:pt>
                <c:pt idx="10719">
                  <c:v>1.5400000000000001E-10</c:v>
                </c:pt>
                <c:pt idx="10720">
                  <c:v>1.5500000000000001E-10</c:v>
                </c:pt>
                <c:pt idx="10721">
                  <c:v>1.3799999999999999E-10</c:v>
                </c:pt>
                <c:pt idx="10722">
                  <c:v>1.49E-10</c:v>
                </c:pt>
                <c:pt idx="10723">
                  <c:v>1.4800000000000001E-10</c:v>
                </c:pt>
                <c:pt idx="10724">
                  <c:v>1.64E-10</c:v>
                </c:pt>
                <c:pt idx="10725">
                  <c:v>1.5199999999999999E-10</c:v>
                </c:pt>
                <c:pt idx="10726">
                  <c:v>1.5400000000000001E-10</c:v>
                </c:pt>
                <c:pt idx="10727">
                  <c:v>1.5299999999999999E-10</c:v>
                </c:pt>
                <c:pt idx="10728">
                  <c:v>1.5400000000000001E-10</c:v>
                </c:pt>
                <c:pt idx="10729">
                  <c:v>1.64E-10</c:v>
                </c:pt>
                <c:pt idx="10730">
                  <c:v>1.51E-10</c:v>
                </c:pt>
                <c:pt idx="10731">
                  <c:v>1.5400000000000001E-10</c:v>
                </c:pt>
                <c:pt idx="10732">
                  <c:v>1.4800000000000001E-10</c:v>
                </c:pt>
                <c:pt idx="10733">
                  <c:v>1.5500000000000001E-10</c:v>
                </c:pt>
                <c:pt idx="10734">
                  <c:v>1.73E-10</c:v>
                </c:pt>
                <c:pt idx="10735">
                  <c:v>1.7600000000000001E-10</c:v>
                </c:pt>
                <c:pt idx="10736">
                  <c:v>1.49E-10</c:v>
                </c:pt>
                <c:pt idx="10737">
                  <c:v>1.5500000000000001E-10</c:v>
                </c:pt>
                <c:pt idx="10738">
                  <c:v>1.5E-10</c:v>
                </c:pt>
                <c:pt idx="10739">
                  <c:v>1.6799999999999999E-10</c:v>
                </c:pt>
                <c:pt idx="10740">
                  <c:v>1.57E-10</c:v>
                </c:pt>
                <c:pt idx="10741">
                  <c:v>1.43E-10</c:v>
                </c:pt>
                <c:pt idx="10742">
                  <c:v>1.5899999999999999E-10</c:v>
                </c:pt>
                <c:pt idx="10743">
                  <c:v>1.4800000000000001E-10</c:v>
                </c:pt>
                <c:pt idx="10744">
                  <c:v>1.5E-10</c:v>
                </c:pt>
                <c:pt idx="10745">
                  <c:v>1.5500000000000001E-10</c:v>
                </c:pt>
                <c:pt idx="10746">
                  <c:v>1.6200000000000001E-10</c:v>
                </c:pt>
                <c:pt idx="10747">
                  <c:v>1.6799999999999999E-10</c:v>
                </c:pt>
                <c:pt idx="10748">
                  <c:v>1.6200000000000001E-10</c:v>
                </c:pt>
                <c:pt idx="10749">
                  <c:v>1.49E-10</c:v>
                </c:pt>
                <c:pt idx="10750">
                  <c:v>1.5199999999999999E-10</c:v>
                </c:pt>
                <c:pt idx="10751">
                  <c:v>1.6100000000000001E-10</c:v>
                </c:pt>
                <c:pt idx="10752">
                  <c:v>1.65E-10</c:v>
                </c:pt>
                <c:pt idx="10753">
                  <c:v>1.41E-10</c:v>
                </c:pt>
                <c:pt idx="10754">
                  <c:v>1.4800000000000001E-10</c:v>
                </c:pt>
                <c:pt idx="10755">
                  <c:v>1.7000000000000001E-10</c:v>
                </c:pt>
                <c:pt idx="10756">
                  <c:v>1.7000000000000001E-10</c:v>
                </c:pt>
                <c:pt idx="10757">
                  <c:v>1.6100000000000001E-10</c:v>
                </c:pt>
                <c:pt idx="10758">
                  <c:v>1.5E-10</c:v>
                </c:pt>
                <c:pt idx="10759">
                  <c:v>1.57E-10</c:v>
                </c:pt>
                <c:pt idx="10760">
                  <c:v>1.49E-10</c:v>
                </c:pt>
                <c:pt idx="10761">
                  <c:v>1.6100000000000001E-10</c:v>
                </c:pt>
                <c:pt idx="10762">
                  <c:v>1.6900000000000001E-10</c:v>
                </c:pt>
                <c:pt idx="10763">
                  <c:v>1.43E-10</c:v>
                </c:pt>
                <c:pt idx="10764">
                  <c:v>1.7399999999999999E-10</c:v>
                </c:pt>
                <c:pt idx="10765">
                  <c:v>1.4700000000000001E-10</c:v>
                </c:pt>
                <c:pt idx="10766">
                  <c:v>1.6799999999999999E-10</c:v>
                </c:pt>
                <c:pt idx="10767">
                  <c:v>1.6699999999999999E-10</c:v>
                </c:pt>
                <c:pt idx="10768">
                  <c:v>1.66E-10</c:v>
                </c:pt>
                <c:pt idx="10769">
                  <c:v>1.6200000000000001E-10</c:v>
                </c:pt>
                <c:pt idx="10770">
                  <c:v>1.57E-10</c:v>
                </c:pt>
                <c:pt idx="10771">
                  <c:v>1.6900000000000001E-10</c:v>
                </c:pt>
                <c:pt idx="10772">
                  <c:v>1.51E-10</c:v>
                </c:pt>
                <c:pt idx="10773">
                  <c:v>1.43E-10</c:v>
                </c:pt>
                <c:pt idx="10774">
                  <c:v>1.56E-10</c:v>
                </c:pt>
                <c:pt idx="10775">
                  <c:v>1.41E-10</c:v>
                </c:pt>
                <c:pt idx="10776">
                  <c:v>1.42E-10</c:v>
                </c:pt>
                <c:pt idx="10777">
                  <c:v>1.4600000000000001E-10</c:v>
                </c:pt>
                <c:pt idx="10778">
                  <c:v>1.56E-10</c:v>
                </c:pt>
                <c:pt idx="10779">
                  <c:v>1.5500000000000001E-10</c:v>
                </c:pt>
                <c:pt idx="10780">
                  <c:v>1.4499999999999999E-10</c:v>
                </c:pt>
                <c:pt idx="10781">
                  <c:v>1.4800000000000001E-10</c:v>
                </c:pt>
                <c:pt idx="10782">
                  <c:v>1.6900000000000001E-10</c:v>
                </c:pt>
                <c:pt idx="10783">
                  <c:v>1.5500000000000001E-10</c:v>
                </c:pt>
                <c:pt idx="10784">
                  <c:v>1.4700000000000001E-10</c:v>
                </c:pt>
                <c:pt idx="10785">
                  <c:v>1.43E-10</c:v>
                </c:pt>
                <c:pt idx="10786">
                  <c:v>1.36E-10</c:v>
                </c:pt>
                <c:pt idx="10787">
                  <c:v>1.4700000000000001E-10</c:v>
                </c:pt>
                <c:pt idx="10788">
                  <c:v>1.6699999999999999E-10</c:v>
                </c:pt>
                <c:pt idx="10789">
                  <c:v>1.5899999999999999E-10</c:v>
                </c:pt>
                <c:pt idx="10790">
                  <c:v>1.51E-10</c:v>
                </c:pt>
                <c:pt idx="10791">
                  <c:v>1.5199999999999999E-10</c:v>
                </c:pt>
                <c:pt idx="10792">
                  <c:v>1.5500000000000001E-10</c:v>
                </c:pt>
                <c:pt idx="10793">
                  <c:v>1.4700000000000001E-10</c:v>
                </c:pt>
                <c:pt idx="10794">
                  <c:v>1.43E-10</c:v>
                </c:pt>
                <c:pt idx="10795">
                  <c:v>1.49E-10</c:v>
                </c:pt>
                <c:pt idx="10796">
                  <c:v>1.5999999999999999E-10</c:v>
                </c:pt>
                <c:pt idx="10797">
                  <c:v>1.4600000000000001E-10</c:v>
                </c:pt>
                <c:pt idx="10798">
                  <c:v>1.4600000000000001E-10</c:v>
                </c:pt>
                <c:pt idx="10799">
                  <c:v>1.3799999999999999E-10</c:v>
                </c:pt>
                <c:pt idx="10800">
                  <c:v>1.5199999999999999E-10</c:v>
                </c:pt>
                <c:pt idx="10801">
                  <c:v>1.4600000000000001E-10</c:v>
                </c:pt>
                <c:pt idx="10802">
                  <c:v>1.4600000000000001E-10</c:v>
                </c:pt>
                <c:pt idx="10803">
                  <c:v>1.42E-10</c:v>
                </c:pt>
                <c:pt idx="10804">
                  <c:v>1.51E-10</c:v>
                </c:pt>
                <c:pt idx="10805">
                  <c:v>1.4700000000000001E-10</c:v>
                </c:pt>
                <c:pt idx="10806">
                  <c:v>1.4800000000000001E-10</c:v>
                </c:pt>
                <c:pt idx="10807">
                  <c:v>1.5199999999999999E-10</c:v>
                </c:pt>
                <c:pt idx="10808">
                  <c:v>1.6799999999999999E-10</c:v>
                </c:pt>
                <c:pt idx="10809">
                  <c:v>1.41E-10</c:v>
                </c:pt>
                <c:pt idx="10810">
                  <c:v>1.51E-10</c:v>
                </c:pt>
                <c:pt idx="10811">
                  <c:v>1.4600000000000001E-10</c:v>
                </c:pt>
                <c:pt idx="10812">
                  <c:v>1.4499999999999999E-10</c:v>
                </c:pt>
                <c:pt idx="10813">
                  <c:v>1.4600000000000001E-10</c:v>
                </c:pt>
                <c:pt idx="10814">
                  <c:v>1.6200000000000001E-10</c:v>
                </c:pt>
                <c:pt idx="10815">
                  <c:v>1.56E-10</c:v>
                </c:pt>
                <c:pt idx="10816">
                  <c:v>1.6799999999999999E-10</c:v>
                </c:pt>
                <c:pt idx="10817">
                  <c:v>1.51E-10</c:v>
                </c:pt>
                <c:pt idx="10818">
                  <c:v>1.4700000000000001E-10</c:v>
                </c:pt>
                <c:pt idx="10819">
                  <c:v>1.6699999999999999E-10</c:v>
                </c:pt>
                <c:pt idx="10820">
                  <c:v>1.4600000000000001E-10</c:v>
                </c:pt>
                <c:pt idx="10821">
                  <c:v>1.6300000000000001E-10</c:v>
                </c:pt>
                <c:pt idx="10822">
                  <c:v>1.5299999999999999E-10</c:v>
                </c:pt>
                <c:pt idx="10823">
                  <c:v>1.5E-10</c:v>
                </c:pt>
                <c:pt idx="10824">
                  <c:v>1.7000000000000001E-10</c:v>
                </c:pt>
                <c:pt idx="10825">
                  <c:v>1.5400000000000001E-10</c:v>
                </c:pt>
                <c:pt idx="10826">
                  <c:v>1.5899999999999999E-10</c:v>
                </c:pt>
                <c:pt idx="10827">
                  <c:v>1.65E-10</c:v>
                </c:pt>
                <c:pt idx="10828">
                  <c:v>1.5999999999999999E-10</c:v>
                </c:pt>
                <c:pt idx="10829">
                  <c:v>1.5299999999999999E-10</c:v>
                </c:pt>
                <c:pt idx="10830">
                  <c:v>1.5E-10</c:v>
                </c:pt>
                <c:pt idx="10831">
                  <c:v>1.57E-10</c:v>
                </c:pt>
                <c:pt idx="10832">
                  <c:v>1.4700000000000001E-10</c:v>
                </c:pt>
                <c:pt idx="10833">
                  <c:v>1.57E-10</c:v>
                </c:pt>
                <c:pt idx="10834">
                  <c:v>1.42E-10</c:v>
                </c:pt>
                <c:pt idx="10835">
                  <c:v>1.4000000000000001E-10</c:v>
                </c:pt>
                <c:pt idx="10836">
                  <c:v>1.5999999999999999E-10</c:v>
                </c:pt>
                <c:pt idx="10837">
                  <c:v>1.56E-10</c:v>
                </c:pt>
                <c:pt idx="10838">
                  <c:v>1.5199999999999999E-10</c:v>
                </c:pt>
                <c:pt idx="10839">
                  <c:v>1.3699999999999999E-10</c:v>
                </c:pt>
                <c:pt idx="10840">
                  <c:v>1.42E-10</c:v>
                </c:pt>
                <c:pt idx="10841">
                  <c:v>1.51E-10</c:v>
                </c:pt>
                <c:pt idx="10842">
                  <c:v>1.6200000000000001E-10</c:v>
                </c:pt>
                <c:pt idx="10843">
                  <c:v>1.5E-10</c:v>
                </c:pt>
                <c:pt idx="10844">
                  <c:v>1.26E-10</c:v>
                </c:pt>
                <c:pt idx="10845">
                  <c:v>1.43E-10</c:v>
                </c:pt>
                <c:pt idx="10846">
                  <c:v>1.71E-10</c:v>
                </c:pt>
                <c:pt idx="10847">
                  <c:v>1.5500000000000001E-10</c:v>
                </c:pt>
                <c:pt idx="10848">
                  <c:v>1.58E-10</c:v>
                </c:pt>
                <c:pt idx="10849">
                  <c:v>1.56E-10</c:v>
                </c:pt>
                <c:pt idx="10850">
                  <c:v>1.4499999999999999E-10</c:v>
                </c:pt>
                <c:pt idx="10851">
                  <c:v>1.5199999999999999E-10</c:v>
                </c:pt>
                <c:pt idx="10852">
                  <c:v>1.42E-10</c:v>
                </c:pt>
                <c:pt idx="10853">
                  <c:v>1.57E-10</c:v>
                </c:pt>
                <c:pt idx="10854">
                  <c:v>1.4499999999999999E-10</c:v>
                </c:pt>
                <c:pt idx="10855">
                  <c:v>1.56E-10</c:v>
                </c:pt>
                <c:pt idx="10856">
                  <c:v>1.56E-10</c:v>
                </c:pt>
                <c:pt idx="10857">
                  <c:v>1.4000000000000001E-10</c:v>
                </c:pt>
                <c:pt idx="10858">
                  <c:v>1.6200000000000001E-10</c:v>
                </c:pt>
                <c:pt idx="10859">
                  <c:v>1.41E-10</c:v>
                </c:pt>
                <c:pt idx="10860">
                  <c:v>1.58E-10</c:v>
                </c:pt>
                <c:pt idx="10861">
                  <c:v>1.57E-10</c:v>
                </c:pt>
                <c:pt idx="10862">
                  <c:v>1.5899999999999999E-10</c:v>
                </c:pt>
                <c:pt idx="10863">
                  <c:v>1.4399999999999999E-10</c:v>
                </c:pt>
                <c:pt idx="10864">
                  <c:v>1.56E-10</c:v>
                </c:pt>
                <c:pt idx="10865">
                  <c:v>1.41E-10</c:v>
                </c:pt>
                <c:pt idx="10866">
                  <c:v>1.5199999999999999E-10</c:v>
                </c:pt>
                <c:pt idx="10867">
                  <c:v>1.3799999999999999E-10</c:v>
                </c:pt>
                <c:pt idx="10868">
                  <c:v>1.4800000000000001E-10</c:v>
                </c:pt>
                <c:pt idx="10869">
                  <c:v>1.65E-10</c:v>
                </c:pt>
                <c:pt idx="10870">
                  <c:v>1.7000000000000001E-10</c:v>
                </c:pt>
                <c:pt idx="10871">
                  <c:v>1.4800000000000001E-10</c:v>
                </c:pt>
                <c:pt idx="10872">
                  <c:v>1.5500000000000001E-10</c:v>
                </c:pt>
                <c:pt idx="10873">
                  <c:v>1.4800000000000001E-10</c:v>
                </c:pt>
                <c:pt idx="10874">
                  <c:v>1.49E-10</c:v>
                </c:pt>
                <c:pt idx="10875">
                  <c:v>1.5999999999999999E-10</c:v>
                </c:pt>
                <c:pt idx="10876">
                  <c:v>1.5299999999999999E-10</c:v>
                </c:pt>
                <c:pt idx="10877">
                  <c:v>1.5299999999999999E-10</c:v>
                </c:pt>
                <c:pt idx="10878">
                  <c:v>1.5E-10</c:v>
                </c:pt>
                <c:pt idx="10879">
                  <c:v>1.51E-10</c:v>
                </c:pt>
                <c:pt idx="10880">
                  <c:v>1.51E-10</c:v>
                </c:pt>
                <c:pt idx="10881">
                  <c:v>1.6200000000000001E-10</c:v>
                </c:pt>
                <c:pt idx="10882">
                  <c:v>1.5500000000000001E-10</c:v>
                </c:pt>
                <c:pt idx="10883">
                  <c:v>1.6200000000000001E-10</c:v>
                </c:pt>
                <c:pt idx="10884">
                  <c:v>1.5E-10</c:v>
                </c:pt>
                <c:pt idx="10885">
                  <c:v>1.5899999999999999E-10</c:v>
                </c:pt>
                <c:pt idx="10886">
                  <c:v>1.49E-10</c:v>
                </c:pt>
                <c:pt idx="10887">
                  <c:v>1.56E-10</c:v>
                </c:pt>
                <c:pt idx="10888">
                  <c:v>1.3200000000000001E-10</c:v>
                </c:pt>
                <c:pt idx="10889">
                  <c:v>1.5299999999999999E-10</c:v>
                </c:pt>
                <c:pt idx="10890">
                  <c:v>1.41E-10</c:v>
                </c:pt>
                <c:pt idx="10891">
                  <c:v>1.6200000000000001E-10</c:v>
                </c:pt>
                <c:pt idx="10892">
                  <c:v>1.5999999999999999E-10</c:v>
                </c:pt>
                <c:pt idx="10893">
                  <c:v>1.57E-10</c:v>
                </c:pt>
                <c:pt idx="10894">
                  <c:v>1.5299999999999999E-10</c:v>
                </c:pt>
                <c:pt idx="10895">
                  <c:v>1.51E-10</c:v>
                </c:pt>
                <c:pt idx="10896">
                  <c:v>1.4800000000000001E-10</c:v>
                </c:pt>
                <c:pt idx="10897">
                  <c:v>1.5400000000000001E-10</c:v>
                </c:pt>
                <c:pt idx="10898">
                  <c:v>1.5199999999999999E-10</c:v>
                </c:pt>
                <c:pt idx="10899">
                  <c:v>1.49E-10</c:v>
                </c:pt>
                <c:pt idx="10900">
                  <c:v>1.5400000000000001E-10</c:v>
                </c:pt>
                <c:pt idx="10901">
                  <c:v>1.4499999999999999E-10</c:v>
                </c:pt>
                <c:pt idx="10902">
                  <c:v>1.43E-10</c:v>
                </c:pt>
                <c:pt idx="10903">
                  <c:v>1.5299999999999999E-10</c:v>
                </c:pt>
                <c:pt idx="10904">
                  <c:v>1.35E-10</c:v>
                </c:pt>
                <c:pt idx="10905">
                  <c:v>1.57E-10</c:v>
                </c:pt>
                <c:pt idx="10906">
                  <c:v>1.4600000000000001E-10</c:v>
                </c:pt>
                <c:pt idx="10907">
                  <c:v>1.4600000000000001E-10</c:v>
                </c:pt>
                <c:pt idx="10908">
                  <c:v>1.4499999999999999E-10</c:v>
                </c:pt>
                <c:pt idx="10909">
                  <c:v>1.73E-10</c:v>
                </c:pt>
                <c:pt idx="10910">
                  <c:v>1.6300000000000001E-10</c:v>
                </c:pt>
                <c:pt idx="10911">
                  <c:v>1.5299999999999999E-10</c:v>
                </c:pt>
                <c:pt idx="10912">
                  <c:v>1.5299999999999999E-10</c:v>
                </c:pt>
                <c:pt idx="10913">
                  <c:v>1.56E-10</c:v>
                </c:pt>
                <c:pt idx="10914">
                  <c:v>1.4399999999999999E-10</c:v>
                </c:pt>
                <c:pt idx="10915">
                  <c:v>1.5199999999999999E-10</c:v>
                </c:pt>
                <c:pt idx="10916">
                  <c:v>1.4000000000000001E-10</c:v>
                </c:pt>
                <c:pt idx="10917">
                  <c:v>1.5E-10</c:v>
                </c:pt>
                <c:pt idx="10918">
                  <c:v>1.4000000000000001E-10</c:v>
                </c:pt>
                <c:pt idx="10919">
                  <c:v>1.41E-10</c:v>
                </c:pt>
                <c:pt idx="10920">
                  <c:v>1.73E-10</c:v>
                </c:pt>
                <c:pt idx="10921">
                  <c:v>1.5299999999999999E-10</c:v>
                </c:pt>
                <c:pt idx="10922">
                  <c:v>1.57E-10</c:v>
                </c:pt>
                <c:pt idx="10923">
                  <c:v>1.43E-10</c:v>
                </c:pt>
                <c:pt idx="10924">
                  <c:v>1.41E-10</c:v>
                </c:pt>
                <c:pt idx="10925">
                  <c:v>1.4399999999999999E-10</c:v>
                </c:pt>
                <c:pt idx="10926">
                  <c:v>1.3699999999999999E-10</c:v>
                </c:pt>
                <c:pt idx="10927">
                  <c:v>1.5199999999999999E-10</c:v>
                </c:pt>
                <c:pt idx="10928">
                  <c:v>1.41E-10</c:v>
                </c:pt>
                <c:pt idx="10929">
                  <c:v>1.4800000000000001E-10</c:v>
                </c:pt>
                <c:pt idx="10930">
                  <c:v>1.42E-10</c:v>
                </c:pt>
                <c:pt idx="10931">
                  <c:v>1.4800000000000001E-10</c:v>
                </c:pt>
                <c:pt idx="10932">
                  <c:v>1.3900000000000001E-10</c:v>
                </c:pt>
                <c:pt idx="10933">
                  <c:v>1.5400000000000001E-10</c:v>
                </c:pt>
                <c:pt idx="10934">
                  <c:v>1.66E-10</c:v>
                </c:pt>
                <c:pt idx="10935">
                  <c:v>1.4399999999999999E-10</c:v>
                </c:pt>
                <c:pt idx="10936">
                  <c:v>1.5500000000000001E-10</c:v>
                </c:pt>
                <c:pt idx="10937">
                  <c:v>1.4700000000000001E-10</c:v>
                </c:pt>
                <c:pt idx="10938">
                  <c:v>1.42E-10</c:v>
                </c:pt>
                <c:pt idx="10939">
                  <c:v>1.51E-10</c:v>
                </c:pt>
                <c:pt idx="10940">
                  <c:v>1.58E-10</c:v>
                </c:pt>
                <c:pt idx="10941">
                  <c:v>1.6300000000000001E-10</c:v>
                </c:pt>
                <c:pt idx="10942">
                  <c:v>1.3900000000000001E-10</c:v>
                </c:pt>
                <c:pt idx="10943">
                  <c:v>1.4700000000000001E-10</c:v>
                </c:pt>
                <c:pt idx="10944">
                  <c:v>1.6300000000000001E-10</c:v>
                </c:pt>
                <c:pt idx="10945">
                  <c:v>1.5400000000000001E-10</c:v>
                </c:pt>
                <c:pt idx="10946">
                  <c:v>1.56E-10</c:v>
                </c:pt>
                <c:pt idx="10947">
                  <c:v>1.65E-10</c:v>
                </c:pt>
                <c:pt idx="10948">
                  <c:v>1.6300000000000001E-10</c:v>
                </c:pt>
                <c:pt idx="10949">
                  <c:v>1.64E-10</c:v>
                </c:pt>
                <c:pt idx="10950">
                  <c:v>1.4800000000000001E-10</c:v>
                </c:pt>
                <c:pt idx="10951">
                  <c:v>1.4399999999999999E-10</c:v>
                </c:pt>
                <c:pt idx="10952">
                  <c:v>1.4499999999999999E-10</c:v>
                </c:pt>
                <c:pt idx="10953">
                  <c:v>1.4499999999999999E-10</c:v>
                </c:pt>
                <c:pt idx="10954">
                  <c:v>1.4600000000000001E-10</c:v>
                </c:pt>
                <c:pt idx="10955">
                  <c:v>1.5999999999999999E-10</c:v>
                </c:pt>
                <c:pt idx="10956">
                  <c:v>1.58E-10</c:v>
                </c:pt>
                <c:pt idx="10957">
                  <c:v>1.66E-10</c:v>
                </c:pt>
                <c:pt idx="10958">
                  <c:v>1.58E-10</c:v>
                </c:pt>
                <c:pt idx="10959">
                  <c:v>1.6900000000000001E-10</c:v>
                </c:pt>
                <c:pt idx="10960">
                  <c:v>1.42E-10</c:v>
                </c:pt>
                <c:pt idx="10961">
                  <c:v>1.5500000000000001E-10</c:v>
                </c:pt>
                <c:pt idx="10962">
                  <c:v>1.6900000000000001E-10</c:v>
                </c:pt>
                <c:pt idx="10963">
                  <c:v>1.5E-10</c:v>
                </c:pt>
                <c:pt idx="10964">
                  <c:v>1.5400000000000001E-10</c:v>
                </c:pt>
                <c:pt idx="10965">
                  <c:v>1.56E-10</c:v>
                </c:pt>
                <c:pt idx="10966">
                  <c:v>1.6300000000000001E-10</c:v>
                </c:pt>
                <c:pt idx="10967">
                  <c:v>1.5E-10</c:v>
                </c:pt>
                <c:pt idx="10968">
                  <c:v>1.4499999999999999E-10</c:v>
                </c:pt>
                <c:pt idx="10969">
                  <c:v>1.4600000000000001E-10</c:v>
                </c:pt>
                <c:pt idx="10970">
                  <c:v>1.4700000000000001E-10</c:v>
                </c:pt>
                <c:pt idx="10971">
                  <c:v>1.5999999999999999E-10</c:v>
                </c:pt>
                <c:pt idx="10972">
                  <c:v>1.3900000000000001E-10</c:v>
                </c:pt>
                <c:pt idx="10973">
                  <c:v>1.6100000000000001E-10</c:v>
                </c:pt>
                <c:pt idx="10974">
                  <c:v>1.4399999999999999E-10</c:v>
                </c:pt>
                <c:pt idx="10975">
                  <c:v>1.58E-10</c:v>
                </c:pt>
                <c:pt idx="10976">
                  <c:v>1.6300000000000001E-10</c:v>
                </c:pt>
                <c:pt idx="10977">
                  <c:v>1.5199999999999999E-10</c:v>
                </c:pt>
                <c:pt idx="10978">
                  <c:v>1.51E-10</c:v>
                </c:pt>
                <c:pt idx="10979">
                  <c:v>1.5400000000000001E-10</c:v>
                </c:pt>
                <c:pt idx="10980">
                  <c:v>1.5E-10</c:v>
                </c:pt>
                <c:pt idx="10981">
                  <c:v>1.5899999999999999E-10</c:v>
                </c:pt>
                <c:pt idx="10982">
                  <c:v>1.42E-10</c:v>
                </c:pt>
                <c:pt idx="10983">
                  <c:v>1.43E-10</c:v>
                </c:pt>
                <c:pt idx="10984">
                  <c:v>1.3300000000000001E-10</c:v>
                </c:pt>
                <c:pt idx="10985">
                  <c:v>1.56E-10</c:v>
                </c:pt>
                <c:pt idx="10986">
                  <c:v>1.58E-10</c:v>
                </c:pt>
                <c:pt idx="10987">
                  <c:v>1.7600000000000001E-10</c:v>
                </c:pt>
                <c:pt idx="10988">
                  <c:v>1.41E-10</c:v>
                </c:pt>
                <c:pt idx="10989">
                  <c:v>1.5199999999999999E-10</c:v>
                </c:pt>
                <c:pt idx="10990">
                  <c:v>1.6200000000000001E-10</c:v>
                </c:pt>
                <c:pt idx="10991">
                  <c:v>1.4499999999999999E-10</c:v>
                </c:pt>
                <c:pt idx="10992">
                  <c:v>1.71E-10</c:v>
                </c:pt>
                <c:pt idx="10993">
                  <c:v>1.4499999999999999E-10</c:v>
                </c:pt>
                <c:pt idx="10994">
                  <c:v>1.4700000000000001E-10</c:v>
                </c:pt>
                <c:pt idx="10995">
                  <c:v>1.66E-10</c:v>
                </c:pt>
                <c:pt idx="10996">
                  <c:v>1.5199999999999999E-10</c:v>
                </c:pt>
                <c:pt idx="10997">
                  <c:v>1.51E-10</c:v>
                </c:pt>
                <c:pt idx="10998">
                  <c:v>1.5299999999999999E-10</c:v>
                </c:pt>
                <c:pt idx="10999">
                  <c:v>1.65E-10</c:v>
                </c:pt>
                <c:pt idx="11000">
                  <c:v>1.5400000000000001E-10</c:v>
                </c:pt>
                <c:pt idx="11001">
                  <c:v>1.42E-10</c:v>
                </c:pt>
                <c:pt idx="11002">
                  <c:v>1.5199999999999999E-10</c:v>
                </c:pt>
                <c:pt idx="11003">
                  <c:v>1.5500000000000001E-10</c:v>
                </c:pt>
                <c:pt idx="11004">
                  <c:v>1.73E-10</c:v>
                </c:pt>
                <c:pt idx="11005">
                  <c:v>1.58E-10</c:v>
                </c:pt>
                <c:pt idx="11006">
                  <c:v>1.4000000000000001E-10</c:v>
                </c:pt>
                <c:pt idx="11007">
                  <c:v>1.4499999999999999E-10</c:v>
                </c:pt>
                <c:pt idx="11008">
                  <c:v>1.4600000000000001E-10</c:v>
                </c:pt>
                <c:pt idx="11009">
                  <c:v>1.4399999999999999E-10</c:v>
                </c:pt>
                <c:pt idx="11010">
                  <c:v>1.5999999999999999E-10</c:v>
                </c:pt>
                <c:pt idx="11011">
                  <c:v>1.51E-10</c:v>
                </c:pt>
                <c:pt idx="11012">
                  <c:v>1.4700000000000001E-10</c:v>
                </c:pt>
                <c:pt idx="11013">
                  <c:v>1.4700000000000001E-10</c:v>
                </c:pt>
                <c:pt idx="11014">
                  <c:v>1.3799999999999999E-10</c:v>
                </c:pt>
                <c:pt idx="11015">
                  <c:v>1.49E-10</c:v>
                </c:pt>
                <c:pt idx="11016">
                  <c:v>1.4600000000000001E-10</c:v>
                </c:pt>
                <c:pt idx="11017">
                  <c:v>1.5500000000000001E-10</c:v>
                </c:pt>
                <c:pt idx="11018">
                  <c:v>1.5999999999999999E-10</c:v>
                </c:pt>
                <c:pt idx="11019">
                  <c:v>1.73E-10</c:v>
                </c:pt>
                <c:pt idx="11020">
                  <c:v>1.49E-10</c:v>
                </c:pt>
                <c:pt idx="11021">
                  <c:v>1.57E-10</c:v>
                </c:pt>
                <c:pt idx="11022">
                  <c:v>1.5199999999999999E-10</c:v>
                </c:pt>
                <c:pt idx="11023">
                  <c:v>1.65E-10</c:v>
                </c:pt>
                <c:pt idx="11024">
                  <c:v>1.58E-10</c:v>
                </c:pt>
                <c:pt idx="11025">
                  <c:v>1.49E-10</c:v>
                </c:pt>
                <c:pt idx="11026">
                  <c:v>1.6200000000000001E-10</c:v>
                </c:pt>
                <c:pt idx="11027">
                  <c:v>1.5999999999999999E-10</c:v>
                </c:pt>
                <c:pt idx="11028">
                  <c:v>1.42E-10</c:v>
                </c:pt>
                <c:pt idx="11029">
                  <c:v>1.4600000000000001E-10</c:v>
                </c:pt>
                <c:pt idx="11030">
                  <c:v>1.5400000000000001E-10</c:v>
                </c:pt>
                <c:pt idx="11031">
                  <c:v>1.5500000000000001E-10</c:v>
                </c:pt>
                <c:pt idx="11032">
                  <c:v>1.6200000000000001E-10</c:v>
                </c:pt>
                <c:pt idx="11033">
                  <c:v>1.5400000000000001E-10</c:v>
                </c:pt>
                <c:pt idx="11034">
                  <c:v>1.6200000000000001E-10</c:v>
                </c:pt>
                <c:pt idx="11035">
                  <c:v>1.58E-10</c:v>
                </c:pt>
                <c:pt idx="11036">
                  <c:v>1.5500000000000001E-10</c:v>
                </c:pt>
                <c:pt idx="11037">
                  <c:v>1.65E-10</c:v>
                </c:pt>
                <c:pt idx="11038">
                  <c:v>1.51E-10</c:v>
                </c:pt>
                <c:pt idx="11039">
                  <c:v>1.7000000000000001E-10</c:v>
                </c:pt>
                <c:pt idx="11040">
                  <c:v>1.6300000000000001E-10</c:v>
                </c:pt>
                <c:pt idx="11041">
                  <c:v>1.5500000000000001E-10</c:v>
                </c:pt>
                <c:pt idx="11042">
                  <c:v>1.4499999999999999E-10</c:v>
                </c:pt>
                <c:pt idx="11043">
                  <c:v>1.4499999999999999E-10</c:v>
                </c:pt>
                <c:pt idx="11044">
                  <c:v>1.51E-10</c:v>
                </c:pt>
                <c:pt idx="11045">
                  <c:v>1.65E-10</c:v>
                </c:pt>
                <c:pt idx="11046">
                  <c:v>1.5299999999999999E-10</c:v>
                </c:pt>
                <c:pt idx="11047">
                  <c:v>1.4499999999999999E-10</c:v>
                </c:pt>
                <c:pt idx="11048">
                  <c:v>1.56E-10</c:v>
                </c:pt>
                <c:pt idx="11049">
                  <c:v>1.5500000000000001E-10</c:v>
                </c:pt>
                <c:pt idx="11050">
                  <c:v>1.57E-10</c:v>
                </c:pt>
                <c:pt idx="11051">
                  <c:v>1.5199999999999999E-10</c:v>
                </c:pt>
                <c:pt idx="11052">
                  <c:v>1.58E-10</c:v>
                </c:pt>
                <c:pt idx="11053">
                  <c:v>1.4800000000000001E-10</c:v>
                </c:pt>
                <c:pt idx="11054">
                  <c:v>1.58E-10</c:v>
                </c:pt>
                <c:pt idx="11055">
                  <c:v>1.6100000000000001E-10</c:v>
                </c:pt>
                <c:pt idx="11056">
                  <c:v>1.4600000000000001E-10</c:v>
                </c:pt>
                <c:pt idx="11057">
                  <c:v>1.66E-10</c:v>
                </c:pt>
                <c:pt idx="11058">
                  <c:v>1.5E-10</c:v>
                </c:pt>
                <c:pt idx="11059">
                  <c:v>1.4499999999999999E-10</c:v>
                </c:pt>
                <c:pt idx="11060">
                  <c:v>1.7000000000000001E-10</c:v>
                </c:pt>
                <c:pt idx="11061">
                  <c:v>1.5E-10</c:v>
                </c:pt>
                <c:pt idx="11062">
                  <c:v>1.5299999999999999E-10</c:v>
                </c:pt>
                <c:pt idx="11063">
                  <c:v>1.4700000000000001E-10</c:v>
                </c:pt>
                <c:pt idx="11064">
                  <c:v>1.51E-10</c:v>
                </c:pt>
                <c:pt idx="11065">
                  <c:v>1.64E-10</c:v>
                </c:pt>
                <c:pt idx="11066">
                  <c:v>1.5E-10</c:v>
                </c:pt>
                <c:pt idx="11067">
                  <c:v>1.5199999999999999E-10</c:v>
                </c:pt>
                <c:pt idx="11068">
                  <c:v>1.5E-10</c:v>
                </c:pt>
                <c:pt idx="11069">
                  <c:v>1.7000000000000001E-10</c:v>
                </c:pt>
                <c:pt idx="11070">
                  <c:v>1.4399999999999999E-10</c:v>
                </c:pt>
                <c:pt idx="11071">
                  <c:v>1.5999999999999999E-10</c:v>
                </c:pt>
                <c:pt idx="11072">
                  <c:v>1.6300000000000001E-10</c:v>
                </c:pt>
                <c:pt idx="11073">
                  <c:v>1.56E-10</c:v>
                </c:pt>
                <c:pt idx="11074">
                  <c:v>1.6100000000000001E-10</c:v>
                </c:pt>
                <c:pt idx="11075">
                  <c:v>1.6200000000000001E-10</c:v>
                </c:pt>
                <c:pt idx="11076">
                  <c:v>1.42E-10</c:v>
                </c:pt>
                <c:pt idx="11077">
                  <c:v>1.5E-10</c:v>
                </c:pt>
                <c:pt idx="11078">
                  <c:v>1.5400000000000001E-10</c:v>
                </c:pt>
                <c:pt idx="11079">
                  <c:v>1.4000000000000001E-10</c:v>
                </c:pt>
                <c:pt idx="11080">
                  <c:v>1.4600000000000001E-10</c:v>
                </c:pt>
                <c:pt idx="11081">
                  <c:v>1.58E-10</c:v>
                </c:pt>
                <c:pt idx="11082">
                  <c:v>1.5299999999999999E-10</c:v>
                </c:pt>
                <c:pt idx="11083">
                  <c:v>1.57E-10</c:v>
                </c:pt>
                <c:pt idx="11084">
                  <c:v>1.41E-10</c:v>
                </c:pt>
                <c:pt idx="11085">
                  <c:v>1.57E-10</c:v>
                </c:pt>
                <c:pt idx="11086">
                  <c:v>1.58E-10</c:v>
                </c:pt>
                <c:pt idx="11087">
                  <c:v>1.51E-10</c:v>
                </c:pt>
                <c:pt idx="11088">
                  <c:v>1.43E-10</c:v>
                </c:pt>
                <c:pt idx="11089">
                  <c:v>1.41E-10</c:v>
                </c:pt>
                <c:pt idx="11090">
                  <c:v>1.7000000000000001E-10</c:v>
                </c:pt>
                <c:pt idx="11091">
                  <c:v>1.49E-10</c:v>
                </c:pt>
                <c:pt idx="11092">
                  <c:v>1.3200000000000001E-10</c:v>
                </c:pt>
                <c:pt idx="11093">
                  <c:v>1.6699999999999999E-10</c:v>
                </c:pt>
                <c:pt idx="11094">
                  <c:v>1.3799999999999999E-10</c:v>
                </c:pt>
                <c:pt idx="11095">
                  <c:v>1.5199999999999999E-10</c:v>
                </c:pt>
                <c:pt idx="11096">
                  <c:v>1.6100000000000001E-10</c:v>
                </c:pt>
                <c:pt idx="11097">
                  <c:v>1.7000000000000001E-10</c:v>
                </c:pt>
                <c:pt idx="11098">
                  <c:v>1.6200000000000001E-10</c:v>
                </c:pt>
                <c:pt idx="11099">
                  <c:v>1.5199999999999999E-10</c:v>
                </c:pt>
                <c:pt idx="11100">
                  <c:v>1.35E-10</c:v>
                </c:pt>
                <c:pt idx="11101">
                  <c:v>1.72E-10</c:v>
                </c:pt>
                <c:pt idx="11102">
                  <c:v>1.5199999999999999E-10</c:v>
                </c:pt>
                <c:pt idx="11103">
                  <c:v>1.43E-10</c:v>
                </c:pt>
                <c:pt idx="11104">
                  <c:v>1.5E-10</c:v>
                </c:pt>
                <c:pt idx="11105">
                  <c:v>1.5899999999999999E-10</c:v>
                </c:pt>
                <c:pt idx="11106">
                  <c:v>1.5E-10</c:v>
                </c:pt>
                <c:pt idx="11107">
                  <c:v>1.5299999999999999E-10</c:v>
                </c:pt>
                <c:pt idx="11108">
                  <c:v>1.49E-10</c:v>
                </c:pt>
                <c:pt idx="11109">
                  <c:v>1.6100000000000001E-10</c:v>
                </c:pt>
                <c:pt idx="11110">
                  <c:v>1.4700000000000001E-10</c:v>
                </c:pt>
                <c:pt idx="11111">
                  <c:v>1.2899999999999999E-10</c:v>
                </c:pt>
                <c:pt idx="11112">
                  <c:v>1.66E-10</c:v>
                </c:pt>
                <c:pt idx="11113">
                  <c:v>1.6200000000000001E-10</c:v>
                </c:pt>
                <c:pt idx="11114">
                  <c:v>1.5199999999999999E-10</c:v>
                </c:pt>
                <c:pt idx="11115">
                  <c:v>1.6100000000000001E-10</c:v>
                </c:pt>
                <c:pt idx="11116">
                  <c:v>1.4499999999999999E-10</c:v>
                </c:pt>
                <c:pt idx="11117">
                  <c:v>1.4700000000000001E-10</c:v>
                </c:pt>
                <c:pt idx="11118">
                  <c:v>1.5199999999999999E-10</c:v>
                </c:pt>
                <c:pt idx="11119">
                  <c:v>1.64E-10</c:v>
                </c:pt>
                <c:pt idx="11120">
                  <c:v>1.5899999999999999E-10</c:v>
                </c:pt>
                <c:pt idx="11121">
                  <c:v>1.41E-10</c:v>
                </c:pt>
                <c:pt idx="11122">
                  <c:v>1.5400000000000001E-10</c:v>
                </c:pt>
                <c:pt idx="11123">
                  <c:v>1.57E-10</c:v>
                </c:pt>
                <c:pt idx="11124">
                  <c:v>1.49E-10</c:v>
                </c:pt>
                <c:pt idx="11125">
                  <c:v>1.58E-10</c:v>
                </c:pt>
                <c:pt idx="11126">
                  <c:v>1.4600000000000001E-10</c:v>
                </c:pt>
                <c:pt idx="11127">
                  <c:v>1.3699999999999999E-10</c:v>
                </c:pt>
                <c:pt idx="11128">
                  <c:v>1.4399999999999999E-10</c:v>
                </c:pt>
                <c:pt idx="11129">
                  <c:v>1.58E-10</c:v>
                </c:pt>
                <c:pt idx="11130">
                  <c:v>1.5500000000000001E-10</c:v>
                </c:pt>
                <c:pt idx="11131">
                  <c:v>1.64E-10</c:v>
                </c:pt>
                <c:pt idx="11132">
                  <c:v>1.5400000000000001E-10</c:v>
                </c:pt>
                <c:pt idx="11133">
                  <c:v>1.57E-10</c:v>
                </c:pt>
                <c:pt idx="11134">
                  <c:v>1.35E-10</c:v>
                </c:pt>
                <c:pt idx="11135">
                  <c:v>1.4600000000000001E-10</c:v>
                </c:pt>
                <c:pt idx="11136">
                  <c:v>1.5899999999999999E-10</c:v>
                </c:pt>
                <c:pt idx="11137">
                  <c:v>1.4000000000000001E-10</c:v>
                </c:pt>
                <c:pt idx="11138">
                  <c:v>1.64E-10</c:v>
                </c:pt>
                <c:pt idx="11139">
                  <c:v>1.56E-10</c:v>
                </c:pt>
                <c:pt idx="11140">
                  <c:v>1.6100000000000001E-10</c:v>
                </c:pt>
                <c:pt idx="11141">
                  <c:v>1.42E-10</c:v>
                </c:pt>
                <c:pt idx="11142">
                  <c:v>1.5500000000000001E-10</c:v>
                </c:pt>
                <c:pt idx="11143">
                  <c:v>1.5500000000000001E-10</c:v>
                </c:pt>
                <c:pt idx="11144">
                  <c:v>1.4499999999999999E-10</c:v>
                </c:pt>
                <c:pt idx="11145">
                  <c:v>1.6100000000000001E-10</c:v>
                </c:pt>
                <c:pt idx="11146">
                  <c:v>1.35E-10</c:v>
                </c:pt>
                <c:pt idx="11147">
                  <c:v>1.5E-10</c:v>
                </c:pt>
                <c:pt idx="11148">
                  <c:v>1.51E-10</c:v>
                </c:pt>
                <c:pt idx="11149">
                  <c:v>1.49E-10</c:v>
                </c:pt>
                <c:pt idx="11150">
                  <c:v>1.42E-10</c:v>
                </c:pt>
                <c:pt idx="11151">
                  <c:v>1.64E-10</c:v>
                </c:pt>
                <c:pt idx="11152">
                  <c:v>1.6300000000000001E-10</c:v>
                </c:pt>
                <c:pt idx="11153">
                  <c:v>1.6300000000000001E-10</c:v>
                </c:pt>
                <c:pt idx="11154">
                  <c:v>1.65E-10</c:v>
                </c:pt>
                <c:pt idx="11155">
                  <c:v>1.66E-10</c:v>
                </c:pt>
                <c:pt idx="11156">
                  <c:v>1.5299999999999999E-10</c:v>
                </c:pt>
                <c:pt idx="11157">
                  <c:v>1.41E-10</c:v>
                </c:pt>
                <c:pt idx="11158">
                  <c:v>1.5400000000000001E-10</c:v>
                </c:pt>
                <c:pt idx="11159">
                  <c:v>1.5299999999999999E-10</c:v>
                </c:pt>
                <c:pt idx="11160">
                  <c:v>1.5899999999999999E-10</c:v>
                </c:pt>
                <c:pt idx="11161">
                  <c:v>1.4600000000000001E-10</c:v>
                </c:pt>
                <c:pt idx="11162">
                  <c:v>1.57E-10</c:v>
                </c:pt>
                <c:pt idx="11163">
                  <c:v>1.49E-10</c:v>
                </c:pt>
                <c:pt idx="11164">
                  <c:v>1.51E-10</c:v>
                </c:pt>
                <c:pt idx="11165">
                  <c:v>1.49E-10</c:v>
                </c:pt>
                <c:pt idx="11166">
                  <c:v>1.4700000000000001E-10</c:v>
                </c:pt>
                <c:pt idx="11167">
                  <c:v>1.4000000000000001E-10</c:v>
                </c:pt>
                <c:pt idx="11168">
                  <c:v>1.51E-10</c:v>
                </c:pt>
                <c:pt idx="11169">
                  <c:v>1.3799999999999999E-10</c:v>
                </c:pt>
                <c:pt idx="11170">
                  <c:v>1.58E-10</c:v>
                </c:pt>
                <c:pt idx="11171">
                  <c:v>1.5400000000000001E-10</c:v>
                </c:pt>
                <c:pt idx="11172">
                  <c:v>1.4000000000000001E-10</c:v>
                </c:pt>
                <c:pt idx="11173">
                  <c:v>1.51E-10</c:v>
                </c:pt>
                <c:pt idx="11174">
                  <c:v>1.41E-10</c:v>
                </c:pt>
                <c:pt idx="11175">
                  <c:v>1.51E-10</c:v>
                </c:pt>
                <c:pt idx="11176">
                  <c:v>1.4800000000000001E-10</c:v>
                </c:pt>
                <c:pt idx="11177">
                  <c:v>1.5400000000000001E-10</c:v>
                </c:pt>
                <c:pt idx="11178">
                  <c:v>1.6100000000000001E-10</c:v>
                </c:pt>
                <c:pt idx="11179">
                  <c:v>1.4600000000000001E-10</c:v>
                </c:pt>
                <c:pt idx="11180">
                  <c:v>1.5299999999999999E-10</c:v>
                </c:pt>
                <c:pt idx="11181">
                  <c:v>1.4499999999999999E-10</c:v>
                </c:pt>
                <c:pt idx="11182">
                  <c:v>1.5E-10</c:v>
                </c:pt>
                <c:pt idx="11183">
                  <c:v>1.3799999999999999E-10</c:v>
                </c:pt>
                <c:pt idx="11184">
                  <c:v>1.4399999999999999E-10</c:v>
                </c:pt>
                <c:pt idx="11185">
                  <c:v>1.6100000000000001E-10</c:v>
                </c:pt>
                <c:pt idx="11186">
                  <c:v>1.35E-10</c:v>
                </c:pt>
                <c:pt idx="11187">
                  <c:v>1.49E-10</c:v>
                </c:pt>
                <c:pt idx="11188">
                  <c:v>1.56E-10</c:v>
                </c:pt>
                <c:pt idx="11189">
                  <c:v>1.43E-10</c:v>
                </c:pt>
                <c:pt idx="11190">
                  <c:v>1.41E-10</c:v>
                </c:pt>
                <c:pt idx="11191">
                  <c:v>1.42E-10</c:v>
                </c:pt>
                <c:pt idx="11192">
                  <c:v>1.4399999999999999E-10</c:v>
                </c:pt>
                <c:pt idx="11193">
                  <c:v>1.5400000000000001E-10</c:v>
                </c:pt>
                <c:pt idx="11194">
                  <c:v>1.5999999999999999E-10</c:v>
                </c:pt>
                <c:pt idx="11195">
                  <c:v>1.4499999999999999E-10</c:v>
                </c:pt>
                <c:pt idx="11196">
                  <c:v>1.6300000000000001E-10</c:v>
                </c:pt>
                <c:pt idx="11197">
                  <c:v>1.4399999999999999E-10</c:v>
                </c:pt>
                <c:pt idx="11198">
                  <c:v>1.43E-10</c:v>
                </c:pt>
                <c:pt idx="11199">
                  <c:v>1.4800000000000001E-10</c:v>
                </c:pt>
                <c:pt idx="11200">
                  <c:v>1.41E-10</c:v>
                </c:pt>
                <c:pt idx="11201">
                  <c:v>1.57E-10</c:v>
                </c:pt>
                <c:pt idx="11202">
                  <c:v>1.5500000000000001E-10</c:v>
                </c:pt>
                <c:pt idx="11203">
                  <c:v>1.5299999999999999E-10</c:v>
                </c:pt>
                <c:pt idx="11204">
                  <c:v>1.43E-10</c:v>
                </c:pt>
                <c:pt idx="11205">
                  <c:v>1.51E-10</c:v>
                </c:pt>
                <c:pt idx="11206">
                  <c:v>1.6200000000000001E-10</c:v>
                </c:pt>
                <c:pt idx="11207">
                  <c:v>1.49E-10</c:v>
                </c:pt>
                <c:pt idx="11208">
                  <c:v>1.5299999999999999E-10</c:v>
                </c:pt>
                <c:pt idx="11209">
                  <c:v>1.4600000000000001E-10</c:v>
                </c:pt>
                <c:pt idx="11210">
                  <c:v>1.3699999999999999E-10</c:v>
                </c:pt>
                <c:pt idx="11211">
                  <c:v>1.4800000000000001E-10</c:v>
                </c:pt>
                <c:pt idx="11212">
                  <c:v>1.4000000000000001E-10</c:v>
                </c:pt>
                <c:pt idx="11213">
                  <c:v>1.4600000000000001E-10</c:v>
                </c:pt>
                <c:pt idx="11214">
                  <c:v>1.5199999999999999E-10</c:v>
                </c:pt>
                <c:pt idx="11215">
                  <c:v>1.5199999999999999E-10</c:v>
                </c:pt>
                <c:pt idx="11216">
                  <c:v>1.4600000000000001E-10</c:v>
                </c:pt>
                <c:pt idx="11217">
                  <c:v>1.5899999999999999E-10</c:v>
                </c:pt>
                <c:pt idx="11218">
                  <c:v>1.58E-10</c:v>
                </c:pt>
                <c:pt idx="11219">
                  <c:v>1.5199999999999999E-10</c:v>
                </c:pt>
                <c:pt idx="11220">
                  <c:v>1.6100000000000001E-10</c:v>
                </c:pt>
                <c:pt idx="11221">
                  <c:v>1.4800000000000001E-10</c:v>
                </c:pt>
                <c:pt idx="11222">
                  <c:v>1.6100000000000001E-10</c:v>
                </c:pt>
                <c:pt idx="11223">
                  <c:v>1.6100000000000001E-10</c:v>
                </c:pt>
                <c:pt idx="11224">
                  <c:v>1.51E-10</c:v>
                </c:pt>
                <c:pt idx="11225">
                  <c:v>1.51E-10</c:v>
                </c:pt>
                <c:pt idx="11226">
                  <c:v>1.4700000000000001E-10</c:v>
                </c:pt>
                <c:pt idx="11227">
                  <c:v>1.3799999999999999E-10</c:v>
                </c:pt>
                <c:pt idx="11228">
                  <c:v>1.5199999999999999E-10</c:v>
                </c:pt>
                <c:pt idx="11229">
                  <c:v>1.4499999999999999E-10</c:v>
                </c:pt>
                <c:pt idx="11230">
                  <c:v>1.42E-10</c:v>
                </c:pt>
                <c:pt idx="11231">
                  <c:v>1.5299999999999999E-10</c:v>
                </c:pt>
                <c:pt idx="11232">
                  <c:v>1.4600000000000001E-10</c:v>
                </c:pt>
                <c:pt idx="11233">
                  <c:v>1.49E-10</c:v>
                </c:pt>
                <c:pt idx="11234">
                  <c:v>1.6900000000000001E-10</c:v>
                </c:pt>
                <c:pt idx="11235">
                  <c:v>1.43E-10</c:v>
                </c:pt>
                <c:pt idx="11236">
                  <c:v>1.36E-10</c:v>
                </c:pt>
                <c:pt idx="11237">
                  <c:v>1.4499999999999999E-10</c:v>
                </c:pt>
                <c:pt idx="11238">
                  <c:v>1.64E-10</c:v>
                </c:pt>
                <c:pt idx="11239">
                  <c:v>1.34E-10</c:v>
                </c:pt>
                <c:pt idx="11240">
                  <c:v>1.4399999999999999E-10</c:v>
                </c:pt>
                <c:pt idx="11241">
                  <c:v>1.36E-10</c:v>
                </c:pt>
                <c:pt idx="11242">
                  <c:v>1.5400000000000001E-10</c:v>
                </c:pt>
                <c:pt idx="11243">
                  <c:v>1.42E-10</c:v>
                </c:pt>
                <c:pt idx="11244">
                  <c:v>1.4000000000000001E-10</c:v>
                </c:pt>
                <c:pt idx="11245">
                  <c:v>1.4499999999999999E-10</c:v>
                </c:pt>
                <c:pt idx="11246">
                  <c:v>1.34E-10</c:v>
                </c:pt>
                <c:pt idx="11247">
                  <c:v>1.5400000000000001E-10</c:v>
                </c:pt>
                <c:pt idx="11248">
                  <c:v>1.5199999999999999E-10</c:v>
                </c:pt>
                <c:pt idx="11249">
                  <c:v>1.3699999999999999E-10</c:v>
                </c:pt>
                <c:pt idx="11250">
                  <c:v>1.41E-10</c:v>
                </c:pt>
                <c:pt idx="11251">
                  <c:v>1.4399999999999999E-10</c:v>
                </c:pt>
                <c:pt idx="11252">
                  <c:v>1.58E-10</c:v>
                </c:pt>
                <c:pt idx="11253">
                  <c:v>1.4399999999999999E-10</c:v>
                </c:pt>
                <c:pt idx="11254">
                  <c:v>1.51E-10</c:v>
                </c:pt>
                <c:pt idx="11255">
                  <c:v>1.42E-10</c:v>
                </c:pt>
                <c:pt idx="11256">
                  <c:v>1.5500000000000001E-10</c:v>
                </c:pt>
                <c:pt idx="11257">
                  <c:v>1.51E-10</c:v>
                </c:pt>
                <c:pt idx="11258">
                  <c:v>1.5500000000000001E-10</c:v>
                </c:pt>
                <c:pt idx="11259">
                  <c:v>1.41E-10</c:v>
                </c:pt>
                <c:pt idx="11260">
                  <c:v>1.42E-10</c:v>
                </c:pt>
                <c:pt idx="11261">
                  <c:v>1.4600000000000001E-10</c:v>
                </c:pt>
                <c:pt idx="11262">
                  <c:v>1.5999999999999999E-10</c:v>
                </c:pt>
                <c:pt idx="11263">
                  <c:v>1.5999999999999999E-10</c:v>
                </c:pt>
                <c:pt idx="11264">
                  <c:v>1.4399999999999999E-10</c:v>
                </c:pt>
                <c:pt idx="11265">
                  <c:v>1.56E-10</c:v>
                </c:pt>
                <c:pt idx="11266">
                  <c:v>1.41E-10</c:v>
                </c:pt>
                <c:pt idx="11267">
                  <c:v>1.5899999999999999E-10</c:v>
                </c:pt>
                <c:pt idx="11268">
                  <c:v>1.3699999999999999E-10</c:v>
                </c:pt>
                <c:pt idx="11269">
                  <c:v>1.5199999999999999E-10</c:v>
                </c:pt>
                <c:pt idx="11270">
                  <c:v>1.41E-10</c:v>
                </c:pt>
                <c:pt idx="11271">
                  <c:v>1.5400000000000001E-10</c:v>
                </c:pt>
                <c:pt idx="11272">
                  <c:v>1.49E-10</c:v>
                </c:pt>
                <c:pt idx="11273">
                  <c:v>1.36E-10</c:v>
                </c:pt>
                <c:pt idx="11274">
                  <c:v>1.43E-10</c:v>
                </c:pt>
                <c:pt idx="11275">
                  <c:v>1.4700000000000001E-10</c:v>
                </c:pt>
                <c:pt idx="11276">
                  <c:v>1.6300000000000001E-10</c:v>
                </c:pt>
                <c:pt idx="11277">
                  <c:v>1.6100000000000001E-10</c:v>
                </c:pt>
                <c:pt idx="11278">
                  <c:v>1.3699999999999999E-10</c:v>
                </c:pt>
                <c:pt idx="11279">
                  <c:v>1.43E-10</c:v>
                </c:pt>
                <c:pt idx="11280">
                  <c:v>1.3900000000000001E-10</c:v>
                </c:pt>
                <c:pt idx="11281">
                  <c:v>1.4700000000000001E-10</c:v>
                </c:pt>
                <c:pt idx="11282">
                  <c:v>1.34E-10</c:v>
                </c:pt>
                <c:pt idx="11283">
                  <c:v>1.5E-10</c:v>
                </c:pt>
                <c:pt idx="11284">
                  <c:v>1.51E-10</c:v>
                </c:pt>
                <c:pt idx="11285">
                  <c:v>1.35E-10</c:v>
                </c:pt>
                <c:pt idx="11286">
                  <c:v>1.4499999999999999E-10</c:v>
                </c:pt>
                <c:pt idx="11287">
                  <c:v>1.34E-10</c:v>
                </c:pt>
                <c:pt idx="11288">
                  <c:v>1.5500000000000001E-10</c:v>
                </c:pt>
                <c:pt idx="11289">
                  <c:v>1.4399999999999999E-10</c:v>
                </c:pt>
                <c:pt idx="11290">
                  <c:v>1.4399999999999999E-10</c:v>
                </c:pt>
                <c:pt idx="11291">
                  <c:v>1.5500000000000001E-10</c:v>
                </c:pt>
                <c:pt idx="11292">
                  <c:v>1.41E-10</c:v>
                </c:pt>
                <c:pt idx="11293">
                  <c:v>1.49E-10</c:v>
                </c:pt>
                <c:pt idx="11294">
                  <c:v>1.4800000000000001E-10</c:v>
                </c:pt>
                <c:pt idx="11295">
                  <c:v>1.43E-10</c:v>
                </c:pt>
                <c:pt idx="11296">
                  <c:v>1.5E-10</c:v>
                </c:pt>
                <c:pt idx="11297">
                  <c:v>1.35E-10</c:v>
                </c:pt>
                <c:pt idx="11298">
                  <c:v>1.5E-10</c:v>
                </c:pt>
                <c:pt idx="11299">
                  <c:v>1.4499999999999999E-10</c:v>
                </c:pt>
                <c:pt idx="11300">
                  <c:v>1.43E-10</c:v>
                </c:pt>
                <c:pt idx="11301">
                  <c:v>1.51E-10</c:v>
                </c:pt>
                <c:pt idx="11302">
                  <c:v>1.57E-10</c:v>
                </c:pt>
                <c:pt idx="11303">
                  <c:v>1.72E-10</c:v>
                </c:pt>
                <c:pt idx="11304">
                  <c:v>1.2299999999999999E-10</c:v>
                </c:pt>
                <c:pt idx="11305">
                  <c:v>1.58E-10</c:v>
                </c:pt>
                <c:pt idx="11306">
                  <c:v>1.43E-10</c:v>
                </c:pt>
                <c:pt idx="11307">
                  <c:v>1.7000000000000001E-10</c:v>
                </c:pt>
                <c:pt idx="11308">
                  <c:v>1.5400000000000001E-10</c:v>
                </c:pt>
                <c:pt idx="11309">
                  <c:v>1.49E-10</c:v>
                </c:pt>
                <c:pt idx="11310">
                  <c:v>1.49E-10</c:v>
                </c:pt>
                <c:pt idx="11311">
                  <c:v>1.6100000000000001E-10</c:v>
                </c:pt>
                <c:pt idx="11312">
                  <c:v>1.4399999999999999E-10</c:v>
                </c:pt>
                <c:pt idx="11313">
                  <c:v>1.58E-10</c:v>
                </c:pt>
                <c:pt idx="11314">
                  <c:v>1.4499999999999999E-10</c:v>
                </c:pt>
                <c:pt idx="11315">
                  <c:v>1.4600000000000001E-10</c:v>
                </c:pt>
                <c:pt idx="11316">
                  <c:v>1.5500000000000001E-10</c:v>
                </c:pt>
                <c:pt idx="11317">
                  <c:v>1.56E-10</c:v>
                </c:pt>
                <c:pt idx="11318">
                  <c:v>1.65E-10</c:v>
                </c:pt>
                <c:pt idx="11319">
                  <c:v>1.5199999999999999E-10</c:v>
                </c:pt>
                <c:pt idx="11320">
                  <c:v>1.6100000000000001E-10</c:v>
                </c:pt>
                <c:pt idx="11321">
                  <c:v>1.3900000000000001E-10</c:v>
                </c:pt>
                <c:pt idx="11322">
                  <c:v>1.57E-10</c:v>
                </c:pt>
                <c:pt idx="11323">
                  <c:v>1.42E-10</c:v>
                </c:pt>
                <c:pt idx="11324">
                  <c:v>1.51E-10</c:v>
                </c:pt>
                <c:pt idx="11325">
                  <c:v>1.43E-10</c:v>
                </c:pt>
                <c:pt idx="11326">
                  <c:v>1.49E-10</c:v>
                </c:pt>
                <c:pt idx="11327">
                  <c:v>1.4800000000000001E-10</c:v>
                </c:pt>
                <c:pt idx="11328">
                  <c:v>1.4000000000000001E-10</c:v>
                </c:pt>
                <c:pt idx="11329">
                  <c:v>1.5E-10</c:v>
                </c:pt>
                <c:pt idx="11330">
                  <c:v>1.49E-10</c:v>
                </c:pt>
                <c:pt idx="11331">
                  <c:v>1.5E-10</c:v>
                </c:pt>
                <c:pt idx="11332">
                  <c:v>1.5400000000000001E-10</c:v>
                </c:pt>
                <c:pt idx="11333">
                  <c:v>1.3900000000000001E-10</c:v>
                </c:pt>
                <c:pt idx="11334">
                  <c:v>1.5500000000000001E-10</c:v>
                </c:pt>
                <c:pt idx="11335">
                  <c:v>1.4000000000000001E-10</c:v>
                </c:pt>
                <c:pt idx="11336">
                  <c:v>1.4700000000000001E-10</c:v>
                </c:pt>
                <c:pt idx="11337">
                  <c:v>1.64E-10</c:v>
                </c:pt>
                <c:pt idx="11338">
                  <c:v>1.5400000000000001E-10</c:v>
                </c:pt>
                <c:pt idx="11339">
                  <c:v>1.5E-10</c:v>
                </c:pt>
                <c:pt idx="11340">
                  <c:v>1.5400000000000001E-10</c:v>
                </c:pt>
                <c:pt idx="11341">
                  <c:v>1.51E-10</c:v>
                </c:pt>
                <c:pt idx="11342">
                  <c:v>1.57E-10</c:v>
                </c:pt>
                <c:pt idx="11343">
                  <c:v>1.43E-10</c:v>
                </c:pt>
                <c:pt idx="11344">
                  <c:v>1.3900000000000001E-10</c:v>
                </c:pt>
                <c:pt idx="11345">
                  <c:v>1.5400000000000001E-10</c:v>
                </c:pt>
                <c:pt idx="11346">
                  <c:v>1.4600000000000001E-10</c:v>
                </c:pt>
                <c:pt idx="11347">
                  <c:v>1.3900000000000001E-10</c:v>
                </c:pt>
                <c:pt idx="11348">
                  <c:v>1.4700000000000001E-10</c:v>
                </c:pt>
                <c:pt idx="11349">
                  <c:v>1.6699999999999999E-10</c:v>
                </c:pt>
                <c:pt idx="11350">
                  <c:v>1.4600000000000001E-10</c:v>
                </c:pt>
                <c:pt idx="11351">
                  <c:v>1.49E-10</c:v>
                </c:pt>
                <c:pt idx="11352">
                  <c:v>1.4700000000000001E-10</c:v>
                </c:pt>
                <c:pt idx="11353">
                  <c:v>1.49E-10</c:v>
                </c:pt>
                <c:pt idx="11354">
                  <c:v>1.6100000000000001E-10</c:v>
                </c:pt>
                <c:pt idx="11355">
                  <c:v>1.4700000000000001E-10</c:v>
                </c:pt>
                <c:pt idx="11356">
                  <c:v>1.42E-10</c:v>
                </c:pt>
                <c:pt idx="11357">
                  <c:v>1.43E-10</c:v>
                </c:pt>
                <c:pt idx="11358">
                  <c:v>1.5199999999999999E-10</c:v>
                </c:pt>
                <c:pt idx="11359">
                  <c:v>1.42E-10</c:v>
                </c:pt>
                <c:pt idx="11360">
                  <c:v>1.5199999999999999E-10</c:v>
                </c:pt>
                <c:pt idx="11361">
                  <c:v>1.49E-10</c:v>
                </c:pt>
                <c:pt idx="11362">
                  <c:v>1.51E-10</c:v>
                </c:pt>
                <c:pt idx="11363">
                  <c:v>1.3900000000000001E-10</c:v>
                </c:pt>
                <c:pt idx="11364">
                  <c:v>1.6100000000000001E-10</c:v>
                </c:pt>
                <c:pt idx="11365">
                  <c:v>1.3900000000000001E-10</c:v>
                </c:pt>
                <c:pt idx="11366">
                  <c:v>1.5899999999999999E-10</c:v>
                </c:pt>
                <c:pt idx="11367">
                  <c:v>1.51E-10</c:v>
                </c:pt>
                <c:pt idx="11368">
                  <c:v>1.43E-10</c:v>
                </c:pt>
                <c:pt idx="11369">
                  <c:v>1.6300000000000001E-10</c:v>
                </c:pt>
                <c:pt idx="11370">
                  <c:v>1.4700000000000001E-10</c:v>
                </c:pt>
                <c:pt idx="11371">
                  <c:v>1.5299999999999999E-10</c:v>
                </c:pt>
                <c:pt idx="11372">
                  <c:v>1.4800000000000001E-10</c:v>
                </c:pt>
                <c:pt idx="11373">
                  <c:v>1.5199999999999999E-10</c:v>
                </c:pt>
                <c:pt idx="11374">
                  <c:v>1.6100000000000001E-10</c:v>
                </c:pt>
                <c:pt idx="11375">
                  <c:v>1.73E-10</c:v>
                </c:pt>
                <c:pt idx="11376">
                  <c:v>1.49E-10</c:v>
                </c:pt>
                <c:pt idx="11377">
                  <c:v>1.3200000000000001E-10</c:v>
                </c:pt>
                <c:pt idx="11378">
                  <c:v>1.3900000000000001E-10</c:v>
                </c:pt>
                <c:pt idx="11379">
                  <c:v>1.65E-10</c:v>
                </c:pt>
                <c:pt idx="11380">
                  <c:v>1.5199999999999999E-10</c:v>
                </c:pt>
                <c:pt idx="11381">
                  <c:v>1.5199999999999999E-10</c:v>
                </c:pt>
                <c:pt idx="11382">
                  <c:v>1.5199999999999999E-10</c:v>
                </c:pt>
                <c:pt idx="11383">
                  <c:v>1.4700000000000001E-10</c:v>
                </c:pt>
                <c:pt idx="11384">
                  <c:v>1.58E-10</c:v>
                </c:pt>
                <c:pt idx="11385">
                  <c:v>1.3900000000000001E-10</c:v>
                </c:pt>
                <c:pt idx="11386">
                  <c:v>1.5999999999999999E-10</c:v>
                </c:pt>
                <c:pt idx="11387">
                  <c:v>1.51E-10</c:v>
                </c:pt>
                <c:pt idx="11388">
                  <c:v>1.43E-10</c:v>
                </c:pt>
                <c:pt idx="11389">
                  <c:v>1.41E-10</c:v>
                </c:pt>
                <c:pt idx="11390">
                  <c:v>1.6799999999999999E-10</c:v>
                </c:pt>
                <c:pt idx="11391">
                  <c:v>1.64E-10</c:v>
                </c:pt>
                <c:pt idx="11392">
                  <c:v>1.64E-10</c:v>
                </c:pt>
                <c:pt idx="11393">
                  <c:v>1.4800000000000001E-10</c:v>
                </c:pt>
                <c:pt idx="11394">
                  <c:v>1.4399999999999999E-10</c:v>
                </c:pt>
                <c:pt idx="11395">
                  <c:v>1.41E-10</c:v>
                </c:pt>
                <c:pt idx="11396">
                  <c:v>1.3799999999999999E-10</c:v>
                </c:pt>
                <c:pt idx="11397">
                  <c:v>1.42E-10</c:v>
                </c:pt>
                <c:pt idx="11398">
                  <c:v>1.4700000000000001E-10</c:v>
                </c:pt>
                <c:pt idx="11399">
                  <c:v>1.3200000000000001E-10</c:v>
                </c:pt>
                <c:pt idx="11400">
                  <c:v>1.51E-10</c:v>
                </c:pt>
                <c:pt idx="11401">
                  <c:v>1.4800000000000001E-10</c:v>
                </c:pt>
                <c:pt idx="11402">
                  <c:v>1.34E-10</c:v>
                </c:pt>
                <c:pt idx="11403">
                  <c:v>1.41E-10</c:v>
                </c:pt>
                <c:pt idx="11404">
                  <c:v>1.56E-10</c:v>
                </c:pt>
                <c:pt idx="11405">
                  <c:v>1.5400000000000001E-10</c:v>
                </c:pt>
                <c:pt idx="11406">
                  <c:v>1.4700000000000001E-10</c:v>
                </c:pt>
                <c:pt idx="11407">
                  <c:v>1.4600000000000001E-10</c:v>
                </c:pt>
                <c:pt idx="11408">
                  <c:v>1.49E-10</c:v>
                </c:pt>
                <c:pt idx="11409">
                  <c:v>1.5500000000000001E-10</c:v>
                </c:pt>
                <c:pt idx="11410">
                  <c:v>1.5400000000000001E-10</c:v>
                </c:pt>
                <c:pt idx="11411">
                  <c:v>1.49E-10</c:v>
                </c:pt>
                <c:pt idx="11412">
                  <c:v>1.4600000000000001E-10</c:v>
                </c:pt>
                <c:pt idx="11413">
                  <c:v>1.4399999999999999E-10</c:v>
                </c:pt>
                <c:pt idx="11414">
                  <c:v>1.4499999999999999E-10</c:v>
                </c:pt>
                <c:pt idx="11415">
                  <c:v>1.5899999999999999E-10</c:v>
                </c:pt>
                <c:pt idx="11416">
                  <c:v>1.5199999999999999E-10</c:v>
                </c:pt>
                <c:pt idx="11417">
                  <c:v>1.4399999999999999E-10</c:v>
                </c:pt>
                <c:pt idx="11418">
                  <c:v>1.5899999999999999E-10</c:v>
                </c:pt>
                <c:pt idx="11419">
                  <c:v>1.4399999999999999E-10</c:v>
                </c:pt>
                <c:pt idx="11420">
                  <c:v>1.4800000000000001E-10</c:v>
                </c:pt>
                <c:pt idx="11421">
                  <c:v>1.49E-10</c:v>
                </c:pt>
                <c:pt idx="11422">
                  <c:v>1.49E-10</c:v>
                </c:pt>
                <c:pt idx="11423">
                  <c:v>1.36E-10</c:v>
                </c:pt>
                <c:pt idx="11424">
                  <c:v>1.3200000000000001E-10</c:v>
                </c:pt>
                <c:pt idx="11425">
                  <c:v>1.5E-10</c:v>
                </c:pt>
                <c:pt idx="11426">
                  <c:v>1.4399999999999999E-10</c:v>
                </c:pt>
                <c:pt idx="11427">
                  <c:v>1.4700000000000001E-10</c:v>
                </c:pt>
                <c:pt idx="11428">
                  <c:v>1.5299999999999999E-10</c:v>
                </c:pt>
                <c:pt idx="11429">
                  <c:v>1.51E-10</c:v>
                </c:pt>
                <c:pt idx="11430">
                  <c:v>1.5400000000000001E-10</c:v>
                </c:pt>
                <c:pt idx="11431">
                  <c:v>1.41E-10</c:v>
                </c:pt>
                <c:pt idx="11432">
                  <c:v>1.41E-10</c:v>
                </c:pt>
                <c:pt idx="11433">
                  <c:v>1.4600000000000001E-10</c:v>
                </c:pt>
                <c:pt idx="11434">
                  <c:v>1.6100000000000001E-10</c:v>
                </c:pt>
                <c:pt idx="11435">
                  <c:v>1.5899999999999999E-10</c:v>
                </c:pt>
                <c:pt idx="11436">
                  <c:v>1.3900000000000001E-10</c:v>
                </c:pt>
                <c:pt idx="11437">
                  <c:v>1.49E-10</c:v>
                </c:pt>
                <c:pt idx="11438">
                  <c:v>1.66E-10</c:v>
                </c:pt>
                <c:pt idx="11439">
                  <c:v>1.3300000000000001E-10</c:v>
                </c:pt>
                <c:pt idx="11440">
                  <c:v>1.5199999999999999E-10</c:v>
                </c:pt>
                <c:pt idx="11441">
                  <c:v>1.3900000000000001E-10</c:v>
                </c:pt>
                <c:pt idx="11442">
                  <c:v>1.4700000000000001E-10</c:v>
                </c:pt>
                <c:pt idx="11443">
                  <c:v>1.49E-10</c:v>
                </c:pt>
                <c:pt idx="11444">
                  <c:v>1.4700000000000001E-10</c:v>
                </c:pt>
                <c:pt idx="11445">
                  <c:v>1.43E-10</c:v>
                </c:pt>
                <c:pt idx="11446">
                  <c:v>1.3699999999999999E-10</c:v>
                </c:pt>
                <c:pt idx="11447">
                  <c:v>1.51E-10</c:v>
                </c:pt>
                <c:pt idx="11448">
                  <c:v>1.5199999999999999E-10</c:v>
                </c:pt>
                <c:pt idx="11449">
                  <c:v>1.4700000000000001E-10</c:v>
                </c:pt>
                <c:pt idx="11450">
                  <c:v>1.3100000000000001E-10</c:v>
                </c:pt>
                <c:pt idx="11451">
                  <c:v>1.36E-10</c:v>
                </c:pt>
                <c:pt idx="11452">
                  <c:v>1.3900000000000001E-10</c:v>
                </c:pt>
                <c:pt idx="11453">
                  <c:v>1.6100000000000001E-10</c:v>
                </c:pt>
                <c:pt idx="11454">
                  <c:v>1.4800000000000001E-10</c:v>
                </c:pt>
                <c:pt idx="11455">
                  <c:v>1.51E-10</c:v>
                </c:pt>
                <c:pt idx="11456">
                  <c:v>1.6200000000000001E-10</c:v>
                </c:pt>
                <c:pt idx="11457">
                  <c:v>1.5199999999999999E-10</c:v>
                </c:pt>
                <c:pt idx="11458">
                  <c:v>1.3200000000000001E-10</c:v>
                </c:pt>
                <c:pt idx="11459">
                  <c:v>1.51E-10</c:v>
                </c:pt>
                <c:pt idx="11460">
                  <c:v>1.4000000000000001E-10</c:v>
                </c:pt>
                <c:pt idx="11461">
                  <c:v>1.3900000000000001E-10</c:v>
                </c:pt>
                <c:pt idx="11462">
                  <c:v>1.4700000000000001E-10</c:v>
                </c:pt>
                <c:pt idx="11463">
                  <c:v>1.3900000000000001E-10</c:v>
                </c:pt>
                <c:pt idx="11464">
                  <c:v>1.5E-10</c:v>
                </c:pt>
                <c:pt idx="11465">
                  <c:v>1.43E-10</c:v>
                </c:pt>
                <c:pt idx="11466">
                  <c:v>1.43E-10</c:v>
                </c:pt>
                <c:pt idx="11467">
                  <c:v>1.42E-10</c:v>
                </c:pt>
                <c:pt idx="11468">
                  <c:v>1.41E-10</c:v>
                </c:pt>
                <c:pt idx="11469">
                  <c:v>1.51E-10</c:v>
                </c:pt>
                <c:pt idx="11470">
                  <c:v>1.3799999999999999E-10</c:v>
                </c:pt>
                <c:pt idx="11471">
                  <c:v>1.5E-10</c:v>
                </c:pt>
                <c:pt idx="11472">
                  <c:v>1.43E-10</c:v>
                </c:pt>
                <c:pt idx="11473">
                  <c:v>1.4800000000000001E-10</c:v>
                </c:pt>
                <c:pt idx="11474">
                  <c:v>1.5899999999999999E-10</c:v>
                </c:pt>
                <c:pt idx="11475">
                  <c:v>1.56E-10</c:v>
                </c:pt>
                <c:pt idx="11476">
                  <c:v>1.35E-10</c:v>
                </c:pt>
                <c:pt idx="11477">
                  <c:v>1.57E-10</c:v>
                </c:pt>
                <c:pt idx="11478">
                  <c:v>1.5299999999999999E-10</c:v>
                </c:pt>
                <c:pt idx="11479">
                  <c:v>1.4700000000000001E-10</c:v>
                </c:pt>
                <c:pt idx="11480">
                  <c:v>1.42E-10</c:v>
                </c:pt>
                <c:pt idx="11481">
                  <c:v>1.5899999999999999E-10</c:v>
                </c:pt>
                <c:pt idx="11482">
                  <c:v>1.3900000000000001E-10</c:v>
                </c:pt>
                <c:pt idx="11483">
                  <c:v>1.51E-10</c:v>
                </c:pt>
                <c:pt idx="11484">
                  <c:v>1.5999999999999999E-10</c:v>
                </c:pt>
                <c:pt idx="11485">
                  <c:v>1.65E-10</c:v>
                </c:pt>
                <c:pt idx="11486">
                  <c:v>1.5299999999999999E-10</c:v>
                </c:pt>
                <c:pt idx="11487">
                  <c:v>1.3799999999999999E-10</c:v>
                </c:pt>
                <c:pt idx="11488">
                  <c:v>1.27E-10</c:v>
                </c:pt>
                <c:pt idx="11489">
                  <c:v>1.35E-10</c:v>
                </c:pt>
                <c:pt idx="11490">
                  <c:v>1.43E-10</c:v>
                </c:pt>
                <c:pt idx="11491">
                  <c:v>1.5400000000000001E-10</c:v>
                </c:pt>
                <c:pt idx="11492">
                  <c:v>1.49E-10</c:v>
                </c:pt>
                <c:pt idx="11493">
                  <c:v>1.43E-10</c:v>
                </c:pt>
                <c:pt idx="11494">
                  <c:v>1.4399999999999999E-10</c:v>
                </c:pt>
                <c:pt idx="11495">
                  <c:v>1.36E-10</c:v>
                </c:pt>
                <c:pt idx="11496">
                  <c:v>1.3900000000000001E-10</c:v>
                </c:pt>
                <c:pt idx="11497">
                  <c:v>1.4800000000000001E-10</c:v>
                </c:pt>
                <c:pt idx="11498">
                  <c:v>1.43E-10</c:v>
                </c:pt>
                <c:pt idx="11499">
                  <c:v>1.5500000000000001E-10</c:v>
                </c:pt>
                <c:pt idx="11500">
                  <c:v>1.4800000000000001E-10</c:v>
                </c:pt>
                <c:pt idx="11501">
                  <c:v>1.51E-10</c:v>
                </c:pt>
                <c:pt idx="11502">
                  <c:v>1.42E-10</c:v>
                </c:pt>
                <c:pt idx="11503">
                  <c:v>1.51E-10</c:v>
                </c:pt>
                <c:pt idx="11504">
                  <c:v>1.64E-10</c:v>
                </c:pt>
                <c:pt idx="11505">
                  <c:v>1.43E-10</c:v>
                </c:pt>
                <c:pt idx="11506">
                  <c:v>1.4700000000000001E-10</c:v>
                </c:pt>
                <c:pt idx="11507">
                  <c:v>1.3900000000000001E-10</c:v>
                </c:pt>
                <c:pt idx="11508">
                  <c:v>1.3799999999999999E-10</c:v>
                </c:pt>
                <c:pt idx="11509">
                  <c:v>1.5999999999999999E-10</c:v>
                </c:pt>
                <c:pt idx="11510">
                  <c:v>1.6799999999999999E-10</c:v>
                </c:pt>
                <c:pt idx="11511">
                  <c:v>1.43E-10</c:v>
                </c:pt>
                <c:pt idx="11512">
                  <c:v>1.5500000000000001E-10</c:v>
                </c:pt>
                <c:pt idx="11513">
                  <c:v>1.42E-10</c:v>
                </c:pt>
                <c:pt idx="11514">
                  <c:v>1.57E-10</c:v>
                </c:pt>
                <c:pt idx="11515">
                  <c:v>1.42E-10</c:v>
                </c:pt>
                <c:pt idx="11516">
                  <c:v>1.58E-10</c:v>
                </c:pt>
                <c:pt idx="11517">
                  <c:v>1.5299999999999999E-10</c:v>
                </c:pt>
                <c:pt idx="11518">
                  <c:v>1.3900000000000001E-10</c:v>
                </c:pt>
                <c:pt idx="11519">
                  <c:v>1.4000000000000001E-10</c:v>
                </c:pt>
                <c:pt idx="11520">
                  <c:v>1.4800000000000001E-10</c:v>
                </c:pt>
                <c:pt idx="11521">
                  <c:v>1.4499999999999999E-10</c:v>
                </c:pt>
                <c:pt idx="11522">
                  <c:v>1.36E-10</c:v>
                </c:pt>
                <c:pt idx="11523">
                  <c:v>1.36E-10</c:v>
                </c:pt>
                <c:pt idx="11524">
                  <c:v>1.58E-10</c:v>
                </c:pt>
                <c:pt idx="11525">
                  <c:v>1.3799999999999999E-10</c:v>
                </c:pt>
                <c:pt idx="11526">
                  <c:v>1.49E-10</c:v>
                </c:pt>
                <c:pt idx="11527">
                  <c:v>1.43E-10</c:v>
                </c:pt>
                <c:pt idx="11528">
                  <c:v>1.4700000000000001E-10</c:v>
                </c:pt>
                <c:pt idx="11529">
                  <c:v>1.4600000000000001E-10</c:v>
                </c:pt>
                <c:pt idx="11530">
                  <c:v>1.3300000000000001E-10</c:v>
                </c:pt>
                <c:pt idx="11531">
                  <c:v>1.5299999999999999E-10</c:v>
                </c:pt>
                <c:pt idx="11532">
                  <c:v>1.49E-10</c:v>
                </c:pt>
                <c:pt idx="11533">
                  <c:v>1.6300000000000001E-10</c:v>
                </c:pt>
                <c:pt idx="11534">
                  <c:v>1.5400000000000001E-10</c:v>
                </c:pt>
                <c:pt idx="11535">
                  <c:v>1.43E-10</c:v>
                </c:pt>
                <c:pt idx="11536">
                  <c:v>1.5400000000000001E-10</c:v>
                </c:pt>
                <c:pt idx="11537">
                  <c:v>1.43E-10</c:v>
                </c:pt>
                <c:pt idx="11538">
                  <c:v>1.36E-10</c:v>
                </c:pt>
                <c:pt idx="11539">
                  <c:v>1.34E-10</c:v>
                </c:pt>
                <c:pt idx="11540">
                  <c:v>1.5999999999999999E-10</c:v>
                </c:pt>
                <c:pt idx="11541">
                  <c:v>1.58E-10</c:v>
                </c:pt>
                <c:pt idx="11542">
                  <c:v>1.4800000000000001E-10</c:v>
                </c:pt>
                <c:pt idx="11543">
                  <c:v>1.3799999999999999E-10</c:v>
                </c:pt>
                <c:pt idx="11544">
                  <c:v>1.56E-10</c:v>
                </c:pt>
                <c:pt idx="11545">
                  <c:v>1.49E-10</c:v>
                </c:pt>
                <c:pt idx="11546">
                  <c:v>1.56E-10</c:v>
                </c:pt>
                <c:pt idx="11547">
                  <c:v>1.4399999999999999E-10</c:v>
                </c:pt>
                <c:pt idx="11548">
                  <c:v>1.41E-10</c:v>
                </c:pt>
                <c:pt idx="11549">
                  <c:v>1.42E-10</c:v>
                </c:pt>
                <c:pt idx="11550">
                  <c:v>1.5500000000000001E-10</c:v>
                </c:pt>
                <c:pt idx="11551">
                  <c:v>1.4700000000000001E-10</c:v>
                </c:pt>
                <c:pt idx="11552">
                  <c:v>1.5899999999999999E-10</c:v>
                </c:pt>
                <c:pt idx="11553">
                  <c:v>1.43E-10</c:v>
                </c:pt>
                <c:pt idx="11554">
                  <c:v>1.51E-10</c:v>
                </c:pt>
                <c:pt idx="11555">
                  <c:v>1.35E-10</c:v>
                </c:pt>
                <c:pt idx="11556">
                  <c:v>1.4600000000000001E-10</c:v>
                </c:pt>
                <c:pt idx="11557">
                  <c:v>1.5299999999999999E-10</c:v>
                </c:pt>
                <c:pt idx="11558">
                  <c:v>1.4700000000000001E-10</c:v>
                </c:pt>
                <c:pt idx="11559">
                  <c:v>1.4399999999999999E-10</c:v>
                </c:pt>
                <c:pt idx="11560">
                  <c:v>1.5400000000000001E-10</c:v>
                </c:pt>
                <c:pt idx="11561">
                  <c:v>1.4499999999999999E-10</c:v>
                </c:pt>
                <c:pt idx="11562">
                  <c:v>1.6300000000000001E-10</c:v>
                </c:pt>
                <c:pt idx="11563">
                  <c:v>1.49E-10</c:v>
                </c:pt>
                <c:pt idx="11564">
                  <c:v>1.56E-10</c:v>
                </c:pt>
                <c:pt idx="11565">
                  <c:v>1.7700000000000001E-10</c:v>
                </c:pt>
                <c:pt idx="11566">
                  <c:v>1.6300000000000001E-10</c:v>
                </c:pt>
                <c:pt idx="11567">
                  <c:v>1.5299999999999999E-10</c:v>
                </c:pt>
                <c:pt idx="11568">
                  <c:v>1.4499999999999999E-10</c:v>
                </c:pt>
                <c:pt idx="11569">
                  <c:v>1.49E-10</c:v>
                </c:pt>
                <c:pt idx="11570">
                  <c:v>1.51E-10</c:v>
                </c:pt>
                <c:pt idx="11571">
                  <c:v>1.65E-10</c:v>
                </c:pt>
                <c:pt idx="11572">
                  <c:v>1.5400000000000001E-10</c:v>
                </c:pt>
                <c:pt idx="11573">
                  <c:v>1.3799999999999999E-10</c:v>
                </c:pt>
                <c:pt idx="11574">
                  <c:v>1.3900000000000001E-10</c:v>
                </c:pt>
                <c:pt idx="11575">
                  <c:v>1.4600000000000001E-10</c:v>
                </c:pt>
                <c:pt idx="11576">
                  <c:v>1.5299999999999999E-10</c:v>
                </c:pt>
                <c:pt idx="11577">
                  <c:v>1.43E-10</c:v>
                </c:pt>
                <c:pt idx="11578">
                  <c:v>1.51E-10</c:v>
                </c:pt>
                <c:pt idx="11579">
                  <c:v>1.4700000000000001E-10</c:v>
                </c:pt>
                <c:pt idx="11580">
                  <c:v>1.3200000000000001E-10</c:v>
                </c:pt>
                <c:pt idx="11581">
                  <c:v>1.5E-10</c:v>
                </c:pt>
                <c:pt idx="11582">
                  <c:v>1.4800000000000001E-10</c:v>
                </c:pt>
                <c:pt idx="11583">
                  <c:v>1.5299999999999999E-10</c:v>
                </c:pt>
                <c:pt idx="11584">
                  <c:v>1.4499999999999999E-10</c:v>
                </c:pt>
                <c:pt idx="11585">
                  <c:v>1.5500000000000001E-10</c:v>
                </c:pt>
                <c:pt idx="11586">
                  <c:v>1.56E-10</c:v>
                </c:pt>
                <c:pt idx="11587">
                  <c:v>1.5299999999999999E-10</c:v>
                </c:pt>
                <c:pt idx="11588">
                  <c:v>1.42E-10</c:v>
                </c:pt>
                <c:pt idx="11589">
                  <c:v>1.5899999999999999E-10</c:v>
                </c:pt>
                <c:pt idx="11590">
                  <c:v>1.42E-10</c:v>
                </c:pt>
                <c:pt idx="11591">
                  <c:v>1.3699999999999999E-10</c:v>
                </c:pt>
                <c:pt idx="11592">
                  <c:v>1.5199999999999999E-10</c:v>
                </c:pt>
                <c:pt idx="11593">
                  <c:v>1.34E-10</c:v>
                </c:pt>
                <c:pt idx="11594">
                  <c:v>1.5299999999999999E-10</c:v>
                </c:pt>
                <c:pt idx="11595">
                  <c:v>1.5500000000000001E-10</c:v>
                </c:pt>
                <c:pt idx="11596">
                  <c:v>1.4399999999999999E-10</c:v>
                </c:pt>
                <c:pt idx="11597">
                  <c:v>1.51E-10</c:v>
                </c:pt>
                <c:pt idx="11598">
                  <c:v>1.7499999999999999E-10</c:v>
                </c:pt>
                <c:pt idx="11599">
                  <c:v>1.4700000000000001E-10</c:v>
                </c:pt>
                <c:pt idx="11600">
                  <c:v>1.56E-10</c:v>
                </c:pt>
                <c:pt idx="11601">
                  <c:v>1.7399999999999999E-10</c:v>
                </c:pt>
                <c:pt idx="11602">
                  <c:v>1.5400000000000001E-10</c:v>
                </c:pt>
                <c:pt idx="11603">
                  <c:v>1.7399999999999999E-10</c:v>
                </c:pt>
                <c:pt idx="11604">
                  <c:v>2.03E-10</c:v>
                </c:pt>
                <c:pt idx="11605">
                  <c:v>1.8500000000000001E-10</c:v>
                </c:pt>
                <c:pt idx="11606">
                  <c:v>2.0700000000000001E-10</c:v>
                </c:pt>
                <c:pt idx="11607">
                  <c:v>2.0700000000000001E-10</c:v>
                </c:pt>
                <c:pt idx="11608">
                  <c:v>2.7900000000000002E-10</c:v>
                </c:pt>
                <c:pt idx="11609">
                  <c:v>3.6199999999999999E-10</c:v>
                </c:pt>
                <c:pt idx="11610">
                  <c:v>5.5600000000000004E-10</c:v>
                </c:pt>
                <c:pt idx="11611">
                  <c:v>6.5300000000000002E-10</c:v>
                </c:pt>
                <c:pt idx="11612">
                  <c:v>9.89E-10</c:v>
                </c:pt>
                <c:pt idx="11613">
                  <c:v>2.0700000000000001E-9</c:v>
                </c:pt>
                <c:pt idx="11614">
                  <c:v>4.42E-9</c:v>
                </c:pt>
                <c:pt idx="11615">
                  <c:v>8.0399999999999995E-9</c:v>
                </c:pt>
                <c:pt idx="11616">
                  <c:v>6.7599999999999998E-9</c:v>
                </c:pt>
                <c:pt idx="11617">
                  <c:v>2.1900000000000001E-9</c:v>
                </c:pt>
                <c:pt idx="11618">
                  <c:v>6.9799999999999997E-10</c:v>
                </c:pt>
                <c:pt idx="11619">
                  <c:v>4.0000000000000001E-10</c:v>
                </c:pt>
                <c:pt idx="11620">
                  <c:v>2.9099999999999998E-10</c:v>
                </c:pt>
                <c:pt idx="11621">
                  <c:v>2.4699999999999997E-10</c:v>
                </c:pt>
                <c:pt idx="11622">
                  <c:v>2.2699999999999999E-10</c:v>
                </c:pt>
                <c:pt idx="11623">
                  <c:v>1.81E-10</c:v>
                </c:pt>
                <c:pt idx="11624">
                  <c:v>2.0000000000000001E-10</c:v>
                </c:pt>
                <c:pt idx="11625">
                  <c:v>1.79E-10</c:v>
                </c:pt>
                <c:pt idx="11626">
                  <c:v>1.8E-10</c:v>
                </c:pt>
                <c:pt idx="11627">
                  <c:v>1.7499999999999999E-10</c:v>
                </c:pt>
                <c:pt idx="11628">
                  <c:v>1.72E-10</c:v>
                </c:pt>
                <c:pt idx="11629">
                  <c:v>1.79E-10</c:v>
                </c:pt>
                <c:pt idx="11630">
                  <c:v>1.5199999999999999E-10</c:v>
                </c:pt>
                <c:pt idx="11631">
                  <c:v>1.56E-10</c:v>
                </c:pt>
                <c:pt idx="11632">
                  <c:v>1.6200000000000001E-10</c:v>
                </c:pt>
                <c:pt idx="11633">
                  <c:v>1.5400000000000001E-10</c:v>
                </c:pt>
                <c:pt idx="11634">
                  <c:v>1.36E-10</c:v>
                </c:pt>
                <c:pt idx="11635">
                  <c:v>1.6100000000000001E-10</c:v>
                </c:pt>
                <c:pt idx="11636">
                  <c:v>1.57E-10</c:v>
                </c:pt>
                <c:pt idx="11637">
                  <c:v>1.73E-10</c:v>
                </c:pt>
                <c:pt idx="11638">
                  <c:v>1.5E-10</c:v>
                </c:pt>
                <c:pt idx="11639">
                  <c:v>1.4700000000000001E-10</c:v>
                </c:pt>
                <c:pt idx="11640">
                  <c:v>1.64E-10</c:v>
                </c:pt>
                <c:pt idx="11641">
                  <c:v>1.5400000000000001E-10</c:v>
                </c:pt>
                <c:pt idx="11642">
                  <c:v>1.5400000000000001E-10</c:v>
                </c:pt>
                <c:pt idx="11643">
                  <c:v>1.5199999999999999E-10</c:v>
                </c:pt>
                <c:pt idx="11644">
                  <c:v>1.4700000000000001E-10</c:v>
                </c:pt>
                <c:pt idx="11645">
                  <c:v>1.5299999999999999E-10</c:v>
                </c:pt>
                <c:pt idx="11646">
                  <c:v>1.4399999999999999E-10</c:v>
                </c:pt>
                <c:pt idx="11647">
                  <c:v>1.6200000000000001E-10</c:v>
                </c:pt>
                <c:pt idx="11648">
                  <c:v>1.5500000000000001E-10</c:v>
                </c:pt>
                <c:pt idx="11649">
                  <c:v>1.4800000000000001E-10</c:v>
                </c:pt>
                <c:pt idx="11650">
                  <c:v>1.51E-10</c:v>
                </c:pt>
                <c:pt idx="11651">
                  <c:v>1.3799999999999999E-10</c:v>
                </c:pt>
                <c:pt idx="11652">
                  <c:v>1.4399999999999999E-10</c:v>
                </c:pt>
                <c:pt idx="11653">
                  <c:v>1.4600000000000001E-10</c:v>
                </c:pt>
                <c:pt idx="11654">
                  <c:v>1.42E-10</c:v>
                </c:pt>
                <c:pt idx="11655">
                  <c:v>1.4600000000000001E-10</c:v>
                </c:pt>
                <c:pt idx="11656">
                  <c:v>1.6100000000000001E-10</c:v>
                </c:pt>
                <c:pt idx="11657">
                  <c:v>1.4499999999999999E-10</c:v>
                </c:pt>
                <c:pt idx="11658">
                  <c:v>1.6300000000000001E-10</c:v>
                </c:pt>
                <c:pt idx="11659">
                  <c:v>1.41E-10</c:v>
                </c:pt>
                <c:pt idx="11660">
                  <c:v>1.49E-10</c:v>
                </c:pt>
                <c:pt idx="11661">
                  <c:v>1.6699999999999999E-10</c:v>
                </c:pt>
                <c:pt idx="11662">
                  <c:v>1.49E-10</c:v>
                </c:pt>
                <c:pt idx="11663">
                  <c:v>1.43E-10</c:v>
                </c:pt>
                <c:pt idx="11664">
                  <c:v>1.5199999999999999E-10</c:v>
                </c:pt>
                <c:pt idx="11665">
                  <c:v>1.6200000000000001E-10</c:v>
                </c:pt>
                <c:pt idx="11666">
                  <c:v>1.6699999999999999E-10</c:v>
                </c:pt>
                <c:pt idx="11667">
                  <c:v>1.36E-10</c:v>
                </c:pt>
                <c:pt idx="11668">
                  <c:v>1.3799999999999999E-10</c:v>
                </c:pt>
                <c:pt idx="11669">
                  <c:v>1.3900000000000001E-10</c:v>
                </c:pt>
                <c:pt idx="11670">
                  <c:v>1.57E-10</c:v>
                </c:pt>
                <c:pt idx="11671">
                  <c:v>1.51E-10</c:v>
                </c:pt>
                <c:pt idx="11672">
                  <c:v>1.4800000000000001E-10</c:v>
                </c:pt>
                <c:pt idx="11673">
                  <c:v>1.4399999999999999E-10</c:v>
                </c:pt>
                <c:pt idx="11674">
                  <c:v>1.27E-10</c:v>
                </c:pt>
                <c:pt idx="11675">
                  <c:v>1.4499999999999999E-10</c:v>
                </c:pt>
                <c:pt idx="11676">
                  <c:v>1.34E-10</c:v>
                </c:pt>
                <c:pt idx="11677">
                  <c:v>1.4700000000000001E-10</c:v>
                </c:pt>
                <c:pt idx="11678">
                  <c:v>1.3699999999999999E-10</c:v>
                </c:pt>
                <c:pt idx="11679">
                  <c:v>1.5299999999999999E-10</c:v>
                </c:pt>
                <c:pt idx="11680">
                  <c:v>1.51E-10</c:v>
                </c:pt>
                <c:pt idx="11681">
                  <c:v>1.5E-10</c:v>
                </c:pt>
                <c:pt idx="11682">
                  <c:v>1.4499999999999999E-10</c:v>
                </c:pt>
                <c:pt idx="11683">
                  <c:v>1.3799999999999999E-10</c:v>
                </c:pt>
                <c:pt idx="11684">
                  <c:v>1.4499999999999999E-10</c:v>
                </c:pt>
                <c:pt idx="11685">
                  <c:v>1.56E-10</c:v>
                </c:pt>
                <c:pt idx="11686">
                  <c:v>1.5400000000000001E-10</c:v>
                </c:pt>
                <c:pt idx="11687">
                  <c:v>1.43E-10</c:v>
                </c:pt>
                <c:pt idx="11688">
                  <c:v>1.3300000000000001E-10</c:v>
                </c:pt>
                <c:pt idx="11689">
                  <c:v>1.4399999999999999E-10</c:v>
                </c:pt>
                <c:pt idx="11690">
                  <c:v>1.3799999999999999E-10</c:v>
                </c:pt>
                <c:pt idx="11691">
                  <c:v>1.4399999999999999E-10</c:v>
                </c:pt>
                <c:pt idx="11692">
                  <c:v>1.3100000000000001E-10</c:v>
                </c:pt>
                <c:pt idx="11693">
                  <c:v>1.4600000000000001E-10</c:v>
                </c:pt>
                <c:pt idx="11694">
                  <c:v>1.6200000000000001E-10</c:v>
                </c:pt>
                <c:pt idx="11695">
                  <c:v>1.5E-10</c:v>
                </c:pt>
                <c:pt idx="11696">
                  <c:v>1.4800000000000001E-10</c:v>
                </c:pt>
                <c:pt idx="11697">
                  <c:v>1.5400000000000001E-10</c:v>
                </c:pt>
                <c:pt idx="11698">
                  <c:v>1.5500000000000001E-10</c:v>
                </c:pt>
                <c:pt idx="11699">
                  <c:v>1.6100000000000001E-10</c:v>
                </c:pt>
                <c:pt idx="11700">
                  <c:v>1.49E-10</c:v>
                </c:pt>
                <c:pt idx="11701">
                  <c:v>1.6200000000000001E-10</c:v>
                </c:pt>
                <c:pt idx="11702">
                  <c:v>1.43E-10</c:v>
                </c:pt>
                <c:pt idx="11703">
                  <c:v>1.4000000000000001E-10</c:v>
                </c:pt>
                <c:pt idx="11704">
                  <c:v>1.4000000000000001E-10</c:v>
                </c:pt>
                <c:pt idx="11705">
                  <c:v>1.49E-10</c:v>
                </c:pt>
                <c:pt idx="11706">
                  <c:v>1.4800000000000001E-10</c:v>
                </c:pt>
                <c:pt idx="11707">
                  <c:v>1.27E-10</c:v>
                </c:pt>
                <c:pt idx="11708">
                  <c:v>1.5500000000000001E-10</c:v>
                </c:pt>
                <c:pt idx="11709">
                  <c:v>1.57E-10</c:v>
                </c:pt>
                <c:pt idx="11710">
                  <c:v>1.4499999999999999E-10</c:v>
                </c:pt>
                <c:pt idx="11711">
                  <c:v>1.4399999999999999E-10</c:v>
                </c:pt>
                <c:pt idx="11712">
                  <c:v>1.51E-10</c:v>
                </c:pt>
                <c:pt idx="11713">
                  <c:v>1.4800000000000001E-10</c:v>
                </c:pt>
                <c:pt idx="11714">
                  <c:v>1.5999999999999999E-10</c:v>
                </c:pt>
                <c:pt idx="11715">
                  <c:v>1.58E-10</c:v>
                </c:pt>
                <c:pt idx="11716">
                  <c:v>1.5199999999999999E-10</c:v>
                </c:pt>
                <c:pt idx="11717">
                  <c:v>1.4600000000000001E-10</c:v>
                </c:pt>
                <c:pt idx="11718">
                  <c:v>1.4700000000000001E-10</c:v>
                </c:pt>
                <c:pt idx="11719">
                  <c:v>1.4800000000000001E-10</c:v>
                </c:pt>
                <c:pt idx="11720">
                  <c:v>1.3799999999999999E-10</c:v>
                </c:pt>
                <c:pt idx="11721">
                  <c:v>1.41E-10</c:v>
                </c:pt>
                <c:pt idx="11722">
                  <c:v>1.6200000000000001E-10</c:v>
                </c:pt>
                <c:pt idx="11723">
                  <c:v>1.5400000000000001E-10</c:v>
                </c:pt>
                <c:pt idx="11724">
                  <c:v>1.4600000000000001E-10</c:v>
                </c:pt>
                <c:pt idx="11725">
                  <c:v>1.3799999999999999E-10</c:v>
                </c:pt>
                <c:pt idx="11726">
                  <c:v>1.4399999999999999E-10</c:v>
                </c:pt>
                <c:pt idx="11727">
                  <c:v>1.4600000000000001E-10</c:v>
                </c:pt>
                <c:pt idx="11728">
                  <c:v>1.35E-10</c:v>
                </c:pt>
                <c:pt idx="11729">
                  <c:v>1.4700000000000001E-10</c:v>
                </c:pt>
                <c:pt idx="11730">
                  <c:v>1.58E-10</c:v>
                </c:pt>
                <c:pt idx="11731">
                  <c:v>1.51E-10</c:v>
                </c:pt>
                <c:pt idx="11732">
                  <c:v>1.5E-10</c:v>
                </c:pt>
                <c:pt idx="11733">
                  <c:v>1.35E-10</c:v>
                </c:pt>
                <c:pt idx="11734">
                  <c:v>1.6100000000000001E-10</c:v>
                </c:pt>
                <c:pt idx="11735">
                  <c:v>1.56E-10</c:v>
                </c:pt>
                <c:pt idx="11736">
                  <c:v>1.41E-10</c:v>
                </c:pt>
                <c:pt idx="11737">
                  <c:v>1.36E-10</c:v>
                </c:pt>
                <c:pt idx="11738">
                  <c:v>1.4499999999999999E-10</c:v>
                </c:pt>
                <c:pt idx="11739">
                  <c:v>1.43E-10</c:v>
                </c:pt>
                <c:pt idx="11740">
                  <c:v>1.41E-10</c:v>
                </c:pt>
                <c:pt idx="11741">
                  <c:v>1.51E-10</c:v>
                </c:pt>
                <c:pt idx="11742">
                  <c:v>1.42E-10</c:v>
                </c:pt>
                <c:pt idx="11743">
                  <c:v>1.4800000000000001E-10</c:v>
                </c:pt>
                <c:pt idx="11744">
                  <c:v>1.4700000000000001E-10</c:v>
                </c:pt>
                <c:pt idx="11745">
                  <c:v>1.2999999999999999E-10</c:v>
                </c:pt>
                <c:pt idx="11746">
                  <c:v>1.4399999999999999E-10</c:v>
                </c:pt>
                <c:pt idx="11747">
                  <c:v>1.58E-10</c:v>
                </c:pt>
                <c:pt idx="11748">
                  <c:v>1.5299999999999999E-10</c:v>
                </c:pt>
                <c:pt idx="11749">
                  <c:v>1.4499999999999999E-10</c:v>
                </c:pt>
                <c:pt idx="11750">
                  <c:v>1.4499999999999999E-10</c:v>
                </c:pt>
                <c:pt idx="11751">
                  <c:v>1.58E-10</c:v>
                </c:pt>
                <c:pt idx="11752">
                  <c:v>1.5299999999999999E-10</c:v>
                </c:pt>
                <c:pt idx="11753">
                  <c:v>1.57E-10</c:v>
                </c:pt>
                <c:pt idx="11754">
                  <c:v>1.2500000000000001E-10</c:v>
                </c:pt>
                <c:pt idx="11755">
                  <c:v>1.4000000000000001E-10</c:v>
                </c:pt>
                <c:pt idx="11756">
                  <c:v>1.42E-10</c:v>
                </c:pt>
                <c:pt idx="11757">
                  <c:v>1.51E-10</c:v>
                </c:pt>
                <c:pt idx="11758">
                  <c:v>1.2400000000000001E-10</c:v>
                </c:pt>
                <c:pt idx="11759">
                  <c:v>1.5199999999999999E-10</c:v>
                </c:pt>
                <c:pt idx="11760">
                  <c:v>1.3900000000000001E-10</c:v>
                </c:pt>
                <c:pt idx="11761">
                  <c:v>1.41E-10</c:v>
                </c:pt>
                <c:pt idx="11762">
                  <c:v>1.4600000000000001E-10</c:v>
                </c:pt>
                <c:pt idx="11763">
                  <c:v>1.5500000000000001E-10</c:v>
                </c:pt>
                <c:pt idx="11764">
                  <c:v>1.4499999999999999E-10</c:v>
                </c:pt>
                <c:pt idx="11765">
                  <c:v>1.3699999999999999E-10</c:v>
                </c:pt>
                <c:pt idx="11766">
                  <c:v>1.4800000000000001E-10</c:v>
                </c:pt>
                <c:pt idx="11767">
                  <c:v>1.56E-10</c:v>
                </c:pt>
                <c:pt idx="11768">
                  <c:v>1.3300000000000001E-10</c:v>
                </c:pt>
                <c:pt idx="11769">
                  <c:v>1.5299999999999999E-10</c:v>
                </c:pt>
                <c:pt idx="11770">
                  <c:v>1.4399999999999999E-10</c:v>
                </c:pt>
                <c:pt idx="11771">
                  <c:v>1.5E-10</c:v>
                </c:pt>
                <c:pt idx="11772">
                  <c:v>1.56E-10</c:v>
                </c:pt>
                <c:pt idx="11773">
                  <c:v>1.57E-10</c:v>
                </c:pt>
                <c:pt idx="11774">
                  <c:v>1.5500000000000001E-10</c:v>
                </c:pt>
                <c:pt idx="11775">
                  <c:v>1.42E-10</c:v>
                </c:pt>
                <c:pt idx="11776">
                  <c:v>1.3699999999999999E-10</c:v>
                </c:pt>
                <c:pt idx="11777">
                  <c:v>1.56E-10</c:v>
                </c:pt>
                <c:pt idx="11778">
                  <c:v>1.41E-10</c:v>
                </c:pt>
                <c:pt idx="11779">
                  <c:v>1.49E-10</c:v>
                </c:pt>
                <c:pt idx="11780">
                  <c:v>1.5500000000000001E-10</c:v>
                </c:pt>
                <c:pt idx="11781">
                  <c:v>1.4499999999999999E-10</c:v>
                </c:pt>
                <c:pt idx="11782">
                  <c:v>1.49E-10</c:v>
                </c:pt>
                <c:pt idx="11783">
                  <c:v>1.35E-10</c:v>
                </c:pt>
                <c:pt idx="11784">
                  <c:v>1.5299999999999999E-10</c:v>
                </c:pt>
                <c:pt idx="11785">
                  <c:v>1.4600000000000001E-10</c:v>
                </c:pt>
                <c:pt idx="11786">
                  <c:v>1.3799999999999999E-10</c:v>
                </c:pt>
                <c:pt idx="11787">
                  <c:v>1.4600000000000001E-10</c:v>
                </c:pt>
                <c:pt idx="11788">
                  <c:v>1.5999999999999999E-10</c:v>
                </c:pt>
                <c:pt idx="11789">
                  <c:v>1.5400000000000001E-10</c:v>
                </c:pt>
                <c:pt idx="11790">
                  <c:v>1.5500000000000001E-10</c:v>
                </c:pt>
                <c:pt idx="11791">
                  <c:v>1.42E-10</c:v>
                </c:pt>
                <c:pt idx="11792">
                  <c:v>1.4499999999999999E-10</c:v>
                </c:pt>
                <c:pt idx="11793">
                  <c:v>1.4399999999999999E-10</c:v>
                </c:pt>
                <c:pt idx="11794">
                  <c:v>1.42E-10</c:v>
                </c:pt>
                <c:pt idx="11795">
                  <c:v>1.2999999999999999E-10</c:v>
                </c:pt>
                <c:pt idx="11796">
                  <c:v>1.5E-10</c:v>
                </c:pt>
                <c:pt idx="11797">
                  <c:v>1.2999999999999999E-10</c:v>
                </c:pt>
                <c:pt idx="11798">
                  <c:v>1.4399999999999999E-10</c:v>
                </c:pt>
                <c:pt idx="11799">
                  <c:v>1.5199999999999999E-10</c:v>
                </c:pt>
                <c:pt idx="11800">
                  <c:v>1.4700000000000001E-10</c:v>
                </c:pt>
                <c:pt idx="11801">
                  <c:v>1.26E-10</c:v>
                </c:pt>
                <c:pt idx="11802">
                  <c:v>1.5E-10</c:v>
                </c:pt>
                <c:pt idx="11803">
                  <c:v>1.5899999999999999E-10</c:v>
                </c:pt>
                <c:pt idx="11804">
                  <c:v>1.51E-10</c:v>
                </c:pt>
                <c:pt idx="11805">
                  <c:v>1.5E-10</c:v>
                </c:pt>
                <c:pt idx="11806">
                  <c:v>1.3699999999999999E-10</c:v>
                </c:pt>
                <c:pt idx="11807">
                  <c:v>1.3799999999999999E-10</c:v>
                </c:pt>
                <c:pt idx="11808">
                  <c:v>1.3900000000000001E-10</c:v>
                </c:pt>
                <c:pt idx="11809">
                  <c:v>1.2899999999999999E-10</c:v>
                </c:pt>
                <c:pt idx="11810">
                  <c:v>1.4600000000000001E-10</c:v>
                </c:pt>
                <c:pt idx="11811">
                  <c:v>1.57E-10</c:v>
                </c:pt>
                <c:pt idx="11812">
                  <c:v>1.4000000000000001E-10</c:v>
                </c:pt>
                <c:pt idx="11813">
                  <c:v>1.3699999999999999E-10</c:v>
                </c:pt>
                <c:pt idx="11814">
                  <c:v>1.51E-10</c:v>
                </c:pt>
                <c:pt idx="11815">
                  <c:v>1.4800000000000001E-10</c:v>
                </c:pt>
                <c:pt idx="11816">
                  <c:v>1.3300000000000001E-10</c:v>
                </c:pt>
                <c:pt idx="11817">
                  <c:v>1.4700000000000001E-10</c:v>
                </c:pt>
                <c:pt idx="11818">
                  <c:v>1.4000000000000001E-10</c:v>
                </c:pt>
                <c:pt idx="11819">
                  <c:v>1.56E-10</c:v>
                </c:pt>
                <c:pt idx="11820">
                  <c:v>1.43E-10</c:v>
                </c:pt>
                <c:pt idx="11821">
                  <c:v>1.51E-10</c:v>
                </c:pt>
                <c:pt idx="11822">
                  <c:v>1.4800000000000001E-10</c:v>
                </c:pt>
                <c:pt idx="11823">
                  <c:v>1.7000000000000001E-10</c:v>
                </c:pt>
                <c:pt idx="11824">
                  <c:v>1.4399999999999999E-10</c:v>
                </c:pt>
                <c:pt idx="11825">
                  <c:v>1.41E-10</c:v>
                </c:pt>
                <c:pt idx="11826">
                  <c:v>1.34E-10</c:v>
                </c:pt>
                <c:pt idx="11827">
                  <c:v>1.4499999999999999E-10</c:v>
                </c:pt>
                <c:pt idx="11828">
                  <c:v>1.4800000000000001E-10</c:v>
                </c:pt>
                <c:pt idx="11829">
                  <c:v>1.42E-10</c:v>
                </c:pt>
                <c:pt idx="11830">
                  <c:v>1.4600000000000001E-10</c:v>
                </c:pt>
                <c:pt idx="11831">
                  <c:v>1.4000000000000001E-10</c:v>
                </c:pt>
                <c:pt idx="11832">
                  <c:v>1.3699999999999999E-10</c:v>
                </c:pt>
                <c:pt idx="11833">
                  <c:v>1.3300000000000001E-10</c:v>
                </c:pt>
                <c:pt idx="11834">
                  <c:v>1.4399999999999999E-10</c:v>
                </c:pt>
                <c:pt idx="11835">
                  <c:v>1.4000000000000001E-10</c:v>
                </c:pt>
                <c:pt idx="11836">
                  <c:v>1.4700000000000001E-10</c:v>
                </c:pt>
                <c:pt idx="11837">
                  <c:v>1.51E-10</c:v>
                </c:pt>
                <c:pt idx="11838">
                  <c:v>1.5E-10</c:v>
                </c:pt>
                <c:pt idx="11839">
                  <c:v>1.36E-10</c:v>
                </c:pt>
                <c:pt idx="11840">
                  <c:v>1.58E-10</c:v>
                </c:pt>
                <c:pt idx="11841">
                  <c:v>1.43E-10</c:v>
                </c:pt>
                <c:pt idx="11842">
                  <c:v>1.4499999999999999E-10</c:v>
                </c:pt>
                <c:pt idx="11843">
                  <c:v>1.5999999999999999E-10</c:v>
                </c:pt>
                <c:pt idx="11844">
                  <c:v>1.4000000000000001E-10</c:v>
                </c:pt>
                <c:pt idx="11845">
                  <c:v>1.26E-10</c:v>
                </c:pt>
                <c:pt idx="11846">
                  <c:v>1.5199999999999999E-10</c:v>
                </c:pt>
                <c:pt idx="11847">
                  <c:v>1.35E-10</c:v>
                </c:pt>
                <c:pt idx="11848">
                  <c:v>1.3699999999999999E-10</c:v>
                </c:pt>
                <c:pt idx="11849">
                  <c:v>1.51E-10</c:v>
                </c:pt>
                <c:pt idx="11850">
                  <c:v>1.49E-10</c:v>
                </c:pt>
                <c:pt idx="11851">
                  <c:v>1.5899999999999999E-10</c:v>
                </c:pt>
                <c:pt idx="11852">
                  <c:v>1.4000000000000001E-10</c:v>
                </c:pt>
                <c:pt idx="11853">
                  <c:v>1.4700000000000001E-10</c:v>
                </c:pt>
                <c:pt idx="11854">
                  <c:v>1.5199999999999999E-10</c:v>
                </c:pt>
                <c:pt idx="11855">
                  <c:v>1.43E-10</c:v>
                </c:pt>
                <c:pt idx="11856">
                  <c:v>1.43E-10</c:v>
                </c:pt>
                <c:pt idx="11857">
                  <c:v>1.35E-10</c:v>
                </c:pt>
                <c:pt idx="11858">
                  <c:v>1.3200000000000001E-10</c:v>
                </c:pt>
                <c:pt idx="11859">
                  <c:v>1.56E-10</c:v>
                </c:pt>
                <c:pt idx="11860">
                  <c:v>1.51E-10</c:v>
                </c:pt>
                <c:pt idx="11861">
                  <c:v>1.4800000000000001E-10</c:v>
                </c:pt>
                <c:pt idx="11862">
                  <c:v>1.34E-10</c:v>
                </c:pt>
                <c:pt idx="11863">
                  <c:v>1.42E-10</c:v>
                </c:pt>
                <c:pt idx="11864">
                  <c:v>1.34E-10</c:v>
                </c:pt>
                <c:pt idx="11865">
                  <c:v>1.3799999999999999E-10</c:v>
                </c:pt>
                <c:pt idx="11866">
                  <c:v>1.56E-10</c:v>
                </c:pt>
                <c:pt idx="11867">
                  <c:v>1.4499999999999999E-10</c:v>
                </c:pt>
                <c:pt idx="11868">
                  <c:v>1.41E-10</c:v>
                </c:pt>
                <c:pt idx="11869">
                  <c:v>1.4000000000000001E-10</c:v>
                </c:pt>
                <c:pt idx="11870">
                  <c:v>1.2899999999999999E-10</c:v>
                </c:pt>
                <c:pt idx="11871">
                  <c:v>1.64E-10</c:v>
                </c:pt>
                <c:pt idx="11872">
                  <c:v>1.4499999999999999E-10</c:v>
                </c:pt>
                <c:pt idx="11873">
                  <c:v>1.42E-10</c:v>
                </c:pt>
                <c:pt idx="11874">
                  <c:v>1.4000000000000001E-10</c:v>
                </c:pt>
                <c:pt idx="11875">
                  <c:v>1.6200000000000001E-10</c:v>
                </c:pt>
                <c:pt idx="11876">
                  <c:v>1.42E-10</c:v>
                </c:pt>
                <c:pt idx="11877">
                  <c:v>1.3100000000000001E-10</c:v>
                </c:pt>
                <c:pt idx="11878">
                  <c:v>1.3699999999999999E-10</c:v>
                </c:pt>
                <c:pt idx="11879">
                  <c:v>1.28E-10</c:v>
                </c:pt>
                <c:pt idx="11880">
                  <c:v>1.5E-10</c:v>
                </c:pt>
                <c:pt idx="11881">
                  <c:v>1.41E-10</c:v>
                </c:pt>
                <c:pt idx="11882">
                  <c:v>1.4800000000000001E-10</c:v>
                </c:pt>
                <c:pt idx="11883">
                  <c:v>1.34E-10</c:v>
                </c:pt>
                <c:pt idx="11884">
                  <c:v>1.43E-10</c:v>
                </c:pt>
                <c:pt idx="11885">
                  <c:v>1.36E-10</c:v>
                </c:pt>
                <c:pt idx="11886">
                  <c:v>1.5999999999999999E-10</c:v>
                </c:pt>
                <c:pt idx="11887">
                  <c:v>1.5199999999999999E-10</c:v>
                </c:pt>
                <c:pt idx="11888">
                  <c:v>1.57E-10</c:v>
                </c:pt>
                <c:pt idx="11889">
                  <c:v>1.6699999999999999E-10</c:v>
                </c:pt>
                <c:pt idx="11890">
                  <c:v>1.4800000000000001E-10</c:v>
                </c:pt>
                <c:pt idx="11891">
                  <c:v>1.3799999999999999E-10</c:v>
                </c:pt>
                <c:pt idx="11892">
                  <c:v>1.3200000000000001E-10</c:v>
                </c:pt>
                <c:pt idx="11893">
                  <c:v>1.4600000000000001E-10</c:v>
                </c:pt>
                <c:pt idx="11894">
                  <c:v>1.5400000000000001E-10</c:v>
                </c:pt>
                <c:pt idx="11895">
                  <c:v>1.28E-10</c:v>
                </c:pt>
                <c:pt idx="11896">
                  <c:v>1.49E-10</c:v>
                </c:pt>
                <c:pt idx="11897">
                  <c:v>1.3900000000000001E-10</c:v>
                </c:pt>
                <c:pt idx="11898">
                  <c:v>1.5299999999999999E-10</c:v>
                </c:pt>
                <c:pt idx="11899">
                  <c:v>1.4700000000000001E-10</c:v>
                </c:pt>
                <c:pt idx="11900">
                  <c:v>1.4600000000000001E-10</c:v>
                </c:pt>
                <c:pt idx="11901">
                  <c:v>1.34E-10</c:v>
                </c:pt>
                <c:pt idx="11902">
                  <c:v>1.4499999999999999E-10</c:v>
                </c:pt>
                <c:pt idx="11903">
                  <c:v>1.5400000000000001E-10</c:v>
                </c:pt>
                <c:pt idx="11904">
                  <c:v>1.28E-10</c:v>
                </c:pt>
                <c:pt idx="11905">
                  <c:v>1.4399999999999999E-10</c:v>
                </c:pt>
                <c:pt idx="11906">
                  <c:v>1.3100000000000001E-10</c:v>
                </c:pt>
                <c:pt idx="11907">
                  <c:v>1.5299999999999999E-10</c:v>
                </c:pt>
                <c:pt idx="11908">
                  <c:v>1.49E-10</c:v>
                </c:pt>
                <c:pt idx="11909">
                  <c:v>1.42E-10</c:v>
                </c:pt>
                <c:pt idx="11910">
                  <c:v>1.3799999999999999E-10</c:v>
                </c:pt>
                <c:pt idx="11911">
                  <c:v>1.2500000000000001E-10</c:v>
                </c:pt>
                <c:pt idx="11912">
                  <c:v>1.3900000000000001E-10</c:v>
                </c:pt>
                <c:pt idx="11913">
                  <c:v>1.2999999999999999E-10</c:v>
                </c:pt>
                <c:pt idx="11914">
                  <c:v>1.43E-10</c:v>
                </c:pt>
                <c:pt idx="11915">
                  <c:v>1.4000000000000001E-10</c:v>
                </c:pt>
                <c:pt idx="11916">
                  <c:v>1.4000000000000001E-10</c:v>
                </c:pt>
                <c:pt idx="11917">
                  <c:v>1.5E-10</c:v>
                </c:pt>
                <c:pt idx="11918">
                  <c:v>1.6200000000000001E-10</c:v>
                </c:pt>
                <c:pt idx="11919">
                  <c:v>1.5E-10</c:v>
                </c:pt>
                <c:pt idx="11920">
                  <c:v>1.3799999999999999E-10</c:v>
                </c:pt>
                <c:pt idx="11921">
                  <c:v>1.4600000000000001E-10</c:v>
                </c:pt>
                <c:pt idx="11922">
                  <c:v>1.41E-10</c:v>
                </c:pt>
                <c:pt idx="11923">
                  <c:v>1.3699999999999999E-10</c:v>
                </c:pt>
                <c:pt idx="11924">
                  <c:v>1.3699999999999999E-10</c:v>
                </c:pt>
                <c:pt idx="11925">
                  <c:v>1.43E-10</c:v>
                </c:pt>
                <c:pt idx="11926">
                  <c:v>1.3799999999999999E-10</c:v>
                </c:pt>
                <c:pt idx="11927">
                  <c:v>1.4600000000000001E-10</c:v>
                </c:pt>
                <c:pt idx="11928">
                  <c:v>1.3900000000000001E-10</c:v>
                </c:pt>
                <c:pt idx="11929">
                  <c:v>1.49E-10</c:v>
                </c:pt>
                <c:pt idx="11930">
                  <c:v>1.58E-10</c:v>
                </c:pt>
                <c:pt idx="11931">
                  <c:v>1.3699999999999999E-10</c:v>
                </c:pt>
                <c:pt idx="11932">
                  <c:v>1.27E-10</c:v>
                </c:pt>
                <c:pt idx="11933">
                  <c:v>1.3699999999999999E-10</c:v>
                </c:pt>
                <c:pt idx="11934">
                  <c:v>1.3699999999999999E-10</c:v>
                </c:pt>
                <c:pt idx="11935">
                  <c:v>1.5500000000000001E-10</c:v>
                </c:pt>
                <c:pt idx="11936">
                  <c:v>1.5299999999999999E-10</c:v>
                </c:pt>
                <c:pt idx="11937">
                  <c:v>1.3900000000000001E-10</c:v>
                </c:pt>
                <c:pt idx="11938">
                  <c:v>1.4399999999999999E-10</c:v>
                </c:pt>
                <c:pt idx="11939">
                  <c:v>1.3699999999999999E-10</c:v>
                </c:pt>
                <c:pt idx="11940">
                  <c:v>1.4399999999999999E-10</c:v>
                </c:pt>
                <c:pt idx="11941">
                  <c:v>1.4399999999999999E-10</c:v>
                </c:pt>
                <c:pt idx="11942">
                  <c:v>1.4499999999999999E-10</c:v>
                </c:pt>
                <c:pt idx="11943">
                  <c:v>1.4600000000000001E-10</c:v>
                </c:pt>
                <c:pt idx="11944">
                  <c:v>1.4600000000000001E-10</c:v>
                </c:pt>
                <c:pt idx="11945">
                  <c:v>1.4399999999999999E-10</c:v>
                </c:pt>
                <c:pt idx="11946">
                  <c:v>1.4700000000000001E-10</c:v>
                </c:pt>
                <c:pt idx="11947">
                  <c:v>1.3900000000000001E-10</c:v>
                </c:pt>
                <c:pt idx="11948">
                  <c:v>1.43E-10</c:v>
                </c:pt>
                <c:pt idx="11949">
                  <c:v>1.5500000000000001E-10</c:v>
                </c:pt>
                <c:pt idx="11950">
                  <c:v>1.41E-10</c:v>
                </c:pt>
                <c:pt idx="11951">
                  <c:v>1.4399999999999999E-10</c:v>
                </c:pt>
                <c:pt idx="11952">
                  <c:v>1.5E-10</c:v>
                </c:pt>
                <c:pt idx="11953">
                  <c:v>1.41E-10</c:v>
                </c:pt>
                <c:pt idx="11954">
                  <c:v>1.4399999999999999E-10</c:v>
                </c:pt>
                <c:pt idx="11955">
                  <c:v>1.4700000000000001E-10</c:v>
                </c:pt>
                <c:pt idx="11956">
                  <c:v>1.4700000000000001E-10</c:v>
                </c:pt>
                <c:pt idx="11957">
                  <c:v>1.51E-10</c:v>
                </c:pt>
                <c:pt idx="11958">
                  <c:v>1.2899999999999999E-10</c:v>
                </c:pt>
                <c:pt idx="11959">
                  <c:v>1.36E-10</c:v>
                </c:pt>
                <c:pt idx="11960">
                  <c:v>1.5299999999999999E-10</c:v>
                </c:pt>
                <c:pt idx="11961">
                  <c:v>1.42E-10</c:v>
                </c:pt>
                <c:pt idx="11962">
                  <c:v>1.4000000000000001E-10</c:v>
                </c:pt>
                <c:pt idx="11963">
                  <c:v>1.3900000000000001E-10</c:v>
                </c:pt>
                <c:pt idx="11964">
                  <c:v>1.4600000000000001E-10</c:v>
                </c:pt>
                <c:pt idx="11965">
                  <c:v>1.5E-10</c:v>
                </c:pt>
                <c:pt idx="11966">
                  <c:v>1.4600000000000001E-10</c:v>
                </c:pt>
                <c:pt idx="11967">
                  <c:v>1.3900000000000001E-10</c:v>
                </c:pt>
                <c:pt idx="11968">
                  <c:v>1.3200000000000001E-10</c:v>
                </c:pt>
                <c:pt idx="11969">
                  <c:v>1.3699999999999999E-10</c:v>
                </c:pt>
                <c:pt idx="11970">
                  <c:v>1.5199999999999999E-10</c:v>
                </c:pt>
                <c:pt idx="11971">
                  <c:v>1.42E-10</c:v>
                </c:pt>
                <c:pt idx="11972">
                  <c:v>1.5500000000000001E-10</c:v>
                </c:pt>
                <c:pt idx="11973">
                  <c:v>1.6300000000000001E-10</c:v>
                </c:pt>
                <c:pt idx="11974">
                  <c:v>1.2899999999999999E-10</c:v>
                </c:pt>
                <c:pt idx="11975">
                  <c:v>1.4600000000000001E-10</c:v>
                </c:pt>
                <c:pt idx="11976">
                  <c:v>1.4399999999999999E-10</c:v>
                </c:pt>
                <c:pt idx="11977">
                  <c:v>1.4399999999999999E-10</c:v>
                </c:pt>
                <c:pt idx="11978">
                  <c:v>1.4700000000000001E-10</c:v>
                </c:pt>
                <c:pt idx="11979">
                  <c:v>1.34E-10</c:v>
                </c:pt>
                <c:pt idx="11980">
                  <c:v>1.49E-10</c:v>
                </c:pt>
                <c:pt idx="11981">
                  <c:v>1.58E-10</c:v>
                </c:pt>
                <c:pt idx="11982">
                  <c:v>1.3900000000000001E-10</c:v>
                </c:pt>
                <c:pt idx="11983">
                  <c:v>1.4399999999999999E-10</c:v>
                </c:pt>
                <c:pt idx="11984">
                  <c:v>1.4700000000000001E-10</c:v>
                </c:pt>
                <c:pt idx="11985">
                  <c:v>1.41E-10</c:v>
                </c:pt>
                <c:pt idx="11986">
                  <c:v>1.4000000000000001E-10</c:v>
                </c:pt>
                <c:pt idx="11987">
                  <c:v>1.35E-10</c:v>
                </c:pt>
                <c:pt idx="11988">
                  <c:v>1.36E-10</c:v>
                </c:pt>
                <c:pt idx="11989">
                  <c:v>1.5E-10</c:v>
                </c:pt>
                <c:pt idx="11990">
                  <c:v>1.4600000000000001E-10</c:v>
                </c:pt>
                <c:pt idx="11991">
                  <c:v>1.4600000000000001E-10</c:v>
                </c:pt>
                <c:pt idx="11992">
                  <c:v>1.27E-10</c:v>
                </c:pt>
                <c:pt idx="11993">
                  <c:v>1.4499999999999999E-10</c:v>
                </c:pt>
                <c:pt idx="11994">
                  <c:v>1.3799999999999999E-10</c:v>
                </c:pt>
                <c:pt idx="11995">
                  <c:v>1.36E-10</c:v>
                </c:pt>
                <c:pt idx="11996">
                  <c:v>1.56E-10</c:v>
                </c:pt>
                <c:pt idx="11997">
                  <c:v>1.3900000000000001E-10</c:v>
                </c:pt>
                <c:pt idx="11998">
                  <c:v>1.27E-10</c:v>
                </c:pt>
                <c:pt idx="11999">
                  <c:v>1.4399999999999999E-10</c:v>
                </c:pt>
                <c:pt idx="12000">
                  <c:v>1.3300000000000001E-10</c:v>
                </c:pt>
                <c:pt idx="12001">
                  <c:v>1.6100000000000001E-10</c:v>
                </c:pt>
                <c:pt idx="12002">
                  <c:v>1.4499999999999999E-10</c:v>
                </c:pt>
                <c:pt idx="12003">
                  <c:v>1.6200000000000001E-10</c:v>
                </c:pt>
                <c:pt idx="12004">
                  <c:v>1.3799999999999999E-10</c:v>
                </c:pt>
                <c:pt idx="12005">
                  <c:v>1.5999999999999999E-10</c:v>
                </c:pt>
                <c:pt idx="12006">
                  <c:v>1.34E-10</c:v>
                </c:pt>
                <c:pt idx="12007">
                  <c:v>1.3300000000000001E-10</c:v>
                </c:pt>
                <c:pt idx="12008">
                  <c:v>1.3799999999999999E-10</c:v>
                </c:pt>
                <c:pt idx="12009">
                  <c:v>1.3699999999999999E-10</c:v>
                </c:pt>
                <c:pt idx="12010">
                  <c:v>1.35E-10</c:v>
                </c:pt>
                <c:pt idx="12011">
                  <c:v>1.3900000000000001E-10</c:v>
                </c:pt>
                <c:pt idx="12012">
                  <c:v>1.51E-10</c:v>
                </c:pt>
                <c:pt idx="12013">
                  <c:v>1.3699999999999999E-10</c:v>
                </c:pt>
                <c:pt idx="12014">
                  <c:v>1.35E-10</c:v>
                </c:pt>
                <c:pt idx="12015">
                  <c:v>1.4499999999999999E-10</c:v>
                </c:pt>
                <c:pt idx="12016">
                  <c:v>1.43E-10</c:v>
                </c:pt>
                <c:pt idx="12017">
                  <c:v>1.4399999999999999E-10</c:v>
                </c:pt>
                <c:pt idx="12018">
                  <c:v>1.4499999999999999E-10</c:v>
                </c:pt>
                <c:pt idx="12019">
                  <c:v>1.4800000000000001E-10</c:v>
                </c:pt>
                <c:pt idx="12020">
                  <c:v>1.42E-10</c:v>
                </c:pt>
                <c:pt idx="12021">
                  <c:v>1.4800000000000001E-10</c:v>
                </c:pt>
                <c:pt idx="12022">
                  <c:v>1.5500000000000001E-10</c:v>
                </c:pt>
                <c:pt idx="12023">
                  <c:v>1.2199999999999999E-10</c:v>
                </c:pt>
                <c:pt idx="12024">
                  <c:v>1.3900000000000001E-10</c:v>
                </c:pt>
                <c:pt idx="12025">
                  <c:v>1.5199999999999999E-10</c:v>
                </c:pt>
                <c:pt idx="12026">
                  <c:v>1.4399999999999999E-10</c:v>
                </c:pt>
                <c:pt idx="12027">
                  <c:v>1.3900000000000001E-10</c:v>
                </c:pt>
                <c:pt idx="12028">
                  <c:v>1.3799999999999999E-10</c:v>
                </c:pt>
                <c:pt idx="12029">
                  <c:v>1.3699999999999999E-10</c:v>
                </c:pt>
                <c:pt idx="12030">
                  <c:v>1.3699999999999999E-10</c:v>
                </c:pt>
                <c:pt idx="12031">
                  <c:v>1.21E-10</c:v>
                </c:pt>
                <c:pt idx="12032">
                  <c:v>1.4000000000000001E-10</c:v>
                </c:pt>
                <c:pt idx="12033">
                  <c:v>1.3699999999999999E-10</c:v>
                </c:pt>
                <c:pt idx="12034">
                  <c:v>1.3799999999999999E-10</c:v>
                </c:pt>
                <c:pt idx="12035">
                  <c:v>1.4800000000000001E-10</c:v>
                </c:pt>
                <c:pt idx="12036">
                  <c:v>1.42E-10</c:v>
                </c:pt>
                <c:pt idx="12037">
                  <c:v>1.3799999999999999E-10</c:v>
                </c:pt>
                <c:pt idx="12038">
                  <c:v>1.49E-10</c:v>
                </c:pt>
                <c:pt idx="12039">
                  <c:v>1.26E-10</c:v>
                </c:pt>
                <c:pt idx="12040">
                  <c:v>1.6100000000000001E-10</c:v>
                </c:pt>
                <c:pt idx="12041">
                  <c:v>1.5E-10</c:v>
                </c:pt>
                <c:pt idx="12042">
                  <c:v>1.5199999999999999E-10</c:v>
                </c:pt>
                <c:pt idx="12043">
                  <c:v>1.35E-10</c:v>
                </c:pt>
                <c:pt idx="12044">
                  <c:v>1.4399999999999999E-10</c:v>
                </c:pt>
                <c:pt idx="12045">
                  <c:v>1.4000000000000001E-10</c:v>
                </c:pt>
                <c:pt idx="12046">
                  <c:v>1.4600000000000001E-10</c:v>
                </c:pt>
                <c:pt idx="12047">
                  <c:v>1.43E-10</c:v>
                </c:pt>
                <c:pt idx="12048">
                  <c:v>1.42E-10</c:v>
                </c:pt>
                <c:pt idx="12049">
                  <c:v>1.36E-10</c:v>
                </c:pt>
                <c:pt idx="12050">
                  <c:v>1.35E-10</c:v>
                </c:pt>
                <c:pt idx="12051">
                  <c:v>1.4000000000000001E-10</c:v>
                </c:pt>
                <c:pt idx="12052">
                  <c:v>1.49E-10</c:v>
                </c:pt>
                <c:pt idx="12053">
                  <c:v>1.3100000000000001E-10</c:v>
                </c:pt>
                <c:pt idx="12054">
                  <c:v>1.49E-10</c:v>
                </c:pt>
                <c:pt idx="12055">
                  <c:v>1.3300000000000001E-10</c:v>
                </c:pt>
                <c:pt idx="12056">
                  <c:v>1.4000000000000001E-10</c:v>
                </c:pt>
                <c:pt idx="12057">
                  <c:v>1.34E-10</c:v>
                </c:pt>
                <c:pt idx="12058">
                  <c:v>1.3900000000000001E-10</c:v>
                </c:pt>
                <c:pt idx="12059">
                  <c:v>1.3799999999999999E-10</c:v>
                </c:pt>
                <c:pt idx="12060">
                  <c:v>1.43E-10</c:v>
                </c:pt>
                <c:pt idx="12061">
                  <c:v>1.4499999999999999E-10</c:v>
                </c:pt>
                <c:pt idx="12062">
                  <c:v>1.58E-10</c:v>
                </c:pt>
                <c:pt idx="12063">
                  <c:v>1.57E-10</c:v>
                </c:pt>
                <c:pt idx="12064">
                  <c:v>1.5199999999999999E-10</c:v>
                </c:pt>
                <c:pt idx="12065">
                  <c:v>1.5400000000000001E-10</c:v>
                </c:pt>
                <c:pt idx="12066">
                  <c:v>1.3799999999999999E-10</c:v>
                </c:pt>
                <c:pt idx="12067">
                  <c:v>1.4600000000000001E-10</c:v>
                </c:pt>
                <c:pt idx="12068">
                  <c:v>1.5299999999999999E-10</c:v>
                </c:pt>
                <c:pt idx="12069">
                  <c:v>1.34E-10</c:v>
                </c:pt>
                <c:pt idx="12070">
                  <c:v>1.5400000000000001E-10</c:v>
                </c:pt>
                <c:pt idx="12071">
                  <c:v>1.56E-10</c:v>
                </c:pt>
                <c:pt idx="12072">
                  <c:v>1.51E-10</c:v>
                </c:pt>
                <c:pt idx="12073">
                  <c:v>1.36E-10</c:v>
                </c:pt>
                <c:pt idx="12074">
                  <c:v>1.4499999999999999E-10</c:v>
                </c:pt>
                <c:pt idx="12075">
                  <c:v>1.4700000000000001E-10</c:v>
                </c:pt>
                <c:pt idx="12076">
                  <c:v>1.56E-10</c:v>
                </c:pt>
                <c:pt idx="12077">
                  <c:v>1.5899999999999999E-10</c:v>
                </c:pt>
                <c:pt idx="12078">
                  <c:v>1.35E-10</c:v>
                </c:pt>
                <c:pt idx="12079">
                  <c:v>1.5500000000000001E-10</c:v>
                </c:pt>
                <c:pt idx="12080">
                  <c:v>1.3200000000000001E-10</c:v>
                </c:pt>
                <c:pt idx="12081">
                  <c:v>1.3200000000000001E-10</c:v>
                </c:pt>
                <c:pt idx="12082">
                  <c:v>1.4399999999999999E-10</c:v>
                </c:pt>
                <c:pt idx="12083">
                  <c:v>1.43E-10</c:v>
                </c:pt>
                <c:pt idx="12084">
                  <c:v>1.43E-10</c:v>
                </c:pt>
                <c:pt idx="12085">
                  <c:v>1.3200000000000001E-10</c:v>
                </c:pt>
                <c:pt idx="12086">
                  <c:v>1.4000000000000001E-10</c:v>
                </c:pt>
                <c:pt idx="12087">
                  <c:v>1.42E-10</c:v>
                </c:pt>
                <c:pt idx="12088">
                  <c:v>1.4000000000000001E-10</c:v>
                </c:pt>
                <c:pt idx="12089">
                  <c:v>1.5500000000000001E-10</c:v>
                </c:pt>
                <c:pt idx="12090">
                  <c:v>1.4000000000000001E-10</c:v>
                </c:pt>
                <c:pt idx="12091">
                  <c:v>1.3900000000000001E-10</c:v>
                </c:pt>
                <c:pt idx="12092">
                  <c:v>1.5400000000000001E-10</c:v>
                </c:pt>
                <c:pt idx="12093">
                  <c:v>1.5899999999999999E-10</c:v>
                </c:pt>
                <c:pt idx="12094">
                  <c:v>1.34E-10</c:v>
                </c:pt>
                <c:pt idx="12095">
                  <c:v>1.27E-10</c:v>
                </c:pt>
                <c:pt idx="12096">
                  <c:v>1.3699999999999999E-10</c:v>
                </c:pt>
                <c:pt idx="12097">
                  <c:v>1.4399999999999999E-10</c:v>
                </c:pt>
                <c:pt idx="12098">
                  <c:v>1.3799999999999999E-10</c:v>
                </c:pt>
                <c:pt idx="12099">
                  <c:v>1.3100000000000001E-10</c:v>
                </c:pt>
                <c:pt idx="12100">
                  <c:v>1.4000000000000001E-10</c:v>
                </c:pt>
                <c:pt idx="12101">
                  <c:v>1.5E-10</c:v>
                </c:pt>
                <c:pt idx="12102">
                  <c:v>1.3799999999999999E-10</c:v>
                </c:pt>
                <c:pt idx="12103">
                  <c:v>1.41E-10</c:v>
                </c:pt>
                <c:pt idx="12104">
                  <c:v>1.36E-10</c:v>
                </c:pt>
                <c:pt idx="12105">
                  <c:v>1.4499999999999999E-10</c:v>
                </c:pt>
                <c:pt idx="12106">
                  <c:v>1.42E-10</c:v>
                </c:pt>
                <c:pt idx="12107">
                  <c:v>1.4800000000000001E-10</c:v>
                </c:pt>
                <c:pt idx="12108">
                  <c:v>1.4499999999999999E-10</c:v>
                </c:pt>
                <c:pt idx="12109">
                  <c:v>1.4000000000000001E-10</c:v>
                </c:pt>
                <c:pt idx="12110">
                  <c:v>1.26E-10</c:v>
                </c:pt>
                <c:pt idx="12111">
                  <c:v>1.4000000000000001E-10</c:v>
                </c:pt>
                <c:pt idx="12112">
                  <c:v>1.51E-10</c:v>
                </c:pt>
                <c:pt idx="12113">
                  <c:v>1.3300000000000001E-10</c:v>
                </c:pt>
                <c:pt idx="12114">
                  <c:v>1.3300000000000001E-10</c:v>
                </c:pt>
                <c:pt idx="12115">
                  <c:v>1.35E-10</c:v>
                </c:pt>
                <c:pt idx="12116">
                  <c:v>1.4700000000000001E-10</c:v>
                </c:pt>
                <c:pt idx="12117">
                  <c:v>1.4000000000000001E-10</c:v>
                </c:pt>
                <c:pt idx="12118">
                  <c:v>1.43E-10</c:v>
                </c:pt>
                <c:pt idx="12119">
                  <c:v>1.3300000000000001E-10</c:v>
                </c:pt>
                <c:pt idx="12120">
                  <c:v>1.3200000000000001E-10</c:v>
                </c:pt>
                <c:pt idx="12121">
                  <c:v>1.26E-10</c:v>
                </c:pt>
                <c:pt idx="12122">
                  <c:v>1.51E-10</c:v>
                </c:pt>
                <c:pt idx="12123">
                  <c:v>1.3100000000000001E-10</c:v>
                </c:pt>
                <c:pt idx="12124">
                  <c:v>1.4700000000000001E-10</c:v>
                </c:pt>
                <c:pt idx="12125">
                  <c:v>1.49E-10</c:v>
                </c:pt>
                <c:pt idx="12126">
                  <c:v>1.4000000000000001E-10</c:v>
                </c:pt>
                <c:pt idx="12127">
                  <c:v>1.3300000000000001E-10</c:v>
                </c:pt>
                <c:pt idx="12128">
                  <c:v>1.3799999999999999E-10</c:v>
                </c:pt>
                <c:pt idx="12129">
                  <c:v>1.3900000000000001E-10</c:v>
                </c:pt>
                <c:pt idx="12130">
                  <c:v>1.5E-10</c:v>
                </c:pt>
                <c:pt idx="12131">
                  <c:v>1.4499999999999999E-10</c:v>
                </c:pt>
                <c:pt idx="12132">
                  <c:v>1.5199999999999999E-10</c:v>
                </c:pt>
                <c:pt idx="12133">
                  <c:v>1.43E-10</c:v>
                </c:pt>
                <c:pt idx="12134">
                  <c:v>1.3100000000000001E-10</c:v>
                </c:pt>
                <c:pt idx="12135">
                  <c:v>1.4800000000000001E-10</c:v>
                </c:pt>
                <c:pt idx="12136">
                  <c:v>1.49E-10</c:v>
                </c:pt>
                <c:pt idx="12137">
                  <c:v>1.2899999999999999E-10</c:v>
                </c:pt>
                <c:pt idx="12138">
                  <c:v>1.4399999999999999E-10</c:v>
                </c:pt>
                <c:pt idx="12139">
                  <c:v>1.3699999999999999E-10</c:v>
                </c:pt>
                <c:pt idx="12140">
                  <c:v>1.3300000000000001E-10</c:v>
                </c:pt>
                <c:pt idx="12141">
                  <c:v>1.36E-10</c:v>
                </c:pt>
                <c:pt idx="12142">
                  <c:v>1.4800000000000001E-10</c:v>
                </c:pt>
                <c:pt idx="12143">
                  <c:v>1.4399999999999999E-10</c:v>
                </c:pt>
                <c:pt idx="12144">
                  <c:v>1.2299999999999999E-10</c:v>
                </c:pt>
                <c:pt idx="12145">
                  <c:v>1.4600000000000001E-10</c:v>
                </c:pt>
                <c:pt idx="12146">
                  <c:v>1.4800000000000001E-10</c:v>
                </c:pt>
                <c:pt idx="12147">
                  <c:v>1.4700000000000001E-10</c:v>
                </c:pt>
                <c:pt idx="12148">
                  <c:v>1.4700000000000001E-10</c:v>
                </c:pt>
                <c:pt idx="12149">
                  <c:v>1.35E-10</c:v>
                </c:pt>
                <c:pt idx="12150">
                  <c:v>1.4499999999999999E-10</c:v>
                </c:pt>
                <c:pt idx="12151">
                  <c:v>1.3200000000000001E-10</c:v>
                </c:pt>
                <c:pt idx="12152">
                  <c:v>1.43E-10</c:v>
                </c:pt>
                <c:pt idx="12153">
                  <c:v>1.26E-10</c:v>
                </c:pt>
                <c:pt idx="12154">
                  <c:v>1.4399999999999999E-10</c:v>
                </c:pt>
                <c:pt idx="12155">
                  <c:v>1.56E-10</c:v>
                </c:pt>
                <c:pt idx="12156">
                  <c:v>1.4700000000000001E-10</c:v>
                </c:pt>
                <c:pt idx="12157">
                  <c:v>1.2199999999999999E-10</c:v>
                </c:pt>
                <c:pt idx="12158">
                  <c:v>1.4600000000000001E-10</c:v>
                </c:pt>
                <c:pt idx="12159">
                  <c:v>1.35E-10</c:v>
                </c:pt>
                <c:pt idx="12160">
                  <c:v>1.2999999999999999E-10</c:v>
                </c:pt>
                <c:pt idx="12161">
                  <c:v>1.4800000000000001E-10</c:v>
                </c:pt>
                <c:pt idx="12162">
                  <c:v>1.5199999999999999E-10</c:v>
                </c:pt>
                <c:pt idx="12163">
                  <c:v>1.41E-10</c:v>
                </c:pt>
                <c:pt idx="12164">
                  <c:v>1.26E-10</c:v>
                </c:pt>
                <c:pt idx="12165">
                  <c:v>1.5299999999999999E-10</c:v>
                </c:pt>
                <c:pt idx="12166">
                  <c:v>1.2899999999999999E-10</c:v>
                </c:pt>
                <c:pt idx="12167">
                  <c:v>1.57E-10</c:v>
                </c:pt>
                <c:pt idx="12168">
                  <c:v>1.42E-10</c:v>
                </c:pt>
                <c:pt idx="12169">
                  <c:v>1.4800000000000001E-10</c:v>
                </c:pt>
                <c:pt idx="12170">
                  <c:v>1.4000000000000001E-10</c:v>
                </c:pt>
                <c:pt idx="12171">
                  <c:v>1.4399999999999999E-10</c:v>
                </c:pt>
                <c:pt idx="12172">
                  <c:v>1.36E-10</c:v>
                </c:pt>
                <c:pt idx="12173">
                  <c:v>1.3699999999999999E-10</c:v>
                </c:pt>
                <c:pt idx="12174">
                  <c:v>1.43E-10</c:v>
                </c:pt>
                <c:pt idx="12175">
                  <c:v>1.3699999999999999E-10</c:v>
                </c:pt>
                <c:pt idx="12176">
                  <c:v>1.41E-10</c:v>
                </c:pt>
                <c:pt idx="12177">
                  <c:v>1.41E-10</c:v>
                </c:pt>
                <c:pt idx="12178">
                  <c:v>1.3900000000000001E-10</c:v>
                </c:pt>
                <c:pt idx="12179">
                  <c:v>1.4700000000000001E-10</c:v>
                </c:pt>
                <c:pt idx="12180">
                  <c:v>1.5199999999999999E-10</c:v>
                </c:pt>
                <c:pt idx="12181">
                  <c:v>1.3900000000000001E-10</c:v>
                </c:pt>
                <c:pt idx="12182">
                  <c:v>1.35E-10</c:v>
                </c:pt>
                <c:pt idx="12183">
                  <c:v>1.41E-10</c:v>
                </c:pt>
                <c:pt idx="12184">
                  <c:v>1.4000000000000001E-10</c:v>
                </c:pt>
                <c:pt idx="12185">
                  <c:v>1.28E-10</c:v>
                </c:pt>
                <c:pt idx="12186">
                  <c:v>1.5400000000000001E-10</c:v>
                </c:pt>
                <c:pt idx="12187">
                  <c:v>1.35E-10</c:v>
                </c:pt>
                <c:pt idx="12188">
                  <c:v>1.58E-10</c:v>
                </c:pt>
                <c:pt idx="12189">
                  <c:v>1.3200000000000001E-10</c:v>
                </c:pt>
                <c:pt idx="12190">
                  <c:v>1.4600000000000001E-10</c:v>
                </c:pt>
                <c:pt idx="12191">
                  <c:v>1.3799999999999999E-10</c:v>
                </c:pt>
                <c:pt idx="12192">
                  <c:v>1.4499999999999999E-10</c:v>
                </c:pt>
                <c:pt idx="12193">
                  <c:v>1.36E-10</c:v>
                </c:pt>
                <c:pt idx="12194">
                  <c:v>1.2899999999999999E-10</c:v>
                </c:pt>
                <c:pt idx="12195">
                  <c:v>1.3799999999999999E-10</c:v>
                </c:pt>
                <c:pt idx="12196">
                  <c:v>1.3699999999999999E-10</c:v>
                </c:pt>
                <c:pt idx="12197">
                  <c:v>1.3699999999999999E-10</c:v>
                </c:pt>
                <c:pt idx="12198">
                  <c:v>1.34E-10</c:v>
                </c:pt>
                <c:pt idx="12199">
                  <c:v>1.28E-10</c:v>
                </c:pt>
                <c:pt idx="12200">
                  <c:v>1.4000000000000001E-10</c:v>
                </c:pt>
                <c:pt idx="12201">
                  <c:v>1.36E-10</c:v>
                </c:pt>
                <c:pt idx="12202">
                  <c:v>1.43E-10</c:v>
                </c:pt>
                <c:pt idx="12203">
                  <c:v>1.3200000000000001E-10</c:v>
                </c:pt>
                <c:pt idx="12204">
                  <c:v>1.3300000000000001E-10</c:v>
                </c:pt>
                <c:pt idx="12205">
                  <c:v>1.5400000000000001E-10</c:v>
                </c:pt>
                <c:pt idx="12206">
                  <c:v>1.43E-10</c:v>
                </c:pt>
                <c:pt idx="12207">
                  <c:v>1.36E-10</c:v>
                </c:pt>
                <c:pt idx="12208">
                  <c:v>1.3900000000000001E-10</c:v>
                </c:pt>
                <c:pt idx="12209">
                  <c:v>1.3300000000000001E-10</c:v>
                </c:pt>
                <c:pt idx="12210">
                  <c:v>1.4399999999999999E-10</c:v>
                </c:pt>
                <c:pt idx="12211">
                  <c:v>1.5999999999999999E-10</c:v>
                </c:pt>
                <c:pt idx="12212">
                  <c:v>1.43E-10</c:v>
                </c:pt>
                <c:pt idx="12213">
                  <c:v>1.6100000000000001E-10</c:v>
                </c:pt>
                <c:pt idx="12214">
                  <c:v>1.2899999999999999E-10</c:v>
                </c:pt>
                <c:pt idx="12215">
                  <c:v>1.2999999999999999E-10</c:v>
                </c:pt>
                <c:pt idx="12216">
                  <c:v>1.4700000000000001E-10</c:v>
                </c:pt>
                <c:pt idx="12217">
                  <c:v>1.43E-10</c:v>
                </c:pt>
                <c:pt idx="12218">
                  <c:v>1.3100000000000001E-10</c:v>
                </c:pt>
                <c:pt idx="12219">
                  <c:v>1.4800000000000001E-10</c:v>
                </c:pt>
                <c:pt idx="12220">
                  <c:v>1.3100000000000001E-10</c:v>
                </c:pt>
                <c:pt idx="12221">
                  <c:v>1.3699999999999999E-10</c:v>
                </c:pt>
                <c:pt idx="12222">
                  <c:v>1.42E-10</c:v>
                </c:pt>
                <c:pt idx="12223">
                  <c:v>1.3900000000000001E-10</c:v>
                </c:pt>
                <c:pt idx="12224">
                  <c:v>1.41E-10</c:v>
                </c:pt>
                <c:pt idx="12225">
                  <c:v>1.3900000000000001E-10</c:v>
                </c:pt>
                <c:pt idx="12226">
                  <c:v>1.4499999999999999E-10</c:v>
                </c:pt>
                <c:pt idx="12227">
                  <c:v>1.3699999999999999E-10</c:v>
                </c:pt>
                <c:pt idx="12228">
                  <c:v>1.51E-10</c:v>
                </c:pt>
                <c:pt idx="12229">
                  <c:v>1.2400000000000001E-10</c:v>
                </c:pt>
                <c:pt idx="12230">
                  <c:v>1.4800000000000001E-10</c:v>
                </c:pt>
                <c:pt idx="12231">
                  <c:v>1.4499999999999999E-10</c:v>
                </c:pt>
                <c:pt idx="12232">
                  <c:v>1.3900000000000001E-10</c:v>
                </c:pt>
                <c:pt idx="12233">
                  <c:v>1.3100000000000001E-10</c:v>
                </c:pt>
                <c:pt idx="12234">
                  <c:v>1.3799999999999999E-10</c:v>
                </c:pt>
                <c:pt idx="12235">
                  <c:v>1.43E-10</c:v>
                </c:pt>
                <c:pt idx="12236">
                  <c:v>1.3100000000000001E-10</c:v>
                </c:pt>
                <c:pt idx="12237">
                  <c:v>1.43E-10</c:v>
                </c:pt>
                <c:pt idx="12238">
                  <c:v>1.4499999999999999E-10</c:v>
                </c:pt>
                <c:pt idx="12239">
                  <c:v>1.4399999999999999E-10</c:v>
                </c:pt>
                <c:pt idx="12240">
                  <c:v>1.41E-10</c:v>
                </c:pt>
                <c:pt idx="12241">
                  <c:v>1.5E-10</c:v>
                </c:pt>
                <c:pt idx="12242">
                  <c:v>1.3300000000000001E-10</c:v>
                </c:pt>
                <c:pt idx="12243">
                  <c:v>1.42E-10</c:v>
                </c:pt>
                <c:pt idx="12244">
                  <c:v>1.42E-10</c:v>
                </c:pt>
                <c:pt idx="12245">
                  <c:v>1.3699999999999999E-10</c:v>
                </c:pt>
                <c:pt idx="12246">
                  <c:v>1.5E-10</c:v>
                </c:pt>
                <c:pt idx="12247">
                  <c:v>1.3799999999999999E-10</c:v>
                </c:pt>
                <c:pt idx="12248">
                  <c:v>1.28E-10</c:v>
                </c:pt>
                <c:pt idx="12249">
                  <c:v>1.41E-10</c:v>
                </c:pt>
                <c:pt idx="12250">
                  <c:v>1.5400000000000001E-10</c:v>
                </c:pt>
                <c:pt idx="12251">
                  <c:v>1.4000000000000001E-10</c:v>
                </c:pt>
                <c:pt idx="12252">
                  <c:v>1.4000000000000001E-10</c:v>
                </c:pt>
                <c:pt idx="12253">
                  <c:v>1.4000000000000001E-10</c:v>
                </c:pt>
                <c:pt idx="12254">
                  <c:v>1.43E-10</c:v>
                </c:pt>
                <c:pt idx="12255">
                  <c:v>1.3799999999999999E-10</c:v>
                </c:pt>
                <c:pt idx="12256">
                  <c:v>1.42E-10</c:v>
                </c:pt>
                <c:pt idx="12257">
                  <c:v>1.42E-10</c:v>
                </c:pt>
                <c:pt idx="12258">
                  <c:v>1.3200000000000001E-10</c:v>
                </c:pt>
                <c:pt idx="12259">
                  <c:v>1.41E-10</c:v>
                </c:pt>
                <c:pt idx="12260">
                  <c:v>1.5400000000000001E-10</c:v>
                </c:pt>
                <c:pt idx="12261">
                  <c:v>1.4800000000000001E-10</c:v>
                </c:pt>
                <c:pt idx="12262">
                  <c:v>1.43E-10</c:v>
                </c:pt>
                <c:pt idx="12263">
                  <c:v>1.3699999999999999E-10</c:v>
                </c:pt>
                <c:pt idx="12264">
                  <c:v>1.3100000000000001E-10</c:v>
                </c:pt>
                <c:pt idx="12265">
                  <c:v>1.28E-10</c:v>
                </c:pt>
                <c:pt idx="12266">
                  <c:v>1.41E-10</c:v>
                </c:pt>
                <c:pt idx="12267">
                  <c:v>1.3300000000000001E-10</c:v>
                </c:pt>
                <c:pt idx="12268">
                  <c:v>1.26E-10</c:v>
                </c:pt>
                <c:pt idx="12269">
                  <c:v>1.42E-10</c:v>
                </c:pt>
                <c:pt idx="12270">
                  <c:v>1.49E-10</c:v>
                </c:pt>
                <c:pt idx="12271">
                  <c:v>1.28E-10</c:v>
                </c:pt>
                <c:pt idx="12272">
                  <c:v>1.3100000000000001E-10</c:v>
                </c:pt>
                <c:pt idx="12273">
                  <c:v>1.3699999999999999E-10</c:v>
                </c:pt>
                <c:pt idx="12274">
                  <c:v>1.4700000000000001E-10</c:v>
                </c:pt>
                <c:pt idx="12275">
                  <c:v>1.2E-10</c:v>
                </c:pt>
                <c:pt idx="12276">
                  <c:v>1.4600000000000001E-10</c:v>
                </c:pt>
                <c:pt idx="12277">
                  <c:v>1.42E-10</c:v>
                </c:pt>
                <c:pt idx="12278">
                  <c:v>1.34E-10</c:v>
                </c:pt>
                <c:pt idx="12279">
                  <c:v>1.35E-10</c:v>
                </c:pt>
                <c:pt idx="12280">
                  <c:v>1.4499999999999999E-10</c:v>
                </c:pt>
                <c:pt idx="12281">
                  <c:v>1.2500000000000001E-10</c:v>
                </c:pt>
                <c:pt idx="12282">
                  <c:v>1.4700000000000001E-10</c:v>
                </c:pt>
                <c:pt idx="12283">
                  <c:v>1.4800000000000001E-10</c:v>
                </c:pt>
                <c:pt idx="12284">
                  <c:v>1.41E-10</c:v>
                </c:pt>
                <c:pt idx="12285">
                  <c:v>1.35E-10</c:v>
                </c:pt>
                <c:pt idx="12286">
                  <c:v>1.26E-10</c:v>
                </c:pt>
                <c:pt idx="12287">
                  <c:v>1.34E-10</c:v>
                </c:pt>
                <c:pt idx="12288">
                  <c:v>1.3100000000000001E-10</c:v>
                </c:pt>
                <c:pt idx="12289">
                  <c:v>1.35E-10</c:v>
                </c:pt>
                <c:pt idx="12290">
                  <c:v>1.5E-10</c:v>
                </c:pt>
                <c:pt idx="12291">
                  <c:v>1.3900000000000001E-10</c:v>
                </c:pt>
                <c:pt idx="12292">
                  <c:v>1.4399999999999999E-10</c:v>
                </c:pt>
                <c:pt idx="12293">
                  <c:v>1.42E-10</c:v>
                </c:pt>
                <c:pt idx="12294">
                  <c:v>1.36E-10</c:v>
                </c:pt>
                <c:pt idx="12295">
                  <c:v>1.4000000000000001E-10</c:v>
                </c:pt>
                <c:pt idx="12296">
                  <c:v>1.51E-10</c:v>
                </c:pt>
                <c:pt idx="12297">
                  <c:v>1.3799999999999999E-10</c:v>
                </c:pt>
                <c:pt idx="12298">
                  <c:v>1.4000000000000001E-10</c:v>
                </c:pt>
                <c:pt idx="12299">
                  <c:v>1.43E-10</c:v>
                </c:pt>
                <c:pt idx="12300">
                  <c:v>1.4399999999999999E-10</c:v>
                </c:pt>
                <c:pt idx="12301">
                  <c:v>1.49E-10</c:v>
                </c:pt>
                <c:pt idx="12302">
                  <c:v>1.3799999999999999E-10</c:v>
                </c:pt>
                <c:pt idx="12303">
                  <c:v>1.34E-10</c:v>
                </c:pt>
                <c:pt idx="12304">
                  <c:v>1.35E-10</c:v>
                </c:pt>
                <c:pt idx="12305">
                  <c:v>1.34E-10</c:v>
                </c:pt>
                <c:pt idx="12306">
                  <c:v>1.3699999999999999E-10</c:v>
                </c:pt>
                <c:pt idx="12307">
                  <c:v>1.43E-10</c:v>
                </c:pt>
                <c:pt idx="12308">
                  <c:v>1.4399999999999999E-10</c:v>
                </c:pt>
                <c:pt idx="12309">
                  <c:v>1.3900000000000001E-10</c:v>
                </c:pt>
                <c:pt idx="12310">
                  <c:v>1.41E-10</c:v>
                </c:pt>
                <c:pt idx="12311">
                  <c:v>1.3900000000000001E-10</c:v>
                </c:pt>
                <c:pt idx="12312">
                  <c:v>1.4800000000000001E-10</c:v>
                </c:pt>
                <c:pt idx="12313">
                  <c:v>1.3699999999999999E-10</c:v>
                </c:pt>
                <c:pt idx="12314">
                  <c:v>1.4700000000000001E-10</c:v>
                </c:pt>
                <c:pt idx="12315">
                  <c:v>1.58E-10</c:v>
                </c:pt>
                <c:pt idx="12316">
                  <c:v>1.5899999999999999E-10</c:v>
                </c:pt>
                <c:pt idx="12317">
                  <c:v>1.51E-10</c:v>
                </c:pt>
                <c:pt idx="12318">
                  <c:v>1.2999999999999999E-10</c:v>
                </c:pt>
                <c:pt idx="12319">
                  <c:v>1.3100000000000001E-10</c:v>
                </c:pt>
                <c:pt idx="12320">
                  <c:v>1.5299999999999999E-10</c:v>
                </c:pt>
                <c:pt idx="12321">
                  <c:v>1.3900000000000001E-10</c:v>
                </c:pt>
                <c:pt idx="12322">
                  <c:v>1.3200000000000001E-10</c:v>
                </c:pt>
                <c:pt idx="12323">
                  <c:v>1.27E-10</c:v>
                </c:pt>
                <c:pt idx="12324">
                  <c:v>1.41E-10</c:v>
                </c:pt>
                <c:pt idx="12325">
                  <c:v>1.5E-10</c:v>
                </c:pt>
                <c:pt idx="12326">
                  <c:v>1.57E-10</c:v>
                </c:pt>
                <c:pt idx="12327">
                  <c:v>1.43E-10</c:v>
                </c:pt>
                <c:pt idx="12328">
                  <c:v>1.41E-10</c:v>
                </c:pt>
                <c:pt idx="12329">
                  <c:v>1.3799999999999999E-10</c:v>
                </c:pt>
                <c:pt idx="12330">
                  <c:v>1.3900000000000001E-10</c:v>
                </c:pt>
                <c:pt idx="12331">
                  <c:v>1.4399999999999999E-10</c:v>
                </c:pt>
                <c:pt idx="12332">
                  <c:v>1.4800000000000001E-10</c:v>
                </c:pt>
                <c:pt idx="12333">
                  <c:v>1.3200000000000001E-10</c:v>
                </c:pt>
                <c:pt idx="12334">
                  <c:v>1.5400000000000001E-10</c:v>
                </c:pt>
                <c:pt idx="12335">
                  <c:v>1.4499999999999999E-10</c:v>
                </c:pt>
                <c:pt idx="12336">
                  <c:v>1.43E-10</c:v>
                </c:pt>
                <c:pt idx="12337">
                  <c:v>1.43E-10</c:v>
                </c:pt>
                <c:pt idx="12338">
                  <c:v>1.4700000000000001E-10</c:v>
                </c:pt>
                <c:pt idx="12339">
                  <c:v>1.2899999999999999E-10</c:v>
                </c:pt>
                <c:pt idx="12340">
                  <c:v>1.3900000000000001E-10</c:v>
                </c:pt>
                <c:pt idx="12341">
                  <c:v>1.21E-10</c:v>
                </c:pt>
                <c:pt idx="12342">
                  <c:v>1.36E-10</c:v>
                </c:pt>
                <c:pt idx="12343">
                  <c:v>1.42E-10</c:v>
                </c:pt>
                <c:pt idx="12344">
                  <c:v>1.2999999999999999E-10</c:v>
                </c:pt>
                <c:pt idx="12345">
                  <c:v>1.35E-10</c:v>
                </c:pt>
                <c:pt idx="12346">
                  <c:v>1.5E-10</c:v>
                </c:pt>
                <c:pt idx="12347">
                  <c:v>1.42E-10</c:v>
                </c:pt>
                <c:pt idx="12348">
                  <c:v>1.26E-10</c:v>
                </c:pt>
                <c:pt idx="12349">
                  <c:v>1.4000000000000001E-10</c:v>
                </c:pt>
                <c:pt idx="12350">
                  <c:v>1.5299999999999999E-10</c:v>
                </c:pt>
                <c:pt idx="12351">
                  <c:v>1.3699999999999999E-10</c:v>
                </c:pt>
                <c:pt idx="12352">
                  <c:v>1.4600000000000001E-10</c:v>
                </c:pt>
                <c:pt idx="12353">
                  <c:v>1.3799999999999999E-10</c:v>
                </c:pt>
                <c:pt idx="12354">
                  <c:v>1.4800000000000001E-10</c:v>
                </c:pt>
                <c:pt idx="12355">
                  <c:v>1.3200000000000001E-10</c:v>
                </c:pt>
                <c:pt idx="12356">
                  <c:v>1.4499999999999999E-10</c:v>
                </c:pt>
                <c:pt idx="12357">
                  <c:v>1.4000000000000001E-10</c:v>
                </c:pt>
                <c:pt idx="12358">
                  <c:v>1.4600000000000001E-10</c:v>
                </c:pt>
                <c:pt idx="12359">
                  <c:v>1.4499999999999999E-10</c:v>
                </c:pt>
                <c:pt idx="12360">
                  <c:v>1.5E-10</c:v>
                </c:pt>
                <c:pt idx="12361">
                  <c:v>1.36E-10</c:v>
                </c:pt>
                <c:pt idx="12362">
                  <c:v>1.5E-10</c:v>
                </c:pt>
                <c:pt idx="12363">
                  <c:v>1.3799999999999999E-10</c:v>
                </c:pt>
                <c:pt idx="12364">
                  <c:v>1.2899999999999999E-10</c:v>
                </c:pt>
                <c:pt idx="12365">
                  <c:v>1.3900000000000001E-10</c:v>
                </c:pt>
                <c:pt idx="12366">
                  <c:v>1.4399999999999999E-10</c:v>
                </c:pt>
                <c:pt idx="12367">
                  <c:v>1.36E-10</c:v>
                </c:pt>
                <c:pt idx="12368">
                  <c:v>1.3300000000000001E-10</c:v>
                </c:pt>
                <c:pt idx="12369">
                  <c:v>1.4700000000000001E-10</c:v>
                </c:pt>
                <c:pt idx="12370">
                  <c:v>1.4399999999999999E-10</c:v>
                </c:pt>
                <c:pt idx="12371">
                  <c:v>1.27E-10</c:v>
                </c:pt>
                <c:pt idx="12372">
                  <c:v>1.3900000000000001E-10</c:v>
                </c:pt>
                <c:pt idx="12373">
                  <c:v>1.34E-10</c:v>
                </c:pt>
                <c:pt idx="12374">
                  <c:v>1.41E-10</c:v>
                </c:pt>
                <c:pt idx="12375">
                  <c:v>1.41E-10</c:v>
                </c:pt>
                <c:pt idx="12376">
                  <c:v>1.4499999999999999E-10</c:v>
                </c:pt>
                <c:pt idx="12377">
                  <c:v>1.34E-10</c:v>
                </c:pt>
                <c:pt idx="12378">
                  <c:v>1.5400000000000001E-10</c:v>
                </c:pt>
                <c:pt idx="12379">
                  <c:v>1.3900000000000001E-10</c:v>
                </c:pt>
                <c:pt idx="12380">
                  <c:v>1.3300000000000001E-10</c:v>
                </c:pt>
                <c:pt idx="12381">
                  <c:v>1.43E-10</c:v>
                </c:pt>
                <c:pt idx="12382">
                  <c:v>1.4000000000000001E-10</c:v>
                </c:pt>
                <c:pt idx="12383">
                  <c:v>1.56E-10</c:v>
                </c:pt>
                <c:pt idx="12384">
                  <c:v>1.4600000000000001E-10</c:v>
                </c:pt>
                <c:pt idx="12385">
                  <c:v>1.4700000000000001E-10</c:v>
                </c:pt>
                <c:pt idx="12386">
                  <c:v>1.42E-10</c:v>
                </c:pt>
                <c:pt idx="12387">
                  <c:v>1.3900000000000001E-10</c:v>
                </c:pt>
                <c:pt idx="12388">
                  <c:v>1.34E-10</c:v>
                </c:pt>
                <c:pt idx="12389">
                  <c:v>1.2899999999999999E-10</c:v>
                </c:pt>
                <c:pt idx="12390">
                  <c:v>1.36E-10</c:v>
                </c:pt>
                <c:pt idx="12391">
                  <c:v>1.4700000000000001E-10</c:v>
                </c:pt>
                <c:pt idx="12392">
                  <c:v>1.3900000000000001E-10</c:v>
                </c:pt>
                <c:pt idx="12393">
                  <c:v>1.2999999999999999E-10</c:v>
                </c:pt>
                <c:pt idx="12394">
                  <c:v>1.3100000000000001E-10</c:v>
                </c:pt>
                <c:pt idx="12395">
                  <c:v>1.5199999999999999E-10</c:v>
                </c:pt>
                <c:pt idx="12396">
                  <c:v>1.58E-10</c:v>
                </c:pt>
                <c:pt idx="12397">
                  <c:v>1.3799999999999999E-10</c:v>
                </c:pt>
                <c:pt idx="12398">
                  <c:v>1.3900000000000001E-10</c:v>
                </c:pt>
                <c:pt idx="12399">
                  <c:v>1.36E-10</c:v>
                </c:pt>
                <c:pt idx="12400">
                  <c:v>1.42E-10</c:v>
                </c:pt>
                <c:pt idx="12401">
                  <c:v>1.34E-10</c:v>
                </c:pt>
                <c:pt idx="12402">
                  <c:v>1.34E-10</c:v>
                </c:pt>
                <c:pt idx="12403">
                  <c:v>1.3799999999999999E-10</c:v>
                </c:pt>
                <c:pt idx="12404">
                  <c:v>1.4600000000000001E-10</c:v>
                </c:pt>
                <c:pt idx="12405">
                  <c:v>1.28E-10</c:v>
                </c:pt>
                <c:pt idx="12406">
                  <c:v>1.3699999999999999E-10</c:v>
                </c:pt>
                <c:pt idx="12407">
                  <c:v>1.5299999999999999E-10</c:v>
                </c:pt>
                <c:pt idx="12408">
                  <c:v>1.2899999999999999E-10</c:v>
                </c:pt>
                <c:pt idx="12409">
                  <c:v>1.4600000000000001E-10</c:v>
                </c:pt>
                <c:pt idx="12410">
                  <c:v>1.27E-10</c:v>
                </c:pt>
                <c:pt idx="12411">
                  <c:v>1.57E-10</c:v>
                </c:pt>
                <c:pt idx="12412">
                  <c:v>1.4399999999999999E-10</c:v>
                </c:pt>
                <c:pt idx="12413">
                  <c:v>1.3799999999999999E-10</c:v>
                </c:pt>
                <c:pt idx="12414">
                  <c:v>1.42E-10</c:v>
                </c:pt>
                <c:pt idx="12415">
                  <c:v>1.35E-10</c:v>
                </c:pt>
                <c:pt idx="12416">
                  <c:v>1.35E-10</c:v>
                </c:pt>
                <c:pt idx="12417">
                  <c:v>1.3200000000000001E-10</c:v>
                </c:pt>
                <c:pt idx="12418">
                  <c:v>1.41E-10</c:v>
                </c:pt>
                <c:pt idx="12419">
                  <c:v>1.5500000000000001E-10</c:v>
                </c:pt>
                <c:pt idx="12420">
                  <c:v>1.4700000000000001E-10</c:v>
                </c:pt>
                <c:pt idx="12421">
                  <c:v>1.4000000000000001E-10</c:v>
                </c:pt>
                <c:pt idx="12422">
                  <c:v>1.4000000000000001E-10</c:v>
                </c:pt>
                <c:pt idx="12423">
                  <c:v>1.3900000000000001E-10</c:v>
                </c:pt>
                <c:pt idx="12424">
                  <c:v>1.35E-10</c:v>
                </c:pt>
                <c:pt idx="12425">
                  <c:v>1.2400000000000001E-10</c:v>
                </c:pt>
                <c:pt idx="12426">
                  <c:v>1.3799999999999999E-10</c:v>
                </c:pt>
                <c:pt idx="12427">
                  <c:v>1.34E-10</c:v>
                </c:pt>
                <c:pt idx="12428">
                  <c:v>1.36E-10</c:v>
                </c:pt>
                <c:pt idx="12429">
                  <c:v>1.34E-10</c:v>
                </c:pt>
                <c:pt idx="12430">
                  <c:v>1.34E-10</c:v>
                </c:pt>
                <c:pt idx="12431">
                  <c:v>1.3300000000000001E-10</c:v>
                </c:pt>
                <c:pt idx="12432">
                  <c:v>1.4600000000000001E-10</c:v>
                </c:pt>
                <c:pt idx="12433">
                  <c:v>1.28E-10</c:v>
                </c:pt>
                <c:pt idx="12434">
                  <c:v>1.4399999999999999E-10</c:v>
                </c:pt>
                <c:pt idx="12435">
                  <c:v>1.3799999999999999E-10</c:v>
                </c:pt>
                <c:pt idx="12436">
                  <c:v>1.4399999999999999E-10</c:v>
                </c:pt>
                <c:pt idx="12437">
                  <c:v>1.4000000000000001E-10</c:v>
                </c:pt>
                <c:pt idx="12438">
                  <c:v>1.7000000000000001E-10</c:v>
                </c:pt>
                <c:pt idx="12439">
                  <c:v>1.3699999999999999E-10</c:v>
                </c:pt>
                <c:pt idx="12440">
                  <c:v>1.36E-10</c:v>
                </c:pt>
                <c:pt idx="12441">
                  <c:v>1.27E-10</c:v>
                </c:pt>
                <c:pt idx="12442">
                  <c:v>1.51E-10</c:v>
                </c:pt>
                <c:pt idx="12443">
                  <c:v>1.35E-10</c:v>
                </c:pt>
                <c:pt idx="12444">
                  <c:v>1.5400000000000001E-10</c:v>
                </c:pt>
                <c:pt idx="12445">
                  <c:v>1.3300000000000001E-10</c:v>
                </c:pt>
                <c:pt idx="12446">
                  <c:v>1.5500000000000001E-10</c:v>
                </c:pt>
                <c:pt idx="12447">
                  <c:v>1.3699999999999999E-10</c:v>
                </c:pt>
                <c:pt idx="12448">
                  <c:v>1.2899999999999999E-10</c:v>
                </c:pt>
                <c:pt idx="12449">
                  <c:v>1.4600000000000001E-10</c:v>
                </c:pt>
                <c:pt idx="12450">
                  <c:v>1.5E-10</c:v>
                </c:pt>
                <c:pt idx="12451">
                  <c:v>1.36E-10</c:v>
                </c:pt>
                <c:pt idx="12452">
                  <c:v>1.26E-10</c:v>
                </c:pt>
                <c:pt idx="12453">
                  <c:v>1.2500000000000001E-10</c:v>
                </c:pt>
                <c:pt idx="12454">
                  <c:v>1.5E-10</c:v>
                </c:pt>
                <c:pt idx="12455">
                  <c:v>1.5E-10</c:v>
                </c:pt>
                <c:pt idx="12456">
                  <c:v>1.5E-10</c:v>
                </c:pt>
                <c:pt idx="12457">
                  <c:v>1.51E-10</c:v>
                </c:pt>
                <c:pt idx="12458">
                  <c:v>1.2500000000000001E-10</c:v>
                </c:pt>
                <c:pt idx="12459">
                  <c:v>1.3300000000000001E-10</c:v>
                </c:pt>
                <c:pt idx="12460">
                  <c:v>1.5999999999999999E-10</c:v>
                </c:pt>
                <c:pt idx="12461">
                  <c:v>1.43E-10</c:v>
                </c:pt>
                <c:pt idx="12462">
                  <c:v>1.2899999999999999E-10</c:v>
                </c:pt>
                <c:pt idx="12463">
                  <c:v>1.41E-10</c:v>
                </c:pt>
                <c:pt idx="12464">
                  <c:v>1.3699999999999999E-10</c:v>
                </c:pt>
                <c:pt idx="12465">
                  <c:v>1.49E-10</c:v>
                </c:pt>
                <c:pt idx="12466">
                  <c:v>1.43E-10</c:v>
                </c:pt>
                <c:pt idx="12467">
                  <c:v>1.4800000000000001E-10</c:v>
                </c:pt>
                <c:pt idx="12468">
                  <c:v>1.42E-10</c:v>
                </c:pt>
                <c:pt idx="12469">
                  <c:v>1.4399999999999999E-10</c:v>
                </c:pt>
                <c:pt idx="12470">
                  <c:v>1.3799999999999999E-10</c:v>
                </c:pt>
                <c:pt idx="12471">
                  <c:v>1.41E-10</c:v>
                </c:pt>
                <c:pt idx="12472">
                  <c:v>1.35E-10</c:v>
                </c:pt>
                <c:pt idx="12473">
                  <c:v>1.4399999999999999E-10</c:v>
                </c:pt>
                <c:pt idx="12474">
                  <c:v>1.6200000000000001E-10</c:v>
                </c:pt>
                <c:pt idx="12475">
                  <c:v>1.36E-10</c:v>
                </c:pt>
                <c:pt idx="12476">
                  <c:v>1.3200000000000001E-10</c:v>
                </c:pt>
                <c:pt idx="12477">
                  <c:v>1.35E-10</c:v>
                </c:pt>
                <c:pt idx="12478">
                  <c:v>1.3100000000000001E-10</c:v>
                </c:pt>
                <c:pt idx="12479">
                  <c:v>1.4499999999999999E-10</c:v>
                </c:pt>
                <c:pt idx="12480">
                  <c:v>1.3200000000000001E-10</c:v>
                </c:pt>
                <c:pt idx="12481">
                  <c:v>1.35E-10</c:v>
                </c:pt>
                <c:pt idx="12482">
                  <c:v>1.2899999999999999E-10</c:v>
                </c:pt>
                <c:pt idx="12483">
                  <c:v>1.3799999999999999E-10</c:v>
                </c:pt>
                <c:pt idx="12484">
                  <c:v>1.4399999999999999E-10</c:v>
                </c:pt>
                <c:pt idx="12485">
                  <c:v>1.4600000000000001E-10</c:v>
                </c:pt>
                <c:pt idx="12486">
                  <c:v>1.28E-10</c:v>
                </c:pt>
                <c:pt idx="12487">
                  <c:v>1.41E-10</c:v>
                </c:pt>
                <c:pt idx="12488">
                  <c:v>1.3100000000000001E-10</c:v>
                </c:pt>
                <c:pt idx="12489">
                  <c:v>1.43E-10</c:v>
                </c:pt>
                <c:pt idx="12490">
                  <c:v>1.4499999999999999E-10</c:v>
                </c:pt>
                <c:pt idx="12491">
                  <c:v>1.41E-10</c:v>
                </c:pt>
                <c:pt idx="12492">
                  <c:v>1.41E-10</c:v>
                </c:pt>
                <c:pt idx="12493">
                  <c:v>1.36E-10</c:v>
                </c:pt>
                <c:pt idx="12494">
                  <c:v>1.5199999999999999E-10</c:v>
                </c:pt>
                <c:pt idx="12495">
                  <c:v>1.3300000000000001E-10</c:v>
                </c:pt>
                <c:pt idx="12496">
                  <c:v>1.4000000000000001E-10</c:v>
                </c:pt>
                <c:pt idx="12497">
                  <c:v>1.35E-10</c:v>
                </c:pt>
                <c:pt idx="12498">
                  <c:v>1.3200000000000001E-10</c:v>
                </c:pt>
                <c:pt idx="12499">
                  <c:v>1.36E-10</c:v>
                </c:pt>
                <c:pt idx="12500">
                  <c:v>1.4600000000000001E-10</c:v>
                </c:pt>
                <c:pt idx="12501">
                  <c:v>1.26E-10</c:v>
                </c:pt>
                <c:pt idx="12502">
                  <c:v>1.43E-10</c:v>
                </c:pt>
                <c:pt idx="12503">
                  <c:v>1.3300000000000001E-10</c:v>
                </c:pt>
                <c:pt idx="12504">
                  <c:v>1.2400000000000001E-10</c:v>
                </c:pt>
                <c:pt idx="12505">
                  <c:v>1.43E-10</c:v>
                </c:pt>
                <c:pt idx="12506">
                  <c:v>1.34E-10</c:v>
                </c:pt>
                <c:pt idx="12507">
                  <c:v>1.3200000000000001E-10</c:v>
                </c:pt>
                <c:pt idx="12508">
                  <c:v>1.3200000000000001E-10</c:v>
                </c:pt>
                <c:pt idx="12509">
                  <c:v>1.2199999999999999E-10</c:v>
                </c:pt>
                <c:pt idx="12510">
                  <c:v>1.4700000000000001E-10</c:v>
                </c:pt>
                <c:pt idx="12511">
                  <c:v>1.35E-10</c:v>
                </c:pt>
                <c:pt idx="12512">
                  <c:v>1.34E-10</c:v>
                </c:pt>
                <c:pt idx="12513">
                  <c:v>1.5500000000000001E-10</c:v>
                </c:pt>
                <c:pt idx="12514">
                  <c:v>1.3799999999999999E-10</c:v>
                </c:pt>
                <c:pt idx="12515">
                  <c:v>1.2500000000000001E-10</c:v>
                </c:pt>
                <c:pt idx="12516">
                  <c:v>1.41E-10</c:v>
                </c:pt>
                <c:pt idx="12517">
                  <c:v>1.3200000000000001E-10</c:v>
                </c:pt>
                <c:pt idx="12518">
                  <c:v>1.21E-10</c:v>
                </c:pt>
                <c:pt idx="12519">
                  <c:v>1.1399999999999999E-10</c:v>
                </c:pt>
                <c:pt idx="12520">
                  <c:v>1.4600000000000001E-10</c:v>
                </c:pt>
                <c:pt idx="12521">
                  <c:v>1.51E-10</c:v>
                </c:pt>
                <c:pt idx="12522">
                  <c:v>1.42E-10</c:v>
                </c:pt>
                <c:pt idx="12523">
                  <c:v>1.36E-10</c:v>
                </c:pt>
                <c:pt idx="12524">
                  <c:v>1.35E-10</c:v>
                </c:pt>
                <c:pt idx="12525">
                  <c:v>1.2899999999999999E-10</c:v>
                </c:pt>
                <c:pt idx="12526">
                  <c:v>1.35E-10</c:v>
                </c:pt>
                <c:pt idx="12527">
                  <c:v>1.4000000000000001E-10</c:v>
                </c:pt>
                <c:pt idx="12528">
                  <c:v>1.2999999999999999E-10</c:v>
                </c:pt>
                <c:pt idx="12529">
                  <c:v>1.3100000000000001E-10</c:v>
                </c:pt>
                <c:pt idx="12530">
                  <c:v>1.2500000000000001E-10</c:v>
                </c:pt>
                <c:pt idx="12531">
                  <c:v>1.19E-10</c:v>
                </c:pt>
                <c:pt idx="12532">
                  <c:v>1.2500000000000001E-10</c:v>
                </c:pt>
                <c:pt idx="12533">
                  <c:v>1.42E-10</c:v>
                </c:pt>
                <c:pt idx="12534">
                  <c:v>1.3699999999999999E-10</c:v>
                </c:pt>
                <c:pt idx="12535">
                  <c:v>1.41E-10</c:v>
                </c:pt>
                <c:pt idx="12536">
                  <c:v>1.4000000000000001E-10</c:v>
                </c:pt>
                <c:pt idx="12537">
                  <c:v>1.35E-10</c:v>
                </c:pt>
                <c:pt idx="12538">
                  <c:v>1.3699999999999999E-10</c:v>
                </c:pt>
                <c:pt idx="12539">
                  <c:v>1.34E-10</c:v>
                </c:pt>
                <c:pt idx="12540">
                  <c:v>1.3300000000000001E-10</c:v>
                </c:pt>
                <c:pt idx="12541">
                  <c:v>1.51E-10</c:v>
                </c:pt>
                <c:pt idx="12542">
                  <c:v>1.5299999999999999E-10</c:v>
                </c:pt>
                <c:pt idx="12543">
                  <c:v>1.3699999999999999E-10</c:v>
                </c:pt>
                <c:pt idx="12544">
                  <c:v>1.4600000000000001E-10</c:v>
                </c:pt>
                <c:pt idx="12545">
                  <c:v>1.3100000000000001E-10</c:v>
                </c:pt>
                <c:pt idx="12546">
                  <c:v>1.36E-10</c:v>
                </c:pt>
                <c:pt idx="12547">
                  <c:v>1.41E-10</c:v>
                </c:pt>
                <c:pt idx="12548">
                  <c:v>1.4399999999999999E-10</c:v>
                </c:pt>
                <c:pt idx="12549">
                  <c:v>1.42E-10</c:v>
                </c:pt>
                <c:pt idx="12550">
                  <c:v>1.3100000000000001E-10</c:v>
                </c:pt>
                <c:pt idx="12551">
                  <c:v>1.41E-10</c:v>
                </c:pt>
                <c:pt idx="12552">
                  <c:v>1.34E-10</c:v>
                </c:pt>
                <c:pt idx="12553">
                  <c:v>1.4600000000000001E-10</c:v>
                </c:pt>
                <c:pt idx="12554">
                  <c:v>1.3900000000000001E-10</c:v>
                </c:pt>
                <c:pt idx="12555">
                  <c:v>1.3300000000000001E-10</c:v>
                </c:pt>
                <c:pt idx="12556">
                  <c:v>1.3200000000000001E-10</c:v>
                </c:pt>
                <c:pt idx="12557">
                  <c:v>1.4600000000000001E-10</c:v>
                </c:pt>
                <c:pt idx="12558">
                  <c:v>1.4600000000000001E-10</c:v>
                </c:pt>
                <c:pt idx="12559">
                  <c:v>1.49E-10</c:v>
                </c:pt>
                <c:pt idx="12560">
                  <c:v>1.35E-10</c:v>
                </c:pt>
                <c:pt idx="12561">
                  <c:v>1.3200000000000001E-10</c:v>
                </c:pt>
                <c:pt idx="12562">
                  <c:v>1.3200000000000001E-10</c:v>
                </c:pt>
                <c:pt idx="12563">
                  <c:v>1.2299999999999999E-10</c:v>
                </c:pt>
                <c:pt idx="12564">
                  <c:v>1.4499999999999999E-10</c:v>
                </c:pt>
                <c:pt idx="12565">
                  <c:v>1.2899999999999999E-10</c:v>
                </c:pt>
                <c:pt idx="12566">
                  <c:v>1.49E-10</c:v>
                </c:pt>
                <c:pt idx="12567">
                  <c:v>1.41E-10</c:v>
                </c:pt>
                <c:pt idx="12568">
                  <c:v>1.36E-10</c:v>
                </c:pt>
                <c:pt idx="12569">
                  <c:v>1.3900000000000001E-10</c:v>
                </c:pt>
                <c:pt idx="12570">
                  <c:v>1.58E-10</c:v>
                </c:pt>
                <c:pt idx="12571">
                  <c:v>1.2899999999999999E-10</c:v>
                </c:pt>
                <c:pt idx="12572">
                  <c:v>1.49E-10</c:v>
                </c:pt>
                <c:pt idx="12573">
                  <c:v>1.2899999999999999E-10</c:v>
                </c:pt>
                <c:pt idx="12574">
                  <c:v>1.19E-10</c:v>
                </c:pt>
                <c:pt idx="12575">
                  <c:v>1.36E-10</c:v>
                </c:pt>
                <c:pt idx="12576">
                  <c:v>1.4800000000000001E-10</c:v>
                </c:pt>
                <c:pt idx="12577">
                  <c:v>1.4399999999999999E-10</c:v>
                </c:pt>
                <c:pt idx="12578">
                  <c:v>1.3799999999999999E-10</c:v>
                </c:pt>
                <c:pt idx="12579">
                  <c:v>1.28E-10</c:v>
                </c:pt>
                <c:pt idx="12580">
                  <c:v>1.4600000000000001E-10</c:v>
                </c:pt>
                <c:pt idx="12581">
                  <c:v>1.4600000000000001E-10</c:v>
                </c:pt>
                <c:pt idx="12582">
                  <c:v>1.4700000000000001E-10</c:v>
                </c:pt>
                <c:pt idx="12583">
                  <c:v>1.3300000000000001E-10</c:v>
                </c:pt>
                <c:pt idx="12584">
                  <c:v>1.5199999999999999E-10</c:v>
                </c:pt>
                <c:pt idx="12585">
                  <c:v>1.19E-10</c:v>
                </c:pt>
                <c:pt idx="12586">
                  <c:v>1.2999999999999999E-10</c:v>
                </c:pt>
                <c:pt idx="12587">
                  <c:v>1.5E-10</c:v>
                </c:pt>
                <c:pt idx="12588">
                  <c:v>1.4399999999999999E-10</c:v>
                </c:pt>
                <c:pt idx="12589">
                  <c:v>1.3200000000000001E-10</c:v>
                </c:pt>
                <c:pt idx="12590">
                  <c:v>1.3900000000000001E-10</c:v>
                </c:pt>
                <c:pt idx="12591">
                  <c:v>1.4399999999999999E-10</c:v>
                </c:pt>
                <c:pt idx="12592">
                  <c:v>1.4600000000000001E-10</c:v>
                </c:pt>
                <c:pt idx="12593">
                  <c:v>1.42E-10</c:v>
                </c:pt>
                <c:pt idx="12594">
                  <c:v>1.4499999999999999E-10</c:v>
                </c:pt>
                <c:pt idx="12595">
                  <c:v>1.4399999999999999E-10</c:v>
                </c:pt>
                <c:pt idx="12596">
                  <c:v>1.4399999999999999E-10</c:v>
                </c:pt>
                <c:pt idx="12597">
                  <c:v>1.5400000000000001E-10</c:v>
                </c:pt>
                <c:pt idx="12598">
                  <c:v>1.6100000000000001E-10</c:v>
                </c:pt>
                <c:pt idx="12599">
                  <c:v>1.5299999999999999E-10</c:v>
                </c:pt>
                <c:pt idx="12600">
                  <c:v>1.4600000000000001E-10</c:v>
                </c:pt>
                <c:pt idx="12601">
                  <c:v>1.5E-10</c:v>
                </c:pt>
                <c:pt idx="12602">
                  <c:v>1.5E-10</c:v>
                </c:pt>
                <c:pt idx="12603">
                  <c:v>1.6100000000000001E-10</c:v>
                </c:pt>
                <c:pt idx="12604">
                  <c:v>1.58E-10</c:v>
                </c:pt>
                <c:pt idx="12605">
                  <c:v>1.4399999999999999E-10</c:v>
                </c:pt>
                <c:pt idx="12606">
                  <c:v>1.36E-10</c:v>
                </c:pt>
                <c:pt idx="12607">
                  <c:v>1.58E-10</c:v>
                </c:pt>
                <c:pt idx="12608">
                  <c:v>1.42E-10</c:v>
                </c:pt>
                <c:pt idx="12609">
                  <c:v>1.2899999999999999E-10</c:v>
                </c:pt>
                <c:pt idx="12610">
                  <c:v>1.51E-10</c:v>
                </c:pt>
                <c:pt idx="12611">
                  <c:v>1.43E-10</c:v>
                </c:pt>
                <c:pt idx="12612">
                  <c:v>1.5500000000000001E-10</c:v>
                </c:pt>
                <c:pt idx="12613">
                  <c:v>1.5E-10</c:v>
                </c:pt>
                <c:pt idx="12614">
                  <c:v>1.36E-10</c:v>
                </c:pt>
                <c:pt idx="12615">
                  <c:v>1.49E-10</c:v>
                </c:pt>
                <c:pt idx="12616">
                  <c:v>1.6100000000000001E-10</c:v>
                </c:pt>
                <c:pt idx="12617">
                  <c:v>1.5E-10</c:v>
                </c:pt>
                <c:pt idx="12618">
                  <c:v>1.5E-10</c:v>
                </c:pt>
                <c:pt idx="12619">
                  <c:v>1.4700000000000001E-10</c:v>
                </c:pt>
                <c:pt idx="12620">
                  <c:v>1.5E-10</c:v>
                </c:pt>
                <c:pt idx="12621">
                  <c:v>1.57E-10</c:v>
                </c:pt>
                <c:pt idx="12622">
                  <c:v>1.6699999999999999E-10</c:v>
                </c:pt>
                <c:pt idx="12623">
                  <c:v>1.64E-10</c:v>
                </c:pt>
                <c:pt idx="12624">
                  <c:v>1.72E-10</c:v>
                </c:pt>
                <c:pt idx="12625">
                  <c:v>1.7600000000000001E-10</c:v>
                </c:pt>
                <c:pt idx="12626">
                  <c:v>1.6799999999999999E-10</c:v>
                </c:pt>
                <c:pt idx="12627">
                  <c:v>1.8899999999999999E-10</c:v>
                </c:pt>
                <c:pt idx="12628">
                  <c:v>1.86E-10</c:v>
                </c:pt>
                <c:pt idx="12629">
                  <c:v>2.09E-10</c:v>
                </c:pt>
                <c:pt idx="12630">
                  <c:v>2.0800000000000001E-10</c:v>
                </c:pt>
                <c:pt idx="12631">
                  <c:v>2.11E-10</c:v>
                </c:pt>
                <c:pt idx="12632">
                  <c:v>2.26E-10</c:v>
                </c:pt>
                <c:pt idx="12633">
                  <c:v>2.3500000000000002E-10</c:v>
                </c:pt>
                <c:pt idx="12634">
                  <c:v>2.6500000000000002E-10</c:v>
                </c:pt>
                <c:pt idx="12635">
                  <c:v>2.4E-10</c:v>
                </c:pt>
                <c:pt idx="12636">
                  <c:v>2.4800000000000002E-10</c:v>
                </c:pt>
                <c:pt idx="12637">
                  <c:v>2.9600000000000001E-10</c:v>
                </c:pt>
                <c:pt idx="12638">
                  <c:v>2.69E-10</c:v>
                </c:pt>
                <c:pt idx="12639">
                  <c:v>2.8799999999999999E-10</c:v>
                </c:pt>
                <c:pt idx="12640">
                  <c:v>2.7199999999999999E-10</c:v>
                </c:pt>
                <c:pt idx="12641">
                  <c:v>3.1200000000000001E-10</c:v>
                </c:pt>
                <c:pt idx="12642">
                  <c:v>2.9099999999999998E-10</c:v>
                </c:pt>
                <c:pt idx="12643">
                  <c:v>3.2200000000000003E-10</c:v>
                </c:pt>
                <c:pt idx="12644">
                  <c:v>3.29E-10</c:v>
                </c:pt>
                <c:pt idx="12645">
                  <c:v>2.6200000000000003E-10</c:v>
                </c:pt>
                <c:pt idx="12646">
                  <c:v>2.9200000000000003E-10</c:v>
                </c:pt>
                <c:pt idx="12647">
                  <c:v>3E-10</c:v>
                </c:pt>
                <c:pt idx="12648">
                  <c:v>2.9300000000000002E-10</c:v>
                </c:pt>
                <c:pt idx="12649">
                  <c:v>2.8100000000000001E-10</c:v>
                </c:pt>
                <c:pt idx="12650">
                  <c:v>2.4699999999999997E-10</c:v>
                </c:pt>
                <c:pt idx="12651">
                  <c:v>2.6600000000000001E-10</c:v>
                </c:pt>
                <c:pt idx="12652">
                  <c:v>2.4E-10</c:v>
                </c:pt>
                <c:pt idx="12653">
                  <c:v>2.8000000000000002E-10</c:v>
                </c:pt>
                <c:pt idx="12654">
                  <c:v>2.31E-10</c:v>
                </c:pt>
                <c:pt idx="12655">
                  <c:v>2.3700000000000001E-10</c:v>
                </c:pt>
                <c:pt idx="12656">
                  <c:v>2.2300000000000001E-10</c:v>
                </c:pt>
                <c:pt idx="12657">
                  <c:v>2.16E-10</c:v>
                </c:pt>
                <c:pt idx="12658">
                  <c:v>2.2200000000000001E-10</c:v>
                </c:pt>
                <c:pt idx="12659">
                  <c:v>2.2100000000000001E-10</c:v>
                </c:pt>
                <c:pt idx="12660">
                  <c:v>2.0000000000000001E-10</c:v>
                </c:pt>
                <c:pt idx="12661">
                  <c:v>1.9100000000000001E-10</c:v>
                </c:pt>
                <c:pt idx="12662">
                  <c:v>1.9900000000000001E-10</c:v>
                </c:pt>
                <c:pt idx="12663">
                  <c:v>1.87E-10</c:v>
                </c:pt>
                <c:pt idx="12664">
                  <c:v>1.94E-10</c:v>
                </c:pt>
                <c:pt idx="12665">
                  <c:v>1.6300000000000001E-10</c:v>
                </c:pt>
                <c:pt idx="12666">
                  <c:v>1.5400000000000001E-10</c:v>
                </c:pt>
                <c:pt idx="12667">
                  <c:v>1.5999999999999999E-10</c:v>
                </c:pt>
                <c:pt idx="12668">
                  <c:v>1.66E-10</c:v>
                </c:pt>
                <c:pt idx="12669">
                  <c:v>1.56E-10</c:v>
                </c:pt>
                <c:pt idx="12670">
                  <c:v>1.7000000000000001E-10</c:v>
                </c:pt>
                <c:pt idx="12671">
                  <c:v>1.7700000000000001E-10</c:v>
                </c:pt>
                <c:pt idx="12672">
                  <c:v>1.5899999999999999E-10</c:v>
                </c:pt>
                <c:pt idx="12673">
                  <c:v>1.7600000000000001E-10</c:v>
                </c:pt>
                <c:pt idx="12674">
                  <c:v>1.81E-10</c:v>
                </c:pt>
                <c:pt idx="12675">
                  <c:v>1.72E-10</c:v>
                </c:pt>
                <c:pt idx="12676">
                  <c:v>1.87E-10</c:v>
                </c:pt>
                <c:pt idx="12677">
                  <c:v>1.8299999999999999E-10</c:v>
                </c:pt>
                <c:pt idx="12678">
                  <c:v>2.1E-10</c:v>
                </c:pt>
                <c:pt idx="12679">
                  <c:v>1.7399999999999999E-10</c:v>
                </c:pt>
                <c:pt idx="12680">
                  <c:v>1.81E-10</c:v>
                </c:pt>
                <c:pt idx="12681">
                  <c:v>1.8400000000000001E-10</c:v>
                </c:pt>
                <c:pt idx="12682">
                  <c:v>2.03E-10</c:v>
                </c:pt>
                <c:pt idx="12683">
                  <c:v>2.26E-10</c:v>
                </c:pt>
                <c:pt idx="12684">
                  <c:v>1.9699999999999999E-10</c:v>
                </c:pt>
                <c:pt idx="12685">
                  <c:v>2.3700000000000001E-10</c:v>
                </c:pt>
                <c:pt idx="12686">
                  <c:v>2.54E-10</c:v>
                </c:pt>
                <c:pt idx="12687">
                  <c:v>2.5300000000000001E-10</c:v>
                </c:pt>
                <c:pt idx="12688">
                  <c:v>2.8100000000000001E-10</c:v>
                </c:pt>
                <c:pt idx="12689">
                  <c:v>2.6500000000000002E-10</c:v>
                </c:pt>
                <c:pt idx="12690">
                  <c:v>2.8300000000000001E-10</c:v>
                </c:pt>
                <c:pt idx="12691">
                  <c:v>2.99E-10</c:v>
                </c:pt>
                <c:pt idx="12692">
                  <c:v>2.9300000000000002E-10</c:v>
                </c:pt>
                <c:pt idx="12693">
                  <c:v>2.8999999999999998E-10</c:v>
                </c:pt>
                <c:pt idx="12694">
                  <c:v>2.9500000000000002E-10</c:v>
                </c:pt>
                <c:pt idx="12695">
                  <c:v>3.2200000000000003E-10</c:v>
                </c:pt>
                <c:pt idx="12696">
                  <c:v>2.8599999999999999E-10</c:v>
                </c:pt>
                <c:pt idx="12697">
                  <c:v>3.3299999999999999E-10</c:v>
                </c:pt>
                <c:pt idx="12698">
                  <c:v>3.1999999999999998E-10</c:v>
                </c:pt>
                <c:pt idx="12699">
                  <c:v>3.0499999999999998E-10</c:v>
                </c:pt>
                <c:pt idx="12700">
                  <c:v>2.9700000000000001E-10</c:v>
                </c:pt>
                <c:pt idx="12701">
                  <c:v>2.4699999999999997E-10</c:v>
                </c:pt>
                <c:pt idx="12702">
                  <c:v>2.5100000000000001E-10</c:v>
                </c:pt>
                <c:pt idx="12703">
                  <c:v>2.5699999999999999E-10</c:v>
                </c:pt>
                <c:pt idx="12704">
                  <c:v>2.4299999999999999E-10</c:v>
                </c:pt>
                <c:pt idx="12705">
                  <c:v>2.4900000000000002E-10</c:v>
                </c:pt>
                <c:pt idx="12706">
                  <c:v>2.3400000000000002E-10</c:v>
                </c:pt>
                <c:pt idx="12707">
                  <c:v>2.11E-10</c:v>
                </c:pt>
                <c:pt idx="12708">
                  <c:v>2.0800000000000001E-10</c:v>
                </c:pt>
                <c:pt idx="12709">
                  <c:v>1.9699999999999999E-10</c:v>
                </c:pt>
                <c:pt idx="12710">
                  <c:v>2.09E-10</c:v>
                </c:pt>
                <c:pt idx="12711">
                  <c:v>1.8899999999999999E-10</c:v>
                </c:pt>
                <c:pt idx="12712">
                  <c:v>1.7600000000000001E-10</c:v>
                </c:pt>
                <c:pt idx="12713">
                  <c:v>1.87E-10</c:v>
                </c:pt>
                <c:pt idx="12714">
                  <c:v>1.9200000000000001E-10</c:v>
                </c:pt>
                <c:pt idx="12715">
                  <c:v>1.8400000000000001E-10</c:v>
                </c:pt>
                <c:pt idx="12716">
                  <c:v>1.6799999999999999E-10</c:v>
                </c:pt>
                <c:pt idx="12717">
                  <c:v>1.81E-10</c:v>
                </c:pt>
                <c:pt idx="12718">
                  <c:v>1.5500000000000001E-10</c:v>
                </c:pt>
                <c:pt idx="12719">
                  <c:v>1.66E-10</c:v>
                </c:pt>
                <c:pt idx="12720">
                  <c:v>1.66E-10</c:v>
                </c:pt>
                <c:pt idx="12721">
                  <c:v>1.51E-10</c:v>
                </c:pt>
                <c:pt idx="12722">
                  <c:v>1.66E-10</c:v>
                </c:pt>
                <c:pt idx="12723">
                  <c:v>1.6200000000000001E-10</c:v>
                </c:pt>
                <c:pt idx="12724">
                  <c:v>1.64E-10</c:v>
                </c:pt>
                <c:pt idx="12725">
                  <c:v>1.4000000000000001E-10</c:v>
                </c:pt>
                <c:pt idx="12726">
                  <c:v>1.36E-10</c:v>
                </c:pt>
                <c:pt idx="12727">
                  <c:v>1.4700000000000001E-10</c:v>
                </c:pt>
                <c:pt idx="12728">
                  <c:v>1.21E-10</c:v>
                </c:pt>
                <c:pt idx="12729">
                  <c:v>1.5299999999999999E-10</c:v>
                </c:pt>
                <c:pt idx="12730">
                  <c:v>1.4800000000000001E-10</c:v>
                </c:pt>
                <c:pt idx="12731">
                  <c:v>1.4700000000000001E-10</c:v>
                </c:pt>
                <c:pt idx="12732">
                  <c:v>1.5299999999999999E-10</c:v>
                </c:pt>
                <c:pt idx="12733">
                  <c:v>1.4399999999999999E-10</c:v>
                </c:pt>
                <c:pt idx="12734">
                  <c:v>1.58E-10</c:v>
                </c:pt>
                <c:pt idx="12735">
                  <c:v>1.3900000000000001E-10</c:v>
                </c:pt>
                <c:pt idx="12736">
                  <c:v>1.57E-10</c:v>
                </c:pt>
                <c:pt idx="12737">
                  <c:v>1.3200000000000001E-10</c:v>
                </c:pt>
                <c:pt idx="12738">
                  <c:v>1.4800000000000001E-10</c:v>
                </c:pt>
                <c:pt idx="12739">
                  <c:v>1.3799999999999999E-10</c:v>
                </c:pt>
                <c:pt idx="12740">
                  <c:v>1.36E-10</c:v>
                </c:pt>
                <c:pt idx="12741">
                  <c:v>1.42E-10</c:v>
                </c:pt>
                <c:pt idx="12742">
                  <c:v>1.41E-10</c:v>
                </c:pt>
                <c:pt idx="12743">
                  <c:v>1.34E-10</c:v>
                </c:pt>
                <c:pt idx="12744">
                  <c:v>1.41E-10</c:v>
                </c:pt>
                <c:pt idx="12745">
                  <c:v>1.34E-10</c:v>
                </c:pt>
                <c:pt idx="12746">
                  <c:v>1.57E-10</c:v>
                </c:pt>
                <c:pt idx="12747">
                  <c:v>1.34E-10</c:v>
                </c:pt>
                <c:pt idx="12748">
                  <c:v>1.2899999999999999E-10</c:v>
                </c:pt>
                <c:pt idx="12749">
                  <c:v>1.3300000000000001E-10</c:v>
                </c:pt>
                <c:pt idx="12750">
                  <c:v>1.35E-10</c:v>
                </c:pt>
                <c:pt idx="12751">
                  <c:v>1.3100000000000001E-10</c:v>
                </c:pt>
                <c:pt idx="12752">
                  <c:v>1.2899999999999999E-10</c:v>
                </c:pt>
                <c:pt idx="12753">
                  <c:v>1.27E-10</c:v>
                </c:pt>
                <c:pt idx="12754">
                  <c:v>1.58E-10</c:v>
                </c:pt>
                <c:pt idx="12755">
                  <c:v>1.4399999999999999E-10</c:v>
                </c:pt>
                <c:pt idx="12756">
                  <c:v>1.3799999999999999E-10</c:v>
                </c:pt>
                <c:pt idx="12757">
                  <c:v>1.57E-10</c:v>
                </c:pt>
                <c:pt idx="12758">
                  <c:v>1.35E-10</c:v>
                </c:pt>
                <c:pt idx="12759">
                  <c:v>1.5E-10</c:v>
                </c:pt>
                <c:pt idx="12760">
                  <c:v>1.34E-10</c:v>
                </c:pt>
                <c:pt idx="12761">
                  <c:v>1.43E-10</c:v>
                </c:pt>
                <c:pt idx="12762">
                  <c:v>1.36E-10</c:v>
                </c:pt>
                <c:pt idx="12763">
                  <c:v>1.4700000000000001E-10</c:v>
                </c:pt>
                <c:pt idx="12764">
                  <c:v>1.35E-10</c:v>
                </c:pt>
                <c:pt idx="12765">
                  <c:v>1.4700000000000001E-10</c:v>
                </c:pt>
                <c:pt idx="12766">
                  <c:v>1.4000000000000001E-10</c:v>
                </c:pt>
                <c:pt idx="12767">
                  <c:v>1.4000000000000001E-10</c:v>
                </c:pt>
                <c:pt idx="12768">
                  <c:v>1.3900000000000001E-10</c:v>
                </c:pt>
                <c:pt idx="12769">
                  <c:v>1.49E-10</c:v>
                </c:pt>
                <c:pt idx="12770">
                  <c:v>1.27E-10</c:v>
                </c:pt>
                <c:pt idx="12771">
                  <c:v>1.26E-10</c:v>
                </c:pt>
                <c:pt idx="12772">
                  <c:v>1.41E-10</c:v>
                </c:pt>
                <c:pt idx="12773">
                  <c:v>1.27E-10</c:v>
                </c:pt>
                <c:pt idx="12774">
                  <c:v>1.2999999999999999E-10</c:v>
                </c:pt>
                <c:pt idx="12775">
                  <c:v>1.42E-10</c:v>
                </c:pt>
                <c:pt idx="12776">
                  <c:v>1.41E-10</c:v>
                </c:pt>
                <c:pt idx="12777">
                  <c:v>1.2500000000000001E-10</c:v>
                </c:pt>
                <c:pt idx="12778">
                  <c:v>1.36E-10</c:v>
                </c:pt>
                <c:pt idx="12779">
                  <c:v>1.3799999999999999E-10</c:v>
                </c:pt>
                <c:pt idx="12780">
                  <c:v>1.4499999999999999E-10</c:v>
                </c:pt>
                <c:pt idx="12781">
                  <c:v>1.3100000000000001E-10</c:v>
                </c:pt>
                <c:pt idx="12782">
                  <c:v>1.3799999999999999E-10</c:v>
                </c:pt>
                <c:pt idx="12783">
                  <c:v>1.3200000000000001E-10</c:v>
                </c:pt>
                <c:pt idx="12784">
                  <c:v>1.1800000000000001E-10</c:v>
                </c:pt>
                <c:pt idx="12785">
                  <c:v>1.3100000000000001E-10</c:v>
                </c:pt>
                <c:pt idx="12786">
                  <c:v>1.4600000000000001E-10</c:v>
                </c:pt>
                <c:pt idx="12787">
                  <c:v>1.4600000000000001E-10</c:v>
                </c:pt>
                <c:pt idx="12788">
                  <c:v>1.3100000000000001E-10</c:v>
                </c:pt>
                <c:pt idx="12789">
                  <c:v>1.2299999999999999E-10</c:v>
                </c:pt>
                <c:pt idx="12790">
                  <c:v>1.3300000000000001E-10</c:v>
                </c:pt>
                <c:pt idx="12791">
                  <c:v>1.42E-10</c:v>
                </c:pt>
                <c:pt idx="12792">
                  <c:v>1.2500000000000001E-10</c:v>
                </c:pt>
                <c:pt idx="12793">
                  <c:v>1.3699999999999999E-10</c:v>
                </c:pt>
                <c:pt idx="12794">
                  <c:v>1.5E-10</c:v>
                </c:pt>
                <c:pt idx="12795">
                  <c:v>1.4499999999999999E-10</c:v>
                </c:pt>
                <c:pt idx="12796">
                  <c:v>1.4000000000000001E-10</c:v>
                </c:pt>
                <c:pt idx="12797">
                  <c:v>1.2999999999999999E-10</c:v>
                </c:pt>
                <c:pt idx="12798">
                  <c:v>1.4600000000000001E-10</c:v>
                </c:pt>
                <c:pt idx="12799">
                  <c:v>1.42E-10</c:v>
                </c:pt>
                <c:pt idx="12800">
                  <c:v>1.3699999999999999E-10</c:v>
                </c:pt>
                <c:pt idx="12801">
                  <c:v>1.3699999999999999E-10</c:v>
                </c:pt>
                <c:pt idx="12802">
                  <c:v>1.42E-10</c:v>
                </c:pt>
                <c:pt idx="12803">
                  <c:v>1.3900000000000001E-10</c:v>
                </c:pt>
                <c:pt idx="12804">
                  <c:v>1.51E-10</c:v>
                </c:pt>
                <c:pt idx="12805">
                  <c:v>1.5500000000000001E-10</c:v>
                </c:pt>
                <c:pt idx="12806">
                  <c:v>1.2500000000000001E-10</c:v>
                </c:pt>
                <c:pt idx="12807">
                  <c:v>1.3699999999999999E-10</c:v>
                </c:pt>
                <c:pt idx="12808">
                  <c:v>1.4600000000000001E-10</c:v>
                </c:pt>
                <c:pt idx="12809">
                  <c:v>1.4000000000000001E-10</c:v>
                </c:pt>
                <c:pt idx="12810">
                  <c:v>1.28E-10</c:v>
                </c:pt>
                <c:pt idx="12811">
                  <c:v>1.4600000000000001E-10</c:v>
                </c:pt>
                <c:pt idx="12812">
                  <c:v>1.36E-10</c:v>
                </c:pt>
                <c:pt idx="12813">
                  <c:v>1.3200000000000001E-10</c:v>
                </c:pt>
                <c:pt idx="12814">
                  <c:v>1.34E-10</c:v>
                </c:pt>
                <c:pt idx="12815">
                  <c:v>1.36E-10</c:v>
                </c:pt>
                <c:pt idx="12816">
                  <c:v>1.3699999999999999E-10</c:v>
                </c:pt>
                <c:pt idx="12817">
                  <c:v>1.3699999999999999E-10</c:v>
                </c:pt>
                <c:pt idx="12818">
                  <c:v>1.2299999999999999E-10</c:v>
                </c:pt>
                <c:pt idx="12819">
                  <c:v>1.42E-10</c:v>
                </c:pt>
                <c:pt idx="12820">
                  <c:v>1.5400000000000001E-10</c:v>
                </c:pt>
                <c:pt idx="12821">
                  <c:v>1.3900000000000001E-10</c:v>
                </c:pt>
                <c:pt idx="12822">
                  <c:v>1.4700000000000001E-10</c:v>
                </c:pt>
                <c:pt idx="12823">
                  <c:v>1.2899999999999999E-10</c:v>
                </c:pt>
                <c:pt idx="12824">
                  <c:v>1.3799999999999999E-10</c:v>
                </c:pt>
                <c:pt idx="12825">
                  <c:v>1.42E-10</c:v>
                </c:pt>
                <c:pt idx="12826">
                  <c:v>1.2999999999999999E-10</c:v>
                </c:pt>
                <c:pt idx="12827">
                  <c:v>1.4800000000000001E-10</c:v>
                </c:pt>
                <c:pt idx="12828">
                  <c:v>1.42E-10</c:v>
                </c:pt>
                <c:pt idx="12829">
                  <c:v>1.3200000000000001E-10</c:v>
                </c:pt>
                <c:pt idx="12830">
                  <c:v>1.3799999999999999E-10</c:v>
                </c:pt>
                <c:pt idx="12831">
                  <c:v>1.26E-10</c:v>
                </c:pt>
                <c:pt idx="12832">
                  <c:v>1.2199999999999999E-10</c:v>
                </c:pt>
                <c:pt idx="12833">
                  <c:v>1.26E-10</c:v>
                </c:pt>
                <c:pt idx="12834">
                  <c:v>1.36E-10</c:v>
                </c:pt>
                <c:pt idx="12835">
                  <c:v>1.3200000000000001E-10</c:v>
                </c:pt>
                <c:pt idx="12836">
                  <c:v>1.2199999999999999E-10</c:v>
                </c:pt>
                <c:pt idx="12837">
                  <c:v>1.3799999999999999E-10</c:v>
                </c:pt>
                <c:pt idx="12838">
                  <c:v>1.27E-10</c:v>
                </c:pt>
                <c:pt idx="12839">
                  <c:v>1.5199999999999999E-10</c:v>
                </c:pt>
                <c:pt idx="12840">
                  <c:v>1.35E-10</c:v>
                </c:pt>
                <c:pt idx="12841">
                  <c:v>1.4600000000000001E-10</c:v>
                </c:pt>
                <c:pt idx="12842">
                  <c:v>1.34E-10</c:v>
                </c:pt>
                <c:pt idx="12843">
                  <c:v>1.3300000000000001E-10</c:v>
                </c:pt>
                <c:pt idx="12844">
                  <c:v>1.3200000000000001E-10</c:v>
                </c:pt>
                <c:pt idx="12845">
                  <c:v>1.4499999999999999E-10</c:v>
                </c:pt>
                <c:pt idx="12846">
                  <c:v>1.34E-10</c:v>
                </c:pt>
                <c:pt idx="12847">
                  <c:v>1.41E-10</c:v>
                </c:pt>
                <c:pt idx="12848">
                  <c:v>1.2400000000000001E-10</c:v>
                </c:pt>
                <c:pt idx="12849">
                  <c:v>1.36E-10</c:v>
                </c:pt>
                <c:pt idx="12850">
                  <c:v>1.3900000000000001E-10</c:v>
                </c:pt>
                <c:pt idx="12851">
                  <c:v>1.3300000000000001E-10</c:v>
                </c:pt>
                <c:pt idx="12852">
                  <c:v>1.36E-10</c:v>
                </c:pt>
                <c:pt idx="12853">
                  <c:v>1.4399999999999999E-10</c:v>
                </c:pt>
                <c:pt idx="12854">
                  <c:v>1.35E-10</c:v>
                </c:pt>
                <c:pt idx="12855">
                  <c:v>1.3300000000000001E-10</c:v>
                </c:pt>
                <c:pt idx="12856">
                  <c:v>1.4399999999999999E-10</c:v>
                </c:pt>
                <c:pt idx="12857">
                  <c:v>1.3900000000000001E-10</c:v>
                </c:pt>
                <c:pt idx="12858">
                  <c:v>1.5500000000000001E-10</c:v>
                </c:pt>
                <c:pt idx="12859">
                  <c:v>1.28E-10</c:v>
                </c:pt>
                <c:pt idx="12860">
                  <c:v>1.3300000000000001E-10</c:v>
                </c:pt>
                <c:pt idx="12861">
                  <c:v>1.34E-10</c:v>
                </c:pt>
                <c:pt idx="12862">
                  <c:v>1.2299999999999999E-10</c:v>
                </c:pt>
                <c:pt idx="12863">
                  <c:v>1.3699999999999999E-10</c:v>
                </c:pt>
                <c:pt idx="12864">
                  <c:v>1.3200000000000001E-10</c:v>
                </c:pt>
                <c:pt idx="12865">
                  <c:v>1.4499999999999999E-10</c:v>
                </c:pt>
                <c:pt idx="12866">
                  <c:v>1.42E-10</c:v>
                </c:pt>
                <c:pt idx="12867">
                  <c:v>1.5400000000000001E-10</c:v>
                </c:pt>
                <c:pt idx="12868">
                  <c:v>1.49E-10</c:v>
                </c:pt>
                <c:pt idx="12869">
                  <c:v>1.2500000000000001E-10</c:v>
                </c:pt>
                <c:pt idx="12870">
                  <c:v>1.2199999999999999E-10</c:v>
                </c:pt>
                <c:pt idx="12871">
                  <c:v>1.3900000000000001E-10</c:v>
                </c:pt>
                <c:pt idx="12872">
                  <c:v>1.43E-10</c:v>
                </c:pt>
                <c:pt idx="12873">
                  <c:v>1.2400000000000001E-10</c:v>
                </c:pt>
                <c:pt idx="12874">
                  <c:v>1.3300000000000001E-10</c:v>
                </c:pt>
                <c:pt idx="12875">
                  <c:v>1.27E-10</c:v>
                </c:pt>
                <c:pt idx="12876">
                  <c:v>1.3300000000000001E-10</c:v>
                </c:pt>
                <c:pt idx="12877">
                  <c:v>1.3699999999999999E-10</c:v>
                </c:pt>
                <c:pt idx="12878">
                  <c:v>1.41E-10</c:v>
                </c:pt>
                <c:pt idx="12879">
                  <c:v>1.2899999999999999E-10</c:v>
                </c:pt>
                <c:pt idx="12880">
                  <c:v>1.3300000000000001E-10</c:v>
                </c:pt>
                <c:pt idx="12881">
                  <c:v>1.2999999999999999E-10</c:v>
                </c:pt>
                <c:pt idx="12882">
                  <c:v>1.35E-10</c:v>
                </c:pt>
                <c:pt idx="12883">
                  <c:v>1.34E-10</c:v>
                </c:pt>
                <c:pt idx="12884">
                  <c:v>1.36E-10</c:v>
                </c:pt>
                <c:pt idx="12885">
                  <c:v>1.36E-10</c:v>
                </c:pt>
                <c:pt idx="12886">
                  <c:v>1.2400000000000001E-10</c:v>
                </c:pt>
                <c:pt idx="12887">
                  <c:v>1.2899999999999999E-10</c:v>
                </c:pt>
                <c:pt idx="12888">
                  <c:v>1.27E-10</c:v>
                </c:pt>
                <c:pt idx="12889">
                  <c:v>1.4000000000000001E-10</c:v>
                </c:pt>
                <c:pt idx="12890">
                  <c:v>1.4499999999999999E-10</c:v>
                </c:pt>
                <c:pt idx="12891">
                  <c:v>1.34E-10</c:v>
                </c:pt>
                <c:pt idx="12892">
                  <c:v>1.34E-10</c:v>
                </c:pt>
                <c:pt idx="12893">
                  <c:v>1.3200000000000001E-10</c:v>
                </c:pt>
                <c:pt idx="12894">
                  <c:v>1.56E-10</c:v>
                </c:pt>
                <c:pt idx="12895">
                  <c:v>1.3200000000000001E-10</c:v>
                </c:pt>
                <c:pt idx="12896">
                  <c:v>1.43E-10</c:v>
                </c:pt>
                <c:pt idx="12897">
                  <c:v>1.43E-10</c:v>
                </c:pt>
                <c:pt idx="12898">
                  <c:v>1.4000000000000001E-10</c:v>
                </c:pt>
                <c:pt idx="12899">
                  <c:v>1.3100000000000001E-10</c:v>
                </c:pt>
                <c:pt idx="12900">
                  <c:v>1.36E-10</c:v>
                </c:pt>
                <c:pt idx="12901">
                  <c:v>1.3300000000000001E-10</c:v>
                </c:pt>
                <c:pt idx="12902">
                  <c:v>1.26E-10</c:v>
                </c:pt>
                <c:pt idx="12903">
                  <c:v>1.3300000000000001E-10</c:v>
                </c:pt>
                <c:pt idx="12904">
                  <c:v>1.4700000000000001E-10</c:v>
                </c:pt>
                <c:pt idx="12905">
                  <c:v>1.27E-10</c:v>
                </c:pt>
                <c:pt idx="12906">
                  <c:v>1.28E-10</c:v>
                </c:pt>
                <c:pt idx="12907">
                  <c:v>1.34E-10</c:v>
                </c:pt>
                <c:pt idx="12908">
                  <c:v>1.41E-10</c:v>
                </c:pt>
                <c:pt idx="12909">
                  <c:v>1.3900000000000001E-10</c:v>
                </c:pt>
                <c:pt idx="12910">
                  <c:v>1.4000000000000001E-10</c:v>
                </c:pt>
                <c:pt idx="12911">
                  <c:v>1.2999999999999999E-10</c:v>
                </c:pt>
                <c:pt idx="12912">
                  <c:v>1.3300000000000001E-10</c:v>
                </c:pt>
                <c:pt idx="12913">
                  <c:v>1.2299999999999999E-10</c:v>
                </c:pt>
                <c:pt idx="12914">
                  <c:v>1.3100000000000001E-10</c:v>
                </c:pt>
                <c:pt idx="12915">
                  <c:v>1.36E-10</c:v>
                </c:pt>
                <c:pt idx="12916">
                  <c:v>1.41E-10</c:v>
                </c:pt>
                <c:pt idx="12917">
                  <c:v>1.3300000000000001E-10</c:v>
                </c:pt>
                <c:pt idx="12918">
                  <c:v>1.4000000000000001E-10</c:v>
                </c:pt>
                <c:pt idx="12919">
                  <c:v>1.3100000000000001E-10</c:v>
                </c:pt>
                <c:pt idx="12920">
                  <c:v>1.2899999999999999E-10</c:v>
                </c:pt>
                <c:pt idx="12921">
                  <c:v>1.2999999999999999E-10</c:v>
                </c:pt>
                <c:pt idx="12922">
                  <c:v>1.36E-10</c:v>
                </c:pt>
                <c:pt idx="12923">
                  <c:v>1.36E-10</c:v>
                </c:pt>
                <c:pt idx="12924">
                  <c:v>1.4700000000000001E-10</c:v>
                </c:pt>
                <c:pt idx="12925">
                  <c:v>1.41E-10</c:v>
                </c:pt>
                <c:pt idx="12926">
                  <c:v>1.4700000000000001E-10</c:v>
                </c:pt>
                <c:pt idx="12927">
                  <c:v>1.28E-10</c:v>
                </c:pt>
                <c:pt idx="12928">
                  <c:v>1.35E-10</c:v>
                </c:pt>
                <c:pt idx="12929">
                  <c:v>1.2400000000000001E-10</c:v>
                </c:pt>
                <c:pt idx="12930">
                  <c:v>1.4800000000000001E-10</c:v>
                </c:pt>
                <c:pt idx="12931">
                  <c:v>1.4499999999999999E-10</c:v>
                </c:pt>
                <c:pt idx="12932">
                  <c:v>1.43E-10</c:v>
                </c:pt>
                <c:pt idx="12933">
                  <c:v>1.2999999999999999E-10</c:v>
                </c:pt>
                <c:pt idx="12934">
                  <c:v>1.3900000000000001E-10</c:v>
                </c:pt>
                <c:pt idx="12935">
                  <c:v>1.3300000000000001E-10</c:v>
                </c:pt>
                <c:pt idx="12936">
                  <c:v>1.5299999999999999E-10</c:v>
                </c:pt>
                <c:pt idx="12937">
                  <c:v>1.4800000000000001E-10</c:v>
                </c:pt>
                <c:pt idx="12938">
                  <c:v>1.28E-10</c:v>
                </c:pt>
                <c:pt idx="12939">
                  <c:v>1.3300000000000001E-10</c:v>
                </c:pt>
                <c:pt idx="12940">
                  <c:v>1.3100000000000001E-10</c:v>
                </c:pt>
                <c:pt idx="12941">
                  <c:v>1.35E-10</c:v>
                </c:pt>
                <c:pt idx="12942">
                  <c:v>1.5500000000000001E-10</c:v>
                </c:pt>
                <c:pt idx="12943">
                  <c:v>1.4000000000000001E-10</c:v>
                </c:pt>
                <c:pt idx="12944">
                  <c:v>1.35E-10</c:v>
                </c:pt>
                <c:pt idx="12945">
                  <c:v>1.4000000000000001E-10</c:v>
                </c:pt>
                <c:pt idx="12946">
                  <c:v>1.3699999999999999E-10</c:v>
                </c:pt>
                <c:pt idx="12947">
                  <c:v>1.42E-10</c:v>
                </c:pt>
                <c:pt idx="12948">
                  <c:v>1.34E-10</c:v>
                </c:pt>
                <c:pt idx="12949">
                  <c:v>1.28E-10</c:v>
                </c:pt>
                <c:pt idx="12950">
                  <c:v>1.2400000000000001E-10</c:v>
                </c:pt>
                <c:pt idx="12951">
                  <c:v>1.3900000000000001E-10</c:v>
                </c:pt>
                <c:pt idx="12952">
                  <c:v>1.28E-10</c:v>
                </c:pt>
                <c:pt idx="12953">
                  <c:v>1.4499999999999999E-10</c:v>
                </c:pt>
                <c:pt idx="12954">
                  <c:v>1.36E-10</c:v>
                </c:pt>
                <c:pt idx="12955">
                  <c:v>1.36E-10</c:v>
                </c:pt>
                <c:pt idx="12956">
                  <c:v>1.4399999999999999E-10</c:v>
                </c:pt>
                <c:pt idx="12957">
                  <c:v>1.3799999999999999E-10</c:v>
                </c:pt>
                <c:pt idx="12958">
                  <c:v>1.28E-10</c:v>
                </c:pt>
                <c:pt idx="12959">
                  <c:v>1.28E-10</c:v>
                </c:pt>
                <c:pt idx="12960">
                  <c:v>1.2299999999999999E-10</c:v>
                </c:pt>
                <c:pt idx="12961">
                  <c:v>1.34E-10</c:v>
                </c:pt>
                <c:pt idx="12962">
                  <c:v>1.21E-10</c:v>
                </c:pt>
                <c:pt idx="12963">
                  <c:v>1.4800000000000001E-10</c:v>
                </c:pt>
                <c:pt idx="12964">
                  <c:v>1.3900000000000001E-10</c:v>
                </c:pt>
                <c:pt idx="12965">
                  <c:v>1.3300000000000001E-10</c:v>
                </c:pt>
                <c:pt idx="12966">
                  <c:v>1.35E-10</c:v>
                </c:pt>
                <c:pt idx="12967">
                  <c:v>1.2899999999999999E-10</c:v>
                </c:pt>
                <c:pt idx="12968">
                  <c:v>1.41E-10</c:v>
                </c:pt>
                <c:pt idx="12969">
                  <c:v>1.3799999999999999E-10</c:v>
                </c:pt>
                <c:pt idx="12970">
                  <c:v>1.3300000000000001E-10</c:v>
                </c:pt>
                <c:pt idx="12971">
                  <c:v>1.3100000000000001E-10</c:v>
                </c:pt>
                <c:pt idx="12972">
                  <c:v>1.2299999999999999E-10</c:v>
                </c:pt>
                <c:pt idx="12973">
                  <c:v>1.2500000000000001E-10</c:v>
                </c:pt>
                <c:pt idx="12974">
                  <c:v>1.26E-10</c:v>
                </c:pt>
                <c:pt idx="12975">
                  <c:v>1.4000000000000001E-10</c:v>
                </c:pt>
                <c:pt idx="12976">
                  <c:v>1.36E-10</c:v>
                </c:pt>
                <c:pt idx="12977">
                  <c:v>1.42E-10</c:v>
                </c:pt>
                <c:pt idx="12978">
                  <c:v>1.3799999999999999E-10</c:v>
                </c:pt>
                <c:pt idx="12979">
                  <c:v>1.3799999999999999E-10</c:v>
                </c:pt>
                <c:pt idx="12980">
                  <c:v>1.3799999999999999E-10</c:v>
                </c:pt>
                <c:pt idx="12981">
                  <c:v>1.26E-10</c:v>
                </c:pt>
                <c:pt idx="12982">
                  <c:v>1.3900000000000001E-10</c:v>
                </c:pt>
                <c:pt idx="12983">
                  <c:v>1.4800000000000001E-10</c:v>
                </c:pt>
                <c:pt idx="12984">
                  <c:v>1.36E-10</c:v>
                </c:pt>
                <c:pt idx="12985">
                  <c:v>1.2400000000000001E-10</c:v>
                </c:pt>
                <c:pt idx="12986">
                  <c:v>1.36E-10</c:v>
                </c:pt>
                <c:pt idx="12987">
                  <c:v>1.34E-10</c:v>
                </c:pt>
                <c:pt idx="12988">
                  <c:v>1.36E-10</c:v>
                </c:pt>
                <c:pt idx="12989">
                  <c:v>1.3300000000000001E-10</c:v>
                </c:pt>
                <c:pt idx="12990">
                  <c:v>1.27E-10</c:v>
                </c:pt>
                <c:pt idx="12991">
                  <c:v>1.2299999999999999E-10</c:v>
                </c:pt>
                <c:pt idx="12992">
                  <c:v>1.2999999999999999E-10</c:v>
                </c:pt>
                <c:pt idx="12993">
                  <c:v>1.4000000000000001E-10</c:v>
                </c:pt>
                <c:pt idx="12994">
                  <c:v>1.36E-10</c:v>
                </c:pt>
                <c:pt idx="12995">
                  <c:v>1.4499999999999999E-10</c:v>
                </c:pt>
                <c:pt idx="12996">
                  <c:v>1.3200000000000001E-10</c:v>
                </c:pt>
                <c:pt idx="12997">
                  <c:v>1.2899999999999999E-10</c:v>
                </c:pt>
                <c:pt idx="12998">
                  <c:v>1.36E-10</c:v>
                </c:pt>
                <c:pt idx="12999">
                  <c:v>1.2999999999999999E-10</c:v>
                </c:pt>
                <c:pt idx="13000">
                  <c:v>1.35E-10</c:v>
                </c:pt>
                <c:pt idx="13001">
                  <c:v>1.36E-10</c:v>
                </c:pt>
                <c:pt idx="13002">
                  <c:v>1.41E-10</c:v>
                </c:pt>
                <c:pt idx="13003">
                  <c:v>1.2299999999999999E-10</c:v>
                </c:pt>
                <c:pt idx="13004">
                  <c:v>1.35E-10</c:v>
                </c:pt>
                <c:pt idx="13005">
                  <c:v>1.41E-10</c:v>
                </c:pt>
                <c:pt idx="13006">
                  <c:v>1.2E-10</c:v>
                </c:pt>
                <c:pt idx="13007">
                  <c:v>1.3100000000000001E-10</c:v>
                </c:pt>
                <c:pt idx="13008">
                  <c:v>1.3799999999999999E-10</c:v>
                </c:pt>
                <c:pt idx="13009">
                  <c:v>1.26E-10</c:v>
                </c:pt>
                <c:pt idx="13010">
                  <c:v>1.4000000000000001E-10</c:v>
                </c:pt>
                <c:pt idx="13011">
                  <c:v>1.2500000000000001E-10</c:v>
                </c:pt>
                <c:pt idx="13012">
                  <c:v>1.3300000000000001E-10</c:v>
                </c:pt>
                <c:pt idx="13013">
                  <c:v>1.4700000000000001E-10</c:v>
                </c:pt>
                <c:pt idx="13014">
                  <c:v>1.27E-10</c:v>
                </c:pt>
                <c:pt idx="13015">
                  <c:v>1.36E-10</c:v>
                </c:pt>
                <c:pt idx="13016">
                  <c:v>1.3799999999999999E-10</c:v>
                </c:pt>
                <c:pt idx="13017">
                  <c:v>1.41E-10</c:v>
                </c:pt>
                <c:pt idx="13018">
                  <c:v>1.27E-10</c:v>
                </c:pt>
                <c:pt idx="13019">
                  <c:v>1.36E-10</c:v>
                </c:pt>
                <c:pt idx="13020">
                  <c:v>1.42E-10</c:v>
                </c:pt>
                <c:pt idx="13021">
                  <c:v>1.35E-10</c:v>
                </c:pt>
                <c:pt idx="13022">
                  <c:v>1.3699999999999999E-10</c:v>
                </c:pt>
                <c:pt idx="13023">
                  <c:v>1.34E-10</c:v>
                </c:pt>
                <c:pt idx="13024">
                  <c:v>1.19E-10</c:v>
                </c:pt>
                <c:pt idx="13025">
                  <c:v>1.42E-10</c:v>
                </c:pt>
                <c:pt idx="13026">
                  <c:v>1.2199999999999999E-10</c:v>
                </c:pt>
                <c:pt idx="13027">
                  <c:v>1.3799999999999999E-10</c:v>
                </c:pt>
                <c:pt idx="13028">
                  <c:v>1.3900000000000001E-10</c:v>
                </c:pt>
                <c:pt idx="13029">
                  <c:v>1.36E-10</c:v>
                </c:pt>
                <c:pt idx="13030">
                  <c:v>1.3799999999999999E-10</c:v>
                </c:pt>
                <c:pt idx="13031">
                  <c:v>1.35E-10</c:v>
                </c:pt>
                <c:pt idx="13032">
                  <c:v>1.2E-10</c:v>
                </c:pt>
                <c:pt idx="13033">
                  <c:v>1.4399999999999999E-10</c:v>
                </c:pt>
                <c:pt idx="13034">
                  <c:v>1.27E-10</c:v>
                </c:pt>
                <c:pt idx="13035">
                  <c:v>1.3699999999999999E-10</c:v>
                </c:pt>
                <c:pt idx="13036">
                  <c:v>1.2899999999999999E-10</c:v>
                </c:pt>
                <c:pt idx="13037">
                  <c:v>1.2999999999999999E-10</c:v>
                </c:pt>
                <c:pt idx="13038">
                  <c:v>1.4000000000000001E-10</c:v>
                </c:pt>
                <c:pt idx="13039">
                  <c:v>1.4000000000000001E-10</c:v>
                </c:pt>
                <c:pt idx="13040">
                  <c:v>1.27E-10</c:v>
                </c:pt>
                <c:pt idx="13041">
                  <c:v>1.51E-10</c:v>
                </c:pt>
                <c:pt idx="13042">
                  <c:v>1.3200000000000001E-10</c:v>
                </c:pt>
                <c:pt idx="13043">
                  <c:v>1.2899999999999999E-10</c:v>
                </c:pt>
                <c:pt idx="13044">
                  <c:v>1.2400000000000001E-10</c:v>
                </c:pt>
                <c:pt idx="13045">
                  <c:v>1.6300000000000001E-10</c:v>
                </c:pt>
                <c:pt idx="13046">
                  <c:v>1.34E-10</c:v>
                </c:pt>
                <c:pt idx="13047">
                  <c:v>1.2400000000000001E-10</c:v>
                </c:pt>
                <c:pt idx="13048">
                  <c:v>1.4000000000000001E-10</c:v>
                </c:pt>
                <c:pt idx="13049">
                  <c:v>1.3900000000000001E-10</c:v>
                </c:pt>
                <c:pt idx="13050">
                  <c:v>1.26E-10</c:v>
                </c:pt>
                <c:pt idx="13051">
                  <c:v>1.35E-10</c:v>
                </c:pt>
                <c:pt idx="13052">
                  <c:v>1.34E-10</c:v>
                </c:pt>
                <c:pt idx="13053">
                  <c:v>1.28E-10</c:v>
                </c:pt>
                <c:pt idx="13054">
                  <c:v>1.3100000000000001E-10</c:v>
                </c:pt>
                <c:pt idx="13055">
                  <c:v>1.4000000000000001E-10</c:v>
                </c:pt>
                <c:pt idx="13056">
                  <c:v>1.2999999999999999E-10</c:v>
                </c:pt>
                <c:pt idx="13057">
                  <c:v>1.2E-10</c:v>
                </c:pt>
                <c:pt idx="13058">
                  <c:v>1.3699999999999999E-10</c:v>
                </c:pt>
                <c:pt idx="13059">
                  <c:v>1.43E-10</c:v>
                </c:pt>
                <c:pt idx="13060">
                  <c:v>1.5400000000000001E-10</c:v>
                </c:pt>
                <c:pt idx="13061">
                  <c:v>1.3699999999999999E-10</c:v>
                </c:pt>
                <c:pt idx="13062">
                  <c:v>1.34E-10</c:v>
                </c:pt>
                <c:pt idx="13063">
                  <c:v>1.2899999999999999E-10</c:v>
                </c:pt>
                <c:pt idx="13064">
                  <c:v>1.43E-10</c:v>
                </c:pt>
                <c:pt idx="13065">
                  <c:v>1.3200000000000001E-10</c:v>
                </c:pt>
                <c:pt idx="13066">
                  <c:v>1.5400000000000001E-10</c:v>
                </c:pt>
                <c:pt idx="13067">
                  <c:v>1.27E-10</c:v>
                </c:pt>
                <c:pt idx="13068">
                  <c:v>1.3799999999999999E-10</c:v>
                </c:pt>
                <c:pt idx="13069">
                  <c:v>1.34E-10</c:v>
                </c:pt>
                <c:pt idx="13070">
                  <c:v>1.3100000000000001E-10</c:v>
                </c:pt>
                <c:pt idx="13071">
                  <c:v>1.3799999999999999E-10</c:v>
                </c:pt>
                <c:pt idx="13072">
                  <c:v>1.3900000000000001E-10</c:v>
                </c:pt>
                <c:pt idx="13073">
                  <c:v>1.4499999999999999E-10</c:v>
                </c:pt>
                <c:pt idx="13074">
                  <c:v>1.2400000000000001E-10</c:v>
                </c:pt>
                <c:pt idx="13075">
                  <c:v>1.3300000000000001E-10</c:v>
                </c:pt>
                <c:pt idx="13076">
                  <c:v>1.19E-10</c:v>
                </c:pt>
                <c:pt idx="13077">
                  <c:v>1.2999999999999999E-10</c:v>
                </c:pt>
                <c:pt idx="13078">
                  <c:v>1.26E-10</c:v>
                </c:pt>
                <c:pt idx="13079">
                  <c:v>1.42E-10</c:v>
                </c:pt>
                <c:pt idx="13080">
                  <c:v>1.41E-10</c:v>
                </c:pt>
                <c:pt idx="13081">
                  <c:v>1.41E-10</c:v>
                </c:pt>
                <c:pt idx="13082">
                  <c:v>1.2400000000000001E-10</c:v>
                </c:pt>
                <c:pt idx="13083">
                  <c:v>1.2899999999999999E-10</c:v>
                </c:pt>
                <c:pt idx="13084">
                  <c:v>1.4000000000000001E-10</c:v>
                </c:pt>
                <c:pt idx="13085">
                  <c:v>1.4700000000000001E-10</c:v>
                </c:pt>
                <c:pt idx="13086">
                  <c:v>1.35E-10</c:v>
                </c:pt>
                <c:pt idx="13087">
                  <c:v>1.3200000000000001E-10</c:v>
                </c:pt>
                <c:pt idx="13088">
                  <c:v>1.35E-10</c:v>
                </c:pt>
                <c:pt idx="13089">
                  <c:v>1.3699999999999999E-10</c:v>
                </c:pt>
                <c:pt idx="13090">
                  <c:v>1.4499999999999999E-10</c:v>
                </c:pt>
                <c:pt idx="13091">
                  <c:v>1.3699999999999999E-10</c:v>
                </c:pt>
                <c:pt idx="13092">
                  <c:v>1.4499999999999999E-10</c:v>
                </c:pt>
                <c:pt idx="13093">
                  <c:v>1.56E-10</c:v>
                </c:pt>
                <c:pt idx="13094">
                  <c:v>1.4399999999999999E-10</c:v>
                </c:pt>
                <c:pt idx="13095">
                  <c:v>1.3799999999999999E-10</c:v>
                </c:pt>
                <c:pt idx="13096">
                  <c:v>1.36E-10</c:v>
                </c:pt>
                <c:pt idx="13097">
                  <c:v>1.2999999999999999E-10</c:v>
                </c:pt>
                <c:pt idx="13098">
                  <c:v>1.2999999999999999E-10</c:v>
                </c:pt>
                <c:pt idx="13099">
                  <c:v>1.4399999999999999E-10</c:v>
                </c:pt>
                <c:pt idx="13100">
                  <c:v>1.3200000000000001E-10</c:v>
                </c:pt>
                <c:pt idx="13101">
                  <c:v>1.2400000000000001E-10</c:v>
                </c:pt>
                <c:pt idx="13102">
                  <c:v>1.41E-10</c:v>
                </c:pt>
                <c:pt idx="13103">
                  <c:v>1.3300000000000001E-10</c:v>
                </c:pt>
                <c:pt idx="13104">
                  <c:v>1.2899999999999999E-10</c:v>
                </c:pt>
                <c:pt idx="13105">
                  <c:v>1.26E-10</c:v>
                </c:pt>
                <c:pt idx="13106">
                  <c:v>1.3100000000000001E-10</c:v>
                </c:pt>
                <c:pt idx="13107">
                  <c:v>1.4499999999999999E-10</c:v>
                </c:pt>
                <c:pt idx="13108">
                  <c:v>1.3699999999999999E-10</c:v>
                </c:pt>
                <c:pt idx="13109">
                  <c:v>1.4700000000000001E-10</c:v>
                </c:pt>
                <c:pt idx="13110">
                  <c:v>1.3699999999999999E-10</c:v>
                </c:pt>
                <c:pt idx="13111">
                  <c:v>1.41E-10</c:v>
                </c:pt>
                <c:pt idx="13112">
                  <c:v>1.3699999999999999E-10</c:v>
                </c:pt>
                <c:pt idx="13113">
                  <c:v>1.3699999999999999E-10</c:v>
                </c:pt>
                <c:pt idx="13114">
                  <c:v>1.42E-10</c:v>
                </c:pt>
                <c:pt idx="13115">
                  <c:v>1.2400000000000001E-10</c:v>
                </c:pt>
                <c:pt idx="13116">
                  <c:v>1.2199999999999999E-10</c:v>
                </c:pt>
                <c:pt idx="13117">
                  <c:v>1.4600000000000001E-10</c:v>
                </c:pt>
                <c:pt idx="13118">
                  <c:v>1.2299999999999999E-10</c:v>
                </c:pt>
                <c:pt idx="13119">
                  <c:v>1.4399999999999999E-10</c:v>
                </c:pt>
                <c:pt idx="13120">
                  <c:v>1.2400000000000001E-10</c:v>
                </c:pt>
                <c:pt idx="13121">
                  <c:v>1.4000000000000001E-10</c:v>
                </c:pt>
                <c:pt idx="13122">
                  <c:v>1.28E-10</c:v>
                </c:pt>
                <c:pt idx="13123">
                  <c:v>1.2E-10</c:v>
                </c:pt>
                <c:pt idx="13124">
                  <c:v>1.2400000000000001E-10</c:v>
                </c:pt>
                <c:pt idx="13125">
                  <c:v>1.4000000000000001E-10</c:v>
                </c:pt>
                <c:pt idx="13126">
                  <c:v>1.3799999999999999E-10</c:v>
                </c:pt>
                <c:pt idx="13127">
                  <c:v>1.3100000000000001E-10</c:v>
                </c:pt>
                <c:pt idx="13128">
                  <c:v>1.4700000000000001E-10</c:v>
                </c:pt>
                <c:pt idx="13129">
                  <c:v>1.34E-10</c:v>
                </c:pt>
                <c:pt idx="13130">
                  <c:v>1.2E-10</c:v>
                </c:pt>
                <c:pt idx="13131">
                  <c:v>1.3100000000000001E-10</c:v>
                </c:pt>
                <c:pt idx="13132">
                  <c:v>1.19E-10</c:v>
                </c:pt>
                <c:pt idx="13133">
                  <c:v>1.3900000000000001E-10</c:v>
                </c:pt>
                <c:pt idx="13134">
                  <c:v>1.2500000000000001E-10</c:v>
                </c:pt>
                <c:pt idx="13135">
                  <c:v>1.28E-10</c:v>
                </c:pt>
                <c:pt idx="13136">
                  <c:v>1.3300000000000001E-10</c:v>
                </c:pt>
                <c:pt idx="13137">
                  <c:v>1.1800000000000001E-10</c:v>
                </c:pt>
                <c:pt idx="13138">
                  <c:v>1.2899999999999999E-10</c:v>
                </c:pt>
                <c:pt idx="13139">
                  <c:v>1.2500000000000001E-10</c:v>
                </c:pt>
                <c:pt idx="13140">
                  <c:v>1.3200000000000001E-10</c:v>
                </c:pt>
                <c:pt idx="13141">
                  <c:v>1.41E-10</c:v>
                </c:pt>
                <c:pt idx="13142">
                  <c:v>1.26E-10</c:v>
                </c:pt>
                <c:pt idx="13143">
                  <c:v>1.3699999999999999E-10</c:v>
                </c:pt>
                <c:pt idx="13144">
                  <c:v>1.27E-10</c:v>
                </c:pt>
                <c:pt idx="13145">
                  <c:v>1.42E-10</c:v>
                </c:pt>
                <c:pt idx="13146">
                  <c:v>1.34E-10</c:v>
                </c:pt>
                <c:pt idx="13147">
                  <c:v>1.3900000000000001E-10</c:v>
                </c:pt>
                <c:pt idx="13148">
                  <c:v>1.3699999999999999E-10</c:v>
                </c:pt>
                <c:pt idx="13149">
                  <c:v>1.3300000000000001E-10</c:v>
                </c:pt>
                <c:pt idx="13150">
                  <c:v>1.5299999999999999E-10</c:v>
                </c:pt>
                <c:pt idx="13151">
                  <c:v>1.2500000000000001E-10</c:v>
                </c:pt>
                <c:pt idx="13152">
                  <c:v>1.4600000000000001E-10</c:v>
                </c:pt>
                <c:pt idx="13153">
                  <c:v>1.27E-10</c:v>
                </c:pt>
                <c:pt idx="13154">
                  <c:v>1.34E-10</c:v>
                </c:pt>
                <c:pt idx="13155">
                  <c:v>1.3900000000000001E-10</c:v>
                </c:pt>
                <c:pt idx="13156">
                  <c:v>1.3100000000000001E-10</c:v>
                </c:pt>
                <c:pt idx="13157">
                  <c:v>1.3100000000000001E-10</c:v>
                </c:pt>
                <c:pt idx="13158">
                  <c:v>1.3100000000000001E-10</c:v>
                </c:pt>
                <c:pt idx="13159">
                  <c:v>1.5899999999999999E-10</c:v>
                </c:pt>
                <c:pt idx="13160">
                  <c:v>1.4399999999999999E-10</c:v>
                </c:pt>
                <c:pt idx="13161">
                  <c:v>1.3699999999999999E-10</c:v>
                </c:pt>
                <c:pt idx="13162">
                  <c:v>1.3100000000000001E-10</c:v>
                </c:pt>
                <c:pt idx="13163">
                  <c:v>1.27E-10</c:v>
                </c:pt>
                <c:pt idx="13164">
                  <c:v>1.3900000000000001E-10</c:v>
                </c:pt>
                <c:pt idx="13165">
                  <c:v>1.2500000000000001E-10</c:v>
                </c:pt>
                <c:pt idx="13166">
                  <c:v>1.27E-10</c:v>
                </c:pt>
                <c:pt idx="13167">
                  <c:v>1.2899999999999999E-10</c:v>
                </c:pt>
                <c:pt idx="13168">
                  <c:v>1.2999999999999999E-10</c:v>
                </c:pt>
                <c:pt idx="13169">
                  <c:v>1.2299999999999999E-10</c:v>
                </c:pt>
                <c:pt idx="13170">
                  <c:v>1.28E-10</c:v>
                </c:pt>
                <c:pt idx="13171">
                  <c:v>1.41E-10</c:v>
                </c:pt>
                <c:pt idx="13172">
                  <c:v>1.26E-10</c:v>
                </c:pt>
                <c:pt idx="13173">
                  <c:v>1.3300000000000001E-10</c:v>
                </c:pt>
                <c:pt idx="13174">
                  <c:v>1.3900000000000001E-10</c:v>
                </c:pt>
                <c:pt idx="13175">
                  <c:v>1.4000000000000001E-10</c:v>
                </c:pt>
                <c:pt idx="13176">
                  <c:v>1.2999999999999999E-10</c:v>
                </c:pt>
                <c:pt idx="13177">
                  <c:v>1.5E-10</c:v>
                </c:pt>
                <c:pt idx="13178">
                  <c:v>1.28E-10</c:v>
                </c:pt>
                <c:pt idx="13179">
                  <c:v>1.28E-10</c:v>
                </c:pt>
                <c:pt idx="13180">
                  <c:v>1.28E-10</c:v>
                </c:pt>
                <c:pt idx="13181">
                  <c:v>1.4399999999999999E-10</c:v>
                </c:pt>
                <c:pt idx="13182">
                  <c:v>1.2999999999999999E-10</c:v>
                </c:pt>
                <c:pt idx="13183">
                  <c:v>1.41E-10</c:v>
                </c:pt>
                <c:pt idx="13184">
                  <c:v>1.1700000000000001E-10</c:v>
                </c:pt>
                <c:pt idx="13185">
                  <c:v>1.4600000000000001E-10</c:v>
                </c:pt>
                <c:pt idx="13186">
                  <c:v>1.4700000000000001E-10</c:v>
                </c:pt>
                <c:pt idx="13187">
                  <c:v>1.28E-10</c:v>
                </c:pt>
                <c:pt idx="13188">
                  <c:v>1.36E-10</c:v>
                </c:pt>
                <c:pt idx="13189">
                  <c:v>1.27E-10</c:v>
                </c:pt>
                <c:pt idx="13190">
                  <c:v>1.5500000000000001E-10</c:v>
                </c:pt>
                <c:pt idx="13191">
                  <c:v>1.3200000000000001E-10</c:v>
                </c:pt>
                <c:pt idx="13192">
                  <c:v>1.42E-10</c:v>
                </c:pt>
                <c:pt idx="13193">
                  <c:v>1.3300000000000001E-10</c:v>
                </c:pt>
                <c:pt idx="13194">
                  <c:v>1.3699999999999999E-10</c:v>
                </c:pt>
                <c:pt idx="13195">
                  <c:v>1.26E-10</c:v>
                </c:pt>
                <c:pt idx="13196">
                  <c:v>1.1700000000000001E-10</c:v>
                </c:pt>
                <c:pt idx="13197">
                  <c:v>1.4000000000000001E-10</c:v>
                </c:pt>
                <c:pt idx="13198">
                  <c:v>1.34E-10</c:v>
                </c:pt>
                <c:pt idx="13199">
                  <c:v>1.2500000000000001E-10</c:v>
                </c:pt>
                <c:pt idx="13200">
                  <c:v>1.2999999999999999E-10</c:v>
                </c:pt>
                <c:pt idx="13201">
                  <c:v>1.4399999999999999E-10</c:v>
                </c:pt>
                <c:pt idx="13202">
                  <c:v>1.3200000000000001E-10</c:v>
                </c:pt>
                <c:pt idx="13203">
                  <c:v>1.28E-10</c:v>
                </c:pt>
                <c:pt idx="13204">
                  <c:v>1.27E-10</c:v>
                </c:pt>
                <c:pt idx="13205">
                  <c:v>1.36E-10</c:v>
                </c:pt>
                <c:pt idx="13206">
                  <c:v>1.2899999999999999E-10</c:v>
                </c:pt>
                <c:pt idx="13207">
                  <c:v>1.3699999999999999E-10</c:v>
                </c:pt>
                <c:pt idx="13208">
                  <c:v>1.3900000000000001E-10</c:v>
                </c:pt>
                <c:pt idx="13209">
                  <c:v>1.35E-10</c:v>
                </c:pt>
                <c:pt idx="13210">
                  <c:v>1.4499999999999999E-10</c:v>
                </c:pt>
                <c:pt idx="13211">
                  <c:v>1.2299999999999999E-10</c:v>
                </c:pt>
                <c:pt idx="13212">
                  <c:v>1.4399999999999999E-10</c:v>
                </c:pt>
                <c:pt idx="13213">
                  <c:v>1.2299999999999999E-10</c:v>
                </c:pt>
                <c:pt idx="13214">
                  <c:v>1.41E-10</c:v>
                </c:pt>
                <c:pt idx="13215">
                  <c:v>1.35E-10</c:v>
                </c:pt>
                <c:pt idx="13216">
                  <c:v>1.42E-10</c:v>
                </c:pt>
                <c:pt idx="13217">
                  <c:v>1.4399999999999999E-10</c:v>
                </c:pt>
                <c:pt idx="13218">
                  <c:v>1.2500000000000001E-10</c:v>
                </c:pt>
                <c:pt idx="13219">
                  <c:v>1.27E-10</c:v>
                </c:pt>
                <c:pt idx="13220">
                  <c:v>1.28E-10</c:v>
                </c:pt>
                <c:pt idx="13221">
                  <c:v>1.3200000000000001E-10</c:v>
                </c:pt>
                <c:pt idx="13222">
                  <c:v>1.16E-10</c:v>
                </c:pt>
                <c:pt idx="13223">
                  <c:v>1.34E-10</c:v>
                </c:pt>
                <c:pt idx="13224">
                  <c:v>1.35E-10</c:v>
                </c:pt>
                <c:pt idx="13225">
                  <c:v>1.2999999999999999E-10</c:v>
                </c:pt>
                <c:pt idx="13226">
                  <c:v>1.3200000000000001E-10</c:v>
                </c:pt>
                <c:pt idx="13227">
                  <c:v>1.42E-10</c:v>
                </c:pt>
                <c:pt idx="13228">
                  <c:v>1.4800000000000001E-10</c:v>
                </c:pt>
                <c:pt idx="13229">
                  <c:v>1.35E-10</c:v>
                </c:pt>
                <c:pt idx="13230">
                  <c:v>1.3799999999999999E-10</c:v>
                </c:pt>
                <c:pt idx="13231">
                  <c:v>1.28E-10</c:v>
                </c:pt>
                <c:pt idx="13232">
                  <c:v>1.43E-10</c:v>
                </c:pt>
                <c:pt idx="13233">
                  <c:v>1.4700000000000001E-10</c:v>
                </c:pt>
                <c:pt idx="13234">
                  <c:v>1.28E-10</c:v>
                </c:pt>
                <c:pt idx="13235">
                  <c:v>1.2E-10</c:v>
                </c:pt>
                <c:pt idx="13236">
                  <c:v>1.35E-10</c:v>
                </c:pt>
                <c:pt idx="13237">
                  <c:v>1.3699999999999999E-10</c:v>
                </c:pt>
                <c:pt idx="13238">
                  <c:v>1.3699999999999999E-10</c:v>
                </c:pt>
                <c:pt idx="13239">
                  <c:v>1.3699999999999999E-10</c:v>
                </c:pt>
                <c:pt idx="13240">
                  <c:v>1.2899999999999999E-10</c:v>
                </c:pt>
                <c:pt idx="13241">
                  <c:v>1.41E-10</c:v>
                </c:pt>
                <c:pt idx="13242">
                  <c:v>1.5299999999999999E-10</c:v>
                </c:pt>
                <c:pt idx="13243">
                  <c:v>1.2500000000000001E-10</c:v>
                </c:pt>
                <c:pt idx="13244">
                  <c:v>1.1700000000000001E-10</c:v>
                </c:pt>
                <c:pt idx="13245">
                  <c:v>1.2500000000000001E-10</c:v>
                </c:pt>
                <c:pt idx="13246">
                  <c:v>1.4000000000000001E-10</c:v>
                </c:pt>
                <c:pt idx="13247">
                  <c:v>1.3300000000000001E-10</c:v>
                </c:pt>
                <c:pt idx="13248">
                  <c:v>1.2E-10</c:v>
                </c:pt>
                <c:pt idx="13249">
                  <c:v>1.42E-10</c:v>
                </c:pt>
                <c:pt idx="13250">
                  <c:v>1.2299999999999999E-10</c:v>
                </c:pt>
                <c:pt idx="13251">
                  <c:v>1.3799999999999999E-10</c:v>
                </c:pt>
                <c:pt idx="13252">
                  <c:v>1.1800000000000001E-10</c:v>
                </c:pt>
                <c:pt idx="13253">
                  <c:v>1.3300000000000001E-10</c:v>
                </c:pt>
                <c:pt idx="13254">
                  <c:v>1.36E-10</c:v>
                </c:pt>
                <c:pt idx="13255">
                  <c:v>1.2500000000000001E-10</c:v>
                </c:pt>
                <c:pt idx="13256">
                  <c:v>1.2299999999999999E-10</c:v>
                </c:pt>
                <c:pt idx="13257">
                  <c:v>1.2400000000000001E-10</c:v>
                </c:pt>
                <c:pt idx="13258">
                  <c:v>1.34E-10</c:v>
                </c:pt>
                <c:pt idx="13259">
                  <c:v>1.27E-10</c:v>
                </c:pt>
                <c:pt idx="13260">
                  <c:v>1.2400000000000001E-10</c:v>
                </c:pt>
                <c:pt idx="13261">
                  <c:v>1.43E-10</c:v>
                </c:pt>
                <c:pt idx="13262">
                  <c:v>1.2999999999999999E-10</c:v>
                </c:pt>
                <c:pt idx="13263">
                  <c:v>1.3200000000000001E-10</c:v>
                </c:pt>
                <c:pt idx="13264">
                  <c:v>1.3300000000000001E-10</c:v>
                </c:pt>
                <c:pt idx="13265">
                  <c:v>1.4000000000000001E-10</c:v>
                </c:pt>
                <c:pt idx="13266">
                  <c:v>1.41E-10</c:v>
                </c:pt>
                <c:pt idx="13267">
                  <c:v>1.3699999999999999E-10</c:v>
                </c:pt>
                <c:pt idx="13268">
                  <c:v>1.3200000000000001E-10</c:v>
                </c:pt>
                <c:pt idx="13269">
                  <c:v>1.34E-10</c:v>
                </c:pt>
                <c:pt idx="13270">
                  <c:v>1.3699999999999999E-10</c:v>
                </c:pt>
                <c:pt idx="13271">
                  <c:v>1.35E-10</c:v>
                </c:pt>
                <c:pt idx="13272">
                  <c:v>1.3200000000000001E-10</c:v>
                </c:pt>
                <c:pt idx="13273">
                  <c:v>1.34E-10</c:v>
                </c:pt>
                <c:pt idx="13274">
                  <c:v>1.34E-10</c:v>
                </c:pt>
                <c:pt idx="13275">
                  <c:v>1.3699999999999999E-10</c:v>
                </c:pt>
                <c:pt idx="13276">
                  <c:v>1.26E-10</c:v>
                </c:pt>
                <c:pt idx="13277">
                  <c:v>1.2299999999999999E-10</c:v>
                </c:pt>
                <c:pt idx="13278">
                  <c:v>1.21E-10</c:v>
                </c:pt>
                <c:pt idx="13279">
                  <c:v>1.2299999999999999E-10</c:v>
                </c:pt>
                <c:pt idx="13280">
                  <c:v>1.2999999999999999E-10</c:v>
                </c:pt>
                <c:pt idx="13281">
                  <c:v>1.27E-10</c:v>
                </c:pt>
                <c:pt idx="13282">
                  <c:v>1.2999999999999999E-10</c:v>
                </c:pt>
                <c:pt idx="13283">
                  <c:v>1.4600000000000001E-10</c:v>
                </c:pt>
                <c:pt idx="13284">
                  <c:v>1.28E-10</c:v>
                </c:pt>
                <c:pt idx="13285">
                  <c:v>1.21E-10</c:v>
                </c:pt>
                <c:pt idx="13286">
                  <c:v>1.43E-10</c:v>
                </c:pt>
                <c:pt idx="13287">
                  <c:v>1.3200000000000001E-10</c:v>
                </c:pt>
                <c:pt idx="13288">
                  <c:v>1.2999999999999999E-10</c:v>
                </c:pt>
                <c:pt idx="13289">
                  <c:v>1.2299999999999999E-10</c:v>
                </c:pt>
                <c:pt idx="13290">
                  <c:v>1.27E-10</c:v>
                </c:pt>
                <c:pt idx="13291">
                  <c:v>1.4000000000000001E-10</c:v>
                </c:pt>
                <c:pt idx="13292">
                  <c:v>1.36E-10</c:v>
                </c:pt>
                <c:pt idx="13293">
                  <c:v>1.3699999999999999E-10</c:v>
                </c:pt>
                <c:pt idx="13294">
                  <c:v>1.4700000000000001E-10</c:v>
                </c:pt>
                <c:pt idx="13295">
                  <c:v>1.35E-10</c:v>
                </c:pt>
                <c:pt idx="13296">
                  <c:v>1.3699999999999999E-10</c:v>
                </c:pt>
                <c:pt idx="13297">
                  <c:v>1.2999999999999999E-10</c:v>
                </c:pt>
                <c:pt idx="13298">
                  <c:v>1.3100000000000001E-10</c:v>
                </c:pt>
                <c:pt idx="13299">
                  <c:v>1.4000000000000001E-10</c:v>
                </c:pt>
                <c:pt idx="13300">
                  <c:v>1.27E-10</c:v>
                </c:pt>
                <c:pt idx="13301">
                  <c:v>1.35E-10</c:v>
                </c:pt>
                <c:pt idx="13302">
                  <c:v>1.2899999999999999E-10</c:v>
                </c:pt>
                <c:pt idx="13303">
                  <c:v>1.3300000000000001E-10</c:v>
                </c:pt>
                <c:pt idx="13304">
                  <c:v>1.2500000000000001E-10</c:v>
                </c:pt>
                <c:pt idx="13305">
                  <c:v>1.36E-10</c:v>
                </c:pt>
                <c:pt idx="13306">
                  <c:v>1.28E-10</c:v>
                </c:pt>
                <c:pt idx="13307">
                  <c:v>1.4399999999999999E-10</c:v>
                </c:pt>
                <c:pt idx="13308">
                  <c:v>1.2899999999999999E-10</c:v>
                </c:pt>
                <c:pt idx="13309">
                  <c:v>1.2199999999999999E-10</c:v>
                </c:pt>
                <c:pt idx="13310">
                  <c:v>1.3900000000000001E-10</c:v>
                </c:pt>
                <c:pt idx="13311">
                  <c:v>1.3100000000000001E-10</c:v>
                </c:pt>
                <c:pt idx="13312">
                  <c:v>1.3100000000000001E-10</c:v>
                </c:pt>
                <c:pt idx="13313">
                  <c:v>1.2299999999999999E-10</c:v>
                </c:pt>
                <c:pt idx="13314">
                  <c:v>1.36E-10</c:v>
                </c:pt>
                <c:pt idx="13315">
                  <c:v>1.21E-10</c:v>
                </c:pt>
                <c:pt idx="13316">
                  <c:v>1.2500000000000001E-10</c:v>
                </c:pt>
                <c:pt idx="13317">
                  <c:v>1.19E-10</c:v>
                </c:pt>
                <c:pt idx="13318">
                  <c:v>1.3100000000000001E-10</c:v>
                </c:pt>
                <c:pt idx="13319">
                  <c:v>1.2999999999999999E-10</c:v>
                </c:pt>
                <c:pt idx="13320">
                  <c:v>1.3200000000000001E-10</c:v>
                </c:pt>
                <c:pt idx="13321">
                  <c:v>1.3200000000000001E-10</c:v>
                </c:pt>
                <c:pt idx="13322">
                  <c:v>1.36E-10</c:v>
                </c:pt>
                <c:pt idx="13323">
                  <c:v>1.2400000000000001E-10</c:v>
                </c:pt>
                <c:pt idx="13324">
                  <c:v>1.3799999999999999E-10</c:v>
                </c:pt>
                <c:pt idx="13325">
                  <c:v>1.2299999999999999E-10</c:v>
                </c:pt>
                <c:pt idx="13326">
                  <c:v>1.2999999999999999E-10</c:v>
                </c:pt>
                <c:pt idx="13327">
                  <c:v>1.34E-10</c:v>
                </c:pt>
                <c:pt idx="13328">
                  <c:v>1.2400000000000001E-10</c:v>
                </c:pt>
                <c:pt idx="13329">
                  <c:v>1.4499999999999999E-10</c:v>
                </c:pt>
                <c:pt idx="13330">
                  <c:v>1.3799999999999999E-10</c:v>
                </c:pt>
                <c:pt idx="13331">
                  <c:v>1.49E-10</c:v>
                </c:pt>
                <c:pt idx="13332">
                  <c:v>1.2899999999999999E-10</c:v>
                </c:pt>
                <c:pt idx="13333">
                  <c:v>1.3200000000000001E-10</c:v>
                </c:pt>
                <c:pt idx="13334">
                  <c:v>1.3799999999999999E-10</c:v>
                </c:pt>
                <c:pt idx="13335">
                  <c:v>1.4800000000000001E-10</c:v>
                </c:pt>
                <c:pt idx="13336">
                  <c:v>1.2400000000000001E-10</c:v>
                </c:pt>
                <c:pt idx="13337">
                  <c:v>1.2999999999999999E-10</c:v>
                </c:pt>
                <c:pt idx="13338">
                  <c:v>1.13E-10</c:v>
                </c:pt>
                <c:pt idx="13339">
                  <c:v>1.2E-10</c:v>
                </c:pt>
                <c:pt idx="13340">
                  <c:v>1.1800000000000001E-10</c:v>
                </c:pt>
                <c:pt idx="13341">
                  <c:v>1.1800000000000001E-10</c:v>
                </c:pt>
                <c:pt idx="13342">
                  <c:v>1.3900000000000001E-10</c:v>
                </c:pt>
                <c:pt idx="13343">
                  <c:v>1.3699999999999999E-10</c:v>
                </c:pt>
                <c:pt idx="13344">
                  <c:v>1.3100000000000001E-10</c:v>
                </c:pt>
                <c:pt idx="13345">
                  <c:v>1.4499999999999999E-10</c:v>
                </c:pt>
                <c:pt idx="13346">
                  <c:v>1.3200000000000001E-10</c:v>
                </c:pt>
                <c:pt idx="13347">
                  <c:v>1.2999999999999999E-10</c:v>
                </c:pt>
                <c:pt idx="13348">
                  <c:v>1.35E-10</c:v>
                </c:pt>
                <c:pt idx="13349">
                  <c:v>1.3699999999999999E-10</c:v>
                </c:pt>
                <c:pt idx="13350">
                  <c:v>1.26E-10</c:v>
                </c:pt>
                <c:pt idx="13351">
                  <c:v>1.43E-10</c:v>
                </c:pt>
                <c:pt idx="13352">
                  <c:v>1.3799999999999999E-10</c:v>
                </c:pt>
                <c:pt idx="13353">
                  <c:v>1.27E-10</c:v>
                </c:pt>
                <c:pt idx="13354">
                  <c:v>1.3300000000000001E-10</c:v>
                </c:pt>
                <c:pt idx="13355">
                  <c:v>1.2199999999999999E-10</c:v>
                </c:pt>
                <c:pt idx="13356">
                  <c:v>1.2899999999999999E-10</c:v>
                </c:pt>
                <c:pt idx="13357">
                  <c:v>1.28E-10</c:v>
                </c:pt>
                <c:pt idx="13358">
                  <c:v>1.3900000000000001E-10</c:v>
                </c:pt>
                <c:pt idx="13359">
                  <c:v>1.27E-10</c:v>
                </c:pt>
                <c:pt idx="13360">
                  <c:v>1.3200000000000001E-10</c:v>
                </c:pt>
                <c:pt idx="13361">
                  <c:v>1.2400000000000001E-10</c:v>
                </c:pt>
                <c:pt idx="13362">
                  <c:v>1.3100000000000001E-10</c:v>
                </c:pt>
                <c:pt idx="13363">
                  <c:v>1.2899999999999999E-10</c:v>
                </c:pt>
                <c:pt idx="13364">
                  <c:v>1.27E-10</c:v>
                </c:pt>
                <c:pt idx="13365">
                  <c:v>1.3200000000000001E-10</c:v>
                </c:pt>
                <c:pt idx="13366">
                  <c:v>1.28E-10</c:v>
                </c:pt>
                <c:pt idx="13367">
                  <c:v>1.27E-10</c:v>
                </c:pt>
                <c:pt idx="13368">
                  <c:v>1.3799999999999999E-10</c:v>
                </c:pt>
                <c:pt idx="13369">
                  <c:v>1.3699999999999999E-10</c:v>
                </c:pt>
                <c:pt idx="13370">
                  <c:v>1.2E-10</c:v>
                </c:pt>
                <c:pt idx="13371">
                  <c:v>1.28E-10</c:v>
                </c:pt>
                <c:pt idx="13372">
                  <c:v>1.2999999999999999E-10</c:v>
                </c:pt>
                <c:pt idx="13373">
                  <c:v>1.2999999999999999E-10</c:v>
                </c:pt>
                <c:pt idx="13374">
                  <c:v>1.3699999999999999E-10</c:v>
                </c:pt>
                <c:pt idx="13375">
                  <c:v>1.4000000000000001E-10</c:v>
                </c:pt>
                <c:pt idx="13376">
                  <c:v>1.26E-10</c:v>
                </c:pt>
                <c:pt idx="13377">
                  <c:v>1.3100000000000001E-10</c:v>
                </c:pt>
                <c:pt idx="13378">
                  <c:v>1.28E-10</c:v>
                </c:pt>
                <c:pt idx="13379">
                  <c:v>1.3200000000000001E-10</c:v>
                </c:pt>
                <c:pt idx="13380">
                  <c:v>1.19E-10</c:v>
                </c:pt>
                <c:pt idx="13381">
                  <c:v>1.21E-10</c:v>
                </c:pt>
                <c:pt idx="13382">
                  <c:v>1.34E-10</c:v>
                </c:pt>
                <c:pt idx="13383">
                  <c:v>1.26E-10</c:v>
                </c:pt>
                <c:pt idx="13384">
                  <c:v>1.2500000000000001E-10</c:v>
                </c:pt>
                <c:pt idx="13385">
                  <c:v>1.3799999999999999E-10</c:v>
                </c:pt>
                <c:pt idx="13386">
                  <c:v>1.2400000000000001E-10</c:v>
                </c:pt>
                <c:pt idx="13387">
                  <c:v>1.28E-10</c:v>
                </c:pt>
                <c:pt idx="13388">
                  <c:v>1.2400000000000001E-10</c:v>
                </c:pt>
                <c:pt idx="13389">
                  <c:v>1.2299999999999999E-10</c:v>
                </c:pt>
                <c:pt idx="13390">
                  <c:v>1.34E-10</c:v>
                </c:pt>
                <c:pt idx="13391">
                  <c:v>1.3300000000000001E-10</c:v>
                </c:pt>
                <c:pt idx="13392">
                  <c:v>1.27E-10</c:v>
                </c:pt>
                <c:pt idx="13393">
                  <c:v>1.3200000000000001E-10</c:v>
                </c:pt>
                <c:pt idx="13394">
                  <c:v>1.2500000000000001E-10</c:v>
                </c:pt>
                <c:pt idx="13395">
                  <c:v>1.26E-10</c:v>
                </c:pt>
                <c:pt idx="13396">
                  <c:v>1.21E-10</c:v>
                </c:pt>
                <c:pt idx="13397">
                  <c:v>1.26E-10</c:v>
                </c:pt>
                <c:pt idx="13398">
                  <c:v>1.2999999999999999E-10</c:v>
                </c:pt>
                <c:pt idx="13399">
                  <c:v>1.27E-10</c:v>
                </c:pt>
                <c:pt idx="13400">
                  <c:v>1.2999999999999999E-10</c:v>
                </c:pt>
                <c:pt idx="13401">
                  <c:v>1.1800000000000001E-10</c:v>
                </c:pt>
                <c:pt idx="13402">
                  <c:v>1.3200000000000001E-10</c:v>
                </c:pt>
                <c:pt idx="13403">
                  <c:v>1.27E-10</c:v>
                </c:pt>
                <c:pt idx="13404">
                  <c:v>1.2400000000000001E-10</c:v>
                </c:pt>
                <c:pt idx="13405">
                  <c:v>1.4399999999999999E-10</c:v>
                </c:pt>
                <c:pt idx="13406">
                  <c:v>1.3100000000000001E-10</c:v>
                </c:pt>
                <c:pt idx="13407">
                  <c:v>1.36E-10</c:v>
                </c:pt>
                <c:pt idx="13408">
                  <c:v>1.3699999999999999E-10</c:v>
                </c:pt>
                <c:pt idx="13409">
                  <c:v>1.3300000000000001E-10</c:v>
                </c:pt>
                <c:pt idx="13410">
                  <c:v>1.34E-10</c:v>
                </c:pt>
                <c:pt idx="13411">
                  <c:v>1.2999999999999999E-10</c:v>
                </c:pt>
                <c:pt idx="13412">
                  <c:v>1.2999999999999999E-10</c:v>
                </c:pt>
                <c:pt idx="13413">
                  <c:v>1.2400000000000001E-10</c:v>
                </c:pt>
                <c:pt idx="13414">
                  <c:v>1.15E-10</c:v>
                </c:pt>
                <c:pt idx="13415">
                  <c:v>1.34E-10</c:v>
                </c:pt>
                <c:pt idx="13416">
                  <c:v>1.3699999999999999E-10</c:v>
                </c:pt>
                <c:pt idx="13417">
                  <c:v>1.2E-10</c:v>
                </c:pt>
                <c:pt idx="13418">
                  <c:v>1.3300000000000001E-10</c:v>
                </c:pt>
                <c:pt idx="13419">
                  <c:v>1.2899999999999999E-10</c:v>
                </c:pt>
                <c:pt idx="13420">
                  <c:v>1.35E-10</c:v>
                </c:pt>
                <c:pt idx="13421">
                  <c:v>1.27E-10</c:v>
                </c:pt>
                <c:pt idx="13422">
                  <c:v>1.2299999999999999E-10</c:v>
                </c:pt>
                <c:pt idx="13423">
                  <c:v>1.3100000000000001E-10</c:v>
                </c:pt>
                <c:pt idx="13424">
                  <c:v>1.2500000000000001E-10</c:v>
                </c:pt>
                <c:pt idx="13425">
                  <c:v>1.27E-10</c:v>
                </c:pt>
                <c:pt idx="13426">
                  <c:v>1.28E-10</c:v>
                </c:pt>
                <c:pt idx="13427">
                  <c:v>1.3200000000000001E-10</c:v>
                </c:pt>
                <c:pt idx="13428">
                  <c:v>1.2299999999999999E-10</c:v>
                </c:pt>
                <c:pt idx="13429">
                  <c:v>1.3900000000000001E-10</c:v>
                </c:pt>
                <c:pt idx="13430">
                  <c:v>1.35E-10</c:v>
                </c:pt>
                <c:pt idx="13431">
                  <c:v>1.3100000000000001E-10</c:v>
                </c:pt>
                <c:pt idx="13432">
                  <c:v>1.2999999999999999E-10</c:v>
                </c:pt>
                <c:pt idx="13433">
                  <c:v>1.28E-10</c:v>
                </c:pt>
                <c:pt idx="13434">
                  <c:v>1.34E-10</c:v>
                </c:pt>
                <c:pt idx="13435">
                  <c:v>1.2299999999999999E-10</c:v>
                </c:pt>
                <c:pt idx="13436">
                  <c:v>1.2999999999999999E-10</c:v>
                </c:pt>
                <c:pt idx="13437">
                  <c:v>1.26E-10</c:v>
                </c:pt>
                <c:pt idx="13438">
                  <c:v>1.28E-10</c:v>
                </c:pt>
                <c:pt idx="13439">
                  <c:v>1.4700000000000001E-10</c:v>
                </c:pt>
                <c:pt idx="13440">
                  <c:v>1.5199999999999999E-10</c:v>
                </c:pt>
                <c:pt idx="13441">
                  <c:v>1.28E-10</c:v>
                </c:pt>
                <c:pt idx="13442">
                  <c:v>1.19E-10</c:v>
                </c:pt>
                <c:pt idx="13443">
                  <c:v>1.21E-10</c:v>
                </c:pt>
                <c:pt idx="13444">
                  <c:v>1.2500000000000001E-10</c:v>
                </c:pt>
                <c:pt idx="13445">
                  <c:v>1.4700000000000001E-10</c:v>
                </c:pt>
                <c:pt idx="13446">
                  <c:v>1.49E-10</c:v>
                </c:pt>
                <c:pt idx="13447">
                  <c:v>1.19E-10</c:v>
                </c:pt>
                <c:pt idx="13448">
                  <c:v>1.26E-10</c:v>
                </c:pt>
                <c:pt idx="13449">
                  <c:v>1.43E-10</c:v>
                </c:pt>
                <c:pt idx="13450">
                  <c:v>1.42E-10</c:v>
                </c:pt>
                <c:pt idx="13451">
                  <c:v>1.26E-10</c:v>
                </c:pt>
                <c:pt idx="13452">
                  <c:v>1.2500000000000001E-10</c:v>
                </c:pt>
                <c:pt idx="13453">
                  <c:v>1.2899999999999999E-10</c:v>
                </c:pt>
                <c:pt idx="13454">
                  <c:v>1.15E-10</c:v>
                </c:pt>
                <c:pt idx="13455">
                  <c:v>1.36E-10</c:v>
                </c:pt>
                <c:pt idx="13456">
                  <c:v>1.2999999999999999E-10</c:v>
                </c:pt>
                <c:pt idx="13457">
                  <c:v>1.2899999999999999E-10</c:v>
                </c:pt>
                <c:pt idx="13458">
                  <c:v>1.3200000000000001E-10</c:v>
                </c:pt>
                <c:pt idx="13459">
                  <c:v>1.4700000000000001E-10</c:v>
                </c:pt>
                <c:pt idx="13460">
                  <c:v>1.1800000000000001E-10</c:v>
                </c:pt>
                <c:pt idx="13461">
                  <c:v>1.1700000000000001E-10</c:v>
                </c:pt>
                <c:pt idx="13462">
                  <c:v>1.26E-10</c:v>
                </c:pt>
                <c:pt idx="13463">
                  <c:v>1.36E-10</c:v>
                </c:pt>
                <c:pt idx="13464">
                  <c:v>1.43E-10</c:v>
                </c:pt>
                <c:pt idx="13465">
                  <c:v>1.35E-10</c:v>
                </c:pt>
                <c:pt idx="13466">
                  <c:v>1.34E-10</c:v>
                </c:pt>
                <c:pt idx="13467">
                  <c:v>1.3300000000000001E-10</c:v>
                </c:pt>
                <c:pt idx="13468">
                  <c:v>1.2999999999999999E-10</c:v>
                </c:pt>
                <c:pt idx="13469">
                  <c:v>1.27E-10</c:v>
                </c:pt>
                <c:pt idx="13470">
                  <c:v>1.36E-10</c:v>
                </c:pt>
                <c:pt idx="13471">
                  <c:v>1.2400000000000001E-10</c:v>
                </c:pt>
                <c:pt idx="13472">
                  <c:v>1.4000000000000001E-10</c:v>
                </c:pt>
                <c:pt idx="13473">
                  <c:v>1.2899999999999999E-10</c:v>
                </c:pt>
                <c:pt idx="13474">
                  <c:v>1.2299999999999999E-10</c:v>
                </c:pt>
                <c:pt idx="13475">
                  <c:v>1.28E-10</c:v>
                </c:pt>
                <c:pt idx="13476">
                  <c:v>1.27E-10</c:v>
                </c:pt>
                <c:pt idx="13477">
                  <c:v>1.1700000000000001E-10</c:v>
                </c:pt>
                <c:pt idx="13478">
                  <c:v>1.26E-10</c:v>
                </c:pt>
                <c:pt idx="13479">
                  <c:v>1.3200000000000001E-10</c:v>
                </c:pt>
                <c:pt idx="13480">
                  <c:v>1.3900000000000001E-10</c:v>
                </c:pt>
                <c:pt idx="13481">
                  <c:v>1.26E-10</c:v>
                </c:pt>
                <c:pt idx="13482">
                  <c:v>1.3699999999999999E-10</c:v>
                </c:pt>
                <c:pt idx="13483">
                  <c:v>1.2999999999999999E-10</c:v>
                </c:pt>
                <c:pt idx="13484">
                  <c:v>1.26E-10</c:v>
                </c:pt>
                <c:pt idx="13485">
                  <c:v>1.27E-10</c:v>
                </c:pt>
                <c:pt idx="13486">
                  <c:v>1.21E-10</c:v>
                </c:pt>
                <c:pt idx="13487">
                  <c:v>1.3699999999999999E-10</c:v>
                </c:pt>
                <c:pt idx="13488">
                  <c:v>1.3200000000000001E-10</c:v>
                </c:pt>
                <c:pt idx="13489">
                  <c:v>1.27E-10</c:v>
                </c:pt>
                <c:pt idx="13490">
                  <c:v>1.2199999999999999E-10</c:v>
                </c:pt>
                <c:pt idx="13491">
                  <c:v>1.43E-10</c:v>
                </c:pt>
                <c:pt idx="13492">
                  <c:v>1.1700000000000001E-10</c:v>
                </c:pt>
                <c:pt idx="13493">
                  <c:v>1.28E-10</c:v>
                </c:pt>
                <c:pt idx="13494">
                  <c:v>1.2299999999999999E-10</c:v>
                </c:pt>
                <c:pt idx="13495">
                  <c:v>1.21E-10</c:v>
                </c:pt>
                <c:pt idx="13496">
                  <c:v>1.2E-10</c:v>
                </c:pt>
                <c:pt idx="13497">
                  <c:v>1.19E-10</c:v>
                </c:pt>
                <c:pt idx="13498">
                  <c:v>1.35E-10</c:v>
                </c:pt>
                <c:pt idx="13499">
                  <c:v>1.2199999999999999E-10</c:v>
                </c:pt>
                <c:pt idx="13500">
                  <c:v>1.28E-10</c:v>
                </c:pt>
                <c:pt idx="13501">
                  <c:v>1.41E-10</c:v>
                </c:pt>
                <c:pt idx="13502">
                  <c:v>1.42E-10</c:v>
                </c:pt>
                <c:pt idx="13503">
                  <c:v>1.2999999999999999E-10</c:v>
                </c:pt>
                <c:pt idx="13504">
                  <c:v>1.4000000000000001E-10</c:v>
                </c:pt>
                <c:pt idx="13505">
                  <c:v>1.3100000000000001E-10</c:v>
                </c:pt>
                <c:pt idx="13506">
                  <c:v>1.26E-10</c:v>
                </c:pt>
                <c:pt idx="13507">
                  <c:v>1.28E-10</c:v>
                </c:pt>
                <c:pt idx="13508">
                  <c:v>1.42E-10</c:v>
                </c:pt>
                <c:pt idx="13509">
                  <c:v>1.2400000000000001E-10</c:v>
                </c:pt>
                <c:pt idx="13510">
                  <c:v>1.2400000000000001E-10</c:v>
                </c:pt>
                <c:pt idx="13511">
                  <c:v>1.3100000000000001E-10</c:v>
                </c:pt>
                <c:pt idx="13512">
                  <c:v>1.1700000000000001E-10</c:v>
                </c:pt>
                <c:pt idx="13513">
                  <c:v>1.34E-10</c:v>
                </c:pt>
                <c:pt idx="13514">
                  <c:v>1.2899999999999999E-10</c:v>
                </c:pt>
                <c:pt idx="13515">
                  <c:v>1.2400000000000001E-10</c:v>
                </c:pt>
                <c:pt idx="13516">
                  <c:v>1.2999999999999999E-10</c:v>
                </c:pt>
                <c:pt idx="13517">
                  <c:v>1.3100000000000001E-10</c:v>
                </c:pt>
                <c:pt idx="13518">
                  <c:v>1.19E-10</c:v>
                </c:pt>
                <c:pt idx="13519">
                  <c:v>1.26E-10</c:v>
                </c:pt>
                <c:pt idx="13520">
                  <c:v>1.12E-10</c:v>
                </c:pt>
                <c:pt idx="13521">
                  <c:v>1.28E-10</c:v>
                </c:pt>
                <c:pt idx="13522">
                  <c:v>1.34E-10</c:v>
                </c:pt>
                <c:pt idx="13523">
                  <c:v>1.51E-10</c:v>
                </c:pt>
                <c:pt idx="13524">
                  <c:v>1.2999999999999999E-10</c:v>
                </c:pt>
                <c:pt idx="13525">
                  <c:v>1.2400000000000001E-10</c:v>
                </c:pt>
                <c:pt idx="13526">
                  <c:v>1.2500000000000001E-10</c:v>
                </c:pt>
                <c:pt idx="13527">
                  <c:v>1.1700000000000001E-10</c:v>
                </c:pt>
                <c:pt idx="13528">
                  <c:v>1.2999999999999999E-10</c:v>
                </c:pt>
                <c:pt idx="13529">
                  <c:v>1.2999999999999999E-10</c:v>
                </c:pt>
                <c:pt idx="13530">
                  <c:v>1.3100000000000001E-10</c:v>
                </c:pt>
                <c:pt idx="13531">
                  <c:v>1.5199999999999999E-10</c:v>
                </c:pt>
                <c:pt idx="13532">
                  <c:v>1.2999999999999999E-10</c:v>
                </c:pt>
                <c:pt idx="13533">
                  <c:v>1.3799999999999999E-10</c:v>
                </c:pt>
                <c:pt idx="13534">
                  <c:v>1.3699999999999999E-10</c:v>
                </c:pt>
                <c:pt idx="13535">
                  <c:v>1.3699999999999999E-10</c:v>
                </c:pt>
                <c:pt idx="13536">
                  <c:v>1.35E-10</c:v>
                </c:pt>
                <c:pt idx="13537">
                  <c:v>1.2500000000000001E-10</c:v>
                </c:pt>
                <c:pt idx="13538">
                  <c:v>1.36E-10</c:v>
                </c:pt>
                <c:pt idx="13539">
                  <c:v>1.3300000000000001E-10</c:v>
                </c:pt>
                <c:pt idx="13540">
                  <c:v>1.28E-10</c:v>
                </c:pt>
                <c:pt idx="13541">
                  <c:v>1.35E-10</c:v>
                </c:pt>
                <c:pt idx="13542">
                  <c:v>1.2899999999999999E-10</c:v>
                </c:pt>
                <c:pt idx="13543">
                  <c:v>1.4399999999999999E-10</c:v>
                </c:pt>
                <c:pt idx="13544">
                  <c:v>1.35E-10</c:v>
                </c:pt>
                <c:pt idx="13545">
                  <c:v>1.3200000000000001E-10</c:v>
                </c:pt>
                <c:pt idx="13546">
                  <c:v>1.28E-10</c:v>
                </c:pt>
                <c:pt idx="13547">
                  <c:v>1.34E-10</c:v>
                </c:pt>
                <c:pt idx="13548">
                  <c:v>1.2899999999999999E-10</c:v>
                </c:pt>
                <c:pt idx="13549">
                  <c:v>1.2E-10</c:v>
                </c:pt>
                <c:pt idx="13550">
                  <c:v>1.2299999999999999E-10</c:v>
                </c:pt>
                <c:pt idx="13551">
                  <c:v>1.2999999999999999E-10</c:v>
                </c:pt>
                <c:pt idx="13552">
                  <c:v>1.4499999999999999E-10</c:v>
                </c:pt>
                <c:pt idx="13553">
                  <c:v>1.2899999999999999E-10</c:v>
                </c:pt>
                <c:pt idx="13554">
                  <c:v>1.4700000000000001E-10</c:v>
                </c:pt>
                <c:pt idx="13555">
                  <c:v>1.28E-10</c:v>
                </c:pt>
                <c:pt idx="13556">
                  <c:v>1.28E-10</c:v>
                </c:pt>
                <c:pt idx="13557">
                  <c:v>1.16E-10</c:v>
                </c:pt>
                <c:pt idx="13558">
                  <c:v>1.2299999999999999E-10</c:v>
                </c:pt>
                <c:pt idx="13559">
                  <c:v>1.3200000000000001E-10</c:v>
                </c:pt>
                <c:pt idx="13560">
                  <c:v>1.4000000000000001E-10</c:v>
                </c:pt>
                <c:pt idx="13561">
                  <c:v>1.4000000000000001E-10</c:v>
                </c:pt>
                <c:pt idx="13562">
                  <c:v>1.27E-10</c:v>
                </c:pt>
                <c:pt idx="13563">
                  <c:v>1.2899999999999999E-10</c:v>
                </c:pt>
                <c:pt idx="13564">
                  <c:v>1.34E-10</c:v>
                </c:pt>
                <c:pt idx="13565">
                  <c:v>1.2500000000000001E-10</c:v>
                </c:pt>
                <c:pt idx="13566">
                  <c:v>1.2500000000000001E-10</c:v>
                </c:pt>
                <c:pt idx="13567">
                  <c:v>1.2400000000000001E-10</c:v>
                </c:pt>
                <c:pt idx="13568">
                  <c:v>1.2500000000000001E-10</c:v>
                </c:pt>
                <c:pt idx="13569">
                  <c:v>1.1700000000000001E-10</c:v>
                </c:pt>
                <c:pt idx="13570">
                  <c:v>1.3200000000000001E-10</c:v>
                </c:pt>
                <c:pt idx="13571">
                  <c:v>1.2400000000000001E-10</c:v>
                </c:pt>
                <c:pt idx="13572">
                  <c:v>1.3900000000000001E-10</c:v>
                </c:pt>
                <c:pt idx="13573">
                  <c:v>1.26E-10</c:v>
                </c:pt>
                <c:pt idx="13574">
                  <c:v>1.3699999999999999E-10</c:v>
                </c:pt>
                <c:pt idx="13575">
                  <c:v>1.3200000000000001E-10</c:v>
                </c:pt>
                <c:pt idx="13576">
                  <c:v>1.35E-10</c:v>
                </c:pt>
                <c:pt idx="13577">
                  <c:v>1.2199999999999999E-10</c:v>
                </c:pt>
                <c:pt idx="13578">
                  <c:v>1.2199999999999999E-10</c:v>
                </c:pt>
                <c:pt idx="13579">
                  <c:v>1.2299999999999999E-10</c:v>
                </c:pt>
                <c:pt idx="13580">
                  <c:v>1.2199999999999999E-10</c:v>
                </c:pt>
                <c:pt idx="13581">
                  <c:v>1.28E-10</c:v>
                </c:pt>
                <c:pt idx="13582">
                  <c:v>1.28E-10</c:v>
                </c:pt>
                <c:pt idx="13583">
                  <c:v>1.3799999999999999E-10</c:v>
                </c:pt>
                <c:pt idx="13584">
                  <c:v>1.3900000000000001E-10</c:v>
                </c:pt>
                <c:pt idx="13585">
                  <c:v>1.35E-10</c:v>
                </c:pt>
                <c:pt idx="13586">
                  <c:v>1.43E-10</c:v>
                </c:pt>
                <c:pt idx="13587">
                  <c:v>1.21E-10</c:v>
                </c:pt>
                <c:pt idx="13588">
                  <c:v>1.3200000000000001E-10</c:v>
                </c:pt>
                <c:pt idx="13589">
                  <c:v>1.2500000000000001E-10</c:v>
                </c:pt>
                <c:pt idx="13590">
                  <c:v>1.35E-10</c:v>
                </c:pt>
                <c:pt idx="13591">
                  <c:v>1.34E-10</c:v>
                </c:pt>
                <c:pt idx="13592">
                  <c:v>1.3100000000000001E-10</c:v>
                </c:pt>
                <c:pt idx="13593">
                  <c:v>1.3300000000000001E-10</c:v>
                </c:pt>
                <c:pt idx="13594">
                  <c:v>1.36E-10</c:v>
                </c:pt>
                <c:pt idx="13595">
                  <c:v>1.2899999999999999E-10</c:v>
                </c:pt>
                <c:pt idx="13596">
                  <c:v>1.4399999999999999E-10</c:v>
                </c:pt>
                <c:pt idx="13597">
                  <c:v>1.4000000000000001E-10</c:v>
                </c:pt>
                <c:pt idx="13598">
                  <c:v>1.42E-10</c:v>
                </c:pt>
                <c:pt idx="13599">
                  <c:v>1.43E-10</c:v>
                </c:pt>
                <c:pt idx="13600">
                  <c:v>1.3100000000000001E-10</c:v>
                </c:pt>
                <c:pt idx="13601">
                  <c:v>1.2199999999999999E-10</c:v>
                </c:pt>
                <c:pt idx="13602">
                  <c:v>1.3100000000000001E-10</c:v>
                </c:pt>
                <c:pt idx="13603">
                  <c:v>1.3900000000000001E-10</c:v>
                </c:pt>
                <c:pt idx="13604">
                  <c:v>1.2199999999999999E-10</c:v>
                </c:pt>
                <c:pt idx="13605">
                  <c:v>1.34E-10</c:v>
                </c:pt>
                <c:pt idx="13606">
                  <c:v>1.2999999999999999E-10</c:v>
                </c:pt>
                <c:pt idx="13607">
                  <c:v>1.4000000000000001E-10</c:v>
                </c:pt>
                <c:pt idx="13608">
                  <c:v>1.26E-10</c:v>
                </c:pt>
                <c:pt idx="13609">
                  <c:v>1.4000000000000001E-10</c:v>
                </c:pt>
                <c:pt idx="13610">
                  <c:v>1.2500000000000001E-10</c:v>
                </c:pt>
                <c:pt idx="13611">
                  <c:v>1.2500000000000001E-10</c:v>
                </c:pt>
                <c:pt idx="13612">
                  <c:v>1.27E-10</c:v>
                </c:pt>
                <c:pt idx="13613">
                  <c:v>1.2899999999999999E-10</c:v>
                </c:pt>
                <c:pt idx="13614">
                  <c:v>1.3799999999999999E-10</c:v>
                </c:pt>
                <c:pt idx="13615">
                  <c:v>1.3100000000000001E-10</c:v>
                </c:pt>
                <c:pt idx="13616">
                  <c:v>1.43E-10</c:v>
                </c:pt>
                <c:pt idx="13617">
                  <c:v>1.13E-10</c:v>
                </c:pt>
                <c:pt idx="13618">
                  <c:v>1.35E-10</c:v>
                </c:pt>
                <c:pt idx="13619">
                  <c:v>1.16E-10</c:v>
                </c:pt>
                <c:pt idx="13620">
                  <c:v>1.1700000000000001E-10</c:v>
                </c:pt>
                <c:pt idx="13621">
                  <c:v>1.2999999999999999E-10</c:v>
                </c:pt>
                <c:pt idx="13622">
                  <c:v>1.3100000000000001E-10</c:v>
                </c:pt>
                <c:pt idx="13623">
                  <c:v>1.5E-10</c:v>
                </c:pt>
                <c:pt idx="13624">
                  <c:v>1.2999999999999999E-10</c:v>
                </c:pt>
                <c:pt idx="13625">
                  <c:v>1.28E-10</c:v>
                </c:pt>
                <c:pt idx="13626">
                  <c:v>1.3100000000000001E-10</c:v>
                </c:pt>
                <c:pt idx="13627">
                  <c:v>1.43E-10</c:v>
                </c:pt>
                <c:pt idx="13628">
                  <c:v>1.2400000000000001E-10</c:v>
                </c:pt>
                <c:pt idx="13629">
                  <c:v>1.27E-10</c:v>
                </c:pt>
                <c:pt idx="13630">
                  <c:v>1.3799999999999999E-10</c:v>
                </c:pt>
                <c:pt idx="13631">
                  <c:v>1.34E-10</c:v>
                </c:pt>
                <c:pt idx="13632">
                  <c:v>1.2899999999999999E-10</c:v>
                </c:pt>
                <c:pt idx="13633">
                  <c:v>1.26E-10</c:v>
                </c:pt>
                <c:pt idx="13634">
                  <c:v>1.28E-10</c:v>
                </c:pt>
                <c:pt idx="13635">
                  <c:v>1.2400000000000001E-10</c:v>
                </c:pt>
                <c:pt idx="13636">
                  <c:v>1.28E-10</c:v>
                </c:pt>
                <c:pt idx="13637">
                  <c:v>1.3900000000000001E-10</c:v>
                </c:pt>
                <c:pt idx="13638">
                  <c:v>1.2299999999999999E-10</c:v>
                </c:pt>
                <c:pt idx="13639">
                  <c:v>1.3200000000000001E-10</c:v>
                </c:pt>
                <c:pt idx="13640">
                  <c:v>1.08E-10</c:v>
                </c:pt>
                <c:pt idx="13641">
                  <c:v>1.3799999999999999E-10</c:v>
                </c:pt>
                <c:pt idx="13642">
                  <c:v>1.34E-10</c:v>
                </c:pt>
                <c:pt idx="13643">
                  <c:v>1.26E-10</c:v>
                </c:pt>
                <c:pt idx="13644">
                  <c:v>1.35E-10</c:v>
                </c:pt>
                <c:pt idx="13645">
                  <c:v>1.1800000000000001E-10</c:v>
                </c:pt>
                <c:pt idx="13646">
                  <c:v>1.3200000000000001E-10</c:v>
                </c:pt>
                <c:pt idx="13647">
                  <c:v>1.36E-10</c:v>
                </c:pt>
                <c:pt idx="13648">
                  <c:v>1.3300000000000001E-10</c:v>
                </c:pt>
                <c:pt idx="13649">
                  <c:v>1.3200000000000001E-10</c:v>
                </c:pt>
                <c:pt idx="13650">
                  <c:v>1.2400000000000001E-10</c:v>
                </c:pt>
                <c:pt idx="13651">
                  <c:v>1.3699999999999999E-10</c:v>
                </c:pt>
                <c:pt idx="13652">
                  <c:v>1.2500000000000001E-10</c:v>
                </c:pt>
                <c:pt idx="13653">
                  <c:v>1.36E-10</c:v>
                </c:pt>
                <c:pt idx="13654">
                  <c:v>1.3300000000000001E-10</c:v>
                </c:pt>
                <c:pt idx="13655">
                  <c:v>1.3200000000000001E-10</c:v>
                </c:pt>
                <c:pt idx="13656">
                  <c:v>1.3100000000000001E-10</c:v>
                </c:pt>
                <c:pt idx="13657">
                  <c:v>1.21E-10</c:v>
                </c:pt>
                <c:pt idx="13658">
                  <c:v>1.28E-10</c:v>
                </c:pt>
                <c:pt idx="13659">
                  <c:v>1.1700000000000001E-10</c:v>
                </c:pt>
                <c:pt idx="13660">
                  <c:v>1.27E-10</c:v>
                </c:pt>
                <c:pt idx="13661">
                  <c:v>1.2299999999999999E-10</c:v>
                </c:pt>
                <c:pt idx="13662">
                  <c:v>1.26E-10</c:v>
                </c:pt>
                <c:pt idx="13663">
                  <c:v>1.2899999999999999E-10</c:v>
                </c:pt>
                <c:pt idx="13664">
                  <c:v>1.2199999999999999E-10</c:v>
                </c:pt>
                <c:pt idx="13665">
                  <c:v>1.4000000000000001E-10</c:v>
                </c:pt>
                <c:pt idx="13666">
                  <c:v>1.3200000000000001E-10</c:v>
                </c:pt>
                <c:pt idx="13667">
                  <c:v>1.27E-10</c:v>
                </c:pt>
                <c:pt idx="13668">
                  <c:v>1.3799999999999999E-10</c:v>
                </c:pt>
                <c:pt idx="13669">
                  <c:v>1.3100000000000001E-10</c:v>
                </c:pt>
                <c:pt idx="13670">
                  <c:v>1.2899999999999999E-10</c:v>
                </c:pt>
                <c:pt idx="13671">
                  <c:v>1.3200000000000001E-10</c:v>
                </c:pt>
                <c:pt idx="13672">
                  <c:v>1.3300000000000001E-10</c:v>
                </c:pt>
                <c:pt idx="13673">
                  <c:v>1.2899999999999999E-10</c:v>
                </c:pt>
                <c:pt idx="13674">
                  <c:v>1.3900000000000001E-10</c:v>
                </c:pt>
                <c:pt idx="13675">
                  <c:v>1.2199999999999999E-10</c:v>
                </c:pt>
                <c:pt idx="13676">
                  <c:v>1.19E-10</c:v>
                </c:pt>
                <c:pt idx="13677">
                  <c:v>1.26E-10</c:v>
                </c:pt>
                <c:pt idx="13678">
                  <c:v>1.4399999999999999E-10</c:v>
                </c:pt>
                <c:pt idx="13679">
                  <c:v>1.21E-10</c:v>
                </c:pt>
                <c:pt idx="13680">
                  <c:v>1.28E-10</c:v>
                </c:pt>
                <c:pt idx="13681">
                  <c:v>1.2199999999999999E-10</c:v>
                </c:pt>
                <c:pt idx="13682">
                  <c:v>1.4000000000000001E-10</c:v>
                </c:pt>
                <c:pt idx="13683">
                  <c:v>1.3300000000000001E-10</c:v>
                </c:pt>
                <c:pt idx="13684">
                  <c:v>1.2400000000000001E-10</c:v>
                </c:pt>
                <c:pt idx="13685">
                  <c:v>1.2E-10</c:v>
                </c:pt>
                <c:pt idx="13686">
                  <c:v>1.2299999999999999E-10</c:v>
                </c:pt>
                <c:pt idx="13687">
                  <c:v>1.27E-10</c:v>
                </c:pt>
                <c:pt idx="13688">
                  <c:v>1.3200000000000001E-10</c:v>
                </c:pt>
                <c:pt idx="13689">
                  <c:v>1.3699999999999999E-10</c:v>
                </c:pt>
                <c:pt idx="13690">
                  <c:v>1.28E-10</c:v>
                </c:pt>
                <c:pt idx="13691">
                  <c:v>1.3900000000000001E-10</c:v>
                </c:pt>
                <c:pt idx="13692">
                  <c:v>1.1700000000000001E-10</c:v>
                </c:pt>
                <c:pt idx="13693">
                  <c:v>1.27E-10</c:v>
                </c:pt>
                <c:pt idx="13694">
                  <c:v>1.26E-10</c:v>
                </c:pt>
                <c:pt idx="13695">
                  <c:v>1.2999999999999999E-10</c:v>
                </c:pt>
                <c:pt idx="13696">
                  <c:v>1.26E-10</c:v>
                </c:pt>
                <c:pt idx="13697">
                  <c:v>1.3699999999999999E-10</c:v>
                </c:pt>
                <c:pt idx="13698">
                  <c:v>1.4600000000000001E-10</c:v>
                </c:pt>
                <c:pt idx="13699">
                  <c:v>1.3100000000000001E-10</c:v>
                </c:pt>
                <c:pt idx="13700">
                  <c:v>1.28E-10</c:v>
                </c:pt>
                <c:pt idx="13701">
                  <c:v>1.3100000000000001E-10</c:v>
                </c:pt>
                <c:pt idx="13702">
                  <c:v>1.2400000000000001E-10</c:v>
                </c:pt>
                <c:pt idx="13703">
                  <c:v>1.21E-10</c:v>
                </c:pt>
                <c:pt idx="13704">
                  <c:v>1.26E-10</c:v>
                </c:pt>
                <c:pt idx="13705">
                  <c:v>1.26E-10</c:v>
                </c:pt>
                <c:pt idx="13706">
                  <c:v>1.2899999999999999E-10</c:v>
                </c:pt>
                <c:pt idx="13707">
                  <c:v>1.2999999999999999E-10</c:v>
                </c:pt>
                <c:pt idx="13708">
                  <c:v>1.21E-10</c:v>
                </c:pt>
                <c:pt idx="13709">
                  <c:v>1.3799999999999999E-10</c:v>
                </c:pt>
                <c:pt idx="13710">
                  <c:v>1.28E-10</c:v>
                </c:pt>
                <c:pt idx="13711">
                  <c:v>1.2299999999999999E-10</c:v>
                </c:pt>
                <c:pt idx="13712">
                  <c:v>1.2199999999999999E-10</c:v>
                </c:pt>
                <c:pt idx="13713">
                  <c:v>1.2999999999999999E-10</c:v>
                </c:pt>
                <c:pt idx="13714">
                  <c:v>1.3200000000000001E-10</c:v>
                </c:pt>
                <c:pt idx="13715">
                  <c:v>1.1700000000000001E-10</c:v>
                </c:pt>
                <c:pt idx="13716">
                  <c:v>1.2400000000000001E-10</c:v>
                </c:pt>
                <c:pt idx="13717">
                  <c:v>1.15E-10</c:v>
                </c:pt>
                <c:pt idx="13718">
                  <c:v>1.19E-10</c:v>
                </c:pt>
                <c:pt idx="13719">
                  <c:v>1.2400000000000001E-10</c:v>
                </c:pt>
                <c:pt idx="13720">
                  <c:v>1.19E-10</c:v>
                </c:pt>
                <c:pt idx="13721">
                  <c:v>1.3900000000000001E-10</c:v>
                </c:pt>
                <c:pt idx="13722">
                  <c:v>1.2899999999999999E-10</c:v>
                </c:pt>
                <c:pt idx="13723">
                  <c:v>1.2500000000000001E-10</c:v>
                </c:pt>
                <c:pt idx="13724">
                  <c:v>1.2E-10</c:v>
                </c:pt>
                <c:pt idx="13725">
                  <c:v>1.36E-10</c:v>
                </c:pt>
                <c:pt idx="13726">
                  <c:v>1.21E-10</c:v>
                </c:pt>
                <c:pt idx="13727">
                  <c:v>1.26E-10</c:v>
                </c:pt>
                <c:pt idx="13728">
                  <c:v>1.2500000000000001E-10</c:v>
                </c:pt>
                <c:pt idx="13729">
                  <c:v>1.1800000000000001E-10</c:v>
                </c:pt>
                <c:pt idx="13730">
                  <c:v>1.3699999999999999E-10</c:v>
                </c:pt>
                <c:pt idx="13731">
                  <c:v>1.27E-10</c:v>
                </c:pt>
                <c:pt idx="13732">
                  <c:v>1.2899999999999999E-10</c:v>
                </c:pt>
                <c:pt idx="13733">
                  <c:v>1.26E-10</c:v>
                </c:pt>
                <c:pt idx="13734">
                  <c:v>1.41E-10</c:v>
                </c:pt>
                <c:pt idx="13735">
                  <c:v>1.3300000000000001E-10</c:v>
                </c:pt>
                <c:pt idx="13736">
                  <c:v>1.2999999999999999E-10</c:v>
                </c:pt>
                <c:pt idx="13737">
                  <c:v>1.2999999999999999E-10</c:v>
                </c:pt>
                <c:pt idx="13738">
                  <c:v>1.19E-10</c:v>
                </c:pt>
                <c:pt idx="13739">
                  <c:v>1.2400000000000001E-10</c:v>
                </c:pt>
                <c:pt idx="13740">
                  <c:v>1.2999999999999999E-10</c:v>
                </c:pt>
                <c:pt idx="13741">
                  <c:v>1.3699999999999999E-10</c:v>
                </c:pt>
                <c:pt idx="13742">
                  <c:v>1.28E-10</c:v>
                </c:pt>
                <c:pt idx="13743">
                  <c:v>1.5E-10</c:v>
                </c:pt>
                <c:pt idx="13744">
                  <c:v>1.3200000000000001E-10</c:v>
                </c:pt>
                <c:pt idx="13745">
                  <c:v>1.3799999999999999E-10</c:v>
                </c:pt>
                <c:pt idx="13746">
                  <c:v>1.34E-10</c:v>
                </c:pt>
                <c:pt idx="13747">
                  <c:v>1.26E-10</c:v>
                </c:pt>
                <c:pt idx="13748">
                  <c:v>1.49E-10</c:v>
                </c:pt>
                <c:pt idx="13749">
                  <c:v>1.2899999999999999E-10</c:v>
                </c:pt>
                <c:pt idx="13750">
                  <c:v>1.2999999999999999E-10</c:v>
                </c:pt>
                <c:pt idx="13751">
                  <c:v>1.28E-10</c:v>
                </c:pt>
                <c:pt idx="13752">
                  <c:v>1.27E-10</c:v>
                </c:pt>
                <c:pt idx="13753">
                  <c:v>1.2899999999999999E-10</c:v>
                </c:pt>
                <c:pt idx="13754">
                  <c:v>1.2999999999999999E-10</c:v>
                </c:pt>
                <c:pt idx="13755">
                  <c:v>1.2999999999999999E-10</c:v>
                </c:pt>
                <c:pt idx="13756">
                  <c:v>1.1800000000000001E-10</c:v>
                </c:pt>
                <c:pt idx="13757">
                  <c:v>1.09E-10</c:v>
                </c:pt>
                <c:pt idx="13758">
                  <c:v>1.2999999999999999E-10</c:v>
                </c:pt>
                <c:pt idx="13759">
                  <c:v>1.26E-10</c:v>
                </c:pt>
                <c:pt idx="13760">
                  <c:v>1.26E-10</c:v>
                </c:pt>
                <c:pt idx="13761">
                  <c:v>1.4000000000000001E-10</c:v>
                </c:pt>
                <c:pt idx="13762">
                  <c:v>1.2199999999999999E-10</c:v>
                </c:pt>
                <c:pt idx="13763">
                  <c:v>1.3100000000000001E-10</c:v>
                </c:pt>
                <c:pt idx="13764">
                  <c:v>1.27E-10</c:v>
                </c:pt>
                <c:pt idx="13765">
                  <c:v>1.51E-10</c:v>
                </c:pt>
                <c:pt idx="13766">
                  <c:v>1.35E-10</c:v>
                </c:pt>
                <c:pt idx="13767">
                  <c:v>1.2899999999999999E-10</c:v>
                </c:pt>
                <c:pt idx="13768">
                  <c:v>1.4000000000000001E-10</c:v>
                </c:pt>
                <c:pt idx="13769">
                  <c:v>1.2899999999999999E-10</c:v>
                </c:pt>
                <c:pt idx="13770">
                  <c:v>1.2199999999999999E-10</c:v>
                </c:pt>
                <c:pt idx="13771">
                  <c:v>1.19E-10</c:v>
                </c:pt>
                <c:pt idx="13772">
                  <c:v>1.2299999999999999E-10</c:v>
                </c:pt>
                <c:pt idx="13773">
                  <c:v>1.3100000000000001E-10</c:v>
                </c:pt>
                <c:pt idx="13774">
                  <c:v>1.3799999999999999E-10</c:v>
                </c:pt>
                <c:pt idx="13775">
                  <c:v>1.28E-10</c:v>
                </c:pt>
                <c:pt idx="13776">
                  <c:v>1.28E-10</c:v>
                </c:pt>
                <c:pt idx="13777">
                  <c:v>1.2199999999999999E-10</c:v>
                </c:pt>
                <c:pt idx="13778">
                  <c:v>1.3799999999999999E-10</c:v>
                </c:pt>
                <c:pt idx="13779">
                  <c:v>1.27E-10</c:v>
                </c:pt>
                <c:pt idx="13780">
                  <c:v>1.27E-10</c:v>
                </c:pt>
                <c:pt idx="13781">
                  <c:v>1.4000000000000001E-10</c:v>
                </c:pt>
                <c:pt idx="13782">
                  <c:v>1.2199999999999999E-10</c:v>
                </c:pt>
                <c:pt idx="13783">
                  <c:v>1.2299999999999999E-10</c:v>
                </c:pt>
                <c:pt idx="13784">
                  <c:v>1.2999999999999999E-10</c:v>
                </c:pt>
                <c:pt idx="13785">
                  <c:v>1.35E-10</c:v>
                </c:pt>
                <c:pt idx="13786">
                  <c:v>1.3699999999999999E-10</c:v>
                </c:pt>
                <c:pt idx="13787">
                  <c:v>1.28E-10</c:v>
                </c:pt>
                <c:pt idx="13788">
                  <c:v>1.27E-10</c:v>
                </c:pt>
                <c:pt idx="13789">
                  <c:v>1.3200000000000001E-10</c:v>
                </c:pt>
                <c:pt idx="13790">
                  <c:v>1.1800000000000001E-10</c:v>
                </c:pt>
                <c:pt idx="13791">
                  <c:v>1.21E-10</c:v>
                </c:pt>
                <c:pt idx="13792">
                  <c:v>1.28E-10</c:v>
                </c:pt>
                <c:pt idx="13793">
                  <c:v>1.41E-10</c:v>
                </c:pt>
                <c:pt idx="13794">
                  <c:v>1.3300000000000001E-10</c:v>
                </c:pt>
                <c:pt idx="13795">
                  <c:v>1.35E-10</c:v>
                </c:pt>
                <c:pt idx="13796">
                  <c:v>1.2899999999999999E-10</c:v>
                </c:pt>
                <c:pt idx="13797">
                  <c:v>1.35E-10</c:v>
                </c:pt>
                <c:pt idx="13798">
                  <c:v>1.3900000000000001E-10</c:v>
                </c:pt>
                <c:pt idx="13799">
                  <c:v>1.34E-10</c:v>
                </c:pt>
                <c:pt idx="13800">
                  <c:v>1.3699999999999999E-10</c:v>
                </c:pt>
                <c:pt idx="13801">
                  <c:v>1.34E-10</c:v>
                </c:pt>
                <c:pt idx="13802">
                  <c:v>1.34E-10</c:v>
                </c:pt>
                <c:pt idx="13803">
                  <c:v>1.28E-10</c:v>
                </c:pt>
                <c:pt idx="13804">
                  <c:v>1.41E-10</c:v>
                </c:pt>
                <c:pt idx="13805">
                  <c:v>1.2299999999999999E-10</c:v>
                </c:pt>
                <c:pt idx="13806">
                  <c:v>1.3300000000000001E-10</c:v>
                </c:pt>
                <c:pt idx="13807">
                  <c:v>1.1700000000000001E-10</c:v>
                </c:pt>
                <c:pt idx="13808">
                  <c:v>1.36E-10</c:v>
                </c:pt>
                <c:pt idx="13809">
                  <c:v>1.3100000000000001E-10</c:v>
                </c:pt>
                <c:pt idx="13810">
                  <c:v>1.5299999999999999E-10</c:v>
                </c:pt>
                <c:pt idx="13811">
                  <c:v>1.3900000000000001E-10</c:v>
                </c:pt>
                <c:pt idx="13812">
                  <c:v>1.1700000000000001E-10</c:v>
                </c:pt>
                <c:pt idx="13813">
                  <c:v>1.36E-10</c:v>
                </c:pt>
                <c:pt idx="13814">
                  <c:v>1.21E-10</c:v>
                </c:pt>
                <c:pt idx="13815">
                  <c:v>1.3100000000000001E-10</c:v>
                </c:pt>
                <c:pt idx="13816">
                  <c:v>1.2899999999999999E-10</c:v>
                </c:pt>
                <c:pt idx="13817">
                  <c:v>1.21E-10</c:v>
                </c:pt>
                <c:pt idx="13818">
                  <c:v>1.1399999999999999E-10</c:v>
                </c:pt>
                <c:pt idx="13819">
                  <c:v>1.3300000000000001E-10</c:v>
                </c:pt>
                <c:pt idx="13820">
                  <c:v>1.2E-10</c:v>
                </c:pt>
                <c:pt idx="13821">
                  <c:v>1.4000000000000001E-10</c:v>
                </c:pt>
                <c:pt idx="13822">
                  <c:v>1.28E-10</c:v>
                </c:pt>
                <c:pt idx="13823">
                  <c:v>1.35E-10</c:v>
                </c:pt>
                <c:pt idx="13824">
                  <c:v>1.2299999999999999E-10</c:v>
                </c:pt>
                <c:pt idx="13825">
                  <c:v>1.4700000000000001E-10</c:v>
                </c:pt>
                <c:pt idx="13826">
                  <c:v>1.35E-10</c:v>
                </c:pt>
                <c:pt idx="13827">
                  <c:v>1.3900000000000001E-10</c:v>
                </c:pt>
                <c:pt idx="13828">
                  <c:v>1.4499999999999999E-10</c:v>
                </c:pt>
                <c:pt idx="13829">
                  <c:v>1.26E-10</c:v>
                </c:pt>
                <c:pt idx="13830">
                  <c:v>1.2899999999999999E-10</c:v>
                </c:pt>
                <c:pt idx="13831">
                  <c:v>1.3100000000000001E-10</c:v>
                </c:pt>
                <c:pt idx="13832">
                  <c:v>1.34E-10</c:v>
                </c:pt>
                <c:pt idx="13833">
                  <c:v>1.36E-10</c:v>
                </c:pt>
                <c:pt idx="13834">
                  <c:v>1.28E-10</c:v>
                </c:pt>
                <c:pt idx="13835">
                  <c:v>1.19E-10</c:v>
                </c:pt>
                <c:pt idx="13836">
                  <c:v>1.2299999999999999E-10</c:v>
                </c:pt>
                <c:pt idx="13837">
                  <c:v>1.36E-10</c:v>
                </c:pt>
                <c:pt idx="13838">
                  <c:v>1.28E-10</c:v>
                </c:pt>
                <c:pt idx="13839">
                  <c:v>1.2E-10</c:v>
                </c:pt>
                <c:pt idx="13840">
                  <c:v>1.28E-10</c:v>
                </c:pt>
                <c:pt idx="13841">
                  <c:v>1.3100000000000001E-10</c:v>
                </c:pt>
                <c:pt idx="13842">
                  <c:v>1.3300000000000001E-10</c:v>
                </c:pt>
                <c:pt idx="13843">
                  <c:v>1.3100000000000001E-10</c:v>
                </c:pt>
                <c:pt idx="13844">
                  <c:v>1.2299999999999999E-10</c:v>
                </c:pt>
                <c:pt idx="13845">
                  <c:v>1.2299999999999999E-10</c:v>
                </c:pt>
                <c:pt idx="13846">
                  <c:v>1.3200000000000001E-10</c:v>
                </c:pt>
                <c:pt idx="13847">
                  <c:v>1.2899999999999999E-10</c:v>
                </c:pt>
                <c:pt idx="13848">
                  <c:v>1.2299999999999999E-10</c:v>
                </c:pt>
                <c:pt idx="13849">
                  <c:v>1.28E-10</c:v>
                </c:pt>
                <c:pt idx="13850">
                  <c:v>1.41E-10</c:v>
                </c:pt>
                <c:pt idx="13851">
                  <c:v>1.19E-10</c:v>
                </c:pt>
                <c:pt idx="13852">
                  <c:v>1.27E-10</c:v>
                </c:pt>
                <c:pt idx="13853">
                  <c:v>1.51E-10</c:v>
                </c:pt>
                <c:pt idx="13854">
                  <c:v>1.3900000000000001E-10</c:v>
                </c:pt>
                <c:pt idx="13855">
                  <c:v>1.2299999999999999E-10</c:v>
                </c:pt>
                <c:pt idx="13856">
                  <c:v>1.15E-10</c:v>
                </c:pt>
                <c:pt idx="13857">
                  <c:v>1.27E-10</c:v>
                </c:pt>
                <c:pt idx="13858">
                  <c:v>1.2899999999999999E-10</c:v>
                </c:pt>
                <c:pt idx="13859">
                  <c:v>1.2199999999999999E-10</c:v>
                </c:pt>
                <c:pt idx="13860">
                  <c:v>1.41E-10</c:v>
                </c:pt>
                <c:pt idx="13861">
                  <c:v>1.19E-10</c:v>
                </c:pt>
                <c:pt idx="13862">
                  <c:v>1.3100000000000001E-10</c:v>
                </c:pt>
                <c:pt idx="13863">
                  <c:v>1.27E-10</c:v>
                </c:pt>
                <c:pt idx="13864">
                  <c:v>1.2E-10</c:v>
                </c:pt>
                <c:pt idx="13865">
                  <c:v>1.3300000000000001E-10</c:v>
                </c:pt>
                <c:pt idx="13866">
                  <c:v>1.36E-10</c:v>
                </c:pt>
                <c:pt idx="13867">
                  <c:v>1.2400000000000001E-10</c:v>
                </c:pt>
                <c:pt idx="13868">
                  <c:v>1.3900000000000001E-10</c:v>
                </c:pt>
                <c:pt idx="13869">
                  <c:v>1.2500000000000001E-10</c:v>
                </c:pt>
                <c:pt idx="13870">
                  <c:v>1.3799999999999999E-10</c:v>
                </c:pt>
                <c:pt idx="13871">
                  <c:v>1.26E-10</c:v>
                </c:pt>
                <c:pt idx="13872">
                  <c:v>1.27E-10</c:v>
                </c:pt>
                <c:pt idx="13873">
                  <c:v>1.34E-10</c:v>
                </c:pt>
                <c:pt idx="13874">
                  <c:v>1.1800000000000001E-10</c:v>
                </c:pt>
                <c:pt idx="13875">
                  <c:v>1.2899999999999999E-10</c:v>
                </c:pt>
                <c:pt idx="13876">
                  <c:v>1.3200000000000001E-10</c:v>
                </c:pt>
                <c:pt idx="13877">
                  <c:v>1.2E-10</c:v>
                </c:pt>
                <c:pt idx="13878">
                  <c:v>1.28E-10</c:v>
                </c:pt>
                <c:pt idx="13879">
                  <c:v>1.1800000000000001E-10</c:v>
                </c:pt>
                <c:pt idx="13880">
                  <c:v>1.27E-10</c:v>
                </c:pt>
                <c:pt idx="13881">
                  <c:v>1.26E-10</c:v>
                </c:pt>
                <c:pt idx="13882">
                  <c:v>1.3100000000000001E-10</c:v>
                </c:pt>
                <c:pt idx="13883">
                  <c:v>1.15E-10</c:v>
                </c:pt>
                <c:pt idx="13884">
                  <c:v>1.2899999999999999E-10</c:v>
                </c:pt>
                <c:pt idx="13885">
                  <c:v>1.2400000000000001E-10</c:v>
                </c:pt>
                <c:pt idx="13886">
                  <c:v>1.3300000000000001E-10</c:v>
                </c:pt>
                <c:pt idx="13887">
                  <c:v>1.19E-10</c:v>
                </c:pt>
                <c:pt idx="13888">
                  <c:v>1.11E-10</c:v>
                </c:pt>
                <c:pt idx="13889">
                  <c:v>1.2400000000000001E-10</c:v>
                </c:pt>
                <c:pt idx="13890">
                  <c:v>1.4600000000000001E-10</c:v>
                </c:pt>
                <c:pt idx="13891">
                  <c:v>1.3900000000000001E-10</c:v>
                </c:pt>
                <c:pt idx="13892">
                  <c:v>1.3100000000000001E-10</c:v>
                </c:pt>
                <c:pt idx="13893">
                  <c:v>1.2500000000000001E-10</c:v>
                </c:pt>
                <c:pt idx="13894">
                  <c:v>1.34E-10</c:v>
                </c:pt>
                <c:pt idx="13895">
                  <c:v>1.2500000000000001E-10</c:v>
                </c:pt>
                <c:pt idx="13896">
                  <c:v>1.3200000000000001E-10</c:v>
                </c:pt>
                <c:pt idx="13897">
                  <c:v>1.28E-10</c:v>
                </c:pt>
                <c:pt idx="13898">
                  <c:v>1.3100000000000001E-10</c:v>
                </c:pt>
                <c:pt idx="13899">
                  <c:v>1.2999999999999999E-10</c:v>
                </c:pt>
                <c:pt idx="13900">
                  <c:v>1.2400000000000001E-10</c:v>
                </c:pt>
                <c:pt idx="13901">
                  <c:v>1.51E-10</c:v>
                </c:pt>
                <c:pt idx="13902">
                  <c:v>1.19E-10</c:v>
                </c:pt>
                <c:pt idx="13903">
                  <c:v>1.3300000000000001E-10</c:v>
                </c:pt>
                <c:pt idx="13904">
                  <c:v>1.2299999999999999E-10</c:v>
                </c:pt>
                <c:pt idx="13905">
                  <c:v>1.2E-10</c:v>
                </c:pt>
                <c:pt idx="13906">
                  <c:v>1.4000000000000001E-10</c:v>
                </c:pt>
                <c:pt idx="13907">
                  <c:v>1.1800000000000001E-10</c:v>
                </c:pt>
                <c:pt idx="13908">
                  <c:v>1.26E-10</c:v>
                </c:pt>
                <c:pt idx="13909">
                  <c:v>1.3300000000000001E-10</c:v>
                </c:pt>
                <c:pt idx="13910">
                  <c:v>1.4800000000000001E-10</c:v>
                </c:pt>
                <c:pt idx="13911">
                  <c:v>1.28E-10</c:v>
                </c:pt>
                <c:pt idx="13912">
                  <c:v>1.26E-10</c:v>
                </c:pt>
                <c:pt idx="13913">
                  <c:v>1.26E-10</c:v>
                </c:pt>
                <c:pt idx="13914">
                  <c:v>1.3200000000000001E-10</c:v>
                </c:pt>
                <c:pt idx="13915">
                  <c:v>1.2500000000000001E-10</c:v>
                </c:pt>
                <c:pt idx="13916">
                  <c:v>1.2899999999999999E-10</c:v>
                </c:pt>
                <c:pt idx="13917">
                  <c:v>1.42E-10</c:v>
                </c:pt>
                <c:pt idx="13918">
                  <c:v>1.2899999999999999E-10</c:v>
                </c:pt>
                <c:pt idx="13919">
                  <c:v>1.21E-10</c:v>
                </c:pt>
                <c:pt idx="13920">
                  <c:v>1.35E-10</c:v>
                </c:pt>
                <c:pt idx="13921">
                  <c:v>1.28E-10</c:v>
                </c:pt>
                <c:pt idx="13922">
                  <c:v>1.28E-10</c:v>
                </c:pt>
                <c:pt idx="13923">
                  <c:v>1.3900000000000001E-10</c:v>
                </c:pt>
                <c:pt idx="13924">
                  <c:v>1.2299999999999999E-10</c:v>
                </c:pt>
                <c:pt idx="13925">
                  <c:v>1.2500000000000001E-10</c:v>
                </c:pt>
                <c:pt idx="13926">
                  <c:v>1.16E-10</c:v>
                </c:pt>
                <c:pt idx="13927">
                  <c:v>1.26E-10</c:v>
                </c:pt>
                <c:pt idx="13928">
                  <c:v>1.3200000000000001E-10</c:v>
                </c:pt>
                <c:pt idx="13929">
                  <c:v>1.26E-10</c:v>
                </c:pt>
                <c:pt idx="13930">
                  <c:v>1.26E-10</c:v>
                </c:pt>
                <c:pt idx="13931">
                  <c:v>1.2999999999999999E-10</c:v>
                </c:pt>
                <c:pt idx="13932">
                  <c:v>1.26E-10</c:v>
                </c:pt>
                <c:pt idx="13933">
                  <c:v>1.2299999999999999E-10</c:v>
                </c:pt>
                <c:pt idx="13934">
                  <c:v>1.3200000000000001E-10</c:v>
                </c:pt>
                <c:pt idx="13935">
                  <c:v>1.2899999999999999E-10</c:v>
                </c:pt>
                <c:pt idx="13936">
                  <c:v>1.35E-10</c:v>
                </c:pt>
                <c:pt idx="13937">
                  <c:v>1.2899999999999999E-10</c:v>
                </c:pt>
                <c:pt idx="13938">
                  <c:v>1.2E-10</c:v>
                </c:pt>
                <c:pt idx="13939">
                  <c:v>1.3300000000000001E-10</c:v>
                </c:pt>
                <c:pt idx="13940">
                  <c:v>1.2199999999999999E-10</c:v>
                </c:pt>
                <c:pt idx="13941">
                  <c:v>1.27E-10</c:v>
                </c:pt>
                <c:pt idx="13942">
                  <c:v>1.36E-10</c:v>
                </c:pt>
                <c:pt idx="13943">
                  <c:v>1.36E-10</c:v>
                </c:pt>
                <c:pt idx="13944">
                  <c:v>1.4000000000000001E-10</c:v>
                </c:pt>
                <c:pt idx="13945">
                  <c:v>1.3300000000000001E-10</c:v>
                </c:pt>
                <c:pt idx="13946">
                  <c:v>1.3200000000000001E-10</c:v>
                </c:pt>
                <c:pt idx="13947">
                  <c:v>1.1800000000000001E-10</c:v>
                </c:pt>
                <c:pt idx="13948">
                  <c:v>1.28E-10</c:v>
                </c:pt>
                <c:pt idx="13949">
                  <c:v>1.36E-10</c:v>
                </c:pt>
                <c:pt idx="13950">
                  <c:v>1.1700000000000001E-10</c:v>
                </c:pt>
                <c:pt idx="13951">
                  <c:v>1.2299999999999999E-10</c:v>
                </c:pt>
                <c:pt idx="13952">
                  <c:v>1.3799999999999999E-10</c:v>
                </c:pt>
                <c:pt idx="13953">
                  <c:v>1.09E-10</c:v>
                </c:pt>
                <c:pt idx="13954">
                  <c:v>1.2400000000000001E-10</c:v>
                </c:pt>
                <c:pt idx="13955">
                  <c:v>1.41E-10</c:v>
                </c:pt>
                <c:pt idx="13956">
                  <c:v>1.4600000000000001E-10</c:v>
                </c:pt>
                <c:pt idx="13957">
                  <c:v>1.26E-10</c:v>
                </c:pt>
                <c:pt idx="13958">
                  <c:v>1.26E-10</c:v>
                </c:pt>
                <c:pt idx="13959">
                  <c:v>1.2E-10</c:v>
                </c:pt>
                <c:pt idx="13960">
                  <c:v>1.3699999999999999E-10</c:v>
                </c:pt>
                <c:pt idx="13961">
                  <c:v>1.16E-10</c:v>
                </c:pt>
                <c:pt idx="13962">
                  <c:v>1.2199999999999999E-10</c:v>
                </c:pt>
                <c:pt idx="13963">
                  <c:v>1.35E-10</c:v>
                </c:pt>
                <c:pt idx="13964">
                  <c:v>1.21E-10</c:v>
                </c:pt>
                <c:pt idx="13965">
                  <c:v>1.2299999999999999E-10</c:v>
                </c:pt>
                <c:pt idx="13966">
                  <c:v>1.28E-10</c:v>
                </c:pt>
                <c:pt idx="13967">
                  <c:v>1.41E-10</c:v>
                </c:pt>
                <c:pt idx="13968">
                  <c:v>1.35E-10</c:v>
                </c:pt>
                <c:pt idx="13969">
                  <c:v>1.2999999999999999E-10</c:v>
                </c:pt>
                <c:pt idx="13970">
                  <c:v>1.3200000000000001E-10</c:v>
                </c:pt>
                <c:pt idx="13971">
                  <c:v>1.1800000000000001E-10</c:v>
                </c:pt>
                <c:pt idx="13972">
                  <c:v>1.3200000000000001E-10</c:v>
                </c:pt>
                <c:pt idx="13973">
                  <c:v>1.3200000000000001E-10</c:v>
                </c:pt>
                <c:pt idx="13974">
                  <c:v>1.16E-10</c:v>
                </c:pt>
                <c:pt idx="13975">
                  <c:v>1.2199999999999999E-10</c:v>
                </c:pt>
                <c:pt idx="13976">
                  <c:v>1.2899999999999999E-10</c:v>
                </c:pt>
                <c:pt idx="13977">
                  <c:v>1.2899999999999999E-10</c:v>
                </c:pt>
                <c:pt idx="13978">
                  <c:v>1.2299999999999999E-10</c:v>
                </c:pt>
                <c:pt idx="13979">
                  <c:v>1.2400000000000001E-10</c:v>
                </c:pt>
                <c:pt idx="13980">
                  <c:v>1.2E-10</c:v>
                </c:pt>
                <c:pt idx="13981">
                  <c:v>1.2E-10</c:v>
                </c:pt>
                <c:pt idx="13982">
                  <c:v>1.26E-10</c:v>
                </c:pt>
                <c:pt idx="13983">
                  <c:v>1.27E-10</c:v>
                </c:pt>
                <c:pt idx="13984">
                  <c:v>1.26E-10</c:v>
                </c:pt>
                <c:pt idx="13985">
                  <c:v>1.19E-10</c:v>
                </c:pt>
                <c:pt idx="13986">
                  <c:v>1.2899999999999999E-10</c:v>
                </c:pt>
                <c:pt idx="13987">
                  <c:v>1.3300000000000001E-10</c:v>
                </c:pt>
                <c:pt idx="13988">
                  <c:v>1.2400000000000001E-10</c:v>
                </c:pt>
                <c:pt idx="13989">
                  <c:v>1.28E-10</c:v>
                </c:pt>
                <c:pt idx="13990">
                  <c:v>1.34E-10</c:v>
                </c:pt>
                <c:pt idx="13991">
                  <c:v>1.2E-10</c:v>
                </c:pt>
                <c:pt idx="13992">
                  <c:v>1.2999999999999999E-10</c:v>
                </c:pt>
                <c:pt idx="13993">
                  <c:v>1.27E-10</c:v>
                </c:pt>
                <c:pt idx="13994">
                  <c:v>1.42E-10</c:v>
                </c:pt>
                <c:pt idx="13995">
                  <c:v>1.3900000000000001E-10</c:v>
                </c:pt>
                <c:pt idx="13996">
                  <c:v>1.43E-10</c:v>
                </c:pt>
                <c:pt idx="13997">
                  <c:v>1.12E-10</c:v>
                </c:pt>
                <c:pt idx="13998">
                  <c:v>1.1800000000000001E-10</c:v>
                </c:pt>
                <c:pt idx="13999">
                  <c:v>1.2899999999999999E-10</c:v>
                </c:pt>
                <c:pt idx="14000">
                  <c:v>1.2500000000000001E-10</c:v>
                </c:pt>
                <c:pt idx="14001">
                  <c:v>1.3200000000000001E-10</c:v>
                </c:pt>
                <c:pt idx="14002">
                  <c:v>1.42E-10</c:v>
                </c:pt>
                <c:pt idx="14003">
                  <c:v>1.42E-10</c:v>
                </c:pt>
                <c:pt idx="14004">
                  <c:v>1.16E-10</c:v>
                </c:pt>
                <c:pt idx="14005">
                  <c:v>1.3300000000000001E-10</c:v>
                </c:pt>
                <c:pt idx="14006">
                  <c:v>1.3100000000000001E-10</c:v>
                </c:pt>
                <c:pt idx="14007">
                  <c:v>1.35E-10</c:v>
                </c:pt>
                <c:pt idx="14008">
                  <c:v>1.2199999999999999E-10</c:v>
                </c:pt>
                <c:pt idx="14009">
                  <c:v>1.3200000000000001E-10</c:v>
                </c:pt>
                <c:pt idx="14010">
                  <c:v>1.3100000000000001E-10</c:v>
                </c:pt>
                <c:pt idx="14011">
                  <c:v>1.2299999999999999E-10</c:v>
                </c:pt>
                <c:pt idx="14012">
                  <c:v>1.26E-10</c:v>
                </c:pt>
                <c:pt idx="14013">
                  <c:v>1.34E-10</c:v>
                </c:pt>
                <c:pt idx="14014">
                  <c:v>1.2199999999999999E-10</c:v>
                </c:pt>
                <c:pt idx="14015">
                  <c:v>1.2899999999999999E-10</c:v>
                </c:pt>
                <c:pt idx="14016">
                  <c:v>1.1800000000000001E-10</c:v>
                </c:pt>
                <c:pt idx="14017">
                  <c:v>1.3300000000000001E-10</c:v>
                </c:pt>
                <c:pt idx="14018">
                  <c:v>1.2999999999999999E-10</c:v>
                </c:pt>
                <c:pt idx="14019">
                  <c:v>1.3699999999999999E-10</c:v>
                </c:pt>
                <c:pt idx="14020">
                  <c:v>1.16E-10</c:v>
                </c:pt>
                <c:pt idx="14021">
                  <c:v>1.2299999999999999E-10</c:v>
                </c:pt>
                <c:pt idx="14022">
                  <c:v>1.19E-10</c:v>
                </c:pt>
                <c:pt idx="14023">
                  <c:v>1.2299999999999999E-10</c:v>
                </c:pt>
                <c:pt idx="14024">
                  <c:v>1.2500000000000001E-10</c:v>
                </c:pt>
                <c:pt idx="14025">
                  <c:v>1.3200000000000001E-10</c:v>
                </c:pt>
                <c:pt idx="14026">
                  <c:v>1.3900000000000001E-10</c:v>
                </c:pt>
                <c:pt idx="14027">
                  <c:v>1.12E-10</c:v>
                </c:pt>
                <c:pt idx="14028">
                  <c:v>1.3300000000000001E-10</c:v>
                </c:pt>
                <c:pt idx="14029">
                  <c:v>1.1800000000000001E-10</c:v>
                </c:pt>
                <c:pt idx="14030">
                  <c:v>1.2999999999999999E-10</c:v>
                </c:pt>
                <c:pt idx="14031">
                  <c:v>1.4600000000000001E-10</c:v>
                </c:pt>
                <c:pt idx="14032">
                  <c:v>1.36E-10</c:v>
                </c:pt>
                <c:pt idx="14033">
                  <c:v>1.27E-10</c:v>
                </c:pt>
                <c:pt idx="14034">
                  <c:v>1.19E-10</c:v>
                </c:pt>
                <c:pt idx="14035">
                  <c:v>1.3200000000000001E-10</c:v>
                </c:pt>
                <c:pt idx="14036">
                  <c:v>1.3799999999999999E-10</c:v>
                </c:pt>
                <c:pt idx="14037">
                  <c:v>1.27E-10</c:v>
                </c:pt>
                <c:pt idx="14038">
                  <c:v>1.13E-10</c:v>
                </c:pt>
                <c:pt idx="14039">
                  <c:v>1.19E-10</c:v>
                </c:pt>
                <c:pt idx="14040">
                  <c:v>1.2400000000000001E-10</c:v>
                </c:pt>
                <c:pt idx="14041">
                  <c:v>1.4399999999999999E-10</c:v>
                </c:pt>
                <c:pt idx="14042">
                  <c:v>1.27E-10</c:v>
                </c:pt>
                <c:pt idx="14043">
                  <c:v>1.2999999999999999E-10</c:v>
                </c:pt>
                <c:pt idx="14044">
                  <c:v>1.34E-10</c:v>
                </c:pt>
                <c:pt idx="14045">
                  <c:v>1.4399999999999999E-10</c:v>
                </c:pt>
                <c:pt idx="14046">
                  <c:v>1.2199999999999999E-10</c:v>
                </c:pt>
                <c:pt idx="14047">
                  <c:v>1.1700000000000001E-10</c:v>
                </c:pt>
                <c:pt idx="14048">
                  <c:v>1.27E-10</c:v>
                </c:pt>
                <c:pt idx="14049">
                  <c:v>1.3300000000000001E-10</c:v>
                </c:pt>
                <c:pt idx="14050">
                  <c:v>1.26E-10</c:v>
                </c:pt>
                <c:pt idx="14051">
                  <c:v>1.3799999999999999E-10</c:v>
                </c:pt>
                <c:pt idx="14052">
                  <c:v>1.3200000000000001E-10</c:v>
                </c:pt>
                <c:pt idx="14053">
                  <c:v>1.3699999999999999E-10</c:v>
                </c:pt>
                <c:pt idx="14054">
                  <c:v>1.1800000000000001E-10</c:v>
                </c:pt>
                <c:pt idx="14055">
                  <c:v>1.2299999999999999E-10</c:v>
                </c:pt>
                <c:pt idx="14056">
                  <c:v>1.2500000000000001E-10</c:v>
                </c:pt>
                <c:pt idx="14057">
                  <c:v>1.2299999999999999E-10</c:v>
                </c:pt>
                <c:pt idx="14058">
                  <c:v>1.4000000000000001E-10</c:v>
                </c:pt>
                <c:pt idx="14059">
                  <c:v>1.3100000000000001E-10</c:v>
                </c:pt>
                <c:pt idx="14060">
                  <c:v>1.41E-10</c:v>
                </c:pt>
                <c:pt idx="14061">
                  <c:v>1.27E-10</c:v>
                </c:pt>
                <c:pt idx="14062">
                  <c:v>1.28E-10</c:v>
                </c:pt>
                <c:pt idx="14063">
                  <c:v>1.3799999999999999E-10</c:v>
                </c:pt>
                <c:pt idx="14064">
                  <c:v>1.3200000000000001E-10</c:v>
                </c:pt>
                <c:pt idx="14065">
                  <c:v>1.21E-10</c:v>
                </c:pt>
                <c:pt idx="14066">
                  <c:v>1.3300000000000001E-10</c:v>
                </c:pt>
                <c:pt idx="14067">
                  <c:v>1.21E-10</c:v>
                </c:pt>
                <c:pt idx="14068">
                  <c:v>1.41E-10</c:v>
                </c:pt>
                <c:pt idx="14069">
                  <c:v>1.3200000000000001E-10</c:v>
                </c:pt>
                <c:pt idx="14070">
                  <c:v>1.2899999999999999E-10</c:v>
                </c:pt>
                <c:pt idx="14071">
                  <c:v>1.2299999999999999E-10</c:v>
                </c:pt>
                <c:pt idx="14072">
                  <c:v>1.28E-10</c:v>
                </c:pt>
                <c:pt idx="14073">
                  <c:v>1.2199999999999999E-10</c:v>
                </c:pt>
                <c:pt idx="14074">
                  <c:v>1.28E-10</c:v>
                </c:pt>
                <c:pt idx="14075">
                  <c:v>1.0999999999999999E-10</c:v>
                </c:pt>
                <c:pt idx="14076">
                  <c:v>1.15E-10</c:v>
                </c:pt>
                <c:pt idx="14077">
                  <c:v>1.19E-10</c:v>
                </c:pt>
                <c:pt idx="14078">
                  <c:v>1.27E-10</c:v>
                </c:pt>
                <c:pt idx="14079">
                  <c:v>1.3699999999999999E-10</c:v>
                </c:pt>
                <c:pt idx="14080">
                  <c:v>1.2299999999999999E-10</c:v>
                </c:pt>
                <c:pt idx="14081">
                  <c:v>1.35E-10</c:v>
                </c:pt>
                <c:pt idx="14082">
                  <c:v>1.3100000000000001E-10</c:v>
                </c:pt>
                <c:pt idx="14083">
                  <c:v>1.2199999999999999E-10</c:v>
                </c:pt>
                <c:pt idx="14084">
                  <c:v>1.2500000000000001E-10</c:v>
                </c:pt>
                <c:pt idx="14085">
                  <c:v>1.2299999999999999E-10</c:v>
                </c:pt>
                <c:pt idx="14086">
                  <c:v>1.19E-10</c:v>
                </c:pt>
                <c:pt idx="14087">
                  <c:v>1.3799999999999999E-10</c:v>
                </c:pt>
                <c:pt idx="14088">
                  <c:v>1.28E-10</c:v>
                </c:pt>
                <c:pt idx="14089">
                  <c:v>1.2299999999999999E-10</c:v>
                </c:pt>
                <c:pt idx="14090">
                  <c:v>1.2999999999999999E-10</c:v>
                </c:pt>
                <c:pt idx="14091">
                  <c:v>1.35E-10</c:v>
                </c:pt>
                <c:pt idx="14092">
                  <c:v>1.3100000000000001E-10</c:v>
                </c:pt>
                <c:pt idx="14093">
                  <c:v>1.19E-10</c:v>
                </c:pt>
                <c:pt idx="14094">
                  <c:v>1.36E-10</c:v>
                </c:pt>
                <c:pt idx="14095">
                  <c:v>1.21E-10</c:v>
                </c:pt>
                <c:pt idx="14096">
                  <c:v>1.13E-10</c:v>
                </c:pt>
                <c:pt idx="14097">
                  <c:v>1.2E-10</c:v>
                </c:pt>
                <c:pt idx="14098">
                  <c:v>1.3200000000000001E-10</c:v>
                </c:pt>
                <c:pt idx="14099">
                  <c:v>1.26E-10</c:v>
                </c:pt>
                <c:pt idx="14100">
                  <c:v>1.28E-10</c:v>
                </c:pt>
                <c:pt idx="14101">
                  <c:v>1.2899999999999999E-10</c:v>
                </c:pt>
                <c:pt idx="14102">
                  <c:v>1.3100000000000001E-10</c:v>
                </c:pt>
                <c:pt idx="14103">
                  <c:v>1.36E-10</c:v>
                </c:pt>
                <c:pt idx="14104">
                  <c:v>1.34E-10</c:v>
                </c:pt>
                <c:pt idx="14105">
                  <c:v>1.3200000000000001E-10</c:v>
                </c:pt>
                <c:pt idx="14106">
                  <c:v>1.26E-10</c:v>
                </c:pt>
                <c:pt idx="14107">
                  <c:v>1.1700000000000001E-10</c:v>
                </c:pt>
                <c:pt idx="14108">
                  <c:v>1.2500000000000001E-10</c:v>
                </c:pt>
                <c:pt idx="14109">
                  <c:v>1.2899999999999999E-10</c:v>
                </c:pt>
                <c:pt idx="14110">
                  <c:v>1.2899999999999999E-10</c:v>
                </c:pt>
                <c:pt idx="14111">
                  <c:v>1.3699999999999999E-10</c:v>
                </c:pt>
                <c:pt idx="14112">
                  <c:v>1.19E-10</c:v>
                </c:pt>
                <c:pt idx="14113">
                  <c:v>1.3900000000000001E-10</c:v>
                </c:pt>
                <c:pt idx="14114">
                  <c:v>1.2500000000000001E-10</c:v>
                </c:pt>
                <c:pt idx="14115">
                  <c:v>1.16E-10</c:v>
                </c:pt>
                <c:pt idx="14116">
                  <c:v>1.04E-10</c:v>
                </c:pt>
                <c:pt idx="14117">
                  <c:v>1.1800000000000001E-10</c:v>
                </c:pt>
                <c:pt idx="14118">
                  <c:v>1.2400000000000001E-10</c:v>
                </c:pt>
                <c:pt idx="14119">
                  <c:v>1.2999999999999999E-10</c:v>
                </c:pt>
                <c:pt idx="14120">
                  <c:v>1.2500000000000001E-10</c:v>
                </c:pt>
                <c:pt idx="14121">
                  <c:v>1.3300000000000001E-10</c:v>
                </c:pt>
                <c:pt idx="14122">
                  <c:v>1.3300000000000001E-10</c:v>
                </c:pt>
                <c:pt idx="14123">
                  <c:v>1.3100000000000001E-10</c:v>
                </c:pt>
                <c:pt idx="14124">
                  <c:v>1.2899999999999999E-10</c:v>
                </c:pt>
                <c:pt idx="14125">
                  <c:v>1.21E-10</c:v>
                </c:pt>
                <c:pt idx="14126">
                  <c:v>1.2500000000000001E-10</c:v>
                </c:pt>
                <c:pt idx="14127">
                  <c:v>1.3699999999999999E-10</c:v>
                </c:pt>
                <c:pt idx="14128">
                  <c:v>1.27E-10</c:v>
                </c:pt>
                <c:pt idx="14129">
                  <c:v>1.27E-10</c:v>
                </c:pt>
                <c:pt idx="14130">
                  <c:v>1.2400000000000001E-10</c:v>
                </c:pt>
                <c:pt idx="14131">
                  <c:v>1.26E-10</c:v>
                </c:pt>
                <c:pt idx="14132">
                  <c:v>1.35E-10</c:v>
                </c:pt>
                <c:pt idx="14133">
                  <c:v>1.2199999999999999E-10</c:v>
                </c:pt>
                <c:pt idx="14134">
                  <c:v>1.2199999999999999E-10</c:v>
                </c:pt>
                <c:pt idx="14135">
                  <c:v>1.2199999999999999E-10</c:v>
                </c:pt>
                <c:pt idx="14136">
                  <c:v>1.2E-10</c:v>
                </c:pt>
                <c:pt idx="14137">
                  <c:v>1.27E-10</c:v>
                </c:pt>
                <c:pt idx="14138">
                  <c:v>1.3300000000000001E-10</c:v>
                </c:pt>
                <c:pt idx="14139">
                  <c:v>1.3699999999999999E-10</c:v>
                </c:pt>
                <c:pt idx="14140">
                  <c:v>1.28E-10</c:v>
                </c:pt>
                <c:pt idx="14141">
                  <c:v>1.34E-10</c:v>
                </c:pt>
                <c:pt idx="14142">
                  <c:v>1.3100000000000001E-10</c:v>
                </c:pt>
                <c:pt idx="14143">
                  <c:v>1.1399999999999999E-10</c:v>
                </c:pt>
                <c:pt idx="14144">
                  <c:v>1.2199999999999999E-10</c:v>
                </c:pt>
                <c:pt idx="14145">
                  <c:v>1.35E-10</c:v>
                </c:pt>
                <c:pt idx="14146">
                  <c:v>1.13E-10</c:v>
                </c:pt>
                <c:pt idx="14147">
                  <c:v>1.2400000000000001E-10</c:v>
                </c:pt>
                <c:pt idx="14148">
                  <c:v>1.28E-10</c:v>
                </c:pt>
                <c:pt idx="14149">
                  <c:v>1.3200000000000001E-10</c:v>
                </c:pt>
                <c:pt idx="14150">
                  <c:v>1.3100000000000001E-10</c:v>
                </c:pt>
                <c:pt idx="14151">
                  <c:v>1.2500000000000001E-10</c:v>
                </c:pt>
                <c:pt idx="14152">
                  <c:v>1.27E-10</c:v>
                </c:pt>
                <c:pt idx="14153">
                  <c:v>1.1700000000000001E-10</c:v>
                </c:pt>
                <c:pt idx="14154">
                  <c:v>1.2199999999999999E-10</c:v>
                </c:pt>
                <c:pt idx="14155">
                  <c:v>1.3300000000000001E-10</c:v>
                </c:pt>
                <c:pt idx="14156">
                  <c:v>1.2500000000000001E-10</c:v>
                </c:pt>
                <c:pt idx="14157">
                  <c:v>1.27E-10</c:v>
                </c:pt>
                <c:pt idx="14158">
                  <c:v>1.3100000000000001E-10</c:v>
                </c:pt>
                <c:pt idx="14159">
                  <c:v>1.2299999999999999E-10</c:v>
                </c:pt>
                <c:pt idx="14160">
                  <c:v>1.19E-10</c:v>
                </c:pt>
                <c:pt idx="14161">
                  <c:v>1.19E-10</c:v>
                </c:pt>
                <c:pt idx="14162">
                  <c:v>1.2500000000000001E-10</c:v>
                </c:pt>
                <c:pt idx="14163">
                  <c:v>1.3900000000000001E-10</c:v>
                </c:pt>
                <c:pt idx="14164">
                  <c:v>1.0999999999999999E-10</c:v>
                </c:pt>
                <c:pt idx="14165">
                  <c:v>1.3300000000000001E-10</c:v>
                </c:pt>
                <c:pt idx="14166">
                  <c:v>1.27E-10</c:v>
                </c:pt>
                <c:pt idx="14167">
                  <c:v>1.28E-10</c:v>
                </c:pt>
                <c:pt idx="14168">
                  <c:v>1.35E-10</c:v>
                </c:pt>
                <c:pt idx="14169">
                  <c:v>1.16E-10</c:v>
                </c:pt>
                <c:pt idx="14170">
                  <c:v>1.34E-10</c:v>
                </c:pt>
                <c:pt idx="14171">
                  <c:v>1.3200000000000001E-10</c:v>
                </c:pt>
                <c:pt idx="14172">
                  <c:v>1.2199999999999999E-10</c:v>
                </c:pt>
                <c:pt idx="14173">
                  <c:v>1.19E-10</c:v>
                </c:pt>
                <c:pt idx="14174">
                  <c:v>1.2500000000000001E-10</c:v>
                </c:pt>
                <c:pt idx="14175">
                  <c:v>1.2999999999999999E-10</c:v>
                </c:pt>
                <c:pt idx="14176">
                  <c:v>1.34E-10</c:v>
                </c:pt>
                <c:pt idx="14177">
                  <c:v>1.16E-10</c:v>
                </c:pt>
                <c:pt idx="14178">
                  <c:v>1.3300000000000001E-10</c:v>
                </c:pt>
                <c:pt idx="14179">
                  <c:v>1.26E-10</c:v>
                </c:pt>
                <c:pt idx="14180">
                  <c:v>1.27E-10</c:v>
                </c:pt>
                <c:pt idx="14181">
                  <c:v>1.19E-10</c:v>
                </c:pt>
                <c:pt idx="14182">
                  <c:v>1.3300000000000001E-10</c:v>
                </c:pt>
                <c:pt idx="14183">
                  <c:v>1.34E-10</c:v>
                </c:pt>
                <c:pt idx="14184">
                  <c:v>1.2299999999999999E-10</c:v>
                </c:pt>
                <c:pt idx="14185">
                  <c:v>1.2999999999999999E-10</c:v>
                </c:pt>
                <c:pt idx="14186">
                  <c:v>1.1700000000000001E-10</c:v>
                </c:pt>
                <c:pt idx="14187">
                  <c:v>1.2500000000000001E-10</c:v>
                </c:pt>
                <c:pt idx="14188">
                  <c:v>1.13E-10</c:v>
                </c:pt>
                <c:pt idx="14189">
                  <c:v>1.2199999999999999E-10</c:v>
                </c:pt>
                <c:pt idx="14190">
                  <c:v>1.2199999999999999E-10</c:v>
                </c:pt>
                <c:pt idx="14191">
                  <c:v>1.2899999999999999E-10</c:v>
                </c:pt>
                <c:pt idx="14192">
                  <c:v>1.34E-10</c:v>
                </c:pt>
                <c:pt idx="14193">
                  <c:v>1.2500000000000001E-10</c:v>
                </c:pt>
                <c:pt idx="14194">
                  <c:v>1.15E-10</c:v>
                </c:pt>
                <c:pt idx="14195">
                  <c:v>1.3200000000000001E-10</c:v>
                </c:pt>
                <c:pt idx="14196">
                  <c:v>1.27E-10</c:v>
                </c:pt>
                <c:pt idx="14197">
                  <c:v>1.4000000000000001E-10</c:v>
                </c:pt>
                <c:pt idx="14198">
                  <c:v>1.2299999999999999E-10</c:v>
                </c:pt>
                <c:pt idx="14199">
                  <c:v>1.2199999999999999E-10</c:v>
                </c:pt>
                <c:pt idx="14200">
                  <c:v>1.19E-10</c:v>
                </c:pt>
                <c:pt idx="14201">
                  <c:v>1.09E-10</c:v>
                </c:pt>
                <c:pt idx="14202">
                  <c:v>1.34E-10</c:v>
                </c:pt>
                <c:pt idx="14203">
                  <c:v>1.3200000000000001E-10</c:v>
                </c:pt>
                <c:pt idx="14204">
                  <c:v>1.21E-10</c:v>
                </c:pt>
                <c:pt idx="14205">
                  <c:v>1.4399999999999999E-10</c:v>
                </c:pt>
                <c:pt idx="14206">
                  <c:v>1.3699999999999999E-10</c:v>
                </c:pt>
                <c:pt idx="14207">
                  <c:v>1.13E-10</c:v>
                </c:pt>
                <c:pt idx="14208">
                  <c:v>1.12E-10</c:v>
                </c:pt>
                <c:pt idx="14209">
                  <c:v>1.3799999999999999E-10</c:v>
                </c:pt>
                <c:pt idx="14210">
                  <c:v>1.26E-10</c:v>
                </c:pt>
                <c:pt idx="14211">
                  <c:v>1.2E-10</c:v>
                </c:pt>
                <c:pt idx="14212">
                  <c:v>1.27E-10</c:v>
                </c:pt>
                <c:pt idx="14213">
                  <c:v>1.3200000000000001E-10</c:v>
                </c:pt>
                <c:pt idx="14214">
                  <c:v>1.21E-10</c:v>
                </c:pt>
                <c:pt idx="14215">
                  <c:v>1.3200000000000001E-10</c:v>
                </c:pt>
                <c:pt idx="14216">
                  <c:v>1.3200000000000001E-10</c:v>
                </c:pt>
                <c:pt idx="14217">
                  <c:v>1.21E-10</c:v>
                </c:pt>
                <c:pt idx="14218">
                  <c:v>1.27E-10</c:v>
                </c:pt>
                <c:pt idx="14219">
                  <c:v>1.34E-10</c:v>
                </c:pt>
                <c:pt idx="14220">
                  <c:v>1.26E-10</c:v>
                </c:pt>
                <c:pt idx="14221">
                  <c:v>1.2199999999999999E-10</c:v>
                </c:pt>
                <c:pt idx="14222">
                  <c:v>1.2999999999999999E-10</c:v>
                </c:pt>
                <c:pt idx="14223">
                  <c:v>1.36E-10</c:v>
                </c:pt>
                <c:pt idx="14224">
                  <c:v>1.2500000000000001E-10</c:v>
                </c:pt>
                <c:pt idx="14225">
                  <c:v>1.2E-10</c:v>
                </c:pt>
                <c:pt idx="14226">
                  <c:v>1.2999999999999999E-10</c:v>
                </c:pt>
                <c:pt idx="14227">
                  <c:v>1.36E-10</c:v>
                </c:pt>
                <c:pt idx="14228">
                  <c:v>1.28E-10</c:v>
                </c:pt>
                <c:pt idx="14229">
                  <c:v>1.2999999999999999E-10</c:v>
                </c:pt>
                <c:pt idx="14230">
                  <c:v>1.35E-10</c:v>
                </c:pt>
                <c:pt idx="14231">
                  <c:v>1.28E-10</c:v>
                </c:pt>
                <c:pt idx="14232">
                  <c:v>1.26E-10</c:v>
                </c:pt>
                <c:pt idx="14233">
                  <c:v>1.2400000000000001E-10</c:v>
                </c:pt>
                <c:pt idx="14234">
                  <c:v>1.34E-10</c:v>
                </c:pt>
                <c:pt idx="14235">
                  <c:v>1.28E-10</c:v>
                </c:pt>
                <c:pt idx="14236">
                  <c:v>1.28E-10</c:v>
                </c:pt>
                <c:pt idx="14237">
                  <c:v>1.2400000000000001E-10</c:v>
                </c:pt>
                <c:pt idx="14238">
                  <c:v>1.2299999999999999E-10</c:v>
                </c:pt>
                <c:pt idx="14239">
                  <c:v>1.35E-10</c:v>
                </c:pt>
                <c:pt idx="14240">
                  <c:v>1.11E-10</c:v>
                </c:pt>
                <c:pt idx="14241">
                  <c:v>1.3300000000000001E-10</c:v>
                </c:pt>
                <c:pt idx="14242">
                  <c:v>1.27E-10</c:v>
                </c:pt>
                <c:pt idx="14243">
                  <c:v>1.2199999999999999E-10</c:v>
                </c:pt>
                <c:pt idx="14244">
                  <c:v>1.2500000000000001E-10</c:v>
                </c:pt>
                <c:pt idx="14245">
                  <c:v>1.21E-10</c:v>
                </c:pt>
                <c:pt idx="14246">
                  <c:v>1.27E-10</c:v>
                </c:pt>
                <c:pt idx="14247">
                  <c:v>1.2899999999999999E-10</c:v>
                </c:pt>
                <c:pt idx="14248">
                  <c:v>1.19E-10</c:v>
                </c:pt>
                <c:pt idx="14249">
                  <c:v>1.3300000000000001E-10</c:v>
                </c:pt>
                <c:pt idx="14250">
                  <c:v>1.3900000000000001E-10</c:v>
                </c:pt>
                <c:pt idx="14251">
                  <c:v>1.27E-10</c:v>
                </c:pt>
                <c:pt idx="14252">
                  <c:v>1.26E-10</c:v>
                </c:pt>
                <c:pt idx="14253">
                  <c:v>1.26E-10</c:v>
                </c:pt>
                <c:pt idx="14254">
                  <c:v>1.2500000000000001E-10</c:v>
                </c:pt>
                <c:pt idx="14255">
                  <c:v>1.3100000000000001E-10</c:v>
                </c:pt>
                <c:pt idx="14256">
                  <c:v>1.35E-10</c:v>
                </c:pt>
                <c:pt idx="14257">
                  <c:v>1.3799999999999999E-10</c:v>
                </c:pt>
                <c:pt idx="14258">
                  <c:v>1.12E-10</c:v>
                </c:pt>
                <c:pt idx="14259">
                  <c:v>1.2E-10</c:v>
                </c:pt>
                <c:pt idx="14260">
                  <c:v>1.19E-10</c:v>
                </c:pt>
                <c:pt idx="14261">
                  <c:v>1.27E-10</c:v>
                </c:pt>
                <c:pt idx="14262">
                  <c:v>1.2500000000000001E-10</c:v>
                </c:pt>
                <c:pt idx="14263">
                  <c:v>1.3300000000000001E-10</c:v>
                </c:pt>
                <c:pt idx="14264">
                  <c:v>1.1800000000000001E-10</c:v>
                </c:pt>
                <c:pt idx="14265">
                  <c:v>1.3900000000000001E-10</c:v>
                </c:pt>
                <c:pt idx="14266">
                  <c:v>1.26E-10</c:v>
                </c:pt>
                <c:pt idx="14267">
                  <c:v>1.2400000000000001E-10</c:v>
                </c:pt>
                <c:pt idx="14268">
                  <c:v>1.2199999999999999E-10</c:v>
                </c:pt>
                <c:pt idx="14269">
                  <c:v>1.26E-10</c:v>
                </c:pt>
                <c:pt idx="14270">
                  <c:v>1.2199999999999999E-10</c:v>
                </c:pt>
                <c:pt idx="14271">
                  <c:v>1.21E-10</c:v>
                </c:pt>
                <c:pt idx="14272">
                  <c:v>1.4000000000000001E-10</c:v>
                </c:pt>
                <c:pt idx="14273">
                  <c:v>1.27E-10</c:v>
                </c:pt>
                <c:pt idx="14274">
                  <c:v>1.2400000000000001E-10</c:v>
                </c:pt>
                <c:pt idx="14275">
                  <c:v>1.12E-10</c:v>
                </c:pt>
                <c:pt idx="14276">
                  <c:v>1.2E-10</c:v>
                </c:pt>
                <c:pt idx="14277">
                  <c:v>1.3100000000000001E-10</c:v>
                </c:pt>
                <c:pt idx="14278">
                  <c:v>1.36E-10</c:v>
                </c:pt>
                <c:pt idx="14279">
                  <c:v>1.28E-10</c:v>
                </c:pt>
                <c:pt idx="14280">
                  <c:v>1.2E-10</c:v>
                </c:pt>
                <c:pt idx="14281">
                  <c:v>1.2500000000000001E-10</c:v>
                </c:pt>
                <c:pt idx="14282">
                  <c:v>1.1399999999999999E-10</c:v>
                </c:pt>
                <c:pt idx="14283">
                  <c:v>1.28E-10</c:v>
                </c:pt>
                <c:pt idx="14284">
                  <c:v>1.26E-10</c:v>
                </c:pt>
                <c:pt idx="14285">
                  <c:v>1.3799999999999999E-10</c:v>
                </c:pt>
                <c:pt idx="14286">
                  <c:v>1.3699999999999999E-10</c:v>
                </c:pt>
                <c:pt idx="14287">
                  <c:v>1.6300000000000001E-10</c:v>
                </c:pt>
                <c:pt idx="14288">
                  <c:v>1.35E-10</c:v>
                </c:pt>
                <c:pt idx="14289">
                  <c:v>1.3900000000000001E-10</c:v>
                </c:pt>
                <c:pt idx="14290">
                  <c:v>1.3200000000000001E-10</c:v>
                </c:pt>
                <c:pt idx="14291">
                  <c:v>1.2299999999999999E-10</c:v>
                </c:pt>
                <c:pt idx="14292">
                  <c:v>1.34E-10</c:v>
                </c:pt>
                <c:pt idx="14293">
                  <c:v>1.27E-10</c:v>
                </c:pt>
                <c:pt idx="14294">
                  <c:v>1.2400000000000001E-10</c:v>
                </c:pt>
                <c:pt idx="14295">
                  <c:v>1.3699999999999999E-10</c:v>
                </c:pt>
                <c:pt idx="14296">
                  <c:v>1.27E-10</c:v>
                </c:pt>
                <c:pt idx="14297">
                  <c:v>1.2299999999999999E-10</c:v>
                </c:pt>
                <c:pt idx="14298">
                  <c:v>1.3799999999999999E-10</c:v>
                </c:pt>
                <c:pt idx="14299">
                  <c:v>1.15E-10</c:v>
                </c:pt>
                <c:pt idx="14300">
                  <c:v>1.1800000000000001E-10</c:v>
                </c:pt>
                <c:pt idx="14301">
                  <c:v>1.2999999999999999E-10</c:v>
                </c:pt>
                <c:pt idx="14302">
                  <c:v>1.21E-10</c:v>
                </c:pt>
                <c:pt idx="14303">
                  <c:v>1.34E-10</c:v>
                </c:pt>
                <c:pt idx="14304">
                  <c:v>1.28E-10</c:v>
                </c:pt>
                <c:pt idx="14305">
                  <c:v>1.27E-10</c:v>
                </c:pt>
                <c:pt idx="14306">
                  <c:v>1.0999999999999999E-10</c:v>
                </c:pt>
                <c:pt idx="14307">
                  <c:v>1.3200000000000001E-10</c:v>
                </c:pt>
                <c:pt idx="14308">
                  <c:v>1.27E-10</c:v>
                </c:pt>
                <c:pt idx="14309">
                  <c:v>1.21E-10</c:v>
                </c:pt>
                <c:pt idx="14310">
                  <c:v>1.28E-10</c:v>
                </c:pt>
                <c:pt idx="14311">
                  <c:v>1.4499999999999999E-10</c:v>
                </c:pt>
                <c:pt idx="14312">
                  <c:v>1.2400000000000001E-10</c:v>
                </c:pt>
                <c:pt idx="14313">
                  <c:v>1.3699999999999999E-10</c:v>
                </c:pt>
                <c:pt idx="14314">
                  <c:v>1.19E-10</c:v>
                </c:pt>
                <c:pt idx="14315">
                  <c:v>1.36E-10</c:v>
                </c:pt>
                <c:pt idx="14316">
                  <c:v>1.2500000000000001E-10</c:v>
                </c:pt>
                <c:pt idx="14317">
                  <c:v>1.26E-10</c:v>
                </c:pt>
                <c:pt idx="14318">
                  <c:v>1.2400000000000001E-10</c:v>
                </c:pt>
                <c:pt idx="14319">
                  <c:v>1.2500000000000001E-10</c:v>
                </c:pt>
                <c:pt idx="14320">
                  <c:v>1.36E-10</c:v>
                </c:pt>
                <c:pt idx="14321">
                  <c:v>1.3300000000000001E-10</c:v>
                </c:pt>
                <c:pt idx="14322">
                  <c:v>1.2E-10</c:v>
                </c:pt>
                <c:pt idx="14323">
                  <c:v>1.19E-10</c:v>
                </c:pt>
                <c:pt idx="14324">
                  <c:v>1.2299999999999999E-10</c:v>
                </c:pt>
                <c:pt idx="14325">
                  <c:v>1.21E-10</c:v>
                </c:pt>
                <c:pt idx="14326">
                  <c:v>1.3699999999999999E-10</c:v>
                </c:pt>
                <c:pt idx="14327">
                  <c:v>1.2199999999999999E-10</c:v>
                </c:pt>
                <c:pt idx="14328">
                  <c:v>1.2999999999999999E-10</c:v>
                </c:pt>
                <c:pt idx="14329">
                  <c:v>1.3200000000000001E-10</c:v>
                </c:pt>
                <c:pt idx="14330">
                  <c:v>1.2199999999999999E-10</c:v>
                </c:pt>
                <c:pt idx="14331">
                  <c:v>1.3699999999999999E-10</c:v>
                </c:pt>
                <c:pt idx="14332">
                  <c:v>1.3200000000000001E-10</c:v>
                </c:pt>
                <c:pt idx="14333">
                  <c:v>1.41E-10</c:v>
                </c:pt>
                <c:pt idx="14334">
                  <c:v>1.3100000000000001E-10</c:v>
                </c:pt>
                <c:pt idx="14335">
                  <c:v>1.2999999999999999E-10</c:v>
                </c:pt>
                <c:pt idx="14336">
                  <c:v>1.43E-10</c:v>
                </c:pt>
                <c:pt idx="14337">
                  <c:v>1.2400000000000001E-10</c:v>
                </c:pt>
                <c:pt idx="14338">
                  <c:v>1.3300000000000001E-10</c:v>
                </c:pt>
                <c:pt idx="14339">
                  <c:v>1.2199999999999999E-10</c:v>
                </c:pt>
                <c:pt idx="14340">
                  <c:v>1.15E-10</c:v>
                </c:pt>
                <c:pt idx="14341">
                  <c:v>1.2999999999999999E-10</c:v>
                </c:pt>
                <c:pt idx="14342">
                  <c:v>1.28E-10</c:v>
                </c:pt>
                <c:pt idx="14343">
                  <c:v>1.06E-10</c:v>
                </c:pt>
                <c:pt idx="14344">
                  <c:v>1.35E-10</c:v>
                </c:pt>
                <c:pt idx="14345">
                  <c:v>1.2999999999999999E-10</c:v>
                </c:pt>
                <c:pt idx="14346">
                  <c:v>1.4000000000000001E-10</c:v>
                </c:pt>
                <c:pt idx="14347">
                  <c:v>1.26E-10</c:v>
                </c:pt>
                <c:pt idx="14348">
                  <c:v>1.2E-10</c:v>
                </c:pt>
                <c:pt idx="14349">
                  <c:v>1.4000000000000001E-10</c:v>
                </c:pt>
                <c:pt idx="14350">
                  <c:v>1.2400000000000001E-10</c:v>
                </c:pt>
                <c:pt idx="14351">
                  <c:v>1.2500000000000001E-10</c:v>
                </c:pt>
                <c:pt idx="14352">
                  <c:v>1.15E-10</c:v>
                </c:pt>
                <c:pt idx="14353">
                  <c:v>1.3100000000000001E-10</c:v>
                </c:pt>
                <c:pt idx="14354">
                  <c:v>1.1399999999999999E-10</c:v>
                </c:pt>
                <c:pt idx="14355">
                  <c:v>1.3100000000000001E-10</c:v>
                </c:pt>
                <c:pt idx="14356">
                  <c:v>1.1700000000000001E-10</c:v>
                </c:pt>
                <c:pt idx="14357">
                  <c:v>1.26E-10</c:v>
                </c:pt>
                <c:pt idx="14358">
                  <c:v>1.1700000000000001E-10</c:v>
                </c:pt>
                <c:pt idx="14359">
                  <c:v>1.2500000000000001E-10</c:v>
                </c:pt>
                <c:pt idx="14360">
                  <c:v>1.27E-10</c:v>
                </c:pt>
                <c:pt idx="14361">
                  <c:v>1.28E-10</c:v>
                </c:pt>
                <c:pt idx="14362">
                  <c:v>1.4499999999999999E-10</c:v>
                </c:pt>
                <c:pt idx="14363">
                  <c:v>1.2199999999999999E-10</c:v>
                </c:pt>
                <c:pt idx="14364">
                  <c:v>1.2400000000000001E-10</c:v>
                </c:pt>
                <c:pt idx="14365">
                  <c:v>1.2299999999999999E-10</c:v>
                </c:pt>
                <c:pt idx="14366">
                  <c:v>1.2299999999999999E-10</c:v>
                </c:pt>
                <c:pt idx="14367">
                  <c:v>1.2199999999999999E-10</c:v>
                </c:pt>
                <c:pt idx="14368">
                  <c:v>1.2500000000000001E-10</c:v>
                </c:pt>
                <c:pt idx="14369">
                  <c:v>1.2199999999999999E-10</c:v>
                </c:pt>
                <c:pt idx="14370">
                  <c:v>1.28E-10</c:v>
                </c:pt>
                <c:pt idx="14371">
                  <c:v>1.3100000000000001E-10</c:v>
                </c:pt>
                <c:pt idx="14372">
                  <c:v>1.1700000000000001E-10</c:v>
                </c:pt>
                <c:pt idx="14373">
                  <c:v>1.26E-10</c:v>
                </c:pt>
                <c:pt idx="14374">
                  <c:v>1.2400000000000001E-10</c:v>
                </c:pt>
                <c:pt idx="14375">
                  <c:v>1.4700000000000001E-10</c:v>
                </c:pt>
                <c:pt idx="14376">
                  <c:v>1.19E-10</c:v>
                </c:pt>
                <c:pt idx="14377">
                  <c:v>1.36E-10</c:v>
                </c:pt>
                <c:pt idx="14378">
                  <c:v>1.28E-10</c:v>
                </c:pt>
                <c:pt idx="14379">
                  <c:v>1.35E-10</c:v>
                </c:pt>
                <c:pt idx="14380">
                  <c:v>1.2199999999999999E-10</c:v>
                </c:pt>
                <c:pt idx="14381">
                  <c:v>1.2400000000000001E-10</c:v>
                </c:pt>
                <c:pt idx="14382">
                  <c:v>1.2E-10</c:v>
                </c:pt>
                <c:pt idx="14383">
                  <c:v>1.15E-10</c:v>
                </c:pt>
                <c:pt idx="14384">
                  <c:v>1.16E-10</c:v>
                </c:pt>
                <c:pt idx="14385">
                  <c:v>1.27E-10</c:v>
                </c:pt>
                <c:pt idx="14386">
                  <c:v>1.2199999999999999E-10</c:v>
                </c:pt>
                <c:pt idx="14387">
                  <c:v>1.27E-10</c:v>
                </c:pt>
                <c:pt idx="14388">
                  <c:v>1.2199999999999999E-10</c:v>
                </c:pt>
                <c:pt idx="14389">
                  <c:v>1.1700000000000001E-10</c:v>
                </c:pt>
                <c:pt idx="14390">
                  <c:v>1.2199999999999999E-10</c:v>
                </c:pt>
                <c:pt idx="14391">
                  <c:v>1.2500000000000001E-10</c:v>
                </c:pt>
                <c:pt idx="14392">
                  <c:v>1.2999999999999999E-10</c:v>
                </c:pt>
                <c:pt idx="14393">
                  <c:v>1.27E-10</c:v>
                </c:pt>
                <c:pt idx="14394">
                  <c:v>1.2199999999999999E-10</c:v>
                </c:pt>
                <c:pt idx="14395">
                  <c:v>1.2199999999999999E-10</c:v>
                </c:pt>
                <c:pt idx="14396">
                  <c:v>1.2199999999999999E-10</c:v>
                </c:pt>
                <c:pt idx="14397">
                  <c:v>1.11E-10</c:v>
                </c:pt>
                <c:pt idx="14398">
                  <c:v>1.2899999999999999E-10</c:v>
                </c:pt>
                <c:pt idx="14399">
                  <c:v>1.2500000000000001E-10</c:v>
                </c:pt>
                <c:pt idx="14400">
                  <c:v>1.4000000000000001E-10</c:v>
                </c:pt>
                <c:pt idx="14401">
                  <c:v>1.19E-10</c:v>
                </c:pt>
                <c:pt idx="14402">
                  <c:v>1.16E-10</c:v>
                </c:pt>
                <c:pt idx="14403">
                  <c:v>1.2999999999999999E-10</c:v>
                </c:pt>
                <c:pt idx="14404">
                  <c:v>1.2E-10</c:v>
                </c:pt>
                <c:pt idx="14405">
                  <c:v>1.28E-10</c:v>
                </c:pt>
                <c:pt idx="14406">
                  <c:v>1.2500000000000001E-10</c:v>
                </c:pt>
                <c:pt idx="14407">
                  <c:v>1.2199999999999999E-10</c:v>
                </c:pt>
                <c:pt idx="14408">
                  <c:v>1.2299999999999999E-10</c:v>
                </c:pt>
                <c:pt idx="14409">
                  <c:v>1.2E-10</c:v>
                </c:pt>
                <c:pt idx="14410">
                  <c:v>1.27E-10</c:v>
                </c:pt>
                <c:pt idx="14411">
                  <c:v>1.3100000000000001E-10</c:v>
                </c:pt>
                <c:pt idx="14412">
                  <c:v>1.27E-10</c:v>
                </c:pt>
                <c:pt idx="14413">
                  <c:v>1.2400000000000001E-10</c:v>
                </c:pt>
                <c:pt idx="14414">
                  <c:v>1.21E-10</c:v>
                </c:pt>
                <c:pt idx="14415">
                  <c:v>1.4399999999999999E-10</c:v>
                </c:pt>
                <c:pt idx="14416">
                  <c:v>1.15E-10</c:v>
                </c:pt>
                <c:pt idx="14417">
                  <c:v>1.3100000000000001E-10</c:v>
                </c:pt>
                <c:pt idx="14418">
                  <c:v>1.1399999999999999E-10</c:v>
                </c:pt>
                <c:pt idx="14419">
                  <c:v>1.27E-10</c:v>
                </c:pt>
                <c:pt idx="14420">
                  <c:v>1.2500000000000001E-10</c:v>
                </c:pt>
                <c:pt idx="14421">
                  <c:v>1.09E-10</c:v>
                </c:pt>
                <c:pt idx="14422">
                  <c:v>1.35E-10</c:v>
                </c:pt>
                <c:pt idx="14423">
                  <c:v>1.0700000000000001E-10</c:v>
                </c:pt>
                <c:pt idx="14424">
                  <c:v>1.1800000000000001E-10</c:v>
                </c:pt>
                <c:pt idx="14425">
                  <c:v>1.15E-10</c:v>
                </c:pt>
                <c:pt idx="14426">
                  <c:v>1.1399999999999999E-10</c:v>
                </c:pt>
                <c:pt idx="14427">
                  <c:v>1.2500000000000001E-10</c:v>
                </c:pt>
                <c:pt idx="14428">
                  <c:v>1.26E-10</c:v>
                </c:pt>
                <c:pt idx="14429">
                  <c:v>1.28E-10</c:v>
                </c:pt>
                <c:pt idx="14430">
                  <c:v>1.34E-10</c:v>
                </c:pt>
                <c:pt idx="14431">
                  <c:v>1.2299999999999999E-10</c:v>
                </c:pt>
                <c:pt idx="14432">
                  <c:v>1.35E-10</c:v>
                </c:pt>
                <c:pt idx="14433">
                  <c:v>1.16E-10</c:v>
                </c:pt>
                <c:pt idx="14434">
                  <c:v>1.3200000000000001E-10</c:v>
                </c:pt>
                <c:pt idx="14435">
                  <c:v>1.26E-10</c:v>
                </c:pt>
                <c:pt idx="14436">
                  <c:v>1.26E-10</c:v>
                </c:pt>
                <c:pt idx="14437">
                  <c:v>1.16E-10</c:v>
                </c:pt>
                <c:pt idx="14438">
                  <c:v>1.2299999999999999E-10</c:v>
                </c:pt>
                <c:pt idx="14439">
                  <c:v>1.28E-10</c:v>
                </c:pt>
                <c:pt idx="14440">
                  <c:v>1.26E-10</c:v>
                </c:pt>
                <c:pt idx="14441">
                  <c:v>1.1399999999999999E-10</c:v>
                </c:pt>
                <c:pt idx="14442">
                  <c:v>1.4800000000000001E-10</c:v>
                </c:pt>
                <c:pt idx="14443">
                  <c:v>1.2E-10</c:v>
                </c:pt>
                <c:pt idx="14444">
                  <c:v>1.2199999999999999E-10</c:v>
                </c:pt>
                <c:pt idx="14445">
                  <c:v>1.2299999999999999E-10</c:v>
                </c:pt>
                <c:pt idx="14446">
                  <c:v>1.26E-10</c:v>
                </c:pt>
                <c:pt idx="14447">
                  <c:v>1.27E-10</c:v>
                </c:pt>
                <c:pt idx="14448">
                  <c:v>1.16E-10</c:v>
                </c:pt>
                <c:pt idx="14449">
                  <c:v>1.2400000000000001E-10</c:v>
                </c:pt>
                <c:pt idx="14450">
                  <c:v>1.3100000000000001E-10</c:v>
                </c:pt>
                <c:pt idx="14451">
                  <c:v>1.2500000000000001E-10</c:v>
                </c:pt>
                <c:pt idx="14452">
                  <c:v>1.34E-10</c:v>
                </c:pt>
                <c:pt idx="14453">
                  <c:v>1.3900000000000001E-10</c:v>
                </c:pt>
                <c:pt idx="14454">
                  <c:v>1.3799999999999999E-10</c:v>
                </c:pt>
                <c:pt idx="14455">
                  <c:v>1.2400000000000001E-10</c:v>
                </c:pt>
                <c:pt idx="14456">
                  <c:v>1.2899999999999999E-10</c:v>
                </c:pt>
                <c:pt idx="14457">
                  <c:v>1.3300000000000001E-10</c:v>
                </c:pt>
                <c:pt idx="14458">
                  <c:v>1.28E-10</c:v>
                </c:pt>
                <c:pt idx="14459">
                  <c:v>1.2400000000000001E-10</c:v>
                </c:pt>
                <c:pt idx="14460">
                  <c:v>1.4399999999999999E-10</c:v>
                </c:pt>
                <c:pt idx="14461">
                  <c:v>1.2999999999999999E-10</c:v>
                </c:pt>
                <c:pt idx="14462">
                  <c:v>1.19E-10</c:v>
                </c:pt>
                <c:pt idx="14463">
                  <c:v>1.16E-10</c:v>
                </c:pt>
                <c:pt idx="14464">
                  <c:v>1.3200000000000001E-10</c:v>
                </c:pt>
                <c:pt idx="14465">
                  <c:v>1.3100000000000001E-10</c:v>
                </c:pt>
                <c:pt idx="14466">
                  <c:v>1.36E-10</c:v>
                </c:pt>
                <c:pt idx="14467">
                  <c:v>1.2999999999999999E-10</c:v>
                </c:pt>
                <c:pt idx="14468">
                  <c:v>1.16E-10</c:v>
                </c:pt>
                <c:pt idx="14469">
                  <c:v>1.2E-10</c:v>
                </c:pt>
                <c:pt idx="14470">
                  <c:v>1.2299999999999999E-10</c:v>
                </c:pt>
                <c:pt idx="14471">
                  <c:v>1.27E-10</c:v>
                </c:pt>
                <c:pt idx="14472">
                  <c:v>1.2999999999999999E-10</c:v>
                </c:pt>
                <c:pt idx="14473">
                  <c:v>1.28E-10</c:v>
                </c:pt>
                <c:pt idx="14474">
                  <c:v>1.2400000000000001E-10</c:v>
                </c:pt>
                <c:pt idx="14475">
                  <c:v>1.28E-10</c:v>
                </c:pt>
                <c:pt idx="14476">
                  <c:v>1.28E-10</c:v>
                </c:pt>
                <c:pt idx="14477">
                  <c:v>1.2299999999999999E-10</c:v>
                </c:pt>
                <c:pt idx="14478">
                  <c:v>1.2400000000000001E-10</c:v>
                </c:pt>
                <c:pt idx="14479">
                  <c:v>1.3200000000000001E-10</c:v>
                </c:pt>
                <c:pt idx="14480">
                  <c:v>1.19E-10</c:v>
                </c:pt>
                <c:pt idx="14481">
                  <c:v>1.2899999999999999E-10</c:v>
                </c:pt>
                <c:pt idx="14482">
                  <c:v>1.2199999999999999E-10</c:v>
                </c:pt>
                <c:pt idx="14483">
                  <c:v>1.2999999999999999E-10</c:v>
                </c:pt>
                <c:pt idx="14484">
                  <c:v>1.15E-10</c:v>
                </c:pt>
                <c:pt idx="14485">
                  <c:v>1.19E-10</c:v>
                </c:pt>
                <c:pt idx="14486">
                  <c:v>1.2199999999999999E-10</c:v>
                </c:pt>
                <c:pt idx="14487">
                  <c:v>1.1800000000000001E-10</c:v>
                </c:pt>
                <c:pt idx="14488">
                  <c:v>1.19E-10</c:v>
                </c:pt>
                <c:pt idx="14489">
                  <c:v>1.2299999999999999E-10</c:v>
                </c:pt>
                <c:pt idx="14490">
                  <c:v>1.3300000000000001E-10</c:v>
                </c:pt>
                <c:pt idx="14491">
                  <c:v>1.19E-10</c:v>
                </c:pt>
                <c:pt idx="14492">
                  <c:v>1.2400000000000001E-10</c:v>
                </c:pt>
                <c:pt idx="14493">
                  <c:v>1.2299999999999999E-10</c:v>
                </c:pt>
                <c:pt idx="14494">
                  <c:v>1.26E-10</c:v>
                </c:pt>
                <c:pt idx="14495">
                  <c:v>1.28E-10</c:v>
                </c:pt>
                <c:pt idx="14496">
                  <c:v>1.13E-10</c:v>
                </c:pt>
                <c:pt idx="14497">
                  <c:v>1.35E-10</c:v>
                </c:pt>
                <c:pt idx="14498">
                  <c:v>1.2400000000000001E-10</c:v>
                </c:pt>
                <c:pt idx="14499">
                  <c:v>1.28E-10</c:v>
                </c:pt>
                <c:pt idx="14500">
                  <c:v>1.2E-10</c:v>
                </c:pt>
                <c:pt idx="14501">
                  <c:v>1.2199999999999999E-10</c:v>
                </c:pt>
                <c:pt idx="14502">
                  <c:v>1.2400000000000001E-10</c:v>
                </c:pt>
                <c:pt idx="14503">
                  <c:v>1.3699999999999999E-10</c:v>
                </c:pt>
                <c:pt idx="14504">
                  <c:v>1.2E-10</c:v>
                </c:pt>
                <c:pt idx="14505">
                  <c:v>1.3300000000000001E-10</c:v>
                </c:pt>
                <c:pt idx="14506">
                  <c:v>1.2E-10</c:v>
                </c:pt>
                <c:pt idx="14507">
                  <c:v>1.1399999999999999E-10</c:v>
                </c:pt>
                <c:pt idx="14508">
                  <c:v>1.2500000000000001E-10</c:v>
                </c:pt>
                <c:pt idx="14509">
                  <c:v>1.2299999999999999E-10</c:v>
                </c:pt>
                <c:pt idx="14510">
                  <c:v>1.1700000000000001E-10</c:v>
                </c:pt>
                <c:pt idx="14511">
                  <c:v>1.2500000000000001E-10</c:v>
                </c:pt>
                <c:pt idx="14512">
                  <c:v>1.2899999999999999E-10</c:v>
                </c:pt>
                <c:pt idx="14513">
                  <c:v>1.15E-10</c:v>
                </c:pt>
                <c:pt idx="14514">
                  <c:v>1.3300000000000001E-10</c:v>
                </c:pt>
                <c:pt idx="14515">
                  <c:v>1.2899999999999999E-10</c:v>
                </c:pt>
                <c:pt idx="14516">
                  <c:v>1.28E-10</c:v>
                </c:pt>
                <c:pt idx="14517">
                  <c:v>1.21E-10</c:v>
                </c:pt>
                <c:pt idx="14518">
                  <c:v>1.1700000000000001E-10</c:v>
                </c:pt>
                <c:pt idx="14519">
                  <c:v>1.27E-10</c:v>
                </c:pt>
                <c:pt idx="14520">
                  <c:v>1.2400000000000001E-10</c:v>
                </c:pt>
                <c:pt idx="14521">
                  <c:v>1.26E-10</c:v>
                </c:pt>
                <c:pt idx="14522">
                  <c:v>1.28E-10</c:v>
                </c:pt>
                <c:pt idx="14523">
                  <c:v>1.12E-10</c:v>
                </c:pt>
                <c:pt idx="14524">
                  <c:v>1.2400000000000001E-10</c:v>
                </c:pt>
                <c:pt idx="14525">
                  <c:v>1.34E-10</c:v>
                </c:pt>
                <c:pt idx="14526">
                  <c:v>1.2899999999999999E-10</c:v>
                </c:pt>
                <c:pt idx="14527">
                  <c:v>1.26E-10</c:v>
                </c:pt>
                <c:pt idx="14528">
                  <c:v>1.2199999999999999E-10</c:v>
                </c:pt>
                <c:pt idx="14529">
                  <c:v>1.1399999999999999E-10</c:v>
                </c:pt>
                <c:pt idx="14530">
                  <c:v>1.1800000000000001E-10</c:v>
                </c:pt>
                <c:pt idx="14531">
                  <c:v>1.1800000000000001E-10</c:v>
                </c:pt>
                <c:pt idx="14532">
                  <c:v>1.13E-10</c:v>
                </c:pt>
                <c:pt idx="14533">
                  <c:v>1.19E-10</c:v>
                </c:pt>
                <c:pt idx="14534">
                  <c:v>1.2E-10</c:v>
                </c:pt>
                <c:pt idx="14535">
                  <c:v>1.35E-10</c:v>
                </c:pt>
                <c:pt idx="14536">
                  <c:v>1.35E-10</c:v>
                </c:pt>
                <c:pt idx="14537">
                  <c:v>1.2400000000000001E-10</c:v>
                </c:pt>
                <c:pt idx="14538">
                  <c:v>1.2199999999999999E-10</c:v>
                </c:pt>
                <c:pt idx="14539">
                  <c:v>1.2299999999999999E-10</c:v>
                </c:pt>
                <c:pt idx="14540">
                  <c:v>1.4499999999999999E-10</c:v>
                </c:pt>
                <c:pt idx="14541">
                  <c:v>1.35E-10</c:v>
                </c:pt>
                <c:pt idx="14542">
                  <c:v>1.21E-10</c:v>
                </c:pt>
                <c:pt idx="14543">
                  <c:v>1.3300000000000001E-10</c:v>
                </c:pt>
                <c:pt idx="14544">
                  <c:v>1.2500000000000001E-10</c:v>
                </c:pt>
                <c:pt idx="14545">
                  <c:v>1.1399999999999999E-10</c:v>
                </c:pt>
                <c:pt idx="14546">
                  <c:v>1.16E-10</c:v>
                </c:pt>
                <c:pt idx="14547">
                  <c:v>1.27E-10</c:v>
                </c:pt>
                <c:pt idx="14548">
                  <c:v>1.2500000000000001E-10</c:v>
                </c:pt>
                <c:pt idx="14549">
                  <c:v>1.2199999999999999E-10</c:v>
                </c:pt>
                <c:pt idx="14550">
                  <c:v>1.2400000000000001E-10</c:v>
                </c:pt>
                <c:pt idx="14551">
                  <c:v>1.06E-10</c:v>
                </c:pt>
                <c:pt idx="14552">
                  <c:v>1.41E-10</c:v>
                </c:pt>
                <c:pt idx="14553">
                  <c:v>1.2299999999999999E-10</c:v>
                </c:pt>
                <c:pt idx="14554">
                  <c:v>1.2199999999999999E-10</c:v>
                </c:pt>
                <c:pt idx="14555">
                  <c:v>1.2899999999999999E-10</c:v>
                </c:pt>
                <c:pt idx="14556">
                  <c:v>1.28E-10</c:v>
                </c:pt>
                <c:pt idx="14557">
                  <c:v>1.2899999999999999E-10</c:v>
                </c:pt>
                <c:pt idx="14558">
                  <c:v>1.36E-10</c:v>
                </c:pt>
                <c:pt idx="14559">
                  <c:v>1.2500000000000001E-10</c:v>
                </c:pt>
                <c:pt idx="14560">
                  <c:v>1.3100000000000001E-10</c:v>
                </c:pt>
                <c:pt idx="14561">
                  <c:v>1.2500000000000001E-10</c:v>
                </c:pt>
                <c:pt idx="14562">
                  <c:v>1.1800000000000001E-10</c:v>
                </c:pt>
                <c:pt idx="14563">
                  <c:v>1.2500000000000001E-10</c:v>
                </c:pt>
                <c:pt idx="14564">
                  <c:v>1.16E-10</c:v>
                </c:pt>
                <c:pt idx="14565">
                  <c:v>1.1399999999999999E-10</c:v>
                </c:pt>
                <c:pt idx="14566">
                  <c:v>1.21E-10</c:v>
                </c:pt>
                <c:pt idx="14567">
                  <c:v>1.19E-10</c:v>
                </c:pt>
                <c:pt idx="14568">
                  <c:v>1.2199999999999999E-10</c:v>
                </c:pt>
                <c:pt idx="14569">
                  <c:v>1.2899999999999999E-10</c:v>
                </c:pt>
                <c:pt idx="14570">
                  <c:v>1.36E-10</c:v>
                </c:pt>
                <c:pt idx="14571">
                  <c:v>1.2500000000000001E-10</c:v>
                </c:pt>
                <c:pt idx="14572">
                  <c:v>1.3699999999999999E-10</c:v>
                </c:pt>
                <c:pt idx="14573">
                  <c:v>1.2E-10</c:v>
                </c:pt>
                <c:pt idx="14574">
                  <c:v>1.2999999999999999E-10</c:v>
                </c:pt>
                <c:pt idx="14575">
                  <c:v>1.28E-10</c:v>
                </c:pt>
                <c:pt idx="14576">
                  <c:v>1.2400000000000001E-10</c:v>
                </c:pt>
                <c:pt idx="14577">
                  <c:v>1.26E-10</c:v>
                </c:pt>
                <c:pt idx="14578">
                  <c:v>1.2899999999999999E-10</c:v>
                </c:pt>
                <c:pt idx="14579">
                  <c:v>1.3300000000000001E-10</c:v>
                </c:pt>
                <c:pt idx="14580">
                  <c:v>1.1800000000000001E-10</c:v>
                </c:pt>
                <c:pt idx="14581">
                  <c:v>1.2199999999999999E-10</c:v>
                </c:pt>
                <c:pt idx="14582">
                  <c:v>1.41E-10</c:v>
                </c:pt>
                <c:pt idx="14583">
                  <c:v>1.27E-10</c:v>
                </c:pt>
                <c:pt idx="14584">
                  <c:v>1.35E-10</c:v>
                </c:pt>
                <c:pt idx="14585">
                  <c:v>1.15E-10</c:v>
                </c:pt>
                <c:pt idx="14586">
                  <c:v>1.2899999999999999E-10</c:v>
                </c:pt>
                <c:pt idx="14587">
                  <c:v>1.35E-10</c:v>
                </c:pt>
                <c:pt idx="14588">
                  <c:v>1.12E-10</c:v>
                </c:pt>
                <c:pt idx="14589">
                  <c:v>1.2400000000000001E-10</c:v>
                </c:pt>
                <c:pt idx="14590">
                  <c:v>1.19E-10</c:v>
                </c:pt>
                <c:pt idx="14591">
                  <c:v>1.2199999999999999E-10</c:v>
                </c:pt>
                <c:pt idx="14592">
                  <c:v>1.21E-10</c:v>
                </c:pt>
                <c:pt idx="14593">
                  <c:v>1.27E-10</c:v>
                </c:pt>
                <c:pt idx="14594">
                  <c:v>1.28E-10</c:v>
                </c:pt>
                <c:pt idx="14595">
                  <c:v>1.2500000000000001E-10</c:v>
                </c:pt>
                <c:pt idx="14596">
                  <c:v>1.28E-10</c:v>
                </c:pt>
                <c:pt idx="14597">
                  <c:v>1.2999999999999999E-10</c:v>
                </c:pt>
                <c:pt idx="14598">
                  <c:v>1.12E-10</c:v>
                </c:pt>
                <c:pt idx="14599">
                  <c:v>1.2500000000000001E-10</c:v>
                </c:pt>
                <c:pt idx="14600">
                  <c:v>1.34E-10</c:v>
                </c:pt>
                <c:pt idx="14601">
                  <c:v>1.1700000000000001E-10</c:v>
                </c:pt>
                <c:pt idx="14602">
                  <c:v>1.2500000000000001E-10</c:v>
                </c:pt>
                <c:pt idx="14603">
                  <c:v>1.2500000000000001E-10</c:v>
                </c:pt>
                <c:pt idx="14604">
                  <c:v>1.15E-10</c:v>
                </c:pt>
                <c:pt idx="14605">
                  <c:v>1.3200000000000001E-10</c:v>
                </c:pt>
                <c:pt idx="14606">
                  <c:v>1.3300000000000001E-10</c:v>
                </c:pt>
                <c:pt idx="14607">
                  <c:v>1.2E-10</c:v>
                </c:pt>
                <c:pt idx="14608">
                  <c:v>1.1399999999999999E-10</c:v>
                </c:pt>
                <c:pt idx="14609">
                  <c:v>1.2999999999999999E-10</c:v>
                </c:pt>
                <c:pt idx="14610">
                  <c:v>1.3300000000000001E-10</c:v>
                </c:pt>
                <c:pt idx="14611">
                  <c:v>1.36E-10</c:v>
                </c:pt>
                <c:pt idx="14612">
                  <c:v>1.26E-10</c:v>
                </c:pt>
                <c:pt idx="14613">
                  <c:v>1.2899999999999999E-10</c:v>
                </c:pt>
                <c:pt idx="14614">
                  <c:v>1.4000000000000001E-10</c:v>
                </c:pt>
                <c:pt idx="14615">
                  <c:v>1.26E-10</c:v>
                </c:pt>
                <c:pt idx="14616">
                  <c:v>1.2299999999999999E-10</c:v>
                </c:pt>
                <c:pt idx="14617">
                  <c:v>1.26E-10</c:v>
                </c:pt>
                <c:pt idx="14618">
                  <c:v>1.3300000000000001E-10</c:v>
                </c:pt>
                <c:pt idx="14619">
                  <c:v>1.3799999999999999E-10</c:v>
                </c:pt>
                <c:pt idx="14620">
                  <c:v>1.28E-10</c:v>
                </c:pt>
                <c:pt idx="14621">
                  <c:v>1.4000000000000001E-10</c:v>
                </c:pt>
                <c:pt idx="14622">
                  <c:v>1.3300000000000001E-10</c:v>
                </c:pt>
                <c:pt idx="14623">
                  <c:v>1.16E-10</c:v>
                </c:pt>
                <c:pt idx="14624">
                  <c:v>1.2500000000000001E-10</c:v>
                </c:pt>
                <c:pt idx="14625">
                  <c:v>1.2E-10</c:v>
                </c:pt>
                <c:pt idx="14626">
                  <c:v>1.1399999999999999E-10</c:v>
                </c:pt>
                <c:pt idx="14627">
                  <c:v>1.2199999999999999E-10</c:v>
                </c:pt>
                <c:pt idx="14628">
                  <c:v>1.2E-10</c:v>
                </c:pt>
                <c:pt idx="14629">
                  <c:v>1.2400000000000001E-10</c:v>
                </c:pt>
                <c:pt idx="14630">
                  <c:v>1.35E-10</c:v>
                </c:pt>
                <c:pt idx="14631">
                  <c:v>1.2E-10</c:v>
                </c:pt>
                <c:pt idx="14632">
                  <c:v>1.27E-10</c:v>
                </c:pt>
                <c:pt idx="14633">
                  <c:v>1.2199999999999999E-10</c:v>
                </c:pt>
                <c:pt idx="14634">
                  <c:v>1.3900000000000001E-10</c:v>
                </c:pt>
                <c:pt idx="14635">
                  <c:v>1.15E-10</c:v>
                </c:pt>
                <c:pt idx="14636">
                  <c:v>1.2899999999999999E-10</c:v>
                </c:pt>
                <c:pt idx="14637">
                  <c:v>1.3300000000000001E-10</c:v>
                </c:pt>
                <c:pt idx="14638">
                  <c:v>1.1399999999999999E-10</c:v>
                </c:pt>
                <c:pt idx="14639">
                  <c:v>1.15E-10</c:v>
                </c:pt>
                <c:pt idx="14640">
                  <c:v>1.11E-10</c:v>
                </c:pt>
                <c:pt idx="14641">
                  <c:v>1.2400000000000001E-10</c:v>
                </c:pt>
                <c:pt idx="14642">
                  <c:v>1.36E-10</c:v>
                </c:pt>
                <c:pt idx="14643">
                  <c:v>1.35E-10</c:v>
                </c:pt>
                <c:pt idx="14644">
                  <c:v>1.2E-10</c:v>
                </c:pt>
                <c:pt idx="14645">
                  <c:v>1.2199999999999999E-10</c:v>
                </c:pt>
                <c:pt idx="14646">
                  <c:v>1.1800000000000001E-10</c:v>
                </c:pt>
                <c:pt idx="14647">
                  <c:v>1.2500000000000001E-10</c:v>
                </c:pt>
                <c:pt idx="14648">
                  <c:v>1.2899999999999999E-10</c:v>
                </c:pt>
                <c:pt idx="14649">
                  <c:v>1.27E-10</c:v>
                </c:pt>
                <c:pt idx="14650">
                  <c:v>1.2999999999999999E-10</c:v>
                </c:pt>
                <c:pt idx="14651">
                  <c:v>1.28E-10</c:v>
                </c:pt>
                <c:pt idx="14652">
                  <c:v>1.19E-10</c:v>
                </c:pt>
                <c:pt idx="14653">
                  <c:v>1.2E-10</c:v>
                </c:pt>
                <c:pt idx="14654">
                  <c:v>1.2899999999999999E-10</c:v>
                </c:pt>
                <c:pt idx="14655">
                  <c:v>1.19E-10</c:v>
                </c:pt>
                <c:pt idx="14656">
                  <c:v>1.21E-10</c:v>
                </c:pt>
                <c:pt idx="14657">
                  <c:v>1.2899999999999999E-10</c:v>
                </c:pt>
                <c:pt idx="14658">
                  <c:v>1.27E-10</c:v>
                </c:pt>
                <c:pt idx="14659">
                  <c:v>1.28E-10</c:v>
                </c:pt>
                <c:pt idx="14660">
                  <c:v>1.19E-10</c:v>
                </c:pt>
                <c:pt idx="14661">
                  <c:v>1.1700000000000001E-10</c:v>
                </c:pt>
                <c:pt idx="14662">
                  <c:v>1.19E-10</c:v>
                </c:pt>
                <c:pt idx="14663">
                  <c:v>1.1700000000000001E-10</c:v>
                </c:pt>
                <c:pt idx="14664">
                  <c:v>1.26E-10</c:v>
                </c:pt>
                <c:pt idx="14665">
                  <c:v>1.2E-10</c:v>
                </c:pt>
                <c:pt idx="14666">
                  <c:v>1.2199999999999999E-10</c:v>
                </c:pt>
                <c:pt idx="14667">
                  <c:v>1.2199999999999999E-10</c:v>
                </c:pt>
                <c:pt idx="14668">
                  <c:v>1.12E-10</c:v>
                </c:pt>
                <c:pt idx="14669">
                  <c:v>1.19E-10</c:v>
                </c:pt>
                <c:pt idx="14670">
                  <c:v>1.19E-10</c:v>
                </c:pt>
                <c:pt idx="14671">
                  <c:v>1.2500000000000001E-10</c:v>
                </c:pt>
                <c:pt idx="14672">
                  <c:v>1.11E-10</c:v>
                </c:pt>
                <c:pt idx="14673">
                  <c:v>1.2400000000000001E-10</c:v>
                </c:pt>
                <c:pt idx="14674">
                  <c:v>1.1800000000000001E-10</c:v>
                </c:pt>
                <c:pt idx="14675">
                  <c:v>1.27E-10</c:v>
                </c:pt>
                <c:pt idx="14676">
                  <c:v>1.19E-10</c:v>
                </c:pt>
                <c:pt idx="14677">
                  <c:v>1.3200000000000001E-10</c:v>
                </c:pt>
                <c:pt idx="14678">
                  <c:v>1.26E-10</c:v>
                </c:pt>
                <c:pt idx="14679">
                  <c:v>1.2E-10</c:v>
                </c:pt>
                <c:pt idx="14680">
                  <c:v>1.2400000000000001E-10</c:v>
                </c:pt>
                <c:pt idx="14681">
                  <c:v>1.27E-10</c:v>
                </c:pt>
                <c:pt idx="14682">
                  <c:v>1.2199999999999999E-10</c:v>
                </c:pt>
                <c:pt idx="14683">
                  <c:v>1.2299999999999999E-10</c:v>
                </c:pt>
                <c:pt idx="14684">
                  <c:v>1.27E-10</c:v>
                </c:pt>
                <c:pt idx="14685">
                  <c:v>1.2299999999999999E-10</c:v>
                </c:pt>
                <c:pt idx="14686">
                  <c:v>1.35E-10</c:v>
                </c:pt>
                <c:pt idx="14687">
                  <c:v>1.2299999999999999E-10</c:v>
                </c:pt>
                <c:pt idx="14688">
                  <c:v>1.2999999999999999E-10</c:v>
                </c:pt>
                <c:pt idx="14689">
                  <c:v>1.21E-10</c:v>
                </c:pt>
                <c:pt idx="14690">
                  <c:v>1.2299999999999999E-10</c:v>
                </c:pt>
                <c:pt idx="14691">
                  <c:v>1.2299999999999999E-10</c:v>
                </c:pt>
                <c:pt idx="14692">
                  <c:v>1.2899999999999999E-10</c:v>
                </c:pt>
                <c:pt idx="14693">
                  <c:v>1.26E-10</c:v>
                </c:pt>
                <c:pt idx="14694">
                  <c:v>1.19E-10</c:v>
                </c:pt>
                <c:pt idx="14695">
                  <c:v>1.2400000000000001E-10</c:v>
                </c:pt>
                <c:pt idx="14696">
                  <c:v>1.2199999999999999E-10</c:v>
                </c:pt>
                <c:pt idx="14697">
                  <c:v>1.28E-10</c:v>
                </c:pt>
                <c:pt idx="14698">
                  <c:v>1.2899999999999999E-10</c:v>
                </c:pt>
                <c:pt idx="14699">
                  <c:v>1.27E-10</c:v>
                </c:pt>
                <c:pt idx="14700">
                  <c:v>1.2299999999999999E-10</c:v>
                </c:pt>
                <c:pt idx="14701">
                  <c:v>1.26E-10</c:v>
                </c:pt>
                <c:pt idx="14702">
                  <c:v>1.2999999999999999E-10</c:v>
                </c:pt>
                <c:pt idx="14703">
                  <c:v>1.2400000000000001E-10</c:v>
                </c:pt>
                <c:pt idx="14704">
                  <c:v>1.2999999999999999E-10</c:v>
                </c:pt>
                <c:pt idx="14705">
                  <c:v>1.15E-10</c:v>
                </c:pt>
                <c:pt idx="14706">
                  <c:v>1.26E-10</c:v>
                </c:pt>
                <c:pt idx="14707">
                  <c:v>1.2E-10</c:v>
                </c:pt>
                <c:pt idx="14708">
                  <c:v>1.3300000000000001E-10</c:v>
                </c:pt>
                <c:pt idx="14709">
                  <c:v>1.16E-10</c:v>
                </c:pt>
                <c:pt idx="14710">
                  <c:v>1.2299999999999999E-10</c:v>
                </c:pt>
                <c:pt idx="14711">
                  <c:v>1.16E-10</c:v>
                </c:pt>
                <c:pt idx="14712">
                  <c:v>1.2E-10</c:v>
                </c:pt>
                <c:pt idx="14713">
                  <c:v>1.27E-10</c:v>
                </c:pt>
                <c:pt idx="14714">
                  <c:v>1.2299999999999999E-10</c:v>
                </c:pt>
                <c:pt idx="14715">
                  <c:v>1.2899999999999999E-10</c:v>
                </c:pt>
                <c:pt idx="14716">
                  <c:v>1.34E-10</c:v>
                </c:pt>
                <c:pt idx="14717">
                  <c:v>1.26E-10</c:v>
                </c:pt>
                <c:pt idx="14718">
                  <c:v>1.21E-10</c:v>
                </c:pt>
                <c:pt idx="14719">
                  <c:v>1.2500000000000001E-10</c:v>
                </c:pt>
                <c:pt idx="14720">
                  <c:v>1.1800000000000001E-10</c:v>
                </c:pt>
                <c:pt idx="14721">
                  <c:v>1.2500000000000001E-10</c:v>
                </c:pt>
                <c:pt idx="14722">
                  <c:v>1.3200000000000001E-10</c:v>
                </c:pt>
                <c:pt idx="14723">
                  <c:v>1.15E-10</c:v>
                </c:pt>
                <c:pt idx="14724">
                  <c:v>1.34E-10</c:v>
                </c:pt>
                <c:pt idx="14725">
                  <c:v>1.21E-10</c:v>
                </c:pt>
                <c:pt idx="14726">
                  <c:v>1.2899999999999999E-10</c:v>
                </c:pt>
                <c:pt idx="14727">
                  <c:v>1.4700000000000001E-10</c:v>
                </c:pt>
                <c:pt idx="14728">
                  <c:v>1.2400000000000001E-10</c:v>
                </c:pt>
                <c:pt idx="14729">
                  <c:v>1.19E-10</c:v>
                </c:pt>
                <c:pt idx="14730">
                  <c:v>1.35E-10</c:v>
                </c:pt>
                <c:pt idx="14731">
                  <c:v>1.15E-10</c:v>
                </c:pt>
                <c:pt idx="14732">
                  <c:v>1.1700000000000001E-10</c:v>
                </c:pt>
                <c:pt idx="14733">
                  <c:v>1.2400000000000001E-10</c:v>
                </c:pt>
                <c:pt idx="14734">
                  <c:v>1.2400000000000001E-10</c:v>
                </c:pt>
                <c:pt idx="14735">
                  <c:v>1.21E-10</c:v>
                </c:pt>
                <c:pt idx="14736">
                  <c:v>1.3100000000000001E-10</c:v>
                </c:pt>
                <c:pt idx="14737">
                  <c:v>1.3200000000000001E-10</c:v>
                </c:pt>
                <c:pt idx="14738">
                  <c:v>1.28E-10</c:v>
                </c:pt>
                <c:pt idx="14739">
                  <c:v>1.19E-10</c:v>
                </c:pt>
                <c:pt idx="14740">
                  <c:v>1.2199999999999999E-10</c:v>
                </c:pt>
                <c:pt idx="14741">
                  <c:v>1.36E-10</c:v>
                </c:pt>
                <c:pt idx="14742">
                  <c:v>1.2299999999999999E-10</c:v>
                </c:pt>
                <c:pt idx="14743">
                  <c:v>1.12E-10</c:v>
                </c:pt>
                <c:pt idx="14744">
                  <c:v>1.1700000000000001E-10</c:v>
                </c:pt>
                <c:pt idx="14745">
                  <c:v>1.21E-10</c:v>
                </c:pt>
                <c:pt idx="14746">
                  <c:v>1.2299999999999999E-10</c:v>
                </c:pt>
                <c:pt idx="14747">
                  <c:v>1.15E-10</c:v>
                </c:pt>
                <c:pt idx="14748">
                  <c:v>1.28E-10</c:v>
                </c:pt>
                <c:pt idx="14749">
                  <c:v>1.2500000000000001E-10</c:v>
                </c:pt>
                <c:pt idx="14750">
                  <c:v>1.2E-10</c:v>
                </c:pt>
                <c:pt idx="14751">
                  <c:v>1.11E-10</c:v>
                </c:pt>
                <c:pt idx="14752">
                  <c:v>1.16E-10</c:v>
                </c:pt>
                <c:pt idx="14753">
                  <c:v>1.3799999999999999E-10</c:v>
                </c:pt>
                <c:pt idx="14754">
                  <c:v>1.16E-10</c:v>
                </c:pt>
                <c:pt idx="14755">
                  <c:v>1.2500000000000001E-10</c:v>
                </c:pt>
                <c:pt idx="14756">
                  <c:v>1.2500000000000001E-10</c:v>
                </c:pt>
                <c:pt idx="14757">
                  <c:v>1.2400000000000001E-10</c:v>
                </c:pt>
                <c:pt idx="14758">
                  <c:v>1.1399999999999999E-10</c:v>
                </c:pt>
                <c:pt idx="14759">
                  <c:v>1.1800000000000001E-10</c:v>
                </c:pt>
                <c:pt idx="14760">
                  <c:v>1.27E-10</c:v>
                </c:pt>
                <c:pt idx="14761">
                  <c:v>1.26E-10</c:v>
                </c:pt>
                <c:pt idx="14762">
                  <c:v>1.2199999999999999E-10</c:v>
                </c:pt>
                <c:pt idx="14763">
                  <c:v>1.2400000000000001E-10</c:v>
                </c:pt>
                <c:pt idx="14764">
                  <c:v>1.3200000000000001E-10</c:v>
                </c:pt>
                <c:pt idx="14765">
                  <c:v>1.09E-10</c:v>
                </c:pt>
                <c:pt idx="14766">
                  <c:v>1.2500000000000001E-10</c:v>
                </c:pt>
                <c:pt idx="14767">
                  <c:v>1.2899999999999999E-10</c:v>
                </c:pt>
                <c:pt idx="14768">
                  <c:v>1.19E-10</c:v>
                </c:pt>
                <c:pt idx="14769">
                  <c:v>1.2299999999999999E-10</c:v>
                </c:pt>
                <c:pt idx="14770">
                  <c:v>1.2299999999999999E-10</c:v>
                </c:pt>
                <c:pt idx="14771">
                  <c:v>1.42E-10</c:v>
                </c:pt>
                <c:pt idx="14772">
                  <c:v>1.26E-10</c:v>
                </c:pt>
                <c:pt idx="14773">
                  <c:v>1.26E-10</c:v>
                </c:pt>
                <c:pt idx="14774">
                  <c:v>1.43E-10</c:v>
                </c:pt>
                <c:pt idx="14775">
                  <c:v>1.19E-10</c:v>
                </c:pt>
                <c:pt idx="14776">
                  <c:v>1.3100000000000001E-10</c:v>
                </c:pt>
                <c:pt idx="14777">
                  <c:v>1.11E-10</c:v>
                </c:pt>
                <c:pt idx="14778">
                  <c:v>1.1800000000000001E-10</c:v>
                </c:pt>
                <c:pt idx="14779">
                  <c:v>1.2E-10</c:v>
                </c:pt>
                <c:pt idx="14780">
                  <c:v>1.2899999999999999E-10</c:v>
                </c:pt>
                <c:pt idx="14781">
                  <c:v>1.3900000000000001E-10</c:v>
                </c:pt>
                <c:pt idx="14782">
                  <c:v>1.2899999999999999E-10</c:v>
                </c:pt>
                <c:pt idx="14783">
                  <c:v>1.09E-10</c:v>
                </c:pt>
                <c:pt idx="14784">
                  <c:v>1.15E-10</c:v>
                </c:pt>
                <c:pt idx="14785">
                  <c:v>1.16E-10</c:v>
                </c:pt>
                <c:pt idx="14786">
                  <c:v>1.12E-10</c:v>
                </c:pt>
                <c:pt idx="14787">
                  <c:v>1.28E-10</c:v>
                </c:pt>
                <c:pt idx="14788">
                  <c:v>1.3699999999999999E-10</c:v>
                </c:pt>
                <c:pt idx="14789">
                  <c:v>1.19E-10</c:v>
                </c:pt>
                <c:pt idx="14790">
                  <c:v>1.12E-10</c:v>
                </c:pt>
                <c:pt idx="14791">
                  <c:v>1.19E-10</c:v>
                </c:pt>
                <c:pt idx="14792">
                  <c:v>1.2500000000000001E-10</c:v>
                </c:pt>
                <c:pt idx="14793">
                  <c:v>1.28E-10</c:v>
                </c:pt>
                <c:pt idx="14794">
                  <c:v>1.2400000000000001E-10</c:v>
                </c:pt>
                <c:pt idx="14795">
                  <c:v>1.2899999999999999E-10</c:v>
                </c:pt>
                <c:pt idx="14796">
                  <c:v>1.3699999999999999E-10</c:v>
                </c:pt>
                <c:pt idx="14797">
                  <c:v>1.2500000000000001E-10</c:v>
                </c:pt>
                <c:pt idx="14798">
                  <c:v>1.36E-10</c:v>
                </c:pt>
                <c:pt idx="14799">
                  <c:v>1.11E-10</c:v>
                </c:pt>
                <c:pt idx="14800">
                  <c:v>1.0999999999999999E-10</c:v>
                </c:pt>
                <c:pt idx="14801">
                  <c:v>1.13E-10</c:v>
                </c:pt>
                <c:pt idx="14802">
                  <c:v>1.2899999999999999E-10</c:v>
                </c:pt>
                <c:pt idx="14803">
                  <c:v>1.36E-10</c:v>
                </c:pt>
                <c:pt idx="14804">
                  <c:v>1.3100000000000001E-10</c:v>
                </c:pt>
                <c:pt idx="14805">
                  <c:v>1.1700000000000001E-10</c:v>
                </c:pt>
                <c:pt idx="14806">
                  <c:v>1.21E-10</c:v>
                </c:pt>
                <c:pt idx="14807">
                  <c:v>1.27E-10</c:v>
                </c:pt>
                <c:pt idx="14808">
                  <c:v>1.36E-10</c:v>
                </c:pt>
                <c:pt idx="14809">
                  <c:v>1.11E-10</c:v>
                </c:pt>
                <c:pt idx="14810">
                  <c:v>1.2199999999999999E-10</c:v>
                </c:pt>
                <c:pt idx="14811">
                  <c:v>1.27E-10</c:v>
                </c:pt>
                <c:pt idx="14812">
                  <c:v>1.42E-10</c:v>
                </c:pt>
                <c:pt idx="14813">
                  <c:v>1.28E-10</c:v>
                </c:pt>
                <c:pt idx="14814">
                  <c:v>1.2E-10</c:v>
                </c:pt>
                <c:pt idx="14815">
                  <c:v>1.1700000000000001E-10</c:v>
                </c:pt>
                <c:pt idx="14816">
                  <c:v>1.2299999999999999E-10</c:v>
                </c:pt>
                <c:pt idx="14817">
                  <c:v>1.21E-10</c:v>
                </c:pt>
                <c:pt idx="14818">
                  <c:v>1.3300000000000001E-10</c:v>
                </c:pt>
                <c:pt idx="14819">
                  <c:v>1.11E-10</c:v>
                </c:pt>
                <c:pt idx="14820">
                  <c:v>1.2400000000000001E-10</c:v>
                </c:pt>
                <c:pt idx="14821">
                  <c:v>1.13E-10</c:v>
                </c:pt>
                <c:pt idx="14822">
                  <c:v>1.3100000000000001E-10</c:v>
                </c:pt>
                <c:pt idx="14823">
                  <c:v>1.2E-10</c:v>
                </c:pt>
                <c:pt idx="14824">
                  <c:v>1.41E-10</c:v>
                </c:pt>
                <c:pt idx="14825">
                  <c:v>1.3300000000000001E-10</c:v>
                </c:pt>
                <c:pt idx="14826">
                  <c:v>1.35E-10</c:v>
                </c:pt>
                <c:pt idx="14827">
                  <c:v>1.27E-10</c:v>
                </c:pt>
                <c:pt idx="14828">
                  <c:v>1.16E-10</c:v>
                </c:pt>
                <c:pt idx="14829">
                  <c:v>1.12E-10</c:v>
                </c:pt>
                <c:pt idx="14830">
                  <c:v>1.2299999999999999E-10</c:v>
                </c:pt>
                <c:pt idx="14831">
                  <c:v>1.34E-10</c:v>
                </c:pt>
                <c:pt idx="14832">
                  <c:v>1.28E-10</c:v>
                </c:pt>
                <c:pt idx="14833">
                  <c:v>1.12E-10</c:v>
                </c:pt>
                <c:pt idx="14834">
                  <c:v>1.16E-10</c:v>
                </c:pt>
                <c:pt idx="14835">
                  <c:v>1.21E-10</c:v>
                </c:pt>
                <c:pt idx="14836">
                  <c:v>1.27E-10</c:v>
                </c:pt>
                <c:pt idx="14837">
                  <c:v>1.1399999999999999E-10</c:v>
                </c:pt>
                <c:pt idx="14838">
                  <c:v>1.28E-10</c:v>
                </c:pt>
                <c:pt idx="14839">
                  <c:v>1.2500000000000001E-10</c:v>
                </c:pt>
                <c:pt idx="14840">
                  <c:v>1.2899999999999999E-10</c:v>
                </c:pt>
                <c:pt idx="14841">
                  <c:v>1.16E-10</c:v>
                </c:pt>
                <c:pt idx="14842">
                  <c:v>1.2999999999999999E-10</c:v>
                </c:pt>
                <c:pt idx="14843">
                  <c:v>1.2899999999999999E-10</c:v>
                </c:pt>
                <c:pt idx="14844">
                  <c:v>1.35E-10</c:v>
                </c:pt>
                <c:pt idx="14845">
                  <c:v>1.2999999999999999E-10</c:v>
                </c:pt>
                <c:pt idx="14846">
                  <c:v>1.1800000000000001E-10</c:v>
                </c:pt>
                <c:pt idx="14847">
                  <c:v>1.3200000000000001E-10</c:v>
                </c:pt>
                <c:pt idx="14848">
                  <c:v>1.3200000000000001E-10</c:v>
                </c:pt>
                <c:pt idx="14849">
                  <c:v>1.19E-10</c:v>
                </c:pt>
                <c:pt idx="14850">
                  <c:v>1.2E-10</c:v>
                </c:pt>
                <c:pt idx="14851">
                  <c:v>1.15E-10</c:v>
                </c:pt>
                <c:pt idx="14852">
                  <c:v>1.2899999999999999E-10</c:v>
                </c:pt>
                <c:pt idx="14853">
                  <c:v>1.21E-10</c:v>
                </c:pt>
                <c:pt idx="14854">
                  <c:v>1.0999999999999999E-10</c:v>
                </c:pt>
                <c:pt idx="14855">
                  <c:v>1.35E-10</c:v>
                </c:pt>
                <c:pt idx="14856">
                  <c:v>1.35E-10</c:v>
                </c:pt>
                <c:pt idx="14857">
                  <c:v>1.2400000000000001E-10</c:v>
                </c:pt>
                <c:pt idx="14858">
                  <c:v>1.2E-10</c:v>
                </c:pt>
                <c:pt idx="14859">
                  <c:v>1.1800000000000001E-10</c:v>
                </c:pt>
                <c:pt idx="14860">
                  <c:v>1.3100000000000001E-10</c:v>
                </c:pt>
                <c:pt idx="14861">
                  <c:v>1.1399999999999999E-10</c:v>
                </c:pt>
                <c:pt idx="14862">
                  <c:v>1.16E-10</c:v>
                </c:pt>
                <c:pt idx="14863">
                  <c:v>1.19E-10</c:v>
                </c:pt>
                <c:pt idx="14864">
                  <c:v>1.27E-10</c:v>
                </c:pt>
                <c:pt idx="14865">
                  <c:v>1.2899999999999999E-10</c:v>
                </c:pt>
                <c:pt idx="14866">
                  <c:v>1.1700000000000001E-10</c:v>
                </c:pt>
                <c:pt idx="14867">
                  <c:v>1.21E-10</c:v>
                </c:pt>
                <c:pt idx="14868">
                  <c:v>1.28E-10</c:v>
                </c:pt>
                <c:pt idx="14869">
                  <c:v>1.3300000000000001E-10</c:v>
                </c:pt>
                <c:pt idx="14870">
                  <c:v>1.2400000000000001E-10</c:v>
                </c:pt>
                <c:pt idx="14871">
                  <c:v>1.28E-10</c:v>
                </c:pt>
                <c:pt idx="14872">
                  <c:v>1.2299999999999999E-10</c:v>
                </c:pt>
                <c:pt idx="14873">
                  <c:v>1.1800000000000001E-10</c:v>
                </c:pt>
                <c:pt idx="14874">
                  <c:v>1.1700000000000001E-10</c:v>
                </c:pt>
                <c:pt idx="14875">
                  <c:v>1.21E-10</c:v>
                </c:pt>
                <c:pt idx="14876">
                  <c:v>1.13E-10</c:v>
                </c:pt>
                <c:pt idx="14877">
                  <c:v>1.1800000000000001E-10</c:v>
                </c:pt>
                <c:pt idx="14878">
                  <c:v>1.2400000000000001E-10</c:v>
                </c:pt>
                <c:pt idx="14879">
                  <c:v>1.2199999999999999E-10</c:v>
                </c:pt>
                <c:pt idx="14880">
                  <c:v>1.1700000000000001E-10</c:v>
                </c:pt>
                <c:pt idx="14881">
                  <c:v>1.12E-10</c:v>
                </c:pt>
                <c:pt idx="14882">
                  <c:v>1.2199999999999999E-10</c:v>
                </c:pt>
                <c:pt idx="14883">
                  <c:v>1.13E-10</c:v>
                </c:pt>
                <c:pt idx="14884">
                  <c:v>1.1800000000000001E-10</c:v>
                </c:pt>
                <c:pt idx="14885">
                  <c:v>1.2500000000000001E-10</c:v>
                </c:pt>
                <c:pt idx="14886">
                  <c:v>1.16E-10</c:v>
                </c:pt>
                <c:pt idx="14887">
                  <c:v>1.1700000000000001E-10</c:v>
                </c:pt>
                <c:pt idx="14888">
                  <c:v>1.19E-10</c:v>
                </c:pt>
                <c:pt idx="14889">
                  <c:v>1.1700000000000001E-10</c:v>
                </c:pt>
                <c:pt idx="14890">
                  <c:v>1.3100000000000001E-10</c:v>
                </c:pt>
                <c:pt idx="14891">
                  <c:v>1.13E-10</c:v>
                </c:pt>
                <c:pt idx="14892">
                  <c:v>1.2500000000000001E-10</c:v>
                </c:pt>
                <c:pt idx="14893">
                  <c:v>1.27E-10</c:v>
                </c:pt>
                <c:pt idx="14894">
                  <c:v>1.27E-10</c:v>
                </c:pt>
                <c:pt idx="14895">
                  <c:v>1.12E-10</c:v>
                </c:pt>
                <c:pt idx="14896">
                  <c:v>1.2199999999999999E-10</c:v>
                </c:pt>
                <c:pt idx="14897">
                  <c:v>1.27E-10</c:v>
                </c:pt>
                <c:pt idx="14898">
                  <c:v>1.28E-10</c:v>
                </c:pt>
                <c:pt idx="14899">
                  <c:v>1.2E-10</c:v>
                </c:pt>
                <c:pt idx="14900">
                  <c:v>1.2299999999999999E-10</c:v>
                </c:pt>
                <c:pt idx="14901">
                  <c:v>1.2E-10</c:v>
                </c:pt>
                <c:pt idx="14902">
                  <c:v>1.2199999999999999E-10</c:v>
                </c:pt>
                <c:pt idx="14903">
                  <c:v>1.2E-10</c:v>
                </c:pt>
                <c:pt idx="14904">
                  <c:v>1.2500000000000001E-10</c:v>
                </c:pt>
                <c:pt idx="14905">
                  <c:v>1.2199999999999999E-10</c:v>
                </c:pt>
                <c:pt idx="14906">
                  <c:v>1.26E-10</c:v>
                </c:pt>
                <c:pt idx="14907">
                  <c:v>1.3100000000000001E-10</c:v>
                </c:pt>
                <c:pt idx="14908">
                  <c:v>1.15E-10</c:v>
                </c:pt>
                <c:pt idx="14909">
                  <c:v>1.36E-10</c:v>
                </c:pt>
                <c:pt idx="14910">
                  <c:v>1.1399999999999999E-10</c:v>
                </c:pt>
                <c:pt idx="14911">
                  <c:v>1.16E-10</c:v>
                </c:pt>
                <c:pt idx="14912">
                  <c:v>1.2500000000000001E-10</c:v>
                </c:pt>
                <c:pt idx="14913">
                  <c:v>1.16E-10</c:v>
                </c:pt>
                <c:pt idx="14914">
                  <c:v>1.2299999999999999E-10</c:v>
                </c:pt>
                <c:pt idx="14915">
                  <c:v>1.19E-10</c:v>
                </c:pt>
                <c:pt idx="14916">
                  <c:v>1.21E-10</c:v>
                </c:pt>
                <c:pt idx="14917">
                  <c:v>1.15E-10</c:v>
                </c:pt>
                <c:pt idx="14918">
                  <c:v>1.2899999999999999E-10</c:v>
                </c:pt>
                <c:pt idx="14919">
                  <c:v>1.28E-10</c:v>
                </c:pt>
                <c:pt idx="14920">
                  <c:v>1.21E-10</c:v>
                </c:pt>
                <c:pt idx="14921">
                  <c:v>1.2400000000000001E-10</c:v>
                </c:pt>
                <c:pt idx="14922">
                  <c:v>1.3300000000000001E-10</c:v>
                </c:pt>
                <c:pt idx="14923">
                  <c:v>1.21E-10</c:v>
                </c:pt>
                <c:pt idx="14924">
                  <c:v>1.26E-10</c:v>
                </c:pt>
                <c:pt idx="14925">
                  <c:v>1.2E-10</c:v>
                </c:pt>
                <c:pt idx="14926">
                  <c:v>1.3300000000000001E-10</c:v>
                </c:pt>
                <c:pt idx="14927">
                  <c:v>1.15E-10</c:v>
                </c:pt>
                <c:pt idx="14928">
                  <c:v>1.21E-10</c:v>
                </c:pt>
                <c:pt idx="14929">
                  <c:v>1.3300000000000001E-10</c:v>
                </c:pt>
                <c:pt idx="14930">
                  <c:v>1.16E-10</c:v>
                </c:pt>
                <c:pt idx="14931">
                  <c:v>1.26E-10</c:v>
                </c:pt>
                <c:pt idx="14932">
                  <c:v>1.3100000000000001E-10</c:v>
                </c:pt>
                <c:pt idx="14933">
                  <c:v>1.15E-10</c:v>
                </c:pt>
                <c:pt idx="14934">
                  <c:v>1.19E-10</c:v>
                </c:pt>
                <c:pt idx="14935">
                  <c:v>1.1800000000000001E-10</c:v>
                </c:pt>
                <c:pt idx="14936">
                  <c:v>1.16E-10</c:v>
                </c:pt>
                <c:pt idx="14937">
                  <c:v>1.2199999999999999E-10</c:v>
                </c:pt>
                <c:pt idx="14938">
                  <c:v>1.1700000000000001E-10</c:v>
                </c:pt>
                <c:pt idx="14939">
                  <c:v>1.04E-10</c:v>
                </c:pt>
                <c:pt idx="14940">
                  <c:v>1.2199999999999999E-10</c:v>
                </c:pt>
                <c:pt idx="14941">
                  <c:v>1.26E-10</c:v>
                </c:pt>
                <c:pt idx="14942">
                  <c:v>1.28E-10</c:v>
                </c:pt>
                <c:pt idx="14943">
                  <c:v>1.2299999999999999E-10</c:v>
                </c:pt>
                <c:pt idx="14944">
                  <c:v>1.15E-10</c:v>
                </c:pt>
                <c:pt idx="14945">
                  <c:v>1.27E-10</c:v>
                </c:pt>
                <c:pt idx="14946">
                  <c:v>1.27E-10</c:v>
                </c:pt>
                <c:pt idx="14947">
                  <c:v>1.2400000000000001E-10</c:v>
                </c:pt>
                <c:pt idx="14948">
                  <c:v>1.2899999999999999E-10</c:v>
                </c:pt>
                <c:pt idx="14949">
                  <c:v>1.19E-10</c:v>
                </c:pt>
                <c:pt idx="14950">
                  <c:v>1.2E-10</c:v>
                </c:pt>
                <c:pt idx="14951">
                  <c:v>1.2400000000000001E-10</c:v>
                </c:pt>
                <c:pt idx="14952">
                  <c:v>1.35E-10</c:v>
                </c:pt>
                <c:pt idx="14953">
                  <c:v>1.2500000000000001E-10</c:v>
                </c:pt>
                <c:pt idx="14954">
                  <c:v>1.15E-10</c:v>
                </c:pt>
                <c:pt idx="14955">
                  <c:v>1.1800000000000001E-10</c:v>
                </c:pt>
                <c:pt idx="14956">
                  <c:v>1.2E-10</c:v>
                </c:pt>
                <c:pt idx="14957">
                  <c:v>1.1800000000000001E-10</c:v>
                </c:pt>
                <c:pt idx="14958">
                  <c:v>1.28E-10</c:v>
                </c:pt>
                <c:pt idx="14959">
                  <c:v>1.28E-10</c:v>
                </c:pt>
                <c:pt idx="14960">
                  <c:v>1.21E-10</c:v>
                </c:pt>
                <c:pt idx="14961">
                  <c:v>1.16E-10</c:v>
                </c:pt>
                <c:pt idx="14962">
                  <c:v>1.12E-10</c:v>
                </c:pt>
                <c:pt idx="14963">
                  <c:v>1.2199999999999999E-10</c:v>
                </c:pt>
                <c:pt idx="14964">
                  <c:v>1.2299999999999999E-10</c:v>
                </c:pt>
                <c:pt idx="14965">
                  <c:v>1.13E-10</c:v>
                </c:pt>
                <c:pt idx="14966">
                  <c:v>1.2400000000000001E-10</c:v>
                </c:pt>
                <c:pt idx="14967">
                  <c:v>1.3100000000000001E-10</c:v>
                </c:pt>
                <c:pt idx="14968">
                  <c:v>1.2999999999999999E-10</c:v>
                </c:pt>
                <c:pt idx="14969">
                  <c:v>1.2999999999999999E-10</c:v>
                </c:pt>
                <c:pt idx="14970">
                  <c:v>1.34E-10</c:v>
                </c:pt>
                <c:pt idx="14971">
                  <c:v>1.2199999999999999E-10</c:v>
                </c:pt>
                <c:pt idx="14972">
                  <c:v>1.2199999999999999E-10</c:v>
                </c:pt>
                <c:pt idx="14973">
                  <c:v>1.27E-10</c:v>
                </c:pt>
                <c:pt idx="14974">
                  <c:v>1.2400000000000001E-10</c:v>
                </c:pt>
                <c:pt idx="14975">
                  <c:v>1.16E-10</c:v>
                </c:pt>
                <c:pt idx="14976">
                  <c:v>1.28E-10</c:v>
                </c:pt>
                <c:pt idx="14977">
                  <c:v>1.4399999999999999E-10</c:v>
                </c:pt>
                <c:pt idx="14978">
                  <c:v>1.2400000000000001E-10</c:v>
                </c:pt>
                <c:pt idx="14979">
                  <c:v>1.3200000000000001E-10</c:v>
                </c:pt>
                <c:pt idx="14980">
                  <c:v>1.2400000000000001E-10</c:v>
                </c:pt>
                <c:pt idx="14981">
                  <c:v>1.15E-10</c:v>
                </c:pt>
                <c:pt idx="14982">
                  <c:v>1.16E-10</c:v>
                </c:pt>
                <c:pt idx="14983">
                  <c:v>1.2E-10</c:v>
                </c:pt>
                <c:pt idx="14984">
                  <c:v>1.15E-10</c:v>
                </c:pt>
                <c:pt idx="14985">
                  <c:v>1.2500000000000001E-10</c:v>
                </c:pt>
                <c:pt idx="14986">
                  <c:v>1.26E-10</c:v>
                </c:pt>
                <c:pt idx="14987">
                  <c:v>1.2400000000000001E-10</c:v>
                </c:pt>
                <c:pt idx="14988">
                  <c:v>1.27E-10</c:v>
                </c:pt>
                <c:pt idx="14989">
                  <c:v>1.1700000000000001E-10</c:v>
                </c:pt>
                <c:pt idx="14990">
                  <c:v>1.2E-10</c:v>
                </c:pt>
                <c:pt idx="14991">
                  <c:v>1.15E-10</c:v>
                </c:pt>
                <c:pt idx="14992">
                  <c:v>1.1800000000000001E-10</c:v>
                </c:pt>
                <c:pt idx="14993">
                  <c:v>1.12E-10</c:v>
                </c:pt>
                <c:pt idx="14994">
                  <c:v>1.1800000000000001E-10</c:v>
                </c:pt>
                <c:pt idx="14995">
                  <c:v>1.19E-10</c:v>
                </c:pt>
                <c:pt idx="14996">
                  <c:v>1.26E-10</c:v>
                </c:pt>
                <c:pt idx="14997">
                  <c:v>1.19E-10</c:v>
                </c:pt>
                <c:pt idx="14998">
                  <c:v>1.27E-10</c:v>
                </c:pt>
                <c:pt idx="14999">
                  <c:v>1.3699999999999999E-10</c:v>
                </c:pt>
                <c:pt idx="15000">
                  <c:v>1.2400000000000001E-10</c:v>
                </c:pt>
                <c:pt idx="15001">
                  <c:v>1.1800000000000001E-10</c:v>
                </c:pt>
                <c:pt idx="15002">
                  <c:v>1.3699999999999999E-10</c:v>
                </c:pt>
                <c:pt idx="15003">
                  <c:v>1.2500000000000001E-10</c:v>
                </c:pt>
                <c:pt idx="15004">
                  <c:v>1.26E-10</c:v>
                </c:pt>
                <c:pt idx="15005">
                  <c:v>1.21E-10</c:v>
                </c:pt>
                <c:pt idx="15006">
                  <c:v>1.1800000000000001E-10</c:v>
                </c:pt>
                <c:pt idx="15007">
                  <c:v>1.13E-10</c:v>
                </c:pt>
                <c:pt idx="15008">
                  <c:v>1.15E-10</c:v>
                </c:pt>
                <c:pt idx="15009">
                  <c:v>1.2299999999999999E-10</c:v>
                </c:pt>
                <c:pt idx="15010">
                  <c:v>1.2E-10</c:v>
                </c:pt>
                <c:pt idx="15011">
                  <c:v>1.13E-10</c:v>
                </c:pt>
                <c:pt idx="15012">
                  <c:v>1.2999999999999999E-10</c:v>
                </c:pt>
                <c:pt idx="15013">
                  <c:v>1.2400000000000001E-10</c:v>
                </c:pt>
                <c:pt idx="15014">
                  <c:v>1.26E-10</c:v>
                </c:pt>
                <c:pt idx="15015">
                  <c:v>1.2500000000000001E-10</c:v>
                </c:pt>
                <c:pt idx="15016">
                  <c:v>1.2199999999999999E-10</c:v>
                </c:pt>
                <c:pt idx="15017">
                  <c:v>1.21E-10</c:v>
                </c:pt>
                <c:pt idx="15018">
                  <c:v>1.3300000000000001E-10</c:v>
                </c:pt>
                <c:pt idx="15019">
                  <c:v>1.2999999999999999E-10</c:v>
                </c:pt>
                <c:pt idx="15020">
                  <c:v>1.11E-10</c:v>
                </c:pt>
                <c:pt idx="15021">
                  <c:v>1.1800000000000001E-10</c:v>
                </c:pt>
                <c:pt idx="15022">
                  <c:v>1.3300000000000001E-10</c:v>
                </c:pt>
                <c:pt idx="15023">
                  <c:v>1.11E-10</c:v>
                </c:pt>
                <c:pt idx="15024">
                  <c:v>1.2400000000000001E-10</c:v>
                </c:pt>
                <c:pt idx="15025">
                  <c:v>1.0999999999999999E-10</c:v>
                </c:pt>
                <c:pt idx="15026">
                  <c:v>1.15E-10</c:v>
                </c:pt>
                <c:pt idx="15027">
                  <c:v>1.04E-10</c:v>
                </c:pt>
                <c:pt idx="15028">
                  <c:v>1.3100000000000001E-10</c:v>
                </c:pt>
                <c:pt idx="15029">
                  <c:v>1.13E-10</c:v>
                </c:pt>
                <c:pt idx="15030">
                  <c:v>1.3100000000000001E-10</c:v>
                </c:pt>
                <c:pt idx="15031">
                  <c:v>1.1399999999999999E-10</c:v>
                </c:pt>
                <c:pt idx="15032">
                  <c:v>1.1700000000000001E-10</c:v>
                </c:pt>
                <c:pt idx="15033">
                  <c:v>1.04E-10</c:v>
                </c:pt>
                <c:pt idx="15034">
                  <c:v>1.2E-10</c:v>
                </c:pt>
                <c:pt idx="15035">
                  <c:v>1.1700000000000001E-10</c:v>
                </c:pt>
                <c:pt idx="15036">
                  <c:v>1.28E-10</c:v>
                </c:pt>
                <c:pt idx="15037">
                  <c:v>1.2199999999999999E-10</c:v>
                </c:pt>
                <c:pt idx="15038">
                  <c:v>1.15E-10</c:v>
                </c:pt>
                <c:pt idx="15039">
                  <c:v>1.3100000000000001E-10</c:v>
                </c:pt>
                <c:pt idx="15040">
                  <c:v>1.2500000000000001E-10</c:v>
                </c:pt>
                <c:pt idx="15041">
                  <c:v>1.15E-10</c:v>
                </c:pt>
                <c:pt idx="15042">
                  <c:v>1.2199999999999999E-10</c:v>
                </c:pt>
                <c:pt idx="15043">
                  <c:v>1.2400000000000001E-10</c:v>
                </c:pt>
                <c:pt idx="15044">
                  <c:v>1.2199999999999999E-10</c:v>
                </c:pt>
                <c:pt idx="15045">
                  <c:v>1.16E-10</c:v>
                </c:pt>
                <c:pt idx="15046">
                  <c:v>1.19E-10</c:v>
                </c:pt>
                <c:pt idx="15047">
                  <c:v>1.1800000000000001E-10</c:v>
                </c:pt>
                <c:pt idx="15048">
                  <c:v>1.2E-10</c:v>
                </c:pt>
                <c:pt idx="15049">
                  <c:v>1.19E-10</c:v>
                </c:pt>
                <c:pt idx="15050">
                  <c:v>1.21E-10</c:v>
                </c:pt>
                <c:pt idx="15051">
                  <c:v>1.19E-10</c:v>
                </c:pt>
                <c:pt idx="15052">
                  <c:v>1.15E-10</c:v>
                </c:pt>
                <c:pt idx="15053">
                  <c:v>1.3100000000000001E-10</c:v>
                </c:pt>
                <c:pt idx="15054">
                  <c:v>1.12E-10</c:v>
                </c:pt>
                <c:pt idx="15055">
                  <c:v>1.1700000000000001E-10</c:v>
                </c:pt>
                <c:pt idx="15056">
                  <c:v>1.2400000000000001E-10</c:v>
                </c:pt>
                <c:pt idx="15057">
                  <c:v>1.04E-10</c:v>
                </c:pt>
                <c:pt idx="15058">
                  <c:v>1.3200000000000001E-10</c:v>
                </c:pt>
                <c:pt idx="15059">
                  <c:v>1.2199999999999999E-10</c:v>
                </c:pt>
                <c:pt idx="15060">
                  <c:v>1.27E-10</c:v>
                </c:pt>
                <c:pt idx="15061">
                  <c:v>1.13E-10</c:v>
                </c:pt>
                <c:pt idx="15062">
                  <c:v>1.13E-10</c:v>
                </c:pt>
                <c:pt idx="15063">
                  <c:v>1.3699999999999999E-10</c:v>
                </c:pt>
                <c:pt idx="15064">
                  <c:v>1.36E-10</c:v>
                </c:pt>
                <c:pt idx="15065">
                  <c:v>1.2500000000000001E-10</c:v>
                </c:pt>
                <c:pt idx="15066">
                  <c:v>1.3100000000000001E-10</c:v>
                </c:pt>
                <c:pt idx="15067">
                  <c:v>1.21E-10</c:v>
                </c:pt>
                <c:pt idx="15068">
                  <c:v>1.2899999999999999E-10</c:v>
                </c:pt>
                <c:pt idx="15069">
                  <c:v>1.16E-10</c:v>
                </c:pt>
                <c:pt idx="15070">
                  <c:v>1.3300000000000001E-10</c:v>
                </c:pt>
                <c:pt idx="15071">
                  <c:v>1.11E-10</c:v>
                </c:pt>
                <c:pt idx="15072">
                  <c:v>1.27E-10</c:v>
                </c:pt>
                <c:pt idx="15073">
                  <c:v>1.19E-10</c:v>
                </c:pt>
                <c:pt idx="15074">
                  <c:v>1.2199999999999999E-10</c:v>
                </c:pt>
                <c:pt idx="15075">
                  <c:v>1.26E-10</c:v>
                </c:pt>
                <c:pt idx="15076">
                  <c:v>1.27E-10</c:v>
                </c:pt>
                <c:pt idx="15077">
                  <c:v>1.3200000000000001E-10</c:v>
                </c:pt>
                <c:pt idx="15078">
                  <c:v>1.3100000000000001E-10</c:v>
                </c:pt>
                <c:pt idx="15079">
                  <c:v>1.21E-10</c:v>
                </c:pt>
                <c:pt idx="15080">
                  <c:v>1.27E-10</c:v>
                </c:pt>
                <c:pt idx="15081">
                  <c:v>1.2400000000000001E-10</c:v>
                </c:pt>
                <c:pt idx="15082">
                  <c:v>1.1700000000000001E-10</c:v>
                </c:pt>
                <c:pt idx="15083">
                  <c:v>1.35E-10</c:v>
                </c:pt>
                <c:pt idx="15084">
                  <c:v>1.19E-10</c:v>
                </c:pt>
                <c:pt idx="15085">
                  <c:v>1.2E-10</c:v>
                </c:pt>
                <c:pt idx="15086">
                  <c:v>1.2899999999999999E-10</c:v>
                </c:pt>
                <c:pt idx="15087">
                  <c:v>1.21E-10</c:v>
                </c:pt>
                <c:pt idx="15088">
                  <c:v>1.3100000000000001E-10</c:v>
                </c:pt>
                <c:pt idx="15089">
                  <c:v>1.27E-10</c:v>
                </c:pt>
                <c:pt idx="15090">
                  <c:v>1.26E-10</c:v>
                </c:pt>
                <c:pt idx="15091">
                  <c:v>1.2E-10</c:v>
                </c:pt>
                <c:pt idx="15092">
                  <c:v>1.2400000000000001E-10</c:v>
                </c:pt>
                <c:pt idx="15093">
                  <c:v>1.08E-10</c:v>
                </c:pt>
                <c:pt idx="15094">
                  <c:v>1.2199999999999999E-10</c:v>
                </c:pt>
                <c:pt idx="15095">
                  <c:v>1.21E-10</c:v>
                </c:pt>
                <c:pt idx="15096">
                  <c:v>1.2999999999999999E-10</c:v>
                </c:pt>
                <c:pt idx="15097">
                  <c:v>1.28E-10</c:v>
                </c:pt>
                <c:pt idx="15098">
                  <c:v>1.0700000000000001E-10</c:v>
                </c:pt>
                <c:pt idx="15099">
                  <c:v>1.2199999999999999E-10</c:v>
                </c:pt>
                <c:pt idx="15100">
                  <c:v>1.19E-10</c:v>
                </c:pt>
                <c:pt idx="15101">
                  <c:v>1.3900000000000001E-10</c:v>
                </c:pt>
                <c:pt idx="15102">
                  <c:v>1.1399999999999999E-10</c:v>
                </c:pt>
                <c:pt idx="15103">
                  <c:v>1.2199999999999999E-10</c:v>
                </c:pt>
                <c:pt idx="15104">
                  <c:v>1.2500000000000001E-10</c:v>
                </c:pt>
                <c:pt idx="15105">
                  <c:v>1.4700000000000001E-10</c:v>
                </c:pt>
                <c:pt idx="15106">
                  <c:v>1.16E-10</c:v>
                </c:pt>
                <c:pt idx="15107">
                  <c:v>1.27E-10</c:v>
                </c:pt>
                <c:pt idx="15108">
                  <c:v>1.28E-10</c:v>
                </c:pt>
                <c:pt idx="15109">
                  <c:v>1.2299999999999999E-10</c:v>
                </c:pt>
                <c:pt idx="15110">
                  <c:v>1.11E-10</c:v>
                </c:pt>
                <c:pt idx="15111">
                  <c:v>1.27E-10</c:v>
                </c:pt>
                <c:pt idx="15112">
                  <c:v>1.13E-10</c:v>
                </c:pt>
                <c:pt idx="15113">
                  <c:v>1.2199999999999999E-10</c:v>
                </c:pt>
                <c:pt idx="15114">
                  <c:v>1.2299999999999999E-10</c:v>
                </c:pt>
                <c:pt idx="15115">
                  <c:v>1.2999999999999999E-10</c:v>
                </c:pt>
                <c:pt idx="15116">
                  <c:v>1.21E-10</c:v>
                </c:pt>
                <c:pt idx="15117">
                  <c:v>1.02E-10</c:v>
                </c:pt>
                <c:pt idx="15118">
                  <c:v>1.2199999999999999E-10</c:v>
                </c:pt>
                <c:pt idx="15119">
                  <c:v>1.26E-10</c:v>
                </c:pt>
                <c:pt idx="15120">
                  <c:v>1.0700000000000001E-10</c:v>
                </c:pt>
                <c:pt idx="15121">
                  <c:v>1.16E-10</c:v>
                </c:pt>
                <c:pt idx="15122">
                  <c:v>1.15E-10</c:v>
                </c:pt>
                <c:pt idx="15123">
                  <c:v>1.2500000000000001E-10</c:v>
                </c:pt>
                <c:pt idx="15124">
                  <c:v>1.11E-10</c:v>
                </c:pt>
                <c:pt idx="15125">
                  <c:v>1.2500000000000001E-10</c:v>
                </c:pt>
                <c:pt idx="15126">
                  <c:v>1.2E-10</c:v>
                </c:pt>
                <c:pt idx="15127">
                  <c:v>1.2400000000000001E-10</c:v>
                </c:pt>
                <c:pt idx="15128">
                  <c:v>1.2299999999999999E-10</c:v>
                </c:pt>
                <c:pt idx="15129">
                  <c:v>1.2199999999999999E-10</c:v>
                </c:pt>
                <c:pt idx="15130">
                  <c:v>1.28E-10</c:v>
                </c:pt>
                <c:pt idx="15131">
                  <c:v>1.2999999999999999E-10</c:v>
                </c:pt>
                <c:pt idx="15132">
                  <c:v>1.2999999999999999E-10</c:v>
                </c:pt>
                <c:pt idx="15133">
                  <c:v>1.2299999999999999E-10</c:v>
                </c:pt>
                <c:pt idx="15134">
                  <c:v>1.09E-10</c:v>
                </c:pt>
                <c:pt idx="15135">
                  <c:v>1.3200000000000001E-10</c:v>
                </c:pt>
                <c:pt idx="15136">
                  <c:v>1.1700000000000001E-10</c:v>
                </c:pt>
                <c:pt idx="15137">
                  <c:v>1.19E-10</c:v>
                </c:pt>
                <c:pt idx="15138">
                  <c:v>1.2199999999999999E-10</c:v>
                </c:pt>
                <c:pt idx="15139">
                  <c:v>1.2500000000000001E-10</c:v>
                </c:pt>
                <c:pt idx="15140">
                  <c:v>1.35E-10</c:v>
                </c:pt>
                <c:pt idx="15141">
                  <c:v>1.4000000000000001E-10</c:v>
                </c:pt>
                <c:pt idx="15142">
                  <c:v>1.1700000000000001E-10</c:v>
                </c:pt>
                <c:pt idx="15143">
                  <c:v>1.28E-10</c:v>
                </c:pt>
                <c:pt idx="15144">
                  <c:v>1.2299999999999999E-10</c:v>
                </c:pt>
                <c:pt idx="15145">
                  <c:v>1.28E-10</c:v>
                </c:pt>
                <c:pt idx="15146">
                  <c:v>1.13E-10</c:v>
                </c:pt>
                <c:pt idx="15147">
                  <c:v>1.26E-10</c:v>
                </c:pt>
                <c:pt idx="15148">
                  <c:v>1.1399999999999999E-10</c:v>
                </c:pt>
                <c:pt idx="15149">
                  <c:v>1.3799999999999999E-10</c:v>
                </c:pt>
                <c:pt idx="15150">
                  <c:v>1.2E-10</c:v>
                </c:pt>
                <c:pt idx="15151">
                  <c:v>1.1700000000000001E-10</c:v>
                </c:pt>
                <c:pt idx="15152">
                  <c:v>1.28E-10</c:v>
                </c:pt>
                <c:pt idx="15153">
                  <c:v>1.2400000000000001E-10</c:v>
                </c:pt>
                <c:pt idx="15154">
                  <c:v>1.1700000000000001E-10</c:v>
                </c:pt>
                <c:pt idx="15155">
                  <c:v>1.15E-10</c:v>
                </c:pt>
                <c:pt idx="15156">
                  <c:v>1.16E-10</c:v>
                </c:pt>
                <c:pt idx="15157">
                  <c:v>1.21E-10</c:v>
                </c:pt>
                <c:pt idx="15158">
                  <c:v>1.19E-10</c:v>
                </c:pt>
                <c:pt idx="15159">
                  <c:v>1.2400000000000001E-10</c:v>
                </c:pt>
                <c:pt idx="15160">
                  <c:v>1.26E-10</c:v>
                </c:pt>
                <c:pt idx="15161">
                  <c:v>1.2400000000000001E-10</c:v>
                </c:pt>
                <c:pt idx="15162">
                  <c:v>1.2E-10</c:v>
                </c:pt>
                <c:pt idx="15163">
                  <c:v>1.21E-10</c:v>
                </c:pt>
                <c:pt idx="15164">
                  <c:v>1.2199999999999999E-10</c:v>
                </c:pt>
                <c:pt idx="15165">
                  <c:v>1.2199999999999999E-10</c:v>
                </c:pt>
                <c:pt idx="15166">
                  <c:v>1.28E-10</c:v>
                </c:pt>
                <c:pt idx="15167">
                  <c:v>1.26E-10</c:v>
                </c:pt>
                <c:pt idx="15168">
                  <c:v>1.3300000000000001E-10</c:v>
                </c:pt>
                <c:pt idx="15169">
                  <c:v>1.1399999999999999E-10</c:v>
                </c:pt>
                <c:pt idx="15170">
                  <c:v>1.1700000000000001E-10</c:v>
                </c:pt>
                <c:pt idx="15171">
                  <c:v>1.2299999999999999E-10</c:v>
                </c:pt>
                <c:pt idx="15172">
                  <c:v>1.2400000000000001E-10</c:v>
                </c:pt>
                <c:pt idx="15173">
                  <c:v>1.12E-10</c:v>
                </c:pt>
                <c:pt idx="15174">
                  <c:v>1.1399999999999999E-10</c:v>
                </c:pt>
                <c:pt idx="15175">
                  <c:v>1.26E-10</c:v>
                </c:pt>
                <c:pt idx="15176">
                  <c:v>1.0700000000000001E-10</c:v>
                </c:pt>
                <c:pt idx="15177">
                  <c:v>1.21E-10</c:v>
                </c:pt>
                <c:pt idx="15178">
                  <c:v>1.09E-10</c:v>
                </c:pt>
                <c:pt idx="15179">
                  <c:v>1.1800000000000001E-10</c:v>
                </c:pt>
                <c:pt idx="15180">
                  <c:v>1.21E-10</c:v>
                </c:pt>
                <c:pt idx="15181">
                  <c:v>1.2199999999999999E-10</c:v>
                </c:pt>
                <c:pt idx="15182">
                  <c:v>1.2E-10</c:v>
                </c:pt>
                <c:pt idx="15183">
                  <c:v>1.1700000000000001E-10</c:v>
                </c:pt>
                <c:pt idx="15184">
                  <c:v>1.1399999999999999E-10</c:v>
                </c:pt>
                <c:pt idx="15185">
                  <c:v>1.2500000000000001E-10</c:v>
                </c:pt>
                <c:pt idx="15186">
                  <c:v>1.1700000000000001E-10</c:v>
                </c:pt>
                <c:pt idx="15187">
                  <c:v>1.1800000000000001E-10</c:v>
                </c:pt>
                <c:pt idx="15188">
                  <c:v>1.19E-10</c:v>
                </c:pt>
                <c:pt idx="15189">
                  <c:v>1.2400000000000001E-10</c:v>
                </c:pt>
                <c:pt idx="15190">
                  <c:v>1.2500000000000001E-10</c:v>
                </c:pt>
                <c:pt idx="15191">
                  <c:v>1.19E-10</c:v>
                </c:pt>
                <c:pt idx="15192">
                  <c:v>1.19E-10</c:v>
                </c:pt>
                <c:pt idx="15193">
                  <c:v>1.43E-10</c:v>
                </c:pt>
                <c:pt idx="15194">
                  <c:v>1.27E-10</c:v>
                </c:pt>
                <c:pt idx="15195">
                  <c:v>1.11E-10</c:v>
                </c:pt>
                <c:pt idx="15196">
                  <c:v>1.1800000000000001E-10</c:v>
                </c:pt>
                <c:pt idx="15197">
                  <c:v>1.19E-10</c:v>
                </c:pt>
                <c:pt idx="15198">
                  <c:v>1.1399999999999999E-10</c:v>
                </c:pt>
                <c:pt idx="15199">
                  <c:v>1.13E-10</c:v>
                </c:pt>
                <c:pt idx="15200">
                  <c:v>1.2899999999999999E-10</c:v>
                </c:pt>
                <c:pt idx="15201">
                  <c:v>1.26E-10</c:v>
                </c:pt>
                <c:pt idx="15202">
                  <c:v>1.41E-10</c:v>
                </c:pt>
                <c:pt idx="15203">
                  <c:v>1.15E-10</c:v>
                </c:pt>
                <c:pt idx="15204">
                  <c:v>1.2400000000000001E-10</c:v>
                </c:pt>
                <c:pt idx="15205">
                  <c:v>1.28E-10</c:v>
                </c:pt>
                <c:pt idx="15206">
                  <c:v>1.13E-10</c:v>
                </c:pt>
                <c:pt idx="15207">
                  <c:v>1.1800000000000001E-10</c:v>
                </c:pt>
                <c:pt idx="15208">
                  <c:v>1.2500000000000001E-10</c:v>
                </c:pt>
                <c:pt idx="15209">
                  <c:v>9.6399999999999998E-11</c:v>
                </c:pt>
                <c:pt idx="15210">
                  <c:v>1.16E-10</c:v>
                </c:pt>
                <c:pt idx="15211">
                  <c:v>1.16E-10</c:v>
                </c:pt>
                <c:pt idx="15212">
                  <c:v>1.2E-10</c:v>
                </c:pt>
                <c:pt idx="15213">
                  <c:v>1.26E-10</c:v>
                </c:pt>
                <c:pt idx="15214">
                  <c:v>1.2299999999999999E-10</c:v>
                </c:pt>
                <c:pt idx="15215">
                  <c:v>1.2299999999999999E-10</c:v>
                </c:pt>
                <c:pt idx="15216">
                  <c:v>1.2500000000000001E-10</c:v>
                </c:pt>
                <c:pt idx="15217">
                  <c:v>1.2299999999999999E-10</c:v>
                </c:pt>
                <c:pt idx="15218">
                  <c:v>1.2199999999999999E-10</c:v>
                </c:pt>
                <c:pt idx="15219">
                  <c:v>1.15E-10</c:v>
                </c:pt>
                <c:pt idx="15220">
                  <c:v>1.21E-10</c:v>
                </c:pt>
                <c:pt idx="15221">
                  <c:v>1.35E-10</c:v>
                </c:pt>
                <c:pt idx="15222">
                  <c:v>1.26E-10</c:v>
                </c:pt>
                <c:pt idx="15223">
                  <c:v>1.2299999999999999E-10</c:v>
                </c:pt>
                <c:pt idx="15224">
                  <c:v>1.26E-10</c:v>
                </c:pt>
                <c:pt idx="15225">
                  <c:v>1.2199999999999999E-10</c:v>
                </c:pt>
                <c:pt idx="15226">
                  <c:v>1.2E-10</c:v>
                </c:pt>
                <c:pt idx="15227">
                  <c:v>1.21E-10</c:v>
                </c:pt>
                <c:pt idx="15228">
                  <c:v>1.2199999999999999E-10</c:v>
                </c:pt>
                <c:pt idx="15229">
                  <c:v>1.16E-10</c:v>
                </c:pt>
                <c:pt idx="15230">
                  <c:v>1.13E-10</c:v>
                </c:pt>
                <c:pt idx="15231">
                  <c:v>1.2299999999999999E-10</c:v>
                </c:pt>
                <c:pt idx="15232">
                  <c:v>1.28E-10</c:v>
                </c:pt>
                <c:pt idx="15233">
                  <c:v>1.27E-10</c:v>
                </c:pt>
                <c:pt idx="15234">
                  <c:v>1.11E-10</c:v>
                </c:pt>
                <c:pt idx="15235">
                  <c:v>1.21E-10</c:v>
                </c:pt>
                <c:pt idx="15236">
                  <c:v>1.05E-10</c:v>
                </c:pt>
                <c:pt idx="15237">
                  <c:v>1.2400000000000001E-10</c:v>
                </c:pt>
                <c:pt idx="15238">
                  <c:v>1.26E-10</c:v>
                </c:pt>
                <c:pt idx="15239">
                  <c:v>1.2999999999999999E-10</c:v>
                </c:pt>
                <c:pt idx="15240">
                  <c:v>1.27E-10</c:v>
                </c:pt>
                <c:pt idx="15241">
                  <c:v>1.12E-10</c:v>
                </c:pt>
                <c:pt idx="15242">
                  <c:v>1.16E-10</c:v>
                </c:pt>
                <c:pt idx="15243">
                  <c:v>1.21E-10</c:v>
                </c:pt>
                <c:pt idx="15244">
                  <c:v>1.2E-10</c:v>
                </c:pt>
                <c:pt idx="15245">
                  <c:v>1.08E-10</c:v>
                </c:pt>
                <c:pt idx="15246">
                  <c:v>1.21E-10</c:v>
                </c:pt>
                <c:pt idx="15247">
                  <c:v>1.15E-10</c:v>
                </c:pt>
                <c:pt idx="15248">
                  <c:v>1.27E-10</c:v>
                </c:pt>
                <c:pt idx="15249">
                  <c:v>1.1800000000000001E-10</c:v>
                </c:pt>
                <c:pt idx="15250">
                  <c:v>1.2E-10</c:v>
                </c:pt>
                <c:pt idx="15251">
                  <c:v>1.3699999999999999E-10</c:v>
                </c:pt>
                <c:pt idx="15252">
                  <c:v>1.21E-10</c:v>
                </c:pt>
                <c:pt idx="15253">
                  <c:v>1.27E-10</c:v>
                </c:pt>
                <c:pt idx="15254">
                  <c:v>1.2500000000000001E-10</c:v>
                </c:pt>
                <c:pt idx="15255">
                  <c:v>1.04E-10</c:v>
                </c:pt>
                <c:pt idx="15256">
                  <c:v>1.2500000000000001E-10</c:v>
                </c:pt>
                <c:pt idx="15257">
                  <c:v>1.2E-10</c:v>
                </c:pt>
                <c:pt idx="15258">
                  <c:v>1.2299999999999999E-10</c:v>
                </c:pt>
                <c:pt idx="15259">
                  <c:v>1.2400000000000001E-10</c:v>
                </c:pt>
                <c:pt idx="15260">
                  <c:v>1.11E-10</c:v>
                </c:pt>
                <c:pt idx="15261">
                  <c:v>1.15E-10</c:v>
                </c:pt>
                <c:pt idx="15262">
                  <c:v>1.2500000000000001E-10</c:v>
                </c:pt>
                <c:pt idx="15263">
                  <c:v>1.1800000000000001E-10</c:v>
                </c:pt>
                <c:pt idx="15264">
                  <c:v>1.15E-10</c:v>
                </c:pt>
                <c:pt idx="15265">
                  <c:v>1.16E-10</c:v>
                </c:pt>
                <c:pt idx="15266">
                  <c:v>1.3200000000000001E-10</c:v>
                </c:pt>
                <c:pt idx="15267">
                  <c:v>1.02E-10</c:v>
                </c:pt>
                <c:pt idx="15268">
                  <c:v>1.27E-10</c:v>
                </c:pt>
                <c:pt idx="15269">
                  <c:v>1.2299999999999999E-10</c:v>
                </c:pt>
                <c:pt idx="15270">
                  <c:v>1.2400000000000001E-10</c:v>
                </c:pt>
                <c:pt idx="15271">
                  <c:v>1.2400000000000001E-10</c:v>
                </c:pt>
                <c:pt idx="15272">
                  <c:v>1.1399999999999999E-10</c:v>
                </c:pt>
                <c:pt idx="15273">
                  <c:v>1.2999999999999999E-10</c:v>
                </c:pt>
                <c:pt idx="15274">
                  <c:v>1.05E-10</c:v>
                </c:pt>
                <c:pt idx="15275">
                  <c:v>1.13E-10</c:v>
                </c:pt>
                <c:pt idx="15276">
                  <c:v>1.26E-10</c:v>
                </c:pt>
                <c:pt idx="15277">
                  <c:v>1.3799999999999999E-10</c:v>
                </c:pt>
                <c:pt idx="15278">
                  <c:v>1.2299999999999999E-10</c:v>
                </c:pt>
                <c:pt idx="15279">
                  <c:v>1.1399999999999999E-10</c:v>
                </c:pt>
                <c:pt idx="15280">
                  <c:v>1.26E-10</c:v>
                </c:pt>
                <c:pt idx="15281">
                  <c:v>1.21E-10</c:v>
                </c:pt>
                <c:pt idx="15282">
                  <c:v>1.2299999999999999E-10</c:v>
                </c:pt>
                <c:pt idx="15283">
                  <c:v>1.16E-10</c:v>
                </c:pt>
                <c:pt idx="15284">
                  <c:v>1.27E-10</c:v>
                </c:pt>
                <c:pt idx="15285">
                  <c:v>1.16E-10</c:v>
                </c:pt>
                <c:pt idx="15286">
                  <c:v>1.1399999999999999E-10</c:v>
                </c:pt>
                <c:pt idx="15287">
                  <c:v>1.2999999999999999E-10</c:v>
                </c:pt>
                <c:pt idx="15288">
                  <c:v>1.34E-10</c:v>
                </c:pt>
                <c:pt idx="15289">
                  <c:v>1.36E-10</c:v>
                </c:pt>
                <c:pt idx="15290">
                  <c:v>1.1399999999999999E-10</c:v>
                </c:pt>
                <c:pt idx="15291">
                  <c:v>1.19E-10</c:v>
                </c:pt>
                <c:pt idx="15292">
                  <c:v>1.2E-10</c:v>
                </c:pt>
                <c:pt idx="15293">
                  <c:v>1.1700000000000001E-10</c:v>
                </c:pt>
                <c:pt idx="15294">
                  <c:v>1.1399999999999999E-10</c:v>
                </c:pt>
                <c:pt idx="15295">
                  <c:v>1.21E-10</c:v>
                </c:pt>
                <c:pt idx="15296">
                  <c:v>1.1800000000000001E-10</c:v>
                </c:pt>
                <c:pt idx="15297">
                  <c:v>1.1700000000000001E-10</c:v>
                </c:pt>
                <c:pt idx="15298">
                  <c:v>1.15E-10</c:v>
                </c:pt>
                <c:pt idx="15299">
                  <c:v>1.26E-10</c:v>
                </c:pt>
                <c:pt idx="15300">
                  <c:v>1.08E-10</c:v>
                </c:pt>
                <c:pt idx="15301">
                  <c:v>1.2299999999999999E-10</c:v>
                </c:pt>
                <c:pt idx="15302">
                  <c:v>1.1700000000000001E-10</c:v>
                </c:pt>
                <c:pt idx="15303">
                  <c:v>1.27E-10</c:v>
                </c:pt>
                <c:pt idx="15304">
                  <c:v>1.11E-10</c:v>
                </c:pt>
                <c:pt idx="15305">
                  <c:v>1.35E-10</c:v>
                </c:pt>
                <c:pt idx="15306">
                  <c:v>1.13E-10</c:v>
                </c:pt>
                <c:pt idx="15307">
                  <c:v>1.21E-10</c:v>
                </c:pt>
                <c:pt idx="15308">
                  <c:v>1.2299999999999999E-10</c:v>
                </c:pt>
                <c:pt idx="15309">
                  <c:v>1.2500000000000001E-10</c:v>
                </c:pt>
                <c:pt idx="15310">
                  <c:v>1.19E-10</c:v>
                </c:pt>
                <c:pt idx="15311">
                  <c:v>1.1800000000000001E-10</c:v>
                </c:pt>
                <c:pt idx="15312">
                  <c:v>1.1399999999999999E-10</c:v>
                </c:pt>
                <c:pt idx="15313">
                  <c:v>1.2999999999999999E-10</c:v>
                </c:pt>
                <c:pt idx="15314">
                  <c:v>1.3900000000000001E-10</c:v>
                </c:pt>
                <c:pt idx="15315">
                  <c:v>1.2E-10</c:v>
                </c:pt>
                <c:pt idx="15316">
                  <c:v>1.2999999999999999E-10</c:v>
                </c:pt>
                <c:pt idx="15317">
                  <c:v>1.3200000000000001E-10</c:v>
                </c:pt>
                <c:pt idx="15318">
                  <c:v>1.2500000000000001E-10</c:v>
                </c:pt>
                <c:pt idx="15319">
                  <c:v>1.16E-10</c:v>
                </c:pt>
                <c:pt idx="15320">
                  <c:v>1.2199999999999999E-10</c:v>
                </c:pt>
                <c:pt idx="15321">
                  <c:v>1.36E-10</c:v>
                </c:pt>
                <c:pt idx="15322">
                  <c:v>1.2500000000000001E-10</c:v>
                </c:pt>
                <c:pt idx="15323">
                  <c:v>1.28E-10</c:v>
                </c:pt>
                <c:pt idx="15324">
                  <c:v>1.15E-10</c:v>
                </c:pt>
                <c:pt idx="15325">
                  <c:v>1.27E-10</c:v>
                </c:pt>
                <c:pt idx="15326">
                  <c:v>1.36E-10</c:v>
                </c:pt>
                <c:pt idx="15327">
                  <c:v>1.3200000000000001E-10</c:v>
                </c:pt>
                <c:pt idx="15328">
                  <c:v>1.12E-10</c:v>
                </c:pt>
                <c:pt idx="15329">
                  <c:v>1.15E-10</c:v>
                </c:pt>
                <c:pt idx="15330">
                  <c:v>1.2199999999999999E-10</c:v>
                </c:pt>
                <c:pt idx="15331">
                  <c:v>1.1700000000000001E-10</c:v>
                </c:pt>
                <c:pt idx="15332">
                  <c:v>1.2199999999999999E-10</c:v>
                </c:pt>
                <c:pt idx="15333">
                  <c:v>1.2E-10</c:v>
                </c:pt>
                <c:pt idx="15334">
                  <c:v>1.15E-10</c:v>
                </c:pt>
                <c:pt idx="15335">
                  <c:v>1.28E-10</c:v>
                </c:pt>
                <c:pt idx="15336">
                  <c:v>1.13E-10</c:v>
                </c:pt>
                <c:pt idx="15337">
                  <c:v>1.1399999999999999E-10</c:v>
                </c:pt>
                <c:pt idx="15338">
                  <c:v>1.19E-10</c:v>
                </c:pt>
                <c:pt idx="15339">
                  <c:v>1.1399999999999999E-10</c:v>
                </c:pt>
                <c:pt idx="15340">
                  <c:v>1.2400000000000001E-10</c:v>
                </c:pt>
                <c:pt idx="15341">
                  <c:v>1.2400000000000001E-10</c:v>
                </c:pt>
                <c:pt idx="15342">
                  <c:v>1.19E-10</c:v>
                </c:pt>
                <c:pt idx="15343">
                  <c:v>1.27E-10</c:v>
                </c:pt>
                <c:pt idx="15344">
                  <c:v>1.27E-10</c:v>
                </c:pt>
                <c:pt idx="15345">
                  <c:v>1.16E-10</c:v>
                </c:pt>
                <c:pt idx="15346">
                  <c:v>1.1800000000000001E-10</c:v>
                </c:pt>
                <c:pt idx="15347">
                  <c:v>1.2500000000000001E-10</c:v>
                </c:pt>
                <c:pt idx="15348">
                  <c:v>1.12E-10</c:v>
                </c:pt>
                <c:pt idx="15349">
                  <c:v>1.27E-10</c:v>
                </c:pt>
                <c:pt idx="15350">
                  <c:v>1.1700000000000001E-10</c:v>
                </c:pt>
                <c:pt idx="15351">
                  <c:v>1.2500000000000001E-10</c:v>
                </c:pt>
                <c:pt idx="15352">
                  <c:v>1.28E-10</c:v>
                </c:pt>
                <c:pt idx="15353">
                  <c:v>1.2E-10</c:v>
                </c:pt>
                <c:pt idx="15354">
                  <c:v>1.36E-10</c:v>
                </c:pt>
                <c:pt idx="15355">
                  <c:v>1.2400000000000001E-10</c:v>
                </c:pt>
                <c:pt idx="15356">
                  <c:v>1.26E-10</c:v>
                </c:pt>
                <c:pt idx="15357">
                  <c:v>1.2299999999999999E-10</c:v>
                </c:pt>
                <c:pt idx="15358">
                  <c:v>1.1399999999999999E-10</c:v>
                </c:pt>
                <c:pt idx="15359">
                  <c:v>1.08E-10</c:v>
                </c:pt>
                <c:pt idx="15360">
                  <c:v>1.11E-10</c:v>
                </c:pt>
                <c:pt idx="15361">
                  <c:v>1.21E-10</c:v>
                </c:pt>
                <c:pt idx="15362">
                  <c:v>1.2199999999999999E-10</c:v>
                </c:pt>
                <c:pt idx="15363">
                  <c:v>1.2199999999999999E-10</c:v>
                </c:pt>
                <c:pt idx="15364">
                  <c:v>1.2500000000000001E-10</c:v>
                </c:pt>
                <c:pt idx="15365">
                  <c:v>1.26E-10</c:v>
                </c:pt>
                <c:pt idx="15366">
                  <c:v>1.2400000000000001E-10</c:v>
                </c:pt>
                <c:pt idx="15367">
                  <c:v>1.3300000000000001E-10</c:v>
                </c:pt>
                <c:pt idx="15368">
                  <c:v>1.16E-10</c:v>
                </c:pt>
                <c:pt idx="15369">
                  <c:v>1.1700000000000001E-10</c:v>
                </c:pt>
                <c:pt idx="15370">
                  <c:v>1.2199999999999999E-10</c:v>
                </c:pt>
                <c:pt idx="15371">
                  <c:v>1.12E-10</c:v>
                </c:pt>
                <c:pt idx="15372">
                  <c:v>1.3699999999999999E-10</c:v>
                </c:pt>
                <c:pt idx="15373">
                  <c:v>1.19E-10</c:v>
                </c:pt>
                <c:pt idx="15374">
                  <c:v>1.2400000000000001E-10</c:v>
                </c:pt>
                <c:pt idx="15375">
                  <c:v>1.11E-10</c:v>
                </c:pt>
                <c:pt idx="15376">
                  <c:v>1.26E-10</c:v>
                </c:pt>
                <c:pt idx="15377">
                  <c:v>1.2299999999999999E-10</c:v>
                </c:pt>
                <c:pt idx="15378">
                  <c:v>1.2899999999999999E-10</c:v>
                </c:pt>
                <c:pt idx="15379">
                  <c:v>1.19E-10</c:v>
                </c:pt>
                <c:pt idx="15380">
                  <c:v>1.1800000000000001E-10</c:v>
                </c:pt>
                <c:pt idx="15381">
                  <c:v>1.21E-10</c:v>
                </c:pt>
                <c:pt idx="15382">
                  <c:v>1.2299999999999999E-10</c:v>
                </c:pt>
                <c:pt idx="15383">
                  <c:v>1.21E-10</c:v>
                </c:pt>
                <c:pt idx="15384">
                  <c:v>1.16E-10</c:v>
                </c:pt>
                <c:pt idx="15385">
                  <c:v>1.21E-10</c:v>
                </c:pt>
                <c:pt idx="15386">
                  <c:v>1.2500000000000001E-10</c:v>
                </c:pt>
                <c:pt idx="15387">
                  <c:v>1.1800000000000001E-10</c:v>
                </c:pt>
                <c:pt idx="15388">
                  <c:v>1.11E-10</c:v>
                </c:pt>
                <c:pt idx="15389">
                  <c:v>1.16E-10</c:v>
                </c:pt>
                <c:pt idx="15390">
                  <c:v>1.1700000000000001E-10</c:v>
                </c:pt>
                <c:pt idx="15391">
                  <c:v>1.35E-10</c:v>
                </c:pt>
                <c:pt idx="15392">
                  <c:v>1.2500000000000001E-10</c:v>
                </c:pt>
                <c:pt idx="15393">
                  <c:v>1.1800000000000001E-10</c:v>
                </c:pt>
                <c:pt idx="15394">
                  <c:v>1.19E-10</c:v>
                </c:pt>
                <c:pt idx="15395">
                  <c:v>1.26E-10</c:v>
                </c:pt>
                <c:pt idx="15396">
                  <c:v>1.2899999999999999E-10</c:v>
                </c:pt>
                <c:pt idx="15397">
                  <c:v>1.28E-10</c:v>
                </c:pt>
                <c:pt idx="15398">
                  <c:v>1.1800000000000001E-10</c:v>
                </c:pt>
                <c:pt idx="15399">
                  <c:v>1.2E-10</c:v>
                </c:pt>
                <c:pt idx="15400">
                  <c:v>1.26E-10</c:v>
                </c:pt>
                <c:pt idx="15401">
                  <c:v>1.13E-10</c:v>
                </c:pt>
                <c:pt idx="15402">
                  <c:v>1.1800000000000001E-10</c:v>
                </c:pt>
                <c:pt idx="15403">
                  <c:v>1.1399999999999999E-10</c:v>
                </c:pt>
                <c:pt idx="15404">
                  <c:v>1.11E-10</c:v>
                </c:pt>
                <c:pt idx="15405">
                  <c:v>1.2400000000000001E-10</c:v>
                </c:pt>
                <c:pt idx="15406">
                  <c:v>1.2899999999999999E-10</c:v>
                </c:pt>
                <c:pt idx="15407">
                  <c:v>1.28E-10</c:v>
                </c:pt>
                <c:pt idx="15408">
                  <c:v>1.0700000000000001E-10</c:v>
                </c:pt>
                <c:pt idx="15409">
                  <c:v>1.16E-10</c:v>
                </c:pt>
                <c:pt idx="15410">
                  <c:v>1.2400000000000001E-10</c:v>
                </c:pt>
                <c:pt idx="15411">
                  <c:v>1.2400000000000001E-10</c:v>
                </c:pt>
                <c:pt idx="15412">
                  <c:v>1.3200000000000001E-10</c:v>
                </c:pt>
                <c:pt idx="15413">
                  <c:v>1.2299999999999999E-10</c:v>
                </c:pt>
                <c:pt idx="15414">
                  <c:v>1.1800000000000001E-10</c:v>
                </c:pt>
                <c:pt idx="15415">
                  <c:v>1.21E-10</c:v>
                </c:pt>
                <c:pt idx="15416">
                  <c:v>1.16E-10</c:v>
                </c:pt>
                <c:pt idx="15417">
                  <c:v>1.1700000000000001E-10</c:v>
                </c:pt>
                <c:pt idx="15418">
                  <c:v>1.3300000000000001E-10</c:v>
                </c:pt>
                <c:pt idx="15419">
                  <c:v>1.28E-10</c:v>
                </c:pt>
                <c:pt idx="15420">
                  <c:v>1.2899999999999999E-10</c:v>
                </c:pt>
                <c:pt idx="15421">
                  <c:v>1.1399999999999999E-10</c:v>
                </c:pt>
                <c:pt idx="15422">
                  <c:v>1.19E-10</c:v>
                </c:pt>
                <c:pt idx="15423">
                  <c:v>1.11E-10</c:v>
                </c:pt>
                <c:pt idx="15424">
                  <c:v>1.2299999999999999E-10</c:v>
                </c:pt>
                <c:pt idx="15425">
                  <c:v>1.2E-10</c:v>
                </c:pt>
                <c:pt idx="15426">
                  <c:v>1.16E-10</c:v>
                </c:pt>
                <c:pt idx="15427">
                  <c:v>1.19E-10</c:v>
                </c:pt>
                <c:pt idx="15428">
                  <c:v>1.2199999999999999E-10</c:v>
                </c:pt>
                <c:pt idx="15429">
                  <c:v>1.09E-10</c:v>
                </c:pt>
                <c:pt idx="15430">
                  <c:v>1.16E-10</c:v>
                </c:pt>
                <c:pt idx="15431">
                  <c:v>1.21E-10</c:v>
                </c:pt>
                <c:pt idx="15432">
                  <c:v>1.13E-10</c:v>
                </c:pt>
                <c:pt idx="15433">
                  <c:v>1.26E-10</c:v>
                </c:pt>
                <c:pt idx="15434">
                  <c:v>1.1399999999999999E-10</c:v>
                </c:pt>
                <c:pt idx="15435">
                  <c:v>1.2400000000000001E-10</c:v>
                </c:pt>
                <c:pt idx="15436">
                  <c:v>1.1800000000000001E-10</c:v>
                </c:pt>
                <c:pt idx="15437">
                  <c:v>1.1399999999999999E-10</c:v>
                </c:pt>
                <c:pt idx="15438">
                  <c:v>1.3100000000000001E-10</c:v>
                </c:pt>
                <c:pt idx="15439">
                  <c:v>1.1700000000000001E-10</c:v>
                </c:pt>
                <c:pt idx="15440">
                  <c:v>1.16E-10</c:v>
                </c:pt>
                <c:pt idx="15441">
                  <c:v>1.16E-10</c:v>
                </c:pt>
                <c:pt idx="15442">
                  <c:v>1.2500000000000001E-10</c:v>
                </c:pt>
                <c:pt idx="15443">
                  <c:v>1.21E-10</c:v>
                </c:pt>
                <c:pt idx="15444">
                  <c:v>1.1800000000000001E-10</c:v>
                </c:pt>
                <c:pt idx="15445">
                  <c:v>1.0700000000000001E-10</c:v>
                </c:pt>
                <c:pt idx="15446">
                  <c:v>1.1800000000000001E-10</c:v>
                </c:pt>
                <c:pt idx="15447">
                  <c:v>1.1399999999999999E-10</c:v>
                </c:pt>
                <c:pt idx="15448">
                  <c:v>1.26E-10</c:v>
                </c:pt>
                <c:pt idx="15449">
                  <c:v>1.12E-10</c:v>
                </c:pt>
                <c:pt idx="15450">
                  <c:v>1.1800000000000001E-10</c:v>
                </c:pt>
                <c:pt idx="15451">
                  <c:v>1.1399999999999999E-10</c:v>
                </c:pt>
                <c:pt idx="15452">
                  <c:v>1.19E-10</c:v>
                </c:pt>
                <c:pt idx="15453">
                  <c:v>1.1700000000000001E-10</c:v>
                </c:pt>
                <c:pt idx="15454">
                  <c:v>1.0999999999999999E-10</c:v>
                </c:pt>
                <c:pt idx="15455">
                  <c:v>1.16E-10</c:v>
                </c:pt>
                <c:pt idx="15456">
                  <c:v>1.2199999999999999E-10</c:v>
                </c:pt>
                <c:pt idx="15457">
                  <c:v>1.3200000000000001E-10</c:v>
                </c:pt>
                <c:pt idx="15458">
                  <c:v>1.1399999999999999E-10</c:v>
                </c:pt>
                <c:pt idx="15459">
                  <c:v>1.2199999999999999E-10</c:v>
                </c:pt>
                <c:pt idx="15460">
                  <c:v>1.08E-10</c:v>
                </c:pt>
                <c:pt idx="15461">
                  <c:v>1.28E-10</c:v>
                </c:pt>
                <c:pt idx="15462">
                  <c:v>1.2E-10</c:v>
                </c:pt>
                <c:pt idx="15463">
                  <c:v>1.1800000000000001E-10</c:v>
                </c:pt>
                <c:pt idx="15464">
                  <c:v>1.2899999999999999E-10</c:v>
                </c:pt>
                <c:pt idx="15465">
                  <c:v>1.12E-10</c:v>
                </c:pt>
                <c:pt idx="15466">
                  <c:v>1.1399999999999999E-10</c:v>
                </c:pt>
                <c:pt idx="15467">
                  <c:v>1.36E-10</c:v>
                </c:pt>
                <c:pt idx="15468">
                  <c:v>1.1399999999999999E-10</c:v>
                </c:pt>
                <c:pt idx="15469">
                  <c:v>1.26E-10</c:v>
                </c:pt>
                <c:pt idx="15470">
                  <c:v>1.0700000000000001E-10</c:v>
                </c:pt>
                <c:pt idx="15471">
                  <c:v>1.19E-10</c:v>
                </c:pt>
                <c:pt idx="15472">
                  <c:v>1.08E-10</c:v>
                </c:pt>
                <c:pt idx="15473">
                  <c:v>1.13E-10</c:v>
                </c:pt>
                <c:pt idx="15474">
                  <c:v>1.19E-10</c:v>
                </c:pt>
                <c:pt idx="15475">
                  <c:v>1.11E-10</c:v>
                </c:pt>
                <c:pt idx="15476">
                  <c:v>1.28E-10</c:v>
                </c:pt>
                <c:pt idx="15477">
                  <c:v>1.2500000000000001E-10</c:v>
                </c:pt>
                <c:pt idx="15478">
                  <c:v>1.2E-10</c:v>
                </c:pt>
                <c:pt idx="15479">
                  <c:v>1.2299999999999999E-10</c:v>
                </c:pt>
                <c:pt idx="15480">
                  <c:v>1.2E-10</c:v>
                </c:pt>
                <c:pt idx="15481">
                  <c:v>1.2999999999999999E-10</c:v>
                </c:pt>
                <c:pt idx="15482">
                  <c:v>1.19E-10</c:v>
                </c:pt>
                <c:pt idx="15483">
                  <c:v>1.12E-10</c:v>
                </c:pt>
                <c:pt idx="15484">
                  <c:v>1.1800000000000001E-10</c:v>
                </c:pt>
                <c:pt idx="15485">
                  <c:v>1.13E-10</c:v>
                </c:pt>
                <c:pt idx="15486">
                  <c:v>1.2500000000000001E-10</c:v>
                </c:pt>
                <c:pt idx="15487">
                  <c:v>1.1399999999999999E-10</c:v>
                </c:pt>
                <c:pt idx="15488">
                  <c:v>1.1399999999999999E-10</c:v>
                </c:pt>
                <c:pt idx="15489">
                  <c:v>1.21E-10</c:v>
                </c:pt>
                <c:pt idx="15490">
                  <c:v>1.2400000000000001E-10</c:v>
                </c:pt>
                <c:pt idx="15491">
                  <c:v>1.06E-10</c:v>
                </c:pt>
                <c:pt idx="15492">
                  <c:v>1.0999999999999999E-10</c:v>
                </c:pt>
                <c:pt idx="15493">
                  <c:v>1.2299999999999999E-10</c:v>
                </c:pt>
                <c:pt idx="15494">
                  <c:v>1.2500000000000001E-10</c:v>
                </c:pt>
                <c:pt idx="15495">
                  <c:v>1.2199999999999999E-10</c:v>
                </c:pt>
                <c:pt idx="15496">
                  <c:v>1.19E-10</c:v>
                </c:pt>
                <c:pt idx="15497">
                  <c:v>1.2199999999999999E-10</c:v>
                </c:pt>
                <c:pt idx="15498">
                  <c:v>1.0999999999999999E-10</c:v>
                </c:pt>
                <c:pt idx="15499">
                  <c:v>1.26E-10</c:v>
                </c:pt>
                <c:pt idx="15500">
                  <c:v>1.2500000000000001E-10</c:v>
                </c:pt>
                <c:pt idx="15501">
                  <c:v>1.2899999999999999E-10</c:v>
                </c:pt>
                <c:pt idx="15502">
                  <c:v>1.2E-10</c:v>
                </c:pt>
                <c:pt idx="15503">
                  <c:v>1.26E-10</c:v>
                </c:pt>
                <c:pt idx="15504">
                  <c:v>1.1399999999999999E-10</c:v>
                </c:pt>
                <c:pt idx="15505">
                  <c:v>1.34E-10</c:v>
                </c:pt>
                <c:pt idx="15506">
                  <c:v>1.26E-10</c:v>
                </c:pt>
                <c:pt idx="15507">
                  <c:v>1.3799999999999999E-10</c:v>
                </c:pt>
                <c:pt idx="15508">
                  <c:v>1.1800000000000001E-10</c:v>
                </c:pt>
                <c:pt idx="15509">
                  <c:v>1.27E-10</c:v>
                </c:pt>
                <c:pt idx="15510">
                  <c:v>1.1800000000000001E-10</c:v>
                </c:pt>
                <c:pt idx="15511">
                  <c:v>1.1399999999999999E-10</c:v>
                </c:pt>
                <c:pt idx="15512">
                  <c:v>1.15E-10</c:v>
                </c:pt>
                <c:pt idx="15513">
                  <c:v>1.16E-10</c:v>
                </c:pt>
                <c:pt idx="15514">
                  <c:v>1.2500000000000001E-10</c:v>
                </c:pt>
                <c:pt idx="15515">
                  <c:v>1.06E-10</c:v>
                </c:pt>
                <c:pt idx="15516">
                  <c:v>1.26E-10</c:v>
                </c:pt>
                <c:pt idx="15517">
                  <c:v>1.2199999999999999E-10</c:v>
                </c:pt>
                <c:pt idx="15518">
                  <c:v>1.28E-10</c:v>
                </c:pt>
                <c:pt idx="15519">
                  <c:v>1.2E-10</c:v>
                </c:pt>
                <c:pt idx="15520">
                  <c:v>1.21E-10</c:v>
                </c:pt>
                <c:pt idx="15521">
                  <c:v>1.15E-10</c:v>
                </c:pt>
                <c:pt idx="15522">
                  <c:v>1.1700000000000001E-10</c:v>
                </c:pt>
                <c:pt idx="15523">
                  <c:v>1.13E-10</c:v>
                </c:pt>
                <c:pt idx="15524">
                  <c:v>1.15E-10</c:v>
                </c:pt>
                <c:pt idx="15525">
                  <c:v>1.26E-10</c:v>
                </c:pt>
                <c:pt idx="15526">
                  <c:v>1.21E-10</c:v>
                </c:pt>
                <c:pt idx="15527">
                  <c:v>1.11E-10</c:v>
                </c:pt>
                <c:pt idx="15528">
                  <c:v>1.1700000000000001E-10</c:v>
                </c:pt>
                <c:pt idx="15529">
                  <c:v>1.2400000000000001E-10</c:v>
                </c:pt>
                <c:pt idx="15530">
                  <c:v>1.21E-10</c:v>
                </c:pt>
                <c:pt idx="15531">
                  <c:v>1.3100000000000001E-10</c:v>
                </c:pt>
                <c:pt idx="15532">
                  <c:v>1.1800000000000001E-10</c:v>
                </c:pt>
                <c:pt idx="15533">
                  <c:v>1.15E-10</c:v>
                </c:pt>
                <c:pt idx="15534">
                  <c:v>1.34E-10</c:v>
                </c:pt>
                <c:pt idx="15535">
                  <c:v>1.28E-10</c:v>
                </c:pt>
                <c:pt idx="15536">
                  <c:v>1.2999999999999999E-10</c:v>
                </c:pt>
                <c:pt idx="15537">
                  <c:v>1.1800000000000001E-10</c:v>
                </c:pt>
                <c:pt idx="15538">
                  <c:v>1.11E-10</c:v>
                </c:pt>
                <c:pt idx="15539">
                  <c:v>1.16E-10</c:v>
                </c:pt>
                <c:pt idx="15540">
                  <c:v>1.12E-10</c:v>
                </c:pt>
                <c:pt idx="15541">
                  <c:v>1.43E-10</c:v>
                </c:pt>
                <c:pt idx="15542">
                  <c:v>1.15E-10</c:v>
                </c:pt>
                <c:pt idx="15543">
                  <c:v>1.12E-10</c:v>
                </c:pt>
                <c:pt idx="15544">
                  <c:v>1.0700000000000001E-10</c:v>
                </c:pt>
                <c:pt idx="15545">
                  <c:v>1.2299999999999999E-10</c:v>
                </c:pt>
                <c:pt idx="15546">
                  <c:v>1.21E-10</c:v>
                </c:pt>
                <c:pt idx="15547">
                  <c:v>1.2500000000000001E-10</c:v>
                </c:pt>
                <c:pt idx="15548">
                  <c:v>1.26E-10</c:v>
                </c:pt>
                <c:pt idx="15549">
                  <c:v>1.2E-10</c:v>
                </c:pt>
                <c:pt idx="15550">
                  <c:v>1.1700000000000001E-10</c:v>
                </c:pt>
                <c:pt idx="15551">
                  <c:v>1.2400000000000001E-10</c:v>
                </c:pt>
                <c:pt idx="15552">
                  <c:v>1.0999999999999999E-10</c:v>
                </c:pt>
                <c:pt idx="15553">
                  <c:v>1.26E-10</c:v>
                </c:pt>
                <c:pt idx="15554">
                  <c:v>1.21E-10</c:v>
                </c:pt>
                <c:pt idx="15555">
                  <c:v>1.2199999999999999E-10</c:v>
                </c:pt>
                <c:pt idx="15556">
                  <c:v>1.2199999999999999E-10</c:v>
                </c:pt>
                <c:pt idx="15557">
                  <c:v>1.3699999999999999E-10</c:v>
                </c:pt>
                <c:pt idx="15558">
                  <c:v>1.27E-10</c:v>
                </c:pt>
                <c:pt idx="15559">
                  <c:v>1.2500000000000001E-10</c:v>
                </c:pt>
                <c:pt idx="15560">
                  <c:v>1.26E-10</c:v>
                </c:pt>
                <c:pt idx="15561">
                  <c:v>1.11E-10</c:v>
                </c:pt>
                <c:pt idx="15562">
                  <c:v>1.28E-10</c:v>
                </c:pt>
                <c:pt idx="15563">
                  <c:v>1.1700000000000001E-10</c:v>
                </c:pt>
                <c:pt idx="15564">
                  <c:v>1.09E-10</c:v>
                </c:pt>
                <c:pt idx="15565">
                  <c:v>1.1800000000000001E-10</c:v>
                </c:pt>
                <c:pt idx="15566">
                  <c:v>1.2400000000000001E-10</c:v>
                </c:pt>
                <c:pt idx="15567">
                  <c:v>1.1399999999999999E-10</c:v>
                </c:pt>
                <c:pt idx="15568">
                  <c:v>1.2E-10</c:v>
                </c:pt>
                <c:pt idx="15569">
                  <c:v>1.26E-10</c:v>
                </c:pt>
                <c:pt idx="15570">
                  <c:v>1.13E-10</c:v>
                </c:pt>
                <c:pt idx="15571">
                  <c:v>1.19E-10</c:v>
                </c:pt>
                <c:pt idx="15572">
                  <c:v>1.36E-10</c:v>
                </c:pt>
                <c:pt idx="15573">
                  <c:v>1.21E-10</c:v>
                </c:pt>
                <c:pt idx="15574">
                  <c:v>1.19E-10</c:v>
                </c:pt>
                <c:pt idx="15575">
                  <c:v>1.1800000000000001E-10</c:v>
                </c:pt>
                <c:pt idx="15576">
                  <c:v>1.1700000000000001E-10</c:v>
                </c:pt>
                <c:pt idx="15577">
                  <c:v>1.2999999999999999E-10</c:v>
                </c:pt>
                <c:pt idx="15578">
                  <c:v>1.28E-10</c:v>
                </c:pt>
                <c:pt idx="15579">
                  <c:v>1.1700000000000001E-10</c:v>
                </c:pt>
                <c:pt idx="15580">
                  <c:v>1.12E-10</c:v>
                </c:pt>
                <c:pt idx="15581">
                  <c:v>1.16E-10</c:v>
                </c:pt>
                <c:pt idx="15582">
                  <c:v>1.3300000000000001E-10</c:v>
                </c:pt>
                <c:pt idx="15583">
                  <c:v>1.1700000000000001E-10</c:v>
                </c:pt>
                <c:pt idx="15584">
                  <c:v>1.2500000000000001E-10</c:v>
                </c:pt>
                <c:pt idx="15585">
                  <c:v>1.2400000000000001E-10</c:v>
                </c:pt>
                <c:pt idx="15586">
                  <c:v>1.1700000000000001E-10</c:v>
                </c:pt>
                <c:pt idx="15587">
                  <c:v>1.21E-10</c:v>
                </c:pt>
                <c:pt idx="15588">
                  <c:v>1.09E-10</c:v>
                </c:pt>
                <c:pt idx="15589">
                  <c:v>1.13E-10</c:v>
                </c:pt>
                <c:pt idx="15590">
                  <c:v>1.3200000000000001E-10</c:v>
                </c:pt>
                <c:pt idx="15591">
                  <c:v>1.42E-10</c:v>
                </c:pt>
                <c:pt idx="15592">
                  <c:v>1.2899999999999999E-10</c:v>
                </c:pt>
                <c:pt idx="15593">
                  <c:v>1.2E-10</c:v>
                </c:pt>
                <c:pt idx="15594">
                  <c:v>1.1800000000000001E-10</c:v>
                </c:pt>
                <c:pt idx="15595">
                  <c:v>1.2199999999999999E-10</c:v>
                </c:pt>
                <c:pt idx="15596">
                  <c:v>1.16E-10</c:v>
                </c:pt>
                <c:pt idx="15597">
                  <c:v>1.2999999999999999E-10</c:v>
                </c:pt>
                <c:pt idx="15598">
                  <c:v>1.1700000000000001E-10</c:v>
                </c:pt>
                <c:pt idx="15599">
                  <c:v>1.1800000000000001E-10</c:v>
                </c:pt>
                <c:pt idx="15600">
                  <c:v>1.06E-10</c:v>
                </c:pt>
                <c:pt idx="15601">
                  <c:v>1.11E-10</c:v>
                </c:pt>
                <c:pt idx="15602">
                  <c:v>1.21E-10</c:v>
                </c:pt>
                <c:pt idx="15603">
                  <c:v>1.12E-10</c:v>
                </c:pt>
                <c:pt idx="15604">
                  <c:v>1.15E-10</c:v>
                </c:pt>
                <c:pt idx="15605">
                  <c:v>1.27E-10</c:v>
                </c:pt>
                <c:pt idx="15606">
                  <c:v>1.1399999999999999E-10</c:v>
                </c:pt>
                <c:pt idx="15607">
                  <c:v>1.09E-10</c:v>
                </c:pt>
                <c:pt idx="15608">
                  <c:v>1.2E-10</c:v>
                </c:pt>
                <c:pt idx="15609">
                  <c:v>1.13E-10</c:v>
                </c:pt>
                <c:pt idx="15610">
                  <c:v>1.16E-10</c:v>
                </c:pt>
                <c:pt idx="15611">
                  <c:v>1.2E-10</c:v>
                </c:pt>
                <c:pt idx="15612">
                  <c:v>1.2199999999999999E-10</c:v>
                </c:pt>
                <c:pt idx="15613">
                  <c:v>1.2E-10</c:v>
                </c:pt>
                <c:pt idx="15614">
                  <c:v>1.15E-10</c:v>
                </c:pt>
                <c:pt idx="15615">
                  <c:v>1.1800000000000001E-10</c:v>
                </c:pt>
                <c:pt idx="15616">
                  <c:v>1.1800000000000001E-10</c:v>
                </c:pt>
                <c:pt idx="15617">
                  <c:v>1.15E-10</c:v>
                </c:pt>
                <c:pt idx="15618">
                  <c:v>1.16E-10</c:v>
                </c:pt>
                <c:pt idx="15619">
                  <c:v>1.2199999999999999E-10</c:v>
                </c:pt>
                <c:pt idx="15620">
                  <c:v>1.28E-10</c:v>
                </c:pt>
                <c:pt idx="15621">
                  <c:v>1.2500000000000001E-10</c:v>
                </c:pt>
                <c:pt idx="15622">
                  <c:v>1.28E-10</c:v>
                </c:pt>
                <c:pt idx="15623">
                  <c:v>1.27E-10</c:v>
                </c:pt>
                <c:pt idx="15624">
                  <c:v>1.19E-10</c:v>
                </c:pt>
                <c:pt idx="15625">
                  <c:v>1.06E-10</c:v>
                </c:pt>
                <c:pt idx="15626">
                  <c:v>1.15E-10</c:v>
                </c:pt>
                <c:pt idx="15627">
                  <c:v>1.2199999999999999E-10</c:v>
                </c:pt>
                <c:pt idx="15628">
                  <c:v>1.0300000000000001E-10</c:v>
                </c:pt>
                <c:pt idx="15629">
                  <c:v>1.28E-10</c:v>
                </c:pt>
                <c:pt idx="15630">
                  <c:v>1.08E-10</c:v>
                </c:pt>
                <c:pt idx="15631">
                  <c:v>1.19E-10</c:v>
                </c:pt>
                <c:pt idx="15632">
                  <c:v>1.1399999999999999E-10</c:v>
                </c:pt>
                <c:pt idx="15633">
                  <c:v>1.34E-10</c:v>
                </c:pt>
                <c:pt idx="15634">
                  <c:v>1.2E-10</c:v>
                </c:pt>
                <c:pt idx="15635">
                  <c:v>1.2999999999999999E-10</c:v>
                </c:pt>
                <c:pt idx="15636">
                  <c:v>1.28E-10</c:v>
                </c:pt>
                <c:pt idx="15637">
                  <c:v>1.2999999999999999E-10</c:v>
                </c:pt>
                <c:pt idx="15638">
                  <c:v>1.11E-10</c:v>
                </c:pt>
                <c:pt idx="15639">
                  <c:v>1.19E-10</c:v>
                </c:pt>
                <c:pt idx="15640">
                  <c:v>1.21E-10</c:v>
                </c:pt>
                <c:pt idx="15641">
                  <c:v>1.3100000000000001E-10</c:v>
                </c:pt>
                <c:pt idx="15642">
                  <c:v>1.36E-10</c:v>
                </c:pt>
                <c:pt idx="15643">
                  <c:v>1.15E-10</c:v>
                </c:pt>
                <c:pt idx="15644">
                  <c:v>1.15E-10</c:v>
                </c:pt>
                <c:pt idx="15645">
                  <c:v>1.1800000000000001E-10</c:v>
                </c:pt>
                <c:pt idx="15646">
                  <c:v>1.16E-10</c:v>
                </c:pt>
                <c:pt idx="15647">
                  <c:v>1.26E-10</c:v>
                </c:pt>
                <c:pt idx="15648">
                  <c:v>1.1800000000000001E-10</c:v>
                </c:pt>
                <c:pt idx="15649">
                  <c:v>1.26E-10</c:v>
                </c:pt>
                <c:pt idx="15650">
                  <c:v>1.12E-10</c:v>
                </c:pt>
                <c:pt idx="15651">
                  <c:v>1.2500000000000001E-10</c:v>
                </c:pt>
                <c:pt idx="15652">
                  <c:v>1.19E-10</c:v>
                </c:pt>
                <c:pt idx="15653">
                  <c:v>1.1800000000000001E-10</c:v>
                </c:pt>
                <c:pt idx="15654">
                  <c:v>1.12E-10</c:v>
                </c:pt>
                <c:pt idx="15655">
                  <c:v>1.11E-10</c:v>
                </c:pt>
                <c:pt idx="15656">
                  <c:v>1.2299999999999999E-10</c:v>
                </c:pt>
                <c:pt idx="15657">
                  <c:v>1.2199999999999999E-10</c:v>
                </c:pt>
                <c:pt idx="15658">
                  <c:v>1.1800000000000001E-10</c:v>
                </c:pt>
                <c:pt idx="15659">
                  <c:v>1.2E-10</c:v>
                </c:pt>
                <c:pt idx="15660">
                  <c:v>1.13E-10</c:v>
                </c:pt>
                <c:pt idx="15661">
                  <c:v>1.21E-10</c:v>
                </c:pt>
                <c:pt idx="15662">
                  <c:v>1.2400000000000001E-10</c:v>
                </c:pt>
                <c:pt idx="15663">
                  <c:v>1.2199999999999999E-10</c:v>
                </c:pt>
                <c:pt idx="15664">
                  <c:v>1.2299999999999999E-10</c:v>
                </c:pt>
                <c:pt idx="15665">
                  <c:v>1.28E-10</c:v>
                </c:pt>
                <c:pt idx="15666">
                  <c:v>1.2E-10</c:v>
                </c:pt>
                <c:pt idx="15667">
                  <c:v>1.1700000000000001E-10</c:v>
                </c:pt>
                <c:pt idx="15668">
                  <c:v>1.15E-10</c:v>
                </c:pt>
                <c:pt idx="15669">
                  <c:v>1.0999999999999999E-10</c:v>
                </c:pt>
                <c:pt idx="15670">
                  <c:v>1.16E-10</c:v>
                </c:pt>
                <c:pt idx="15671">
                  <c:v>1.2299999999999999E-10</c:v>
                </c:pt>
                <c:pt idx="15672">
                  <c:v>1.1399999999999999E-10</c:v>
                </c:pt>
                <c:pt idx="15673">
                  <c:v>1.1399999999999999E-10</c:v>
                </c:pt>
                <c:pt idx="15674">
                  <c:v>1.1800000000000001E-10</c:v>
                </c:pt>
                <c:pt idx="15675">
                  <c:v>1.2199999999999999E-10</c:v>
                </c:pt>
                <c:pt idx="15676">
                  <c:v>1.2400000000000001E-10</c:v>
                </c:pt>
                <c:pt idx="15677">
                  <c:v>1.28E-10</c:v>
                </c:pt>
                <c:pt idx="15678">
                  <c:v>1.15E-10</c:v>
                </c:pt>
                <c:pt idx="15679">
                  <c:v>1.21E-10</c:v>
                </c:pt>
                <c:pt idx="15680">
                  <c:v>1.27E-10</c:v>
                </c:pt>
                <c:pt idx="15681">
                  <c:v>1.26E-10</c:v>
                </c:pt>
                <c:pt idx="15682">
                  <c:v>1.21E-10</c:v>
                </c:pt>
                <c:pt idx="15683">
                  <c:v>1.26E-10</c:v>
                </c:pt>
                <c:pt idx="15684">
                  <c:v>1.11E-10</c:v>
                </c:pt>
                <c:pt idx="15685">
                  <c:v>1.3100000000000001E-10</c:v>
                </c:pt>
                <c:pt idx="15686">
                  <c:v>1.2500000000000001E-10</c:v>
                </c:pt>
                <c:pt idx="15687">
                  <c:v>1.2299999999999999E-10</c:v>
                </c:pt>
                <c:pt idx="15688">
                  <c:v>1.27E-10</c:v>
                </c:pt>
                <c:pt idx="15689">
                  <c:v>1.2500000000000001E-10</c:v>
                </c:pt>
                <c:pt idx="15690">
                  <c:v>1.19E-10</c:v>
                </c:pt>
                <c:pt idx="15691">
                  <c:v>1.15E-10</c:v>
                </c:pt>
                <c:pt idx="15692">
                  <c:v>1.2199999999999999E-10</c:v>
                </c:pt>
                <c:pt idx="15693">
                  <c:v>1.34E-10</c:v>
                </c:pt>
                <c:pt idx="15694">
                  <c:v>1.2299999999999999E-10</c:v>
                </c:pt>
                <c:pt idx="15695">
                  <c:v>1.19E-10</c:v>
                </c:pt>
                <c:pt idx="15696">
                  <c:v>1.21E-10</c:v>
                </c:pt>
                <c:pt idx="15697">
                  <c:v>1.08E-10</c:v>
                </c:pt>
                <c:pt idx="15698">
                  <c:v>1.26E-10</c:v>
                </c:pt>
                <c:pt idx="15699">
                  <c:v>1.1800000000000001E-10</c:v>
                </c:pt>
                <c:pt idx="15700">
                  <c:v>1.2299999999999999E-10</c:v>
                </c:pt>
                <c:pt idx="15701">
                  <c:v>1.21E-10</c:v>
                </c:pt>
                <c:pt idx="15702">
                  <c:v>1.11E-10</c:v>
                </c:pt>
                <c:pt idx="15703">
                  <c:v>1.1700000000000001E-10</c:v>
                </c:pt>
                <c:pt idx="15704">
                  <c:v>1.05E-10</c:v>
                </c:pt>
                <c:pt idx="15705">
                  <c:v>1.15E-10</c:v>
                </c:pt>
                <c:pt idx="15706">
                  <c:v>1.0999999999999999E-10</c:v>
                </c:pt>
                <c:pt idx="15707">
                  <c:v>1.16E-10</c:v>
                </c:pt>
                <c:pt idx="15708">
                  <c:v>1.1700000000000001E-10</c:v>
                </c:pt>
                <c:pt idx="15709">
                  <c:v>1.16E-10</c:v>
                </c:pt>
                <c:pt idx="15710">
                  <c:v>1.0999999999999999E-10</c:v>
                </c:pt>
                <c:pt idx="15711">
                  <c:v>1.12E-10</c:v>
                </c:pt>
                <c:pt idx="15712">
                  <c:v>1.2199999999999999E-10</c:v>
                </c:pt>
                <c:pt idx="15713">
                  <c:v>1.2500000000000001E-10</c:v>
                </c:pt>
                <c:pt idx="15714">
                  <c:v>1.15E-10</c:v>
                </c:pt>
                <c:pt idx="15715">
                  <c:v>1.1800000000000001E-10</c:v>
                </c:pt>
                <c:pt idx="15716">
                  <c:v>1.09E-10</c:v>
                </c:pt>
                <c:pt idx="15717">
                  <c:v>1.09E-10</c:v>
                </c:pt>
                <c:pt idx="15718">
                  <c:v>1.1700000000000001E-10</c:v>
                </c:pt>
                <c:pt idx="15719">
                  <c:v>1.16E-10</c:v>
                </c:pt>
                <c:pt idx="15720">
                  <c:v>1.2E-10</c:v>
                </c:pt>
                <c:pt idx="15721">
                  <c:v>1.3300000000000001E-10</c:v>
                </c:pt>
                <c:pt idx="15722">
                  <c:v>1.3100000000000001E-10</c:v>
                </c:pt>
                <c:pt idx="15723">
                  <c:v>1.09E-10</c:v>
                </c:pt>
                <c:pt idx="15724">
                  <c:v>1.2299999999999999E-10</c:v>
                </c:pt>
                <c:pt idx="15725">
                  <c:v>1.26E-10</c:v>
                </c:pt>
                <c:pt idx="15726">
                  <c:v>1.2E-10</c:v>
                </c:pt>
                <c:pt idx="15727">
                  <c:v>1.16E-10</c:v>
                </c:pt>
                <c:pt idx="15728">
                  <c:v>1.1800000000000001E-10</c:v>
                </c:pt>
                <c:pt idx="15729">
                  <c:v>1.21E-10</c:v>
                </c:pt>
                <c:pt idx="15730">
                  <c:v>1.2299999999999999E-10</c:v>
                </c:pt>
                <c:pt idx="15731">
                  <c:v>1.21E-10</c:v>
                </c:pt>
                <c:pt idx="15732">
                  <c:v>1.16E-10</c:v>
                </c:pt>
                <c:pt idx="15733">
                  <c:v>1.3200000000000001E-10</c:v>
                </c:pt>
                <c:pt idx="15734">
                  <c:v>1.1800000000000001E-10</c:v>
                </c:pt>
                <c:pt idx="15735">
                  <c:v>1.2E-10</c:v>
                </c:pt>
                <c:pt idx="15736">
                  <c:v>1.19E-10</c:v>
                </c:pt>
                <c:pt idx="15737">
                  <c:v>1.27E-10</c:v>
                </c:pt>
                <c:pt idx="15738">
                  <c:v>1.21E-10</c:v>
                </c:pt>
                <c:pt idx="15739">
                  <c:v>1.16E-10</c:v>
                </c:pt>
                <c:pt idx="15740">
                  <c:v>1.0999999999999999E-10</c:v>
                </c:pt>
                <c:pt idx="15741">
                  <c:v>1.21E-10</c:v>
                </c:pt>
                <c:pt idx="15742">
                  <c:v>1.35E-10</c:v>
                </c:pt>
                <c:pt idx="15743">
                  <c:v>1.2400000000000001E-10</c:v>
                </c:pt>
                <c:pt idx="15744">
                  <c:v>1.19E-10</c:v>
                </c:pt>
                <c:pt idx="15745">
                  <c:v>1.3200000000000001E-10</c:v>
                </c:pt>
                <c:pt idx="15746">
                  <c:v>1.1399999999999999E-10</c:v>
                </c:pt>
                <c:pt idx="15747">
                  <c:v>1.12E-10</c:v>
                </c:pt>
                <c:pt idx="15748">
                  <c:v>1.16E-10</c:v>
                </c:pt>
                <c:pt idx="15749">
                  <c:v>1.21E-10</c:v>
                </c:pt>
                <c:pt idx="15750">
                  <c:v>1.2E-10</c:v>
                </c:pt>
                <c:pt idx="15751">
                  <c:v>1.3100000000000001E-10</c:v>
                </c:pt>
                <c:pt idx="15752">
                  <c:v>1.12E-10</c:v>
                </c:pt>
                <c:pt idx="15753">
                  <c:v>1.2400000000000001E-10</c:v>
                </c:pt>
                <c:pt idx="15754">
                  <c:v>1.13E-10</c:v>
                </c:pt>
                <c:pt idx="15755">
                  <c:v>1.09E-10</c:v>
                </c:pt>
                <c:pt idx="15756">
                  <c:v>1.1800000000000001E-10</c:v>
                </c:pt>
                <c:pt idx="15757">
                  <c:v>1.0999999999999999E-10</c:v>
                </c:pt>
                <c:pt idx="15758">
                  <c:v>1.3200000000000001E-10</c:v>
                </c:pt>
                <c:pt idx="15759">
                  <c:v>1.19E-10</c:v>
                </c:pt>
                <c:pt idx="15760">
                  <c:v>1.15E-10</c:v>
                </c:pt>
                <c:pt idx="15761">
                  <c:v>1.16E-10</c:v>
                </c:pt>
                <c:pt idx="15762">
                  <c:v>1.2199999999999999E-10</c:v>
                </c:pt>
                <c:pt idx="15763">
                  <c:v>1.1700000000000001E-10</c:v>
                </c:pt>
                <c:pt idx="15764">
                  <c:v>1.13E-10</c:v>
                </c:pt>
                <c:pt idx="15765">
                  <c:v>1.21E-10</c:v>
                </c:pt>
                <c:pt idx="15766">
                  <c:v>1.1800000000000001E-10</c:v>
                </c:pt>
                <c:pt idx="15767">
                  <c:v>1.1399999999999999E-10</c:v>
                </c:pt>
                <c:pt idx="15768">
                  <c:v>1.2199999999999999E-10</c:v>
                </c:pt>
                <c:pt idx="15769">
                  <c:v>1.1399999999999999E-10</c:v>
                </c:pt>
                <c:pt idx="15770">
                  <c:v>1.0999999999999999E-10</c:v>
                </c:pt>
                <c:pt idx="15771">
                  <c:v>1.26E-10</c:v>
                </c:pt>
                <c:pt idx="15772">
                  <c:v>1.2299999999999999E-10</c:v>
                </c:pt>
                <c:pt idx="15773">
                  <c:v>1.1800000000000001E-10</c:v>
                </c:pt>
                <c:pt idx="15774">
                  <c:v>1.0999999999999999E-10</c:v>
                </c:pt>
                <c:pt idx="15775">
                  <c:v>1.2999999999999999E-10</c:v>
                </c:pt>
                <c:pt idx="15776">
                  <c:v>1.2500000000000001E-10</c:v>
                </c:pt>
                <c:pt idx="15777">
                  <c:v>1.19E-10</c:v>
                </c:pt>
                <c:pt idx="15778">
                  <c:v>1.16E-10</c:v>
                </c:pt>
                <c:pt idx="15779">
                  <c:v>1.15E-10</c:v>
                </c:pt>
                <c:pt idx="15780">
                  <c:v>1.1399999999999999E-10</c:v>
                </c:pt>
                <c:pt idx="15781">
                  <c:v>1.28E-10</c:v>
                </c:pt>
                <c:pt idx="15782">
                  <c:v>1.3200000000000001E-10</c:v>
                </c:pt>
                <c:pt idx="15783">
                  <c:v>1.19E-10</c:v>
                </c:pt>
                <c:pt idx="15784">
                  <c:v>1.1700000000000001E-10</c:v>
                </c:pt>
                <c:pt idx="15785">
                  <c:v>1.1800000000000001E-10</c:v>
                </c:pt>
                <c:pt idx="15786">
                  <c:v>1.2E-10</c:v>
                </c:pt>
                <c:pt idx="15787">
                  <c:v>1.19E-10</c:v>
                </c:pt>
                <c:pt idx="15788">
                  <c:v>1.2400000000000001E-10</c:v>
                </c:pt>
                <c:pt idx="15789">
                  <c:v>1.21E-10</c:v>
                </c:pt>
                <c:pt idx="15790">
                  <c:v>1.15E-10</c:v>
                </c:pt>
                <c:pt idx="15791">
                  <c:v>1.2299999999999999E-10</c:v>
                </c:pt>
                <c:pt idx="15792">
                  <c:v>1.21E-10</c:v>
                </c:pt>
                <c:pt idx="15793">
                  <c:v>1.0999999999999999E-10</c:v>
                </c:pt>
                <c:pt idx="15794">
                  <c:v>1.34E-10</c:v>
                </c:pt>
                <c:pt idx="15795">
                  <c:v>1.19E-10</c:v>
                </c:pt>
                <c:pt idx="15796">
                  <c:v>1.2299999999999999E-10</c:v>
                </c:pt>
                <c:pt idx="15797">
                  <c:v>1.16E-10</c:v>
                </c:pt>
                <c:pt idx="15798">
                  <c:v>1.2199999999999999E-10</c:v>
                </c:pt>
                <c:pt idx="15799">
                  <c:v>1.12E-10</c:v>
                </c:pt>
                <c:pt idx="15800">
                  <c:v>1.0700000000000001E-10</c:v>
                </c:pt>
                <c:pt idx="15801">
                  <c:v>1.2299999999999999E-10</c:v>
                </c:pt>
                <c:pt idx="15802">
                  <c:v>1.19E-10</c:v>
                </c:pt>
                <c:pt idx="15803">
                  <c:v>1.09E-10</c:v>
                </c:pt>
                <c:pt idx="15804">
                  <c:v>1.16E-10</c:v>
                </c:pt>
                <c:pt idx="15805">
                  <c:v>9.4900000000000003E-11</c:v>
                </c:pt>
                <c:pt idx="15806">
                  <c:v>1.16E-10</c:v>
                </c:pt>
                <c:pt idx="15807">
                  <c:v>1.13E-10</c:v>
                </c:pt>
                <c:pt idx="15808">
                  <c:v>1.0999999999999999E-10</c:v>
                </c:pt>
                <c:pt idx="15809">
                  <c:v>1.2400000000000001E-10</c:v>
                </c:pt>
                <c:pt idx="15810">
                  <c:v>1.12E-10</c:v>
                </c:pt>
                <c:pt idx="15811">
                  <c:v>1.1800000000000001E-10</c:v>
                </c:pt>
                <c:pt idx="15812">
                  <c:v>1.2E-10</c:v>
                </c:pt>
                <c:pt idx="15813">
                  <c:v>1.21E-10</c:v>
                </c:pt>
                <c:pt idx="15814">
                  <c:v>1.2199999999999999E-10</c:v>
                </c:pt>
                <c:pt idx="15815">
                  <c:v>1.2500000000000001E-10</c:v>
                </c:pt>
                <c:pt idx="15816">
                  <c:v>1.1800000000000001E-10</c:v>
                </c:pt>
                <c:pt idx="15817">
                  <c:v>1.16E-10</c:v>
                </c:pt>
                <c:pt idx="15818">
                  <c:v>1.2E-10</c:v>
                </c:pt>
                <c:pt idx="15819">
                  <c:v>1.19E-10</c:v>
                </c:pt>
                <c:pt idx="15820">
                  <c:v>1.12E-10</c:v>
                </c:pt>
                <c:pt idx="15821">
                  <c:v>1.2299999999999999E-10</c:v>
                </c:pt>
                <c:pt idx="15822">
                  <c:v>1.2E-10</c:v>
                </c:pt>
                <c:pt idx="15823">
                  <c:v>1.16E-10</c:v>
                </c:pt>
                <c:pt idx="15824">
                  <c:v>1.1800000000000001E-10</c:v>
                </c:pt>
                <c:pt idx="15825">
                  <c:v>1.21E-10</c:v>
                </c:pt>
                <c:pt idx="15826">
                  <c:v>1.28E-10</c:v>
                </c:pt>
                <c:pt idx="15827">
                  <c:v>1.2199999999999999E-10</c:v>
                </c:pt>
                <c:pt idx="15828">
                  <c:v>1.08E-10</c:v>
                </c:pt>
                <c:pt idx="15829">
                  <c:v>1.1399999999999999E-10</c:v>
                </c:pt>
                <c:pt idx="15830">
                  <c:v>1.12E-10</c:v>
                </c:pt>
                <c:pt idx="15831">
                  <c:v>1.19E-10</c:v>
                </c:pt>
                <c:pt idx="15832">
                  <c:v>1.05E-10</c:v>
                </c:pt>
                <c:pt idx="15833">
                  <c:v>1.13E-10</c:v>
                </c:pt>
                <c:pt idx="15834">
                  <c:v>1.1800000000000001E-10</c:v>
                </c:pt>
                <c:pt idx="15835">
                  <c:v>1.2199999999999999E-10</c:v>
                </c:pt>
                <c:pt idx="15836">
                  <c:v>1.2500000000000001E-10</c:v>
                </c:pt>
                <c:pt idx="15837">
                  <c:v>1.19E-10</c:v>
                </c:pt>
                <c:pt idx="15838">
                  <c:v>1.26E-10</c:v>
                </c:pt>
                <c:pt idx="15839">
                  <c:v>1.2400000000000001E-10</c:v>
                </c:pt>
                <c:pt idx="15840">
                  <c:v>1.15E-10</c:v>
                </c:pt>
                <c:pt idx="15841">
                  <c:v>1.13E-10</c:v>
                </c:pt>
                <c:pt idx="15842">
                  <c:v>1.3100000000000001E-10</c:v>
                </c:pt>
                <c:pt idx="15843">
                  <c:v>1.1800000000000001E-10</c:v>
                </c:pt>
                <c:pt idx="15844">
                  <c:v>1.2899999999999999E-10</c:v>
                </c:pt>
                <c:pt idx="15845">
                  <c:v>1.2999999999999999E-10</c:v>
                </c:pt>
                <c:pt idx="15846">
                  <c:v>1.2E-10</c:v>
                </c:pt>
                <c:pt idx="15847">
                  <c:v>1.0999999999999999E-10</c:v>
                </c:pt>
                <c:pt idx="15848">
                  <c:v>1.2E-10</c:v>
                </c:pt>
                <c:pt idx="15849">
                  <c:v>1.16E-10</c:v>
                </c:pt>
                <c:pt idx="15850">
                  <c:v>1.1399999999999999E-10</c:v>
                </c:pt>
                <c:pt idx="15851">
                  <c:v>1.09E-10</c:v>
                </c:pt>
                <c:pt idx="15852">
                  <c:v>1.2199999999999999E-10</c:v>
                </c:pt>
                <c:pt idx="15853">
                  <c:v>1.27E-10</c:v>
                </c:pt>
                <c:pt idx="15854">
                  <c:v>1.1800000000000001E-10</c:v>
                </c:pt>
                <c:pt idx="15855">
                  <c:v>1.1700000000000001E-10</c:v>
                </c:pt>
                <c:pt idx="15856">
                  <c:v>1.21E-10</c:v>
                </c:pt>
                <c:pt idx="15857">
                  <c:v>1.2500000000000001E-10</c:v>
                </c:pt>
                <c:pt idx="15858">
                  <c:v>1.21E-10</c:v>
                </c:pt>
                <c:pt idx="15859">
                  <c:v>1.21E-10</c:v>
                </c:pt>
                <c:pt idx="15860">
                  <c:v>1.2299999999999999E-10</c:v>
                </c:pt>
                <c:pt idx="15861">
                  <c:v>1.2299999999999999E-10</c:v>
                </c:pt>
                <c:pt idx="15862">
                  <c:v>1.13E-10</c:v>
                </c:pt>
                <c:pt idx="15863">
                  <c:v>1.1800000000000001E-10</c:v>
                </c:pt>
                <c:pt idx="15864">
                  <c:v>1.2400000000000001E-10</c:v>
                </c:pt>
                <c:pt idx="15865">
                  <c:v>1.2400000000000001E-10</c:v>
                </c:pt>
                <c:pt idx="15866">
                  <c:v>1.2500000000000001E-10</c:v>
                </c:pt>
                <c:pt idx="15867">
                  <c:v>1.27E-10</c:v>
                </c:pt>
                <c:pt idx="15868">
                  <c:v>1.16E-10</c:v>
                </c:pt>
                <c:pt idx="15869">
                  <c:v>1.11E-10</c:v>
                </c:pt>
                <c:pt idx="15870">
                  <c:v>1.1700000000000001E-10</c:v>
                </c:pt>
                <c:pt idx="15871">
                  <c:v>1.1399999999999999E-10</c:v>
                </c:pt>
                <c:pt idx="15872">
                  <c:v>1.12E-10</c:v>
                </c:pt>
                <c:pt idx="15873">
                  <c:v>1.26E-10</c:v>
                </c:pt>
                <c:pt idx="15874">
                  <c:v>1.2199999999999999E-10</c:v>
                </c:pt>
                <c:pt idx="15875">
                  <c:v>1.3100000000000001E-10</c:v>
                </c:pt>
                <c:pt idx="15876">
                  <c:v>1.28E-10</c:v>
                </c:pt>
                <c:pt idx="15877">
                  <c:v>1.26E-10</c:v>
                </c:pt>
                <c:pt idx="15878">
                  <c:v>1.28E-10</c:v>
                </c:pt>
                <c:pt idx="15879">
                  <c:v>1.27E-10</c:v>
                </c:pt>
                <c:pt idx="15880">
                  <c:v>1.09E-10</c:v>
                </c:pt>
                <c:pt idx="15881">
                  <c:v>1.16E-10</c:v>
                </c:pt>
                <c:pt idx="15882">
                  <c:v>1.19E-10</c:v>
                </c:pt>
                <c:pt idx="15883">
                  <c:v>1.12E-10</c:v>
                </c:pt>
                <c:pt idx="15884">
                  <c:v>1.2199999999999999E-10</c:v>
                </c:pt>
                <c:pt idx="15885">
                  <c:v>1.2E-10</c:v>
                </c:pt>
                <c:pt idx="15886">
                  <c:v>1.06E-10</c:v>
                </c:pt>
                <c:pt idx="15887">
                  <c:v>1.2999999999999999E-10</c:v>
                </c:pt>
                <c:pt idx="15888">
                  <c:v>1.19E-10</c:v>
                </c:pt>
                <c:pt idx="15889">
                  <c:v>1.1700000000000001E-10</c:v>
                </c:pt>
                <c:pt idx="15890">
                  <c:v>1.19E-10</c:v>
                </c:pt>
                <c:pt idx="15891">
                  <c:v>1.1700000000000001E-10</c:v>
                </c:pt>
                <c:pt idx="15892">
                  <c:v>1.1700000000000001E-10</c:v>
                </c:pt>
                <c:pt idx="15893">
                  <c:v>1.19E-10</c:v>
                </c:pt>
                <c:pt idx="15894">
                  <c:v>1.2400000000000001E-10</c:v>
                </c:pt>
                <c:pt idx="15895">
                  <c:v>1.2199999999999999E-10</c:v>
                </c:pt>
                <c:pt idx="15896">
                  <c:v>1.28E-10</c:v>
                </c:pt>
                <c:pt idx="15897">
                  <c:v>1.1800000000000001E-10</c:v>
                </c:pt>
                <c:pt idx="15898">
                  <c:v>1.27E-10</c:v>
                </c:pt>
                <c:pt idx="15899">
                  <c:v>1.0700000000000001E-10</c:v>
                </c:pt>
                <c:pt idx="15900">
                  <c:v>1.1399999999999999E-10</c:v>
                </c:pt>
                <c:pt idx="15901">
                  <c:v>1.0999999999999999E-10</c:v>
                </c:pt>
                <c:pt idx="15902">
                  <c:v>1.1399999999999999E-10</c:v>
                </c:pt>
                <c:pt idx="15903">
                  <c:v>1.21E-10</c:v>
                </c:pt>
                <c:pt idx="15904">
                  <c:v>1.06E-10</c:v>
                </c:pt>
                <c:pt idx="15905">
                  <c:v>1.0300000000000001E-10</c:v>
                </c:pt>
                <c:pt idx="15906">
                  <c:v>1.2999999999999999E-10</c:v>
                </c:pt>
                <c:pt idx="15907">
                  <c:v>1.04E-10</c:v>
                </c:pt>
                <c:pt idx="15908">
                  <c:v>1.1800000000000001E-10</c:v>
                </c:pt>
                <c:pt idx="15909">
                  <c:v>1.2899999999999999E-10</c:v>
                </c:pt>
                <c:pt idx="15910">
                  <c:v>1.0999999999999999E-10</c:v>
                </c:pt>
                <c:pt idx="15911">
                  <c:v>1.19E-10</c:v>
                </c:pt>
                <c:pt idx="15912">
                  <c:v>1.09E-10</c:v>
                </c:pt>
                <c:pt idx="15913">
                  <c:v>1.2E-10</c:v>
                </c:pt>
                <c:pt idx="15914">
                  <c:v>1.19E-10</c:v>
                </c:pt>
                <c:pt idx="15915">
                  <c:v>1.08E-10</c:v>
                </c:pt>
                <c:pt idx="15916">
                  <c:v>1.06E-10</c:v>
                </c:pt>
                <c:pt idx="15917">
                  <c:v>1.05E-10</c:v>
                </c:pt>
                <c:pt idx="15918">
                  <c:v>1.15E-10</c:v>
                </c:pt>
                <c:pt idx="15919">
                  <c:v>1.13E-10</c:v>
                </c:pt>
                <c:pt idx="15920">
                  <c:v>1.2199999999999999E-10</c:v>
                </c:pt>
                <c:pt idx="15921">
                  <c:v>1.21E-10</c:v>
                </c:pt>
                <c:pt idx="15922">
                  <c:v>1.19E-10</c:v>
                </c:pt>
                <c:pt idx="15923">
                  <c:v>1.12E-10</c:v>
                </c:pt>
                <c:pt idx="15924">
                  <c:v>1.1399999999999999E-10</c:v>
                </c:pt>
                <c:pt idx="15925">
                  <c:v>1.12E-10</c:v>
                </c:pt>
                <c:pt idx="15926">
                  <c:v>1.15E-10</c:v>
                </c:pt>
                <c:pt idx="15927">
                  <c:v>1.15E-10</c:v>
                </c:pt>
                <c:pt idx="15928">
                  <c:v>1.2E-10</c:v>
                </c:pt>
                <c:pt idx="15929">
                  <c:v>1.2E-10</c:v>
                </c:pt>
                <c:pt idx="15930">
                  <c:v>1.16E-10</c:v>
                </c:pt>
                <c:pt idx="15931">
                  <c:v>1.1800000000000001E-10</c:v>
                </c:pt>
                <c:pt idx="15932">
                  <c:v>1.19E-10</c:v>
                </c:pt>
                <c:pt idx="15933">
                  <c:v>1.28E-10</c:v>
                </c:pt>
                <c:pt idx="15934">
                  <c:v>1.2400000000000001E-10</c:v>
                </c:pt>
                <c:pt idx="15935">
                  <c:v>1.19E-10</c:v>
                </c:pt>
                <c:pt idx="15936">
                  <c:v>1.12E-10</c:v>
                </c:pt>
                <c:pt idx="15937">
                  <c:v>1.19E-10</c:v>
                </c:pt>
                <c:pt idx="15938">
                  <c:v>1.19E-10</c:v>
                </c:pt>
                <c:pt idx="15939">
                  <c:v>1.3200000000000001E-10</c:v>
                </c:pt>
                <c:pt idx="15940">
                  <c:v>1.21E-10</c:v>
                </c:pt>
                <c:pt idx="15941">
                  <c:v>1.1399999999999999E-10</c:v>
                </c:pt>
                <c:pt idx="15942">
                  <c:v>1.2899999999999999E-10</c:v>
                </c:pt>
                <c:pt idx="15943">
                  <c:v>1.2999999999999999E-10</c:v>
                </c:pt>
                <c:pt idx="15944">
                  <c:v>1.1800000000000001E-10</c:v>
                </c:pt>
                <c:pt idx="15945">
                  <c:v>1.3100000000000001E-10</c:v>
                </c:pt>
                <c:pt idx="15946">
                  <c:v>1.2E-10</c:v>
                </c:pt>
                <c:pt idx="15947">
                  <c:v>1.2199999999999999E-10</c:v>
                </c:pt>
                <c:pt idx="15948">
                  <c:v>1.26E-10</c:v>
                </c:pt>
                <c:pt idx="15949">
                  <c:v>1.2299999999999999E-10</c:v>
                </c:pt>
                <c:pt idx="15950">
                  <c:v>1.3200000000000001E-10</c:v>
                </c:pt>
                <c:pt idx="15951">
                  <c:v>1.3300000000000001E-10</c:v>
                </c:pt>
                <c:pt idx="15952">
                  <c:v>1.15E-10</c:v>
                </c:pt>
                <c:pt idx="15953">
                  <c:v>1.2299999999999999E-10</c:v>
                </c:pt>
                <c:pt idx="15954">
                  <c:v>1.1800000000000001E-10</c:v>
                </c:pt>
                <c:pt idx="15955">
                  <c:v>1.34E-10</c:v>
                </c:pt>
                <c:pt idx="15956">
                  <c:v>1.1700000000000001E-10</c:v>
                </c:pt>
                <c:pt idx="15957">
                  <c:v>1.41E-10</c:v>
                </c:pt>
                <c:pt idx="15958">
                  <c:v>1.12E-10</c:v>
                </c:pt>
                <c:pt idx="15959">
                  <c:v>1.05E-10</c:v>
                </c:pt>
                <c:pt idx="15960">
                  <c:v>1.13E-10</c:v>
                </c:pt>
                <c:pt idx="15961">
                  <c:v>1.1399999999999999E-10</c:v>
                </c:pt>
                <c:pt idx="15962">
                  <c:v>1.26E-10</c:v>
                </c:pt>
                <c:pt idx="15963">
                  <c:v>1.05E-10</c:v>
                </c:pt>
                <c:pt idx="15964">
                  <c:v>1.1399999999999999E-10</c:v>
                </c:pt>
                <c:pt idx="15965">
                  <c:v>1.12E-10</c:v>
                </c:pt>
                <c:pt idx="15966">
                  <c:v>1.2999999999999999E-10</c:v>
                </c:pt>
                <c:pt idx="15967">
                  <c:v>1.2500000000000001E-10</c:v>
                </c:pt>
                <c:pt idx="15968">
                  <c:v>1.26E-10</c:v>
                </c:pt>
                <c:pt idx="15969">
                  <c:v>1.16E-10</c:v>
                </c:pt>
                <c:pt idx="15970">
                  <c:v>1.2400000000000001E-10</c:v>
                </c:pt>
                <c:pt idx="15971">
                  <c:v>1.2E-10</c:v>
                </c:pt>
                <c:pt idx="15972">
                  <c:v>1.3300000000000001E-10</c:v>
                </c:pt>
                <c:pt idx="15973">
                  <c:v>1.3300000000000001E-10</c:v>
                </c:pt>
                <c:pt idx="15974">
                  <c:v>1.1800000000000001E-10</c:v>
                </c:pt>
                <c:pt idx="15975">
                  <c:v>1.2400000000000001E-10</c:v>
                </c:pt>
                <c:pt idx="15976">
                  <c:v>1.19E-10</c:v>
                </c:pt>
                <c:pt idx="15977">
                  <c:v>1.05E-10</c:v>
                </c:pt>
                <c:pt idx="15978">
                  <c:v>1.15E-10</c:v>
                </c:pt>
                <c:pt idx="15979">
                  <c:v>1.0300000000000001E-10</c:v>
                </c:pt>
                <c:pt idx="15980">
                  <c:v>1.13E-10</c:v>
                </c:pt>
                <c:pt idx="15981">
                  <c:v>1.0700000000000001E-10</c:v>
                </c:pt>
                <c:pt idx="15982">
                  <c:v>1.1800000000000001E-10</c:v>
                </c:pt>
                <c:pt idx="15983">
                  <c:v>1.09E-10</c:v>
                </c:pt>
                <c:pt idx="15984">
                  <c:v>1.0700000000000001E-10</c:v>
                </c:pt>
                <c:pt idx="15985">
                  <c:v>1.21E-10</c:v>
                </c:pt>
                <c:pt idx="15986">
                  <c:v>1.1700000000000001E-10</c:v>
                </c:pt>
                <c:pt idx="15987">
                  <c:v>1.2500000000000001E-10</c:v>
                </c:pt>
                <c:pt idx="15988">
                  <c:v>1.21E-10</c:v>
                </c:pt>
                <c:pt idx="15989">
                  <c:v>1.21E-10</c:v>
                </c:pt>
                <c:pt idx="15990">
                  <c:v>1.1700000000000001E-10</c:v>
                </c:pt>
                <c:pt idx="15991">
                  <c:v>1.05E-10</c:v>
                </c:pt>
                <c:pt idx="15992">
                  <c:v>1.2E-10</c:v>
                </c:pt>
                <c:pt idx="15993">
                  <c:v>1.16E-10</c:v>
                </c:pt>
                <c:pt idx="15994">
                  <c:v>1.15E-10</c:v>
                </c:pt>
                <c:pt idx="15995">
                  <c:v>1.13E-10</c:v>
                </c:pt>
                <c:pt idx="15996">
                  <c:v>1.16E-10</c:v>
                </c:pt>
                <c:pt idx="15997">
                  <c:v>1.0700000000000001E-10</c:v>
                </c:pt>
                <c:pt idx="15998">
                  <c:v>1.1800000000000001E-10</c:v>
                </c:pt>
                <c:pt idx="15999">
                  <c:v>1.3300000000000001E-10</c:v>
                </c:pt>
                <c:pt idx="16000">
                  <c:v>1.35E-10</c:v>
                </c:pt>
                <c:pt idx="16001">
                  <c:v>1.1700000000000001E-10</c:v>
                </c:pt>
                <c:pt idx="16002">
                  <c:v>1.06E-10</c:v>
                </c:pt>
                <c:pt idx="16003">
                  <c:v>1.1399999999999999E-10</c:v>
                </c:pt>
                <c:pt idx="16004">
                  <c:v>1.06E-10</c:v>
                </c:pt>
                <c:pt idx="16005">
                  <c:v>1.15E-10</c:v>
                </c:pt>
                <c:pt idx="16006">
                  <c:v>1.0700000000000001E-10</c:v>
                </c:pt>
                <c:pt idx="16007">
                  <c:v>1.21E-10</c:v>
                </c:pt>
                <c:pt idx="16008">
                  <c:v>1.13E-10</c:v>
                </c:pt>
                <c:pt idx="16009">
                  <c:v>1.2299999999999999E-10</c:v>
                </c:pt>
                <c:pt idx="16010">
                  <c:v>1.19E-10</c:v>
                </c:pt>
                <c:pt idx="16011">
                  <c:v>1.12E-10</c:v>
                </c:pt>
                <c:pt idx="16012">
                  <c:v>1.3200000000000001E-10</c:v>
                </c:pt>
                <c:pt idx="16013">
                  <c:v>1.2E-10</c:v>
                </c:pt>
                <c:pt idx="16014">
                  <c:v>1.11E-10</c:v>
                </c:pt>
                <c:pt idx="16015">
                  <c:v>1.19E-10</c:v>
                </c:pt>
                <c:pt idx="16016">
                  <c:v>1.12E-10</c:v>
                </c:pt>
                <c:pt idx="16017">
                  <c:v>1.09E-10</c:v>
                </c:pt>
                <c:pt idx="16018">
                  <c:v>1.28E-10</c:v>
                </c:pt>
                <c:pt idx="16019">
                  <c:v>1.1399999999999999E-10</c:v>
                </c:pt>
                <c:pt idx="16020">
                  <c:v>1.2299999999999999E-10</c:v>
                </c:pt>
                <c:pt idx="16021">
                  <c:v>1.2400000000000001E-10</c:v>
                </c:pt>
                <c:pt idx="16022">
                  <c:v>1.2E-10</c:v>
                </c:pt>
                <c:pt idx="16023">
                  <c:v>1.1399999999999999E-10</c:v>
                </c:pt>
                <c:pt idx="16024">
                  <c:v>1.2400000000000001E-10</c:v>
                </c:pt>
                <c:pt idx="16025">
                  <c:v>1.3100000000000001E-10</c:v>
                </c:pt>
                <c:pt idx="16026">
                  <c:v>1.05E-10</c:v>
                </c:pt>
                <c:pt idx="16027">
                  <c:v>1.2199999999999999E-10</c:v>
                </c:pt>
                <c:pt idx="16028">
                  <c:v>1.08E-10</c:v>
                </c:pt>
                <c:pt idx="16029">
                  <c:v>1.13E-10</c:v>
                </c:pt>
                <c:pt idx="16030">
                  <c:v>1.2500000000000001E-10</c:v>
                </c:pt>
                <c:pt idx="16031">
                  <c:v>1.2E-10</c:v>
                </c:pt>
                <c:pt idx="16032">
                  <c:v>1.16E-10</c:v>
                </c:pt>
                <c:pt idx="16033">
                  <c:v>1.16E-10</c:v>
                </c:pt>
                <c:pt idx="16034">
                  <c:v>1.2299999999999999E-10</c:v>
                </c:pt>
                <c:pt idx="16035">
                  <c:v>1.16E-10</c:v>
                </c:pt>
                <c:pt idx="16036">
                  <c:v>1.12E-10</c:v>
                </c:pt>
                <c:pt idx="16037">
                  <c:v>1.12E-10</c:v>
                </c:pt>
                <c:pt idx="16038">
                  <c:v>1.0999999999999999E-10</c:v>
                </c:pt>
                <c:pt idx="16039">
                  <c:v>1.27E-10</c:v>
                </c:pt>
                <c:pt idx="16040">
                  <c:v>1.1700000000000001E-10</c:v>
                </c:pt>
                <c:pt idx="16041">
                  <c:v>1.2199999999999999E-10</c:v>
                </c:pt>
                <c:pt idx="16042">
                  <c:v>1.2199999999999999E-10</c:v>
                </c:pt>
                <c:pt idx="16043">
                  <c:v>1.21E-10</c:v>
                </c:pt>
                <c:pt idx="16044">
                  <c:v>1.2500000000000001E-10</c:v>
                </c:pt>
                <c:pt idx="16045">
                  <c:v>1.15E-10</c:v>
                </c:pt>
                <c:pt idx="16046">
                  <c:v>1E-10</c:v>
                </c:pt>
                <c:pt idx="16047">
                  <c:v>1.1700000000000001E-10</c:v>
                </c:pt>
                <c:pt idx="16048">
                  <c:v>1.16E-10</c:v>
                </c:pt>
                <c:pt idx="16049">
                  <c:v>1.19E-10</c:v>
                </c:pt>
                <c:pt idx="16050">
                  <c:v>1.09E-10</c:v>
                </c:pt>
                <c:pt idx="16051">
                  <c:v>1.26E-10</c:v>
                </c:pt>
                <c:pt idx="16052">
                  <c:v>1.2400000000000001E-10</c:v>
                </c:pt>
                <c:pt idx="16053">
                  <c:v>1.2299999999999999E-10</c:v>
                </c:pt>
                <c:pt idx="16054">
                  <c:v>1.26E-10</c:v>
                </c:pt>
                <c:pt idx="16055">
                  <c:v>1.11E-10</c:v>
                </c:pt>
                <c:pt idx="16056">
                  <c:v>1.1700000000000001E-10</c:v>
                </c:pt>
                <c:pt idx="16057">
                  <c:v>1.21E-10</c:v>
                </c:pt>
                <c:pt idx="16058">
                  <c:v>1.1700000000000001E-10</c:v>
                </c:pt>
                <c:pt idx="16059">
                  <c:v>1.1800000000000001E-10</c:v>
                </c:pt>
                <c:pt idx="16060">
                  <c:v>1.16E-10</c:v>
                </c:pt>
                <c:pt idx="16061">
                  <c:v>1.0999999999999999E-10</c:v>
                </c:pt>
                <c:pt idx="16062">
                  <c:v>1.1399999999999999E-10</c:v>
                </c:pt>
                <c:pt idx="16063">
                  <c:v>1.2999999999999999E-10</c:v>
                </c:pt>
                <c:pt idx="16064">
                  <c:v>1.2199999999999999E-10</c:v>
                </c:pt>
                <c:pt idx="16065">
                  <c:v>1.19E-10</c:v>
                </c:pt>
                <c:pt idx="16066">
                  <c:v>1.2299999999999999E-10</c:v>
                </c:pt>
                <c:pt idx="16067">
                  <c:v>1.0700000000000001E-10</c:v>
                </c:pt>
                <c:pt idx="16068">
                  <c:v>1.1700000000000001E-10</c:v>
                </c:pt>
                <c:pt idx="16069">
                  <c:v>1.1800000000000001E-10</c:v>
                </c:pt>
                <c:pt idx="16070">
                  <c:v>1.11E-10</c:v>
                </c:pt>
                <c:pt idx="16071">
                  <c:v>1.09E-10</c:v>
                </c:pt>
                <c:pt idx="16072">
                  <c:v>1.09E-10</c:v>
                </c:pt>
                <c:pt idx="16073">
                  <c:v>1.1800000000000001E-10</c:v>
                </c:pt>
                <c:pt idx="16074">
                  <c:v>1.1399999999999999E-10</c:v>
                </c:pt>
                <c:pt idx="16075">
                  <c:v>1.11E-10</c:v>
                </c:pt>
                <c:pt idx="16076">
                  <c:v>1.2400000000000001E-10</c:v>
                </c:pt>
                <c:pt idx="16077">
                  <c:v>1.09E-10</c:v>
                </c:pt>
                <c:pt idx="16078">
                  <c:v>1.1800000000000001E-10</c:v>
                </c:pt>
                <c:pt idx="16079">
                  <c:v>1.27E-10</c:v>
                </c:pt>
                <c:pt idx="16080">
                  <c:v>1.2400000000000001E-10</c:v>
                </c:pt>
                <c:pt idx="16081">
                  <c:v>1.19E-10</c:v>
                </c:pt>
                <c:pt idx="16082">
                  <c:v>1.16E-10</c:v>
                </c:pt>
                <c:pt idx="16083">
                  <c:v>1.1399999999999999E-10</c:v>
                </c:pt>
                <c:pt idx="16084">
                  <c:v>1.1800000000000001E-10</c:v>
                </c:pt>
                <c:pt idx="16085">
                  <c:v>1.2400000000000001E-10</c:v>
                </c:pt>
                <c:pt idx="16086">
                  <c:v>1.12E-10</c:v>
                </c:pt>
                <c:pt idx="16087">
                  <c:v>1.12E-10</c:v>
                </c:pt>
                <c:pt idx="16088">
                  <c:v>1.1399999999999999E-10</c:v>
                </c:pt>
                <c:pt idx="16089">
                  <c:v>1.19E-10</c:v>
                </c:pt>
                <c:pt idx="16090">
                  <c:v>1.16E-10</c:v>
                </c:pt>
                <c:pt idx="16091">
                  <c:v>1.21E-10</c:v>
                </c:pt>
                <c:pt idx="16092">
                  <c:v>1.15E-10</c:v>
                </c:pt>
                <c:pt idx="16093">
                  <c:v>1.0700000000000001E-10</c:v>
                </c:pt>
                <c:pt idx="16094">
                  <c:v>1.16E-10</c:v>
                </c:pt>
                <c:pt idx="16095">
                  <c:v>1.27E-10</c:v>
                </c:pt>
                <c:pt idx="16096">
                  <c:v>1.13E-10</c:v>
                </c:pt>
                <c:pt idx="16097">
                  <c:v>1.16E-10</c:v>
                </c:pt>
                <c:pt idx="16098">
                  <c:v>1.3300000000000001E-10</c:v>
                </c:pt>
                <c:pt idx="16099">
                  <c:v>1.1399999999999999E-10</c:v>
                </c:pt>
                <c:pt idx="16100">
                  <c:v>1.15E-10</c:v>
                </c:pt>
                <c:pt idx="16101">
                  <c:v>1.28E-10</c:v>
                </c:pt>
                <c:pt idx="16102">
                  <c:v>1.21E-10</c:v>
                </c:pt>
                <c:pt idx="16103">
                  <c:v>1.08E-10</c:v>
                </c:pt>
                <c:pt idx="16104">
                  <c:v>1.2899999999999999E-10</c:v>
                </c:pt>
                <c:pt idx="16105">
                  <c:v>1.2199999999999999E-10</c:v>
                </c:pt>
                <c:pt idx="16106">
                  <c:v>1.2E-10</c:v>
                </c:pt>
                <c:pt idx="16107">
                  <c:v>1.28E-10</c:v>
                </c:pt>
                <c:pt idx="16108">
                  <c:v>1.11E-10</c:v>
                </c:pt>
                <c:pt idx="16109">
                  <c:v>1.19E-10</c:v>
                </c:pt>
                <c:pt idx="16110">
                  <c:v>1.16E-10</c:v>
                </c:pt>
                <c:pt idx="16111">
                  <c:v>1.12E-10</c:v>
                </c:pt>
                <c:pt idx="16112">
                  <c:v>1.1399999999999999E-10</c:v>
                </c:pt>
                <c:pt idx="16113">
                  <c:v>1.06E-10</c:v>
                </c:pt>
                <c:pt idx="16114">
                  <c:v>1.15E-10</c:v>
                </c:pt>
                <c:pt idx="16115">
                  <c:v>1.11E-10</c:v>
                </c:pt>
                <c:pt idx="16116">
                  <c:v>1.19E-10</c:v>
                </c:pt>
                <c:pt idx="16117">
                  <c:v>1.21E-10</c:v>
                </c:pt>
                <c:pt idx="16118">
                  <c:v>1.19E-10</c:v>
                </c:pt>
                <c:pt idx="16119">
                  <c:v>1.0999999999999999E-10</c:v>
                </c:pt>
                <c:pt idx="16120">
                  <c:v>1.2299999999999999E-10</c:v>
                </c:pt>
                <c:pt idx="16121">
                  <c:v>1.2400000000000001E-10</c:v>
                </c:pt>
                <c:pt idx="16122">
                  <c:v>1.1800000000000001E-10</c:v>
                </c:pt>
                <c:pt idx="16123">
                  <c:v>1.2500000000000001E-10</c:v>
                </c:pt>
                <c:pt idx="16124">
                  <c:v>1.2899999999999999E-10</c:v>
                </c:pt>
                <c:pt idx="16125">
                  <c:v>1.13E-10</c:v>
                </c:pt>
                <c:pt idx="16126">
                  <c:v>1.26E-10</c:v>
                </c:pt>
                <c:pt idx="16127">
                  <c:v>1.13E-10</c:v>
                </c:pt>
                <c:pt idx="16128">
                  <c:v>1.08E-10</c:v>
                </c:pt>
                <c:pt idx="16129">
                  <c:v>1.1700000000000001E-10</c:v>
                </c:pt>
                <c:pt idx="16130">
                  <c:v>1.15E-10</c:v>
                </c:pt>
                <c:pt idx="16131">
                  <c:v>1.2299999999999999E-10</c:v>
                </c:pt>
                <c:pt idx="16132">
                  <c:v>1.05E-10</c:v>
                </c:pt>
                <c:pt idx="16133">
                  <c:v>1.16E-10</c:v>
                </c:pt>
                <c:pt idx="16134">
                  <c:v>1.28E-10</c:v>
                </c:pt>
                <c:pt idx="16135">
                  <c:v>1.13E-10</c:v>
                </c:pt>
                <c:pt idx="16136">
                  <c:v>1.2400000000000001E-10</c:v>
                </c:pt>
                <c:pt idx="16137">
                  <c:v>1.19E-10</c:v>
                </c:pt>
                <c:pt idx="16138">
                  <c:v>1.2500000000000001E-10</c:v>
                </c:pt>
                <c:pt idx="16139">
                  <c:v>1.2400000000000001E-10</c:v>
                </c:pt>
                <c:pt idx="16140">
                  <c:v>1.2E-10</c:v>
                </c:pt>
                <c:pt idx="16141">
                  <c:v>1.2999999999999999E-10</c:v>
                </c:pt>
                <c:pt idx="16142">
                  <c:v>1.27E-10</c:v>
                </c:pt>
                <c:pt idx="16143">
                  <c:v>1.05E-10</c:v>
                </c:pt>
                <c:pt idx="16144">
                  <c:v>1.15E-10</c:v>
                </c:pt>
                <c:pt idx="16145">
                  <c:v>1.15E-10</c:v>
                </c:pt>
                <c:pt idx="16146">
                  <c:v>1.08E-10</c:v>
                </c:pt>
                <c:pt idx="16147">
                  <c:v>1.16E-10</c:v>
                </c:pt>
                <c:pt idx="16148">
                  <c:v>1.0999999999999999E-10</c:v>
                </c:pt>
                <c:pt idx="16149">
                  <c:v>1.15E-10</c:v>
                </c:pt>
                <c:pt idx="16150">
                  <c:v>1.2500000000000001E-10</c:v>
                </c:pt>
                <c:pt idx="16151">
                  <c:v>1.1399999999999999E-10</c:v>
                </c:pt>
                <c:pt idx="16152">
                  <c:v>1.21E-10</c:v>
                </c:pt>
                <c:pt idx="16153">
                  <c:v>1.19E-10</c:v>
                </c:pt>
                <c:pt idx="16154">
                  <c:v>1.21E-10</c:v>
                </c:pt>
                <c:pt idx="16155">
                  <c:v>1.2899999999999999E-10</c:v>
                </c:pt>
                <c:pt idx="16156">
                  <c:v>1.12E-10</c:v>
                </c:pt>
                <c:pt idx="16157">
                  <c:v>1.2400000000000001E-10</c:v>
                </c:pt>
                <c:pt idx="16158">
                  <c:v>1.09E-10</c:v>
                </c:pt>
                <c:pt idx="16159">
                  <c:v>1.11E-10</c:v>
                </c:pt>
                <c:pt idx="16160">
                  <c:v>1.2500000000000001E-10</c:v>
                </c:pt>
                <c:pt idx="16161">
                  <c:v>1.12E-10</c:v>
                </c:pt>
                <c:pt idx="16162">
                  <c:v>1.1399999999999999E-10</c:v>
                </c:pt>
                <c:pt idx="16163">
                  <c:v>1.2299999999999999E-10</c:v>
                </c:pt>
                <c:pt idx="16164">
                  <c:v>1.2400000000000001E-10</c:v>
                </c:pt>
                <c:pt idx="16165">
                  <c:v>1.2400000000000001E-10</c:v>
                </c:pt>
                <c:pt idx="16166">
                  <c:v>1.21E-10</c:v>
                </c:pt>
                <c:pt idx="16167">
                  <c:v>1.15E-10</c:v>
                </c:pt>
                <c:pt idx="16168">
                  <c:v>1.2500000000000001E-10</c:v>
                </c:pt>
                <c:pt idx="16169">
                  <c:v>1.2400000000000001E-10</c:v>
                </c:pt>
                <c:pt idx="16170">
                  <c:v>1.13E-10</c:v>
                </c:pt>
                <c:pt idx="16171">
                  <c:v>1.2500000000000001E-10</c:v>
                </c:pt>
                <c:pt idx="16172">
                  <c:v>1.2E-10</c:v>
                </c:pt>
                <c:pt idx="16173">
                  <c:v>1.2899999999999999E-10</c:v>
                </c:pt>
                <c:pt idx="16174">
                  <c:v>1.2400000000000001E-10</c:v>
                </c:pt>
                <c:pt idx="16175">
                  <c:v>1.21E-10</c:v>
                </c:pt>
                <c:pt idx="16176">
                  <c:v>1.19E-10</c:v>
                </c:pt>
                <c:pt idx="16177">
                  <c:v>1.34E-10</c:v>
                </c:pt>
                <c:pt idx="16178">
                  <c:v>1.2400000000000001E-10</c:v>
                </c:pt>
                <c:pt idx="16179">
                  <c:v>1.13E-10</c:v>
                </c:pt>
                <c:pt idx="16180">
                  <c:v>1.21E-10</c:v>
                </c:pt>
                <c:pt idx="16181">
                  <c:v>1.1399999999999999E-10</c:v>
                </c:pt>
                <c:pt idx="16182">
                  <c:v>1.21E-10</c:v>
                </c:pt>
                <c:pt idx="16183">
                  <c:v>1.21E-10</c:v>
                </c:pt>
                <c:pt idx="16184">
                  <c:v>1.12E-10</c:v>
                </c:pt>
                <c:pt idx="16185">
                  <c:v>1.2E-10</c:v>
                </c:pt>
                <c:pt idx="16186">
                  <c:v>1.19E-10</c:v>
                </c:pt>
                <c:pt idx="16187">
                  <c:v>1.2400000000000001E-10</c:v>
                </c:pt>
                <c:pt idx="16188">
                  <c:v>1.04E-10</c:v>
                </c:pt>
                <c:pt idx="16189">
                  <c:v>1.19E-10</c:v>
                </c:pt>
                <c:pt idx="16190">
                  <c:v>1.12E-10</c:v>
                </c:pt>
                <c:pt idx="16191">
                  <c:v>1.1800000000000001E-10</c:v>
                </c:pt>
                <c:pt idx="16192">
                  <c:v>1.1800000000000001E-10</c:v>
                </c:pt>
                <c:pt idx="16193">
                  <c:v>1.2E-10</c:v>
                </c:pt>
                <c:pt idx="16194">
                  <c:v>1.16E-10</c:v>
                </c:pt>
                <c:pt idx="16195">
                  <c:v>1.1399999999999999E-10</c:v>
                </c:pt>
                <c:pt idx="16196">
                  <c:v>1.21E-10</c:v>
                </c:pt>
                <c:pt idx="16197">
                  <c:v>1.1800000000000001E-10</c:v>
                </c:pt>
                <c:pt idx="16198">
                  <c:v>1.1700000000000001E-10</c:v>
                </c:pt>
                <c:pt idx="16199">
                  <c:v>1.21E-10</c:v>
                </c:pt>
                <c:pt idx="16200">
                  <c:v>1.21E-10</c:v>
                </c:pt>
                <c:pt idx="16201">
                  <c:v>1.19E-10</c:v>
                </c:pt>
                <c:pt idx="16202">
                  <c:v>1.28E-10</c:v>
                </c:pt>
                <c:pt idx="16203">
                  <c:v>1.21E-10</c:v>
                </c:pt>
                <c:pt idx="16204">
                  <c:v>1.12E-10</c:v>
                </c:pt>
                <c:pt idx="16205">
                  <c:v>1.19E-10</c:v>
                </c:pt>
                <c:pt idx="16206">
                  <c:v>1.19E-10</c:v>
                </c:pt>
                <c:pt idx="16207">
                  <c:v>1.11E-10</c:v>
                </c:pt>
                <c:pt idx="16208">
                  <c:v>1.2199999999999999E-10</c:v>
                </c:pt>
                <c:pt idx="16209">
                  <c:v>1.0999999999999999E-10</c:v>
                </c:pt>
                <c:pt idx="16210">
                  <c:v>1.26E-10</c:v>
                </c:pt>
                <c:pt idx="16211">
                  <c:v>1.1700000000000001E-10</c:v>
                </c:pt>
                <c:pt idx="16212">
                  <c:v>1.1399999999999999E-10</c:v>
                </c:pt>
                <c:pt idx="16213">
                  <c:v>1.15E-10</c:v>
                </c:pt>
                <c:pt idx="16214">
                  <c:v>1.2500000000000001E-10</c:v>
                </c:pt>
                <c:pt idx="16215">
                  <c:v>1.19E-10</c:v>
                </c:pt>
                <c:pt idx="16216">
                  <c:v>1.15E-10</c:v>
                </c:pt>
                <c:pt idx="16217">
                  <c:v>1.26E-10</c:v>
                </c:pt>
                <c:pt idx="16218">
                  <c:v>1.2E-10</c:v>
                </c:pt>
                <c:pt idx="16219">
                  <c:v>1.27E-10</c:v>
                </c:pt>
                <c:pt idx="16220">
                  <c:v>1.15E-10</c:v>
                </c:pt>
                <c:pt idx="16221">
                  <c:v>1.19E-10</c:v>
                </c:pt>
                <c:pt idx="16222">
                  <c:v>1.21E-10</c:v>
                </c:pt>
                <c:pt idx="16223">
                  <c:v>1.15E-10</c:v>
                </c:pt>
                <c:pt idx="16224">
                  <c:v>1.12E-10</c:v>
                </c:pt>
                <c:pt idx="16225">
                  <c:v>1.1800000000000001E-10</c:v>
                </c:pt>
                <c:pt idx="16226">
                  <c:v>1.16E-10</c:v>
                </c:pt>
                <c:pt idx="16227">
                  <c:v>1.15E-10</c:v>
                </c:pt>
                <c:pt idx="16228">
                  <c:v>1.15E-10</c:v>
                </c:pt>
                <c:pt idx="16229">
                  <c:v>1.19E-10</c:v>
                </c:pt>
                <c:pt idx="16230">
                  <c:v>1.1700000000000001E-10</c:v>
                </c:pt>
                <c:pt idx="16231">
                  <c:v>1.0700000000000001E-10</c:v>
                </c:pt>
                <c:pt idx="16232">
                  <c:v>1.09E-10</c:v>
                </c:pt>
                <c:pt idx="16233">
                  <c:v>1.13E-10</c:v>
                </c:pt>
                <c:pt idx="16234">
                  <c:v>1.2500000000000001E-10</c:v>
                </c:pt>
                <c:pt idx="16235">
                  <c:v>1.1399999999999999E-10</c:v>
                </c:pt>
                <c:pt idx="16236">
                  <c:v>1.2199999999999999E-10</c:v>
                </c:pt>
                <c:pt idx="16237">
                  <c:v>1.2899999999999999E-10</c:v>
                </c:pt>
                <c:pt idx="16238">
                  <c:v>1.1800000000000001E-10</c:v>
                </c:pt>
                <c:pt idx="16239">
                  <c:v>1.2E-10</c:v>
                </c:pt>
                <c:pt idx="16240">
                  <c:v>1.2199999999999999E-10</c:v>
                </c:pt>
                <c:pt idx="16241">
                  <c:v>1.12E-10</c:v>
                </c:pt>
                <c:pt idx="16242">
                  <c:v>1.12E-10</c:v>
                </c:pt>
                <c:pt idx="16243">
                  <c:v>1.2500000000000001E-10</c:v>
                </c:pt>
                <c:pt idx="16244">
                  <c:v>1.12E-10</c:v>
                </c:pt>
                <c:pt idx="16245">
                  <c:v>1.06E-10</c:v>
                </c:pt>
                <c:pt idx="16246">
                  <c:v>1.36E-10</c:v>
                </c:pt>
                <c:pt idx="16247">
                  <c:v>1.19E-10</c:v>
                </c:pt>
                <c:pt idx="16248">
                  <c:v>1.21E-10</c:v>
                </c:pt>
                <c:pt idx="16249">
                  <c:v>1.3200000000000001E-10</c:v>
                </c:pt>
                <c:pt idx="16250">
                  <c:v>1.15E-10</c:v>
                </c:pt>
                <c:pt idx="16251">
                  <c:v>1.27E-10</c:v>
                </c:pt>
                <c:pt idx="16252">
                  <c:v>1.2E-10</c:v>
                </c:pt>
                <c:pt idx="16253">
                  <c:v>1.1700000000000001E-10</c:v>
                </c:pt>
                <c:pt idx="16254">
                  <c:v>1.13E-10</c:v>
                </c:pt>
                <c:pt idx="16255">
                  <c:v>1.0999999999999999E-10</c:v>
                </c:pt>
                <c:pt idx="16256">
                  <c:v>1.15E-10</c:v>
                </c:pt>
                <c:pt idx="16257">
                  <c:v>1.15E-10</c:v>
                </c:pt>
                <c:pt idx="16258">
                  <c:v>1.0700000000000001E-10</c:v>
                </c:pt>
                <c:pt idx="16259">
                  <c:v>1.2E-10</c:v>
                </c:pt>
                <c:pt idx="16260">
                  <c:v>1.15E-10</c:v>
                </c:pt>
                <c:pt idx="16261">
                  <c:v>1.04E-10</c:v>
                </c:pt>
                <c:pt idx="16262">
                  <c:v>1.1399999999999999E-10</c:v>
                </c:pt>
                <c:pt idx="16263">
                  <c:v>1.13E-10</c:v>
                </c:pt>
                <c:pt idx="16264">
                  <c:v>1.09E-10</c:v>
                </c:pt>
                <c:pt idx="16265">
                  <c:v>1.2299999999999999E-10</c:v>
                </c:pt>
                <c:pt idx="16266">
                  <c:v>1.1700000000000001E-10</c:v>
                </c:pt>
                <c:pt idx="16267">
                  <c:v>1.0999999999999999E-10</c:v>
                </c:pt>
                <c:pt idx="16268">
                  <c:v>1.19E-10</c:v>
                </c:pt>
                <c:pt idx="16269">
                  <c:v>1.19E-10</c:v>
                </c:pt>
                <c:pt idx="16270">
                  <c:v>1.12E-10</c:v>
                </c:pt>
                <c:pt idx="16271">
                  <c:v>1.2E-10</c:v>
                </c:pt>
                <c:pt idx="16272">
                  <c:v>1.28E-10</c:v>
                </c:pt>
                <c:pt idx="16273">
                  <c:v>1.15E-10</c:v>
                </c:pt>
                <c:pt idx="16274">
                  <c:v>1.2299999999999999E-10</c:v>
                </c:pt>
                <c:pt idx="16275">
                  <c:v>1.2199999999999999E-10</c:v>
                </c:pt>
                <c:pt idx="16276">
                  <c:v>1.2500000000000001E-10</c:v>
                </c:pt>
                <c:pt idx="16277">
                  <c:v>1.16E-10</c:v>
                </c:pt>
                <c:pt idx="16278">
                  <c:v>1.3100000000000001E-10</c:v>
                </c:pt>
                <c:pt idx="16279">
                  <c:v>1.2E-10</c:v>
                </c:pt>
                <c:pt idx="16280">
                  <c:v>1.11E-10</c:v>
                </c:pt>
                <c:pt idx="16281">
                  <c:v>1.16E-10</c:v>
                </c:pt>
                <c:pt idx="16282">
                  <c:v>1.21E-10</c:v>
                </c:pt>
                <c:pt idx="16283">
                  <c:v>1.0700000000000001E-10</c:v>
                </c:pt>
                <c:pt idx="16284">
                  <c:v>1.21E-10</c:v>
                </c:pt>
                <c:pt idx="16285">
                  <c:v>1.16E-10</c:v>
                </c:pt>
                <c:pt idx="16286">
                  <c:v>1.21E-10</c:v>
                </c:pt>
                <c:pt idx="16287">
                  <c:v>1.16E-10</c:v>
                </c:pt>
                <c:pt idx="16288">
                  <c:v>1.1800000000000001E-10</c:v>
                </c:pt>
                <c:pt idx="16289">
                  <c:v>1.2500000000000001E-10</c:v>
                </c:pt>
                <c:pt idx="16290">
                  <c:v>1.15E-10</c:v>
                </c:pt>
                <c:pt idx="16291">
                  <c:v>9.9200000000000004E-11</c:v>
                </c:pt>
                <c:pt idx="16292">
                  <c:v>1.16E-10</c:v>
                </c:pt>
                <c:pt idx="16293">
                  <c:v>1.28E-10</c:v>
                </c:pt>
                <c:pt idx="16294">
                  <c:v>1.09E-10</c:v>
                </c:pt>
                <c:pt idx="16295">
                  <c:v>1.1399999999999999E-10</c:v>
                </c:pt>
                <c:pt idx="16296">
                  <c:v>1.26E-10</c:v>
                </c:pt>
                <c:pt idx="16297">
                  <c:v>1.2299999999999999E-10</c:v>
                </c:pt>
                <c:pt idx="16298">
                  <c:v>1.1800000000000001E-10</c:v>
                </c:pt>
                <c:pt idx="16299">
                  <c:v>1.19E-10</c:v>
                </c:pt>
                <c:pt idx="16300">
                  <c:v>1.13E-10</c:v>
                </c:pt>
                <c:pt idx="16301">
                  <c:v>1.16E-10</c:v>
                </c:pt>
                <c:pt idx="16302">
                  <c:v>1.0700000000000001E-10</c:v>
                </c:pt>
                <c:pt idx="16303">
                  <c:v>1.26E-10</c:v>
                </c:pt>
                <c:pt idx="16304">
                  <c:v>1.2500000000000001E-10</c:v>
                </c:pt>
                <c:pt idx="16305">
                  <c:v>1.21E-10</c:v>
                </c:pt>
                <c:pt idx="16306">
                  <c:v>1.0300000000000001E-10</c:v>
                </c:pt>
                <c:pt idx="16307">
                  <c:v>1.1700000000000001E-10</c:v>
                </c:pt>
                <c:pt idx="16308">
                  <c:v>1.08E-10</c:v>
                </c:pt>
                <c:pt idx="16309">
                  <c:v>1.21E-10</c:v>
                </c:pt>
                <c:pt idx="16310">
                  <c:v>1.2400000000000001E-10</c:v>
                </c:pt>
                <c:pt idx="16311">
                  <c:v>1.26E-10</c:v>
                </c:pt>
                <c:pt idx="16312">
                  <c:v>1.2E-10</c:v>
                </c:pt>
                <c:pt idx="16313">
                  <c:v>1.2199999999999999E-10</c:v>
                </c:pt>
                <c:pt idx="16314">
                  <c:v>1.13E-10</c:v>
                </c:pt>
                <c:pt idx="16315">
                  <c:v>1.11E-10</c:v>
                </c:pt>
                <c:pt idx="16316">
                  <c:v>1.0999999999999999E-10</c:v>
                </c:pt>
                <c:pt idx="16317">
                  <c:v>1.1700000000000001E-10</c:v>
                </c:pt>
                <c:pt idx="16318">
                  <c:v>1.16E-10</c:v>
                </c:pt>
                <c:pt idx="16319">
                  <c:v>1.15E-10</c:v>
                </c:pt>
                <c:pt idx="16320">
                  <c:v>1.2999999999999999E-10</c:v>
                </c:pt>
                <c:pt idx="16321">
                  <c:v>1.0300000000000001E-10</c:v>
                </c:pt>
                <c:pt idx="16322">
                  <c:v>1.34E-10</c:v>
                </c:pt>
                <c:pt idx="16323">
                  <c:v>1.2E-10</c:v>
                </c:pt>
                <c:pt idx="16324">
                  <c:v>1.2400000000000001E-10</c:v>
                </c:pt>
                <c:pt idx="16325">
                  <c:v>1.1399999999999999E-10</c:v>
                </c:pt>
                <c:pt idx="16326">
                  <c:v>1.2E-10</c:v>
                </c:pt>
                <c:pt idx="16327">
                  <c:v>1.21E-10</c:v>
                </c:pt>
                <c:pt idx="16328">
                  <c:v>1.0300000000000001E-10</c:v>
                </c:pt>
                <c:pt idx="16329">
                  <c:v>1.2999999999999999E-10</c:v>
                </c:pt>
                <c:pt idx="16330">
                  <c:v>1.04E-10</c:v>
                </c:pt>
                <c:pt idx="16331">
                  <c:v>1.16E-10</c:v>
                </c:pt>
                <c:pt idx="16332">
                  <c:v>1.15E-10</c:v>
                </c:pt>
                <c:pt idx="16333">
                  <c:v>1.2500000000000001E-10</c:v>
                </c:pt>
                <c:pt idx="16334">
                  <c:v>1.1399999999999999E-10</c:v>
                </c:pt>
                <c:pt idx="16335">
                  <c:v>1.13E-10</c:v>
                </c:pt>
                <c:pt idx="16336">
                  <c:v>1.2199999999999999E-10</c:v>
                </c:pt>
                <c:pt idx="16337">
                  <c:v>1.1399999999999999E-10</c:v>
                </c:pt>
                <c:pt idx="16338">
                  <c:v>1.15E-10</c:v>
                </c:pt>
                <c:pt idx="16339">
                  <c:v>1.27E-10</c:v>
                </c:pt>
                <c:pt idx="16340">
                  <c:v>1.15E-10</c:v>
                </c:pt>
                <c:pt idx="16341">
                  <c:v>1.15E-10</c:v>
                </c:pt>
                <c:pt idx="16342">
                  <c:v>1.15E-10</c:v>
                </c:pt>
                <c:pt idx="16343">
                  <c:v>1.2299999999999999E-10</c:v>
                </c:pt>
                <c:pt idx="16344">
                  <c:v>1.4000000000000001E-10</c:v>
                </c:pt>
                <c:pt idx="16345">
                  <c:v>1.12E-10</c:v>
                </c:pt>
                <c:pt idx="16346">
                  <c:v>1.3100000000000001E-10</c:v>
                </c:pt>
                <c:pt idx="16347">
                  <c:v>1.06E-10</c:v>
                </c:pt>
                <c:pt idx="16348">
                  <c:v>1.16E-10</c:v>
                </c:pt>
                <c:pt idx="16349">
                  <c:v>1.2899999999999999E-10</c:v>
                </c:pt>
                <c:pt idx="16350">
                  <c:v>1.2199999999999999E-10</c:v>
                </c:pt>
                <c:pt idx="16351">
                  <c:v>1.2999999999999999E-10</c:v>
                </c:pt>
                <c:pt idx="16352">
                  <c:v>1.1700000000000001E-10</c:v>
                </c:pt>
                <c:pt idx="16353">
                  <c:v>1.1700000000000001E-10</c:v>
                </c:pt>
                <c:pt idx="16354">
                  <c:v>1.13E-10</c:v>
                </c:pt>
                <c:pt idx="16355">
                  <c:v>1.27E-10</c:v>
                </c:pt>
                <c:pt idx="16356">
                  <c:v>1.21E-10</c:v>
                </c:pt>
                <c:pt idx="16357">
                  <c:v>1.27E-10</c:v>
                </c:pt>
                <c:pt idx="16358">
                  <c:v>1.2299999999999999E-10</c:v>
                </c:pt>
                <c:pt idx="16359">
                  <c:v>1.11E-10</c:v>
                </c:pt>
                <c:pt idx="16360">
                  <c:v>1.12E-10</c:v>
                </c:pt>
                <c:pt idx="16361">
                  <c:v>1.0999999999999999E-10</c:v>
                </c:pt>
                <c:pt idx="16362">
                  <c:v>1.0999999999999999E-10</c:v>
                </c:pt>
                <c:pt idx="16363">
                  <c:v>1.15E-10</c:v>
                </c:pt>
                <c:pt idx="16364">
                  <c:v>1.19E-10</c:v>
                </c:pt>
                <c:pt idx="16365">
                  <c:v>1.16E-10</c:v>
                </c:pt>
                <c:pt idx="16366">
                  <c:v>1.08E-10</c:v>
                </c:pt>
                <c:pt idx="16367">
                  <c:v>1.21E-10</c:v>
                </c:pt>
                <c:pt idx="16368">
                  <c:v>1.16E-10</c:v>
                </c:pt>
                <c:pt idx="16369">
                  <c:v>1.01E-10</c:v>
                </c:pt>
                <c:pt idx="16370">
                  <c:v>1.19E-10</c:v>
                </c:pt>
                <c:pt idx="16371">
                  <c:v>1.08E-10</c:v>
                </c:pt>
                <c:pt idx="16372">
                  <c:v>1.04E-10</c:v>
                </c:pt>
                <c:pt idx="16373">
                  <c:v>1.3300000000000001E-10</c:v>
                </c:pt>
                <c:pt idx="16374">
                  <c:v>1.15E-10</c:v>
                </c:pt>
                <c:pt idx="16375">
                  <c:v>1.2299999999999999E-10</c:v>
                </c:pt>
                <c:pt idx="16376">
                  <c:v>1.2E-10</c:v>
                </c:pt>
                <c:pt idx="16377">
                  <c:v>1.16E-10</c:v>
                </c:pt>
                <c:pt idx="16378">
                  <c:v>1.19E-10</c:v>
                </c:pt>
                <c:pt idx="16379">
                  <c:v>1.11E-10</c:v>
                </c:pt>
                <c:pt idx="16380">
                  <c:v>1.2299999999999999E-10</c:v>
                </c:pt>
                <c:pt idx="16381">
                  <c:v>1.16E-10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27F-4431-8D1C-F93AB650869C}"/>
            </c:ext>
          </c:extLst>
        </c:ser>
        <c:ser>
          <c:idx val="1"/>
          <c:order val="1"/>
          <c:tx>
            <c:strRef>
              <c:f>Feuil1!$I$1</c:f>
              <c:strCache>
                <c:ptCount val="1"/>
                <c:pt idx="0">
                  <c:v>Fit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Feuil1!$A$2:$A$16383</c:f>
              <c:numCache>
                <c:formatCode>General</c:formatCode>
                <c:ptCount val="16382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  <c:pt idx="1001">
                  <c:v>1001</c:v>
                </c:pt>
                <c:pt idx="1002">
                  <c:v>1002</c:v>
                </c:pt>
                <c:pt idx="1003">
                  <c:v>1003</c:v>
                </c:pt>
                <c:pt idx="1004">
                  <c:v>1004</c:v>
                </c:pt>
                <c:pt idx="1005">
                  <c:v>1005</c:v>
                </c:pt>
                <c:pt idx="1006">
                  <c:v>1006</c:v>
                </c:pt>
                <c:pt idx="1007">
                  <c:v>1007</c:v>
                </c:pt>
                <c:pt idx="1008">
                  <c:v>1008</c:v>
                </c:pt>
                <c:pt idx="1009">
                  <c:v>1009</c:v>
                </c:pt>
                <c:pt idx="1010">
                  <c:v>1010</c:v>
                </c:pt>
                <c:pt idx="1011">
                  <c:v>1011</c:v>
                </c:pt>
                <c:pt idx="1012">
                  <c:v>1012</c:v>
                </c:pt>
                <c:pt idx="1013">
                  <c:v>1013</c:v>
                </c:pt>
                <c:pt idx="1014">
                  <c:v>1014</c:v>
                </c:pt>
                <c:pt idx="1015">
                  <c:v>1015</c:v>
                </c:pt>
                <c:pt idx="1016">
                  <c:v>1016</c:v>
                </c:pt>
                <c:pt idx="1017">
                  <c:v>1017</c:v>
                </c:pt>
                <c:pt idx="1018">
                  <c:v>1018</c:v>
                </c:pt>
                <c:pt idx="1019">
                  <c:v>1019</c:v>
                </c:pt>
                <c:pt idx="1020">
                  <c:v>1020</c:v>
                </c:pt>
                <c:pt idx="1021">
                  <c:v>1021</c:v>
                </c:pt>
                <c:pt idx="1022">
                  <c:v>1022</c:v>
                </c:pt>
                <c:pt idx="1023">
                  <c:v>1023</c:v>
                </c:pt>
                <c:pt idx="1024">
                  <c:v>1024</c:v>
                </c:pt>
                <c:pt idx="1025">
                  <c:v>1025</c:v>
                </c:pt>
                <c:pt idx="1026">
                  <c:v>1026</c:v>
                </c:pt>
                <c:pt idx="1027">
                  <c:v>1027</c:v>
                </c:pt>
                <c:pt idx="1028">
                  <c:v>1028</c:v>
                </c:pt>
                <c:pt idx="1029">
                  <c:v>1029</c:v>
                </c:pt>
                <c:pt idx="1030">
                  <c:v>1030</c:v>
                </c:pt>
                <c:pt idx="1031">
                  <c:v>1031</c:v>
                </c:pt>
                <c:pt idx="1032">
                  <c:v>1032</c:v>
                </c:pt>
                <c:pt idx="1033">
                  <c:v>1033</c:v>
                </c:pt>
                <c:pt idx="1034">
                  <c:v>1034</c:v>
                </c:pt>
                <c:pt idx="1035">
                  <c:v>1035</c:v>
                </c:pt>
                <c:pt idx="1036">
                  <c:v>1036</c:v>
                </c:pt>
                <c:pt idx="1037">
                  <c:v>1037</c:v>
                </c:pt>
                <c:pt idx="1038">
                  <c:v>1038</c:v>
                </c:pt>
                <c:pt idx="1039">
                  <c:v>1039</c:v>
                </c:pt>
                <c:pt idx="1040">
                  <c:v>1040</c:v>
                </c:pt>
                <c:pt idx="1041">
                  <c:v>1041</c:v>
                </c:pt>
                <c:pt idx="1042">
                  <c:v>1042</c:v>
                </c:pt>
                <c:pt idx="1043">
                  <c:v>1043</c:v>
                </c:pt>
                <c:pt idx="1044">
                  <c:v>1044</c:v>
                </c:pt>
                <c:pt idx="1045">
                  <c:v>1045</c:v>
                </c:pt>
                <c:pt idx="1046">
                  <c:v>1046</c:v>
                </c:pt>
                <c:pt idx="1047">
                  <c:v>1047</c:v>
                </c:pt>
                <c:pt idx="1048">
                  <c:v>1048</c:v>
                </c:pt>
                <c:pt idx="1049">
                  <c:v>1049</c:v>
                </c:pt>
                <c:pt idx="1050">
                  <c:v>1050</c:v>
                </c:pt>
                <c:pt idx="1051">
                  <c:v>1051</c:v>
                </c:pt>
                <c:pt idx="1052">
                  <c:v>1052</c:v>
                </c:pt>
                <c:pt idx="1053">
                  <c:v>1053</c:v>
                </c:pt>
                <c:pt idx="1054">
                  <c:v>1054</c:v>
                </c:pt>
                <c:pt idx="1055">
                  <c:v>1055</c:v>
                </c:pt>
                <c:pt idx="1056">
                  <c:v>1056</c:v>
                </c:pt>
                <c:pt idx="1057">
                  <c:v>1057</c:v>
                </c:pt>
                <c:pt idx="1058">
                  <c:v>1058</c:v>
                </c:pt>
                <c:pt idx="1059">
                  <c:v>1059</c:v>
                </c:pt>
                <c:pt idx="1060">
                  <c:v>1060</c:v>
                </c:pt>
                <c:pt idx="1061">
                  <c:v>1061</c:v>
                </c:pt>
                <c:pt idx="1062">
                  <c:v>1062</c:v>
                </c:pt>
                <c:pt idx="1063">
                  <c:v>1063</c:v>
                </c:pt>
                <c:pt idx="1064">
                  <c:v>1064</c:v>
                </c:pt>
                <c:pt idx="1065">
                  <c:v>1065</c:v>
                </c:pt>
                <c:pt idx="1066">
                  <c:v>1066</c:v>
                </c:pt>
                <c:pt idx="1067">
                  <c:v>1067</c:v>
                </c:pt>
                <c:pt idx="1068">
                  <c:v>1068</c:v>
                </c:pt>
                <c:pt idx="1069">
                  <c:v>1069</c:v>
                </c:pt>
                <c:pt idx="1070">
                  <c:v>1070</c:v>
                </c:pt>
                <c:pt idx="1071">
                  <c:v>1071</c:v>
                </c:pt>
                <c:pt idx="1072">
                  <c:v>1072</c:v>
                </c:pt>
                <c:pt idx="1073">
                  <c:v>1073</c:v>
                </c:pt>
                <c:pt idx="1074">
                  <c:v>1074</c:v>
                </c:pt>
                <c:pt idx="1075">
                  <c:v>1075</c:v>
                </c:pt>
                <c:pt idx="1076">
                  <c:v>1076</c:v>
                </c:pt>
                <c:pt idx="1077">
                  <c:v>1077</c:v>
                </c:pt>
                <c:pt idx="1078">
                  <c:v>1078</c:v>
                </c:pt>
                <c:pt idx="1079">
                  <c:v>1079</c:v>
                </c:pt>
                <c:pt idx="1080">
                  <c:v>1080</c:v>
                </c:pt>
                <c:pt idx="1081">
                  <c:v>1081</c:v>
                </c:pt>
                <c:pt idx="1082">
                  <c:v>1082</c:v>
                </c:pt>
                <c:pt idx="1083">
                  <c:v>1083</c:v>
                </c:pt>
                <c:pt idx="1084">
                  <c:v>1084</c:v>
                </c:pt>
                <c:pt idx="1085">
                  <c:v>1085</c:v>
                </c:pt>
                <c:pt idx="1086">
                  <c:v>1086</c:v>
                </c:pt>
                <c:pt idx="1087">
                  <c:v>1087</c:v>
                </c:pt>
                <c:pt idx="1088">
                  <c:v>1088</c:v>
                </c:pt>
                <c:pt idx="1089">
                  <c:v>1089</c:v>
                </c:pt>
                <c:pt idx="1090">
                  <c:v>1090</c:v>
                </c:pt>
                <c:pt idx="1091">
                  <c:v>1091</c:v>
                </c:pt>
                <c:pt idx="1092">
                  <c:v>1092</c:v>
                </c:pt>
                <c:pt idx="1093">
                  <c:v>1093</c:v>
                </c:pt>
                <c:pt idx="1094">
                  <c:v>1094</c:v>
                </c:pt>
                <c:pt idx="1095">
                  <c:v>1095</c:v>
                </c:pt>
                <c:pt idx="1096">
                  <c:v>1096</c:v>
                </c:pt>
                <c:pt idx="1097">
                  <c:v>1097</c:v>
                </c:pt>
                <c:pt idx="1098">
                  <c:v>1098</c:v>
                </c:pt>
                <c:pt idx="1099">
                  <c:v>1099</c:v>
                </c:pt>
                <c:pt idx="1100">
                  <c:v>1100</c:v>
                </c:pt>
                <c:pt idx="1101">
                  <c:v>1101</c:v>
                </c:pt>
                <c:pt idx="1102">
                  <c:v>1102</c:v>
                </c:pt>
                <c:pt idx="1103">
                  <c:v>1103</c:v>
                </c:pt>
                <c:pt idx="1104">
                  <c:v>1104</c:v>
                </c:pt>
                <c:pt idx="1105">
                  <c:v>1105</c:v>
                </c:pt>
                <c:pt idx="1106">
                  <c:v>1106</c:v>
                </c:pt>
                <c:pt idx="1107">
                  <c:v>1107</c:v>
                </c:pt>
                <c:pt idx="1108">
                  <c:v>1108</c:v>
                </c:pt>
                <c:pt idx="1109">
                  <c:v>1109</c:v>
                </c:pt>
                <c:pt idx="1110">
                  <c:v>1110</c:v>
                </c:pt>
                <c:pt idx="1111">
                  <c:v>1111</c:v>
                </c:pt>
                <c:pt idx="1112">
                  <c:v>1112</c:v>
                </c:pt>
                <c:pt idx="1113">
                  <c:v>1113</c:v>
                </c:pt>
                <c:pt idx="1114">
                  <c:v>1114</c:v>
                </c:pt>
                <c:pt idx="1115">
                  <c:v>1115</c:v>
                </c:pt>
                <c:pt idx="1116">
                  <c:v>1116</c:v>
                </c:pt>
                <c:pt idx="1117">
                  <c:v>1117</c:v>
                </c:pt>
                <c:pt idx="1118">
                  <c:v>1118</c:v>
                </c:pt>
                <c:pt idx="1119">
                  <c:v>1119</c:v>
                </c:pt>
                <c:pt idx="1120">
                  <c:v>1120</c:v>
                </c:pt>
                <c:pt idx="1121">
                  <c:v>1121</c:v>
                </c:pt>
                <c:pt idx="1122">
                  <c:v>1122</c:v>
                </c:pt>
                <c:pt idx="1123">
                  <c:v>1123</c:v>
                </c:pt>
                <c:pt idx="1124">
                  <c:v>1124</c:v>
                </c:pt>
                <c:pt idx="1125">
                  <c:v>1125</c:v>
                </c:pt>
                <c:pt idx="1126">
                  <c:v>1126</c:v>
                </c:pt>
                <c:pt idx="1127">
                  <c:v>1127</c:v>
                </c:pt>
                <c:pt idx="1128">
                  <c:v>1128</c:v>
                </c:pt>
                <c:pt idx="1129">
                  <c:v>1129</c:v>
                </c:pt>
                <c:pt idx="1130">
                  <c:v>1130</c:v>
                </c:pt>
                <c:pt idx="1131">
                  <c:v>1131</c:v>
                </c:pt>
                <c:pt idx="1132">
                  <c:v>1132</c:v>
                </c:pt>
                <c:pt idx="1133">
                  <c:v>1133</c:v>
                </c:pt>
                <c:pt idx="1134">
                  <c:v>1134</c:v>
                </c:pt>
                <c:pt idx="1135">
                  <c:v>1135</c:v>
                </c:pt>
                <c:pt idx="1136">
                  <c:v>1136</c:v>
                </c:pt>
                <c:pt idx="1137">
                  <c:v>1137</c:v>
                </c:pt>
                <c:pt idx="1138">
                  <c:v>1138</c:v>
                </c:pt>
                <c:pt idx="1139">
                  <c:v>1139</c:v>
                </c:pt>
                <c:pt idx="1140">
                  <c:v>1140</c:v>
                </c:pt>
                <c:pt idx="1141">
                  <c:v>1141</c:v>
                </c:pt>
                <c:pt idx="1142">
                  <c:v>1142</c:v>
                </c:pt>
                <c:pt idx="1143">
                  <c:v>1143</c:v>
                </c:pt>
                <c:pt idx="1144">
                  <c:v>1144</c:v>
                </c:pt>
                <c:pt idx="1145">
                  <c:v>1145</c:v>
                </c:pt>
                <c:pt idx="1146">
                  <c:v>1146</c:v>
                </c:pt>
                <c:pt idx="1147">
                  <c:v>1147</c:v>
                </c:pt>
                <c:pt idx="1148">
                  <c:v>1148</c:v>
                </c:pt>
                <c:pt idx="1149">
                  <c:v>1149</c:v>
                </c:pt>
                <c:pt idx="1150">
                  <c:v>1150</c:v>
                </c:pt>
                <c:pt idx="1151">
                  <c:v>1151</c:v>
                </c:pt>
                <c:pt idx="1152">
                  <c:v>1152</c:v>
                </c:pt>
                <c:pt idx="1153">
                  <c:v>1153</c:v>
                </c:pt>
                <c:pt idx="1154">
                  <c:v>1154</c:v>
                </c:pt>
                <c:pt idx="1155">
                  <c:v>1155</c:v>
                </c:pt>
                <c:pt idx="1156">
                  <c:v>1156</c:v>
                </c:pt>
                <c:pt idx="1157">
                  <c:v>1157</c:v>
                </c:pt>
                <c:pt idx="1158">
                  <c:v>1158</c:v>
                </c:pt>
                <c:pt idx="1159">
                  <c:v>1159</c:v>
                </c:pt>
                <c:pt idx="1160">
                  <c:v>1160</c:v>
                </c:pt>
                <c:pt idx="1161">
                  <c:v>1161</c:v>
                </c:pt>
                <c:pt idx="1162">
                  <c:v>1162</c:v>
                </c:pt>
                <c:pt idx="1163">
                  <c:v>1163</c:v>
                </c:pt>
                <c:pt idx="1164">
                  <c:v>1164</c:v>
                </c:pt>
                <c:pt idx="1165">
                  <c:v>1165</c:v>
                </c:pt>
                <c:pt idx="1166">
                  <c:v>1166</c:v>
                </c:pt>
                <c:pt idx="1167">
                  <c:v>1167</c:v>
                </c:pt>
                <c:pt idx="1168">
                  <c:v>1168</c:v>
                </c:pt>
                <c:pt idx="1169">
                  <c:v>1169</c:v>
                </c:pt>
                <c:pt idx="1170">
                  <c:v>1170</c:v>
                </c:pt>
                <c:pt idx="1171">
                  <c:v>1171</c:v>
                </c:pt>
                <c:pt idx="1172">
                  <c:v>1172</c:v>
                </c:pt>
                <c:pt idx="1173">
                  <c:v>1173</c:v>
                </c:pt>
                <c:pt idx="1174">
                  <c:v>1174</c:v>
                </c:pt>
                <c:pt idx="1175">
                  <c:v>1175</c:v>
                </c:pt>
                <c:pt idx="1176">
                  <c:v>1176</c:v>
                </c:pt>
                <c:pt idx="1177">
                  <c:v>1177</c:v>
                </c:pt>
                <c:pt idx="1178">
                  <c:v>1178</c:v>
                </c:pt>
                <c:pt idx="1179">
                  <c:v>1179</c:v>
                </c:pt>
                <c:pt idx="1180">
                  <c:v>1180</c:v>
                </c:pt>
                <c:pt idx="1181">
                  <c:v>1181</c:v>
                </c:pt>
                <c:pt idx="1182">
                  <c:v>1182</c:v>
                </c:pt>
                <c:pt idx="1183">
                  <c:v>1183</c:v>
                </c:pt>
                <c:pt idx="1184">
                  <c:v>1184</c:v>
                </c:pt>
                <c:pt idx="1185">
                  <c:v>1185</c:v>
                </c:pt>
                <c:pt idx="1186">
                  <c:v>1186</c:v>
                </c:pt>
                <c:pt idx="1187">
                  <c:v>1187</c:v>
                </c:pt>
                <c:pt idx="1188">
                  <c:v>1188</c:v>
                </c:pt>
                <c:pt idx="1189">
                  <c:v>1189</c:v>
                </c:pt>
                <c:pt idx="1190">
                  <c:v>1190</c:v>
                </c:pt>
                <c:pt idx="1191">
                  <c:v>1191</c:v>
                </c:pt>
                <c:pt idx="1192">
                  <c:v>1192</c:v>
                </c:pt>
                <c:pt idx="1193">
                  <c:v>1193</c:v>
                </c:pt>
                <c:pt idx="1194">
                  <c:v>1194</c:v>
                </c:pt>
                <c:pt idx="1195">
                  <c:v>1195</c:v>
                </c:pt>
                <c:pt idx="1196">
                  <c:v>1196</c:v>
                </c:pt>
                <c:pt idx="1197">
                  <c:v>1197</c:v>
                </c:pt>
                <c:pt idx="1198">
                  <c:v>1198</c:v>
                </c:pt>
                <c:pt idx="1199">
                  <c:v>1199</c:v>
                </c:pt>
                <c:pt idx="1200">
                  <c:v>1200</c:v>
                </c:pt>
                <c:pt idx="1201">
                  <c:v>1201</c:v>
                </c:pt>
                <c:pt idx="1202">
                  <c:v>1202</c:v>
                </c:pt>
                <c:pt idx="1203">
                  <c:v>1203</c:v>
                </c:pt>
                <c:pt idx="1204">
                  <c:v>1204</c:v>
                </c:pt>
                <c:pt idx="1205">
                  <c:v>1205</c:v>
                </c:pt>
                <c:pt idx="1206">
                  <c:v>1206</c:v>
                </c:pt>
                <c:pt idx="1207">
                  <c:v>1207</c:v>
                </c:pt>
                <c:pt idx="1208">
                  <c:v>1208</c:v>
                </c:pt>
                <c:pt idx="1209">
                  <c:v>1209</c:v>
                </c:pt>
                <c:pt idx="1210">
                  <c:v>1210</c:v>
                </c:pt>
                <c:pt idx="1211">
                  <c:v>1211</c:v>
                </c:pt>
                <c:pt idx="1212">
                  <c:v>1212</c:v>
                </c:pt>
                <c:pt idx="1213">
                  <c:v>1213</c:v>
                </c:pt>
                <c:pt idx="1214">
                  <c:v>1214</c:v>
                </c:pt>
                <c:pt idx="1215">
                  <c:v>1215</c:v>
                </c:pt>
                <c:pt idx="1216">
                  <c:v>1216</c:v>
                </c:pt>
                <c:pt idx="1217">
                  <c:v>1217</c:v>
                </c:pt>
                <c:pt idx="1218">
                  <c:v>1218</c:v>
                </c:pt>
                <c:pt idx="1219">
                  <c:v>1219</c:v>
                </c:pt>
                <c:pt idx="1220">
                  <c:v>1220</c:v>
                </c:pt>
                <c:pt idx="1221">
                  <c:v>1221</c:v>
                </c:pt>
                <c:pt idx="1222">
                  <c:v>1222</c:v>
                </c:pt>
                <c:pt idx="1223">
                  <c:v>1223</c:v>
                </c:pt>
                <c:pt idx="1224">
                  <c:v>1224</c:v>
                </c:pt>
                <c:pt idx="1225">
                  <c:v>1225</c:v>
                </c:pt>
                <c:pt idx="1226">
                  <c:v>1226</c:v>
                </c:pt>
                <c:pt idx="1227">
                  <c:v>1227</c:v>
                </c:pt>
                <c:pt idx="1228">
                  <c:v>1228</c:v>
                </c:pt>
                <c:pt idx="1229">
                  <c:v>1229</c:v>
                </c:pt>
                <c:pt idx="1230">
                  <c:v>1230</c:v>
                </c:pt>
                <c:pt idx="1231">
                  <c:v>1231</c:v>
                </c:pt>
                <c:pt idx="1232">
                  <c:v>1232</c:v>
                </c:pt>
                <c:pt idx="1233">
                  <c:v>1233</c:v>
                </c:pt>
                <c:pt idx="1234">
                  <c:v>1234</c:v>
                </c:pt>
                <c:pt idx="1235">
                  <c:v>1235</c:v>
                </c:pt>
                <c:pt idx="1236">
                  <c:v>1236</c:v>
                </c:pt>
                <c:pt idx="1237">
                  <c:v>1237</c:v>
                </c:pt>
                <c:pt idx="1238">
                  <c:v>1238</c:v>
                </c:pt>
                <c:pt idx="1239">
                  <c:v>1239</c:v>
                </c:pt>
                <c:pt idx="1240">
                  <c:v>1240</c:v>
                </c:pt>
                <c:pt idx="1241">
                  <c:v>1241</c:v>
                </c:pt>
                <c:pt idx="1242">
                  <c:v>1242</c:v>
                </c:pt>
                <c:pt idx="1243">
                  <c:v>1243</c:v>
                </c:pt>
                <c:pt idx="1244">
                  <c:v>1244</c:v>
                </c:pt>
                <c:pt idx="1245">
                  <c:v>1245</c:v>
                </c:pt>
                <c:pt idx="1246">
                  <c:v>1246</c:v>
                </c:pt>
                <c:pt idx="1247">
                  <c:v>1247</c:v>
                </c:pt>
                <c:pt idx="1248">
                  <c:v>1248</c:v>
                </c:pt>
                <c:pt idx="1249">
                  <c:v>1249</c:v>
                </c:pt>
                <c:pt idx="1250">
                  <c:v>1250</c:v>
                </c:pt>
                <c:pt idx="1251">
                  <c:v>1251</c:v>
                </c:pt>
                <c:pt idx="1252">
                  <c:v>1252</c:v>
                </c:pt>
                <c:pt idx="1253">
                  <c:v>1253</c:v>
                </c:pt>
                <c:pt idx="1254">
                  <c:v>1254</c:v>
                </c:pt>
                <c:pt idx="1255">
                  <c:v>1255</c:v>
                </c:pt>
                <c:pt idx="1256">
                  <c:v>1256</c:v>
                </c:pt>
                <c:pt idx="1257">
                  <c:v>1257</c:v>
                </c:pt>
                <c:pt idx="1258">
                  <c:v>1258</c:v>
                </c:pt>
                <c:pt idx="1259">
                  <c:v>1259</c:v>
                </c:pt>
                <c:pt idx="1260">
                  <c:v>1260</c:v>
                </c:pt>
                <c:pt idx="1261">
                  <c:v>1261</c:v>
                </c:pt>
                <c:pt idx="1262">
                  <c:v>1262</c:v>
                </c:pt>
                <c:pt idx="1263">
                  <c:v>1263</c:v>
                </c:pt>
                <c:pt idx="1264">
                  <c:v>1264</c:v>
                </c:pt>
                <c:pt idx="1265">
                  <c:v>1265</c:v>
                </c:pt>
                <c:pt idx="1266">
                  <c:v>1266</c:v>
                </c:pt>
                <c:pt idx="1267">
                  <c:v>1267</c:v>
                </c:pt>
                <c:pt idx="1268">
                  <c:v>1268</c:v>
                </c:pt>
                <c:pt idx="1269">
                  <c:v>1269</c:v>
                </c:pt>
                <c:pt idx="1270">
                  <c:v>1270</c:v>
                </c:pt>
                <c:pt idx="1271">
                  <c:v>1271</c:v>
                </c:pt>
                <c:pt idx="1272">
                  <c:v>1272</c:v>
                </c:pt>
                <c:pt idx="1273">
                  <c:v>1273</c:v>
                </c:pt>
                <c:pt idx="1274">
                  <c:v>1274</c:v>
                </c:pt>
                <c:pt idx="1275">
                  <c:v>1275</c:v>
                </c:pt>
                <c:pt idx="1276">
                  <c:v>1276</c:v>
                </c:pt>
                <c:pt idx="1277">
                  <c:v>1277</c:v>
                </c:pt>
                <c:pt idx="1278">
                  <c:v>1278</c:v>
                </c:pt>
                <c:pt idx="1279">
                  <c:v>1279</c:v>
                </c:pt>
                <c:pt idx="1280">
                  <c:v>1280</c:v>
                </c:pt>
                <c:pt idx="1281">
                  <c:v>1281</c:v>
                </c:pt>
                <c:pt idx="1282">
                  <c:v>1282</c:v>
                </c:pt>
                <c:pt idx="1283">
                  <c:v>1283</c:v>
                </c:pt>
                <c:pt idx="1284">
                  <c:v>1284</c:v>
                </c:pt>
                <c:pt idx="1285">
                  <c:v>1285</c:v>
                </c:pt>
                <c:pt idx="1286">
                  <c:v>1286</c:v>
                </c:pt>
                <c:pt idx="1287">
                  <c:v>1287</c:v>
                </c:pt>
                <c:pt idx="1288">
                  <c:v>1288</c:v>
                </c:pt>
                <c:pt idx="1289">
                  <c:v>1289</c:v>
                </c:pt>
                <c:pt idx="1290">
                  <c:v>1290</c:v>
                </c:pt>
                <c:pt idx="1291">
                  <c:v>1291</c:v>
                </c:pt>
                <c:pt idx="1292">
                  <c:v>1292</c:v>
                </c:pt>
                <c:pt idx="1293">
                  <c:v>1293</c:v>
                </c:pt>
                <c:pt idx="1294">
                  <c:v>1294</c:v>
                </c:pt>
                <c:pt idx="1295">
                  <c:v>1295</c:v>
                </c:pt>
                <c:pt idx="1296">
                  <c:v>1296</c:v>
                </c:pt>
                <c:pt idx="1297">
                  <c:v>1297</c:v>
                </c:pt>
                <c:pt idx="1298">
                  <c:v>1298</c:v>
                </c:pt>
                <c:pt idx="1299">
                  <c:v>1299</c:v>
                </c:pt>
                <c:pt idx="1300">
                  <c:v>1300</c:v>
                </c:pt>
                <c:pt idx="1301">
                  <c:v>1301</c:v>
                </c:pt>
                <c:pt idx="1302">
                  <c:v>1302</c:v>
                </c:pt>
                <c:pt idx="1303">
                  <c:v>1303</c:v>
                </c:pt>
                <c:pt idx="1304">
                  <c:v>1304</c:v>
                </c:pt>
                <c:pt idx="1305">
                  <c:v>1305</c:v>
                </c:pt>
                <c:pt idx="1306">
                  <c:v>1306</c:v>
                </c:pt>
                <c:pt idx="1307">
                  <c:v>1307</c:v>
                </c:pt>
                <c:pt idx="1308">
                  <c:v>1308</c:v>
                </c:pt>
                <c:pt idx="1309">
                  <c:v>1309</c:v>
                </c:pt>
                <c:pt idx="1310">
                  <c:v>1310</c:v>
                </c:pt>
                <c:pt idx="1311">
                  <c:v>1311</c:v>
                </c:pt>
                <c:pt idx="1312">
                  <c:v>1312</c:v>
                </c:pt>
                <c:pt idx="1313">
                  <c:v>1313</c:v>
                </c:pt>
                <c:pt idx="1314">
                  <c:v>1314</c:v>
                </c:pt>
                <c:pt idx="1315">
                  <c:v>1315</c:v>
                </c:pt>
                <c:pt idx="1316">
                  <c:v>1316</c:v>
                </c:pt>
                <c:pt idx="1317">
                  <c:v>1317</c:v>
                </c:pt>
                <c:pt idx="1318">
                  <c:v>1318</c:v>
                </c:pt>
                <c:pt idx="1319">
                  <c:v>1319</c:v>
                </c:pt>
                <c:pt idx="1320">
                  <c:v>1320</c:v>
                </c:pt>
                <c:pt idx="1321">
                  <c:v>1321</c:v>
                </c:pt>
                <c:pt idx="1322">
                  <c:v>1322</c:v>
                </c:pt>
                <c:pt idx="1323">
                  <c:v>1323</c:v>
                </c:pt>
                <c:pt idx="1324">
                  <c:v>1324</c:v>
                </c:pt>
                <c:pt idx="1325">
                  <c:v>1325</c:v>
                </c:pt>
                <c:pt idx="1326">
                  <c:v>1326</c:v>
                </c:pt>
                <c:pt idx="1327">
                  <c:v>1327</c:v>
                </c:pt>
                <c:pt idx="1328">
                  <c:v>1328</c:v>
                </c:pt>
                <c:pt idx="1329">
                  <c:v>1329</c:v>
                </c:pt>
                <c:pt idx="1330">
                  <c:v>1330</c:v>
                </c:pt>
                <c:pt idx="1331">
                  <c:v>1331</c:v>
                </c:pt>
                <c:pt idx="1332">
                  <c:v>1332</c:v>
                </c:pt>
                <c:pt idx="1333">
                  <c:v>1333</c:v>
                </c:pt>
                <c:pt idx="1334">
                  <c:v>1334</c:v>
                </c:pt>
                <c:pt idx="1335">
                  <c:v>1335</c:v>
                </c:pt>
                <c:pt idx="1336">
                  <c:v>1336</c:v>
                </c:pt>
                <c:pt idx="1337">
                  <c:v>1337</c:v>
                </c:pt>
                <c:pt idx="1338">
                  <c:v>1338</c:v>
                </c:pt>
                <c:pt idx="1339">
                  <c:v>1339</c:v>
                </c:pt>
                <c:pt idx="1340">
                  <c:v>1340</c:v>
                </c:pt>
                <c:pt idx="1341">
                  <c:v>1341</c:v>
                </c:pt>
                <c:pt idx="1342">
                  <c:v>1342</c:v>
                </c:pt>
                <c:pt idx="1343">
                  <c:v>1343</c:v>
                </c:pt>
                <c:pt idx="1344">
                  <c:v>1344</c:v>
                </c:pt>
                <c:pt idx="1345">
                  <c:v>1345</c:v>
                </c:pt>
                <c:pt idx="1346">
                  <c:v>1346</c:v>
                </c:pt>
                <c:pt idx="1347">
                  <c:v>1347</c:v>
                </c:pt>
                <c:pt idx="1348">
                  <c:v>1348</c:v>
                </c:pt>
                <c:pt idx="1349">
                  <c:v>1349</c:v>
                </c:pt>
                <c:pt idx="1350">
                  <c:v>1350</c:v>
                </c:pt>
                <c:pt idx="1351">
                  <c:v>1351</c:v>
                </c:pt>
                <c:pt idx="1352">
                  <c:v>1352</c:v>
                </c:pt>
                <c:pt idx="1353">
                  <c:v>1353</c:v>
                </c:pt>
                <c:pt idx="1354">
                  <c:v>1354</c:v>
                </c:pt>
                <c:pt idx="1355">
                  <c:v>1355</c:v>
                </c:pt>
                <c:pt idx="1356">
                  <c:v>1356</c:v>
                </c:pt>
                <c:pt idx="1357">
                  <c:v>1357</c:v>
                </c:pt>
                <c:pt idx="1358">
                  <c:v>1358</c:v>
                </c:pt>
                <c:pt idx="1359">
                  <c:v>1359</c:v>
                </c:pt>
                <c:pt idx="1360">
                  <c:v>1360</c:v>
                </c:pt>
                <c:pt idx="1361">
                  <c:v>1361</c:v>
                </c:pt>
                <c:pt idx="1362">
                  <c:v>1362</c:v>
                </c:pt>
                <c:pt idx="1363">
                  <c:v>1363</c:v>
                </c:pt>
                <c:pt idx="1364">
                  <c:v>1364</c:v>
                </c:pt>
                <c:pt idx="1365">
                  <c:v>1365</c:v>
                </c:pt>
                <c:pt idx="1366">
                  <c:v>1366</c:v>
                </c:pt>
                <c:pt idx="1367">
                  <c:v>1367</c:v>
                </c:pt>
                <c:pt idx="1368">
                  <c:v>1368</c:v>
                </c:pt>
                <c:pt idx="1369">
                  <c:v>1369</c:v>
                </c:pt>
                <c:pt idx="1370">
                  <c:v>1370</c:v>
                </c:pt>
                <c:pt idx="1371">
                  <c:v>1371</c:v>
                </c:pt>
                <c:pt idx="1372">
                  <c:v>1372</c:v>
                </c:pt>
                <c:pt idx="1373">
                  <c:v>1373</c:v>
                </c:pt>
                <c:pt idx="1374">
                  <c:v>1374</c:v>
                </c:pt>
                <c:pt idx="1375">
                  <c:v>1375</c:v>
                </c:pt>
                <c:pt idx="1376">
                  <c:v>1376</c:v>
                </c:pt>
                <c:pt idx="1377">
                  <c:v>1377</c:v>
                </c:pt>
                <c:pt idx="1378">
                  <c:v>1378</c:v>
                </c:pt>
                <c:pt idx="1379">
                  <c:v>1379</c:v>
                </c:pt>
                <c:pt idx="1380">
                  <c:v>1380</c:v>
                </c:pt>
                <c:pt idx="1381">
                  <c:v>1381</c:v>
                </c:pt>
                <c:pt idx="1382">
                  <c:v>1382</c:v>
                </c:pt>
                <c:pt idx="1383">
                  <c:v>1383</c:v>
                </c:pt>
                <c:pt idx="1384">
                  <c:v>1384</c:v>
                </c:pt>
                <c:pt idx="1385">
                  <c:v>1385</c:v>
                </c:pt>
                <c:pt idx="1386">
                  <c:v>1386</c:v>
                </c:pt>
                <c:pt idx="1387">
                  <c:v>1387</c:v>
                </c:pt>
                <c:pt idx="1388">
                  <c:v>1388</c:v>
                </c:pt>
                <c:pt idx="1389">
                  <c:v>1389</c:v>
                </c:pt>
                <c:pt idx="1390">
                  <c:v>1390</c:v>
                </c:pt>
                <c:pt idx="1391">
                  <c:v>1391</c:v>
                </c:pt>
                <c:pt idx="1392">
                  <c:v>1392</c:v>
                </c:pt>
                <c:pt idx="1393">
                  <c:v>1393</c:v>
                </c:pt>
                <c:pt idx="1394">
                  <c:v>1394</c:v>
                </c:pt>
                <c:pt idx="1395">
                  <c:v>1395</c:v>
                </c:pt>
                <c:pt idx="1396">
                  <c:v>1396</c:v>
                </c:pt>
                <c:pt idx="1397">
                  <c:v>1397</c:v>
                </c:pt>
                <c:pt idx="1398">
                  <c:v>1398</c:v>
                </c:pt>
                <c:pt idx="1399">
                  <c:v>1399</c:v>
                </c:pt>
                <c:pt idx="1400">
                  <c:v>1400</c:v>
                </c:pt>
                <c:pt idx="1401">
                  <c:v>1401</c:v>
                </c:pt>
                <c:pt idx="1402">
                  <c:v>1402</c:v>
                </c:pt>
                <c:pt idx="1403">
                  <c:v>1403</c:v>
                </c:pt>
                <c:pt idx="1404">
                  <c:v>1404</c:v>
                </c:pt>
                <c:pt idx="1405">
                  <c:v>1405</c:v>
                </c:pt>
                <c:pt idx="1406">
                  <c:v>1406</c:v>
                </c:pt>
                <c:pt idx="1407">
                  <c:v>1407</c:v>
                </c:pt>
                <c:pt idx="1408">
                  <c:v>1408</c:v>
                </c:pt>
                <c:pt idx="1409">
                  <c:v>1409</c:v>
                </c:pt>
                <c:pt idx="1410">
                  <c:v>1410</c:v>
                </c:pt>
                <c:pt idx="1411">
                  <c:v>1411</c:v>
                </c:pt>
                <c:pt idx="1412">
                  <c:v>1412</c:v>
                </c:pt>
                <c:pt idx="1413">
                  <c:v>1413</c:v>
                </c:pt>
                <c:pt idx="1414">
                  <c:v>1414</c:v>
                </c:pt>
                <c:pt idx="1415">
                  <c:v>1415</c:v>
                </c:pt>
                <c:pt idx="1416">
                  <c:v>1416</c:v>
                </c:pt>
                <c:pt idx="1417">
                  <c:v>1417</c:v>
                </c:pt>
                <c:pt idx="1418">
                  <c:v>1418</c:v>
                </c:pt>
                <c:pt idx="1419">
                  <c:v>1419</c:v>
                </c:pt>
                <c:pt idx="1420">
                  <c:v>1420</c:v>
                </c:pt>
                <c:pt idx="1421">
                  <c:v>1421</c:v>
                </c:pt>
                <c:pt idx="1422">
                  <c:v>1422</c:v>
                </c:pt>
                <c:pt idx="1423">
                  <c:v>1423</c:v>
                </c:pt>
                <c:pt idx="1424">
                  <c:v>1424</c:v>
                </c:pt>
                <c:pt idx="1425">
                  <c:v>1425</c:v>
                </c:pt>
                <c:pt idx="1426">
                  <c:v>1426</c:v>
                </c:pt>
                <c:pt idx="1427">
                  <c:v>1427</c:v>
                </c:pt>
                <c:pt idx="1428">
                  <c:v>1428</c:v>
                </c:pt>
                <c:pt idx="1429">
                  <c:v>1429</c:v>
                </c:pt>
                <c:pt idx="1430">
                  <c:v>1430</c:v>
                </c:pt>
                <c:pt idx="1431">
                  <c:v>1431</c:v>
                </c:pt>
                <c:pt idx="1432">
                  <c:v>1432</c:v>
                </c:pt>
                <c:pt idx="1433">
                  <c:v>1433</c:v>
                </c:pt>
                <c:pt idx="1434">
                  <c:v>1434</c:v>
                </c:pt>
                <c:pt idx="1435">
                  <c:v>1435</c:v>
                </c:pt>
                <c:pt idx="1436">
                  <c:v>1436</c:v>
                </c:pt>
                <c:pt idx="1437">
                  <c:v>1437</c:v>
                </c:pt>
                <c:pt idx="1438">
                  <c:v>1438</c:v>
                </c:pt>
                <c:pt idx="1439">
                  <c:v>1439</c:v>
                </c:pt>
                <c:pt idx="1440">
                  <c:v>1440</c:v>
                </c:pt>
                <c:pt idx="1441">
                  <c:v>1441</c:v>
                </c:pt>
                <c:pt idx="1442">
                  <c:v>1442</c:v>
                </c:pt>
                <c:pt idx="1443">
                  <c:v>1443</c:v>
                </c:pt>
                <c:pt idx="1444">
                  <c:v>1444</c:v>
                </c:pt>
                <c:pt idx="1445">
                  <c:v>1445</c:v>
                </c:pt>
                <c:pt idx="1446">
                  <c:v>1446</c:v>
                </c:pt>
                <c:pt idx="1447">
                  <c:v>1447</c:v>
                </c:pt>
                <c:pt idx="1448">
                  <c:v>1448</c:v>
                </c:pt>
                <c:pt idx="1449">
                  <c:v>1449</c:v>
                </c:pt>
                <c:pt idx="1450">
                  <c:v>1450</c:v>
                </c:pt>
                <c:pt idx="1451">
                  <c:v>1451</c:v>
                </c:pt>
                <c:pt idx="1452">
                  <c:v>1452</c:v>
                </c:pt>
                <c:pt idx="1453">
                  <c:v>1453</c:v>
                </c:pt>
                <c:pt idx="1454">
                  <c:v>1454</c:v>
                </c:pt>
                <c:pt idx="1455">
                  <c:v>1455</c:v>
                </c:pt>
                <c:pt idx="1456">
                  <c:v>1456</c:v>
                </c:pt>
                <c:pt idx="1457">
                  <c:v>1457</c:v>
                </c:pt>
                <c:pt idx="1458">
                  <c:v>1458</c:v>
                </c:pt>
                <c:pt idx="1459">
                  <c:v>1459</c:v>
                </c:pt>
                <c:pt idx="1460">
                  <c:v>1460</c:v>
                </c:pt>
                <c:pt idx="1461">
                  <c:v>1461</c:v>
                </c:pt>
                <c:pt idx="1462">
                  <c:v>1462</c:v>
                </c:pt>
                <c:pt idx="1463">
                  <c:v>1463</c:v>
                </c:pt>
                <c:pt idx="1464">
                  <c:v>1464</c:v>
                </c:pt>
                <c:pt idx="1465">
                  <c:v>1465</c:v>
                </c:pt>
                <c:pt idx="1466">
                  <c:v>1466</c:v>
                </c:pt>
                <c:pt idx="1467">
                  <c:v>1467</c:v>
                </c:pt>
                <c:pt idx="1468">
                  <c:v>1468</c:v>
                </c:pt>
                <c:pt idx="1469">
                  <c:v>1469</c:v>
                </c:pt>
                <c:pt idx="1470">
                  <c:v>1470</c:v>
                </c:pt>
                <c:pt idx="1471">
                  <c:v>1471</c:v>
                </c:pt>
                <c:pt idx="1472">
                  <c:v>1472</c:v>
                </c:pt>
                <c:pt idx="1473">
                  <c:v>1473</c:v>
                </c:pt>
                <c:pt idx="1474">
                  <c:v>1474</c:v>
                </c:pt>
                <c:pt idx="1475">
                  <c:v>1475</c:v>
                </c:pt>
                <c:pt idx="1476">
                  <c:v>1476</c:v>
                </c:pt>
                <c:pt idx="1477">
                  <c:v>1477</c:v>
                </c:pt>
                <c:pt idx="1478">
                  <c:v>1478</c:v>
                </c:pt>
                <c:pt idx="1479">
                  <c:v>1479</c:v>
                </c:pt>
                <c:pt idx="1480">
                  <c:v>1480</c:v>
                </c:pt>
                <c:pt idx="1481">
                  <c:v>1481</c:v>
                </c:pt>
                <c:pt idx="1482">
                  <c:v>1482</c:v>
                </c:pt>
                <c:pt idx="1483">
                  <c:v>1483</c:v>
                </c:pt>
                <c:pt idx="1484">
                  <c:v>1484</c:v>
                </c:pt>
                <c:pt idx="1485">
                  <c:v>1485</c:v>
                </c:pt>
                <c:pt idx="1486">
                  <c:v>1486</c:v>
                </c:pt>
                <c:pt idx="1487">
                  <c:v>1487</c:v>
                </c:pt>
                <c:pt idx="1488">
                  <c:v>1488</c:v>
                </c:pt>
                <c:pt idx="1489">
                  <c:v>1489</c:v>
                </c:pt>
                <c:pt idx="1490">
                  <c:v>1490</c:v>
                </c:pt>
                <c:pt idx="1491">
                  <c:v>1491</c:v>
                </c:pt>
                <c:pt idx="1492">
                  <c:v>1492</c:v>
                </c:pt>
                <c:pt idx="1493">
                  <c:v>1493</c:v>
                </c:pt>
                <c:pt idx="1494">
                  <c:v>1494</c:v>
                </c:pt>
                <c:pt idx="1495">
                  <c:v>1495</c:v>
                </c:pt>
                <c:pt idx="1496">
                  <c:v>1496</c:v>
                </c:pt>
                <c:pt idx="1497">
                  <c:v>1497</c:v>
                </c:pt>
                <c:pt idx="1498">
                  <c:v>1498</c:v>
                </c:pt>
                <c:pt idx="1499">
                  <c:v>1499</c:v>
                </c:pt>
                <c:pt idx="1500">
                  <c:v>1500</c:v>
                </c:pt>
                <c:pt idx="1501">
                  <c:v>1501</c:v>
                </c:pt>
                <c:pt idx="1502">
                  <c:v>1502</c:v>
                </c:pt>
                <c:pt idx="1503">
                  <c:v>1503</c:v>
                </c:pt>
                <c:pt idx="1504">
                  <c:v>1504</c:v>
                </c:pt>
                <c:pt idx="1505">
                  <c:v>1505</c:v>
                </c:pt>
                <c:pt idx="1506">
                  <c:v>1506</c:v>
                </c:pt>
                <c:pt idx="1507">
                  <c:v>1507</c:v>
                </c:pt>
                <c:pt idx="1508">
                  <c:v>1508</c:v>
                </c:pt>
                <c:pt idx="1509">
                  <c:v>1509</c:v>
                </c:pt>
                <c:pt idx="1510">
                  <c:v>1510</c:v>
                </c:pt>
                <c:pt idx="1511">
                  <c:v>1511</c:v>
                </c:pt>
                <c:pt idx="1512">
                  <c:v>1512</c:v>
                </c:pt>
                <c:pt idx="1513">
                  <c:v>1513</c:v>
                </c:pt>
                <c:pt idx="1514">
                  <c:v>1514</c:v>
                </c:pt>
                <c:pt idx="1515">
                  <c:v>1515</c:v>
                </c:pt>
                <c:pt idx="1516">
                  <c:v>1516</c:v>
                </c:pt>
                <c:pt idx="1517">
                  <c:v>1517</c:v>
                </c:pt>
                <c:pt idx="1518">
                  <c:v>1518</c:v>
                </c:pt>
                <c:pt idx="1519">
                  <c:v>1519</c:v>
                </c:pt>
                <c:pt idx="1520">
                  <c:v>1520</c:v>
                </c:pt>
                <c:pt idx="1521">
                  <c:v>1521</c:v>
                </c:pt>
                <c:pt idx="1522">
                  <c:v>1522</c:v>
                </c:pt>
                <c:pt idx="1523">
                  <c:v>1523</c:v>
                </c:pt>
                <c:pt idx="1524">
                  <c:v>1524</c:v>
                </c:pt>
                <c:pt idx="1525">
                  <c:v>1525</c:v>
                </c:pt>
                <c:pt idx="1526">
                  <c:v>1526</c:v>
                </c:pt>
                <c:pt idx="1527">
                  <c:v>1527</c:v>
                </c:pt>
                <c:pt idx="1528">
                  <c:v>1528</c:v>
                </c:pt>
                <c:pt idx="1529">
                  <c:v>1529</c:v>
                </c:pt>
                <c:pt idx="1530">
                  <c:v>1530</c:v>
                </c:pt>
                <c:pt idx="1531">
                  <c:v>1531</c:v>
                </c:pt>
                <c:pt idx="1532">
                  <c:v>1532</c:v>
                </c:pt>
                <c:pt idx="1533">
                  <c:v>1533</c:v>
                </c:pt>
                <c:pt idx="1534">
                  <c:v>1534</c:v>
                </c:pt>
                <c:pt idx="1535">
                  <c:v>1535</c:v>
                </c:pt>
                <c:pt idx="1536">
                  <c:v>1536</c:v>
                </c:pt>
                <c:pt idx="1537">
                  <c:v>1537</c:v>
                </c:pt>
                <c:pt idx="1538">
                  <c:v>1538</c:v>
                </c:pt>
                <c:pt idx="1539">
                  <c:v>1539</c:v>
                </c:pt>
                <c:pt idx="1540">
                  <c:v>1540</c:v>
                </c:pt>
                <c:pt idx="1541">
                  <c:v>1541</c:v>
                </c:pt>
                <c:pt idx="1542">
                  <c:v>1542</c:v>
                </c:pt>
                <c:pt idx="1543">
                  <c:v>1543</c:v>
                </c:pt>
                <c:pt idx="1544">
                  <c:v>1544</c:v>
                </c:pt>
                <c:pt idx="1545">
                  <c:v>1545</c:v>
                </c:pt>
                <c:pt idx="1546">
                  <c:v>1546</c:v>
                </c:pt>
                <c:pt idx="1547">
                  <c:v>1547</c:v>
                </c:pt>
                <c:pt idx="1548">
                  <c:v>1548</c:v>
                </c:pt>
                <c:pt idx="1549">
                  <c:v>1549</c:v>
                </c:pt>
                <c:pt idx="1550">
                  <c:v>1550</c:v>
                </c:pt>
                <c:pt idx="1551">
                  <c:v>1551</c:v>
                </c:pt>
                <c:pt idx="1552">
                  <c:v>1552</c:v>
                </c:pt>
                <c:pt idx="1553">
                  <c:v>1553</c:v>
                </c:pt>
                <c:pt idx="1554">
                  <c:v>1554</c:v>
                </c:pt>
                <c:pt idx="1555">
                  <c:v>1555</c:v>
                </c:pt>
                <c:pt idx="1556">
                  <c:v>1556</c:v>
                </c:pt>
                <c:pt idx="1557">
                  <c:v>1557</c:v>
                </c:pt>
                <c:pt idx="1558">
                  <c:v>1558</c:v>
                </c:pt>
                <c:pt idx="1559">
                  <c:v>1559</c:v>
                </c:pt>
                <c:pt idx="1560">
                  <c:v>1560</c:v>
                </c:pt>
                <c:pt idx="1561">
                  <c:v>1561</c:v>
                </c:pt>
                <c:pt idx="1562">
                  <c:v>1562</c:v>
                </c:pt>
                <c:pt idx="1563">
                  <c:v>1563</c:v>
                </c:pt>
                <c:pt idx="1564">
                  <c:v>1564</c:v>
                </c:pt>
                <c:pt idx="1565">
                  <c:v>1565</c:v>
                </c:pt>
                <c:pt idx="1566">
                  <c:v>1566</c:v>
                </c:pt>
                <c:pt idx="1567">
                  <c:v>1567</c:v>
                </c:pt>
                <c:pt idx="1568">
                  <c:v>1568</c:v>
                </c:pt>
                <c:pt idx="1569">
                  <c:v>1569</c:v>
                </c:pt>
                <c:pt idx="1570">
                  <c:v>1570</c:v>
                </c:pt>
                <c:pt idx="1571">
                  <c:v>1571</c:v>
                </c:pt>
                <c:pt idx="1572">
                  <c:v>1572</c:v>
                </c:pt>
                <c:pt idx="1573">
                  <c:v>1573</c:v>
                </c:pt>
                <c:pt idx="1574">
                  <c:v>1574</c:v>
                </c:pt>
                <c:pt idx="1575">
                  <c:v>1575</c:v>
                </c:pt>
                <c:pt idx="1576">
                  <c:v>1576</c:v>
                </c:pt>
                <c:pt idx="1577">
                  <c:v>1577</c:v>
                </c:pt>
                <c:pt idx="1578">
                  <c:v>1578</c:v>
                </c:pt>
                <c:pt idx="1579">
                  <c:v>1579</c:v>
                </c:pt>
                <c:pt idx="1580">
                  <c:v>1580</c:v>
                </c:pt>
                <c:pt idx="1581">
                  <c:v>1581</c:v>
                </c:pt>
                <c:pt idx="1582">
                  <c:v>1582</c:v>
                </c:pt>
                <c:pt idx="1583">
                  <c:v>1583</c:v>
                </c:pt>
                <c:pt idx="1584">
                  <c:v>1584</c:v>
                </c:pt>
                <c:pt idx="1585">
                  <c:v>1585</c:v>
                </c:pt>
                <c:pt idx="1586">
                  <c:v>1586</c:v>
                </c:pt>
                <c:pt idx="1587">
                  <c:v>1587</c:v>
                </c:pt>
                <c:pt idx="1588">
                  <c:v>1588</c:v>
                </c:pt>
                <c:pt idx="1589">
                  <c:v>1589</c:v>
                </c:pt>
                <c:pt idx="1590">
                  <c:v>1590</c:v>
                </c:pt>
                <c:pt idx="1591">
                  <c:v>1591</c:v>
                </c:pt>
                <c:pt idx="1592">
                  <c:v>1592</c:v>
                </c:pt>
                <c:pt idx="1593">
                  <c:v>1593</c:v>
                </c:pt>
                <c:pt idx="1594">
                  <c:v>1594</c:v>
                </c:pt>
                <c:pt idx="1595">
                  <c:v>1595</c:v>
                </c:pt>
                <c:pt idx="1596">
                  <c:v>1596</c:v>
                </c:pt>
                <c:pt idx="1597">
                  <c:v>1597</c:v>
                </c:pt>
                <c:pt idx="1598">
                  <c:v>1598</c:v>
                </c:pt>
                <c:pt idx="1599">
                  <c:v>1599</c:v>
                </c:pt>
                <c:pt idx="1600">
                  <c:v>1600</c:v>
                </c:pt>
                <c:pt idx="1601">
                  <c:v>1601</c:v>
                </c:pt>
                <c:pt idx="1602">
                  <c:v>1602</c:v>
                </c:pt>
                <c:pt idx="1603">
                  <c:v>1603</c:v>
                </c:pt>
                <c:pt idx="1604">
                  <c:v>1604</c:v>
                </c:pt>
                <c:pt idx="1605">
                  <c:v>1605</c:v>
                </c:pt>
                <c:pt idx="1606">
                  <c:v>1606</c:v>
                </c:pt>
                <c:pt idx="1607">
                  <c:v>1607</c:v>
                </c:pt>
                <c:pt idx="1608">
                  <c:v>1608</c:v>
                </c:pt>
                <c:pt idx="1609">
                  <c:v>1609</c:v>
                </c:pt>
                <c:pt idx="1610">
                  <c:v>1610</c:v>
                </c:pt>
                <c:pt idx="1611">
                  <c:v>1611</c:v>
                </c:pt>
                <c:pt idx="1612">
                  <c:v>1612</c:v>
                </c:pt>
                <c:pt idx="1613">
                  <c:v>1613</c:v>
                </c:pt>
                <c:pt idx="1614">
                  <c:v>1614</c:v>
                </c:pt>
                <c:pt idx="1615">
                  <c:v>1615</c:v>
                </c:pt>
                <c:pt idx="1616">
                  <c:v>1616</c:v>
                </c:pt>
                <c:pt idx="1617">
                  <c:v>1617</c:v>
                </c:pt>
                <c:pt idx="1618">
                  <c:v>1618</c:v>
                </c:pt>
                <c:pt idx="1619">
                  <c:v>1619</c:v>
                </c:pt>
                <c:pt idx="1620">
                  <c:v>1620</c:v>
                </c:pt>
                <c:pt idx="1621">
                  <c:v>1621</c:v>
                </c:pt>
                <c:pt idx="1622">
                  <c:v>1622</c:v>
                </c:pt>
                <c:pt idx="1623">
                  <c:v>1623</c:v>
                </c:pt>
                <c:pt idx="1624">
                  <c:v>1624</c:v>
                </c:pt>
                <c:pt idx="1625">
                  <c:v>1625</c:v>
                </c:pt>
                <c:pt idx="1626">
                  <c:v>1626</c:v>
                </c:pt>
                <c:pt idx="1627">
                  <c:v>1627</c:v>
                </c:pt>
                <c:pt idx="1628">
                  <c:v>1628</c:v>
                </c:pt>
                <c:pt idx="1629">
                  <c:v>1629</c:v>
                </c:pt>
                <c:pt idx="1630">
                  <c:v>1630</c:v>
                </c:pt>
                <c:pt idx="1631">
                  <c:v>1631</c:v>
                </c:pt>
                <c:pt idx="1632">
                  <c:v>1632</c:v>
                </c:pt>
                <c:pt idx="1633">
                  <c:v>1633</c:v>
                </c:pt>
                <c:pt idx="1634">
                  <c:v>1634</c:v>
                </c:pt>
                <c:pt idx="1635">
                  <c:v>1635</c:v>
                </c:pt>
                <c:pt idx="1636">
                  <c:v>1636</c:v>
                </c:pt>
                <c:pt idx="1637">
                  <c:v>1637</c:v>
                </c:pt>
                <c:pt idx="1638">
                  <c:v>1638</c:v>
                </c:pt>
                <c:pt idx="1639">
                  <c:v>1639</c:v>
                </c:pt>
                <c:pt idx="1640">
                  <c:v>1640</c:v>
                </c:pt>
                <c:pt idx="1641">
                  <c:v>1641</c:v>
                </c:pt>
                <c:pt idx="1642">
                  <c:v>1642</c:v>
                </c:pt>
                <c:pt idx="1643">
                  <c:v>1643</c:v>
                </c:pt>
                <c:pt idx="1644">
                  <c:v>1644</c:v>
                </c:pt>
                <c:pt idx="1645">
                  <c:v>1645</c:v>
                </c:pt>
                <c:pt idx="1646">
                  <c:v>1646</c:v>
                </c:pt>
                <c:pt idx="1647">
                  <c:v>1647</c:v>
                </c:pt>
                <c:pt idx="1648">
                  <c:v>1648</c:v>
                </c:pt>
                <c:pt idx="1649">
                  <c:v>1649</c:v>
                </c:pt>
                <c:pt idx="1650">
                  <c:v>1650</c:v>
                </c:pt>
                <c:pt idx="1651">
                  <c:v>1651</c:v>
                </c:pt>
                <c:pt idx="1652">
                  <c:v>1652</c:v>
                </c:pt>
                <c:pt idx="1653">
                  <c:v>1653</c:v>
                </c:pt>
                <c:pt idx="1654">
                  <c:v>1654</c:v>
                </c:pt>
                <c:pt idx="1655">
                  <c:v>1655</c:v>
                </c:pt>
                <c:pt idx="1656">
                  <c:v>1656</c:v>
                </c:pt>
                <c:pt idx="1657">
                  <c:v>1657</c:v>
                </c:pt>
                <c:pt idx="1658">
                  <c:v>1658</c:v>
                </c:pt>
                <c:pt idx="1659">
                  <c:v>1659</c:v>
                </c:pt>
                <c:pt idx="1660">
                  <c:v>1660</c:v>
                </c:pt>
                <c:pt idx="1661">
                  <c:v>1661</c:v>
                </c:pt>
                <c:pt idx="1662">
                  <c:v>1662</c:v>
                </c:pt>
                <c:pt idx="1663">
                  <c:v>1663</c:v>
                </c:pt>
                <c:pt idx="1664">
                  <c:v>1664</c:v>
                </c:pt>
                <c:pt idx="1665">
                  <c:v>1665</c:v>
                </c:pt>
                <c:pt idx="1666">
                  <c:v>1666</c:v>
                </c:pt>
                <c:pt idx="1667">
                  <c:v>1667</c:v>
                </c:pt>
                <c:pt idx="1668">
                  <c:v>1668</c:v>
                </c:pt>
                <c:pt idx="1669">
                  <c:v>1669</c:v>
                </c:pt>
                <c:pt idx="1670">
                  <c:v>1670</c:v>
                </c:pt>
                <c:pt idx="1671">
                  <c:v>1671</c:v>
                </c:pt>
                <c:pt idx="1672">
                  <c:v>1672</c:v>
                </c:pt>
                <c:pt idx="1673">
                  <c:v>1673</c:v>
                </c:pt>
                <c:pt idx="1674">
                  <c:v>1674</c:v>
                </c:pt>
                <c:pt idx="1675">
                  <c:v>1675</c:v>
                </c:pt>
                <c:pt idx="1676">
                  <c:v>1676</c:v>
                </c:pt>
                <c:pt idx="1677">
                  <c:v>1677</c:v>
                </c:pt>
                <c:pt idx="1678">
                  <c:v>1678</c:v>
                </c:pt>
                <c:pt idx="1679">
                  <c:v>1679</c:v>
                </c:pt>
                <c:pt idx="1680">
                  <c:v>1680</c:v>
                </c:pt>
                <c:pt idx="1681">
                  <c:v>1681</c:v>
                </c:pt>
                <c:pt idx="1682">
                  <c:v>1682</c:v>
                </c:pt>
                <c:pt idx="1683">
                  <c:v>1683</c:v>
                </c:pt>
                <c:pt idx="1684">
                  <c:v>1684</c:v>
                </c:pt>
                <c:pt idx="1685">
                  <c:v>1685</c:v>
                </c:pt>
                <c:pt idx="1686">
                  <c:v>1686</c:v>
                </c:pt>
                <c:pt idx="1687">
                  <c:v>1687</c:v>
                </c:pt>
                <c:pt idx="1688">
                  <c:v>1688</c:v>
                </c:pt>
                <c:pt idx="1689">
                  <c:v>1689</c:v>
                </c:pt>
                <c:pt idx="1690">
                  <c:v>1690</c:v>
                </c:pt>
                <c:pt idx="1691">
                  <c:v>1691</c:v>
                </c:pt>
                <c:pt idx="1692">
                  <c:v>1692</c:v>
                </c:pt>
                <c:pt idx="1693">
                  <c:v>1693</c:v>
                </c:pt>
                <c:pt idx="1694">
                  <c:v>1694</c:v>
                </c:pt>
                <c:pt idx="1695">
                  <c:v>1695</c:v>
                </c:pt>
                <c:pt idx="1696">
                  <c:v>1696</c:v>
                </c:pt>
                <c:pt idx="1697">
                  <c:v>1697</c:v>
                </c:pt>
                <c:pt idx="1698">
                  <c:v>1698</c:v>
                </c:pt>
                <c:pt idx="1699">
                  <c:v>1699</c:v>
                </c:pt>
                <c:pt idx="1700">
                  <c:v>1700</c:v>
                </c:pt>
                <c:pt idx="1701">
                  <c:v>1701</c:v>
                </c:pt>
                <c:pt idx="1702">
                  <c:v>1702</c:v>
                </c:pt>
                <c:pt idx="1703">
                  <c:v>1703</c:v>
                </c:pt>
                <c:pt idx="1704">
                  <c:v>1704</c:v>
                </c:pt>
                <c:pt idx="1705">
                  <c:v>1705</c:v>
                </c:pt>
                <c:pt idx="1706">
                  <c:v>1706</c:v>
                </c:pt>
                <c:pt idx="1707">
                  <c:v>1707</c:v>
                </c:pt>
                <c:pt idx="1708">
                  <c:v>1708</c:v>
                </c:pt>
                <c:pt idx="1709">
                  <c:v>1709</c:v>
                </c:pt>
                <c:pt idx="1710">
                  <c:v>1710</c:v>
                </c:pt>
                <c:pt idx="1711">
                  <c:v>1711</c:v>
                </c:pt>
                <c:pt idx="1712">
                  <c:v>1712</c:v>
                </c:pt>
                <c:pt idx="1713">
                  <c:v>1713</c:v>
                </c:pt>
                <c:pt idx="1714">
                  <c:v>1714</c:v>
                </c:pt>
                <c:pt idx="1715">
                  <c:v>1715</c:v>
                </c:pt>
                <c:pt idx="1716">
                  <c:v>1716</c:v>
                </c:pt>
                <c:pt idx="1717">
                  <c:v>1717</c:v>
                </c:pt>
                <c:pt idx="1718">
                  <c:v>1718</c:v>
                </c:pt>
                <c:pt idx="1719">
                  <c:v>1719</c:v>
                </c:pt>
                <c:pt idx="1720">
                  <c:v>1720</c:v>
                </c:pt>
                <c:pt idx="1721">
                  <c:v>1721</c:v>
                </c:pt>
                <c:pt idx="1722">
                  <c:v>1722</c:v>
                </c:pt>
                <c:pt idx="1723">
                  <c:v>1723</c:v>
                </c:pt>
                <c:pt idx="1724">
                  <c:v>1724</c:v>
                </c:pt>
                <c:pt idx="1725">
                  <c:v>1725</c:v>
                </c:pt>
                <c:pt idx="1726">
                  <c:v>1726</c:v>
                </c:pt>
                <c:pt idx="1727">
                  <c:v>1727</c:v>
                </c:pt>
                <c:pt idx="1728">
                  <c:v>1728</c:v>
                </c:pt>
                <c:pt idx="1729">
                  <c:v>1729</c:v>
                </c:pt>
                <c:pt idx="1730">
                  <c:v>1730</c:v>
                </c:pt>
                <c:pt idx="1731">
                  <c:v>1731</c:v>
                </c:pt>
                <c:pt idx="1732">
                  <c:v>1732</c:v>
                </c:pt>
                <c:pt idx="1733">
                  <c:v>1733</c:v>
                </c:pt>
                <c:pt idx="1734">
                  <c:v>1734</c:v>
                </c:pt>
                <c:pt idx="1735">
                  <c:v>1735</c:v>
                </c:pt>
                <c:pt idx="1736">
                  <c:v>1736</c:v>
                </c:pt>
                <c:pt idx="1737">
                  <c:v>1737</c:v>
                </c:pt>
                <c:pt idx="1738">
                  <c:v>1738</c:v>
                </c:pt>
                <c:pt idx="1739">
                  <c:v>1739</c:v>
                </c:pt>
                <c:pt idx="1740">
                  <c:v>1740</c:v>
                </c:pt>
                <c:pt idx="1741">
                  <c:v>1741</c:v>
                </c:pt>
                <c:pt idx="1742">
                  <c:v>1742</c:v>
                </c:pt>
                <c:pt idx="1743">
                  <c:v>1743</c:v>
                </c:pt>
                <c:pt idx="1744">
                  <c:v>1744</c:v>
                </c:pt>
                <c:pt idx="1745">
                  <c:v>1745</c:v>
                </c:pt>
                <c:pt idx="1746">
                  <c:v>1746</c:v>
                </c:pt>
                <c:pt idx="1747">
                  <c:v>1747</c:v>
                </c:pt>
                <c:pt idx="1748">
                  <c:v>1748</c:v>
                </c:pt>
                <c:pt idx="1749">
                  <c:v>1749</c:v>
                </c:pt>
                <c:pt idx="1750">
                  <c:v>1750</c:v>
                </c:pt>
                <c:pt idx="1751">
                  <c:v>1751</c:v>
                </c:pt>
                <c:pt idx="1752">
                  <c:v>1752</c:v>
                </c:pt>
                <c:pt idx="1753">
                  <c:v>1753</c:v>
                </c:pt>
                <c:pt idx="1754">
                  <c:v>1754</c:v>
                </c:pt>
                <c:pt idx="1755">
                  <c:v>1755</c:v>
                </c:pt>
                <c:pt idx="1756">
                  <c:v>1756</c:v>
                </c:pt>
                <c:pt idx="1757">
                  <c:v>1757</c:v>
                </c:pt>
                <c:pt idx="1758">
                  <c:v>1758</c:v>
                </c:pt>
                <c:pt idx="1759">
                  <c:v>1759</c:v>
                </c:pt>
                <c:pt idx="1760">
                  <c:v>1760</c:v>
                </c:pt>
                <c:pt idx="1761">
                  <c:v>1761</c:v>
                </c:pt>
                <c:pt idx="1762">
                  <c:v>1762</c:v>
                </c:pt>
                <c:pt idx="1763">
                  <c:v>1763</c:v>
                </c:pt>
                <c:pt idx="1764">
                  <c:v>1764</c:v>
                </c:pt>
                <c:pt idx="1765">
                  <c:v>1765</c:v>
                </c:pt>
                <c:pt idx="1766">
                  <c:v>1766</c:v>
                </c:pt>
                <c:pt idx="1767">
                  <c:v>1767</c:v>
                </c:pt>
                <c:pt idx="1768">
                  <c:v>1768</c:v>
                </c:pt>
                <c:pt idx="1769">
                  <c:v>1769</c:v>
                </c:pt>
                <c:pt idx="1770">
                  <c:v>1770</c:v>
                </c:pt>
                <c:pt idx="1771">
                  <c:v>1771</c:v>
                </c:pt>
                <c:pt idx="1772">
                  <c:v>1772</c:v>
                </c:pt>
                <c:pt idx="1773">
                  <c:v>1773</c:v>
                </c:pt>
                <c:pt idx="1774">
                  <c:v>1774</c:v>
                </c:pt>
                <c:pt idx="1775">
                  <c:v>1775</c:v>
                </c:pt>
                <c:pt idx="1776">
                  <c:v>1776</c:v>
                </c:pt>
                <c:pt idx="1777">
                  <c:v>1777</c:v>
                </c:pt>
                <c:pt idx="1778">
                  <c:v>1778</c:v>
                </c:pt>
                <c:pt idx="1779">
                  <c:v>1779</c:v>
                </c:pt>
                <c:pt idx="1780">
                  <c:v>1780</c:v>
                </c:pt>
                <c:pt idx="1781">
                  <c:v>1781</c:v>
                </c:pt>
                <c:pt idx="1782">
                  <c:v>1782</c:v>
                </c:pt>
                <c:pt idx="1783">
                  <c:v>1783</c:v>
                </c:pt>
                <c:pt idx="1784">
                  <c:v>1784</c:v>
                </c:pt>
                <c:pt idx="1785">
                  <c:v>1785</c:v>
                </c:pt>
                <c:pt idx="1786">
                  <c:v>1786</c:v>
                </c:pt>
                <c:pt idx="1787">
                  <c:v>1787</c:v>
                </c:pt>
                <c:pt idx="1788">
                  <c:v>1788</c:v>
                </c:pt>
                <c:pt idx="1789">
                  <c:v>1789</c:v>
                </c:pt>
                <c:pt idx="1790">
                  <c:v>1790</c:v>
                </c:pt>
                <c:pt idx="1791">
                  <c:v>1791</c:v>
                </c:pt>
                <c:pt idx="1792">
                  <c:v>1792</c:v>
                </c:pt>
                <c:pt idx="1793">
                  <c:v>1793</c:v>
                </c:pt>
                <c:pt idx="1794">
                  <c:v>1794</c:v>
                </c:pt>
                <c:pt idx="1795">
                  <c:v>1795</c:v>
                </c:pt>
                <c:pt idx="1796">
                  <c:v>1796</c:v>
                </c:pt>
                <c:pt idx="1797">
                  <c:v>1797</c:v>
                </c:pt>
                <c:pt idx="1798">
                  <c:v>1798</c:v>
                </c:pt>
                <c:pt idx="1799">
                  <c:v>1799</c:v>
                </c:pt>
                <c:pt idx="1800">
                  <c:v>1800</c:v>
                </c:pt>
                <c:pt idx="1801">
                  <c:v>1801</c:v>
                </c:pt>
                <c:pt idx="1802">
                  <c:v>1802</c:v>
                </c:pt>
                <c:pt idx="1803">
                  <c:v>1803</c:v>
                </c:pt>
                <c:pt idx="1804">
                  <c:v>1804</c:v>
                </c:pt>
                <c:pt idx="1805">
                  <c:v>1805</c:v>
                </c:pt>
                <c:pt idx="1806">
                  <c:v>1806</c:v>
                </c:pt>
                <c:pt idx="1807">
                  <c:v>1807</c:v>
                </c:pt>
                <c:pt idx="1808">
                  <c:v>1808</c:v>
                </c:pt>
                <c:pt idx="1809">
                  <c:v>1809</c:v>
                </c:pt>
                <c:pt idx="1810">
                  <c:v>1810</c:v>
                </c:pt>
                <c:pt idx="1811">
                  <c:v>1811</c:v>
                </c:pt>
                <c:pt idx="1812">
                  <c:v>1812</c:v>
                </c:pt>
                <c:pt idx="1813">
                  <c:v>1813</c:v>
                </c:pt>
                <c:pt idx="1814">
                  <c:v>1814</c:v>
                </c:pt>
                <c:pt idx="1815">
                  <c:v>1815</c:v>
                </c:pt>
                <c:pt idx="1816">
                  <c:v>1816</c:v>
                </c:pt>
                <c:pt idx="1817">
                  <c:v>1817</c:v>
                </c:pt>
                <c:pt idx="1818">
                  <c:v>1818</c:v>
                </c:pt>
                <c:pt idx="1819">
                  <c:v>1819</c:v>
                </c:pt>
                <c:pt idx="1820">
                  <c:v>1820</c:v>
                </c:pt>
                <c:pt idx="1821">
                  <c:v>1821</c:v>
                </c:pt>
                <c:pt idx="1822">
                  <c:v>1822</c:v>
                </c:pt>
                <c:pt idx="1823">
                  <c:v>1823</c:v>
                </c:pt>
                <c:pt idx="1824">
                  <c:v>1824</c:v>
                </c:pt>
                <c:pt idx="1825">
                  <c:v>1825</c:v>
                </c:pt>
                <c:pt idx="1826">
                  <c:v>1826</c:v>
                </c:pt>
                <c:pt idx="1827">
                  <c:v>1827</c:v>
                </c:pt>
                <c:pt idx="1828">
                  <c:v>1828</c:v>
                </c:pt>
                <c:pt idx="1829">
                  <c:v>1829</c:v>
                </c:pt>
                <c:pt idx="1830">
                  <c:v>1830</c:v>
                </c:pt>
                <c:pt idx="1831">
                  <c:v>1831</c:v>
                </c:pt>
                <c:pt idx="1832">
                  <c:v>1832</c:v>
                </c:pt>
                <c:pt idx="1833">
                  <c:v>1833</c:v>
                </c:pt>
                <c:pt idx="1834">
                  <c:v>1834</c:v>
                </c:pt>
                <c:pt idx="1835">
                  <c:v>1835</c:v>
                </c:pt>
                <c:pt idx="1836">
                  <c:v>1836</c:v>
                </c:pt>
                <c:pt idx="1837">
                  <c:v>1837</c:v>
                </c:pt>
                <c:pt idx="1838">
                  <c:v>1838</c:v>
                </c:pt>
                <c:pt idx="1839">
                  <c:v>1839</c:v>
                </c:pt>
                <c:pt idx="1840">
                  <c:v>1840</c:v>
                </c:pt>
                <c:pt idx="1841">
                  <c:v>1841</c:v>
                </c:pt>
                <c:pt idx="1842">
                  <c:v>1842</c:v>
                </c:pt>
                <c:pt idx="1843">
                  <c:v>1843</c:v>
                </c:pt>
                <c:pt idx="1844">
                  <c:v>1844</c:v>
                </c:pt>
                <c:pt idx="1845">
                  <c:v>1845</c:v>
                </c:pt>
                <c:pt idx="1846">
                  <c:v>1846</c:v>
                </c:pt>
                <c:pt idx="1847">
                  <c:v>1847</c:v>
                </c:pt>
                <c:pt idx="1848">
                  <c:v>1848</c:v>
                </c:pt>
                <c:pt idx="1849">
                  <c:v>1849</c:v>
                </c:pt>
                <c:pt idx="1850">
                  <c:v>1850</c:v>
                </c:pt>
                <c:pt idx="1851">
                  <c:v>1851</c:v>
                </c:pt>
                <c:pt idx="1852">
                  <c:v>1852</c:v>
                </c:pt>
                <c:pt idx="1853">
                  <c:v>1853</c:v>
                </c:pt>
                <c:pt idx="1854">
                  <c:v>1854</c:v>
                </c:pt>
                <c:pt idx="1855">
                  <c:v>1855</c:v>
                </c:pt>
                <c:pt idx="1856">
                  <c:v>1856</c:v>
                </c:pt>
                <c:pt idx="1857">
                  <c:v>1857</c:v>
                </c:pt>
                <c:pt idx="1858">
                  <c:v>1858</c:v>
                </c:pt>
                <c:pt idx="1859">
                  <c:v>1859</c:v>
                </c:pt>
                <c:pt idx="1860">
                  <c:v>1860</c:v>
                </c:pt>
                <c:pt idx="1861">
                  <c:v>1861</c:v>
                </c:pt>
                <c:pt idx="1862">
                  <c:v>1862</c:v>
                </c:pt>
                <c:pt idx="1863">
                  <c:v>1863</c:v>
                </c:pt>
                <c:pt idx="1864">
                  <c:v>1864</c:v>
                </c:pt>
                <c:pt idx="1865">
                  <c:v>1865</c:v>
                </c:pt>
                <c:pt idx="1866">
                  <c:v>1866</c:v>
                </c:pt>
                <c:pt idx="1867">
                  <c:v>1867</c:v>
                </c:pt>
                <c:pt idx="1868">
                  <c:v>1868</c:v>
                </c:pt>
                <c:pt idx="1869">
                  <c:v>1869</c:v>
                </c:pt>
                <c:pt idx="1870">
                  <c:v>1870</c:v>
                </c:pt>
                <c:pt idx="1871">
                  <c:v>1871</c:v>
                </c:pt>
                <c:pt idx="1872">
                  <c:v>1872</c:v>
                </c:pt>
                <c:pt idx="1873">
                  <c:v>1873</c:v>
                </c:pt>
                <c:pt idx="1874">
                  <c:v>1874</c:v>
                </c:pt>
                <c:pt idx="1875">
                  <c:v>1875</c:v>
                </c:pt>
                <c:pt idx="1876">
                  <c:v>1876</c:v>
                </c:pt>
                <c:pt idx="1877">
                  <c:v>1877</c:v>
                </c:pt>
                <c:pt idx="1878">
                  <c:v>1878</c:v>
                </c:pt>
                <c:pt idx="1879">
                  <c:v>1879</c:v>
                </c:pt>
                <c:pt idx="1880">
                  <c:v>1880</c:v>
                </c:pt>
                <c:pt idx="1881">
                  <c:v>1881</c:v>
                </c:pt>
                <c:pt idx="1882">
                  <c:v>1882</c:v>
                </c:pt>
                <c:pt idx="1883">
                  <c:v>1883</c:v>
                </c:pt>
                <c:pt idx="1884">
                  <c:v>1884</c:v>
                </c:pt>
                <c:pt idx="1885">
                  <c:v>1885</c:v>
                </c:pt>
                <c:pt idx="1886">
                  <c:v>1886</c:v>
                </c:pt>
                <c:pt idx="1887">
                  <c:v>1887</c:v>
                </c:pt>
                <c:pt idx="1888">
                  <c:v>1888</c:v>
                </c:pt>
                <c:pt idx="1889">
                  <c:v>1889</c:v>
                </c:pt>
                <c:pt idx="1890">
                  <c:v>1890</c:v>
                </c:pt>
                <c:pt idx="1891">
                  <c:v>1891</c:v>
                </c:pt>
                <c:pt idx="1892">
                  <c:v>1892</c:v>
                </c:pt>
                <c:pt idx="1893">
                  <c:v>1893</c:v>
                </c:pt>
                <c:pt idx="1894">
                  <c:v>1894</c:v>
                </c:pt>
                <c:pt idx="1895">
                  <c:v>1895</c:v>
                </c:pt>
                <c:pt idx="1896">
                  <c:v>1896</c:v>
                </c:pt>
                <c:pt idx="1897">
                  <c:v>1897</c:v>
                </c:pt>
                <c:pt idx="1898">
                  <c:v>1898</c:v>
                </c:pt>
                <c:pt idx="1899">
                  <c:v>1899</c:v>
                </c:pt>
                <c:pt idx="1900">
                  <c:v>1900</c:v>
                </c:pt>
                <c:pt idx="1901">
                  <c:v>1901</c:v>
                </c:pt>
                <c:pt idx="1902">
                  <c:v>1902</c:v>
                </c:pt>
                <c:pt idx="1903">
                  <c:v>1903</c:v>
                </c:pt>
                <c:pt idx="1904">
                  <c:v>1904</c:v>
                </c:pt>
                <c:pt idx="1905">
                  <c:v>1905</c:v>
                </c:pt>
                <c:pt idx="1906">
                  <c:v>1906</c:v>
                </c:pt>
                <c:pt idx="1907">
                  <c:v>1907</c:v>
                </c:pt>
                <c:pt idx="1908">
                  <c:v>1908</c:v>
                </c:pt>
                <c:pt idx="1909">
                  <c:v>1909</c:v>
                </c:pt>
                <c:pt idx="1910">
                  <c:v>1910</c:v>
                </c:pt>
                <c:pt idx="1911">
                  <c:v>1911</c:v>
                </c:pt>
                <c:pt idx="1912">
                  <c:v>1912</c:v>
                </c:pt>
                <c:pt idx="1913">
                  <c:v>1913</c:v>
                </c:pt>
                <c:pt idx="1914">
                  <c:v>1914</c:v>
                </c:pt>
                <c:pt idx="1915">
                  <c:v>1915</c:v>
                </c:pt>
                <c:pt idx="1916">
                  <c:v>1916</c:v>
                </c:pt>
                <c:pt idx="1917">
                  <c:v>1917</c:v>
                </c:pt>
                <c:pt idx="1918">
                  <c:v>1918</c:v>
                </c:pt>
                <c:pt idx="1919">
                  <c:v>1919</c:v>
                </c:pt>
                <c:pt idx="1920">
                  <c:v>1920</c:v>
                </c:pt>
                <c:pt idx="1921">
                  <c:v>1921</c:v>
                </c:pt>
                <c:pt idx="1922">
                  <c:v>1922</c:v>
                </c:pt>
                <c:pt idx="1923">
                  <c:v>1923</c:v>
                </c:pt>
                <c:pt idx="1924">
                  <c:v>1924</c:v>
                </c:pt>
                <c:pt idx="1925">
                  <c:v>1925</c:v>
                </c:pt>
                <c:pt idx="1926">
                  <c:v>1926</c:v>
                </c:pt>
                <c:pt idx="1927">
                  <c:v>1927</c:v>
                </c:pt>
                <c:pt idx="1928">
                  <c:v>1928</c:v>
                </c:pt>
                <c:pt idx="1929">
                  <c:v>1929</c:v>
                </c:pt>
                <c:pt idx="1930">
                  <c:v>1930</c:v>
                </c:pt>
                <c:pt idx="1931">
                  <c:v>1931</c:v>
                </c:pt>
                <c:pt idx="1932">
                  <c:v>1932</c:v>
                </c:pt>
                <c:pt idx="1933">
                  <c:v>1933</c:v>
                </c:pt>
                <c:pt idx="1934">
                  <c:v>1934</c:v>
                </c:pt>
                <c:pt idx="1935">
                  <c:v>1935</c:v>
                </c:pt>
                <c:pt idx="1936">
                  <c:v>1936</c:v>
                </c:pt>
                <c:pt idx="1937">
                  <c:v>1937</c:v>
                </c:pt>
                <c:pt idx="1938">
                  <c:v>1938</c:v>
                </c:pt>
                <c:pt idx="1939">
                  <c:v>1939</c:v>
                </c:pt>
                <c:pt idx="1940">
                  <c:v>1940</c:v>
                </c:pt>
                <c:pt idx="1941">
                  <c:v>1941</c:v>
                </c:pt>
                <c:pt idx="1942">
                  <c:v>1942</c:v>
                </c:pt>
                <c:pt idx="1943">
                  <c:v>1943</c:v>
                </c:pt>
                <c:pt idx="1944">
                  <c:v>1944</c:v>
                </c:pt>
                <c:pt idx="1945">
                  <c:v>1945</c:v>
                </c:pt>
                <c:pt idx="1946">
                  <c:v>1946</c:v>
                </c:pt>
                <c:pt idx="1947">
                  <c:v>1947</c:v>
                </c:pt>
                <c:pt idx="1948">
                  <c:v>1948</c:v>
                </c:pt>
                <c:pt idx="1949">
                  <c:v>1949</c:v>
                </c:pt>
                <c:pt idx="1950">
                  <c:v>1950</c:v>
                </c:pt>
                <c:pt idx="1951">
                  <c:v>1951</c:v>
                </c:pt>
                <c:pt idx="1952">
                  <c:v>1952</c:v>
                </c:pt>
                <c:pt idx="1953">
                  <c:v>1953</c:v>
                </c:pt>
                <c:pt idx="1954">
                  <c:v>1954</c:v>
                </c:pt>
                <c:pt idx="1955">
                  <c:v>1955</c:v>
                </c:pt>
                <c:pt idx="1956">
                  <c:v>1956</c:v>
                </c:pt>
                <c:pt idx="1957">
                  <c:v>1957</c:v>
                </c:pt>
                <c:pt idx="1958">
                  <c:v>1958</c:v>
                </c:pt>
                <c:pt idx="1959">
                  <c:v>1959</c:v>
                </c:pt>
                <c:pt idx="1960">
                  <c:v>1960</c:v>
                </c:pt>
                <c:pt idx="1961">
                  <c:v>1961</c:v>
                </c:pt>
                <c:pt idx="1962">
                  <c:v>1962</c:v>
                </c:pt>
                <c:pt idx="1963">
                  <c:v>1963</c:v>
                </c:pt>
                <c:pt idx="1964">
                  <c:v>1964</c:v>
                </c:pt>
                <c:pt idx="1965">
                  <c:v>1965</c:v>
                </c:pt>
                <c:pt idx="1966">
                  <c:v>1966</c:v>
                </c:pt>
                <c:pt idx="1967">
                  <c:v>1967</c:v>
                </c:pt>
                <c:pt idx="1968">
                  <c:v>1968</c:v>
                </c:pt>
                <c:pt idx="1969">
                  <c:v>1969</c:v>
                </c:pt>
                <c:pt idx="1970">
                  <c:v>1970</c:v>
                </c:pt>
                <c:pt idx="1971">
                  <c:v>1971</c:v>
                </c:pt>
                <c:pt idx="1972">
                  <c:v>1972</c:v>
                </c:pt>
                <c:pt idx="1973">
                  <c:v>1973</c:v>
                </c:pt>
                <c:pt idx="1974">
                  <c:v>1974</c:v>
                </c:pt>
                <c:pt idx="1975">
                  <c:v>1975</c:v>
                </c:pt>
                <c:pt idx="1976">
                  <c:v>1976</c:v>
                </c:pt>
                <c:pt idx="1977">
                  <c:v>1977</c:v>
                </c:pt>
                <c:pt idx="1978">
                  <c:v>1978</c:v>
                </c:pt>
                <c:pt idx="1979">
                  <c:v>1979</c:v>
                </c:pt>
                <c:pt idx="1980">
                  <c:v>1980</c:v>
                </c:pt>
                <c:pt idx="1981">
                  <c:v>1981</c:v>
                </c:pt>
                <c:pt idx="1982">
                  <c:v>1982</c:v>
                </c:pt>
                <c:pt idx="1983">
                  <c:v>1983</c:v>
                </c:pt>
                <c:pt idx="1984">
                  <c:v>1984</c:v>
                </c:pt>
                <c:pt idx="1985">
                  <c:v>1985</c:v>
                </c:pt>
                <c:pt idx="1986">
                  <c:v>1986</c:v>
                </c:pt>
                <c:pt idx="1987">
                  <c:v>1987</c:v>
                </c:pt>
                <c:pt idx="1988">
                  <c:v>1988</c:v>
                </c:pt>
                <c:pt idx="1989">
                  <c:v>1989</c:v>
                </c:pt>
                <c:pt idx="1990">
                  <c:v>1990</c:v>
                </c:pt>
                <c:pt idx="1991">
                  <c:v>1991</c:v>
                </c:pt>
                <c:pt idx="1992">
                  <c:v>1992</c:v>
                </c:pt>
                <c:pt idx="1993">
                  <c:v>1993</c:v>
                </c:pt>
                <c:pt idx="1994">
                  <c:v>1994</c:v>
                </c:pt>
                <c:pt idx="1995">
                  <c:v>1995</c:v>
                </c:pt>
                <c:pt idx="1996">
                  <c:v>1996</c:v>
                </c:pt>
                <c:pt idx="1997">
                  <c:v>1997</c:v>
                </c:pt>
                <c:pt idx="1998">
                  <c:v>1998</c:v>
                </c:pt>
                <c:pt idx="1999">
                  <c:v>1999</c:v>
                </c:pt>
                <c:pt idx="2000">
                  <c:v>2000</c:v>
                </c:pt>
                <c:pt idx="2001">
                  <c:v>2001</c:v>
                </c:pt>
                <c:pt idx="2002">
                  <c:v>2002</c:v>
                </c:pt>
                <c:pt idx="2003">
                  <c:v>2003</c:v>
                </c:pt>
                <c:pt idx="2004">
                  <c:v>2004</c:v>
                </c:pt>
                <c:pt idx="2005">
                  <c:v>2005</c:v>
                </c:pt>
                <c:pt idx="2006">
                  <c:v>2006</c:v>
                </c:pt>
                <c:pt idx="2007">
                  <c:v>2007</c:v>
                </c:pt>
                <c:pt idx="2008">
                  <c:v>2008</c:v>
                </c:pt>
                <c:pt idx="2009">
                  <c:v>2009</c:v>
                </c:pt>
                <c:pt idx="2010">
                  <c:v>2010</c:v>
                </c:pt>
                <c:pt idx="2011">
                  <c:v>2011</c:v>
                </c:pt>
                <c:pt idx="2012">
                  <c:v>2012</c:v>
                </c:pt>
                <c:pt idx="2013">
                  <c:v>2013</c:v>
                </c:pt>
                <c:pt idx="2014">
                  <c:v>2014</c:v>
                </c:pt>
                <c:pt idx="2015">
                  <c:v>2015</c:v>
                </c:pt>
                <c:pt idx="2016">
                  <c:v>2016</c:v>
                </c:pt>
                <c:pt idx="2017">
                  <c:v>2017</c:v>
                </c:pt>
                <c:pt idx="2018">
                  <c:v>2018</c:v>
                </c:pt>
                <c:pt idx="2019">
                  <c:v>2019</c:v>
                </c:pt>
                <c:pt idx="2020">
                  <c:v>2020</c:v>
                </c:pt>
                <c:pt idx="2021">
                  <c:v>2021</c:v>
                </c:pt>
                <c:pt idx="2022">
                  <c:v>2022</c:v>
                </c:pt>
                <c:pt idx="2023">
                  <c:v>2023</c:v>
                </c:pt>
                <c:pt idx="2024">
                  <c:v>2024</c:v>
                </c:pt>
                <c:pt idx="2025">
                  <c:v>2025</c:v>
                </c:pt>
                <c:pt idx="2026">
                  <c:v>2026</c:v>
                </c:pt>
                <c:pt idx="2027">
                  <c:v>2027</c:v>
                </c:pt>
                <c:pt idx="2028">
                  <c:v>2028</c:v>
                </c:pt>
                <c:pt idx="2029">
                  <c:v>2029</c:v>
                </c:pt>
                <c:pt idx="2030">
                  <c:v>2030</c:v>
                </c:pt>
                <c:pt idx="2031">
                  <c:v>2031</c:v>
                </c:pt>
                <c:pt idx="2032">
                  <c:v>2032</c:v>
                </c:pt>
                <c:pt idx="2033">
                  <c:v>2033</c:v>
                </c:pt>
                <c:pt idx="2034">
                  <c:v>2034</c:v>
                </c:pt>
                <c:pt idx="2035">
                  <c:v>2035</c:v>
                </c:pt>
                <c:pt idx="2036">
                  <c:v>2036</c:v>
                </c:pt>
                <c:pt idx="2037">
                  <c:v>2037</c:v>
                </c:pt>
                <c:pt idx="2038">
                  <c:v>2038</c:v>
                </c:pt>
                <c:pt idx="2039">
                  <c:v>2039</c:v>
                </c:pt>
                <c:pt idx="2040">
                  <c:v>2040</c:v>
                </c:pt>
                <c:pt idx="2041">
                  <c:v>2041</c:v>
                </c:pt>
                <c:pt idx="2042">
                  <c:v>2042</c:v>
                </c:pt>
                <c:pt idx="2043">
                  <c:v>2043</c:v>
                </c:pt>
                <c:pt idx="2044">
                  <c:v>2044</c:v>
                </c:pt>
                <c:pt idx="2045">
                  <c:v>2045</c:v>
                </c:pt>
                <c:pt idx="2046">
                  <c:v>2046</c:v>
                </c:pt>
                <c:pt idx="2047">
                  <c:v>2047</c:v>
                </c:pt>
                <c:pt idx="2048">
                  <c:v>2048</c:v>
                </c:pt>
                <c:pt idx="2049">
                  <c:v>2049</c:v>
                </c:pt>
                <c:pt idx="2050">
                  <c:v>2050</c:v>
                </c:pt>
                <c:pt idx="2051">
                  <c:v>2051</c:v>
                </c:pt>
                <c:pt idx="2052">
                  <c:v>2052</c:v>
                </c:pt>
                <c:pt idx="2053">
                  <c:v>2053</c:v>
                </c:pt>
                <c:pt idx="2054">
                  <c:v>2054</c:v>
                </c:pt>
                <c:pt idx="2055">
                  <c:v>2055</c:v>
                </c:pt>
                <c:pt idx="2056">
                  <c:v>2056</c:v>
                </c:pt>
                <c:pt idx="2057">
                  <c:v>2057</c:v>
                </c:pt>
                <c:pt idx="2058">
                  <c:v>2058</c:v>
                </c:pt>
                <c:pt idx="2059">
                  <c:v>2059</c:v>
                </c:pt>
                <c:pt idx="2060">
                  <c:v>2060</c:v>
                </c:pt>
                <c:pt idx="2061">
                  <c:v>2061</c:v>
                </c:pt>
                <c:pt idx="2062">
                  <c:v>2062</c:v>
                </c:pt>
                <c:pt idx="2063">
                  <c:v>2063</c:v>
                </c:pt>
                <c:pt idx="2064">
                  <c:v>2064</c:v>
                </c:pt>
                <c:pt idx="2065">
                  <c:v>2065</c:v>
                </c:pt>
                <c:pt idx="2066">
                  <c:v>2066</c:v>
                </c:pt>
                <c:pt idx="2067">
                  <c:v>2067</c:v>
                </c:pt>
                <c:pt idx="2068">
                  <c:v>2068</c:v>
                </c:pt>
                <c:pt idx="2069">
                  <c:v>2069</c:v>
                </c:pt>
                <c:pt idx="2070">
                  <c:v>2070</c:v>
                </c:pt>
                <c:pt idx="2071">
                  <c:v>2071</c:v>
                </c:pt>
                <c:pt idx="2072">
                  <c:v>2072</c:v>
                </c:pt>
                <c:pt idx="2073">
                  <c:v>2073</c:v>
                </c:pt>
                <c:pt idx="2074">
                  <c:v>2074</c:v>
                </c:pt>
                <c:pt idx="2075">
                  <c:v>2075</c:v>
                </c:pt>
                <c:pt idx="2076">
                  <c:v>2076</c:v>
                </c:pt>
                <c:pt idx="2077">
                  <c:v>2077</c:v>
                </c:pt>
                <c:pt idx="2078">
                  <c:v>2078</c:v>
                </c:pt>
                <c:pt idx="2079">
                  <c:v>2079</c:v>
                </c:pt>
                <c:pt idx="2080">
                  <c:v>2080</c:v>
                </c:pt>
                <c:pt idx="2081">
                  <c:v>2081</c:v>
                </c:pt>
                <c:pt idx="2082">
                  <c:v>2082</c:v>
                </c:pt>
                <c:pt idx="2083">
                  <c:v>2083</c:v>
                </c:pt>
                <c:pt idx="2084">
                  <c:v>2084</c:v>
                </c:pt>
                <c:pt idx="2085">
                  <c:v>2085</c:v>
                </c:pt>
                <c:pt idx="2086">
                  <c:v>2086</c:v>
                </c:pt>
                <c:pt idx="2087">
                  <c:v>2087</c:v>
                </c:pt>
                <c:pt idx="2088">
                  <c:v>2088</c:v>
                </c:pt>
                <c:pt idx="2089">
                  <c:v>2089</c:v>
                </c:pt>
                <c:pt idx="2090">
                  <c:v>2090</c:v>
                </c:pt>
                <c:pt idx="2091">
                  <c:v>2091</c:v>
                </c:pt>
                <c:pt idx="2092">
                  <c:v>2092</c:v>
                </c:pt>
                <c:pt idx="2093">
                  <c:v>2093</c:v>
                </c:pt>
                <c:pt idx="2094">
                  <c:v>2094</c:v>
                </c:pt>
                <c:pt idx="2095">
                  <c:v>2095</c:v>
                </c:pt>
                <c:pt idx="2096">
                  <c:v>2096</c:v>
                </c:pt>
                <c:pt idx="2097">
                  <c:v>2097</c:v>
                </c:pt>
                <c:pt idx="2098">
                  <c:v>2098</c:v>
                </c:pt>
                <c:pt idx="2099">
                  <c:v>2099</c:v>
                </c:pt>
                <c:pt idx="2100">
                  <c:v>2100</c:v>
                </c:pt>
                <c:pt idx="2101">
                  <c:v>2101</c:v>
                </c:pt>
                <c:pt idx="2102">
                  <c:v>2102</c:v>
                </c:pt>
                <c:pt idx="2103">
                  <c:v>2103</c:v>
                </c:pt>
                <c:pt idx="2104">
                  <c:v>2104</c:v>
                </c:pt>
                <c:pt idx="2105">
                  <c:v>2105</c:v>
                </c:pt>
                <c:pt idx="2106">
                  <c:v>2106</c:v>
                </c:pt>
                <c:pt idx="2107">
                  <c:v>2107</c:v>
                </c:pt>
                <c:pt idx="2108">
                  <c:v>2108</c:v>
                </c:pt>
                <c:pt idx="2109">
                  <c:v>2109</c:v>
                </c:pt>
                <c:pt idx="2110">
                  <c:v>2110</c:v>
                </c:pt>
                <c:pt idx="2111">
                  <c:v>2111</c:v>
                </c:pt>
                <c:pt idx="2112">
                  <c:v>2112</c:v>
                </c:pt>
                <c:pt idx="2113">
                  <c:v>2113</c:v>
                </c:pt>
                <c:pt idx="2114">
                  <c:v>2114</c:v>
                </c:pt>
                <c:pt idx="2115">
                  <c:v>2115</c:v>
                </c:pt>
                <c:pt idx="2116">
                  <c:v>2116</c:v>
                </c:pt>
                <c:pt idx="2117">
                  <c:v>2117</c:v>
                </c:pt>
                <c:pt idx="2118">
                  <c:v>2118</c:v>
                </c:pt>
                <c:pt idx="2119">
                  <c:v>2119</c:v>
                </c:pt>
                <c:pt idx="2120">
                  <c:v>2120</c:v>
                </c:pt>
                <c:pt idx="2121">
                  <c:v>2121</c:v>
                </c:pt>
                <c:pt idx="2122">
                  <c:v>2122</c:v>
                </c:pt>
                <c:pt idx="2123">
                  <c:v>2123</c:v>
                </c:pt>
                <c:pt idx="2124">
                  <c:v>2124</c:v>
                </c:pt>
                <c:pt idx="2125">
                  <c:v>2125</c:v>
                </c:pt>
                <c:pt idx="2126">
                  <c:v>2126</c:v>
                </c:pt>
                <c:pt idx="2127">
                  <c:v>2127</c:v>
                </c:pt>
                <c:pt idx="2128">
                  <c:v>2128</c:v>
                </c:pt>
                <c:pt idx="2129">
                  <c:v>2129</c:v>
                </c:pt>
                <c:pt idx="2130">
                  <c:v>2130</c:v>
                </c:pt>
                <c:pt idx="2131">
                  <c:v>2131</c:v>
                </c:pt>
                <c:pt idx="2132">
                  <c:v>2132</c:v>
                </c:pt>
                <c:pt idx="2133">
                  <c:v>2133</c:v>
                </c:pt>
                <c:pt idx="2134">
                  <c:v>2134</c:v>
                </c:pt>
                <c:pt idx="2135">
                  <c:v>2135</c:v>
                </c:pt>
                <c:pt idx="2136">
                  <c:v>2136</c:v>
                </c:pt>
                <c:pt idx="2137">
                  <c:v>2137</c:v>
                </c:pt>
                <c:pt idx="2138">
                  <c:v>2138</c:v>
                </c:pt>
                <c:pt idx="2139">
                  <c:v>2139</c:v>
                </c:pt>
                <c:pt idx="2140">
                  <c:v>2140</c:v>
                </c:pt>
                <c:pt idx="2141">
                  <c:v>2141</c:v>
                </c:pt>
                <c:pt idx="2142">
                  <c:v>2142</c:v>
                </c:pt>
                <c:pt idx="2143">
                  <c:v>2143</c:v>
                </c:pt>
                <c:pt idx="2144">
                  <c:v>2144</c:v>
                </c:pt>
                <c:pt idx="2145">
                  <c:v>2145</c:v>
                </c:pt>
                <c:pt idx="2146">
                  <c:v>2146</c:v>
                </c:pt>
                <c:pt idx="2147">
                  <c:v>2147</c:v>
                </c:pt>
                <c:pt idx="2148">
                  <c:v>2148</c:v>
                </c:pt>
                <c:pt idx="2149">
                  <c:v>2149</c:v>
                </c:pt>
                <c:pt idx="2150">
                  <c:v>2150</c:v>
                </c:pt>
                <c:pt idx="2151">
                  <c:v>2151</c:v>
                </c:pt>
                <c:pt idx="2152">
                  <c:v>2152</c:v>
                </c:pt>
                <c:pt idx="2153">
                  <c:v>2153</c:v>
                </c:pt>
                <c:pt idx="2154">
                  <c:v>2154</c:v>
                </c:pt>
                <c:pt idx="2155">
                  <c:v>2155</c:v>
                </c:pt>
                <c:pt idx="2156">
                  <c:v>2156</c:v>
                </c:pt>
                <c:pt idx="2157">
                  <c:v>2157</c:v>
                </c:pt>
                <c:pt idx="2158">
                  <c:v>2158</c:v>
                </c:pt>
                <c:pt idx="2159">
                  <c:v>2159</c:v>
                </c:pt>
                <c:pt idx="2160">
                  <c:v>2160</c:v>
                </c:pt>
                <c:pt idx="2161">
                  <c:v>2161</c:v>
                </c:pt>
                <c:pt idx="2162">
                  <c:v>2162</c:v>
                </c:pt>
                <c:pt idx="2163">
                  <c:v>2163</c:v>
                </c:pt>
                <c:pt idx="2164">
                  <c:v>2164</c:v>
                </c:pt>
                <c:pt idx="2165">
                  <c:v>2165</c:v>
                </c:pt>
                <c:pt idx="2166">
                  <c:v>2166</c:v>
                </c:pt>
                <c:pt idx="2167">
                  <c:v>2167</c:v>
                </c:pt>
                <c:pt idx="2168">
                  <c:v>2168</c:v>
                </c:pt>
                <c:pt idx="2169">
                  <c:v>2169</c:v>
                </c:pt>
                <c:pt idx="2170">
                  <c:v>2170</c:v>
                </c:pt>
                <c:pt idx="2171">
                  <c:v>2171</c:v>
                </c:pt>
                <c:pt idx="2172">
                  <c:v>2172</c:v>
                </c:pt>
                <c:pt idx="2173">
                  <c:v>2173</c:v>
                </c:pt>
                <c:pt idx="2174">
                  <c:v>2174</c:v>
                </c:pt>
                <c:pt idx="2175">
                  <c:v>2175</c:v>
                </c:pt>
                <c:pt idx="2176">
                  <c:v>2176</c:v>
                </c:pt>
                <c:pt idx="2177">
                  <c:v>2177</c:v>
                </c:pt>
                <c:pt idx="2178">
                  <c:v>2178</c:v>
                </c:pt>
                <c:pt idx="2179">
                  <c:v>2179</c:v>
                </c:pt>
                <c:pt idx="2180">
                  <c:v>2180</c:v>
                </c:pt>
                <c:pt idx="2181">
                  <c:v>2181</c:v>
                </c:pt>
                <c:pt idx="2182">
                  <c:v>2182</c:v>
                </c:pt>
                <c:pt idx="2183">
                  <c:v>2183</c:v>
                </c:pt>
                <c:pt idx="2184">
                  <c:v>2184</c:v>
                </c:pt>
                <c:pt idx="2185">
                  <c:v>2185</c:v>
                </c:pt>
                <c:pt idx="2186">
                  <c:v>2186</c:v>
                </c:pt>
                <c:pt idx="2187">
                  <c:v>2187</c:v>
                </c:pt>
                <c:pt idx="2188">
                  <c:v>2188</c:v>
                </c:pt>
                <c:pt idx="2189">
                  <c:v>2189</c:v>
                </c:pt>
                <c:pt idx="2190">
                  <c:v>2190</c:v>
                </c:pt>
                <c:pt idx="2191">
                  <c:v>2191</c:v>
                </c:pt>
                <c:pt idx="2192">
                  <c:v>2192</c:v>
                </c:pt>
                <c:pt idx="2193">
                  <c:v>2193</c:v>
                </c:pt>
                <c:pt idx="2194">
                  <c:v>2194</c:v>
                </c:pt>
                <c:pt idx="2195">
                  <c:v>2195</c:v>
                </c:pt>
                <c:pt idx="2196">
                  <c:v>2196</c:v>
                </c:pt>
                <c:pt idx="2197">
                  <c:v>2197</c:v>
                </c:pt>
                <c:pt idx="2198">
                  <c:v>2198</c:v>
                </c:pt>
                <c:pt idx="2199">
                  <c:v>2199</c:v>
                </c:pt>
                <c:pt idx="2200">
                  <c:v>2200</c:v>
                </c:pt>
                <c:pt idx="2201">
                  <c:v>2201</c:v>
                </c:pt>
                <c:pt idx="2202">
                  <c:v>2202</c:v>
                </c:pt>
                <c:pt idx="2203">
                  <c:v>2203</c:v>
                </c:pt>
                <c:pt idx="2204">
                  <c:v>2204</c:v>
                </c:pt>
                <c:pt idx="2205">
                  <c:v>2205</c:v>
                </c:pt>
                <c:pt idx="2206">
                  <c:v>2206</c:v>
                </c:pt>
                <c:pt idx="2207">
                  <c:v>2207</c:v>
                </c:pt>
                <c:pt idx="2208">
                  <c:v>2208</c:v>
                </c:pt>
                <c:pt idx="2209">
                  <c:v>2209</c:v>
                </c:pt>
                <c:pt idx="2210">
                  <c:v>2210</c:v>
                </c:pt>
                <c:pt idx="2211">
                  <c:v>2211</c:v>
                </c:pt>
                <c:pt idx="2212">
                  <c:v>2212</c:v>
                </c:pt>
                <c:pt idx="2213">
                  <c:v>2213</c:v>
                </c:pt>
                <c:pt idx="2214">
                  <c:v>2214</c:v>
                </c:pt>
                <c:pt idx="2215">
                  <c:v>2215</c:v>
                </c:pt>
                <c:pt idx="2216">
                  <c:v>2216</c:v>
                </c:pt>
                <c:pt idx="2217">
                  <c:v>2217</c:v>
                </c:pt>
                <c:pt idx="2218">
                  <c:v>2218</c:v>
                </c:pt>
                <c:pt idx="2219">
                  <c:v>2219</c:v>
                </c:pt>
                <c:pt idx="2220">
                  <c:v>2220</c:v>
                </c:pt>
                <c:pt idx="2221">
                  <c:v>2221</c:v>
                </c:pt>
                <c:pt idx="2222">
                  <c:v>2222</c:v>
                </c:pt>
                <c:pt idx="2223">
                  <c:v>2223</c:v>
                </c:pt>
                <c:pt idx="2224">
                  <c:v>2224</c:v>
                </c:pt>
                <c:pt idx="2225">
                  <c:v>2225</c:v>
                </c:pt>
                <c:pt idx="2226">
                  <c:v>2226</c:v>
                </c:pt>
                <c:pt idx="2227">
                  <c:v>2227</c:v>
                </c:pt>
                <c:pt idx="2228">
                  <c:v>2228</c:v>
                </c:pt>
                <c:pt idx="2229">
                  <c:v>2229</c:v>
                </c:pt>
                <c:pt idx="2230">
                  <c:v>2230</c:v>
                </c:pt>
                <c:pt idx="2231">
                  <c:v>2231</c:v>
                </c:pt>
                <c:pt idx="2232">
                  <c:v>2232</c:v>
                </c:pt>
                <c:pt idx="2233">
                  <c:v>2233</c:v>
                </c:pt>
                <c:pt idx="2234">
                  <c:v>2234</c:v>
                </c:pt>
                <c:pt idx="2235">
                  <c:v>2235</c:v>
                </c:pt>
                <c:pt idx="2236">
                  <c:v>2236</c:v>
                </c:pt>
                <c:pt idx="2237">
                  <c:v>2237</c:v>
                </c:pt>
                <c:pt idx="2238">
                  <c:v>2238</c:v>
                </c:pt>
                <c:pt idx="2239">
                  <c:v>2239</c:v>
                </c:pt>
                <c:pt idx="2240">
                  <c:v>2240</c:v>
                </c:pt>
                <c:pt idx="2241">
                  <c:v>2241</c:v>
                </c:pt>
                <c:pt idx="2242">
                  <c:v>2242</c:v>
                </c:pt>
                <c:pt idx="2243">
                  <c:v>2243</c:v>
                </c:pt>
                <c:pt idx="2244">
                  <c:v>2244</c:v>
                </c:pt>
                <c:pt idx="2245">
                  <c:v>2245</c:v>
                </c:pt>
                <c:pt idx="2246">
                  <c:v>2246</c:v>
                </c:pt>
                <c:pt idx="2247">
                  <c:v>2247</c:v>
                </c:pt>
                <c:pt idx="2248">
                  <c:v>2248</c:v>
                </c:pt>
                <c:pt idx="2249">
                  <c:v>2249</c:v>
                </c:pt>
                <c:pt idx="2250">
                  <c:v>2250</c:v>
                </c:pt>
                <c:pt idx="2251">
                  <c:v>2251</c:v>
                </c:pt>
                <c:pt idx="2252">
                  <c:v>2252</c:v>
                </c:pt>
                <c:pt idx="2253">
                  <c:v>2253</c:v>
                </c:pt>
                <c:pt idx="2254">
                  <c:v>2254</c:v>
                </c:pt>
                <c:pt idx="2255">
                  <c:v>2255</c:v>
                </c:pt>
                <c:pt idx="2256">
                  <c:v>2256</c:v>
                </c:pt>
                <c:pt idx="2257">
                  <c:v>2257</c:v>
                </c:pt>
                <c:pt idx="2258">
                  <c:v>2258</c:v>
                </c:pt>
                <c:pt idx="2259">
                  <c:v>2259</c:v>
                </c:pt>
                <c:pt idx="2260">
                  <c:v>2260</c:v>
                </c:pt>
                <c:pt idx="2261">
                  <c:v>2261</c:v>
                </c:pt>
                <c:pt idx="2262">
                  <c:v>2262</c:v>
                </c:pt>
                <c:pt idx="2263">
                  <c:v>2263</c:v>
                </c:pt>
                <c:pt idx="2264">
                  <c:v>2264</c:v>
                </c:pt>
                <c:pt idx="2265">
                  <c:v>2265</c:v>
                </c:pt>
                <c:pt idx="2266">
                  <c:v>2266</c:v>
                </c:pt>
                <c:pt idx="2267">
                  <c:v>2267</c:v>
                </c:pt>
                <c:pt idx="2268">
                  <c:v>2268</c:v>
                </c:pt>
                <c:pt idx="2269">
                  <c:v>2269</c:v>
                </c:pt>
                <c:pt idx="2270">
                  <c:v>2270</c:v>
                </c:pt>
                <c:pt idx="2271">
                  <c:v>2271</c:v>
                </c:pt>
                <c:pt idx="2272">
                  <c:v>2272</c:v>
                </c:pt>
                <c:pt idx="2273">
                  <c:v>2273</c:v>
                </c:pt>
                <c:pt idx="2274">
                  <c:v>2274</c:v>
                </c:pt>
                <c:pt idx="2275">
                  <c:v>2275</c:v>
                </c:pt>
                <c:pt idx="2276">
                  <c:v>2276</c:v>
                </c:pt>
                <c:pt idx="2277">
                  <c:v>2277</c:v>
                </c:pt>
                <c:pt idx="2278">
                  <c:v>2278</c:v>
                </c:pt>
                <c:pt idx="2279">
                  <c:v>2279</c:v>
                </c:pt>
                <c:pt idx="2280">
                  <c:v>2280</c:v>
                </c:pt>
                <c:pt idx="2281">
                  <c:v>2281</c:v>
                </c:pt>
                <c:pt idx="2282">
                  <c:v>2282</c:v>
                </c:pt>
                <c:pt idx="2283">
                  <c:v>2283</c:v>
                </c:pt>
                <c:pt idx="2284">
                  <c:v>2284</c:v>
                </c:pt>
                <c:pt idx="2285">
                  <c:v>2285</c:v>
                </c:pt>
                <c:pt idx="2286">
                  <c:v>2286</c:v>
                </c:pt>
                <c:pt idx="2287">
                  <c:v>2287</c:v>
                </c:pt>
                <c:pt idx="2288">
                  <c:v>2288</c:v>
                </c:pt>
                <c:pt idx="2289">
                  <c:v>2289</c:v>
                </c:pt>
                <c:pt idx="2290">
                  <c:v>2290</c:v>
                </c:pt>
                <c:pt idx="2291">
                  <c:v>2291</c:v>
                </c:pt>
                <c:pt idx="2292">
                  <c:v>2292</c:v>
                </c:pt>
                <c:pt idx="2293">
                  <c:v>2293</c:v>
                </c:pt>
                <c:pt idx="2294">
                  <c:v>2294</c:v>
                </c:pt>
                <c:pt idx="2295">
                  <c:v>2295</c:v>
                </c:pt>
                <c:pt idx="2296">
                  <c:v>2296</c:v>
                </c:pt>
                <c:pt idx="2297">
                  <c:v>2297</c:v>
                </c:pt>
                <c:pt idx="2298">
                  <c:v>2298</c:v>
                </c:pt>
                <c:pt idx="2299">
                  <c:v>2299</c:v>
                </c:pt>
                <c:pt idx="2300">
                  <c:v>2300</c:v>
                </c:pt>
                <c:pt idx="2301">
                  <c:v>2301</c:v>
                </c:pt>
                <c:pt idx="2302">
                  <c:v>2302</c:v>
                </c:pt>
                <c:pt idx="2303">
                  <c:v>2303</c:v>
                </c:pt>
                <c:pt idx="2304">
                  <c:v>2304</c:v>
                </c:pt>
                <c:pt idx="2305">
                  <c:v>2305</c:v>
                </c:pt>
                <c:pt idx="2306">
                  <c:v>2306</c:v>
                </c:pt>
                <c:pt idx="2307">
                  <c:v>2307</c:v>
                </c:pt>
                <c:pt idx="2308">
                  <c:v>2308</c:v>
                </c:pt>
                <c:pt idx="2309">
                  <c:v>2309</c:v>
                </c:pt>
                <c:pt idx="2310">
                  <c:v>2310</c:v>
                </c:pt>
                <c:pt idx="2311">
                  <c:v>2311</c:v>
                </c:pt>
                <c:pt idx="2312">
                  <c:v>2312</c:v>
                </c:pt>
                <c:pt idx="2313">
                  <c:v>2313</c:v>
                </c:pt>
                <c:pt idx="2314">
                  <c:v>2314</c:v>
                </c:pt>
                <c:pt idx="2315">
                  <c:v>2315</c:v>
                </c:pt>
                <c:pt idx="2316">
                  <c:v>2316</c:v>
                </c:pt>
                <c:pt idx="2317">
                  <c:v>2317</c:v>
                </c:pt>
                <c:pt idx="2318">
                  <c:v>2318</c:v>
                </c:pt>
                <c:pt idx="2319">
                  <c:v>2319</c:v>
                </c:pt>
                <c:pt idx="2320">
                  <c:v>2320</c:v>
                </c:pt>
                <c:pt idx="2321">
                  <c:v>2321</c:v>
                </c:pt>
                <c:pt idx="2322">
                  <c:v>2322</c:v>
                </c:pt>
                <c:pt idx="2323">
                  <c:v>2323</c:v>
                </c:pt>
                <c:pt idx="2324">
                  <c:v>2324</c:v>
                </c:pt>
                <c:pt idx="2325">
                  <c:v>2325</c:v>
                </c:pt>
                <c:pt idx="2326">
                  <c:v>2326</c:v>
                </c:pt>
                <c:pt idx="2327">
                  <c:v>2327</c:v>
                </c:pt>
                <c:pt idx="2328">
                  <c:v>2328</c:v>
                </c:pt>
                <c:pt idx="2329">
                  <c:v>2329</c:v>
                </c:pt>
                <c:pt idx="2330">
                  <c:v>2330</c:v>
                </c:pt>
                <c:pt idx="2331">
                  <c:v>2331</c:v>
                </c:pt>
                <c:pt idx="2332">
                  <c:v>2332</c:v>
                </c:pt>
                <c:pt idx="2333">
                  <c:v>2333</c:v>
                </c:pt>
                <c:pt idx="2334">
                  <c:v>2334</c:v>
                </c:pt>
                <c:pt idx="2335">
                  <c:v>2335</c:v>
                </c:pt>
                <c:pt idx="2336">
                  <c:v>2336</c:v>
                </c:pt>
                <c:pt idx="2337">
                  <c:v>2337</c:v>
                </c:pt>
                <c:pt idx="2338">
                  <c:v>2338</c:v>
                </c:pt>
                <c:pt idx="2339">
                  <c:v>2339</c:v>
                </c:pt>
                <c:pt idx="2340">
                  <c:v>2340</c:v>
                </c:pt>
                <c:pt idx="2341">
                  <c:v>2341</c:v>
                </c:pt>
                <c:pt idx="2342">
                  <c:v>2342</c:v>
                </c:pt>
                <c:pt idx="2343">
                  <c:v>2343</c:v>
                </c:pt>
                <c:pt idx="2344">
                  <c:v>2344</c:v>
                </c:pt>
                <c:pt idx="2345">
                  <c:v>2345</c:v>
                </c:pt>
                <c:pt idx="2346">
                  <c:v>2346</c:v>
                </c:pt>
                <c:pt idx="2347">
                  <c:v>2347</c:v>
                </c:pt>
                <c:pt idx="2348">
                  <c:v>2348</c:v>
                </c:pt>
                <c:pt idx="2349">
                  <c:v>2349</c:v>
                </c:pt>
                <c:pt idx="2350">
                  <c:v>2350</c:v>
                </c:pt>
                <c:pt idx="2351">
                  <c:v>2351</c:v>
                </c:pt>
                <c:pt idx="2352">
                  <c:v>2352</c:v>
                </c:pt>
                <c:pt idx="2353">
                  <c:v>2353</c:v>
                </c:pt>
                <c:pt idx="2354">
                  <c:v>2354</c:v>
                </c:pt>
                <c:pt idx="2355">
                  <c:v>2355</c:v>
                </c:pt>
                <c:pt idx="2356">
                  <c:v>2356</c:v>
                </c:pt>
                <c:pt idx="2357">
                  <c:v>2357</c:v>
                </c:pt>
                <c:pt idx="2358">
                  <c:v>2358</c:v>
                </c:pt>
                <c:pt idx="2359">
                  <c:v>2359</c:v>
                </c:pt>
                <c:pt idx="2360">
                  <c:v>2360</c:v>
                </c:pt>
                <c:pt idx="2361">
                  <c:v>2361</c:v>
                </c:pt>
                <c:pt idx="2362">
                  <c:v>2362</c:v>
                </c:pt>
                <c:pt idx="2363">
                  <c:v>2363</c:v>
                </c:pt>
                <c:pt idx="2364">
                  <c:v>2364</c:v>
                </c:pt>
                <c:pt idx="2365">
                  <c:v>2365</c:v>
                </c:pt>
                <c:pt idx="2366">
                  <c:v>2366</c:v>
                </c:pt>
                <c:pt idx="2367">
                  <c:v>2367</c:v>
                </c:pt>
                <c:pt idx="2368">
                  <c:v>2368</c:v>
                </c:pt>
                <c:pt idx="2369">
                  <c:v>2369</c:v>
                </c:pt>
                <c:pt idx="2370">
                  <c:v>2370</c:v>
                </c:pt>
                <c:pt idx="2371">
                  <c:v>2371</c:v>
                </c:pt>
                <c:pt idx="2372">
                  <c:v>2372</c:v>
                </c:pt>
                <c:pt idx="2373">
                  <c:v>2373</c:v>
                </c:pt>
                <c:pt idx="2374">
                  <c:v>2374</c:v>
                </c:pt>
                <c:pt idx="2375">
                  <c:v>2375</c:v>
                </c:pt>
                <c:pt idx="2376">
                  <c:v>2376</c:v>
                </c:pt>
                <c:pt idx="2377">
                  <c:v>2377</c:v>
                </c:pt>
                <c:pt idx="2378">
                  <c:v>2378</c:v>
                </c:pt>
                <c:pt idx="2379">
                  <c:v>2379</c:v>
                </c:pt>
                <c:pt idx="2380">
                  <c:v>2380</c:v>
                </c:pt>
                <c:pt idx="2381">
                  <c:v>2381</c:v>
                </c:pt>
                <c:pt idx="2382">
                  <c:v>2382</c:v>
                </c:pt>
                <c:pt idx="2383">
                  <c:v>2383</c:v>
                </c:pt>
                <c:pt idx="2384">
                  <c:v>2384</c:v>
                </c:pt>
                <c:pt idx="2385">
                  <c:v>2385</c:v>
                </c:pt>
                <c:pt idx="2386">
                  <c:v>2386</c:v>
                </c:pt>
                <c:pt idx="2387">
                  <c:v>2387</c:v>
                </c:pt>
                <c:pt idx="2388">
                  <c:v>2388</c:v>
                </c:pt>
                <c:pt idx="2389">
                  <c:v>2389</c:v>
                </c:pt>
                <c:pt idx="2390">
                  <c:v>2390</c:v>
                </c:pt>
                <c:pt idx="2391">
                  <c:v>2391</c:v>
                </c:pt>
                <c:pt idx="2392">
                  <c:v>2392</c:v>
                </c:pt>
                <c:pt idx="2393">
                  <c:v>2393</c:v>
                </c:pt>
                <c:pt idx="2394">
                  <c:v>2394</c:v>
                </c:pt>
                <c:pt idx="2395">
                  <c:v>2395</c:v>
                </c:pt>
                <c:pt idx="2396">
                  <c:v>2396</c:v>
                </c:pt>
                <c:pt idx="2397">
                  <c:v>2397</c:v>
                </c:pt>
                <c:pt idx="2398">
                  <c:v>2398</c:v>
                </c:pt>
                <c:pt idx="2399">
                  <c:v>2399</c:v>
                </c:pt>
                <c:pt idx="2400">
                  <c:v>2400</c:v>
                </c:pt>
                <c:pt idx="2401">
                  <c:v>2401</c:v>
                </c:pt>
                <c:pt idx="2402">
                  <c:v>2402</c:v>
                </c:pt>
                <c:pt idx="2403">
                  <c:v>2403</c:v>
                </c:pt>
                <c:pt idx="2404">
                  <c:v>2404</c:v>
                </c:pt>
                <c:pt idx="2405">
                  <c:v>2405</c:v>
                </c:pt>
                <c:pt idx="2406">
                  <c:v>2406</c:v>
                </c:pt>
                <c:pt idx="2407">
                  <c:v>2407</c:v>
                </c:pt>
                <c:pt idx="2408">
                  <c:v>2408</c:v>
                </c:pt>
                <c:pt idx="2409">
                  <c:v>2409</c:v>
                </c:pt>
                <c:pt idx="2410">
                  <c:v>2410</c:v>
                </c:pt>
                <c:pt idx="2411">
                  <c:v>2411</c:v>
                </c:pt>
                <c:pt idx="2412">
                  <c:v>2412</c:v>
                </c:pt>
                <c:pt idx="2413">
                  <c:v>2413</c:v>
                </c:pt>
                <c:pt idx="2414">
                  <c:v>2414</c:v>
                </c:pt>
                <c:pt idx="2415">
                  <c:v>2415</c:v>
                </c:pt>
                <c:pt idx="2416">
                  <c:v>2416</c:v>
                </c:pt>
                <c:pt idx="2417">
                  <c:v>2417</c:v>
                </c:pt>
                <c:pt idx="2418">
                  <c:v>2418</c:v>
                </c:pt>
                <c:pt idx="2419">
                  <c:v>2419</c:v>
                </c:pt>
                <c:pt idx="2420">
                  <c:v>2420</c:v>
                </c:pt>
                <c:pt idx="2421">
                  <c:v>2421</c:v>
                </c:pt>
                <c:pt idx="2422">
                  <c:v>2422</c:v>
                </c:pt>
                <c:pt idx="2423">
                  <c:v>2423</c:v>
                </c:pt>
                <c:pt idx="2424">
                  <c:v>2424</c:v>
                </c:pt>
                <c:pt idx="2425">
                  <c:v>2425</c:v>
                </c:pt>
                <c:pt idx="2426">
                  <c:v>2426</c:v>
                </c:pt>
                <c:pt idx="2427">
                  <c:v>2427</c:v>
                </c:pt>
                <c:pt idx="2428">
                  <c:v>2428</c:v>
                </c:pt>
                <c:pt idx="2429">
                  <c:v>2429</c:v>
                </c:pt>
                <c:pt idx="2430">
                  <c:v>2430</c:v>
                </c:pt>
                <c:pt idx="2431">
                  <c:v>2431</c:v>
                </c:pt>
                <c:pt idx="2432">
                  <c:v>2432</c:v>
                </c:pt>
                <c:pt idx="2433">
                  <c:v>2433</c:v>
                </c:pt>
                <c:pt idx="2434">
                  <c:v>2434</c:v>
                </c:pt>
                <c:pt idx="2435">
                  <c:v>2435</c:v>
                </c:pt>
                <c:pt idx="2436">
                  <c:v>2436</c:v>
                </c:pt>
                <c:pt idx="2437">
                  <c:v>2437</c:v>
                </c:pt>
                <c:pt idx="2438">
                  <c:v>2438</c:v>
                </c:pt>
                <c:pt idx="2439">
                  <c:v>2439</c:v>
                </c:pt>
                <c:pt idx="2440">
                  <c:v>2440</c:v>
                </c:pt>
                <c:pt idx="2441">
                  <c:v>2441</c:v>
                </c:pt>
                <c:pt idx="2442">
                  <c:v>2442</c:v>
                </c:pt>
                <c:pt idx="2443">
                  <c:v>2443</c:v>
                </c:pt>
                <c:pt idx="2444">
                  <c:v>2444</c:v>
                </c:pt>
                <c:pt idx="2445">
                  <c:v>2445</c:v>
                </c:pt>
                <c:pt idx="2446">
                  <c:v>2446</c:v>
                </c:pt>
                <c:pt idx="2447">
                  <c:v>2447</c:v>
                </c:pt>
                <c:pt idx="2448">
                  <c:v>2448</c:v>
                </c:pt>
                <c:pt idx="2449">
                  <c:v>2449</c:v>
                </c:pt>
                <c:pt idx="2450">
                  <c:v>2450</c:v>
                </c:pt>
                <c:pt idx="2451">
                  <c:v>2451</c:v>
                </c:pt>
                <c:pt idx="2452">
                  <c:v>2452</c:v>
                </c:pt>
                <c:pt idx="2453">
                  <c:v>2453</c:v>
                </c:pt>
                <c:pt idx="2454">
                  <c:v>2454</c:v>
                </c:pt>
                <c:pt idx="2455">
                  <c:v>2455</c:v>
                </c:pt>
                <c:pt idx="2456">
                  <c:v>2456</c:v>
                </c:pt>
                <c:pt idx="2457">
                  <c:v>2457</c:v>
                </c:pt>
                <c:pt idx="2458">
                  <c:v>2458</c:v>
                </c:pt>
                <c:pt idx="2459">
                  <c:v>2459</c:v>
                </c:pt>
                <c:pt idx="2460">
                  <c:v>2460</c:v>
                </c:pt>
                <c:pt idx="2461">
                  <c:v>2461</c:v>
                </c:pt>
                <c:pt idx="2462">
                  <c:v>2462</c:v>
                </c:pt>
                <c:pt idx="2463">
                  <c:v>2463</c:v>
                </c:pt>
                <c:pt idx="2464">
                  <c:v>2464</c:v>
                </c:pt>
                <c:pt idx="2465">
                  <c:v>2465</c:v>
                </c:pt>
                <c:pt idx="2466">
                  <c:v>2466</c:v>
                </c:pt>
                <c:pt idx="2467">
                  <c:v>2467</c:v>
                </c:pt>
                <c:pt idx="2468">
                  <c:v>2468</c:v>
                </c:pt>
                <c:pt idx="2469">
                  <c:v>2469</c:v>
                </c:pt>
                <c:pt idx="2470">
                  <c:v>2470</c:v>
                </c:pt>
                <c:pt idx="2471">
                  <c:v>2471</c:v>
                </c:pt>
                <c:pt idx="2472">
                  <c:v>2472</c:v>
                </c:pt>
                <c:pt idx="2473">
                  <c:v>2473</c:v>
                </c:pt>
                <c:pt idx="2474">
                  <c:v>2474</c:v>
                </c:pt>
                <c:pt idx="2475">
                  <c:v>2475</c:v>
                </c:pt>
                <c:pt idx="2476">
                  <c:v>2476</c:v>
                </c:pt>
                <c:pt idx="2477">
                  <c:v>2477</c:v>
                </c:pt>
                <c:pt idx="2478">
                  <c:v>2478</c:v>
                </c:pt>
                <c:pt idx="2479">
                  <c:v>2479</c:v>
                </c:pt>
                <c:pt idx="2480">
                  <c:v>2480</c:v>
                </c:pt>
                <c:pt idx="2481">
                  <c:v>2481</c:v>
                </c:pt>
                <c:pt idx="2482">
                  <c:v>2482</c:v>
                </c:pt>
                <c:pt idx="2483">
                  <c:v>2483</c:v>
                </c:pt>
                <c:pt idx="2484">
                  <c:v>2484</c:v>
                </c:pt>
                <c:pt idx="2485">
                  <c:v>2485</c:v>
                </c:pt>
                <c:pt idx="2486">
                  <c:v>2486</c:v>
                </c:pt>
                <c:pt idx="2487">
                  <c:v>2487</c:v>
                </c:pt>
                <c:pt idx="2488">
                  <c:v>2488</c:v>
                </c:pt>
                <c:pt idx="2489">
                  <c:v>2489</c:v>
                </c:pt>
                <c:pt idx="2490">
                  <c:v>2490</c:v>
                </c:pt>
                <c:pt idx="2491">
                  <c:v>2491</c:v>
                </c:pt>
                <c:pt idx="2492">
                  <c:v>2492</c:v>
                </c:pt>
                <c:pt idx="2493">
                  <c:v>2493</c:v>
                </c:pt>
                <c:pt idx="2494">
                  <c:v>2494</c:v>
                </c:pt>
                <c:pt idx="2495">
                  <c:v>2495</c:v>
                </c:pt>
                <c:pt idx="2496">
                  <c:v>2496</c:v>
                </c:pt>
                <c:pt idx="2497">
                  <c:v>2497</c:v>
                </c:pt>
                <c:pt idx="2498">
                  <c:v>2498</c:v>
                </c:pt>
                <c:pt idx="2499">
                  <c:v>2499</c:v>
                </c:pt>
                <c:pt idx="2500">
                  <c:v>2500</c:v>
                </c:pt>
                <c:pt idx="2501">
                  <c:v>2501</c:v>
                </c:pt>
                <c:pt idx="2502">
                  <c:v>2502</c:v>
                </c:pt>
                <c:pt idx="2503">
                  <c:v>2503</c:v>
                </c:pt>
                <c:pt idx="2504">
                  <c:v>2504</c:v>
                </c:pt>
                <c:pt idx="2505">
                  <c:v>2505</c:v>
                </c:pt>
                <c:pt idx="2506">
                  <c:v>2506</c:v>
                </c:pt>
                <c:pt idx="2507">
                  <c:v>2507</c:v>
                </c:pt>
                <c:pt idx="2508">
                  <c:v>2508</c:v>
                </c:pt>
                <c:pt idx="2509">
                  <c:v>2509</c:v>
                </c:pt>
                <c:pt idx="2510">
                  <c:v>2510</c:v>
                </c:pt>
                <c:pt idx="2511">
                  <c:v>2511</c:v>
                </c:pt>
                <c:pt idx="2512">
                  <c:v>2512</c:v>
                </c:pt>
                <c:pt idx="2513">
                  <c:v>2513</c:v>
                </c:pt>
                <c:pt idx="2514">
                  <c:v>2514</c:v>
                </c:pt>
                <c:pt idx="2515">
                  <c:v>2515</c:v>
                </c:pt>
                <c:pt idx="2516">
                  <c:v>2516</c:v>
                </c:pt>
                <c:pt idx="2517">
                  <c:v>2517</c:v>
                </c:pt>
                <c:pt idx="2518">
                  <c:v>2518</c:v>
                </c:pt>
                <c:pt idx="2519">
                  <c:v>2519</c:v>
                </c:pt>
                <c:pt idx="2520">
                  <c:v>2520</c:v>
                </c:pt>
                <c:pt idx="2521">
                  <c:v>2521</c:v>
                </c:pt>
                <c:pt idx="2522">
                  <c:v>2522</c:v>
                </c:pt>
                <c:pt idx="2523">
                  <c:v>2523</c:v>
                </c:pt>
                <c:pt idx="2524">
                  <c:v>2524</c:v>
                </c:pt>
                <c:pt idx="2525">
                  <c:v>2525</c:v>
                </c:pt>
                <c:pt idx="2526">
                  <c:v>2526</c:v>
                </c:pt>
                <c:pt idx="2527">
                  <c:v>2527</c:v>
                </c:pt>
                <c:pt idx="2528">
                  <c:v>2528</c:v>
                </c:pt>
                <c:pt idx="2529">
                  <c:v>2529</c:v>
                </c:pt>
                <c:pt idx="2530">
                  <c:v>2530</c:v>
                </c:pt>
                <c:pt idx="2531">
                  <c:v>2531</c:v>
                </c:pt>
                <c:pt idx="2532">
                  <c:v>2532</c:v>
                </c:pt>
                <c:pt idx="2533">
                  <c:v>2533</c:v>
                </c:pt>
                <c:pt idx="2534">
                  <c:v>2534</c:v>
                </c:pt>
                <c:pt idx="2535">
                  <c:v>2535</c:v>
                </c:pt>
                <c:pt idx="2536">
                  <c:v>2536</c:v>
                </c:pt>
                <c:pt idx="2537">
                  <c:v>2537</c:v>
                </c:pt>
                <c:pt idx="2538">
                  <c:v>2538</c:v>
                </c:pt>
                <c:pt idx="2539">
                  <c:v>2539</c:v>
                </c:pt>
                <c:pt idx="2540">
                  <c:v>2540</c:v>
                </c:pt>
                <c:pt idx="2541">
                  <c:v>2541</c:v>
                </c:pt>
                <c:pt idx="2542">
                  <c:v>2542</c:v>
                </c:pt>
                <c:pt idx="2543">
                  <c:v>2543</c:v>
                </c:pt>
                <c:pt idx="2544">
                  <c:v>2544</c:v>
                </c:pt>
                <c:pt idx="2545">
                  <c:v>2545</c:v>
                </c:pt>
                <c:pt idx="2546">
                  <c:v>2546</c:v>
                </c:pt>
                <c:pt idx="2547">
                  <c:v>2547</c:v>
                </c:pt>
                <c:pt idx="2548">
                  <c:v>2548</c:v>
                </c:pt>
                <c:pt idx="2549">
                  <c:v>2549</c:v>
                </c:pt>
                <c:pt idx="2550">
                  <c:v>2550</c:v>
                </c:pt>
                <c:pt idx="2551">
                  <c:v>2551</c:v>
                </c:pt>
                <c:pt idx="2552">
                  <c:v>2552</c:v>
                </c:pt>
                <c:pt idx="2553">
                  <c:v>2553</c:v>
                </c:pt>
                <c:pt idx="2554">
                  <c:v>2554</c:v>
                </c:pt>
                <c:pt idx="2555">
                  <c:v>2555</c:v>
                </c:pt>
                <c:pt idx="2556">
                  <c:v>2556</c:v>
                </c:pt>
                <c:pt idx="2557">
                  <c:v>2557</c:v>
                </c:pt>
                <c:pt idx="2558">
                  <c:v>2558</c:v>
                </c:pt>
                <c:pt idx="2559">
                  <c:v>2559</c:v>
                </c:pt>
                <c:pt idx="2560">
                  <c:v>2560</c:v>
                </c:pt>
                <c:pt idx="2561">
                  <c:v>2561</c:v>
                </c:pt>
                <c:pt idx="2562">
                  <c:v>2562</c:v>
                </c:pt>
                <c:pt idx="2563">
                  <c:v>2563</c:v>
                </c:pt>
                <c:pt idx="2564">
                  <c:v>2564</c:v>
                </c:pt>
                <c:pt idx="2565">
                  <c:v>2565</c:v>
                </c:pt>
                <c:pt idx="2566">
                  <c:v>2566</c:v>
                </c:pt>
                <c:pt idx="2567">
                  <c:v>2567</c:v>
                </c:pt>
                <c:pt idx="2568">
                  <c:v>2568</c:v>
                </c:pt>
                <c:pt idx="2569">
                  <c:v>2569</c:v>
                </c:pt>
                <c:pt idx="2570">
                  <c:v>2570</c:v>
                </c:pt>
                <c:pt idx="2571">
                  <c:v>2571</c:v>
                </c:pt>
                <c:pt idx="2572">
                  <c:v>2572</c:v>
                </c:pt>
                <c:pt idx="2573">
                  <c:v>2573</c:v>
                </c:pt>
                <c:pt idx="2574">
                  <c:v>2574</c:v>
                </c:pt>
                <c:pt idx="2575">
                  <c:v>2575</c:v>
                </c:pt>
                <c:pt idx="2576">
                  <c:v>2576</c:v>
                </c:pt>
                <c:pt idx="2577">
                  <c:v>2577</c:v>
                </c:pt>
                <c:pt idx="2578">
                  <c:v>2578</c:v>
                </c:pt>
                <c:pt idx="2579">
                  <c:v>2579</c:v>
                </c:pt>
                <c:pt idx="2580">
                  <c:v>2580</c:v>
                </c:pt>
                <c:pt idx="2581">
                  <c:v>2581</c:v>
                </c:pt>
                <c:pt idx="2582">
                  <c:v>2582</c:v>
                </c:pt>
                <c:pt idx="2583">
                  <c:v>2583</c:v>
                </c:pt>
                <c:pt idx="2584">
                  <c:v>2584</c:v>
                </c:pt>
                <c:pt idx="2585">
                  <c:v>2585</c:v>
                </c:pt>
                <c:pt idx="2586">
                  <c:v>2586</c:v>
                </c:pt>
                <c:pt idx="2587">
                  <c:v>2587</c:v>
                </c:pt>
                <c:pt idx="2588">
                  <c:v>2588</c:v>
                </c:pt>
                <c:pt idx="2589">
                  <c:v>2589</c:v>
                </c:pt>
                <c:pt idx="2590">
                  <c:v>2590</c:v>
                </c:pt>
                <c:pt idx="2591">
                  <c:v>2591</c:v>
                </c:pt>
                <c:pt idx="2592">
                  <c:v>2592</c:v>
                </c:pt>
                <c:pt idx="2593">
                  <c:v>2593</c:v>
                </c:pt>
                <c:pt idx="2594">
                  <c:v>2594</c:v>
                </c:pt>
                <c:pt idx="2595">
                  <c:v>2595</c:v>
                </c:pt>
                <c:pt idx="2596">
                  <c:v>2596</c:v>
                </c:pt>
                <c:pt idx="2597">
                  <c:v>2597</c:v>
                </c:pt>
                <c:pt idx="2598">
                  <c:v>2598</c:v>
                </c:pt>
                <c:pt idx="2599">
                  <c:v>2599</c:v>
                </c:pt>
                <c:pt idx="2600">
                  <c:v>2600</c:v>
                </c:pt>
                <c:pt idx="2601">
                  <c:v>2601</c:v>
                </c:pt>
                <c:pt idx="2602">
                  <c:v>2602</c:v>
                </c:pt>
                <c:pt idx="2603">
                  <c:v>2603</c:v>
                </c:pt>
                <c:pt idx="2604">
                  <c:v>2604</c:v>
                </c:pt>
                <c:pt idx="2605">
                  <c:v>2605</c:v>
                </c:pt>
                <c:pt idx="2606">
                  <c:v>2606</c:v>
                </c:pt>
                <c:pt idx="2607">
                  <c:v>2607</c:v>
                </c:pt>
                <c:pt idx="2608">
                  <c:v>2608</c:v>
                </c:pt>
                <c:pt idx="2609">
                  <c:v>2609</c:v>
                </c:pt>
                <c:pt idx="2610">
                  <c:v>2610</c:v>
                </c:pt>
                <c:pt idx="2611">
                  <c:v>2611</c:v>
                </c:pt>
                <c:pt idx="2612">
                  <c:v>2612</c:v>
                </c:pt>
                <c:pt idx="2613">
                  <c:v>2613</c:v>
                </c:pt>
                <c:pt idx="2614">
                  <c:v>2614</c:v>
                </c:pt>
                <c:pt idx="2615">
                  <c:v>2615</c:v>
                </c:pt>
                <c:pt idx="2616">
                  <c:v>2616</c:v>
                </c:pt>
                <c:pt idx="2617">
                  <c:v>2617</c:v>
                </c:pt>
                <c:pt idx="2618">
                  <c:v>2618</c:v>
                </c:pt>
                <c:pt idx="2619">
                  <c:v>2619</c:v>
                </c:pt>
                <c:pt idx="2620">
                  <c:v>2620</c:v>
                </c:pt>
                <c:pt idx="2621">
                  <c:v>2621</c:v>
                </c:pt>
                <c:pt idx="2622">
                  <c:v>2622</c:v>
                </c:pt>
                <c:pt idx="2623">
                  <c:v>2623</c:v>
                </c:pt>
                <c:pt idx="2624">
                  <c:v>2624</c:v>
                </c:pt>
                <c:pt idx="2625">
                  <c:v>2625</c:v>
                </c:pt>
                <c:pt idx="2626">
                  <c:v>2626</c:v>
                </c:pt>
                <c:pt idx="2627">
                  <c:v>2627</c:v>
                </c:pt>
                <c:pt idx="2628">
                  <c:v>2628</c:v>
                </c:pt>
                <c:pt idx="2629">
                  <c:v>2629</c:v>
                </c:pt>
                <c:pt idx="2630">
                  <c:v>2630</c:v>
                </c:pt>
                <c:pt idx="2631">
                  <c:v>2631</c:v>
                </c:pt>
                <c:pt idx="2632">
                  <c:v>2632</c:v>
                </c:pt>
                <c:pt idx="2633">
                  <c:v>2633</c:v>
                </c:pt>
                <c:pt idx="2634">
                  <c:v>2634</c:v>
                </c:pt>
                <c:pt idx="2635">
                  <c:v>2635</c:v>
                </c:pt>
                <c:pt idx="2636">
                  <c:v>2636</c:v>
                </c:pt>
                <c:pt idx="2637">
                  <c:v>2637</c:v>
                </c:pt>
                <c:pt idx="2638">
                  <c:v>2638</c:v>
                </c:pt>
                <c:pt idx="2639">
                  <c:v>2639</c:v>
                </c:pt>
                <c:pt idx="2640">
                  <c:v>2640</c:v>
                </c:pt>
                <c:pt idx="2641">
                  <c:v>2641</c:v>
                </c:pt>
                <c:pt idx="2642">
                  <c:v>2642</c:v>
                </c:pt>
                <c:pt idx="2643">
                  <c:v>2643</c:v>
                </c:pt>
                <c:pt idx="2644">
                  <c:v>2644</c:v>
                </c:pt>
                <c:pt idx="2645">
                  <c:v>2645</c:v>
                </c:pt>
                <c:pt idx="2646">
                  <c:v>2646</c:v>
                </c:pt>
                <c:pt idx="2647">
                  <c:v>2647</c:v>
                </c:pt>
                <c:pt idx="2648">
                  <c:v>2648</c:v>
                </c:pt>
                <c:pt idx="2649">
                  <c:v>2649</c:v>
                </c:pt>
                <c:pt idx="2650">
                  <c:v>2650</c:v>
                </c:pt>
                <c:pt idx="2651">
                  <c:v>2651</c:v>
                </c:pt>
                <c:pt idx="2652">
                  <c:v>2652</c:v>
                </c:pt>
                <c:pt idx="2653">
                  <c:v>2653</c:v>
                </c:pt>
                <c:pt idx="2654">
                  <c:v>2654</c:v>
                </c:pt>
                <c:pt idx="2655">
                  <c:v>2655</c:v>
                </c:pt>
                <c:pt idx="2656">
                  <c:v>2656</c:v>
                </c:pt>
                <c:pt idx="2657">
                  <c:v>2657</c:v>
                </c:pt>
                <c:pt idx="2658">
                  <c:v>2658</c:v>
                </c:pt>
                <c:pt idx="2659">
                  <c:v>2659</c:v>
                </c:pt>
                <c:pt idx="2660">
                  <c:v>2660</c:v>
                </c:pt>
                <c:pt idx="2661">
                  <c:v>2661</c:v>
                </c:pt>
                <c:pt idx="2662">
                  <c:v>2662</c:v>
                </c:pt>
                <c:pt idx="2663">
                  <c:v>2663</c:v>
                </c:pt>
                <c:pt idx="2664">
                  <c:v>2664</c:v>
                </c:pt>
                <c:pt idx="2665">
                  <c:v>2665</c:v>
                </c:pt>
                <c:pt idx="2666">
                  <c:v>2666</c:v>
                </c:pt>
                <c:pt idx="2667">
                  <c:v>2667</c:v>
                </c:pt>
                <c:pt idx="2668">
                  <c:v>2668</c:v>
                </c:pt>
                <c:pt idx="2669">
                  <c:v>2669</c:v>
                </c:pt>
                <c:pt idx="2670">
                  <c:v>2670</c:v>
                </c:pt>
                <c:pt idx="2671">
                  <c:v>2671</c:v>
                </c:pt>
                <c:pt idx="2672">
                  <c:v>2672</c:v>
                </c:pt>
                <c:pt idx="2673">
                  <c:v>2673</c:v>
                </c:pt>
                <c:pt idx="2674">
                  <c:v>2674</c:v>
                </c:pt>
                <c:pt idx="2675">
                  <c:v>2675</c:v>
                </c:pt>
                <c:pt idx="2676">
                  <c:v>2676</c:v>
                </c:pt>
                <c:pt idx="2677">
                  <c:v>2677</c:v>
                </c:pt>
                <c:pt idx="2678">
                  <c:v>2678</c:v>
                </c:pt>
                <c:pt idx="2679">
                  <c:v>2679</c:v>
                </c:pt>
                <c:pt idx="2680">
                  <c:v>2680</c:v>
                </c:pt>
                <c:pt idx="2681">
                  <c:v>2681</c:v>
                </c:pt>
                <c:pt idx="2682">
                  <c:v>2682</c:v>
                </c:pt>
                <c:pt idx="2683">
                  <c:v>2683</c:v>
                </c:pt>
                <c:pt idx="2684">
                  <c:v>2684</c:v>
                </c:pt>
                <c:pt idx="2685">
                  <c:v>2685</c:v>
                </c:pt>
                <c:pt idx="2686">
                  <c:v>2686</c:v>
                </c:pt>
                <c:pt idx="2687">
                  <c:v>2687</c:v>
                </c:pt>
                <c:pt idx="2688">
                  <c:v>2688</c:v>
                </c:pt>
                <c:pt idx="2689">
                  <c:v>2689</c:v>
                </c:pt>
                <c:pt idx="2690">
                  <c:v>2690</c:v>
                </c:pt>
                <c:pt idx="2691">
                  <c:v>2691</c:v>
                </c:pt>
                <c:pt idx="2692">
                  <c:v>2692</c:v>
                </c:pt>
                <c:pt idx="2693">
                  <c:v>2693</c:v>
                </c:pt>
                <c:pt idx="2694">
                  <c:v>2694</c:v>
                </c:pt>
                <c:pt idx="2695">
                  <c:v>2695</c:v>
                </c:pt>
                <c:pt idx="2696">
                  <c:v>2696</c:v>
                </c:pt>
                <c:pt idx="2697">
                  <c:v>2697</c:v>
                </c:pt>
                <c:pt idx="2698">
                  <c:v>2698</c:v>
                </c:pt>
                <c:pt idx="2699">
                  <c:v>2699</c:v>
                </c:pt>
                <c:pt idx="2700">
                  <c:v>2700</c:v>
                </c:pt>
                <c:pt idx="2701">
                  <c:v>2701</c:v>
                </c:pt>
                <c:pt idx="2702">
                  <c:v>2702</c:v>
                </c:pt>
                <c:pt idx="2703">
                  <c:v>2703</c:v>
                </c:pt>
                <c:pt idx="2704">
                  <c:v>2704</c:v>
                </c:pt>
                <c:pt idx="2705">
                  <c:v>2705</c:v>
                </c:pt>
                <c:pt idx="2706">
                  <c:v>2706</c:v>
                </c:pt>
                <c:pt idx="2707">
                  <c:v>2707</c:v>
                </c:pt>
                <c:pt idx="2708">
                  <c:v>2708</c:v>
                </c:pt>
                <c:pt idx="2709">
                  <c:v>2709</c:v>
                </c:pt>
                <c:pt idx="2710">
                  <c:v>2710</c:v>
                </c:pt>
                <c:pt idx="2711">
                  <c:v>2711</c:v>
                </c:pt>
                <c:pt idx="2712">
                  <c:v>2712</c:v>
                </c:pt>
                <c:pt idx="2713">
                  <c:v>2713</c:v>
                </c:pt>
                <c:pt idx="2714">
                  <c:v>2714</c:v>
                </c:pt>
                <c:pt idx="2715">
                  <c:v>2715</c:v>
                </c:pt>
                <c:pt idx="2716">
                  <c:v>2716</c:v>
                </c:pt>
                <c:pt idx="2717">
                  <c:v>2717</c:v>
                </c:pt>
                <c:pt idx="2718">
                  <c:v>2718</c:v>
                </c:pt>
                <c:pt idx="2719">
                  <c:v>2719</c:v>
                </c:pt>
                <c:pt idx="2720">
                  <c:v>2720</c:v>
                </c:pt>
                <c:pt idx="2721">
                  <c:v>2721</c:v>
                </c:pt>
                <c:pt idx="2722">
                  <c:v>2722</c:v>
                </c:pt>
                <c:pt idx="2723">
                  <c:v>2723</c:v>
                </c:pt>
                <c:pt idx="2724">
                  <c:v>2724</c:v>
                </c:pt>
                <c:pt idx="2725">
                  <c:v>2725</c:v>
                </c:pt>
                <c:pt idx="2726">
                  <c:v>2726</c:v>
                </c:pt>
                <c:pt idx="2727">
                  <c:v>2727</c:v>
                </c:pt>
                <c:pt idx="2728">
                  <c:v>2728</c:v>
                </c:pt>
                <c:pt idx="2729">
                  <c:v>2729</c:v>
                </c:pt>
                <c:pt idx="2730">
                  <c:v>2730</c:v>
                </c:pt>
                <c:pt idx="2731">
                  <c:v>2731</c:v>
                </c:pt>
                <c:pt idx="2732">
                  <c:v>2732</c:v>
                </c:pt>
                <c:pt idx="2733">
                  <c:v>2733</c:v>
                </c:pt>
                <c:pt idx="2734">
                  <c:v>2734</c:v>
                </c:pt>
                <c:pt idx="2735">
                  <c:v>2735</c:v>
                </c:pt>
                <c:pt idx="2736">
                  <c:v>2736</c:v>
                </c:pt>
                <c:pt idx="2737">
                  <c:v>2737</c:v>
                </c:pt>
                <c:pt idx="2738">
                  <c:v>2738</c:v>
                </c:pt>
                <c:pt idx="2739">
                  <c:v>2739</c:v>
                </c:pt>
                <c:pt idx="2740">
                  <c:v>2740</c:v>
                </c:pt>
                <c:pt idx="2741">
                  <c:v>2741</c:v>
                </c:pt>
                <c:pt idx="2742">
                  <c:v>2742</c:v>
                </c:pt>
                <c:pt idx="2743">
                  <c:v>2743</c:v>
                </c:pt>
                <c:pt idx="2744">
                  <c:v>2744</c:v>
                </c:pt>
                <c:pt idx="2745">
                  <c:v>2745</c:v>
                </c:pt>
                <c:pt idx="2746">
                  <c:v>2746</c:v>
                </c:pt>
                <c:pt idx="2747">
                  <c:v>2747</c:v>
                </c:pt>
                <c:pt idx="2748">
                  <c:v>2748</c:v>
                </c:pt>
                <c:pt idx="2749">
                  <c:v>2749</c:v>
                </c:pt>
                <c:pt idx="2750">
                  <c:v>2750</c:v>
                </c:pt>
                <c:pt idx="2751">
                  <c:v>2751</c:v>
                </c:pt>
                <c:pt idx="2752">
                  <c:v>2752</c:v>
                </c:pt>
                <c:pt idx="2753">
                  <c:v>2753</c:v>
                </c:pt>
                <c:pt idx="2754">
                  <c:v>2754</c:v>
                </c:pt>
                <c:pt idx="2755">
                  <c:v>2755</c:v>
                </c:pt>
                <c:pt idx="2756">
                  <c:v>2756</c:v>
                </c:pt>
                <c:pt idx="2757">
                  <c:v>2757</c:v>
                </c:pt>
                <c:pt idx="2758">
                  <c:v>2758</c:v>
                </c:pt>
                <c:pt idx="2759">
                  <c:v>2759</c:v>
                </c:pt>
                <c:pt idx="2760">
                  <c:v>2760</c:v>
                </c:pt>
                <c:pt idx="2761">
                  <c:v>2761</c:v>
                </c:pt>
                <c:pt idx="2762">
                  <c:v>2762</c:v>
                </c:pt>
                <c:pt idx="2763">
                  <c:v>2763</c:v>
                </c:pt>
                <c:pt idx="2764">
                  <c:v>2764</c:v>
                </c:pt>
                <c:pt idx="2765">
                  <c:v>2765</c:v>
                </c:pt>
                <c:pt idx="2766">
                  <c:v>2766</c:v>
                </c:pt>
                <c:pt idx="2767">
                  <c:v>2767</c:v>
                </c:pt>
                <c:pt idx="2768">
                  <c:v>2768</c:v>
                </c:pt>
                <c:pt idx="2769">
                  <c:v>2769</c:v>
                </c:pt>
                <c:pt idx="2770">
                  <c:v>2770</c:v>
                </c:pt>
                <c:pt idx="2771">
                  <c:v>2771</c:v>
                </c:pt>
                <c:pt idx="2772">
                  <c:v>2772</c:v>
                </c:pt>
                <c:pt idx="2773">
                  <c:v>2773</c:v>
                </c:pt>
                <c:pt idx="2774">
                  <c:v>2774</c:v>
                </c:pt>
                <c:pt idx="2775">
                  <c:v>2775</c:v>
                </c:pt>
                <c:pt idx="2776">
                  <c:v>2776</c:v>
                </c:pt>
                <c:pt idx="2777">
                  <c:v>2777</c:v>
                </c:pt>
                <c:pt idx="2778">
                  <c:v>2778</c:v>
                </c:pt>
                <c:pt idx="2779">
                  <c:v>2779</c:v>
                </c:pt>
                <c:pt idx="2780">
                  <c:v>2780</c:v>
                </c:pt>
                <c:pt idx="2781">
                  <c:v>2781</c:v>
                </c:pt>
                <c:pt idx="2782">
                  <c:v>2782</c:v>
                </c:pt>
                <c:pt idx="2783">
                  <c:v>2783</c:v>
                </c:pt>
                <c:pt idx="2784">
                  <c:v>2784</c:v>
                </c:pt>
                <c:pt idx="2785">
                  <c:v>2785</c:v>
                </c:pt>
                <c:pt idx="2786">
                  <c:v>2786</c:v>
                </c:pt>
                <c:pt idx="2787">
                  <c:v>2787</c:v>
                </c:pt>
                <c:pt idx="2788">
                  <c:v>2788</c:v>
                </c:pt>
                <c:pt idx="2789">
                  <c:v>2789</c:v>
                </c:pt>
                <c:pt idx="2790">
                  <c:v>2790</c:v>
                </c:pt>
                <c:pt idx="2791">
                  <c:v>2791</c:v>
                </c:pt>
                <c:pt idx="2792">
                  <c:v>2792</c:v>
                </c:pt>
                <c:pt idx="2793">
                  <c:v>2793</c:v>
                </c:pt>
                <c:pt idx="2794">
                  <c:v>2794</c:v>
                </c:pt>
                <c:pt idx="2795">
                  <c:v>2795</c:v>
                </c:pt>
                <c:pt idx="2796">
                  <c:v>2796</c:v>
                </c:pt>
                <c:pt idx="2797">
                  <c:v>2797</c:v>
                </c:pt>
                <c:pt idx="2798">
                  <c:v>2798</c:v>
                </c:pt>
                <c:pt idx="2799">
                  <c:v>2799</c:v>
                </c:pt>
                <c:pt idx="2800">
                  <c:v>2800</c:v>
                </c:pt>
                <c:pt idx="2801">
                  <c:v>2801</c:v>
                </c:pt>
                <c:pt idx="2802">
                  <c:v>2802</c:v>
                </c:pt>
                <c:pt idx="2803">
                  <c:v>2803</c:v>
                </c:pt>
                <c:pt idx="2804">
                  <c:v>2804</c:v>
                </c:pt>
                <c:pt idx="2805">
                  <c:v>2805</c:v>
                </c:pt>
                <c:pt idx="2806">
                  <c:v>2806</c:v>
                </c:pt>
                <c:pt idx="2807">
                  <c:v>2807</c:v>
                </c:pt>
                <c:pt idx="2808">
                  <c:v>2808</c:v>
                </c:pt>
                <c:pt idx="2809">
                  <c:v>2809</c:v>
                </c:pt>
                <c:pt idx="2810">
                  <c:v>2810</c:v>
                </c:pt>
                <c:pt idx="2811">
                  <c:v>2811</c:v>
                </c:pt>
                <c:pt idx="2812">
                  <c:v>2812</c:v>
                </c:pt>
                <c:pt idx="2813">
                  <c:v>2813</c:v>
                </c:pt>
                <c:pt idx="2814">
                  <c:v>2814</c:v>
                </c:pt>
                <c:pt idx="2815">
                  <c:v>2815</c:v>
                </c:pt>
                <c:pt idx="2816">
                  <c:v>2816</c:v>
                </c:pt>
                <c:pt idx="2817">
                  <c:v>2817</c:v>
                </c:pt>
                <c:pt idx="2818">
                  <c:v>2818</c:v>
                </c:pt>
                <c:pt idx="2819">
                  <c:v>2819</c:v>
                </c:pt>
                <c:pt idx="2820">
                  <c:v>2820</c:v>
                </c:pt>
                <c:pt idx="2821">
                  <c:v>2821</c:v>
                </c:pt>
                <c:pt idx="2822">
                  <c:v>2822</c:v>
                </c:pt>
                <c:pt idx="2823">
                  <c:v>2823</c:v>
                </c:pt>
                <c:pt idx="2824">
                  <c:v>2824</c:v>
                </c:pt>
                <c:pt idx="2825">
                  <c:v>2825</c:v>
                </c:pt>
                <c:pt idx="2826">
                  <c:v>2826</c:v>
                </c:pt>
                <c:pt idx="2827">
                  <c:v>2827</c:v>
                </c:pt>
                <c:pt idx="2828">
                  <c:v>2828</c:v>
                </c:pt>
                <c:pt idx="2829">
                  <c:v>2829</c:v>
                </c:pt>
                <c:pt idx="2830">
                  <c:v>2830</c:v>
                </c:pt>
                <c:pt idx="2831">
                  <c:v>2831</c:v>
                </c:pt>
                <c:pt idx="2832">
                  <c:v>2832</c:v>
                </c:pt>
                <c:pt idx="2833">
                  <c:v>2833</c:v>
                </c:pt>
                <c:pt idx="2834">
                  <c:v>2834</c:v>
                </c:pt>
                <c:pt idx="2835">
                  <c:v>2835</c:v>
                </c:pt>
                <c:pt idx="2836">
                  <c:v>2836</c:v>
                </c:pt>
                <c:pt idx="2837">
                  <c:v>2837</c:v>
                </c:pt>
                <c:pt idx="2838">
                  <c:v>2838</c:v>
                </c:pt>
                <c:pt idx="2839">
                  <c:v>2839</c:v>
                </c:pt>
                <c:pt idx="2840">
                  <c:v>2840</c:v>
                </c:pt>
                <c:pt idx="2841">
                  <c:v>2841</c:v>
                </c:pt>
                <c:pt idx="2842">
                  <c:v>2842</c:v>
                </c:pt>
                <c:pt idx="2843">
                  <c:v>2843</c:v>
                </c:pt>
                <c:pt idx="2844">
                  <c:v>2844</c:v>
                </c:pt>
                <c:pt idx="2845">
                  <c:v>2845</c:v>
                </c:pt>
                <c:pt idx="2846">
                  <c:v>2846</c:v>
                </c:pt>
                <c:pt idx="2847">
                  <c:v>2847</c:v>
                </c:pt>
                <c:pt idx="2848">
                  <c:v>2848</c:v>
                </c:pt>
                <c:pt idx="2849">
                  <c:v>2849</c:v>
                </c:pt>
                <c:pt idx="2850">
                  <c:v>2850</c:v>
                </c:pt>
                <c:pt idx="2851">
                  <c:v>2851</c:v>
                </c:pt>
                <c:pt idx="2852">
                  <c:v>2852</c:v>
                </c:pt>
                <c:pt idx="2853">
                  <c:v>2853</c:v>
                </c:pt>
                <c:pt idx="2854">
                  <c:v>2854</c:v>
                </c:pt>
                <c:pt idx="2855">
                  <c:v>2855</c:v>
                </c:pt>
                <c:pt idx="2856">
                  <c:v>2856</c:v>
                </c:pt>
                <c:pt idx="2857">
                  <c:v>2857</c:v>
                </c:pt>
                <c:pt idx="2858">
                  <c:v>2858</c:v>
                </c:pt>
                <c:pt idx="2859">
                  <c:v>2859</c:v>
                </c:pt>
                <c:pt idx="2860">
                  <c:v>2860</c:v>
                </c:pt>
                <c:pt idx="2861">
                  <c:v>2861</c:v>
                </c:pt>
                <c:pt idx="2862">
                  <c:v>2862</c:v>
                </c:pt>
                <c:pt idx="2863">
                  <c:v>2863</c:v>
                </c:pt>
                <c:pt idx="2864">
                  <c:v>2864</c:v>
                </c:pt>
                <c:pt idx="2865">
                  <c:v>2865</c:v>
                </c:pt>
                <c:pt idx="2866">
                  <c:v>2866</c:v>
                </c:pt>
                <c:pt idx="2867">
                  <c:v>2867</c:v>
                </c:pt>
                <c:pt idx="2868">
                  <c:v>2868</c:v>
                </c:pt>
                <c:pt idx="2869">
                  <c:v>2869</c:v>
                </c:pt>
                <c:pt idx="2870">
                  <c:v>2870</c:v>
                </c:pt>
                <c:pt idx="2871">
                  <c:v>2871</c:v>
                </c:pt>
                <c:pt idx="2872">
                  <c:v>2872</c:v>
                </c:pt>
                <c:pt idx="2873">
                  <c:v>2873</c:v>
                </c:pt>
                <c:pt idx="2874">
                  <c:v>2874</c:v>
                </c:pt>
                <c:pt idx="2875">
                  <c:v>2875</c:v>
                </c:pt>
                <c:pt idx="2876">
                  <c:v>2876</c:v>
                </c:pt>
                <c:pt idx="2877">
                  <c:v>2877</c:v>
                </c:pt>
                <c:pt idx="2878">
                  <c:v>2878</c:v>
                </c:pt>
                <c:pt idx="2879">
                  <c:v>2879</c:v>
                </c:pt>
                <c:pt idx="2880">
                  <c:v>2880</c:v>
                </c:pt>
                <c:pt idx="2881">
                  <c:v>2881</c:v>
                </c:pt>
                <c:pt idx="2882">
                  <c:v>2882</c:v>
                </c:pt>
                <c:pt idx="2883">
                  <c:v>2883</c:v>
                </c:pt>
                <c:pt idx="2884">
                  <c:v>2884</c:v>
                </c:pt>
                <c:pt idx="2885">
                  <c:v>2885</c:v>
                </c:pt>
                <c:pt idx="2886">
                  <c:v>2886</c:v>
                </c:pt>
                <c:pt idx="2887">
                  <c:v>2887</c:v>
                </c:pt>
                <c:pt idx="2888">
                  <c:v>2888</c:v>
                </c:pt>
                <c:pt idx="2889">
                  <c:v>2889</c:v>
                </c:pt>
                <c:pt idx="2890">
                  <c:v>2890</c:v>
                </c:pt>
                <c:pt idx="2891">
                  <c:v>2891</c:v>
                </c:pt>
                <c:pt idx="2892">
                  <c:v>2892</c:v>
                </c:pt>
                <c:pt idx="2893">
                  <c:v>2893</c:v>
                </c:pt>
                <c:pt idx="2894">
                  <c:v>2894</c:v>
                </c:pt>
                <c:pt idx="2895">
                  <c:v>2895</c:v>
                </c:pt>
                <c:pt idx="2896">
                  <c:v>2896</c:v>
                </c:pt>
                <c:pt idx="2897">
                  <c:v>2897</c:v>
                </c:pt>
                <c:pt idx="2898">
                  <c:v>2898</c:v>
                </c:pt>
                <c:pt idx="2899">
                  <c:v>2899</c:v>
                </c:pt>
                <c:pt idx="2900">
                  <c:v>2900</c:v>
                </c:pt>
                <c:pt idx="2901">
                  <c:v>2901</c:v>
                </c:pt>
                <c:pt idx="2902">
                  <c:v>2902</c:v>
                </c:pt>
                <c:pt idx="2903">
                  <c:v>2903</c:v>
                </c:pt>
                <c:pt idx="2904">
                  <c:v>2904</c:v>
                </c:pt>
                <c:pt idx="2905">
                  <c:v>2905</c:v>
                </c:pt>
                <c:pt idx="2906">
                  <c:v>2906</c:v>
                </c:pt>
                <c:pt idx="2907">
                  <c:v>2907</c:v>
                </c:pt>
                <c:pt idx="2908">
                  <c:v>2908</c:v>
                </c:pt>
                <c:pt idx="2909">
                  <c:v>2909</c:v>
                </c:pt>
                <c:pt idx="2910">
                  <c:v>2910</c:v>
                </c:pt>
                <c:pt idx="2911">
                  <c:v>2911</c:v>
                </c:pt>
                <c:pt idx="2912">
                  <c:v>2912</c:v>
                </c:pt>
                <c:pt idx="2913">
                  <c:v>2913</c:v>
                </c:pt>
                <c:pt idx="2914">
                  <c:v>2914</c:v>
                </c:pt>
                <c:pt idx="2915">
                  <c:v>2915</c:v>
                </c:pt>
                <c:pt idx="2916">
                  <c:v>2916</c:v>
                </c:pt>
                <c:pt idx="2917">
                  <c:v>2917</c:v>
                </c:pt>
                <c:pt idx="2918">
                  <c:v>2918</c:v>
                </c:pt>
                <c:pt idx="2919">
                  <c:v>2919</c:v>
                </c:pt>
                <c:pt idx="2920">
                  <c:v>2920</c:v>
                </c:pt>
                <c:pt idx="2921">
                  <c:v>2921</c:v>
                </c:pt>
                <c:pt idx="2922">
                  <c:v>2922</c:v>
                </c:pt>
                <c:pt idx="2923">
                  <c:v>2923</c:v>
                </c:pt>
                <c:pt idx="2924">
                  <c:v>2924</c:v>
                </c:pt>
                <c:pt idx="2925">
                  <c:v>2925</c:v>
                </c:pt>
                <c:pt idx="2926">
                  <c:v>2926</c:v>
                </c:pt>
                <c:pt idx="2927">
                  <c:v>2927</c:v>
                </c:pt>
                <c:pt idx="2928">
                  <c:v>2928</c:v>
                </c:pt>
                <c:pt idx="2929">
                  <c:v>2929</c:v>
                </c:pt>
                <c:pt idx="2930">
                  <c:v>2930</c:v>
                </c:pt>
                <c:pt idx="2931">
                  <c:v>2931</c:v>
                </c:pt>
                <c:pt idx="2932">
                  <c:v>2932</c:v>
                </c:pt>
                <c:pt idx="2933">
                  <c:v>2933</c:v>
                </c:pt>
                <c:pt idx="2934">
                  <c:v>2934</c:v>
                </c:pt>
                <c:pt idx="2935">
                  <c:v>2935</c:v>
                </c:pt>
                <c:pt idx="2936">
                  <c:v>2936</c:v>
                </c:pt>
                <c:pt idx="2937">
                  <c:v>2937</c:v>
                </c:pt>
                <c:pt idx="2938">
                  <c:v>2938</c:v>
                </c:pt>
                <c:pt idx="2939">
                  <c:v>2939</c:v>
                </c:pt>
                <c:pt idx="2940">
                  <c:v>2940</c:v>
                </c:pt>
                <c:pt idx="2941">
                  <c:v>2941</c:v>
                </c:pt>
                <c:pt idx="2942">
                  <c:v>2942</c:v>
                </c:pt>
                <c:pt idx="2943">
                  <c:v>2943</c:v>
                </c:pt>
                <c:pt idx="2944">
                  <c:v>2944</c:v>
                </c:pt>
                <c:pt idx="2945">
                  <c:v>2945</c:v>
                </c:pt>
                <c:pt idx="2946">
                  <c:v>2946</c:v>
                </c:pt>
                <c:pt idx="2947">
                  <c:v>2947</c:v>
                </c:pt>
                <c:pt idx="2948">
                  <c:v>2948</c:v>
                </c:pt>
                <c:pt idx="2949">
                  <c:v>2949</c:v>
                </c:pt>
                <c:pt idx="2950">
                  <c:v>2950</c:v>
                </c:pt>
                <c:pt idx="2951">
                  <c:v>2951</c:v>
                </c:pt>
                <c:pt idx="2952">
                  <c:v>2952</c:v>
                </c:pt>
                <c:pt idx="2953">
                  <c:v>2953</c:v>
                </c:pt>
                <c:pt idx="2954">
                  <c:v>2954</c:v>
                </c:pt>
                <c:pt idx="2955">
                  <c:v>2955</c:v>
                </c:pt>
                <c:pt idx="2956">
                  <c:v>2956</c:v>
                </c:pt>
                <c:pt idx="2957">
                  <c:v>2957</c:v>
                </c:pt>
                <c:pt idx="2958">
                  <c:v>2958</c:v>
                </c:pt>
                <c:pt idx="2959">
                  <c:v>2959</c:v>
                </c:pt>
                <c:pt idx="2960">
                  <c:v>2960</c:v>
                </c:pt>
                <c:pt idx="2961">
                  <c:v>2961</c:v>
                </c:pt>
                <c:pt idx="2962">
                  <c:v>2962</c:v>
                </c:pt>
                <c:pt idx="2963">
                  <c:v>2963</c:v>
                </c:pt>
                <c:pt idx="2964">
                  <c:v>2964</c:v>
                </c:pt>
                <c:pt idx="2965">
                  <c:v>2965</c:v>
                </c:pt>
                <c:pt idx="2966">
                  <c:v>2966</c:v>
                </c:pt>
                <c:pt idx="2967">
                  <c:v>2967</c:v>
                </c:pt>
                <c:pt idx="2968">
                  <c:v>2968</c:v>
                </c:pt>
                <c:pt idx="2969">
                  <c:v>2969</c:v>
                </c:pt>
                <c:pt idx="2970">
                  <c:v>2970</c:v>
                </c:pt>
                <c:pt idx="2971">
                  <c:v>2971</c:v>
                </c:pt>
                <c:pt idx="2972">
                  <c:v>2972</c:v>
                </c:pt>
                <c:pt idx="2973">
                  <c:v>2973</c:v>
                </c:pt>
                <c:pt idx="2974">
                  <c:v>2974</c:v>
                </c:pt>
                <c:pt idx="2975">
                  <c:v>2975</c:v>
                </c:pt>
                <c:pt idx="2976">
                  <c:v>2976</c:v>
                </c:pt>
                <c:pt idx="2977">
                  <c:v>2977</c:v>
                </c:pt>
                <c:pt idx="2978">
                  <c:v>2978</c:v>
                </c:pt>
                <c:pt idx="2979">
                  <c:v>2979</c:v>
                </c:pt>
                <c:pt idx="2980">
                  <c:v>2980</c:v>
                </c:pt>
                <c:pt idx="2981">
                  <c:v>2981</c:v>
                </c:pt>
                <c:pt idx="2982">
                  <c:v>2982</c:v>
                </c:pt>
                <c:pt idx="2983">
                  <c:v>2983</c:v>
                </c:pt>
                <c:pt idx="2984">
                  <c:v>2984</c:v>
                </c:pt>
                <c:pt idx="2985">
                  <c:v>2985</c:v>
                </c:pt>
                <c:pt idx="2986">
                  <c:v>2986</c:v>
                </c:pt>
                <c:pt idx="2987">
                  <c:v>2987</c:v>
                </c:pt>
                <c:pt idx="2988">
                  <c:v>2988</c:v>
                </c:pt>
                <c:pt idx="2989">
                  <c:v>2989</c:v>
                </c:pt>
                <c:pt idx="2990">
                  <c:v>2990</c:v>
                </c:pt>
                <c:pt idx="2991">
                  <c:v>2991</c:v>
                </c:pt>
                <c:pt idx="2992">
                  <c:v>2992</c:v>
                </c:pt>
                <c:pt idx="2993">
                  <c:v>2993</c:v>
                </c:pt>
                <c:pt idx="2994">
                  <c:v>2994</c:v>
                </c:pt>
                <c:pt idx="2995">
                  <c:v>2995</c:v>
                </c:pt>
                <c:pt idx="2996">
                  <c:v>2996</c:v>
                </c:pt>
                <c:pt idx="2997">
                  <c:v>2997</c:v>
                </c:pt>
                <c:pt idx="2998">
                  <c:v>2998</c:v>
                </c:pt>
                <c:pt idx="2999">
                  <c:v>2999</c:v>
                </c:pt>
                <c:pt idx="3000">
                  <c:v>3000</c:v>
                </c:pt>
                <c:pt idx="3001">
                  <c:v>3001</c:v>
                </c:pt>
                <c:pt idx="3002">
                  <c:v>3002</c:v>
                </c:pt>
                <c:pt idx="3003">
                  <c:v>3003</c:v>
                </c:pt>
                <c:pt idx="3004">
                  <c:v>3004</c:v>
                </c:pt>
                <c:pt idx="3005">
                  <c:v>3005</c:v>
                </c:pt>
                <c:pt idx="3006">
                  <c:v>3006</c:v>
                </c:pt>
                <c:pt idx="3007">
                  <c:v>3007</c:v>
                </c:pt>
                <c:pt idx="3008">
                  <c:v>3008</c:v>
                </c:pt>
                <c:pt idx="3009">
                  <c:v>3009</c:v>
                </c:pt>
                <c:pt idx="3010">
                  <c:v>3010</c:v>
                </c:pt>
                <c:pt idx="3011">
                  <c:v>3011</c:v>
                </c:pt>
                <c:pt idx="3012">
                  <c:v>3012</c:v>
                </c:pt>
                <c:pt idx="3013">
                  <c:v>3013</c:v>
                </c:pt>
                <c:pt idx="3014">
                  <c:v>3014</c:v>
                </c:pt>
                <c:pt idx="3015">
                  <c:v>3015</c:v>
                </c:pt>
                <c:pt idx="3016">
                  <c:v>3016</c:v>
                </c:pt>
                <c:pt idx="3017">
                  <c:v>3017</c:v>
                </c:pt>
                <c:pt idx="3018">
                  <c:v>3018</c:v>
                </c:pt>
                <c:pt idx="3019">
                  <c:v>3019</c:v>
                </c:pt>
                <c:pt idx="3020">
                  <c:v>3020</c:v>
                </c:pt>
                <c:pt idx="3021">
                  <c:v>3021</c:v>
                </c:pt>
                <c:pt idx="3022">
                  <c:v>3022</c:v>
                </c:pt>
                <c:pt idx="3023">
                  <c:v>3023</c:v>
                </c:pt>
                <c:pt idx="3024">
                  <c:v>3024</c:v>
                </c:pt>
                <c:pt idx="3025">
                  <c:v>3025</c:v>
                </c:pt>
                <c:pt idx="3026">
                  <c:v>3026</c:v>
                </c:pt>
                <c:pt idx="3027">
                  <c:v>3027</c:v>
                </c:pt>
                <c:pt idx="3028">
                  <c:v>3028</c:v>
                </c:pt>
                <c:pt idx="3029">
                  <c:v>3029</c:v>
                </c:pt>
                <c:pt idx="3030">
                  <c:v>3030</c:v>
                </c:pt>
                <c:pt idx="3031">
                  <c:v>3031</c:v>
                </c:pt>
                <c:pt idx="3032">
                  <c:v>3032</c:v>
                </c:pt>
                <c:pt idx="3033">
                  <c:v>3033</c:v>
                </c:pt>
                <c:pt idx="3034">
                  <c:v>3034</c:v>
                </c:pt>
                <c:pt idx="3035">
                  <c:v>3035</c:v>
                </c:pt>
                <c:pt idx="3036">
                  <c:v>3036</c:v>
                </c:pt>
                <c:pt idx="3037">
                  <c:v>3037</c:v>
                </c:pt>
                <c:pt idx="3038">
                  <c:v>3038</c:v>
                </c:pt>
                <c:pt idx="3039">
                  <c:v>3039</c:v>
                </c:pt>
                <c:pt idx="3040">
                  <c:v>3040</c:v>
                </c:pt>
                <c:pt idx="3041">
                  <c:v>3041</c:v>
                </c:pt>
                <c:pt idx="3042">
                  <c:v>3042</c:v>
                </c:pt>
                <c:pt idx="3043">
                  <c:v>3043</c:v>
                </c:pt>
                <c:pt idx="3044">
                  <c:v>3044</c:v>
                </c:pt>
                <c:pt idx="3045">
                  <c:v>3045</c:v>
                </c:pt>
                <c:pt idx="3046">
                  <c:v>3046</c:v>
                </c:pt>
                <c:pt idx="3047">
                  <c:v>3047</c:v>
                </c:pt>
                <c:pt idx="3048">
                  <c:v>3048</c:v>
                </c:pt>
                <c:pt idx="3049">
                  <c:v>3049</c:v>
                </c:pt>
                <c:pt idx="3050">
                  <c:v>3050</c:v>
                </c:pt>
                <c:pt idx="3051">
                  <c:v>3051</c:v>
                </c:pt>
                <c:pt idx="3052">
                  <c:v>3052</c:v>
                </c:pt>
                <c:pt idx="3053">
                  <c:v>3053</c:v>
                </c:pt>
                <c:pt idx="3054">
                  <c:v>3054</c:v>
                </c:pt>
                <c:pt idx="3055">
                  <c:v>3055</c:v>
                </c:pt>
                <c:pt idx="3056">
                  <c:v>3056</c:v>
                </c:pt>
                <c:pt idx="3057">
                  <c:v>3057</c:v>
                </c:pt>
                <c:pt idx="3058">
                  <c:v>3058</c:v>
                </c:pt>
                <c:pt idx="3059">
                  <c:v>3059</c:v>
                </c:pt>
                <c:pt idx="3060">
                  <c:v>3060</c:v>
                </c:pt>
                <c:pt idx="3061">
                  <c:v>3061</c:v>
                </c:pt>
                <c:pt idx="3062">
                  <c:v>3062</c:v>
                </c:pt>
                <c:pt idx="3063">
                  <c:v>3063</c:v>
                </c:pt>
                <c:pt idx="3064">
                  <c:v>3064</c:v>
                </c:pt>
                <c:pt idx="3065">
                  <c:v>3065</c:v>
                </c:pt>
                <c:pt idx="3066">
                  <c:v>3066</c:v>
                </c:pt>
                <c:pt idx="3067">
                  <c:v>3067</c:v>
                </c:pt>
                <c:pt idx="3068">
                  <c:v>3068</c:v>
                </c:pt>
                <c:pt idx="3069">
                  <c:v>3069</c:v>
                </c:pt>
                <c:pt idx="3070">
                  <c:v>3070</c:v>
                </c:pt>
                <c:pt idx="3071">
                  <c:v>3071</c:v>
                </c:pt>
                <c:pt idx="3072">
                  <c:v>3072</c:v>
                </c:pt>
                <c:pt idx="3073">
                  <c:v>3073</c:v>
                </c:pt>
                <c:pt idx="3074">
                  <c:v>3074</c:v>
                </c:pt>
                <c:pt idx="3075">
                  <c:v>3075</c:v>
                </c:pt>
                <c:pt idx="3076">
                  <c:v>3076</c:v>
                </c:pt>
                <c:pt idx="3077">
                  <c:v>3077</c:v>
                </c:pt>
                <c:pt idx="3078">
                  <c:v>3078</c:v>
                </c:pt>
                <c:pt idx="3079">
                  <c:v>3079</c:v>
                </c:pt>
                <c:pt idx="3080">
                  <c:v>3080</c:v>
                </c:pt>
                <c:pt idx="3081">
                  <c:v>3081</c:v>
                </c:pt>
                <c:pt idx="3082">
                  <c:v>3082</c:v>
                </c:pt>
                <c:pt idx="3083">
                  <c:v>3083</c:v>
                </c:pt>
                <c:pt idx="3084">
                  <c:v>3084</c:v>
                </c:pt>
                <c:pt idx="3085">
                  <c:v>3085</c:v>
                </c:pt>
                <c:pt idx="3086">
                  <c:v>3086</c:v>
                </c:pt>
                <c:pt idx="3087">
                  <c:v>3087</c:v>
                </c:pt>
                <c:pt idx="3088">
                  <c:v>3088</c:v>
                </c:pt>
                <c:pt idx="3089">
                  <c:v>3089</c:v>
                </c:pt>
                <c:pt idx="3090">
                  <c:v>3090</c:v>
                </c:pt>
                <c:pt idx="3091">
                  <c:v>3091</c:v>
                </c:pt>
                <c:pt idx="3092">
                  <c:v>3092</c:v>
                </c:pt>
                <c:pt idx="3093">
                  <c:v>3093</c:v>
                </c:pt>
                <c:pt idx="3094">
                  <c:v>3094</c:v>
                </c:pt>
                <c:pt idx="3095">
                  <c:v>3095</c:v>
                </c:pt>
                <c:pt idx="3096">
                  <c:v>3096</c:v>
                </c:pt>
                <c:pt idx="3097">
                  <c:v>3097</c:v>
                </c:pt>
                <c:pt idx="3098">
                  <c:v>3098</c:v>
                </c:pt>
                <c:pt idx="3099">
                  <c:v>3099</c:v>
                </c:pt>
                <c:pt idx="3100">
                  <c:v>3100</c:v>
                </c:pt>
                <c:pt idx="3101">
                  <c:v>3101</c:v>
                </c:pt>
                <c:pt idx="3102">
                  <c:v>3102</c:v>
                </c:pt>
                <c:pt idx="3103">
                  <c:v>3103</c:v>
                </c:pt>
                <c:pt idx="3104">
                  <c:v>3104</c:v>
                </c:pt>
                <c:pt idx="3105">
                  <c:v>3105</c:v>
                </c:pt>
                <c:pt idx="3106">
                  <c:v>3106</c:v>
                </c:pt>
                <c:pt idx="3107">
                  <c:v>3107</c:v>
                </c:pt>
                <c:pt idx="3108">
                  <c:v>3108</c:v>
                </c:pt>
                <c:pt idx="3109">
                  <c:v>3109</c:v>
                </c:pt>
                <c:pt idx="3110">
                  <c:v>3110</c:v>
                </c:pt>
                <c:pt idx="3111">
                  <c:v>3111</c:v>
                </c:pt>
                <c:pt idx="3112">
                  <c:v>3112</c:v>
                </c:pt>
                <c:pt idx="3113">
                  <c:v>3113</c:v>
                </c:pt>
                <c:pt idx="3114">
                  <c:v>3114</c:v>
                </c:pt>
                <c:pt idx="3115">
                  <c:v>3115</c:v>
                </c:pt>
                <c:pt idx="3116">
                  <c:v>3116</c:v>
                </c:pt>
                <c:pt idx="3117">
                  <c:v>3117</c:v>
                </c:pt>
                <c:pt idx="3118">
                  <c:v>3118</c:v>
                </c:pt>
                <c:pt idx="3119">
                  <c:v>3119</c:v>
                </c:pt>
                <c:pt idx="3120">
                  <c:v>3120</c:v>
                </c:pt>
                <c:pt idx="3121">
                  <c:v>3121</c:v>
                </c:pt>
                <c:pt idx="3122">
                  <c:v>3122</c:v>
                </c:pt>
                <c:pt idx="3123">
                  <c:v>3123</c:v>
                </c:pt>
                <c:pt idx="3124">
                  <c:v>3124</c:v>
                </c:pt>
                <c:pt idx="3125">
                  <c:v>3125</c:v>
                </c:pt>
                <c:pt idx="3126">
                  <c:v>3126</c:v>
                </c:pt>
                <c:pt idx="3127">
                  <c:v>3127</c:v>
                </c:pt>
                <c:pt idx="3128">
                  <c:v>3128</c:v>
                </c:pt>
                <c:pt idx="3129">
                  <c:v>3129</c:v>
                </c:pt>
                <c:pt idx="3130">
                  <c:v>3130</c:v>
                </c:pt>
                <c:pt idx="3131">
                  <c:v>3131</c:v>
                </c:pt>
                <c:pt idx="3132">
                  <c:v>3132</c:v>
                </c:pt>
                <c:pt idx="3133">
                  <c:v>3133</c:v>
                </c:pt>
                <c:pt idx="3134">
                  <c:v>3134</c:v>
                </c:pt>
                <c:pt idx="3135">
                  <c:v>3135</c:v>
                </c:pt>
                <c:pt idx="3136">
                  <c:v>3136</c:v>
                </c:pt>
                <c:pt idx="3137">
                  <c:v>3137</c:v>
                </c:pt>
                <c:pt idx="3138">
                  <c:v>3138</c:v>
                </c:pt>
                <c:pt idx="3139">
                  <c:v>3139</c:v>
                </c:pt>
                <c:pt idx="3140">
                  <c:v>3140</c:v>
                </c:pt>
                <c:pt idx="3141">
                  <c:v>3141</c:v>
                </c:pt>
                <c:pt idx="3142">
                  <c:v>3142</c:v>
                </c:pt>
                <c:pt idx="3143">
                  <c:v>3143</c:v>
                </c:pt>
                <c:pt idx="3144">
                  <c:v>3144</c:v>
                </c:pt>
                <c:pt idx="3145">
                  <c:v>3145</c:v>
                </c:pt>
                <c:pt idx="3146">
                  <c:v>3146</c:v>
                </c:pt>
                <c:pt idx="3147">
                  <c:v>3147</c:v>
                </c:pt>
                <c:pt idx="3148">
                  <c:v>3148</c:v>
                </c:pt>
                <c:pt idx="3149">
                  <c:v>3149</c:v>
                </c:pt>
                <c:pt idx="3150">
                  <c:v>3150</c:v>
                </c:pt>
                <c:pt idx="3151">
                  <c:v>3151</c:v>
                </c:pt>
                <c:pt idx="3152">
                  <c:v>3152</c:v>
                </c:pt>
                <c:pt idx="3153">
                  <c:v>3153</c:v>
                </c:pt>
                <c:pt idx="3154">
                  <c:v>3154</c:v>
                </c:pt>
                <c:pt idx="3155">
                  <c:v>3155</c:v>
                </c:pt>
                <c:pt idx="3156">
                  <c:v>3156</c:v>
                </c:pt>
                <c:pt idx="3157">
                  <c:v>3157</c:v>
                </c:pt>
                <c:pt idx="3158">
                  <c:v>3158</c:v>
                </c:pt>
                <c:pt idx="3159">
                  <c:v>3159</c:v>
                </c:pt>
                <c:pt idx="3160">
                  <c:v>3160</c:v>
                </c:pt>
                <c:pt idx="3161">
                  <c:v>3161</c:v>
                </c:pt>
                <c:pt idx="3162">
                  <c:v>3162</c:v>
                </c:pt>
                <c:pt idx="3163">
                  <c:v>3163</c:v>
                </c:pt>
                <c:pt idx="3164">
                  <c:v>3164</c:v>
                </c:pt>
                <c:pt idx="3165">
                  <c:v>3165</c:v>
                </c:pt>
                <c:pt idx="3166">
                  <c:v>3166</c:v>
                </c:pt>
                <c:pt idx="3167">
                  <c:v>3167</c:v>
                </c:pt>
                <c:pt idx="3168">
                  <c:v>3168</c:v>
                </c:pt>
                <c:pt idx="3169">
                  <c:v>3169</c:v>
                </c:pt>
                <c:pt idx="3170">
                  <c:v>3170</c:v>
                </c:pt>
                <c:pt idx="3171">
                  <c:v>3171</c:v>
                </c:pt>
                <c:pt idx="3172">
                  <c:v>3172</c:v>
                </c:pt>
                <c:pt idx="3173">
                  <c:v>3173</c:v>
                </c:pt>
                <c:pt idx="3174">
                  <c:v>3174</c:v>
                </c:pt>
                <c:pt idx="3175">
                  <c:v>3175</c:v>
                </c:pt>
                <c:pt idx="3176">
                  <c:v>3176</c:v>
                </c:pt>
                <c:pt idx="3177">
                  <c:v>3177</c:v>
                </c:pt>
                <c:pt idx="3178">
                  <c:v>3178</c:v>
                </c:pt>
                <c:pt idx="3179">
                  <c:v>3179</c:v>
                </c:pt>
                <c:pt idx="3180">
                  <c:v>3180</c:v>
                </c:pt>
                <c:pt idx="3181">
                  <c:v>3181</c:v>
                </c:pt>
                <c:pt idx="3182">
                  <c:v>3182</c:v>
                </c:pt>
                <c:pt idx="3183">
                  <c:v>3183</c:v>
                </c:pt>
                <c:pt idx="3184">
                  <c:v>3184</c:v>
                </c:pt>
                <c:pt idx="3185">
                  <c:v>3185</c:v>
                </c:pt>
                <c:pt idx="3186">
                  <c:v>3186</c:v>
                </c:pt>
                <c:pt idx="3187">
                  <c:v>3187</c:v>
                </c:pt>
                <c:pt idx="3188">
                  <c:v>3188</c:v>
                </c:pt>
                <c:pt idx="3189">
                  <c:v>3189</c:v>
                </c:pt>
                <c:pt idx="3190">
                  <c:v>3190</c:v>
                </c:pt>
                <c:pt idx="3191">
                  <c:v>3191</c:v>
                </c:pt>
                <c:pt idx="3192">
                  <c:v>3192</c:v>
                </c:pt>
                <c:pt idx="3193">
                  <c:v>3193</c:v>
                </c:pt>
                <c:pt idx="3194">
                  <c:v>3194</c:v>
                </c:pt>
                <c:pt idx="3195">
                  <c:v>3195</c:v>
                </c:pt>
                <c:pt idx="3196">
                  <c:v>3196</c:v>
                </c:pt>
                <c:pt idx="3197">
                  <c:v>3197</c:v>
                </c:pt>
                <c:pt idx="3198">
                  <c:v>3198</c:v>
                </c:pt>
                <c:pt idx="3199">
                  <c:v>3199</c:v>
                </c:pt>
                <c:pt idx="3200">
                  <c:v>3200</c:v>
                </c:pt>
                <c:pt idx="3201">
                  <c:v>3201</c:v>
                </c:pt>
                <c:pt idx="3202">
                  <c:v>3202</c:v>
                </c:pt>
                <c:pt idx="3203">
                  <c:v>3203</c:v>
                </c:pt>
                <c:pt idx="3204">
                  <c:v>3204</c:v>
                </c:pt>
                <c:pt idx="3205">
                  <c:v>3205</c:v>
                </c:pt>
                <c:pt idx="3206">
                  <c:v>3206</c:v>
                </c:pt>
                <c:pt idx="3207">
                  <c:v>3207</c:v>
                </c:pt>
                <c:pt idx="3208">
                  <c:v>3208</c:v>
                </c:pt>
                <c:pt idx="3209">
                  <c:v>3209</c:v>
                </c:pt>
                <c:pt idx="3210">
                  <c:v>3210</c:v>
                </c:pt>
                <c:pt idx="3211">
                  <c:v>3211</c:v>
                </c:pt>
                <c:pt idx="3212">
                  <c:v>3212</c:v>
                </c:pt>
                <c:pt idx="3213">
                  <c:v>3213</c:v>
                </c:pt>
                <c:pt idx="3214">
                  <c:v>3214</c:v>
                </c:pt>
                <c:pt idx="3215">
                  <c:v>3215</c:v>
                </c:pt>
                <c:pt idx="3216">
                  <c:v>3216</c:v>
                </c:pt>
                <c:pt idx="3217">
                  <c:v>3217</c:v>
                </c:pt>
                <c:pt idx="3218">
                  <c:v>3218</c:v>
                </c:pt>
                <c:pt idx="3219">
                  <c:v>3219</c:v>
                </c:pt>
                <c:pt idx="3220">
                  <c:v>3220</c:v>
                </c:pt>
                <c:pt idx="3221">
                  <c:v>3221</c:v>
                </c:pt>
                <c:pt idx="3222">
                  <c:v>3222</c:v>
                </c:pt>
                <c:pt idx="3223">
                  <c:v>3223</c:v>
                </c:pt>
                <c:pt idx="3224">
                  <c:v>3224</c:v>
                </c:pt>
                <c:pt idx="3225">
                  <c:v>3225</c:v>
                </c:pt>
                <c:pt idx="3226">
                  <c:v>3226</c:v>
                </c:pt>
                <c:pt idx="3227">
                  <c:v>3227</c:v>
                </c:pt>
                <c:pt idx="3228">
                  <c:v>3228</c:v>
                </c:pt>
                <c:pt idx="3229">
                  <c:v>3229</c:v>
                </c:pt>
                <c:pt idx="3230">
                  <c:v>3230</c:v>
                </c:pt>
                <c:pt idx="3231">
                  <c:v>3231</c:v>
                </c:pt>
                <c:pt idx="3232">
                  <c:v>3232</c:v>
                </c:pt>
                <c:pt idx="3233">
                  <c:v>3233</c:v>
                </c:pt>
                <c:pt idx="3234">
                  <c:v>3234</c:v>
                </c:pt>
                <c:pt idx="3235">
                  <c:v>3235</c:v>
                </c:pt>
                <c:pt idx="3236">
                  <c:v>3236</c:v>
                </c:pt>
                <c:pt idx="3237">
                  <c:v>3237</c:v>
                </c:pt>
                <c:pt idx="3238">
                  <c:v>3238</c:v>
                </c:pt>
                <c:pt idx="3239">
                  <c:v>3239</c:v>
                </c:pt>
                <c:pt idx="3240">
                  <c:v>3240</c:v>
                </c:pt>
                <c:pt idx="3241">
                  <c:v>3241</c:v>
                </c:pt>
                <c:pt idx="3242">
                  <c:v>3242</c:v>
                </c:pt>
                <c:pt idx="3243">
                  <c:v>3243</c:v>
                </c:pt>
                <c:pt idx="3244">
                  <c:v>3244</c:v>
                </c:pt>
                <c:pt idx="3245">
                  <c:v>3245</c:v>
                </c:pt>
                <c:pt idx="3246">
                  <c:v>3246</c:v>
                </c:pt>
                <c:pt idx="3247">
                  <c:v>3247</c:v>
                </c:pt>
                <c:pt idx="3248">
                  <c:v>3248</c:v>
                </c:pt>
                <c:pt idx="3249">
                  <c:v>3249</c:v>
                </c:pt>
                <c:pt idx="3250">
                  <c:v>3250</c:v>
                </c:pt>
                <c:pt idx="3251">
                  <c:v>3251</c:v>
                </c:pt>
                <c:pt idx="3252">
                  <c:v>3252</c:v>
                </c:pt>
                <c:pt idx="3253">
                  <c:v>3253</c:v>
                </c:pt>
                <c:pt idx="3254">
                  <c:v>3254</c:v>
                </c:pt>
                <c:pt idx="3255">
                  <c:v>3255</c:v>
                </c:pt>
                <c:pt idx="3256">
                  <c:v>3256</c:v>
                </c:pt>
                <c:pt idx="3257">
                  <c:v>3257</c:v>
                </c:pt>
                <c:pt idx="3258">
                  <c:v>3258</c:v>
                </c:pt>
                <c:pt idx="3259">
                  <c:v>3259</c:v>
                </c:pt>
                <c:pt idx="3260">
                  <c:v>3260</c:v>
                </c:pt>
                <c:pt idx="3261">
                  <c:v>3261</c:v>
                </c:pt>
                <c:pt idx="3262">
                  <c:v>3262</c:v>
                </c:pt>
                <c:pt idx="3263">
                  <c:v>3263</c:v>
                </c:pt>
                <c:pt idx="3264">
                  <c:v>3264</c:v>
                </c:pt>
                <c:pt idx="3265">
                  <c:v>3265</c:v>
                </c:pt>
                <c:pt idx="3266">
                  <c:v>3266</c:v>
                </c:pt>
                <c:pt idx="3267">
                  <c:v>3267</c:v>
                </c:pt>
                <c:pt idx="3268">
                  <c:v>3268</c:v>
                </c:pt>
                <c:pt idx="3269">
                  <c:v>3269</c:v>
                </c:pt>
                <c:pt idx="3270">
                  <c:v>3270</c:v>
                </c:pt>
                <c:pt idx="3271">
                  <c:v>3271</c:v>
                </c:pt>
                <c:pt idx="3272">
                  <c:v>3272</c:v>
                </c:pt>
                <c:pt idx="3273">
                  <c:v>3273</c:v>
                </c:pt>
                <c:pt idx="3274">
                  <c:v>3274</c:v>
                </c:pt>
                <c:pt idx="3275">
                  <c:v>3275</c:v>
                </c:pt>
                <c:pt idx="3276">
                  <c:v>3276</c:v>
                </c:pt>
                <c:pt idx="3277">
                  <c:v>3277</c:v>
                </c:pt>
                <c:pt idx="3278">
                  <c:v>3278</c:v>
                </c:pt>
                <c:pt idx="3279">
                  <c:v>3279</c:v>
                </c:pt>
                <c:pt idx="3280">
                  <c:v>3280</c:v>
                </c:pt>
                <c:pt idx="3281">
                  <c:v>3281</c:v>
                </c:pt>
                <c:pt idx="3282">
                  <c:v>3282</c:v>
                </c:pt>
                <c:pt idx="3283">
                  <c:v>3283</c:v>
                </c:pt>
                <c:pt idx="3284">
                  <c:v>3284</c:v>
                </c:pt>
                <c:pt idx="3285">
                  <c:v>3285</c:v>
                </c:pt>
                <c:pt idx="3286">
                  <c:v>3286</c:v>
                </c:pt>
                <c:pt idx="3287">
                  <c:v>3287</c:v>
                </c:pt>
                <c:pt idx="3288">
                  <c:v>3288</c:v>
                </c:pt>
                <c:pt idx="3289">
                  <c:v>3289</c:v>
                </c:pt>
                <c:pt idx="3290">
                  <c:v>3290</c:v>
                </c:pt>
                <c:pt idx="3291">
                  <c:v>3291</c:v>
                </c:pt>
                <c:pt idx="3292">
                  <c:v>3292</c:v>
                </c:pt>
                <c:pt idx="3293">
                  <c:v>3293</c:v>
                </c:pt>
                <c:pt idx="3294">
                  <c:v>3294</c:v>
                </c:pt>
                <c:pt idx="3295">
                  <c:v>3295</c:v>
                </c:pt>
                <c:pt idx="3296">
                  <c:v>3296</c:v>
                </c:pt>
                <c:pt idx="3297">
                  <c:v>3297</c:v>
                </c:pt>
                <c:pt idx="3298">
                  <c:v>3298</c:v>
                </c:pt>
                <c:pt idx="3299">
                  <c:v>3299</c:v>
                </c:pt>
                <c:pt idx="3300">
                  <c:v>3300</c:v>
                </c:pt>
                <c:pt idx="3301">
                  <c:v>3301</c:v>
                </c:pt>
                <c:pt idx="3302">
                  <c:v>3302</c:v>
                </c:pt>
                <c:pt idx="3303">
                  <c:v>3303</c:v>
                </c:pt>
                <c:pt idx="3304">
                  <c:v>3304</c:v>
                </c:pt>
                <c:pt idx="3305">
                  <c:v>3305</c:v>
                </c:pt>
                <c:pt idx="3306">
                  <c:v>3306</c:v>
                </c:pt>
                <c:pt idx="3307">
                  <c:v>3307</c:v>
                </c:pt>
                <c:pt idx="3308">
                  <c:v>3308</c:v>
                </c:pt>
                <c:pt idx="3309">
                  <c:v>3309</c:v>
                </c:pt>
                <c:pt idx="3310">
                  <c:v>3310</c:v>
                </c:pt>
                <c:pt idx="3311">
                  <c:v>3311</c:v>
                </c:pt>
                <c:pt idx="3312">
                  <c:v>3312</c:v>
                </c:pt>
                <c:pt idx="3313">
                  <c:v>3313</c:v>
                </c:pt>
                <c:pt idx="3314">
                  <c:v>3314</c:v>
                </c:pt>
                <c:pt idx="3315">
                  <c:v>3315</c:v>
                </c:pt>
                <c:pt idx="3316">
                  <c:v>3316</c:v>
                </c:pt>
                <c:pt idx="3317">
                  <c:v>3317</c:v>
                </c:pt>
                <c:pt idx="3318">
                  <c:v>3318</c:v>
                </c:pt>
                <c:pt idx="3319">
                  <c:v>3319</c:v>
                </c:pt>
                <c:pt idx="3320">
                  <c:v>3320</c:v>
                </c:pt>
                <c:pt idx="3321">
                  <c:v>3321</c:v>
                </c:pt>
                <c:pt idx="3322">
                  <c:v>3322</c:v>
                </c:pt>
                <c:pt idx="3323">
                  <c:v>3323</c:v>
                </c:pt>
                <c:pt idx="3324">
                  <c:v>3324</c:v>
                </c:pt>
                <c:pt idx="3325">
                  <c:v>3325</c:v>
                </c:pt>
                <c:pt idx="3326">
                  <c:v>3326</c:v>
                </c:pt>
                <c:pt idx="3327">
                  <c:v>3327</c:v>
                </c:pt>
                <c:pt idx="3328">
                  <c:v>3328</c:v>
                </c:pt>
                <c:pt idx="3329">
                  <c:v>3329</c:v>
                </c:pt>
                <c:pt idx="3330">
                  <c:v>3330</c:v>
                </c:pt>
                <c:pt idx="3331">
                  <c:v>3331</c:v>
                </c:pt>
                <c:pt idx="3332">
                  <c:v>3332</c:v>
                </c:pt>
                <c:pt idx="3333">
                  <c:v>3333</c:v>
                </c:pt>
                <c:pt idx="3334">
                  <c:v>3334</c:v>
                </c:pt>
                <c:pt idx="3335">
                  <c:v>3335</c:v>
                </c:pt>
                <c:pt idx="3336">
                  <c:v>3336</c:v>
                </c:pt>
                <c:pt idx="3337">
                  <c:v>3337</c:v>
                </c:pt>
                <c:pt idx="3338">
                  <c:v>3338</c:v>
                </c:pt>
                <c:pt idx="3339">
                  <c:v>3339</c:v>
                </c:pt>
                <c:pt idx="3340">
                  <c:v>3340</c:v>
                </c:pt>
                <c:pt idx="3341">
                  <c:v>3341</c:v>
                </c:pt>
                <c:pt idx="3342">
                  <c:v>3342</c:v>
                </c:pt>
                <c:pt idx="3343">
                  <c:v>3343</c:v>
                </c:pt>
                <c:pt idx="3344">
                  <c:v>3344</c:v>
                </c:pt>
                <c:pt idx="3345">
                  <c:v>3345</c:v>
                </c:pt>
                <c:pt idx="3346">
                  <c:v>3346</c:v>
                </c:pt>
                <c:pt idx="3347">
                  <c:v>3347</c:v>
                </c:pt>
                <c:pt idx="3348">
                  <c:v>3348</c:v>
                </c:pt>
                <c:pt idx="3349">
                  <c:v>3349</c:v>
                </c:pt>
                <c:pt idx="3350">
                  <c:v>3350</c:v>
                </c:pt>
                <c:pt idx="3351">
                  <c:v>3351</c:v>
                </c:pt>
                <c:pt idx="3352">
                  <c:v>3352</c:v>
                </c:pt>
                <c:pt idx="3353">
                  <c:v>3353</c:v>
                </c:pt>
                <c:pt idx="3354">
                  <c:v>3354</c:v>
                </c:pt>
                <c:pt idx="3355">
                  <c:v>3355</c:v>
                </c:pt>
                <c:pt idx="3356">
                  <c:v>3356</c:v>
                </c:pt>
                <c:pt idx="3357">
                  <c:v>3357</c:v>
                </c:pt>
                <c:pt idx="3358">
                  <c:v>3358</c:v>
                </c:pt>
                <c:pt idx="3359">
                  <c:v>3359</c:v>
                </c:pt>
                <c:pt idx="3360">
                  <c:v>3360</c:v>
                </c:pt>
                <c:pt idx="3361">
                  <c:v>3361</c:v>
                </c:pt>
                <c:pt idx="3362">
                  <c:v>3362</c:v>
                </c:pt>
                <c:pt idx="3363">
                  <c:v>3363</c:v>
                </c:pt>
                <c:pt idx="3364">
                  <c:v>3364</c:v>
                </c:pt>
                <c:pt idx="3365">
                  <c:v>3365</c:v>
                </c:pt>
                <c:pt idx="3366">
                  <c:v>3366</c:v>
                </c:pt>
                <c:pt idx="3367">
                  <c:v>3367</c:v>
                </c:pt>
                <c:pt idx="3368">
                  <c:v>3368</c:v>
                </c:pt>
                <c:pt idx="3369">
                  <c:v>3369</c:v>
                </c:pt>
                <c:pt idx="3370">
                  <c:v>3370</c:v>
                </c:pt>
                <c:pt idx="3371">
                  <c:v>3371</c:v>
                </c:pt>
                <c:pt idx="3372">
                  <c:v>3372</c:v>
                </c:pt>
                <c:pt idx="3373">
                  <c:v>3373</c:v>
                </c:pt>
                <c:pt idx="3374">
                  <c:v>3374</c:v>
                </c:pt>
                <c:pt idx="3375">
                  <c:v>3375</c:v>
                </c:pt>
                <c:pt idx="3376">
                  <c:v>3376</c:v>
                </c:pt>
                <c:pt idx="3377">
                  <c:v>3377</c:v>
                </c:pt>
                <c:pt idx="3378">
                  <c:v>3378</c:v>
                </c:pt>
                <c:pt idx="3379">
                  <c:v>3379</c:v>
                </c:pt>
                <c:pt idx="3380">
                  <c:v>3380</c:v>
                </c:pt>
                <c:pt idx="3381">
                  <c:v>3381</c:v>
                </c:pt>
                <c:pt idx="3382">
                  <c:v>3382</c:v>
                </c:pt>
                <c:pt idx="3383">
                  <c:v>3383</c:v>
                </c:pt>
                <c:pt idx="3384">
                  <c:v>3384</c:v>
                </c:pt>
                <c:pt idx="3385">
                  <c:v>3385</c:v>
                </c:pt>
                <c:pt idx="3386">
                  <c:v>3386</c:v>
                </c:pt>
                <c:pt idx="3387">
                  <c:v>3387</c:v>
                </c:pt>
                <c:pt idx="3388">
                  <c:v>3388</c:v>
                </c:pt>
                <c:pt idx="3389">
                  <c:v>3389</c:v>
                </c:pt>
                <c:pt idx="3390">
                  <c:v>3390</c:v>
                </c:pt>
                <c:pt idx="3391">
                  <c:v>3391</c:v>
                </c:pt>
                <c:pt idx="3392">
                  <c:v>3392</c:v>
                </c:pt>
                <c:pt idx="3393">
                  <c:v>3393</c:v>
                </c:pt>
                <c:pt idx="3394">
                  <c:v>3394</c:v>
                </c:pt>
                <c:pt idx="3395">
                  <c:v>3395</c:v>
                </c:pt>
                <c:pt idx="3396">
                  <c:v>3396</c:v>
                </c:pt>
                <c:pt idx="3397">
                  <c:v>3397</c:v>
                </c:pt>
                <c:pt idx="3398">
                  <c:v>3398</c:v>
                </c:pt>
                <c:pt idx="3399">
                  <c:v>3399</c:v>
                </c:pt>
                <c:pt idx="3400">
                  <c:v>3400</c:v>
                </c:pt>
                <c:pt idx="3401">
                  <c:v>3401</c:v>
                </c:pt>
                <c:pt idx="3402">
                  <c:v>3402</c:v>
                </c:pt>
                <c:pt idx="3403">
                  <c:v>3403</c:v>
                </c:pt>
                <c:pt idx="3404">
                  <c:v>3404</c:v>
                </c:pt>
                <c:pt idx="3405">
                  <c:v>3405</c:v>
                </c:pt>
                <c:pt idx="3406">
                  <c:v>3406</c:v>
                </c:pt>
                <c:pt idx="3407">
                  <c:v>3407</c:v>
                </c:pt>
                <c:pt idx="3408">
                  <c:v>3408</c:v>
                </c:pt>
                <c:pt idx="3409">
                  <c:v>3409</c:v>
                </c:pt>
                <c:pt idx="3410">
                  <c:v>3410</c:v>
                </c:pt>
                <c:pt idx="3411">
                  <c:v>3411</c:v>
                </c:pt>
                <c:pt idx="3412">
                  <c:v>3412</c:v>
                </c:pt>
                <c:pt idx="3413">
                  <c:v>3413</c:v>
                </c:pt>
                <c:pt idx="3414">
                  <c:v>3414</c:v>
                </c:pt>
                <c:pt idx="3415">
                  <c:v>3415</c:v>
                </c:pt>
                <c:pt idx="3416">
                  <c:v>3416</c:v>
                </c:pt>
                <c:pt idx="3417">
                  <c:v>3417</c:v>
                </c:pt>
                <c:pt idx="3418">
                  <c:v>3418</c:v>
                </c:pt>
                <c:pt idx="3419">
                  <c:v>3419</c:v>
                </c:pt>
                <c:pt idx="3420">
                  <c:v>3420</c:v>
                </c:pt>
                <c:pt idx="3421">
                  <c:v>3421</c:v>
                </c:pt>
                <c:pt idx="3422">
                  <c:v>3422</c:v>
                </c:pt>
                <c:pt idx="3423">
                  <c:v>3423</c:v>
                </c:pt>
                <c:pt idx="3424">
                  <c:v>3424</c:v>
                </c:pt>
                <c:pt idx="3425">
                  <c:v>3425</c:v>
                </c:pt>
                <c:pt idx="3426">
                  <c:v>3426</c:v>
                </c:pt>
                <c:pt idx="3427">
                  <c:v>3427</c:v>
                </c:pt>
                <c:pt idx="3428">
                  <c:v>3428</c:v>
                </c:pt>
                <c:pt idx="3429">
                  <c:v>3429</c:v>
                </c:pt>
                <c:pt idx="3430">
                  <c:v>3430</c:v>
                </c:pt>
                <c:pt idx="3431">
                  <c:v>3431</c:v>
                </c:pt>
                <c:pt idx="3432">
                  <c:v>3432</c:v>
                </c:pt>
                <c:pt idx="3433">
                  <c:v>3433</c:v>
                </c:pt>
                <c:pt idx="3434">
                  <c:v>3434</c:v>
                </c:pt>
                <c:pt idx="3435">
                  <c:v>3435</c:v>
                </c:pt>
                <c:pt idx="3436">
                  <c:v>3436</c:v>
                </c:pt>
                <c:pt idx="3437">
                  <c:v>3437</c:v>
                </c:pt>
                <c:pt idx="3438">
                  <c:v>3438</c:v>
                </c:pt>
                <c:pt idx="3439">
                  <c:v>3439</c:v>
                </c:pt>
                <c:pt idx="3440">
                  <c:v>3440</c:v>
                </c:pt>
                <c:pt idx="3441">
                  <c:v>3441</c:v>
                </c:pt>
                <c:pt idx="3442">
                  <c:v>3442</c:v>
                </c:pt>
                <c:pt idx="3443">
                  <c:v>3443</c:v>
                </c:pt>
                <c:pt idx="3444">
                  <c:v>3444</c:v>
                </c:pt>
                <c:pt idx="3445">
                  <c:v>3445</c:v>
                </c:pt>
                <c:pt idx="3446">
                  <c:v>3446</c:v>
                </c:pt>
                <c:pt idx="3447">
                  <c:v>3447</c:v>
                </c:pt>
                <c:pt idx="3448">
                  <c:v>3448</c:v>
                </c:pt>
                <c:pt idx="3449">
                  <c:v>3449</c:v>
                </c:pt>
                <c:pt idx="3450">
                  <c:v>3450</c:v>
                </c:pt>
                <c:pt idx="3451">
                  <c:v>3451</c:v>
                </c:pt>
                <c:pt idx="3452">
                  <c:v>3452</c:v>
                </c:pt>
                <c:pt idx="3453">
                  <c:v>3453</c:v>
                </c:pt>
                <c:pt idx="3454">
                  <c:v>3454</c:v>
                </c:pt>
                <c:pt idx="3455">
                  <c:v>3455</c:v>
                </c:pt>
                <c:pt idx="3456">
                  <c:v>3456</c:v>
                </c:pt>
                <c:pt idx="3457">
                  <c:v>3457</c:v>
                </c:pt>
                <c:pt idx="3458">
                  <c:v>3458</c:v>
                </c:pt>
                <c:pt idx="3459">
                  <c:v>3459</c:v>
                </c:pt>
                <c:pt idx="3460">
                  <c:v>3460</c:v>
                </c:pt>
                <c:pt idx="3461">
                  <c:v>3461</c:v>
                </c:pt>
                <c:pt idx="3462">
                  <c:v>3462</c:v>
                </c:pt>
                <c:pt idx="3463">
                  <c:v>3463</c:v>
                </c:pt>
                <c:pt idx="3464">
                  <c:v>3464</c:v>
                </c:pt>
                <c:pt idx="3465">
                  <c:v>3465</c:v>
                </c:pt>
                <c:pt idx="3466">
                  <c:v>3466</c:v>
                </c:pt>
                <c:pt idx="3467">
                  <c:v>3467</c:v>
                </c:pt>
                <c:pt idx="3468">
                  <c:v>3468</c:v>
                </c:pt>
                <c:pt idx="3469">
                  <c:v>3469</c:v>
                </c:pt>
                <c:pt idx="3470">
                  <c:v>3470</c:v>
                </c:pt>
                <c:pt idx="3471">
                  <c:v>3471</c:v>
                </c:pt>
                <c:pt idx="3472">
                  <c:v>3472</c:v>
                </c:pt>
                <c:pt idx="3473">
                  <c:v>3473</c:v>
                </c:pt>
                <c:pt idx="3474">
                  <c:v>3474</c:v>
                </c:pt>
                <c:pt idx="3475">
                  <c:v>3475</c:v>
                </c:pt>
                <c:pt idx="3476">
                  <c:v>3476</c:v>
                </c:pt>
                <c:pt idx="3477">
                  <c:v>3477</c:v>
                </c:pt>
                <c:pt idx="3478">
                  <c:v>3478</c:v>
                </c:pt>
                <c:pt idx="3479">
                  <c:v>3479</c:v>
                </c:pt>
                <c:pt idx="3480">
                  <c:v>3480</c:v>
                </c:pt>
                <c:pt idx="3481">
                  <c:v>3481</c:v>
                </c:pt>
                <c:pt idx="3482">
                  <c:v>3482</c:v>
                </c:pt>
                <c:pt idx="3483">
                  <c:v>3483</c:v>
                </c:pt>
                <c:pt idx="3484">
                  <c:v>3484</c:v>
                </c:pt>
                <c:pt idx="3485">
                  <c:v>3485</c:v>
                </c:pt>
                <c:pt idx="3486">
                  <c:v>3486</c:v>
                </c:pt>
                <c:pt idx="3487">
                  <c:v>3487</c:v>
                </c:pt>
                <c:pt idx="3488">
                  <c:v>3488</c:v>
                </c:pt>
                <c:pt idx="3489">
                  <c:v>3489</c:v>
                </c:pt>
                <c:pt idx="3490">
                  <c:v>3490</c:v>
                </c:pt>
                <c:pt idx="3491">
                  <c:v>3491</c:v>
                </c:pt>
                <c:pt idx="3492">
                  <c:v>3492</c:v>
                </c:pt>
                <c:pt idx="3493">
                  <c:v>3493</c:v>
                </c:pt>
                <c:pt idx="3494">
                  <c:v>3494</c:v>
                </c:pt>
                <c:pt idx="3495">
                  <c:v>3495</c:v>
                </c:pt>
                <c:pt idx="3496">
                  <c:v>3496</c:v>
                </c:pt>
                <c:pt idx="3497">
                  <c:v>3497</c:v>
                </c:pt>
                <c:pt idx="3498">
                  <c:v>3498</c:v>
                </c:pt>
                <c:pt idx="3499">
                  <c:v>3499</c:v>
                </c:pt>
                <c:pt idx="3500">
                  <c:v>3500</c:v>
                </c:pt>
                <c:pt idx="3501">
                  <c:v>3501</c:v>
                </c:pt>
                <c:pt idx="3502">
                  <c:v>3502</c:v>
                </c:pt>
                <c:pt idx="3503">
                  <c:v>3503</c:v>
                </c:pt>
                <c:pt idx="3504">
                  <c:v>3504</c:v>
                </c:pt>
                <c:pt idx="3505">
                  <c:v>3505</c:v>
                </c:pt>
                <c:pt idx="3506">
                  <c:v>3506</c:v>
                </c:pt>
                <c:pt idx="3507">
                  <c:v>3507</c:v>
                </c:pt>
                <c:pt idx="3508">
                  <c:v>3508</c:v>
                </c:pt>
                <c:pt idx="3509">
                  <c:v>3509</c:v>
                </c:pt>
                <c:pt idx="3510">
                  <c:v>3510</c:v>
                </c:pt>
                <c:pt idx="3511">
                  <c:v>3511</c:v>
                </c:pt>
                <c:pt idx="3512">
                  <c:v>3512</c:v>
                </c:pt>
                <c:pt idx="3513">
                  <c:v>3513</c:v>
                </c:pt>
                <c:pt idx="3514">
                  <c:v>3514</c:v>
                </c:pt>
                <c:pt idx="3515">
                  <c:v>3515</c:v>
                </c:pt>
                <c:pt idx="3516">
                  <c:v>3516</c:v>
                </c:pt>
                <c:pt idx="3517">
                  <c:v>3517</c:v>
                </c:pt>
                <c:pt idx="3518">
                  <c:v>3518</c:v>
                </c:pt>
                <c:pt idx="3519">
                  <c:v>3519</c:v>
                </c:pt>
                <c:pt idx="3520">
                  <c:v>3520</c:v>
                </c:pt>
                <c:pt idx="3521">
                  <c:v>3521</c:v>
                </c:pt>
                <c:pt idx="3522">
                  <c:v>3522</c:v>
                </c:pt>
                <c:pt idx="3523">
                  <c:v>3523</c:v>
                </c:pt>
                <c:pt idx="3524">
                  <c:v>3524</c:v>
                </c:pt>
                <c:pt idx="3525">
                  <c:v>3525</c:v>
                </c:pt>
                <c:pt idx="3526">
                  <c:v>3526</c:v>
                </c:pt>
                <c:pt idx="3527">
                  <c:v>3527</c:v>
                </c:pt>
                <c:pt idx="3528">
                  <c:v>3528</c:v>
                </c:pt>
                <c:pt idx="3529">
                  <c:v>3529</c:v>
                </c:pt>
                <c:pt idx="3530">
                  <c:v>3530</c:v>
                </c:pt>
                <c:pt idx="3531">
                  <c:v>3531</c:v>
                </c:pt>
                <c:pt idx="3532">
                  <c:v>3532</c:v>
                </c:pt>
                <c:pt idx="3533">
                  <c:v>3533</c:v>
                </c:pt>
                <c:pt idx="3534">
                  <c:v>3534</c:v>
                </c:pt>
                <c:pt idx="3535">
                  <c:v>3535</c:v>
                </c:pt>
                <c:pt idx="3536">
                  <c:v>3536</c:v>
                </c:pt>
                <c:pt idx="3537">
                  <c:v>3537</c:v>
                </c:pt>
                <c:pt idx="3538">
                  <c:v>3538</c:v>
                </c:pt>
                <c:pt idx="3539">
                  <c:v>3539</c:v>
                </c:pt>
                <c:pt idx="3540">
                  <c:v>3540</c:v>
                </c:pt>
                <c:pt idx="3541">
                  <c:v>3541</c:v>
                </c:pt>
                <c:pt idx="3542">
                  <c:v>3542</c:v>
                </c:pt>
                <c:pt idx="3543">
                  <c:v>3543</c:v>
                </c:pt>
                <c:pt idx="3544">
                  <c:v>3544</c:v>
                </c:pt>
                <c:pt idx="3545">
                  <c:v>3545</c:v>
                </c:pt>
                <c:pt idx="3546">
                  <c:v>3546</c:v>
                </c:pt>
                <c:pt idx="3547">
                  <c:v>3547</c:v>
                </c:pt>
                <c:pt idx="3548">
                  <c:v>3548</c:v>
                </c:pt>
                <c:pt idx="3549">
                  <c:v>3549</c:v>
                </c:pt>
                <c:pt idx="3550">
                  <c:v>3550</c:v>
                </c:pt>
                <c:pt idx="3551">
                  <c:v>3551</c:v>
                </c:pt>
                <c:pt idx="3552">
                  <c:v>3552</c:v>
                </c:pt>
                <c:pt idx="3553">
                  <c:v>3553</c:v>
                </c:pt>
                <c:pt idx="3554">
                  <c:v>3554</c:v>
                </c:pt>
                <c:pt idx="3555">
                  <c:v>3555</c:v>
                </c:pt>
                <c:pt idx="3556">
                  <c:v>3556</c:v>
                </c:pt>
                <c:pt idx="3557">
                  <c:v>3557</c:v>
                </c:pt>
                <c:pt idx="3558">
                  <c:v>3558</c:v>
                </c:pt>
                <c:pt idx="3559">
                  <c:v>3559</c:v>
                </c:pt>
                <c:pt idx="3560">
                  <c:v>3560</c:v>
                </c:pt>
                <c:pt idx="3561">
                  <c:v>3561</c:v>
                </c:pt>
                <c:pt idx="3562">
                  <c:v>3562</c:v>
                </c:pt>
                <c:pt idx="3563">
                  <c:v>3563</c:v>
                </c:pt>
                <c:pt idx="3564">
                  <c:v>3564</c:v>
                </c:pt>
                <c:pt idx="3565">
                  <c:v>3565</c:v>
                </c:pt>
                <c:pt idx="3566">
                  <c:v>3566</c:v>
                </c:pt>
                <c:pt idx="3567">
                  <c:v>3567</c:v>
                </c:pt>
                <c:pt idx="3568">
                  <c:v>3568</c:v>
                </c:pt>
                <c:pt idx="3569">
                  <c:v>3569</c:v>
                </c:pt>
                <c:pt idx="3570">
                  <c:v>3570</c:v>
                </c:pt>
                <c:pt idx="3571">
                  <c:v>3571</c:v>
                </c:pt>
                <c:pt idx="3572">
                  <c:v>3572</c:v>
                </c:pt>
                <c:pt idx="3573">
                  <c:v>3573</c:v>
                </c:pt>
                <c:pt idx="3574">
                  <c:v>3574</c:v>
                </c:pt>
                <c:pt idx="3575">
                  <c:v>3575</c:v>
                </c:pt>
                <c:pt idx="3576">
                  <c:v>3576</c:v>
                </c:pt>
                <c:pt idx="3577">
                  <c:v>3577</c:v>
                </c:pt>
                <c:pt idx="3578">
                  <c:v>3578</c:v>
                </c:pt>
                <c:pt idx="3579">
                  <c:v>3579</c:v>
                </c:pt>
                <c:pt idx="3580">
                  <c:v>3580</c:v>
                </c:pt>
                <c:pt idx="3581">
                  <c:v>3581</c:v>
                </c:pt>
                <c:pt idx="3582">
                  <c:v>3582</c:v>
                </c:pt>
                <c:pt idx="3583">
                  <c:v>3583</c:v>
                </c:pt>
                <c:pt idx="3584">
                  <c:v>3584</c:v>
                </c:pt>
                <c:pt idx="3585">
                  <c:v>3585</c:v>
                </c:pt>
                <c:pt idx="3586">
                  <c:v>3586</c:v>
                </c:pt>
                <c:pt idx="3587">
                  <c:v>3587</c:v>
                </c:pt>
                <c:pt idx="3588">
                  <c:v>3588</c:v>
                </c:pt>
                <c:pt idx="3589">
                  <c:v>3589</c:v>
                </c:pt>
                <c:pt idx="3590">
                  <c:v>3590</c:v>
                </c:pt>
                <c:pt idx="3591">
                  <c:v>3591</c:v>
                </c:pt>
                <c:pt idx="3592">
                  <c:v>3592</c:v>
                </c:pt>
                <c:pt idx="3593">
                  <c:v>3593</c:v>
                </c:pt>
                <c:pt idx="3594">
                  <c:v>3594</c:v>
                </c:pt>
                <c:pt idx="3595">
                  <c:v>3595</c:v>
                </c:pt>
                <c:pt idx="3596">
                  <c:v>3596</c:v>
                </c:pt>
                <c:pt idx="3597">
                  <c:v>3597</c:v>
                </c:pt>
                <c:pt idx="3598">
                  <c:v>3598</c:v>
                </c:pt>
                <c:pt idx="3599">
                  <c:v>3599</c:v>
                </c:pt>
                <c:pt idx="3600">
                  <c:v>3600</c:v>
                </c:pt>
                <c:pt idx="3601">
                  <c:v>3601</c:v>
                </c:pt>
                <c:pt idx="3602">
                  <c:v>3602</c:v>
                </c:pt>
                <c:pt idx="3603">
                  <c:v>3603</c:v>
                </c:pt>
                <c:pt idx="3604">
                  <c:v>3604</c:v>
                </c:pt>
                <c:pt idx="3605">
                  <c:v>3605</c:v>
                </c:pt>
                <c:pt idx="3606">
                  <c:v>3606</c:v>
                </c:pt>
                <c:pt idx="3607">
                  <c:v>3607</c:v>
                </c:pt>
                <c:pt idx="3608">
                  <c:v>3608</c:v>
                </c:pt>
                <c:pt idx="3609">
                  <c:v>3609</c:v>
                </c:pt>
                <c:pt idx="3610">
                  <c:v>3610</c:v>
                </c:pt>
                <c:pt idx="3611">
                  <c:v>3611</c:v>
                </c:pt>
                <c:pt idx="3612">
                  <c:v>3612</c:v>
                </c:pt>
                <c:pt idx="3613">
                  <c:v>3613</c:v>
                </c:pt>
                <c:pt idx="3614">
                  <c:v>3614</c:v>
                </c:pt>
                <c:pt idx="3615">
                  <c:v>3615</c:v>
                </c:pt>
                <c:pt idx="3616">
                  <c:v>3616</c:v>
                </c:pt>
                <c:pt idx="3617">
                  <c:v>3617</c:v>
                </c:pt>
                <c:pt idx="3618">
                  <c:v>3618</c:v>
                </c:pt>
                <c:pt idx="3619">
                  <c:v>3619</c:v>
                </c:pt>
                <c:pt idx="3620">
                  <c:v>3620</c:v>
                </c:pt>
                <c:pt idx="3621">
                  <c:v>3621</c:v>
                </c:pt>
                <c:pt idx="3622">
                  <c:v>3622</c:v>
                </c:pt>
                <c:pt idx="3623">
                  <c:v>3623</c:v>
                </c:pt>
                <c:pt idx="3624">
                  <c:v>3624</c:v>
                </c:pt>
                <c:pt idx="3625">
                  <c:v>3625</c:v>
                </c:pt>
                <c:pt idx="3626">
                  <c:v>3626</c:v>
                </c:pt>
                <c:pt idx="3627">
                  <c:v>3627</c:v>
                </c:pt>
                <c:pt idx="3628">
                  <c:v>3628</c:v>
                </c:pt>
                <c:pt idx="3629">
                  <c:v>3629</c:v>
                </c:pt>
                <c:pt idx="3630">
                  <c:v>3630</c:v>
                </c:pt>
                <c:pt idx="3631">
                  <c:v>3631</c:v>
                </c:pt>
                <c:pt idx="3632">
                  <c:v>3632</c:v>
                </c:pt>
                <c:pt idx="3633">
                  <c:v>3633</c:v>
                </c:pt>
                <c:pt idx="3634">
                  <c:v>3634</c:v>
                </c:pt>
                <c:pt idx="3635">
                  <c:v>3635</c:v>
                </c:pt>
                <c:pt idx="3636">
                  <c:v>3636</c:v>
                </c:pt>
                <c:pt idx="3637">
                  <c:v>3637</c:v>
                </c:pt>
                <c:pt idx="3638">
                  <c:v>3638</c:v>
                </c:pt>
                <c:pt idx="3639">
                  <c:v>3639</c:v>
                </c:pt>
                <c:pt idx="3640">
                  <c:v>3640</c:v>
                </c:pt>
                <c:pt idx="3641">
                  <c:v>3641</c:v>
                </c:pt>
                <c:pt idx="3642">
                  <c:v>3642</c:v>
                </c:pt>
                <c:pt idx="3643">
                  <c:v>3643</c:v>
                </c:pt>
                <c:pt idx="3644">
                  <c:v>3644</c:v>
                </c:pt>
                <c:pt idx="3645">
                  <c:v>3645</c:v>
                </c:pt>
                <c:pt idx="3646">
                  <c:v>3646</c:v>
                </c:pt>
                <c:pt idx="3647">
                  <c:v>3647</c:v>
                </c:pt>
                <c:pt idx="3648">
                  <c:v>3648</c:v>
                </c:pt>
                <c:pt idx="3649">
                  <c:v>3649</c:v>
                </c:pt>
                <c:pt idx="3650">
                  <c:v>3650</c:v>
                </c:pt>
                <c:pt idx="3651">
                  <c:v>3651</c:v>
                </c:pt>
                <c:pt idx="3652">
                  <c:v>3652</c:v>
                </c:pt>
                <c:pt idx="3653">
                  <c:v>3653</c:v>
                </c:pt>
                <c:pt idx="3654">
                  <c:v>3654</c:v>
                </c:pt>
                <c:pt idx="3655">
                  <c:v>3655</c:v>
                </c:pt>
                <c:pt idx="3656">
                  <c:v>3656</c:v>
                </c:pt>
                <c:pt idx="3657">
                  <c:v>3657</c:v>
                </c:pt>
                <c:pt idx="3658">
                  <c:v>3658</c:v>
                </c:pt>
                <c:pt idx="3659">
                  <c:v>3659</c:v>
                </c:pt>
                <c:pt idx="3660">
                  <c:v>3660</c:v>
                </c:pt>
                <c:pt idx="3661">
                  <c:v>3661</c:v>
                </c:pt>
                <c:pt idx="3662">
                  <c:v>3662</c:v>
                </c:pt>
                <c:pt idx="3663">
                  <c:v>3663</c:v>
                </c:pt>
                <c:pt idx="3664">
                  <c:v>3664</c:v>
                </c:pt>
                <c:pt idx="3665">
                  <c:v>3665</c:v>
                </c:pt>
                <c:pt idx="3666">
                  <c:v>3666</c:v>
                </c:pt>
                <c:pt idx="3667">
                  <c:v>3667</c:v>
                </c:pt>
                <c:pt idx="3668">
                  <c:v>3668</c:v>
                </c:pt>
                <c:pt idx="3669">
                  <c:v>3669</c:v>
                </c:pt>
                <c:pt idx="3670">
                  <c:v>3670</c:v>
                </c:pt>
                <c:pt idx="3671">
                  <c:v>3671</c:v>
                </c:pt>
                <c:pt idx="3672">
                  <c:v>3672</c:v>
                </c:pt>
                <c:pt idx="3673">
                  <c:v>3673</c:v>
                </c:pt>
                <c:pt idx="3674">
                  <c:v>3674</c:v>
                </c:pt>
                <c:pt idx="3675">
                  <c:v>3675</c:v>
                </c:pt>
                <c:pt idx="3676">
                  <c:v>3676</c:v>
                </c:pt>
                <c:pt idx="3677">
                  <c:v>3677</c:v>
                </c:pt>
                <c:pt idx="3678">
                  <c:v>3678</c:v>
                </c:pt>
                <c:pt idx="3679">
                  <c:v>3679</c:v>
                </c:pt>
                <c:pt idx="3680">
                  <c:v>3680</c:v>
                </c:pt>
                <c:pt idx="3681">
                  <c:v>3681</c:v>
                </c:pt>
                <c:pt idx="3682">
                  <c:v>3682</c:v>
                </c:pt>
                <c:pt idx="3683">
                  <c:v>3683</c:v>
                </c:pt>
                <c:pt idx="3684">
                  <c:v>3684</c:v>
                </c:pt>
                <c:pt idx="3685">
                  <c:v>3685</c:v>
                </c:pt>
                <c:pt idx="3686">
                  <c:v>3686</c:v>
                </c:pt>
                <c:pt idx="3687">
                  <c:v>3687</c:v>
                </c:pt>
                <c:pt idx="3688">
                  <c:v>3688</c:v>
                </c:pt>
                <c:pt idx="3689">
                  <c:v>3689</c:v>
                </c:pt>
                <c:pt idx="3690">
                  <c:v>3690</c:v>
                </c:pt>
                <c:pt idx="3691">
                  <c:v>3691</c:v>
                </c:pt>
                <c:pt idx="3692">
                  <c:v>3692</c:v>
                </c:pt>
                <c:pt idx="3693">
                  <c:v>3693</c:v>
                </c:pt>
                <c:pt idx="3694">
                  <c:v>3694</c:v>
                </c:pt>
                <c:pt idx="3695">
                  <c:v>3695</c:v>
                </c:pt>
                <c:pt idx="3696">
                  <c:v>3696</c:v>
                </c:pt>
                <c:pt idx="3697">
                  <c:v>3697</c:v>
                </c:pt>
                <c:pt idx="3698">
                  <c:v>3698</c:v>
                </c:pt>
                <c:pt idx="3699">
                  <c:v>3699</c:v>
                </c:pt>
                <c:pt idx="3700">
                  <c:v>3700</c:v>
                </c:pt>
                <c:pt idx="3701">
                  <c:v>3701</c:v>
                </c:pt>
                <c:pt idx="3702">
                  <c:v>3702</c:v>
                </c:pt>
                <c:pt idx="3703">
                  <c:v>3703</c:v>
                </c:pt>
                <c:pt idx="3704">
                  <c:v>3704</c:v>
                </c:pt>
                <c:pt idx="3705">
                  <c:v>3705</c:v>
                </c:pt>
                <c:pt idx="3706">
                  <c:v>3706</c:v>
                </c:pt>
                <c:pt idx="3707">
                  <c:v>3707</c:v>
                </c:pt>
                <c:pt idx="3708">
                  <c:v>3708</c:v>
                </c:pt>
                <c:pt idx="3709">
                  <c:v>3709</c:v>
                </c:pt>
                <c:pt idx="3710">
                  <c:v>3710</c:v>
                </c:pt>
                <c:pt idx="3711">
                  <c:v>3711</c:v>
                </c:pt>
                <c:pt idx="3712">
                  <c:v>3712</c:v>
                </c:pt>
                <c:pt idx="3713">
                  <c:v>3713</c:v>
                </c:pt>
                <c:pt idx="3714">
                  <c:v>3714</c:v>
                </c:pt>
                <c:pt idx="3715">
                  <c:v>3715</c:v>
                </c:pt>
                <c:pt idx="3716">
                  <c:v>3716</c:v>
                </c:pt>
                <c:pt idx="3717">
                  <c:v>3717</c:v>
                </c:pt>
                <c:pt idx="3718">
                  <c:v>3718</c:v>
                </c:pt>
                <c:pt idx="3719">
                  <c:v>3719</c:v>
                </c:pt>
                <c:pt idx="3720">
                  <c:v>3720</c:v>
                </c:pt>
                <c:pt idx="3721">
                  <c:v>3721</c:v>
                </c:pt>
                <c:pt idx="3722">
                  <c:v>3722</c:v>
                </c:pt>
                <c:pt idx="3723">
                  <c:v>3723</c:v>
                </c:pt>
                <c:pt idx="3724">
                  <c:v>3724</c:v>
                </c:pt>
                <c:pt idx="3725">
                  <c:v>3725</c:v>
                </c:pt>
                <c:pt idx="3726">
                  <c:v>3726</c:v>
                </c:pt>
                <c:pt idx="3727">
                  <c:v>3727</c:v>
                </c:pt>
                <c:pt idx="3728">
                  <c:v>3728</c:v>
                </c:pt>
                <c:pt idx="3729">
                  <c:v>3729</c:v>
                </c:pt>
                <c:pt idx="3730">
                  <c:v>3730</c:v>
                </c:pt>
                <c:pt idx="3731">
                  <c:v>3731</c:v>
                </c:pt>
                <c:pt idx="3732">
                  <c:v>3732</c:v>
                </c:pt>
                <c:pt idx="3733">
                  <c:v>3733</c:v>
                </c:pt>
                <c:pt idx="3734">
                  <c:v>3734</c:v>
                </c:pt>
                <c:pt idx="3735">
                  <c:v>3735</c:v>
                </c:pt>
                <c:pt idx="3736">
                  <c:v>3736</c:v>
                </c:pt>
                <c:pt idx="3737">
                  <c:v>3737</c:v>
                </c:pt>
                <c:pt idx="3738">
                  <c:v>3738</c:v>
                </c:pt>
                <c:pt idx="3739">
                  <c:v>3739</c:v>
                </c:pt>
                <c:pt idx="3740">
                  <c:v>3740</c:v>
                </c:pt>
                <c:pt idx="3741">
                  <c:v>3741</c:v>
                </c:pt>
                <c:pt idx="3742">
                  <c:v>3742</c:v>
                </c:pt>
                <c:pt idx="3743">
                  <c:v>3743</c:v>
                </c:pt>
                <c:pt idx="3744">
                  <c:v>3744</c:v>
                </c:pt>
                <c:pt idx="3745">
                  <c:v>3745</c:v>
                </c:pt>
                <c:pt idx="3746">
                  <c:v>3746</c:v>
                </c:pt>
                <c:pt idx="3747">
                  <c:v>3747</c:v>
                </c:pt>
                <c:pt idx="3748">
                  <c:v>3748</c:v>
                </c:pt>
                <c:pt idx="3749">
                  <c:v>3749</c:v>
                </c:pt>
                <c:pt idx="3750">
                  <c:v>3750</c:v>
                </c:pt>
                <c:pt idx="3751">
                  <c:v>3751</c:v>
                </c:pt>
                <c:pt idx="3752">
                  <c:v>3752</c:v>
                </c:pt>
                <c:pt idx="3753">
                  <c:v>3753</c:v>
                </c:pt>
                <c:pt idx="3754">
                  <c:v>3754</c:v>
                </c:pt>
                <c:pt idx="3755">
                  <c:v>3755</c:v>
                </c:pt>
                <c:pt idx="3756">
                  <c:v>3756</c:v>
                </c:pt>
                <c:pt idx="3757">
                  <c:v>3757</c:v>
                </c:pt>
                <c:pt idx="3758">
                  <c:v>3758</c:v>
                </c:pt>
                <c:pt idx="3759">
                  <c:v>3759</c:v>
                </c:pt>
                <c:pt idx="3760">
                  <c:v>3760</c:v>
                </c:pt>
                <c:pt idx="3761">
                  <c:v>3761</c:v>
                </c:pt>
                <c:pt idx="3762">
                  <c:v>3762</c:v>
                </c:pt>
                <c:pt idx="3763">
                  <c:v>3763</c:v>
                </c:pt>
                <c:pt idx="3764">
                  <c:v>3764</c:v>
                </c:pt>
                <c:pt idx="3765">
                  <c:v>3765</c:v>
                </c:pt>
                <c:pt idx="3766">
                  <c:v>3766</c:v>
                </c:pt>
                <c:pt idx="3767">
                  <c:v>3767</c:v>
                </c:pt>
                <c:pt idx="3768">
                  <c:v>3768</c:v>
                </c:pt>
                <c:pt idx="3769">
                  <c:v>3769</c:v>
                </c:pt>
                <c:pt idx="3770">
                  <c:v>3770</c:v>
                </c:pt>
                <c:pt idx="3771">
                  <c:v>3771</c:v>
                </c:pt>
                <c:pt idx="3772">
                  <c:v>3772</c:v>
                </c:pt>
                <c:pt idx="3773">
                  <c:v>3773</c:v>
                </c:pt>
                <c:pt idx="3774">
                  <c:v>3774</c:v>
                </c:pt>
                <c:pt idx="3775">
                  <c:v>3775</c:v>
                </c:pt>
                <c:pt idx="3776">
                  <c:v>3776</c:v>
                </c:pt>
                <c:pt idx="3777">
                  <c:v>3777</c:v>
                </c:pt>
                <c:pt idx="3778">
                  <c:v>3778</c:v>
                </c:pt>
                <c:pt idx="3779">
                  <c:v>3779</c:v>
                </c:pt>
                <c:pt idx="3780">
                  <c:v>3780</c:v>
                </c:pt>
                <c:pt idx="3781">
                  <c:v>3781</c:v>
                </c:pt>
                <c:pt idx="3782">
                  <c:v>3782</c:v>
                </c:pt>
                <c:pt idx="3783">
                  <c:v>3783</c:v>
                </c:pt>
                <c:pt idx="3784">
                  <c:v>3784</c:v>
                </c:pt>
                <c:pt idx="3785">
                  <c:v>3785</c:v>
                </c:pt>
                <c:pt idx="3786">
                  <c:v>3786</c:v>
                </c:pt>
                <c:pt idx="3787">
                  <c:v>3787</c:v>
                </c:pt>
                <c:pt idx="3788">
                  <c:v>3788</c:v>
                </c:pt>
                <c:pt idx="3789">
                  <c:v>3789</c:v>
                </c:pt>
                <c:pt idx="3790">
                  <c:v>3790</c:v>
                </c:pt>
                <c:pt idx="3791">
                  <c:v>3791</c:v>
                </c:pt>
                <c:pt idx="3792">
                  <c:v>3792</c:v>
                </c:pt>
                <c:pt idx="3793">
                  <c:v>3793</c:v>
                </c:pt>
                <c:pt idx="3794">
                  <c:v>3794</c:v>
                </c:pt>
                <c:pt idx="3795">
                  <c:v>3795</c:v>
                </c:pt>
                <c:pt idx="3796">
                  <c:v>3796</c:v>
                </c:pt>
                <c:pt idx="3797">
                  <c:v>3797</c:v>
                </c:pt>
                <c:pt idx="3798">
                  <c:v>3798</c:v>
                </c:pt>
                <c:pt idx="3799">
                  <c:v>3799</c:v>
                </c:pt>
                <c:pt idx="3800">
                  <c:v>3800</c:v>
                </c:pt>
                <c:pt idx="3801">
                  <c:v>3801</c:v>
                </c:pt>
                <c:pt idx="3802">
                  <c:v>3802</c:v>
                </c:pt>
                <c:pt idx="3803">
                  <c:v>3803</c:v>
                </c:pt>
                <c:pt idx="3804">
                  <c:v>3804</c:v>
                </c:pt>
                <c:pt idx="3805">
                  <c:v>3805</c:v>
                </c:pt>
                <c:pt idx="3806">
                  <c:v>3806</c:v>
                </c:pt>
                <c:pt idx="3807">
                  <c:v>3807</c:v>
                </c:pt>
                <c:pt idx="3808">
                  <c:v>3808</c:v>
                </c:pt>
                <c:pt idx="3809">
                  <c:v>3809</c:v>
                </c:pt>
                <c:pt idx="3810">
                  <c:v>3810</c:v>
                </c:pt>
                <c:pt idx="3811">
                  <c:v>3811</c:v>
                </c:pt>
                <c:pt idx="3812">
                  <c:v>3812</c:v>
                </c:pt>
                <c:pt idx="3813">
                  <c:v>3813</c:v>
                </c:pt>
                <c:pt idx="3814">
                  <c:v>3814</c:v>
                </c:pt>
                <c:pt idx="3815">
                  <c:v>3815</c:v>
                </c:pt>
                <c:pt idx="3816">
                  <c:v>3816</c:v>
                </c:pt>
                <c:pt idx="3817">
                  <c:v>3817</c:v>
                </c:pt>
                <c:pt idx="3818">
                  <c:v>3818</c:v>
                </c:pt>
                <c:pt idx="3819">
                  <c:v>3819</c:v>
                </c:pt>
                <c:pt idx="3820">
                  <c:v>3820</c:v>
                </c:pt>
                <c:pt idx="3821">
                  <c:v>3821</c:v>
                </c:pt>
                <c:pt idx="3822">
                  <c:v>3822</c:v>
                </c:pt>
                <c:pt idx="3823">
                  <c:v>3823</c:v>
                </c:pt>
                <c:pt idx="3824">
                  <c:v>3824</c:v>
                </c:pt>
                <c:pt idx="3825">
                  <c:v>3825</c:v>
                </c:pt>
                <c:pt idx="3826">
                  <c:v>3826</c:v>
                </c:pt>
                <c:pt idx="3827">
                  <c:v>3827</c:v>
                </c:pt>
                <c:pt idx="3828">
                  <c:v>3828</c:v>
                </c:pt>
                <c:pt idx="3829">
                  <c:v>3829</c:v>
                </c:pt>
                <c:pt idx="3830">
                  <c:v>3830</c:v>
                </c:pt>
                <c:pt idx="3831">
                  <c:v>3831</c:v>
                </c:pt>
                <c:pt idx="3832">
                  <c:v>3832</c:v>
                </c:pt>
                <c:pt idx="3833">
                  <c:v>3833</c:v>
                </c:pt>
                <c:pt idx="3834">
                  <c:v>3834</c:v>
                </c:pt>
                <c:pt idx="3835">
                  <c:v>3835</c:v>
                </c:pt>
                <c:pt idx="3836">
                  <c:v>3836</c:v>
                </c:pt>
                <c:pt idx="3837">
                  <c:v>3837</c:v>
                </c:pt>
                <c:pt idx="3838">
                  <c:v>3838</c:v>
                </c:pt>
                <c:pt idx="3839">
                  <c:v>3839</c:v>
                </c:pt>
                <c:pt idx="3840">
                  <c:v>3840</c:v>
                </c:pt>
                <c:pt idx="3841">
                  <c:v>3841</c:v>
                </c:pt>
                <c:pt idx="3842">
                  <c:v>3842</c:v>
                </c:pt>
                <c:pt idx="3843">
                  <c:v>3843</c:v>
                </c:pt>
                <c:pt idx="3844">
                  <c:v>3844</c:v>
                </c:pt>
                <c:pt idx="3845">
                  <c:v>3845</c:v>
                </c:pt>
                <c:pt idx="3846">
                  <c:v>3846</c:v>
                </c:pt>
                <c:pt idx="3847">
                  <c:v>3847</c:v>
                </c:pt>
                <c:pt idx="3848">
                  <c:v>3848</c:v>
                </c:pt>
                <c:pt idx="3849">
                  <c:v>3849</c:v>
                </c:pt>
                <c:pt idx="3850">
                  <c:v>3850</c:v>
                </c:pt>
                <c:pt idx="3851">
                  <c:v>3851</c:v>
                </c:pt>
                <c:pt idx="3852">
                  <c:v>3852</c:v>
                </c:pt>
                <c:pt idx="3853">
                  <c:v>3853</c:v>
                </c:pt>
                <c:pt idx="3854">
                  <c:v>3854</c:v>
                </c:pt>
                <c:pt idx="3855">
                  <c:v>3855</c:v>
                </c:pt>
                <c:pt idx="3856">
                  <c:v>3856</c:v>
                </c:pt>
                <c:pt idx="3857">
                  <c:v>3857</c:v>
                </c:pt>
                <c:pt idx="3858">
                  <c:v>3858</c:v>
                </c:pt>
                <c:pt idx="3859">
                  <c:v>3859</c:v>
                </c:pt>
                <c:pt idx="3860">
                  <c:v>3860</c:v>
                </c:pt>
                <c:pt idx="3861">
                  <c:v>3861</c:v>
                </c:pt>
                <c:pt idx="3862">
                  <c:v>3862</c:v>
                </c:pt>
                <c:pt idx="3863">
                  <c:v>3863</c:v>
                </c:pt>
                <c:pt idx="3864">
                  <c:v>3864</c:v>
                </c:pt>
                <c:pt idx="3865">
                  <c:v>3865</c:v>
                </c:pt>
                <c:pt idx="3866">
                  <c:v>3866</c:v>
                </c:pt>
                <c:pt idx="3867">
                  <c:v>3867</c:v>
                </c:pt>
                <c:pt idx="3868">
                  <c:v>3868</c:v>
                </c:pt>
                <c:pt idx="3869">
                  <c:v>3869</c:v>
                </c:pt>
                <c:pt idx="3870">
                  <c:v>3870</c:v>
                </c:pt>
                <c:pt idx="3871">
                  <c:v>3871</c:v>
                </c:pt>
                <c:pt idx="3872">
                  <c:v>3872</c:v>
                </c:pt>
                <c:pt idx="3873">
                  <c:v>3873</c:v>
                </c:pt>
                <c:pt idx="3874">
                  <c:v>3874</c:v>
                </c:pt>
                <c:pt idx="3875">
                  <c:v>3875</c:v>
                </c:pt>
                <c:pt idx="3876">
                  <c:v>3876</c:v>
                </c:pt>
                <c:pt idx="3877">
                  <c:v>3877</c:v>
                </c:pt>
                <c:pt idx="3878">
                  <c:v>3878</c:v>
                </c:pt>
                <c:pt idx="3879">
                  <c:v>3879</c:v>
                </c:pt>
                <c:pt idx="3880">
                  <c:v>3880</c:v>
                </c:pt>
                <c:pt idx="3881">
                  <c:v>3881</c:v>
                </c:pt>
                <c:pt idx="3882">
                  <c:v>3882</c:v>
                </c:pt>
                <c:pt idx="3883">
                  <c:v>3883</c:v>
                </c:pt>
                <c:pt idx="3884">
                  <c:v>3884</c:v>
                </c:pt>
                <c:pt idx="3885">
                  <c:v>3885</c:v>
                </c:pt>
                <c:pt idx="3886">
                  <c:v>3886</c:v>
                </c:pt>
                <c:pt idx="3887">
                  <c:v>3887</c:v>
                </c:pt>
                <c:pt idx="3888">
                  <c:v>3888</c:v>
                </c:pt>
                <c:pt idx="3889">
                  <c:v>3889</c:v>
                </c:pt>
                <c:pt idx="3890">
                  <c:v>3890</c:v>
                </c:pt>
                <c:pt idx="3891">
                  <c:v>3891</c:v>
                </c:pt>
                <c:pt idx="3892">
                  <c:v>3892</c:v>
                </c:pt>
                <c:pt idx="3893">
                  <c:v>3893</c:v>
                </c:pt>
                <c:pt idx="3894">
                  <c:v>3894</c:v>
                </c:pt>
                <c:pt idx="3895">
                  <c:v>3895</c:v>
                </c:pt>
                <c:pt idx="3896">
                  <c:v>3896</c:v>
                </c:pt>
                <c:pt idx="3897">
                  <c:v>3897</c:v>
                </c:pt>
                <c:pt idx="3898">
                  <c:v>3898</c:v>
                </c:pt>
                <c:pt idx="3899">
                  <c:v>3899</c:v>
                </c:pt>
                <c:pt idx="3900">
                  <c:v>3900</c:v>
                </c:pt>
                <c:pt idx="3901">
                  <c:v>3901</c:v>
                </c:pt>
                <c:pt idx="3902">
                  <c:v>3902</c:v>
                </c:pt>
                <c:pt idx="3903">
                  <c:v>3903</c:v>
                </c:pt>
                <c:pt idx="3904">
                  <c:v>3904</c:v>
                </c:pt>
                <c:pt idx="3905">
                  <c:v>3905</c:v>
                </c:pt>
                <c:pt idx="3906">
                  <c:v>3906</c:v>
                </c:pt>
                <c:pt idx="3907">
                  <c:v>3907</c:v>
                </c:pt>
                <c:pt idx="3908">
                  <c:v>3908</c:v>
                </c:pt>
                <c:pt idx="3909">
                  <c:v>3909</c:v>
                </c:pt>
                <c:pt idx="3910">
                  <c:v>3910</c:v>
                </c:pt>
                <c:pt idx="3911">
                  <c:v>3911</c:v>
                </c:pt>
                <c:pt idx="3912">
                  <c:v>3912</c:v>
                </c:pt>
                <c:pt idx="3913">
                  <c:v>3913</c:v>
                </c:pt>
                <c:pt idx="3914">
                  <c:v>3914</c:v>
                </c:pt>
                <c:pt idx="3915">
                  <c:v>3915</c:v>
                </c:pt>
                <c:pt idx="3916">
                  <c:v>3916</c:v>
                </c:pt>
                <c:pt idx="3917">
                  <c:v>3917</c:v>
                </c:pt>
                <c:pt idx="3918">
                  <c:v>3918</c:v>
                </c:pt>
                <c:pt idx="3919">
                  <c:v>3919</c:v>
                </c:pt>
                <c:pt idx="3920">
                  <c:v>3920</c:v>
                </c:pt>
                <c:pt idx="3921">
                  <c:v>3921</c:v>
                </c:pt>
                <c:pt idx="3922">
                  <c:v>3922</c:v>
                </c:pt>
                <c:pt idx="3923">
                  <c:v>3923</c:v>
                </c:pt>
                <c:pt idx="3924">
                  <c:v>3924</c:v>
                </c:pt>
                <c:pt idx="3925">
                  <c:v>3925</c:v>
                </c:pt>
                <c:pt idx="3926">
                  <c:v>3926</c:v>
                </c:pt>
                <c:pt idx="3927">
                  <c:v>3927</c:v>
                </c:pt>
                <c:pt idx="3928">
                  <c:v>3928</c:v>
                </c:pt>
                <c:pt idx="3929">
                  <c:v>3929</c:v>
                </c:pt>
                <c:pt idx="3930">
                  <c:v>3930</c:v>
                </c:pt>
                <c:pt idx="3931">
                  <c:v>3931</c:v>
                </c:pt>
                <c:pt idx="3932">
                  <c:v>3932</c:v>
                </c:pt>
                <c:pt idx="3933">
                  <c:v>3933</c:v>
                </c:pt>
                <c:pt idx="3934">
                  <c:v>3934</c:v>
                </c:pt>
                <c:pt idx="3935">
                  <c:v>3935</c:v>
                </c:pt>
                <c:pt idx="3936">
                  <c:v>3936</c:v>
                </c:pt>
                <c:pt idx="3937">
                  <c:v>3937</c:v>
                </c:pt>
                <c:pt idx="3938">
                  <c:v>3938</c:v>
                </c:pt>
                <c:pt idx="3939">
                  <c:v>3939</c:v>
                </c:pt>
                <c:pt idx="3940">
                  <c:v>3940</c:v>
                </c:pt>
                <c:pt idx="3941">
                  <c:v>3941</c:v>
                </c:pt>
                <c:pt idx="3942">
                  <c:v>3942</c:v>
                </c:pt>
                <c:pt idx="3943">
                  <c:v>3943</c:v>
                </c:pt>
                <c:pt idx="3944">
                  <c:v>3944</c:v>
                </c:pt>
                <c:pt idx="3945">
                  <c:v>3945</c:v>
                </c:pt>
                <c:pt idx="3946">
                  <c:v>3946</c:v>
                </c:pt>
                <c:pt idx="3947">
                  <c:v>3947</c:v>
                </c:pt>
                <c:pt idx="3948">
                  <c:v>3948</c:v>
                </c:pt>
                <c:pt idx="3949">
                  <c:v>3949</c:v>
                </c:pt>
                <c:pt idx="3950">
                  <c:v>3950</c:v>
                </c:pt>
                <c:pt idx="3951">
                  <c:v>3951</c:v>
                </c:pt>
                <c:pt idx="3952">
                  <c:v>3952</c:v>
                </c:pt>
                <c:pt idx="3953">
                  <c:v>3953</c:v>
                </c:pt>
                <c:pt idx="3954">
                  <c:v>3954</c:v>
                </c:pt>
                <c:pt idx="3955">
                  <c:v>3955</c:v>
                </c:pt>
                <c:pt idx="3956">
                  <c:v>3956</c:v>
                </c:pt>
                <c:pt idx="3957">
                  <c:v>3957</c:v>
                </c:pt>
                <c:pt idx="3958">
                  <c:v>3958</c:v>
                </c:pt>
                <c:pt idx="3959">
                  <c:v>3959</c:v>
                </c:pt>
                <c:pt idx="3960">
                  <c:v>3960</c:v>
                </c:pt>
                <c:pt idx="3961">
                  <c:v>3961</c:v>
                </c:pt>
                <c:pt idx="3962">
                  <c:v>3962</c:v>
                </c:pt>
                <c:pt idx="3963">
                  <c:v>3963</c:v>
                </c:pt>
                <c:pt idx="3964">
                  <c:v>3964</c:v>
                </c:pt>
                <c:pt idx="3965">
                  <c:v>3965</c:v>
                </c:pt>
                <c:pt idx="3966">
                  <c:v>3966</c:v>
                </c:pt>
                <c:pt idx="3967">
                  <c:v>3967</c:v>
                </c:pt>
                <c:pt idx="3968">
                  <c:v>3968</c:v>
                </c:pt>
                <c:pt idx="3969">
                  <c:v>3969</c:v>
                </c:pt>
                <c:pt idx="3970">
                  <c:v>3970</c:v>
                </c:pt>
                <c:pt idx="3971">
                  <c:v>3971</c:v>
                </c:pt>
                <c:pt idx="3972">
                  <c:v>3972</c:v>
                </c:pt>
                <c:pt idx="3973">
                  <c:v>3973</c:v>
                </c:pt>
                <c:pt idx="3974">
                  <c:v>3974</c:v>
                </c:pt>
                <c:pt idx="3975">
                  <c:v>3975</c:v>
                </c:pt>
                <c:pt idx="3976">
                  <c:v>3976</c:v>
                </c:pt>
                <c:pt idx="3977">
                  <c:v>3977</c:v>
                </c:pt>
                <c:pt idx="3978">
                  <c:v>3978</c:v>
                </c:pt>
                <c:pt idx="3979">
                  <c:v>3979</c:v>
                </c:pt>
                <c:pt idx="3980">
                  <c:v>3980</c:v>
                </c:pt>
                <c:pt idx="3981">
                  <c:v>3981</c:v>
                </c:pt>
                <c:pt idx="3982">
                  <c:v>3982</c:v>
                </c:pt>
                <c:pt idx="3983">
                  <c:v>3983</c:v>
                </c:pt>
                <c:pt idx="3984">
                  <c:v>3984</c:v>
                </c:pt>
                <c:pt idx="3985">
                  <c:v>3985</c:v>
                </c:pt>
                <c:pt idx="3986">
                  <c:v>3986</c:v>
                </c:pt>
                <c:pt idx="3987">
                  <c:v>3987</c:v>
                </c:pt>
                <c:pt idx="3988">
                  <c:v>3988</c:v>
                </c:pt>
                <c:pt idx="3989">
                  <c:v>3989</c:v>
                </c:pt>
                <c:pt idx="3990">
                  <c:v>3990</c:v>
                </c:pt>
                <c:pt idx="3991">
                  <c:v>3991</c:v>
                </c:pt>
                <c:pt idx="3992">
                  <c:v>3992</c:v>
                </c:pt>
                <c:pt idx="3993">
                  <c:v>3993</c:v>
                </c:pt>
                <c:pt idx="3994">
                  <c:v>3994</c:v>
                </c:pt>
                <c:pt idx="3995">
                  <c:v>3995</c:v>
                </c:pt>
                <c:pt idx="3996">
                  <c:v>3996</c:v>
                </c:pt>
                <c:pt idx="3997">
                  <c:v>3997</c:v>
                </c:pt>
                <c:pt idx="3998">
                  <c:v>3998</c:v>
                </c:pt>
                <c:pt idx="3999">
                  <c:v>3999</c:v>
                </c:pt>
                <c:pt idx="4000">
                  <c:v>4000</c:v>
                </c:pt>
                <c:pt idx="4001">
                  <c:v>4001</c:v>
                </c:pt>
                <c:pt idx="4002">
                  <c:v>4002</c:v>
                </c:pt>
                <c:pt idx="4003">
                  <c:v>4003</c:v>
                </c:pt>
                <c:pt idx="4004">
                  <c:v>4004</c:v>
                </c:pt>
                <c:pt idx="4005">
                  <c:v>4005</c:v>
                </c:pt>
                <c:pt idx="4006">
                  <c:v>4006</c:v>
                </c:pt>
                <c:pt idx="4007">
                  <c:v>4007</c:v>
                </c:pt>
                <c:pt idx="4008">
                  <c:v>4008</c:v>
                </c:pt>
                <c:pt idx="4009">
                  <c:v>4009</c:v>
                </c:pt>
                <c:pt idx="4010">
                  <c:v>4010</c:v>
                </c:pt>
                <c:pt idx="4011">
                  <c:v>4011</c:v>
                </c:pt>
                <c:pt idx="4012">
                  <c:v>4012</c:v>
                </c:pt>
                <c:pt idx="4013">
                  <c:v>4013</c:v>
                </c:pt>
                <c:pt idx="4014">
                  <c:v>4014</c:v>
                </c:pt>
                <c:pt idx="4015">
                  <c:v>4015</c:v>
                </c:pt>
                <c:pt idx="4016">
                  <c:v>4016</c:v>
                </c:pt>
                <c:pt idx="4017">
                  <c:v>4017</c:v>
                </c:pt>
                <c:pt idx="4018">
                  <c:v>4018</c:v>
                </c:pt>
                <c:pt idx="4019">
                  <c:v>4019</c:v>
                </c:pt>
                <c:pt idx="4020">
                  <c:v>4020</c:v>
                </c:pt>
                <c:pt idx="4021">
                  <c:v>4021</c:v>
                </c:pt>
                <c:pt idx="4022">
                  <c:v>4022</c:v>
                </c:pt>
                <c:pt idx="4023">
                  <c:v>4023</c:v>
                </c:pt>
                <c:pt idx="4024">
                  <c:v>4024</c:v>
                </c:pt>
                <c:pt idx="4025">
                  <c:v>4025</c:v>
                </c:pt>
                <c:pt idx="4026">
                  <c:v>4026</c:v>
                </c:pt>
                <c:pt idx="4027">
                  <c:v>4027</c:v>
                </c:pt>
                <c:pt idx="4028">
                  <c:v>4028</c:v>
                </c:pt>
                <c:pt idx="4029">
                  <c:v>4029</c:v>
                </c:pt>
                <c:pt idx="4030">
                  <c:v>4030</c:v>
                </c:pt>
                <c:pt idx="4031">
                  <c:v>4031</c:v>
                </c:pt>
                <c:pt idx="4032">
                  <c:v>4032</c:v>
                </c:pt>
                <c:pt idx="4033">
                  <c:v>4033</c:v>
                </c:pt>
                <c:pt idx="4034">
                  <c:v>4034</c:v>
                </c:pt>
                <c:pt idx="4035">
                  <c:v>4035</c:v>
                </c:pt>
                <c:pt idx="4036">
                  <c:v>4036</c:v>
                </c:pt>
                <c:pt idx="4037">
                  <c:v>4037</c:v>
                </c:pt>
                <c:pt idx="4038">
                  <c:v>4038</c:v>
                </c:pt>
                <c:pt idx="4039">
                  <c:v>4039</c:v>
                </c:pt>
                <c:pt idx="4040">
                  <c:v>4040</c:v>
                </c:pt>
                <c:pt idx="4041">
                  <c:v>4041</c:v>
                </c:pt>
                <c:pt idx="4042">
                  <c:v>4042</c:v>
                </c:pt>
                <c:pt idx="4043">
                  <c:v>4043</c:v>
                </c:pt>
                <c:pt idx="4044">
                  <c:v>4044</c:v>
                </c:pt>
                <c:pt idx="4045">
                  <c:v>4045</c:v>
                </c:pt>
                <c:pt idx="4046">
                  <c:v>4046</c:v>
                </c:pt>
                <c:pt idx="4047">
                  <c:v>4047</c:v>
                </c:pt>
                <c:pt idx="4048">
                  <c:v>4048</c:v>
                </c:pt>
                <c:pt idx="4049">
                  <c:v>4049</c:v>
                </c:pt>
                <c:pt idx="4050">
                  <c:v>4050</c:v>
                </c:pt>
                <c:pt idx="4051">
                  <c:v>4051</c:v>
                </c:pt>
                <c:pt idx="4052">
                  <c:v>4052</c:v>
                </c:pt>
                <c:pt idx="4053">
                  <c:v>4053</c:v>
                </c:pt>
                <c:pt idx="4054">
                  <c:v>4054</c:v>
                </c:pt>
                <c:pt idx="4055">
                  <c:v>4055</c:v>
                </c:pt>
                <c:pt idx="4056">
                  <c:v>4056</c:v>
                </c:pt>
                <c:pt idx="4057">
                  <c:v>4057</c:v>
                </c:pt>
                <c:pt idx="4058">
                  <c:v>4058</c:v>
                </c:pt>
                <c:pt idx="4059">
                  <c:v>4059</c:v>
                </c:pt>
                <c:pt idx="4060">
                  <c:v>4060</c:v>
                </c:pt>
                <c:pt idx="4061">
                  <c:v>4061</c:v>
                </c:pt>
                <c:pt idx="4062">
                  <c:v>4062</c:v>
                </c:pt>
                <c:pt idx="4063">
                  <c:v>4063</c:v>
                </c:pt>
                <c:pt idx="4064">
                  <c:v>4064</c:v>
                </c:pt>
                <c:pt idx="4065">
                  <c:v>4065</c:v>
                </c:pt>
                <c:pt idx="4066">
                  <c:v>4066</c:v>
                </c:pt>
                <c:pt idx="4067">
                  <c:v>4067</c:v>
                </c:pt>
                <c:pt idx="4068">
                  <c:v>4068</c:v>
                </c:pt>
                <c:pt idx="4069">
                  <c:v>4069</c:v>
                </c:pt>
                <c:pt idx="4070">
                  <c:v>4070</c:v>
                </c:pt>
                <c:pt idx="4071">
                  <c:v>4071</c:v>
                </c:pt>
                <c:pt idx="4072">
                  <c:v>4072</c:v>
                </c:pt>
                <c:pt idx="4073">
                  <c:v>4073</c:v>
                </c:pt>
                <c:pt idx="4074">
                  <c:v>4074</c:v>
                </c:pt>
                <c:pt idx="4075">
                  <c:v>4075</c:v>
                </c:pt>
                <c:pt idx="4076">
                  <c:v>4076</c:v>
                </c:pt>
                <c:pt idx="4077">
                  <c:v>4077</c:v>
                </c:pt>
                <c:pt idx="4078">
                  <c:v>4078</c:v>
                </c:pt>
                <c:pt idx="4079">
                  <c:v>4079</c:v>
                </c:pt>
                <c:pt idx="4080">
                  <c:v>4080</c:v>
                </c:pt>
                <c:pt idx="4081">
                  <c:v>4081</c:v>
                </c:pt>
                <c:pt idx="4082">
                  <c:v>4082</c:v>
                </c:pt>
                <c:pt idx="4083">
                  <c:v>4083</c:v>
                </c:pt>
                <c:pt idx="4084">
                  <c:v>4084</c:v>
                </c:pt>
                <c:pt idx="4085">
                  <c:v>4085</c:v>
                </c:pt>
                <c:pt idx="4086">
                  <c:v>4086</c:v>
                </c:pt>
                <c:pt idx="4087">
                  <c:v>4087</c:v>
                </c:pt>
                <c:pt idx="4088">
                  <c:v>4088</c:v>
                </c:pt>
                <c:pt idx="4089">
                  <c:v>4089</c:v>
                </c:pt>
                <c:pt idx="4090">
                  <c:v>4090</c:v>
                </c:pt>
                <c:pt idx="4091">
                  <c:v>4091</c:v>
                </c:pt>
                <c:pt idx="4092">
                  <c:v>4092</c:v>
                </c:pt>
                <c:pt idx="4093">
                  <c:v>4093</c:v>
                </c:pt>
                <c:pt idx="4094">
                  <c:v>4094</c:v>
                </c:pt>
                <c:pt idx="4095">
                  <c:v>4095</c:v>
                </c:pt>
                <c:pt idx="4096">
                  <c:v>4096</c:v>
                </c:pt>
                <c:pt idx="4097">
                  <c:v>4097</c:v>
                </c:pt>
                <c:pt idx="4098">
                  <c:v>4098</c:v>
                </c:pt>
                <c:pt idx="4099">
                  <c:v>4099</c:v>
                </c:pt>
                <c:pt idx="4100">
                  <c:v>4100</c:v>
                </c:pt>
                <c:pt idx="4101">
                  <c:v>4101</c:v>
                </c:pt>
                <c:pt idx="4102">
                  <c:v>4102</c:v>
                </c:pt>
                <c:pt idx="4103">
                  <c:v>4103</c:v>
                </c:pt>
                <c:pt idx="4104">
                  <c:v>4104</c:v>
                </c:pt>
                <c:pt idx="4105">
                  <c:v>4105</c:v>
                </c:pt>
                <c:pt idx="4106">
                  <c:v>4106</c:v>
                </c:pt>
                <c:pt idx="4107">
                  <c:v>4107</c:v>
                </c:pt>
                <c:pt idx="4108">
                  <c:v>4108</c:v>
                </c:pt>
                <c:pt idx="4109">
                  <c:v>4109</c:v>
                </c:pt>
                <c:pt idx="4110">
                  <c:v>4110</c:v>
                </c:pt>
                <c:pt idx="4111">
                  <c:v>4111</c:v>
                </c:pt>
                <c:pt idx="4112">
                  <c:v>4112</c:v>
                </c:pt>
                <c:pt idx="4113">
                  <c:v>4113</c:v>
                </c:pt>
                <c:pt idx="4114">
                  <c:v>4114</c:v>
                </c:pt>
                <c:pt idx="4115">
                  <c:v>4115</c:v>
                </c:pt>
                <c:pt idx="4116">
                  <c:v>4116</c:v>
                </c:pt>
                <c:pt idx="4117">
                  <c:v>4117</c:v>
                </c:pt>
                <c:pt idx="4118">
                  <c:v>4118</c:v>
                </c:pt>
                <c:pt idx="4119">
                  <c:v>4119</c:v>
                </c:pt>
                <c:pt idx="4120">
                  <c:v>4120</c:v>
                </c:pt>
                <c:pt idx="4121">
                  <c:v>4121</c:v>
                </c:pt>
                <c:pt idx="4122">
                  <c:v>4122</c:v>
                </c:pt>
                <c:pt idx="4123">
                  <c:v>4123</c:v>
                </c:pt>
                <c:pt idx="4124">
                  <c:v>4124</c:v>
                </c:pt>
                <c:pt idx="4125">
                  <c:v>4125</c:v>
                </c:pt>
                <c:pt idx="4126">
                  <c:v>4126</c:v>
                </c:pt>
                <c:pt idx="4127">
                  <c:v>4127</c:v>
                </c:pt>
                <c:pt idx="4128">
                  <c:v>4128</c:v>
                </c:pt>
                <c:pt idx="4129">
                  <c:v>4129</c:v>
                </c:pt>
                <c:pt idx="4130">
                  <c:v>4130</c:v>
                </c:pt>
                <c:pt idx="4131">
                  <c:v>4131</c:v>
                </c:pt>
                <c:pt idx="4132">
                  <c:v>4132</c:v>
                </c:pt>
                <c:pt idx="4133">
                  <c:v>4133</c:v>
                </c:pt>
                <c:pt idx="4134">
                  <c:v>4134</c:v>
                </c:pt>
                <c:pt idx="4135">
                  <c:v>4135</c:v>
                </c:pt>
                <c:pt idx="4136">
                  <c:v>4136</c:v>
                </c:pt>
                <c:pt idx="4137">
                  <c:v>4137</c:v>
                </c:pt>
                <c:pt idx="4138">
                  <c:v>4138</c:v>
                </c:pt>
                <c:pt idx="4139">
                  <c:v>4139</c:v>
                </c:pt>
                <c:pt idx="4140">
                  <c:v>4140</c:v>
                </c:pt>
                <c:pt idx="4141">
                  <c:v>4141</c:v>
                </c:pt>
                <c:pt idx="4142">
                  <c:v>4142</c:v>
                </c:pt>
                <c:pt idx="4143">
                  <c:v>4143</c:v>
                </c:pt>
                <c:pt idx="4144">
                  <c:v>4144</c:v>
                </c:pt>
                <c:pt idx="4145">
                  <c:v>4145</c:v>
                </c:pt>
                <c:pt idx="4146">
                  <c:v>4146</c:v>
                </c:pt>
                <c:pt idx="4147">
                  <c:v>4147</c:v>
                </c:pt>
                <c:pt idx="4148">
                  <c:v>4148</c:v>
                </c:pt>
                <c:pt idx="4149">
                  <c:v>4149</c:v>
                </c:pt>
                <c:pt idx="4150">
                  <c:v>4150</c:v>
                </c:pt>
                <c:pt idx="4151">
                  <c:v>4151</c:v>
                </c:pt>
                <c:pt idx="4152">
                  <c:v>4152</c:v>
                </c:pt>
                <c:pt idx="4153">
                  <c:v>4153</c:v>
                </c:pt>
                <c:pt idx="4154">
                  <c:v>4154</c:v>
                </c:pt>
                <c:pt idx="4155">
                  <c:v>4155</c:v>
                </c:pt>
                <c:pt idx="4156">
                  <c:v>4156</c:v>
                </c:pt>
                <c:pt idx="4157">
                  <c:v>4157</c:v>
                </c:pt>
                <c:pt idx="4158">
                  <c:v>4158</c:v>
                </c:pt>
                <c:pt idx="4159">
                  <c:v>4159</c:v>
                </c:pt>
                <c:pt idx="4160">
                  <c:v>4160</c:v>
                </c:pt>
                <c:pt idx="4161">
                  <c:v>4161</c:v>
                </c:pt>
                <c:pt idx="4162">
                  <c:v>4162</c:v>
                </c:pt>
                <c:pt idx="4163">
                  <c:v>4163</c:v>
                </c:pt>
                <c:pt idx="4164">
                  <c:v>4164</c:v>
                </c:pt>
                <c:pt idx="4165">
                  <c:v>4165</c:v>
                </c:pt>
                <c:pt idx="4166">
                  <c:v>4166</c:v>
                </c:pt>
                <c:pt idx="4167">
                  <c:v>4167</c:v>
                </c:pt>
                <c:pt idx="4168">
                  <c:v>4168</c:v>
                </c:pt>
                <c:pt idx="4169">
                  <c:v>4169</c:v>
                </c:pt>
                <c:pt idx="4170">
                  <c:v>4170</c:v>
                </c:pt>
                <c:pt idx="4171">
                  <c:v>4171</c:v>
                </c:pt>
                <c:pt idx="4172">
                  <c:v>4172</c:v>
                </c:pt>
                <c:pt idx="4173">
                  <c:v>4173</c:v>
                </c:pt>
                <c:pt idx="4174">
                  <c:v>4174</c:v>
                </c:pt>
                <c:pt idx="4175">
                  <c:v>4175</c:v>
                </c:pt>
                <c:pt idx="4176">
                  <c:v>4176</c:v>
                </c:pt>
                <c:pt idx="4177">
                  <c:v>4177</c:v>
                </c:pt>
                <c:pt idx="4178">
                  <c:v>4178</c:v>
                </c:pt>
                <c:pt idx="4179">
                  <c:v>4179</c:v>
                </c:pt>
                <c:pt idx="4180">
                  <c:v>4180</c:v>
                </c:pt>
                <c:pt idx="4181">
                  <c:v>4181</c:v>
                </c:pt>
                <c:pt idx="4182">
                  <c:v>4182</c:v>
                </c:pt>
                <c:pt idx="4183">
                  <c:v>4183</c:v>
                </c:pt>
                <c:pt idx="4184">
                  <c:v>4184</c:v>
                </c:pt>
                <c:pt idx="4185">
                  <c:v>4185</c:v>
                </c:pt>
                <c:pt idx="4186">
                  <c:v>4186</c:v>
                </c:pt>
                <c:pt idx="4187">
                  <c:v>4187</c:v>
                </c:pt>
                <c:pt idx="4188">
                  <c:v>4188</c:v>
                </c:pt>
                <c:pt idx="4189">
                  <c:v>4189</c:v>
                </c:pt>
                <c:pt idx="4190">
                  <c:v>4190</c:v>
                </c:pt>
                <c:pt idx="4191">
                  <c:v>4191</c:v>
                </c:pt>
                <c:pt idx="4192">
                  <c:v>4192</c:v>
                </c:pt>
                <c:pt idx="4193">
                  <c:v>4193</c:v>
                </c:pt>
                <c:pt idx="4194">
                  <c:v>4194</c:v>
                </c:pt>
                <c:pt idx="4195">
                  <c:v>4195</c:v>
                </c:pt>
                <c:pt idx="4196">
                  <c:v>4196</c:v>
                </c:pt>
                <c:pt idx="4197">
                  <c:v>4197</c:v>
                </c:pt>
                <c:pt idx="4198">
                  <c:v>4198</c:v>
                </c:pt>
                <c:pt idx="4199">
                  <c:v>4199</c:v>
                </c:pt>
                <c:pt idx="4200">
                  <c:v>4200</c:v>
                </c:pt>
                <c:pt idx="4201">
                  <c:v>4201</c:v>
                </c:pt>
                <c:pt idx="4202">
                  <c:v>4202</c:v>
                </c:pt>
                <c:pt idx="4203">
                  <c:v>4203</c:v>
                </c:pt>
                <c:pt idx="4204">
                  <c:v>4204</c:v>
                </c:pt>
                <c:pt idx="4205">
                  <c:v>4205</c:v>
                </c:pt>
                <c:pt idx="4206">
                  <c:v>4206</c:v>
                </c:pt>
                <c:pt idx="4207">
                  <c:v>4207</c:v>
                </c:pt>
                <c:pt idx="4208">
                  <c:v>4208</c:v>
                </c:pt>
                <c:pt idx="4209">
                  <c:v>4209</c:v>
                </c:pt>
                <c:pt idx="4210">
                  <c:v>4210</c:v>
                </c:pt>
                <c:pt idx="4211">
                  <c:v>4211</c:v>
                </c:pt>
                <c:pt idx="4212">
                  <c:v>4212</c:v>
                </c:pt>
                <c:pt idx="4213">
                  <c:v>4213</c:v>
                </c:pt>
                <c:pt idx="4214">
                  <c:v>4214</c:v>
                </c:pt>
                <c:pt idx="4215">
                  <c:v>4215</c:v>
                </c:pt>
                <c:pt idx="4216">
                  <c:v>4216</c:v>
                </c:pt>
                <c:pt idx="4217">
                  <c:v>4217</c:v>
                </c:pt>
                <c:pt idx="4218">
                  <c:v>4218</c:v>
                </c:pt>
                <c:pt idx="4219">
                  <c:v>4219</c:v>
                </c:pt>
                <c:pt idx="4220">
                  <c:v>4220</c:v>
                </c:pt>
                <c:pt idx="4221">
                  <c:v>4221</c:v>
                </c:pt>
                <c:pt idx="4222">
                  <c:v>4222</c:v>
                </c:pt>
                <c:pt idx="4223">
                  <c:v>4223</c:v>
                </c:pt>
                <c:pt idx="4224">
                  <c:v>4224</c:v>
                </c:pt>
                <c:pt idx="4225">
                  <c:v>4225</c:v>
                </c:pt>
                <c:pt idx="4226">
                  <c:v>4226</c:v>
                </c:pt>
                <c:pt idx="4227">
                  <c:v>4227</c:v>
                </c:pt>
                <c:pt idx="4228">
                  <c:v>4228</c:v>
                </c:pt>
                <c:pt idx="4229">
                  <c:v>4229</c:v>
                </c:pt>
                <c:pt idx="4230">
                  <c:v>4230</c:v>
                </c:pt>
                <c:pt idx="4231">
                  <c:v>4231</c:v>
                </c:pt>
                <c:pt idx="4232">
                  <c:v>4232</c:v>
                </c:pt>
                <c:pt idx="4233">
                  <c:v>4233</c:v>
                </c:pt>
                <c:pt idx="4234">
                  <c:v>4234</c:v>
                </c:pt>
                <c:pt idx="4235">
                  <c:v>4235</c:v>
                </c:pt>
                <c:pt idx="4236">
                  <c:v>4236</c:v>
                </c:pt>
                <c:pt idx="4237">
                  <c:v>4237</c:v>
                </c:pt>
                <c:pt idx="4238">
                  <c:v>4238</c:v>
                </c:pt>
                <c:pt idx="4239">
                  <c:v>4239</c:v>
                </c:pt>
                <c:pt idx="4240">
                  <c:v>4240</c:v>
                </c:pt>
                <c:pt idx="4241">
                  <c:v>4241</c:v>
                </c:pt>
                <c:pt idx="4242">
                  <c:v>4242</c:v>
                </c:pt>
                <c:pt idx="4243">
                  <c:v>4243</c:v>
                </c:pt>
                <c:pt idx="4244">
                  <c:v>4244</c:v>
                </c:pt>
                <c:pt idx="4245">
                  <c:v>4245</c:v>
                </c:pt>
                <c:pt idx="4246">
                  <c:v>4246</c:v>
                </c:pt>
                <c:pt idx="4247">
                  <c:v>4247</c:v>
                </c:pt>
                <c:pt idx="4248">
                  <c:v>4248</c:v>
                </c:pt>
                <c:pt idx="4249">
                  <c:v>4249</c:v>
                </c:pt>
                <c:pt idx="4250">
                  <c:v>4250</c:v>
                </c:pt>
                <c:pt idx="4251">
                  <c:v>4251</c:v>
                </c:pt>
                <c:pt idx="4252">
                  <c:v>4252</c:v>
                </c:pt>
                <c:pt idx="4253">
                  <c:v>4253</c:v>
                </c:pt>
                <c:pt idx="4254">
                  <c:v>4254</c:v>
                </c:pt>
                <c:pt idx="4255">
                  <c:v>4255</c:v>
                </c:pt>
                <c:pt idx="4256">
                  <c:v>4256</c:v>
                </c:pt>
                <c:pt idx="4257">
                  <c:v>4257</c:v>
                </c:pt>
                <c:pt idx="4258">
                  <c:v>4258</c:v>
                </c:pt>
                <c:pt idx="4259">
                  <c:v>4259</c:v>
                </c:pt>
                <c:pt idx="4260">
                  <c:v>4260</c:v>
                </c:pt>
                <c:pt idx="4261">
                  <c:v>4261</c:v>
                </c:pt>
                <c:pt idx="4262">
                  <c:v>4262</c:v>
                </c:pt>
                <c:pt idx="4263">
                  <c:v>4263</c:v>
                </c:pt>
                <c:pt idx="4264">
                  <c:v>4264</c:v>
                </c:pt>
                <c:pt idx="4265">
                  <c:v>4265</c:v>
                </c:pt>
                <c:pt idx="4266">
                  <c:v>4266</c:v>
                </c:pt>
                <c:pt idx="4267">
                  <c:v>4267</c:v>
                </c:pt>
                <c:pt idx="4268">
                  <c:v>4268</c:v>
                </c:pt>
                <c:pt idx="4269">
                  <c:v>4269</c:v>
                </c:pt>
                <c:pt idx="4270">
                  <c:v>4270</c:v>
                </c:pt>
                <c:pt idx="4271">
                  <c:v>4271</c:v>
                </c:pt>
                <c:pt idx="4272">
                  <c:v>4272</c:v>
                </c:pt>
                <c:pt idx="4273">
                  <c:v>4273</c:v>
                </c:pt>
                <c:pt idx="4274">
                  <c:v>4274</c:v>
                </c:pt>
                <c:pt idx="4275">
                  <c:v>4275</c:v>
                </c:pt>
                <c:pt idx="4276">
                  <c:v>4276</c:v>
                </c:pt>
                <c:pt idx="4277">
                  <c:v>4277</c:v>
                </c:pt>
                <c:pt idx="4278">
                  <c:v>4278</c:v>
                </c:pt>
                <c:pt idx="4279">
                  <c:v>4279</c:v>
                </c:pt>
                <c:pt idx="4280">
                  <c:v>4280</c:v>
                </c:pt>
                <c:pt idx="4281">
                  <c:v>4281</c:v>
                </c:pt>
                <c:pt idx="4282">
                  <c:v>4282</c:v>
                </c:pt>
                <c:pt idx="4283">
                  <c:v>4283</c:v>
                </c:pt>
                <c:pt idx="4284">
                  <c:v>4284</c:v>
                </c:pt>
                <c:pt idx="4285">
                  <c:v>4285</c:v>
                </c:pt>
                <c:pt idx="4286">
                  <c:v>4286</c:v>
                </c:pt>
                <c:pt idx="4287">
                  <c:v>4287</c:v>
                </c:pt>
                <c:pt idx="4288">
                  <c:v>4288</c:v>
                </c:pt>
                <c:pt idx="4289">
                  <c:v>4289</c:v>
                </c:pt>
                <c:pt idx="4290">
                  <c:v>4290</c:v>
                </c:pt>
                <c:pt idx="4291">
                  <c:v>4291</c:v>
                </c:pt>
                <c:pt idx="4292">
                  <c:v>4292</c:v>
                </c:pt>
                <c:pt idx="4293">
                  <c:v>4293</c:v>
                </c:pt>
                <c:pt idx="4294">
                  <c:v>4294</c:v>
                </c:pt>
                <c:pt idx="4295">
                  <c:v>4295</c:v>
                </c:pt>
                <c:pt idx="4296">
                  <c:v>4296</c:v>
                </c:pt>
                <c:pt idx="4297">
                  <c:v>4297</c:v>
                </c:pt>
                <c:pt idx="4298">
                  <c:v>4298</c:v>
                </c:pt>
                <c:pt idx="4299">
                  <c:v>4299</c:v>
                </c:pt>
                <c:pt idx="4300">
                  <c:v>4300</c:v>
                </c:pt>
                <c:pt idx="4301">
                  <c:v>4301</c:v>
                </c:pt>
                <c:pt idx="4302">
                  <c:v>4302</c:v>
                </c:pt>
                <c:pt idx="4303">
                  <c:v>4303</c:v>
                </c:pt>
                <c:pt idx="4304">
                  <c:v>4304</c:v>
                </c:pt>
                <c:pt idx="4305">
                  <c:v>4305</c:v>
                </c:pt>
                <c:pt idx="4306">
                  <c:v>4306</c:v>
                </c:pt>
                <c:pt idx="4307">
                  <c:v>4307</c:v>
                </c:pt>
                <c:pt idx="4308">
                  <c:v>4308</c:v>
                </c:pt>
                <c:pt idx="4309">
                  <c:v>4309</c:v>
                </c:pt>
                <c:pt idx="4310">
                  <c:v>4310</c:v>
                </c:pt>
                <c:pt idx="4311">
                  <c:v>4311</c:v>
                </c:pt>
                <c:pt idx="4312">
                  <c:v>4312</c:v>
                </c:pt>
                <c:pt idx="4313">
                  <c:v>4313</c:v>
                </c:pt>
                <c:pt idx="4314">
                  <c:v>4314</c:v>
                </c:pt>
                <c:pt idx="4315">
                  <c:v>4315</c:v>
                </c:pt>
                <c:pt idx="4316">
                  <c:v>4316</c:v>
                </c:pt>
                <c:pt idx="4317">
                  <c:v>4317</c:v>
                </c:pt>
                <c:pt idx="4318">
                  <c:v>4318</c:v>
                </c:pt>
                <c:pt idx="4319">
                  <c:v>4319</c:v>
                </c:pt>
                <c:pt idx="4320">
                  <c:v>4320</c:v>
                </c:pt>
                <c:pt idx="4321">
                  <c:v>4321</c:v>
                </c:pt>
                <c:pt idx="4322">
                  <c:v>4322</c:v>
                </c:pt>
                <c:pt idx="4323">
                  <c:v>4323</c:v>
                </c:pt>
                <c:pt idx="4324">
                  <c:v>4324</c:v>
                </c:pt>
                <c:pt idx="4325">
                  <c:v>4325</c:v>
                </c:pt>
                <c:pt idx="4326">
                  <c:v>4326</c:v>
                </c:pt>
                <c:pt idx="4327">
                  <c:v>4327</c:v>
                </c:pt>
                <c:pt idx="4328">
                  <c:v>4328</c:v>
                </c:pt>
                <c:pt idx="4329">
                  <c:v>4329</c:v>
                </c:pt>
                <c:pt idx="4330">
                  <c:v>4330</c:v>
                </c:pt>
                <c:pt idx="4331">
                  <c:v>4331</c:v>
                </c:pt>
                <c:pt idx="4332">
                  <c:v>4332</c:v>
                </c:pt>
                <c:pt idx="4333">
                  <c:v>4333</c:v>
                </c:pt>
                <c:pt idx="4334">
                  <c:v>4334</c:v>
                </c:pt>
                <c:pt idx="4335">
                  <c:v>4335</c:v>
                </c:pt>
                <c:pt idx="4336">
                  <c:v>4336</c:v>
                </c:pt>
                <c:pt idx="4337">
                  <c:v>4337</c:v>
                </c:pt>
                <c:pt idx="4338">
                  <c:v>4338</c:v>
                </c:pt>
                <c:pt idx="4339">
                  <c:v>4339</c:v>
                </c:pt>
                <c:pt idx="4340">
                  <c:v>4340</c:v>
                </c:pt>
                <c:pt idx="4341">
                  <c:v>4341</c:v>
                </c:pt>
                <c:pt idx="4342">
                  <c:v>4342</c:v>
                </c:pt>
                <c:pt idx="4343">
                  <c:v>4343</c:v>
                </c:pt>
                <c:pt idx="4344">
                  <c:v>4344</c:v>
                </c:pt>
                <c:pt idx="4345">
                  <c:v>4345</c:v>
                </c:pt>
                <c:pt idx="4346">
                  <c:v>4346</c:v>
                </c:pt>
                <c:pt idx="4347">
                  <c:v>4347</c:v>
                </c:pt>
                <c:pt idx="4348">
                  <c:v>4348</c:v>
                </c:pt>
                <c:pt idx="4349">
                  <c:v>4349</c:v>
                </c:pt>
                <c:pt idx="4350">
                  <c:v>4350</c:v>
                </c:pt>
                <c:pt idx="4351">
                  <c:v>4351</c:v>
                </c:pt>
                <c:pt idx="4352">
                  <c:v>4352</c:v>
                </c:pt>
                <c:pt idx="4353">
                  <c:v>4353</c:v>
                </c:pt>
                <c:pt idx="4354">
                  <c:v>4354</c:v>
                </c:pt>
                <c:pt idx="4355">
                  <c:v>4355</c:v>
                </c:pt>
                <c:pt idx="4356">
                  <c:v>4356</c:v>
                </c:pt>
                <c:pt idx="4357">
                  <c:v>4357</c:v>
                </c:pt>
                <c:pt idx="4358">
                  <c:v>4358</c:v>
                </c:pt>
                <c:pt idx="4359">
                  <c:v>4359</c:v>
                </c:pt>
                <c:pt idx="4360">
                  <c:v>4360</c:v>
                </c:pt>
                <c:pt idx="4361">
                  <c:v>4361</c:v>
                </c:pt>
                <c:pt idx="4362">
                  <c:v>4362</c:v>
                </c:pt>
                <c:pt idx="4363">
                  <c:v>4363</c:v>
                </c:pt>
                <c:pt idx="4364">
                  <c:v>4364</c:v>
                </c:pt>
                <c:pt idx="4365">
                  <c:v>4365</c:v>
                </c:pt>
                <c:pt idx="4366">
                  <c:v>4366</c:v>
                </c:pt>
                <c:pt idx="4367">
                  <c:v>4367</c:v>
                </c:pt>
                <c:pt idx="4368">
                  <c:v>4368</c:v>
                </c:pt>
                <c:pt idx="4369">
                  <c:v>4369</c:v>
                </c:pt>
                <c:pt idx="4370">
                  <c:v>4370</c:v>
                </c:pt>
                <c:pt idx="4371">
                  <c:v>4371</c:v>
                </c:pt>
                <c:pt idx="4372">
                  <c:v>4372</c:v>
                </c:pt>
                <c:pt idx="4373">
                  <c:v>4373</c:v>
                </c:pt>
                <c:pt idx="4374">
                  <c:v>4374</c:v>
                </c:pt>
                <c:pt idx="4375">
                  <c:v>4375</c:v>
                </c:pt>
                <c:pt idx="4376">
                  <c:v>4376</c:v>
                </c:pt>
                <c:pt idx="4377">
                  <c:v>4377</c:v>
                </c:pt>
                <c:pt idx="4378">
                  <c:v>4378</c:v>
                </c:pt>
                <c:pt idx="4379">
                  <c:v>4379</c:v>
                </c:pt>
                <c:pt idx="4380">
                  <c:v>4380</c:v>
                </c:pt>
                <c:pt idx="4381">
                  <c:v>4381</c:v>
                </c:pt>
                <c:pt idx="4382">
                  <c:v>4382</c:v>
                </c:pt>
                <c:pt idx="4383">
                  <c:v>4383</c:v>
                </c:pt>
                <c:pt idx="4384">
                  <c:v>4384</c:v>
                </c:pt>
                <c:pt idx="4385">
                  <c:v>4385</c:v>
                </c:pt>
                <c:pt idx="4386">
                  <c:v>4386</c:v>
                </c:pt>
                <c:pt idx="4387">
                  <c:v>4387</c:v>
                </c:pt>
                <c:pt idx="4388">
                  <c:v>4388</c:v>
                </c:pt>
                <c:pt idx="4389">
                  <c:v>4389</c:v>
                </c:pt>
                <c:pt idx="4390">
                  <c:v>4390</c:v>
                </c:pt>
                <c:pt idx="4391">
                  <c:v>4391</c:v>
                </c:pt>
                <c:pt idx="4392">
                  <c:v>4392</c:v>
                </c:pt>
                <c:pt idx="4393">
                  <c:v>4393</c:v>
                </c:pt>
                <c:pt idx="4394">
                  <c:v>4394</c:v>
                </c:pt>
                <c:pt idx="4395">
                  <c:v>4395</c:v>
                </c:pt>
                <c:pt idx="4396">
                  <c:v>4396</c:v>
                </c:pt>
                <c:pt idx="4397">
                  <c:v>4397</c:v>
                </c:pt>
                <c:pt idx="4398">
                  <c:v>4398</c:v>
                </c:pt>
                <c:pt idx="4399">
                  <c:v>4399</c:v>
                </c:pt>
                <c:pt idx="4400">
                  <c:v>4400</c:v>
                </c:pt>
                <c:pt idx="4401">
                  <c:v>4401</c:v>
                </c:pt>
                <c:pt idx="4402">
                  <c:v>4402</c:v>
                </c:pt>
                <c:pt idx="4403">
                  <c:v>4403</c:v>
                </c:pt>
                <c:pt idx="4404">
                  <c:v>4404</c:v>
                </c:pt>
                <c:pt idx="4405">
                  <c:v>4405</c:v>
                </c:pt>
                <c:pt idx="4406">
                  <c:v>4406</c:v>
                </c:pt>
                <c:pt idx="4407">
                  <c:v>4407</c:v>
                </c:pt>
                <c:pt idx="4408">
                  <c:v>4408</c:v>
                </c:pt>
                <c:pt idx="4409">
                  <c:v>4409</c:v>
                </c:pt>
                <c:pt idx="4410">
                  <c:v>4410</c:v>
                </c:pt>
                <c:pt idx="4411">
                  <c:v>4411</c:v>
                </c:pt>
                <c:pt idx="4412">
                  <c:v>4412</c:v>
                </c:pt>
                <c:pt idx="4413">
                  <c:v>4413</c:v>
                </c:pt>
                <c:pt idx="4414">
                  <c:v>4414</c:v>
                </c:pt>
                <c:pt idx="4415">
                  <c:v>4415</c:v>
                </c:pt>
                <c:pt idx="4416">
                  <c:v>4416</c:v>
                </c:pt>
                <c:pt idx="4417">
                  <c:v>4417</c:v>
                </c:pt>
                <c:pt idx="4418">
                  <c:v>4418</c:v>
                </c:pt>
                <c:pt idx="4419">
                  <c:v>4419</c:v>
                </c:pt>
                <c:pt idx="4420">
                  <c:v>4420</c:v>
                </c:pt>
                <c:pt idx="4421">
                  <c:v>4421</c:v>
                </c:pt>
                <c:pt idx="4422">
                  <c:v>4422</c:v>
                </c:pt>
                <c:pt idx="4423">
                  <c:v>4423</c:v>
                </c:pt>
                <c:pt idx="4424">
                  <c:v>4424</c:v>
                </c:pt>
                <c:pt idx="4425">
                  <c:v>4425</c:v>
                </c:pt>
                <c:pt idx="4426">
                  <c:v>4426</c:v>
                </c:pt>
                <c:pt idx="4427">
                  <c:v>4427</c:v>
                </c:pt>
                <c:pt idx="4428">
                  <c:v>4428</c:v>
                </c:pt>
                <c:pt idx="4429">
                  <c:v>4429</c:v>
                </c:pt>
                <c:pt idx="4430">
                  <c:v>4430</c:v>
                </c:pt>
                <c:pt idx="4431">
                  <c:v>4431</c:v>
                </c:pt>
                <c:pt idx="4432">
                  <c:v>4432</c:v>
                </c:pt>
                <c:pt idx="4433">
                  <c:v>4433</c:v>
                </c:pt>
                <c:pt idx="4434">
                  <c:v>4434</c:v>
                </c:pt>
                <c:pt idx="4435">
                  <c:v>4435</c:v>
                </c:pt>
                <c:pt idx="4436">
                  <c:v>4436</c:v>
                </c:pt>
                <c:pt idx="4437">
                  <c:v>4437</c:v>
                </c:pt>
                <c:pt idx="4438">
                  <c:v>4438</c:v>
                </c:pt>
                <c:pt idx="4439">
                  <c:v>4439</c:v>
                </c:pt>
                <c:pt idx="4440">
                  <c:v>4440</c:v>
                </c:pt>
                <c:pt idx="4441">
                  <c:v>4441</c:v>
                </c:pt>
                <c:pt idx="4442">
                  <c:v>4442</c:v>
                </c:pt>
                <c:pt idx="4443">
                  <c:v>4443</c:v>
                </c:pt>
                <c:pt idx="4444">
                  <c:v>4444</c:v>
                </c:pt>
                <c:pt idx="4445">
                  <c:v>4445</c:v>
                </c:pt>
                <c:pt idx="4446">
                  <c:v>4446</c:v>
                </c:pt>
                <c:pt idx="4447">
                  <c:v>4447</c:v>
                </c:pt>
                <c:pt idx="4448">
                  <c:v>4448</c:v>
                </c:pt>
                <c:pt idx="4449">
                  <c:v>4449</c:v>
                </c:pt>
                <c:pt idx="4450">
                  <c:v>4450</c:v>
                </c:pt>
                <c:pt idx="4451">
                  <c:v>4451</c:v>
                </c:pt>
                <c:pt idx="4452">
                  <c:v>4452</c:v>
                </c:pt>
                <c:pt idx="4453">
                  <c:v>4453</c:v>
                </c:pt>
                <c:pt idx="4454">
                  <c:v>4454</c:v>
                </c:pt>
                <c:pt idx="4455">
                  <c:v>4455</c:v>
                </c:pt>
                <c:pt idx="4456">
                  <c:v>4456</c:v>
                </c:pt>
                <c:pt idx="4457">
                  <c:v>4457</c:v>
                </c:pt>
                <c:pt idx="4458">
                  <c:v>4458</c:v>
                </c:pt>
                <c:pt idx="4459">
                  <c:v>4459</c:v>
                </c:pt>
                <c:pt idx="4460">
                  <c:v>4460</c:v>
                </c:pt>
                <c:pt idx="4461">
                  <c:v>4461</c:v>
                </c:pt>
                <c:pt idx="4462">
                  <c:v>4462</c:v>
                </c:pt>
                <c:pt idx="4463">
                  <c:v>4463</c:v>
                </c:pt>
                <c:pt idx="4464">
                  <c:v>4464</c:v>
                </c:pt>
                <c:pt idx="4465">
                  <c:v>4465</c:v>
                </c:pt>
                <c:pt idx="4466">
                  <c:v>4466</c:v>
                </c:pt>
                <c:pt idx="4467">
                  <c:v>4467</c:v>
                </c:pt>
                <c:pt idx="4468">
                  <c:v>4468</c:v>
                </c:pt>
                <c:pt idx="4469">
                  <c:v>4469</c:v>
                </c:pt>
                <c:pt idx="4470">
                  <c:v>4470</c:v>
                </c:pt>
                <c:pt idx="4471">
                  <c:v>4471</c:v>
                </c:pt>
                <c:pt idx="4472">
                  <c:v>4472</c:v>
                </c:pt>
                <c:pt idx="4473">
                  <c:v>4473</c:v>
                </c:pt>
                <c:pt idx="4474">
                  <c:v>4474</c:v>
                </c:pt>
                <c:pt idx="4475">
                  <c:v>4475</c:v>
                </c:pt>
                <c:pt idx="4476">
                  <c:v>4476</c:v>
                </c:pt>
                <c:pt idx="4477">
                  <c:v>4477</c:v>
                </c:pt>
                <c:pt idx="4478">
                  <c:v>4478</c:v>
                </c:pt>
                <c:pt idx="4479">
                  <c:v>4479</c:v>
                </c:pt>
                <c:pt idx="4480">
                  <c:v>4480</c:v>
                </c:pt>
                <c:pt idx="4481">
                  <c:v>4481</c:v>
                </c:pt>
                <c:pt idx="4482">
                  <c:v>4482</c:v>
                </c:pt>
                <c:pt idx="4483">
                  <c:v>4483</c:v>
                </c:pt>
                <c:pt idx="4484">
                  <c:v>4484</c:v>
                </c:pt>
                <c:pt idx="4485">
                  <c:v>4485</c:v>
                </c:pt>
                <c:pt idx="4486">
                  <c:v>4486</c:v>
                </c:pt>
                <c:pt idx="4487">
                  <c:v>4487</c:v>
                </c:pt>
                <c:pt idx="4488">
                  <c:v>4488</c:v>
                </c:pt>
                <c:pt idx="4489">
                  <c:v>4489</c:v>
                </c:pt>
                <c:pt idx="4490">
                  <c:v>4490</c:v>
                </c:pt>
                <c:pt idx="4491">
                  <c:v>4491</c:v>
                </c:pt>
                <c:pt idx="4492">
                  <c:v>4492</c:v>
                </c:pt>
                <c:pt idx="4493">
                  <c:v>4493</c:v>
                </c:pt>
                <c:pt idx="4494">
                  <c:v>4494</c:v>
                </c:pt>
                <c:pt idx="4495">
                  <c:v>4495</c:v>
                </c:pt>
                <c:pt idx="4496">
                  <c:v>4496</c:v>
                </c:pt>
                <c:pt idx="4497">
                  <c:v>4497</c:v>
                </c:pt>
                <c:pt idx="4498">
                  <c:v>4498</c:v>
                </c:pt>
                <c:pt idx="4499">
                  <c:v>4499</c:v>
                </c:pt>
                <c:pt idx="4500">
                  <c:v>4500</c:v>
                </c:pt>
                <c:pt idx="4501">
                  <c:v>4501</c:v>
                </c:pt>
                <c:pt idx="4502">
                  <c:v>4502</c:v>
                </c:pt>
                <c:pt idx="4503">
                  <c:v>4503</c:v>
                </c:pt>
                <c:pt idx="4504">
                  <c:v>4504</c:v>
                </c:pt>
                <c:pt idx="4505">
                  <c:v>4505</c:v>
                </c:pt>
                <c:pt idx="4506">
                  <c:v>4506</c:v>
                </c:pt>
                <c:pt idx="4507">
                  <c:v>4507</c:v>
                </c:pt>
                <c:pt idx="4508">
                  <c:v>4508</c:v>
                </c:pt>
                <c:pt idx="4509">
                  <c:v>4509</c:v>
                </c:pt>
                <c:pt idx="4510">
                  <c:v>4510</c:v>
                </c:pt>
                <c:pt idx="4511">
                  <c:v>4511</c:v>
                </c:pt>
                <c:pt idx="4512">
                  <c:v>4512</c:v>
                </c:pt>
                <c:pt idx="4513">
                  <c:v>4513</c:v>
                </c:pt>
                <c:pt idx="4514">
                  <c:v>4514</c:v>
                </c:pt>
                <c:pt idx="4515">
                  <c:v>4515</c:v>
                </c:pt>
                <c:pt idx="4516">
                  <c:v>4516</c:v>
                </c:pt>
                <c:pt idx="4517">
                  <c:v>4517</c:v>
                </c:pt>
                <c:pt idx="4518">
                  <c:v>4518</c:v>
                </c:pt>
                <c:pt idx="4519">
                  <c:v>4519</c:v>
                </c:pt>
                <c:pt idx="4520">
                  <c:v>4520</c:v>
                </c:pt>
                <c:pt idx="4521">
                  <c:v>4521</c:v>
                </c:pt>
                <c:pt idx="4522">
                  <c:v>4522</c:v>
                </c:pt>
                <c:pt idx="4523">
                  <c:v>4523</c:v>
                </c:pt>
                <c:pt idx="4524">
                  <c:v>4524</c:v>
                </c:pt>
                <c:pt idx="4525">
                  <c:v>4525</c:v>
                </c:pt>
                <c:pt idx="4526">
                  <c:v>4526</c:v>
                </c:pt>
                <c:pt idx="4527">
                  <c:v>4527</c:v>
                </c:pt>
                <c:pt idx="4528">
                  <c:v>4528</c:v>
                </c:pt>
                <c:pt idx="4529">
                  <c:v>4529</c:v>
                </c:pt>
                <c:pt idx="4530">
                  <c:v>4530</c:v>
                </c:pt>
                <c:pt idx="4531">
                  <c:v>4531</c:v>
                </c:pt>
                <c:pt idx="4532">
                  <c:v>4532</c:v>
                </c:pt>
                <c:pt idx="4533">
                  <c:v>4533</c:v>
                </c:pt>
                <c:pt idx="4534">
                  <c:v>4534</c:v>
                </c:pt>
                <c:pt idx="4535">
                  <c:v>4535</c:v>
                </c:pt>
                <c:pt idx="4536">
                  <c:v>4536</c:v>
                </c:pt>
                <c:pt idx="4537">
                  <c:v>4537</c:v>
                </c:pt>
                <c:pt idx="4538">
                  <c:v>4538</c:v>
                </c:pt>
                <c:pt idx="4539">
                  <c:v>4539</c:v>
                </c:pt>
                <c:pt idx="4540">
                  <c:v>4540</c:v>
                </c:pt>
                <c:pt idx="4541">
                  <c:v>4541</c:v>
                </c:pt>
                <c:pt idx="4542">
                  <c:v>4542</c:v>
                </c:pt>
                <c:pt idx="4543">
                  <c:v>4543</c:v>
                </c:pt>
                <c:pt idx="4544">
                  <c:v>4544</c:v>
                </c:pt>
                <c:pt idx="4545">
                  <c:v>4545</c:v>
                </c:pt>
                <c:pt idx="4546">
                  <c:v>4546</c:v>
                </c:pt>
                <c:pt idx="4547">
                  <c:v>4547</c:v>
                </c:pt>
                <c:pt idx="4548">
                  <c:v>4548</c:v>
                </c:pt>
                <c:pt idx="4549">
                  <c:v>4549</c:v>
                </c:pt>
                <c:pt idx="4550">
                  <c:v>4550</c:v>
                </c:pt>
                <c:pt idx="4551">
                  <c:v>4551</c:v>
                </c:pt>
                <c:pt idx="4552">
                  <c:v>4552</c:v>
                </c:pt>
                <c:pt idx="4553">
                  <c:v>4553</c:v>
                </c:pt>
                <c:pt idx="4554">
                  <c:v>4554</c:v>
                </c:pt>
                <c:pt idx="4555">
                  <c:v>4555</c:v>
                </c:pt>
                <c:pt idx="4556">
                  <c:v>4556</c:v>
                </c:pt>
                <c:pt idx="4557">
                  <c:v>4557</c:v>
                </c:pt>
                <c:pt idx="4558">
                  <c:v>4558</c:v>
                </c:pt>
                <c:pt idx="4559">
                  <c:v>4559</c:v>
                </c:pt>
                <c:pt idx="4560">
                  <c:v>4560</c:v>
                </c:pt>
                <c:pt idx="4561">
                  <c:v>4561</c:v>
                </c:pt>
                <c:pt idx="4562">
                  <c:v>4562</c:v>
                </c:pt>
                <c:pt idx="4563">
                  <c:v>4563</c:v>
                </c:pt>
                <c:pt idx="4564">
                  <c:v>4564</c:v>
                </c:pt>
                <c:pt idx="4565">
                  <c:v>4565</c:v>
                </c:pt>
                <c:pt idx="4566">
                  <c:v>4566</c:v>
                </c:pt>
                <c:pt idx="4567">
                  <c:v>4567</c:v>
                </c:pt>
                <c:pt idx="4568">
                  <c:v>4568</c:v>
                </c:pt>
                <c:pt idx="4569">
                  <c:v>4569</c:v>
                </c:pt>
                <c:pt idx="4570">
                  <c:v>4570</c:v>
                </c:pt>
                <c:pt idx="4571">
                  <c:v>4571</c:v>
                </c:pt>
                <c:pt idx="4572">
                  <c:v>4572</c:v>
                </c:pt>
                <c:pt idx="4573">
                  <c:v>4573</c:v>
                </c:pt>
                <c:pt idx="4574">
                  <c:v>4574</c:v>
                </c:pt>
                <c:pt idx="4575">
                  <c:v>4575</c:v>
                </c:pt>
                <c:pt idx="4576">
                  <c:v>4576</c:v>
                </c:pt>
                <c:pt idx="4577">
                  <c:v>4577</c:v>
                </c:pt>
                <c:pt idx="4578">
                  <c:v>4578</c:v>
                </c:pt>
                <c:pt idx="4579">
                  <c:v>4579</c:v>
                </c:pt>
                <c:pt idx="4580">
                  <c:v>4580</c:v>
                </c:pt>
                <c:pt idx="4581">
                  <c:v>4581</c:v>
                </c:pt>
                <c:pt idx="4582">
                  <c:v>4582</c:v>
                </c:pt>
                <c:pt idx="4583">
                  <c:v>4583</c:v>
                </c:pt>
                <c:pt idx="4584">
                  <c:v>4584</c:v>
                </c:pt>
                <c:pt idx="4585">
                  <c:v>4585</c:v>
                </c:pt>
                <c:pt idx="4586">
                  <c:v>4586</c:v>
                </c:pt>
                <c:pt idx="4587">
                  <c:v>4587</c:v>
                </c:pt>
                <c:pt idx="4588">
                  <c:v>4588</c:v>
                </c:pt>
                <c:pt idx="4589">
                  <c:v>4589</c:v>
                </c:pt>
                <c:pt idx="4590">
                  <c:v>4590</c:v>
                </c:pt>
                <c:pt idx="4591">
                  <c:v>4591</c:v>
                </c:pt>
                <c:pt idx="4592">
                  <c:v>4592</c:v>
                </c:pt>
                <c:pt idx="4593">
                  <c:v>4593</c:v>
                </c:pt>
                <c:pt idx="4594">
                  <c:v>4594</c:v>
                </c:pt>
                <c:pt idx="4595">
                  <c:v>4595</c:v>
                </c:pt>
                <c:pt idx="4596">
                  <c:v>4596</c:v>
                </c:pt>
                <c:pt idx="4597">
                  <c:v>4597</c:v>
                </c:pt>
                <c:pt idx="4598">
                  <c:v>4598</c:v>
                </c:pt>
                <c:pt idx="4599">
                  <c:v>4599</c:v>
                </c:pt>
                <c:pt idx="4600">
                  <c:v>4600</c:v>
                </c:pt>
                <c:pt idx="4601">
                  <c:v>4601</c:v>
                </c:pt>
                <c:pt idx="4602">
                  <c:v>4602</c:v>
                </c:pt>
                <c:pt idx="4603">
                  <c:v>4603</c:v>
                </c:pt>
                <c:pt idx="4604">
                  <c:v>4604</c:v>
                </c:pt>
                <c:pt idx="4605">
                  <c:v>4605</c:v>
                </c:pt>
                <c:pt idx="4606">
                  <c:v>4606</c:v>
                </c:pt>
                <c:pt idx="4607">
                  <c:v>4607</c:v>
                </c:pt>
                <c:pt idx="4608">
                  <c:v>4608</c:v>
                </c:pt>
                <c:pt idx="4609">
                  <c:v>4609</c:v>
                </c:pt>
                <c:pt idx="4610">
                  <c:v>4610</c:v>
                </c:pt>
                <c:pt idx="4611">
                  <c:v>4611</c:v>
                </c:pt>
                <c:pt idx="4612">
                  <c:v>4612</c:v>
                </c:pt>
                <c:pt idx="4613">
                  <c:v>4613</c:v>
                </c:pt>
                <c:pt idx="4614">
                  <c:v>4614</c:v>
                </c:pt>
                <c:pt idx="4615">
                  <c:v>4615</c:v>
                </c:pt>
                <c:pt idx="4616">
                  <c:v>4616</c:v>
                </c:pt>
                <c:pt idx="4617">
                  <c:v>4617</c:v>
                </c:pt>
                <c:pt idx="4618">
                  <c:v>4618</c:v>
                </c:pt>
                <c:pt idx="4619">
                  <c:v>4619</c:v>
                </c:pt>
                <c:pt idx="4620">
                  <c:v>4620</c:v>
                </c:pt>
                <c:pt idx="4621">
                  <c:v>4621</c:v>
                </c:pt>
                <c:pt idx="4622">
                  <c:v>4622</c:v>
                </c:pt>
                <c:pt idx="4623">
                  <c:v>4623</c:v>
                </c:pt>
                <c:pt idx="4624">
                  <c:v>4624</c:v>
                </c:pt>
                <c:pt idx="4625">
                  <c:v>4625</c:v>
                </c:pt>
                <c:pt idx="4626">
                  <c:v>4626</c:v>
                </c:pt>
                <c:pt idx="4627">
                  <c:v>4627</c:v>
                </c:pt>
                <c:pt idx="4628">
                  <c:v>4628</c:v>
                </c:pt>
                <c:pt idx="4629">
                  <c:v>4629</c:v>
                </c:pt>
                <c:pt idx="4630">
                  <c:v>4630</c:v>
                </c:pt>
                <c:pt idx="4631">
                  <c:v>4631</c:v>
                </c:pt>
                <c:pt idx="4632">
                  <c:v>4632</c:v>
                </c:pt>
                <c:pt idx="4633">
                  <c:v>4633</c:v>
                </c:pt>
                <c:pt idx="4634">
                  <c:v>4634</c:v>
                </c:pt>
                <c:pt idx="4635">
                  <c:v>4635</c:v>
                </c:pt>
                <c:pt idx="4636">
                  <c:v>4636</c:v>
                </c:pt>
                <c:pt idx="4637">
                  <c:v>4637</c:v>
                </c:pt>
                <c:pt idx="4638">
                  <c:v>4638</c:v>
                </c:pt>
                <c:pt idx="4639">
                  <c:v>4639</c:v>
                </c:pt>
                <c:pt idx="4640">
                  <c:v>4640</c:v>
                </c:pt>
                <c:pt idx="4641">
                  <c:v>4641</c:v>
                </c:pt>
                <c:pt idx="4642">
                  <c:v>4642</c:v>
                </c:pt>
                <c:pt idx="4643">
                  <c:v>4643</c:v>
                </c:pt>
                <c:pt idx="4644">
                  <c:v>4644</c:v>
                </c:pt>
                <c:pt idx="4645">
                  <c:v>4645</c:v>
                </c:pt>
                <c:pt idx="4646">
                  <c:v>4646</c:v>
                </c:pt>
                <c:pt idx="4647">
                  <c:v>4647</c:v>
                </c:pt>
                <c:pt idx="4648">
                  <c:v>4648</c:v>
                </c:pt>
                <c:pt idx="4649">
                  <c:v>4649</c:v>
                </c:pt>
                <c:pt idx="4650">
                  <c:v>4650</c:v>
                </c:pt>
                <c:pt idx="4651">
                  <c:v>4651</c:v>
                </c:pt>
                <c:pt idx="4652">
                  <c:v>4652</c:v>
                </c:pt>
                <c:pt idx="4653">
                  <c:v>4653</c:v>
                </c:pt>
                <c:pt idx="4654">
                  <c:v>4654</c:v>
                </c:pt>
                <c:pt idx="4655">
                  <c:v>4655</c:v>
                </c:pt>
                <c:pt idx="4656">
                  <c:v>4656</c:v>
                </c:pt>
                <c:pt idx="4657">
                  <c:v>4657</c:v>
                </c:pt>
                <c:pt idx="4658">
                  <c:v>4658</c:v>
                </c:pt>
                <c:pt idx="4659">
                  <c:v>4659</c:v>
                </c:pt>
                <c:pt idx="4660">
                  <c:v>4660</c:v>
                </c:pt>
                <c:pt idx="4661">
                  <c:v>4661</c:v>
                </c:pt>
                <c:pt idx="4662">
                  <c:v>4662</c:v>
                </c:pt>
                <c:pt idx="4663">
                  <c:v>4663</c:v>
                </c:pt>
                <c:pt idx="4664">
                  <c:v>4664</c:v>
                </c:pt>
                <c:pt idx="4665">
                  <c:v>4665</c:v>
                </c:pt>
                <c:pt idx="4666">
                  <c:v>4666</c:v>
                </c:pt>
                <c:pt idx="4667">
                  <c:v>4667</c:v>
                </c:pt>
                <c:pt idx="4668">
                  <c:v>4668</c:v>
                </c:pt>
                <c:pt idx="4669">
                  <c:v>4669</c:v>
                </c:pt>
                <c:pt idx="4670">
                  <c:v>4670</c:v>
                </c:pt>
                <c:pt idx="4671">
                  <c:v>4671</c:v>
                </c:pt>
                <c:pt idx="4672">
                  <c:v>4672</c:v>
                </c:pt>
                <c:pt idx="4673">
                  <c:v>4673</c:v>
                </c:pt>
                <c:pt idx="4674">
                  <c:v>4674</c:v>
                </c:pt>
                <c:pt idx="4675">
                  <c:v>4675</c:v>
                </c:pt>
                <c:pt idx="4676">
                  <c:v>4676</c:v>
                </c:pt>
                <c:pt idx="4677">
                  <c:v>4677</c:v>
                </c:pt>
                <c:pt idx="4678">
                  <c:v>4678</c:v>
                </c:pt>
                <c:pt idx="4679">
                  <c:v>4679</c:v>
                </c:pt>
                <c:pt idx="4680">
                  <c:v>4680</c:v>
                </c:pt>
                <c:pt idx="4681">
                  <c:v>4681</c:v>
                </c:pt>
                <c:pt idx="4682">
                  <c:v>4682</c:v>
                </c:pt>
                <c:pt idx="4683">
                  <c:v>4683</c:v>
                </c:pt>
                <c:pt idx="4684">
                  <c:v>4684</c:v>
                </c:pt>
                <c:pt idx="4685">
                  <c:v>4685</c:v>
                </c:pt>
                <c:pt idx="4686">
                  <c:v>4686</c:v>
                </c:pt>
                <c:pt idx="4687">
                  <c:v>4687</c:v>
                </c:pt>
                <c:pt idx="4688">
                  <c:v>4688</c:v>
                </c:pt>
                <c:pt idx="4689">
                  <c:v>4689</c:v>
                </c:pt>
                <c:pt idx="4690">
                  <c:v>4690</c:v>
                </c:pt>
                <c:pt idx="4691">
                  <c:v>4691</c:v>
                </c:pt>
                <c:pt idx="4692">
                  <c:v>4692</c:v>
                </c:pt>
                <c:pt idx="4693">
                  <c:v>4693</c:v>
                </c:pt>
                <c:pt idx="4694">
                  <c:v>4694</c:v>
                </c:pt>
                <c:pt idx="4695">
                  <c:v>4695</c:v>
                </c:pt>
                <c:pt idx="4696">
                  <c:v>4696</c:v>
                </c:pt>
                <c:pt idx="4697">
                  <c:v>4697</c:v>
                </c:pt>
                <c:pt idx="4698">
                  <c:v>4698</c:v>
                </c:pt>
                <c:pt idx="4699">
                  <c:v>4699</c:v>
                </c:pt>
                <c:pt idx="4700">
                  <c:v>4700</c:v>
                </c:pt>
                <c:pt idx="4701">
                  <c:v>4701</c:v>
                </c:pt>
                <c:pt idx="4702">
                  <c:v>4702</c:v>
                </c:pt>
                <c:pt idx="4703">
                  <c:v>4703</c:v>
                </c:pt>
                <c:pt idx="4704">
                  <c:v>4704</c:v>
                </c:pt>
                <c:pt idx="4705">
                  <c:v>4705</c:v>
                </c:pt>
                <c:pt idx="4706">
                  <c:v>4706</c:v>
                </c:pt>
                <c:pt idx="4707">
                  <c:v>4707</c:v>
                </c:pt>
                <c:pt idx="4708">
                  <c:v>4708</c:v>
                </c:pt>
                <c:pt idx="4709">
                  <c:v>4709</c:v>
                </c:pt>
                <c:pt idx="4710">
                  <c:v>4710</c:v>
                </c:pt>
                <c:pt idx="4711">
                  <c:v>4711</c:v>
                </c:pt>
                <c:pt idx="4712">
                  <c:v>4712</c:v>
                </c:pt>
                <c:pt idx="4713">
                  <c:v>4713</c:v>
                </c:pt>
                <c:pt idx="4714">
                  <c:v>4714</c:v>
                </c:pt>
                <c:pt idx="4715">
                  <c:v>4715</c:v>
                </c:pt>
                <c:pt idx="4716">
                  <c:v>4716</c:v>
                </c:pt>
                <c:pt idx="4717">
                  <c:v>4717</c:v>
                </c:pt>
                <c:pt idx="4718">
                  <c:v>4718</c:v>
                </c:pt>
                <c:pt idx="4719">
                  <c:v>4719</c:v>
                </c:pt>
                <c:pt idx="4720">
                  <c:v>4720</c:v>
                </c:pt>
                <c:pt idx="4721">
                  <c:v>4721</c:v>
                </c:pt>
                <c:pt idx="4722">
                  <c:v>4722</c:v>
                </c:pt>
                <c:pt idx="4723">
                  <c:v>4723</c:v>
                </c:pt>
                <c:pt idx="4724">
                  <c:v>4724</c:v>
                </c:pt>
                <c:pt idx="4725">
                  <c:v>4725</c:v>
                </c:pt>
                <c:pt idx="4726">
                  <c:v>4726</c:v>
                </c:pt>
                <c:pt idx="4727">
                  <c:v>4727</c:v>
                </c:pt>
                <c:pt idx="4728">
                  <c:v>4728</c:v>
                </c:pt>
                <c:pt idx="4729">
                  <c:v>4729</c:v>
                </c:pt>
                <c:pt idx="4730">
                  <c:v>4730</c:v>
                </c:pt>
                <c:pt idx="4731">
                  <c:v>4731</c:v>
                </c:pt>
                <c:pt idx="4732">
                  <c:v>4732</c:v>
                </c:pt>
                <c:pt idx="4733">
                  <c:v>4733</c:v>
                </c:pt>
                <c:pt idx="4734">
                  <c:v>4734</c:v>
                </c:pt>
                <c:pt idx="4735">
                  <c:v>4735</c:v>
                </c:pt>
                <c:pt idx="4736">
                  <c:v>4736</c:v>
                </c:pt>
                <c:pt idx="4737">
                  <c:v>4737</c:v>
                </c:pt>
                <c:pt idx="4738">
                  <c:v>4738</c:v>
                </c:pt>
                <c:pt idx="4739">
                  <c:v>4739</c:v>
                </c:pt>
                <c:pt idx="4740">
                  <c:v>4740</c:v>
                </c:pt>
                <c:pt idx="4741">
                  <c:v>4741</c:v>
                </c:pt>
                <c:pt idx="4742">
                  <c:v>4742</c:v>
                </c:pt>
                <c:pt idx="4743">
                  <c:v>4743</c:v>
                </c:pt>
                <c:pt idx="4744">
                  <c:v>4744</c:v>
                </c:pt>
                <c:pt idx="4745">
                  <c:v>4745</c:v>
                </c:pt>
                <c:pt idx="4746">
                  <c:v>4746</c:v>
                </c:pt>
                <c:pt idx="4747">
                  <c:v>4747</c:v>
                </c:pt>
                <c:pt idx="4748">
                  <c:v>4748</c:v>
                </c:pt>
                <c:pt idx="4749">
                  <c:v>4749</c:v>
                </c:pt>
                <c:pt idx="4750">
                  <c:v>4750</c:v>
                </c:pt>
                <c:pt idx="4751">
                  <c:v>4751</c:v>
                </c:pt>
                <c:pt idx="4752">
                  <c:v>4752</c:v>
                </c:pt>
                <c:pt idx="4753">
                  <c:v>4753</c:v>
                </c:pt>
                <c:pt idx="4754">
                  <c:v>4754</c:v>
                </c:pt>
                <c:pt idx="4755">
                  <c:v>4755</c:v>
                </c:pt>
                <c:pt idx="4756">
                  <c:v>4756</c:v>
                </c:pt>
                <c:pt idx="4757">
                  <c:v>4757</c:v>
                </c:pt>
                <c:pt idx="4758">
                  <c:v>4758</c:v>
                </c:pt>
                <c:pt idx="4759">
                  <c:v>4759</c:v>
                </c:pt>
                <c:pt idx="4760">
                  <c:v>4760</c:v>
                </c:pt>
                <c:pt idx="4761">
                  <c:v>4761</c:v>
                </c:pt>
                <c:pt idx="4762">
                  <c:v>4762</c:v>
                </c:pt>
                <c:pt idx="4763">
                  <c:v>4763</c:v>
                </c:pt>
                <c:pt idx="4764">
                  <c:v>4764</c:v>
                </c:pt>
                <c:pt idx="4765">
                  <c:v>4765</c:v>
                </c:pt>
                <c:pt idx="4766">
                  <c:v>4766</c:v>
                </c:pt>
                <c:pt idx="4767">
                  <c:v>4767</c:v>
                </c:pt>
                <c:pt idx="4768">
                  <c:v>4768</c:v>
                </c:pt>
                <c:pt idx="4769">
                  <c:v>4769</c:v>
                </c:pt>
                <c:pt idx="4770">
                  <c:v>4770</c:v>
                </c:pt>
                <c:pt idx="4771">
                  <c:v>4771</c:v>
                </c:pt>
                <c:pt idx="4772">
                  <c:v>4772</c:v>
                </c:pt>
                <c:pt idx="4773">
                  <c:v>4773</c:v>
                </c:pt>
                <c:pt idx="4774">
                  <c:v>4774</c:v>
                </c:pt>
                <c:pt idx="4775">
                  <c:v>4775</c:v>
                </c:pt>
                <c:pt idx="4776">
                  <c:v>4776</c:v>
                </c:pt>
                <c:pt idx="4777">
                  <c:v>4777</c:v>
                </c:pt>
                <c:pt idx="4778">
                  <c:v>4778</c:v>
                </c:pt>
                <c:pt idx="4779">
                  <c:v>4779</c:v>
                </c:pt>
                <c:pt idx="4780">
                  <c:v>4780</c:v>
                </c:pt>
                <c:pt idx="4781">
                  <c:v>4781</c:v>
                </c:pt>
                <c:pt idx="4782">
                  <c:v>4782</c:v>
                </c:pt>
                <c:pt idx="4783">
                  <c:v>4783</c:v>
                </c:pt>
                <c:pt idx="4784">
                  <c:v>4784</c:v>
                </c:pt>
                <c:pt idx="4785">
                  <c:v>4785</c:v>
                </c:pt>
                <c:pt idx="4786">
                  <c:v>4786</c:v>
                </c:pt>
                <c:pt idx="4787">
                  <c:v>4787</c:v>
                </c:pt>
                <c:pt idx="4788">
                  <c:v>4788</c:v>
                </c:pt>
                <c:pt idx="4789">
                  <c:v>4789</c:v>
                </c:pt>
                <c:pt idx="4790">
                  <c:v>4790</c:v>
                </c:pt>
                <c:pt idx="4791">
                  <c:v>4791</c:v>
                </c:pt>
                <c:pt idx="4792">
                  <c:v>4792</c:v>
                </c:pt>
                <c:pt idx="4793">
                  <c:v>4793</c:v>
                </c:pt>
                <c:pt idx="4794">
                  <c:v>4794</c:v>
                </c:pt>
                <c:pt idx="4795">
                  <c:v>4795</c:v>
                </c:pt>
                <c:pt idx="4796">
                  <c:v>4796</c:v>
                </c:pt>
                <c:pt idx="4797">
                  <c:v>4797</c:v>
                </c:pt>
                <c:pt idx="4798">
                  <c:v>4798</c:v>
                </c:pt>
                <c:pt idx="4799">
                  <c:v>4799</c:v>
                </c:pt>
                <c:pt idx="4800">
                  <c:v>4800</c:v>
                </c:pt>
                <c:pt idx="4801">
                  <c:v>4801</c:v>
                </c:pt>
                <c:pt idx="4802">
                  <c:v>4802</c:v>
                </c:pt>
                <c:pt idx="4803">
                  <c:v>4803</c:v>
                </c:pt>
                <c:pt idx="4804">
                  <c:v>4804</c:v>
                </c:pt>
                <c:pt idx="4805">
                  <c:v>4805</c:v>
                </c:pt>
                <c:pt idx="4806">
                  <c:v>4806</c:v>
                </c:pt>
                <c:pt idx="4807">
                  <c:v>4807</c:v>
                </c:pt>
                <c:pt idx="4808">
                  <c:v>4808</c:v>
                </c:pt>
                <c:pt idx="4809">
                  <c:v>4809</c:v>
                </c:pt>
                <c:pt idx="4810">
                  <c:v>4810</c:v>
                </c:pt>
                <c:pt idx="4811">
                  <c:v>4811</c:v>
                </c:pt>
                <c:pt idx="4812">
                  <c:v>4812</c:v>
                </c:pt>
                <c:pt idx="4813">
                  <c:v>4813</c:v>
                </c:pt>
                <c:pt idx="4814">
                  <c:v>4814</c:v>
                </c:pt>
                <c:pt idx="4815">
                  <c:v>4815</c:v>
                </c:pt>
                <c:pt idx="4816">
                  <c:v>4816</c:v>
                </c:pt>
                <c:pt idx="4817">
                  <c:v>4817</c:v>
                </c:pt>
                <c:pt idx="4818">
                  <c:v>4818</c:v>
                </c:pt>
                <c:pt idx="4819">
                  <c:v>4819</c:v>
                </c:pt>
                <c:pt idx="4820">
                  <c:v>4820</c:v>
                </c:pt>
                <c:pt idx="4821">
                  <c:v>4821</c:v>
                </c:pt>
                <c:pt idx="4822">
                  <c:v>4822</c:v>
                </c:pt>
                <c:pt idx="4823">
                  <c:v>4823</c:v>
                </c:pt>
                <c:pt idx="4824">
                  <c:v>4824</c:v>
                </c:pt>
                <c:pt idx="4825">
                  <c:v>4825</c:v>
                </c:pt>
                <c:pt idx="4826">
                  <c:v>4826</c:v>
                </c:pt>
                <c:pt idx="4827">
                  <c:v>4827</c:v>
                </c:pt>
                <c:pt idx="4828">
                  <c:v>4828</c:v>
                </c:pt>
                <c:pt idx="4829">
                  <c:v>4829</c:v>
                </c:pt>
                <c:pt idx="4830">
                  <c:v>4830</c:v>
                </c:pt>
                <c:pt idx="4831">
                  <c:v>4831</c:v>
                </c:pt>
                <c:pt idx="4832">
                  <c:v>4832</c:v>
                </c:pt>
                <c:pt idx="4833">
                  <c:v>4833</c:v>
                </c:pt>
                <c:pt idx="4834">
                  <c:v>4834</c:v>
                </c:pt>
                <c:pt idx="4835">
                  <c:v>4835</c:v>
                </c:pt>
                <c:pt idx="4836">
                  <c:v>4836</c:v>
                </c:pt>
                <c:pt idx="4837">
                  <c:v>4837</c:v>
                </c:pt>
                <c:pt idx="4838">
                  <c:v>4838</c:v>
                </c:pt>
                <c:pt idx="4839">
                  <c:v>4839</c:v>
                </c:pt>
                <c:pt idx="4840">
                  <c:v>4840</c:v>
                </c:pt>
                <c:pt idx="4841">
                  <c:v>4841</c:v>
                </c:pt>
                <c:pt idx="4842">
                  <c:v>4842</c:v>
                </c:pt>
                <c:pt idx="4843">
                  <c:v>4843</c:v>
                </c:pt>
                <c:pt idx="4844">
                  <c:v>4844</c:v>
                </c:pt>
                <c:pt idx="4845">
                  <c:v>4845</c:v>
                </c:pt>
                <c:pt idx="4846">
                  <c:v>4846</c:v>
                </c:pt>
                <c:pt idx="4847">
                  <c:v>4847</c:v>
                </c:pt>
                <c:pt idx="4848">
                  <c:v>4848</c:v>
                </c:pt>
                <c:pt idx="4849">
                  <c:v>4849</c:v>
                </c:pt>
                <c:pt idx="4850">
                  <c:v>4850</c:v>
                </c:pt>
                <c:pt idx="4851">
                  <c:v>4851</c:v>
                </c:pt>
                <c:pt idx="4852">
                  <c:v>4852</c:v>
                </c:pt>
                <c:pt idx="4853">
                  <c:v>4853</c:v>
                </c:pt>
                <c:pt idx="4854">
                  <c:v>4854</c:v>
                </c:pt>
                <c:pt idx="4855">
                  <c:v>4855</c:v>
                </c:pt>
                <c:pt idx="4856">
                  <c:v>4856</c:v>
                </c:pt>
                <c:pt idx="4857">
                  <c:v>4857</c:v>
                </c:pt>
                <c:pt idx="4858">
                  <c:v>4858</c:v>
                </c:pt>
                <c:pt idx="4859">
                  <c:v>4859</c:v>
                </c:pt>
                <c:pt idx="4860">
                  <c:v>4860</c:v>
                </c:pt>
                <c:pt idx="4861">
                  <c:v>4861</c:v>
                </c:pt>
                <c:pt idx="4862">
                  <c:v>4862</c:v>
                </c:pt>
                <c:pt idx="4863">
                  <c:v>4863</c:v>
                </c:pt>
                <c:pt idx="4864">
                  <c:v>4864</c:v>
                </c:pt>
                <c:pt idx="4865">
                  <c:v>4865</c:v>
                </c:pt>
                <c:pt idx="4866">
                  <c:v>4866</c:v>
                </c:pt>
                <c:pt idx="4867">
                  <c:v>4867</c:v>
                </c:pt>
                <c:pt idx="4868">
                  <c:v>4868</c:v>
                </c:pt>
                <c:pt idx="4869">
                  <c:v>4869</c:v>
                </c:pt>
                <c:pt idx="4870">
                  <c:v>4870</c:v>
                </c:pt>
                <c:pt idx="4871">
                  <c:v>4871</c:v>
                </c:pt>
                <c:pt idx="4872">
                  <c:v>4872</c:v>
                </c:pt>
                <c:pt idx="4873">
                  <c:v>4873</c:v>
                </c:pt>
                <c:pt idx="4874">
                  <c:v>4874</c:v>
                </c:pt>
                <c:pt idx="4875">
                  <c:v>4875</c:v>
                </c:pt>
                <c:pt idx="4876">
                  <c:v>4876</c:v>
                </c:pt>
                <c:pt idx="4877">
                  <c:v>4877</c:v>
                </c:pt>
                <c:pt idx="4878">
                  <c:v>4878</c:v>
                </c:pt>
                <c:pt idx="4879">
                  <c:v>4879</c:v>
                </c:pt>
                <c:pt idx="4880">
                  <c:v>4880</c:v>
                </c:pt>
                <c:pt idx="4881">
                  <c:v>4881</c:v>
                </c:pt>
                <c:pt idx="4882">
                  <c:v>4882</c:v>
                </c:pt>
                <c:pt idx="4883">
                  <c:v>4883</c:v>
                </c:pt>
                <c:pt idx="4884">
                  <c:v>4884</c:v>
                </c:pt>
                <c:pt idx="4885">
                  <c:v>4885</c:v>
                </c:pt>
                <c:pt idx="4886">
                  <c:v>4886</c:v>
                </c:pt>
                <c:pt idx="4887">
                  <c:v>4887</c:v>
                </c:pt>
                <c:pt idx="4888">
                  <c:v>4888</c:v>
                </c:pt>
                <c:pt idx="4889">
                  <c:v>4889</c:v>
                </c:pt>
                <c:pt idx="4890">
                  <c:v>4890</c:v>
                </c:pt>
                <c:pt idx="4891">
                  <c:v>4891</c:v>
                </c:pt>
                <c:pt idx="4892">
                  <c:v>4892</c:v>
                </c:pt>
                <c:pt idx="4893">
                  <c:v>4893</c:v>
                </c:pt>
                <c:pt idx="4894">
                  <c:v>4894</c:v>
                </c:pt>
                <c:pt idx="4895">
                  <c:v>4895</c:v>
                </c:pt>
                <c:pt idx="4896">
                  <c:v>4896</c:v>
                </c:pt>
                <c:pt idx="4897">
                  <c:v>4897</c:v>
                </c:pt>
                <c:pt idx="4898">
                  <c:v>4898</c:v>
                </c:pt>
                <c:pt idx="4899">
                  <c:v>4899</c:v>
                </c:pt>
                <c:pt idx="4900">
                  <c:v>4900</c:v>
                </c:pt>
                <c:pt idx="4901">
                  <c:v>4901</c:v>
                </c:pt>
                <c:pt idx="4902">
                  <c:v>4902</c:v>
                </c:pt>
                <c:pt idx="4903">
                  <c:v>4903</c:v>
                </c:pt>
                <c:pt idx="4904">
                  <c:v>4904</c:v>
                </c:pt>
                <c:pt idx="4905">
                  <c:v>4905</c:v>
                </c:pt>
                <c:pt idx="4906">
                  <c:v>4906</c:v>
                </c:pt>
                <c:pt idx="4907">
                  <c:v>4907</c:v>
                </c:pt>
                <c:pt idx="4908">
                  <c:v>4908</c:v>
                </c:pt>
                <c:pt idx="4909">
                  <c:v>4909</c:v>
                </c:pt>
                <c:pt idx="4910">
                  <c:v>4910</c:v>
                </c:pt>
                <c:pt idx="4911">
                  <c:v>4911</c:v>
                </c:pt>
                <c:pt idx="4912">
                  <c:v>4912</c:v>
                </c:pt>
                <c:pt idx="4913">
                  <c:v>4913</c:v>
                </c:pt>
                <c:pt idx="4914">
                  <c:v>4914</c:v>
                </c:pt>
                <c:pt idx="4915">
                  <c:v>4915</c:v>
                </c:pt>
                <c:pt idx="4916">
                  <c:v>4916</c:v>
                </c:pt>
                <c:pt idx="4917">
                  <c:v>4917</c:v>
                </c:pt>
                <c:pt idx="4918">
                  <c:v>4918</c:v>
                </c:pt>
                <c:pt idx="4919">
                  <c:v>4919</c:v>
                </c:pt>
                <c:pt idx="4920">
                  <c:v>4920</c:v>
                </c:pt>
                <c:pt idx="4921">
                  <c:v>4921</c:v>
                </c:pt>
                <c:pt idx="4922">
                  <c:v>4922</c:v>
                </c:pt>
                <c:pt idx="4923">
                  <c:v>4923</c:v>
                </c:pt>
                <c:pt idx="4924">
                  <c:v>4924</c:v>
                </c:pt>
                <c:pt idx="4925">
                  <c:v>4925</c:v>
                </c:pt>
                <c:pt idx="4926">
                  <c:v>4926</c:v>
                </c:pt>
                <c:pt idx="4927">
                  <c:v>4927</c:v>
                </c:pt>
                <c:pt idx="4928">
                  <c:v>4928</c:v>
                </c:pt>
                <c:pt idx="4929">
                  <c:v>4929</c:v>
                </c:pt>
                <c:pt idx="4930">
                  <c:v>4930</c:v>
                </c:pt>
                <c:pt idx="4931">
                  <c:v>4931</c:v>
                </c:pt>
                <c:pt idx="4932">
                  <c:v>4932</c:v>
                </c:pt>
                <c:pt idx="4933">
                  <c:v>4933</c:v>
                </c:pt>
                <c:pt idx="4934">
                  <c:v>4934</c:v>
                </c:pt>
                <c:pt idx="4935">
                  <c:v>4935</c:v>
                </c:pt>
                <c:pt idx="4936">
                  <c:v>4936</c:v>
                </c:pt>
                <c:pt idx="4937">
                  <c:v>4937</c:v>
                </c:pt>
                <c:pt idx="4938">
                  <c:v>4938</c:v>
                </c:pt>
                <c:pt idx="4939">
                  <c:v>4939</c:v>
                </c:pt>
                <c:pt idx="4940">
                  <c:v>4940</c:v>
                </c:pt>
                <c:pt idx="4941">
                  <c:v>4941</c:v>
                </c:pt>
                <c:pt idx="4942">
                  <c:v>4942</c:v>
                </c:pt>
                <c:pt idx="4943">
                  <c:v>4943</c:v>
                </c:pt>
                <c:pt idx="4944">
                  <c:v>4944</c:v>
                </c:pt>
                <c:pt idx="4945">
                  <c:v>4945</c:v>
                </c:pt>
                <c:pt idx="4946">
                  <c:v>4946</c:v>
                </c:pt>
                <c:pt idx="4947">
                  <c:v>4947</c:v>
                </c:pt>
                <c:pt idx="4948">
                  <c:v>4948</c:v>
                </c:pt>
                <c:pt idx="4949">
                  <c:v>4949</c:v>
                </c:pt>
                <c:pt idx="4950">
                  <c:v>4950</c:v>
                </c:pt>
                <c:pt idx="4951">
                  <c:v>4951</c:v>
                </c:pt>
                <c:pt idx="4952">
                  <c:v>4952</c:v>
                </c:pt>
                <c:pt idx="4953">
                  <c:v>4953</c:v>
                </c:pt>
                <c:pt idx="4954">
                  <c:v>4954</c:v>
                </c:pt>
                <c:pt idx="4955">
                  <c:v>4955</c:v>
                </c:pt>
                <c:pt idx="4956">
                  <c:v>4956</c:v>
                </c:pt>
                <c:pt idx="4957">
                  <c:v>4957</c:v>
                </c:pt>
                <c:pt idx="4958">
                  <c:v>4958</c:v>
                </c:pt>
                <c:pt idx="4959">
                  <c:v>4959</c:v>
                </c:pt>
                <c:pt idx="4960">
                  <c:v>4960</c:v>
                </c:pt>
                <c:pt idx="4961">
                  <c:v>4961</c:v>
                </c:pt>
                <c:pt idx="4962">
                  <c:v>4962</c:v>
                </c:pt>
                <c:pt idx="4963">
                  <c:v>4963</c:v>
                </c:pt>
                <c:pt idx="4964">
                  <c:v>4964</c:v>
                </c:pt>
                <c:pt idx="4965">
                  <c:v>4965</c:v>
                </c:pt>
                <c:pt idx="4966">
                  <c:v>4966</c:v>
                </c:pt>
                <c:pt idx="4967">
                  <c:v>4967</c:v>
                </c:pt>
                <c:pt idx="4968">
                  <c:v>4968</c:v>
                </c:pt>
                <c:pt idx="4969">
                  <c:v>4969</c:v>
                </c:pt>
                <c:pt idx="4970">
                  <c:v>4970</c:v>
                </c:pt>
                <c:pt idx="4971">
                  <c:v>4971</c:v>
                </c:pt>
                <c:pt idx="4972">
                  <c:v>4972</c:v>
                </c:pt>
                <c:pt idx="4973">
                  <c:v>4973</c:v>
                </c:pt>
                <c:pt idx="4974">
                  <c:v>4974</c:v>
                </c:pt>
                <c:pt idx="4975">
                  <c:v>4975</c:v>
                </c:pt>
                <c:pt idx="4976">
                  <c:v>4976</c:v>
                </c:pt>
                <c:pt idx="4977">
                  <c:v>4977</c:v>
                </c:pt>
                <c:pt idx="4978">
                  <c:v>4978</c:v>
                </c:pt>
                <c:pt idx="4979">
                  <c:v>4979</c:v>
                </c:pt>
                <c:pt idx="4980">
                  <c:v>4980</c:v>
                </c:pt>
                <c:pt idx="4981">
                  <c:v>4981</c:v>
                </c:pt>
                <c:pt idx="4982">
                  <c:v>4982</c:v>
                </c:pt>
                <c:pt idx="4983">
                  <c:v>4983</c:v>
                </c:pt>
                <c:pt idx="4984">
                  <c:v>4984</c:v>
                </c:pt>
                <c:pt idx="4985">
                  <c:v>4985</c:v>
                </c:pt>
                <c:pt idx="4986">
                  <c:v>4986</c:v>
                </c:pt>
                <c:pt idx="4987">
                  <c:v>4987</c:v>
                </c:pt>
                <c:pt idx="4988">
                  <c:v>4988</c:v>
                </c:pt>
                <c:pt idx="4989">
                  <c:v>4989</c:v>
                </c:pt>
                <c:pt idx="4990">
                  <c:v>4990</c:v>
                </c:pt>
                <c:pt idx="4991">
                  <c:v>4991</c:v>
                </c:pt>
                <c:pt idx="4992">
                  <c:v>4992</c:v>
                </c:pt>
                <c:pt idx="4993">
                  <c:v>4993</c:v>
                </c:pt>
                <c:pt idx="4994">
                  <c:v>4994</c:v>
                </c:pt>
                <c:pt idx="4995">
                  <c:v>4995</c:v>
                </c:pt>
                <c:pt idx="4996">
                  <c:v>4996</c:v>
                </c:pt>
                <c:pt idx="4997">
                  <c:v>4997</c:v>
                </c:pt>
                <c:pt idx="4998">
                  <c:v>4998</c:v>
                </c:pt>
                <c:pt idx="4999">
                  <c:v>4999</c:v>
                </c:pt>
                <c:pt idx="5000">
                  <c:v>5000</c:v>
                </c:pt>
                <c:pt idx="5001">
                  <c:v>5001</c:v>
                </c:pt>
                <c:pt idx="5002">
                  <c:v>5002</c:v>
                </c:pt>
                <c:pt idx="5003">
                  <c:v>5003</c:v>
                </c:pt>
                <c:pt idx="5004">
                  <c:v>5004</c:v>
                </c:pt>
                <c:pt idx="5005">
                  <c:v>5005</c:v>
                </c:pt>
                <c:pt idx="5006">
                  <c:v>5006</c:v>
                </c:pt>
                <c:pt idx="5007">
                  <c:v>5007</c:v>
                </c:pt>
                <c:pt idx="5008">
                  <c:v>5008</c:v>
                </c:pt>
                <c:pt idx="5009">
                  <c:v>5009</c:v>
                </c:pt>
                <c:pt idx="5010">
                  <c:v>5010</c:v>
                </c:pt>
                <c:pt idx="5011">
                  <c:v>5011</c:v>
                </c:pt>
                <c:pt idx="5012">
                  <c:v>5012</c:v>
                </c:pt>
                <c:pt idx="5013">
                  <c:v>5013</c:v>
                </c:pt>
                <c:pt idx="5014">
                  <c:v>5014</c:v>
                </c:pt>
                <c:pt idx="5015">
                  <c:v>5015</c:v>
                </c:pt>
                <c:pt idx="5016">
                  <c:v>5016</c:v>
                </c:pt>
                <c:pt idx="5017">
                  <c:v>5017</c:v>
                </c:pt>
                <c:pt idx="5018">
                  <c:v>5018</c:v>
                </c:pt>
                <c:pt idx="5019">
                  <c:v>5019</c:v>
                </c:pt>
                <c:pt idx="5020">
                  <c:v>5020</c:v>
                </c:pt>
                <c:pt idx="5021">
                  <c:v>5021</c:v>
                </c:pt>
                <c:pt idx="5022">
                  <c:v>5022</c:v>
                </c:pt>
                <c:pt idx="5023">
                  <c:v>5023</c:v>
                </c:pt>
                <c:pt idx="5024">
                  <c:v>5024</c:v>
                </c:pt>
                <c:pt idx="5025">
                  <c:v>5025</c:v>
                </c:pt>
                <c:pt idx="5026">
                  <c:v>5026</c:v>
                </c:pt>
                <c:pt idx="5027">
                  <c:v>5027</c:v>
                </c:pt>
                <c:pt idx="5028">
                  <c:v>5028</c:v>
                </c:pt>
                <c:pt idx="5029">
                  <c:v>5029</c:v>
                </c:pt>
                <c:pt idx="5030">
                  <c:v>5030</c:v>
                </c:pt>
                <c:pt idx="5031">
                  <c:v>5031</c:v>
                </c:pt>
                <c:pt idx="5032">
                  <c:v>5032</c:v>
                </c:pt>
                <c:pt idx="5033">
                  <c:v>5033</c:v>
                </c:pt>
                <c:pt idx="5034">
                  <c:v>5034</c:v>
                </c:pt>
                <c:pt idx="5035">
                  <c:v>5035</c:v>
                </c:pt>
                <c:pt idx="5036">
                  <c:v>5036</c:v>
                </c:pt>
                <c:pt idx="5037">
                  <c:v>5037</c:v>
                </c:pt>
                <c:pt idx="5038">
                  <c:v>5038</c:v>
                </c:pt>
                <c:pt idx="5039">
                  <c:v>5039</c:v>
                </c:pt>
                <c:pt idx="5040">
                  <c:v>5040</c:v>
                </c:pt>
                <c:pt idx="5041">
                  <c:v>5041</c:v>
                </c:pt>
                <c:pt idx="5042">
                  <c:v>5042</c:v>
                </c:pt>
                <c:pt idx="5043">
                  <c:v>5043</c:v>
                </c:pt>
                <c:pt idx="5044">
                  <c:v>5044</c:v>
                </c:pt>
                <c:pt idx="5045">
                  <c:v>5045</c:v>
                </c:pt>
                <c:pt idx="5046">
                  <c:v>5046</c:v>
                </c:pt>
                <c:pt idx="5047">
                  <c:v>5047</c:v>
                </c:pt>
                <c:pt idx="5048">
                  <c:v>5048</c:v>
                </c:pt>
                <c:pt idx="5049">
                  <c:v>5049</c:v>
                </c:pt>
                <c:pt idx="5050">
                  <c:v>5050</c:v>
                </c:pt>
                <c:pt idx="5051">
                  <c:v>5051</c:v>
                </c:pt>
                <c:pt idx="5052">
                  <c:v>5052</c:v>
                </c:pt>
                <c:pt idx="5053">
                  <c:v>5053</c:v>
                </c:pt>
                <c:pt idx="5054">
                  <c:v>5054</c:v>
                </c:pt>
                <c:pt idx="5055">
                  <c:v>5055</c:v>
                </c:pt>
                <c:pt idx="5056">
                  <c:v>5056</c:v>
                </c:pt>
                <c:pt idx="5057">
                  <c:v>5057</c:v>
                </c:pt>
                <c:pt idx="5058">
                  <c:v>5058</c:v>
                </c:pt>
                <c:pt idx="5059">
                  <c:v>5059</c:v>
                </c:pt>
                <c:pt idx="5060">
                  <c:v>5060</c:v>
                </c:pt>
                <c:pt idx="5061">
                  <c:v>5061</c:v>
                </c:pt>
                <c:pt idx="5062">
                  <c:v>5062</c:v>
                </c:pt>
                <c:pt idx="5063">
                  <c:v>5063</c:v>
                </c:pt>
                <c:pt idx="5064">
                  <c:v>5064</c:v>
                </c:pt>
                <c:pt idx="5065">
                  <c:v>5065</c:v>
                </c:pt>
                <c:pt idx="5066">
                  <c:v>5066</c:v>
                </c:pt>
                <c:pt idx="5067">
                  <c:v>5067</c:v>
                </c:pt>
                <c:pt idx="5068">
                  <c:v>5068</c:v>
                </c:pt>
                <c:pt idx="5069">
                  <c:v>5069</c:v>
                </c:pt>
                <c:pt idx="5070">
                  <c:v>5070</c:v>
                </c:pt>
                <c:pt idx="5071">
                  <c:v>5071</c:v>
                </c:pt>
                <c:pt idx="5072">
                  <c:v>5072</c:v>
                </c:pt>
                <c:pt idx="5073">
                  <c:v>5073</c:v>
                </c:pt>
                <c:pt idx="5074">
                  <c:v>5074</c:v>
                </c:pt>
                <c:pt idx="5075">
                  <c:v>5075</c:v>
                </c:pt>
                <c:pt idx="5076">
                  <c:v>5076</c:v>
                </c:pt>
                <c:pt idx="5077">
                  <c:v>5077</c:v>
                </c:pt>
                <c:pt idx="5078">
                  <c:v>5078</c:v>
                </c:pt>
                <c:pt idx="5079">
                  <c:v>5079</c:v>
                </c:pt>
                <c:pt idx="5080">
                  <c:v>5080</c:v>
                </c:pt>
                <c:pt idx="5081">
                  <c:v>5081</c:v>
                </c:pt>
                <c:pt idx="5082">
                  <c:v>5082</c:v>
                </c:pt>
                <c:pt idx="5083">
                  <c:v>5083</c:v>
                </c:pt>
                <c:pt idx="5084">
                  <c:v>5084</c:v>
                </c:pt>
                <c:pt idx="5085">
                  <c:v>5085</c:v>
                </c:pt>
                <c:pt idx="5086">
                  <c:v>5086</c:v>
                </c:pt>
                <c:pt idx="5087">
                  <c:v>5087</c:v>
                </c:pt>
                <c:pt idx="5088">
                  <c:v>5088</c:v>
                </c:pt>
                <c:pt idx="5089">
                  <c:v>5089</c:v>
                </c:pt>
                <c:pt idx="5090">
                  <c:v>5090</c:v>
                </c:pt>
                <c:pt idx="5091">
                  <c:v>5091</c:v>
                </c:pt>
                <c:pt idx="5092">
                  <c:v>5092</c:v>
                </c:pt>
                <c:pt idx="5093">
                  <c:v>5093</c:v>
                </c:pt>
                <c:pt idx="5094">
                  <c:v>5094</c:v>
                </c:pt>
                <c:pt idx="5095">
                  <c:v>5095</c:v>
                </c:pt>
                <c:pt idx="5096">
                  <c:v>5096</c:v>
                </c:pt>
                <c:pt idx="5097">
                  <c:v>5097</c:v>
                </c:pt>
                <c:pt idx="5098">
                  <c:v>5098</c:v>
                </c:pt>
                <c:pt idx="5099">
                  <c:v>5099</c:v>
                </c:pt>
                <c:pt idx="5100">
                  <c:v>5100</c:v>
                </c:pt>
                <c:pt idx="5101">
                  <c:v>5101</c:v>
                </c:pt>
                <c:pt idx="5102">
                  <c:v>5102</c:v>
                </c:pt>
                <c:pt idx="5103">
                  <c:v>5103</c:v>
                </c:pt>
                <c:pt idx="5104">
                  <c:v>5104</c:v>
                </c:pt>
                <c:pt idx="5105">
                  <c:v>5105</c:v>
                </c:pt>
                <c:pt idx="5106">
                  <c:v>5106</c:v>
                </c:pt>
                <c:pt idx="5107">
                  <c:v>5107</c:v>
                </c:pt>
                <c:pt idx="5108">
                  <c:v>5108</c:v>
                </c:pt>
                <c:pt idx="5109">
                  <c:v>5109</c:v>
                </c:pt>
                <c:pt idx="5110">
                  <c:v>5110</c:v>
                </c:pt>
                <c:pt idx="5111">
                  <c:v>5111</c:v>
                </c:pt>
                <c:pt idx="5112">
                  <c:v>5112</c:v>
                </c:pt>
                <c:pt idx="5113">
                  <c:v>5113</c:v>
                </c:pt>
                <c:pt idx="5114">
                  <c:v>5114</c:v>
                </c:pt>
                <c:pt idx="5115">
                  <c:v>5115</c:v>
                </c:pt>
                <c:pt idx="5116">
                  <c:v>5116</c:v>
                </c:pt>
                <c:pt idx="5117">
                  <c:v>5117</c:v>
                </c:pt>
                <c:pt idx="5118">
                  <c:v>5118</c:v>
                </c:pt>
                <c:pt idx="5119">
                  <c:v>5119</c:v>
                </c:pt>
                <c:pt idx="5120">
                  <c:v>5120</c:v>
                </c:pt>
                <c:pt idx="5121">
                  <c:v>5121</c:v>
                </c:pt>
                <c:pt idx="5122">
                  <c:v>5122</c:v>
                </c:pt>
                <c:pt idx="5123">
                  <c:v>5123</c:v>
                </c:pt>
                <c:pt idx="5124">
                  <c:v>5124</c:v>
                </c:pt>
                <c:pt idx="5125">
                  <c:v>5125</c:v>
                </c:pt>
                <c:pt idx="5126">
                  <c:v>5126</c:v>
                </c:pt>
                <c:pt idx="5127">
                  <c:v>5127</c:v>
                </c:pt>
                <c:pt idx="5128">
                  <c:v>5128</c:v>
                </c:pt>
                <c:pt idx="5129">
                  <c:v>5129</c:v>
                </c:pt>
                <c:pt idx="5130">
                  <c:v>5130</c:v>
                </c:pt>
                <c:pt idx="5131">
                  <c:v>5131</c:v>
                </c:pt>
                <c:pt idx="5132">
                  <c:v>5132</c:v>
                </c:pt>
                <c:pt idx="5133">
                  <c:v>5133</c:v>
                </c:pt>
                <c:pt idx="5134">
                  <c:v>5134</c:v>
                </c:pt>
                <c:pt idx="5135">
                  <c:v>5135</c:v>
                </c:pt>
                <c:pt idx="5136">
                  <c:v>5136</c:v>
                </c:pt>
                <c:pt idx="5137">
                  <c:v>5137</c:v>
                </c:pt>
                <c:pt idx="5138">
                  <c:v>5138</c:v>
                </c:pt>
                <c:pt idx="5139">
                  <c:v>5139</c:v>
                </c:pt>
                <c:pt idx="5140">
                  <c:v>5140</c:v>
                </c:pt>
                <c:pt idx="5141">
                  <c:v>5141</c:v>
                </c:pt>
                <c:pt idx="5142">
                  <c:v>5142</c:v>
                </c:pt>
                <c:pt idx="5143">
                  <c:v>5143</c:v>
                </c:pt>
                <c:pt idx="5144">
                  <c:v>5144</c:v>
                </c:pt>
                <c:pt idx="5145">
                  <c:v>5145</c:v>
                </c:pt>
                <c:pt idx="5146">
                  <c:v>5146</c:v>
                </c:pt>
                <c:pt idx="5147">
                  <c:v>5147</c:v>
                </c:pt>
                <c:pt idx="5148">
                  <c:v>5148</c:v>
                </c:pt>
                <c:pt idx="5149">
                  <c:v>5149</c:v>
                </c:pt>
                <c:pt idx="5150">
                  <c:v>5150</c:v>
                </c:pt>
                <c:pt idx="5151">
                  <c:v>5151</c:v>
                </c:pt>
                <c:pt idx="5152">
                  <c:v>5152</c:v>
                </c:pt>
                <c:pt idx="5153">
                  <c:v>5153</c:v>
                </c:pt>
                <c:pt idx="5154">
                  <c:v>5154</c:v>
                </c:pt>
                <c:pt idx="5155">
                  <c:v>5155</c:v>
                </c:pt>
                <c:pt idx="5156">
                  <c:v>5156</c:v>
                </c:pt>
                <c:pt idx="5157">
                  <c:v>5157</c:v>
                </c:pt>
                <c:pt idx="5158">
                  <c:v>5158</c:v>
                </c:pt>
                <c:pt idx="5159">
                  <c:v>5159</c:v>
                </c:pt>
                <c:pt idx="5160">
                  <c:v>5160</c:v>
                </c:pt>
                <c:pt idx="5161">
                  <c:v>5161</c:v>
                </c:pt>
                <c:pt idx="5162">
                  <c:v>5162</c:v>
                </c:pt>
                <c:pt idx="5163">
                  <c:v>5163</c:v>
                </c:pt>
                <c:pt idx="5164">
                  <c:v>5164</c:v>
                </c:pt>
                <c:pt idx="5165">
                  <c:v>5165</c:v>
                </c:pt>
                <c:pt idx="5166">
                  <c:v>5166</c:v>
                </c:pt>
                <c:pt idx="5167">
                  <c:v>5167</c:v>
                </c:pt>
                <c:pt idx="5168">
                  <c:v>5168</c:v>
                </c:pt>
                <c:pt idx="5169">
                  <c:v>5169</c:v>
                </c:pt>
                <c:pt idx="5170">
                  <c:v>5170</c:v>
                </c:pt>
                <c:pt idx="5171">
                  <c:v>5171</c:v>
                </c:pt>
                <c:pt idx="5172">
                  <c:v>5172</c:v>
                </c:pt>
                <c:pt idx="5173">
                  <c:v>5173</c:v>
                </c:pt>
                <c:pt idx="5174">
                  <c:v>5174</c:v>
                </c:pt>
                <c:pt idx="5175">
                  <c:v>5175</c:v>
                </c:pt>
                <c:pt idx="5176">
                  <c:v>5176</c:v>
                </c:pt>
                <c:pt idx="5177">
                  <c:v>5177</c:v>
                </c:pt>
                <c:pt idx="5178">
                  <c:v>5178</c:v>
                </c:pt>
                <c:pt idx="5179">
                  <c:v>5179</c:v>
                </c:pt>
                <c:pt idx="5180">
                  <c:v>5180</c:v>
                </c:pt>
                <c:pt idx="5181">
                  <c:v>5181</c:v>
                </c:pt>
                <c:pt idx="5182">
                  <c:v>5182</c:v>
                </c:pt>
                <c:pt idx="5183">
                  <c:v>5183</c:v>
                </c:pt>
                <c:pt idx="5184">
                  <c:v>5184</c:v>
                </c:pt>
                <c:pt idx="5185">
                  <c:v>5185</c:v>
                </c:pt>
                <c:pt idx="5186">
                  <c:v>5186</c:v>
                </c:pt>
                <c:pt idx="5187">
                  <c:v>5187</c:v>
                </c:pt>
                <c:pt idx="5188">
                  <c:v>5188</c:v>
                </c:pt>
                <c:pt idx="5189">
                  <c:v>5189</c:v>
                </c:pt>
                <c:pt idx="5190">
                  <c:v>5190</c:v>
                </c:pt>
                <c:pt idx="5191">
                  <c:v>5191</c:v>
                </c:pt>
                <c:pt idx="5192">
                  <c:v>5192</c:v>
                </c:pt>
                <c:pt idx="5193">
                  <c:v>5193</c:v>
                </c:pt>
                <c:pt idx="5194">
                  <c:v>5194</c:v>
                </c:pt>
                <c:pt idx="5195">
                  <c:v>5195</c:v>
                </c:pt>
                <c:pt idx="5196">
                  <c:v>5196</c:v>
                </c:pt>
                <c:pt idx="5197">
                  <c:v>5197</c:v>
                </c:pt>
                <c:pt idx="5198">
                  <c:v>5198</c:v>
                </c:pt>
                <c:pt idx="5199">
                  <c:v>5199</c:v>
                </c:pt>
                <c:pt idx="5200">
                  <c:v>5200</c:v>
                </c:pt>
                <c:pt idx="5201">
                  <c:v>5201</c:v>
                </c:pt>
                <c:pt idx="5202">
                  <c:v>5202</c:v>
                </c:pt>
                <c:pt idx="5203">
                  <c:v>5203</c:v>
                </c:pt>
                <c:pt idx="5204">
                  <c:v>5204</c:v>
                </c:pt>
                <c:pt idx="5205">
                  <c:v>5205</c:v>
                </c:pt>
                <c:pt idx="5206">
                  <c:v>5206</c:v>
                </c:pt>
                <c:pt idx="5207">
                  <c:v>5207</c:v>
                </c:pt>
                <c:pt idx="5208">
                  <c:v>5208</c:v>
                </c:pt>
                <c:pt idx="5209">
                  <c:v>5209</c:v>
                </c:pt>
                <c:pt idx="5210">
                  <c:v>5210</c:v>
                </c:pt>
                <c:pt idx="5211">
                  <c:v>5211</c:v>
                </c:pt>
                <c:pt idx="5212">
                  <c:v>5212</c:v>
                </c:pt>
                <c:pt idx="5213">
                  <c:v>5213</c:v>
                </c:pt>
                <c:pt idx="5214">
                  <c:v>5214</c:v>
                </c:pt>
                <c:pt idx="5215">
                  <c:v>5215</c:v>
                </c:pt>
                <c:pt idx="5216">
                  <c:v>5216</c:v>
                </c:pt>
                <c:pt idx="5217">
                  <c:v>5217</c:v>
                </c:pt>
                <c:pt idx="5218">
                  <c:v>5218</c:v>
                </c:pt>
                <c:pt idx="5219">
                  <c:v>5219</c:v>
                </c:pt>
                <c:pt idx="5220">
                  <c:v>5220</c:v>
                </c:pt>
                <c:pt idx="5221">
                  <c:v>5221</c:v>
                </c:pt>
                <c:pt idx="5222">
                  <c:v>5222</c:v>
                </c:pt>
                <c:pt idx="5223">
                  <c:v>5223</c:v>
                </c:pt>
                <c:pt idx="5224">
                  <c:v>5224</c:v>
                </c:pt>
                <c:pt idx="5225">
                  <c:v>5225</c:v>
                </c:pt>
                <c:pt idx="5226">
                  <c:v>5226</c:v>
                </c:pt>
                <c:pt idx="5227">
                  <c:v>5227</c:v>
                </c:pt>
                <c:pt idx="5228">
                  <c:v>5228</c:v>
                </c:pt>
                <c:pt idx="5229">
                  <c:v>5229</c:v>
                </c:pt>
                <c:pt idx="5230">
                  <c:v>5230</c:v>
                </c:pt>
                <c:pt idx="5231">
                  <c:v>5231</c:v>
                </c:pt>
                <c:pt idx="5232">
                  <c:v>5232</c:v>
                </c:pt>
                <c:pt idx="5233">
                  <c:v>5233</c:v>
                </c:pt>
                <c:pt idx="5234">
                  <c:v>5234</c:v>
                </c:pt>
                <c:pt idx="5235">
                  <c:v>5235</c:v>
                </c:pt>
                <c:pt idx="5236">
                  <c:v>5236</c:v>
                </c:pt>
                <c:pt idx="5237">
                  <c:v>5237</c:v>
                </c:pt>
                <c:pt idx="5238">
                  <c:v>5238</c:v>
                </c:pt>
                <c:pt idx="5239">
                  <c:v>5239</c:v>
                </c:pt>
                <c:pt idx="5240">
                  <c:v>5240</c:v>
                </c:pt>
                <c:pt idx="5241">
                  <c:v>5241</c:v>
                </c:pt>
                <c:pt idx="5242">
                  <c:v>5242</c:v>
                </c:pt>
                <c:pt idx="5243">
                  <c:v>5243</c:v>
                </c:pt>
                <c:pt idx="5244">
                  <c:v>5244</c:v>
                </c:pt>
                <c:pt idx="5245">
                  <c:v>5245</c:v>
                </c:pt>
                <c:pt idx="5246">
                  <c:v>5246</c:v>
                </c:pt>
                <c:pt idx="5247">
                  <c:v>5247</c:v>
                </c:pt>
                <c:pt idx="5248">
                  <c:v>5248</c:v>
                </c:pt>
                <c:pt idx="5249">
                  <c:v>5249</c:v>
                </c:pt>
                <c:pt idx="5250">
                  <c:v>5250</c:v>
                </c:pt>
                <c:pt idx="5251">
                  <c:v>5251</c:v>
                </c:pt>
                <c:pt idx="5252">
                  <c:v>5252</c:v>
                </c:pt>
                <c:pt idx="5253">
                  <c:v>5253</c:v>
                </c:pt>
                <c:pt idx="5254">
                  <c:v>5254</c:v>
                </c:pt>
                <c:pt idx="5255">
                  <c:v>5255</c:v>
                </c:pt>
                <c:pt idx="5256">
                  <c:v>5256</c:v>
                </c:pt>
                <c:pt idx="5257">
                  <c:v>5257</c:v>
                </c:pt>
                <c:pt idx="5258">
                  <c:v>5258</c:v>
                </c:pt>
                <c:pt idx="5259">
                  <c:v>5259</c:v>
                </c:pt>
                <c:pt idx="5260">
                  <c:v>5260</c:v>
                </c:pt>
                <c:pt idx="5261">
                  <c:v>5261</c:v>
                </c:pt>
                <c:pt idx="5262">
                  <c:v>5262</c:v>
                </c:pt>
                <c:pt idx="5263">
                  <c:v>5263</c:v>
                </c:pt>
                <c:pt idx="5264">
                  <c:v>5264</c:v>
                </c:pt>
                <c:pt idx="5265">
                  <c:v>5265</c:v>
                </c:pt>
                <c:pt idx="5266">
                  <c:v>5266</c:v>
                </c:pt>
                <c:pt idx="5267">
                  <c:v>5267</c:v>
                </c:pt>
                <c:pt idx="5268">
                  <c:v>5268</c:v>
                </c:pt>
                <c:pt idx="5269">
                  <c:v>5269</c:v>
                </c:pt>
                <c:pt idx="5270">
                  <c:v>5270</c:v>
                </c:pt>
                <c:pt idx="5271">
                  <c:v>5271</c:v>
                </c:pt>
                <c:pt idx="5272">
                  <c:v>5272</c:v>
                </c:pt>
                <c:pt idx="5273">
                  <c:v>5273</c:v>
                </c:pt>
                <c:pt idx="5274">
                  <c:v>5274</c:v>
                </c:pt>
                <c:pt idx="5275">
                  <c:v>5275</c:v>
                </c:pt>
                <c:pt idx="5276">
                  <c:v>5276</c:v>
                </c:pt>
                <c:pt idx="5277">
                  <c:v>5277</c:v>
                </c:pt>
                <c:pt idx="5278">
                  <c:v>5278</c:v>
                </c:pt>
                <c:pt idx="5279">
                  <c:v>5279</c:v>
                </c:pt>
                <c:pt idx="5280">
                  <c:v>5280</c:v>
                </c:pt>
                <c:pt idx="5281">
                  <c:v>5281</c:v>
                </c:pt>
                <c:pt idx="5282">
                  <c:v>5282</c:v>
                </c:pt>
                <c:pt idx="5283">
                  <c:v>5283</c:v>
                </c:pt>
                <c:pt idx="5284">
                  <c:v>5284</c:v>
                </c:pt>
                <c:pt idx="5285">
                  <c:v>5285</c:v>
                </c:pt>
                <c:pt idx="5286">
                  <c:v>5286</c:v>
                </c:pt>
                <c:pt idx="5287">
                  <c:v>5287</c:v>
                </c:pt>
                <c:pt idx="5288">
                  <c:v>5288</c:v>
                </c:pt>
                <c:pt idx="5289">
                  <c:v>5289</c:v>
                </c:pt>
                <c:pt idx="5290">
                  <c:v>5290</c:v>
                </c:pt>
                <c:pt idx="5291">
                  <c:v>5291</c:v>
                </c:pt>
                <c:pt idx="5292">
                  <c:v>5292</c:v>
                </c:pt>
                <c:pt idx="5293">
                  <c:v>5293</c:v>
                </c:pt>
                <c:pt idx="5294">
                  <c:v>5294</c:v>
                </c:pt>
                <c:pt idx="5295">
                  <c:v>5295</c:v>
                </c:pt>
                <c:pt idx="5296">
                  <c:v>5296</c:v>
                </c:pt>
                <c:pt idx="5297">
                  <c:v>5297</c:v>
                </c:pt>
                <c:pt idx="5298">
                  <c:v>5298</c:v>
                </c:pt>
                <c:pt idx="5299">
                  <c:v>5299</c:v>
                </c:pt>
                <c:pt idx="5300">
                  <c:v>5300</c:v>
                </c:pt>
                <c:pt idx="5301">
                  <c:v>5301</c:v>
                </c:pt>
                <c:pt idx="5302">
                  <c:v>5302</c:v>
                </c:pt>
                <c:pt idx="5303">
                  <c:v>5303</c:v>
                </c:pt>
                <c:pt idx="5304">
                  <c:v>5304</c:v>
                </c:pt>
                <c:pt idx="5305">
                  <c:v>5305</c:v>
                </c:pt>
                <c:pt idx="5306">
                  <c:v>5306</c:v>
                </c:pt>
                <c:pt idx="5307">
                  <c:v>5307</c:v>
                </c:pt>
                <c:pt idx="5308">
                  <c:v>5308</c:v>
                </c:pt>
                <c:pt idx="5309">
                  <c:v>5309</c:v>
                </c:pt>
                <c:pt idx="5310">
                  <c:v>5310</c:v>
                </c:pt>
                <c:pt idx="5311">
                  <c:v>5311</c:v>
                </c:pt>
                <c:pt idx="5312">
                  <c:v>5312</c:v>
                </c:pt>
                <c:pt idx="5313">
                  <c:v>5313</c:v>
                </c:pt>
                <c:pt idx="5314">
                  <c:v>5314</c:v>
                </c:pt>
                <c:pt idx="5315">
                  <c:v>5315</c:v>
                </c:pt>
                <c:pt idx="5316">
                  <c:v>5316</c:v>
                </c:pt>
                <c:pt idx="5317">
                  <c:v>5317</c:v>
                </c:pt>
                <c:pt idx="5318">
                  <c:v>5318</c:v>
                </c:pt>
                <c:pt idx="5319">
                  <c:v>5319</c:v>
                </c:pt>
                <c:pt idx="5320">
                  <c:v>5320</c:v>
                </c:pt>
                <c:pt idx="5321">
                  <c:v>5321</c:v>
                </c:pt>
                <c:pt idx="5322">
                  <c:v>5322</c:v>
                </c:pt>
                <c:pt idx="5323">
                  <c:v>5323</c:v>
                </c:pt>
                <c:pt idx="5324">
                  <c:v>5324</c:v>
                </c:pt>
                <c:pt idx="5325">
                  <c:v>5325</c:v>
                </c:pt>
                <c:pt idx="5326">
                  <c:v>5326</c:v>
                </c:pt>
                <c:pt idx="5327">
                  <c:v>5327</c:v>
                </c:pt>
                <c:pt idx="5328">
                  <c:v>5328</c:v>
                </c:pt>
                <c:pt idx="5329">
                  <c:v>5329</c:v>
                </c:pt>
                <c:pt idx="5330">
                  <c:v>5330</c:v>
                </c:pt>
                <c:pt idx="5331">
                  <c:v>5331</c:v>
                </c:pt>
                <c:pt idx="5332">
                  <c:v>5332</c:v>
                </c:pt>
                <c:pt idx="5333">
                  <c:v>5333</c:v>
                </c:pt>
                <c:pt idx="5334">
                  <c:v>5334</c:v>
                </c:pt>
                <c:pt idx="5335">
                  <c:v>5335</c:v>
                </c:pt>
                <c:pt idx="5336">
                  <c:v>5336</c:v>
                </c:pt>
                <c:pt idx="5337">
                  <c:v>5337</c:v>
                </c:pt>
                <c:pt idx="5338">
                  <c:v>5338</c:v>
                </c:pt>
                <c:pt idx="5339">
                  <c:v>5339</c:v>
                </c:pt>
                <c:pt idx="5340">
                  <c:v>5340</c:v>
                </c:pt>
                <c:pt idx="5341">
                  <c:v>5341</c:v>
                </c:pt>
                <c:pt idx="5342">
                  <c:v>5342</c:v>
                </c:pt>
                <c:pt idx="5343">
                  <c:v>5343</c:v>
                </c:pt>
                <c:pt idx="5344">
                  <c:v>5344</c:v>
                </c:pt>
                <c:pt idx="5345">
                  <c:v>5345</c:v>
                </c:pt>
                <c:pt idx="5346">
                  <c:v>5346</c:v>
                </c:pt>
                <c:pt idx="5347">
                  <c:v>5347</c:v>
                </c:pt>
                <c:pt idx="5348">
                  <c:v>5348</c:v>
                </c:pt>
                <c:pt idx="5349">
                  <c:v>5349</c:v>
                </c:pt>
                <c:pt idx="5350">
                  <c:v>5350</c:v>
                </c:pt>
                <c:pt idx="5351">
                  <c:v>5351</c:v>
                </c:pt>
                <c:pt idx="5352">
                  <c:v>5352</c:v>
                </c:pt>
                <c:pt idx="5353">
                  <c:v>5353</c:v>
                </c:pt>
                <c:pt idx="5354">
                  <c:v>5354</c:v>
                </c:pt>
                <c:pt idx="5355">
                  <c:v>5355</c:v>
                </c:pt>
                <c:pt idx="5356">
                  <c:v>5356</c:v>
                </c:pt>
                <c:pt idx="5357">
                  <c:v>5357</c:v>
                </c:pt>
                <c:pt idx="5358">
                  <c:v>5358</c:v>
                </c:pt>
                <c:pt idx="5359">
                  <c:v>5359</c:v>
                </c:pt>
                <c:pt idx="5360">
                  <c:v>5360</c:v>
                </c:pt>
                <c:pt idx="5361">
                  <c:v>5361</c:v>
                </c:pt>
                <c:pt idx="5362">
                  <c:v>5362</c:v>
                </c:pt>
                <c:pt idx="5363">
                  <c:v>5363</c:v>
                </c:pt>
                <c:pt idx="5364">
                  <c:v>5364</c:v>
                </c:pt>
                <c:pt idx="5365">
                  <c:v>5365</c:v>
                </c:pt>
                <c:pt idx="5366">
                  <c:v>5366</c:v>
                </c:pt>
                <c:pt idx="5367">
                  <c:v>5367</c:v>
                </c:pt>
                <c:pt idx="5368">
                  <c:v>5368</c:v>
                </c:pt>
                <c:pt idx="5369">
                  <c:v>5369</c:v>
                </c:pt>
                <c:pt idx="5370">
                  <c:v>5370</c:v>
                </c:pt>
                <c:pt idx="5371">
                  <c:v>5371</c:v>
                </c:pt>
                <c:pt idx="5372">
                  <c:v>5372</c:v>
                </c:pt>
                <c:pt idx="5373">
                  <c:v>5373</c:v>
                </c:pt>
                <c:pt idx="5374">
                  <c:v>5374</c:v>
                </c:pt>
                <c:pt idx="5375">
                  <c:v>5375</c:v>
                </c:pt>
                <c:pt idx="5376">
                  <c:v>5376</c:v>
                </c:pt>
                <c:pt idx="5377">
                  <c:v>5377</c:v>
                </c:pt>
                <c:pt idx="5378">
                  <c:v>5378</c:v>
                </c:pt>
                <c:pt idx="5379">
                  <c:v>5379</c:v>
                </c:pt>
                <c:pt idx="5380">
                  <c:v>5380</c:v>
                </c:pt>
                <c:pt idx="5381">
                  <c:v>5381</c:v>
                </c:pt>
                <c:pt idx="5382">
                  <c:v>5382</c:v>
                </c:pt>
                <c:pt idx="5383">
                  <c:v>5383</c:v>
                </c:pt>
                <c:pt idx="5384">
                  <c:v>5384</c:v>
                </c:pt>
                <c:pt idx="5385">
                  <c:v>5385</c:v>
                </c:pt>
                <c:pt idx="5386">
                  <c:v>5386</c:v>
                </c:pt>
                <c:pt idx="5387">
                  <c:v>5387</c:v>
                </c:pt>
                <c:pt idx="5388">
                  <c:v>5388</c:v>
                </c:pt>
                <c:pt idx="5389">
                  <c:v>5389</c:v>
                </c:pt>
                <c:pt idx="5390">
                  <c:v>5390</c:v>
                </c:pt>
                <c:pt idx="5391">
                  <c:v>5391</c:v>
                </c:pt>
                <c:pt idx="5392">
                  <c:v>5392</c:v>
                </c:pt>
                <c:pt idx="5393">
                  <c:v>5393</c:v>
                </c:pt>
                <c:pt idx="5394">
                  <c:v>5394</c:v>
                </c:pt>
                <c:pt idx="5395">
                  <c:v>5395</c:v>
                </c:pt>
                <c:pt idx="5396">
                  <c:v>5396</c:v>
                </c:pt>
                <c:pt idx="5397">
                  <c:v>5397</c:v>
                </c:pt>
                <c:pt idx="5398">
                  <c:v>5398</c:v>
                </c:pt>
                <c:pt idx="5399">
                  <c:v>5399</c:v>
                </c:pt>
                <c:pt idx="5400">
                  <c:v>5400</c:v>
                </c:pt>
                <c:pt idx="5401">
                  <c:v>5401</c:v>
                </c:pt>
                <c:pt idx="5402">
                  <c:v>5402</c:v>
                </c:pt>
                <c:pt idx="5403">
                  <c:v>5403</c:v>
                </c:pt>
                <c:pt idx="5404">
                  <c:v>5404</c:v>
                </c:pt>
                <c:pt idx="5405">
                  <c:v>5405</c:v>
                </c:pt>
                <c:pt idx="5406">
                  <c:v>5406</c:v>
                </c:pt>
                <c:pt idx="5407">
                  <c:v>5407</c:v>
                </c:pt>
                <c:pt idx="5408">
                  <c:v>5408</c:v>
                </c:pt>
                <c:pt idx="5409">
                  <c:v>5409</c:v>
                </c:pt>
                <c:pt idx="5410">
                  <c:v>5410</c:v>
                </c:pt>
                <c:pt idx="5411">
                  <c:v>5411</c:v>
                </c:pt>
                <c:pt idx="5412">
                  <c:v>5412</c:v>
                </c:pt>
                <c:pt idx="5413">
                  <c:v>5413</c:v>
                </c:pt>
                <c:pt idx="5414">
                  <c:v>5414</c:v>
                </c:pt>
                <c:pt idx="5415">
                  <c:v>5415</c:v>
                </c:pt>
                <c:pt idx="5416">
                  <c:v>5416</c:v>
                </c:pt>
                <c:pt idx="5417">
                  <c:v>5417</c:v>
                </c:pt>
                <c:pt idx="5418">
                  <c:v>5418</c:v>
                </c:pt>
                <c:pt idx="5419">
                  <c:v>5419</c:v>
                </c:pt>
                <c:pt idx="5420">
                  <c:v>5420</c:v>
                </c:pt>
                <c:pt idx="5421">
                  <c:v>5421</c:v>
                </c:pt>
                <c:pt idx="5422">
                  <c:v>5422</c:v>
                </c:pt>
                <c:pt idx="5423">
                  <c:v>5423</c:v>
                </c:pt>
                <c:pt idx="5424">
                  <c:v>5424</c:v>
                </c:pt>
                <c:pt idx="5425">
                  <c:v>5425</c:v>
                </c:pt>
                <c:pt idx="5426">
                  <c:v>5426</c:v>
                </c:pt>
                <c:pt idx="5427">
                  <c:v>5427</c:v>
                </c:pt>
                <c:pt idx="5428">
                  <c:v>5428</c:v>
                </c:pt>
                <c:pt idx="5429">
                  <c:v>5429</c:v>
                </c:pt>
                <c:pt idx="5430">
                  <c:v>5430</c:v>
                </c:pt>
                <c:pt idx="5431">
                  <c:v>5431</c:v>
                </c:pt>
                <c:pt idx="5432">
                  <c:v>5432</c:v>
                </c:pt>
                <c:pt idx="5433">
                  <c:v>5433</c:v>
                </c:pt>
                <c:pt idx="5434">
                  <c:v>5434</c:v>
                </c:pt>
                <c:pt idx="5435">
                  <c:v>5435</c:v>
                </c:pt>
                <c:pt idx="5436">
                  <c:v>5436</c:v>
                </c:pt>
                <c:pt idx="5437">
                  <c:v>5437</c:v>
                </c:pt>
                <c:pt idx="5438">
                  <c:v>5438</c:v>
                </c:pt>
                <c:pt idx="5439">
                  <c:v>5439</c:v>
                </c:pt>
                <c:pt idx="5440">
                  <c:v>5440</c:v>
                </c:pt>
                <c:pt idx="5441">
                  <c:v>5441</c:v>
                </c:pt>
                <c:pt idx="5442">
                  <c:v>5442</c:v>
                </c:pt>
                <c:pt idx="5443">
                  <c:v>5443</c:v>
                </c:pt>
                <c:pt idx="5444">
                  <c:v>5444</c:v>
                </c:pt>
                <c:pt idx="5445">
                  <c:v>5445</c:v>
                </c:pt>
                <c:pt idx="5446">
                  <c:v>5446</c:v>
                </c:pt>
                <c:pt idx="5447">
                  <c:v>5447</c:v>
                </c:pt>
                <c:pt idx="5448">
                  <c:v>5448</c:v>
                </c:pt>
                <c:pt idx="5449">
                  <c:v>5449</c:v>
                </c:pt>
                <c:pt idx="5450">
                  <c:v>5450</c:v>
                </c:pt>
                <c:pt idx="5451">
                  <c:v>5451</c:v>
                </c:pt>
                <c:pt idx="5452">
                  <c:v>5452</c:v>
                </c:pt>
                <c:pt idx="5453">
                  <c:v>5453</c:v>
                </c:pt>
                <c:pt idx="5454">
                  <c:v>5454</c:v>
                </c:pt>
                <c:pt idx="5455">
                  <c:v>5455</c:v>
                </c:pt>
                <c:pt idx="5456">
                  <c:v>5456</c:v>
                </c:pt>
                <c:pt idx="5457">
                  <c:v>5457</c:v>
                </c:pt>
                <c:pt idx="5458">
                  <c:v>5458</c:v>
                </c:pt>
                <c:pt idx="5459">
                  <c:v>5459</c:v>
                </c:pt>
                <c:pt idx="5460">
                  <c:v>5460</c:v>
                </c:pt>
                <c:pt idx="5461">
                  <c:v>5461</c:v>
                </c:pt>
                <c:pt idx="5462">
                  <c:v>5462</c:v>
                </c:pt>
                <c:pt idx="5463">
                  <c:v>5463</c:v>
                </c:pt>
                <c:pt idx="5464">
                  <c:v>5464</c:v>
                </c:pt>
                <c:pt idx="5465">
                  <c:v>5465</c:v>
                </c:pt>
                <c:pt idx="5466">
                  <c:v>5466</c:v>
                </c:pt>
                <c:pt idx="5467">
                  <c:v>5467</c:v>
                </c:pt>
                <c:pt idx="5468">
                  <c:v>5468</c:v>
                </c:pt>
                <c:pt idx="5469">
                  <c:v>5469</c:v>
                </c:pt>
                <c:pt idx="5470">
                  <c:v>5470</c:v>
                </c:pt>
                <c:pt idx="5471">
                  <c:v>5471</c:v>
                </c:pt>
                <c:pt idx="5472">
                  <c:v>5472</c:v>
                </c:pt>
                <c:pt idx="5473">
                  <c:v>5473</c:v>
                </c:pt>
                <c:pt idx="5474">
                  <c:v>5474</c:v>
                </c:pt>
                <c:pt idx="5475">
                  <c:v>5475</c:v>
                </c:pt>
                <c:pt idx="5476">
                  <c:v>5476</c:v>
                </c:pt>
                <c:pt idx="5477">
                  <c:v>5477</c:v>
                </c:pt>
                <c:pt idx="5478">
                  <c:v>5478</c:v>
                </c:pt>
                <c:pt idx="5479">
                  <c:v>5479</c:v>
                </c:pt>
                <c:pt idx="5480">
                  <c:v>5480</c:v>
                </c:pt>
                <c:pt idx="5481">
                  <c:v>5481</c:v>
                </c:pt>
                <c:pt idx="5482">
                  <c:v>5482</c:v>
                </c:pt>
                <c:pt idx="5483">
                  <c:v>5483</c:v>
                </c:pt>
                <c:pt idx="5484">
                  <c:v>5484</c:v>
                </c:pt>
                <c:pt idx="5485">
                  <c:v>5485</c:v>
                </c:pt>
                <c:pt idx="5486">
                  <c:v>5486</c:v>
                </c:pt>
                <c:pt idx="5487">
                  <c:v>5487</c:v>
                </c:pt>
                <c:pt idx="5488">
                  <c:v>5488</c:v>
                </c:pt>
                <c:pt idx="5489">
                  <c:v>5489</c:v>
                </c:pt>
                <c:pt idx="5490">
                  <c:v>5490</c:v>
                </c:pt>
                <c:pt idx="5491">
                  <c:v>5491</c:v>
                </c:pt>
                <c:pt idx="5492">
                  <c:v>5492</c:v>
                </c:pt>
                <c:pt idx="5493">
                  <c:v>5493</c:v>
                </c:pt>
                <c:pt idx="5494">
                  <c:v>5494</c:v>
                </c:pt>
                <c:pt idx="5495">
                  <c:v>5495</c:v>
                </c:pt>
                <c:pt idx="5496">
                  <c:v>5496</c:v>
                </c:pt>
                <c:pt idx="5497">
                  <c:v>5497</c:v>
                </c:pt>
                <c:pt idx="5498">
                  <c:v>5498</c:v>
                </c:pt>
                <c:pt idx="5499">
                  <c:v>5499</c:v>
                </c:pt>
                <c:pt idx="5500">
                  <c:v>5500</c:v>
                </c:pt>
                <c:pt idx="5501">
                  <c:v>5501</c:v>
                </c:pt>
                <c:pt idx="5502">
                  <c:v>5502</c:v>
                </c:pt>
                <c:pt idx="5503">
                  <c:v>5503</c:v>
                </c:pt>
                <c:pt idx="5504">
                  <c:v>5504</c:v>
                </c:pt>
                <c:pt idx="5505">
                  <c:v>5505</c:v>
                </c:pt>
                <c:pt idx="5506">
                  <c:v>5506</c:v>
                </c:pt>
                <c:pt idx="5507">
                  <c:v>5507</c:v>
                </c:pt>
                <c:pt idx="5508">
                  <c:v>5508</c:v>
                </c:pt>
                <c:pt idx="5509">
                  <c:v>5509</c:v>
                </c:pt>
                <c:pt idx="5510">
                  <c:v>5510</c:v>
                </c:pt>
                <c:pt idx="5511">
                  <c:v>5511</c:v>
                </c:pt>
                <c:pt idx="5512">
                  <c:v>5512</c:v>
                </c:pt>
                <c:pt idx="5513">
                  <c:v>5513</c:v>
                </c:pt>
                <c:pt idx="5514">
                  <c:v>5514</c:v>
                </c:pt>
                <c:pt idx="5515">
                  <c:v>5515</c:v>
                </c:pt>
                <c:pt idx="5516">
                  <c:v>5516</c:v>
                </c:pt>
                <c:pt idx="5517">
                  <c:v>5517</c:v>
                </c:pt>
                <c:pt idx="5518">
                  <c:v>5518</c:v>
                </c:pt>
                <c:pt idx="5519">
                  <c:v>5519</c:v>
                </c:pt>
                <c:pt idx="5520">
                  <c:v>5520</c:v>
                </c:pt>
                <c:pt idx="5521">
                  <c:v>5521</c:v>
                </c:pt>
                <c:pt idx="5522">
                  <c:v>5522</c:v>
                </c:pt>
                <c:pt idx="5523">
                  <c:v>5523</c:v>
                </c:pt>
                <c:pt idx="5524">
                  <c:v>5524</c:v>
                </c:pt>
                <c:pt idx="5525">
                  <c:v>5525</c:v>
                </c:pt>
                <c:pt idx="5526">
                  <c:v>5526</c:v>
                </c:pt>
                <c:pt idx="5527">
                  <c:v>5527</c:v>
                </c:pt>
                <c:pt idx="5528">
                  <c:v>5528</c:v>
                </c:pt>
                <c:pt idx="5529">
                  <c:v>5529</c:v>
                </c:pt>
                <c:pt idx="5530">
                  <c:v>5530</c:v>
                </c:pt>
                <c:pt idx="5531">
                  <c:v>5531</c:v>
                </c:pt>
                <c:pt idx="5532">
                  <c:v>5532</c:v>
                </c:pt>
                <c:pt idx="5533">
                  <c:v>5533</c:v>
                </c:pt>
                <c:pt idx="5534">
                  <c:v>5534</c:v>
                </c:pt>
                <c:pt idx="5535">
                  <c:v>5535</c:v>
                </c:pt>
                <c:pt idx="5536">
                  <c:v>5536</c:v>
                </c:pt>
                <c:pt idx="5537">
                  <c:v>5537</c:v>
                </c:pt>
                <c:pt idx="5538">
                  <c:v>5538</c:v>
                </c:pt>
                <c:pt idx="5539">
                  <c:v>5539</c:v>
                </c:pt>
                <c:pt idx="5540">
                  <c:v>5540</c:v>
                </c:pt>
                <c:pt idx="5541">
                  <c:v>5541</c:v>
                </c:pt>
                <c:pt idx="5542">
                  <c:v>5542</c:v>
                </c:pt>
                <c:pt idx="5543">
                  <c:v>5543</c:v>
                </c:pt>
                <c:pt idx="5544">
                  <c:v>5544</c:v>
                </c:pt>
                <c:pt idx="5545">
                  <c:v>5545</c:v>
                </c:pt>
                <c:pt idx="5546">
                  <c:v>5546</c:v>
                </c:pt>
                <c:pt idx="5547">
                  <c:v>5547</c:v>
                </c:pt>
                <c:pt idx="5548">
                  <c:v>5548</c:v>
                </c:pt>
                <c:pt idx="5549">
                  <c:v>5549</c:v>
                </c:pt>
                <c:pt idx="5550">
                  <c:v>5550</c:v>
                </c:pt>
                <c:pt idx="5551">
                  <c:v>5551</c:v>
                </c:pt>
                <c:pt idx="5552">
                  <c:v>5552</c:v>
                </c:pt>
                <c:pt idx="5553">
                  <c:v>5553</c:v>
                </c:pt>
                <c:pt idx="5554">
                  <c:v>5554</c:v>
                </c:pt>
                <c:pt idx="5555">
                  <c:v>5555</c:v>
                </c:pt>
                <c:pt idx="5556">
                  <c:v>5556</c:v>
                </c:pt>
                <c:pt idx="5557">
                  <c:v>5557</c:v>
                </c:pt>
                <c:pt idx="5558">
                  <c:v>5558</c:v>
                </c:pt>
                <c:pt idx="5559">
                  <c:v>5559</c:v>
                </c:pt>
                <c:pt idx="5560">
                  <c:v>5560</c:v>
                </c:pt>
                <c:pt idx="5561">
                  <c:v>5561</c:v>
                </c:pt>
                <c:pt idx="5562">
                  <c:v>5562</c:v>
                </c:pt>
                <c:pt idx="5563">
                  <c:v>5563</c:v>
                </c:pt>
                <c:pt idx="5564">
                  <c:v>5564</c:v>
                </c:pt>
                <c:pt idx="5565">
                  <c:v>5565</c:v>
                </c:pt>
                <c:pt idx="5566">
                  <c:v>5566</c:v>
                </c:pt>
                <c:pt idx="5567">
                  <c:v>5567</c:v>
                </c:pt>
                <c:pt idx="5568">
                  <c:v>5568</c:v>
                </c:pt>
                <c:pt idx="5569">
                  <c:v>5569</c:v>
                </c:pt>
                <c:pt idx="5570">
                  <c:v>5570</c:v>
                </c:pt>
                <c:pt idx="5571">
                  <c:v>5571</c:v>
                </c:pt>
                <c:pt idx="5572">
                  <c:v>5572</c:v>
                </c:pt>
                <c:pt idx="5573">
                  <c:v>5573</c:v>
                </c:pt>
                <c:pt idx="5574">
                  <c:v>5574</c:v>
                </c:pt>
                <c:pt idx="5575">
                  <c:v>5575</c:v>
                </c:pt>
                <c:pt idx="5576">
                  <c:v>5576</c:v>
                </c:pt>
                <c:pt idx="5577">
                  <c:v>5577</c:v>
                </c:pt>
                <c:pt idx="5578">
                  <c:v>5578</c:v>
                </c:pt>
                <c:pt idx="5579">
                  <c:v>5579</c:v>
                </c:pt>
                <c:pt idx="5580">
                  <c:v>5580</c:v>
                </c:pt>
                <c:pt idx="5581">
                  <c:v>5581</c:v>
                </c:pt>
                <c:pt idx="5582">
                  <c:v>5582</c:v>
                </c:pt>
                <c:pt idx="5583">
                  <c:v>5583</c:v>
                </c:pt>
                <c:pt idx="5584">
                  <c:v>5584</c:v>
                </c:pt>
                <c:pt idx="5585">
                  <c:v>5585</c:v>
                </c:pt>
                <c:pt idx="5586">
                  <c:v>5586</c:v>
                </c:pt>
                <c:pt idx="5587">
                  <c:v>5587</c:v>
                </c:pt>
                <c:pt idx="5588">
                  <c:v>5588</c:v>
                </c:pt>
                <c:pt idx="5589">
                  <c:v>5589</c:v>
                </c:pt>
                <c:pt idx="5590">
                  <c:v>5590</c:v>
                </c:pt>
                <c:pt idx="5591">
                  <c:v>5591</c:v>
                </c:pt>
                <c:pt idx="5592">
                  <c:v>5592</c:v>
                </c:pt>
                <c:pt idx="5593">
                  <c:v>5593</c:v>
                </c:pt>
                <c:pt idx="5594">
                  <c:v>5594</c:v>
                </c:pt>
                <c:pt idx="5595">
                  <c:v>5595</c:v>
                </c:pt>
                <c:pt idx="5596">
                  <c:v>5596</c:v>
                </c:pt>
                <c:pt idx="5597">
                  <c:v>5597</c:v>
                </c:pt>
                <c:pt idx="5598">
                  <c:v>5598</c:v>
                </c:pt>
                <c:pt idx="5599">
                  <c:v>5599</c:v>
                </c:pt>
                <c:pt idx="5600">
                  <c:v>5600</c:v>
                </c:pt>
                <c:pt idx="5601">
                  <c:v>5601</c:v>
                </c:pt>
                <c:pt idx="5602">
                  <c:v>5602</c:v>
                </c:pt>
                <c:pt idx="5603">
                  <c:v>5603</c:v>
                </c:pt>
                <c:pt idx="5604">
                  <c:v>5604</c:v>
                </c:pt>
                <c:pt idx="5605">
                  <c:v>5605</c:v>
                </c:pt>
                <c:pt idx="5606">
                  <c:v>5606</c:v>
                </c:pt>
                <c:pt idx="5607">
                  <c:v>5607</c:v>
                </c:pt>
                <c:pt idx="5608">
                  <c:v>5608</c:v>
                </c:pt>
                <c:pt idx="5609">
                  <c:v>5609</c:v>
                </c:pt>
                <c:pt idx="5610">
                  <c:v>5610</c:v>
                </c:pt>
                <c:pt idx="5611">
                  <c:v>5611</c:v>
                </c:pt>
                <c:pt idx="5612">
                  <c:v>5612</c:v>
                </c:pt>
                <c:pt idx="5613">
                  <c:v>5613</c:v>
                </c:pt>
                <c:pt idx="5614">
                  <c:v>5614</c:v>
                </c:pt>
                <c:pt idx="5615">
                  <c:v>5615</c:v>
                </c:pt>
                <c:pt idx="5616">
                  <c:v>5616</c:v>
                </c:pt>
                <c:pt idx="5617">
                  <c:v>5617</c:v>
                </c:pt>
                <c:pt idx="5618">
                  <c:v>5618</c:v>
                </c:pt>
                <c:pt idx="5619">
                  <c:v>5619</c:v>
                </c:pt>
                <c:pt idx="5620">
                  <c:v>5620</c:v>
                </c:pt>
                <c:pt idx="5621">
                  <c:v>5621</c:v>
                </c:pt>
                <c:pt idx="5622">
                  <c:v>5622</c:v>
                </c:pt>
                <c:pt idx="5623">
                  <c:v>5623</c:v>
                </c:pt>
                <c:pt idx="5624">
                  <c:v>5624</c:v>
                </c:pt>
                <c:pt idx="5625">
                  <c:v>5625</c:v>
                </c:pt>
                <c:pt idx="5626">
                  <c:v>5626</c:v>
                </c:pt>
                <c:pt idx="5627">
                  <c:v>5627</c:v>
                </c:pt>
                <c:pt idx="5628">
                  <c:v>5628</c:v>
                </c:pt>
                <c:pt idx="5629">
                  <c:v>5629</c:v>
                </c:pt>
                <c:pt idx="5630">
                  <c:v>5630</c:v>
                </c:pt>
                <c:pt idx="5631">
                  <c:v>5631</c:v>
                </c:pt>
                <c:pt idx="5632">
                  <c:v>5632</c:v>
                </c:pt>
                <c:pt idx="5633">
                  <c:v>5633</c:v>
                </c:pt>
                <c:pt idx="5634">
                  <c:v>5634</c:v>
                </c:pt>
                <c:pt idx="5635">
                  <c:v>5635</c:v>
                </c:pt>
                <c:pt idx="5636">
                  <c:v>5636</c:v>
                </c:pt>
                <c:pt idx="5637">
                  <c:v>5637</c:v>
                </c:pt>
                <c:pt idx="5638">
                  <c:v>5638</c:v>
                </c:pt>
                <c:pt idx="5639">
                  <c:v>5639</c:v>
                </c:pt>
                <c:pt idx="5640">
                  <c:v>5640</c:v>
                </c:pt>
                <c:pt idx="5641">
                  <c:v>5641</c:v>
                </c:pt>
                <c:pt idx="5642">
                  <c:v>5642</c:v>
                </c:pt>
                <c:pt idx="5643">
                  <c:v>5643</c:v>
                </c:pt>
                <c:pt idx="5644">
                  <c:v>5644</c:v>
                </c:pt>
                <c:pt idx="5645">
                  <c:v>5645</c:v>
                </c:pt>
                <c:pt idx="5646">
                  <c:v>5646</c:v>
                </c:pt>
                <c:pt idx="5647">
                  <c:v>5647</c:v>
                </c:pt>
                <c:pt idx="5648">
                  <c:v>5648</c:v>
                </c:pt>
                <c:pt idx="5649">
                  <c:v>5649</c:v>
                </c:pt>
                <c:pt idx="5650">
                  <c:v>5650</c:v>
                </c:pt>
                <c:pt idx="5651">
                  <c:v>5651</c:v>
                </c:pt>
                <c:pt idx="5652">
                  <c:v>5652</c:v>
                </c:pt>
                <c:pt idx="5653">
                  <c:v>5653</c:v>
                </c:pt>
                <c:pt idx="5654">
                  <c:v>5654</c:v>
                </c:pt>
                <c:pt idx="5655">
                  <c:v>5655</c:v>
                </c:pt>
                <c:pt idx="5656">
                  <c:v>5656</c:v>
                </c:pt>
                <c:pt idx="5657">
                  <c:v>5657</c:v>
                </c:pt>
                <c:pt idx="5658">
                  <c:v>5658</c:v>
                </c:pt>
                <c:pt idx="5659">
                  <c:v>5659</c:v>
                </c:pt>
                <c:pt idx="5660">
                  <c:v>5660</c:v>
                </c:pt>
                <c:pt idx="5661">
                  <c:v>5661</c:v>
                </c:pt>
                <c:pt idx="5662">
                  <c:v>5662</c:v>
                </c:pt>
                <c:pt idx="5663">
                  <c:v>5663</c:v>
                </c:pt>
                <c:pt idx="5664">
                  <c:v>5664</c:v>
                </c:pt>
                <c:pt idx="5665">
                  <c:v>5665</c:v>
                </c:pt>
                <c:pt idx="5666">
                  <c:v>5666</c:v>
                </c:pt>
                <c:pt idx="5667">
                  <c:v>5667</c:v>
                </c:pt>
                <c:pt idx="5668">
                  <c:v>5668</c:v>
                </c:pt>
                <c:pt idx="5669">
                  <c:v>5669</c:v>
                </c:pt>
                <c:pt idx="5670">
                  <c:v>5670</c:v>
                </c:pt>
                <c:pt idx="5671">
                  <c:v>5671</c:v>
                </c:pt>
                <c:pt idx="5672">
                  <c:v>5672</c:v>
                </c:pt>
                <c:pt idx="5673">
                  <c:v>5673</c:v>
                </c:pt>
                <c:pt idx="5674">
                  <c:v>5674</c:v>
                </c:pt>
                <c:pt idx="5675">
                  <c:v>5675</c:v>
                </c:pt>
                <c:pt idx="5676">
                  <c:v>5676</c:v>
                </c:pt>
                <c:pt idx="5677">
                  <c:v>5677</c:v>
                </c:pt>
                <c:pt idx="5678">
                  <c:v>5678</c:v>
                </c:pt>
                <c:pt idx="5679">
                  <c:v>5679</c:v>
                </c:pt>
                <c:pt idx="5680">
                  <c:v>5680</c:v>
                </c:pt>
                <c:pt idx="5681">
                  <c:v>5681</c:v>
                </c:pt>
                <c:pt idx="5682">
                  <c:v>5682</c:v>
                </c:pt>
                <c:pt idx="5683">
                  <c:v>5683</c:v>
                </c:pt>
                <c:pt idx="5684">
                  <c:v>5684</c:v>
                </c:pt>
                <c:pt idx="5685">
                  <c:v>5685</c:v>
                </c:pt>
                <c:pt idx="5686">
                  <c:v>5686</c:v>
                </c:pt>
                <c:pt idx="5687">
                  <c:v>5687</c:v>
                </c:pt>
                <c:pt idx="5688">
                  <c:v>5688</c:v>
                </c:pt>
                <c:pt idx="5689">
                  <c:v>5689</c:v>
                </c:pt>
                <c:pt idx="5690">
                  <c:v>5690</c:v>
                </c:pt>
                <c:pt idx="5691">
                  <c:v>5691</c:v>
                </c:pt>
                <c:pt idx="5692">
                  <c:v>5692</c:v>
                </c:pt>
                <c:pt idx="5693">
                  <c:v>5693</c:v>
                </c:pt>
                <c:pt idx="5694">
                  <c:v>5694</c:v>
                </c:pt>
                <c:pt idx="5695">
                  <c:v>5695</c:v>
                </c:pt>
                <c:pt idx="5696">
                  <c:v>5696</c:v>
                </c:pt>
                <c:pt idx="5697">
                  <c:v>5697</c:v>
                </c:pt>
                <c:pt idx="5698">
                  <c:v>5698</c:v>
                </c:pt>
                <c:pt idx="5699">
                  <c:v>5699</c:v>
                </c:pt>
                <c:pt idx="5700">
                  <c:v>5700</c:v>
                </c:pt>
                <c:pt idx="5701">
                  <c:v>5701</c:v>
                </c:pt>
                <c:pt idx="5702">
                  <c:v>5702</c:v>
                </c:pt>
                <c:pt idx="5703">
                  <c:v>5703</c:v>
                </c:pt>
                <c:pt idx="5704">
                  <c:v>5704</c:v>
                </c:pt>
                <c:pt idx="5705">
                  <c:v>5705</c:v>
                </c:pt>
                <c:pt idx="5706">
                  <c:v>5706</c:v>
                </c:pt>
                <c:pt idx="5707">
                  <c:v>5707</c:v>
                </c:pt>
                <c:pt idx="5708">
                  <c:v>5708</c:v>
                </c:pt>
                <c:pt idx="5709">
                  <c:v>5709</c:v>
                </c:pt>
                <c:pt idx="5710">
                  <c:v>5710</c:v>
                </c:pt>
                <c:pt idx="5711">
                  <c:v>5711</c:v>
                </c:pt>
                <c:pt idx="5712">
                  <c:v>5712</c:v>
                </c:pt>
                <c:pt idx="5713">
                  <c:v>5713</c:v>
                </c:pt>
                <c:pt idx="5714">
                  <c:v>5714</c:v>
                </c:pt>
                <c:pt idx="5715">
                  <c:v>5715</c:v>
                </c:pt>
                <c:pt idx="5716">
                  <c:v>5716</c:v>
                </c:pt>
                <c:pt idx="5717">
                  <c:v>5717</c:v>
                </c:pt>
                <c:pt idx="5718">
                  <c:v>5718</c:v>
                </c:pt>
                <c:pt idx="5719">
                  <c:v>5719</c:v>
                </c:pt>
                <c:pt idx="5720">
                  <c:v>5720</c:v>
                </c:pt>
                <c:pt idx="5721">
                  <c:v>5721</c:v>
                </c:pt>
                <c:pt idx="5722">
                  <c:v>5722</c:v>
                </c:pt>
                <c:pt idx="5723">
                  <c:v>5723</c:v>
                </c:pt>
                <c:pt idx="5724">
                  <c:v>5724</c:v>
                </c:pt>
                <c:pt idx="5725">
                  <c:v>5725</c:v>
                </c:pt>
                <c:pt idx="5726">
                  <c:v>5726</c:v>
                </c:pt>
                <c:pt idx="5727">
                  <c:v>5727</c:v>
                </c:pt>
                <c:pt idx="5728">
                  <c:v>5728</c:v>
                </c:pt>
                <c:pt idx="5729">
                  <c:v>5729</c:v>
                </c:pt>
                <c:pt idx="5730">
                  <c:v>5730</c:v>
                </c:pt>
                <c:pt idx="5731">
                  <c:v>5731</c:v>
                </c:pt>
                <c:pt idx="5732">
                  <c:v>5732</c:v>
                </c:pt>
                <c:pt idx="5733">
                  <c:v>5733</c:v>
                </c:pt>
                <c:pt idx="5734">
                  <c:v>5734</c:v>
                </c:pt>
                <c:pt idx="5735">
                  <c:v>5735</c:v>
                </c:pt>
                <c:pt idx="5736">
                  <c:v>5736</c:v>
                </c:pt>
                <c:pt idx="5737">
                  <c:v>5737</c:v>
                </c:pt>
                <c:pt idx="5738">
                  <c:v>5738</c:v>
                </c:pt>
                <c:pt idx="5739">
                  <c:v>5739</c:v>
                </c:pt>
                <c:pt idx="5740">
                  <c:v>5740</c:v>
                </c:pt>
                <c:pt idx="5741">
                  <c:v>5741</c:v>
                </c:pt>
                <c:pt idx="5742">
                  <c:v>5742</c:v>
                </c:pt>
                <c:pt idx="5743">
                  <c:v>5743</c:v>
                </c:pt>
                <c:pt idx="5744">
                  <c:v>5744</c:v>
                </c:pt>
                <c:pt idx="5745">
                  <c:v>5745</c:v>
                </c:pt>
                <c:pt idx="5746">
                  <c:v>5746</c:v>
                </c:pt>
                <c:pt idx="5747">
                  <c:v>5747</c:v>
                </c:pt>
                <c:pt idx="5748">
                  <c:v>5748</c:v>
                </c:pt>
                <c:pt idx="5749">
                  <c:v>5749</c:v>
                </c:pt>
                <c:pt idx="5750">
                  <c:v>5750</c:v>
                </c:pt>
                <c:pt idx="5751">
                  <c:v>5751</c:v>
                </c:pt>
                <c:pt idx="5752">
                  <c:v>5752</c:v>
                </c:pt>
                <c:pt idx="5753">
                  <c:v>5753</c:v>
                </c:pt>
                <c:pt idx="5754">
                  <c:v>5754</c:v>
                </c:pt>
                <c:pt idx="5755">
                  <c:v>5755</c:v>
                </c:pt>
                <c:pt idx="5756">
                  <c:v>5756</c:v>
                </c:pt>
                <c:pt idx="5757">
                  <c:v>5757</c:v>
                </c:pt>
                <c:pt idx="5758">
                  <c:v>5758</c:v>
                </c:pt>
                <c:pt idx="5759">
                  <c:v>5759</c:v>
                </c:pt>
                <c:pt idx="5760">
                  <c:v>5760</c:v>
                </c:pt>
                <c:pt idx="5761">
                  <c:v>5761</c:v>
                </c:pt>
                <c:pt idx="5762">
                  <c:v>5762</c:v>
                </c:pt>
                <c:pt idx="5763">
                  <c:v>5763</c:v>
                </c:pt>
                <c:pt idx="5764">
                  <c:v>5764</c:v>
                </c:pt>
                <c:pt idx="5765">
                  <c:v>5765</c:v>
                </c:pt>
                <c:pt idx="5766">
                  <c:v>5766</c:v>
                </c:pt>
                <c:pt idx="5767">
                  <c:v>5767</c:v>
                </c:pt>
                <c:pt idx="5768">
                  <c:v>5768</c:v>
                </c:pt>
                <c:pt idx="5769">
                  <c:v>5769</c:v>
                </c:pt>
                <c:pt idx="5770">
                  <c:v>5770</c:v>
                </c:pt>
                <c:pt idx="5771">
                  <c:v>5771</c:v>
                </c:pt>
                <c:pt idx="5772">
                  <c:v>5772</c:v>
                </c:pt>
                <c:pt idx="5773">
                  <c:v>5773</c:v>
                </c:pt>
                <c:pt idx="5774">
                  <c:v>5774</c:v>
                </c:pt>
                <c:pt idx="5775">
                  <c:v>5775</c:v>
                </c:pt>
                <c:pt idx="5776">
                  <c:v>5776</c:v>
                </c:pt>
                <c:pt idx="5777">
                  <c:v>5777</c:v>
                </c:pt>
                <c:pt idx="5778">
                  <c:v>5778</c:v>
                </c:pt>
                <c:pt idx="5779">
                  <c:v>5779</c:v>
                </c:pt>
                <c:pt idx="5780">
                  <c:v>5780</c:v>
                </c:pt>
                <c:pt idx="5781">
                  <c:v>5781</c:v>
                </c:pt>
                <c:pt idx="5782">
                  <c:v>5782</c:v>
                </c:pt>
                <c:pt idx="5783">
                  <c:v>5783</c:v>
                </c:pt>
                <c:pt idx="5784">
                  <c:v>5784</c:v>
                </c:pt>
                <c:pt idx="5785">
                  <c:v>5785</c:v>
                </c:pt>
                <c:pt idx="5786">
                  <c:v>5786</c:v>
                </c:pt>
                <c:pt idx="5787">
                  <c:v>5787</c:v>
                </c:pt>
                <c:pt idx="5788">
                  <c:v>5788</c:v>
                </c:pt>
                <c:pt idx="5789">
                  <c:v>5789</c:v>
                </c:pt>
                <c:pt idx="5790">
                  <c:v>5790</c:v>
                </c:pt>
                <c:pt idx="5791">
                  <c:v>5791</c:v>
                </c:pt>
                <c:pt idx="5792">
                  <c:v>5792</c:v>
                </c:pt>
                <c:pt idx="5793">
                  <c:v>5793</c:v>
                </c:pt>
                <c:pt idx="5794">
                  <c:v>5794</c:v>
                </c:pt>
                <c:pt idx="5795">
                  <c:v>5795</c:v>
                </c:pt>
                <c:pt idx="5796">
                  <c:v>5796</c:v>
                </c:pt>
                <c:pt idx="5797">
                  <c:v>5797</c:v>
                </c:pt>
                <c:pt idx="5798">
                  <c:v>5798</c:v>
                </c:pt>
                <c:pt idx="5799">
                  <c:v>5799</c:v>
                </c:pt>
                <c:pt idx="5800">
                  <c:v>5800</c:v>
                </c:pt>
                <c:pt idx="5801">
                  <c:v>5801</c:v>
                </c:pt>
                <c:pt idx="5802">
                  <c:v>5802</c:v>
                </c:pt>
                <c:pt idx="5803">
                  <c:v>5803</c:v>
                </c:pt>
                <c:pt idx="5804">
                  <c:v>5804</c:v>
                </c:pt>
                <c:pt idx="5805">
                  <c:v>5805</c:v>
                </c:pt>
                <c:pt idx="5806">
                  <c:v>5806</c:v>
                </c:pt>
                <c:pt idx="5807">
                  <c:v>5807</c:v>
                </c:pt>
                <c:pt idx="5808">
                  <c:v>5808</c:v>
                </c:pt>
                <c:pt idx="5809">
                  <c:v>5809</c:v>
                </c:pt>
                <c:pt idx="5810">
                  <c:v>5810</c:v>
                </c:pt>
                <c:pt idx="5811">
                  <c:v>5811</c:v>
                </c:pt>
                <c:pt idx="5812">
                  <c:v>5812</c:v>
                </c:pt>
                <c:pt idx="5813">
                  <c:v>5813</c:v>
                </c:pt>
                <c:pt idx="5814">
                  <c:v>5814</c:v>
                </c:pt>
                <c:pt idx="5815">
                  <c:v>5815</c:v>
                </c:pt>
                <c:pt idx="5816">
                  <c:v>5816</c:v>
                </c:pt>
                <c:pt idx="5817">
                  <c:v>5817</c:v>
                </c:pt>
                <c:pt idx="5818">
                  <c:v>5818</c:v>
                </c:pt>
                <c:pt idx="5819">
                  <c:v>5819</c:v>
                </c:pt>
                <c:pt idx="5820">
                  <c:v>5820</c:v>
                </c:pt>
                <c:pt idx="5821">
                  <c:v>5821</c:v>
                </c:pt>
                <c:pt idx="5822">
                  <c:v>5822</c:v>
                </c:pt>
                <c:pt idx="5823">
                  <c:v>5823</c:v>
                </c:pt>
                <c:pt idx="5824">
                  <c:v>5824</c:v>
                </c:pt>
                <c:pt idx="5825">
                  <c:v>5825</c:v>
                </c:pt>
                <c:pt idx="5826">
                  <c:v>5826</c:v>
                </c:pt>
                <c:pt idx="5827">
                  <c:v>5827</c:v>
                </c:pt>
                <c:pt idx="5828">
                  <c:v>5828</c:v>
                </c:pt>
                <c:pt idx="5829">
                  <c:v>5829</c:v>
                </c:pt>
                <c:pt idx="5830">
                  <c:v>5830</c:v>
                </c:pt>
                <c:pt idx="5831">
                  <c:v>5831</c:v>
                </c:pt>
                <c:pt idx="5832">
                  <c:v>5832</c:v>
                </c:pt>
                <c:pt idx="5833">
                  <c:v>5833</c:v>
                </c:pt>
                <c:pt idx="5834">
                  <c:v>5834</c:v>
                </c:pt>
                <c:pt idx="5835">
                  <c:v>5835</c:v>
                </c:pt>
                <c:pt idx="5836">
                  <c:v>5836</c:v>
                </c:pt>
                <c:pt idx="5837">
                  <c:v>5837</c:v>
                </c:pt>
                <c:pt idx="5838">
                  <c:v>5838</c:v>
                </c:pt>
                <c:pt idx="5839">
                  <c:v>5839</c:v>
                </c:pt>
                <c:pt idx="5840">
                  <c:v>5840</c:v>
                </c:pt>
                <c:pt idx="5841">
                  <c:v>5841</c:v>
                </c:pt>
                <c:pt idx="5842">
                  <c:v>5842</c:v>
                </c:pt>
                <c:pt idx="5843">
                  <c:v>5843</c:v>
                </c:pt>
                <c:pt idx="5844">
                  <c:v>5844</c:v>
                </c:pt>
                <c:pt idx="5845">
                  <c:v>5845</c:v>
                </c:pt>
                <c:pt idx="5846">
                  <c:v>5846</c:v>
                </c:pt>
                <c:pt idx="5847">
                  <c:v>5847</c:v>
                </c:pt>
                <c:pt idx="5848">
                  <c:v>5848</c:v>
                </c:pt>
                <c:pt idx="5849">
                  <c:v>5849</c:v>
                </c:pt>
                <c:pt idx="5850">
                  <c:v>5850</c:v>
                </c:pt>
                <c:pt idx="5851">
                  <c:v>5851</c:v>
                </c:pt>
                <c:pt idx="5852">
                  <c:v>5852</c:v>
                </c:pt>
                <c:pt idx="5853">
                  <c:v>5853</c:v>
                </c:pt>
                <c:pt idx="5854">
                  <c:v>5854</c:v>
                </c:pt>
                <c:pt idx="5855">
                  <c:v>5855</c:v>
                </c:pt>
                <c:pt idx="5856">
                  <c:v>5856</c:v>
                </c:pt>
                <c:pt idx="5857">
                  <c:v>5857</c:v>
                </c:pt>
                <c:pt idx="5858">
                  <c:v>5858</c:v>
                </c:pt>
                <c:pt idx="5859">
                  <c:v>5859</c:v>
                </c:pt>
                <c:pt idx="5860">
                  <c:v>5860</c:v>
                </c:pt>
                <c:pt idx="5861">
                  <c:v>5861</c:v>
                </c:pt>
                <c:pt idx="5862">
                  <c:v>5862</c:v>
                </c:pt>
                <c:pt idx="5863">
                  <c:v>5863</c:v>
                </c:pt>
                <c:pt idx="5864">
                  <c:v>5864</c:v>
                </c:pt>
                <c:pt idx="5865">
                  <c:v>5865</c:v>
                </c:pt>
                <c:pt idx="5866">
                  <c:v>5866</c:v>
                </c:pt>
                <c:pt idx="5867">
                  <c:v>5867</c:v>
                </c:pt>
                <c:pt idx="5868">
                  <c:v>5868</c:v>
                </c:pt>
                <c:pt idx="5869">
                  <c:v>5869</c:v>
                </c:pt>
                <c:pt idx="5870">
                  <c:v>5870</c:v>
                </c:pt>
                <c:pt idx="5871">
                  <c:v>5871</c:v>
                </c:pt>
                <c:pt idx="5872">
                  <c:v>5872</c:v>
                </c:pt>
                <c:pt idx="5873">
                  <c:v>5873</c:v>
                </c:pt>
                <c:pt idx="5874">
                  <c:v>5874</c:v>
                </c:pt>
                <c:pt idx="5875">
                  <c:v>5875</c:v>
                </c:pt>
                <c:pt idx="5876">
                  <c:v>5876</c:v>
                </c:pt>
                <c:pt idx="5877">
                  <c:v>5877</c:v>
                </c:pt>
                <c:pt idx="5878">
                  <c:v>5878</c:v>
                </c:pt>
                <c:pt idx="5879">
                  <c:v>5879</c:v>
                </c:pt>
                <c:pt idx="5880">
                  <c:v>5880</c:v>
                </c:pt>
                <c:pt idx="5881">
                  <c:v>5881</c:v>
                </c:pt>
                <c:pt idx="5882">
                  <c:v>5882</c:v>
                </c:pt>
                <c:pt idx="5883">
                  <c:v>5883</c:v>
                </c:pt>
                <c:pt idx="5884">
                  <c:v>5884</c:v>
                </c:pt>
                <c:pt idx="5885">
                  <c:v>5885</c:v>
                </c:pt>
                <c:pt idx="5886">
                  <c:v>5886</c:v>
                </c:pt>
                <c:pt idx="5887">
                  <c:v>5887</c:v>
                </c:pt>
                <c:pt idx="5888">
                  <c:v>5888</c:v>
                </c:pt>
                <c:pt idx="5889">
                  <c:v>5889</c:v>
                </c:pt>
                <c:pt idx="5890">
                  <c:v>5890</c:v>
                </c:pt>
                <c:pt idx="5891">
                  <c:v>5891</c:v>
                </c:pt>
                <c:pt idx="5892">
                  <c:v>5892</c:v>
                </c:pt>
                <c:pt idx="5893">
                  <c:v>5893</c:v>
                </c:pt>
                <c:pt idx="5894">
                  <c:v>5894</c:v>
                </c:pt>
                <c:pt idx="5895">
                  <c:v>5895</c:v>
                </c:pt>
                <c:pt idx="5896">
                  <c:v>5896</c:v>
                </c:pt>
                <c:pt idx="5897">
                  <c:v>5897</c:v>
                </c:pt>
                <c:pt idx="5898">
                  <c:v>5898</c:v>
                </c:pt>
                <c:pt idx="5899">
                  <c:v>5899</c:v>
                </c:pt>
                <c:pt idx="5900">
                  <c:v>5900</c:v>
                </c:pt>
                <c:pt idx="5901">
                  <c:v>5901</c:v>
                </c:pt>
                <c:pt idx="5902">
                  <c:v>5902</c:v>
                </c:pt>
                <c:pt idx="5903">
                  <c:v>5903</c:v>
                </c:pt>
                <c:pt idx="5904">
                  <c:v>5904</c:v>
                </c:pt>
                <c:pt idx="5905">
                  <c:v>5905</c:v>
                </c:pt>
                <c:pt idx="5906">
                  <c:v>5906</c:v>
                </c:pt>
                <c:pt idx="5907">
                  <c:v>5907</c:v>
                </c:pt>
                <c:pt idx="5908">
                  <c:v>5908</c:v>
                </c:pt>
                <c:pt idx="5909">
                  <c:v>5909</c:v>
                </c:pt>
                <c:pt idx="5910">
                  <c:v>5910</c:v>
                </c:pt>
                <c:pt idx="5911">
                  <c:v>5911</c:v>
                </c:pt>
                <c:pt idx="5912">
                  <c:v>5912</c:v>
                </c:pt>
                <c:pt idx="5913">
                  <c:v>5913</c:v>
                </c:pt>
                <c:pt idx="5914">
                  <c:v>5914</c:v>
                </c:pt>
                <c:pt idx="5915">
                  <c:v>5915</c:v>
                </c:pt>
                <c:pt idx="5916">
                  <c:v>5916</c:v>
                </c:pt>
                <c:pt idx="5917">
                  <c:v>5917</c:v>
                </c:pt>
                <c:pt idx="5918">
                  <c:v>5918</c:v>
                </c:pt>
                <c:pt idx="5919">
                  <c:v>5919</c:v>
                </c:pt>
                <c:pt idx="5920">
                  <c:v>5920</c:v>
                </c:pt>
                <c:pt idx="5921">
                  <c:v>5921</c:v>
                </c:pt>
                <c:pt idx="5922">
                  <c:v>5922</c:v>
                </c:pt>
                <c:pt idx="5923">
                  <c:v>5923</c:v>
                </c:pt>
                <c:pt idx="5924">
                  <c:v>5924</c:v>
                </c:pt>
                <c:pt idx="5925">
                  <c:v>5925</c:v>
                </c:pt>
                <c:pt idx="5926">
                  <c:v>5926</c:v>
                </c:pt>
                <c:pt idx="5927">
                  <c:v>5927</c:v>
                </c:pt>
                <c:pt idx="5928">
                  <c:v>5928</c:v>
                </c:pt>
                <c:pt idx="5929">
                  <c:v>5929</c:v>
                </c:pt>
                <c:pt idx="5930">
                  <c:v>5930</c:v>
                </c:pt>
                <c:pt idx="5931">
                  <c:v>5931</c:v>
                </c:pt>
                <c:pt idx="5932">
                  <c:v>5932</c:v>
                </c:pt>
                <c:pt idx="5933">
                  <c:v>5933</c:v>
                </c:pt>
                <c:pt idx="5934">
                  <c:v>5934</c:v>
                </c:pt>
                <c:pt idx="5935">
                  <c:v>5935</c:v>
                </c:pt>
                <c:pt idx="5936">
                  <c:v>5936</c:v>
                </c:pt>
                <c:pt idx="5937">
                  <c:v>5937</c:v>
                </c:pt>
                <c:pt idx="5938">
                  <c:v>5938</c:v>
                </c:pt>
                <c:pt idx="5939">
                  <c:v>5939</c:v>
                </c:pt>
                <c:pt idx="5940">
                  <c:v>5940</c:v>
                </c:pt>
                <c:pt idx="5941">
                  <c:v>5941</c:v>
                </c:pt>
                <c:pt idx="5942">
                  <c:v>5942</c:v>
                </c:pt>
                <c:pt idx="5943">
                  <c:v>5943</c:v>
                </c:pt>
                <c:pt idx="5944">
                  <c:v>5944</c:v>
                </c:pt>
                <c:pt idx="5945">
                  <c:v>5945</c:v>
                </c:pt>
                <c:pt idx="5946">
                  <c:v>5946</c:v>
                </c:pt>
                <c:pt idx="5947">
                  <c:v>5947</c:v>
                </c:pt>
                <c:pt idx="5948">
                  <c:v>5948</c:v>
                </c:pt>
                <c:pt idx="5949">
                  <c:v>5949</c:v>
                </c:pt>
                <c:pt idx="5950">
                  <c:v>5950</c:v>
                </c:pt>
                <c:pt idx="5951">
                  <c:v>5951</c:v>
                </c:pt>
                <c:pt idx="5952">
                  <c:v>5952</c:v>
                </c:pt>
                <c:pt idx="5953">
                  <c:v>5953</c:v>
                </c:pt>
                <c:pt idx="5954">
                  <c:v>5954</c:v>
                </c:pt>
                <c:pt idx="5955">
                  <c:v>5955</c:v>
                </c:pt>
                <c:pt idx="5956">
                  <c:v>5956</c:v>
                </c:pt>
                <c:pt idx="5957">
                  <c:v>5957</c:v>
                </c:pt>
                <c:pt idx="5958">
                  <c:v>5958</c:v>
                </c:pt>
                <c:pt idx="5959">
                  <c:v>5959</c:v>
                </c:pt>
                <c:pt idx="5960">
                  <c:v>5960</c:v>
                </c:pt>
                <c:pt idx="5961">
                  <c:v>5961</c:v>
                </c:pt>
                <c:pt idx="5962">
                  <c:v>5962</c:v>
                </c:pt>
                <c:pt idx="5963">
                  <c:v>5963</c:v>
                </c:pt>
                <c:pt idx="5964">
                  <c:v>5964</c:v>
                </c:pt>
                <c:pt idx="5965">
                  <c:v>5965</c:v>
                </c:pt>
                <c:pt idx="5966">
                  <c:v>5966</c:v>
                </c:pt>
                <c:pt idx="5967">
                  <c:v>5967</c:v>
                </c:pt>
                <c:pt idx="5968">
                  <c:v>5968</c:v>
                </c:pt>
                <c:pt idx="5969">
                  <c:v>5969</c:v>
                </c:pt>
                <c:pt idx="5970">
                  <c:v>5970</c:v>
                </c:pt>
                <c:pt idx="5971">
                  <c:v>5971</c:v>
                </c:pt>
                <c:pt idx="5972">
                  <c:v>5972</c:v>
                </c:pt>
                <c:pt idx="5973">
                  <c:v>5973</c:v>
                </c:pt>
                <c:pt idx="5974">
                  <c:v>5974</c:v>
                </c:pt>
                <c:pt idx="5975">
                  <c:v>5975</c:v>
                </c:pt>
                <c:pt idx="5976">
                  <c:v>5976</c:v>
                </c:pt>
                <c:pt idx="5977">
                  <c:v>5977</c:v>
                </c:pt>
                <c:pt idx="5978">
                  <c:v>5978</c:v>
                </c:pt>
                <c:pt idx="5979">
                  <c:v>5979</c:v>
                </c:pt>
                <c:pt idx="5980">
                  <c:v>5980</c:v>
                </c:pt>
                <c:pt idx="5981">
                  <c:v>5981</c:v>
                </c:pt>
                <c:pt idx="5982">
                  <c:v>5982</c:v>
                </c:pt>
                <c:pt idx="5983">
                  <c:v>5983</c:v>
                </c:pt>
                <c:pt idx="5984">
                  <c:v>5984</c:v>
                </c:pt>
                <c:pt idx="5985">
                  <c:v>5985</c:v>
                </c:pt>
                <c:pt idx="5986">
                  <c:v>5986</c:v>
                </c:pt>
                <c:pt idx="5987">
                  <c:v>5987</c:v>
                </c:pt>
                <c:pt idx="5988">
                  <c:v>5988</c:v>
                </c:pt>
                <c:pt idx="5989">
                  <c:v>5989</c:v>
                </c:pt>
                <c:pt idx="5990">
                  <c:v>5990</c:v>
                </c:pt>
                <c:pt idx="5991">
                  <c:v>5991</c:v>
                </c:pt>
                <c:pt idx="5992">
                  <c:v>5992</c:v>
                </c:pt>
                <c:pt idx="5993">
                  <c:v>5993</c:v>
                </c:pt>
                <c:pt idx="5994">
                  <c:v>5994</c:v>
                </c:pt>
                <c:pt idx="5995">
                  <c:v>5995</c:v>
                </c:pt>
                <c:pt idx="5996">
                  <c:v>5996</c:v>
                </c:pt>
                <c:pt idx="5997">
                  <c:v>5997</c:v>
                </c:pt>
                <c:pt idx="5998">
                  <c:v>5998</c:v>
                </c:pt>
                <c:pt idx="5999">
                  <c:v>5999</c:v>
                </c:pt>
                <c:pt idx="6000">
                  <c:v>6000</c:v>
                </c:pt>
                <c:pt idx="6001">
                  <c:v>6001</c:v>
                </c:pt>
                <c:pt idx="6002">
                  <c:v>6002</c:v>
                </c:pt>
                <c:pt idx="6003">
                  <c:v>6003</c:v>
                </c:pt>
                <c:pt idx="6004">
                  <c:v>6004</c:v>
                </c:pt>
                <c:pt idx="6005">
                  <c:v>6005</c:v>
                </c:pt>
                <c:pt idx="6006">
                  <c:v>6006</c:v>
                </c:pt>
                <c:pt idx="6007">
                  <c:v>6007</c:v>
                </c:pt>
                <c:pt idx="6008">
                  <c:v>6008</c:v>
                </c:pt>
                <c:pt idx="6009">
                  <c:v>6009</c:v>
                </c:pt>
                <c:pt idx="6010">
                  <c:v>6010</c:v>
                </c:pt>
                <c:pt idx="6011">
                  <c:v>6011</c:v>
                </c:pt>
                <c:pt idx="6012">
                  <c:v>6012</c:v>
                </c:pt>
                <c:pt idx="6013">
                  <c:v>6013</c:v>
                </c:pt>
                <c:pt idx="6014">
                  <c:v>6014</c:v>
                </c:pt>
                <c:pt idx="6015">
                  <c:v>6015</c:v>
                </c:pt>
                <c:pt idx="6016">
                  <c:v>6016</c:v>
                </c:pt>
                <c:pt idx="6017">
                  <c:v>6017</c:v>
                </c:pt>
                <c:pt idx="6018">
                  <c:v>6018</c:v>
                </c:pt>
                <c:pt idx="6019">
                  <c:v>6019</c:v>
                </c:pt>
                <c:pt idx="6020">
                  <c:v>6020</c:v>
                </c:pt>
                <c:pt idx="6021">
                  <c:v>6021</c:v>
                </c:pt>
                <c:pt idx="6022">
                  <c:v>6022</c:v>
                </c:pt>
                <c:pt idx="6023">
                  <c:v>6023</c:v>
                </c:pt>
                <c:pt idx="6024">
                  <c:v>6024</c:v>
                </c:pt>
                <c:pt idx="6025">
                  <c:v>6025</c:v>
                </c:pt>
                <c:pt idx="6026">
                  <c:v>6026</c:v>
                </c:pt>
                <c:pt idx="6027">
                  <c:v>6027</c:v>
                </c:pt>
                <c:pt idx="6028">
                  <c:v>6028</c:v>
                </c:pt>
                <c:pt idx="6029">
                  <c:v>6029</c:v>
                </c:pt>
                <c:pt idx="6030">
                  <c:v>6030</c:v>
                </c:pt>
                <c:pt idx="6031">
                  <c:v>6031</c:v>
                </c:pt>
                <c:pt idx="6032">
                  <c:v>6032</c:v>
                </c:pt>
                <c:pt idx="6033">
                  <c:v>6033</c:v>
                </c:pt>
                <c:pt idx="6034">
                  <c:v>6034</c:v>
                </c:pt>
                <c:pt idx="6035">
                  <c:v>6035</c:v>
                </c:pt>
                <c:pt idx="6036">
                  <c:v>6036</c:v>
                </c:pt>
                <c:pt idx="6037">
                  <c:v>6037</c:v>
                </c:pt>
                <c:pt idx="6038">
                  <c:v>6038</c:v>
                </c:pt>
                <c:pt idx="6039">
                  <c:v>6039</c:v>
                </c:pt>
                <c:pt idx="6040">
                  <c:v>6040</c:v>
                </c:pt>
                <c:pt idx="6041">
                  <c:v>6041</c:v>
                </c:pt>
                <c:pt idx="6042">
                  <c:v>6042</c:v>
                </c:pt>
                <c:pt idx="6043">
                  <c:v>6043</c:v>
                </c:pt>
                <c:pt idx="6044">
                  <c:v>6044</c:v>
                </c:pt>
                <c:pt idx="6045">
                  <c:v>6045</c:v>
                </c:pt>
                <c:pt idx="6046">
                  <c:v>6046</c:v>
                </c:pt>
                <c:pt idx="6047">
                  <c:v>6047</c:v>
                </c:pt>
                <c:pt idx="6048">
                  <c:v>6048</c:v>
                </c:pt>
                <c:pt idx="6049">
                  <c:v>6049</c:v>
                </c:pt>
                <c:pt idx="6050">
                  <c:v>6050</c:v>
                </c:pt>
                <c:pt idx="6051">
                  <c:v>6051</c:v>
                </c:pt>
                <c:pt idx="6052">
                  <c:v>6052</c:v>
                </c:pt>
                <c:pt idx="6053">
                  <c:v>6053</c:v>
                </c:pt>
                <c:pt idx="6054">
                  <c:v>6054</c:v>
                </c:pt>
                <c:pt idx="6055">
                  <c:v>6055</c:v>
                </c:pt>
                <c:pt idx="6056">
                  <c:v>6056</c:v>
                </c:pt>
                <c:pt idx="6057">
                  <c:v>6057</c:v>
                </c:pt>
                <c:pt idx="6058">
                  <c:v>6058</c:v>
                </c:pt>
                <c:pt idx="6059">
                  <c:v>6059</c:v>
                </c:pt>
                <c:pt idx="6060">
                  <c:v>6060</c:v>
                </c:pt>
                <c:pt idx="6061">
                  <c:v>6061</c:v>
                </c:pt>
                <c:pt idx="6062">
                  <c:v>6062</c:v>
                </c:pt>
                <c:pt idx="6063">
                  <c:v>6063</c:v>
                </c:pt>
                <c:pt idx="6064">
                  <c:v>6064</c:v>
                </c:pt>
                <c:pt idx="6065">
                  <c:v>6065</c:v>
                </c:pt>
                <c:pt idx="6066">
                  <c:v>6066</c:v>
                </c:pt>
                <c:pt idx="6067">
                  <c:v>6067</c:v>
                </c:pt>
                <c:pt idx="6068">
                  <c:v>6068</c:v>
                </c:pt>
                <c:pt idx="6069">
                  <c:v>6069</c:v>
                </c:pt>
                <c:pt idx="6070">
                  <c:v>6070</c:v>
                </c:pt>
                <c:pt idx="6071">
                  <c:v>6071</c:v>
                </c:pt>
                <c:pt idx="6072">
                  <c:v>6072</c:v>
                </c:pt>
                <c:pt idx="6073">
                  <c:v>6073</c:v>
                </c:pt>
                <c:pt idx="6074">
                  <c:v>6074</c:v>
                </c:pt>
                <c:pt idx="6075">
                  <c:v>6075</c:v>
                </c:pt>
                <c:pt idx="6076">
                  <c:v>6076</c:v>
                </c:pt>
                <c:pt idx="6077">
                  <c:v>6077</c:v>
                </c:pt>
                <c:pt idx="6078">
                  <c:v>6078</c:v>
                </c:pt>
                <c:pt idx="6079">
                  <c:v>6079</c:v>
                </c:pt>
                <c:pt idx="6080">
                  <c:v>6080</c:v>
                </c:pt>
                <c:pt idx="6081">
                  <c:v>6081</c:v>
                </c:pt>
                <c:pt idx="6082">
                  <c:v>6082</c:v>
                </c:pt>
                <c:pt idx="6083">
                  <c:v>6083</c:v>
                </c:pt>
                <c:pt idx="6084">
                  <c:v>6084</c:v>
                </c:pt>
                <c:pt idx="6085">
                  <c:v>6085</c:v>
                </c:pt>
                <c:pt idx="6086">
                  <c:v>6086</c:v>
                </c:pt>
                <c:pt idx="6087">
                  <c:v>6087</c:v>
                </c:pt>
                <c:pt idx="6088">
                  <c:v>6088</c:v>
                </c:pt>
                <c:pt idx="6089">
                  <c:v>6089</c:v>
                </c:pt>
                <c:pt idx="6090">
                  <c:v>6090</c:v>
                </c:pt>
                <c:pt idx="6091">
                  <c:v>6091</c:v>
                </c:pt>
                <c:pt idx="6092">
                  <c:v>6092</c:v>
                </c:pt>
                <c:pt idx="6093">
                  <c:v>6093</c:v>
                </c:pt>
                <c:pt idx="6094">
                  <c:v>6094</c:v>
                </c:pt>
                <c:pt idx="6095">
                  <c:v>6095</c:v>
                </c:pt>
                <c:pt idx="6096">
                  <c:v>6096</c:v>
                </c:pt>
                <c:pt idx="6097">
                  <c:v>6097</c:v>
                </c:pt>
                <c:pt idx="6098">
                  <c:v>6098</c:v>
                </c:pt>
                <c:pt idx="6099">
                  <c:v>6099</c:v>
                </c:pt>
                <c:pt idx="6100">
                  <c:v>6100</c:v>
                </c:pt>
                <c:pt idx="6101">
                  <c:v>6101</c:v>
                </c:pt>
                <c:pt idx="6102">
                  <c:v>6102</c:v>
                </c:pt>
                <c:pt idx="6103">
                  <c:v>6103</c:v>
                </c:pt>
                <c:pt idx="6104">
                  <c:v>6104</c:v>
                </c:pt>
                <c:pt idx="6105">
                  <c:v>6105</c:v>
                </c:pt>
                <c:pt idx="6106">
                  <c:v>6106</c:v>
                </c:pt>
                <c:pt idx="6107">
                  <c:v>6107</c:v>
                </c:pt>
                <c:pt idx="6108">
                  <c:v>6108</c:v>
                </c:pt>
                <c:pt idx="6109">
                  <c:v>6109</c:v>
                </c:pt>
                <c:pt idx="6110">
                  <c:v>6110</c:v>
                </c:pt>
                <c:pt idx="6111">
                  <c:v>6111</c:v>
                </c:pt>
                <c:pt idx="6112">
                  <c:v>6112</c:v>
                </c:pt>
                <c:pt idx="6113">
                  <c:v>6113</c:v>
                </c:pt>
                <c:pt idx="6114">
                  <c:v>6114</c:v>
                </c:pt>
                <c:pt idx="6115">
                  <c:v>6115</c:v>
                </c:pt>
                <c:pt idx="6116">
                  <c:v>6116</c:v>
                </c:pt>
                <c:pt idx="6117">
                  <c:v>6117</c:v>
                </c:pt>
                <c:pt idx="6118">
                  <c:v>6118</c:v>
                </c:pt>
                <c:pt idx="6119">
                  <c:v>6119</c:v>
                </c:pt>
                <c:pt idx="6120">
                  <c:v>6120</c:v>
                </c:pt>
                <c:pt idx="6121">
                  <c:v>6121</c:v>
                </c:pt>
                <c:pt idx="6122">
                  <c:v>6122</c:v>
                </c:pt>
                <c:pt idx="6123">
                  <c:v>6123</c:v>
                </c:pt>
                <c:pt idx="6124">
                  <c:v>6124</c:v>
                </c:pt>
                <c:pt idx="6125">
                  <c:v>6125</c:v>
                </c:pt>
                <c:pt idx="6126">
                  <c:v>6126</c:v>
                </c:pt>
                <c:pt idx="6127">
                  <c:v>6127</c:v>
                </c:pt>
                <c:pt idx="6128">
                  <c:v>6128</c:v>
                </c:pt>
                <c:pt idx="6129">
                  <c:v>6129</c:v>
                </c:pt>
                <c:pt idx="6130">
                  <c:v>6130</c:v>
                </c:pt>
                <c:pt idx="6131">
                  <c:v>6131</c:v>
                </c:pt>
                <c:pt idx="6132">
                  <c:v>6132</c:v>
                </c:pt>
                <c:pt idx="6133">
                  <c:v>6133</c:v>
                </c:pt>
                <c:pt idx="6134">
                  <c:v>6134</c:v>
                </c:pt>
                <c:pt idx="6135">
                  <c:v>6135</c:v>
                </c:pt>
                <c:pt idx="6136">
                  <c:v>6136</c:v>
                </c:pt>
                <c:pt idx="6137">
                  <c:v>6137</c:v>
                </c:pt>
                <c:pt idx="6138">
                  <c:v>6138</c:v>
                </c:pt>
                <c:pt idx="6139">
                  <c:v>6139</c:v>
                </c:pt>
                <c:pt idx="6140">
                  <c:v>6140</c:v>
                </c:pt>
                <c:pt idx="6141">
                  <c:v>6141</c:v>
                </c:pt>
                <c:pt idx="6142">
                  <c:v>6142</c:v>
                </c:pt>
                <c:pt idx="6143">
                  <c:v>6143</c:v>
                </c:pt>
                <c:pt idx="6144">
                  <c:v>6144</c:v>
                </c:pt>
                <c:pt idx="6145">
                  <c:v>6145</c:v>
                </c:pt>
                <c:pt idx="6146">
                  <c:v>6146</c:v>
                </c:pt>
                <c:pt idx="6147">
                  <c:v>6147</c:v>
                </c:pt>
                <c:pt idx="6148">
                  <c:v>6148</c:v>
                </c:pt>
                <c:pt idx="6149">
                  <c:v>6149</c:v>
                </c:pt>
                <c:pt idx="6150">
                  <c:v>6150</c:v>
                </c:pt>
                <c:pt idx="6151">
                  <c:v>6151</c:v>
                </c:pt>
                <c:pt idx="6152">
                  <c:v>6152</c:v>
                </c:pt>
                <c:pt idx="6153">
                  <c:v>6153</c:v>
                </c:pt>
                <c:pt idx="6154">
                  <c:v>6154</c:v>
                </c:pt>
                <c:pt idx="6155">
                  <c:v>6155</c:v>
                </c:pt>
                <c:pt idx="6156">
                  <c:v>6156</c:v>
                </c:pt>
                <c:pt idx="6157">
                  <c:v>6157</c:v>
                </c:pt>
                <c:pt idx="6158">
                  <c:v>6158</c:v>
                </c:pt>
                <c:pt idx="6159">
                  <c:v>6159</c:v>
                </c:pt>
                <c:pt idx="6160">
                  <c:v>6160</c:v>
                </c:pt>
                <c:pt idx="6161">
                  <c:v>6161</c:v>
                </c:pt>
                <c:pt idx="6162">
                  <c:v>6162</c:v>
                </c:pt>
                <c:pt idx="6163">
                  <c:v>6163</c:v>
                </c:pt>
                <c:pt idx="6164">
                  <c:v>6164</c:v>
                </c:pt>
                <c:pt idx="6165">
                  <c:v>6165</c:v>
                </c:pt>
                <c:pt idx="6166">
                  <c:v>6166</c:v>
                </c:pt>
                <c:pt idx="6167">
                  <c:v>6167</c:v>
                </c:pt>
                <c:pt idx="6168">
                  <c:v>6168</c:v>
                </c:pt>
                <c:pt idx="6169">
                  <c:v>6169</c:v>
                </c:pt>
                <c:pt idx="6170">
                  <c:v>6170</c:v>
                </c:pt>
                <c:pt idx="6171">
                  <c:v>6171</c:v>
                </c:pt>
                <c:pt idx="6172">
                  <c:v>6172</c:v>
                </c:pt>
                <c:pt idx="6173">
                  <c:v>6173</c:v>
                </c:pt>
                <c:pt idx="6174">
                  <c:v>6174</c:v>
                </c:pt>
                <c:pt idx="6175">
                  <c:v>6175</c:v>
                </c:pt>
                <c:pt idx="6176">
                  <c:v>6176</c:v>
                </c:pt>
                <c:pt idx="6177">
                  <c:v>6177</c:v>
                </c:pt>
                <c:pt idx="6178">
                  <c:v>6178</c:v>
                </c:pt>
                <c:pt idx="6179">
                  <c:v>6179</c:v>
                </c:pt>
                <c:pt idx="6180">
                  <c:v>6180</c:v>
                </c:pt>
                <c:pt idx="6181">
                  <c:v>6181</c:v>
                </c:pt>
                <c:pt idx="6182">
                  <c:v>6182</c:v>
                </c:pt>
                <c:pt idx="6183">
                  <c:v>6183</c:v>
                </c:pt>
                <c:pt idx="6184">
                  <c:v>6184</c:v>
                </c:pt>
                <c:pt idx="6185">
                  <c:v>6185</c:v>
                </c:pt>
                <c:pt idx="6186">
                  <c:v>6186</c:v>
                </c:pt>
                <c:pt idx="6187">
                  <c:v>6187</c:v>
                </c:pt>
                <c:pt idx="6188">
                  <c:v>6188</c:v>
                </c:pt>
                <c:pt idx="6189">
                  <c:v>6189</c:v>
                </c:pt>
                <c:pt idx="6190">
                  <c:v>6190</c:v>
                </c:pt>
                <c:pt idx="6191">
                  <c:v>6191</c:v>
                </c:pt>
                <c:pt idx="6192">
                  <c:v>6192</c:v>
                </c:pt>
                <c:pt idx="6193">
                  <c:v>6193</c:v>
                </c:pt>
                <c:pt idx="6194">
                  <c:v>6194</c:v>
                </c:pt>
                <c:pt idx="6195">
                  <c:v>6195</c:v>
                </c:pt>
                <c:pt idx="6196">
                  <c:v>6196</c:v>
                </c:pt>
                <c:pt idx="6197">
                  <c:v>6197</c:v>
                </c:pt>
                <c:pt idx="6198">
                  <c:v>6198</c:v>
                </c:pt>
                <c:pt idx="6199">
                  <c:v>6199</c:v>
                </c:pt>
                <c:pt idx="6200">
                  <c:v>6200</c:v>
                </c:pt>
                <c:pt idx="6201">
                  <c:v>6201</c:v>
                </c:pt>
                <c:pt idx="6202">
                  <c:v>6202</c:v>
                </c:pt>
                <c:pt idx="6203">
                  <c:v>6203</c:v>
                </c:pt>
                <c:pt idx="6204">
                  <c:v>6204</c:v>
                </c:pt>
                <c:pt idx="6205">
                  <c:v>6205</c:v>
                </c:pt>
                <c:pt idx="6206">
                  <c:v>6206</c:v>
                </c:pt>
                <c:pt idx="6207">
                  <c:v>6207</c:v>
                </c:pt>
                <c:pt idx="6208">
                  <c:v>6208</c:v>
                </c:pt>
                <c:pt idx="6209">
                  <c:v>6209</c:v>
                </c:pt>
                <c:pt idx="6210">
                  <c:v>6210</c:v>
                </c:pt>
                <c:pt idx="6211">
                  <c:v>6211</c:v>
                </c:pt>
                <c:pt idx="6212">
                  <c:v>6212</c:v>
                </c:pt>
                <c:pt idx="6213">
                  <c:v>6213</c:v>
                </c:pt>
                <c:pt idx="6214">
                  <c:v>6214</c:v>
                </c:pt>
                <c:pt idx="6215">
                  <c:v>6215</c:v>
                </c:pt>
                <c:pt idx="6216">
                  <c:v>6216</c:v>
                </c:pt>
                <c:pt idx="6217">
                  <c:v>6217</c:v>
                </c:pt>
                <c:pt idx="6218">
                  <c:v>6218</c:v>
                </c:pt>
                <c:pt idx="6219">
                  <c:v>6219</c:v>
                </c:pt>
                <c:pt idx="6220">
                  <c:v>6220</c:v>
                </c:pt>
                <c:pt idx="6221">
                  <c:v>6221</c:v>
                </c:pt>
                <c:pt idx="6222">
                  <c:v>6222</c:v>
                </c:pt>
                <c:pt idx="6223">
                  <c:v>6223</c:v>
                </c:pt>
                <c:pt idx="6224">
                  <c:v>6224</c:v>
                </c:pt>
                <c:pt idx="6225">
                  <c:v>6225</c:v>
                </c:pt>
                <c:pt idx="6226">
                  <c:v>6226</c:v>
                </c:pt>
                <c:pt idx="6227">
                  <c:v>6227</c:v>
                </c:pt>
                <c:pt idx="6228">
                  <c:v>6228</c:v>
                </c:pt>
                <c:pt idx="6229">
                  <c:v>6229</c:v>
                </c:pt>
                <c:pt idx="6230">
                  <c:v>6230</c:v>
                </c:pt>
                <c:pt idx="6231">
                  <c:v>6231</c:v>
                </c:pt>
                <c:pt idx="6232">
                  <c:v>6232</c:v>
                </c:pt>
                <c:pt idx="6233">
                  <c:v>6233</c:v>
                </c:pt>
                <c:pt idx="6234">
                  <c:v>6234</c:v>
                </c:pt>
                <c:pt idx="6235">
                  <c:v>6235</c:v>
                </c:pt>
                <c:pt idx="6236">
                  <c:v>6236</c:v>
                </c:pt>
                <c:pt idx="6237">
                  <c:v>6237</c:v>
                </c:pt>
                <c:pt idx="6238">
                  <c:v>6238</c:v>
                </c:pt>
                <c:pt idx="6239">
                  <c:v>6239</c:v>
                </c:pt>
                <c:pt idx="6240">
                  <c:v>6240</c:v>
                </c:pt>
                <c:pt idx="6241">
                  <c:v>6241</c:v>
                </c:pt>
                <c:pt idx="6242">
                  <c:v>6242</c:v>
                </c:pt>
                <c:pt idx="6243">
                  <c:v>6243</c:v>
                </c:pt>
                <c:pt idx="6244">
                  <c:v>6244</c:v>
                </c:pt>
                <c:pt idx="6245">
                  <c:v>6245</c:v>
                </c:pt>
                <c:pt idx="6246">
                  <c:v>6246</c:v>
                </c:pt>
                <c:pt idx="6247">
                  <c:v>6247</c:v>
                </c:pt>
                <c:pt idx="6248">
                  <c:v>6248</c:v>
                </c:pt>
                <c:pt idx="6249">
                  <c:v>6249</c:v>
                </c:pt>
                <c:pt idx="6250">
                  <c:v>6250</c:v>
                </c:pt>
                <c:pt idx="6251">
                  <c:v>6251</c:v>
                </c:pt>
                <c:pt idx="6252">
                  <c:v>6252</c:v>
                </c:pt>
                <c:pt idx="6253">
                  <c:v>6253</c:v>
                </c:pt>
                <c:pt idx="6254">
                  <c:v>6254</c:v>
                </c:pt>
                <c:pt idx="6255">
                  <c:v>6255</c:v>
                </c:pt>
                <c:pt idx="6256">
                  <c:v>6256</c:v>
                </c:pt>
                <c:pt idx="6257">
                  <c:v>6257</c:v>
                </c:pt>
                <c:pt idx="6258">
                  <c:v>6258</c:v>
                </c:pt>
                <c:pt idx="6259">
                  <c:v>6259</c:v>
                </c:pt>
                <c:pt idx="6260">
                  <c:v>6260</c:v>
                </c:pt>
                <c:pt idx="6261">
                  <c:v>6261</c:v>
                </c:pt>
                <c:pt idx="6262">
                  <c:v>6262</c:v>
                </c:pt>
                <c:pt idx="6263">
                  <c:v>6263</c:v>
                </c:pt>
                <c:pt idx="6264">
                  <c:v>6264</c:v>
                </c:pt>
                <c:pt idx="6265">
                  <c:v>6265</c:v>
                </c:pt>
                <c:pt idx="6266">
                  <c:v>6266</c:v>
                </c:pt>
                <c:pt idx="6267">
                  <c:v>6267</c:v>
                </c:pt>
                <c:pt idx="6268">
                  <c:v>6268</c:v>
                </c:pt>
                <c:pt idx="6269">
                  <c:v>6269</c:v>
                </c:pt>
                <c:pt idx="6270">
                  <c:v>6270</c:v>
                </c:pt>
                <c:pt idx="6271">
                  <c:v>6271</c:v>
                </c:pt>
                <c:pt idx="6272">
                  <c:v>6272</c:v>
                </c:pt>
                <c:pt idx="6273">
                  <c:v>6273</c:v>
                </c:pt>
                <c:pt idx="6274">
                  <c:v>6274</c:v>
                </c:pt>
                <c:pt idx="6275">
                  <c:v>6275</c:v>
                </c:pt>
                <c:pt idx="6276">
                  <c:v>6276</c:v>
                </c:pt>
                <c:pt idx="6277">
                  <c:v>6277</c:v>
                </c:pt>
                <c:pt idx="6278">
                  <c:v>6278</c:v>
                </c:pt>
                <c:pt idx="6279">
                  <c:v>6279</c:v>
                </c:pt>
                <c:pt idx="6280">
                  <c:v>6280</c:v>
                </c:pt>
                <c:pt idx="6281">
                  <c:v>6281</c:v>
                </c:pt>
                <c:pt idx="6282">
                  <c:v>6282</c:v>
                </c:pt>
                <c:pt idx="6283">
                  <c:v>6283</c:v>
                </c:pt>
                <c:pt idx="6284">
                  <c:v>6284</c:v>
                </c:pt>
                <c:pt idx="6285">
                  <c:v>6285</c:v>
                </c:pt>
                <c:pt idx="6286">
                  <c:v>6286</c:v>
                </c:pt>
                <c:pt idx="6287">
                  <c:v>6287</c:v>
                </c:pt>
                <c:pt idx="6288">
                  <c:v>6288</c:v>
                </c:pt>
                <c:pt idx="6289">
                  <c:v>6289</c:v>
                </c:pt>
                <c:pt idx="6290">
                  <c:v>6290</c:v>
                </c:pt>
                <c:pt idx="6291">
                  <c:v>6291</c:v>
                </c:pt>
                <c:pt idx="6292">
                  <c:v>6292</c:v>
                </c:pt>
                <c:pt idx="6293">
                  <c:v>6293</c:v>
                </c:pt>
                <c:pt idx="6294">
                  <c:v>6294</c:v>
                </c:pt>
                <c:pt idx="6295">
                  <c:v>6295</c:v>
                </c:pt>
                <c:pt idx="6296">
                  <c:v>6296</c:v>
                </c:pt>
                <c:pt idx="6297">
                  <c:v>6297</c:v>
                </c:pt>
                <c:pt idx="6298">
                  <c:v>6298</c:v>
                </c:pt>
                <c:pt idx="6299">
                  <c:v>6299</c:v>
                </c:pt>
                <c:pt idx="6300">
                  <c:v>6300</c:v>
                </c:pt>
                <c:pt idx="6301">
                  <c:v>6301</c:v>
                </c:pt>
                <c:pt idx="6302">
                  <c:v>6302</c:v>
                </c:pt>
                <c:pt idx="6303">
                  <c:v>6303</c:v>
                </c:pt>
                <c:pt idx="6304">
                  <c:v>6304</c:v>
                </c:pt>
                <c:pt idx="6305">
                  <c:v>6305</c:v>
                </c:pt>
                <c:pt idx="6306">
                  <c:v>6306</c:v>
                </c:pt>
                <c:pt idx="6307">
                  <c:v>6307</c:v>
                </c:pt>
                <c:pt idx="6308">
                  <c:v>6308</c:v>
                </c:pt>
                <c:pt idx="6309">
                  <c:v>6309</c:v>
                </c:pt>
                <c:pt idx="6310">
                  <c:v>6310</c:v>
                </c:pt>
                <c:pt idx="6311">
                  <c:v>6311</c:v>
                </c:pt>
                <c:pt idx="6312">
                  <c:v>6312</c:v>
                </c:pt>
                <c:pt idx="6313">
                  <c:v>6313</c:v>
                </c:pt>
                <c:pt idx="6314">
                  <c:v>6314</c:v>
                </c:pt>
                <c:pt idx="6315">
                  <c:v>6315</c:v>
                </c:pt>
                <c:pt idx="6316">
                  <c:v>6316</c:v>
                </c:pt>
                <c:pt idx="6317">
                  <c:v>6317</c:v>
                </c:pt>
                <c:pt idx="6318">
                  <c:v>6318</c:v>
                </c:pt>
                <c:pt idx="6319">
                  <c:v>6319</c:v>
                </c:pt>
                <c:pt idx="6320">
                  <c:v>6320</c:v>
                </c:pt>
                <c:pt idx="6321">
                  <c:v>6321</c:v>
                </c:pt>
                <c:pt idx="6322">
                  <c:v>6322</c:v>
                </c:pt>
                <c:pt idx="6323">
                  <c:v>6323</c:v>
                </c:pt>
                <c:pt idx="6324">
                  <c:v>6324</c:v>
                </c:pt>
                <c:pt idx="6325">
                  <c:v>6325</c:v>
                </c:pt>
                <c:pt idx="6326">
                  <c:v>6326</c:v>
                </c:pt>
                <c:pt idx="6327">
                  <c:v>6327</c:v>
                </c:pt>
                <c:pt idx="6328">
                  <c:v>6328</c:v>
                </c:pt>
                <c:pt idx="6329">
                  <c:v>6329</c:v>
                </c:pt>
                <c:pt idx="6330">
                  <c:v>6330</c:v>
                </c:pt>
                <c:pt idx="6331">
                  <c:v>6331</c:v>
                </c:pt>
                <c:pt idx="6332">
                  <c:v>6332</c:v>
                </c:pt>
                <c:pt idx="6333">
                  <c:v>6333</c:v>
                </c:pt>
                <c:pt idx="6334">
                  <c:v>6334</c:v>
                </c:pt>
                <c:pt idx="6335">
                  <c:v>6335</c:v>
                </c:pt>
                <c:pt idx="6336">
                  <c:v>6336</c:v>
                </c:pt>
                <c:pt idx="6337">
                  <c:v>6337</c:v>
                </c:pt>
                <c:pt idx="6338">
                  <c:v>6338</c:v>
                </c:pt>
                <c:pt idx="6339">
                  <c:v>6339</c:v>
                </c:pt>
                <c:pt idx="6340">
                  <c:v>6340</c:v>
                </c:pt>
                <c:pt idx="6341">
                  <c:v>6341</c:v>
                </c:pt>
                <c:pt idx="6342">
                  <c:v>6342</c:v>
                </c:pt>
                <c:pt idx="6343">
                  <c:v>6343</c:v>
                </c:pt>
                <c:pt idx="6344">
                  <c:v>6344</c:v>
                </c:pt>
                <c:pt idx="6345">
                  <c:v>6345</c:v>
                </c:pt>
                <c:pt idx="6346">
                  <c:v>6346</c:v>
                </c:pt>
                <c:pt idx="6347">
                  <c:v>6347</c:v>
                </c:pt>
                <c:pt idx="6348">
                  <c:v>6348</c:v>
                </c:pt>
                <c:pt idx="6349">
                  <c:v>6349</c:v>
                </c:pt>
                <c:pt idx="6350">
                  <c:v>6350</c:v>
                </c:pt>
                <c:pt idx="6351">
                  <c:v>6351</c:v>
                </c:pt>
                <c:pt idx="6352">
                  <c:v>6352</c:v>
                </c:pt>
                <c:pt idx="6353">
                  <c:v>6353</c:v>
                </c:pt>
                <c:pt idx="6354">
                  <c:v>6354</c:v>
                </c:pt>
                <c:pt idx="6355">
                  <c:v>6355</c:v>
                </c:pt>
                <c:pt idx="6356">
                  <c:v>6356</c:v>
                </c:pt>
                <c:pt idx="6357">
                  <c:v>6357</c:v>
                </c:pt>
                <c:pt idx="6358">
                  <c:v>6358</c:v>
                </c:pt>
                <c:pt idx="6359">
                  <c:v>6359</c:v>
                </c:pt>
                <c:pt idx="6360">
                  <c:v>6360</c:v>
                </c:pt>
                <c:pt idx="6361">
                  <c:v>6361</c:v>
                </c:pt>
                <c:pt idx="6362">
                  <c:v>6362</c:v>
                </c:pt>
                <c:pt idx="6363">
                  <c:v>6363</c:v>
                </c:pt>
                <c:pt idx="6364">
                  <c:v>6364</c:v>
                </c:pt>
                <c:pt idx="6365">
                  <c:v>6365</c:v>
                </c:pt>
                <c:pt idx="6366">
                  <c:v>6366</c:v>
                </c:pt>
                <c:pt idx="6367">
                  <c:v>6367</c:v>
                </c:pt>
                <c:pt idx="6368">
                  <c:v>6368</c:v>
                </c:pt>
                <c:pt idx="6369">
                  <c:v>6369</c:v>
                </c:pt>
                <c:pt idx="6370">
                  <c:v>6370</c:v>
                </c:pt>
                <c:pt idx="6371">
                  <c:v>6371</c:v>
                </c:pt>
                <c:pt idx="6372">
                  <c:v>6372</c:v>
                </c:pt>
                <c:pt idx="6373">
                  <c:v>6373</c:v>
                </c:pt>
                <c:pt idx="6374">
                  <c:v>6374</c:v>
                </c:pt>
                <c:pt idx="6375">
                  <c:v>6375</c:v>
                </c:pt>
                <c:pt idx="6376">
                  <c:v>6376</c:v>
                </c:pt>
                <c:pt idx="6377">
                  <c:v>6377</c:v>
                </c:pt>
                <c:pt idx="6378">
                  <c:v>6378</c:v>
                </c:pt>
                <c:pt idx="6379">
                  <c:v>6379</c:v>
                </c:pt>
                <c:pt idx="6380">
                  <c:v>6380</c:v>
                </c:pt>
                <c:pt idx="6381">
                  <c:v>6381</c:v>
                </c:pt>
                <c:pt idx="6382">
                  <c:v>6382</c:v>
                </c:pt>
                <c:pt idx="6383">
                  <c:v>6383</c:v>
                </c:pt>
                <c:pt idx="6384">
                  <c:v>6384</c:v>
                </c:pt>
                <c:pt idx="6385">
                  <c:v>6385</c:v>
                </c:pt>
                <c:pt idx="6386">
                  <c:v>6386</c:v>
                </c:pt>
                <c:pt idx="6387">
                  <c:v>6387</c:v>
                </c:pt>
                <c:pt idx="6388">
                  <c:v>6388</c:v>
                </c:pt>
                <c:pt idx="6389">
                  <c:v>6389</c:v>
                </c:pt>
                <c:pt idx="6390">
                  <c:v>6390</c:v>
                </c:pt>
                <c:pt idx="6391">
                  <c:v>6391</c:v>
                </c:pt>
                <c:pt idx="6392">
                  <c:v>6392</c:v>
                </c:pt>
                <c:pt idx="6393">
                  <c:v>6393</c:v>
                </c:pt>
                <c:pt idx="6394">
                  <c:v>6394</c:v>
                </c:pt>
                <c:pt idx="6395">
                  <c:v>6395</c:v>
                </c:pt>
                <c:pt idx="6396">
                  <c:v>6396</c:v>
                </c:pt>
                <c:pt idx="6397">
                  <c:v>6397</c:v>
                </c:pt>
                <c:pt idx="6398">
                  <c:v>6398</c:v>
                </c:pt>
                <c:pt idx="6399">
                  <c:v>6399</c:v>
                </c:pt>
                <c:pt idx="6400">
                  <c:v>6400</c:v>
                </c:pt>
                <c:pt idx="6401">
                  <c:v>6401</c:v>
                </c:pt>
                <c:pt idx="6402">
                  <c:v>6402</c:v>
                </c:pt>
                <c:pt idx="6403">
                  <c:v>6403</c:v>
                </c:pt>
                <c:pt idx="6404">
                  <c:v>6404</c:v>
                </c:pt>
                <c:pt idx="6405">
                  <c:v>6405</c:v>
                </c:pt>
                <c:pt idx="6406">
                  <c:v>6406</c:v>
                </c:pt>
                <c:pt idx="6407">
                  <c:v>6407</c:v>
                </c:pt>
                <c:pt idx="6408">
                  <c:v>6408</c:v>
                </c:pt>
                <c:pt idx="6409">
                  <c:v>6409</c:v>
                </c:pt>
                <c:pt idx="6410">
                  <c:v>6410</c:v>
                </c:pt>
                <c:pt idx="6411">
                  <c:v>6411</c:v>
                </c:pt>
                <c:pt idx="6412">
                  <c:v>6412</c:v>
                </c:pt>
                <c:pt idx="6413">
                  <c:v>6413</c:v>
                </c:pt>
                <c:pt idx="6414">
                  <c:v>6414</c:v>
                </c:pt>
                <c:pt idx="6415">
                  <c:v>6415</c:v>
                </c:pt>
                <c:pt idx="6416">
                  <c:v>6416</c:v>
                </c:pt>
                <c:pt idx="6417">
                  <c:v>6417</c:v>
                </c:pt>
                <c:pt idx="6418">
                  <c:v>6418</c:v>
                </c:pt>
                <c:pt idx="6419">
                  <c:v>6419</c:v>
                </c:pt>
                <c:pt idx="6420">
                  <c:v>6420</c:v>
                </c:pt>
                <c:pt idx="6421">
                  <c:v>6421</c:v>
                </c:pt>
                <c:pt idx="6422">
                  <c:v>6422</c:v>
                </c:pt>
                <c:pt idx="6423">
                  <c:v>6423</c:v>
                </c:pt>
                <c:pt idx="6424">
                  <c:v>6424</c:v>
                </c:pt>
                <c:pt idx="6425">
                  <c:v>6425</c:v>
                </c:pt>
                <c:pt idx="6426">
                  <c:v>6426</c:v>
                </c:pt>
                <c:pt idx="6427">
                  <c:v>6427</c:v>
                </c:pt>
                <c:pt idx="6428">
                  <c:v>6428</c:v>
                </c:pt>
                <c:pt idx="6429">
                  <c:v>6429</c:v>
                </c:pt>
                <c:pt idx="6430">
                  <c:v>6430</c:v>
                </c:pt>
                <c:pt idx="6431">
                  <c:v>6431</c:v>
                </c:pt>
                <c:pt idx="6432">
                  <c:v>6432</c:v>
                </c:pt>
                <c:pt idx="6433">
                  <c:v>6433</c:v>
                </c:pt>
                <c:pt idx="6434">
                  <c:v>6434</c:v>
                </c:pt>
                <c:pt idx="6435">
                  <c:v>6435</c:v>
                </c:pt>
                <c:pt idx="6436">
                  <c:v>6436</c:v>
                </c:pt>
                <c:pt idx="6437">
                  <c:v>6437</c:v>
                </c:pt>
                <c:pt idx="6438">
                  <c:v>6438</c:v>
                </c:pt>
                <c:pt idx="6439">
                  <c:v>6439</c:v>
                </c:pt>
                <c:pt idx="6440">
                  <c:v>6440</c:v>
                </c:pt>
                <c:pt idx="6441">
                  <c:v>6441</c:v>
                </c:pt>
                <c:pt idx="6442">
                  <c:v>6442</c:v>
                </c:pt>
                <c:pt idx="6443">
                  <c:v>6443</c:v>
                </c:pt>
                <c:pt idx="6444">
                  <c:v>6444</c:v>
                </c:pt>
                <c:pt idx="6445">
                  <c:v>6445</c:v>
                </c:pt>
                <c:pt idx="6446">
                  <c:v>6446</c:v>
                </c:pt>
                <c:pt idx="6447">
                  <c:v>6447</c:v>
                </c:pt>
                <c:pt idx="6448">
                  <c:v>6448</c:v>
                </c:pt>
                <c:pt idx="6449">
                  <c:v>6449</c:v>
                </c:pt>
                <c:pt idx="6450">
                  <c:v>6450</c:v>
                </c:pt>
                <c:pt idx="6451">
                  <c:v>6451</c:v>
                </c:pt>
                <c:pt idx="6452">
                  <c:v>6452</c:v>
                </c:pt>
                <c:pt idx="6453">
                  <c:v>6453</c:v>
                </c:pt>
                <c:pt idx="6454">
                  <c:v>6454</c:v>
                </c:pt>
                <c:pt idx="6455">
                  <c:v>6455</c:v>
                </c:pt>
                <c:pt idx="6456">
                  <c:v>6456</c:v>
                </c:pt>
                <c:pt idx="6457">
                  <c:v>6457</c:v>
                </c:pt>
                <c:pt idx="6458">
                  <c:v>6458</c:v>
                </c:pt>
                <c:pt idx="6459">
                  <c:v>6459</c:v>
                </c:pt>
                <c:pt idx="6460">
                  <c:v>6460</c:v>
                </c:pt>
                <c:pt idx="6461">
                  <c:v>6461</c:v>
                </c:pt>
                <c:pt idx="6462">
                  <c:v>6462</c:v>
                </c:pt>
                <c:pt idx="6463">
                  <c:v>6463</c:v>
                </c:pt>
                <c:pt idx="6464">
                  <c:v>6464</c:v>
                </c:pt>
                <c:pt idx="6465">
                  <c:v>6465</c:v>
                </c:pt>
                <c:pt idx="6466">
                  <c:v>6466</c:v>
                </c:pt>
                <c:pt idx="6467">
                  <c:v>6467</c:v>
                </c:pt>
                <c:pt idx="6468">
                  <c:v>6468</c:v>
                </c:pt>
                <c:pt idx="6469">
                  <c:v>6469</c:v>
                </c:pt>
                <c:pt idx="6470">
                  <c:v>6470</c:v>
                </c:pt>
                <c:pt idx="6471">
                  <c:v>6471</c:v>
                </c:pt>
                <c:pt idx="6472">
                  <c:v>6472</c:v>
                </c:pt>
                <c:pt idx="6473">
                  <c:v>6473</c:v>
                </c:pt>
                <c:pt idx="6474">
                  <c:v>6474</c:v>
                </c:pt>
                <c:pt idx="6475">
                  <c:v>6475</c:v>
                </c:pt>
                <c:pt idx="6476">
                  <c:v>6476</c:v>
                </c:pt>
                <c:pt idx="6477">
                  <c:v>6477</c:v>
                </c:pt>
                <c:pt idx="6478">
                  <c:v>6478</c:v>
                </c:pt>
                <c:pt idx="6479">
                  <c:v>6479</c:v>
                </c:pt>
                <c:pt idx="6480">
                  <c:v>6480</c:v>
                </c:pt>
                <c:pt idx="6481">
                  <c:v>6481</c:v>
                </c:pt>
                <c:pt idx="6482">
                  <c:v>6482</c:v>
                </c:pt>
                <c:pt idx="6483">
                  <c:v>6483</c:v>
                </c:pt>
                <c:pt idx="6484">
                  <c:v>6484</c:v>
                </c:pt>
                <c:pt idx="6485">
                  <c:v>6485</c:v>
                </c:pt>
                <c:pt idx="6486">
                  <c:v>6486</c:v>
                </c:pt>
                <c:pt idx="6487">
                  <c:v>6487</c:v>
                </c:pt>
                <c:pt idx="6488">
                  <c:v>6488</c:v>
                </c:pt>
                <c:pt idx="6489">
                  <c:v>6489</c:v>
                </c:pt>
                <c:pt idx="6490">
                  <c:v>6490</c:v>
                </c:pt>
                <c:pt idx="6491">
                  <c:v>6491</c:v>
                </c:pt>
                <c:pt idx="6492">
                  <c:v>6492</c:v>
                </c:pt>
                <c:pt idx="6493">
                  <c:v>6493</c:v>
                </c:pt>
                <c:pt idx="6494">
                  <c:v>6494</c:v>
                </c:pt>
                <c:pt idx="6495">
                  <c:v>6495</c:v>
                </c:pt>
                <c:pt idx="6496">
                  <c:v>6496</c:v>
                </c:pt>
                <c:pt idx="6497">
                  <c:v>6497</c:v>
                </c:pt>
                <c:pt idx="6498">
                  <c:v>6498</c:v>
                </c:pt>
                <c:pt idx="6499">
                  <c:v>6499</c:v>
                </c:pt>
                <c:pt idx="6500">
                  <c:v>6500</c:v>
                </c:pt>
                <c:pt idx="6501">
                  <c:v>6501</c:v>
                </c:pt>
                <c:pt idx="6502">
                  <c:v>6502</c:v>
                </c:pt>
                <c:pt idx="6503">
                  <c:v>6503</c:v>
                </c:pt>
                <c:pt idx="6504">
                  <c:v>6504</c:v>
                </c:pt>
                <c:pt idx="6505">
                  <c:v>6505</c:v>
                </c:pt>
                <c:pt idx="6506">
                  <c:v>6506</c:v>
                </c:pt>
                <c:pt idx="6507">
                  <c:v>6507</c:v>
                </c:pt>
                <c:pt idx="6508">
                  <c:v>6508</c:v>
                </c:pt>
                <c:pt idx="6509">
                  <c:v>6509</c:v>
                </c:pt>
                <c:pt idx="6510">
                  <c:v>6510</c:v>
                </c:pt>
                <c:pt idx="6511">
                  <c:v>6511</c:v>
                </c:pt>
                <c:pt idx="6512">
                  <c:v>6512</c:v>
                </c:pt>
                <c:pt idx="6513">
                  <c:v>6513</c:v>
                </c:pt>
                <c:pt idx="6514">
                  <c:v>6514</c:v>
                </c:pt>
                <c:pt idx="6515">
                  <c:v>6515</c:v>
                </c:pt>
                <c:pt idx="6516">
                  <c:v>6516</c:v>
                </c:pt>
                <c:pt idx="6517">
                  <c:v>6517</c:v>
                </c:pt>
                <c:pt idx="6518">
                  <c:v>6518</c:v>
                </c:pt>
                <c:pt idx="6519">
                  <c:v>6519</c:v>
                </c:pt>
                <c:pt idx="6520">
                  <c:v>6520</c:v>
                </c:pt>
                <c:pt idx="6521">
                  <c:v>6521</c:v>
                </c:pt>
                <c:pt idx="6522">
                  <c:v>6522</c:v>
                </c:pt>
                <c:pt idx="6523">
                  <c:v>6523</c:v>
                </c:pt>
                <c:pt idx="6524">
                  <c:v>6524</c:v>
                </c:pt>
                <c:pt idx="6525">
                  <c:v>6525</c:v>
                </c:pt>
                <c:pt idx="6526">
                  <c:v>6526</c:v>
                </c:pt>
                <c:pt idx="6527">
                  <c:v>6527</c:v>
                </c:pt>
                <c:pt idx="6528">
                  <c:v>6528</c:v>
                </c:pt>
                <c:pt idx="6529">
                  <c:v>6529</c:v>
                </c:pt>
                <c:pt idx="6530">
                  <c:v>6530</c:v>
                </c:pt>
                <c:pt idx="6531">
                  <c:v>6531</c:v>
                </c:pt>
                <c:pt idx="6532">
                  <c:v>6532</c:v>
                </c:pt>
                <c:pt idx="6533">
                  <c:v>6533</c:v>
                </c:pt>
                <c:pt idx="6534">
                  <c:v>6534</c:v>
                </c:pt>
                <c:pt idx="6535">
                  <c:v>6535</c:v>
                </c:pt>
                <c:pt idx="6536">
                  <c:v>6536</c:v>
                </c:pt>
                <c:pt idx="6537">
                  <c:v>6537</c:v>
                </c:pt>
                <c:pt idx="6538">
                  <c:v>6538</c:v>
                </c:pt>
                <c:pt idx="6539">
                  <c:v>6539</c:v>
                </c:pt>
                <c:pt idx="6540">
                  <c:v>6540</c:v>
                </c:pt>
                <c:pt idx="6541">
                  <c:v>6541</c:v>
                </c:pt>
                <c:pt idx="6542">
                  <c:v>6542</c:v>
                </c:pt>
                <c:pt idx="6543">
                  <c:v>6543</c:v>
                </c:pt>
                <c:pt idx="6544">
                  <c:v>6544</c:v>
                </c:pt>
                <c:pt idx="6545">
                  <c:v>6545</c:v>
                </c:pt>
                <c:pt idx="6546">
                  <c:v>6546</c:v>
                </c:pt>
                <c:pt idx="6547">
                  <c:v>6547</c:v>
                </c:pt>
                <c:pt idx="6548">
                  <c:v>6548</c:v>
                </c:pt>
                <c:pt idx="6549">
                  <c:v>6549</c:v>
                </c:pt>
                <c:pt idx="6550">
                  <c:v>6550</c:v>
                </c:pt>
                <c:pt idx="6551">
                  <c:v>6551</c:v>
                </c:pt>
                <c:pt idx="6552">
                  <c:v>6552</c:v>
                </c:pt>
                <c:pt idx="6553">
                  <c:v>6553</c:v>
                </c:pt>
                <c:pt idx="6554">
                  <c:v>6554</c:v>
                </c:pt>
                <c:pt idx="6555">
                  <c:v>6555</c:v>
                </c:pt>
                <c:pt idx="6556">
                  <c:v>6556</c:v>
                </c:pt>
                <c:pt idx="6557">
                  <c:v>6557</c:v>
                </c:pt>
                <c:pt idx="6558">
                  <c:v>6558</c:v>
                </c:pt>
                <c:pt idx="6559">
                  <c:v>6559</c:v>
                </c:pt>
                <c:pt idx="6560">
                  <c:v>6560</c:v>
                </c:pt>
                <c:pt idx="6561">
                  <c:v>6561</c:v>
                </c:pt>
                <c:pt idx="6562">
                  <c:v>6562</c:v>
                </c:pt>
                <c:pt idx="6563">
                  <c:v>6563</c:v>
                </c:pt>
                <c:pt idx="6564">
                  <c:v>6564</c:v>
                </c:pt>
                <c:pt idx="6565">
                  <c:v>6565</c:v>
                </c:pt>
                <c:pt idx="6566">
                  <c:v>6566</c:v>
                </c:pt>
                <c:pt idx="6567">
                  <c:v>6567</c:v>
                </c:pt>
                <c:pt idx="6568">
                  <c:v>6568</c:v>
                </c:pt>
                <c:pt idx="6569">
                  <c:v>6569</c:v>
                </c:pt>
                <c:pt idx="6570">
                  <c:v>6570</c:v>
                </c:pt>
                <c:pt idx="6571">
                  <c:v>6571</c:v>
                </c:pt>
                <c:pt idx="6572">
                  <c:v>6572</c:v>
                </c:pt>
                <c:pt idx="6573">
                  <c:v>6573</c:v>
                </c:pt>
                <c:pt idx="6574">
                  <c:v>6574</c:v>
                </c:pt>
                <c:pt idx="6575">
                  <c:v>6575</c:v>
                </c:pt>
                <c:pt idx="6576">
                  <c:v>6576</c:v>
                </c:pt>
                <c:pt idx="6577">
                  <c:v>6577</c:v>
                </c:pt>
                <c:pt idx="6578">
                  <c:v>6578</c:v>
                </c:pt>
                <c:pt idx="6579">
                  <c:v>6579</c:v>
                </c:pt>
                <c:pt idx="6580">
                  <c:v>6580</c:v>
                </c:pt>
                <c:pt idx="6581">
                  <c:v>6581</c:v>
                </c:pt>
                <c:pt idx="6582">
                  <c:v>6582</c:v>
                </c:pt>
                <c:pt idx="6583">
                  <c:v>6583</c:v>
                </c:pt>
                <c:pt idx="6584">
                  <c:v>6584</c:v>
                </c:pt>
                <c:pt idx="6585">
                  <c:v>6585</c:v>
                </c:pt>
                <c:pt idx="6586">
                  <c:v>6586</c:v>
                </c:pt>
                <c:pt idx="6587">
                  <c:v>6587</c:v>
                </c:pt>
                <c:pt idx="6588">
                  <c:v>6588</c:v>
                </c:pt>
                <c:pt idx="6589">
                  <c:v>6589</c:v>
                </c:pt>
                <c:pt idx="6590">
                  <c:v>6590</c:v>
                </c:pt>
                <c:pt idx="6591">
                  <c:v>6591</c:v>
                </c:pt>
                <c:pt idx="6592">
                  <c:v>6592</c:v>
                </c:pt>
                <c:pt idx="6593">
                  <c:v>6593</c:v>
                </c:pt>
                <c:pt idx="6594">
                  <c:v>6594</c:v>
                </c:pt>
                <c:pt idx="6595">
                  <c:v>6595</c:v>
                </c:pt>
                <c:pt idx="6596">
                  <c:v>6596</c:v>
                </c:pt>
                <c:pt idx="6597">
                  <c:v>6597</c:v>
                </c:pt>
                <c:pt idx="6598">
                  <c:v>6598</c:v>
                </c:pt>
                <c:pt idx="6599">
                  <c:v>6599</c:v>
                </c:pt>
                <c:pt idx="6600">
                  <c:v>6600</c:v>
                </c:pt>
                <c:pt idx="6601">
                  <c:v>6601</c:v>
                </c:pt>
                <c:pt idx="6602">
                  <c:v>6602</c:v>
                </c:pt>
                <c:pt idx="6603">
                  <c:v>6603</c:v>
                </c:pt>
                <c:pt idx="6604">
                  <c:v>6604</c:v>
                </c:pt>
                <c:pt idx="6605">
                  <c:v>6605</c:v>
                </c:pt>
                <c:pt idx="6606">
                  <c:v>6606</c:v>
                </c:pt>
                <c:pt idx="6607">
                  <c:v>6607</c:v>
                </c:pt>
                <c:pt idx="6608">
                  <c:v>6608</c:v>
                </c:pt>
                <c:pt idx="6609">
                  <c:v>6609</c:v>
                </c:pt>
                <c:pt idx="6610">
                  <c:v>6610</c:v>
                </c:pt>
                <c:pt idx="6611">
                  <c:v>6611</c:v>
                </c:pt>
                <c:pt idx="6612">
                  <c:v>6612</c:v>
                </c:pt>
                <c:pt idx="6613">
                  <c:v>6613</c:v>
                </c:pt>
                <c:pt idx="6614">
                  <c:v>6614</c:v>
                </c:pt>
                <c:pt idx="6615">
                  <c:v>6615</c:v>
                </c:pt>
                <c:pt idx="6616">
                  <c:v>6616</c:v>
                </c:pt>
                <c:pt idx="6617">
                  <c:v>6617</c:v>
                </c:pt>
                <c:pt idx="6618">
                  <c:v>6618</c:v>
                </c:pt>
                <c:pt idx="6619">
                  <c:v>6619</c:v>
                </c:pt>
                <c:pt idx="6620">
                  <c:v>6620</c:v>
                </c:pt>
                <c:pt idx="6621">
                  <c:v>6621</c:v>
                </c:pt>
                <c:pt idx="6622">
                  <c:v>6622</c:v>
                </c:pt>
                <c:pt idx="6623">
                  <c:v>6623</c:v>
                </c:pt>
                <c:pt idx="6624">
                  <c:v>6624</c:v>
                </c:pt>
                <c:pt idx="6625">
                  <c:v>6625</c:v>
                </c:pt>
                <c:pt idx="6626">
                  <c:v>6626</c:v>
                </c:pt>
                <c:pt idx="6627">
                  <c:v>6627</c:v>
                </c:pt>
                <c:pt idx="6628">
                  <c:v>6628</c:v>
                </c:pt>
                <c:pt idx="6629">
                  <c:v>6629</c:v>
                </c:pt>
                <c:pt idx="6630">
                  <c:v>6630</c:v>
                </c:pt>
                <c:pt idx="6631">
                  <c:v>6631</c:v>
                </c:pt>
                <c:pt idx="6632">
                  <c:v>6632</c:v>
                </c:pt>
                <c:pt idx="6633">
                  <c:v>6633</c:v>
                </c:pt>
                <c:pt idx="6634">
                  <c:v>6634</c:v>
                </c:pt>
                <c:pt idx="6635">
                  <c:v>6635</c:v>
                </c:pt>
                <c:pt idx="6636">
                  <c:v>6636</c:v>
                </c:pt>
                <c:pt idx="6637">
                  <c:v>6637</c:v>
                </c:pt>
                <c:pt idx="6638">
                  <c:v>6638</c:v>
                </c:pt>
                <c:pt idx="6639">
                  <c:v>6639</c:v>
                </c:pt>
                <c:pt idx="6640">
                  <c:v>6640</c:v>
                </c:pt>
                <c:pt idx="6641">
                  <c:v>6641</c:v>
                </c:pt>
                <c:pt idx="6642">
                  <c:v>6642</c:v>
                </c:pt>
                <c:pt idx="6643">
                  <c:v>6643</c:v>
                </c:pt>
                <c:pt idx="6644">
                  <c:v>6644</c:v>
                </c:pt>
                <c:pt idx="6645">
                  <c:v>6645</c:v>
                </c:pt>
                <c:pt idx="6646">
                  <c:v>6646</c:v>
                </c:pt>
                <c:pt idx="6647">
                  <c:v>6647</c:v>
                </c:pt>
                <c:pt idx="6648">
                  <c:v>6648</c:v>
                </c:pt>
                <c:pt idx="6649">
                  <c:v>6649</c:v>
                </c:pt>
                <c:pt idx="6650">
                  <c:v>6650</c:v>
                </c:pt>
                <c:pt idx="6651">
                  <c:v>6651</c:v>
                </c:pt>
                <c:pt idx="6652">
                  <c:v>6652</c:v>
                </c:pt>
                <c:pt idx="6653">
                  <c:v>6653</c:v>
                </c:pt>
                <c:pt idx="6654">
                  <c:v>6654</c:v>
                </c:pt>
                <c:pt idx="6655">
                  <c:v>6655</c:v>
                </c:pt>
                <c:pt idx="6656">
                  <c:v>6656</c:v>
                </c:pt>
                <c:pt idx="6657">
                  <c:v>6657</c:v>
                </c:pt>
                <c:pt idx="6658">
                  <c:v>6658</c:v>
                </c:pt>
                <c:pt idx="6659">
                  <c:v>6659</c:v>
                </c:pt>
                <c:pt idx="6660">
                  <c:v>6660</c:v>
                </c:pt>
                <c:pt idx="6661">
                  <c:v>6661</c:v>
                </c:pt>
                <c:pt idx="6662">
                  <c:v>6662</c:v>
                </c:pt>
                <c:pt idx="6663">
                  <c:v>6663</c:v>
                </c:pt>
                <c:pt idx="6664">
                  <c:v>6664</c:v>
                </c:pt>
                <c:pt idx="6665">
                  <c:v>6665</c:v>
                </c:pt>
                <c:pt idx="6666">
                  <c:v>6666</c:v>
                </c:pt>
                <c:pt idx="6667">
                  <c:v>6667</c:v>
                </c:pt>
                <c:pt idx="6668">
                  <c:v>6668</c:v>
                </c:pt>
                <c:pt idx="6669">
                  <c:v>6669</c:v>
                </c:pt>
                <c:pt idx="6670">
                  <c:v>6670</c:v>
                </c:pt>
                <c:pt idx="6671">
                  <c:v>6671</c:v>
                </c:pt>
                <c:pt idx="6672">
                  <c:v>6672</c:v>
                </c:pt>
                <c:pt idx="6673">
                  <c:v>6673</c:v>
                </c:pt>
                <c:pt idx="6674">
                  <c:v>6674</c:v>
                </c:pt>
                <c:pt idx="6675">
                  <c:v>6675</c:v>
                </c:pt>
                <c:pt idx="6676">
                  <c:v>6676</c:v>
                </c:pt>
                <c:pt idx="6677">
                  <c:v>6677</c:v>
                </c:pt>
                <c:pt idx="6678">
                  <c:v>6678</c:v>
                </c:pt>
                <c:pt idx="6679">
                  <c:v>6679</c:v>
                </c:pt>
                <c:pt idx="6680">
                  <c:v>6680</c:v>
                </c:pt>
                <c:pt idx="6681">
                  <c:v>6681</c:v>
                </c:pt>
                <c:pt idx="6682">
                  <c:v>6682</c:v>
                </c:pt>
                <c:pt idx="6683">
                  <c:v>6683</c:v>
                </c:pt>
                <c:pt idx="6684">
                  <c:v>6684</c:v>
                </c:pt>
                <c:pt idx="6685">
                  <c:v>6685</c:v>
                </c:pt>
                <c:pt idx="6686">
                  <c:v>6686</c:v>
                </c:pt>
                <c:pt idx="6687">
                  <c:v>6687</c:v>
                </c:pt>
                <c:pt idx="6688">
                  <c:v>6688</c:v>
                </c:pt>
                <c:pt idx="6689">
                  <c:v>6689</c:v>
                </c:pt>
                <c:pt idx="6690">
                  <c:v>6690</c:v>
                </c:pt>
                <c:pt idx="6691">
                  <c:v>6691</c:v>
                </c:pt>
                <c:pt idx="6692">
                  <c:v>6692</c:v>
                </c:pt>
                <c:pt idx="6693">
                  <c:v>6693</c:v>
                </c:pt>
                <c:pt idx="6694">
                  <c:v>6694</c:v>
                </c:pt>
                <c:pt idx="6695">
                  <c:v>6695</c:v>
                </c:pt>
                <c:pt idx="6696">
                  <c:v>6696</c:v>
                </c:pt>
                <c:pt idx="6697">
                  <c:v>6697</c:v>
                </c:pt>
                <c:pt idx="6698">
                  <c:v>6698</c:v>
                </c:pt>
                <c:pt idx="6699">
                  <c:v>6699</c:v>
                </c:pt>
                <c:pt idx="6700">
                  <c:v>6700</c:v>
                </c:pt>
                <c:pt idx="6701">
                  <c:v>6701</c:v>
                </c:pt>
                <c:pt idx="6702">
                  <c:v>6702</c:v>
                </c:pt>
                <c:pt idx="6703">
                  <c:v>6703</c:v>
                </c:pt>
                <c:pt idx="6704">
                  <c:v>6704</c:v>
                </c:pt>
                <c:pt idx="6705">
                  <c:v>6705</c:v>
                </c:pt>
                <c:pt idx="6706">
                  <c:v>6706</c:v>
                </c:pt>
                <c:pt idx="6707">
                  <c:v>6707</c:v>
                </c:pt>
                <c:pt idx="6708">
                  <c:v>6708</c:v>
                </c:pt>
                <c:pt idx="6709">
                  <c:v>6709</c:v>
                </c:pt>
                <c:pt idx="6710">
                  <c:v>6710</c:v>
                </c:pt>
                <c:pt idx="6711">
                  <c:v>6711</c:v>
                </c:pt>
                <c:pt idx="6712">
                  <c:v>6712</c:v>
                </c:pt>
                <c:pt idx="6713">
                  <c:v>6713</c:v>
                </c:pt>
                <c:pt idx="6714">
                  <c:v>6714</c:v>
                </c:pt>
                <c:pt idx="6715">
                  <c:v>6715</c:v>
                </c:pt>
                <c:pt idx="6716">
                  <c:v>6716</c:v>
                </c:pt>
                <c:pt idx="6717">
                  <c:v>6717</c:v>
                </c:pt>
                <c:pt idx="6718">
                  <c:v>6718</c:v>
                </c:pt>
                <c:pt idx="6719">
                  <c:v>6719</c:v>
                </c:pt>
                <c:pt idx="6720">
                  <c:v>6720</c:v>
                </c:pt>
                <c:pt idx="6721">
                  <c:v>6721</c:v>
                </c:pt>
                <c:pt idx="6722">
                  <c:v>6722</c:v>
                </c:pt>
                <c:pt idx="6723">
                  <c:v>6723</c:v>
                </c:pt>
                <c:pt idx="6724">
                  <c:v>6724</c:v>
                </c:pt>
                <c:pt idx="6725">
                  <c:v>6725</c:v>
                </c:pt>
                <c:pt idx="6726">
                  <c:v>6726</c:v>
                </c:pt>
                <c:pt idx="6727">
                  <c:v>6727</c:v>
                </c:pt>
                <c:pt idx="6728">
                  <c:v>6728</c:v>
                </c:pt>
                <c:pt idx="6729">
                  <c:v>6729</c:v>
                </c:pt>
                <c:pt idx="6730">
                  <c:v>6730</c:v>
                </c:pt>
                <c:pt idx="6731">
                  <c:v>6731</c:v>
                </c:pt>
                <c:pt idx="6732">
                  <c:v>6732</c:v>
                </c:pt>
                <c:pt idx="6733">
                  <c:v>6733</c:v>
                </c:pt>
                <c:pt idx="6734">
                  <c:v>6734</c:v>
                </c:pt>
                <c:pt idx="6735">
                  <c:v>6735</c:v>
                </c:pt>
                <c:pt idx="6736">
                  <c:v>6736</c:v>
                </c:pt>
                <c:pt idx="6737">
                  <c:v>6737</c:v>
                </c:pt>
                <c:pt idx="6738">
                  <c:v>6738</c:v>
                </c:pt>
                <c:pt idx="6739">
                  <c:v>6739</c:v>
                </c:pt>
                <c:pt idx="6740">
                  <c:v>6740</c:v>
                </c:pt>
                <c:pt idx="6741">
                  <c:v>6741</c:v>
                </c:pt>
                <c:pt idx="6742">
                  <c:v>6742</c:v>
                </c:pt>
                <c:pt idx="6743">
                  <c:v>6743</c:v>
                </c:pt>
                <c:pt idx="6744">
                  <c:v>6744</c:v>
                </c:pt>
                <c:pt idx="6745">
                  <c:v>6745</c:v>
                </c:pt>
                <c:pt idx="6746">
                  <c:v>6746</c:v>
                </c:pt>
                <c:pt idx="6747">
                  <c:v>6747</c:v>
                </c:pt>
                <c:pt idx="6748">
                  <c:v>6748</c:v>
                </c:pt>
                <c:pt idx="6749">
                  <c:v>6749</c:v>
                </c:pt>
                <c:pt idx="6750">
                  <c:v>6750</c:v>
                </c:pt>
                <c:pt idx="6751">
                  <c:v>6751</c:v>
                </c:pt>
                <c:pt idx="6752">
                  <c:v>6752</c:v>
                </c:pt>
                <c:pt idx="6753">
                  <c:v>6753</c:v>
                </c:pt>
                <c:pt idx="6754">
                  <c:v>6754</c:v>
                </c:pt>
                <c:pt idx="6755">
                  <c:v>6755</c:v>
                </c:pt>
                <c:pt idx="6756">
                  <c:v>6756</c:v>
                </c:pt>
                <c:pt idx="6757">
                  <c:v>6757</c:v>
                </c:pt>
                <c:pt idx="6758">
                  <c:v>6758</c:v>
                </c:pt>
                <c:pt idx="6759">
                  <c:v>6759</c:v>
                </c:pt>
                <c:pt idx="6760">
                  <c:v>6760</c:v>
                </c:pt>
                <c:pt idx="6761">
                  <c:v>6761</c:v>
                </c:pt>
                <c:pt idx="6762">
                  <c:v>6762</c:v>
                </c:pt>
                <c:pt idx="6763">
                  <c:v>6763</c:v>
                </c:pt>
                <c:pt idx="6764">
                  <c:v>6764</c:v>
                </c:pt>
                <c:pt idx="6765">
                  <c:v>6765</c:v>
                </c:pt>
                <c:pt idx="6766">
                  <c:v>6766</c:v>
                </c:pt>
                <c:pt idx="6767">
                  <c:v>6767</c:v>
                </c:pt>
                <c:pt idx="6768">
                  <c:v>6768</c:v>
                </c:pt>
                <c:pt idx="6769">
                  <c:v>6769</c:v>
                </c:pt>
                <c:pt idx="6770">
                  <c:v>6770</c:v>
                </c:pt>
                <c:pt idx="6771">
                  <c:v>6771</c:v>
                </c:pt>
                <c:pt idx="6772">
                  <c:v>6772</c:v>
                </c:pt>
                <c:pt idx="6773">
                  <c:v>6773</c:v>
                </c:pt>
                <c:pt idx="6774">
                  <c:v>6774</c:v>
                </c:pt>
                <c:pt idx="6775">
                  <c:v>6775</c:v>
                </c:pt>
                <c:pt idx="6776">
                  <c:v>6776</c:v>
                </c:pt>
                <c:pt idx="6777">
                  <c:v>6777</c:v>
                </c:pt>
                <c:pt idx="6778">
                  <c:v>6778</c:v>
                </c:pt>
                <c:pt idx="6779">
                  <c:v>6779</c:v>
                </c:pt>
                <c:pt idx="6780">
                  <c:v>6780</c:v>
                </c:pt>
                <c:pt idx="6781">
                  <c:v>6781</c:v>
                </c:pt>
                <c:pt idx="6782">
                  <c:v>6782</c:v>
                </c:pt>
                <c:pt idx="6783">
                  <c:v>6783</c:v>
                </c:pt>
                <c:pt idx="6784">
                  <c:v>6784</c:v>
                </c:pt>
                <c:pt idx="6785">
                  <c:v>6785</c:v>
                </c:pt>
                <c:pt idx="6786">
                  <c:v>6786</c:v>
                </c:pt>
                <c:pt idx="6787">
                  <c:v>6787</c:v>
                </c:pt>
                <c:pt idx="6788">
                  <c:v>6788</c:v>
                </c:pt>
                <c:pt idx="6789">
                  <c:v>6789</c:v>
                </c:pt>
                <c:pt idx="6790">
                  <c:v>6790</c:v>
                </c:pt>
                <c:pt idx="6791">
                  <c:v>6791</c:v>
                </c:pt>
                <c:pt idx="6792">
                  <c:v>6792</c:v>
                </c:pt>
                <c:pt idx="6793">
                  <c:v>6793</c:v>
                </c:pt>
                <c:pt idx="6794">
                  <c:v>6794</c:v>
                </c:pt>
                <c:pt idx="6795">
                  <c:v>6795</c:v>
                </c:pt>
                <c:pt idx="6796">
                  <c:v>6796</c:v>
                </c:pt>
                <c:pt idx="6797">
                  <c:v>6797</c:v>
                </c:pt>
                <c:pt idx="6798">
                  <c:v>6798</c:v>
                </c:pt>
                <c:pt idx="6799">
                  <c:v>6799</c:v>
                </c:pt>
                <c:pt idx="6800">
                  <c:v>6800</c:v>
                </c:pt>
                <c:pt idx="6801">
                  <c:v>6801</c:v>
                </c:pt>
                <c:pt idx="6802">
                  <c:v>6802</c:v>
                </c:pt>
                <c:pt idx="6803">
                  <c:v>6803</c:v>
                </c:pt>
                <c:pt idx="6804">
                  <c:v>6804</c:v>
                </c:pt>
                <c:pt idx="6805">
                  <c:v>6805</c:v>
                </c:pt>
                <c:pt idx="6806">
                  <c:v>6806</c:v>
                </c:pt>
                <c:pt idx="6807">
                  <c:v>6807</c:v>
                </c:pt>
                <c:pt idx="6808">
                  <c:v>6808</c:v>
                </c:pt>
                <c:pt idx="6809">
                  <c:v>6809</c:v>
                </c:pt>
                <c:pt idx="6810">
                  <c:v>6810</c:v>
                </c:pt>
                <c:pt idx="6811">
                  <c:v>6811</c:v>
                </c:pt>
                <c:pt idx="6812">
                  <c:v>6812</c:v>
                </c:pt>
                <c:pt idx="6813">
                  <c:v>6813</c:v>
                </c:pt>
                <c:pt idx="6814">
                  <c:v>6814</c:v>
                </c:pt>
                <c:pt idx="6815">
                  <c:v>6815</c:v>
                </c:pt>
                <c:pt idx="6816">
                  <c:v>6816</c:v>
                </c:pt>
                <c:pt idx="6817">
                  <c:v>6817</c:v>
                </c:pt>
                <c:pt idx="6818">
                  <c:v>6818</c:v>
                </c:pt>
                <c:pt idx="6819">
                  <c:v>6819</c:v>
                </c:pt>
                <c:pt idx="6820">
                  <c:v>6820</c:v>
                </c:pt>
                <c:pt idx="6821">
                  <c:v>6821</c:v>
                </c:pt>
                <c:pt idx="6822">
                  <c:v>6822</c:v>
                </c:pt>
                <c:pt idx="6823">
                  <c:v>6823</c:v>
                </c:pt>
                <c:pt idx="6824">
                  <c:v>6824</c:v>
                </c:pt>
                <c:pt idx="6825">
                  <c:v>6825</c:v>
                </c:pt>
                <c:pt idx="6826">
                  <c:v>6826</c:v>
                </c:pt>
                <c:pt idx="6827">
                  <c:v>6827</c:v>
                </c:pt>
                <c:pt idx="6828">
                  <c:v>6828</c:v>
                </c:pt>
                <c:pt idx="6829">
                  <c:v>6829</c:v>
                </c:pt>
                <c:pt idx="6830">
                  <c:v>6830</c:v>
                </c:pt>
                <c:pt idx="6831">
                  <c:v>6831</c:v>
                </c:pt>
                <c:pt idx="6832">
                  <c:v>6832</c:v>
                </c:pt>
                <c:pt idx="6833">
                  <c:v>6833</c:v>
                </c:pt>
                <c:pt idx="6834">
                  <c:v>6834</c:v>
                </c:pt>
                <c:pt idx="6835">
                  <c:v>6835</c:v>
                </c:pt>
                <c:pt idx="6836">
                  <c:v>6836</c:v>
                </c:pt>
                <c:pt idx="6837">
                  <c:v>6837</c:v>
                </c:pt>
                <c:pt idx="6838">
                  <c:v>6838</c:v>
                </c:pt>
                <c:pt idx="6839">
                  <c:v>6839</c:v>
                </c:pt>
                <c:pt idx="6840">
                  <c:v>6840</c:v>
                </c:pt>
                <c:pt idx="6841">
                  <c:v>6841</c:v>
                </c:pt>
                <c:pt idx="6842">
                  <c:v>6842</c:v>
                </c:pt>
                <c:pt idx="6843">
                  <c:v>6843</c:v>
                </c:pt>
                <c:pt idx="6844">
                  <c:v>6844</c:v>
                </c:pt>
                <c:pt idx="6845">
                  <c:v>6845</c:v>
                </c:pt>
                <c:pt idx="6846">
                  <c:v>6846</c:v>
                </c:pt>
                <c:pt idx="6847">
                  <c:v>6847</c:v>
                </c:pt>
                <c:pt idx="6848">
                  <c:v>6848</c:v>
                </c:pt>
                <c:pt idx="6849">
                  <c:v>6849</c:v>
                </c:pt>
                <c:pt idx="6850">
                  <c:v>6850</c:v>
                </c:pt>
                <c:pt idx="6851">
                  <c:v>6851</c:v>
                </c:pt>
                <c:pt idx="6852">
                  <c:v>6852</c:v>
                </c:pt>
                <c:pt idx="6853">
                  <c:v>6853</c:v>
                </c:pt>
                <c:pt idx="6854">
                  <c:v>6854</c:v>
                </c:pt>
                <c:pt idx="6855">
                  <c:v>6855</c:v>
                </c:pt>
                <c:pt idx="6856">
                  <c:v>6856</c:v>
                </c:pt>
                <c:pt idx="6857">
                  <c:v>6857</c:v>
                </c:pt>
                <c:pt idx="6858">
                  <c:v>6858</c:v>
                </c:pt>
                <c:pt idx="6859">
                  <c:v>6859</c:v>
                </c:pt>
                <c:pt idx="6860">
                  <c:v>6860</c:v>
                </c:pt>
                <c:pt idx="6861">
                  <c:v>6861</c:v>
                </c:pt>
                <c:pt idx="6862">
                  <c:v>6862</c:v>
                </c:pt>
                <c:pt idx="6863">
                  <c:v>6863</c:v>
                </c:pt>
                <c:pt idx="6864">
                  <c:v>6864</c:v>
                </c:pt>
                <c:pt idx="6865">
                  <c:v>6865</c:v>
                </c:pt>
                <c:pt idx="6866">
                  <c:v>6866</c:v>
                </c:pt>
                <c:pt idx="6867">
                  <c:v>6867</c:v>
                </c:pt>
                <c:pt idx="6868">
                  <c:v>6868</c:v>
                </c:pt>
                <c:pt idx="6869">
                  <c:v>6869</c:v>
                </c:pt>
                <c:pt idx="6870">
                  <c:v>6870</c:v>
                </c:pt>
                <c:pt idx="6871">
                  <c:v>6871</c:v>
                </c:pt>
                <c:pt idx="6872">
                  <c:v>6872</c:v>
                </c:pt>
                <c:pt idx="6873">
                  <c:v>6873</c:v>
                </c:pt>
                <c:pt idx="6874">
                  <c:v>6874</c:v>
                </c:pt>
                <c:pt idx="6875">
                  <c:v>6875</c:v>
                </c:pt>
                <c:pt idx="6876">
                  <c:v>6876</c:v>
                </c:pt>
                <c:pt idx="6877">
                  <c:v>6877</c:v>
                </c:pt>
                <c:pt idx="6878">
                  <c:v>6878</c:v>
                </c:pt>
                <c:pt idx="6879">
                  <c:v>6879</c:v>
                </c:pt>
                <c:pt idx="6880">
                  <c:v>6880</c:v>
                </c:pt>
                <c:pt idx="6881">
                  <c:v>6881</c:v>
                </c:pt>
                <c:pt idx="6882">
                  <c:v>6882</c:v>
                </c:pt>
                <c:pt idx="6883">
                  <c:v>6883</c:v>
                </c:pt>
                <c:pt idx="6884">
                  <c:v>6884</c:v>
                </c:pt>
                <c:pt idx="6885">
                  <c:v>6885</c:v>
                </c:pt>
                <c:pt idx="6886">
                  <c:v>6886</c:v>
                </c:pt>
                <c:pt idx="6887">
                  <c:v>6887</c:v>
                </c:pt>
                <c:pt idx="6888">
                  <c:v>6888</c:v>
                </c:pt>
                <c:pt idx="6889">
                  <c:v>6889</c:v>
                </c:pt>
                <c:pt idx="6890">
                  <c:v>6890</c:v>
                </c:pt>
                <c:pt idx="6891">
                  <c:v>6891</c:v>
                </c:pt>
                <c:pt idx="6892">
                  <c:v>6892</c:v>
                </c:pt>
                <c:pt idx="6893">
                  <c:v>6893</c:v>
                </c:pt>
                <c:pt idx="6894">
                  <c:v>6894</c:v>
                </c:pt>
                <c:pt idx="6895">
                  <c:v>6895</c:v>
                </c:pt>
                <c:pt idx="6896">
                  <c:v>6896</c:v>
                </c:pt>
                <c:pt idx="6897">
                  <c:v>6897</c:v>
                </c:pt>
                <c:pt idx="6898">
                  <c:v>6898</c:v>
                </c:pt>
                <c:pt idx="6899">
                  <c:v>6899</c:v>
                </c:pt>
                <c:pt idx="6900">
                  <c:v>6900</c:v>
                </c:pt>
                <c:pt idx="6901">
                  <c:v>6901</c:v>
                </c:pt>
                <c:pt idx="6902">
                  <c:v>6902</c:v>
                </c:pt>
                <c:pt idx="6903">
                  <c:v>6903</c:v>
                </c:pt>
                <c:pt idx="6904">
                  <c:v>6904</c:v>
                </c:pt>
                <c:pt idx="6905">
                  <c:v>6905</c:v>
                </c:pt>
                <c:pt idx="6906">
                  <c:v>6906</c:v>
                </c:pt>
                <c:pt idx="6907">
                  <c:v>6907</c:v>
                </c:pt>
                <c:pt idx="6908">
                  <c:v>6908</c:v>
                </c:pt>
                <c:pt idx="6909">
                  <c:v>6909</c:v>
                </c:pt>
                <c:pt idx="6910">
                  <c:v>6910</c:v>
                </c:pt>
                <c:pt idx="6911">
                  <c:v>6911</c:v>
                </c:pt>
                <c:pt idx="6912">
                  <c:v>6912</c:v>
                </c:pt>
                <c:pt idx="6913">
                  <c:v>6913</c:v>
                </c:pt>
                <c:pt idx="6914">
                  <c:v>6914</c:v>
                </c:pt>
                <c:pt idx="6915">
                  <c:v>6915</c:v>
                </c:pt>
                <c:pt idx="6916">
                  <c:v>6916</c:v>
                </c:pt>
                <c:pt idx="6917">
                  <c:v>6917</c:v>
                </c:pt>
                <c:pt idx="6918">
                  <c:v>6918</c:v>
                </c:pt>
                <c:pt idx="6919">
                  <c:v>6919</c:v>
                </c:pt>
                <c:pt idx="6920">
                  <c:v>6920</c:v>
                </c:pt>
                <c:pt idx="6921">
                  <c:v>6921</c:v>
                </c:pt>
                <c:pt idx="6922">
                  <c:v>6922</c:v>
                </c:pt>
                <c:pt idx="6923">
                  <c:v>6923</c:v>
                </c:pt>
                <c:pt idx="6924">
                  <c:v>6924</c:v>
                </c:pt>
                <c:pt idx="6925">
                  <c:v>6925</c:v>
                </c:pt>
                <c:pt idx="6926">
                  <c:v>6926</c:v>
                </c:pt>
                <c:pt idx="6927">
                  <c:v>6927</c:v>
                </c:pt>
                <c:pt idx="6928">
                  <c:v>6928</c:v>
                </c:pt>
                <c:pt idx="6929">
                  <c:v>6929</c:v>
                </c:pt>
                <c:pt idx="6930">
                  <c:v>6930</c:v>
                </c:pt>
                <c:pt idx="6931">
                  <c:v>6931</c:v>
                </c:pt>
                <c:pt idx="6932">
                  <c:v>6932</c:v>
                </c:pt>
                <c:pt idx="6933">
                  <c:v>6933</c:v>
                </c:pt>
                <c:pt idx="6934">
                  <c:v>6934</c:v>
                </c:pt>
                <c:pt idx="6935">
                  <c:v>6935</c:v>
                </c:pt>
                <c:pt idx="6936">
                  <c:v>6936</c:v>
                </c:pt>
                <c:pt idx="6937">
                  <c:v>6937</c:v>
                </c:pt>
                <c:pt idx="6938">
                  <c:v>6938</c:v>
                </c:pt>
                <c:pt idx="6939">
                  <c:v>6939</c:v>
                </c:pt>
                <c:pt idx="6940">
                  <c:v>6940</c:v>
                </c:pt>
                <c:pt idx="6941">
                  <c:v>6941</c:v>
                </c:pt>
                <c:pt idx="6942">
                  <c:v>6942</c:v>
                </c:pt>
                <c:pt idx="6943">
                  <c:v>6943</c:v>
                </c:pt>
                <c:pt idx="6944">
                  <c:v>6944</c:v>
                </c:pt>
                <c:pt idx="6945">
                  <c:v>6945</c:v>
                </c:pt>
                <c:pt idx="6946">
                  <c:v>6946</c:v>
                </c:pt>
                <c:pt idx="6947">
                  <c:v>6947</c:v>
                </c:pt>
                <c:pt idx="6948">
                  <c:v>6948</c:v>
                </c:pt>
                <c:pt idx="6949">
                  <c:v>6949</c:v>
                </c:pt>
                <c:pt idx="6950">
                  <c:v>6950</c:v>
                </c:pt>
                <c:pt idx="6951">
                  <c:v>6951</c:v>
                </c:pt>
                <c:pt idx="6952">
                  <c:v>6952</c:v>
                </c:pt>
                <c:pt idx="6953">
                  <c:v>6953</c:v>
                </c:pt>
                <c:pt idx="6954">
                  <c:v>6954</c:v>
                </c:pt>
                <c:pt idx="6955">
                  <c:v>6955</c:v>
                </c:pt>
                <c:pt idx="6956">
                  <c:v>6956</c:v>
                </c:pt>
                <c:pt idx="6957">
                  <c:v>6957</c:v>
                </c:pt>
                <c:pt idx="6958">
                  <c:v>6958</c:v>
                </c:pt>
                <c:pt idx="6959">
                  <c:v>6959</c:v>
                </c:pt>
                <c:pt idx="6960">
                  <c:v>6960</c:v>
                </c:pt>
                <c:pt idx="6961">
                  <c:v>6961</c:v>
                </c:pt>
                <c:pt idx="6962">
                  <c:v>6962</c:v>
                </c:pt>
                <c:pt idx="6963">
                  <c:v>6963</c:v>
                </c:pt>
                <c:pt idx="6964">
                  <c:v>6964</c:v>
                </c:pt>
                <c:pt idx="6965">
                  <c:v>6965</c:v>
                </c:pt>
                <c:pt idx="6966">
                  <c:v>6966</c:v>
                </c:pt>
                <c:pt idx="6967">
                  <c:v>6967</c:v>
                </c:pt>
                <c:pt idx="6968">
                  <c:v>6968</c:v>
                </c:pt>
                <c:pt idx="6969">
                  <c:v>6969</c:v>
                </c:pt>
                <c:pt idx="6970">
                  <c:v>6970</c:v>
                </c:pt>
                <c:pt idx="6971">
                  <c:v>6971</c:v>
                </c:pt>
                <c:pt idx="6972">
                  <c:v>6972</c:v>
                </c:pt>
                <c:pt idx="6973">
                  <c:v>6973</c:v>
                </c:pt>
                <c:pt idx="6974">
                  <c:v>6974</c:v>
                </c:pt>
                <c:pt idx="6975">
                  <c:v>6975</c:v>
                </c:pt>
                <c:pt idx="6976">
                  <c:v>6976</c:v>
                </c:pt>
                <c:pt idx="6977">
                  <c:v>6977</c:v>
                </c:pt>
                <c:pt idx="6978">
                  <c:v>6978</c:v>
                </c:pt>
                <c:pt idx="6979">
                  <c:v>6979</c:v>
                </c:pt>
                <c:pt idx="6980">
                  <c:v>6980</c:v>
                </c:pt>
                <c:pt idx="6981">
                  <c:v>6981</c:v>
                </c:pt>
                <c:pt idx="6982">
                  <c:v>6982</c:v>
                </c:pt>
                <c:pt idx="6983">
                  <c:v>6983</c:v>
                </c:pt>
                <c:pt idx="6984">
                  <c:v>6984</c:v>
                </c:pt>
                <c:pt idx="6985">
                  <c:v>6985</c:v>
                </c:pt>
                <c:pt idx="6986">
                  <c:v>6986</c:v>
                </c:pt>
                <c:pt idx="6987">
                  <c:v>6987</c:v>
                </c:pt>
                <c:pt idx="6988">
                  <c:v>6988</c:v>
                </c:pt>
                <c:pt idx="6989">
                  <c:v>6989</c:v>
                </c:pt>
                <c:pt idx="6990">
                  <c:v>6990</c:v>
                </c:pt>
                <c:pt idx="6991">
                  <c:v>6991</c:v>
                </c:pt>
                <c:pt idx="6992">
                  <c:v>6992</c:v>
                </c:pt>
                <c:pt idx="6993">
                  <c:v>6993</c:v>
                </c:pt>
                <c:pt idx="6994">
                  <c:v>6994</c:v>
                </c:pt>
                <c:pt idx="6995">
                  <c:v>6995</c:v>
                </c:pt>
                <c:pt idx="6996">
                  <c:v>6996</c:v>
                </c:pt>
                <c:pt idx="6997">
                  <c:v>6997</c:v>
                </c:pt>
                <c:pt idx="6998">
                  <c:v>6998</c:v>
                </c:pt>
                <c:pt idx="6999">
                  <c:v>6999</c:v>
                </c:pt>
                <c:pt idx="7000">
                  <c:v>7000</c:v>
                </c:pt>
                <c:pt idx="7001">
                  <c:v>7001</c:v>
                </c:pt>
                <c:pt idx="7002">
                  <c:v>7002</c:v>
                </c:pt>
                <c:pt idx="7003">
                  <c:v>7003</c:v>
                </c:pt>
                <c:pt idx="7004">
                  <c:v>7004</c:v>
                </c:pt>
                <c:pt idx="7005">
                  <c:v>7005</c:v>
                </c:pt>
                <c:pt idx="7006">
                  <c:v>7006</c:v>
                </c:pt>
                <c:pt idx="7007">
                  <c:v>7007</c:v>
                </c:pt>
                <c:pt idx="7008">
                  <c:v>7008</c:v>
                </c:pt>
                <c:pt idx="7009">
                  <c:v>7009</c:v>
                </c:pt>
                <c:pt idx="7010">
                  <c:v>7010</c:v>
                </c:pt>
                <c:pt idx="7011">
                  <c:v>7011</c:v>
                </c:pt>
                <c:pt idx="7012">
                  <c:v>7012</c:v>
                </c:pt>
                <c:pt idx="7013">
                  <c:v>7013</c:v>
                </c:pt>
                <c:pt idx="7014">
                  <c:v>7014</c:v>
                </c:pt>
                <c:pt idx="7015">
                  <c:v>7015</c:v>
                </c:pt>
                <c:pt idx="7016">
                  <c:v>7016</c:v>
                </c:pt>
                <c:pt idx="7017">
                  <c:v>7017</c:v>
                </c:pt>
                <c:pt idx="7018">
                  <c:v>7018</c:v>
                </c:pt>
                <c:pt idx="7019">
                  <c:v>7019</c:v>
                </c:pt>
                <c:pt idx="7020">
                  <c:v>7020</c:v>
                </c:pt>
                <c:pt idx="7021">
                  <c:v>7021</c:v>
                </c:pt>
                <c:pt idx="7022">
                  <c:v>7022</c:v>
                </c:pt>
                <c:pt idx="7023">
                  <c:v>7023</c:v>
                </c:pt>
                <c:pt idx="7024">
                  <c:v>7024</c:v>
                </c:pt>
                <c:pt idx="7025">
                  <c:v>7025</c:v>
                </c:pt>
                <c:pt idx="7026">
                  <c:v>7026</c:v>
                </c:pt>
                <c:pt idx="7027">
                  <c:v>7027</c:v>
                </c:pt>
                <c:pt idx="7028">
                  <c:v>7028</c:v>
                </c:pt>
                <c:pt idx="7029">
                  <c:v>7029</c:v>
                </c:pt>
                <c:pt idx="7030">
                  <c:v>7030</c:v>
                </c:pt>
                <c:pt idx="7031">
                  <c:v>7031</c:v>
                </c:pt>
                <c:pt idx="7032">
                  <c:v>7032</c:v>
                </c:pt>
                <c:pt idx="7033">
                  <c:v>7033</c:v>
                </c:pt>
                <c:pt idx="7034">
                  <c:v>7034</c:v>
                </c:pt>
                <c:pt idx="7035">
                  <c:v>7035</c:v>
                </c:pt>
                <c:pt idx="7036">
                  <c:v>7036</c:v>
                </c:pt>
                <c:pt idx="7037">
                  <c:v>7037</c:v>
                </c:pt>
                <c:pt idx="7038">
                  <c:v>7038</c:v>
                </c:pt>
                <c:pt idx="7039">
                  <c:v>7039</c:v>
                </c:pt>
                <c:pt idx="7040">
                  <c:v>7040</c:v>
                </c:pt>
                <c:pt idx="7041">
                  <c:v>7041</c:v>
                </c:pt>
                <c:pt idx="7042">
                  <c:v>7042</c:v>
                </c:pt>
                <c:pt idx="7043">
                  <c:v>7043</c:v>
                </c:pt>
                <c:pt idx="7044">
                  <c:v>7044</c:v>
                </c:pt>
                <c:pt idx="7045">
                  <c:v>7045</c:v>
                </c:pt>
                <c:pt idx="7046">
                  <c:v>7046</c:v>
                </c:pt>
                <c:pt idx="7047">
                  <c:v>7047</c:v>
                </c:pt>
                <c:pt idx="7048">
                  <c:v>7048</c:v>
                </c:pt>
                <c:pt idx="7049">
                  <c:v>7049</c:v>
                </c:pt>
                <c:pt idx="7050">
                  <c:v>7050</c:v>
                </c:pt>
                <c:pt idx="7051">
                  <c:v>7051</c:v>
                </c:pt>
                <c:pt idx="7052">
                  <c:v>7052</c:v>
                </c:pt>
                <c:pt idx="7053">
                  <c:v>7053</c:v>
                </c:pt>
                <c:pt idx="7054">
                  <c:v>7054</c:v>
                </c:pt>
                <c:pt idx="7055">
                  <c:v>7055</c:v>
                </c:pt>
                <c:pt idx="7056">
                  <c:v>7056</c:v>
                </c:pt>
                <c:pt idx="7057">
                  <c:v>7057</c:v>
                </c:pt>
                <c:pt idx="7058">
                  <c:v>7058</c:v>
                </c:pt>
                <c:pt idx="7059">
                  <c:v>7059</c:v>
                </c:pt>
                <c:pt idx="7060">
                  <c:v>7060</c:v>
                </c:pt>
                <c:pt idx="7061">
                  <c:v>7061</c:v>
                </c:pt>
                <c:pt idx="7062">
                  <c:v>7062</c:v>
                </c:pt>
                <c:pt idx="7063">
                  <c:v>7063</c:v>
                </c:pt>
                <c:pt idx="7064">
                  <c:v>7064</c:v>
                </c:pt>
                <c:pt idx="7065">
                  <c:v>7065</c:v>
                </c:pt>
                <c:pt idx="7066">
                  <c:v>7066</c:v>
                </c:pt>
                <c:pt idx="7067">
                  <c:v>7067</c:v>
                </c:pt>
                <c:pt idx="7068">
                  <c:v>7068</c:v>
                </c:pt>
                <c:pt idx="7069">
                  <c:v>7069</c:v>
                </c:pt>
                <c:pt idx="7070">
                  <c:v>7070</c:v>
                </c:pt>
                <c:pt idx="7071">
                  <c:v>7071</c:v>
                </c:pt>
                <c:pt idx="7072">
                  <c:v>7072</c:v>
                </c:pt>
                <c:pt idx="7073">
                  <c:v>7073</c:v>
                </c:pt>
                <c:pt idx="7074">
                  <c:v>7074</c:v>
                </c:pt>
                <c:pt idx="7075">
                  <c:v>7075</c:v>
                </c:pt>
                <c:pt idx="7076">
                  <c:v>7076</c:v>
                </c:pt>
                <c:pt idx="7077">
                  <c:v>7077</c:v>
                </c:pt>
                <c:pt idx="7078">
                  <c:v>7078</c:v>
                </c:pt>
                <c:pt idx="7079">
                  <c:v>7079</c:v>
                </c:pt>
                <c:pt idx="7080">
                  <c:v>7080</c:v>
                </c:pt>
                <c:pt idx="7081">
                  <c:v>7081</c:v>
                </c:pt>
                <c:pt idx="7082">
                  <c:v>7082</c:v>
                </c:pt>
                <c:pt idx="7083">
                  <c:v>7083</c:v>
                </c:pt>
                <c:pt idx="7084">
                  <c:v>7084</c:v>
                </c:pt>
                <c:pt idx="7085">
                  <c:v>7085</c:v>
                </c:pt>
                <c:pt idx="7086">
                  <c:v>7086</c:v>
                </c:pt>
                <c:pt idx="7087">
                  <c:v>7087</c:v>
                </c:pt>
                <c:pt idx="7088">
                  <c:v>7088</c:v>
                </c:pt>
                <c:pt idx="7089">
                  <c:v>7089</c:v>
                </c:pt>
                <c:pt idx="7090">
                  <c:v>7090</c:v>
                </c:pt>
                <c:pt idx="7091">
                  <c:v>7091</c:v>
                </c:pt>
                <c:pt idx="7092">
                  <c:v>7092</c:v>
                </c:pt>
                <c:pt idx="7093">
                  <c:v>7093</c:v>
                </c:pt>
                <c:pt idx="7094">
                  <c:v>7094</c:v>
                </c:pt>
                <c:pt idx="7095">
                  <c:v>7095</c:v>
                </c:pt>
                <c:pt idx="7096">
                  <c:v>7096</c:v>
                </c:pt>
                <c:pt idx="7097">
                  <c:v>7097</c:v>
                </c:pt>
                <c:pt idx="7098">
                  <c:v>7098</c:v>
                </c:pt>
                <c:pt idx="7099">
                  <c:v>7099</c:v>
                </c:pt>
                <c:pt idx="7100">
                  <c:v>7100</c:v>
                </c:pt>
                <c:pt idx="7101">
                  <c:v>7101</c:v>
                </c:pt>
                <c:pt idx="7102">
                  <c:v>7102</c:v>
                </c:pt>
                <c:pt idx="7103">
                  <c:v>7103</c:v>
                </c:pt>
                <c:pt idx="7104">
                  <c:v>7104</c:v>
                </c:pt>
                <c:pt idx="7105">
                  <c:v>7105</c:v>
                </c:pt>
                <c:pt idx="7106">
                  <c:v>7106</c:v>
                </c:pt>
                <c:pt idx="7107">
                  <c:v>7107</c:v>
                </c:pt>
                <c:pt idx="7108">
                  <c:v>7108</c:v>
                </c:pt>
                <c:pt idx="7109">
                  <c:v>7109</c:v>
                </c:pt>
                <c:pt idx="7110">
                  <c:v>7110</c:v>
                </c:pt>
                <c:pt idx="7111">
                  <c:v>7111</c:v>
                </c:pt>
                <c:pt idx="7112">
                  <c:v>7112</c:v>
                </c:pt>
                <c:pt idx="7113">
                  <c:v>7113</c:v>
                </c:pt>
                <c:pt idx="7114">
                  <c:v>7114</c:v>
                </c:pt>
                <c:pt idx="7115">
                  <c:v>7115</c:v>
                </c:pt>
                <c:pt idx="7116">
                  <c:v>7116</c:v>
                </c:pt>
                <c:pt idx="7117">
                  <c:v>7117</c:v>
                </c:pt>
                <c:pt idx="7118">
                  <c:v>7118</c:v>
                </c:pt>
                <c:pt idx="7119">
                  <c:v>7119</c:v>
                </c:pt>
                <c:pt idx="7120">
                  <c:v>7120</c:v>
                </c:pt>
                <c:pt idx="7121">
                  <c:v>7121</c:v>
                </c:pt>
                <c:pt idx="7122">
                  <c:v>7122</c:v>
                </c:pt>
                <c:pt idx="7123">
                  <c:v>7123</c:v>
                </c:pt>
                <c:pt idx="7124">
                  <c:v>7124</c:v>
                </c:pt>
                <c:pt idx="7125">
                  <c:v>7125</c:v>
                </c:pt>
                <c:pt idx="7126">
                  <c:v>7126</c:v>
                </c:pt>
                <c:pt idx="7127">
                  <c:v>7127</c:v>
                </c:pt>
                <c:pt idx="7128">
                  <c:v>7128</c:v>
                </c:pt>
                <c:pt idx="7129">
                  <c:v>7129</c:v>
                </c:pt>
                <c:pt idx="7130">
                  <c:v>7130</c:v>
                </c:pt>
                <c:pt idx="7131">
                  <c:v>7131</c:v>
                </c:pt>
                <c:pt idx="7132">
                  <c:v>7132</c:v>
                </c:pt>
                <c:pt idx="7133">
                  <c:v>7133</c:v>
                </c:pt>
                <c:pt idx="7134">
                  <c:v>7134</c:v>
                </c:pt>
                <c:pt idx="7135">
                  <c:v>7135</c:v>
                </c:pt>
                <c:pt idx="7136">
                  <c:v>7136</c:v>
                </c:pt>
                <c:pt idx="7137">
                  <c:v>7137</c:v>
                </c:pt>
                <c:pt idx="7138">
                  <c:v>7138</c:v>
                </c:pt>
                <c:pt idx="7139">
                  <c:v>7139</c:v>
                </c:pt>
                <c:pt idx="7140">
                  <c:v>7140</c:v>
                </c:pt>
                <c:pt idx="7141">
                  <c:v>7141</c:v>
                </c:pt>
                <c:pt idx="7142">
                  <c:v>7142</c:v>
                </c:pt>
                <c:pt idx="7143">
                  <c:v>7143</c:v>
                </c:pt>
                <c:pt idx="7144">
                  <c:v>7144</c:v>
                </c:pt>
                <c:pt idx="7145">
                  <c:v>7145</c:v>
                </c:pt>
                <c:pt idx="7146">
                  <c:v>7146</c:v>
                </c:pt>
                <c:pt idx="7147">
                  <c:v>7147</c:v>
                </c:pt>
                <c:pt idx="7148">
                  <c:v>7148</c:v>
                </c:pt>
                <c:pt idx="7149">
                  <c:v>7149</c:v>
                </c:pt>
                <c:pt idx="7150">
                  <c:v>7150</c:v>
                </c:pt>
                <c:pt idx="7151">
                  <c:v>7151</c:v>
                </c:pt>
                <c:pt idx="7152">
                  <c:v>7152</c:v>
                </c:pt>
                <c:pt idx="7153">
                  <c:v>7153</c:v>
                </c:pt>
                <c:pt idx="7154">
                  <c:v>7154</c:v>
                </c:pt>
                <c:pt idx="7155">
                  <c:v>7155</c:v>
                </c:pt>
                <c:pt idx="7156">
                  <c:v>7156</c:v>
                </c:pt>
                <c:pt idx="7157">
                  <c:v>7157</c:v>
                </c:pt>
                <c:pt idx="7158">
                  <c:v>7158</c:v>
                </c:pt>
                <c:pt idx="7159">
                  <c:v>7159</c:v>
                </c:pt>
                <c:pt idx="7160">
                  <c:v>7160</c:v>
                </c:pt>
                <c:pt idx="7161">
                  <c:v>7161</c:v>
                </c:pt>
                <c:pt idx="7162">
                  <c:v>7162</c:v>
                </c:pt>
                <c:pt idx="7163">
                  <c:v>7163</c:v>
                </c:pt>
                <c:pt idx="7164">
                  <c:v>7164</c:v>
                </c:pt>
                <c:pt idx="7165">
                  <c:v>7165</c:v>
                </c:pt>
                <c:pt idx="7166">
                  <c:v>7166</c:v>
                </c:pt>
                <c:pt idx="7167">
                  <c:v>7167</c:v>
                </c:pt>
                <c:pt idx="7168">
                  <c:v>7168</c:v>
                </c:pt>
                <c:pt idx="7169">
                  <c:v>7169</c:v>
                </c:pt>
                <c:pt idx="7170">
                  <c:v>7170</c:v>
                </c:pt>
                <c:pt idx="7171">
                  <c:v>7171</c:v>
                </c:pt>
                <c:pt idx="7172">
                  <c:v>7172</c:v>
                </c:pt>
                <c:pt idx="7173">
                  <c:v>7173</c:v>
                </c:pt>
                <c:pt idx="7174">
                  <c:v>7174</c:v>
                </c:pt>
                <c:pt idx="7175">
                  <c:v>7175</c:v>
                </c:pt>
                <c:pt idx="7176">
                  <c:v>7176</c:v>
                </c:pt>
                <c:pt idx="7177">
                  <c:v>7177</c:v>
                </c:pt>
                <c:pt idx="7178">
                  <c:v>7178</c:v>
                </c:pt>
                <c:pt idx="7179">
                  <c:v>7179</c:v>
                </c:pt>
                <c:pt idx="7180">
                  <c:v>7180</c:v>
                </c:pt>
                <c:pt idx="7181">
                  <c:v>7181</c:v>
                </c:pt>
                <c:pt idx="7182">
                  <c:v>7182</c:v>
                </c:pt>
                <c:pt idx="7183">
                  <c:v>7183</c:v>
                </c:pt>
                <c:pt idx="7184">
                  <c:v>7184</c:v>
                </c:pt>
                <c:pt idx="7185">
                  <c:v>7185</c:v>
                </c:pt>
                <c:pt idx="7186">
                  <c:v>7186</c:v>
                </c:pt>
                <c:pt idx="7187">
                  <c:v>7187</c:v>
                </c:pt>
                <c:pt idx="7188">
                  <c:v>7188</c:v>
                </c:pt>
                <c:pt idx="7189">
                  <c:v>7189</c:v>
                </c:pt>
                <c:pt idx="7190">
                  <c:v>7190</c:v>
                </c:pt>
                <c:pt idx="7191">
                  <c:v>7191</c:v>
                </c:pt>
                <c:pt idx="7192">
                  <c:v>7192</c:v>
                </c:pt>
                <c:pt idx="7193">
                  <c:v>7193</c:v>
                </c:pt>
                <c:pt idx="7194">
                  <c:v>7194</c:v>
                </c:pt>
                <c:pt idx="7195">
                  <c:v>7195</c:v>
                </c:pt>
                <c:pt idx="7196">
                  <c:v>7196</c:v>
                </c:pt>
                <c:pt idx="7197">
                  <c:v>7197</c:v>
                </c:pt>
                <c:pt idx="7198">
                  <c:v>7198</c:v>
                </c:pt>
                <c:pt idx="7199">
                  <c:v>7199</c:v>
                </c:pt>
                <c:pt idx="7200">
                  <c:v>7200</c:v>
                </c:pt>
                <c:pt idx="7201">
                  <c:v>7201</c:v>
                </c:pt>
                <c:pt idx="7202">
                  <c:v>7202</c:v>
                </c:pt>
                <c:pt idx="7203">
                  <c:v>7203</c:v>
                </c:pt>
                <c:pt idx="7204">
                  <c:v>7204</c:v>
                </c:pt>
                <c:pt idx="7205">
                  <c:v>7205</c:v>
                </c:pt>
                <c:pt idx="7206">
                  <c:v>7206</c:v>
                </c:pt>
                <c:pt idx="7207">
                  <c:v>7207</c:v>
                </c:pt>
                <c:pt idx="7208">
                  <c:v>7208</c:v>
                </c:pt>
                <c:pt idx="7209">
                  <c:v>7209</c:v>
                </c:pt>
                <c:pt idx="7210">
                  <c:v>7210</c:v>
                </c:pt>
                <c:pt idx="7211">
                  <c:v>7211</c:v>
                </c:pt>
                <c:pt idx="7212">
                  <c:v>7212</c:v>
                </c:pt>
                <c:pt idx="7213">
                  <c:v>7213</c:v>
                </c:pt>
                <c:pt idx="7214">
                  <c:v>7214</c:v>
                </c:pt>
                <c:pt idx="7215">
                  <c:v>7215</c:v>
                </c:pt>
                <c:pt idx="7216">
                  <c:v>7216</c:v>
                </c:pt>
                <c:pt idx="7217">
                  <c:v>7217</c:v>
                </c:pt>
                <c:pt idx="7218">
                  <c:v>7218</c:v>
                </c:pt>
                <c:pt idx="7219">
                  <c:v>7219</c:v>
                </c:pt>
                <c:pt idx="7220">
                  <c:v>7220</c:v>
                </c:pt>
                <c:pt idx="7221">
                  <c:v>7221</c:v>
                </c:pt>
                <c:pt idx="7222">
                  <c:v>7222</c:v>
                </c:pt>
                <c:pt idx="7223">
                  <c:v>7223</c:v>
                </c:pt>
                <c:pt idx="7224">
                  <c:v>7224</c:v>
                </c:pt>
                <c:pt idx="7225">
                  <c:v>7225</c:v>
                </c:pt>
                <c:pt idx="7226">
                  <c:v>7226</c:v>
                </c:pt>
                <c:pt idx="7227">
                  <c:v>7227</c:v>
                </c:pt>
                <c:pt idx="7228">
                  <c:v>7228</c:v>
                </c:pt>
                <c:pt idx="7229">
                  <c:v>7229</c:v>
                </c:pt>
                <c:pt idx="7230">
                  <c:v>7230</c:v>
                </c:pt>
                <c:pt idx="7231">
                  <c:v>7231</c:v>
                </c:pt>
                <c:pt idx="7232">
                  <c:v>7232</c:v>
                </c:pt>
                <c:pt idx="7233">
                  <c:v>7233</c:v>
                </c:pt>
                <c:pt idx="7234">
                  <c:v>7234</c:v>
                </c:pt>
                <c:pt idx="7235">
                  <c:v>7235</c:v>
                </c:pt>
                <c:pt idx="7236">
                  <c:v>7236</c:v>
                </c:pt>
                <c:pt idx="7237">
                  <c:v>7237</c:v>
                </c:pt>
                <c:pt idx="7238">
                  <c:v>7238</c:v>
                </c:pt>
                <c:pt idx="7239">
                  <c:v>7239</c:v>
                </c:pt>
                <c:pt idx="7240">
                  <c:v>7240</c:v>
                </c:pt>
                <c:pt idx="7241">
                  <c:v>7241</c:v>
                </c:pt>
                <c:pt idx="7242">
                  <c:v>7242</c:v>
                </c:pt>
                <c:pt idx="7243">
                  <c:v>7243</c:v>
                </c:pt>
                <c:pt idx="7244">
                  <c:v>7244</c:v>
                </c:pt>
                <c:pt idx="7245">
                  <c:v>7245</c:v>
                </c:pt>
                <c:pt idx="7246">
                  <c:v>7246</c:v>
                </c:pt>
                <c:pt idx="7247">
                  <c:v>7247</c:v>
                </c:pt>
                <c:pt idx="7248">
                  <c:v>7248</c:v>
                </c:pt>
                <c:pt idx="7249">
                  <c:v>7249</c:v>
                </c:pt>
                <c:pt idx="7250">
                  <c:v>7250</c:v>
                </c:pt>
                <c:pt idx="7251">
                  <c:v>7251</c:v>
                </c:pt>
                <c:pt idx="7252">
                  <c:v>7252</c:v>
                </c:pt>
                <c:pt idx="7253">
                  <c:v>7253</c:v>
                </c:pt>
                <c:pt idx="7254">
                  <c:v>7254</c:v>
                </c:pt>
                <c:pt idx="7255">
                  <c:v>7255</c:v>
                </c:pt>
                <c:pt idx="7256">
                  <c:v>7256</c:v>
                </c:pt>
                <c:pt idx="7257">
                  <c:v>7257</c:v>
                </c:pt>
                <c:pt idx="7258">
                  <c:v>7258</c:v>
                </c:pt>
                <c:pt idx="7259">
                  <c:v>7259</c:v>
                </c:pt>
                <c:pt idx="7260">
                  <c:v>7260</c:v>
                </c:pt>
                <c:pt idx="7261">
                  <c:v>7261</c:v>
                </c:pt>
                <c:pt idx="7262">
                  <c:v>7262</c:v>
                </c:pt>
                <c:pt idx="7263">
                  <c:v>7263</c:v>
                </c:pt>
                <c:pt idx="7264">
                  <c:v>7264</c:v>
                </c:pt>
                <c:pt idx="7265">
                  <c:v>7265</c:v>
                </c:pt>
                <c:pt idx="7266">
                  <c:v>7266</c:v>
                </c:pt>
                <c:pt idx="7267">
                  <c:v>7267</c:v>
                </c:pt>
                <c:pt idx="7268">
                  <c:v>7268</c:v>
                </c:pt>
                <c:pt idx="7269">
                  <c:v>7269</c:v>
                </c:pt>
                <c:pt idx="7270">
                  <c:v>7270</c:v>
                </c:pt>
                <c:pt idx="7271">
                  <c:v>7271</c:v>
                </c:pt>
                <c:pt idx="7272">
                  <c:v>7272</c:v>
                </c:pt>
                <c:pt idx="7273">
                  <c:v>7273</c:v>
                </c:pt>
                <c:pt idx="7274">
                  <c:v>7274</c:v>
                </c:pt>
                <c:pt idx="7275">
                  <c:v>7275</c:v>
                </c:pt>
                <c:pt idx="7276">
                  <c:v>7276</c:v>
                </c:pt>
                <c:pt idx="7277">
                  <c:v>7277</c:v>
                </c:pt>
                <c:pt idx="7278">
                  <c:v>7278</c:v>
                </c:pt>
                <c:pt idx="7279">
                  <c:v>7279</c:v>
                </c:pt>
                <c:pt idx="7280">
                  <c:v>7280</c:v>
                </c:pt>
                <c:pt idx="7281">
                  <c:v>7281</c:v>
                </c:pt>
                <c:pt idx="7282">
                  <c:v>7282</c:v>
                </c:pt>
                <c:pt idx="7283">
                  <c:v>7283</c:v>
                </c:pt>
                <c:pt idx="7284">
                  <c:v>7284</c:v>
                </c:pt>
                <c:pt idx="7285">
                  <c:v>7285</c:v>
                </c:pt>
                <c:pt idx="7286">
                  <c:v>7286</c:v>
                </c:pt>
                <c:pt idx="7287">
                  <c:v>7287</c:v>
                </c:pt>
                <c:pt idx="7288">
                  <c:v>7288</c:v>
                </c:pt>
                <c:pt idx="7289">
                  <c:v>7289</c:v>
                </c:pt>
                <c:pt idx="7290">
                  <c:v>7290</c:v>
                </c:pt>
                <c:pt idx="7291">
                  <c:v>7291</c:v>
                </c:pt>
                <c:pt idx="7292">
                  <c:v>7292</c:v>
                </c:pt>
                <c:pt idx="7293">
                  <c:v>7293</c:v>
                </c:pt>
                <c:pt idx="7294">
                  <c:v>7294</c:v>
                </c:pt>
                <c:pt idx="7295">
                  <c:v>7295</c:v>
                </c:pt>
                <c:pt idx="7296">
                  <c:v>7296</c:v>
                </c:pt>
                <c:pt idx="7297">
                  <c:v>7297</c:v>
                </c:pt>
                <c:pt idx="7298">
                  <c:v>7298</c:v>
                </c:pt>
                <c:pt idx="7299">
                  <c:v>7299</c:v>
                </c:pt>
                <c:pt idx="7300">
                  <c:v>7300</c:v>
                </c:pt>
                <c:pt idx="7301">
                  <c:v>7301</c:v>
                </c:pt>
                <c:pt idx="7302">
                  <c:v>7302</c:v>
                </c:pt>
                <c:pt idx="7303">
                  <c:v>7303</c:v>
                </c:pt>
                <c:pt idx="7304">
                  <c:v>7304</c:v>
                </c:pt>
                <c:pt idx="7305">
                  <c:v>7305</c:v>
                </c:pt>
                <c:pt idx="7306">
                  <c:v>7306</c:v>
                </c:pt>
                <c:pt idx="7307">
                  <c:v>7307</c:v>
                </c:pt>
                <c:pt idx="7308">
                  <c:v>7308</c:v>
                </c:pt>
                <c:pt idx="7309">
                  <c:v>7309</c:v>
                </c:pt>
                <c:pt idx="7310">
                  <c:v>7310</c:v>
                </c:pt>
                <c:pt idx="7311">
                  <c:v>7311</c:v>
                </c:pt>
                <c:pt idx="7312">
                  <c:v>7312</c:v>
                </c:pt>
                <c:pt idx="7313">
                  <c:v>7313</c:v>
                </c:pt>
                <c:pt idx="7314">
                  <c:v>7314</c:v>
                </c:pt>
                <c:pt idx="7315">
                  <c:v>7315</c:v>
                </c:pt>
                <c:pt idx="7316">
                  <c:v>7316</c:v>
                </c:pt>
                <c:pt idx="7317">
                  <c:v>7317</c:v>
                </c:pt>
                <c:pt idx="7318">
                  <c:v>7318</c:v>
                </c:pt>
                <c:pt idx="7319">
                  <c:v>7319</c:v>
                </c:pt>
                <c:pt idx="7320">
                  <c:v>7320</c:v>
                </c:pt>
                <c:pt idx="7321">
                  <c:v>7321</c:v>
                </c:pt>
                <c:pt idx="7322">
                  <c:v>7322</c:v>
                </c:pt>
                <c:pt idx="7323">
                  <c:v>7323</c:v>
                </c:pt>
                <c:pt idx="7324">
                  <c:v>7324</c:v>
                </c:pt>
                <c:pt idx="7325">
                  <c:v>7325</c:v>
                </c:pt>
                <c:pt idx="7326">
                  <c:v>7326</c:v>
                </c:pt>
                <c:pt idx="7327">
                  <c:v>7327</c:v>
                </c:pt>
                <c:pt idx="7328">
                  <c:v>7328</c:v>
                </c:pt>
                <c:pt idx="7329">
                  <c:v>7329</c:v>
                </c:pt>
                <c:pt idx="7330">
                  <c:v>7330</c:v>
                </c:pt>
                <c:pt idx="7331">
                  <c:v>7331</c:v>
                </c:pt>
                <c:pt idx="7332">
                  <c:v>7332</c:v>
                </c:pt>
                <c:pt idx="7333">
                  <c:v>7333</c:v>
                </c:pt>
                <c:pt idx="7334">
                  <c:v>7334</c:v>
                </c:pt>
                <c:pt idx="7335">
                  <c:v>7335</c:v>
                </c:pt>
                <c:pt idx="7336">
                  <c:v>7336</c:v>
                </c:pt>
                <c:pt idx="7337">
                  <c:v>7337</c:v>
                </c:pt>
                <c:pt idx="7338">
                  <c:v>7338</c:v>
                </c:pt>
                <c:pt idx="7339">
                  <c:v>7339</c:v>
                </c:pt>
                <c:pt idx="7340">
                  <c:v>7340</c:v>
                </c:pt>
                <c:pt idx="7341">
                  <c:v>7341</c:v>
                </c:pt>
                <c:pt idx="7342">
                  <c:v>7342</c:v>
                </c:pt>
                <c:pt idx="7343">
                  <c:v>7343</c:v>
                </c:pt>
                <c:pt idx="7344">
                  <c:v>7344</c:v>
                </c:pt>
                <c:pt idx="7345">
                  <c:v>7345</c:v>
                </c:pt>
                <c:pt idx="7346">
                  <c:v>7346</c:v>
                </c:pt>
                <c:pt idx="7347">
                  <c:v>7347</c:v>
                </c:pt>
                <c:pt idx="7348">
                  <c:v>7348</c:v>
                </c:pt>
                <c:pt idx="7349">
                  <c:v>7349</c:v>
                </c:pt>
                <c:pt idx="7350">
                  <c:v>7350</c:v>
                </c:pt>
                <c:pt idx="7351">
                  <c:v>7351</c:v>
                </c:pt>
                <c:pt idx="7352">
                  <c:v>7352</c:v>
                </c:pt>
                <c:pt idx="7353">
                  <c:v>7353</c:v>
                </c:pt>
                <c:pt idx="7354">
                  <c:v>7354</c:v>
                </c:pt>
                <c:pt idx="7355">
                  <c:v>7355</c:v>
                </c:pt>
                <c:pt idx="7356">
                  <c:v>7356</c:v>
                </c:pt>
                <c:pt idx="7357">
                  <c:v>7357</c:v>
                </c:pt>
                <c:pt idx="7358">
                  <c:v>7358</c:v>
                </c:pt>
                <c:pt idx="7359">
                  <c:v>7359</c:v>
                </c:pt>
                <c:pt idx="7360">
                  <c:v>7360</c:v>
                </c:pt>
                <c:pt idx="7361">
                  <c:v>7361</c:v>
                </c:pt>
                <c:pt idx="7362">
                  <c:v>7362</c:v>
                </c:pt>
                <c:pt idx="7363">
                  <c:v>7363</c:v>
                </c:pt>
                <c:pt idx="7364">
                  <c:v>7364</c:v>
                </c:pt>
                <c:pt idx="7365">
                  <c:v>7365</c:v>
                </c:pt>
                <c:pt idx="7366">
                  <c:v>7366</c:v>
                </c:pt>
                <c:pt idx="7367">
                  <c:v>7367</c:v>
                </c:pt>
                <c:pt idx="7368">
                  <c:v>7368</c:v>
                </c:pt>
                <c:pt idx="7369">
                  <c:v>7369</c:v>
                </c:pt>
                <c:pt idx="7370">
                  <c:v>7370</c:v>
                </c:pt>
                <c:pt idx="7371">
                  <c:v>7371</c:v>
                </c:pt>
                <c:pt idx="7372">
                  <c:v>7372</c:v>
                </c:pt>
                <c:pt idx="7373">
                  <c:v>7373</c:v>
                </c:pt>
                <c:pt idx="7374">
                  <c:v>7374</c:v>
                </c:pt>
                <c:pt idx="7375">
                  <c:v>7375</c:v>
                </c:pt>
                <c:pt idx="7376">
                  <c:v>7376</c:v>
                </c:pt>
                <c:pt idx="7377">
                  <c:v>7377</c:v>
                </c:pt>
                <c:pt idx="7378">
                  <c:v>7378</c:v>
                </c:pt>
                <c:pt idx="7379">
                  <c:v>7379</c:v>
                </c:pt>
                <c:pt idx="7380">
                  <c:v>7380</c:v>
                </c:pt>
                <c:pt idx="7381">
                  <c:v>7381</c:v>
                </c:pt>
                <c:pt idx="7382">
                  <c:v>7382</c:v>
                </c:pt>
                <c:pt idx="7383">
                  <c:v>7383</c:v>
                </c:pt>
                <c:pt idx="7384">
                  <c:v>7384</c:v>
                </c:pt>
                <c:pt idx="7385">
                  <c:v>7385</c:v>
                </c:pt>
                <c:pt idx="7386">
                  <c:v>7386</c:v>
                </c:pt>
                <c:pt idx="7387">
                  <c:v>7387</c:v>
                </c:pt>
                <c:pt idx="7388">
                  <c:v>7388</c:v>
                </c:pt>
                <c:pt idx="7389">
                  <c:v>7389</c:v>
                </c:pt>
                <c:pt idx="7390">
                  <c:v>7390</c:v>
                </c:pt>
                <c:pt idx="7391">
                  <c:v>7391</c:v>
                </c:pt>
                <c:pt idx="7392">
                  <c:v>7392</c:v>
                </c:pt>
                <c:pt idx="7393">
                  <c:v>7393</c:v>
                </c:pt>
                <c:pt idx="7394">
                  <c:v>7394</c:v>
                </c:pt>
                <c:pt idx="7395">
                  <c:v>7395</c:v>
                </c:pt>
                <c:pt idx="7396">
                  <c:v>7396</c:v>
                </c:pt>
                <c:pt idx="7397">
                  <c:v>7397</c:v>
                </c:pt>
                <c:pt idx="7398">
                  <c:v>7398</c:v>
                </c:pt>
                <c:pt idx="7399">
                  <c:v>7399</c:v>
                </c:pt>
                <c:pt idx="7400">
                  <c:v>7400</c:v>
                </c:pt>
                <c:pt idx="7401">
                  <c:v>7401</c:v>
                </c:pt>
                <c:pt idx="7402">
                  <c:v>7402</c:v>
                </c:pt>
                <c:pt idx="7403">
                  <c:v>7403</c:v>
                </c:pt>
                <c:pt idx="7404">
                  <c:v>7404</c:v>
                </c:pt>
                <c:pt idx="7405">
                  <c:v>7405</c:v>
                </c:pt>
                <c:pt idx="7406">
                  <c:v>7406</c:v>
                </c:pt>
                <c:pt idx="7407">
                  <c:v>7407</c:v>
                </c:pt>
                <c:pt idx="7408">
                  <c:v>7408</c:v>
                </c:pt>
                <c:pt idx="7409">
                  <c:v>7409</c:v>
                </c:pt>
                <c:pt idx="7410">
                  <c:v>7410</c:v>
                </c:pt>
                <c:pt idx="7411">
                  <c:v>7411</c:v>
                </c:pt>
                <c:pt idx="7412">
                  <c:v>7412</c:v>
                </c:pt>
                <c:pt idx="7413">
                  <c:v>7413</c:v>
                </c:pt>
                <c:pt idx="7414">
                  <c:v>7414</c:v>
                </c:pt>
                <c:pt idx="7415">
                  <c:v>7415</c:v>
                </c:pt>
                <c:pt idx="7416">
                  <c:v>7416</c:v>
                </c:pt>
                <c:pt idx="7417">
                  <c:v>7417</c:v>
                </c:pt>
                <c:pt idx="7418">
                  <c:v>7418</c:v>
                </c:pt>
                <c:pt idx="7419">
                  <c:v>7419</c:v>
                </c:pt>
                <c:pt idx="7420">
                  <c:v>7420</c:v>
                </c:pt>
                <c:pt idx="7421">
                  <c:v>7421</c:v>
                </c:pt>
                <c:pt idx="7422">
                  <c:v>7422</c:v>
                </c:pt>
                <c:pt idx="7423">
                  <c:v>7423</c:v>
                </c:pt>
                <c:pt idx="7424">
                  <c:v>7424</c:v>
                </c:pt>
                <c:pt idx="7425">
                  <c:v>7425</c:v>
                </c:pt>
                <c:pt idx="7426">
                  <c:v>7426</c:v>
                </c:pt>
                <c:pt idx="7427">
                  <c:v>7427</c:v>
                </c:pt>
                <c:pt idx="7428">
                  <c:v>7428</c:v>
                </c:pt>
                <c:pt idx="7429">
                  <c:v>7429</c:v>
                </c:pt>
                <c:pt idx="7430">
                  <c:v>7430</c:v>
                </c:pt>
                <c:pt idx="7431">
                  <c:v>7431</c:v>
                </c:pt>
                <c:pt idx="7432">
                  <c:v>7432</c:v>
                </c:pt>
                <c:pt idx="7433">
                  <c:v>7433</c:v>
                </c:pt>
                <c:pt idx="7434">
                  <c:v>7434</c:v>
                </c:pt>
                <c:pt idx="7435">
                  <c:v>7435</c:v>
                </c:pt>
                <c:pt idx="7436">
                  <c:v>7436</c:v>
                </c:pt>
                <c:pt idx="7437">
                  <c:v>7437</c:v>
                </c:pt>
                <c:pt idx="7438">
                  <c:v>7438</c:v>
                </c:pt>
                <c:pt idx="7439">
                  <c:v>7439</c:v>
                </c:pt>
                <c:pt idx="7440">
                  <c:v>7440</c:v>
                </c:pt>
                <c:pt idx="7441">
                  <c:v>7441</c:v>
                </c:pt>
                <c:pt idx="7442">
                  <c:v>7442</c:v>
                </c:pt>
                <c:pt idx="7443">
                  <c:v>7443</c:v>
                </c:pt>
                <c:pt idx="7444">
                  <c:v>7444</c:v>
                </c:pt>
                <c:pt idx="7445">
                  <c:v>7445</c:v>
                </c:pt>
                <c:pt idx="7446">
                  <c:v>7446</c:v>
                </c:pt>
                <c:pt idx="7447">
                  <c:v>7447</c:v>
                </c:pt>
                <c:pt idx="7448">
                  <c:v>7448</c:v>
                </c:pt>
                <c:pt idx="7449">
                  <c:v>7449</c:v>
                </c:pt>
                <c:pt idx="7450">
                  <c:v>7450</c:v>
                </c:pt>
                <c:pt idx="7451">
                  <c:v>7451</c:v>
                </c:pt>
                <c:pt idx="7452">
                  <c:v>7452</c:v>
                </c:pt>
                <c:pt idx="7453">
                  <c:v>7453</c:v>
                </c:pt>
                <c:pt idx="7454">
                  <c:v>7454</c:v>
                </c:pt>
                <c:pt idx="7455">
                  <c:v>7455</c:v>
                </c:pt>
                <c:pt idx="7456">
                  <c:v>7456</c:v>
                </c:pt>
                <c:pt idx="7457">
                  <c:v>7457</c:v>
                </c:pt>
                <c:pt idx="7458">
                  <c:v>7458</c:v>
                </c:pt>
                <c:pt idx="7459">
                  <c:v>7459</c:v>
                </c:pt>
                <c:pt idx="7460">
                  <c:v>7460</c:v>
                </c:pt>
                <c:pt idx="7461">
                  <c:v>7461</c:v>
                </c:pt>
                <c:pt idx="7462">
                  <c:v>7462</c:v>
                </c:pt>
                <c:pt idx="7463">
                  <c:v>7463</c:v>
                </c:pt>
                <c:pt idx="7464">
                  <c:v>7464</c:v>
                </c:pt>
                <c:pt idx="7465">
                  <c:v>7465</c:v>
                </c:pt>
                <c:pt idx="7466">
                  <c:v>7466</c:v>
                </c:pt>
                <c:pt idx="7467">
                  <c:v>7467</c:v>
                </c:pt>
                <c:pt idx="7468">
                  <c:v>7468</c:v>
                </c:pt>
                <c:pt idx="7469">
                  <c:v>7469</c:v>
                </c:pt>
                <c:pt idx="7470">
                  <c:v>7470</c:v>
                </c:pt>
                <c:pt idx="7471">
                  <c:v>7471</c:v>
                </c:pt>
                <c:pt idx="7472">
                  <c:v>7472</c:v>
                </c:pt>
                <c:pt idx="7473">
                  <c:v>7473</c:v>
                </c:pt>
                <c:pt idx="7474">
                  <c:v>7474</c:v>
                </c:pt>
                <c:pt idx="7475">
                  <c:v>7475</c:v>
                </c:pt>
                <c:pt idx="7476">
                  <c:v>7476</c:v>
                </c:pt>
                <c:pt idx="7477">
                  <c:v>7477</c:v>
                </c:pt>
                <c:pt idx="7478">
                  <c:v>7478</c:v>
                </c:pt>
                <c:pt idx="7479">
                  <c:v>7479</c:v>
                </c:pt>
                <c:pt idx="7480">
                  <c:v>7480</c:v>
                </c:pt>
                <c:pt idx="7481">
                  <c:v>7481</c:v>
                </c:pt>
                <c:pt idx="7482">
                  <c:v>7482</c:v>
                </c:pt>
                <c:pt idx="7483">
                  <c:v>7483</c:v>
                </c:pt>
                <c:pt idx="7484">
                  <c:v>7484</c:v>
                </c:pt>
                <c:pt idx="7485">
                  <c:v>7485</c:v>
                </c:pt>
                <c:pt idx="7486">
                  <c:v>7486</c:v>
                </c:pt>
                <c:pt idx="7487">
                  <c:v>7487</c:v>
                </c:pt>
                <c:pt idx="7488">
                  <c:v>7488</c:v>
                </c:pt>
                <c:pt idx="7489">
                  <c:v>7489</c:v>
                </c:pt>
                <c:pt idx="7490">
                  <c:v>7490</c:v>
                </c:pt>
                <c:pt idx="7491">
                  <c:v>7491</c:v>
                </c:pt>
                <c:pt idx="7492">
                  <c:v>7492</c:v>
                </c:pt>
                <c:pt idx="7493">
                  <c:v>7493</c:v>
                </c:pt>
                <c:pt idx="7494">
                  <c:v>7494</c:v>
                </c:pt>
                <c:pt idx="7495">
                  <c:v>7495</c:v>
                </c:pt>
                <c:pt idx="7496">
                  <c:v>7496</c:v>
                </c:pt>
                <c:pt idx="7497">
                  <c:v>7497</c:v>
                </c:pt>
                <c:pt idx="7498">
                  <c:v>7498</c:v>
                </c:pt>
                <c:pt idx="7499">
                  <c:v>7499</c:v>
                </c:pt>
                <c:pt idx="7500">
                  <c:v>7500</c:v>
                </c:pt>
                <c:pt idx="7501">
                  <c:v>7501</c:v>
                </c:pt>
                <c:pt idx="7502">
                  <c:v>7502</c:v>
                </c:pt>
                <c:pt idx="7503">
                  <c:v>7503</c:v>
                </c:pt>
                <c:pt idx="7504">
                  <c:v>7504</c:v>
                </c:pt>
                <c:pt idx="7505">
                  <c:v>7505</c:v>
                </c:pt>
                <c:pt idx="7506">
                  <c:v>7506</c:v>
                </c:pt>
                <c:pt idx="7507">
                  <c:v>7507</c:v>
                </c:pt>
                <c:pt idx="7508">
                  <c:v>7508</c:v>
                </c:pt>
                <c:pt idx="7509">
                  <c:v>7509</c:v>
                </c:pt>
                <c:pt idx="7510">
                  <c:v>7510</c:v>
                </c:pt>
                <c:pt idx="7511">
                  <c:v>7511</c:v>
                </c:pt>
                <c:pt idx="7512">
                  <c:v>7512</c:v>
                </c:pt>
                <c:pt idx="7513">
                  <c:v>7513</c:v>
                </c:pt>
                <c:pt idx="7514">
                  <c:v>7514</c:v>
                </c:pt>
                <c:pt idx="7515">
                  <c:v>7515</c:v>
                </c:pt>
                <c:pt idx="7516">
                  <c:v>7516</c:v>
                </c:pt>
                <c:pt idx="7517">
                  <c:v>7517</c:v>
                </c:pt>
                <c:pt idx="7518">
                  <c:v>7518</c:v>
                </c:pt>
                <c:pt idx="7519">
                  <c:v>7519</c:v>
                </c:pt>
                <c:pt idx="7520">
                  <c:v>7520</c:v>
                </c:pt>
                <c:pt idx="7521">
                  <c:v>7521</c:v>
                </c:pt>
                <c:pt idx="7522">
                  <c:v>7522</c:v>
                </c:pt>
                <c:pt idx="7523">
                  <c:v>7523</c:v>
                </c:pt>
                <c:pt idx="7524">
                  <c:v>7524</c:v>
                </c:pt>
                <c:pt idx="7525">
                  <c:v>7525</c:v>
                </c:pt>
                <c:pt idx="7526">
                  <c:v>7526</c:v>
                </c:pt>
                <c:pt idx="7527">
                  <c:v>7527</c:v>
                </c:pt>
                <c:pt idx="7528">
                  <c:v>7528</c:v>
                </c:pt>
                <c:pt idx="7529">
                  <c:v>7529</c:v>
                </c:pt>
                <c:pt idx="7530">
                  <c:v>7530</c:v>
                </c:pt>
                <c:pt idx="7531">
                  <c:v>7531</c:v>
                </c:pt>
                <c:pt idx="7532">
                  <c:v>7532</c:v>
                </c:pt>
                <c:pt idx="7533">
                  <c:v>7533</c:v>
                </c:pt>
                <c:pt idx="7534">
                  <c:v>7534</c:v>
                </c:pt>
                <c:pt idx="7535">
                  <c:v>7535</c:v>
                </c:pt>
                <c:pt idx="7536">
                  <c:v>7536</c:v>
                </c:pt>
                <c:pt idx="7537">
                  <c:v>7537</c:v>
                </c:pt>
                <c:pt idx="7538">
                  <c:v>7538</c:v>
                </c:pt>
                <c:pt idx="7539">
                  <c:v>7539</c:v>
                </c:pt>
                <c:pt idx="7540">
                  <c:v>7540</c:v>
                </c:pt>
                <c:pt idx="7541">
                  <c:v>7541</c:v>
                </c:pt>
                <c:pt idx="7542">
                  <c:v>7542</c:v>
                </c:pt>
                <c:pt idx="7543">
                  <c:v>7543</c:v>
                </c:pt>
                <c:pt idx="7544">
                  <c:v>7544</c:v>
                </c:pt>
                <c:pt idx="7545">
                  <c:v>7545</c:v>
                </c:pt>
                <c:pt idx="7546">
                  <c:v>7546</c:v>
                </c:pt>
                <c:pt idx="7547">
                  <c:v>7547</c:v>
                </c:pt>
                <c:pt idx="7548">
                  <c:v>7548</c:v>
                </c:pt>
                <c:pt idx="7549">
                  <c:v>7549</c:v>
                </c:pt>
                <c:pt idx="7550">
                  <c:v>7550</c:v>
                </c:pt>
                <c:pt idx="7551">
                  <c:v>7551</c:v>
                </c:pt>
                <c:pt idx="7552">
                  <c:v>7552</c:v>
                </c:pt>
                <c:pt idx="7553">
                  <c:v>7553</c:v>
                </c:pt>
                <c:pt idx="7554">
                  <c:v>7554</c:v>
                </c:pt>
                <c:pt idx="7555">
                  <c:v>7555</c:v>
                </c:pt>
                <c:pt idx="7556">
                  <c:v>7556</c:v>
                </c:pt>
                <c:pt idx="7557">
                  <c:v>7557</c:v>
                </c:pt>
                <c:pt idx="7558">
                  <c:v>7558</c:v>
                </c:pt>
                <c:pt idx="7559">
                  <c:v>7559</c:v>
                </c:pt>
                <c:pt idx="7560">
                  <c:v>7560</c:v>
                </c:pt>
                <c:pt idx="7561">
                  <c:v>7561</c:v>
                </c:pt>
                <c:pt idx="7562">
                  <c:v>7562</c:v>
                </c:pt>
                <c:pt idx="7563">
                  <c:v>7563</c:v>
                </c:pt>
                <c:pt idx="7564">
                  <c:v>7564</c:v>
                </c:pt>
                <c:pt idx="7565">
                  <c:v>7565</c:v>
                </c:pt>
                <c:pt idx="7566">
                  <c:v>7566</c:v>
                </c:pt>
                <c:pt idx="7567">
                  <c:v>7567</c:v>
                </c:pt>
                <c:pt idx="7568">
                  <c:v>7568</c:v>
                </c:pt>
                <c:pt idx="7569">
                  <c:v>7569</c:v>
                </c:pt>
                <c:pt idx="7570">
                  <c:v>7570</c:v>
                </c:pt>
                <c:pt idx="7571">
                  <c:v>7571</c:v>
                </c:pt>
                <c:pt idx="7572">
                  <c:v>7572</c:v>
                </c:pt>
                <c:pt idx="7573">
                  <c:v>7573</c:v>
                </c:pt>
                <c:pt idx="7574">
                  <c:v>7574</c:v>
                </c:pt>
                <c:pt idx="7575">
                  <c:v>7575</c:v>
                </c:pt>
                <c:pt idx="7576">
                  <c:v>7576</c:v>
                </c:pt>
                <c:pt idx="7577">
                  <c:v>7577</c:v>
                </c:pt>
                <c:pt idx="7578">
                  <c:v>7578</c:v>
                </c:pt>
                <c:pt idx="7579">
                  <c:v>7579</c:v>
                </c:pt>
                <c:pt idx="7580">
                  <c:v>7580</c:v>
                </c:pt>
                <c:pt idx="7581">
                  <c:v>7581</c:v>
                </c:pt>
                <c:pt idx="7582">
                  <c:v>7582</c:v>
                </c:pt>
                <c:pt idx="7583">
                  <c:v>7583</c:v>
                </c:pt>
                <c:pt idx="7584">
                  <c:v>7584</c:v>
                </c:pt>
                <c:pt idx="7585">
                  <c:v>7585</c:v>
                </c:pt>
                <c:pt idx="7586">
                  <c:v>7586</c:v>
                </c:pt>
                <c:pt idx="7587">
                  <c:v>7587</c:v>
                </c:pt>
                <c:pt idx="7588">
                  <c:v>7588</c:v>
                </c:pt>
                <c:pt idx="7589">
                  <c:v>7589</c:v>
                </c:pt>
                <c:pt idx="7590">
                  <c:v>7590</c:v>
                </c:pt>
                <c:pt idx="7591">
                  <c:v>7591</c:v>
                </c:pt>
                <c:pt idx="7592">
                  <c:v>7592</c:v>
                </c:pt>
                <c:pt idx="7593">
                  <c:v>7593</c:v>
                </c:pt>
                <c:pt idx="7594">
                  <c:v>7594</c:v>
                </c:pt>
                <c:pt idx="7595">
                  <c:v>7595</c:v>
                </c:pt>
                <c:pt idx="7596">
                  <c:v>7596</c:v>
                </c:pt>
                <c:pt idx="7597">
                  <c:v>7597</c:v>
                </c:pt>
                <c:pt idx="7598">
                  <c:v>7598</c:v>
                </c:pt>
                <c:pt idx="7599">
                  <c:v>7599</c:v>
                </c:pt>
                <c:pt idx="7600">
                  <c:v>7600</c:v>
                </c:pt>
                <c:pt idx="7601">
                  <c:v>7601</c:v>
                </c:pt>
                <c:pt idx="7602">
                  <c:v>7602</c:v>
                </c:pt>
                <c:pt idx="7603">
                  <c:v>7603</c:v>
                </c:pt>
                <c:pt idx="7604">
                  <c:v>7604</c:v>
                </c:pt>
                <c:pt idx="7605">
                  <c:v>7605</c:v>
                </c:pt>
                <c:pt idx="7606">
                  <c:v>7606</c:v>
                </c:pt>
                <c:pt idx="7607">
                  <c:v>7607</c:v>
                </c:pt>
                <c:pt idx="7608">
                  <c:v>7608</c:v>
                </c:pt>
                <c:pt idx="7609">
                  <c:v>7609</c:v>
                </c:pt>
                <c:pt idx="7610">
                  <c:v>7610</c:v>
                </c:pt>
                <c:pt idx="7611">
                  <c:v>7611</c:v>
                </c:pt>
                <c:pt idx="7612">
                  <c:v>7612</c:v>
                </c:pt>
                <c:pt idx="7613">
                  <c:v>7613</c:v>
                </c:pt>
                <c:pt idx="7614">
                  <c:v>7614</c:v>
                </c:pt>
                <c:pt idx="7615">
                  <c:v>7615</c:v>
                </c:pt>
                <c:pt idx="7616">
                  <c:v>7616</c:v>
                </c:pt>
                <c:pt idx="7617">
                  <c:v>7617</c:v>
                </c:pt>
                <c:pt idx="7618">
                  <c:v>7618</c:v>
                </c:pt>
                <c:pt idx="7619">
                  <c:v>7619</c:v>
                </c:pt>
                <c:pt idx="7620">
                  <c:v>7620</c:v>
                </c:pt>
                <c:pt idx="7621">
                  <c:v>7621</c:v>
                </c:pt>
                <c:pt idx="7622">
                  <c:v>7622</c:v>
                </c:pt>
                <c:pt idx="7623">
                  <c:v>7623</c:v>
                </c:pt>
                <c:pt idx="7624">
                  <c:v>7624</c:v>
                </c:pt>
                <c:pt idx="7625">
                  <c:v>7625</c:v>
                </c:pt>
                <c:pt idx="7626">
                  <c:v>7626</c:v>
                </c:pt>
                <c:pt idx="7627">
                  <c:v>7627</c:v>
                </c:pt>
                <c:pt idx="7628">
                  <c:v>7628</c:v>
                </c:pt>
                <c:pt idx="7629">
                  <c:v>7629</c:v>
                </c:pt>
                <c:pt idx="7630">
                  <c:v>7630</c:v>
                </c:pt>
                <c:pt idx="7631">
                  <c:v>7631</c:v>
                </c:pt>
                <c:pt idx="7632">
                  <c:v>7632</c:v>
                </c:pt>
                <c:pt idx="7633">
                  <c:v>7633</c:v>
                </c:pt>
                <c:pt idx="7634">
                  <c:v>7634</c:v>
                </c:pt>
                <c:pt idx="7635">
                  <c:v>7635</c:v>
                </c:pt>
                <c:pt idx="7636">
                  <c:v>7636</c:v>
                </c:pt>
                <c:pt idx="7637">
                  <c:v>7637</c:v>
                </c:pt>
                <c:pt idx="7638">
                  <c:v>7638</c:v>
                </c:pt>
                <c:pt idx="7639">
                  <c:v>7639</c:v>
                </c:pt>
                <c:pt idx="7640">
                  <c:v>7640</c:v>
                </c:pt>
                <c:pt idx="7641">
                  <c:v>7641</c:v>
                </c:pt>
                <c:pt idx="7642">
                  <c:v>7642</c:v>
                </c:pt>
                <c:pt idx="7643">
                  <c:v>7643</c:v>
                </c:pt>
                <c:pt idx="7644">
                  <c:v>7644</c:v>
                </c:pt>
                <c:pt idx="7645">
                  <c:v>7645</c:v>
                </c:pt>
                <c:pt idx="7646">
                  <c:v>7646</c:v>
                </c:pt>
                <c:pt idx="7647">
                  <c:v>7647</c:v>
                </c:pt>
                <c:pt idx="7648">
                  <c:v>7648</c:v>
                </c:pt>
                <c:pt idx="7649">
                  <c:v>7649</c:v>
                </c:pt>
                <c:pt idx="7650">
                  <c:v>7650</c:v>
                </c:pt>
                <c:pt idx="7651">
                  <c:v>7651</c:v>
                </c:pt>
                <c:pt idx="7652">
                  <c:v>7652</c:v>
                </c:pt>
                <c:pt idx="7653">
                  <c:v>7653</c:v>
                </c:pt>
                <c:pt idx="7654">
                  <c:v>7654</c:v>
                </c:pt>
                <c:pt idx="7655">
                  <c:v>7655</c:v>
                </c:pt>
                <c:pt idx="7656">
                  <c:v>7656</c:v>
                </c:pt>
                <c:pt idx="7657">
                  <c:v>7657</c:v>
                </c:pt>
                <c:pt idx="7658">
                  <c:v>7658</c:v>
                </c:pt>
                <c:pt idx="7659">
                  <c:v>7659</c:v>
                </c:pt>
                <c:pt idx="7660">
                  <c:v>7660</c:v>
                </c:pt>
                <c:pt idx="7661">
                  <c:v>7661</c:v>
                </c:pt>
                <c:pt idx="7662">
                  <c:v>7662</c:v>
                </c:pt>
                <c:pt idx="7663">
                  <c:v>7663</c:v>
                </c:pt>
                <c:pt idx="7664">
                  <c:v>7664</c:v>
                </c:pt>
                <c:pt idx="7665">
                  <c:v>7665</c:v>
                </c:pt>
                <c:pt idx="7666">
                  <c:v>7666</c:v>
                </c:pt>
                <c:pt idx="7667">
                  <c:v>7667</c:v>
                </c:pt>
                <c:pt idx="7668">
                  <c:v>7668</c:v>
                </c:pt>
                <c:pt idx="7669">
                  <c:v>7669</c:v>
                </c:pt>
                <c:pt idx="7670">
                  <c:v>7670</c:v>
                </c:pt>
                <c:pt idx="7671">
                  <c:v>7671</c:v>
                </c:pt>
                <c:pt idx="7672">
                  <c:v>7672</c:v>
                </c:pt>
                <c:pt idx="7673">
                  <c:v>7673</c:v>
                </c:pt>
                <c:pt idx="7674">
                  <c:v>7674</c:v>
                </c:pt>
                <c:pt idx="7675">
                  <c:v>7675</c:v>
                </c:pt>
                <c:pt idx="7676">
                  <c:v>7676</c:v>
                </c:pt>
                <c:pt idx="7677">
                  <c:v>7677</c:v>
                </c:pt>
                <c:pt idx="7678">
                  <c:v>7678</c:v>
                </c:pt>
                <c:pt idx="7679">
                  <c:v>7679</c:v>
                </c:pt>
                <c:pt idx="7680">
                  <c:v>7680</c:v>
                </c:pt>
                <c:pt idx="7681">
                  <c:v>7681</c:v>
                </c:pt>
                <c:pt idx="7682">
                  <c:v>7682</c:v>
                </c:pt>
                <c:pt idx="7683">
                  <c:v>7683</c:v>
                </c:pt>
                <c:pt idx="7684">
                  <c:v>7684</c:v>
                </c:pt>
                <c:pt idx="7685">
                  <c:v>7685</c:v>
                </c:pt>
                <c:pt idx="7686">
                  <c:v>7686</c:v>
                </c:pt>
                <c:pt idx="7687">
                  <c:v>7687</c:v>
                </c:pt>
                <c:pt idx="7688">
                  <c:v>7688</c:v>
                </c:pt>
                <c:pt idx="7689">
                  <c:v>7689</c:v>
                </c:pt>
                <c:pt idx="7690">
                  <c:v>7690</c:v>
                </c:pt>
                <c:pt idx="7691">
                  <c:v>7691</c:v>
                </c:pt>
                <c:pt idx="7692">
                  <c:v>7692</c:v>
                </c:pt>
                <c:pt idx="7693">
                  <c:v>7693</c:v>
                </c:pt>
                <c:pt idx="7694">
                  <c:v>7694</c:v>
                </c:pt>
                <c:pt idx="7695">
                  <c:v>7695</c:v>
                </c:pt>
                <c:pt idx="7696">
                  <c:v>7696</c:v>
                </c:pt>
                <c:pt idx="7697">
                  <c:v>7697</c:v>
                </c:pt>
                <c:pt idx="7698">
                  <c:v>7698</c:v>
                </c:pt>
                <c:pt idx="7699">
                  <c:v>7699</c:v>
                </c:pt>
                <c:pt idx="7700">
                  <c:v>7700</c:v>
                </c:pt>
                <c:pt idx="7701">
                  <c:v>7701</c:v>
                </c:pt>
                <c:pt idx="7702">
                  <c:v>7702</c:v>
                </c:pt>
                <c:pt idx="7703">
                  <c:v>7703</c:v>
                </c:pt>
                <c:pt idx="7704">
                  <c:v>7704</c:v>
                </c:pt>
                <c:pt idx="7705">
                  <c:v>7705</c:v>
                </c:pt>
                <c:pt idx="7706">
                  <c:v>7706</c:v>
                </c:pt>
                <c:pt idx="7707">
                  <c:v>7707</c:v>
                </c:pt>
                <c:pt idx="7708">
                  <c:v>7708</c:v>
                </c:pt>
                <c:pt idx="7709">
                  <c:v>7709</c:v>
                </c:pt>
                <c:pt idx="7710">
                  <c:v>7710</c:v>
                </c:pt>
                <c:pt idx="7711">
                  <c:v>7711</c:v>
                </c:pt>
                <c:pt idx="7712">
                  <c:v>7712</c:v>
                </c:pt>
                <c:pt idx="7713">
                  <c:v>7713</c:v>
                </c:pt>
                <c:pt idx="7714">
                  <c:v>7714</c:v>
                </c:pt>
                <c:pt idx="7715">
                  <c:v>7715</c:v>
                </c:pt>
                <c:pt idx="7716">
                  <c:v>7716</c:v>
                </c:pt>
                <c:pt idx="7717">
                  <c:v>7717</c:v>
                </c:pt>
                <c:pt idx="7718">
                  <c:v>7718</c:v>
                </c:pt>
                <c:pt idx="7719">
                  <c:v>7719</c:v>
                </c:pt>
                <c:pt idx="7720">
                  <c:v>7720</c:v>
                </c:pt>
                <c:pt idx="7721">
                  <c:v>7721</c:v>
                </c:pt>
                <c:pt idx="7722">
                  <c:v>7722</c:v>
                </c:pt>
                <c:pt idx="7723">
                  <c:v>7723</c:v>
                </c:pt>
                <c:pt idx="7724">
                  <c:v>7724</c:v>
                </c:pt>
                <c:pt idx="7725">
                  <c:v>7725</c:v>
                </c:pt>
                <c:pt idx="7726">
                  <c:v>7726</c:v>
                </c:pt>
                <c:pt idx="7727">
                  <c:v>7727</c:v>
                </c:pt>
                <c:pt idx="7728">
                  <c:v>7728</c:v>
                </c:pt>
                <c:pt idx="7729">
                  <c:v>7729</c:v>
                </c:pt>
                <c:pt idx="7730">
                  <c:v>7730</c:v>
                </c:pt>
                <c:pt idx="7731">
                  <c:v>7731</c:v>
                </c:pt>
                <c:pt idx="7732">
                  <c:v>7732</c:v>
                </c:pt>
                <c:pt idx="7733">
                  <c:v>7733</c:v>
                </c:pt>
                <c:pt idx="7734">
                  <c:v>7734</c:v>
                </c:pt>
                <c:pt idx="7735">
                  <c:v>7735</c:v>
                </c:pt>
                <c:pt idx="7736">
                  <c:v>7736</c:v>
                </c:pt>
                <c:pt idx="7737">
                  <c:v>7737</c:v>
                </c:pt>
                <c:pt idx="7738">
                  <c:v>7738</c:v>
                </c:pt>
                <c:pt idx="7739">
                  <c:v>7739</c:v>
                </c:pt>
                <c:pt idx="7740">
                  <c:v>7740</c:v>
                </c:pt>
                <c:pt idx="7741">
                  <c:v>7741</c:v>
                </c:pt>
                <c:pt idx="7742">
                  <c:v>7742</c:v>
                </c:pt>
                <c:pt idx="7743">
                  <c:v>7743</c:v>
                </c:pt>
                <c:pt idx="7744">
                  <c:v>7744</c:v>
                </c:pt>
                <c:pt idx="7745">
                  <c:v>7745</c:v>
                </c:pt>
                <c:pt idx="7746">
                  <c:v>7746</c:v>
                </c:pt>
                <c:pt idx="7747">
                  <c:v>7747</c:v>
                </c:pt>
                <c:pt idx="7748">
                  <c:v>7748</c:v>
                </c:pt>
                <c:pt idx="7749">
                  <c:v>7749</c:v>
                </c:pt>
                <c:pt idx="7750">
                  <c:v>7750</c:v>
                </c:pt>
                <c:pt idx="7751">
                  <c:v>7751</c:v>
                </c:pt>
                <c:pt idx="7752">
                  <c:v>7752</c:v>
                </c:pt>
                <c:pt idx="7753">
                  <c:v>7753</c:v>
                </c:pt>
                <c:pt idx="7754">
                  <c:v>7754</c:v>
                </c:pt>
                <c:pt idx="7755">
                  <c:v>7755</c:v>
                </c:pt>
                <c:pt idx="7756">
                  <c:v>7756</c:v>
                </c:pt>
                <c:pt idx="7757">
                  <c:v>7757</c:v>
                </c:pt>
                <c:pt idx="7758">
                  <c:v>7758</c:v>
                </c:pt>
                <c:pt idx="7759">
                  <c:v>7759</c:v>
                </c:pt>
                <c:pt idx="7760">
                  <c:v>7760</c:v>
                </c:pt>
                <c:pt idx="7761">
                  <c:v>7761</c:v>
                </c:pt>
                <c:pt idx="7762">
                  <c:v>7762</c:v>
                </c:pt>
                <c:pt idx="7763">
                  <c:v>7763</c:v>
                </c:pt>
                <c:pt idx="7764">
                  <c:v>7764</c:v>
                </c:pt>
                <c:pt idx="7765">
                  <c:v>7765</c:v>
                </c:pt>
                <c:pt idx="7766">
                  <c:v>7766</c:v>
                </c:pt>
                <c:pt idx="7767">
                  <c:v>7767</c:v>
                </c:pt>
                <c:pt idx="7768">
                  <c:v>7768</c:v>
                </c:pt>
                <c:pt idx="7769">
                  <c:v>7769</c:v>
                </c:pt>
                <c:pt idx="7770">
                  <c:v>7770</c:v>
                </c:pt>
                <c:pt idx="7771">
                  <c:v>7771</c:v>
                </c:pt>
                <c:pt idx="7772">
                  <c:v>7772</c:v>
                </c:pt>
                <c:pt idx="7773">
                  <c:v>7773</c:v>
                </c:pt>
                <c:pt idx="7774">
                  <c:v>7774</c:v>
                </c:pt>
                <c:pt idx="7775">
                  <c:v>7775</c:v>
                </c:pt>
                <c:pt idx="7776">
                  <c:v>7776</c:v>
                </c:pt>
                <c:pt idx="7777">
                  <c:v>7777</c:v>
                </c:pt>
                <c:pt idx="7778">
                  <c:v>7778</c:v>
                </c:pt>
                <c:pt idx="7779">
                  <c:v>7779</c:v>
                </c:pt>
                <c:pt idx="7780">
                  <c:v>7780</c:v>
                </c:pt>
                <c:pt idx="7781">
                  <c:v>7781</c:v>
                </c:pt>
                <c:pt idx="7782">
                  <c:v>7782</c:v>
                </c:pt>
                <c:pt idx="7783">
                  <c:v>7783</c:v>
                </c:pt>
                <c:pt idx="7784">
                  <c:v>7784</c:v>
                </c:pt>
                <c:pt idx="7785">
                  <c:v>7785</c:v>
                </c:pt>
                <c:pt idx="7786">
                  <c:v>7786</c:v>
                </c:pt>
                <c:pt idx="7787">
                  <c:v>7787</c:v>
                </c:pt>
                <c:pt idx="7788">
                  <c:v>7788</c:v>
                </c:pt>
                <c:pt idx="7789">
                  <c:v>7789</c:v>
                </c:pt>
                <c:pt idx="7790">
                  <c:v>7790</c:v>
                </c:pt>
                <c:pt idx="7791">
                  <c:v>7791</c:v>
                </c:pt>
                <c:pt idx="7792">
                  <c:v>7792</c:v>
                </c:pt>
                <c:pt idx="7793">
                  <c:v>7793</c:v>
                </c:pt>
                <c:pt idx="7794">
                  <c:v>7794</c:v>
                </c:pt>
                <c:pt idx="7795">
                  <c:v>7795</c:v>
                </c:pt>
                <c:pt idx="7796">
                  <c:v>7796</c:v>
                </c:pt>
                <c:pt idx="7797">
                  <c:v>7797</c:v>
                </c:pt>
                <c:pt idx="7798">
                  <c:v>7798</c:v>
                </c:pt>
                <c:pt idx="7799">
                  <c:v>7799</c:v>
                </c:pt>
                <c:pt idx="7800">
                  <c:v>7800</c:v>
                </c:pt>
                <c:pt idx="7801">
                  <c:v>7801</c:v>
                </c:pt>
                <c:pt idx="7802">
                  <c:v>7802</c:v>
                </c:pt>
                <c:pt idx="7803">
                  <c:v>7803</c:v>
                </c:pt>
                <c:pt idx="7804">
                  <c:v>7804</c:v>
                </c:pt>
                <c:pt idx="7805">
                  <c:v>7805</c:v>
                </c:pt>
                <c:pt idx="7806">
                  <c:v>7806</c:v>
                </c:pt>
                <c:pt idx="7807">
                  <c:v>7807</c:v>
                </c:pt>
                <c:pt idx="7808">
                  <c:v>7808</c:v>
                </c:pt>
                <c:pt idx="7809">
                  <c:v>7809</c:v>
                </c:pt>
                <c:pt idx="7810">
                  <c:v>7810</c:v>
                </c:pt>
                <c:pt idx="7811">
                  <c:v>7811</c:v>
                </c:pt>
                <c:pt idx="7812">
                  <c:v>7812</c:v>
                </c:pt>
                <c:pt idx="7813">
                  <c:v>7813</c:v>
                </c:pt>
                <c:pt idx="7814">
                  <c:v>7814</c:v>
                </c:pt>
                <c:pt idx="7815">
                  <c:v>7815</c:v>
                </c:pt>
                <c:pt idx="7816">
                  <c:v>7816</c:v>
                </c:pt>
                <c:pt idx="7817">
                  <c:v>7817</c:v>
                </c:pt>
                <c:pt idx="7818">
                  <c:v>7818</c:v>
                </c:pt>
                <c:pt idx="7819">
                  <c:v>7819</c:v>
                </c:pt>
                <c:pt idx="7820">
                  <c:v>7820</c:v>
                </c:pt>
                <c:pt idx="7821">
                  <c:v>7821</c:v>
                </c:pt>
                <c:pt idx="7822">
                  <c:v>7822</c:v>
                </c:pt>
                <c:pt idx="7823">
                  <c:v>7823</c:v>
                </c:pt>
                <c:pt idx="7824">
                  <c:v>7824</c:v>
                </c:pt>
                <c:pt idx="7825">
                  <c:v>7825</c:v>
                </c:pt>
                <c:pt idx="7826">
                  <c:v>7826</c:v>
                </c:pt>
                <c:pt idx="7827">
                  <c:v>7827</c:v>
                </c:pt>
                <c:pt idx="7828">
                  <c:v>7828</c:v>
                </c:pt>
                <c:pt idx="7829">
                  <c:v>7829</c:v>
                </c:pt>
                <c:pt idx="7830">
                  <c:v>7830</c:v>
                </c:pt>
                <c:pt idx="7831">
                  <c:v>7831</c:v>
                </c:pt>
                <c:pt idx="7832">
                  <c:v>7832</c:v>
                </c:pt>
                <c:pt idx="7833">
                  <c:v>7833</c:v>
                </c:pt>
                <c:pt idx="7834">
                  <c:v>7834</c:v>
                </c:pt>
                <c:pt idx="7835">
                  <c:v>7835</c:v>
                </c:pt>
                <c:pt idx="7836">
                  <c:v>7836</c:v>
                </c:pt>
                <c:pt idx="7837">
                  <c:v>7837</c:v>
                </c:pt>
                <c:pt idx="7838">
                  <c:v>7838</c:v>
                </c:pt>
                <c:pt idx="7839">
                  <c:v>7839</c:v>
                </c:pt>
                <c:pt idx="7840">
                  <c:v>7840</c:v>
                </c:pt>
                <c:pt idx="7841">
                  <c:v>7841</c:v>
                </c:pt>
                <c:pt idx="7842">
                  <c:v>7842</c:v>
                </c:pt>
                <c:pt idx="7843">
                  <c:v>7843</c:v>
                </c:pt>
                <c:pt idx="7844">
                  <c:v>7844</c:v>
                </c:pt>
                <c:pt idx="7845">
                  <c:v>7845</c:v>
                </c:pt>
                <c:pt idx="7846">
                  <c:v>7846</c:v>
                </c:pt>
                <c:pt idx="7847">
                  <c:v>7847</c:v>
                </c:pt>
                <c:pt idx="7848">
                  <c:v>7848</c:v>
                </c:pt>
                <c:pt idx="7849">
                  <c:v>7849</c:v>
                </c:pt>
                <c:pt idx="7850">
                  <c:v>7850</c:v>
                </c:pt>
                <c:pt idx="7851">
                  <c:v>7851</c:v>
                </c:pt>
                <c:pt idx="7852">
                  <c:v>7852</c:v>
                </c:pt>
                <c:pt idx="7853">
                  <c:v>7853</c:v>
                </c:pt>
                <c:pt idx="7854">
                  <c:v>7854</c:v>
                </c:pt>
                <c:pt idx="7855">
                  <c:v>7855</c:v>
                </c:pt>
                <c:pt idx="7856">
                  <c:v>7856</c:v>
                </c:pt>
                <c:pt idx="7857">
                  <c:v>7857</c:v>
                </c:pt>
                <c:pt idx="7858">
                  <c:v>7858</c:v>
                </c:pt>
                <c:pt idx="7859">
                  <c:v>7859</c:v>
                </c:pt>
                <c:pt idx="7860">
                  <c:v>7860</c:v>
                </c:pt>
                <c:pt idx="7861">
                  <c:v>7861</c:v>
                </c:pt>
                <c:pt idx="7862">
                  <c:v>7862</c:v>
                </c:pt>
                <c:pt idx="7863">
                  <c:v>7863</c:v>
                </c:pt>
                <c:pt idx="7864">
                  <c:v>7864</c:v>
                </c:pt>
                <c:pt idx="7865">
                  <c:v>7865</c:v>
                </c:pt>
                <c:pt idx="7866">
                  <c:v>7866</c:v>
                </c:pt>
                <c:pt idx="7867">
                  <c:v>7867</c:v>
                </c:pt>
                <c:pt idx="7868">
                  <c:v>7868</c:v>
                </c:pt>
                <c:pt idx="7869">
                  <c:v>7869</c:v>
                </c:pt>
                <c:pt idx="7870">
                  <c:v>7870</c:v>
                </c:pt>
                <c:pt idx="7871">
                  <c:v>7871</c:v>
                </c:pt>
                <c:pt idx="7872">
                  <c:v>7872</c:v>
                </c:pt>
                <c:pt idx="7873">
                  <c:v>7873</c:v>
                </c:pt>
                <c:pt idx="7874">
                  <c:v>7874</c:v>
                </c:pt>
                <c:pt idx="7875">
                  <c:v>7875</c:v>
                </c:pt>
                <c:pt idx="7876">
                  <c:v>7876</c:v>
                </c:pt>
                <c:pt idx="7877">
                  <c:v>7877</c:v>
                </c:pt>
                <c:pt idx="7878">
                  <c:v>7878</c:v>
                </c:pt>
                <c:pt idx="7879">
                  <c:v>7879</c:v>
                </c:pt>
                <c:pt idx="7880">
                  <c:v>7880</c:v>
                </c:pt>
                <c:pt idx="7881">
                  <c:v>7881</c:v>
                </c:pt>
                <c:pt idx="7882">
                  <c:v>7882</c:v>
                </c:pt>
                <c:pt idx="7883">
                  <c:v>7883</c:v>
                </c:pt>
                <c:pt idx="7884">
                  <c:v>7884</c:v>
                </c:pt>
                <c:pt idx="7885">
                  <c:v>7885</c:v>
                </c:pt>
                <c:pt idx="7886">
                  <c:v>7886</c:v>
                </c:pt>
                <c:pt idx="7887">
                  <c:v>7887</c:v>
                </c:pt>
                <c:pt idx="7888">
                  <c:v>7888</c:v>
                </c:pt>
                <c:pt idx="7889">
                  <c:v>7889</c:v>
                </c:pt>
                <c:pt idx="7890">
                  <c:v>7890</c:v>
                </c:pt>
                <c:pt idx="7891">
                  <c:v>7891</c:v>
                </c:pt>
                <c:pt idx="7892">
                  <c:v>7892</c:v>
                </c:pt>
                <c:pt idx="7893">
                  <c:v>7893</c:v>
                </c:pt>
                <c:pt idx="7894">
                  <c:v>7894</c:v>
                </c:pt>
                <c:pt idx="7895">
                  <c:v>7895</c:v>
                </c:pt>
                <c:pt idx="7896">
                  <c:v>7896</c:v>
                </c:pt>
                <c:pt idx="7897">
                  <c:v>7897</c:v>
                </c:pt>
                <c:pt idx="7898">
                  <c:v>7898</c:v>
                </c:pt>
                <c:pt idx="7899">
                  <c:v>7899</c:v>
                </c:pt>
                <c:pt idx="7900">
                  <c:v>7900</c:v>
                </c:pt>
                <c:pt idx="7901">
                  <c:v>7901</c:v>
                </c:pt>
                <c:pt idx="7902">
                  <c:v>7902</c:v>
                </c:pt>
                <c:pt idx="7903">
                  <c:v>7903</c:v>
                </c:pt>
                <c:pt idx="7904">
                  <c:v>7904</c:v>
                </c:pt>
                <c:pt idx="7905">
                  <c:v>7905</c:v>
                </c:pt>
                <c:pt idx="7906">
                  <c:v>7906</c:v>
                </c:pt>
                <c:pt idx="7907">
                  <c:v>7907</c:v>
                </c:pt>
                <c:pt idx="7908">
                  <c:v>7908</c:v>
                </c:pt>
                <c:pt idx="7909">
                  <c:v>7909</c:v>
                </c:pt>
                <c:pt idx="7910">
                  <c:v>7910</c:v>
                </c:pt>
                <c:pt idx="7911">
                  <c:v>7911</c:v>
                </c:pt>
                <c:pt idx="7912">
                  <c:v>7912</c:v>
                </c:pt>
                <c:pt idx="7913">
                  <c:v>7913</c:v>
                </c:pt>
                <c:pt idx="7914">
                  <c:v>7914</c:v>
                </c:pt>
                <c:pt idx="7915">
                  <c:v>7915</c:v>
                </c:pt>
                <c:pt idx="7916">
                  <c:v>7916</c:v>
                </c:pt>
                <c:pt idx="7917">
                  <c:v>7917</c:v>
                </c:pt>
                <c:pt idx="7918">
                  <c:v>7918</c:v>
                </c:pt>
                <c:pt idx="7919">
                  <c:v>7919</c:v>
                </c:pt>
                <c:pt idx="7920">
                  <c:v>7920</c:v>
                </c:pt>
                <c:pt idx="7921">
                  <c:v>7921</c:v>
                </c:pt>
                <c:pt idx="7922">
                  <c:v>7922</c:v>
                </c:pt>
                <c:pt idx="7923">
                  <c:v>7923</c:v>
                </c:pt>
                <c:pt idx="7924">
                  <c:v>7924</c:v>
                </c:pt>
                <c:pt idx="7925">
                  <c:v>7925</c:v>
                </c:pt>
                <c:pt idx="7926">
                  <c:v>7926</c:v>
                </c:pt>
                <c:pt idx="7927">
                  <c:v>7927</c:v>
                </c:pt>
                <c:pt idx="7928">
                  <c:v>7928</c:v>
                </c:pt>
                <c:pt idx="7929">
                  <c:v>7929</c:v>
                </c:pt>
                <c:pt idx="7930">
                  <c:v>7930</c:v>
                </c:pt>
                <c:pt idx="7931">
                  <c:v>7931</c:v>
                </c:pt>
                <c:pt idx="7932">
                  <c:v>7932</c:v>
                </c:pt>
                <c:pt idx="7933">
                  <c:v>7933</c:v>
                </c:pt>
                <c:pt idx="7934">
                  <c:v>7934</c:v>
                </c:pt>
                <c:pt idx="7935">
                  <c:v>7935</c:v>
                </c:pt>
                <c:pt idx="7936">
                  <c:v>7936</c:v>
                </c:pt>
                <c:pt idx="7937">
                  <c:v>7937</c:v>
                </c:pt>
                <c:pt idx="7938">
                  <c:v>7938</c:v>
                </c:pt>
                <c:pt idx="7939">
                  <c:v>7939</c:v>
                </c:pt>
                <c:pt idx="7940">
                  <c:v>7940</c:v>
                </c:pt>
                <c:pt idx="7941">
                  <c:v>7941</c:v>
                </c:pt>
                <c:pt idx="7942">
                  <c:v>7942</c:v>
                </c:pt>
                <c:pt idx="7943">
                  <c:v>7943</c:v>
                </c:pt>
                <c:pt idx="7944">
                  <c:v>7944</c:v>
                </c:pt>
                <c:pt idx="7945">
                  <c:v>7945</c:v>
                </c:pt>
                <c:pt idx="7946">
                  <c:v>7946</c:v>
                </c:pt>
                <c:pt idx="7947">
                  <c:v>7947</c:v>
                </c:pt>
                <c:pt idx="7948">
                  <c:v>7948</c:v>
                </c:pt>
                <c:pt idx="7949">
                  <c:v>7949</c:v>
                </c:pt>
                <c:pt idx="7950">
                  <c:v>7950</c:v>
                </c:pt>
                <c:pt idx="7951">
                  <c:v>7951</c:v>
                </c:pt>
                <c:pt idx="7952">
                  <c:v>7952</c:v>
                </c:pt>
                <c:pt idx="7953">
                  <c:v>7953</c:v>
                </c:pt>
                <c:pt idx="7954">
                  <c:v>7954</c:v>
                </c:pt>
                <c:pt idx="7955">
                  <c:v>7955</c:v>
                </c:pt>
                <c:pt idx="7956">
                  <c:v>7956</c:v>
                </c:pt>
                <c:pt idx="7957">
                  <c:v>7957</c:v>
                </c:pt>
                <c:pt idx="7958">
                  <c:v>7958</c:v>
                </c:pt>
                <c:pt idx="7959">
                  <c:v>7959</c:v>
                </c:pt>
                <c:pt idx="7960">
                  <c:v>7960</c:v>
                </c:pt>
                <c:pt idx="7961">
                  <c:v>7961</c:v>
                </c:pt>
                <c:pt idx="7962">
                  <c:v>7962</c:v>
                </c:pt>
                <c:pt idx="7963">
                  <c:v>7963</c:v>
                </c:pt>
                <c:pt idx="7964">
                  <c:v>7964</c:v>
                </c:pt>
                <c:pt idx="7965">
                  <c:v>7965</c:v>
                </c:pt>
                <c:pt idx="7966">
                  <c:v>7966</c:v>
                </c:pt>
                <c:pt idx="7967">
                  <c:v>7967</c:v>
                </c:pt>
                <c:pt idx="7968">
                  <c:v>7968</c:v>
                </c:pt>
                <c:pt idx="7969">
                  <c:v>7969</c:v>
                </c:pt>
                <c:pt idx="7970">
                  <c:v>7970</c:v>
                </c:pt>
                <c:pt idx="7971">
                  <c:v>7971</c:v>
                </c:pt>
                <c:pt idx="7972">
                  <c:v>7972</c:v>
                </c:pt>
                <c:pt idx="7973">
                  <c:v>7973</c:v>
                </c:pt>
                <c:pt idx="7974">
                  <c:v>7974</c:v>
                </c:pt>
                <c:pt idx="7975">
                  <c:v>7975</c:v>
                </c:pt>
                <c:pt idx="7976">
                  <c:v>7976</c:v>
                </c:pt>
                <c:pt idx="7977">
                  <c:v>7977</c:v>
                </c:pt>
                <c:pt idx="7978">
                  <c:v>7978</c:v>
                </c:pt>
                <c:pt idx="7979">
                  <c:v>7979</c:v>
                </c:pt>
                <c:pt idx="7980">
                  <c:v>7980</c:v>
                </c:pt>
                <c:pt idx="7981">
                  <c:v>7981</c:v>
                </c:pt>
                <c:pt idx="7982">
                  <c:v>7982</c:v>
                </c:pt>
                <c:pt idx="7983">
                  <c:v>7983</c:v>
                </c:pt>
                <c:pt idx="7984">
                  <c:v>7984</c:v>
                </c:pt>
                <c:pt idx="7985">
                  <c:v>7985</c:v>
                </c:pt>
                <c:pt idx="7986">
                  <c:v>7986</c:v>
                </c:pt>
                <c:pt idx="7987">
                  <c:v>7987</c:v>
                </c:pt>
                <c:pt idx="7988">
                  <c:v>7988</c:v>
                </c:pt>
                <c:pt idx="7989">
                  <c:v>7989</c:v>
                </c:pt>
                <c:pt idx="7990">
                  <c:v>7990</c:v>
                </c:pt>
                <c:pt idx="7991">
                  <c:v>7991</c:v>
                </c:pt>
                <c:pt idx="7992">
                  <c:v>7992</c:v>
                </c:pt>
                <c:pt idx="7993">
                  <c:v>7993</c:v>
                </c:pt>
                <c:pt idx="7994">
                  <c:v>7994</c:v>
                </c:pt>
                <c:pt idx="7995">
                  <c:v>7995</c:v>
                </c:pt>
                <c:pt idx="7996">
                  <c:v>7996</c:v>
                </c:pt>
                <c:pt idx="7997">
                  <c:v>7997</c:v>
                </c:pt>
                <c:pt idx="7998">
                  <c:v>7998</c:v>
                </c:pt>
                <c:pt idx="7999">
                  <c:v>7999</c:v>
                </c:pt>
                <c:pt idx="8000">
                  <c:v>8000</c:v>
                </c:pt>
                <c:pt idx="8001">
                  <c:v>8001</c:v>
                </c:pt>
                <c:pt idx="8002">
                  <c:v>8002</c:v>
                </c:pt>
                <c:pt idx="8003">
                  <c:v>8003</c:v>
                </c:pt>
                <c:pt idx="8004">
                  <c:v>8004</c:v>
                </c:pt>
                <c:pt idx="8005">
                  <c:v>8005</c:v>
                </c:pt>
                <c:pt idx="8006">
                  <c:v>8006</c:v>
                </c:pt>
                <c:pt idx="8007">
                  <c:v>8007</c:v>
                </c:pt>
                <c:pt idx="8008">
                  <c:v>8008</c:v>
                </c:pt>
                <c:pt idx="8009">
                  <c:v>8009</c:v>
                </c:pt>
                <c:pt idx="8010">
                  <c:v>8010</c:v>
                </c:pt>
                <c:pt idx="8011">
                  <c:v>8011</c:v>
                </c:pt>
                <c:pt idx="8012">
                  <c:v>8012</c:v>
                </c:pt>
                <c:pt idx="8013">
                  <c:v>8013</c:v>
                </c:pt>
                <c:pt idx="8014">
                  <c:v>8014</c:v>
                </c:pt>
                <c:pt idx="8015">
                  <c:v>8015</c:v>
                </c:pt>
                <c:pt idx="8016">
                  <c:v>8016</c:v>
                </c:pt>
                <c:pt idx="8017">
                  <c:v>8017</c:v>
                </c:pt>
                <c:pt idx="8018">
                  <c:v>8018</c:v>
                </c:pt>
                <c:pt idx="8019">
                  <c:v>8019</c:v>
                </c:pt>
                <c:pt idx="8020">
                  <c:v>8020</c:v>
                </c:pt>
                <c:pt idx="8021">
                  <c:v>8021</c:v>
                </c:pt>
                <c:pt idx="8022">
                  <c:v>8022</c:v>
                </c:pt>
                <c:pt idx="8023">
                  <c:v>8023</c:v>
                </c:pt>
                <c:pt idx="8024">
                  <c:v>8024</c:v>
                </c:pt>
                <c:pt idx="8025">
                  <c:v>8025</c:v>
                </c:pt>
                <c:pt idx="8026">
                  <c:v>8026</c:v>
                </c:pt>
                <c:pt idx="8027">
                  <c:v>8027</c:v>
                </c:pt>
                <c:pt idx="8028">
                  <c:v>8028</c:v>
                </c:pt>
                <c:pt idx="8029">
                  <c:v>8029</c:v>
                </c:pt>
                <c:pt idx="8030">
                  <c:v>8030</c:v>
                </c:pt>
                <c:pt idx="8031">
                  <c:v>8031</c:v>
                </c:pt>
                <c:pt idx="8032">
                  <c:v>8032</c:v>
                </c:pt>
                <c:pt idx="8033">
                  <c:v>8033</c:v>
                </c:pt>
                <c:pt idx="8034">
                  <c:v>8034</c:v>
                </c:pt>
                <c:pt idx="8035">
                  <c:v>8035</c:v>
                </c:pt>
                <c:pt idx="8036">
                  <c:v>8036</c:v>
                </c:pt>
                <c:pt idx="8037">
                  <c:v>8037</c:v>
                </c:pt>
                <c:pt idx="8038">
                  <c:v>8038</c:v>
                </c:pt>
                <c:pt idx="8039">
                  <c:v>8039</c:v>
                </c:pt>
                <c:pt idx="8040">
                  <c:v>8040</c:v>
                </c:pt>
                <c:pt idx="8041">
                  <c:v>8041</c:v>
                </c:pt>
                <c:pt idx="8042">
                  <c:v>8042</c:v>
                </c:pt>
                <c:pt idx="8043">
                  <c:v>8043</c:v>
                </c:pt>
                <c:pt idx="8044">
                  <c:v>8044</c:v>
                </c:pt>
                <c:pt idx="8045">
                  <c:v>8045</c:v>
                </c:pt>
                <c:pt idx="8046">
                  <c:v>8046</c:v>
                </c:pt>
                <c:pt idx="8047">
                  <c:v>8047</c:v>
                </c:pt>
                <c:pt idx="8048">
                  <c:v>8048</c:v>
                </c:pt>
                <c:pt idx="8049">
                  <c:v>8049</c:v>
                </c:pt>
                <c:pt idx="8050">
                  <c:v>8050</c:v>
                </c:pt>
                <c:pt idx="8051">
                  <c:v>8051</c:v>
                </c:pt>
                <c:pt idx="8052">
                  <c:v>8052</c:v>
                </c:pt>
                <c:pt idx="8053">
                  <c:v>8053</c:v>
                </c:pt>
                <c:pt idx="8054">
                  <c:v>8054</c:v>
                </c:pt>
                <c:pt idx="8055">
                  <c:v>8055</c:v>
                </c:pt>
                <c:pt idx="8056">
                  <c:v>8056</c:v>
                </c:pt>
                <c:pt idx="8057">
                  <c:v>8057</c:v>
                </c:pt>
                <c:pt idx="8058">
                  <c:v>8058</c:v>
                </c:pt>
                <c:pt idx="8059">
                  <c:v>8059</c:v>
                </c:pt>
                <c:pt idx="8060">
                  <c:v>8060</c:v>
                </c:pt>
                <c:pt idx="8061">
                  <c:v>8061</c:v>
                </c:pt>
                <c:pt idx="8062">
                  <c:v>8062</c:v>
                </c:pt>
                <c:pt idx="8063">
                  <c:v>8063</c:v>
                </c:pt>
                <c:pt idx="8064">
                  <c:v>8064</c:v>
                </c:pt>
                <c:pt idx="8065">
                  <c:v>8065</c:v>
                </c:pt>
                <c:pt idx="8066">
                  <c:v>8066</c:v>
                </c:pt>
                <c:pt idx="8067">
                  <c:v>8067</c:v>
                </c:pt>
                <c:pt idx="8068">
                  <c:v>8068</c:v>
                </c:pt>
                <c:pt idx="8069">
                  <c:v>8069</c:v>
                </c:pt>
                <c:pt idx="8070">
                  <c:v>8070</c:v>
                </c:pt>
                <c:pt idx="8071">
                  <c:v>8071</c:v>
                </c:pt>
                <c:pt idx="8072">
                  <c:v>8072</c:v>
                </c:pt>
                <c:pt idx="8073">
                  <c:v>8073</c:v>
                </c:pt>
                <c:pt idx="8074">
                  <c:v>8074</c:v>
                </c:pt>
                <c:pt idx="8075">
                  <c:v>8075</c:v>
                </c:pt>
                <c:pt idx="8076">
                  <c:v>8076</c:v>
                </c:pt>
                <c:pt idx="8077">
                  <c:v>8077</c:v>
                </c:pt>
                <c:pt idx="8078">
                  <c:v>8078</c:v>
                </c:pt>
                <c:pt idx="8079">
                  <c:v>8079</c:v>
                </c:pt>
                <c:pt idx="8080">
                  <c:v>8080</c:v>
                </c:pt>
                <c:pt idx="8081">
                  <c:v>8081</c:v>
                </c:pt>
                <c:pt idx="8082">
                  <c:v>8082</c:v>
                </c:pt>
                <c:pt idx="8083">
                  <c:v>8083</c:v>
                </c:pt>
                <c:pt idx="8084">
                  <c:v>8084</c:v>
                </c:pt>
                <c:pt idx="8085">
                  <c:v>8085</c:v>
                </c:pt>
                <c:pt idx="8086">
                  <c:v>8086</c:v>
                </c:pt>
                <c:pt idx="8087">
                  <c:v>8087</c:v>
                </c:pt>
                <c:pt idx="8088">
                  <c:v>8088</c:v>
                </c:pt>
                <c:pt idx="8089">
                  <c:v>8089</c:v>
                </c:pt>
                <c:pt idx="8090">
                  <c:v>8090</c:v>
                </c:pt>
                <c:pt idx="8091">
                  <c:v>8091</c:v>
                </c:pt>
                <c:pt idx="8092">
                  <c:v>8092</c:v>
                </c:pt>
                <c:pt idx="8093">
                  <c:v>8093</c:v>
                </c:pt>
                <c:pt idx="8094">
                  <c:v>8094</c:v>
                </c:pt>
                <c:pt idx="8095">
                  <c:v>8095</c:v>
                </c:pt>
                <c:pt idx="8096">
                  <c:v>8096</c:v>
                </c:pt>
                <c:pt idx="8097">
                  <c:v>8097</c:v>
                </c:pt>
                <c:pt idx="8098">
                  <c:v>8098</c:v>
                </c:pt>
                <c:pt idx="8099">
                  <c:v>8099</c:v>
                </c:pt>
                <c:pt idx="8100">
                  <c:v>8100</c:v>
                </c:pt>
                <c:pt idx="8101">
                  <c:v>8101</c:v>
                </c:pt>
                <c:pt idx="8102">
                  <c:v>8102</c:v>
                </c:pt>
                <c:pt idx="8103">
                  <c:v>8103</c:v>
                </c:pt>
                <c:pt idx="8104">
                  <c:v>8104</c:v>
                </c:pt>
                <c:pt idx="8105">
                  <c:v>8105</c:v>
                </c:pt>
                <c:pt idx="8106">
                  <c:v>8106</c:v>
                </c:pt>
                <c:pt idx="8107">
                  <c:v>8107</c:v>
                </c:pt>
                <c:pt idx="8108">
                  <c:v>8108</c:v>
                </c:pt>
                <c:pt idx="8109">
                  <c:v>8109</c:v>
                </c:pt>
                <c:pt idx="8110">
                  <c:v>8110</c:v>
                </c:pt>
                <c:pt idx="8111">
                  <c:v>8111</c:v>
                </c:pt>
                <c:pt idx="8112">
                  <c:v>8112</c:v>
                </c:pt>
                <c:pt idx="8113">
                  <c:v>8113</c:v>
                </c:pt>
                <c:pt idx="8114">
                  <c:v>8114</c:v>
                </c:pt>
                <c:pt idx="8115">
                  <c:v>8115</c:v>
                </c:pt>
                <c:pt idx="8116">
                  <c:v>8116</c:v>
                </c:pt>
                <c:pt idx="8117">
                  <c:v>8117</c:v>
                </c:pt>
                <c:pt idx="8118">
                  <c:v>8118</c:v>
                </c:pt>
                <c:pt idx="8119">
                  <c:v>8119</c:v>
                </c:pt>
                <c:pt idx="8120">
                  <c:v>8120</c:v>
                </c:pt>
                <c:pt idx="8121">
                  <c:v>8121</c:v>
                </c:pt>
                <c:pt idx="8122">
                  <c:v>8122</c:v>
                </c:pt>
                <c:pt idx="8123">
                  <c:v>8123</c:v>
                </c:pt>
                <c:pt idx="8124">
                  <c:v>8124</c:v>
                </c:pt>
                <c:pt idx="8125">
                  <c:v>8125</c:v>
                </c:pt>
                <c:pt idx="8126">
                  <c:v>8126</c:v>
                </c:pt>
                <c:pt idx="8127">
                  <c:v>8127</c:v>
                </c:pt>
                <c:pt idx="8128">
                  <c:v>8128</c:v>
                </c:pt>
                <c:pt idx="8129">
                  <c:v>8129</c:v>
                </c:pt>
                <c:pt idx="8130">
                  <c:v>8130</c:v>
                </c:pt>
                <c:pt idx="8131">
                  <c:v>8131</c:v>
                </c:pt>
                <c:pt idx="8132">
                  <c:v>8132</c:v>
                </c:pt>
                <c:pt idx="8133">
                  <c:v>8133</c:v>
                </c:pt>
                <c:pt idx="8134">
                  <c:v>8134</c:v>
                </c:pt>
                <c:pt idx="8135">
                  <c:v>8135</c:v>
                </c:pt>
                <c:pt idx="8136">
                  <c:v>8136</c:v>
                </c:pt>
                <c:pt idx="8137">
                  <c:v>8137</c:v>
                </c:pt>
                <c:pt idx="8138">
                  <c:v>8138</c:v>
                </c:pt>
                <c:pt idx="8139">
                  <c:v>8139</c:v>
                </c:pt>
                <c:pt idx="8140">
                  <c:v>8140</c:v>
                </c:pt>
                <c:pt idx="8141">
                  <c:v>8141</c:v>
                </c:pt>
                <c:pt idx="8142">
                  <c:v>8142</c:v>
                </c:pt>
                <c:pt idx="8143">
                  <c:v>8143</c:v>
                </c:pt>
                <c:pt idx="8144">
                  <c:v>8144</c:v>
                </c:pt>
                <c:pt idx="8145">
                  <c:v>8145</c:v>
                </c:pt>
                <c:pt idx="8146">
                  <c:v>8146</c:v>
                </c:pt>
                <c:pt idx="8147">
                  <c:v>8147</c:v>
                </c:pt>
                <c:pt idx="8148">
                  <c:v>8148</c:v>
                </c:pt>
                <c:pt idx="8149">
                  <c:v>8149</c:v>
                </c:pt>
                <c:pt idx="8150">
                  <c:v>8150</c:v>
                </c:pt>
                <c:pt idx="8151">
                  <c:v>8151</c:v>
                </c:pt>
                <c:pt idx="8152">
                  <c:v>8152</c:v>
                </c:pt>
                <c:pt idx="8153">
                  <c:v>8153</c:v>
                </c:pt>
                <c:pt idx="8154">
                  <c:v>8154</c:v>
                </c:pt>
                <c:pt idx="8155">
                  <c:v>8155</c:v>
                </c:pt>
                <c:pt idx="8156">
                  <c:v>8156</c:v>
                </c:pt>
                <c:pt idx="8157">
                  <c:v>8157</c:v>
                </c:pt>
                <c:pt idx="8158">
                  <c:v>8158</c:v>
                </c:pt>
                <c:pt idx="8159">
                  <c:v>8159</c:v>
                </c:pt>
                <c:pt idx="8160">
                  <c:v>8160</c:v>
                </c:pt>
                <c:pt idx="8161">
                  <c:v>8161</c:v>
                </c:pt>
                <c:pt idx="8162">
                  <c:v>8162</c:v>
                </c:pt>
                <c:pt idx="8163">
                  <c:v>8163</c:v>
                </c:pt>
                <c:pt idx="8164">
                  <c:v>8164</c:v>
                </c:pt>
                <c:pt idx="8165">
                  <c:v>8165</c:v>
                </c:pt>
                <c:pt idx="8166">
                  <c:v>8166</c:v>
                </c:pt>
                <c:pt idx="8167">
                  <c:v>8167</c:v>
                </c:pt>
                <c:pt idx="8168">
                  <c:v>8168</c:v>
                </c:pt>
                <c:pt idx="8169">
                  <c:v>8169</c:v>
                </c:pt>
                <c:pt idx="8170">
                  <c:v>8170</c:v>
                </c:pt>
                <c:pt idx="8171">
                  <c:v>8171</c:v>
                </c:pt>
                <c:pt idx="8172">
                  <c:v>8172</c:v>
                </c:pt>
                <c:pt idx="8173">
                  <c:v>8173</c:v>
                </c:pt>
                <c:pt idx="8174">
                  <c:v>8174</c:v>
                </c:pt>
                <c:pt idx="8175">
                  <c:v>8175</c:v>
                </c:pt>
                <c:pt idx="8176">
                  <c:v>8176</c:v>
                </c:pt>
                <c:pt idx="8177">
                  <c:v>8177</c:v>
                </c:pt>
                <c:pt idx="8178">
                  <c:v>8178</c:v>
                </c:pt>
                <c:pt idx="8179">
                  <c:v>8179</c:v>
                </c:pt>
                <c:pt idx="8180">
                  <c:v>8180</c:v>
                </c:pt>
                <c:pt idx="8181">
                  <c:v>8181</c:v>
                </c:pt>
                <c:pt idx="8182">
                  <c:v>8182</c:v>
                </c:pt>
                <c:pt idx="8183">
                  <c:v>8183</c:v>
                </c:pt>
                <c:pt idx="8184">
                  <c:v>8184</c:v>
                </c:pt>
                <c:pt idx="8185">
                  <c:v>8185</c:v>
                </c:pt>
                <c:pt idx="8186">
                  <c:v>8186</c:v>
                </c:pt>
                <c:pt idx="8187">
                  <c:v>8187</c:v>
                </c:pt>
                <c:pt idx="8188">
                  <c:v>8188</c:v>
                </c:pt>
                <c:pt idx="8189">
                  <c:v>8189</c:v>
                </c:pt>
                <c:pt idx="8190">
                  <c:v>8190</c:v>
                </c:pt>
                <c:pt idx="8191">
                  <c:v>8191</c:v>
                </c:pt>
                <c:pt idx="8192">
                  <c:v>8192</c:v>
                </c:pt>
                <c:pt idx="8193">
                  <c:v>8193</c:v>
                </c:pt>
                <c:pt idx="8194">
                  <c:v>8194</c:v>
                </c:pt>
                <c:pt idx="8195">
                  <c:v>8195</c:v>
                </c:pt>
                <c:pt idx="8196">
                  <c:v>8196</c:v>
                </c:pt>
                <c:pt idx="8197">
                  <c:v>8197</c:v>
                </c:pt>
                <c:pt idx="8198">
                  <c:v>8198</c:v>
                </c:pt>
                <c:pt idx="8199">
                  <c:v>8199</c:v>
                </c:pt>
                <c:pt idx="8200">
                  <c:v>8200</c:v>
                </c:pt>
                <c:pt idx="8201">
                  <c:v>8201</c:v>
                </c:pt>
                <c:pt idx="8202">
                  <c:v>8202</c:v>
                </c:pt>
                <c:pt idx="8203">
                  <c:v>8203</c:v>
                </c:pt>
                <c:pt idx="8204">
                  <c:v>8204</c:v>
                </c:pt>
                <c:pt idx="8205">
                  <c:v>8205</c:v>
                </c:pt>
                <c:pt idx="8206">
                  <c:v>8206</c:v>
                </c:pt>
                <c:pt idx="8207">
                  <c:v>8207</c:v>
                </c:pt>
                <c:pt idx="8208">
                  <c:v>8208</c:v>
                </c:pt>
                <c:pt idx="8209">
                  <c:v>8209</c:v>
                </c:pt>
                <c:pt idx="8210">
                  <c:v>8210</c:v>
                </c:pt>
                <c:pt idx="8211">
                  <c:v>8211</c:v>
                </c:pt>
                <c:pt idx="8212">
                  <c:v>8212</c:v>
                </c:pt>
                <c:pt idx="8213">
                  <c:v>8213</c:v>
                </c:pt>
                <c:pt idx="8214">
                  <c:v>8214</c:v>
                </c:pt>
                <c:pt idx="8215">
                  <c:v>8215</c:v>
                </c:pt>
                <c:pt idx="8216">
                  <c:v>8216</c:v>
                </c:pt>
                <c:pt idx="8217">
                  <c:v>8217</c:v>
                </c:pt>
                <c:pt idx="8218">
                  <c:v>8218</c:v>
                </c:pt>
                <c:pt idx="8219">
                  <c:v>8219</c:v>
                </c:pt>
                <c:pt idx="8220">
                  <c:v>8220</c:v>
                </c:pt>
                <c:pt idx="8221">
                  <c:v>8221</c:v>
                </c:pt>
                <c:pt idx="8222">
                  <c:v>8222</c:v>
                </c:pt>
                <c:pt idx="8223">
                  <c:v>8223</c:v>
                </c:pt>
                <c:pt idx="8224">
                  <c:v>8224</c:v>
                </c:pt>
                <c:pt idx="8225">
                  <c:v>8225</c:v>
                </c:pt>
                <c:pt idx="8226">
                  <c:v>8226</c:v>
                </c:pt>
                <c:pt idx="8227">
                  <c:v>8227</c:v>
                </c:pt>
                <c:pt idx="8228">
                  <c:v>8228</c:v>
                </c:pt>
                <c:pt idx="8229">
                  <c:v>8229</c:v>
                </c:pt>
                <c:pt idx="8230">
                  <c:v>8230</c:v>
                </c:pt>
                <c:pt idx="8231">
                  <c:v>8231</c:v>
                </c:pt>
                <c:pt idx="8232">
                  <c:v>8232</c:v>
                </c:pt>
                <c:pt idx="8233">
                  <c:v>8233</c:v>
                </c:pt>
                <c:pt idx="8234">
                  <c:v>8234</c:v>
                </c:pt>
                <c:pt idx="8235">
                  <c:v>8235</c:v>
                </c:pt>
                <c:pt idx="8236">
                  <c:v>8236</c:v>
                </c:pt>
                <c:pt idx="8237">
                  <c:v>8237</c:v>
                </c:pt>
                <c:pt idx="8238">
                  <c:v>8238</c:v>
                </c:pt>
                <c:pt idx="8239">
                  <c:v>8239</c:v>
                </c:pt>
                <c:pt idx="8240">
                  <c:v>8240</c:v>
                </c:pt>
                <c:pt idx="8241">
                  <c:v>8241</c:v>
                </c:pt>
                <c:pt idx="8242">
                  <c:v>8242</c:v>
                </c:pt>
                <c:pt idx="8243">
                  <c:v>8243</c:v>
                </c:pt>
                <c:pt idx="8244">
                  <c:v>8244</c:v>
                </c:pt>
                <c:pt idx="8245">
                  <c:v>8245</c:v>
                </c:pt>
                <c:pt idx="8246">
                  <c:v>8246</c:v>
                </c:pt>
                <c:pt idx="8247">
                  <c:v>8247</c:v>
                </c:pt>
                <c:pt idx="8248">
                  <c:v>8248</c:v>
                </c:pt>
                <c:pt idx="8249">
                  <c:v>8249</c:v>
                </c:pt>
                <c:pt idx="8250">
                  <c:v>8250</c:v>
                </c:pt>
                <c:pt idx="8251">
                  <c:v>8251</c:v>
                </c:pt>
                <c:pt idx="8252">
                  <c:v>8252</c:v>
                </c:pt>
                <c:pt idx="8253">
                  <c:v>8253</c:v>
                </c:pt>
                <c:pt idx="8254">
                  <c:v>8254</c:v>
                </c:pt>
                <c:pt idx="8255">
                  <c:v>8255</c:v>
                </c:pt>
                <c:pt idx="8256">
                  <c:v>8256</c:v>
                </c:pt>
                <c:pt idx="8257">
                  <c:v>8257</c:v>
                </c:pt>
                <c:pt idx="8258">
                  <c:v>8258</c:v>
                </c:pt>
                <c:pt idx="8259">
                  <c:v>8259</c:v>
                </c:pt>
                <c:pt idx="8260">
                  <c:v>8260</c:v>
                </c:pt>
                <c:pt idx="8261">
                  <c:v>8261</c:v>
                </c:pt>
                <c:pt idx="8262">
                  <c:v>8262</c:v>
                </c:pt>
                <c:pt idx="8263">
                  <c:v>8263</c:v>
                </c:pt>
                <c:pt idx="8264">
                  <c:v>8264</c:v>
                </c:pt>
                <c:pt idx="8265">
                  <c:v>8265</c:v>
                </c:pt>
                <c:pt idx="8266">
                  <c:v>8266</c:v>
                </c:pt>
                <c:pt idx="8267">
                  <c:v>8267</c:v>
                </c:pt>
                <c:pt idx="8268">
                  <c:v>8268</c:v>
                </c:pt>
                <c:pt idx="8269">
                  <c:v>8269</c:v>
                </c:pt>
                <c:pt idx="8270">
                  <c:v>8270</c:v>
                </c:pt>
                <c:pt idx="8271">
                  <c:v>8271</c:v>
                </c:pt>
                <c:pt idx="8272">
                  <c:v>8272</c:v>
                </c:pt>
                <c:pt idx="8273">
                  <c:v>8273</c:v>
                </c:pt>
                <c:pt idx="8274">
                  <c:v>8274</c:v>
                </c:pt>
                <c:pt idx="8275">
                  <c:v>8275</c:v>
                </c:pt>
                <c:pt idx="8276">
                  <c:v>8276</c:v>
                </c:pt>
                <c:pt idx="8277">
                  <c:v>8277</c:v>
                </c:pt>
                <c:pt idx="8278">
                  <c:v>8278</c:v>
                </c:pt>
                <c:pt idx="8279">
                  <c:v>8279</c:v>
                </c:pt>
                <c:pt idx="8280">
                  <c:v>8280</c:v>
                </c:pt>
                <c:pt idx="8281">
                  <c:v>8281</c:v>
                </c:pt>
                <c:pt idx="8282">
                  <c:v>8282</c:v>
                </c:pt>
                <c:pt idx="8283">
                  <c:v>8283</c:v>
                </c:pt>
                <c:pt idx="8284">
                  <c:v>8284</c:v>
                </c:pt>
                <c:pt idx="8285">
                  <c:v>8285</c:v>
                </c:pt>
                <c:pt idx="8286">
                  <c:v>8286</c:v>
                </c:pt>
                <c:pt idx="8287">
                  <c:v>8287</c:v>
                </c:pt>
                <c:pt idx="8288">
                  <c:v>8288</c:v>
                </c:pt>
                <c:pt idx="8289">
                  <c:v>8289</c:v>
                </c:pt>
                <c:pt idx="8290">
                  <c:v>8290</c:v>
                </c:pt>
                <c:pt idx="8291">
                  <c:v>8291</c:v>
                </c:pt>
                <c:pt idx="8292">
                  <c:v>8292</c:v>
                </c:pt>
                <c:pt idx="8293">
                  <c:v>8293</c:v>
                </c:pt>
                <c:pt idx="8294">
                  <c:v>8294</c:v>
                </c:pt>
                <c:pt idx="8295">
                  <c:v>8295</c:v>
                </c:pt>
                <c:pt idx="8296">
                  <c:v>8296</c:v>
                </c:pt>
                <c:pt idx="8297">
                  <c:v>8297</c:v>
                </c:pt>
                <c:pt idx="8298">
                  <c:v>8298</c:v>
                </c:pt>
                <c:pt idx="8299">
                  <c:v>8299</c:v>
                </c:pt>
                <c:pt idx="8300">
                  <c:v>8300</c:v>
                </c:pt>
                <c:pt idx="8301">
                  <c:v>8301</c:v>
                </c:pt>
                <c:pt idx="8302">
                  <c:v>8302</c:v>
                </c:pt>
                <c:pt idx="8303">
                  <c:v>8303</c:v>
                </c:pt>
                <c:pt idx="8304">
                  <c:v>8304</c:v>
                </c:pt>
                <c:pt idx="8305">
                  <c:v>8305</c:v>
                </c:pt>
                <c:pt idx="8306">
                  <c:v>8306</c:v>
                </c:pt>
                <c:pt idx="8307">
                  <c:v>8307</c:v>
                </c:pt>
                <c:pt idx="8308">
                  <c:v>8308</c:v>
                </c:pt>
                <c:pt idx="8309">
                  <c:v>8309</c:v>
                </c:pt>
                <c:pt idx="8310">
                  <c:v>8310</c:v>
                </c:pt>
                <c:pt idx="8311">
                  <c:v>8311</c:v>
                </c:pt>
                <c:pt idx="8312">
                  <c:v>8312</c:v>
                </c:pt>
                <c:pt idx="8313">
                  <c:v>8313</c:v>
                </c:pt>
                <c:pt idx="8314">
                  <c:v>8314</c:v>
                </c:pt>
                <c:pt idx="8315">
                  <c:v>8315</c:v>
                </c:pt>
                <c:pt idx="8316">
                  <c:v>8316</c:v>
                </c:pt>
                <c:pt idx="8317">
                  <c:v>8317</c:v>
                </c:pt>
                <c:pt idx="8318">
                  <c:v>8318</c:v>
                </c:pt>
                <c:pt idx="8319">
                  <c:v>8319</c:v>
                </c:pt>
                <c:pt idx="8320">
                  <c:v>8320</c:v>
                </c:pt>
                <c:pt idx="8321">
                  <c:v>8321</c:v>
                </c:pt>
                <c:pt idx="8322">
                  <c:v>8322</c:v>
                </c:pt>
                <c:pt idx="8323">
                  <c:v>8323</c:v>
                </c:pt>
                <c:pt idx="8324">
                  <c:v>8324</c:v>
                </c:pt>
                <c:pt idx="8325">
                  <c:v>8325</c:v>
                </c:pt>
                <c:pt idx="8326">
                  <c:v>8326</c:v>
                </c:pt>
                <c:pt idx="8327">
                  <c:v>8327</c:v>
                </c:pt>
                <c:pt idx="8328">
                  <c:v>8328</c:v>
                </c:pt>
                <c:pt idx="8329">
                  <c:v>8329</c:v>
                </c:pt>
                <c:pt idx="8330">
                  <c:v>8330</c:v>
                </c:pt>
                <c:pt idx="8331">
                  <c:v>8331</c:v>
                </c:pt>
                <c:pt idx="8332">
                  <c:v>8332</c:v>
                </c:pt>
                <c:pt idx="8333">
                  <c:v>8333</c:v>
                </c:pt>
                <c:pt idx="8334">
                  <c:v>8334</c:v>
                </c:pt>
                <c:pt idx="8335">
                  <c:v>8335</c:v>
                </c:pt>
                <c:pt idx="8336">
                  <c:v>8336</c:v>
                </c:pt>
                <c:pt idx="8337">
                  <c:v>8337</c:v>
                </c:pt>
                <c:pt idx="8338">
                  <c:v>8338</c:v>
                </c:pt>
                <c:pt idx="8339">
                  <c:v>8339</c:v>
                </c:pt>
                <c:pt idx="8340">
                  <c:v>8340</c:v>
                </c:pt>
                <c:pt idx="8341">
                  <c:v>8341</c:v>
                </c:pt>
                <c:pt idx="8342">
                  <c:v>8342</c:v>
                </c:pt>
                <c:pt idx="8343">
                  <c:v>8343</c:v>
                </c:pt>
                <c:pt idx="8344">
                  <c:v>8344</c:v>
                </c:pt>
                <c:pt idx="8345">
                  <c:v>8345</c:v>
                </c:pt>
                <c:pt idx="8346">
                  <c:v>8346</c:v>
                </c:pt>
                <c:pt idx="8347">
                  <c:v>8347</c:v>
                </c:pt>
                <c:pt idx="8348">
                  <c:v>8348</c:v>
                </c:pt>
                <c:pt idx="8349">
                  <c:v>8349</c:v>
                </c:pt>
                <c:pt idx="8350">
                  <c:v>8350</c:v>
                </c:pt>
                <c:pt idx="8351">
                  <c:v>8351</c:v>
                </c:pt>
                <c:pt idx="8352">
                  <c:v>8352</c:v>
                </c:pt>
                <c:pt idx="8353">
                  <c:v>8353</c:v>
                </c:pt>
                <c:pt idx="8354">
                  <c:v>8354</c:v>
                </c:pt>
                <c:pt idx="8355">
                  <c:v>8355</c:v>
                </c:pt>
                <c:pt idx="8356">
                  <c:v>8356</c:v>
                </c:pt>
                <c:pt idx="8357">
                  <c:v>8357</c:v>
                </c:pt>
                <c:pt idx="8358">
                  <c:v>8358</c:v>
                </c:pt>
                <c:pt idx="8359">
                  <c:v>8359</c:v>
                </c:pt>
                <c:pt idx="8360">
                  <c:v>8360</c:v>
                </c:pt>
                <c:pt idx="8361">
                  <c:v>8361</c:v>
                </c:pt>
                <c:pt idx="8362">
                  <c:v>8362</c:v>
                </c:pt>
                <c:pt idx="8363">
                  <c:v>8363</c:v>
                </c:pt>
                <c:pt idx="8364">
                  <c:v>8364</c:v>
                </c:pt>
                <c:pt idx="8365">
                  <c:v>8365</c:v>
                </c:pt>
                <c:pt idx="8366">
                  <c:v>8366</c:v>
                </c:pt>
                <c:pt idx="8367">
                  <c:v>8367</c:v>
                </c:pt>
                <c:pt idx="8368">
                  <c:v>8368</c:v>
                </c:pt>
                <c:pt idx="8369">
                  <c:v>8369</c:v>
                </c:pt>
                <c:pt idx="8370">
                  <c:v>8370</c:v>
                </c:pt>
                <c:pt idx="8371">
                  <c:v>8371</c:v>
                </c:pt>
                <c:pt idx="8372">
                  <c:v>8372</c:v>
                </c:pt>
                <c:pt idx="8373">
                  <c:v>8373</c:v>
                </c:pt>
                <c:pt idx="8374">
                  <c:v>8374</c:v>
                </c:pt>
                <c:pt idx="8375">
                  <c:v>8375</c:v>
                </c:pt>
                <c:pt idx="8376">
                  <c:v>8376</c:v>
                </c:pt>
                <c:pt idx="8377">
                  <c:v>8377</c:v>
                </c:pt>
                <c:pt idx="8378">
                  <c:v>8378</c:v>
                </c:pt>
                <c:pt idx="8379">
                  <c:v>8379</c:v>
                </c:pt>
                <c:pt idx="8380">
                  <c:v>8380</c:v>
                </c:pt>
                <c:pt idx="8381">
                  <c:v>8381</c:v>
                </c:pt>
                <c:pt idx="8382">
                  <c:v>8382</c:v>
                </c:pt>
                <c:pt idx="8383">
                  <c:v>8383</c:v>
                </c:pt>
                <c:pt idx="8384">
                  <c:v>8384</c:v>
                </c:pt>
                <c:pt idx="8385">
                  <c:v>8385</c:v>
                </c:pt>
                <c:pt idx="8386">
                  <c:v>8386</c:v>
                </c:pt>
                <c:pt idx="8387">
                  <c:v>8387</c:v>
                </c:pt>
                <c:pt idx="8388">
                  <c:v>8388</c:v>
                </c:pt>
                <c:pt idx="8389">
                  <c:v>8389</c:v>
                </c:pt>
                <c:pt idx="8390">
                  <c:v>8390</c:v>
                </c:pt>
                <c:pt idx="8391">
                  <c:v>8391</c:v>
                </c:pt>
                <c:pt idx="8392">
                  <c:v>8392</c:v>
                </c:pt>
                <c:pt idx="8393">
                  <c:v>8393</c:v>
                </c:pt>
                <c:pt idx="8394">
                  <c:v>8394</c:v>
                </c:pt>
                <c:pt idx="8395">
                  <c:v>8395</c:v>
                </c:pt>
                <c:pt idx="8396">
                  <c:v>8396</c:v>
                </c:pt>
                <c:pt idx="8397">
                  <c:v>8397</c:v>
                </c:pt>
                <c:pt idx="8398">
                  <c:v>8398</c:v>
                </c:pt>
                <c:pt idx="8399">
                  <c:v>8399</c:v>
                </c:pt>
                <c:pt idx="8400">
                  <c:v>8400</c:v>
                </c:pt>
                <c:pt idx="8401">
                  <c:v>8401</c:v>
                </c:pt>
                <c:pt idx="8402">
                  <c:v>8402</c:v>
                </c:pt>
                <c:pt idx="8403">
                  <c:v>8403</c:v>
                </c:pt>
                <c:pt idx="8404">
                  <c:v>8404</c:v>
                </c:pt>
                <c:pt idx="8405">
                  <c:v>8405</c:v>
                </c:pt>
                <c:pt idx="8406">
                  <c:v>8406</c:v>
                </c:pt>
                <c:pt idx="8407">
                  <c:v>8407</c:v>
                </c:pt>
                <c:pt idx="8408">
                  <c:v>8408</c:v>
                </c:pt>
                <c:pt idx="8409">
                  <c:v>8409</c:v>
                </c:pt>
                <c:pt idx="8410">
                  <c:v>8410</c:v>
                </c:pt>
                <c:pt idx="8411">
                  <c:v>8411</c:v>
                </c:pt>
                <c:pt idx="8412">
                  <c:v>8412</c:v>
                </c:pt>
                <c:pt idx="8413">
                  <c:v>8413</c:v>
                </c:pt>
                <c:pt idx="8414">
                  <c:v>8414</c:v>
                </c:pt>
                <c:pt idx="8415">
                  <c:v>8415</c:v>
                </c:pt>
                <c:pt idx="8416">
                  <c:v>8416</c:v>
                </c:pt>
                <c:pt idx="8417">
                  <c:v>8417</c:v>
                </c:pt>
                <c:pt idx="8418">
                  <c:v>8418</c:v>
                </c:pt>
                <c:pt idx="8419">
                  <c:v>8419</c:v>
                </c:pt>
                <c:pt idx="8420">
                  <c:v>8420</c:v>
                </c:pt>
                <c:pt idx="8421">
                  <c:v>8421</c:v>
                </c:pt>
                <c:pt idx="8422">
                  <c:v>8422</c:v>
                </c:pt>
                <c:pt idx="8423">
                  <c:v>8423</c:v>
                </c:pt>
                <c:pt idx="8424">
                  <c:v>8424</c:v>
                </c:pt>
                <c:pt idx="8425">
                  <c:v>8425</c:v>
                </c:pt>
                <c:pt idx="8426">
                  <c:v>8426</c:v>
                </c:pt>
                <c:pt idx="8427">
                  <c:v>8427</c:v>
                </c:pt>
                <c:pt idx="8428">
                  <c:v>8428</c:v>
                </c:pt>
                <c:pt idx="8429">
                  <c:v>8429</c:v>
                </c:pt>
                <c:pt idx="8430">
                  <c:v>8430</c:v>
                </c:pt>
                <c:pt idx="8431">
                  <c:v>8431</c:v>
                </c:pt>
                <c:pt idx="8432">
                  <c:v>8432</c:v>
                </c:pt>
                <c:pt idx="8433">
                  <c:v>8433</c:v>
                </c:pt>
                <c:pt idx="8434">
                  <c:v>8434</c:v>
                </c:pt>
                <c:pt idx="8435">
                  <c:v>8435</c:v>
                </c:pt>
                <c:pt idx="8436">
                  <c:v>8436</c:v>
                </c:pt>
                <c:pt idx="8437">
                  <c:v>8437</c:v>
                </c:pt>
                <c:pt idx="8438">
                  <c:v>8438</c:v>
                </c:pt>
                <c:pt idx="8439">
                  <c:v>8439</c:v>
                </c:pt>
                <c:pt idx="8440">
                  <c:v>8440</c:v>
                </c:pt>
                <c:pt idx="8441">
                  <c:v>8441</c:v>
                </c:pt>
                <c:pt idx="8442">
                  <c:v>8442</c:v>
                </c:pt>
                <c:pt idx="8443">
                  <c:v>8443</c:v>
                </c:pt>
                <c:pt idx="8444">
                  <c:v>8444</c:v>
                </c:pt>
                <c:pt idx="8445">
                  <c:v>8445</c:v>
                </c:pt>
                <c:pt idx="8446">
                  <c:v>8446</c:v>
                </c:pt>
                <c:pt idx="8447">
                  <c:v>8447</c:v>
                </c:pt>
                <c:pt idx="8448">
                  <c:v>8448</c:v>
                </c:pt>
                <c:pt idx="8449">
                  <c:v>8449</c:v>
                </c:pt>
                <c:pt idx="8450">
                  <c:v>8450</c:v>
                </c:pt>
                <c:pt idx="8451">
                  <c:v>8451</c:v>
                </c:pt>
                <c:pt idx="8452">
                  <c:v>8452</c:v>
                </c:pt>
                <c:pt idx="8453">
                  <c:v>8453</c:v>
                </c:pt>
                <c:pt idx="8454">
                  <c:v>8454</c:v>
                </c:pt>
                <c:pt idx="8455">
                  <c:v>8455</c:v>
                </c:pt>
                <c:pt idx="8456">
                  <c:v>8456</c:v>
                </c:pt>
                <c:pt idx="8457">
                  <c:v>8457</c:v>
                </c:pt>
                <c:pt idx="8458">
                  <c:v>8458</c:v>
                </c:pt>
                <c:pt idx="8459">
                  <c:v>8459</c:v>
                </c:pt>
                <c:pt idx="8460">
                  <c:v>8460</c:v>
                </c:pt>
                <c:pt idx="8461">
                  <c:v>8461</c:v>
                </c:pt>
                <c:pt idx="8462">
                  <c:v>8462</c:v>
                </c:pt>
                <c:pt idx="8463">
                  <c:v>8463</c:v>
                </c:pt>
                <c:pt idx="8464">
                  <c:v>8464</c:v>
                </c:pt>
                <c:pt idx="8465">
                  <c:v>8465</c:v>
                </c:pt>
                <c:pt idx="8466">
                  <c:v>8466</c:v>
                </c:pt>
                <c:pt idx="8467">
                  <c:v>8467</c:v>
                </c:pt>
                <c:pt idx="8468">
                  <c:v>8468</c:v>
                </c:pt>
                <c:pt idx="8469">
                  <c:v>8469</c:v>
                </c:pt>
                <c:pt idx="8470">
                  <c:v>8470</c:v>
                </c:pt>
                <c:pt idx="8471">
                  <c:v>8471</c:v>
                </c:pt>
                <c:pt idx="8472">
                  <c:v>8472</c:v>
                </c:pt>
                <c:pt idx="8473">
                  <c:v>8473</c:v>
                </c:pt>
                <c:pt idx="8474">
                  <c:v>8474</c:v>
                </c:pt>
                <c:pt idx="8475">
                  <c:v>8475</c:v>
                </c:pt>
                <c:pt idx="8476">
                  <c:v>8476</c:v>
                </c:pt>
                <c:pt idx="8477">
                  <c:v>8477</c:v>
                </c:pt>
                <c:pt idx="8478">
                  <c:v>8478</c:v>
                </c:pt>
                <c:pt idx="8479">
                  <c:v>8479</c:v>
                </c:pt>
                <c:pt idx="8480">
                  <c:v>8480</c:v>
                </c:pt>
                <c:pt idx="8481">
                  <c:v>8481</c:v>
                </c:pt>
                <c:pt idx="8482">
                  <c:v>8482</c:v>
                </c:pt>
                <c:pt idx="8483">
                  <c:v>8483</c:v>
                </c:pt>
                <c:pt idx="8484">
                  <c:v>8484</c:v>
                </c:pt>
                <c:pt idx="8485">
                  <c:v>8485</c:v>
                </c:pt>
                <c:pt idx="8486">
                  <c:v>8486</c:v>
                </c:pt>
                <c:pt idx="8487">
                  <c:v>8487</c:v>
                </c:pt>
                <c:pt idx="8488">
                  <c:v>8488</c:v>
                </c:pt>
                <c:pt idx="8489">
                  <c:v>8489</c:v>
                </c:pt>
                <c:pt idx="8490">
                  <c:v>8490</c:v>
                </c:pt>
                <c:pt idx="8491">
                  <c:v>8491</c:v>
                </c:pt>
                <c:pt idx="8492">
                  <c:v>8492</c:v>
                </c:pt>
                <c:pt idx="8493">
                  <c:v>8493</c:v>
                </c:pt>
                <c:pt idx="8494">
                  <c:v>8494</c:v>
                </c:pt>
                <c:pt idx="8495">
                  <c:v>8495</c:v>
                </c:pt>
                <c:pt idx="8496">
                  <c:v>8496</c:v>
                </c:pt>
                <c:pt idx="8497">
                  <c:v>8497</c:v>
                </c:pt>
                <c:pt idx="8498">
                  <c:v>8498</c:v>
                </c:pt>
                <c:pt idx="8499">
                  <c:v>8499</c:v>
                </c:pt>
                <c:pt idx="8500">
                  <c:v>8500</c:v>
                </c:pt>
                <c:pt idx="8501">
                  <c:v>8501</c:v>
                </c:pt>
                <c:pt idx="8502">
                  <c:v>8502</c:v>
                </c:pt>
                <c:pt idx="8503">
                  <c:v>8503</c:v>
                </c:pt>
                <c:pt idx="8504">
                  <c:v>8504</c:v>
                </c:pt>
                <c:pt idx="8505">
                  <c:v>8505</c:v>
                </c:pt>
                <c:pt idx="8506">
                  <c:v>8506</c:v>
                </c:pt>
                <c:pt idx="8507">
                  <c:v>8507</c:v>
                </c:pt>
                <c:pt idx="8508">
                  <c:v>8508</c:v>
                </c:pt>
                <c:pt idx="8509">
                  <c:v>8509</c:v>
                </c:pt>
                <c:pt idx="8510">
                  <c:v>8510</c:v>
                </c:pt>
                <c:pt idx="8511">
                  <c:v>8511</c:v>
                </c:pt>
                <c:pt idx="8512">
                  <c:v>8512</c:v>
                </c:pt>
                <c:pt idx="8513">
                  <c:v>8513</c:v>
                </c:pt>
                <c:pt idx="8514">
                  <c:v>8514</c:v>
                </c:pt>
                <c:pt idx="8515">
                  <c:v>8515</c:v>
                </c:pt>
                <c:pt idx="8516">
                  <c:v>8516</c:v>
                </c:pt>
                <c:pt idx="8517">
                  <c:v>8517</c:v>
                </c:pt>
                <c:pt idx="8518">
                  <c:v>8518</c:v>
                </c:pt>
                <c:pt idx="8519">
                  <c:v>8519</c:v>
                </c:pt>
                <c:pt idx="8520">
                  <c:v>8520</c:v>
                </c:pt>
                <c:pt idx="8521">
                  <c:v>8521</c:v>
                </c:pt>
                <c:pt idx="8522">
                  <c:v>8522</c:v>
                </c:pt>
                <c:pt idx="8523">
                  <c:v>8523</c:v>
                </c:pt>
                <c:pt idx="8524">
                  <c:v>8524</c:v>
                </c:pt>
                <c:pt idx="8525">
                  <c:v>8525</c:v>
                </c:pt>
                <c:pt idx="8526">
                  <c:v>8526</c:v>
                </c:pt>
                <c:pt idx="8527">
                  <c:v>8527</c:v>
                </c:pt>
                <c:pt idx="8528">
                  <c:v>8528</c:v>
                </c:pt>
                <c:pt idx="8529">
                  <c:v>8529</c:v>
                </c:pt>
                <c:pt idx="8530">
                  <c:v>8530</c:v>
                </c:pt>
                <c:pt idx="8531">
                  <c:v>8531</c:v>
                </c:pt>
                <c:pt idx="8532">
                  <c:v>8532</c:v>
                </c:pt>
                <c:pt idx="8533">
                  <c:v>8533</c:v>
                </c:pt>
                <c:pt idx="8534">
                  <c:v>8534</c:v>
                </c:pt>
                <c:pt idx="8535">
                  <c:v>8535</c:v>
                </c:pt>
                <c:pt idx="8536">
                  <c:v>8536</c:v>
                </c:pt>
                <c:pt idx="8537">
                  <c:v>8537</c:v>
                </c:pt>
                <c:pt idx="8538">
                  <c:v>8538</c:v>
                </c:pt>
                <c:pt idx="8539">
                  <c:v>8539</c:v>
                </c:pt>
                <c:pt idx="8540">
                  <c:v>8540</c:v>
                </c:pt>
                <c:pt idx="8541">
                  <c:v>8541</c:v>
                </c:pt>
                <c:pt idx="8542">
                  <c:v>8542</c:v>
                </c:pt>
                <c:pt idx="8543">
                  <c:v>8543</c:v>
                </c:pt>
                <c:pt idx="8544">
                  <c:v>8544</c:v>
                </c:pt>
                <c:pt idx="8545">
                  <c:v>8545</c:v>
                </c:pt>
                <c:pt idx="8546">
                  <c:v>8546</c:v>
                </c:pt>
                <c:pt idx="8547">
                  <c:v>8547</c:v>
                </c:pt>
                <c:pt idx="8548">
                  <c:v>8548</c:v>
                </c:pt>
                <c:pt idx="8549">
                  <c:v>8549</c:v>
                </c:pt>
                <c:pt idx="8550">
                  <c:v>8550</c:v>
                </c:pt>
                <c:pt idx="8551">
                  <c:v>8551</c:v>
                </c:pt>
                <c:pt idx="8552">
                  <c:v>8552</c:v>
                </c:pt>
                <c:pt idx="8553">
                  <c:v>8553</c:v>
                </c:pt>
                <c:pt idx="8554">
                  <c:v>8554</c:v>
                </c:pt>
                <c:pt idx="8555">
                  <c:v>8555</c:v>
                </c:pt>
                <c:pt idx="8556">
                  <c:v>8556</c:v>
                </c:pt>
                <c:pt idx="8557">
                  <c:v>8557</c:v>
                </c:pt>
                <c:pt idx="8558">
                  <c:v>8558</c:v>
                </c:pt>
                <c:pt idx="8559">
                  <c:v>8559</c:v>
                </c:pt>
                <c:pt idx="8560">
                  <c:v>8560</c:v>
                </c:pt>
                <c:pt idx="8561">
                  <c:v>8561</c:v>
                </c:pt>
                <c:pt idx="8562">
                  <c:v>8562</c:v>
                </c:pt>
                <c:pt idx="8563">
                  <c:v>8563</c:v>
                </c:pt>
                <c:pt idx="8564">
                  <c:v>8564</c:v>
                </c:pt>
                <c:pt idx="8565">
                  <c:v>8565</c:v>
                </c:pt>
                <c:pt idx="8566">
                  <c:v>8566</c:v>
                </c:pt>
                <c:pt idx="8567">
                  <c:v>8567</c:v>
                </c:pt>
                <c:pt idx="8568">
                  <c:v>8568</c:v>
                </c:pt>
                <c:pt idx="8569">
                  <c:v>8569</c:v>
                </c:pt>
                <c:pt idx="8570">
                  <c:v>8570</c:v>
                </c:pt>
                <c:pt idx="8571">
                  <c:v>8571</c:v>
                </c:pt>
                <c:pt idx="8572">
                  <c:v>8572</c:v>
                </c:pt>
                <c:pt idx="8573">
                  <c:v>8573</c:v>
                </c:pt>
                <c:pt idx="8574">
                  <c:v>8574</c:v>
                </c:pt>
                <c:pt idx="8575">
                  <c:v>8575</c:v>
                </c:pt>
                <c:pt idx="8576">
                  <c:v>8576</c:v>
                </c:pt>
                <c:pt idx="8577">
                  <c:v>8577</c:v>
                </c:pt>
                <c:pt idx="8578">
                  <c:v>8578</c:v>
                </c:pt>
                <c:pt idx="8579">
                  <c:v>8579</c:v>
                </c:pt>
                <c:pt idx="8580">
                  <c:v>8580</c:v>
                </c:pt>
                <c:pt idx="8581">
                  <c:v>8581</c:v>
                </c:pt>
                <c:pt idx="8582">
                  <c:v>8582</c:v>
                </c:pt>
                <c:pt idx="8583">
                  <c:v>8583</c:v>
                </c:pt>
                <c:pt idx="8584">
                  <c:v>8584</c:v>
                </c:pt>
                <c:pt idx="8585">
                  <c:v>8585</c:v>
                </c:pt>
                <c:pt idx="8586">
                  <c:v>8586</c:v>
                </c:pt>
                <c:pt idx="8587">
                  <c:v>8587</c:v>
                </c:pt>
                <c:pt idx="8588">
                  <c:v>8588</c:v>
                </c:pt>
                <c:pt idx="8589">
                  <c:v>8589</c:v>
                </c:pt>
                <c:pt idx="8590">
                  <c:v>8590</c:v>
                </c:pt>
                <c:pt idx="8591">
                  <c:v>8591</c:v>
                </c:pt>
                <c:pt idx="8592">
                  <c:v>8592</c:v>
                </c:pt>
                <c:pt idx="8593">
                  <c:v>8593</c:v>
                </c:pt>
                <c:pt idx="8594">
                  <c:v>8594</c:v>
                </c:pt>
                <c:pt idx="8595">
                  <c:v>8595</c:v>
                </c:pt>
                <c:pt idx="8596">
                  <c:v>8596</c:v>
                </c:pt>
                <c:pt idx="8597">
                  <c:v>8597</c:v>
                </c:pt>
                <c:pt idx="8598">
                  <c:v>8598</c:v>
                </c:pt>
                <c:pt idx="8599">
                  <c:v>8599</c:v>
                </c:pt>
                <c:pt idx="8600">
                  <c:v>8600</c:v>
                </c:pt>
                <c:pt idx="8601">
                  <c:v>8601</c:v>
                </c:pt>
                <c:pt idx="8602">
                  <c:v>8602</c:v>
                </c:pt>
                <c:pt idx="8603">
                  <c:v>8603</c:v>
                </c:pt>
                <c:pt idx="8604">
                  <c:v>8604</c:v>
                </c:pt>
                <c:pt idx="8605">
                  <c:v>8605</c:v>
                </c:pt>
                <c:pt idx="8606">
                  <c:v>8606</c:v>
                </c:pt>
                <c:pt idx="8607">
                  <c:v>8607</c:v>
                </c:pt>
                <c:pt idx="8608">
                  <c:v>8608</c:v>
                </c:pt>
                <c:pt idx="8609">
                  <c:v>8609</c:v>
                </c:pt>
                <c:pt idx="8610">
                  <c:v>8610</c:v>
                </c:pt>
                <c:pt idx="8611">
                  <c:v>8611</c:v>
                </c:pt>
                <c:pt idx="8612">
                  <c:v>8612</c:v>
                </c:pt>
                <c:pt idx="8613">
                  <c:v>8613</c:v>
                </c:pt>
                <c:pt idx="8614">
                  <c:v>8614</c:v>
                </c:pt>
                <c:pt idx="8615">
                  <c:v>8615</c:v>
                </c:pt>
                <c:pt idx="8616">
                  <c:v>8616</c:v>
                </c:pt>
                <c:pt idx="8617">
                  <c:v>8617</c:v>
                </c:pt>
                <c:pt idx="8618">
                  <c:v>8618</c:v>
                </c:pt>
                <c:pt idx="8619">
                  <c:v>8619</c:v>
                </c:pt>
                <c:pt idx="8620">
                  <c:v>8620</c:v>
                </c:pt>
                <c:pt idx="8621">
                  <c:v>8621</c:v>
                </c:pt>
                <c:pt idx="8622">
                  <c:v>8622</c:v>
                </c:pt>
                <c:pt idx="8623">
                  <c:v>8623</c:v>
                </c:pt>
                <c:pt idx="8624">
                  <c:v>8624</c:v>
                </c:pt>
                <c:pt idx="8625">
                  <c:v>8625</c:v>
                </c:pt>
                <c:pt idx="8626">
                  <c:v>8626</c:v>
                </c:pt>
                <c:pt idx="8627">
                  <c:v>8627</c:v>
                </c:pt>
                <c:pt idx="8628">
                  <c:v>8628</c:v>
                </c:pt>
                <c:pt idx="8629">
                  <c:v>8629</c:v>
                </c:pt>
                <c:pt idx="8630">
                  <c:v>8630</c:v>
                </c:pt>
                <c:pt idx="8631">
                  <c:v>8631</c:v>
                </c:pt>
                <c:pt idx="8632">
                  <c:v>8632</c:v>
                </c:pt>
                <c:pt idx="8633">
                  <c:v>8633</c:v>
                </c:pt>
                <c:pt idx="8634">
                  <c:v>8634</c:v>
                </c:pt>
                <c:pt idx="8635">
                  <c:v>8635</c:v>
                </c:pt>
                <c:pt idx="8636">
                  <c:v>8636</c:v>
                </c:pt>
                <c:pt idx="8637">
                  <c:v>8637</c:v>
                </c:pt>
                <c:pt idx="8638">
                  <c:v>8638</c:v>
                </c:pt>
                <c:pt idx="8639">
                  <c:v>8639</c:v>
                </c:pt>
                <c:pt idx="8640">
                  <c:v>8640</c:v>
                </c:pt>
                <c:pt idx="8641">
                  <c:v>8641</c:v>
                </c:pt>
                <c:pt idx="8642">
                  <c:v>8642</c:v>
                </c:pt>
                <c:pt idx="8643">
                  <c:v>8643</c:v>
                </c:pt>
                <c:pt idx="8644">
                  <c:v>8644</c:v>
                </c:pt>
                <c:pt idx="8645">
                  <c:v>8645</c:v>
                </c:pt>
                <c:pt idx="8646">
                  <c:v>8646</c:v>
                </c:pt>
                <c:pt idx="8647">
                  <c:v>8647</c:v>
                </c:pt>
                <c:pt idx="8648">
                  <c:v>8648</c:v>
                </c:pt>
                <c:pt idx="8649">
                  <c:v>8649</c:v>
                </c:pt>
                <c:pt idx="8650">
                  <c:v>8650</c:v>
                </c:pt>
                <c:pt idx="8651">
                  <c:v>8651</c:v>
                </c:pt>
                <c:pt idx="8652">
                  <c:v>8652</c:v>
                </c:pt>
                <c:pt idx="8653">
                  <c:v>8653</c:v>
                </c:pt>
                <c:pt idx="8654">
                  <c:v>8654</c:v>
                </c:pt>
                <c:pt idx="8655">
                  <c:v>8655</c:v>
                </c:pt>
                <c:pt idx="8656">
                  <c:v>8656</c:v>
                </c:pt>
                <c:pt idx="8657">
                  <c:v>8657</c:v>
                </c:pt>
                <c:pt idx="8658">
                  <c:v>8658</c:v>
                </c:pt>
                <c:pt idx="8659">
                  <c:v>8659</c:v>
                </c:pt>
                <c:pt idx="8660">
                  <c:v>8660</c:v>
                </c:pt>
                <c:pt idx="8661">
                  <c:v>8661</c:v>
                </c:pt>
                <c:pt idx="8662">
                  <c:v>8662</c:v>
                </c:pt>
                <c:pt idx="8663">
                  <c:v>8663</c:v>
                </c:pt>
                <c:pt idx="8664">
                  <c:v>8664</c:v>
                </c:pt>
                <c:pt idx="8665">
                  <c:v>8665</c:v>
                </c:pt>
                <c:pt idx="8666">
                  <c:v>8666</c:v>
                </c:pt>
                <c:pt idx="8667">
                  <c:v>8667</c:v>
                </c:pt>
                <c:pt idx="8668">
                  <c:v>8668</c:v>
                </c:pt>
                <c:pt idx="8669">
                  <c:v>8669</c:v>
                </c:pt>
                <c:pt idx="8670">
                  <c:v>8670</c:v>
                </c:pt>
                <c:pt idx="8671">
                  <c:v>8671</c:v>
                </c:pt>
                <c:pt idx="8672">
                  <c:v>8672</c:v>
                </c:pt>
                <c:pt idx="8673">
                  <c:v>8673</c:v>
                </c:pt>
                <c:pt idx="8674">
                  <c:v>8674</c:v>
                </c:pt>
                <c:pt idx="8675">
                  <c:v>8675</c:v>
                </c:pt>
                <c:pt idx="8676">
                  <c:v>8676</c:v>
                </c:pt>
                <c:pt idx="8677">
                  <c:v>8677</c:v>
                </c:pt>
                <c:pt idx="8678">
                  <c:v>8678</c:v>
                </c:pt>
                <c:pt idx="8679">
                  <c:v>8679</c:v>
                </c:pt>
                <c:pt idx="8680">
                  <c:v>8680</c:v>
                </c:pt>
                <c:pt idx="8681">
                  <c:v>8681</c:v>
                </c:pt>
                <c:pt idx="8682">
                  <c:v>8682</c:v>
                </c:pt>
                <c:pt idx="8683">
                  <c:v>8683</c:v>
                </c:pt>
                <c:pt idx="8684">
                  <c:v>8684</c:v>
                </c:pt>
                <c:pt idx="8685">
                  <c:v>8685</c:v>
                </c:pt>
                <c:pt idx="8686">
                  <c:v>8686</c:v>
                </c:pt>
                <c:pt idx="8687">
                  <c:v>8687</c:v>
                </c:pt>
                <c:pt idx="8688">
                  <c:v>8688</c:v>
                </c:pt>
                <c:pt idx="8689">
                  <c:v>8689</c:v>
                </c:pt>
                <c:pt idx="8690">
                  <c:v>8690</c:v>
                </c:pt>
                <c:pt idx="8691">
                  <c:v>8691</c:v>
                </c:pt>
                <c:pt idx="8692">
                  <c:v>8692</c:v>
                </c:pt>
                <c:pt idx="8693">
                  <c:v>8693</c:v>
                </c:pt>
                <c:pt idx="8694">
                  <c:v>8694</c:v>
                </c:pt>
                <c:pt idx="8695">
                  <c:v>8695</c:v>
                </c:pt>
                <c:pt idx="8696">
                  <c:v>8696</c:v>
                </c:pt>
                <c:pt idx="8697">
                  <c:v>8697</c:v>
                </c:pt>
                <c:pt idx="8698">
                  <c:v>8698</c:v>
                </c:pt>
                <c:pt idx="8699">
                  <c:v>8699</c:v>
                </c:pt>
                <c:pt idx="8700">
                  <c:v>8700</c:v>
                </c:pt>
                <c:pt idx="8701">
                  <c:v>8701</c:v>
                </c:pt>
                <c:pt idx="8702">
                  <c:v>8702</c:v>
                </c:pt>
                <c:pt idx="8703">
                  <c:v>8703</c:v>
                </c:pt>
                <c:pt idx="8704">
                  <c:v>8704</c:v>
                </c:pt>
                <c:pt idx="8705">
                  <c:v>8705</c:v>
                </c:pt>
                <c:pt idx="8706">
                  <c:v>8706</c:v>
                </c:pt>
                <c:pt idx="8707">
                  <c:v>8707</c:v>
                </c:pt>
                <c:pt idx="8708">
                  <c:v>8708</c:v>
                </c:pt>
                <c:pt idx="8709">
                  <c:v>8709</c:v>
                </c:pt>
                <c:pt idx="8710">
                  <c:v>8710</c:v>
                </c:pt>
                <c:pt idx="8711">
                  <c:v>8711</c:v>
                </c:pt>
                <c:pt idx="8712">
                  <c:v>8712</c:v>
                </c:pt>
                <c:pt idx="8713">
                  <c:v>8713</c:v>
                </c:pt>
                <c:pt idx="8714">
                  <c:v>8714</c:v>
                </c:pt>
                <c:pt idx="8715">
                  <c:v>8715</c:v>
                </c:pt>
                <c:pt idx="8716">
                  <c:v>8716</c:v>
                </c:pt>
                <c:pt idx="8717">
                  <c:v>8717</c:v>
                </c:pt>
                <c:pt idx="8718">
                  <c:v>8718</c:v>
                </c:pt>
                <c:pt idx="8719">
                  <c:v>8719</c:v>
                </c:pt>
                <c:pt idx="8720">
                  <c:v>8720</c:v>
                </c:pt>
                <c:pt idx="8721">
                  <c:v>8721</c:v>
                </c:pt>
                <c:pt idx="8722">
                  <c:v>8722</c:v>
                </c:pt>
                <c:pt idx="8723">
                  <c:v>8723</c:v>
                </c:pt>
                <c:pt idx="8724">
                  <c:v>8724</c:v>
                </c:pt>
                <c:pt idx="8725">
                  <c:v>8725</c:v>
                </c:pt>
                <c:pt idx="8726">
                  <c:v>8726</c:v>
                </c:pt>
                <c:pt idx="8727">
                  <c:v>8727</c:v>
                </c:pt>
                <c:pt idx="8728">
                  <c:v>8728</c:v>
                </c:pt>
                <c:pt idx="8729">
                  <c:v>8729</c:v>
                </c:pt>
                <c:pt idx="8730">
                  <c:v>8730</c:v>
                </c:pt>
                <c:pt idx="8731">
                  <c:v>8731</c:v>
                </c:pt>
                <c:pt idx="8732">
                  <c:v>8732</c:v>
                </c:pt>
                <c:pt idx="8733">
                  <c:v>8733</c:v>
                </c:pt>
                <c:pt idx="8734">
                  <c:v>8734</c:v>
                </c:pt>
                <c:pt idx="8735">
                  <c:v>8735</c:v>
                </c:pt>
                <c:pt idx="8736">
                  <c:v>8736</c:v>
                </c:pt>
                <c:pt idx="8737">
                  <c:v>8737</c:v>
                </c:pt>
                <c:pt idx="8738">
                  <c:v>8738</c:v>
                </c:pt>
                <c:pt idx="8739">
                  <c:v>8739</c:v>
                </c:pt>
                <c:pt idx="8740">
                  <c:v>8740</c:v>
                </c:pt>
                <c:pt idx="8741">
                  <c:v>8741</c:v>
                </c:pt>
                <c:pt idx="8742">
                  <c:v>8742</c:v>
                </c:pt>
                <c:pt idx="8743">
                  <c:v>8743</c:v>
                </c:pt>
                <c:pt idx="8744">
                  <c:v>8744</c:v>
                </c:pt>
                <c:pt idx="8745">
                  <c:v>8745</c:v>
                </c:pt>
                <c:pt idx="8746">
                  <c:v>8746</c:v>
                </c:pt>
                <c:pt idx="8747">
                  <c:v>8747</c:v>
                </c:pt>
                <c:pt idx="8748">
                  <c:v>8748</c:v>
                </c:pt>
                <c:pt idx="8749">
                  <c:v>8749</c:v>
                </c:pt>
                <c:pt idx="8750">
                  <c:v>8750</c:v>
                </c:pt>
                <c:pt idx="8751">
                  <c:v>8751</c:v>
                </c:pt>
                <c:pt idx="8752">
                  <c:v>8752</c:v>
                </c:pt>
                <c:pt idx="8753">
                  <c:v>8753</c:v>
                </c:pt>
                <c:pt idx="8754">
                  <c:v>8754</c:v>
                </c:pt>
                <c:pt idx="8755">
                  <c:v>8755</c:v>
                </c:pt>
                <c:pt idx="8756">
                  <c:v>8756</c:v>
                </c:pt>
                <c:pt idx="8757">
                  <c:v>8757</c:v>
                </c:pt>
                <c:pt idx="8758">
                  <c:v>8758</c:v>
                </c:pt>
                <c:pt idx="8759">
                  <c:v>8759</c:v>
                </c:pt>
                <c:pt idx="8760">
                  <c:v>8760</c:v>
                </c:pt>
                <c:pt idx="8761">
                  <c:v>8761</c:v>
                </c:pt>
                <c:pt idx="8762">
                  <c:v>8762</c:v>
                </c:pt>
                <c:pt idx="8763">
                  <c:v>8763</c:v>
                </c:pt>
                <c:pt idx="8764">
                  <c:v>8764</c:v>
                </c:pt>
                <c:pt idx="8765">
                  <c:v>8765</c:v>
                </c:pt>
                <c:pt idx="8766">
                  <c:v>8766</c:v>
                </c:pt>
                <c:pt idx="8767">
                  <c:v>8767</c:v>
                </c:pt>
                <c:pt idx="8768">
                  <c:v>8768</c:v>
                </c:pt>
                <c:pt idx="8769">
                  <c:v>8769</c:v>
                </c:pt>
                <c:pt idx="8770">
                  <c:v>8770</c:v>
                </c:pt>
                <c:pt idx="8771">
                  <c:v>8771</c:v>
                </c:pt>
                <c:pt idx="8772">
                  <c:v>8772</c:v>
                </c:pt>
                <c:pt idx="8773">
                  <c:v>8773</c:v>
                </c:pt>
                <c:pt idx="8774">
                  <c:v>8774</c:v>
                </c:pt>
                <c:pt idx="8775">
                  <c:v>8775</c:v>
                </c:pt>
                <c:pt idx="8776">
                  <c:v>8776</c:v>
                </c:pt>
                <c:pt idx="8777">
                  <c:v>8777</c:v>
                </c:pt>
                <c:pt idx="8778">
                  <c:v>8778</c:v>
                </c:pt>
                <c:pt idx="8779">
                  <c:v>8779</c:v>
                </c:pt>
                <c:pt idx="8780">
                  <c:v>8780</c:v>
                </c:pt>
                <c:pt idx="8781">
                  <c:v>8781</c:v>
                </c:pt>
                <c:pt idx="8782">
                  <c:v>8782</c:v>
                </c:pt>
                <c:pt idx="8783">
                  <c:v>8783</c:v>
                </c:pt>
                <c:pt idx="8784">
                  <c:v>8784</c:v>
                </c:pt>
                <c:pt idx="8785">
                  <c:v>8785</c:v>
                </c:pt>
                <c:pt idx="8786">
                  <c:v>8786</c:v>
                </c:pt>
                <c:pt idx="8787">
                  <c:v>8787</c:v>
                </c:pt>
                <c:pt idx="8788">
                  <c:v>8788</c:v>
                </c:pt>
                <c:pt idx="8789">
                  <c:v>8789</c:v>
                </c:pt>
                <c:pt idx="8790">
                  <c:v>8790</c:v>
                </c:pt>
                <c:pt idx="8791">
                  <c:v>8791</c:v>
                </c:pt>
                <c:pt idx="8792">
                  <c:v>8792</c:v>
                </c:pt>
                <c:pt idx="8793">
                  <c:v>8793</c:v>
                </c:pt>
                <c:pt idx="8794">
                  <c:v>8794</c:v>
                </c:pt>
                <c:pt idx="8795">
                  <c:v>8795</c:v>
                </c:pt>
                <c:pt idx="8796">
                  <c:v>8796</c:v>
                </c:pt>
                <c:pt idx="8797">
                  <c:v>8797</c:v>
                </c:pt>
                <c:pt idx="8798">
                  <c:v>8798</c:v>
                </c:pt>
                <c:pt idx="8799">
                  <c:v>8799</c:v>
                </c:pt>
                <c:pt idx="8800">
                  <c:v>8800</c:v>
                </c:pt>
                <c:pt idx="8801">
                  <c:v>8801</c:v>
                </c:pt>
                <c:pt idx="8802">
                  <c:v>8802</c:v>
                </c:pt>
                <c:pt idx="8803">
                  <c:v>8803</c:v>
                </c:pt>
                <c:pt idx="8804">
                  <c:v>8804</c:v>
                </c:pt>
                <c:pt idx="8805">
                  <c:v>8805</c:v>
                </c:pt>
                <c:pt idx="8806">
                  <c:v>8806</c:v>
                </c:pt>
                <c:pt idx="8807">
                  <c:v>8807</c:v>
                </c:pt>
                <c:pt idx="8808">
                  <c:v>8808</c:v>
                </c:pt>
                <c:pt idx="8809">
                  <c:v>8809</c:v>
                </c:pt>
                <c:pt idx="8810">
                  <c:v>8810</c:v>
                </c:pt>
                <c:pt idx="8811">
                  <c:v>8811</c:v>
                </c:pt>
                <c:pt idx="8812">
                  <c:v>8812</c:v>
                </c:pt>
                <c:pt idx="8813">
                  <c:v>8813</c:v>
                </c:pt>
                <c:pt idx="8814">
                  <c:v>8814</c:v>
                </c:pt>
                <c:pt idx="8815">
                  <c:v>8815</c:v>
                </c:pt>
                <c:pt idx="8816">
                  <c:v>8816</c:v>
                </c:pt>
                <c:pt idx="8817">
                  <c:v>8817</c:v>
                </c:pt>
                <c:pt idx="8818">
                  <c:v>8818</c:v>
                </c:pt>
                <c:pt idx="8819">
                  <c:v>8819</c:v>
                </c:pt>
                <c:pt idx="8820">
                  <c:v>8820</c:v>
                </c:pt>
                <c:pt idx="8821">
                  <c:v>8821</c:v>
                </c:pt>
                <c:pt idx="8822">
                  <c:v>8822</c:v>
                </c:pt>
                <c:pt idx="8823">
                  <c:v>8823</c:v>
                </c:pt>
                <c:pt idx="8824">
                  <c:v>8824</c:v>
                </c:pt>
                <c:pt idx="8825">
                  <c:v>8825</c:v>
                </c:pt>
                <c:pt idx="8826">
                  <c:v>8826</c:v>
                </c:pt>
                <c:pt idx="8827">
                  <c:v>8827</c:v>
                </c:pt>
                <c:pt idx="8828">
                  <c:v>8828</c:v>
                </c:pt>
                <c:pt idx="8829">
                  <c:v>8829</c:v>
                </c:pt>
                <c:pt idx="8830">
                  <c:v>8830</c:v>
                </c:pt>
                <c:pt idx="8831">
                  <c:v>8831</c:v>
                </c:pt>
                <c:pt idx="8832">
                  <c:v>8832</c:v>
                </c:pt>
                <c:pt idx="8833">
                  <c:v>8833</c:v>
                </c:pt>
                <c:pt idx="8834">
                  <c:v>8834</c:v>
                </c:pt>
                <c:pt idx="8835">
                  <c:v>8835</c:v>
                </c:pt>
                <c:pt idx="8836">
                  <c:v>8836</c:v>
                </c:pt>
                <c:pt idx="8837">
                  <c:v>8837</c:v>
                </c:pt>
                <c:pt idx="8838">
                  <c:v>8838</c:v>
                </c:pt>
                <c:pt idx="8839">
                  <c:v>8839</c:v>
                </c:pt>
                <c:pt idx="8840">
                  <c:v>8840</c:v>
                </c:pt>
                <c:pt idx="8841">
                  <c:v>8841</c:v>
                </c:pt>
                <c:pt idx="8842">
                  <c:v>8842</c:v>
                </c:pt>
                <c:pt idx="8843">
                  <c:v>8843</c:v>
                </c:pt>
                <c:pt idx="8844">
                  <c:v>8844</c:v>
                </c:pt>
                <c:pt idx="8845">
                  <c:v>8845</c:v>
                </c:pt>
                <c:pt idx="8846">
                  <c:v>8846</c:v>
                </c:pt>
                <c:pt idx="8847">
                  <c:v>8847</c:v>
                </c:pt>
                <c:pt idx="8848">
                  <c:v>8848</c:v>
                </c:pt>
                <c:pt idx="8849">
                  <c:v>8849</c:v>
                </c:pt>
                <c:pt idx="8850">
                  <c:v>8850</c:v>
                </c:pt>
                <c:pt idx="8851">
                  <c:v>8851</c:v>
                </c:pt>
                <c:pt idx="8852">
                  <c:v>8852</c:v>
                </c:pt>
                <c:pt idx="8853">
                  <c:v>8853</c:v>
                </c:pt>
                <c:pt idx="8854">
                  <c:v>8854</c:v>
                </c:pt>
                <c:pt idx="8855">
                  <c:v>8855</c:v>
                </c:pt>
                <c:pt idx="8856">
                  <c:v>8856</c:v>
                </c:pt>
                <c:pt idx="8857">
                  <c:v>8857</c:v>
                </c:pt>
                <c:pt idx="8858">
                  <c:v>8858</c:v>
                </c:pt>
                <c:pt idx="8859">
                  <c:v>8859</c:v>
                </c:pt>
                <c:pt idx="8860">
                  <c:v>8860</c:v>
                </c:pt>
                <c:pt idx="8861">
                  <c:v>8861</c:v>
                </c:pt>
                <c:pt idx="8862">
                  <c:v>8862</c:v>
                </c:pt>
                <c:pt idx="8863">
                  <c:v>8863</c:v>
                </c:pt>
                <c:pt idx="8864">
                  <c:v>8864</c:v>
                </c:pt>
                <c:pt idx="8865">
                  <c:v>8865</c:v>
                </c:pt>
                <c:pt idx="8866">
                  <c:v>8866</c:v>
                </c:pt>
                <c:pt idx="8867">
                  <c:v>8867</c:v>
                </c:pt>
                <c:pt idx="8868">
                  <c:v>8868</c:v>
                </c:pt>
                <c:pt idx="8869">
                  <c:v>8869</c:v>
                </c:pt>
                <c:pt idx="8870">
                  <c:v>8870</c:v>
                </c:pt>
                <c:pt idx="8871">
                  <c:v>8871</c:v>
                </c:pt>
                <c:pt idx="8872">
                  <c:v>8872</c:v>
                </c:pt>
                <c:pt idx="8873">
                  <c:v>8873</c:v>
                </c:pt>
                <c:pt idx="8874">
                  <c:v>8874</c:v>
                </c:pt>
                <c:pt idx="8875">
                  <c:v>8875</c:v>
                </c:pt>
                <c:pt idx="8876">
                  <c:v>8876</c:v>
                </c:pt>
                <c:pt idx="8877">
                  <c:v>8877</c:v>
                </c:pt>
                <c:pt idx="8878">
                  <c:v>8878</c:v>
                </c:pt>
                <c:pt idx="8879">
                  <c:v>8879</c:v>
                </c:pt>
                <c:pt idx="8880">
                  <c:v>8880</c:v>
                </c:pt>
                <c:pt idx="8881">
                  <c:v>8881</c:v>
                </c:pt>
                <c:pt idx="8882">
                  <c:v>8882</c:v>
                </c:pt>
                <c:pt idx="8883">
                  <c:v>8883</c:v>
                </c:pt>
                <c:pt idx="8884">
                  <c:v>8884</c:v>
                </c:pt>
                <c:pt idx="8885">
                  <c:v>8885</c:v>
                </c:pt>
                <c:pt idx="8886">
                  <c:v>8886</c:v>
                </c:pt>
                <c:pt idx="8887">
                  <c:v>8887</c:v>
                </c:pt>
                <c:pt idx="8888">
                  <c:v>8888</c:v>
                </c:pt>
                <c:pt idx="8889">
                  <c:v>8889</c:v>
                </c:pt>
                <c:pt idx="8890">
                  <c:v>8890</c:v>
                </c:pt>
                <c:pt idx="8891">
                  <c:v>8891</c:v>
                </c:pt>
                <c:pt idx="8892">
                  <c:v>8892</c:v>
                </c:pt>
                <c:pt idx="8893">
                  <c:v>8893</c:v>
                </c:pt>
                <c:pt idx="8894">
                  <c:v>8894</c:v>
                </c:pt>
                <c:pt idx="8895">
                  <c:v>8895</c:v>
                </c:pt>
                <c:pt idx="8896">
                  <c:v>8896</c:v>
                </c:pt>
                <c:pt idx="8897">
                  <c:v>8897</c:v>
                </c:pt>
                <c:pt idx="8898">
                  <c:v>8898</c:v>
                </c:pt>
                <c:pt idx="8899">
                  <c:v>8899</c:v>
                </c:pt>
                <c:pt idx="8900">
                  <c:v>8900</c:v>
                </c:pt>
                <c:pt idx="8901">
                  <c:v>8901</c:v>
                </c:pt>
                <c:pt idx="8902">
                  <c:v>8902</c:v>
                </c:pt>
                <c:pt idx="8903">
                  <c:v>8903</c:v>
                </c:pt>
                <c:pt idx="8904">
                  <c:v>8904</c:v>
                </c:pt>
                <c:pt idx="8905">
                  <c:v>8905</c:v>
                </c:pt>
                <c:pt idx="8906">
                  <c:v>8906</c:v>
                </c:pt>
                <c:pt idx="8907">
                  <c:v>8907</c:v>
                </c:pt>
                <c:pt idx="8908">
                  <c:v>8908</c:v>
                </c:pt>
                <c:pt idx="8909">
                  <c:v>8909</c:v>
                </c:pt>
                <c:pt idx="8910">
                  <c:v>8910</c:v>
                </c:pt>
                <c:pt idx="8911">
                  <c:v>8911</c:v>
                </c:pt>
                <c:pt idx="8912">
                  <c:v>8912</c:v>
                </c:pt>
                <c:pt idx="8913">
                  <c:v>8913</c:v>
                </c:pt>
                <c:pt idx="8914">
                  <c:v>8914</c:v>
                </c:pt>
                <c:pt idx="8915">
                  <c:v>8915</c:v>
                </c:pt>
                <c:pt idx="8916">
                  <c:v>8916</c:v>
                </c:pt>
                <c:pt idx="8917">
                  <c:v>8917</c:v>
                </c:pt>
                <c:pt idx="8918">
                  <c:v>8918</c:v>
                </c:pt>
                <c:pt idx="8919">
                  <c:v>8919</c:v>
                </c:pt>
                <c:pt idx="8920">
                  <c:v>8920</c:v>
                </c:pt>
                <c:pt idx="8921">
                  <c:v>8921</c:v>
                </c:pt>
                <c:pt idx="8922">
                  <c:v>8922</c:v>
                </c:pt>
                <c:pt idx="8923">
                  <c:v>8923</c:v>
                </c:pt>
                <c:pt idx="8924">
                  <c:v>8924</c:v>
                </c:pt>
                <c:pt idx="8925">
                  <c:v>8925</c:v>
                </c:pt>
                <c:pt idx="8926">
                  <c:v>8926</c:v>
                </c:pt>
                <c:pt idx="8927">
                  <c:v>8927</c:v>
                </c:pt>
                <c:pt idx="8928">
                  <c:v>8928</c:v>
                </c:pt>
                <c:pt idx="8929">
                  <c:v>8929</c:v>
                </c:pt>
                <c:pt idx="8930">
                  <c:v>8930</c:v>
                </c:pt>
                <c:pt idx="8931">
                  <c:v>8931</c:v>
                </c:pt>
                <c:pt idx="8932">
                  <c:v>8932</c:v>
                </c:pt>
                <c:pt idx="8933">
                  <c:v>8933</c:v>
                </c:pt>
                <c:pt idx="8934">
                  <c:v>8934</c:v>
                </c:pt>
                <c:pt idx="8935">
                  <c:v>8935</c:v>
                </c:pt>
                <c:pt idx="8936">
                  <c:v>8936</c:v>
                </c:pt>
                <c:pt idx="8937">
                  <c:v>8937</c:v>
                </c:pt>
                <c:pt idx="8938">
                  <c:v>8938</c:v>
                </c:pt>
                <c:pt idx="8939">
                  <c:v>8939</c:v>
                </c:pt>
                <c:pt idx="8940">
                  <c:v>8940</c:v>
                </c:pt>
                <c:pt idx="8941">
                  <c:v>8941</c:v>
                </c:pt>
                <c:pt idx="8942">
                  <c:v>8942</c:v>
                </c:pt>
                <c:pt idx="8943">
                  <c:v>8943</c:v>
                </c:pt>
                <c:pt idx="8944">
                  <c:v>8944</c:v>
                </c:pt>
                <c:pt idx="8945">
                  <c:v>8945</c:v>
                </c:pt>
                <c:pt idx="8946">
                  <c:v>8946</c:v>
                </c:pt>
                <c:pt idx="8947">
                  <c:v>8947</c:v>
                </c:pt>
                <c:pt idx="8948">
                  <c:v>8948</c:v>
                </c:pt>
                <c:pt idx="8949">
                  <c:v>8949</c:v>
                </c:pt>
                <c:pt idx="8950">
                  <c:v>8950</c:v>
                </c:pt>
                <c:pt idx="8951">
                  <c:v>8951</c:v>
                </c:pt>
                <c:pt idx="8952">
                  <c:v>8952</c:v>
                </c:pt>
                <c:pt idx="8953">
                  <c:v>8953</c:v>
                </c:pt>
                <c:pt idx="8954">
                  <c:v>8954</c:v>
                </c:pt>
                <c:pt idx="8955">
                  <c:v>8955</c:v>
                </c:pt>
                <c:pt idx="8956">
                  <c:v>8956</c:v>
                </c:pt>
                <c:pt idx="8957">
                  <c:v>8957</c:v>
                </c:pt>
                <c:pt idx="8958">
                  <c:v>8958</c:v>
                </c:pt>
                <c:pt idx="8959">
                  <c:v>8959</c:v>
                </c:pt>
                <c:pt idx="8960">
                  <c:v>8960</c:v>
                </c:pt>
                <c:pt idx="8961">
                  <c:v>8961</c:v>
                </c:pt>
                <c:pt idx="8962">
                  <c:v>8962</c:v>
                </c:pt>
                <c:pt idx="8963">
                  <c:v>8963</c:v>
                </c:pt>
                <c:pt idx="8964">
                  <c:v>8964</c:v>
                </c:pt>
                <c:pt idx="8965">
                  <c:v>8965</c:v>
                </c:pt>
                <c:pt idx="8966">
                  <c:v>8966</c:v>
                </c:pt>
                <c:pt idx="8967">
                  <c:v>8967</c:v>
                </c:pt>
                <c:pt idx="8968">
                  <c:v>8968</c:v>
                </c:pt>
                <c:pt idx="8969">
                  <c:v>8969</c:v>
                </c:pt>
                <c:pt idx="8970">
                  <c:v>8970</c:v>
                </c:pt>
                <c:pt idx="8971">
                  <c:v>8971</c:v>
                </c:pt>
                <c:pt idx="8972">
                  <c:v>8972</c:v>
                </c:pt>
                <c:pt idx="8973">
                  <c:v>8973</c:v>
                </c:pt>
                <c:pt idx="8974">
                  <c:v>8974</c:v>
                </c:pt>
                <c:pt idx="8975">
                  <c:v>8975</c:v>
                </c:pt>
                <c:pt idx="8976">
                  <c:v>8976</c:v>
                </c:pt>
                <c:pt idx="8977">
                  <c:v>8977</c:v>
                </c:pt>
                <c:pt idx="8978">
                  <c:v>8978</c:v>
                </c:pt>
                <c:pt idx="8979">
                  <c:v>8979</c:v>
                </c:pt>
                <c:pt idx="8980">
                  <c:v>8980</c:v>
                </c:pt>
                <c:pt idx="8981">
                  <c:v>8981</c:v>
                </c:pt>
                <c:pt idx="8982">
                  <c:v>8982</c:v>
                </c:pt>
                <c:pt idx="8983">
                  <c:v>8983</c:v>
                </c:pt>
                <c:pt idx="8984">
                  <c:v>8984</c:v>
                </c:pt>
                <c:pt idx="8985">
                  <c:v>8985</c:v>
                </c:pt>
                <c:pt idx="8986">
                  <c:v>8986</c:v>
                </c:pt>
                <c:pt idx="8987">
                  <c:v>8987</c:v>
                </c:pt>
                <c:pt idx="8988">
                  <c:v>8988</c:v>
                </c:pt>
                <c:pt idx="8989">
                  <c:v>8989</c:v>
                </c:pt>
                <c:pt idx="8990">
                  <c:v>8990</c:v>
                </c:pt>
                <c:pt idx="8991">
                  <c:v>8991</c:v>
                </c:pt>
                <c:pt idx="8992">
                  <c:v>8992</c:v>
                </c:pt>
                <c:pt idx="8993">
                  <c:v>8993</c:v>
                </c:pt>
                <c:pt idx="8994">
                  <c:v>8994</c:v>
                </c:pt>
                <c:pt idx="8995">
                  <c:v>8995</c:v>
                </c:pt>
                <c:pt idx="8996">
                  <c:v>8996</c:v>
                </c:pt>
                <c:pt idx="8997">
                  <c:v>8997</c:v>
                </c:pt>
                <c:pt idx="8998">
                  <c:v>8998</c:v>
                </c:pt>
                <c:pt idx="8999">
                  <c:v>8999</c:v>
                </c:pt>
                <c:pt idx="9000">
                  <c:v>9000</c:v>
                </c:pt>
                <c:pt idx="9001">
                  <c:v>9001</c:v>
                </c:pt>
                <c:pt idx="9002">
                  <c:v>9002</c:v>
                </c:pt>
                <c:pt idx="9003">
                  <c:v>9003</c:v>
                </c:pt>
                <c:pt idx="9004">
                  <c:v>9004</c:v>
                </c:pt>
                <c:pt idx="9005">
                  <c:v>9005</c:v>
                </c:pt>
                <c:pt idx="9006">
                  <c:v>9006</c:v>
                </c:pt>
                <c:pt idx="9007">
                  <c:v>9007</c:v>
                </c:pt>
                <c:pt idx="9008">
                  <c:v>9008</c:v>
                </c:pt>
                <c:pt idx="9009">
                  <c:v>9009</c:v>
                </c:pt>
                <c:pt idx="9010">
                  <c:v>9010</c:v>
                </c:pt>
                <c:pt idx="9011">
                  <c:v>9011</c:v>
                </c:pt>
                <c:pt idx="9012">
                  <c:v>9012</c:v>
                </c:pt>
                <c:pt idx="9013">
                  <c:v>9013</c:v>
                </c:pt>
                <c:pt idx="9014">
                  <c:v>9014</c:v>
                </c:pt>
                <c:pt idx="9015">
                  <c:v>9015</c:v>
                </c:pt>
                <c:pt idx="9016">
                  <c:v>9016</c:v>
                </c:pt>
                <c:pt idx="9017">
                  <c:v>9017</c:v>
                </c:pt>
                <c:pt idx="9018">
                  <c:v>9018</c:v>
                </c:pt>
                <c:pt idx="9019">
                  <c:v>9019</c:v>
                </c:pt>
                <c:pt idx="9020">
                  <c:v>9020</c:v>
                </c:pt>
                <c:pt idx="9021">
                  <c:v>9021</c:v>
                </c:pt>
                <c:pt idx="9022">
                  <c:v>9022</c:v>
                </c:pt>
                <c:pt idx="9023">
                  <c:v>9023</c:v>
                </c:pt>
                <c:pt idx="9024">
                  <c:v>9024</c:v>
                </c:pt>
                <c:pt idx="9025">
                  <c:v>9025</c:v>
                </c:pt>
                <c:pt idx="9026">
                  <c:v>9026</c:v>
                </c:pt>
                <c:pt idx="9027">
                  <c:v>9027</c:v>
                </c:pt>
                <c:pt idx="9028">
                  <c:v>9028</c:v>
                </c:pt>
                <c:pt idx="9029">
                  <c:v>9029</c:v>
                </c:pt>
                <c:pt idx="9030">
                  <c:v>9030</c:v>
                </c:pt>
                <c:pt idx="9031">
                  <c:v>9031</c:v>
                </c:pt>
                <c:pt idx="9032">
                  <c:v>9032</c:v>
                </c:pt>
                <c:pt idx="9033">
                  <c:v>9033</c:v>
                </c:pt>
                <c:pt idx="9034">
                  <c:v>9034</c:v>
                </c:pt>
                <c:pt idx="9035">
                  <c:v>9035</c:v>
                </c:pt>
                <c:pt idx="9036">
                  <c:v>9036</c:v>
                </c:pt>
                <c:pt idx="9037">
                  <c:v>9037</c:v>
                </c:pt>
                <c:pt idx="9038">
                  <c:v>9038</c:v>
                </c:pt>
                <c:pt idx="9039">
                  <c:v>9039</c:v>
                </c:pt>
                <c:pt idx="9040">
                  <c:v>9040</c:v>
                </c:pt>
                <c:pt idx="9041">
                  <c:v>9041</c:v>
                </c:pt>
                <c:pt idx="9042">
                  <c:v>9042</c:v>
                </c:pt>
                <c:pt idx="9043">
                  <c:v>9043</c:v>
                </c:pt>
                <c:pt idx="9044">
                  <c:v>9044</c:v>
                </c:pt>
                <c:pt idx="9045">
                  <c:v>9045</c:v>
                </c:pt>
                <c:pt idx="9046">
                  <c:v>9046</c:v>
                </c:pt>
                <c:pt idx="9047">
                  <c:v>9047</c:v>
                </c:pt>
                <c:pt idx="9048">
                  <c:v>9048</c:v>
                </c:pt>
                <c:pt idx="9049">
                  <c:v>9049</c:v>
                </c:pt>
                <c:pt idx="9050">
                  <c:v>9050</c:v>
                </c:pt>
                <c:pt idx="9051">
                  <c:v>9051</c:v>
                </c:pt>
                <c:pt idx="9052">
                  <c:v>9052</c:v>
                </c:pt>
                <c:pt idx="9053">
                  <c:v>9053</c:v>
                </c:pt>
                <c:pt idx="9054">
                  <c:v>9054</c:v>
                </c:pt>
                <c:pt idx="9055">
                  <c:v>9055</c:v>
                </c:pt>
                <c:pt idx="9056">
                  <c:v>9056</c:v>
                </c:pt>
                <c:pt idx="9057">
                  <c:v>9057</c:v>
                </c:pt>
                <c:pt idx="9058">
                  <c:v>9058</c:v>
                </c:pt>
                <c:pt idx="9059">
                  <c:v>9059</c:v>
                </c:pt>
                <c:pt idx="9060">
                  <c:v>9060</c:v>
                </c:pt>
                <c:pt idx="9061">
                  <c:v>9061</c:v>
                </c:pt>
                <c:pt idx="9062">
                  <c:v>9062</c:v>
                </c:pt>
                <c:pt idx="9063">
                  <c:v>9063</c:v>
                </c:pt>
                <c:pt idx="9064">
                  <c:v>9064</c:v>
                </c:pt>
                <c:pt idx="9065">
                  <c:v>9065</c:v>
                </c:pt>
                <c:pt idx="9066">
                  <c:v>9066</c:v>
                </c:pt>
                <c:pt idx="9067">
                  <c:v>9067</c:v>
                </c:pt>
                <c:pt idx="9068">
                  <c:v>9068</c:v>
                </c:pt>
                <c:pt idx="9069">
                  <c:v>9069</c:v>
                </c:pt>
                <c:pt idx="9070">
                  <c:v>9070</c:v>
                </c:pt>
                <c:pt idx="9071">
                  <c:v>9071</c:v>
                </c:pt>
                <c:pt idx="9072">
                  <c:v>9072</c:v>
                </c:pt>
                <c:pt idx="9073">
                  <c:v>9073</c:v>
                </c:pt>
                <c:pt idx="9074">
                  <c:v>9074</c:v>
                </c:pt>
                <c:pt idx="9075">
                  <c:v>9075</c:v>
                </c:pt>
                <c:pt idx="9076">
                  <c:v>9076</c:v>
                </c:pt>
                <c:pt idx="9077">
                  <c:v>9077</c:v>
                </c:pt>
                <c:pt idx="9078">
                  <c:v>9078</c:v>
                </c:pt>
                <c:pt idx="9079">
                  <c:v>9079</c:v>
                </c:pt>
                <c:pt idx="9080">
                  <c:v>9080</c:v>
                </c:pt>
                <c:pt idx="9081">
                  <c:v>9081</c:v>
                </c:pt>
                <c:pt idx="9082">
                  <c:v>9082</c:v>
                </c:pt>
                <c:pt idx="9083">
                  <c:v>9083</c:v>
                </c:pt>
                <c:pt idx="9084">
                  <c:v>9084</c:v>
                </c:pt>
                <c:pt idx="9085">
                  <c:v>9085</c:v>
                </c:pt>
                <c:pt idx="9086">
                  <c:v>9086</c:v>
                </c:pt>
                <c:pt idx="9087">
                  <c:v>9087</c:v>
                </c:pt>
                <c:pt idx="9088">
                  <c:v>9088</c:v>
                </c:pt>
                <c:pt idx="9089">
                  <c:v>9089</c:v>
                </c:pt>
                <c:pt idx="9090">
                  <c:v>9090</c:v>
                </c:pt>
                <c:pt idx="9091">
                  <c:v>9091</c:v>
                </c:pt>
                <c:pt idx="9092">
                  <c:v>9092</c:v>
                </c:pt>
                <c:pt idx="9093">
                  <c:v>9093</c:v>
                </c:pt>
                <c:pt idx="9094">
                  <c:v>9094</c:v>
                </c:pt>
                <c:pt idx="9095">
                  <c:v>9095</c:v>
                </c:pt>
                <c:pt idx="9096">
                  <c:v>9096</c:v>
                </c:pt>
                <c:pt idx="9097">
                  <c:v>9097</c:v>
                </c:pt>
                <c:pt idx="9098">
                  <c:v>9098</c:v>
                </c:pt>
                <c:pt idx="9099">
                  <c:v>9099</c:v>
                </c:pt>
                <c:pt idx="9100">
                  <c:v>9100</c:v>
                </c:pt>
                <c:pt idx="9101">
                  <c:v>9101</c:v>
                </c:pt>
                <c:pt idx="9102">
                  <c:v>9102</c:v>
                </c:pt>
                <c:pt idx="9103">
                  <c:v>9103</c:v>
                </c:pt>
                <c:pt idx="9104">
                  <c:v>9104</c:v>
                </c:pt>
                <c:pt idx="9105">
                  <c:v>9105</c:v>
                </c:pt>
                <c:pt idx="9106">
                  <c:v>9106</c:v>
                </c:pt>
                <c:pt idx="9107">
                  <c:v>9107</c:v>
                </c:pt>
                <c:pt idx="9108">
                  <c:v>9108</c:v>
                </c:pt>
                <c:pt idx="9109">
                  <c:v>9109</c:v>
                </c:pt>
                <c:pt idx="9110">
                  <c:v>9110</c:v>
                </c:pt>
                <c:pt idx="9111">
                  <c:v>9111</c:v>
                </c:pt>
                <c:pt idx="9112">
                  <c:v>9112</c:v>
                </c:pt>
                <c:pt idx="9113">
                  <c:v>9113</c:v>
                </c:pt>
                <c:pt idx="9114">
                  <c:v>9114</c:v>
                </c:pt>
                <c:pt idx="9115">
                  <c:v>9115</c:v>
                </c:pt>
                <c:pt idx="9116">
                  <c:v>9116</c:v>
                </c:pt>
                <c:pt idx="9117">
                  <c:v>9117</c:v>
                </c:pt>
                <c:pt idx="9118">
                  <c:v>9118</c:v>
                </c:pt>
                <c:pt idx="9119">
                  <c:v>9119</c:v>
                </c:pt>
                <c:pt idx="9120">
                  <c:v>9120</c:v>
                </c:pt>
                <c:pt idx="9121">
                  <c:v>9121</c:v>
                </c:pt>
                <c:pt idx="9122">
                  <c:v>9122</c:v>
                </c:pt>
                <c:pt idx="9123">
                  <c:v>9123</c:v>
                </c:pt>
                <c:pt idx="9124">
                  <c:v>9124</c:v>
                </c:pt>
                <c:pt idx="9125">
                  <c:v>9125</c:v>
                </c:pt>
                <c:pt idx="9126">
                  <c:v>9126</c:v>
                </c:pt>
                <c:pt idx="9127">
                  <c:v>9127</c:v>
                </c:pt>
                <c:pt idx="9128">
                  <c:v>9128</c:v>
                </c:pt>
                <c:pt idx="9129">
                  <c:v>9129</c:v>
                </c:pt>
                <c:pt idx="9130">
                  <c:v>9130</c:v>
                </c:pt>
                <c:pt idx="9131">
                  <c:v>9131</c:v>
                </c:pt>
                <c:pt idx="9132">
                  <c:v>9132</c:v>
                </c:pt>
                <c:pt idx="9133">
                  <c:v>9133</c:v>
                </c:pt>
                <c:pt idx="9134">
                  <c:v>9134</c:v>
                </c:pt>
                <c:pt idx="9135">
                  <c:v>9135</c:v>
                </c:pt>
                <c:pt idx="9136">
                  <c:v>9136</c:v>
                </c:pt>
                <c:pt idx="9137">
                  <c:v>9137</c:v>
                </c:pt>
                <c:pt idx="9138">
                  <c:v>9138</c:v>
                </c:pt>
                <c:pt idx="9139">
                  <c:v>9139</c:v>
                </c:pt>
                <c:pt idx="9140">
                  <c:v>9140</c:v>
                </c:pt>
                <c:pt idx="9141">
                  <c:v>9141</c:v>
                </c:pt>
                <c:pt idx="9142">
                  <c:v>9142</c:v>
                </c:pt>
                <c:pt idx="9143">
                  <c:v>9143</c:v>
                </c:pt>
                <c:pt idx="9144">
                  <c:v>9144</c:v>
                </c:pt>
                <c:pt idx="9145">
                  <c:v>9145</c:v>
                </c:pt>
                <c:pt idx="9146">
                  <c:v>9146</c:v>
                </c:pt>
                <c:pt idx="9147">
                  <c:v>9147</c:v>
                </c:pt>
                <c:pt idx="9148">
                  <c:v>9148</c:v>
                </c:pt>
                <c:pt idx="9149">
                  <c:v>9149</c:v>
                </c:pt>
                <c:pt idx="9150">
                  <c:v>9150</c:v>
                </c:pt>
                <c:pt idx="9151">
                  <c:v>9151</c:v>
                </c:pt>
                <c:pt idx="9152">
                  <c:v>9152</c:v>
                </c:pt>
                <c:pt idx="9153">
                  <c:v>9153</c:v>
                </c:pt>
                <c:pt idx="9154">
                  <c:v>9154</c:v>
                </c:pt>
                <c:pt idx="9155">
                  <c:v>9155</c:v>
                </c:pt>
                <c:pt idx="9156">
                  <c:v>9156</c:v>
                </c:pt>
                <c:pt idx="9157">
                  <c:v>9157</c:v>
                </c:pt>
                <c:pt idx="9158">
                  <c:v>9158</c:v>
                </c:pt>
                <c:pt idx="9159">
                  <c:v>9159</c:v>
                </c:pt>
                <c:pt idx="9160">
                  <c:v>9160</c:v>
                </c:pt>
                <c:pt idx="9161">
                  <c:v>9161</c:v>
                </c:pt>
                <c:pt idx="9162">
                  <c:v>9162</c:v>
                </c:pt>
                <c:pt idx="9163">
                  <c:v>9163</c:v>
                </c:pt>
                <c:pt idx="9164">
                  <c:v>9164</c:v>
                </c:pt>
                <c:pt idx="9165">
                  <c:v>9165</c:v>
                </c:pt>
                <c:pt idx="9166">
                  <c:v>9166</c:v>
                </c:pt>
                <c:pt idx="9167">
                  <c:v>9167</c:v>
                </c:pt>
                <c:pt idx="9168">
                  <c:v>9168</c:v>
                </c:pt>
                <c:pt idx="9169">
                  <c:v>9169</c:v>
                </c:pt>
                <c:pt idx="9170">
                  <c:v>9170</c:v>
                </c:pt>
                <c:pt idx="9171">
                  <c:v>9171</c:v>
                </c:pt>
                <c:pt idx="9172">
                  <c:v>9172</c:v>
                </c:pt>
                <c:pt idx="9173">
                  <c:v>9173</c:v>
                </c:pt>
                <c:pt idx="9174">
                  <c:v>9174</c:v>
                </c:pt>
                <c:pt idx="9175">
                  <c:v>9175</c:v>
                </c:pt>
                <c:pt idx="9176">
                  <c:v>9176</c:v>
                </c:pt>
                <c:pt idx="9177">
                  <c:v>9177</c:v>
                </c:pt>
                <c:pt idx="9178">
                  <c:v>9178</c:v>
                </c:pt>
                <c:pt idx="9179">
                  <c:v>9179</c:v>
                </c:pt>
                <c:pt idx="9180">
                  <c:v>9180</c:v>
                </c:pt>
                <c:pt idx="9181">
                  <c:v>9181</c:v>
                </c:pt>
                <c:pt idx="9182">
                  <c:v>9182</c:v>
                </c:pt>
                <c:pt idx="9183">
                  <c:v>9183</c:v>
                </c:pt>
                <c:pt idx="9184">
                  <c:v>9184</c:v>
                </c:pt>
                <c:pt idx="9185">
                  <c:v>9185</c:v>
                </c:pt>
                <c:pt idx="9186">
                  <c:v>9186</c:v>
                </c:pt>
                <c:pt idx="9187">
                  <c:v>9187</c:v>
                </c:pt>
                <c:pt idx="9188">
                  <c:v>9188</c:v>
                </c:pt>
                <c:pt idx="9189">
                  <c:v>9189</c:v>
                </c:pt>
                <c:pt idx="9190">
                  <c:v>9190</c:v>
                </c:pt>
                <c:pt idx="9191">
                  <c:v>9191</c:v>
                </c:pt>
                <c:pt idx="9192">
                  <c:v>9192</c:v>
                </c:pt>
                <c:pt idx="9193">
                  <c:v>9193</c:v>
                </c:pt>
                <c:pt idx="9194">
                  <c:v>9194</c:v>
                </c:pt>
                <c:pt idx="9195">
                  <c:v>9195</c:v>
                </c:pt>
                <c:pt idx="9196">
                  <c:v>9196</c:v>
                </c:pt>
                <c:pt idx="9197">
                  <c:v>9197</c:v>
                </c:pt>
                <c:pt idx="9198">
                  <c:v>9198</c:v>
                </c:pt>
                <c:pt idx="9199">
                  <c:v>9199</c:v>
                </c:pt>
                <c:pt idx="9200">
                  <c:v>9200</c:v>
                </c:pt>
                <c:pt idx="9201">
                  <c:v>9201</c:v>
                </c:pt>
                <c:pt idx="9202">
                  <c:v>9202</c:v>
                </c:pt>
                <c:pt idx="9203">
                  <c:v>9203</c:v>
                </c:pt>
                <c:pt idx="9204">
                  <c:v>9204</c:v>
                </c:pt>
                <c:pt idx="9205">
                  <c:v>9205</c:v>
                </c:pt>
                <c:pt idx="9206">
                  <c:v>9206</c:v>
                </c:pt>
                <c:pt idx="9207">
                  <c:v>9207</c:v>
                </c:pt>
                <c:pt idx="9208">
                  <c:v>9208</c:v>
                </c:pt>
                <c:pt idx="9209">
                  <c:v>9209</c:v>
                </c:pt>
                <c:pt idx="9210">
                  <c:v>9210</c:v>
                </c:pt>
                <c:pt idx="9211">
                  <c:v>9211</c:v>
                </c:pt>
                <c:pt idx="9212">
                  <c:v>9212</c:v>
                </c:pt>
                <c:pt idx="9213">
                  <c:v>9213</c:v>
                </c:pt>
                <c:pt idx="9214">
                  <c:v>9214</c:v>
                </c:pt>
                <c:pt idx="9215">
                  <c:v>9215</c:v>
                </c:pt>
                <c:pt idx="9216">
                  <c:v>9216</c:v>
                </c:pt>
                <c:pt idx="9217">
                  <c:v>9217</c:v>
                </c:pt>
                <c:pt idx="9218">
                  <c:v>9218</c:v>
                </c:pt>
                <c:pt idx="9219">
                  <c:v>9219</c:v>
                </c:pt>
                <c:pt idx="9220">
                  <c:v>9220</c:v>
                </c:pt>
                <c:pt idx="9221">
                  <c:v>9221</c:v>
                </c:pt>
                <c:pt idx="9222">
                  <c:v>9222</c:v>
                </c:pt>
                <c:pt idx="9223">
                  <c:v>9223</c:v>
                </c:pt>
                <c:pt idx="9224">
                  <c:v>9224</c:v>
                </c:pt>
                <c:pt idx="9225">
                  <c:v>9225</c:v>
                </c:pt>
                <c:pt idx="9226">
                  <c:v>9226</c:v>
                </c:pt>
                <c:pt idx="9227">
                  <c:v>9227</c:v>
                </c:pt>
                <c:pt idx="9228">
                  <c:v>9228</c:v>
                </c:pt>
                <c:pt idx="9229">
                  <c:v>9229</c:v>
                </c:pt>
                <c:pt idx="9230">
                  <c:v>9230</c:v>
                </c:pt>
                <c:pt idx="9231">
                  <c:v>9231</c:v>
                </c:pt>
                <c:pt idx="9232">
                  <c:v>9232</c:v>
                </c:pt>
                <c:pt idx="9233">
                  <c:v>9233</c:v>
                </c:pt>
                <c:pt idx="9234">
                  <c:v>9234</c:v>
                </c:pt>
                <c:pt idx="9235">
                  <c:v>9235</c:v>
                </c:pt>
                <c:pt idx="9236">
                  <c:v>9236</c:v>
                </c:pt>
                <c:pt idx="9237">
                  <c:v>9237</c:v>
                </c:pt>
                <c:pt idx="9238">
                  <c:v>9238</c:v>
                </c:pt>
                <c:pt idx="9239">
                  <c:v>9239</c:v>
                </c:pt>
                <c:pt idx="9240">
                  <c:v>9240</c:v>
                </c:pt>
                <c:pt idx="9241">
                  <c:v>9241</c:v>
                </c:pt>
                <c:pt idx="9242">
                  <c:v>9242</c:v>
                </c:pt>
                <c:pt idx="9243">
                  <c:v>9243</c:v>
                </c:pt>
                <c:pt idx="9244">
                  <c:v>9244</c:v>
                </c:pt>
                <c:pt idx="9245">
                  <c:v>9245</c:v>
                </c:pt>
                <c:pt idx="9246">
                  <c:v>9246</c:v>
                </c:pt>
                <c:pt idx="9247">
                  <c:v>9247</c:v>
                </c:pt>
                <c:pt idx="9248">
                  <c:v>9248</c:v>
                </c:pt>
                <c:pt idx="9249">
                  <c:v>9249</c:v>
                </c:pt>
                <c:pt idx="9250">
                  <c:v>9250</c:v>
                </c:pt>
                <c:pt idx="9251">
                  <c:v>9251</c:v>
                </c:pt>
                <c:pt idx="9252">
                  <c:v>9252</c:v>
                </c:pt>
                <c:pt idx="9253">
                  <c:v>9253</c:v>
                </c:pt>
                <c:pt idx="9254">
                  <c:v>9254</c:v>
                </c:pt>
                <c:pt idx="9255">
                  <c:v>9255</c:v>
                </c:pt>
                <c:pt idx="9256">
                  <c:v>9256</c:v>
                </c:pt>
                <c:pt idx="9257">
                  <c:v>9257</c:v>
                </c:pt>
                <c:pt idx="9258">
                  <c:v>9258</c:v>
                </c:pt>
                <c:pt idx="9259">
                  <c:v>9259</c:v>
                </c:pt>
                <c:pt idx="9260">
                  <c:v>9260</c:v>
                </c:pt>
                <c:pt idx="9261">
                  <c:v>9261</c:v>
                </c:pt>
                <c:pt idx="9262">
                  <c:v>9262</c:v>
                </c:pt>
                <c:pt idx="9263">
                  <c:v>9263</c:v>
                </c:pt>
                <c:pt idx="9264">
                  <c:v>9264</c:v>
                </c:pt>
                <c:pt idx="9265">
                  <c:v>9265</c:v>
                </c:pt>
                <c:pt idx="9266">
                  <c:v>9266</c:v>
                </c:pt>
                <c:pt idx="9267">
                  <c:v>9267</c:v>
                </c:pt>
                <c:pt idx="9268">
                  <c:v>9268</c:v>
                </c:pt>
                <c:pt idx="9269">
                  <c:v>9269</c:v>
                </c:pt>
                <c:pt idx="9270">
                  <c:v>9270</c:v>
                </c:pt>
                <c:pt idx="9271">
                  <c:v>9271</c:v>
                </c:pt>
                <c:pt idx="9272">
                  <c:v>9272</c:v>
                </c:pt>
                <c:pt idx="9273">
                  <c:v>9273</c:v>
                </c:pt>
                <c:pt idx="9274">
                  <c:v>9274</c:v>
                </c:pt>
                <c:pt idx="9275">
                  <c:v>9275</c:v>
                </c:pt>
                <c:pt idx="9276">
                  <c:v>9276</c:v>
                </c:pt>
                <c:pt idx="9277">
                  <c:v>9277</c:v>
                </c:pt>
                <c:pt idx="9278">
                  <c:v>9278</c:v>
                </c:pt>
                <c:pt idx="9279">
                  <c:v>9279</c:v>
                </c:pt>
                <c:pt idx="9280">
                  <c:v>9280</c:v>
                </c:pt>
                <c:pt idx="9281">
                  <c:v>9281</c:v>
                </c:pt>
                <c:pt idx="9282">
                  <c:v>9282</c:v>
                </c:pt>
                <c:pt idx="9283">
                  <c:v>9283</c:v>
                </c:pt>
                <c:pt idx="9284">
                  <c:v>9284</c:v>
                </c:pt>
                <c:pt idx="9285">
                  <c:v>9285</c:v>
                </c:pt>
                <c:pt idx="9286">
                  <c:v>9286</c:v>
                </c:pt>
                <c:pt idx="9287">
                  <c:v>9287</c:v>
                </c:pt>
                <c:pt idx="9288">
                  <c:v>9288</c:v>
                </c:pt>
                <c:pt idx="9289">
                  <c:v>9289</c:v>
                </c:pt>
                <c:pt idx="9290">
                  <c:v>9290</c:v>
                </c:pt>
                <c:pt idx="9291">
                  <c:v>9291</c:v>
                </c:pt>
                <c:pt idx="9292">
                  <c:v>9292</c:v>
                </c:pt>
                <c:pt idx="9293">
                  <c:v>9293</c:v>
                </c:pt>
                <c:pt idx="9294">
                  <c:v>9294</c:v>
                </c:pt>
                <c:pt idx="9295">
                  <c:v>9295</c:v>
                </c:pt>
                <c:pt idx="9296">
                  <c:v>9296</c:v>
                </c:pt>
                <c:pt idx="9297">
                  <c:v>9297</c:v>
                </c:pt>
                <c:pt idx="9298">
                  <c:v>9298</c:v>
                </c:pt>
                <c:pt idx="9299">
                  <c:v>9299</c:v>
                </c:pt>
                <c:pt idx="9300">
                  <c:v>9300</c:v>
                </c:pt>
                <c:pt idx="9301">
                  <c:v>9301</c:v>
                </c:pt>
                <c:pt idx="9302">
                  <c:v>9302</c:v>
                </c:pt>
                <c:pt idx="9303">
                  <c:v>9303</c:v>
                </c:pt>
                <c:pt idx="9304">
                  <c:v>9304</c:v>
                </c:pt>
                <c:pt idx="9305">
                  <c:v>9305</c:v>
                </c:pt>
                <c:pt idx="9306">
                  <c:v>9306</c:v>
                </c:pt>
                <c:pt idx="9307">
                  <c:v>9307</c:v>
                </c:pt>
                <c:pt idx="9308">
                  <c:v>9308</c:v>
                </c:pt>
                <c:pt idx="9309">
                  <c:v>9309</c:v>
                </c:pt>
                <c:pt idx="9310">
                  <c:v>9310</c:v>
                </c:pt>
                <c:pt idx="9311">
                  <c:v>9311</c:v>
                </c:pt>
                <c:pt idx="9312">
                  <c:v>9312</c:v>
                </c:pt>
                <c:pt idx="9313">
                  <c:v>9313</c:v>
                </c:pt>
                <c:pt idx="9314">
                  <c:v>9314</c:v>
                </c:pt>
                <c:pt idx="9315">
                  <c:v>9315</c:v>
                </c:pt>
                <c:pt idx="9316">
                  <c:v>9316</c:v>
                </c:pt>
                <c:pt idx="9317">
                  <c:v>9317</c:v>
                </c:pt>
                <c:pt idx="9318">
                  <c:v>9318</c:v>
                </c:pt>
                <c:pt idx="9319">
                  <c:v>9319</c:v>
                </c:pt>
                <c:pt idx="9320">
                  <c:v>9320</c:v>
                </c:pt>
                <c:pt idx="9321">
                  <c:v>9321</c:v>
                </c:pt>
                <c:pt idx="9322">
                  <c:v>9322</c:v>
                </c:pt>
                <c:pt idx="9323">
                  <c:v>9323</c:v>
                </c:pt>
                <c:pt idx="9324">
                  <c:v>9324</c:v>
                </c:pt>
                <c:pt idx="9325">
                  <c:v>9325</c:v>
                </c:pt>
                <c:pt idx="9326">
                  <c:v>9326</c:v>
                </c:pt>
                <c:pt idx="9327">
                  <c:v>9327</c:v>
                </c:pt>
                <c:pt idx="9328">
                  <c:v>9328</c:v>
                </c:pt>
                <c:pt idx="9329">
                  <c:v>9329</c:v>
                </c:pt>
                <c:pt idx="9330">
                  <c:v>9330</c:v>
                </c:pt>
                <c:pt idx="9331">
                  <c:v>9331</c:v>
                </c:pt>
                <c:pt idx="9332">
                  <c:v>9332</c:v>
                </c:pt>
                <c:pt idx="9333">
                  <c:v>9333</c:v>
                </c:pt>
                <c:pt idx="9334">
                  <c:v>9334</c:v>
                </c:pt>
                <c:pt idx="9335">
                  <c:v>9335</c:v>
                </c:pt>
                <c:pt idx="9336">
                  <c:v>9336</c:v>
                </c:pt>
                <c:pt idx="9337">
                  <c:v>9337</c:v>
                </c:pt>
                <c:pt idx="9338">
                  <c:v>9338</c:v>
                </c:pt>
                <c:pt idx="9339">
                  <c:v>9339</c:v>
                </c:pt>
                <c:pt idx="9340">
                  <c:v>9340</c:v>
                </c:pt>
                <c:pt idx="9341">
                  <c:v>9341</c:v>
                </c:pt>
                <c:pt idx="9342">
                  <c:v>9342</c:v>
                </c:pt>
                <c:pt idx="9343">
                  <c:v>9343</c:v>
                </c:pt>
                <c:pt idx="9344">
                  <c:v>9344</c:v>
                </c:pt>
                <c:pt idx="9345">
                  <c:v>9345</c:v>
                </c:pt>
                <c:pt idx="9346">
                  <c:v>9346</c:v>
                </c:pt>
                <c:pt idx="9347">
                  <c:v>9347</c:v>
                </c:pt>
                <c:pt idx="9348">
                  <c:v>9348</c:v>
                </c:pt>
                <c:pt idx="9349">
                  <c:v>9349</c:v>
                </c:pt>
                <c:pt idx="9350">
                  <c:v>9350</c:v>
                </c:pt>
                <c:pt idx="9351">
                  <c:v>9351</c:v>
                </c:pt>
                <c:pt idx="9352">
                  <c:v>9352</c:v>
                </c:pt>
                <c:pt idx="9353">
                  <c:v>9353</c:v>
                </c:pt>
                <c:pt idx="9354">
                  <c:v>9354</c:v>
                </c:pt>
                <c:pt idx="9355">
                  <c:v>9355</c:v>
                </c:pt>
                <c:pt idx="9356">
                  <c:v>9356</c:v>
                </c:pt>
                <c:pt idx="9357">
                  <c:v>9357</c:v>
                </c:pt>
                <c:pt idx="9358">
                  <c:v>9358</c:v>
                </c:pt>
                <c:pt idx="9359">
                  <c:v>9359</c:v>
                </c:pt>
                <c:pt idx="9360">
                  <c:v>9360</c:v>
                </c:pt>
                <c:pt idx="9361">
                  <c:v>9361</c:v>
                </c:pt>
                <c:pt idx="9362">
                  <c:v>9362</c:v>
                </c:pt>
                <c:pt idx="9363">
                  <c:v>9363</c:v>
                </c:pt>
                <c:pt idx="9364">
                  <c:v>9364</c:v>
                </c:pt>
                <c:pt idx="9365">
                  <c:v>9365</c:v>
                </c:pt>
                <c:pt idx="9366">
                  <c:v>9366</c:v>
                </c:pt>
                <c:pt idx="9367">
                  <c:v>9367</c:v>
                </c:pt>
                <c:pt idx="9368">
                  <c:v>9368</c:v>
                </c:pt>
                <c:pt idx="9369">
                  <c:v>9369</c:v>
                </c:pt>
                <c:pt idx="9370">
                  <c:v>9370</c:v>
                </c:pt>
                <c:pt idx="9371">
                  <c:v>9371</c:v>
                </c:pt>
                <c:pt idx="9372">
                  <c:v>9372</c:v>
                </c:pt>
                <c:pt idx="9373">
                  <c:v>9373</c:v>
                </c:pt>
                <c:pt idx="9374">
                  <c:v>9374</c:v>
                </c:pt>
                <c:pt idx="9375">
                  <c:v>9375</c:v>
                </c:pt>
                <c:pt idx="9376">
                  <c:v>9376</c:v>
                </c:pt>
                <c:pt idx="9377">
                  <c:v>9377</c:v>
                </c:pt>
                <c:pt idx="9378">
                  <c:v>9378</c:v>
                </c:pt>
                <c:pt idx="9379">
                  <c:v>9379</c:v>
                </c:pt>
                <c:pt idx="9380">
                  <c:v>9380</c:v>
                </c:pt>
                <c:pt idx="9381">
                  <c:v>9381</c:v>
                </c:pt>
                <c:pt idx="9382">
                  <c:v>9382</c:v>
                </c:pt>
                <c:pt idx="9383">
                  <c:v>9383</c:v>
                </c:pt>
                <c:pt idx="9384">
                  <c:v>9384</c:v>
                </c:pt>
                <c:pt idx="9385">
                  <c:v>9385</c:v>
                </c:pt>
                <c:pt idx="9386">
                  <c:v>9386</c:v>
                </c:pt>
                <c:pt idx="9387">
                  <c:v>9387</c:v>
                </c:pt>
                <c:pt idx="9388">
                  <c:v>9388</c:v>
                </c:pt>
                <c:pt idx="9389">
                  <c:v>9389</c:v>
                </c:pt>
                <c:pt idx="9390">
                  <c:v>9390</c:v>
                </c:pt>
                <c:pt idx="9391">
                  <c:v>9391</c:v>
                </c:pt>
                <c:pt idx="9392">
                  <c:v>9392</c:v>
                </c:pt>
                <c:pt idx="9393">
                  <c:v>9393</c:v>
                </c:pt>
                <c:pt idx="9394">
                  <c:v>9394</c:v>
                </c:pt>
                <c:pt idx="9395">
                  <c:v>9395</c:v>
                </c:pt>
                <c:pt idx="9396">
                  <c:v>9396</c:v>
                </c:pt>
                <c:pt idx="9397">
                  <c:v>9397</c:v>
                </c:pt>
                <c:pt idx="9398">
                  <c:v>9398</c:v>
                </c:pt>
                <c:pt idx="9399">
                  <c:v>9399</c:v>
                </c:pt>
                <c:pt idx="9400">
                  <c:v>9400</c:v>
                </c:pt>
                <c:pt idx="9401">
                  <c:v>9401</c:v>
                </c:pt>
                <c:pt idx="9402">
                  <c:v>9402</c:v>
                </c:pt>
                <c:pt idx="9403">
                  <c:v>9403</c:v>
                </c:pt>
                <c:pt idx="9404">
                  <c:v>9404</c:v>
                </c:pt>
                <c:pt idx="9405">
                  <c:v>9405</c:v>
                </c:pt>
                <c:pt idx="9406">
                  <c:v>9406</c:v>
                </c:pt>
                <c:pt idx="9407">
                  <c:v>9407</c:v>
                </c:pt>
                <c:pt idx="9408">
                  <c:v>9408</c:v>
                </c:pt>
                <c:pt idx="9409">
                  <c:v>9409</c:v>
                </c:pt>
                <c:pt idx="9410">
                  <c:v>9410</c:v>
                </c:pt>
                <c:pt idx="9411">
                  <c:v>9411</c:v>
                </c:pt>
                <c:pt idx="9412">
                  <c:v>9412</c:v>
                </c:pt>
                <c:pt idx="9413">
                  <c:v>9413</c:v>
                </c:pt>
                <c:pt idx="9414">
                  <c:v>9414</c:v>
                </c:pt>
                <c:pt idx="9415">
                  <c:v>9415</c:v>
                </c:pt>
                <c:pt idx="9416">
                  <c:v>9416</c:v>
                </c:pt>
                <c:pt idx="9417">
                  <c:v>9417</c:v>
                </c:pt>
                <c:pt idx="9418">
                  <c:v>9418</c:v>
                </c:pt>
                <c:pt idx="9419">
                  <c:v>9419</c:v>
                </c:pt>
                <c:pt idx="9420">
                  <c:v>9420</c:v>
                </c:pt>
                <c:pt idx="9421">
                  <c:v>9421</c:v>
                </c:pt>
                <c:pt idx="9422">
                  <c:v>9422</c:v>
                </c:pt>
                <c:pt idx="9423">
                  <c:v>9423</c:v>
                </c:pt>
                <c:pt idx="9424">
                  <c:v>9424</c:v>
                </c:pt>
                <c:pt idx="9425">
                  <c:v>9425</c:v>
                </c:pt>
                <c:pt idx="9426">
                  <c:v>9426</c:v>
                </c:pt>
                <c:pt idx="9427">
                  <c:v>9427</c:v>
                </c:pt>
                <c:pt idx="9428">
                  <c:v>9428</c:v>
                </c:pt>
                <c:pt idx="9429">
                  <c:v>9429</c:v>
                </c:pt>
                <c:pt idx="9430">
                  <c:v>9430</c:v>
                </c:pt>
                <c:pt idx="9431">
                  <c:v>9431</c:v>
                </c:pt>
                <c:pt idx="9432">
                  <c:v>9432</c:v>
                </c:pt>
                <c:pt idx="9433">
                  <c:v>9433</c:v>
                </c:pt>
                <c:pt idx="9434">
                  <c:v>9434</c:v>
                </c:pt>
                <c:pt idx="9435">
                  <c:v>9435</c:v>
                </c:pt>
                <c:pt idx="9436">
                  <c:v>9436</c:v>
                </c:pt>
                <c:pt idx="9437">
                  <c:v>9437</c:v>
                </c:pt>
                <c:pt idx="9438">
                  <c:v>9438</c:v>
                </c:pt>
                <c:pt idx="9439">
                  <c:v>9439</c:v>
                </c:pt>
                <c:pt idx="9440">
                  <c:v>9440</c:v>
                </c:pt>
                <c:pt idx="9441">
                  <c:v>9441</c:v>
                </c:pt>
                <c:pt idx="9442">
                  <c:v>9442</c:v>
                </c:pt>
                <c:pt idx="9443">
                  <c:v>9443</c:v>
                </c:pt>
                <c:pt idx="9444">
                  <c:v>9444</c:v>
                </c:pt>
                <c:pt idx="9445">
                  <c:v>9445</c:v>
                </c:pt>
                <c:pt idx="9446">
                  <c:v>9446</c:v>
                </c:pt>
                <c:pt idx="9447">
                  <c:v>9447</c:v>
                </c:pt>
                <c:pt idx="9448">
                  <c:v>9448</c:v>
                </c:pt>
                <c:pt idx="9449">
                  <c:v>9449</c:v>
                </c:pt>
                <c:pt idx="9450">
                  <c:v>9450</c:v>
                </c:pt>
                <c:pt idx="9451">
                  <c:v>9451</c:v>
                </c:pt>
                <c:pt idx="9452">
                  <c:v>9452</c:v>
                </c:pt>
                <c:pt idx="9453">
                  <c:v>9453</c:v>
                </c:pt>
                <c:pt idx="9454">
                  <c:v>9454</c:v>
                </c:pt>
                <c:pt idx="9455">
                  <c:v>9455</c:v>
                </c:pt>
                <c:pt idx="9456">
                  <c:v>9456</c:v>
                </c:pt>
                <c:pt idx="9457">
                  <c:v>9457</c:v>
                </c:pt>
                <c:pt idx="9458">
                  <c:v>9458</c:v>
                </c:pt>
                <c:pt idx="9459">
                  <c:v>9459</c:v>
                </c:pt>
                <c:pt idx="9460">
                  <c:v>9460</c:v>
                </c:pt>
                <c:pt idx="9461">
                  <c:v>9461</c:v>
                </c:pt>
                <c:pt idx="9462">
                  <c:v>9462</c:v>
                </c:pt>
                <c:pt idx="9463">
                  <c:v>9463</c:v>
                </c:pt>
                <c:pt idx="9464">
                  <c:v>9464</c:v>
                </c:pt>
                <c:pt idx="9465">
                  <c:v>9465</c:v>
                </c:pt>
                <c:pt idx="9466">
                  <c:v>9466</c:v>
                </c:pt>
                <c:pt idx="9467">
                  <c:v>9467</c:v>
                </c:pt>
                <c:pt idx="9468">
                  <c:v>9468</c:v>
                </c:pt>
                <c:pt idx="9469">
                  <c:v>9469</c:v>
                </c:pt>
                <c:pt idx="9470">
                  <c:v>9470</c:v>
                </c:pt>
                <c:pt idx="9471">
                  <c:v>9471</c:v>
                </c:pt>
                <c:pt idx="9472">
                  <c:v>9472</c:v>
                </c:pt>
                <c:pt idx="9473">
                  <c:v>9473</c:v>
                </c:pt>
                <c:pt idx="9474">
                  <c:v>9474</c:v>
                </c:pt>
                <c:pt idx="9475">
                  <c:v>9475</c:v>
                </c:pt>
                <c:pt idx="9476">
                  <c:v>9476</c:v>
                </c:pt>
                <c:pt idx="9477">
                  <c:v>9477</c:v>
                </c:pt>
                <c:pt idx="9478">
                  <c:v>9478</c:v>
                </c:pt>
                <c:pt idx="9479">
                  <c:v>9479</c:v>
                </c:pt>
                <c:pt idx="9480">
                  <c:v>9480</c:v>
                </c:pt>
                <c:pt idx="9481">
                  <c:v>9481</c:v>
                </c:pt>
                <c:pt idx="9482">
                  <c:v>9482</c:v>
                </c:pt>
                <c:pt idx="9483">
                  <c:v>9483</c:v>
                </c:pt>
                <c:pt idx="9484">
                  <c:v>9484</c:v>
                </c:pt>
                <c:pt idx="9485">
                  <c:v>9485</c:v>
                </c:pt>
                <c:pt idx="9486">
                  <c:v>9486</c:v>
                </c:pt>
                <c:pt idx="9487">
                  <c:v>9487</c:v>
                </c:pt>
                <c:pt idx="9488">
                  <c:v>9488</c:v>
                </c:pt>
                <c:pt idx="9489">
                  <c:v>9489</c:v>
                </c:pt>
                <c:pt idx="9490">
                  <c:v>9490</c:v>
                </c:pt>
                <c:pt idx="9491">
                  <c:v>9491</c:v>
                </c:pt>
                <c:pt idx="9492">
                  <c:v>9492</c:v>
                </c:pt>
                <c:pt idx="9493">
                  <c:v>9493</c:v>
                </c:pt>
                <c:pt idx="9494">
                  <c:v>9494</c:v>
                </c:pt>
                <c:pt idx="9495">
                  <c:v>9495</c:v>
                </c:pt>
                <c:pt idx="9496">
                  <c:v>9496</c:v>
                </c:pt>
                <c:pt idx="9497">
                  <c:v>9497</c:v>
                </c:pt>
                <c:pt idx="9498">
                  <c:v>9498</c:v>
                </c:pt>
                <c:pt idx="9499">
                  <c:v>9499</c:v>
                </c:pt>
                <c:pt idx="9500">
                  <c:v>9500</c:v>
                </c:pt>
                <c:pt idx="9501">
                  <c:v>9501</c:v>
                </c:pt>
                <c:pt idx="9502">
                  <c:v>9502</c:v>
                </c:pt>
                <c:pt idx="9503">
                  <c:v>9503</c:v>
                </c:pt>
                <c:pt idx="9504">
                  <c:v>9504</c:v>
                </c:pt>
                <c:pt idx="9505">
                  <c:v>9505</c:v>
                </c:pt>
                <c:pt idx="9506">
                  <c:v>9506</c:v>
                </c:pt>
                <c:pt idx="9507">
                  <c:v>9507</c:v>
                </c:pt>
                <c:pt idx="9508">
                  <c:v>9508</c:v>
                </c:pt>
                <c:pt idx="9509">
                  <c:v>9509</c:v>
                </c:pt>
                <c:pt idx="9510">
                  <c:v>9510</c:v>
                </c:pt>
                <c:pt idx="9511">
                  <c:v>9511</c:v>
                </c:pt>
                <c:pt idx="9512">
                  <c:v>9512</c:v>
                </c:pt>
                <c:pt idx="9513">
                  <c:v>9513</c:v>
                </c:pt>
                <c:pt idx="9514">
                  <c:v>9514</c:v>
                </c:pt>
                <c:pt idx="9515">
                  <c:v>9515</c:v>
                </c:pt>
                <c:pt idx="9516">
                  <c:v>9516</c:v>
                </c:pt>
                <c:pt idx="9517">
                  <c:v>9517</c:v>
                </c:pt>
                <c:pt idx="9518">
                  <c:v>9518</c:v>
                </c:pt>
                <c:pt idx="9519">
                  <c:v>9519</c:v>
                </c:pt>
                <c:pt idx="9520">
                  <c:v>9520</c:v>
                </c:pt>
                <c:pt idx="9521">
                  <c:v>9521</c:v>
                </c:pt>
                <c:pt idx="9522">
                  <c:v>9522</c:v>
                </c:pt>
                <c:pt idx="9523">
                  <c:v>9523</c:v>
                </c:pt>
                <c:pt idx="9524">
                  <c:v>9524</c:v>
                </c:pt>
                <c:pt idx="9525">
                  <c:v>9525</c:v>
                </c:pt>
                <c:pt idx="9526">
                  <c:v>9526</c:v>
                </c:pt>
                <c:pt idx="9527">
                  <c:v>9527</c:v>
                </c:pt>
                <c:pt idx="9528">
                  <c:v>9528</c:v>
                </c:pt>
                <c:pt idx="9529">
                  <c:v>9529</c:v>
                </c:pt>
                <c:pt idx="9530">
                  <c:v>9530</c:v>
                </c:pt>
                <c:pt idx="9531">
                  <c:v>9531</c:v>
                </c:pt>
                <c:pt idx="9532">
                  <c:v>9532</c:v>
                </c:pt>
                <c:pt idx="9533">
                  <c:v>9533</c:v>
                </c:pt>
                <c:pt idx="9534">
                  <c:v>9534</c:v>
                </c:pt>
                <c:pt idx="9535">
                  <c:v>9535</c:v>
                </c:pt>
                <c:pt idx="9536">
                  <c:v>9536</c:v>
                </c:pt>
                <c:pt idx="9537">
                  <c:v>9537</c:v>
                </c:pt>
                <c:pt idx="9538">
                  <c:v>9538</c:v>
                </c:pt>
                <c:pt idx="9539">
                  <c:v>9539</c:v>
                </c:pt>
                <c:pt idx="9540">
                  <c:v>9540</c:v>
                </c:pt>
                <c:pt idx="9541">
                  <c:v>9541</c:v>
                </c:pt>
                <c:pt idx="9542">
                  <c:v>9542</c:v>
                </c:pt>
                <c:pt idx="9543">
                  <c:v>9543</c:v>
                </c:pt>
                <c:pt idx="9544">
                  <c:v>9544</c:v>
                </c:pt>
                <c:pt idx="9545">
                  <c:v>9545</c:v>
                </c:pt>
                <c:pt idx="9546">
                  <c:v>9546</c:v>
                </c:pt>
                <c:pt idx="9547">
                  <c:v>9547</c:v>
                </c:pt>
                <c:pt idx="9548">
                  <c:v>9548</c:v>
                </c:pt>
                <c:pt idx="9549">
                  <c:v>9549</c:v>
                </c:pt>
                <c:pt idx="9550">
                  <c:v>9550</c:v>
                </c:pt>
                <c:pt idx="9551">
                  <c:v>9551</c:v>
                </c:pt>
                <c:pt idx="9552">
                  <c:v>9552</c:v>
                </c:pt>
                <c:pt idx="9553">
                  <c:v>9553</c:v>
                </c:pt>
                <c:pt idx="9554">
                  <c:v>9554</c:v>
                </c:pt>
                <c:pt idx="9555">
                  <c:v>9555</c:v>
                </c:pt>
                <c:pt idx="9556">
                  <c:v>9556</c:v>
                </c:pt>
                <c:pt idx="9557">
                  <c:v>9557</c:v>
                </c:pt>
                <c:pt idx="9558">
                  <c:v>9558</c:v>
                </c:pt>
                <c:pt idx="9559">
                  <c:v>9559</c:v>
                </c:pt>
                <c:pt idx="9560">
                  <c:v>9560</c:v>
                </c:pt>
                <c:pt idx="9561">
                  <c:v>9561</c:v>
                </c:pt>
                <c:pt idx="9562">
                  <c:v>9562</c:v>
                </c:pt>
                <c:pt idx="9563">
                  <c:v>9563</c:v>
                </c:pt>
                <c:pt idx="9564">
                  <c:v>9564</c:v>
                </c:pt>
                <c:pt idx="9565">
                  <c:v>9565</c:v>
                </c:pt>
                <c:pt idx="9566">
                  <c:v>9566</c:v>
                </c:pt>
                <c:pt idx="9567">
                  <c:v>9567</c:v>
                </c:pt>
                <c:pt idx="9568">
                  <c:v>9568</c:v>
                </c:pt>
                <c:pt idx="9569">
                  <c:v>9569</c:v>
                </c:pt>
                <c:pt idx="9570">
                  <c:v>9570</c:v>
                </c:pt>
                <c:pt idx="9571">
                  <c:v>9571</c:v>
                </c:pt>
                <c:pt idx="9572">
                  <c:v>9572</c:v>
                </c:pt>
                <c:pt idx="9573">
                  <c:v>9573</c:v>
                </c:pt>
                <c:pt idx="9574">
                  <c:v>9574</c:v>
                </c:pt>
                <c:pt idx="9575">
                  <c:v>9575</c:v>
                </c:pt>
                <c:pt idx="9576">
                  <c:v>9576</c:v>
                </c:pt>
                <c:pt idx="9577">
                  <c:v>9577</c:v>
                </c:pt>
                <c:pt idx="9578">
                  <c:v>9578</c:v>
                </c:pt>
                <c:pt idx="9579">
                  <c:v>9579</c:v>
                </c:pt>
                <c:pt idx="9580">
                  <c:v>9580</c:v>
                </c:pt>
                <c:pt idx="9581">
                  <c:v>9581</c:v>
                </c:pt>
                <c:pt idx="9582">
                  <c:v>9582</c:v>
                </c:pt>
                <c:pt idx="9583">
                  <c:v>9583</c:v>
                </c:pt>
                <c:pt idx="9584">
                  <c:v>9584</c:v>
                </c:pt>
                <c:pt idx="9585">
                  <c:v>9585</c:v>
                </c:pt>
                <c:pt idx="9586">
                  <c:v>9586</c:v>
                </c:pt>
                <c:pt idx="9587">
                  <c:v>9587</c:v>
                </c:pt>
                <c:pt idx="9588">
                  <c:v>9588</c:v>
                </c:pt>
                <c:pt idx="9589">
                  <c:v>9589</c:v>
                </c:pt>
                <c:pt idx="9590">
                  <c:v>9590</c:v>
                </c:pt>
                <c:pt idx="9591">
                  <c:v>9591</c:v>
                </c:pt>
                <c:pt idx="9592">
                  <c:v>9592</c:v>
                </c:pt>
                <c:pt idx="9593">
                  <c:v>9593</c:v>
                </c:pt>
                <c:pt idx="9594">
                  <c:v>9594</c:v>
                </c:pt>
                <c:pt idx="9595">
                  <c:v>9595</c:v>
                </c:pt>
                <c:pt idx="9596">
                  <c:v>9596</c:v>
                </c:pt>
                <c:pt idx="9597">
                  <c:v>9597</c:v>
                </c:pt>
                <c:pt idx="9598">
                  <c:v>9598</c:v>
                </c:pt>
                <c:pt idx="9599">
                  <c:v>9599</c:v>
                </c:pt>
                <c:pt idx="9600">
                  <c:v>9600</c:v>
                </c:pt>
                <c:pt idx="9601">
                  <c:v>9601</c:v>
                </c:pt>
                <c:pt idx="9602">
                  <c:v>9602</c:v>
                </c:pt>
                <c:pt idx="9603">
                  <c:v>9603</c:v>
                </c:pt>
                <c:pt idx="9604">
                  <c:v>9604</c:v>
                </c:pt>
                <c:pt idx="9605">
                  <c:v>9605</c:v>
                </c:pt>
                <c:pt idx="9606">
                  <c:v>9606</c:v>
                </c:pt>
                <c:pt idx="9607">
                  <c:v>9607</c:v>
                </c:pt>
                <c:pt idx="9608">
                  <c:v>9608</c:v>
                </c:pt>
                <c:pt idx="9609">
                  <c:v>9609</c:v>
                </c:pt>
                <c:pt idx="9610">
                  <c:v>9610</c:v>
                </c:pt>
                <c:pt idx="9611">
                  <c:v>9611</c:v>
                </c:pt>
                <c:pt idx="9612">
                  <c:v>9612</c:v>
                </c:pt>
                <c:pt idx="9613">
                  <c:v>9613</c:v>
                </c:pt>
                <c:pt idx="9614">
                  <c:v>9614</c:v>
                </c:pt>
                <c:pt idx="9615">
                  <c:v>9615</c:v>
                </c:pt>
                <c:pt idx="9616">
                  <c:v>9616</c:v>
                </c:pt>
                <c:pt idx="9617">
                  <c:v>9617</c:v>
                </c:pt>
                <c:pt idx="9618">
                  <c:v>9618</c:v>
                </c:pt>
                <c:pt idx="9619">
                  <c:v>9619</c:v>
                </c:pt>
                <c:pt idx="9620">
                  <c:v>9620</c:v>
                </c:pt>
                <c:pt idx="9621">
                  <c:v>9621</c:v>
                </c:pt>
                <c:pt idx="9622">
                  <c:v>9622</c:v>
                </c:pt>
                <c:pt idx="9623">
                  <c:v>9623</c:v>
                </c:pt>
                <c:pt idx="9624">
                  <c:v>9624</c:v>
                </c:pt>
                <c:pt idx="9625">
                  <c:v>9625</c:v>
                </c:pt>
                <c:pt idx="9626">
                  <c:v>9626</c:v>
                </c:pt>
                <c:pt idx="9627">
                  <c:v>9627</c:v>
                </c:pt>
                <c:pt idx="9628">
                  <c:v>9628</c:v>
                </c:pt>
                <c:pt idx="9629">
                  <c:v>9629</c:v>
                </c:pt>
                <c:pt idx="9630">
                  <c:v>9630</c:v>
                </c:pt>
                <c:pt idx="9631">
                  <c:v>9631</c:v>
                </c:pt>
                <c:pt idx="9632">
                  <c:v>9632</c:v>
                </c:pt>
                <c:pt idx="9633">
                  <c:v>9633</c:v>
                </c:pt>
                <c:pt idx="9634">
                  <c:v>9634</c:v>
                </c:pt>
                <c:pt idx="9635">
                  <c:v>9635</c:v>
                </c:pt>
                <c:pt idx="9636">
                  <c:v>9636</c:v>
                </c:pt>
                <c:pt idx="9637">
                  <c:v>9637</c:v>
                </c:pt>
                <c:pt idx="9638">
                  <c:v>9638</c:v>
                </c:pt>
                <c:pt idx="9639">
                  <c:v>9639</c:v>
                </c:pt>
                <c:pt idx="9640">
                  <c:v>9640</c:v>
                </c:pt>
                <c:pt idx="9641">
                  <c:v>9641</c:v>
                </c:pt>
                <c:pt idx="9642">
                  <c:v>9642</c:v>
                </c:pt>
                <c:pt idx="9643">
                  <c:v>9643</c:v>
                </c:pt>
                <c:pt idx="9644">
                  <c:v>9644</c:v>
                </c:pt>
                <c:pt idx="9645">
                  <c:v>9645</c:v>
                </c:pt>
                <c:pt idx="9646">
                  <c:v>9646</c:v>
                </c:pt>
                <c:pt idx="9647">
                  <c:v>9647</c:v>
                </c:pt>
                <c:pt idx="9648">
                  <c:v>9648</c:v>
                </c:pt>
                <c:pt idx="9649">
                  <c:v>9649</c:v>
                </c:pt>
                <c:pt idx="9650">
                  <c:v>9650</c:v>
                </c:pt>
                <c:pt idx="9651">
                  <c:v>9651</c:v>
                </c:pt>
                <c:pt idx="9652">
                  <c:v>9652</c:v>
                </c:pt>
                <c:pt idx="9653">
                  <c:v>9653</c:v>
                </c:pt>
                <c:pt idx="9654">
                  <c:v>9654</c:v>
                </c:pt>
                <c:pt idx="9655">
                  <c:v>9655</c:v>
                </c:pt>
                <c:pt idx="9656">
                  <c:v>9656</c:v>
                </c:pt>
                <c:pt idx="9657">
                  <c:v>9657</c:v>
                </c:pt>
                <c:pt idx="9658">
                  <c:v>9658</c:v>
                </c:pt>
                <c:pt idx="9659">
                  <c:v>9659</c:v>
                </c:pt>
                <c:pt idx="9660">
                  <c:v>9660</c:v>
                </c:pt>
                <c:pt idx="9661">
                  <c:v>9661</c:v>
                </c:pt>
                <c:pt idx="9662">
                  <c:v>9662</c:v>
                </c:pt>
                <c:pt idx="9663">
                  <c:v>9663</c:v>
                </c:pt>
                <c:pt idx="9664">
                  <c:v>9664</c:v>
                </c:pt>
                <c:pt idx="9665">
                  <c:v>9665</c:v>
                </c:pt>
                <c:pt idx="9666">
                  <c:v>9666</c:v>
                </c:pt>
                <c:pt idx="9667">
                  <c:v>9667</c:v>
                </c:pt>
                <c:pt idx="9668">
                  <c:v>9668</c:v>
                </c:pt>
                <c:pt idx="9669">
                  <c:v>9669</c:v>
                </c:pt>
                <c:pt idx="9670">
                  <c:v>9670</c:v>
                </c:pt>
                <c:pt idx="9671">
                  <c:v>9671</c:v>
                </c:pt>
                <c:pt idx="9672">
                  <c:v>9672</c:v>
                </c:pt>
                <c:pt idx="9673">
                  <c:v>9673</c:v>
                </c:pt>
                <c:pt idx="9674">
                  <c:v>9674</c:v>
                </c:pt>
                <c:pt idx="9675">
                  <c:v>9675</c:v>
                </c:pt>
                <c:pt idx="9676">
                  <c:v>9676</c:v>
                </c:pt>
                <c:pt idx="9677">
                  <c:v>9677</c:v>
                </c:pt>
                <c:pt idx="9678">
                  <c:v>9678</c:v>
                </c:pt>
                <c:pt idx="9679">
                  <c:v>9679</c:v>
                </c:pt>
                <c:pt idx="9680">
                  <c:v>9680</c:v>
                </c:pt>
                <c:pt idx="9681">
                  <c:v>9681</c:v>
                </c:pt>
                <c:pt idx="9682">
                  <c:v>9682</c:v>
                </c:pt>
                <c:pt idx="9683">
                  <c:v>9683</c:v>
                </c:pt>
                <c:pt idx="9684">
                  <c:v>9684</c:v>
                </c:pt>
                <c:pt idx="9685">
                  <c:v>9685</c:v>
                </c:pt>
                <c:pt idx="9686">
                  <c:v>9686</c:v>
                </c:pt>
                <c:pt idx="9687">
                  <c:v>9687</c:v>
                </c:pt>
                <c:pt idx="9688">
                  <c:v>9688</c:v>
                </c:pt>
                <c:pt idx="9689">
                  <c:v>9689</c:v>
                </c:pt>
                <c:pt idx="9690">
                  <c:v>9690</c:v>
                </c:pt>
                <c:pt idx="9691">
                  <c:v>9691</c:v>
                </c:pt>
                <c:pt idx="9692">
                  <c:v>9692</c:v>
                </c:pt>
                <c:pt idx="9693">
                  <c:v>9693</c:v>
                </c:pt>
                <c:pt idx="9694">
                  <c:v>9694</c:v>
                </c:pt>
                <c:pt idx="9695">
                  <c:v>9695</c:v>
                </c:pt>
                <c:pt idx="9696">
                  <c:v>9696</c:v>
                </c:pt>
                <c:pt idx="9697">
                  <c:v>9697</c:v>
                </c:pt>
                <c:pt idx="9698">
                  <c:v>9698</c:v>
                </c:pt>
                <c:pt idx="9699">
                  <c:v>9699</c:v>
                </c:pt>
                <c:pt idx="9700">
                  <c:v>9700</c:v>
                </c:pt>
                <c:pt idx="9701">
                  <c:v>9701</c:v>
                </c:pt>
                <c:pt idx="9702">
                  <c:v>9702</c:v>
                </c:pt>
                <c:pt idx="9703">
                  <c:v>9703</c:v>
                </c:pt>
                <c:pt idx="9704">
                  <c:v>9704</c:v>
                </c:pt>
                <c:pt idx="9705">
                  <c:v>9705</c:v>
                </c:pt>
                <c:pt idx="9706">
                  <c:v>9706</c:v>
                </c:pt>
                <c:pt idx="9707">
                  <c:v>9707</c:v>
                </c:pt>
                <c:pt idx="9708">
                  <c:v>9708</c:v>
                </c:pt>
                <c:pt idx="9709">
                  <c:v>9709</c:v>
                </c:pt>
                <c:pt idx="9710">
                  <c:v>9710</c:v>
                </c:pt>
                <c:pt idx="9711">
                  <c:v>9711</c:v>
                </c:pt>
                <c:pt idx="9712">
                  <c:v>9712</c:v>
                </c:pt>
                <c:pt idx="9713">
                  <c:v>9713</c:v>
                </c:pt>
                <c:pt idx="9714">
                  <c:v>9714</c:v>
                </c:pt>
                <c:pt idx="9715">
                  <c:v>9715</c:v>
                </c:pt>
                <c:pt idx="9716">
                  <c:v>9716</c:v>
                </c:pt>
                <c:pt idx="9717">
                  <c:v>9717</c:v>
                </c:pt>
                <c:pt idx="9718">
                  <c:v>9718</c:v>
                </c:pt>
                <c:pt idx="9719">
                  <c:v>9719</c:v>
                </c:pt>
                <c:pt idx="9720">
                  <c:v>9720</c:v>
                </c:pt>
                <c:pt idx="9721">
                  <c:v>9721</c:v>
                </c:pt>
                <c:pt idx="9722">
                  <c:v>9722</c:v>
                </c:pt>
                <c:pt idx="9723">
                  <c:v>9723</c:v>
                </c:pt>
                <c:pt idx="9724">
                  <c:v>9724</c:v>
                </c:pt>
                <c:pt idx="9725">
                  <c:v>9725</c:v>
                </c:pt>
                <c:pt idx="9726">
                  <c:v>9726</c:v>
                </c:pt>
                <c:pt idx="9727">
                  <c:v>9727</c:v>
                </c:pt>
                <c:pt idx="9728">
                  <c:v>9728</c:v>
                </c:pt>
                <c:pt idx="9729">
                  <c:v>9729</c:v>
                </c:pt>
                <c:pt idx="9730">
                  <c:v>9730</c:v>
                </c:pt>
                <c:pt idx="9731">
                  <c:v>9731</c:v>
                </c:pt>
                <c:pt idx="9732">
                  <c:v>9732</c:v>
                </c:pt>
                <c:pt idx="9733">
                  <c:v>9733</c:v>
                </c:pt>
                <c:pt idx="9734">
                  <c:v>9734</c:v>
                </c:pt>
                <c:pt idx="9735">
                  <c:v>9735</c:v>
                </c:pt>
                <c:pt idx="9736">
                  <c:v>9736</c:v>
                </c:pt>
                <c:pt idx="9737">
                  <c:v>9737</c:v>
                </c:pt>
                <c:pt idx="9738">
                  <c:v>9738</c:v>
                </c:pt>
                <c:pt idx="9739">
                  <c:v>9739</c:v>
                </c:pt>
                <c:pt idx="9740">
                  <c:v>9740</c:v>
                </c:pt>
                <c:pt idx="9741">
                  <c:v>9741</c:v>
                </c:pt>
                <c:pt idx="9742">
                  <c:v>9742</c:v>
                </c:pt>
                <c:pt idx="9743">
                  <c:v>9743</c:v>
                </c:pt>
                <c:pt idx="9744">
                  <c:v>9744</c:v>
                </c:pt>
                <c:pt idx="9745">
                  <c:v>9745</c:v>
                </c:pt>
                <c:pt idx="9746">
                  <c:v>9746</c:v>
                </c:pt>
                <c:pt idx="9747">
                  <c:v>9747</c:v>
                </c:pt>
                <c:pt idx="9748">
                  <c:v>9748</c:v>
                </c:pt>
                <c:pt idx="9749">
                  <c:v>9749</c:v>
                </c:pt>
                <c:pt idx="9750">
                  <c:v>9750</c:v>
                </c:pt>
                <c:pt idx="9751">
                  <c:v>9751</c:v>
                </c:pt>
                <c:pt idx="9752">
                  <c:v>9752</c:v>
                </c:pt>
                <c:pt idx="9753">
                  <c:v>9753</c:v>
                </c:pt>
                <c:pt idx="9754">
                  <c:v>9754</c:v>
                </c:pt>
                <c:pt idx="9755">
                  <c:v>9755</c:v>
                </c:pt>
                <c:pt idx="9756">
                  <c:v>9756</c:v>
                </c:pt>
                <c:pt idx="9757">
                  <c:v>9757</c:v>
                </c:pt>
                <c:pt idx="9758">
                  <c:v>9758</c:v>
                </c:pt>
                <c:pt idx="9759">
                  <c:v>9759</c:v>
                </c:pt>
                <c:pt idx="9760">
                  <c:v>9760</c:v>
                </c:pt>
                <c:pt idx="9761">
                  <c:v>9761</c:v>
                </c:pt>
                <c:pt idx="9762">
                  <c:v>9762</c:v>
                </c:pt>
                <c:pt idx="9763">
                  <c:v>9763</c:v>
                </c:pt>
                <c:pt idx="9764">
                  <c:v>9764</c:v>
                </c:pt>
                <c:pt idx="9765">
                  <c:v>9765</c:v>
                </c:pt>
                <c:pt idx="9766">
                  <c:v>9766</c:v>
                </c:pt>
                <c:pt idx="9767">
                  <c:v>9767</c:v>
                </c:pt>
                <c:pt idx="9768">
                  <c:v>9768</c:v>
                </c:pt>
                <c:pt idx="9769">
                  <c:v>9769</c:v>
                </c:pt>
                <c:pt idx="9770">
                  <c:v>9770</c:v>
                </c:pt>
                <c:pt idx="9771">
                  <c:v>9771</c:v>
                </c:pt>
                <c:pt idx="9772">
                  <c:v>9772</c:v>
                </c:pt>
                <c:pt idx="9773">
                  <c:v>9773</c:v>
                </c:pt>
                <c:pt idx="9774">
                  <c:v>9774</c:v>
                </c:pt>
                <c:pt idx="9775">
                  <c:v>9775</c:v>
                </c:pt>
                <c:pt idx="9776">
                  <c:v>9776</c:v>
                </c:pt>
                <c:pt idx="9777">
                  <c:v>9777</c:v>
                </c:pt>
                <c:pt idx="9778">
                  <c:v>9778</c:v>
                </c:pt>
                <c:pt idx="9779">
                  <c:v>9779</c:v>
                </c:pt>
                <c:pt idx="9780">
                  <c:v>9780</c:v>
                </c:pt>
                <c:pt idx="9781">
                  <c:v>9781</c:v>
                </c:pt>
                <c:pt idx="9782">
                  <c:v>9782</c:v>
                </c:pt>
                <c:pt idx="9783">
                  <c:v>9783</c:v>
                </c:pt>
                <c:pt idx="9784">
                  <c:v>9784</c:v>
                </c:pt>
                <c:pt idx="9785">
                  <c:v>9785</c:v>
                </c:pt>
                <c:pt idx="9786">
                  <c:v>9786</c:v>
                </c:pt>
                <c:pt idx="9787">
                  <c:v>9787</c:v>
                </c:pt>
                <c:pt idx="9788">
                  <c:v>9788</c:v>
                </c:pt>
                <c:pt idx="9789">
                  <c:v>9789</c:v>
                </c:pt>
                <c:pt idx="9790">
                  <c:v>9790</c:v>
                </c:pt>
                <c:pt idx="9791">
                  <c:v>9791</c:v>
                </c:pt>
                <c:pt idx="9792">
                  <c:v>9792</c:v>
                </c:pt>
                <c:pt idx="9793">
                  <c:v>9793</c:v>
                </c:pt>
                <c:pt idx="9794">
                  <c:v>9794</c:v>
                </c:pt>
                <c:pt idx="9795">
                  <c:v>9795</c:v>
                </c:pt>
                <c:pt idx="9796">
                  <c:v>9796</c:v>
                </c:pt>
                <c:pt idx="9797">
                  <c:v>9797</c:v>
                </c:pt>
                <c:pt idx="9798">
                  <c:v>9798</c:v>
                </c:pt>
                <c:pt idx="9799">
                  <c:v>9799</c:v>
                </c:pt>
                <c:pt idx="9800">
                  <c:v>9800</c:v>
                </c:pt>
                <c:pt idx="9801">
                  <c:v>9801</c:v>
                </c:pt>
                <c:pt idx="9802">
                  <c:v>9802</c:v>
                </c:pt>
                <c:pt idx="9803">
                  <c:v>9803</c:v>
                </c:pt>
                <c:pt idx="9804">
                  <c:v>9804</c:v>
                </c:pt>
                <c:pt idx="9805">
                  <c:v>9805</c:v>
                </c:pt>
                <c:pt idx="9806">
                  <c:v>9806</c:v>
                </c:pt>
                <c:pt idx="9807">
                  <c:v>9807</c:v>
                </c:pt>
                <c:pt idx="9808">
                  <c:v>9808</c:v>
                </c:pt>
                <c:pt idx="9809">
                  <c:v>9809</c:v>
                </c:pt>
                <c:pt idx="9810">
                  <c:v>9810</c:v>
                </c:pt>
                <c:pt idx="9811">
                  <c:v>9811</c:v>
                </c:pt>
                <c:pt idx="9812">
                  <c:v>9812</c:v>
                </c:pt>
                <c:pt idx="9813">
                  <c:v>9813</c:v>
                </c:pt>
                <c:pt idx="9814">
                  <c:v>9814</c:v>
                </c:pt>
                <c:pt idx="9815">
                  <c:v>9815</c:v>
                </c:pt>
                <c:pt idx="9816">
                  <c:v>9816</c:v>
                </c:pt>
                <c:pt idx="9817">
                  <c:v>9817</c:v>
                </c:pt>
                <c:pt idx="9818">
                  <c:v>9818</c:v>
                </c:pt>
                <c:pt idx="9819">
                  <c:v>9819</c:v>
                </c:pt>
                <c:pt idx="9820">
                  <c:v>9820</c:v>
                </c:pt>
                <c:pt idx="9821">
                  <c:v>9821</c:v>
                </c:pt>
                <c:pt idx="9822">
                  <c:v>9822</c:v>
                </c:pt>
                <c:pt idx="9823">
                  <c:v>9823</c:v>
                </c:pt>
                <c:pt idx="9824">
                  <c:v>9824</c:v>
                </c:pt>
                <c:pt idx="9825">
                  <c:v>9825</c:v>
                </c:pt>
                <c:pt idx="9826">
                  <c:v>9826</c:v>
                </c:pt>
                <c:pt idx="9827">
                  <c:v>9827</c:v>
                </c:pt>
                <c:pt idx="9828">
                  <c:v>9828</c:v>
                </c:pt>
                <c:pt idx="9829">
                  <c:v>9829</c:v>
                </c:pt>
                <c:pt idx="9830">
                  <c:v>9830</c:v>
                </c:pt>
                <c:pt idx="9831">
                  <c:v>9831</c:v>
                </c:pt>
                <c:pt idx="9832">
                  <c:v>9832</c:v>
                </c:pt>
                <c:pt idx="9833">
                  <c:v>9833</c:v>
                </c:pt>
                <c:pt idx="9834">
                  <c:v>9834</c:v>
                </c:pt>
                <c:pt idx="9835">
                  <c:v>9835</c:v>
                </c:pt>
                <c:pt idx="9836">
                  <c:v>9836</c:v>
                </c:pt>
                <c:pt idx="9837">
                  <c:v>9837</c:v>
                </c:pt>
                <c:pt idx="9838">
                  <c:v>9838</c:v>
                </c:pt>
                <c:pt idx="9839">
                  <c:v>9839</c:v>
                </c:pt>
                <c:pt idx="9840">
                  <c:v>9840</c:v>
                </c:pt>
                <c:pt idx="9841">
                  <c:v>9841</c:v>
                </c:pt>
                <c:pt idx="9842">
                  <c:v>9842</c:v>
                </c:pt>
                <c:pt idx="9843">
                  <c:v>9843</c:v>
                </c:pt>
                <c:pt idx="9844">
                  <c:v>9844</c:v>
                </c:pt>
                <c:pt idx="9845">
                  <c:v>9845</c:v>
                </c:pt>
                <c:pt idx="9846">
                  <c:v>9846</c:v>
                </c:pt>
                <c:pt idx="9847">
                  <c:v>9847</c:v>
                </c:pt>
                <c:pt idx="9848">
                  <c:v>9848</c:v>
                </c:pt>
                <c:pt idx="9849">
                  <c:v>9849</c:v>
                </c:pt>
                <c:pt idx="9850">
                  <c:v>9850</c:v>
                </c:pt>
                <c:pt idx="9851">
                  <c:v>9851</c:v>
                </c:pt>
                <c:pt idx="9852">
                  <c:v>9852</c:v>
                </c:pt>
                <c:pt idx="9853">
                  <c:v>9853</c:v>
                </c:pt>
                <c:pt idx="9854">
                  <c:v>9854</c:v>
                </c:pt>
                <c:pt idx="9855">
                  <c:v>9855</c:v>
                </c:pt>
                <c:pt idx="9856">
                  <c:v>9856</c:v>
                </c:pt>
                <c:pt idx="9857">
                  <c:v>9857</c:v>
                </c:pt>
                <c:pt idx="9858">
                  <c:v>9858</c:v>
                </c:pt>
                <c:pt idx="9859">
                  <c:v>9859</c:v>
                </c:pt>
                <c:pt idx="9860">
                  <c:v>9860</c:v>
                </c:pt>
                <c:pt idx="9861">
                  <c:v>9861</c:v>
                </c:pt>
                <c:pt idx="9862">
                  <c:v>9862</c:v>
                </c:pt>
                <c:pt idx="9863">
                  <c:v>9863</c:v>
                </c:pt>
                <c:pt idx="9864">
                  <c:v>9864</c:v>
                </c:pt>
                <c:pt idx="9865">
                  <c:v>9865</c:v>
                </c:pt>
                <c:pt idx="9866">
                  <c:v>9866</c:v>
                </c:pt>
                <c:pt idx="9867">
                  <c:v>9867</c:v>
                </c:pt>
                <c:pt idx="9868">
                  <c:v>9868</c:v>
                </c:pt>
                <c:pt idx="9869">
                  <c:v>9869</c:v>
                </c:pt>
                <c:pt idx="9870">
                  <c:v>9870</c:v>
                </c:pt>
                <c:pt idx="9871">
                  <c:v>9871</c:v>
                </c:pt>
                <c:pt idx="9872">
                  <c:v>9872</c:v>
                </c:pt>
                <c:pt idx="9873">
                  <c:v>9873</c:v>
                </c:pt>
                <c:pt idx="9874">
                  <c:v>9874</c:v>
                </c:pt>
                <c:pt idx="9875">
                  <c:v>9875</c:v>
                </c:pt>
                <c:pt idx="9876">
                  <c:v>9876</c:v>
                </c:pt>
                <c:pt idx="9877">
                  <c:v>9877</c:v>
                </c:pt>
                <c:pt idx="9878">
                  <c:v>9878</c:v>
                </c:pt>
                <c:pt idx="9879">
                  <c:v>9879</c:v>
                </c:pt>
                <c:pt idx="9880">
                  <c:v>9880</c:v>
                </c:pt>
                <c:pt idx="9881">
                  <c:v>9881</c:v>
                </c:pt>
                <c:pt idx="9882">
                  <c:v>9882</c:v>
                </c:pt>
                <c:pt idx="9883">
                  <c:v>9883</c:v>
                </c:pt>
                <c:pt idx="9884">
                  <c:v>9884</c:v>
                </c:pt>
                <c:pt idx="9885">
                  <c:v>9885</c:v>
                </c:pt>
                <c:pt idx="9886">
                  <c:v>9886</c:v>
                </c:pt>
                <c:pt idx="9887">
                  <c:v>9887</c:v>
                </c:pt>
                <c:pt idx="9888">
                  <c:v>9888</c:v>
                </c:pt>
                <c:pt idx="9889">
                  <c:v>9889</c:v>
                </c:pt>
                <c:pt idx="9890">
                  <c:v>9890</c:v>
                </c:pt>
                <c:pt idx="9891">
                  <c:v>9891</c:v>
                </c:pt>
                <c:pt idx="9892">
                  <c:v>9892</c:v>
                </c:pt>
                <c:pt idx="9893">
                  <c:v>9893</c:v>
                </c:pt>
                <c:pt idx="9894">
                  <c:v>9894</c:v>
                </c:pt>
                <c:pt idx="9895">
                  <c:v>9895</c:v>
                </c:pt>
                <c:pt idx="9896">
                  <c:v>9896</c:v>
                </c:pt>
                <c:pt idx="9897">
                  <c:v>9897</c:v>
                </c:pt>
                <c:pt idx="9898">
                  <c:v>9898</c:v>
                </c:pt>
                <c:pt idx="9899">
                  <c:v>9899</c:v>
                </c:pt>
                <c:pt idx="9900">
                  <c:v>9900</c:v>
                </c:pt>
                <c:pt idx="9901">
                  <c:v>9901</c:v>
                </c:pt>
                <c:pt idx="9902">
                  <c:v>9902</c:v>
                </c:pt>
                <c:pt idx="9903">
                  <c:v>9903</c:v>
                </c:pt>
                <c:pt idx="9904">
                  <c:v>9904</c:v>
                </c:pt>
                <c:pt idx="9905">
                  <c:v>9905</c:v>
                </c:pt>
                <c:pt idx="9906">
                  <c:v>9906</c:v>
                </c:pt>
                <c:pt idx="9907">
                  <c:v>9907</c:v>
                </c:pt>
                <c:pt idx="9908">
                  <c:v>9908</c:v>
                </c:pt>
                <c:pt idx="9909">
                  <c:v>9909</c:v>
                </c:pt>
                <c:pt idx="9910">
                  <c:v>9910</c:v>
                </c:pt>
                <c:pt idx="9911">
                  <c:v>9911</c:v>
                </c:pt>
                <c:pt idx="9912">
                  <c:v>9912</c:v>
                </c:pt>
                <c:pt idx="9913">
                  <c:v>9913</c:v>
                </c:pt>
                <c:pt idx="9914">
                  <c:v>9914</c:v>
                </c:pt>
                <c:pt idx="9915">
                  <c:v>9915</c:v>
                </c:pt>
                <c:pt idx="9916">
                  <c:v>9916</c:v>
                </c:pt>
                <c:pt idx="9917">
                  <c:v>9917</c:v>
                </c:pt>
                <c:pt idx="9918">
                  <c:v>9918</c:v>
                </c:pt>
                <c:pt idx="9919">
                  <c:v>9919</c:v>
                </c:pt>
                <c:pt idx="9920">
                  <c:v>9920</c:v>
                </c:pt>
                <c:pt idx="9921">
                  <c:v>9921</c:v>
                </c:pt>
                <c:pt idx="9922">
                  <c:v>9922</c:v>
                </c:pt>
                <c:pt idx="9923">
                  <c:v>9923</c:v>
                </c:pt>
                <c:pt idx="9924">
                  <c:v>9924</c:v>
                </c:pt>
                <c:pt idx="9925">
                  <c:v>9925</c:v>
                </c:pt>
                <c:pt idx="9926">
                  <c:v>9926</c:v>
                </c:pt>
                <c:pt idx="9927">
                  <c:v>9927</c:v>
                </c:pt>
                <c:pt idx="9928">
                  <c:v>9928</c:v>
                </c:pt>
                <c:pt idx="9929">
                  <c:v>9929</c:v>
                </c:pt>
                <c:pt idx="9930">
                  <c:v>9930</c:v>
                </c:pt>
                <c:pt idx="9931">
                  <c:v>9931</c:v>
                </c:pt>
                <c:pt idx="9932">
                  <c:v>9932</c:v>
                </c:pt>
                <c:pt idx="9933">
                  <c:v>9933</c:v>
                </c:pt>
                <c:pt idx="9934">
                  <c:v>9934</c:v>
                </c:pt>
                <c:pt idx="9935">
                  <c:v>9935</c:v>
                </c:pt>
                <c:pt idx="9936">
                  <c:v>9936</c:v>
                </c:pt>
                <c:pt idx="9937">
                  <c:v>9937</c:v>
                </c:pt>
                <c:pt idx="9938">
                  <c:v>9938</c:v>
                </c:pt>
                <c:pt idx="9939">
                  <c:v>9939</c:v>
                </c:pt>
                <c:pt idx="9940">
                  <c:v>9940</c:v>
                </c:pt>
                <c:pt idx="9941">
                  <c:v>9941</c:v>
                </c:pt>
                <c:pt idx="9942">
                  <c:v>9942</c:v>
                </c:pt>
                <c:pt idx="9943">
                  <c:v>9943</c:v>
                </c:pt>
                <c:pt idx="9944">
                  <c:v>9944</c:v>
                </c:pt>
                <c:pt idx="9945">
                  <c:v>9945</c:v>
                </c:pt>
                <c:pt idx="9946">
                  <c:v>9946</c:v>
                </c:pt>
                <c:pt idx="9947">
                  <c:v>9947</c:v>
                </c:pt>
                <c:pt idx="9948">
                  <c:v>9948</c:v>
                </c:pt>
                <c:pt idx="9949">
                  <c:v>9949</c:v>
                </c:pt>
                <c:pt idx="9950">
                  <c:v>9950</c:v>
                </c:pt>
                <c:pt idx="9951">
                  <c:v>9951</c:v>
                </c:pt>
                <c:pt idx="9952">
                  <c:v>9952</c:v>
                </c:pt>
                <c:pt idx="9953">
                  <c:v>9953</c:v>
                </c:pt>
                <c:pt idx="9954">
                  <c:v>9954</c:v>
                </c:pt>
                <c:pt idx="9955">
                  <c:v>9955</c:v>
                </c:pt>
                <c:pt idx="9956">
                  <c:v>9956</c:v>
                </c:pt>
                <c:pt idx="9957">
                  <c:v>9957</c:v>
                </c:pt>
                <c:pt idx="9958">
                  <c:v>9958</c:v>
                </c:pt>
                <c:pt idx="9959">
                  <c:v>9959</c:v>
                </c:pt>
                <c:pt idx="9960">
                  <c:v>9960</c:v>
                </c:pt>
                <c:pt idx="9961">
                  <c:v>9961</c:v>
                </c:pt>
                <c:pt idx="9962">
                  <c:v>9962</c:v>
                </c:pt>
                <c:pt idx="9963">
                  <c:v>9963</c:v>
                </c:pt>
                <c:pt idx="9964">
                  <c:v>9964</c:v>
                </c:pt>
                <c:pt idx="9965">
                  <c:v>9965</c:v>
                </c:pt>
                <c:pt idx="9966">
                  <c:v>9966</c:v>
                </c:pt>
                <c:pt idx="9967">
                  <c:v>9967</c:v>
                </c:pt>
                <c:pt idx="9968">
                  <c:v>9968</c:v>
                </c:pt>
                <c:pt idx="9969">
                  <c:v>9969</c:v>
                </c:pt>
                <c:pt idx="9970">
                  <c:v>9970</c:v>
                </c:pt>
                <c:pt idx="9971">
                  <c:v>9971</c:v>
                </c:pt>
                <c:pt idx="9972">
                  <c:v>9972</c:v>
                </c:pt>
                <c:pt idx="9973">
                  <c:v>9973</c:v>
                </c:pt>
                <c:pt idx="9974">
                  <c:v>9974</c:v>
                </c:pt>
                <c:pt idx="9975">
                  <c:v>9975</c:v>
                </c:pt>
                <c:pt idx="9976">
                  <c:v>9976</c:v>
                </c:pt>
                <c:pt idx="9977">
                  <c:v>9977</c:v>
                </c:pt>
                <c:pt idx="9978">
                  <c:v>9978</c:v>
                </c:pt>
                <c:pt idx="9979">
                  <c:v>9979</c:v>
                </c:pt>
                <c:pt idx="9980">
                  <c:v>9980</c:v>
                </c:pt>
                <c:pt idx="9981">
                  <c:v>9981</c:v>
                </c:pt>
                <c:pt idx="9982">
                  <c:v>9982</c:v>
                </c:pt>
                <c:pt idx="9983">
                  <c:v>9983</c:v>
                </c:pt>
                <c:pt idx="9984">
                  <c:v>9984</c:v>
                </c:pt>
                <c:pt idx="9985">
                  <c:v>9985</c:v>
                </c:pt>
                <c:pt idx="9986">
                  <c:v>9986</c:v>
                </c:pt>
                <c:pt idx="9987">
                  <c:v>9987</c:v>
                </c:pt>
                <c:pt idx="9988">
                  <c:v>9988</c:v>
                </c:pt>
                <c:pt idx="9989">
                  <c:v>9989</c:v>
                </c:pt>
                <c:pt idx="9990">
                  <c:v>9990</c:v>
                </c:pt>
                <c:pt idx="9991">
                  <c:v>9991</c:v>
                </c:pt>
                <c:pt idx="9992">
                  <c:v>9992</c:v>
                </c:pt>
                <c:pt idx="9993">
                  <c:v>9993</c:v>
                </c:pt>
                <c:pt idx="9994">
                  <c:v>9994</c:v>
                </c:pt>
                <c:pt idx="9995">
                  <c:v>9995</c:v>
                </c:pt>
                <c:pt idx="9996">
                  <c:v>9996</c:v>
                </c:pt>
                <c:pt idx="9997">
                  <c:v>9997</c:v>
                </c:pt>
                <c:pt idx="9998">
                  <c:v>9998</c:v>
                </c:pt>
                <c:pt idx="9999">
                  <c:v>9999</c:v>
                </c:pt>
                <c:pt idx="10000">
                  <c:v>10000</c:v>
                </c:pt>
                <c:pt idx="10001">
                  <c:v>10001</c:v>
                </c:pt>
                <c:pt idx="10002">
                  <c:v>10002</c:v>
                </c:pt>
                <c:pt idx="10003">
                  <c:v>10003</c:v>
                </c:pt>
                <c:pt idx="10004">
                  <c:v>10004</c:v>
                </c:pt>
                <c:pt idx="10005">
                  <c:v>10005</c:v>
                </c:pt>
                <c:pt idx="10006">
                  <c:v>10006</c:v>
                </c:pt>
                <c:pt idx="10007">
                  <c:v>10007</c:v>
                </c:pt>
                <c:pt idx="10008">
                  <c:v>10008</c:v>
                </c:pt>
                <c:pt idx="10009">
                  <c:v>10009</c:v>
                </c:pt>
                <c:pt idx="10010">
                  <c:v>10010</c:v>
                </c:pt>
                <c:pt idx="10011">
                  <c:v>10011</c:v>
                </c:pt>
                <c:pt idx="10012">
                  <c:v>10012</c:v>
                </c:pt>
                <c:pt idx="10013">
                  <c:v>10013</c:v>
                </c:pt>
                <c:pt idx="10014">
                  <c:v>10014</c:v>
                </c:pt>
                <c:pt idx="10015">
                  <c:v>10015</c:v>
                </c:pt>
                <c:pt idx="10016">
                  <c:v>10016</c:v>
                </c:pt>
                <c:pt idx="10017">
                  <c:v>10017</c:v>
                </c:pt>
                <c:pt idx="10018">
                  <c:v>10018</c:v>
                </c:pt>
                <c:pt idx="10019">
                  <c:v>10019</c:v>
                </c:pt>
                <c:pt idx="10020">
                  <c:v>10020</c:v>
                </c:pt>
                <c:pt idx="10021">
                  <c:v>10021</c:v>
                </c:pt>
                <c:pt idx="10022">
                  <c:v>10022</c:v>
                </c:pt>
                <c:pt idx="10023">
                  <c:v>10023</c:v>
                </c:pt>
                <c:pt idx="10024">
                  <c:v>10024</c:v>
                </c:pt>
                <c:pt idx="10025">
                  <c:v>10025</c:v>
                </c:pt>
                <c:pt idx="10026">
                  <c:v>10026</c:v>
                </c:pt>
                <c:pt idx="10027">
                  <c:v>10027</c:v>
                </c:pt>
                <c:pt idx="10028">
                  <c:v>10028</c:v>
                </c:pt>
                <c:pt idx="10029">
                  <c:v>10029</c:v>
                </c:pt>
                <c:pt idx="10030">
                  <c:v>10030</c:v>
                </c:pt>
                <c:pt idx="10031">
                  <c:v>10031</c:v>
                </c:pt>
                <c:pt idx="10032">
                  <c:v>10032</c:v>
                </c:pt>
                <c:pt idx="10033">
                  <c:v>10033</c:v>
                </c:pt>
                <c:pt idx="10034">
                  <c:v>10034</c:v>
                </c:pt>
                <c:pt idx="10035">
                  <c:v>10035</c:v>
                </c:pt>
                <c:pt idx="10036">
                  <c:v>10036</c:v>
                </c:pt>
                <c:pt idx="10037">
                  <c:v>10037</c:v>
                </c:pt>
                <c:pt idx="10038">
                  <c:v>10038</c:v>
                </c:pt>
                <c:pt idx="10039">
                  <c:v>10039</c:v>
                </c:pt>
                <c:pt idx="10040">
                  <c:v>10040</c:v>
                </c:pt>
                <c:pt idx="10041">
                  <c:v>10041</c:v>
                </c:pt>
                <c:pt idx="10042">
                  <c:v>10042</c:v>
                </c:pt>
                <c:pt idx="10043">
                  <c:v>10043</c:v>
                </c:pt>
                <c:pt idx="10044">
                  <c:v>10044</c:v>
                </c:pt>
                <c:pt idx="10045">
                  <c:v>10045</c:v>
                </c:pt>
                <c:pt idx="10046">
                  <c:v>10046</c:v>
                </c:pt>
                <c:pt idx="10047">
                  <c:v>10047</c:v>
                </c:pt>
                <c:pt idx="10048">
                  <c:v>10048</c:v>
                </c:pt>
                <c:pt idx="10049">
                  <c:v>10049</c:v>
                </c:pt>
                <c:pt idx="10050">
                  <c:v>10050</c:v>
                </c:pt>
                <c:pt idx="10051">
                  <c:v>10051</c:v>
                </c:pt>
                <c:pt idx="10052">
                  <c:v>10052</c:v>
                </c:pt>
                <c:pt idx="10053">
                  <c:v>10053</c:v>
                </c:pt>
                <c:pt idx="10054">
                  <c:v>10054</c:v>
                </c:pt>
                <c:pt idx="10055">
                  <c:v>10055</c:v>
                </c:pt>
                <c:pt idx="10056">
                  <c:v>10056</c:v>
                </c:pt>
                <c:pt idx="10057">
                  <c:v>10057</c:v>
                </c:pt>
                <c:pt idx="10058">
                  <c:v>10058</c:v>
                </c:pt>
                <c:pt idx="10059">
                  <c:v>10059</c:v>
                </c:pt>
                <c:pt idx="10060">
                  <c:v>10060</c:v>
                </c:pt>
                <c:pt idx="10061">
                  <c:v>10061</c:v>
                </c:pt>
                <c:pt idx="10062">
                  <c:v>10062</c:v>
                </c:pt>
                <c:pt idx="10063">
                  <c:v>10063</c:v>
                </c:pt>
                <c:pt idx="10064">
                  <c:v>10064</c:v>
                </c:pt>
                <c:pt idx="10065">
                  <c:v>10065</c:v>
                </c:pt>
                <c:pt idx="10066">
                  <c:v>10066</c:v>
                </c:pt>
                <c:pt idx="10067">
                  <c:v>10067</c:v>
                </c:pt>
                <c:pt idx="10068">
                  <c:v>10068</c:v>
                </c:pt>
                <c:pt idx="10069">
                  <c:v>10069</c:v>
                </c:pt>
                <c:pt idx="10070">
                  <c:v>10070</c:v>
                </c:pt>
                <c:pt idx="10071">
                  <c:v>10071</c:v>
                </c:pt>
                <c:pt idx="10072">
                  <c:v>10072</c:v>
                </c:pt>
                <c:pt idx="10073">
                  <c:v>10073</c:v>
                </c:pt>
                <c:pt idx="10074">
                  <c:v>10074</c:v>
                </c:pt>
                <c:pt idx="10075">
                  <c:v>10075</c:v>
                </c:pt>
                <c:pt idx="10076">
                  <c:v>10076</c:v>
                </c:pt>
                <c:pt idx="10077">
                  <c:v>10077</c:v>
                </c:pt>
                <c:pt idx="10078">
                  <c:v>10078</c:v>
                </c:pt>
                <c:pt idx="10079">
                  <c:v>10079</c:v>
                </c:pt>
                <c:pt idx="10080">
                  <c:v>10080</c:v>
                </c:pt>
                <c:pt idx="10081">
                  <c:v>10081</c:v>
                </c:pt>
                <c:pt idx="10082">
                  <c:v>10082</c:v>
                </c:pt>
                <c:pt idx="10083">
                  <c:v>10083</c:v>
                </c:pt>
                <c:pt idx="10084">
                  <c:v>10084</c:v>
                </c:pt>
                <c:pt idx="10085">
                  <c:v>10085</c:v>
                </c:pt>
                <c:pt idx="10086">
                  <c:v>10086</c:v>
                </c:pt>
                <c:pt idx="10087">
                  <c:v>10087</c:v>
                </c:pt>
                <c:pt idx="10088">
                  <c:v>10088</c:v>
                </c:pt>
                <c:pt idx="10089">
                  <c:v>10089</c:v>
                </c:pt>
                <c:pt idx="10090">
                  <c:v>10090</c:v>
                </c:pt>
                <c:pt idx="10091">
                  <c:v>10091</c:v>
                </c:pt>
                <c:pt idx="10092">
                  <c:v>10092</c:v>
                </c:pt>
                <c:pt idx="10093">
                  <c:v>10093</c:v>
                </c:pt>
                <c:pt idx="10094">
                  <c:v>10094</c:v>
                </c:pt>
                <c:pt idx="10095">
                  <c:v>10095</c:v>
                </c:pt>
                <c:pt idx="10096">
                  <c:v>10096</c:v>
                </c:pt>
                <c:pt idx="10097">
                  <c:v>10097</c:v>
                </c:pt>
                <c:pt idx="10098">
                  <c:v>10098</c:v>
                </c:pt>
                <c:pt idx="10099">
                  <c:v>10099</c:v>
                </c:pt>
                <c:pt idx="10100">
                  <c:v>10100</c:v>
                </c:pt>
                <c:pt idx="10101">
                  <c:v>10101</c:v>
                </c:pt>
                <c:pt idx="10102">
                  <c:v>10102</c:v>
                </c:pt>
                <c:pt idx="10103">
                  <c:v>10103</c:v>
                </c:pt>
                <c:pt idx="10104">
                  <c:v>10104</c:v>
                </c:pt>
                <c:pt idx="10105">
                  <c:v>10105</c:v>
                </c:pt>
                <c:pt idx="10106">
                  <c:v>10106</c:v>
                </c:pt>
                <c:pt idx="10107">
                  <c:v>10107</c:v>
                </c:pt>
                <c:pt idx="10108">
                  <c:v>10108</c:v>
                </c:pt>
                <c:pt idx="10109">
                  <c:v>10109</c:v>
                </c:pt>
                <c:pt idx="10110">
                  <c:v>10110</c:v>
                </c:pt>
                <c:pt idx="10111">
                  <c:v>10111</c:v>
                </c:pt>
                <c:pt idx="10112">
                  <c:v>10112</c:v>
                </c:pt>
                <c:pt idx="10113">
                  <c:v>10113</c:v>
                </c:pt>
                <c:pt idx="10114">
                  <c:v>10114</c:v>
                </c:pt>
                <c:pt idx="10115">
                  <c:v>10115</c:v>
                </c:pt>
                <c:pt idx="10116">
                  <c:v>10116</c:v>
                </c:pt>
                <c:pt idx="10117">
                  <c:v>10117</c:v>
                </c:pt>
                <c:pt idx="10118">
                  <c:v>10118</c:v>
                </c:pt>
                <c:pt idx="10119">
                  <c:v>10119</c:v>
                </c:pt>
                <c:pt idx="10120">
                  <c:v>10120</c:v>
                </c:pt>
                <c:pt idx="10121">
                  <c:v>10121</c:v>
                </c:pt>
                <c:pt idx="10122">
                  <c:v>10122</c:v>
                </c:pt>
                <c:pt idx="10123">
                  <c:v>10123</c:v>
                </c:pt>
                <c:pt idx="10124">
                  <c:v>10124</c:v>
                </c:pt>
                <c:pt idx="10125">
                  <c:v>10125</c:v>
                </c:pt>
                <c:pt idx="10126">
                  <c:v>10126</c:v>
                </c:pt>
                <c:pt idx="10127">
                  <c:v>10127</c:v>
                </c:pt>
                <c:pt idx="10128">
                  <c:v>10128</c:v>
                </c:pt>
                <c:pt idx="10129">
                  <c:v>10129</c:v>
                </c:pt>
                <c:pt idx="10130">
                  <c:v>10130</c:v>
                </c:pt>
                <c:pt idx="10131">
                  <c:v>10131</c:v>
                </c:pt>
                <c:pt idx="10132">
                  <c:v>10132</c:v>
                </c:pt>
                <c:pt idx="10133">
                  <c:v>10133</c:v>
                </c:pt>
                <c:pt idx="10134">
                  <c:v>10134</c:v>
                </c:pt>
                <c:pt idx="10135">
                  <c:v>10135</c:v>
                </c:pt>
                <c:pt idx="10136">
                  <c:v>10136</c:v>
                </c:pt>
                <c:pt idx="10137">
                  <c:v>10137</c:v>
                </c:pt>
                <c:pt idx="10138">
                  <c:v>10138</c:v>
                </c:pt>
                <c:pt idx="10139">
                  <c:v>10139</c:v>
                </c:pt>
                <c:pt idx="10140">
                  <c:v>10140</c:v>
                </c:pt>
                <c:pt idx="10141">
                  <c:v>10141</c:v>
                </c:pt>
                <c:pt idx="10142">
                  <c:v>10142</c:v>
                </c:pt>
                <c:pt idx="10143">
                  <c:v>10143</c:v>
                </c:pt>
                <c:pt idx="10144">
                  <c:v>10144</c:v>
                </c:pt>
                <c:pt idx="10145">
                  <c:v>10145</c:v>
                </c:pt>
                <c:pt idx="10146">
                  <c:v>10146</c:v>
                </c:pt>
                <c:pt idx="10147">
                  <c:v>10147</c:v>
                </c:pt>
                <c:pt idx="10148">
                  <c:v>10148</c:v>
                </c:pt>
                <c:pt idx="10149">
                  <c:v>10149</c:v>
                </c:pt>
                <c:pt idx="10150">
                  <c:v>10150</c:v>
                </c:pt>
                <c:pt idx="10151">
                  <c:v>10151</c:v>
                </c:pt>
                <c:pt idx="10152">
                  <c:v>10152</c:v>
                </c:pt>
                <c:pt idx="10153">
                  <c:v>10153</c:v>
                </c:pt>
                <c:pt idx="10154">
                  <c:v>10154</c:v>
                </c:pt>
                <c:pt idx="10155">
                  <c:v>10155</c:v>
                </c:pt>
                <c:pt idx="10156">
                  <c:v>10156</c:v>
                </c:pt>
                <c:pt idx="10157">
                  <c:v>10157</c:v>
                </c:pt>
                <c:pt idx="10158">
                  <c:v>10158</c:v>
                </c:pt>
                <c:pt idx="10159">
                  <c:v>10159</c:v>
                </c:pt>
                <c:pt idx="10160">
                  <c:v>10160</c:v>
                </c:pt>
                <c:pt idx="10161">
                  <c:v>10161</c:v>
                </c:pt>
                <c:pt idx="10162">
                  <c:v>10162</c:v>
                </c:pt>
                <c:pt idx="10163">
                  <c:v>10163</c:v>
                </c:pt>
                <c:pt idx="10164">
                  <c:v>10164</c:v>
                </c:pt>
                <c:pt idx="10165">
                  <c:v>10165</c:v>
                </c:pt>
                <c:pt idx="10166">
                  <c:v>10166</c:v>
                </c:pt>
                <c:pt idx="10167">
                  <c:v>10167</c:v>
                </c:pt>
                <c:pt idx="10168">
                  <c:v>10168</c:v>
                </c:pt>
                <c:pt idx="10169">
                  <c:v>10169</c:v>
                </c:pt>
                <c:pt idx="10170">
                  <c:v>10170</c:v>
                </c:pt>
                <c:pt idx="10171">
                  <c:v>10171</c:v>
                </c:pt>
                <c:pt idx="10172">
                  <c:v>10172</c:v>
                </c:pt>
                <c:pt idx="10173">
                  <c:v>10173</c:v>
                </c:pt>
                <c:pt idx="10174">
                  <c:v>10174</c:v>
                </c:pt>
                <c:pt idx="10175">
                  <c:v>10175</c:v>
                </c:pt>
                <c:pt idx="10176">
                  <c:v>10176</c:v>
                </c:pt>
                <c:pt idx="10177">
                  <c:v>10177</c:v>
                </c:pt>
                <c:pt idx="10178">
                  <c:v>10178</c:v>
                </c:pt>
                <c:pt idx="10179">
                  <c:v>10179</c:v>
                </c:pt>
                <c:pt idx="10180">
                  <c:v>10180</c:v>
                </c:pt>
                <c:pt idx="10181">
                  <c:v>10181</c:v>
                </c:pt>
                <c:pt idx="10182">
                  <c:v>10182</c:v>
                </c:pt>
                <c:pt idx="10183">
                  <c:v>10183</c:v>
                </c:pt>
                <c:pt idx="10184">
                  <c:v>10184</c:v>
                </c:pt>
                <c:pt idx="10185">
                  <c:v>10185</c:v>
                </c:pt>
                <c:pt idx="10186">
                  <c:v>10186</c:v>
                </c:pt>
                <c:pt idx="10187">
                  <c:v>10187</c:v>
                </c:pt>
                <c:pt idx="10188">
                  <c:v>10188</c:v>
                </c:pt>
                <c:pt idx="10189">
                  <c:v>10189</c:v>
                </c:pt>
                <c:pt idx="10190">
                  <c:v>10190</c:v>
                </c:pt>
                <c:pt idx="10191">
                  <c:v>10191</c:v>
                </c:pt>
                <c:pt idx="10192">
                  <c:v>10192</c:v>
                </c:pt>
                <c:pt idx="10193">
                  <c:v>10193</c:v>
                </c:pt>
                <c:pt idx="10194">
                  <c:v>10194</c:v>
                </c:pt>
                <c:pt idx="10195">
                  <c:v>10195</c:v>
                </c:pt>
                <c:pt idx="10196">
                  <c:v>10196</c:v>
                </c:pt>
                <c:pt idx="10197">
                  <c:v>10197</c:v>
                </c:pt>
                <c:pt idx="10198">
                  <c:v>10198</c:v>
                </c:pt>
                <c:pt idx="10199">
                  <c:v>10199</c:v>
                </c:pt>
                <c:pt idx="10200">
                  <c:v>10200</c:v>
                </c:pt>
                <c:pt idx="10201">
                  <c:v>10201</c:v>
                </c:pt>
                <c:pt idx="10202">
                  <c:v>10202</c:v>
                </c:pt>
                <c:pt idx="10203">
                  <c:v>10203</c:v>
                </c:pt>
                <c:pt idx="10204">
                  <c:v>10204</c:v>
                </c:pt>
                <c:pt idx="10205">
                  <c:v>10205</c:v>
                </c:pt>
                <c:pt idx="10206">
                  <c:v>10206</c:v>
                </c:pt>
                <c:pt idx="10207">
                  <c:v>10207</c:v>
                </c:pt>
                <c:pt idx="10208">
                  <c:v>10208</c:v>
                </c:pt>
                <c:pt idx="10209">
                  <c:v>10209</c:v>
                </c:pt>
                <c:pt idx="10210">
                  <c:v>10210</c:v>
                </c:pt>
                <c:pt idx="10211">
                  <c:v>10211</c:v>
                </c:pt>
                <c:pt idx="10212">
                  <c:v>10212</c:v>
                </c:pt>
                <c:pt idx="10213">
                  <c:v>10213</c:v>
                </c:pt>
                <c:pt idx="10214">
                  <c:v>10214</c:v>
                </c:pt>
                <c:pt idx="10215">
                  <c:v>10215</c:v>
                </c:pt>
                <c:pt idx="10216">
                  <c:v>10216</c:v>
                </c:pt>
                <c:pt idx="10217">
                  <c:v>10217</c:v>
                </c:pt>
                <c:pt idx="10218">
                  <c:v>10218</c:v>
                </c:pt>
                <c:pt idx="10219">
                  <c:v>10219</c:v>
                </c:pt>
                <c:pt idx="10220">
                  <c:v>10220</c:v>
                </c:pt>
                <c:pt idx="10221">
                  <c:v>10221</c:v>
                </c:pt>
                <c:pt idx="10222">
                  <c:v>10222</c:v>
                </c:pt>
                <c:pt idx="10223">
                  <c:v>10223</c:v>
                </c:pt>
                <c:pt idx="10224">
                  <c:v>10224</c:v>
                </c:pt>
                <c:pt idx="10225">
                  <c:v>10225</c:v>
                </c:pt>
                <c:pt idx="10226">
                  <c:v>10226</c:v>
                </c:pt>
                <c:pt idx="10227">
                  <c:v>10227</c:v>
                </c:pt>
                <c:pt idx="10228">
                  <c:v>10228</c:v>
                </c:pt>
                <c:pt idx="10229">
                  <c:v>10229</c:v>
                </c:pt>
                <c:pt idx="10230">
                  <c:v>10230</c:v>
                </c:pt>
                <c:pt idx="10231">
                  <c:v>10231</c:v>
                </c:pt>
                <c:pt idx="10232">
                  <c:v>10232</c:v>
                </c:pt>
                <c:pt idx="10233">
                  <c:v>10233</c:v>
                </c:pt>
                <c:pt idx="10234">
                  <c:v>10234</c:v>
                </c:pt>
                <c:pt idx="10235">
                  <c:v>10235</c:v>
                </c:pt>
                <c:pt idx="10236">
                  <c:v>10236</c:v>
                </c:pt>
                <c:pt idx="10237">
                  <c:v>10237</c:v>
                </c:pt>
                <c:pt idx="10238">
                  <c:v>10238</c:v>
                </c:pt>
                <c:pt idx="10239">
                  <c:v>10239</c:v>
                </c:pt>
                <c:pt idx="10240">
                  <c:v>10240</c:v>
                </c:pt>
                <c:pt idx="10241">
                  <c:v>10241</c:v>
                </c:pt>
                <c:pt idx="10242">
                  <c:v>10242</c:v>
                </c:pt>
                <c:pt idx="10243">
                  <c:v>10243</c:v>
                </c:pt>
                <c:pt idx="10244">
                  <c:v>10244</c:v>
                </c:pt>
                <c:pt idx="10245">
                  <c:v>10245</c:v>
                </c:pt>
                <c:pt idx="10246">
                  <c:v>10246</c:v>
                </c:pt>
                <c:pt idx="10247">
                  <c:v>10247</c:v>
                </c:pt>
                <c:pt idx="10248">
                  <c:v>10248</c:v>
                </c:pt>
                <c:pt idx="10249">
                  <c:v>10249</c:v>
                </c:pt>
                <c:pt idx="10250">
                  <c:v>10250</c:v>
                </c:pt>
                <c:pt idx="10251">
                  <c:v>10251</c:v>
                </c:pt>
                <c:pt idx="10252">
                  <c:v>10252</c:v>
                </c:pt>
                <c:pt idx="10253">
                  <c:v>10253</c:v>
                </c:pt>
                <c:pt idx="10254">
                  <c:v>10254</c:v>
                </c:pt>
                <c:pt idx="10255">
                  <c:v>10255</c:v>
                </c:pt>
                <c:pt idx="10256">
                  <c:v>10256</c:v>
                </c:pt>
                <c:pt idx="10257">
                  <c:v>10257</c:v>
                </c:pt>
                <c:pt idx="10258">
                  <c:v>10258</c:v>
                </c:pt>
                <c:pt idx="10259">
                  <c:v>10259</c:v>
                </c:pt>
                <c:pt idx="10260">
                  <c:v>10260</c:v>
                </c:pt>
                <c:pt idx="10261">
                  <c:v>10261</c:v>
                </c:pt>
                <c:pt idx="10262">
                  <c:v>10262</c:v>
                </c:pt>
                <c:pt idx="10263">
                  <c:v>10263</c:v>
                </c:pt>
                <c:pt idx="10264">
                  <c:v>10264</c:v>
                </c:pt>
                <c:pt idx="10265">
                  <c:v>10265</c:v>
                </c:pt>
                <c:pt idx="10266">
                  <c:v>10266</c:v>
                </c:pt>
                <c:pt idx="10267">
                  <c:v>10267</c:v>
                </c:pt>
                <c:pt idx="10268">
                  <c:v>10268</c:v>
                </c:pt>
                <c:pt idx="10269">
                  <c:v>10269</c:v>
                </c:pt>
                <c:pt idx="10270">
                  <c:v>10270</c:v>
                </c:pt>
                <c:pt idx="10271">
                  <c:v>10271</c:v>
                </c:pt>
                <c:pt idx="10272">
                  <c:v>10272</c:v>
                </c:pt>
                <c:pt idx="10273">
                  <c:v>10273</c:v>
                </c:pt>
                <c:pt idx="10274">
                  <c:v>10274</c:v>
                </c:pt>
                <c:pt idx="10275">
                  <c:v>10275</c:v>
                </c:pt>
                <c:pt idx="10276">
                  <c:v>10276</c:v>
                </c:pt>
                <c:pt idx="10277">
                  <c:v>10277</c:v>
                </c:pt>
                <c:pt idx="10278">
                  <c:v>10278</c:v>
                </c:pt>
                <c:pt idx="10279">
                  <c:v>10279</c:v>
                </c:pt>
                <c:pt idx="10280">
                  <c:v>10280</c:v>
                </c:pt>
                <c:pt idx="10281">
                  <c:v>10281</c:v>
                </c:pt>
                <c:pt idx="10282">
                  <c:v>10282</c:v>
                </c:pt>
                <c:pt idx="10283">
                  <c:v>10283</c:v>
                </c:pt>
                <c:pt idx="10284">
                  <c:v>10284</c:v>
                </c:pt>
                <c:pt idx="10285">
                  <c:v>10285</c:v>
                </c:pt>
                <c:pt idx="10286">
                  <c:v>10286</c:v>
                </c:pt>
                <c:pt idx="10287">
                  <c:v>10287</c:v>
                </c:pt>
                <c:pt idx="10288">
                  <c:v>10288</c:v>
                </c:pt>
                <c:pt idx="10289">
                  <c:v>10289</c:v>
                </c:pt>
                <c:pt idx="10290">
                  <c:v>10290</c:v>
                </c:pt>
                <c:pt idx="10291">
                  <c:v>10291</c:v>
                </c:pt>
                <c:pt idx="10292">
                  <c:v>10292</c:v>
                </c:pt>
                <c:pt idx="10293">
                  <c:v>10293</c:v>
                </c:pt>
                <c:pt idx="10294">
                  <c:v>10294</c:v>
                </c:pt>
                <c:pt idx="10295">
                  <c:v>10295</c:v>
                </c:pt>
                <c:pt idx="10296">
                  <c:v>10296</c:v>
                </c:pt>
                <c:pt idx="10297">
                  <c:v>10297</c:v>
                </c:pt>
                <c:pt idx="10298">
                  <c:v>10298</c:v>
                </c:pt>
                <c:pt idx="10299">
                  <c:v>10299</c:v>
                </c:pt>
                <c:pt idx="10300">
                  <c:v>10300</c:v>
                </c:pt>
                <c:pt idx="10301">
                  <c:v>10301</c:v>
                </c:pt>
                <c:pt idx="10302">
                  <c:v>10302</c:v>
                </c:pt>
                <c:pt idx="10303">
                  <c:v>10303</c:v>
                </c:pt>
                <c:pt idx="10304">
                  <c:v>10304</c:v>
                </c:pt>
                <c:pt idx="10305">
                  <c:v>10305</c:v>
                </c:pt>
                <c:pt idx="10306">
                  <c:v>10306</c:v>
                </c:pt>
                <c:pt idx="10307">
                  <c:v>10307</c:v>
                </c:pt>
                <c:pt idx="10308">
                  <c:v>10308</c:v>
                </c:pt>
                <c:pt idx="10309">
                  <c:v>10309</c:v>
                </c:pt>
                <c:pt idx="10310">
                  <c:v>10310</c:v>
                </c:pt>
                <c:pt idx="10311">
                  <c:v>10311</c:v>
                </c:pt>
                <c:pt idx="10312">
                  <c:v>10312</c:v>
                </c:pt>
                <c:pt idx="10313">
                  <c:v>10313</c:v>
                </c:pt>
                <c:pt idx="10314">
                  <c:v>10314</c:v>
                </c:pt>
                <c:pt idx="10315">
                  <c:v>10315</c:v>
                </c:pt>
                <c:pt idx="10316">
                  <c:v>10316</c:v>
                </c:pt>
                <c:pt idx="10317">
                  <c:v>10317</c:v>
                </c:pt>
                <c:pt idx="10318">
                  <c:v>10318</c:v>
                </c:pt>
                <c:pt idx="10319">
                  <c:v>10319</c:v>
                </c:pt>
                <c:pt idx="10320">
                  <c:v>10320</c:v>
                </c:pt>
                <c:pt idx="10321">
                  <c:v>10321</c:v>
                </c:pt>
                <c:pt idx="10322">
                  <c:v>10322</c:v>
                </c:pt>
                <c:pt idx="10323">
                  <c:v>10323</c:v>
                </c:pt>
                <c:pt idx="10324">
                  <c:v>10324</c:v>
                </c:pt>
                <c:pt idx="10325">
                  <c:v>10325</c:v>
                </c:pt>
                <c:pt idx="10326">
                  <c:v>10326</c:v>
                </c:pt>
                <c:pt idx="10327">
                  <c:v>10327</c:v>
                </c:pt>
                <c:pt idx="10328">
                  <c:v>10328</c:v>
                </c:pt>
                <c:pt idx="10329">
                  <c:v>10329</c:v>
                </c:pt>
                <c:pt idx="10330">
                  <c:v>10330</c:v>
                </c:pt>
                <c:pt idx="10331">
                  <c:v>10331</c:v>
                </c:pt>
                <c:pt idx="10332">
                  <c:v>10332</c:v>
                </c:pt>
                <c:pt idx="10333">
                  <c:v>10333</c:v>
                </c:pt>
                <c:pt idx="10334">
                  <c:v>10334</c:v>
                </c:pt>
                <c:pt idx="10335">
                  <c:v>10335</c:v>
                </c:pt>
                <c:pt idx="10336">
                  <c:v>10336</c:v>
                </c:pt>
                <c:pt idx="10337">
                  <c:v>10337</c:v>
                </c:pt>
                <c:pt idx="10338">
                  <c:v>10338</c:v>
                </c:pt>
                <c:pt idx="10339">
                  <c:v>10339</c:v>
                </c:pt>
                <c:pt idx="10340">
                  <c:v>10340</c:v>
                </c:pt>
                <c:pt idx="10341">
                  <c:v>10341</c:v>
                </c:pt>
                <c:pt idx="10342">
                  <c:v>10342</c:v>
                </c:pt>
                <c:pt idx="10343">
                  <c:v>10343</c:v>
                </c:pt>
                <c:pt idx="10344">
                  <c:v>10344</c:v>
                </c:pt>
                <c:pt idx="10345">
                  <c:v>10345</c:v>
                </c:pt>
                <c:pt idx="10346">
                  <c:v>10346</c:v>
                </c:pt>
                <c:pt idx="10347">
                  <c:v>10347</c:v>
                </c:pt>
                <c:pt idx="10348">
                  <c:v>10348</c:v>
                </c:pt>
                <c:pt idx="10349">
                  <c:v>10349</c:v>
                </c:pt>
                <c:pt idx="10350">
                  <c:v>10350</c:v>
                </c:pt>
                <c:pt idx="10351">
                  <c:v>10351</c:v>
                </c:pt>
                <c:pt idx="10352">
                  <c:v>10352</c:v>
                </c:pt>
                <c:pt idx="10353">
                  <c:v>10353</c:v>
                </c:pt>
                <c:pt idx="10354">
                  <c:v>10354</c:v>
                </c:pt>
                <c:pt idx="10355">
                  <c:v>10355</c:v>
                </c:pt>
                <c:pt idx="10356">
                  <c:v>10356</c:v>
                </c:pt>
                <c:pt idx="10357">
                  <c:v>10357</c:v>
                </c:pt>
                <c:pt idx="10358">
                  <c:v>10358</c:v>
                </c:pt>
                <c:pt idx="10359">
                  <c:v>10359</c:v>
                </c:pt>
                <c:pt idx="10360">
                  <c:v>10360</c:v>
                </c:pt>
                <c:pt idx="10361">
                  <c:v>10361</c:v>
                </c:pt>
                <c:pt idx="10362">
                  <c:v>10362</c:v>
                </c:pt>
                <c:pt idx="10363">
                  <c:v>10363</c:v>
                </c:pt>
                <c:pt idx="10364">
                  <c:v>10364</c:v>
                </c:pt>
                <c:pt idx="10365">
                  <c:v>10365</c:v>
                </c:pt>
                <c:pt idx="10366">
                  <c:v>10366</c:v>
                </c:pt>
                <c:pt idx="10367">
                  <c:v>10367</c:v>
                </c:pt>
                <c:pt idx="10368">
                  <c:v>10368</c:v>
                </c:pt>
                <c:pt idx="10369">
                  <c:v>10369</c:v>
                </c:pt>
                <c:pt idx="10370">
                  <c:v>10370</c:v>
                </c:pt>
                <c:pt idx="10371">
                  <c:v>10371</c:v>
                </c:pt>
                <c:pt idx="10372">
                  <c:v>10372</c:v>
                </c:pt>
                <c:pt idx="10373">
                  <c:v>10373</c:v>
                </c:pt>
                <c:pt idx="10374">
                  <c:v>10374</c:v>
                </c:pt>
                <c:pt idx="10375">
                  <c:v>10375</c:v>
                </c:pt>
                <c:pt idx="10376">
                  <c:v>10376</c:v>
                </c:pt>
                <c:pt idx="10377">
                  <c:v>10377</c:v>
                </c:pt>
                <c:pt idx="10378">
                  <c:v>10378</c:v>
                </c:pt>
                <c:pt idx="10379">
                  <c:v>10379</c:v>
                </c:pt>
                <c:pt idx="10380">
                  <c:v>10380</c:v>
                </c:pt>
                <c:pt idx="10381">
                  <c:v>10381</c:v>
                </c:pt>
                <c:pt idx="10382">
                  <c:v>10382</c:v>
                </c:pt>
                <c:pt idx="10383">
                  <c:v>10383</c:v>
                </c:pt>
                <c:pt idx="10384">
                  <c:v>10384</c:v>
                </c:pt>
                <c:pt idx="10385">
                  <c:v>10385</c:v>
                </c:pt>
                <c:pt idx="10386">
                  <c:v>10386</c:v>
                </c:pt>
                <c:pt idx="10387">
                  <c:v>10387</c:v>
                </c:pt>
                <c:pt idx="10388">
                  <c:v>10388</c:v>
                </c:pt>
                <c:pt idx="10389">
                  <c:v>10389</c:v>
                </c:pt>
                <c:pt idx="10390">
                  <c:v>10390</c:v>
                </c:pt>
                <c:pt idx="10391">
                  <c:v>10391</c:v>
                </c:pt>
                <c:pt idx="10392">
                  <c:v>10392</c:v>
                </c:pt>
                <c:pt idx="10393">
                  <c:v>10393</c:v>
                </c:pt>
                <c:pt idx="10394">
                  <c:v>10394</c:v>
                </c:pt>
                <c:pt idx="10395">
                  <c:v>10395</c:v>
                </c:pt>
                <c:pt idx="10396">
                  <c:v>10396</c:v>
                </c:pt>
                <c:pt idx="10397">
                  <c:v>10397</c:v>
                </c:pt>
                <c:pt idx="10398">
                  <c:v>10398</c:v>
                </c:pt>
                <c:pt idx="10399">
                  <c:v>10399</c:v>
                </c:pt>
                <c:pt idx="10400">
                  <c:v>10400</c:v>
                </c:pt>
                <c:pt idx="10401">
                  <c:v>10401</c:v>
                </c:pt>
                <c:pt idx="10402">
                  <c:v>10402</c:v>
                </c:pt>
                <c:pt idx="10403">
                  <c:v>10403</c:v>
                </c:pt>
                <c:pt idx="10404">
                  <c:v>10404</c:v>
                </c:pt>
                <c:pt idx="10405">
                  <c:v>10405</c:v>
                </c:pt>
                <c:pt idx="10406">
                  <c:v>10406</c:v>
                </c:pt>
                <c:pt idx="10407">
                  <c:v>10407</c:v>
                </c:pt>
                <c:pt idx="10408">
                  <c:v>10408</c:v>
                </c:pt>
                <c:pt idx="10409">
                  <c:v>10409</c:v>
                </c:pt>
                <c:pt idx="10410">
                  <c:v>10410</c:v>
                </c:pt>
                <c:pt idx="10411">
                  <c:v>10411</c:v>
                </c:pt>
                <c:pt idx="10412">
                  <c:v>10412</c:v>
                </c:pt>
                <c:pt idx="10413">
                  <c:v>10413</c:v>
                </c:pt>
                <c:pt idx="10414">
                  <c:v>10414</c:v>
                </c:pt>
                <c:pt idx="10415">
                  <c:v>10415</c:v>
                </c:pt>
                <c:pt idx="10416">
                  <c:v>10416</c:v>
                </c:pt>
                <c:pt idx="10417">
                  <c:v>10417</c:v>
                </c:pt>
                <c:pt idx="10418">
                  <c:v>10418</c:v>
                </c:pt>
                <c:pt idx="10419">
                  <c:v>10419</c:v>
                </c:pt>
                <c:pt idx="10420">
                  <c:v>10420</c:v>
                </c:pt>
                <c:pt idx="10421">
                  <c:v>10421</c:v>
                </c:pt>
                <c:pt idx="10422">
                  <c:v>10422</c:v>
                </c:pt>
                <c:pt idx="10423">
                  <c:v>10423</c:v>
                </c:pt>
                <c:pt idx="10424">
                  <c:v>10424</c:v>
                </c:pt>
                <c:pt idx="10425">
                  <c:v>10425</c:v>
                </c:pt>
                <c:pt idx="10426">
                  <c:v>10426</c:v>
                </c:pt>
                <c:pt idx="10427">
                  <c:v>10427</c:v>
                </c:pt>
                <c:pt idx="10428">
                  <c:v>10428</c:v>
                </c:pt>
                <c:pt idx="10429">
                  <c:v>10429</c:v>
                </c:pt>
                <c:pt idx="10430">
                  <c:v>10430</c:v>
                </c:pt>
                <c:pt idx="10431">
                  <c:v>10431</c:v>
                </c:pt>
                <c:pt idx="10432">
                  <c:v>10432</c:v>
                </c:pt>
                <c:pt idx="10433">
                  <c:v>10433</c:v>
                </c:pt>
                <c:pt idx="10434">
                  <c:v>10434</c:v>
                </c:pt>
                <c:pt idx="10435">
                  <c:v>10435</c:v>
                </c:pt>
                <c:pt idx="10436">
                  <c:v>10436</c:v>
                </c:pt>
                <c:pt idx="10437">
                  <c:v>10437</c:v>
                </c:pt>
                <c:pt idx="10438">
                  <c:v>10438</c:v>
                </c:pt>
                <c:pt idx="10439">
                  <c:v>10439</c:v>
                </c:pt>
                <c:pt idx="10440">
                  <c:v>10440</c:v>
                </c:pt>
                <c:pt idx="10441">
                  <c:v>10441</c:v>
                </c:pt>
                <c:pt idx="10442">
                  <c:v>10442</c:v>
                </c:pt>
                <c:pt idx="10443">
                  <c:v>10443</c:v>
                </c:pt>
                <c:pt idx="10444">
                  <c:v>10444</c:v>
                </c:pt>
                <c:pt idx="10445">
                  <c:v>10445</c:v>
                </c:pt>
                <c:pt idx="10446">
                  <c:v>10446</c:v>
                </c:pt>
                <c:pt idx="10447">
                  <c:v>10447</c:v>
                </c:pt>
                <c:pt idx="10448">
                  <c:v>10448</c:v>
                </c:pt>
                <c:pt idx="10449">
                  <c:v>10449</c:v>
                </c:pt>
                <c:pt idx="10450">
                  <c:v>10450</c:v>
                </c:pt>
                <c:pt idx="10451">
                  <c:v>10451</c:v>
                </c:pt>
                <c:pt idx="10452">
                  <c:v>10452</c:v>
                </c:pt>
                <c:pt idx="10453">
                  <c:v>10453</c:v>
                </c:pt>
                <c:pt idx="10454">
                  <c:v>10454</c:v>
                </c:pt>
                <c:pt idx="10455">
                  <c:v>10455</c:v>
                </c:pt>
                <c:pt idx="10456">
                  <c:v>10456</c:v>
                </c:pt>
                <c:pt idx="10457">
                  <c:v>10457</c:v>
                </c:pt>
                <c:pt idx="10458">
                  <c:v>10458</c:v>
                </c:pt>
                <c:pt idx="10459">
                  <c:v>10459</c:v>
                </c:pt>
                <c:pt idx="10460">
                  <c:v>10460</c:v>
                </c:pt>
                <c:pt idx="10461">
                  <c:v>10461</c:v>
                </c:pt>
                <c:pt idx="10462">
                  <c:v>10462</c:v>
                </c:pt>
                <c:pt idx="10463">
                  <c:v>10463</c:v>
                </c:pt>
                <c:pt idx="10464">
                  <c:v>10464</c:v>
                </c:pt>
                <c:pt idx="10465">
                  <c:v>10465</c:v>
                </c:pt>
                <c:pt idx="10466">
                  <c:v>10466</c:v>
                </c:pt>
                <c:pt idx="10467">
                  <c:v>10467</c:v>
                </c:pt>
                <c:pt idx="10468">
                  <c:v>10468</c:v>
                </c:pt>
                <c:pt idx="10469">
                  <c:v>10469</c:v>
                </c:pt>
                <c:pt idx="10470">
                  <c:v>10470</c:v>
                </c:pt>
                <c:pt idx="10471">
                  <c:v>10471</c:v>
                </c:pt>
                <c:pt idx="10472">
                  <c:v>10472</c:v>
                </c:pt>
                <c:pt idx="10473">
                  <c:v>10473</c:v>
                </c:pt>
                <c:pt idx="10474">
                  <c:v>10474</c:v>
                </c:pt>
                <c:pt idx="10475">
                  <c:v>10475</c:v>
                </c:pt>
                <c:pt idx="10476">
                  <c:v>10476</c:v>
                </c:pt>
                <c:pt idx="10477">
                  <c:v>10477</c:v>
                </c:pt>
                <c:pt idx="10478">
                  <c:v>10478</c:v>
                </c:pt>
                <c:pt idx="10479">
                  <c:v>10479</c:v>
                </c:pt>
                <c:pt idx="10480">
                  <c:v>10480</c:v>
                </c:pt>
                <c:pt idx="10481">
                  <c:v>10481</c:v>
                </c:pt>
                <c:pt idx="10482">
                  <c:v>10482</c:v>
                </c:pt>
                <c:pt idx="10483">
                  <c:v>10483</c:v>
                </c:pt>
                <c:pt idx="10484">
                  <c:v>10484</c:v>
                </c:pt>
                <c:pt idx="10485">
                  <c:v>10485</c:v>
                </c:pt>
                <c:pt idx="10486">
                  <c:v>10486</c:v>
                </c:pt>
                <c:pt idx="10487">
                  <c:v>10487</c:v>
                </c:pt>
                <c:pt idx="10488">
                  <c:v>10488</c:v>
                </c:pt>
                <c:pt idx="10489">
                  <c:v>10489</c:v>
                </c:pt>
                <c:pt idx="10490">
                  <c:v>10490</c:v>
                </c:pt>
                <c:pt idx="10491">
                  <c:v>10491</c:v>
                </c:pt>
                <c:pt idx="10492">
                  <c:v>10492</c:v>
                </c:pt>
                <c:pt idx="10493">
                  <c:v>10493</c:v>
                </c:pt>
                <c:pt idx="10494">
                  <c:v>10494</c:v>
                </c:pt>
                <c:pt idx="10495">
                  <c:v>10495</c:v>
                </c:pt>
                <c:pt idx="10496">
                  <c:v>10496</c:v>
                </c:pt>
                <c:pt idx="10497">
                  <c:v>10497</c:v>
                </c:pt>
                <c:pt idx="10498">
                  <c:v>10498</c:v>
                </c:pt>
                <c:pt idx="10499">
                  <c:v>10499</c:v>
                </c:pt>
                <c:pt idx="10500">
                  <c:v>10500</c:v>
                </c:pt>
                <c:pt idx="10501">
                  <c:v>10501</c:v>
                </c:pt>
                <c:pt idx="10502">
                  <c:v>10502</c:v>
                </c:pt>
                <c:pt idx="10503">
                  <c:v>10503</c:v>
                </c:pt>
                <c:pt idx="10504">
                  <c:v>10504</c:v>
                </c:pt>
                <c:pt idx="10505">
                  <c:v>10505</c:v>
                </c:pt>
                <c:pt idx="10506">
                  <c:v>10506</c:v>
                </c:pt>
                <c:pt idx="10507">
                  <c:v>10507</c:v>
                </c:pt>
                <c:pt idx="10508">
                  <c:v>10508</c:v>
                </c:pt>
                <c:pt idx="10509">
                  <c:v>10509</c:v>
                </c:pt>
                <c:pt idx="10510">
                  <c:v>10510</c:v>
                </c:pt>
                <c:pt idx="10511">
                  <c:v>10511</c:v>
                </c:pt>
                <c:pt idx="10512">
                  <c:v>10512</c:v>
                </c:pt>
                <c:pt idx="10513">
                  <c:v>10513</c:v>
                </c:pt>
                <c:pt idx="10514">
                  <c:v>10514</c:v>
                </c:pt>
                <c:pt idx="10515">
                  <c:v>10515</c:v>
                </c:pt>
                <c:pt idx="10516">
                  <c:v>10516</c:v>
                </c:pt>
                <c:pt idx="10517">
                  <c:v>10517</c:v>
                </c:pt>
                <c:pt idx="10518">
                  <c:v>10518</c:v>
                </c:pt>
                <c:pt idx="10519">
                  <c:v>10519</c:v>
                </c:pt>
                <c:pt idx="10520">
                  <c:v>10520</c:v>
                </c:pt>
                <c:pt idx="10521">
                  <c:v>10521</c:v>
                </c:pt>
                <c:pt idx="10522">
                  <c:v>10522</c:v>
                </c:pt>
                <c:pt idx="10523">
                  <c:v>10523</c:v>
                </c:pt>
                <c:pt idx="10524">
                  <c:v>10524</c:v>
                </c:pt>
                <c:pt idx="10525">
                  <c:v>10525</c:v>
                </c:pt>
                <c:pt idx="10526">
                  <c:v>10526</c:v>
                </c:pt>
                <c:pt idx="10527">
                  <c:v>10527</c:v>
                </c:pt>
                <c:pt idx="10528">
                  <c:v>10528</c:v>
                </c:pt>
                <c:pt idx="10529">
                  <c:v>10529</c:v>
                </c:pt>
                <c:pt idx="10530">
                  <c:v>10530</c:v>
                </c:pt>
                <c:pt idx="10531">
                  <c:v>10531</c:v>
                </c:pt>
                <c:pt idx="10532">
                  <c:v>10532</c:v>
                </c:pt>
                <c:pt idx="10533">
                  <c:v>10533</c:v>
                </c:pt>
                <c:pt idx="10534">
                  <c:v>10534</c:v>
                </c:pt>
                <c:pt idx="10535">
                  <c:v>10535</c:v>
                </c:pt>
                <c:pt idx="10536">
                  <c:v>10536</c:v>
                </c:pt>
                <c:pt idx="10537">
                  <c:v>10537</c:v>
                </c:pt>
                <c:pt idx="10538">
                  <c:v>10538</c:v>
                </c:pt>
                <c:pt idx="10539">
                  <c:v>10539</c:v>
                </c:pt>
                <c:pt idx="10540">
                  <c:v>10540</c:v>
                </c:pt>
                <c:pt idx="10541">
                  <c:v>10541</c:v>
                </c:pt>
                <c:pt idx="10542">
                  <c:v>10542</c:v>
                </c:pt>
                <c:pt idx="10543">
                  <c:v>10543</c:v>
                </c:pt>
                <c:pt idx="10544">
                  <c:v>10544</c:v>
                </c:pt>
                <c:pt idx="10545">
                  <c:v>10545</c:v>
                </c:pt>
                <c:pt idx="10546">
                  <c:v>10546</c:v>
                </c:pt>
                <c:pt idx="10547">
                  <c:v>10547</c:v>
                </c:pt>
                <c:pt idx="10548">
                  <c:v>10548</c:v>
                </c:pt>
                <c:pt idx="10549">
                  <c:v>10549</c:v>
                </c:pt>
                <c:pt idx="10550">
                  <c:v>10550</c:v>
                </c:pt>
                <c:pt idx="10551">
                  <c:v>10551</c:v>
                </c:pt>
                <c:pt idx="10552">
                  <c:v>10552</c:v>
                </c:pt>
                <c:pt idx="10553">
                  <c:v>10553</c:v>
                </c:pt>
                <c:pt idx="10554">
                  <c:v>10554</c:v>
                </c:pt>
                <c:pt idx="10555">
                  <c:v>10555</c:v>
                </c:pt>
                <c:pt idx="10556">
                  <c:v>10556</c:v>
                </c:pt>
                <c:pt idx="10557">
                  <c:v>10557</c:v>
                </c:pt>
                <c:pt idx="10558">
                  <c:v>10558</c:v>
                </c:pt>
                <c:pt idx="10559">
                  <c:v>10559</c:v>
                </c:pt>
                <c:pt idx="10560">
                  <c:v>10560</c:v>
                </c:pt>
                <c:pt idx="10561">
                  <c:v>10561</c:v>
                </c:pt>
                <c:pt idx="10562">
                  <c:v>10562</c:v>
                </c:pt>
                <c:pt idx="10563">
                  <c:v>10563</c:v>
                </c:pt>
                <c:pt idx="10564">
                  <c:v>10564</c:v>
                </c:pt>
                <c:pt idx="10565">
                  <c:v>10565</c:v>
                </c:pt>
                <c:pt idx="10566">
                  <c:v>10566</c:v>
                </c:pt>
                <c:pt idx="10567">
                  <c:v>10567</c:v>
                </c:pt>
                <c:pt idx="10568">
                  <c:v>10568</c:v>
                </c:pt>
                <c:pt idx="10569">
                  <c:v>10569</c:v>
                </c:pt>
                <c:pt idx="10570">
                  <c:v>10570</c:v>
                </c:pt>
                <c:pt idx="10571">
                  <c:v>10571</c:v>
                </c:pt>
                <c:pt idx="10572">
                  <c:v>10572</c:v>
                </c:pt>
                <c:pt idx="10573">
                  <c:v>10573</c:v>
                </c:pt>
                <c:pt idx="10574">
                  <c:v>10574</c:v>
                </c:pt>
                <c:pt idx="10575">
                  <c:v>10575</c:v>
                </c:pt>
                <c:pt idx="10576">
                  <c:v>10576</c:v>
                </c:pt>
                <c:pt idx="10577">
                  <c:v>10577</c:v>
                </c:pt>
                <c:pt idx="10578">
                  <c:v>10578</c:v>
                </c:pt>
                <c:pt idx="10579">
                  <c:v>10579</c:v>
                </c:pt>
                <c:pt idx="10580">
                  <c:v>10580</c:v>
                </c:pt>
                <c:pt idx="10581">
                  <c:v>10581</c:v>
                </c:pt>
                <c:pt idx="10582">
                  <c:v>10582</c:v>
                </c:pt>
                <c:pt idx="10583">
                  <c:v>10583</c:v>
                </c:pt>
                <c:pt idx="10584">
                  <c:v>10584</c:v>
                </c:pt>
                <c:pt idx="10585">
                  <c:v>10585</c:v>
                </c:pt>
                <c:pt idx="10586">
                  <c:v>10586</c:v>
                </c:pt>
                <c:pt idx="10587">
                  <c:v>10587</c:v>
                </c:pt>
                <c:pt idx="10588">
                  <c:v>10588</c:v>
                </c:pt>
                <c:pt idx="10589">
                  <c:v>10589</c:v>
                </c:pt>
                <c:pt idx="10590">
                  <c:v>10590</c:v>
                </c:pt>
                <c:pt idx="10591">
                  <c:v>10591</c:v>
                </c:pt>
                <c:pt idx="10592">
                  <c:v>10592</c:v>
                </c:pt>
                <c:pt idx="10593">
                  <c:v>10593</c:v>
                </c:pt>
                <c:pt idx="10594">
                  <c:v>10594</c:v>
                </c:pt>
                <c:pt idx="10595">
                  <c:v>10595</c:v>
                </c:pt>
                <c:pt idx="10596">
                  <c:v>10596</c:v>
                </c:pt>
                <c:pt idx="10597">
                  <c:v>10597</c:v>
                </c:pt>
                <c:pt idx="10598">
                  <c:v>10598</c:v>
                </c:pt>
                <c:pt idx="10599">
                  <c:v>10599</c:v>
                </c:pt>
                <c:pt idx="10600">
                  <c:v>10600</c:v>
                </c:pt>
                <c:pt idx="10601">
                  <c:v>10601</c:v>
                </c:pt>
                <c:pt idx="10602">
                  <c:v>10602</c:v>
                </c:pt>
                <c:pt idx="10603">
                  <c:v>10603</c:v>
                </c:pt>
                <c:pt idx="10604">
                  <c:v>10604</c:v>
                </c:pt>
                <c:pt idx="10605">
                  <c:v>10605</c:v>
                </c:pt>
                <c:pt idx="10606">
                  <c:v>10606</c:v>
                </c:pt>
                <c:pt idx="10607">
                  <c:v>10607</c:v>
                </c:pt>
                <c:pt idx="10608">
                  <c:v>10608</c:v>
                </c:pt>
                <c:pt idx="10609">
                  <c:v>10609</c:v>
                </c:pt>
                <c:pt idx="10610">
                  <c:v>10610</c:v>
                </c:pt>
                <c:pt idx="10611">
                  <c:v>10611</c:v>
                </c:pt>
                <c:pt idx="10612">
                  <c:v>10612</c:v>
                </c:pt>
                <c:pt idx="10613">
                  <c:v>10613</c:v>
                </c:pt>
                <c:pt idx="10614">
                  <c:v>10614</c:v>
                </c:pt>
                <c:pt idx="10615">
                  <c:v>10615</c:v>
                </c:pt>
                <c:pt idx="10616">
                  <c:v>10616</c:v>
                </c:pt>
                <c:pt idx="10617">
                  <c:v>10617</c:v>
                </c:pt>
                <c:pt idx="10618">
                  <c:v>10618</c:v>
                </c:pt>
                <c:pt idx="10619">
                  <c:v>10619</c:v>
                </c:pt>
                <c:pt idx="10620">
                  <c:v>10620</c:v>
                </c:pt>
                <c:pt idx="10621">
                  <c:v>10621</c:v>
                </c:pt>
                <c:pt idx="10622">
                  <c:v>10622</c:v>
                </c:pt>
                <c:pt idx="10623">
                  <c:v>10623</c:v>
                </c:pt>
                <c:pt idx="10624">
                  <c:v>10624</c:v>
                </c:pt>
                <c:pt idx="10625">
                  <c:v>10625</c:v>
                </c:pt>
                <c:pt idx="10626">
                  <c:v>10626</c:v>
                </c:pt>
                <c:pt idx="10627">
                  <c:v>10627</c:v>
                </c:pt>
                <c:pt idx="10628">
                  <c:v>10628</c:v>
                </c:pt>
                <c:pt idx="10629">
                  <c:v>10629</c:v>
                </c:pt>
                <c:pt idx="10630">
                  <c:v>10630</c:v>
                </c:pt>
                <c:pt idx="10631">
                  <c:v>10631</c:v>
                </c:pt>
                <c:pt idx="10632">
                  <c:v>10632</c:v>
                </c:pt>
                <c:pt idx="10633">
                  <c:v>10633</c:v>
                </c:pt>
                <c:pt idx="10634">
                  <c:v>10634</c:v>
                </c:pt>
                <c:pt idx="10635">
                  <c:v>10635</c:v>
                </c:pt>
                <c:pt idx="10636">
                  <c:v>10636</c:v>
                </c:pt>
                <c:pt idx="10637">
                  <c:v>10637</c:v>
                </c:pt>
                <c:pt idx="10638">
                  <c:v>10638</c:v>
                </c:pt>
                <c:pt idx="10639">
                  <c:v>10639</c:v>
                </c:pt>
                <c:pt idx="10640">
                  <c:v>10640</c:v>
                </c:pt>
                <c:pt idx="10641">
                  <c:v>10641</c:v>
                </c:pt>
                <c:pt idx="10642">
                  <c:v>10642</c:v>
                </c:pt>
                <c:pt idx="10643">
                  <c:v>10643</c:v>
                </c:pt>
                <c:pt idx="10644">
                  <c:v>10644</c:v>
                </c:pt>
                <c:pt idx="10645">
                  <c:v>10645</c:v>
                </c:pt>
                <c:pt idx="10646">
                  <c:v>10646</c:v>
                </c:pt>
                <c:pt idx="10647">
                  <c:v>10647</c:v>
                </c:pt>
                <c:pt idx="10648">
                  <c:v>10648</c:v>
                </c:pt>
                <c:pt idx="10649">
                  <c:v>10649</c:v>
                </c:pt>
                <c:pt idx="10650">
                  <c:v>10650</c:v>
                </c:pt>
                <c:pt idx="10651">
                  <c:v>10651</c:v>
                </c:pt>
                <c:pt idx="10652">
                  <c:v>10652</c:v>
                </c:pt>
                <c:pt idx="10653">
                  <c:v>10653</c:v>
                </c:pt>
                <c:pt idx="10654">
                  <c:v>10654</c:v>
                </c:pt>
                <c:pt idx="10655">
                  <c:v>10655</c:v>
                </c:pt>
                <c:pt idx="10656">
                  <c:v>10656</c:v>
                </c:pt>
                <c:pt idx="10657">
                  <c:v>10657</c:v>
                </c:pt>
                <c:pt idx="10658">
                  <c:v>10658</c:v>
                </c:pt>
                <c:pt idx="10659">
                  <c:v>10659</c:v>
                </c:pt>
                <c:pt idx="10660">
                  <c:v>10660</c:v>
                </c:pt>
                <c:pt idx="10661">
                  <c:v>10661</c:v>
                </c:pt>
                <c:pt idx="10662">
                  <c:v>10662</c:v>
                </c:pt>
                <c:pt idx="10663">
                  <c:v>10663</c:v>
                </c:pt>
                <c:pt idx="10664">
                  <c:v>10664</c:v>
                </c:pt>
                <c:pt idx="10665">
                  <c:v>10665</c:v>
                </c:pt>
                <c:pt idx="10666">
                  <c:v>10666</c:v>
                </c:pt>
                <c:pt idx="10667">
                  <c:v>10667</c:v>
                </c:pt>
                <c:pt idx="10668">
                  <c:v>10668</c:v>
                </c:pt>
                <c:pt idx="10669">
                  <c:v>10669</c:v>
                </c:pt>
                <c:pt idx="10670">
                  <c:v>10670</c:v>
                </c:pt>
                <c:pt idx="10671">
                  <c:v>10671</c:v>
                </c:pt>
                <c:pt idx="10672">
                  <c:v>10672</c:v>
                </c:pt>
                <c:pt idx="10673">
                  <c:v>10673</c:v>
                </c:pt>
                <c:pt idx="10674">
                  <c:v>10674</c:v>
                </c:pt>
                <c:pt idx="10675">
                  <c:v>10675</c:v>
                </c:pt>
                <c:pt idx="10676">
                  <c:v>10676</c:v>
                </c:pt>
                <c:pt idx="10677">
                  <c:v>10677</c:v>
                </c:pt>
                <c:pt idx="10678">
                  <c:v>10678</c:v>
                </c:pt>
                <c:pt idx="10679">
                  <c:v>10679</c:v>
                </c:pt>
                <c:pt idx="10680">
                  <c:v>10680</c:v>
                </c:pt>
                <c:pt idx="10681">
                  <c:v>10681</c:v>
                </c:pt>
                <c:pt idx="10682">
                  <c:v>10682</c:v>
                </c:pt>
                <c:pt idx="10683">
                  <c:v>10683</c:v>
                </c:pt>
                <c:pt idx="10684">
                  <c:v>10684</c:v>
                </c:pt>
                <c:pt idx="10685">
                  <c:v>10685</c:v>
                </c:pt>
                <c:pt idx="10686">
                  <c:v>10686</c:v>
                </c:pt>
                <c:pt idx="10687">
                  <c:v>10687</c:v>
                </c:pt>
                <c:pt idx="10688">
                  <c:v>10688</c:v>
                </c:pt>
                <c:pt idx="10689">
                  <c:v>10689</c:v>
                </c:pt>
                <c:pt idx="10690">
                  <c:v>10690</c:v>
                </c:pt>
                <c:pt idx="10691">
                  <c:v>10691</c:v>
                </c:pt>
                <c:pt idx="10692">
                  <c:v>10692</c:v>
                </c:pt>
                <c:pt idx="10693">
                  <c:v>10693</c:v>
                </c:pt>
                <c:pt idx="10694">
                  <c:v>10694</c:v>
                </c:pt>
                <c:pt idx="10695">
                  <c:v>10695</c:v>
                </c:pt>
                <c:pt idx="10696">
                  <c:v>10696</c:v>
                </c:pt>
                <c:pt idx="10697">
                  <c:v>10697</c:v>
                </c:pt>
                <c:pt idx="10698">
                  <c:v>10698</c:v>
                </c:pt>
                <c:pt idx="10699">
                  <c:v>10699</c:v>
                </c:pt>
                <c:pt idx="10700">
                  <c:v>10700</c:v>
                </c:pt>
                <c:pt idx="10701">
                  <c:v>10701</c:v>
                </c:pt>
                <c:pt idx="10702">
                  <c:v>10702</c:v>
                </c:pt>
                <c:pt idx="10703">
                  <c:v>10703</c:v>
                </c:pt>
                <c:pt idx="10704">
                  <c:v>10704</c:v>
                </c:pt>
                <c:pt idx="10705">
                  <c:v>10705</c:v>
                </c:pt>
                <c:pt idx="10706">
                  <c:v>10706</c:v>
                </c:pt>
                <c:pt idx="10707">
                  <c:v>10707</c:v>
                </c:pt>
                <c:pt idx="10708">
                  <c:v>10708</c:v>
                </c:pt>
                <c:pt idx="10709">
                  <c:v>10709</c:v>
                </c:pt>
                <c:pt idx="10710">
                  <c:v>10710</c:v>
                </c:pt>
                <c:pt idx="10711">
                  <c:v>10711</c:v>
                </c:pt>
                <c:pt idx="10712">
                  <c:v>10712</c:v>
                </c:pt>
                <c:pt idx="10713">
                  <c:v>10713</c:v>
                </c:pt>
                <c:pt idx="10714">
                  <c:v>10714</c:v>
                </c:pt>
                <c:pt idx="10715">
                  <c:v>10715</c:v>
                </c:pt>
                <c:pt idx="10716">
                  <c:v>10716</c:v>
                </c:pt>
                <c:pt idx="10717">
                  <c:v>10717</c:v>
                </c:pt>
                <c:pt idx="10718">
                  <c:v>10718</c:v>
                </c:pt>
                <c:pt idx="10719">
                  <c:v>10719</c:v>
                </c:pt>
                <c:pt idx="10720">
                  <c:v>10720</c:v>
                </c:pt>
                <c:pt idx="10721">
                  <c:v>10721</c:v>
                </c:pt>
                <c:pt idx="10722">
                  <c:v>10722</c:v>
                </c:pt>
                <c:pt idx="10723">
                  <c:v>10723</c:v>
                </c:pt>
                <c:pt idx="10724">
                  <c:v>10724</c:v>
                </c:pt>
                <c:pt idx="10725">
                  <c:v>10725</c:v>
                </c:pt>
                <c:pt idx="10726">
                  <c:v>10726</c:v>
                </c:pt>
                <c:pt idx="10727">
                  <c:v>10727</c:v>
                </c:pt>
                <c:pt idx="10728">
                  <c:v>10728</c:v>
                </c:pt>
                <c:pt idx="10729">
                  <c:v>10729</c:v>
                </c:pt>
                <c:pt idx="10730">
                  <c:v>10730</c:v>
                </c:pt>
                <c:pt idx="10731">
                  <c:v>10731</c:v>
                </c:pt>
                <c:pt idx="10732">
                  <c:v>10732</c:v>
                </c:pt>
                <c:pt idx="10733">
                  <c:v>10733</c:v>
                </c:pt>
                <c:pt idx="10734">
                  <c:v>10734</c:v>
                </c:pt>
                <c:pt idx="10735">
                  <c:v>10735</c:v>
                </c:pt>
                <c:pt idx="10736">
                  <c:v>10736</c:v>
                </c:pt>
                <c:pt idx="10737">
                  <c:v>10737</c:v>
                </c:pt>
                <c:pt idx="10738">
                  <c:v>10738</c:v>
                </c:pt>
                <c:pt idx="10739">
                  <c:v>10739</c:v>
                </c:pt>
                <c:pt idx="10740">
                  <c:v>10740</c:v>
                </c:pt>
                <c:pt idx="10741">
                  <c:v>10741</c:v>
                </c:pt>
                <c:pt idx="10742">
                  <c:v>10742</c:v>
                </c:pt>
                <c:pt idx="10743">
                  <c:v>10743</c:v>
                </c:pt>
                <c:pt idx="10744">
                  <c:v>10744</c:v>
                </c:pt>
                <c:pt idx="10745">
                  <c:v>10745</c:v>
                </c:pt>
                <c:pt idx="10746">
                  <c:v>10746</c:v>
                </c:pt>
                <c:pt idx="10747">
                  <c:v>10747</c:v>
                </c:pt>
                <c:pt idx="10748">
                  <c:v>10748</c:v>
                </c:pt>
                <c:pt idx="10749">
                  <c:v>10749</c:v>
                </c:pt>
                <c:pt idx="10750">
                  <c:v>10750</c:v>
                </c:pt>
                <c:pt idx="10751">
                  <c:v>10751</c:v>
                </c:pt>
                <c:pt idx="10752">
                  <c:v>10752</c:v>
                </c:pt>
                <c:pt idx="10753">
                  <c:v>10753</c:v>
                </c:pt>
                <c:pt idx="10754">
                  <c:v>10754</c:v>
                </c:pt>
                <c:pt idx="10755">
                  <c:v>10755</c:v>
                </c:pt>
                <c:pt idx="10756">
                  <c:v>10756</c:v>
                </c:pt>
                <c:pt idx="10757">
                  <c:v>10757</c:v>
                </c:pt>
                <c:pt idx="10758">
                  <c:v>10758</c:v>
                </c:pt>
                <c:pt idx="10759">
                  <c:v>10759</c:v>
                </c:pt>
                <c:pt idx="10760">
                  <c:v>10760</c:v>
                </c:pt>
                <c:pt idx="10761">
                  <c:v>10761</c:v>
                </c:pt>
                <c:pt idx="10762">
                  <c:v>10762</c:v>
                </c:pt>
                <c:pt idx="10763">
                  <c:v>10763</c:v>
                </c:pt>
                <c:pt idx="10764">
                  <c:v>10764</c:v>
                </c:pt>
                <c:pt idx="10765">
                  <c:v>10765</c:v>
                </c:pt>
                <c:pt idx="10766">
                  <c:v>10766</c:v>
                </c:pt>
                <c:pt idx="10767">
                  <c:v>10767</c:v>
                </c:pt>
                <c:pt idx="10768">
                  <c:v>10768</c:v>
                </c:pt>
                <c:pt idx="10769">
                  <c:v>10769</c:v>
                </c:pt>
                <c:pt idx="10770">
                  <c:v>10770</c:v>
                </c:pt>
                <c:pt idx="10771">
                  <c:v>10771</c:v>
                </c:pt>
                <c:pt idx="10772">
                  <c:v>10772</c:v>
                </c:pt>
                <c:pt idx="10773">
                  <c:v>10773</c:v>
                </c:pt>
                <c:pt idx="10774">
                  <c:v>10774</c:v>
                </c:pt>
                <c:pt idx="10775">
                  <c:v>10775</c:v>
                </c:pt>
                <c:pt idx="10776">
                  <c:v>10776</c:v>
                </c:pt>
                <c:pt idx="10777">
                  <c:v>10777</c:v>
                </c:pt>
                <c:pt idx="10778">
                  <c:v>10778</c:v>
                </c:pt>
                <c:pt idx="10779">
                  <c:v>10779</c:v>
                </c:pt>
                <c:pt idx="10780">
                  <c:v>10780</c:v>
                </c:pt>
                <c:pt idx="10781">
                  <c:v>10781</c:v>
                </c:pt>
                <c:pt idx="10782">
                  <c:v>10782</c:v>
                </c:pt>
                <c:pt idx="10783">
                  <c:v>10783</c:v>
                </c:pt>
                <c:pt idx="10784">
                  <c:v>10784</c:v>
                </c:pt>
                <c:pt idx="10785">
                  <c:v>10785</c:v>
                </c:pt>
                <c:pt idx="10786">
                  <c:v>10786</c:v>
                </c:pt>
                <c:pt idx="10787">
                  <c:v>10787</c:v>
                </c:pt>
                <c:pt idx="10788">
                  <c:v>10788</c:v>
                </c:pt>
                <c:pt idx="10789">
                  <c:v>10789</c:v>
                </c:pt>
                <c:pt idx="10790">
                  <c:v>10790</c:v>
                </c:pt>
                <c:pt idx="10791">
                  <c:v>10791</c:v>
                </c:pt>
                <c:pt idx="10792">
                  <c:v>10792</c:v>
                </c:pt>
                <c:pt idx="10793">
                  <c:v>10793</c:v>
                </c:pt>
                <c:pt idx="10794">
                  <c:v>10794</c:v>
                </c:pt>
                <c:pt idx="10795">
                  <c:v>10795</c:v>
                </c:pt>
                <c:pt idx="10796">
                  <c:v>10796</c:v>
                </c:pt>
                <c:pt idx="10797">
                  <c:v>10797</c:v>
                </c:pt>
                <c:pt idx="10798">
                  <c:v>10798</c:v>
                </c:pt>
                <c:pt idx="10799">
                  <c:v>10799</c:v>
                </c:pt>
                <c:pt idx="10800">
                  <c:v>10800</c:v>
                </c:pt>
                <c:pt idx="10801">
                  <c:v>10801</c:v>
                </c:pt>
                <c:pt idx="10802">
                  <c:v>10802</c:v>
                </c:pt>
                <c:pt idx="10803">
                  <c:v>10803</c:v>
                </c:pt>
                <c:pt idx="10804">
                  <c:v>10804</c:v>
                </c:pt>
                <c:pt idx="10805">
                  <c:v>10805</c:v>
                </c:pt>
                <c:pt idx="10806">
                  <c:v>10806</c:v>
                </c:pt>
                <c:pt idx="10807">
                  <c:v>10807</c:v>
                </c:pt>
                <c:pt idx="10808">
                  <c:v>10808</c:v>
                </c:pt>
                <c:pt idx="10809">
                  <c:v>10809</c:v>
                </c:pt>
                <c:pt idx="10810">
                  <c:v>10810</c:v>
                </c:pt>
                <c:pt idx="10811">
                  <c:v>10811</c:v>
                </c:pt>
                <c:pt idx="10812">
                  <c:v>10812</c:v>
                </c:pt>
                <c:pt idx="10813">
                  <c:v>10813</c:v>
                </c:pt>
                <c:pt idx="10814">
                  <c:v>10814</c:v>
                </c:pt>
                <c:pt idx="10815">
                  <c:v>10815</c:v>
                </c:pt>
                <c:pt idx="10816">
                  <c:v>10816</c:v>
                </c:pt>
                <c:pt idx="10817">
                  <c:v>10817</c:v>
                </c:pt>
                <c:pt idx="10818">
                  <c:v>10818</c:v>
                </c:pt>
                <c:pt idx="10819">
                  <c:v>10819</c:v>
                </c:pt>
                <c:pt idx="10820">
                  <c:v>10820</c:v>
                </c:pt>
                <c:pt idx="10821">
                  <c:v>10821</c:v>
                </c:pt>
                <c:pt idx="10822">
                  <c:v>10822</c:v>
                </c:pt>
                <c:pt idx="10823">
                  <c:v>10823</c:v>
                </c:pt>
                <c:pt idx="10824">
                  <c:v>10824</c:v>
                </c:pt>
                <c:pt idx="10825">
                  <c:v>10825</c:v>
                </c:pt>
                <c:pt idx="10826">
                  <c:v>10826</c:v>
                </c:pt>
                <c:pt idx="10827">
                  <c:v>10827</c:v>
                </c:pt>
                <c:pt idx="10828">
                  <c:v>10828</c:v>
                </c:pt>
                <c:pt idx="10829">
                  <c:v>10829</c:v>
                </c:pt>
                <c:pt idx="10830">
                  <c:v>10830</c:v>
                </c:pt>
                <c:pt idx="10831">
                  <c:v>10831</c:v>
                </c:pt>
                <c:pt idx="10832">
                  <c:v>10832</c:v>
                </c:pt>
                <c:pt idx="10833">
                  <c:v>10833</c:v>
                </c:pt>
                <c:pt idx="10834">
                  <c:v>10834</c:v>
                </c:pt>
                <c:pt idx="10835">
                  <c:v>10835</c:v>
                </c:pt>
                <c:pt idx="10836">
                  <c:v>10836</c:v>
                </c:pt>
                <c:pt idx="10837">
                  <c:v>10837</c:v>
                </c:pt>
                <c:pt idx="10838">
                  <c:v>10838</c:v>
                </c:pt>
                <c:pt idx="10839">
                  <c:v>10839</c:v>
                </c:pt>
                <c:pt idx="10840">
                  <c:v>10840</c:v>
                </c:pt>
                <c:pt idx="10841">
                  <c:v>10841</c:v>
                </c:pt>
                <c:pt idx="10842">
                  <c:v>10842</c:v>
                </c:pt>
                <c:pt idx="10843">
                  <c:v>10843</c:v>
                </c:pt>
                <c:pt idx="10844">
                  <c:v>10844</c:v>
                </c:pt>
                <c:pt idx="10845">
                  <c:v>10845</c:v>
                </c:pt>
                <c:pt idx="10846">
                  <c:v>10846</c:v>
                </c:pt>
                <c:pt idx="10847">
                  <c:v>10847</c:v>
                </c:pt>
                <c:pt idx="10848">
                  <c:v>10848</c:v>
                </c:pt>
                <c:pt idx="10849">
                  <c:v>10849</c:v>
                </c:pt>
                <c:pt idx="10850">
                  <c:v>10850</c:v>
                </c:pt>
                <c:pt idx="10851">
                  <c:v>10851</c:v>
                </c:pt>
                <c:pt idx="10852">
                  <c:v>10852</c:v>
                </c:pt>
                <c:pt idx="10853">
                  <c:v>10853</c:v>
                </c:pt>
                <c:pt idx="10854">
                  <c:v>10854</c:v>
                </c:pt>
                <c:pt idx="10855">
                  <c:v>10855</c:v>
                </c:pt>
                <c:pt idx="10856">
                  <c:v>10856</c:v>
                </c:pt>
                <c:pt idx="10857">
                  <c:v>10857</c:v>
                </c:pt>
                <c:pt idx="10858">
                  <c:v>10858</c:v>
                </c:pt>
                <c:pt idx="10859">
                  <c:v>10859</c:v>
                </c:pt>
                <c:pt idx="10860">
                  <c:v>10860</c:v>
                </c:pt>
                <c:pt idx="10861">
                  <c:v>10861</c:v>
                </c:pt>
                <c:pt idx="10862">
                  <c:v>10862</c:v>
                </c:pt>
                <c:pt idx="10863">
                  <c:v>10863</c:v>
                </c:pt>
                <c:pt idx="10864">
                  <c:v>10864</c:v>
                </c:pt>
                <c:pt idx="10865">
                  <c:v>10865</c:v>
                </c:pt>
                <c:pt idx="10866">
                  <c:v>10866</c:v>
                </c:pt>
                <c:pt idx="10867">
                  <c:v>10867</c:v>
                </c:pt>
                <c:pt idx="10868">
                  <c:v>10868</c:v>
                </c:pt>
                <c:pt idx="10869">
                  <c:v>10869</c:v>
                </c:pt>
                <c:pt idx="10870">
                  <c:v>10870</c:v>
                </c:pt>
                <c:pt idx="10871">
                  <c:v>10871</c:v>
                </c:pt>
                <c:pt idx="10872">
                  <c:v>10872</c:v>
                </c:pt>
                <c:pt idx="10873">
                  <c:v>10873</c:v>
                </c:pt>
                <c:pt idx="10874">
                  <c:v>10874</c:v>
                </c:pt>
                <c:pt idx="10875">
                  <c:v>10875</c:v>
                </c:pt>
                <c:pt idx="10876">
                  <c:v>10876</c:v>
                </c:pt>
                <c:pt idx="10877">
                  <c:v>10877</c:v>
                </c:pt>
                <c:pt idx="10878">
                  <c:v>10878</c:v>
                </c:pt>
                <c:pt idx="10879">
                  <c:v>10879</c:v>
                </c:pt>
                <c:pt idx="10880">
                  <c:v>10880</c:v>
                </c:pt>
                <c:pt idx="10881">
                  <c:v>10881</c:v>
                </c:pt>
                <c:pt idx="10882">
                  <c:v>10882</c:v>
                </c:pt>
                <c:pt idx="10883">
                  <c:v>10883</c:v>
                </c:pt>
                <c:pt idx="10884">
                  <c:v>10884</c:v>
                </c:pt>
                <c:pt idx="10885">
                  <c:v>10885</c:v>
                </c:pt>
                <c:pt idx="10886">
                  <c:v>10886</c:v>
                </c:pt>
                <c:pt idx="10887">
                  <c:v>10887</c:v>
                </c:pt>
                <c:pt idx="10888">
                  <c:v>10888</c:v>
                </c:pt>
                <c:pt idx="10889">
                  <c:v>10889</c:v>
                </c:pt>
                <c:pt idx="10890">
                  <c:v>10890</c:v>
                </c:pt>
                <c:pt idx="10891">
                  <c:v>10891</c:v>
                </c:pt>
                <c:pt idx="10892">
                  <c:v>10892</c:v>
                </c:pt>
                <c:pt idx="10893">
                  <c:v>10893</c:v>
                </c:pt>
                <c:pt idx="10894">
                  <c:v>10894</c:v>
                </c:pt>
                <c:pt idx="10895">
                  <c:v>10895</c:v>
                </c:pt>
                <c:pt idx="10896">
                  <c:v>10896</c:v>
                </c:pt>
                <c:pt idx="10897">
                  <c:v>10897</c:v>
                </c:pt>
                <c:pt idx="10898">
                  <c:v>10898</c:v>
                </c:pt>
                <c:pt idx="10899">
                  <c:v>10899</c:v>
                </c:pt>
                <c:pt idx="10900">
                  <c:v>10900</c:v>
                </c:pt>
                <c:pt idx="10901">
                  <c:v>10901</c:v>
                </c:pt>
                <c:pt idx="10902">
                  <c:v>10902</c:v>
                </c:pt>
                <c:pt idx="10903">
                  <c:v>10903</c:v>
                </c:pt>
                <c:pt idx="10904">
                  <c:v>10904</c:v>
                </c:pt>
                <c:pt idx="10905">
                  <c:v>10905</c:v>
                </c:pt>
                <c:pt idx="10906">
                  <c:v>10906</c:v>
                </c:pt>
                <c:pt idx="10907">
                  <c:v>10907</c:v>
                </c:pt>
                <c:pt idx="10908">
                  <c:v>10908</c:v>
                </c:pt>
                <c:pt idx="10909">
                  <c:v>10909</c:v>
                </c:pt>
                <c:pt idx="10910">
                  <c:v>10910</c:v>
                </c:pt>
                <c:pt idx="10911">
                  <c:v>10911</c:v>
                </c:pt>
                <c:pt idx="10912">
                  <c:v>10912</c:v>
                </c:pt>
                <c:pt idx="10913">
                  <c:v>10913</c:v>
                </c:pt>
                <c:pt idx="10914">
                  <c:v>10914</c:v>
                </c:pt>
                <c:pt idx="10915">
                  <c:v>10915</c:v>
                </c:pt>
                <c:pt idx="10916">
                  <c:v>10916</c:v>
                </c:pt>
                <c:pt idx="10917">
                  <c:v>10917</c:v>
                </c:pt>
                <c:pt idx="10918">
                  <c:v>10918</c:v>
                </c:pt>
                <c:pt idx="10919">
                  <c:v>10919</c:v>
                </c:pt>
                <c:pt idx="10920">
                  <c:v>10920</c:v>
                </c:pt>
                <c:pt idx="10921">
                  <c:v>10921</c:v>
                </c:pt>
                <c:pt idx="10922">
                  <c:v>10922</c:v>
                </c:pt>
                <c:pt idx="10923">
                  <c:v>10923</c:v>
                </c:pt>
                <c:pt idx="10924">
                  <c:v>10924</c:v>
                </c:pt>
                <c:pt idx="10925">
                  <c:v>10925</c:v>
                </c:pt>
                <c:pt idx="10926">
                  <c:v>10926</c:v>
                </c:pt>
                <c:pt idx="10927">
                  <c:v>10927</c:v>
                </c:pt>
                <c:pt idx="10928">
                  <c:v>10928</c:v>
                </c:pt>
                <c:pt idx="10929">
                  <c:v>10929</c:v>
                </c:pt>
                <c:pt idx="10930">
                  <c:v>10930</c:v>
                </c:pt>
                <c:pt idx="10931">
                  <c:v>10931</c:v>
                </c:pt>
                <c:pt idx="10932">
                  <c:v>10932</c:v>
                </c:pt>
                <c:pt idx="10933">
                  <c:v>10933</c:v>
                </c:pt>
                <c:pt idx="10934">
                  <c:v>10934</c:v>
                </c:pt>
                <c:pt idx="10935">
                  <c:v>10935</c:v>
                </c:pt>
                <c:pt idx="10936">
                  <c:v>10936</c:v>
                </c:pt>
                <c:pt idx="10937">
                  <c:v>10937</c:v>
                </c:pt>
                <c:pt idx="10938">
                  <c:v>10938</c:v>
                </c:pt>
                <c:pt idx="10939">
                  <c:v>10939</c:v>
                </c:pt>
                <c:pt idx="10940">
                  <c:v>10940</c:v>
                </c:pt>
                <c:pt idx="10941">
                  <c:v>10941</c:v>
                </c:pt>
                <c:pt idx="10942">
                  <c:v>10942</c:v>
                </c:pt>
                <c:pt idx="10943">
                  <c:v>10943</c:v>
                </c:pt>
                <c:pt idx="10944">
                  <c:v>10944</c:v>
                </c:pt>
                <c:pt idx="10945">
                  <c:v>10945</c:v>
                </c:pt>
                <c:pt idx="10946">
                  <c:v>10946</c:v>
                </c:pt>
                <c:pt idx="10947">
                  <c:v>10947</c:v>
                </c:pt>
                <c:pt idx="10948">
                  <c:v>10948</c:v>
                </c:pt>
                <c:pt idx="10949">
                  <c:v>10949</c:v>
                </c:pt>
                <c:pt idx="10950">
                  <c:v>10950</c:v>
                </c:pt>
                <c:pt idx="10951">
                  <c:v>10951</c:v>
                </c:pt>
                <c:pt idx="10952">
                  <c:v>10952</c:v>
                </c:pt>
                <c:pt idx="10953">
                  <c:v>10953</c:v>
                </c:pt>
                <c:pt idx="10954">
                  <c:v>10954</c:v>
                </c:pt>
                <c:pt idx="10955">
                  <c:v>10955</c:v>
                </c:pt>
                <c:pt idx="10956">
                  <c:v>10956</c:v>
                </c:pt>
                <c:pt idx="10957">
                  <c:v>10957</c:v>
                </c:pt>
                <c:pt idx="10958">
                  <c:v>10958</c:v>
                </c:pt>
                <c:pt idx="10959">
                  <c:v>10959</c:v>
                </c:pt>
                <c:pt idx="10960">
                  <c:v>10960</c:v>
                </c:pt>
                <c:pt idx="10961">
                  <c:v>10961</c:v>
                </c:pt>
                <c:pt idx="10962">
                  <c:v>10962</c:v>
                </c:pt>
                <c:pt idx="10963">
                  <c:v>10963</c:v>
                </c:pt>
                <c:pt idx="10964">
                  <c:v>10964</c:v>
                </c:pt>
                <c:pt idx="10965">
                  <c:v>10965</c:v>
                </c:pt>
                <c:pt idx="10966">
                  <c:v>10966</c:v>
                </c:pt>
                <c:pt idx="10967">
                  <c:v>10967</c:v>
                </c:pt>
                <c:pt idx="10968">
                  <c:v>10968</c:v>
                </c:pt>
                <c:pt idx="10969">
                  <c:v>10969</c:v>
                </c:pt>
                <c:pt idx="10970">
                  <c:v>10970</c:v>
                </c:pt>
                <c:pt idx="10971">
                  <c:v>10971</c:v>
                </c:pt>
                <c:pt idx="10972">
                  <c:v>10972</c:v>
                </c:pt>
                <c:pt idx="10973">
                  <c:v>10973</c:v>
                </c:pt>
                <c:pt idx="10974">
                  <c:v>10974</c:v>
                </c:pt>
                <c:pt idx="10975">
                  <c:v>10975</c:v>
                </c:pt>
                <c:pt idx="10976">
                  <c:v>10976</c:v>
                </c:pt>
                <c:pt idx="10977">
                  <c:v>10977</c:v>
                </c:pt>
                <c:pt idx="10978">
                  <c:v>10978</c:v>
                </c:pt>
                <c:pt idx="10979">
                  <c:v>10979</c:v>
                </c:pt>
                <c:pt idx="10980">
                  <c:v>10980</c:v>
                </c:pt>
                <c:pt idx="10981">
                  <c:v>10981</c:v>
                </c:pt>
                <c:pt idx="10982">
                  <c:v>10982</c:v>
                </c:pt>
                <c:pt idx="10983">
                  <c:v>10983</c:v>
                </c:pt>
                <c:pt idx="10984">
                  <c:v>10984</c:v>
                </c:pt>
                <c:pt idx="10985">
                  <c:v>10985</c:v>
                </c:pt>
                <c:pt idx="10986">
                  <c:v>10986</c:v>
                </c:pt>
                <c:pt idx="10987">
                  <c:v>10987</c:v>
                </c:pt>
                <c:pt idx="10988">
                  <c:v>10988</c:v>
                </c:pt>
                <c:pt idx="10989">
                  <c:v>10989</c:v>
                </c:pt>
                <c:pt idx="10990">
                  <c:v>10990</c:v>
                </c:pt>
                <c:pt idx="10991">
                  <c:v>10991</c:v>
                </c:pt>
                <c:pt idx="10992">
                  <c:v>10992</c:v>
                </c:pt>
                <c:pt idx="10993">
                  <c:v>10993</c:v>
                </c:pt>
                <c:pt idx="10994">
                  <c:v>10994</c:v>
                </c:pt>
                <c:pt idx="10995">
                  <c:v>10995</c:v>
                </c:pt>
                <c:pt idx="10996">
                  <c:v>10996</c:v>
                </c:pt>
                <c:pt idx="10997">
                  <c:v>10997</c:v>
                </c:pt>
                <c:pt idx="10998">
                  <c:v>10998</c:v>
                </c:pt>
                <c:pt idx="10999">
                  <c:v>10999</c:v>
                </c:pt>
                <c:pt idx="11000">
                  <c:v>11000</c:v>
                </c:pt>
                <c:pt idx="11001">
                  <c:v>11001</c:v>
                </c:pt>
                <c:pt idx="11002">
                  <c:v>11002</c:v>
                </c:pt>
                <c:pt idx="11003">
                  <c:v>11003</c:v>
                </c:pt>
                <c:pt idx="11004">
                  <c:v>11004</c:v>
                </c:pt>
                <c:pt idx="11005">
                  <c:v>11005</c:v>
                </c:pt>
                <c:pt idx="11006">
                  <c:v>11006</c:v>
                </c:pt>
                <c:pt idx="11007">
                  <c:v>11007</c:v>
                </c:pt>
                <c:pt idx="11008">
                  <c:v>11008</c:v>
                </c:pt>
                <c:pt idx="11009">
                  <c:v>11009</c:v>
                </c:pt>
                <c:pt idx="11010">
                  <c:v>11010</c:v>
                </c:pt>
                <c:pt idx="11011">
                  <c:v>11011</c:v>
                </c:pt>
                <c:pt idx="11012">
                  <c:v>11012</c:v>
                </c:pt>
                <c:pt idx="11013">
                  <c:v>11013</c:v>
                </c:pt>
                <c:pt idx="11014">
                  <c:v>11014</c:v>
                </c:pt>
                <c:pt idx="11015">
                  <c:v>11015</c:v>
                </c:pt>
                <c:pt idx="11016">
                  <c:v>11016</c:v>
                </c:pt>
                <c:pt idx="11017">
                  <c:v>11017</c:v>
                </c:pt>
                <c:pt idx="11018">
                  <c:v>11018</c:v>
                </c:pt>
                <c:pt idx="11019">
                  <c:v>11019</c:v>
                </c:pt>
                <c:pt idx="11020">
                  <c:v>11020</c:v>
                </c:pt>
                <c:pt idx="11021">
                  <c:v>11021</c:v>
                </c:pt>
                <c:pt idx="11022">
                  <c:v>11022</c:v>
                </c:pt>
                <c:pt idx="11023">
                  <c:v>11023</c:v>
                </c:pt>
                <c:pt idx="11024">
                  <c:v>11024</c:v>
                </c:pt>
                <c:pt idx="11025">
                  <c:v>11025</c:v>
                </c:pt>
                <c:pt idx="11026">
                  <c:v>11026</c:v>
                </c:pt>
                <c:pt idx="11027">
                  <c:v>11027</c:v>
                </c:pt>
                <c:pt idx="11028">
                  <c:v>11028</c:v>
                </c:pt>
                <c:pt idx="11029">
                  <c:v>11029</c:v>
                </c:pt>
                <c:pt idx="11030">
                  <c:v>11030</c:v>
                </c:pt>
                <c:pt idx="11031">
                  <c:v>11031</c:v>
                </c:pt>
                <c:pt idx="11032">
                  <c:v>11032</c:v>
                </c:pt>
                <c:pt idx="11033">
                  <c:v>11033</c:v>
                </c:pt>
                <c:pt idx="11034">
                  <c:v>11034</c:v>
                </c:pt>
                <c:pt idx="11035">
                  <c:v>11035</c:v>
                </c:pt>
                <c:pt idx="11036">
                  <c:v>11036</c:v>
                </c:pt>
                <c:pt idx="11037">
                  <c:v>11037</c:v>
                </c:pt>
                <c:pt idx="11038">
                  <c:v>11038</c:v>
                </c:pt>
                <c:pt idx="11039">
                  <c:v>11039</c:v>
                </c:pt>
                <c:pt idx="11040">
                  <c:v>11040</c:v>
                </c:pt>
                <c:pt idx="11041">
                  <c:v>11041</c:v>
                </c:pt>
                <c:pt idx="11042">
                  <c:v>11042</c:v>
                </c:pt>
                <c:pt idx="11043">
                  <c:v>11043</c:v>
                </c:pt>
                <c:pt idx="11044">
                  <c:v>11044</c:v>
                </c:pt>
                <c:pt idx="11045">
                  <c:v>11045</c:v>
                </c:pt>
                <c:pt idx="11046">
                  <c:v>11046</c:v>
                </c:pt>
                <c:pt idx="11047">
                  <c:v>11047</c:v>
                </c:pt>
                <c:pt idx="11048">
                  <c:v>11048</c:v>
                </c:pt>
                <c:pt idx="11049">
                  <c:v>11049</c:v>
                </c:pt>
                <c:pt idx="11050">
                  <c:v>11050</c:v>
                </c:pt>
                <c:pt idx="11051">
                  <c:v>11051</c:v>
                </c:pt>
                <c:pt idx="11052">
                  <c:v>11052</c:v>
                </c:pt>
                <c:pt idx="11053">
                  <c:v>11053</c:v>
                </c:pt>
                <c:pt idx="11054">
                  <c:v>11054</c:v>
                </c:pt>
                <c:pt idx="11055">
                  <c:v>11055</c:v>
                </c:pt>
                <c:pt idx="11056">
                  <c:v>11056</c:v>
                </c:pt>
                <c:pt idx="11057">
                  <c:v>11057</c:v>
                </c:pt>
                <c:pt idx="11058">
                  <c:v>11058</c:v>
                </c:pt>
                <c:pt idx="11059">
                  <c:v>11059</c:v>
                </c:pt>
                <c:pt idx="11060">
                  <c:v>11060</c:v>
                </c:pt>
                <c:pt idx="11061">
                  <c:v>11061</c:v>
                </c:pt>
                <c:pt idx="11062">
                  <c:v>11062</c:v>
                </c:pt>
                <c:pt idx="11063">
                  <c:v>11063</c:v>
                </c:pt>
                <c:pt idx="11064">
                  <c:v>11064</c:v>
                </c:pt>
                <c:pt idx="11065">
                  <c:v>11065</c:v>
                </c:pt>
                <c:pt idx="11066">
                  <c:v>11066</c:v>
                </c:pt>
                <c:pt idx="11067">
                  <c:v>11067</c:v>
                </c:pt>
                <c:pt idx="11068">
                  <c:v>11068</c:v>
                </c:pt>
                <c:pt idx="11069">
                  <c:v>11069</c:v>
                </c:pt>
                <c:pt idx="11070">
                  <c:v>11070</c:v>
                </c:pt>
                <c:pt idx="11071">
                  <c:v>11071</c:v>
                </c:pt>
                <c:pt idx="11072">
                  <c:v>11072</c:v>
                </c:pt>
                <c:pt idx="11073">
                  <c:v>11073</c:v>
                </c:pt>
                <c:pt idx="11074">
                  <c:v>11074</c:v>
                </c:pt>
                <c:pt idx="11075">
                  <c:v>11075</c:v>
                </c:pt>
                <c:pt idx="11076">
                  <c:v>11076</c:v>
                </c:pt>
                <c:pt idx="11077">
                  <c:v>11077</c:v>
                </c:pt>
                <c:pt idx="11078">
                  <c:v>11078</c:v>
                </c:pt>
                <c:pt idx="11079">
                  <c:v>11079</c:v>
                </c:pt>
                <c:pt idx="11080">
                  <c:v>11080</c:v>
                </c:pt>
                <c:pt idx="11081">
                  <c:v>11081</c:v>
                </c:pt>
                <c:pt idx="11082">
                  <c:v>11082</c:v>
                </c:pt>
                <c:pt idx="11083">
                  <c:v>11083</c:v>
                </c:pt>
                <c:pt idx="11084">
                  <c:v>11084</c:v>
                </c:pt>
                <c:pt idx="11085">
                  <c:v>11085</c:v>
                </c:pt>
                <c:pt idx="11086">
                  <c:v>11086</c:v>
                </c:pt>
                <c:pt idx="11087">
                  <c:v>11087</c:v>
                </c:pt>
                <c:pt idx="11088">
                  <c:v>11088</c:v>
                </c:pt>
                <c:pt idx="11089">
                  <c:v>11089</c:v>
                </c:pt>
                <c:pt idx="11090">
                  <c:v>11090</c:v>
                </c:pt>
                <c:pt idx="11091">
                  <c:v>11091</c:v>
                </c:pt>
                <c:pt idx="11092">
                  <c:v>11092</c:v>
                </c:pt>
                <c:pt idx="11093">
                  <c:v>11093</c:v>
                </c:pt>
                <c:pt idx="11094">
                  <c:v>11094</c:v>
                </c:pt>
                <c:pt idx="11095">
                  <c:v>11095</c:v>
                </c:pt>
                <c:pt idx="11096">
                  <c:v>11096</c:v>
                </c:pt>
                <c:pt idx="11097">
                  <c:v>11097</c:v>
                </c:pt>
                <c:pt idx="11098">
                  <c:v>11098</c:v>
                </c:pt>
                <c:pt idx="11099">
                  <c:v>11099</c:v>
                </c:pt>
                <c:pt idx="11100">
                  <c:v>11100</c:v>
                </c:pt>
                <c:pt idx="11101">
                  <c:v>11101</c:v>
                </c:pt>
                <c:pt idx="11102">
                  <c:v>11102</c:v>
                </c:pt>
                <c:pt idx="11103">
                  <c:v>11103</c:v>
                </c:pt>
                <c:pt idx="11104">
                  <c:v>11104</c:v>
                </c:pt>
                <c:pt idx="11105">
                  <c:v>11105</c:v>
                </c:pt>
                <c:pt idx="11106">
                  <c:v>11106</c:v>
                </c:pt>
                <c:pt idx="11107">
                  <c:v>11107</c:v>
                </c:pt>
                <c:pt idx="11108">
                  <c:v>11108</c:v>
                </c:pt>
                <c:pt idx="11109">
                  <c:v>11109</c:v>
                </c:pt>
                <c:pt idx="11110">
                  <c:v>11110</c:v>
                </c:pt>
                <c:pt idx="11111">
                  <c:v>11111</c:v>
                </c:pt>
                <c:pt idx="11112">
                  <c:v>11112</c:v>
                </c:pt>
                <c:pt idx="11113">
                  <c:v>11113</c:v>
                </c:pt>
                <c:pt idx="11114">
                  <c:v>11114</c:v>
                </c:pt>
                <c:pt idx="11115">
                  <c:v>11115</c:v>
                </c:pt>
                <c:pt idx="11116">
                  <c:v>11116</c:v>
                </c:pt>
                <c:pt idx="11117">
                  <c:v>11117</c:v>
                </c:pt>
                <c:pt idx="11118">
                  <c:v>11118</c:v>
                </c:pt>
                <c:pt idx="11119">
                  <c:v>11119</c:v>
                </c:pt>
                <c:pt idx="11120">
                  <c:v>11120</c:v>
                </c:pt>
                <c:pt idx="11121">
                  <c:v>11121</c:v>
                </c:pt>
                <c:pt idx="11122">
                  <c:v>11122</c:v>
                </c:pt>
                <c:pt idx="11123">
                  <c:v>11123</c:v>
                </c:pt>
                <c:pt idx="11124">
                  <c:v>11124</c:v>
                </c:pt>
                <c:pt idx="11125">
                  <c:v>11125</c:v>
                </c:pt>
                <c:pt idx="11126">
                  <c:v>11126</c:v>
                </c:pt>
                <c:pt idx="11127">
                  <c:v>11127</c:v>
                </c:pt>
                <c:pt idx="11128">
                  <c:v>11128</c:v>
                </c:pt>
                <c:pt idx="11129">
                  <c:v>11129</c:v>
                </c:pt>
                <c:pt idx="11130">
                  <c:v>11130</c:v>
                </c:pt>
                <c:pt idx="11131">
                  <c:v>11131</c:v>
                </c:pt>
                <c:pt idx="11132">
                  <c:v>11132</c:v>
                </c:pt>
                <c:pt idx="11133">
                  <c:v>11133</c:v>
                </c:pt>
                <c:pt idx="11134">
                  <c:v>11134</c:v>
                </c:pt>
                <c:pt idx="11135">
                  <c:v>11135</c:v>
                </c:pt>
                <c:pt idx="11136">
                  <c:v>11136</c:v>
                </c:pt>
                <c:pt idx="11137">
                  <c:v>11137</c:v>
                </c:pt>
                <c:pt idx="11138">
                  <c:v>11138</c:v>
                </c:pt>
                <c:pt idx="11139">
                  <c:v>11139</c:v>
                </c:pt>
                <c:pt idx="11140">
                  <c:v>11140</c:v>
                </c:pt>
                <c:pt idx="11141">
                  <c:v>11141</c:v>
                </c:pt>
                <c:pt idx="11142">
                  <c:v>11142</c:v>
                </c:pt>
                <c:pt idx="11143">
                  <c:v>11143</c:v>
                </c:pt>
                <c:pt idx="11144">
                  <c:v>11144</c:v>
                </c:pt>
                <c:pt idx="11145">
                  <c:v>11145</c:v>
                </c:pt>
                <c:pt idx="11146">
                  <c:v>11146</c:v>
                </c:pt>
                <c:pt idx="11147">
                  <c:v>11147</c:v>
                </c:pt>
                <c:pt idx="11148">
                  <c:v>11148</c:v>
                </c:pt>
                <c:pt idx="11149">
                  <c:v>11149</c:v>
                </c:pt>
                <c:pt idx="11150">
                  <c:v>11150</c:v>
                </c:pt>
                <c:pt idx="11151">
                  <c:v>11151</c:v>
                </c:pt>
                <c:pt idx="11152">
                  <c:v>11152</c:v>
                </c:pt>
                <c:pt idx="11153">
                  <c:v>11153</c:v>
                </c:pt>
                <c:pt idx="11154">
                  <c:v>11154</c:v>
                </c:pt>
                <c:pt idx="11155">
                  <c:v>11155</c:v>
                </c:pt>
                <c:pt idx="11156">
                  <c:v>11156</c:v>
                </c:pt>
                <c:pt idx="11157">
                  <c:v>11157</c:v>
                </c:pt>
                <c:pt idx="11158">
                  <c:v>11158</c:v>
                </c:pt>
                <c:pt idx="11159">
                  <c:v>11159</c:v>
                </c:pt>
                <c:pt idx="11160">
                  <c:v>11160</c:v>
                </c:pt>
                <c:pt idx="11161">
                  <c:v>11161</c:v>
                </c:pt>
                <c:pt idx="11162">
                  <c:v>11162</c:v>
                </c:pt>
                <c:pt idx="11163">
                  <c:v>11163</c:v>
                </c:pt>
                <c:pt idx="11164">
                  <c:v>11164</c:v>
                </c:pt>
                <c:pt idx="11165">
                  <c:v>11165</c:v>
                </c:pt>
                <c:pt idx="11166">
                  <c:v>11166</c:v>
                </c:pt>
                <c:pt idx="11167">
                  <c:v>11167</c:v>
                </c:pt>
                <c:pt idx="11168">
                  <c:v>11168</c:v>
                </c:pt>
                <c:pt idx="11169">
                  <c:v>11169</c:v>
                </c:pt>
                <c:pt idx="11170">
                  <c:v>11170</c:v>
                </c:pt>
                <c:pt idx="11171">
                  <c:v>11171</c:v>
                </c:pt>
                <c:pt idx="11172">
                  <c:v>11172</c:v>
                </c:pt>
                <c:pt idx="11173">
                  <c:v>11173</c:v>
                </c:pt>
                <c:pt idx="11174">
                  <c:v>11174</c:v>
                </c:pt>
                <c:pt idx="11175">
                  <c:v>11175</c:v>
                </c:pt>
                <c:pt idx="11176">
                  <c:v>11176</c:v>
                </c:pt>
                <c:pt idx="11177">
                  <c:v>11177</c:v>
                </c:pt>
                <c:pt idx="11178">
                  <c:v>11178</c:v>
                </c:pt>
                <c:pt idx="11179">
                  <c:v>11179</c:v>
                </c:pt>
                <c:pt idx="11180">
                  <c:v>11180</c:v>
                </c:pt>
                <c:pt idx="11181">
                  <c:v>11181</c:v>
                </c:pt>
                <c:pt idx="11182">
                  <c:v>11182</c:v>
                </c:pt>
                <c:pt idx="11183">
                  <c:v>11183</c:v>
                </c:pt>
                <c:pt idx="11184">
                  <c:v>11184</c:v>
                </c:pt>
                <c:pt idx="11185">
                  <c:v>11185</c:v>
                </c:pt>
                <c:pt idx="11186">
                  <c:v>11186</c:v>
                </c:pt>
                <c:pt idx="11187">
                  <c:v>11187</c:v>
                </c:pt>
                <c:pt idx="11188">
                  <c:v>11188</c:v>
                </c:pt>
                <c:pt idx="11189">
                  <c:v>11189</c:v>
                </c:pt>
                <c:pt idx="11190">
                  <c:v>11190</c:v>
                </c:pt>
                <c:pt idx="11191">
                  <c:v>11191</c:v>
                </c:pt>
                <c:pt idx="11192">
                  <c:v>11192</c:v>
                </c:pt>
                <c:pt idx="11193">
                  <c:v>11193</c:v>
                </c:pt>
                <c:pt idx="11194">
                  <c:v>11194</c:v>
                </c:pt>
                <c:pt idx="11195">
                  <c:v>11195</c:v>
                </c:pt>
                <c:pt idx="11196">
                  <c:v>11196</c:v>
                </c:pt>
                <c:pt idx="11197">
                  <c:v>11197</c:v>
                </c:pt>
                <c:pt idx="11198">
                  <c:v>11198</c:v>
                </c:pt>
                <c:pt idx="11199">
                  <c:v>11199</c:v>
                </c:pt>
                <c:pt idx="11200">
                  <c:v>11200</c:v>
                </c:pt>
                <c:pt idx="11201">
                  <c:v>11201</c:v>
                </c:pt>
                <c:pt idx="11202">
                  <c:v>11202</c:v>
                </c:pt>
                <c:pt idx="11203">
                  <c:v>11203</c:v>
                </c:pt>
                <c:pt idx="11204">
                  <c:v>11204</c:v>
                </c:pt>
                <c:pt idx="11205">
                  <c:v>11205</c:v>
                </c:pt>
                <c:pt idx="11206">
                  <c:v>11206</c:v>
                </c:pt>
                <c:pt idx="11207">
                  <c:v>11207</c:v>
                </c:pt>
                <c:pt idx="11208">
                  <c:v>11208</c:v>
                </c:pt>
                <c:pt idx="11209">
                  <c:v>11209</c:v>
                </c:pt>
                <c:pt idx="11210">
                  <c:v>11210</c:v>
                </c:pt>
                <c:pt idx="11211">
                  <c:v>11211</c:v>
                </c:pt>
                <c:pt idx="11212">
                  <c:v>11212</c:v>
                </c:pt>
                <c:pt idx="11213">
                  <c:v>11213</c:v>
                </c:pt>
                <c:pt idx="11214">
                  <c:v>11214</c:v>
                </c:pt>
                <c:pt idx="11215">
                  <c:v>11215</c:v>
                </c:pt>
                <c:pt idx="11216">
                  <c:v>11216</c:v>
                </c:pt>
                <c:pt idx="11217">
                  <c:v>11217</c:v>
                </c:pt>
                <c:pt idx="11218">
                  <c:v>11218</c:v>
                </c:pt>
                <c:pt idx="11219">
                  <c:v>11219</c:v>
                </c:pt>
                <c:pt idx="11220">
                  <c:v>11220</c:v>
                </c:pt>
                <c:pt idx="11221">
                  <c:v>11221</c:v>
                </c:pt>
                <c:pt idx="11222">
                  <c:v>11222</c:v>
                </c:pt>
                <c:pt idx="11223">
                  <c:v>11223</c:v>
                </c:pt>
                <c:pt idx="11224">
                  <c:v>11224</c:v>
                </c:pt>
                <c:pt idx="11225">
                  <c:v>11225</c:v>
                </c:pt>
                <c:pt idx="11226">
                  <c:v>11226</c:v>
                </c:pt>
                <c:pt idx="11227">
                  <c:v>11227</c:v>
                </c:pt>
                <c:pt idx="11228">
                  <c:v>11228</c:v>
                </c:pt>
                <c:pt idx="11229">
                  <c:v>11229</c:v>
                </c:pt>
                <c:pt idx="11230">
                  <c:v>11230</c:v>
                </c:pt>
                <c:pt idx="11231">
                  <c:v>11231</c:v>
                </c:pt>
                <c:pt idx="11232">
                  <c:v>11232</c:v>
                </c:pt>
                <c:pt idx="11233">
                  <c:v>11233</c:v>
                </c:pt>
                <c:pt idx="11234">
                  <c:v>11234</c:v>
                </c:pt>
                <c:pt idx="11235">
                  <c:v>11235</c:v>
                </c:pt>
                <c:pt idx="11236">
                  <c:v>11236</c:v>
                </c:pt>
                <c:pt idx="11237">
                  <c:v>11237</c:v>
                </c:pt>
                <c:pt idx="11238">
                  <c:v>11238</c:v>
                </c:pt>
                <c:pt idx="11239">
                  <c:v>11239</c:v>
                </c:pt>
                <c:pt idx="11240">
                  <c:v>11240</c:v>
                </c:pt>
                <c:pt idx="11241">
                  <c:v>11241</c:v>
                </c:pt>
                <c:pt idx="11242">
                  <c:v>11242</c:v>
                </c:pt>
                <c:pt idx="11243">
                  <c:v>11243</c:v>
                </c:pt>
                <c:pt idx="11244">
                  <c:v>11244</c:v>
                </c:pt>
                <c:pt idx="11245">
                  <c:v>11245</c:v>
                </c:pt>
                <c:pt idx="11246">
                  <c:v>11246</c:v>
                </c:pt>
                <c:pt idx="11247">
                  <c:v>11247</c:v>
                </c:pt>
                <c:pt idx="11248">
                  <c:v>11248</c:v>
                </c:pt>
                <c:pt idx="11249">
                  <c:v>11249</c:v>
                </c:pt>
                <c:pt idx="11250">
                  <c:v>11250</c:v>
                </c:pt>
                <c:pt idx="11251">
                  <c:v>11251</c:v>
                </c:pt>
                <c:pt idx="11252">
                  <c:v>11252</c:v>
                </c:pt>
                <c:pt idx="11253">
                  <c:v>11253</c:v>
                </c:pt>
                <c:pt idx="11254">
                  <c:v>11254</c:v>
                </c:pt>
                <c:pt idx="11255">
                  <c:v>11255</c:v>
                </c:pt>
                <c:pt idx="11256">
                  <c:v>11256</c:v>
                </c:pt>
                <c:pt idx="11257">
                  <c:v>11257</c:v>
                </c:pt>
                <c:pt idx="11258">
                  <c:v>11258</c:v>
                </c:pt>
                <c:pt idx="11259">
                  <c:v>11259</c:v>
                </c:pt>
                <c:pt idx="11260">
                  <c:v>11260</c:v>
                </c:pt>
                <c:pt idx="11261">
                  <c:v>11261</c:v>
                </c:pt>
                <c:pt idx="11262">
                  <c:v>11262</c:v>
                </c:pt>
                <c:pt idx="11263">
                  <c:v>11263</c:v>
                </c:pt>
                <c:pt idx="11264">
                  <c:v>11264</c:v>
                </c:pt>
                <c:pt idx="11265">
                  <c:v>11265</c:v>
                </c:pt>
                <c:pt idx="11266">
                  <c:v>11266</c:v>
                </c:pt>
                <c:pt idx="11267">
                  <c:v>11267</c:v>
                </c:pt>
                <c:pt idx="11268">
                  <c:v>11268</c:v>
                </c:pt>
                <c:pt idx="11269">
                  <c:v>11269</c:v>
                </c:pt>
                <c:pt idx="11270">
                  <c:v>11270</c:v>
                </c:pt>
                <c:pt idx="11271">
                  <c:v>11271</c:v>
                </c:pt>
                <c:pt idx="11272">
                  <c:v>11272</c:v>
                </c:pt>
                <c:pt idx="11273">
                  <c:v>11273</c:v>
                </c:pt>
                <c:pt idx="11274">
                  <c:v>11274</c:v>
                </c:pt>
                <c:pt idx="11275">
                  <c:v>11275</c:v>
                </c:pt>
                <c:pt idx="11276">
                  <c:v>11276</c:v>
                </c:pt>
                <c:pt idx="11277">
                  <c:v>11277</c:v>
                </c:pt>
                <c:pt idx="11278">
                  <c:v>11278</c:v>
                </c:pt>
                <c:pt idx="11279">
                  <c:v>11279</c:v>
                </c:pt>
                <c:pt idx="11280">
                  <c:v>11280</c:v>
                </c:pt>
                <c:pt idx="11281">
                  <c:v>11281</c:v>
                </c:pt>
                <c:pt idx="11282">
                  <c:v>11282</c:v>
                </c:pt>
                <c:pt idx="11283">
                  <c:v>11283</c:v>
                </c:pt>
                <c:pt idx="11284">
                  <c:v>11284</c:v>
                </c:pt>
                <c:pt idx="11285">
                  <c:v>11285</c:v>
                </c:pt>
                <c:pt idx="11286">
                  <c:v>11286</c:v>
                </c:pt>
                <c:pt idx="11287">
                  <c:v>11287</c:v>
                </c:pt>
                <c:pt idx="11288">
                  <c:v>11288</c:v>
                </c:pt>
                <c:pt idx="11289">
                  <c:v>11289</c:v>
                </c:pt>
                <c:pt idx="11290">
                  <c:v>11290</c:v>
                </c:pt>
                <c:pt idx="11291">
                  <c:v>11291</c:v>
                </c:pt>
                <c:pt idx="11292">
                  <c:v>11292</c:v>
                </c:pt>
                <c:pt idx="11293">
                  <c:v>11293</c:v>
                </c:pt>
                <c:pt idx="11294">
                  <c:v>11294</c:v>
                </c:pt>
                <c:pt idx="11295">
                  <c:v>11295</c:v>
                </c:pt>
                <c:pt idx="11296">
                  <c:v>11296</c:v>
                </c:pt>
                <c:pt idx="11297">
                  <c:v>11297</c:v>
                </c:pt>
                <c:pt idx="11298">
                  <c:v>11298</c:v>
                </c:pt>
                <c:pt idx="11299">
                  <c:v>11299</c:v>
                </c:pt>
                <c:pt idx="11300">
                  <c:v>11300</c:v>
                </c:pt>
                <c:pt idx="11301">
                  <c:v>11301</c:v>
                </c:pt>
                <c:pt idx="11302">
                  <c:v>11302</c:v>
                </c:pt>
                <c:pt idx="11303">
                  <c:v>11303</c:v>
                </c:pt>
                <c:pt idx="11304">
                  <c:v>11304</c:v>
                </c:pt>
                <c:pt idx="11305">
                  <c:v>11305</c:v>
                </c:pt>
                <c:pt idx="11306">
                  <c:v>11306</c:v>
                </c:pt>
                <c:pt idx="11307">
                  <c:v>11307</c:v>
                </c:pt>
                <c:pt idx="11308">
                  <c:v>11308</c:v>
                </c:pt>
                <c:pt idx="11309">
                  <c:v>11309</c:v>
                </c:pt>
                <c:pt idx="11310">
                  <c:v>11310</c:v>
                </c:pt>
                <c:pt idx="11311">
                  <c:v>11311</c:v>
                </c:pt>
                <c:pt idx="11312">
                  <c:v>11312</c:v>
                </c:pt>
                <c:pt idx="11313">
                  <c:v>11313</c:v>
                </c:pt>
                <c:pt idx="11314">
                  <c:v>11314</c:v>
                </c:pt>
                <c:pt idx="11315">
                  <c:v>11315</c:v>
                </c:pt>
                <c:pt idx="11316">
                  <c:v>11316</c:v>
                </c:pt>
                <c:pt idx="11317">
                  <c:v>11317</c:v>
                </c:pt>
                <c:pt idx="11318">
                  <c:v>11318</c:v>
                </c:pt>
                <c:pt idx="11319">
                  <c:v>11319</c:v>
                </c:pt>
                <c:pt idx="11320">
                  <c:v>11320</c:v>
                </c:pt>
                <c:pt idx="11321">
                  <c:v>11321</c:v>
                </c:pt>
                <c:pt idx="11322">
                  <c:v>11322</c:v>
                </c:pt>
                <c:pt idx="11323">
                  <c:v>11323</c:v>
                </c:pt>
                <c:pt idx="11324">
                  <c:v>11324</c:v>
                </c:pt>
                <c:pt idx="11325">
                  <c:v>11325</c:v>
                </c:pt>
                <c:pt idx="11326">
                  <c:v>11326</c:v>
                </c:pt>
                <c:pt idx="11327">
                  <c:v>11327</c:v>
                </c:pt>
                <c:pt idx="11328">
                  <c:v>11328</c:v>
                </c:pt>
                <c:pt idx="11329">
                  <c:v>11329</c:v>
                </c:pt>
                <c:pt idx="11330">
                  <c:v>11330</c:v>
                </c:pt>
                <c:pt idx="11331">
                  <c:v>11331</c:v>
                </c:pt>
                <c:pt idx="11332">
                  <c:v>11332</c:v>
                </c:pt>
                <c:pt idx="11333">
                  <c:v>11333</c:v>
                </c:pt>
                <c:pt idx="11334">
                  <c:v>11334</c:v>
                </c:pt>
                <c:pt idx="11335">
                  <c:v>11335</c:v>
                </c:pt>
                <c:pt idx="11336">
                  <c:v>11336</c:v>
                </c:pt>
                <c:pt idx="11337">
                  <c:v>11337</c:v>
                </c:pt>
                <c:pt idx="11338">
                  <c:v>11338</c:v>
                </c:pt>
                <c:pt idx="11339">
                  <c:v>11339</c:v>
                </c:pt>
                <c:pt idx="11340">
                  <c:v>11340</c:v>
                </c:pt>
                <c:pt idx="11341">
                  <c:v>11341</c:v>
                </c:pt>
                <c:pt idx="11342">
                  <c:v>11342</c:v>
                </c:pt>
                <c:pt idx="11343">
                  <c:v>11343</c:v>
                </c:pt>
                <c:pt idx="11344">
                  <c:v>11344</c:v>
                </c:pt>
                <c:pt idx="11345">
                  <c:v>11345</c:v>
                </c:pt>
                <c:pt idx="11346">
                  <c:v>11346</c:v>
                </c:pt>
                <c:pt idx="11347">
                  <c:v>11347</c:v>
                </c:pt>
                <c:pt idx="11348">
                  <c:v>11348</c:v>
                </c:pt>
                <c:pt idx="11349">
                  <c:v>11349</c:v>
                </c:pt>
                <c:pt idx="11350">
                  <c:v>11350</c:v>
                </c:pt>
                <c:pt idx="11351">
                  <c:v>11351</c:v>
                </c:pt>
                <c:pt idx="11352">
                  <c:v>11352</c:v>
                </c:pt>
                <c:pt idx="11353">
                  <c:v>11353</c:v>
                </c:pt>
                <c:pt idx="11354">
                  <c:v>11354</c:v>
                </c:pt>
                <c:pt idx="11355">
                  <c:v>11355</c:v>
                </c:pt>
                <c:pt idx="11356">
                  <c:v>11356</c:v>
                </c:pt>
                <c:pt idx="11357">
                  <c:v>11357</c:v>
                </c:pt>
                <c:pt idx="11358">
                  <c:v>11358</c:v>
                </c:pt>
                <c:pt idx="11359">
                  <c:v>11359</c:v>
                </c:pt>
                <c:pt idx="11360">
                  <c:v>11360</c:v>
                </c:pt>
                <c:pt idx="11361">
                  <c:v>11361</c:v>
                </c:pt>
                <c:pt idx="11362">
                  <c:v>11362</c:v>
                </c:pt>
                <c:pt idx="11363">
                  <c:v>11363</c:v>
                </c:pt>
                <c:pt idx="11364">
                  <c:v>11364</c:v>
                </c:pt>
                <c:pt idx="11365">
                  <c:v>11365</c:v>
                </c:pt>
                <c:pt idx="11366">
                  <c:v>11366</c:v>
                </c:pt>
                <c:pt idx="11367">
                  <c:v>11367</c:v>
                </c:pt>
                <c:pt idx="11368">
                  <c:v>11368</c:v>
                </c:pt>
                <c:pt idx="11369">
                  <c:v>11369</c:v>
                </c:pt>
                <c:pt idx="11370">
                  <c:v>11370</c:v>
                </c:pt>
                <c:pt idx="11371">
                  <c:v>11371</c:v>
                </c:pt>
                <c:pt idx="11372">
                  <c:v>11372</c:v>
                </c:pt>
                <c:pt idx="11373">
                  <c:v>11373</c:v>
                </c:pt>
                <c:pt idx="11374">
                  <c:v>11374</c:v>
                </c:pt>
                <c:pt idx="11375">
                  <c:v>11375</c:v>
                </c:pt>
                <c:pt idx="11376">
                  <c:v>11376</c:v>
                </c:pt>
                <c:pt idx="11377">
                  <c:v>11377</c:v>
                </c:pt>
                <c:pt idx="11378">
                  <c:v>11378</c:v>
                </c:pt>
                <c:pt idx="11379">
                  <c:v>11379</c:v>
                </c:pt>
                <c:pt idx="11380">
                  <c:v>11380</c:v>
                </c:pt>
                <c:pt idx="11381">
                  <c:v>11381</c:v>
                </c:pt>
                <c:pt idx="11382">
                  <c:v>11382</c:v>
                </c:pt>
                <c:pt idx="11383">
                  <c:v>11383</c:v>
                </c:pt>
                <c:pt idx="11384">
                  <c:v>11384</c:v>
                </c:pt>
                <c:pt idx="11385">
                  <c:v>11385</c:v>
                </c:pt>
                <c:pt idx="11386">
                  <c:v>11386</c:v>
                </c:pt>
                <c:pt idx="11387">
                  <c:v>11387</c:v>
                </c:pt>
                <c:pt idx="11388">
                  <c:v>11388</c:v>
                </c:pt>
                <c:pt idx="11389">
                  <c:v>11389</c:v>
                </c:pt>
                <c:pt idx="11390">
                  <c:v>11390</c:v>
                </c:pt>
                <c:pt idx="11391">
                  <c:v>11391</c:v>
                </c:pt>
                <c:pt idx="11392">
                  <c:v>11392</c:v>
                </c:pt>
                <c:pt idx="11393">
                  <c:v>11393</c:v>
                </c:pt>
                <c:pt idx="11394">
                  <c:v>11394</c:v>
                </c:pt>
                <c:pt idx="11395">
                  <c:v>11395</c:v>
                </c:pt>
                <c:pt idx="11396">
                  <c:v>11396</c:v>
                </c:pt>
                <c:pt idx="11397">
                  <c:v>11397</c:v>
                </c:pt>
                <c:pt idx="11398">
                  <c:v>11398</c:v>
                </c:pt>
                <c:pt idx="11399">
                  <c:v>11399</c:v>
                </c:pt>
                <c:pt idx="11400">
                  <c:v>11400</c:v>
                </c:pt>
                <c:pt idx="11401">
                  <c:v>11401</c:v>
                </c:pt>
                <c:pt idx="11402">
                  <c:v>11402</c:v>
                </c:pt>
                <c:pt idx="11403">
                  <c:v>11403</c:v>
                </c:pt>
                <c:pt idx="11404">
                  <c:v>11404</c:v>
                </c:pt>
                <c:pt idx="11405">
                  <c:v>11405</c:v>
                </c:pt>
                <c:pt idx="11406">
                  <c:v>11406</c:v>
                </c:pt>
                <c:pt idx="11407">
                  <c:v>11407</c:v>
                </c:pt>
                <c:pt idx="11408">
                  <c:v>11408</c:v>
                </c:pt>
                <c:pt idx="11409">
                  <c:v>11409</c:v>
                </c:pt>
                <c:pt idx="11410">
                  <c:v>11410</c:v>
                </c:pt>
                <c:pt idx="11411">
                  <c:v>11411</c:v>
                </c:pt>
                <c:pt idx="11412">
                  <c:v>11412</c:v>
                </c:pt>
                <c:pt idx="11413">
                  <c:v>11413</c:v>
                </c:pt>
                <c:pt idx="11414">
                  <c:v>11414</c:v>
                </c:pt>
                <c:pt idx="11415">
                  <c:v>11415</c:v>
                </c:pt>
                <c:pt idx="11416">
                  <c:v>11416</c:v>
                </c:pt>
                <c:pt idx="11417">
                  <c:v>11417</c:v>
                </c:pt>
                <c:pt idx="11418">
                  <c:v>11418</c:v>
                </c:pt>
                <c:pt idx="11419">
                  <c:v>11419</c:v>
                </c:pt>
                <c:pt idx="11420">
                  <c:v>11420</c:v>
                </c:pt>
                <c:pt idx="11421">
                  <c:v>11421</c:v>
                </c:pt>
                <c:pt idx="11422">
                  <c:v>11422</c:v>
                </c:pt>
                <c:pt idx="11423">
                  <c:v>11423</c:v>
                </c:pt>
                <c:pt idx="11424">
                  <c:v>11424</c:v>
                </c:pt>
                <c:pt idx="11425">
                  <c:v>11425</c:v>
                </c:pt>
                <c:pt idx="11426">
                  <c:v>11426</c:v>
                </c:pt>
                <c:pt idx="11427">
                  <c:v>11427</c:v>
                </c:pt>
                <c:pt idx="11428">
                  <c:v>11428</c:v>
                </c:pt>
                <c:pt idx="11429">
                  <c:v>11429</c:v>
                </c:pt>
                <c:pt idx="11430">
                  <c:v>11430</c:v>
                </c:pt>
                <c:pt idx="11431">
                  <c:v>11431</c:v>
                </c:pt>
                <c:pt idx="11432">
                  <c:v>11432</c:v>
                </c:pt>
                <c:pt idx="11433">
                  <c:v>11433</c:v>
                </c:pt>
                <c:pt idx="11434">
                  <c:v>11434</c:v>
                </c:pt>
                <c:pt idx="11435">
                  <c:v>11435</c:v>
                </c:pt>
                <c:pt idx="11436">
                  <c:v>11436</c:v>
                </c:pt>
                <c:pt idx="11437">
                  <c:v>11437</c:v>
                </c:pt>
                <c:pt idx="11438">
                  <c:v>11438</c:v>
                </c:pt>
                <c:pt idx="11439">
                  <c:v>11439</c:v>
                </c:pt>
                <c:pt idx="11440">
                  <c:v>11440</c:v>
                </c:pt>
                <c:pt idx="11441">
                  <c:v>11441</c:v>
                </c:pt>
                <c:pt idx="11442">
                  <c:v>11442</c:v>
                </c:pt>
                <c:pt idx="11443">
                  <c:v>11443</c:v>
                </c:pt>
                <c:pt idx="11444">
                  <c:v>11444</c:v>
                </c:pt>
                <c:pt idx="11445">
                  <c:v>11445</c:v>
                </c:pt>
                <c:pt idx="11446">
                  <c:v>11446</c:v>
                </c:pt>
                <c:pt idx="11447">
                  <c:v>11447</c:v>
                </c:pt>
                <c:pt idx="11448">
                  <c:v>11448</c:v>
                </c:pt>
                <c:pt idx="11449">
                  <c:v>11449</c:v>
                </c:pt>
                <c:pt idx="11450">
                  <c:v>11450</c:v>
                </c:pt>
                <c:pt idx="11451">
                  <c:v>11451</c:v>
                </c:pt>
                <c:pt idx="11452">
                  <c:v>11452</c:v>
                </c:pt>
                <c:pt idx="11453">
                  <c:v>11453</c:v>
                </c:pt>
                <c:pt idx="11454">
                  <c:v>11454</c:v>
                </c:pt>
                <c:pt idx="11455">
                  <c:v>11455</c:v>
                </c:pt>
                <c:pt idx="11456">
                  <c:v>11456</c:v>
                </c:pt>
                <c:pt idx="11457">
                  <c:v>11457</c:v>
                </c:pt>
                <c:pt idx="11458">
                  <c:v>11458</c:v>
                </c:pt>
                <c:pt idx="11459">
                  <c:v>11459</c:v>
                </c:pt>
                <c:pt idx="11460">
                  <c:v>11460</c:v>
                </c:pt>
                <c:pt idx="11461">
                  <c:v>11461</c:v>
                </c:pt>
                <c:pt idx="11462">
                  <c:v>11462</c:v>
                </c:pt>
                <c:pt idx="11463">
                  <c:v>11463</c:v>
                </c:pt>
                <c:pt idx="11464">
                  <c:v>11464</c:v>
                </c:pt>
                <c:pt idx="11465">
                  <c:v>11465</c:v>
                </c:pt>
                <c:pt idx="11466">
                  <c:v>11466</c:v>
                </c:pt>
                <c:pt idx="11467">
                  <c:v>11467</c:v>
                </c:pt>
                <c:pt idx="11468">
                  <c:v>11468</c:v>
                </c:pt>
                <c:pt idx="11469">
                  <c:v>11469</c:v>
                </c:pt>
                <c:pt idx="11470">
                  <c:v>11470</c:v>
                </c:pt>
                <c:pt idx="11471">
                  <c:v>11471</c:v>
                </c:pt>
                <c:pt idx="11472">
                  <c:v>11472</c:v>
                </c:pt>
                <c:pt idx="11473">
                  <c:v>11473</c:v>
                </c:pt>
                <c:pt idx="11474">
                  <c:v>11474</c:v>
                </c:pt>
                <c:pt idx="11475">
                  <c:v>11475</c:v>
                </c:pt>
                <c:pt idx="11476">
                  <c:v>11476</c:v>
                </c:pt>
                <c:pt idx="11477">
                  <c:v>11477</c:v>
                </c:pt>
                <c:pt idx="11478">
                  <c:v>11478</c:v>
                </c:pt>
                <c:pt idx="11479">
                  <c:v>11479</c:v>
                </c:pt>
                <c:pt idx="11480">
                  <c:v>11480</c:v>
                </c:pt>
                <c:pt idx="11481">
                  <c:v>11481</c:v>
                </c:pt>
                <c:pt idx="11482">
                  <c:v>11482</c:v>
                </c:pt>
                <c:pt idx="11483">
                  <c:v>11483</c:v>
                </c:pt>
                <c:pt idx="11484">
                  <c:v>11484</c:v>
                </c:pt>
                <c:pt idx="11485">
                  <c:v>11485</c:v>
                </c:pt>
                <c:pt idx="11486">
                  <c:v>11486</c:v>
                </c:pt>
                <c:pt idx="11487">
                  <c:v>11487</c:v>
                </c:pt>
                <c:pt idx="11488">
                  <c:v>11488</c:v>
                </c:pt>
                <c:pt idx="11489">
                  <c:v>11489</c:v>
                </c:pt>
                <c:pt idx="11490">
                  <c:v>11490</c:v>
                </c:pt>
                <c:pt idx="11491">
                  <c:v>11491</c:v>
                </c:pt>
                <c:pt idx="11492">
                  <c:v>11492</c:v>
                </c:pt>
                <c:pt idx="11493">
                  <c:v>11493</c:v>
                </c:pt>
                <c:pt idx="11494">
                  <c:v>11494</c:v>
                </c:pt>
                <c:pt idx="11495">
                  <c:v>11495</c:v>
                </c:pt>
                <c:pt idx="11496">
                  <c:v>11496</c:v>
                </c:pt>
                <c:pt idx="11497">
                  <c:v>11497</c:v>
                </c:pt>
                <c:pt idx="11498">
                  <c:v>11498</c:v>
                </c:pt>
                <c:pt idx="11499">
                  <c:v>11499</c:v>
                </c:pt>
                <c:pt idx="11500">
                  <c:v>11500</c:v>
                </c:pt>
                <c:pt idx="11501">
                  <c:v>11501</c:v>
                </c:pt>
                <c:pt idx="11502">
                  <c:v>11502</c:v>
                </c:pt>
                <c:pt idx="11503">
                  <c:v>11503</c:v>
                </c:pt>
                <c:pt idx="11504">
                  <c:v>11504</c:v>
                </c:pt>
                <c:pt idx="11505">
                  <c:v>11505</c:v>
                </c:pt>
                <c:pt idx="11506">
                  <c:v>11506</c:v>
                </c:pt>
                <c:pt idx="11507">
                  <c:v>11507</c:v>
                </c:pt>
                <c:pt idx="11508">
                  <c:v>11508</c:v>
                </c:pt>
                <c:pt idx="11509">
                  <c:v>11509</c:v>
                </c:pt>
                <c:pt idx="11510">
                  <c:v>11510</c:v>
                </c:pt>
                <c:pt idx="11511">
                  <c:v>11511</c:v>
                </c:pt>
                <c:pt idx="11512">
                  <c:v>11512</c:v>
                </c:pt>
                <c:pt idx="11513">
                  <c:v>11513</c:v>
                </c:pt>
                <c:pt idx="11514">
                  <c:v>11514</c:v>
                </c:pt>
                <c:pt idx="11515">
                  <c:v>11515</c:v>
                </c:pt>
                <c:pt idx="11516">
                  <c:v>11516</c:v>
                </c:pt>
                <c:pt idx="11517">
                  <c:v>11517</c:v>
                </c:pt>
                <c:pt idx="11518">
                  <c:v>11518</c:v>
                </c:pt>
                <c:pt idx="11519">
                  <c:v>11519</c:v>
                </c:pt>
                <c:pt idx="11520">
                  <c:v>11520</c:v>
                </c:pt>
                <c:pt idx="11521">
                  <c:v>11521</c:v>
                </c:pt>
                <c:pt idx="11522">
                  <c:v>11522</c:v>
                </c:pt>
                <c:pt idx="11523">
                  <c:v>11523</c:v>
                </c:pt>
                <c:pt idx="11524">
                  <c:v>11524</c:v>
                </c:pt>
                <c:pt idx="11525">
                  <c:v>11525</c:v>
                </c:pt>
                <c:pt idx="11526">
                  <c:v>11526</c:v>
                </c:pt>
                <c:pt idx="11527">
                  <c:v>11527</c:v>
                </c:pt>
                <c:pt idx="11528">
                  <c:v>11528</c:v>
                </c:pt>
                <c:pt idx="11529">
                  <c:v>11529</c:v>
                </c:pt>
                <c:pt idx="11530">
                  <c:v>11530</c:v>
                </c:pt>
                <c:pt idx="11531">
                  <c:v>11531</c:v>
                </c:pt>
                <c:pt idx="11532">
                  <c:v>11532</c:v>
                </c:pt>
                <c:pt idx="11533">
                  <c:v>11533</c:v>
                </c:pt>
                <c:pt idx="11534">
                  <c:v>11534</c:v>
                </c:pt>
                <c:pt idx="11535">
                  <c:v>11535</c:v>
                </c:pt>
                <c:pt idx="11536">
                  <c:v>11536</c:v>
                </c:pt>
                <c:pt idx="11537">
                  <c:v>11537</c:v>
                </c:pt>
                <c:pt idx="11538">
                  <c:v>11538</c:v>
                </c:pt>
                <c:pt idx="11539">
                  <c:v>11539</c:v>
                </c:pt>
                <c:pt idx="11540">
                  <c:v>11540</c:v>
                </c:pt>
                <c:pt idx="11541">
                  <c:v>11541</c:v>
                </c:pt>
                <c:pt idx="11542">
                  <c:v>11542</c:v>
                </c:pt>
                <c:pt idx="11543">
                  <c:v>11543</c:v>
                </c:pt>
                <c:pt idx="11544">
                  <c:v>11544</c:v>
                </c:pt>
                <c:pt idx="11545">
                  <c:v>11545</c:v>
                </c:pt>
                <c:pt idx="11546">
                  <c:v>11546</c:v>
                </c:pt>
                <c:pt idx="11547">
                  <c:v>11547</c:v>
                </c:pt>
                <c:pt idx="11548">
                  <c:v>11548</c:v>
                </c:pt>
                <c:pt idx="11549">
                  <c:v>11549</c:v>
                </c:pt>
                <c:pt idx="11550">
                  <c:v>11550</c:v>
                </c:pt>
                <c:pt idx="11551">
                  <c:v>11551</c:v>
                </c:pt>
                <c:pt idx="11552">
                  <c:v>11552</c:v>
                </c:pt>
                <c:pt idx="11553">
                  <c:v>11553</c:v>
                </c:pt>
                <c:pt idx="11554">
                  <c:v>11554</c:v>
                </c:pt>
                <c:pt idx="11555">
                  <c:v>11555</c:v>
                </c:pt>
                <c:pt idx="11556">
                  <c:v>11556</c:v>
                </c:pt>
                <c:pt idx="11557">
                  <c:v>11557</c:v>
                </c:pt>
                <c:pt idx="11558">
                  <c:v>11558</c:v>
                </c:pt>
                <c:pt idx="11559">
                  <c:v>11559</c:v>
                </c:pt>
                <c:pt idx="11560">
                  <c:v>11560</c:v>
                </c:pt>
                <c:pt idx="11561">
                  <c:v>11561</c:v>
                </c:pt>
                <c:pt idx="11562">
                  <c:v>11562</c:v>
                </c:pt>
                <c:pt idx="11563">
                  <c:v>11563</c:v>
                </c:pt>
                <c:pt idx="11564">
                  <c:v>11564</c:v>
                </c:pt>
                <c:pt idx="11565">
                  <c:v>11565</c:v>
                </c:pt>
                <c:pt idx="11566">
                  <c:v>11566</c:v>
                </c:pt>
                <c:pt idx="11567">
                  <c:v>11567</c:v>
                </c:pt>
                <c:pt idx="11568">
                  <c:v>11568</c:v>
                </c:pt>
                <c:pt idx="11569">
                  <c:v>11569</c:v>
                </c:pt>
                <c:pt idx="11570">
                  <c:v>11570</c:v>
                </c:pt>
                <c:pt idx="11571">
                  <c:v>11571</c:v>
                </c:pt>
                <c:pt idx="11572">
                  <c:v>11572</c:v>
                </c:pt>
                <c:pt idx="11573">
                  <c:v>11573</c:v>
                </c:pt>
                <c:pt idx="11574">
                  <c:v>11574</c:v>
                </c:pt>
                <c:pt idx="11575">
                  <c:v>11575</c:v>
                </c:pt>
                <c:pt idx="11576">
                  <c:v>11576</c:v>
                </c:pt>
                <c:pt idx="11577">
                  <c:v>11577</c:v>
                </c:pt>
                <c:pt idx="11578">
                  <c:v>11578</c:v>
                </c:pt>
                <c:pt idx="11579">
                  <c:v>11579</c:v>
                </c:pt>
                <c:pt idx="11580">
                  <c:v>11580</c:v>
                </c:pt>
                <c:pt idx="11581">
                  <c:v>11581</c:v>
                </c:pt>
                <c:pt idx="11582">
                  <c:v>11582</c:v>
                </c:pt>
                <c:pt idx="11583">
                  <c:v>11583</c:v>
                </c:pt>
                <c:pt idx="11584">
                  <c:v>11584</c:v>
                </c:pt>
                <c:pt idx="11585">
                  <c:v>11585</c:v>
                </c:pt>
                <c:pt idx="11586">
                  <c:v>11586</c:v>
                </c:pt>
                <c:pt idx="11587">
                  <c:v>11587</c:v>
                </c:pt>
                <c:pt idx="11588">
                  <c:v>11588</c:v>
                </c:pt>
                <c:pt idx="11589">
                  <c:v>11589</c:v>
                </c:pt>
                <c:pt idx="11590">
                  <c:v>11590</c:v>
                </c:pt>
                <c:pt idx="11591">
                  <c:v>11591</c:v>
                </c:pt>
                <c:pt idx="11592">
                  <c:v>11592</c:v>
                </c:pt>
                <c:pt idx="11593">
                  <c:v>11593</c:v>
                </c:pt>
                <c:pt idx="11594">
                  <c:v>11594</c:v>
                </c:pt>
                <c:pt idx="11595">
                  <c:v>11595</c:v>
                </c:pt>
                <c:pt idx="11596">
                  <c:v>11596</c:v>
                </c:pt>
                <c:pt idx="11597">
                  <c:v>11597</c:v>
                </c:pt>
                <c:pt idx="11598">
                  <c:v>11598</c:v>
                </c:pt>
                <c:pt idx="11599">
                  <c:v>11599</c:v>
                </c:pt>
                <c:pt idx="11600">
                  <c:v>11600</c:v>
                </c:pt>
                <c:pt idx="11601">
                  <c:v>11601</c:v>
                </c:pt>
                <c:pt idx="11602">
                  <c:v>11602</c:v>
                </c:pt>
                <c:pt idx="11603">
                  <c:v>11603</c:v>
                </c:pt>
                <c:pt idx="11604">
                  <c:v>11604</c:v>
                </c:pt>
                <c:pt idx="11605">
                  <c:v>11605</c:v>
                </c:pt>
                <c:pt idx="11606">
                  <c:v>11606</c:v>
                </c:pt>
                <c:pt idx="11607">
                  <c:v>11607</c:v>
                </c:pt>
                <c:pt idx="11608">
                  <c:v>11608</c:v>
                </c:pt>
                <c:pt idx="11609">
                  <c:v>11609</c:v>
                </c:pt>
                <c:pt idx="11610">
                  <c:v>11610</c:v>
                </c:pt>
                <c:pt idx="11611">
                  <c:v>11611</c:v>
                </c:pt>
                <c:pt idx="11612">
                  <c:v>11612</c:v>
                </c:pt>
                <c:pt idx="11613">
                  <c:v>11613</c:v>
                </c:pt>
                <c:pt idx="11614">
                  <c:v>11614</c:v>
                </c:pt>
                <c:pt idx="11615">
                  <c:v>11615</c:v>
                </c:pt>
                <c:pt idx="11616">
                  <c:v>11616</c:v>
                </c:pt>
                <c:pt idx="11617">
                  <c:v>11617</c:v>
                </c:pt>
                <c:pt idx="11618">
                  <c:v>11618</c:v>
                </c:pt>
                <c:pt idx="11619">
                  <c:v>11619</c:v>
                </c:pt>
                <c:pt idx="11620">
                  <c:v>11620</c:v>
                </c:pt>
                <c:pt idx="11621">
                  <c:v>11621</c:v>
                </c:pt>
                <c:pt idx="11622">
                  <c:v>11622</c:v>
                </c:pt>
                <c:pt idx="11623">
                  <c:v>11623</c:v>
                </c:pt>
                <c:pt idx="11624">
                  <c:v>11624</c:v>
                </c:pt>
                <c:pt idx="11625">
                  <c:v>11625</c:v>
                </c:pt>
                <c:pt idx="11626">
                  <c:v>11626</c:v>
                </c:pt>
                <c:pt idx="11627">
                  <c:v>11627</c:v>
                </c:pt>
                <c:pt idx="11628">
                  <c:v>11628</c:v>
                </c:pt>
                <c:pt idx="11629">
                  <c:v>11629</c:v>
                </c:pt>
                <c:pt idx="11630">
                  <c:v>11630</c:v>
                </c:pt>
                <c:pt idx="11631">
                  <c:v>11631</c:v>
                </c:pt>
                <c:pt idx="11632">
                  <c:v>11632</c:v>
                </c:pt>
                <c:pt idx="11633">
                  <c:v>11633</c:v>
                </c:pt>
                <c:pt idx="11634">
                  <c:v>11634</c:v>
                </c:pt>
                <c:pt idx="11635">
                  <c:v>11635</c:v>
                </c:pt>
                <c:pt idx="11636">
                  <c:v>11636</c:v>
                </c:pt>
                <c:pt idx="11637">
                  <c:v>11637</c:v>
                </c:pt>
                <c:pt idx="11638">
                  <c:v>11638</c:v>
                </c:pt>
                <c:pt idx="11639">
                  <c:v>11639</c:v>
                </c:pt>
                <c:pt idx="11640">
                  <c:v>11640</c:v>
                </c:pt>
                <c:pt idx="11641">
                  <c:v>11641</c:v>
                </c:pt>
                <c:pt idx="11642">
                  <c:v>11642</c:v>
                </c:pt>
                <c:pt idx="11643">
                  <c:v>11643</c:v>
                </c:pt>
                <c:pt idx="11644">
                  <c:v>11644</c:v>
                </c:pt>
                <c:pt idx="11645">
                  <c:v>11645</c:v>
                </c:pt>
                <c:pt idx="11646">
                  <c:v>11646</c:v>
                </c:pt>
                <c:pt idx="11647">
                  <c:v>11647</c:v>
                </c:pt>
                <c:pt idx="11648">
                  <c:v>11648</c:v>
                </c:pt>
                <c:pt idx="11649">
                  <c:v>11649</c:v>
                </c:pt>
                <c:pt idx="11650">
                  <c:v>11650</c:v>
                </c:pt>
                <c:pt idx="11651">
                  <c:v>11651</c:v>
                </c:pt>
                <c:pt idx="11652">
                  <c:v>11652</c:v>
                </c:pt>
                <c:pt idx="11653">
                  <c:v>11653</c:v>
                </c:pt>
                <c:pt idx="11654">
                  <c:v>11654</c:v>
                </c:pt>
                <c:pt idx="11655">
                  <c:v>11655</c:v>
                </c:pt>
                <c:pt idx="11656">
                  <c:v>11656</c:v>
                </c:pt>
                <c:pt idx="11657">
                  <c:v>11657</c:v>
                </c:pt>
                <c:pt idx="11658">
                  <c:v>11658</c:v>
                </c:pt>
                <c:pt idx="11659">
                  <c:v>11659</c:v>
                </c:pt>
                <c:pt idx="11660">
                  <c:v>11660</c:v>
                </c:pt>
                <c:pt idx="11661">
                  <c:v>11661</c:v>
                </c:pt>
                <c:pt idx="11662">
                  <c:v>11662</c:v>
                </c:pt>
                <c:pt idx="11663">
                  <c:v>11663</c:v>
                </c:pt>
                <c:pt idx="11664">
                  <c:v>11664</c:v>
                </c:pt>
                <c:pt idx="11665">
                  <c:v>11665</c:v>
                </c:pt>
                <c:pt idx="11666">
                  <c:v>11666</c:v>
                </c:pt>
                <c:pt idx="11667">
                  <c:v>11667</c:v>
                </c:pt>
                <c:pt idx="11668">
                  <c:v>11668</c:v>
                </c:pt>
                <c:pt idx="11669">
                  <c:v>11669</c:v>
                </c:pt>
                <c:pt idx="11670">
                  <c:v>11670</c:v>
                </c:pt>
                <c:pt idx="11671">
                  <c:v>11671</c:v>
                </c:pt>
                <c:pt idx="11672">
                  <c:v>11672</c:v>
                </c:pt>
                <c:pt idx="11673">
                  <c:v>11673</c:v>
                </c:pt>
                <c:pt idx="11674">
                  <c:v>11674</c:v>
                </c:pt>
                <c:pt idx="11675">
                  <c:v>11675</c:v>
                </c:pt>
                <c:pt idx="11676">
                  <c:v>11676</c:v>
                </c:pt>
                <c:pt idx="11677">
                  <c:v>11677</c:v>
                </c:pt>
                <c:pt idx="11678">
                  <c:v>11678</c:v>
                </c:pt>
                <c:pt idx="11679">
                  <c:v>11679</c:v>
                </c:pt>
                <c:pt idx="11680">
                  <c:v>11680</c:v>
                </c:pt>
                <c:pt idx="11681">
                  <c:v>11681</c:v>
                </c:pt>
                <c:pt idx="11682">
                  <c:v>11682</c:v>
                </c:pt>
                <c:pt idx="11683">
                  <c:v>11683</c:v>
                </c:pt>
                <c:pt idx="11684">
                  <c:v>11684</c:v>
                </c:pt>
                <c:pt idx="11685">
                  <c:v>11685</c:v>
                </c:pt>
                <c:pt idx="11686">
                  <c:v>11686</c:v>
                </c:pt>
                <c:pt idx="11687">
                  <c:v>11687</c:v>
                </c:pt>
                <c:pt idx="11688">
                  <c:v>11688</c:v>
                </c:pt>
                <c:pt idx="11689">
                  <c:v>11689</c:v>
                </c:pt>
                <c:pt idx="11690">
                  <c:v>11690</c:v>
                </c:pt>
                <c:pt idx="11691">
                  <c:v>11691</c:v>
                </c:pt>
                <c:pt idx="11692">
                  <c:v>11692</c:v>
                </c:pt>
                <c:pt idx="11693">
                  <c:v>11693</c:v>
                </c:pt>
                <c:pt idx="11694">
                  <c:v>11694</c:v>
                </c:pt>
                <c:pt idx="11695">
                  <c:v>11695</c:v>
                </c:pt>
                <c:pt idx="11696">
                  <c:v>11696</c:v>
                </c:pt>
                <c:pt idx="11697">
                  <c:v>11697</c:v>
                </c:pt>
                <c:pt idx="11698">
                  <c:v>11698</c:v>
                </c:pt>
                <c:pt idx="11699">
                  <c:v>11699</c:v>
                </c:pt>
                <c:pt idx="11700">
                  <c:v>11700</c:v>
                </c:pt>
                <c:pt idx="11701">
                  <c:v>11701</c:v>
                </c:pt>
                <c:pt idx="11702">
                  <c:v>11702</c:v>
                </c:pt>
                <c:pt idx="11703">
                  <c:v>11703</c:v>
                </c:pt>
                <c:pt idx="11704">
                  <c:v>11704</c:v>
                </c:pt>
                <c:pt idx="11705">
                  <c:v>11705</c:v>
                </c:pt>
                <c:pt idx="11706">
                  <c:v>11706</c:v>
                </c:pt>
                <c:pt idx="11707">
                  <c:v>11707</c:v>
                </c:pt>
                <c:pt idx="11708">
                  <c:v>11708</c:v>
                </c:pt>
                <c:pt idx="11709">
                  <c:v>11709</c:v>
                </c:pt>
                <c:pt idx="11710">
                  <c:v>11710</c:v>
                </c:pt>
                <c:pt idx="11711">
                  <c:v>11711</c:v>
                </c:pt>
                <c:pt idx="11712">
                  <c:v>11712</c:v>
                </c:pt>
                <c:pt idx="11713">
                  <c:v>11713</c:v>
                </c:pt>
                <c:pt idx="11714">
                  <c:v>11714</c:v>
                </c:pt>
                <c:pt idx="11715">
                  <c:v>11715</c:v>
                </c:pt>
                <c:pt idx="11716">
                  <c:v>11716</c:v>
                </c:pt>
                <c:pt idx="11717">
                  <c:v>11717</c:v>
                </c:pt>
                <c:pt idx="11718">
                  <c:v>11718</c:v>
                </c:pt>
                <c:pt idx="11719">
                  <c:v>11719</c:v>
                </c:pt>
                <c:pt idx="11720">
                  <c:v>11720</c:v>
                </c:pt>
                <c:pt idx="11721">
                  <c:v>11721</c:v>
                </c:pt>
                <c:pt idx="11722">
                  <c:v>11722</c:v>
                </c:pt>
                <c:pt idx="11723">
                  <c:v>11723</c:v>
                </c:pt>
                <c:pt idx="11724">
                  <c:v>11724</c:v>
                </c:pt>
                <c:pt idx="11725">
                  <c:v>11725</c:v>
                </c:pt>
                <c:pt idx="11726">
                  <c:v>11726</c:v>
                </c:pt>
                <c:pt idx="11727">
                  <c:v>11727</c:v>
                </c:pt>
                <c:pt idx="11728">
                  <c:v>11728</c:v>
                </c:pt>
                <c:pt idx="11729">
                  <c:v>11729</c:v>
                </c:pt>
                <c:pt idx="11730">
                  <c:v>11730</c:v>
                </c:pt>
                <c:pt idx="11731">
                  <c:v>11731</c:v>
                </c:pt>
                <c:pt idx="11732">
                  <c:v>11732</c:v>
                </c:pt>
                <c:pt idx="11733">
                  <c:v>11733</c:v>
                </c:pt>
                <c:pt idx="11734">
                  <c:v>11734</c:v>
                </c:pt>
                <c:pt idx="11735">
                  <c:v>11735</c:v>
                </c:pt>
                <c:pt idx="11736">
                  <c:v>11736</c:v>
                </c:pt>
                <c:pt idx="11737">
                  <c:v>11737</c:v>
                </c:pt>
                <c:pt idx="11738">
                  <c:v>11738</c:v>
                </c:pt>
                <c:pt idx="11739">
                  <c:v>11739</c:v>
                </c:pt>
                <c:pt idx="11740">
                  <c:v>11740</c:v>
                </c:pt>
                <c:pt idx="11741">
                  <c:v>11741</c:v>
                </c:pt>
                <c:pt idx="11742">
                  <c:v>11742</c:v>
                </c:pt>
                <c:pt idx="11743">
                  <c:v>11743</c:v>
                </c:pt>
                <c:pt idx="11744">
                  <c:v>11744</c:v>
                </c:pt>
                <c:pt idx="11745">
                  <c:v>11745</c:v>
                </c:pt>
                <c:pt idx="11746">
                  <c:v>11746</c:v>
                </c:pt>
                <c:pt idx="11747">
                  <c:v>11747</c:v>
                </c:pt>
                <c:pt idx="11748">
                  <c:v>11748</c:v>
                </c:pt>
                <c:pt idx="11749">
                  <c:v>11749</c:v>
                </c:pt>
                <c:pt idx="11750">
                  <c:v>11750</c:v>
                </c:pt>
                <c:pt idx="11751">
                  <c:v>11751</c:v>
                </c:pt>
                <c:pt idx="11752">
                  <c:v>11752</c:v>
                </c:pt>
                <c:pt idx="11753">
                  <c:v>11753</c:v>
                </c:pt>
                <c:pt idx="11754">
                  <c:v>11754</c:v>
                </c:pt>
                <c:pt idx="11755">
                  <c:v>11755</c:v>
                </c:pt>
                <c:pt idx="11756">
                  <c:v>11756</c:v>
                </c:pt>
                <c:pt idx="11757">
                  <c:v>11757</c:v>
                </c:pt>
                <c:pt idx="11758">
                  <c:v>11758</c:v>
                </c:pt>
                <c:pt idx="11759">
                  <c:v>11759</c:v>
                </c:pt>
                <c:pt idx="11760">
                  <c:v>11760</c:v>
                </c:pt>
                <c:pt idx="11761">
                  <c:v>11761</c:v>
                </c:pt>
                <c:pt idx="11762">
                  <c:v>11762</c:v>
                </c:pt>
                <c:pt idx="11763">
                  <c:v>11763</c:v>
                </c:pt>
                <c:pt idx="11764">
                  <c:v>11764</c:v>
                </c:pt>
                <c:pt idx="11765">
                  <c:v>11765</c:v>
                </c:pt>
                <c:pt idx="11766">
                  <c:v>11766</c:v>
                </c:pt>
                <c:pt idx="11767">
                  <c:v>11767</c:v>
                </c:pt>
                <c:pt idx="11768">
                  <c:v>11768</c:v>
                </c:pt>
                <c:pt idx="11769">
                  <c:v>11769</c:v>
                </c:pt>
                <c:pt idx="11770">
                  <c:v>11770</c:v>
                </c:pt>
                <c:pt idx="11771">
                  <c:v>11771</c:v>
                </c:pt>
                <c:pt idx="11772">
                  <c:v>11772</c:v>
                </c:pt>
                <c:pt idx="11773">
                  <c:v>11773</c:v>
                </c:pt>
                <c:pt idx="11774">
                  <c:v>11774</c:v>
                </c:pt>
                <c:pt idx="11775">
                  <c:v>11775</c:v>
                </c:pt>
                <c:pt idx="11776">
                  <c:v>11776</c:v>
                </c:pt>
                <c:pt idx="11777">
                  <c:v>11777</c:v>
                </c:pt>
                <c:pt idx="11778">
                  <c:v>11778</c:v>
                </c:pt>
                <c:pt idx="11779">
                  <c:v>11779</c:v>
                </c:pt>
                <c:pt idx="11780">
                  <c:v>11780</c:v>
                </c:pt>
                <c:pt idx="11781">
                  <c:v>11781</c:v>
                </c:pt>
                <c:pt idx="11782">
                  <c:v>11782</c:v>
                </c:pt>
                <c:pt idx="11783">
                  <c:v>11783</c:v>
                </c:pt>
                <c:pt idx="11784">
                  <c:v>11784</c:v>
                </c:pt>
                <c:pt idx="11785">
                  <c:v>11785</c:v>
                </c:pt>
                <c:pt idx="11786">
                  <c:v>11786</c:v>
                </c:pt>
                <c:pt idx="11787">
                  <c:v>11787</c:v>
                </c:pt>
                <c:pt idx="11788">
                  <c:v>11788</c:v>
                </c:pt>
                <c:pt idx="11789">
                  <c:v>11789</c:v>
                </c:pt>
                <c:pt idx="11790">
                  <c:v>11790</c:v>
                </c:pt>
                <c:pt idx="11791">
                  <c:v>11791</c:v>
                </c:pt>
                <c:pt idx="11792">
                  <c:v>11792</c:v>
                </c:pt>
                <c:pt idx="11793">
                  <c:v>11793</c:v>
                </c:pt>
                <c:pt idx="11794">
                  <c:v>11794</c:v>
                </c:pt>
                <c:pt idx="11795">
                  <c:v>11795</c:v>
                </c:pt>
                <c:pt idx="11796">
                  <c:v>11796</c:v>
                </c:pt>
                <c:pt idx="11797">
                  <c:v>11797</c:v>
                </c:pt>
                <c:pt idx="11798">
                  <c:v>11798</c:v>
                </c:pt>
                <c:pt idx="11799">
                  <c:v>11799</c:v>
                </c:pt>
                <c:pt idx="11800">
                  <c:v>11800</c:v>
                </c:pt>
                <c:pt idx="11801">
                  <c:v>11801</c:v>
                </c:pt>
                <c:pt idx="11802">
                  <c:v>11802</c:v>
                </c:pt>
                <c:pt idx="11803">
                  <c:v>11803</c:v>
                </c:pt>
                <c:pt idx="11804">
                  <c:v>11804</c:v>
                </c:pt>
                <c:pt idx="11805">
                  <c:v>11805</c:v>
                </c:pt>
                <c:pt idx="11806">
                  <c:v>11806</c:v>
                </c:pt>
                <c:pt idx="11807">
                  <c:v>11807</c:v>
                </c:pt>
                <c:pt idx="11808">
                  <c:v>11808</c:v>
                </c:pt>
                <c:pt idx="11809">
                  <c:v>11809</c:v>
                </c:pt>
                <c:pt idx="11810">
                  <c:v>11810</c:v>
                </c:pt>
                <c:pt idx="11811">
                  <c:v>11811</c:v>
                </c:pt>
                <c:pt idx="11812">
                  <c:v>11812</c:v>
                </c:pt>
                <c:pt idx="11813">
                  <c:v>11813</c:v>
                </c:pt>
                <c:pt idx="11814">
                  <c:v>11814</c:v>
                </c:pt>
                <c:pt idx="11815">
                  <c:v>11815</c:v>
                </c:pt>
                <c:pt idx="11816">
                  <c:v>11816</c:v>
                </c:pt>
                <c:pt idx="11817">
                  <c:v>11817</c:v>
                </c:pt>
                <c:pt idx="11818">
                  <c:v>11818</c:v>
                </c:pt>
                <c:pt idx="11819">
                  <c:v>11819</c:v>
                </c:pt>
                <c:pt idx="11820">
                  <c:v>11820</c:v>
                </c:pt>
                <c:pt idx="11821">
                  <c:v>11821</c:v>
                </c:pt>
                <c:pt idx="11822">
                  <c:v>11822</c:v>
                </c:pt>
                <c:pt idx="11823">
                  <c:v>11823</c:v>
                </c:pt>
                <c:pt idx="11824">
                  <c:v>11824</c:v>
                </c:pt>
                <c:pt idx="11825">
                  <c:v>11825</c:v>
                </c:pt>
                <c:pt idx="11826">
                  <c:v>11826</c:v>
                </c:pt>
                <c:pt idx="11827">
                  <c:v>11827</c:v>
                </c:pt>
                <c:pt idx="11828">
                  <c:v>11828</c:v>
                </c:pt>
                <c:pt idx="11829">
                  <c:v>11829</c:v>
                </c:pt>
                <c:pt idx="11830">
                  <c:v>11830</c:v>
                </c:pt>
                <c:pt idx="11831">
                  <c:v>11831</c:v>
                </c:pt>
                <c:pt idx="11832">
                  <c:v>11832</c:v>
                </c:pt>
                <c:pt idx="11833">
                  <c:v>11833</c:v>
                </c:pt>
                <c:pt idx="11834">
                  <c:v>11834</c:v>
                </c:pt>
                <c:pt idx="11835">
                  <c:v>11835</c:v>
                </c:pt>
                <c:pt idx="11836">
                  <c:v>11836</c:v>
                </c:pt>
                <c:pt idx="11837">
                  <c:v>11837</c:v>
                </c:pt>
                <c:pt idx="11838">
                  <c:v>11838</c:v>
                </c:pt>
                <c:pt idx="11839">
                  <c:v>11839</c:v>
                </c:pt>
                <c:pt idx="11840">
                  <c:v>11840</c:v>
                </c:pt>
                <c:pt idx="11841">
                  <c:v>11841</c:v>
                </c:pt>
                <c:pt idx="11842">
                  <c:v>11842</c:v>
                </c:pt>
                <c:pt idx="11843">
                  <c:v>11843</c:v>
                </c:pt>
                <c:pt idx="11844">
                  <c:v>11844</c:v>
                </c:pt>
                <c:pt idx="11845">
                  <c:v>11845</c:v>
                </c:pt>
                <c:pt idx="11846">
                  <c:v>11846</c:v>
                </c:pt>
                <c:pt idx="11847">
                  <c:v>11847</c:v>
                </c:pt>
                <c:pt idx="11848">
                  <c:v>11848</c:v>
                </c:pt>
                <c:pt idx="11849">
                  <c:v>11849</c:v>
                </c:pt>
                <c:pt idx="11850">
                  <c:v>11850</c:v>
                </c:pt>
                <c:pt idx="11851">
                  <c:v>11851</c:v>
                </c:pt>
                <c:pt idx="11852">
                  <c:v>11852</c:v>
                </c:pt>
                <c:pt idx="11853">
                  <c:v>11853</c:v>
                </c:pt>
                <c:pt idx="11854">
                  <c:v>11854</c:v>
                </c:pt>
                <c:pt idx="11855">
                  <c:v>11855</c:v>
                </c:pt>
                <c:pt idx="11856">
                  <c:v>11856</c:v>
                </c:pt>
                <c:pt idx="11857">
                  <c:v>11857</c:v>
                </c:pt>
                <c:pt idx="11858">
                  <c:v>11858</c:v>
                </c:pt>
                <c:pt idx="11859">
                  <c:v>11859</c:v>
                </c:pt>
                <c:pt idx="11860">
                  <c:v>11860</c:v>
                </c:pt>
                <c:pt idx="11861">
                  <c:v>11861</c:v>
                </c:pt>
                <c:pt idx="11862">
                  <c:v>11862</c:v>
                </c:pt>
                <c:pt idx="11863">
                  <c:v>11863</c:v>
                </c:pt>
                <c:pt idx="11864">
                  <c:v>11864</c:v>
                </c:pt>
                <c:pt idx="11865">
                  <c:v>11865</c:v>
                </c:pt>
                <c:pt idx="11866">
                  <c:v>11866</c:v>
                </c:pt>
                <c:pt idx="11867">
                  <c:v>11867</c:v>
                </c:pt>
                <c:pt idx="11868">
                  <c:v>11868</c:v>
                </c:pt>
                <c:pt idx="11869">
                  <c:v>11869</c:v>
                </c:pt>
                <c:pt idx="11870">
                  <c:v>11870</c:v>
                </c:pt>
                <c:pt idx="11871">
                  <c:v>11871</c:v>
                </c:pt>
                <c:pt idx="11872">
                  <c:v>11872</c:v>
                </c:pt>
                <c:pt idx="11873">
                  <c:v>11873</c:v>
                </c:pt>
                <c:pt idx="11874">
                  <c:v>11874</c:v>
                </c:pt>
                <c:pt idx="11875">
                  <c:v>11875</c:v>
                </c:pt>
                <c:pt idx="11876">
                  <c:v>11876</c:v>
                </c:pt>
                <c:pt idx="11877">
                  <c:v>11877</c:v>
                </c:pt>
                <c:pt idx="11878">
                  <c:v>11878</c:v>
                </c:pt>
                <c:pt idx="11879">
                  <c:v>11879</c:v>
                </c:pt>
                <c:pt idx="11880">
                  <c:v>11880</c:v>
                </c:pt>
                <c:pt idx="11881">
                  <c:v>11881</c:v>
                </c:pt>
                <c:pt idx="11882">
                  <c:v>11882</c:v>
                </c:pt>
                <c:pt idx="11883">
                  <c:v>11883</c:v>
                </c:pt>
                <c:pt idx="11884">
                  <c:v>11884</c:v>
                </c:pt>
                <c:pt idx="11885">
                  <c:v>11885</c:v>
                </c:pt>
                <c:pt idx="11886">
                  <c:v>11886</c:v>
                </c:pt>
                <c:pt idx="11887">
                  <c:v>11887</c:v>
                </c:pt>
                <c:pt idx="11888">
                  <c:v>11888</c:v>
                </c:pt>
                <c:pt idx="11889">
                  <c:v>11889</c:v>
                </c:pt>
                <c:pt idx="11890">
                  <c:v>11890</c:v>
                </c:pt>
                <c:pt idx="11891">
                  <c:v>11891</c:v>
                </c:pt>
                <c:pt idx="11892">
                  <c:v>11892</c:v>
                </c:pt>
                <c:pt idx="11893">
                  <c:v>11893</c:v>
                </c:pt>
                <c:pt idx="11894">
                  <c:v>11894</c:v>
                </c:pt>
                <c:pt idx="11895">
                  <c:v>11895</c:v>
                </c:pt>
                <c:pt idx="11896">
                  <c:v>11896</c:v>
                </c:pt>
                <c:pt idx="11897">
                  <c:v>11897</c:v>
                </c:pt>
                <c:pt idx="11898">
                  <c:v>11898</c:v>
                </c:pt>
                <c:pt idx="11899">
                  <c:v>11899</c:v>
                </c:pt>
                <c:pt idx="11900">
                  <c:v>11900</c:v>
                </c:pt>
                <c:pt idx="11901">
                  <c:v>11901</c:v>
                </c:pt>
                <c:pt idx="11902">
                  <c:v>11902</c:v>
                </c:pt>
                <c:pt idx="11903">
                  <c:v>11903</c:v>
                </c:pt>
                <c:pt idx="11904">
                  <c:v>11904</c:v>
                </c:pt>
                <c:pt idx="11905">
                  <c:v>11905</c:v>
                </c:pt>
                <c:pt idx="11906">
                  <c:v>11906</c:v>
                </c:pt>
                <c:pt idx="11907">
                  <c:v>11907</c:v>
                </c:pt>
                <c:pt idx="11908">
                  <c:v>11908</c:v>
                </c:pt>
                <c:pt idx="11909">
                  <c:v>11909</c:v>
                </c:pt>
                <c:pt idx="11910">
                  <c:v>11910</c:v>
                </c:pt>
                <c:pt idx="11911">
                  <c:v>11911</c:v>
                </c:pt>
                <c:pt idx="11912">
                  <c:v>11912</c:v>
                </c:pt>
                <c:pt idx="11913">
                  <c:v>11913</c:v>
                </c:pt>
                <c:pt idx="11914">
                  <c:v>11914</c:v>
                </c:pt>
                <c:pt idx="11915">
                  <c:v>11915</c:v>
                </c:pt>
                <c:pt idx="11916">
                  <c:v>11916</c:v>
                </c:pt>
                <c:pt idx="11917">
                  <c:v>11917</c:v>
                </c:pt>
                <c:pt idx="11918">
                  <c:v>11918</c:v>
                </c:pt>
                <c:pt idx="11919">
                  <c:v>11919</c:v>
                </c:pt>
                <c:pt idx="11920">
                  <c:v>11920</c:v>
                </c:pt>
                <c:pt idx="11921">
                  <c:v>11921</c:v>
                </c:pt>
                <c:pt idx="11922">
                  <c:v>11922</c:v>
                </c:pt>
                <c:pt idx="11923">
                  <c:v>11923</c:v>
                </c:pt>
                <c:pt idx="11924">
                  <c:v>11924</c:v>
                </c:pt>
                <c:pt idx="11925">
                  <c:v>11925</c:v>
                </c:pt>
                <c:pt idx="11926">
                  <c:v>11926</c:v>
                </c:pt>
                <c:pt idx="11927">
                  <c:v>11927</c:v>
                </c:pt>
                <c:pt idx="11928">
                  <c:v>11928</c:v>
                </c:pt>
                <c:pt idx="11929">
                  <c:v>11929</c:v>
                </c:pt>
                <c:pt idx="11930">
                  <c:v>11930</c:v>
                </c:pt>
                <c:pt idx="11931">
                  <c:v>11931</c:v>
                </c:pt>
                <c:pt idx="11932">
                  <c:v>11932</c:v>
                </c:pt>
                <c:pt idx="11933">
                  <c:v>11933</c:v>
                </c:pt>
                <c:pt idx="11934">
                  <c:v>11934</c:v>
                </c:pt>
                <c:pt idx="11935">
                  <c:v>11935</c:v>
                </c:pt>
                <c:pt idx="11936">
                  <c:v>11936</c:v>
                </c:pt>
                <c:pt idx="11937">
                  <c:v>11937</c:v>
                </c:pt>
                <c:pt idx="11938">
                  <c:v>11938</c:v>
                </c:pt>
                <c:pt idx="11939">
                  <c:v>11939</c:v>
                </c:pt>
                <c:pt idx="11940">
                  <c:v>11940</c:v>
                </c:pt>
                <c:pt idx="11941">
                  <c:v>11941</c:v>
                </c:pt>
                <c:pt idx="11942">
                  <c:v>11942</c:v>
                </c:pt>
                <c:pt idx="11943">
                  <c:v>11943</c:v>
                </c:pt>
                <c:pt idx="11944">
                  <c:v>11944</c:v>
                </c:pt>
                <c:pt idx="11945">
                  <c:v>11945</c:v>
                </c:pt>
                <c:pt idx="11946">
                  <c:v>11946</c:v>
                </c:pt>
                <c:pt idx="11947">
                  <c:v>11947</c:v>
                </c:pt>
                <c:pt idx="11948">
                  <c:v>11948</c:v>
                </c:pt>
                <c:pt idx="11949">
                  <c:v>11949</c:v>
                </c:pt>
                <c:pt idx="11950">
                  <c:v>11950</c:v>
                </c:pt>
                <c:pt idx="11951">
                  <c:v>11951</c:v>
                </c:pt>
                <c:pt idx="11952">
                  <c:v>11952</c:v>
                </c:pt>
                <c:pt idx="11953">
                  <c:v>11953</c:v>
                </c:pt>
                <c:pt idx="11954">
                  <c:v>11954</c:v>
                </c:pt>
                <c:pt idx="11955">
                  <c:v>11955</c:v>
                </c:pt>
                <c:pt idx="11956">
                  <c:v>11956</c:v>
                </c:pt>
                <c:pt idx="11957">
                  <c:v>11957</c:v>
                </c:pt>
                <c:pt idx="11958">
                  <c:v>11958</c:v>
                </c:pt>
                <c:pt idx="11959">
                  <c:v>11959</c:v>
                </c:pt>
                <c:pt idx="11960">
                  <c:v>11960</c:v>
                </c:pt>
                <c:pt idx="11961">
                  <c:v>11961</c:v>
                </c:pt>
                <c:pt idx="11962">
                  <c:v>11962</c:v>
                </c:pt>
                <c:pt idx="11963">
                  <c:v>11963</c:v>
                </c:pt>
                <c:pt idx="11964">
                  <c:v>11964</c:v>
                </c:pt>
                <c:pt idx="11965">
                  <c:v>11965</c:v>
                </c:pt>
                <c:pt idx="11966">
                  <c:v>11966</c:v>
                </c:pt>
                <c:pt idx="11967">
                  <c:v>11967</c:v>
                </c:pt>
                <c:pt idx="11968">
                  <c:v>11968</c:v>
                </c:pt>
                <c:pt idx="11969">
                  <c:v>11969</c:v>
                </c:pt>
                <c:pt idx="11970">
                  <c:v>11970</c:v>
                </c:pt>
                <c:pt idx="11971">
                  <c:v>11971</c:v>
                </c:pt>
                <c:pt idx="11972">
                  <c:v>11972</c:v>
                </c:pt>
                <c:pt idx="11973">
                  <c:v>11973</c:v>
                </c:pt>
                <c:pt idx="11974">
                  <c:v>11974</c:v>
                </c:pt>
                <c:pt idx="11975">
                  <c:v>11975</c:v>
                </c:pt>
                <c:pt idx="11976">
                  <c:v>11976</c:v>
                </c:pt>
                <c:pt idx="11977">
                  <c:v>11977</c:v>
                </c:pt>
                <c:pt idx="11978">
                  <c:v>11978</c:v>
                </c:pt>
                <c:pt idx="11979">
                  <c:v>11979</c:v>
                </c:pt>
                <c:pt idx="11980">
                  <c:v>11980</c:v>
                </c:pt>
                <c:pt idx="11981">
                  <c:v>11981</c:v>
                </c:pt>
                <c:pt idx="11982">
                  <c:v>11982</c:v>
                </c:pt>
                <c:pt idx="11983">
                  <c:v>11983</c:v>
                </c:pt>
                <c:pt idx="11984">
                  <c:v>11984</c:v>
                </c:pt>
                <c:pt idx="11985">
                  <c:v>11985</c:v>
                </c:pt>
                <c:pt idx="11986">
                  <c:v>11986</c:v>
                </c:pt>
                <c:pt idx="11987">
                  <c:v>11987</c:v>
                </c:pt>
                <c:pt idx="11988">
                  <c:v>11988</c:v>
                </c:pt>
                <c:pt idx="11989">
                  <c:v>11989</c:v>
                </c:pt>
                <c:pt idx="11990">
                  <c:v>11990</c:v>
                </c:pt>
                <c:pt idx="11991">
                  <c:v>11991</c:v>
                </c:pt>
                <c:pt idx="11992">
                  <c:v>11992</c:v>
                </c:pt>
                <c:pt idx="11993">
                  <c:v>11993</c:v>
                </c:pt>
                <c:pt idx="11994">
                  <c:v>11994</c:v>
                </c:pt>
                <c:pt idx="11995">
                  <c:v>11995</c:v>
                </c:pt>
                <c:pt idx="11996">
                  <c:v>11996</c:v>
                </c:pt>
                <c:pt idx="11997">
                  <c:v>11997</c:v>
                </c:pt>
                <c:pt idx="11998">
                  <c:v>11998</c:v>
                </c:pt>
                <c:pt idx="11999">
                  <c:v>11999</c:v>
                </c:pt>
                <c:pt idx="12000">
                  <c:v>12000</c:v>
                </c:pt>
                <c:pt idx="12001">
                  <c:v>12001</c:v>
                </c:pt>
                <c:pt idx="12002">
                  <c:v>12002</c:v>
                </c:pt>
                <c:pt idx="12003">
                  <c:v>12003</c:v>
                </c:pt>
                <c:pt idx="12004">
                  <c:v>12004</c:v>
                </c:pt>
                <c:pt idx="12005">
                  <c:v>12005</c:v>
                </c:pt>
                <c:pt idx="12006">
                  <c:v>12006</c:v>
                </c:pt>
                <c:pt idx="12007">
                  <c:v>12007</c:v>
                </c:pt>
                <c:pt idx="12008">
                  <c:v>12008</c:v>
                </c:pt>
                <c:pt idx="12009">
                  <c:v>12009</c:v>
                </c:pt>
                <c:pt idx="12010">
                  <c:v>12010</c:v>
                </c:pt>
                <c:pt idx="12011">
                  <c:v>12011</c:v>
                </c:pt>
                <c:pt idx="12012">
                  <c:v>12012</c:v>
                </c:pt>
                <c:pt idx="12013">
                  <c:v>12013</c:v>
                </c:pt>
                <c:pt idx="12014">
                  <c:v>12014</c:v>
                </c:pt>
                <c:pt idx="12015">
                  <c:v>12015</c:v>
                </c:pt>
                <c:pt idx="12016">
                  <c:v>12016</c:v>
                </c:pt>
                <c:pt idx="12017">
                  <c:v>12017</c:v>
                </c:pt>
                <c:pt idx="12018">
                  <c:v>12018</c:v>
                </c:pt>
                <c:pt idx="12019">
                  <c:v>12019</c:v>
                </c:pt>
                <c:pt idx="12020">
                  <c:v>12020</c:v>
                </c:pt>
                <c:pt idx="12021">
                  <c:v>12021</c:v>
                </c:pt>
                <c:pt idx="12022">
                  <c:v>12022</c:v>
                </c:pt>
                <c:pt idx="12023">
                  <c:v>12023</c:v>
                </c:pt>
                <c:pt idx="12024">
                  <c:v>12024</c:v>
                </c:pt>
                <c:pt idx="12025">
                  <c:v>12025</c:v>
                </c:pt>
                <c:pt idx="12026">
                  <c:v>12026</c:v>
                </c:pt>
                <c:pt idx="12027">
                  <c:v>12027</c:v>
                </c:pt>
                <c:pt idx="12028">
                  <c:v>12028</c:v>
                </c:pt>
                <c:pt idx="12029">
                  <c:v>12029</c:v>
                </c:pt>
                <c:pt idx="12030">
                  <c:v>12030</c:v>
                </c:pt>
                <c:pt idx="12031">
                  <c:v>12031</c:v>
                </c:pt>
                <c:pt idx="12032">
                  <c:v>12032</c:v>
                </c:pt>
                <c:pt idx="12033">
                  <c:v>12033</c:v>
                </c:pt>
                <c:pt idx="12034">
                  <c:v>12034</c:v>
                </c:pt>
                <c:pt idx="12035">
                  <c:v>12035</c:v>
                </c:pt>
                <c:pt idx="12036">
                  <c:v>12036</c:v>
                </c:pt>
                <c:pt idx="12037">
                  <c:v>12037</c:v>
                </c:pt>
                <c:pt idx="12038">
                  <c:v>12038</c:v>
                </c:pt>
                <c:pt idx="12039">
                  <c:v>12039</c:v>
                </c:pt>
                <c:pt idx="12040">
                  <c:v>12040</c:v>
                </c:pt>
                <c:pt idx="12041">
                  <c:v>12041</c:v>
                </c:pt>
                <c:pt idx="12042">
                  <c:v>12042</c:v>
                </c:pt>
                <c:pt idx="12043">
                  <c:v>12043</c:v>
                </c:pt>
                <c:pt idx="12044">
                  <c:v>12044</c:v>
                </c:pt>
                <c:pt idx="12045">
                  <c:v>12045</c:v>
                </c:pt>
                <c:pt idx="12046">
                  <c:v>12046</c:v>
                </c:pt>
                <c:pt idx="12047">
                  <c:v>12047</c:v>
                </c:pt>
                <c:pt idx="12048">
                  <c:v>12048</c:v>
                </c:pt>
                <c:pt idx="12049">
                  <c:v>12049</c:v>
                </c:pt>
                <c:pt idx="12050">
                  <c:v>12050</c:v>
                </c:pt>
                <c:pt idx="12051">
                  <c:v>12051</c:v>
                </c:pt>
                <c:pt idx="12052">
                  <c:v>12052</c:v>
                </c:pt>
                <c:pt idx="12053">
                  <c:v>12053</c:v>
                </c:pt>
                <c:pt idx="12054">
                  <c:v>12054</c:v>
                </c:pt>
                <c:pt idx="12055">
                  <c:v>12055</c:v>
                </c:pt>
                <c:pt idx="12056">
                  <c:v>12056</c:v>
                </c:pt>
                <c:pt idx="12057">
                  <c:v>12057</c:v>
                </c:pt>
                <c:pt idx="12058">
                  <c:v>12058</c:v>
                </c:pt>
                <c:pt idx="12059">
                  <c:v>12059</c:v>
                </c:pt>
                <c:pt idx="12060">
                  <c:v>12060</c:v>
                </c:pt>
                <c:pt idx="12061">
                  <c:v>12061</c:v>
                </c:pt>
                <c:pt idx="12062">
                  <c:v>12062</c:v>
                </c:pt>
                <c:pt idx="12063">
                  <c:v>12063</c:v>
                </c:pt>
                <c:pt idx="12064">
                  <c:v>12064</c:v>
                </c:pt>
                <c:pt idx="12065">
                  <c:v>12065</c:v>
                </c:pt>
                <c:pt idx="12066">
                  <c:v>12066</c:v>
                </c:pt>
                <c:pt idx="12067">
                  <c:v>12067</c:v>
                </c:pt>
                <c:pt idx="12068">
                  <c:v>12068</c:v>
                </c:pt>
                <c:pt idx="12069">
                  <c:v>12069</c:v>
                </c:pt>
                <c:pt idx="12070">
                  <c:v>12070</c:v>
                </c:pt>
                <c:pt idx="12071">
                  <c:v>12071</c:v>
                </c:pt>
                <c:pt idx="12072">
                  <c:v>12072</c:v>
                </c:pt>
                <c:pt idx="12073">
                  <c:v>12073</c:v>
                </c:pt>
                <c:pt idx="12074">
                  <c:v>12074</c:v>
                </c:pt>
                <c:pt idx="12075">
                  <c:v>12075</c:v>
                </c:pt>
                <c:pt idx="12076">
                  <c:v>12076</c:v>
                </c:pt>
                <c:pt idx="12077">
                  <c:v>12077</c:v>
                </c:pt>
                <c:pt idx="12078">
                  <c:v>12078</c:v>
                </c:pt>
                <c:pt idx="12079">
                  <c:v>12079</c:v>
                </c:pt>
                <c:pt idx="12080">
                  <c:v>12080</c:v>
                </c:pt>
                <c:pt idx="12081">
                  <c:v>12081</c:v>
                </c:pt>
                <c:pt idx="12082">
                  <c:v>12082</c:v>
                </c:pt>
                <c:pt idx="12083">
                  <c:v>12083</c:v>
                </c:pt>
                <c:pt idx="12084">
                  <c:v>12084</c:v>
                </c:pt>
                <c:pt idx="12085">
                  <c:v>12085</c:v>
                </c:pt>
                <c:pt idx="12086">
                  <c:v>12086</c:v>
                </c:pt>
                <c:pt idx="12087">
                  <c:v>12087</c:v>
                </c:pt>
                <c:pt idx="12088">
                  <c:v>12088</c:v>
                </c:pt>
                <c:pt idx="12089">
                  <c:v>12089</c:v>
                </c:pt>
                <c:pt idx="12090">
                  <c:v>12090</c:v>
                </c:pt>
                <c:pt idx="12091">
                  <c:v>12091</c:v>
                </c:pt>
                <c:pt idx="12092">
                  <c:v>12092</c:v>
                </c:pt>
                <c:pt idx="12093">
                  <c:v>12093</c:v>
                </c:pt>
                <c:pt idx="12094">
                  <c:v>12094</c:v>
                </c:pt>
                <c:pt idx="12095">
                  <c:v>12095</c:v>
                </c:pt>
                <c:pt idx="12096">
                  <c:v>12096</c:v>
                </c:pt>
                <c:pt idx="12097">
                  <c:v>12097</c:v>
                </c:pt>
                <c:pt idx="12098">
                  <c:v>12098</c:v>
                </c:pt>
                <c:pt idx="12099">
                  <c:v>12099</c:v>
                </c:pt>
                <c:pt idx="12100">
                  <c:v>12100</c:v>
                </c:pt>
                <c:pt idx="12101">
                  <c:v>12101</c:v>
                </c:pt>
                <c:pt idx="12102">
                  <c:v>12102</c:v>
                </c:pt>
                <c:pt idx="12103">
                  <c:v>12103</c:v>
                </c:pt>
                <c:pt idx="12104">
                  <c:v>12104</c:v>
                </c:pt>
                <c:pt idx="12105">
                  <c:v>12105</c:v>
                </c:pt>
                <c:pt idx="12106">
                  <c:v>12106</c:v>
                </c:pt>
                <c:pt idx="12107">
                  <c:v>12107</c:v>
                </c:pt>
                <c:pt idx="12108">
                  <c:v>12108</c:v>
                </c:pt>
                <c:pt idx="12109">
                  <c:v>12109</c:v>
                </c:pt>
                <c:pt idx="12110">
                  <c:v>12110</c:v>
                </c:pt>
                <c:pt idx="12111">
                  <c:v>12111</c:v>
                </c:pt>
                <c:pt idx="12112">
                  <c:v>12112</c:v>
                </c:pt>
                <c:pt idx="12113">
                  <c:v>12113</c:v>
                </c:pt>
                <c:pt idx="12114">
                  <c:v>12114</c:v>
                </c:pt>
                <c:pt idx="12115">
                  <c:v>12115</c:v>
                </c:pt>
                <c:pt idx="12116">
                  <c:v>12116</c:v>
                </c:pt>
                <c:pt idx="12117">
                  <c:v>12117</c:v>
                </c:pt>
                <c:pt idx="12118">
                  <c:v>12118</c:v>
                </c:pt>
                <c:pt idx="12119">
                  <c:v>12119</c:v>
                </c:pt>
                <c:pt idx="12120">
                  <c:v>12120</c:v>
                </c:pt>
                <c:pt idx="12121">
                  <c:v>12121</c:v>
                </c:pt>
                <c:pt idx="12122">
                  <c:v>12122</c:v>
                </c:pt>
                <c:pt idx="12123">
                  <c:v>12123</c:v>
                </c:pt>
                <c:pt idx="12124">
                  <c:v>12124</c:v>
                </c:pt>
                <c:pt idx="12125">
                  <c:v>12125</c:v>
                </c:pt>
                <c:pt idx="12126">
                  <c:v>12126</c:v>
                </c:pt>
                <c:pt idx="12127">
                  <c:v>12127</c:v>
                </c:pt>
                <c:pt idx="12128">
                  <c:v>12128</c:v>
                </c:pt>
                <c:pt idx="12129">
                  <c:v>12129</c:v>
                </c:pt>
                <c:pt idx="12130">
                  <c:v>12130</c:v>
                </c:pt>
                <c:pt idx="12131">
                  <c:v>12131</c:v>
                </c:pt>
                <c:pt idx="12132">
                  <c:v>12132</c:v>
                </c:pt>
                <c:pt idx="12133">
                  <c:v>12133</c:v>
                </c:pt>
                <c:pt idx="12134">
                  <c:v>12134</c:v>
                </c:pt>
                <c:pt idx="12135">
                  <c:v>12135</c:v>
                </c:pt>
                <c:pt idx="12136">
                  <c:v>12136</c:v>
                </c:pt>
                <c:pt idx="12137">
                  <c:v>12137</c:v>
                </c:pt>
                <c:pt idx="12138">
                  <c:v>12138</c:v>
                </c:pt>
                <c:pt idx="12139">
                  <c:v>12139</c:v>
                </c:pt>
                <c:pt idx="12140">
                  <c:v>12140</c:v>
                </c:pt>
                <c:pt idx="12141">
                  <c:v>12141</c:v>
                </c:pt>
                <c:pt idx="12142">
                  <c:v>12142</c:v>
                </c:pt>
                <c:pt idx="12143">
                  <c:v>12143</c:v>
                </c:pt>
                <c:pt idx="12144">
                  <c:v>12144</c:v>
                </c:pt>
                <c:pt idx="12145">
                  <c:v>12145</c:v>
                </c:pt>
                <c:pt idx="12146">
                  <c:v>12146</c:v>
                </c:pt>
                <c:pt idx="12147">
                  <c:v>12147</c:v>
                </c:pt>
                <c:pt idx="12148">
                  <c:v>12148</c:v>
                </c:pt>
                <c:pt idx="12149">
                  <c:v>12149</c:v>
                </c:pt>
                <c:pt idx="12150">
                  <c:v>12150</c:v>
                </c:pt>
                <c:pt idx="12151">
                  <c:v>12151</c:v>
                </c:pt>
                <c:pt idx="12152">
                  <c:v>12152</c:v>
                </c:pt>
                <c:pt idx="12153">
                  <c:v>12153</c:v>
                </c:pt>
                <c:pt idx="12154">
                  <c:v>12154</c:v>
                </c:pt>
                <c:pt idx="12155">
                  <c:v>12155</c:v>
                </c:pt>
                <c:pt idx="12156">
                  <c:v>12156</c:v>
                </c:pt>
                <c:pt idx="12157">
                  <c:v>12157</c:v>
                </c:pt>
                <c:pt idx="12158">
                  <c:v>12158</c:v>
                </c:pt>
                <c:pt idx="12159">
                  <c:v>12159</c:v>
                </c:pt>
                <c:pt idx="12160">
                  <c:v>12160</c:v>
                </c:pt>
                <c:pt idx="12161">
                  <c:v>12161</c:v>
                </c:pt>
                <c:pt idx="12162">
                  <c:v>12162</c:v>
                </c:pt>
                <c:pt idx="12163">
                  <c:v>12163</c:v>
                </c:pt>
                <c:pt idx="12164">
                  <c:v>12164</c:v>
                </c:pt>
                <c:pt idx="12165">
                  <c:v>12165</c:v>
                </c:pt>
                <c:pt idx="12166">
                  <c:v>12166</c:v>
                </c:pt>
                <c:pt idx="12167">
                  <c:v>12167</c:v>
                </c:pt>
                <c:pt idx="12168">
                  <c:v>12168</c:v>
                </c:pt>
                <c:pt idx="12169">
                  <c:v>12169</c:v>
                </c:pt>
                <c:pt idx="12170">
                  <c:v>12170</c:v>
                </c:pt>
                <c:pt idx="12171">
                  <c:v>12171</c:v>
                </c:pt>
                <c:pt idx="12172">
                  <c:v>12172</c:v>
                </c:pt>
                <c:pt idx="12173">
                  <c:v>12173</c:v>
                </c:pt>
                <c:pt idx="12174">
                  <c:v>12174</c:v>
                </c:pt>
                <c:pt idx="12175">
                  <c:v>12175</c:v>
                </c:pt>
                <c:pt idx="12176">
                  <c:v>12176</c:v>
                </c:pt>
                <c:pt idx="12177">
                  <c:v>12177</c:v>
                </c:pt>
                <c:pt idx="12178">
                  <c:v>12178</c:v>
                </c:pt>
                <c:pt idx="12179">
                  <c:v>12179</c:v>
                </c:pt>
                <c:pt idx="12180">
                  <c:v>12180</c:v>
                </c:pt>
                <c:pt idx="12181">
                  <c:v>12181</c:v>
                </c:pt>
                <c:pt idx="12182">
                  <c:v>12182</c:v>
                </c:pt>
                <c:pt idx="12183">
                  <c:v>12183</c:v>
                </c:pt>
                <c:pt idx="12184">
                  <c:v>12184</c:v>
                </c:pt>
                <c:pt idx="12185">
                  <c:v>12185</c:v>
                </c:pt>
                <c:pt idx="12186">
                  <c:v>12186</c:v>
                </c:pt>
                <c:pt idx="12187">
                  <c:v>12187</c:v>
                </c:pt>
                <c:pt idx="12188">
                  <c:v>12188</c:v>
                </c:pt>
                <c:pt idx="12189">
                  <c:v>12189</c:v>
                </c:pt>
                <c:pt idx="12190">
                  <c:v>12190</c:v>
                </c:pt>
                <c:pt idx="12191">
                  <c:v>12191</c:v>
                </c:pt>
                <c:pt idx="12192">
                  <c:v>12192</c:v>
                </c:pt>
                <c:pt idx="12193">
                  <c:v>12193</c:v>
                </c:pt>
                <c:pt idx="12194">
                  <c:v>12194</c:v>
                </c:pt>
                <c:pt idx="12195">
                  <c:v>12195</c:v>
                </c:pt>
                <c:pt idx="12196">
                  <c:v>12196</c:v>
                </c:pt>
                <c:pt idx="12197">
                  <c:v>12197</c:v>
                </c:pt>
                <c:pt idx="12198">
                  <c:v>12198</c:v>
                </c:pt>
                <c:pt idx="12199">
                  <c:v>12199</c:v>
                </c:pt>
                <c:pt idx="12200">
                  <c:v>12200</c:v>
                </c:pt>
                <c:pt idx="12201">
                  <c:v>12201</c:v>
                </c:pt>
                <c:pt idx="12202">
                  <c:v>12202</c:v>
                </c:pt>
                <c:pt idx="12203">
                  <c:v>12203</c:v>
                </c:pt>
                <c:pt idx="12204">
                  <c:v>12204</c:v>
                </c:pt>
                <c:pt idx="12205">
                  <c:v>12205</c:v>
                </c:pt>
                <c:pt idx="12206">
                  <c:v>12206</c:v>
                </c:pt>
                <c:pt idx="12207">
                  <c:v>12207</c:v>
                </c:pt>
                <c:pt idx="12208">
                  <c:v>12208</c:v>
                </c:pt>
                <c:pt idx="12209">
                  <c:v>12209</c:v>
                </c:pt>
                <c:pt idx="12210">
                  <c:v>12210</c:v>
                </c:pt>
                <c:pt idx="12211">
                  <c:v>12211</c:v>
                </c:pt>
                <c:pt idx="12212">
                  <c:v>12212</c:v>
                </c:pt>
                <c:pt idx="12213">
                  <c:v>12213</c:v>
                </c:pt>
                <c:pt idx="12214">
                  <c:v>12214</c:v>
                </c:pt>
                <c:pt idx="12215">
                  <c:v>12215</c:v>
                </c:pt>
                <c:pt idx="12216">
                  <c:v>12216</c:v>
                </c:pt>
                <c:pt idx="12217">
                  <c:v>12217</c:v>
                </c:pt>
                <c:pt idx="12218">
                  <c:v>12218</c:v>
                </c:pt>
                <c:pt idx="12219">
                  <c:v>12219</c:v>
                </c:pt>
                <c:pt idx="12220">
                  <c:v>12220</c:v>
                </c:pt>
                <c:pt idx="12221">
                  <c:v>12221</c:v>
                </c:pt>
                <c:pt idx="12222">
                  <c:v>12222</c:v>
                </c:pt>
                <c:pt idx="12223">
                  <c:v>12223</c:v>
                </c:pt>
                <c:pt idx="12224">
                  <c:v>12224</c:v>
                </c:pt>
                <c:pt idx="12225">
                  <c:v>12225</c:v>
                </c:pt>
                <c:pt idx="12226">
                  <c:v>12226</c:v>
                </c:pt>
                <c:pt idx="12227">
                  <c:v>12227</c:v>
                </c:pt>
                <c:pt idx="12228">
                  <c:v>12228</c:v>
                </c:pt>
                <c:pt idx="12229">
                  <c:v>12229</c:v>
                </c:pt>
                <c:pt idx="12230">
                  <c:v>12230</c:v>
                </c:pt>
                <c:pt idx="12231">
                  <c:v>12231</c:v>
                </c:pt>
                <c:pt idx="12232">
                  <c:v>12232</c:v>
                </c:pt>
                <c:pt idx="12233">
                  <c:v>12233</c:v>
                </c:pt>
                <c:pt idx="12234">
                  <c:v>12234</c:v>
                </c:pt>
                <c:pt idx="12235">
                  <c:v>12235</c:v>
                </c:pt>
                <c:pt idx="12236">
                  <c:v>12236</c:v>
                </c:pt>
                <c:pt idx="12237">
                  <c:v>12237</c:v>
                </c:pt>
                <c:pt idx="12238">
                  <c:v>12238</c:v>
                </c:pt>
                <c:pt idx="12239">
                  <c:v>12239</c:v>
                </c:pt>
                <c:pt idx="12240">
                  <c:v>12240</c:v>
                </c:pt>
                <c:pt idx="12241">
                  <c:v>12241</c:v>
                </c:pt>
                <c:pt idx="12242">
                  <c:v>12242</c:v>
                </c:pt>
                <c:pt idx="12243">
                  <c:v>12243</c:v>
                </c:pt>
                <c:pt idx="12244">
                  <c:v>12244</c:v>
                </c:pt>
                <c:pt idx="12245">
                  <c:v>12245</c:v>
                </c:pt>
                <c:pt idx="12246">
                  <c:v>12246</c:v>
                </c:pt>
                <c:pt idx="12247">
                  <c:v>12247</c:v>
                </c:pt>
                <c:pt idx="12248">
                  <c:v>12248</c:v>
                </c:pt>
                <c:pt idx="12249">
                  <c:v>12249</c:v>
                </c:pt>
                <c:pt idx="12250">
                  <c:v>12250</c:v>
                </c:pt>
                <c:pt idx="12251">
                  <c:v>12251</c:v>
                </c:pt>
                <c:pt idx="12252">
                  <c:v>12252</c:v>
                </c:pt>
                <c:pt idx="12253">
                  <c:v>12253</c:v>
                </c:pt>
                <c:pt idx="12254">
                  <c:v>12254</c:v>
                </c:pt>
                <c:pt idx="12255">
                  <c:v>12255</c:v>
                </c:pt>
                <c:pt idx="12256">
                  <c:v>12256</c:v>
                </c:pt>
                <c:pt idx="12257">
                  <c:v>12257</c:v>
                </c:pt>
                <c:pt idx="12258">
                  <c:v>12258</c:v>
                </c:pt>
                <c:pt idx="12259">
                  <c:v>12259</c:v>
                </c:pt>
                <c:pt idx="12260">
                  <c:v>12260</c:v>
                </c:pt>
                <c:pt idx="12261">
                  <c:v>12261</c:v>
                </c:pt>
                <c:pt idx="12262">
                  <c:v>12262</c:v>
                </c:pt>
                <c:pt idx="12263">
                  <c:v>12263</c:v>
                </c:pt>
                <c:pt idx="12264">
                  <c:v>12264</c:v>
                </c:pt>
                <c:pt idx="12265">
                  <c:v>12265</c:v>
                </c:pt>
                <c:pt idx="12266">
                  <c:v>12266</c:v>
                </c:pt>
                <c:pt idx="12267">
                  <c:v>12267</c:v>
                </c:pt>
                <c:pt idx="12268">
                  <c:v>12268</c:v>
                </c:pt>
                <c:pt idx="12269">
                  <c:v>12269</c:v>
                </c:pt>
                <c:pt idx="12270">
                  <c:v>12270</c:v>
                </c:pt>
                <c:pt idx="12271">
                  <c:v>12271</c:v>
                </c:pt>
                <c:pt idx="12272">
                  <c:v>12272</c:v>
                </c:pt>
                <c:pt idx="12273">
                  <c:v>12273</c:v>
                </c:pt>
                <c:pt idx="12274">
                  <c:v>12274</c:v>
                </c:pt>
                <c:pt idx="12275">
                  <c:v>12275</c:v>
                </c:pt>
                <c:pt idx="12276">
                  <c:v>12276</c:v>
                </c:pt>
                <c:pt idx="12277">
                  <c:v>12277</c:v>
                </c:pt>
                <c:pt idx="12278">
                  <c:v>12278</c:v>
                </c:pt>
                <c:pt idx="12279">
                  <c:v>12279</c:v>
                </c:pt>
                <c:pt idx="12280">
                  <c:v>12280</c:v>
                </c:pt>
                <c:pt idx="12281">
                  <c:v>12281</c:v>
                </c:pt>
                <c:pt idx="12282">
                  <c:v>12282</c:v>
                </c:pt>
                <c:pt idx="12283">
                  <c:v>12283</c:v>
                </c:pt>
                <c:pt idx="12284">
                  <c:v>12284</c:v>
                </c:pt>
                <c:pt idx="12285">
                  <c:v>12285</c:v>
                </c:pt>
                <c:pt idx="12286">
                  <c:v>12286</c:v>
                </c:pt>
                <c:pt idx="12287">
                  <c:v>12287</c:v>
                </c:pt>
                <c:pt idx="12288">
                  <c:v>12288</c:v>
                </c:pt>
                <c:pt idx="12289">
                  <c:v>12289</c:v>
                </c:pt>
                <c:pt idx="12290">
                  <c:v>12290</c:v>
                </c:pt>
                <c:pt idx="12291">
                  <c:v>12291</c:v>
                </c:pt>
                <c:pt idx="12292">
                  <c:v>12292</c:v>
                </c:pt>
                <c:pt idx="12293">
                  <c:v>12293</c:v>
                </c:pt>
                <c:pt idx="12294">
                  <c:v>12294</c:v>
                </c:pt>
                <c:pt idx="12295">
                  <c:v>12295</c:v>
                </c:pt>
                <c:pt idx="12296">
                  <c:v>12296</c:v>
                </c:pt>
                <c:pt idx="12297">
                  <c:v>12297</c:v>
                </c:pt>
                <c:pt idx="12298">
                  <c:v>12298</c:v>
                </c:pt>
                <c:pt idx="12299">
                  <c:v>12299</c:v>
                </c:pt>
                <c:pt idx="12300">
                  <c:v>12300</c:v>
                </c:pt>
                <c:pt idx="12301">
                  <c:v>12301</c:v>
                </c:pt>
                <c:pt idx="12302">
                  <c:v>12302</c:v>
                </c:pt>
                <c:pt idx="12303">
                  <c:v>12303</c:v>
                </c:pt>
                <c:pt idx="12304">
                  <c:v>12304</c:v>
                </c:pt>
                <c:pt idx="12305">
                  <c:v>12305</c:v>
                </c:pt>
                <c:pt idx="12306">
                  <c:v>12306</c:v>
                </c:pt>
                <c:pt idx="12307">
                  <c:v>12307</c:v>
                </c:pt>
                <c:pt idx="12308">
                  <c:v>12308</c:v>
                </c:pt>
                <c:pt idx="12309">
                  <c:v>12309</c:v>
                </c:pt>
                <c:pt idx="12310">
                  <c:v>12310</c:v>
                </c:pt>
                <c:pt idx="12311">
                  <c:v>12311</c:v>
                </c:pt>
                <c:pt idx="12312">
                  <c:v>12312</c:v>
                </c:pt>
                <c:pt idx="12313">
                  <c:v>12313</c:v>
                </c:pt>
                <c:pt idx="12314">
                  <c:v>12314</c:v>
                </c:pt>
                <c:pt idx="12315">
                  <c:v>12315</c:v>
                </c:pt>
                <c:pt idx="12316">
                  <c:v>12316</c:v>
                </c:pt>
                <c:pt idx="12317">
                  <c:v>12317</c:v>
                </c:pt>
                <c:pt idx="12318">
                  <c:v>12318</c:v>
                </c:pt>
                <c:pt idx="12319">
                  <c:v>12319</c:v>
                </c:pt>
                <c:pt idx="12320">
                  <c:v>12320</c:v>
                </c:pt>
                <c:pt idx="12321">
                  <c:v>12321</c:v>
                </c:pt>
                <c:pt idx="12322">
                  <c:v>12322</c:v>
                </c:pt>
                <c:pt idx="12323">
                  <c:v>12323</c:v>
                </c:pt>
                <c:pt idx="12324">
                  <c:v>12324</c:v>
                </c:pt>
                <c:pt idx="12325">
                  <c:v>12325</c:v>
                </c:pt>
                <c:pt idx="12326">
                  <c:v>12326</c:v>
                </c:pt>
                <c:pt idx="12327">
                  <c:v>12327</c:v>
                </c:pt>
                <c:pt idx="12328">
                  <c:v>12328</c:v>
                </c:pt>
                <c:pt idx="12329">
                  <c:v>12329</c:v>
                </c:pt>
                <c:pt idx="12330">
                  <c:v>12330</c:v>
                </c:pt>
                <c:pt idx="12331">
                  <c:v>12331</c:v>
                </c:pt>
                <c:pt idx="12332">
                  <c:v>12332</c:v>
                </c:pt>
                <c:pt idx="12333">
                  <c:v>12333</c:v>
                </c:pt>
                <c:pt idx="12334">
                  <c:v>12334</c:v>
                </c:pt>
                <c:pt idx="12335">
                  <c:v>12335</c:v>
                </c:pt>
                <c:pt idx="12336">
                  <c:v>12336</c:v>
                </c:pt>
                <c:pt idx="12337">
                  <c:v>12337</c:v>
                </c:pt>
                <c:pt idx="12338">
                  <c:v>12338</c:v>
                </c:pt>
                <c:pt idx="12339">
                  <c:v>12339</c:v>
                </c:pt>
                <c:pt idx="12340">
                  <c:v>12340</c:v>
                </c:pt>
                <c:pt idx="12341">
                  <c:v>12341</c:v>
                </c:pt>
                <c:pt idx="12342">
                  <c:v>12342</c:v>
                </c:pt>
                <c:pt idx="12343">
                  <c:v>12343</c:v>
                </c:pt>
                <c:pt idx="12344">
                  <c:v>12344</c:v>
                </c:pt>
                <c:pt idx="12345">
                  <c:v>12345</c:v>
                </c:pt>
                <c:pt idx="12346">
                  <c:v>12346</c:v>
                </c:pt>
                <c:pt idx="12347">
                  <c:v>12347</c:v>
                </c:pt>
                <c:pt idx="12348">
                  <c:v>12348</c:v>
                </c:pt>
                <c:pt idx="12349">
                  <c:v>12349</c:v>
                </c:pt>
                <c:pt idx="12350">
                  <c:v>12350</c:v>
                </c:pt>
                <c:pt idx="12351">
                  <c:v>12351</c:v>
                </c:pt>
                <c:pt idx="12352">
                  <c:v>12352</c:v>
                </c:pt>
                <c:pt idx="12353">
                  <c:v>12353</c:v>
                </c:pt>
                <c:pt idx="12354">
                  <c:v>12354</c:v>
                </c:pt>
                <c:pt idx="12355">
                  <c:v>12355</c:v>
                </c:pt>
                <c:pt idx="12356">
                  <c:v>12356</c:v>
                </c:pt>
                <c:pt idx="12357">
                  <c:v>12357</c:v>
                </c:pt>
                <c:pt idx="12358">
                  <c:v>12358</c:v>
                </c:pt>
                <c:pt idx="12359">
                  <c:v>12359</c:v>
                </c:pt>
                <c:pt idx="12360">
                  <c:v>12360</c:v>
                </c:pt>
                <c:pt idx="12361">
                  <c:v>12361</c:v>
                </c:pt>
                <c:pt idx="12362">
                  <c:v>12362</c:v>
                </c:pt>
                <c:pt idx="12363">
                  <c:v>12363</c:v>
                </c:pt>
                <c:pt idx="12364">
                  <c:v>12364</c:v>
                </c:pt>
                <c:pt idx="12365">
                  <c:v>12365</c:v>
                </c:pt>
                <c:pt idx="12366">
                  <c:v>12366</c:v>
                </c:pt>
                <c:pt idx="12367">
                  <c:v>12367</c:v>
                </c:pt>
                <c:pt idx="12368">
                  <c:v>12368</c:v>
                </c:pt>
                <c:pt idx="12369">
                  <c:v>12369</c:v>
                </c:pt>
                <c:pt idx="12370">
                  <c:v>12370</c:v>
                </c:pt>
                <c:pt idx="12371">
                  <c:v>12371</c:v>
                </c:pt>
                <c:pt idx="12372">
                  <c:v>12372</c:v>
                </c:pt>
                <c:pt idx="12373">
                  <c:v>12373</c:v>
                </c:pt>
                <c:pt idx="12374">
                  <c:v>12374</c:v>
                </c:pt>
                <c:pt idx="12375">
                  <c:v>12375</c:v>
                </c:pt>
                <c:pt idx="12376">
                  <c:v>12376</c:v>
                </c:pt>
                <c:pt idx="12377">
                  <c:v>12377</c:v>
                </c:pt>
                <c:pt idx="12378">
                  <c:v>12378</c:v>
                </c:pt>
                <c:pt idx="12379">
                  <c:v>12379</c:v>
                </c:pt>
                <c:pt idx="12380">
                  <c:v>12380</c:v>
                </c:pt>
                <c:pt idx="12381">
                  <c:v>12381</c:v>
                </c:pt>
                <c:pt idx="12382">
                  <c:v>12382</c:v>
                </c:pt>
                <c:pt idx="12383">
                  <c:v>12383</c:v>
                </c:pt>
                <c:pt idx="12384">
                  <c:v>12384</c:v>
                </c:pt>
                <c:pt idx="12385">
                  <c:v>12385</c:v>
                </c:pt>
                <c:pt idx="12386">
                  <c:v>12386</c:v>
                </c:pt>
                <c:pt idx="12387">
                  <c:v>12387</c:v>
                </c:pt>
                <c:pt idx="12388">
                  <c:v>12388</c:v>
                </c:pt>
                <c:pt idx="12389">
                  <c:v>12389</c:v>
                </c:pt>
                <c:pt idx="12390">
                  <c:v>12390</c:v>
                </c:pt>
                <c:pt idx="12391">
                  <c:v>12391</c:v>
                </c:pt>
                <c:pt idx="12392">
                  <c:v>12392</c:v>
                </c:pt>
                <c:pt idx="12393">
                  <c:v>12393</c:v>
                </c:pt>
                <c:pt idx="12394">
                  <c:v>12394</c:v>
                </c:pt>
                <c:pt idx="12395">
                  <c:v>12395</c:v>
                </c:pt>
                <c:pt idx="12396">
                  <c:v>12396</c:v>
                </c:pt>
                <c:pt idx="12397">
                  <c:v>12397</c:v>
                </c:pt>
                <c:pt idx="12398">
                  <c:v>12398</c:v>
                </c:pt>
                <c:pt idx="12399">
                  <c:v>12399</c:v>
                </c:pt>
                <c:pt idx="12400">
                  <c:v>12400</c:v>
                </c:pt>
                <c:pt idx="12401">
                  <c:v>12401</c:v>
                </c:pt>
                <c:pt idx="12402">
                  <c:v>12402</c:v>
                </c:pt>
                <c:pt idx="12403">
                  <c:v>12403</c:v>
                </c:pt>
                <c:pt idx="12404">
                  <c:v>12404</c:v>
                </c:pt>
                <c:pt idx="12405">
                  <c:v>12405</c:v>
                </c:pt>
                <c:pt idx="12406">
                  <c:v>12406</c:v>
                </c:pt>
                <c:pt idx="12407">
                  <c:v>12407</c:v>
                </c:pt>
                <c:pt idx="12408">
                  <c:v>12408</c:v>
                </c:pt>
                <c:pt idx="12409">
                  <c:v>12409</c:v>
                </c:pt>
                <c:pt idx="12410">
                  <c:v>12410</c:v>
                </c:pt>
                <c:pt idx="12411">
                  <c:v>12411</c:v>
                </c:pt>
                <c:pt idx="12412">
                  <c:v>12412</c:v>
                </c:pt>
                <c:pt idx="12413">
                  <c:v>12413</c:v>
                </c:pt>
                <c:pt idx="12414">
                  <c:v>12414</c:v>
                </c:pt>
                <c:pt idx="12415">
                  <c:v>12415</c:v>
                </c:pt>
                <c:pt idx="12416">
                  <c:v>12416</c:v>
                </c:pt>
                <c:pt idx="12417">
                  <c:v>12417</c:v>
                </c:pt>
                <c:pt idx="12418">
                  <c:v>12418</c:v>
                </c:pt>
                <c:pt idx="12419">
                  <c:v>12419</c:v>
                </c:pt>
                <c:pt idx="12420">
                  <c:v>12420</c:v>
                </c:pt>
                <c:pt idx="12421">
                  <c:v>12421</c:v>
                </c:pt>
                <c:pt idx="12422">
                  <c:v>12422</c:v>
                </c:pt>
                <c:pt idx="12423">
                  <c:v>12423</c:v>
                </c:pt>
                <c:pt idx="12424">
                  <c:v>12424</c:v>
                </c:pt>
                <c:pt idx="12425">
                  <c:v>12425</c:v>
                </c:pt>
                <c:pt idx="12426">
                  <c:v>12426</c:v>
                </c:pt>
                <c:pt idx="12427">
                  <c:v>12427</c:v>
                </c:pt>
                <c:pt idx="12428">
                  <c:v>12428</c:v>
                </c:pt>
                <c:pt idx="12429">
                  <c:v>12429</c:v>
                </c:pt>
                <c:pt idx="12430">
                  <c:v>12430</c:v>
                </c:pt>
                <c:pt idx="12431">
                  <c:v>12431</c:v>
                </c:pt>
                <c:pt idx="12432">
                  <c:v>12432</c:v>
                </c:pt>
                <c:pt idx="12433">
                  <c:v>12433</c:v>
                </c:pt>
                <c:pt idx="12434">
                  <c:v>12434</c:v>
                </c:pt>
                <c:pt idx="12435">
                  <c:v>12435</c:v>
                </c:pt>
                <c:pt idx="12436">
                  <c:v>12436</c:v>
                </c:pt>
                <c:pt idx="12437">
                  <c:v>12437</c:v>
                </c:pt>
                <c:pt idx="12438">
                  <c:v>12438</c:v>
                </c:pt>
                <c:pt idx="12439">
                  <c:v>12439</c:v>
                </c:pt>
                <c:pt idx="12440">
                  <c:v>12440</c:v>
                </c:pt>
                <c:pt idx="12441">
                  <c:v>12441</c:v>
                </c:pt>
                <c:pt idx="12442">
                  <c:v>12442</c:v>
                </c:pt>
                <c:pt idx="12443">
                  <c:v>12443</c:v>
                </c:pt>
                <c:pt idx="12444">
                  <c:v>12444</c:v>
                </c:pt>
                <c:pt idx="12445">
                  <c:v>12445</c:v>
                </c:pt>
                <c:pt idx="12446">
                  <c:v>12446</c:v>
                </c:pt>
                <c:pt idx="12447">
                  <c:v>12447</c:v>
                </c:pt>
                <c:pt idx="12448">
                  <c:v>12448</c:v>
                </c:pt>
                <c:pt idx="12449">
                  <c:v>12449</c:v>
                </c:pt>
                <c:pt idx="12450">
                  <c:v>12450</c:v>
                </c:pt>
                <c:pt idx="12451">
                  <c:v>12451</c:v>
                </c:pt>
                <c:pt idx="12452">
                  <c:v>12452</c:v>
                </c:pt>
                <c:pt idx="12453">
                  <c:v>12453</c:v>
                </c:pt>
                <c:pt idx="12454">
                  <c:v>12454</c:v>
                </c:pt>
                <c:pt idx="12455">
                  <c:v>12455</c:v>
                </c:pt>
                <c:pt idx="12456">
                  <c:v>12456</c:v>
                </c:pt>
                <c:pt idx="12457">
                  <c:v>12457</c:v>
                </c:pt>
                <c:pt idx="12458">
                  <c:v>12458</c:v>
                </c:pt>
                <c:pt idx="12459">
                  <c:v>12459</c:v>
                </c:pt>
                <c:pt idx="12460">
                  <c:v>12460</c:v>
                </c:pt>
                <c:pt idx="12461">
                  <c:v>12461</c:v>
                </c:pt>
                <c:pt idx="12462">
                  <c:v>12462</c:v>
                </c:pt>
                <c:pt idx="12463">
                  <c:v>12463</c:v>
                </c:pt>
                <c:pt idx="12464">
                  <c:v>12464</c:v>
                </c:pt>
                <c:pt idx="12465">
                  <c:v>12465</c:v>
                </c:pt>
                <c:pt idx="12466">
                  <c:v>12466</c:v>
                </c:pt>
                <c:pt idx="12467">
                  <c:v>12467</c:v>
                </c:pt>
                <c:pt idx="12468">
                  <c:v>12468</c:v>
                </c:pt>
                <c:pt idx="12469">
                  <c:v>12469</c:v>
                </c:pt>
                <c:pt idx="12470">
                  <c:v>12470</c:v>
                </c:pt>
                <c:pt idx="12471">
                  <c:v>12471</c:v>
                </c:pt>
                <c:pt idx="12472">
                  <c:v>12472</c:v>
                </c:pt>
                <c:pt idx="12473">
                  <c:v>12473</c:v>
                </c:pt>
                <c:pt idx="12474">
                  <c:v>12474</c:v>
                </c:pt>
                <c:pt idx="12475">
                  <c:v>12475</c:v>
                </c:pt>
                <c:pt idx="12476">
                  <c:v>12476</c:v>
                </c:pt>
                <c:pt idx="12477">
                  <c:v>12477</c:v>
                </c:pt>
                <c:pt idx="12478">
                  <c:v>12478</c:v>
                </c:pt>
                <c:pt idx="12479">
                  <c:v>12479</c:v>
                </c:pt>
                <c:pt idx="12480">
                  <c:v>12480</c:v>
                </c:pt>
                <c:pt idx="12481">
                  <c:v>12481</c:v>
                </c:pt>
                <c:pt idx="12482">
                  <c:v>12482</c:v>
                </c:pt>
                <c:pt idx="12483">
                  <c:v>12483</c:v>
                </c:pt>
                <c:pt idx="12484">
                  <c:v>12484</c:v>
                </c:pt>
                <c:pt idx="12485">
                  <c:v>12485</c:v>
                </c:pt>
                <c:pt idx="12486">
                  <c:v>12486</c:v>
                </c:pt>
                <c:pt idx="12487">
                  <c:v>12487</c:v>
                </c:pt>
                <c:pt idx="12488">
                  <c:v>12488</c:v>
                </c:pt>
                <c:pt idx="12489">
                  <c:v>12489</c:v>
                </c:pt>
                <c:pt idx="12490">
                  <c:v>12490</c:v>
                </c:pt>
                <c:pt idx="12491">
                  <c:v>12491</c:v>
                </c:pt>
                <c:pt idx="12492">
                  <c:v>12492</c:v>
                </c:pt>
                <c:pt idx="12493">
                  <c:v>12493</c:v>
                </c:pt>
                <c:pt idx="12494">
                  <c:v>12494</c:v>
                </c:pt>
                <c:pt idx="12495">
                  <c:v>12495</c:v>
                </c:pt>
                <c:pt idx="12496">
                  <c:v>12496</c:v>
                </c:pt>
                <c:pt idx="12497">
                  <c:v>12497</c:v>
                </c:pt>
                <c:pt idx="12498">
                  <c:v>12498</c:v>
                </c:pt>
                <c:pt idx="12499">
                  <c:v>12499</c:v>
                </c:pt>
                <c:pt idx="12500">
                  <c:v>12500</c:v>
                </c:pt>
                <c:pt idx="12501">
                  <c:v>12501</c:v>
                </c:pt>
                <c:pt idx="12502">
                  <c:v>12502</c:v>
                </c:pt>
                <c:pt idx="12503">
                  <c:v>12503</c:v>
                </c:pt>
                <c:pt idx="12504">
                  <c:v>12504</c:v>
                </c:pt>
                <c:pt idx="12505">
                  <c:v>12505</c:v>
                </c:pt>
                <c:pt idx="12506">
                  <c:v>12506</c:v>
                </c:pt>
                <c:pt idx="12507">
                  <c:v>12507</c:v>
                </c:pt>
                <c:pt idx="12508">
                  <c:v>12508</c:v>
                </c:pt>
                <c:pt idx="12509">
                  <c:v>12509</c:v>
                </c:pt>
                <c:pt idx="12510">
                  <c:v>12510</c:v>
                </c:pt>
                <c:pt idx="12511">
                  <c:v>12511</c:v>
                </c:pt>
                <c:pt idx="12512">
                  <c:v>12512</c:v>
                </c:pt>
                <c:pt idx="12513">
                  <c:v>12513</c:v>
                </c:pt>
                <c:pt idx="12514">
                  <c:v>12514</c:v>
                </c:pt>
                <c:pt idx="12515">
                  <c:v>12515</c:v>
                </c:pt>
                <c:pt idx="12516">
                  <c:v>12516</c:v>
                </c:pt>
                <c:pt idx="12517">
                  <c:v>12517</c:v>
                </c:pt>
                <c:pt idx="12518">
                  <c:v>12518</c:v>
                </c:pt>
                <c:pt idx="12519">
                  <c:v>12519</c:v>
                </c:pt>
                <c:pt idx="12520">
                  <c:v>12520</c:v>
                </c:pt>
                <c:pt idx="12521">
                  <c:v>12521</c:v>
                </c:pt>
                <c:pt idx="12522">
                  <c:v>12522</c:v>
                </c:pt>
                <c:pt idx="12523">
                  <c:v>12523</c:v>
                </c:pt>
                <c:pt idx="12524">
                  <c:v>12524</c:v>
                </c:pt>
                <c:pt idx="12525">
                  <c:v>12525</c:v>
                </c:pt>
                <c:pt idx="12526">
                  <c:v>12526</c:v>
                </c:pt>
                <c:pt idx="12527">
                  <c:v>12527</c:v>
                </c:pt>
                <c:pt idx="12528">
                  <c:v>12528</c:v>
                </c:pt>
                <c:pt idx="12529">
                  <c:v>12529</c:v>
                </c:pt>
                <c:pt idx="12530">
                  <c:v>12530</c:v>
                </c:pt>
                <c:pt idx="12531">
                  <c:v>12531</c:v>
                </c:pt>
                <c:pt idx="12532">
                  <c:v>12532</c:v>
                </c:pt>
                <c:pt idx="12533">
                  <c:v>12533</c:v>
                </c:pt>
                <c:pt idx="12534">
                  <c:v>12534</c:v>
                </c:pt>
                <c:pt idx="12535">
                  <c:v>12535</c:v>
                </c:pt>
                <c:pt idx="12536">
                  <c:v>12536</c:v>
                </c:pt>
                <c:pt idx="12537">
                  <c:v>12537</c:v>
                </c:pt>
                <c:pt idx="12538">
                  <c:v>12538</c:v>
                </c:pt>
                <c:pt idx="12539">
                  <c:v>12539</c:v>
                </c:pt>
                <c:pt idx="12540">
                  <c:v>12540</c:v>
                </c:pt>
                <c:pt idx="12541">
                  <c:v>12541</c:v>
                </c:pt>
                <c:pt idx="12542">
                  <c:v>12542</c:v>
                </c:pt>
                <c:pt idx="12543">
                  <c:v>12543</c:v>
                </c:pt>
                <c:pt idx="12544">
                  <c:v>12544</c:v>
                </c:pt>
                <c:pt idx="12545">
                  <c:v>12545</c:v>
                </c:pt>
                <c:pt idx="12546">
                  <c:v>12546</c:v>
                </c:pt>
                <c:pt idx="12547">
                  <c:v>12547</c:v>
                </c:pt>
                <c:pt idx="12548">
                  <c:v>12548</c:v>
                </c:pt>
                <c:pt idx="12549">
                  <c:v>12549</c:v>
                </c:pt>
                <c:pt idx="12550">
                  <c:v>12550</c:v>
                </c:pt>
                <c:pt idx="12551">
                  <c:v>12551</c:v>
                </c:pt>
                <c:pt idx="12552">
                  <c:v>12552</c:v>
                </c:pt>
                <c:pt idx="12553">
                  <c:v>12553</c:v>
                </c:pt>
                <c:pt idx="12554">
                  <c:v>12554</c:v>
                </c:pt>
                <c:pt idx="12555">
                  <c:v>12555</c:v>
                </c:pt>
                <c:pt idx="12556">
                  <c:v>12556</c:v>
                </c:pt>
                <c:pt idx="12557">
                  <c:v>12557</c:v>
                </c:pt>
                <c:pt idx="12558">
                  <c:v>12558</c:v>
                </c:pt>
                <c:pt idx="12559">
                  <c:v>12559</c:v>
                </c:pt>
                <c:pt idx="12560">
                  <c:v>12560</c:v>
                </c:pt>
                <c:pt idx="12561">
                  <c:v>12561</c:v>
                </c:pt>
                <c:pt idx="12562">
                  <c:v>12562</c:v>
                </c:pt>
                <c:pt idx="12563">
                  <c:v>12563</c:v>
                </c:pt>
                <c:pt idx="12564">
                  <c:v>12564</c:v>
                </c:pt>
                <c:pt idx="12565">
                  <c:v>12565</c:v>
                </c:pt>
                <c:pt idx="12566">
                  <c:v>12566</c:v>
                </c:pt>
                <c:pt idx="12567">
                  <c:v>12567</c:v>
                </c:pt>
                <c:pt idx="12568">
                  <c:v>12568</c:v>
                </c:pt>
                <c:pt idx="12569">
                  <c:v>12569</c:v>
                </c:pt>
                <c:pt idx="12570">
                  <c:v>12570</c:v>
                </c:pt>
                <c:pt idx="12571">
                  <c:v>12571</c:v>
                </c:pt>
                <c:pt idx="12572">
                  <c:v>12572</c:v>
                </c:pt>
                <c:pt idx="12573">
                  <c:v>12573</c:v>
                </c:pt>
                <c:pt idx="12574">
                  <c:v>12574</c:v>
                </c:pt>
                <c:pt idx="12575">
                  <c:v>12575</c:v>
                </c:pt>
                <c:pt idx="12576">
                  <c:v>12576</c:v>
                </c:pt>
                <c:pt idx="12577">
                  <c:v>12577</c:v>
                </c:pt>
                <c:pt idx="12578">
                  <c:v>12578</c:v>
                </c:pt>
                <c:pt idx="12579">
                  <c:v>12579</c:v>
                </c:pt>
                <c:pt idx="12580">
                  <c:v>12580</c:v>
                </c:pt>
                <c:pt idx="12581">
                  <c:v>12581</c:v>
                </c:pt>
                <c:pt idx="12582">
                  <c:v>12582</c:v>
                </c:pt>
                <c:pt idx="12583">
                  <c:v>12583</c:v>
                </c:pt>
                <c:pt idx="12584">
                  <c:v>12584</c:v>
                </c:pt>
                <c:pt idx="12585">
                  <c:v>12585</c:v>
                </c:pt>
                <c:pt idx="12586">
                  <c:v>12586</c:v>
                </c:pt>
                <c:pt idx="12587">
                  <c:v>12587</c:v>
                </c:pt>
                <c:pt idx="12588">
                  <c:v>12588</c:v>
                </c:pt>
                <c:pt idx="12589">
                  <c:v>12589</c:v>
                </c:pt>
                <c:pt idx="12590">
                  <c:v>12590</c:v>
                </c:pt>
                <c:pt idx="12591">
                  <c:v>12591</c:v>
                </c:pt>
                <c:pt idx="12592">
                  <c:v>12592</c:v>
                </c:pt>
                <c:pt idx="12593">
                  <c:v>12593</c:v>
                </c:pt>
                <c:pt idx="12594">
                  <c:v>12594</c:v>
                </c:pt>
                <c:pt idx="12595">
                  <c:v>12595</c:v>
                </c:pt>
                <c:pt idx="12596">
                  <c:v>12596</c:v>
                </c:pt>
                <c:pt idx="12597">
                  <c:v>12597</c:v>
                </c:pt>
                <c:pt idx="12598">
                  <c:v>12598</c:v>
                </c:pt>
                <c:pt idx="12599">
                  <c:v>12599</c:v>
                </c:pt>
                <c:pt idx="12600">
                  <c:v>12600</c:v>
                </c:pt>
                <c:pt idx="12601">
                  <c:v>12601</c:v>
                </c:pt>
                <c:pt idx="12602">
                  <c:v>12602</c:v>
                </c:pt>
                <c:pt idx="12603">
                  <c:v>12603</c:v>
                </c:pt>
                <c:pt idx="12604">
                  <c:v>12604</c:v>
                </c:pt>
                <c:pt idx="12605">
                  <c:v>12605</c:v>
                </c:pt>
                <c:pt idx="12606">
                  <c:v>12606</c:v>
                </c:pt>
                <c:pt idx="12607">
                  <c:v>12607</c:v>
                </c:pt>
                <c:pt idx="12608">
                  <c:v>12608</c:v>
                </c:pt>
                <c:pt idx="12609">
                  <c:v>12609</c:v>
                </c:pt>
                <c:pt idx="12610">
                  <c:v>12610</c:v>
                </c:pt>
                <c:pt idx="12611">
                  <c:v>12611</c:v>
                </c:pt>
                <c:pt idx="12612">
                  <c:v>12612</c:v>
                </c:pt>
                <c:pt idx="12613">
                  <c:v>12613</c:v>
                </c:pt>
                <c:pt idx="12614">
                  <c:v>12614</c:v>
                </c:pt>
                <c:pt idx="12615">
                  <c:v>12615</c:v>
                </c:pt>
                <c:pt idx="12616">
                  <c:v>12616</c:v>
                </c:pt>
                <c:pt idx="12617">
                  <c:v>12617</c:v>
                </c:pt>
                <c:pt idx="12618">
                  <c:v>12618</c:v>
                </c:pt>
                <c:pt idx="12619">
                  <c:v>12619</c:v>
                </c:pt>
                <c:pt idx="12620">
                  <c:v>12620</c:v>
                </c:pt>
                <c:pt idx="12621">
                  <c:v>12621</c:v>
                </c:pt>
                <c:pt idx="12622">
                  <c:v>12622</c:v>
                </c:pt>
                <c:pt idx="12623">
                  <c:v>12623</c:v>
                </c:pt>
                <c:pt idx="12624">
                  <c:v>12624</c:v>
                </c:pt>
                <c:pt idx="12625">
                  <c:v>12625</c:v>
                </c:pt>
                <c:pt idx="12626">
                  <c:v>12626</c:v>
                </c:pt>
                <c:pt idx="12627">
                  <c:v>12627</c:v>
                </c:pt>
                <c:pt idx="12628">
                  <c:v>12628</c:v>
                </c:pt>
                <c:pt idx="12629">
                  <c:v>12629</c:v>
                </c:pt>
                <c:pt idx="12630">
                  <c:v>12630</c:v>
                </c:pt>
                <c:pt idx="12631">
                  <c:v>12631</c:v>
                </c:pt>
                <c:pt idx="12632">
                  <c:v>12632</c:v>
                </c:pt>
                <c:pt idx="12633">
                  <c:v>12633</c:v>
                </c:pt>
                <c:pt idx="12634">
                  <c:v>12634</c:v>
                </c:pt>
                <c:pt idx="12635">
                  <c:v>12635</c:v>
                </c:pt>
                <c:pt idx="12636">
                  <c:v>12636</c:v>
                </c:pt>
                <c:pt idx="12637">
                  <c:v>12637</c:v>
                </c:pt>
                <c:pt idx="12638">
                  <c:v>12638</c:v>
                </c:pt>
                <c:pt idx="12639">
                  <c:v>12639</c:v>
                </c:pt>
                <c:pt idx="12640">
                  <c:v>12640</c:v>
                </c:pt>
                <c:pt idx="12641">
                  <c:v>12641</c:v>
                </c:pt>
                <c:pt idx="12642">
                  <c:v>12642</c:v>
                </c:pt>
                <c:pt idx="12643">
                  <c:v>12643</c:v>
                </c:pt>
                <c:pt idx="12644">
                  <c:v>12644</c:v>
                </c:pt>
                <c:pt idx="12645">
                  <c:v>12645</c:v>
                </c:pt>
                <c:pt idx="12646">
                  <c:v>12646</c:v>
                </c:pt>
                <c:pt idx="12647">
                  <c:v>12647</c:v>
                </c:pt>
                <c:pt idx="12648">
                  <c:v>12648</c:v>
                </c:pt>
                <c:pt idx="12649">
                  <c:v>12649</c:v>
                </c:pt>
                <c:pt idx="12650">
                  <c:v>12650</c:v>
                </c:pt>
                <c:pt idx="12651">
                  <c:v>12651</c:v>
                </c:pt>
                <c:pt idx="12652">
                  <c:v>12652</c:v>
                </c:pt>
                <c:pt idx="12653">
                  <c:v>12653</c:v>
                </c:pt>
                <c:pt idx="12654">
                  <c:v>12654</c:v>
                </c:pt>
                <c:pt idx="12655">
                  <c:v>12655</c:v>
                </c:pt>
                <c:pt idx="12656">
                  <c:v>12656</c:v>
                </c:pt>
                <c:pt idx="12657">
                  <c:v>12657</c:v>
                </c:pt>
                <c:pt idx="12658">
                  <c:v>12658</c:v>
                </c:pt>
                <c:pt idx="12659">
                  <c:v>12659</c:v>
                </c:pt>
                <c:pt idx="12660">
                  <c:v>12660</c:v>
                </c:pt>
                <c:pt idx="12661">
                  <c:v>12661</c:v>
                </c:pt>
                <c:pt idx="12662">
                  <c:v>12662</c:v>
                </c:pt>
                <c:pt idx="12663">
                  <c:v>12663</c:v>
                </c:pt>
                <c:pt idx="12664">
                  <c:v>12664</c:v>
                </c:pt>
                <c:pt idx="12665">
                  <c:v>12665</c:v>
                </c:pt>
                <c:pt idx="12666">
                  <c:v>12666</c:v>
                </c:pt>
                <c:pt idx="12667">
                  <c:v>12667</c:v>
                </c:pt>
                <c:pt idx="12668">
                  <c:v>12668</c:v>
                </c:pt>
                <c:pt idx="12669">
                  <c:v>12669</c:v>
                </c:pt>
                <c:pt idx="12670">
                  <c:v>12670</c:v>
                </c:pt>
                <c:pt idx="12671">
                  <c:v>12671</c:v>
                </c:pt>
                <c:pt idx="12672">
                  <c:v>12672</c:v>
                </c:pt>
                <c:pt idx="12673">
                  <c:v>12673</c:v>
                </c:pt>
                <c:pt idx="12674">
                  <c:v>12674</c:v>
                </c:pt>
                <c:pt idx="12675">
                  <c:v>12675</c:v>
                </c:pt>
                <c:pt idx="12676">
                  <c:v>12676</c:v>
                </c:pt>
                <c:pt idx="12677">
                  <c:v>12677</c:v>
                </c:pt>
                <c:pt idx="12678">
                  <c:v>12678</c:v>
                </c:pt>
                <c:pt idx="12679">
                  <c:v>12679</c:v>
                </c:pt>
                <c:pt idx="12680">
                  <c:v>12680</c:v>
                </c:pt>
                <c:pt idx="12681">
                  <c:v>12681</c:v>
                </c:pt>
                <c:pt idx="12682">
                  <c:v>12682</c:v>
                </c:pt>
                <c:pt idx="12683">
                  <c:v>12683</c:v>
                </c:pt>
                <c:pt idx="12684">
                  <c:v>12684</c:v>
                </c:pt>
                <c:pt idx="12685">
                  <c:v>12685</c:v>
                </c:pt>
                <c:pt idx="12686">
                  <c:v>12686</c:v>
                </c:pt>
                <c:pt idx="12687">
                  <c:v>12687</c:v>
                </c:pt>
                <c:pt idx="12688">
                  <c:v>12688</c:v>
                </c:pt>
                <c:pt idx="12689">
                  <c:v>12689</c:v>
                </c:pt>
                <c:pt idx="12690">
                  <c:v>12690</c:v>
                </c:pt>
                <c:pt idx="12691">
                  <c:v>12691</c:v>
                </c:pt>
                <c:pt idx="12692">
                  <c:v>12692</c:v>
                </c:pt>
                <c:pt idx="12693">
                  <c:v>12693</c:v>
                </c:pt>
                <c:pt idx="12694">
                  <c:v>12694</c:v>
                </c:pt>
                <c:pt idx="12695">
                  <c:v>12695</c:v>
                </c:pt>
                <c:pt idx="12696">
                  <c:v>12696</c:v>
                </c:pt>
                <c:pt idx="12697">
                  <c:v>12697</c:v>
                </c:pt>
                <c:pt idx="12698">
                  <c:v>12698</c:v>
                </c:pt>
                <c:pt idx="12699">
                  <c:v>12699</c:v>
                </c:pt>
                <c:pt idx="12700">
                  <c:v>12700</c:v>
                </c:pt>
                <c:pt idx="12701">
                  <c:v>12701</c:v>
                </c:pt>
                <c:pt idx="12702">
                  <c:v>12702</c:v>
                </c:pt>
                <c:pt idx="12703">
                  <c:v>12703</c:v>
                </c:pt>
                <c:pt idx="12704">
                  <c:v>12704</c:v>
                </c:pt>
                <c:pt idx="12705">
                  <c:v>12705</c:v>
                </c:pt>
                <c:pt idx="12706">
                  <c:v>12706</c:v>
                </c:pt>
                <c:pt idx="12707">
                  <c:v>12707</c:v>
                </c:pt>
                <c:pt idx="12708">
                  <c:v>12708</c:v>
                </c:pt>
                <c:pt idx="12709">
                  <c:v>12709</c:v>
                </c:pt>
                <c:pt idx="12710">
                  <c:v>12710</c:v>
                </c:pt>
                <c:pt idx="12711">
                  <c:v>12711</c:v>
                </c:pt>
                <c:pt idx="12712">
                  <c:v>12712</c:v>
                </c:pt>
                <c:pt idx="12713">
                  <c:v>12713</c:v>
                </c:pt>
                <c:pt idx="12714">
                  <c:v>12714</c:v>
                </c:pt>
                <c:pt idx="12715">
                  <c:v>12715</c:v>
                </c:pt>
                <c:pt idx="12716">
                  <c:v>12716</c:v>
                </c:pt>
                <c:pt idx="12717">
                  <c:v>12717</c:v>
                </c:pt>
                <c:pt idx="12718">
                  <c:v>12718</c:v>
                </c:pt>
                <c:pt idx="12719">
                  <c:v>12719</c:v>
                </c:pt>
                <c:pt idx="12720">
                  <c:v>12720</c:v>
                </c:pt>
                <c:pt idx="12721">
                  <c:v>12721</c:v>
                </c:pt>
                <c:pt idx="12722">
                  <c:v>12722</c:v>
                </c:pt>
                <c:pt idx="12723">
                  <c:v>12723</c:v>
                </c:pt>
                <c:pt idx="12724">
                  <c:v>12724</c:v>
                </c:pt>
                <c:pt idx="12725">
                  <c:v>12725</c:v>
                </c:pt>
                <c:pt idx="12726">
                  <c:v>12726</c:v>
                </c:pt>
                <c:pt idx="12727">
                  <c:v>12727</c:v>
                </c:pt>
                <c:pt idx="12728">
                  <c:v>12728</c:v>
                </c:pt>
                <c:pt idx="12729">
                  <c:v>12729</c:v>
                </c:pt>
                <c:pt idx="12730">
                  <c:v>12730</c:v>
                </c:pt>
                <c:pt idx="12731">
                  <c:v>12731</c:v>
                </c:pt>
                <c:pt idx="12732">
                  <c:v>12732</c:v>
                </c:pt>
                <c:pt idx="12733">
                  <c:v>12733</c:v>
                </c:pt>
                <c:pt idx="12734">
                  <c:v>12734</c:v>
                </c:pt>
                <c:pt idx="12735">
                  <c:v>12735</c:v>
                </c:pt>
                <c:pt idx="12736">
                  <c:v>12736</c:v>
                </c:pt>
                <c:pt idx="12737">
                  <c:v>12737</c:v>
                </c:pt>
                <c:pt idx="12738">
                  <c:v>12738</c:v>
                </c:pt>
                <c:pt idx="12739">
                  <c:v>12739</c:v>
                </c:pt>
                <c:pt idx="12740">
                  <c:v>12740</c:v>
                </c:pt>
                <c:pt idx="12741">
                  <c:v>12741</c:v>
                </c:pt>
                <c:pt idx="12742">
                  <c:v>12742</c:v>
                </c:pt>
                <c:pt idx="12743">
                  <c:v>12743</c:v>
                </c:pt>
                <c:pt idx="12744">
                  <c:v>12744</c:v>
                </c:pt>
                <c:pt idx="12745">
                  <c:v>12745</c:v>
                </c:pt>
                <c:pt idx="12746">
                  <c:v>12746</c:v>
                </c:pt>
                <c:pt idx="12747">
                  <c:v>12747</c:v>
                </c:pt>
                <c:pt idx="12748">
                  <c:v>12748</c:v>
                </c:pt>
                <c:pt idx="12749">
                  <c:v>12749</c:v>
                </c:pt>
                <c:pt idx="12750">
                  <c:v>12750</c:v>
                </c:pt>
                <c:pt idx="12751">
                  <c:v>12751</c:v>
                </c:pt>
                <c:pt idx="12752">
                  <c:v>12752</c:v>
                </c:pt>
                <c:pt idx="12753">
                  <c:v>12753</c:v>
                </c:pt>
                <c:pt idx="12754">
                  <c:v>12754</c:v>
                </c:pt>
                <c:pt idx="12755">
                  <c:v>12755</c:v>
                </c:pt>
                <c:pt idx="12756">
                  <c:v>12756</c:v>
                </c:pt>
                <c:pt idx="12757">
                  <c:v>12757</c:v>
                </c:pt>
                <c:pt idx="12758">
                  <c:v>12758</c:v>
                </c:pt>
                <c:pt idx="12759">
                  <c:v>12759</c:v>
                </c:pt>
                <c:pt idx="12760">
                  <c:v>12760</c:v>
                </c:pt>
                <c:pt idx="12761">
                  <c:v>12761</c:v>
                </c:pt>
                <c:pt idx="12762">
                  <c:v>12762</c:v>
                </c:pt>
                <c:pt idx="12763">
                  <c:v>12763</c:v>
                </c:pt>
                <c:pt idx="12764">
                  <c:v>12764</c:v>
                </c:pt>
                <c:pt idx="12765">
                  <c:v>12765</c:v>
                </c:pt>
                <c:pt idx="12766">
                  <c:v>12766</c:v>
                </c:pt>
                <c:pt idx="12767">
                  <c:v>12767</c:v>
                </c:pt>
                <c:pt idx="12768">
                  <c:v>12768</c:v>
                </c:pt>
                <c:pt idx="12769">
                  <c:v>12769</c:v>
                </c:pt>
                <c:pt idx="12770">
                  <c:v>12770</c:v>
                </c:pt>
                <c:pt idx="12771">
                  <c:v>12771</c:v>
                </c:pt>
                <c:pt idx="12772">
                  <c:v>12772</c:v>
                </c:pt>
                <c:pt idx="12773">
                  <c:v>12773</c:v>
                </c:pt>
                <c:pt idx="12774">
                  <c:v>12774</c:v>
                </c:pt>
                <c:pt idx="12775">
                  <c:v>12775</c:v>
                </c:pt>
                <c:pt idx="12776">
                  <c:v>12776</c:v>
                </c:pt>
                <c:pt idx="12777">
                  <c:v>12777</c:v>
                </c:pt>
                <c:pt idx="12778">
                  <c:v>12778</c:v>
                </c:pt>
                <c:pt idx="12779">
                  <c:v>12779</c:v>
                </c:pt>
                <c:pt idx="12780">
                  <c:v>12780</c:v>
                </c:pt>
                <c:pt idx="12781">
                  <c:v>12781</c:v>
                </c:pt>
                <c:pt idx="12782">
                  <c:v>12782</c:v>
                </c:pt>
                <c:pt idx="12783">
                  <c:v>12783</c:v>
                </c:pt>
                <c:pt idx="12784">
                  <c:v>12784</c:v>
                </c:pt>
                <c:pt idx="12785">
                  <c:v>12785</c:v>
                </c:pt>
                <c:pt idx="12786">
                  <c:v>12786</c:v>
                </c:pt>
                <c:pt idx="12787">
                  <c:v>12787</c:v>
                </c:pt>
                <c:pt idx="12788">
                  <c:v>12788</c:v>
                </c:pt>
                <c:pt idx="12789">
                  <c:v>12789</c:v>
                </c:pt>
                <c:pt idx="12790">
                  <c:v>12790</c:v>
                </c:pt>
                <c:pt idx="12791">
                  <c:v>12791</c:v>
                </c:pt>
                <c:pt idx="12792">
                  <c:v>12792</c:v>
                </c:pt>
                <c:pt idx="12793">
                  <c:v>12793</c:v>
                </c:pt>
                <c:pt idx="12794">
                  <c:v>12794</c:v>
                </c:pt>
                <c:pt idx="12795">
                  <c:v>12795</c:v>
                </c:pt>
                <c:pt idx="12796">
                  <c:v>12796</c:v>
                </c:pt>
                <c:pt idx="12797">
                  <c:v>12797</c:v>
                </c:pt>
                <c:pt idx="12798">
                  <c:v>12798</c:v>
                </c:pt>
                <c:pt idx="12799">
                  <c:v>12799</c:v>
                </c:pt>
                <c:pt idx="12800">
                  <c:v>12800</c:v>
                </c:pt>
                <c:pt idx="12801">
                  <c:v>12801</c:v>
                </c:pt>
                <c:pt idx="12802">
                  <c:v>12802</c:v>
                </c:pt>
                <c:pt idx="12803">
                  <c:v>12803</c:v>
                </c:pt>
                <c:pt idx="12804">
                  <c:v>12804</c:v>
                </c:pt>
                <c:pt idx="12805">
                  <c:v>12805</c:v>
                </c:pt>
                <c:pt idx="12806">
                  <c:v>12806</c:v>
                </c:pt>
                <c:pt idx="12807">
                  <c:v>12807</c:v>
                </c:pt>
                <c:pt idx="12808">
                  <c:v>12808</c:v>
                </c:pt>
                <c:pt idx="12809">
                  <c:v>12809</c:v>
                </c:pt>
                <c:pt idx="12810">
                  <c:v>12810</c:v>
                </c:pt>
                <c:pt idx="12811">
                  <c:v>12811</c:v>
                </c:pt>
                <c:pt idx="12812">
                  <c:v>12812</c:v>
                </c:pt>
                <c:pt idx="12813">
                  <c:v>12813</c:v>
                </c:pt>
                <c:pt idx="12814">
                  <c:v>12814</c:v>
                </c:pt>
                <c:pt idx="12815">
                  <c:v>12815</c:v>
                </c:pt>
                <c:pt idx="12816">
                  <c:v>12816</c:v>
                </c:pt>
                <c:pt idx="12817">
                  <c:v>12817</c:v>
                </c:pt>
                <c:pt idx="12818">
                  <c:v>12818</c:v>
                </c:pt>
                <c:pt idx="12819">
                  <c:v>12819</c:v>
                </c:pt>
                <c:pt idx="12820">
                  <c:v>12820</c:v>
                </c:pt>
                <c:pt idx="12821">
                  <c:v>12821</c:v>
                </c:pt>
                <c:pt idx="12822">
                  <c:v>12822</c:v>
                </c:pt>
                <c:pt idx="12823">
                  <c:v>12823</c:v>
                </c:pt>
                <c:pt idx="12824">
                  <c:v>12824</c:v>
                </c:pt>
                <c:pt idx="12825">
                  <c:v>12825</c:v>
                </c:pt>
                <c:pt idx="12826">
                  <c:v>12826</c:v>
                </c:pt>
                <c:pt idx="12827">
                  <c:v>12827</c:v>
                </c:pt>
                <c:pt idx="12828">
                  <c:v>12828</c:v>
                </c:pt>
                <c:pt idx="12829">
                  <c:v>12829</c:v>
                </c:pt>
                <c:pt idx="12830">
                  <c:v>12830</c:v>
                </c:pt>
                <c:pt idx="12831">
                  <c:v>12831</c:v>
                </c:pt>
                <c:pt idx="12832">
                  <c:v>12832</c:v>
                </c:pt>
                <c:pt idx="12833">
                  <c:v>12833</c:v>
                </c:pt>
                <c:pt idx="12834">
                  <c:v>12834</c:v>
                </c:pt>
                <c:pt idx="12835">
                  <c:v>12835</c:v>
                </c:pt>
                <c:pt idx="12836">
                  <c:v>12836</c:v>
                </c:pt>
                <c:pt idx="12837">
                  <c:v>12837</c:v>
                </c:pt>
                <c:pt idx="12838">
                  <c:v>12838</c:v>
                </c:pt>
                <c:pt idx="12839">
                  <c:v>12839</c:v>
                </c:pt>
                <c:pt idx="12840">
                  <c:v>12840</c:v>
                </c:pt>
                <c:pt idx="12841">
                  <c:v>12841</c:v>
                </c:pt>
                <c:pt idx="12842">
                  <c:v>12842</c:v>
                </c:pt>
                <c:pt idx="12843">
                  <c:v>12843</c:v>
                </c:pt>
                <c:pt idx="12844">
                  <c:v>12844</c:v>
                </c:pt>
                <c:pt idx="12845">
                  <c:v>12845</c:v>
                </c:pt>
                <c:pt idx="12846">
                  <c:v>12846</c:v>
                </c:pt>
                <c:pt idx="12847">
                  <c:v>12847</c:v>
                </c:pt>
                <c:pt idx="12848">
                  <c:v>12848</c:v>
                </c:pt>
                <c:pt idx="12849">
                  <c:v>12849</c:v>
                </c:pt>
                <c:pt idx="12850">
                  <c:v>12850</c:v>
                </c:pt>
                <c:pt idx="12851">
                  <c:v>12851</c:v>
                </c:pt>
                <c:pt idx="12852">
                  <c:v>12852</c:v>
                </c:pt>
                <c:pt idx="12853">
                  <c:v>12853</c:v>
                </c:pt>
                <c:pt idx="12854">
                  <c:v>12854</c:v>
                </c:pt>
                <c:pt idx="12855">
                  <c:v>12855</c:v>
                </c:pt>
                <c:pt idx="12856">
                  <c:v>12856</c:v>
                </c:pt>
                <c:pt idx="12857">
                  <c:v>12857</c:v>
                </c:pt>
                <c:pt idx="12858">
                  <c:v>12858</c:v>
                </c:pt>
                <c:pt idx="12859">
                  <c:v>12859</c:v>
                </c:pt>
                <c:pt idx="12860">
                  <c:v>12860</c:v>
                </c:pt>
                <c:pt idx="12861">
                  <c:v>12861</c:v>
                </c:pt>
                <c:pt idx="12862">
                  <c:v>12862</c:v>
                </c:pt>
                <c:pt idx="12863">
                  <c:v>12863</c:v>
                </c:pt>
                <c:pt idx="12864">
                  <c:v>12864</c:v>
                </c:pt>
                <c:pt idx="12865">
                  <c:v>12865</c:v>
                </c:pt>
                <c:pt idx="12866">
                  <c:v>12866</c:v>
                </c:pt>
                <c:pt idx="12867">
                  <c:v>12867</c:v>
                </c:pt>
                <c:pt idx="12868">
                  <c:v>12868</c:v>
                </c:pt>
                <c:pt idx="12869">
                  <c:v>12869</c:v>
                </c:pt>
                <c:pt idx="12870">
                  <c:v>12870</c:v>
                </c:pt>
                <c:pt idx="12871">
                  <c:v>12871</c:v>
                </c:pt>
                <c:pt idx="12872">
                  <c:v>12872</c:v>
                </c:pt>
                <c:pt idx="12873">
                  <c:v>12873</c:v>
                </c:pt>
                <c:pt idx="12874">
                  <c:v>12874</c:v>
                </c:pt>
                <c:pt idx="12875">
                  <c:v>12875</c:v>
                </c:pt>
                <c:pt idx="12876">
                  <c:v>12876</c:v>
                </c:pt>
                <c:pt idx="12877">
                  <c:v>12877</c:v>
                </c:pt>
                <c:pt idx="12878">
                  <c:v>12878</c:v>
                </c:pt>
                <c:pt idx="12879">
                  <c:v>12879</c:v>
                </c:pt>
                <c:pt idx="12880">
                  <c:v>12880</c:v>
                </c:pt>
                <c:pt idx="12881">
                  <c:v>12881</c:v>
                </c:pt>
                <c:pt idx="12882">
                  <c:v>12882</c:v>
                </c:pt>
                <c:pt idx="12883">
                  <c:v>12883</c:v>
                </c:pt>
                <c:pt idx="12884">
                  <c:v>12884</c:v>
                </c:pt>
                <c:pt idx="12885">
                  <c:v>12885</c:v>
                </c:pt>
                <c:pt idx="12886">
                  <c:v>12886</c:v>
                </c:pt>
                <c:pt idx="12887">
                  <c:v>12887</c:v>
                </c:pt>
                <c:pt idx="12888">
                  <c:v>12888</c:v>
                </c:pt>
                <c:pt idx="12889">
                  <c:v>12889</c:v>
                </c:pt>
                <c:pt idx="12890">
                  <c:v>12890</c:v>
                </c:pt>
                <c:pt idx="12891">
                  <c:v>12891</c:v>
                </c:pt>
                <c:pt idx="12892">
                  <c:v>12892</c:v>
                </c:pt>
                <c:pt idx="12893">
                  <c:v>12893</c:v>
                </c:pt>
                <c:pt idx="12894">
                  <c:v>12894</c:v>
                </c:pt>
                <c:pt idx="12895">
                  <c:v>12895</c:v>
                </c:pt>
                <c:pt idx="12896">
                  <c:v>12896</c:v>
                </c:pt>
                <c:pt idx="12897">
                  <c:v>12897</c:v>
                </c:pt>
                <c:pt idx="12898">
                  <c:v>12898</c:v>
                </c:pt>
                <c:pt idx="12899">
                  <c:v>12899</c:v>
                </c:pt>
                <c:pt idx="12900">
                  <c:v>12900</c:v>
                </c:pt>
                <c:pt idx="12901">
                  <c:v>12901</c:v>
                </c:pt>
                <c:pt idx="12902">
                  <c:v>12902</c:v>
                </c:pt>
                <c:pt idx="12903">
                  <c:v>12903</c:v>
                </c:pt>
                <c:pt idx="12904">
                  <c:v>12904</c:v>
                </c:pt>
                <c:pt idx="12905">
                  <c:v>12905</c:v>
                </c:pt>
                <c:pt idx="12906">
                  <c:v>12906</c:v>
                </c:pt>
                <c:pt idx="12907">
                  <c:v>12907</c:v>
                </c:pt>
                <c:pt idx="12908">
                  <c:v>12908</c:v>
                </c:pt>
                <c:pt idx="12909">
                  <c:v>12909</c:v>
                </c:pt>
                <c:pt idx="12910">
                  <c:v>12910</c:v>
                </c:pt>
                <c:pt idx="12911">
                  <c:v>12911</c:v>
                </c:pt>
                <c:pt idx="12912">
                  <c:v>12912</c:v>
                </c:pt>
                <c:pt idx="12913">
                  <c:v>12913</c:v>
                </c:pt>
                <c:pt idx="12914">
                  <c:v>12914</c:v>
                </c:pt>
                <c:pt idx="12915">
                  <c:v>12915</c:v>
                </c:pt>
                <c:pt idx="12916">
                  <c:v>12916</c:v>
                </c:pt>
                <c:pt idx="12917">
                  <c:v>12917</c:v>
                </c:pt>
                <c:pt idx="12918">
                  <c:v>12918</c:v>
                </c:pt>
                <c:pt idx="12919">
                  <c:v>12919</c:v>
                </c:pt>
                <c:pt idx="12920">
                  <c:v>12920</c:v>
                </c:pt>
                <c:pt idx="12921">
                  <c:v>12921</c:v>
                </c:pt>
                <c:pt idx="12922">
                  <c:v>12922</c:v>
                </c:pt>
                <c:pt idx="12923">
                  <c:v>12923</c:v>
                </c:pt>
                <c:pt idx="12924">
                  <c:v>12924</c:v>
                </c:pt>
                <c:pt idx="12925">
                  <c:v>12925</c:v>
                </c:pt>
                <c:pt idx="12926">
                  <c:v>12926</c:v>
                </c:pt>
                <c:pt idx="12927">
                  <c:v>12927</c:v>
                </c:pt>
                <c:pt idx="12928">
                  <c:v>12928</c:v>
                </c:pt>
                <c:pt idx="12929">
                  <c:v>12929</c:v>
                </c:pt>
                <c:pt idx="12930">
                  <c:v>12930</c:v>
                </c:pt>
                <c:pt idx="12931">
                  <c:v>12931</c:v>
                </c:pt>
                <c:pt idx="12932">
                  <c:v>12932</c:v>
                </c:pt>
                <c:pt idx="12933">
                  <c:v>12933</c:v>
                </c:pt>
                <c:pt idx="12934">
                  <c:v>12934</c:v>
                </c:pt>
                <c:pt idx="12935">
                  <c:v>12935</c:v>
                </c:pt>
                <c:pt idx="12936">
                  <c:v>12936</c:v>
                </c:pt>
                <c:pt idx="12937">
                  <c:v>12937</c:v>
                </c:pt>
                <c:pt idx="12938">
                  <c:v>12938</c:v>
                </c:pt>
                <c:pt idx="12939">
                  <c:v>12939</c:v>
                </c:pt>
                <c:pt idx="12940">
                  <c:v>12940</c:v>
                </c:pt>
                <c:pt idx="12941">
                  <c:v>12941</c:v>
                </c:pt>
                <c:pt idx="12942">
                  <c:v>12942</c:v>
                </c:pt>
                <c:pt idx="12943">
                  <c:v>12943</c:v>
                </c:pt>
                <c:pt idx="12944">
                  <c:v>12944</c:v>
                </c:pt>
                <c:pt idx="12945">
                  <c:v>12945</c:v>
                </c:pt>
                <c:pt idx="12946">
                  <c:v>12946</c:v>
                </c:pt>
                <c:pt idx="12947">
                  <c:v>12947</c:v>
                </c:pt>
                <c:pt idx="12948">
                  <c:v>12948</c:v>
                </c:pt>
                <c:pt idx="12949">
                  <c:v>12949</c:v>
                </c:pt>
                <c:pt idx="12950">
                  <c:v>12950</c:v>
                </c:pt>
                <c:pt idx="12951">
                  <c:v>12951</c:v>
                </c:pt>
                <c:pt idx="12952">
                  <c:v>12952</c:v>
                </c:pt>
                <c:pt idx="12953">
                  <c:v>12953</c:v>
                </c:pt>
                <c:pt idx="12954">
                  <c:v>12954</c:v>
                </c:pt>
                <c:pt idx="12955">
                  <c:v>12955</c:v>
                </c:pt>
                <c:pt idx="12956">
                  <c:v>12956</c:v>
                </c:pt>
                <c:pt idx="12957">
                  <c:v>12957</c:v>
                </c:pt>
                <c:pt idx="12958">
                  <c:v>12958</c:v>
                </c:pt>
                <c:pt idx="12959">
                  <c:v>12959</c:v>
                </c:pt>
                <c:pt idx="12960">
                  <c:v>12960</c:v>
                </c:pt>
                <c:pt idx="12961">
                  <c:v>12961</c:v>
                </c:pt>
                <c:pt idx="12962">
                  <c:v>12962</c:v>
                </c:pt>
                <c:pt idx="12963">
                  <c:v>12963</c:v>
                </c:pt>
                <c:pt idx="12964">
                  <c:v>12964</c:v>
                </c:pt>
                <c:pt idx="12965">
                  <c:v>12965</c:v>
                </c:pt>
                <c:pt idx="12966">
                  <c:v>12966</c:v>
                </c:pt>
                <c:pt idx="12967">
                  <c:v>12967</c:v>
                </c:pt>
                <c:pt idx="12968">
                  <c:v>12968</c:v>
                </c:pt>
                <c:pt idx="12969">
                  <c:v>12969</c:v>
                </c:pt>
                <c:pt idx="12970">
                  <c:v>12970</c:v>
                </c:pt>
                <c:pt idx="12971">
                  <c:v>12971</c:v>
                </c:pt>
                <c:pt idx="12972">
                  <c:v>12972</c:v>
                </c:pt>
                <c:pt idx="12973">
                  <c:v>12973</c:v>
                </c:pt>
                <c:pt idx="12974">
                  <c:v>12974</c:v>
                </c:pt>
                <c:pt idx="12975">
                  <c:v>12975</c:v>
                </c:pt>
                <c:pt idx="12976">
                  <c:v>12976</c:v>
                </c:pt>
                <c:pt idx="12977">
                  <c:v>12977</c:v>
                </c:pt>
                <c:pt idx="12978">
                  <c:v>12978</c:v>
                </c:pt>
                <c:pt idx="12979">
                  <c:v>12979</c:v>
                </c:pt>
                <c:pt idx="12980">
                  <c:v>12980</c:v>
                </c:pt>
                <c:pt idx="12981">
                  <c:v>12981</c:v>
                </c:pt>
                <c:pt idx="12982">
                  <c:v>12982</c:v>
                </c:pt>
                <c:pt idx="12983">
                  <c:v>12983</c:v>
                </c:pt>
                <c:pt idx="12984">
                  <c:v>12984</c:v>
                </c:pt>
                <c:pt idx="12985">
                  <c:v>12985</c:v>
                </c:pt>
                <c:pt idx="12986">
                  <c:v>12986</c:v>
                </c:pt>
                <c:pt idx="12987">
                  <c:v>12987</c:v>
                </c:pt>
                <c:pt idx="12988">
                  <c:v>12988</c:v>
                </c:pt>
                <c:pt idx="12989">
                  <c:v>12989</c:v>
                </c:pt>
                <c:pt idx="12990">
                  <c:v>12990</c:v>
                </c:pt>
                <c:pt idx="12991">
                  <c:v>12991</c:v>
                </c:pt>
                <c:pt idx="12992">
                  <c:v>12992</c:v>
                </c:pt>
                <c:pt idx="12993">
                  <c:v>12993</c:v>
                </c:pt>
                <c:pt idx="12994">
                  <c:v>12994</c:v>
                </c:pt>
                <c:pt idx="12995">
                  <c:v>12995</c:v>
                </c:pt>
                <c:pt idx="12996">
                  <c:v>12996</c:v>
                </c:pt>
                <c:pt idx="12997">
                  <c:v>12997</c:v>
                </c:pt>
                <c:pt idx="12998">
                  <c:v>12998</c:v>
                </c:pt>
                <c:pt idx="12999">
                  <c:v>12999</c:v>
                </c:pt>
                <c:pt idx="13000">
                  <c:v>13000</c:v>
                </c:pt>
                <c:pt idx="13001">
                  <c:v>13001</c:v>
                </c:pt>
                <c:pt idx="13002">
                  <c:v>13002</c:v>
                </c:pt>
                <c:pt idx="13003">
                  <c:v>13003</c:v>
                </c:pt>
                <c:pt idx="13004">
                  <c:v>13004</c:v>
                </c:pt>
                <c:pt idx="13005">
                  <c:v>13005</c:v>
                </c:pt>
                <c:pt idx="13006">
                  <c:v>13006</c:v>
                </c:pt>
                <c:pt idx="13007">
                  <c:v>13007</c:v>
                </c:pt>
                <c:pt idx="13008">
                  <c:v>13008</c:v>
                </c:pt>
                <c:pt idx="13009">
                  <c:v>13009</c:v>
                </c:pt>
                <c:pt idx="13010">
                  <c:v>13010</c:v>
                </c:pt>
                <c:pt idx="13011">
                  <c:v>13011</c:v>
                </c:pt>
                <c:pt idx="13012">
                  <c:v>13012</c:v>
                </c:pt>
                <c:pt idx="13013">
                  <c:v>13013</c:v>
                </c:pt>
                <c:pt idx="13014">
                  <c:v>13014</c:v>
                </c:pt>
                <c:pt idx="13015">
                  <c:v>13015</c:v>
                </c:pt>
                <c:pt idx="13016">
                  <c:v>13016</c:v>
                </c:pt>
                <c:pt idx="13017">
                  <c:v>13017</c:v>
                </c:pt>
                <c:pt idx="13018">
                  <c:v>13018</c:v>
                </c:pt>
                <c:pt idx="13019">
                  <c:v>13019</c:v>
                </c:pt>
                <c:pt idx="13020">
                  <c:v>13020</c:v>
                </c:pt>
                <c:pt idx="13021">
                  <c:v>13021</c:v>
                </c:pt>
                <c:pt idx="13022">
                  <c:v>13022</c:v>
                </c:pt>
                <c:pt idx="13023">
                  <c:v>13023</c:v>
                </c:pt>
                <c:pt idx="13024">
                  <c:v>13024</c:v>
                </c:pt>
                <c:pt idx="13025">
                  <c:v>13025</c:v>
                </c:pt>
                <c:pt idx="13026">
                  <c:v>13026</c:v>
                </c:pt>
                <c:pt idx="13027">
                  <c:v>13027</c:v>
                </c:pt>
                <c:pt idx="13028">
                  <c:v>13028</c:v>
                </c:pt>
                <c:pt idx="13029">
                  <c:v>13029</c:v>
                </c:pt>
                <c:pt idx="13030">
                  <c:v>13030</c:v>
                </c:pt>
                <c:pt idx="13031">
                  <c:v>13031</c:v>
                </c:pt>
                <c:pt idx="13032">
                  <c:v>13032</c:v>
                </c:pt>
                <c:pt idx="13033">
                  <c:v>13033</c:v>
                </c:pt>
                <c:pt idx="13034">
                  <c:v>13034</c:v>
                </c:pt>
                <c:pt idx="13035">
                  <c:v>13035</c:v>
                </c:pt>
                <c:pt idx="13036">
                  <c:v>13036</c:v>
                </c:pt>
                <c:pt idx="13037">
                  <c:v>13037</c:v>
                </c:pt>
                <c:pt idx="13038">
                  <c:v>13038</c:v>
                </c:pt>
                <c:pt idx="13039">
                  <c:v>13039</c:v>
                </c:pt>
                <c:pt idx="13040">
                  <c:v>13040</c:v>
                </c:pt>
                <c:pt idx="13041">
                  <c:v>13041</c:v>
                </c:pt>
                <c:pt idx="13042">
                  <c:v>13042</c:v>
                </c:pt>
                <c:pt idx="13043">
                  <c:v>13043</c:v>
                </c:pt>
                <c:pt idx="13044">
                  <c:v>13044</c:v>
                </c:pt>
                <c:pt idx="13045">
                  <c:v>13045</c:v>
                </c:pt>
                <c:pt idx="13046">
                  <c:v>13046</c:v>
                </c:pt>
                <c:pt idx="13047">
                  <c:v>13047</c:v>
                </c:pt>
                <c:pt idx="13048">
                  <c:v>13048</c:v>
                </c:pt>
                <c:pt idx="13049">
                  <c:v>13049</c:v>
                </c:pt>
                <c:pt idx="13050">
                  <c:v>13050</c:v>
                </c:pt>
                <c:pt idx="13051">
                  <c:v>13051</c:v>
                </c:pt>
                <c:pt idx="13052">
                  <c:v>13052</c:v>
                </c:pt>
                <c:pt idx="13053">
                  <c:v>13053</c:v>
                </c:pt>
                <c:pt idx="13054">
                  <c:v>13054</c:v>
                </c:pt>
                <c:pt idx="13055">
                  <c:v>13055</c:v>
                </c:pt>
                <c:pt idx="13056">
                  <c:v>13056</c:v>
                </c:pt>
                <c:pt idx="13057">
                  <c:v>13057</c:v>
                </c:pt>
                <c:pt idx="13058">
                  <c:v>13058</c:v>
                </c:pt>
                <c:pt idx="13059">
                  <c:v>13059</c:v>
                </c:pt>
                <c:pt idx="13060">
                  <c:v>13060</c:v>
                </c:pt>
                <c:pt idx="13061">
                  <c:v>13061</c:v>
                </c:pt>
                <c:pt idx="13062">
                  <c:v>13062</c:v>
                </c:pt>
                <c:pt idx="13063">
                  <c:v>13063</c:v>
                </c:pt>
                <c:pt idx="13064">
                  <c:v>13064</c:v>
                </c:pt>
                <c:pt idx="13065">
                  <c:v>13065</c:v>
                </c:pt>
                <c:pt idx="13066">
                  <c:v>13066</c:v>
                </c:pt>
                <c:pt idx="13067">
                  <c:v>13067</c:v>
                </c:pt>
                <c:pt idx="13068">
                  <c:v>13068</c:v>
                </c:pt>
                <c:pt idx="13069">
                  <c:v>13069</c:v>
                </c:pt>
                <c:pt idx="13070">
                  <c:v>13070</c:v>
                </c:pt>
                <c:pt idx="13071">
                  <c:v>13071</c:v>
                </c:pt>
                <c:pt idx="13072">
                  <c:v>13072</c:v>
                </c:pt>
                <c:pt idx="13073">
                  <c:v>13073</c:v>
                </c:pt>
                <c:pt idx="13074">
                  <c:v>13074</c:v>
                </c:pt>
                <c:pt idx="13075">
                  <c:v>13075</c:v>
                </c:pt>
                <c:pt idx="13076">
                  <c:v>13076</c:v>
                </c:pt>
                <c:pt idx="13077">
                  <c:v>13077</c:v>
                </c:pt>
                <c:pt idx="13078">
                  <c:v>13078</c:v>
                </c:pt>
                <c:pt idx="13079">
                  <c:v>13079</c:v>
                </c:pt>
                <c:pt idx="13080">
                  <c:v>13080</c:v>
                </c:pt>
                <c:pt idx="13081">
                  <c:v>13081</c:v>
                </c:pt>
                <c:pt idx="13082">
                  <c:v>13082</c:v>
                </c:pt>
                <c:pt idx="13083">
                  <c:v>13083</c:v>
                </c:pt>
                <c:pt idx="13084">
                  <c:v>13084</c:v>
                </c:pt>
                <c:pt idx="13085">
                  <c:v>13085</c:v>
                </c:pt>
                <c:pt idx="13086">
                  <c:v>13086</c:v>
                </c:pt>
                <c:pt idx="13087">
                  <c:v>13087</c:v>
                </c:pt>
                <c:pt idx="13088">
                  <c:v>13088</c:v>
                </c:pt>
                <c:pt idx="13089">
                  <c:v>13089</c:v>
                </c:pt>
                <c:pt idx="13090">
                  <c:v>13090</c:v>
                </c:pt>
                <c:pt idx="13091">
                  <c:v>13091</c:v>
                </c:pt>
                <c:pt idx="13092">
                  <c:v>13092</c:v>
                </c:pt>
                <c:pt idx="13093">
                  <c:v>13093</c:v>
                </c:pt>
                <c:pt idx="13094">
                  <c:v>13094</c:v>
                </c:pt>
                <c:pt idx="13095">
                  <c:v>13095</c:v>
                </c:pt>
                <c:pt idx="13096">
                  <c:v>13096</c:v>
                </c:pt>
                <c:pt idx="13097">
                  <c:v>13097</c:v>
                </c:pt>
                <c:pt idx="13098">
                  <c:v>13098</c:v>
                </c:pt>
                <c:pt idx="13099">
                  <c:v>13099</c:v>
                </c:pt>
                <c:pt idx="13100">
                  <c:v>13100</c:v>
                </c:pt>
                <c:pt idx="13101">
                  <c:v>13101</c:v>
                </c:pt>
                <c:pt idx="13102">
                  <c:v>13102</c:v>
                </c:pt>
                <c:pt idx="13103">
                  <c:v>13103</c:v>
                </c:pt>
                <c:pt idx="13104">
                  <c:v>13104</c:v>
                </c:pt>
                <c:pt idx="13105">
                  <c:v>13105</c:v>
                </c:pt>
                <c:pt idx="13106">
                  <c:v>13106</c:v>
                </c:pt>
                <c:pt idx="13107">
                  <c:v>13107</c:v>
                </c:pt>
                <c:pt idx="13108">
                  <c:v>13108</c:v>
                </c:pt>
                <c:pt idx="13109">
                  <c:v>13109</c:v>
                </c:pt>
                <c:pt idx="13110">
                  <c:v>13110</c:v>
                </c:pt>
                <c:pt idx="13111">
                  <c:v>13111</c:v>
                </c:pt>
                <c:pt idx="13112">
                  <c:v>13112</c:v>
                </c:pt>
                <c:pt idx="13113">
                  <c:v>13113</c:v>
                </c:pt>
                <c:pt idx="13114">
                  <c:v>13114</c:v>
                </c:pt>
                <c:pt idx="13115">
                  <c:v>13115</c:v>
                </c:pt>
                <c:pt idx="13116">
                  <c:v>13116</c:v>
                </c:pt>
                <c:pt idx="13117">
                  <c:v>13117</c:v>
                </c:pt>
                <c:pt idx="13118">
                  <c:v>13118</c:v>
                </c:pt>
                <c:pt idx="13119">
                  <c:v>13119</c:v>
                </c:pt>
                <c:pt idx="13120">
                  <c:v>13120</c:v>
                </c:pt>
                <c:pt idx="13121">
                  <c:v>13121</c:v>
                </c:pt>
                <c:pt idx="13122">
                  <c:v>13122</c:v>
                </c:pt>
                <c:pt idx="13123">
                  <c:v>13123</c:v>
                </c:pt>
                <c:pt idx="13124">
                  <c:v>13124</c:v>
                </c:pt>
                <c:pt idx="13125">
                  <c:v>13125</c:v>
                </c:pt>
                <c:pt idx="13126">
                  <c:v>13126</c:v>
                </c:pt>
                <c:pt idx="13127">
                  <c:v>13127</c:v>
                </c:pt>
                <c:pt idx="13128">
                  <c:v>13128</c:v>
                </c:pt>
                <c:pt idx="13129">
                  <c:v>13129</c:v>
                </c:pt>
                <c:pt idx="13130">
                  <c:v>13130</c:v>
                </c:pt>
                <c:pt idx="13131">
                  <c:v>13131</c:v>
                </c:pt>
                <c:pt idx="13132">
                  <c:v>13132</c:v>
                </c:pt>
                <c:pt idx="13133">
                  <c:v>13133</c:v>
                </c:pt>
                <c:pt idx="13134">
                  <c:v>13134</c:v>
                </c:pt>
                <c:pt idx="13135">
                  <c:v>13135</c:v>
                </c:pt>
                <c:pt idx="13136">
                  <c:v>13136</c:v>
                </c:pt>
                <c:pt idx="13137">
                  <c:v>13137</c:v>
                </c:pt>
                <c:pt idx="13138">
                  <c:v>13138</c:v>
                </c:pt>
                <c:pt idx="13139">
                  <c:v>13139</c:v>
                </c:pt>
                <c:pt idx="13140">
                  <c:v>13140</c:v>
                </c:pt>
                <c:pt idx="13141">
                  <c:v>13141</c:v>
                </c:pt>
                <c:pt idx="13142">
                  <c:v>13142</c:v>
                </c:pt>
                <c:pt idx="13143">
                  <c:v>13143</c:v>
                </c:pt>
                <c:pt idx="13144">
                  <c:v>13144</c:v>
                </c:pt>
                <c:pt idx="13145">
                  <c:v>13145</c:v>
                </c:pt>
                <c:pt idx="13146">
                  <c:v>13146</c:v>
                </c:pt>
                <c:pt idx="13147">
                  <c:v>13147</c:v>
                </c:pt>
                <c:pt idx="13148">
                  <c:v>13148</c:v>
                </c:pt>
                <c:pt idx="13149">
                  <c:v>13149</c:v>
                </c:pt>
                <c:pt idx="13150">
                  <c:v>13150</c:v>
                </c:pt>
                <c:pt idx="13151">
                  <c:v>13151</c:v>
                </c:pt>
                <c:pt idx="13152">
                  <c:v>13152</c:v>
                </c:pt>
                <c:pt idx="13153">
                  <c:v>13153</c:v>
                </c:pt>
                <c:pt idx="13154">
                  <c:v>13154</c:v>
                </c:pt>
                <c:pt idx="13155">
                  <c:v>13155</c:v>
                </c:pt>
                <c:pt idx="13156">
                  <c:v>13156</c:v>
                </c:pt>
                <c:pt idx="13157">
                  <c:v>13157</c:v>
                </c:pt>
                <c:pt idx="13158">
                  <c:v>13158</c:v>
                </c:pt>
                <c:pt idx="13159">
                  <c:v>13159</c:v>
                </c:pt>
                <c:pt idx="13160">
                  <c:v>13160</c:v>
                </c:pt>
                <c:pt idx="13161">
                  <c:v>13161</c:v>
                </c:pt>
                <c:pt idx="13162">
                  <c:v>13162</c:v>
                </c:pt>
                <c:pt idx="13163">
                  <c:v>13163</c:v>
                </c:pt>
                <c:pt idx="13164">
                  <c:v>13164</c:v>
                </c:pt>
                <c:pt idx="13165">
                  <c:v>13165</c:v>
                </c:pt>
                <c:pt idx="13166">
                  <c:v>13166</c:v>
                </c:pt>
                <c:pt idx="13167">
                  <c:v>13167</c:v>
                </c:pt>
                <c:pt idx="13168">
                  <c:v>13168</c:v>
                </c:pt>
                <c:pt idx="13169">
                  <c:v>13169</c:v>
                </c:pt>
                <c:pt idx="13170">
                  <c:v>13170</c:v>
                </c:pt>
                <c:pt idx="13171">
                  <c:v>13171</c:v>
                </c:pt>
                <c:pt idx="13172">
                  <c:v>13172</c:v>
                </c:pt>
                <c:pt idx="13173">
                  <c:v>13173</c:v>
                </c:pt>
                <c:pt idx="13174">
                  <c:v>13174</c:v>
                </c:pt>
                <c:pt idx="13175">
                  <c:v>13175</c:v>
                </c:pt>
                <c:pt idx="13176">
                  <c:v>13176</c:v>
                </c:pt>
                <c:pt idx="13177">
                  <c:v>13177</c:v>
                </c:pt>
                <c:pt idx="13178">
                  <c:v>13178</c:v>
                </c:pt>
                <c:pt idx="13179">
                  <c:v>13179</c:v>
                </c:pt>
                <c:pt idx="13180">
                  <c:v>13180</c:v>
                </c:pt>
                <c:pt idx="13181">
                  <c:v>13181</c:v>
                </c:pt>
                <c:pt idx="13182">
                  <c:v>13182</c:v>
                </c:pt>
                <c:pt idx="13183">
                  <c:v>13183</c:v>
                </c:pt>
                <c:pt idx="13184">
                  <c:v>13184</c:v>
                </c:pt>
                <c:pt idx="13185">
                  <c:v>13185</c:v>
                </c:pt>
                <c:pt idx="13186">
                  <c:v>13186</c:v>
                </c:pt>
                <c:pt idx="13187">
                  <c:v>13187</c:v>
                </c:pt>
                <c:pt idx="13188">
                  <c:v>13188</c:v>
                </c:pt>
                <c:pt idx="13189">
                  <c:v>13189</c:v>
                </c:pt>
                <c:pt idx="13190">
                  <c:v>13190</c:v>
                </c:pt>
                <c:pt idx="13191">
                  <c:v>13191</c:v>
                </c:pt>
                <c:pt idx="13192">
                  <c:v>13192</c:v>
                </c:pt>
                <c:pt idx="13193">
                  <c:v>13193</c:v>
                </c:pt>
                <c:pt idx="13194">
                  <c:v>13194</c:v>
                </c:pt>
                <c:pt idx="13195">
                  <c:v>13195</c:v>
                </c:pt>
                <c:pt idx="13196">
                  <c:v>13196</c:v>
                </c:pt>
                <c:pt idx="13197">
                  <c:v>13197</c:v>
                </c:pt>
                <c:pt idx="13198">
                  <c:v>13198</c:v>
                </c:pt>
                <c:pt idx="13199">
                  <c:v>13199</c:v>
                </c:pt>
                <c:pt idx="13200">
                  <c:v>13200</c:v>
                </c:pt>
                <c:pt idx="13201">
                  <c:v>13201</c:v>
                </c:pt>
                <c:pt idx="13202">
                  <c:v>13202</c:v>
                </c:pt>
                <c:pt idx="13203">
                  <c:v>13203</c:v>
                </c:pt>
                <c:pt idx="13204">
                  <c:v>13204</c:v>
                </c:pt>
                <c:pt idx="13205">
                  <c:v>13205</c:v>
                </c:pt>
                <c:pt idx="13206">
                  <c:v>13206</c:v>
                </c:pt>
                <c:pt idx="13207">
                  <c:v>13207</c:v>
                </c:pt>
                <c:pt idx="13208">
                  <c:v>13208</c:v>
                </c:pt>
                <c:pt idx="13209">
                  <c:v>13209</c:v>
                </c:pt>
                <c:pt idx="13210">
                  <c:v>13210</c:v>
                </c:pt>
                <c:pt idx="13211">
                  <c:v>13211</c:v>
                </c:pt>
                <c:pt idx="13212">
                  <c:v>13212</c:v>
                </c:pt>
                <c:pt idx="13213">
                  <c:v>13213</c:v>
                </c:pt>
                <c:pt idx="13214">
                  <c:v>13214</c:v>
                </c:pt>
                <c:pt idx="13215">
                  <c:v>13215</c:v>
                </c:pt>
                <c:pt idx="13216">
                  <c:v>13216</c:v>
                </c:pt>
                <c:pt idx="13217">
                  <c:v>13217</c:v>
                </c:pt>
                <c:pt idx="13218">
                  <c:v>13218</c:v>
                </c:pt>
                <c:pt idx="13219">
                  <c:v>13219</c:v>
                </c:pt>
                <c:pt idx="13220">
                  <c:v>13220</c:v>
                </c:pt>
                <c:pt idx="13221">
                  <c:v>13221</c:v>
                </c:pt>
                <c:pt idx="13222">
                  <c:v>13222</c:v>
                </c:pt>
                <c:pt idx="13223">
                  <c:v>13223</c:v>
                </c:pt>
                <c:pt idx="13224">
                  <c:v>13224</c:v>
                </c:pt>
                <c:pt idx="13225">
                  <c:v>13225</c:v>
                </c:pt>
                <c:pt idx="13226">
                  <c:v>13226</c:v>
                </c:pt>
                <c:pt idx="13227">
                  <c:v>13227</c:v>
                </c:pt>
                <c:pt idx="13228">
                  <c:v>13228</c:v>
                </c:pt>
                <c:pt idx="13229">
                  <c:v>13229</c:v>
                </c:pt>
                <c:pt idx="13230">
                  <c:v>13230</c:v>
                </c:pt>
                <c:pt idx="13231">
                  <c:v>13231</c:v>
                </c:pt>
                <c:pt idx="13232">
                  <c:v>13232</c:v>
                </c:pt>
                <c:pt idx="13233">
                  <c:v>13233</c:v>
                </c:pt>
                <c:pt idx="13234">
                  <c:v>13234</c:v>
                </c:pt>
                <c:pt idx="13235">
                  <c:v>13235</c:v>
                </c:pt>
                <c:pt idx="13236">
                  <c:v>13236</c:v>
                </c:pt>
                <c:pt idx="13237">
                  <c:v>13237</c:v>
                </c:pt>
                <c:pt idx="13238">
                  <c:v>13238</c:v>
                </c:pt>
                <c:pt idx="13239">
                  <c:v>13239</c:v>
                </c:pt>
                <c:pt idx="13240">
                  <c:v>13240</c:v>
                </c:pt>
                <c:pt idx="13241">
                  <c:v>13241</c:v>
                </c:pt>
                <c:pt idx="13242">
                  <c:v>13242</c:v>
                </c:pt>
                <c:pt idx="13243">
                  <c:v>13243</c:v>
                </c:pt>
                <c:pt idx="13244">
                  <c:v>13244</c:v>
                </c:pt>
                <c:pt idx="13245">
                  <c:v>13245</c:v>
                </c:pt>
                <c:pt idx="13246">
                  <c:v>13246</c:v>
                </c:pt>
                <c:pt idx="13247">
                  <c:v>13247</c:v>
                </c:pt>
                <c:pt idx="13248">
                  <c:v>13248</c:v>
                </c:pt>
                <c:pt idx="13249">
                  <c:v>13249</c:v>
                </c:pt>
                <c:pt idx="13250">
                  <c:v>13250</c:v>
                </c:pt>
                <c:pt idx="13251">
                  <c:v>13251</c:v>
                </c:pt>
                <c:pt idx="13252">
                  <c:v>13252</c:v>
                </c:pt>
                <c:pt idx="13253">
                  <c:v>13253</c:v>
                </c:pt>
                <c:pt idx="13254">
                  <c:v>13254</c:v>
                </c:pt>
                <c:pt idx="13255">
                  <c:v>13255</c:v>
                </c:pt>
                <c:pt idx="13256">
                  <c:v>13256</c:v>
                </c:pt>
                <c:pt idx="13257">
                  <c:v>13257</c:v>
                </c:pt>
                <c:pt idx="13258">
                  <c:v>13258</c:v>
                </c:pt>
                <c:pt idx="13259">
                  <c:v>13259</c:v>
                </c:pt>
                <c:pt idx="13260">
                  <c:v>13260</c:v>
                </c:pt>
                <c:pt idx="13261">
                  <c:v>13261</c:v>
                </c:pt>
                <c:pt idx="13262">
                  <c:v>13262</c:v>
                </c:pt>
                <c:pt idx="13263">
                  <c:v>13263</c:v>
                </c:pt>
                <c:pt idx="13264">
                  <c:v>13264</c:v>
                </c:pt>
                <c:pt idx="13265">
                  <c:v>13265</c:v>
                </c:pt>
                <c:pt idx="13266">
                  <c:v>13266</c:v>
                </c:pt>
                <c:pt idx="13267">
                  <c:v>13267</c:v>
                </c:pt>
                <c:pt idx="13268">
                  <c:v>13268</c:v>
                </c:pt>
                <c:pt idx="13269">
                  <c:v>13269</c:v>
                </c:pt>
                <c:pt idx="13270">
                  <c:v>13270</c:v>
                </c:pt>
                <c:pt idx="13271">
                  <c:v>13271</c:v>
                </c:pt>
                <c:pt idx="13272">
                  <c:v>13272</c:v>
                </c:pt>
                <c:pt idx="13273">
                  <c:v>13273</c:v>
                </c:pt>
                <c:pt idx="13274">
                  <c:v>13274</c:v>
                </c:pt>
                <c:pt idx="13275">
                  <c:v>13275</c:v>
                </c:pt>
                <c:pt idx="13276">
                  <c:v>13276</c:v>
                </c:pt>
                <c:pt idx="13277">
                  <c:v>13277</c:v>
                </c:pt>
                <c:pt idx="13278">
                  <c:v>13278</c:v>
                </c:pt>
                <c:pt idx="13279">
                  <c:v>13279</c:v>
                </c:pt>
                <c:pt idx="13280">
                  <c:v>13280</c:v>
                </c:pt>
                <c:pt idx="13281">
                  <c:v>13281</c:v>
                </c:pt>
                <c:pt idx="13282">
                  <c:v>13282</c:v>
                </c:pt>
                <c:pt idx="13283">
                  <c:v>13283</c:v>
                </c:pt>
                <c:pt idx="13284">
                  <c:v>13284</c:v>
                </c:pt>
                <c:pt idx="13285">
                  <c:v>13285</c:v>
                </c:pt>
                <c:pt idx="13286">
                  <c:v>13286</c:v>
                </c:pt>
                <c:pt idx="13287">
                  <c:v>13287</c:v>
                </c:pt>
                <c:pt idx="13288">
                  <c:v>13288</c:v>
                </c:pt>
                <c:pt idx="13289">
                  <c:v>13289</c:v>
                </c:pt>
                <c:pt idx="13290">
                  <c:v>13290</c:v>
                </c:pt>
                <c:pt idx="13291">
                  <c:v>13291</c:v>
                </c:pt>
                <c:pt idx="13292">
                  <c:v>13292</c:v>
                </c:pt>
                <c:pt idx="13293">
                  <c:v>13293</c:v>
                </c:pt>
                <c:pt idx="13294">
                  <c:v>13294</c:v>
                </c:pt>
                <c:pt idx="13295">
                  <c:v>13295</c:v>
                </c:pt>
                <c:pt idx="13296">
                  <c:v>13296</c:v>
                </c:pt>
                <c:pt idx="13297">
                  <c:v>13297</c:v>
                </c:pt>
                <c:pt idx="13298">
                  <c:v>13298</c:v>
                </c:pt>
                <c:pt idx="13299">
                  <c:v>13299</c:v>
                </c:pt>
                <c:pt idx="13300">
                  <c:v>13300</c:v>
                </c:pt>
                <c:pt idx="13301">
                  <c:v>13301</c:v>
                </c:pt>
                <c:pt idx="13302">
                  <c:v>13302</c:v>
                </c:pt>
                <c:pt idx="13303">
                  <c:v>13303</c:v>
                </c:pt>
                <c:pt idx="13304">
                  <c:v>13304</c:v>
                </c:pt>
                <c:pt idx="13305">
                  <c:v>13305</c:v>
                </c:pt>
                <c:pt idx="13306">
                  <c:v>13306</c:v>
                </c:pt>
                <c:pt idx="13307">
                  <c:v>13307</c:v>
                </c:pt>
                <c:pt idx="13308">
                  <c:v>13308</c:v>
                </c:pt>
                <c:pt idx="13309">
                  <c:v>13309</c:v>
                </c:pt>
                <c:pt idx="13310">
                  <c:v>13310</c:v>
                </c:pt>
                <c:pt idx="13311">
                  <c:v>13311</c:v>
                </c:pt>
                <c:pt idx="13312">
                  <c:v>13312</c:v>
                </c:pt>
                <c:pt idx="13313">
                  <c:v>13313</c:v>
                </c:pt>
                <c:pt idx="13314">
                  <c:v>13314</c:v>
                </c:pt>
                <c:pt idx="13315">
                  <c:v>13315</c:v>
                </c:pt>
                <c:pt idx="13316">
                  <c:v>13316</c:v>
                </c:pt>
                <c:pt idx="13317">
                  <c:v>13317</c:v>
                </c:pt>
                <c:pt idx="13318">
                  <c:v>13318</c:v>
                </c:pt>
                <c:pt idx="13319">
                  <c:v>13319</c:v>
                </c:pt>
                <c:pt idx="13320">
                  <c:v>13320</c:v>
                </c:pt>
                <c:pt idx="13321">
                  <c:v>13321</c:v>
                </c:pt>
                <c:pt idx="13322">
                  <c:v>13322</c:v>
                </c:pt>
                <c:pt idx="13323">
                  <c:v>13323</c:v>
                </c:pt>
                <c:pt idx="13324">
                  <c:v>13324</c:v>
                </c:pt>
                <c:pt idx="13325">
                  <c:v>13325</c:v>
                </c:pt>
                <c:pt idx="13326">
                  <c:v>13326</c:v>
                </c:pt>
                <c:pt idx="13327">
                  <c:v>13327</c:v>
                </c:pt>
                <c:pt idx="13328">
                  <c:v>13328</c:v>
                </c:pt>
                <c:pt idx="13329">
                  <c:v>13329</c:v>
                </c:pt>
                <c:pt idx="13330">
                  <c:v>13330</c:v>
                </c:pt>
                <c:pt idx="13331">
                  <c:v>13331</c:v>
                </c:pt>
                <c:pt idx="13332">
                  <c:v>13332</c:v>
                </c:pt>
                <c:pt idx="13333">
                  <c:v>13333</c:v>
                </c:pt>
                <c:pt idx="13334">
                  <c:v>13334</c:v>
                </c:pt>
                <c:pt idx="13335">
                  <c:v>13335</c:v>
                </c:pt>
                <c:pt idx="13336">
                  <c:v>13336</c:v>
                </c:pt>
                <c:pt idx="13337">
                  <c:v>13337</c:v>
                </c:pt>
                <c:pt idx="13338">
                  <c:v>13338</c:v>
                </c:pt>
                <c:pt idx="13339">
                  <c:v>13339</c:v>
                </c:pt>
                <c:pt idx="13340">
                  <c:v>13340</c:v>
                </c:pt>
                <c:pt idx="13341">
                  <c:v>13341</c:v>
                </c:pt>
                <c:pt idx="13342">
                  <c:v>13342</c:v>
                </c:pt>
                <c:pt idx="13343">
                  <c:v>13343</c:v>
                </c:pt>
                <c:pt idx="13344">
                  <c:v>13344</c:v>
                </c:pt>
                <c:pt idx="13345">
                  <c:v>13345</c:v>
                </c:pt>
                <c:pt idx="13346">
                  <c:v>13346</c:v>
                </c:pt>
                <c:pt idx="13347">
                  <c:v>13347</c:v>
                </c:pt>
                <c:pt idx="13348">
                  <c:v>13348</c:v>
                </c:pt>
                <c:pt idx="13349">
                  <c:v>13349</c:v>
                </c:pt>
                <c:pt idx="13350">
                  <c:v>13350</c:v>
                </c:pt>
                <c:pt idx="13351">
                  <c:v>13351</c:v>
                </c:pt>
                <c:pt idx="13352">
                  <c:v>13352</c:v>
                </c:pt>
                <c:pt idx="13353">
                  <c:v>13353</c:v>
                </c:pt>
                <c:pt idx="13354">
                  <c:v>13354</c:v>
                </c:pt>
                <c:pt idx="13355">
                  <c:v>13355</c:v>
                </c:pt>
                <c:pt idx="13356">
                  <c:v>13356</c:v>
                </c:pt>
                <c:pt idx="13357">
                  <c:v>13357</c:v>
                </c:pt>
                <c:pt idx="13358">
                  <c:v>13358</c:v>
                </c:pt>
                <c:pt idx="13359">
                  <c:v>13359</c:v>
                </c:pt>
                <c:pt idx="13360">
                  <c:v>13360</c:v>
                </c:pt>
                <c:pt idx="13361">
                  <c:v>13361</c:v>
                </c:pt>
                <c:pt idx="13362">
                  <c:v>13362</c:v>
                </c:pt>
                <c:pt idx="13363">
                  <c:v>13363</c:v>
                </c:pt>
                <c:pt idx="13364">
                  <c:v>13364</c:v>
                </c:pt>
                <c:pt idx="13365">
                  <c:v>13365</c:v>
                </c:pt>
                <c:pt idx="13366">
                  <c:v>13366</c:v>
                </c:pt>
                <c:pt idx="13367">
                  <c:v>13367</c:v>
                </c:pt>
                <c:pt idx="13368">
                  <c:v>13368</c:v>
                </c:pt>
                <c:pt idx="13369">
                  <c:v>13369</c:v>
                </c:pt>
                <c:pt idx="13370">
                  <c:v>13370</c:v>
                </c:pt>
                <c:pt idx="13371">
                  <c:v>13371</c:v>
                </c:pt>
                <c:pt idx="13372">
                  <c:v>13372</c:v>
                </c:pt>
                <c:pt idx="13373">
                  <c:v>13373</c:v>
                </c:pt>
                <c:pt idx="13374">
                  <c:v>13374</c:v>
                </c:pt>
                <c:pt idx="13375">
                  <c:v>13375</c:v>
                </c:pt>
                <c:pt idx="13376">
                  <c:v>13376</c:v>
                </c:pt>
                <c:pt idx="13377">
                  <c:v>13377</c:v>
                </c:pt>
                <c:pt idx="13378">
                  <c:v>13378</c:v>
                </c:pt>
                <c:pt idx="13379">
                  <c:v>13379</c:v>
                </c:pt>
                <c:pt idx="13380">
                  <c:v>13380</c:v>
                </c:pt>
                <c:pt idx="13381">
                  <c:v>13381</c:v>
                </c:pt>
                <c:pt idx="13382">
                  <c:v>13382</c:v>
                </c:pt>
                <c:pt idx="13383">
                  <c:v>13383</c:v>
                </c:pt>
                <c:pt idx="13384">
                  <c:v>13384</c:v>
                </c:pt>
                <c:pt idx="13385">
                  <c:v>13385</c:v>
                </c:pt>
                <c:pt idx="13386">
                  <c:v>13386</c:v>
                </c:pt>
                <c:pt idx="13387">
                  <c:v>13387</c:v>
                </c:pt>
                <c:pt idx="13388">
                  <c:v>13388</c:v>
                </c:pt>
                <c:pt idx="13389">
                  <c:v>13389</c:v>
                </c:pt>
                <c:pt idx="13390">
                  <c:v>13390</c:v>
                </c:pt>
                <c:pt idx="13391">
                  <c:v>13391</c:v>
                </c:pt>
                <c:pt idx="13392">
                  <c:v>13392</c:v>
                </c:pt>
                <c:pt idx="13393">
                  <c:v>13393</c:v>
                </c:pt>
                <c:pt idx="13394">
                  <c:v>13394</c:v>
                </c:pt>
                <c:pt idx="13395">
                  <c:v>13395</c:v>
                </c:pt>
                <c:pt idx="13396">
                  <c:v>13396</c:v>
                </c:pt>
                <c:pt idx="13397">
                  <c:v>13397</c:v>
                </c:pt>
                <c:pt idx="13398">
                  <c:v>13398</c:v>
                </c:pt>
                <c:pt idx="13399">
                  <c:v>13399</c:v>
                </c:pt>
                <c:pt idx="13400">
                  <c:v>13400</c:v>
                </c:pt>
                <c:pt idx="13401">
                  <c:v>13401</c:v>
                </c:pt>
                <c:pt idx="13402">
                  <c:v>13402</c:v>
                </c:pt>
                <c:pt idx="13403">
                  <c:v>13403</c:v>
                </c:pt>
                <c:pt idx="13404">
                  <c:v>13404</c:v>
                </c:pt>
                <c:pt idx="13405">
                  <c:v>13405</c:v>
                </c:pt>
                <c:pt idx="13406">
                  <c:v>13406</c:v>
                </c:pt>
                <c:pt idx="13407">
                  <c:v>13407</c:v>
                </c:pt>
                <c:pt idx="13408">
                  <c:v>13408</c:v>
                </c:pt>
                <c:pt idx="13409">
                  <c:v>13409</c:v>
                </c:pt>
                <c:pt idx="13410">
                  <c:v>13410</c:v>
                </c:pt>
                <c:pt idx="13411">
                  <c:v>13411</c:v>
                </c:pt>
                <c:pt idx="13412">
                  <c:v>13412</c:v>
                </c:pt>
                <c:pt idx="13413">
                  <c:v>13413</c:v>
                </c:pt>
                <c:pt idx="13414">
                  <c:v>13414</c:v>
                </c:pt>
                <c:pt idx="13415">
                  <c:v>13415</c:v>
                </c:pt>
                <c:pt idx="13416">
                  <c:v>13416</c:v>
                </c:pt>
                <c:pt idx="13417">
                  <c:v>13417</c:v>
                </c:pt>
                <c:pt idx="13418">
                  <c:v>13418</c:v>
                </c:pt>
                <c:pt idx="13419">
                  <c:v>13419</c:v>
                </c:pt>
                <c:pt idx="13420">
                  <c:v>13420</c:v>
                </c:pt>
                <c:pt idx="13421">
                  <c:v>13421</c:v>
                </c:pt>
                <c:pt idx="13422">
                  <c:v>13422</c:v>
                </c:pt>
                <c:pt idx="13423">
                  <c:v>13423</c:v>
                </c:pt>
                <c:pt idx="13424">
                  <c:v>13424</c:v>
                </c:pt>
                <c:pt idx="13425">
                  <c:v>13425</c:v>
                </c:pt>
                <c:pt idx="13426">
                  <c:v>13426</c:v>
                </c:pt>
                <c:pt idx="13427">
                  <c:v>13427</c:v>
                </c:pt>
                <c:pt idx="13428">
                  <c:v>13428</c:v>
                </c:pt>
                <c:pt idx="13429">
                  <c:v>13429</c:v>
                </c:pt>
                <c:pt idx="13430">
                  <c:v>13430</c:v>
                </c:pt>
                <c:pt idx="13431">
                  <c:v>13431</c:v>
                </c:pt>
                <c:pt idx="13432">
                  <c:v>13432</c:v>
                </c:pt>
                <c:pt idx="13433">
                  <c:v>13433</c:v>
                </c:pt>
                <c:pt idx="13434">
                  <c:v>13434</c:v>
                </c:pt>
                <c:pt idx="13435">
                  <c:v>13435</c:v>
                </c:pt>
                <c:pt idx="13436">
                  <c:v>13436</c:v>
                </c:pt>
                <c:pt idx="13437">
                  <c:v>13437</c:v>
                </c:pt>
                <c:pt idx="13438">
                  <c:v>13438</c:v>
                </c:pt>
                <c:pt idx="13439">
                  <c:v>13439</c:v>
                </c:pt>
                <c:pt idx="13440">
                  <c:v>13440</c:v>
                </c:pt>
                <c:pt idx="13441">
                  <c:v>13441</c:v>
                </c:pt>
                <c:pt idx="13442">
                  <c:v>13442</c:v>
                </c:pt>
                <c:pt idx="13443">
                  <c:v>13443</c:v>
                </c:pt>
                <c:pt idx="13444">
                  <c:v>13444</c:v>
                </c:pt>
                <c:pt idx="13445">
                  <c:v>13445</c:v>
                </c:pt>
                <c:pt idx="13446">
                  <c:v>13446</c:v>
                </c:pt>
                <c:pt idx="13447">
                  <c:v>13447</c:v>
                </c:pt>
                <c:pt idx="13448">
                  <c:v>13448</c:v>
                </c:pt>
                <c:pt idx="13449">
                  <c:v>13449</c:v>
                </c:pt>
                <c:pt idx="13450">
                  <c:v>13450</c:v>
                </c:pt>
                <c:pt idx="13451">
                  <c:v>13451</c:v>
                </c:pt>
                <c:pt idx="13452">
                  <c:v>13452</c:v>
                </c:pt>
                <c:pt idx="13453">
                  <c:v>13453</c:v>
                </c:pt>
                <c:pt idx="13454">
                  <c:v>13454</c:v>
                </c:pt>
                <c:pt idx="13455">
                  <c:v>13455</c:v>
                </c:pt>
                <c:pt idx="13456">
                  <c:v>13456</c:v>
                </c:pt>
                <c:pt idx="13457">
                  <c:v>13457</c:v>
                </c:pt>
                <c:pt idx="13458">
                  <c:v>13458</c:v>
                </c:pt>
                <c:pt idx="13459">
                  <c:v>13459</c:v>
                </c:pt>
                <c:pt idx="13460">
                  <c:v>13460</c:v>
                </c:pt>
                <c:pt idx="13461">
                  <c:v>13461</c:v>
                </c:pt>
                <c:pt idx="13462">
                  <c:v>13462</c:v>
                </c:pt>
                <c:pt idx="13463">
                  <c:v>13463</c:v>
                </c:pt>
                <c:pt idx="13464">
                  <c:v>13464</c:v>
                </c:pt>
                <c:pt idx="13465">
                  <c:v>13465</c:v>
                </c:pt>
                <c:pt idx="13466">
                  <c:v>13466</c:v>
                </c:pt>
                <c:pt idx="13467">
                  <c:v>13467</c:v>
                </c:pt>
                <c:pt idx="13468">
                  <c:v>13468</c:v>
                </c:pt>
                <c:pt idx="13469">
                  <c:v>13469</c:v>
                </c:pt>
                <c:pt idx="13470">
                  <c:v>13470</c:v>
                </c:pt>
                <c:pt idx="13471">
                  <c:v>13471</c:v>
                </c:pt>
                <c:pt idx="13472">
                  <c:v>13472</c:v>
                </c:pt>
                <c:pt idx="13473">
                  <c:v>13473</c:v>
                </c:pt>
                <c:pt idx="13474">
                  <c:v>13474</c:v>
                </c:pt>
                <c:pt idx="13475">
                  <c:v>13475</c:v>
                </c:pt>
                <c:pt idx="13476">
                  <c:v>13476</c:v>
                </c:pt>
                <c:pt idx="13477">
                  <c:v>13477</c:v>
                </c:pt>
                <c:pt idx="13478">
                  <c:v>13478</c:v>
                </c:pt>
                <c:pt idx="13479">
                  <c:v>13479</c:v>
                </c:pt>
                <c:pt idx="13480">
                  <c:v>13480</c:v>
                </c:pt>
                <c:pt idx="13481">
                  <c:v>13481</c:v>
                </c:pt>
                <c:pt idx="13482">
                  <c:v>13482</c:v>
                </c:pt>
                <c:pt idx="13483">
                  <c:v>13483</c:v>
                </c:pt>
                <c:pt idx="13484">
                  <c:v>13484</c:v>
                </c:pt>
                <c:pt idx="13485">
                  <c:v>13485</c:v>
                </c:pt>
                <c:pt idx="13486">
                  <c:v>13486</c:v>
                </c:pt>
                <c:pt idx="13487">
                  <c:v>13487</c:v>
                </c:pt>
                <c:pt idx="13488">
                  <c:v>13488</c:v>
                </c:pt>
                <c:pt idx="13489">
                  <c:v>13489</c:v>
                </c:pt>
                <c:pt idx="13490">
                  <c:v>13490</c:v>
                </c:pt>
                <c:pt idx="13491">
                  <c:v>13491</c:v>
                </c:pt>
                <c:pt idx="13492">
                  <c:v>13492</c:v>
                </c:pt>
                <c:pt idx="13493">
                  <c:v>13493</c:v>
                </c:pt>
                <c:pt idx="13494">
                  <c:v>13494</c:v>
                </c:pt>
                <c:pt idx="13495">
                  <c:v>13495</c:v>
                </c:pt>
                <c:pt idx="13496">
                  <c:v>13496</c:v>
                </c:pt>
                <c:pt idx="13497">
                  <c:v>13497</c:v>
                </c:pt>
                <c:pt idx="13498">
                  <c:v>13498</c:v>
                </c:pt>
                <c:pt idx="13499">
                  <c:v>13499</c:v>
                </c:pt>
                <c:pt idx="13500">
                  <c:v>13500</c:v>
                </c:pt>
                <c:pt idx="13501">
                  <c:v>13501</c:v>
                </c:pt>
                <c:pt idx="13502">
                  <c:v>13502</c:v>
                </c:pt>
                <c:pt idx="13503">
                  <c:v>13503</c:v>
                </c:pt>
                <c:pt idx="13504">
                  <c:v>13504</c:v>
                </c:pt>
                <c:pt idx="13505">
                  <c:v>13505</c:v>
                </c:pt>
                <c:pt idx="13506">
                  <c:v>13506</c:v>
                </c:pt>
                <c:pt idx="13507">
                  <c:v>13507</c:v>
                </c:pt>
                <c:pt idx="13508">
                  <c:v>13508</c:v>
                </c:pt>
                <c:pt idx="13509">
                  <c:v>13509</c:v>
                </c:pt>
                <c:pt idx="13510">
                  <c:v>13510</c:v>
                </c:pt>
                <c:pt idx="13511">
                  <c:v>13511</c:v>
                </c:pt>
                <c:pt idx="13512">
                  <c:v>13512</c:v>
                </c:pt>
                <c:pt idx="13513">
                  <c:v>13513</c:v>
                </c:pt>
                <c:pt idx="13514">
                  <c:v>13514</c:v>
                </c:pt>
                <c:pt idx="13515">
                  <c:v>13515</c:v>
                </c:pt>
                <c:pt idx="13516">
                  <c:v>13516</c:v>
                </c:pt>
                <c:pt idx="13517">
                  <c:v>13517</c:v>
                </c:pt>
                <c:pt idx="13518">
                  <c:v>13518</c:v>
                </c:pt>
                <c:pt idx="13519">
                  <c:v>13519</c:v>
                </c:pt>
                <c:pt idx="13520">
                  <c:v>13520</c:v>
                </c:pt>
                <c:pt idx="13521">
                  <c:v>13521</c:v>
                </c:pt>
                <c:pt idx="13522">
                  <c:v>13522</c:v>
                </c:pt>
                <c:pt idx="13523">
                  <c:v>13523</c:v>
                </c:pt>
                <c:pt idx="13524">
                  <c:v>13524</c:v>
                </c:pt>
                <c:pt idx="13525">
                  <c:v>13525</c:v>
                </c:pt>
                <c:pt idx="13526">
                  <c:v>13526</c:v>
                </c:pt>
                <c:pt idx="13527">
                  <c:v>13527</c:v>
                </c:pt>
                <c:pt idx="13528">
                  <c:v>13528</c:v>
                </c:pt>
                <c:pt idx="13529">
                  <c:v>13529</c:v>
                </c:pt>
                <c:pt idx="13530">
                  <c:v>13530</c:v>
                </c:pt>
                <c:pt idx="13531">
                  <c:v>13531</c:v>
                </c:pt>
                <c:pt idx="13532">
                  <c:v>13532</c:v>
                </c:pt>
                <c:pt idx="13533">
                  <c:v>13533</c:v>
                </c:pt>
                <c:pt idx="13534">
                  <c:v>13534</c:v>
                </c:pt>
                <c:pt idx="13535">
                  <c:v>13535</c:v>
                </c:pt>
                <c:pt idx="13536">
                  <c:v>13536</c:v>
                </c:pt>
                <c:pt idx="13537">
                  <c:v>13537</c:v>
                </c:pt>
                <c:pt idx="13538">
                  <c:v>13538</c:v>
                </c:pt>
                <c:pt idx="13539">
                  <c:v>13539</c:v>
                </c:pt>
                <c:pt idx="13540">
                  <c:v>13540</c:v>
                </c:pt>
                <c:pt idx="13541">
                  <c:v>13541</c:v>
                </c:pt>
                <c:pt idx="13542">
                  <c:v>13542</c:v>
                </c:pt>
                <c:pt idx="13543">
                  <c:v>13543</c:v>
                </c:pt>
                <c:pt idx="13544">
                  <c:v>13544</c:v>
                </c:pt>
                <c:pt idx="13545">
                  <c:v>13545</c:v>
                </c:pt>
                <c:pt idx="13546">
                  <c:v>13546</c:v>
                </c:pt>
                <c:pt idx="13547">
                  <c:v>13547</c:v>
                </c:pt>
                <c:pt idx="13548">
                  <c:v>13548</c:v>
                </c:pt>
                <c:pt idx="13549">
                  <c:v>13549</c:v>
                </c:pt>
                <c:pt idx="13550">
                  <c:v>13550</c:v>
                </c:pt>
                <c:pt idx="13551">
                  <c:v>13551</c:v>
                </c:pt>
                <c:pt idx="13552">
                  <c:v>13552</c:v>
                </c:pt>
                <c:pt idx="13553">
                  <c:v>13553</c:v>
                </c:pt>
                <c:pt idx="13554">
                  <c:v>13554</c:v>
                </c:pt>
                <c:pt idx="13555">
                  <c:v>13555</c:v>
                </c:pt>
                <c:pt idx="13556">
                  <c:v>13556</c:v>
                </c:pt>
                <c:pt idx="13557">
                  <c:v>13557</c:v>
                </c:pt>
                <c:pt idx="13558">
                  <c:v>13558</c:v>
                </c:pt>
                <c:pt idx="13559">
                  <c:v>13559</c:v>
                </c:pt>
                <c:pt idx="13560">
                  <c:v>13560</c:v>
                </c:pt>
                <c:pt idx="13561">
                  <c:v>13561</c:v>
                </c:pt>
                <c:pt idx="13562">
                  <c:v>13562</c:v>
                </c:pt>
                <c:pt idx="13563">
                  <c:v>13563</c:v>
                </c:pt>
                <c:pt idx="13564">
                  <c:v>13564</c:v>
                </c:pt>
                <c:pt idx="13565">
                  <c:v>13565</c:v>
                </c:pt>
                <c:pt idx="13566">
                  <c:v>13566</c:v>
                </c:pt>
                <c:pt idx="13567">
                  <c:v>13567</c:v>
                </c:pt>
                <c:pt idx="13568">
                  <c:v>13568</c:v>
                </c:pt>
                <c:pt idx="13569">
                  <c:v>13569</c:v>
                </c:pt>
                <c:pt idx="13570">
                  <c:v>13570</c:v>
                </c:pt>
                <c:pt idx="13571">
                  <c:v>13571</c:v>
                </c:pt>
                <c:pt idx="13572">
                  <c:v>13572</c:v>
                </c:pt>
                <c:pt idx="13573">
                  <c:v>13573</c:v>
                </c:pt>
                <c:pt idx="13574">
                  <c:v>13574</c:v>
                </c:pt>
                <c:pt idx="13575">
                  <c:v>13575</c:v>
                </c:pt>
                <c:pt idx="13576">
                  <c:v>13576</c:v>
                </c:pt>
                <c:pt idx="13577">
                  <c:v>13577</c:v>
                </c:pt>
                <c:pt idx="13578">
                  <c:v>13578</c:v>
                </c:pt>
                <c:pt idx="13579">
                  <c:v>13579</c:v>
                </c:pt>
                <c:pt idx="13580">
                  <c:v>13580</c:v>
                </c:pt>
                <c:pt idx="13581">
                  <c:v>13581</c:v>
                </c:pt>
                <c:pt idx="13582">
                  <c:v>13582</c:v>
                </c:pt>
                <c:pt idx="13583">
                  <c:v>13583</c:v>
                </c:pt>
                <c:pt idx="13584">
                  <c:v>13584</c:v>
                </c:pt>
                <c:pt idx="13585">
                  <c:v>13585</c:v>
                </c:pt>
                <c:pt idx="13586">
                  <c:v>13586</c:v>
                </c:pt>
                <c:pt idx="13587">
                  <c:v>13587</c:v>
                </c:pt>
                <c:pt idx="13588">
                  <c:v>13588</c:v>
                </c:pt>
                <c:pt idx="13589">
                  <c:v>13589</c:v>
                </c:pt>
                <c:pt idx="13590">
                  <c:v>13590</c:v>
                </c:pt>
                <c:pt idx="13591">
                  <c:v>13591</c:v>
                </c:pt>
                <c:pt idx="13592">
                  <c:v>13592</c:v>
                </c:pt>
                <c:pt idx="13593">
                  <c:v>13593</c:v>
                </c:pt>
                <c:pt idx="13594">
                  <c:v>13594</c:v>
                </c:pt>
                <c:pt idx="13595">
                  <c:v>13595</c:v>
                </c:pt>
                <c:pt idx="13596">
                  <c:v>13596</c:v>
                </c:pt>
                <c:pt idx="13597">
                  <c:v>13597</c:v>
                </c:pt>
                <c:pt idx="13598">
                  <c:v>13598</c:v>
                </c:pt>
                <c:pt idx="13599">
                  <c:v>13599</c:v>
                </c:pt>
                <c:pt idx="13600">
                  <c:v>13600</c:v>
                </c:pt>
                <c:pt idx="13601">
                  <c:v>13601</c:v>
                </c:pt>
                <c:pt idx="13602">
                  <c:v>13602</c:v>
                </c:pt>
                <c:pt idx="13603">
                  <c:v>13603</c:v>
                </c:pt>
                <c:pt idx="13604">
                  <c:v>13604</c:v>
                </c:pt>
                <c:pt idx="13605">
                  <c:v>13605</c:v>
                </c:pt>
                <c:pt idx="13606">
                  <c:v>13606</c:v>
                </c:pt>
                <c:pt idx="13607">
                  <c:v>13607</c:v>
                </c:pt>
                <c:pt idx="13608">
                  <c:v>13608</c:v>
                </c:pt>
                <c:pt idx="13609">
                  <c:v>13609</c:v>
                </c:pt>
                <c:pt idx="13610">
                  <c:v>13610</c:v>
                </c:pt>
                <c:pt idx="13611">
                  <c:v>13611</c:v>
                </c:pt>
                <c:pt idx="13612">
                  <c:v>13612</c:v>
                </c:pt>
                <c:pt idx="13613">
                  <c:v>13613</c:v>
                </c:pt>
                <c:pt idx="13614">
                  <c:v>13614</c:v>
                </c:pt>
                <c:pt idx="13615">
                  <c:v>13615</c:v>
                </c:pt>
                <c:pt idx="13616">
                  <c:v>13616</c:v>
                </c:pt>
                <c:pt idx="13617">
                  <c:v>13617</c:v>
                </c:pt>
                <c:pt idx="13618">
                  <c:v>13618</c:v>
                </c:pt>
                <c:pt idx="13619">
                  <c:v>13619</c:v>
                </c:pt>
                <c:pt idx="13620">
                  <c:v>13620</c:v>
                </c:pt>
                <c:pt idx="13621">
                  <c:v>13621</c:v>
                </c:pt>
                <c:pt idx="13622">
                  <c:v>13622</c:v>
                </c:pt>
                <c:pt idx="13623">
                  <c:v>13623</c:v>
                </c:pt>
                <c:pt idx="13624">
                  <c:v>13624</c:v>
                </c:pt>
                <c:pt idx="13625">
                  <c:v>13625</c:v>
                </c:pt>
                <c:pt idx="13626">
                  <c:v>13626</c:v>
                </c:pt>
                <c:pt idx="13627">
                  <c:v>13627</c:v>
                </c:pt>
                <c:pt idx="13628">
                  <c:v>13628</c:v>
                </c:pt>
                <c:pt idx="13629">
                  <c:v>13629</c:v>
                </c:pt>
                <c:pt idx="13630">
                  <c:v>13630</c:v>
                </c:pt>
                <c:pt idx="13631">
                  <c:v>13631</c:v>
                </c:pt>
                <c:pt idx="13632">
                  <c:v>13632</c:v>
                </c:pt>
                <c:pt idx="13633">
                  <c:v>13633</c:v>
                </c:pt>
                <c:pt idx="13634">
                  <c:v>13634</c:v>
                </c:pt>
                <c:pt idx="13635">
                  <c:v>13635</c:v>
                </c:pt>
                <c:pt idx="13636">
                  <c:v>13636</c:v>
                </c:pt>
                <c:pt idx="13637">
                  <c:v>13637</c:v>
                </c:pt>
                <c:pt idx="13638">
                  <c:v>13638</c:v>
                </c:pt>
                <c:pt idx="13639">
                  <c:v>13639</c:v>
                </c:pt>
                <c:pt idx="13640">
                  <c:v>13640</c:v>
                </c:pt>
                <c:pt idx="13641">
                  <c:v>13641</c:v>
                </c:pt>
                <c:pt idx="13642">
                  <c:v>13642</c:v>
                </c:pt>
                <c:pt idx="13643">
                  <c:v>13643</c:v>
                </c:pt>
                <c:pt idx="13644">
                  <c:v>13644</c:v>
                </c:pt>
                <c:pt idx="13645">
                  <c:v>13645</c:v>
                </c:pt>
                <c:pt idx="13646">
                  <c:v>13646</c:v>
                </c:pt>
                <c:pt idx="13647">
                  <c:v>13647</c:v>
                </c:pt>
                <c:pt idx="13648">
                  <c:v>13648</c:v>
                </c:pt>
                <c:pt idx="13649">
                  <c:v>13649</c:v>
                </c:pt>
                <c:pt idx="13650">
                  <c:v>13650</c:v>
                </c:pt>
                <c:pt idx="13651">
                  <c:v>13651</c:v>
                </c:pt>
                <c:pt idx="13652">
                  <c:v>13652</c:v>
                </c:pt>
                <c:pt idx="13653">
                  <c:v>13653</c:v>
                </c:pt>
                <c:pt idx="13654">
                  <c:v>13654</c:v>
                </c:pt>
                <c:pt idx="13655">
                  <c:v>13655</c:v>
                </c:pt>
                <c:pt idx="13656">
                  <c:v>13656</c:v>
                </c:pt>
                <c:pt idx="13657">
                  <c:v>13657</c:v>
                </c:pt>
                <c:pt idx="13658">
                  <c:v>13658</c:v>
                </c:pt>
                <c:pt idx="13659">
                  <c:v>13659</c:v>
                </c:pt>
                <c:pt idx="13660">
                  <c:v>13660</c:v>
                </c:pt>
                <c:pt idx="13661">
                  <c:v>13661</c:v>
                </c:pt>
                <c:pt idx="13662">
                  <c:v>13662</c:v>
                </c:pt>
                <c:pt idx="13663">
                  <c:v>13663</c:v>
                </c:pt>
                <c:pt idx="13664">
                  <c:v>13664</c:v>
                </c:pt>
                <c:pt idx="13665">
                  <c:v>13665</c:v>
                </c:pt>
                <c:pt idx="13666">
                  <c:v>13666</c:v>
                </c:pt>
                <c:pt idx="13667">
                  <c:v>13667</c:v>
                </c:pt>
                <c:pt idx="13668">
                  <c:v>13668</c:v>
                </c:pt>
                <c:pt idx="13669">
                  <c:v>13669</c:v>
                </c:pt>
                <c:pt idx="13670">
                  <c:v>13670</c:v>
                </c:pt>
                <c:pt idx="13671">
                  <c:v>13671</c:v>
                </c:pt>
                <c:pt idx="13672">
                  <c:v>13672</c:v>
                </c:pt>
                <c:pt idx="13673">
                  <c:v>13673</c:v>
                </c:pt>
                <c:pt idx="13674">
                  <c:v>13674</c:v>
                </c:pt>
                <c:pt idx="13675">
                  <c:v>13675</c:v>
                </c:pt>
                <c:pt idx="13676">
                  <c:v>13676</c:v>
                </c:pt>
                <c:pt idx="13677">
                  <c:v>13677</c:v>
                </c:pt>
                <c:pt idx="13678">
                  <c:v>13678</c:v>
                </c:pt>
                <c:pt idx="13679">
                  <c:v>13679</c:v>
                </c:pt>
                <c:pt idx="13680">
                  <c:v>13680</c:v>
                </c:pt>
                <c:pt idx="13681">
                  <c:v>13681</c:v>
                </c:pt>
                <c:pt idx="13682">
                  <c:v>13682</c:v>
                </c:pt>
                <c:pt idx="13683">
                  <c:v>13683</c:v>
                </c:pt>
                <c:pt idx="13684">
                  <c:v>13684</c:v>
                </c:pt>
                <c:pt idx="13685">
                  <c:v>13685</c:v>
                </c:pt>
                <c:pt idx="13686">
                  <c:v>13686</c:v>
                </c:pt>
                <c:pt idx="13687">
                  <c:v>13687</c:v>
                </c:pt>
                <c:pt idx="13688">
                  <c:v>13688</c:v>
                </c:pt>
                <c:pt idx="13689">
                  <c:v>13689</c:v>
                </c:pt>
                <c:pt idx="13690">
                  <c:v>13690</c:v>
                </c:pt>
                <c:pt idx="13691">
                  <c:v>13691</c:v>
                </c:pt>
                <c:pt idx="13692">
                  <c:v>13692</c:v>
                </c:pt>
                <c:pt idx="13693">
                  <c:v>13693</c:v>
                </c:pt>
                <c:pt idx="13694">
                  <c:v>13694</c:v>
                </c:pt>
                <c:pt idx="13695">
                  <c:v>13695</c:v>
                </c:pt>
                <c:pt idx="13696">
                  <c:v>13696</c:v>
                </c:pt>
                <c:pt idx="13697">
                  <c:v>13697</c:v>
                </c:pt>
                <c:pt idx="13698">
                  <c:v>13698</c:v>
                </c:pt>
                <c:pt idx="13699">
                  <c:v>13699</c:v>
                </c:pt>
                <c:pt idx="13700">
                  <c:v>13700</c:v>
                </c:pt>
                <c:pt idx="13701">
                  <c:v>13701</c:v>
                </c:pt>
                <c:pt idx="13702">
                  <c:v>13702</c:v>
                </c:pt>
                <c:pt idx="13703">
                  <c:v>13703</c:v>
                </c:pt>
                <c:pt idx="13704">
                  <c:v>13704</c:v>
                </c:pt>
                <c:pt idx="13705">
                  <c:v>13705</c:v>
                </c:pt>
                <c:pt idx="13706">
                  <c:v>13706</c:v>
                </c:pt>
                <c:pt idx="13707">
                  <c:v>13707</c:v>
                </c:pt>
                <c:pt idx="13708">
                  <c:v>13708</c:v>
                </c:pt>
                <c:pt idx="13709">
                  <c:v>13709</c:v>
                </c:pt>
                <c:pt idx="13710">
                  <c:v>13710</c:v>
                </c:pt>
                <c:pt idx="13711">
                  <c:v>13711</c:v>
                </c:pt>
                <c:pt idx="13712">
                  <c:v>13712</c:v>
                </c:pt>
                <c:pt idx="13713">
                  <c:v>13713</c:v>
                </c:pt>
                <c:pt idx="13714">
                  <c:v>13714</c:v>
                </c:pt>
                <c:pt idx="13715">
                  <c:v>13715</c:v>
                </c:pt>
                <c:pt idx="13716">
                  <c:v>13716</c:v>
                </c:pt>
                <c:pt idx="13717">
                  <c:v>13717</c:v>
                </c:pt>
                <c:pt idx="13718">
                  <c:v>13718</c:v>
                </c:pt>
                <c:pt idx="13719">
                  <c:v>13719</c:v>
                </c:pt>
                <c:pt idx="13720">
                  <c:v>13720</c:v>
                </c:pt>
                <c:pt idx="13721">
                  <c:v>13721</c:v>
                </c:pt>
                <c:pt idx="13722">
                  <c:v>13722</c:v>
                </c:pt>
                <c:pt idx="13723">
                  <c:v>13723</c:v>
                </c:pt>
                <c:pt idx="13724">
                  <c:v>13724</c:v>
                </c:pt>
                <c:pt idx="13725">
                  <c:v>13725</c:v>
                </c:pt>
                <c:pt idx="13726">
                  <c:v>13726</c:v>
                </c:pt>
                <c:pt idx="13727">
                  <c:v>13727</c:v>
                </c:pt>
                <c:pt idx="13728">
                  <c:v>13728</c:v>
                </c:pt>
                <c:pt idx="13729">
                  <c:v>13729</c:v>
                </c:pt>
                <c:pt idx="13730">
                  <c:v>13730</c:v>
                </c:pt>
                <c:pt idx="13731">
                  <c:v>13731</c:v>
                </c:pt>
                <c:pt idx="13732">
                  <c:v>13732</c:v>
                </c:pt>
                <c:pt idx="13733">
                  <c:v>13733</c:v>
                </c:pt>
                <c:pt idx="13734">
                  <c:v>13734</c:v>
                </c:pt>
                <c:pt idx="13735">
                  <c:v>13735</c:v>
                </c:pt>
                <c:pt idx="13736">
                  <c:v>13736</c:v>
                </c:pt>
                <c:pt idx="13737">
                  <c:v>13737</c:v>
                </c:pt>
                <c:pt idx="13738">
                  <c:v>13738</c:v>
                </c:pt>
                <c:pt idx="13739">
                  <c:v>13739</c:v>
                </c:pt>
                <c:pt idx="13740">
                  <c:v>13740</c:v>
                </c:pt>
                <c:pt idx="13741">
                  <c:v>13741</c:v>
                </c:pt>
                <c:pt idx="13742">
                  <c:v>13742</c:v>
                </c:pt>
                <c:pt idx="13743">
                  <c:v>13743</c:v>
                </c:pt>
                <c:pt idx="13744">
                  <c:v>13744</c:v>
                </c:pt>
                <c:pt idx="13745">
                  <c:v>13745</c:v>
                </c:pt>
                <c:pt idx="13746">
                  <c:v>13746</c:v>
                </c:pt>
                <c:pt idx="13747">
                  <c:v>13747</c:v>
                </c:pt>
                <c:pt idx="13748">
                  <c:v>13748</c:v>
                </c:pt>
                <c:pt idx="13749">
                  <c:v>13749</c:v>
                </c:pt>
                <c:pt idx="13750">
                  <c:v>13750</c:v>
                </c:pt>
                <c:pt idx="13751">
                  <c:v>13751</c:v>
                </c:pt>
                <c:pt idx="13752">
                  <c:v>13752</c:v>
                </c:pt>
                <c:pt idx="13753">
                  <c:v>13753</c:v>
                </c:pt>
                <c:pt idx="13754">
                  <c:v>13754</c:v>
                </c:pt>
                <c:pt idx="13755">
                  <c:v>13755</c:v>
                </c:pt>
                <c:pt idx="13756">
                  <c:v>13756</c:v>
                </c:pt>
                <c:pt idx="13757">
                  <c:v>13757</c:v>
                </c:pt>
                <c:pt idx="13758">
                  <c:v>13758</c:v>
                </c:pt>
                <c:pt idx="13759">
                  <c:v>13759</c:v>
                </c:pt>
                <c:pt idx="13760">
                  <c:v>13760</c:v>
                </c:pt>
                <c:pt idx="13761">
                  <c:v>13761</c:v>
                </c:pt>
                <c:pt idx="13762">
                  <c:v>13762</c:v>
                </c:pt>
                <c:pt idx="13763">
                  <c:v>13763</c:v>
                </c:pt>
                <c:pt idx="13764">
                  <c:v>13764</c:v>
                </c:pt>
                <c:pt idx="13765">
                  <c:v>13765</c:v>
                </c:pt>
                <c:pt idx="13766">
                  <c:v>13766</c:v>
                </c:pt>
                <c:pt idx="13767">
                  <c:v>13767</c:v>
                </c:pt>
                <c:pt idx="13768">
                  <c:v>13768</c:v>
                </c:pt>
                <c:pt idx="13769">
                  <c:v>13769</c:v>
                </c:pt>
                <c:pt idx="13770">
                  <c:v>13770</c:v>
                </c:pt>
                <c:pt idx="13771">
                  <c:v>13771</c:v>
                </c:pt>
                <c:pt idx="13772">
                  <c:v>13772</c:v>
                </c:pt>
                <c:pt idx="13773">
                  <c:v>13773</c:v>
                </c:pt>
                <c:pt idx="13774">
                  <c:v>13774</c:v>
                </c:pt>
                <c:pt idx="13775">
                  <c:v>13775</c:v>
                </c:pt>
                <c:pt idx="13776">
                  <c:v>13776</c:v>
                </c:pt>
                <c:pt idx="13777">
                  <c:v>13777</c:v>
                </c:pt>
                <c:pt idx="13778">
                  <c:v>13778</c:v>
                </c:pt>
                <c:pt idx="13779">
                  <c:v>13779</c:v>
                </c:pt>
                <c:pt idx="13780">
                  <c:v>13780</c:v>
                </c:pt>
                <c:pt idx="13781">
                  <c:v>13781</c:v>
                </c:pt>
                <c:pt idx="13782">
                  <c:v>13782</c:v>
                </c:pt>
                <c:pt idx="13783">
                  <c:v>13783</c:v>
                </c:pt>
                <c:pt idx="13784">
                  <c:v>13784</c:v>
                </c:pt>
                <c:pt idx="13785">
                  <c:v>13785</c:v>
                </c:pt>
                <c:pt idx="13786">
                  <c:v>13786</c:v>
                </c:pt>
                <c:pt idx="13787">
                  <c:v>13787</c:v>
                </c:pt>
                <c:pt idx="13788">
                  <c:v>13788</c:v>
                </c:pt>
                <c:pt idx="13789">
                  <c:v>13789</c:v>
                </c:pt>
                <c:pt idx="13790">
                  <c:v>13790</c:v>
                </c:pt>
                <c:pt idx="13791">
                  <c:v>13791</c:v>
                </c:pt>
                <c:pt idx="13792">
                  <c:v>13792</c:v>
                </c:pt>
                <c:pt idx="13793">
                  <c:v>13793</c:v>
                </c:pt>
                <c:pt idx="13794">
                  <c:v>13794</c:v>
                </c:pt>
                <c:pt idx="13795">
                  <c:v>13795</c:v>
                </c:pt>
                <c:pt idx="13796">
                  <c:v>13796</c:v>
                </c:pt>
                <c:pt idx="13797">
                  <c:v>13797</c:v>
                </c:pt>
                <c:pt idx="13798">
                  <c:v>13798</c:v>
                </c:pt>
                <c:pt idx="13799">
                  <c:v>13799</c:v>
                </c:pt>
                <c:pt idx="13800">
                  <c:v>13800</c:v>
                </c:pt>
                <c:pt idx="13801">
                  <c:v>13801</c:v>
                </c:pt>
                <c:pt idx="13802">
                  <c:v>13802</c:v>
                </c:pt>
                <c:pt idx="13803">
                  <c:v>13803</c:v>
                </c:pt>
                <c:pt idx="13804">
                  <c:v>13804</c:v>
                </c:pt>
                <c:pt idx="13805">
                  <c:v>13805</c:v>
                </c:pt>
                <c:pt idx="13806">
                  <c:v>13806</c:v>
                </c:pt>
                <c:pt idx="13807">
                  <c:v>13807</c:v>
                </c:pt>
                <c:pt idx="13808">
                  <c:v>13808</c:v>
                </c:pt>
                <c:pt idx="13809">
                  <c:v>13809</c:v>
                </c:pt>
                <c:pt idx="13810">
                  <c:v>13810</c:v>
                </c:pt>
                <c:pt idx="13811">
                  <c:v>13811</c:v>
                </c:pt>
                <c:pt idx="13812">
                  <c:v>13812</c:v>
                </c:pt>
                <c:pt idx="13813">
                  <c:v>13813</c:v>
                </c:pt>
                <c:pt idx="13814">
                  <c:v>13814</c:v>
                </c:pt>
                <c:pt idx="13815">
                  <c:v>13815</c:v>
                </c:pt>
                <c:pt idx="13816">
                  <c:v>13816</c:v>
                </c:pt>
                <c:pt idx="13817">
                  <c:v>13817</c:v>
                </c:pt>
                <c:pt idx="13818">
                  <c:v>13818</c:v>
                </c:pt>
                <c:pt idx="13819">
                  <c:v>13819</c:v>
                </c:pt>
                <c:pt idx="13820">
                  <c:v>13820</c:v>
                </c:pt>
                <c:pt idx="13821">
                  <c:v>13821</c:v>
                </c:pt>
                <c:pt idx="13822">
                  <c:v>13822</c:v>
                </c:pt>
                <c:pt idx="13823">
                  <c:v>13823</c:v>
                </c:pt>
                <c:pt idx="13824">
                  <c:v>13824</c:v>
                </c:pt>
                <c:pt idx="13825">
                  <c:v>13825</c:v>
                </c:pt>
                <c:pt idx="13826">
                  <c:v>13826</c:v>
                </c:pt>
                <c:pt idx="13827">
                  <c:v>13827</c:v>
                </c:pt>
                <c:pt idx="13828">
                  <c:v>13828</c:v>
                </c:pt>
                <c:pt idx="13829">
                  <c:v>13829</c:v>
                </c:pt>
                <c:pt idx="13830">
                  <c:v>13830</c:v>
                </c:pt>
                <c:pt idx="13831">
                  <c:v>13831</c:v>
                </c:pt>
                <c:pt idx="13832">
                  <c:v>13832</c:v>
                </c:pt>
                <c:pt idx="13833">
                  <c:v>13833</c:v>
                </c:pt>
                <c:pt idx="13834">
                  <c:v>13834</c:v>
                </c:pt>
                <c:pt idx="13835">
                  <c:v>13835</c:v>
                </c:pt>
                <c:pt idx="13836">
                  <c:v>13836</c:v>
                </c:pt>
                <c:pt idx="13837">
                  <c:v>13837</c:v>
                </c:pt>
                <c:pt idx="13838">
                  <c:v>13838</c:v>
                </c:pt>
                <c:pt idx="13839">
                  <c:v>13839</c:v>
                </c:pt>
                <c:pt idx="13840">
                  <c:v>13840</c:v>
                </c:pt>
                <c:pt idx="13841">
                  <c:v>13841</c:v>
                </c:pt>
                <c:pt idx="13842">
                  <c:v>13842</c:v>
                </c:pt>
                <c:pt idx="13843">
                  <c:v>13843</c:v>
                </c:pt>
                <c:pt idx="13844">
                  <c:v>13844</c:v>
                </c:pt>
                <c:pt idx="13845">
                  <c:v>13845</c:v>
                </c:pt>
                <c:pt idx="13846">
                  <c:v>13846</c:v>
                </c:pt>
                <c:pt idx="13847">
                  <c:v>13847</c:v>
                </c:pt>
                <c:pt idx="13848">
                  <c:v>13848</c:v>
                </c:pt>
                <c:pt idx="13849">
                  <c:v>13849</c:v>
                </c:pt>
                <c:pt idx="13850">
                  <c:v>13850</c:v>
                </c:pt>
                <c:pt idx="13851">
                  <c:v>13851</c:v>
                </c:pt>
                <c:pt idx="13852">
                  <c:v>13852</c:v>
                </c:pt>
                <c:pt idx="13853">
                  <c:v>13853</c:v>
                </c:pt>
                <c:pt idx="13854">
                  <c:v>13854</c:v>
                </c:pt>
                <c:pt idx="13855">
                  <c:v>13855</c:v>
                </c:pt>
                <c:pt idx="13856">
                  <c:v>13856</c:v>
                </c:pt>
                <c:pt idx="13857">
                  <c:v>13857</c:v>
                </c:pt>
                <c:pt idx="13858">
                  <c:v>13858</c:v>
                </c:pt>
                <c:pt idx="13859">
                  <c:v>13859</c:v>
                </c:pt>
                <c:pt idx="13860">
                  <c:v>13860</c:v>
                </c:pt>
                <c:pt idx="13861">
                  <c:v>13861</c:v>
                </c:pt>
                <c:pt idx="13862">
                  <c:v>13862</c:v>
                </c:pt>
                <c:pt idx="13863">
                  <c:v>13863</c:v>
                </c:pt>
                <c:pt idx="13864">
                  <c:v>13864</c:v>
                </c:pt>
                <c:pt idx="13865">
                  <c:v>13865</c:v>
                </c:pt>
                <c:pt idx="13866">
                  <c:v>13866</c:v>
                </c:pt>
                <c:pt idx="13867">
                  <c:v>13867</c:v>
                </c:pt>
                <c:pt idx="13868">
                  <c:v>13868</c:v>
                </c:pt>
                <c:pt idx="13869">
                  <c:v>13869</c:v>
                </c:pt>
                <c:pt idx="13870">
                  <c:v>13870</c:v>
                </c:pt>
                <c:pt idx="13871">
                  <c:v>13871</c:v>
                </c:pt>
                <c:pt idx="13872">
                  <c:v>13872</c:v>
                </c:pt>
                <c:pt idx="13873">
                  <c:v>13873</c:v>
                </c:pt>
                <c:pt idx="13874">
                  <c:v>13874</c:v>
                </c:pt>
                <c:pt idx="13875">
                  <c:v>13875</c:v>
                </c:pt>
                <c:pt idx="13876">
                  <c:v>13876</c:v>
                </c:pt>
                <c:pt idx="13877">
                  <c:v>13877</c:v>
                </c:pt>
                <c:pt idx="13878">
                  <c:v>13878</c:v>
                </c:pt>
                <c:pt idx="13879">
                  <c:v>13879</c:v>
                </c:pt>
                <c:pt idx="13880">
                  <c:v>13880</c:v>
                </c:pt>
                <c:pt idx="13881">
                  <c:v>13881</c:v>
                </c:pt>
                <c:pt idx="13882">
                  <c:v>13882</c:v>
                </c:pt>
                <c:pt idx="13883">
                  <c:v>13883</c:v>
                </c:pt>
                <c:pt idx="13884">
                  <c:v>13884</c:v>
                </c:pt>
                <c:pt idx="13885">
                  <c:v>13885</c:v>
                </c:pt>
                <c:pt idx="13886">
                  <c:v>13886</c:v>
                </c:pt>
                <c:pt idx="13887">
                  <c:v>13887</c:v>
                </c:pt>
                <c:pt idx="13888">
                  <c:v>13888</c:v>
                </c:pt>
                <c:pt idx="13889">
                  <c:v>13889</c:v>
                </c:pt>
                <c:pt idx="13890">
                  <c:v>13890</c:v>
                </c:pt>
                <c:pt idx="13891">
                  <c:v>13891</c:v>
                </c:pt>
                <c:pt idx="13892">
                  <c:v>13892</c:v>
                </c:pt>
                <c:pt idx="13893">
                  <c:v>13893</c:v>
                </c:pt>
                <c:pt idx="13894">
                  <c:v>13894</c:v>
                </c:pt>
                <c:pt idx="13895">
                  <c:v>13895</c:v>
                </c:pt>
                <c:pt idx="13896">
                  <c:v>13896</c:v>
                </c:pt>
                <c:pt idx="13897">
                  <c:v>13897</c:v>
                </c:pt>
                <c:pt idx="13898">
                  <c:v>13898</c:v>
                </c:pt>
                <c:pt idx="13899">
                  <c:v>13899</c:v>
                </c:pt>
                <c:pt idx="13900">
                  <c:v>13900</c:v>
                </c:pt>
                <c:pt idx="13901">
                  <c:v>13901</c:v>
                </c:pt>
                <c:pt idx="13902">
                  <c:v>13902</c:v>
                </c:pt>
                <c:pt idx="13903">
                  <c:v>13903</c:v>
                </c:pt>
                <c:pt idx="13904">
                  <c:v>13904</c:v>
                </c:pt>
                <c:pt idx="13905">
                  <c:v>13905</c:v>
                </c:pt>
                <c:pt idx="13906">
                  <c:v>13906</c:v>
                </c:pt>
                <c:pt idx="13907">
                  <c:v>13907</c:v>
                </c:pt>
                <c:pt idx="13908">
                  <c:v>13908</c:v>
                </c:pt>
                <c:pt idx="13909">
                  <c:v>13909</c:v>
                </c:pt>
                <c:pt idx="13910">
                  <c:v>13910</c:v>
                </c:pt>
                <c:pt idx="13911">
                  <c:v>13911</c:v>
                </c:pt>
                <c:pt idx="13912">
                  <c:v>13912</c:v>
                </c:pt>
                <c:pt idx="13913">
                  <c:v>13913</c:v>
                </c:pt>
                <c:pt idx="13914">
                  <c:v>13914</c:v>
                </c:pt>
                <c:pt idx="13915">
                  <c:v>13915</c:v>
                </c:pt>
                <c:pt idx="13916">
                  <c:v>13916</c:v>
                </c:pt>
                <c:pt idx="13917">
                  <c:v>13917</c:v>
                </c:pt>
                <c:pt idx="13918">
                  <c:v>13918</c:v>
                </c:pt>
                <c:pt idx="13919">
                  <c:v>13919</c:v>
                </c:pt>
                <c:pt idx="13920">
                  <c:v>13920</c:v>
                </c:pt>
                <c:pt idx="13921">
                  <c:v>13921</c:v>
                </c:pt>
                <c:pt idx="13922">
                  <c:v>13922</c:v>
                </c:pt>
                <c:pt idx="13923">
                  <c:v>13923</c:v>
                </c:pt>
                <c:pt idx="13924">
                  <c:v>13924</c:v>
                </c:pt>
                <c:pt idx="13925">
                  <c:v>13925</c:v>
                </c:pt>
                <c:pt idx="13926">
                  <c:v>13926</c:v>
                </c:pt>
                <c:pt idx="13927">
                  <c:v>13927</c:v>
                </c:pt>
                <c:pt idx="13928">
                  <c:v>13928</c:v>
                </c:pt>
                <c:pt idx="13929">
                  <c:v>13929</c:v>
                </c:pt>
                <c:pt idx="13930">
                  <c:v>13930</c:v>
                </c:pt>
                <c:pt idx="13931">
                  <c:v>13931</c:v>
                </c:pt>
                <c:pt idx="13932">
                  <c:v>13932</c:v>
                </c:pt>
                <c:pt idx="13933">
                  <c:v>13933</c:v>
                </c:pt>
                <c:pt idx="13934">
                  <c:v>13934</c:v>
                </c:pt>
                <c:pt idx="13935">
                  <c:v>13935</c:v>
                </c:pt>
                <c:pt idx="13936">
                  <c:v>13936</c:v>
                </c:pt>
                <c:pt idx="13937">
                  <c:v>13937</c:v>
                </c:pt>
                <c:pt idx="13938">
                  <c:v>13938</c:v>
                </c:pt>
                <c:pt idx="13939">
                  <c:v>13939</c:v>
                </c:pt>
                <c:pt idx="13940">
                  <c:v>13940</c:v>
                </c:pt>
                <c:pt idx="13941">
                  <c:v>13941</c:v>
                </c:pt>
                <c:pt idx="13942">
                  <c:v>13942</c:v>
                </c:pt>
                <c:pt idx="13943">
                  <c:v>13943</c:v>
                </c:pt>
                <c:pt idx="13944">
                  <c:v>13944</c:v>
                </c:pt>
                <c:pt idx="13945">
                  <c:v>13945</c:v>
                </c:pt>
                <c:pt idx="13946">
                  <c:v>13946</c:v>
                </c:pt>
                <c:pt idx="13947">
                  <c:v>13947</c:v>
                </c:pt>
                <c:pt idx="13948">
                  <c:v>13948</c:v>
                </c:pt>
                <c:pt idx="13949">
                  <c:v>13949</c:v>
                </c:pt>
                <c:pt idx="13950">
                  <c:v>13950</c:v>
                </c:pt>
                <c:pt idx="13951">
                  <c:v>13951</c:v>
                </c:pt>
                <c:pt idx="13952">
                  <c:v>13952</c:v>
                </c:pt>
                <c:pt idx="13953">
                  <c:v>13953</c:v>
                </c:pt>
                <c:pt idx="13954">
                  <c:v>13954</c:v>
                </c:pt>
                <c:pt idx="13955">
                  <c:v>13955</c:v>
                </c:pt>
                <c:pt idx="13956">
                  <c:v>13956</c:v>
                </c:pt>
                <c:pt idx="13957">
                  <c:v>13957</c:v>
                </c:pt>
                <c:pt idx="13958">
                  <c:v>13958</c:v>
                </c:pt>
                <c:pt idx="13959">
                  <c:v>13959</c:v>
                </c:pt>
                <c:pt idx="13960">
                  <c:v>13960</c:v>
                </c:pt>
                <c:pt idx="13961">
                  <c:v>13961</c:v>
                </c:pt>
                <c:pt idx="13962">
                  <c:v>13962</c:v>
                </c:pt>
                <c:pt idx="13963">
                  <c:v>13963</c:v>
                </c:pt>
                <c:pt idx="13964">
                  <c:v>13964</c:v>
                </c:pt>
                <c:pt idx="13965">
                  <c:v>13965</c:v>
                </c:pt>
                <c:pt idx="13966">
                  <c:v>13966</c:v>
                </c:pt>
                <c:pt idx="13967">
                  <c:v>13967</c:v>
                </c:pt>
                <c:pt idx="13968">
                  <c:v>13968</c:v>
                </c:pt>
                <c:pt idx="13969">
                  <c:v>13969</c:v>
                </c:pt>
                <c:pt idx="13970">
                  <c:v>13970</c:v>
                </c:pt>
                <c:pt idx="13971">
                  <c:v>13971</c:v>
                </c:pt>
                <c:pt idx="13972">
                  <c:v>13972</c:v>
                </c:pt>
                <c:pt idx="13973">
                  <c:v>13973</c:v>
                </c:pt>
                <c:pt idx="13974">
                  <c:v>13974</c:v>
                </c:pt>
                <c:pt idx="13975">
                  <c:v>13975</c:v>
                </c:pt>
                <c:pt idx="13976">
                  <c:v>13976</c:v>
                </c:pt>
                <c:pt idx="13977">
                  <c:v>13977</c:v>
                </c:pt>
                <c:pt idx="13978">
                  <c:v>13978</c:v>
                </c:pt>
                <c:pt idx="13979">
                  <c:v>13979</c:v>
                </c:pt>
                <c:pt idx="13980">
                  <c:v>13980</c:v>
                </c:pt>
                <c:pt idx="13981">
                  <c:v>13981</c:v>
                </c:pt>
                <c:pt idx="13982">
                  <c:v>13982</c:v>
                </c:pt>
                <c:pt idx="13983">
                  <c:v>13983</c:v>
                </c:pt>
                <c:pt idx="13984">
                  <c:v>13984</c:v>
                </c:pt>
                <c:pt idx="13985">
                  <c:v>13985</c:v>
                </c:pt>
                <c:pt idx="13986">
                  <c:v>13986</c:v>
                </c:pt>
                <c:pt idx="13987">
                  <c:v>13987</c:v>
                </c:pt>
                <c:pt idx="13988">
                  <c:v>13988</c:v>
                </c:pt>
                <c:pt idx="13989">
                  <c:v>13989</c:v>
                </c:pt>
                <c:pt idx="13990">
                  <c:v>13990</c:v>
                </c:pt>
                <c:pt idx="13991">
                  <c:v>13991</c:v>
                </c:pt>
                <c:pt idx="13992">
                  <c:v>13992</c:v>
                </c:pt>
                <c:pt idx="13993">
                  <c:v>13993</c:v>
                </c:pt>
                <c:pt idx="13994">
                  <c:v>13994</c:v>
                </c:pt>
                <c:pt idx="13995">
                  <c:v>13995</c:v>
                </c:pt>
                <c:pt idx="13996">
                  <c:v>13996</c:v>
                </c:pt>
                <c:pt idx="13997">
                  <c:v>13997</c:v>
                </c:pt>
                <c:pt idx="13998">
                  <c:v>13998</c:v>
                </c:pt>
                <c:pt idx="13999">
                  <c:v>13999</c:v>
                </c:pt>
                <c:pt idx="14000">
                  <c:v>14000</c:v>
                </c:pt>
                <c:pt idx="14001">
                  <c:v>14001</c:v>
                </c:pt>
                <c:pt idx="14002">
                  <c:v>14002</c:v>
                </c:pt>
                <c:pt idx="14003">
                  <c:v>14003</c:v>
                </c:pt>
                <c:pt idx="14004">
                  <c:v>14004</c:v>
                </c:pt>
                <c:pt idx="14005">
                  <c:v>14005</c:v>
                </c:pt>
                <c:pt idx="14006">
                  <c:v>14006</c:v>
                </c:pt>
                <c:pt idx="14007">
                  <c:v>14007</c:v>
                </c:pt>
                <c:pt idx="14008">
                  <c:v>14008</c:v>
                </c:pt>
                <c:pt idx="14009">
                  <c:v>14009</c:v>
                </c:pt>
                <c:pt idx="14010">
                  <c:v>14010</c:v>
                </c:pt>
                <c:pt idx="14011">
                  <c:v>14011</c:v>
                </c:pt>
                <c:pt idx="14012">
                  <c:v>14012</c:v>
                </c:pt>
                <c:pt idx="14013">
                  <c:v>14013</c:v>
                </c:pt>
                <c:pt idx="14014">
                  <c:v>14014</c:v>
                </c:pt>
                <c:pt idx="14015">
                  <c:v>14015</c:v>
                </c:pt>
                <c:pt idx="14016">
                  <c:v>14016</c:v>
                </c:pt>
                <c:pt idx="14017">
                  <c:v>14017</c:v>
                </c:pt>
                <c:pt idx="14018">
                  <c:v>14018</c:v>
                </c:pt>
                <c:pt idx="14019">
                  <c:v>14019</c:v>
                </c:pt>
                <c:pt idx="14020">
                  <c:v>14020</c:v>
                </c:pt>
                <c:pt idx="14021">
                  <c:v>14021</c:v>
                </c:pt>
                <c:pt idx="14022">
                  <c:v>14022</c:v>
                </c:pt>
                <c:pt idx="14023">
                  <c:v>14023</c:v>
                </c:pt>
                <c:pt idx="14024">
                  <c:v>14024</c:v>
                </c:pt>
                <c:pt idx="14025">
                  <c:v>14025</c:v>
                </c:pt>
                <c:pt idx="14026">
                  <c:v>14026</c:v>
                </c:pt>
                <c:pt idx="14027">
                  <c:v>14027</c:v>
                </c:pt>
                <c:pt idx="14028">
                  <c:v>14028</c:v>
                </c:pt>
                <c:pt idx="14029">
                  <c:v>14029</c:v>
                </c:pt>
                <c:pt idx="14030">
                  <c:v>14030</c:v>
                </c:pt>
                <c:pt idx="14031">
                  <c:v>14031</c:v>
                </c:pt>
                <c:pt idx="14032">
                  <c:v>14032</c:v>
                </c:pt>
                <c:pt idx="14033">
                  <c:v>14033</c:v>
                </c:pt>
                <c:pt idx="14034">
                  <c:v>14034</c:v>
                </c:pt>
                <c:pt idx="14035">
                  <c:v>14035</c:v>
                </c:pt>
                <c:pt idx="14036">
                  <c:v>14036</c:v>
                </c:pt>
                <c:pt idx="14037">
                  <c:v>14037</c:v>
                </c:pt>
                <c:pt idx="14038">
                  <c:v>14038</c:v>
                </c:pt>
                <c:pt idx="14039">
                  <c:v>14039</c:v>
                </c:pt>
                <c:pt idx="14040">
                  <c:v>14040</c:v>
                </c:pt>
                <c:pt idx="14041">
                  <c:v>14041</c:v>
                </c:pt>
                <c:pt idx="14042">
                  <c:v>14042</c:v>
                </c:pt>
                <c:pt idx="14043">
                  <c:v>14043</c:v>
                </c:pt>
                <c:pt idx="14044">
                  <c:v>14044</c:v>
                </c:pt>
                <c:pt idx="14045">
                  <c:v>14045</c:v>
                </c:pt>
                <c:pt idx="14046">
                  <c:v>14046</c:v>
                </c:pt>
                <c:pt idx="14047">
                  <c:v>14047</c:v>
                </c:pt>
                <c:pt idx="14048">
                  <c:v>14048</c:v>
                </c:pt>
                <c:pt idx="14049">
                  <c:v>14049</c:v>
                </c:pt>
                <c:pt idx="14050">
                  <c:v>14050</c:v>
                </c:pt>
                <c:pt idx="14051">
                  <c:v>14051</c:v>
                </c:pt>
                <c:pt idx="14052">
                  <c:v>14052</c:v>
                </c:pt>
                <c:pt idx="14053">
                  <c:v>14053</c:v>
                </c:pt>
                <c:pt idx="14054">
                  <c:v>14054</c:v>
                </c:pt>
                <c:pt idx="14055">
                  <c:v>14055</c:v>
                </c:pt>
                <c:pt idx="14056">
                  <c:v>14056</c:v>
                </c:pt>
                <c:pt idx="14057">
                  <c:v>14057</c:v>
                </c:pt>
                <c:pt idx="14058">
                  <c:v>14058</c:v>
                </c:pt>
                <c:pt idx="14059">
                  <c:v>14059</c:v>
                </c:pt>
                <c:pt idx="14060">
                  <c:v>14060</c:v>
                </c:pt>
                <c:pt idx="14061">
                  <c:v>14061</c:v>
                </c:pt>
                <c:pt idx="14062">
                  <c:v>14062</c:v>
                </c:pt>
                <c:pt idx="14063">
                  <c:v>14063</c:v>
                </c:pt>
                <c:pt idx="14064">
                  <c:v>14064</c:v>
                </c:pt>
                <c:pt idx="14065">
                  <c:v>14065</c:v>
                </c:pt>
                <c:pt idx="14066">
                  <c:v>14066</c:v>
                </c:pt>
                <c:pt idx="14067">
                  <c:v>14067</c:v>
                </c:pt>
                <c:pt idx="14068">
                  <c:v>14068</c:v>
                </c:pt>
                <c:pt idx="14069">
                  <c:v>14069</c:v>
                </c:pt>
                <c:pt idx="14070">
                  <c:v>14070</c:v>
                </c:pt>
                <c:pt idx="14071">
                  <c:v>14071</c:v>
                </c:pt>
                <c:pt idx="14072">
                  <c:v>14072</c:v>
                </c:pt>
                <c:pt idx="14073">
                  <c:v>14073</c:v>
                </c:pt>
                <c:pt idx="14074">
                  <c:v>14074</c:v>
                </c:pt>
                <c:pt idx="14075">
                  <c:v>14075</c:v>
                </c:pt>
                <c:pt idx="14076">
                  <c:v>14076</c:v>
                </c:pt>
                <c:pt idx="14077">
                  <c:v>14077</c:v>
                </c:pt>
                <c:pt idx="14078">
                  <c:v>14078</c:v>
                </c:pt>
                <c:pt idx="14079">
                  <c:v>14079</c:v>
                </c:pt>
                <c:pt idx="14080">
                  <c:v>14080</c:v>
                </c:pt>
                <c:pt idx="14081">
                  <c:v>14081</c:v>
                </c:pt>
                <c:pt idx="14082">
                  <c:v>14082</c:v>
                </c:pt>
                <c:pt idx="14083">
                  <c:v>14083</c:v>
                </c:pt>
                <c:pt idx="14084">
                  <c:v>14084</c:v>
                </c:pt>
                <c:pt idx="14085">
                  <c:v>14085</c:v>
                </c:pt>
                <c:pt idx="14086">
                  <c:v>14086</c:v>
                </c:pt>
                <c:pt idx="14087">
                  <c:v>14087</c:v>
                </c:pt>
                <c:pt idx="14088">
                  <c:v>14088</c:v>
                </c:pt>
                <c:pt idx="14089">
                  <c:v>14089</c:v>
                </c:pt>
                <c:pt idx="14090">
                  <c:v>14090</c:v>
                </c:pt>
                <c:pt idx="14091">
                  <c:v>14091</c:v>
                </c:pt>
                <c:pt idx="14092">
                  <c:v>14092</c:v>
                </c:pt>
                <c:pt idx="14093">
                  <c:v>14093</c:v>
                </c:pt>
                <c:pt idx="14094">
                  <c:v>14094</c:v>
                </c:pt>
                <c:pt idx="14095">
                  <c:v>14095</c:v>
                </c:pt>
                <c:pt idx="14096">
                  <c:v>14096</c:v>
                </c:pt>
                <c:pt idx="14097">
                  <c:v>14097</c:v>
                </c:pt>
                <c:pt idx="14098">
                  <c:v>14098</c:v>
                </c:pt>
                <c:pt idx="14099">
                  <c:v>14099</c:v>
                </c:pt>
                <c:pt idx="14100">
                  <c:v>14100</c:v>
                </c:pt>
                <c:pt idx="14101">
                  <c:v>14101</c:v>
                </c:pt>
                <c:pt idx="14102">
                  <c:v>14102</c:v>
                </c:pt>
                <c:pt idx="14103">
                  <c:v>14103</c:v>
                </c:pt>
                <c:pt idx="14104">
                  <c:v>14104</c:v>
                </c:pt>
                <c:pt idx="14105">
                  <c:v>14105</c:v>
                </c:pt>
                <c:pt idx="14106">
                  <c:v>14106</c:v>
                </c:pt>
                <c:pt idx="14107">
                  <c:v>14107</c:v>
                </c:pt>
                <c:pt idx="14108">
                  <c:v>14108</c:v>
                </c:pt>
                <c:pt idx="14109">
                  <c:v>14109</c:v>
                </c:pt>
                <c:pt idx="14110">
                  <c:v>14110</c:v>
                </c:pt>
                <c:pt idx="14111">
                  <c:v>14111</c:v>
                </c:pt>
                <c:pt idx="14112">
                  <c:v>14112</c:v>
                </c:pt>
                <c:pt idx="14113">
                  <c:v>14113</c:v>
                </c:pt>
                <c:pt idx="14114">
                  <c:v>14114</c:v>
                </c:pt>
                <c:pt idx="14115">
                  <c:v>14115</c:v>
                </c:pt>
                <c:pt idx="14116">
                  <c:v>14116</c:v>
                </c:pt>
                <c:pt idx="14117">
                  <c:v>14117</c:v>
                </c:pt>
                <c:pt idx="14118">
                  <c:v>14118</c:v>
                </c:pt>
                <c:pt idx="14119">
                  <c:v>14119</c:v>
                </c:pt>
                <c:pt idx="14120">
                  <c:v>14120</c:v>
                </c:pt>
                <c:pt idx="14121">
                  <c:v>14121</c:v>
                </c:pt>
                <c:pt idx="14122">
                  <c:v>14122</c:v>
                </c:pt>
                <c:pt idx="14123">
                  <c:v>14123</c:v>
                </c:pt>
                <c:pt idx="14124">
                  <c:v>14124</c:v>
                </c:pt>
                <c:pt idx="14125">
                  <c:v>14125</c:v>
                </c:pt>
                <c:pt idx="14126">
                  <c:v>14126</c:v>
                </c:pt>
                <c:pt idx="14127">
                  <c:v>14127</c:v>
                </c:pt>
                <c:pt idx="14128">
                  <c:v>14128</c:v>
                </c:pt>
                <c:pt idx="14129">
                  <c:v>14129</c:v>
                </c:pt>
                <c:pt idx="14130">
                  <c:v>14130</c:v>
                </c:pt>
                <c:pt idx="14131">
                  <c:v>14131</c:v>
                </c:pt>
                <c:pt idx="14132">
                  <c:v>14132</c:v>
                </c:pt>
                <c:pt idx="14133">
                  <c:v>14133</c:v>
                </c:pt>
                <c:pt idx="14134">
                  <c:v>14134</c:v>
                </c:pt>
                <c:pt idx="14135">
                  <c:v>14135</c:v>
                </c:pt>
                <c:pt idx="14136">
                  <c:v>14136</c:v>
                </c:pt>
                <c:pt idx="14137">
                  <c:v>14137</c:v>
                </c:pt>
                <c:pt idx="14138">
                  <c:v>14138</c:v>
                </c:pt>
                <c:pt idx="14139">
                  <c:v>14139</c:v>
                </c:pt>
                <c:pt idx="14140">
                  <c:v>14140</c:v>
                </c:pt>
                <c:pt idx="14141">
                  <c:v>14141</c:v>
                </c:pt>
                <c:pt idx="14142">
                  <c:v>14142</c:v>
                </c:pt>
                <c:pt idx="14143">
                  <c:v>14143</c:v>
                </c:pt>
                <c:pt idx="14144">
                  <c:v>14144</c:v>
                </c:pt>
                <c:pt idx="14145">
                  <c:v>14145</c:v>
                </c:pt>
                <c:pt idx="14146">
                  <c:v>14146</c:v>
                </c:pt>
                <c:pt idx="14147">
                  <c:v>14147</c:v>
                </c:pt>
                <c:pt idx="14148">
                  <c:v>14148</c:v>
                </c:pt>
                <c:pt idx="14149">
                  <c:v>14149</c:v>
                </c:pt>
                <c:pt idx="14150">
                  <c:v>14150</c:v>
                </c:pt>
                <c:pt idx="14151">
                  <c:v>14151</c:v>
                </c:pt>
                <c:pt idx="14152">
                  <c:v>14152</c:v>
                </c:pt>
                <c:pt idx="14153">
                  <c:v>14153</c:v>
                </c:pt>
                <c:pt idx="14154">
                  <c:v>14154</c:v>
                </c:pt>
                <c:pt idx="14155">
                  <c:v>14155</c:v>
                </c:pt>
                <c:pt idx="14156">
                  <c:v>14156</c:v>
                </c:pt>
                <c:pt idx="14157">
                  <c:v>14157</c:v>
                </c:pt>
                <c:pt idx="14158">
                  <c:v>14158</c:v>
                </c:pt>
                <c:pt idx="14159">
                  <c:v>14159</c:v>
                </c:pt>
                <c:pt idx="14160">
                  <c:v>14160</c:v>
                </c:pt>
                <c:pt idx="14161">
                  <c:v>14161</c:v>
                </c:pt>
                <c:pt idx="14162">
                  <c:v>14162</c:v>
                </c:pt>
                <c:pt idx="14163">
                  <c:v>14163</c:v>
                </c:pt>
                <c:pt idx="14164">
                  <c:v>14164</c:v>
                </c:pt>
                <c:pt idx="14165">
                  <c:v>14165</c:v>
                </c:pt>
                <c:pt idx="14166">
                  <c:v>14166</c:v>
                </c:pt>
                <c:pt idx="14167">
                  <c:v>14167</c:v>
                </c:pt>
                <c:pt idx="14168">
                  <c:v>14168</c:v>
                </c:pt>
                <c:pt idx="14169">
                  <c:v>14169</c:v>
                </c:pt>
                <c:pt idx="14170">
                  <c:v>14170</c:v>
                </c:pt>
                <c:pt idx="14171">
                  <c:v>14171</c:v>
                </c:pt>
                <c:pt idx="14172">
                  <c:v>14172</c:v>
                </c:pt>
                <c:pt idx="14173">
                  <c:v>14173</c:v>
                </c:pt>
                <c:pt idx="14174">
                  <c:v>14174</c:v>
                </c:pt>
                <c:pt idx="14175">
                  <c:v>14175</c:v>
                </c:pt>
                <c:pt idx="14176">
                  <c:v>14176</c:v>
                </c:pt>
                <c:pt idx="14177">
                  <c:v>14177</c:v>
                </c:pt>
                <c:pt idx="14178">
                  <c:v>14178</c:v>
                </c:pt>
                <c:pt idx="14179">
                  <c:v>14179</c:v>
                </c:pt>
                <c:pt idx="14180">
                  <c:v>14180</c:v>
                </c:pt>
                <c:pt idx="14181">
                  <c:v>14181</c:v>
                </c:pt>
                <c:pt idx="14182">
                  <c:v>14182</c:v>
                </c:pt>
                <c:pt idx="14183">
                  <c:v>14183</c:v>
                </c:pt>
                <c:pt idx="14184">
                  <c:v>14184</c:v>
                </c:pt>
                <c:pt idx="14185">
                  <c:v>14185</c:v>
                </c:pt>
                <c:pt idx="14186">
                  <c:v>14186</c:v>
                </c:pt>
                <c:pt idx="14187">
                  <c:v>14187</c:v>
                </c:pt>
                <c:pt idx="14188">
                  <c:v>14188</c:v>
                </c:pt>
                <c:pt idx="14189">
                  <c:v>14189</c:v>
                </c:pt>
                <c:pt idx="14190">
                  <c:v>14190</c:v>
                </c:pt>
                <c:pt idx="14191">
                  <c:v>14191</c:v>
                </c:pt>
                <c:pt idx="14192">
                  <c:v>14192</c:v>
                </c:pt>
                <c:pt idx="14193">
                  <c:v>14193</c:v>
                </c:pt>
                <c:pt idx="14194">
                  <c:v>14194</c:v>
                </c:pt>
                <c:pt idx="14195">
                  <c:v>14195</c:v>
                </c:pt>
                <c:pt idx="14196">
                  <c:v>14196</c:v>
                </c:pt>
                <c:pt idx="14197">
                  <c:v>14197</c:v>
                </c:pt>
                <c:pt idx="14198">
                  <c:v>14198</c:v>
                </c:pt>
                <c:pt idx="14199">
                  <c:v>14199</c:v>
                </c:pt>
                <c:pt idx="14200">
                  <c:v>14200</c:v>
                </c:pt>
                <c:pt idx="14201">
                  <c:v>14201</c:v>
                </c:pt>
                <c:pt idx="14202">
                  <c:v>14202</c:v>
                </c:pt>
                <c:pt idx="14203">
                  <c:v>14203</c:v>
                </c:pt>
                <c:pt idx="14204">
                  <c:v>14204</c:v>
                </c:pt>
                <c:pt idx="14205">
                  <c:v>14205</c:v>
                </c:pt>
                <c:pt idx="14206">
                  <c:v>14206</c:v>
                </c:pt>
                <c:pt idx="14207">
                  <c:v>14207</c:v>
                </c:pt>
                <c:pt idx="14208">
                  <c:v>14208</c:v>
                </c:pt>
                <c:pt idx="14209">
                  <c:v>14209</c:v>
                </c:pt>
                <c:pt idx="14210">
                  <c:v>14210</c:v>
                </c:pt>
                <c:pt idx="14211">
                  <c:v>14211</c:v>
                </c:pt>
                <c:pt idx="14212">
                  <c:v>14212</c:v>
                </c:pt>
                <c:pt idx="14213">
                  <c:v>14213</c:v>
                </c:pt>
                <c:pt idx="14214">
                  <c:v>14214</c:v>
                </c:pt>
                <c:pt idx="14215">
                  <c:v>14215</c:v>
                </c:pt>
                <c:pt idx="14216">
                  <c:v>14216</c:v>
                </c:pt>
                <c:pt idx="14217">
                  <c:v>14217</c:v>
                </c:pt>
                <c:pt idx="14218">
                  <c:v>14218</c:v>
                </c:pt>
                <c:pt idx="14219">
                  <c:v>14219</c:v>
                </c:pt>
                <c:pt idx="14220">
                  <c:v>14220</c:v>
                </c:pt>
                <c:pt idx="14221">
                  <c:v>14221</c:v>
                </c:pt>
                <c:pt idx="14222">
                  <c:v>14222</c:v>
                </c:pt>
                <c:pt idx="14223">
                  <c:v>14223</c:v>
                </c:pt>
                <c:pt idx="14224">
                  <c:v>14224</c:v>
                </c:pt>
                <c:pt idx="14225">
                  <c:v>14225</c:v>
                </c:pt>
                <c:pt idx="14226">
                  <c:v>14226</c:v>
                </c:pt>
                <c:pt idx="14227">
                  <c:v>14227</c:v>
                </c:pt>
                <c:pt idx="14228">
                  <c:v>14228</c:v>
                </c:pt>
                <c:pt idx="14229">
                  <c:v>14229</c:v>
                </c:pt>
                <c:pt idx="14230">
                  <c:v>14230</c:v>
                </c:pt>
                <c:pt idx="14231">
                  <c:v>14231</c:v>
                </c:pt>
                <c:pt idx="14232">
                  <c:v>14232</c:v>
                </c:pt>
                <c:pt idx="14233">
                  <c:v>14233</c:v>
                </c:pt>
                <c:pt idx="14234">
                  <c:v>14234</c:v>
                </c:pt>
                <c:pt idx="14235">
                  <c:v>14235</c:v>
                </c:pt>
                <c:pt idx="14236">
                  <c:v>14236</c:v>
                </c:pt>
                <c:pt idx="14237">
                  <c:v>14237</c:v>
                </c:pt>
                <c:pt idx="14238">
                  <c:v>14238</c:v>
                </c:pt>
                <c:pt idx="14239">
                  <c:v>14239</c:v>
                </c:pt>
                <c:pt idx="14240">
                  <c:v>14240</c:v>
                </c:pt>
                <c:pt idx="14241">
                  <c:v>14241</c:v>
                </c:pt>
                <c:pt idx="14242">
                  <c:v>14242</c:v>
                </c:pt>
                <c:pt idx="14243">
                  <c:v>14243</c:v>
                </c:pt>
                <c:pt idx="14244">
                  <c:v>14244</c:v>
                </c:pt>
                <c:pt idx="14245">
                  <c:v>14245</c:v>
                </c:pt>
                <c:pt idx="14246">
                  <c:v>14246</c:v>
                </c:pt>
                <c:pt idx="14247">
                  <c:v>14247</c:v>
                </c:pt>
                <c:pt idx="14248">
                  <c:v>14248</c:v>
                </c:pt>
                <c:pt idx="14249">
                  <c:v>14249</c:v>
                </c:pt>
                <c:pt idx="14250">
                  <c:v>14250</c:v>
                </c:pt>
                <c:pt idx="14251">
                  <c:v>14251</c:v>
                </c:pt>
                <c:pt idx="14252">
                  <c:v>14252</c:v>
                </c:pt>
                <c:pt idx="14253">
                  <c:v>14253</c:v>
                </c:pt>
                <c:pt idx="14254">
                  <c:v>14254</c:v>
                </c:pt>
                <c:pt idx="14255">
                  <c:v>14255</c:v>
                </c:pt>
                <c:pt idx="14256">
                  <c:v>14256</c:v>
                </c:pt>
                <c:pt idx="14257">
                  <c:v>14257</c:v>
                </c:pt>
                <c:pt idx="14258">
                  <c:v>14258</c:v>
                </c:pt>
                <c:pt idx="14259">
                  <c:v>14259</c:v>
                </c:pt>
                <c:pt idx="14260">
                  <c:v>14260</c:v>
                </c:pt>
                <c:pt idx="14261">
                  <c:v>14261</c:v>
                </c:pt>
                <c:pt idx="14262">
                  <c:v>14262</c:v>
                </c:pt>
                <c:pt idx="14263">
                  <c:v>14263</c:v>
                </c:pt>
                <c:pt idx="14264">
                  <c:v>14264</c:v>
                </c:pt>
                <c:pt idx="14265">
                  <c:v>14265</c:v>
                </c:pt>
                <c:pt idx="14266">
                  <c:v>14266</c:v>
                </c:pt>
                <c:pt idx="14267">
                  <c:v>14267</c:v>
                </c:pt>
                <c:pt idx="14268">
                  <c:v>14268</c:v>
                </c:pt>
                <c:pt idx="14269">
                  <c:v>14269</c:v>
                </c:pt>
                <c:pt idx="14270">
                  <c:v>14270</c:v>
                </c:pt>
                <c:pt idx="14271">
                  <c:v>14271</c:v>
                </c:pt>
                <c:pt idx="14272">
                  <c:v>14272</c:v>
                </c:pt>
                <c:pt idx="14273">
                  <c:v>14273</c:v>
                </c:pt>
                <c:pt idx="14274">
                  <c:v>14274</c:v>
                </c:pt>
                <c:pt idx="14275">
                  <c:v>14275</c:v>
                </c:pt>
                <c:pt idx="14276">
                  <c:v>14276</c:v>
                </c:pt>
                <c:pt idx="14277">
                  <c:v>14277</c:v>
                </c:pt>
                <c:pt idx="14278">
                  <c:v>14278</c:v>
                </c:pt>
                <c:pt idx="14279">
                  <c:v>14279</c:v>
                </c:pt>
                <c:pt idx="14280">
                  <c:v>14280</c:v>
                </c:pt>
                <c:pt idx="14281">
                  <c:v>14281</c:v>
                </c:pt>
                <c:pt idx="14282">
                  <c:v>14282</c:v>
                </c:pt>
                <c:pt idx="14283">
                  <c:v>14283</c:v>
                </c:pt>
                <c:pt idx="14284">
                  <c:v>14284</c:v>
                </c:pt>
                <c:pt idx="14285">
                  <c:v>14285</c:v>
                </c:pt>
                <c:pt idx="14286">
                  <c:v>14286</c:v>
                </c:pt>
                <c:pt idx="14287">
                  <c:v>14287</c:v>
                </c:pt>
                <c:pt idx="14288">
                  <c:v>14288</c:v>
                </c:pt>
                <c:pt idx="14289">
                  <c:v>14289</c:v>
                </c:pt>
                <c:pt idx="14290">
                  <c:v>14290</c:v>
                </c:pt>
                <c:pt idx="14291">
                  <c:v>14291</c:v>
                </c:pt>
                <c:pt idx="14292">
                  <c:v>14292</c:v>
                </c:pt>
                <c:pt idx="14293">
                  <c:v>14293</c:v>
                </c:pt>
                <c:pt idx="14294">
                  <c:v>14294</c:v>
                </c:pt>
                <c:pt idx="14295">
                  <c:v>14295</c:v>
                </c:pt>
                <c:pt idx="14296">
                  <c:v>14296</c:v>
                </c:pt>
                <c:pt idx="14297">
                  <c:v>14297</c:v>
                </c:pt>
                <c:pt idx="14298">
                  <c:v>14298</c:v>
                </c:pt>
                <c:pt idx="14299">
                  <c:v>14299</c:v>
                </c:pt>
                <c:pt idx="14300">
                  <c:v>14300</c:v>
                </c:pt>
                <c:pt idx="14301">
                  <c:v>14301</c:v>
                </c:pt>
                <c:pt idx="14302">
                  <c:v>14302</c:v>
                </c:pt>
                <c:pt idx="14303">
                  <c:v>14303</c:v>
                </c:pt>
                <c:pt idx="14304">
                  <c:v>14304</c:v>
                </c:pt>
                <c:pt idx="14305">
                  <c:v>14305</c:v>
                </c:pt>
                <c:pt idx="14306">
                  <c:v>14306</c:v>
                </c:pt>
                <c:pt idx="14307">
                  <c:v>14307</c:v>
                </c:pt>
                <c:pt idx="14308">
                  <c:v>14308</c:v>
                </c:pt>
                <c:pt idx="14309">
                  <c:v>14309</c:v>
                </c:pt>
                <c:pt idx="14310">
                  <c:v>14310</c:v>
                </c:pt>
                <c:pt idx="14311">
                  <c:v>14311</c:v>
                </c:pt>
                <c:pt idx="14312">
                  <c:v>14312</c:v>
                </c:pt>
                <c:pt idx="14313">
                  <c:v>14313</c:v>
                </c:pt>
                <c:pt idx="14314">
                  <c:v>14314</c:v>
                </c:pt>
                <c:pt idx="14315">
                  <c:v>14315</c:v>
                </c:pt>
                <c:pt idx="14316">
                  <c:v>14316</c:v>
                </c:pt>
                <c:pt idx="14317">
                  <c:v>14317</c:v>
                </c:pt>
                <c:pt idx="14318">
                  <c:v>14318</c:v>
                </c:pt>
                <c:pt idx="14319">
                  <c:v>14319</c:v>
                </c:pt>
                <c:pt idx="14320">
                  <c:v>14320</c:v>
                </c:pt>
                <c:pt idx="14321">
                  <c:v>14321</c:v>
                </c:pt>
                <c:pt idx="14322">
                  <c:v>14322</c:v>
                </c:pt>
                <c:pt idx="14323">
                  <c:v>14323</c:v>
                </c:pt>
                <c:pt idx="14324">
                  <c:v>14324</c:v>
                </c:pt>
                <c:pt idx="14325">
                  <c:v>14325</c:v>
                </c:pt>
                <c:pt idx="14326">
                  <c:v>14326</c:v>
                </c:pt>
                <c:pt idx="14327">
                  <c:v>14327</c:v>
                </c:pt>
                <c:pt idx="14328">
                  <c:v>14328</c:v>
                </c:pt>
                <c:pt idx="14329">
                  <c:v>14329</c:v>
                </c:pt>
                <c:pt idx="14330">
                  <c:v>14330</c:v>
                </c:pt>
                <c:pt idx="14331">
                  <c:v>14331</c:v>
                </c:pt>
                <c:pt idx="14332">
                  <c:v>14332</c:v>
                </c:pt>
                <c:pt idx="14333">
                  <c:v>14333</c:v>
                </c:pt>
                <c:pt idx="14334">
                  <c:v>14334</c:v>
                </c:pt>
                <c:pt idx="14335">
                  <c:v>14335</c:v>
                </c:pt>
                <c:pt idx="14336">
                  <c:v>14336</c:v>
                </c:pt>
                <c:pt idx="14337">
                  <c:v>14337</c:v>
                </c:pt>
                <c:pt idx="14338">
                  <c:v>14338</c:v>
                </c:pt>
                <c:pt idx="14339">
                  <c:v>14339</c:v>
                </c:pt>
                <c:pt idx="14340">
                  <c:v>14340</c:v>
                </c:pt>
                <c:pt idx="14341">
                  <c:v>14341</c:v>
                </c:pt>
                <c:pt idx="14342">
                  <c:v>14342</c:v>
                </c:pt>
                <c:pt idx="14343">
                  <c:v>14343</c:v>
                </c:pt>
                <c:pt idx="14344">
                  <c:v>14344</c:v>
                </c:pt>
                <c:pt idx="14345">
                  <c:v>14345</c:v>
                </c:pt>
                <c:pt idx="14346">
                  <c:v>14346</c:v>
                </c:pt>
                <c:pt idx="14347">
                  <c:v>14347</c:v>
                </c:pt>
                <c:pt idx="14348">
                  <c:v>14348</c:v>
                </c:pt>
                <c:pt idx="14349">
                  <c:v>14349</c:v>
                </c:pt>
                <c:pt idx="14350">
                  <c:v>14350</c:v>
                </c:pt>
                <c:pt idx="14351">
                  <c:v>14351</c:v>
                </c:pt>
                <c:pt idx="14352">
                  <c:v>14352</c:v>
                </c:pt>
                <c:pt idx="14353">
                  <c:v>14353</c:v>
                </c:pt>
                <c:pt idx="14354">
                  <c:v>14354</c:v>
                </c:pt>
                <c:pt idx="14355">
                  <c:v>14355</c:v>
                </c:pt>
                <c:pt idx="14356">
                  <c:v>14356</c:v>
                </c:pt>
                <c:pt idx="14357">
                  <c:v>14357</c:v>
                </c:pt>
                <c:pt idx="14358">
                  <c:v>14358</c:v>
                </c:pt>
                <c:pt idx="14359">
                  <c:v>14359</c:v>
                </c:pt>
                <c:pt idx="14360">
                  <c:v>14360</c:v>
                </c:pt>
                <c:pt idx="14361">
                  <c:v>14361</c:v>
                </c:pt>
                <c:pt idx="14362">
                  <c:v>14362</c:v>
                </c:pt>
                <c:pt idx="14363">
                  <c:v>14363</c:v>
                </c:pt>
                <c:pt idx="14364">
                  <c:v>14364</c:v>
                </c:pt>
                <c:pt idx="14365">
                  <c:v>14365</c:v>
                </c:pt>
                <c:pt idx="14366">
                  <c:v>14366</c:v>
                </c:pt>
                <c:pt idx="14367">
                  <c:v>14367</c:v>
                </c:pt>
                <c:pt idx="14368">
                  <c:v>14368</c:v>
                </c:pt>
                <c:pt idx="14369">
                  <c:v>14369</c:v>
                </c:pt>
                <c:pt idx="14370">
                  <c:v>14370</c:v>
                </c:pt>
                <c:pt idx="14371">
                  <c:v>14371</c:v>
                </c:pt>
                <c:pt idx="14372">
                  <c:v>14372</c:v>
                </c:pt>
                <c:pt idx="14373">
                  <c:v>14373</c:v>
                </c:pt>
                <c:pt idx="14374">
                  <c:v>14374</c:v>
                </c:pt>
                <c:pt idx="14375">
                  <c:v>14375</c:v>
                </c:pt>
                <c:pt idx="14376">
                  <c:v>14376</c:v>
                </c:pt>
                <c:pt idx="14377">
                  <c:v>14377</c:v>
                </c:pt>
                <c:pt idx="14378">
                  <c:v>14378</c:v>
                </c:pt>
                <c:pt idx="14379">
                  <c:v>14379</c:v>
                </c:pt>
                <c:pt idx="14380">
                  <c:v>14380</c:v>
                </c:pt>
                <c:pt idx="14381">
                  <c:v>14381</c:v>
                </c:pt>
                <c:pt idx="14382">
                  <c:v>14382</c:v>
                </c:pt>
                <c:pt idx="14383">
                  <c:v>14383</c:v>
                </c:pt>
                <c:pt idx="14384">
                  <c:v>14384</c:v>
                </c:pt>
                <c:pt idx="14385">
                  <c:v>14385</c:v>
                </c:pt>
                <c:pt idx="14386">
                  <c:v>14386</c:v>
                </c:pt>
                <c:pt idx="14387">
                  <c:v>14387</c:v>
                </c:pt>
                <c:pt idx="14388">
                  <c:v>14388</c:v>
                </c:pt>
                <c:pt idx="14389">
                  <c:v>14389</c:v>
                </c:pt>
                <c:pt idx="14390">
                  <c:v>14390</c:v>
                </c:pt>
                <c:pt idx="14391">
                  <c:v>14391</c:v>
                </c:pt>
                <c:pt idx="14392">
                  <c:v>14392</c:v>
                </c:pt>
                <c:pt idx="14393">
                  <c:v>14393</c:v>
                </c:pt>
                <c:pt idx="14394">
                  <c:v>14394</c:v>
                </c:pt>
                <c:pt idx="14395">
                  <c:v>14395</c:v>
                </c:pt>
                <c:pt idx="14396">
                  <c:v>14396</c:v>
                </c:pt>
                <c:pt idx="14397">
                  <c:v>14397</c:v>
                </c:pt>
                <c:pt idx="14398">
                  <c:v>14398</c:v>
                </c:pt>
                <c:pt idx="14399">
                  <c:v>14399</c:v>
                </c:pt>
                <c:pt idx="14400">
                  <c:v>14400</c:v>
                </c:pt>
                <c:pt idx="14401">
                  <c:v>14401</c:v>
                </c:pt>
                <c:pt idx="14402">
                  <c:v>14402</c:v>
                </c:pt>
                <c:pt idx="14403">
                  <c:v>14403</c:v>
                </c:pt>
                <c:pt idx="14404">
                  <c:v>14404</c:v>
                </c:pt>
                <c:pt idx="14405">
                  <c:v>14405</c:v>
                </c:pt>
                <c:pt idx="14406">
                  <c:v>14406</c:v>
                </c:pt>
                <c:pt idx="14407">
                  <c:v>14407</c:v>
                </c:pt>
                <c:pt idx="14408">
                  <c:v>14408</c:v>
                </c:pt>
                <c:pt idx="14409">
                  <c:v>14409</c:v>
                </c:pt>
                <c:pt idx="14410">
                  <c:v>14410</c:v>
                </c:pt>
                <c:pt idx="14411">
                  <c:v>14411</c:v>
                </c:pt>
                <c:pt idx="14412">
                  <c:v>14412</c:v>
                </c:pt>
                <c:pt idx="14413">
                  <c:v>14413</c:v>
                </c:pt>
                <c:pt idx="14414">
                  <c:v>14414</c:v>
                </c:pt>
                <c:pt idx="14415">
                  <c:v>14415</c:v>
                </c:pt>
                <c:pt idx="14416">
                  <c:v>14416</c:v>
                </c:pt>
                <c:pt idx="14417">
                  <c:v>14417</c:v>
                </c:pt>
                <c:pt idx="14418">
                  <c:v>14418</c:v>
                </c:pt>
                <c:pt idx="14419">
                  <c:v>14419</c:v>
                </c:pt>
                <c:pt idx="14420">
                  <c:v>14420</c:v>
                </c:pt>
                <c:pt idx="14421">
                  <c:v>14421</c:v>
                </c:pt>
                <c:pt idx="14422">
                  <c:v>14422</c:v>
                </c:pt>
                <c:pt idx="14423">
                  <c:v>14423</c:v>
                </c:pt>
                <c:pt idx="14424">
                  <c:v>14424</c:v>
                </c:pt>
                <c:pt idx="14425">
                  <c:v>14425</c:v>
                </c:pt>
                <c:pt idx="14426">
                  <c:v>14426</c:v>
                </c:pt>
                <c:pt idx="14427">
                  <c:v>14427</c:v>
                </c:pt>
                <c:pt idx="14428">
                  <c:v>14428</c:v>
                </c:pt>
                <c:pt idx="14429">
                  <c:v>14429</c:v>
                </c:pt>
                <c:pt idx="14430">
                  <c:v>14430</c:v>
                </c:pt>
                <c:pt idx="14431">
                  <c:v>14431</c:v>
                </c:pt>
                <c:pt idx="14432">
                  <c:v>14432</c:v>
                </c:pt>
                <c:pt idx="14433">
                  <c:v>14433</c:v>
                </c:pt>
                <c:pt idx="14434">
                  <c:v>14434</c:v>
                </c:pt>
                <c:pt idx="14435">
                  <c:v>14435</c:v>
                </c:pt>
                <c:pt idx="14436">
                  <c:v>14436</c:v>
                </c:pt>
                <c:pt idx="14437">
                  <c:v>14437</c:v>
                </c:pt>
                <c:pt idx="14438">
                  <c:v>14438</c:v>
                </c:pt>
                <c:pt idx="14439">
                  <c:v>14439</c:v>
                </c:pt>
                <c:pt idx="14440">
                  <c:v>14440</c:v>
                </c:pt>
                <c:pt idx="14441">
                  <c:v>14441</c:v>
                </c:pt>
                <c:pt idx="14442">
                  <c:v>14442</c:v>
                </c:pt>
                <c:pt idx="14443">
                  <c:v>14443</c:v>
                </c:pt>
                <c:pt idx="14444">
                  <c:v>14444</c:v>
                </c:pt>
                <c:pt idx="14445">
                  <c:v>14445</c:v>
                </c:pt>
                <c:pt idx="14446">
                  <c:v>14446</c:v>
                </c:pt>
                <c:pt idx="14447">
                  <c:v>14447</c:v>
                </c:pt>
                <c:pt idx="14448">
                  <c:v>14448</c:v>
                </c:pt>
                <c:pt idx="14449">
                  <c:v>14449</c:v>
                </c:pt>
                <c:pt idx="14450">
                  <c:v>14450</c:v>
                </c:pt>
                <c:pt idx="14451">
                  <c:v>14451</c:v>
                </c:pt>
                <c:pt idx="14452">
                  <c:v>14452</c:v>
                </c:pt>
                <c:pt idx="14453">
                  <c:v>14453</c:v>
                </c:pt>
                <c:pt idx="14454">
                  <c:v>14454</c:v>
                </c:pt>
                <c:pt idx="14455">
                  <c:v>14455</c:v>
                </c:pt>
                <c:pt idx="14456">
                  <c:v>14456</c:v>
                </c:pt>
                <c:pt idx="14457">
                  <c:v>14457</c:v>
                </c:pt>
                <c:pt idx="14458">
                  <c:v>14458</c:v>
                </c:pt>
                <c:pt idx="14459">
                  <c:v>14459</c:v>
                </c:pt>
                <c:pt idx="14460">
                  <c:v>14460</c:v>
                </c:pt>
                <c:pt idx="14461">
                  <c:v>14461</c:v>
                </c:pt>
                <c:pt idx="14462">
                  <c:v>14462</c:v>
                </c:pt>
                <c:pt idx="14463">
                  <c:v>14463</c:v>
                </c:pt>
                <c:pt idx="14464">
                  <c:v>14464</c:v>
                </c:pt>
                <c:pt idx="14465">
                  <c:v>14465</c:v>
                </c:pt>
                <c:pt idx="14466">
                  <c:v>14466</c:v>
                </c:pt>
                <c:pt idx="14467">
                  <c:v>14467</c:v>
                </c:pt>
                <c:pt idx="14468">
                  <c:v>14468</c:v>
                </c:pt>
                <c:pt idx="14469">
                  <c:v>14469</c:v>
                </c:pt>
                <c:pt idx="14470">
                  <c:v>14470</c:v>
                </c:pt>
                <c:pt idx="14471">
                  <c:v>14471</c:v>
                </c:pt>
                <c:pt idx="14472">
                  <c:v>14472</c:v>
                </c:pt>
                <c:pt idx="14473">
                  <c:v>14473</c:v>
                </c:pt>
                <c:pt idx="14474">
                  <c:v>14474</c:v>
                </c:pt>
                <c:pt idx="14475">
                  <c:v>14475</c:v>
                </c:pt>
                <c:pt idx="14476">
                  <c:v>14476</c:v>
                </c:pt>
                <c:pt idx="14477">
                  <c:v>14477</c:v>
                </c:pt>
                <c:pt idx="14478">
                  <c:v>14478</c:v>
                </c:pt>
                <c:pt idx="14479">
                  <c:v>14479</c:v>
                </c:pt>
                <c:pt idx="14480">
                  <c:v>14480</c:v>
                </c:pt>
                <c:pt idx="14481">
                  <c:v>14481</c:v>
                </c:pt>
                <c:pt idx="14482">
                  <c:v>14482</c:v>
                </c:pt>
                <c:pt idx="14483">
                  <c:v>14483</c:v>
                </c:pt>
                <c:pt idx="14484">
                  <c:v>14484</c:v>
                </c:pt>
                <c:pt idx="14485">
                  <c:v>14485</c:v>
                </c:pt>
                <c:pt idx="14486">
                  <c:v>14486</c:v>
                </c:pt>
                <c:pt idx="14487">
                  <c:v>14487</c:v>
                </c:pt>
                <c:pt idx="14488">
                  <c:v>14488</c:v>
                </c:pt>
                <c:pt idx="14489">
                  <c:v>14489</c:v>
                </c:pt>
                <c:pt idx="14490">
                  <c:v>14490</c:v>
                </c:pt>
                <c:pt idx="14491">
                  <c:v>14491</c:v>
                </c:pt>
                <c:pt idx="14492">
                  <c:v>14492</c:v>
                </c:pt>
                <c:pt idx="14493">
                  <c:v>14493</c:v>
                </c:pt>
                <c:pt idx="14494">
                  <c:v>14494</c:v>
                </c:pt>
                <c:pt idx="14495">
                  <c:v>14495</c:v>
                </c:pt>
                <c:pt idx="14496">
                  <c:v>14496</c:v>
                </c:pt>
                <c:pt idx="14497">
                  <c:v>14497</c:v>
                </c:pt>
                <c:pt idx="14498">
                  <c:v>14498</c:v>
                </c:pt>
                <c:pt idx="14499">
                  <c:v>14499</c:v>
                </c:pt>
                <c:pt idx="14500">
                  <c:v>14500</c:v>
                </c:pt>
                <c:pt idx="14501">
                  <c:v>14501</c:v>
                </c:pt>
                <c:pt idx="14502">
                  <c:v>14502</c:v>
                </c:pt>
                <c:pt idx="14503">
                  <c:v>14503</c:v>
                </c:pt>
                <c:pt idx="14504">
                  <c:v>14504</c:v>
                </c:pt>
                <c:pt idx="14505">
                  <c:v>14505</c:v>
                </c:pt>
                <c:pt idx="14506">
                  <c:v>14506</c:v>
                </c:pt>
                <c:pt idx="14507">
                  <c:v>14507</c:v>
                </c:pt>
                <c:pt idx="14508">
                  <c:v>14508</c:v>
                </c:pt>
                <c:pt idx="14509">
                  <c:v>14509</c:v>
                </c:pt>
                <c:pt idx="14510">
                  <c:v>14510</c:v>
                </c:pt>
                <c:pt idx="14511">
                  <c:v>14511</c:v>
                </c:pt>
                <c:pt idx="14512">
                  <c:v>14512</c:v>
                </c:pt>
                <c:pt idx="14513">
                  <c:v>14513</c:v>
                </c:pt>
                <c:pt idx="14514">
                  <c:v>14514</c:v>
                </c:pt>
                <c:pt idx="14515">
                  <c:v>14515</c:v>
                </c:pt>
                <c:pt idx="14516">
                  <c:v>14516</c:v>
                </c:pt>
                <c:pt idx="14517">
                  <c:v>14517</c:v>
                </c:pt>
                <c:pt idx="14518">
                  <c:v>14518</c:v>
                </c:pt>
                <c:pt idx="14519">
                  <c:v>14519</c:v>
                </c:pt>
                <c:pt idx="14520">
                  <c:v>14520</c:v>
                </c:pt>
                <c:pt idx="14521">
                  <c:v>14521</c:v>
                </c:pt>
                <c:pt idx="14522">
                  <c:v>14522</c:v>
                </c:pt>
                <c:pt idx="14523">
                  <c:v>14523</c:v>
                </c:pt>
                <c:pt idx="14524">
                  <c:v>14524</c:v>
                </c:pt>
                <c:pt idx="14525">
                  <c:v>14525</c:v>
                </c:pt>
                <c:pt idx="14526">
                  <c:v>14526</c:v>
                </c:pt>
                <c:pt idx="14527">
                  <c:v>14527</c:v>
                </c:pt>
                <c:pt idx="14528">
                  <c:v>14528</c:v>
                </c:pt>
                <c:pt idx="14529">
                  <c:v>14529</c:v>
                </c:pt>
                <c:pt idx="14530">
                  <c:v>14530</c:v>
                </c:pt>
                <c:pt idx="14531">
                  <c:v>14531</c:v>
                </c:pt>
                <c:pt idx="14532">
                  <c:v>14532</c:v>
                </c:pt>
                <c:pt idx="14533">
                  <c:v>14533</c:v>
                </c:pt>
                <c:pt idx="14534">
                  <c:v>14534</c:v>
                </c:pt>
                <c:pt idx="14535">
                  <c:v>14535</c:v>
                </c:pt>
                <c:pt idx="14536">
                  <c:v>14536</c:v>
                </c:pt>
                <c:pt idx="14537">
                  <c:v>14537</c:v>
                </c:pt>
                <c:pt idx="14538">
                  <c:v>14538</c:v>
                </c:pt>
                <c:pt idx="14539">
                  <c:v>14539</c:v>
                </c:pt>
                <c:pt idx="14540">
                  <c:v>14540</c:v>
                </c:pt>
                <c:pt idx="14541">
                  <c:v>14541</c:v>
                </c:pt>
                <c:pt idx="14542">
                  <c:v>14542</c:v>
                </c:pt>
                <c:pt idx="14543">
                  <c:v>14543</c:v>
                </c:pt>
                <c:pt idx="14544">
                  <c:v>14544</c:v>
                </c:pt>
                <c:pt idx="14545">
                  <c:v>14545</c:v>
                </c:pt>
                <c:pt idx="14546">
                  <c:v>14546</c:v>
                </c:pt>
                <c:pt idx="14547">
                  <c:v>14547</c:v>
                </c:pt>
                <c:pt idx="14548">
                  <c:v>14548</c:v>
                </c:pt>
                <c:pt idx="14549">
                  <c:v>14549</c:v>
                </c:pt>
                <c:pt idx="14550">
                  <c:v>14550</c:v>
                </c:pt>
                <c:pt idx="14551">
                  <c:v>14551</c:v>
                </c:pt>
                <c:pt idx="14552">
                  <c:v>14552</c:v>
                </c:pt>
                <c:pt idx="14553">
                  <c:v>14553</c:v>
                </c:pt>
                <c:pt idx="14554">
                  <c:v>14554</c:v>
                </c:pt>
                <c:pt idx="14555">
                  <c:v>14555</c:v>
                </c:pt>
                <c:pt idx="14556">
                  <c:v>14556</c:v>
                </c:pt>
                <c:pt idx="14557">
                  <c:v>14557</c:v>
                </c:pt>
                <c:pt idx="14558">
                  <c:v>14558</c:v>
                </c:pt>
                <c:pt idx="14559">
                  <c:v>14559</c:v>
                </c:pt>
                <c:pt idx="14560">
                  <c:v>14560</c:v>
                </c:pt>
                <c:pt idx="14561">
                  <c:v>14561</c:v>
                </c:pt>
                <c:pt idx="14562">
                  <c:v>14562</c:v>
                </c:pt>
                <c:pt idx="14563">
                  <c:v>14563</c:v>
                </c:pt>
                <c:pt idx="14564">
                  <c:v>14564</c:v>
                </c:pt>
                <c:pt idx="14565">
                  <c:v>14565</c:v>
                </c:pt>
                <c:pt idx="14566">
                  <c:v>14566</c:v>
                </c:pt>
                <c:pt idx="14567">
                  <c:v>14567</c:v>
                </c:pt>
                <c:pt idx="14568">
                  <c:v>14568</c:v>
                </c:pt>
                <c:pt idx="14569">
                  <c:v>14569</c:v>
                </c:pt>
                <c:pt idx="14570">
                  <c:v>14570</c:v>
                </c:pt>
                <c:pt idx="14571">
                  <c:v>14571</c:v>
                </c:pt>
                <c:pt idx="14572">
                  <c:v>14572</c:v>
                </c:pt>
                <c:pt idx="14573">
                  <c:v>14573</c:v>
                </c:pt>
                <c:pt idx="14574">
                  <c:v>14574</c:v>
                </c:pt>
                <c:pt idx="14575">
                  <c:v>14575</c:v>
                </c:pt>
                <c:pt idx="14576">
                  <c:v>14576</c:v>
                </c:pt>
                <c:pt idx="14577">
                  <c:v>14577</c:v>
                </c:pt>
                <c:pt idx="14578">
                  <c:v>14578</c:v>
                </c:pt>
                <c:pt idx="14579">
                  <c:v>14579</c:v>
                </c:pt>
                <c:pt idx="14580">
                  <c:v>14580</c:v>
                </c:pt>
                <c:pt idx="14581">
                  <c:v>14581</c:v>
                </c:pt>
                <c:pt idx="14582">
                  <c:v>14582</c:v>
                </c:pt>
                <c:pt idx="14583">
                  <c:v>14583</c:v>
                </c:pt>
                <c:pt idx="14584">
                  <c:v>14584</c:v>
                </c:pt>
                <c:pt idx="14585">
                  <c:v>14585</c:v>
                </c:pt>
                <c:pt idx="14586">
                  <c:v>14586</c:v>
                </c:pt>
                <c:pt idx="14587">
                  <c:v>14587</c:v>
                </c:pt>
                <c:pt idx="14588">
                  <c:v>14588</c:v>
                </c:pt>
                <c:pt idx="14589">
                  <c:v>14589</c:v>
                </c:pt>
                <c:pt idx="14590">
                  <c:v>14590</c:v>
                </c:pt>
                <c:pt idx="14591">
                  <c:v>14591</c:v>
                </c:pt>
                <c:pt idx="14592">
                  <c:v>14592</c:v>
                </c:pt>
                <c:pt idx="14593">
                  <c:v>14593</c:v>
                </c:pt>
                <c:pt idx="14594">
                  <c:v>14594</c:v>
                </c:pt>
                <c:pt idx="14595">
                  <c:v>14595</c:v>
                </c:pt>
                <c:pt idx="14596">
                  <c:v>14596</c:v>
                </c:pt>
                <c:pt idx="14597">
                  <c:v>14597</c:v>
                </c:pt>
                <c:pt idx="14598">
                  <c:v>14598</c:v>
                </c:pt>
                <c:pt idx="14599">
                  <c:v>14599</c:v>
                </c:pt>
                <c:pt idx="14600">
                  <c:v>14600</c:v>
                </c:pt>
                <c:pt idx="14601">
                  <c:v>14601</c:v>
                </c:pt>
                <c:pt idx="14602">
                  <c:v>14602</c:v>
                </c:pt>
                <c:pt idx="14603">
                  <c:v>14603</c:v>
                </c:pt>
                <c:pt idx="14604">
                  <c:v>14604</c:v>
                </c:pt>
                <c:pt idx="14605">
                  <c:v>14605</c:v>
                </c:pt>
                <c:pt idx="14606">
                  <c:v>14606</c:v>
                </c:pt>
                <c:pt idx="14607">
                  <c:v>14607</c:v>
                </c:pt>
                <c:pt idx="14608">
                  <c:v>14608</c:v>
                </c:pt>
                <c:pt idx="14609">
                  <c:v>14609</c:v>
                </c:pt>
                <c:pt idx="14610">
                  <c:v>14610</c:v>
                </c:pt>
                <c:pt idx="14611">
                  <c:v>14611</c:v>
                </c:pt>
                <c:pt idx="14612">
                  <c:v>14612</c:v>
                </c:pt>
                <c:pt idx="14613">
                  <c:v>14613</c:v>
                </c:pt>
                <c:pt idx="14614">
                  <c:v>14614</c:v>
                </c:pt>
                <c:pt idx="14615">
                  <c:v>14615</c:v>
                </c:pt>
                <c:pt idx="14616">
                  <c:v>14616</c:v>
                </c:pt>
                <c:pt idx="14617">
                  <c:v>14617</c:v>
                </c:pt>
                <c:pt idx="14618">
                  <c:v>14618</c:v>
                </c:pt>
                <c:pt idx="14619">
                  <c:v>14619</c:v>
                </c:pt>
                <c:pt idx="14620">
                  <c:v>14620</c:v>
                </c:pt>
                <c:pt idx="14621">
                  <c:v>14621</c:v>
                </c:pt>
                <c:pt idx="14622">
                  <c:v>14622</c:v>
                </c:pt>
                <c:pt idx="14623">
                  <c:v>14623</c:v>
                </c:pt>
                <c:pt idx="14624">
                  <c:v>14624</c:v>
                </c:pt>
                <c:pt idx="14625">
                  <c:v>14625</c:v>
                </c:pt>
                <c:pt idx="14626">
                  <c:v>14626</c:v>
                </c:pt>
                <c:pt idx="14627">
                  <c:v>14627</c:v>
                </c:pt>
                <c:pt idx="14628">
                  <c:v>14628</c:v>
                </c:pt>
                <c:pt idx="14629">
                  <c:v>14629</c:v>
                </c:pt>
                <c:pt idx="14630">
                  <c:v>14630</c:v>
                </c:pt>
                <c:pt idx="14631">
                  <c:v>14631</c:v>
                </c:pt>
                <c:pt idx="14632">
                  <c:v>14632</c:v>
                </c:pt>
                <c:pt idx="14633">
                  <c:v>14633</c:v>
                </c:pt>
                <c:pt idx="14634">
                  <c:v>14634</c:v>
                </c:pt>
                <c:pt idx="14635">
                  <c:v>14635</c:v>
                </c:pt>
                <c:pt idx="14636">
                  <c:v>14636</c:v>
                </c:pt>
                <c:pt idx="14637">
                  <c:v>14637</c:v>
                </c:pt>
                <c:pt idx="14638">
                  <c:v>14638</c:v>
                </c:pt>
                <c:pt idx="14639">
                  <c:v>14639</c:v>
                </c:pt>
                <c:pt idx="14640">
                  <c:v>14640</c:v>
                </c:pt>
                <c:pt idx="14641">
                  <c:v>14641</c:v>
                </c:pt>
                <c:pt idx="14642">
                  <c:v>14642</c:v>
                </c:pt>
                <c:pt idx="14643">
                  <c:v>14643</c:v>
                </c:pt>
                <c:pt idx="14644">
                  <c:v>14644</c:v>
                </c:pt>
                <c:pt idx="14645">
                  <c:v>14645</c:v>
                </c:pt>
                <c:pt idx="14646">
                  <c:v>14646</c:v>
                </c:pt>
                <c:pt idx="14647">
                  <c:v>14647</c:v>
                </c:pt>
                <c:pt idx="14648">
                  <c:v>14648</c:v>
                </c:pt>
                <c:pt idx="14649">
                  <c:v>14649</c:v>
                </c:pt>
                <c:pt idx="14650">
                  <c:v>14650</c:v>
                </c:pt>
                <c:pt idx="14651">
                  <c:v>14651</c:v>
                </c:pt>
                <c:pt idx="14652">
                  <c:v>14652</c:v>
                </c:pt>
                <c:pt idx="14653">
                  <c:v>14653</c:v>
                </c:pt>
                <c:pt idx="14654">
                  <c:v>14654</c:v>
                </c:pt>
                <c:pt idx="14655">
                  <c:v>14655</c:v>
                </c:pt>
                <c:pt idx="14656">
                  <c:v>14656</c:v>
                </c:pt>
                <c:pt idx="14657">
                  <c:v>14657</c:v>
                </c:pt>
                <c:pt idx="14658">
                  <c:v>14658</c:v>
                </c:pt>
                <c:pt idx="14659">
                  <c:v>14659</c:v>
                </c:pt>
                <c:pt idx="14660">
                  <c:v>14660</c:v>
                </c:pt>
                <c:pt idx="14661">
                  <c:v>14661</c:v>
                </c:pt>
                <c:pt idx="14662">
                  <c:v>14662</c:v>
                </c:pt>
                <c:pt idx="14663">
                  <c:v>14663</c:v>
                </c:pt>
                <c:pt idx="14664">
                  <c:v>14664</c:v>
                </c:pt>
                <c:pt idx="14665">
                  <c:v>14665</c:v>
                </c:pt>
                <c:pt idx="14666">
                  <c:v>14666</c:v>
                </c:pt>
                <c:pt idx="14667">
                  <c:v>14667</c:v>
                </c:pt>
                <c:pt idx="14668">
                  <c:v>14668</c:v>
                </c:pt>
                <c:pt idx="14669">
                  <c:v>14669</c:v>
                </c:pt>
                <c:pt idx="14670">
                  <c:v>14670</c:v>
                </c:pt>
                <c:pt idx="14671">
                  <c:v>14671</c:v>
                </c:pt>
                <c:pt idx="14672">
                  <c:v>14672</c:v>
                </c:pt>
                <c:pt idx="14673">
                  <c:v>14673</c:v>
                </c:pt>
                <c:pt idx="14674">
                  <c:v>14674</c:v>
                </c:pt>
                <c:pt idx="14675">
                  <c:v>14675</c:v>
                </c:pt>
                <c:pt idx="14676">
                  <c:v>14676</c:v>
                </c:pt>
                <c:pt idx="14677">
                  <c:v>14677</c:v>
                </c:pt>
                <c:pt idx="14678">
                  <c:v>14678</c:v>
                </c:pt>
                <c:pt idx="14679">
                  <c:v>14679</c:v>
                </c:pt>
                <c:pt idx="14680">
                  <c:v>14680</c:v>
                </c:pt>
                <c:pt idx="14681">
                  <c:v>14681</c:v>
                </c:pt>
                <c:pt idx="14682">
                  <c:v>14682</c:v>
                </c:pt>
                <c:pt idx="14683">
                  <c:v>14683</c:v>
                </c:pt>
                <c:pt idx="14684">
                  <c:v>14684</c:v>
                </c:pt>
                <c:pt idx="14685">
                  <c:v>14685</c:v>
                </c:pt>
                <c:pt idx="14686">
                  <c:v>14686</c:v>
                </c:pt>
                <c:pt idx="14687">
                  <c:v>14687</c:v>
                </c:pt>
                <c:pt idx="14688">
                  <c:v>14688</c:v>
                </c:pt>
                <c:pt idx="14689">
                  <c:v>14689</c:v>
                </c:pt>
                <c:pt idx="14690">
                  <c:v>14690</c:v>
                </c:pt>
                <c:pt idx="14691">
                  <c:v>14691</c:v>
                </c:pt>
                <c:pt idx="14692">
                  <c:v>14692</c:v>
                </c:pt>
                <c:pt idx="14693">
                  <c:v>14693</c:v>
                </c:pt>
                <c:pt idx="14694">
                  <c:v>14694</c:v>
                </c:pt>
                <c:pt idx="14695">
                  <c:v>14695</c:v>
                </c:pt>
                <c:pt idx="14696">
                  <c:v>14696</c:v>
                </c:pt>
                <c:pt idx="14697">
                  <c:v>14697</c:v>
                </c:pt>
                <c:pt idx="14698">
                  <c:v>14698</c:v>
                </c:pt>
                <c:pt idx="14699">
                  <c:v>14699</c:v>
                </c:pt>
                <c:pt idx="14700">
                  <c:v>14700</c:v>
                </c:pt>
                <c:pt idx="14701">
                  <c:v>14701</c:v>
                </c:pt>
                <c:pt idx="14702">
                  <c:v>14702</c:v>
                </c:pt>
                <c:pt idx="14703">
                  <c:v>14703</c:v>
                </c:pt>
                <c:pt idx="14704">
                  <c:v>14704</c:v>
                </c:pt>
                <c:pt idx="14705">
                  <c:v>14705</c:v>
                </c:pt>
                <c:pt idx="14706">
                  <c:v>14706</c:v>
                </c:pt>
                <c:pt idx="14707">
                  <c:v>14707</c:v>
                </c:pt>
                <c:pt idx="14708">
                  <c:v>14708</c:v>
                </c:pt>
                <c:pt idx="14709">
                  <c:v>14709</c:v>
                </c:pt>
                <c:pt idx="14710">
                  <c:v>14710</c:v>
                </c:pt>
                <c:pt idx="14711">
                  <c:v>14711</c:v>
                </c:pt>
                <c:pt idx="14712">
                  <c:v>14712</c:v>
                </c:pt>
                <c:pt idx="14713">
                  <c:v>14713</c:v>
                </c:pt>
                <c:pt idx="14714">
                  <c:v>14714</c:v>
                </c:pt>
                <c:pt idx="14715">
                  <c:v>14715</c:v>
                </c:pt>
                <c:pt idx="14716">
                  <c:v>14716</c:v>
                </c:pt>
                <c:pt idx="14717">
                  <c:v>14717</c:v>
                </c:pt>
                <c:pt idx="14718">
                  <c:v>14718</c:v>
                </c:pt>
                <c:pt idx="14719">
                  <c:v>14719</c:v>
                </c:pt>
                <c:pt idx="14720">
                  <c:v>14720</c:v>
                </c:pt>
                <c:pt idx="14721">
                  <c:v>14721</c:v>
                </c:pt>
                <c:pt idx="14722">
                  <c:v>14722</c:v>
                </c:pt>
                <c:pt idx="14723">
                  <c:v>14723</c:v>
                </c:pt>
                <c:pt idx="14724">
                  <c:v>14724</c:v>
                </c:pt>
                <c:pt idx="14725">
                  <c:v>14725</c:v>
                </c:pt>
                <c:pt idx="14726">
                  <c:v>14726</c:v>
                </c:pt>
                <c:pt idx="14727">
                  <c:v>14727</c:v>
                </c:pt>
                <c:pt idx="14728">
                  <c:v>14728</c:v>
                </c:pt>
                <c:pt idx="14729">
                  <c:v>14729</c:v>
                </c:pt>
                <c:pt idx="14730">
                  <c:v>14730</c:v>
                </c:pt>
                <c:pt idx="14731">
                  <c:v>14731</c:v>
                </c:pt>
                <c:pt idx="14732">
                  <c:v>14732</c:v>
                </c:pt>
                <c:pt idx="14733">
                  <c:v>14733</c:v>
                </c:pt>
                <c:pt idx="14734">
                  <c:v>14734</c:v>
                </c:pt>
                <c:pt idx="14735">
                  <c:v>14735</c:v>
                </c:pt>
                <c:pt idx="14736">
                  <c:v>14736</c:v>
                </c:pt>
                <c:pt idx="14737">
                  <c:v>14737</c:v>
                </c:pt>
                <c:pt idx="14738">
                  <c:v>14738</c:v>
                </c:pt>
                <c:pt idx="14739">
                  <c:v>14739</c:v>
                </c:pt>
                <c:pt idx="14740">
                  <c:v>14740</c:v>
                </c:pt>
                <c:pt idx="14741">
                  <c:v>14741</c:v>
                </c:pt>
                <c:pt idx="14742">
                  <c:v>14742</c:v>
                </c:pt>
                <c:pt idx="14743">
                  <c:v>14743</c:v>
                </c:pt>
                <c:pt idx="14744">
                  <c:v>14744</c:v>
                </c:pt>
                <c:pt idx="14745">
                  <c:v>14745</c:v>
                </c:pt>
                <c:pt idx="14746">
                  <c:v>14746</c:v>
                </c:pt>
                <c:pt idx="14747">
                  <c:v>14747</c:v>
                </c:pt>
                <c:pt idx="14748">
                  <c:v>14748</c:v>
                </c:pt>
                <c:pt idx="14749">
                  <c:v>14749</c:v>
                </c:pt>
                <c:pt idx="14750">
                  <c:v>14750</c:v>
                </c:pt>
                <c:pt idx="14751">
                  <c:v>14751</c:v>
                </c:pt>
                <c:pt idx="14752">
                  <c:v>14752</c:v>
                </c:pt>
                <c:pt idx="14753">
                  <c:v>14753</c:v>
                </c:pt>
                <c:pt idx="14754">
                  <c:v>14754</c:v>
                </c:pt>
                <c:pt idx="14755">
                  <c:v>14755</c:v>
                </c:pt>
                <c:pt idx="14756">
                  <c:v>14756</c:v>
                </c:pt>
                <c:pt idx="14757">
                  <c:v>14757</c:v>
                </c:pt>
                <c:pt idx="14758">
                  <c:v>14758</c:v>
                </c:pt>
                <c:pt idx="14759">
                  <c:v>14759</c:v>
                </c:pt>
                <c:pt idx="14760">
                  <c:v>14760</c:v>
                </c:pt>
                <c:pt idx="14761">
                  <c:v>14761</c:v>
                </c:pt>
                <c:pt idx="14762">
                  <c:v>14762</c:v>
                </c:pt>
                <c:pt idx="14763">
                  <c:v>14763</c:v>
                </c:pt>
                <c:pt idx="14764">
                  <c:v>14764</c:v>
                </c:pt>
                <c:pt idx="14765">
                  <c:v>14765</c:v>
                </c:pt>
                <c:pt idx="14766">
                  <c:v>14766</c:v>
                </c:pt>
                <c:pt idx="14767">
                  <c:v>14767</c:v>
                </c:pt>
                <c:pt idx="14768">
                  <c:v>14768</c:v>
                </c:pt>
                <c:pt idx="14769">
                  <c:v>14769</c:v>
                </c:pt>
                <c:pt idx="14770">
                  <c:v>14770</c:v>
                </c:pt>
                <c:pt idx="14771">
                  <c:v>14771</c:v>
                </c:pt>
                <c:pt idx="14772">
                  <c:v>14772</c:v>
                </c:pt>
                <c:pt idx="14773">
                  <c:v>14773</c:v>
                </c:pt>
                <c:pt idx="14774">
                  <c:v>14774</c:v>
                </c:pt>
                <c:pt idx="14775">
                  <c:v>14775</c:v>
                </c:pt>
                <c:pt idx="14776">
                  <c:v>14776</c:v>
                </c:pt>
                <c:pt idx="14777">
                  <c:v>14777</c:v>
                </c:pt>
                <c:pt idx="14778">
                  <c:v>14778</c:v>
                </c:pt>
                <c:pt idx="14779">
                  <c:v>14779</c:v>
                </c:pt>
                <c:pt idx="14780">
                  <c:v>14780</c:v>
                </c:pt>
                <c:pt idx="14781">
                  <c:v>14781</c:v>
                </c:pt>
                <c:pt idx="14782">
                  <c:v>14782</c:v>
                </c:pt>
                <c:pt idx="14783">
                  <c:v>14783</c:v>
                </c:pt>
                <c:pt idx="14784">
                  <c:v>14784</c:v>
                </c:pt>
                <c:pt idx="14785">
                  <c:v>14785</c:v>
                </c:pt>
                <c:pt idx="14786">
                  <c:v>14786</c:v>
                </c:pt>
                <c:pt idx="14787">
                  <c:v>14787</c:v>
                </c:pt>
                <c:pt idx="14788">
                  <c:v>14788</c:v>
                </c:pt>
                <c:pt idx="14789">
                  <c:v>14789</c:v>
                </c:pt>
                <c:pt idx="14790">
                  <c:v>14790</c:v>
                </c:pt>
                <c:pt idx="14791">
                  <c:v>14791</c:v>
                </c:pt>
                <c:pt idx="14792">
                  <c:v>14792</c:v>
                </c:pt>
                <c:pt idx="14793">
                  <c:v>14793</c:v>
                </c:pt>
                <c:pt idx="14794">
                  <c:v>14794</c:v>
                </c:pt>
                <c:pt idx="14795">
                  <c:v>14795</c:v>
                </c:pt>
                <c:pt idx="14796">
                  <c:v>14796</c:v>
                </c:pt>
                <c:pt idx="14797">
                  <c:v>14797</c:v>
                </c:pt>
                <c:pt idx="14798">
                  <c:v>14798</c:v>
                </c:pt>
                <c:pt idx="14799">
                  <c:v>14799</c:v>
                </c:pt>
                <c:pt idx="14800">
                  <c:v>14800</c:v>
                </c:pt>
                <c:pt idx="14801">
                  <c:v>14801</c:v>
                </c:pt>
                <c:pt idx="14802">
                  <c:v>14802</c:v>
                </c:pt>
                <c:pt idx="14803">
                  <c:v>14803</c:v>
                </c:pt>
                <c:pt idx="14804">
                  <c:v>14804</c:v>
                </c:pt>
                <c:pt idx="14805">
                  <c:v>14805</c:v>
                </c:pt>
                <c:pt idx="14806">
                  <c:v>14806</c:v>
                </c:pt>
                <c:pt idx="14807">
                  <c:v>14807</c:v>
                </c:pt>
                <c:pt idx="14808">
                  <c:v>14808</c:v>
                </c:pt>
                <c:pt idx="14809">
                  <c:v>14809</c:v>
                </c:pt>
                <c:pt idx="14810">
                  <c:v>14810</c:v>
                </c:pt>
                <c:pt idx="14811">
                  <c:v>14811</c:v>
                </c:pt>
                <c:pt idx="14812">
                  <c:v>14812</c:v>
                </c:pt>
                <c:pt idx="14813">
                  <c:v>14813</c:v>
                </c:pt>
                <c:pt idx="14814">
                  <c:v>14814</c:v>
                </c:pt>
                <c:pt idx="14815">
                  <c:v>14815</c:v>
                </c:pt>
                <c:pt idx="14816">
                  <c:v>14816</c:v>
                </c:pt>
                <c:pt idx="14817">
                  <c:v>14817</c:v>
                </c:pt>
                <c:pt idx="14818">
                  <c:v>14818</c:v>
                </c:pt>
                <c:pt idx="14819">
                  <c:v>14819</c:v>
                </c:pt>
                <c:pt idx="14820">
                  <c:v>14820</c:v>
                </c:pt>
                <c:pt idx="14821">
                  <c:v>14821</c:v>
                </c:pt>
                <c:pt idx="14822">
                  <c:v>14822</c:v>
                </c:pt>
                <c:pt idx="14823">
                  <c:v>14823</c:v>
                </c:pt>
                <c:pt idx="14824">
                  <c:v>14824</c:v>
                </c:pt>
                <c:pt idx="14825">
                  <c:v>14825</c:v>
                </c:pt>
                <c:pt idx="14826">
                  <c:v>14826</c:v>
                </c:pt>
                <c:pt idx="14827">
                  <c:v>14827</c:v>
                </c:pt>
                <c:pt idx="14828">
                  <c:v>14828</c:v>
                </c:pt>
                <c:pt idx="14829">
                  <c:v>14829</c:v>
                </c:pt>
                <c:pt idx="14830">
                  <c:v>14830</c:v>
                </c:pt>
                <c:pt idx="14831">
                  <c:v>14831</c:v>
                </c:pt>
                <c:pt idx="14832">
                  <c:v>14832</c:v>
                </c:pt>
                <c:pt idx="14833">
                  <c:v>14833</c:v>
                </c:pt>
                <c:pt idx="14834">
                  <c:v>14834</c:v>
                </c:pt>
                <c:pt idx="14835">
                  <c:v>14835</c:v>
                </c:pt>
                <c:pt idx="14836">
                  <c:v>14836</c:v>
                </c:pt>
                <c:pt idx="14837">
                  <c:v>14837</c:v>
                </c:pt>
                <c:pt idx="14838">
                  <c:v>14838</c:v>
                </c:pt>
                <c:pt idx="14839">
                  <c:v>14839</c:v>
                </c:pt>
                <c:pt idx="14840">
                  <c:v>14840</c:v>
                </c:pt>
                <c:pt idx="14841">
                  <c:v>14841</c:v>
                </c:pt>
                <c:pt idx="14842">
                  <c:v>14842</c:v>
                </c:pt>
                <c:pt idx="14843">
                  <c:v>14843</c:v>
                </c:pt>
                <c:pt idx="14844">
                  <c:v>14844</c:v>
                </c:pt>
                <c:pt idx="14845">
                  <c:v>14845</c:v>
                </c:pt>
                <c:pt idx="14846">
                  <c:v>14846</c:v>
                </c:pt>
                <c:pt idx="14847">
                  <c:v>14847</c:v>
                </c:pt>
                <c:pt idx="14848">
                  <c:v>14848</c:v>
                </c:pt>
                <c:pt idx="14849">
                  <c:v>14849</c:v>
                </c:pt>
                <c:pt idx="14850">
                  <c:v>14850</c:v>
                </c:pt>
                <c:pt idx="14851">
                  <c:v>14851</c:v>
                </c:pt>
                <c:pt idx="14852">
                  <c:v>14852</c:v>
                </c:pt>
                <c:pt idx="14853">
                  <c:v>14853</c:v>
                </c:pt>
                <c:pt idx="14854">
                  <c:v>14854</c:v>
                </c:pt>
                <c:pt idx="14855">
                  <c:v>14855</c:v>
                </c:pt>
                <c:pt idx="14856">
                  <c:v>14856</c:v>
                </c:pt>
                <c:pt idx="14857">
                  <c:v>14857</c:v>
                </c:pt>
                <c:pt idx="14858">
                  <c:v>14858</c:v>
                </c:pt>
                <c:pt idx="14859">
                  <c:v>14859</c:v>
                </c:pt>
                <c:pt idx="14860">
                  <c:v>14860</c:v>
                </c:pt>
                <c:pt idx="14861">
                  <c:v>14861</c:v>
                </c:pt>
                <c:pt idx="14862">
                  <c:v>14862</c:v>
                </c:pt>
                <c:pt idx="14863">
                  <c:v>14863</c:v>
                </c:pt>
                <c:pt idx="14864">
                  <c:v>14864</c:v>
                </c:pt>
                <c:pt idx="14865">
                  <c:v>14865</c:v>
                </c:pt>
                <c:pt idx="14866">
                  <c:v>14866</c:v>
                </c:pt>
                <c:pt idx="14867">
                  <c:v>14867</c:v>
                </c:pt>
                <c:pt idx="14868">
                  <c:v>14868</c:v>
                </c:pt>
                <c:pt idx="14869">
                  <c:v>14869</c:v>
                </c:pt>
                <c:pt idx="14870">
                  <c:v>14870</c:v>
                </c:pt>
                <c:pt idx="14871">
                  <c:v>14871</c:v>
                </c:pt>
                <c:pt idx="14872">
                  <c:v>14872</c:v>
                </c:pt>
                <c:pt idx="14873">
                  <c:v>14873</c:v>
                </c:pt>
                <c:pt idx="14874">
                  <c:v>14874</c:v>
                </c:pt>
                <c:pt idx="14875">
                  <c:v>14875</c:v>
                </c:pt>
                <c:pt idx="14876">
                  <c:v>14876</c:v>
                </c:pt>
                <c:pt idx="14877">
                  <c:v>14877</c:v>
                </c:pt>
                <c:pt idx="14878">
                  <c:v>14878</c:v>
                </c:pt>
                <c:pt idx="14879">
                  <c:v>14879</c:v>
                </c:pt>
                <c:pt idx="14880">
                  <c:v>14880</c:v>
                </c:pt>
                <c:pt idx="14881">
                  <c:v>14881</c:v>
                </c:pt>
                <c:pt idx="14882">
                  <c:v>14882</c:v>
                </c:pt>
                <c:pt idx="14883">
                  <c:v>14883</c:v>
                </c:pt>
                <c:pt idx="14884">
                  <c:v>14884</c:v>
                </c:pt>
                <c:pt idx="14885">
                  <c:v>14885</c:v>
                </c:pt>
                <c:pt idx="14886">
                  <c:v>14886</c:v>
                </c:pt>
                <c:pt idx="14887">
                  <c:v>14887</c:v>
                </c:pt>
                <c:pt idx="14888">
                  <c:v>14888</c:v>
                </c:pt>
                <c:pt idx="14889">
                  <c:v>14889</c:v>
                </c:pt>
                <c:pt idx="14890">
                  <c:v>14890</c:v>
                </c:pt>
                <c:pt idx="14891">
                  <c:v>14891</c:v>
                </c:pt>
                <c:pt idx="14892">
                  <c:v>14892</c:v>
                </c:pt>
                <c:pt idx="14893">
                  <c:v>14893</c:v>
                </c:pt>
                <c:pt idx="14894">
                  <c:v>14894</c:v>
                </c:pt>
                <c:pt idx="14895">
                  <c:v>14895</c:v>
                </c:pt>
                <c:pt idx="14896">
                  <c:v>14896</c:v>
                </c:pt>
                <c:pt idx="14897">
                  <c:v>14897</c:v>
                </c:pt>
                <c:pt idx="14898">
                  <c:v>14898</c:v>
                </c:pt>
                <c:pt idx="14899">
                  <c:v>14899</c:v>
                </c:pt>
                <c:pt idx="14900">
                  <c:v>14900</c:v>
                </c:pt>
                <c:pt idx="14901">
                  <c:v>14901</c:v>
                </c:pt>
                <c:pt idx="14902">
                  <c:v>14902</c:v>
                </c:pt>
                <c:pt idx="14903">
                  <c:v>14903</c:v>
                </c:pt>
                <c:pt idx="14904">
                  <c:v>14904</c:v>
                </c:pt>
                <c:pt idx="14905">
                  <c:v>14905</c:v>
                </c:pt>
                <c:pt idx="14906">
                  <c:v>14906</c:v>
                </c:pt>
                <c:pt idx="14907">
                  <c:v>14907</c:v>
                </c:pt>
                <c:pt idx="14908">
                  <c:v>14908</c:v>
                </c:pt>
                <c:pt idx="14909">
                  <c:v>14909</c:v>
                </c:pt>
                <c:pt idx="14910">
                  <c:v>14910</c:v>
                </c:pt>
                <c:pt idx="14911">
                  <c:v>14911</c:v>
                </c:pt>
                <c:pt idx="14912">
                  <c:v>14912</c:v>
                </c:pt>
                <c:pt idx="14913">
                  <c:v>14913</c:v>
                </c:pt>
                <c:pt idx="14914">
                  <c:v>14914</c:v>
                </c:pt>
                <c:pt idx="14915">
                  <c:v>14915</c:v>
                </c:pt>
                <c:pt idx="14916">
                  <c:v>14916</c:v>
                </c:pt>
                <c:pt idx="14917">
                  <c:v>14917</c:v>
                </c:pt>
                <c:pt idx="14918">
                  <c:v>14918</c:v>
                </c:pt>
                <c:pt idx="14919">
                  <c:v>14919</c:v>
                </c:pt>
                <c:pt idx="14920">
                  <c:v>14920</c:v>
                </c:pt>
                <c:pt idx="14921">
                  <c:v>14921</c:v>
                </c:pt>
                <c:pt idx="14922">
                  <c:v>14922</c:v>
                </c:pt>
                <c:pt idx="14923">
                  <c:v>14923</c:v>
                </c:pt>
                <c:pt idx="14924">
                  <c:v>14924</c:v>
                </c:pt>
                <c:pt idx="14925">
                  <c:v>14925</c:v>
                </c:pt>
                <c:pt idx="14926">
                  <c:v>14926</c:v>
                </c:pt>
                <c:pt idx="14927">
                  <c:v>14927</c:v>
                </c:pt>
                <c:pt idx="14928">
                  <c:v>14928</c:v>
                </c:pt>
                <c:pt idx="14929">
                  <c:v>14929</c:v>
                </c:pt>
                <c:pt idx="14930">
                  <c:v>14930</c:v>
                </c:pt>
                <c:pt idx="14931">
                  <c:v>14931</c:v>
                </c:pt>
                <c:pt idx="14932">
                  <c:v>14932</c:v>
                </c:pt>
                <c:pt idx="14933">
                  <c:v>14933</c:v>
                </c:pt>
                <c:pt idx="14934">
                  <c:v>14934</c:v>
                </c:pt>
                <c:pt idx="14935">
                  <c:v>14935</c:v>
                </c:pt>
                <c:pt idx="14936">
                  <c:v>14936</c:v>
                </c:pt>
                <c:pt idx="14937">
                  <c:v>14937</c:v>
                </c:pt>
                <c:pt idx="14938">
                  <c:v>14938</c:v>
                </c:pt>
                <c:pt idx="14939">
                  <c:v>14939</c:v>
                </c:pt>
                <c:pt idx="14940">
                  <c:v>14940</c:v>
                </c:pt>
                <c:pt idx="14941">
                  <c:v>14941</c:v>
                </c:pt>
                <c:pt idx="14942">
                  <c:v>14942</c:v>
                </c:pt>
                <c:pt idx="14943">
                  <c:v>14943</c:v>
                </c:pt>
                <c:pt idx="14944">
                  <c:v>14944</c:v>
                </c:pt>
                <c:pt idx="14945">
                  <c:v>14945</c:v>
                </c:pt>
                <c:pt idx="14946">
                  <c:v>14946</c:v>
                </c:pt>
                <c:pt idx="14947">
                  <c:v>14947</c:v>
                </c:pt>
                <c:pt idx="14948">
                  <c:v>14948</c:v>
                </c:pt>
                <c:pt idx="14949">
                  <c:v>14949</c:v>
                </c:pt>
                <c:pt idx="14950">
                  <c:v>14950</c:v>
                </c:pt>
                <c:pt idx="14951">
                  <c:v>14951</c:v>
                </c:pt>
                <c:pt idx="14952">
                  <c:v>14952</c:v>
                </c:pt>
                <c:pt idx="14953">
                  <c:v>14953</c:v>
                </c:pt>
                <c:pt idx="14954">
                  <c:v>14954</c:v>
                </c:pt>
                <c:pt idx="14955">
                  <c:v>14955</c:v>
                </c:pt>
                <c:pt idx="14956">
                  <c:v>14956</c:v>
                </c:pt>
                <c:pt idx="14957">
                  <c:v>14957</c:v>
                </c:pt>
                <c:pt idx="14958">
                  <c:v>14958</c:v>
                </c:pt>
                <c:pt idx="14959">
                  <c:v>14959</c:v>
                </c:pt>
                <c:pt idx="14960">
                  <c:v>14960</c:v>
                </c:pt>
                <c:pt idx="14961">
                  <c:v>14961</c:v>
                </c:pt>
                <c:pt idx="14962">
                  <c:v>14962</c:v>
                </c:pt>
                <c:pt idx="14963">
                  <c:v>14963</c:v>
                </c:pt>
                <c:pt idx="14964">
                  <c:v>14964</c:v>
                </c:pt>
                <c:pt idx="14965">
                  <c:v>14965</c:v>
                </c:pt>
                <c:pt idx="14966">
                  <c:v>14966</c:v>
                </c:pt>
                <c:pt idx="14967">
                  <c:v>14967</c:v>
                </c:pt>
                <c:pt idx="14968">
                  <c:v>14968</c:v>
                </c:pt>
                <c:pt idx="14969">
                  <c:v>14969</c:v>
                </c:pt>
                <c:pt idx="14970">
                  <c:v>14970</c:v>
                </c:pt>
                <c:pt idx="14971">
                  <c:v>14971</c:v>
                </c:pt>
                <c:pt idx="14972">
                  <c:v>14972</c:v>
                </c:pt>
                <c:pt idx="14973">
                  <c:v>14973</c:v>
                </c:pt>
                <c:pt idx="14974">
                  <c:v>14974</c:v>
                </c:pt>
                <c:pt idx="14975">
                  <c:v>14975</c:v>
                </c:pt>
                <c:pt idx="14976">
                  <c:v>14976</c:v>
                </c:pt>
                <c:pt idx="14977">
                  <c:v>14977</c:v>
                </c:pt>
                <c:pt idx="14978">
                  <c:v>14978</c:v>
                </c:pt>
                <c:pt idx="14979">
                  <c:v>14979</c:v>
                </c:pt>
                <c:pt idx="14980">
                  <c:v>14980</c:v>
                </c:pt>
                <c:pt idx="14981">
                  <c:v>14981</c:v>
                </c:pt>
                <c:pt idx="14982">
                  <c:v>14982</c:v>
                </c:pt>
                <c:pt idx="14983">
                  <c:v>14983</c:v>
                </c:pt>
                <c:pt idx="14984">
                  <c:v>14984</c:v>
                </c:pt>
                <c:pt idx="14985">
                  <c:v>14985</c:v>
                </c:pt>
                <c:pt idx="14986">
                  <c:v>14986</c:v>
                </c:pt>
                <c:pt idx="14987">
                  <c:v>14987</c:v>
                </c:pt>
                <c:pt idx="14988">
                  <c:v>14988</c:v>
                </c:pt>
                <c:pt idx="14989">
                  <c:v>14989</c:v>
                </c:pt>
                <c:pt idx="14990">
                  <c:v>14990</c:v>
                </c:pt>
                <c:pt idx="14991">
                  <c:v>14991</c:v>
                </c:pt>
                <c:pt idx="14992">
                  <c:v>14992</c:v>
                </c:pt>
                <c:pt idx="14993">
                  <c:v>14993</c:v>
                </c:pt>
                <c:pt idx="14994">
                  <c:v>14994</c:v>
                </c:pt>
                <c:pt idx="14995">
                  <c:v>14995</c:v>
                </c:pt>
                <c:pt idx="14996">
                  <c:v>14996</c:v>
                </c:pt>
                <c:pt idx="14997">
                  <c:v>14997</c:v>
                </c:pt>
                <c:pt idx="14998">
                  <c:v>14998</c:v>
                </c:pt>
                <c:pt idx="14999">
                  <c:v>14999</c:v>
                </c:pt>
                <c:pt idx="15000">
                  <c:v>15000</c:v>
                </c:pt>
                <c:pt idx="15001">
                  <c:v>15001</c:v>
                </c:pt>
                <c:pt idx="15002">
                  <c:v>15002</c:v>
                </c:pt>
                <c:pt idx="15003">
                  <c:v>15003</c:v>
                </c:pt>
                <c:pt idx="15004">
                  <c:v>15004</c:v>
                </c:pt>
                <c:pt idx="15005">
                  <c:v>15005</c:v>
                </c:pt>
                <c:pt idx="15006">
                  <c:v>15006</c:v>
                </c:pt>
                <c:pt idx="15007">
                  <c:v>15007</c:v>
                </c:pt>
                <c:pt idx="15008">
                  <c:v>15008</c:v>
                </c:pt>
                <c:pt idx="15009">
                  <c:v>15009</c:v>
                </c:pt>
                <c:pt idx="15010">
                  <c:v>15010</c:v>
                </c:pt>
                <c:pt idx="15011">
                  <c:v>15011</c:v>
                </c:pt>
                <c:pt idx="15012">
                  <c:v>15012</c:v>
                </c:pt>
                <c:pt idx="15013">
                  <c:v>15013</c:v>
                </c:pt>
                <c:pt idx="15014">
                  <c:v>15014</c:v>
                </c:pt>
                <c:pt idx="15015">
                  <c:v>15015</c:v>
                </c:pt>
                <c:pt idx="15016">
                  <c:v>15016</c:v>
                </c:pt>
                <c:pt idx="15017">
                  <c:v>15017</c:v>
                </c:pt>
                <c:pt idx="15018">
                  <c:v>15018</c:v>
                </c:pt>
                <c:pt idx="15019">
                  <c:v>15019</c:v>
                </c:pt>
                <c:pt idx="15020">
                  <c:v>15020</c:v>
                </c:pt>
                <c:pt idx="15021">
                  <c:v>15021</c:v>
                </c:pt>
                <c:pt idx="15022">
                  <c:v>15022</c:v>
                </c:pt>
                <c:pt idx="15023">
                  <c:v>15023</c:v>
                </c:pt>
                <c:pt idx="15024">
                  <c:v>15024</c:v>
                </c:pt>
                <c:pt idx="15025">
                  <c:v>15025</c:v>
                </c:pt>
                <c:pt idx="15026">
                  <c:v>15026</c:v>
                </c:pt>
                <c:pt idx="15027">
                  <c:v>15027</c:v>
                </c:pt>
                <c:pt idx="15028">
                  <c:v>15028</c:v>
                </c:pt>
                <c:pt idx="15029">
                  <c:v>15029</c:v>
                </c:pt>
                <c:pt idx="15030">
                  <c:v>15030</c:v>
                </c:pt>
                <c:pt idx="15031">
                  <c:v>15031</c:v>
                </c:pt>
                <c:pt idx="15032">
                  <c:v>15032</c:v>
                </c:pt>
                <c:pt idx="15033">
                  <c:v>15033</c:v>
                </c:pt>
                <c:pt idx="15034">
                  <c:v>15034</c:v>
                </c:pt>
                <c:pt idx="15035">
                  <c:v>15035</c:v>
                </c:pt>
                <c:pt idx="15036">
                  <c:v>15036</c:v>
                </c:pt>
                <c:pt idx="15037">
                  <c:v>15037</c:v>
                </c:pt>
                <c:pt idx="15038">
                  <c:v>15038</c:v>
                </c:pt>
                <c:pt idx="15039">
                  <c:v>15039</c:v>
                </c:pt>
                <c:pt idx="15040">
                  <c:v>15040</c:v>
                </c:pt>
                <c:pt idx="15041">
                  <c:v>15041</c:v>
                </c:pt>
                <c:pt idx="15042">
                  <c:v>15042</c:v>
                </c:pt>
                <c:pt idx="15043">
                  <c:v>15043</c:v>
                </c:pt>
                <c:pt idx="15044">
                  <c:v>15044</c:v>
                </c:pt>
                <c:pt idx="15045">
                  <c:v>15045</c:v>
                </c:pt>
                <c:pt idx="15046">
                  <c:v>15046</c:v>
                </c:pt>
                <c:pt idx="15047">
                  <c:v>15047</c:v>
                </c:pt>
                <c:pt idx="15048">
                  <c:v>15048</c:v>
                </c:pt>
                <c:pt idx="15049">
                  <c:v>15049</c:v>
                </c:pt>
                <c:pt idx="15050">
                  <c:v>15050</c:v>
                </c:pt>
                <c:pt idx="15051">
                  <c:v>15051</c:v>
                </c:pt>
                <c:pt idx="15052">
                  <c:v>15052</c:v>
                </c:pt>
                <c:pt idx="15053">
                  <c:v>15053</c:v>
                </c:pt>
                <c:pt idx="15054">
                  <c:v>15054</c:v>
                </c:pt>
                <c:pt idx="15055">
                  <c:v>15055</c:v>
                </c:pt>
                <c:pt idx="15056">
                  <c:v>15056</c:v>
                </c:pt>
                <c:pt idx="15057">
                  <c:v>15057</c:v>
                </c:pt>
                <c:pt idx="15058">
                  <c:v>15058</c:v>
                </c:pt>
                <c:pt idx="15059">
                  <c:v>15059</c:v>
                </c:pt>
                <c:pt idx="15060">
                  <c:v>15060</c:v>
                </c:pt>
                <c:pt idx="15061">
                  <c:v>15061</c:v>
                </c:pt>
                <c:pt idx="15062">
                  <c:v>15062</c:v>
                </c:pt>
                <c:pt idx="15063">
                  <c:v>15063</c:v>
                </c:pt>
                <c:pt idx="15064">
                  <c:v>15064</c:v>
                </c:pt>
                <c:pt idx="15065">
                  <c:v>15065</c:v>
                </c:pt>
                <c:pt idx="15066">
                  <c:v>15066</c:v>
                </c:pt>
                <c:pt idx="15067">
                  <c:v>15067</c:v>
                </c:pt>
                <c:pt idx="15068">
                  <c:v>15068</c:v>
                </c:pt>
                <c:pt idx="15069">
                  <c:v>15069</c:v>
                </c:pt>
                <c:pt idx="15070">
                  <c:v>15070</c:v>
                </c:pt>
                <c:pt idx="15071">
                  <c:v>15071</c:v>
                </c:pt>
                <c:pt idx="15072">
                  <c:v>15072</c:v>
                </c:pt>
                <c:pt idx="15073">
                  <c:v>15073</c:v>
                </c:pt>
                <c:pt idx="15074">
                  <c:v>15074</c:v>
                </c:pt>
                <c:pt idx="15075">
                  <c:v>15075</c:v>
                </c:pt>
                <c:pt idx="15076">
                  <c:v>15076</c:v>
                </c:pt>
                <c:pt idx="15077">
                  <c:v>15077</c:v>
                </c:pt>
                <c:pt idx="15078">
                  <c:v>15078</c:v>
                </c:pt>
                <c:pt idx="15079">
                  <c:v>15079</c:v>
                </c:pt>
                <c:pt idx="15080">
                  <c:v>15080</c:v>
                </c:pt>
                <c:pt idx="15081">
                  <c:v>15081</c:v>
                </c:pt>
                <c:pt idx="15082">
                  <c:v>15082</c:v>
                </c:pt>
                <c:pt idx="15083">
                  <c:v>15083</c:v>
                </c:pt>
                <c:pt idx="15084">
                  <c:v>15084</c:v>
                </c:pt>
                <c:pt idx="15085">
                  <c:v>15085</c:v>
                </c:pt>
                <c:pt idx="15086">
                  <c:v>15086</c:v>
                </c:pt>
                <c:pt idx="15087">
                  <c:v>15087</c:v>
                </c:pt>
                <c:pt idx="15088">
                  <c:v>15088</c:v>
                </c:pt>
                <c:pt idx="15089">
                  <c:v>15089</c:v>
                </c:pt>
                <c:pt idx="15090">
                  <c:v>15090</c:v>
                </c:pt>
                <c:pt idx="15091">
                  <c:v>15091</c:v>
                </c:pt>
                <c:pt idx="15092">
                  <c:v>15092</c:v>
                </c:pt>
                <c:pt idx="15093">
                  <c:v>15093</c:v>
                </c:pt>
                <c:pt idx="15094">
                  <c:v>15094</c:v>
                </c:pt>
                <c:pt idx="15095">
                  <c:v>15095</c:v>
                </c:pt>
                <c:pt idx="15096">
                  <c:v>15096</c:v>
                </c:pt>
                <c:pt idx="15097">
                  <c:v>15097</c:v>
                </c:pt>
                <c:pt idx="15098">
                  <c:v>15098</c:v>
                </c:pt>
                <c:pt idx="15099">
                  <c:v>15099</c:v>
                </c:pt>
                <c:pt idx="15100">
                  <c:v>15100</c:v>
                </c:pt>
                <c:pt idx="15101">
                  <c:v>15101</c:v>
                </c:pt>
                <c:pt idx="15102">
                  <c:v>15102</c:v>
                </c:pt>
                <c:pt idx="15103">
                  <c:v>15103</c:v>
                </c:pt>
                <c:pt idx="15104">
                  <c:v>15104</c:v>
                </c:pt>
                <c:pt idx="15105">
                  <c:v>15105</c:v>
                </c:pt>
                <c:pt idx="15106">
                  <c:v>15106</c:v>
                </c:pt>
                <c:pt idx="15107">
                  <c:v>15107</c:v>
                </c:pt>
                <c:pt idx="15108">
                  <c:v>15108</c:v>
                </c:pt>
                <c:pt idx="15109">
                  <c:v>15109</c:v>
                </c:pt>
                <c:pt idx="15110">
                  <c:v>15110</c:v>
                </c:pt>
                <c:pt idx="15111">
                  <c:v>15111</c:v>
                </c:pt>
                <c:pt idx="15112">
                  <c:v>15112</c:v>
                </c:pt>
                <c:pt idx="15113">
                  <c:v>15113</c:v>
                </c:pt>
                <c:pt idx="15114">
                  <c:v>15114</c:v>
                </c:pt>
                <c:pt idx="15115">
                  <c:v>15115</c:v>
                </c:pt>
                <c:pt idx="15116">
                  <c:v>15116</c:v>
                </c:pt>
                <c:pt idx="15117">
                  <c:v>15117</c:v>
                </c:pt>
                <c:pt idx="15118">
                  <c:v>15118</c:v>
                </c:pt>
                <c:pt idx="15119">
                  <c:v>15119</c:v>
                </c:pt>
                <c:pt idx="15120">
                  <c:v>15120</c:v>
                </c:pt>
                <c:pt idx="15121">
                  <c:v>15121</c:v>
                </c:pt>
                <c:pt idx="15122">
                  <c:v>15122</c:v>
                </c:pt>
                <c:pt idx="15123">
                  <c:v>15123</c:v>
                </c:pt>
                <c:pt idx="15124">
                  <c:v>15124</c:v>
                </c:pt>
                <c:pt idx="15125">
                  <c:v>15125</c:v>
                </c:pt>
                <c:pt idx="15126">
                  <c:v>15126</c:v>
                </c:pt>
                <c:pt idx="15127">
                  <c:v>15127</c:v>
                </c:pt>
                <c:pt idx="15128">
                  <c:v>15128</c:v>
                </c:pt>
                <c:pt idx="15129">
                  <c:v>15129</c:v>
                </c:pt>
                <c:pt idx="15130">
                  <c:v>15130</c:v>
                </c:pt>
                <c:pt idx="15131">
                  <c:v>15131</c:v>
                </c:pt>
                <c:pt idx="15132">
                  <c:v>15132</c:v>
                </c:pt>
                <c:pt idx="15133">
                  <c:v>15133</c:v>
                </c:pt>
                <c:pt idx="15134">
                  <c:v>15134</c:v>
                </c:pt>
                <c:pt idx="15135">
                  <c:v>15135</c:v>
                </c:pt>
                <c:pt idx="15136">
                  <c:v>15136</c:v>
                </c:pt>
                <c:pt idx="15137">
                  <c:v>15137</c:v>
                </c:pt>
                <c:pt idx="15138">
                  <c:v>15138</c:v>
                </c:pt>
                <c:pt idx="15139">
                  <c:v>15139</c:v>
                </c:pt>
                <c:pt idx="15140">
                  <c:v>15140</c:v>
                </c:pt>
                <c:pt idx="15141">
                  <c:v>15141</c:v>
                </c:pt>
                <c:pt idx="15142">
                  <c:v>15142</c:v>
                </c:pt>
                <c:pt idx="15143">
                  <c:v>15143</c:v>
                </c:pt>
                <c:pt idx="15144">
                  <c:v>15144</c:v>
                </c:pt>
                <c:pt idx="15145">
                  <c:v>15145</c:v>
                </c:pt>
                <c:pt idx="15146">
                  <c:v>15146</c:v>
                </c:pt>
                <c:pt idx="15147">
                  <c:v>15147</c:v>
                </c:pt>
                <c:pt idx="15148">
                  <c:v>15148</c:v>
                </c:pt>
                <c:pt idx="15149">
                  <c:v>15149</c:v>
                </c:pt>
                <c:pt idx="15150">
                  <c:v>15150</c:v>
                </c:pt>
                <c:pt idx="15151">
                  <c:v>15151</c:v>
                </c:pt>
                <c:pt idx="15152">
                  <c:v>15152</c:v>
                </c:pt>
                <c:pt idx="15153">
                  <c:v>15153</c:v>
                </c:pt>
                <c:pt idx="15154">
                  <c:v>15154</c:v>
                </c:pt>
                <c:pt idx="15155">
                  <c:v>15155</c:v>
                </c:pt>
                <c:pt idx="15156">
                  <c:v>15156</c:v>
                </c:pt>
                <c:pt idx="15157">
                  <c:v>15157</c:v>
                </c:pt>
                <c:pt idx="15158">
                  <c:v>15158</c:v>
                </c:pt>
                <c:pt idx="15159">
                  <c:v>15159</c:v>
                </c:pt>
                <c:pt idx="15160">
                  <c:v>15160</c:v>
                </c:pt>
                <c:pt idx="15161">
                  <c:v>15161</c:v>
                </c:pt>
                <c:pt idx="15162">
                  <c:v>15162</c:v>
                </c:pt>
                <c:pt idx="15163">
                  <c:v>15163</c:v>
                </c:pt>
                <c:pt idx="15164">
                  <c:v>15164</c:v>
                </c:pt>
                <c:pt idx="15165">
                  <c:v>15165</c:v>
                </c:pt>
                <c:pt idx="15166">
                  <c:v>15166</c:v>
                </c:pt>
                <c:pt idx="15167">
                  <c:v>15167</c:v>
                </c:pt>
                <c:pt idx="15168">
                  <c:v>15168</c:v>
                </c:pt>
                <c:pt idx="15169">
                  <c:v>15169</c:v>
                </c:pt>
                <c:pt idx="15170">
                  <c:v>15170</c:v>
                </c:pt>
                <c:pt idx="15171">
                  <c:v>15171</c:v>
                </c:pt>
                <c:pt idx="15172">
                  <c:v>15172</c:v>
                </c:pt>
                <c:pt idx="15173">
                  <c:v>15173</c:v>
                </c:pt>
                <c:pt idx="15174">
                  <c:v>15174</c:v>
                </c:pt>
                <c:pt idx="15175">
                  <c:v>15175</c:v>
                </c:pt>
                <c:pt idx="15176">
                  <c:v>15176</c:v>
                </c:pt>
                <c:pt idx="15177">
                  <c:v>15177</c:v>
                </c:pt>
                <c:pt idx="15178">
                  <c:v>15178</c:v>
                </c:pt>
                <c:pt idx="15179">
                  <c:v>15179</c:v>
                </c:pt>
                <c:pt idx="15180">
                  <c:v>15180</c:v>
                </c:pt>
                <c:pt idx="15181">
                  <c:v>15181</c:v>
                </c:pt>
                <c:pt idx="15182">
                  <c:v>15182</c:v>
                </c:pt>
                <c:pt idx="15183">
                  <c:v>15183</c:v>
                </c:pt>
                <c:pt idx="15184">
                  <c:v>15184</c:v>
                </c:pt>
                <c:pt idx="15185">
                  <c:v>15185</c:v>
                </c:pt>
                <c:pt idx="15186">
                  <c:v>15186</c:v>
                </c:pt>
                <c:pt idx="15187">
                  <c:v>15187</c:v>
                </c:pt>
                <c:pt idx="15188">
                  <c:v>15188</c:v>
                </c:pt>
                <c:pt idx="15189">
                  <c:v>15189</c:v>
                </c:pt>
                <c:pt idx="15190">
                  <c:v>15190</c:v>
                </c:pt>
                <c:pt idx="15191">
                  <c:v>15191</c:v>
                </c:pt>
                <c:pt idx="15192">
                  <c:v>15192</c:v>
                </c:pt>
                <c:pt idx="15193">
                  <c:v>15193</c:v>
                </c:pt>
                <c:pt idx="15194">
                  <c:v>15194</c:v>
                </c:pt>
                <c:pt idx="15195">
                  <c:v>15195</c:v>
                </c:pt>
                <c:pt idx="15196">
                  <c:v>15196</c:v>
                </c:pt>
                <c:pt idx="15197">
                  <c:v>15197</c:v>
                </c:pt>
                <c:pt idx="15198">
                  <c:v>15198</c:v>
                </c:pt>
                <c:pt idx="15199">
                  <c:v>15199</c:v>
                </c:pt>
                <c:pt idx="15200">
                  <c:v>15200</c:v>
                </c:pt>
                <c:pt idx="15201">
                  <c:v>15201</c:v>
                </c:pt>
                <c:pt idx="15202">
                  <c:v>15202</c:v>
                </c:pt>
                <c:pt idx="15203">
                  <c:v>15203</c:v>
                </c:pt>
                <c:pt idx="15204">
                  <c:v>15204</c:v>
                </c:pt>
                <c:pt idx="15205">
                  <c:v>15205</c:v>
                </c:pt>
                <c:pt idx="15206">
                  <c:v>15206</c:v>
                </c:pt>
                <c:pt idx="15207">
                  <c:v>15207</c:v>
                </c:pt>
                <c:pt idx="15208">
                  <c:v>15208</c:v>
                </c:pt>
                <c:pt idx="15209">
                  <c:v>15209</c:v>
                </c:pt>
                <c:pt idx="15210">
                  <c:v>15210</c:v>
                </c:pt>
                <c:pt idx="15211">
                  <c:v>15211</c:v>
                </c:pt>
                <c:pt idx="15212">
                  <c:v>15212</c:v>
                </c:pt>
                <c:pt idx="15213">
                  <c:v>15213</c:v>
                </c:pt>
                <c:pt idx="15214">
                  <c:v>15214</c:v>
                </c:pt>
                <c:pt idx="15215">
                  <c:v>15215</c:v>
                </c:pt>
                <c:pt idx="15216">
                  <c:v>15216</c:v>
                </c:pt>
                <c:pt idx="15217">
                  <c:v>15217</c:v>
                </c:pt>
                <c:pt idx="15218">
                  <c:v>15218</c:v>
                </c:pt>
                <c:pt idx="15219">
                  <c:v>15219</c:v>
                </c:pt>
                <c:pt idx="15220">
                  <c:v>15220</c:v>
                </c:pt>
                <c:pt idx="15221">
                  <c:v>15221</c:v>
                </c:pt>
                <c:pt idx="15222">
                  <c:v>15222</c:v>
                </c:pt>
                <c:pt idx="15223">
                  <c:v>15223</c:v>
                </c:pt>
                <c:pt idx="15224">
                  <c:v>15224</c:v>
                </c:pt>
                <c:pt idx="15225">
                  <c:v>15225</c:v>
                </c:pt>
                <c:pt idx="15226">
                  <c:v>15226</c:v>
                </c:pt>
                <c:pt idx="15227">
                  <c:v>15227</c:v>
                </c:pt>
                <c:pt idx="15228">
                  <c:v>15228</c:v>
                </c:pt>
                <c:pt idx="15229">
                  <c:v>15229</c:v>
                </c:pt>
                <c:pt idx="15230">
                  <c:v>15230</c:v>
                </c:pt>
                <c:pt idx="15231">
                  <c:v>15231</c:v>
                </c:pt>
                <c:pt idx="15232">
                  <c:v>15232</c:v>
                </c:pt>
                <c:pt idx="15233">
                  <c:v>15233</c:v>
                </c:pt>
                <c:pt idx="15234">
                  <c:v>15234</c:v>
                </c:pt>
                <c:pt idx="15235">
                  <c:v>15235</c:v>
                </c:pt>
                <c:pt idx="15236">
                  <c:v>15236</c:v>
                </c:pt>
                <c:pt idx="15237">
                  <c:v>15237</c:v>
                </c:pt>
                <c:pt idx="15238">
                  <c:v>15238</c:v>
                </c:pt>
                <c:pt idx="15239">
                  <c:v>15239</c:v>
                </c:pt>
                <c:pt idx="15240">
                  <c:v>15240</c:v>
                </c:pt>
                <c:pt idx="15241">
                  <c:v>15241</c:v>
                </c:pt>
                <c:pt idx="15242">
                  <c:v>15242</c:v>
                </c:pt>
                <c:pt idx="15243">
                  <c:v>15243</c:v>
                </c:pt>
                <c:pt idx="15244">
                  <c:v>15244</c:v>
                </c:pt>
                <c:pt idx="15245">
                  <c:v>15245</c:v>
                </c:pt>
                <c:pt idx="15246">
                  <c:v>15246</c:v>
                </c:pt>
                <c:pt idx="15247">
                  <c:v>15247</c:v>
                </c:pt>
                <c:pt idx="15248">
                  <c:v>15248</c:v>
                </c:pt>
                <c:pt idx="15249">
                  <c:v>15249</c:v>
                </c:pt>
                <c:pt idx="15250">
                  <c:v>15250</c:v>
                </c:pt>
                <c:pt idx="15251">
                  <c:v>15251</c:v>
                </c:pt>
                <c:pt idx="15252">
                  <c:v>15252</c:v>
                </c:pt>
                <c:pt idx="15253">
                  <c:v>15253</c:v>
                </c:pt>
                <c:pt idx="15254">
                  <c:v>15254</c:v>
                </c:pt>
                <c:pt idx="15255">
                  <c:v>15255</c:v>
                </c:pt>
                <c:pt idx="15256">
                  <c:v>15256</c:v>
                </c:pt>
                <c:pt idx="15257">
                  <c:v>15257</c:v>
                </c:pt>
                <c:pt idx="15258">
                  <c:v>15258</c:v>
                </c:pt>
                <c:pt idx="15259">
                  <c:v>15259</c:v>
                </c:pt>
                <c:pt idx="15260">
                  <c:v>15260</c:v>
                </c:pt>
                <c:pt idx="15261">
                  <c:v>15261</c:v>
                </c:pt>
                <c:pt idx="15262">
                  <c:v>15262</c:v>
                </c:pt>
                <c:pt idx="15263">
                  <c:v>15263</c:v>
                </c:pt>
                <c:pt idx="15264">
                  <c:v>15264</c:v>
                </c:pt>
                <c:pt idx="15265">
                  <c:v>15265</c:v>
                </c:pt>
                <c:pt idx="15266">
                  <c:v>15266</c:v>
                </c:pt>
                <c:pt idx="15267">
                  <c:v>15267</c:v>
                </c:pt>
                <c:pt idx="15268">
                  <c:v>15268</c:v>
                </c:pt>
                <c:pt idx="15269">
                  <c:v>15269</c:v>
                </c:pt>
                <c:pt idx="15270">
                  <c:v>15270</c:v>
                </c:pt>
                <c:pt idx="15271">
                  <c:v>15271</c:v>
                </c:pt>
                <c:pt idx="15272">
                  <c:v>15272</c:v>
                </c:pt>
                <c:pt idx="15273">
                  <c:v>15273</c:v>
                </c:pt>
                <c:pt idx="15274">
                  <c:v>15274</c:v>
                </c:pt>
                <c:pt idx="15275">
                  <c:v>15275</c:v>
                </c:pt>
                <c:pt idx="15276">
                  <c:v>15276</c:v>
                </c:pt>
                <c:pt idx="15277">
                  <c:v>15277</c:v>
                </c:pt>
                <c:pt idx="15278">
                  <c:v>15278</c:v>
                </c:pt>
                <c:pt idx="15279">
                  <c:v>15279</c:v>
                </c:pt>
                <c:pt idx="15280">
                  <c:v>15280</c:v>
                </c:pt>
                <c:pt idx="15281">
                  <c:v>15281</c:v>
                </c:pt>
                <c:pt idx="15282">
                  <c:v>15282</c:v>
                </c:pt>
                <c:pt idx="15283">
                  <c:v>15283</c:v>
                </c:pt>
                <c:pt idx="15284">
                  <c:v>15284</c:v>
                </c:pt>
                <c:pt idx="15285">
                  <c:v>15285</c:v>
                </c:pt>
                <c:pt idx="15286">
                  <c:v>15286</c:v>
                </c:pt>
                <c:pt idx="15287">
                  <c:v>15287</c:v>
                </c:pt>
                <c:pt idx="15288">
                  <c:v>15288</c:v>
                </c:pt>
                <c:pt idx="15289">
                  <c:v>15289</c:v>
                </c:pt>
                <c:pt idx="15290">
                  <c:v>15290</c:v>
                </c:pt>
                <c:pt idx="15291">
                  <c:v>15291</c:v>
                </c:pt>
                <c:pt idx="15292">
                  <c:v>15292</c:v>
                </c:pt>
                <c:pt idx="15293">
                  <c:v>15293</c:v>
                </c:pt>
                <c:pt idx="15294">
                  <c:v>15294</c:v>
                </c:pt>
                <c:pt idx="15295">
                  <c:v>15295</c:v>
                </c:pt>
                <c:pt idx="15296">
                  <c:v>15296</c:v>
                </c:pt>
                <c:pt idx="15297">
                  <c:v>15297</c:v>
                </c:pt>
                <c:pt idx="15298">
                  <c:v>15298</c:v>
                </c:pt>
                <c:pt idx="15299">
                  <c:v>15299</c:v>
                </c:pt>
                <c:pt idx="15300">
                  <c:v>15300</c:v>
                </c:pt>
                <c:pt idx="15301">
                  <c:v>15301</c:v>
                </c:pt>
                <c:pt idx="15302">
                  <c:v>15302</c:v>
                </c:pt>
                <c:pt idx="15303">
                  <c:v>15303</c:v>
                </c:pt>
                <c:pt idx="15304">
                  <c:v>15304</c:v>
                </c:pt>
                <c:pt idx="15305">
                  <c:v>15305</c:v>
                </c:pt>
                <c:pt idx="15306">
                  <c:v>15306</c:v>
                </c:pt>
                <c:pt idx="15307">
                  <c:v>15307</c:v>
                </c:pt>
                <c:pt idx="15308">
                  <c:v>15308</c:v>
                </c:pt>
                <c:pt idx="15309">
                  <c:v>15309</c:v>
                </c:pt>
                <c:pt idx="15310">
                  <c:v>15310</c:v>
                </c:pt>
                <c:pt idx="15311">
                  <c:v>15311</c:v>
                </c:pt>
                <c:pt idx="15312">
                  <c:v>15312</c:v>
                </c:pt>
                <c:pt idx="15313">
                  <c:v>15313</c:v>
                </c:pt>
                <c:pt idx="15314">
                  <c:v>15314</c:v>
                </c:pt>
                <c:pt idx="15315">
                  <c:v>15315</c:v>
                </c:pt>
                <c:pt idx="15316">
                  <c:v>15316</c:v>
                </c:pt>
                <c:pt idx="15317">
                  <c:v>15317</c:v>
                </c:pt>
                <c:pt idx="15318">
                  <c:v>15318</c:v>
                </c:pt>
                <c:pt idx="15319">
                  <c:v>15319</c:v>
                </c:pt>
                <c:pt idx="15320">
                  <c:v>15320</c:v>
                </c:pt>
                <c:pt idx="15321">
                  <c:v>15321</c:v>
                </c:pt>
                <c:pt idx="15322">
                  <c:v>15322</c:v>
                </c:pt>
                <c:pt idx="15323">
                  <c:v>15323</c:v>
                </c:pt>
                <c:pt idx="15324">
                  <c:v>15324</c:v>
                </c:pt>
                <c:pt idx="15325">
                  <c:v>15325</c:v>
                </c:pt>
                <c:pt idx="15326">
                  <c:v>15326</c:v>
                </c:pt>
                <c:pt idx="15327">
                  <c:v>15327</c:v>
                </c:pt>
                <c:pt idx="15328">
                  <c:v>15328</c:v>
                </c:pt>
                <c:pt idx="15329">
                  <c:v>15329</c:v>
                </c:pt>
                <c:pt idx="15330">
                  <c:v>15330</c:v>
                </c:pt>
                <c:pt idx="15331">
                  <c:v>15331</c:v>
                </c:pt>
                <c:pt idx="15332">
                  <c:v>15332</c:v>
                </c:pt>
                <c:pt idx="15333">
                  <c:v>15333</c:v>
                </c:pt>
                <c:pt idx="15334">
                  <c:v>15334</c:v>
                </c:pt>
                <c:pt idx="15335">
                  <c:v>15335</c:v>
                </c:pt>
                <c:pt idx="15336">
                  <c:v>15336</c:v>
                </c:pt>
                <c:pt idx="15337">
                  <c:v>15337</c:v>
                </c:pt>
                <c:pt idx="15338">
                  <c:v>15338</c:v>
                </c:pt>
                <c:pt idx="15339">
                  <c:v>15339</c:v>
                </c:pt>
                <c:pt idx="15340">
                  <c:v>15340</c:v>
                </c:pt>
                <c:pt idx="15341">
                  <c:v>15341</c:v>
                </c:pt>
                <c:pt idx="15342">
                  <c:v>15342</c:v>
                </c:pt>
                <c:pt idx="15343">
                  <c:v>15343</c:v>
                </c:pt>
                <c:pt idx="15344">
                  <c:v>15344</c:v>
                </c:pt>
                <c:pt idx="15345">
                  <c:v>15345</c:v>
                </c:pt>
                <c:pt idx="15346">
                  <c:v>15346</c:v>
                </c:pt>
                <c:pt idx="15347">
                  <c:v>15347</c:v>
                </c:pt>
                <c:pt idx="15348">
                  <c:v>15348</c:v>
                </c:pt>
                <c:pt idx="15349">
                  <c:v>15349</c:v>
                </c:pt>
                <c:pt idx="15350">
                  <c:v>15350</c:v>
                </c:pt>
                <c:pt idx="15351">
                  <c:v>15351</c:v>
                </c:pt>
                <c:pt idx="15352">
                  <c:v>15352</c:v>
                </c:pt>
                <c:pt idx="15353">
                  <c:v>15353</c:v>
                </c:pt>
                <c:pt idx="15354">
                  <c:v>15354</c:v>
                </c:pt>
                <c:pt idx="15355">
                  <c:v>15355</c:v>
                </c:pt>
                <c:pt idx="15356">
                  <c:v>15356</c:v>
                </c:pt>
                <c:pt idx="15357">
                  <c:v>15357</c:v>
                </c:pt>
                <c:pt idx="15358">
                  <c:v>15358</c:v>
                </c:pt>
                <c:pt idx="15359">
                  <c:v>15359</c:v>
                </c:pt>
                <c:pt idx="15360">
                  <c:v>15360</c:v>
                </c:pt>
                <c:pt idx="15361">
                  <c:v>15361</c:v>
                </c:pt>
                <c:pt idx="15362">
                  <c:v>15362</c:v>
                </c:pt>
                <c:pt idx="15363">
                  <c:v>15363</c:v>
                </c:pt>
                <c:pt idx="15364">
                  <c:v>15364</c:v>
                </c:pt>
                <c:pt idx="15365">
                  <c:v>15365</c:v>
                </c:pt>
                <c:pt idx="15366">
                  <c:v>15366</c:v>
                </c:pt>
                <c:pt idx="15367">
                  <c:v>15367</c:v>
                </c:pt>
                <c:pt idx="15368">
                  <c:v>15368</c:v>
                </c:pt>
                <c:pt idx="15369">
                  <c:v>15369</c:v>
                </c:pt>
                <c:pt idx="15370">
                  <c:v>15370</c:v>
                </c:pt>
                <c:pt idx="15371">
                  <c:v>15371</c:v>
                </c:pt>
                <c:pt idx="15372">
                  <c:v>15372</c:v>
                </c:pt>
                <c:pt idx="15373">
                  <c:v>15373</c:v>
                </c:pt>
                <c:pt idx="15374">
                  <c:v>15374</c:v>
                </c:pt>
                <c:pt idx="15375">
                  <c:v>15375</c:v>
                </c:pt>
                <c:pt idx="15376">
                  <c:v>15376</c:v>
                </c:pt>
                <c:pt idx="15377">
                  <c:v>15377</c:v>
                </c:pt>
                <c:pt idx="15378">
                  <c:v>15378</c:v>
                </c:pt>
                <c:pt idx="15379">
                  <c:v>15379</c:v>
                </c:pt>
                <c:pt idx="15380">
                  <c:v>15380</c:v>
                </c:pt>
                <c:pt idx="15381">
                  <c:v>15381</c:v>
                </c:pt>
                <c:pt idx="15382">
                  <c:v>15382</c:v>
                </c:pt>
                <c:pt idx="15383">
                  <c:v>15383</c:v>
                </c:pt>
                <c:pt idx="15384">
                  <c:v>15384</c:v>
                </c:pt>
                <c:pt idx="15385">
                  <c:v>15385</c:v>
                </c:pt>
                <c:pt idx="15386">
                  <c:v>15386</c:v>
                </c:pt>
                <c:pt idx="15387">
                  <c:v>15387</c:v>
                </c:pt>
                <c:pt idx="15388">
                  <c:v>15388</c:v>
                </c:pt>
                <c:pt idx="15389">
                  <c:v>15389</c:v>
                </c:pt>
                <c:pt idx="15390">
                  <c:v>15390</c:v>
                </c:pt>
                <c:pt idx="15391">
                  <c:v>15391</c:v>
                </c:pt>
                <c:pt idx="15392">
                  <c:v>15392</c:v>
                </c:pt>
                <c:pt idx="15393">
                  <c:v>15393</c:v>
                </c:pt>
                <c:pt idx="15394">
                  <c:v>15394</c:v>
                </c:pt>
                <c:pt idx="15395">
                  <c:v>15395</c:v>
                </c:pt>
                <c:pt idx="15396">
                  <c:v>15396</c:v>
                </c:pt>
                <c:pt idx="15397">
                  <c:v>15397</c:v>
                </c:pt>
                <c:pt idx="15398">
                  <c:v>15398</c:v>
                </c:pt>
                <c:pt idx="15399">
                  <c:v>15399</c:v>
                </c:pt>
                <c:pt idx="15400">
                  <c:v>15400</c:v>
                </c:pt>
                <c:pt idx="15401">
                  <c:v>15401</c:v>
                </c:pt>
                <c:pt idx="15402">
                  <c:v>15402</c:v>
                </c:pt>
                <c:pt idx="15403">
                  <c:v>15403</c:v>
                </c:pt>
                <c:pt idx="15404">
                  <c:v>15404</c:v>
                </c:pt>
                <c:pt idx="15405">
                  <c:v>15405</c:v>
                </c:pt>
                <c:pt idx="15406">
                  <c:v>15406</c:v>
                </c:pt>
                <c:pt idx="15407">
                  <c:v>15407</c:v>
                </c:pt>
                <c:pt idx="15408">
                  <c:v>15408</c:v>
                </c:pt>
                <c:pt idx="15409">
                  <c:v>15409</c:v>
                </c:pt>
                <c:pt idx="15410">
                  <c:v>15410</c:v>
                </c:pt>
                <c:pt idx="15411">
                  <c:v>15411</c:v>
                </c:pt>
                <c:pt idx="15412">
                  <c:v>15412</c:v>
                </c:pt>
                <c:pt idx="15413">
                  <c:v>15413</c:v>
                </c:pt>
                <c:pt idx="15414">
                  <c:v>15414</c:v>
                </c:pt>
                <c:pt idx="15415">
                  <c:v>15415</c:v>
                </c:pt>
                <c:pt idx="15416">
                  <c:v>15416</c:v>
                </c:pt>
                <c:pt idx="15417">
                  <c:v>15417</c:v>
                </c:pt>
                <c:pt idx="15418">
                  <c:v>15418</c:v>
                </c:pt>
                <c:pt idx="15419">
                  <c:v>15419</c:v>
                </c:pt>
                <c:pt idx="15420">
                  <c:v>15420</c:v>
                </c:pt>
                <c:pt idx="15421">
                  <c:v>15421</c:v>
                </c:pt>
                <c:pt idx="15422">
                  <c:v>15422</c:v>
                </c:pt>
                <c:pt idx="15423">
                  <c:v>15423</c:v>
                </c:pt>
                <c:pt idx="15424">
                  <c:v>15424</c:v>
                </c:pt>
                <c:pt idx="15425">
                  <c:v>15425</c:v>
                </c:pt>
                <c:pt idx="15426">
                  <c:v>15426</c:v>
                </c:pt>
                <c:pt idx="15427">
                  <c:v>15427</c:v>
                </c:pt>
                <c:pt idx="15428">
                  <c:v>15428</c:v>
                </c:pt>
                <c:pt idx="15429">
                  <c:v>15429</c:v>
                </c:pt>
                <c:pt idx="15430">
                  <c:v>15430</c:v>
                </c:pt>
                <c:pt idx="15431">
                  <c:v>15431</c:v>
                </c:pt>
                <c:pt idx="15432">
                  <c:v>15432</c:v>
                </c:pt>
                <c:pt idx="15433">
                  <c:v>15433</c:v>
                </c:pt>
                <c:pt idx="15434">
                  <c:v>15434</c:v>
                </c:pt>
                <c:pt idx="15435">
                  <c:v>15435</c:v>
                </c:pt>
                <c:pt idx="15436">
                  <c:v>15436</c:v>
                </c:pt>
                <c:pt idx="15437">
                  <c:v>15437</c:v>
                </c:pt>
                <c:pt idx="15438">
                  <c:v>15438</c:v>
                </c:pt>
                <c:pt idx="15439">
                  <c:v>15439</c:v>
                </c:pt>
                <c:pt idx="15440">
                  <c:v>15440</c:v>
                </c:pt>
                <c:pt idx="15441">
                  <c:v>15441</c:v>
                </c:pt>
                <c:pt idx="15442">
                  <c:v>15442</c:v>
                </c:pt>
                <c:pt idx="15443">
                  <c:v>15443</c:v>
                </c:pt>
                <c:pt idx="15444">
                  <c:v>15444</c:v>
                </c:pt>
                <c:pt idx="15445">
                  <c:v>15445</c:v>
                </c:pt>
                <c:pt idx="15446">
                  <c:v>15446</c:v>
                </c:pt>
                <c:pt idx="15447">
                  <c:v>15447</c:v>
                </c:pt>
                <c:pt idx="15448">
                  <c:v>15448</c:v>
                </c:pt>
                <c:pt idx="15449">
                  <c:v>15449</c:v>
                </c:pt>
                <c:pt idx="15450">
                  <c:v>15450</c:v>
                </c:pt>
                <c:pt idx="15451">
                  <c:v>15451</c:v>
                </c:pt>
                <c:pt idx="15452">
                  <c:v>15452</c:v>
                </c:pt>
                <c:pt idx="15453">
                  <c:v>15453</c:v>
                </c:pt>
                <c:pt idx="15454">
                  <c:v>15454</c:v>
                </c:pt>
                <c:pt idx="15455">
                  <c:v>15455</c:v>
                </c:pt>
                <c:pt idx="15456">
                  <c:v>15456</c:v>
                </c:pt>
                <c:pt idx="15457">
                  <c:v>15457</c:v>
                </c:pt>
                <c:pt idx="15458">
                  <c:v>15458</c:v>
                </c:pt>
                <c:pt idx="15459">
                  <c:v>15459</c:v>
                </c:pt>
                <c:pt idx="15460">
                  <c:v>15460</c:v>
                </c:pt>
                <c:pt idx="15461">
                  <c:v>15461</c:v>
                </c:pt>
                <c:pt idx="15462">
                  <c:v>15462</c:v>
                </c:pt>
                <c:pt idx="15463">
                  <c:v>15463</c:v>
                </c:pt>
                <c:pt idx="15464">
                  <c:v>15464</c:v>
                </c:pt>
                <c:pt idx="15465">
                  <c:v>15465</c:v>
                </c:pt>
                <c:pt idx="15466">
                  <c:v>15466</c:v>
                </c:pt>
                <c:pt idx="15467">
                  <c:v>15467</c:v>
                </c:pt>
                <c:pt idx="15468">
                  <c:v>15468</c:v>
                </c:pt>
                <c:pt idx="15469">
                  <c:v>15469</c:v>
                </c:pt>
                <c:pt idx="15470">
                  <c:v>15470</c:v>
                </c:pt>
                <c:pt idx="15471">
                  <c:v>15471</c:v>
                </c:pt>
                <c:pt idx="15472">
                  <c:v>15472</c:v>
                </c:pt>
                <c:pt idx="15473">
                  <c:v>15473</c:v>
                </c:pt>
                <c:pt idx="15474">
                  <c:v>15474</c:v>
                </c:pt>
                <c:pt idx="15475">
                  <c:v>15475</c:v>
                </c:pt>
                <c:pt idx="15476">
                  <c:v>15476</c:v>
                </c:pt>
                <c:pt idx="15477">
                  <c:v>15477</c:v>
                </c:pt>
                <c:pt idx="15478">
                  <c:v>15478</c:v>
                </c:pt>
                <c:pt idx="15479">
                  <c:v>15479</c:v>
                </c:pt>
                <c:pt idx="15480">
                  <c:v>15480</c:v>
                </c:pt>
                <c:pt idx="15481">
                  <c:v>15481</c:v>
                </c:pt>
                <c:pt idx="15482">
                  <c:v>15482</c:v>
                </c:pt>
                <c:pt idx="15483">
                  <c:v>15483</c:v>
                </c:pt>
                <c:pt idx="15484">
                  <c:v>15484</c:v>
                </c:pt>
                <c:pt idx="15485">
                  <c:v>15485</c:v>
                </c:pt>
                <c:pt idx="15486">
                  <c:v>15486</c:v>
                </c:pt>
                <c:pt idx="15487">
                  <c:v>15487</c:v>
                </c:pt>
                <c:pt idx="15488">
                  <c:v>15488</c:v>
                </c:pt>
                <c:pt idx="15489">
                  <c:v>15489</c:v>
                </c:pt>
                <c:pt idx="15490">
                  <c:v>15490</c:v>
                </c:pt>
                <c:pt idx="15491">
                  <c:v>15491</c:v>
                </c:pt>
                <c:pt idx="15492">
                  <c:v>15492</c:v>
                </c:pt>
                <c:pt idx="15493">
                  <c:v>15493</c:v>
                </c:pt>
                <c:pt idx="15494">
                  <c:v>15494</c:v>
                </c:pt>
                <c:pt idx="15495">
                  <c:v>15495</c:v>
                </c:pt>
                <c:pt idx="15496">
                  <c:v>15496</c:v>
                </c:pt>
                <c:pt idx="15497">
                  <c:v>15497</c:v>
                </c:pt>
                <c:pt idx="15498">
                  <c:v>15498</c:v>
                </c:pt>
                <c:pt idx="15499">
                  <c:v>15499</c:v>
                </c:pt>
                <c:pt idx="15500">
                  <c:v>15500</c:v>
                </c:pt>
                <c:pt idx="15501">
                  <c:v>15501</c:v>
                </c:pt>
                <c:pt idx="15502">
                  <c:v>15502</c:v>
                </c:pt>
                <c:pt idx="15503">
                  <c:v>15503</c:v>
                </c:pt>
                <c:pt idx="15504">
                  <c:v>15504</c:v>
                </c:pt>
                <c:pt idx="15505">
                  <c:v>15505</c:v>
                </c:pt>
                <c:pt idx="15506">
                  <c:v>15506</c:v>
                </c:pt>
                <c:pt idx="15507">
                  <c:v>15507</c:v>
                </c:pt>
                <c:pt idx="15508">
                  <c:v>15508</c:v>
                </c:pt>
                <c:pt idx="15509">
                  <c:v>15509</c:v>
                </c:pt>
                <c:pt idx="15510">
                  <c:v>15510</c:v>
                </c:pt>
                <c:pt idx="15511">
                  <c:v>15511</c:v>
                </c:pt>
                <c:pt idx="15512">
                  <c:v>15512</c:v>
                </c:pt>
                <c:pt idx="15513">
                  <c:v>15513</c:v>
                </c:pt>
                <c:pt idx="15514">
                  <c:v>15514</c:v>
                </c:pt>
                <c:pt idx="15515">
                  <c:v>15515</c:v>
                </c:pt>
                <c:pt idx="15516">
                  <c:v>15516</c:v>
                </c:pt>
                <c:pt idx="15517">
                  <c:v>15517</c:v>
                </c:pt>
                <c:pt idx="15518">
                  <c:v>15518</c:v>
                </c:pt>
                <c:pt idx="15519">
                  <c:v>15519</c:v>
                </c:pt>
                <c:pt idx="15520">
                  <c:v>15520</c:v>
                </c:pt>
                <c:pt idx="15521">
                  <c:v>15521</c:v>
                </c:pt>
                <c:pt idx="15522">
                  <c:v>15522</c:v>
                </c:pt>
                <c:pt idx="15523">
                  <c:v>15523</c:v>
                </c:pt>
                <c:pt idx="15524">
                  <c:v>15524</c:v>
                </c:pt>
                <c:pt idx="15525">
                  <c:v>15525</c:v>
                </c:pt>
                <c:pt idx="15526">
                  <c:v>15526</c:v>
                </c:pt>
                <c:pt idx="15527">
                  <c:v>15527</c:v>
                </c:pt>
                <c:pt idx="15528">
                  <c:v>15528</c:v>
                </c:pt>
                <c:pt idx="15529">
                  <c:v>15529</c:v>
                </c:pt>
                <c:pt idx="15530">
                  <c:v>15530</c:v>
                </c:pt>
                <c:pt idx="15531">
                  <c:v>15531</c:v>
                </c:pt>
                <c:pt idx="15532">
                  <c:v>15532</c:v>
                </c:pt>
                <c:pt idx="15533">
                  <c:v>15533</c:v>
                </c:pt>
                <c:pt idx="15534">
                  <c:v>15534</c:v>
                </c:pt>
                <c:pt idx="15535">
                  <c:v>15535</c:v>
                </c:pt>
                <c:pt idx="15536">
                  <c:v>15536</c:v>
                </c:pt>
                <c:pt idx="15537">
                  <c:v>15537</c:v>
                </c:pt>
                <c:pt idx="15538">
                  <c:v>15538</c:v>
                </c:pt>
                <c:pt idx="15539">
                  <c:v>15539</c:v>
                </c:pt>
                <c:pt idx="15540">
                  <c:v>15540</c:v>
                </c:pt>
                <c:pt idx="15541">
                  <c:v>15541</c:v>
                </c:pt>
                <c:pt idx="15542">
                  <c:v>15542</c:v>
                </c:pt>
                <c:pt idx="15543">
                  <c:v>15543</c:v>
                </c:pt>
                <c:pt idx="15544">
                  <c:v>15544</c:v>
                </c:pt>
                <c:pt idx="15545">
                  <c:v>15545</c:v>
                </c:pt>
                <c:pt idx="15546">
                  <c:v>15546</c:v>
                </c:pt>
                <c:pt idx="15547">
                  <c:v>15547</c:v>
                </c:pt>
                <c:pt idx="15548">
                  <c:v>15548</c:v>
                </c:pt>
                <c:pt idx="15549">
                  <c:v>15549</c:v>
                </c:pt>
                <c:pt idx="15550">
                  <c:v>15550</c:v>
                </c:pt>
                <c:pt idx="15551">
                  <c:v>15551</c:v>
                </c:pt>
                <c:pt idx="15552">
                  <c:v>15552</c:v>
                </c:pt>
                <c:pt idx="15553">
                  <c:v>15553</c:v>
                </c:pt>
                <c:pt idx="15554">
                  <c:v>15554</c:v>
                </c:pt>
                <c:pt idx="15555">
                  <c:v>15555</c:v>
                </c:pt>
                <c:pt idx="15556">
                  <c:v>15556</c:v>
                </c:pt>
                <c:pt idx="15557">
                  <c:v>15557</c:v>
                </c:pt>
                <c:pt idx="15558">
                  <c:v>15558</c:v>
                </c:pt>
                <c:pt idx="15559">
                  <c:v>15559</c:v>
                </c:pt>
                <c:pt idx="15560">
                  <c:v>15560</c:v>
                </c:pt>
                <c:pt idx="15561">
                  <c:v>15561</c:v>
                </c:pt>
                <c:pt idx="15562">
                  <c:v>15562</c:v>
                </c:pt>
                <c:pt idx="15563">
                  <c:v>15563</c:v>
                </c:pt>
                <c:pt idx="15564">
                  <c:v>15564</c:v>
                </c:pt>
                <c:pt idx="15565">
                  <c:v>15565</c:v>
                </c:pt>
                <c:pt idx="15566">
                  <c:v>15566</c:v>
                </c:pt>
                <c:pt idx="15567">
                  <c:v>15567</c:v>
                </c:pt>
                <c:pt idx="15568">
                  <c:v>15568</c:v>
                </c:pt>
                <c:pt idx="15569">
                  <c:v>15569</c:v>
                </c:pt>
                <c:pt idx="15570">
                  <c:v>15570</c:v>
                </c:pt>
                <c:pt idx="15571">
                  <c:v>15571</c:v>
                </c:pt>
                <c:pt idx="15572">
                  <c:v>15572</c:v>
                </c:pt>
                <c:pt idx="15573">
                  <c:v>15573</c:v>
                </c:pt>
                <c:pt idx="15574">
                  <c:v>15574</c:v>
                </c:pt>
                <c:pt idx="15575">
                  <c:v>15575</c:v>
                </c:pt>
                <c:pt idx="15576">
                  <c:v>15576</c:v>
                </c:pt>
                <c:pt idx="15577">
                  <c:v>15577</c:v>
                </c:pt>
                <c:pt idx="15578">
                  <c:v>15578</c:v>
                </c:pt>
                <c:pt idx="15579">
                  <c:v>15579</c:v>
                </c:pt>
                <c:pt idx="15580">
                  <c:v>15580</c:v>
                </c:pt>
                <c:pt idx="15581">
                  <c:v>15581</c:v>
                </c:pt>
                <c:pt idx="15582">
                  <c:v>15582</c:v>
                </c:pt>
                <c:pt idx="15583">
                  <c:v>15583</c:v>
                </c:pt>
                <c:pt idx="15584">
                  <c:v>15584</c:v>
                </c:pt>
                <c:pt idx="15585">
                  <c:v>15585</c:v>
                </c:pt>
                <c:pt idx="15586">
                  <c:v>15586</c:v>
                </c:pt>
                <c:pt idx="15587">
                  <c:v>15587</c:v>
                </c:pt>
                <c:pt idx="15588">
                  <c:v>15588</c:v>
                </c:pt>
                <c:pt idx="15589">
                  <c:v>15589</c:v>
                </c:pt>
                <c:pt idx="15590">
                  <c:v>15590</c:v>
                </c:pt>
                <c:pt idx="15591">
                  <c:v>15591</c:v>
                </c:pt>
                <c:pt idx="15592">
                  <c:v>15592</c:v>
                </c:pt>
                <c:pt idx="15593">
                  <c:v>15593</c:v>
                </c:pt>
                <c:pt idx="15594">
                  <c:v>15594</c:v>
                </c:pt>
                <c:pt idx="15595">
                  <c:v>15595</c:v>
                </c:pt>
                <c:pt idx="15596">
                  <c:v>15596</c:v>
                </c:pt>
                <c:pt idx="15597">
                  <c:v>15597</c:v>
                </c:pt>
                <c:pt idx="15598">
                  <c:v>15598</c:v>
                </c:pt>
                <c:pt idx="15599">
                  <c:v>15599</c:v>
                </c:pt>
                <c:pt idx="15600">
                  <c:v>15600</c:v>
                </c:pt>
                <c:pt idx="15601">
                  <c:v>15601</c:v>
                </c:pt>
                <c:pt idx="15602">
                  <c:v>15602</c:v>
                </c:pt>
                <c:pt idx="15603">
                  <c:v>15603</c:v>
                </c:pt>
                <c:pt idx="15604">
                  <c:v>15604</c:v>
                </c:pt>
                <c:pt idx="15605">
                  <c:v>15605</c:v>
                </c:pt>
                <c:pt idx="15606">
                  <c:v>15606</c:v>
                </c:pt>
                <c:pt idx="15607">
                  <c:v>15607</c:v>
                </c:pt>
                <c:pt idx="15608">
                  <c:v>15608</c:v>
                </c:pt>
                <c:pt idx="15609">
                  <c:v>15609</c:v>
                </c:pt>
                <c:pt idx="15610">
                  <c:v>15610</c:v>
                </c:pt>
                <c:pt idx="15611">
                  <c:v>15611</c:v>
                </c:pt>
                <c:pt idx="15612">
                  <c:v>15612</c:v>
                </c:pt>
                <c:pt idx="15613">
                  <c:v>15613</c:v>
                </c:pt>
                <c:pt idx="15614">
                  <c:v>15614</c:v>
                </c:pt>
                <c:pt idx="15615">
                  <c:v>15615</c:v>
                </c:pt>
                <c:pt idx="15616">
                  <c:v>15616</c:v>
                </c:pt>
                <c:pt idx="15617">
                  <c:v>15617</c:v>
                </c:pt>
                <c:pt idx="15618">
                  <c:v>15618</c:v>
                </c:pt>
                <c:pt idx="15619">
                  <c:v>15619</c:v>
                </c:pt>
                <c:pt idx="15620">
                  <c:v>15620</c:v>
                </c:pt>
                <c:pt idx="15621">
                  <c:v>15621</c:v>
                </c:pt>
                <c:pt idx="15622">
                  <c:v>15622</c:v>
                </c:pt>
                <c:pt idx="15623">
                  <c:v>15623</c:v>
                </c:pt>
                <c:pt idx="15624">
                  <c:v>15624</c:v>
                </c:pt>
                <c:pt idx="15625">
                  <c:v>15625</c:v>
                </c:pt>
                <c:pt idx="15626">
                  <c:v>15626</c:v>
                </c:pt>
                <c:pt idx="15627">
                  <c:v>15627</c:v>
                </c:pt>
                <c:pt idx="15628">
                  <c:v>15628</c:v>
                </c:pt>
                <c:pt idx="15629">
                  <c:v>15629</c:v>
                </c:pt>
                <c:pt idx="15630">
                  <c:v>15630</c:v>
                </c:pt>
                <c:pt idx="15631">
                  <c:v>15631</c:v>
                </c:pt>
                <c:pt idx="15632">
                  <c:v>15632</c:v>
                </c:pt>
                <c:pt idx="15633">
                  <c:v>15633</c:v>
                </c:pt>
                <c:pt idx="15634">
                  <c:v>15634</c:v>
                </c:pt>
                <c:pt idx="15635">
                  <c:v>15635</c:v>
                </c:pt>
                <c:pt idx="15636">
                  <c:v>15636</c:v>
                </c:pt>
                <c:pt idx="15637">
                  <c:v>15637</c:v>
                </c:pt>
                <c:pt idx="15638">
                  <c:v>15638</c:v>
                </c:pt>
                <c:pt idx="15639">
                  <c:v>15639</c:v>
                </c:pt>
                <c:pt idx="15640">
                  <c:v>15640</c:v>
                </c:pt>
                <c:pt idx="15641">
                  <c:v>15641</c:v>
                </c:pt>
                <c:pt idx="15642">
                  <c:v>15642</c:v>
                </c:pt>
                <c:pt idx="15643">
                  <c:v>15643</c:v>
                </c:pt>
                <c:pt idx="15644">
                  <c:v>15644</c:v>
                </c:pt>
                <c:pt idx="15645">
                  <c:v>15645</c:v>
                </c:pt>
                <c:pt idx="15646">
                  <c:v>15646</c:v>
                </c:pt>
                <c:pt idx="15647">
                  <c:v>15647</c:v>
                </c:pt>
                <c:pt idx="15648">
                  <c:v>15648</c:v>
                </c:pt>
                <c:pt idx="15649">
                  <c:v>15649</c:v>
                </c:pt>
                <c:pt idx="15650">
                  <c:v>15650</c:v>
                </c:pt>
                <c:pt idx="15651">
                  <c:v>15651</c:v>
                </c:pt>
                <c:pt idx="15652">
                  <c:v>15652</c:v>
                </c:pt>
                <c:pt idx="15653">
                  <c:v>15653</c:v>
                </c:pt>
                <c:pt idx="15654">
                  <c:v>15654</c:v>
                </c:pt>
                <c:pt idx="15655">
                  <c:v>15655</c:v>
                </c:pt>
                <c:pt idx="15656">
                  <c:v>15656</c:v>
                </c:pt>
                <c:pt idx="15657">
                  <c:v>15657</c:v>
                </c:pt>
                <c:pt idx="15658">
                  <c:v>15658</c:v>
                </c:pt>
                <c:pt idx="15659">
                  <c:v>15659</c:v>
                </c:pt>
                <c:pt idx="15660">
                  <c:v>15660</c:v>
                </c:pt>
                <c:pt idx="15661">
                  <c:v>15661</c:v>
                </c:pt>
                <c:pt idx="15662">
                  <c:v>15662</c:v>
                </c:pt>
                <c:pt idx="15663">
                  <c:v>15663</c:v>
                </c:pt>
                <c:pt idx="15664">
                  <c:v>15664</c:v>
                </c:pt>
                <c:pt idx="15665">
                  <c:v>15665</c:v>
                </c:pt>
                <c:pt idx="15666">
                  <c:v>15666</c:v>
                </c:pt>
                <c:pt idx="15667">
                  <c:v>15667</c:v>
                </c:pt>
                <c:pt idx="15668">
                  <c:v>15668</c:v>
                </c:pt>
                <c:pt idx="15669">
                  <c:v>15669</c:v>
                </c:pt>
                <c:pt idx="15670">
                  <c:v>15670</c:v>
                </c:pt>
                <c:pt idx="15671">
                  <c:v>15671</c:v>
                </c:pt>
                <c:pt idx="15672">
                  <c:v>15672</c:v>
                </c:pt>
                <c:pt idx="15673">
                  <c:v>15673</c:v>
                </c:pt>
                <c:pt idx="15674">
                  <c:v>15674</c:v>
                </c:pt>
                <c:pt idx="15675">
                  <c:v>15675</c:v>
                </c:pt>
                <c:pt idx="15676">
                  <c:v>15676</c:v>
                </c:pt>
                <c:pt idx="15677">
                  <c:v>15677</c:v>
                </c:pt>
                <c:pt idx="15678">
                  <c:v>15678</c:v>
                </c:pt>
                <c:pt idx="15679">
                  <c:v>15679</c:v>
                </c:pt>
                <c:pt idx="15680">
                  <c:v>15680</c:v>
                </c:pt>
                <c:pt idx="15681">
                  <c:v>15681</c:v>
                </c:pt>
                <c:pt idx="15682">
                  <c:v>15682</c:v>
                </c:pt>
                <c:pt idx="15683">
                  <c:v>15683</c:v>
                </c:pt>
                <c:pt idx="15684">
                  <c:v>15684</c:v>
                </c:pt>
                <c:pt idx="15685">
                  <c:v>15685</c:v>
                </c:pt>
                <c:pt idx="15686">
                  <c:v>15686</c:v>
                </c:pt>
                <c:pt idx="15687">
                  <c:v>15687</c:v>
                </c:pt>
                <c:pt idx="15688">
                  <c:v>15688</c:v>
                </c:pt>
                <c:pt idx="15689">
                  <c:v>15689</c:v>
                </c:pt>
                <c:pt idx="15690">
                  <c:v>15690</c:v>
                </c:pt>
                <c:pt idx="15691">
                  <c:v>15691</c:v>
                </c:pt>
                <c:pt idx="15692">
                  <c:v>15692</c:v>
                </c:pt>
                <c:pt idx="15693">
                  <c:v>15693</c:v>
                </c:pt>
                <c:pt idx="15694">
                  <c:v>15694</c:v>
                </c:pt>
                <c:pt idx="15695">
                  <c:v>15695</c:v>
                </c:pt>
                <c:pt idx="15696">
                  <c:v>15696</c:v>
                </c:pt>
                <c:pt idx="15697">
                  <c:v>15697</c:v>
                </c:pt>
                <c:pt idx="15698">
                  <c:v>15698</c:v>
                </c:pt>
                <c:pt idx="15699">
                  <c:v>15699</c:v>
                </c:pt>
                <c:pt idx="15700">
                  <c:v>15700</c:v>
                </c:pt>
                <c:pt idx="15701">
                  <c:v>15701</c:v>
                </c:pt>
                <c:pt idx="15702">
                  <c:v>15702</c:v>
                </c:pt>
                <c:pt idx="15703">
                  <c:v>15703</c:v>
                </c:pt>
                <c:pt idx="15704">
                  <c:v>15704</c:v>
                </c:pt>
                <c:pt idx="15705">
                  <c:v>15705</c:v>
                </c:pt>
                <c:pt idx="15706">
                  <c:v>15706</c:v>
                </c:pt>
                <c:pt idx="15707">
                  <c:v>15707</c:v>
                </c:pt>
                <c:pt idx="15708">
                  <c:v>15708</c:v>
                </c:pt>
                <c:pt idx="15709">
                  <c:v>15709</c:v>
                </c:pt>
                <c:pt idx="15710">
                  <c:v>15710</c:v>
                </c:pt>
                <c:pt idx="15711">
                  <c:v>15711</c:v>
                </c:pt>
                <c:pt idx="15712">
                  <c:v>15712</c:v>
                </c:pt>
                <c:pt idx="15713">
                  <c:v>15713</c:v>
                </c:pt>
                <c:pt idx="15714">
                  <c:v>15714</c:v>
                </c:pt>
                <c:pt idx="15715">
                  <c:v>15715</c:v>
                </c:pt>
                <c:pt idx="15716">
                  <c:v>15716</c:v>
                </c:pt>
                <c:pt idx="15717">
                  <c:v>15717</c:v>
                </c:pt>
                <c:pt idx="15718">
                  <c:v>15718</c:v>
                </c:pt>
                <c:pt idx="15719">
                  <c:v>15719</c:v>
                </c:pt>
                <c:pt idx="15720">
                  <c:v>15720</c:v>
                </c:pt>
                <c:pt idx="15721">
                  <c:v>15721</c:v>
                </c:pt>
                <c:pt idx="15722">
                  <c:v>15722</c:v>
                </c:pt>
                <c:pt idx="15723">
                  <c:v>15723</c:v>
                </c:pt>
                <c:pt idx="15724">
                  <c:v>15724</c:v>
                </c:pt>
                <c:pt idx="15725">
                  <c:v>15725</c:v>
                </c:pt>
                <c:pt idx="15726">
                  <c:v>15726</c:v>
                </c:pt>
                <c:pt idx="15727">
                  <c:v>15727</c:v>
                </c:pt>
                <c:pt idx="15728">
                  <c:v>15728</c:v>
                </c:pt>
                <c:pt idx="15729">
                  <c:v>15729</c:v>
                </c:pt>
                <c:pt idx="15730">
                  <c:v>15730</c:v>
                </c:pt>
                <c:pt idx="15731">
                  <c:v>15731</c:v>
                </c:pt>
                <c:pt idx="15732">
                  <c:v>15732</c:v>
                </c:pt>
                <c:pt idx="15733">
                  <c:v>15733</c:v>
                </c:pt>
                <c:pt idx="15734">
                  <c:v>15734</c:v>
                </c:pt>
                <c:pt idx="15735">
                  <c:v>15735</c:v>
                </c:pt>
                <c:pt idx="15736">
                  <c:v>15736</c:v>
                </c:pt>
                <c:pt idx="15737">
                  <c:v>15737</c:v>
                </c:pt>
                <c:pt idx="15738">
                  <c:v>15738</c:v>
                </c:pt>
                <c:pt idx="15739">
                  <c:v>15739</c:v>
                </c:pt>
                <c:pt idx="15740">
                  <c:v>15740</c:v>
                </c:pt>
                <c:pt idx="15741">
                  <c:v>15741</c:v>
                </c:pt>
                <c:pt idx="15742">
                  <c:v>15742</c:v>
                </c:pt>
                <c:pt idx="15743">
                  <c:v>15743</c:v>
                </c:pt>
                <c:pt idx="15744">
                  <c:v>15744</c:v>
                </c:pt>
                <c:pt idx="15745">
                  <c:v>15745</c:v>
                </c:pt>
                <c:pt idx="15746">
                  <c:v>15746</c:v>
                </c:pt>
                <c:pt idx="15747">
                  <c:v>15747</c:v>
                </c:pt>
                <c:pt idx="15748">
                  <c:v>15748</c:v>
                </c:pt>
                <c:pt idx="15749">
                  <c:v>15749</c:v>
                </c:pt>
                <c:pt idx="15750">
                  <c:v>15750</c:v>
                </c:pt>
                <c:pt idx="15751">
                  <c:v>15751</c:v>
                </c:pt>
                <c:pt idx="15752">
                  <c:v>15752</c:v>
                </c:pt>
                <c:pt idx="15753">
                  <c:v>15753</c:v>
                </c:pt>
                <c:pt idx="15754">
                  <c:v>15754</c:v>
                </c:pt>
                <c:pt idx="15755">
                  <c:v>15755</c:v>
                </c:pt>
                <c:pt idx="15756">
                  <c:v>15756</c:v>
                </c:pt>
                <c:pt idx="15757">
                  <c:v>15757</c:v>
                </c:pt>
                <c:pt idx="15758">
                  <c:v>15758</c:v>
                </c:pt>
                <c:pt idx="15759">
                  <c:v>15759</c:v>
                </c:pt>
                <c:pt idx="15760">
                  <c:v>15760</c:v>
                </c:pt>
                <c:pt idx="15761">
                  <c:v>15761</c:v>
                </c:pt>
                <c:pt idx="15762">
                  <c:v>15762</c:v>
                </c:pt>
                <c:pt idx="15763">
                  <c:v>15763</c:v>
                </c:pt>
                <c:pt idx="15764">
                  <c:v>15764</c:v>
                </c:pt>
                <c:pt idx="15765">
                  <c:v>15765</c:v>
                </c:pt>
                <c:pt idx="15766">
                  <c:v>15766</c:v>
                </c:pt>
                <c:pt idx="15767">
                  <c:v>15767</c:v>
                </c:pt>
                <c:pt idx="15768">
                  <c:v>15768</c:v>
                </c:pt>
                <c:pt idx="15769">
                  <c:v>15769</c:v>
                </c:pt>
                <c:pt idx="15770">
                  <c:v>15770</c:v>
                </c:pt>
                <c:pt idx="15771">
                  <c:v>15771</c:v>
                </c:pt>
                <c:pt idx="15772">
                  <c:v>15772</c:v>
                </c:pt>
                <c:pt idx="15773">
                  <c:v>15773</c:v>
                </c:pt>
                <c:pt idx="15774">
                  <c:v>15774</c:v>
                </c:pt>
                <c:pt idx="15775">
                  <c:v>15775</c:v>
                </c:pt>
                <c:pt idx="15776">
                  <c:v>15776</c:v>
                </c:pt>
                <c:pt idx="15777">
                  <c:v>15777</c:v>
                </c:pt>
                <c:pt idx="15778">
                  <c:v>15778</c:v>
                </c:pt>
                <c:pt idx="15779">
                  <c:v>15779</c:v>
                </c:pt>
                <c:pt idx="15780">
                  <c:v>15780</c:v>
                </c:pt>
                <c:pt idx="15781">
                  <c:v>15781</c:v>
                </c:pt>
                <c:pt idx="15782">
                  <c:v>15782</c:v>
                </c:pt>
                <c:pt idx="15783">
                  <c:v>15783</c:v>
                </c:pt>
                <c:pt idx="15784">
                  <c:v>15784</c:v>
                </c:pt>
                <c:pt idx="15785">
                  <c:v>15785</c:v>
                </c:pt>
                <c:pt idx="15786">
                  <c:v>15786</c:v>
                </c:pt>
                <c:pt idx="15787">
                  <c:v>15787</c:v>
                </c:pt>
                <c:pt idx="15788">
                  <c:v>15788</c:v>
                </c:pt>
                <c:pt idx="15789">
                  <c:v>15789</c:v>
                </c:pt>
                <c:pt idx="15790">
                  <c:v>15790</c:v>
                </c:pt>
                <c:pt idx="15791">
                  <c:v>15791</c:v>
                </c:pt>
                <c:pt idx="15792">
                  <c:v>15792</c:v>
                </c:pt>
                <c:pt idx="15793">
                  <c:v>15793</c:v>
                </c:pt>
                <c:pt idx="15794">
                  <c:v>15794</c:v>
                </c:pt>
                <c:pt idx="15795">
                  <c:v>15795</c:v>
                </c:pt>
                <c:pt idx="15796">
                  <c:v>15796</c:v>
                </c:pt>
                <c:pt idx="15797">
                  <c:v>15797</c:v>
                </c:pt>
                <c:pt idx="15798">
                  <c:v>15798</c:v>
                </c:pt>
                <c:pt idx="15799">
                  <c:v>15799</c:v>
                </c:pt>
                <c:pt idx="15800">
                  <c:v>15800</c:v>
                </c:pt>
                <c:pt idx="15801">
                  <c:v>15801</c:v>
                </c:pt>
                <c:pt idx="15802">
                  <c:v>15802</c:v>
                </c:pt>
                <c:pt idx="15803">
                  <c:v>15803</c:v>
                </c:pt>
                <c:pt idx="15804">
                  <c:v>15804</c:v>
                </c:pt>
                <c:pt idx="15805">
                  <c:v>15805</c:v>
                </c:pt>
                <c:pt idx="15806">
                  <c:v>15806</c:v>
                </c:pt>
                <c:pt idx="15807">
                  <c:v>15807</c:v>
                </c:pt>
                <c:pt idx="15808">
                  <c:v>15808</c:v>
                </c:pt>
                <c:pt idx="15809">
                  <c:v>15809</c:v>
                </c:pt>
                <c:pt idx="15810">
                  <c:v>15810</c:v>
                </c:pt>
                <c:pt idx="15811">
                  <c:v>15811</c:v>
                </c:pt>
                <c:pt idx="15812">
                  <c:v>15812</c:v>
                </c:pt>
                <c:pt idx="15813">
                  <c:v>15813</c:v>
                </c:pt>
                <c:pt idx="15814">
                  <c:v>15814</c:v>
                </c:pt>
                <c:pt idx="15815">
                  <c:v>15815</c:v>
                </c:pt>
                <c:pt idx="15816">
                  <c:v>15816</c:v>
                </c:pt>
                <c:pt idx="15817">
                  <c:v>15817</c:v>
                </c:pt>
                <c:pt idx="15818">
                  <c:v>15818</c:v>
                </c:pt>
                <c:pt idx="15819">
                  <c:v>15819</c:v>
                </c:pt>
                <c:pt idx="15820">
                  <c:v>15820</c:v>
                </c:pt>
                <c:pt idx="15821">
                  <c:v>15821</c:v>
                </c:pt>
                <c:pt idx="15822">
                  <c:v>15822</c:v>
                </c:pt>
                <c:pt idx="15823">
                  <c:v>15823</c:v>
                </c:pt>
                <c:pt idx="15824">
                  <c:v>15824</c:v>
                </c:pt>
                <c:pt idx="15825">
                  <c:v>15825</c:v>
                </c:pt>
                <c:pt idx="15826">
                  <c:v>15826</c:v>
                </c:pt>
                <c:pt idx="15827">
                  <c:v>15827</c:v>
                </c:pt>
                <c:pt idx="15828">
                  <c:v>15828</c:v>
                </c:pt>
                <c:pt idx="15829">
                  <c:v>15829</c:v>
                </c:pt>
                <c:pt idx="15830">
                  <c:v>15830</c:v>
                </c:pt>
                <c:pt idx="15831">
                  <c:v>15831</c:v>
                </c:pt>
                <c:pt idx="15832">
                  <c:v>15832</c:v>
                </c:pt>
                <c:pt idx="15833">
                  <c:v>15833</c:v>
                </c:pt>
                <c:pt idx="15834">
                  <c:v>15834</c:v>
                </c:pt>
                <c:pt idx="15835">
                  <c:v>15835</c:v>
                </c:pt>
                <c:pt idx="15836">
                  <c:v>15836</c:v>
                </c:pt>
                <c:pt idx="15837">
                  <c:v>15837</c:v>
                </c:pt>
                <c:pt idx="15838">
                  <c:v>15838</c:v>
                </c:pt>
                <c:pt idx="15839">
                  <c:v>15839</c:v>
                </c:pt>
                <c:pt idx="15840">
                  <c:v>15840</c:v>
                </c:pt>
                <c:pt idx="15841">
                  <c:v>15841</c:v>
                </c:pt>
                <c:pt idx="15842">
                  <c:v>15842</c:v>
                </c:pt>
                <c:pt idx="15843">
                  <c:v>15843</c:v>
                </c:pt>
                <c:pt idx="15844">
                  <c:v>15844</c:v>
                </c:pt>
                <c:pt idx="15845">
                  <c:v>15845</c:v>
                </c:pt>
                <c:pt idx="15846">
                  <c:v>15846</c:v>
                </c:pt>
                <c:pt idx="15847">
                  <c:v>15847</c:v>
                </c:pt>
                <c:pt idx="15848">
                  <c:v>15848</c:v>
                </c:pt>
                <c:pt idx="15849">
                  <c:v>15849</c:v>
                </c:pt>
                <c:pt idx="15850">
                  <c:v>15850</c:v>
                </c:pt>
                <c:pt idx="15851">
                  <c:v>15851</c:v>
                </c:pt>
                <c:pt idx="15852">
                  <c:v>15852</c:v>
                </c:pt>
                <c:pt idx="15853">
                  <c:v>15853</c:v>
                </c:pt>
                <c:pt idx="15854">
                  <c:v>15854</c:v>
                </c:pt>
                <c:pt idx="15855">
                  <c:v>15855</c:v>
                </c:pt>
                <c:pt idx="15856">
                  <c:v>15856</c:v>
                </c:pt>
                <c:pt idx="15857">
                  <c:v>15857</c:v>
                </c:pt>
                <c:pt idx="15858">
                  <c:v>15858</c:v>
                </c:pt>
                <c:pt idx="15859">
                  <c:v>15859</c:v>
                </c:pt>
                <c:pt idx="15860">
                  <c:v>15860</c:v>
                </c:pt>
                <c:pt idx="15861">
                  <c:v>15861</c:v>
                </c:pt>
                <c:pt idx="15862">
                  <c:v>15862</c:v>
                </c:pt>
                <c:pt idx="15863">
                  <c:v>15863</c:v>
                </c:pt>
                <c:pt idx="15864">
                  <c:v>15864</c:v>
                </c:pt>
                <c:pt idx="15865">
                  <c:v>15865</c:v>
                </c:pt>
                <c:pt idx="15866">
                  <c:v>15866</c:v>
                </c:pt>
                <c:pt idx="15867">
                  <c:v>15867</c:v>
                </c:pt>
                <c:pt idx="15868">
                  <c:v>15868</c:v>
                </c:pt>
                <c:pt idx="15869">
                  <c:v>15869</c:v>
                </c:pt>
                <c:pt idx="15870">
                  <c:v>15870</c:v>
                </c:pt>
                <c:pt idx="15871">
                  <c:v>15871</c:v>
                </c:pt>
                <c:pt idx="15872">
                  <c:v>15872</c:v>
                </c:pt>
                <c:pt idx="15873">
                  <c:v>15873</c:v>
                </c:pt>
                <c:pt idx="15874">
                  <c:v>15874</c:v>
                </c:pt>
                <c:pt idx="15875">
                  <c:v>15875</c:v>
                </c:pt>
                <c:pt idx="15876">
                  <c:v>15876</c:v>
                </c:pt>
                <c:pt idx="15877">
                  <c:v>15877</c:v>
                </c:pt>
                <c:pt idx="15878">
                  <c:v>15878</c:v>
                </c:pt>
                <c:pt idx="15879">
                  <c:v>15879</c:v>
                </c:pt>
                <c:pt idx="15880">
                  <c:v>15880</c:v>
                </c:pt>
                <c:pt idx="15881">
                  <c:v>15881</c:v>
                </c:pt>
                <c:pt idx="15882">
                  <c:v>15882</c:v>
                </c:pt>
                <c:pt idx="15883">
                  <c:v>15883</c:v>
                </c:pt>
                <c:pt idx="15884">
                  <c:v>15884</c:v>
                </c:pt>
                <c:pt idx="15885">
                  <c:v>15885</c:v>
                </c:pt>
                <c:pt idx="15886">
                  <c:v>15886</c:v>
                </c:pt>
                <c:pt idx="15887">
                  <c:v>15887</c:v>
                </c:pt>
                <c:pt idx="15888">
                  <c:v>15888</c:v>
                </c:pt>
                <c:pt idx="15889">
                  <c:v>15889</c:v>
                </c:pt>
                <c:pt idx="15890">
                  <c:v>15890</c:v>
                </c:pt>
                <c:pt idx="15891">
                  <c:v>15891</c:v>
                </c:pt>
                <c:pt idx="15892">
                  <c:v>15892</c:v>
                </c:pt>
                <c:pt idx="15893">
                  <c:v>15893</c:v>
                </c:pt>
                <c:pt idx="15894">
                  <c:v>15894</c:v>
                </c:pt>
                <c:pt idx="15895">
                  <c:v>15895</c:v>
                </c:pt>
                <c:pt idx="15896">
                  <c:v>15896</c:v>
                </c:pt>
                <c:pt idx="15897">
                  <c:v>15897</c:v>
                </c:pt>
                <c:pt idx="15898">
                  <c:v>15898</c:v>
                </c:pt>
                <c:pt idx="15899">
                  <c:v>15899</c:v>
                </c:pt>
                <c:pt idx="15900">
                  <c:v>15900</c:v>
                </c:pt>
                <c:pt idx="15901">
                  <c:v>15901</c:v>
                </c:pt>
                <c:pt idx="15902">
                  <c:v>15902</c:v>
                </c:pt>
                <c:pt idx="15903">
                  <c:v>15903</c:v>
                </c:pt>
                <c:pt idx="15904">
                  <c:v>15904</c:v>
                </c:pt>
                <c:pt idx="15905">
                  <c:v>15905</c:v>
                </c:pt>
                <c:pt idx="15906">
                  <c:v>15906</c:v>
                </c:pt>
                <c:pt idx="15907">
                  <c:v>15907</c:v>
                </c:pt>
                <c:pt idx="15908">
                  <c:v>15908</c:v>
                </c:pt>
                <c:pt idx="15909">
                  <c:v>15909</c:v>
                </c:pt>
                <c:pt idx="15910">
                  <c:v>15910</c:v>
                </c:pt>
                <c:pt idx="15911">
                  <c:v>15911</c:v>
                </c:pt>
                <c:pt idx="15912">
                  <c:v>15912</c:v>
                </c:pt>
                <c:pt idx="15913">
                  <c:v>15913</c:v>
                </c:pt>
                <c:pt idx="15914">
                  <c:v>15914</c:v>
                </c:pt>
                <c:pt idx="15915">
                  <c:v>15915</c:v>
                </c:pt>
                <c:pt idx="15916">
                  <c:v>15916</c:v>
                </c:pt>
                <c:pt idx="15917">
                  <c:v>15917</c:v>
                </c:pt>
                <c:pt idx="15918">
                  <c:v>15918</c:v>
                </c:pt>
                <c:pt idx="15919">
                  <c:v>15919</c:v>
                </c:pt>
                <c:pt idx="15920">
                  <c:v>15920</c:v>
                </c:pt>
                <c:pt idx="15921">
                  <c:v>15921</c:v>
                </c:pt>
                <c:pt idx="15922">
                  <c:v>15922</c:v>
                </c:pt>
                <c:pt idx="15923">
                  <c:v>15923</c:v>
                </c:pt>
                <c:pt idx="15924">
                  <c:v>15924</c:v>
                </c:pt>
                <c:pt idx="15925">
                  <c:v>15925</c:v>
                </c:pt>
                <c:pt idx="15926">
                  <c:v>15926</c:v>
                </c:pt>
                <c:pt idx="15927">
                  <c:v>15927</c:v>
                </c:pt>
                <c:pt idx="15928">
                  <c:v>15928</c:v>
                </c:pt>
                <c:pt idx="15929">
                  <c:v>15929</c:v>
                </c:pt>
                <c:pt idx="15930">
                  <c:v>15930</c:v>
                </c:pt>
                <c:pt idx="15931">
                  <c:v>15931</c:v>
                </c:pt>
                <c:pt idx="15932">
                  <c:v>15932</c:v>
                </c:pt>
                <c:pt idx="15933">
                  <c:v>15933</c:v>
                </c:pt>
                <c:pt idx="15934">
                  <c:v>15934</c:v>
                </c:pt>
                <c:pt idx="15935">
                  <c:v>15935</c:v>
                </c:pt>
                <c:pt idx="15936">
                  <c:v>15936</c:v>
                </c:pt>
                <c:pt idx="15937">
                  <c:v>15937</c:v>
                </c:pt>
                <c:pt idx="15938">
                  <c:v>15938</c:v>
                </c:pt>
                <c:pt idx="15939">
                  <c:v>15939</c:v>
                </c:pt>
                <c:pt idx="15940">
                  <c:v>15940</c:v>
                </c:pt>
                <c:pt idx="15941">
                  <c:v>15941</c:v>
                </c:pt>
                <c:pt idx="15942">
                  <c:v>15942</c:v>
                </c:pt>
                <c:pt idx="15943">
                  <c:v>15943</c:v>
                </c:pt>
                <c:pt idx="15944">
                  <c:v>15944</c:v>
                </c:pt>
                <c:pt idx="15945">
                  <c:v>15945</c:v>
                </c:pt>
                <c:pt idx="15946">
                  <c:v>15946</c:v>
                </c:pt>
                <c:pt idx="15947">
                  <c:v>15947</c:v>
                </c:pt>
                <c:pt idx="15948">
                  <c:v>15948</c:v>
                </c:pt>
                <c:pt idx="15949">
                  <c:v>15949</c:v>
                </c:pt>
                <c:pt idx="15950">
                  <c:v>15950</c:v>
                </c:pt>
                <c:pt idx="15951">
                  <c:v>15951</c:v>
                </c:pt>
                <c:pt idx="15952">
                  <c:v>15952</c:v>
                </c:pt>
                <c:pt idx="15953">
                  <c:v>15953</c:v>
                </c:pt>
                <c:pt idx="15954">
                  <c:v>15954</c:v>
                </c:pt>
                <c:pt idx="15955">
                  <c:v>15955</c:v>
                </c:pt>
                <c:pt idx="15956">
                  <c:v>15956</c:v>
                </c:pt>
                <c:pt idx="15957">
                  <c:v>15957</c:v>
                </c:pt>
                <c:pt idx="15958">
                  <c:v>15958</c:v>
                </c:pt>
                <c:pt idx="15959">
                  <c:v>15959</c:v>
                </c:pt>
                <c:pt idx="15960">
                  <c:v>15960</c:v>
                </c:pt>
                <c:pt idx="15961">
                  <c:v>15961</c:v>
                </c:pt>
                <c:pt idx="15962">
                  <c:v>15962</c:v>
                </c:pt>
                <c:pt idx="15963">
                  <c:v>15963</c:v>
                </c:pt>
                <c:pt idx="15964">
                  <c:v>15964</c:v>
                </c:pt>
                <c:pt idx="15965">
                  <c:v>15965</c:v>
                </c:pt>
                <c:pt idx="15966">
                  <c:v>15966</c:v>
                </c:pt>
                <c:pt idx="15967">
                  <c:v>15967</c:v>
                </c:pt>
                <c:pt idx="15968">
                  <c:v>15968</c:v>
                </c:pt>
                <c:pt idx="15969">
                  <c:v>15969</c:v>
                </c:pt>
                <c:pt idx="15970">
                  <c:v>15970</c:v>
                </c:pt>
                <c:pt idx="15971">
                  <c:v>15971</c:v>
                </c:pt>
                <c:pt idx="15972">
                  <c:v>15972</c:v>
                </c:pt>
                <c:pt idx="15973">
                  <c:v>15973</c:v>
                </c:pt>
                <c:pt idx="15974">
                  <c:v>15974</c:v>
                </c:pt>
                <c:pt idx="15975">
                  <c:v>15975</c:v>
                </c:pt>
                <c:pt idx="15976">
                  <c:v>15976</c:v>
                </c:pt>
                <c:pt idx="15977">
                  <c:v>15977</c:v>
                </c:pt>
                <c:pt idx="15978">
                  <c:v>15978</c:v>
                </c:pt>
                <c:pt idx="15979">
                  <c:v>15979</c:v>
                </c:pt>
                <c:pt idx="15980">
                  <c:v>15980</c:v>
                </c:pt>
                <c:pt idx="15981">
                  <c:v>15981</c:v>
                </c:pt>
                <c:pt idx="15982">
                  <c:v>15982</c:v>
                </c:pt>
                <c:pt idx="15983">
                  <c:v>15983</c:v>
                </c:pt>
                <c:pt idx="15984">
                  <c:v>15984</c:v>
                </c:pt>
                <c:pt idx="15985">
                  <c:v>15985</c:v>
                </c:pt>
                <c:pt idx="15986">
                  <c:v>15986</c:v>
                </c:pt>
                <c:pt idx="15987">
                  <c:v>15987</c:v>
                </c:pt>
                <c:pt idx="15988">
                  <c:v>15988</c:v>
                </c:pt>
                <c:pt idx="15989">
                  <c:v>15989</c:v>
                </c:pt>
                <c:pt idx="15990">
                  <c:v>15990</c:v>
                </c:pt>
                <c:pt idx="15991">
                  <c:v>15991</c:v>
                </c:pt>
                <c:pt idx="15992">
                  <c:v>15992</c:v>
                </c:pt>
                <c:pt idx="15993">
                  <c:v>15993</c:v>
                </c:pt>
                <c:pt idx="15994">
                  <c:v>15994</c:v>
                </c:pt>
                <c:pt idx="15995">
                  <c:v>15995</c:v>
                </c:pt>
                <c:pt idx="15996">
                  <c:v>15996</c:v>
                </c:pt>
                <c:pt idx="15997">
                  <c:v>15997</c:v>
                </c:pt>
                <c:pt idx="15998">
                  <c:v>15998</c:v>
                </c:pt>
                <c:pt idx="15999">
                  <c:v>15999</c:v>
                </c:pt>
                <c:pt idx="16000">
                  <c:v>16000</c:v>
                </c:pt>
                <c:pt idx="16001">
                  <c:v>16001</c:v>
                </c:pt>
                <c:pt idx="16002">
                  <c:v>16002</c:v>
                </c:pt>
                <c:pt idx="16003">
                  <c:v>16003</c:v>
                </c:pt>
                <c:pt idx="16004">
                  <c:v>16004</c:v>
                </c:pt>
                <c:pt idx="16005">
                  <c:v>16005</c:v>
                </c:pt>
                <c:pt idx="16006">
                  <c:v>16006</c:v>
                </c:pt>
                <c:pt idx="16007">
                  <c:v>16007</c:v>
                </c:pt>
                <c:pt idx="16008">
                  <c:v>16008</c:v>
                </c:pt>
                <c:pt idx="16009">
                  <c:v>16009</c:v>
                </c:pt>
                <c:pt idx="16010">
                  <c:v>16010</c:v>
                </c:pt>
                <c:pt idx="16011">
                  <c:v>16011</c:v>
                </c:pt>
                <c:pt idx="16012">
                  <c:v>16012</c:v>
                </c:pt>
                <c:pt idx="16013">
                  <c:v>16013</c:v>
                </c:pt>
                <c:pt idx="16014">
                  <c:v>16014</c:v>
                </c:pt>
                <c:pt idx="16015">
                  <c:v>16015</c:v>
                </c:pt>
                <c:pt idx="16016">
                  <c:v>16016</c:v>
                </c:pt>
                <c:pt idx="16017">
                  <c:v>16017</c:v>
                </c:pt>
                <c:pt idx="16018">
                  <c:v>16018</c:v>
                </c:pt>
                <c:pt idx="16019">
                  <c:v>16019</c:v>
                </c:pt>
                <c:pt idx="16020">
                  <c:v>16020</c:v>
                </c:pt>
                <c:pt idx="16021">
                  <c:v>16021</c:v>
                </c:pt>
                <c:pt idx="16022">
                  <c:v>16022</c:v>
                </c:pt>
                <c:pt idx="16023">
                  <c:v>16023</c:v>
                </c:pt>
                <c:pt idx="16024">
                  <c:v>16024</c:v>
                </c:pt>
                <c:pt idx="16025">
                  <c:v>16025</c:v>
                </c:pt>
                <c:pt idx="16026">
                  <c:v>16026</c:v>
                </c:pt>
                <c:pt idx="16027">
                  <c:v>16027</c:v>
                </c:pt>
                <c:pt idx="16028">
                  <c:v>16028</c:v>
                </c:pt>
                <c:pt idx="16029">
                  <c:v>16029</c:v>
                </c:pt>
                <c:pt idx="16030">
                  <c:v>16030</c:v>
                </c:pt>
                <c:pt idx="16031">
                  <c:v>16031</c:v>
                </c:pt>
                <c:pt idx="16032">
                  <c:v>16032</c:v>
                </c:pt>
                <c:pt idx="16033">
                  <c:v>16033</c:v>
                </c:pt>
                <c:pt idx="16034">
                  <c:v>16034</c:v>
                </c:pt>
                <c:pt idx="16035">
                  <c:v>16035</c:v>
                </c:pt>
                <c:pt idx="16036">
                  <c:v>16036</c:v>
                </c:pt>
                <c:pt idx="16037">
                  <c:v>16037</c:v>
                </c:pt>
                <c:pt idx="16038">
                  <c:v>16038</c:v>
                </c:pt>
                <c:pt idx="16039">
                  <c:v>16039</c:v>
                </c:pt>
                <c:pt idx="16040">
                  <c:v>16040</c:v>
                </c:pt>
                <c:pt idx="16041">
                  <c:v>16041</c:v>
                </c:pt>
                <c:pt idx="16042">
                  <c:v>16042</c:v>
                </c:pt>
                <c:pt idx="16043">
                  <c:v>16043</c:v>
                </c:pt>
                <c:pt idx="16044">
                  <c:v>16044</c:v>
                </c:pt>
                <c:pt idx="16045">
                  <c:v>16045</c:v>
                </c:pt>
                <c:pt idx="16046">
                  <c:v>16046</c:v>
                </c:pt>
                <c:pt idx="16047">
                  <c:v>16047</c:v>
                </c:pt>
                <c:pt idx="16048">
                  <c:v>16048</c:v>
                </c:pt>
                <c:pt idx="16049">
                  <c:v>16049</c:v>
                </c:pt>
                <c:pt idx="16050">
                  <c:v>16050</c:v>
                </c:pt>
                <c:pt idx="16051">
                  <c:v>16051</c:v>
                </c:pt>
                <c:pt idx="16052">
                  <c:v>16052</c:v>
                </c:pt>
                <c:pt idx="16053">
                  <c:v>16053</c:v>
                </c:pt>
                <c:pt idx="16054">
                  <c:v>16054</c:v>
                </c:pt>
                <c:pt idx="16055">
                  <c:v>16055</c:v>
                </c:pt>
                <c:pt idx="16056">
                  <c:v>16056</c:v>
                </c:pt>
                <c:pt idx="16057">
                  <c:v>16057</c:v>
                </c:pt>
                <c:pt idx="16058">
                  <c:v>16058</c:v>
                </c:pt>
                <c:pt idx="16059">
                  <c:v>16059</c:v>
                </c:pt>
                <c:pt idx="16060">
                  <c:v>16060</c:v>
                </c:pt>
                <c:pt idx="16061">
                  <c:v>16061</c:v>
                </c:pt>
                <c:pt idx="16062">
                  <c:v>16062</c:v>
                </c:pt>
                <c:pt idx="16063">
                  <c:v>16063</c:v>
                </c:pt>
                <c:pt idx="16064">
                  <c:v>16064</c:v>
                </c:pt>
                <c:pt idx="16065">
                  <c:v>16065</c:v>
                </c:pt>
                <c:pt idx="16066">
                  <c:v>16066</c:v>
                </c:pt>
                <c:pt idx="16067">
                  <c:v>16067</c:v>
                </c:pt>
                <c:pt idx="16068">
                  <c:v>16068</c:v>
                </c:pt>
                <c:pt idx="16069">
                  <c:v>16069</c:v>
                </c:pt>
                <c:pt idx="16070">
                  <c:v>16070</c:v>
                </c:pt>
                <c:pt idx="16071">
                  <c:v>16071</c:v>
                </c:pt>
                <c:pt idx="16072">
                  <c:v>16072</c:v>
                </c:pt>
                <c:pt idx="16073">
                  <c:v>16073</c:v>
                </c:pt>
                <c:pt idx="16074">
                  <c:v>16074</c:v>
                </c:pt>
                <c:pt idx="16075">
                  <c:v>16075</c:v>
                </c:pt>
                <c:pt idx="16076">
                  <c:v>16076</c:v>
                </c:pt>
                <c:pt idx="16077">
                  <c:v>16077</c:v>
                </c:pt>
                <c:pt idx="16078">
                  <c:v>16078</c:v>
                </c:pt>
                <c:pt idx="16079">
                  <c:v>16079</c:v>
                </c:pt>
                <c:pt idx="16080">
                  <c:v>16080</c:v>
                </c:pt>
                <c:pt idx="16081">
                  <c:v>16081</c:v>
                </c:pt>
                <c:pt idx="16082">
                  <c:v>16082</c:v>
                </c:pt>
                <c:pt idx="16083">
                  <c:v>16083</c:v>
                </c:pt>
                <c:pt idx="16084">
                  <c:v>16084</c:v>
                </c:pt>
                <c:pt idx="16085">
                  <c:v>16085</c:v>
                </c:pt>
                <c:pt idx="16086">
                  <c:v>16086</c:v>
                </c:pt>
                <c:pt idx="16087">
                  <c:v>16087</c:v>
                </c:pt>
                <c:pt idx="16088">
                  <c:v>16088</c:v>
                </c:pt>
                <c:pt idx="16089">
                  <c:v>16089</c:v>
                </c:pt>
                <c:pt idx="16090">
                  <c:v>16090</c:v>
                </c:pt>
                <c:pt idx="16091">
                  <c:v>16091</c:v>
                </c:pt>
                <c:pt idx="16092">
                  <c:v>16092</c:v>
                </c:pt>
                <c:pt idx="16093">
                  <c:v>16093</c:v>
                </c:pt>
                <c:pt idx="16094">
                  <c:v>16094</c:v>
                </c:pt>
                <c:pt idx="16095">
                  <c:v>16095</c:v>
                </c:pt>
                <c:pt idx="16096">
                  <c:v>16096</c:v>
                </c:pt>
                <c:pt idx="16097">
                  <c:v>16097</c:v>
                </c:pt>
                <c:pt idx="16098">
                  <c:v>16098</c:v>
                </c:pt>
                <c:pt idx="16099">
                  <c:v>16099</c:v>
                </c:pt>
                <c:pt idx="16100">
                  <c:v>16100</c:v>
                </c:pt>
                <c:pt idx="16101">
                  <c:v>16101</c:v>
                </c:pt>
                <c:pt idx="16102">
                  <c:v>16102</c:v>
                </c:pt>
                <c:pt idx="16103">
                  <c:v>16103</c:v>
                </c:pt>
                <c:pt idx="16104">
                  <c:v>16104</c:v>
                </c:pt>
                <c:pt idx="16105">
                  <c:v>16105</c:v>
                </c:pt>
                <c:pt idx="16106">
                  <c:v>16106</c:v>
                </c:pt>
                <c:pt idx="16107">
                  <c:v>16107</c:v>
                </c:pt>
                <c:pt idx="16108">
                  <c:v>16108</c:v>
                </c:pt>
                <c:pt idx="16109">
                  <c:v>16109</c:v>
                </c:pt>
                <c:pt idx="16110">
                  <c:v>16110</c:v>
                </c:pt>
                <c:pt idx="16111">
                  <c:v>16111</c:v>
                </c:pt>
                <c:pt idx="16112">
                  <c:v>16112</c:v>
                </c:pt>
                <c:pt idx="16113">
                  <c:v>16113</c:v>
                </c:pt>
                <c:pt idx="16114">
                  <c:v>16114</c:v>
                </c:pt>
                <c:pt idx="16115">
                  <c:v>16115</c:v>
                </c:pt>
                <c:pt idx="16116">
                  <c:v>16116</c:v>
                </c:pt>
                <c:pt idx="16117">
                  <c:v>16117</c:v>
                </c:pt>
                <c:pt idx="16118">
                  <c:v>16118</c:v>
                </c:pt>
                <c:pt idx="16119">
                  <c:v>16119</c:v>
                </c:pt>
                <c:pt idx="16120">
                  <c:v>16120</c:v>
                </c:pt>
                <c:pt idx="16121">
                  <c:v>16121</c:v>
                </c:pt>
                <c:pt idx="16122">
                  <c:v>16122</c:v>
                </c:pt>
                <c:pt idx="16123">
                  <c:v>16123</c:v>
                </c:pt>
                <c:pt idx="16124">
                  <c:v>16124</c:v>
                </c:pt>
                <c:pt idx="16125">
                  <c:v>16125</c:v>
                </c:pt>
                <c:pt idx="16126">
                  <c:v>16126</c:v>
                </c:pt>
                <c:pt idx="16127">
                  <c:v>16127</c:v>
                </c:pt>
                <c:pt idx="16128">
                  <c:v>16128</c:v>
                </c:pt>
                <c:pt idx="16129">
                  <c:v>16129</c:v>
                </c:pt>
                <c:pt idx="16130">
                  <c:v>16130</c:v>
                </c:pt>
                <c:pt idx="16131">
                  <c:v>16131</c:v>
                </c:pt>
                <c:pt idx="16132">
                  <c:v>16132</c:v>
                </c:pt>
                <c:pt idx="16133">
                  <c:v>16133</c:v>
                </c:pt>
                <c:pt idx="16134">
                  <c:v>16134</c:v>
                </c:pt>
                <c:pt idx="16135">
                  <c:v>16135</c:v>
                </c:pt>
                <c:pt idx="16136">
                  <c:v>16136</c:v>
                </c:pt>
                <c:pt idx="16137">
                  <c:v>16137</c:v>
                </c:pt>
                <c:pt idx="16138">
                  <c:v>16138</c:v>
                </c:pt>
                <c:pt idx="16139">
                  <c:v>16139</c:v>
                </c:pt>
                <c:pt idx="16140">
                  <c:v>16140</c:v>
                </c:pt>
                <c:pt idx="16141">
                  <c:v>16141</c:v>
                </c:pt>
                <c:pt idx="16142">
                  <c:v>16142</c:v>
                </c:pt>
                <c:pt idx="16143">
                  <c:v>16143</c:v>
                </c:pt>
                <c:pt idx="16144">
                  <c:v>16144</c:v>
                </c:pt>
                <c:pt idx="16145">
                  <c:v>16145</c:v>
                </c:pt>
                <c:pt idx="16146">
                  <c:v>16146</c:v>
                </c:pt>
                <c:pt idx="16147">
                  <c:v>16147</c:v>
                </c:pt>
                <c:pt idx="16148">
                  <c:v>16148</c:v>
                </c:pt>
                <c:pt idx="16149">
                  <c:v>16149</c:v>
                </c:pt>
                <c:pt idx="16150">
                  <c:v>16150</c:v>
                </c:pt>
                <c:pt idx="16151">
                  <c:v>16151</c:v>
                </c:pt>
                <c:pt idx="16152">
                  <c:v>16152</c:v>
                </c:pt>
                <c:pt idx="16153">
                  <c:v>16153</c:v>
                </c:pt>
                <c:pt idx="16154">
                  <c:v>16154</c:v>
                </c:pt>
                <c:pt idx="16155">
                  <c:v>16155</c:v>
                </c:pt>
                <c:pt idx="16156">
                  <c:v>16156</c:v>
                </c:pt>
                <c:pt idx="16157">
                  <c:v>16157</c:v>
                </c:pt>
                <c:pt idx="16158">
                  <c:v>16158</c:v>
                </c:pt>
                <c:pt idx="16159">
                  <c:v>16159</c:v>
                </c:pt>
                <c:pt idx="16160">
                  <c:v>16160</c:v>
                </c:pt>
                <c:pt idx="16161">
                  <c:v>16161</c:v>
                </c:pt>
                <c:pt idx="16162">
                  <c:v>16162</c:v>
                </c:pt>
                <c:pt idx="16163">
                  <c:v>16163</c:v>
                </c:pt>
                <c:pt idx="16164">
                  <c:v>16164</c:v>
                </c:pt>
                <c:pt idx="16165">
                  <c:v>16165</c:v>
                </c:pt>
                <c:pt idx="16166">
                  <c:v>16166</c:v>
                </c:pt>
                <c:pt idx="16167">
                  <c:v>16167</c:v>
                </c:pt>
                <c:pt idx="16168">
                  <c:v>16168</c:v>
                </c:pt>
                <c:pt idx="16169">
                  <c:v>16169</c:v>
                </c:pt>
                <c:pt idx="16170">
                  <c:v>16170</c:v>
                </c:pt>
                <c:pt idx="16171">
                  <c:v>16171</c:v>
                </c:pt>
                <c:pt idx="16172">
                  <c:v>16172</c:v>
                </c:pt>
                <c:pt idx="16173">
                  <c:v>16173</c:v>
                </c:pt>
                <c:pt idx="16174">
                  <c:v>16174</c:v>
                </c:pt>
                <c:pt idx="16175">
                  <c:v>16175</c:v>
                </c:pt>
                <c:pt idx="16176">
                  <c:v>16176</c:v>
                </c:pt>
                <c:pt idx="16177">
                  <c:v>16177</c:v>
                </c:pt>
                <c:pt idx="16178">
                  <c:v>16178</c:v>
                </c:pt>
                <c:pt idx="16179">
                  <c:v>16179</c:v>
                </c:pt>
                <c:pt idx="16180">
                  <c:v>16180</c:v>
                </c:pt>
                <c:pt idx="16181">
                  <c:v>16181</c:v>
                </c:pt>
                <c:pt idx="16182">
                  <c:v>16182</c:v>
                </c:pt>
                <c:pt idx="16183">
                  <c:v>16183</c:v>
                </c:pt>
                <c:pt idx="16184">
                  <c:v>16184</c:v>
                </c:pt>
                <c:pt idx="16185">
                  <c:v>16185</c:v>
                </c:pt>
                <c:pt idx="16186">
                  <c:v>16186</c:v>
                </c:pt>
                <c:pt idx="16187">
                  <c:v>16187</c:v>
                </c:pt>
                <c:pt idx="16188">
                  <c:v>16188</c:v>
                </c:pt>
                <c:pt idx="16189">
                  <c:v>16189</c:v>
                </c:pt>
                <c:pt idx="16190">
                  <c:v>16190</c:v>
                </c:pt>
                <c:pt idx="16191">
                  <c:v>16191</c:v>
                </c:pt>
                <c:pt idx="16192">
                  <c:v>16192</c:v>
                </c:pt>
                <c:pt idx="16193">
                  <c:v>16193</c:v>
                </c:pt>
                <c:pt idx="16194">
                  <c:v>16194</c:v>
                </c:pt>
                <c:pt idx="16195">
                  <c:v>16195</c:v>
                </c:pt>
                <c:pt idx="16196">
                  <c:v>16196</c:v>
                </c:pt>
                <c:pt idx="16197">
                  <c:v>16197</c:v>
                </c:pt>
                <c:pt idx="16198">
                  <c:v>16198</c:v>
                </c:pt>
                <c:pt idx="16199">
                  <c:v>16199</c:v>
                </c:pt>
                <c:pt idx="16200">
                  <c:v>16200</c:v>
                </c:pt>
                <c:pt idx="16201">
                  <c:v>16201</c:v>
                </c:pt>
                <c:pt idx="16202">
                  <c:v>16202</c:v>
                </c:pt>
                <c:pt idx="16203">
                  <c:v>16203</c:v>
                </c:pt>
                <c:pt idx="16204">
                  <c:v>16204</c:v>
                </c:pt>
                <c:pt idx="16205">
                  <c:v>16205</c:v>
                </c:pt>
                <c:pt idx="16206">
                  <c:v>16206</c:v>
                </c:pt>
                <c:pt idx="16207">
                  <c:v>16207</c:v>
                </c:pt>
                <c:pt idx="16208">
                  <c:v>16208</c:v>
                </c:pt>
                <c:pt idx="16209">
                  <c:v>16209</c:v>
                </c:pt>
                <c:pt idx="16210">
                  <c:v>16210</c:v>
                </c:pt>
                <c:pt idx="16211">
                  <c:v>16211</c:v>
                </c:pt>
                <c:pt idx="16212">
                  <c:v>16212</c:v>
                </c:pt>
                <c:pt idx="16213">
                  <c:v>16213</c:v>
                </c:pt>
                <c:pt idx="16214">
                  <c:v>16214</c:v>
                </c:pt>
                <c:pt idx="16215">
                  <c:v>16215</c:v>
                </c:pt>
                <c:pt idx="16216">
                  <c:v>16216</c:v>
                </c:pt>
                <c:pt idx="16217">
                  <c:v>16217</c:v>
                </c:pt>
                <c:pt idx="16218">
                  <c:v>16218</c:v>
                </c:pt>
                <c:pt idx="16219">
                  <c:v>16219</c:v>
                </c:pt>
                <c:pt idx="16220">
                  <c:v>16220</c:v>
                </c:pt>
                <c:pt idx="16221">
                  <c:v>16221</c:v>
                </c:pt>
                <c:pt idx="16222">
                  <c:v>16222</c:v>
                </c:pt>
                <c:pt idx="16223">
                  <c:v>16223</c:v>
                </c:pt>
                <c:pt idx="16224">
                  <c:v>16224</c:v>
                </c:pt>
                <c:pt idx="16225">
                  <c:v>16225</c:v>
                </c:pt>
                <c:pt idx="16226">
                  <c:v>16226</c:v>
                </c:pt>
                <c:pt idx="16227">
                  <c:v>16227</c:v>
                </c:pt>
                <c:pt idx="16228">
                  <c:v>16228</c:v>
                </c:pt>
                <c:pt idx="16229">
                  <c:v>16229</c:v>
                </c:pt>
                <c:pt idx="16230">
                  <c:v>16230</c:v>
                </c:pt>
                <c:pt idx="16231">
                  <c:v>16231</c:v>
                </c:pt>
                <c:pt idx="16232">
                  <c:v>16232</c:v>
                </c:pt>
                <c:pt idx="16233">
                  <c:v>16233</c:v>
                </c:pt>
                <c:pt idx="16234">
                  <c:v>16234</c:v>
                </c:pt>
                <c:pt idx="16235">
                  <c:v>16235</c:v>
                </c:pt>
                <c:pt idx="16236">
                  <c:v>16236</c:v>
                </c:pt>
                <c:pt idx="16237">
                  <c:v>16237</c:v>
                </c:pt>
                <c:pt idx="16238">
                  <c:v>16238</c:v>
                </c:pt>
                <c:pt idx="16239">
                  <c:v>16239</c:v>
                </c:pt>
                <c:pt idx="16240">
                  <c:v>16240</c:v>
                </c:pt>
                <c:pt idx="16241">
                  <c:v>16241</c:v>
                </c:pt>
                <c:pt idx="16242">
                  <c:v>16242</c:v>
                </c:pt>
                <c:pt idx="16243">
                  <c:v>16243</c:v>
                </c:pt>
                <c:pt idx="16244">
                  <c:v>16244</c:v>
                </c:pt>
                <c:pt idx="16245">
                  <c:v>16245</c:v>
                </c:pt>
                <c:pt idx="16246">
                  <c:v>16246</c:v>
                </c:pt>
                <c:pt idx="16247">
                  <c:v>16247</c:v>
                </c:pt>
                <c:pt idx="16248">
                  <c:v>16248</c:v>
                </c:pt>
                <c:pt idx="16249">
                  <c:v>16249</c:v>
                </c:pt>
                <c:pt idx="16250">
                  <c:v>16250</c:v>
                </c:pt>
                <c:pt idx="16251">
                  <c:v>16251</c:v>
                </c:pt>
                <c:pt idx="16252">
                  <c:v>16252</c:v>
                </c:pt>
                <c:pt idx="16253">
                  <c:v>16253</c:v>
                </c:pt>
                <c:pt idx="16254">
                  <c:v>16254</c:v>
                </c:pt>
                <c:pt idx="16255">
                  <c:v>16255</c:v>
                </c:pt>
                <c:pt idx="16256">
                  <c:v>16256</c:v>
                </c:pt>
                <c:pt idx="16257">
                  <c:v>16257</c:v>
                </c:pt>
                <c:pt idx="16258">
                  <c:v>16258</c:v>
                </c:pt>
                <c:pt idx="16259">
                  <c:v>16259</c:v>
                </c:pt>
                <c:pt idx="16260">
                  <c:v>16260</c:v>
                </c:pt>
                <c:pt idx="16261">
                  <c:v>16261</c:v>
                </c:pt>
                <c:pt idx="16262">
                  <c:v>16262</c:v>
                </c:pt>
                <c:pt idx="16263">
                  <c:v>16263</c:v>
                </c:pt>
                <c:pt idx="16264">
                  <c:v>16264</c:v>
                </c:pt>
                <c:pt idx="16265">
                  <c:v>16265</c:v>
                </c:pt>
                <c:pt idx="16266">
                  <c:v>16266</c:v>
                </c:pt>
                <c:pt idx="16267">
                  <c:v>16267</c:v>
                </c:pt>
                <c:pt idx="16268">
                  <c:v>16268</c:v>
                </c:pt>
                <c:pt idx="16269">
                  <c:v>16269</c:v>
                </c:pt>
                <c:pt idx="16270">
                  <c:v>16270</c:v>
                </c:pt>
                <c:pt idx="16271">
                  <c:v>16271</c:v>
                </c:pt>
                <c:pt idx="16272">
                  <c:v>16272</c:v>
                </c:pt>
                <c:pt idx="16273">
                  <c:v>16273</c:v>
                </c:pt>
                <c:pt idx="16274">
                  <c:v>16274</c:v>
                </c:pt>
                <c:pt idx="16275">
                  <c:v>16275</c:v>
                </c:pt>
                <c:pt idx="16276">
                  <c:v>16276</c:v>
                </c:pt>
                <c:pt idx="16277">
                  <c:v>16277</c:v>
                </c:pt>
                <c:pt idx="16278">
                  <c:v>16278</c:v>
                </c:pt>
                <c:pt idx="16279">
                  <c:v>16279</c:v>
                </c:pt>
                <c:pt idx="16280">
                  <c:v>16280</c:v>
                </c:pt>
                <c:pt idx="16281">
                  <c:v>16281</c:v>
                </c:pt>
                <c:pt idx="16282">
                  <c:v>16282</c:v>
                </c:pt>
                <c:pt idx="16283">
                  <c:v>16283</c:v>
                </c:pt>
                <c:pt idx="16284">
                  <c:v>16284</c:v>
                </c:pt>
                <c:pt idx="16285">
                  <c:v>16285</c:v>
                </c:pt>
                <c:pt idx="16286">
                  <c:v>16286</c:v>
                </c:pt>
                <c:pt idx="16287">
                  <c:v>16287</c:v>
                </c:pt>
                <c:pt idx="16288">
                  <c:v>16288</c:v>
                </c:pt>
                <c:pt idx="16289">
                  <c:v>16289</c:v>
                </c:pt>
                <c:pt idx="16290">
                  <c:v>16290</c:v>
                </c:pt>
                <c:pt idx="16291">
                  <c:v>16291</c:v>
                </c:pt>
                <c:pt idx="16292">
                  <c:v>16292</c:v>
                </c:pt>
                <c:pt idx="16293">
                  <c:v>16293</c:v>
                </c:pt>
                <c:pt idx="16294">
                  <c:v>16294</c:v>
                </c:pt>
                <c:pt idx="16295">
                  <c:v>16295</c:v>
                </c:pt>
                <c:pt idx="16296">
                  <c:v>16296</c:v>
                </c:pt>
                <c:pt idx="16297">
                  <c:v>16297</c:v>
                </c:pt>
                <c:pt idx="16298">
                  <c:v>16298</c:v>
                </c:pt>
                <c:pt idx="16299">
                  <c:v>16299</c:v>
                </c:pt>
                <c:pt idx="16300">
                  <c:v>16300</c:v>
                </c:pt>
                <c:pt idx="16301">
                  <c:v>16301</c:v>
                </c:pt>
                <c:pt idx="16302">
                  <c:v>16302</c:v>
                </c:pt>
                <c:pt idx="16303">
                  <c:v>16303</c:v>
                </c:pt>
                <c:pt idx="16304">
                  <c:v>16304</c:v>
                </c:pt>
                <c:pt idx="16305">
                  <c:v>16305</c:v>
                </c:pt>
                <c:pt idx="16306">
                  <c:v>16306</c:v>
                </c:pt>
                <c:pt idx="16307">
                  <c:v>16307</c:v>
                </c:pt>
                <c:pt idx="16308">
                  <c:v>16308</c:v>
                </c:pt>
                <c:pt idx="16309">
                  <c:v>16309</c:v>
                </c:pt>
                <c:pt idx="16310">
                  <c:v>16310</c:v>
                </c:pt>
                <c:pt idx="16311">
                  <c:v>16311</c:v>
                </c:pt>
                <c:pt idx="16312">
                  <c:v>16312</c:v>
                </c:pt>
                <c:pt idx="16313">
                  <c:v>16313</c:v>
                </c:pt>
                <c:pt idx="16314">
                  <c:v>16314</c:v>
                </c:pt>
                <c:pt idx="16315">
                  <c:v>16315</c:v>
                </c:pt>
                <c:pt idx="16316">
                  <c:v>16316</c:v>
                </c:pt>
                <c:pt idx="16317">
                  <c:v>16317</c:v>
                </c:pt>
                <c:pt idx="16318">
                  <c:v>16318</c:v>
                </c:pt>
                <c:pt idx="16319">
                  <c:v>16319</c:v>
                </c:pt>
                <c:pt idx="16320">
                  <c:v>16320</c:v>
                </c:pt>
                <c:pt idx="16321">
                  <c:v>16321</c:v>
                </c:pt>
                <c:pt idx="16322">
                  <c:v>16322</c:v>
                </c:pt>
                <c:pt idx="16323">
                  <c:v>16323</c:v>
                </c:pt>
                <c:pt idx="16324">
                  <c:v>16324</c:v>
                </c:pt>
                <c:pt idx="16325">
                  <c:v>16325</c:v>
                </c:pt>
                <c:pt idx="16326">
                  <c:v>16326</c:v>
                </c:pt>
                <c:pt idx="16327">
                  <c:v>16327</c:v>
                </c:pt>
                <c:pt idx="16328">
                  <c:v>16328</c:v>
                </c:pt>
                <c:pt idx="16329">
                  <c:v>16329</c:v>
                </c:pt>
                <c:pt idx="16330">
                  <c:v>16330</c:v>
                </c:pt>
                <c:pt idx="16331">
                  <c:v>16331</c:v>
                </c:pt>
                <c:pt idx="16332">
                  <c:v>16332</c:v>
                </c:pt>
                <c:pt idx="16333">
                  <c:v>16333</c:v>
                </c:pt>
                <c:pt idx="16334">
                  <c:v>16334</c:v>
                </c:pt>
                <c:pt idx="16335">
                  <c:v>16335</c:v>
                </c:pt>
                <c:pt idx="16336">
                  <c:v>16336</c:v>
                </c:pt>
                <c:pt idx="16337">
                  <c:v>16337</c:v>
                </c:pt>
                <c:pt idx="16338">
                  <c:v>16338</c:v>
                </c:pt>
                <c:pt idx="16339">
                  <c:v>16339</c:v>
                </c:pt>
                <c:pt idx="16340">
                  <c:v>16340</c:v>
                </c:pt>
                <c:pt idx="16341">
                  <c:v>16341</c:v>
                </c:pt>
                <c:pt idx="16342">
                  <c:v>16342</c:v>
                </c:pt>
                <c:pt idx="16343">
                  <c:v>16343</c:v>
                </c:pt>
                <c:pt idx="16344">
                  <c:v>16344</c:v>
                </c:pt>
                <c:pt idx="16345">
                  <c:v>16345</c:v>
                </c:pt>
                <c:pt idx="16346">
                  <c:v>16346</c:v>
                </c:pt>
                <c:pt idx="16347">
                  <c:v>16347</c:v>
                </c:pt>
                <c:pt idx="16348">
                  <c:v>16348</c:v>
                </c:pt>
                <c:pt idx="16349">
                  <c:v>16349</c:v>
                </c:pt>
                <c:pt idx="16350">
                  <c:v>16350</c:v>
                </c:pt>
                <c:pt idx="16351">
                  <c:v>16351</c:v>
                </c:pt>
                <c:pt idx="16352">
                  <c:v>16352</c:v>
                </c:pt>
                <c:pt idx="16353">
                  <c:v>16353</c:v>
                </c:pt>
                <c:pt idx="16354">
                  <c:v>16354</c:v>
                </c:pt>
                <c:pt idx="16355">
                  <c:v>16355</c:v>
                </c:pt>
                <c:pt idx="16356">
                  <c:v>16356</c:v>
                </c:pt>
                <c:pt idx="16357">
                  <c:v>16357</c:v>
                </c:pt>
                <c:pt idx="16358">
                  <c:v>16358</c:v>
                </c:pt>
                <c:pt idx="16359">
                  <c:v>16359</c:v>
                </c:pt>
                <c:pt idx="16360">
                  <c:v>16360</c:v>
                </c:pt>
                <c:pt idx="16361">
                  <c:v>16361</c:v>
                </c:pt>
                <c:pt idx="16362">
                  <c:v>16362</c:v>
                </c:pt>
                <c:pt idx="16363">
                  <c:v>16363</c:v>
                </c:pt>
                <c:pt idx="16364">
                  <c:v>16364</c:v>
                </c:pt>
                <c:pt idx="16365">
                  <c:v>16365</c:v>
                </c:pt>
                <c:pt idx="16366">
                  <c:v>16366</c:v>
                </c:pt>
                <c:pt idx="16367">
                  <c:v>16367</c:v>
                </c:pt>
                <c:pt idx="16368">
                  <c:v>16368</c:v>
                </c:pt>
                <c:pt idx="16369">
                  <c:v>16369</c:v>
                </c:pt>
                <c:pt idx="16370">
                  <c:v>16370</c:v>
                </c:pt>
                <c:pt idx="16371">
                  <c:v>16371</c:v>
                </c:pt>
                <c:pt idx="16372">
                  <c:v>16372</c:v>
                </c:pt>
                <c:pt idx="16373">
                  <c:v>16373</c:v>
                </c:pt>
                <c:pt idx="16374">
                  <c:v>16374</c:v>
                </c:pt>
                <c:pt idx="16375">
                  <c:v>16375</c:v>
                </c:pt>
                <c:pt idx="16376">
                  <c:v>16376</c:v>
                </c:pt>
                <c:pt idx="16377">
                  <c:v>16377</c:v>
                </c:pt>
                <c:pt idx="16378">
                  <c:v>16378</c:v>
                </c:pt>
                <c:pt idx="16379">
                  <c:v>16379</c:v>
                </c:pt>
                <c:pt idx="16380">
                  <c:v>16380</c:v>
                </c:pt>
                <c:pt idx="16381">
                  <c:v>16381</c:v>
                </c:pt>
              </c:numCache>
            </c:numRef>
          </c:xVal>
          <c:yVal>
            <c:numRef>
              <c:f>Feuil1!$I$2:$I$16383</c:f>
              <c:numCache>
                <c:formatCode>0.00E+00</c:formatCode>
                <c:ptCount val="16382"/>
                <c:pt idx="0">
                  <c:v>6.1E-9</c:v>
                </c:pt>
                <c:pt idx="1">
                  <c:v>6.0999772585452135E-9</c:v>
                </c:pt>
                <c:pt idx="2">
                  <c:v>6.0999131029391287E-9</c:v>
                </c:pt>
                <c:pt idx="3">
                  <c:v>6.0998096480853198E-9</c:v>
                </c:pt>
                <c:pt idx="4">
                  <c:v>6.0996679699779545E-9</c:v>
                </c:pt>
                <c:pt idx="5">
                  <c:v>6.099488804658419E-9</c:v>
                </c:pt>
                <c:pt idx="6">
                  <c:v>6.0992727126890397E-9</c:v>
                </c:pt>
                <c:pt idx="7">
                  <c:v>6.0990201473853701E-9</c:v>
                </c:pt>
                <c:pt idx="8">
                  <c:v>6.0987314899073139E-9</c:v>
                </c:pt>
                <c:pt idx="9">
                  <c:v>6.0984070697171222E-9</c:v>
                </c:pt>
                <c:pt idx="10">
                  <c:v>6.0980471775500754E-9</c:v>
                </c:pt>
                <c:pt idx="11">
                  <c:v>6.0976520741515548E-9</c:v>
                </c:pt>
                <c:pt idx="12">
                  <c:v>6.0972219964391798E-9</c:v>
                </c:pt>
                <c:pt idx="13">
                  <c:v>6.0967571620088612E-9</c:v>
                </c:pt>
                <c:pt idx="14">
                  <c:v>6.0962577725275575E-9</c:v>
                </c:pt>
                <c:pt idx="15">
                  <c:v>6.0957240163501092E-9</c:v>
                </c:pt>
                <c:pt idx="16">
                  <c:v>6.0951560705789056E-9</c:v>
                </c:pt>
                <c:pt idx="17">
                  <c:v>6.0945541027132205E-9</c:v>
                </c:pt>
                <c:pt idx="18">
                  <c:v>6.0939182719897266E-9</c:v>
                </c:pt>
                <c:pt idx="19">
                  <c:v>6.093248730486195E-9</c:v>
                </c:pt>
                <c:pt idx="20">
                  <c:v>6.0925456240406234E-9</c:v>
                </c:pt>
                <c:pt idx="21">
                  <c:v>6.0918090930243557E-9</c:v>
                </c:pt>
                <c:pt idx="22">
                  <c:v>6.0910392729982761E-9</c:v>
                </c:pt>
                <c:pt idx="23">
                  <c:v>6.0902362952741992E-9</c:v>
                </c:pt>
                <c:pt idx="24">
                  <c:v>6.0894002873986703E-9</c:v>
                </c:pt>
                <c:pt idx="25">
                  <c:v>6.0885313735726104E-9</c:v>
                </c:pt>
                <c:pt idx="26">
                  <c:v>6.0876296750174687E-9</c:v>
                </c:pt>
                <c:pt idx="27">
                  <c:v>6.0866953102964604E-9</c:v>
                </c:pt>
                <c:pt idx="28">
                  <c:v>6.0857283955977466E-9</c:v>
                </c:pt>
                <c:pt idx="29">
                  <c:v>6.0847290449852474E-9</c:v>
                </c:pt>
                <c:pt idx="30">
                  <c:v>6.0836973706216627E-9</c:v>
                </c:pt>
                <c:pt idx="31">
                  <c:v>6.0826334829675666E-9</c:v>
                </c:pt>
                <c:pt idx="32">
                  <c:v>6.0815374909597763E-9</c:v>
                </c:pt>
                <c:pt idx="33">
                  <c:v>6.0804095021716282E-9</c:v>
                </c:pt>
                <c:pt idx="34">
                  <c:v>6.0792496229574884E-9</c:v>
                </c:pt>
                <c:pt idx="35">
                  <c:v>6.0780579585833664E-9</c:v>
                </c:pt>
                <c:pt idx="36">
                  <c:v>6.076834613345281E-9</c:v>
                </c:pt>
                <c:pt idx="37">
                  <c:v>6.0755796906768044E-9</c:v>
                </c:pt>
                <c:pt idx="38">
                  <c:v>6.0742932932469425E-9</c:v>
                </c:pt>
                <c:pt idx="39">
                  <c:v>6.0729755230494635E-9</c:v>
                </c:pt>
                <c:pt idx="40">
                  <c:v>6.0716264814845047E-9</c:v>
                </c:pt>
                <c:pt idx="41">
                  <c:v>6.0702462694333179E-9</c:v>
                </c:pt>
                <c:pt idx="42">
                  <c:v>6.0688349873267873E-9</c:v>
                </c:pt>
                <c:pt idx="43">
                  <c:v>6.0673927352083688E-9</c:v>
                </c:pt>
                <c:pt idx="44">
                  <c:v>6.0659196127919581E-9</c:v>
                </c:pt>
                <c:pt idx="45">
                  <c:v>6.0644157195151741E-9</c:v>
                </c:pt>
                <c:pt idx="46">
                  <c:v>6.062881154588459E-9</c:v>
                </c:pt>
                <c:pt idx="47">
                  <c:v>6.0613160170403957E-9</c:v>
                </c:pt>
                <c:pt idx="48">
                  <c:v>6.0597204057595349E-9</c:v>
                </c:pt>
                <c:pt idx="49">
                  <c:v>6.0580944195330652E-9</c:v>
                </c:pt>
                <c:pt idx="50">
                  <c:v>6.0564381570825574E-9</c:v>
                </c:pt>
                <c:pt idx="51">
                  <c:v>6.0547517170970487E-9</c:v>
                </c:pt>
                <c:pt idx="52">
                  <c:v>6.0530351982636587E-9</c:v>
                </c:pt>
                <c:pt idx="53">
                  <c:v>6.0512886992959478E-9</c:v>
                </c:pt>
                <c:pt idx="54">
                  <c:v>6.0495123189601754E-9</c:v>
                </c:pt>
                <c:pt idx="55">
                  <c:v>6.0477061560996294E-9</c:v>
                </c:pt>
                <c:pt idx="56">
                  <c:v>6.0458703096571608E-9</c:v>
                </c:pt>
                <c:pt idx="57">
                  <c:v>6.0440048786960544E-9</c:v>
                </c:pt>
                <c:pt idx="58">
                  <c:v>6.0421099624193666E-9</c:v>
                </c:pt>
                <c:pt idx="59">
                  <c:v>6.0401856601878164E-9</c:v>
                </c:pt>
                <c:pt idx="60">
                  <c:v>6.0382320715363425E-9</c:v>
                </c:pt>
                <c:pt idx="61">
                  <c:v>6.0362492961894117E-9</c:v>
                </c:pt>
                <c:pt idx="62">
                  <c:v>6.0342374340751768E-9</c:v>
                </c:pt>
                <c:pt idx="63">
                  <c:v>6.032196585338531E-9</c:v>
                </c:pt>
                <c:pt idx="64">
                  <c:v>6.0301268503531424E-9</c:v>
                </c:pt>
                <c:pt idx="65">
                  <c:v>6.0280283297325557E-9</c:v>
                </c:pt>
                <c:pt idx="66">
                  <c:v>6.0259011243403739E-9</c:v>
                </c:pt>
                <c:pt idx="67">
                  <c:v>6.0237453352996172E-9</c:v>
                </c:pt>
                <c:pt idx="68">
                  <c:v>6.0215610640012858E-9</c:v>
                </c:pt>
                <c:pt idx="69">
                  <c:v>6.0193484121121793E-9</c:v>
                </c:pt>
                <c:pt idx="70">
                  <c:v>6.017107481582026E-9</c:v>
                </c:pt>
                <c:pt idx="71">
                  <c:v>6.0148383746499369E-9</c:v>
                </c:pt>
                <c:pt idx="72">
                  <c:v>6.012541193850262E-9</c:v>
                </c:pt>
                <c:pt idx="73">
                  <c:v>6.0102160420178344E-9</c:v>
                </c:pt>
                <c:pt idx="74">
                  <c:v>6.0078630222926822E-9</c:v>
                </c:pt>
                <c:pt idx="75">
                  <c:v>6.0054822381241999E-9</c:v>
                </c:pt>
                <c:pt idx="76">
                  <c:v>6.0030737932748401E-9</c:v>
                </c:pt>
                <c:pt idx="77">
                  <c:v>6.0006377918233277E-9</c:v>
                </c:pt>
                <c:pt idx="78">
                  <c:v>5.9981743381674224E-9</c:v>
                </c:pt>
                <c:pt idx="79">
                  <c:v>5.9956835370262788E-9</c:v>
                </c:pt>
                <c:pt idx="80">
                  <c:v>5.9931654934423951E-9</c:v>
                </c:pt>
                <c:pt idx="81">
                  <c:v>5.9906203127831799E-9</c:v>
                </c:pt>
                <c:pt idx="82">
                  <c:v>5.9880481007421647E-9</c:v>
                </c:pt>
                <c:pt idx="83">
                  <c:v>5.9854489633398833E-9</c:v>
                </c:pt>
                <c:pt idx="84">
                  <c:v>5.9828230069244021E-9</c:v>
                </c:pt>
                <c:pt idx="85">
                  <c:v>5.9801703381715672E-9</c:v>
                </c:pt>
                <c:pt idx="86">
                  <c:v>5.9774910640849425E-9</c:v>
                </c:pt>
                <c:pt idx="87">
                  <c:v>5.9747852919954691E-9</c:v>
                </c:pt>
                <c:pt idx="88">
                  <c:v>5.9720531295608667E-9</c:v>
                </c:pt>
                <c:pt idx="89">
                  <c:v>5.9692946847647724E-9</c:v>
                </c:pt>
                <c:pt idx="90">
                  <c:v>5.9665100659156357E-9</c:v>
                </c:pt>
                <c:pt idx="91">
                  <c:v>5.963699381645398E-9</c:v>
                </c:pt>
                <c:pt idx="92">
                  <c:v>5.9608627409079381E-9</c:v>
                </c:pt>
                <c:pt idx="93">
                  <c:v>5.9580002529773088E-9</c:v>
                </c:pt>
                <c:pt idx="94">
                  <c:v>5.9551120274457786E-9</c:v>
                </c:pt>
                <c:pt idx="95">
                  <c:v>5.9521981742216917E-9</c:v>
                </c:pt>
                <c:pt idx="96">
                  <c:v>5.9492588035271219E-9</c:v>
                </c:pt>
                <c:pt idx="97">
                  <c:v>5.9462940258953748E-9</c:v>
                </c:pt>
                <c:pt idx="98">
                  <c:v>5.9433039521683117E-9</c:v>
                </c:pt>
                <c:pt idx="99">
                  <c:v>5.9402886934935263E-9</c:v>
                </c:pt>
                <c:pt idx="100">
                  <c:v>5.9372483613213616E-9</c:v>
                </c:pt>
                <c:pt idx="101">
                  <c:v>5.934183067401784E-9</c:v>
                </c:pt>
                <c:pt idx="102">
                  <c:v>5.9310929237811218E-9</c:v>
                </c:pt>
                <c:pt idx="103">
                  <c:v>5.9279780427986738E-9</c:v>
                </c:pt>
                <c:pt idx="104">
                  <c:v>5.9248385370831875E-9</c:v>
                </c:pt>
                <c:pt idx="105">
                  <c:v>5.9216745195492264E-9</c:v>
                </c:pt>
                <c:pt idx="106">
                  <c:v>5.9184861033934074E-9</c:v>
                </c:pt>
                <c:pt idx="107">
                  <c:v>5.9152734020905566E-9</c:v>
                </c:pt>
                <c:pt idx="108">
                  <c:v>5.912036529389725E-9</c:v>
                </c:pt>
                <c:pt idx="109">
                  <c:v>5.9087755993101411E-9</c:v>
                </c:pt>
                <c:pt idx="110">
                  <c:v>5.9054907261370436E-9</c:v>
                </c:pt>
                <c:pt idx="111">
                  <c:v>5.9021820244174335E-9</c:v>
                </c:pt>
                <c:pt idx="112">
                  <c:v>5.8988496089557476E-9</c:v>
                </c:pt>
                <c:pt idx="113">
                  <c:v>5.8954935948094369E-9</c:v>
                </c:pt>
                <c:pt idx="114">
                  <c:v>5.8921140972844727E-9</c:v>
                </c:pt>
                <c:pt idx="115">
                  <c:v>5.8887112319307875E-9</c:v>
                </c:pt>
                <c:pt idx="116">
                  <c:v>5.8852851145376332E-9</c:v>
                </c:pt>
                <c:pt idx="117">
                  <c:v>5.8818358611288796E-9</c:v>
                </c:pt>
                <c:pt idx="118">
                  <c:v>5.878363587958247E-9</c:v>
                </c:pt>
                <c:pt idx="119">
                  <c:v>5.8748684115044849E-9</c:v>
                </c:pt>
                <c:pt idx="120">
                  <c:v>5.8713504484664817E-9</c:v>
                </c:pt>
                <c:pt idx="121">
                  <c:v>5.867809815758338E-9</c:v>
                </c:pt>
                <c:pt idx="122">
                  <c:v>5.8642466305043733E-9</c:v>
                </c:pt>
                <c:pt idx="123">
                  <c:v>5.8606610100340878E-9</c:v>
                </c:pt>
                <c:pt idx="124">
                  <c:v>5.857053071877097E-9</c:v>
                </c:pt>
                <c:pt idx="125">
                  <c:v>5.8534229337579947E-9</c:v>
                </c:pt>
                <c:pt idx="126">
                  <c:v>5.8497707135911986E-9</c:v>
                </c:pt>
                <c:pt idx="127">
                  <c:v>5.846096529475749E-9</c:v>
                </c:pt>
                <c:pt idx="128">
                  <c:v>5.8424004996900792E-9</c:v>
                </c:pt>
                <c:pt idx="129">
                  <c:v>5.8386827426867415E-9</c:v>
                </c:pt>
                <c:pt idx="130">
                  <c:v>5.8349433770871152E-9</c:v>
                </c:pt>
                <c:pt idx="131">
                  <c:v>5.8311825216760832E-9</c:v>
                </c:pt>
                <c:pt idx="132">
                  <c:v>5.8274002953966763E-9</c:v>
                </c:pt>
                <c:pt idx="133">
                  <c:v>5.8235968173447047E-9</c:v>
                </c:pt>
                <c:pt idx="134">
                  <c:v>5.8197722067633558E-9</c:v>
                </c:pt>
                <c:pt idx="135">
                  <c:v>5.815926583037781E-9</c:v>
                </c:pt>
                <c:pt idx="136">
                  <c:v>5.8120600656896603E-9</c:v>
                </c:pt>
                <c:pt idx="137">
                  <c:v>5.8081727743717562E-9</c:v>
                </c:pt>
                <c:pt idx="138">
                  <c:v>5.8042648288624395E-9</c:v>
                </c:pt>
                <c:pt idx="139">
                  <c:v>5.8003363490602214E-9</c:v>
                </c:pt>
                <c:pt idx="140">
                  <c:v>5.7963874549782572E-9</c:v>
                </c:pt>
                <c:pt idx="141">
                  <c:v>5.7924182667388567E-9</c:v>
                </c:pt>
                <c:pt idx="142">
                  <c:v>5.7884289045679731E-9</c:v>
                </c:pt>
                <c:pt idx="143">
                  <c:v>5.7844194887896889E-9</c:v>
                </c:pt>
                <c:pt idx="144">
                  <c:v>5.7803901398207069E-9</c:v>
                </c:pt>
                <c:pt idx="145">
                  <c:v>5.7763409781648251E-9</c:v>
                </c:pt>
                <c:pt idx="146">
                  <c:v>5.7722721244074159E-9</c:v>
                </c:pt>
                <c:pt idx="147">
                  <c:v>5.7681836992099108E-9</c:v>
                </c:pt>
                <c:pt idx="148">
                  <c:v>5.7640758233042666E-9</c:v>
                </c:pt>
                <c:pt idx="149">
                  <c:v>5.7599486174874594E-9</c:v>
                </c:pt>
                <c:pt idx="150">
                  <c:v>5.7558022026159597E-9</c:v>
                </c:pt>
                <c:pt idx="151">
                  <c:v>5.7516366996002327E-9</c:v>
                </c:pt>
                <c:pt idx="152">
                  <c:v>5.7474522293992227E-9</c:v>
                </c:pt>
                <c:pt idx="153">
                  <c:v>5.7432489130148652E-9</c:v>
                </c:pt>
                <c:pt idx="154">
                  <c:v>5.7390268714865934E-9</c:v>
                </c:pt>
                <c:pt idx="155">
                  <c:v>5.7347862258858557E-9</c:v>
                </c:pt>
                <c:pt idx="156">
                  <c:v>5.7305270973106563E-9</c:v>
                </c:pt>
                <c:pt idx="157">
                  <c:v>5.7262496068800901E-9</c:v>
                </c:pt>
                <c:pt idx="158">
                  <c:v>5.721953875728898E-9</c:v>
                </c:pt>
                <c:pt idx="159">
                  <c:v>5.7176400250020416E-9</c:v>
                </c:pt>
                <c:pt idx="160">
                  <c:v>5.7133081758492827E-9</c:v>
                </c:pt>
                <c:pt idx="161">
                  <c:v>5.7089584494197808E-9</c:v>
                </c:pt>
                <c:pt idx="162">
                  <c:v>5.7045909668567125E-9</c:v>
                </c:pt>
                <c:pt idx="163">
                  <c:v>5.7002058492919053E-9</c:v>
                </c:pt>
                <c:pt idx="164">
                  <c:v>5.6958032178404812E-9</c:v>
                </c:pt>
                <c:pt idx="165">
                  <c:v>5.6913831935955368E-9</c:v>
                </c:pt>
                <c:pt idx="166">
                  <c:v>5.6869458976228285E-9</c:v>
                </c:pt>
                <c:pt idx="167">
                  <c:v>5.6824914509554849E-9</c:v>
                </c:pt>
                <c:pt idx="168">
                  <c:v>5.6780199745887355E-9</c:v>
                </c:pt>
                <c:pt idx="169">
                  <c:v>5.6735315894746748E-9</c:v>
                </c:pt>
                <c:pt idx="170">
                  <c:v>5.6690264165170295E-9</c:v>
                </c:pt>
                <c:pt idx="171">
                  <c:v>5.6645045765659731E-9</c:v>
                </c:pt>
                <c:pt idx="172">
                  <c:v>5.6599661904129385E-9</c:v>
                </c:pt>
                <c:pt idx="173">
                  <c:v>5.6554113787854796E-9</c:v>
                </c:pt>
                <c:pt idx="174">
                  <c:v>5.6508402623421468E-9</c:v>
                </c:pt>
                <c:pt idx="175">
                  <c:v>5.6462529616673876E-9</c:v>
                </c:pt>
                <c:pt idx="176">
                  <c:v>5.6416495972664842E-9</c:v>
                </c:pt>
                <c:pt idx="177">
                  <c:v>5.6370302895605051E-9</c:v>
                </c:pt>
                <c:pt idx="178">
                  <c:v>5.6323951588813024E-9</c:v>
                </c:pt>
                <c:pt idx="179">
                  <c:v>5.6277443254665158E-9</c:v>
                </c:pt>
                <c:pt idx="180">
                  <c:v>5.6230779094546315E-9</c:v>
                </c:pt>
                <c:pt idx="181">
                  <c:v>5.6183960308800485E-9</c:v>
                </c:pt>
                <c:pt idx="182">
                  <c:v>5.613698809668191E-9</c:v>
                </c:pt>
                <c:pt idx="183">
                  <c:v>5.6089863656306445E-9</c:v>
                </c:pt>
                <c:pt idx="184">
                  <c:v>5.6042588184603261E-9</c:v>
                </c:pt>
                <c:pt idx="185">
                  <c:v>5.5995162877266839E-9</c:v>
                </c:pt>
                <c:pt idx="186">
                  <c:v>5.5947588928709355E-9</c:v>
                </c:pt>
                <c:pt idx="187">
                  <c:v>5.5899867532013336E-9</c:v>
                </c:pt>
                <c:pt idx="188">
                  <c:v>5.5851999878884638E-9</c:v>
                </c:pt>
                <c:pt idx="189">
                  <c:v>5.5803987159605838E-9</c:v>
                </c:pt>
                <c:pt idx="190">
                  <c:v>5.5755830562989903E-9</c:v>
                </c:pt>
                <c:pt idx="191">
                  <c:v>5.5707531276334231E-9</c:v>
                </c:pt>
                <c:pt idx="192">
                  <c:v>5.5659090485375074E-9</c:v>
                </c:pt>
                <c:pt idx="193">
                  <c:v>5.5610509374242208E-9</c:v>
                </c:pt>
                <c:pt idx="194">
                  <c:v>5.5561789125414132E-9</c:v>
                </c:pt>
                <c:pt idx="195">
                  <c:v>5.5512930919673445E-9</c:v>
                </c:pt>
                <c:pt idx="196">
                  <c:v>5.5463935936062754E-9</c:v>
                </c:pt>
                <c:pt idx="197">
                  <c:v>5.5414805351840826E-9</c:v>
                </c:pt>
                <c:pt idx="198">
                  <c:v>5.536554034243917E-9</c:v>
                </c:pt>
                <c:pt idx="199">
                  <c:v>5.5316142081419013E-9</c:v>
                </c:pt>
                <c:pt idx="200">
                  <c:v>5.5266611740428548E-9</c:v>
                </c:pt>
                <c:pt idx="201">
                  <c:v>5.5216950489160751E-9</c:v>
                </c:pt>
                <c:pt idx="202">
                  <c:v>5.5167159495311386E-9</c:v>
                </c:pt>
                <c:pt idx="203">
                  <c:v>5.5117239924537476E-9</c:v>
                </c:pt>
                <c:pt idx="204">
                  <c:v>5.506719294041622E-9</c:v>
                </c:pt>
                <c:pt idx="205">
                  <c:v>5.5017019704404224E-9</c:v>
                </c:pt>
                <c:pt idx="206">
                  <c:v>5.4966721375797095E-9</c:v>
                </c:pt>
                <c:pt idx="207">
                  <c:v>5.4916299111689541E-9</c:v>
                </c:pt>
                <c:pt idx="208">
                  <c:v>5.4865754066935787E-9</c:v>
                </c:pt>
                <c:pt idx="209">
                  <c:v>5.4815087394110397E-9</c:v>
                </c:pt>
                <c:pt idx="210">
                  <c:v>5.4764300243469499E-9</c:v>
                </c:pt>
                <c:pt idx="211">
                  <c:v>5.4713393762912464E-9</c:v>
                </c:pt>
                <c:pt idx="212">
                  <c:v>5.4662369097943894E-9</c:v>
                </c:pt>
                <c:pt idx="213">
                  <c:v>5.4611227391636067E-9</c:v>
                </c:pt>
                <c:pt idx="214">
                  <c:v>5.4559969784591838E-9</c:v>
                </c:pt>
                <c:pt idx="215">
                  <c:v>5.4508597414907826E-9</c:v>
                </c:pt>
                <c:pt idx="216">
                  <c:v>5.4457111418138139E-9</c:v>
                </c:pt>
                <c:pt idx="217">
                  <c:v>5.4405512927258388E-9</c:v>
                </c:pt>
                <c:pt idx="218">
                  <c:v>5.435380307263023E-9</c:v>
                </c:pt>
                <c:pt idx="219">
                  <c:v>5.4301982981966214E-9</c:v>
                </c:pt>
                <c:pt idx="220">
                  <c:v>5.4250053780295137E-9</c:v>
                </c:pt>
                <c:pt idx="221">
                  <c:v>5.4198016589927738E-9</c:v>
                </c:pt>
                <c:pt idx="222">
                  <c:v>5.4145872530422809E-9</c:v>
                </c:pt>
                <c:pt idx="223">
                  <c:v>5.4093622718553827E-9</c:v>
                </c:pt>
                <c:pt idx="224">
                  <c:v>5.4041268268275806E-9</c:v>
                </c:pt>
                <c:pt idx="225">
                  <c:v>5.3988810290692801E-9</c:v>
                </c:pt>
                <c:pt idx="226">
                  <c:v>5.3936249894025588E-9</c:v>
                </c:pt>
                <c:pt idx="227">
                  <c:v>5.3883588183579951E-9</c:v>
                </c:pt>
                <c:pt idx="228">
                  <c:v>5.3830826261715313E-9</c:v>
                </c:pt>
                <c:pt idx="229">
                  <c:v>5.377796522781372E-9</c:v>
                </c:pt>
                <c:pt idx="230">
                  <c:v>5.3725006178249365E-9</c:v>
                </c:pt>
                <c:pt idx="231">
                  <c:v>5.3671950206358438E-9</c:v>
                </c:pt>
                <c:pt idx="232">
                  <c:v>5.3618798402409406E-9</c:v>
                </c:pt>
                <c:pt idx="233">
                  <c:v>5.3565551853573787E-9</c:v>
                </c:pt>
                <c:pt idx="234">
                  <c:v>5.3512211643897162E-9</c:v>
                </c:pt>
                <c:pt idx="235">
                  <c:v>5.3458778854270871E-9</c:v>
                </c:pt>
                <c:pt idx="236">
                  <c:v>5.3405254562403793E-9</c:v>
                </c:pt>
                <c:pt idx="237">
                  <c:v>5.3351639842794883E-9</c:v>
                </c:pt>
                <c:pt idx="238">
                  <c:v>5.3297935766705843E-9</c:v>
                </c:pt>
                <c:pt idx="239">
                  <c:v>5.3244143402134367E-9</c:v>
                </c:pt>
                <c:pt idx="240">
                  <c:v>5.3190263813787785E-9</c:v>
                </c:pt>
                <c:pt idx="241">
                  <c:v>5.3136298063057011E-9</c:v>
                </c:pt>
                <c:pt idx="242">
                  <c:v>5.3082247207991041E-9</c:v>
                </c:pt>
                <c:pt idx="243">
                  <c:v>5.3028112303271798E-9</c:v>
                </c:pt>
                <c:pt idx="244">
                  <c:v>5.2973894400189363E-9</c:v>
                </c:pt>
                <c:pt idx="245">
                  <c:v>5.2919594546617648E-9</c:v>
                </c:pt>
                <c:pt idx="246">
                  <c:v>5.2865213786990496E-9</c:v>
                </c:pt>
                <c:pt idx="247">
                  <c:v>5.2810753162278157E-9</c:v>
                </c:pt>
                <c:pt idx="248">
                  <c:v>5.2756213709964128E-9</c:v>
                </c:pt>
                <c:pt idx="249">
                  <c:v>5.2701596464022555E-9</c:v>
                </c:pt>
                <c:pt idx="250">
                  <c:v>5.2646902454895802E-9</c:v>
                </c:pt>
                <c:pt idx="251">
                  <c:v>5.259213270947264E-9</c:v>
                </c:pt>
                <c:pt idx="252">
                  <c:v>5.2537288251066751E-9</c:v>
                </c:pt>
                <c:pt idx="253">
                  <c:v>5.2482370099395556E-9</c:v>
                </c:pt>
                <c:pt idx="254">
                  <c:v>5.2427379270559597E-9</c:v>
                </c:pt>
                <c:pt idx="255">
                  <c:v>5.2372316777022219E-9</c:v>
                </c:pt>
                <c:pt idx="256">
                  <c:v>5.2317183627589612E-9</c:v>
                </c:pt>
                <c:pt idx="257">
                  <c:v>5.2261980827391355E-9</c:v>
                </c:pt>
                <c:pt idx="258">
                  <c:v>5.2206709377861276E-9</c:v>
                </c:pt>
                <c:pt idx="259">
                  <c:v>5.2151370276718771E-9</c:v>
                </c:pt>
                <c:pt idx="260">
                  <c:v>5.2095964517950361E-9</c:v>
                </c:pt>
                <c:pt idx="261">
                  <c:v>5.2040493091791858E-9</c:v>
                </c:pt>
                <c:pt idx="262">
                  <c:v>5.1984956984710754E-9</c:v>
                </c:pt>
                <c:pt idx="263">
                  <c:v>5.1929357179388996E-9</c:v>
                </c:pt>
                <c:pt idx="264">
                  <c:v>5.1873694654706307E-9</c:v>
                </c:pt>
                <c:pt idx="265">
                  <c:v>5.181797038572367E-9</c:v>
                </c:pt>
                <c:pt idx="266">
                  <c:v>5.1762185343667295E-9</c:v>
                </c:pt>
                <c:pt idx="267">
                  <c:v>5.170634049591307E-9</c:v>
                </c:pt>
                <c:pt idx="268">
                  <c:v>5.165043680597114E-9</c:v>
                </c:pt>
                <c:pt idx="269">
                  <c:v>5.1594475233471095E-9</c:v>
                </c:pt>
                <c:pt idx="270">
                  <c:v>5.1538456734147392E-9</c:v>
                </c:pt>
                <c:pt idx="271">
                  <c:v>5.1482382259825188E-9</c:v>
                </c:pt>
                <c:pt idx="272">
                  <c:v>5.1426252758406597E-9</c:v>
                </c:pt>
                <c:pt idx="273">
                  <c:v>5.1370069173857132E-9</c:v>
                </c:pt>
                <c:pt idx="274">
                  <c:v>5.1313832446192798E-9</c:v>
                </c:pt>
                <c:pt idx="275">
                  <c:v>5.1257543511467215E-9</c:v>
                </c:pt>
                <c:pt idx="276">
                  <c:v>5.1201203301759408E-9</c:v>
                </c:pt>
                <c:pt idx="277">
                  <c:v>5.1144812745161749E-9</c:v>
                </c:pt>
                <c:pt idx="278">
                  <c:v>5.1088372765768274E-9</c:v>
                </c:pt>
                <c:pt idx="279">
                  <c:v>5.1031884283663533E-9</c:v>
                </c:pt>
                <c:pt idx="280">
                  <c:v>5.0975348214911501E-9</c:v>
                </c:pt>
                <c:pt idx="281">
                  <c:v>5.0918765471545075E-9</c:v>
                </c:pt>
                <c:pt idx="282">
                  <c:v>5.0862136961555858E-9</c:v>
                </c:pt>
                <c:pt idx="283">
                  <c:v>5.080546358888415E-9</c:v>
                </c:pt>
                <c:pt idx="284">
                  <c:v>5.0748746253409532E-9</c:v>
                </c:pt>
                <c:pt idx="285">
                  <c:v>5.0691985850941518E-9</c:v>
                </c:pt>
                <c:pt idx="286">
                  <c:v>5.0635183273210785E-9</c:v>
                </c:pt>
                <c:pt idx="287">
                  <c:v>5.0578339407860514E-9</c:v>
                </c:pt>
                <c:pt idx="288">
                  <c:v>5.0521455138438308E-9</c:v>
                </c:pt>
                <c:pt idx="289">
                  <c:v>5.0464531344388143E-9</c:v>
                </c:pt>
                <c:pt idx="290">
                  <c:v>5.0407568901042974E-9</c:v>
                </c:pt>
                <c:pt idx="291">
                  <c:v>5.0350568679617365E-9</c:v>
                </c:pt>
                <c:pt idx="292">
                  <c:v>5.0293531547200663E-9</c:v>
                </c:pt>
                <c:pt idx="293">
                  <c:v>5.0236458366750365E-9</c:v>
                </c:pt>
                <c:pt idx="294">
                  <c:v>5.0179349997085824E-9</c:v>
                </c:pt>
                <c:pt idx="295">
                  <c:v>5.0122207292882351E-9</c:v>
                </c:pt>
                <c:pt idx="296">
                  <c:v>5.0065031104665489E-9</c:v>
                </c:pt>
                <c:pt idx="297">
                  <c:v>5.0007822278805713E-9</c:v>
                </c:pt>
                <c:pt idx="298">
                  <c:v>4.9950581657513392E-9</c:v>
                </c:pt>
                <c:pt idx="299">
                  <c:v>4.9893310078834056E-9</c:v>
                </c:pt>
                <c:pt idx="300">
                  <c:v>4.9836008376643956E-9</c:v>
                </c:pt>
                <c:pt idx="301">
                  <c:v>4.9778677380645961E-9</c:v>
                </c:pt>
                <c:pt idx="302">
                  <c:v>4.9721317916365675E-9</c:v>
                </c:pt>
                <c:pt idx="303">
                  <c:v>4.9663930805147962E-9</c:v>
                </c:pt>
                <c:pt idx="304">
                  <c:v>4.9606516864153645E-9</c:v>
                </c:pt>
                <c:pt idx="305">
                  <c:v>4.9549076906356577E-9</c:v>
                </c:pt>
                <c:pt idx="306">
                  <c:v>4.9491611740540965E-9</c:v>
                </c:pt>
                <c:pt idx="307">
                  <c:v>4.9434122171298971E-9</c:v>
                </c:pt>
                <c:pt idx="308">
                  <c:v>4.9376608999028612E-9</c:v>
                </c:pt>
                <c:pt idx="309">
                  <c:v>4.9319073019931894E-9</c:v>
                </c:pt>
                <c:pt idx="310">
                  <c:v>4.9261515026013367E-9</c:v>
                </c:pt>
                <c:pt idx="311">
                  <c:v>4.9203935805078687E-9</c:v>
                </c:pt>
                <c:pt idx="312">
                  <c:v>4.9146336140733725E-9</c:v>
                </c:pt>
                <c:pt idx="313">
                  <c:v>4.908871681238379E-9</c:v>
                </c:pt>
                <c:pt idx="314">
                  <c:v>4.9031078595233103E-9</c:v>
                </c:pt>
                <c:pt idx="315">
                  <c:v>4.8973422260284695E-9</c:v>
                </c:pt>
                <c:pt idx="316">
                  <c:v>4.8915748574340337E-9</c:v>
                </c:pt>
                <c:pt idx="317">
                  <c:v>4.8858058300000872E-9</c:v>
                </c:pt>
                <c:pt idx="318">
                  <c:v>4.8800352195666838E-9</c:v>
                </c:pt>
                <c:pt idx="319">
                  <c:v>4.8742631015539157E-9</c:v>
                </c:pt>
                <c:pt idx="320">
                  <c:v>4.8684895509620333E-9</c:v>
                </c:pt>
                <c:pt idx="321">
                  <c:v>4.8627146423715628E-9</c:v>
                </c:pt>
                <c:pt idx="322">
                  <c:v>4.8569384499434708E-9</c:v>
                </c:pt>
                <c:pt idx="323">
                  <c:v>4.8511610474193346E-9</c:v>
                </c:pt>
                <c:pt idx="324">
                  <c:v>4.8453825081215505E-9</c:v>
                </c:pt>
                <c:pt idx="325">
                  <c:v>4.8396029049535643E-9</c:v>
                </c:pt>
                <c:pt idx="326">
                  <c:v>4.8338223104001097E-9</c:v>
                </c:pt>
                <c:pt idx="327">
                  <c:v>4.8280407965274901E-9</c:v>
                </c:pt>
                <c:pt idx="328">
                  <c:v>4.8222584349838733E-9</c:v>
                </c:pt>
                <c:pt idx="329">
                  <c:v>4.816475296999605E-9</c:v>
                </c:pt>
                <c:pt idx="330">
                  <c:v>4.810691453387552E-9</c:v>
                </c:pt>
                <c:pt idx="331">
                  <c:v>4.8049069745434703E-9</c:v>
                </c:pt>
                <c:pt idx="332">
                  <c:v>4.7991219304463806E-9</c:v>
                </c:pt>
                <c:pt idx="333">
                  <c:v>4.7933363906589761E-9</c:v>
                </c:pt>
                <c:pt idx="334">
                  <c:v>4.7875504243280562E-9</c:v>
                </c:pt>
                <c:pt idx="335">
                  <c:v>4.7817641001849678E-9</c:v>
                </c:pt>
                <c:pt idx="336">
                  <c:v>4.7759774865460731E-9</c:v>
                </c:pt>
                <c:pt idx="337">
                  <c:v>4.7701906513132479E-9</c:v>
                </c:pt>
                <c:pt idx="338">
                  <c:v>4.7644036619743817E-9</c:v>
                </c:pt>
                <c:pt idx="339">
                  <c:v>4.7586165856039091E-9</c:v>
                </c:pt>
                <c:pt idx="340">
                  <c:v>4.7528294888633653E-9</c:v>
                </c:pt>
                <c:pt idx="341">
                  <c:v>4.7470424380019451E-9</c:v>
                </c:pt>
                <c:pt idx="342">
                  <c:v>4.7412554988571015E-9</c:v>
                </c:pt>
                <c:pt idx="343">
                  <c:v>4.7354687368551393E-9</c:v>
                </c:pt>
                <c:pt idx="344">
                  <c:v>4.7296822170118565E-9</c:v>
                </c:pt>
                <c:pt idx="345">
                  <c:v>4.7238960039331733E-9</c:v>
                </c:pt>
                <c:pt idx="346">
                  <c:v>4.7181101618158036E-9</c:v>
                </c:pt>
                <c:pt idx="347">
                  <c:v>4.7123247544479325E-9</c:v>
                </c:pt>
                <c:pt idx="348">
                  <c:v>4.7065398452099105E-9</c:v>
                </c:pt>
                <c:pt idx="349">
                  <c:v>4.7007554970749769E-9</c:v>
                </c:pt>
                <c:pt idx="350">
                  <c:v>4.6949717726099854E-9</c:v>
                </c:pt>
                <c:pt idx="351">
                  <c:v>4.6891887339761537E-9</c:v>
                </c:pt>
                <c:pt idx="352">
                  <c:v>4.6834064429298327E-9</c:v>
                </c:pt>
                <c:pt idx="353">
                  <c:v>4.6776249608232887E-9</c:v>
                </c:pt>
                <c:pt idx="354">
                  <c:v>4.6718443486054996E-9</c:v>
                </c:pt>
                <c:pt idx="355">
                  <c:v>4.6660646668229703E-9</c:v>
                </c:pt>
                <c:pt idx="356">
                  <c:v>4.6602859756205689E-9</c:v>
                </c:pt>
                <c:pt idx="357">
                  <c:v>4.6545083347423614E-9</c:v>
                </c:pt>
                <c:pt idx="358">
                  <c:v>4.6487318035324844E-9</c:v>
                </c:pt>
                <c:pt idx="359">
                  <c:v>4.6429564409360145E-9</c:v>
                </c:pt>
                <c:pt idx="360">
                  <c:v>4.6371823054998625E-9</c:v>
                </c:pt>
                <c:pt idx="361">
                  <c:v>4.6314094553736788E-9</c:v>
                </c:pt>
                <c:pt idx="362">
                  <c:v>4.6256379483107697E-9</c:v>
                </c:pt>
                <c:pt idx="363">
                  <c:v>4.6198678416690375E-9</c:v>
                </c:pt>
                <c:pt idx="364">
                  <c:v>4.614099192411925E-9</c:v>
                </c:pt>
                <c:pt idx="365">
                  <c:v>4.6083320571093773E-9</c:v>
                </c:pt>
                <c:pt idx="366">
                  <c:v>4.6025664919388179E-9</c:v>
                </c:pt>
                <c:pt idx="367">
                  <c:v>4.5968025526861355E-9</c:v>
                </c:pt>
                <c:pt idx="368">
                  <c:v>4.5910402947466868E-9</c:v>
                </c:pt>
                <c:pt idx="369">
                  <c:v>4.585279773126309E-9</c:v>
                </c:pt>
                <c:pt idx="370">
                  <c:v>4.5795210424423492E-9</c:v>
                </c:pt>
                <c:pt idx="371">
                  <c:v>4.5737641569246997E-9</c:v>
                </c:pt>
                <c:pt idx="372">
                  <c:v>4.5680091704168486E-9</c:v>
                </c:pt>
                <c:pt idx="373">
                  <c:v>4.5622561363769461E-9</c:v>
                </c:pt>
                <c:pt idx="374">
                  <c:v>4.5565051078788789E-9</c:v>
                </c:pt>
                <c:pt idx="375">
                  <c:v>4.5507561376133514E-9</c:v>
                </c:pt>
                <c:pt idx="376">
                  <c:v>4.5450092778889866E-9</c:v>
                </c:pt>
                <c:pt idx="377">
                  <c:v>4.5392645806334314E-9</c:v>
                </c:pt>
                <c:pt idx="378">
                  <c:v>4.5335220973944813E-9</c:v>
                </c:pt>
                <c:pt idx="379">
                  <c:v>4.5277818793412023E-9</c:v>
                </c:pt>
                <c:pt idx="380">
                  <c:v>4.5220439772650756E-9</c:v>
                </c:pt>
                <c:pt idx="381">
                  <c:v>4.5163084415811464E-9</c:v>
                </c:pt>
                <c:pt idx="382">
                  <c:v>4.510575322329184E-9</c:v>
                </c:pt>
                <c:pt idx="383">
                  <c:v>4.5048446691748512E-9</c:v>
                </c:pt>
                <c:pt idx="384">
                  <c:v>4.4991165314108853E-9</c:v>
                </c:pt>
                <c:pt idx="385">
                  <c:v>4.493390957958283E-9</c:v>
                </c:pt>
                <c:pt idx="386">
                  <c:v>4.4876679973675029E-9</c:v>
                </c:pt>
                <c:pt idx="387">
                  <c:v>4.4819476978196701E-9</c:v>
                </c:pt>
                <c:pt idx="388">
                  <c:v>4.4762301071277926E-9</c:v>
                </c:pt>
                <c:pt idx="389">
                  <c:v>4.470515272737985E-9</c:v>
                </c:pt>
                <c:pt idx="390">
                  <c:v>4.464803241730701E-9</c:v>
                </c:pt>
                <c:pt idx="391">
                  <c:v>4.4590940608219748E-9</c:v>
                </c:pt>
                <c:pt idx="392">
                  <c:v>4.4533877763646712E-9</c:v>
                </c:pt>
                <c:pt idx="393">
                  <c:v>4.4476844343497402E-9</c:v>
                </c:pt>
                <c:pt idx="394">
                  <c:v>4.441984080407482E-9</c:v>
                </c:pt>
                <c:pt idx="395">
                  <c:v>4.4362867598088214E-9</c:v>
                </c:pt>
                <c:pt idx="396">
                  <c:v>4.4305925174665821E-9</c:v>
                </c:pt>
                <c:pt idx="397">
                  <c:v>4.424901397936779E-9</c:v>
                </c:pt>
                <c:pt idx="398">
                  <c:v>4.4192134454199059E-9</c:v>
                </c:pt>
                <c:pt idx="399">
                  <c:v>4.4135287037622384E-9</c:v>
                </c:pt>
                <c:pt idx="400">
                  <c:v>4.4078472164571402E-9</c:v>
                </c:pt>
                <c:pt idx="401">
                  <c:v>4.4021690266463765E-9</c:v>
                </c:pt>
                <c:pt idx="402">
                  <c:v>4.3964941771214288E-9</c:v>
                </c:pt>
                <c:pt idx="403">
                  <c:v>4.3908227103248295E-9</c:v>
                </c:pt>
                <c:pt idx="404">
                  <c:v>4.3851546683514822E-9</c:v>
                </c:pt>
                <c:pt idx="405">
                  <c:v>4.3794900929500056E-9</c:v>
                </c:pt>
                <c:pt idx="406">
                  <c:v>4.3738290255240732E-9</c:v>
                </c:pt>
                <c:pt idx="407">
                  <c:v>4.3681715071337618E-9</c:v>
                </c:pt>
                <c:pt idx="408">
                  <c:v>4.3625175784969048E-9</c:v>
                </c:pt>
                <c:pt idx="409">
                  <c:v>4.3568672799904501E-9</c:v>
                </c:pt>
                <c:pt idx="410">
                  <c:v>4.3512206516518205E-9</c:v>
                </c:pt>
                <c:pt idx="411">
                  <c:v>4.3455777331802863E-9</c:v>
                </c:pt>
                <c:pt idx="412">
                  <c:v>4.339938563938333E-9</c:v>
                </c:pt>
                <c:pt idx="413">
                  <c:v>4.3343031829530401E-9</c:v>
                </c:pt>
                <c:pt idx="414">
                  <c:v>4.3286716289174631E-9</c:v>
                </c:pt>
                <c:pt idx="415">
                  <c:v>4.3230439401920153E-9</c:v>
                </c:pt>
                <c:pt idx="416">
                  <c:v>4.3174201548058621E-9</c:v>
                </c:pt>
                <c:pt idx="417">
                  <c:v>4.3118003104583059E-9</c:v>
                </c:pt>
                <c:pt idx="418">
                  <c:v>4.3061844445201914E-9</c:v>
                </c:pt>
                <c:pt idx="419">
                  <c:v>4.3005725940353009E-9</c:v>
                </c:pt>
                <c:pt idx="420">
                  <c:v>4.2949647957217591E-9</c:v>
                </c:pt>
                <c:pt idx="421">
                  <c:v>4.2893610859734377E-9</c:v>
                </c:pt>
                <c:pt idx="422">
                  <c:v>4.2837615008613677E-9</c:v>
                </c:pt>
                <c:pt idx="423">
                  <c:v>4.2781660761351539E-9</c:v>
                </c:pt>
                <c:pt idx="424">
                  <c:v>4.2725748472243836E-9</c:v>
                </c:pt>
                <c:pt idx="425">
                  <c:v>4.266987849240054E-9</c:v>
                </c:pt>
                <c:pt idx="426">
                  <c:v>4.2614051169759855E-9</c:v>
                </c:pt>
                <c:pt idx="427">
                  <c:v>4.255826684910249E-9</c:v>
                </c:pt>
                <c:pt idx="428">
                  <c:v>4.2502525872065917E-9</c:v>
                </c:pt>
                <c:pt idx="429">
                  <c:v>4.2446828577158613E-9</c:v>
                </c:pt>
                <c:pt idx="430">
                  <c:v>4.2391175299774392E-9</c:v>
                </c:pt>
                <c:pt idx="431">
                  <c:v>4.2335566372206735E-9</c:v>
                </c:pt>
                <c:pt idx="432">
                  <c:v>4.2280002123663046E-9</c:v>
                </c:pt>
                <c:pt idx="433">
                  <c:v>4.2224482880279126E-9</c:v>
                </c:pt>
                <c:pt idx="434">
                  <c:v>4.2169008965133424E-9</c:v>
                </c:pt>
                <c:pt idx="435">
                  <c:v>4.2113580698261458E-9</c:v>
                </c:pt>
                <c:pt idx="436">
                  <c:v>4.2058198396670254E-9</c:v>
                </c:pt>
                <c:pt idx="437">
                  <c:v>4.2002862374352678E-9</c:v>
                </c:pt>
                <c:pt idx="438">
                  <c:v>4.1947572942301903E-9</c:v>
                </c:pt>
                <c:pt idx="439">
                  <c:v>4.1892330408525803E-9</c:v>
                </c:pt>
                <c:pt idx="440">
                  <c:v>4.1837135078061408E-9</c:v>
                </c:pt>
                <c:pt idx="441">
                  <c:v>4.1781987252989326E-9</c:v>
                </c:pt>
                <c:pt idx="442">
                  <c:v>4.1726887232448195E-9</c:v>
                </c:pt>
                <c:pt idx="443">
                  <c:v>4.167183531264915E-9</c:v>
                </c:pt>
                <c:pt idx="444">
                  <c:v>4.1616831786890243E-9</c:v>
                </c:pt>
                <c:pt idx="445">
                  <c:v>4.1561876945570949E-9</c:v>
                </c:pt>
                <c:pt idx="446">
                  <c:v>4.1506971076206558E-9</c:v>
                </c:pt>
                <c:pt idx="447">
                  <c:v>4.14521144634427E-9</c:v>
                </c:pt>
                <c:pt idx="448">
                  <c:v>4.1397307389069765E-9</c:v>
                </c:pt>
                <c:pt idx="449">
                  <c:v>4.1342550132037367E-9</c:v>
                </c:pt>
                <c:pt idx="450">
                  <c:v>4.1287842968468826E-9</c:v>
                </c:pt>
                <c:pt idx="451">
                  <c:v>4.1233186171675568E-9</c:v>
                </c:pt>
                <c:pt idx="452">
                  <c:v>4.1178580012171618E-9</c:v>
                </c:pt>
                <c:pt idx="453">
                  <c:v>4.1124024757688019E-9</c:v>
                </c:pt>
                <c:pt idx="454">
                  <c:v>4.106952067318728E-9</c:v>
                </c:pt>
                <c:pt idx="455">
                  <c:v>4.1015068020877783E-9</c:v>
                </c:pt>
                <c:pt idx="456">
                  <c:v>4.0960667060228241E-9</c:v>
                </c:pt>
                <c:pt idx="457">
                  <c:v>4.0906318047982052E-9</c:v>
                </c:pt>
                <c:pt idx="458">
                  <c:v>4.0852021238171757E-9</c:v>
                </c:pt>
                <c:pt idx="459">
                  <c:v>4.0797776882133399E-9</c:v>
                </c:pt>
                <c:pt idx="460">
                  <c:v>4.074358522852091E-9</c:v>
                </c:pt>
                <c:pt idx="461">
                  <c:v>4.0689446523320451E-9</c:v>
                </c:pt>
                <c:pt idx="462">
                  <c:v>4.0635361009864826E-9</c:v>
                </c:pt>
                <c:pt idx="463">
                  <c:v>4.0581328928847735E-9</c:v>
                </c:pt>
                <c:pt idx="464">
                  <c:v>4.0527350518338188E-9</c:v>
                </c:pt>
                <c:pt idx="465">
                  <c:v>4.0473426013794732E-9</c:v>
                </c:pt>
                <c:pt idx="466">
                  <c:v>4.0419555648079787E-9</c:v>
                </c:pt>
                <c:pt idx="467">
                  <c:v>4.0365739651473883E-9</c:v>
                </c:pt>
                <c:pt idx="468">
                  <c:v>4.0311978251689984E-9</c:v>
                </c:pt>
                <c:pt idx="469">
                  <c:v>4.025827167388762E-9</c:v>
                </c:pt>
                <c:pt idx="470">
                  <c:v>4.0204620140687191E-9</c:v>
                </c:pt>
                <c:pt idx="471">
                  <c:v>4.0151023872184121E-9</c:v>
                </c:pt>
                <c:pt idx="472">
                  <c:v>4.0097483085963025E-9</c:v>
                </c:pt>
                <c:pt idx="473">
                  <c:v>4.0043997997111889E-9</c:v>
                </c:pt>
                <c:pt idx="474">
                  <c:v>3.9990568818236191E-9</c:v>
                </c:pt>
                <c:pt idx="475">
                  <c:v>3.9937195759472959E-9</c:v>
                </c:pt>
                <c:pt idx="476">
                  <c:v>3.9883879028504953E-9</c:v>
                </c:pt>
                <c:pt idx="477">
                  <c:v>3.9830618830574583E-9</c:v>
                </c:pt>
                <c:pt idx="478">
                  <c:v>3.977741536849809E-9</c:v>
                </c:pt>
                <c:pt idx="479">
                  <c:v>3.9724268842679425E-9</c:v>
                </c:pt>
                <c:pt idx="480">
                  <c:v>3.9671179451124309E-9</c:v>
                </c:pt>
                <c:pt idx="481">
                  <c:v>3.961814738945415E-9</c:v>
                </c:pt>
                <c:pt idx="482">
                  <c:v>3.9565172850919971E-9</c:v>
                </c:pt>
                <c:pt idx="483">
                  <c:v>3.9512256026416303E-9</c:v>
                </c:pt>
                <c:pt idx="484">
                  <c:v>3.9459397104495064E-9</c:v>
                </c:pt>
                <c:pt idx="485">
                  <c:v>3.9406596271379374E-9</c:v>
                </c:pt>
                <c:pt idx="486">
                  <c:v>3.9353853710977384E-9</c:v>
                </c:pt>
                <c:pt idx="487">
                  <c:v>3.9301169604896009E-9</c:v>
                </c:pt>
                <c:pt idx="488">
                  <c:v>3.9248544132454755E-9</c:v>
                </c:pt>
                <c:pt idx="489">
                  <c:v>3.9195977470699332E-9</c:v>
                </c:pt>
                <c:pt idx="490">
                  <c:v>3.9143469794415385E-9</c:v>
                </c:pt>
                <c:pt idx="491">
                  <c:v>3.9091021276142162E-9</c:v>
                </c:pt>
                <c:pt idx="492">
                  <c:v>3.9038632086186074E-9</c:v>
                </c:pt>
                <c:pt idx="493">
                  <c:v>3.89863023926343E-9</c:v>
                </c:pt>
                <c:pt idx="494">
                  <c:v>3.8934032361368359E-9</c:v>
                </c:pt>
                <c:pt idx="495">
                  <c:v>3.8881822156077575E-9</c:v>
                </c:pt>
                <c:pt idx="496">
                  <c:v>3.8829671938272567E-9</c:v>
                </c:pt>
                <c:pt idx="497">
                  <c:v>3.8777581867298672E-9</c:v>
                </c:pt>
                <c:pt idx="498">
                  <c:v>3.8725552100349414E-9</c:v>
                </c:pt>
                <c:pt idx="499">
                  <c:v>3.867358279247979E-9</c:v>
                </c:pt>
                <c:pt idx="500">
                  <c:v>3.8621674096619623E-9</c:v>
                </c:pt>
                <c:pt idx="501">
                  <c:v>3.8569826163586882E-9</c:v>
                </c:pt>
                <c:pt idx="502">
                  <c:v>3.8518039142100893E-9</c:v>
                </c:pt>
                <c:pt idx="503">
                  <c:v>3.8466313178795606E-9</c:v>
                </c:pt>
                <c:pt idx="504">
                  <c:v>3.8414648418232696E-9</c:v>
                </c:pt>
                <c:pt idx="505">
                  <c:v>3.8363045002914785E-9</c:v>
                </c:pt>
                <c:pt idx="506">
                  <c:v>3.8311503073298439E-9</c:v>
                </c:pt>
                <c:pt idx="507">
                  <c:v>3.8260022767807347E-9</c:v>
                </c:pt>
                <c:pt idx="508">
                  <c:v>3.8208604222845229E-9</c:v>
                </c:pt>
                <c:pt idx="509">
                  <c:v>3.8157247572808884E-9</c:v>
                </c:pt>
                <c:pt idx="510">
                  <c:v>3.8105952950101076E-9</c:v>
                </c:pt>
                <c:pt idx="511">
                  <c:v>3.8054720485143463E-9</c:v>
                </c:pt>
                <c:pt idx="512">
                  <c:v>3.8003550306389427E-9</c:v>
                </c:pt>
                <c:pt idx="513">
                  <c:v>3.7952442540336895E-9</c:v>
                </c:pt>
                <c:pt idx="514">
                  <c:v>3.7901397311541102E-9</c:v>
                </c:pt>
                <c:pt idx="515">
                  <c:v>3.7850414742627331E-9</c:v>
                </c:pt>
                <c:pt idx="516">
                  <c:v>3.7799494954303576E-9</c:v>
                </c:pt>
                <c:pt idx="517">
                  <c:v>3.7748638065373179E-9</c:v>
                </c:pt>
                <c:pt idx="518">
                  <c:v>3.7697844192747459E-9</c:v>
                </c:pt>
                <c:pt idx="519">
                  <c:v>3.7647113451458212E-9</c:v>
                </c:pt>
                <c:pt idx="520">
                  <c:v>3.7596445954670257E-9</c:v>
                </c:pt>
                <c:pt idx="521">
                  <c:v>3.7545841813693906E-9</c:v>
                </c:pt>
                <c:pt idx="522">
                  <c:v>3.749530113799733E-9</c:v>
                </c:pt>
                <c:pt idx="523">
                  <c:v>3.744482403521902E-9</c:v>
                </c:pt>
                <c:pt idx="524">
                  <c:v>3.7394410611180027E-9</c:v>
                </c:pt>
                <c:pt idx="525">
                  <c:v>3.7344060969896293E-9</c:v>
                </c:pt>
                <c:pt idx="526">
                  <c:v>3.7293775213590891E-9</c:v>
                </c:pt>
                <c:pt idx="527">
                  <c:v>3.7243553442706198E-9</c:v>
                </c:pt>
                <c:pt idx="528">
                  <c:v>3.719339575591607E-9</c:v>
                </c:pt>
                <c:pt idx="529">
                  <c:v>3.7143302250137899E-9</c:v>
                </c:pt>
                <c:pt idx="530">
                  <c:v>3.7093273020544722E-9</c:v>
                </c:pt>
                <c:pt idx="531">
                  <c:v>3.7043308160577181E-9</c:v>
                </c:pt>
                <c:pt idx="532">
                  <c:v>3.6993407761955502E-9</c:v>
                </c:pt>
                <c:pt idx="533">
                  <c:v>3.6943571914691428E-9</c:v>
                </c:pt>
                <c:pt idx="534">
                  <c:v>3.6893800707100068E-9</c:v>
                </c:pt>
                <c:pt idx="535">
                  <c:v>3.6844094225811695E-9</c:v>
                </c:pt>
                <c:pt idx="536">
                  <c:v>3.679445255578357E-9</c:v>
                </c:pt>
                <c:pt idx="537">
                  <c:v>3.6744875780311639E-9</c:v>
                </c:pt>
                <c:pt idx="538">
                  <c:v>3.6695363981042189E-9</c:v>
                </c:pt>
                <c:pt idx="539">
                  <c:v>3.6645917237983524E-9</c:v>
                </c:pt>
                <c:pt idx="540">
                  <c:v>3.6596535629517506E-9</c:v>
                </c:pt>
                <c:pt idx="541">
                  <c:v>3.6547219232411119E-9</c:v>
                </c:pt>
                <c:pt idx="542">
                  <c:v>3.6497968121827936E-9</c:v>
                </c:pt>
                <c:pt idx="543">
                  <c:v>3.6448782371339564E-9</c:v>
                </c:pt>
                <c:pt idx="544">
                  <c:v>3.6399662052937022E-9</c:v>
                </c:pt>
                <c:pt idx="545">
                  <c:v>3.6350607237042107E-9</c:v>
                </c:pt>
                <c:pt idx="546">
                  <c:v>3.6301617992518639E-9</c:v>
                </c:pt>
                <c:pt idx="547">
                  <c:v>3.6252694386683772E-9</c:v>
                </c:pt>
                <c:pt idx="548">
                  <c:v>3.6203836485319122E-9</c:v>
                </c:pt>
                <c:pt idx="549">
                  <c:v>3.6155044352681945E-9</c:v>
                </c:pt>
                <c:pt idx="550">
                  <c:v>3.6106318051516223E-9</c:v>
                </c:pt>
                <c:pt idx="551">
                  <c:v>3.6057657643063715E-9</c:v>
                </c:pt>
                <c:pt idx="552">
                  <c:v>3.6009063187074967E-9</c:v>
                </c:pt>
                <c:pt idx="553">
                  <c:v>3.5960534741820243E-9</c:v>
                </c:pt>
                <c:pt idx="554">
                  <c:v>3.5912072364100425E-9</c:v>
                </c:pt>
                <c:pt idx="555">
                  <c:v>3.5863676109257853E-9</c:v>
                </c:pt>
                <c:pt idx="556">
                  <c:v>3.5815346031187169E-9</c:v>
                </c:pt>
                <c:pt idx="557">
                  <c:v>3.5767082182346027E-9</c:v>
                </c:pt>
                <c:pt idx="558">
                  <c:v>3.571888461376579E-9</c:v>
                </c:pt>
                <c:pt idx="559">
                  <c:v>3.5670753375062212E-9</c:v>
                </c:pt>
                <c:pt idx="560">
                  <c:v>3.5622688514446043E-9</c:v>
                </c:pt>
                <c:pt idx="561">
                  <c:v>3.5574690078733522E-9</c:v>
                </c:pt>
                <c:pt idx="562">
                  <c:v>3.5526758113356968E-9</c:v>
                </c:pt>
                <c:pt idx="563">
                  <c:v>3.5478892662375157E-9</c:v>
                </c:pt>
                <c:pt idx="564">
                  <c:v>3.5431093768483777E-9</c:v>
                </c:pt>
                <c:pt idx="565">
                  <c:v>3.538336147302574E-9</c:v>
                </c:pt>
                <c:pt idx="566">
                  <c:v>3.5335695816001536E-9</c:v>
                </c:pt>
                <c:pt idx="567">
                  <c:v>3.5288096836079449E-9</c:v>
                </c:pt>
                <c:pt idx="568">
                  <c:v>3.5240564570605763E-9</c:v>
                </c:pt>
                <c:pt idx="569">
                  <c:v>3.5193099055614946E-9</c:v>
                </c:pt>
                <c:pt idx="570">
                  <c:v>3.5145700325839717E-9</c:v>
                </c:pt>
                <c:pt idx="571">
                  <c:v>3.5098368414721142E-9</c:v>
                </c:pt>
                <c:pt idx="572">
                  <c:v>3.5051103354418609E-9</c:v>
                </c:pt>
                <c:pt idx="573">
                  <c:v>3.5003905175819802E-9</c:v>
                </c:pt>
                <c:pt idx="574">
                  <c:v>3.4956773908550589E-9</c:v>
                </c:pt>
                <c:pt idx="575">
                  <c:v>3.4909709580984906E-9</c:v>
                </c:pt>
                <c:pt idx="576">
                  <c:v>3.4862712220254558E-9</c:v>
                </c:pt>
                <c:pt idx="577">
                  <c:v>3.4815781852258951E-9</c:v>
                </c:pt>
                <c:pt idx="578">
                  <c:v>3.4768918501674806E-9</c:v>
                </c:pt>
                <c:pt idx="579">
                  <c:v>3.4722122191965904E-9</c:v>
                </c:pt>
                <c:pt idx="580">
                  <c:v>3.4675392945392518E-9</c:v>
                </c:pt>
                <c:pt idx="581">
                  <c:v>3.4628730783021176E-9</c:v>
                </c:pt>
                <c:pt idx="582">
                  <c:v>3.4582135724734001E-9</c:v>
                </c:pt>
                <c:pt idx="583">
                  <c:v>3.4535607789238297E-9</c:v>
                </c:pt>
                <c:pt idx="584">
                  <c:v>3.4489146994075895E-9</c:v>
                </c:pt>
                <c:pt idx="585">
                  <c:v>3.4442753355632517E-9</c:v>
                </c:pt>
                <c:pt idx="586">
                  <c:v>3.4396426889147127E-9</c:v>
                </c:pt>
                <c:pt idx="587">
                  <c:v>3.4350167608721152E-9</c:v>
                </c:pt>
                <c:pt idx="588">
                  <c:v>3.4303975527327741E-9</c:v>
                </c:pt>
                <c:pt idx="589">
                  <c:v>3.4257850656820913E-9</c:v>
                </c:pt>
                <c:pt idx="590">
                  <c:v>3.4211793007944633E-9</c:v>
                </c:pt>
                <c:pt idx="591">
                  <c:v>3.4165802590341993E-9</c:v>
                </c:pt>
                <c:pt idx="592">
                  <c:v>3.411987941256409E-9</c:v>
                </c:pt>
                <c:pt idx="593">
                  <c:v>3.4074023482079107E-9</c:v>
                </c:pt>
                <c:pt idx="594">
                  <c:v>3.4028234805281191E-9</c:v>
                </c:pt>
                <c:pt idx="595">
                  <c:v>3.3982513387499337E-9</c:v>
                </c:pt>
                <c:pt idx="596">
                  <c:v>3.3936859233006216E-9</c:v>
                </c:pt>
                <c:pt idx="597">
                  <c:v>3.3891272345026937E-9</c:v>
                </c:pt>
                <c:pt idx="598">
                  <c:v>3.3845752725747809E-9</c:v>
                </c:pt>
                <c:pt idx="599">
                  <c:v>3.3800300376325013E-9</c:v>
                </c:pt>
                <c:pt idx="600">
                  <c:v>3.3754915296893175E-9</c:v>
                </c:pt>
                <c:pt idx="601">
                  <c:v>3.3709597486574069E-9</c:v>
                </c:pt>
                <c:pt idx="602">
                  <c:v>3.3664346943485041E-9</c:v>
                </c:pt>
                <c:pt idx="603">
                  <c:v>3.3619163664747585E-9</c:v>
                </c:pt>
                <c:pt idx="604">
                  <c:v>3.3574047646495737E-9</c:v>
                </c:pt>
                <c:pt idx="605">
                  <c:v>3.3528998883884466E-9</c:v>
                </c:pt>
                <c:pt idx="606">
                  <c:v>3.3484017371098074E-9</c:v>
                </c:pt>
                <c:pt idx="607">
                  <c:v>3.3439103101358423E-9</c:v>
                </c:pt>
                <c:pt idx="608">
                  <c:v>3.3394256066933248E-9</c:v>
                </c:pt>
                <c:pt idx="609">
                  <c:v>3.3349476259144349E-9</c:v>
                </c:pt>
                <c:pt idx="610">
                  <c:v>3.3304763668375727E-9</c:v>
                </c:pt>
                <c:pt idx="611">
                  <c:v>3.3260118284081727E-9</c:v>
                </c:pt>
                <c:pt idx="612">
                  <c:v>3.3215540094795064E-9</c:v>
                </c:pt>
                <c:pt idx="613">
                  <c:v>3.3171029088134905E-9</c:v>
                </c:pt>
                <c:pt idx="614">
                  <c:v>3.3126585250814785E-9</c:v>
                </c:pt>
                <c:pt idx="615">
                  <c:v>3.3082208568650542E-9</c:v>
                </c:pt>
                <c:pt idx="616">
                  <c:v>3.3037899026568224E-9</c:v>
                </c:pt>
                <c:pt idx="617">
                  <c:v>3.2993656608611902E-9</c:v>
                </c:pt>
                <c:pt idx="618">
                  <c:v>3.2949481297951465E-9</c:v>
                </c:pt>
                <c:pt idx="619">
                  <c:v>3.2905373076890368E-9</c:v>
                </c:pt>
                <c:pt idx="620">
                  <c:v>3.2861331926873287E-9</c:v>
                </c:pt>
                <c:pt idx="621">
                  <c:v>3.2817357828493842E-9</c:v>
                </c:pt>
                <c:pt idx="622">
                  <c:v>3.2773450761502155E-9</c:v>
                </c:pt>
                <c:pt idx="623">
                  <c:v>3.272961070481239E-9</c:v>
                </c:pt>
                <c:pt idx="624">
                  <c:v>3.2685837636510351E-9</c:v>
                </c:pt>
                <c:pt idx="625">
                  <c:v>3.2642131533860841E-9</c:v>
                </c:pt>
                <c:pt idx="626">
                  <c:v>3.2598492373315174E-9</c:v>
                </c:pt>
                <c:pt idx="627">
                  <c:v>3.2554920130518522E-9</c:v>
                </c:pt>
                <c:pt idx="628">
                  <c:v>3.2511414780317258E-9</c:v>
                </c:pt>
                <c:pt idx="629">
                  <c:v>3.2467976296766228E-9</c:v>
                </c:pt>
                <c:pt idx="630">
                  <c:v>3.2424604653136027E-9</c:v>
                </c:pt>
                <c:pt idx="631">
                  <c:v>3.2381299821920181E-9</c:v>
                </c:pt>
                <c:pt idx="632">
                  <c:v>3.2338061774842306E-9</c:v>
                </c:pt>
                <c:pt idx="633">
                  <c:v>3.229489048286324E-9</c:v>
                </c:pt>
                <c:pt idx="634">
                  <c:v>3.2251785916188106E-9</c:v>
                </c:pt>
                <c:pt idx="635">
                  <c:v>3.2208748044273318E-9</c:v>
                </c:pt>
                <c:pt idx="636">
                  <c:v>3.2165776835833606E-9</c:v>
                </c:pt>
                <c:pt idx="637">
                  <c:v>3.2122872258848912E-9</c:v>
                </c:pt>
                <c:pt idx="638">
                  <c:v>3.2080034280571329E-9</c:v>
                </c:pt>
                <c:pt idx="639">
                  <c:v>3.2037262867531931E-9</c:v>
                </c:pt>
                <c:pt idx="640">
                  <c:v>3.1994557985547591E-9</c:v>
                </c:pt>
                <c:pt idx="641">
                  <c:v>3.1951919599727738E-9</c:v>
                </c:pt>
                <c:pt idx="642">
                  <c:v>3.190934767448112E-9</c:v>
                </c:pt>
                <c:pt idx="643">
                  <c:v>3.1866842173522443E-9</c:v>
                </c:pt>
                <c:pt idx="644">
                  <c:v>3.1824403059879043E-9</c:v>
                </c:pt>
                <c:pt idx="645">
                  <c:v>3.1782030295897479E-9</c:v>
                </c:pt>
                <c:pt idx="646">
                  <c:v>3.1739723843250092E-9</c:v>
                </c:pt>
                <c:pt idx="647">
                  <c:v>3.1697483662941503E-9</c:v>
                </c:pt>
                <c:pt idx="648">
                  <c:v>3.1655309715315124E-9</c:v>
                </c:pt>
                <c:pt idx="649">
                  <c:v>3.1613201960059572E-9</c:v>
                </c:pt>
                <c:pt idx="650">
                  <c:v>3.1571160356215052E-9</c:v>
                </c:pt>
                <c:pt idx="651">
                  <c:v>3.1529184862179722E-9</c:v>
                </c:pt>
                <c:pt idx="652">
                  <c:v>3.1487275435715996E-9</c:v>
                </c:pt>
                <c:pt idx="653">
                  <c:v>3.1445432033956833E-9</c:v>
                </c:pt>
                <c:pt idx="654">
                  <c:v>3.1403654613411932E-9</c:v>
                </c:pt>
                <c:pt idx="655">
                  <c:v>3.1361943129973953E-9</c:v>
                </c:pt>
                <c:pt idx="656">
                  <c:v>3.132029753892465E-9</c:v>
                </c:pt>
                <c:pt idx="657">
                  <c:v>3.1278717794940979E-9</c:v>
                </c:pt>
                <c:pt idx="658">
                  <c:v>3.1237203852101159E-9</c:v>
                </c:pt>
                <c:pt idx="659">
                  <c:v>3.1195755663890746E-9</c:v>
                </c:pt>
                <c:pt idx="660">
                  <c:v>3.1154373183208558E-9</c:v>
                </c:pt>
                <c:pt idx="661">
                  <c:v>3.1113056362372663E-9</c:v>
                </c:pt>
                <c:pt idx="662">
                  <c:v>3.1071805153126279E-9</c:v>
                </c:pt>
                <c:pt idx="663">
                  <c:v>3.1030619506643654E-9</c:v>
                </c:pt>
                <c:pt idx="664">
                  <c:v>3.09894993735359E-9</c:v>
                </c:pt>
                <c:pt idx="665">
                  <c:v>3.0948444703856757E-9</c:v>
                </c:pt>
                <c:pt idx="666">
                  <c:v>3.090745544710841E-9</c:v>
                </c:pt>
                <c:pt idx="667">
                  <c:v>3.0866531552247127E-9</c:v>
                </c:pt>
                <c:pt idx="668">
                  <c:v>3.0825672967688998E-9</c:v>
                </c:pt>
                <c:pt idx="669">
                  <c:v>3.0784879641315568E-9</c:v>
                </c:pt>
                <c:pt idx="670">
                  <c:v>3.0744151520479411E-9</c:v>
                </c:pt>
                <c:pt idx="671">
                  <c:v>3.0703488552009712E-9</c:v>
                </c:pt>
                <c:pt idx="672">
                  <c:v>3.0662890682217808E-9</c:v>
                </c:pt>
                <c:pt idx="673">
                  <c:v>3.0622357856902662E-9</c:v>
                </c:pt>
                <c:pt idx="674">
                  <c:v>3.0581890021356325E-9</c:v>
                </c:pt>
                <c:pt idx="675">
                  <c:v>3.0541487120369332E-9</c:v>
                </c:pt>
                <c:pt idx="676">
                  <c:v>3.0501149098236121E-9</c:v>
                </c:pt>
                <c:pt idx="677">
                  <c:v>3.0460875898760317E-9</c:v>
                </c:pt>
                <c:pt idx="678">
                  <c:v>3.0420667465260108E-9</c:v>
                </c:pt>
                <c:pt idx="679">
                  <c:v>3.0380523740573452E-9</c:v>
                </c:pt>
                <c:pt idx="680">
                  <c:v>3.0340444667063358E-9</c:v>
                </c:pt>
                <c:pt idx="681">
                  <c:v>3.0300430186623061E-9</c:v>
                </c:pt>
                <c:pt idx="682">
                  <c:v>3.026048024068117E-9</c:v>
                </c:pt>
                <c:pt idx="683">
                  <c:v>3.0220594770206828E-9</c:v>
                </c:pt>
                <c:pt idx="684">
                  <c:v>3.0180773715714774E-9</c:v>
                </c:pt>
                <c:pt idx="685">
                  <c:v>3.0141017017270409E-9</c:v>
                </c:pt>
                <c:pt idx="686">
                  <c:v>3.0101324614494843E-9</c:v>
                </c:pt>
                <c:pt idx="687">
                  <c:v>3.0061696446569803E-9</c:v>
                </c:pt>
                <c:pt idx="688">
                  <c:v>3.0022132452242673E-9</c:v>
                </c:pt>
                <c:pt idx="689">
                  <c:v>2.9982632569831371E-9</c:v>
                </c:pt>
                <c:pt idx="690">
                  <c:v>2.9943196737229216E-9</c:v>
                </c:pt>
                <c:pt idx="691">
                  <c:v>2.9903824891909788E-9</c:v>
                </c:pt>
                <c:pt idx="692">
                  <c:v>2.9864516970931747E-9</c:v>
                </c:pt>
                <c:pt idx="693">
                  <c:v>2.9825272910943622E-9</c:v>
                </c:pt>
                <c:pt idx="694">
                  <c:v>2.9786092648188518E-9</c:v>
                </c:pt>
                <c:pt idx="695">
                  <c:v>2.9746976118508865E-9</c:v>
                </c:pt>
                <c:pt idx="696">
                  <c:v>2.9707923257351069E-9</c:v>
                </c:pt>
                <c:pt idx="697">
                  <c:v>2.9668933999770202E-9</c:v>
                </c:pt>
                <c:pt idx="698">
                  <c:v>2.963000828043454E-9</c:v>
                </c:pt>
                <c:pt idx="699">
                  <c:v>2.959114603363021E-9</c:v>
                </c:pt>
                <c:pt idx="700">
                  <c:v>2.9552347193265702E-9</c:v>
                </c:pt>
                <c:pt idx="701">
                  <c:v>2.9513611692876416E-9</c:v>
                </c:pt>
                <c:pt idx="702">
                  <c:v>2.9474939465629059E-9</c:v>
                </c:pt>
                <c:pt idx="703">
                  <c:v>2.9436330444326214E-9</c:v>
                </c:pt>
                <c:pt idx="704">
                  <c:v>2.9397784561410669E-9</c:v>
                </c:pt>
                <c:pt idx="705">
                  <c:v>2.9359301748969824E-9</c:v>
                </c:pt>
                <c:pt idx="706">
                  <c:v>2.9320881938740073E-9</c:v>
                </c:pt>
                <c:pt idx="707">
                  <c:v>2.9282525062111053E-9</c:v>
                </c:pt>
                <c:pt idx="708">
                  <c:v>2.9244231050130043E-9</c:v>
                </c:pt>
                <c:pt idx="709">
                  <c:v>2.9205999833506133E-9</c:v>
                </c:pt>
                <c:pt idx="710">
                  <c:v>2.9167831342614468E-9</c:v>
                </c:pt>
                <c:pt idx="711">
                  <c:v>2.9129725507500478E-9</c:v>
                </c:pt>
                <c:pt idx="712">
                  <c:v>2.9091682257884028E-9</c:v>
                </c:pt>
                <c:pt idx="713">
                  <c:v>2.9053701523163525E-9</c:v>
                </c:pt>
                <c:pt idx="714">
                  <c:v>2.9015783232420085E-9</c:v>
                </c:pt>
                <c:pt idx="715">
                  <c:v>2.897792731442154E-9</c:v>
                </c:pt>
                <c:pt idx="716">
                  <c:v>2.8940133697626545E-9</c:v>
                </c:pt>
                <c:pt idx="717">
                  <c:v>2.8902402310188526E-9</c:v>
                </c:pt>
                <c:pt idx="718">
                  <c:v>2.8864733079959725E-9</c:v>
                </c:pt>
                <c:pt idx="719">
                  <c:v>2.8827125934495144E-9</c:v>
                </c:pt>
                <c:pt idx="720">
                  <c:v>2.8789580801056432E-9</c:v>
                </c:pt>
                <c:pt idx="721">
                  <c:v>2.8752097606615826E-9</c:v>
                </c:pt>
                <c:pt idx="722">
                  <c:v>2.8714676277860008E-9</c:v>
                </c:pt>
                <c:pt idx="723">
                  <c:v>2.8677316741193919E-9</c:v>
                </c:pt>
                <c:pt idx="724">
                  <c:v>2.86400189227446E-9</c:v>
                </c:pt>
                <c:pt idx="725">
                  <c:v>2.8602782748364981E-9</c:v>
                </c:pt>
                <c:pt idx="726">
                  <c:v>2.8565608143637582E-9</c:v>
                </c:pt>
                <c:pt idx="727">
                  <c:v>2.8528495033878294E-9</c:v>
                </c:pt>
                <c:pt idx="728">
                  <c:v>2.8491443344140045E-9</c:v>
                </c:pt>
                <c:pt idx="729">
                  <c:v>2.8454452999216495E-9</c:v>
                </c:pt>
                <c:pt idx="730">
                  <c:v>2.8417523923645621E-9</c:v>
                </c:pt>
                <c:pt idx="731">
                  <c:v>2.8380656041713405E-9</c:v>
                </c:pt>
                <c:pt idx="732">
                  <c:v>2.8343849277457365E-9</c:v>
                </c:pt>
                <c:pt idx="733">
                  <c:v>2.8307103554670126E-9</c:v>
                </c:pt>
                <c:pt idx="734">
                  <c:v>2.8270418796902981E-9</c:v>
                </c:pt>
                <c:pt idx="735">
                  <c:v>2.8233794927469364E-9</c:v>
                </c:pt>
                <c:pt idx="736">
                  <c:v>2.8197231869448297E-9</c:v>
                </c:pt>
                <c:pt idx="737">
                  <c:v>2.8160729545687922E-9</c:v>
                </c:pt>
                <c:pt idx="738">
                  <c:v>2.8124287878808871E-9</c:v>
                </c:pt>
                <c:pt idx="739">
                  <c:v>2.8087906791207673E-9</c:v>
                </c:pt>
                <c:pt idx="740">
                  <c:v>2.8051586205060103E-9</c:v>
                </c:pt>
                <c:pt idx="741">
                  <c:v>2.8015326042324586E-9</c:v>
                </c:pt>
                <c:pt idx="742">
                  <c:v>2.797912622474546E-9</c:v>
                </c:pt>
                <c:pt idx="743">
                  <c:v>2.7942986673856289E-9</c:v>
                </c:pt>
                <c:pt idx="744">
                  <c:v>2.7906907310983157E-9</c:v>
                </c:pt>
                <c:pt idx="745">
                  <c:v>2.7870888057247848E-9</c:v>
                </c:pt>
                <c:pt idx="746">
                  <c:v>2.7834928833571124E-9</c:v>
                </c:pt>
                <c:pt idx="747">
                  <c:v>2.7799029560675902E-9</c:v>
                </c:pt>
                <c:pt idx="748">
                  <c:v>2.7763190159090397E-9</c:v>
                </c:pt>
                <c:pt idx="749">
                  <c:v>2.7727410549151291E-9</c:v>
                </c:pt>
                <c:pt idx="750">
                  <c:v>2.7691690651006813E-9</c:v>
                </c:pt>
                <c:pt idx="751">
                  <c:v>2.7656030384619899E-9</c:v>
                </c:pt>
                <c:pt idx="752">
                  <c:v>2.7620429669771196E-9</c:v>
                </c:pt>
                <c:pt idx="753">
                  <c:v>2.7584888426062139E-9</c:v>
                </c:pt>
                <c:pt idx="754">
                  <c:v>2.7549406572917954E-9</c:v>
                </c:pt>
                <c:pt idx="755">
                  <c:v>2.7513984029590651E-9</c:v>
                </c:pt>
                <c:pt idx="756">
                  <c:v>2.7478620715162038E-9</c:v>
                </c:pt>
                <c:pt idx="757">
                  <c:v>2.7443316548546617E-9</c:v>
                </c:pt>
                <c:pt idx="758">
                  <c:v>2.7408071448494525E-9</c:v>
                </c:pt>
                <c:pt idx="759">
                  <c:v>2.7372885333594452E-9</c:v>
                </c:pt>
                <c:pt idx="760">
                  <c:v>2.7337758122276497E-9</c:v>
                </c:pt>
                <c:pt idx="761">
                  <c:v>2.7302689732815046E-9</c:v>
                </c:pt>
                <c:pt idx="762">
                  <c:v>2.7267680083331592E-9</c:v>
                </c:pt>
                <c:pt idx="763">
                  <c:v>2.7232729091797522E-9</c:v>
                </c:pt>
                <c:pt idx="764">
                  <c:v>2.7197836676036945E-9</c:v>
                </c:pt>
                <c:pt idx="765">
                  <c:v>2.7163002753729438E-9</c:v>
                </c:pt>
                <c:pt idx="766">
                  <c:v>2.7128227242412758E-9</c:v>
                </c:pt>
                <c:pt idx="767">
                  <c:v>2.7093510059485629E-9</c:v>
                </c:pt>
                <c:pt idx="768">
                  <c:v>2.705885112221037E-9</c:v>
                </c:pt>
                <c:pt idx="769">
                  <c:v>2.7024250347715605E-9</c:v>
                </c:pt>
                <c:pt idx="770">
                  <c:v>2.6989707652998908E-9</c:v>
                </c:pt>
                <c:pt idx="771">
                  <c:v>2.6955222954929453E-9</c:v>
                </c:pt>
                <c:pt idx="772">
                  <c:v>2.6920796170250586E-9</c:v>
                </c:pt>
                <c:pt idx="773">
                  <c:v>2.688642721558245E-9</c:v>
                </c:pt>
                <c:pt idx="774">
                  <c:v>2.6852116007424527E-9</c:v>
                </c:pt>
                <c:pt idx="775">
                  <c:v>2.6817862462158188E-9</c:v>
                </c:pt>
                <c:pt idx="776">
                  <c:v>2.6783666496049244E-9</c:v>
                </c:pt>
                <c:pt idx="777">
                  <c:v>2.6749528025250418E-9</c:v>
                </c:pt>
                <c:pt idx="778">
                  <c:v>2.6715446965803844E-9</c:v>
                </c:pt>
                <c:pt idx="779">
                  <c:v>2.6681423233643518E-9</c:v>
                </c:pt>
                <c:pt idx="780">
                  <c:v>2.6647456744597756E-9</c:v>
                </c:pt>
                <c:pt idx="781">
                  <c:v>2.6613547414391596E-9</c:v>
                </c:pt>
                <c:pt idx="782">
                  <c:v>2.6579695158649241E-9</c:v>
                </c:pt>
                <c:pt idx="783">
                  <c:v>2.6545899892896373E-9</c:v>
                </c:pt>
                <c:pt idx="784">
                  <c:v>2.6512161532562567E-9</c:v>
                </c:pt>
                <c:pt idx="785">
                  <c:v>2.6478479992983613E-9</c:v>
                </c:pt>
                <c:pt idx="786">
                  <c:v>2.6444855189403855E-9</c:v>
                </c:pt>
                <c:pt idx="787">
                  <c:v>2.6411287036978464E-9</c:v>
                </c:pt>
                <c:pt idx="788">
                  <c:v>2.6377775450775747E-9</c:v>
                </c:pt>
                <c:pt idx="789">
                  <c:v>2.6344320345779398E-9</c:v>
                </c:pt>
                <c:pt idx="790">
                  <c:v>2.6310921636890725E-9</c:v>
                </c:pt>
                <c:pt idx="791">
                  <c:v>2.627757923893094E-9</c:v>
                </c:pt>
                <c:pt idx="792">
                  <c:v>2.6244293066643266E-9</c:v>
                </c:pt>
                <c:pt idx="793">
                  <c:v>2.6211063034695209E-9</c:v>
                </c:pt>
                <c:pt idx="794">
                  <c:v>2.6177889057680673E-9</c:v>
                </c:pt>
                <c:pt idx="795">
                  <c:v>2.6144771050122163E-9</c:v>
                </c:pt>
                <c:pt idx="796">
                  <c:v>2.6111708926472838E-9</c:v>
                </c:pt>
                <c:pt idx="797">
                  <c:v>2.6078702601118732E-9</c:v>
                </c:pt>
                <c:pt idx="798">
                  <c:v>2.6045751988380733E-9</c:v>
                </c:pt>
                <c:pt idx="799">
                  <c:v>2.6012857002516735E-9</c:v>
                </c:pt>
                <c:pt idx="800">
                  <c:v>2.5980017557723671E-9</c:v>
                </c:pt>
                <c:pt idx="801">
                  <c:v>2.5947233568139571E-9</c:v>
                </c:pt>
                <c:pt idx="802">
                  <c:v>2.5914504947845563E-9</c:v>
                </c:pt>
                <c:pt idx="803">
                  <c:v>2.588183161086788E-9</c:v>
                </c:pt>
                <c:pt idx="804">
                  <c:v>2.5849213471179876E-9</c:v>
                </c:pt>
                <c:pt idx="805">
                  <c:v>2.5816650442703944E-9</c:v>
                </c:pt>
                <c:pt idx="806">
                  <c:v>2.5784142439313536E-9</c:v>
                </c:pt>
                <c:pt idx="807">
                  <c:v>2.5751689374835058E-9</c:v>
                </c:pt>
                <c:pt idx="808">
                  <c:v>2.5719291163049764E-9</c:v>
                </c:pt>
                <c:pt idx="809">
                  <c:v>2.5686947717695727E-9</c:v>
                </c:pt>
                <c:pt idx="810">
                  <c:v>2.5654658952469662E-9</c:v>
                </c:pt>
                <c:pt idx="811">
                  <c:v>2.5622424781028852E-9</c:v>
                </c:pt>
                <c:pt idx="812">
                  <c:v>2.5590245116992918E-9</c:v>
                </c:pt>
                <c:pt idx="813">
                  <c:v>2.555811987394573E-9</c:v>
                </c:pt>
                <c:pt idx="814">
                  <c:v>2.5526048965437217E-9</c:v>
                </c:pt>
                <c:pt idx="815">
                  <c:v>2.5494032304985112E-9</c:v>
                </c:pt>
                <c:pt idx="816">
                  <c:v>2.5462069806076819E-9</c:v>
                </c:pt>
                <c:pt idx="817">
                  <c:v>2.5430161382171118E-9</c:v>
                </c:pt>
                <c:pt idx="818">
                  <c:v>2.5398306946699944E-9</c:v>
                </c:pt>
                <c:pt idx="819">
                  <c:v>2.536650641307016E-9</c:v>
                </c:pt>
                <c:pt idx="820">
                  <c:v>2.5334759694665192E-9</c:v>
                </c:pt>
                <c:pt idx="821">
                  <c:v>2.5303066704846844E-9</c:v>
                </c:pt>
                <c:pt idx="822">
                  <c:v>2.5271427356956898E-9</c:v>
                </c:pt>
                <c:pt idx="823">
                  <c:v>2.5239841564318871E-9</c:v>
                </c:pt>
                <c:pt idx="824">
                  <c:v>2.5208309240239597E-9</c:v>
                </c:pt>
                <c:pt idx="825">
                  <c:v>2.5176830298010932E-9</c:v>
                </c:pt>
                <c:pt idx="826">
                  <c:v>2.5145404650911369E-9</c:v>
                </c:pt>
                <c:pt idx="827">
                  <c:v>2.5114032212207636E-9</c:v>
                </c:pt>
                <c:pt idx="828">
                  <c:v>2.5082712895156326E-9</c:v>
                </c:pt>
                <c:pt idx="829">
                  <c:v>2.5051446613005459E-9</c:v>
                </c:pt>
                <c:pt idx="830">
                  <c:v>2.5020233278996066E-9</c:v>
                </c:pt>
                <c:pt idx="831">
                  <c:v>2.4989072806363752E-9</c:v>
                </c:pt>
                <c:pt idx="832">
                  <c:v>2.495796510834023E-9</c:v>
                </c:pt>
                <c:pt idx="833">
                  <c:v>2.4926910098154839E-9</c:v>
                </c:pt>
                <c:pt idx="834">
                  <c:v>2.4895907689036087E-9</c:v>
                </c:pt>
                <c:pt idx="835">
                  <c:v>2.4864957794213122E-9</c:v>
                </c:pt>
                <c:pt idx="836">
                  <c:v>2.4834060326917232E-9</c:v>
                </c:pt>
                <c:pt idx="837">
                  <c:v>2.4803215200383342E-9</c:v>
                </c:pt>
                <c:pt idx="838">
                  <c:v>2.4772422327851384E-9</c:v>
                </c:pt>
                <c:pt idx="839">
                  <c:v>2.4741681622567899E-9</c:v>
                </c:pt>
                <c:pt idx="840">
                  <c:v>2.4710992997787272E-9</c:v>
                </c:pt>
                <c:pt idx="841">
                  <c:v>2.4680356366773322E-9</c:v>
                </c:pt>
                <c:pt idx="842">
                  <c:v>2.46497716428006E-9</c:v>
                </c:pt>
                <c:pt idx="843">
                  <c:v>2.4619238739155829E-9</c:v>
                </c:pt>
                <c:pt idx="844">
                  <c:v>2.458875756913925E-9</c:v>
                </c:pt>
                <c:pt idx="845">
                  <c:v>2.4558328046066014E-9</c:v>
                </c:pt>
                <c:pt idx="846">
                  <c:v>2.4527950083267525E-9</c:v>
                </c:pt>
                <c:pt idx="847">
                  <c:v>2.4497623594092774E-9</c:v>
                </c:pt>
                <c:pt idx="848">
                  <c:v>2.4467348491909646E-9</c:v>
                </c:pt>
                <c:pt idx="849">
                  <c:v>2.4437124690106267E-9</c:v>
                </c:pt>
                <c:pt idx="850">
                  <c:v>2.4406952102092279E-9</c:v>
                </c:pt>
                <c:pt idx="851">
                  <c:v>2.437683064130015E-9</c:v>
                </c:pt>
                <c:pt idx="852">
                  <c:v>2.4346760221186417E-9</c:v>
                </c:pt>
                <c:pt idx="853">
                  <c:v>2.431674075523297E-9</c:v>
                </c:pt>
                <c:pt idx="854">
                  <c:v>2.4286772156948305E-9</c:v>
                </c:pt>
                <c:pt idx="855">
                  <c:v>2.4256854339868739E-9</c:v>
                </c:pt>
                <c:pt idx="856">
                  <c:v>2.4226987217559651E-9</c:v>
                </c:pt>
                <c:pt idx="857">
                  <c:v>2.4197170703616706E-9</c:v>
                </c:pt>
                <c:pt idx="858">
                  <c:v>2.4167404711667034E-9</c:v>
                </c:pt>
                <c:pt idx="859">
                  <c:v>2.4137689155370423E-9</c:v>
                </c:pt>
                <c:pt idx="860">
                  <c:v>2.4108023948420519E-9</c:v>
                </c:pt>
                <c:pt idx="861">
                  <c:v>2.4078409004545954E-9</c:v>
                </c:pt>
                <c:pt idx="862">
                  <c:v>2.4048844237511552E-9</c:v>
                </c:pt>
                <c:pt idx="863">
                  <c:v>2.401932956111939E-9</c:v>
                </c:pt>
                <c:pt idx="864">
                  <c:v>2.3989864889210042E-9</c:v>
                </c:pt>
                <c:pt idx="865">
                  <c:v>2.3960450135663575E-9</c:v>
                </c:pt>
                <c:pt idx="866">
                  <c:v>2.393108521440077E-9</c:v>
                </c:pt>
                <c:pt idx="867">
                  <c:v>2.3901770039384141E-9</c:v>
                </c:pt>
                <c:pt idx="868">
                  <c:v>2.3872504524619043E-9</c:v>
                </c:pt>
                <c:pt idx="869">
                  <c:v>2.3843288584154773E-9</c:v>
                </c:pt>
                <c:pt idx="870">
                  <c:v>2.3814122132085588E-9</c:v>
                </c:pt>
                <c:pt idx="871">
                  <c:v>2.3785005082551795E-9</c:v>
                </c:pt>
                <c:pt idx="872">
                  <c:v>2.3755937349740793E-9</c:v>
                </c:pt>
                <c:pt idx="873">
                  <c:v>2.3726918847888072E-9</c:v>
                </c:pt>
                <c:pt idx="874">
                  <c:v>2.3697949491278252E-9</c:v>
                </c:pt>
                <c:pt idx="875">
                  <c:v>2.366902919424611E-9</c:v>
                </c:pt>
                <c:pt idx="876">
                  <c:v>2.3640157871177569E-9</c:v>
                </c:pt>
                <c:pt idx="877">
                  <c:v>2.3611335436510658E-9</c:v>
                </c:pt>
                <c:pt idx="878">
                  <c:v>2.3582561804736536E-9</c:v>
                </c:pt>
                <c:pt idx="879">
                  <c:v>2.3553836890400444E-9</c:v>
                </c:pt>
                <c:pt idx="880">
                  <c:v>2.3525160608102638E-9</c:v>
                </c:pt>
                <c:pt idx="881">
                  <c:v>2.3496532872499372E-9</c:v>
                </c:pt>
                <c:pt idx="882">
                  <c:v>2.3467953598303848E-9</c:v>
                </c:pt>
                <c:pt idx="883">
                  <c:v>2.3439422700287074E-9</c:v>
                </c:pt>
                <c:pt idx="884">
                  <c:v>2.3410940093278869E-9</c:v>
                </c:pt>
                <c:pt idx="885">
                  <c:v>2.3382505692168706E-9</c:v>
                </c:pt>
                <c:pt idx="886">
                  <c:v>2.3354119411906651E-9</c:v>
                </c:pt>
                <c:pt idx="887">
                  <c:v>2.3325781167504232E-9</c:v>
                </c:pt>
                <c:pt idx="888">
                  <c:v>2.3297490874035322E-9</c:v>
                </c:pt>
                <c:pt idx="889">
                  <c:v>2.3269248446637023E-9</c:v>
                </c:pt>
                <c:pt idx="890">
                  <c:v>2.3241053800510493E-9</c:v>
                </c:pt>
                <c:pt idx="891">
                  <c:v>2.3212906850921847E-9</c:v>
                </c:pt>
                <c:pt idx="892">
                  <c:v>2.3184807513202955E-9</c:v>
                </c:pt>
                <c:pt idx="893">
                  <c:v>2.3156755702752294E-9</c:v>
                </c:pt>
                <c:pt idx="894">
                  <c:v>2.3128751335035772E-9</c:v>
                </c:pt>
                <c:pt idx="895">
                  <c:v>2.3100794325587539E-9</c:v>
                </c:pt>
                <c:pt idx="896">
                  <c:v>2.307288459001078E-9</c:v>
                </c:pt>
                <c:pt idx="897">
                  <c:v>2.3045022043978562E-9</c:v>
                </c:pt>
                <c:pt idx="898">
                  <c:v>2.3017206603234543E-9</c:v>
                </c:pt>
                <c:pt idx="899">
                  <c:v>2.2989438183593815E-9</c:v>
                </c:pt>
                <c:pt idx="900">
                  <c:v>2.2961716700943637E-9</c:v>
                </c:pt>
                <c:pt idx="901">
                  <c:v>2.2934042071244227E-9</c:v>
                </c:pt>
                <c:pt idx="902">
                  <c:v>2.2906414210529496E-9</c:v>
                </c:pt>
                <c:pt idx="903">
                  <c:v>2.2878833034907783E-9</c:v>
                </c:pt>
                <c:pt idx="904">
                  <c:v>2.2851298460562612E-9</c:v>
                </c:pt>
                <c:pt idx="905">
                  <c:v>2.2823810403753409E-9</c:v>
                </c:pt>
                <c:pt idx="906">
                  <c:v>2.2796368780816221E-9</c:v>
                </c:pt>
                <c:pt idx="907">
                  <c:v>2.2768973508164437E-9</c:v>
                </c:pt>
                <c:pt idx="908">
                  <c:v>2.2741624502289461E-9</c:v>
                </c:pt>
                <c:pt idx="909">
                  <c:v>2.2714321679761436E-9</c:v>
                </c:pt>
                <c:pt idx="910">
                  <c:v>2.2687064957229938E-9</c:v>
                </c:pt>
                <c:pt idx="911">
                  <c:v>2.2659854251424617E-9</c:v>
                </c:pt>
                <c:pt idx="912">
                  <c:v>2.2632689479155891E-9</c:v>
                </c:pt>
                <c:pt idx="913">
                  <c:v>2.2605570557315611E-9</c:v>
                </c:pt>
                <c:pt idx="914">
                  <c:v>2.2578497402877692E-9</c:v>
                </c:pt>
                <c:pt idx="915">
                  <c:v>2.2551469932898814E-9</c:v>
                </c:pt>
                <c:pt idx="916">
                  <c:v>2.252448806451898E-9</c:v>
                </c:pt>
                <c:pt idx="917">
                  <c:v>2.2497551714962218E-9</c:v>
                </c:pt>
                <c:pt idx="918">
                  <c:v>2.2470660801537171E-9</c:v>
                </c:pt>
                <c:pt idx="919">
                  <c:v>2.2443815241637722E-9</c:v>
                </c:pt>
                <c:pt idx="920">
                  <c:v>2.2417014952743605E-9</c:v>
                </c:pt>
                <c:pt idx="921">
                  <c:v>2.2390259852420976E-9</c:v>
                </c:pt>
                <c:pt idx="922">
                  <c:v>2.2363549858323073E-9</c:v>
                </c:pt>
                <c:pt idx="923">
                  <c:v>2.2336884888190732E-9</c:v>
                </c:pt>
                <c:pt idx="924">
                  <c:v>2.2310264859853018E-9</c:v>
                </c:pt>
                <c:pt idx="925">
                  <c:v>2.2283689691227754E-9</c:v>
                </c:pt>
                <c:pt idx="926">
                  <c:v>2.225715930032212E-9</c:v>
                </c:pt>
                <c:pt idx="927">
                  <c:v>2.2230673605233209E-9</c:v>
                </c:pt>
                <c:pt idx="928">
                  <c:v>2.2204232524148544E-9</c:v>
                </c:pt>
                <c:pt idx="929">
                  <c:v>2.2177835975346668E-9</c:v>
                </c:pt>
                <c:pt idx="930">
                  <c:v>2.2151483877197639E-9</c:v>
                </c:pt>
                <c:pt idx="931">
                  <c:v>2.2125176148163601E-9</c:v>
                </c:pt>
                <c:pt idx="932">
                  <c:v>2.2098912706799273E-9</c:v>
                </c:pt>
                <c:pt idx="933">
                  <c:v>2.207269347175247E-9</c:v>
                </c:pt>
                <c:pt idx="934">
                  <c:v>2.2046518361764649E-9</c:v>
                </c:pt>
                <c:pt idx="935">
                  <c:v>2.2020387295671371E-9</c:v>
                </c:pt>
                <c:pt idx="936">
                  <c:v>2.1994300192402787E-9</c:v>
                </c:pt>
                <c:pt idx="937">
                  <c:v>2.1968256970984196E-9</c:v>
                </c:pt>
                <c:pt idx="938">
                  <c:v>2.194225755053646E-9</c:v>
                </c:pt>
                <c:pt idx="939">
                  <c:v>2.1916301850276511E-9</c:v>
                </c:pt>
                <c:pt idx="940">
                  <c:v>2.1890389789517824E-9</c:v>
                </c:pt>
                <c:pt idx="941">
                  <c:v>2.1864521287670867E-9</c:v>
                </c:pt>
                <c:pt idx="942">
                  <c:v>2.183869626424358E-9</c:v>
                </c:pt>
                <c:pt idx="943">
                  <c:v>2.1812914638841787E-9</c:v>
                </c:pt>
                <c:pt idx="944">
                  <c:v>2.1787176331169705E-9</c:v>
                </c:pt>
                <c:pt idx="945">
                  <c:v>2.1761481261030338E-9</c:v>
                </c:pt>
                <c:pt idx="946">
                  <c:v>2.17358293483259E-9</c:v>
                </c:pt>
                <c:pt idx="947">
                  <c:v>2.1710220513058287E-9</c:v>
                </c:pt>
                <c:pt idx="948">
                  <c:v>2.168465467532947E-9</c:v>
                </c:pt>
                <c:pt idx="949">
                  <c:v>2.165913175534191E-9</c:v>
                </c:pt>
                <c:pt idx="950">
                  <c:v>2.1633651673398988E-9</c:v>
                </c:pt>
                <c:pt idx="951">
                  <c:v>2.1608214349905373E-9</c:v>
                </c:pt>
                <c:pt idx="952">
                  <c:v>2.1582819705367467E-9</c:v>
                </c:pt>
                <c:pt idx="953">
                  <c:v>2.1557467660393761E-9</c:v>
                </c:pt>
                <c:pt idx="954">
                  <c:v>2.1532158135695241E-9</c:v>
                </c:pt>
                <c:pt idx="955">
                  <c:v>2.1506891052085746E-9</c:v>
                </c:pt>
                <c:pt idx="956">
                  <c:v>2.1481666330482376E-9</c:v>
                </c:pt>
                <c:pt idx="957">
                  <c:v>2.1456483891905847E-9</c:v>
                </c:pt>
                <c:pt idx="958">
                  <c:v>2.1431343657480845E-9</c:v>
                </c:pt>
                <c:pt idx="959">
                  <c:v>2.1406245548436411E-9</c:v>
                </c:pt>
                <c:pt idx="960">
                  <c:v>2.1381189486106258E-9</c:v>
                </c:pt>
                <c:pt idx="961">
                  <c:v>2.1356175391929157E-9</c:v>
                </c:pt>
                <c:pt idx="962">
                  <c:v>2.1331203187449254E-9</c:v>
                </c:pt>
                <c:pt idx="963">
                  <c:v>2.130627279431643E-9</c:v>
                </c:pt>
                <c:pt idx="964">
                  <c:v>2.1281384134286601E-9</c:v>
                </c:pt>
                <c:pt idx="965">
                  <c:v>2.1256537129222088E-9</c:v>
                </c:pt>
                <c:pt idx="966">
                  <c:v>2.1231731701091896E-9</c:v>
                </c:pt>
                <c:pt idx="967">
                  <c:v>2.1206967771972073E-9</c:v>
                </c:pt>
                <c:pt idx="968">
                  <c:v>2.1182245264045973E-9</c:v>
                </c:pt>
                <c:pt idx="969">
                  <c:v>2.1157564099604633E-9</c:v>
                </c:pt>
                <c:pt idx="970">
                  <c:v>2.113292420104699E-9</c:v>
                </c:pt>
                <c:pt idx="971">
                  <c:v>2.1108325490880245E-9</c:v>
                </c:pt>
                <c:pt idx="972">
                  <c:v>2.1083767891720126E-9</c:v>
                </c:pt>
                <c:pt idx="973">
                  <c:v>2.1059251326291183E-9</c:v>
                </c:pt>
                <c:pt idx="974">
                  <c:v>2.1034775717427062E-9</c:v>
                </c:pt>
                <c:pt idx="975">
                  <c:v>2.1010340988070821E-9</c:v>
                </c:pt>
                <c:pt idx="976">
                  <c:v>2.0985947061275122E-9</c:v>
                </c:pt>
                <c:pt idx="977">
                  <c:v>2.0961593860202582E-9</c:v>
                </c:pt>
                <c:pt idx="978">
                  <c:v>2.0937281308126004E-9</c:v>
                </c:pt>
                <c:pt idx="979">
                  <c:v>2.0913009328428632E-9</c:v>
                </c:pt>
                <c:pt idx="980">
                  <c:v>2.0888777844604407E-9</c:v>
                </c:pt>
                <c:pt idx="981">
                  <c:v>2.0864586780258216E-9</c:v>
                </c:pt>
                <c:pt idx="982">
                  <c:v>2.0840436059106167E-9</c:v>
                </c:pt>
                <c:pt idx="983">
                  <c:v>2.0816325604975771E-9</c:v>
                </c:pt>
                <c:pt idx="984">
                  <c:v>2.0792255341806248E-9</c:v>
                </c:pt>
                <c:pt idx="985">
                  <c:v>2.0768225193648696E-9</c:v>
                </c:pt>
                <c:pt idx="986">
                  <c:v>2.0744235084666364E-9</c:v>
                </c:pt>
                <c:pt idx="987">
                  <c:v>2.0720284939134862E-9</c:v>
                </c:pt>
                <c:pt idx="988">
                  <c:v>2.0696374681442368E-9</c:v>
                </c:pt>
                <c:pt idx="989">
                  <c:v>2.0672504236089858E-9</c:v>
                </c:pt>
                <c:pt idx="990">
                  <c:v>2.064867352769132E-9</c:v>
                </c:pt>
                <c:pt idx="991">
                  <c:v>2.0624882480973951E-9</c:v>
                </c:pt>
                <c:pt idx="992">
                  <c:v>2.0601131020778351E-9</c:v>
                </c:pt>
                <c:pt idx="993">
                  <c:v>2.0577419072058741E-9</c:v>
                </c:pt>
                <c:pt idx="994">
                  <c:v>2.0553746559883165E-9</c:v>
                </c:pt>
                <c:pt idx="995">
                  <c:v>2.0530113409433646E-9</c:v>
                </c:pt>
                <c:pt idx="996">
                  <c:v>2.0506519546006412E-9</c:v>
                </c:pt>
                <c:pt idx="997">
                  <c:v>2.0482964895012034E-9</c:v>
                </c:pt>
                <c:pt idx="998">
                  <c:v>2.0459449381975666E-9</c:v>
                </c:pt>
                <c:pt idx="999">
                  <c:v>2.0435972932537145E-9</c:v>
                </c:pt>
                <c:pt idx="1000">
                  <c:v>2.0412535472451242E-9</c:v>
                </c:pt>
                <c:pt idx="1001">
                  <c:v>2.038913692758776E-9</c:v>
                </c:pt>
                <c:pt idx="1002">
                  <c:v>2.0365777223931747E-9</c:v>
                </c:pt>
                <c:pt idx="1003">
                  <c:v>2.0342456287583616E-9</c:v>
                </c:pt>
                <c:pt idx="1004">
                  <c:v>2.0319174044759357E-9</c:v>
                </c:pt>
                <c:pt idx="1005">
                  <c:v>2.029593042179061E-9</c:v>
                </c:pt>
                <c:pt idx="1006">
                  <c:v>2.0272725345124891E-9</c:v>
                </c:pt>
                <c:pt idx="1007">
                  <c:v>2.02495587413257E-9</c:v>
                </c:pt>
                <c:pt idx="1008">
                  <c:v>2.022643053707264E-9</c:v>
                </c:pt>
                <c:pt idx="1009">
                  <c:v>2.0203340659161625E-9</c:v>
                </c:pt>
                <c:pt idx="1010">
                  <c:v>2.018028903450495E-9</c:v>
                </c:pt>
                <c:pt idx="1011">
                  <c:v>2.0157275590131437E-9</c:v>
                </c:pt>
                <c:pt idx="1012">
                  <c:v>2.0134300253186595E-9</c:v>
                </c:pt>
                <c:pt idx="1013">
                  <c:v>2.0111362950932699E-9</c:v>
                </c:pt>
                <c:pt idx="1014">
                  <c:v>2.008846361074894E-9</c:v>
                </c:pt>
                <c:pt idx="1015">
                  <c:v>2.0065602160131527E-9</c:v>
                </c:pt>
                <c:pt idx="1016">
                  <c:v>2.0042778526693836E-9</c:v>
                </c:pt>
                <c:pt idx="1017">
                  <c:v>2.0019992638166452E-9</c:v>
                </c:pt>
                <c:pt idx="1018">
                  <c:v>1.9997244422397352E-9</c:v>
                </c:pt>
                <c:pt idx="1019">
                  <c:v>1.997453380735197E-9</c:v>
                </c:pt>
                <c:pt idx="1020">
                  <c:v>1.9951860721113298E-9</c:v>
                </c:pt>
                <c:pt idx="1021">
                  <c:v>1.9929225091881996E-9</c:v>
                </c:pt>
                <c:pt idx="1022">
                  <c:v>1.9906626847976481E-9</c:v>
                </c:pt>
                <c:pt idx="1023">
                  <c:v>1.9884065917833018E-9</c:v>
                </c:pt>
                <c:pt idx="1024">
                  <c:v>1.9861542230005819E-9</c:v>
                </c:pt>
                <c:pt idx="1025">
                  <c:v>1.983905571316711E-9</c:v>
                </c:pt>
                <c:pt idx="1026">
                  <c:v>1.9816606296107239E-9</c:v>
                </c:pt>
                <c:pt idx="1027">
                  <c:v>1.9794193907734723E-9</c:v>
                </c:pt>
                <c:pt idx="1028">
                  <c:v>1.9771818477076362E-9</c:v>
                </c:pt>
                <c:pt idx="1029">
                  <c:v>1.9749479933277278E-9</c:v>
                </c:pt>
                <c:pt idx="1030">
                  <c:v>1.9727178205601018E-9</c:v>
                </c:pt>
                <c:pt idx="1031">
                  <c:v>1.9704913223429585E-9</c:v>
                </c:pt>
                <c:pt idx="1032">
                  <c:v>1.9682684916263545E-9</c:v>
                </c:pt>
                <c:pt idx="1033">
                  <c:v>1.9660493213722063E-9</c:v>
                </c:pt>
                <c:pt idx="1034">
                  <c:v>1.9638338045542958E-9</c:v>
                </c:pt>
                <c:pt idx="1035">
                  <c:v>1.9616219341582785E-9</c:v>
                </c:pt>
                <c:pt idx="1036">
                  <c:v>1.959413703181686E-9</c:v>
                </c:pt>
                <c:pt idx="1037">
                  <c:v>1.9572091046339334E-9</c:v>
                </c:pt>
                <c:pt idx="1038">
                  <c:v>1.9550081315363225E-9</c:v>
                </c:pt>
                <c:pt idx="1039">
                  <c:v>1.9528107769220487E-9</c:v>
                </c:pt>
                <c:pt idx="1040">
                  <c:v>1.9506170338362025E-9</c:v>
                </c:pt>
                <c:pt idx="1041">
                  <c:v>1.9484268953357733E-9</c:v>
                </c:pt>
                <c:pt idx="1042">
                  <c:v>1.9462403544896582E-9</c:v>
                </c:pt>
                <c:pt idx="1043">
                  <c:v>1.9440574043786591E-9</c:v>
                </c:pt>
                <c:pt idx="1044">
                  <c:v>1.941878038095491E-9</c:v>
                </c:pt>
                <c:pt idx="1045">
                  <c:v>1.9397022487447817E-9</c:v>
                </c:pt>
                <c:pt idx="1046">
                  <c:v>1.9375300294430758E-9</c:v>
                </c:pt>
                <c:pt idx="1047">
                  <c:v>1.9353613733188376E-9</c:v>
                </c:pt>
                <c:pt idx="1048">
                  <c:v>1.9331962735124529E-9</c:v>
                </c:pt>
                <c:pt idx="1049">
                  <c:v>1.9310347231762321E-9</c:v>
                </c:pt>
                <c:pt idx="1050">
                  <c:v>1.92887671547441E-9</c:v>
                </c:pt>
                <c:pt idx="1051">
                  <c:v>1.9267222435831477E-9</c:v>
                </c:pt>
                <c:pt idx="1052">
                  <c:v>1.9245713006905375E-9</c:v>
                </c:pt>
                <c:pt idx="1053">
                  <c:v>1.9224238799965961E-9</c:v>
                </c:pt>
                <c:pt idx="1054">
                  <c:v>1.9202799747132772E-9</c:v>
                </c:pt>
                <c:pt idx="1055">
                  <c:v>1.9181395780644593E-9</c:v>
                </c:pt>
                <c:pt idx="1056">
                  <c:v>1.9160026832859555E-9</c:v>
                </c:pt>
                <c:pt idx="1057">
                  <c:v>1.9138692836255105E-9</c:v>
                </c:pt>
                <c:pt idx="1058">
                  <c:v>1.9117393723427977E-9</c:v>
                </c:pt>
                <c:pt idx="1059">
                  <c:v>1.9096129427094254E-9</c:v>
                </c:pt>
                <c:pt idx="1060">
                  <c:v>1.9074899880089289E-9</c:v>
                </c:pt>
                <c:pt idx="1061">
                  <c:v>1.9053705015367748E-9</c:v>
                </c:pt>
                <c:pt idx="1062">
                  <c:v>1.903254476600361E-9</c:v>
                </c:pt>
                <c:pt idx="1063">
                  <c:v>1.9011419065190097E-9</c:v>
                </c:pt>
                <c:pt idx="1064">
                  <c:v>1.8990327846239712E-9</c:v>
                </c:pt>
                <c:pt idx="1065">
                  <c:v>1.8969271042584216E-9</c:v>
                </c:pt>
                <c:pt idx="1066">
                  <c:v>1.8948248587774589E-9</c:v>
                </c:pt>
                <c:pt idx="1067">
                  <c:v>1.8927260415481025E-9</c:v>
                </c:pt>
                <c:pt idx="1068">
                  <c:v>1.8906306459492907E-9</c:v>
                </c:pt>
                <c:pt idx="1069">
                  <c:v>1.8885386653718796E-9</c:v>
                </c:pt>
                <c:pt idx="1070">
                  <c:v>1.886450093218638E-9</c:v>
                </c:pt>
                <c:pt idx="1071">
                  <c:v>1.884364922904248E-9</c:v>
                </c:pt>
                <c:pt idx="1072">
                  <c:v>1.8822831478552973E-9</c:v>
                </c:pt>
                <c:pt idx="1073">
                  <c:v>1.8802047615102807E-9</c:v>
                </c:pt>
                <c:pt idx="1074">
                  <c:v>1.878129757319595E-9</c:v>
                </c:pt>
                <c:pt idx="1075">
                  <c:v>1.8760581287455347E-9</c:v>
                </c:pt>
                <c:pt idx="1076">
                  <c:v>1.8739898692622886E-9</c:v>
                </c:pt>
                <c:pt idx="1077">
                  <c:v>1.8719249723559381E-9</c:v>
                </c:pt>
                <c:pt idx="1078">
                  <c:v>1.8698634315244494E-9</c:v>
                </c:pt>
                <c:pt idx="1079">
                  <c:v>1.8678052402776708E-9</c:v>
                </c:pt>
                <c:pt idx="1080">
                  <c:v>1.8657503921373305E-9</c:v>
                </c:pt>
                <c:pt idx="1081">
                  <c:v>1.863698880637028E-9</c:v>
                </c:pt>
                <c:pt idx="1082">
                  <c:v>1.8616506993222325E-9</c:v>
                </c:pt>
                <c:pt idx="1083">
                  <c:v>1.8596058417502778E-9</c:v>
                </c:pt>
                <c:pt idx="1084">
                  <c:v>1.8575643014903531E-9</c:v>
                </c:pt>
                <c:pt idx="1085">
                  <c:v>1.8555260721235035E-9</c:v>
                </c:pt>
                <c:pt idx="1086">
                  <c:v>1.8534911472426204E-9</c:v>
                </c:pt>
                <c:pt idx="1087">
                  <c:v>1.8514595204524381E-9</c:v>
                </c:pt>
                <c:pt idx="1088">
                  <c:v>1.8494311853695257E-9</c:v>
                </c:pt>
                <c:pt idx="1089">
                  <c:v>1.8474061356222836E-9</c:v>
                </c:pt>
                <c:pt idx="1090">
                  <c:v>1.8453843648509361E-9</c:v>
                </c:pt>
                <c:pt idx="1091">
                  <c:v>1.8433658667075251E-9</c:v>
                </c:pt>
                <c:pt idx="1092">
                  <c:v>1.8413506348559042E-9</c:v>
                </c:pt>
                <c:pt idx="1093">
                  <c:v>1.8393386629717309E-9</c:v>
                </c:pt>
                <c:pt idx="1094">
                  <c:v>1.837329944742462E-9</c:v>
                </c:pt>
                <c:pt idx="1095">
                  <c:v>1.8353244738673447E-9</c:v>
                </c:pt>
                <c:pt idx="1096">
                  <c:v>1.8333222440574078E-9</c:v>
                </c:pt>
                <c:pt idx="1097">
                  <c:v>1.8313232490354617E-9</c:v>
                </c:pt>
                <c:pt idx="1098">
                  <c:v>1.8293274825360829E-9</c:v>
                </c:pt>
                <c:pt idx="1099">
                  <c:v>1.8273349383056105E-9</c:v>
                </c:pt>
                <c:pt idx="1100">
                  <c:v>1.8253456101021374E-9</c:v>
                </c:pt>
                <c:pt idx="1101">
                  <c:v>1.8233594916955042E-9</c:v>
                </c:pt>
                <c:pt idx="1102">
                  <c:v>1.8213765768672886E-9</c:v>
                </c:pt>
                <c:pt idx="1103">
                  <c:v>1.8193968594108005E-9</c:v>
                </c:pt>
                <c:pt idx="1104">
                  <c:v>1.8174203331310696E-9</c:v>
                </c:pt>
                <c:pt idx="1105">
                  <c:v>1.8154469918448415E-9</c:v>
                </c:pt>
                <c:pt idx="1106">
                  <c:v>1.8134768293805662E-9</c:v>
                </c:pt>
                <c:pt idx="1107">
                  <c:v>1.8115098395783916E-9</c:v>
                </c:pt>
                <c:pt idx="1108">
                  <c:v>1.8095460162901513E-9</c:v>
                </c:pt>
                <c:pt idx="1109">
                  <c:v>1.8075853533793611E-9</c:v>
                </c:pt>
                <c:pt idx="1110">
                  <c:v>1.8056278447212049E-9</c:v>
                </c:pt>
                <c:pt idx="1111">
                  <c:v>1.8036734842025273E-9</c:v>
                </c:pt>
                <c:pt idx="1112">
                  <c:v>1.8017222657218252E-9</c:v>
                </c:pt>
                <c:pt idx="1113">
                  <c:v>1.7997741831892384E-9</c:v>
                </c:pt>
                <c:pt idx="1114">
                  <c:v>1.79782923052654E-9</c:v>
                </c:pt>
                <c:pt idx="1115">
                  <c:v>1.7958874016671229E-9</c:v>
                </c:pt>
                <c:pt idx="1116">
                  <c:v>1.7939486905559979E-9</c:v>
                </c:pt>
                <c:pt idx="1117">
                  <c:v>1.7920130911497755E-9</c:v>
                </c:pt>
                <c:pt idx="1118">
                  <c:v>1.7900805974166621E-9</c:v>
                </c:pt>
                <c:pt idx="1119">
                  <c:v>1.7881512033364465E-9</c:v>
                </c:pt>
                <c:pt idx="1120">
                  <c:v>1.7862249029004908E-9</c:v>
                </c:pt>
                <c:pt idx="1121">
                  <c:v>1.7843016901117205E-9</c:v>
                </c:pt>
                <c:pt idx="1122">
                  <c:v>1.7823815589846128E-9</c:v>
                </c:pt>
                <c:pt idx="1123">
                  <c:v>1.7804645035451862E-9</c:v>
                </c:pt>
                <c:pt idx="1124">
                  <c:v>1.7785505178309913E-9</c:v>
                </c:pt>
                <c:pt idx="1125">
                  <c:v>1.7766395958910987E-9</c:v>
                </c:pt>
                <c:pt idx="1126">
                  <c:v>1.7747317317860883E-9</c:v>
                </c:pt>
                <c:pt idx="1127">
                  <c:v>1.7728269195880389E-9</c:v>
                </c:pt>
                <c:pt idx="1128">
                  <c:v>1.7709251533805158E-9</c:v>
                </c:pt>
                <c:pt idx="1129">
                  <c:v>1.769026427258561E-9</c:v>
                </c:pt>
                <c:pt idx="1130">
                  <c:v>1.7671307353286814E-9</c:v>
                </c:pt>
                <c:pt idx="1131">
                  <c:v>1.7652380717088365E-9</c:v>
                </c:pt>
                <c:pt idx="1132">
                  <c:v>1.7633484305284286E-9</c:v>
                </c:pt>
                <c:pt idx="1133">
                  <c:v>1.7614618059282897E-9</c:v>
                </c:pt>
                <c:pt idx="1134">
                  <c:v>1.7595781920606705E-9</c:v>
                </c:pt>
                <c:pt idx="1135">
                  <c:v>1.7576975830892282E-9</c:v>
                </c:pt>
                <c:pt idx="1136">
                  <c:v>1.7558199731890157E-9</c:v>
                </c:pt>
                <c:pt idx="1137">
                  <c:v>1.7539453565464671E-9</c:v>
                </c:pt>
                <c:pt idx="1138">
                  <c:v>1.7520737273593895E-9</c:v>
                </c:pt>
                <c:pt idx="1139">
                  <c:v>1.7502050798369467E-9</c:v>
                </c:pt>
                <c:pt idx="1140">
                  <c:v>1.7483394081996485E-9</c:v>
                </c:pt>
                <c:pt idx="1141">
                  <c:v>1.7464767066793405E-9</c:v>
                </c:pt>
                <c:pt idx="1142">
                  <c:v>1.74461696951919E-9</c:v>
                </c:pt>
                <c:pt idx="1143">
                  <c:v>1.7427601909736688E-9</c:v>
                </c:pt>
                <c:pt idx="1144">
                  <c:v>1.7409063653085522E-9</c:v>
                </c:pt>
                <c:pt idx="1145">
                  <c:v>1.739055486800892E-9</c:v>
                </c:pt>
                <c:pt idx="1146">
                  <c:v>1.7372075497390165E-9</c:v>
                </c:pt>
                <c:pt idx="1147">
                  <c:v>1.7353625484225073E-9</c:v>
                </c:pt>
                <c:pt idx="1148">
                  <c:v>1.7335204771621955E-9</c:v>
                </c:pt>
                <c:pt idx="1149">
                  <c:v>1.7316813302801401E-9</c:v>
                </c:pt>
                <c:pt idx="1150">
                  <c:v>1.7298451021096208E-9</c:v>
                </c:pt>
                <c:pt idx="1151">
                  <c:v>1.7280117869951244E-9</c:v>
                </c:pt>
                <c:pt idx="1152">
                  <c:v>1.7261813792923274E-9</c:v>
                </c:pt>
                <c:pt idx="1153">
                  <c:v>1.7243538733680861E-9</c:v>
                </c:pt>
                <c:pt idx="1154">
                  <c:v>1.7225292636004234E-9</c:v>
                </c:pt>
                <c:pt idx="1155">
                  <c:v>1.7207075443785145E-9</c:v>
                </c:pt>
                <c:pt idx="1156">
                  <c:v>1.71888871010267E-9</c:v>
                </c:pt>
                <c:pt idx="1157">
                  <c:v>1.7170727551843303E-9</c:v>
                </c:pt>
                <c:pt idx="1158">
                  <c:v>1.7152596740460424E-9</c:v>
                </c:pt>
                <c:pt idx="1159">
                  <c:v>1.7134494611214538E-9</c:v>
                </c:pt>
                <c:pt idx="1160">
                  <c:v>1.711642110855294E-9</c:v>
                </c:pt>
                <c:pt idx="1161">
                  <c:v>1.7098376177033629E-9</c:v>
                </c:pt>
                <c:pt idx="1162">
                  <c:v>1.7080359761325147E-9</c:v>
                </c:pt>
                <c:pt idx="1163">
                  <c:v>1.7062371806206466E-9</c:v>
                </c:pt>
                <c:pt idx="1164">
                  <c:v>1.7044412256566831E-9</c:v>
                </c:pt>
                <c:pt idx="1165">
                  <c:v>1.7026481057405612E-9</c:v>
                </c:pt>
                <c:pt idx="1166">
                  <c:v>1.7008578153832162E-9</c:v>
                </c:pt>
                <c:pt idx="1167">
                  <c:v>1.699070349106571E-9</c:v>
                </c:pt>
                <c:pt idx="1168">
                  <c:v>1.6972857014435153E-9</c:v>
                </c:pt>
                <c:pt idx="1169">
                  <c:v>1.6955038669378968E-9</c:v>
                </c:pt>
                <c:pt idx="1170">
                  <c:v>1.6937248401445034E-9</c:v>
                </c:pt>
                <c:pt idx="1171">
                  <c:v>1.6919486156290513E-9</c:v>
                </c:pt>
                <c:pt idx="1172">
                  <c:v>1.6901751879681668E-9</c:v>
                </c:pt>
                <c:pt idx="1173">
                  <c:v>1.6884045517493756E-9</c:v>
                </c:pt>
                <c:pt idx="1174">
                  <c:v>1.6866367015710847E-9</c:v>
                </c:pt>
                <c:pt idx="1175">
                  <c:v>1.6848716320425705E-9</c:v>
                </c:pt>
                <c:pt idx="1176">
                  <c:v>1.6831093377839608E-9</c:v>
                </c:pt>
                <c:pt idx="1177">
                  <c:v>1.6813498134262232E-9</c:v>
                </c:pt>
                <c:pt idx="1178">
                  <c:v>1.6795930536111481E-9</c:v>
                </c:pt>
                <c:pt idx="1179">
                  <c:v>1.6778390529913326E-9</c:v>
                </c:pt>
                <c:pt idx="1180">
                  <c:v>1.67608780623017E-9</c:v>
                </c:pt>
                <c:pt idx="1181">
                  <c:v>1.6743393080018291E-9</c:v>
                </c:pt>
                <c:pt idx="1182">
                  <c:v>1.6725935529912435E-9</c:v>
                </c:pt>
                <c:pt idx="1183">
                  <c:v>1.6708505358940928E-9</c:v>
                </c:pt>
                <c:pt idx="1184">
                  <c:v>1.6691102514167907E-9</c:v>
                </c:pt>
                <c:pt idx="1185">
                  <c:v>1.6673726942764671E-9</c:v>
                </c:pt>
                <c:pt idx="1186">
                  <c:v>1.6656378592009533E-9</c:v>
                </c:pt>
                <c:pt idx="1187">
                  <c:v>1.6639057409287689E-9</c:v>
                </c:pt>
                <c:pt idx="1188">
                  <c:v>1.6621763342091023E-9</c:v>
                </c:pt>
                <c:pt idx="1189">
                  <c:v>1.6604496338017988E-9</c:v>
                </c:pt>
                <c:pt idx="1190">
                  <c:v>1.6587256344773437E-9</c:v>
                </c:pt>
                <c:pt idx="1191">
                  <c:v>1.6570043310168457E-9</c:v>
                </c:pt>
                <c:pt idx="1192">
                  <c:v>1.6552857182120228E-9</c:v>
                </c:pt>
                <c:pt idx="1193">
                  <c:v>1.6535697908651867E-9</c:v>
                </c:pt>
                <c:pt idx="1194">
                  <c:v>1.6518565437892261E-9</c:v>
                </c:pt>
                <c:pt idx="1195">
                  <c:v>1.6501459718075902E-9</c:v>
                </c:pt>
                <c:pt idx="1196">
                  <c:v>1.6484380697542761E-9</c:v>
                </c:pt>
                <c:pt idx="1197">
                  <c:v>1.6467328324738099E-9</c:v>
                </c:pt>
                <c:pt idx="1198">
                  <c:v>1.6450302548212321E-9</c:v>
                </c:pt>
                <c:pt idx="1199">
                  <c:v>1.6433303316620821E-9</c:v>
                </c:pt>
                <c:pt idx="1200">
                  <c:v>1.6416330578723796E-9</c:v>
                </c:pt>
                <c:pt idx="1201">
                  <c:v>1.6399384283386138E-9</c:v>
                </c:pt>
                <c:pt idx="1202">
                  <c:v>1.6382464379577217E-9</c:v>
                </c:pt>
                <c:pt idx="1203">
                  <c:v>1.6365570816370769E-9</c:v>
                </c:pt>
                <c:pt idx="1204">
                  <c:v>1.6348703542944691E-9</c:v>
                </c:pt>
                <c:pt idx="1205">
                  <c:v>1.633186250858092E-9</c:v>
                </c:pt>
                <c:pt idx="1206">
                  <c:v>1.6315047662665244E-9</c:v>
                </c:pt>
                <c:pt idx="1207">
                  <c:v>1.629825895468715E-9</c:v>
                </c:pt>
                <c:pt idx="1208">
                  <c:v>1.6281496334239673E-9</c:v>
                </c:pt>
                <c:pt idx="1209">
                  <c:v>1.626475975101921E-9</c:v>
                </c:pt>
                <c:pt idx="1210">
                  <c:v>1.6248049154825371E-9</c:v>
                </c:pt>
                <c:pt idx="1211">
                  <c:v>1.6231364495560823E-9</c:v>
                </c:pt>
                <c:pt idx="1212">
                  <c:v>1.6214705723231109E-9</c:v>
                </c:pt>
                <c:pt idx="1213">
                  <c:v>1.6198072787944501E-9</c:v>
                </c:pt>
                <c:pt idx="1214">
                  <c:v>1.6181465639911839E-9</c:v>
                </c:pt>
                <c:pt idx="1215">
                  <c:v>1.616488422944633E-9</c:v>
                </c:pt>
                <c:pt idx="1216">
                  <c:v>1.6148328506963438E-9</c:v>
                </c:pt>
                <c:pt idx="1217">
                  <c:v>1.6131798422980683E-9</c:v>
                </c:pt>
                <c:pt idx="1218">
                  <c:v>1.6115293928117477E-9</c:v>
                </c:pt>
                <c:pt idx="1219">
                  <c:v>1.6098814973094971E-9</c:v>
                </c:pt>
                <c:pt idx="1220">
                  <c:v>1.6082361508735906E-9</c:v>
                </c:pt>
                <c:pt idx="1221">
                  <c:v>1.6065933485964405E-9</c:v>
                </c:pt>
                <c:pt idx="1222">
                  <c:v>1.6049530855805835E-9</c:v>
                </c:pt>
                <c:pt idx="1223">
                  <c:v>1.6033153569386639E-9</c:v>
                </c:pt>
                <c:pt idx="1224">
                  <c:v>1.6016801577934166E-9</c:v>
                </c:pt>
                <c:pt idx="1225">
                  <c:v>1.6000474832776498E-9</c:v>
                </c:pt>
                <c:pt idx="1226">
                  <c:v>1.59841732853423E-9</c:v>
                </c:pt>
                <c:pt idx="1227">
                  <c:v>1.5967896887160648E-9</c:v>
                </c:pt>
                <c:pt idx="1228">
                  <c:v>1.5951645589860833E-9</c:v>
                </c:pt>
                <c:pt idx="1229">
                  <c:v>1.5935419345172244E-9</c:v>
                </c:pt>
                <c:pt idx="1230">
                  <c:v>1.5919218104924165E-9</c:v>
                </c:pt>
                <c:pt idx="1231">
                  <c:v>1.5903041821045609E-9</c:v>
                </c:pt>
                <c:pt idx="1232">
                  <c:v>1.588689044556517E-9</c:v>
                </c:pt>
                <c:pt idx="1233">
                  <c:v>1.5870763930610837E-9</c:v>
                </c:pt>
                <c:pt idx="1234">
                  <c:v>1.5854662228409831E-9</c:v>
                </c:pt>
                <c:pt idx="1235">
                  <c:v>1.5838585291288438E-9</c:v>
                </c:pt>
                <c:pt idx="1236">
                  <c:v>1.5822533071671848E-9</c:v>
                </c:pt>
                <c:pt idx="1237">
                  <c:v>1.5806505522083965E-9</c:v>
                </c:pt>
                <c:pt idx="1238">
                  <c:v>1.5790502595147262E-9</c:v>
                </c:pt>
                <c:pt idx="1239">
                  <c:v>1.5774524243582595E-9</c:v>
                </c:pt>
                <c:pt idx="1240">
                  <c:v>1.5758570420209032E-9</c:v>
                </c:pt>
                <c:pt idx="1241">
                  <c:v>1.5742641077943713E-9</c:v>
                </c:pt>
                <c:pt idx="1242">
                  <c:v>1.5726736169801647E-9</c:v>
                </c:pt>
                <c:pt idx="1243">
                  <c:v>1.5710855648895563E-9</c:v>
                </c:pt>
                <c:pt idx="1244">
                  <c:v>1.569499946843571E-9</c:v>
                </c:pt>
                <c:pt idx="1245">
                  <c:v>1.5679167581729743E-9</c:v>
                </c:pt>
                <c:pt idx="1246">
                  <c:v>1.566335994218249E-9</c:v>
                </c:pt>
                <c:pt idx="1247">
                  <c:v>1.5647576503295832E-9</c:v>
                </c:pt>
                <c:pt idx="1248">
                  <c:v>1.5631817218668507E-9</c:v>
                </c:pt>
                <c:pt idx="1249">
                  <c:v>1.5616082041995949E-9</c:v>
                </c:pt>
                <c:pt idx="1250">
                  <c:v>1.5600370927070095E-9</c:v>
                </c:pt>
                <c:pt idx="1251">
                  <c:v>1.5584683827779266E-9</c:v>
                </c:pt>
                <c:pt idx="1252">
                  <c:v>1.5569020698107936E-9</c:v>
                </c:pt>
                <c:pt idx="1253">
                  <c:v>1.5553381492136601E-9</c:v>
                </c:pt>
                <c:pt idx="1254">
                  <c:v>1.5537766164041611E-9</c:v>
                </c:pt>
                <c:pt idx="1255">
                  <c:v>1.5522174668094969E-9</c:v>
                </c:pt>
                <c:pt idx="1256">
                  <c:v>1.5506606958664177E-9</c:v>
                </c:pt>
                <c:pt idx="1257">
                  <c:v>1.5491062990212068E-9</c:v>
                </c:pt>
                <c:pt idx="1258">
                  <c:v>1.5475542717296647E-9</c:v>
                </c:pt>
                <c:pt idx="1259">
                  <c:v>1.5460046094570884E-9</c:v>
                </c:pt>
                <c:pt idx="1260">
                  <c:v>1.5444573076782575E-9</c:v>
                </c:pt>
                <c:pt idx="1261">
                  <c:v>1.542912361877416E-9</c:v>
                </c:pt>
                <c:pt idx="1262">
                  <c:v>1.5413697675482549E-9</c:v>
                </c:pt>
                <c:pt idx="1263">
                  <c:v>1.5398295201938961E-9</c:v>
                </c:pt>
                <c:pt idx="1264">
                  <c:v>1.5382916153268744E-9</c:v>
                </c:pt>
                <c:pt idx="1265">
                  <c:v>1.5367560484691198E-9</c:v>
                </c:pt>
                <c:pt idx="1266">
                  <c:v>1.5352228151519413E-9</c:v>
                </c:pt>
                <c:pt idx="1267">
                  <c:v>1.5336919109160123E-9</c:v>
                </c:pt>
                <c:pt idx="1268">
                  <c:v>1.5321633313113468E-9</c:v>
                </c:pt>
                <c:pt idx="1269">
                  <c:v>1.5306370718972888E-9</c:v>
                </c:pt>
                <c:pt idx="1270">
                  <c:v>1.5291131282424914E-9</c:v>
                </c:pt>
                <c:pt idx="1271">
                  <c:v>1.5275914959249025E-9</c:v>
                </c:pt>
                <c:pt idx="1272">
                  <c:v>1.5260721705317442E-9</c:v>
                </c:pt>
                <c:pt idx="1273">
                  <c:v>1.5245551476594987E-9</c:v>
                </c:pt>
                <c:pt idx="1274">
                  <c:v>1.5230404229138911E-9</c:v>
                </c:pt>
                <c:pt idx="1275">
                  <c:v>1.5215279919098678E-9</c:v>
                </c:pt>
                <c:pt idx="1276">
                  <c:v>1.5200178502715862E-9</c:v>
                </c:pt>
                <c:pt idx="1277">
                  <c:v>1.5185099936323926E-9</c:v>
                </c:pt>
                <c:pt idx="1278">
                  <c:v>1.5170044176348062E-9</c:v>
                </c:pt>
                <c:pt idx="1279">
                  <c:v>1.5155011179305043E-9</c:v>
                </c:pt>
                <c:pt idx="1280">
                  <c:v>1.5140000901802997E-9</c:v>
                </c:pt>
                <c:pt idx="1281">
                  <c:v>1.5125013300541309E-9</c:v>
                </c:pt>
                <c:pt idx="1282">
                  <c:v>1.5110048332310389E-9</c:v>
                </c:pt>
                <c:pt idx="1283">
                  <c:v>1.5095105953991526E-9</c:v>
                </c:pt>
                <c:pt idx="1284">
                  <c:v>1.5080186122556725E-9</c:v>
                </c:pt>
                <c:pt idx="1285">
                  <c:v>1.506528879506852E-9</c:v>
                </c:pt>
                <c:pt idx="1286">
                  <c:v>1.5050413928679791E-9</c:v>
                </c:pt>
                <c:pt idx="1287">
                  <c:v>1.5035561480633637E-9</c:v>
                </c:pt>
                <c:pt idx="1288">
                  <c:v>1.5020731408263163E-9</c:v>
                </c:pt>
                <c:pt idx="1289">
                  <c:v>1.5005923668991332E-9</c:v>
                </c:pt>
                <c:pt idx="1290">
                  <c:v>1.499113822033076E-9</c:v>
                </c:pt>
                <c:pt idx="1291">
                  <c:v>1.4976375019883617E-9</c:v>
                </c:pt>
                <c:pt idx="1292">
                  <c:v>1.4961634025341369E-9</c:v>
                </c:pt>
                <c:pt idx="1293">
                  <c:v>1.4946915194484662E-9</c:v>
                </c:pt>
                <c:pt idx="1294">
                  <c:v>1.4932218485183149E-9</c:v>
                </c:pt>
                <c:pt idx="1295">
                  <c:v>1.4917543855395289E-9</c:v>
                </c:pt>
                <c:pt idx="1296">
                  <c:v>1.4902891263168202E-9</c:v>
                </c:pt>
                <c:pt idx="1297">
                  <c:v>1.4888260666637504E-9</c:v>
                </c:pt>
                <c:pt idx="1298">
                  <c:v>1.487365202402711E-9</c:v>
                </c:pt>
                <c:pt idx="1299">
                  <c:v>1.4859065293649072E-9</c:v>
                </c:pt>
                <c:pt idx="1300">
                  <c:v>1.4844500433903434E-9</c:v>
                </c:pt>
                <c:pt idx="1301">
                  <c:v>1.4829957403278036E-9</c:v>
                </c:pt>
                <c:pt idx="1302">
                  <c:v>1.4815436160348333E-9</c:v>
                </c:pt>
                <c:pt idx="1303">
                  <c:v>1.4800936663777259E-9</c:v>
                </c:pt>
                <c:pt idx="1304">
                  <c:v>1.4786458872315042E-9</c:v>
                </c:pt>
                <c:pt idx="1305">
                  <c:v>1.4772002744799018E-9</c:v>
                </c:pt>
                <c:pt idx="1306">
                  <c:v>1.4757568240153481E-9</c:v>
                </c:pt>
                <c:pt idx="1307">
                  <c:v>1.4743155317389523E-9</c:v>
                </c:pt>
                <c:pt idx="1308">
                  <c:v>1.4728763935604826E-9</c:v>
                </c:pt>
                <c:pt idx="1309">
                  <c:v>1.4714394053983513E-9</c:v>
                </c:pt>
                <c:pt idx="1310">
                  <c:v>1.4700045631796007E-9</c:v>
                </c:pt>
                <c:pt idx="1311">
                  <c:v>1.4685718628398813E-9</c:v>
                </c:pt>
                <c:pt idx="1312">
                  <c:v>1.4671413003234377E-9</c:v>
                </c:pt>
                <c:pt idx="1313">
                  <c:v>1.465712871583091E-9</c:v>
                </c:pt>
                <c:pt idx="1314">
                  <c:v>1.464286572580223E-9</c:v>
                </c:pt>
                <c:pt idx="1315">
                  <c:v>1.462862399284757E-9</c:v>
                </c:pt>
                <c:pt idx="1316">
                  <c:v>1.4614403476751412E-9</c:v>
                </c:pt>
                <c:pt idx="1317">
                  <c:v>1.4600204137383359E-9</c:v>
                </c:pt>
                <c:pt idx="1318">
                  <c:v>1.4586025934697926E-9</c:v>
                </c:pt>
                <c:pt idx="1319">
                  <c:v>1.4571868828734356E-9</c:v>
                </c:pt>
                <c:pt idx="1320">
                  <c:v>1.4557732779616503E-9</c:v>
                </c:pt>
                <c:pt idx="1321">
                  <c:v>1.4543617747552636E-9</c:v>
                </c:pt>
                <c:pt idx="1322">
                  <c:v>1.452952369283526E-9</c:v>
                </c:pt>
                <c:pt idx="1323">
                  <c:v>1.4515450575840972E-9</c:v>
                </c:pt>
                <c:pt idx="1324">
                  <c:v>1.4501398357030273E-9</c:v>
                </c:pt>
                <c:pt idx="1325">
                  <c:v>1.4487366996947417E-9</c:v>
                </c:pt>
                <c:pt idx="1326">
                  <c:v>1.4473356456220235E-9</c:v>
                </c:pt>
                <c:pt idx="1327">
                  <c:v>1.4459366695559963E-9</c:v>
                </c:pt>
                <c:pt idx="1328">
                  <c:v>1.4445397675761084E-9</c:v>
                </c:pt>
                <c:pt idx="1329">
                  <c:v>1.4431449357701145E-9</c:v>
                </c:pt>
                <c:pt idx="1330">
                  <c:v>1.4417521702340626E-9</c:v>
                </c:pt>
                <c:pt idx="1331">
                  <c:v>1.4403614670722731E-9</c:v>
                </c:pt>
                <c:pt idx="1332">
                  <c:v>1.4389728223973233E-9</c:v>
                </c:pt>
                <c:pt idx="1333">
                  <c:v>1.4375862323300325E-9</c:v>
                </c:pt>
                <c:pt idx="1334">
                  <c:v>1.4362016929994447E-9</c:v>
                </c:pt>
                <c:pt idx="1335">
                  <c:v>1.4348192005428108E-9</c:v>
                </c:pt>
                <c:pt idx="1336">
                  <c:v>1.4334387511055713E-9</c:v>
                </c:pt>
                <c:pt idx="1337">
                  <c:v>1.4320603408413432E-9</c:v>
                </c:pt>
                <c:pt idx="1338">
                  <c:v>1.4306839659119007E-9</c:v>
                </c:pt>
                <c:pt idx="1339">
                  <c:v>1.429309622487158E-9</c:v>
                </c:pt>
                <c:pt idx="1340">
                  <c:v>1.4279373067451557E-9</c:v>
                </c:pt>
                <c:pt idx="1341">
                  <c:v>1.4265670148720414E-9</c:v>
                </c:pt>
                <c:pt idx="1342">
                  <c:v>1.4251987430620541E-9</c:v>
                </c:pt>
                <c:pt idx="1343">
                  <c:v>1.4238324875175081E-9</c:v>
                </c:pt>
                <c:pt idx="1344">
                  <c:v>1.4224682444487777E-9</c:v>
                </c:pt>
                <c:pt idx="1345">
                  <c:v>1.4211060100742776E-9</c:v>
                </c:pt>
                <c:pt idx="1346">
                  <c:v>1.4197457806204479E-9</c:v>
                </c:pt>
                <c:pt idx="1347">
                  <c:v>1.4183875523217402E-9</c:v>
                </c:pt>
                <c:pt idx="1348">
                  <c:v>1.4170313214205964E-9</c:v>
                </c:pt>
                <c:pt idx="1349">
                  <c:v>1.4156770841674358E-9</c:v>
                </c:pt>
                <c:pt idx="1350">
                  <c:v>1.4143248368206391E-9</c:v>
                </c:pt>
                <c:pt idx="1351">
                  <c:v>1.412974575646528E-9</c:v>
                </c:pt>
                <c:pt idx="1352">
                  <c:v>1.4116262969193539E-9</c:v>
                </c:pt>
                <c:pt idx="1353">
                  <c:v>1.410279996921277E-9</c:v>
                </c:pt>
                <c:pt idx="1354">
                  <c:v>1.408935671942355E-9</c:v>
                </c:pt>
                <c:pt idx="1355">
                  <c:v>1.407593318280521E-9</c:v>
                </c:pt>
                <c:pt idx="1356">
                  <c:v>1.4062529322415716E-9</c:v>
                </c:pt>
                <c:pt idx="1357">
                  <c:v>1.4049145101391501E-9</c:v>
                </c:pt>
                <c:pt idx="1358">
                  <c:v>1.4035780482947281E-9</c:v>
                </c:pt>
                <c:pt idx="1359">
                  <c:v>1.4022435430375898E-9</c:v>
                </c:pt>
                <c:pt idx="1360">
                  <c:v>1.4009109907048188E-9</c:v>
                </c:pt>
                <c:pt idx="1361">
                  <c:v>1.3995803876412785E-9</c:v>
                </c:pt>
                <c:pt idx="1362">
                  <c:v>1.3982517301995965E-9</c:v>
                </c:pt>
                <c:pt idx="1363">
                  <c:v>1.3969250147401502E-9</c:v>
                </c:pt>
                <c:pt idx="1364">
                  <c:v>1.3956002376310489E-9</c:v>
                </c:pt>
                <c:pt idx="1365">
                  <c:v>1.3942773952481192E-9</c:v>
                </c:pt>
                <c:pt idx="1366">
                  <c:v>1.3929564839748863E-9</c:v>
                </c:pt>
                <c:pt idx="1367">
                  <c:v>1.3916375002025616E-9</c:v>
                </c:pt>
                <c:pt idx="1368">
                  <c:v>1.390320440330023E-9</c:v>
                </c:pt>
                <c:pt idx="1369">
                  <c:v>1.3890053007638015E-9</c:v>
                </c:pt>
                <c:pt idx="1370">
                  <c:v>1.3876920779180651E-9</c:v>
                </c:pt>
                <c:pt idx="1371">
                  <c:v>1.386380768214601E-9</c:v>
                </c:pt>
                <c:pt idx="1372">
                  <c:v>1.3850713680827996E-9</c:v>
                </c:pt>
                <c:pt idx="1373">
                  <c:v>1.3837638739596411E-9</c:v>
                </c:pt>
                <c:pt idx="1374">
                  <c:v>1.3824582822896787E-9</c:v>
                </c:pt>
                <c:pt idx="1375">
                  <c:v>1.3811545895250204E-9</c:v>
                </c:pt>
                <c:pt idx="1376">
                  <c:v>1.3798527921253146E-9</c:v>
                </c:pt>
                <c:pt idx="1377">
                  <c:v>1.3785528865577367E-9</c:v>
                </c:pt>
                <c:pt idx="1378">
                  <c:v>1.377254869296968E-9</c:v>
                </c:pt>
                <c:pt idx="1379">
                  <c:v>1.3759587368251843E-9</c:v>
                </c:pt>
                <c:pt idx="1380">
                  <c:v>1.3746644856320395E-9</c:v>
                </c:pt>
                <c:pt idx="1381">
                  <c:v>1.3733721122146473E-9</c:v>
                </c:pt>
                <c:pt idx="1382">
                  <c:v>1.3720816130775677E-9</c:v>
                </c:pt>
                <c:pt idx="1383">
                  <c:v>1.3707929847327898E-9</c:v>
                </c:pt>
                <c:pt idx="1384">
                  <c:v>1.3695062236997194E-9</c:v>
                </c:pt>
                <c:pt idx="1385">
                  <c:v>1.3682213265051582E-9</c:v>
                </c:pt>
                <c:pt idx="1386">
                  <c:v>1.3669382896832914E-9</c:v>
                </c:pt>
                <c:pt idx="1387">
                  <c:v>1.3656571097756721E-9</c:v>
                </c:pt>
                <c:pt idx="1388">
                  <c:v>1.3643777833312048E-9</c:v>
                </c:pt>
                <c:pt idx="1389">
                  <c:v>1.3631003069061289E-9</c:v>
                </c:pt>
                <c:pt idx="1390">
                  <c:v>1.3618246770640051E-9</c:v>
                </c:pt>
                <c:pt idx="1391">
                  <c:v>1.3605508903756987E-9</c:v>
                </c:pt>
                <c:pt idx="1392">
                  <c:v>1.3592789434193642E-9</c:v>
                </c:pt>
                <c:pt idx="1393">
                  <c:v>1.3580088327804294E-9</c:v>
                </c:pt>
                <c:pt idx="1394">
                  <c:v>1.3567405550515812E-9</c:v>
                </c:pt>
                <c:pt idx="1395">
                  <c:v>1.3554741068327484E-9</c:v>
                </c:pt>
                <c:pt idx="1396">
                  <c:v>1.3542094847310872E-9</c:v>
                </c:pt>
                <c:pt idx="1397">
                  <c:v>1.3529466853609661E-9</c:v>
                </c:pt>
                <c:pt idx="1398">
                  <c:v>1.3516857053439501E-9</c:v>
                </c:pt>
                <c:pt idx="1399">
                  <c:v>1.3504265413087837E-9</c:v>
                </c:pt>
                <c:pt idx="1400">
                  <c:v>1.3491691898913797E-9</c:v>
                </c:pt>
                <c:pt idx="1401">
                  <c:v>1.3479136477347989E-9</c:v>
                </c:pt>
                <c:pt idx="1402">
                  <c:v>1.3466599114892384E-9</c:v>
                </c:pt>
                <c:pt idx="1403">
                  <c:v>1.3454079778120137E-9</c:v>
                </c:pt>
                <c:pt idx="1404">
                  <c:v>1.3441578433675469E-9</c:v>
                </c:pt>
                <c:pt idx="1405">
                  <c:v>1.3429095048273474E-9</c:v>
                </c:pt>
                <c:pt idx="1406">
                  <c:v>1.3416629588699987E-9</c:v>
                </c:pt>
                <c:pt idx="1407">
                  <c:v>1.3404182021811446E-9</c:v>
                </c:pt>
                <c:pt idx="1408">
                  <c:v>1.3391752314534707E-9</c:v>
                </c:pt>
                <c:pt idx="1409">
                  <c:v>1.3379340433866914E-9</c:v>
                </c:pt>
                <c:pt idx="1410">
                  <c:v>1.3366946346875358E-9</c:v>
                </c:pt>
                <c:pt idx="1411">
                  <c:v>1.3354570020697293E-9</c:v>
                </c:pt>
                <c:pt idx="1412">
                  <c:v>1.3342211422539814E-9</c:v>
                </c:pt>
                <c:pt idx="1413">
                  <c:v>1.3329870519679688E-9</c:v>
                </c:pt>
                <c:pt idx="1414">
                  <c:v>1.3317547279463226E-9</c:v>
                </c:pt>
                <c:pt idx="1415">
                  <c:v>1.3305241669306105E-9</c:v>
                </c:pt>
                <c:pt idx="1416">
                  <c:v>1.3292953656693228E-9</c:v>
                </c:pt>
                <c:pt idx="1417">
                  <c:v>1.3280683209178606E-9</c:v>
                </c:pt>
                <c:pt idx="1418">
                  <c:v>1.326843029438515E-9</c:v>
                </c:pt>
                <c:pt idx="1419">
                  <c:v>1.3256194880004551E-9</c:v>
                </c:pt>
                <c:pt idx="1420">
                  <c:v>1.3243976933797162E-9</c:v>
                </c:pt>
                <c:pt idx="1421">
                  <c:v>1.3231776423591797E-9</c:v>
                </c:pt>
                <c:pt idx="1422">
                  <c:v>1.3219593317285605E-9</c:v>
                </c:pt>
                <c:pt idx="1423">
                  <c:v>1.3207427582843925E-9</c:v>
                </c:pt>
                <c:pt idx="1424">
                  <c:v>1.3195279188300146E-9</c:v>
                </c:pt>
                <c:pt idx="1425">
                  <c:v>1.3183148101755531E-9</c:v>
                </c:pt>
                <c:pt idx="1426">
                  <c:v>1.3171034291379088E-9</c:v>
                </c:pt>
                <c:pt idx="1427">
                  <c:v>1.3158937725407429E-9</c:v>
                </c:pt>
                <c:pt idx="1428">
                  <c:v>1.3146858372144621E-9</c:v>
                </c:pt>
                <c:pt idx="1429">
                  <c:v>1.313479619996201E-9</c:v>
                </c:pt>
                <c:pt idx="1430">
                  <c:v>1.3122751177298118E-9</c:v>
                </c:pt>
                <c:pt idx="1431">
                  <c:v>1.3110723272658479E-9</c:v>
                </c:pt>
                <c:pt idx="1432">
                  <c:v>1.3098712454615465E-9</c:v>
                </c:pt>
                <c:pt idx="1433">
                  <c:v>1.3086718691808189E-9</c:v>
                </c:pt>
                <c:pt idx="1434">
                  <c:v>1.3074741952942331E-9</c:v>
                </c:pt>
                <c:pt idx="1435">
                  <c:v>1.306278220678999E-9</c:v>
                </c:pt>
                <c:pt idx="1436">
                  <c:v>1.3050839422189548E-9</c:v>
                </c:pt>
                <c:pt idx="1437">
                  <c:v>1.3038913568045533E-9</c:v>
                </c:pt>
                <c:pt idx="1438">
                  <c:v>1.3027004613328455E-9</c:v>
                </c:pt>
                <c:pt idx="1439">
                  <c:v>1.301511252707467E-9</c:v>
                </c:pt>
                <c:pt idx="1440">
                  <c:v>1.3003237278386246E-9</c:v>
                </c:pt>
                <c:pt idx="1441">
                  <c:v>1.2991378836430808E-9</c:v>
                </c:pt>
                <c:pt idx="1442">
                  <c:v>1.2979537170441392E-9</c:v>
                </c:pt>
                <c:pt idx="1443">
                  <c:v>1.2967712249716302E-9</c:v>
                </c:pt>
                <c:pt idx="1444">
                  <c:v>1.2955904043618989E-9</c:v>
                </c:pt>
                <c:pt idx="1445">
                  <c:v>1.2944112521577884E-9</c:v>
                </c:pt>
                <c:pt idx="1446">
                  <c:v>1.2932337653086236E-9</c:v>
                </c:pt>
                <c:pt idx="1447">
                  <c:v>1.2920579407702037E-9</c:v>
                </c:pt>
                <c:pt idx="1448">
                  <c:v>1.2908837755047811E-9</c:v>
                </c:pt>
                <c:pt idx="1449">
                  <c:v>1.2897112664810504E-9</c:v>
                </c:pt>
                <c:pt idx="1450">
                  <c:v>1.2885404106741348E-9</c:v>
                </c:pt>
                <c:pt idx="1451">
                  <c:v>1.2873712050655699E-9</c:v>
                </c:pt>
                <c:pt idx="1452">
                  <c:v>1.2862036466432902E-9</c:v>
                </c:pt>
                <c:pt idx="1453">
                  <c:v>1.2850377324016167E-9</c:v>
                </c:pt>
                <c:pt idx="1454">
                  <c:v>1.2838734593412412E-9</c:v>
                </c:pt>
                <c:pt idx="1455">
                  <c:v>1.2827108244692119E-9</c:v>
                </c:pt>
                <c:pt idx="1456">
                  <c:v>1.2815498247989208E-9</c:v>
                </c:pt>
                <c:pt idx="1457">
                  <c:v>1.2803904573500892E-9</c:v>
                </c:pt>
                <c:pt idx="1458">
                  <c:v>1.279232719148753E-9</c:v>
                </c:pt>
                <c:pt idx="1459">
                  <c:v>1.278076607227249E-9</c:v>
                </c:pt>
                <c:pt idx="1460">
                  <c:v>1.2769221186242031E-9</c:v>
                </c:pt>
                <c:pt idx="1461">
                  <c:v>1.2757692503845124E-9</c:v>
                </c:pt>
                <c:pt idx="1462">
                  <c:v>1.2746179995593351E-9</c:v>
                </c:pt>
                <c:pt idx="1463">
                  <c:v>1.2734683632060742E-9</c:v>
                </c:pt>
                <c:pt idx="1464">
                  <c:v>1.2723203383883656E-9</c:v>
                </c:pt>
                <c:pt idx="1465">
                  <c:v>1.2711739221760625E-9</c:v>
                </c:pt>
                <c:pt idx="1466">
                  <c:v>1.2700291116452221E-9</c:v>
                </c:pt>
                <c:pt idx="1467">
                  <c:v>1.2688859038780933E-9</c:v>
                </c:pt>
                <c:pt idx="1468">
                  <c:v>1.2677442959631025E-9</c:v>
                </c:pt>
                <c:pt idx="1469">
                  <c:v>1.2666042849948366E-9</c:v>
                </c:pt>
                <c:pt idx="1470">
                  <c:v>1.2654658680740352E-9</c:v>
                </c:pt>
                <c:pt idx="1471">
                  <c:v>1.2643290423075717E-9</c:v>
                </c:pt>
                <c:pt idx="1472">
                  <c:v>1.2631938048084433E-9</c:v>
                </c:pt>
                <c:pt idx="1473">
                  <c:v>1.262060152695754E-9</c:v>
                </c:pt>
                <c:pt idx="1474">
                  <c:v>1.2609280830947054E-9</c:v>
                </c:pt>
                <c:pt idx="1475">
                  <c:v>1.2597975931365791E-9</c:v>
                </c:pt>
                <c:pt idx="1476">
                  <c:v>1.2586686799587252E-9</c:v>
                </c:pt>
                <c:pt idx="1477">
                  <c:v>1.2575413407045494E-9</c:v>
                </c:pt>
                <c:pt idx="1478">
                  <c:v>1.2564155725234971E-9</c:v>
                </c:pt>
                <c:pt idx="1479">
                  <c:v>1.2552913725710416E-9</c:v>
                </c:pt>
                <c:pt idx="1480">
                  <c:v>1.2541687380086727E-9</c:v>
                </c:pt>
                <c:pt idx="1481">
                  <c:v>1.2530476660038788E-9</c:v>
                </c:pt>
                <c:pt idx="1482">
                  <c:v>1.2519281537301361E-9</c:v>
                </c:pt>
                <c:pt idx="1483">
                  <c:v>1.2508101983668973E-9</c:v>
                </c:pt>
                <c:pt idx="1484">
                  <c:v>1.2496937970995737E-9</c:v>
                </c:pt>
                <c:pt idx="1485">
                  <c:v>1.2485789471195258E-9</c:v>
                </c:pt>
                <c:pt idx="1486">
                  <c:v>1.2474656456240467E-9</c:v>
                </c:pt>
                <c:pt idx="1487">
                  <c:v>1.246353889816354E-9</c:v>
                </c:pt>
                <c:pt idx="1488">
                  <c:v>1.2452436769055698E-9</c:v>
                </c:pt>
                <c:pt idx="1489">
                  <c:v>1.2441350041067125E-9</c:v>
                </c:pt>
                <c:pt idx="1490">
                  <c:v>1.2430278686406838E-9</c:v>
                </c:pt>
                <c:pt idx="1491">
                  <c:v>1.2419222677342509E-9</c:v>
                </c:pt>
                <c:pt idx="1492">
                  <c:v>1.2408181986200393E-9</c:v>
                </c:pt>
                <c:pt idx="1493">
                  <c:v>1.2397156585365149E-9</c:v>
                </c:pt>
                <c:pt idx="1494">
                  <c:v>1.2386146447279743E-9</c:v>
                </c:pt>
                <c:pt idx="1495">
                  <c:v>1.2375151544445289E-9</c:v>
                </c:pt>
                <c:pt idx="1496">
                  <c:v>1.2364171849420952E-9</c:v>
                </c:pt>
                <c:pt idx="1497">
                  <c:v>1.2353207334823791E-9</c:v>
                </c:pt>
                <c:pt idx="1498">
                  <c:v>1.2342257973328635E-9</c:v>
                </c:pt>
                <c:pt idx="1499">
                  <c:v>1.2331323737667972E-9</c:v>
                </c:pt>
                <c:pt idx="1500">
                  <c:v>1.2320404600631788E-9</c:v>
                </c:pt>
                <c:pt idx="1501">
                  <c:v>1.2309500535067468E-9</c:v>
                </c:pt>
                <c:pt idx="1502">
                  <c:v>1.2298611513879643E-9</c:v>
                </c:pt>
                <c:pt idx="1503">
                  <c:v>1.2287737510030103E-9</c:v>
                </c:pt>
                <c:pt idx="1504">
                  <c:v>1.2276878496537603E-9</c:v>
                </c:pt>
                <c:pt idx="1505">
                  <c:v>1.2266034446477803E-9</c:v>
                </c:pt>
                <c:pt idx="1506">
                  <c:v>1.225520533298308E-9</c:v>
                </c:pt>
                <c:pt idx="1507">
                  <c:v>1.2244391129242463E-9</c:v>
                </c:pt>
                <c:pt idx="1508">
                  <c:v>1.2233591808501457E-9</c:v>
                </c:pt>
                <c:pt idx="1509">
                  <c:v>1.2222807344061934E-9</c:v>
                </c:pt>
                <c:pt idx="1510">
                  <c:v>1.2212037709282004E-9</c:v>
                </c:pt>
                <c:pt idx="1511">
                  <c:v>1.2201282877575895E-9</c:v>
                </c:pt>
                <c:pt idx="1512">
                  <c:v>1.2190542822413826E-9</c:v>
                </c:pt>
                <c:pt idx="1513">
                  <c:v>1.2179817517321868E-9</c:v>
                </c:pt>
                <c:pt idx="1514">
                  <c:v>1.2169106935881836E-9</c:v>
                </c:pt>
                <c:pt idx="1515">
                  <c:v>1.2158411051731153E-9</c:v>
                </c:pt>
                <c:pt idx="1516">
                  <c:v>1.2147729838562736E-9</c:v>
                </c:pt>
                <c:pt idx="1517">
                  <c:v>1.2137063270124847E-9</c:v>
                </c:pt>
                <c:pt idx="1518">
                  <c:v>1.2126411320221E-9</c:v>
                </c:pt>
                <c:pt idx="1519">
                  <c:v>1.2115773962709818E-9</c:v>
                </c:pt>
                <c:pt idx="1520">
                  <c:v>1.2105151171504917E-9</c:v>
                </c:pt>
                <c:pt idx="1521">
                  <c:v>1.2094542920574762E-9</c:v>
                </c:pt>
                <c:pt idx="1522">
                  <c:v>1.208394918394258E-9</c:v>
                </c:pt>
                <c:pt idx="1523">
                  <c:v>1.2073369935686211E-9</c:v>
                </c:pt>
                <c:pt idx="1524">
                  <c:v>1.2062805149937991E-9</c:v>
                </c:pt>
                <c:pt idx="1525">
                  <c:v>1.2052254800884613E-9</c:v>
                </c:pt>
                <c:pt idx="1526">
                  <c:v>1.2041718862767045E-9</c:v>
                </c:pt>
                <c:pt idx="1527">
                  <c:v>1.2031197309880374E-9</c:v>
                </c:pt>
                <c:pt idx="1528">
                  <c:v>1.2020690116573685E-9</c:v>
                </c:pt>
                <c:pt idx="1529">
                  <c:v>1.2010197257249961E-9</c:v>
                </c:pt>
                <c:pt idx="1530">
                  <c:v>1.1999718706365955E-9</c:v>
                </c:pt>
                <c:pt idx="1531">
                  <c:v>1.198925443843203E-9</c:v>
                </c:pt>
                <c:pt idx="1532">
                  <c:v>1.1978804428012098E-9</c:v>
                </c:pt>
                <c:pt idx="1533">
                  <c:v>1.1968368649723479E-9</c:v>
                </c:pt>
                <c:pt idx="1534">
                  <c:v>1.1957947078236743E-9</c:v>
                </c:pt>
                <c:pt idx="1535">
                  <c:v>1.1947539688275643E-9</c:v>
                </c:pt>
                <c:pt idx="1536">
                  <c:v>1.1937146454616959E-9</c:v>
                </c:pt>
                <c:pt idx="1537">
                  <c:v>1.192676735209041E-9</c:v>
                </c:pt>
                <c:pt idx="1538">
                  <c:v>1.1916402355578503E-9</c:v>
                </c:pt>
                <c:pt idx="1539">
                  <c:v>1.1906051440016417E-9</c:v>
                </c:pt>
                <c:pt idx="1540">
                  <c:v>1.1895714580391919E-9</c:v>
                </c:pt>
                <c:pt idx="1541">
                  <c:v>1.1885391751745199E-9</c:v>
                </c:pt>
                <c:pt idx="1542">
                  <c:v>1.1875082929168785E-9</c:v>
                </c:pt>
                <c:pt idx="1543">
                  <c:v>1.1864788087807408E-9</c:v>
                </c:pt>
                <c:pt idx="1544">
                  <c:v>1.1854507202857886E-9</c:v>
                </c:pt>
                <c:pt idx="1545">
                  <c:v>1.1844240249569012E-9</c:v>
                </c:pt>
                <c:pt idx="1546">
                  <c:v>1.1833987203241441E-9</c:v>
                </c:pt>
                <c:pt idx="1547">
                  <c:v>1.1823748039227552E-9</c:v>
                </c:pt>
                <c:pt idx="1548">
                  <c:v>1.1813522732931351E-9</c:v>
                </c:pt>
                <c:pt idx="1549">
                  <c:v>1.1803311259808345E-9</c:v>
                </c:pt>
                <c:pt idx="1550">
                  <c:v>1.1793113595365435E-9</c:v>
                </c:pt>
                <c:pt idx="1551">
                  <c:v>1.1782929715160792E-9</c:v>
                </c:pt>
                <c:pt idx="1552">
                  <c:v>1.1772759594803733E-9</c:v>
                </c:pt>
                <c:pt idx="1553">
                  <c:v>1.1762603209954622E-9</c:v>
                </c:pt>
                <c:pt idx="1554">
                  <c:v>1.1752460536324746E-9</c:v>
                </c:pt>
                <c:pt idx="1555">
                  <c:v>1.1742331549676191E-9</c:v>
                </c:pt>
                <c:pt idx="1556">
                  <c:v>1.1732216225821752E-9</c:v>
                </c:pt>
                <c:pt idx="1557">
                  <c:v>1.1722114540624799E-9</c:v>
                </c:pt>
                <c:pt idx="1558">
                  <c:v>1.1712026469999163E-9</c:v>
                </c:pt>
                <c:pt idx="1559">
                  <c:v>1.1701951989909018E-9</c:v>
                </c:pt>
                <c:pt idx="1560">
                  <c:v>1.1691891076368785E-9</c:v>
                </c:pt>
                <c:pt idx="1561">
                  <c:v>1.1681843705443004E-9</c:v>
                </c:pt>
                <c:pt idx="1562">
                  <c:v>1.1671809853246219E-9</c:v>
                </c:pt>
                <c:pt idx="1563">
                  <c:v>1.1661789495942883E-9</c:v>
                </c:pt>
                <c:pt idx="1564">
                  <c:v>1.1651782609747217E-9</c:v>
                </c:pt>
                <c:pt idx="1565">
                  <c:v>1.164178917092311E-9</c:v>
                </c:pt>
                <c:pt idx="1566">
                  <c:v>1.1631809155784023E-9</c:v>
                </c:pt>
                <c:pt idx="1567">
                  <c:v>1.1621842540692848E-9</c:v>
                </c:pt>
                <c:pt idx="1568">
                  <c:v>1.1611889302061828E-9</c:v>
                </c:pt>
                <c:pt idx="1569">
                  <c:v>1.1601949416352393E-9</c:v>
                </c:pt>
                <c:pt idx="1570">
                  <c:v>1.1592022860075118E-9</c:v>
                </c:pt>
                <c:pt idx="1571">
                  <c:v>1.1582109609789557E-9</c:v>
                </c:pt>
                <c:pt idx="1572">
                  <c:v>1.1572209642104145E-9</c:v>
                </c:pt>
                <c:pt idx="1573">
                  <c:v>1.156232293367612E-9</c:v>
                </c:pt>
                <c:pt idx="1574">
                  <c:v>1.155244946121135E-9</c:v>
                </c:pt>
                <c:pt idx="1575">
                  <c:v>1.1542589201464286E-9</c:v>
                </c:pt>
                <c:pt idx="1576">
                  <c:v>1.1532742131237808E-9</c:v>
                </c:pt>
                <c:pt idx="1577">
                  <c:v>1.1522908227383129E-9</c:v>
                </c:pt>
                <c:pt idx="1578">
                  <c:v>1.15130874667997E-9</c:v>
                </c:pt>
                <c:pt idx="1579">
                  <c:v>1.1503279826435086E-9</c:v>
                </c:pt>
                <c:pt idx="1580">
                  <c:v>1.1493485283284845E-9</c:v>
                </c:pt>
                <c:pt idx="1581">
                  <c:v>1.1483703814392443E-9</c:v>
                </c:pt>
                <c:pt idx="1582">
                  <c:v>1.1473935396849128E-9</c:v>
                </c:pt>
                <c:pt idx="1583">
                  <c:v>1.1464180007793826E-9</c:v>
                </c:pt>
                <c:pt idx="1584">
                  <c:v>1.1454437624413058E-9</c:v>
                </c:pt>
                <c:pt idx="1585">
                  <c:v>1.144470822394078E-9</c:v>
                </c:pt>
                <c:pt idx="1586">
                  <c:v>1.143499178365832E-9</c:v>
                </c:pt>
                <c:pt idx="1587">
                  <c:v>1.1425288280894243E-9</c:v>
                </c:pt>
                <c:pt idx="1588">
                  <c:v>1.1415597693024272E-9</c:v>
                </c:pt>
                <c:pt idx="1589">
                  <c:v>1.140591999747114E-9</c:v>
                </c:pt>
                <c:pt idx="1590">
                  <c:v>1.139625517170454E-9</c:v>
                </c:pt>
                <c:pt idx="1591">
                  <c:v>1.1386603193240955E-9</c:v>
                </c:pt>
                <c:pt idx="1592">
                  <c:v>1.1376964039643592E-9</c:v>
                </c:pt>
                <c:pt idx="1593">
                  <c:v>1.1367337688522272E-9</c:v>
                </c:pt>
                <c:pt idx="1594">
                  <c:v>1.1357724117533318E-9</c:v>
                </c:pt>
                <c:pt idx="1595">
                  <c:v>1.1348123304379441E-9</c:v>
                </c:pt>
                <c:pt idx="1596">
                  <c:v>1.1338535226809638E-9</c:v>
                </c:pt>
                <c:pt idx="1597">
                  <c:v>1.1328959862619123E-9</c:v>
                </c:pt>
                <c:pt idx="1598">
                  <c:v>1.1319397189649159E-9</c:v>
                </c:pt>
                <c:pt idx="1599">
                  <c:v>1.1309847185786985E-9</c:v>
                </c:pt>
                <c:pt idx="1600">
                  <c:v>1.130030982896574E-9</c:v>
                </c:pt>
                <c:pt idx="1601">
                  <c:v>1.1290785097164309E-9</c:v>
                </c:pt>
                <c:pt idx="1602">
                  <c:v>1.1281272968407229E-9</c:v>
                </c:pt>
                <c:pt idx="1603">
                  <c:v>1.1271773420764626E-9</c:v>
                </c:pt>
                <c:pt idx="1604">
                  <c:v>1.1262286432352054E-9</c:v>
                </c:pt>
                <c:pt idx="1605">
                  <c:v>1.1252811981330449E-9</c:v>
                </c:pt>
                <c:pt idx="1606">
                  <c:v>1.1243350045905963E-9</c:v>
                </c:pt>
                <c:pt idx="1607">
                  <c:v>1.1233900604329919E-9</c:v>
                </c:pt>
                <c:pt idx="1608">
                  <c:v>1.1224463634898673E-9</c:v>
                </c:pt>
                <c:pt idx="1609">
                  <c:v>1.1215039115953518E-9</c:v>
                </c:pt>
                <c:pt idx="1610">
                  <c:v>1.1205627025880609E-9</c:v>
                </c:pt>
                <c:pt idx="1611">
                  <c:v>1.1196227343110803E-9</c:v>
                </c:pt>
                <c:pt idx="1612">
                  <c:v>1.1186840046119626E-9</c:v>
                </c:pt>
                <c:pt idx="1613">
                  <c:v>1.1177465113427114E-9</c:v>
                </c:pt>
                <c:pt idx="1614">
                  <c:v>1.1168102523597749E-9</c:v>
                </c:pt>
                <c:pt idx="1615">
                  <c:v>1.1158752255240332E-9</c:v>
                </c:pt>
                <c:pt idx="1616">
                  <c:v>1.1149414287007913E-9</c:v>
                </c:pt>
                <c:pt idx="1617">
                  <c:v>1.1140088597597643E-9</c:v>
                </c:pt>
                <c:pt idx="1618">
                  <c:v>1.1130775165750741E-9</c:v>
                </c:pt>
                <c:pt idx="1619">
                  <c:v>1.1121473970252318E-9</c:v>
                </c:pt>
                <c:pt idx="1620">
                  <c:v>1.1112184989931338E-9</c:v>
                </c:pt>
                <c:pt idx="1621">
                  <c:v>1.1102908203660479E-9</c:v>
                </c:pt>
                <c:pt idx="1622">
                  <c:v>1.1093643590356073E-9</c:v>
                </c:pt>
                <c:pt idx="1623">
                  <c:v>1.1084391128977943E-9</c:v>
                </c:pt>
                <c:pt idx="1624">
                  <c:v>1.107515079852939E-9</c:v>
                </c:pt>
                <c:pt idx="1625">
                  <c:v>1.1065922578057019E-9</c:v>
                </c:pt>
                <c:pt idx="1626">
                  <c:v>1.1056706446650663E-9</c:v>
                </c:pt>
                <c:pt idx="1627">
                  <c:v>1.1047502383443316E-9</c:v>
                </c:pt>
                <c:pt idx="1628">
                  <c:v>1.1038310367610996E-9</c:v>
                </c:pt>
                <c:pt idx="1629">
                  <c:v>1.1029130378372653E-9</c:v>
                </c:pt>
                <c:pt idx="1630">
                  <c:v>1.1019962394990097E-9</c:v>
                </c:pt>
                <c:pt idx="1631">
                  <c:v>1.1010806396767867E-9</c:v>
                </c:pt>
                <c:pt idx="1632">
                  <c:v>1.1001662363053156E-9</c:v>
                </c:pt>
                <c:pt idx="1633">
                  <c:v>1.0992530273235706E-9</c:v>
                </c:pt>
                <c:pt idx="1634">
                  <c:v>1.0983410106747712E-9</c:v>
                </c:pt>
                <c:pt idx="1635">
                  <c:v>1.097430184306373E-9</c:v>
                </c:pt>
                <c:pt idx="1636">
                  <c:v>1.0965205461700562E-9</c:v>
                </c:pt>
                <c:pt idx="1637">
                  <c:v>1.0956120942217196E-9</c:v>
                </c:pt>
                <c:pt idx="1638">
                  <c:v>1.0947048264214669E-9</c:v>
                </c:pt>
                <c:pt idx="1639">
                  <c:v>1.0937987407335997E-9</c:v>
                </c:pt>
                <c:pt idx="1640">
                  <c:v>1.0928938351266072E-9</c:v>
                </c:pt>
                <c:pt idx="1641">
                  <c:v>1.0919901075731567E-9</c:v>
                </c:pt>
                <c:pt idx="1642">
                  <c:v>1.0910875560500849E-9</c:v>
                </c:pt>
                <c:pt idx="1643">
                  <c:v>1.0901861785383866E-9</c:v>
                </c:pt>
                <c:pt idx="1644">
                  <c:v>1.0892859730232071E-9</c:v>
                </c:pt>
                <c:pt idx="1645">
                  <c:v>1.0883869374938301E-9</c:v>
                </c:pt>
                <c:pt idx="1646">
                  <c:v>1.0874890699436729E-9</c:v>
                </c:pt>
                <c:pt idx="1647">
                  <c:v>1.0865923683702727E-9</c:v>
                </c:pt>
                <c:pt idx="1648">
                  <c:v>1.0856968307752782E-9</c:v>
                </c:pt>
                <c:pt idx="1649">
                  <c:v>1.0848024551644407E-9</c:v>
                </c:pt>
                <c:pt idx="1650">
                  <c:v>1.0839092395476068E-9</c:v>
                </c:pt>
                <c:pt idx="1651">
                  <c:v>1.0830171819387055E-9</c:v>
                </c:pt>
                <c:pt idx="1652">
                  <c:v>1.0821262803557392E-9</c:v>
                </c:pt>
                <c:pt idx="1653">
                  <c:v>1.0812365328207799E-9</c:v>
                </c:pt>
                <c:pt idx="1654">
                  <c:v>1.0803479373599503E-9</c:v>
                </c:pt>
                <c:pt idx="1655">
                  <c:v>1.0794604920034257E-9</c:v>
                </c:pt>
                <c:pt idx="1656">
                  <c:v>1.0785741947854137E-9</c:v>
                </c:pt>
                <c:pt idx="1657">
                  <c:v>1.077689043744155E-9</c:v>
                </c:pt>
                <c:pt idx="1658">
                  <c:v>1.0768050369219075E-9</c:v>
                </c:pt>
                <c:pt idx="1659">
                  <c:v>1.0759221723649384E-9</c:v>
                </c:pt>
                <c:pt idx="1660">
                  <c:v>1.075040448123518E-9</c:v>
                </c:pt>
                <c:pt idx="1661">
                  <c:v>1.0741598622519073E-9</c:v>
                </c:pt>
                <c:pt idx="1662">
                  <c:v>1.0732804128083508E-9</c:v>
                </c:pt>
                <c:pt idx="1663">
                  <c:v>1.0724020978550675E-9</c:v>
                </c:pt>
                <c:pt idx="1664">
                  <c:v>1.0715249154582392E-9</c:v>
                </c:pt>
                <c:pt idx="1665">
                  <c:v>1.0706488636880047E-9</c:v>
                </c:pt>
                <c:pt idx="1666">
                  <c:v>1.0697739406184506E-9</c:v>
                </c:pt>
                <c:pt idx="1667">
                  <c:v>1.068900144327599E-9</c:v>
                </c:pt>
                <c:pt idx="1668">
                  <c:v>1.0680274728974023E-9</c:v>
                </c:pt>
                <c:pt idx="1669">
                  <c:v>1.0671559244137339E-9</c:v>
                </c:pt>
                <c:pt idx="1670">
                  <c:v>1.0662854969663743E-9</c:v>
                </c:pt>
                <c:pt idx="1671">
                  <c:v>1.0654161886490106E-9</c:v>
                </c:pt>
                <c:pt idx="1672">
                  <c:v>1.0645479975592206E-9</c:v>
                </c:pt>
                <c:pt idx="1673">
                  <c:v>1.0636809217984668E-9</c:v>
                </c:pt>
                <c:pt idx="1674">
                  <c:v>1.0628149594720871E-9</c:v>
                </c:pt>
                <c:pt idx="1675">
                  <c:v>1.0619501086892857E-9</c:v>
                </c:pt>
                <c:pt idx="1676">
                  <c:v>1.0610863675631268E-9</c:v>
                </c:pt>
                <c:pt idx="1677">
                  <c:v>1.0602237342105205E-9</c:v>
                </c:pt>
                <c:pt idx="1678">
                  <c:v>1.0593622067522208E-9</c:v>
                </c:pt>
                <c:pt idx="1679">
                  <c:v>1.05850178331281E-9</c:v>
                </c:pt>
                <c:pt idx="1680">
                  <c:v>1.057642462020695E-9</c:v>
                </c:pt>
                <c:pt idx="1681">
                  <c:v>1.0567842410080972E-9</c:v>
                </c:pt>
                <c:pt idx="1682">
                  <c:v>1.0559271184110426E-9</c:v>
                </c:pt>
                <c:pt idx="1683">
                  <c:v>1.0550710923693543E-9</c:v>
                </c:pt>
                <c:pt idx="1684">
                  <c:v>1.0542161610266446E-9</c:v>
                </c:pt>
                <c:pt idx="1685">
                  <c:v>1.0533623225303041E-9</c:v>
                </c:pt>
                <c:pt idx="1686">
                  <c:v>1.0525095750314951E-9</c:v>
                </c:pt>
                <c:pt idx="1687">
                  <c:v>1.0516579166851423E-9</c:v>
                </c:pt>
                <c:pt idx="1688">
                  <c:v>1.0508073456499246E-9</c:v>
                </c:pt>
                <c:pt idx="1689">
                  <c:v>1.0499578600882649E-9</c:v>
                </c:pt>
                <c:pt idx="1690">
                  <c:v>1.0491094581663248E-9</c:v>
                </c:pt>
                <c:pt idx="1691">
                  <c:v>1.0482621380539934E-9</c:v>
                </c:pt>
                <c:pt idx="1692">
                  <c:v>1.0474158979248801E-9</c:v>
                </c:pt>
                <c:pt idx="1693">
                  <c:v>1.0465707359563044E-9</c:v>
                </c:pt>
                <c:pt idx="1694">
                  <c:v>1.0457266503292911E-9</c:v>
                </c:pt>
                <c:pt idx="1695">
                  <c:v>1.044883639228557E-9</c:v>
                </c:pt>
                <c:pt idx="1696">
                  <c:v>1.0440417008425076E-9</c:v>
                </c:pt>
                <c:pt idx="1697">
                  <c:v>1.0432008333632238E-9</c:v>
                </c:pt>
                <c:pt idx="1698">
                  <c:v>1.0423610349864575E-9</c:v>
                </c:pt>
                <c:pt idx="1699">
                  <c:v>1.0415223039116209E-9</c:v>
                </c:pt>
                <c:pt idx="1700">
                  <c:v>1.040684638341781E-9</c:v>
                </c:pt>
                <c:pt idx="1701">
                  <c:v>1.0398480364836466E-9</c:v>
                </c:pt>
                <c:pt idx="1702">
                  <c:v>1.0390124965475631E-9</c:v>
                </c:pt>
                <c:pt idx="1703">
                  <c:v>1.0381780167475057E-9</c:v>
                </c:pt>
                <c:pt idx="1704">
                  <c:v>1.0373445953010676E-9</c:v>
                </c:pt>
                <c:pt idx="1705">
                  <c:v>1.0365122304294544E-9</c:v>
                </c:pt>
                <c:pt idx="1706">
                  <c:v>1.0356809203574746E-9</c:v>
                </c:pt>
                <c:pt idx="1707">
                  <c:v>1.0348506633135319E-9</c:v>
                </c:pt>
                <c:pt idx="1708">
                  <c:v>1.0340214575296166E-9</c:v>
                </c:pt>
                <c:pt idx="1709">
                  <c:v>1.0331933012412985E-9</c:v>
                </c:pt>
                <c:pt idx="1710">
                  <c:v>1.0323661926877174E-9</c:v>
                </c:pt>
                <c:pt idx="1711">
                  <c:v>1.0315401301115758E-9</c:v>
                </c:pt>
                <c:pt idx="1712">
                  <c:v>1.0307151117591312E-9</c:v>
                </c:pt>
                <c:pt idx="1713">
                  <c:v>1.0298911358801872E-9</c:v>
                </c:pt>
                <c:pt idx="1714">
                  <c:v>1.0290682007280855E-9</c:v>
                </c:pt>
                <c:pt idx="1715">
                  <c:v>1.0282463045596984E-9</c:v>
                </c:pt>
                <c:pt idx="1716">
                  <c:v>1.0274254456354198E-9</c:v>
                </c:pt>
                <c:pt idx="1717">
                  <c:v>1.0266056222191599E-9</c:v>
                </c:pt>
                <c:pt idx="1718">
                  <c:v>1.0257868325783321E-9</c:v>
                </c:pt>
                <c:pt idx="1719">
                  <c:v>1.0249690749838513E-9</c:v>
                </c:pt>
                <c:pt idx="1720">
                  <c:v>1.0241523477101212E-9</c:v>
                </c:pt>
                <c:pt idx="1721">
                  <c:v>1.0233366490350285E-9</c:v>
                </c:pt>
                <c:pt idx="1722">
                  <c:v>1.0225219772399339E-9</c:v>
                </c:pt>
                <c:pt idx="1723">
                  <c:v>1.0217083306096654E-9</c:v>
                </c:pt>
                <c:pt idx="1724">
                  <c:v>1.0208957074325099E-9</c:v>
                </c:pt>
                <c:pt idx="1725">
                  <c:v>1.0200841060002057E-9</c:v>
                </c:pt>
                <c:pt idx="1726">
                  <c:v>1.0192735246079338E-9</c:v>
                </c:pt>
                <c:pt idx="1727">
                  <c:v>1.0184639615543107E-9</c:v>
                </c:pt>
                <c:pt idx="1728">
                  <c:v>1.0176554151413798E-9</c:v>
                </c:pt>
                <c:pt idx="1729">
                  <c:v>1.0168478836746052E-9</c:v>
                </c:pt>
                <c:pt idx="1730">
                  <c:v>1.0160413654628641E-9</c:v>
                </c:pt>
                <c:pt idx="1731">
                  <c:v>1.015235858818436E-9</c:v>
                </c:pt>
                <c:pt idx="1732">
                  <c:v>1.0144313620569976E-9</c:v>
                </c:pt>
                <c:pt idx="1733">
                  <c:v>1.0136278734976166E-9</c:v>
                </c:pt>
                <c:pt idx="1734">
                  <c:v>1.0128253914627385E-9</c:v>
                </c:pt>
                <c:pt idx="1735">
                  <c:v>1.012023914278185E-9</c:v>
                </c:pt>
                <c:pt idx="1736">
                  <c:v>1.0112234402731437E-9</c:v>
                </c:pt>
                <c:pt idx="1737">
                  <c:v>1.0104239677801583E-9</c:v>
                </c:pt>
                <c:pt idx="1738">
                  <c:v>1.009625495135126E-9</c:v>
                </c:pt>
                <c:pt idx="1739">
                  <c:v>1.0088280206772843E-9</c:v>
                </c:pt>
                <c:pt idx="1740">
                  <c:v>1.00803154274921E-9</c:v>
                </c:pt>
                <c:pt idx="1741">
                  <c:v>1.0072360596968048E-9</c:v>
                </c:pt>
                <c:pt idx="1742">
                  <c:v>1.0064415698692913E-9</c:v>
                </c:pt>
                <c:pt idx="1743">
                  <c:v>1.0056480716192065E-9</c:v>
                </c:pt>
                <c:pt idx="1744">
                  <c:v>1.0048555633023919E-9</c:v>
                </c:pt>
                <c:pt idx="1745">
                  <c:v>1.0040640432779866E-9</c:v>
                </c:pt>
                <c:pt idx="1746">
                  <c:v>1.0032735099084211E-9</c:v>
                </c:pt>
                <c:pt idx="1747">
                  <c:v>1.0024839615594084E-9</c:v>
                </c:pt>
                <c:pt idx="1748">
                  <c:v>1.0016953965999379E-9</c:v>
                </c:pt>
                <c:pt idx="1749">
                  <c:v>1.0009078134022652E-9</c:v>
                </c:pt>
                <c:pt idx="1750">
                  <c:v>1.0001212103419096E-9</c:v>
                </c:pt>
                <c:pt idx="1751">
                  <c:v>9.9933558579764289E-10</c:v>
                </c:pt>
                <c:pt idx="1752">
                  <c:v>9.9855093815148034E-10</c:v>
                </c:pt>
                <c:pt idx="1753">
                  <c:v>9.9776726578867998E-10</c:v>
                </c:pt>
                <c:pt idx="1754">
                  <c:v>9.9698456709772897E-10</c:v>
                </c:pt>
                <c:pt idx="1755">
                  <c:v>9.96202840470339E-10</c:v>
                </c:pt>
                <c:pt idx="1756">
                  <c:v>9.9542208430143909E-10</c:v>
                </c:pt>
                <c:pt idx="1757">
                  <c:v>9.9464229698916648E-10</c:v>
                </c:pt>
                <c:pt idx="1758">
                  <c:v>9.938634769348625E-10</c:v>
                </c:pt>
                <c:pt idx="1759">
                  <c:v>9.9308562254306242E-10</c:v>
                </c:pt>
                <c:pt idx="1760">
                  <c:v>9.9230873222148968E-10</c:v>
                </c:pt>
                <c:pt idx="1761">
                  <c:v>9.9153280438104884E-10</c:v>
                </c:pt>
                <c:pt idx="1762">
                  <c:v>9.9075783743581588E-10</c:v>
                </c:pt>
                <c:pt idx="1763">
                  <c:v>9.8998382980303612E-10</c:v>
                </c:pt>
                <c:pt idx="1764">
                  <c:v>9.8921077990311223E-10</c:v>
                </c:pt>
                <c:pt idx="1765">
                  <c:v>9.8843868615959843E-10</c:v>
                </c:pt>
                <c:pt idx="1766">
                  <c:v>9.8766754699919533E-10</c:v>
                </c:pt>
                <c:pt idx="1767">
                  <c:v>9.8689736085174023E-10</c:v>
                </c:pt>
                <c:pt idx="1768">
                  <c:v>9.861281261502023E-10</c:v>
                </c:pt>
                <c:pt idx="1769">
                  <c:v>9.8535984133067129E-10</c:v>
                </c:pt>
                <c:pt idx="1770">
                  <c:v>9.845925048323583E-10</c:v>
                </c:pt>
                <c:pt idx="1771">
                  <c:v>9.8382611509758029E-10</c:v>
                </c:pt>
                <c:pt idx="1772">
                  <c:v>9.8306067057175737E-10</c:v>
                </c:pt>
                <c:pt idx="1773">
                  <c:v>9.8229616970340603E-10</c:v>
                </c:pt>
                <c:pt idx="1774">
                  <c:v>9.8153261094413223E-10</c:v>
                </c:pt>
                <c:pt idx="1775">
                  <c:v>9.8076999274862033E-10</c:v>
                </c:pt>
                <c:pt idx="1776">
                  <c:v>9.8000831357463158E-10</c:v>
                </c:pt>
                <c:pt idx="1777">
                  <c:v>9.7924757188299564E-10</c:v>
                </c:pt>
                <c:pt idx="1778">
                  <c:v>9.784877661376013E-10</c:v>
                </c:pt>
                <c:pt idx="1779">
                  <c:v>9.7772889480539111E-10</c:v>
                </c:pt>
                <c:pt idx="1780">
                  <c:v>9.7697095635635638E-10</c:v>
                </c:pt>
                <c:pt idx="1781">
                  <c:v>9.7621394926352729E-10</c:v>
                </c:pt>
                <c:pt idx="1782">
                  <c:v>9.7545787200296624E-10</c:v>
                </c:pt>
                <c:pt idx="1783">
                  <c:v>9.7470272305376416E-10</c:v>
                </c:pt>
                <c:pt idx="1784">
                  <c:v>9.7394850089803098E-10</c:v>
                </c:pt>
                <c:pt idx="1785">
                  <c:v>9.7319520402088839E-10</c:v>
                </c:pt>
                <c:pt idx="1786">
                  <c:v>9.724428309104655E-10</c:v>
                </c:pt>
                <c:pt idx="1787">
                  <c:v>9.7169138005789016E-10</c:v>
                </c:pt>
                <c:pt idx="1788">
                  <c:v>9.7094084995728214E-10</c:v>
                </c:pt>
                <c:pt idx="1789">
                  <c:v>9.7019123910574712E-10</c:v>
                </c:pt>
                <c:pt idx="1790">
                  <c:v>9.6944254600337027E-10</c:v>
                </c:pt>
                <c:pt idx="1791">
                  <c:v>9.6869476915320967E-10</c:v>
                </c:pt>
                <c:pt idx="1792">
                  <c:v>9.6794790706128717E-10</c:v>
                </c:pt>
                <c:pt idx="1793">
                  <c:v>9.6720195823658594E-10</c:v>
                </c:pt>
                <c:pt idx="1794">
                  <c:v>9.664569211910395E-10</c:v>
                </c:pt>
                <c:pt idx="1795">
                  <c:v>9.6571279443952673E-10</c:v>
                </c:pt>
                <c:pt idx="1796">
                  <c:v>9.6496957649986839E-10</c:v>
                </c:pt>
                <c:pt idx="1797">
                  <c:v>9.6422726589281513E-10</c:v>
                </c:pt>
                <c:pt idx="1798">
                  <c:v>9.6348586114204372E-10</c:v>
                </c:pt>
                <c:pt idx="1799">
                  <c:v>9.627453607741505E-10</c:v>
                </c:pt>
                <c:pt idx="1800">
                  <c:v>9.6200576331864552E-10</c:v>
                </c:pt>
                <c:pt idx="1801">
                  <c:v>9.612670673079437E-10</c:v>
                </c:pt>
                <c:pt idx="1802">
                  <c:v>9.6052927127735903E-10</c:v>
                </c:pt>
                <c:pt idx="1803">
                  <c:v>9.597923737651006E-10</c:v>
                </c:pt>
                <c:pt idx="1804">
                  <c:v>9.5905637331226212E-10</c:v>
                </c:pt>
                <c:pt idx="1805">
                  <c:v>9.5832126846281814E-10</c:v>
                </c:pt>
                <c:pt idx="1806">
                  <c:v>9.5758705776361788E-10</c:v>
                </c:pt>
                <c:pt idx="1807">
                  <c:v>9.5685373976437592E-10</c:v>
                </c:pt>
                <c:pt idx="1808">
                  <c:v>9.5612131301766845E-10</c:v>
                </c:pt>
                <c:pt idx="1809">
                  <c:v>9.5538977607892649E-10</c:v>
                </c:pt>
                <c:pt idx="1810">
                  <c:v>9.54659127506428E-10</c:v>
                </c:pt>
                <c:pt idx="1811">
                  <c:v>9.5392936586129271E-10</c:v>
                </c:pt>
                <c:pt idx="1812">
                  <c:v>9.5320048970747553E-10</c:v>
                </c:pt>
                <c:pt idx="1813">
                  <c:v>9.5247249761176133E-10</c:v>
                </c:pt>
                <c:pt idx="1814">
                  <c:v>9.5174538814375489E-10</c:v>
                </c:pt>
                <c:pt idx="1815">
                  <c:v>9.5101915987587997E-10</c:v>
                </c:pt>
                <c:pt idx="1816">
                  <c:v>9.5029381138336739E-10</c:v>
                </c:pt>
                <c:pt idx="1817">
                  <c:v>9.4956934124425337E-10</c:v>
                </c:pt>
                <c:pt idx="1818">
                  <c:v>9.4884574803936934E-10</c:v>
                </c:pt>
                <c:pt idx="1819">
                  <c:v>9.4812303035234077E-10</c:v>
                </c:pt>
                <c:pt idx="1820">
                  <c:v>9.4740118676957576E-10</c:v>
                </c:pt>
                <c:pt idx="1821">
                  <c:v>9.4668021588025946E-10</c:v>
                </c:pt>
                <c:pt idx="1822">
                  <c:v>9.4596011627635241E-10</c:v>
                </c:pt>
                <c:pt idx="1823">
                  <c:v>9.4524088655257794E-10</c:v>
                </c:pt>
                <c:pt idx="1824">
                  <c:v>9.4452252530642259E-10</c:v>
                </c:pt>
                <c:pt idx="1825">
                  <c:v>9.4380503113812283E-10</c:v>
                </c:pt>
                <c:pt idx="1826">
                  <c:v>9.4308840265066533E-10</c:v>
                </c:pt>
                <c:pt idx="1827">
                  <c:v>9.4237263844977678E-10</c:v>
                </c:pt>
                <c:pt idx="1828">
                  <c:v>9.4165773714391895E-10</c:v>
                </c:pt>
                <c:pt idx="1829">
                  <c:v>9.409436973442835E-10</c:v>
                </c:pt>
                <c:pt idx="1830">
                  <c:v>9.4023051766478373E-10</c:v>
                </c:pt>
                <c:pt idx="1831">
                  <c:v>9.3951819672205066E-10</c:v>
                </c:pt>
                <c:pt idx="1832">
                  <c:v>9.3880673313542656E-10</c:v>
                </c:pt>
                <c:pt idx="1833">
                  <c:v>9.3809612552695655E-10</c:v>
                </c:pt>
                <c:pt idx="1834">
                  <c:v>9.3738637252138627E-10</c:v>
                </c:pt>
                <c:pt idx="1835">
                  <c:v>9.366774727461528E-10</c:v>
                </c:pt>
                <c:pt idx="1836">
                  <c:v>9.3596942483137949E-10</c:v>
                </c:pt>
                <c:pt idx="1837">
                  <c:v>9.3526222740987183E-10</c:v>
                </c:pt>
                <c:pt idx="1838">
                  <c:v>9.3455587911710792E-10</c:v>
                </c:pt>
                <c:pt idx="1839">
                  <c:v>9.3385037859123684E-10</c:v>
                </c:pt>
                <c:pt idx="1840">
                  <c:v>9.3314572447306745E-10</c:v>
                </c:pt>
                <c:pt idx="1841">
                  <c:v>9.3244191540606781E-10</c:v>
                </c:pt>
                <c:pt idx="1842">
                  <c:v>9.3173895003635418E-10</c:v>
                </c:pt>
                <c:pt idx="1843">
                  <c:v>9.3103682701269002E-10</c:v>
                </c:pt>
                <c:pt idx="1844">
                  <c:v>9.3033554498647676E-10</c:v>
                </c:pt>
                <c:pt idx="1845">
                  <c:v>9.2963510261174854E-10</c:v>
                </c:pt>
                <c:pt idx="1846">
                  <c:v>9.2893549854516695E-10</c:v>
                </c:pt>
                <c:pt idx="1847">
                  <c:v>9.2823673144601522E-10</c:v>
                </c:pt>
                <c:pt idx="1848">
                  <c:v>9.2753879997619045E-10</c:v>
                </c:pt>
                <c:pt idx="1849">
                  <c:v>9.268417028002018E-10</c:v>
                </c:pt>
                <c:pt idx="1850">
                  <c:v>9.2614543858515989E-10</c:v>
                </c:pt>
                <c:pt idx="1851">
                  <c:v>9.2545000600077425E-10</c:v>
                </c:pt>
                <c:pt idx="1852">
                  <c:v>9.2475540371934711E-10</c:v>
                </c:pt>
                <c:pt idx="1853">
                  <c:v>9.2406163041576686E-10</c:v>
                </c:pt>
                <c:pt idx="1854">
                  <c:v>9.2336868476750085E-10</c:v>
                </c:pt>
                <c:pt idx="1855">
                  <c:v>9.2267656545459371E-10</c:v>
                </c:pt>
                <c:pt idx="1856">
                  <c:v>9.2198527115965775E-10</c:v>
                </c:pt>
                <c:pt idx="1857">
                  <c:v>9.2129480056786953E-10</c:v>
                </c:pt>
                <c:pt idx="1858">
                  <c:v>9.206051523669615E-10</c:v>
                </c:pt>
                <c:pt idx="1859">
                  <c:v>9.1991632524722085E-10</c:v>
                </c:pt>
                <c:pt idx="1860">
                  <c:v>9.1922831790147887E-10</c:v>
                </c:pt>
                <c:pt idx="1861">
                  <c:v>9.1854112902510838E-10</c:v>
                </c:pt>
                <c:pt idx="1862">
                  <c:v>9.1785475731601656E-10</c:v>
                </c:pt>
                <c:pt idx="1863">
                  <c:v>9.1716920147464125E-10</c:v>
                </c:pt>
                <c:pt idx="1864">
                  <c:v>9.1648446020394256E-10</c:v>
                </c:pt>
                <c:pt idx="1865">
                  <c:v>9.1580053220939969E-10</c:v>
                </c:pt>
                <c:pt idx="1866">
                  <c:v>9.1511741619900275E-10</c:v>
                </c:pt>
                <c:pt idx="1867">
                  <c:v>9.1443511088325191E-10</c:v>
                </c:pt>
                <c:pt idx="1868">
                  <c:v>9.1375361497514462E-10</c:v>
                </c:pt>
                <c:pt idx="1869">
                  <c:v>9.1307292719017732E-10</c:v>
                </c:pt>
                <c:pt idx="1870">
                  <c:v>9.1239304624633475E-10</c:v>
                </c:pt>
                <c:pt idx="1871">
                  <c:v>9.117139708640876E-10</c:v>
                </c:pt>
                <c:pt idx="1872">
                  <c:v>9.1103569976638451E-10</c:v>
                </c:pt>
                <c:pt idx="1873">
                  <c:v>9.1035823167864892E-10</c:v>
                </c:pt>
                <c:pt idx="1874">
                  <c:v>9.0968156532877198E-10</c:v>
                </c:pt>
                <c:pt idx="1875">
                  <c:v>9.090056994471065E-10</c:v>
                </c:pt>
                <c:pt idx="1876">
                  <c:v>9.0833063276646432E-10</c:v>
                </c:pt>
                <c:pt idx="1877">
                  <c:v>9.0765636402210769E-10</c:v>
                </c:pt>
                <c:pt idx="1878">
                  <c:v>9.0698289195174471E-10</c:v>
                </c:pt>
                <c:pt idx="1879">
                  <c:v>9.0631021529552731E-10</c:v>
                </c:pt>
                <c:pt idx="1880">
                  <c:v>9.0563833279603869E-10</c:v>
                </c:pt>
                <c:pt idx="1881">
                  <c:v>9.0496724319829491E-10</c:v>
                </c:pt>
                <c:pt idx="1882">
                  <c:v>9.0429694524973576E-10</c:v>
                </c:pt>
                <c:pt idx="1883">
                  <c:v>9.0362743770022064E-10</c:v>
                </c:pt>
                <c:pt idx="1884">
                  <c:v>9.0295871930202266E-10</c:v>
                </c:pt>
                <c:pt idx="1885">
                  <c:v>9.0229078880982348E-10</c:v>
                </c:pt>
                <c:pt idx="1886">
                  <c:v>9.0162364498070812E-10</c:v>
                </c:pt>
                <c:pt idx="1887">
                  <c:v>9.0095728657415837E-10</c:v>
                </c:pt>
                <c:pt idx="1888">
                  <c:v>9.0029171235205019E-10</c:v>
                </c:pt>
                <c:pt idx="1889">
                  <c:v>8.9962692107864699E-10</c:v>
                </c:pt>
                <c:pt idx="1890">
                  <c:v>8.9896291152059278E-10</c:v>
                </c:pt>
                <c:pt idx="1891">
                  <c:v>8.98299682446908E-10</c:v>
                </c:pt>
                <c:pt idx="1892">
                  <c:v>8.9763723262898666E-10</c:v>
                </c:pt>
                <c:pt idx="1893">
                  <c:v>8.9697556084058726E-10</c:v>
                </c:pt>
                <c:pt idx="1894">
                  <c:v>8.963146658578296E-10</c:v>
                </c:pt>
                <c:pt idx="1895">
                  <c:v>8.9565454645918918E-10</c:v>
                </c:pt>
                <c:pt idx="1896">
                  <c:v>8.9499520142549248E-10</c:v>
                </c:pt>
                <c:pt idx="1897">
                  <c:v>8.943366295399113E-10</c:v>
                </c:pt>
                <c:pt idx="1898">
                  <c:v>8.9367882958795644E-10</c:v>
                </c:pt>
                <c:pt idx="1899">
                  <c:v>8.9302180035747472E-10</c:v>
                </c:pt>
                <c:pt idx="1900">
                  <c:v>8.9236554063864307E-10</c:v>
                </c:pt>
                <c:pt idx="1901">
                  <c:v>8.9171004922396193E-10</c:v>
                </c:pt>
                <c:pt idx="1902">
                  <c:v>8.9105532490825179E-10</c:v>
                </c:pt>
                <c:pt idx="1903">
                  <c:v>8.9040136648864782E-10</c:v>
                </c:pt>
                <c:pt idx="1904">
                  <c:v>8.897481727645935E-10</c:v>
                </c:pt>
                <c:pt idx="1905">
                  <c:v>8.89095742537838E-10</c:v>
                </c:pt>
                <c:pt idx="1906">
                  <c:v>8.8844407461242922E-10</c:v>
                </c:pt>
                <c:pt idx="1907">
                  <c:v>8.8779316779470686E-10</c:v>
                </c:pt>
                <c:pt idx="1908">
                  <c:v>8.8714302089330255E-10</c:v>
                </c:pt>
                <c:pt idx="1909">
                  <c:v>8.8649363271912956E-10</c:v>
                </c:pt>
                <c:pt idx="1910">
                  <c:v>8.8584500208538204E-10</c:v>
                </c:pt>
                <c:pt idx="1911">
                  <c:v>8.8519712780752598E-10</c:v>
                </c:pt>
                <c:pt idx="1912">
                  <c:v>8.8455000870329746E-10</c:v>
                </c:pt>
                <c:pt idx="1913">
                  <c:v>8.8390364359269573E-10</c:v>
                </c:pt>
                <c:pt idx="1914">
                  <c:v>8.8325803129797989E-10</c:v>
                </c:pt>
                <c:pt idx="1915">
                  <c:v>8.8261317064366074E-10</c:v>
                </c:pt>
                <c:pt idx="1916">
                  <c:v>8.8196906045650005E-10</c:v>
                </c:pt>
                <c:pt idx="1917">
                  <c:v>8.8132569956550195E-10</c:v>
                </c:pt>
                <c:pt idx="1918">
                  <c:v>8.806830868019108E-10</c:v>
                </c:pt>
                <c:pt idx="1919">
                  <c:v>8.8004122099920497E-10</c:v>
                </c:pt>
                <c:pt idx="1920">
                  <c:v>8.7940010099309E-10</c:v>
                </c:pt>
                <c:pt idx="1921">
                  <c:v>8.7875972562149811E-10</c:v>
                </c:pt>
                <c:pt idx="1922">
                  <c:v>8.7812009372457918E-10</c:v>
                </c:pt>
                <c:pt idx="1923">
                  <c:v>8.7748120414469798E-10</c:v>
                </c:pt>
                <c:pt idx="1924">
                  <c:v>8.7684305572643002E-10</c:v>
                </c:pt>
                <c:pt idx="1925">
                  <c:v>8.7620564731655276E-10</c:v>
                </c:pt>
                <c:pt idx="1926">
                  <c:v>8.7556897776404562E-10</c:v>
                </c:pt>
                <c:pt idx="1927">
                  <c:v>8.7493304592008252E-10</c:v>
                </c:pt>
                <c:pt idx="1928">
                  <c:v>8.7429785063802757E-10</c:v>
                </c:pt>
                <c:pt idx="1929">
                  <c:v>8.7366339077343028E-10</c:v>
                </c:pt>
                <c:pt idx="1930">
                  <c:v>8.7302966518401997E-10</c:v>
                </c:pt>
                <c:pt idx="1931">
                  <c:v>8.7239667272970291E-10</c:v>
                </c:pt>
                <c:pt idx="1932">
                  <c:v>8.7176441227255496E-10</c:v>
                </c:pt>
                <c:pt idx="1933">
                  <c:v>8.7113288267682013E-10</c:v>
                </c:pt>
                <c:pt idx="1934">
                  <c:v>8.7050208280890105E-10</c:v>
                </c:pt>
                <c:pt idx="1935">
                  <c:v>8.6987201153736022E-10</c:v>
                </c:pt>
                <c:pt idx="1936">
                  <c:v>8.6924266773290948E-10</c:v>
                </c:pt>
                <c:pt idx="1937">
                  <c:v>8.686140502684103E-10</c:v>
                </c:pt>
                <c:pt idx="1938">
                  <c:v>8.6798615801886363E-10</c:v>
                </c:pt>
                <c:pt idx="1939">
                  <c:v>8.6735898986141079E-10</c:v>
                </c:pt>
                <c:pt idx="1940">
                  <c:v>8.6673254467532585E-10</c:v>
                </c:pt>
                <c:pt idx="1941">
                  <c:v>8.6610682134201071E-10</c:v>
                </c:pt>
                <c:pt idx="1942">
                  <c:v>8.6548181874499034E-10</c:v>
                </c:pt>
                <c:pt idx="1943">
                  <c:v>8.648575357699111E-10</c:v>
                </c:pt>
                <c:pt idx="1944">
                  <c:v>8.6423397130453179E-10</c:v>
                </c:pt>
                <c:pt idx="1945">
                  <c:v>8.6361112423872172E-10</c:v>
                </c:pt>
                <c:pt idx="1946">
                  <c:v>8.6298899346445624E-10</c:v>
                </c:pt>
                <c:pt idx="1947">
                  <c:v>8.6236757787580925E-10</c:v>
                </c:pt>
                <c:pt idx="1948">
                  <c:v>8.6174687636895267E-10</c:v>
                </c:pt>
                <c:pt idx="1949">
                  <c:v>8.6112688784214986E-10</c:v>
                </c:pt>
                <c:pt idx="1950">
                  <c:v>8.6050761119574909E-10</c:v>
                </c:pt>
                <c:pt idx="1951">
                  <c:v>8.5988904533218333E-10</c:v>
                </c:pt>
                <c:pt idx="1952">
                  <c:v>8.5927118915596113E-10</c:v>
                </c:pt>
                <c:pt idx="1953">
                  <c:v>8.5865404157366545E-10</c:v>
                </c:pt>
                <c:pt idx="1954">
                  <c:v>8.580376014939488E-10</c:v>
                </c:pt>
                <c:pt idx="1955">
                  <c:v>8.5742186782752508E-10</c:v>
                </c:pt>
                <c:pt idx="1956">
                  <c:v>8.5680683948717061E-10</c:v>
                </c:pt>
                <c:pt idx="1957">
                  <c:v>8.561925153877147E-10</c:v>
                </c:pt>
                <c:pt idx="1958">
                  <c:v>8.5557889444603879E-10</c:v>
                </c:pt>
                <c:pt idx="1959">
                  <c:v>8.5496597558106962E-10</c:v>
                </c:pt>
                <c:pt idx="1960">
                  <c:v>8.5435375771377644E-10</c:v>
                </c:pt>
                <c:pt idx="1961">
                  <c:v>8.5374223976716411E-10</c:v>
                </c:pt>
                <c:pt idx="1962">
                  <c:v>8.531314206662716E-10</c:v>
                </c:pt>
                <c:pt idx="1963">
                  <c:v>8.5252129933816614E-10</c:v>
                </c:pt>
                <c:pt idx="1964">
                  <c:v>8.5191187471193868E-10</c:v>
                </c:pt>
                <c:pt idx="1965">
                  <c:v>8.5130314571869908E-10</c:v>
                </c:pt>
                <c:pt idx="1966">
                  <c:v>8.5069511129157253E-10</c:v>
                </c:pt>
                <c:pt idx="1967">
                  <c:v>8.5008777036569655E-10</c:v>
                </c:pt>
                <c:pt idx="1968">
                  <c:v>8.4948112187821178E-10</c:v>
                </c:pt>
                <c:pt idx="1969">
                  <c:v>8.4887516476826374E-10</c:v>
                </c:pt>
                <c:pt idx="1970">
                  <c:v>8.4826989797699341E-10</c:v>
                </c:pt>
                <c:pt idx="1971">
                  <c:v>8.4766532044753632E-10</c:v>
                </c:pt>
                <c:pt idx="1972">
                  <c:v>8.4706143112501643E-10</c:v>
                </c:pt>
                <c:pt idx="1973">
                  <c:v>8.4645822895654274E-10</c:v>
                </c:pt>
                <c:pt idx="1974">
                  <c:v>8.4585571289120224E-10</c:v>
                </c:pt>
                <c:pt idx="1975">
                  <c:v>8.4525388188006073E-10</c:v>
                </c:pt>
                <c:pt idx="1976">
                  <c:v>8.4465273487615427E-10</c:v>
                </c:pt>
                <c:pt idx="1977">
                  <c:v>8.4405227083448604E-10</c:v>
                </c:pt>
                <c:pt idx="1978">
                  <c:v>8.4345248871202234E-10</c:v>
                </c:pt>
                <c:pt idx="1979">
                  <c:v>8.4285338746768907E-10</c:v>
                </c:pt>
                <c:pt idx="1980">
                  <c:v>8.4225496606236549E-10</c:v>
                </c:pt>
                <c:pt idx="1981">
                  <c:v>8.4165722345888074E-10</c:v>
                </c:pt>
                <c:pt idx="1982">
                  <c:v>8.410601586220121E-10</c:v>
                </c:pt>
                <c:pt idx="1983">
                  <c:v>8.4046377051847666E-10</c:v>
                </c:pt>
                <c:pt idx="1984">
                  <c:v>8.398680581169297E-10</c:v>
                </c:pt>
                <c:pt idx="1985">
                  <c:v>8.3927302038795944E-10</c:v>
                </c:pt>
                <c:pt idx="1986">
                  <c:v>8.386786563040841E-10</c:v>
                </c:pt>
                <c:pt idx="1987">
                  <c:v>8.3808496483974643E-10</c:v>
                </c:pt>
                <c:pt idx="1988">
                  <c:v>8.374919449713094E-10</c:v>
                </c:pt>
                <c:pt idx="1989">
                  <c:v>8.3689959567705326E-10</c:v>
                </c:pt>
                <c:pt idx="1990">
                  <c:v>8.3630791593717071E-10</c:v>
                </c:pt>
                <c:pt idx="1991">
                  <c:v>8.3571690473376194E-10</c:v>
                </c:pt>
                <c:pt idx="1992">
                  <c:v>8.3512656105083274E-10</c:v>
                </c:pt>
                <c:pt idx="1993">
                  <c:v>8.3453688387428709E-10</c:v>
                </c:pt>
                <c:pt idx="1994">
                  <c:v>8.3394787219192608E-10</c:v>
                </c:pt>
                <c:pt idx="1995">
                  <c:v>8.3335952499344269E-10</c:v>
                </c:pt>
                <c:pt idx="1996">
                  <c:v>8.3277184127041742E-10</c:v>
                </c:pt>
                <c:pt idx="1997">
                  <c:v>8.3218482001631374E-10</c:v>
                </c:pt>
                <c:pt idx="1998">
                  <c:v>8.315984602264753E-10</c:v>
                </c:pt>
                <c:pt idx="1999">
                  <c:v>8.3101276089812045E-10</c:v>
                </c:pt>
                <c:pt idx="2000">
                  <c:v>8.3042772103033976E-10</c:v>
                </c:pt>
                <c:pt idx="2001">
                  <c:v>8.2984333962409107E-10</c:v>
                </c:pt>
                <c:pt idx="2002">
                  <c:v>8.2925961568219501E-10</c:v>
                </c:pt>
                <c:pt idx="2003">
                  <c:v>8.2867654820933224E-10</c:v>
                </c:pt>
                <c:pt idx="2004">
                  <c:v>8.2809413621203776E-10</c:v>
                </c:pt>
                <c:pt idx="2005">
                  <c:v>8.2751237869869789E-10</c:v>
                </c:pt>
                <c:pt idx="2006">
                  <c:v>8.2693127467954635E-10</c:v>
                </c:pt>
                <c:pt idx="2007">
                  <c:v>8.2635082316666108E-10</c:v>
                </c:pt>
                <c:pt idx="2008">
                  <c:v>8.257710231739579E-10</c:v>
                </c:pt>
                <c:pt idx="2009">
                  <c:v>8.2519187371718783E-10</c:v>
                </c:pt>
                <c:pt idx="2010">
                  <c:v>8.2461337381393483E-10</c:v>
                </c:pt>
                <c:pt idx="2011">
                  <c:v>8.2403552248360739E-10</c:v>
                </c:pt>
                <c:pt idx="2012">
                  <c:v>8.2345831874744127E-10</c:v>
                </c:pt>
                <c:pt idx="2013">
                  <c:v>8.228817616284884E-10</c:v>
                </c:pt>
                <c:pt idx="2014">
                  <c:v>8.2230585015161719E-10</c:v>
                </c:pt>
                <c:pt idx="2015">
                  <c:v>8.217305833435082E-10</c:v>
                </c:pt>
                <c:pt idx="2016">
                  <c:v>8.2115596023264959E-10</c:v>
                </c:pt>
                <c:pt idx="2017">
                  <c:v>8.2058197984933174E-10</c:v>
                </c:pt>
                <c:pt idx="2018">
                  <c:v>8.200086412256487E-10</c:v>
                </c:pt>
                <c:pt idx="2019">
                  <c:v>8.1943594339548607E-10</c:v>
                </c:pt>
                <c:pt idx="2020">
                  <c:v>8.1886388539452435E-10</c:v>
                </c:pt>
                <c:pt idx="2021">
                  <c:v>8.182924662602322E-10</c:v>
                </c:pt>
                <c:pt idx="2022">
                  <c:v>8.1772168503186166E-10</c:v>
                </c:pt>
                <c:pt idx="2023">
                  <c:v>8.1715154075044529E-10</c:v>
                </c:pt>
                <c:pt idx="2024">
                  <c:v>8.1658203245879461E-10</c:v>
                </c:pt>
                <c:pt idx="2025">
                  <c:v>8.1601315920149099E-10</c:v>
                </c:pt>
                <c:pt idx="2026">
                  <c:v>8.1544492002488803E-10</c:v>
                </c:pt>
                <c:pt idx="2027">
                  <c:v>8.1487731397710144E-10</c:v>
                </c:pt>
                <c:pt idx="2028">
                  <c:v>8.1431034010801171E-10</c:v>
                </c:pt>
                <c:pt idx="2029">
                  <c:v>8.13743997469254E-10</c:v>
                </c:pt>
                <c:pt idx="2030">
                  <c:v>8.1317828511421967E-10</c:v>
                </c:pt>
                <c:pt idx="2031">
                  <c:v>8.1261320209804895E-10</c:v>
                </c:pt>
                <c:pt idx="2032">
                  <c:v>8.1204874747762865E-10</c:v>
                </c:pt>
                <c:pt idx="2033">
                  <c:v>8.1148492031159001E-10</c:v>
                </c:pt>
                <c:pt idx="2034">
                  <c:v>8.1092171966030095E-10</c:v>
                </c:pt>
                <c:pt idx="2035">
                  <c:v>8.1035914458586427E-10</c:v>
                </c:pt>
                <c:pt idx="2036">
                  <c:v>8.0979719415211707E-10</c:v>
                </c:pt>
                <c:pt idx="2037">
                  <c:v>8.0923586742462165E-10</c:v>
                </c:pt>
                <c:pt idx="2038">
                  <c:v>8.0867516347066517E-10</c:v>
                </c:pt>
                <c:pt idx="2039">
                  <c:v>8.0811508135925451E-10</c:v>
                </c:pt>
                <c:pt idx="2040">
                  <c:v>8.075556201611146E-10</c:v>
                </c:pt>
                <c:pt idx="2041">
                  <c:v>8.0699677894868243E-10</c:v>
                </c:pt>
                <c:pt idx="2042">
                  <c:v>8.0643855679610341E-10</c:v>
                </c:pt>
                <c:pt idx="2043">
                  <c:v>8.0588095277922988E-10</c:v>
                </c:pt>
                <c:pt idx="2044">
                  <c:v>8.0532396597561636E-10</c:v>
                </c:pt>
                <c:pt idx="2045">
                  <c:v>8.0476759546451366E-10</c:v>
                </c:pt>
                <c:pt idx="2046">
                  <c:v>8.0421184032686971E-10</c:v>
                </c:pt>
                <c:pt idx="2047">
                  <c:v>8.0365669964532199E-10</c:v>
                </c:pt>
                <c:pt idx="2048">
                  <c:v>8.0310217250419593E-10</c:v>
                </c:pt>
                <c:pt idx="2049">
                  <c:v>8.0254825798950039E-10</c:v>
                </c:pt>
                <c:pt idx="2050">
                  <c:v>8.0199495518892504E-10</c:v>
                </c:pt>
                <c:pt idx="2051">
                  <c:v>8.0144226319183543E-10</c:v>
                </c:pt>
                <c:pt idx="2052">
                  <c:v>8.0089018108927019E-10</c:v>
                </c:pt>
                <c:pt idx="2053">
                  <c:v>8.0033870797393823E-10</c:v>
                </c:pt>
                <c:pt idx="2054">
                  <c:v>7.9978784294021326E-10</c:v>
                </c:pt>
                <c:pt idx="2055">
                  <c:v>7.9923758508413194E-10</c:v>
                </c:pt>
                <c:pt idx="2056">
                  <c:v>7.9868793350339004E-10</c:v>
                </c:pt>
                <c:pt idx="2057">
                  <c:v>7.9813888729733729E-10</c:v>
                </c:pt>
                <c:pt idx="2058">
                  <c:v>7.975904455669756E-10</c:v>
                </c:pt>
                <c:pt idx="2059">
                  <c:v>7.9704260741495596E-10</c:v>
                </c:pt>
                <c:pt idx="2060">
                  <c:v>7.964953719455732E-10</c:v>
                </c:pt>
                <c:pt idx="2061">
                  <c:v>7.9594873826476253E-10</c:v>
                </c:pt>
                <c:pt idx="2062">
                  <c:v>7.9540270548009823E-10</c:v>
                </c:pt>
                <c:pt idx="2063">
                  <c:v>7.9485727270078774E-10</c:v>
                </c:pt>
                <c:pt idx="2064">
                  <c:v>7.9431243903766917E-10</c:v>
                </c:pt>
                <c:pt idx="2065">
                  <c:v>7.9376820360320783E-10</c:v>
                </c:pt>
                <c:pt idx="2066">
                  <c:v>7.9322456551149328E-10</c:v>
                </c:pt>
                <c:pt idx="2067">
                  <c:v>7.926815238782349E-10</c:v>
                </c:pt>
                <c:pt idx="2068">
                  <c:v>7.9213907782075789E-10</c:v>
                </c:pt>
                <c:pt idx="2069">
                  <c:v>7.9159722645800259E-10</c:v>
                </c:pt>
                <c:pt idx="2070">
                  <c:v>7.9105596891051844E-10</c:v>
                </c:pt>
                <c:pt idx="2071">
                  <c:v>7.9051530430045971E-10</c:v>
                </c:pt>
                <c:pt idx="2072">
                  <c:v>7.8997523175158632E-10</c:v>
                </c:pt>
                <c:pt idx="2073">
                  <c:v>7.8943575038925662E-10</c:v>
                </c:pt>
                <c:pt idx="2074">
                  <c:v>7.8889685934042418E-10</c:v>
                </c:pt>
                <c:pt idx="2075">
                  <c:v>7.8835855773363715E-10</c:v>
                </c:pt>
                <c:pt idx="2076">
                  <c:v>7.878208446990318E-10</c:v>
                </c:pt>
                <c:pt idx="2077">
                  <c:v>7.8728371936833172E-10</c:v>
                </c:pt>
                <c:pt idx="2078">
                  <c:v>7.8674718087484105E-10</c:v>
                </c:pt>
                <c:pt idx="2079">
                  <c:v>7.8621122835344552E-10</c:v>
                </c:pt>
                <c:pt idx="2080">
                  <c:v>7.8567586094060567E-10</c:v>
                </c:pt>
                <c:pt idx="2081">
                  <c:v>7.8514107777435413E-10</c:v>
                </c:pt>
                <c:pt idx="2082">
                  <c:v>7.8460687799429443E-10</c:v>
                </c:pt>
                <c:pt idx="2083">
                  <c:v>7.8407326074159462E-10</c:v>
                </c:pt>
                <c:pt idx="2084">
                  <c:v>7.8354022515898508E-10</c:v>
                </c:pt>
                <c:pt idx="2085">
                  <c:v>7.8300777039075688E-10</c:v>
                </c:pt>
                <c:pt idx="2086">
                  <c:v>7.8247589558275617E-10</c:v>
                </c:pt>
                <c:pt idx="2087">
                  <c:v>7.8194459988238175E-10</c:v>
                </c:pt>
                <c:pt idx="2088">
                  <c:v>7.8141388243858181E-10</c:v>
                </c:pt>
                <c:pt idx="2089">
                  <c:v>7.8088374240185054E-10</c:v>
                </c:pt>
                <c:pt idx="2090">
                  <c:v>7.8035417892422598E-10</c:v>
                </c:pt>
                <c:pt idx="2091">
                  <c:v>7.7982519115928408E-10</c:v>
                </c:pt>
                <c:pt idx="2092">
                  <c:v>7.7929677826213832E-10</c:v>
                </c:pt>
                <c:pt idx="2093">
                  <c:v>7.7876893938943454E-10</c:v>
                </c:pt>
                <c:pt idx="2094">
                  <c:v>7.7824167369934825E-10</c:v>
                </c:pt>
                <c:pt idx="2095">
                  <c:v>7.777149803515818E-10</c:v>
                </c:pt>
                <c:pt idx="2096">
                  <c:v>7.7718885850736134E-10</c:v>
                </c:pt>
                <c:pt idx="2097">
                  <c:v>7.7666330732943214E-10</c:v>
                </c:pt>
                <c:pt idx="2098">
                  <c:v>7.7613832598205607E-10</c:v>
                </c:pt>
                <c:pt idx="2099">
                  <c:v>7.7561391363101044E-10</c:v>
                </c:pt>
                <c:pt idx="2100">
                  <c:v>7.7509006944358162E-10</c:v>
                </c:pt>
                <c:pt idx="2101">
                  <c:v>7.745667925885631E-10</c:v>
                </c:pt>
                <c:pt idx="2102">
                  <c:v>7.7404408223625293E-10</c:v>
                </c:pt>
                <c:pt idx="2103">
                  <c:v>7.7352193755844985E-10</c:v>
                </c:pt>
                <c:pt idx="2104">
                  <c:v>7.7300035772845085E-10</c:v>
                </c:pt>
                <c:pt idx="2105">
                  <c:v>7.7247934192104639E-10</c:v>
                </c:pt>
                <c:pt idx="2106">
                  <c:v>7.7195888931251924E-10</c:v>
                </c:pt>
                <c:pt idx="2107">
                  <c:v>7.7143899908063979E-10</c:v>
                </c:pt>
                <c:pt idx="2108">
                  <c:v>7.7091967040466465E-10</c:v>
                </c:pt>
                <c:pt idx="2109">
                  <c:v>7.7040090246533067E-10</c:v>
                </c:pt>
                <c:pt idx="2110">
                  <c:v>7.6988269444485473E-10</c:v>
                </c:pt>
                <c:pt idx="2111">
                  <c:v>7.693650455269291E-10</c:v>
                </c:pt>
                <c:pt idx="2112">
                  <c:v>7.6884795489671914E-10</c:v>
                </c:pt>
                <c:pt idx="2113">
                  <c:v>7.6833142174085887E-10</c:v>
                </c:pt>
                <c:pt idx="2114">
                  <c:v>7.6781544524744944E-10</c:v>
                </c:pt>
                <c:pt idx="2115">
                  <c:v>7.6730002460605372E-10</c:v>
                </c:pt>
                <c:pt idx="2116">
                  <c:v>7.6678515900769754E-10</c:v>
                </c:pt>
                <c:pt idx="2117">
                  <c:v>7.6627084764486257E-10</c:v>
                </c:pt>
                <c:pt idx="2118">
                  <c:v>7.6575708971148335E-10</c:v>
                </c:pt>
                <c:pt idx="2119">
                  <c:v>7.6524388440294659E-10</c:v>
                </c:pt>
                <c:pt idx="2120">
                  <c:v>7.6473123091608754E-10</c:v>
                </c:pt>
                <c:pt idx="2121">
                  <c:v>7.6421912844918548E-10</c:v>
                </c:pt>
                <c:pt idx="2122">
                  <c:v>7.6370757620196146E-10</c:v>
                </c:pt>
                <c:pt idx="2123">
                  <c:v>7.6319657337557595E-10</c:v>
                </c:pt>
                <c:pt idx="2124">
                  <c:v>7.6268611917262496E-10</c:v>
                </c:pt>
                <c:pt idx="2125">
                  <c:v>7.6217621279713742E-10</c:v>
                </c:pt>
                <c:pt idx="2126">
                  <c:v>7.6166685345457171E-10</c:v>
                </c:pt>
                <c:pt idx="2127">
                  <c:v>7.611580403518135E-10</c:v>
                </c:pt>
                <c:pt idx="2128">
                  <c:v>7.6064977269717217E-10</c:v>
                </c:pt>
                <c:pt idx="2129">
                  <c:v>7.6014204970037756E-10</c:v>
                </c:pt>
                <c:pt idx="2130">
                  <c:v>7.596348705725776E-10</c:v>
                </c:pt>
                <c:pt idx="2131">
                  <c:v>7.5912823452633461E-10</c:v>
                </c:pt>
                <c:pt idx="2132">
                  <c:v>7.5862214077562403E-10</c:v>
                </c:pt>
                <c:pt idx="2133">
                  <c:v>7.5811658853582794E-10</c:v>
                </c:pt>
                <c:pt idx="2134">
                  <c:v>7.5761157702373709E-10</c:v>
                </c:pt>
                <c:pt idx="2135">
                  <c:v>7.5710710545754287E-10</c:v>
                </c:pt>
                <c:pt idx="2136">
                  <c:v>7.5660317305683852E-10</c:v>
                </c:pt>
                <c:pt idx="2137">
                  <c:v>7.5609977904261326E-10</c:v>
                </c:pt>
                <c:pt idx="2138">
                  <c:v>7.5559692263725123E-10</c:v>
                </c:pt>
                <c:pt idx="2139">
                  <c:v>7.5509460306452699E-10</c:v>
                </c:pt>
                <c:pt idx="2140">
                  <c:v>7.5459281954960463E-10</c:v>
                </c:pt>
                <c:pt idx="2141">
                  <c:v>7.5409157131903254E-10</c:v>
                </c:pt>
                <c:pt idx="2142">
                  <c:v>7.5359085760074287E-10</c:v>
                </c:pt>
                <c:pt idx="2143">
                  <c:v>7.5309067762404576E-10</c:v>
                </c:pt>
                <c:pt idx="2144">
                  <c:v>7.5259103061962964E-10</c:v>
                </c:pt>
                <c:pt idx="2145">
                  <c:v>7.5209191581955668E-10</c:v>
                </c:pt>
                <c:pt idx="2146">
                  <c:v>7.5159333245725916E-10</c:v>
                </c:pt>
                <c:pt idx="2147">
                  <c:v>7.5109527976753845E-10</c:v>
                </c:pt>
                <c:pt idx="2148">
                  <c:v>7.5059775698656058E-10</c:v>
                </c:pt>
                <c:pt idx="2149">
                  <c:v>7.5010076335185485E-10</c:v>
                </c:pt>
                <c:pt idx="2150">
                  <c:v>7.4960429810230861E-10</c:v>
                </c:pt>
                <c:pt idx="2151">
                  <c:v>7.4910836047816803E-10</c:v>
                </c:pt>
                <c:pt idx="2152">
                  <c:v>7.4861294972103114E-10</c:v>
                </c:pt>
                <c:pt idx="2153">
                  <c:v>7.4811806507384909E-10</c:v>
                </c:pt>
                <c:pt idx="2154">
                  <c:v>7.4762370578091951E-10</c:v>
                </c:pt>
                <c:pt idx="2155">
                  <c:v>7.4712987108788667E-10</c:v>
                </c:pt>
                <c:pt idx="2156">
                  <c:v>7.4663656024173691E-10</c:v>
                </c:pt>
                <c:pt idx="2157">
                  <c:v>7.4614377249079707E-10</c:v>
                </c:pt>
                <c:pt idx="2158">
                  <c:v>7.4565150708472953E-10</c:v>
                </c:pt>
                <c:pt idx="2159">
                  <c:v>7.4515976327453332E-10</c:v>
                </c:pt>
                <c:pt idx="2160">
                  <c:v>7.4466854031253725E-10</c:v>
                </c:pt>
                <c:pt idx="2161">
                  <c:v>7.441778374523988E-10</c:v>
                </c:pt>
                <c:pt idx="2162">
                  <c:v>7.4368765394910254E-10</c:v>
                </c:pt>
                <c:pt idx="2163">
                  <c:v>7.4319798905895469E-10</c:v>
                </c:pt>
                <c:pt idx="2164">
                  <c:v>7.427088420395838E-10</c:v>
                </c:pt>
                <c:pt idx="2165">
                  <c:v>7.422202121499348E-10</c:v>
                </c:pt>
                <c:pt idx="2166">
                  <c:v>7.4173209865026792E-10</c:v>
                </c:pt>
                <c:pt idx="2167">
                  <c:v>7.4124450080215499E-10</c:v>
                </c:pt>
                <c:pt idx="2168">
                  <c:v>7.4075741786847842E-10</c:v>
                </c:pt>
                <c:pt idx="2169">
                  <c:v>7.4027084911342713E-10</c:v>
                </c:pt>
                <c:pt idx="2170">
                  <c:v>7.3978479380249379E-10</c:v>
                </c:pt>
                <c:pt idx="2171">
                  <c:v>7.3929925120247183E-10</c:v>
                </c:pt>
                <c:pt idx="2172">
                  <c:v>7.3881422058145466E-10</c:v>
                </c:pt>
                <c:pt idx="2173">
                  <c:v>7.3832970120883066E-10</c:v>
                </c:pt>
                <c:pt idx="2174">
                  <c:v>7.3784569235528132E-10</c:v>
                </c:pt>
                <c:pt idx="2175">
                  <c:v>7.3736219329277954E-10</c:v>
                </c:pt>
                <c:pt idx="2176">
                  <c:v>7.368792032945851E-10</c:v>
                </c:pt>
                <c:pt idx="2177">
                  <c:v>7.3639672163524397E-10</c:v>
                </c:pt>
                <c:pt idx="2178">
                  <c:v>7.3591474759058413E-10</c:v>
                </c:pt>
                <c:pt idx="2179">
                  <c:v>7.3543328043771352E-10</c:v>
                </c:pt>
                <c:pt idx="2180">
                  <c:v>7.3495231945501777E-10</c:v>
                </c:pt>
                <c:pt idx="2181">
                  <c:v>7.3447186392215542E-10</c:v>
                </c:pt>
                <c:pt idx="2182">
                  <c:v>7.3399191312005961E-10</c:v>
                </c:pt>
                <c:pt idx="2183">
                  <c:v>7.335124663309304E-10</c:v>
                </c:pt>
                <c:pt idx="2184">
                  <c:v>7.3303352283823542E-10</c:v>
                </c:pt>
                <c:pt idx="2185">
                  <c:v>7.3255508192670745E-10</c:v>
                </c:pt>
                <c:pt idx="2186">
                  <c:v>7.3207714288233907E-10</c:v>
                </c:pt>
                <c:pt idx="2187">
                  <c:v>7.3159970499238132E-10</c:v>
                </c:pt>
                <c:pt idx="2188">
                  <c:v>7.311227675453439E-10</c:v>
                </c:pt>
                <c:pt idx="2189">
                  <c:v>7.3064632983098802E-10</c:v>
                </c:pt>
                <c:pt idx="2190">
                  <c:v>7.3017039114032633E-10</c:v>
                </c:pt>
                <c:pt idx="2191">
                  <c:v>7.2969495076562061E-10</c:v>
                </c:pt>
                <c:pt idx="2192">
                  <c:v>7.2922000800037755E-10</c:v>
                </c:pt>
                <c:pt idx="2193">
                  <c:v>7.2874556213934814E-10</c:v>
                </c:pt>
                <c:pt idx="2194">
                  <c:v>7.282716124785234E-10</c:v>
                </c:pt>
                <c:pt idx="2195">
                  <c:v>7.2779815831513285E-10</c:v>
                </c:pt>
                <c:pt idx="2196">
                  <c:v>7.2732519894764131E-10</c:v>
                </c:pt>
                <c:pt idx="2197">
                  <c:v>7.2685273367574672E-10</c:v>
                </c:pt>
                <c:pt idx="2198">
                  <c:v>7.2638076180037753E-10</c:v>
                </c:pt>
                <c:pt idx="2199">
                  <c:v>7.2590928262369037E-10</c:v>
                </c:pt>
                <c:pt idx="2200">
                  <c:v>7.2543829544906734E-10</c:v>
                </c:pt>
                <c:pt idx="2201">
                  <c:v>7.24967799581113E-10</c:v>
                </c:pt>
                <c:pt idx="2202">
                  <c:v>7.2449779432565231E-10</c:v>
                </c:pt>
                <c:pt idx="2203">
                  <c:v>7.2402827898972867E-10</c:v>
                </c:pt>
                <c:pt idx="2204">
                  <c:v>7.2355925288160092E-10</c:v>
                </c:pt>
                <c:pt idx="2205">
                  <c:v>7.2309071531073972E-10</c:v>
                </c:pt>
                <c:pt idx="2206">
                  <c:v>7.2262266558782734E-10</c:v>
                </c:pt>
                <c:pt idx="2207">
                  <c:v>7.2215510302475259E-10</c:v>
                </c:pt>
                <c:pt idx="2208">
                  <c:v>7.2168802693461075E-10</c:v>
                </c:pt>
                <c:pt idx="2209">
                  <c:v>7.2122143663169968E-10</c:v>
                </c:pt>
                <c:pt idx="2210">
                  <c:v>7.2075533143151771E-10</c:v>
                </c:pt>
                <c:pt idx="2211">
                  <c:v>7.2028971065076093E-10</c:v>
                </c:pt>
                <c:pt idx="2212">
                  <c:v>7.1982457360732089E-10</c:v>
                </c:pt>
                <c:pt idx="2213">
                  <c:v>7.1935991962028268E-10</c:v>
                </c:pt>
                <c:pt idx="2214">
                  <c:v>7.1889574800992097E-10</c:v>
                </c:pt>
                <c:pt idx="2215">
                  <c:v>7.184320580976995E-10</c:v>
                </c:pt>
                <c:pt idx="2216">
                  <c:v>7.1796884920626799E-10</c:v>
                </c:pt>
                <c:pt idx="2217">
                  <c:v>7.1750612065945808E-10</c:v>
                </c:pt>
                <c:pt idx="2218">
                  <c:v>7.1704387178228306E-10</c:v>
                </c:pt>
                <c:pt idx="2219">
                  <c:v>7.1658210190093567E-10</c:v>
                </c:pt>
                <c:pt idx="2220">
                  <c:v>7.1612081034278178E-10</c:v>
                </c:pt>
                <c:pt idx="2221">
                  <c:v>7.1565999643636374E-10</c:v>
                </c:pt>
                <c:pt idx="2222">
                  <c:v>7.1519965951139393E-10</c:v>
                </c:pt>
                <c:pt idx="2223">
                  <c:v>7.1473979889875304E-10</c:v>
                </c:pt>
                <c:pt idx="2224">
                  <c:v>7.1428041393048869E-10</c:v>
                </c:pt>
                <c:pt idx="2225">
                  <c:v>7.1382150393981295E-10</c:v>
                </c:pt>
                <c:pt idx="2226">
                  <c:v>7.1336306826109795E-10</c:v>
                </c:pt>
                <c:pt idx="2227">
                  <c:v>7.1290510622987673E-10</c:v>
                </c:pt>
                <c:pt idx="2228">
                  <c:v>7.124476171828379E-10</c:v>
                </c:pt>
                <c:pt idx="2229">
                  <c:v>7.1199060045782599E-10</c:v>
                </c:pt>
                <c:pt idx="2230">
                  <c:v>7.1153405539383588E-10</c:v>
                </c:pt>
                <c:pt idx="2231">
                  <c:v>7.1107798133101331E-10</c:v>
                </c:pt>
                <c:pt idx="2232">
                  <c:v>7.1062237761065192E-10</c:v>
                </c:pt>
                <c:pt idx="2233">
                  <c:v>7.1016724357518902E-10</c:v>
                </c:pt>
                <c:pt idx="2234">
                  <c:v>7.0971257856820479E-10</c:v>
                </c:pt>
                <c:pt idx="2235">
                  <c:v>7.0925838193442133E-10</c:v>
                </c:pt>
                <c:pt idx="2236">
                  <c:v>7.0880465301969687E-10</c:v>
                </c:pt>
                <c:pt idx="2237">
                  <c:v>7.0835139117102763E-10</c:v>
                </c:pt>
                <c:pt idx="2238">
                  <c:v>7.0789859573653956E-10</c:v>
                </c:pt>
                <c:pt idx="2239">
                  <c:v>7.0744626606549412E-10</c:v>
                </c:pt>
                <c:pt idx="2240">
                  <c:v>7.0699440150827876E-10</c:v>
                </c:pt>
                <c:pt idx="2241">
                  <c:v>7.0654300141640778E-10</c:v>
                </c:pt>
                <c:pt idx="2242">
                  <c:v>7.0609206514252031E-10</c:v>
                </c:pt>
                <c:pt idx="2243">
                  <c:v>7.0564159204037685E-10</c:v>
                </c:pt>
                <c:pt idx="2244">
                  <c:v>7.051915814648578E-10</c:v>
                </c:pt>
                <c:pt idx="2245">
                  <c:v>7.0474203277196033E-10</c:v>
                </c:pt>
                <c:pt idx="2246">
                  <c:v>7.0429294531879793E-10</c:v>
                </c:pt>
                <c:pt idx="2247">
                  <c:v>7.0384431846359518E-10</c:v>
                </c:pt>
                <c:pt idx="2248">
                  <c:v>7.0339615156568786E-10</c:v>
                </c:pt>
                <c:pt idx="2249">
                  <c:v>7.0294844398552071E-10</c:v>
                </c:pt>
                <c:pt idx="2250">
                  <c:v>7.02501195084644E-10</c:v>
                </c:pt>
                <c:pt idx="2251">
                  <c:v>7.0205440422571081E-10</c:v>
                </c:pt>
                <c:pt idx="2252">
                  <c:v>7.0160807077247668E-10</c:v>
                </c:pt>
                <c:pt idx="2253">
                  <c:v>7.0116219408979707E-10</c:v>
                </c:pt>
                <c:pt idx="2254">
                  <c:v>7.0071677354362212E-10</c:v>
                </c:pt>
                <c:pt idx="2255">
                  <c:v>7.0027180850099942E-10</c:v>
                </c:pt>
                <c:pt idx="2256">
                  <c:v>6.9982729833006681E-10</c:v>
                </c:pt>
                <c:pt idx="2257">
                  <c:v>6.993832424000548E-10</c:v>
                </c:pt>
                <c:pt idx="2258">
                  <c:v>6.9893964008127961E-10</c:v>
                </c:pt>
                <c:pt idx="2259">
                  <c:v>6.9849649074514497E-10</c:v>
                </c:pt>
                <c:pt idx="2260">
                  <c:v>6.9805379376413771E-10</c:v>
                </c:pt>
                <c:pt idx="2261">
                  <c:v>6.9761154851182682E-10</c:v>
                </c:pt>
                <c:pt idx="2262">
                  <c:v>6.9716975436285909E-10</c:v>
                </c:pt>
                <c:pt idx="2263">
                  <c:v>6.967284106929602E-10</c:v>
                </c:pt>
                <c:pt idx="2264">
                  <c:v>6.9628751687893009E-10</c:v>
                </c:pt>
                <c:pt idx="2265">
                  <c:v>6.9584707229864094E-10</c:v>
                </c:pt>
                <c:pt idx="2266">
                  <c:v>6.9540707633103533E-10</c:v>
                </c:pt>
                <c:pt idx="2267">
                  <c:v>6.9496752835612617E-10</c:v>
                </c:pt>
                <c:pt idx="2268">
                  <c:v>6.9452842775499047E-10</c:v>
                </c:pt>
                <c:pt idx="2269">
                  <c:v>6.9408977390977002E-10</c:v>
                </c:pt>
                <c:pt idx="2270">
                  <c:v>6.9365156620366879E-10</c:v>
                </c:pt>
                <c:pt idx="2271">
                  <c:v>6.9321380402095008E-10</c:v>
                </c:pt>
                <c:pt idx="2272">
                  <c:v>6.9277648674693578E-10</c:v>
                </c:pt>
                <c:pt idx="2273">
                  <c:v>6.92339613768002E-10</c:v>
                </c:pt>
                <c:pt idx="2274">
                  <c:v>6.9190318447157912E-10</c:v>
                </c:pt>
                <c:pt idx="2275">
                  <c:v>6.9146719824614821E-10</c:v>
                </c:pt>
                <c:pt idx="2276">
                  <c:v>6.9103165448123944E-10</c:v>
                </c:pt>
                <c:pt idx="2277">
                  <c:v>6.9059655256743101E-10</c:v>
                </c:pt>
                <c:pt idx="2278">
                  <c:v>6.901618918963444E-10</c:v>
                </c:pt>
                <c:pt idx="2279">
                  <c:v>6.8972767186064458E-10</c:v>
                </c:pt>
                <c:pt idx="2280">
                  <c:v>6.89293891854037E-10</c:v>
                </c:pt>
                <c:pt idx="2281">
                  <c:v>6.888605512712668E-10</c:v>
                </c:pt>
                <c:pt idx="2282">
                  <c:v>6.8842764950811368E-10</c:v>
                </c:pt>
                <c:pt idx="2283">
                  <c:v>6.8799518596139279E-10</c:v>
                </c:pt>
                <c:pt idx="2284">
                  <c:v>6.8756316002895149E-10</c:v>
                </c:pt>
                <c:pt idx="2285">
                  <c:v>6.8713157110966708E-10</c:v>
                </c:pt>
                <c:pt idx="2286">
                  <c:v>6.8670041860344505E-10</c:v>
                </c:pt>
                <c:pt idx="2287">
                  <c:v>6.8626970191121699E-10</c:v>
                </c:pt>
                <c:pt idx="2288">
                  <c:v>6.8583942043493858E-10</c:v>
                </c:pt>
                <c:pt idx="2289">
                  <c:v>6.8540957357758713E-10</c:v>
                </c:pt>
                <c:pt idx="2290">
                  <c:v>6.8498016074315968E-10</c:v>
                </c:pt>
                <c:pt idx="2291">
                  <c:v>6.8455118133667151E-10</c:v>
                </c:pt>
                <c:pt idx="2292">
                  <c:v>6.8412263476415309E-10</c:v>
                </c:pt>
                <c:pt idx="2293">
                  <c:v>6.8369452043264929E-10</c:v>
                </c:pt>
                <c:pt idx="2294">
                  <c:v>6.8326683775021602E-10</c:v>
                </c:pt>
                <c:pt idx="2295">
                  <c:v>6.8283958612591958E-10</c:v>
                </c:pt>
                <c:pt idx="2296">
                  <c:v>6.8241276496983255E-10</c:v>
                </c:pt>
                <c:pt idx="2297">
                  <c:v>6.8198637369303377E-10</c:v>
                </c:pt>
                <c:pt idx="2298">
                  <c:v>6.8156041170760647E-10</c:v>
                </c:pt>
                <c:pt idx="2299">
                  <c:v>6.8113487842663447E-10</c:v>
                </c:pt>
                <c:pt idx="2300">
                  <c:v>6.8070977326420052E-10</c:v>
                </c:pt>
                <c:pt idx="2301">
                  <c:v>6.8028509563538618E-10</c:v>
                </c:pt>
                <c:pt idx="2302">
                  <c:v>6.7986084495626852E-10</c:v>
                </c:pt>
                <c:pt idx="2303">
                  <c:v>6.7943702064391611E-10</c:v>
                </c:pt>
                <c:pt idx="2304">
                  <c:v>6.7901362211639186E-10</c:v>
                </c:pt>
                <c:pt idx="2305">
                  <c:v>6.7859064879274585E-10</c:v>
                </c:pt>
                <c:pt idx="2306">
                  <c:v>6.7816810009301673E-10</c:v>
                </c:pt>
                <c:pt idx="2307">
                  <c:v>6.7774597543822925E-10</c:v>
                </c:pt>
                <c:pt idx="2308">
                  <c:v>6.7732427425039033E-10</c:v>
                </c:pt>
                <c:pt idx="2309">
                  <c:v>6.7690299595248991E-10</c:v>
                </c:pt>
                <c:pt idx="2310">
                  <c:v>6.7648213996849615E-10</c:v>
                </c:pt>
                <c:pt idx="2311">
                  <c:v>6.7606170572335713E-10</c:v>
                </c:pt>
                <c:pt idx="2312">
                  <c:v>6.7564169264299285E-10</c:v>
                </c:pt>
                <c:pt idx="2313">
                  <c:v>6.7522210015430157E-10</c:v>
                </c:pt>
                <c:pt idx="2314">
                  <c:v>6.7480292768515027E-10</c:v>
                </c:pt>
                <c:pt idx="2315">
                  <c:v>6.7438417466437673E-10</c:v>
                </c:pt>
                <c:pt idx="2316">
                  <c:v>6.7396584052178726E-10</c:v>
                </c:pt>
                <c:pt idx="2317">
                  <c:v>6.7354792468815206E-10</c:v>
                </c:pt>
                <c:pt idx="2318">
                  <c:v>6.7313042659520847E-10</c:v>
                </c:pt>
                <c:pt idx="2319">
                  <c:v>6.7271334567565318E-10</c:v>
                </c:pt>
                <c:pt idx="2320">
                  <c:v>6.7229668136314592E-10</c:v>
                </c:pt>
                <c:pt idx="2321">
                  <c:v>6.7188043309230141E-10</c:v>
                </c:pt>
                <c:pt idx="2322">
                  <c:v>6.7146460029869326E-10</c:v>
                </c:pt>
                <c:pt idx="2323">
                  <c:v>6.7104918241884872E-10</c:v>
                </c:pt>
                <c:pt idx="2324">
                  <c:v>6.7063417889024725E-10</c:v>
                </c:pt>
                <c:pt idx="2325">
                  <c:v>6.7021958915131933E-10</c:v>
                </c:pt>
                <c:pt idx="2326">
                  <c:v>6.6980541264144444E-10</c:v>
                </c:pt>
                <c:pt idx="2327">
                  <c:v>6.6939164880094867E-10</c:v>
                </c:pt>
                <c:pt idx="2328">
                  <c:v>6.6897829707110304E-10</c:v>
                </c:pt>
                <c:pt idx="2329">
                  <c:v>6.685653568941221E-10</c:v>
                </c:pt>
                <c:pt idx="2330">
                  <c:v>6.6815282771316056E-10</c:v>
                </c:pt>
                <c:pt idx="2331">
                  <c:v>6.6774070897231398E-10</c:v>
                </c:pt>
                <c:pt idx="2332">
                  <c:v>6.6732900011661386E-10</c:v>
                </c:pt>
                <c:pt idx="2333">
                  <c:v>6.6691770059202836E-10</c:v>
                </c:pt>
                <c:pt idx="2334">
                  <c:v>6.6650680984545915E-10</c:v>
                </c:pt>
                <c:pt idx="2335">
                  <c:v>6.660963273247398E-10</c:v>
                </c:pt>
                <c:pt idx="2336">
                  <c:v>6.6568625247863342E-10</c:v>
                </c:pt>
                <c:pt idx="2337">
                  <c:v>6.6527658475683226E-10</c:v>
                </c:pt>
                <c:pt idx="2338">
                  <c:v>6.6486732360995377E-10</c:v>
                </c:pt>
                <c:pt idx="2339">
                  <c:v>6.644584684895406E-10</c:v>
                </c:pt>
                <c:pt idx="2340">
                  <c:v>6.6405001884805823E-10</c:v>
                </c:pt>
                <c:pt idx="2341">
                  <c:v>6.6364197413889227E-10</c:v>
                </c:pt>
                <c:pt idx="2342">
                  <c:v>6.6323433381634773E-10</c:v>
                </c:pt>
                <c:pt idx="2343">
                  <c:v>6.628270973356473E-10</c:v>
                </c:pt>
                <c:pt idx="2344">
                  <c:v>6.6242026415292798E-10</c:v>
                </c:pt>
                <c:pt idx="2345">
                  <c:v>6.6201383372524064E-10</c:v>
                </c:pt>
                <c:pt idx="2346">
                  <c:v>6.6160780551054786E-10</c:v>
                </c:pt>
                <c:pt idx="2347">
                  <c:v>6.6120217896772341E-10</c:v>
                </c:pt>
                <c:pt idx="2348">
                  <c:v>6.6079695355654668E-10</c:v>
                </c:pt>
                <c:pt idx="2349">
                  <c:v>6.6039212873770523E-10</c:v>
                </c:pt>
                <c:pt idx="2350">
                  <c:v>6.599877039727908E-10</c:v>
                </c:pt>
                <c:pt idx="2351">
                  <c:v>6.5958367872429762E-10</c:v>
                </c:pt>
                <c:pt idx="2352">
                  <c:v>6.5918005245562059E-10</c:v>
                </c:pt>
                <c:pt idx="2353">
                  <c:v>6.5877682463105428E-10</c:v>
                </c:pt>
                <c:pt idx="2354">
                  <c:v>6.5837399471579034E-10</c:v>
                </c:pt>
                <c:pt idx="2355">
                  <c:v>6.5797156217591522E-10</c:v>
                </c:pt>
                <c:pt idx="2356">
                  <c:v>6.575695264784109E-10</c:v>
                </c:pt>
                <c:pt idx="2357">
                  <c:v>6.5716788709115075E-10</c:v>
                </c:pt>
                <c:pt idx="2358">
                  <c:v>6.5676664348289703E-10</c:v>
                </c:pt>
                <c:pt idx="2359">
                  <c:v>6.5636579512330198E-10</c:v>
                </c:pt>
                <c:pt idx="2360">
                  <c:v>6.5596534148290497E-10</c:v>
                </c:pt>
                <c:pt idx="2361">
                  <c:v>6.5556528203312879E-10</c:v>
                </c:pt>
                <c:pt idx="2362">
                  <c:v>6.551656162462807E-10</c:v>
                </c:pt>
                <c:pt idx="2363">
                  <c:v>6.5476634359554881E-10</c:v>
                </c:pt>
                <c:pt idx="2364">
                  <c:v>6.5436746355500167E-10</c:v>
                </c:pt>
                <c:pt idx="2365">
                  <c:v>6.5396897559958481E-10</c:v>
                </c:pt>
                <c:pt idx="2366">
                  <c:v>6.5357087920512145E-10</c:v>
                </c:pt>
                <c:pt idx="2367">
                  <c:v>6.5317317384830858E-10</c:v>
                </c:pt>
                <c:pt idx="2368">
                  <c:v>6.52775859006716E-10</c:v>
                </c:pt>
                <c:pt idx="2369">
                  <c:v>6.5237893415878408E-10</c:v>
                </c:pt>
                <c:pt idx="2370">
                  <c:v>6.5198239878382426E-10</c:v>
                </c:pt>
                <c:pt idx="2371">
                  <c:v>6.5158625236201431E-10</c:v>
                </c:pt>
                <c:pt idx="2372">
                  <c:v>6.5119049437439724E-10</c:v>
                </c:pt>
                <c:pt idx="2373">
                  <c:v>6.5079512430288326E-10</c:v>
                </c:pt>
                <c:pt idx="2374">
                  <c:v>6.5040014163024204E-10</c:v>
                </c:pt>
                <c:pt idx="2375">
                  <c:v>6.5000554584010605E-10</c:v>
                </c:pt>
                <c:pt idx="2376">
                  <c:v>6.4961133641696592E-10</c:v>
                </c:pt>
                <c:pt idx="2377">
                  <c:v>6.492175128461698E-10</c:v>
                </c:pt>
                <c:pt idx="2378">
                  <c:v>6.4882407461392285E-10</c:v>
                </c:pt>
                <c:pt idx="2379">
                  <c:v>6.4843102120728241E-10</c:v>
                </c:pt>
                <c:pt idx="2380">
                  <c:v>6.4803835211416038E-10</c:v>
                </c:pt>
                <c:pt idx="2381">
                  <c:v>6.4764606682331739E-10</c:v>
                </c:pt>
                <c:pt idx="2382">
                  <c:v>6.4725416482436511E-10</c:v>
                </c:pt>
                <c:pt idx="2383">
                  <c:v>6.4686264560776059E-10</c:v>
                </c:pt>
                <c:pt idx="2384">
                  <c:v>6.4647150866480822E-10</c:v>
                </c:pt>
                <c:pt idx="2385">
                  <c:v>6.4608075348765603E-10</c:v>
                </c:pt>
                <c:pt idx="2386">
                  <c:v>6.456903795692943E-10</c:v>
                </c:pt>
                <c:pt idx="2387">
                  <c:v>6.4530038640355396E-10</c:v>
                </c:pt>
                <c:pt idx="2388">
                  <c:v>6.4491077348510519E-10</c:v>
                </c:pt>
                <c:pt idx="2389">
                  <c:v>6.4452154030945602E-10</c:v>
                </c:pt>
                <c:pt idx="2390">
                  <c:v>6.4413268637295034E-10</c:v>
                </c:pt>
                <c:pt idx="2391">
                  <c:v>6.4374421117276595E-10</c:v>
                </c:pt>
                <c:pt idx="2392">
                  <c:v>6.4335611420691216E-10</c:v>
                </c:pt>
                <c:pt idx="2393">
                  <c:v>6.4296839497423176E-10</c:v>
                </c:pt>
                <c:pt idx="2394">
                  <c:v>6.4258105297439486E-10</c:v>
                </c:pt>
                <c:pt idx="2395">
                  <c:v>6.4219408770789943E-10</c:v>
                </c:pt>
                <c:pt idx="2396">
                  <c:v>6.4180749867607045E-10</c:v>
                </c:pt>
                <c:pt idx="2397">
                  <c:v>6.4142128538105634E-10</c:v>
                </c:pt>
                <c:pt idx="2398">
                  <c:v>6.4103544732582898E-10</c:v>
                </c:pt>
                <c:pt idx="2399">
                  <c:v>6.4064998401418072E-10</c:v>
                </c:pt>
                <c:pt idx="2400">
                  <c:v>6.4026489495072476E-10</c:v>
                </c:pt>
                <c:pt idx="2401">
                  <c:v>6.3988017964089147E-10</c:v>
                </c:pt>
                <c:pt idx="2402">
                  <c:v>6.3949583759092786E-10</c:v>
                </c:pt>
                <c:pt idx="2403">
                  <c:v>6.3911186830789539E-10</c:v>
                </c:pt>
                <c:pt idx="2404">
                  <c:v>6.3872827129966977E-10</c:v>
                </c:pt>
                <c:pt idx="2405">
                  <c:v>6.3834504607493643E-10</c:v>
                </c:pt>
                <c:pt idx="2406">
                  <c:v>6.3796219214319309E-10</c:v>
                </c:pt>
                <c:pt idx="2407">
                  <c:v>6.3757970901474459E-10</c:v>
                </c:pt>
                <c:pt idx="2408">
                  <c:v>6.3719759620070329E-10</c:v>
                </c:pt>
                <c:pt idx="2409">
                  <c:v>6.3681585321298653E-10</c:v>
                </c:pt>
                <c:pt idx="2410">
                  <c:v>6.3643447956431461E-10</c:v>
                </c:pt>
                <c:pt idx="2411">
                  <c:v>6.3605347476821196E-10</c:v>
                </c:pt>
                <c:pt idx="2412">
                  <c:v>6.3567283833900186E-10</c:v>
                </c:pt>
                <c:pt idx="2413">
                  <c:v>6.3529256979180749E-10</c:v>
                </c:pt>
                <c:pt idx="2414">
                  <c:v>6.349126686425494E-10</c:v>
                </c:pt>
                <c:pt idx="2415">
                  <c:v>6.3453313440794464E-10</c:v>
                </c:pt>
                <c:pt idx="2416">
                  <c:v>6.3415396660550288E-10</c:v>
                </c:pt>
                <c:pt idx="2417">
                  <c:v>6.3377516475352833E-10</c:v>
                </c:pt>
                <c:pt idx="2418">
                  <c:v>6.3339672837111668E-10</c:v>
                </c:pt>
                <c:pt idx="2419">
                  <c:v>6.3301865697815162E-10</c:v>
                </c:pt>
                <c:pt idx="2420">
                  <c:v>6.3264095009530691E-10</c:v>
                </c:pt>
                <c:pt idx="2421">
                  <c:v>6.3226360724404203E-10</c:v>
                </c:pt>
                <c:pt idx="2422">
                  <c:v>6.3188662794660153E-10</c:v>
                </c:pt>
                <c:pt idx="2423">
                  <c:v>6.3151001172601488E-10</c:v>
                </c:pt>
                <c:pt idx="2424">
                  <c:v>6.3113375810609189E-10</c:v>
                </c:pt>
                <c:pt idx="2425">
                  <c:v>6.3075786661142404E-10</c:v>
                </c:pt>
                <c:pt idx="2426">
                  <c:v>6.303823367673814E-10</c:v>
                </c:pt>
                <c:pt idx="2427">
                  <c:v>6.3000716810011253E-10</c:v>
                </c:pt>
                <c:pt idx="2428">
                  <c:v>6.2963236013654094E-10</c:v>
                </c:pt>
                <c:pt idx="2429">
                  <c:v>6.2925791240436563E-10</c:v>
                </c:pt>
                <c:pt idx="2430">
                  <c:v>6.2888382443205746E-10</c:v>
                </c:pt>
                <c:pt idx="2431">
                  <c:v>6.2851009574885968E-10</c:v>
                </c:pt>
                <c:pt idx="2432">
                  <c:v>6.2813672588478584E-10</c:v>
                </c:pt>
                <c:pt idx="2433">
                  <c:v>6.2776371437061793E-10</c:v>
                </c:pt>
                <c:pt idx="2434">
                  <c:v>6.2739106073790416E-10</c:v>
                </c:pt>
                <c:pt idx="2435">
                  <c:v>6.2701876451895979E-10</c:v>
                </c:pt>
                <c:pt idx="2436">
                  <c:v>6.2664682524686194E-10</c:v>
                </c:pt>
                <c:pt idx="2437">
                  <c:v>6.2627524245545372E-10</c:v>
                </c:pt>
                <c:pt idx="2438">
                  <c:v>6.259040156793357E-10</c:v>
                </c:pt>
                <c:pt idx="2439">
                  <c:v>6.255331444538705E-10</c:v>
                </c:pt>
                <c:pt idx="2440">
                  <c:v>6.2516262831517844E-10</c:v>
                </c:pt>
                <c:pt idx="2441">
                  <c:v>6.247924668001365E-10</c:v>
                </c:pt>
                <c:pt idx="2442">
                  <c:v>6.2442265944637687E-10</c:v>
                </c:pt>
                <c:pt idx="2443">
                  <c:v>6.2405320579228552E-10</c:v>
                </c:pt>
                <c:pt idx="2444">
                  <c:v>6.2368410537700064E-10</c:v>
                </c:pt>
                <c:pt idx="2445">
                  <c:v>6.233153577404119E-10</c:v>
                </c:pt>
                <c:pt idx="2446">
                  <c:v>6.2294696242315799E-10</c:v>
                </c:pt>
                <c:pt idx="2447">
                  <c:v>6.2257891896662547E-10</c:v>
                </c:pt>
                <c:pt idx="2448">
                  <c:v>6.2221122691294817E-10</c:v>
                </c:pt>
                <c:pt idx="2449">
                  <c:v>6.2184388580500414E-10</c:v>
                </c:pt>
                <c:pt idx="2450">
                  <c:v>6.2147689518641563E-10</c:v>
                </c:pt>
                <c:pt idx="2451">
                  <c:v>6.2111025460154652E-10</c:v>
                </c:pt>
                <c:pt idx="2452">
                  <c:v>6.207439635955029E-10</c:v>
                </c:pt>
                <c:pt idx="2453">
                  <c:v>6.2037802171412911E-10</c:v>
                </c:pt>
                <c:pt idx="2454">
                  <c:v>6.2001242850400755E-10</c:v>
                </c:pt>
                <c:pt idx="2455">
                  <c:v>6.1964718351245753E-10</c:v>
                </c:pt>
                <c:pt idx="2456">
                  <c:v>6.1928228628753361E-10</c:v>
                </c:pt>
                <c:pt idx="2457">
                  <c:v>6.1891773637802304E-10</c:v>
                </c:pt>
                <c:pt idx="2458">
                  <c:v>6.1855353333344658E-10</c:v>
                </c:pt>
                <c:pt idx="2459">
                  <c:v>6.1818967670405473E-10</c:v>
                </c:pt>
                <c:pt idx="2460">
                  <c:v>6.1782616604082886E-10</c:v>
                </c:pt>
                <c:pt idx="2461">
                  <c:v>6.174630008954779E-10</c:v>
                </c:pt>
                <c:pt idx="2462">
                  <c:v>6.1710018082043676E-10</c:v>
                </c:pt>
                <c:pt idx="2463">
                  <c:v>6.1673770536886578E-10</c:v>
                </c:pt>
                <c:pt idx="2464">
                  <c:v>6.1637557409465013E-10</c:v>
                </c:pt>
                <c:pt idx="2465">
                  <c:v>6.1601378655239646E-10</c:v>
                </c:pt>
                <c:pt idx="2466">
                  <c:v>6.1565234229743296E-10</c:v>
                </c:pt>
                <c:pt idx="2467">
                  <c:v>6.1529124088580796E-10</c:v>
                </c:pt>
                <c:pt idx="2468">
                  <c:v>6.1493048187428739E-10</c:v>
                </c:pt>
                <c:pt idx="2469">
                  <c:v>6.1457006482035453E-10</c:v>
                </c:pt>
                <c:pt idx="2470">
                  <c:v>6.1420998928220797E-10</c:v>
                </c:pt>
                <c:pt idx="2471">
                  <c:v>6.138502548187608E-10</c:v>
                </c:pt>
                <c:pt idx="2472">
                  <c:v>6.134908609896387E-10</c:v>
                </c:pt>
                <c:pt idx="2473">
                  <c:v>6.1313180735517956E-10</c:v>
                </c:pt>
                <c:pt idx="2474">
                  <c:v>6.1277309347642986E-10</c:v>
                </c:pt>
                <c:pt idx="2475">
                  <c:v>6.1241471891514652E-10</c:v>
                </c:pt>
                <c:pt idx="2476">
                  <c:v>6.1205668323379286E-10</c:v>
                </c:pt>
                <c:pt idx="2477">
                  <c:v>6.1169898599553833E-10</c:v>
                </c:pt>
                <c:pt idx="2478">
                  <c:v>6.1134162676425732E-10</c:v>
                </c:pt>
                <c:pt idx="2479">
                  <c:v>6.1098460510452754E-10</c:v>
                </c:pt>
                <c:pt idx="2480">
                  <c:v>6.1062792058162877E-10</c:v>
                </c:pt>
                <c:pt idx="2481">
                  <c:v>6.1027157276154037E-10</c:v>
                </c:pt>
                <c:pt idx="2482">
                  <c:v>6.0991556121094358E-10</c:v>
                </c:pt>
                <c:pt idx="2483">
                  <c:v>6.0955988549721456E-10</c:v>
                </c:pt>
                <c:pt idx="2484">
                  <c:v>6.0920454518842772E-10</c:v>
                </c:pt>
                <c:pt idx="2485">
                  <c:v>6.088495398533526E-10</c:v>
                </c:pt>
                <c:pt idx="2486">
                  <c:v>6.0849486906145287E-10</c:v>
                </c:pt>
                <c:pt idx="2487">
                  <c:v>6.0814053238288464E-10</c:v>
                </c:pt>
                <c:pt idx="2488">
                  <c:v>6.0778652938849502E-10</c:v>
                </c:pt>
                <c:pt idx="2489">
                  <c:v>6.0743285964982184E-10</c:v>
                </c:pt>
                <c:pt idx="2490">
                  <c:v>6.0707952273909121E-10</c:v>
                </c:pt>
                <c:pt idx="2491">
                  <c:v>6.0672651822921614E-10</c:v>
                </c:pt>
                <c:pt idx="2492">
                  <c:v>6.0637384569379682E-10</c:v>
                </c:pt>
                <c:pt idx="2493">
                  <c:v>6.0602150470711709E-10</c:v>
                </c:pt>
                <c:pt idx="2494">
                  <c:v>6.0566949484414497E-10</c:v>
                </c:pt>
                <c:pt idx="2495">
                  <c:v>6.0531781568053051E-10</c:v>
                </c:pt>
                <c:pt idx="2496">
                  <c:v>6.0496646679260461E-10</c:v>
                </c:pt>
                <c:pt idx="2497">
                  <c:v>6.046154477573768E-10</c:v>
                </c:pt>
                <c:pt idx="2498">
                  <c:v>6.0426475815253682E-10</c:v>
                </c:pt>
                <c:pt idx="2499">
                  <c:v>6.0391439755644901E-10</c:v>
                </c:pt>
                <c:pt idx="2500">
                  <c:v>6.0356436554815557E-10</c:v>
                </c:pt>
                <c:pt idx="2501">
                  <c:v>6.0321466170737182E-10</c:v>
                </c:pt>
                <c:pt idx="2502">
                  <c:v>6.0286528561448652E-10</c:v>
                </c:pt>
                <c:pt idx="2503">
                  <c:v>6.0251623685055987E-10</c:v>
                </c:pt>
                <c:pt idx="2504">
                  <c:v>6.0216751499732324E-10</c:v>
                </c:pt>
                <c:pt idx="2505">
                  <c:v>6.0181911963717729E-10</c:v>
                </c:pt>
                <c:pt idx="2506">
                  <c:v>6.0147105035319011E-10</c:v>
                </c:pt>
                <c:pt idx="2507">
                  <c:v>6.0112330672909681E-10</c:v>
                </c:pt>
                <c:pt idx="2508">
                  <c:v>6.0077588834929839E-10</c:v>
                </c:pt>
                <c:pt idx="2509">
                  <c:v>6.0042879479885911E-10</c:v>
                </c:pt>
                <c:pt idx="2510">
                  <c:v>6.000820256635072E-10</c:v>
                </c:pt>
                <c:pt idx="2511">
                  <c:v>5.9973558052963164E-10</c:v>
                </c:pt>
                <c:pt idx="2512">
                  <c:v>5.9938945898428239E-10</c:v>
                </c:pt>
                <c:pt idx="2513">
                  <c:v>5.9904366061516895E-10</c:v>
                </c:pt>
                <c:pt idx="2514">
                  <c:v>5.986981850106579E-10</c:v>
                </c:pt>
                <c:pt idx="2515">
                  <c:v>5.9835303175977274E-10</c:v>
                </c:pt>
                <c:pt idx="2516">
                  <c:v>5.980082004521932E-10</c:v>
                </c:pt>
                <c:pt idx="2517">
                  <c:v>5.97663690678252E-10</c:v>
                </c:pt>
                <c:pt idx="2518">
                  <c:v>5.973195020289355E-10</c:v>
                </c:pt>
                <c:pt idx="2519">
                  <c:v>5.9697563409588139E-10</c:v>
                </c:pt>
                <c:pt idx="2520">
                  <c:v>5.9663208647137917E-10</c:v>
                </c:pt>
                <c:pt idx="2521">
                  <c:v>5.9628885874836541E-10</c:v>
                </c:pt>
                <c:pt idx="2522">
                  <c:v>5.9594595052042642E-10</c:v>
                </c:pt>
                <c:pt idx="2523">
                  <c:v>5.9560336138179443E-10</c:v>
                </c:pt>
                <c:pt idx="2524">
                  <c:v>5.9526109092734801E-10</c:v>
                </c:pt>
                <c:pt idx="2525">
                  <c:v>5.9491913875260899E-10</c:v>
                </c:pt>
                <c:pt idx="2526">
                  <c:v>5.9457750445374314E-10</c:v>
                </c:pt>
                <c:pt idx="2527">
                  <c:v>5.9423618762755852E-10</c:v>
                </c:pt>
                <c:pt idx="2528">
                  <c:v>5.9389518787150305E-10</c:v>
                </c:pt>
                <c:pt idx="2529">
                  <c:v>5.9355450478366424E-10</c:v>
                </c:pt>
                <c:pt idx="2530">
                  <c:v>5.932141379627682E-10</c:v>
                </c:pt>
                <c:pt idx="2531">
                  <c:v>5.9287408700817826E-10</c:v>
                </c:pt>
                <c:pt idx="2532">
                  <c:v>5.9253435151989346E-10</c:v>
                </c:pt>
                <c:pt idx="2533">
                  <c:v>5.9219493109854728E-10</c:v>
                </c:pt>
                <c:pt idx="2534">
                  <c:v>5.9185582534540713E-10</c:v>
                </c:pt>
                <c:pt idx="2535">
                  <c:v>5.9151703386237268E-10</c:v>
                </c:pt>
                <c:pt idx="2536">
                  <c:v>5.9117855625197414E-10</c:v>
                </c:pt>
                <c:pt idx="2537">
                  <c:v>5.9084039211737173E-10</c:v>
                </c:pt>
                <c:pt idx="2538">
                  <c:v>5.9050254106235522E-10</c:v>
                </c:pt>
                <c:pt idx="2539">
                  <c:v>5.901650026913409E-10</c:v>
                </c:pt>
                <c:pt idx="2540">
                  <c:v>5.8982777660937256E-10</c:v>
                </c:pt>
                <c:pt idx="2541">
                  <c:v>5.8949086242211832E-10</c:v>
                </c:pt>
                <c:pt idx="2542">
                  <c:v>5.8915425973587041E-10</c:v>
                </c:pt>
                <c:pt idx="2543">
                  <c:v>5.888179681575441E-10</c:v>
                </c:pt>
                <c:pt idx="2544">
                  <c:v>5.8848198729467592E-10</c:v>
                </c:pt>
                <c:pt idx="2545">
                  <c:v>5.8814631675542316E-10</c:v>
                </c:pt>
                <c:pt idx="2546">
                  <c:v>5.87810956148563E-10</c:v>
                </c:pt>
                <c:pt idx="2547">
                  <c:v>5.8747590508349032E-10</c:v>
                </c:pt>
                <c:pt idx="2548">
                  <c:v>5.8714116317021602E-10</c:v>
                </c:pt>
                <c:pt idx="2549">
                  <c:v>5.8680673001936851E-10</c:v>
                </c:pt>
                <c:pt idx="2550">
                  <c:v>5.8647260524218997E-10</c:v>
                </c:pt>
                <c:pt idx="2551">
                  <c:v>5.8613878845053623E-10</c:v>
                </c:pt>
                <c:pt idx="2552">
                  <c:v>5.8580527925687576E-10</c:v>
                </c:pt>
                <c:pt idx="2553">
                  <c:v>5.8547207727428738E-10</c:v>
                </c:pt>
                <c:pt idx="2554">
                  <c:v>5.8513918211646172E-10</c:v>
                </c:pt>
                <c:pt idx="2555">
                  <c:v>5.8480659339769666E-10</c:v>
                </c:pt>
                <c:pt idx="2556">
                  <c:v>5.8447431073289869E-10</c:v>
                </c:pt>
                <c:pt idx="2557">
                  <c:v>5.8414233373758039E-10</c:v>
                </c:pt>
                <c:pt idx="2558">
                  <c:v>5.83810662027861E-10</c:v>
                </c:pt>
                <c:pt idx="2559">
                  <c:v>5.8347929522046255E-10</c:v>
                </c:pt>
                <c:pt idx="2560">
                  <c:v>5.8314823293271227E-10</c:v>
                </c:pt>
                <c:pt idx="2561">
                  <c:v>5.8281747478253751E-10</c:v>
                </c:pt>
                <c:pt idx="2562">
                  <c:v>5.8248702038846757E-10</c:v>
                </c:pt>
                <c:pt idx="2563">
                  <c:v>5.8215686936963243E-10</c:v>
                </c:pt>
                <c:pt idx="2564">
                  <c:v>5.8182702134575927E-10</c:v>
                </c:pt>
                <c:pt idx="2565">
                  <c:v>5.8149747593717405E-10</c:v>
                </c:pt>
                <c:pt idx="2566">
                  <c:v>5.8116823276479872E-10</c:v>
                </c:pt>
                <c:pt idx="2567">
                  <c:v>5.8083929145015098E-10</c:v>
                </c:pt>
                <c:pt idx="2568">
                  <c:v>5.8051065161534208E-10</c:v>
                </c:pt>
                <c:pt idx="2569">
                  <c:v>5.8018231288307744E-10</c:v>
                </c:pt>
                <c:pt idx="2570">
                  <c:v>5.7985427487665397E-10</c:v>
                </c:pt>
                <c:pt idx="2571">
                  <c:v>5.7952653721995965E-10</c:v>
                </c:pt>
                <c:pt idx="2572">
                  <c:v>5.7919909953747219E-10</c:v>
                </c:pt>
                <c:pt idx="2573">
                  <c:v>5.7887196145425893E-10</c:v>
                </c:pt>
                <c:pt idx="2574">
                  <c:v>5.7854512259597318E-10</c:v>
                </c:pt>
                <c:pt idx="2575">
                  <c:v>5.782185825888565E-10</c:v>
                </c:pt>
                <c:pt idx="2576">
                  <c:v>5.7789234105973493E-10</c:v>
                </c:pt>
                <c:pt idx="2577">
                  <c:v>5.7756639763601934E-10</c:v>
                </c:pt>
                <c:pt idx="2578">
                  <c:v>5.7724075194570374E-10</c:v>
                </c:pt>
                <c:pt idx="2579">
                  <c:v>5.769154036173641E-10</c:v>
                </c:pt>
                <c:pt idx="2580">
                  <c:v>5.7659035228015829E-10</c:v>
                </c:pt>
                <c:pt idx="2581">
                  <c:v>5.762655975638235E-10</c:v>
                </c:pt>
                <c:pt idx="2582">
                  <c:v>5.7594113909867639E-10</c:v>
                </c:pt>
                <c:pt idx="2583">
                  <c:v>5.7561697651561066E-10</c:v>
                </c:pt>
                <c:pt idx="2584">
                  <c:v>5.7529310944609751E-10</c:v>
                </c:pt>
                <c:pt idx="2585">
                  <c:v>5.7496953752218383E-10</c:v>
                </c:pt>
                <c:pt idx="2586">
                  <c:v>5.7464626037649132E-10</c:v>
                </c:pt>
                <c:pt idx="2587">
                  <c:v>5.743232776422151E-10</c:v>
                </c:pt>
                <c:pt idx="2588">
                  <c:v>5.7400058895312293E-10</c:v>
                </c:pt>
                <c:pt idx="2589">
                  <c:v>5.736781939435531E-10</c:v>
                </c:pt>
                <c:pt idx="2590">
                  <c:v>5.733560922484159E-10</c:v>
                </c:pt>
                <c:pt idx="2591">
                  <c:v>5.730342835031899E-10</c:v>
                </c:pt>
                <c:pt idx="2592">
                  <c:v>5.7271276734392224E-10</c:v>
                </c:pt>
                <c:pt idx="2593">
                  <c:v>5.7239154340722752E-10</c:v>
                </c:pt>
                <c:pt idx="2594">
                  <c:v>5.7207061133028592E-10</c:v>
                </c:pt>
                <c:pt idx="2595">
                  <c:v>5.7174997075084372E-10</c:v>
                </c:pt>
                <c:pt idx="2596">
                  <c:v>5.7142962130721009E-10</c:v>
                </c:pt>
                <c:pt idx="2597">
                  <c:v>5.7110956263825845E-10</c:v>
                </c:pt>
                <c:pt idx="2598">
                  <c:v>5.7078979438342326E-10</c:v>
                </c:pt>
                <c:pt idx="2599">
                  <c:v>5.704703161827E-10</c:v>
                </c:pt>
                <c:pt idx="2600">
                  <c:v>5.7015112767664571E-10</c:v>
                </c:pt>
                <c:pt idx="2601">
                  <c:v>5.698322285063734E-10</c:v>
                </c:pt>
                <c:pt idx="2602">
                  <c:v>5.6951361831355671E-10</c:v>
                </c:pt>
                <c:pt idx="2603">
                  <c:v>5.6919529674042481E-10</c:v>
                </c:pt>
                <c:pt idx="2604">
                  <c:v>5.6887726342976193E-10</c:v>
                </c:pt>
                <c:pt idx="2605">
                  <c:v>5.6855951802490847E-10</c:v>
                </c:pt>
                <c:pt idx="2606">
                  <c:v>5.6824206016975811E-10</c:v>
                </c:pt>
                <c:pt idx="2607">
                  <c:v>5.6792488950875667E-10</c:v>
                </c:pt>
                <c:pt idx="2608">
                  <c:v>5.6760800568690233E-10</c:v>
                </c:pt>
                <c:pt idx="2609">
                  <c:v>5.6729140834974416E-10</c:v>
                </c:pt>
                <c:pt idx="2610">
                  <c:v>5.6697509714337956E-10</c:v>
                </c:pt>
                <c:pt idx="2611">
                  <c:v>5.6665907171445577E-10</c:v>
                </c:pt>
                <c:pt idx="2612">
                  <c:v>5.6634333171016767E-10</c:v>
                </c:pt>
                <c:pt idx="2613">
                  <c:v>5.6602787677825582E-10</c:v>
                </c:pt>
                <c:pt idx="2614">
                  <c:v>5.6571270656700791E-10</c:v>
                </c:pt>
                <c:pt idx="2615">
                  <c:v>5.6539782072525401E-10</c:v>
                </c:pt>
                <c:pt idx="2616">
                  <c:v>5.6508321890236995E-10</c:v>
                </c:pt>
                <c:pt idx="2617">
                  <c:v>5.6476890074827303E-10</c:v>
                </c:pt>
                <c:pt idx="2618">
                  <c:v>5.6445486591342175E-10</c:v>
                </c:pt>
                <c:pt idx="2619">
                  <c:v>5.6414111404881703E-10</c:v>
                </c:pt>
                <c:pt idx="2620">
                  <c:v>5.6382764480599684E-10</c:v>
                </c:pt>
                <c:pt idx="2621">
                  <c:v>5.6351445783704002E-10</c:v>
                </c:pt>
                <c:pt idx="2622">
                  <c:v>5.6320155279456203E-10</c:v>
                </c:pt>
                <c:pt idx="2623">
                  <c:v>5.6288892933171468E-10</c:v>
                </c:pt>
                <c:pt idx="2624">
                  <c:v>5.6257658710218556E-10</c:v>
                </c:pt>
                <c:pt idx="2625">
                  <c:v>5.6226452576019726E-10</c:v>
                </c:pt>
                <c:pt idx="2626">
                  <c:v>5.6195274496050609E-10</c:v>
                </c:pt>
                <c:pt idx="2627">
                  <c:v>5.6164124435840098E-10</c:v>
                </c:pt>
                <c:pt idx="2628">
                  <c:v>5.6133002360970168E-10</c:v>
                </c:pt>
                <c:pt idx="2629">
                  <c:v>5.6101908237076026E-10</c:v>
                </c:pt>
                <c:pt idx="2630">
                  <c:v>5.6070842029845691E-10</c:v>
                </c:pt>
                <c:pt idx="2631">
                  <c:v>5.6039803705020167E-10</c:v>
                </c:pt>
                <c:pt idx="2632">
                  <c:v>5.6008793228393176E-10</c:v>
                </c:pt>
                <c:pt idx="2633">
                  <c:v>5.5977810565811238E-10</c:v>
                </c:pt>
                <c:pt idx="2634">
                  <c:v>5.5946855683173316E-10</c:v>
                </c:pt>
                <c:pt idx="2635">
                  <c:v>5.5915928546430949E-10</c:v>
                </c:pt>
                <c:pt idx="2636">
                  <c:v>5.5885029121588006E-10</c:v>
                </c:pt>
                <c:pt idx="2637">
                  <c:v>5.5854157374700739E-10</c:v>
                </c:pt>
                <c:pt idx="2638">
                  <c:v>5.5823313271877541E-10</c:v>
                </c:pt>
                <c:pt idx="2639">
                  <c:v>5.579249677927896E-10</c:v>
                </c:pt>
                <c:pt idx="2640">
                  <c:v>5.5761707863117532E-10</c:v>
                </c:pt>
                <c:pt idx="2641">
                  <c:v>5.5730946489657637E-10</c:v>
                </c:pt>
                <c:pt idx="2642">
                  <c:v>5.5700212625215602E-10</c:v>
                </c:pt>
                <c:pt idx="2643">
                  <c:v>5.5669506236159389E-10</c:v>
                </c:pt>
                <c:pt idx="2644">
                  <c:v>5.5638827288908651E-10</c:v>
                </c:pt>
                <c:pt idx="2645">
                  <c:v>5.5608175749934532E-10</c:v>
                </c:pt>
                <c:pt idx="2646">
                  <c:v>5.5577551585759666E-10</c:v>
                </c:pt>
                <c:pt idx="2647">
                  <c:v>5.5546954762957965E-10</c:v>
                </c:pt>
                <c:pt idx="2648">
                  <c:v>5.5516385248154686E-10</c:v>
                </c:pt>
                <c:pt idx="2649">
                  <c:v>5.5485843008026187E-10</c:v>
                </c:pt>
                <c:pt idx="2650">
                  <c:v>5.5455328009299903E-10</c:v>
                </c:pt>
                <c:pt idx="2651">
                  <c:v>5.5424840218754254E-10</c:v>
                </c:pt>
                <c:pt idx="2652">
                  <c:v>5.5394379603218482E-10</c:v>
                </c:pt>
                <c:pt idx="2653">
                  <c:v>5.536394612957276E-10</c:v>
                </c:pt>
                <c:pt idx="2654">
                  <c:v>5.5333539764747813E-10</c:v>
                </c:pt>
                <c:pt idx="2655">
                  <c:v>5.5303160475725011E-10</c:v>
                </c:pt>
                <c:pt idx="2656">
                  <c:v>5.5272808229536307E-10</c:v>
                </c:pt>
                <c:pt idx="2657">
                  <c:v>5.5242482993264005E-10</c:v>
                </c:pt>
                <c:pt idx="2658">
                  <c:v>5.5212184734040673E-10</c:v>
                </c:pt>
                <c:pt idx="2659">
                  <c:v>5.5181913419049307E-10</c:v>
                </c:pt>
                <c:pt idx="2660">
                  <c:v>5.5151669015522821E-10</c:v>
                </c:pt>
                <c:pt idx="2661">
                  <c:v>5.512145149074433E-10</c:v>
                </c:pt>
                <c:pt idx="2662">
                  <c:v>5.5091260812046848E-10</c:v>
                </c:pt>
                <c:pt idx="2663">
                  <c:v>5.5061096946813311E-10</c:v>
                </c:pt>
                <c:pt idx="2664">
                  <c:v>5.5030959862476375E-10</c:v>
                </c:pt>
                <c:pt idx="2665">
                  <c:v>5.5000849526518445E-10</c:v>
                </c:pt>
                <c:pt idx="2666">
                  <c:v>5.4970765906471461E-10</c:v>
                </c:pt>
                <c:pt idx="2667">
                  <c:v>5.4940708969916913E-10</c:v>
                </c:pt>
                <c:pt idx="2668">
                  <c:v>5.4910678684485712E-10</c:v>
                </c:pt>
                <c:pt idx="2669">
                  <c:v>5.4880675017858073E-10</c:v>
                </c:pt>
                <c:pt idx="2670">
                  <c:v>5.4850697937763447E-10</c:v>
                </c:pt>
                <c:pt idx="2671">
                  <c:v>5.4820747411980521E-10</c:v>
                </c:pt>
                <c:pt idx="2672">
                  <c:v>5.4790823408336851E-10</c:v>
                </c:pt>
                <c:pt idx="2673">
                  <c:v>5.4760925894709167E-10</c:v>
                </c:pt>
                <c:pt idx="2674">
                  <c:v>5.4731054839023003E-10</c:v>
                </c:pt>
                <c:pt idx="2675">
                  <c:v>5.4701210209252655E-10</c:v>
                </c:pt>
                <c:pt idx="2676">
                  <c:v>5.4671391973421131E-10</c:v>
                </c:pt>
                <c:pt idx="2677">
                  <c:v>5.4641600099600107E-10</c:v>
                </c:pt>
                <c:pt idx="2678">
                  <c:v>5.4611834555909721E-10</c:v>
                </c:pt>
                <c:pt idx="2679">
                  <c:v>5.4582095310518636E-10</c:v>
                </c:pt>
                <c:pt idx="2680">
                  <c:v>5.4552382331643813E-10</c:v>
                </c:pt>
                <c:pt idx="2681">
                  <c:v>5.4522695587550468E-10</c:v>
                </c:pt>
                <c:pt idx="2682">
                  <c:v>5.4493035046551947E-10</c:v>
                </c:pt>
                <c:pt idx="2683">
                  <c:v>5.4463400677009854E-10</c:v>
                </c:pt>
                <c:pt idx="2684">
                  <c:v>5.4433792447333645E-10</c:v>
                </c:pt>
                <c:pt idx="2685">
                  <c:v>5.4404210325980719E-10</c:v>
                </c:pt>
                <c:pt idx="2686">
                  <c:v>5.4374654281456362E-10</c:v>
                </c:pt>
                <c:pt idx="2687">
                  <c:v>5.4345124282313565E-10</c:v>
                </c:pt>
                <c:pt idx="2688">
                  <c:v>5.4315620297152956E-10</c:v>
                </c:pt>
                <c:pt idx="2689">
                  <c:v>5.4286142294622765E-10</c:v>
                </c:pt>
                <c:pt idx="2690">
                  <c:v>5.4256690243418695E-10</c:v>
                </c:pt>
                <c:pt idx="2691">
                  <c:v>5.4227264112283823E-10</c:v>
                </c:pt>
                <c:pt idx="2692">
                  <c:v>5.4197863870008615E-10</c:v>
                </c:pt>
                <c:pt idx="2693">
                  <c:v>5.4168489485430705E-10</c:v>
                </c:pt>
                <c:pt idx="2694">
                  <c:v>5.4139140927434878E-10</c:v>
                </c:pt>
                <c:pt idx="2695">
                  <c:v>5.4109818164952944E-10</c:v>
                </c:pt>
                <c:pt idx="2696">
                  <c:v>5.4080521166963799E-10</c:v>
                </c:pt>
                <c:pt idx="2697">
                  <c:v>5.4051249902493097E-10</c:v>
                </c:pt>
                <c:pt idx="2698">
                  <c:v>5.4022004340613361E-10</c:v>
                </c:pt>
                <c:pt idx="2699">
                  <c:v>5.399278445044382E-10</c:v>
                </c:pt>
                <c:pt idx="2700">
                  <c:v>5.3963590201150343E-10</c:v>
                </c:pt>
                <c:pt idx="2701">
                  <c:v>5.39344215619453E-10</c:v>
                </c:pt>
                <c:pt idx="2702">
                  <c:v>5.390527850208764E-10</c:v>
                </c:pt>
                <c:pt idx="2703">
                  <c:v>5.3876160990882613E-10</c:v>
                </c:pt>
                <c:pt idx="2704">
                  <c:v>5.3847068997681762E-10</c:v>
                </c:pt>
                <c:pt idx="2705">
                  <c:v>5.3818002491882887E-10</c:v>
                </c:pt>
                <c:pt idx="2706">
                  <c:v>5.3788961442929918E-10</c:v>
                </c:pt>
                <c:pt idx="2707">
                  <c:v>5.3759945820312782E-10</c:v>
                </c:pt>
                <c:pt idx="2708">
                  <c:v>5.373095559356742E-10</c:v>
                </c:pt>
                <c:pt idx="2709">
                  <c:v>5.3701990732275714E-10</c:v>
                </c:pt>
                <c:pt idx="2710">
                  <c:v>5.3673051206065183E-10</c:v>
                </c:pt>
                <c:pt idx="2711">
                  <c:v>5.3644136984609236E-10</c:v>
                </c:pt>
                <c:pt idx="2712">
                  <c:v>5.3615248037626847E-10</c:v>
                </c:pt>
                <c:pt idx="2713">
                  <c:v>5.358638433488255E-10</c:v>
                </c:pt>
                <c:pt idx="2714">
                  <c:v>5.355754584618631E-10</c:v>
                </c:pt>
                <c:pt idx="2715">
                  <c:v>5.3528732541393586E-10</c:v>
                </c:pt>
                <c:pt idx="2716">
                  <c:v>5.3499944390405044E-10</c:v>
                </c:pt>
                <c:pt idx="2717">
                  <c:v>5.3471181363166648E-10</c:v>
                </c:pt>
                <c:pt idx="2718">
                  <c:v>5.3442443429669486E-10</c:v>
                </c:pt>
                <c:pt idx="2719">
                  <c:v>5.3413730559949746E-10</c:v>
                </c:pt>
                <c:pt idx="2720">
                  <c:v>5.3385042724088522E-10</c:v>
                </c:pt>
                <c:pt idx="2721">
                  <c:v>5.3356379892211897E-10</c:v>
                </c:pt>
                <c:pt idx="2722">
                  <c:v>5.3327742034490736E-10</c:v>
                </c:pt>
                <c:pt idx="2723">
                  <c:v>5.3299129121140683E-10</c:v>
                </c:pt>
                <c:pt idx="2724">
                  <c:v>5.327054112242198E-10</c:v>
                </c:pt>
                <c:pt idx="2725">
                  <c:v>5.3241978008639535E-10</c:v>
                </c:pt>
                <c:pt idx="2726">
                  <c:v>5.3213439750142761E-10</c:v>
                </c:pt>
                <c:pt idx="2727">
                  <c:v>5.3184926317325362E-10</c:v>
                </c:pt>
                <c:pt idx="2728">
                  <c:v>5.3156437680625632E-10</c:v>
                </c:pt>
                <c:pt idx="2729">
                  <c:v>5.3127973810525836E-10</c:v>
                </c:pt>
                <c:pt idx="2730">
                  <c:v>5.3099534677552682E-10</c:v>
                </c:pt>
                <c:pt idx="2731">
                  <c:v>5.3071120252276892E-10</c:v>
                </c:pt>
                <c:pt idx="2732">
                  <c:v>5.3042730505313124E-10</c:v>
                </c:pt>
                <c:pt idx="2733">
                  <c:v>5.3014365407320186E-10</c:v>
                </c:pt>
                <c:pt idx="2734">
                  <c:v>5.298602492900058E-10</c:v>
                </c:pt>
                <c:pt idx="2735">
                  <c:v>5.2957709041100672E-10</c:v>
                </c:pt>
                <c:pt idx="2736">
                  <c:v>5.2929417714410574E-10</c:v>
                </c:pt>
                <c:pt idx="2737">
                  <c:v>5.290115091976401E-10</c:v>
                </c:pt>
                <c:pt idx="2738">
                  <c:v>5.2872908628038238E-10</c:v>
                </c:pt>
                <c:pt idx="2739">
                  <c:v>5.2844690810154021E-10</c:v>
                </c:pt>
                <c:pt idx="2740">
                  <c:v>5.2816497437075564E-10</c:v>
                </c:pt>
                <c:pt idx="2741">
                  <c:v>5.278832847981033E-10</c:v>
                </c:pt>
                <c:pt idx="2742">
                  <c:v>5.2760183909409087E-10</c:v>
                </c:pt>
                <c:pt idx="2743">
                  <c:v>5.2732063696965748E-10</c:v>
                </c:pt>
                <c:pt idx="2744">
                  <c:v>5.2703967813617348E-10</c:v>
                </c:pt>
                <c:pt idx="2745">
                  <c:v>5.2675896230543919E-10</c:v>
                </c:pt>
                <c:pt idx="2746">
                  <c:v>5.264784891896849E-10</c:v>
                </c:pt>
                <c:pt idx="2747">
                  <c:v>5.2619825850156812E-10</c:v>
                </c:pt>
                <c:pt idx="2748">
                  <c:v>5.2591826995417598E-10</c:v>
                </c:pt>
                <c:pt idx="2749">
                  <c:v>5.2563852326102244E-10</c:v>
                </c:pt>
                <c:pt idx="2750">
                  <c:v>5.2535901813604683E-10</c:v>
                </c:pt>
                <c:pt idx="2751">
                  <c:v>5.250797542936147E-10</c:v>
                </c:pt>
                <c:pt idx="2752">
                  <c:v>5.2480073144851685E-10</c:v>
                </c:pt>
                <c:pt idx="2753">
                  <c:v>5.2452194931596792E-10</c:v>
                </c:pt>
                <c:pt idx="2754">
                  <c:v>5.2424340761160587E-10</c:v>
                </c:pt>
                <c:pt idx="2755">
                  <c:v>5.2396510605149112E-10</c:v>
                </c:pt>
                <c:pt idx="2756">
                  <c:v>5.2368704435210608E-10</c:v>
                </c:pt>
                <c:pt idx="2757">
                  <c:v>5.2340922223035458E-10</c:v>
                </c:pt>
                <c:pt idx="2758">
                  <c:v>5.2313163940355997E-10</c:v>
                </c:pt>
                <c:pt idx="2759">
                  <c:v>5.2285429558946691E-10</c:v>
                </c:pt>
                <c:pt idx="2760">
                  <c:v>5.2257719050623656E-10</c:v>
                </c:pt>
                <c:pt idx="2761">
                  <c:v>5.2230032387245041E-10</c:v>
                </c:pt>
                <c:pt idx="2762">
                  <c:v>5.2202369540710629E-10</c:v>
                </c:pt>
                <c:pt idx="2763">
                  <c:v>5.2174730482961824E-10</c:v>
                </c:pt>
                <c:pt idx="2764">
                  <c:v>5.214711518598177E-10</c:v>
                </c:pt>
                <c:pt idx="2765">
                  <c:v>5.2119523621794951E-10</c:v>
                </c:pt>
                <c:pt idx="2766">
                  <c:v>5.2091955762467467E-10</c:v>
                </c:pt>
                <c:pt idx="2767">
                  <c:v>5.2064411580106632E-10</c:v>
                </c:pt>
                <c:pt idx="2768">
                  <c:v>5.2036891046861192E-10</c:v>
                </c:pt>
                <c:pt idx="2769">
                  <c:v>5.2009394134921015E-10</c:v>
                </c:pt>
                <c:pt idx="2770">
                  <c:v>5.1981920816517192E-10</c:v>
                </c:pt>
                <c:pt idx="2771">
                  <c:v>5.1954471063921854E-10</c:v>
                </c:pt>
                <c:pt idx="2772">
                  <c:v>5.192704484944817E-10</c:v>
                </c:pt>
                <c:pt idx="2773">
                  <c:v>5.1899642145450213E-10</c:v>
                </c:pt>
                <c:pt idx="2774">
                  <c:v>5.1872262924322897E-10</c:v>
                </c:pt>
                <c:pt idx="2775">
                  <c:v>5.1844907158502022E-10</c:v>
                </c:pt>
                <c:pt idx="2776">
                  <c:v>5.1817574820463979E-10</c:v>
                </c:pt>
                <c:pt idx="2777">
                  <c:v>5.179026588272591E-10</c:v>
                </c:pt>
                <c:pt idx="2778">
                  <c:v>5.1762980317845457E-10</c:v>
                </c:pt>
                <c:pt idx="2779">
                  <c:v>5.1735718098420846E-10</c:v>
                </c:pt>
                <c:pt idx="2780">
                  <c:v>5.1708479197090647E-10</c:v>
                </c:pt>
                <c:pt idx="2781">
                  <c:v>5.168126358653382E-10</c:v>
                </c:pt>
                <c:pt idx="2782">
                  <c:v>5.1654071239469668E-10</c:v>
                </c:pt>
                <c:pt idx="2783">
                  <c:v>5.1626902128657583E-10</c:v>
                </c:pt>
                <c:pt idx="2784">
                  <c:v>5.1599756226897293E-10</c:v>
                </c:pt>
                <c:pt idx="2785">
                  <c:v>5.1572633507028393E-10</c:v>
                </c:pt>
                <c:pt idx="2786">
                  <c:v>5.1545533941930631E-10</c:v>
                </c:pt>
                <c:pt idx="2787">
                  <c:v>5.1518457504523673E-10</c:v>
                </c:pt>
                <c:pt idx="2788">
                  <c:v>5.1491404167766956E-10</c:v>
                </c:pt>
                <c:pt idx="2789">
                  <c:v>5.1464373904659866E-10</c:v>
                </c:pt>
                <c:pt idx="2790">
                  <c:v>5.1437366688241331E-10</c:v>
                </c:pt>
                <c:pt idx="2791">
                  <c:v>5.1410382491590075E-10</c:v>
                </c:pt>
                <c:pt idx="2792">
                  <c:v>5.1383421287824371E-10</c:v>
                </c:pt>
                <c:pt idx="2793">
                  <c:v>5.1356483050101951E-10</c:v>
                </c:pt>
                <c:pt idx="2794">
                  <c:v>5.1329567751620096E-10</c:v>
                </c:pt>
                <c:pt idx="2795">
                  <c:v>5.1302675365615365E-10</c:v>
                </c:pt>
                <c:pt idx="2796">
                  <c:v>5.1275805865363703E-10</c:v>
                </c:pt>
                <c:pt idx="2797">
                  <c:v>5.1248959224180203E-10</c:v>
                </c:pt>
                <c:pt idx="2798">
                  <c:v>5.1222135415419237E-10</c:v>
                </c:pt>
                <c:pt idx="2799">
                  <c:v>5.1195334412474167E-10</c:v>
                </c:pt>
                <c:pt idx="2800">
                  <c:v>5.1168556188777504E-10</c:v>
                </c:pt>
                <c:pt idx="2801">
                  <c:v>5.1141800717800645E-10</c:v>
                </c:pt>
                <c:pt idx="2802">
                  <c:v>5.1115067973053854E-10</c:v>
                </c:pt>
                <c:pt idx="2803">
                  <c:v>5.1088357928086336E-10</c:v>
                </c:pt>
                <c:pt idx="2804">
                  <c:v>5.1061670556485925E-10</c:v>
                </c:pt>
                <c:pt idx="2805">
                  <c:v>5.1035005831879228E-10</c:v>
                </c:pt>
                <c:pt idx="2806">
                  <c:v>5.1008363727931481E-10</c:v>
                </c:pt>
                <c:pt idx="2807">
                  <c:v>5.0981744218346459E-10</c:v>
                </c:pt>
                <c:pt idx="2808">
                  <c:v>5.0955147276866367E-10</c:v>
                </c:pt>
                <c:pt idx="2809">
                  <c:v>5.0928572877271968E-10</c:v>
                </c:pt>
                <c:pt idx="2810">
                  <c:v>5.090202099338219E-10</c:v>
                </c:pt>
                <c:pt idx="2811">
                  <c:v>5.0875491599054413E-10</c:v>
                </c:pt>
                <c:pt idx="2812">
                  <c:v>5.0848984668184182E-10</c:v>
                </c:pt>
                <c:pt idx="2813">
                  <c:v>5.0822500174705174E-10</c:v>
                </c:pt>
                <c:pt idx="2814">
                  <c:v>5.0796038092589181E-10</c:v>
                </c:pt>
                <c:pt idx="2815">
                  <c:v>5.0769598395845989E-10</c:v>
                </c:pt>
                <c:pt idx="2816">
                  <c:v>5.0743181058523356E-10</c:v>
                </c:pt>
                <c:pt idx="2817">
                  <c:v>5.0716786054706892E-10</c:v>
                </c:pt>
                <c:pt idx="2818">
                  <c:v>5.0690413358520113E-10</c:v>
                </c:pt>
                <c:pt idx="2819">
                  <c:v>5.0664062944124191E-10</c:v>
                </c:pt>
                <c:pt idx="2820">
                  <c:v>5.0637734785718102E-10</c:v>
                </c:pt>
                <c:pt idx="2821">
                  <c:v>5.0611428857538261E-10</c:v>
                </c:pt>
                <c:pt idx="2822">
                  <c:v>5.0585145133858855E-10</c:v>
                </c:pt>
                <c:pt idx="2823">
                  <c:v>5.0558883588991419E-10</c:v>
                </c:pt>
                <c:pt idx="2824">
                  <c:v>5.0532644197284987E-10</c:v>
                </c:pt>
                <c:pt idx="2825">
                  <c:v>5.0506426933125881E-10</c:v>
                </c:pt>
                <c:pt idx="2826">
                  <c:v>5.0480231770937791E-10</c:v>
                </c:pt>
                <c:pt idx="2827">
                  <c:v>5.045405868518166E-10</c:v>
                </c:pt>
                <c:pt idx="2828">
                  <c:v>5.0427907650355499E-10</c:v>
                </c:pt>
                <c:pt idx="2829">
                  <c:v>5.0401778640994501E-10</c:v>
                </c:pt>
                <c:pt idx="2830">
                  <c:v>5.0375671631670855E-10</c:v>
                </c:pt>
                <c:pt idx="2831">
                  <c:v>5.0349586596993695E-10</c:v>
                </c:pt>
                <c:pt idx="2832">
                  <c:v>5.032352351160922E-10</c:v>
                </c:pt>
                <c:pt idx="2833">
                  <c:v>5.0297482350200254E-10</c:v>
                </c:pt>
                <c:pt idx="2834">
                  <c:v>5.0271463087486598E-10</c:v>
                </c:pt>
                <c:pt idx="2835">
                  <c:v>5.0245465698224622E-10</c:v>
                </c:pt>
                <c:pt idx="2836">
                  <c:v>5.0219490157207403E-10</c:v>
                </c:pt>
                <c:pt idx="2837">
                  <c:v>5.0193536439264673E-10</c:v>
                </c:pt>
                <c:pt idx="2838">
                  <c:v>5.0167604519262558E-10</c:v>
                </c:pt>
                <c:pt idx="2839">
                  <c:v>5.0141694372103748E-10</c:v>
                </c:pt>
                <c:pt idx="2840">
                  <c:v>5.0115805972727327E-10</c:v>
                </c:pt>
                <c:pt idx="2841">
                  <c:v>5.0089939296108715E-10</c:v>
                </c:pt>
                <c:pt idx="2842">
                  <c:v>5.0064094317259498E-10</c:v>
                </c:pt>
                <c:pt idx="2843">
                  <c:v>5.0038271011227587E-10</c:v>
                </c:pt>
                <c:pt idx="2844">
                  <c:v>5.001246935309702E-10</c:v>
                </c:pt>
                <c:pt idx="2845">
                  <c:v>4.9986689317987889E-10</c:v>
                </c:pt>
                <c:pt idx="2846">
                  <c:v>4.9960930881056362E-10</c:v>
                </c:pt>
                <c:pt idx="2847">
                  <c:v>4.9935194017494518E-10</c:v>
                </c:pt>
                <c:pt idx="2848">
                  <c:v>4.9909478702530344E-10</c:v>
                </c:pt>
                <c:pt idx="2849">
                  <c:v>4.9883784911427676E-10</c:v>
                </c:pt>
                <c:pt idx="2850">
                  <c:v>4.9858112619486074E-10</c:v>
                </c:pt>
                <c:pt idx="2851">
                  <c:v>4.9832461802040872E-10</c:v>
                </c:pt>
                <c:pt idx="2852">
                  <c:v>4.9806832434463039E-10</c:v>
                </c:pt>
                <c:pt idx="2853">
                  <c:v>4.9781224492159158E-10</c:v>
                </c:pt>
                <c:pt idx="2854">
                  <c:v>4.9755637950571211E-10</c:v>
                </c:pt>
                <c:pt idx="2855">
                  <c:v>4.9730072785176819E-10</c:v>
                </c:pt>
                <c:pt idx="2856">
                  <c:v>4.9704528971488921E-10</c:v>
                </c:pt>
                <c:pt idx="2857">
                  <c:v>4.9679006485055718E-10</c:v>
                </c:pt>
                <c:pt idx="2858">
                  <c:v>4.9653505301460887E-10</c:v>
                </c:pt>
                <c:pt idx="2859">
                  <c:v>4.9628025396323112E-10</c:v>
                </c:pt>
                <c:pt idx="2860">
                  <c:v>4.9602566745296452E-10</c:v>
                </c:pt>
                <c:pt idx="2861">
                  <c:v>4.9577129324069904E-10</c:v>
                </c:pt>
                <c:pt idx="2862">
                  <c:v>4.9551713108367505E-10</c:v>
                </c:pt>
                <c:pt idx="2863">
                  <c:v>4.9526318073948386E-10</c:v>
                </c:pt>
                <c:pt idx="2864">
                  <c:v>4.9500944196606482E-10</c:v>
                </c:pt>
                <c:pt idx="2865">
                  <c:v>4.9475591452170675E-10</c:v>
                </c:pt>
                <c:pt idx="2866">
                  <c:v>4.9450259816504571E-10</c:v>
                </c:pt>
                <c:pt idx="2867">
                  <c:v>4.9424949265506554E-10</c:v>
                </c:pt>
                <c:pt idx="2868">
                  <c:v>4.9399659775109702E-10</c:v>
                </c:pt>
                <c:pt idx="2869">
                  <c:v>4.9374391321281648E-10</c:v>
                </c:pt>
                <c:pt idx="2870">
                  <c:v>4.9349143880024641E-10</c:v>
                </c:pt>
                <c:pt idx="2871">
                  <c:v>4.9323917427375371E-10</c:v>
                </c:pt>
                <c:pt idx="2872">
                  <c:v>4.9298711939405046E-10</c:v>
                </c:pt>
                <c:pt idx="2873">
                  <c:v>4.9273527392219177E-10</c:v>
                </c:pt>
                <c:pt idx="2874">
                  <c:v>4.9248363761957729E-10</c:v>
                </c:pt>
                <c:pt idx="2875">
                  <c:v>4.9223221024794706E-10</c:v>
                </c:pt>
                <c:pt idx="2876">
                  <c:v>4.9198099156938512E-10</c:v>
                </c:pt>
                <c:pt idx="2877">
                  <c:v>4.9172998134631589E-10</c:v>
                </c:pt>
                <c:pt idx="2878">
                  <c:v>4.9147917934150572E-10</c:v>
                </c:pt>
                <c:pt idx="2879">
                  <c:v>4.912285853180596E-10</c:v>
                </c:pt>
                <c:pt idx="2880">
                  <c:v>4.9097819903942363E-10</c:v>
                </c:pt>
                <c:pt idx="2881">
                  <c:v>4.9072802026938263E-10</c:v>
                </c:pt>
                <c:pt idx="2882">
                  <c:v>4.9047804877206004E-10</c:v>
                </c:pt>
                <c:pt idx="2883">
                  <c:v>4.902282843119163E-10</c:v>
                </c:pt>
                <c:pt idx="2884">
                  <c:v>4.8997872665375046E-10</c:v>
                </c:pt>
                <c:pt idx="2885">
                  <c:v>4.8972937556269771E-10</c:v>
                </c:pt>
                <c:pt idx="2886">
                  <c:v>4.894802308042297E-10</c:v>
                </c:pt>
                <c:pt idx="2887">
                  <c:v>4.8923129214415341E-10</c:v>
                </c:pt>
                <c:pt idx="2888">
                  <c:v>4.8898255934861122E-10</c:v>
                </c:pt>
                <c:pt idx="2889">
                  <c:v>4.8873403218408013E-10</c:v>
                </c:pt>
                <c:pt idx="2890">
                  <c:v>4.8848571041737027E-10</c:v>
                </c:pt>
                <c:pt idx="2891">
                  <c:v>4.8823759381562543E-10</c:v>
                </c:pt>
                <c:pt idx="2892">
                  <c:v>4.8798968214632318E-10</c:v>
                </c:pt>
                <c:pt idx="2893">
                  <c:v>4.8774197517727186E-10</c:v>
                </c:pt>
                <c:pt idx="2894">
                  <c:v>4.8749447267661191E-10</c:v>
                </c:pt>
                <c:pt idx="2895">
                  <c:v>4.8724717441281537E-10</c:v>
                </c:pt>
                <c:pt idx="2896">
                  <c:v>4.8700008015468414E-10</c:v>
                </c:pt>
                <c:pt idx="2897">
                  <c:v>4.8675318967135012E-10</c:v>
                </c:pt>
                <c:pt idx="2898">
                  <c:v>4.8650650273227499E-10</c:v>
                </c:pt>
                <c:pt idx="2899">
                  <c:v>4.862600191072488E-10</c:v>
                </c:pt>
                <c:pt idx="2900">
                  <c:v>4.860137385663903E-10</c:v>
                </c:pt>
                <c:pt idx="2901">
                  <c:v>4.8576766088014497E-10</c:v>
                </c:pt>
                <c:pt idx="2902">
                  <c:v>4.8552178581928702E-10</c:v>
                </c:pt>
                <c:pt idx="2903">
                  <c:v>4.852761131549155E-10</c:v>
                </c:pt>
                <c:pt idx="2904">
                  <c:v>4.8503064265845673E-10</c:v>
                </c:pt>
                <c:pt idx="2905">
                  <c:v>4.847853741016617E-10</c:v>
                </c:pt>
                <c:pt idx="2906">
                  <c:v>4.8454030725660669E-10</c:v>
                </c:pt>
                <c:pt idx="2907">
                  <c:v>4.8429544189569244E-10</c:v>
                </c:pt>
                <c:pt idx="2908">
                  <c:v>4.840507777916431E-10</c:v>
                </c:pt>
                <c:pt idx="2909">
                  <c:v>4.8380631471750638E-10</c:v>
                </c:pt>
                <c:pt idx="2910">
                  <c:v>4.8356205244665225E-10</c:v>
                </c:pt>
                <c:pt idx="2911">
                  <c:v>4.8331799075277332E-10</c:v>
                </c:pt>
                <c:pt idx="2912">
                  <c:v>4.8307412940988362E-10</c:v>
                </c:pt>
                <c:pt idx="2913">
                  <c:v>4.8283046819231816E-10</c:v>
                </c:pt>
                <c:pt idx="2914">
                  <c:v>4.8258700687473246E-10</c:v>
                </c:pt>
                <c:pt idx="2915">
                  <c:v>4.8234374523210176E-10</c:v>
                </c:pt>
                <c:pt idx="2916">
                  <c:v>4.8210068303972182E-10</c:v>
                </c:pt>
                <c:pt idx="2917">
                  <c:v>4.8185782007320521E-10</c:v>
                </c:pt>
                <c:pt idx="2918">
                  <c:v>4.8161515610848444E-10</c:v>
                </c:pt>
                <c:pt idx="2919">
                  <c:v>4.8137269092180992E-10</c:v>
                </c:pt>
                <c:pt idx="2920">
                  <c:v>4.8113042428974809E-10</c:v>
                </c:pt>
                <c:pt idx="2921">
                  <c:v>4.80888355989183E-10</c:v>
                </c:pt>
                <c:pt idx="2922">
                  <c:v>4.8064648579731468E-10</c:v>
                </c:pt>
                <c:pt idx="2923">
                  <c:v>4.8040481349165886E-10</c:v>
                </c:pt>
                <c:pt idx="2924">
                  <c:v>4.8016333885004577E-10</c:v>
                </c:pt>
                <c:pt idx="2925">
                  <c:v>4.7992206165062062E-10</c:v>
                </c:pt>
                <c:pt idx="2926">
                  <c:v>4.7968098167184344E-10</c:v>
                </c:pt>
                <c:pt idx="2927">
                  <c:v>4.7944009869248644E-10</c:v>
                </c:pt>
                <c:pt idx="2928">
                  <c:v>4.7919941249163573E-10</c:v>
                </c:pt>
                <c:pt idx="2929">
                  <c:v>4.7895892284868897E-10</c:v>
                </c:pt>
                <c:pt idx="2930">
                  <c:v>4.7871862954335667E-10</c:v>
                </c:pt>
                <c:pt idx="2931">
                  <c:v>4.7847853235565969E-10</c:v>
                </c:pt>
                <c:pt idx="2932">
                  <c:v>4.7823863106593099E-10</c:v>
                </c:pt>
                <c:pt idx="2933">
                  <c:v>4.7799892545481293E-10</c:v>
                </c:pt>
                <c:pt idx="2934">
                  <c:v>4.7775941530325795E-10</c:v>
                </c:pt>
                <c:pt idx="2935">
                  <c:v>4.7752010039252755E-10</c:v>
                </c:pt>
                <c:pt idx="2936">
                  <c:v>4.7728098050419207E-10</c:v>
                </c:pt>
                <c:pt idx="2937">
                  <c:v>4.770420554201304E-10</c:v>
                </c:pt>
                <c:pt idx="2938">
                  <c:v>4.7680332492252872E-10</c:v>
                </c:pt>
                <c:pt idx="2939">
                  <c:v>4.765647887938807E-10</c:v>
                </c:pt>
                <c:pt idx="2940">
                  <c:v>4.7632644681698672E-10</c:v>
                </c:pt>
                <c:pt idx="2941">
                  <c:v>4.7608829877495247E-10</c:v>
                </c:pt>
                <c:pt idx="2942">
                  <c:v>4.7585034445119033E-10</c:v>
                </c:pt>
                <c:pt idx="2943">
                  <c:v>4.7561258362941747E-10</c:v>
                </c:pt>
                <c:pt idx="2944">
                  <c:v>4.7537501609365549E-10</c:v>
                </c:pt>
                <c:pt idx="2945">
                  <c:v>4.7513764162823018E-10</c:v>
                </c:pt>
                <c:pt idx="2946">
                  <c:v>4.7490046001777049E-10</c:v>
                </c:pt>
                <c:pt idx="2947">
                  <c:v>4.7466347104720936E-10</c:v>
                </c:pt>
                <c:pt idx="2948">
                  <c:v>4.7442667450178173E-10</c:v>
                </c:pt>
                <c:pt idx="2949">
                  <c:v>4.741900701670243E-10</c:v>
                </c:pt>
                <c:pt idx="2950">
                  <c:v>4.7395365782877546E-10</c:v>
                </c:pt>
                <c:pt idx="2951">
                  <c:v>4.7371743727317478E-10</c:v>
                </c:pt>
                <c:pt idx="2952">
                  <c:v>4.7348140828666295E-10</c:v>
                </c:pt>
                <c:pt idx="2953">
                  <c:v>4.7324557065597915E-10</c:v>
                </c:pt>
                <c:pt idx="2954">
                  <c:v>4.7300992416816337E-10</c:v>
                </c:pt>
                <c:pt idx="2955">
                  <c:v>4.727744686105544E-10</c:v>
                </c:pt>
                <c:pt idx="2956">
                  <c:v>4.725392037707888E-10</c:v>
                </c:pt>
                <c:pt idx="2957">
                  <c:v>4.7230412943680157E-10</c:v>
                </c:pt>
                <c:pt idx="2958">
                  <c:v>4.7206924539682568E-10</c:v>
                </c:pt>
                <c:pt idx="2959">
                  <c:v>4.7183455143939055E-10</c:v>
                </c:pt>
                <c:pt idx="2960">
                  <c:v>4.7160004735332191E-10</c:v>
                </c:pt>
                <c:pt idx="2961">
                  <c:v>4.7136573292774229E-10</c:v>
                </c:pt>
                <c:pt idx="2962">
                  <c:v>4.7113160795206866E-10</c:v>
                </c:pt>
                <c:pt idx="2963">
                  <c:v>4.7089767221601382E-10</c:v>
                </c:pt>
                <c:pt idx="2964">
                  <c:v>4.7066392550958453E-10</c:v>
                </c:pt>
                <c:pt idx="2965">
                  <c:v>4.7043036762308213E-10</c:v>
                </c:pt>
                <c:pt idx="2966">
                  <c:v>4.701969983471013E-10</c:v>
                </c:pt>
                <c:pt idx="2967">
                  <c:v>4.6996381747252943E-10</c:v>
                </c:pt>
                <c:pt idx="2968">
                  <c:v>4.6973082479054602E-10</c:v>
                </c:pt>
                <c:pt idx="2969">
                  <c:v>4.6949802009262402E-10</c:v>
                </c:pt>
                <c:pt idx="2970">
                  <c:v>4.6926540317052699E-10</c:v>
                </c:pt>
                <c:pt idx="2971">
                  <c:v>4.6903297381630951E-10</c:v>
                </c:pt>
                <c:pt idx="2972">
                  <c:v>4.6880073182231696E-10</c:v>
                </c:pt>
                <c:pt idx="2973">
                  <c:v>4.6856867698118489E-10</c:v>
                </c:pt>
                <c:pt idx="2974">
                  <c:v>4.6833680908583826E-10</c:v>
                </c:pt>
                <c:pt idx="2975">
                  <c:v>4.681051279294911E-10</c:v>
                </c:pt>
                <c:pt idx="2976">
                  <c:v>4.6787363330564668E-10</c:v>
                </c:pt>
                <c:pt idx="2977">
                  <c:v>4.6764232500809548E-10</c:v>
                </c:pt>
                <c:pt idx="2978">
                  <c:v>4.6741120283091616E-10</c:v>
                </c:pt>
                <c:pt idx="2979">
                  <c:v>4.6718026656847473E-10</c:v>
                </c:pt>
                <c:pt idx="2980">
                  <c:v>4.6694951601542359E-10</c:v>
                </c:pt>
                <c:pt idx="2981">
                  <c:v>4.6671895096670157E-10</c:v>
                </c:pt>
                <c:pt idx="2982">
                  <c:v>4.6648857121753298E-10</c:v>
                </c:pt>
                <c:pt idx="2983">
                  <c:v>4.6625837656342771E-10</c:v>
                </c:pt>
                <c:pt idx="2984">
                  <c:v>4.6602836680018071E-10</c:v>
                </c:pt>
                <c:pt idx="2985">
                  <c:v>4.6579854172387024E-10</c:v>
                </c:pt>
                <c:pt idx="2986">
                  <c:v>4.6556890113085938E-10</c:v>
                </c:pt>
                <c:pt idx="2987">
                  <c:v>4.6533944481779442E-10</c:v>
                </c:pt>
                <c:pt idx="2988">
                  <c:v>4.651101725816038E-10</c:v>
                </c:pt>
                <c:pt idx="2989">
                  <c:v>4.6488108421949965E-10</c:v>
                </c:pt>
                <c:pt idx="2990">
                  <c:v>4.6465217952897475E-10</c:v>
                </c:pt>
                <c:pt idx="2991">
                  <c:v>4.6442345830780446E-10</c:v>
                </c:pt>
                <c:pt idx="2992">
                  <c:v>4.6419492035404444E-10</c:v>
                </c:pt>
                <c:pt idx="2993">
                  <c:v>4.6396656546603134E-10</c:v>
                </c:pt>
                <c:pt idx="2994">
                  <c:v>4.6373839344238166E-10</c:v>
                </c:pt>
                <c:pt idx="2995">
                  <c:v>4.6351040408199178E-10</c:v>
                </c:pt>
                <c:pt idx="2996">
                  <c:v>4.6328259718403657E-10</c:v>
                </c:pt>
                <c:pt idx="2997">
                  <c:v>4.6305497254797047E-10</c:v>
                </c:pt>
                <c:pt idx="2998">
                  <c:v>4.628275299735249E-10</c:v>
                </c:pt>
                <c:pt idx="2999">
                  <c:v>4.6260026926071079E-10</c:v>
                </c:pt>
                <c:pt idx="3000">
                  <c:v>4.62373190209815E-10</c:v>
                </c:pt>
                <c:pt idx="3001">
                  <c:v>4.6214629262140202E-10</c:v>
                </c:pt>
                <c:pt idx="3002">
                  <c:v>4.6191957629631172E-10</c:v>
                </c:pt>
                <c:pt idx="3003">
                  <c:v>4.6169304103566113E-10</c:v>
                </c:pt>
                <c:pt idx="3004">
                  <c:v>4.6146668664084156E-10</c:v>
                </c:pt>
                <c:pt idx="3005">
                  <c:v>4.6124051291352037E-10</c:v>
                </c:pt>
                <c:pt idx="3006">
                  <c:v>4.6101451965563847E-10</c:v>
                </c:pt>
                <c:pt idx="3007">
                  <c:v>4.6078870666941218E-10</c:v>
                </c:pt>
                <c:pt idx="3008">
                  <c:v>4.6056307375732983E-10</c:v>
                </c:pt>
                <c:pt idx="3009">
                  <c:v>4.6033762072215414E-10</c:v>
                </c:pt>
                <c:pt idx="3010">
                  <c:v>4.6011234736692007E-10</c:v>
                </c:pt>
                <c:pt idx="3011">
                  <c:v>4.5988725349493497E-10</c:v>
                </c:pt>
                <c:pt idx="3012">
                  <c:v>4.596623389097781E-10</c:v>
                </c:pt>
                <c:pt idx="3013">
                  <c:v>4.5943760341529953E-10</c:v>
                </c:pt>
                <c:pt idx="3014">
                  <c:v>4.5921304681562136E-10</c:v>
                </c:pt>
                <c:pt idx="3015">
                  <c:v>4.5898866891513547E-10</c:v>
                </c:pt>
                <c:pt idx="3016">
                  <c:v>4.5876446951850306E-10</c:v>
                </c:pt>
                <c:pt idx="3017">
                  <c:v>4.5854044843065634E-10</c:v>
                </c:pt>
                <c:pt idx="3018">
                  <c:v>4.5831660545679529E-10</c:v>
                </c:pt>
                <c:pt idx="3019">
                  <c:v>4.5809294040239021E-10</c:v>
                </c:pt>
                <c:pt idx="3020">
                  <c:v>4.5786945307317814E-10</c:v>
                </c:pt>
                <c:pt idx="3021">
                  <c:v>4.5764614327516434E-10</c:v>
                </c:pt>
                <c:pt idx="3022">
                  <c:v>4.5742301081462192E-10</c:v>
                </c:pt>
                <c:pt idx="3023">
                  <c:v>4.5720005549809045E-10</c:v>
                </c:pt>
                <c:pt idx="3024">
                  <c:v>4.5697727713237574E-10</c:v>
                </c:pt>
                <c:pt idx="3025">
                  <c:v>4.5675467552454991E-10</c:v>
                </c:pt>
                <c:pt idx="3026">
                  <c:v>4.5653225048195112E-10</c:v>
                </c:pt>
                <c:pt idx="3027">
                  <c:v>4.5631000181218237E-10</c:v>
                </c:pt>
                <c:pt idx="3028">
                  <c:v>4.5608792932311098E-10</c:v>
                </c:pt>
                <c:pt idx="3029">
                  <c:v>4.5586603282286876E-10</c:v>
                </c:pt>
                <c:pt idx="3030">
                  <c:v>4.5564431211985139E-10</c:v>
                </c:pt>
                <c:pt idx="3031">
                  <c:v>4.5542276702271858E-10</c:v>
                </c:pt>
                <c:pt idx="3032">
                  <c:v>4.55201397340392E-10</c:v>
                </c:pt>
                <c:pt idx="3033">
                  <c:v>4.5498020288205677E-10</c:v>
                </c:pt>
                <c:pt idx="3034">
                  <c:v>4.5475918345715878E-10</c:v>
                </c:pt>
                <c:pt idx="3035">
                  <c:v>4.5453833887540744E-10</c:v>
                </c:pt>
                <c:pt idx="3036">
                  <c:v>4.5431766894677186E-10</c:v>
                </c:pt>
                <c:pt idx="3037">
                  <c:v>4.5409717348148255E-10</c:v>
                </c:pt>
                <c:pt idx="3038">
                  <c:v>4.5387685229003062E-10</c:v>
                </c:pt>
                <c:pt idx="3039">
                  <c:v>4.5365670518316717E-10</c:v>
                </c:pt>
                <c:pt idx="3040">
                  <c:v>4.5343673197190232E-10</c:v>
                </c:pt>
                <c:pt idx="3041">
                  <c:v>4.5321693246750524E-10</c:v>
                </c:pt>
                <c:pt idx="3042">
                  <c:v>4.5299730648150454E-10</c:v>
                </c:pt>
                <c:pt idx="3043">
                  <c:v>4.5277785382568629E-10</c:v>
                </c:pt>
                <c:pt idx="3044">
                  <c:v>4.5255857431209483E-10</c:v>
                </c:pt>
                <c:pt idx="3045">
                  <c:v>4.5233946775303209E-10</c:v>
                </c:pt>
                <c:pt idx="3046">
                  <c:v>4.5212053396105618E-10</c:v>
                </c:pt>
                <c:pt idx="3047">
                  <c:v>4.5190177274898234E-10</c:v>
                </c:pt>
                <c:pt idx="3048">
                  <c:v>4.5168318392988239E-10</c:v>
                </c:pt>
                <c:pt idx="3049">
                  <c:v>4.5146476731708307E-10</c:v>
                </c:pt>
                <c:pt idx="3050">
                  <c:v>4.5124652272416634E-10</c:v>
                </c:pt>
                <c:pt idx="3051">
                  <c:v>4.5102844996496938E-10</c:v>
                </c:pt>
                <c:pt idx="3052">
                  <c:v>4.5081054885358432E-10</c:v>
                </c:pt>
                <c:pt idx="3053">
                  <c:v>4.5059281920435673E-10</c:v>
                </c:pt>
                <c:pt idx="3054">
                  <c:v>4.5037526083188544E-10</c:v>
                </c:pt>
                <c:pt idx="3055">
                  <c:v>4.5015787355102324E-10</c:v>
                </c:pt>
                <c:pt idx="3056">
                  <c:v>4.4994065717687563E-10</c:v>
                </c:pt>
                <c:pt idx="3057">
                  <c:v>4.4972361152480011E-10</c:v>
                </c:pt>
                <c:pt idx="3058">
                  <c:v>4.4950673641040614E-10</c:v>
                </c:pt>
                <c:pt idx="3059">
                  <c:v>4.4929003164955493E-10</c:v>
                </c:pt>
                <c:pt idx="3060">
                  <c:v>4.4907349705835938E-10</c:v>
                </c:pt>
                <c:pt idx="3061">
                  <c:v>4.4885713245318192E-10</c:v>
                </c:pt>
                <c:pt idx="3062">
                  <c:v>4.48640937650636E-10</c:v>
                </c:pt>
                <c:pt idx="3063">
                  <c:v>4.4842491246758517E-10</c:v>
                </c:pt>
                <c:pt idx="3064">
                  <c:v>4.4820905672114187E-10</c:v>
                </c:pt>
                <c:pt idx="3065">
                  <c:v>4.4799337022866823E-10</c:v>
                </c:pt>
                <c:pt idx="3066">
                  <c:v>4.4777785280777449E-10</c:v>
                </c:pt>
                <c:pt idx="3067">
                  <c:v>4.4756250427632E-10</c:v>
                </c:pt>
                <c:pt idx="3068">
                  <c:v>4.4734732445241128E-10</c:v>
                </c:pt>
                <c:pt idx="3069">
                  <c:v>4.4713231315440207E-10</c:v>
                </c:pt>
                <c:pt idx="3070">
                  <c:v>4.4691747020089456E-10</c:v>
                </c:pt>
                <c:pt idx="3071">
                  <c:v>4.4670279541073535E-10</c:v>
                </c:pt>
                <c:pt idx="3072">
                  <c:v>4.4648828860301975E-10</c:v>
                </c:pt>
                <c:pt idx="3073">
                  <c:v>4.4627394959708712E-10</c:v>
                </c:pt>
                <c:pt idx="3074">
                  <c:v>4.4605977821252314E-10</c:v>
                </c:pt>
                <c:pt idx="3075">
                  <c:v>4.4584577426915844E-10</c:v>
                </c:pt>
                <c:pt idx="3076">
                  <c:v>4.4563193758706778E-10</c:v>
                </c:pt>
                <c:pt idx="3077">
                  <c:v>4.4541826798657135E-10</c:v>
                </c:pt>
                <c:pt idx="3078">
                  <c:v>4.4520476528823171E-10</c:v>
                </c:pt>
                <c:pt idx="3079">
                  <c:v>4.4499142931285563E-10</c:v>
                </c:pt>
                <c:pt idx="3080">
                  <c:v>4.4477825988149355E-10</c:v>
                </c:pt>
                <c:pt idx="3081">
                  <c:v>4.4456525681543759E-10</c:v>
                </c:pt>
                <c:pt idx="3082">
                  <c:v>4.4435241993622225E-10</c:v>
                </c:pt>
                <c:pt idx="3083">
                  <c:v>4.4413974906562459E-10</c:v>
                </c:pt>
                <c:pt idx="3084">
                  <c:v>4.4392724402566227E-10</c:v>
                </c:pt>
                <c:pt idx="3085">
                  <c:v>4.4371490463859491E-10</c:v>
                </c:pt>
                <c:pt idx="3086">
                  <c:v>4.4350273072692217E-10</c:v>
                </c:pt>
                <c:pt idx="3087">
                  <c:v>4.4329072211338471E-10</c:v>
                </c:pt>
                <c:pt idx="3088">
                  <c:v>4.4307887862096239E-10</c:v>
                </c:pt>
                <c:pt idx="3089">
                  <c:v>4.4286720007287438E-10</c:v>
                </c:pt>
                <c:pt idx="3090">
                  <c:v>4.426556862925803E-10</c:v>
                </c:pt>
                <c:pt idx="3091">
                  <c:v>4.4244433710377714E-10</c:v>
                </c:pt>
                <c:pt idx="3092">
                  <c:v>4.4223315233040126E-10</c:v>
                </c:pt>
                <c:pt idx="3093">
                  <c:v>4.4202213179662602E-10</c:v>
                </c:pt>
                <c:pt idx="3094">
                  <c:v>4.4181127532686336E-10</c:v>
                </c:pt>
                <c:pt idx="3095">
                  <c:v>4.4160058274576194E-10</c:v>
                </c:pt>
                <c:pt idx="3096">
                  <c:v>4.4139005387820712E-10</c:v>
                </c:pt>
                <c:pt idx="3097">
                  <c:v>4.4117968854932071E-10</c:v>
                </c:pt>
                <c:pt idx="3098">
                  <c:v>4.4096948658446101E-10</c:v>
                </c:pt>
                <c:pt idx="3099">
                  <c:v>4.4075944780922152E-10</c:v>
                </c:pt>
                <c:pt idx="3100">
                  <c:v>4.4054957204943136E-10</c:v>
                </c:pt>
                <c:pt idx="3101">
                  <c:v>4.403398591311543E-10</c:v>
                </c:pt>
                <c:pt idx="3102">
                  <c:v>4.4013030888068824E-10</c:v>
                </c:pt>
                <c:pt idx="3103">
                  <c:v>4.3992092112456686E-10</c:v>
                </c:pt>
                <c:pt idx="3104">
                  <c:v>4.3971169568955516E-10</c:v>
                </c:pt>
                <c:pt idx="3105">
                  <c:v>4.3950263240265379E-10</c:v>
                </c:pt>
                <c:pt idx="3106">
                  <c:v>4.3929373109109513E-10</c:v>
                </c:pt>
                <c:pt idx="3107">
                  <c:v>4.390849915823446E-10</c:v>
                </c:pt>
                <c:pt idx="3108">
                  <c:v>4.388764137040995E-10</c:v>
                </c:pt>
                <c:pt idx="3109">
                  <c:v>4.3866799728428972E-10</c:v>
                </c:pt>
                <c:pt idx="3110">
                  <c:v>4.3845974215107588E-10</c:v>
                </c:pt>
                <c:pt idx="3111">
                  <c:v>4.3825164813285041E-10</c:v>
                </c:pt>
                <c:pt idx="3112">
                  <c:v>4.3804371505823623E-10</c:v>
                </c:pt>
                <c:pt idx="3113">
                  <c:v>4.3783594275608595E-10</c:v>
                </c:pt>
                <c:pt idx="3114">
                  <c:v>4.3762833105548378E-10</c:v>
                </c:pt>
                <c:pt idx="3115">
                  <c:v>4.374208797857422E-10</c:v>
                </c:pt>
                <c:pt idx="3116">
                  <c:v>4.3721358877640316E-10</c:v>
                </c:pt>
                <c:pt idx="3117">
                  <c:v>4.3700645785723828E-10</c:v>
                </c:pt>
                <c:pt idx="3118">
                  <c:v>4.3679948685824704E-10</c:v>
                </c:pt>
                <c:pt idx="3119">
                  <c:v>4.365926756096571E-10</c:v>
                </c:pt>
                <c:pt idx="3120">
                  <c:v>4.3638602394192443E-10</c:v>
                </c:pt>
                <c:pt idx="3121">
                  <c:v>4.361795316857316E-10</c:v>
                </c:pt>
                <c:pt idx="3122">
                  <c:v>4.3597319867198896E-10</c:v>
                </c:pt>
                <c:pt idx="3123">
                  <c:v>4.3576702473183354E-10</c:v>
                </c:pt>
                <c:pt idx="3124">
                  <c:v>4.3556100969662814E-10</c:v>
                </c:pt>
                <c:pt idx="3125">
                  <c:v>4.3535515339796194E-10</c:v>
                </c:pt>
                <c:pt idx="3126">
                  <c:v>4.3514945566764957E-10</c:v>
                </c:pt>
                <c:pt idx="3127">
                  <c:v>4.3494391633773155E-10</c:v>
                </c:pt>
                <c:pt idx="3128">
                  <c:v>4.3473853524047208E-10</c:v>
                </c:pt>
                <c:pt idx="3129">
                  <c:v>4.3453331220836085E-10</c:v>
                </c:pt>
                <c:pt idx="3130">
                  <c:v>4.3432824707411132E-10</c:v>
                </c:pt>
                <c:pt idx="3131">
                  <c:v>4.3412333967066066E-10</c:v>
                </c:pt>
                <c:pt idx="3132">
                  <c:v>4.3391858983116976E-10</c:v>
                </c:pt>
                <c:pt idx="3133">
                  <c:v>4.3371399738902288E-10</c:v>
                </c:pt>
                <c:pt idx="3134">
                  <c:v>4.3350956217782592E-10</c:v>
                </c:pt>
                <c:pt idx="3135">
                  <c:v>4.3330528403140791E-10</c:v>
                </c:pt>
                <c:pt idx="3136">
                  <c:v>4.3310116278382024E-10</c:v>
                </c:pt>
                <c:pt idx="3137">
                  <c:v>4.3289719826933489E-10</c:v>
                </c:pt>
                <c:pt idx="3138">
                  <c:v>4.3269339032244631E-10</c:v>
                </c:pt>
                <c:pt idx="3139">
                  <c:v>4.3248973877786903E-10</c:v>
                </c:pt>
                <c:pt idx="3140">
                  <c:v>4.3228624347053838E-10</c:v>
                </c:pt>
                <c:pt idx="3141">
                  <c:v>4.3208290423561019E-10</c:v>
                </c:pt>
                <c:pt idx="3142">
                  <c:v>4.318797209084597E-10</c:v>
                </c:pt>
                <c:pt idx="3143">
                  <c:v>4.3167669332468222E-10</c:v>
                </c:pt>
                <c:pt idx="3144">
                  <c:v>4.3147382132009172E-10</c:v>
                </c:pt>
                <c:pt idx="3145">
                  <c:v>4.312711047307216E-10</c:v>
                </c:pt>
                <c:pt idx="3146">
                  <c:v>4.3106854339282289E-10</c:v>
                </c:pt>
                <c:pt idx="3147">
                  <c:v>4.3086613714286574E-10</c:v>
                </c:pt>
                <c:pt idx="3148">
                  <c:v>4.3066388581753721E-10</c:v>
                </c:pt>
                <c:pt idx="3149">
                  <c:v>4.3046178925374241E-10</c:v>
                </c:pt>
                <c:pt idx="3150">
                  <c:v>4.3025984728860279E-10</c:v>
                </c:pt>
                <c:pt idx="3151">
                  <c:v>4.3005805975945712E-10</c:v>
                </c:pt>
                <c:pt idx="3152">
                  <c:v>4.2985642650386083E-10</c:v>
                </c:pt>
                <c:pt idx="3153">
                  <c:v>4.2965494735958446E-10</c:v>
                </c:pt>
                <c:pt idx="3154">
                  <c:v>4.2945362216461554E-10</c:v>
                </c:pt>
                <c:pt idx="3155">
                  <c:v>4.2925245075715522E-10</c:v>
                </c:pt>
                <c:pt idx="3156">
                  <c:v>4.290514329756212E-10</c:v>
                </c:pt>
                <c:pt idx="3157">
                  <c:v>4.2885056865864509E-10</c:v>
                </c:pt>
                <c:pt idx="3158">
                  <c:v>4.28649857645073E-10</c:v>
                </c:pt>
                <c:pt idx="3159">
                  <c:v>4.2844929977396518E-10</c:v>
                </c:pt>
                <c:pt idx="3160">
                  <c:v>4.2824889488459485E-10</c:v>
                </c:pt>
                <c:pt idx="3161">
                  <c:v>4.2804864281644951E-10</c:v>
                </c:pt>
                <c:pt idx="3162">
                  <c:v>4.2784854340922876E-10</c:v>
                </c:pt>
                <c:pt idx="3163">
                  <c:v>4.2764859650284564E-10</c:v>
                </c:pt>
                <c:pt idx="3164">
                  <c:v>4.2744880193742412E-10</c:v>
                </c:pt>
                <c:pt idx="3165">
                  <c:v>4.2724915955330197E-10</c:v>
                </c:pt>
                <c:pt idx="3166">
                  <c:v>4.2704966919102679E-10</c:v>
                </c:pt>
                <c:pt idx="3167">
                  <c:v>4.2685033069135895E-10</c:v>
                </c:pt>
                <c:pt idx="3168">
                  <c:v>4.266511438952684E-10</c:v>
                </c:pt>
                <c:pt idx="3169">
                  <c:v>4.264521086439367E-10</c:v>
                </c:pt>
                <c:pt idx="3170">
                  <c:v>4.2625322477875498E-10</c:v>
                </c:pt>
                <c:pt idx="3171">
                  <c:v>4.2605449214132456E-10</c:v>
                </c:pt>
                <c:pt idx="3172">
                  <c:v>4.2585591057345665E-10</c:v>
                </c:pt>
                <c:pt idx="3173">
                  <c:v>4.256574799171711E-10</c:v>
                </c:pt>
                <c:pt idx="3174">
                  <c:v>4.2545920001469745E-10</c:v>
                </c:pt>
                <c:pt idx="3175">
                  <c:v>4.2526107070847316E-10</c:v>
                </c:pt>
                <c:pt idx="3176">
                  <c:v>4.2506309184114392E-10</c:v>
                </c:pt>
                <c:pt idx="3177">
                  <c:v>4.2486526325556387E-10</c:v>
                </c:pt>
                <c:pt idx="3178">
                  <c:v>4.2466758479479462E-10</c:v>
                </c:pt>
                <c:pt idx="3179">
                  <c:v>4.2447005630210452E-10</c:v>
                </c:pt>
                <c:pt idx="3180">
                  <c:v>4.2427267762096964E-10</c:v>
                </c:pt>
                <c:pt idx="3181">
                  <c:v>4.2407544859507203E-10</c:v>
                </c:pt>
                <c:pt idx="3182">
                  <c:v>4.2387836906830053E-10</c:v>
                </c:pt>
                <c:pt idx="3183">
                  <c:v>4.2368143888474912E-10</c:v>
                </c:pt>
                <c:pt idx="3184">
                  <c:v>4.2348465788871842E-10</c:v>
                </c:pt>
                <c:pt idx="3185">
                  <c:v>4.2328802592471357E-10</c:v>
                </c:pt>
                <c:pt idx="3186">
                  <c:v>4.2309154283744531E-10</c:v>
                </c:pt>
                <c:pt idx="3187">
                  <c:v>4.2289520847182866E-10</c:v>
                </c:pt>
                <c:pt idx="3188">
                  <c:v>4.2269902267298305E-10</c:v>
                </c:pt>
                <c:pt idx="3189">
                  <c:v>4.2250298528623179E-10</c:v>
                </c:pt>
                <c:pt idx="3190">
                  <c:v>4.223070961571018E-10</c:v>
                </c:pt>
                <c:pt idx="3191">
                  <c:v>4.221113551313236E-10</c:v>
                </c:pt>
                <c:pt idx="3192">
                  <c:v>4.2191576205483111E-10</c:v>
                </c:pt>
                <c:pt idx="3193">
                  <c:v>4.2172031677376012E-10</c:v>
                </c:pt>
                <c:pt idx="3194">
                  <c:v>4.2152501913444951E-10</c:v>
                </c:pt>
                <c:pt idx="3195">
                  <c:v>4.2132986898343951E-10</c:v>
                </c:pt>
                <c:pt idx="3196">
                  <c:v>4.2113486616747319E-10</c:v>
                </c:pt>
                <c:pt idx="3197">
                  <c:v>4.2094001053349369E-10</c:v>
                </c:pt>
                <c:pt idx="3198">
                  <c:v>4.2074530192864674E-10</c:v>
                </c:pt>
                <c:pt idx="3199">
                  <c:v>4.2055074020027764E-10</c:v>
                </c:pt>
                <c:pt idx="3200">
                  <c:v>4.2035632519593272E-10</c:v>
                </c:pt>
                <c:pt idx="3201">
                  <c:v>4.2016205676335864E-10</c:v>
                </c:pt>
                <c:pt idx="3202">
                  <c:v>4.199679347505016E-10</c:v>
                </c:pt>
                <c:pt idx="3203">
                  <c:v>4.1977395900550743E-10</c:v>
                </c:pt>
                <c:pt idx="3204">
                  <c:v>4.1958012937672072E-10</c:v>
                </c:pt>
                <c:pt idx="3205">
                  <c:v>4.1938644571268617E-10</c:v>
                </c:pt>
                <c:pt idx="3206">
                  <c:v>4.1919290786214603E-10</c:v>
                </c:pt>
                <c:pt idx="3207">
                  <c:v>4.1899951567404121E-10</c:v>
                </c:pt>
                <c:pt idx="3208">
                  <c:v>4.1880626899751025E-10</c:v>
                </c:pt>
                <c:pt idx="3209">
                  <c:v>4.1861316768188969E-10</c:v>
                </c:pt>
                <c:pt idx="3210">
                  <c:v>4.1842021157671352E-10</c:v>
                </c:pt>
                <c:pt idx="3211">
                  <c:v>4.1822740053171212E-10</c:v>
                </c:pt>
                <c:pt idx="3212">
                  <c:v>4.180347343968138E-10</c:v>
                </c:pt>
                <c:pt idx="3213">
                  <c:v>4.178422130221418E-10</c:v>
                </c:pt>
                <c:pt idx="3214">
                  <c:v>4.1764983625801643E-10</c:v>
                </c:pt>
                <c:pt idx="3215">
                  <c:v>4.1745760395495382E-10</c:v>
                </c:pt>
                <c:pt idx="3216">
                  <c:v>4.1726551596366508E-10</c:v>
                </c:pt>
                <c:pt idx="3217">
                  <c:v>4.1707357213505663E-10</c:v>
                </c:pt>
                <c:pt idx="3218">
                  <c:v>4.1688177232023028E-10</c:v>
                </c:pt>
                <c:pt idx="3219">
                  <c:v>4.1669011637048171E-10</c:v>
                </c:pt>
                <c:pt idx="3220">
                  <c:v>4.1649860413730128E-10</c:v>
                </c:pt>
                <c:pt idx="3221">
                  <c:v>4.1630723547237294E-10</c:v>
                </c:pt>
                <c:pt idx="3222">
                  <c:v>4.1611601022757477E-10</c:v>
                </c:pt>
                <c:pt idx="3223">
                  <c:v>4.1592492825497801E-10</c:v>
                </c:pt>
                <c:pt idx="3224">
                  <c:v>4.1573398940684694E-10</c:v>
                </c:pt>
                <c:pt idx="3225">
                  <c:v>4.1554319353563804E-10</c:v>
                </c:pt>
                <c:pt idx="3226">
                  <c:v>4.1535254049400148E-10</c:v>
                </c:pt>
                <c:pt idx="3227">
                  <c:v>4.1516203013477831E-10</c:v>
                </c:pt>
                <c:pt idx="3228">
                  <c:v>4.1497166231100218E-10</c:v>
                </c:pt>
                <c:pt idx="3229">
                  <c:v>4.1478143687589784E-10</c:v>
                </c:pt>
                <c:pt idx="3230">
                  <c:v>4.145913536828815E-10</c:v>
                </c:pt>
                <c:pt idx="3231">
                  <c:v>4.1440141258556028E-10</c:v>
                </c:pt>
                <c:pt idx="3232">
                  <c:v>4.1421161343773202E-10</c:v>
                </c:pt>
                <c:pt idx="3233">
                  <c:v>4.1402195609338461E-10</c:v>
                </c:pt>
                <c:pt idx="3234">
                  <c:v>4.1383244040669645E-10</c:v>
                </c:pt>
                <c:pt idx="3235">
                  <c:v>4.136430662320351E-10</c:v>
                </c:pt>
                <c:pt idx="3236">
                  <c:v>4.1345383342395802E-10</c:v>
                </c:pt>
                <c:pt idx="3237">
                  <c:v>4.1326474183721162E-10</c:v>
                </c:pt>
                <c:pt idx="3238">
                  <c:v>4.1307579132673152E-10</c:v>
                </c:pt>
                <c:pt idx="3239">
                  <c:v>4.1288698174764088E-10</c:v>
                </c:pt>
                <c:pt idx="3240">
                  <c:v>4.1269831295525251E-10</c:v>
                </c:pt>
                <c:pt idx="3241">
                  <c:v>4.1250978480506623E-10</c:v>
                </c:pt>
                <c:pt idx="3242">
                  <c:v>4.1232139715276979E-10</c:v>
                </c:pt>
                <c:pt idx="3243">
                  <c:v>4.1213314985423844E-10</c:v>
                </c:pt>
                <c:pt idx="3244">
                  <c:v>4.1194504276553418E-10</c:v>
                </c:pt>
                <c:pt idx="3245">
                  <c:v>4.1175707574290645E-10</c:v>
                </c:pt>
                <c:pt idx="3246">
                  <c:v>4.1156924864279051E-10</c:v>
                </c:pt>
                <c:pt idx="3247">
                  <c:v>4.1138156132180815E-10</c:v>
                </c:pt>
                <c:pt idx="3248">
                  <c:v>4.1119401363676737E-10</c:v>
                </c:pt>
                <c:pt idx="3249">
                  <c:v>4.1100660544466105E-10</c:v>
                </c:pt>
                <c:pt idx="3250">
                  <c:v>4.1081933660266809E-10</c:v>
                </c:pt>
                <c:pt idx="3251">
                  <c:v>4.106322069681522E-10</c:v>
                </c:pt>
                <c:pt idx="3252">
                  <c:v>4.1044521639866191E-10</c:v>
                </c:pt>
                <c:pt idx="3253">
                  <c:v>4.1025836475192992E-10</c:v>
                </c:pt>
                <c:pt idx="3254">
                  <c:v>4.10071651885874E-10</c:v>
                </c:pt>
                <c:pt idx="3255">
                  <c:v>4.0988507765859452E-10</c:v>
                </c:pt>
                <c:pt idx="3256">
                  <c:v>4.0969864192837657E-10</c:v>
                </c:pt>
                <c:pt idx="3257">
                  <c:v>4.0951234455368821E-10</c:v>
                </c:pt>
                <c:pt idx="3258">
                  <c:v>4.0932618539318028E-10</c:v>
                </c:pt>
                <c:pt idx="3259">
                  <c:v>4.0914016430568662E-10</c:v>
                </c:pt>
                <c:pt idx="3260">
                  <c:v>4.0895428115022381E-10</c:v>
                </c:pt>
                <c:pt idx="3261">
                  <c:v>4.0876853578599013E-10</c:v>
                </c:pt>
                <c:pt idx="3262">
                  <c:v>4.0858292807236598E-10</c:v>
                </c:pt>
                <c:pt idx="3263">
                  <c:v>4.0839745786891335E-10</c:v>
                </c:pt>
                <c:pt idx="3264">
                  <c:v>4.0821212503537617E-10</c:v>
                </c:pt>
                <c:pt idx="3265">
                  <c:v>4.0802692943167823E-10</c:v>
                </c:pt>
                <c:pt idx="3266">
                  <c:v>4.0784187091792508E-10</c:v>
                </c:pt>
                <c:pt idx="3267">
                  <c:v>4.0765694935440252E-10</c:v>
                </c:pt>
                <c:pt idx="3268">
                  <c:v>4.0747216460157643E-10</c:v>
                </c:pt>
                <c:pt idx="3269">
                  <c:v>4.0728751652009264E-10</c:v>
                </c:pt>
                <c:pt idx="3270">
                  <c:v>4.0710300497077681E-10</c:v>
                </c:pt>
                <c:pt idx="3271">
                  <c:v>4.0691862981463371E-10</c:v>
                </c:pt>
                <c:pt idx="3272">
                  <c:v>4.0673439091284816E-10</c:v>
                </c:pt>
                <c:pt idx="3273">
                  <c:v>4.0655028812678209E-10</c:v>
                </c:pt>
                <c:pt idx="3274">
                  <c:v>4.0636632131797738E-10</c:v>
                </c:pt>
                <c:pt idx="3275">
                  <c:v>4.0618249034815377E-10</c:v>
                </c:pt>
                <c:pt idx="3276">
                  <c:v>4.0599879507920906E-10</c:v>
                </c:pt>
                <c:pt idx="3277">
                  <c:v>4.058152353732188E-10</c:v>
                </c:pt>
                <c:pt idx="3278">
                  <c:v>4.0563181109243559E-10</c:v>
                </c:pt>
                <c:pt idx="3279">
                  <c:v>4.0544852209928948E-10</c:v>
                </c:pt>
                <c:pt idx="3280">
                  <c:v>4.0526536825638763E-10</c:v>
                </c:pt>
                <c:pt idx="3281">
                  <c:v>4.0508234942651375E-10</c:v>
                </c:pt>
                <c:pt idx="3282">
                  <c:v>4.0489946547262765E-10</c:v>
                </c:pt>
                <c:pt idx="3283">
                  <c:v>4.0471671625786546E-10</c:v>
                </c:pt>
                <c:pt idx="3284">
                  <c:v>4.0453410164553858E-10</c:v>
                </c:pt>
                <c:pt idx="3285">
                  <c:v>4.0435162149913513E-10</c:v>
                </c:pt>
                <c:pt idx="3286">
                  <c:v>4.0416927568231734E-10</c:v>
                </c:pt>
                <c:pt idx="3287">
                  <c:v>4.0398706405892284E-10</c:v>
                </c:pt>
                <c:pt idx="3288">
                  <c:v>4.0380498649296404E-10</c:v>
                </c:pt>
                <c:pt idx="3289">
                  <c:v>4.0362304284862779E-10</c:v>
                </c:pt>
                <c:pt idx="3290">
                  <c:v>4.0344123299027498E-10</c:v>
                </c:pt>
                <c:pt idx="3291">
                  <c:v>4.0325955678244078E-10</c:v>
                </c:pt>
                <c:pt idx="3292">
                  <c:v>4.0307801408983359E-10</c:v>
                </c:pt>
                <c:pt idx="3293">
                  <c:v>4.0289660477733523E-10</c:v>
                </c:pt>
                <c:pt idx="3294">
                  <c:v>4.0271532871000135E-10</c:v>
                </c:pt>
                <c:pt idx="3295">
                  <c:v>4.0253418575305911E-10</c:v>
                </c:pt>
                <c:pt idx="3296">
                  <c:v>4.0235317577190917E-10</c:v>
                </c:pt>
                <c:pt idx="3297">
                  <c:v>4.0217229863212469E-10</c:v>
                </c:pt>
                <c:pt idx="3298">
                  <c:v>4.0199155419945039E-10</c:v>
                </c:pt>
                <c:pt idx="3299">
                  <c:v>4.0181094233980256E-10</c:v>
                </c:pt>
                <c:pt idx="3300">
                  <c:v>4.0163046291926991E-10</c:v>
                </c:pt>
                <c:pt idx="3301">
                  <c:v>4.0145011580411141E-10</c:v>
                </c:pt>
                <c:pt idx="3302">
                  <c:v>4.0126990086075765E-10</c:v>
                </c:pt>
                <c:pt idx="3303">
                  <c:v>4.0108981795580968E-10</c:v>
                </c:pt>
                <c:pt idx="3304">
                  <c:v>4.0090986695603899E-10</c:v>
                </c:pt>
                <c:pt idx="3305">
                  <c:v>4.0073004772838785E-10</c:v>
                </c:pt>
                <c:pt idx="3306">
                  <c:v>4.0055036013996742E-10</c:v>
                </c:pt>
                <c:pt idx="3307">
                  <c:v>4.0037080405805925E-10</c:v>
                </c:pt>
                <c:pt idx="3308">
                  <c:v>4.0019137935011453E-10</c:v>
                </c:pt>
                <c:pt idx="3309">
                  <c:v>4.0001208588375277E-10</c:v>
                </c:pt>
                <c:pt idx="3310">
                  <c:v>3.9983292352676306E-10</c:v>
                </c:pt>
                <c:pt idx="3311">
                  <c:v>3.9965389214710302E-10</c:v>
                </c:pt>
                <c:pt idx="3312">
                  <c:v>3.9947499161289861E-10</c:v>
                </c:pt>
                <c:pt idx="3313">
                  <c:v>3.9929622179244359E-10</c:v>
                </c:pt>
                <c:pt idx="3314">
                  <c:v>3.9911758255420018E-10</c:v>
                </c:pt>
                <c:pt idx="3315">
                  <c:v>3.9893907376679761E-10</c:v>
                </c:pt>
                <c:pt idx="3316">
                  <c:v>3.98760695299033E-10</c:v>
                </c:pt>
                <c:pt idx="3317">
                  <c:v>3.9858244701987012E-10</c:v>
                </c:pt>
                <c:pt idx="3318">
                  <c:v>3.9840432879843981E-10</c:v>
                </c:pt>
                <c:pt idx="3319">
                  <c:v>3.9822634050403931E-10</c:v>
                </c:pt>
                <c:pt idx="3320">
                  <c:v>3.9804848200613274E-10</c:v>
                </c:pt>
                <c:pt idx="3321">
                  <c:v>3.9787075317434921E-10</c:v>
                </c:pt>
                <c:pt idx="3322">
                  <c:v>3.9769315387848515E-10</c:v>
                </c:pt>
                <c:pt idx="3323">
                  <c:v>3.975156839885009E-10</c:v>
                </c:pt>
                <c:pt idx="3324">
                  <c:v>3.9733834337452342E-10</c:v>
                </c:pt>
                <c:pt idx="3325">
                  <c:v>3.971611319068436E-10</c:v>
                </c:pt>
                <c:pt idx="3326">
                  <c:v>3.9698404945591875E-10</c:v>
                </c:pt>
                <c:pt idx="3327">
                  <c:v>3.9680709589236904E-10</c:v>
                </c:pt>
                <c:pt idx="3328">
                  <c:v>3.9663027108698002E-10</c:v>
                </c:pt>
                <c:pt idx="3329">
                  <c:v>3.9645357491070049E-10</c:v>
                </c:pt>
                <c:pt idx="3330">
                  <c:v>3.9627700723464388E-10</c:v>
                </c:pt>
                <c:pt idx="3331">
                  <c:v>3.9610056793008631E-10</c:v>
                </c:pt>
                <c:pt idx="3332">
                  <c:v>3.9592425686846839E-10</c:v>
                </c:pt>
                <c:pt idx="3333">
                  <c:v>3.9574807392139247E-10</c:v>
                </c:pt>
                <c:pt idx="3334">
                  <c:v>3.9557201896062426E-10</c:v>
                </c:pt>
                <c:pt idx="3335">
                  <c:v>3.953960918580923E-10</c:v>
                </c:pt>
                <c:pt idx="3336">
                  <c:v>3.9522029248588692E-10</c:v>
                </c:pt>
                <c:pt idx="3337">
                  <c:v>3.9504462071626078E-10</c:v>
                </c:pt>
                <c:pt idx="3338">
                  <c:v>3.948690764216286E-10</c:v>
                </c:pt>
                <c:pt idx="3339">
                  <c:v>3.9469365947456622E-10</c:v>
                </c:pt>
                <c:pt idx="3340">
                  <c:v>3.9451836974781111E-10</c:v>
                </c:pt>
                <c:pt idx="3341">
                  <c:v>3.9434320711426125E-10</c:v>
                </c:pt>
                <c:pt idx="3342">
                  <c:v>3.9416817144697635E-10</c:v>
                </c:pt>
                <c:pt idx="3343">
                  <c:v>3.939932626191758E-10</c:v>
                </c:pt>
                <c:pt idx="3344">
                  <c:v>3.9381848050424009E-10</c:v>
                </c:pt>
                <c:pt idx="3345">
                  <c:v>3.9364382497570909E-10</c:v>
                </c:pt>
                <c:pt idx="3346">
                  <c:v>3.9346929590728313E-10</c:v>
                </c:pt>
                <c:pt idx="3347">
                  <c:v>3.9329489317282222E-10</c:v>
                </c:pt>
                <c:pt idx="3348">
                  <c:v>3.9312061664634464E-10</c:v>
                </c:pt>
                <c:pt idx="3349">
                  <c:v>3.9294646620202887E-10</c:v>
                </c:pt>
                <c:pt idx="3350">
                  <c:v>3.9277244171421223E-10</c:v>
                </c:pt>
                <c:pt idx="3351">
                  <c:v>3.9259854305739022E-10</c:v>
                </c:pt>
                <c:pt idx="3352">
                  <c:v>3.9242477010621653E-10</c:v>
                </c:pt>
                <c:pt idx="3353">
                  <c:v>3.9225112273550416E-10</c:v>
                </c:pt>
                <c:pt idx="3354">
                  <c:v>3.9207760082022238E-10</c:v>
                </c:pt>
                <c:pt idx="3355">
                  <c:v>3.9190420423549965E-10</c:v>
                </c:pt>
                <c:pt idx="3356">
                  <c:v>3.917309328566211E-10</c:v>
                </c:pt>
                <c:pt idx="3357">
                  <c:v>3.9155778655902866E-10</c:v>
                </c:pt>
                <c:pt idx="3358">
                  <c:v>3.9138476521832251E-10</c:v>
                </c:pt>
                <c:pt idx="3359">
                  <c:v>3.9121186871025817E-10</c:v>
                </c:pt>
                <c:pt idx="3360">
                  <c:v>3.9103909691074868E-10</c:v>
                </c:pt>
                <c:pt idx="3361">
                  <c:v>3.9086644969586241E-10</c:v>
                </c:pt>
                <c:pt idx="3362">
                  <c:v>3.9069392694182446E-10</c:v>
                </c:pt>
                <c:pt idx="3363">
                  <c:v>3.9052152852501563E-10</c:v>
                </c:pt>
                <c:pt idx="3364">
                  <c:v>3.9034925432197142E-10</c:v>
                </c:pt>
                <c:pt idx="3365">
                  <c:v>3.9017710420938415E-10</c:v>
                </c:pt>
                <c:pt idx="3366">
                  <c:v>3.9000507806409987E-10</c:v>
                </c:pt>
                <c:pt idx="3367">
                  <c:v>3.8983317576311999E-10</c:v>
                </c:pt>
                <c:pt idx="3368">
                  <c:v>3.8966139718360031E-10</c:v>
                </c:pt>
                <c:pt idx="3369">
                  <c:v>3.8948974220285124E-10</c:v>
                </c:pt>
                <c:pt idx="3370">
                  <c:v>3.8931821069833725E-10</c:v>
                </c:pt>
                <c:pt idx="3371">
                  <c:v>3.8914680254767649E-10</c:v>
                </c:pt>
                <c:pt idx="3372">
                  <c:v>3.8897551762864108E-10</c:v>
                </c:pt>
                <c:pt idx="3373">
                  <c:v>3.888043558191566E-10</c:v>
                </c:pt>
                <c:pt idx="3374">
                  <c:v>3.8863331699730143E-10</c:v>
                </c:pt>
                <c:pt idx="3375">
                  <c:v>3.8846240104130708E-10</c:v>
                </c:pt>
                <c:pt idx="3376">
                  <c:v>3.88291607829558E-10</c:v>
                </c:pt>
                <c:pt idx="3377">
                  <c:v>3.8812093724059062E-10</c:v>
                </c:pt>
                <c:pt idx="3378">
                  <c:v>3.8795038915309467E-10</c:v>
                </c:pt>
                <c:pt idx="3379">
                  <c:v>3.8777996344591093E-10</c:v>
                </c:pt>
                <c:pt idx="3380">
                  <c:v>3.876096599980323E-10</c:v>
                </c:pt>
                <c:pt idx="3381">
                  <c:v>3.8743947868860318E-10</c:v>
                </c:pt>
                <c:pt idx="3382">
                  <c:v>3.8726941939691952E-10</c:v>
                </c:pt>
                <c:pt idx="3383">
                  <c:v>3.8709948200242895E-10</c:v>
                </c:pt>
                <c:pt idx="3384">
                  <c:v>3.8692966638472825E-10</c:v>
                </c:pt>
                <c:pt idx="3385">
                  <c:v>3.8675997242356654E-10</c:v>
                </c:pt>
                <c:pt idx="3386">
                  <c:v>3.8659039999884322E-10</c:v>
                </c:pt>
                <c:pt idx="3387">
                  <c:v>3.8642094899060689E-10</c:v>
                </c:pt>
                <c:pt idx="3388">
                  <c:v>3.86251619279057E-10</c:v>
                </c:pt>
                <c:pt idx="3389">
                  <c:v>3.8608241074454274E-10</c:v>
                </c:pt>
                <c:pt idx="3390">
                  <c:v>3.8591332326756248E-10</c:v>
                </c:pt>
                <c:pt idx="3391">
                  <c:v>3.8574435672876397E-10</c:v>
                </c:pt>
                <c:pt idx="3392">
                  <c:v>3.8557551100894438E-10</c:v>
                </c:pt>
                <c:pt idx="3393">
                  <c:v>3.8540678598904953E-10</c:v>
                </c:pt>
                <c:pt idx="3394">
                  <c:v>3.852381815501734E-10</c:v>
                </c:pt>
                <c:pt idx="3395">
                  <c:v>3.850696975735592E-10</c:v>
                </c:pt>
                <c:pt idx="3396">
                  <c:v>3.8490133394059829E-10</c:v>
                </c:pt>
                <c:pt idx="3397">
                  <c:v>3.8473309053282926E-10</c:v>
                </c:pt>
                <c:pt idx="3398">
                  <c:v>3.8456496723193901E-10</c:v>
                </c:pt>
                <c:pt idx="3399">
                  <c:v>3.8439696391976195E-10</c:v>
                </c:pt>
                <c:pt idx="3400">
                  <c:v>3.8422908047827941E-10</c:v>
                </c:pt>
                <c:pt idx="3401">
                  <c:v>3.8406131678962054E-10</c:v>
                </c:pt>
                <c:pt idx="3402">
                  <c:v>3.8389367273606068E-10</c:v>
                </c:pt>
                <c:pt idx="3403">
                  <c:v>3.8372614820002199E-10</c:v>
                </c:pt>
                <c:pt idx="3404">
                  <c:v>3.8355874306407328E-10</c:v>
                </c:pt>
                <c:pt idx="3405">
                  <c:v>3.8339145721092926E-10</c:v>
                </c:pt>
                <c:pt idx="3406">
                  <c:v>3.8322429052345057E-10</c:v>
                </c:pt>
                <c:pt idx="3407">
                  <c:v>3.830572428846445E-10</c:v>
                </c:pt>
                <c:pt idx="3408">
                  <c:v>3.828903141776626E-10</c:v>
                </c:pt>
                <c:pt idx="3409">
                  <c:v>3.8272350428580233E-10</c:v>
                </c:pt>
                <c:pt idx="3410">
                  <c:v>3.8255681309250662E-10</c:v>
                </c:pt>
                <c:pt idx="3411">
                  <c:v>3.8239024048136271E-10</c:v>
                </c:pt>
                <c:pt idx="3412">
                  <c:v>3.8222378633610272E-10</c:v>
                </c:pt>
                <c:pt idx="3413">
                  <c:v>3.8205745054060362E-10</c:v>
                </c:pt>
                <c:pt idx="3414">
                  <c:v>3.81891232978886E-10</c:v>
                </c:pt>
                <c:pt idx="3415">
                  <c:v>3.8172513353511476E-10</c:v>
                </c:pt>
                <c:pt idx="3416">
                  <c:v>3.815591520935988E-10</c:v>
                </c:pt>
                <c:pt idx="3417">
                  <c:v>3.8139328853879029E-10</c:v>
                </c:pt>
                <c:pt idx="3418">
                  <c:v>3.8122754275528474E-10</c:v>
                </c:pt>
                <c:pt idx="3419">
                  <c:v>3.8106191462782133E-10</c:v>
                </c:pt>
                <c:pt idx="3420">
                  <c:v>3.8089640404128176E-10</c:v>
                </c:pt>
                <c:pt idx="3421">
                  <c:v>3.8073101088069091E-10</c:v>
                </c:pt>
                <c:pt idx="3422">
                  <c:v>3.8056573503121535E-10</c:v>
                </c:pt>
                <c:pt idx="3423">
                  <c:v>3.8040057637816461E-10</c:v>
                </c:pt>
                <c:pt idx="3424">
                  <c:v>3.8023553480699052E-10</c:v>
                </c:pt>
                <c:pt idx="3425">
                  <c:v>3.8007061020328614E-10</c:v>
                </c:pt>
                <c:pt idx="3426">
                  <c:v>3.7990580245278691E-10</c:v>
                </c:pt>
                <c:pt idx="3427">
                  <c:v>3.7974111144136894E-10</c:v>
                </c:pt>
                <c:pt idx="3428">
                  <c:v>3.7957653705505032E-10</c:v>
                </c:pt>
                <c:pt idx="3429">
                  <c:v>3.7941207917999006E-10</c:v>
                </c:pt>
                <c:pt idx="3430">
                  <c:v>3.7924773770248736E-10</c:v>
                </c:pt>
                <c:pt idx="3431">
                  <c:v>3.7908351250898306E-10</c:v>
                </c:pt>
                <c:pt idx="3432">
                  <c:v>3.7891940348605765E-10</c:v>
                </c:pt>
                <c:pt idx="3433">
                  <c:v>3.7875541052043202E-10</c:v>
                </c:pt>
                <c:pt idx="3434">
                  <c:v>3.785915334989674E-10</c:v>
                </c:pt>
                <c:pt idx="3435">
                  <c:v>3.7842777230866414E-10</c:v>
                </c:pt>
                <c:pt idx="3436">
                  <c:v>3.7826412683666275E-10</c:v>
                </c:pt>
                <c:pt idx="3437">
                  <c:v>3.7810059697024282E-10</c:v>
                </c:pt>
                <c:pt idx="3438">
                  <c:v>3.7793718259682366E-10</c:v>
                </c:pt>
                <c:pt idx="3439">
                  <c:v>3.7777388360396244E-10</c:v>
                </c:pt>
                <c:pt idx="3440">
                  <c:v>3.7761069987935624E-10</c:v>
                </c:pt>
                <c:pt idx="3441">
                  <c:v>3.7744763131083959E-10</c:v>
                </c:pt>
                <c:pt idx="3442">
                  <c:v>3.7728467778638649E-10</c:v>
                </c:pt>
                <c:pt idx="3443">
                  <c:v>3.7712183919410855E-10</c:v>
                </c:pt>
                <c:pt idx="3444">
                  <c:v>3.7695911542225486E-10</c:v>
                </c:pt>
                <c:pt idx="3445">
                  <c:v>3.7679650635921313E-10</c:v>
                </c:pt>
                <c:pt idx="3446">
                  <c:v>3.7663401189350793E-10</c:v>
                </c:pt>
                <c:pt idx="3447">
                  <c:v>3.7647163191380117E-10</c:v>
                </c:pt>
                <c:pt idx="3448">
                  <c:v>3.7630936630889243E-10</c:v>
                </c:pt>
                <c:pt idx="3449">
                  <c:v>3.7614721496771751E-10</c:v>
                </c:pt>
                <c:pt idx="3450">
                  <c:v>3.7598517777934916E-10</c:v>
                </c:pt>
                <c:pt idx="3451">
                  <c:v>3.7582325463299715E-10</c:v>
                </c:pt>
                <c:pt idx="3452">
                  <c:v>3.7566144541800662E-10</c:v>
                </c:pt>
                <c:pt idx="3453">
                  <c:v>3.7549975002385994E-10</c:v>
                </c:pt>
                <c:pt idx="3454">
                  <c:v>3.7533816834017383E-10</c:v>
                </c:pt>
                <c:pt idx="3455">
                  <c:v>3.7517670025670234E-10</c:v>
                </c:pt>
                <c:pt idx="3456">
                  <c:v>3.7501534566333403E-10</c:v>
                </c:pt>
                <c:pt idx="3457">
                  <c:v>3.748541044500929E-10</c:v>
                </c:pt>
                <c:pt idx="3458">
                  <c:v>3.7469297650713806E-10</c:v>
                </c:pt>
                <c:pt idx="3459">
                  <c:v>3.7453196172476406E-10</c:v>
                </c:pt>
                <c:pt idx="3460">
                  <c:v>3.7437105999339914E-10</c:v>
                </c:pt>
                <c:pt idx="3461">
                  <c:v>3.7421027120360704E-10</c:v>
                </c:pt>
                <c:pt idx="3462">
                  <c:v>3.7404959524608522E-10</c:v>
                </c:pt>
                <c:pt idx="3463">
                  <c:v>3.7388903201166505E-10</c:v>
                </c:pt>
                <c:pt idx="3464">
                  <c:v>3.7372858139131246E-10</c:v>
                </c:pt>
                <c:pt idx="3465">
                  <c:v>3.7356824327612652E-10</c:v>
                </c:pt>
                <c:pt idx="3466">
                  <c:v>3.7340801755734012E-10</c:v>
                </c:pt>
                <c:pt idx="3467">
                  <c:v>3.7324790412631912E-10</c:v>
                </c:pt>
                <c:pt idx="3468">
                  <c:v>3.7308790287456342E-10</c:v>
                </c:pt>
                <c:pt idx="3469">
                  <c:v>3.7292801369370394E-10</c:v>
                </c:pt>
                <c:pt idx="3470">
                  <c:v>3.7276823647550652E-10</c:v>
                </c:pt>
                <c:pt idx="3471">
                  <c:v>3.7260857111186827E-10</c:v>
                </c:pt>
                <c:pt idx="3472">
                  <c:v>3.724490174948186E-10</c:v>
                </c:pt>
                <c:pt idx="3473">
                  <c:v>3.7228957551651953E-10</c:v>
                </c:pt>
                <c:pt idx="3474">
                  <c:v>3.7213024506926468E-10</c:v>
                </c:pt>
                <c:pt idx="3475">
                  <c:v>3.7197102604547955E-10</c:v>
                </c:pt>
                <c:pt idx="3476">
                  <c:v>3.7181191833772121E-10</c:v>
                </c:pt>
                <c:pt idx="3477">
                  <c:v>3.7165292183867783E-10</c:v>
                </c:pt>
                <c:pt idx="3478">
                  <c:v>3.7149403644116939E-10</c:v>
                </c:pt>
                <c:pt idx="3479">
                  <c:v>3.7133526203814585E-10</c:v>
                </c:pt>
                <c:pt idx="3480">
                  <c:v>3.7117659852268904E-10</c:v>
                </c:pt>
                <c:pt idx="3481">
                  <c:v>3.710180457880101E-10</c:v>
                </c:pt>
                <c:pt idx="3482">
                  <c:v>3.7085960372745221E-10</c:v>
                </c:pt>
                <c:pt idx="3483">
                  <c:v>3.7070127223448692E-10</c:v>
                </c:pt>
                <c:pt idx="3484">
                  <c:v>3.7054305120271703E-10</c:v>
                </c:pt>
                <c:pt idx="3485">
                  <c:v>3.703849405258747E-10</c:v>
                </c:pt>
                <c:pt idx="3486">
                  <c:v>3.7022694009782237E-10</c:v>
                </c:pt>
                <c:pt idx="3487">
                  <c:v>3.7006904981255043E-10</c:v>
                </c:pt>
                <c:pt idx="3488">
                  <c:v>3.6991126956418003E-10</c:v>
                </c:pt>
                <c:pt idx="3489">
                  <c:v>3.6975359924696062E-10</c:v>
                </c:pt>
                <c:pt idx="3490">
                  <c:v>3.6959603875527049E-10</c:v>
                </c:pt>
                <c:pt idx="3491">
                  <c:v>3.6943858798361718E-10</c:v>
                </c:pt>
                <c:pt idx="3492">
                  <c:v>3.6928124682663596E-10</c:v>
                </c:pt>
                <c:pt idx="3493">
                  <c:v>3.6912401517909077E-10</c:v>
                </c:pt>
                <c:pt idx="3494">
                  <c:v>3.689668929358737E-10</c:v>
                </c:pt>
                <c:pt idx="3495">
                  <c:v>3.6880987999200481E-10</c:v>
                </c:pt>
                <c:pt idx="3496">
                  <c:v>3.6865297624263169E-10</c:v>
                </c:pt>
                <c:pt idx="3497">
                  <c:v>3.6849618158302947E-10</c:v>
                </c:pt>
                <c:pt idx="3498">
                  <c:v>3.6833949590860069E-10</c:v>
                </c:pt>
                <c:pt idx="3499">
                  <c:v>3.6818291911487528E-10</c:v>
                </c:pt>
                <c:pt idx="3500">
                  <c:v>3.6802645109750988E-10</c:v>
                </c:pt>
                <c:pt idx="3501">
                  <c:v>3.6787009175228781E-10</c:v>
                </c:pt>
                <c:pt idx="3502">
                  <c:v>3.6771384097511944E-10</c:v>
                </c:pt>
                <c:pt idx="3503">
                  <c:v>3.6755769866204132E-10</c:v>
                </c:pt>
                <c:pt idx="3504">
                  <c:v>3.6740166470921625E-10</c:v>
                </c:pt>
                <c:pt idx="3505">
                  <c:v>3.6724573901293302E-10</c:v>
                </c:pt>
                <c:pt idx="3506">
                  <c:v>3.6708992146960633E-10</c:v>
                </c:pt>
                <c:pt idx="3507">
                  <c:v>3.669342119757765E-10</c:v>
                </c:pt>
                <c:pt idx="3508">
                  <c:v>3.6677861042810982E-10</c:v>
                </c:pt>
                <c:pt idx="3509">
                  <c:v>3.6662311672339725E-10</c:v>
                </c:pt>
                <c:pt idx="3510">
                  <c:v>3.6646773075855528E-10</c:v>
                </c:pt>
                <c:pt idx="3511">
                  <c:v>3.6631245243062521E-10</c:v>
                </c:pt>
                <c:pt idx="3512">
                  <c:v>3.6615728163677277E-10</c:v>
                </c:pt>
                <c:pt idx="3513">
                  <c:v>3.6600221827428927E-10</c:v>
                </c:pt>
                <c:pt idx="3514">
                  <c:v>3.6584726224058963E-10</c:v>
                </c:pt>
                <c:pt idx="3515">
                  <c:v>3.6569241343321302E-10</c:v>
                </c:pt>
                <c:pt idx="3516">
                  <c:v>3.6553767174982285E-10</c:v>
                </c:pt>
                <c:pt idx="3517">
                  <c:v>3.653830370882064E-10</c:v>
                </c:pt>
                <c:pt idx="3518">
                  <c:v>3.6522850934627458E-10</c:v>
                </c:pt>
                <c:pt idx="3519">
                  <c:v>3.6507408842206187E-10</c:v>
                </c:pt>
                <c:pt idx="3520">
                  <c:v>3.6491977421372584E-10</c:v>
                </c:pt>
                <c:pt idx="3521">
                  <c:v>3.6476556661954754E-10</c:v>
                </c:pt>
                <c:pt idx="3522">
                  <c:v>3.6461146553793071E-10</c:v>
                </c:pt>
                <c:pt idx="3523">
                  <c:v>3.6445747086740196E-10</c:v>
                </c:pt>
                <c:pt idx="3524">
                  <c:v>3.6430358250661058E-10</c:v>
                </c:pt>
                <c:pt idx="3525">
                  <c:v>3.6414980035432821E-10</c:v>
                </c:pt>
                <c:pt idx="3526">
                  <c:v>3.6399612430944893E-10</c:v>
                </c:pt>
                <c:pt idx="3527">
                  <c:v>3.6384255427098837E-10</c:v>
                </c:pt>
                <c:pt idx="3528">
                  <c:v>3.6368909013808456E-10</c:v>
                </c:pt>
                <c:pt idx="3529">
                  <c:v>3.6353573180999714E-10</c:v>
                </c:pt>
                <c:pt idx="3530">
                  <c:v>3.6338247918610719E-10</c:v>
                </c:pt>
                <c:pt idx="3531">
                  <c:v>3.6322933216591728E-10</c:v>
                </c:pt>
                <c:pt idx="3532">
                  <c:v>3.630762906490508E-10</c:v>
                </c:pt>
                <c:pt idx="3533">
                  <c:v>3.6292335453525253E-10</c:v>
                </c:pt>
                <c:pt idx="3534">
                  <c:v>3.6277052372438843E-10</c:v>
                </c:pt>
                <c:pt idx="3535">
                  <c:v>3.6261779811644404E-10</c:v>
                </c:pt>
                <c:pt idx="3536">
                  <c:v>3.6246517761152619E-10</c:v>
                </c:pt>
                <c:pt idx="3537">
                  <c:v>3.6231266210986164E-10</c:v>
                </c:pt>
                <c:pt idx="3538">
                  <c:v>3.6216025151179799E-10</c:v>
                </c:pt>
                <c:pt idx="3539">
                  <c:v>3.6200794571780187E-10</c:v>
                </c:pt>
                <c:pt idx="3540">
                  <c:v>3.6185574462846024E-10</c:v>
                </c:pt>
                <c:pt idx="3541">
                  <c:v>3.6170364814447954E-10</c:v>
                </c:pt>
                <c:pt idx="3542">
                  <c:v>3.615516561666852E-10</c:v>
                </c:pt>
                <c:pt idx="3543">
                  <c:v>3.613997685960227E-10</c:v>
                </c:pt>
                <c:pt idx="3544">
                  <c:v>3.6124798533355654E-10</c:v>
                </c:pt>
                <c:pt idx="3545">
                  <c:v>3.6109630628046939E-10</c:v>
                </c:pt>
                <c:pt idx="3546">
                  <c:v>3.6094473133806331E-10</c:v>
                </c:pt>
                <c:pt idx="3547">
                  <c:v>3.6079326040775868E-10</c:v>
                </c:pt>
                <c:pt idx="3548">
                  <c:v>3.6064189339109434E-10</c:v>
                </c:pt>
                <c:pt idx="3549">
                  <c:v>3.6049063018972734E-10</c:v>
                </c:pt>
                <c:pt idx="3550">
                  <c:v>3.603394707054329E-10</c:v>
                </c:pt>
                <c:pt idx="3551">
                  <c:v>3.6018841484010386E-10</c:v>
                </c:pt>
                <c:pt idx="3552">
                  <c:v>3.6003746249575134E-10</c:v>
                </c:pt>
                <c:pt idx="3553">
                  <c:v>3.59886613574503E-10</c:v>
                </c:pt>
                <c:pt idx="3554">
                  <c:v>3.5973586797860514E-10</c:v>
                </c:pt>
                <c:pt idx="3555">
                  <c:v>3.5958522561042013E-10</c:v>
                </c:pt>
                <c:pt idx="3556">
                  <c:v>3.5943468637242804E-10</c:v>
                </c:pt>
                <c:pt idx="3557">
                  <c:v>3.5928425016722566E-10</c:v>
                </c:pt>
                <c:pt idx="3558">
                  <c:v>3.5913391689752621E-10</c:v>
                </c:pt>
                <c:pt idx="3559">
                  <c:v>3.5898368646616017E-10</c:v>
                </c:pt>
                <c:pt idx="3560">
                  <c:v>3.5883355877607351E-10</c:v>
                </c:pt>
                <c:pt idx="3561">
                  <c:v>3.5868353373032866E-10</c:v>
                </c:pt>
                <c:pt idx="3562">
                  <c:v>3.5853361123210466E-10</c:v>
                </c:pt>
                <c:pt idx="3563">
                  <c:v>3.583837911846954E-10</c:v>
                </c:pt>
                <c:pt idx="3564">
                  <c:v>3.5823407349151116E-10</c:v>
                </c:pt>
                <c:pt idx="3565">
                  <c:v>3.5808445805607798E-10</c:v>
                </c:pt>
                <c:pt idx="3566">
                  <c:v>3.5793494478203634E-10</c:v>
                </c:pt>
                <c:pt idx="3567">
                  <c:v>3.5778553357314263E-10</c:v>
                </c:pt>
                <c:pt idx="3568">
                  <c:v>3.5763622433326824E-10</c:v>
                </c:pt>
                <c:pt idx="3569">
                  <c:v>3.5748701696639863E-10</c:v>
                </c:pt>
                <c:pt idx="3570">
                  <c:v>3.573379113766352E-10</c:v>
                </c:pt>
                <c:pt idx="3571">
                  <c:v>3.5718890746819297E-10</c:v>
                </c:pt>
                <c:pt idx="3572">
                  <c:v>3.5704000514540182E-10</c:v>
                </c:pt>
                <c:pt idx="3573">
                  <c:v>3.5689120431270508E-10</c:v>
                </c:pt>
                <c:pt idx="3574">
                  <c:v>3.5674250487466104E-10</c:v>
                </c:pt>
                <c:pt idx="3575">
                  <c:v>3.5659390673594158E-10</c:v>
                </c:pt>
                <c:pt idx="3576">
                  <c:v>3.5644540980133171E-10</c:v>
                </c:pt>
                <c:pt idx="3577">
                  <c:v>3.5629701397573077E-10</c:v>
                </c:pt>
                <c:pt idx="3578">
                  <c:v>3.5614871916415109E-10</c:v>
                </c:pt>
                <c:pt idx="3579">
                  <c:v>3.5600052527171815E-10</c:v>
                </c:pt>
                <c:pt idx="3580">
                  <c:v>3.5585243220367071E-10</c:v>
                </c:pt>
                <c:pt idx="3581">
                  <c:v>3.5570443986536012E-10</c:v>
                </c:pt>
                <c:pt idx="3582">
                  <c:v>3.5555654816225092E-10</c:v>
                </c:pt>
                <c:pt idx="3583">
                  <c:v>3.5540875699991975E-10</c:v>
                </c:pt>
                <c:pt idx="3584">
                  <c:v>3.5526106628405595E-10</c:v>
                </c:pt>
                <c:pt idx="3585">
                  <c:v>3.5511347592046104E-10</c:v>
                </c:pt>
                <c:pt idx="3586">
                  <c:v>3.5496598581504837E-10</c:v>
                </c:pt>
                <c:pt idx="3587">
                  <c:v>3.5481859587384354E-10</c:v>
                </c:pt>
                <c:pt idx="3588">
                  <c:v>3.5467130600298389E-10</c:v>
                </c:pt>
                <c:pt idx="3589">
                  <c:v>3.5452411610871806E-10</c:v>
                </c:pt>
                <c:pt idx="3590">
                  <c:v>3.5437702609740662E-10</c:v>
                </c:pt>
                <c:pt idx="3591">
                  <c:v>3.5423003587552092E-10</c:v>
                </c:pt>
                <c:pt idx="3592">
                  <c:v>3.5408314534964359E-10</c:v>
                </c:pt>
                <c:pt idx="3593">
                  <c:v>3.539363544264686E-10</c:v>
                </c:pt>
                <c:pt idx="3594">
                  <c:v>3.5378966301280015E-10</c:v>
                </c:pt>
                <c:pt idx="3595">
                  <c:v>3.5364307101555348E-10</c:v>
                </c:pt>
                <c:pt idx="3596">
                  <c:v>3.5349657834175375E-10</c:v>
                </c:pt>
                <c:pt idx="3597">
                  <c:v>3.5335018489853722E-10</c:v>
                </c:pt>
                <c:pt idx="3598">
                  <c:v>3.5320389059315011E-10</c:v>
                </c:pt>
                <c:pt idx="3599">
                  <c:v>3.5305769533294825E-10</c:v>
                </c:pt>
                <c:pt idx="3600">
                  <c:v>3.5291159902539783E-10</c:v>
                </c:pt>
                <c:pt idx="3601">
                  <c:v>3.5276560157807424E-10</c:v>
                </c:pt>
                <c:pt idx="3602">
                  <c:v>3.5261970289866278E-10</c:v>
                </c:pt>
                <c:pt idx="3603">
                  <c:v>3.5247390289495784E-10</c:v>
                </c:pt>
                <c:pt idx="3604">
                  <c:v>3.5232820147486335E-10</c:v>
                </c:pt>
                <c:pt idx="3605">
                  <c:v>3.5218259854639217E-10</c:v>
                </c:pt>
                <c:pt idx="3606">
                  <c:v>3.520370940176662E-10</c:v>
                </c:pt>
                <c:pt idx="3607">
                  <c:v>3.5189168779691579E-10</c:v>
                </c:pt>
                <c:pt idx="3608">
                  <c:v>3.5174637979248019E-10</c:v>
                </c:pt>
                <c:pt idx="3609">
                  <c:v>3.5160116991280673E-10</c:v>
                </c:pt>
                <c:pt idx="3610">
                  <c:v>3.5145605806645179E-10</c:v>
                </c:pt>
                <c:pt idx="3611">
                  <c:v>3.5131104416207897E-10</c:v>
                </c:pt>
                <c:pt idx="3612">
                  <c:v>3.5116612810846026E-10</c:v>
                </c:pt>
                <c:pt idx="3613">
                  <c:v>3.5102130981447584E-10</c:v>
                </c:pt>
                <c:pt idx="3614">
                  <c:v>3.5087658918911292E-10</c:v>
                </c:pt>
                <c:pt idx="3615">
                  <c:v>3.5073196614146675E-10</c:v>
                </c:pt>
                <c:pt idx="3616">
                  <c:v>3.5058744058073941E-10</c:v>
                </c:pt>
                <c:pt idx="3617">
                  <c:v>3.5044301241624125E-10</c:v>
                </c:pt>
                <c:pt idx="3618">
                  <c:v>3.5029868155738824E-10</c:v>
                </c:pt>
                <c:pt idx="3619">
                  <c:v>3.5015444791370413E-10</c:v>
                </c:pt>
                <c:pt idx="3620">
                  <c:v>3.5001031139481961E-10</c:v>
                </c:pt>
                <c:pt idx="3621">
                  <c:v>3.4986627191047132E-10</c:v>
                </c:pt>
                <c:pt idx="3622">
                  <c:v>3.4972232937050283E-10</c:v>
                </c:pt>
                <c:pt idx="3623">
                  <c:v>3.4957848368486386E-10</c:v>
                </c:pt>
                <c:pt idx="3624">
                  <c:v>3.4943473476361039E-10</c:v>
                </c:pt>
                <c:pt idx="3625">
                  <c:v>3.4929108251690401E-10</c:v>
                </c:pt>
                <c:pt idx="3626">
                  <c:v>3.4914752685501282E-10</c:v>
                </c:pt>
                <c:pt idx="3627">
                  <c:v>3.4900406768831031E-10</c:v>
                </c:pt>
                <c:pt idx="3628">
                  <c:v>3.4886070492727507E-10</c:v>
                </c:pt>
                <c:pt idx="3629">
                  <c:v>3.487174384824917E-10</c:v>
                </c:pt>
                <c:pt idx="3630">
                  <c:v>3.485742682646501E-10</c:v>
                </c:pt>
                <c:pt idx="3631">
                  <c:v>3.4843119418454473E-10</c:v>
                </c:pt>
                <c:pt idx="3632">
                  <c:v>3.4828821615307535E-10</c:v>
                </c:pt>
                <c:pt idx="3633">
                  <c:v>3.481453340812467E-10</c:v>
                </c:pt>
                <c:pt idx="3634">
                  <c:v>3.4800254788016757E-10</c:v>
                </c:pt>
                <c:pt idx="3635">
                  <c:v>3.4785985746105196E-10</c:v>
                </c:pt>
                <c:pt idx="3636">
                  <c:v>3.4771726273521767E-10</c:v>
                </c:pt>
                <c:pt idx="3637">
                  <c:v>3.4757476361408706E-10</c:v>
                </c:pt>
                <c:pt idx="3638">
                  <c:v>3.4743236000918649E-10</c:v>
                </c:pt>
                <c:pt idx="3639">
                  <c:v>3.4729005183214593E-10</c:v>
                </c:pt>
                <c:pt idx="3640">
                  <c:v>3.4714783899469931E-10</c:v>
                </c:pt>
                <c:pt idx="3641">
                  <c:v>3.470057214086849E-10</c:v>
                </c:pt>
                <c:pt idx="3642">
                  <c:v>3.4686369898604337E-10</c:v>
                </c:pt>
                <c:pt idx="3643">
                  <c:v>3.4672177163881875E-10</c:v>
                </c:pt>
                <c:pt idx="3644">
                  <c:v>3.4657993927915919E-10</c:v>
                </c:pt>
                <c:pt idx="3645">
                  <c:v>3.4643820181931525E-10</c:v>
                </c:pt>
                <c:pt idx="3646">
                  <c:v>3.462965591716401E-10</c:v>
                </c:pt>
                <c:pt idx="3647">
                  <c:v>3.4615501124859018E-10</c:v>
                </c:pt>
                <c:pt idx="3648">
                  <c:v>3.4601355796272443E-10</c:v>
                </c:pt>
                <c:pt idx="3649">
                  <c:v>3.4587219922670415E-10</c:v>
                </c:pt>
                <c:pt idx="3650">
                  <c:v>3.4573093495329287E-10</c:v>
                </c:pt>
                <c:pt idx="3651">
                  <c:v>3.455897650553562E-10</c:v>
                </c:pt>
                <c:pt idx="3652">
                  <c:v>3.4544868944586234E-10</c:v>
                </c:pt>
                <c:pt idx="3653">
                  <c:v>3.4530770803788096E-10</c:v>
                </c:pt>
                <c:pt idx="3654">
                  <c:v>3.4516682074458302E-10</c:v>
                </c:pt>
                <c:pt idx="3655">
                  <c:v>3.4502602747924188E-10</c:v>
                </c:pt>
                <c:pt idx="3656">
                  <c:v>3.4488532815523164E-10</c:v>
                </c:pt>
                <c:pt idx="3657">
                  <c:v>3.4474472268602851E-10</c:v>
                </c:pt>
                <c:pt idx="3658">
                  <c:v>3.4460421098520889E-10</c:v>
                </c:pt>
                <c:pt idx="3659">
                  <c:v>3.4446379296645124E-10</c:v>
                </c:pt>
                <c:pt idx="3660">
                  <c:v>3.4432346854353378E-10</c:v>
                </c:pt>
                <c:pt idx="3661">
                  <c:v>3.4418323763033631E-10</c:v>
                </c:pt>
                <c:pt idx="3662">
                  <c:v>3.4404310014083902E-10</c:v>
                </c:pt>
                <c:pt idx="3663">
                  <c:v>3.4390305598912234E-10</c:v>
                </c:pt>
                <c:pt idx="3664">
                  <c:v>3.4376310508936703E-10</c:v>
                </c:pt>
                <c:pt idx="3665">
                  <c:v>3.4362324735585425E-10</c:v>
                </c:pt>
                <c:pt idx="3666">
                  <c:v>3.4348348270296504E-10</c:v>
                </c:pt>
                <c:pt idx="3667">
                  <c:v>3.4334381104518007E-10</c:v>
                </c:pt>
                <c:pt idx="3668">
                  <c:v>3.4320423229708034E-10</c:v>
                </c:pt>
                <c:pt idx="3669">
                  <c:v>3.4306474637334584E-10</c:v>
                </c:pt>
                <c:pt idx="3670">
                  <c:v>3.4292535318875649E-10</c:v>
                </c:pt>
                <c:pt idx="3671">
                  <c:v>3.4278605265819111E-10</c:v>
                </c:pt>
                <c:pt idx="3672">
                  <c:v>3.4264684469662826E-10</c:v>
                </c:pt>
                <c:pt idx="3673">
                  <c:v>3.4250772921914498E-10</c:v>
                </c:pt>
                <c:pt idx="3674">
                  <c:v>3.4236870614091729E-10</c:v>
                </c:pt>
                <c:pt idx="3675">
                  <c:v>3.4222977537722062E-10</c:v>
                </c:pt>
                <c:pt idx="3676">
                  <c:v>3.4209093684342776E-10</c:v>
                </c:pt>
                <c:pt idx="3677">
                  <c:v>3.4195219045501166E-10</c:v>
                </c:pt>
                <c:pt idx="3678">
                  <c:v>3.4181353612754169E-10</c:v>
                </c:pt>
                <c:pt idx="3679">
                  <c:v>3.4167497377668746E-10</c:v>
                </c:pt>
                <c:pt idx="3680">
                  <c:v>3.4153650331821488E-10</c:v>
                </c:pt>
                <c:pt idx="3681">
                  <c:v>3.4139812466798868E-10</c:v>
                </c:pt>
                <c:pt idx="3682">
                  <c:v>3.412598377419717E-10</c:v>
                </c:pt>
                <c:pt idx="3683">
                  <c:v>3.4112164245622352E-10</c:v>
                </c:pt>
                <c:pt idx="3684">
                  <c:v>3.4098353872690193E-10</c:v>
                </c:pt>
                <c:pt idx="3685">
                  <c:v>3.4084552647026167E-10</c:v>
                </c:pt>
                <c:pt idx="3686">
                  <c:v>3.4070760560265519E-10</c:v>
                </c:pt>
                <c:pt idx="3687">
                  <c:v>3.4056977604053187E-10</c:v>
                </c:pt>
                <c:pt idx="3688">
                  <c:v>3.4043203770043771E-10</c:v>
                </c:pt>
                <c:pt idx="3689">
                  <c:v>3.4029439049901607E-10</c:v>
                </c:pt>
                <c:pt idx="3690">
                  <c:v>3.4015683435300652E-10</c:v>
                </c:pt>
                <c:pt idx="3691">
                  <c:v>3.4001936917924587E-10</c:v>
                </c:pt>
                <c:pt idx="3692">
                  <c:v>3.3988199489466689E-10</c:v>
                </c:pt>
                <c:pt idx="3693">
                  <c:v>3.3974471141629818E-10</c:v>
                </c:pt>
                <c:pt idx="3694">
                  <c:v>3.3960751866126571E-10</c:v>
                </c:pt>
                <c:pt idx="3695">
                  <c:v>3.3947041654679053E-10</c:v>
                </c:pt>
                <c:pt idx="3696">
                  <c:v>3.3933340499018987E-10</c:v>
                </c:pt>
                <c:pt idx="3697">
                  <c:v>3.3919648390887669E-10</c:v>
                </c:pt>
                <c:pt idx="3698">
                  <c:v>3.3905965322035997E-10</c:v>
                </c:pt>
                <c:pt idx="3699">
                  <c:v>3.3892291284224319E-10</c:v>
                </c:pt>
                <c:pt idx="3700">
                  <c:v>3.387862626922263E-10</c:v>
                </c:pt>
                <c:pt idx="3701">
                  <c:v>3.386497026881038E-10</c:v>
                </c:pt>
                <c:pt idx="3702">
                  <c:v>3.3851323274776544E-10</c:v>
                </c:pt>
                <c:pt idx="3703">
                  <c:v>3.3837685278919626E-10</c:v>
                </c:pt>
                <c:pt idx="3704">
                  <c:v>3.3824056273047551E-10</c:v>
                </c:pt>
                <c:pt idx="3705">
                  <c:v>3.3810436248977754E-10</c:v>
                </c:pt>
                <c:pt idx="3706">
                  <c:v>3.3796825198537133E-10</c:v>
                </c:pt>
                <c:pt idx="3707">
                  <c:v>3.3783223113562031E-10</c:v>
                </c:pt>
                <c:pt idx="3708">
                  <c:v>3.3769629985898162E-10</c:v>
                </c:pt>
                <c:pt idx="3709">
                  <c:v>3.3756045807400714E-10</c:v>
                </c:pt>
                <c:pt idx="3710">
                  <c:v>3.3742470569934288E-10</c:v>
                </c:pt>
                <c:pt idx="3711">
                  <c:v>3.3728904265372811E-10</c:v>
                </c:pt>
                <c:pt idx="3712">
                  <c:v>3.3715346885599688E-10</c:v>
                </c:pt>
                <c:pt idx="3713">
                  <c:v>3.3701798422507586E-10</c:v>
                </c:pt>
                <c:pt idx="3714">
                  <c:v>3.3688258867998553E-10</c:v>
                </c:pt>
                <c:pt idx="3715">
                  <c:v>3.3674728213984049E-10</c:v>
                </c:pt>
                <c:pt idx="3716">
                  <c:v>3.3661206452384722E-10</c:v>
                </c:pt>
                <c:pt idx="3717">
                  <c:v>3.3647693575130691E-10</c:v>
                </c:pt>
                <c:pt idx="3718">
                  <c:v>3.3634189574161231E-10</c:v>
                </c:pt>
                <c:pt idx="3719">
                  <c:v>3.3620694441425E-10</c:v>
                </c:pt>
                <c:pt idx="3720">
                  <c:v>3.3607208168879889E-10</c:v>
                </c:pt>
                <c:pt idx="3721">
                  <c:v>3.3593730748493071E-10</c:v>
                </c:pt>
                <c:pt idx="3722">
                  <c:v>3.3580262172240919E-10</c:v>
                </c:pt>
                <c:pt idx="3723">
                  <c:v>3.3566802432109082E-10</c:v>
                </c:pt>
                <c:pt idx="3724">
                  <c:v>3.3553351520092457E-10</c:v>
                </c:pt>
                <c:pt idx="3725">
                  <c:v>3.3539909428195072E-10</c:v>
                </c:pt>
                <c:pt idx="3726">
                  <c:v>3.3526476148430224E-10</c:v>
                </c:pt>
                <c:pt idx="3727">
                  <c:v>3.3513051672820362E-10</c:v>
                </c:pt>
                <c:pt idx="3728">
                  <c:v>3.3499635993397113E-10</c:v>
                </c:pt>
                <c:pt idx="3729">
                  <c:v>3.348622910220125E-10</c:v>
                </c:pt>
                <c:pt idx="3730">
                  <c:v>3.3472830991282691E-10</c:v>
                </c:pt>
                <c:pt idx="3731">
                  <c:v>3.3459441652700529E-10</c:v>
                </c:pt>
                <c:pt idx="3732">
                  <c:v>3.3446061078522925E-10</c:v>
                </c:pt>
                <c:pt idx="3733">
                  <c:v>3.3432689260827172E-10</c:v>
                </c:pt>
                <c:pt idx="3734">
                  <c:v>3.3419326191699635E-10</c:v>
                </c:pt>
                <c:pt idx="3735">
                  <c:v>3.3405971863235827E-10</c:v>
                </c:pt>
                <c:pt idx="3736">
                  <c:v>3.3392626267540225E-10</c:v>
                </c:pt>
                <c:pt idx="3737">
                  <c:v>3.3379289396726461E-10</c:v>
                </c:pt>
                <c:pt idx="3738">
                  <c:v>3.3365961242917172E-10</c:v>
                </c:pt>
                <c:pt idx="3739">
                  <c:v>3.3352641798244032E-10</c:v>
                </c:pt>
                <c:pt idx="3740">
                  <c:v>3.3339331054847708E-10</c:v>
                </c:pt>
                <c:pt idx="3741">
                  <c:v>3.3326029004877883E-10</c:v>
                </c:pt>
                <c:pt idx="3742">
                  <c:v>3.33127356404933E-10</c:v>
                </c:pt>
                <c:pt idx="3743">
                  <c:v>3.329945095386157E-10</c:v>
                </c:pt>
                <c:pt idx="3744">
                  <c:v>3.3286174937159396E-10</c:v>
                </c:pt>
                <c:pt idx="3745">
                  <c:v>3.3272907582572355E-10</c:v>
                </c:pt>
                <c:pt idx="3746">
                  <c:v>3.325964888229498E-10</c:v>
                </c:pt>
                <c:pt idx="3747">
                  <c:v>3.3246398828530768E-10</c:v>
                </c:pt>
                <c:pt idx="3748">
                  <c:v>3.3233157413492093E-10</c:v>
                </c:pt>
                <c:pt idx="3749">
                  <c:v>3.3219924629400273E-10</c:v>
                </c:pt>
                <c:pt idx="3750">
                  <c:v>3.3206700468485517E-10</c:v>
                </c:pt>
                <c:pt idx="3751">
                  <c:v>3.3193484922986921E-10</c:v>
                </c:pt>
                <c:pt idx="3752">
                  <c:v>3.3180277985152414E-10</c:v>
                </c:pt>
                <c:pt idx="3753">
                  <c:v>3.3167079647238845E-10</c:v>
                </c:pt>
                <c:pt idx="3754">
                  <c:v>3.3153889901511837E-10</c:v>
                </c:pt>
                <c:pt idx="3755">
                  <c:v>3.3140708740245902E-10</c:v>
                </c:pt>
                <c:pt idx="3756">
                  <c:v>3.3127536155724368E-10</c:v>
                </c:pt>
                <c:pt idx="3757">
                  <c:v>3.3114372140239357E-10</c:v>
                </c:pt>
                <c:pt idx="3758">
                  <c:v>3.3101216686091795E-10</c:v>
                </c:pt>
                <c:pt idx="3759">
                  <c:v>3.3088069785591406E-10</c:v>
                </c:pt>
                <c:pt idx="3760">
                  <c:v>3.3074931431056669E-10</c:v>
                </c:pt>
                <c:pt idx="3761">
                  <c:v>3.3061801614814808E-10</c:v>
                </c:pt>
                <c:pt idx="3762">
                  <c:v>3.304868032920186E-10</c:v>
                </c:pt>
                <c:pt idx="3763">
                  <c:v>3.3035567566562526E-10</c:v>
                </c:pt>
                <c:pt idx="3764">
                  <c:v>3.3022463319250277E-10</c:v>
                </c:pt>
                <c:pt idx="3765">
                  <c:v>3.3009367579627319E-10</c:v>
                </c:pt>
                <c:pt idx="3766">
                  <c:v>3.2996280340064479E-10</c:v>
                </c:pt>
                <c:pt idx="3767">
                  <c:v>3.2983201592941338E-10</c:v>
                </c:pt>
                <c:pt idx="3768">
                  <c:v>3.2970131330646146E-10</c:v>
                </c:pt>
                <c:pt idx="3769">
                  <c:v>3.2957069545575834E-10</c:v>
                </c:pt>
                <c:pt idx="3770">
                  <c:v>3.2944016230135899E-10</c:v>
                </c:pt>
                <c:pt idx="3771">
                  <c:v>3.2930971376740576E-10</c:v>
                </c:pt>
                <c:pt idx="3772">
                  <c:v>3.2917934977812725E-10</c:v>
                </c:pt>
                <c:pt idx="3773">
                  <c:v>3.2904907025783748E-10</c:v>
                </c:pt>
                <c:pt idx="3774">
                  <c:v>3.2891887513093761E-10</c:v>
                </c:pt>
                <c:pt idx="3775">
                  <c:v>3.2878876432191372E-10</c:v>
                </c:pt>
                <c:pt idx="3776">
                  <c:v>3.2865873775533808E-10</c:v>
                </c:pt>
                <c:pt idx="3777">
                  <c:v>3.2852879535586914E-10</c:v>
                </c:pt>
                <c:pt idx="3778">
                  <c:v>3.2839893704825014E-10</c:v>
                </c:pt>
                <c:pt idx="3779">
                  <c:v>3.2826916275731044E-10</c:v>
                </c:pt>
                <c:pt idx="3780">
                  <c:v>3.2813947240796457E-10</c:v>
                </c:pt>
                <c:pt idx="3781">
                  <c:v>3.2800986592521217E-10</c:v>
                </c:pt>
                <c:pt idx="3782">
                  <c:v>3.2788034323413787E-10</c:v>
                </c:pt>
                <c:pt idx="3783">
                  <c:v>3.277509042599114E-10</c:v>
                </c:pt>
                <c:pt idx="3784">
                  <c:v>3.276215489277882E-10</c:v>
                </c:pt>
                <c:pt idx="3785">
                  <c:v>3.2749227716310711E-10</c:v>
                </c:pt>
                <c:pt idx="3786">
                  <c:v>3.2736308889129251E-10</c:v>
                </c:pt>
                <c:pt idx="3787">
                  <c:v>3.2723398403785302E-10</c:v>
                </c:pt>
                <c:pt idx="3788">
                  <c:v>3.2710496252838172E-10</c:v>
                </c:pt>
                <c:pt idx="3789">
                  <c:v>3.2697602428855578E-10</c:v>
                </c:pt>
                <c:pt idx="3790">
                  <c:v>3.2684716924413753E-10</c:v>
                </c:pt>
                <c:pt idx="3791">
                  <c:v>3.2671839732097225E-10</c:v>
                </c:pt>
                <c:pt idx="3792">
                  <c:v>3.2658970844498953E-10</c:v>
                </c:pt>
                <c:pt idx="3793">
                  <c:v>3.2646110254220289E-10</c:v>
                </c:pt>
                <c:pt idx="3794">
                  <c:v>3.2633257953870972E-10</c:v>
                </c:pt>
                <c:pt idx="3795">
                  <c:v>3.2620413936069077E-10</c:v>
                </c:pt>
                <c:pt idx="3796">
                  <c:v>3.260757819344104E-10</c:v>
                </c:pt>
                <c:pt idx="3797">
                  <c:v>3.2594750718621664E-10</c:v>
                </c:pt>
                <c:pt idx="3798">
                  <c:v>3.2581931504254011E-10</c:v>
                </c:pt>
                <c:pt idx="3799">
                  <c:v>3.2569120542989515E-10</c:v>
                </c:pt>
                <c:pt idx="3800">
                  <c:v>3.2556317827487907E-10</c:v>
                </c:pt>
                <c:pt idx="3801">
                  <c:v>3.2543523350417206E-10</c:v>
                </c:pt>
                <c:pt idx="3802">
                  <c:v>3.2530737104453696E-10</c:v>
                </c:pt>
                <c:pt idx="3803">
                  <c:v>3.251795908228196E-10</c:v>
                </c:pt>
                <c:pt idx="3804">
                  <c:v>3.2505189276594837E-10</c:v>
                </c:pt>
                <c:pt idx="3805">
                  <c:v>3.2492427680093388E-10</c:v>
                </c:pt>
                <c:pt idx="3806">
                  <c:v>3.2479674285486945E-10</c:v>
                </c:pt>
                <c:pt idx="3807">
                  <c:v>3.2466929085493047E-10</c:v>
                </c:pt>
                <c:pt idx="3808">
                  <c:v>3.2454192072837453E-10</c:v>
                </c:pt>
                <c:pt idx="3809">
                  <c:v>3.2441463240254125E-10</c:v>
                </c:pt>
                <c:pt idx="3810">
                  <c:v>3.2428742580485189E-10</c:v>
                </c:pt>
                <c:pt idx="3811">
                  <c:v>3.2416030086281016E-10</c:v>
                </c:pt>
                <c:pt idx="3812">
                  <c:v>3.2403325750400113E-10</c:v>
                </c:pt>
                <c:pt idx="3813">
                  <c:v>3.2390629565609113E-10</c:v>
                </c:pt>
                <c:pt idx="3814">
                  <c:v>3.2377941524682839E-10</c:v>
                </c:pt>
                <c:pt idx="3815">
                  <c:v>3.2365261620404258E-10</c:v>
                </c:pt>
                <c:pt idx="3816">
                  <c:v>3.2352589845564403E-10</c:v>
                </c:pt>
                <c:pt idx="3817">
                  <c:v>3.2339926192962491E-10</c:v>
                </c:pt>
                <c:pt idx="3818">
                  <c:v>3.2327270655405846E-10</c:v>
                </c:pt>
                <c:pt idx="3819">
                  <c:v>3.2314623225709803E-10</c:v>
                </c:pt>
                <c:pt idx="3820">
                  <c:v>3.2301983896697823E-10</c:v>
                </c:pt>
                <c:pt idx="3821">
                  <c:v>3.2289352661201485E-10</c:v>
                </c:pt>
                <c:pt idx="3822">
                  <c:v>3.2276729512060361E-10</c:v>
                </c:pt>
                <c:pt idx="3823">
                  <c:v>3.2264114442122086E-10</c:v>
                </c:pt>
                <c:pt idx="3824">
                  <c:v>3.2251507444242373E-10</c:v>
                </c:pt>
                <c:pt idx="3825">
                  <c:v>3.2238908511284886E-10</c:v>
                </c:pt>
                <c:pt idx="3826">
                  <c:v>3.2226317636121401E-10</c:v>
                </c:pt>
                <c:pt idx="3827">
                  <c:v>3.2213734811631641E-10</c:v>
                </c:pt>
                <c:pt idx="3828">
                  <c:v>3.22011600307033E-10</c:v>
                </c:pt>
                <c:pt idx="3829">
                  <c:v>3.2188593286232097E-10</c:v>
                </c:pt>
                <c:pt idx="3830">
                  <c:v>3.2176034571121725E-10</c:v>
                </c:pt>
                <c:pt idx="3831">
                  <c:v>3.2163483878283832E-10</c:v>
                </c:pt>
                <c:pt idx="3832">
                  <c:v>3.2150941200638005E-10</c:v>
                </c:pt>
                <c:pt idx="3833">
                  <c:v>3.2138406531111767E-10</c:v>
                </c:pt>
                <c:pt idx="3834">
                  <c:v>3.2125879862640591E-10</c:v>
                </c:pt>
                <c:pt idx="3835">
                  <c:v>3.2113361188167848E-10</c:v>
                </c:pt>
                <c:pt idx="3836">
                  <c:v>3.2100850500644846E-10</c:v>
                </c:pt>
                <c:pt idx="3837">
                  <c:v>3.2088347793030759E-10</c:v>
                </c:pt>
                <c:pt idx="3838">
                  <c:v>3.2075853058292654E-10</c:v>
                </c:pt>
                <c:pt idx="3839">
                  <c:v>3.2063366289405492E-10</c:v>
                </c:pt>
                <c:pt idx="3840">
                  <c:v>3.2050887479352116E-10</c:v>
                </c:pt>
                <c:pt idx="3841">
                  <c:v>3.2038416621123124E-10</c:v>
                </c:pt>
                <c:pt idx="3842">
                  <c:v>3.2025953707717112E-10</c:v>
                </c:pt>
                <c:pt idx="3843">
                  <c:v>3.2013498732140343E-10</c:v>
                </c:pt>
                <c:pt idx="3844">
                  <c:v>3.2001051687407061E-10</c:v>
                </c:pt>
                <c:pt idx="3845">
                  <c:v>3.1988612566539202E-10</c:v>
                </c:pt>
                <c:pt idx="3846">
                  <c:v>3.1976181362566563E-10</c:v>
                </c:pt>
                <c:pt idx="3847">
                  <c:v>3.1963758068526725E-10</c:v>
                </c:pt>
                <c:pt idx="3848">
                  <c:v>3.1951342677465021E-10</c:v>
                </c:pt>
                <c:pt idx="3849">
                  <c:v>3.1938935182434583E-10</c:v>
                </c:pt>
                <c:pt idx="3850">
                  <c:v>3.192653557649631E-10</c:v>
                </c:pt>
                <c:pt idx="3851">
                  <c:v>3.1914143852718843E-10</c:v>
                </c:pt>
                <c:pt idx="3852">
                  <c:v>3.1901760004178514E-10</c:v>
                </c:pt>
                <c:pt idx="3853">
                  <c:v>3.1889384023959469E-10</c:v>
                </c:pt>
                <c:pt idx="3854">
                  <c:v>3.1877015905153482E-10</c:v>
                </c:pt>
                <c:pt idx="3855">
                  <c:v>3.186465564086012E-10</c:v>
                </c:pt>
                <c:pt idx="3856">
                  <c:v>3.185230322418658E-10</c:v>
                </c:pt>
                <c:pt idx="3857">
                  <c:v>3.1839958648247787E-10</c:v>
                </c:pt>
                <c:pt idx="3858">
                  <c:v>3.1827621906166299E-10</c:v>
                </c:pt>
                <c:pt idx="3859">
                  <c:v>3.1815292991072375E-10</c:v>
                </c:pt>
                <c:pt idx="3860">
                  <c:v>3.1802971896103947E-10</c:v>
                </c:pt>
                <c:pt idx="3861">
                  <c:v>3.1790658614406568E-10</c:v>
                </c:pt>
                <c:pt idx="3862">
                  <c:v>3.1778353139133384E-10</c:v>
                </c:pt>
                <c:pt idx="3863">
                  <c:v>3.1766055463445225E-10</c:v>
                </c:pt>
                <c:pt idx="3864">
                  <c:v>3.175376558051053E-10</c:v>
                </c:pt>
                <c:pt idx="3865">
                  <c:v>3.1741483483505313E-10</c:v>
                </c:pt>
                <c:pt idx="3866">
                  <c:v>3.1729209165613222E-10</c:v>
                </c:pt>
                <c:pt idx="3867">
                  <c:v>3.1716942620025445E-10</c:v>
                </c:pt>
                <c:pt idx="3868">
                  <c:v>3.1704683839940763E-10</c:v>
                </c:pt>
                <c:pt idx="3869">
                  <c:v>3.1692432818565515E-10</c:v>
                </c:pt>
                <c:pt idx="3870">
                  <c:v>3.1680189549113616E-10</c:v>
                </c:pt>
                <c:pt idx="3871">
                  <c:v>3.1667954024806506E-10</c:v>
                </c:pt>
                <c:pt idx="3872">
                  <c:v>3.1655726238873159E-10</c:v>
                </c:pt>
                <c:pt idx="3873">
                  <c:v>3.1643506184550029E-10</c:v>
                </c:pt>
                <c:pt idx="3874">
                  <c:v>3.1631293855081191E-10</c:v>
                </c:pt>
                <c:pt idx="3875">
                  <c:v>3.1619089243718139E-10</c:v>
                </c:pt>
                <c:pt idx="3876">
                  <c:v>3.160689234371983E-10</c:v>
                </c:pt>
                <c:pt idx="3877">
                  <c:v>3.1594703148352799E-10</c:v>
                </c:pt>
                <c:pt idx="3878">
                  <c:v>3.1582521650891017E-10</c:v>
                </c:pt>
                <c:pt idx="3879">
                  <c:v>3.1570347844615864E-10</c:v>
                </c:pt>
                <c:pt idx="3880">
                  <c:v>3.1558181722816228E-10</c:v>
                </c:pt>
                <c:pt idx="3881">
                  <c:v>3.1546023278788441E-10</c:v>
                </c:pt>
                <c:pt idx="3882">
                  <c:v>3.1533872505836227E-10</c:v>
                </c:pt>
                <c:pt idx="3883">
                  <c:v>3.1521729397270787E-10</c:v>
                </c:pt>
                <c:pt idx="3884">
                  <c:v>3.1509593946410694E-10</c:v>
                </c:pt>
                <c:pt idx="3885">
                  <c:v>3.1497466146581918E-10</c:v>
                </c:pt>
                <c:pt idx="3886">
                  <c:v>3.1485345991117849E-10</c:v>
                </c:pt>
                <c:pt idx="3887">
                  <c:v>3.1473233473359265E-10</c:v>
                </c:pt>
                <c:pt idx="3888">
                  <c:v>3.1461128586654283E-10</c:v>
                </c:pt>
                <c:pt idx="3889">
                  <c:v>3.144903132435841E-10</c:v>
                </c:pt>
                <c:pt idx="3890">
                  <c:v>3.1436941679834504E-10</c:v>
                </c:pt>
                <c:pt idx="3891">
                  <c:v>3.1424859646452733E-10</c:v>
                </c:pt>
                <c:pt idx="3892">
                  <c:v>3.1412785217590648E-10</c:v>
                </c:pt>
                <c:pt idx="3893">
                  <c:v>3.1400718386633104E-10</c:v>
                </c:pt>
                <c:pt idx="3894">
                  <c:v>3.1388659146972267E-10</c:v>
                </c:pt>
                <c:pt idx="3895">
                  <c:v>3.1376607492007598E-10</c:v>
                </c:pt>
                <c:pt idx="3896">
                  <c:v>3.1364563415145858E-10</c:v>
                </c:pt>
                <c:pt idx="3897">
                  <c:v>3.1352526909801096E-10</c:v>
                </c:pt>
                <c:pt idx="3898">
                  <c:v>3.1340497969394651E-10</c:v>
                </c:pt>
                <c:pt idx="3899">
                  <c:v>3.1328476587355118E-10</c:v>
                </c:pt>
                <c:pt idx="3900">
                  <c:v>3.1316462757118325E-10</c:v>
                </c:pt>
                <c:pt idx="3901">
                  <c:v>3.1304456472127369E-10</c:v>
                </c:pt>
                <c:pt idx="3902">
                  <c:v>3.1292457725832581E-10</c:v>
                </c:pt>
                <c:pt idx="3903">
                  <c:v>3.1280466511691505E-10</c:v>
                </c:pt>
                <c:pt idx="3904">
                  <c:v>3.1268482823168917E-10</c:v>
                </c:pt>
                <c:pt idx="3905">
                  <c:v>3.1256506653736819E-10</c:v>
                </c:pt>
                <c:pt idx="3906">
                  <c:v>3.1244537996874342E-10</c:v>
                </c:pt>
                <c:pt idx="3907">
                  <c:v>3.1232576846067894E-10</c:v>
                </c:pt>
                <c:pt idx="3908">
                  <c:v>3.1220623194810982E-10</c:v>
                </c:pt>
                <c:pt idx="3909">
                  <c:v>3.1208677036604338E-10</c:v>
                </c:pt>
                <c:pt idx="3910">
                  <c:v>3.1196738364955821E-10</c:v>
                </c:pt>
                <c:pt idx="3911">
                  <c:v>3.1184807173380468E-10</c:v>
                </c:pt>
                <c:pt idx="3912">
                  <c:v>3.1172883455400422E-10</c:v>
                </c:pt>
                <c:pt idx="3913">
                  <c:v>3.1160967204545E-10</c:v>
                </c:pt>
                <c:pt idx="3914">
                  <c:v>3.1149058414350586E-10</c:v>
                </c:pt>
                <c:pt idx="3915">
                  <c:v>3.1137157078360727E-10</c:v>
                </c:pt>
                <c:pt idx="3916">
                  <c:v>3.1125263190126028E-10</c:v>
                </c:pt>
                <c:pt idx="3917">
                  <c:v>3.1113376743204248E-10</c:v>
                </c:pt>
                <c:pt idx="3918">
                  <c:v>3.1101497731160154E-10</c:v>
                </c:pt>
                <c:pt idx="3919">
                  <c:v>3.1089626147565627E-10</c:v>
                </c:pt>
                <c:pt idx="3920">
                  <c:v>3.1077761985999641E-10</c:v>
                </c:pt>
                <c:pt idx="3921">
                  <c:v>3.1065905240048165E-10</c:v>
                </c:pt>
                <c:pt idx="3922">
                  <c:v>3.1054055903304267E-10</c:v>
                </c:pt>
                <c:pt idx="3923">
                  <c:v>3.1042213969367999E-10</c:v>
                </c:pt>
                <c:pt idx="3924">
                  <c:v>3.1030379431846496E-10</c:v>
                </c:pt>
                <c:pt idx="3925">
                  <c:v>3.101855228435386E-10</c:v>
                </c:pt>
                <c:pt idx="3926">
                  <c:v>3.1006732520511253E-10</c:v>
                </c:pt>
                <c:pt idx="3927">
                  <c:v>3.0994920133946784E-10</c:v>
                </c:pt>
                <c:pt idx="3928">
                  <c:v>3.0983115118295591E-10</c:v>
                </c:pt>
                <c:pt idx="3929">
                  <c:v>3.097131746719978E-10</c:v>
                </c:pt>
                <c:pt idx="3930">
                  <c:v>3.0959527174308412E-10</c:v>
                </c:pt>
                <c:pt idx="3931">
                  <c:v>3.094774423327757E-10</c:v>
                </c:pt>
                <c:pt idx="3932">
                  <c:v>3.0935968637770208E-10</c:v>
                </c:pt>
                <c:pt idx="3933">
                  <c:v>3.0924200381456265E-10</c:v>
                </c:pt>
                <c:pt idx="3934">
                  <c:v>3.0912439458012591E-10</c:v>
                </c:pt>
                <c:pt idx="3935">
                  <c:v>3.0900685861123041E-10</c:v>
                </c:pt>
                <c:pt idx="3936">
                  <c:v>3.088893958447827E-10</c:v>
                </c:pt>
                <c:pt idx="3937">
                  <c:v>3.0877200621775927E-10</c:v>
                </c:pt>
                <c:pt idx="3938">
                  <c:v>3.086546896672053E-10</c:v>
                </c:pt>
                <c:pt idx="3939">
                  <c:v>3.0853744613023492E-10</c:v>
                </c:pt>
                <c:pt idx="3940">
                  <c:v>3.0842027554403063E-10</c:v>
                </c:pt>
                <c:pt idx="3941">
                  <c:v>3.0830317784584427E-10</c:v>
                </c:pt>
                <c:pt idx="3942">
                  <c:v>3.0818615297299617E-10</c:v>
                </c:pt>
                <c:pt idx="3943">
                  <c:v>3.0806920086287465E-10</c:v>
                </c:pt>
                <c:pt idx="3944">
                  <c:v>3.0795232145293716E-10</c:v>
                </c:pt>
                <c:pt idx="3945">
                  <c:v>3.0783551468070898E-10</c:v>
                </c:pt>
                <c:pt idx="3946">
                  <c:v>3.0771878048378407E-10</c:v>
                </c:pt>
                <c:pt idx="3947">
                  <c:v>3.076021187998242E-10</c:v>
                </c:pt>
                <c:pt idx="3948">
                  <c:v>3.0748552956655925E-10</c:v>
                </c:pt>
                <c:pt idx="3949">
                  <c:v>3.0736901272178743E-10</c:v>
                </c:pt>
                <c:pt idx="3950">
                  <c:v>3.0725256820337433E-10</c:v>
                </c:pt>
                <c:pt idx="3951">
                  <c:v>3.0713619594925406E-10</c:v>
                </c:pt>
                <c:pt idx="3952">
                  <c:v>3.0701989589742736E-10</c:v>
                </c:pt>
                <c:pt idx="3953">
                  <c:v>3.0690366798596375E-10</c:v>
                </c:pt>
                <c:pt idx="3954">
                  <c:v>3.0678751215299956E-10</c:v>
                </c:pt>
                <c:pt idx="3955">
                  <c:v>3.0667142833673867E-10</c:v>
                </c:pt>
                <c:pt idx="3956">
                  <c:v>3.0655541647545268E-10</c:v>
                </c:pt>
                <c:pt idx="3957">
                  <c:v>3.0643947650748007E-10</c:v>
                </c:pt>
                <c:pt idx="3958">
                  <c:v>3.0632360837122651E-10</c:v>
                </c:pt>
                <c:pt idx="3959">
                  <c:v>3.062078120051652E-10</c:v>
                </c:pt>
                <c:pt idx="3960">
                  <c:v>3.060920873478357E-10</c:v>
                </c:pt>
                <c:pt idx="3961">
                  <c:v>3.0597643433784513E-10</c:v>
                </c:pt>
                <c:pt idx="3962">
                  <c:v>3.0586085291386663E-10</c:v>
                </c:pt>
                <c:pt idx="3963">
                  <c:v>3.0574534301464126E-10</c:v>
                </c:pt>
                <c:pt idx="3964">
                  <c:v>3.0562990457897561E-10</c:v>
                </c:pt>
                <c:pt idx="3965">
                  <c:v>3.0551453754574336E-10</c:v>
                </c:pt>
                <c:pt idx="3966">
                  <c:v>3.053992418538845E-10</c:v>
                </c:pt>
                <c:pt idx="3967">
                  <c:v>3.052840174424055E-10</c:v>
                </c:pt>
                <c:pt idx="3968">
                  <c:v>3.051688642503792E-10</c:v>
                </c:pt>
                <c:pt idx="3969">
                  <c:v>3.0505378221694458E-10</c:v>
                </c:pt>
                <c:pt idx="3970">
                  <c:v>3.0493877128130694E-10</c:v>
                </c:pt>
                <c:pt idx="3971">
                  <c:v>3.0482383138273692E-10</c:v>
                </c:pt>
                <c:pt idx="3972">
                  <c:v>3.0470896246057208E-10</c:v>
                </c:pt>
                <c:pt idx="3973">
                  <c:v>3.0459416445421524E-10</c:v>
                </c:pt>
                <c:pt idx="3974">
                  <c:v>3.0447943730313494E-10</c:v>
                </c:pt>
                <c:pt idx="3975">
                  <c:v>3.0436478094686611E-10</c:v>
                </c:pt>
                <c:pt idx="3976">
                  <c:v>3.04250195325008E-10</c:v>
                </c:pt>
                <c:pt idx="3977">
                  <c:v>3.0413568037722717E-10</c:v>
                </c:pt>
                <c:pt idx="3978">
                  <c:v>3.0402123604325401E-10</c:v>
                </c:pt>
                <c:pt idx="3979">
                  <c:v>3.0390686226288482E-10</c:v>
                </c:pt>
                <c:pt idx="3980">
                  <c:v>3.0379255897598186E-10</c:v>
                </c:pt>
                <c:pt idx="3981">
                  <c:v>3.0367832612247118E-10</c:v>
                </c:pt>
                <c:pt idx="3982">
                  <c:v>3.0356416364234513E-10</c:v>
                </c:pt>
                <c:pt idx="3983">
                  <c:v>3.0345007147566046E-10</c:v>
                </c:pt>
                <c:pt idx="3984">
                  <c:v>3.0333604956253896E-10</c:v>
                </c:pt>
                <c:pt idx="3985">
                  <c:v>3.0322209784316751E-10</c:v>
                </c:pt>
                <c:pt idx="3986">
                  <c:v>3.0310821625779741E-10</c:v>
                </c:pt>
                <c:pt idx="3987">
                  <c:v>3.0299440474674468E-10</c:v>
                </c:pt>
                <c:pt idx="3988">
                  <c:v>3.0288066325039007E-10</c:v>
                </c:pt>
                <c:pt idx="3989">
                  <c:v>3.0276699170917891E-10</c:v>
                </c:pt>
                <c:pt idx="3990">
                  <c:v>3.0265339006362067E-10</c:v>
                </c:pt>
                <c:pt idx="3991">
                  <c:v>3.0253985825428905E-10</c:v>
                </c:pt>
                <c:pt idx="3992">
                  <c:v>3.0242639622182272E-10</c:v>
                </c:pt>
                <c:pt idx="3993">
                  <c:v>3.0231300390692353E-10</c:v>
                </c:pt>
                <c:pt idx="3994">
                  <c:v>3.0219968125035828E-10</c:v>
                </c:pt>
                <c:pt idx="3995">
                  <c:v>3.0208642819295716E-10</c:v>
                </c:pt>
                <c:pt idx="3996">
                  <c:v>3.0197324467561458E-10</c:v>
                </c:pt>
                <c:pt idx="3997">
                  <c:v>3.0186013063928859E-10</c:v>
                </c:pt>
                <c:pt idx="3998">
                  <c:v>3.0174708602500133E-10</c:v>
                </c:pt>
                <c:pt idx="3999">
                  <c:v>3.0163411077383809E-10</c:v>
                </c:pt>
                <c:pt idx="4000">
                  <c:v>3.0152120482694803E-10</c:v>
                </c:pt>
                <c:pt idx="4001">
                  <c:v>3.0140836812554408E-10</c:v>
                </c:pt>
                <c:pt idx="4002">
                  <c:v>3.0129560061090191E-10</c:v>
                </c:pt>
                <c:pt idx="4003">
                  <c:v>3.0118290222436113E-10</c:v>
                </c:pt>
                <c:pt idx="4004">
                  <c:v>3.0107027290732436E-10</c:v>
                </c:pt>
                <c:pt idx="4005">
                  <c:v>3.0095771260125715E-10</c:v>
                </c:pt>
                <c:pt idx="4006">
                  <c:v>3.008452212476889E-10</c:v>
                </c:pt>
                <c:pt idx="4007">
                  <c:v>3.0073279878821082E-10</c:v>
                </c:pt>
                <c:pt idx="4008">
                  <c:v>3.0062044516447826E-10</c:v>
                </c:pt>
                <c:pt idx="4009">
                  <c:v>3.0050816031820837E-10</c:v>
                </c:pt>
                <c:pt idx="4010">
                  <c:v>3.0039594419118212E-10</c:v>
                </c:pt>
                <c:pt idx="4011">
                  <c:v>3.0028379672524204E-10</c:v>
                </c:pt>
                <c:pt idx="4012">
                  <c:v>3.00171717862294E-10</c:v>
                </c:pt>
                <c:pt idx="4013">
                  <c:v>3.0005970754430626E-10</c:v>
                </c:pt>
                <c:pt idx="4014">
                  <c:v>2.9994776571330923E-10</c:v>
                </c:pt>
                <c:pt idx="4015">
                  <c:v>2.9983589231139576E-10</c:v>
                </c:pt>
                <c:pt idx="4016">
                  <c:v>2.9972408728072138E-10</c:v>
                </c:pt>
                <c:pt idx="4017">
                  <c:v>2.9961235056350303E-10</c:v>
                </c:pt>
                <c:pt idx="4018">
                  <c:v>2.9950068210202091E-10</c:v>
                </c:pt>
                <c:pt idx="4019">
                  <c:v>2.9938908183861578E-10</c:v>
                </c:pt>
                <c:pt idx="4020">
                  <c:v>2.9927754971569158E-10</c:v>
                </c:pt>
                <c:pt idx="4021">
                  <c:v>2.9916608567571329E-10</c:v>
                </c:pt>
                <c:pt idx="4022">
                  <c:v>2.9905468966120814E-10</c:v>
                </c:pt>
                <c:pt idx="4023">
                  <c:v>2.9894336161476521E-10</c:v>
                </c:pt>
                <c:pt idx="4024">
                  <c:v>2.9883210147903465E-10</c:v>
                </c:pt>
                <c:pt idx="4025">
                  <c:v>2.9872090919672837E-10</c:v>
                </c:pt>
                <c:pt idx="4026">
                  <c:v>2.9860978471062011E-10</c:v>
                </c:pt>
                <c:pt idx="4027">
                  <c:v>2.9849872796354418E-10</c:v>
                </c:pt>
                <c:pt idx="4028">
                  <c:v>2.9838773889839721E-10</c:v>
                </c:pt>
                <c:pt idx="4029">
                  <c:v>2.9827681745813625E-10</c:v>
                </c:pt>
                <c:pt idx="4030">
                  <c:v>2.9816596358577994E-10</c:v>
                </c:pt>
                <c:pt idx="4031">
                  <c:v>2.9805517722440774E-10</c:v>
                </c:pt>
                <c:pt idx="4032">
                  <c:v>2.9794445831716016E-10</c:v>
                </c:pt>
                <c:pt idx="4033">
                  <c:v>2.9783380680723872E-10</c:v>
                </c:pt>
                <c:pt idx="4034">
                  <c:v>2.977232226379056E-10</c:v>
                </c:pt>
                <c:pt idx="4035">
                  <c:v>2.97612705752484E-10</c:v>
                </c:pt>
                <c:pt idx="4036">
                  <c:v>2.9750225609435728E-10</c:v>
                </c:pt>
                <c:pt idx="4037">
                  <c:v>2.9739187360696987E-10</c:v>
                </c:pt>
                <c:pt idx="4038">
                  <c:v>2.9728155823382676E-10</c:v>
                </c:pt>
                <c:pt idx="4039">
                  <c:v>2.9717130991849289E-10</c:v>
                </c:pt>
                <c:pt idx="4040">
                  <c:v>2.9706112860459415E-10</c:v>
                </c:pt>
                <c:pt idx="4041">
                  <c:v>2.9695101423581608E-10</c:v>
                </c:pt>
                <c:pt idx="4042">
                  <c:v>2.9684096675590472E-10</c:v>
                </c:pt>
                <c:pt idx="4043">
                  <c:v>2.9673098610866672E-10</c:v>
                </c:pt>
                <c:pt idx="4044">
                  <c:v>2.9662107223796761E-10</c:v>
                </c:pt>
                <c:pt idx="4045">
                  <c:v>2.9651122508773416E-10</c:v>
                </c:pt>
                <c:pt idx="4046">
                  <c:v>2.9640144460195242E-10</c:v>
                </c:pt>
                <c:pt idx="4047">
                  <c:v>2.9629173072466793E-10</c:v>
                </c:pt>
                <c:pt idx="4048">
                  <c:v>2.9618208339998654E-10</c:v>
                </c:pt>
                <c:pt idx="4049">
                  <c:v>2.9607250257207356E-10</c:v>
                </c:pt>
                <c:pt idx="4050">
                  <c:v>2.9596298818515391E-10</c:v>
                </c:pt>
                <c:pt idx="4051">
                  <c:v>2.9585354018351154E-10</c:v>
                </c:pt>
                <c:pt idx="4052">
                  <c:v>2.9574415851149089E-10</c:v>
                </c:pt>
                <c:pt idx="4053">
                  <c:v>2.9563484311349479E-10</c:v>
                </c:pt>
                <c:pt idx="4054">
                  <c:v>2.955255939339856E-10</c:v>
                </c:pt>
                <c:pt idx="4055">
                  <c:v>2.9541641091748504E-10</c:v>
                </c:pt>
                <c:pt idx="4056">
                  <c:v>2.9530729400857377E-10</c:v>
                </c:pt>
                <c:pt idx="4057">
                  <c:v>2.9519824315189184E-10</c:v>
                </c:pt>
                <c:pt idx="4058">
                  <c:v>2.9508925829213769E-10</c:v>
                </c:pt>
                <c:pt idx="4059">
                  <c:v>2.9498033937406919E-10</c:v>
                </c:pt>
                <c:pt idx="4060">
                  <c:v>2.9487148634250264E-10</c:v>
                </c:pt>
                <c:pt idx="4061">
                  <c:v>2.9476269914231333E-10</c:v>
                </c:pt>
                <c:pt idx="4062">
                  <c:v>2.9465397771843524E-10</c:v>
                </c:pt>
                <c:pt idx="4063">
                  <c:v>2.9454532201586058E-10</c:v>
                </c:pt>
                <c:pt idx="4064">
                  <c:v>2.9443673197964068E-10</c:v>
                </c:pt>
                <c:pt idx="4065">
                  <c:v>2.9432820755488481E-10</c:v>
                </c:pt>
                <c:pt idx="4066">
                  <c:v>2.9421974868676053E-10</c:v>
                </c:pt>
                <c:pt idx="4067">
                  <c:v>2.9411135532049409E-10</c:v>
                </c:pt>
                <c:pt idx="4068">
                  <c:v>2.9400302740136999E-10</c:v>
                </c:pt>
                <c:pt idx="4069">
                  <c:v>2.938947648747303E-10</c:v>
                </c:pt>
                <c:pt idx="4070">
                  <c:v>2.9378656768597583E-10</c:v>
                </c:pt>
                <c:pt idx="4071">
                  <c:v>2.9367843578056466E-10</c:v>
                </c:pt>
                <c:pt idx="4072">
                  <c:v>2.9357036910401362E-10</c:v>
                </c:pt>
                <c:pt idx="4073">
                  <c:v>2.9346236760189675E-10</c:v>
                </c:pt>
                <c:pt idx="4074">
                  <c:v>2.9335443121984595E-10</c:v>
                </c:pt>
                <c:pt idx="4075">
                  <c:v>2.9324655990355118E-10</c:v>
                </c:pt>
                <c:pt idx="4076">
                  <c:v>2.9313875359875963E-10</c:v>
                </c:pt>
                <c:pt idx="4077">
                  <c:v>2.9303101225127603E-10</c:v>
                </c:pt>
                <c:pt idx="4078">
                  <c:v>2.92923335806963E-10</c:v>
                </c:pt>
                <c:pt idx="4079">
                  <c:v>2.928157242117399E-10</c:v>
                </c:pt>
                <c:pt idx="4080">
                  <c:v>2.9270817741158423E-10</c:v>
                </c:pt>
                <c:pt idx="4081">
                  <c:v>2.9260069535252979E-10</c:v>
                </c:pt>
                <c:pt idx="4082">
                  <c:v>2.9249327798066836E-10</c:v>
                </c:pt>
                <c:pt idx="4083">
                  <c:v>2.9238592524214865E-10</c:v>
                </c:pt>
                <c:pt idx="4084">
                  <c:v>2.9227863708317591E-10</c:v>
                </c:pt>
                <c:pt idx="4085">
                  <c:v>2.9217141345001313E-10</c:v>
                </c:pt>
                <c:pt idx="4086">
                  <c:v>2.9206425428897959E-10</c:v>
                </c:pt>
                <c:pt idx="4087">
                  <c:v>2.9195715954645135E-10</c:v>
                </c:pt>
                <c:pt idx="4088">
                  <c:v>2.9185012916886147E-10</c:v>
                </c:pt>
                <c:pt idx="4089">
                  <c:v>2.9174316310269997E-10</c:v>
                </c:pt>
                <c:pt idx="4090">
                  <c:v>2.9163626129451251E-10</c:v>
                </c:pt>
                <c:pt idx="4091">
                  <c:v>2.9152942369090267E-10</c:v>
                </c:pt>
                <c:pt idx="4092">
                  <c:v>2.9142265023852904E-10</c:v>
                </c:pt>
                <c:pt idx="4093">
                  <c:v>2.9131594088410738E-10</c:v>
                </c:pt>
                <c:pt idx="4094">
                  <c:v>2.9120929557440971E-10</c:v>
                </c:pt>
                <c:pt idx="4095">
                  <c:v>2.9110271425626418E-10</c:v>
                </c:pt>
                <c:pt idx="4096">
                  <c:v>2.90996196876555E-10</c:v>
                </c:pt>
                <c:pt idx="4097">
                  <c:v>2.9088974338222261E-10</c:v>
                </c:pt>
                <c:pt idx="4098">
                  <c:v>2.9078335372026356E-10</c:v>
                </c:pt>
                <c:pt idx="4099">
                  <c:v>2.9067702783772985E-10</c:v>
                </c:pt>
                <c:pt idx="4100">
                  <c:v>2.905707656817299E-10</c:v>
                </c:pt>
                <c:pt idx="4101">
                  <c:v>2.9046456719942813E-10</c:v>
                </c:pt>
                <c:pt idx="4102">
                  <c:v>2.9035843233804348E-10</c:v>
                </c:pt>
                <c:pt idx="4103">
                  <c:v>2.9025236104485228E-10</c:v>
                </c:pt>
                <c:pt idx="4104">
                  <c:v>2.901463532671849E-10</c:v>
                </c:pt>
                <c:pt idx="4105">
                  <c:v>2.9004040895242805E-10</c:v>
                </c:pt>
                <c:pt idx="4106">
                  <c:v>2.8993452804802381E-10</c:v>
                </c:pt>
                <c:pt idx="4107">
                  <c:v>2.8982871050146963E-10</c:v>
                </c:pt>
                <c:pt idx="4108">
                  <c:v>2.8972295626031796E-10</c:v>
                </c:pt>
                <c:pt idx="4109">
                  <c:v>2.8961726527217659E-10</c:v>
                </c:pt>
                <c:pt idx="4110">
                  <c:v>2.8951163748470886E-10</c:v>
                </c:pt>
                <c:pt idx="4111">
                  <c:v>2.8940607284563289E-10</c:v>
                </c:pt>
                <c:pt idx="4112">
                  <c:v>2.8930057130272192E-10</c:v>
                </c:pt>
                <c:pt idx="4113">
                  <c:v>2.8919513280380377E-10</c:v>
                </c:pt>
                <c:pt idx="4114">
                  <c:v>2.8908975729676171E-10</c:v>
                </c:pt>
                <c:pt idx="4115">
                  <c:v>2.8898444472953367E-10</c:v>
                </c:pt>
                <c:pt idx="4116">
                  <c:v>2.8887919505011197E-10</c:v>
                </c:pt>
                <c:pt idx="4117">
                  <c:v>2.8877400820654396E-10</c:v>
                </c:pt>
                <c:pt idx="4118">
                  <c:v>2.8866888414693194E-10</c:v>
                </c:pt>
                <c:pt idx="4119">
                  <c:v>2.8856382281943177E-10</c:v>
                </c:pt>
                <c:pt idx="4120">
                  <c:v>2.8845882417225436E-10</c:v>
                </c:pt>
                <c:pt idx="4121">
                  <c:v>2.8835388815366515E-10</c:v>
                </c:pt>
                <c:pt idx="4122">
                  <c:v>2.8824901471198369E-10</c:v>
                </c:pt>
                <c:pt idx="4123">
                  <c:v>2.8814420379558389E-10</c:v>
                </c:pt>
                <c:pt idx="4124">
                  <c:v>2.8803945535289404E-10</c:v>
                </c:pt>
                <c:pt idx="4125">
                  <c:v>2.8793476933239562E-10</c:v>
                </c:pt>
                <c:pt idx="4126">
                  <c:v>2.8783014568262553E-10</c:v>
                </c:pt>
                <c:pt idx="4127">
                  <c:v>2.8772558435217363E-10</c:v>
                </c:pt>
                <c:pt idx="4128">
                  <c:v>2.8762108528968419E-10</c:v>
                </c:pt>
                <c:pt idx="4129">
                  <c:v>2.8751664844385512E-10</c:v>
                </c:pt>
                <c:pt idx="4130">
                  <c:v>2.8741227376343803E-10</c:v>
                </c:pt>
                <c:pt idx="4131">
                  <c:v>2.8730796119723891E-10</c:v>
                </c:pt>
                <c:pt idx="4132">
                  <c:v>2.8720371069411634E-10</c:v>
                </c:pt>
                <c:pt idx="4133">
                  <c:v>2.8709952220298313E-10</c:v>
                </c:pt>
                <c:pt idx="4134">
                  <c:v>2.8699539567280545E-10</c:v>
                </c:pt>
                <c:pt idx="4135">
                  <c:v>2.868913310526029E-10</c:v>
                </c:pt>
                <c:pt idx="4136">
                  <c:v>2.8678732829144877E-10</c:v>
                </c:pt>
                <c:pt idx="4137">
                  <c:v>2.8668338733846918E-10</c:v>
                </c:pt>
                <c:pt idx="4138">
                  <c:v>2.8657950814284366E-10</c:v>
                </c:pt>
                <c:pt idx="4139">
                  <c:v>2.8647569065380481E-10</c:v>
                </c:pt>
                <c:pt idx="4140">
                  <c:v>2.8637193482063871E-10</c:v>
                </c:pt>
                <c:pt idx="4141">
                  <c:v>2.8626824059268401E-10</c:v>
                </c:pt>
                <c:pt idx="4142">
                  <c:v>2.8616460791933251E-10</c:v>
                </c:pt>
                <c:pt idx="4143">
                  <c:v>2.860610367500289E-10</c:v>
                </c:pt>
                <c:pt idx="4144">
                  <c:v>2.8595752703427096E-10</c:v>
                </c:pt>
                <c:pt idx="4145">
                  <c:v>2.8585407872160888E-10</c:v>
                </c:pt>
                <c:pt idx="4146">
                  <c:v>2.8575069176164561E-10</c:v>
                </c:pt>
                <c:pt idx="4147">
                  <c:v>2.8564736610403687E-10</c:v>
                </c:pt>
                <c:pt idx="4148">
                  <c:v>2.8554410169849089E-10</c:v>
                </c:pt>
                <c:pt idx="4149">
                  <c:v>2.854408984947682E-10</c:v>
                </c:pt>
                <c:pt idx="4150">
                  <c:v>2.8533775644268239E-10</c:v>
                </c:pt>
                <c:pt idx="4151">
                  <c:v>2.8523467549209848E-10</c:v>
                </c:pt>
                <c:pt idx="4152">
                  <c:v>2.8513165559293465E-10</c:v>
                </c:pt>
                <c:pt idx="4153">
                  <c:v>2.8502869669516075E-10</c:v>
                </c:pt>
                <c:pt idx="4154">
                  <c:v>2.8492579874879903E-10</c:v>
                </c:pt>
                <c:pt idx="4155">
                  <c:v>2.8482296170392393E-10</c:v>
                </c:pt>
                <c:pt idx="4156">
                  <c:v>2.8472018551066168E-10</c:v>
                </c:pt>
                <c:pt idx="4157">
                  <c:v>2.8461747011919078E-10</c:v>
                </c:pt>
                <c:pt idx="4158">
                  <c:v>2.8451481547974131E-10</c:v>
                </c:pt>
                <c:pt idx="4159">
                  <c:v>2.8441222154259565E-10</c:v>
                </c:pt>
                <c:pt idx="4160">
                  <c:v>2.8430968825808743E-10</c:v>
                </c:pt>
                <c:pt idx="4161">
                  <c:v>2.8420721557660206E-10</c:v>
                </c:pt>
                <c:pt idx="4162">
                  <c:v>2.8410480344857699E-10</c:v>
                </c:pt>
                <c:pt idx="4163">
                  <c:v>2.8400245182450112E-10</c:v>
                </c:pt>
                <c:pt idx="4164">
                  <c:v>2.8390016065491452E-10</c:v>
                </c:pt>
                <c:pt idx="4165">
                  <c:v>2.8379792989040924E-10</c:v>
                </c:pt>
                <c:pt idx="4166">
                  <c:v>2.8369575948162839E-10</c:v>
                </c:pt>
                <c:pt idx="4167">
                  <c:v>2.8359364937926622E-10</c:v>
                </c:pt>
                <c:pt idx="4168">
                  <c:v>2.8349159953406851E-10</c:v>
                </c:pt>
                <c:pt idx="4169">
                  <c:v>2.8338960989683244E-10</c:v>
                </c:pt>
                <c:pt idx="4170">
                  <c:v>2.8328768041840575E-10</c:v>
                </c:pt>
                <c:pt idx="4171">
                  <c:v>2.8318581104968783E-10</c:v>
                </c:pt>
                <c:pt idx="4172">
                  <c:v>2.8308400174162857E-10</c:v>
                </c:pt>
                <c:pt idx="4173">
                  <c:v>2.8298225244522926E-10</c:v>
                </c:pt>
                <c:pt idx="4174">
                  <c:v>2.8288056311154154E-10</c:v>
                </c:pt>
                <c:pt idx="4175">
                  <c:v>2.8277893369166842E-10</c:v>
                </c:pt>
                <c:pt idx="4176">
                  <c:v>2.8267736413676331E-10</c:v>
                </c:pt>
                <c:pt idx="4177">
                  <c:v>2.8257585439803033E-10</c:v>
                </c:pt>
                <c:pt idx="4178">
                  <c:v>2.8247440442672417E-10</c:v>
                </c:pt>
                <c:pt idx="4179">
                  <c:v>2.8237301417415029E-10</c:v>
                </c:pt>
                <c:pt idx="4180">
                  <c:v>2.8227168359166463E-10</c:v>
                </c:pt>
                <c:pt idx="4181">
                  <c:v>2.8217041263067292E-10</c:v>
                </c:pt>
                <c:pt idx="4182">
                  <c:v>2.8206920124263217E-10</c:v>
                </c:pt>
                <c:pt idx="4183">
                  <c:v>2.8196804937904938E-10</c:v>
                </c:pt>
                <c:pt idx="4184">
                  <c:v>2.8186695699148133E-10</c:v>
                </c:pt>
                <c:pt idx="4185">
                  <c:v>2.8176592403153569E-10</c:v>
                </c:pt>
                <c:pt idx="4186">
                  <c:v>2.8166495045086964E-10</c:v>
                </c:pt>
                <c:pt idx="4187">
                  <c:v>2.8156403620119068E-10</c:v>
                </c:pt>
                <c:pt idx="4188">
                  <c:v>2.8146318123425628E-10</c:v>
                </c:pt>
                <c:pt idx="4189">
                  <c:v>2.8136238550187397E-10</c:v>
                </c:pt>
                <c:pt idx="4190">
                  <c:v>2.8126164895590097E-10</c:v>
                </c:pt>
                <c:pt idx="4191">
                  <c:v>2.81160971548244E-10</c:v>
                </c:pt>
                <c:pt idx="4192">
                  <c:v>2.8106035323086032E-10</c:v>
                </c:pt>
                <c:pt idx="4193">
                  <c:v>2.8095979395575587E-10</c:v>
                </c:pt>
                <c:pt idx="4194">
                  <c:v>2.8085929367498706E-10</c:v>
                </c:pt>
                <c:pt idx="4195">
                  <c:v>2.8075885234065924E-10</c:v>
                </c:pt>
                <c:pt idx="4196">
                  <c:v>2.8065846990492784E-10</c:v>
                </c:pt>
                <c:pt idx="4197">
                  <c:v>2.8055814631999706E-10</c:v>
                </c:pt>
                <c:pt idx="4198">
                  <c:v>2.8045788153812089E-10</c:v>
                </c:pt>
                <c:pt idx="4199">
                  <c:v>2.8035767551160256E-10</c:v>
                </c:pt>
                <c:pt idx="4200">
                  <c:v>2.8025752819279449E-10</c:v>
                </c:pt>
                <c:pt idx="4201">
                  <c:v>2.8015743953409803E-10</c:v>
                </c:pt>
                <c:pt idx="4202">
                  <c:v>2.8005740948796414E-10</c:v>
                </c:pt>
                <c:pt idx="4203">
                  <c:v>2.799574380068926E-10</c:v>
                </c:pt>
                <c:pt idx="4204">
                  <c:v>2.7985752504343199E-10</c:v>
                </c:pt>
                <c:pt idx="4205">
                  <c:v>2.7975767055018035E-10</c:v>
                </c:pt>
                <c:pt idx="4206">
                  <c:v>2.7965787447978398E-10</c:v>
                </c:pt>
                <c:pt idx="4207">
                  <c:v>2.7955813678493818E-10</c:v>
                </c:pt>
                <c:pt idx="4208">
                  <c:v>2.7945845741838714E-10</c:v>
                </c:pt>
                <c:pt idx="4209">
                  <c:v>2.7935883633292384E-10</c:v>
                </c:pt>
                <c:pt idx="4210">
                  <c:v>2.7925927348138956E-10</c:v>
                </c:pt>
                <c:pt idx="4211">
                  <c:v>2.791597688166744E-10</c:v>
                </c:pt>
                <c:pt idx="4212">
                  <c:v>2.7906032229171691E-10</c:v>
                </c:pt>
                <c:pt idx="4213">
                  <c:v>2.7896093385950376E-10</c:v>
                </c:pt>
                <c:pt idx="4214">
                  <c:v>2.7886160347307052E-10</c:v>
                </c:pt>
                <c:pt idx="4215">
                  <c:v>2.7876233108550112E-10</c:v>
                </c:pt>
                <c:pt idx="4216">
                  <c:v>2.7866311664992714E-10</c:v>
                </c:pt>
                <c:pt idx="4217">
                  <c:v>2.7856396011952908E-10</c:v>
                </c:pt>
                <c:pt idx="4218">
                  <c:v>2.7846486144753492E-10</c:v>
                </c:pt>
                <c:pt idx="4219">
                  <c:v>2.7836582058722082E-10</c:v>
                </c:pt>
                <c:pt idx="4220">
                  <c:v>2.7826683749191166E-10</c:v>
                </c:pt>
                <c:pt idx="4221">
                  <c:v>2.7816791211497967E-10</c:v>
                </c:pt>
                <c:pt idx="4222">
                  <c:v>2.7806904440984519E-10</c:v>
                </c:pt>
                <c:pt idx="4223">
                  <c:v>2.7797023432997624E-10</c:v>
                </c:pt>
                <c:pt idx="4224">
                  <c:v>2.7787148182888875E-10</c:v>
                </c:pt>
                <c:pt idx="4225">
                  <c:v>2.7777278686014635E-10</c:v>
                </c:pt>
                <c:pt idx="4226">
                  <c:v>2.7767414937736033E-10</c:v>
                </c:pt>
                <c:pt idx="4227">
                  <c:v>2.7757556933418966E-10</c:v>
                </c:pt>
                <c:pt idx="4228">
                  <c:v>2.7747704668434097E-10</c:v>
                </c:pt>
                <c:pt idx="4229">
                  <c:v>2.7737858138156798E-10</c:v>
                </c:pt>
                <c:pt idx="4230">
                  <c:v>2.7728017337967199E-10</c:v>
                </c:pt>
                <c:pt idx="4231">
                  <c:v>2.7718182263250215E-10</c:v>
                </c:pt>
                <c:pt idx="4232">
                  <c:v>2.7708352909395423E-10</c:v>
                </c:pt>
                <c:pt idx="4233">
                  <c:v>2.7698529271797151E-10</c:v>
                </c:pt>
                <c:pt idx="4234">
                  <c:v>2.7688711345854483E-10</c:v>
                </c:pt>
                <c:pt idx="4235">
                  <c:v>2.7678899126971162E-10</c:v>
                </c:pt>
                <c:pt idx="4236">
                  <c:v>2.7669092610555686E-10</c:v>
                </c:pt>
                <c:pt idx="4237">
                  <c:v>2.7659291792021219E-10</c:v>
                </c:pt>
                <c:pt idx="4238">
                  <c:v>2.7649496666785635E-10</c:v>
                </c:pt>
                <c:pt idx="4239">
                  <c:v>2.7639707230271482E-10</c:v>
                </c:pt>
                <c:pt idx="4240">
                  <c:v>2.7629923477906039E-10</c:v>
                </c:pt>
                <c:pt idx="4241">
                  <c:v>2.7620145405121206E-10</c:v>
                </c:pt>
                <c:pt idx="4242">
                  <c:v>2.7610373007353608E-10</c:v>
                </c:pt>
                <c:pt idx="4243">
                  <c:v>2.7600606280044508E-10</c:v>
                </c:pt>
                <c:pt idx="4244">
                  <c:v>2.7590845218639816E-10</c:v>
                </c:pt>
                <c:pt idx="4245">
                  <c:v>2.758108981859017E-10</c:v>
                </c:pt>
                <c:pt idx="4246">
                  <c:v>2.7571340075350717E-10</c:v>
                </c:pt>
                <c:pt idx="4247">
                  <c:v>2.7561595984381421E-10</c:v>
                </c:pt>
                <c:pt idx="4248">
                  <c:v>2.7551857541146761E-10</c:v>
                </c:pt>
                <c:pt idx="4249">
                  <c:v>2.7542124741115883E-10</c:v>
                </c:pt>
                <c:pt idx="4250">
                  <c:v>2.7532397579762603E-10</c:v>
                </c:pt>
                <c:pt idx="4251">
                  <c:v>2.7522676052565258E-10</c:v>
                </c:pt>
                <c:pt idx="4252">
                  <c:v>2.751296015500693E-10</c:v>
                </c:pt>
                <c:pt idx="4253">
                  <c:v>2.7503249882575203E-10</c:v>
                </c:pt>
                <c:pt idx="4254">
                  <c:v>2.7493545230762348E-10</c:v>
                </c:pt>
                <c:pt idx="4255">
                  <c:v>2.7483846195065134E-10</c:v>
                </c:pt>
                <c:pt idx="4256">
                  <c:v>2.7474152770985025E-10</c:v>
                </c:pt>
                <c:pt idx="4257">
                  <c:v>2.7464464954028008E-10</c:v>
                </c:pt>
                <c:pt idx="4258">
                  <c:v>2.7454782739704676E-10</c:v>
                </c:pt>
                <c:pt idx="4259">
                  <c:v>2.744510612353019E-10</c:v>
                </c:pt>
                <c:pt idx="4260">
                  <c:v>2.7435435101024311E-10</c:v>
                </c:pt>
                <c:pt idx="4261">
                  <c:v>2.7425769667711299E-10</c:v>
                </c:pt>
                <c:pt idx="4262">
                  <c:v>2.7416109819120038E-10</c:v>
                </c:pt>
                <c:pt idx="4263">
                  <c:v>2.7406455550783974E-10</c:v>
                </c:pt>
                <c:pt idx="4264">
                  <c:v>2.7396806858240994E-10</c:v>
                </c:pt>
                <c:pt idx="4265">
                  <c:v>2.7387163737033656E-10</c:v>
                </c:pt>
                <c:pt idx="4266">
                  <c:v>2.7377526182708971E-10</c:v>
                </c:pt>
                <c:pt idx="4267">
                  <c:v>2.7367894190818507E-10</c:v>
                </c:pt>
                <c:pt idx="4268">
                  <c:v>2.7358267756918372E-10</c:v>
                </c:pt>
                <c:pt idx="4269">
                  <c:v>2.7348646876569179E-10</c:v>
                </c:pt>
                <c:pt idx="4270">
                  <c:v>2.7339031545336051E-10</c:v>
                </c:pt>
                <c:pt idx="4271">
                  <c:v>2.732942175878864E-10</c:v>
                </c:pt>
                <c:pt idx="4272">
                  <c:v>2.7319817512501065E-10</c:v>
                </c:pt>
                <c:pt idx="4273">
                  <c:v>2.7310218802051988E-10</c:v>
                </c:pt>
                <c:pt idx="4274">
                  <c:v>2.7300625623024524E-10</c:v>
                </c:pt>
                <c:pt idx="4275">
                  <c:v>2.7291037971006278E-10</c:v>
                </c:pt>
                <c:pt idx="4276">
                  <c:v>2.7281455841589346E-10</c:v>
                </c:pt>
                <c:pt idx="4277">
                  <c:v>2.7271879230370338E-10</c:v>
                </c:pt>
                <c:pt idx="4278">
                  <c:v>2.726230813295029E-10</c:v>
                </c:pt>
                <c:pt idx="4279">
                  <c:v>2.7252742544934679E-10</c:v>
                </c:pt>
                <c:pt idx="4280">
                  <c:v>2.7243182461933466E-10</c:v>
                </c:pt>
                <c:pt idx="4281">
                  <c:v>2.7233627879561105E-10</c:v>
                </c:pt>
                <c:pt idx="4282">
                  <c:v>2.7224078793436446E-10</c:v>
                </c:pt>
                <c:pt idx="4283">
                  <c:v>2.7214535199182827E-10</c:v>
                </c:pt>
                <c:pt idx="4284">
                  <c:v>2.7204997092427939E-10</c:v>
                </c:pt>
                <c:pt idx="4285">
                  <c:v>2.7195464468803994E-10</c:v>
                </c:pt>
                <c:pt idx="4286">
                  <c:v>2.7185937323947618E-10</c:v>
                </c:pt>
                <c:pt idx="4287">
                  <c:v>2.7176415653499803E-10</c:v>
                </c:pt>
                <c:pt idx="4288">
                  <c:v>2.7166899453106001E-10</c:v>
                </c:pt>
                <c:pt idx="4289">
                  <c:v>2.715738871841606E-10</c:v>
                </c:pt>
                <c:pt idx="4290">
                  <c:v>2.714788344508425E-10</c:v>
                </c:pt>
                <c:pt idx="4291">
                  <c:v>2.7138383628769219E-10</c:v>
                </c:pt>
                <c:pt idx="4292">
                  <c:v>2.7128889265134006E-10</c:v>
                </c:pt>
                <c:pt idx="4293">
                  <c:v>2.7119400349846042E-10</c:v>
                </c:pt>
                <c:pt idx="4294">
                  <c:v>2.7109916878577196E-10</c:v>
                </c:pt>
                <c:pt idx="4295">
                  <c:v>2.710043884700361E-10</c:v>
                </c:pt>
                <c:pt idx="4296">
                  <c:v>2.7090966250805859E-10</c:v>
                </c:pt>
                <c:pt idx="4297">
                  <c:v>2.7081499085668921E-10</c:v>
                </c:pt>
                <c:pt idx="4298">
                  <c:v>2.7072037347282062E-10</c:v>
                </c:pt>
                <c:pt idx="4299">
                  <c:v>2.7062581031338945E-10</c:v>
                </c:pt>
                <c:pt idx="4300">
                  <c:v>2.7053130133537567E-10</c:v>
                </c:pt>
                <c:pt idx="4301">
                  <c:v>2.7043684649580301E-10</c:v>
                </c:pt>
                <c:pt idx="4302">
                  <c:v>2.7034244575173802E-10</c:v>
                </c:pt>
                <c:pt idx="4303">
                  <c:v>2.7024809906029122E-10</c:v>
                </c:pt>
                <c:pt idx="4304">
                  <c:v>2.7015380637861631E-10</c:v>
                </c:pt>
                <c:pt idx="4305">
                  <c:v>2.700595676639098E-10</c:v>
                </c:pt>
                <c:pt idx="4306">
                  <c:v>2.6996538287341188E-10</c:v>
                </c:pt>
                <c:pt idx="4307">
                  <c:v>2.6987125196440543E-10</c:v>
                </c:pt>
                <c:pt idx="4308">
                  <c:v>2.6977717489421689E-10</c:v>
                </c:pt>
                <c:pt idx="4309">
                  <c:v>2.6968315162021548E-10</c:v>
                </c:pt>
                <c:pt idx="4310">
                  <c:v>2.695891820998133E-10</c:v>
                </c:pt>
                <c:pt idx="4311">
                  <c:v>2.6949526629046566E-10</c:v>
                </c:pt>
                <c:pt idx="4312">
                  <c:v>2.6940140414967056E-10</c:v>
                </c:pt>
                <c:pt idx="4313">
                  <c:v>2.6930759563496887E-10</c:v>
                </c:pt>
                <c:pt idx="4314">
                  <c:v>2.6921384070394418E-10</c:v>
                </c:pt>
                <c:pt idx="4315">
                  <c:v>2.6912013931422276E-10</c:v>
                </c:pt>
                <c:pt idx="4316">
                  <c:v>2.6902649142347343E-10</c:v>
                </c:pt>
                <c:pt idx="4317">
                  <c:v>2.6893289698940845E-10</c:v>
                </c:pt>
                <c:pt idx="4318">
                  <c:v>2.6883935596978163E-10</c:v>
                </c:pt>
                <c:pt idx="4319">
                  <c:v>2.6874586832238945E-10</c:v>
                </c:pt>
                <c:pt idx="4320">
                  <c:v>2.6865243400507128E-10</c:v>
                </c:pt>
                <c:pt idx="4321">
                  <c:v>2.685590529757088E-10</c:v>
                </c:pt>
                <c:pt idx="4322">
                  <c:v>2.6846572519222565E-10</c:v>
                </c:pt>
                <c:pt idx="4323">
                  <c:v>2.6837245061258828E-10</c:v>
                </c:pt>
                <c:pt idx="4324">
                  <c:v>2.6827922919480503E-10</c:v>
                </c:pt>
                <c:pt idx="4325">
                  <c:v>2.6818606089692668E-10</c:v>
                </c:pt>
                <c:pt idx="4326">
                  <c:v>2.6809294567704603E-10</c:v>
                </c:pt>
                <c:pt idx="4327">
                  <c:v>2.6799988349329776E-10</c:v>
                </c:pt>
                <c:pt idx="4328">
                  <c:v>2.6790687430385922E-10</c:v>
                </c:pt>
                <c:pt idx="4329">
                  <c:v>2.6781391806694908E-10</c:v>
                </c:pt>
                <c:pt idx="4330">
                  <c:v>2.6772101474082845E-10</c:v>
                </c:pt>
                <c:pt idx="4331">
                  <c:v>2.6762816428380017E-10</c:v>
                </c:pt>
                <c:pt idx="4332">
                  <c:v>2.6753536665420848E-10</c:v>
                </c:pt>
                <c:pt idx="4333">
                  <c:v>2.6744262181044017E-10</c:v>
                </c:pt>
                <c:pt idx="4334">
                  <c:v>2.6734992971092339E-10</c:v>
                </c:pt>
                <c:pt idx="4335">
                  <c:v>2.6725729031412798E-10</c:v>
                </c:pt>
                <c:pt idx="4336">
                  <c:v>2.6716470357856519E-10</c:v>
                </c:pt>
                <c:pt idx="4337">
                  <c:v>2.6707216946278857E-10</c:v>
                </c:pt>
                <c:pt idx="4338">
                  <c:v>2.6697968792539236E-10</c:v>
                </c:pt>
                <c:pt idx="4339">
                  <c:v>2.6688725892501297E-10</c:v>
                </c:pt>
                <c:pt idx="4340">
                  <c:v>2.6679488242032772E-10</c:v>
                </c:pt>
                <c:pt idx="4341">
                  <c:v>2.667025583700558E-10</c:v>
                </c:pt>
                <c:pt idx="4342">
                  <c:v>2.6661028673295734E-10</c:v>
                </c:pt>
                <c:pt idx="4343">
                  <c:v>2.6651806746783389E-10</c:v>
                </c:pt>
                <c:pt idx="4344">
                  <c:v>2.6642590053352825E-10</c:v>
                </c:pt>
                <c:pt idx="4345">
                  <c:v>2.6633378588892453E-10</c:v>
                </c:pt>
                <c:pt idx="4346">
                  <c:v>2.6624172349294774E-10</c:v>
                </c:pt>
                <c:pt idx="4347">
                  <c:v>2.6614971330456438E-10</c:v>
                </c:pt>
                <c:pt idx="4348">
                  <c:v>2.6605775528278109E-10</c:v>
                </c:pt>
                <c:pt idx="4349">
                  <c:v>2.659658493866469E-10</c:v>
                </c:pt>
                <c:pt idx="4350">
                  <c:v>2.6587399557525029E-10</c:v>
                </c:pt>
                <c:pt idx="4351">
                  <c:v>2.6578219380772207E-10</c:v>
                </c:pt>
                <c:pt idx="4352">
                  <c:v>2.6569044404323235E-10</c:v>
                </c:pt>
                <c:pt idx="4353">
                  <c:v>2.6559874624099336E-10</c:v>
                </c:pt>
                <c:pt idx="4354">
                  <c:v>2.6550710036025758E-10</c:v>
                </c:pt>
                <c:pt idx="4355">
                  <c:v>2.6541550636031778E-10</c:v>
                </c:pt>
                <c:pt idx="4356">
                  <c:v>2.6532396420050786E-10</c:v>
                </c:pt>
                <c:pt idx="4357">
                  <c:v>2.6523247384020224E-10</c:v>
                </c:pt>
                <c:pt idx="4358">
                  <c:v>2.6514103523881592E-10</c:v>
                </c:pt>
                <c:pt idx="4359">
                  <c:v>2.6504964835580423E-10</c:v>
                </c:pt>
                <c:pt idx="4360">
                  <c:v>2.6495831315066318E-10</c:v>
                </c:pt>
                <c:pt idx="4361">
                  <c:v>2.6486702958292875E-10</c:v>
                </c:pt>
                <c:pt idx="4362">
                  <c:v>2.6477579761217757E-10</c:v>
                </c:pt>
                <c:pt idx="4363">
                  <c:v>2.6468461719802655E-10</c:v>
                </c:pt>
                <c:pt idx="4364">
                  <c:v>2.6459348830013304E-10</c:v>
                </c:pt>
                <c:pt idx="4365">
                  <c:v>2.6450241087819424E-10</c:v>
                </c:pt>
                <c:pt idx="4366">
                  <c:v>2.6441138489194766E-10</c:v>
                </c:pt>
                <c:pt idx="4367">
                  <c:v>2.6432041030117087E-10</c:v>
                </c:pt>
                <c:pt idx="4368">
                  <c:v>2.6422948706568176E-10</c:v>
                </c:pt>
                <c:pt idx="4369">
                  <c:v>2.6413861514533771E-10</c:v>
                </c:pt>
                <c:pt idx="4370">
                  <c:v>2.6404779450003641E-10</c:v>
                </c:pt>
                <c:pt idx="4371">
                  <c:v>2.6395702508971562E-10</c:v>
                </c:pt>
                <c:pt idx="4372">
                  <c:v>2.6386630687435257E-10</c:v>
                </c:pt>
                <c:pt idx="4373">
                  <c:v>2.6377563981396445E-10</c:v>
                </c:pt>
                <c:pt idx="4374">
                  <c:v>2.6368502386860832E-10</c:v>
                </c:pt>
                <c:pt idx="4375">
                  <c:v>2.6359445899838078E-10</c:v>
                </c:pt>
                <c:pt idx="4376">
                  <c:v>2.6350394516341854E-10</c:v>
                </c:pt>
                <c:pt idx="4377">
                  <c:v>2.6341348232389726E-10</c:v>
                </c:pt>
                <c:pt idx="4378">
                  <c:v>2.633230704400329E-10</c:v>
                </c:pt>
                <c:pt idx="4379">
                  <c:v>2.632327094720801E-10</c:v>
                </c:pt>
                <c:pt idx="4380">
                  <c:v>2.6314239938033375E-10</c:v>
                </c:pt>
                <c:pt idx="4381">
                  <c:v>2.6305214012512782E-10</c:v>
                </c:pt>
                <c:pt idx="4382">
                  <c:v>2.6296193166683568E-10</c:v>
                </c:pt>
                <c:pt idx="4383">
                  <c:v>2.6287177396587021E-10</c:v>
                </c:pt>
                <c:pt idx="4384">
                  <c:v>2.6278166698268355E-10</c:v>
                </c:pt>
                <c:pt idx="4385">
                  <c:v>2.6269161067776671E-10</c:v>
                </c:pt>
                <c:pt idx="4386">
                  <c:v>2.6260160501165019E-10</c:v>
                </c:pt>
                <c:pt idx="4387">
                  <c:v>2.62511649944904E-10</c:v>
                </c:pt>
                <c:pt idx="4388">
                  <c:v>2.6242174543813645E-10</c:v>
                </c:pt>
                <c:pt idx="4389">
                  <c:v>2.6233189145199558E-10</c:v>
                </c:pt>
                <c:pt idx="4390">
                  <c:v>2.6224208794716816E-10</c:v>
                </c:pt>
                <c:pt idx="4391">
                  <c:v>2.6215233488438014E-10</c:v>
                </c:pt>
                <c:pt idx="4392">
                  <c:v>2.6206263222439569E-10</c:v>
                </c:pt>
                <c:pt idx="4393">
                  <c:v>2.6197297992801876E-10</c:v>
                </c:pt>
                <c:pt idx="4394">
                  <c:v>2.6188337795609181E-10</c:v>
                </c:pt>
                <c:pt idx="4395">
                  <c:v>2.617938262694955E-10</c:v>
                </c:pt>
                <c:pt idx="4396">
                  <c:v>2.6170432482915036E-10</c:v>
                </c:pt>
                <c:pt idx="4397">
                  <c:v>2.6161487359601455E-10</c:v>
                </c:pt>
                <c:pt idx="4398">
                  <c:v>2.6152547253108547E-10</c:v>
                </c:pt>
                <c:pt idx="4399">
                  <c:v>2.6143612159539872E-10</c:v>
                </c:pt>
                <c:pt idx="4400">
                  <c:v>2.6134682075002889E-10</c:v>
                </c:pt>
                <c:pt idx="4401">
                  <c:v>2.6125756995608867E-10</c:v>
                </c:pt>
                <c:pt idx="4402">
                  <c:v>2.6116836917472916E-10</c:v>
                </c:pt>
                <c:pt idx="4403">
                  <c:v>2.6107921836714039E-10</c:v>
                </c:pt>
                <c:pt idx="4404">
                  <c:v>2.6099011749455012E-10</c:v>
                </c:pt>
                <c:pt idx="4405">
                  <c:v>2.6090106651822481E-10</c:v>
                </c:pt>
                <c:pt idx="4406">
                  <c:v>2.6081206539946945E-10</c:v>
                </c:pt>
                <c:pt idx="4407">
                  <c:v>2.6072311409962649E-10</c:v>
                </c:pt>
                <c:pt idx="4408">
                  <c:v>2.6063421258007688E-10</c:v>
                </c:pt>
                <c:pt idx="4409">
                  <c:v>2.6054536080223993E-10</c:v>
                </c:pt>
                <c:pt idx="4410">
                  <c:v>2.6045655872757301E-10</c:v>
                </c:pt>
                <c:pt idx="4411">
                  <c:v>2.6036780631757117E-10</c:v>
                </c:pt>
                <c:pt idx="4412">
                  <c:v>2.6027910353376813E-10</c:v>
                </c:pt>
                <c:pt idx="4413">
                  <c:v>2.6019045033773464E-10</c:v>
                </c:pt>
                <c:pt idx="4414">
                  <c:v>2.6010184669107999E-10</c:v>
                </c:pt>
                <c:pt idx="4415">
                  <c:v>2.6001329255545119E-10</c:v>
                </c:pt>
                <c:pt idx="4416">
                  <c:v>2.5992478789253302E-10</c:v>
                </c:pt>
                <c:pt idx="4417">
                  <c:v>2.5983633266404822E-10</c:v>
                </c:pt>
                <c:pt idx="4418">
                  <c:v>2.5974792683175679E-10</c:v>
                </c:pt>
                <c:pt idx="4419">
                  <c:v>2.5965957035745686E-10</c:v>
                </c:pt>
                <c:pt idx="4420">
                  <c:v>2.59571263202984E-10</c:v>
                </c:pt>
                <c:pt idx="4421">
                  <c:v>2.5948300533021134E-10</c:v>
                </c:pt>
                <c:pt idx="4422">
                  <c:v>2.5939479670104976E-10</c:v>
                </c:pt>
                <c:pt idx="4423">
                  <c:v>2.5930663727744749E-10</c:v>
                </c:pt>
                <c:pt idx="4424">
                  <c:v>2.5921852702139006E-10</c:v>
                </c:pt>
                <c:pt idx="4425">
                  <c:v>2.5913046589490061E-10</c:v>
                </c:pt>
                <c:pt idx="4426">
                  <c:v>2.5904245386003959E-10</c:v>
                </c:pt>
                <c:pt idx="4427">
                  <c:v>2.5895449087890506E-10</c:v>
                </c:pt>
                <c:pt idx="4428">
                  <c:v>2.5886657691363153E-10</c:v>
                </c:pt>
                <c:pt idx="4429">
                  <c:v>2.5877871192639146E-10</c:v>
                </c:pt>
                <c:pt idx="4430">
                  <c:v>2.5869089587939475E-10</c:v>
                </c:pt>
                <c:pt idx="4431">
                  <c:v>2.5860312873488764E-10</c:v>
                </c:pt>
                <c:pt idx="4432">
                  <c:v>2.5851541045515363E-10</c:v>
                </c:pt>
                <c:pt idx="4433">
                  <c:v>2.5842774100251382E-10</c:v>
                </c:pt>
                <c:pt idx="4434">
                  <c:v>2.5834012033932595E-10</c:v>
                </c:pt>
                <c:pt idx="4435">
                  <c:v>2.582525484279844E-10</c:v>
                </c:pt>
                <c:pt idx="4436">
                  <c:v>2.5816502523092134E-10</c:v>
                </c:pt>
                <c:pt idx="4437">
                  <c:v>2.5807755071060501E-10</c:v>
                </c:pt>
                <c:pt idx="4438">
                  <c:v>2.5799012482954087E-10</c:v>
                </c:pt>
                <c:pt idx="4439">
                  <c:v>2.5790274755027081E-10</c:v>
                </c:pt>
                <c:pt idx="4440">
                  <c:v>2.5781541883537412E-10</c:v>
                </c:pt>
                <c:pt idx="4441">
                  <c:v>2.5772813864746621E-10</c:v>
                </c:pt>
                <c:pt idx="4442">
                  <c:v>2.5764090694919921E-10</c:v>
                </c:pt>
                <c:pt idx="4443">
                  <c:v>2.5755372370326241E-10</c:v>
                </c:pt>
                <c:pt idx="4444">
                  <c:v>2.5746658887238067E-10</c:v>
                </c:pt>
                <c:pt idx="4445">
                  <c:v>2.5737950241931655E-10</c:v>
                </c:pt>
                <c:pt idx="4446">
                  <c:v>2.5729246430686821E-10</c:v>
                </c:pt>
                <c:pt idx="4447">
                  <c:v>2.5720547449787039E-10</c:v>
                </c:pt>
                <c:pt idx="4448">
                  <c:v>2.5711853295519482E-10</c:v>
                </c:pt>
                <c:pt idx="4449">
                  <c:v>2.5703163964174865E-10</c:v>
                </c:pt>
                <c:pt idx="4450">
                  <c:v>2.5694479452047627E-10</c:v>
                </c:pt>
                <c:pt idx="4451">
                  <c:v>2.5685799755435766E-10</c:v>
                </c:pt>
                <c:pt idx="4452">
                  <c:v>2.5677124870640953E-10</c:v>
                </c:pt>
                <c:pt idx="4453">
                  <c:v>2.5668454793968432E-10</c:v>
                </c:pt>
                <c:pt idx="4454">
                  <c:v>2.5659789521727093E-10</c:v>
                </c:pt>
                <c:pt idx="4455">
                  <c:v>2.5651129050229409E-10</c:v>
                </c:pt>
                <c:pt idx="4456">
                  <c:v>2.5642473375791467E-10</c:v>
                </c:pt>
                <c:pt idx="4457">
                  <c:v>2.5633822494732997E-10</c:v>
                </c:pt>
                <c:pt idx="4458">
                  <c:v>2.5625176403377278E-10</c:v>
                </c:pt>
                <c:pt idx="4459">
                  <c:v>2.5616535098051185E-10</c:v>
                </c:pt>
                <c:pt idx="4460">
                  <c:v>2.5607898575085189E-10</c:v>
                </c:pt>
                <c:pt idx="4461">
                  <c:v>2.5599266830813344E-10</c:v>
                </c:pt>
                <c:pt idx="4462">
                  <c:v>2.5590639861573288E-10</c:v>
                </c:pt>
                <c:pt idx="4463">
                  <c:v>2.5582017663706261E-10</c:v>
                </c:pt>
                <c:pt idx="4464">
                  <c:v>2.5573400233557019E-10</c:v>
                </c:pt>
                <c:pt idx="4465">
                  <c:v>2.5564787567473902E-10</c:v>
                </c:pt>
                <c:pt idx="4466">
                  <c:v>2.5556179661808851E-10</c:v>
                </c:pt>
                <c:pt idx="4467">
                  <c:v>2.5547576512917328E-10</c:v>
                </c:pt>
                <c:pt idx="4468">
                  <c:v>2.5538978117158366E-10</c:v>
                </c:pt>
                <c:pt idx="4469">
                  <c:v>2.5530384470894534E-10</c:v>
                </c:pt>
                <c:pt idx="4470">
                  <c:v>2.5521795570491961E-10</c:v>
                </c:pt>
                <c:pt idx="4471">
                  <c:v>2.5513211412320312E-10</c:v>
                </c:pt>
                <c:pt idx="4472">
                  <c:v>2.5504631992752782E-10</c:v>
                </c:pt>
                <c:pt idx="4473">
                  <c:v>2.5496057308166129E-10</c:v>
                </c:pt>
                <c:pt idx="4474">
                  <c:v>2.548748735494059E-10</c:v>
                </c:pt>
                <c:pt idx="4475">
                  <c:v>2.547892212945999E-10</c:v>
                </c:pt>
                <c:pt idx="4476">
                  <c:v>2.5470361628111617E-10</c:v>
                </c:pt>
                <c:pt idx="4477">
                  <c:v>2.5461805847286322E-10</c:v>
                </c:pt>
                <c:pt idx="4478">
                  <c:v>2.5453254783378431E-10</c:v>
                </c:pt>
                <c:pt idx="4479">
                  <c:v>2.5444708432785793E-10</c:v>
                </c:pt>
                <c:pt idx="4480">
                  <c:v>2.543616679190979E-10</c:v>
                </c:pt>
                <c:pt idx="4481">
                  <c:v>2.5427629857155243E-10</c:v>
                </c:pt>
                <c:pt idx="4482">
                  <c:v>2.5419097624930533E-10</c:v>
                </c:pt>
                <c:pt idx="4483">
                  <c:v>2.5410570091647506E-10</c:v>
                </c:pt>
                <c:pt idx="4484">
                  <c:v>2.5402047253721481E-10</c:v>
                </c:pt>
                <c:pt idx="4485">
                  <c:v>2.5393529107571283E-10</c:v>
                </c:pt>
                <c:pt idx="4486">
                  <c:v>2.5385015649619196E-10</c:v>
                </c:pt>
                <c:pt idx="4487">
                  <c:v>2.5376506876291004E-10</c:v>
                </c:pt>
                <c:pt idx="4488">
                  <c:v>2.5368002784015943E-10</c:v>
                </c:pt>
                <c:pt idx="4489">
                  <c:v>2.5359503369226746E-10</c:v>
                </c:pt>
                <c:pt idx="4490">
                  <c:v>2.5351008628359546E-10</c:v>
                </c:pt>
                <c:pt idx="4491">
                  <c:v>2.5342518557854028E-10</c:v>
                </c:pt>
                <c:pt idx="4492">
                  <c:v>2.5334033154153249E-10</c:v>
                </c:pt>
                <c:pt idx="4493">
                  <c:v>2.5325552413703771E-10</c:v>
                </c:pt>
                <c:pt idx="4494">
                  <c:v>2.5317076332955591E-10</c:v>
                </c:pt>
                <c:pt idx="4495">
                  <c:v>2.5308604908362081E-10</c:v>
                </c:pt>
                <c:pt idx="4496">
                  <c:v>2.5300138136380178E-10</c:v>
                </c:pt>
                <c:pt idx="4497">
                  <c:v>2.5291676013470174E-10</c:v>
                </c:pt>
                <c:pt idx="4498">
                  <c:v>2.5283218536095764E-10</c:v>
                </c:pt>
                <c:pt idx="4499">
                  <c:v>2.5274765700724188E-10</c:v>
                </c:pt>
                <c:pt idx="4500">
                  <c:v>2.5266317503825929E-10</c:v>
                </c:pt>
                <c:pt idx="4501">
                  <c:v>2.5257873941875098E-10</c:v>
                </c:pt>
                <c:pt idx="4502">
                  <c:v>2.5249435011349069E-10</c:v>
                </c:pt>
                <c:pt idx="4503">
                  <c:v>2.524100070872866E-10</c:v>
                </c:pt>
                <c:pt idx="4504">
                  <c:v>2.523257103049814E-10</c:v>
                </c:pt>
                <c:pt idx="4505">
                  <c:v>2.5224145973145136E-10</c:v>
                </c:pt>
                <c:pt idx="4506">
                  <c:v>2.5215725533160684E-10</c:v>
                </c:pt>
                <c:pt idx="4507">
                  <c:v>2.5207309707039205E-10</c:v>
                </c:pt>
                <c:pt idx="4508">
                  <c:v>2.519889849127857E-10</c:v>
                </c:pt>
                <c:pt idx="4509">
                  <c:v>2.5190491882379971E-10</c:v>
                </c:pt>
                <c:pt idx="4510">
                  <c:v>2.5182089876848016E-10</c:v>
                </c:pt>
                <c:pt idx="4511">
                  <c:v>2.5173692471190675E-10</c:v>
                </c:pt>
                <c:pt idx="4512">
                  <c:v>2.5165299661919262E-10</c:v>
                </c:pt>
                <c:pt idx="4513">
                  <c:v>2.5156911445548528E-10</c:v>
                </c:pt>
                <c:pt idx="4514">
                  <c:v>2.5148527818596592E-10</c:v>
                </c:pt>
                <c:pt idx="4515">
                  <c:v>2.5140148777584818E-10</c:v>
                </c:pt>
                <c:pt idx="4516">
                  <c:v>2.5131774319038142E-10</c:v>
                </c:pt>
                <c:pt idx="4517">
                  <c:v>2.5123404439484665E-10</c:v>
                </c:pt>
                <c:pt idx="4518">
                  <c:v>2.5115039135455896E-10</c:v>
                </c:pt>
                <c:pt idx="4519">
                  <c:v>2.5106678403486716E-10</c:v>
                </c:pt>
                <c:pt idx="4520">
                  <c:v>2.5098322240115329E-10</c:v>
                </c:pt>
                <c:pt idx="4521">
                  <c:v>2.5089970641883298E-10</c:v>
                </c:pt>
                <c:pt idx="4522">
                  <c:v>2.5081623605335495E-10</c:v>
                </c:pt>
                <c:pt idx="4523">
                  <c:v>2.5073281127020152E-10</c:v>
                </c:pt>
                <c:pt idx="4524">
                  <c:v>2.5064943203488809E-10</c:v>
                </c:pt>
                <c:pt idx="4525">
                  <c:v>2.5056609831296332E-10</c:v>
                </c:pt>
                <c:pt idx="4526">
                  <c:v>2.5048281007000875E-10</c:v>
                </c:pt>
                <c:pt idx="4527">
                  <c:v>2.5039956727164053E-10</c:v>
                </c:pt>
                <c:pt idx="4528">
                  <c:v>2.5031636988350565E-10</c:v>
                </c:pt>
                <c:pt idx="4529">
                  <c:v>2.5023321787128615E-10</c:v>
                </c:pt>
                <c:pt idx="4530">
                  <c:v>2.5015011120069597E-10</c:v>
                </c:pt>
                <c:pt idx="4531">
                  <c:v>2.5006704983748252E-10</c:v>
                </c:pt>
                <c:pt idx="4532">
                  <c:v>2.4998403374742628E-10</c:v>
                </c:pt>
                <c:pt idx="4533">
                  <c:v>2.4990106289634014E-10</c:v>
                </c:pt>
                <c:pt idx="4534">
                  <c:v>2.4981813725007089E-10</c:v>
                </c:pt>
                <c:pt idx="4535">
                  <c:v>2.4973525677449692E-10</c:v>
                </c:pt>
                <c:pt idx="4536">
                  <c:v>2.4965242143552975E-10</c:v>
                </c:pt>
                <c:pt idx="4537">
                  <c:v>2.4956963119911483E-10</c:v>
                </c:pt>
                <c:pt idx="4538">
                  <c:v>2.4948688603122918E-10</c:v>
                </c:pt>
                <c:pt idx="4539">
                  <c:v>2.4940418589788234E-10</c:v>
                </c:pt>
                <c:pt idx="4540">
                  <c:v>2.4932153076511763E-10</c:v>
                </c:pt>
                <c:pt idx="4541">
                  <c:v>2.4923892059901009E-10</c:v>
                </c:pt>
                <c:pt idx="4542">
                  <c:v>2.4915635536566738E-10</c:v>
                </c:pt>
                <c:pt idx="4543">
                  <c:v>2.4907383503123064E-10</c:v>
                </c:pt>
                <c:pt idx="4544">
                  <c:v>2.4899135956187241E-10</c:v>
                </c:pt>
                <c:pt idx="4545">
                  <c:v>2.4890892892379802E-10</c:v>
                </c:pt>
                <c:pt idx="4546">
                  <c:v>2.4882654308324542E-10</c:v>
                </c:pt>
                <c:pt idx="4547">
                  <c:v>2.4874420200648514E-10</c:v>
                </c:pt>
                <c:pt idx="4548">
                  <c:v>2.4866190565981928E-10</c:v>
                </c:pt>
                <c:pt idx="4549">
                  <c:v>2.4857965400958367E-10</c:v>
                </c:pt>
                <c:pt idx="4550">
                  <c:v>2.4849744702214461E-10</c:v>
                </c:pt>
                <c:pt idx="4551">
                  <c:v>2.484152846639025E-10</c:v>
                </c:pt>
                <c:pt idx="4552">
                  <c:v>2.4833316690128844E-10</c:v>
                </c:pt>
                <c:pt idx="4553">
                  <c:v>2.4825109370076645E-10</c:v>
                </c:pt>
                <c:pt idx="4554">
                  <c:v>2.4816906502883283E-10</c:v>
                </c:pt>
                <c:pt idx="4555">
                  <c:v>2.4808708085201494E-10</c:v>
                </c:pt>
                <c:pt idx="4556">
                  <c:v>2.48005141136874E-10</c:v>
                </c:pt>
                <c:pt idx="4557">
                  <c:v>2.4792324585000153E-10</c:v>
                </c:pt>
                <c:pt idx="4558">
                  <c:v>2.4784139495802178E-10</c:v>
                </c:pt>
                <c:pt idx="4559">
                  <c:v>2.4775958842759145E-10</c:v>
                </c:pt>
                <c:pt idx="4560">
                  <c:v>2.4767782622539802E-10</c:v>
                </c:pt>
                <c:pt idx="4561">
                  <c:v>2.4759610831816143E-10</c:v>
                </c:pt>
                <c:pt idx="4562">
                  <c:v>2.4751443467263362E-10</c:v>
                </c:pt>
                <c:pt idx="4563">
                  <c:v>2.4743280525559858E-10</c:v>
                </c:pt>
                <c:pt idx="4564">
                  <c:v>2.4735122003387112E-10</c:v>
                </c:pt>
                <c:pt idx="4565">
                  <c:v>2.4726967897429815E-10</c:v>
                </c:pt>
                <c:pt idx="4566">
                  <c:v>2.4718818204375904E-10</c:v>
                </c:pt>
                <c:pt idx="4567">
                  <c:v>2.4710672920916384E-10</c:v>
                </c:pt>
                <c:pt idx="4568">
                  <c:v>2.4702532043745474E-10</c:v>
                </c:pt>
                <c:pt idx="4569">
                  <c:v>2.4694395569560515E-10</c:v>
                </c:pt>
                <c:pt idx="4570">
                  <c:v>2.4686263495062038E-10</c:v>
                </c:pt>
                <c:pt idx="4571">
                  <c:v>2.4678135816953736E-10</c:v>
                </c:pt>
                <c:pt idx="4572">
                  <c:v>2.4670012531942373E-10</c:v>
                </c:pt>
                <c:pt idx="4573">
                  <c:v>2.4661893636737953E-10</c:v>
                </c:pt>
                <c:pt idx="4574">
                  <c:v>2.4653779128053534E-10</c:v>
                </c:pt>
                <c:pt idx="4575">
                  <c:v>2.4645669002605405E-10</c:v>
                </c:pt>
                <c:pt idx="4576">
                  <c:v>2.4637563257112881E-10</c:v>
                </c:pt>
                <c:pt idx="4577">
                  <c:v>2.4629461888298491E-10</c:v>
                </c:pt>
                <c:pt idx="4578">
                  <c:v>2.462136489288785E-10</c:v>
                </c:pt>
                <c:pt idx="4579">
                  <c:v>2.4613272267609681E-10</c:v>
                </c:pt>
                <c:pt idx="4580">
                  <c:v>2.4605184009195862E-10</c:v>
                </c:pt>
                <c:pt idx="4581">
                  <c:v>2.4597100114381386E-10</c:v>
                </c:pt>
                <c:pt idx="4582">
                  <c:v>2.4589020579904313E-10</c:v>
                </c:pt>
                <c:pt idx="4583">
                  <c:v>2.4580945402505862E-10</c:v>
                </c:pt>
                <c:pt idx="4584">
                  <c:v>2.4572874578930327E-10</c:v>
                </c:pt>
                <c:pt idx="4585">
                  <c:v>2.4564808105925084E-10</c:v>
                </c:pt>
                <c:pt idx="4586">
                  <c:v>2.4556745980240694E-10</c:v>
                </c:pt>
                <c:pt idx="4587">
                  <c:v>2.4548688198630664E-10</c:v>
                </c:pt>
                <c:pt idx="4588">
                  <c:v>2.4540634757851707E-10</c:v>
                </c:pt>
                <c:pt idx="4589">
                  <c:v>2.4532585654663632E-10</c:v>
                </c:pt>
                <c:pt idx="4590">
                  <c:v>2.4524540885829211E-10</c:v>
                </c:pt>
                <c:pt idx="4591">
                  <c:v>2.45165004481144E-10</c:v>
                </c:pt>
                <c:pt idx="4592">
                  <c:v>2.4508464338288238E-10</c:v>
                </c:pt>
                <c:pt idx="4593">
                  <c:v>2.450043255312274E-10</c:v>
                </c:pt>
                <c:pt idx="4594">
                  <c:v>2.4492405089393116E-10</c:v>
                </c:pt>
                <c:pt idx="4595">
                  <c:v>2.4484381943877467E-10</c:v>
                </c:pt>
                <c:pt idx="4596">
                  <c:v>2.4476363113357181E-10</c:v>
                </c:pt>
                <c:pt idx="4597">
                  <c:v>2.4468348594616505E-10</c:v>
                </c:pt>
                <c:pt idx="4598">
                  <c:v>2.4460338384442858E-10</c:v>
                </c:pt>
                <c:pt idx="4599">
                  <c:v>2.4452332479626627E-10</c:v>
                </c:pt>
                <c:pt idx="4600">
                  <c:v>2.444433087696134E-10</c:v>
                </c:pt>
                <c:pt idx="4601">
                  <c:v>2.4436333573243482E-10</c:v>
                </c:pt>
                <c:pt idx="4602">
                  <c:v>2.4428340565272644E-10</c:v>
                </c:pt>
                <c:pt idx="4603">
                  <c:v>2.4420351849851386E-10</c:v>
                </c:pt>
                <c:pt idx="4604">
                  <c:v>2.4412367423785358E-10</c:v>
                </c:pt>
                <c:pt idx="4605">
                  <c:v>2.4404387283883231E-10</c:v>
                </c:pt>
                <c:pt idx="4606">
                  <c:v>2.4396411426956678E-10</c:v>
                </c:pt>
                <c:pt idx="4607">
                  <c:v>2.4388439849820407E-10</c:v>
                </c:pt>
                <c:pt idx="4608">
                  <c:v>2.4380472549292172E-10</c:v>
                </c:pt>
                <c:pt idx="4609">
                  <c:v>2.4372509522192663E-10</c:v>
                </c:pt>
                <c:pt idx="4610">
                  <c:v>2.4364550765345682E-10</c:v>
                </c:pt>
                <c:pt idx="4611">
                  <c:v>2.4356596275577968E-10</c:v>
                </c:pt>
                <c:pt idx="4612">
                  <c:v>2.4348646049719319E-10</c:v>
                </c:pt>
                <c:pt idx="4613">
                  <c:v>2.4340700084602484E-10</c:v>
                </c:pt>
                <c:pt idx="4614">
                  <c:v>2.4332758377063251E-10</c:v>
                </c:pt>
                <c:pt idx="4615">
                  <c:v>2.4324820923940396E-10</c:v>
                </c:pt>
                <c:pt idx="4616">
                  <c:v>2.4316887722075609E-10</c:v>
                </c:pt>
                <c:pt idx="4617">
                  <c:v>2.4308958768313743E-10</c:v>
                </c:pt>
                <c:pt idx="4618">
                  <c:v>2.430103405950244E-10</c:v>
                </c:pt>
                <c:pt idx="4619">
                  <c:v>2.429311359249241E-10</c:v>
                </c:pt>
                <c:pt idx="4620">
                  <c:v>2.4285197364137404E-10</c:v>
                </c:pt>
                <c:pt idx="4621">
                  <c:v>2.427728537129406E-10</c:v>
                </c:pt>
                <c:pt idx="4622">
                  <c:v>2.4269377610822012E-10</c:v>
                </c:pt>
                <c:pt idx="4623">
                  <c:v>2.426147407958384E-10</c:v>
                </c:pt>
                <c:pt idx="4624">
                  <c:v>2.4253574774445131E-10</c:v>
                </c:pt>
                <c:pt idx="4625">
                  <c:v>2.4245679692274421E-10</c:v>
                </c:pt>
                <c:pt idx="4626">
                  <c:v>2.4237788829943185E-10</c:v>
                </c:pt>
                <c:pt idx="4627">
                  <c:v>2.4229902184325847E-10</c:v>
                </c:pt>
                <c:pt idx="4628">
                  <c:v>2.4222019752299812E-10</c:v>
                </c:pt>
                <c:pt idx="4629">
                  <c:v>2.4214141530745435E-10</c:v>
                </c:pt>
                <c:pt idx="4630">
                  <c:v>2.4206267516545961E-10</c:v>
                </c:pt>
                <c:pt idx="4631">
                  <c:v>2.4198397706587614E-10</c:v>
                </c:pt>
                <c:pt idx="4632">
                  <c:v>2.4190532097759605E-10</c:v>
                </c:pt>
                <c:pt idx="4633">
                  <c:v>2.4182670686953958E-10</c:v>
                </c:pt>
                <c:pt idx="4634">
                  <c:v>2.4174813471065753E-10</c:v>
                </c:pt>
                <c:pt idx="4635">
                  <c:v>2.4166960446992881E-10</c:v>
                </c:pt>
                <c:pt idx="4636">
                  <c:v>2.4159111611636284E-10</c:v>
                </c:pt>
                <c:pt idx="4637">
                  <c:v>2.4151266961899707E-10</c:v>
                </c:pt>
                <c:pt idx="4638">
                  <c:v>2.4143426494689866E-10</c:v>
                </c:pt>
                <c:pt idx="4639">
                  <c:v>2.413559020691643E-10</c:v>
                </c:pt>
                <c:pt idx="4640">
                  <c:v>2.412775809549188E-10</c:v>
                </c:pt>
                <c:pt idx="4641">
                  <c:v>2.4119930157331685E-10</c:v>
                </c:pt>
                <c:pt idx="4642">
                  <c:v>2.4112106389354158E-10</c:v>
                </c:pt>
                <c:pt idx="4643">
                  <c:v>2.4104286788480606E-10</c:v>
                </c:pt>
                <c:pt idx="4644">
                  <c:v>2.4096471351635141E-10</c:v>
                </c:pt>
                <c:pt idx="4645">
                  <c:v>2.4088660075744798E-10</c:v>
                </c:pt>
                <c:pt idx="4646">
                  <c:v>2.4080852957739522E-10</c:v>
                </c:pt>
                <c:pt idx="4647">
                  <c:v>2.4073049994552107E-10</c:v>
                </c:pt>
                <c:pt idx="4648">
                  <c:v>2.4065251183118256E-10</c:v>
                </c:pt>
                <c:pt idx="4649">
                  <c:v>2.405745652037657E-10</c:v>
                </c:pt>
                <c:pt idx="4650">
                  <c:v>2.4049666003268512E-10</c:v>
                </c:pt>
                <c:pt idx="4651">
                  <c:v>2.4041879628738388E-10</c:v>
                </c:pt>
                <c:pt idx="4652">
                  <c:v>2.4034097393733406E-10</c:v>
                </c:pt>
                <c:pt idx="4653">
                  <c:v>2.4026319295203653E-10</c:v>
                </c:pt>
                <c:pt idx="4654">
                  <c:v>2.4018545330102054E-10</c:v>
                </c:pt>
                <c:pt idx="4655">
                  <c:v>2.4010775495384393E-10</c:v>
                </c:pt>
                <c:pt idx="4656">
                  <c:v>2.4003009788009344E-10</c:v>
                </c:pt>
                <c:pt idx="4657">
                  <c:v>2.399524820493844E-10</c:v>
                </c:pt>
                <c:pt idx="4658">
                  <c:v>2.3987490743135984E-10</c:v>
                </c:pt>
                <c:pt idx="4659">
                  <c:v>2.3979737399569187E-10</c:v>
                </c:pt>
                <c:pt idx="4660">
                  <c:v>2.3971988171208174E-10</c:v>
                </c:pt>
                <c:pt idx="4661">
                  <c:v>2.3964243055025764E-10</c:v>
                </c:pt>
                <c:pt idx="4662">
                  <c:v>2.3956502047997732E-10</c:v>
                </c:pt>
                <c:pt idx="4663">
                  <c:v>2.3948765147102635E-10</c:v>
                </c:pt>
                <c:pt idx="4664">
                  <c:v>2.394103234932184E-10</c:v>
                </c:pt>
                <c:pt idx="4665">
                  <c:v>2.3933303651639636E-10</c:v>
                </c:pt>
                <c:pt idx="4666">
                  <c:v>2.3925579051043038E-10</c:v>
                </c:pt>
                <c:pt idx="4667">
                  <c:v>2.3917858544521942E-10</c:v>
                </c:pt>
                <c:pt idx="4668">
                  <c:v>2.3910142129069013E-10</c:v>
                </c:pt>
                <c:pt idx="4669">
                  <c:v>2.3902429801679803E-10</c:v>
                </c:pt>
                <c:pt idx="4670">
                  <c:v>2.3894721559352617E-10</c:v>
                </c:pt>
                <c:pt idx="4671">
                  <c:v>2.388701739908858E-10</c:v>
                </c:pt>
                <c:pt idx="4672">
                  <c:v>2.3879317317891632E-10</c:v>
                </c:pt>
                <c:pt idx="4673">
                  <c:v>2.3871621312768513E-10</c:v>
                </c:pt>
                <c:pt idx="4674">
                  <c:v>2.386392938072882E-10</c:v>
                </c:pt>
                <c:pt idx="4675">
                  <c:v>2.3856241518784823E-10</c:v>
                </c:pt>
                <c:pt idx="4676">
                  <c:v>2.3848557723951691E-10</c:v>
                </c:pt>
                <c:pt idx="4677">
                  <c:v>2.3840877993247342E-10</c:v>
                </c:pt>
                <c:pt idx="4678">
                  <c:v>2.3833202323692472E-10</c:v>
                </c:pt>
                <c:pt idx="4679">
                  <c:v>2.3825530712310595E-10</c:v>
                </c:pt>
                <c:pt idx="4680">
                  <c:v>2.3817863156127962E-10</c:v>
                </c:pt>
                <c:pt idx="4681">
                  <c:v>2.3810199652173665E-10</c:v>
                </c:pt>
                <c:pt idx="4682">
                  <c:v>2.3802540197479506E-10</c:v>
                </c:pt>
                <c:pt idx="4683">
                  <c:v>2.379488478908012E-10</c:v>
                </c:pt>
                <c:pt idx="4684">
                  <c:v>2.3787233424012804E-10</c:v>
                </c:pt>
                <c:pt idx="4685">
                  <c:v>2.3779586099317757E-10</c:v>
                </c:pt>
                <c:pt idx="4686">
                  <c:v>2.3771942812037855E-10</c:v>
                </c:pt>
                <c:pt idx="4687">
                  <c:v>2.3764303559218733E-10</c:v>
                </c:pt>
                <c:pt idx="4688">
                  <c:v>2.3756668337908841E-10</c:v>
                </c:pt>
                <c:pt idx="4689">
                  <c:v>2.3749037145159312E-10</c:v>
                </c:pt>
                <c:pt idx="4690">
                  <c:v>2.3741409978024057E-10</c:v>
                </c:pt>
                <c:pt idx="4691">
                  <c:v>2.3733786833559737E-10</c:v>
                </c:pt>
                <c:pt idx="4692">
                  <c:v>2.3726167708825781E-10</c:v>
                </c:pt>
                <c:pt idx="4693">
                  <c:v>2.3718552600884328E-10</c:v>
                </c:pt>
                <c:pt idx="4694">
                  <c:v>2.3710941506800221E-10</c:v>
                </c:pt>
                <c:pt idx="4695">
                  <c:v>2.3703334423641093E-10</c:v>
                </c:pt>
                <c:pt idx="4696">
                  <c:v>2.3695731348477315E-10</c:v>
                </c:pt>
                <c:pt idx="4697">
                  <c:v>2.3688132278381917E-10</c:v>
                </c:pt>
                <c:pt idx="4698">
                  <c:v>2.3680537210430734E-10</c:v>
                </c:pt>
                <c:pt idx="4699">
                  <c:v>2.3672946141702278E-10</c:v>
                </c:pt>
                <c:pt idx="4700">
                  <c:v>2.3665359069277764E-10</c:v>
                </c:pt>
                <c:pt idx="4701">
                  <c:v>2.3657775990241163E-10</c:v>
                </c:pt>
                <c:pt idx="4702">
                  <c:v>2.3650196901679182E-10</c:v>
                </c:pt>
                <c:pt idx="4703">
                  <c:v>2.3642621800681106E-10</c:v>
                </c:pt>
                <c:pt idx="4704">
                  <c:v>2.3635050684339091E-10</c:v>
                </c:pt>
                <c:pt idx="4705">
                  <c:v>2.3627483549747922E-10</c:v>
                </c:pt>
                <c:pt idx="4706">
                  <c:v>2.361992039400505E-10</c:v>
                </c:pt>
                <c:pt idx="4707">
                  <c:v>2.3612361214210689E-10</c:v>
                </c:pt>
                <c:pt idx="4708">
                  <c:v>2.3604806007467695E-10</c:v>
                </c:pt>
                <c:pt idx="4709">
                  <c:v>2.3597254770881646E-10</c:v>
                </c:pt>
                <c:pt idx="4710">
                  <c:v>2.3589707501560795E-10</c:v>
                </c:pt>
                <c:pt idx="4711">
                  <c:v>2.358216419661611E-10</c:v>
                </c:pt>
                <c:pt idx="4712">
                  <c:v>2.3574624853161191E-10</c:v>
                </c:pt>
                <c:pt idx="4713">
                  <c:v>2.3567089468312332E-10</c:v>
                </c:pt>
                <c:pt idx="4714">
                  <c:v>2.3559558039188535E-10</c:v>
                </c:pt>
                <c:pt idx="4715">
                  <c:v>2.3552030562911474E-10</c:v>
                </c:pt>
                <c:pt idx="4716">
                  <c:v>2.3544507036605452E-10</c:v>
                </c:pt>
                <c:pt idx="4717">
                  <c:v>2.3536987457397422E-10</c:v>
                </c:pt>
                <c:pt idx="4718">
                  <c:v>2.3529471822417082E-10</c:v>
                </c:pt>
                <c:pt idx="4719">
                  <c:v>2.3521960128796769E-10</c:v>
                </c:pt>
                <c:pt idx="4720">
                  <c:v>2.3514452373671387E-10</c:v>
                </c:pt>
                <c:pt idx="4721">
                  <c:v>2.3506948554178648E-10</c:v>
                </c:pt>
                <c:pt idx="4722">
                  <c:v>2.3499448667458781E-10</c:v>
                </c:pt>
                <c:pt idx="4723">
                  <c:v>2.3491952710654706E-10</c:v>
                </c:pt>
                <c:pt idx="4724">
                  <c:v>2.3484460680912039E-10</c:v>
                </c:pt>
                <c:pt idx="4725">
                  <c:v>2.3476972575378976E-10</c:v>
                </c:pt>
                <c:pt idx="4726">
                  <c:v>2.3469488391206392E-10</c:v>
                </c:pt>
                <c:pt idx="4727">
                  <c:v>2.3462008125547763E-10</c:v>
                </c:pt>
                <c:pt idx="4728">
                  <c:v>2.3454531775559267E-10</c:v>
                </c:pt>
                <c:pt idx="4729">
                  <c:v>2.34470593383996E-10</c:v>
                </c:pt>
                <c:pt idx="4730">
                  <c:v>2.343959081123022E-10</c:v>
                </c:pt>
                <c:pt idx="4731">
                  <c:v>2.3432126191215103E-10</c:v>
                </c:pt>
                <c:pt idx="4732">
                  <c:v>2.3424665475520896E-10</c:v>
                </c:pt>
                <c:pt idx="4733">
                  <c:v>2.3417208661316878E-10</c:v>
                </c:pt>
                <c:pt idx="4734">
                  <c:v>2.3409755745774888E-10</c:v>
                </c:pt>
                <c:pt idx="4735">
                  <c:v>2.3402306726069463E-10</c:v>
                </c:pt>
                <c:pt idx="4736">
                  <c:v>2.3394861599377653E-10</c:v>
                </c:pt>
                <c:pt idx="4737">
                  <c:v>2.3387420362879206E-10</c:v>
                </c:pt>
                <c:pt idx="4738">
                  <c:v>2.3379983013756425E-10</c:v>
                </c:pt>
                <c:pt idx="4739">
                  <c:v>2.3372549549194201E-10</c:v>
                </c:pt>
                <c:pt idx="4740">
                  <c:v>2.3365119966380101E-10</c:v>
                </c:pt>
                <c:pt idx="4741">
                  <c:v>2.3357694262504206E-10</c:v>
                </c:pt>
                <c:pt idx="4742">
                  <c:v>2.3350272434759232E-10</c:v>
                </c:pt>
                <c:pt idx="4743">
                  <c:v>2.3342854480340395E-10</c:v>
                </c:pt>
                <c:pt idx="4744">
                  <c:v>2.3335440396445673E-10</c:v>
                </c:pt>
                <c:pt idx="4745">
                  <c:v>2.332803018027554E-10</c:v>
                </c:pt>
                <c:pt idx="4746">
                  <c:v>2.3320623829032972E-10</c:v>
                </c:pt>
                <c:pt idx="4747">
                  <c:v>2.3313221339923645E-10</c:v>
                </c:pt>
                <c:pt idx="4748">
                  <c:v>2.3305822710155732E-10</c:v>
                </c:pt>
                <c:pt idx="4749">
                  <c:v>2.329842793694003E-10</c:v>
                </c:pt>
                <c:pt idx="4750">
                  <c:v>2.3291037017489899E-10</c:v>
                </c:pt>
                <c:pt idx="4751">
                  <c:v>2.3283649949021212E-10</c:v>
                </c:pt>
                <c:pt idx="4752">
                  <c:v>2.3276266728752491E-10</c:v>
                </c:pt>
                <c:pt idx="4753">
                  <c:v>2.3268887353904736E-10</c:v>
                </c:pt>
                <c:pt idx="4754">
                  <c:v>2.3261511821701557E-10</c:v>
                </c:pt>
                <c:pt idx="4755">
                  <c:v>2.3254140129369136E-10</c:v>
                </c:pt>
                <c:pt idx="4756">
                  <c:v>2.3246772274136165E-10</c:v>
                </c:pt>
                <c:pt idx="4757">
                  <c:v>2.3239408253233873E-10</c:v>
                </c:pt>
                <c:pt idx="4758">
                  <c:v>2.3232048063896081E-10</c:v>
                </c:pt>
                <c:pt idx="4759">
                  <c:v>2.3224691703359149E-10</c:v>
                </c:pt>
                <c:pt idx="4760">
                  <c:v>2.3217339168861996E-10</c:v>
                </c:pt>
                <c:pt idx="4761">
                  <c:v>2.3209990457645979E-10</c:v>
                </c:pt>
                <c:pt idx="4762">
                  <c:v>2.3202645566955119E-10</c:v>
                </c:pt>
                <c:pt idx="4763">
                  <c:v>2.3195304494035909E-10</c:v>
                </c:pt>
                <c:pt idx="4764">
                  <c:v>2.3187967236137349E-10</c:v>
                </c:pt>
                <c:pt idx="4765">
                  <c:v>2.3180633790511038E-10</c:v>
                </c:pt>
                <c:pt idx="4766">
                  <c:v>2.3173304154411026E-10</c:v>
                </c:pt>
                <c:pt idx="4767">
                  <c:v>2.3165978325093906E-10</c:v>
                </c:pt>
                <c:pt idx="4768">
                  <c:v>2.3158656299818838E-10</c:v>
                </c:pt>
                <c:pt idx="4769">
                  <c:v>2.3151338075847447E-10</c:v>
                </c:pt>
                <c:pt idx="4770">
                  <c:v>2.3144023650443858E-10</c:v>
                </c:pt>
                <c:pt idx="4771">
                  <c:v>2.3136713020874759E-10</c:v>
                </c:pt>
                <c:pt idx="4772">
                  <c:v>2.3129406184409319E-10</c:v>
                </c:pt>
                <c:pt idx="4773">
                  <c:v>2.3122103138319218E-10</c:v>
                </c:pt>
                <c:pt idx="4774">
                  <c:v>2.3114803879878615E-10</c:v>
                </c:pt>
                <c:pt idx="4775">
                  <c:v>2.3107508406364188E-10</c:v>
                </c:pt>
                <c:pt idx="4776">
                  <c:v>2.3100216715055136E-10</c:v>
                </c:pt>
                <c:pt idx="4777">
                  <c:v>2.3092928803233105E-10</c:v>
                </c:pt>
                <c:pt idx="4778">
                  <c:v>2.3085644668182267E-10</c:v>
                </c:pt>
                <c:pt idx="4779">
                  <c:v>2.3078364307189256E-10</c:v>
                </c:pt>
                <c:pt idx="4780">
                  <c:v>2.3071087717543232E-10</c:v>
                </c:pt>
                <c:pt idx="4781">
                  <c:v>2.3063814896535773E-10</c:v>
                </c:pt>
                <c:pt idx="4782">
                  <c:v>2.3056545841460987E-10</c:v>
                </c:pt>
                <c:pt idx="4783">
                  <c:v>2.3049280549615434E-10</c:v>
                </c:pt>
                <c:pt idx="4784">
                  <c:v>2.3042019018298211E-10</c:v>
                </c:pt>
                <c:pt idx="4785">
                  <c:v>2.3034761244810801E-10</c:v>
                </c:pt>
                <c:pt idx="4786">
                  <c:v>2.3027507226457217E-10</c:v>
                </c:pt>
                <c:pt idx="4787">
                  <c:v>2.3020256960543887E-10</c:v>
                </c:pt>
                <c:pt idx="4788">
                  <c:v>2.3013010444379728E-10</c:v>
                </c:pt>
                <c:pt idx="4789">
                  <c:v>2.3005767675276133E-10</c:v>
                </c:pt>
                <c:pt idx="4790">
                  <c:v>2.2998528650546937E-10</c:v>
                </c:pt>
                <c:pt idx="4791">
                  <c:v>2.2991293367508442E-10</c:v>
                </c:pt>
                <c:pt idx="4792">
                  <c:v>2.2984061823479391E-10</c:v>
                </c:pt>
                <c:pt idx="4793">
                  <c:v>2.2976834015780975E-10</c:v>
                </c:pt>
                <c:pt idx="4794">
                  <c:v>2.2969609941736829E-10</c:v>
                </c:pt>
                <c:pt idx="4795">
                  <c:v>2.2962389598673053E-10</c:v>
                </c:pt>
                <c:pt idx="4796">
                  <c:v>2.2955172983918208E-10</c:v>
                </c:pt>
                <c:pt idx="4797">
                  <c:v>2.29479600948032E-10</c:v>
                </c:pt>
                <c:pt idx="4798">
                  <c:v>2.2940750928661461E-10</c:v>
                </c:pt>
                <c:pt idx="4799">
                  <c:v>2.2933545482828852E-10</c:v>
                </c:pt>
                <c:pt idx="4800">
                  <c:v>2.2926343754643622E-10</c:v>
                </c:pt>
                <c:pt idx="4801">
                  <c:v>2.2919145741446471E-10</c:v>
                </c:pt>
                <c:pt idx="4802">
                  <c:v>2.2911951440580514E-10</c:v>
                </c:pt>
                <c:pt idx="4803">
                  <c:v>2.2904760849391328E-10</c:v>
                </c:pt>
                <c:pt idx="4804">
                  <c:v>2.2897573965226874E-10</c:v>
                </c:pt>
                <c:pt idx="4805">
                  <c:v>2.2890390785437507E-10</c:v>
                </c:pt>
                <c:pt idx="4806">
                  <c:v>2.2883211307376031E-10</c:v>
                </c:pt>
                <c:pt idx="4807">
                  <c:v>2.2876035528397697E-10</c:v>
                </c:pt>
                <c:pt idx="4808">
                  <c:v>2.2868863445860125E-10</c:v>
                </c:pt>
                <c:pt idx="4809">
                  <c:v>2.2861695057123301E-10</c:v>
                </c:pt>
                <c:pt idx="4810">
                  <c:v>2.2854530359549695E-10</c:v>
                </c:pt>
                <c:pt idx="4811">
                  <c:v>2.2847369350504129E-10</c:v>
                </c:pt>
                <c:pt idx="4812">
                  <c:v>2.2840212027353841E-10</c:v>
                </c:pt>
                <c:pt idx="4813">
                  <c:v>2.2833058387468447E-10</c:v>
                </c:pt>
                <c:pt idx="4814">
                  <c:v>2.2825908428219978E-10</c:v>
                </c:pt>
                <c:pt idx="4815">
                  <c:v>2.2818762146982885E-10</c:v>
                </c:pt>
                <c:pt idx="4816">
                  <c:v>2.2811619541133928E-10</c:v>
                </c:pt>
                <c:pt idx="4817">
                  <c:v>2.2804480608052313E-10</c:v>
                </c:pt>
                <c:pt idx="4818">
                  <c:v>2.2797345345119635E-10</c:v>
                </c:pt>
                <c:pt idx="4819">
                  <c:v>2.27902137497198E-10</c:v>
                </c:pt>
                <c:pt idx="4820">
                  <c:v>2.2783085819239197E-10</c:v>
                </c:pt>
                <c:pt idx="4821">
                  <c:v>2.277596155106647E-10</c:v>
                </c:pt>
                <c:pt idx="4822">
                  <c:v>2.2768840942592721E-10</c:v>
                </c:pt>
                <c:pt idx="4823">
                  <c:v>2.276172399121142E-10</c:v>
                </c:pt>
                <c:pt idx="4824">
                  <c:v>2.2754610694318377E-10</c:v>
                </c:pt>
                <c:pt idx="4825">
                  <c:v>2.2747501049311755E-10</c:v>
                </c:pt>
                <c:pt idx="4826">
                  <c:v>2.2740395053592133E-10</c:v>
                </c:pt>
                <c:pt idx="4827">
                  <c:v>2.2733292704562374E-10</c:v>
                </c:pt>
                <c:pt idx="4828">
                  <c:v>2.2726193999627777E-10</c:v>
                </c:pt>
                <c:pt idx="4829">
                  <c:v>2.2719098936195939E-10</c:v>
                </c:pt>
                <c:pt idx="4830">
                  <c:v>2.2712007511676811E-10</c:v>
                </c:pt>
                <c:pt idx="4831">
                  <c:v>2.270491972348273E-10</c:v>
                </c:pt>
                <c:pt idx="4832">
                  <c:v>2.2697835569028358E-10</c:v>
                </c:pt>
                <c:pt idx="4833">
                  <c:v>2.2690755045730708E-10</c:v>
                </c:pt>
                <c:pt idx="4834">
                  <c:v>2.2683678151009086E-10</c:v>
                </c:pt>
                <c:pt idx="4835">
                  <c:v>2.2676604882285252E-10</c:v>
                </c:pt>
                <c:pt idx="4836">
                  <c:v>2.2669535236983187E-10</c:v>
                </c:pt>
                <c:pt idx="4837">
                  <c:v>2.2662469212529233E-10</c:v>
                </c:pt>
                <c:pt idx="4838">
                  <c:v>2.2655406806352086E-10</c:v>
                </c:pt>
                <c:pt idx="4839">
                  <c:v>2.2648348015882806E-10</c:v>
                </c:pt>
                <c:pt idx="4840">
                  <c:v>2.2641292838554705E-10</c:v>
                </c:pt>
                <c:pt idx="4841">
                  <c:v>2.2634241271803451E-10</c:v>
                </c:pt>
                <c:pt idx="4842">
                  <c:v>2.262719331306702E-10</c:v>
                </c:pt>
                <c:pt idx="4843">
                  <c:v>2.2620148959785756E-10</c:v>
                </c:pt>
                <c:pt idx="4844">
                  <c:v>2.2613108209402222E-10</c:v>
                </c:pt>
                <c:pt idx="4845">
                  <c:v>2.260607105936141E-10</c:v>
                </c:pt>
                <c:pt idx="4846">
                  <c:v>2.2599037507110556E-10</c:v>
                </c:pt>
                <c:pt idx="4847">
                  <c:v>2.2592007550099192E-10</c:v>
                </c:pt>
                <c:pt idx="4848">
                  <c:v>2.2584981185779204E-10</c:v>
                </c:pt>
                <c:pt idx="4849">
                  <c:v>2.2577958411604735E-10</c:v>
                </c:pt>
                <c:pt idx="4850">
                  <c:v>2.25709392250323E-10</c:v>
                </c:pt>
                <c:pt idx="4851">
                  <c:v>2.2563923623520587E-10</c:v>
                </c:pt>
                <c:pt idx="4852">
                  <c:v>2.2556911604530702E-10</c:v>
                </c:pt>
                <c:pt idx="4853">
                  <c:v>2.2549903165525995E-10</c:v>
                </c:pt>
                <c:pt idx="4854">
                  <c:v>2.2542898303972091E-10</c:v>
                </c:pt>
                <c:pt idx="4855">
                  <c:v>2.2535897017336938E-10</c:v>
                </c:pt>
                <c:pt idx="4856">
                  <c:v>2.2528899303090736E-10</c:v>
                </c:pt>
                <c:pt idx="4857">
                  <c:v>2.2521905158705983E-10</c:v>
                </c:pt>
                <c:pt idx="4858">
                  <c:v>2.2514914581657495E-10</c:v>
                </c:pt>
                <c:pt idx="4859">
                  <c:v>2.2507927569422295E-10</c:v>
                </c:pt>
                <c:pt idx="4860">
                  <c:v>2.2500944119479738E-10</c:v>
                </c:pt>
                <c:pt idx="4861">
                  <c:v>2.2493964229311415E-10</c:v>
                </c:pt>
                <c:pt idx="4862">
                  <c:v>2.2486987896401212E-10</c:v>
                </c:pt>
                <c:pt idx="4863">
                  <c:v>2.2480015118235259E-10</c:v>
                </c:pt>
                <c:pt idx="4864">
                  <c:v>2.247304589230198E-10</c:v>
                </c:pt>
                <c:pt idx="4865">
                  <c:v>2.2466080216092069E-10</c:v>
                </c:pt>
                <c:pt idx="4866">
                  <c:v>2.2459118087098438E-10</c:v>
                </c:pt>
                <c:pt idx="4867">
                  <c:v>2.2452159502816311E-10</c:v>
                </c:pt>
                <c:pt idx="4868">
                  <c:v>2.2445204460743086E-10</c:v>
                </c:pt>
                <c:pt idx="4869">
                  <c:v>2.2438252958378493E-10</c:v>
                </c:pt>
                <c:pt idx="4870">
                  <c:v>2.2431304993224503E-10</c:v>
                </c:pt>
                <c:pt idx="4871">
                  <c:v>2.2424360562785278E-10</c:v>
                </c:pt>
                <c:pt idx="4872">
                  <c:v>2.2417419664567328E-10</c:v>
                </c:pt>
                <c:pt idx="4873">
                  <c:v>2.2410482296079301E-10</c:v>
                </c:pt>
                <c:pt idx="4874">
                  <c:v>2.2403548454832121E-10</c:v>
                </c:pt>
                <c:pt idx="4875">
                  <c:v>2.2396618138338988E-10</c:v>
                </c:pt>
                <c:pt idx="4876">
                  <c:v>2.2389691344115286E-10</c:v>
                </c:pt>
                <c:pt idx="4877">
                  <c:v>2.238276806967867E-10</c:v>
                </c:pt>
                <c:pt idx="4878">
                  <c:v>2.2375848312549027E-10</c:v>
                </c:pt>
                <c:pt idx="4879">
                  <c:v>2.2368932070248443E-10</c:v>
                </c:pt>
                <c:pt idx="4880">
                  <c:v>2.2362019340301242E-10</c:v>
                </c:pt>
                <c:pt idx="4881">
                  <c:v>2.2355110120233973E-10</c:v>
                </c:pt>
                <c:pt idx="4882">
                  <c:v>2.2348204407575429E-10</c:v>
                </c:pt>
                <c:pt idx="4883">
                  <c:v>2.2341302199856619E-10</c:v>
                </c:pt>
                <c:pt idx="4884">
                  <c:v>2.2334403494610692E-10</c:v>
                </c:pt>
                <c:pt idx="4885">
                  <c:v>2.2327508289373088E-10</c:v>
                </c:pt>
                <c:pt idx="4886">
                  <c:v>2.2320616581681506E-10</c:v>
                </c:pt>
                <c:pt idx="4887">
                  <c:v>2.2313728369075713E-10</c:v>
                </c:pt>
                <c:pt idx="4888">
                  <c:v>2.2306843649097821E-10</c:v>
                </c:pt>
                <c:pt idx="4889">
                  <c:v>2.2299962419292049E-10</c:v>
                </c:pt>
                <c:pt idx="4890">
                  <c:v>2.2293084677204872E-10</c:v>
                </c:pt>
                <c:pt idx="4891">
                  <c:v>2.2286210420384963E-10</c:v>
                </c:pt>
                <c:pt idx="4892">
                  <c:v>2.227933964638314E-10</c:v>
                </c:pt>
                <c:pt idx="4893">
                  <c:v>2.2272472352752503E-10</c:v>
                </c:pt>
                <c:pt idx="4894">
                  <c:v>2.2265608537048243E-10</c:v>
                </c:pt>
                <c:pt idx="4895">
                  <c:v>2.2258748196827844E-10</c:v>
                </c:pt>
                <c:pt idx="4896">
                  <c:v>2.2251891329650918E-10</c:v>
                </c:pt>
                <c:pt idx="4897">
                  <c:v>2.2245037933079248E-10</c:v>
                </c:pt>
                <c:pt idx="4898">
                  <c:v>2.223818800467687E-10</c:v>
                </c:pt>
                <c:pt idx="4899">
                  <c:v>2.22313415420099E-10</c:v>
                </c:pt>
                <c:pt idx="4900">
                  <c:v>2.2224498542646757E-10</c:v>
                </c:pt>
                <c:pt idx="4901">
                  <c:v>2.2217659004157918E-10</c:v>
                </c:pt>
                <c:pt idx="4902">
                  <c:v>2.2210822924116107E-10</c:v>
                </c:pt>
                <c:pt idx="4903">
                  <c:v>2.2203990300096174E-10</c:v>
                </c:pt>
                <c:pt idx="4904">
                  <c:v>2.2197161129675184E-10</c:v>
                </c:pt>
                <c:pt idx="4905">
                  <c:v>2.2190335410432354E-10</c:v>
                </c:pt>
                <c:pt idx="4906">
                  <c:v>2.2183513139949018E-10</c:v>
                </c:pt>
                <c:pt idx="4907">
                  <c:v>2.2176694315808766E-10</c:v>
                </c:pt>
                <c:pt idx="4908">
                  <c:v>2.216987893559723E-10</c:v>
                </c:pt>
                <c:pt idx="4909">
                  <c:v>2.216306699690232E-10</c:v>
                </c:pt>
                <c:pt idx="4910">
                  <c:v>2.2156258497313986E-10</c:v>
                </c:pt>
                <c:pt idx="4911">
                  <c:v>2.2149453434424452E-10</c:v>
                </c:pt>
                <c:pt idx="4912">
                  <c:v>2.2142651805827958E-10</c:v>
                </c:pt>
                <c:pt idx="4913">
                  <c:v>2.2135853609121034E-10</c:v>
                </c:pt>
                <c:pt idx="4914">
                  <c:v>2.2129058841902224E-10</c:v>
                </c:pt>
                <c:pt idx="4915">
                  <c:v>2.2122267501772308E-10</c:v>
                </c:pt>
                <c:pt idx="4916">
                  <c:v>2.2115479586334163E-10</c:v>
                </c:pt>
                <c:pt idx="4917">
                  <c:v>2.2108695093192796E-10</c:v>
                </c:pt>
                <c:pt idx="4918">
                  <c:v>2.2101914019955409E-10</c:v>
                </c:pt>
                <c:pt idx="4919">
                  <c:v>2.2095136364231282E-10</c:v>
                </c:pt>
                <c:pt idx="4920">
                  <c:v>2.2088362123631835E-10</c:v>
                </c:pt>
                <c:pt idx="4921">
                  <c:v>2.2081591295770626E-10</c:v>
                </c:pt>
                <c:pt idx="4922">
                  <c:v>2.2074823878263352E-10</c:v>
                </c:pt>
                <c:pt idx="4923">
                  <c:v>2.2068059868727821E-10</c:v>
                </c:pt>
                <c:pt idx="4924">
                  <c:v>2.206129926478393E-10</c:v>
                </c:pt>
                <c:pt idx="4925">
                  <c:v>2.2054542064053816E-10</c:v>
                </c:pt>
                <c:pt idx="4926">
                  <c:v>2.2047788264161572E-10</c:v>
                </c:pt>
                <c:pt idx="4927">
                  <c:v>2.2041037862733519E-10</c:v>
                </c:pt>
                <c:pt idx="4928">
                  <c:v>2.2034290857398028E-10</c:v>
                </c:pt>
                <c:pt idx="4929">
                  <c:v>2.2027547245785653E-10</c:v>
                </c:pt>
                <c:pt idx="4930">
                  <c:v>2.2020807025528951E-10</c:v>
                </c:pt>
                <c:pt idx="4931">
                  <c:v>2.201407019426273E-10</c:v>
                </c:pt>
                <c:pt idx="4932">
                  <c:v>2.2007336749623755E-10</c:v>
                </c:pt>
                <c:pt idx="4933">
                  <c:v>2.2000606689251001E-10</c:v>
                </c:pt>
                <c:pt idx="4934">
                  <c:v>2.1993880010785447E-10</c:v>
                </c:pt>
                <c:pt idx="4935">
                  <c:v>2.1987156711870281E-10</c:v>
                </c:pt>
                <c:pt idx="4936">
                  <c:v>2.1980436790150698E-10</c:v>
                </c:pt>
                <c:pt idx="4937">
                  <c:v>2.1973720243274022E-10</c:v>
                </c:pt>
                <c:pt idx="4938">
                  <c:v>2.1967007068889659E-10</c:v>
                </c:pt>
                <c:pt idx="4939">
                  <c:v>2.19602972646491E-10</c:v>
                </c:pt>
                <c:pt idx="4940">
                  <c:v>2.195359082820594E-10</c:v>
                </c:pt>
                <c:pt idx="4941">
                  <c:v>2.1946887757215838E-10</c:v>
                </c:pt>
                <c:pt idx="4942">
                  <c:v>2.1940188049336558E-10</c:v>
                </c:pt>
                <c:pt idx="4943">
                  <c:v>2.1933491702227881E-10</c:v>
                </c:pt>
                <c:pt idx="4944">
                  <c:v>2.1926798713551784E-10</c:v>
                </c:pt>
                <c:pt idx="4945">
                  <c:v>2.192010908097218E-10</c:v>
                </c:pt>
                <c:pt idx="4946">
                  <c:v>2.1913422802155163E-10</c:v>
                </c:pt>
                <c:pt idx="4947">
                  <c:v>2.1906739874768849E-10</c:v>
                </c:pt>
                <c:pt idx="4948">
                  <c:v>2.1900060296483437E-10</c:v>
                </c:pt>
                <c:pt idx="4949">
                  <c:v>2.189338406497116E-10</c:v>
                </c:pt>
                <c:pt idx="4950">
                  <c:v>2.1886711177906347E-10</c:v>
                </c:pt>
                <c:pt idx="4951">
                  <c:v>2.1880041632965393E-10</c:v>
                </c:pt>
                <c:pt idx="4952">
                  <c:v>2.1873375427826729E-10</c:v>
                </c:pt>
                <c:pt idx="4953">
                  <c:v>2.1866712560170883E-10</c:v>
                </c:pt>
                <c:pt idx="4954">
                  <c:v>2.1860053027680357E-10</c:v>
                </c:pt>
                <c:pt idx="4955">
                  <c:v>2.185339682803978E-10</c:v>
                </c:pt>
                <c:pt idx="4956">
                  <c:v>2.1846743958935866E-10</c:v>
                </c:pt>
                <c:pt idx="4957">
                  <c:v>2.1840094418057233E-10</c:v>
                </c:pt>
                <c:pt idx="4958">
                  <c:v>2.1833448203094684E-10</c:v>
                </c:pt>
                <c:pt idx="4959">
                  <c:v>2.1826805311741004E-10</c:v>
                </c:pt>
                <c:pt idx="4960">
                  <c:v>2.1820165741691035E-10</c:v>
                </c:pt>
                <c:pt idx="4961">
                  <c:v>2.1813529490641642E-10</c:v>
                </c:pt>
                <c:pt idx="4962">
                  <c:v>2.1806896556291752E-10</c:v>
                </c:pt>
                <c:pt idx="4963">
                  <c:v>2.1800266936342326E-10</c:v>
                </c:pt>
                <c:pt idx="4964">
                  <c:v>2.1793640628496308E-10</c:v>
                </c:pt>
                <c:pt idx="4965">
                  <c:v>2.1787017630458738E-10</c:v>
                </c:pt>
                <c:pt idx="4966">
                  <c:v>2.178039793993668E-10</c:v>
                </c:pt>
                <c:pt idx="4967">
                  <c:v>2.1773781554639147E-10</c:v>
                </c:pt>
                <c:pt idx="4968">
                  <c:v>2.1767168472277284E-10</c:v>
                </c:pt>
                <c:pt idx="4969">
                  <c:v>2.1760558690564191E-10</c:v>
                </c:pt>
                <c:pt idx="4970">
                  <c:v>2.1753952207214993E-10</c:v>
                </c:pt>
                <c:pt idx="4971">
                  <c:v>2.1747349019946854E-10</c:v>
                </c:pt>
                <c:pt idx="4972">
                  <c:v>2.1740749126478928E-10</c:v>
                </c:pt>
                <c:pt idx="4973">
                  <c:v>2.1734152524532418E-10</c:v>
                </c:pt>
                <c:pt idx="4974">
                  <c:v>2.1727559211830496E-10</c:v>
                </c:pt>
                <c:pt idx="4975">
                  <c:v>2.1720969186098389E-10</c:v>
                </c:pt>
                <c:pt idx="4976">
                  <c:v>2.171438244506329E-10</c:v>
                </c:pt>
                <c:pt idx="4977">
                  <c:v>2.1707798986454396E-10</c:v>
                </c:pt>
                <c:pt idx="4978">
                  <c:v>2.1701218808002957E-10</c:v>
                </c:pt>
                <c:pt idx="4979">
                  <c:v>2.1694641907442169E-10</c:v>
                </c:pt>
                <c:pt idx="4980">
                  <c:v>2.168806828250727E-10</c:v>
                </c:pt>
                <c:pt idx="4981">
                  <c:v>2.1681497930935434E-10</c:v>
                </c:pt>
                <c:pt idx="4982">
                  <c:v>2.1674930850465918E-10</c:v>
                </c:pt>
                <c:pt idx="4983">
                  <c:v>2.1668367038839861E-10</c:v>
                </c:pt>
                <c:pt idx="4984">
                  <c:v>2.1661806493800515E-10</c:v>
                </c:pt>
                <c:pt idx="4985">
                  <c:v>2.1655249213093011E-10</c:v>
                </c:pt>
                <c:pt idx="4986">
                  <c:v>2.1648695194464517E-10</c:v>
                </c:pt>
                <c:pt idx="4987">
                  <c:v>2.1642144435664204E-10</c:v>
                </c:pt>
                <c:pt idx="4988">
                  <c:v>2.1635596934443161E-10</c:v>
                </c:pt>
                <c:pt idx="4989">
                  <c:v>2.1629052688554525E-10</c:v>
                </c:pt>
                <c:pt idx="4990">
                  <c:v>2.1622511695753351E-10</c:v>
                </c:pt>
                <c:pt idx="4991">
                  <c:v>2.1615973953796704E-10</c:v>
                </c:pt>
                <c:pt idx="4992">
                  <c:v>2.1609439460443635E-10</c:v>
                </c:pt>
                <c:pt idx="4993">
                  <c:v>2.1602908213455148E-10</c:v>
                </c:pt>
                <c:pt idx="4994">
                  <c:v>2.1596380210594186E-10</c:v>
                </c:pt>
                <c:pt idx="4995">
                  <c:v>2.1589855449625693E-10</c:v>
                </c:pt>
                <c:pt idx="4996">
                  <c:v>2.1583333928316596E-10</c:v>
                </c:pt>
                <c:pt idx="4997">
                  <c:v>2.1576815644435707E-10</c:v>
                </c:pt>
                <c:pt idx="4998">
                  <c:v>2.1570300595753899E-10</c:v>
                </c:pt>
                <c:pt idx="4999">
                  <c:v>2.1563788780043925E-10</c:v>
                </c:pt>
                <c:pt idx="5000">
                  <c:v>2.1557280195080557E-10</c:v>
                </c:pt>
                <c:pt idx="5001">
                  <c:v>2.155077483864045E-10</c:v>
                </c:pt>
                <c:pt idx="5002">
                  <c:v>2.1544272708502275E-10</c:v>
                </c:pt>
                <c:pt idx="5003">
                  <c:v>2.1537773802446607E-10</c:v>
                </c:pt>
                <c:pt idx="5004">
                  <c:v>2.1531278118256013E-10</c:v>
                </c:pt>
                <c:pt idx="5005">
                  <c:v>2.1524785653714944E-10</c:v>
                </c:pt>
                <c:pt idx="5006">
                  <c:v>2.1518296406609861E-10</c:v>
                </c:pt>
                <c:pt idx="5007">
                  <c:v>2.1511810374729143E-10</c:v>
                </c:pt>
                <c:pt idx="5008">
                  <c:v>2.1505327555863088E-10</c:v>
                </c:pt>
                <c:pt idx="5009">
                  <c:v>2.1498847947803921E-10</c:v>
                </c:pt>
                <c:pt idx="5010">
                  <c:v>2.1492371548345876E-10</c:v>
                </c:pt>
                <c:pt idx="5011">
                  <c:v>2.1485898355285072E-10</c:v>
                </c:pt>
                <c:pt idx="5012">
                  <c:v>2.1479428366419513E-10</c:v>
                </c:pt>
                <c:pt idx="5013">
                  <c:v>2.1472961579549213E-10</c:v>
                </c:pt>
                <c:pt idx="5014">
                  <c:v>2.1466497992476068E-10</c:v>
                </c:pt>
                <c:pt idx="5015">
                  <c:v>2.1460037603003937E-10</c:v>
                </c:pt>
                <c:pt idx="5016">
                  <c:v>2.1453580408938498E-10</c:v>
                </c:pt>
                <c:pt idx="5017">
                  <c:v>2.144712640808752E-10</c:v>
                </c:pt>
                <c:pt idx="5018">
                  <c:v>2.1440675598260569E-10</c:v>
                </c:pt>
                <c:pt idx="5019">
                  <c:v>2.1434227977269139E-10</c:v>
                </c:pt>
                <c:pt idx="5020">
                  <c:v>2.1427783542926663E-10</c:v>
                </c:pt>
                <c:pt idx="5021">
                  <c:v>2.1421342293048477E-10</c:v>
                </c:pt>
                <c:pt idx="5022">
                  <c:v>2.1414904225451849E-10</c:v>
                </c:pt>
                <c:pt idx="5023">
                  <c:v>2.1408469337955918E-10</c:v>
                </c:pt>
                <c:pt idx="5024">
                  <c:v>2.1402037628381767E-10</c:v>
                </c:pt>
                <c:pt idx="5025">
                  <c:v>2.1395609094552383E-10</c:v>
                </c:pt>
                <c:pt idx="5026">
                  <c:v>2.1389183734292591E-10</c:v>
                </c:pt>
                <c:pt idx="5027">
                  <c:v>2.1382761545429217E-10</c:v>
                </c:pt>
                <c:pt idx="5028">
                  <c:v>2.1376342525790912E-10</c:v>
                </c:pt>
                <c:pt idx="5029">
                  <c:v>2.1369926673208222E-10</c:v>
                </c:pt>
                <c:pt idx="5030">
                  <c:v>2.1363513985513654E-10</c:v>
                </c:pt>
                <c:pt idx="5031">
                  <c:v>2.135710446054154E-10</c:v>
                </c:pt>
                <c:pt idx="5032">
                  <c:v>2.1350698096128154E-10</c:v>
                </c:pt>
                <c:pt idx="5033">
                  <c:v>2.1344294890111607E-10</c:v>
                </c:pt>
                <c:pt idx="5034">
                  <c:v>2.1337894840331965E-10</c:v>
                </c:pt>
                <c:pt idx="5035">
                  <c:v>2.1331497944631083E-10</c:v>
                </c:pt>
                <c:pt idx="5036">
                  <c:v>2.1325104200852785E-10</c:v>
                </c:pt>
                <c:pt idx="5037">
                  <c:v>2.1318713606842711E-10</c:v>
                </c:pt>
                <c:pt idx="5038">
                  <c:v>2.1312326160448457E-10</c:v>
                </c:pt>
                <c:pt idx="5039">
                  <c:v>2.1305941859519427E-10</c:v>
                </c:pt>
                <c:pt idx="5040">
                  <c:v>2.1299560701906904E-10</c:v>
                </c:pt>
                <c:pt idx="5041">
                  <c:v>2.1293182685464119E-10</c:v>
                </c:pt>
                <c:pt idx="5042">
                  <c:v>2.1286807808046048E-10</c:v>
                </c:pt>
                <c:pt idx="5043">
                  <c:v>2.1280436067509672E-10</c:v>
                </c:pt>
                <c:pt idx="5044">
                  <c:v>2.1274067461713737E-10</c:v>
                </c:pt>
                <c:pt idx="5045">
                  <c:v>2.1267701988518864E-10</c:v>
                </c:pt>
                <c:pt idx="5046">
                  <c:v>2.1261339645787642E-10</c:v>
                </c:pt>
                <c:pt idx="5047">
                  <c:v>2.1254980431384367E-10</c:v>
                </c:pt>
                <c:pt idx="5048">
                  <c:v>2.1248624343175296E-10</c:v>
                </c:pt>
                <c:pt idx="5049">
                  <c:v>2.1242271379028516E-10</c:v>
                </c:pt>
                <c:pt idx="5050">
                  <c:v>2.123592153681397E-10</c:v>
                </c:pt>
                <c:pt idx="5051">
                  <c:v>2.1229574814403462E-10</c:v>
                </c:pt>
                <c:pt idx="5052">
                  <c:v>2.1223231209670586E-10</c:v>
                </c:pt>
                <c:pt idx="5053">
                  <c:v>2.1216890720490905E-10</c:v>
                </c:pt>
                <c:pt idx="5054">
                  <c:v>2.1210553344741729E-10</c:v>
                </c:pt>
                <c:pt idx="5055">
                  <c:v>2.1204219080302237E-10</c:v>
                </c:pt>
                <c:pt idx="5056">
                  <c:v>2.1197887925053487E-10</c:v>
                </c:pt>
                <c:pt idx="5057">
                  <c:v>2.1191559876878312E-10</c:v>
                </c:pt>
                <c:pt idx="5058">
                  <c:v>2.1185234933661454E-10</c:v>
                </c:pt>
                <c:pt idx="5059">
                  <c:v>2.1178913093289445E-10</c:v>
                </c:pt>
                <c:pt idx="5060">
                  <c:v>2.1172594353650668E-10</c:v>
                </c:pt>
                <c:pt idx="5061">
                  <c:v>2.1166278712635371E-10</c:v>
                </c:pt>
                <c:pt idx="5062">
                  <c:v>2.1159966168135591E-10</c:v>
                </c:pt>
                <c:pt idx="5063">
                  <c:v>2.1153656718045179E-10</c:v>
                </c:pt>
                <c:pt idx="5064">
                  <c:v>2.1147350360259878E-10</c:v>
                </c:pt>
                <c:pt idx="5065">
                  <c:v>2.1141047092677194E-10</c:v>
                </c:pt>
                <c:pt idx="5066">
                  <c:v>2.1134746913196486E-10</c:v>
                </c:pt>
                <c:pt idx="5067">
                  <c:v>2.1128449819718948E-10</c:v>
                </c:pt>
                <c:pt idx="5068">
                  <c:v>2.1122155810147581E-10</c:v>
                </c:pt>
                <c:pt idx="5069">
                  <c:v>2.1115864882387206E-10</c:v>
                </c:pt>
                <c:pt idx="5070">
                  <c:v>2.1109577034344436E-10</c:v>
                </c:pt>
                <c:pt idx="5071">
                  <c:v>2.1103292263927717E-10</c:v>
                </c:pt>
                <c:pt idx="5072">
                  <c:v>2.1097010569047332E-10</c:v>
                </c:pt>
                <c:pt idx="5073">
                  <c:v>2.1090731947615337E-10</c:v>
                </c:pt>
                <c:pt idx="5074">
                  <c:v>2.1084456397545628E-10</c:v>
                </c:pt>
                <c:pt idx="5075">
                  <c:v>2.1078183916753864E-10</c:v>
                </c:pt>
                <c:pt idx="5076">
                  <c:v>2.107191450315759E-10</c:v>
                </c:pt>
                <c:pt idx="5077">
                  <c:v>2.1065648154676E-10</c:v>
                </c:pt>
                <c:pt idx="5078">
                  <c:v>2.1059384869230299E-10</c:v>
                </c:pt>
                <c:pt idx="5079">
                  <c:v>2.1053124644743332E-10</c:v>
                </c:pt>
                <c:pt idx="5080">
                  <c:v>2.1046867479139799E-10</c:v>
                </c:pt>
                <c:pt idx="5081">
                  <c:v>2.1040613370346191E-10</c:v>
                </c:pt>
                <c:pt idx="5082">
                  <c:v>2.1034362316290743E-10</c:v>
                </c:pt>
                <c:pt idx="5083">
                  <c:v>2.1028114314903602E-10</c:v>
                </c:pt>
                <c:pt idx="5084">
                  <c:v>2.1021869364116572E-10</c:v>
                </c:pt>
                <c:pt idx="5085">
                  <c:v>2.1015627461863329E-10</c:v>
                </c:pt>
                <c:pt idx="5086">
                  <c:v>2.1009388606079349E-10</c:v>
                </c:pt>
                <c:pt idx="5087">
                  <c:v>2.1003152794701761E-10</c:v>
                </c:pt>
                <c:pt idx="5088">
                  <c:v>2.099692002566964E-10</c:v>
                </c:pt>
                <c:pt idx="5089">
                  <c:v>2.0990690296923744E-10</c:v>
                </c:pt>
                <c:pt idx="5090">
                  <c:v>2.0984463606406626E-10</c:v>
                </c:pt>
                <c:pt idx="5091">
                  <c:v>2.0978239952062659E-10</c:v>
                </c:pt>
                <c:pt idx="5092">
                  <c:v>2.0972019331837898E-10</c:v>
                </c:pt>
                <c:pt idx="5093">
                  <c:v>2.0965801743680295E-10</c:v>
                </c:pt>
                <c:pt idx="5094">
                  <c:v>2.0959587185539466E-10</c:v>
                </c:pt>
                <c:pt idx="5095">
                  <c:v>2.0953375655366851E-10</c:v>
                </c:pt>
                <c:pt idx="5096">
                  <c:v>2.0947167151115656E-10</c:v>
                </c:pt>
                <c:pt idx="5097">
                  <c:v>2.0940961670740785E-10</c:v>
                </c:pt>
                <c:pt idx="5098">
                  <c:v>2.0934759212199028E-10</c:v>
                </c:pt>
                <c:pt idx="5099">
                  <c:v>2.092855977344883E-10</c:v>
                </c:pt>
                <c:pt idx="5100">
                  <c:v>2.092236335245045E-10</c:v>
                </c:pt>
                <c:pt idx="5101">
                  <c:v>2.0916169947165902E-10</c:v>
                </c:pt>
                <c:pt idx="5102">
                  <c:v>2.0909979555558938E-10</c:v>
                </c:pt>
                <c:pt idx="5103">
                  <c:v>2.090379217559505E-10</c:v>
                </c:pt>
                <c:pt idx="5104">
                  <c:v>2.0897607805241508E-10</c:v>
                </c:pt>
                <c:pt idx="5105">
                  <c:v>2.0891426442467387E-10</c:v>
                </c:pt>
                <c:pt idx="5106">
                  <c:v>2.0885248085243368E-10</c:v>
                </c:pt>
                <c:pt idx="5107">
                  <c:v>2.0879072731542022E-10</c:v>
                </c:pt>
                <c:pt idx="5108">
                  <c:v>2.0872900379337592E-10</c:v>
                </c:pt>
                <c:pt idx="5109">
                  <c:v>2.0866731026606063E-10</c:v>
                </c:pt>
                <c:pt idx="5110">
                  <c:v>2.0860564671325209E-10</c:v>
                </c:pt>
                <c:pt idx="5111">
                  <c:v>2.0854401311474502E-10</c:v>
                </c:pt>
                <c:pt idx="5112">
                  <c:v>2.0848240945035148E-10</c:v>
                </c:pt>
                <c:pt idx="5113">
                  <c:v>2.0842083569990121E-10</c:v>
                </c:pt>
                <c:pt idx="5114">
                  <c:v>2.0835929184324118E-10</c:v>
                </c:pt>
                <c:pt idx="5115">
                  <c:v>2.082977778602355E-10</c:v>
                </c:pt>
                <c:pt idx="5116">
                  <c:v>2.0823629373076583E-10</c:v>
                </c:pt>
                <c:pt idx="5117">
                  <c:v>2.0817483943473092E-10</c:v>
                </c:pt>
                <c:pt idx="5118">
                  <c:v>2.0811341495204677E-10</c:v>
                </c:pt>
                <c:pt idx="5119">
                  <c:v>2.0805202026264732E-10</c:v>
                </c:pt>
                <c:pt idx="5120">
                  <c:v>2.0799065534648243E-10</c:v>
                </c:pt>
                <c:pt idx="5121">
                  <c:v>2.0792932018352056E-10</c:v>
                </c:pt>
                <c:pt idx="5122">
                  <c:v>2.0786801475374626E-10</c:v>
                </c:pt>
                <c:pt idx="5123">
                  <c:v>2.0780673903716196E-10</c:v>
                </c:pt>
                <c:pt idx="5124">
                  <c:v>2.0774549301378709E-10</c:v>
                </c:pt>
                <c:pt idx="5125">
                  <c:v>2.076842766636579E-10</c:v>
                </c:pt>
                <c:pt idx="5126">
                  <c:v>2.0762308996682844E-10</c:v>
                </c:pt>
                <c:pt idx="5127">
                  <c:v>2.0756193290336907E-10</c:v>
                </c:pt>
                <c:pt idx="5128">
                  <c:v>2.075008054533681E-10</c:v>
                </c:pt>
                <c:pt idx="5129">
                  <c:v>2.0743970759692985E-10</c:v>
                </c:pt>
                <c:pt idx="5130">
                  <c:v>2.0737863931417665E-10</c:v>
                </c:pt>
                <c:pt idx="5131">
                  <c:v>2.0731760058524752E-10</c:v>
                </c:pt>
                <c:pt idx="5132">
                  <c:v>2.0725659139029875E-10</c:v>
                </c:pt>
                <c:pt idx="5133">
                  <c:v>2.0719561170950287E-10</c:v>
                </c:pt>
                <c:pt idx="5134">
                  <c:v>2.0713466152305017E-10</c:v>
                </c:pt>
                <c:pt idx="5135">
                  <c:v>2.0707374081114766E-10</c:v>
                </c:pt>
                <c:pt idx="5136">
                  <c:v>2.0701284955401911E-10</c:v>
                </c:pt>
                <c:pt idx="5137">
                  <c:v>2.0695198773190562E-10</c:v>
                </c:pt>
                <c:pt idx="5138">
                  <c:v>2.0689115532506515E-10</c:v>
                </c:pt>
                <c:pt idx="5139">
                  <c:v>2.0683035231377191E-10</c:v>
                </c:pt>
                <c:pt idx="5140">
                  <c:v>2.0676957867831804E-10</c:v>
                </c:pt>
                <c:pt idx="5141">
                  <c:v>2.0670883439901155E-10</c:v>
                </c:pt>
                <c:pt idx="5142">
                  <c:v>2.0664811945617771E-10</c:v>
                </c:pt>
                <c:pt idx="5143">
                  <c:v>2.0658743383015902E-10</c:v>
                </c:pt>
                <c:pt idx="5144">
                  <c:v>2.0652677750131408E-10</c:v>
                </c:pt>
                <c:pt idx="5145">
                  <c:v>2.0646615045001877E-10</c:v>
                </c:pt>
                <c:pt idx="5146">
                  <c:v>2.0640555265666566E-10</c:v>
                </c:pt>
                <c:pt idx="5147">
                  <c:v>2.0634498410166356E-10</c:v>
                </c:pt>
                <c:pt idx="5148">
                  <c:v>2.0628444476543883E-10</c:v>
                </c:pt>
                <c:pt idx="5149">
                  <c:v>2.0622393462843449E-10</c:v>
                </c:pt>
                <c:pt idx="5150">
                  <c:v>2.0616345367110922E-10</c:v>
                </c:pt>
                <c:pt idx="5151">
                  <c:v>2.061030018739397E-10</c:v>
                </c:pt>
                <c:pt idx="5152">
                  <c:v>2.0604257921741852E-10</c:v>
                </c:pt>
                <c:pt idx="5153">
                  <c:v>2.0598218568205504E-10</c:v>
                </c:pt>
                <c:pt idx="5154">
                  <c:v>2.0592182124837549E-10</c:v>
                </c:pt>
                <c:pt idx="5155">
                  <c:v>2.0586148589692253E-10</c:v>
                </c:pt>
                <c:pt idx="5156">
                  <c:v>2.0580117960825557E-10</c:v>
                </c:pt>
                <c:pt idx="5157">
                  <c:v>2.0574090236295005E-10</c:v>
                </c:pt>
                <c:pt idx="5158">
                  <c:v>2.0568065414159898E-10</c:v>
                </c:pt>
                <c:pt idx="5159">
                  <c:v>2.05620434924811E-10</c:v>
                </c:pt>
                <c:pt idx="5160">
                  <c:v>2.0556024469321163E-10</c:v>
                </c:pt>
                <c:pt idx="5161">
                  <c:v>2.0550008342744325E-10</c:v>
                </c:pt>
                <c:pt idx="5162">
                  <c:v>2.054399511081641E-10</c:v>
                </c:pt>
                <c:pt idx="5163">
                  <c:v>2.0537984771604935E-10</c:v>
                </c:pt>
                <c:pt idx="5164">
                  <c:v>2.0531977323179068E-10</c:v>
                </c:pt>
                <c:pt idx="5165">
                  <c:v>2.0525972763609548E-10</c:v>
                </c:pt>
                <c:pt idx="5166">
                  <c:v>2.051997109096887E-10</c:v>
                </c:pt>
                <c:pt idx="5167">
                  <c:v>2.0513972303331083E-10</c:v>
                </c:pt>
                <c:pt idx="5168">
                  <c:v>2.0507976398771903E-10</c:v>
                </c:pt>
                <c:pt idx="5169">
                  <c:v>2.0501983375368712E-10</c:v>
                </c:pt>
                <c:pt idx="5170">
                  <c:v>2.0495993231200497E-10</c:v>
                </c:pt>
                <c:pt idx="5171">
                  <c:v>2.0490005964347882E-10</c:v>
                </c:pt>
                <c:pt idx="5172">
                  <c:v>2.0484021572893101E-10</c:v>
                </c:pt>
                <c:pt idx="5173">
                  <c:v>2.0478040054920113E-10</c:v>
                </c:pt>
                <c:pt idx="5174">
                  <c:v>2.0472061408514374E-10</c:v>
                </c:pt>
                <c:pt idx="5175">
                  <c:v>2.0466085631763045E-10</c:v>
                </c:pt>
                <c:pt idx="5176">
                  <c:v>2.0460112722754954E-10</c:v>
                </c:pt>
                <c:pt idx="5177">
                  <c:v>2.0454142679580426E-10</c:v>
                </c:pt>
                <c:pt idx="5178">
                  <c:v>2.0448175500331556E-10</c:v>
                </c:pt>
                <c:pt idx="5179">
                  <c:v>2.0442211183101934E-10</c:v>
                </c:pt>
                <c:pt idx="5180">
                  <c:v>2.0436249725986845E-10</c:v>
                </c:pt>
                <c:pt idx="5181">
                  <c:v>2.0430291127083174E-10</c:v>
                </c:pt>
                <c:pt idx="5182">
                  <c:v>2.0424335384489448E-10</c:v>
                </c:pt>
                <c:pt idx="5183">
                  <c:v>2.041838249630571E-10</c:v>
                </c:pt>
                <c:pt idx="5184">
                  <c:v>2.0412432460633748E-10</c:v>
                </c:pt>
                <c:pt idx="5185">
                  <c:v>2.0406485275576884E-10</c:v>
                </c:pt>
                <c:pt idx="5186">
                  <c:v>2.0400540939240053E-10</c:v>
                </c:pt>
                <c:pt idx="5187">
                  <c:v>2.0394599449729825E-10</c:v>
                </c:pt>
                <c:pt idx="5188">
                  <c:v>2.0388660805154347E-10</c:v>
                </c:pt>
                <c:pt idx="5189">
                  <c:v>2.0382725003623391E-10</c:v>
                </c:pt>
                <c:pt idx="5190">
                  <c:v>2.0376792043248301E-10</c:v>
                </c:pt>
                <c:pt idx="5191">
                  <c:v>2.0370861922142092E-10</c:v>
                </c:pt>
                <c:pt idx="5192">
                  <c:v>2.036493463841933E-10</c:v>
                </c:pt>
                <c:pt idx="5193">
                  <c:v>2.0359010190196125E-10</c:v>
                </c:pt>
                <c:pt idx="5194">
                  <c:v>2.0353088575590306E-10</c:v>
                </c:pt>
                <c:pt idx="5195">
                  <c:v>2.0347169792721191E-10</c:v>
                </c:pt>
                <c:pt idx="5196">
                  <c:v>2.0341253839709767E-10</c:v>
                </c:pt>
                <c:pt idx="5197">
                  <c:v>2.0335340714678533E-10</c:v>
                </c:pt>
                <c:pt idx="5198">
                  <c:v>2.0329430415751662E-10</c:v>
                </c:pt>
                <c:pt idx="5199">
                  <c:v>2.0323522941054845E-10</c:v>
                </c:pt>
                <c:pt idx="5200">
                  <c:v>2.0317618288715425E-10</c:v>
                </c:pt>
                <c:pt idx="5201">
                  <c:v>2.031171645686225E-10</c:v>
                </c:pt>
                <c:pt idx="5202">
                  <c:v>2.0305817443625812E-10</c:v>
                </c:pt>
                <c:pt idx="5203">
                  <c:v>2.0299921247138186E-10</c:v>
                </c:pt>
                <c:pt idx="5204">
                  <c:v>2.0294027865533003E-10</c:v>
                </c:pt>
                <c:pt idx="5205">
                  <c:v>2.0288137296945451E-10</c:v>
                </c:pt>
                <c:pt idx="5206">
                  <c:v>2.0282249539512366E-10</c:v>
                </c:pt>
                <c:pt idx="5207">
                  <c:v>2.0276364591372062E-10</c:v>
                </c:pt>
                <c:pt idx="5208">
                  <c:v>2.0270482450664536E-10</c:v>
                </c:pt>
                <c:pt idx="5209">
                  <c:v>2.0264603115531271E-10</c:v>
                </c:pt>
                <c:pt idx="5210">
                  <c:v>2.0258726584115357E-10</c:v>
                </c:pt>
                <c:pt idx="5211">
                  <c:v>2.0252852854561428E-10</c:v>
                </c:pt>
                <c:pt idx="5212">
                  <c:v>2.0246981925015739E-10</c:v>
                </c:pt>
                <c:pt idx="5213">
                  <c:v>2.0241113793626054E-10</c:v>
                </c:pt>
                <c:pt idx="5214">
                  <c:v>2.0235248458541696E-10</c:v>
                </c:pt>
                <c:pt idx="5215">
                  <c:v>2.0229385917913637E-10</c:v>
                </c:pt>
                <c:pt idx="5216">
                  <c:v>2.0223526169894289E-10</c:v>
                </c:pt>
                <c:pt idx="5217">
                  <c:v>2.0217669212637706E-10</c:v>
                </c:pt>
                <c:pt idx="5218">
                  <c:v>2.0211815044299492E-10</c:v>
                </c:pt>
                <c:pt idx="5219">
                  <c:v>2.0205963663036777E-10</c:v>
                </c:pt>
                <c:pt idx="5220">
                  <c:v>2.0200115067008242E-10</c:v>
                </c:pt>
                <c:pt idx="5221">
                  <c:v>2.0194269254374165E-10</c:v>
                </c:pt>
                <c:pt idx="5222">
                  <c:v>2.0188426223296342E-10</c:v>
                </c:pt>
                <c:pt idx="5223">
                  <c:v>2.0182585971938095E-10</c:v>
                </c:pt>
                <c:pt idx="5224">
                  <c:v>2.0176748498464371E-10</c:v>
                </c:pt>
                <c:pt idx="5225">
                  <c:v>2.0170913801041568E-10</c:v>
                </c:pt>
                <c:pt idx="5226">
                  <c:v>2.0165081877837702E-10</c:v>
                </c:pt>
                <c:pt idx="5227">
                  <c:v>2.0159252727022315E-10</c:v>
                </c:pt>
                <c:pt idx="5228">
                  <c:v>2.0153426346766472E-10</c:v>
                </c:pt>
                <c:pt idx="5229">
                  <c:v>2.0147602735242795E-10</c:v>
                </c:pt>
                <c:pt idx="5230">
                  <c:v>2.0141781890625425E-10</c:v>
                </c:pt>
                <c:pt idx="5231">
                  <c:v>2.0135963811090036E-10</c:v>
                </c:pt>
                <c:pt idx="5232">
                  <c:v>2.0130148494813889E-10</c:v>
                </c:pt>
                <c:pt idx="5233">
                  <c:v>2.0124335939975734E-10</c:v>
                </c:pt>
                <c:pt idx="5234">
                  <c:v>2.0118526144755864E-10</c:v>
                </c:pt>
                <c:pt idx="5235">
                  <c:v>2.0112719107336089E-10</c:v>
                </c:pt>
                <c:pt idx="5236">
                  <c:v>2.0106914825899768E-10</c:v>
                </c:pt>
                <c:pt idx="5237">
                  <c:v>2.0101113298631785E-10</c:v>
                </c:pt>
                <c:pt idx="5238">
                  <c:v>2.0095314523718519E-10</c:v>
                </c:pt>
                <c:pt idx="5239">
                  <c:v>2.0089518499347931E-10</c:v>
                </c:pt>
                <c:pt idx="5240">
                  <c:v>2.0083725223709464E-10</c:v>
                </c:pt>
                <c:pt idx="5241">
                  <c:v>2.0077934694994089E-10</c:v>
                </c:pt>
                <c:pt idx="5242">
                  <c:v>2.0072146911394309E-10</c:v>
                </c:pt>
                <c:pt idx="5243">
                  <c:v>2.0066361871104101E-10</c:v>
                </c:pt>
                <c:pt idx="5244">
                  <c:v>2.0060579572319052E-10</c:v>
                </c:pt>
                <c:pt idx="5245">
                  <c:v>2.0054800013236121E-10</c:v>
                </c:pt>
                <c:pt idx="5246">
                  <c:v>2.0049023192053943E-10</c:v>
                </c:pt>
                <c:pt idx="5247">
                  <c:v>2.0043249106972545E-10</c:v>
                </c:pt>
                <c:pt idx="5248">
                  <c:v>2.0037477756193529E-10</c:v>
                </c:pt>
                <c:pt idx="5249">
                  <c:v>2.0031709137919957E-10</c:v>
                </c:pt>
                <c:pt idx="5250">
                  <c:v>2.0025943250356447E-10</c:v>
                </c:pt>
                <c:pt idx="5251">
                  <c:v>2.002018009170909E-10</c:v>
                </c:pt>
                <c:pt idx="5252">
                  <c:v>2.0014419660185482E-10</c:v>
                </c:pt>
                <c:pt idx="5253">
                  <c:v>2.0008661953994757E-10</c:v>
                </c:pt>
                <c:pt idx="5254">
                  <c:v>2.0002906971347474E-10</c:v>
                </c:pt>
                <c:pt idx="5255">
                  <c:v>1.9997154710455796E-10</c:v>
                </c:pt>
                <c:pt idx="5256">
                  <c:v>1.9991405169533299E-10</c:v>
                </c:pt>
                <c:pt idx="5257">
                  <c:v>1.9985658346795108E-10</c:v>
                </c:pt>
                <c:pt idx="5258">
                  <c:v>1.997991424045781E-10</c:v>
                </c:pt>
                <c:pt idx="5259">
                  <c:v>1.9974172848739487E-10</c:v>
                </c:pt>
                <c:pt idx="5260">
                  <c:v>1.996843416985974E-10</c:v>
                </c:pt>
                <c:pt idx="5261">
                  <c:v>1.9962698202039625E-10</c:v>
                </c:pt>
                <c:pt idx="5262">
                  <c:v>1.9956964943501732E-10</c:v>
                </c:pt>
                <c:pt idx="5263">
                  <c:v>1.99512343924701E-10</c:v>
                </c:pt>
                <c:pt idx="5264">
                  <c:v>1.9945506547170237E-10</c:v>
                </c:pt>
                <c:pt idx="5265">
                  <c:v>1.9939781405829222E-10</c:v>
                </c:pt>
                <c:pt idx="5266">
                  <c:v>1.9934058966675514E-10</c:v>
                </c:pt>
                <c:pt idx="5267">
                  <c:v>1.9928339227939137E-10</c:v>
                </c:pt>
                <c:pt idx="5268">
                  <c:v>1.9922622187851526E-10</c:v>
                </c:pt>
                <c:pt idx="5269">
                  <c:v>1.9916907844645628E-10</c:v>
                </c:pt>
                <c:pt idx="5270">
                  <c:v>1.9911196196555892E-10</c:v>
                </c:pt>
                <c:pt idx="5271">
                  <c:v>1.990548724181818E-10</c:v>
                </c:pt>
                <c:pt idx="5272">
                  <c:v>1.9899780978669897E-10</c:v>
                </c:pt>
                <c:pt idx="5273">
                  <c:v>1.9894077405349856E-10</c:v>
                </c:pt>
                <c:pt idx="5274">
                  <c:v>1.9888376520098401E-10</c:v>
                </c:pt>
                <c:pt idx="5275">
                  <c:v>1.9882678321157293E-10</c:v>
                </c:pt>
                <c:pt idx="5276">
                  <c:v>1.9876982806769815E-10</c:v>
                </c:pt>
                <c:pt idx="5277">
                  <c:v>1.9871289975180658E-10</c:v>
                </c:pt>
                <c:pt idx="5278">
                  <c:v>1.9865599824636005E-10</c:v>
                </c:pt>
                <c:pt idx="5279">
                  <c:v>1.9859912353383521E-10</c:v>
                </c:pt>
                <c:pt idx="5280">
                  <c:v>1.9854227559672302E-10</c:v>
                </c:pt>
                <c:pt idx="5281">
                  <c:v>1.9848545441752937E-10</c:v>
                </c:pt>
                <c:pt idx="5282">
                  <c:v>1.9842865997877422E-10</c:v>
                </c:pt>
                <c:pt idx="5283">
                  <c:v>1.9837189226299273E-10</c:v>
                </c:pt>
                <c:pt idx="5284">
                  <c:v>1.9831515125273448E-10</c:v>
                </c:pt>
                <c:pt idx="5285">
                  <c:v>1.9825843693056296E-10</c:v>
                </c:pt>
                <c:pt idx="5286">
                  <c:v>1.9820174927905705E-10</c:v>
                </c:pt>
                <c:pt idx="5287">
                  <c:v>1.9814508828080966E-10</c:v>
                </c:pt>
                <c:pt idx="5288">
                  <c:v>1.9808845391842834E-10</c:v>
                </c:pt>
                <c:pt idx="5289">
                  <c:v>1.980318461745353E-10</c:v>
                </c:pt>
                <c:pt idx="5290">
                  <c:v>1.9797526503176673E-10</c:v>
                </c:pt>
                <c:pt idx="5291">
                  <c:v>1.9791871047277355E-10</c:v>
                </c:pt>
                <c:pt idx="5292">
                  <c:v>1.9786218248022142E-10</c:v>
                </c:pt>
                <c:pt idx="5293">
                  <c:v>1.9780568103679035E-10</c:v>
                </c:pt>
                <c:pt idx="5294">
                  <c:v>1.9774920612517376E-10</c:v>
                </c:pt>
                <c:pt idx="5295">
                  <c:v>1.976927577280813E-10</c:v>
                </c:pt>
                <c:pt idx="5296">
                  <c:v>1.9763633582823533E-10</c:v>
                </c:pt>
                <c:pt idx="5297">
                  <c:v>1.9757994040837348E-10</c:v>
                </c:pt>
                <c:pt idx="5298">
                  <c:v>1.9752357145124763E-10</c:v>
                </c:pt>
                <c:pt idx="5299">
                  <c:v>1.9746722893962351E-10</c:v>
                </c:pt>
                <c:pt idx="5300">
                  <c:v>1.974109128562821E-10</c:v>
                </c:pt>
                <c:pt idx="5301">
                  <c:v>1.9735462318401745E-10</c:v>
                </c:pt>
                <c:pt idx="5302">
                  <c:v>1.9729835990563903E-10</c:v>
                </c:pt>
                <c:pt idx="5303">
                  <c:v>1.9724212300397023E-10</c:v>
                </c:pt>
                <c:pt idx="5304">
                  <c:v>1.9718591246184853E-10</c:v>
                </c:pt>
                <c:pt idx="5305">
                  <c:v>1.9712972826212565E-10</c:v>
                </c:pt>
                <c:pt idx="5306">
                  <c:v>1.9707357038766784E-10</c:v>
                </c:pt>
                <c:pt idx="5307">
                  <c:v>1.9701743882135542E-10</c:v>
                </c:pt>
                <c:pt idx="5308">
                  <c:v>1.9696133354608287E-10</c:v>
                </c:pt>
                <c:pt idx="5309">
                  <c:v>1.9690525454475893E-10</c:v>
                </c:pt>
                <c:pt idx="5310">
                  <c:v>1.9684920180030665E-10</c:v>
                </c:pt>
                <c:pt idx="5311">
                  <c:v>1.9679317529566261E-10</c:v>
                </c:pt>
                <c:pt idx="5312">
                  <c:v>1.9673717501377875E-10</c:v>
                </c:pt>
                <c:pt idx="5313">
                  <c:v>1.9668120093762014E-10</c:v>
                </c:pt>
                <c:pt idx="5314">
                  <c:v>1.9662525305016604E-10</c:v>
                </c:pt>
                <c:pt idx="5315">
                  <c:v>1.9656933133441054E-10</c:v>
                </c:pt>
                <c:pt idx="5316">
                  <c:v>1.9651343577336088E-10</c:v>
                </c:pt>
                <c:pt idx="5317">
                  <c:v>1.9645756635003943E-10</c:v>
                </c:pt>
                <c:pt idx="5318">
                  <c:v>1.9640172304748167E-10</c:v>
                </c:pt>
                <c:pt idx="5319">
                  <c:v>1.963459058487372E-10</c:v>
                </c:pt>
                <c:pt idx="5320">
                  <c:v>1.9629011473687087E-10</c:v>
                </c:pt>
                <c:pt idx="5321">
                  <c:v>1.9623434969496008E-10</c:v>
                </c:pt>
                <c:pt idx="5322">
                  <c:v>1.9617861070609693E-10</c:v>
                </c:pt>
                <c:pt idx="5323">
                  <c:v>1.9612289775338742E-10</c:v>
                </c:pt>
                <c:pt idx="5324">
                  <c:v>1.9606721081995173E-10</c:v>
                </c:pt>
                <c:pt idx="5325">
                  <c:v>1.9601154988892358E-10</c:v>
                </c:pt>
                <c:pt idx="5326">
                  <c:v>1.9595591494345105E-10</c:v>
                </c:pt>
                <c:pt idx="5327">
                  <c:v>1.9590030596669595E-10</c:v>
                </c:pt>
                <c:pt idx="5328">
                  <c:v>1.9584472294183401E-10</c:v>
                </c:pt>
                <c:pt idx="5329">
                  <c:v>1.9578916585205528E-10</c:v>
                </c:pt>
                <c:pt idx="5330">
                  <c:v>1.9573363468056287E-10</c:v>
                </c:pt>
                <c:pt idx="5331">
                  <c:v>1.9567812941057486E-10</c:v>
                </c:pt>
                <c:pt idx="5332">
                  <c:v>1.9562265002532218E-10</c:v>
                </c:pt>
                <c:pt idx="5333">
                  <c:v>1.9556719650805E-10</c:v>
                </c:pt>
                <c:pt idx="5334">
                  <c:v>1.9551176884201782E-10</c:v>
                </c:pt>
                <c:pt idx="5335">
                  <c:v>1.9545636701049816E-10</c:v>
                </c:pt>
                <c:pt idx="5336">
                  <c:v>1.9540099099677813E-10</c:v>
                </c:pt>
                <c:pt idx="5337">
                  <c:v>1.9534564078415799E-10</c:v>
                </c:pt>
                <c:pt idx="5338">
                  <c:v>1.9529031635595216E-10</c:v>
                </c:pt>
                <c:pt idx="5339">
                  <c:v>1.9523501769548873E-10</c:v>
                </c:pt>
                <c:pt idx="5340">
                  <c:v>1.9517974478610939E-10</c:v>
                </c:pt>
                <c:pt idx="5341">
                  <c:v>1.9512449761117012E-10</c:v>
                </c:pt>
                <c:pt idx="5342">
                  <c:v>1.9506927615404003E-10</c:v>
                </c:pt>
                <c:pt idx="5343">
                  <c:v>1.9501408039810213E-10</c:v>
                </c:pt>
                <c:pt idx="5344">
                  <c:v>1.9495891032675329E-10</c:v>
                </c:pt>
                <c:pt idx="5345">
                  <c:v>1.9490376592340407E-10</c:v>
                </c:pt>
                <c:pt idx="5346">
                  <c:v>1.9484864717147866E-10</c:v>
                </c:pt>
                <c:pt idx="5347">
                  <c:v>1.947935540544144E-10</c:v>
                </c:pt>
                <c:pt idx="5348">
                  <c:v>1.9473848655566342E-10</c:v>
                </c:pt>
                <c:pt idx="5349">
                  <c:v>1.9468344465869048E-10</c:v>
                </c:pt>
                <c:pt idx="5350">
                  <c:v>1.9462842834697422E-10</c:v>
                </c:pt>
                <c:pt idx="5351">
                  <c:v>1.9457343760400702E-10</c:v>
                </c:pt>
                <c:pt idx="5352">
                  <c:v>1.9451847241329533E-10</c:v>
                </c:pt>
                <c:pt idx="5353">
                  <c:v>1.9446353275835799E-10</c:v>
                </c:pt>
                <c:pt idx="5354">
                  <c:v>1.9440861862272831E-10</c:v>
                </c:pt>
                <c:pt idx="5355">
                  <c:v>1.9435372998995299E-10</c:v>
                </c:pt>
                <c:pt idx="5356">
                  <c:v>1.9429886684359226E-10</c:v>
                </c:pt>
                <c:pt idx="5357">
                  <c:v>1.9424402916721998E-10</c:v>
                </c:pt>
                <c:pt idx="5358">
                  <c:v>1.9418921694442301E-10</c:v>
                </c:pt>
                <c:pt idx="5359">
                  <c:v>1.9413443015880246E-10</c:v>
                </c:pt>
                <c:pt idx="5360">
                  <c:v>1.9407966879397255E-10</c:v>
                </c:pt>
                <c:pt idx="5361">
                  <c:v>1.9402493283356078E-10</c:v>
                </c:pt>
                <c:pt idx="5362">
                  <c:v>1.9397022226120845E-10</c:v>
                </c:pt>
                <c:pt idx="5363">
                  <c:v>1.9391553706057008E-10</c:v>
                </c:pt>
                <c:pt idx="5364">
                  <c:v>1.9386087721531374E-10</c:v>
                </c:pt>
                <c:pt idx="5365">
                  <c:v>1.938062427091213E-10</c:v>
                </c:pt>
                <c:pt idx="5366">
                  <c:v>1.9375163352568707E-10</c:v>
                </c:pt>
                <c:pt idx="5367">
                  <c:v>1.9369704964871969E-10</c:v>
                </c:pt>
                <c:pt idx="5368">
                  <c:v>1.9364249106194093E-10</c:v>
                </c:pt>
                <c:pt idx="5369">
                  <c:v>1.9358795774908554E-10</c:v>
                </c:pt>
                <c:pt idx="5370">
                  <c:v>1.9353344969390191E-10</c:v>
                </c:pt>
                <c:pt idx="5371">
                  <c:v>1.9347896688015222E-10</c:v>
                </c:pt>
                <c:pt idx="5372">
                  <c:v>1.9342450929161074E-10</c:v>
                </c:pt>
                <c:pt idx="5373">
                  <c:v>1.9337007691206671E-10</c:v>
                </c:pt>
                <c:pt idx="5374">
                  <c:v>1.9331566972532127E-10</c:v>
                </c:pt>
                <c:pt idx="5375">
                  <c:v>1.9326128771518944E-10</c:v>
                </c:pt>
                <c:pt idx="5376">
                  <c:v>1.932069308654998E-10</c:v>
                </c:pt>
                <c:pt idx="5377">
                  <c:v>1.9315259916009345E-10</c:v>
                </c:pt>
                <c:pt idx="5378">
                  <c:v>1.9309829258282562E-10</c:v>
                </c:pt>
                <c:pt idx="5379">
                  <c:v>1.930440111175637E-10</c:v>
                </c:pt>
                <c:pt idx="5380">
                  <c:v>1.9298975474818954E-10</c:v>
                </c:pt>
                <c:pt idx="5381">
                  <c:v>1.9293552345859709E-10</c:v>
                </c:pt>
                <c:pt idx="5382">
                  <c:v>1.9288131723269419E-10</c:v>
                </c:pt>
                <c:pt idx="5383">
                  <c:v>1.9282713605440165E-10</c:v>
                </c:pt>
                <c:pt idx="5384">
                  <c:v>1.9277297990765339E-10</c:v>
                </c:pt>
                <c:pt idx="5385">
                  <c:v>1.9271884877639662E-10</c:v>
                </c:pt>
                <c:pt idx="5386">
                  <c:v>1.9266474264459152E-10</c:v>
                </c:pt>
                <c:pt idx="5387">
                  <c:v>1.9261066149621162E-10</c:v>
                </c:pt>
                <c:pt idx="5388">
                  <c:v>1.9255660531524339E-10</c:v>
                </c:pt>
                <c:pt idx="5389">
                  <c:v>1.9250257408568633E-10</c:v>
                </c:pt>
                <c:pt idx="5390">
                  <c:v>1.9244856779155361E-10</c:v>
                </c:pt>
                <c:pt idx="5391">
                  <c:v>1.9239458641687048E-10</c:v>
                </c:pt>
                <c:pt idx="5392">
                  <c:v>1.9234062994567625E-10</c:v>
                </c:pt>
                <c:pt idx="5393">
                  <c:v>1.9228669836202261E-10</c:v>
                </c:pt>
                <c:pt idx="5394">
                  <c:v>1.9223279164997462E-10</c:v>
                </c:pt>
                <c:pt idx="5395">
                  <c:v>1.9217890979361025E-10</c:v>
                </c:pt>
                <c:pt idx="5396">
                  <c:v>1.9212505277702041E-10</c:v>
                </c:pt>
                <c:pt idx="5397">
                  <c:v>1.9207122058430937E-10</c:v>
                </c:pt>
                <c:pt idx="5398">
                  <c:v>1.9201741319959395E-10</c:v>
                </c:pt>
                <c:pt idx="5399">
                  <c:v>1.9196363060700389E-10</c:v>
                </c:pt>
                <c:pt idx="5400">
                  <c:v>1.9190987279068276E-10</c:v>
                </c:pt>
                <c:pt idx="5401">
                  <c:v>1.9185613973478583E-10</c:v>
                </c:pt>
                <c:pt idx="5402">
                  <c:v>1.9180243142348211E-10</c:v>
                </c:pt>
                <c:pt idx="5403">
                  <c:v>1.9174874784095357E-10</c:v>
                </c:pt>
                <c:pt idx="5404">
                  <c:v>1.9169508897139464E-10</c:v>
                </c:pt>
                <c:pt idx="5405">
                  <c:v>1.9164145479901296E-10</c:v>
                </c:pt>
                <c:pt idx="5406">
                  <c:v>1.9158784530802895E-10</c:v>
                </c:pt>
                <c:pt idx="5407">
                  <c:v>1.9153426048267595E-10</c:v>
                </c:pt>
                <c:pt idx="5408">
                  <c:v>1.9148070030719995E-10</c:v>
                </c:pt>
                <c:pt idx="5409">
                  <c:v>1.9142716476586057E-10</c:v>
                </c:pt>
                <c:pt idx="5410">
                  <c:v>1.9137365384292888E-10</c:v>
                </c:pt>
                <c:pt idx="5411">
                  <c:v>1.9132016752268994E-10</c:v>
                </c:pt>
                <c:pt idx="5412">
                  <c:v>1.9126670578944141E-10</c:v>
                </c:pt>
                <c:pt idx="5413">
                  <c:v>1.9121326862749325E-10</c:v>
                </c:pt>
                <c:pt idx="5414">
                  <c:v>1.9115985602116865E-10</c:v>
                </c:pt>
                <c:pt idx="5415">
                  <c:v>1.9110646795480363E-10</c:v>
                </c:pt>
                <c:pt idx="5416">
                  <c:v>1.9105310441274636E-10</c:v>
                </c:pt>
                <c:pt idx="5417">
                  <c:v>1.9099976537935868E-10</c:v>
                </c:pt>
                <c:pt idx="5418">
                  <c:v>1.9094645083901444E-10</c:v>
                </c:pt>
                <c:pt idx="5419">
                  <c:v>1.9089316077610039E-10</c:v>
                </c:pt>
                <c:pt idx="5420">
                  <c:v>1.9083989517501617E-10</c:v>
                </c:pt>
                <c:pt idx="5421">
                  <c:v>1.9078665402017397E-10</c:v>
                </c:pt>
                <c:pt idx="5422">
                  <c:v>1.9073343729599866E-10</c:v>
                </c:pt>
                <c:pt idx="5423">
                  <c:v>1.9068024498692774E-10</c:v>
                </c:pt>
                <c:pt idx="5424">
                  <c:v>1.9062707707741137E-10</c:v>
                </c:pt>
                <c:pt idx="5425">
                  <c:v>1.9057393355191247E-10</c:v>
                </c:pt>
                <c:pt idx="5426">
                  <c:v>1.905208143949067E-10</c:v>
                </c:pt>
                <c:pt idx="5427">
                  <c:v>1.9046771959088215E-10</c:v>
                </c:pt>
                <c:pt idx="5428">
                  <c:v>1.9041464912433911E-10</c:v>
                </c:pt>
                <c:pt idx="5429">
                  <c:v>1.9036160297979159E-10</c:v>
                </c:pt>
                <c:pt idx="5430">
                  <c:v>1.9030858114176484E-10</c:v>
                </c:pt>
                <c:pt idx="5431">
                  <c:v>1.9025558359479786E-10</c:v>
                </c:pt>
                <c:pt idx="5432">
                  <c:v>1.9020261032344131E-10</c:v>
                </c:pt>
                <c:pt idx="5433">
                  <c:v>1.9014966131225889E-10</c:v>
                </c:pt>
                <c:pt idx="5434">
                  <c:v>1.9009673654582714E-10</c:v>
                </c:pt>
                <c:pt idx="5435">
                  <c:v>1.900438360087339E-10</c:v>
                </c:pt>
                <c:pt idx="5436">
                  <c:v>1.8999095968558089E-10</c:v>
                </c:pt>
                <c:pt idx="5437">
                  <c:v>1.8993810756098153E-10</c:v>
                </c:pt>
                <c:pt idx="5438">
                  <c:v>1.8988527961956187E-10</c:v>
                </c:pt>
                <c:pt idx="5439">
                  <c:v>1.8983247584596099E-10</c:v>
                </c:pt>
                <c:pt idx="5440">
                  <c:v>1.8977969622482929E-10</c:v>
                </c:pt>
                <c:pt idx="5441">
                  <c:v>1.8972694074083057E-10</c:v>
                </c:pt>
                <c:pt idx="5442">
                  <c:v>1.8967420937864089E-10</c:v>
                </c:pt>
                <c:pt idx="5443">
                  <c:v>1.8962150212294852E-10</c:v>
                </c:pt>
                <c:pt idx="5444">
                  <c:v>1.895688189584542E-10</c:v>
                </c:pt>
                <c:pt idx="5445">
                  <c:v>1.8951615986987093E-10</c:v>
                </c:pt>
                <c:pt idx="5446">
                  <c:v>1.8946352484192467E-10</c:v>
                </c:pt>
                <c:pt idx="5447">
                  <c:v>1.89410913859353E-10</c:v>
                </c:pt>
                <c:pt idx="5448">
                  <c:v>1.8935832690690628E-10</c:v>
                </c:pt>
                <c:pt idx="5449">
                  <c:v>1.893057639693473E-10</c:v>
                </c:pt>
                <c:pt idx="5450">
                  <c:v>1.8925322503145102E-10</c:v>
                </c:pt>
                <c:pt idx="5451">
                  <c:v>1.892007100780048E-10</c:v>
                </c:pt>
                <c:pt idx="5452">
                  <c:v>1.891482190938081E-10</c:v>
                </c:pt>
                <c:pt idx="5453">
                  <c:v>1.8909575206367267E-10</c:v>
                </c:pt>
                <c:pt idx="5454">
                  <c:v>1.8904330897242303E-10</c:v>
                </c:pt>
                <c:pt idx="5455">
                  <c:v>1.8899088980489582E-10</c:v>
                </c:pt>
                <c:pt idx="5456">
                  <c:v>1.8893849454593925E-10</c:v>
                </c:pt>
                <c:pt idx="5457">
                  <c:v>1.8888612318041491E-10</c:v>
                </c:pt>
                <c:pt idx="5458">
                  <c:v>1.8883377569319563E-10</c:v>
                </c:pt>
                <c:pt idx="5459">
                  <c:v>1.8878145206916717E-10</c:v>
                </c:pt>
                <c:pt idx="5460">
                  <c:v>1.8872915229322682E-10</c:v>
                </c:pt>
                <c:pt idx="5461">
                  <c:v>1.8867687635028498E-10</c:v>
                </c:pt>
                <c:pt idx="5462">
                  <c:v>1.8862462422526346E-10</c:v>
                </c:pt>
                <c:pt idx="5463">
                  <c:v>1.8857239590309666E-10</c:v>
                </c:pt>
                <c:pt idx="5464">
                  <c:v>1.885201913687308E-10</c:v>
                </c:pt>
                <c:pt idx="5465">
                  <c:v>1.8846801060712454E-10</c:v>
                </c:pt>
                <c:pt idx="5466">
                  <c:v>1.8841585360324898E-10</c:v>
                </c:pt>
                <c:pt idx="5467">
                  <c:v>1.8836372034208665E-10</c:v>
                </c:pt>
                <c:pt idx="5468">
                  <c:v>1.8831161080863249E-10</c:v>
                </c:pt>
                <c:pt idx="5469">
                  <c:v>1.882595249878937E-10</c:v>
                </c:pt>
                <c:pt idx="5470">
                  <c:v>1.8820746286488974E-10</c:v>
                </c:pt>
                <c:pt idx="5471">
                  <c:v>1.8815542442465167E-10</c:v>
                </c:pt>
                <c:pt idx="5472">
                  <c:v>1.8810340965222279E-10</c:v>
                </c:pt>
                <c:pt idx="5473">
                  <c:v>1.8805141853265853E-10</c:v>
                </c:pt>
                <c:pt idx="5474">
                  <c:v>1.8799945105102657E-10</c:v>
                </c:pt>
                <c:pt idx="5475">
                  <c:v>1.8794750719240614E-10</c:v>
                </c:pt>
                <c:pt idx="5476">
                  <c:v>1.8789558694188915E-10</c:v>
                </c:pt>
                <c:pt idx="5477">
                  <c:v>1.8784369028457887E-10</c:v>
                </c:pt>
                <c:pt idx="5478">
                  <c:v>1.8779181720559097E-10</c:v>
                </c:pt>
                <c:pt idx="5479">
                  <c:v>1.8773996769005304E-10</c:v>
                </c:pt>
                <c:pt idx="5480">
                  <c:v>1.8768814172310444E-10</c:v>
                </c:pt>
                <c:pt idx="5481">
                  <c:v>1.8763633928989705E-10</c:v>
                </c:pt>
                <c:pt idx="5482">
                  <c:v>1.8758456037559375E-10</c:v>
                </c:pt>
                <c:pt idx="5483">
                  <c:v>1.875328049653703E-10</c:v>
                </c:pt>
                <c:pt idx="5484">
                  <c:v>1.8748107304441409E-10</c:v>
                </c:pt>
                <c:pt idx="5485">
                  <c:v>1.8742936459792416E-10</c:v>
                </c:pt>
                <c:pt idx="5486">
                  <c:v>1.8737767961111182E-10</c:v>
                </c:pt>
                <c:pt idx="5487">
                  <c:v>1.8732601806920028E-10</c:v>
                </c:pt>
                <c:pt idx="5488">
                  <c:v>1.8727437995742409E-10</c:v>
                </c:pt>
                <c:pt idx="5489">
                  <c:v>1.872227652610303E-10</c:v>
                </c:pt>
                <c:pt idx="5490">
                  <c:v>1.8717117396527757E-10</c:v>
                </c:pt>
                <c:pt idx="5491">
                  <c:v>1.8711960605543647E-10</c:v>
                </c:pt>
                <c:pt idx="5492">
                  <c:v>1.8706806151678943E-10</c:v>
                </c:pt>
                <c:pt idx="5493">
                  <c:v>1.870165403346306E-10</c:v>
                </c:pt>
                <c:pt idx="5494">
                  <c:v>1.8696504249426587E-10</c:v>
                </c:pt>
                <c:pt idx="5495">
                  <c:v>1.8691356798101333E-10</c:v>
                </c:pt>
                <c:pt idx="5496">
                  <c:v>1.8686211678020233E-10</c:v>
                </c:pt>
                <c:pt idx="5497">
                  <c:v>1.8681068887717456E-10</c:v>
                </c:pt>
                <c:pt idx="5498">
                  <c:v>1.8675928425728298E-10</c:v>
                </c:pt>
                <c:pt idx="5499">
                  <c:v>1.8670790290589249E-10</c:v>
                </c:pt>
                <c:pt idx="5500">
                  <c:v>1.8665654480838001E-10</c:v>
                </c:pt>
                <c:pt idx="5501">
                  <c:v>1.8660520995013363E-10</c:v>
                </c:pt>
                <c:pt idx="5502">
                  <c:v>1.8655389831655381E-10</c:v>
                </c:pt>
                <c:pt idx="5503">
                  <c:v>1.8650260989305219E-10</c:v>
                </c:pt>
                <c:pt idx="5504">
                  <c:v>1.8645134466505227E-10</c:v>
                </c:pt>
                <c:pt idx="5505">
                  <c:v>1.8640010261798968E-10</c:v>
                </c:pt>
                <c:pt idx="5506">
                  <c:v>1.8634888373731115E-10</c:v>
                </c:pt>
                <c:pt idx="5507">
                  <c:v>1.8629768800847486E-10</c:v>
                </c:pt>
                <c:pt idx="5508">
                  <c:v>1.8624651541695185E-10</c:v>
                </c:pt>
                <c:pt idx="5509">
                  <c:v>1.8619536594822326E-10</c:v>
                </c:pt>
                <c:pt idx="5510">
                  <c:v>1.8614423958778331E-10</c:v>
                </c:pt>
                <c:pt idx="5511">
                  <c:v>1.8609313632113669E-10</c:v>
                </c:pt>
                <c:pt idx="5512">
                  <c:v>1.8604205613379994E-10</c:v>
                </c:pt>
                <c:pt idx="5513">
                  <c:v>1.8599099901130219E-10</c:v>
                </c:pt>
                <c:pt idx="5514">
                  <c:v>1.8593996493918287E-10</c:v>
                </c:pt>
                <c:pt idx="5515">
                  <c:v>1.8588895390299332E-10</c:v>
                </c:pt>
                <c:pt idx="5516">
                  <c:v>1.8583796588829733E-10</c:v>
                </c:pt>
                <c:pt idx="5517">
                  <c:v>1.8578700088066897E-10</c:v>
                </c:pt>
                <c:pt idx="5518">
                  <c:v>1.8573605886569446E-10</c:v>
                </c:pt>
                <c:pt idx="5519">
                  <c:v>1.8568513982897197E-10</c:v>
                </c:pt>
                <c:pt idx="5520">
                  <c:v>1.8563424375611025E-10</c:v>
                </c:pt>
                <c:pt idx="5521">
                  <c:v>1.8558337063273045E-10</c:v>
                </c:pt>
                <c:pt idx="5522">
                  <c:v>1.8553252044446439E-10</c:v>
                </c:pt>
                <c:pt idx="5523">
                  <c:v>1.854816931769563E-10</c:v>
                </c:pt>
                <c:pt idx="5524">
                  <c:v>1.8543088881586105E-10</c:v>
                </c:pt>
                <c:pt idx="5525">
                  <c:v>1.8538010734684541E-10</c:v>
                </c:pt>
                <c:pt idx="5526">
                  <c:v>1.8532934875558754E-10</c:v>
                </c:pt>
                <c:pt idx="5527">
                  <c:v>1.8527861302777716E-10</c:v>
                </c:pt>
                <c:pt idx="5528">
                  <c:v>1.8522790014911517E-10</c:v>
                </c:pt>
                <c:pt idx="5529">
                  <c:v>1.8517721010531395E-10</c:v>
                </c:pt>
                <c:pt idx="5530">
                  <c:v>1.8512654288209733E-10</c:v>
                </c:pt>
                <c:pt idx="5531">
                  <c:v>1.8507589846520053E-10</c:v>
                </c:pt>
                <c:pt idx="5532">
                  <c:v>1.8502527684037044E-10</c:v>
                </c:pt>
                <c:pt idx="5533">
                  <c:v>1.8497467799336509E-10</c:v>
                </c:pt>
                <c:pt idx="5534">
                  <c:v>1.8492410190995337E-10</c:v>
                </c:pt>
                <c:pt idx="5535">
                  <c:v>1.8487354857591647E-10</c:v>
                </c:pt>
                <c:pt idx="5536">
                  <c:v>1.8482301797704619E-10</c:v>
                </c:pt>
                <c:pt idx="5537">
                  <c:v>1.8477251009914593E-10</c:v>
                </c:pt>
                <c:pt idx="5538">
                  <c:v>1.8472202492803085E-10</c:v>
                </c:pt>
                <c:pt idx="5539">
                  <c:v>1.8467156244952647E-10</c:v>
                </c:pt>
                <c:pt idx="5540">
                  <c:v>1.8462112264947034E-10</c:v>
                </c:pt>
                <c:pt idx="5541">
                  <c:v>1.8457070551371122E-10</c:v>
                </c:pt>
                <c:pt idx="5542">
                  <c:v>1.8452031102810866E-10</c:v>
                </c:pt>
                <c:pt idx="5543">
                  <c:v>1.8446993917853407E-10</c:v>
                </c:pt>
                <c:pt idx="5544">
                  <c:v>1.8441958995086992E-10</c:v>
                </c:pt>
                <c:pt idx="5545">
                  <c:v>1.8436926333100958E-10</c:v>
                </c:pt>
                <c:pt idx="5546">
                  <c:v>1.8431895930485831E-10</c:v>
                </c:pt>
                <c:pt idx="5547">
                  <c:v>1.8426867785833224E-10</c:v>
                </c:pt>
                <c:pt idx="5548">
                  <c:v>1.8421841897735847E-10</c:v>
                </c:pt>
                <c:pt idx="5549">
                  <c:v>1.8416818264787561E-10</c:v>
                </c:pt>
                <c:pt idx="5550">
                  <c:v>1.841179688558335E-10</c:v>
                </c:pt>
                <c:pt idx="5551">
                  <c:v>1.8406777758719292E-10</c:v>
                </c:pt>
                <c:pt idx="5552">
                  <c:v>1.84017608827926E-10</c:v>
                </c:pt>
                <c:pt idx="5553">
                  <c:v>1.8396746256401603E-10</c:v>
                </c:pt>
                <c:pt idx="5554">
                  <c:v>1.8391733878145748E-10</c:v>
                </c:pt>
                <c:pt idx="5555">
                  <c:v>1.8386723746625553E-10</c:v>
                </c:pt>
                <c:pt idx="5556">
                  <c:v>1.838171586044271E-10</c:v>
                </c:pt>
                <c:pt idx="5557">
                  <c:v>1.8376710218200002E-10</c:v>
                </c:pt>
                <c:pt idx="5558">
                  <c:v>1.8371706818501288E-10</c:v>
                </c:pt>
                <c:pt idx="5559">
                  <c:v>1.8366705659951608E-10</c:v>
                </c:pt>
                <c:pt idx="5560">
                  <c:v>1.8361706741157028E-10</c:v>
                </c:pt>
                <c:pt idx="5561">
                  <c:v>1.8356710060724766E-10</c:v>
                </c:pt>
                <c:pt idx="5562">
                  <c:v>1.8351715617263155E-10</c:v>
                </c:pt>
                <c:pt idx="5563">
                  <c:v>1.8346723409381591E-10</c:v>
                </c:pt>
                <c:pt idx="5564">
                  <c:v>1.8341733435690643E-10</c:v>
                </c:pt>
                <c:pt idx="5565">
                  <c:v>1.833674569480191E-10</c:v>
                </c:pt>
                <c:pt idx="5566">
                  <c:v>1.8331760185328131E-10</c:v>
                </c:pt>
                <c:pt idx="5567">
                  <c:v>1.8326776905883147E-10</c:v>
                </c:pt>
                <c:pt idx="5568">
                  <c:v>1.832179585508187E-10</c:v>
                </c:pt>
                <c:pt idx="5569">
                  <c:v>1.8316817031540352E-10</c:v>
                </c:pt>
                <c:pt idx="5570">
                  <c:v>1.8311840433875713E-10</c:v>
                </c:pt>
                <c:pt idx="5571">
                  <c:v>1.8306866060706185E-10</c:v>
                </c:pt>
                <c:pt idx="5572">
                  <c:v>1.8301893910651087E-10</c:v>
                </c:pt>
                <c:pt idx="5573">
                  <c:v>1.8296923982330845E-10</c:v>
                </c:pt>
                <c:pt idx="5574">
                  <c:v>1.8291956274366928E-10</c:v>
                </c:pt>
                <c:pt idx="5575">
                  <c:v>1.828699078538199E-10</c:v>
                </c:pt>
                <c:pt idx="5576">
                  <c:v>1.8282027513999686E-10</c:v>
                </c:pt>
                <c:pt idx="5577">
                  <c:v>1.8277066458844815E-10</c:v>
                </c:pt>
                <c:pt idx="5578">
                  <c:v>1.8272107618543264E-10</c:v>
                </c:pt>
                <c:pt idx="5579">
                  <c:v>1.8267150991721962E-10</c:v>
                </c:pt>
                <c:pt idx="5580">
                  <c:v>1.8262196577008977E-10</c:v>
                </c:pt>
                <c:pt idx="5581">
                  <c:v>1.8257244373033443E-10</c:v>
                </c:pt>
                <c:pt idx="5582">
                  <c:v>1.8252294378425563E-10</c:v>
                </c:pt>
                <c:pt idx="5583">
                  <c:v>1.824734659181666E-10</c:v>
                </c:pt>
                <c:pt idx="5584">
                  <c:v>1.8242401011839106E-10</c:v>
                </c:pt>
                <c:pt idx="5585">
                  <c:v>1.8237457637126383E-10</c:v>
                </c:pt>
                <c:pt idx="5586">
                  <c:v>1.8232516466313018E-10</c:v>
                </c:pt>
                <c:pt idx="5587">
                  <c:v>1.8227577498034669E-10</c:v>
                </c:pt>
                <c:pt idx="5588">
                  <c:v>1.8222640730928027E-10</c:v>
                </c:pt>
                <c:pt idx="5589">
                  <c:v>1.8217706163630862E-10</c:v>
                </c:pt>
                <c:pt idx="5590">
                  <c:v>1.8212773794782074E-10</c:v>
                </c:pt>
                <c:pt idx="5591">
                  <c:v>1.8207843623021546E-10</c:v>
                </c:pt>
                <c:pt idx="5592">
                  <c:v>1.8202915646990354E-10</c:v>
                </c:pt>
                <c:pt idx="5593">
                  <c:v>1.8197989865330526E-10</c:v>
                </c:pt>
                <c:pt idx="5594">
                  <c:v>1.8193066276685264E-10</c:v>
                </c:pt>
                <c:pt idx="5595">
                  <c:v>1.818814487969878E-10</c:v>
                </c:pt>
                <c:pt idx="5596">
                  <c:v>1.8183225673016372E-10</c:v>
                </c:pt>
                <c:pt idx="5597">
                  <c:v>1.8178308655284415E-10</c:v>
                </c:pt>
                <c:pt idx="5598">
                  <c:v>1.8173393825150345E-10</c:v>
                </c:pt>
                <c:pt idx="5599">
                  <c:v>1.8168481181262656E-10</c:v>
                </c:pt>
                <c:pt idx="5600">
                  <c:v>1.816357072227095E-10</c:v>
                </c:pt>
                <c:pt idx="5601">
                  <c:v>1.8158662446825865E-10</c:v>
                </c:pt>
                <c:pt idx="5602">
                  <c:v>1.8153756353579055E-10</c:v>
                </c:pt>
                <c:pt idx="5603">
                  <c:v>1.8148852441183328E-10</c:v>
                </c:pt>
                <c:pt idx="5604">
                  <c:v>1.8143950708292514E-10</c:v>
                </c:pt>
                <c:pt idx="5605">
                  <c:v>1.8139051153561485E-10</c:v>
                </c:pt>
                <c:pt idx="5606">
                  <c:v>1.8134153775646188E-10</c:v>
                </c:pt>
                <c:pt idx="5607">
                  <c:v>1.8129258573203658E-10</c:v>
                </c:pt>
                <c:pt idx="5608">
                  <c:v>1.8124365544891938E-10</c:v>
                </c:pt>
                <c:pt idx="5609">
                  <c:v>1.811947468937015E-10</c:v>
                </c:pt>
                <c:pt idx="5610">
                  <c:v>1.8114586005298495E-10</c:v>
                </c:pt>
                <c:pt idx="5611">
                  <c:v>1.8109699491338197E-10</c:v>
                </c:pt>
                <c:pt idx="5612">
                  <c:v>1.8104815146151564E-10</c:v>
                </c:pt>
                <c:pt idx="5613">
                  <c:v>1.8099932968401911E-10</c:v>
                </c:pt>
                <c:pt idx="5614">
                  <c:v>1.8095052956753642E-10</c:v>
                </c:pt>
                <c:pt idx="5615">
                  <c:v>1.8090175109872214E-10</c:v>
                </c:pt>
                <c:pt idx="5616">
                  <c:v>1.8085299426424128E-10</c:v>
                </c:pt>
                <c:pt idx="5617">
                  <c:v>1.8080425905076919E-10</c:v>
                </c:pt>
                <c:pt idx="5618">
                  <c:v>1.8075554544499203E-10</c:v>
                </c:pt>
                <c:pt idx="5619">
                  <c:v>1.8070685343360583E-10</c:v>
                </c:pt>
                <c:pt idx="5620">
                  <c:v>1.8065818300331781E-10</c:v>
                </c:pt>
                <c:pt idx="5621">
                  <c:v>1.8060953414084517E-10</c:v>
                </c:pt>
                <c:pt idx="5622">
                  <c:v>1.8056090683291573E-10</c:v>
                </c:pt>
                <c:pt idx="5623">
                  <c:v>1.8051230106626767E-10</c:v>
                </c:pt>
                <c:pt idx="5624">
                  <c:v>1.8046371682764977E-10</c:v>
                </c:pt>
                <c:pt idx="5625">
                  <c:v>1.8041515410382072E-10</c:v>
                </c:pt>
                <c:pt idx="5626">
                  <c:v>1.8036661288155034E-10</c:v>
                </c:pt>
                <c:pt idx="5627">
                  <c:v>1.8031809314761827E-10</c:v>
                </c:pt>
                <c:pt idx="5628">
                  <c:v>1.8026959488881474E-10</c:v>
                </c:pt>
                <c:pt idx="5629">
                  <c:v>1.8022111809194046E-10</c:v>
                </c:pt>
                <c:pt idx="5630">
                  <c:v>1.8017266274380627E-10</c:v>
                </c:pt>
                <c:pt idx="5631">
                  <c:v>1.8012422883123357E-10</c:v>
                </c:pt>
                <c:pt idx="5632">
                  <c:v>1.8007581634105391E-10</c:v>
                </c:pt>
                <c:pt idx="5633">
                  <c:v>1.8002742526010938E-10</c:v>
                </c:pt>
                <c:pt idx="5634">
                  <c:v>1.7997905557525238E-10</c:v>
                </c:pt>
                <c:pt idx="5635">
                  <c:v>1.7993070727334514E-10</c:v>
                </c:pt>
                <c:pt idx="5636">
                  <c:v>1.7988238034126107E-10</c:v>
                </c:pt>
                <c:pt idx="5637">
                  <c:v>1.7983407476588307E-10</c:v>
                </c:pt>
                <c:pt idx="5638">
                  <c:v>1.7978579053410462E-10</c:v>
                </c:pt>
                <c:pt idx="5639">
                  <c:v>1.7973752763282994E-10</c:v>
                </c:pt>
                <c:pt idx="5640">
                  <c:v>1.7968928604897244E-10</c:v>
                </c:pt>
                <c:pt idx="5641">
                  <c:v>1.7964106576945685E-10</c:v>
                </c:pt>
                <c:pt idx="5642">
                  <c:v>1.7959286678121758E-10</c:v>
                </c:pt>
                <c:pt idx="5643">
                  <c:v>1.7954468907119938E-10</c:v>
                </c:pt>
                <c:pt idx="5644">
                  <c:v>1.7949653262635736E-10</c:v>
                </c:pt>
                <c:pt idx="5645">
                  <c:v>1.7944839743365674E-10</c:v>
                </c:pt>
                <c:pt idx="5646">
                  <c:v>1.7940028348007253E-10</c:v>
                </c:pt>
                <c:pt idx="5647">
                  <c:v>1.7935219075259099E-10</c:v>
                </c:pt>
                <c:pt idx="5648">
                  <c:v>1.7930411923820757E-10</c:v>
                </c:pt>
                <c:pt idx="5649">
                  <c:v>1.7925606892392827E-10</c:v>
                </c:pt>
                <c:pt idx="5650">
                  <c:v>1.792080397967695E-10</c:v>
                </c:pt>
                <c:pt idx="5651">
                  <c:v>1.791600318437569E-10</c:v>
                </c:pt>
                <c:pt idx="5652">
                  <c:v>1.7911204505192771E-10</c:v>
                </c:pt>
                <c:pt idx="5653">
                  <c:v>1.7906407940832823E-10</c:v>
                </c:pt>
                <c:pt idx="5654">
                  <c:v>1.7901613490001495E-10</c:v>
                </c:pt>
                <c:pt idx="5655">
                  <c:v>1.78968211514055E-10</c:v>
                </c:pt>
                <c:pt idx="5656">
                  <c:v>1.7892030923752525E-10</c:v>
                </c:pt>
                <c:pt idx="5657">
                  <c:v>1.7887242805751268E-10</c:v>
                </c:pt>
                <c:pt idx="5658">
                  <c:v>1.7882456796111448E-10</c:v>
                </c:pt>
                <c:pt idx="5659">
                  <c:v>1.787767289354379E-10</c:v>
                </c:pt>
                <c:pt idx="5660">
                  <c:v>1.7872891096760022E-10</c:v>
                </c:pt>
                <c:pt idx="5661">
                  <c:v>1.7868111404472876E-10</c:v>
                </c:pt>
                <c:pt idx="5662">
                  <c:v>1.7863333815396071E-10</c:v>
                </c:pt>
                <c:pt idx="5663">
                  <c:v>1.7858558328244412E-10</c:v>
                </c:pt>
                <c:pt idx="5664">
                  <c:v>1.7853784941733578E-10</c:v>
                </c:pt>
                <c:pt idx="5665">
                  <c:v>1.7849013654580372E-10</c:v>
                </c:pt>
                <c:pt idx="5666">
                  <c:v>1.784424446550253E-10</c:v>
                </c:pt>
                <c:pt idx="5667">
                  <c:v>1.7839477373218781E-10</c:v>
                </c:pt>
                <c:pt idx="5668">
                  <c:v>1.7834712376448899E-10</c:v>
                </c:pt>
                <c:pt idx="5669">
                  <c:v>1.7829949473913644E-10</c:v>
                </c:pt>
                <c:pt idx="5670">
                  <c:v>1.7825188664334737E-10</c:v>
                </c:pt>
                <c:pt idx="5671">
                  <c:v>1.7820429946434923E-10</c:v>
                </c:pt>
                <c:pt idx="5672">
                  <c:v>1.7815673318937975E-10</c:v>
                </c:pt>
                <c:pt idx="5673">
                  <c:v>1.7810918780568578E-10</c:v>
                </c:pt>
                <c:pt idx="5674">
                  <c:v>1.7806166330052512E-10</c:v>
                </c:pt>
                <c:pt idx="5675">
                  <c:v>1.7801415966116452E-10</c:v>
                </c:pt>
                <c:pt idx="5676">
                  <c:v>1.7796667687488143E-10</c:v>
                </c:pt>
                <c:pt idx="5677">
                  <c:v>1.7791921492896301E-10</c:v>
                </c:pt>
                <c:pt idx="5678">
                  <c:v>1.7787177381070585E-10</c:v>
                </c:pt>
                <c:pt idx="5679">
                  <c:v>1.7782435350741692E-10</c:v>
                </c:pt>
                <c:pt idx="5680">
                  <c:v>1.7777695400641284E-10</c:v>
                </c:pt>
                <c:pt idx="5681">
                  <c:v>1.7772957529502062E-10</c:v>
                </c:pt>
                <c:pt idx="5682">
                  <c:v>1.7768221736057618E-10</c:v>
                </c:pt>
                <c:pt idx="5683">
                  <c:v>1.7763488019042606E-10</c:v>
                </c:pt>
                <c:pt idx="5684">
                  <c:v>1.7758756377192637E-10</c:v>
                </c:pt>
                <c:pt idx="5685">
                  <c:v>1.7754026809244298E-10</c:v>
                </c:pt>
                <c:pt idx="5686">
                  <c:v>1.7749299313935213E-10</c:v>
                </c:pt>
                <c:pt idx="5687">
                  <c:v>1.7744573890003891E-10</c:v>
                </c:pt>
                <c:pt idx="5688">
                  <c:v>1.7739850536189926E-10</c:v>
                </c:pt>
                <c:pt idx="5689">
                  <c:v>1.7735129251233795E-10</c:v>
                </c:pt>
                <c:pt idx="5690">
                  <c:v>1.7730410033877015E-10</c:v>
                </c:pt>
                <c:pt idx="5691">
                  <c:v>1.7725692882862086E-10</c:v>
                </c:pt>
                <c:pt idx="5692">
                  <c:v>1.7720977796932431E-10</c:v>
                </c:pt>
                <c:pt idx="5693">
                  <c:v>1.7716264774832517E-10</c:v>
                </c:pt>
                <c:pt idx="5694">
                  <c:v>1.7711553815307766E-10</c:v>
                </c:pt>
                <c:pt idx="5695">
                  <c:v>1.7706844917104497E-10</c:v>
                </c:pt>
                <c:pt idx="5696">
                  <c:v>1.7702138078970085E-10</c:v>
                </c:pt>
                <c:pt idx="5697">
                  <c:v>1.7697433299652925E-10</c:v>
                </c:pt>
                <c:pt idx="5698">
                  <c:v>1.7692730577902233E-10</c:v>
                </c:pt>
                <c:pt idx="5699">
                  <c:v>1.7688029912468314E-10</c:v>
                </c:pt>
                <c:pt idx="5700">
                  <c:v>1.7683331302102426E-10</c:v>
                </c:pt>
                <c:pt idx="5701">
                  <c:v>1.7678634745556756E-10</c:v>
                </c:pt>
                <c:pt idx="5702">
                  <c:v>1.7673940241584459E-10</c:v>
                </c:pt>
                <c:pt idx="5703">
                  <c:v>1.7669247788939712E-10</c:v>
                </c:pt>
                <c:pt idx="5704">
                  <c:v>1.7664557386377638E-10</c:v>
                </c:pt>
                <c:pt idx="5705">
                  <c:v>1.7659869032654283E-10</c:v>
                </c:pt>
                <c:pt idx="5706">
                  <c:v>1.7655182726526679E-10</c:v>
                </c:pt>
                <c:pt idx="5707">
                  <c:v>1.7650498466752849E-10</c:v>
                </c:pt>
                <c:pt idx="5708">
                  <c:v>1.764581625209176E-10</c:v>
                </c:pt>
                <c:pt idx="5709">
                  <c:v>1.7641136081303321E-10</c:v>
                </c:pt>
                <c:pt idx="5710">
                  <c:v>1.7636457953148418E-10</c:v>
                </c:pt>
                <c:pt idx="5711">
                  <c:v>1.7631781866388923E-10</c:v>
                </c:pt>
                <c:pt idx="5712">
                  <c:v>1.7627107819787615E-10</c:v>
                </c:pt>
                <c:pt idx="5713">
                  <c:v>1.7622435812108268E-10</c:v>
                </c:pt>
                <c:pt idx="5714">
                  <c:v>1.7617765842115612E-10</c:v>
                </c:pt>
                <c:pt idx="5715">
                  <c:v>1.7613097908575311E-10</c:v>
                </c:pt>
                <c:pt idx="5716">
                  <c:v>1.7608432010253993E-10</c:v>
                </c:pt>
                <c:pt idx="5717">
                  <c:v>1.7603768145919256E-10</c:v>
                </c:pt>
                <c:pt idx="5718">
                  <c:v>1.7599106314339611E-10</c:v>
                </c:pt>
                <c:pt idx="5719">
                  <c:v>1.7594446514284592E-10</c:v>
                </c:pt>
                <c:pt idx="5720">
                  <c:v>1.75897887445246E-10</c:v>
                </c:pt>
                <c:pt idx="5721">
                  <c:v>1.7585133003831058E-10</c:v>
                </c:pt>
                <c:pt idx="5722">
                  <c:v>1.7580479290976307E-10</c:v>
                </c:pt>
                <c:pt idx="5723">
                  <c:v>1.7575827604733619E-10</c:v>
                </c:pt>
                <c:pt idx="5724">
                  <c:v>1.7571177943877264E-10</c:v>
                </c:pt>
                <c:pt idx="5725">
                  <c:v>1.7566530307182377E-10</c:v>
                </c:pt>
                <c:pt idx="5726">
                  <c:v>1.7561884693425162E-10</c:v>
                </c:pt>
                <c:pt idx="5727">
                  <c:v>1.7557241101382653E-10</c:v>
                </c:pt>
                <c:pt idx="5728">
                  <c:v>1.755259952983288E-10</c:v>
                </c:pt>
                <c:pt idx="5729">
                  <c:v>1.7547959977554806E-10</c:v>
                </c:pt>
                <c:pt idx="5730">
                  <c:v>1.7543322443328375E-10</c:v>
                </c:pt>
                <c:pt idx="5731">
                  <c:v>1.7538686925934397E-10</c:v>
                </c:pt>
                <c:pt idx="5732">
                  <c:v>1.7534053424154674E-10</c:v>
                </c:pt>
                <c:pt idx="5733">
                  <c:v>1.7529421936771958E-10</c:v>
                </c:pt>
                <c:pt idx="5734">
                  <c:v>1.7524792462569891E-10</c:v>
                </c:pt>
                <c:pt idx="5735">
                  <c:v>1.7520165000333117E-10</c:v>
                </c:pt>
                <c:pt idx="5736">
                  <c:v>1.7515539548847143E-10</c:v>
                </c:pt>
                <c:pt idx="5737">
                  <c:v>1.7510916106898482E-10</c:v>
                </c:pt>
                <c:pt idx="5738">
                  <c:v>1.7506294673274548E-10</c:v>
                </c:pt>
                <c:pt idx="5739">
                  <c:v>1.7501675246763688E-10</c:v>
                </c:pt>
                <c:pt idx="5740">
                  <c:v>1.7497057826155216E-10</c:v>
                </c:pt>
                <c:pt idx="5741">
                  <c:v>1.7492442410239317E-10</c:v>
                </c:pt>
                <c:pt idx="5742">
                  <c:v>1.7487828997807147E-10</c:v>
                </c:pt>
                <c:pt idx="5743">
                  <c:v>1.7483217587650813E-10</c:v>
                </c:pt>
                <c:pt idx="5744">
                  <c:v>1.7478608178563332E-10</c:v>
                </c:pt>
                <c:pt idx="5745">
                  <c:v>1.7474000769338642E-10</c:v>
                </c:pt>
                <c:pt idx="5746">
                  <c:v>1.7469395358771588E-10</c:v>
                </c:pt>
                <c:pt idx="5747">
                  <c:v>1.7464791945658E-10</c:v>
                </c:pt>
                <c:pt idx="5748">
                  <c:v>1.7460190528794607E-10</c:v>
                </c:pt>
                <c:pt idx="5749">
                  <c:v>1.7455591106979028E-10</c:v>
                </c:pt>
                <c:pt idx="5750">
                  <c:v>1.7450993679009895E-10</c:v>
                </c:pt>
                <c:pt idx="5751">
                  <c:v>1.7446398243686673E-10</c:v>
                </c:pt>
                <c:pt idx="5752">
                  <c:v>1.7441804799809804E-10</c:v>
                </c:pt>
                <c:pt idx="5753">
                  <c:v>1.7437213346180643E-10</c:v>
                </c:pt>
                <c:pt idx="5754">
                  <c:v>1.7432623881601437E-10</c:v>
                </c:pt>
                <c:pt idx="5755">
                  <c:v>1.7428036404875402E-10</c:v>
                </c:pt>
                <c:pt idx="5756">
                  <c:v>1.7423450914806625E-10</c:v>
                </c:pt>
                <c:pt idx="5757">
                  <c:v>1.7418867410200173E-10</c:v>
                </c:pt>
                <c:pt idx="5758">
                  <c:v>1.7414285889861956E-10</c:v>
                </c:pt>
                <c:pt idx="5759">
                  <c:v>1.7409706352598884E-10</c:v>
                </c:pt>
                <c:pt idx="5760">
                  <c:v>1.740512879721868E-10</c:v>
                </c:pt>
                <c:pt idx="5761">
                  <c:v>1.7400553222530105E-10</c:v>
                </c:pt>
                <c:pt idx="5762">
                  <c:v>1.7395979627342734E-10</c:v>
                </c:pt>
                <c:pt idx="5763">
                  <c:v>1.739140801046711E-10</c:v>
                </c:pt>
                <c:pt idx="5764">
                  <c:v>1.738683837071467E-10</c:v>
                </c:pt>
                <c:pt idx="5765">
                  <c:v>1.7382270706897755E-10</c:v>
                </c:pt>
                <c:pt idx="5766">
                  <c:v>1.7377705017829672E-10</c:v>
                </c:pt>
                <c:pt idx="5767">
                  <c:v>1.7373141302324552E-10</c:v>
                </c:pt>
                <c:pt idx="5768">
                  <c:v>1.7368579559197486E-10</c:v>
                </c:pt>
                <c:pt idx="5769">
                  <c:v>1.7364019787264493E-10</c:v>
                </c:pt>
                <c:pt idx="5770">
                  <c:v>1.7359461985342447E-10</c:v>
                </c:pt>
                <c:pt idx="5771">
                  <c:v>1.7354906152249174E-10</c:v>
                </c:pt>
                <c:pt idx="5772">
                  <c:v>1.7350352286803382E-10</c:v>
                </c:pt>
                <c:pt idx="5773">
                  <c:v>1.7345800387824695E-10</c:v>
                </c:pt>
                <c:pt idx="5774">
                  <c:v>1.7341250454133625E-10</c:v>
                </c:pt>
                <c:pt idx="5775">
                  <c:v>1.7336702484551639E-10</c:v>
                </c:pt>
                <c:pt idx="5776">
                  <c:v>1.733215647790104E-10</c:v>
                </c:pt>
                <c:pt idx="5777">
                  <c:v>1.7327612433005058E-10</c:v>
                </c:pt>
                <c:pt idx="5778">
                  <c:v>1.7323070348687846E-10</c:v>
                </c:pt>
                <c:pt idx="5779">
                  <c:v>1.7318530223774428E-10</c:v>
                </c:pt>
                <c:pt idx="5780">
                  <c:v>1.7313992057090769E-10</c:v>
                </c:pt>
                <c:pt idx="5781">
                  <c:v>1.730945584746365E-10</c:v>
                </c:pt>
                <c:pt idx="5782">
                  <c:v>1.7304921593720862E-10</c:v>
                </c:pt>
                <c:pt idx="5783">
                  <c:v>1.730038929469097E-10</c:v>
                </c:pt>
                <c:pt idx="5784">
                  <c:v>1.7295858949203569E-10</c:v>
                </c:pt>
                <c:pt idx="5785">
                  <c:v>1.7291330556089041E-10</c:v>
                </c:pt>
                <c:pt idx="5786">
                  <c:v>1.7286804114178713E-10</c:v>
                </c:pt>
                <c:pt idx="5787">
                  <c:v>1.72822796223048E-10</c:v>
                </c:pt>
                <c:pt idx="5788">
                  <c:v>1.7277757079300384E-10</c:v>
                </c:pt>
                <c:pt idx="5789">
                  <c:v>1.7273236483999488E-10</c:v>
                </c:pt>
                <c:pt idx="5790">
                  <c:v>1.7268717835236985E-10</c:v>
                </c:pt>
                <c:pt idx="5791">
                  <c:v>1.7264201131848637E-10</c:v>
                </c:pt>
                <c:pt idx="5792">
                  <c:v>1.7259686372671124E-10</c:v>
                </c:pt>
                <c:pt idx="5793">
                  <c:v>1.7255173556542015E-10</c:v>
                </c:pt>
                <c:pt idx="5794">
                  <c:v>1.7250662682299742E-10</c:v>
                </c:pt>
                <c:pt idx="5795">
                  <c:v>1.7246153748783633E-10</c:v>
                </c:pt>
                <c:pt idx="5796">
                  <c:v>1.72416467548339E-10</c:v>
                </c:pt>
                <c:pt idx="5797">
                  <c:v>1.7237141699291657E-10</c:v>
                </c:pt>
                <c:pt idx="5798">
                  <c:v>1.72326385809989E-10</c:v>
                </c:pt>
                <c:pt idx="5799">
                  <c:v>1.7228137398798466E-10</c:v>
                </c:pt>
                <c:pt idx="5800">
                  <c:v>1.7223638151534147E-10</c:v>
                </c:pt>
                <c:pt idx="5801">
                  <c:v>1.721914083805055E-10</c:v>
                </c:pt>
                <c:pt idx="5802">
                  <c:v>1.7214645457193199E-10</c:v>
                </c:pt>
                <c:pt idx="5803">
                  <c:v>1.7210152007808513E-10</c:v>
                </c:pt>
                <c:pt idx="5804">
                  <c:v>1.7205660488743757E-10</c:v>
                </c:pt>
                <c:pt idx="5805">
                  <c:v>1.7201170898847071E-10</c:v>
                </c:pt>
                <c:pt idx="5806">
                  <c:v>1.7196683236967509E-10</c:v>
                </c:pt>
                <c:pt idx="5807">
                  <c:v>1.7192197501954997E-10</c:v>
                </c:pt>
                <c:pt idx="5808">
                  <c:v>1.7187713692660308E-10</c:v>
                </c:pt>
                <c:pt idx="5809">
                  <c:v>1.7183231807935071E-10</c:v>
                </c:pt>
                <c:pt idx="5810">
                  <c:v>1.7178751846631907E-10</c:v>
                </c:pt>
                <c:pt idx="5811">
                  <c:v>1.7174273807604164E-10</c:v>
                </c:pt>
                <c:pt idx="5812">
                  <c:v>1.7169797689706151E-10</c:v>
                </c:pt>
                <c:pt idx="5813">
                  <c:v>1.7165323491793033E-10</c:v>
                </c:pt>
                <c:pt idx="5814">
                  <c:v>1.7160851212720808E-10</c:v>
                </c:pt>
                <c:pt idx="5815">
                  <c:v>1.715638085134642E-10</c:v>
                </c:pt>
                <c:pt idx="5816">
                  <c:v>1.7151912406527645E-10</c:v>
                </c:pt>
                <c:pt idx="5817">
                  <c:v>1.7147445877123079E-10</c:v>
                </c:pt>
                <c:pt idx="5818">
                  <c:v>1.7142981261992272E-10</c:v>
                </c:pt>
                <c:pt idx="5819">
                  <c:v>1.713851855999558E-10</c:v>
                </c:pt>
                <c:pt idx="5820">
                  <c:v>1.7134057769994275E-10</c:v>
                </c:pt>
                <c:pt idx="5821">
                  <c:v>1.7129598890850433E-10</c:v>
                </c:pt>
                <c:pt idx="5822">
                  <c:v>1.7125141921427044E-10</c:v>
                </c:pt>
                <c:pt idx="5823">
                  <c:v>1.7120686860587955E-10</c:v>
                </c:pt>
                <c:pt idx="5824">
                  <c:v>1.7116233707197875E-10</c:v>
                </c:pt>
                <c:pt idx="5825">
                  <c:v>1.7111782460122334E-10</c:v>
                </c:pt>
                <c:pt idx="5826">
                  <c:v>1.7107333118227806E-10</c:v>
                </c:pt>
                <c:pt idx="5827">
                  <c:v>1.7102885680381554E-10</c:v>
                </c:pt>
                <c:pt idx="5828">
                  <c:v>1.7098440145451723E-10</c:v>
                </c:pt>
                <c:pt idx="5829">
                  <c:v>1.7093996512307347E-10</c:v>
                </c:pt>
                <c:pt idx="5830">
                  <c:v>1.7089554779818304E-10</c:v>
                </c:pt>
                <c:pt idx="5831">
                  <c:v>1.7085114946855283E-10</c:v>
                </c:pt>
                <c:pt idx="5832">
                  <c:v>1.7080677012289891E-10</c:v>
                </c:pt>
                <c:pt idx="5833">
                  <c:v>1.7076240974994567E-10</c:v>
                </c:pt>
                <c:pt idx="5834">
                  <c:v>1.7071806833842596E-10</c:v>
                </c:pt>
                <c:pt idx="5835">
                  <c:v>1.7067374587708155E-10</c:v>
                </c:pt>
                <c:pt idx="5836">
                  <c:v>1.7062944235466218E-10</c:v>
                </c:pt>
                <c:pt idx="5837">
                  <c:v>1.7058515775992661E-10</c:v>
                </c:pt>
                <c:pt idx="5838">
                  <c:v>1.7054089208164199E-10</c:v>
                </c:pt>
                <c:pt idx="5839">
                  <c:v>1.7049664530858392E-10</c:v>
                </c:pt>
                <c:pt idx="5840">
                  <c:v>1.7045241742953647E-10</c:v>
                </c:pt>
                <c:pt idx="5841">
                  <c:v>1.7040820843329241E-10</c:v>
                </c:pt>
                <c:pt idx="5842">
                  <c:v>1.7036401830865273E-10</c:v>
                </c:pt>
                <c:pt idx="5843">
                  <c:v>1.7031984704442703E-10</c:v>
                </c:pt>
                <c:pt idx="5844">
                  <c:v>1.7027569462943364E-10</c:v>
                </c:pt>
                <c:pt idx="5845">
                  <c:v>1.7023156105249927E-10</c:v>
                </c:pt>
                <c:pt idx="5846">
                  <c:v>1.7018744630245841E-10</c:v>
                </c:pt>
                <c:pt idx="5847">
                  <c:v>1.7014335036815483E-10</c:v>
                </c:pt>
                <c:pt idx="5848">
                  <c:v>1.7009927323844052E-10</c:v>
                </c:pt>
                <c:pt idx="5849">
                  <c:v>1.700552149021758E-10</c:v>
                </c:pt>
                <c:pt idx="5850">
                  <c:v>1.700111753482295E-10</c:v>
                </c:pt>
                <c:pt idx="5851">
                  <c:v>1.6996715456547898E-10</c:v>
                </c:pt>
                <c:pt idx="5852">
                  <c:v>1.6992315254280972E-10</c:v>
                </c:pt>
                <c:pt idx="5853">
                  <c:v>1.6987916926911578E-10</c:v>
                </c:pt>
                <c:pt idx="5854">
                  <c:v>1.6983520473329973E-10</c:v>
                </c:pt>
                <c:pt idx="5855">
                  <c:v>1.6979125892427226E-10</c:v>
                </c:pt>
                <c:pt idx="5856">
                  <c:v>1.6974733183095284E-10</c:v>
                </c:pt>
                <c:pt idx="5857">
                  <c:v>1.6970342344226895E-10</c:v>
                </c:pt>
                <c:pt idx="5858">
                  <c:v>1.6965953374715644E-10</c:v>
                </c:pt>
                <c:pt idx="5859">
                  <c:v>1.6961566273455993E-10</c:v>
                </c:pt>
                <c:pt idx="5860">
                  <c:v>1.6957181039343201E-10</c:v>
                </c:pt>
                <c:pt idx="5861">
                  <c:v>1.6952797671273366E-10</c:v>
                </c:pt>
                <c:pt idx="5862">
                  <c:v>1.6948416168143429E-10</c:v>
                </c:pt>
                <c:pt idx="5863">
                  <c:v>1.6944036528851174E-10</c:v>
                </c:pt>
                <c:pt idx="5864">
                  <c:v>1.6939658752295196E-10</c:v>
                </c:pt>
                <c:pt idx="5865">
                  <c:v>1.693528283737494E-10</c:v>
                </c:pt>
                <c:pt idx="5866">
                  <c:v>1.6930908782990659E-10</c:v>
                </c:pt>
                <c:pt idx="5867">
                  <c:v>1.6926536588043456E-10</c:v>
                </c:pt>
                <c:pt idx="5868">
                  <c:v>1.6922166251435262E-10</c:v>
                </c:pt>
                <c:pt idx="5869">
                  <c:v>1.6917797772068837E-10</c:v>
                </c:pt>
                <c:pt idx="5870">
                  <c:v>1.691343114884775E-10</c:v>
                </c:pt>
                <c:pt idx="5871">
                  <c:v>1.690906638067641E-10</c:v>
                </c:pt>
                <c:pt idx="5872">
                  <c:v>1.6904703466460065E-10</c:v>
                </c:pt>
                <c:pt idx="5873">
                  <c:v>1.6900342405104766E-10</c:v>
                </c:pt>
                <c:pt idx="5874">
                  <c:v>1.6895983195517406E-10</c:v>
                </c:pt>
                <c:pt idx="5875">
                  <c:v>1.6891625836605704E-10</c:v>
                </c:pt>
                <c:pt idx="5876">
                  <c:v>1.688727032727817E-10</c:v>
                </c:pt>
                <c:pt idx="5877">
                  <c:v>1.6882916666444187E-10</c:v>
                </c:pt>
                <c:pt idx="5878">
                  <c:v>1.6878564853013922E-10</c:v>
                </c:pt>
                <c:pt idx="5879">
                  <c:v>1.6874214885898382E-10</c:v>
                </c:pt>
                <c:pt idx="5880">
                  <c:v>1.6869866764009374E-10</c:v>
                </c:pt>
                <c:pt idx="5881">
                  <c:v>1.6865520486259535E-10</c:v>
                </c:pt>
                <c:pt idx="5882">
                  <c:v>1.6861176051562338E-10</c:v>
                </c:pt>
                <c:pt idx="5883">
                  <c:v>1.6856833458832029E-10</c:v>
                </c:pt>
                <c:pt idx="5884">
                  <c:v>1.6852492706983737E-10</c:v>
                </c:pt>
                <c:pt idx="5885">
                  <c:v>1.6848153794933355E-10</c:v>
                </c:pt>
                <c:pt idx="5886">
                  <c:v>1.6843816721597611E-10</c:v>
                </c:pt>
                <c:pt idx="5887">
                  <c:v>1.6839481485894044E-10</c:v>
                </c:pt>
                <c:pt idx="5888">
                  <c:v>1.6835148086741017E-10</c:v>
                </c:pt>
                <c:pt idx="5889">
                  <c:v>1.6830816523057681E-10</c:v>
                </c:pt>
                <c:pt idx="5890">
                  <c:v>1.6826486793764034E-10</c:v>
                </c:pt>
                <c:pt idx="5891">
                  <c:v>1.6822158897780873E-10</c:v>
                </c:pt>
                <c:pt idx="5892">
                  <c:v>1.6817832834029761E-10</c:v>
                </c:pt>
                <c:pt idx="5893">
                  <c:v>1.6813508601433173E-10</c:v>
                </c:pt>
                <c:pt idx="5894">
                  <c:v>1.6809186198914278E-10</c:v>
                </c:pt>
                <c:pt idx="5895">
                  <c:v>1.6804865625397149E-10</c:v>
                </c:pt>
                <c:pt idx="5896">
                  <c:v>1.6800546879806607E-10</c:v>
                </c:pt>
                <c:pt idx="5897">
                  <c:v>1.6796229961068314E-10</c:v>
                </c:pt>
                <c:pt idx="5898">
                  <c:v>1.6791914868108744E-10</c:v>
                </c:pt>
                <c:pt idx="5899">
                  <c:v>1.6787601599855111E-10</c:v>
                </c:pt>
                <c:pt idx="5900">
                  <c:v>1.6783290155235514E-10</c:v>
                </c:pt>
                <c:pt idx="5901">
                  <c:v>1.677898053317883E-10</c:v>
                </c:pt>
                <c:pt idx="5902">
                  <c:v>1.677467273261472E-10</c:v>
                </c:pt>
                <c:pt idx="5903">
                  <c:v>1.6770366752473676E-10</c:v>
                </c:pt>
                <c:pt idx="5904">
                  <c:v>1.6766062591686985E-10</c:v>
                </c:pt>
                <c:pt idx="5905">
                  <c:v>1.676176024918674E-10</c:v>
                </c:pt>
                <c:pt idx="5906">
                  <c:v>1.6757459723905761E-10</c:v>
                </c:pt>
                <c:pt idx="5907">
                  <c:v>1.6753161014777812E-10</c:v>
                </c:pt>
                <c:pt idx="5908">
                  <c:v>1.674886412073734E-10</c:v>
                </c:pt>
                <c:pt idx="5909">
                  <c:v>1.6744569040719641E-10</c:v>
                </c:pt>
                <c:pt idx="5910">
                  <c:v>1.6740275773660795E-10</c:v>
                </c:pt>
                <c:pt idx="5911">
                  <c:v>1.6735984318497676E-10</c:v>
                </c:pt>
                <c:pt idx="5912">
                  <c:v>1.6731694674167966E-10</c:v>
                </c:pt>
                <c:pt idx="5913">
                  <c:v>1.6727406839610126E-10</c:v>
                </c:pt>
                <c:pt idx="5914">
                  <c:v>1.672312081376343E-10</c:v>
                </c:pt>
                <c:pt idx="5915">
                  <c:v>1.6718836595567958E-10</c:v>
                </c:pt>
                <c:pt idx="5916">
                  <c:v>1.6714554183964523E-10</c:v>
                </c:pt>
                <c:pt idx="5917">
                  <c:v>1.6710273577894821E-10</c:v>
                </c:pt>
                <c:pt idx="5918">
                  <c:v>1.6705994776301258E-10</c:v>
                </c:pt>
                <c:pt idx="5919">
                  <c:v>1.6701717778127077E-10</c:v>
                </c:pt>
                <c:pt idx="5920">
                  <c:v>1.6697442582316298E-10</c:v>
                </c:pt>
                <c:pt idx="5921">
                  <c:v>1.6693169187813748E-10</c:v>
                </c:pt>
                <c:pt idx="5922">
                  <c:v>1.6688897593564996E-10</c:v>
                </c:pt>
                <c:pt idx="5923">
                  <c:v>1.6684627798516476E-10</c:v>
                </c:pt>
                <c:pt idx="5924">
                  <c:v>1.6680359801615352E-10</c:v>
                </c:pt>
                <c:pt idx="5925">
                  <c:v>1.6676093601809582E-10</c:v>
                </c:pt>
                <c:pt idx="5926">
                  <c:v>1.6671829198047894E-10</c:v>
                </c:pt>
                <c:pt idx="5927">
                  <c:v>1.6667566589279887E-10</c:v>
                </c:pt>
                <c:pt idx="5928">
                  <c:v>1.666330577445585E-10</c:v>
                </c:pt>
                <c:pt idx="5929">
                  <c:v>1.66590467525269E-10</c:v>
                </c:pt>
                <c:pt idx="5930">
                  <c:v>1.6654789522444886E-10</c:v>
                </c:pt>
                <c:pt idx="5931">
                  <c:v>1.665053408316256E-10</c:v>
                </c:pt>
                <c:pt idx="5932">
                  <c:v>1.6646280433633324E-10</c:v>
                </c:pt>
                <c:pt idx="5933">
                  <c:v>1.6642028572811432E-10</c:v>
                </c:pt>
                <c:pt idx="5934">
                  <c:v>1.6637778499651918E-10</c:v>
                </c:pt>
                <c:pt idx="5935">
                  <c:v>1.6633530213110555E-10</c:v>
                </c:pt>
                <c:pt idx="5936">
                  <c:v>1.6629283712143929E-10</c:v>
                </c:pt>
                <c:pt idx="5937">
                  <c:v>1.6625038995709401E-10</c:v>
                </c:pt>
                <c:pt idx="5938">
                  <c:v>1.6620796062765123E-10</c:v>
                </c:pt>
                <c:pt idx="5939">
                  <c:v>1.6616554912269995E-10</c:v>
                </c:pt>
                <c:pt idx="5940">
                  <c:v>1.6612315543183704E-10</c:v>
                </c:pt>
                <c:pt idx="5941">
                  <c:v>1.6608077954466705E-10</c:v>
                </c:pt>
                <c:pt idx="5942">
                  <c:v>1.6603842145080262E-10</c:v>
                </c:pt>
                <c:pt idx="5943">
                  <c:v>1.6599608113986389E-10</c:v>
                </c:pt>
                <c:pt idx="5944">
                  <c:v>1.6595375860147863E-10</c:v>
                </c:pt>
                <c:pt idx="5945">
                  <c:v>1.6591145382528244E-10</c:v>
                </c:pt>
                <c:pt idx="5946">
                  <c:v>1.6586916680091891E-10</c:v>
                </c:pt>
                <c:pt idx="5947">
                  <c:v>1.6582689751803871E-10</c:v>
                </c:pt>
                <c:pt idx="5948">
                  <c:v>1.6578464596630092E-10</c:v>
                </c:pt>
                <c:pt idx="5949">
                  <c:v>1.6574241213537187E-10</c:v>
                </c:pt>
                <c:pt idx="5950">
                  <c:v>1.6570019601492592E-10</c:v>
                </c:pt>
                <c:pt idx="5951">
                  <c:v>1.6565799759464458E-10</c:v>
                </c:pt>
                <c:pt idx="5952">
                  <c:v>1.6561581686421776E-10</c:v>
                </c:pt>
                <c:pt idx="5953">
                  <c:v>1.6557365381334244E-10</c:v>
                </c:pt>
                <c:pt idx="5954">
                  <c:v>1.6553150843172375E-10</c:v>
                </c:pt>
                <c:pt idx="5955">
                  <c:v>1.6548938070907421E-10</c:v>
                </c:pt>
                <c:pt idx="5956">
                  <c:v>1.6544727063511341E-10</c:v>
                </c:pt>
                <c:pt idx="5957">
                  <c:v>1.6540517819957009E-10</c:v>
                </c:pt>
                <c:pt idx="5958">
                  <c:v>1.6536310339217923E-10</c:v>
                </c:pt>
                <c:pt idx="5959">
                  <c:v>1.6532104620268412E-10</c:v>
                </c:pt>
                <c:pt idx="5960">
                  <c:v>1.6527900662083537E-10</c:v>
                </c:pt>
                <c:pt idx="5961">
                  <c:v>1.6523698463639159E-10</c:v>
                </c:pt>
                <c:pt idx="5962">
                  <c:v>1.6519498023911838E-10</c:v>
                </c:pt>
                <c:pt idx="5963">
                  <c:v>1.6515299341878964E-10</c:v>
                </c:pt>
                <c:pt idx="5964">
                  <c:v>1.6511102416518648E-10</c:v>
                </c:pt>
                <c:pt idx="5965">
                  <c:v>1.6506907246809775E-10</c:v>
                </c:pt>
                <c:pt idx="5966">
                  <c:v>1.6502713831731965E-10</c:v>
                </c:pt>
                <c:pt idx="5967">
                  <c:v>1.6498522170265624E-10</c:v>
                </c:pt>
                <c:pt idx="5968">
                  <c:v>1.6494332261391902E-10</c:v>
                </c:pt>
                <c:pt idx="5969">
                  <c:v>1.6490144104092703E-10</c:v>
                </c:pt>
                <c:pt idx="5970">
                  <c:v>1.6485957697350695E-10</c:v>
                </c:pt>
                <c:pt idx="5971">
                  <c:v>1.6481773040149295E-10</c:v>
                </c:pt>
                <c:pt idx="5972">
                  <c:v>1.647759013147268E-10</c:v>
                </c:pt>
                <c:pt idx="5973">
                  <c:v>1.647340897030577E-10</c:v>
                </c:pt>
                <c:pt idx="5974">
                  <c:v>1.6469229555634262E-10</c:v>
                </c:pt>
                <c:pt idx="5975">
                  <c:v>1.6465051886444566E-10</c:v>
                </c:pt>
                <c:pt idx="5976">
                  <c:v>1.6460875961723874E-10</c:v>
                </c:pt>
                <c:pt idx="5977">
                  <c:v>1.6456701780460138E-10</c:v>
                </c:pt>
                <c:pt idx="5978">
                  <c:v>1.6452529341642013E-10</c:v>
                </c:pt>
                <c:pt idx="5979">
                  <c:v>1.644835864425894E-10</c:v>
                </c:pt>
                <c:pt idx="5980">
                  <c:v>1.6444189687301139E-10</c:v>
                </c:pt>
                <c:pt idx="5981">
                  <c:v>1.6440022469759524E-10</c:v>
                </c:pt>
                <c:pt idx="5982">
                  <c:v>1.6435856990625754E-10</c:v>
                </c:pt>
                <c:pt idx="5983">
                  <c:v>1.6431693248892285E-10</c:v>
                </c:pt>
                <c:pt idx="5984">
                  <c:v>1.6427531243552257E-10</c:v>
                </c:pt>
                <c:pt idx="5985">
                  <c:v>1.6423370973599638E-10</c:v>
                </c:pt>
                <c:pt idx="5986">
                  <c:v>1.6419212438029038E-10</c:v>
                </c:pt>
                <c:pt idx="5987">
                  <c:v>1.6415055635835915E-10</c:v>
                </c:pt>
                <c:pt idx="5988">
                  <c:v>1.6410900566016388E-10</c:v>
                </c:pt>
                <c:pt idx="5989">
                  <c:v>1.6406747227567363E-10</c:v>
                </c:pt>
                <c:pt idx="5990">
                  <c:v>1.6402595619486488E-10</c:v>
                </c:pt>
                <c:pt idx="5991">
                  <c:v>1.6398445740772112E-10</c:v>
                </c:pt>
                <c:pt idx="5992">
                  <c:v>1.6394297590423388E-10</c:v>
                </c:pt>
                <c:pt idx="5993">
                  <c:v>1.6390151167440167E-10</c:v>
                </c:pt>
                <c:pt idx="5994">
                  <c:v>1.6386006470823052E-10</c:v>
                </c:pt>
                <c:pt idx="5995">
                  <c:v>1.6381863499573343E-10</c:v>
                </c:pt>
                <c:pt idx="5996">
                  <c:v>1.6377722252693198E-10</c:v>
                </c:pt>
                <c:pt idx="5997">
                  <c:v>1.6373582729185359E-10</c:v>
                </c:pt>
                <c:pt idx="5998">
                  <c:v>1.6369444928053397E-10</c:v>
                </c:pt>
                <c:pt idx="5999">
                  <c:v>1.6365308848301614E-10</c:v>
                </c:pt>
                <c:pt idx="6000">
                  <c:v>1.6361174488935028E-10</c:v>
                </c:pt>
                <c:pt idx="6001">
                  <c:v>1.6357041848959394E-10</c:v>
                </c:pt>
                <c:pt idx="6002">
                  <c:v>1.6352910927381216E-10</c:v>
                </c:pt>
                <c:pt idx="6003">
                  <c:v>1.6348781723207712E-10</c:v>
                </c:pt>
                <c:pt idx="6004">
                  <c:v>1.634465423544684E-10</c:v>
                </c:pt>
                <c:pt idx="6005">
                  <c:v>1.6340528463107294E-10</c:v>
                </c:pt>
                <c:pt idx="6006">
                  <c:v>1.6336404405198494E-10</c:v>
                </c:pt>
                <c:pt idx="6007">
                  <c:v>1.6332282060730591E-10</c:v>
                </c:pt>
                <c:pt idx="6008">
                  <c:v>1.6328161428714496E-10</c:v>
                </c:pt>
                <c:pt idx="6009">
                  <c:v>1.6324042508161804E-10</c:v>
                </c:pt>
                <c:pt idx="6010">
                  <c:v>1.6319925298084877E-10</c:v>
                </c:pt>
                <c:pt idx="6011">
                  <c:v>1.6315809797496743E-10</c:v>
                </c:pt>
                <c:pt idx="6012">
                  <c:v>1.6311696005411248E-10</c:v>
                </c:pt>
                <c:pt idx="6013">
                  <c:v>1.6307583920842904E-10</c:v>
                </c:pt>
                <c:pt idx="6014">
                  <c:v>1.6303473542806969E-10</c:v>
                </c:pt>
                <c:pt idx="6015">
                  <c:v>1.6299364870319403E-10</c:v>
                </c:pt>
                <c:pt idx="6016">
                  <c:v>1.6295257902396948E-10</c:v>
                </c:pt>
                <c:pt idx="6017">
                  <c:v>1.6291152638057006E-10</c:v>
                </c:pt>
                <c:pt idx="6018">
                  <c:v>1.6287049076317729E-10</c:v>
                </c:pt>
                <c:pt idx="6019">
                  <c:v>1.6282947216198003E-10</c:v>
                </c:pt>
                <c:pt idx="6020">
                  <c:v>1.6278847056717437E-10</c:v>
                </c:pt>
                <c:pt idx="6021">
                  <c:v>1.6274748596896327E-10</c:v>
                </c:pt>
                <c:pt idx="6022">
                  <c:v>1.6270651835755737E-10</c:v>
                </c:pt>
                <c:pt idx="6023">
                  <c:v>1.6266556772317418E-10</c:v>
                </c:pt>
                <c:pt idx="6024">
                  <c:v>1.6262463405603854E-10</c:v>
                </c:pt>
                <c:pt idx="6025">
                  <c:v>1.6258371734638257E-10</c:v>
                </c:pt>
                <c:pt idx="6026">
                  <c:v>1.6254281758444524E-10</c:v>
                </c:pt>
                <c:pt idx="6027">
                  <c:v>1.625019347604733E-10</c:v>
                </c:pt>
                <c:pt idx="6028">
                  <c:v>1.6246106886472E-10</c:v>
                </c:pt>
                <c:pt idx="6029">
                  <c:v>1.6242021988744625E-10</c:v>
                </c:pt>
                <c:pt idx="6030">
                  <c:v>1.6237938781891979E-10</c:v>
                </c:pt>
                <c:pt idx="6031">
                  <c:v>1.6233857264941581E-10</c:v>
                </c:pt>
                <c:pt idx="6032">
                  <c:v>1.6229777436921632E-10</c:v>
                </c:pt>
                <c:pt idx="6033">
                  <c:v>1.6225699296861104E-10</c:v>
                </c:pt>
                <c:pt idx="6034">
                  <c:v>1.6221622843789616E-10</c:v>
                </c:pt>
                <c:pt idx="6035">
                  <c:v>1.6217548076737528E-10</c:v>
                </c:pt>
                <c:pt idx="6036">
                  <c:v>1.62134749947359E-10</c:v>
                </c:pt>
                <c:pt idx="6037">
                  <c:v>1.6209403596816552E-10</c:v>
                </c:pt>
                <c:pt idx="6038">
                  <c:v>1.6205333882011959E-10</c:v>
                </c:pt>
                <c:pt idx="6039">
                  <c:v>1.620126584935532E-10</c:v>
                </c:pt>
                <c:pt idx="6040">
                  <c:v>1.6197199497880557E-10</c:v>
                </c:pt>
                <c:pt idx="6041">
                  <c:v>1.6193134826622299E-10</c:v>
                </c:pt>
                <c:pt idx="6042">
                  <c:v>1.6189071834615889E-10</c:v>
                </c:pt>
                <c:pt idx="6043">
                  <c:v>1.618501052089734E-10</c:v>
                </c:pt>
                <c:pt idx="6044">
                  <c:v>1.6180950884503407E-10</c:v>
                </c:pt>
                <c:pt idx="6045">
                  <c:v>1.6176892924471564E-10</c:v>
                </c:pt>
                <c:pt idx="6046">
                  <c:v>1.617283663983997E-10</c:v>
                </c:pt>
                <c:pt idx="6047">
                  <c:v>1.6168782029647468E-10</c:v>
                </c:pt>
                <c:pt idx="6048">
                  <c:v>1.6164729092933654E-10</c:v>
                </c:pt>
                <c:pt idx="6049">
                  <c:v>1.6160677828738789E-10</c:v>
                </c:pt>
                <c:pt idx="6050">
                  <c:v>1.6156628236103839E-10</c:v>
                </c:pt>
                <c:pt idx="6051">
                  <c:v>1.61525803140705E-10</c:v>
                </c:pt>
                <c:pt idx="6052">
                  <c:v>1.614853406168116E-10</c:v>
                </c:pt>
                <c:pt idx="6053">
                  <c:v>1.6144489477978907E-10</c:v>
                </c:pt>
                <c:pt idx="6054">
                  <c:v>1.614044656200751E-10</c:v>
                </c:pt>
                <c:pt idx="6055">
                  <c:v>1.613640531281147E-10</c:v>
                </c:pt>
                <c:pt idx="6056">
                  <c:v>1.6132365729435946E-10</c:v>
                </c:pt>
                <c:pt idx="6057">
                  <c:v>1.612832781092687E-10</c:v>
                </c:pt>
                <c:pt idx="6058">
                  <c:v>1.6124291556330781E-10</c:v>
                </c:pt>
                <c:pt idx="6059">
                  <c:v>1.6120256964694974E-10</c:v>
                </c:pt>
                <c:pt idx="6060">
                  <c:v>1.6116224035067442E-10</c:v>
                </c:pt>
                <c:pt idx="6061">
                  <c:v>1.6112192766496831E-10</c:v>
                </c:pt>
                <c:pt idx="6062">
                  <c:v>1.6108163158032559E-10</c:v>
                </c:pt>
                <c:pt idx="6063">
                  <c:v>1.6104135208724651E-10</c:v>
                </c:pt>
                <c:pt idx="6064">
                  <c:v>1.6100108917623878E-10</c:v>
                </c:pt>
                <c:pt idx="6065">
                  <c:v>1.6096084283781706E-10</c:v>
                </c:pt>
                <c:pt idx="6066">
                  <c:v>1.6092061306250266E-10</c:v>
                </c:pt>
                <c:pt idx="6067">
                  <c:v>1.6088039984082392E-10</c:v>
                </c:pt>
                <c:pt idx="6068">
                  <c:v>1.6084020316331658E-10</c:v>
                </c:pt>
                <c:pt idx="6069">
                  <c:v>1.608000230205225E-10</c:v>
                </c:pt>
                <c:pt idx="6070">
                  <c:v>1.6075985940299117E-10</c:v>
                </c:pt>
                <c:pt idx="6071">
                  <c:v>1.6071971230127834E-10</c:v>
                </c:pt>
                <c:pt idx="6072">
                  <c:v>1.6067958170594733E-10</c:v>
                </c:pt>
                <c:pt idx="6073">
                  <c:v>1.606394676075675E-10</c:v>
                </c:pt>
                <c:pt idx="6074">
                  <c:v>1.6059936999671618E-10</c:v>
                </c:pt>
                <c:pt idx="6075">
                  <c:v>1.6055928886397634E-10</c:v>
                </c:pt>
                <c:pt idx="6076">
                  <c:v>1.6051922419993917E-10</c:v>
                </c:pt>
                <c:pt idx="6077">
                  <c:v>1.6047917599520159E-10</c:v>
                </c:pt>
                <c:pt idx="6078">
                  <c:v>1.6043914424036805E-10</c:v>
                </c:pt>
                <c:pt idx="6079">
                  <c:v>1.603991289260495E-10</c:v>
                </c:pt>
                <c:pt idx="6080">
                  <c:v>1.603591300428637E-10</c:v>
                </c:pt>
                <c:pt idx="6081">
                  <c:v>1.6031914758143577E-10</c:v>
                </c:pt>
                <c:pt idx="6082">
                  <c:v>1.6027918153239717E-10</c:v>
                </c:pt>
                <c:pt idx="6083">
                  <c:v>1.6023923188638644E-10</c:v>
                </c:pt>
                <c:pt idx="6084">
                  <c:v>1.6019929863404857E-10</c:v>
                </c:pt>
                <c:pt idx="6085">
                  <c:v>1.6015938176603593E-10</c:v>
                </c:pt>
                <c:pt idx="6086">
                  <c:v>1.6011948127300741E-10</c:v>
                </c:pt>
                <c:pt idx="6087">
                  <c:v>1.6007959714562871E-10</c:v>
                </c:pt>
                <c:pt idx="6088">
                  <c:v>1.6003972937457201E-10</c:v>
                </c:pt>
                <c:pt idx="6089">
                  <c:v>1.5999987795051695E-10</c:v>
                </c:pt>
                <c:pt idx="6090">
                  <c:v>1.5996004286414948E-10</c:v>
                </c:pt>
                <c:pt idx="6091">
                  <c:v>1.5992022410616274E-10</c:v>
                </c:pt>
                <c:pt idx="6092">
                  <c:v>1.5988042166725599E-10</c:v>
                </c:pt>
                <c:pt idx="6093">
                  <c:v>1.5984063553813587E-10</c:v>
                </c:pt>
                <c:pt idx="6094">
                  <c:v>1.5980086570951547E-10</c:v>
                </c:pt>
                <c:pt idx="6095">
                  <c:v>1.597611121721149E-10</c:v>
                </c:pt>
                <c:pt idx="6096">
                  <c:v>1.5972137491666082E-10</c:v>
                </c:pt>
                <c:pt idx="6097">
                  <c:v>1.5968165393388645E-10</c:v>
                </c:pt>
                <c:pt idx="6098">
                  <c:v>1.5964194921453204E-10</c:v>
                </c:pt>
                <c:pt idx="6099">
                  <c:v>1.5960226074934479E-10</c:v>
                </c:pt>
                <c:pt idx="6100">
                  <c:v>1.5956258852907825E-10</c:v>
                </c:pt>
                <c:pt idx="6101">
                  <c:v>1.5952293254449256E-10</c:v>
                </c:pt>
                <c:pt idx="6102">
                  <c:v>1.5948329278635487E-10</c:v>
                </c:pt>
                <c:pt idx="6103">
                  <c:v>1.5944366924543921E-10</c:v>
                </c:pt>
                <c:pt idx="6104">
                  <c:v>1.5940406191252572E-10</c:v>
                </c:pt>
                <c:pt idx="6105">
                  <c:v>1.5936447077840202E-10</c:v>
                </c:pt>
                <c:pt idx="6106">
                  <c:v>1.5932489583386189E-10</c:v>
                </c:pt>
                <c:pt idx="6107">
                  <c:v>1.5928533706970578E-10</c:v>
                </c:pt>
                <c:pt idx="6108">
                  <c:v>1.5924579447674098E-10</c:v>
                </c:pt>
                <c:pt idx="6109">
                  <c:v>1.5920626804578135E-10</c:v>
                </c:pt>
                <c:pt idx="6110">
                  <c:v>1.5916675776764782E-10</c:v>
                </c:pt>
                <c:pt idx="6111">
                  <c:v>1.5912726363316724E-10</c:v>
                </c:pt>
                <c:pt idx="6112">
                  <c:v>1.5908778563317395E-10</c:v>
                </c:pt>
                <c:pt idx="6113">
                  <c:v>1.5904832375850839E-10</c:v>
                </c:pt>
                <c:pt idx="6114">
                  <c:v>1.5900887800001782E-10</c:v>
                </c:pt>
                <c:pt idx="6115">
                  <c:v>1.5896944834855578E-10</c:v>
                </c:pt>
                <c:pt idx="6116">
                  <c:v>1.589300347949832E-10</c:v>
                </c:pt>
                <c:pt idx="6117">
                  <c:v>1.5889063733016711E-10</c:v>
                </c:pt>
                <c:pt idx="6118">
                  <c:v>1.5885125594498125E-10</c:v>
                </c:pt>
                <c:pt idx="6119">
                  <c:v>1.5881189063030605E-10</c:v>
                </c:pt>
                <c:pt idx="6120">
                  <c:v>1.5877254137702846E-10</c:v>
                </c:pt>
                <c:pt idx="6121">
                  <c:v>1.5873320817604171E-10</c:v>
                </c:pt>
                <c:pt idx="6122">
                  <c:v>1.5869389101824662E-10</c:v>
                </c:pt>
                <c:pt idx="6123">
                  <c:v>1.5865458989454953E-10</c:v>
                </c:pt>
                <c:pt idx="6124">
                  <c:v>1.5861530479586409E-10</c:v>
                </c:pt>
                <c:pt idx="6125">
                  <c:v>1.5857603571311011E-10</c:v>
                </c:pt>
                <c:pt idx="6126">
                  <c:v>1.5853678263721403E-10</c:v>
                </c:pt>
                <c:pt idx="6127">
                  <c:v>1.584975455591091E-10</c:v>
                </c:pt>
                <c:pt idx="6128">
                  <c:v>1.5845832446973499E-10</c:v>
                </c:pt>
                <c:pt idx="6129">
                  <c:v>1.584191193600378E-10</c:v>
                </c:pt>
                <c:pt idx="6130">
                  <c:v>1.5837993022097044E-10</c:v>
                </c:pt>
                <c:pt idx="6131">
                  <c:v>1.5834075704349221E-10</c:v>
                </c:pt>
                <c:pt idx="6132">
                  <c:v>1.5830159981856892E-10</c:v>
                </c:pt>
                <c:pt idx="6133">
                  <c:v>1.5826245853717302E-10</c:v>
                </c:pt>
                <c:pt idx="6134">
                  <c:v>1.5822333319028362E-10</c:v>
                </c:pt>
                <c:pt idx="6135">
                  <c:v>1.5818422376888579E-10</c:v>
                </c:pt>
                <c:pt idx="6136">
                  <c:v>1.5814513026397177E-10</c:v>
                </c:pt>
                <c:pt idx="6137">
                  <c:v>1.5810605266654002E-10</c:v>
                </c:pt>
                <c:pt idx="6138">
                  <c:v>1.5806699096759531E-10</c:v>
                </c:pt>
                <c:pt idx="6139">
                  <c:v>1.5802794515814956E-10</c:v>
                </c:pt>
                <c:pt idx="6140">
                  <c:v>1.579889152292204E-10</c:v>
                </c:pt>
                <c:pt idx="6141">
                  <c:v>1.5794990117183263E-10</c:v>
                </c:pt>
                <c:pt idx="6142">
                  <c:v>1.5791090297701688E-10</c:v>
                </c:pt>
                <c:pt idx="6143">
                  <c:v>1.5787192063581092E-10</c:v>
                </c:pt>
                <c:pt idx="6144">
                  <c:v>1.5783295413925836E-10</c:v>
                </c:pt>
                <c:pt idx="6145">
                  <c:v>1.5779400347840975E-10</c:v>
                </c:pt>
                <c:pt idx="6146">
                  <c:v>1.5775506864432192E-10</c:v>
                </c:pt>
                <c:pt idx="6147">
                  <c:v>1.5771614962805835E-10</c:v>
                </c:pt>
                <c:pt idx="6148">
                  <c:v>1.5767724642068854E-10</c:v>
                </c:pt>
                <c:pt idx="6149">
                  <c:v>1.5763835901328868E-10</c:v>
                </c:pt>
                <c:pt idx="6150">
                  <c:v>1.5759948739694154E-10</c:v>
                </c:pt>
                <c:pt idx="6151">
                  <c:v>1.5756063156273617E-10</c:v>
                </c:pt>
                <c:pt idx="6152">
                  <c:v>1.5752179150176822E-10</c:v>
                </c:pt>
                <c:pt idx="6153">
                  <c:v>1.5748296720513926E-10</c:v>
                </c:pt>
                <c:pt idx="6154">
                  <c:v>1.5744415866395796E-10</c:v>
                </c:pt>
                <c:pt idx="6155">
                  <c:v>1.5740536586933884E-10</c:v>
                </c:pt>
                <c:pt idx="6156">
                  <c:v>1.5736658881240297E-10</c:v>
                </c:pt>
                <c:pt idx="6157">
                  <c:v>1.5732782748427838E-10</c:v>
                </c:pt>
                <c:pt idx="6158">
                  <c:v>1.5728908187609838E-10</c:v>
                </c:pt>
                <c:pt idx="6159">
                  <c:v>1.5725035197900393E-10</c:v>
                </c:pt>
                <c:pt idx="6160">
                  <c:v>1.5721163778414117E-10</c:v>
                </c:pt>
                <c:pt idx="6161">
                  <c:v>1.5717293928266375E-10</c:v>
                </c:pt>
                <c:pt idx="6162">
                  <c:v>1.5713425646573058E-10</c:v>
                </c:pt>
                <c:pt idx="6163">
                  <c:v>1.5709558932450803E-10</c:v>
                </c:pt>
                <c:pt idx="6164">
                  <c:v>1.5705693785016784E-10</c:v>
                </c:pt>
                <c:pt idx="6165">
                  <c:v>1.5701830203388874E-10</c:v>
                </c:pt>
                <c:pt idx="6166">
                  <c:v>1.5697968186685581E-10</c:v>
                </c:pt>
                <c:pt idx="6167">
                  <c:v>1.5694107734026002E-10</c:v>
                </c:pt>
                <c:pt idx="6168">
                  <c:v>1.5690248844529904E-10</c:v>
                </c:pt>
                <c:pt idx="6169">
                  <c:v>1.5686391517317694E-10</c:v>
                </c:pt>
                <c:pt idx="6170">
                  <c:v>1.5682535751510358E-10</c:v>
                </c:pt>
                <c:pt idx="6171">
                  <c:v>1.5678681546229595E-10</c:v>
                </c:pt>
                <c:pt idx="6172">
                  <c:v>1.5674828900597634E-10</c:v>
                </c:pt>
                <c:pt idx="6173">
                  <c:v>1.567097781373748E-10</c:v>
                </c:pt>
                <c:pt idx="6174">
                  <c:v>1.5667128284772609E-10</c:v>
                </c:pt>
                <c:pt idx="6175">
                  <c:v>1.5663280312827219E-10</c:v>
                </c:pt>
                <c:pt idx="6176">
                  <c:v>1.5659433897026126E-10</c:v>
                </c:pt>
                <c:pt idx="6177">
                  <c:v>1.5655589036494776E-10</c:v>
                </c:pt>
                <c:pt idx="6178">
                  <c:v>1.5651745730359213E-10</c:v>
                </c:pt>
                <c:pt idx="6179">
                  <c:v>1.5647903977746156E-10</c:v>
                </c:pt>
                <c:pt idx="6180">
                  <c:v>1.5644063777782898E-10</c:v>
                </c:pt>
                <c:pt idx="6181">
                  <c:v>1.5640225129597397E-10</c:v>
                </c:pt>
                <c:pt idx="6182">
                  <c:v>1.5636388032318229E-10</c:v>
                </c:pt>
                <c:pt idx="6183">
                  <c:v>1.563255248507459E-10</c:v>
                </c:pt>
                <c:pt idx="6184">
                  <c:v>1.5628718486996318E-10</c:v>
                </c:pt>
                <c:pt idx="6185">
                  <c:v>1.5624886037213836E-10</c:v>
                </c:pt>
                <c:pt idx="6186">
                  <c:v>1.5621055134858232E-10</c:v>
                </c:pt>
                <c:pt idx="6187">
                  <c:v>1.5617225779061193E-10</c:v>
                </c:pt>
                <c:pt idx="6188">
                  <c:v>1.5613397968955038E-10</c:v>
                </c:pt>
                <c:pt idx="6189">
                  <c:v>1.5609571703672717E-10</c:v>
                </c:pt>
                <c:pt idx="6190">
                  <c:v>1.5605746982347798E-10</c:v>
                </c:pt>
                <c:pt idx="6191">
                  <c:v>1.5601923804114444E-10</c:v>
                </c:pt>
                <c:pt idx="6192">
                  <c:v>1.5598102168107485E-10</c:v>
                </c:pt>
                <c:pt idx="6193">
                  <c:v>1.5594282073462301E-10</c:v>
                </c:pt>
                <c:pt idx="6194">
                  <c:v>1.5590463519314977E-10</c:v>
                </c:pt>
                <c:pt idx="6195">
                  <c:v>1.5586646504802166E-10</c:v>
                </c:pt>
                <c:pt idx="6196">
                  <c:v>1.5582831029061136E-10</c:v>
                </c:pt>
                <c:pt idx="6197">
                  <c:v>1.5579017091229814E-10</c:v>
                </c:pt>
                <c:pt idx="6198">
                  <c:v>1.557520469044669E-10</c:v>
                </c:pt>
                <c:pt idx="6199">
                  <c:v>1.5571393825850912E-10</c:v>
                </c:pt>
                <c:pt idx="6200">
                  <c:v>1.5567584496582219E-10</c:v>
                </c:pt>
                <c:pt idx="6201">
                  <c:v>1.5563776701780987E-10</c:v>
                </c:pt>
                <c:pt idx="6202">
                  <c:v>1.5559970440588183E-10</c:v>
                </c:pt>
                <c:pt idx="6203">
                  <c:v>1.555616571214542E-10</c:v>
                </c:pt>
                <c:pt idx="6204">
                  <c:v>1.55523625155949E-10</c:v>
                </c:pt>
                <c:pt idx="6205">
                  <c:v>1.5548560850079442E-10</c:v>
                </c:pt>
                <c:pt idx="6206">
                  <c:v>1.5544760714742526E-10</c:v>
                </c:pt>
                <c:pt idx="6207">
                  <c:v>1.5540962108728122E-10</c:v>
                </c:pt>
                <c:pt idx="6208">
                  <c:v>1.5537165031180934E-10</c:v>
                </c:pt>
                <c:pt idx="6209">
                  <c:v>1.5533369481246258E-10</c:v>
                </c:pt>
                <c:pt idx="6210">
                  <c:v>1.5529575458069957E-10</c:v>
                </c:pt>
                <c:pt idx="6211">
                  <c:v>1.5525782960798509E-10</c:v>
                </c:pt>
                <c:pt idx="6212">
                  <c:v>1.5521991988579028E-10</c:v>
                </c:pt>
                <c:pt idx="6213">
                  <c:v>1.551820254055924E-10</c:v>
                </c:pt>
                <c:pt idx="6214">
                  <c:v>1.5514414615887453E-10</c:v>
                </c:pt>
                <c:pt idx="6215">
                  <c:v>1.5510628213712611E-10</c:v>
                </c:pt>
                <c:pt idx="6216">
                  <c:v>1.5506843333184259E-10</c:v>
                </c:pt>
                <c:pt idx="6217">
                  <c:v>1.5503059973452519E-10</c:v>
                </c:pt>
                <c:pt idx="6218">
                  <c:v>1.5499278133668161E-10</c:v>
                </c:pt>
                <c:pt idx="6219">
                  <c:v>1.5495497812982523E-10</c:v>
                </c:pt>
                <c:pt idx="6220">
                  <c:v>1.5491719010547619E-10</c:v>
                </c:pt>
                <c:pt idx="6221">
                  <c:v>1.5487941725515956E-10</c:v>
                </c:pt>
                <c:pt idx="6222">
                  <c:v>1.5484165957040758E-10</c:v>
                </c:pt>
                <c:pt idx="6223">
                  <c:v>1.5480391704275787E-10</c:v>
                </c:pt>
                <c:pt idx="6224">
                  <c:v>1.5476618966375406E-10</c:v>
                </c:pt>
                <c:pt idx="6225">
                  <c:v>1.5472847742494647E-10</c:v>
                </c:pt>
                <c:pt idx="6226">
                  <c:v>1.5469078031789044E-10</c:v>
                </c:pt>
                <c:pt idx="6227">
                  <c:v>1.5465309833414834E-10</c:v>
                </c:pt>
                <c:pt idx="6228">
                  <c:v>1.5461543146528773E-10</c:v>
                </c:pt>
                <c:pt idx="6229">
                  <c:v>1.545777797028827E-10</c:v>
                </c:pt>
                <c:pt idx="6230">
                  <c:v>1.5454014303851338E-10</c:v>
                </c:pt>
                <c:pt idx="6231">
                  <c:v>1.5450252146376523E-10</c:v>
                </c:pt>
                <c:pt idx="6232">
                  <c:v>1.5446491497023047E-10</c:v>
                </c:pt>
                <c:pt idx="6233">
                  <c:v>1.5442732354950726E-10</c:v>
                </c:pt>
                <c:pt idx="6234">
                  <c:v>1.5438974719319893E-10</c:v>
                </c:pt>
                <c:pt idx="6235">
                  <c:v>1.5435218589291591E-10</c:v>
                </c:pt>
                <c:pt idx="6236">
                  <c:v>1.5431463964027344E-10</c:v>
                </c:pt>
                <c:pt idx="6237">
                  <c:v>1.5427710842689403E-10</c:v>
                </c:pt>
                <c:pt idx="6238">
                  <c:v>1.5423959224440506E-10</c:v>
                </c:pt>
                <c:pt idx="6239">
                  <c:v>1.5420209108444032E-10</c:v>
                </c:pt>
                <c:pt idx="6240">
                  <c:v>1.5416460493863941E-10</c:v>
                </c:pt>
                <c:pt idx="6241">
                  <c:v>1.5412713379864829E-10</c:v>
                </c:pt>
                <c:pt idx="6242">
                  <c:v>1.5408967765611831E-10</c:v>
                </c:pt>
                <c:pt idx="6243">
                  <c:v>1.5405223650270702E-10</c:v>
                </c:pt>
                <c:pt idx="6244">
                  <c:v>1.5401481033007781E-10</c:v>
                </c:pt>
                <c:pt idx="6245">
                  <c:v>1.5397739912990039E-10</c:v>
                </c:pt>
                <c:pt idx="6246">
                  <c:v>1.5394000289384967E-10</c:v>
                </c:pt>
                <c:pt idx="6247">
                  <c:v>1.5390262161360712E-10</c:v>
                </c:pt>
                <c:pt idx="6248">
                  <c:v>1.5386525528085958E-10</c:v>
                </c:pt>
                <c:pt idx="6249">
                  <c:v>1.5382790388730047E-10</c:v>
                </c:pt>
                <c:pt idx="6250">
                  <c:v>1.5379056742462851E-10</c:v>
                </c:pt>
                <c:pt idx="6251">
                  <c:v>1.537532458845485E-10</c:v>
                </c:pt>
                <c:pt idx="6252">
                  <c:v>1.5371593925877141E-10</c:v>
                </c:pt>
                <c:pt idx="6253">
                  <c:v>1.5367864753901364E-10</c:v>
                </c:pt>
                <c:pt idx="6254">
                  <c:v>1.5364137071699773E-10</c:v>
                </c:pt>
                <c:pt idx="6255">
                  <c:v>1.5360410878445222E-10</c:v>
                </c:pt>
                <c:pt idx="6256">
                  <c:v>1.5356686173311114E-10</c:v>
                </c:pt>
                <c:pt idx="6257">
                  <c:v>1.5352962955471474E-10</c:v>
                </c:pt>
                <c:pt idx="6258">
                  <c:v>1.534924122410089E-10</c:v>
                </c:pt>
                <c:pt idx="6259">
                  <c:v>1.5345520978374525E-10</c:v>
                </c:pt>
                <c:pt idx="6260">
                  <c:v>1.5341802217468212E-10</c:v>
                </c:pt>
                <c:pt idx="6261">
                  <c:v>1.5338084940558238E-10</c:v>
                </c:pt>
                <c:pt idx="6262">
                  <c:v>1.5334369146821571E-10</c:v>
                </c:pt>
                <c:pt idx="6263">
                  <c:v>1.5330654835435723E-10</c:v>
                </c:pt>
                <c:pt idx="6264">
                  <c:v>1.5326942005578799E-10</c:v>
                </c:pt>
                <c:pt idx="6265">
                  <c:v>1.5323230656429491E-10</c:v>
                </c:pt>
                <c:pt idx="6266">
                  <c:v>1.5319520787167053E-10</c:v>
                </c:pt>
                <c:pt idx="6267">
                  <c:v>1.5315812396971363E-10</c:v>
                </c:pt>
                <c:pt idx="6268">
                  <c:v>1.531210548502281E-10</c:v>
                </c:pt>
                <c:pt idx="6269">
                  <c:v>1.5308400050502438E-10</c:v>
                </c:pt>
                <c:pt idx="6270">
                  <c:v>1.5304696092591827E-10</c:v>
                </c:pt>
                <c:pt idx="6271">
                  <c:v>1.5300993610473157E-10</c:v>
                </c:pt>
                <c:pt idx="6272">
                  <c:v>1.5297292603329173E-10</c:v>
                </c:pt>
                <c:pt idx="6273">
                  <c:v>1.5293593070343187E-10</c:v>
                </c:pt>
                <c:pt idx="6274">
                  <c:v>1.5289895010699109E-10</c:v>
                </c:pt>
                <c:pt idx="6275">
                  <c:v>1.5286198423581457E-10</c:v>
                </c:pt>
                <c:pt idx="6276">
                  <c:v>1.5282503308175274E-10</c:v>
                </c:pt>
                <c:pt idx="6277">
                  <c:v>1.5278809663666185E-10</c:v>
                </c:pt>
                <c:pt idx="6278">
                  <c:v>1.5275117489240407E-10</c:v>
                </c:pt>
                <c:pt idx="6279">
                  <c:v>1.5271426784084734E-10</c:v>
                </c:pt>
                <c:pt idx="6280">
                  <c:v>1.5267737547386535E-10</c:v>
                </c:pt>
                <c:pt idx="6281">
                  <c:v>1.5264049778333756E-10</c:v>
                </c:pt>
                <c:pt idx="6282">
                  <c:v>1.5260363476114907E-10</c:v>
                </c:pt>
                <c:pt idx="6283">
                  <c:v>1.525667863991905E-10</c:v>
                </c:pt>
                <c:pt idx="6284">
                  <c:v>1.5252995268935871E-10</c:v>
                </c:pt>
                <c:pt idx="6285">
                  <c:v>1.5249313362355597E-10</c:v>
                </c:pt>
                <c:pt idx="6286">
                  <c:v>1.5245632919369034E-10</c:v>
                </c:pt>
                <c:pt idx="6287">
                  <c:v>1.5241953939167545E-10</c:v>
                </c:pt>
                <c:pt idx="6288">
                  <c:v>1.5238276420943111E-10</c:v>
                </c:pt>
                <c:pt idx="6289">
                  <c:v>1.5234600363888214E-10</c:v>
                </c:pt>
                <c:pt idx="6290">
                  <c:v>1.523092576719597E-10</c:v>
                </c:pt>
                <c:pt idx="6291">
                  <c:v>1.5227252630060023E-10</c:v>
                </c:pt>
                <c:pt idx="6292">
                  <c:v>1.5223580951674592E-10</c:v>
                </c:pt>
                <c:pt idx="6293">
                  <c:v>1.5219910731234493E-10</c:v>
                </c:pt>
                <c:pt idx="6294">
                  <c:v>1.5216241967935082E-10</c:v>
                </c:pt>
                <c:pt idx="6295">
                  <c:v>1.5212574660972298E-10</c:v>
                </c:pt>
                <c:pt idx="6296">
                  <c:v>1.5208908809542638E-10</c:v>
                </c:pt>
                <c:pt idx="6297">
                  <c:v>1.5205244412843142E-10</c:v>
                </c:pt>
                <c:pt idx="6298">
                  <c:v>1.5201581470071486E-10</c:v>
                </c:pt>
                <c:pt idx="6299">
                  <c:v>1.5197919980425836E-10</c:v>
                </c:pt>
                <c:pt idx="6300">
                  <c:v>1.5194259943104958E-10</c:v>
                </c:pt>
                <c:pt idx="6301">
                  <c:v>1.5190601357308194E-10</c:v>
                </c:pt>
                <c:pt idx="6302">
                  <c:v>1.5186944222235441E-10</c:v>
                </c:pt>
                <c:pt idx="6303">
                  <c:v>1.5183288537087138E-10</c:v>
                </c:pt>
                <c:pt idx="6304">
                  <c:v>1.5179634301064315E-10</c:v>
                </c:pt>
                <c:pt idx="6305">
                  <c:v>1.5175981513368565E-10</c:v>
                </c:pt>
                <c:pt idx="6306">
                  <c:v>1.5172330173202006E-10</c:v>
                </c:pt>
                <c:pt idx="6307">
                  <c:v>1.5168680279767363E-10</c:v>
                </c:pt>
                <c:pt idx="6308">
                  <c:v>1.5165031832267908E-10</c:v>
                </c:pt>
                <c:pt idx="6309">
                  <c:v>1.516138482990746E-10</c:v>
                </c:pt>
                <c:pt idx="6310">
                  <c:v>1.515773927189042E-10</c:v>
                </c:pt>
                <c:pt idx="6311">
                  <c:v>1.5154095157421724E-10</c:v>
                </c:pt>
                <c:pt idx="6312">
                  <c:v>1.5150452485706894E-10</c:v>
                </c:pt>
                <c:pt idx="6313">
                  <c:v>1.5146811255951992E-10</c:v>
                </c:pt>
                <c:pt idx="6314">
                  <c:v>1.5143171467363628E-10</c:v>
                </c:pt>
                <c:pt idx="6315">
                  <c:v>1.5139533119149041E-10</c:v>
                </c:pt>
                <c:pt idx="6316">
                  <c:v>1.513589621051591E-10</c:v>
                </c:pt>
                <c:pt idx="6317">
                  <c:v>1.5132260740672586E-10</c:v>
                </c:pt>
                <c:pt idx="6318">
                  <c:v>1.5128626708827901E-10</c:v>
                </c:pt>
                <c:pt idx="6319">
                  <c:v>1.5124994114191253E-10</c:v>
                </c:pt>
                <c:pt idx="6320">
                  <c:v>1.5121362955972648E-10</c:v>
                </c:pt>
                <c:pt idx="6321">
                  <c:v>1.5117733233382572E-10</c:v>
                </c:pt>
                <c:pt idx="6322">
                  <c:v>1.5114104945632136E-10</c:v>
                </c:pt>
                <c:pt idx="6323">
                  <c:v>1.5110478091932956E-10</c:v>
                </c:pt>
                <c:pt idx="6324">
                  <c:v>1.5106852671497216E-10</c:v>
                </c:pt>
                <c:pt idx="6325">
                  <c:v>1.5103228683537664E-10</c:v>
                </c:pt>
                <c:pt idx="6326">
                  <c:v>1.5099606127267594E-10</c:v>
                </c:pt>
                <c:pt idx="6327">
                  <c:v>1.5095985001900827E-10</c:v>
                </c:pt>
                <c:pt idx="6328">
                  <c:v>1.5092365306651798E-10</c:v>
                </c:pt>
                <c:pt idx="6329">
                  <c:v>1.5088747040735433E-10</c:v>
                </c:pt>
                <c:pt idx="6330">
                  <c:v>1.5085130203367229E-10</c:v>
                </c:pt>
                <c:pt idx="6331">
                  <c:v>1.5081514793763249E-10</c:v>
                </c:pt>
                <c:pt idx="6332">
                  <c:v>1.5077900811140082E-10</c:v>
                </c:pt>
                <c:pt idx="6333">
                  <c:v>1.5074288254714884E-10</c:v>
                </c:pt>
                <c:pt idx="6334">
                  <c:v>1.5070677123705354E-10</c:v>
                </c:pt>
                <c:pt idx="6335">
                  <c:v>1.5067067417329746E-10</c:v>
                </c:pt>
                <c:pt idx="6336">
                  <c:v>1.5063459134806832E-10</c:v>
                </c:pt>
                <c:pt idx="6337">
                  <c:v>1.5059852275355969E-10</c:v>
                </c:pt>
                <c:pt idx="6338">
                  <c:v>1.5056246838197042E-10</c:v>
                </c:pt>
                <c:pt idx="6339">
                  <c:v>1.5052642822550513E-10</c:v>
                </c:pt>
                <c:pt idx="6340">
                  <c:v>1.5049040227637327E-10</c:v>
                </c:pt>
                <c:pt idx="6341">
                  <c:v>1.5045439052679043E-10</c:v>
                </c:pt>
                <c:pt idx="6342">
                  <c:v>1.5041839296897724E-10</c:v>
                </c:pt>
                <c:pt idx="6343">
                  <c:v>1.5038240959515998E-10</c:v>
                </c:pt>
                <c:pt idx="6344">
                  <c:v>1.5034644039757016E-10</c:v>
                </c:pt>
                <c:pt idx="6345">
                  <c:v>1.5031048536844482E-10</c:v>
                </c:pt>
                <c:pt idx="6346">
                  <c:v>1.502745445000266E-10</c:v>
                </c:pt>
                <c:pt idx="6347">
                  <c:v>1.502386177845634E-10</c:v>
                </c:pt>
                <c:pt idx="6348">
                  <c:v>1.5020270521430871E-10</c:v>
                </c:pt>
                <c:pt idx="6349">
                  <c:v>1.5016680678152119E-10</c:v>
                </c:pt>
                <c:pt idx="6350">
                  <c:v>1.5013092247846498E-10</c:v>
                </c:pt>
                <c:pt idx="6351">
                  <c:v>1.5009505229740989E-10</c:v>
                </c:pt>
                <c:pt idx="6352">
                  <c:v>1.5005919623063077E-10</c:v>
                </c:pt>
                <c:pt idx="6353">
                  <c:v>1.50023354270408E-10</c:v>
                </c:pt>
                <c:pt idx="6354">
                  <c:v>1.4998752640902765E-10</c:v>
                </c:pt>
                <c:pt idx="6355">
                  <c:v>1.4995171263878089E-10</c:v>
                </c:pt>
                <c:pt idx="6356">
                  <c:v>1.4991591295196433E-10</c:v>
                </c:pt>
                <c:pt idx="6357">
                  <c:v>1.4988012734087964E-10</c:v>
                </c:pt>
                <c:pt idx="6358">
                  <c:v>1.4984435579783466E-10</c:v>
                </c:pt>
                <c:pt idx="6359">
                  <c:v>1.4980859831514191E-10</c:v>
                </c:pt>
                <c:pt idx="6360">
                  <c:v>1.4977285488511939E-10</c:v>
                </c:pt>
                <c:pt idx="6361">
                  <c:v>1.4973712550009068E-10</c:v>
                </c:pt>
                <c:pt idx="6362">
                  <c:v>1.4970141015238498E-10</c:v>
                </c:pt>
                <c:pt idx="6363">
                  <c:v>1.4966570883433584E-10</c:v>
                </c:pt>
                <c:pt idx="6364">
                  <c:v>1.4963002153828345E-10</c:v>
                </c:pt>
                <c:pt idx="6365">
                  <c:v>1.4959434825657219E-10</c:v>
                </c:pt>
                <c:pt idx="6366">
                  <c:v>1.4955868898155277E-10</c:v>
                </c:pt>
                <c:pt idx="6367">
                  <c:v>1.4952304370558048E-10</c:v>
                </c:pt>
                <c:pt idx="6368">
                  <c:v>1.4948741242101629E-10</c:v>
                </c:pt>
                <c:pt idx="6369">
                  <c:v>1.4945179512022646E-10</c:v>
                </c:pt>
                <c:pt idx="6370">
                  <c:v>1.4941619179558264E-10</c:v>
                </c:pt>
                <c:pt idx="6371">
                  <c:v>1.493806024394616E-10</c:v>
                </c:pt>
                <c:pt idx="6372">
                  <c:v>1.4934502704424577E-10</c:v>
                </c:pt>
                <c:pt idx="6373">
                  <c:v>1.4930946560232239E-10</c:v>
                </c:pt>
                <c:pt idx="6374">
                  <c:v>1.4927391810608438E-10</c:v>
                </c:pt>
                <c:pt idx="6375">
                  <c:v>1.4923838454793017E-10</c:v>
                </c:pt>
                <c:pt idx="6376">
                  <c:v>1.4920286492026274E-10</c:v>
                </c:pt>
                <c:pt idx="6377">
                  <c:v>1.4916735921549099E-10</c:v>
                </c:pt>
                <c:pt idx="6378">
                  <c:v>1.4913186742602925E-10</c:v>
                </c:pt>
                <c:pt idx="6379">
                  <c:v>1.490963895442962E-10</c:v>
                </c:pt>
                <c:pt idx="6380">
                  <c:v>1.4906092556271718E-10</c:v>
                </c:pt>
                <c:pt idx="6381">
                  <c:v>1.4902547547372128E-10</c:v>
                </c:pt>
                <c:pt idx="6382">
                  <c:v>1.4899003926974396E-10</c:v>
                </c:pt>
                <c:pt idx="6383">
                  <c:v>1.4895461694322593E-10</c:v>
                </c:pt>
                <c:pt idx="6384">
                  <c:v>1.4891920848661236E-10</c:v>
                </c:pt>
                <c:pt idx="6385">
                  <c:v>1.4888381389235438E-10</c:v>
                </c:pt>
                <c:pt idx="6386">
                  <c:v>1.4884843315290811E-10</c:v>
                </c:pt>
                <c:pt idx="6387">
                  <c:v>1.4881306626073503E-10</c:v>
                </c:pt>
                <c:pt idx="6388">
                  <c:v>1.4877771320830175E-10</c:v>
                </c:pt>
                <c:pt idx="6389">
                  <c:v>1.4874237398808021E-10</c:v>
                </c:pt>
                <c:pt idx="6390">
                  <c:v>1.4870704859254737E-10</c:v>
                </c:pt>
                <c:pt idx="6391">
                  <c:v>1.4867173701418605E-10</c:v>
                </c:pt>
                <c:pt idx="6392">
                  <c:v>1.4863643924548336E-10</c:v>
                </c:pt>
                <c:pt idx="6393">
                  <c:v>1.4860115527893229E-10</c:v>
                </c:pt>
                <c:pt idx="6394">
                  <c:v>1.4856588510703092E-10</c:v>
                </c:pt>
                <c:pt idx="6395">
                  <c:v>1.4853062872228246E-10</c:v>
                </c:pt>
                <c:pt idx="6396">
                  <c:v>1.4849538611719559E-10</c:v>
                </c:pt>
                <c:pt idx="6397">
                  <c:v>1.484601572842836E-10</c:v>
                </c:pt>
                <c:pt idx="6398">
                  <c:v>1.4842494221606548E-10</c:v>
                </c:pt>
                <c:pt idx="6399">
                  <c:v>1.4838974090506535E-10</c:v>
                </c:pt>
                <c:pt idx="6400">
                  <c:v>1.4835455334381237E-10</c:v>
                </c:pt>
                <c:pt idx="6401">
                  <c:v>1.4831937952484131E-10</c:v>
                </c:pt>
                <c:pt idx="6402">
                  <c:v>1.4828421944069145E-10</c:v>
                </c:pt>
                <c:pt idx="6403">
                  <c:v>1.482490730839075E-10</c:v>
                </c:pt>
                <c:pt idx="6404">
                  <c:v>1.4821394044703983E-10</c:v>
                </c:pt>
                <c:pt idx="6405">
                  <c:v>1.4817882152264325E-10</c:v>
                </c:pt>
                <c:pt idx="6406">
                  <c:v>1.4814371630327814E-10</c:v>
                </c:pt>
                <c:pt idx="6407">
                  <c:v>1.4810862478151011E-10</c:v>
                </c:pt>
                <c:pt idx="6408">
                  <c:v>1.4807354694990974E-10</c:v>
                </c:pt>
                <c:pt idx="6409">
                  <c:v>1.4803848280105277E-10</c:v>
                </c:pt>
                <c:pt idx="6410">
                  <c:v>1.4800343232751999E-10</c:v>
                </c:pt>
                <c:pt idx="6411">
                  <c:v>1.4796839552189766E-10</c:v>
                </c:pt>
                <c:pt idx="6412">
                  <c:v>1.4793337237677708E-10</c:v>
                </c:pt>
                <c:pt idx="6413">
                  <c:v>1.478983628847543E-10</c:v>
                </c:pt>
                <c:pt idx="6414">
                  <c:v>1.4786336703843102E-10</c:v>
                </c:pt>
                <c:pt idx="6415">
                  <c:v>1.4782838483041372E-10</c:v>
                </c:pt>
                <c:pt idx="6416">
                  <c:v>1.4779341625331426E-10</c:v>
                </c:pt>
                <c:pt idx="6417">
                  <c:v>1.4775846129974926E-10</c:v>
                </c:pt>
                <c:pt idx="6418">
                  <c:v>1.4772351996234089E-10</c:v>
                </c:pt>
                <c:pt idx="6419">
                  <c:v>1.4768859223371611E-10</c:v>
                </c:pt>
                <c:pt idx="6420">
                  <c:v>1.4765367810650725E-10</c:v>
                </c:pt>
                <c:pt idx="6421">
                  <c:v>1.4761877757335131E-10</c:v>
                </c:pt>
                <c:pt idx="6422">
                  <c:v>1.4758389062689072E-10</c:v>
                </c:pt>
                <c:pt idx="6423">
                  <c:v>1.4754901725977327E-10</c:v>
                </c:pt>
                <c:pt idx="6424">
                  <c:v>1.4751415746465121E-10</c:v>
                </c:pt>
                <c:pt idx="6425">
                  <c:v>1.4747931123418198E-10</c:v>
                </c:pt>
                <c:pt idx="6426">
                  <c:v>1.4744447856102866E-10</c:v>
                </c:pt>
                <c:pt idx="6427">
                  <c:v>1.4740965943785878E-10</c:v>
                </c:pt>
                <c:pt idx="6428">
                  <c:v>1.4737485385734542E-10</c:v>
                </c:pt>
                <c:pt idx="6429">
                  <c:v>1.4734006181216639E-10</c:v>
                </c:pt>
                <c:pt idx="6430">
                  <c:v>1.4730528329500461E-10</c:v>
                </c:pt>
                <c:pt idx="6431">
                  <c:v>1.472705182985481E-10</c:v>
                </c:pt>
                <c:pt idx="6432">
                  <c:v>1.4723576681549017E-10</c:v>
                </c:pt>
                <c:pt idx="6433">
                  <c:v>1.4720102883852867E-10</c:v>
                </c:pt>
                <c:pt idx="6434">
                  <c:v>1.4716630436036713E-10</c:v>
                </c:pt>
                <c:pt idx="6435">
                  <c:v>1.4713159337371337E-10</c:v>
                </c:pt>
                <c:pt idx="6436">
                  <c:v>1.4709689587128088E-10</c:v>
                </c:pt>
                <c:pt idx="6437">
                  <c:v>1.4706221184578801E-10</c:v>
                </c:pt>
                <c:pt idx="6438">
                  <c:v>1.4702754128995809E-10</c:v>
                </c:pt>
                <c:pt idx="6439">
                  <c:v>1.469928841965192E-10</c:v>
                </c:pt>
                <c:pt idx="6440">
                  <c:v>1.4695824055820505E-10</c:v>
                </c:pt>
                <c:pt idx="6441">
                  <c:v>1.469236103677538E-10</c:v>
                </c:pt>
                <c:pt idx="6442">
                  <c:v>1.4688899361790883E-10</c:v>
                </c:pt>
                <c:pt idx="6443">
                  <c:v>1.4685439030141865E-10</c:v>
                </c:pt>
                <c:pt idx="6444">
                  <c:v>1.4681980041103688E-10</c:v>
                </c:pt>
                <c:pt idx="6445">
                  <c:v>1.4678522393952141E-10</c:v>
                </c:pt>
                <c:pt idx="6446">
                  <c:v>1.4675066087963596E-10</c:v>
                </c:pt>
                <c:pt idx="6447">
                  <c:v>1.4671611122414888E-10</c:v>
                </c:pt>
                <c:pt idx="6448">
                  <c:v>1.4668157496583342E-10</c:v>
                </c:pt>
                <c:pt idx="6449">
                  <c:v>1.4664705209746807E-10</c:v>
                </c:pt>
                <c:pt idx="6450">
                  <c:v>1.4661254261183622E-10</c:v>
                </c:pt>
                <c:pt idx="6451">
                  <c:v>1.4657804650172601E-10</c:v>
                </c:pt>
                <c:pt idx="6452">
                  <c:v>1.4654356375993076E-10</c:v>
                </c:pt>
                <c:pt idx="6453">
                  <c:v>1.4650909437924874E-10</c:v>
                </c:pt>
                <c:pt idx="6454">
                  <c:v>1.4647463835248326E-10</c:v>
                </c:pt>
                <c:pt idx="6455">
                  <c:v>1.4644019567244206E-10</c:v>
                </c:pt>
                <c:pt idx="6456">
                  <c:v>1.4640576633193891E-10</c:v>
                </c:pt>
                <c:pt idx="6457">
                  <c:v>1.4637135032379122E-10</c:v>
                </c:pt>
                <c:pt idx="6458">
                  <c:v>1.4633694764082236E-10</c:v>
                </c:pt>
                <c:pt idx="6459">
                  <c:v>1.4630255827586031E-10</c:v>
                </c:pt>
                <c:pt idx="6460">
                  <c:v>1.4626818222173783E-10</c:v>
                </c:pt>
                <c:pt idx="6461">
                  <c:v>1.4623381947129265E-10</c:v>
                </c:pt>
                <c:pt idx="6462">
                  <c:v>1.4619947001736742E-10</c:v>
                </c:pt>
                <c:pt idx="6463">
                  <c:v>1.4616513385281029E-10</c:v>
                </c:pt>
                <c:pt idx="6464">
                  <c:v>1.4613081097047322E-10</c:v>
                </c:pt>
                <c:pt idx="6465">
                  <c:v>1.4609650136321426E-10</c:v>
                </c:pt>
                <c:pt idx="6466">
                  <c:v>1.460622050238955E-10</c:v>
                </c:pt>
                <c:pt idx="6467">
                  <c:v>1.4602792194538423E-10</c:v>
                </c:pt>
                <c:pt idx="6468">
                  <c:v>1.459936521205528E-10</c:v>
                </c:pt>
                <c:pt idx="6469">
                  <c:v>1.4595939554227836E-10</c:v>
                </c:pt>
                <c:pt idx="6470">
                  <c:v>1.459251522034428E-10</c:v>
                </c:pt>
                <c:pt idx="6471">
                  <c:v>1.4589092209693301E-10</c:v>
                </c:pt>
                <c:pt idx="6472">
                  <c:v>1.458567052156409E-10</c:v>
                </c:pt>
                <c:pt idx="6473">
                  <c:v>1.4582250155246314E-10</c:v>
                </c:pt>
                <c:pt idx="6474">
                  <c:v>1.4578831110030124E-10</c:v>
                </c:pt>
                <c:pt idx="6475">
                  <c:v>1.4575413385206152E-10</c:v>
                </c:pt>
                <c:pt idx="6476">
                  <c:v>1.4571996980065535E-10</c:v>
                </c:pt>
                <c:pt idx="6477">
                  <c:v>1.4568581893899896E-10</c:v>
                </c:pt>
                <c:pt idx="6478">
                  <c:v>1.4565168126001339E-10</c:v>
                </c:pt>
                <c:pt idx="6479">
                  <c:v>1.456175567566244E-10</c:v>
                </c:pt>
                <c:pt idx="6480">
                  <c:v>1.4558344542176285E-10</c:v>
                </c:pt>
                <c:pt idx="6481">
                  <c:v>1.4554934724836408E-10</c:v>
                </c:pt>
                <c:pt idx="6482">
                  <c:v>1.4551526222936894E-10</c:v>
                </c:pt>
                <c:pt idx="6483">
                  <c:v>1.4548119035772235E-10</c:v>
                </c:pt>
                <c:pt idx="6484">
                  <c:v>1.4544713162637459E-10</c:v>
                </c:pt>
                <c:pt idx="6485">
                  <c:v>1.4541308602828061E-10</c:v>
                </c:pt>
                <c:pt idx="6486">
                  <c:v>1.453790535564E-10</c:v>
                </c:pt>
                <c:pt idx="6487">
                  <c:v>1.453450342036976E-10</c:v>
                </c:pt>
                <c:pt idx="6488">
                  <c:v>1.4531102796314276E-10</c:v>
                </c:pt>
                <c:pt idx="6489">
                  <c:v>1.4527703482770959E-10</c:v>
                </c:pt>
                <c:pt idx="6490">
                  <c:v>1.4524305479037751E-10</c:v>
                </c:pt>
                <c:pt idx="6491">
                  <c:v>1.4520908784412994E-10</c:v>
                </c:pt>
                <c:pt idx="6492">
                  <c:v>1.4517513398195563E-10</c:v>
                </c:pt>
                <c:pt idx="6493">
                  <c:v>1.4514119319684834E-10</c:v>
                </c:pt>
                <c:pt idx="6494">
                  <c:v>1.4510726548180615E-10</c:v>
                </c:pt>
                <c:pt idx="6495">
                  <c:v>1.4507335082983227E-10</c:v>
                </c:pt>
                <c:pt idx="6496">
                  <c:v>1.4503944923393442E-10</c:v>
                </c:pt>
                <c:pt idx="6497">
                  <c:v>1.45005560687125E-10</c:v>
                </c:pt>
                <c:pt idx="6498">
                  <c:v>1.4497168518242192E-10</c:v>
                </c:pt>
                <c:pt idx="6499">
                  <c:v>1.4493782271284715E-10</c:v>
                </c:pt>
                <c:pt idx="6500">
                  <c:v>1.4490397327142766E-10</c:v>
                </c:pt>
                <c:pt idx="6501">
                  <c:v>1.4487013685119505E-10</c:v>
                </c:pt>
                <c:pt idx="6502">
                  <c:v>1.448363134451861E-10</c:v>
                </c:pt>
                <c:pt idx="6503">
                  <c:v>1.4480250304644196E-10</c:v>
                </c:pt>
                <c:pt idx="6504">
                  <c:v>1.4476870564800869E-10</c:v>
                </c:pt>
                <c:pt idx="6505">
                  <c:v>1.4473492124293697E-10</c:v>
                </c:pt>
                <c:pt idx="6506">
                  <c:v>1.4470114982428252E-10</c:v>
                </c:pt>
                <c:pt idx="6507">
                  <c:v>1.4466739138510549E-10</c:v>
                </c:pt>
                <c:pt idx="6508">
                  <c:v>1.4463364591847082E-10</c:v>
                </c:pt>
                <c:pt idx="6509">
                  <c:v>1.445999134174486E-10</c:v>
                </c:pt>
                <c:pt idx="6510">
                  <c:v>1.4456619387511295E-10</c:v>
                </c:pt>
                <c:pt idx="6511">
                  <c:v>1.4453248728454329E-10</c:v>
                </c:pt>
                <c:pt idx="6512">
                  <c:v>1.4449879363882359E-10</c:v>
                </c:pt>
                <c:pt idx="6513">
                  <c:v>1.4446511293104246E-10</c:v>
                </c:pt>
                <c:pt idx="6514">
                  <c:v>1.4443144515429342E-10</c:v>
                </c:pt>
                <c:pt idx="6515">
                  <c:v>1.4439779030167429E-10</c:v>
                </c:pt>
                <c:pt idx="6516">
                  <c:v>1.4436414836628803E-10</c:v>
                </c:pt>
                <c:pt idx="6517">
                  <c:v>1.443305193412423E-10</c:v>
                </c:pt>
                <c:pt idx="6518">
                  <c:v>1.4429690321964919E-10</c:v>
                </c:pt>
                <c:pt idx="6519">
                  <c:v>1.442632999946258E-10</c:v>
                </c:pt>
                <c:pt idx="6520">
                  <c:v>1.4422970965929354E-10</c:v>
                </c:pt>
                <c:pt idx="6521">
                  <c:v>1.4419613220677871E-10</c:v>
                </c:pt>
                <c:pt idx="6522">
                  <c:v>1.4416256763021263E-10</c:v>
                </c:pt>
                <c:pt idx="6523">
                  <c:v>1.441290159227306E-10</c:v>
                </c:pt>
                <c:pt idx="6524">
                  <c:v>1.4409547707747321E-10</c:v>
                </c:pt>
                <c:pt idx="6525">
                  <c:v>1.4406195108758554E-10</c:v>
                </c:pt>
                <c:pt idx="6526">
                  <c:v>1.4402843794621709E-10</c:v>
                </c:pt>
                <c:pt idx="6527">
                  <c:v>1.4399493764652239E-10</c:v>
                </c:pt>
                <c:pt idx="6528">
                  <c:v>1.4396145018166045E-10</c:v>
                </c:pt>
                <c:pt idx="6529">
                  <c:v>1.439279755447951E-10</c:v>
                </c:pt>
                <c:pt idx="6530">
                  <c:v>1.4389451372909446E-10</c:v>
                </c:pt>
                <c:pt idx="6531">
                  <c:v>1.4386106472773164E-10</c:v>
                </c:pt>
                <c:pt idx="6532">
                  <c:v>1.4382762853388437E-10</c:v>
                </c:pt>
                <c:pt idx="6533">
                  <c:v>1.4379420514073498E-10</c:v>
                </c:pt>
                <c:pt idx="6534">
                  <c:v>1.4376079454147024E-10</c:v>
                </c:pt>
                <c:pt idx="6535">
                  <c:v>1.437273967292818E-10</c:v>
                </c:pt>
                <c:pt idx="6536">
                  <c:v>1.4369401169736606E-10</c:v>
                </c:pt>
                <c:pt idx="6537">
                  <c:v>1.4366063943892384E-10</c:v>
                </c:pt>
                <c:pt idx="6538">
                  <c:v>1.4362727994716038E-10</c:v>
                </c:pt>
                <c:pt idx="6539">
                  <c:v>1.4359393321528586E-10</c:v>
                </c:pt>
                <c:pt idx="6540">
                  <c:v>1.4356059923651517E-10</c:v>
                </c:pt>
                <c:pt idx="6541">
                  <c:v>1.4352727800406752E-10</c:v>
                </c:pt>
                <c:pt idx="6542">
                  <c:v>1.4349396951116678E-10</c:v>
                </c:pt>
                <c:pt idx="6543">
                  <c:v>1.4346067375104146E-10</c:v>
                </c:pt>
                <c:pt idx="6544">
                  <c:v>1.4342739071692485E-10</c:v>
                </c:pt>
                <c:pt idx="6545">
                  <c:v>1.4339412040205487E-10</c:v>
                </c:pt>
                <c:pt idx="6546">
                  <c:v>1.433608627996734E-10</c:v>
                </c:pt>
                <c:pt idx="6547">
                  <c:v>1.4332761790302757E-10</c:v>
                </c:pt>
                <c:pt idx="6548">
                  <c:v>1.4329438570536909E-10</c:v>
                </c:pt>
                <c:pt idx="6549">
                  <c:v>1.4326116619995387E-10</c:v>
                </c:pt>
                <c:pt idx="6550">
                  <c:v>1.4322795938004265E-10</c:v>
                </c:pt>
                <c:pt idx="6551">
                  <c:v>1.4319476523890072E-10</c:v>
                </c:pt>
                <c:pt idx="6552">
                  <c:v>1.4316158376979792E-10</c:v>
                </c:pt>
                <c:pt idx="6553">
                  <c:v>1.4312841496600835E-10</c:v>
                </c:pt>
                <c:pt idx="6554">
                  <c:v>1.4309525882081137E-10</c:v>
                </c:pt>
                <c:pt idx="6555">
                  <c:v>1.4306211532749048E-10</c:v>
                </c:pt>
                <c:pt idx="6556">
                  <c:v>1.4302898447933351E-10</c:v>
                </c:pt>
                <c:pt idx="6557">
                  <c:v>1.4299586626963333E-10</c:v>
                </c:pt>
                <c:pt idx="6558">
                  <c:v>1.4296276069168699E-10</c:v>
                </c:pt>
                <c:pt idx="6559">
                  <c:v>1.429296677387962E-10</c:v>
                </c:pt>
                <c:pt idx="6560">
                  <c:v>1.4289658740426743E-10</c:v>
                </c:pt>
                <c:pt idx="6561">
                  <c:v>1.4286351968141136E-10</c:v>
                </c:pt>
                <c:pt idx="6562">
                  <c:v>1.4283046456354331E-10</c:v>
                </c:pt>
                <c:pt idx="6563">
                  <c:v>1.4279742204398325E-10</c:v>
                </c:pt>
                <c:pt idx="6564">
                  <c:v>1.4276439211605546E-10</c:v>
                </c:pt>
                <c:pt idx="6565">
                  <c:v>1.4273137477308888E-10</c:v>
                </c:pt>
                <c:pt idx="6566">
                  <c:v>1.4269837000841727E-10</c:v>
                </c:pt>
                <c:pt idx="6567">
                  <c:v>1.4266537781537811E-10</c:v>
                </c:pt>
                <c:pt idx="6568">
                  <c:v>1.4263239818731417E-10</c:v>
                </c:pt>
                <c:pt idx="6569">
                  <c:v>1.4259943111757255E-10</c:v>
                </c:pt>
                <c:pt idx="6570">
                  <c:v>1.4256647659950444E-10</c:v>
                </c:pt>
                <c:pt idx="6571">
                  <c:v>1.4253353462646589E-10</c:v>
                </c:pt>
                <c:pt idx="6572">
                  <c:v>1.4250060519181763E-10</c:v>
                </c:pt>
                <c:pt idx="6573">
                  <c:v>1.424676882889245E-10</c:v>
                </c:pt>
                <c:pt idx="6574">
                  <c:v>1.4243478391115596E-10</c:v>
                </c:pt>
                <c:pt idx="6575">
                  <c:v>1.4240189205188591E-10</c:v>
                </c:pt>
                <c:pt idx="6576">
                  <c:v>1.42369012704493E-10</c:v>
                </c:pt>
                <c:pt idx="6577">
                  <c:v>1.4233614586235995E-10</c:v>
                </c:pt>
                <c:pt idx="6578">
                  <c:v>1.4230329151887407E-10</c:v>
                </c:pt>
                <c:pt idx="6579">
                  <c:v>1.4227044966742754E-10</c:v>
                </c:pt>
                <c:pt idx="6580">
                  <c:v>1.4223762030141654E-10</c:v>
                </c:pt>
                <c:pt idx="6581">
                  <c:v>1.4220480341424184E-10</c:v>
                </c:pt>
                <c:pt idx="6582">
                  <c:v>1.4217199899930874E-10</c:v>
                </c:pt>
                <c:pt idx="6583">
                  <c:v>1.4213920705002698E-10</c:v>
                </c:pt>
                <c:pt idx="6584">
                  <c:v>1.4210642755981069E-10</c:v>
                </c:pt>
                <c:pt idx="6585">
                  <c:v>1.4207366052207869E-10</c:v>
                </c:pt>
                <c:pt idx="6586">
                  <c:v>1.4204090593025368E-10</c:v>
                </c:pt>
                <c:pt idx="6587">
                  <c:v>1.4200816377776341E-10</c:v>
                </c:pt>
                <c:pt idx="6588">
                  <c:v>1.4197543405803988E-10</c:v>
                </c:pt>
                <c:pt idx="6589">
                  <c:v>1.4194271676451922E-10</c:v>
                </c:pt>
                <c:pt idx="6590">
                  <c:v>1.4191001189064255E-10</c:v>
                </c:pt>
                <c:pt idx="6591">
                  <c:v>1.4187731942985494E-10</c:v>
                </c:pt>
                <c:pt idx="6592">
                  <c:v>1.4184463937560612E-10</c:v>
                </c:pt>
                <c:pt idx="6593">
                  <c:v>1.418119717213501E-10</c:v>
                </c:pt>
                <c:pt idx="6594">
                  <c:v>1.4177931646054547E-10</c:v>
                </c:pt>
                <c:pt idx="6595">
                  <c:v>1.4174667358665517E-10</c:v>
                </c:pt>
                <c:pt idx="6596">
                  <c:v>1.4171404309314649E-10</c:v>
                </c:pt>
                <c:pt idx="6597">
                  <c:v>1.4168142497349102E-10</c:v>
                </c:pt>
                <c:pt idx="6598">
                  <c:v>1.4164881922116508E-10</c:v>
                </c:pt>
                <c:pt idx="6599">
                  <c:v>1.4161622582964924E-10</c:v>
                </c:pt>
                <c:pt idx="6600">
                  <c:v>1.4158364479242825E-10</c:v>
                </c:pt>
                <c:pt idx="6601">
                  <c:v>1.4155107610299173E-10</c:v>
                </c:pt>
                <c:pt idx="6602">
                  <c:v>1.4151851975483296E-10</c:v>
                </c:pt>
                <c:pt idx="6603">
                  <c:v>1.414859757414503E-10</c:v>
                </c:pt>
                <c:pt idx="6604">
                  <c:v>1.4145344405634631E-10</c:v>
                </c:pt>
                <c:pt idx="6605">
                  <c:v>1.4142092469302766E-10</c:v>
                </c:pt>
                <c:pt idx="6606">
                  <c:v>1.4138841764500569E-10</c:v>
                </c:pt>
                <c:pt idx="6607">
                  <c:v>1.4135592290579596E-10</c:v>
                </c:pt>
                <c:pt idx="6608">
                  <c:v>1.4132344046891841E-10</c:v>
                </c:pt>
                <c:pt idx="6609">
                  <c:v>1.412909703278973E-10</c:v>
                </c:pt>
                <c:pt idx="6610">
                  <c:v>1.412585124762615E-10</c:v>
                </c:pt>
                <c:pt idx="6611">
                  <c:v>1.4122606690754398E-10</c:v>
                </c:pt>
                <c:pt idx="6612">
                  <c:v>1.4119363361528186E-10</c:v>
                </c:pt>
                <c:pt idx="6613">
                  <c:v>1.4116121259301734E-10</c:v>
                </c:pt>
                <c:pt idx="6614">
                  <c:v>1.4112880383429612E-10</c:v>
                </c:pt>
                <c:pt idx="6615">
                  <c:v>1.4109640733266886E-10</c:v>
                </c:pt>
                <c:pt idx="6616">
                  <c:v>1.4106402308169047E-10</c:v>
                </c:pt>
                <c:pt idx="6617">
                  <c:v>1.4103165107491956E-10</c:v>
                </c:pt>
                <c:pt idx="6618">
                  <c:v>1.4099929130591997E-10</c:v>
                </c:pt>
                <c:pt idx="6619">
                  <c:v>1.4096694376825925E-10</c:v>
                </c:pt>
                <c:pt idx="6620">
                  <c:v>1.4093460845550977E-10</c:v>
                </c:pt>
                <c:pt idx="6621">
                  <c:v>1.4090228536124755E-10</c:v>
                </c:pt>
                <c:pt idx="6622">
                  <c:v>1.4086997447905353E-10</c:v>
                </c:pt>
                <c:pt idx="6623">
                  <c:v>1.4083767580251257E-10</c:v>
                </c:pt>
                <c:pt idx="6624">
                  <c:v>1.4080538932521428E-10</c:v>
                </c:pt>
                <c:pt idx="6625">
                  <c:v>1.4077311504075218E-10</c:v>
                </c:pt>
                <c:pt idx="6626">
                  <c:v>1.4074085294272412E-10</c:v>
                </c:pt>
                <c:pt idx="6627">
                  <c:v>1.4070860302473242E-10</c:v>
                </c:pt>
                <c:pt idx="6628">
                  <c:v>1.4067636528038379E-10</c:v>
                </c:pt>
                <c:pt idx="6629">
                  <c:v>1.4064413970328872E-10</c:v>
                </c:pt>
                <c:pt idx="6630">
                  <c:v>1.4061192628706272E-10</c:v>
                </c:pt>
                <c:pt idx="6631">
                  <c:v>1.4057972502532479E-10</c:v>
                </c:pt>
                <c:pt idx="6632">
                  <c:v>1.4054753591169901E-10</c:v>
                </c:pt>
                <c:pt idx="6633">
                  <c:v>1.4051535893981314E-10</c:v>
                </c:pt>
                <c:pt idx="6634">
                  <c:v>1.4048319410329949E-10</c:v>
                </c:pt>
                <c:pt idx="6635">
                  <c:v>1.4045104139579454E-10</c:v>
                </c:pt>
                <c:pt idx="6636">
                  <c:v>1.4041890081093905E-10</c:v>
                </c:pt>
                <c:pt idx="6637">
                  <c:v>1.4038677234237819E-10</c:v>
                </c:pt>
                <c:pt idx="6638">
                  <c:v>1.4035465598376111E-10</c:v>
                </c:pt>
                <c:pt idx="6639">
                  <c:v>1.4032255172874159E-10</c:v>
                </c:pt>
                <c:pt idx="6640">
                  <c:v>1.4029045957097701E-10</c:v>
                </c:pt>
                <c:pt idx="6641">
                  <c:v>1.4025837950412997E-10</c:v>
                </c:pt>
                <c:pt idx="6642">
                  <c:v>1.4022631152186653E-10</c:v>
                </c:pt>
                <c:pt idx="6643">
                  <c:v>1.4019425561785704E-10</c:v>
                </c:pt>
                <c:pt idx="6644">
                  <c:v>1.4016221178577679E-10</c:v>
                </c:pt>
                <c:pt idx="6645">
                  <c:v>1.4013018001930442E-10</c:v>
                </c:pt>
                <c:pt idx="6646">
                  <c:v>1.4009816031212343E-10</c:v>
                </c:pt>
                <c:pt idx="6647">
                  <c:v>1.4006615265792107E-10</c:v>
                </c:pt>
                <c:pt idx="6648">
                  <c:v>1.4003415705038933E-10</c:v>
                </c:pt>
                <c:pt idx="6649">
                  <c:v>1.4000217348322401E-10</c:v>
                </c:pt>
                <c:pt idx="6650">
                  <c:v>1.3997020195012513E-10</c:v>
                </c:pt>
                <c:pt idx="6651">
                  <c:v>1.3993824244479739E-10</c:v>
                </c:pt>
                <c:pt idx="6652">
                  <c:v>1.3990629496094932E-10</c:v>
                </c:pt>
                <c:pt idx="6653">
                  <c:v>1.3987435949229351E-10</c:v>
                </c:pt>
                <c:pt idx="6654">
                  <c:v>1.3984243603254707E-10</c:v>
                </c:pt>
                <c:pt idx="6655">
                  <c:v>1.3981052457543137E-10</c:v>
                </c:pt>
                <c:pt idx="6656">
                  <c:v>1.3977862511467154E-10</c:v>
                </c:pt>
                <c:pt idx="6657">
                  <c:v>1.3974673764399726E-10</c:v>
                </c:pt>
                <c:pt idx="6658">
                  <c:v>1.3971486215714255E-10</c:v>
                </c:pt>
                <c:pt idx="6659">
                  <c:v>1.3968299864784516E-10</c:v>
                </c:pt>
                <c:pt idx="6660">
                  <c:v>1.3965114710984734E-10</c:v>
                </c:pt>
                <c:pt idx="6661">
                  <c:v>1.396193075368953E-10</c:v>
                </c:pt>
                <c:pt idx="6662">
                  <c:v>1.3958747992273978E-10</c:v>
                </c:pt>
                <c:pt idx="6663">
                  <c:v>1.3955566426113535E-10</c:v>
                </c:pt>
                <c:pt idx="6664">
                  <c:v>1.3952386054584103E-10</c:v>
                </c:pt>
                <c:pt idx="6665">
                  <c:v>1.3949206877061966E-10</c:v>
                </c:pt>
                <c:pt idx="6666">
                  <c:v>1.3946028892923856E-10</c:v>
                </c:pt>
                <c:pt idx="6667">
                  <c:v>1.3942852101546887E-10</c:v>
                </c:pt>
                <c:pt idx="6668">
                  <c:v>1.3939676502308663E-10</c:v>
                </c:pt>
                <c:pt idx="6669">
                  <c:v>1.3936502094587103E-10</c:v>
                </c:pt>
                <c:pt idx="6670">
                  <c:v>1.3933328877760616E-10</c:v>
                </c:pt>
                <c:pt idx="6671">
                  <c:v>1.3930156851207991E-10</c:v>
                </c:pt>
                <c:pt idx="6672">
                  <c:v>1.3926986014308433E-10</c:v>
                </c:pt>
                <c:pt idx="6673">
                  <c:v>1.3923816366441575E-10</c:v>
                </c:pt>
                <c:pt idx="6674">
                  <c:v>1.3920647906987476E-10</c:v>
                </c:pt>
                <c:pt idx="6675">
                  <c:v>1.3917480635326552E-10</c:v>
                </c:pt>
                <c:pt idx="6676">
                  <c:v>1.3914314550839707E-10</c:v>
                </c:pt>
                <c:pt idx="6677">
                  <c:v>1.3911149652908187E-10</c:v>
                </c:pt>
                <c:pt idx="6678">
                  <c:v>1.3907985940913697E-10</c:v>
                </c:pt>
                <c:pt idx="6679">
                  <c:v>1.3904823414238353E-10</c:v>
                </c:pt>
                <c:pt idx="6680">
                  <c:v>1.390166207226465E-10</c:v>
                </c:pt>
                <c:pt idx="6681">
                  <c:v>1.3898501914375528E-10</c:v>
                </c:pt>
                <c:pt idx="6682">
                  <c:v>1.3895342939954328E-10</c:v>
                </c:pt>
                <c:pt idx="6683">
                  <c:v>1.3892185148384786E-10</c:v>
                </c:pt>
                <c:pt idx="6684">
                  <c:v>1.3889028539051068E-10</c:v>
                </c:pt>
                <c:pt idx="6685">
                  <c:v>1.3885873111337746E-10</c:v>
                </c:pt>
                <c:pt idx="6686">
                  <c:v>1.3882718864629809E-10</c:v>
                </c:pt>
                <c:pt idx="6687">
                  <c:v>1.3879565798312607E-10</c:v>
                </c:pt>
                <c:pt idx="6688">
                  <c:v>1.3876413911771978E-10</c:v>
                </c:pt>
                <c:pt idx="6689">
                  <c:v>1.3873263204394109E-10</c:v>
                </c:pt>
                <c:pt idx="6690">
                  <c:v>1.3870113675565622E-10</c:v>
                </c:pt>
                <c:pt idx="6691">
                  <c:v>1.3866965324673526E-10</c:v>
                </c:pt>
                <c:pt idx="6692">
                  <c:v>1.3863818151105276E-10</c:v>
                </c:pt>
                <c:pt idx="6693">
                  <c:v>1.3860672154248695E-10</c:v>
                </c:pt>
                <c:pt idx="6694">
                  <c:v>1.3857527333492024E-10</c:v>
                </c:pt>
                <c:pt idx="6695">
                  <c:v>1.3854383688223911E-10</c:v>
                </c:pt>
                <c:pt idx="6696">
                  <c:v>1.3851241217833439E-10</c:v>
                </c:pt>
                <c:pt idx="6697">
                  <c:v>1.3848099921710054E-10</c:v>
                </c:pt>
                <c:pt idx="6698">
                  <c:v>1.3844959799243619E-10</c:v>
                </c:pt>
                <c:pt idx="6699">
                  <c:v>1.3841820849824433E-10</c:v>
                </c:pt>
                <c:pt idx="6700">
                  <c:v>1.3838683072843155E-10</c:v>
                </c:pt>
                <c:pt idx="6701">
                  <c:v>1.3835546467690877E-10</c:v>
                </c:pt>
                <c:pt idx="6702">
                  <c:v>1.3832411033759094E-10</c:v>
                </c:pt>
                <c:pt idx="6703">
                  <c:v>1.3829276770439707E-10</c:v>
                </c:pt>
                <c:pt idx="6704">
                  <c:v>1.3826143677124973E-10</c:v>
                </c:pt>
                <c:pt idx="6705">
                  <c:v>1.3823011753207652E-10</c:v>
                </c:pt>
                <c:pt idx="6706">
                  <c:v>1.3819880998080814E-10</c:v>
                </c:pt>
                <c:pt idx="6707">
                  <c:v>1.3816751411137971E-10</c:v>
                </c:pt>
                <c:pt idx="6708">
                  <c:v>1.3813622991773038E-10</c:v>
                </c:pt>
                <c:pt idx="6709">
                  <c:v>1.3810495739380325E-10</c:v>
                </c:pt>
                <c:pt idx="6710">
                  <c:v>1.3807369653354541E-10</c:v>
                </c:pt>
                <c:pt idx="6711">
                  <c:v>1.3804244733090825E-10</c:v>
                </c:pt>
                <c:pt idx="6712">
                  <c:v>1.3801120977984659E-10</c:v>
                </c:pt>
                <c:pt idx="6713">
                  <c:v>1.3797998387431977E-10</c:v>
                </c:pt>
                <c:pt idx="6714">
                  <c:v>1.37948769608291E-10</c:v>
                </c:pt>
                <c:pt idx="6715">
                  <c:v>1.3791756697572747E-10</c:v>
                </c:pt>
                <c:pt idx="6716">
                  <c:v>1.378863759706003E-10</c:v>
                </c:pt>
                <c:pt idx="6717">
                  <c:v>1.378551965868848E-10</c:v>
                </c:pt>
                <c:pt idx="6718">
                  <c:v>1.3782402881855986E-10</c:v>
                </c:pt>
                <c:pt idx="6719">
                  <c:v>1.3779287265960905E-10</c:v>
                </c:pt>
                <c:pt idx="6720">
                  <c:v>1.3776172810401922E-10</c:v>
                </c:pt>
                <c:pt idx="6721">
                  <c:v>1.3773059514578147E-10</c:v>
                </c:pt>
                <c:pt idx="6722">
                  <c:v>1.376994737788912E-10</c:v>
                </c:pt>
                <c:pt idx="6723">
                  <c:v>1.3766836399734725E-10</c:v>
                </c:pt>
                <c:pt idx="6724">
                  <c:v>1.3763726579515274E-10</c:v>
                </c:pt>
                <c:pt idx="6725">
                  <c:v>1.3760617916631487E-10</c:v>
                </c:pt>
                <c:pt idx="6726">
                  <c:v>1.3757510410484436E-10</c:v>
                </c:pt>
                <c:pt idx="6727">
                  <c:v>1.3754404060475632E-10</c:v>
                </c:pt>
                <c:pt idx="6728">
                  <c:v>1.3751298866006965E-10</c:v>
                </c:pt>
                <c:pt idx="6729">
                  <c:v>1.3748194826480731E-10</c:v>
                </c:pt>
                <c:pt idx="6730">
                  <c:v>1.3745091941299608E-10</c:v>
                </c:pt>
                <c:pt idx="6731">
                  <c:v>1.3741990209866686E-10</c:v>
                </c:pt>
                <c:pt idx="6732">
                  <c:v>1.373888963158541E-10</c:v>
                </c:pt>
                <c:pt idx="6733">
                  <c:v>1.3735790205859672E-10</c:v>
                </c:pt>
                <c:pt idx="6734">
                  <c:v>1.373269193209372E-10</c:v>
                </c:pt>
                <c:pt idx="6735">
                  <c:v>1.3729594809692219E-10</c:v>
                </c:pt>
                <c:pt idx="6736">
                  <c:v>1.3726498838060235E-10</c:v>
                </c:pt>
                <c:pt idx="6737">
                  <c:v>1.3723404016603175E-10</c:v>
                </c:pt>
                <c:pt idx="6738">
                  <c:v>1.3720310344726896E-10</c:v>
                </c:pt>
                <c:pt idx="6739">
                  <c:v>1.3717217821837628E-10</c:v>
                </c:pt>
                <c:pt idx="6740">
                  <c:v>1.3714126447341993E-10</c:v>
                </c:pt>
                <c:pt idx="6741">
                  <c:v>1.3711036220646994E-10</c:v>
                </c:pt>
                <c:pt idx="6742">
                  <c:v>1.3707947141160031E-10</c:v>
                </c:pt>
                <c:pt idx="6743">
                  <c:v>1.3704859208288926E-10</c:v>
                </c:pt>
                <c:pt idx="6744">
                  <c:v>1.3701772421441836E-10</c:v>
                </c:pt>
                <c:pt idx="6745">
                  <c:v>1.3698686780027345E-10</c:v>
                </c:pt>
                <c:pt idx="6746">
                  <c:v>1.3695602283454444E-10</c:v>
                </c:pt>
                <c:pt idx="6747">
                  <c:v>1.3692518931132454E-10</c:v>
                </c:pt>
                <c:pt idx="6748">
                  <c:v>1.368943672247115E-10</c:v>
                </c:pt>
                <c:pt idx="6749">
                  <c:v>1.3686355656880658E-10</c:v>
                </c:pt>
                <c:pt idx="6750">
                  <c:v>1.3683275733771509E-10</c:v>
                </c:pt>
                <c:pt idx="6751">
                  <c:v>1.3680196952554605E-10</c:v>
                </c:pt>
                <c:pt idx="6752">
                  <c:v>1.3677119312641268E-10</c:v>
                </c:pt>
                <c:pt idx="6753">
                  <c:v>1.3674042813443176E-10</c:v>
                </c:pt>
                <c:pt idx="6754">
                  <c:v>1.3670967454372416E-10</c:v>
                </c:pt>
                <c:pt idx="6755">
                  <c:v>1.3667893234841451E-10</c:v>
                </c:pt>
                <c:pt idx="6756">
                  <c:v>1.3664820154263147E-10</c:v>
                </c:pt>
                <c:pt idx="6757">
                  <c:v>1.3661748212050726E-10</c:v>
                </c:pt>
                <c:pt idx="6758">
                  <c:v>1.3658677407617817E-10</c:v>
                </c:pt>
                <c:pt idx="6759">
                  <c:v>1.3655607740378449E-10</c:v>
                </c:pt>
                <c:pt idx="6760">
                  <c:v>1.365253920974701E-10</c:v>
                </c:pt>
                <c:pt idx="6761">
                  <c:v>1.3649471815138303E-10</c:v>
                </c:pt>
                <c:pt idx="6762">
                  <c:v>1.3646405555967486E-10</c:v>
                </c:pt>
                <c:pt idx="6763">
                  <c:v>1.3643340431650113E-10</c:v>
                </c:pt>
                <c:pt idx="6764">
                  <c:v>1.3640276441602117E-10</c:v>
                </c:pt>
                <c:pt idx="6765">
                  <c:v>1.3637213585239857E-10</c:v>
                </c:pt>
                <c:pt idx="6766">
                  <c:v>1.363415186198002E-10</c:v>
                </c:pt>
                <c:pt idx="6767">
                  <c:v>1.3631091271239672E-10</c:v>
                </c:pt>
                <c:pt idx="6768">
                  <c:v>1.3628031812436346E-10</c:v>
                </c:pt>
                <c:pt idx="6769">
                  <c:v>1.3624973484987874E-10</c:v>
                </c:pt>
                <c:pt idx="6770">
                  <c:v>1.3621916288312515E-10</c:v>
                </c:pt>
                <c:pt idx="6771">
                  <c:v>1.3618860221828844E-10</c:v>
                </c:pt>
                <c:pt idx="6772">
                  <c:v>1.3615805284955937E-10</c:v>
                </c:pt>
                <c:pt idx="6773">
                  <c:v>1.361275147711314E-10</c:v>
                </c:pt>
                <c:pt idx="6774">
                  <c:v>1.3609698797720256E-10</c:v>
                </c:pt>
                <c:pt idx="6775">
                  <c:v>1.3606647246197407E-10</c:v>
                </c:pt>
                <c:pt idx="6776">
                  <c:v>1.3603596821965161E-10</c:v>
                </c:pt>
                <c:pt idx="6777">
                  <c:v>1.3600547524444393E-10</c:v>
                </c:pt>
                <c:pt idx="6778">
                  <c:v>1.359749935305643E-10</c:v>
                </c:pt>
                <c:pt idx="6779">
                  <c:v>1.3594452307222942E-10</c:v>
                </c:pt>
                <c:pt idx="6780">
                  <c:v>1.3591406386365974E-10</c:v>
                </c:pt>
                <c:pt idx="6781">
                  <c:v>1.3588361589907969E-10</c:v>
                </c:pt>
                <c:pt idx="6782">
                  <c:v>1.3585317917271759E-10</c:v>
                </c:pt>
                <c:pt idx="6783">
                  <c:v>1.3582275367880515E-10</c:v>
                </c:pt>
                <c:pt idx="6784">
                  <c:v>1.3579233941157813E-10</c:v>
                </c:pt>
                <c:pt idx="6785">
                  <c:v>1.3576193636527609E-10</c:v>
                </c:pt>
                <c:pt idx="6786">
                  <c:v>1.3573154453414231E-10</c:v>
                </c:pt>
                <c:pt idx="6787">
                  <c:v>1.3570116391242391E-10</c:v>
                </c:pt>
                <c:pt idx="6788">
                  <c:v>1.3567079449437146E-10</c:v>
                </c:pt>
                <c:pt idx="6789">
                  <c:v>1.3564043627424008E-10</c:v>
                </c:pt>
                <c:pt idx="6790">
                  <c:v>1.356100892462876E-10</c:v>
                </c:pt>
                <c:pt idx="6791">
                  <c:v>1.3557975340477661E-10</c:v>
                </c:pt>
                <c:pt idx="6792">
                  <c:v>1.3554942874397275E-10</c:v>
                </c:pt>
                <c:pt idx="6793">
                  <c:v>1.3551911525814575E-10</c:v>
                </c:pt>
                <c:pt idx="6794">
                  <c:v>1.3548881294156907E-10</c:v>
                </c:pt>
                <c:pt idx="6795">
                  <c:v>1.3545852178851991E-10</c:v>
                </c:pt>
                <c:pt idx="6796">
                  <c:v>1.3542824179327929E-10</c:v>
                </c:pt>
                <c:pt idx="6797">
                  <c:v>1.3539797295013156E-10</c:v>
                </c:pt>
                <c:pt idx="6798">
                  <c:v>1.3536771525336547E-10</c:v>
                </c:pt>
                <c:pt idx="6799">
                  <c:v>1.3533746869727307E-10</c:v>
                </c:pt>
                <c:pt idx="6800">
                  <c:v>1.3530723327615024E-10</c:v>
                </c:pt>
                <c:pt idx="6801">
                  <c:v>1.3527700898429659E-10</c:v>
                </c:pt>
                <c:pt idx="6802">
                  <c:v>1.352467958160156E-10</c:v>
                </c:pt>
                <c:pt idx="6803">
                  <c:v>1.3521659376561427E-10</c:v>
                </c:pt>
                <c:pt idx="6804">
                  <c:v>1.3518640282740357E-10</c:v>
                </c:pt>
                <c:pt idx="6805">
                  <c:v>1.3515622299569781E-10</c:v>
                </c:pt>
                <c:pt idx="6806">
                  <c:v>1.3512605426481555E-10</c:v>
                </c:pt>
                <c:pt idx="6807">
                  <c:v>1.3509589662907868E-10</c:v>
                </c:pt>
                <c:pt idx="6808">
                  <c:v>1.3506575008281282E-10</c:v>
                </c:pt>
                <c:pt idx="6809">
                  <c:v>1.3503561462034733E-10</c:v>
                </c:pt>
                <c:pt idx="6810">
                  <c:v>1.3500549023601541E-10</c:v>
                </c:pt>
                <c:pt idx="6811">
                  <c:v>1.349753769241542E-10</c:v>
                </c:pt>
                <c:pt idx="6812">
                  <c:v>1.3494527467910366E-10</c:v>
                </c:pt>
                <c:pt idx="6813">
                  <c:v>1.3491518349520845E-10</c:v>
                </c:pt>
                <c:pt idx="6814">
                  <c:v>1.3488510336681646E-10</c:v>
                </c:pt>
                <c:pt idx="6815">
                  <c:v>1.3485503428827904E-10</c:v>
                </c:pt>
                <c:pt idx="6816">
                  <c:v>1.348249762539519E-10</c:v>
                </c:pt>
                <c:pt idx="6817">
                  <c:v>1.3479492925819375E-10</c:v>
                </c:pt>
                <c:pt idx="6818">
                  <c:v>1.3476489329536744E-10</c:v>
                </c:pt>
                <c:pt idx="6819">
                  <c:v>1.3473486835983921E-10</c:v>
                </c:pt>
                <c:pt idx="6820">
                  <c:v>1.3470485444597932E-10</c:v>
                </c:pt>
                <c:pt idx="6821">
                  <c:v>1.3467485154816119E-10</c:v>
                </c:pt>
                <c:pt idx="6822">
                  <c:v>1.3464485966076271E-10</c:v>
                </c:pt>
                <c:pt idx="6823">
                  <c:v>1.3461487877816432E-10</c:v>
                </c:pt>
                <c:pt idx="6824">
                  <c:v>1.3458490889475132E-10</c:v>
                </c:pt>
                <c:pt idx="6825">
                  <c:v>1.3455495000491194E-10</c:v>
                </c:pt>
                <c:pt idx="6826">
                  <c:v>1.3452500210303806E-10</c:v>
                </c:pt>
                <c:pt idx="6827">
                  <c:v>1.3449506518352562E-10</c:v>
                </c:pt>
                <c:pt idx="6828">
                  <c:v>1.3446513924077389E-10</c:v>
                </c:pt>
                <c:pt idx="6829">
                  <c:v>1.3443522426918601E-10</c:v>
                </c:pt>
                <c:pt idx="6830">
                  <c:v>1.3440532026316874E-10</c:v>
                </c:pt>
                <c:pt idx="6831">
                  <c:v>1.3437542721713213E-10</c:v>
                </c:pt>
                <c:pt idx="6832">
                  <c:v>1.3434554512549039E-10</c:v>
                </c:pt>
                <c:pt idx="6833">
                  <c:v>1.3431567398266114E-10</c:v>
                </c:pt>
                <c:pt idx="6834">
                  <c:v>1.3428581378306574E-10</c:v>
                </c:pt>
                <c:pt idx="6835">
                  <c:v>1.3425596452112873E-10</c:v>
                </c:pt>
                <c:pt idx="6836">
                  <c:v>1.3422612619127888E-10</c:v>
                </c:pt>
                <c:pt idx="6837">
                  <c:v>1.341962987879485E-10</c:v>
                </c:pt>
                <c:pt idx="6838">
                  <c:v>1.3416648230557307E-10</c:v>
                </c:pt>
                <c:pt idx="6839">
                  <c:v>1.3413667673859219E-10</c:v>
                </c:pt>
                <c:pt idx="6840">
                  <c:v>1.3410688208144884E-10</c:v>
                </c:pt>
                <c:pt idx="6841">
                  <c:v>1.3407709832858973E-10</c:v>
                </c:pt>
                <c:pt idx="6842">
                  <c:v>1.3404732547446503E-10</c:v>
                </c:pt>
                <c:pt idx="6843">
                  <c:v>1.3401756351352881E-10</c:v>
                </c:pt>
                <c:pt idx="6844">
                  <c:v>1.3398781244023832E-10</c:v>
                </c:pt>
                <c:pt idx="6845">
                  <c:v>1.3395807224905469E-10</c:v>
                </c:pt>
                <c:pt idx="6846">
                  <c:v>1.3392834293444289E-10</c:v>
                </c:pt>
                <c:pt idx="6847">
                  <c:v>1.33898624490871E-10</c:v>
                </c:pt>
                <c:pt idx="6848">
                  <c:v>1.3386891691281094E-10</c:v>
                </c:pt>
                <c:pt idx="6849">
                  <c:v>1.3383922019473836E-10</c:v>
                </c:pt>
                <c:pt idx="6850">
                  <c:v>1.3380953433113216E-10</c:v>
                </c:pt>
                <c:pt idx="6851">
                  <c:v>1.3377985931647515E-10</c:v>
                </c:pt>
                <c:pt idx="6852">
                  <c:v>1.3375019514525361E-10</c:v>
                </c:pt>
                <c:pt idx="6853">
                  <c:v>1.3372054181195718E-10</c:v>
                </c:pt>
                <c:pt idx="6854">
                  <c:v>1.3369089931107974E-10</c:v>
                </c:pt>
                <c:pt idx="6855">
                  <c:v>1.3366126763711784E-10</c:v>
                </c:pt>
                <c:pt idx="6856">
                  <c:v>1.3363164678457232E-10</c:v>
                </c:pt>
                <c:pt idx="6857">
                  <c:v>1.3360203674794746E-10</c:v>
                </c:pt>
                <c:pt idx="6858">
                  <c:v>1.3357243752175065E-10</c:v>
                </c:pt>
                <c:pt idx="6859">
                  <c:v>1.3354284910049331E-10</c:v>
                </c:pt>
                <c:pt idx="6860">
                  <c:v>1.335132714786906E-10</c:v>
                </c:pt>
                <c:pt idx="6861">
                  <c:v>1.3348370465086066E-10</c:v>
                </c:pt>
                <c:pt idx="6862">
                  <c:v>1.3345414861152553E-10</c:v>
                </c:pt>
                <c:pt idx="6863">
                  <c:v>1.3342460335521081E-10</c:v>
                </c:pt>
                <c:pt idx="6864">
                  <c:v>1.3339506887644555E-10</c:v>
                </c:pt>
                <c:pt idx="6865">
                  <c:v>1.3336554516976247E-10</c:v>
                </c:pt>
                <c:pt idx="6866">
                  <c:v>1.3333603222969775E-10</c:v>
                </c:pt>
                <c:pt idx="6867">
                  <c:v>1.3330653005079093E-10</c:v>
                </c:pt>
                <c:pt idx="6868">
                  <c:v>1.3327703862758559E-10</c:v>
                </c:pt>
                <c:pt idx="6869">
                  <c:v>1.3324755795462858E-10</c:v>
                </c:pt>
                <c:pt idx="6870">
                  <c:v>1.3321808802646995E-10</c:v>
                </c:pt>
                <c:pt idx="6871">
                  <c:v>1.3318862883766388E-10</c:v>
                </c:pt>
                <c:pt idx="6872">
                  <c:v>1.3315918038276757E-10</c:v>
                </c:pt>
                <c:pt idx="6873">
                  <c:v>1.3312974265634215E-10</c:v>
                </c:pt>
                <c:pt idx="6874">
                  <c:v>1.3310031565295204E-10</c:v>
                </c:pt>
                <c:pt idx="6875">
                  <c:v>1.3307089936716533E-10</c:v>
                </c:pt>
                <c:pt idx="6876">
                  <c:v>1.3304149379355331E-10</c:v>
                </c:pt>
                <c:pt idx="6877">
                  <c:v>1.3301209892669126E-10</c:v>
                </c:pt>
                <c:pt idx="6878">
                  <c:v>1.3298271476115771E-10</c:v>
                </c:pt>
                <c:pt idx="6879">
                  <c:v>1.3295334129153456E-10</c:v>
                </c:pt>
                <c:pt idx="6880">
                  <c:v>1.3292397851240755E-10</c:v>
                </c:pt>
                <c:pt idx="6881">
                  <c:v>1.3289462641836574E-10</c:v>
                </c:pt>
                <c:pt idx="6882">
                  <c:v>1.3286528500400163E-10</c:v>
                </c:pt>
                <c:pt idx="6883">
                  <c:v>1.3283595426391128E-10</c:v>
                </c:pt>
                <c:pt idx="6884">
                  <c:v>1.3280663419269445E-10</c:v>
                </c:pt>
                <c:pt idx="6885">
                  <c:v>1.3277732478495414E-10</c:v>
                </c:pt>
                <c:pt idx="6886">
                  <c:v>1.3274802603529685E-10</c:v>
                </c:pt>
                <c:pt idx="6887">
                  <c:v>1.3271873793833267E-10</c:v>
                </c:pt>
                <c:pt idx="6888">
                  <c:v>1.3268946048867531E-10</c:v>
                </c:pt>
                <c:pt idx="6889">
                  <c:v>1.3266019368094161E-10</c:v>
                </c:pt>
                <c:pt idx="6890">
                  <c:v>1.3263093750975202E-10</c:v>
                </c:pt>
                <c:pt idx="6891">
                  <c:v>1.3260169196973075E-10</c:v>
                </c:pt>
                <c:pt idx="6892">
                  <c:v>1.3257245705550519E-10</c:v>
                </c:pt>
                <c:pt idx="6893">
                  <c:v>1.3254323276170616E-10</c:v>
                </c:pt>
                <c:pt idx="6894">
                  <c:v>1.3251401908296814E-10</c:v>
                </c:pt>
                <c:pt idx="6895">
                  <c:v>1.3248481601392921E-10</c:v>
                </c:pt>
                <c:pt idx="6896">
                  <c:v>1.3245562354923052E-10</c:v>
                </c:pt>
                <c:pt idx="6897">
                  <c:v>1.3242644168351675E-10</c:v>
                </c:pt>
                <c:pt idx="6898">
                  <c:v>1.3239727041143647E-10</c:v>
                </c:pt>
                <c:pt idx="6899">
                  <c:v>1.3236810972764105E-10</c:v>
                </c:pt>
                <c:pt idx="6900">
                  <c:v>1.3233895962678601E-10</c:v>
                </c:pt>
                <c:pt idx="6901">
                  <c:v>1.323098201035298E-10</c:v>
                </c:pt>
                <c:pt idx="6902">
                  <c:v>1.3228069115253446E-10</c:v>
                </c:pt>
                <c:pt idx="6903">
                  <c:v>1.3225157276846577E-10</c:v>
                </c:pt>
                <c:pt idx="6904">
                  <c:v>1.3222246494599232E-10</c:v>
                </c:pt>
                <c:pt idx="6905">
                  <c:v>1.3219336767978677E-10</c:v>
                </c:pt>
                <c:pt idx="6906">
                  <c:v>1.3216428096452493E-10</c:v>
                </c:pt>
                <c:pt idx="6907">
                  <c:v>1.3213520479488598E-10</c:v>
                </c:pt>
                <c:pt idx="6908">
                  <c:v>1.3210613916555267E-10</c:v>
                </c:pt>
                <c:pt idx="6909">
                  <c:v>1.320770840712112E-10</c:v>
                </c:pt>
                <c:pt idx="6910">
                  <c:v>1.320480395065512E-10</c:v>
                </c:pt>
                <c:pt idx="6911">
                  <c:v>1.3201900546626541E-10</c:v>
                </c:pt>
                <c:pt idx="6912">
                  <c:v>1.3198998194505052E-10</c:v>
                </c:pt>
                <c:pt idx="6913">
                  <c:v>1.3196096893760627E-10</c:v>
                </c:pt>
                <c:pt idx="6914">
                  <c:v>1.319319664386358E-10</c:v>
                </c:pt>
                <c:pt idx="6915">
                  <c:v>1.319029744428458E-10</c:v>
                </c:pt>
                <c:pt idx="6916">
                  <c:v>1.3187399294494646E-10</c:v>
                </c:pt>
                <c:pt idx="6917">
                  <c:v>1.3184502193965115E-10</c:v>
                </c:pt>
                <c:pt idx="6918">
                  <c:v>1.3181606142167694E-10</c:v>
                </c:pt>
                <c:pt idx="6919">
                  <c:v>1.317871113857439E-10</c:v>
                </c:pt>
                <c:pt idx="6920">
                  <c:v>1.3175817182657579E-10</c:v>
                </c:pt>
                <c:pt idx="6921">
                  <c:v>1.317292427388998E-10</c:v>
                </c:pt>
                <c:pt idx="6922">
                  <c:v>1.3170032411744618E-10</c:v>
                </c:pt>
                <c:pt idx="6923">
                  <c:v>1.3167141595694906E-10</c:v>
                </c:pt>
                <c:pt idx="6924">
                  <c:v>1.316425182521456E-10</c:v>
                </c:pt>
                <c:pt idx="6925">
                  <c:v>1.3161363099777647E-10</c:v>
                </c:pt>
                <c:pt idx="6926">
                  <c:v>1.3158475418858559E-10</c:v>
                </c:pt>
                <c:pt idx="6927">
                  <c:v>1.3155588781932068E-10</c:v>
                </c:pt>
                <c:pt idx="6928">
                  <c:v>1.3152703188473228E-10</c:v>
                </c:pt>
                <c:pt idx="6929">
                  <c:v>1.3149818637957458E-10</c:v>
                </c:pt>
                <c:pt idx="6930">
                  <c:v>1.3146935129860505E-10</c:v>
                </c:pt>
                <c:pt idx="6931">
                  <c:v>1.3144052663658478E-10</c:v>
                </c:pt>
                <c:pt idx="6932">
                  <c:v>1.3141171238827806E-10</c:v>
                </c:pt>
                <c:pt idx="6933">
                  <c:v>1.3138290854845243E-10</c:v>
                </c:pt>
                <c:pt idx="6934">
                  <c:v>1.3135411511187899E-10</c:v>
                </c:pt>
                <c:pt idx="6935">
                  <c:v>1.3132533207333214E-10</c:v>
                </c:pt>
                <c:pt idx="6936">
                  <c:v>1.3129655942758955E-10</c:v>
                </c:pt>
                <c:pt idx="6937">
                  <c:v>1.3126779716943217E-10</c:v>
                </c:pt>
                <c:pt idx="6938">
                  <c:v>1.3123904529364479E-10</c:v>
                </c:pt>
                <c:pt idx="6939">
                  <c:v>1.3121030379501485E-10</c:v>
                </c:pt>
                <c:pt idx="6940">
                  <c:v>1.3118157266833366E-10</c:v>
                </c:pt>
                <c:pt idx="6941">
                  <c:v>1.3115285190839587E-10</c:v>
                </c:pt>
                <c:pt idx="6942">
                  <c:v>1.3112414150999894E-10</c:v>
                </c:pt>
                <c:pt idx="6943">
                  <c:v>1.3109544146794418E-10</c:v>
                </c:pt>
                <c:pt idx="6944">
                  <c:v>1.3106675177703619E-10</c:v>
                </c:pt>
                <c:pt idx="6945">
                  <c:v>1.3103807243208262E-10</c:v>
                </c:pt>
                <c:pt idx="6946">
                  <c:v>1.3100940342789499E-10</c:v>
                </c:pt>
                <c:pt idx="6947">
                  <c:v>1.3098074475928742E-10</c:v>
                </c:pt>
                <c:pt idx="6948">
                  <c:v>1.3095209642107799E-10</c:v>
                </c:pt>
                <c:pt idx="6949">
                  <c:v>1.3092345840808769E-10</c:v>
                </c:pt>
                <c:pt idx="6950">
                  <c:v>1.308948307151411E-10</c:v>
                </c:pt>
                <c:pt idx="6951">
                  <c:v>1.3086621333706583E-10</c:v>
                </c:pt>
                <c:pt idx="6952">
                  <c:v>1.3083760626869324E-10</c:v>
                </c:pt>
                <c:pt idx="6953">
                  <c:v>1.3080900950485751E-10</c:v>
                </c:pt>
                <c:pt idx="6954">
                  <c:v>1.3078042304039656E-10</c:v>
                </c:pt>
                <c:pt idx="6955">
                  <c:v>1.3075184687015123E-10</c:v>
                </c:pt>
                <c:pt idx="6956">
                  <c:v>1.3072328098896602E-10</c:v>
                </c:pt>
                <c:pt idx="6957">
                  <c:v>1.3069472539168868E-10</c:v>
                </c:pt>
                <c:pt idx="6958">
                  <c:v>1.3066618007316983E-10</c:v>
                </c:pt>
                <c:pt idx="6959">
                  <c:v>1.3063764502826386E-10</c:v>
                </c:pt>
                <c:pt idx="6960">
                  <c:v>1.3060912025182848E-10</c:v>
                </c:pt>
                <c:pt idx="6961">
                  <c:v>1.3058060573872438E-10</c:v>
                </c:pt>
                <c:pt idx="6962">
                  <c:v>1.3055210148381569E-10</c:v>
                </c:pt>
                <c:pt idx="6963">
                  <c:v>1.3052360748196971E-10</c:v>
                </c:pt>
                <c:pt idx="6964">
                  <c:v>1.3049512372805741E-10</c:v>
                </c:pt>
                <c:pt idx="6965">
                  <c:v>1.3046665021695255E-10</c:v>
                </c:pt>
                <c:pt idx="6966">
                  <c:v>1.3043818694353242E-10</c:v>
                </c:pt>
                <c:pt idx="6967">
                  <c:v>1.3040973390267761E-10</c:v>
                </c:pt>
                <c:pt idx="6968">
                  <c:v>1.3038129108927199E-10</c:v>
                </c:pt>
                <c:pt idx="6969">
                  <c:v>1.3035285849820254E-10</c:v>
                </c:pt>
                <c:pt idx="6970">
                  <c:v>1.303244361243596E-10</c:v>
                </c:pt>
                <c:pt idx="6971">
                  <c:v>1.3029602396263691E-10</c:v>
                </c:pt>
                <c:pt idx="6972">
                  <c:v>1.3026762200793118E-10</c:v>
                </c:pt>
                <c:pt idx="6973">
                  <c:v>1.3023923025514284E-10</c:v>
                </c:pt>
                <c:pt idx="6974">
                  <c:v>1.3021084869917494E-10</c:v>
                </c:pt>
                <c:pt idx="6975">
                  <c:v>1.3018247733493433E-10</c:v>
                </c:pt>
                <c:pt idx="6976">
                  <c:v>1.3015411615733103E-10</c:v>
                </c:pt>
                <c:pt idx="6977">
                  <c:v>1.3012576516127814E-10</c:v>
                </c:pt>
                <c:pt idx="6978">
                  <c:v>1.3009742434169203E-10</c:v>
                </c:pt>
                <c:pt idx="6979">
                  <c:v>1.3006909369349239E-10</c:v>
                </c:pt>
                <c:pt idx="6980">
                  <c:v>1.3004077321160221E-10</c:v>
                </c:pt>
                <c:pt idx="6981">
                  <c:v>1.3001246289094759E-10</c:v>
                </c:pt>
                <c:pt idx="6982">
                  <c:v>1.2998416272645787E-10</c:v>
                </c:pt>
                <c:pt idx="6983">
                  <c:v>1.299558727130658E-10</c:v>
                </c:pt>
                <c:pt idx="6984">
                  <c:v>1.2992759284570699E-10</c:v>
                </c:pt>
                <c:pt idx="6985">
                  <c:v>1.29899323119321E-10</c:v>
                </c:pt>
                <c:pt idx="6986">
                  <c:v>1.2987106352884979E-10</c:v>
                </c:pt>
                <c:pt idx="6987">
                  <c:v>1.2984281406923894E-10</c:v>
                </c:pt>
                <c:pt idx="6988">
                  <c:v>1.2981457473543745E-10</c:v>
                </c:pt>
                <c:pt idx="6989">
                  <c:v>1.2978634552239713E-10</c:v>
                </c:pt>
                <c:pt idx="6990">
                  <c:v>1.2975812642507335E-10</c:v>
                </c:pt>
                <c:pt idx="6991">
                  <c:v>1.2972991743842428E-10</c:v>
                </c:pt>
                <c:pt idx="6992">
                  <c:v>1.2970171855741191E-10</c:v>
                </c:pt>
                <c:pt idx="6993">
                  <c:v>1.2967352977700106E-10</c:v>
                </c:pt>
                <c:pt idx="6994">
                  <c:v>1.2964535109215942E-10</c:v>
                </c:pt>
                <c:pt idx="6995">
                  <c:v>1.2961718249785866E-10</c:v>
                </c:pt>
                <c:pt idx="6996">
                  <c:v>1.2958902398907325E-10</c:v>
                </c:pt>
                <c:pt idx="6997">
                  <c:v>1.2956087556078077E-10</c:v>
                </c:pt>
                <c:pt idx="6998">
                  <c:v>1.2953273720796211E-10</c:v>
                </c:pt>
                <c:pt idx="6999">
                  <c:v>1.2950460892560132E-10</c:v>
                </c:pt>
                <c:pt idx="7000">
                  <c:v>1.2947649070868583E-10</c:v>
                </c:pt>
                <c:pt idx="7001">
                  <c:v>1.2944838255220599E-10</c:v>
                </c:pt>
                <c:pt idx="7002">
                  <c:v>1.2942028445115551E-10</c:v>
                </c:pt>
                <c:pt idx="7003">
                  <c:v>1.2939219640053122E-10</c:v>
                </c:pt>
                <c:pt idx="7004">
                  <c:v>1.293641183953331E-10</c:v>
                </c:pt>
                <c:pt idx="7005">
                  <c:v>1.2933605043056457E-10</c:v>
                </c:pt>
                <c:pt idx="7006">
                  <c:v>1.2930799250123169E-10</c:v>
                </c:pt>
                <c:pt idx="7007">
                  <c:v>1.2927994460234443E-10</c:v>
                </c:pt>
                <c:pt idx="7008">
                  <c:v>1.2925190672891525E-10</c:v>
                </c:pt>
                <c:pt idx="7009">
                  <c:v>1.292238788759601E-10</c:v>
                </c:pt>
                <c:pt idx="7010">
                  <c:v>1.2919586103849813E-10</c:v>
                </c:pt>
                <c:pt idx="7011">
                  <c:v>1.2916785321155173E-10</c:v>
                </c:pt>
                <c:pt idx="7012">
                  <c:v>1.291398553901462E-10</c:v>
                </c:pt>
                <c:pt idx="7013">
                  <c:v>1.2911186756930988E-10</c:v>
                </c:pt>
                <c:pt idx="7014">
                  <c:v>1.2908388974407496E-10</c:v>
                </c:pt>
                <c:pt idx="7015">
                  <c:v>1.290559219094762E-10</c:v>
                </c:pt>
                <c:pt idx="7016">
                  <c:v>1.2902796406055141E-10</c:v>
                </c:pt>
                <c:pt idx="7017">
                  <c:v>1.2900001619234201E-10</c:v>
                </c:pt>
                <c:pt idx="7018">
                  <c:v>1.2897207829989236E-10</c:v>
                </c:pt>
                <c:pt idx="7019">
                  <c:v>1.289441503782501E-10</c:v>
                </c:pt>
                <c:pt idx="7020">
                  <c:v>1.2891623242246559E-10</c:v>
                </c:pt>
                <c:pt idx="7021">
                  <c:v>1.2888832442759287E-10</c:v>
                </c:pt>
                <c:pt idx="7022">
                  <c:v>1.2886042638868879E-10</c:v>
                </c:pt>
                <c:pt idx="7023">
                  <c:v>1.2883253830081337E-10</c:v>
                </c:pt>
                <c:pt idx="7024">
                  <c:v>1.288046601590298E-10</c:v>
                </c:pt>
                <c:pt idx="7025">
                  <c:v>1.2877679195840466E-10</c:v>
                </c:pt>
                <c:pt idx="7026">
                  <c:v>1.2874893369400732E-10</c:v>
                </c:pt>
                <c:pt idx="7027">
                  <c:v>1.2872108536091022E-10</c:v>
                </c:pt>
                <c:pt idx="7028">
                  <c:v>1.2869324695418933E-10</c:v>
                </c:pt>
                <c:pt idx="7029">
                  <c:v>1.286654184689234E-10</c:v>
                </c:pt>
                <c:pt idx="7030">
                  <c:v>1.2863759990019429E-10</c:v>
                </c:pt>
                <c:pt idx="7031">
                  <c:v>1.2860979124308718E-10</c:v>
                </c:pt>
                <c:pt idx="7032">
                  <c:v>1.2858199249269043E-10</c:v>
                </c:pt>
                <c:pt idx="7033">
                  <c:v>1.2855420364409508E-10</c:v>
                </c:pt>
                <c:pt idx="7034">
                  <c:v>1.2852642469239605E-10</c:v>
                </c:pt>
                <c:pt idx="7035">
                  <c:v>1.2849865563269034E-10</c:v>
                </c:pt>
                <c:pt idx="7036">
                  <c:v>1.2847089646007878E-10</c:v>
                </c:pt>
                <c:pt idx="7037">
                  <c:v>1.2844314716966548E-10</c:v>
                </c:pt>
                <c:pt idx="7038">
                  <c:v>1.2841540775655676E-10</c:v>
                </c:pt>
                <c:pt idx="7039">
                  <c:v>1.2838767821586299E-10</c:v>
                </c:pt>
                <c:pt idx="7040">
                  <c:v>1.2835995854269686E-10</c:v>
                </c:pt>
                <c:pt idx="7041">
                  <c:v>1.2833224873217488E-10</c:v>
                </c:pt>
                <c:pt idx="7042">
                  <c:v>1.2830454877941621E-10</c:v>
                </c:pt>
                <c:pt idx="7043">
                  <c:v>1.2827685867954309E-10</c:v>
                </c:pt>
                <c:pt idx="7044">
                  <c:v>1.2824917842768094E-10</c:v>
                </c:pt>
                <c:pt idx="7045">
                  <c:v>1.2822150801895843E-10</c:v>
                </c:pt>
                <c:pt idx="7046">
                  <c:v>1.2819384744850692E-10</c:v>
                </c:pt>
                <c:pt idx="7047">
                  <c:v>1.2816619671146129E-10</c:v>
                </c:pt>
                <c:pt idx="7048">
                  <c:v>1.2813855580295912E-10</c:v>
                </c:pt>
                <c:pt idx="7049">
                  <c:v>1.2811092471814128E-10</c:v>
                </c:pt>
                <c:pt idx="7050">
                  <c:v>1.2808330345215169E-10</c:v>
                </c:pt>
                <c:pt idx="7051">
                  <c:v>1.2805569200013748E-10</c:v>
                </c:pt>
                <c:pt idx="7052">
                  <c:v>1.2802809035724839E-10</c:v>
                </c:pt>
                <c:pt idx="7053">
                  <c:v>1.2800049851863784E-10</c:v>
                </c:pt>
                <c:pt idx="7054">
                  <c:v>1.2797291647946178E-10</c:v>
                </c:pt>
                <c:pt idx="7055">
                  <c:v>1.2794534423487957E-10</c:v>
                </c:pt>
                <c:pt idx="7056">
                  <c:v>1.2791778178005343E-10</c:v>
                </c:pt>
                <c:pt idx="7057">
                  <c:v>1.2789022911014864E-10</c:v>
                </c:pt>
                <c:pt idx="7058">
                  <c:v>1.2786268622033375E-10</c:v>
                </c:pt>
                <c:pt idx="7059">
                  <c:v>1.278351531057802E-10</c:v>
                </c:pt>
                <c:pt idx="7060">
                  <c:v>1.2780762976166234E-10</c:v>
                </c:pt>
                <c:pt idx="7061">
                  <c:v>1.2778011618315791E-10</c:v>
                </c:pt>
                <c:pt idx="7062">
                  <c:v>1.2775261236544747E-10</c:v>
                </c:pt>
                <c:pt idx="7063">
                  <c:v>1.277251183037145E-10</c:v>
                </c:pt>
                <c:pt idx="7064">
                  <c:v>1.2769763399314583E-10</c:v>
                </c:pt>
                <c:pt idx="7065">
                  <c:v>1.276701594289312E-10</c:v>
                </c:pt>
                <c:pt idx="7066">
                  <c:v>1.2764269460626334E-10</c:v>
                </c:pt>
                <c:pt idx="7067">
                  <c:v>1.2761523952033803E-10</c:v>
                </c:pt>
                <c:pt idx="7068">
                  <c:v>1.2758779416635406E-10</c:v>
                </c:pt>
                <c:pt idx="7069">
                  <c:v>1.2756035853951331E-10</c:v>
                </c:pt>
                <c:pt idx="7070">
                  <c:v>1.275329326350207E-10</c:v>
                </c:pt>
                <c:pt idx="7071">
                  <c:v>1.2750551644808405E-10</c:v>
                </c:pt>
                <c:pt idx="7072">
                  <c:v>1.274781099739142E-10</c:v>
                </c:pt>
                <c:pt idx="7073">
                  <c:v>1.2745071320772545E-10</c:v>
                </c:pt>
                <c:pt idx="7074">
                  <c:v>1.2742332614473428E-10</c:v>
                </c:pt>
                <c:pt idx="7075">
                  <c:v>1.2739594878016104E-10</c:v>
                </c:pt>
                <c:pt idx="7076">
                  <c:v>1.273685811092286E-10</c:v>
                </c:pt>
                <c:pt idx="7077">
                  <c:v>1.2734122312716287E-10</c:v>
                </c:pt>
                <c:pt idx="7078">
                  <c:v>1.2731387482919293E-10</c:v>
                </c:pt>
                <c:pt idx="7079">
                  <c:v>1.2728653621055091E-10</c:v>
                </c:pt>
                <c:pt idx="7080">
                  <c:v>1.2725920726647168E-10</c:v>
                </c:pt>
                <c:pt idx="7081">
                  <c:v>1.2723188799219316E-10</c:v>
                </c:pt>
                <c:pt idx="7082">
                  <c:v>1.2720457838295663E-10</c:v>
                </c:pt>
                <c:pt idx="7083">
                  <c:v>1.2717727843400578E-10</c:v>
                </c:pt>
                <c:pt idx="7084">
                  <c:v>1.2714998814058786E-10</c:v>
                </c:pt>
                <c:pt idx="7085">
                  <c:v>1.2712270749795289E-10</c:v>
                </c:pt>
                <c:pt idx="7086">
                  <c:v>1.2709543650135379E-10</c:v>
                </c:pt>
                <c:pt idx="7087">
                  <c:v>1.2706817514604649E-10</c:v>
                </c:pt>
                <c:pt idx="7088">
                  <c:v>1.2704092342728982E-10</c:v>
                </c:pt>
                <c:pt idx="7089">
                  <c:v>1.2701368134034624E-10</c:v>
                </c:pt>
                <c:pt idx="7090">
                  <c:v>1.2698644888048003E-10</c:v>
                </c:pt>
                <c:pt idx="7091">
                  <c:v>1.2695922604295952E-10</c:v>
                </c:pt>
                <c:pt idx="7092">
                  <c:v>1.2693201282305528E-10</c:v>
                </c:pt>
                <c:pt idx="7093">
                  <c:v>1.2690480921604146E-10</c:v>
                </c:pt>
                <c:pt idx="7094">
                  <c:v>1.2687761521719471E-10</c:v>
                </c:pt>
                <c:pt idx="7095">
                  <c:v>1.268504308217948E-10</c:v>
                </c:pt>
                <c:pt idx="7096">
                  <c:v>1.2682325602512476E-10</c:v>
                </c:pt>
                <c:pt idx="7097">
                  <c:v>1.2679609082247005E-10</c:v>
                </c:pt>
                <c:pt idx="7098">
                  <c:v>1.2676893520911933E-10</c:v>
                </c:pt>
                <c:pt idx="7099">
                  <c:v>1.2674178918036434E-10</c:v>
                </c:pt>
                <c:pt idx="7100">
                  <c:v>1.2671465273149961E-10</c:v>
                </c:pt>
                <c:pt idx="7101">
                  <c:v>1.2668752585782286E-10</c:v>
                </c:pt>
                <c:pt idx="7102">
                  <c:v>1.2666040855463459E-10</c:v>
                </c:pt>
                <c:pt idx="7103">
                  <c:v>1.2663330081723808E-10</c:v>
                </c:pt>
                <c:pt idx="7104">
                  <c:v>1.2660620264093982E-10</c:v>
                </c:pt>
                <c:pt idx="7105">
                  <c:v>1.2657911402104938E-10</c:v>
                </c:pt>
                <c:pt idx="7106">
                  <c:v>1.2655203495287868E-10</c:v>
                </c:pt>
                <c:pt idx="7107">
                  <c:v>1.2652496543174316E-10</c:v>
                </c:pt>
                <c:pt idx="7108">
                  <c:v>1.2649790545296118E-10</c:v>
                </c:pt>
                <c:pt idx="7109">
                  <c:v>1.2647085501185343E-10</c:v>
                </c:pt>
                <c:pt idx="7110">
                  <c:v>1.2644381410374447E-10</c:v>
                </c:pt>
                <c:pt idx="7111">
                  <c:v>1.2641678272396091E-10</c:v>
                </c:pt>
                <c:pt idx="7112">
                  <c:v>1.2638976086783293E-10</c:v>
                </c:pt>
                <c:pt idx="7113">
                  <c:v>1.2636274853069313E-10</c:v>
                </c:pt>
                <c:pt idx="7114">
                  <c:v>1.2633574570787751E-10</c:v>
                </c:pt>
                <c:pt idx="7115">
                  <c:v>1.2630875239472465E-10</c:v>
                </c:pt>
                <c:pt idx="7116">
                  <c:v>1.262817685865762E-10</c:v>
                </c:pt>
                <c:pt idx="7117">
                  <c:v>1.2625479427877669E-10</c:v>
                </c:pt>
                <c:pt idx="7118">
                  <c:v>1.2622782946667369E-10</c:v>
                </c:pt>
                <c:pt idx="7119">
                  <c:v>1.2620087414561725E-10</c:v>
                </c:pt>
                <c:pt idx="7120">
                  <c:v>1.2617392831096121E-10</c:v>
                </c:pt>
                <c:pt idx="7121">
                  <c:v>1.2614699195806119E-10</c:v>
                </c:pt>
                <c:pt idx="7122">
                  <c:v>1.2612006508227671E-10</c:v>
                </c:pt>
                <c:pt idx="7123">
                  <c:v>1.2609314767896951E-10</c:v>
                </c:pt>
                <c:pt idx="7124">
                  <c:v>1.2606623974350464E-10</c:v>
                </c:pt>
                <c:pt idx="7125">
                  <c:v>1.2603934127124998E-10</c:v>
                </c:pt>
                <c:pt idx="7126">
                  <c:v>1.2601245225757606E-10</c:v>
                </c:pt>
                <c:pt idx="7127">
                  <c:v>1.2598557269785676E-10</c:v>
                </c:pt>
                <c:pt idx="7128">
                  <c:v>1.2595870258746823E-10</c:v>
                </c:pt>
                <c:pt idx="7129">
                  <c:v>1.2593184192179032E-10</c:v>
                </c:pt>
                <c:pt idx="7130">
                  <c:v>1.2590499069620501E-10</c:v>
                </c:pt>
                <c:pt idx="7131">
                  <c:v>1.2587814890609757E-10</c:v>
                </c:pt>
                <c:pt idx="7132">
                  <c:v>1.25851316546856E-10</c:v>
                </c:pt>
                <c:pt idx="7133">
                  <c:v>1.2582449361387132E-10</c:v>
                </c:pt>
                <c:pt idx="7134">
                  <c:v>1.2579768010253739E-10</c:v>
                </c:pt>
                <c:pt idx="7135">
                  <c:v>1.2577087600825096E-10</c:v>
                </c:pt>
                <c:pt idx="7136">
                  <c:v>1.2574408132641154E-10</c:v>
                </c:pt>
                <c:pt idx="7137">
                  <c:v>1.2571729605242153E-10</c:v>
                </c:pt>
                <c:pt idx="7138">
                  <c:v>1.256905201816865E-10</c:v>
                </c:pt>
                <c:pt idx="7139">
                  <c:v>1.2566375370961444E-10</c:v>
                </c:pt>
                <c:pt idx="7140">
                  <c:v>1.2563699663161652E-10</c:v>
                </c:pt>
                <c:pt idx="7141">
                  <c:v>1.2561024894310685E-10</c:v>
                </c:pt>
                <c:pt idx="7142">
                  <c:v>1.255835106395019E-10</c:v>
                </c:pt>
                <c:pt idx="7143">
                  <c:v>1.2555678171622178E-10</c:v>
                </c:pt>
                <c:pt idx="7144">
                  <c:v>1.255300621686886E-10</c:v>
                </c:pt>
                <c:pt idx="7145">
                  <c:v>1.2550335199232793E-10</c:v>
                </c:pt>
                <c:pt idx="7146">
                  <c:v>1.2547665118256812E-10</c:v>
                </c:pt>
                <c:pt idx="7147">
                  <c:v>1.2544995973484022E-10</c:v>
                </c:pt>
                <c:pt idx="7148">
                  <c:v>1.2542327764457808E-10</c:v>
                </c:pt>
                <c:pt idx="7149">
                  <c:v>1.2539660490721848E-10</c:v>
                </c:pt>
                <c:pt idx="7150">
                  <c:v>1.2536994151820127E-10</c:v>
                </c:pt>
                <c:pt idx="7151">
                  <c:v>1.2534328747296881E-10</c:v>
                </c:pt>
                <c:pt idx="7152">
                  <c:v>1.2531664276696657E-10</c:v>
                </c:pt>
                <c:pt idx="7153">
                  <c:v>1.2529000739564255E-10</c:v>
                </c:pt>
                <c:pt idx="7154">
                  <c:v>1.2526338135444797E-10</c:v>
                </c:pt>
                <c:pt idx="7155">
                  <c:v>1.2523676463883646E-10</c:v>
                </c:pt>
                <c:pt idx="7156">
                  <c:v>1.2521015724426486E-10</c:v>
                </c:pt>
                <c:pt idx="7157">
                  <c:v>1.251835591661927E-10</c:v>
                </c:pt>
                <c:pt idx="7158">
                  <c:v>1.2515697040008222E-10</c:v>
                </c:pt>
                <c:pt idx="7159">
                  <c:v>1.2513039094139871E-10</c:v>
                </c:pt>
                <c:pt idx="7160">
                  <c:v>1.251038207856101E-10</c:v>
                </c:pt>
                <c:pt idx="7161">
                  <c:v>1.250772599281873E-10</c:v>
                </c:pt>
                <c:pt idx="7162">
                  <c:v>1.2505070836460386E-10</c:v>
                </c:pt>
                <c:pt idx="7163">
                  <c:v>1.2502416609033628E-10</c:v>
                </c:pt>
                <c:pt idx="7164">
                  <c:v>1.24997633100864E-10</c:v>
                </c:pt>
                <c:pt idx="7165">
                  <c:v>1.2497110939166885E-10</c:v>
                </c:pt>
                <c:pt idx="7166">
                  <c:v>1.2494459495823602E-10</c:v>
                </c:pt>
                <c:pt idx="7167">
                  <c:v>1.2491808979605308E-10</c:v>
                </c:pt>
                <c:pt idx="7168">
                  <c:v>1.2489159390061047E-10</c:v>
                </c:pt>
                <c:pt idx="7169">
                  <c:v>1.2486510726740172E-10</c:v>
                </c:pt>
                <c:pt idx="7170">
                  <c:v>1.2483862989192283E-10</c:v>
                </c:pt>
                <c:pt idx="7171">
                  <c:v>1.2481216176967298E-10</c:v>
                </c:pt>
                <c:pt idx="7172">
                  <c:v>1.2478570289615368E-10</c:v>
                </c:pt>
                <c:pt idx="7173">
                  <c:v>1.2475925326686953E-10</c:v>
                </c:pt>
                <c:pt idx="7174">
                  <c:v>1.2473281287732778E-10</c:v>
                </c:pt>
                <c:pt idx="7175">
                  <c:v>1.2470638172303875E-10</c:v>
                </c:pt>
                <c:pt idx="7176">
                  <c:v>1.2467995979951536E-10</c:v>
                </c:pt>
                <c:pt idx="7177">
                  <c:v>1.2465354710227322E-10</c:v>
                </c:pt>
                <c:pt idx="7178">
                  <c:v>1.2462714362683093E-10</c:v>
                </c:pt>
                <c:pt idx="7179">
                  <c:v>1.2460074936870958E-10</c:v>
                </c:pt>
                <c:pt idx="7180">
                  <c:v>1.2457436432343354E-10</c:v>
                </c:pt>
                <c:pt idx="7181">
                  <c:v>1.2454798848652934E-10</c:v>
                </c:pt>
                <c:pt idx="7182">
                  <c:v>1.2452162185352675E-10</c:v>
                </c:pt>
                <c:pt idx="7183">
                  <c:v>1.244952644199584E-10</c:v>
                </c:pt>
                <c:pt idx="7184">
                  <c:v>1.2446891618135907E-10</c:v>
                </c:pt>
                <c:pt idx="7185">
                  <c:v>1.2444257713326704E-10</c:v>
                </c:pt>
                <c:pt idx="7186">
                  <c:v>1.2441624727122278E-10</c:v>
                </c:pt>
                <c:pt idx="7187">
                  <c:v>1.2438992659077006E-10</c:v>
                </c:pt>
                <c:pt idx="7188">
                  <c:v>1.2436361508745499E-10</c:v>
                </c:pt>
                <c:pt idx="7189">
                  <c:v>1.243373127568265E-10</c:v>
                </c:pt>
                <c:pt idx="7190">
                  <c:v>1.2431101959443653E-10</c:v>
                </c:pt>
                <c:pt idx="7191">
                  <c:v>1.2428473559583953E-10</c:v>
                </c:pt>
                <c:pt idx="7192">
                  <c:v>1.2425846075659275E-10</c:v>
                </c:pt>
                <c:pt idx="7193">
                  <c:v>1.242321950722565E-10</c:v>
                </c:pt>
                <c:pt idx="7194">
                  <c:v>1.242059385383934E-10</c:v>
                </c:pt>
                <c:pt idx="7195">
                  <c:v>1.2417969115056914E-10</c:v>
                </c:pt>
                <c:pt idx="7196">
                  <c:v>1.2415345290435189E-10</c:v>
                </c:pt>
                <c:pt idx="7197">
                  <c:v>1.241272237953127E-10</c:v>
                </c:pt>
                <c:pt idx="7198">
                  <c:v>1.2410100381902547E-10</c:v>
                </c:pt>
                <c:pt idx="7199">
                  <c:v>1.2407479297106686E-10</c:v>
                </c:pt>
                <c:pt idx="7200">
                  <c:v>1.2404859124701593E-10</c:v>
                </c:pt>
                <c:pt idx="7201">
                  <c:v>1.24022398642455E-10</c:v>
                </c:pt>
                <c:pt idx="7202">
                  <c:v>1.239962151529685E-10</c:v>
                </c:pt>
                <c:pt idx="7203">
                  <c:v>1.2397004077414413E-10</c:v>
                </c:pt>
                <c:pt idx="7204">
                  <c:v>1.2394387550157224E-10</c:v>
                </c:pt>
                <c:pt idx="7205">
                  <c:v>1.2391771933084555E-10</c:v>
                </c:pt>
                <c:pt idx="7206">
                  <c:v>1.2389157225755982E-10</c:v>
                </c:pt>
                <c:pt idx="7207">
                  <c:v>1.2386543427731372E-10</c:v>
                </c:pt>
                <c:pt idx="7208">
                  <c:v>1.2383930538570795E-10</c:v>
                </c:pt>
                <c:pt idx="7209">
                  <c:v>1.2381318557834685E-10</c:v>
                </c:pt>
                <c:pt idx="7210">
                  <c:v>1.2378707485083676E-10</c:v>
                </c:pt>
                <c:pt idx="7211">
                  <c:v>1.2376097319878702E-10</c:v>
                </c:pt>
                <c:pt idx="7212">
                  <c:v>1.2373488061780959E-10</c:v>
                </c:pt>
                <c:pt idx="7213">
                  <c:v>1.2370879710351946E-10</c:v>
                </c:pt>
                <c:pt idx="7214">
                  <c:v>1.2368272265153394E-10</c:v>
                </c:pt>
                <c:pt idx="7215">
                  <c:v>1.2365665725747312E-10</c:v>
                </c:pt>
                <c:pt idx="7216">
                  <c:v>1.236306009169599E-10</c:v>
                </c:pt>
                <c:pt idx="7217">
                  <c:v>1.2360455362562002E-10</c:v>
                </c:pt>
                <c:pt idx="7218">
                  <c:v>1.2357851537908155E-10</c:v>
                </c:pt>
                <c:pt idx="7219">
                  <c:v>1.2355248617297572E-10</c:v>
                </c:pt>
                <c:pt idx="7220">
                  <c:v>1.2352646600293603E-10</c:v>
                </c:pt>
                <c:pt idx="7221">
                  <c:v>1.2350045486459898E-10</c:v>
                </c:pt>
                <c:pt idx="7222">
                  <c:v>1.2347445275360349E-10</c:v>
                </c:pt>
                <c:pt idx="7223">
                  <c:v>1.2344845966559162E-10</c:v>
                </c:pt>
                <c:pt idx="7224">
                  <c:v>1.234224755962075E-10</c:v>
                </c:pt>
                <c:pt idx="7225">
                  <c:v>1.2339650054109855E-10</c:v>
                </c:pt>
                <c:pt idx="7226">
                  <c:v>1.2337053449591444E-10</c:v>
                </c:pt>
                <c:pt idx="7227">
                  <c:v>1.2334457745630784E-10</c:v>
                </c:pt>
                <c:pt idx="7228">
                  <c:v>1.2331862941793414E-10</c:v>
                </c:pt>
                <c:pt idx="7229">
                  <c:v>1.2329269037645091E-10</c:v>
                </c:pt>
                <c:pt idx="7230">
                  <c:v>1.2326676032751875E-10</c:v>
                </c:pt>
                <c:pt idx="7231">
                  <c:v>1.2324083926680109E-10</c:v>
                </c:pt>
                <c:pt idx="7232">
                  <c:v>1.2321492718996377E-10</c:v>
                </c:pt>
                <c:pt idx="7233">
                  <c:v>1.2318902409267542E-10</c:v>
                </c:pt>
                <c:pt idx="7234">
                  <c:v>1.2316312997060753E-10</c:v>
                </c:pt>
                <c:pt idx="7235">
                  <c:v>1.2313724481943374E-10</c:v>
                </c:pt>
                <c:pt idx="7236">
                  <c:v>1.2311136863483066E-10</c:v>
                </c:pt>
                <c:pt idx="7237">
                  <c:v>1.2308550141247792E-10</c:v>
                </c:pt>
                <c:pt idx="7238">
                  <c:v>1.2305964314805703E-10</c:v>
                </c:pt>
                <c:pt idx="7239">
                  <c:v>1.2303379383725301E-10</c:v>
                </c:pt>
                <c:pt idx="7240">
                  <c:v>1.2300795347575295E-10</c:v>
                </c:pt>
                <c:pt idx="7241">
                  <c:v>1.2298212205924681E-10</c:v>
                </c:pt>
                <c:pt idx="7242">
                  <c:v>1.2295629958342708E-10</c:v>
                </c:pt>
                <c:pt idx="7243">
                  <c:v>1.2293048604398904E-10</c:v>
                </c:pt>
                <c:pt idx="7244">
                  <c:v>1.2290468143663066E-10</c:v>
                </c:pt>
                <c:pt idx="7245">
                  <c:v>1.2287888575705246E-10</c:v>
                </c:pt>
                <c:pt idx="7246">
                  <c:v>1.228530990009577E-10</c:v>
                </c:pt>
                <c:pt idx="7247">
                  <c:v>1.2282732116405204E-10</c:v>
                </c:pt>
                <c:pt idx="7248">
                  <c:v>1.2280155224204413E-10</c:v>
                </c:pt>
                <c:pt idx="7249">
                  <c:v>1.2277579223064493E-10</c:v>
                </c:pt>
                <c:pt idx="7250">
                  <c:v>1.227500411255683E-10</c:v>
                </c:pt>
                <c:pt idx="7251">
                  <c:v>1.2272429892253078E-10</c:v>
                </c:pt>
                <c:pt idx="7252">
                  <c:v>1.2269856561725119E-10</c:v>
                </c:pt>
                <c:pt idx="7253">
                  <c:v>1.2267284120545125E-10</c:v>
                </c:pt>
                <c:pt idx="7254">
                  <c:v>1.2264712568285525E-10</c:v>
                </c:pt>
                <c:pt idx="7255">
                  <c:v>1.2262141904519039E-10</c:v>
                </c:pt>
                <c:pt idx="7256">
                  <c:v>1.2259572128818585E-10</c:v>
                </c:pt>
                <c:pt idx="7257">
                  <c:v>1.2257003240757406E-10</c:v>
                </c:pt>
                <c:pt idx="7258">
                  <c:v>1.225443523990897E-10</c:v>
                </c:pt>
                <c:pt idx="7259">
                  <c:v>1.225186812584703E-10</c:v>
                </c:pt>
                <c:pt idx="7260">
                  <c:v>1.2249301898145588E-10</c:v>
                </c:pt>
                <c:pt idx="7261">
                  <c:v>1.2246736556378929E-10</c:v>
                </c:pt>
                <c:pt idx="7262">
                  <c:v>1.2244172100121544E-10</c:v>
                </c:pt>
                <c:pt idx="7263">
                  <c:v>1.2241608528948259E-10</c:v>
                </c:pt>
                <c:pt idx="7264">
                  <c:v>1.2239045842434119E-10</c:v>
                </c:pt>
                <c:pt idx="7265">
                  <c:v>1.2236484040154421E-10</c:v>
                </c:pt>
                <c:pt idx="7266">
                  <c:v>1.2233923121684748E-10</c:v>
                </c:pt>
                <c:pt idx="7267">
                  <c:v>1.2231363086600933E-10</c:v>
                </c:pt>
                <c:pt idx="7268">
                  <c:v>1.2228803934479091E-10</c:v>
                </c:pt>
                <c:pt idx="7269">
                  <c:v>1.2226245664895552E-10</c:v>
                </c:pt>
                <c:pt idx="7270">
                  <c:v>1.2223688277426947E-10</c:v>
                </c:pt>
                <c:pt idx="7271">
                  <c:v>1.222113177165013E-10</c:v>
                </c:pt>
                <c:pt idx="7272">
                  <c:v>1.2218576147142258E-10</c:v>
                </c:pt>
                <c:pt idx="7273">
                  <c:v>1.2216021403480727E-10</c:v>
                </c:pt>
                <c:pt idx="7274">
                  <c:v>1.2213467540243176E-10</c:v>
                </c:pt>
                <c:pt idx="7275">
                  <c:v>1.221091455700753E-10</c:v>
                </c:pt>
                <c:pt idx="7276">
                  <c:v>1.2208362453351956E-10</c:v>
                </c:pt>
                <c:pt idx="7277">
                  <c:v>1.2205811228854881E-10</c:v>
                </c:pt>
                <c:pt idx="7278">
                  <c:v>1.2203260883095005E-10</c:v>
                </c:pt>
                <c:pt idx="7279">
                  <c:v>1.2200711415651255E-10</c:v>
                </c:pt>
                <c:pt idx="7280">
                  <c:v>1.2198162826102861E-10</c:v>
                </c:pt>
                <c:pt idx="7281">
                  <c:v>1.2195615114029277E-10</c:v>
                </c:pt>
                <c:pt idx="7282">
                  <c:v>1.2193068279010222E-10</c:v>
                </c:pt>
                <c:pt idx="7283">
                  <c:v>1.2190522320625677E-10</c:v>
                </c:pt>
                <c:pt idx="7284">
                  <c:v>1.2187977238455882E-10</c:v>
                </c:pt>
                <c:pt idx="7285">
                  <c:v>1.2185433032081332E-10</c:v>
                </c:pt>
                <c:pt idx="7286">
                  <c:v>1.2182889701082773E-10</c:v>
                </c:pt>
                <c:pt idx="7287">
                  <c:v>1.2180347245041212E-10</c:v>
                </c:pt>
                <c:pt idx="7288">
                  <c:v>1.2177805663537915E-10</c:v>
                </c:pt>
                <c:pt idx="7289">
                  <c:v>1.2175264956154398E-10</c:v>
                </c:pt>
                <c:pt idx="7290">
                  <c:v>1.2172725122472458E-10</c:v>
                </c:pt>
                <c:pt idx="7291">
                  <c:v>1.2170186162074098E-10</c:v>
                </c:pt>
                <c:pt idx="7292">
                  <c:v>1.2167648074541626E-10</c:v>
                </c:pt>
                <c:pt idx="7293">
                  <c:v>1.2165110859457575E-10</c:v>
                </c:pt>
                <c:pt idx="7294">
                  <c:v>1.2162574516404769E-10</c:v>
                </c:pt>
                <c:pt idx="7295">
                  <c:v>1.2160039044966234E-10</c:v>
                </c:pt>
                <c:pt idx="7296">
                  <c:v>1.2157504444725275E-10</c:v>
                </c:pt>
                <c:pt idx="7297">
                  <c:v>1.2154970715265502E-10</c:v>
                </c:pt>
                <c:pt idx="7298">
                  <c:v>1.2152437856170702E-10</c:v>
                </c:pt>
                <c:pt idx="7299">
                  <c:v>1.2149905867024946E-10</c:v>
                </c:pt>
                <c:pt idx="7300">
                  <c:v>1.2147374747412581E-10</c:v>
                </c:pt>
                <c:pt idx="7301">
                  <c:v>1.2144844496918179E-10</c:v>
                </c:pt>
                <c:pt idx="7302">
                  <c:v>1.2142315115126576E-10</c:v>
                </c:pt>
                <c:pt idx="7303">
                  <c:v>1.2139786601622875E-10</c:v>
                </c:pt>
                <c:pt idx="7304">
                  <c:v>1.2137258955992407E-10</c:v>
                </c:pt>
                <c:pt idx="7305">
                  <c:v>1.2134732177820772E-10</c:v>
                </c:pt>
                <c:pt idx="7306">
                  <c:v>1.2132206266693824E-10</c:v>
                </c:pt>
                <c:pt idx="7307">
                  <c:v>1.2129681222197661E-10</c:v>
                </c:pt>
                <c:pt idx="7308">
                  <c:v>1.2127157043918651E-10</c:v>
                </c:pt>
                <c:pt idx="7309">
                  <c:v>1.2124633731443394E-10</c:v>
                </c:pt>
                <c:pt idx="7310">
                  <c:v>1.2122111284358758E-10</c:v>
                </c:pt>
                <c:pt idx="7311">
                  <c:v>1.2119589702251855E-10</c:v>
                </c:pt>
                <c:pt idx="7312">
                  <c:v>1.2117068984710045E-10</c:v>
                </c:pt>
                <c:pt idx="7313">
                  <c:v>1.2114549131320954E-10</c:v>
                </c:pt>
                <c:pt idx="7314">
                  <c:v>1.2112030141672442E-10</c:v>
                </c:pt>
                <c:pt idx="7315">
                  <c:v>1.2109512015352648E-10</c:v>
                </c:pt>
                <c:pt idx="7316">
                  <c:v>1.2106994751949934E-10</c:v>
                </c:pt>
                <c:pt idx="7317">
                  <c:v>1.2104478351052921E-10</c:v>
                </c:pt>
                <c:pt idx="7318">
                  <c:v>1.2101962812250483E-10</c:v>
                </c:pt>
                <c:pt idx="7319">
                  <c:v>1.209944813513175E-10</c:v>
                </c:pt>
                <c:pt idx="7320">
                  <c:v>1.2096934319286105E-10</c:v>
                </c:pt>
                <c:pt idx="7321">
                  <c:v>1.2094421364303167E-10</c:v>
                </c:pt>
                <c:pt idx="7322">
                  <c:v>1.2091909269772804E-10</c:v>
                </c:pt>
                <c:pt idx="7323">
                  <c:v>1.2089398035285158E-10</c:v>
                </c:pt>
                <c:pt idx="7324">
                  <c:v>1.2086887660430588E-10</c:v>
                </c:pt>
                <c:pt idx="7325">
                  <c:v>1.2084378144799742E-10</c:v>
                </c:pt>
                <c:pt idx="7326">
                  <c:v>1.2081869487983481E-10</c:v>
                </c:pt>
                <c:pt idx="7327">
                  <c:v>1.2079361689572935E-10</c:v>
                </c:pt>
                <c:pt idx="7328">
                  <c:v>1.2076854749159482E-10</c:v>
                </c:pt>
                <c:pt idx="7329">
                  <c:v>1.2074348666334741E-10</c:v>
                </c:pt>
                <c:pt idx="7330">
                  <c:v>1.2071843440690572E-10</c:v>
                </c:pt>
                <c:pt idx="7331">
                  <c:v>1.2069339071819101E-10</c:v>
                </c:pt>
                <c:pt idx="7332">
                  <c:v>1.2066835559312719E-10</c:v>
                </c:pt>
                <c:pt idx="7333">
                  <c:v>1.2064332902764007E-10</c:v>
                </c:pt>
                <c:pt idx="7334">
                  <c:v>1.2061831101765863E-10</c:v>
                </c:pt>
                <c:pt idx="7335">
                  <c:v>1.2059330155911385E-10</c:v>
                </c:pt>
                <c:pt idx="7336">
                  <c:v>1.2056830064793934E-10</c:v>
                </c:pt>
                <c:pt idx="7337">
                  <c:v>1.2054330828007113E-10</c:v>
                </c:pt>
                <c:pt idx="7338">
                  <c:v>1.2051832445144776E-10</c:v>
                </c:pt>
                <c:pt idx="7339">
                  <c:v>1.2049334915801034E-10</c:v>
                </c:pt>
                <c:pt idx="7340">
                  <c:v>1.2046838239570228E-10</c:v>
                </c:pt>
                <c:pt idx="7341">
                  <c:v>1.2044342416046956E-10</c:v>
                </c:pt>
                <c:pt idx="7342">
                  <c:v>1.2041847444826075E-10</c:v>
                </c:pt>
                <c:pt idx="7343">
                  <c:v>1.2039353325502658E-10</c:v>
                </c:pt>
                <c:pt idx="7344">
                  <c:v>1.2036860057672021E-10</c:v>
                </c:pt>
                <c:pt idx="7345">
                  <c:v>1.2034367640929783E-10</c:v>
                </c:pt>
                <c:pt idx="7346">
                  <c:v>1.2031876074871748E-10</c:v>
                </c:pt>
                <c:pt idx="7347">
                  <c:v>1.2029385359093995E-10</c:v>
                </c:pt>
                <c:pt idx="7348">
                  <c:v>1.2026895493192842E-10</c:v>
                </c:pt>
                <c:pt idx="7349">
                  <c:v>1.2024406476764846E-10</c:v>
                </c:pt>
                <c:pt idx="7350">
                  <c:v>1.2021918309406822E-10</c:v>
                </c:pt>
                <c:pt idx="7351">
                  <c:v>1.2019430990715815E-10</c:v>
                </c:pt>
                <c:pt idx="7352">
                  <c:v>1.2016944520289122E-10</c:v>
                </c:pt>
                <c:pt idx="7353">
                  <c:v>1.2014458897724301E-10</c:v>
                </c:pt>
                <c:pt idx="7354">
                  <c:v>1.2011974122619121E-10</c:v>
                </c:pt>
                <c:pt idx="7355">
                  <c:v>1.2009490194571614E-10</c:v>
                </c:pt>
                <c:pt idx="7356">
                  <c:v>1.2007007113180058E-10</c:v>
                </c:pt>
                <c:pt idx="7357">
                  <c:v>1.2004524878042977E-10</c:v>
                </c:pt>
                <c:pt idx="7358">
                  <c:v>1.2002043488759129E-10</c:v>
                </c:pt>
                <c:pt idx="7359">
                  <c:v>1.1999562944927514E-10</c:v>
                </c:pt>
                <c:pt idx="7360">
                  <c:v>1.1997083246147389E-10</c:v>
                </c:pt>
                <c:pt idx="7361">
                  <c:v>1.1994604392018234E-10</c:v>
                </c:pt>
                <c:pt idx="7362">
                  <c:v>1.1992126382139794E-10</c:v>
                </c:pt>
                <c:pt idx="7363">
                  <c:v>1.1989649216112047E-10</c:v>
                </c:pt>
                <c:pt idx="7364">
                  <c:v>1.1987172893535209E-10</c:v>
                </c:pt>
                <c:pt idx="7365">
                  <c:v>1.1984697414009739E-10</c:v>
                </c:pt>
                <c:pt idx="7366">
                  <c:v>1.1982222777136338E-10</c:v>
                </c:pt>
                <c:pt idx="7367">
                  <c:v>1.1979748982515969E-10</c:v>
                </c:pt>
                <c:pt idx="7368">
                  <c:v>1.1977276029749815E-10</c:v>
                </c:pt>
                <c:pt idx="7369">
                  <c:v>1.1974803918439305E-10</c:v>
                </c:pt>
                <c:pt idx="7370">
                  <c:v>1.1972332648186085E-10</c:v>
                </c:pt>
                <c:pt idx="7371">
                  <c:v>1.1969862218592112E-10</c:v>
                </c:pt>
                <c:pt idx="7372">
                  <c:v>1.1967392629259502E-10</c:v>
                </c:pt>
                <c:pt idx="7373">
                  <c:v>1.1964923879790675E-10</c:v>
                </c:pt>
                <c:pt idx="7374">
                  <c:v>1.1962455969788266E-10</c:v>
                </c:pt>
                <c:pt idx="7375">
                  <c:v>1.1959988898855134E-10</c:v>
                </c:pt>
                <c:pt idx="7376">
                  <c:v>1.1957522666594394E-10</c:v>
                </c:pt>
                <c:pt idx="7377">
                  <c:v>1.1955057272609421E-10</c:v>
                </c:pt>
                <c:pt idx="7378">
                  <c:v>1.1952592716503802E-10</c:v>
                </c:pt>
                <c:pt idx="7379">
                  <c:v>1.1950128997881377E-10</c:v>
                </c:pt>
                <c:pt idx="7380">
                  <c:v>1.194766611634622E-10</c:v>
                </c:pt>
                <c:pt idx="7381">
                  <c:v>1.1945204071502653E-10</c:v>
                </c:pt>
                <c:pt idx="7382">
                  <c:v>1.1942742862955223E-10</c:v>
                </c:pt>
                <c:pt idx="7383">
                  <c:v>1.1940282490308725E-10</c:v>
                </c:pt>
                <c:pt idx="7384">
                  <c:v>1.1937822953168201E-10</c:v>
                </c:pt>
                <c:pt idx="7385">
                  <c:v>1.1935364251138904E-10</c:v>
                </c:pt>
                <c:pt idx="7386">
                  <c:v>1.1932906383826372E-10</c:v>
                </c:pt>
                <c:pt idx="7387">
                  <c:v>1.1930449350836338E-10</c:v>
                </c:pt>
                <c:pt idx="7388">
                  <c:v>1.1927993151774785E-10</c:v>
                </c:pt>
                <c:pt idx="7389">
                  <c:v>1.1925537786247953E-10</c:v>
                </c:pt>
                <c:pt idx="7390">
                  <c:v>1.1923083253862302E-10</c:v>
                </c:pt>
                <c:pt idx="7391">
                  <c:v>1.1920629554224531E-10</c:v>
                </c:pt>
                <c:pt idx="7392">
                  <c:v>1.1918176686941565E-10</c:v>
                </c:pt>
                <c:pt idx="7393">
                  <c:v>1.1915724651620618E-10</c:v>
                </c:pt>
                <c:pt idx="7394">
                  <c:v>1.1913273447869068E-10</c:v>
                </c:pt>
                <c:pt idx="7395">
                  <c:v>1.1910823075294582E-10</c:v>
                </c:pt>
                <c:pt idx="7396">
                  <c:v>1.1908373533505034E-10</c:v>
                </c:pt>
                <c:pt idx="7397">
                  <c:v>1.1905924822108561E-10</c:v>
                </c:pt>
                <c:pt idx="7398">
                  <c:v>1.1903476940713533E-10</c:v>
                </c:pt>
                <c:pt idx="7399">
                  <c:v>1.1901029888928527E-10</c:v>
                </c:pt>
                <c:pt idx="7400">
                  <c:v>1.1898583666362386E-10</c:v>
                </c:pt>
                <c:pt idx="7401">
                  <c:v>1.1896138272624184E-10</c:v>
                </c:pt>
                <c:pt idx="7402">
                  <c:v>1.1893693707323225E-10</c:v>
                </c:pt>
                <c:pt idx="7403">
                  <c:v>1.1891249970069038E-10</c:v>
                </c:pt>
                <c:pt idx="7404">
                  <c:v>1.1888807060471424E-10</c:v>
                </c:pt>
                <c:pt idx="7405">
                  <c:v>1.1886364978140358E-10</c:v>
                </c:pt>
                <c:pt idx="7406">
                  <c:v>1.1883923722686136E-10</c:v>
                </c:pt>
                <c:pt idx="7407">
                  <c:v>1.1881483293719194E-10</c:v>
                </c:pt>
                <c:pt idx="7408">
                  <c:v>1.1879043690850273E-10</c:v>
                </c:pt>
                <c:pt idx="7409">
                  <c:v>1.1876604913690318E-10</c:v>
                </c:pt>
                <c:pt idx="7410">
                  <c:v>1.187416696185052E-10</c:v>
                </c:pt>
                <c:pt idx="7411">
                  <c:v>1.1871729834942302E-10</c:v>
                </c:pt>
                <c:pt idx="7412">
                  <c:v>1.1869293532577304E-10</c:v>
                </c:pt>
                <c:pt idx="7413">
                  <c:v>1.186685805436743E-10</c:v>
                </c:pt>
                <c:pt idx="7414">
                  <c:v>1.1864423399924803E-10</c:v>
                </c:pt>
                <c:pt idx="7415">
                  <c:v>1.1861989568861757E-10</c:v>
                </c:pt>
                <c:pt idx="7416">
                  <c:v>1.1859556560790907E-10</c:v>
                </c:pt>
                <c:pt idx="7417">
                  <c:v>1.1857124375325063E-10</c:v>
                </c:pt>
                <c:pt idx="7418">
                  <c:v>1.1854693012077278E-10</c:v>
                </c:pt>
                <c:pt idx="7419">
                  <c:v>1.185226247066085E-10</c:v>
                </c:pt>
                <c:pt idx="7420">
                  <c:v>1.1849832750689308E-10</c:v>
                </c:pt>
                <c:pt idx="7421">
                  <c:v>1.1847403851776372E-10</c:v>
                </c:pt>
                <c:pt idx="7422">
                  <c:v>1.1844975773536056E-10</c:v>
                </c:pt>
                <c:pt idx="7423">
                  <c:v>1.1842548515582591E-10</c:v>
                </c:pt>
                <c:pt idx="7424">
                  <c:v>1.1840122077530393E-10</c:v>
                </c:pt>
                <c:pt idx="7425">
                  <c:v>1.1837696458994169E-10</c:v>
                </c:pt>
                <c:pt idx="7426">
                  <c:v>1.183527165958883E-10</c:v>
                </c:pt>
                <c:pt idx="7427">
                  <c:v>1.1832847678929504E-10</c:v>
                </c:pt>
                <c:pt idx="7428">
                  <c:v>1.1830424516631597E-10</c:v>
                </c:pt>
                <c:pt idx="7429">
                  <c:v>1.1828002172310698E-10</c:v>
                </c:pt>
                <c:pt idx="7430">
                  <c:v>1.1825580645582655E-10</c:v>
                </c:pt>
                <c:pt idx="7431">
                  <c:v>1.1823159936063528E-10</c:v>
                </c:pt>
                <c:pt idx="7432">
                  <c:v>1.1820740043369632E-10</c:v>
                </c:pt>
                <c:pt idx="7433">
                  <c:v>1.1818320967117493E-10</c:v>
                </c:pt>
                <c:pt idx="7434">
                  <c:v>1.1815902706923863E-10</c:v>
                </c:pt>
                <c:pt idx="7435">
                  <c:v>1.1813485262405759E-10</c:v>
                </c:pt>
                <c:pt idx="7436">
                  <c:v>1.1811068633180377E-10</c:v>
                </c:pt>
                <c:pt idx="7437">
                  <c:v>1.1808652818865184E-10</c:v>
                </c:pt>
                <c:pt idx="7438">
                  <c:v>1.180623781907786E-10</c:v>
                </c:pt>
                <c:pt idx="7439">
                  <c:v>1.1803823633436321E-10</c:v>
                </c:pt>
                <c:pt idx="7440">
                  <c:v>1.180141026155869E-10</c:v>
                </c:pt>
                <c:pt idx="7441">
                  <c:v>1.179899770306336E-10</c:v>
                </c:pt>
                <c:pt idx="7442">
                  <c:v>1.1796585957568927E-10</c:v>
                </c:pt>
                <c:pt idx="7443">
                  <c:v>1.1794175024694195E-10</c:v>
                </c:pt>
                <c:pt idx="7444">
                  <c:v>1.1791764904058256E-10</c:v>
                </c:pt>
                <c:pt idx="7445">
                  <c:v>1.1789355595280371E-10</c:v>
                </c:pt>
                <c:pt idx="7446">
                  <c:v>1.178694709798006E-10</c:v>
                </c:pt>
                <c:pt idx="7447">
                  <c:v>1.1784539411777062E-10</c:v>
                </c:pt>
                <c:pt idx="7448">
                  <c:v>1.178213253629135E-10</c:v>
                </c:pt>
                <c:pt idx="7449">
                  <c:v>1.1779726471143126E-10</c:v>
                </c:pt>
                <c:pt idx="7450">
                  <c:v>1.177732121595281E-10</c:v>
                </c:pt>
                <c:pt idx="7451">
                  <c:v>1.1774916770341058E-10</c:v>
                </c:pt>
                <c:pt idx="7452">
                  <c:v>1.1772513133928752E-10</c:v>
                </c:pt>
                <c:pt idx="7453">
                  <c:v>1.1770110306336993E-10</c:v>
                </c:pt>
                <c:pt idx="7454">
                  <c:v>1.1767708287187115E-10</c:v>
                </c:pt>
                <c:pt idx="7455">
                  <c:v>1.1765307076100699E-10</c:v>
                </c:pt>
                <c:pt idx="7456">
                  <c:v>1.1762906672699506E-10</c:v>
                </c:pt>
                <c:pt idx="7457">
                  <c:v>1.1760507076605572E-10</c:v>
                </c:pt>
                <c:pt idx="7458">
                  <c:v>1.1758108287441127E-10</c:v>
                </c:pt>
                <c:pt idx="7459">
                  <c:v>1.175571030482864E-10</c:v>
                </c:pt>
                <c:pt idx="7460">
                  <c:v>1.1753313128390804E-10</c:v>
                </c:pt>
                <c:pt idx="7461">
                  <c:v>1.1750916757750538E-10</c:v>
                </c:pt>
                <c:pt idx="7462">
                  <c:v>1.1748521192530993E-10</c:v>
                </c:pt>
                <c:pt idx="7463">
                  <c:v>1.174612643235554E-10</c:v>
                </c:pt>
                <c:pt idx="7464">
                  <c:v>1.1743732476847764E-10</c:v>
                </c:pt>
                <c:pt idx="7465">
                  <c:v>1.1741339325631502E-10</c:v>
                </c:pt>
                <c:pt idx="7466">
                  <c:v>1.1738946978330788E-10</c:v>
                </c:pt>
                <c:pt idx="7467">
                  <c:v>1.17365554345699E-10</c:v>
                </c:pt>
                <c:pt idx="7468">
                  <c:v>1.1734164693973326E-10</c:v>
                </c:pt>
                <c:pt idx="7469">
                  <c:v>1.1731774756165787E-10</c:v>
                </c:pt>
                <c:pt idx="7470">
                  <c:v>1.1729385620772244E-10</c:v>
                </c:pt>
                <c:pt idx="7471">
                  <c:v>1.1726997287417852E-10</c:v>
                </c:pt>
                <c:pt idx="7472">
                  <c:v>1.1724609755728E-10</c:v>
                </c:pt>
                <c:pt idx="7473">
                  <c:v>1.1722223025328316E-10</c:v>
                </c:pt>
                <c:pt idx="7474">
                  <c:v>1.1719837095844634E-10</c:v>
                </c:pt>
                <c:pt idx="7475">
                  <c:v>1.171745196690303E-10</c:v>
                </c:pt>
                <c:pt idx="7476">
                  <c:v>1.1715067638129772E-10</c:v>
                </c:pt>
                <c:pt idx="7477">
                  <c:v>1.1712684109151398E-10</c:v>
                </c:pt>
                <c:pt idx="7478">
                  <c:v>1.1710301379594616E-10</c:v>
                </c:pt>
                <c:pt idx="7479">
                  <c:v>1.1707919449086395E-10</c:v>
                </c:pt>
                <c:pt idx="7480">
                  <c:v>1.1705538317253926E-10</c:v>
                </c:pt>
                <c:pt idx="7481">
                  <c:v>1.1703157983724592E-10</c:v>
                </c:pt>
                <c:pt idx="7482">
                  <c:v>1.1700778448126023E-10</c:v>
                </c:pt>
                <c:pt idx="7483">
                  <c:v>1.1698399710086079E-10</c:v>
                </c:pt>
                <c:pt idx="7484">
                  <c:v>1.1696021769232806E-10</c:v>
                </c:pt>
                <c:pt idx="7485">
                  <c:v>1.1693644625194527E-10</c:v>
                </c:pt>
                <c:pt idx="7486">
                  <c:v>1.1691268277599736E-10</c:v>
                </c:pt>
                <c:pt idx="7487">
                  <c:v>1.1688892726077169E-10</c:v>
                </c:pt>
                <c:pt idx="7488">
                  <c:v>1.1686517970255786E-10</c:v>
                </c:pt>
                <c:pt idx="7489">
                  <c:v>1.1684144009764765E-10</c:v>
                </c:pt>
                <c:pt idx="7490">
                  <c:v>1.1681770844233487E-10</c:v>
                </c:pt>
                <c:pt idx="7491">
                  <c:v>1.1679398473291606E-10</c:v>
                </c:pt>
                <c:pt idx="7492">
                  <c:v>1.1677026896568945E-10</c:v>
                </c:pt>
                <c:pt idx="7493">
                  <c:v>1.1674656113695563E-10</c:v>
                </c:pt>
                <c:pt idx="7494">
                  <c:v>1.1672286124301732E-10</c:v>
                </c:pt>
                <c:pt idx="7495">
                  <c:v>1.1669916928017993E-10</c:v>
                </c:pt>
                <c:pt idx="7496">
                  <c:v>1.1667548524475018E-10</c:v>
                </c:pt>
                <c:pt idx="7497">
                  <c:v>1.1665180913303785E-10</c:v>
                </c:pt>
                <c:pt idx="7498">
                  <c:v>1.1662814094135452E-10</c:v>
                </c:pt>
                <c:pt idx="7499">
                  <c:v>1.1660448066601382E-10</c:v>
                </c:pt>
                <c:pt idx="7500">
                  <c:v>1.1658082830333198E-10</c:v>
                </c:pt>
                <c:pt idx="7501">
                  <c:v>1.1655718384962718E-10</c:v>
                </c:pt>
                <c:pt idx="7502">
                  <c:v>1.1653354730121981E-10</c:v>
                </c:pt>
                <c:pt idx="7503">
                  <c:v>1.1650991865443238E-10</c:v>
                </c:pt>
                <c:pt idx="7504">
                  <c:v>1.1648629790558971E-10</c:v>
                </c:pt>
                <c:pt idx="7505">
                  <c:v>1.1646268505101874E-10</c:v>
                </c:pt>
                <c:pt idx="7506">
                  <c:v>1.1643908008704884E-10</c:v>
                </c:pt>
                <c:pt idx="7507">
                  <c:v>1.1641548301001114E-10</c:v>
                </c:pt>
                <c:pt idx="7508">
                  <c:v>1.1639189381623927E-10</c:v>
                </c:pt>
                <c:pt idx="7509">
                  <c:v>1.1636831250206887E-10</c:v>
                </c:pt>
                <c:pt idx="7510">
                  <c:v>1.1634473906383786E-10</c:v>
                </c:pt>
                <c:pt idx="7511">
                  <c:v>1.1632117349788633E-10</c:v>
                </c:pt>
                <c:pt idx="7512">
                  <c:v>1.1629761580055645E-10</c:v>
                </c:pt>
                <c:pt idx="7513">
                  <c:v>1.1627406596819282E-10</c:v>
                </c:pt>
                <c:pt idx="7514">
                  <c:v>1.1625052399714173E-10</c:v>
                </c:pt>
                <c:pt idx="7515">
                  <c:v>1.1622698988375216E-10</c:v>
                </c:pt>
                <c:pt idx="7516">
                  <c:v>1.1620346362437492E-10</c:v>
                </c:pt>
                <c:pt idx="7517">
                  <c:v>1.1617994521536338E-10</c:v>
                </c:pt>
                <c:pt idx="7518">
                  <c:v>1.1615643465307244E-10</c:v>
                </c:pt>
                <c:pt idx="7519">
                  <c:v>1.1613293193385982E-10</c:v>
                </c:pt>
                <c:pt idx="7520">
                  <c:v>1.1610943705408502E-10</c:v>
                </c:pt>
                <c:pt idx="7521">
                  <c:v>1.1608595001010971E-10</c:v>
                </c:pt>
                <c:pt idx="7522">
                  <c:v>1.1606247079829814E-10</c:v>
                </c:pt>
                <c:pt idx="7523">
                  <c:v>1.1603899941501589E-10</c:v>
                </c:pt>
                <c:pt idx="7524">
                  <c:v>1.1601553585663162E-10</c:v>
                </c:pt>
                <c:pt idx="7525">
                  <c:v>1.1599208011951544E-10</c:v>
                </c:pt>
                <c:pt idx="7526">
                  <c:v>1.1596863220004014E-10</c:v>
                </c:pt>
                <c:pt idx="7527">
                  <c:v>1.1594519209458035E-10</c:v>
                </c:pt>
                <c:pt idx="7528">
                  <c:v>1.1592175979951288E-10</c:v>
                </c:pt>
                <c:pt idx="7529">
                  <c:v>1.1589833531121665E-10</c:v>
                </c:pt>
                <c:pt idx="7530">
                  <c:v>1.1587491862607299E-10</c:v>
                </c:pt>
                <c:pt idx="7531">
                  <c:v>1.1585150974046521E-10</c:v>
                </c:pt>
                <c:pt idx="7532">
                  <c:v>1.1582810865077859E-10</c:v>
                </c:pt>
                <c:pt idx="7533">
                  <c:v>1.1580471535340078E-10</c:v>
                </c:pt>
                <c:pt idx="7534">
                  <c:v>1.1578132984472161E-10</c:v>
                </c:pt>
                <c:pt idx="7535">
                  <c:v>1.1575795212113269E-10</c:v>
                </c:pt>
                <c:pt idx="7536">
                  <c:v>1.157345821790285E-10</c:v>
                </c:pt>
                <c:pt idx="7537">
                  <c:v>1.1571122001480478E-10</c:v>
                </c:pt>
                <c:pt idx="7538">
                  <c:v>1.1568786562486012E-10</c:v>
                </c:pt>
                <c:pt idx="7539">
                  <c:v>1.1566451900559462E-10</c:v>
                </c:pt>
                <c:pt idx="7540">
                  <c:v>1.1564118015341098E-10</c:v>
                </c:pt>
                <c:pt idx="7541">
                  <c:v>1.15617849064714E-10</c:v>
                </c:pt>
                <c:pt idx="7542">
                  <c:v>1.1559452573591032E-10</c:v>
                </c:pt>
                <c:pt idx="7543">
                  <c:v>1.1557121016340903E-10</c:v>
                </c:pt>
                <c:pt idx="7544">
                  <c:v>1.1554790234362112E-10</c:v>
                </c:pt>
                <c:pt idx="7545">
                  <c:v>1.1552460227295982E-10</c:v>
                </c:pt>
                <c:pt idx="7546">
                  <c:v>1.155013099478404E-10</c:v>
                </c:pt>
                <c:pt idx="7547">
                  <c:v>1.1547802536468029E-10</c:v>
                </c:pt>
                <c:pt idx="7548">
                  <c:v>1.1545474851989921E-10</c:v>
                </c:pt>
                <c:pt idx="7549">
                  <c:v>1.1543147940991874E-10</c:v>
                </c:pt>
                <c:pt idx="7550">
                  <c:v>1.1540821803116262E-10</c:v>
                </c:pt>
                <c:pt idx="7551">
                  <c:v>1.1538496438005676E-10</c:v>
                </c:pt>
                <c:pt idx="7552">
                  <c:v>1.1536171845302935E-10</c:v>
                </c:pt>
                <c:pt idx="7553">
                  <c:v>1.1533848024651036E-10</c:v>
                </c:pt>
                <c:pt idx="7554">
                  <c:v>1.1531524975693214E-10</c:v>
                </c:pt>
                <c:pt idx="7555">
                  <c:v>1.1529202698072916E-10</c:v>
                </c:pt>
                <c:pt idx="7556">
                  <c:v>1.1526881191433758E-10</c:v>
                </c:pt>
                <c:pt idx="7557">
                  <c:v>1.1524560455419633E-10</c:v>
                </c:pt>
                <c:pt idx="7558">
                  <c:v>1.1522240489674601E-10</c:v>
                </c:pt>
                <c:pt idx="7559">
                  <c:v>1.1519921293842914E-10</c:v>
                </c:pt>
                <c:pt idx="7560">
                  <c:v>1.1517602867569093E-10</c:v>
                </c:pt>
                <c:pt idx="7561">
                  <c:v>1.1515285210497826E-10</c:v>
                </c:pt>
                <c:pt idx="7562">
                  <c:v>1.1512968322274026E-10</c:v>
                </c:pt>
                <c:pt idx="7563">
                  <c:v>1.151065220254281E-10</c:v>
                </c:pt>
                <c:pt idx="7564">
                  <c:v>1.1508336850949492E-10</c:v>
                </c:pt>
                <c:pt idx="7565">
                  <c:v>1.150602226713964E-10</c:v>
                </c:pt>
                <c:pt idx="7566">
                  <c:v>1.1503708450758981E-10</c:v>
                </c:pt>
                <c:pt idx="7567">
                  <c:v>1.1501395401453486E-10</c:v>
                </c:pt>
                <c:pt idx="7568">
                  <c:v>1.1499083118869302E-10</c:v>
                </c:pt>
                <c:pt idx="7569">
                  <c:v>1.1496771602652824E-10</c:v>
                </c:pt>
                <c:pt idx="7570">
                  <c:v>1.149446085245061E-10</c:v>
                </c:pt>
                <c:pt idx="7571">
                  <c:v>1.1492150867909489E-10</c:v>
                </c:pt>
                <c:pt idx="7572">
                  <c:v>1.1489841648676423E-10</c:v>
                </c:pt>
                <c:pt idx="7573">
                  <c:v>1.1487533194398641E-10</c:v>
                </c:pt>
                <c:pt idx="7574">
                  <c:v>1.148522550472358E-10</c:v>
                </c:pt>
                <c:pt idx="7575">
                  <c:v>1.1482918579298817E-10</c:v>
                </c:pt>
                <c:pt idx="7576">
                  <c:v>1.1480612417772226E-10</c:v>
                </c:pt>
                <c:pt idx="7577">
                  <c:v>1.1478307019791823E-10</c:v>
                </c:pt>
                <c:pt idx="7578">
                  <c:v>1.1476002385005878E-10</c:v>
                </c:pt>
                <c:pt idx="7579">
                  <c:v>1.1473698513062823E-10</c:v>
                </c:pt>
                <c:pt idx="7580">
                  <c:v>1.1471395403611331E-10</c:v>
                </c:pt>
                <c:pt idx="7581">
                  <c:v>1.1469093056300282E-10</c:v>
                </c:pt>
                <c:pt idx="7582">
                  <c:v>1.1466791470778739E-10</c:v>
                </c:pt>
                <c:pt idx="7583">
                  <c:v>1.1464490646695999E-10</c:v>
                </c:pt>
                <c:pt idx="7584">
                  <c:v>1.1462190583701532E-10</c:v>
                </c:pt>
                <c:pt idx="7585">
                  <c:v>1.1459891281445051E-10</c:v>
                </c:pt>
                <c:pt idx="7586">
                  <c:v>1.1457592739576458E-10</c:v>
                </c:pt>
                <c:pt idx="7587">
                  <c:v>1.1455294957745861E-10</c:v>
                </c:pt>
                <c:pt idx="7588">
                  <c:v>1.1452997935603565E-10</c:v>
                </c:pt>
                <c:pt idx="7589">
                  <c:v>1.1450701672800109E-10</c:v>
                </c:pt>
                <c:pt idx="7590">
                  <c:v>1.1448406168986217E-10</c:v>
                </c:pt>
                <c:pt idx="7591">
                  <c:v>1.1446111423812796E-10</c:v>
                </c:pt>
                <c:pt idx="7592">
                  <c:v>1.1443817436931023E-10</c:v>
                </c:pt>
                <c:pt idx="7593">
                  <c:v>1.1441524207992211E-10</c:v>
                </c:pt>
                <c:pt idx="7594">
                  <c:v>1.1439231736647939E-10</c:v>
                </c:pt>
                <c:pt idx="7595">
                  <c:v>1.1436940022549926E-10</c:v>
                </c:pt>
                <c:pt idx="7596">
                  <c:v>1.1434649065350149E-10</c:v>
                </c:pt>
                <c:pt idx="7597">
                  <c:v>1.1432358864700788E-10</c:v>
                </c:pt>
                <c:pt idx="7598">
                  <c:v>1.1430069420254175E-10</c:v>
                </c:pt>
                <c:pt idx="7599">
                  <c:v>1.1427780731662888E-10</c:v>
                </c:pt>
                <c:pt idx="7600">
                  <c:v>1.1425492798579733E-10</c:v>
                </c:pt>
                <c:pt idx="7601">
                  <c:v>1.142320562065768E-10</c:v>
                </c:pt>
                <c:pt idx="7602">
                  <c:v>1.1420919197549892E-10</c:v>
                </c:pt>
                <c:pt idx="7603">
                  <c:v>1.1418633528909785E-10</c:v>
                </c:pt>
                <c:pt idx="7604">
                  <c:v>1.1416348614390941E-10</c:v>
                </c:pt>
                <c:pt idx="7605">
                  <c:v>1.1414064453647143E-10</c:v>
                </c:pt>
                <c:pt idx="7606">
                  <c:v>1.1411781046332411E-10</c:v>
                </c:pt>
                <c:pt idx="7607">
                  <c:v>1.1409498392100947E-10</c:v>
                </c:pt>
                <c:pt idx="7608">
                  <c:v>1.1407216490607134E-10</c:v>
                </c:pt>
                <c:pt idx="7609">
                  <c:v>1.14049353415056E-10</c:v>
                </c:pt>
                <c:pt idx="7610">
                  <c:v>1.140265494445115E-10</c:v>
                </c:pt>
                <c:pt idx="7611">
                  <c:v>1.1400375299098813E-10</c:v>
                </c:pt>
                <c:pt idx="7612">
                  <c:v>1.1398096405103781E-10</c:v>
                </c:pt>
                <c:pt idx="7613">
                  <c:v>1.1395818262121494E-10</c:v>
                </c:pt>
                <c:pt idx="7614">
                  <c:v>1.1393540869807561E-10</c:v>
                </c:pt>
                <c:pt idx="7615">
                  <c:v>1.1391264227817811E-10</c:v>
                </c:pt>
                <c:pt idx="7616">
                  <c:v>1.1388988335808275E-10</c:v>
                </c:pt>
                <c:pt idx="7617">
                  <c:v>1.1386713193435176E-10</c:v>
                </c:pt>
                <c:pt idx="7618">
                  <c:v>1.1384438800354936E-10</c:v>
                </c:pt>
                <c:pt idx="7619">
                  <c:v>1.1382165156224184E-10</c:v>
                </c:pt>
                <c:pt idx="7620">
                  <c:v>1.1379892260699765E-10</c:v>
                </c:pt>
                <c:pt idx="7621">
                  <c:v>1.1377620113438709E-10</c:v>
                </c:pt>
                <c:pt idx="7622">
                  <c:v>1.137534871409825E-10</c:v>
                </c:pt>
                <c:pt idx="7623">
                  <c:v>1.1373078062335823E-10</c:v>
                </c:pt>
                <c:pt idx="7624">
                  <c:v>1.1370808157809058E-10</c:v>
                </c:pt>
                <c:pt idx="7625">
                  <c:v>1.13685390001758E-10</c:v>
                </c:pt>
                <c:pt idx="7626">
                  <c:v>1.1366270589094092E-10</c:v>
                </c:pt>
                <c:pt idx="7627">
                  <c:v>1.1364002924222149E-10</c:v>
                </c:pt>
                <c:pt idx="7628">
                  <c:v>1.1361736005218432E-10</c:v>
                </c:pt>
                <c:pt idx="7629">
                  <c:v>1.1359469831741565E-10</c:v>
                </c:pt>
                <c:pt idx="7630">
                  <c:v>1.1357204403450405E-10</c:v>
                </c:pt>
                <c:pt idx="7631">
                  <c:v>1.1354939720003959E-10</c:v>
                </c:pt>
                <c:pt idx="7632">
                  <c:v>1.1352675781061497E-10</c:v>
                </c:pt>
                <c:pt idx="7633">
                  <c:v>1.1350412586282427E-10</c:v>
                </c:pt>
                <c:pt idx="7634">
                  <c:v>1.134815013532642E-10</c:v>
                </c:pt>
                <c:pt idx="7635">
                  <c:v>1.1345888427853276E-10</c:v>
                </c:pt>
                <c:pt idx="7636">
                  <c:v>1.1343627463523053E-10</c:v>
                </c:pt>
                <c:pt idx="7637">
                  <c:v>1.1341367241995984E-10</c:v>
                </c:pt>
                <c:pt idx="7638">
                  <c:v>1.1339107762932493E-10</c:v>
                </c:pt>
                <c:pt idx="7639">
                  <c:v>1.1336849025993207E-10</c:v>
                </c:pt>
                <c:pt idx="7640">
                  <c:v>1.1334591030838964E-10</c:v>
                </c:pt>
                <c:pt idx="7641">
                  <c:v>1.1332333777130802E-10</c:v>
                </c:pt>
                <c:pt idx="7642">
                  <c:v>1.1330077264529928E-10</c:v>
                </c:pt>
                <c:pt idx="7643">
                  <c:v>1.1327821492697788E-10</c:v>
                </c:pt>
                <c:pt idx="7644">
                  <c:v>1.1325566461295979E-10</c:v>
                </c:pt>
                <c:pt idx="7645">
                  <c:v>1.1323312169986339E-10</c:v>
                </c:pt>
                <c:pt idx="7646">
                  <c:v>1.1321058618430895E-10</c:v>
                </c:pt>
                <c:pt idx="7647">
                  <c:v>1.1318805806291838E-10</c:v>
                </c:pt>
                <c:pt idx="7648">
                  <c:v>1.1316553733231596E-10</c:v>
                </c:pt>
                <c:pt idx="7649">
                  <c:v>1.131430239891279E-10</c:v>
                </c:pt>
                <c:pt idx="7650">
                  <c:v>1.1312051802998194E-10</c:v>
                </c:pt>
                <c:pt idx="7651">
                  <c:v>1.1309801945150849E-10</c:v>
                </c:pt>
                <c:pt idx="7652">
                  <c:v>1.1307552825033925E-10</c:v>
                </c:pt>
                <c:pt idx="7653">
                  <c:v>1.1305304442310854E-10</c:v>
                </c:pt>
                <c:pt idx="7654">
                  <c:v>1.1303056796645201E-10</c:v>
                </c:pt>
                <c:pt idx="7655">
                  <c:v>1.1300809887700781E-10</c:v>
                </c:pt>
                <c:pt idx="7656">
                  <c:v>1.1298563715141564E-10</c:v>
                </c:pt>
                <c:pt idx="7657">
                  <c:v>1.1296318278631744E-10</c:v>
                </c:pt>
                <c:pt idx="7658">
                  <c:v>1.1294073577835684E-10</c:v>
                </c:pt>
                <c:pt idx="7659">
                  <c:v>1.1291829612417992E-10</c:v>
                </c:pt>
                <c:pt idx="7660">
                  <c:v>1.1289586382043391E-10</c:v>
                </c:pt>
                <c:pt idx="7661">
                  <c:v>1.1287343886376896E-10</c:v>
                </c:pt>
                <c:pt idx="7662">
                  <c:v>1.1285102125083641E-10</c:v>
                </c:pt>
                <c:pt idx="7663">
                  <c:v>1.1282861097828998E-10</c:v>
                </c:pt>
                <c:pt idx="7664">
                  <c:v>1.1280620804278509E-10</c:v>
                </c:pt>
                <c:pt idx="7665">
                  <c:v>1.1278381244097933E-10</c:v>
                </c:pt>
                <c:pt idx="7666">
                  <c:v>1.1276142416953206E-10</c:v>
                </c:pt>
                <c:pt idx="7667">
                  <c:v>1.127390432251046E-10</c:v>
                </c:pt>
                <c:pt idx="7668">
                  <c:v>1.127166696043603E-10</c:v>
                </c:pt>
                <c:pt idx="7669">
                  <c:v>1.1269430330396451E-10</c:v>
                </c:pt>
                <c:pt idx="7670">
                  <c:v>1.1267194432058452E-10</c:v>
                </c:pt>
                <c:pt idx="7671">
                  <c:v>1.1264959265088911E-10</c:v>
                </c:pt>
                <c:pt idx="7672">
                  <c:v>1.126272482915497E-10</c:v>
                </c:pt>
                <c:pt idx="7673">
                  <c:v>1.1260491123923927E-10</c:v>
                </c:pt>
                <c:pt idx="7674">
                  <c:v>1.1258258149063274E-10</c:v>
                </c:pt>
                <c:pt idx="7675">
                  <c:v>1.1256025904240698E-10</c:v>
                </c:pt>
                <c:pt idx="7676">
                  <c:v>1.1253794389124087E-10</c:v>
                </c:pt>
                <c:pt idx="7677">
                  <c:v>1.1251563603381535E-10</c:v>
                </c:pt>
                <c:pt idx="7678">
                  <c:v>1.1249333546681282E-10</c:v>
                </c:pt>
                <c:pt idx="7679">
                  <c:v>1.1247104218691814E-10</c:v>
                </c:pt>
                <c:pt idx="7680">
                  <c:v>1.1244875619081786E-10</c:v>
                </c:pt>
                <c:pt idx="7681">
                  <c:v>1.1242647747520029E-10</c:v>
                </c:pt>
                <c:pt idx="7682">
                  <c:v>1.1240420603675616E-10</c:v>
                </c:pt>
                <c:pt idx="7683">
                  <c:v>1.1238194187217759E-10</c:v>
                </c:pt>
                <c:pt idx="7684">
                  <c:v>1.1235968497815897E-10</c:v>
                </c:pt>
                <c:pt idx="7685">
                  <c:v>1.1233743535139635E-10</c:v>
                </c:pt>
                <c:pt idx="7686">
                  <c:v>1.12315192988588E-10</c:v>
                </c:pt>
                <c:pt idx="7687">
                  <c:v>1.1229295788643402E-10</c:v>
                </c:pt>
                <c:pt idx="7688">
                  <c:v>1.1227073004163608E-10</c:v>
                </c:pt>
                <c:pt idx="7689">
                  <c:v>1.1224850945089826E-10</c:v>
                </c:pt>
                <c:pt idx="7690">
                  <c:v>1.1222629611092646E-10</c:v>
                </c:pt>
                <c:pt idx="7691">
                  <c:v>1.1220409001842819E-10</c:v>
                </c:pt>
                <c:pt idx="7692">
                  <c:v>1.1218189117011305E-10</c:v>
                </c:pt>
                <c:pt idx="7693">
                  <c:v>1.1215969956269272E-10</c:v>
                </c:pt>
                <c:pt idx="7694">
                  <c:v>1.1213751519288056E-10</c:v>
                </c:pt>
                <c:pt idx="7695">
                  <c:v>1.1211533805739192E-10</c:v>
                </c:pt>
                <c:pt idx="7696">
                  <c:v>1.1209316815294411E-10</c:v>
                </c:pt>
                <c:pt idx="7697">
                  <c:v>1.1207100547625629E-10</c:v>
                </c:pt>
                <c:pt idx="7698">
                  <c:v>1.1204885002404938E-10</c:v>
                </c:pt>
                <c:pt idx="7699">
                  <c:v>1.1202670179304668E-10</c:v>
                </c:pt>
                <c:pt idx="7700">
                  <c:v>1.1200456077997275E-10</c:v>
                </c:pt>
                <c:pt idx="7701">
                  <c:v>1.119824269815545E-10</c:v>
                </c:pt>
                <c:pt idx="7702">
                  <c:v>1.1196030039452069E-10</c:v>
                </c:pt>
                <c:pt idx="7703">
                  <c:v>1.1193818101560178E-10</c:v>
                </c:pt>
                <c:pt idx="7704">
                  <c:v>1.119160688415302E-10</c:v>
                </c:pt>
                <c:pt idx="7705">
                  <c:v>1.1189396386904047E-10</c:v>
                </c:pt>
                <c:pt idx="7706">
                  <c:v>1.118718660948688E-10</c:v>
                </c:pt>
                <c:pt idx="7707">
                  <c:v>1.118497755157532E-10</c:v>
                </c:pt>
                <c:pt idx="7708">
                  <c:v>1.1182769212843401E-10</c:v>
                </c:pt>
                <c:pt idx="7709">
                  <c:v>1.1180561592965288E-10</c:v>
                </c:pt>
                <c:pt idx="7710">
                  <c:v>1.1178354691615394E-10</c:v>
                </c:pt>
                <c:pt idx="7711">
                  <c:v>1.1176148508468271E-10</c:v>
                </c:pt>
                <c:pt idx="7712">
                  <c:v>1.1173943043198675E-10</c:v>
                </c:pt>
                <c:pt idx="7713">
                  <c:v>1.117173829548157E-10</c:v>
                </c:pt>
                <c:pt idx="7714">
                  <c:v>1.1169534264992089E-10</c:v>
                </c:pt>
                <c:pt idx="7715">
                  <c:v>1.1167330951405545E-10</c:v>
                </c:pt>
                <c:pt idx="7716">
                  <c:v>1.1165128354397463E-10</c:v>
                </c:pt>
                <c:pt idx="7717">
                  <c:v>1.1162926473643557E-10</c:v>
                </c:pt>
                <c:pt idx="7718">
                  <c:v>1.1160725308819689E-10</c:v>
                </c:pt>
                <c:pt idx="7719">
                  <c:v>1.1158524859601962E-10</c:v>
                </c:pt>
                <c:pt idx="7720">
                  <c:v>1.1156325125666623E-10</c:v>
                </c:pt>
                <c:pt idx="7721">
                  <c:v>1.1154126106690135E-10</c:v>
                </c:pt>
                <c:pt idx="7722">
                  <c:v>1.1151927802349151E-10</c:v>
                </c:pt>
                <c:pt idx="7723">
                  <c:v>1.1149730212320467E-10</c:v>
                </c:pt>
                <c:pt idx="7724">
                  <c:v>1.1147533336281107E-10</c:v>
                </c:pt>
                <c:pt idx="7725">
                  <c:v>1.1145337173908289E-10</c:v>
                </c:pt>
                <c:pt idx="7726">
                  <c:v>1.1143141724879374E-10</c:v>
                </c:pt>
                <c:pt idx="7727">
                  <c:v>1.114094698887196E-10</c:v>
                </c:pt>
                <c:pt idx="7728">
                  <c:v>1.1138752965563805E-10</c:v>
                </c:pt>
                <c:pt idx="7729">
                  <c:v>1.1136559654632837E-10</c:v>
                </c:pt>
                <c:pt idx="7730">
                  <c:v>1.1134367055757219E-10</c:v>
                </c:pt>
                <c:pt idx="7731">
                  <c:v>1.1132175168615249E-10</c:v>
                </c:pt>
                <c:pt idx="7732">
                  <c:v>1.1129983992885442E-10</c:v>
                </c:pt>
                <c:pt idx="7733">
                  <c:v>1.1127793528246466E-10</c:v>
                </c:pt>
                <c:pt idx="7734">
                  <c:v>1.1125603774377246E-10</c:v>
                </c:pt>
                <c:pt idx="7735">
                  <c:v>1.1123414730956809E-10</c:v>
                </c:pt>
                <c:pt idx="7736">
                  <c:v>1.1121226397664423E-10</c:v>
                </c:pt>
                <c:pt idx="7737">
                  <c:v>1.1119038774179485E-10</c:v>
                </c:pt>
                <c:pt idx="7738">
                  <c:v>1.1116851860181657E-10</c:v>
                </c:pt>
                <c:pt idx="7739">
                  <c:v>1.1114665655350722E-10</c:v>
                </c:pt>
                <c:pt idx="7740">
                  <c:v>1.1112480159366689E-10</c:v>
                </c:pt>
                <c:pt idx="7741">
                  <c:v>1.1110295371909706E-10</c:v>
                </c:pt>
                <c:pt idx="7742">
                  <c:v>1.1108111292660136E-10</c:v>
                </c:pt>
                <c:pt idx="7743">
                  <c:v>1.1105927921298546E-10</c:v>
                </c:pt>
                <c:pt idx="7744">
                  <c:v>1.1103745257505649E-10</c:v>
                </c:pt>
                <c:pt idx="7745">
                  <c:v>1.1101563300962338E-10</c:v>
                </c:pt>
                <c:pt idx="7746">
                  <c:v>1.1099382051349734E-10</c:v>
                </c:pt>
                <c:pt idx="7747">
                  <c:v>1.109720150834911E-10</c:v>
                </c:pt>
                <c:pt idx="7748">
                  <c:v>1.1095021671641941E-10</c:v>
                </c:pt>
                <c:pt idx="7749">
                  <c:v>1.1092842540909865E-10</c:v>
                </c:pt>
                <c:pt idx="7750">
                  <c:v>1.1090664115834712E-10</c:v>
                </c:pt>
                <c:pt idx="7751">
                  <c:v>1.108848639609848E-10</c:v>
                </c:pt>
                <c:pt idx="7752">
                  <c:v>1.1086309381383403E-10</c:v>
                </c:pt>
                <c:pt idx="7753">
                  <c:v>1.1084133071371843E-10</c:v>
                </c:pt>
                <c:pt idx="7754">
                  <c:v>1.1081957465746375E-10</c:v>
                </c:pt>
                <c:pt idx="7755">
                  <c:v>1.1079782564189735E-10</c:v>
                </c:pt>
                <c:pt idx="7756">
                  <c:v>1.1077608366384859E-10</c:v>
                </c:pt>
                <c:pt idx="7757">
                  <c:v>1.1075434872014863E-10</c:v>
                </c:pt>
                <c:pt idx="7758">
                  <c:v>1.1073262080763038E-10</c:v>
                </c:pt>
                <c:pt idx="7759">
                  <c:v>1.107108999231288E-10</c:v>
                </c:pt>
                <c:pt idx="7760">
                  <c:v>1.1068918606348042E-10</c:v>
                </c:pt>
                <c:pt idx="7761">
                  <c:v>1.1066747922552358E-10</c:v>
                </c:pt>
                <c:pt idx="7762">
                  <c:v>1.1064577940609853E-10</c:v>
                </c:pt>
                <c:pt idx="7763">
                  <c:v>1.1062408660204744E-10</c:v>
                </c:pt>
                <c:pt idx="7764">
                  <c:v>1.1060240081021416E-10</c:v>
                </c:pt>
                <c:pt idx="7765">
                  <c:v>1.105807220274444E-10</c:v>
                </c:pt>
                <c:pt idx="7766">
                  <c:v>1.1055905025058585E-10</c:v>
                </c:pt>
                <c:pt idx="7767">
                  <c:v>1.1053738547648766E-10</c:v>
                </c:pt>
                <c:pt idx="7768">
                  <c:v>1.1051572770200113E-10</c:v>
                </c:pt>
                <c:pt idx="7769">
                  <c:v>1.1049407692397903E-10</c:v>
                </c:pt>
                <c:pt idx="7770">
                  <c:v>1.104724331392763E-10</c:v>
                </c:pt>
                <c:pt idx="7771">
                  <c:v>1.1045079634474944E-10</c:v>
                </c:pt>
                <c:pt idx="7772">
                  <c:v>1.1042916653725696E-10</c:v>
                </c:pt>
                <c:pt idx="7773">
                  <c:v>1.1040754371365901E-10</c:v>
                </c:pt>
                <c:pt idx="7774">
                  <c:v>1.1038592787081771E-10</c:v>
                </c:pt>
                <c:pt idx="7775">
                  <c:v>1.1036431900559663E-10</c:v>
                </c:pt>
                <c:pt idx="7776">
                  <c:v>1.1034271711486166E-10</c:v>
                </c:pt>
                <c:pt idx="7777">
                  <c:v>1.1032112219548001E-10</c:v>
                </c:pt>
                <c:pt idx="7778">
                  <c:v>1.1029953424432117E-10</c:v>
                </c:pt>
                <c:pt idx="7779">
                  <c:v>1.1027795325825594E-10</c:v>
                </c:pt>
                <c:pt idx="7780">
                  <c:v>1.1025637923415705E-10</c:v>
                </c:pt>
                <c:pt idx="7781">
                  <c:v>1.102348121688995E-10</c:v>
                </c:pt>
                <c:pt idx="7782">
                  <c:v>1.102132520593593E-10</c:v>
                </c:pt>
                <c:pt idx="7783">
                  <c:v>1.1019169890241496E-10</c:v>
                </c:pt>
                <c:pt idx="7784">
                  <c:v>1.101701526949464E-10</c:v>
                </c:pt>
                <c:pt idx="7785">
                  <c:v>1.1014861343383525E-10</c:v>
                </c:pt>
                <c:pt idx="7786">
                  <c:v>1.1012708111596537E-10</c:v>
                </c:pt>
                <c:pt idx="7787">
                  <c:v>1.1010555573822191E-10</c:v>
                </c:pt>
                <c:pt idx="7788">
                  <c:v>1.1008403729749218E-10</c:v>
                </c:pt>
                <c:pt idx="7789">
                  <c:v>1.1006252579066512E-10</c:v>
                </c:pt>
                <c:pt idx="7790">
                  <c:v>1.1004102121463144E-10</c:v>
                </c:pt>
                <c:pt idx="7791">
                  <c:v>1.1001952356628353E-10</c:v>
                </c:pt>
                <c:pt idx="7792">
                  <c:v>1.0999803284251597E-10</c:v>
                </c:pt>
                <c:pt idx="7793">
                  <c:v>1.0997654904022473E-10</c:v>
                </c:pt>
                <c:pt idx="7794">
                  <c:v>1.0995507215630747E-10</c:v>
                </c:pt>
                <c:pt idx="7795">
                  <c:v>1.0993360218766428E-10</c:v>
                </c:pt>
                <c:pt idx="7796">
                  <c:v>1.0991213913119614E-10</c:v>
                </c:pt>
                <c:pt idx="7797">
                  <c:v>1.098906829838066E-10</c:v>
                </c:pt>
                <c:pt idx="7798">
                  <c:v>1.0986923374240035E-10</c:v>
                </c:pt>
                <c:pt idx="7799">
                  <c:v>1.0984779140388443E-10</c:v>
                </c:pt>
                <c:pt idx="7800">
                  <c:v>1.0982635596516714E-10</c:v>
                </c:pt>
                <c:pt idx="7801">
                  <c:v>1.0980492742315893E-10</c:v>
                </c:pt>
                <c:pt idx="7802">
                  <c:v>1.0978350577477187E-10</c:v>
                </c:pt>
                <c:pt idx="7803">
                  <c:v>1.0976209101691967E-10</c:v>
                </c:pt>
                <c:pt idx="7804">
                  <c:v>1.0974068314651809E-10</c:v>
                </c:pt>
                <c:pt idx="7805">
                  <c:v>1.0971928216048452E-10</c:v>
                </c:pt>
                <c:pt idx="7806">
                  <c:v>1.0969788805573782E-10</c:v>
                </c:pt>
                <c:pt idx="7807">
                  <c:v>1.0967650082919931E-10</c:v>
                </c:pt>
                <c:pt idx="7808">
                  <c:v>1.0965512047779143E-10</c:v>
                </c:pt>
                <c:pt idx="7809">
                  <c:v>1.096337469984387E-10</c:v>
                </c:pt>
                <c:pt idx="7810">
                  <c:v>1.0961238038806705E-10</c:v>
                </c:pt>
                <c:pt idx="7811">
                  <c:v>1.0959102064360483E-10</c:v>
                </c:pt>
                <c:pt idx="7812">
                  <c:v>1.0956966776198168E-10</c:v>
                </c:pt>
                <c:pt idx="7813">
                  <c:v>1.0954832174012879E-10</c:v>
                </c:pt>
                <c:pt idx="7814">
                  <c:v>1.095269825749796E-10</c:v>
                </c:pt>
                <c:pt idx="7815">
                  <c:v>1.0950565026346911E-10</c:v>
                </c:pt>
                <c:pt idx="7816">
                  <c:v>1.0948432480253413E-10</c:v>
                </c:pt>
                <c:pt idx="7817">
                  <c:v>1.0946300618911306E-10</c:v>
                </c:pt>
                <c:pt idx="7818">
                  <c:v>1.0944169442014598E-10</c:v>
                </c:pt>
                <c:pt idx="7819">
                  <c:v>1.0942038949257508E-10</c:v>
                </c:pt>
                <c:pt idx="7820">
                  <c:v>1.0939909140334401E-10</c:v>
                </c:pt>
                <c:pt idx="7821">
                  <c:v>1.0937780014939841E-10</c:v>
                </c:pt>
                <c:pt idx="7822">
                  <c:v>1.0935651572768533E-10</c:v>
                </c:pt>
                <c:pt idx="7823">
                  <c:v>1.0933523813515389E-10</c:v>
                </c:pt>
                <c:pt idx="7824">
                  <c:v>1.093139673687546E-10</c:v>
                </c:pt>
                <c:pt idx="7825">
                  <c:v>1.0929270342544014E-10</c:v>
                </c:pt>
                <c:pt idx="7826">
                  <c:v>1.0927144630216478E-10</c:v>
                </c:pt>
                <c:pt idx="7827">
                  <c:v>1.0925019599588428E-10</c:v>
                </c:pt>
                <c:pt idx="7828">
                  <c:v>1.0922895250355644E-10</c:v>
                </c:pt>
                <c:pt idx="7829">
                  <c:v>1.092077158221407E-10</c:v>
                </c:pt>
                <c:pt idx="7830">
                  <c:v>1.0918648594859794E-10</c:v>
                </c:pt>
                <c:pt idx="7831">
                  <c:v>1.091652628798915E-10</c:v>
                </c:pt>
                <c:pt idx="7832">
                  <c:v>1.0914404661298574E-10</c:v>
                </c:pt>
                <c:pt idx="7833">
                  <c:v>1.0912283714484706E-10</c:v>
                </c:pt>
                <c:pt idx="7834">
                  <c:v>1.0910163447244364E-10</c:v>
                </c:pt>
                <c:pt idx="7835">
                  <c:v>1.0908043859274524E-10</c:v>
                </c:pt>
                <c:pt idx="7836">
                  <c:v>1.0905924950272347E-10</c:v>
                </c:pt>
                <c:pt idx="7837">
                  <c:v>1.0903806719935165E-10</c:v>
                </c:pt>
                <c:pt idx="7838">
                  <c:v>1.0901689167960471E-10</c:v>
                </c:pt>
                <c:pt idx="7839">
                  <c:v>1.0899572294045934E-10</c:v>
                </c:pt>
                <c:pt idx="7840">
                  <c:v>1.0897456097889408E-10</c:v>
                </c:pt>
                <c:pt idx="7841">
                  <c:v>1.0895340579188921E-10</c:v>
                </c:pt>
                <c:pt idx="7842">
                  <c:v>1.0893225737642647E-10</c:v>
                </c:pt>
                <c:pt idx="7843">
                  <c:v>1.0891111572948955E-10</c:v>
                </c:pt>
                <c:pt idx="7844">
                  <c:v>1.0888998084806389E-10</c:v>
                </c:pt>
                <c:pt idx="7845">
                  <c:v>1.0886885272913651E-10</c:v>
                </c:pt>
                <c:pt idx="7846">
                  <c:v>1.0884773136969619E-10</c:v>
                </c:pt>
                <c:pt idx="7847">
                  <c:v>1.0882661676673335E-10</c:v>
                </c:pt>
                <c:pt idx="7848">
                  <c:v>1.0880550891724032E-10</c:v>
                </c:pt>
                <c:pt idx="7849">
                  <c:v>1.0878440781821099E-10</c:v>
                </c:pt>
                <c:pt idx="7850">
                  <c:v>1.0876331346664102E-10</c:v>
                </c:pt>
                <c:pt idx="7851">
                  <c:v>1.0874222585952791E-10</c:v>
                </c:pt>
                <c:pt idx="7852">
                  <c:v>1.0872114499387052E-10</c:v>
                </c:pt>
                <c:pt idx="7853">
                  <c:v>1.0870007086666961E-10</c:v>
                </c:pt>
                <c:pt idx="7854">
                  <c:v>1.0867900347492789E-10</c:v>
                </c:pt>
                <c:pt idx="7855">
                  <c:v>1.0865794281564932E-10</c:v>
                </c:pt>
                <c:pt idx="7856">
                  <c:v>1.0863688888584001E-10</c:v>
                </c:pt>
                <c:pt idx="7857">
                  <c:v>1.0861584168250735E-10</c:v>
                </c:pt>
                <c:pt idx="7858">
                  <c:v>1.0859480120266085E-10</c:v>
                </c:pt>
                <c:pt idx="7859">
                  <c:v>1.0857376744331124E-10</c:v>
                </c:pt>
                <c:pt idx="7860">
                  <c:v>1.0855274040147156E-10</c:v>
                </c:pt>
                <c:pt idx="7861">
                  <c:v>1.0853172007415614E-10</c:v>
                </c:pt>
                <c:pt idx="7862">
                  <c:v>1.0851070645838089E-10</c:v>
                </c:pt>
                <c:pt idx="7863">
                  <c:v>1.084896995511638E-10</c:v>
                </c:pt>
                <c:pt idx="7864">
                  <c:v>1.084686993495243E-10</c:v>
                </c:pt>
                <c:pt idx="7865">
                  <c:v>1.0844770585048357E-10</c:v>
                </c:pt>
                <c:pt idx="7866">
                  <c:v>1.0842671905106455E-10</c:v>
                </c:pt>
                <c:pt idx="7867">
                  <c:v>1.0840573894829178E-10</c:v>
                </c:pt>
                <c:pt idx="7868">
                  <c:v>1.0838476553919167E-10</c:v>
                </c:pt>
                <c:pt idx="7869">
                  <c:v>1.0836379882079215E-10</c:v>
                </c:pt>
                <c:pt idx="7870">
                  <c:v>1.0834283879012267E-10</c:v>
                </c:pt>
                <c:pt idx="7871">
                  <c:v>1.0832188544421475E-10</c:v>
                </c:pt>
                <c:pt idx="7872">
                  <c:v>1.0830093878010123E-10</c:v>
                </c:pt>
                <c:pt idx="7873">
                  <c:v>1.0827999879481723E-10</c:v>
                </c:pt>
                <c:pt idx="7874">
                  <c:v>1.0825906548539866E-10</c:v>
                </c:pt>
                <c:pt idx="7875">
                  <c:v>1.08238138848884E-10</c:v>
                </c:pt>
                <c:pt idx="7876">
                  <c:v>1.0821721888231283E-10</c:v>
                </c:pt>
                <c:pt idx="7877">
                  <c:v>1.0819630558272664E-10</c:v>
                </c:pt>
                <c:pt idx="7878">
                  <c:v>1.081753989471686E-10</c:v>
                </c:pt>
                <c:pt idx="7879">
                  <c:v>1.0815449897268318E-10</c:v>
                </c:pt>
                <c:pt idx="7880">
                  <c:v>1.0813360565631734E-10</c:v>
                </c:pt>
                <c:pt idx="7881">
                  <c:v>1.0811271899511909E-10</c:v>
                </c:pt>
                <c:pt idx="7882">
                  <c:v>1.080918389861382E-10</c:v>
                </c:pt>
                <c:pt idx="7883">
                  <c:v>1.0807096562642613E-10</c:v>
                </c:pt>
                <c:pt idx="7884">
                  <c:v>1.080500989130362E-10</c:v>
                </c:pt>
                <c:pt idx="7885">
                  <c:v>1.0802923884302307E-10</c:v>
                </c:pt>
                <c:pt idx="7886">
                  <c:v>1.0800838541344342E-10</c:v>
                </c:pt>
                <c:pt idx="7887">
                  <c:v>1.079875386213554E-10</c:v>
                </c:pt>
                <c:pt idx="7888">
                  <c:v>1.0796669846381892E-10</c:v>
                </c:pt>
                <c:pt idx="7889">
                  <c:v>1.079458649378955E-10</c:v>
                </c:pt>
                <c:pt idx="7890">
                  <c:v>1.0792503804064828E-10</c:v>
                </c:pt>
                <c:pt idx="7891">
                  <c:v>1.0790421776914214E-10</c:v>
                </c:pt>
                <c:pt idx="7892">
                  <c:v>1.0788340412044362E-10</c:v>
                </c:pt>
                <c:pt idx="7893">
                  <c:v>1.0786259709162078E-10</c:v>
                </c:pt>
                <c:pt idx="7894">
                  <c:v>1.078417966797438E-10</c:v>
                </c:pt>
                <c:pt idx="7895">
                  <c:v>1.078210028818837E-10</c:v>
                </c:pt>
                <c:pt idx="7896">
                  <c:v>1.0780021569511418E-10</c:v>
                </c:pt>
                <c:pt idx="7897">
                  <c:v>1.0777943511650962E-10</c:v>
                </c:pt>
                <c:pt idx="7898">
                  <c:v>1.0775866114314677E-10</c:v>
                </c:pt>
                <c:pt idx="7899">
                  <c:v>1.0773789377210377E-10</c:v>
                </c:pt>
                <c:pt idx="7900">
                  <c:v>1.0771713300046012E-10</c:v>
                </c:pt>
                <c:pt idx="7901">
                  <c:v>1.0769637882529764E-10</c:v>
                </c:pt>
                <c:pt idx="7902">
                  <c:v>1.0767563124369911E-10</c:v>
                </c:pt>
                <c:pt idx="7903">
                  <c:v>1.0765489025274961E-10</c:v>
                </c:pt>
                <c:pt idx="7904">
                  <c:v>1.0763415584953531E-10</c:v>
                </c:pt>
                <c:pt idx="7905">
                  <c:v>1.0761342803114416E-10</c:v>
                </c:pt>
                <c:pt idx="7906">
                  <c:v>1.0759270679466611E-10</c:v>
                </c:pt>
                <c:pt idx="7907">
                  <c:v>1.0757199213719244E-10</c:v>
                </c:pt>
                <c:pt idx="7908">
                  <c:v>1.0755128405581601E-10</c:v>
                </c:pt>
                <c:pt idx="7909">
                  <c:v>1.0753058254763166E-10</c:v>
                </c:pt>
                <c:pt idx="7910">
                  <c:v>1.0750988760973553E-10</c:v>
                </c:pt>
                <c:pt idx="7911">
                  <c:v>1.0748919923922537E-10</c:v>
                </c:pt>
                <c:pt idx="7912">
                  <c:v>1.074685174332011E-10</c:v>
                </c:pt>
                <c:pt idx="7913">
                  <c:v>1.0744784218876374E-10</c:v>
                </c:pt>
                <c:pt idx="7914">
                  <c:v>1.0742717350301589E-10</c:v>
                </c:pt>
                <c:pt idx="7915">
                  <c:v>1.0740651137306256E-10</c:v>
                </c:pt>
                <c:pt idx="7916">
                  <c:v>1.0738585579600934E-10</c:v>
                </c:pt>
                <c:pt idx="7917">
                  <c:v>1.0736520676896429E-10</c:v>
                </c:pt>
                <c:pt idx="7918">
                  <c:v>1.0734456428903667E-10</c:v>
                </c:pt>
                <c:pt idx="7919">
                  <c:v>1.0732392835333752E-10</c:v>
                </c:pt>
                <c:pt idx="7920">
                  <c:v>1.0730329895897938E-10</c:v>
                </c:pt>
                <c:pt idx="7921">
                  <c:v>1.0728267610307673E-10</c:v>
                </c:pt>
                <c:pt idx="7922">
                  <c:v>1.0726205978274539E-10</c:v>
                </c:pt>
                <c:pt idx="7923">
                  <c:v>1.0724144999510281E-10</c:v>
                </c:pt>
                <c:pt idx="7924">
                  <c:v>1.0722084673726844E-10</c:v>
                </c:pt>
                <c:pt idx="7925">
                  <c:v>1.0720025000636254E-10</c:v>
                </c:pt>
                <c:pt idx="7926">
                  <c:v>1.0717965979950806E-10</c:v>
                </c:pt>
                <c:pt idx="7927">
                  <c:v>1.0715907611382865E-10</c:v>
                </c:pt>
                <c:pt idx="7928">
                  <c:v>1.0713849894645012E-10</c:v>
                </c:pt>
                <c:pt idx="7929">
                  <c:v>1.0711792829450001E-10</c:v>
                </c:pt>
                <c:pt idx="7930">
                  <c:v>1.0709736415510676E-10</c:v>
                </c:pt>
                <c:pt idx="7931">
                  <c:v>1.0707680652540112E-10</c:v>
                </c:pt>
                <c:pt idx="7932">
                  <c:v>1.0705625540251523E-10</c:v>
                </c:pt>
                <c:pt idx="7933">
                  <c:v>1.0703571078358286E-10</c:v>
                </c:pt>
                <c:pt idx="7934">
                  <c:v>1.0701517266573935E-10</c:v>
                </c:pt>
                <c:pt idx="7935">
                  <c:v>1.0699464104612169E-10</c:v>
                </c:pt>
                <c:pt idx="7936">
                  <c:v>1.0697411592186859E-10</c:v>
                </c:pt>
                <c:pt idx="7937">
                  <c:v>1.0695359729012009E-10</c:v>
                </c:pt>
                <c:pt idx="7938">
                  <c:v>1.0693308514801809E-10</c:v>
                </c:pt>
                <c:pt idx="7939">
                  <c:v>1.0691257949270607E-10</c:v>
                </c:pt>
                <c:pt idx="7940">
                  <c:v>1.0689208032132898E-10</c:v>
                </c:pt>
                <c:pt idx="7941">
                  <c:v>1.0687158763103358E-10</c:v>
                </c:pt>
                <c:pt idx="7942">
                  <c:v>1.0685110141896811E-10</c:v>
                </c:pt>
                <c:pt idx="7943">
                  <c:v>1.0683062168228241E-10</c:v>
                </c:pt>
                <c:pt idx="7944">
                  <c:v>1.0681014841812815E-10</c:v>
                </c:pt>
                <c:pt idx="7945">
                  <c:v>1.0678968162365791E-10</c:v>
                </c:pt>
                <c:pt idx="7946">
                  <c:v>1.0676922129602692E-10</c:v>
                </c:pt>
                <c:pt idx="7947">
                  <c:v>1.0674876743239122E-10</c:v>
                </c:pt>
                <c:pt idx="7948">
                  <c:v>1.0672832002990866E-10</c:v>
                </c:pt>
                <c:pt idx="7949">
                  <c:v>1.0670787908573884E-10</c:v>
                </c:pt>
                <c:pt idx="7950">
                  <c:v>1.0668744459704288E-10</c:v>
                </c:pt>
                <c:pt idx="7951">
                  <c:v>1.0666701656098328E-10</c:v>
                </c:pt>
                <c:pt idx="7952">
                  <c:v>1.0664659497472442E-10</c:v>
                </c:pt>
                <c:pt idx="7953">
                  <c:v>1.0662617983543221E-10</c:v>
                </c:pt>
                <c:pt idx="7954">
                  <c:v>1.0660577114027398E-10</c:v>
                </c:pt>
                <c:pt idx="7955">
                  <c:v>1.0658536888641891E-10</c:v>
                </c:pt>
                <c:pt idx="7956">
                  <c:v>1.065649730710377E-10</c:v>
                </c:pt>
                <c:pt idx="7957">
                  <c:v>1.0654458369130249E-10</c:v>
                </c:pt>
                <c:pt idx="7958">
                  <c:v>1.0652420074438722E-10</c:v>
                </c:pt>
                <c:pt idx="7959">
                  <c:v>1.0650382422746711E-10</c:v>
                </c:pt>
                <c:pt idx="7960">
                  <c:v>1.0648345413771944E-10</c:v>
                </c:pt>
                <c:pt idx="7961">
                  <c:v>1.064630904723226E-10</c:v>
                </c:pt>
                <c:pt idx="7962">
                  <c:v>1.0644273322845692E-10</c:v>
                </c:pt>
                <c:pt idx="7963">
                  <c:v>1.0642238240330403E-10</c:v>
                </c:pt>
                <c:pt idx="7964">
                  <c:v>1.0640203799404731E-10</c:v>
                </c:pt>
                <c:pt idx="7965">
                  <c:v>1.0638169999787177E-10</c:v>
                </c:pt>
                <c:pt idx="7966">
                  <c:v>1.0636136841196378E-10</c:v>
                </c:pt>
                <c:pt idx="7967">
                  <c:v>1.063410432335117E-10</c:v>
                </c:pt>
                <c:pt idx="7968">
                  <c:v>1.0632072445970491E-10</c:v>
                </c:pt>
                <c:pt idx="7969">
                  <c:v>1.0630041208773499E-10</c:v>
                </c:pt>
                <c:pt idx="7970">
                  <c:v>1.0628010611479436E-10</c:v>
                </c:pt>
                <c:pt idx="7971">
                  <c:v>1.0625980653807775E-10</c:v>
                </c:pt>
                <c:pt idx="7972">
                  <c:v>1.062395133547809E-10</c:v>
                </c:pt>
                <c:pt idx="7973">
                  <c:v>1.0621922656210163E-10</c:v>
                </c:pt>
                <c:pt idx="7974">
                  <c:v>1.0619894615723886E-10</c:v>
                </c:pt>
                <c:pt idx="7975">
                  <c:v>1.0617867213739326E-10</c:v>
                </c:pt>
                <c:pt idx="7976">
                  <c:v>1.0615840449976739E-10</c:v>
                </c:pt>
                <c:pt idx="7977">
                  <c:v>1.0613814324156461E-10</c:v>
                </c:pt>
                <c:pt idx="7978">
                  <c:v>1.061178883599908E-10</c:v>
                </c:pt>
                <c:pt idx="7979">
                  <c:v>1.0609763985225268E-10</c:v>
                </c:pt>
                <c:pt idx="7980">
                  <c:v>1.0607739771555892E-10</c:v>
                </c:pt>
                <c:pt idx="7981">
                  <c:v>1.0605716194711936E-10</c:v>
                </c:pt>
                <c:pt idx="7982">
                  <c:v>1.0603693254414591E-10</c:v>
                </c:pt>
                <c:pt idx="7983">
                  <c:v>1.0601670950385174E-10</c:v>
                </c:pt>
                <c:pt idx="7984">
                  <c:v>1.0599649282345175E-10</c:v>
                </c:pt>
                <c:pt idx="7985">
                  <c:v>1.0597628250016204E-10</c:v>
                </c:pt>
                <c:pt idx="7986">
                  <c:v>1.0595607853120062E-10</c:v>
                </c:pt>
                <c:pt idx="7987">
                  <c:v>1.0593588091378716E-10</c:v>
                </c:pt>
                <c:pt idx="7988">
                  <c:v>1.0591568964514247E-10</c:v>
                </c:pt>
                <c:pt idx="7989">
                  <c:v>1.0589550472248909E-10</c:v>
                </c:pt>
                <c:pt idx="7990">
                  <c:v>1.0587532614305143E-10</c:v>
                </c:pt>
                <c:pt idx="7991">
                  <c:v>1.0585515390405499E-10</c:v>
                </c:pt>
                <c:pt idx="7992">
                  <c:v>1.0583498800272693E-10</c:v>
                </c:pt>
                <c:pt idx="7993">
                  <c:v>1.0581482843629629E-10</c:v>
                </c:pt>
                <c:pt idx="7994">
                  <c:v>1.0579467520199322E-10</c:v>
                </c:pt>
                <c:pt idx="7995">
                  <c:v>1.0577452829704979E-10</c:v>
                </c:pt>
                <c:pt idx="7996">
                  <c:v>1.0575438771869934E-10</c:v>
                </c:pt>
                <c:pt idx="7997">
                  <c:v>1.0573425346417695E-10</c:v>
                </c:pt>
                <c:pt idx="7998">
                  <c:v>1.0571412553071902E-10</c:v>
                </c:pt>
                <c:pt idx="7999">
                  <c:v>1.0569400391556382E-10</c:v>
                </c:pt>
                <c:pt idx="8000">
                  <c:v>1.0567388861595075E-10</c:v>
                </c:pt>
                <c:pt idx="8001">
                  <c:v>1.0565377962912134E-10</c:v>
                </c:pt>
                <c:pt idx="8002">
                  <c:v>1.0563367695231792E-10</c:v>
                </c:pt>
                <c:pt idx="8003">
                  <c:v>1.056135805827852E-10</c:v>
                </c:pt>
                <c:pt idx="8004">
                  <c:v>1.055934905177685E-10</c:v>
                </c:pt>
                <c:pt idx="8005">
                  <c:v>1.0557340675451559E-10</c:v>
                </c:pt>
                <c:pt idx="8006">
                  <c:v>1.0555332929027505E-10</c:v>
                </c:pt>
                <c:pt idx="8007">
                  <c:v>1.0553325812229752E-10</c:v>
                </c:pt>
                <c:pt idx="8008">
                  <c:v>1.0551319324783477E-10</c:v>
                </c:pt>
                <c:pt idx="8009">
                  <c:v>1.0549313466414056E-10</c:v>
                </c:pt>
                <c:pt idx="8010">
                  <c:v>1.0547308236846946E-10</c:v>
                </c:pt>
                <c:pt idx="8011">
                  <c:v>1.054530363580785E-10</c:v>
                </c:pt>
                <c:pt idx="8012">
                  <c:v>1.0543299663022555E-10</c:v>
                </c:pt>
                <c:pt idx="8013">
                  <c:v>1.0541296318217041E-10</c:v>
                </c:pt>
                <c:pt idx="8014">
                  <c:v>1.0539293601117387E-10</c:v>
                </c:pt>
                <c:pt idx="8015">
                  <c:v>1.0537291511449899E-10</c:v>
                </c:pt>
                <c:pt idx="8016">
                  <c:v>1.0535290048940986E-10</c:v>
                </c:pt>
                <c:pt idx="8017">
                  <c:v>1.0533289213317222E-10</c:v>
                </c:pt>
                <c:pt idx="8018">
                  <c:v>1.0531289004305322E-10</c:v>
                </c:pt>
                <c:pt idx="8019">
                  <c:v>1.0529289421632181E-10</c:v>
                </c:pt>
                <c:pt idx="8020">
                  <c:v>1.0527290465024828E-10</c:v>
                </c:pt>
                <c:pt idx="8021">
                  <c:v>1.0525292134210437E-10</c:v>
                </c:pt>
                <c:pt idx="8022">
                  <c:v>1.0523294428916349E-10</c:v>
                </c:pt>
                <c:pt idx="8023">
                  <c:v>1.0521297348870049E-10</c:v>
                </c:pt>
                <c:pt idx="8024">
                  <c:v>1.0519300893799201E-10</c:v>
                </c:pt>
                <c:pt idx="8025">
                  <c:v>1.0517305063431567E-10</c:v>
                </c:pt>
                <c:pt idx="8026">
                  <c:v>1.0515309857495104E-10</c:v>
                </c:pt>
                <c:pt idx="8027">
                  <c:v>1.0513315275717906E-10</c:v>
                </c:pt>
                <c:pt idx="8028">
                  <c:v>1.0511321317828209E-10</c:v>
                </c:pt>
                <c:pt idx="8029">
                  <c:v>1.0509327983554433E-10</c:v>
                </c:pt>
                <c:pt idx="8030">
                  <c:v>1.0507335272625122E-10</c:v>
                </c:pt>
                <c:pt idx="8031">
                  <c:v>1.0505343184768952E-10</c:v>
                </c:pt>
                <c:pt idx="8032">
                  <c:v>1.0503351719714814E-10</c:v>
                </c:pt>
                <c:pt idx="8033">
                  <c:v>1.0501360877191694E-10</c:v>
                </c:pt>
                <c:pt idx="8034">
                  <c:v>1.0499370656928725E-10</c:v>
                </c:pt>
                <c:pt idx="8035">
                  <c:v>1.0497381058655251E-10</c:v>
                </c:pt>
                <c:pt idx="8036">
                  <c:v>1.0495392082100708E-10</c:v>
                </c:pt>
                <c:pt idx="8037">
                  <c:v>1.0493403726994689E-10</c:v>
                </c:pt>
                <c:pt idx="8038">
                  <c:v>1.0491415993066982E-10</c:v>
                </c:pt>
                <c:pt idx="8039">
                  <c:v>1.0489428880047465E-10</c:v>
                </c:pt>
                <c:pt idx="8040">
                  <c:v>1.0487442387666229E-10</c:v>
                </c:pt>
                <c:pt idx="8041">
                  <c:v>1.0485456515653445E-10</c:v>
                </c:pt>
                <c:pt idx="8042">
                  <c:v>1.048347126373951E-10</c:v>
                </c:pt>
                <c:pt idx="8043">
                  <c:v>1.048148663165489E-10</c:v>
                </c:pt>
                <c:pt idx="8044">
                  <c:v>1.0479502619130271E-10</c:v>
                </c:pt>
                <c:pt idx="8045">
                  <c:v>1.0477519225896452E-10</c:v>
                </c:pt>
                <c:pt idx="8046">
                  <c:v>1.0475536451684404E-10</c:v>
                </c:pt>
                <c:pt idx="8047">
                  <c:v>1.0473554296225218E-10</c:v>
                </c:pt>
                <c:pt idx="8048">
                  <c:v>1.0471572759250159E-10</c:v>
                </c:pt>
                <c:pt idx="8049">
                  <c:v>1.0469591840490638E-10</c:v>
                </c:pt>
                <c:pt idx="8050">
                  <c:v>1.0467611539678193E-10</c:v>
                </c:pt>
                <c:pt idx="8051">
                  <c:v>1.0465631856544548E-10</c:v>
                </c:pt>
                <c:pt idx="8052">
                  <c:v>1.0463652790821561E-10</c:v>
                </c:pt>
                <c:pt idx="8053">
                  <c:v>1.0461674342241218E-10</c:v>
                </c:pt>
                <c:pt idx="8054">
                  <c:v>1.0459696510535671E-10</c:v>
                </c:pt>
                <c:pt idx="8055">
                  <c:v>1.0457719295437235E-10</c:v>
                </c:pt>
                <c:pt idx="8056">
                  <c:v>1.0455742696678343E-10</c:v>
                </c:pt>
                <c:pt idx="8057">
                  <c:v>1.045376671399161E-10</c:v>
                </c:pt>
                <c:pt idx="8058">
                  <c:v>1.0451791347109771E-10</c:v>
                </c:pt>
                <c:pt idx="8059">
                  <c:v>1.0449816595765732E-10</c:v>
                </c:pt>
                <c:pt idx="8060">
                  <c:v>1.0447842459692537E-10</c:v>
                </c:pt>
                <c:pt idx="8061">
                  <c:v>1.0445868938623354E-10</c:v>
                </c:pt>
                <c:pt idx="8062">
                  <c:v>1.0443896032291555E-10</c:v>
                </c:pt>
                <c:pt idx="8063">
                  <c:v>1.0441923740430608E-10</c:v>
                </c:pt>
                <c:pt idx="8064">
                  <c:v>1.0439952062774148E-10</c:v>
                </c:pt>
                <c:pt idx="8065">
                  <c:v>1.0437980999055979E-10</c:v>
                </c:pt>
                <c:pt idx="8066">
                  <c:v>1.0436010549010014E-10</c:v>
                </c:pt>
                <c:pt idx="8067">
                  <c:v>1.043404071237032E-10</c:v>
                </c:pt>
                <c:pt idx="8068">
                  <c:v>1.0432071488871166E-10</c:v>
                </c:pt>
                <c:pt idx="8069">
                  <c:v>1.043010287824688E-10</c:v>
                </c:pt>
                <c:pt idx="8070">
                  <c:v>1.0428134880232021E-10</c:v>
                </c:pt>
                <c:pt idx="8071">
                  <c:v>1.0426167494561219E-10</c:v>
                </c:pt>
                <c:pt idx="8072">
                  <c:v>1.0424200720969334E-10</c:v>
                </c:pt>
                <c:pt idx="8073">
                  <c:v>1.042223455919129E-10</c:v>
                </c:pt>
                <c:pt idx="8074">
                  <c:v>1.0420269008962219E-10</c:v>
                </c:pt>
                <c:pt idx="8075">
                  <c:v>1.041830407001737E-10</c:v>
                </c:pt>
                <c:pt idx="8076">
                  <c:v>1.041633974209214E-10</c:v>
                </c:pt>
                <c:pt idx="8077">
                  <c:v>1.0414376024922091E-10</c:v>
                </c:pt>
                <c:pt idx="8078">
                  <c:v>1.0412412918242916E-10</c:v>
                </c:pt>
                <c:pt idx="8079">
                  <c:v>1.0410450421790457E-10</c:v>
                </c:pt>
                <c:pt idx="8080">
                  <c:v>1.0408488535300702E-10</c:v>
                </c:pt>
                <c:pt idx="8081">
                  <c:v>1.0406527258509772E-10</c:v>
                </c:pt>
                <c:pt idx="8082">
                  <c:v>1.0404566591153988E-10</c:v>
                </c:pt>
                <c:pt idx="8083">
                  <c:v>1.040260653296973E-10</c:v>
                </c:pt>
                <c:pt idx="8084">
                  <c:v>1.0400647083693603E-10</c:v>
                </c:pt>
                <c:pt idx="8085">
                  <c:v>1.0398688243062314E-10</c:v>
                </c:pt>
                <c:pt idx="8086">
                  <c:v>1.0396730010812744E-10</c:v>
                </c:pt>
                <c:pt idx="8087">
                  <c:v>1.0394772386681877E-10</c:v>
                </c:pt>
                <c:pt idx="8088">
                  <c:v>1.0392815370406877E-10</c:v>
                </c:pt>
                <c:pt idx="8089">
                  <c:v>1.0390858961725063E-10</c:v>
                </c:pt>
                <c:pt idx="8090">
                  <c:v>1.0388903160373877E-10</c:v>
                </c:pt>
                <c:pt idx="8091">
                  <c:v>1.038694796609089E-10</c:v>
                </c:pt>
                <c:pt idx="8092">
                  <c:v>1.0384993378613859E-10</c:v>
                </c:pt>
                <c:pt idx="8093">
                  <c:v>1.038303939768067E-10</c:v>
                </c:pt>
                <c:pt idx="8094">
                  <c:v>1.0381086023029337E-10</c:v>
                </c:pt>
                <c:pt idx="8095">
                  <c:v>1.0379133254398025E-10</c:v>
                </c:pt>
                <c:pt idx="8096">
                  <c:v>1.0377181091525087E-10</c:v>
                </c:pt>
                <c:pt idx="8097">
                  <c:v>1.037522953414894E-10</c:v>
                </c:pt>
                <c:pt idx="8098">
                  <c:v>1.0373278582008229E-10</c:v>
                </c:pt>
                <c:pt idx="8099">
                  <c:v>1.0371328234841678E-10</c:v>
                </c:pt>
                <c:pt idx="8100">
                  <c:v>1.0369378492388199E-10</c:v>
                </c:pt>
                <c:pt idx="8101">
                  <c:v>1.0367429354386826E-10</c:v>
                </c:pt>
                <c:pt idx="8102">
                  <c:v>1.0365480820576734E-10</c:v>
                </c:pt>
                <c:pt idx="8103">
                  <c:v>1.0363532890697263E-10</c:v>
                </c:pt>
                <c:pt idx="8104">
                  <c:v>1.0361585564487876E-10</c:v>
                </c:pt>
                <c:pt idx="8105">
                  <c:v>1.0359638841688178E-10</c:v>
                </c:pt>
                <c:pt idx="8106">
                  <c:v>1.0357692722037968E-10</c:v>
                </c:pt>
                <c:pt idx="8107">
                  <c:v>1.0355747205277095E-10</c:v>
                </c:pt>
                <c:pt idx="8108">
                  <c:v>1.0353802291145652E-10</c:v>
                </c:pt>
                <c:pt idx="8109">
                  <c:v>1.0351857979383807E-10</c:v>
                </c:pt>
                <c:pt idx="8110">
                  <c:v>1.0349914269731897E-10</c:v>
                </c:pt>
                <c:pt idx="8111">
                  <c:v>1.0347971161930392E-10</c:v>
                </c:pt>
                <c:pt idx="8112">
                  <c:v>1.0346028655719936E-10</c:v>
                </c:pt>
                <c:pt idx="8113">
                  <c:v>1.0344086750841264E-10</c:v>
                </c:pt>
                <c:pt idx="8114">
                  <c:v>1.0342145447035293E-10</c:v>
                </c:pt>
                <c:pt idx="8115">
                  <c:v>1.0340204744043071E-10</c:v>
                </c:pt>
                <c:pt idx="8116">
                  <c:v>1.0338264641605803E-10</c:v>
                </c:pt>
                <c:pt idx="8117">
                  <c:v>1.0336325139464795E-10</c:v>
                </c:pt>
                <c:pt idx="8118">
                  <c:v>1.033438623736156E-10</c:v>
                </c:pt>
                <c:pt idx="8119">
                  <c:v>1.0332447935037687E-10</c:v>
                </c:pt>
                <c:pt idx="8120">
                  <c:v>1.0330510232234959E-10</c:v>
                </c:pt>
                <c:pt idx="8121">
                  <c:v>1.0328573128695264E-10</c:v>
                </c:pt>
                <c:pt idx="8122">
                  <c:v>1.0326636624160661E-10</c:v>
                </c:pt>
                <c:pt idx="8123">
                  <c:v>1.0324700718373332E-10</c:v>
                </c:pt>
                <c:pt idx="8124">
                  <c:v>1.0322765411075617E-10</c:v>
                </c:pt>
                <c:pt idx="8125">
                  <c:v>1.032083070200999E-10</c:v>
                </c:pt>
                <c:pt idx="8126">
                  <c:v>1.0318896590919035E-10</c:v>
                </c:pt>
                <c:pt idx="8127">
                  <c:v>1.0316963077545565E-10</c:v>
                </c:pt>
                <c:pt idx="8128">
                  <c:v>1.0315030161632418E-10</c:v>
                </c:pt>
                <c:pt idx="8129">
                  <c:v>1.0313097842922682E-10</c:v>
                </c:pt>
                <c:pt idx="8130">
                  <c:v>1.0311166121159509E-10</c:v>
                </c:pt>
                <c:pt idx="8131">
                  <c:v>1.0309234996086233E-10</c:v>
                </c:pt>
                <c:pt idx="8132">
                  <c:v>1.0307304467446319E-10</c:v>
                </c:pt>
                <c:pt idx="8133">
                  <c:v>1.0305374534983376E-10</c:v>
                </c:pt>
                <c:pt idx="8134">
                  <c:v>1.0303445198441137E-10</c:v>
                </c:pt>
                <c:pt idx="8135">
                  <c:v>1.03015164575635E-10</c:v>
                </c:pt>
                <c:pt idx="8136">
                  <c:v>1.0299588312094481E-10</c:v>
                </c:pt>
                <c:pt idx="8137">
                  <c:v>1.0297660761778276E-10</c:v>
                </c:pt>
                <c:pt idx="8138">
                  <c:v>1.0295733806359172E-10</c:v>
                </c:pt>
                <c:pt idx="8139">
                  <c:v>1.0293807445581631E-10</c:v>
                </c:pt>
                <c:pt idx="8140">
                  <c:v>1.0291881679190222E-10</c:v>
                </c:pt>
                <c:pt idx="8141">
                  <c:v>1.0289956506929706E-10</c:v>
                </c:pt>
                <c:pt idx="8142">
                  <c:v>1.0288031928544949E-10</c:v>
                </c:pt>
                <c:pt idx="8143">
                  <c:v>1.0286107943780947E-10</c:v>
                </c:pt>
                <c:pt idx="8144">
                  <c:v>1.0284184552382862E-10</c:v>
                </c:pt>
                <c:pt idx="8145">
                  <c:v>1.0282261754095987E-10</c:v>
                </c:pt>
                <c:pt idx="8146">
                  <c:v>1.0280339548665758E-10</c:v>
                </c:pt>
                <c:pt idx="8147">
                  <c:v>1.0278417935837734E-10</c:v>
                </c:pt>
                <c:pt idx="8148">
                  <c:v>1.0276496915357654E-10</c:v>
                </c:pt>
                <c:pt idx="8149">
                  <c:v>1.0274576486971335E-10</c:v>
                </c:pt>
                <c:pt idx="8150">
                  <c:v>1.0272656650424793E-10</c:v>
                </c:pt>
                <c:pt idx="8151">
                  <c:v>1.0270737405464162E-10</c:v>
                </c:pt>
                <c:pt idx="8152">
                  <c:v>1.026881875183569E-10</c:v>
                </c:pt>
                <c:pt idx="8153">
                  <c:v>1.0266900689285802E-10</c:v>
                </c:pt>
                <c:pt idx="8154">
                  <c:v>1.026498321756104E-10</c:v>
                </c:pt>
                <c:pt idx="8155">
                  <c:v>1.0263066336408116E-10</c:v>
                </c:pt>
                <c:pt idx="8156">
                  <c:v>1.026115004557382E-10</c:v>
                </c:pt>
                <c:pt idx="8157">
                  <c:v>1.0259234344805143E-10</c:v>
                </c:pt>
                <c:pt idx="8158">
                  <c:v>1.025731923384918E-10</c:v>
                </c:pt>
                <c:pt idx="8159">
                  <c:v>1.0255404712453171E-10</c:v>
                </c:pt>
                <c:pt idx="8160">
                  <c:v>1.0253490780364513E-10</c:v>
                </c:pt>
                <c:pt idx="8161">
                  <c:v>1.0251577437330713E-10</c:v>
                </c:pt>
                <c:pt idx="8162">
                  <c:v>1.0249664683099431E-10</c:v>
                </c:pt>
                <c:pt idx="8163">
                  <c:v>1.0247752517418484E-10</c:v>
                </c:pt>
                <c:pt idx="8164">
                  <c:v>1.0245840940035787E-10</c:v>
                </c:pt>
                <c:pt idx="8165">
                  <c:v>1.0243929950699426E-10</c:v>
                </c:pt>
                <c:pt idx="8166">
                  <c:v>1.024201954915761E-10</c:v>
                </c:pt>
                <c:pt idx="8167">
                  <c:v>1.0240109735158672E-10</c:v>
                </c:pt>
                <c:pt idx="8168">
                  <c:v>1.0238200508451127E-10</c:v>
                </c:pt>
                <c:pt idx="8169">
                  <c:v>1.02362918687836E-10</c:v>
                </c:pt>
                <c:pt idx="8170">
                  <c:v>1.0234383815904831E-10</c:v>
                </c:pt>
                <c:pt idx="8171">
                  <c:v>1.0232476349563761E-10</c:v>
                </c:pt>
                <c:pt idx="8172">
                  <c:v>1.0230569469509393E-10</c:v>
                </c:pt>
                <c:pt idx="8173">
                  <c:v>1.0228663175490916E-10</c:v>
                </c:pt>
                <c:pt idx="8174">
                  <c:v>1.0226757467257638E-10</c:v>
                </c:pt>
                <c:pt idx="8175">
                  <c:v>1.0224852344559018E-10</c:v>
                </c:pt>
                <c:pt idx="8176">
                  <c:v>1.0222947807144655E-10</c:v>
                </c:pt>
                <c:pt idx="8177">
                  <c:v>1.0221043854764258E-10</c:v>
                </c:pt>
                <c:pt idx="8178">
                  <c:v>1.0219140487167691E-10</c:v>
                </c:pt>
                <c:pt idx="8179">
                  <c:v>1.0217237704104971E-10</c:v>
                </c:pt>
                <c:pt idx="8180">
                  <c:v>1.0215335505326208E-10</c:v>
                </c:pt>
                <c:pt idx="8181">
                  <c:v>1.0213433890581701E-10</c:v>
                </c:pt>
                <c:pt idx="8182">
                  <c:v>1.0211532859621843E-10</c:v>
                </c:pt>
                <c:pt idx="8183">
                  <c:v>1.0209632412197179E-10</c:v>
                </c:pt>
                <c:pt idx="8184">
                  <c:v>1.0207732548058409E-10</c:v>
                </c:pt>
                <c:pt idx="8185">
                  <c:v>1.0205833266956334E-10</c:v>
                </c:pt>
                <c:pt idx="8186">
                  <c:v>1.020393456864192E-10</c:v>
                </c:pt>
                <c:pt idx="8187">
                  <c:v>1.0202036452866271E-10</c:v>
                </c:pt>
                <c:pt idx="8188">
                  <c:v>1.020013891938058E-10</c:v>
                </c:pt>
                <c:pt idx="8189">
                  <c:v>1.0198241967936236E-10</c:v>
                </c:pt>
                <c:pt idx="8190">
                  <c:v>1.0196345598284741E-10</c:v>
                </c:pt>
                <c:pt idx="8191">
                  <c:v>1.0194449810177723E-10</c:v>
                </c:pt>
                <c:pt idx="8192">
                  <c:v>1.0192554603366949E-10</c:v>
                </c:pt>
                <c:pt idx="8193">
                  <c:v>1.0190659977604345E-10</c:v>
                </c:pt>
                <c:pt idx="8194">
                  <c:v>1.018876593264192E-10</c:v>
                </c:pt>
                <c:pt idx="8195">
                  <c:v>1.0186872468231896E-10</c:v>
                </c:pt>
                <c:pt idx="8196">
                  <c:v>1.0184979584126546E-10</c:v>
                </c:pt>
                <c:pt idx="8197">
                  <c:v>1.0183087280078343E-10</c:v>
                </c:pt>
                <c:pt idx="8198">
                  <c:v>1.0181195555839875E-10</c:v>
                </c:pt>
                <c:pt idx="8199">
                  <c:v>1.0179304411163833E-10</c:v>
                </c:pt>
                <c:pt idx="8200">
                  <c:v>1.017741384580311E-10</c:v>
                </c:pt>
                <c:pt idx="8201">
                  <c:v>1.0175523859510656E-10</c:v>
                </c:pt>
                <c:pt idx="8202">
                  <c:v>1.017363445203962E-10</c:v>
                </c:pt>
                <c:pt idx="8203">
                  <c:v>1.0171745623143258E-10</c:v>
                </c:pt>
                <c:pt idx="8204">
                  <c:v>1.0169857372574953E-10</c:v>
                </c:pt>
                <c:pt idx="8205">
                  <c:v>1.016796970008824E-10</c:v>
                </c:pt>
                <c:pt idx="8206">
                  <c:v>1.0166082605436796E-10</c:v>
                </c:pt>
                <c:pt idx="8207">
                  <c:v>1.0164196088374382E-10</c:v>
                </c:pt>
                <c:pt idx="8208">
                  <c:v>1.0162310148654963E-10</c:v>
                </c:pt>
                <c:pt idx="8209">
                  <c:v>1.0160424786032582E-10</c:v>
                </c:pt>
                <c:pt idx="8210">
                  <c:v>1.0158540000261459E-10</c:v>
                </c:pt>
                <c:pt idx="8211">
                  <c:v>1.0156655791095903E-10</c:v>
                </c:pt>
                <c:pt idx="8212">
                  <c:v>1.0154772158290411E-10</c:v>
                </c:pt>
                <c:pt idx="8213">
                  <c:v>1.0152889101599563E-10</c:v>
                </c:pt>
                <c:pt idx="8214">
                  <c:v>1.0151006620778111E-10</c:v>
                </c:pt>
                <c:pt idx="8215">
                  <c:v>1.0149124715580903E-10</c:v>
                </c:pt>
                <c:pt idx="8216">
                  <c:v>1.0147243385762944E-10</c:v>
                </c:pt>
                <c:pt idx="8217">
                  <c:v>1.0145362631079394E-10</c:v>
                </c:pt>
                <c:pt idx="8218">
                  <c:v>1.0143482451285493E-10</c:v>
                </c:pt>
                <c:pt idx="8219">
                  <c:v>1.0141602846136662E-10</c:v>
                </c:pt>
                <c:pt idx="8220">
                  <c:v>1.0139723815388431E-10</c:v>
                </c:pt>
                <c:pt idx="8221">
                  <c:v>1.0137845358796471E-10</c:v>
                </c:pt>
                <c:pt idx="8222">
                  <c:v>1.013596747611658E-10</c:v>
                </c:pt>
                <c:pt idx="8223">
                  <c:v>1.0134090167104702E-10</c:v>
                </c:pt>
                <c:pt idx="8224">
                  <c:v>1.0132213431516901E-10</c:v>
                </c:pt>
                <c:pt idx="8225">
                  <c:v>1.0130337269109375E-10</c:v>
                </c:pt>
                <c:pt idx="8226">
                  <c:v>1.0128461679638455E-10</c:v>
                </c:pt>
                <c:pt idx="8227">
                  <c:v>1.0126586662860616E-10</c:v>
                </c:pt>
                <c:pt idx="8228">
                  <c:v>1.0124712218532452E-10</c:v>
                </c:pt>
                <c:pt idx="8229">
                  <c:v>1.0122838346410686E-10</c:v>
                </c:pt>
                <c:pt idx="8230">
                  <c:v>1.0120965046252198E-10</c:v>
                </c:pt>
                <c:pt idx="8231">
                  <c:v>1.011909231781397E-10</c:v>
                </c:pt>
                <c:pt idx="8232">
                  <c:v>1.011722016085315E-10</c:v>
                </c:pt>
                <c:pt idx="8233">
                  <c:v>1.0115348575126973E-10</c:v>
                </c:pt>
                <c:pt idx="8234">
                  <c:v>1.0113477560392838E-10</c:v>
                </c:pt>
                <c:pt idx="8235">
                  <c:v>1.0111607116408283E-10</c:v>
                </c:pt>
                <c:pt idx="8236">
                  <c:v>1.0109737242930952E-10</c:v>
                </c:pt>
                <c:pt idx="8237">
                  <c:v>1.010786793971863E-10</c:v>
                </c:pt>
                <c:pt idx="8238">
                  <c:v>1.0105999206529238E-10</c:v>
                </c:pt>
                <c:pt idx="8239">
                  <c:v>1.0104131043120848E-10</c:v>
                </c:pt>
                <c:pt idx="8240">
                  <c:v>1.0102263449251616E-10</c:v>
                </c:pt>
                <c:pt idx="8241">
                  <c:v>1.0100396424679862E-10</c:v>
                </c:pt>
                <c:pt idx="8242">
                  <c:v>1.0098529969164024E-10</c:v>
                </c:pt>
                <c:pt idx="8243">
                  <c:v>1.0096664082462694E-10</c:v>
                </c:pt>
                <c:pt idx="8244">
                  <c:v>1.0094798764334583E-10</c:v>
                </c:pt>
                <c:pt idx="8245">
                  <c:v>1.0092934014538506E-10</c:v>
                </c:pt>
                <c:pt idx="8246">
                  <c:v>1.0091069832833447E-10</c:v>
                </c:pt>
                <c:pt idx="8247">
                  <c:v>1.0089206218978517E-10</c:v>
                </c:pt>
                <c:pt idx="8248">
                  <c:v>1.0087343172732929E-10</c:v>
                </c:pt>
                <c:pt idx="8249">
                  <c:v>1.0085480693856056E-10</c:v>
                </c:pt>
                <c:pt idx="8250">
                  <c:v>1.0083618782107386E-10</c:v>
                </c:pt>
                <c:pt idx="8251">
                  <c:v>1.0081757437246534E-10</c:v>
                </c:pt>
                <c:pt idx="8252">
                  <c:v>1.0079896659033266E-10</c:v>
                </c:pt>
                <c:pt idx="8253">
                  <c:v>1.0078036447227473E-10</c:v>
                </c:pt>
                <c:pt idx="8254">
                  <c:v>1.0076176801589143E-10</c:v>
                </c:pt>
                <c:pt idx="8255">
                  <c:v>1.0074317721878442E-10</c:v>
                </c:pt>
                <c:pt idx="8256">
                  <c:v>1.0072459207855631E-10</c:v>
                </c:pt>
                <c:pt idx="8257">
                  <c:v>1.0070601259281139E-10</c:v>
                </c:pt>
                <c:pt idx="8258">
                  <c:v>1.0068743875915462E-10</c:v>
                </c:pt>
                <c:pt idx="8259">
                  <c:v>1.0066887057519287E-10</c:v>
                </c:pt>
                <c:pt idx="8260">
                  <c:v>1.0065030803853409E-10</c:v>
                </c:pt>
                <c:pt idx="8261">
                  <c:v>1.0063175114678752E-10</c:v>
                </c:pt>
                <c:pt idx="8262">
                  <c:v>1.0061319989756363E-10</c:v>
                </c:pt>
                <c:pt idx="8263">
                  <c:v>1.0059465428847422E-10</c:v>
                </c:pt>
                <c:pt idx="8264">
                  <c:v>1.0057611431713251E-10</c:v>
                </c:pt>
                <c:pt idx="8265">
                  <c:v>1.0055757998115286E-10</c:v>
                </c:pt>
                <c:pt idx="8266">
                  <c:v>1.0053905127815106E-10</c:v>
                </c:pt>
                <c:pt idx="8267">
                  <c:v>1.0052052820574394E-10</c:v>
                </c:pt>
                <c:pt idx="8268">
                  <c:v>1.0050201076154987E-10</c:v>
                </c:pt>
                <c:pt idx="8269">
                  <c:v>1.0048349894318842E-10</c:v>
                </c:pt>
                <c:pt idx="8270">
                  <c:v>1.004649927482806E-10</c:v>
                </c:pt>
                <c:pt idx="8271">
                  <c:v>1.0044649217444838E-10</c:v>
                </c:pt>
                <c:pt idx="8272">
                  <c:v>1.0042799721931523E-10</c:v>
                </c:pt>
                <c:pt idx="8273">
                  <c:v>1.0040950788050602E-10</c:v>
                </c:pt>
                <c:pt idx="8274">
                  <c:v>1.0039102415564652E-10</c:v>
                </c:pt>
                <c:pt idx="8275">
                  <c:v>1.0037254604236442E-10</c:v>
                </c:pt>
                <c:pt idx="8276">
                  <c:v>1.0035407353828795E-10</c:v>
                </c:pt>
                <c:pt idx="8277">
                  <c:v>1.0033560664104699E-10</c:v>
                </c:pt>
                <c:pt idx="8278">
                  <c:v>1.0031714534827289E-10</c:v>
                </c:pt>
                <c:pt idx="8279">
                  <c:v>1.0029868965759794E-10</c:v>
                </c:pt>
                <c:pt idx="8280">
                  <c:v>1.0028023956665604E-10</c:v>
                </c:pt>
                <c:pt idx="8281">
                  <c:v>1.0026179507308188E-10</c:v>
                </c:pt>
                <c:pt idx="8282">
                  <c:v>1.0024335617451198E-10</c:v>
                </c:pt>
                <c:pt idx="8283">
                  <c:v>1.0022492286858373E-10</c:v>
                </c:pt>
                <c:pt idx="8284">
                  <c:v>1.0020649515293611E-10</c:v>
                </c:pt>
                <c:pt idx="8285">
                  <c:v>1.0018807302520908E-10</c:v>
                </c:pt>
                <c:pt idx="8286">
                  <c:v>1.0016965648304412E-10</c:v>
                </c:pt>
                <c:pt idx="8287">
                  <c:v>1.0015124552408381E-10</c:v>
                </c:pt>
                <c:pt idx="8288">
                  <c:v>1.0013284014597212E-10</c:v>
                </c:pt>
                <c:pt idx="8289">
                  <c:v>1.0011444034635431E-10</c:v>
                </c:pt>
                <c:pt idx="8290">
                  <c:v>1.0009604612287676E-10</c:v>
                </c:pt>
                <c:pt idx="8291">
                  <c:v>1.0007765747318712E-10</c:v>
                </c:pt>
                <c:pt idx="8292">
                  <c:v>1.0005927439493469E-10</c:v>
                </c:pt>
                <c:pt idx="8293">
                  <c:v>1.0004089688576949E-10</c:v>
                </c:pt>
                <c:pt idx="8294">
                  <c:v>1.0002252494334318E-10</c:v>
                </c:pt>
                <c:pt idx="8295">
                  <c:v>1.0000415856530862E-10</c:v>
                </c:pt>
                <c:pt idx="8296">
                  <c:v>9.9985797749319748E-11</c:v>
                </c:pt>
                <c:pt idx="8297">
                  <c:v>9.9967442493032075E-11</c:v>
                </c:pt>
                <c:pt idx="8298">
                  <c:v>9.9949092794102158E-11</c:v>
                </c:pt>
                <c:pt idx="8299">
                  <c:v>9.9930748650187901E-11</c:v>
                </c:pt>
                <c:pt idx="8300">
                  <c:v>9.9912410058948383E-11</c:v>
                </c:pt>
                <c:pt idx="8301">
                  <c:v>9.989407701804422E-11</c:v>
                </c:pt>
                <c:pt idx="8302">
                  <c:v>9.9875749525136804E-11</c:v>
                </c:pt>
                <c:pt idx="8303">
                  <c:v>9.9857427577889197E-11</c:v>
                </c:pt>
                <c:pt idx="8304">
                  <c:v>9.9839111173965658E-11</c:v>
                </c:pt>
                <c:pt idx="8305">
                  <c:v>9.9820800311031459E-11</c:v>
                </c:pt>
                <c:pt idx="8306">
                  <c:v>9.9802494986753639E-11</c:v>
                </c:pt>
                <c:pt idx="8307">
                  <c:v>9.9784195198799756E-11</c:v>
                </c:pt>
                <c:pt idx="8308">
                  <c:v>9.976590094483941E-11</c:v>
                </c:pt>
                <c:pt idx="8309">
                  <c:v>9.9747612222542884E-11</c:v>
                </c:pt>
                <c:pt idx="8310">
                  <c:v>9.9729329029581822E-11</c:v>
                </c:pt>
                <c:pt idx="8311">
                  <c:v>9.9711051363629518E-11</c:v>
                </c:pt>
                <c:pt idx="8312">
                  <c:v>9.9692779222360096E-11</c:v>
                </c:pt>
                <c:pt idx="8313">
                  <c:v>9.9674512603448908E-11</c:v>
                </c:pt>
                <c:pt idx="8314">
                  <c:v>9.9656251504572841E-11</c:v>
                </c:pt>
                <c:pt idx="8315">
                  <c:v>9.963799592340991E-11</c:v>
                </c:pt>
                <c:pt idx="8316">
                  <c:v>9.9619745857639421E-11</c:v>
                </c:pt>
                <c:pt idx="8317">
                  <c:v>9.9601501304941714E-11</c:v>
                </c:pt>
                <c:pt idx="8318">
                  <c:v>9.9583262262998744E-11</c:v>
                </c:pt>
                <c:pt idx="8319">
                  <c:v>9.9565028729493333E-11</c:v>
                </c:pt>
                <c:pt idx="8320">
                  <c:v>9.954680070210984E-11</c:v>
                </c:pt>
                <c:pt idx="8321">
                  <c:v>9.9528578178533672E-11</c:v>
                </c:pt>
                <c:pt idx="8322">
                  <c:v>9.9510361156451644E-11</c:v>
                </c:pt>
                <c:pt idx="8323">
                  <c:v>9.9492149633551774E-11</c:v>
                </c:pt>
                <c:pt idx="8324">
                  <c:v>9.9473943607523332E-11</c:v>
                </c:pt>
                <c:pt idx="8325">
                  <c:v>9.9455743076056624E-11</c:v>
                </c:pt>
                <c:pt idx="8326">
                  <c:v>9.943754803684344E-11</c:v>
                </c:pt>
                <c:pt idx="8327">
                  <c:v>9.9419358487576799E-11</c:v>
                </c:pt>
                <c:pt idx="8328">
                  <c:v>9.9401174425950885E-11</c:v>
                </c:pt>
                <c:pt idx="8329">
                  <c:v>9.9382995849661094E-11</c:v>
                </c:pt>
                <c:pt idx="8330">
                  <c:v>9.9364822756404078E-11</c:v>
                </c:pt>
                <c:pt idx="8331">
                  <c:v>9.9346655143877908E-11</c:v>
                </c:pt>
                <c:pt idx="8332">
                  <c:v>9.9328493009781602E-11</c:v>
                </c:pt>
                <c:pt idx="8333">
                  <c:v>9.9310336351815506E-11</c:v>
                </c:pt>
                <c:pt idx="8334">
                  <c:v>9.929218516768148E-11</c:v>
                </c:pt>
                <c:pt idx="8335">
                  <c:v>9.9274039455082043E-11</c:v>
                </c:pt>
                <c:pt idx="8336">
                  <c:v>9.925589921172173E-11</c:v>
                </c:pt>
                <c:pt idx="8337">
                  <c:v>9.9237764435305438E-11</c:v>
                </c:pt>
                <c:pt idx="8338">
                  <c:v>9.9219635123540106E-11</c:v>
                </c:pt>
                <c:pt idx="8339">
                  <c:v>9.9201511274133216E-11</c:v>
                </c:pt>
                <c:pt idx="8340">
                  <c:v>9.9183392884793995E-11</c:v>
                </c:pt>
                <c:pt idx="8341">
                  <c:v>9.9165279953232469E-11</c:v>
                </c:pt>
                <c:pt idx="8342">
                  <c:v>9.9147172477160465E-11</c:v>
                </c:pt>
                <c:pt idx="8343">
                  <c:v>9.9129070454290504E-11</c:v>
                </c:pt>
                <c:pt idx="8344">
                  <c:v>9.9110973882336583E-11</c:v>
                </c:pt>
                <c:pt idx="8345">
                  <c:v>9.9092882759013822E-11</c:v>
                </c:pt>
                <c:pt idx="8346">
                  <c:v>9.9074797082038542E-11</c:v>
                </c:pt>
                <c:pt idx="8347">
                  <c:v>9.9056716849128618E-11</c:v>
                </c:pt>
                <c:pt idx="8348">
                  <c:v>9.9038642058002569E-11</c:v>
                </c:pt>
                <c:pt idx="8349">
                  <c:v>9.902057270638075E-11</c:v>
                </c:pt>
                <c:pt idx="8350">
                  <c:v>9.900250879198433E-11</c:v>
                </c:pt>
                <c:pt idx="8351">
                  <c:v>9.8984450312535861E-11</c:v>
                </c:pt>
                <c:pt idx="8352">
                  <c:v>9.8966397265758981E-11</c:v>
                </c:pt>
                <c:pt idx="8353">
                  <c:v>9.8948349649378801E-11</c:v>
                </c:pt>
                <c:pt idx="8354">
                  <c:v>9.8930307461121362E-11</c:v>
                </c:pt>
                <c:pt idx="8355">
                  <c:v>9.8912270698714206E-11</c:v>
                </c:pt>
                <c:pt idx="8356">
                  <c:v>9.8894239359885765E-11</c:v>
                </c:pt>
                <c:pt idx="8357">
                  <c:v>9.8876213442366049E-11</c:v>
                </c:pt>
                <c:pt idx="8358">
                  <c:v>9.8858192943886011E-11</c:v>
                </c:pt>
                <c:pt idx="8359">
                  <c:v>9.8840177862177988E-11</c:v>
                </c:pt>
                <c:pt idx="8360">
                  <c:v>9.8822168194975361E-11</c:v>
                </c:pt>
                <c:pt idx="8361">
                  <c:v>9.8804163940012911E-11</c:v>
                </c:pt>
                <c:pt idx="8362">
                  <c:v>9.8786165095026449E-11</c:v>
                </c:pt>
                <c:pt idx="8363">
                  <c:v>9.8768171657753249E-11</c:v>
                </c:pt>
                <c:pt idx="8364">
                  <c:v>9.8750183625931464E-11</c:v>
                </c:pt>
                <c:pt idx="8365">
                  <c:v>9.8732200997300873E-11</c:v>
                </c:pt>
                <c:pt idx="8366">
                  <c:v>9.8714223769602046E-11</c:v>
                </c:pt>
                <c:pt idx="8367">
                  <c:v>9.8696251940576857E-11</c:v>
                </c:pt>
                <c:pt idx="8368">
                  <c:v>9.867828550796872E-11</c:v>
                </c:pt>
                <c:pt idx="8369">
                  <c:v>9.8660324469521989E-11</c:v>
                </c:pt>
                <c:pt idx="8370">
                  <c:v>9.8642368822982068E-11</c:v>
                </c:pt>
                <c:pt idx="8371">
                  <c:v>9.8624418566095924E-11</c:v>
                </c:pt>
                <c:pt idx="8372">
                  <c:v>9.8606473696611441E-11</c:v>
                </c:pt>
                <c:pt idx="8373">
                  <c:v>9.8588534212277899E-11</c:v>
                </c:pt>
                <c:pt idx="8374">
                  <c:v>9.8570600110845678E-11</c:v>
                </c:pt>
                <c:pt idx="8375">
                  <c:v>9.8552671390066474E-11</c:v>
                </c:pt>
                <c:pt idx="8376">
                  <c:v>9.8534748047692916E-11</c:v>
                </c:pt>
                <c:pt idx="8377">
                  <c:v>9.8516830081479273E-11</c:v>
                </c:pt>
                <c:pt idx="8378">
                  <c:v>9.8498917489180472E-11</c:v>
                </c:pt>
                <c:pt idx="8379">
                  <c:v>9.8481010268553175E-11</c:v>
                </c:pt>
                <c:pt idx="8380">
                  <c:v>9.8463108417354908E-11</c:v>
                </c:pt>
                <c:pt idx="8381">
                  <c:v>9.8445211933344489E-11</c:v>
                </c:pt>
                <c:pt idx="8382">
                  <c:v>9.8427320814281901E-11</c:v>
                </c:pt>
                <c:pt idx="8383">
                  <c:v>9.840943505792834E-11</c:v>
                </c:pt>
                <c:pt idx="8384">
                  <c:v>9.8391554662046477E-11</c:v>
                </c:pt>
                <c:pt idx="8385">
                  <c:v>9.8373679624399563E-11</c:v>
                </c:pt>
                <c:pt idx="8386">
                  <c:v>9.8355809942752544E-11</c:v>
                </c:pt>
                <c:pt idx="8387">
                  <c:v>9.8337945614871321E-11</c:v>
                </c:pt>
                <c:pt idx="8388">
                  <c:v>9.8320086638523166E-11</c:v>
                </c:pt>
                <c:pt idx="8389">
                  <c:v>9.8302233011476616E-11</c:v>
                </c:pt>
                <c:pt idx="8390">
                  <c:v>9.8284384731500909E-11</c:v>
                </c:pt>
                <c:pt idx="8391">
                  <c:v>9.8266541796367049E-11</c:v>
                </c:pt>
                <c:pt idx="8392">
                  <c:v>9.8248704203846899E-11</c:v>
                </c:pt>
                <c:pt idx="8393">
                  <c:v>9.8230871951713518E-11</c:v>
                </c:pt>
                <c:pt idx="8394">
                  <c:v>9.8213045037741391E-11</c:v>
                </c:pt>
                <c:pt idx="8395">
                  <c:v>9.8195223459705893E-11</c:v>
                </c:pt>
                <c:pt idx="8396">
                  <c:v>9.8177407215383898E-11</c:v>
                </c:pt>
                <c:pt idx="8397">
                  <c:v>9.8159596302553122E-11</c:v>
                </c:pt>
                <c:pt idx="8398">
                  <c:v>9.8141790718992648E-11</c:v>
                </c:pt>
                <c:pt idx="8399">
                  <c:v>9.8123990462482945E-11</c:v>
                </c:pt>
                <c:pt idx="8400">
                  <c:v>9.8106195530805177E-11</c:v>
                </c:pt>
                <c:pt idx="8401">
                  <c:v>9.8088405921742179E-11</c:v>
                </c:pt>
                <c:pt idx="8402">
                  <c:v>9.8070621633077687E-11</c:v>
                </c:pt>
                <c:pt idx="8403">
                  <c:v>9.8052842662596446E-11</c:v>
                </c:pt>
                <c:pt idx="8404">
                  <c:v>9.8035069008085117E-11</c:v>
                </c:pt>
                <c:pt idx="8405">
                  <c:v>9.8017300667330693E-11</c:v>
                </c:pt>
                <c:pt idx="8406">
                  <c:v>9.7999537638121745E-11</c:v>
                </c:pt>
                <c:pt idx="8407">
                  <c:v>9.7981779918248112E-11</c:v>
                </c:pt>
                <c:pt idx="8408">
                  <c:v>9.7964027505500692E-11</c:v>
                </c:pt>
                <c:pt idx="8409">
                  <c:v>9.7946280397671273E-11</c:v>
                </c:pt>
                <c:pt idx="8410">
                  <c:v>9.7928538592553366E-11</c:v>
                </c:pt>
                <c:pt idx="8411">
                  <c:v>9.7910802087941279E-11</c:v>
                </c:pt>
                <c:pt idx="8412">
                  <c:v>9.7893070881630641E-11</c:v>
                </c:pt>
                <c:pt idx="8413">
                  <c:v>9.7875344971418257E-11</c:v>
                </c:pt>
                <c:pt idx="8414">
                  <c:v>9.7857624355101861E-11</c:v>
                </c:pt>
                <c:pt idx="8415">
                  <c:v>9.7839909030480714E-11</c:v>
                </c:pt>
                <c:pt idx="8416">
                  <c:v>9.7822198995355175E-11</c:v>
                </c:pt>
                <c:pt idx="8417">
                  <c:v>9.7804494247526532E-11</c:v>
                </c:pt>
                <c:pt idx="8418">
                  <c:v>9.7786794784797432E-11</c:v>
                </c:pt>
                <c:pt idx="8419">
                  <c:v>9.7769100604971827E-11</c:v>
                </c:pt>
                <c:pt idx="8420">
                  <c:v>9.775141170585447E-11</c:v>
                </c:pt>
                <c:pt idx="8421">
                  <c:v>9.7733728085251665E-11</c:v>
                </c:pt>
                <c:pt idx="8422">
                  <c:v>9.7716049740970531E-11</c:v>
                </c:pt>
                <c:pt idx="8423">
                  <c:v>9.769837667081962E-11</c:v>
                </c:pt>
                <c:pt idx="8424">
                  <c:v>9.7680708872608636E-11</c:v>
                </c:pt>
                <c:pt idx="8425">
                  <c:v>9.7663046344148122E-11</c:v>
                </c:pt>
                <c:pt idx="8426">
                  <c:v>9.7645389083250327E-11</c:v>
                </c:pt>
                <c:pt idx="8427">
                  <c:v>9.7627737087728199E-11</c:v>
                </c:pt>
                <c:pt idx="8428">
                  <c:v>9.761009035539603E-11</c:v>
                </c:pt>
                <c:pt idx="8429">
                  <c:v>9.7592448884069313E-11</c:v>
                </c:pt>
                <c:pt idx="8430">
                  <c:v>9.7574812671564589E-11</c:v>
                </c:pt>
                <c:pt idx="8431">
                  <c:v>9.7557181715699651E-11</c:v>
                </c:pt>
                <c:pt idx="8432">
                  <c:v>9.7539556014293379E-11</c:v>
                </c:pt>
                <c:pt idx="8433">
                  <c:v>9.7521935565165998E-11</c:v>
                </c:pt>
                <c:pt idx="8434">
                  <c:v>9.7504320366138611E-11</c:v>
                </c:pt>
                <c:pt idx="8435">
                  <c:v>9.7486710415033677E-11</c:v>
                </c:pt>
                <c:pt idx="8436">
                  <c:v>9.7469105709674651E-11</c:v>
                </c:pt>
                <c:pt idx="8437">
                  <c:v>9.7451506247886371E-11</c:v>
                </c:pt>
                <c:pt idx="8438">
                  <c:v>9.7433912027494711E-11</c:v>
                </c:pt>
                <c:pt idx="8439">
                  <c:v>9.7416323046326497E-11</c:v>
                </c:pt>
                <c:pt idx="8440">
                  <c:v>9.7398739302210149E-11</c:v>
                </c:pt>
                <c:pt idx="8441">
                  <c:v>9.7381160792974822E-11</c:v>
                </c:pt>
                <c:pt idx="8442">
                  <c:v>9.7363587516451091E-11</c:v>
                </c:pt>
                <c:pt idx="8443">
                  <c:v>9.7346019470470426E-11</c:v>
                </c:pt>
                <c:pt idx="8444">
                  <c:v>9.7328456652865794E-11</c:v>
                </c:pt>
                <c:pt idx="8445">
                  <c:v>9.7310899061471055E-11</c:v>
                </c:pt>
                <c:pt idx="8446">
                  <c:v>9.7293346694121244E-11</c:v>
                </c:pt>
                <c:pt idx="8447">
                  <c:v>9.7275799548652716E-11</c:v>
                </c:pt>
                <c:pt idx="8448">
                  <c:v>9.7258257622902587E-11</c:v>
                </c:pt>
                <c:pt idx="8449">
                  <c:v>9.7240720914709731E-11</c:v>
                </c:pt>
                <c:pt idx="8450">
                  <c:v>9.7223189421913579E-11</c:v>
                </c:pt>
                <c:pt idx="8451">
                  <c:v>9.720566314235484E-11</c:v>
                </c:pt>
                <c:pt idx="8452">
                  <c:v>9.71881420738758E-11</c:v>
                </c:pt>
                <c:pt idx="8453">
                  <c:v>9.7170626214319277E-11</c:v>
                </c:pt>
                <c:pt idx="8454">
                  <c:v>9.7153115561529675E-11</c:v>
                </c:pt>
                <c:pt idx="8455">
                  <c:v>9.713561011335232E-11</c:v>
                </c:pt>
                <c:pt idx="8456">
                  <c:v>9.7118109867633722E-11</c:v>
                </c:pt>
                <c:pt idx="8457">
                  <c:v>9.7100614822221663E-11</c:v>
                </c:pt>
                <c:pt idx="8458">
                  <c:v>9.7083124974964775E-11</c:v>
                </c:pt>
                <c:pt idx="8459">
                  <c:v>9.7065640323713149E-11</c:v>
                </c:pt>
                <c:pt idx="8460">
                  <c:v>9.7048160866317798E-11</c:v>
                </c:pt>
                <c:pt idx="8461">
                  <c:v>9.7030686600630895E-11</c:v>
                </c:pt>
                <c:pt idx="8462">
                  <c:v>9.7013217524505958E-11</c:v>
                </c:pt>
                <c:pt idx="8463">
                  <c:v>9.6995753635797371E-11</c:v>
                </c:pt>
                <c:pt idx="8464">
                  <c:v>9.6978294932360888E-11</c:v>
                </c:pt>
                <c:pt idx="8465">
                  <c:v>9.6960841412053012E-11</c:v>
                </c:pt>
                <c:pt idx="8466">
                  <c:v>9.6943393072731979E-11</c:v>
                </c:pt>
                <c:pt idx="8467">
                  <c:v>9.6925949912256593E-11</c:v>
                </c:pt>
                <c:pt idx="8468">
                  <c:v>9.6908511928487159E-11</c:v>
                </c:pt>
                <c:pt idx="8469">
                  <c:v>9.6891079119284934E-11</c:v>
                </c:pt>
                <c:pt idx="8470">
                  <c:v>9.687365148251237E-11</c:v>
                </c:pt>
                <c:pt idx="8471">
                  <c:v>9.6856229016032948E-11</c:v>
                </c:pt>
                <c:pt idx="8472">
                  <c:v>9.6838811717711353E-11</c:v>
                </c:pt>
                <c:pt idx="8473">
                  <c:v>9.6821399585413667E-11</c:v>
                </c:pt>
                <c:pt idx="8474">
                  <c:v>9.6803992617006499E-11</c:v>
                </c:pt>
                <c:pt idx="8475">
                  <c:v>9.6786590810358142E-11</c:v>
                </c:pt>
                <c:pt idx="8476">
                  <c:v>9.6769194163337855E-11</c:v>
                </c:pt>
                <c:pt idx="8477">
                  <c:v>9.6751802673815829E-11</c:v>
                </c:pt>
                <c:pt idx="8478">
                  <c:v>9.6734416339663406E-11</c:v>
                </c:pt>
                <c:pt idx="8479">
                  <c:v>9.6717035158753425E-11</c:v>
                </c:pt>
                <c:pt idx="8480">
                  <c:v>9.6699659128959554E-11</c:v>
                </c:pt>
                <c:pt idx="8481">
                  <c:v>9.6682288248156457E-11</c:v>
                </c:pt>
                <c:pt idx="8482">
                  <c:v>9.6664922514220282E-11</c:v>
                </c:pt>
                <c:pt idx="8483">
                  <c:v>9.6647561925027993E-11</c:v>
                </c:pt>
                <c:pt idx="8484">
                  <c:v>9.6630206478457819E-11</c:v>
                </c:pt>
                <c:pt idx="8485">
                  <c:v>9.6612856172389064E-11</c:v>
                </c:pt>
                <c:pt idx="8486">
                  <c:v>9.6595511004702206E-11</c:v>
                </c:pt>
                <c:pt idx="8487">
                  <c:v>9.6578170973278824E-11</c:v>
                </c:pt>
                <c:pt idx="8488">
                  <c:v>9.6560836076001411E-11</c:v>
                </c:pt>
                <c:pt idx="8489">
                  <c:v>9.6543506310754002E-11</c:v>
                </c:pt>
                <c:pt idx="8490">
                  <c:v>9.6526181675421444E-11</c:v>
                </c:pt>
                <c:pt idx="8491">
                  <c:v>9.6508862167889644E-11</c:v>
                </c:pt>
                <c:pt idx="8492">
                  <c:v>9.649154778604575E-11</c:v>
                </c:pt>
                <c:pt idx="8493">
                  <c:v>9.6474238527778242E-11</c:v>
                </c:pt>
                <c:pt idx="8494">
                  <c:v>9.6456934390976283E-11</c:v>
                </c:pt>
                <c:pt idx="8495">
                  <c:v>9.6439635373530435E-11</c:v>
                </c:pt>
                <c:pt idx="8496">
                  <c:v>9.6422341473332175E-11</c:v>
                </c:pt>
                <c:pt idx="8497">
                  <c:v>9.6405052688274376E-11</c:v>
                </c:pt>
                <c:pt idx="8498">
                  <c:v>9.6387769016250804E-11</c:v>
                </c:pt>
                <c:pt idx="8499">
                  <c:v>9.6370490455156388E-11</c:v>
                </c:pt>
                <c:pt idx="8500">
                  <c:v>9.6353217002887181E-11</c:v>
                </c:pt>
                <c:pt idx="8501">
                  <c:v>9.6335948657340206E-11</c:v>
                </c:pt>
                <c:pt idx="8502">
                  <c:v>9.6318685416414036E-11</c:v>
                </c:pt>
                <c:pt idx="8503">
                  <c:v>9.6301427278007645E-11</c:v>
                </c:pt>
                <c:pt idx="8504">
                  <c:v>9.6284174240021753E-11</c:v>
                </c:pt>
                <c:pt idx="8505">
                  <c:v>9.6266926300357827E-11</c:v>
                </c:pt>
                <c:pt idx="8506">
                  <c:v>9.6249683456918655E-11</c:v>
                </c:pt>
                <c:pt idx="8507">
                  <c:v>9.6232445707608032E-11</c:v>
                </c:pt>
                <c:pt idx="8508">
                  <c:v>9.6215213050330594E-11</c:v>
                </c:pt>
                <c:pt idx="8509">
                  <c:v>9.6197985482992745E-11</c:v>
                </c:pt>
                <c:pt idx="8510">
                  <c:v>9.6180763003501151E-11</c:v>
                </c:pt>
                <c:pt idx="8511">
                  <c:v>9.6163545609764465E-11</c:v>
                </c:pt>
                <c:pt idx="8512">
                  <c:v>9.6146333299691564E-11</c:v>
                </c:pt>
                <c:pt idx="8513">
                  <c:v>9.6129126071193155E-11</c:v>
                </c:pt>
                <c:pt idx="8514">
                  <c:v>9.61119239221807E-11</c:v>
                </c:pt>
                <c:pt idx="8515">
                  <c:v>9.6094726850566639E-11</c:v>
                </c:pt>
                <c:pt idx="8516">
                  <c:v>9.6077534854264797E-11</c:v>
                </c:pt>
                <c:pt idx="8517">
                  <c:v>9.6060347931189827E-11</c:v>
                </c:pt>
                <c:pt idx="8518">
                  <c:v>9.6043166079257839E-11</c:v>
                </c:pt>
                <c:pt idx="8519">
                  <c:v>9.6025989296385775E-11</c:v>
                </c:pt>
                <c:pt idx="8520">
                  <c:v>9.6008817580491645E-11</c:v>
                </c:pt>
                <c:pt idx="8521">
                  <c:v>9.5991650929494691E-11</c:v>
                </c:pt>
                <c:pt idx="8522">
                  <c:v>9.5974489341315018E-11</c:v>
                </c:pt>
                <c:pt idx="8523">
                  <c:v>9.5957332813874283E-11</c:v>
                </c:pt>
                <c:pt idx="8524">
                  <c:v>9.594018134509479E-11</c:v>
                </c:pt>
                <c:pt idx="8525">
                  <c:v>9.5923034932899953E-11</c:v>
                </c:pt>
                <c:pt idx="8526">
                  <c:v>9.5905893575214738E-11</c:v>
                </c:pt>
                <c:pt idx="8527">
                  <c:v>9.5888757269964679E-11</c:v>
                </c:pt>
                <c:pt idx="8528">
                  <c:v>9.5871626015076526E-11</c:v>
                </c:pt>
                <c:pt idx="8529">
                  <c:v>9.5854499808478488E-11</c:v>
                </c:pt>
                <c:pt idx="8530">
                  <c:v>9.5837378648099293E-11</c:v>
                </c:pt>
                <c:pt idx="8531">
                  <c:v>9.582026253186918E-11</c:v>
                </c:pt>
                <c:pt idx="8532">
                  <c:v>9.5803151457719149E-11</c:v>
                </c:pt>
                <c:pt idx="8533">
                  <c:v>9.5786045423581754E-11</c:v>
                </c:pt>
                <c:pt idx="8534">
                  <c:v>9.5768944427390154E-11</c:v>
                </c:pt>
                <c:pt idx="8535">
                  <c:v>9.5751848467078841E-11</c:v>
                </c:pt>
                <c:pt idx="8536">
                  <c:v>9.5734757540583185E-11</c:v>
                </c:pt>
                <c:pt idx="8537">
                  <c:v>9.5717671645840133E-11</c:v>
                </c:pt>
                <c:pt idx="8538">
                  <c:v>9.5700590780786993E-11</c:v>
                </c:pt>
                <c:pt idx="8539">
                  <c:v>9.5683514943362807E-11</c:v>
                </c:pt>
                <c:pt idx="8540">
                  <c:v>9.5666444131507403E-11</c:v>
                </c:pt>
                <c:pt idx="8541">
                  <c:v>9.5649378343161425E-11</c:v>
                </c:pt>
                <c:pt idx="8542">
                  <c:v>9.5632317576267326E-11</c:v>
                </c:pt>
                <c:pt idx="8543">
                  <c:v>9.5615261828767933E-11</c:v>
                </c:pt>
                <c:pt idx="8544">
                  <c:v>9.5598211098607509E-11</c:v>
                </c:pt>
                <c:pt idx="8545">
                  <c:v>9.5581165383731181E-11</c:v>
                </c:pt>
                <c:pt idx="8546">
                  <c:v>9.5564124682085385E-11</c:v>
                </c:pt>
                <c:pt idx="8547">
                  <c:v>9.5547088991617599E-11</c:v>
                </c:pt>
                <c:pt idx="8548">
                  <c:v>9.5530058310276133E-11</c:v>
                </c:pt>
                <c:pt idx="8549">
                  <c:v>9.5513032636010585E-11</c:v>
                </c:pt>
                <c:pt idx="8550">
                  <c:v>9.549601196677163E-11</c:v>
                </c:pt>
                <c:pt idx="8551">
                  <c:v>9.5478996300511154E-11</c:v>
                </c:pt>
                <c:pt idx="8552">
                  <c:v>9.546198563518155E-11</c:v>
                </c:pt>
                <c:pt idx="8553">
                  <c:v>9.5444979968736968E-11</c:v>
                </c:pt>
                <c:pt idx="8554">
                  <c:v>9.5427979299132087E-11</c:v>
                </c:pt>
                <c:pt idx="8555">
                  <c:v>9.5410983624323281E-11</c:v>
                </c:pt>
                <c:pt idx="8556">
                  <c:v>9.5393992942267308E-11</c:v>
                </c:pt>
                <c:pt idx="8557">
                  <c:v>9.5377007250922326E-11</c:v>
                </c:pt>
                <c:pt idx="8558">
                  <c:v>9.5360026548247642E-11</c:v>
                </c:pt>
                <c:pt idx="8559">
                  <c:v>9.5343050832203505E-11</c:v>
                </c:pt>
                <c:pt idx="8560">
                  <c:v>9.5326080100751239E-11</c:v>
                </c:pt>
                <c:pt idx="8561">
                  <c:v>9.5309114351853239E-11</c:v>
                </c:pt>
                <c:pt idx="8562">
                  <c:v>9.5292153583472987E-11</c:v>
                </c:pt>
                <c:pt idx="8563">
                  <c:v>9.5275197793575062E-11</c:v>
                </c:pt>
                <c:pt idx="8564">
                  <c:v>9.5258246980125156E-11</c:v>
                </c:pt>
                <c:pt idx="8565">
                  <c:v>9.5241301141089684E-11</c:v>
                </c:pt>
                <c:pt idx="8566">
                  <c:v>9.5224360274436586E-11</c:v>
                </c:pt>
                <c:pt idx="8567">
                  <c:v>9.5207424378134617E-11</c:v>
                </c:pt>
                <c:pt idx="8568">
                  <c:v>9.5190493450153592E-11</c:v>
                </c:pt>
                <c:pt idx="8569">
                  <c:v>9.5173567488464502E-11</c:v>
                </c:pt>
                <c:pt idx="8570">
                  <c:v>9.5156646491039318E-11</c:v>
                </c:pt>
                <c:pt idx="8571">
                  <c:v>9.5139730455851112E-11</c:v>
                </c:pt>
                <c:pt idx="8572">
                  <c:v>9.5122819380873835E-11</c:v>
                </c:pt>
                <c:pt idx="8573">
                  <c:v>9.5105913264082859E-11</c:v>
                </c:pt>
                <c:pt idx="8574">
                  <c:v>9.5089012103454293E-11</c:v>
                </c:pt>
                <c:pt idx="8575">
                  <c:v>9.5072115896965395E-11</c:v>
                </c:pt>
                <c:pt idx="8576">
                  <c:v>9.505522464259455E-11</c:v>
                </c:pt>
                <c:pt idx="8577">
                  <c:v>9.5038338338321174E-11</c:v>
                </c:pt>
                <c:pt idx="8578">
                  <c:v>9.5021456982125706E-11</c:v>
                </c:pt>
                <c:pt idx="8579">
                  <c:v>9.5004580571989528E-11</c:v>
                </c:pt>
                <c:pt idx="8580">
                  <c:v>9.4987709105895431E-11</c:v>
                </c:pt>
                <c:pt idx="8581">
                  <c:v>9.497084258182684E-11</c:v>
                </c:pt>
                <c:pt idx="8582">
                  <c:v>9.4953980997768535E-11</c:v>
                </c:pt>
                <c:pt idx="8583">
                  <c:v>9.4937124351706137E-11</c:v>
                </c:pt>
                <c:pt idx="8584">
                  <c:v>9.4920272641626484E-11</c:v>
                </c:pt>
                <c:pt idx="8585">
                  <c:v>9.4903425865517354E-11</c:v>
                </c:pt>
                <c:pt idx="8586">
                  <c:v>9.4886584021367717E-11</c:v>
                </c:pt>
                <c:pt idx="8587">
                  <c:v>9.4869747107167369E-11</c:v>
                </c:pt>
                <c:pt idx="8588">
                  <c:v>9.4852915120907346E-11</c:v>
                </c:pt>
                <c:pt idx="8589">
                  <c:v>9.4836088060579654E-11</c:v>
                </c:pt>
                <c:pt idx="8590">
                  <c:v>9.481926592417736E-11</c:v>
                </c:pt>
                <c:pt idx="8591">
                  <c:v>9.480244870969446E-11</c:v>
                </c:pt>
                <c:pt idx="8592">
                  <c:v>9.4785636415126372E-11</c:v>
                </c:pt>
                <c:pt idx="8593">
                  <c:v>9.4768829038469057E-11</c:v>
                </c:pt>
                <c:pt idx="8594">
                  <c:v>9.4752026577720003E-11</c:v>
                </c:pt>
                <c:pt idx="8595">
                  <c:v>9.4735229030877301E-11</c:v>
                </c:pt>
                <c:pt idx="8596">
                  <c:v>9.4718436395940352E-11</c:v>
                </c:pt>
                <c:pt idx="8597">
                  <c:v>9.4701648670909575E-11</c:v>
                </c:pt>
                <c:pt idx="8598">
                  <c:v>9.4684865853786438E-11</c:v>
                </c:pt>
                <c:pt idx="8599">
                  <c:v>9.4668087942573234E-11</c:v>
                </c:pt>
                <c:pt idx="8600">
                  <c:v>9.4651314935273538E-11</c:v>
                </c:pt>
                <c:pt idx="8601">
                  <c:v>9.4634546829892034E-11</c:v>
                </c:pt>
                <c:pt idx="8602">
                  <c:v>9.4617783624434326E-11</c:v>
                </c:pt>
                <c:pt idx="8603">
                  <c:v>9.4601025316906766E-11</c:v>
                </c:pt>
                <c:pt idx="8604">
                  <c:v>9.458427190531718E-11</c:v>
                </c:pt>
                <c:pt idx="8605">
                  <c:v>9.4567523387674364E-11</c:v>
                </c:pt>
                <c:pt idx="8606">
                  <c:v>9.4550779761987823E-11</c:v>
                </c:pt>
                <c:pt idx="8607">
                  <c:v>9.453404102626868E-11</c:v>
                </c:pt>
                <c:pt idx="8608">
                  <c:v>9.451730717852843E-11</c:v>
                </c:pt>
                <c:pt idx="8609">
                  <c:v>9.4500578216780071E-11</c:v>
                </c:pt>
                <c:pt idx="8610">
                  <c:v>9.4483854139037359E-11</c:v>
                </c:pt>
                <c:pt idx="8611">
                  <c:v>9.4467134943315553E-11</c:v>
                </c:pt>
                <c:pt idx="8612">
                  <c:v>9.4450420627630105E-11</c:v>
                </c:pt>
                <c:pt idx="8613">
                  <c:v>9.4433711189998379E-11</c:v>
                </c:pt>
                <c:pt idx="8614">
                  <c:v>9.4417006628438165E-11</c:v>
                </c:pt>
                <c:pt idx="8615">
                  <c:v>9.4400306940968767E-11</c:v>
                </c:pt>
                <c:pt idx="8616">
                  <c:v>9.4383612125609941E-11</c:v>
                </c:pt>
                <c:pt idx="8617">
                  <c:v>9.4366922180382979E-11</c:v>
                </c:pt>
                <c:pt idx="8618">
                  <c:v>9.4350237103310054E-11</c:v>
                </c:pt>
                <c:pt idx="8619">
                  <c:v>9.4333556892414218E-11</c:v>
                </c:pt>
                <c:pt idx="8620">
                  <c:v>9.4316881545719659E-11</c:v>
                </c:pt>
                <c:pt idx="8621">
                  <c:v>9.4300211061251754E-11</c:v>
                </c:pt>
                <c:pt idx="8622">
                  <c:v>9.4283545437036515E-11</c:v>
                </c:pt>
                <c:pt idx="8623">
                  <c:v>9.4266884671101453E-11</c:v>
                </c:pt>
                <c:pt idx="8624">
                  <c:v>9.4250228761474736E-11</c:v>
                </c:pt>
                <c:pt idx="8625">
                  <c:v>9.4233577706185697E-11</c:v>
                </c:pt>
                <c:pt idx="8626">
                  <c:v>9.4216931503264612E-11</c:v>
                </c:pt>
                <c:pt idx="8627">
                  <c:v>9.4200290150743024E-11</c:v>
                </c:pt>
                <c:pt idx="8628">
                  <c:v>9.4183653646653226E-11</c:v>
                </c:pt>
                <c:pt idx="8629">
                  <c:v>9.4167021989028492E-11</c:v>
                </c:pt>
                <c:pt idx="8630">
                  <c:v>9.4150395175903532E-11</c:v>
                </c:pt>
                <c:pt idx="8631">
                  <c:v>9.4133773205313585E-11</c:v>
                </c:pt>
                <c:pt idx="8632">
                  <c:v>9.4117156075295414E-11</c:v>
                </c:pt>
                <c:pt idx="8633">
                  <c:v>9.4100543783886135E-11</c:v>
                </c:pt>
                <c:pt idx="8634">
                  <c:v>9.4083936329124461E-11</c:v>
                </c:pt>
                <c:pt idx="8635">
                  <c:v>9.4067333709049925E-11</c:v>
                </c:pt>
                <c:pt idx="8636">
                  <c:v>9.4050735921703102E-11</c:v>
                </c:pt>
                <c:pt idx="8637">
                  <c:v>9.4034142965125398E-11</c:v>
                </c:pt>
                <c:pt idx="8638">
                  <c:v>9.4017554837359689E-11</c:v>
                </c:pt>
                <c:pt idx="8639">
                  <c:v>9.4000971536449333E-11</c:v>
                </c:pt>
                <c:pt idx="8640">
                  <c:v>9.3984393060438951E-11</c:v>
                </c:pt>
                <c:pt idx="8641">
                  <c:v>9.3967819407374368E-11</c:v>
                </c:pt>
                <c:pt idx="8642">
                  <c:v>9.3951250575302107E-11</c:v>
                </c:pt>
                <c:pt idx="8643">
                  <c:v>9.3934686562269659E-11</c:v>
                </c:pt>
                <c:pt idx="8644">
                  <c:v>9.3918127366326041E-11</c:v>
                </c:pt>
                <c:pt idx="8645">
                  <c:v>9.3901572985520608E-11</c:v>
                </c:pt>
                <c:pt idx="8646">
                  <c:v>9.3885023417904274E-11</c:v>
                </c:pt>
                <c:pt idx="8647">
                  <c:v>9.3868478661528681E-11</c:v>
                </c:pt>
                <c:pt idx="8648">
                  <c:v>9.3851938714446466E-11</c:v>
                </c:pt>
                <c:pt idx="8649">
                  <c:v>9.3835403574711452E-11</c:v>
                </c:pt>
                <c:pt idx="8650">
                  <c:v>9.3818873240378176E-11</c:v>
                </c:pt>
                <c:pt idx="8651">
                  <c:v>9.3802347709502609E-11</c:v>
                </c:pt>
                <c:pt idx="8652">
                  <c:v>9.3785826980141482E-11</c:v>
                </c:pt>
                <c:pt idx="8653">
                  <c:v>9.3769311050352409E-11</c:v>
                </c:pt>
                <c:pt idx="8654">
                  <c:v>9.3752799918194293E-11</c:v>
                </c:pt>
                <c:pt idx="8655">
                  <c:v>9.373629358172675E-11</c:v>
                </c:pt>
                <c:pt idx="8656">
                  <c:v>9.3719792039010675E-11</c:v>
                </c:pt>
                <c:pt idx="8657">
                  <c:v>9.3703295288107646E-11</c:v>
                </c:pt>
                <c:pt idx="8658">
                  <c:v>9.3686803327080796E-11</c:v>
                </c:pt>
                <c:pt idx="8659">
                  <c:v>9.3670316153993629E-11</c:v>
                </c:pt>
                <c:pt idx="8660">
                  <c:v>9.3653833766910996E-11</c:v>
                </c:pt>
                <c:pt idx="8661">
                  <c:v>9.3637356163898637E-11</c:v>
                </c:pt>
                <c:pt idx="8662">
                  <c:v>9.3620883343023368E-11</c:v>
                </c:pt>
                <c:pt idx="8663">
                  <c:v>9.3604415302352946E-11</c:v>
                </c:pt>
                <c:pt idx="8664">
                  <c:v>9.3587952039956304E-11</c:v>
                </c:pt>
                <c:pt idx="8665">
                  <c:v>9.3571493553903036E-11</c:v>
                </c:pt>
                <c:pt idx="8666">
                  <c:v>9.355503984226408E-11</c:v>
                </c:pt>
                <c:pt idx="8667">
                  <c:v>9.353859090311107E-11</c:v>
                </c:pt>
                <c:pt idx="8668">
                  <c:v>9.3522146734516973E-11</c:v>
                </c:pt>
                <c:pt idx="8669">
                  <c:v>9.3505707334555324E-11</c:v>
                </c:pt>
                <c:pt idx="8670">
                  <c:v>9.3489272701301028E-11</c:v>
                </c:pt>
                <c:pt idx="8671">
                  <c:v>9.3472842832829895E-11</c:v>
                </c:pt>
                <c:pt idx="8672">
                  <c:v>9.3456417727218626E-11</c:v>
                </c:pt>
                <c:pt idx="8673">
                  <c:v>9.3439997382544868E-11</c:v>
                </c:pt>
                <c:pt idx="8674">
                  <c:v>9.3423581796887609E-11</c:v>
                </c:pt>
                <c:pt idx="8675">
                  <c:v>9.3407170968326484E-11</c:v>
                </c:pt>
                <c:pt idx="8676">
                  <c:v>9.3390764894942151E-11</c:v>
                </c:pt>
                <c:pt idx="8677">
                  <c:v>9.3374363574816417E-11</c:v>
                </c:pt>
                <c:pt idx="8678">
                  <c:v>9.3357967006032005E-11</c:v>
                </c:pt>
                <c:pt idx="8679">
                  <c:v>9.3341575186672546E-11</c:v>
                </c:pt>
                <c:pt idx="8680">
                  <c:v>9.3325188114822715E-11</c:v>
                </c:pt>
                <c:pt idx="8681">
                  <c:v>9.3308805788568326E-11</c:v>
                </c:pt>
                <c:pt idx="8682">
                  <c:v>9.3292428205996007E-11</c:v>
                </c:pt>
                <c:pt idx="8683">
                  <c:v>9.3276055365193355E-11</c:v>
                </c:pt>
                <c:pt idx="8684">
                  <c:v>9.325968726424908E-11</c:v>
                </c:pt>
                <c:pt idx="8685">
                  <c:v>9.3243323901252858E-11</c:v>
                </c:pt>
                <c:pt idx="8686">
                  <c:v>9.3226965274295208E-11</c:v>
                </c:pt>
                <c:pt idx="8687">
                  <c:v>9.3210611381467889E-11</c:v>
                </c:pt>
                <c:pt idx="8688">
                  <c:v>9.3194262220863319E-11</c:v>
                </c:pt>
                <c:pt idx="8689">
                  <c:v>9.3177917790575183E-11</c:v>
                </c:pt>
                <c:pt idx="8690">
                  <c:v>9.3161578088697864E-11</c:v>
                </c:pt>
                <c:pt idx="8691">
                  <c:v>9.3145243113327204E-11</c:v>
                </c:pt>
                <c:pt idx="8692">
                  <c:v>9.3128912862559539E-11</c:v>
                </c:pt>
                <c:pt idx="8693">
                  <c:v>9.3112587334492378E-11</c:v>
                </c:pt>
                <c:pt idx="8694">
                  <c:v>9.309626652722424E-11</c:v>
                </c:pt>
                <c:pt idx="8695">
                  <c:v>9.3079950438854548E-11</c:v>
                </c:pt>
                <c:pt idx="8696">
                  <c:v>9.306363906748385E-11</c:v>
                </c:pt>
                <c:pt idx="8697">
                  <c:v>9.3047332411213586E-11</c:v>
                </c:pt>
                <c:pt idx="8698">
                  <c:v>9.3031030468146074E-11</c:v>
                </c:pt>
                <c:pt idx="8699">
                  <c:v>9.3014733236384614E-11</c:v>
                </c:pt>
                <c:pt idx="8700">
                  <c:v>9.2998440714033749E-11</c:v>
                </c:pt>
                <c:pt idx="8701">
                  <c:v>9.2982152899198731E-11</c:v>
                </c:pt>
                <c:pt idx="8702">
                  <c:v>9.2965869789985845E-11</c:v>
                </c:pt>
                <c:pt idx="8703">
                  <c:v>9.2949591384502373E-11</c:v>
                </c:pt>
                <c:pt idx="8704">
                  <c:v>9.2933317680856735E-11</c:v>
                </c:pt>
                <c:pt idx="8705">
                  <c:v>9.2917048677157957E-11</c:v>
                </c:pt>
                <c:pt idx="8706">
                  <c:v>9.2900784371516486E-11</c:v>
                </c:pt>
                <c:pt idx="8707">
                  <c:v>9.2884524762043261E-11</c:v>
                </c:pt>
                <c:pt idx="8708">
                  <c:v>9.2868269846850697E-11</c:v>
                </c:pt>
                <c:pt idx="8709">
                  <c:v>9.2852019624051631E-11</c:v>
                </c:pt>
                <c:pt idx="8710">
                  <c:v>9.2835774091760337E-11</c:v>
                </c:pt>
                <c:pt idx="8711">
                  <c:v>9.2819533248092007E-11</c:v>
                </c:pt>
                <c:pt idx="8712">
                  <c:v>9.2803297091162466E-11</c:v>
                </c:pt>
                <c:pt idx="8713">
                  <c:v>9.2787065619088701E-11</c:v>
                </c:pt>
                <c:pt idx="8714">
                  <c:v>9.277083882998889E-11</c:v>
                </c:pt>
                <c:pt idx="8715">
                  <c:v>9.2754616721981946E-11</c:v>
                </c:pt>
                <c:pt idx="8716">
                  <c:v>9.273839929318761E-11</c:v>
                </c:pt>
                <c:pt idx="8717">
                  <c:v>9.2722186541726954E-11</c:v>
                </c:pt>
                <c:pt idx="8718">
                  <c:v>9.2705978465721659E-11</c:v>
                </c:pt>
                <c:pt idx="8719">
                  <c:v>9.2689775063294837E-11</c:v>
                </c:pt>
                <c:pt idx="8720">
                  <c:v>9.2673576332569889E-11</c:v>
                </c:pt>
                <c:pt idx="8721">
                  <c:v>9.265738227167184E-11</c:v>
                </c:pt>
                <c:pt idx="8722">
                  <c:v>9.2641192878726327E-11</c:v>
                </c:pt>
                <c:pt idx="8723">
                  <c:v>9.2625008151859899E-11</c:v>
                </c:pt>
                <c:pt idx="8724">
                  <c:v>9.2608828089200352E-11</c:v>
                </c:pt>
                <c:pt idx="8725">
                  <c:v>9.2592652688876214E-11</c:v>
                </c:pt>
                <c:pt idx="8726">
                  <c:v>9.2576481949017011E-11</c:v>
                </c:pt>
                <c:pt idx="8727">
                  <c:v>9.25603158677533E-11</c:v>
                </c:pt>
                <c:pt idx="8728">
                  <c:v>9.2544154443216625E-11</c:v>
                </c:pt>
                <c:pt idx="8729">
                  <c:v>9.2527997673539339E-11</c:v>
                </c:pt>
                <c:pt idx="8730">
                  <c:v>9.251184555685482E-11</c:v>
                </c:pt>
                <c:pt idx="8731">
                  <c:v>9.2495698091297503E-11</c:v>
                </c:pt>
                <c:pt idx="8732">
                  <c:v>9.2479555275002743E-11</c:v>
                </c:pt>
                <c:pt idx="8733">
                  <c:v>9.2463417106106695E-11</c:v>
                </c:pt>
                <c:pt idx="8734">
                  <c:v>9.2447283582746716E-11</c:v>
                </c:pt>
                <c:pt idx="8735">
                  <c:v>9.24311547030609E-11</c:v>
                </c:pt>
                <c:pt idx="8736">
                  <c:v>9.2415030465188298E-11</c:v>
                </c:pt>
                <c:pt idx="8737">
                  <c:v>9.2398910867269265E-11</c:v>
                </c:pt>
                <c:pt idx="8738">
                  <c:v>9.2382795907444622E-11</c:v>
                </c:pt>
                <c:pt idx="8739">
                  <c:v>9.2366685583856368E-11</c:v>
                </c:pt>
                <c:pt idx="8740">
                  <c:v>9.2350579894647739E-11</c:v>
                </c:pt>
                <c:pt idx="8741">
                  <c:v>9.2334478837962465E-11</c:v>
                </c:pt>
                <c:pt idx="8742">
                  <c:v>9.2318382411945284E-11</c:v>
                </c:pt>
                <c:pt idx="8743">
                  <c:v>9.2302290614742134E-11</c:v>
                </c:pt>
                <c:pt idx="8744">
                  <c:v>9.2286203444499846E-11</c:v>
                </c:pt>
                <c:pt idx="8745">
                  <c:v>9.2270120899366041E-11</c:v>
                </c:pt>
                <c:pt idx="8746">
                  <c:v>9.2254042977489474E-11</c:v>
                </c:pt>
                <c:pt idx="8747">
                  <c:v>9.2237969677019446E-11</c:v>
                </c:pt>
                <c:pt idx="8748">
                  <c:v>9.222190099610704E-11</c:v>
                </c:pt>
                <c:pt idx="8749">
                  <c:v>9.2205836932903379E-11</c:v>
                </c:pt>
                <c:pt idx="8750">
                  <c:v>9.2189777485561069E-11</c:v>
                </c:pt>
                <c:pt idx="8751">
                  <c:v>9.2173722652233509E-11</c:v>
                </c:pt>
                <c:pt idx="8752">
                  <c:v>9.2157672431074935E-11</c:v>
                </c:pt>
                <c:pt idx="8753">
                  <c:v>9.2141626820240812E-11</c:v>
                </c:pt>
                <c:pt idx="8754">
                  <c:v>9.2125585817887187E-11</c:v>
                </c:pt>
                <c:pt idx="8755">
                  <c:v>9.2109549422171398E-11</c:v>
                </c:pt>
                <c:pt idx="8756">
                  <c:v>9.2093517631251675E-11</c:v>
                </c:pt>
                <c:pt idx="8757">
                  <c:v>9.2077490443286742E-11</c:v>
                </c:pt>
                <c:pt idx="8758">
                  <c:v>9.2061467856436999E-11</c:v>
                </c:pt>
                <c:pt idx="8759">
                  <c:v>9.2045449868863108E-11</c:v>
                </c:pt>
                <c:pt idx="8760">
                  <c:v>9.2029436478727175E-11</c:v>
                </c:pt>
                <c:pt idx="8761">
                  <c:v>9.2013427684191802E-11</c:v>
                </c:pt>
                <c:pt idx="8762">
                  <c:v>9.1997423483421085E-11</c:v>
                </c:pt>
                <c:pt idx="8763">
                  <c:v>9.1981423874579486E-11</c:v>
                </c:pt>
                <c:pt idx="8764">
                  <c:v>9.1965428855832705E-11</c:v>
                </c:pt>
                <c:pt idx="8765">
                  <c:v>9.1949438425347478E-11</c:v>
                </c:pt>
                <c:pt idx="8766">
                  <c:v>9.1933452581291161E-11</c:v>
                </c:pt>
                <c:pt idx="8767">
                  <c:v>9.1917471321832374E-11</c:v>
                </c:pt>
                <c:pt idx="8768">
                  <c:v>9.190149464514031E-11</c:v>
                </c:pt>
                <c:pt idx="8769">
                  <c:v>9.1885522549385567E-11</c:v>
                </c:pt>
                <c:pt idx="8770">
                  <c:v>9.1869555032739444E-11</c:v>
                </c:pt>
                <c:pt idx="8771">
                  <c:v>9.1853592093373806E-11</c:v>
                </c:pt>
                <c:pt idx="8772">
                  <c:v>9.1837633729462057E-11</c:v>
                </c:pt>
                <c:pt idx="8773">
                  <c:v>9.1821679939178314E-11</c:v>
                </c:pt>
                <c:pt idx="8774">
                  <c:v>9.1805730720697453E-11</c:v>
                </c:pt>
                <c:pt idx="8775">
                  <c:v>9.1789786072195464E-11</c:v>
                </c:pt>
                <c:pt idx="8776">
                  <c:v>9.1773845991849396E-11</c:v>
                </c:pt>
                <c:pt idx="8777">
                  <c:v>9.1757910477836905E-11</c:v>
                </c:pt>
                <c:pt idx="8778">
                  <c:v>9.1741979528336617E-11</c:v>
                </c:pt>
                <c:pt idx="8779">
                  <c:v>9.1726053141528398E-11</c:v>
                </c:pt>
                <c:pt idx="8780">
                  <c:v>9.1710131315592853E-11</c:v>
                </c:pt>
                <c:pt idx="8781">
                  <c:v>9.1694214048711256E-11</c:v>
                </c:pt>
                <c:pt idx="8782">
                  <c:v>9.1678301339066421E-11</c:v>
                </c:pt>
                <c:pt idx="8783">
                  <c:v>9.1662393184841587E-11</c:v>
                </c:pt>
                <c:pt idx="8784">
                  <c:v>9.1646489584221043E-11</c:v>
                </c:pt>
                <c:pt idx="8785">
                  <c:v>9.1630590535389979E-11</c:v>
                </c:pt>
                <c:pt idx="8786">
                  <c:v>9.1614696036534633E-11</c:v>
                </c:pt>
                <c:pt idx="8787">
                  <c:v>9.1598806085842136E-11</c:v>
                </c:pt>
                <c:pt idx="8788">
                  <c:v>9.1582920681500498E-11</c:v>
                </c:pt>
                <c:pt idx="8789">
                  <c:v>9.1567039821698593E-11</c:v>
                </c:pt>
                <c:pt idx="8790">
                  <c:v>9.1551163504626201E-11</c:v>
                </c:pt>
                <c:pt idx="8791">
                  <c:v>9.1535291728474511E-11</c:v>
                </c:pt>
                <c:pt idx="8792">
                  <c:v>9.1519424491434789E-11</c:v>
                </c:pt>
                <c:pt idx="8793">
                  <c:v>9.1503561791699852E-11</c:v>
                </c:pt>
                <c:pt idx="8794">
                  <c:v>9.1487703627463228E-11</c:v>
                </c:pt>
                <c:pt idx="8795">
                  <c:v>9.1471849996919454E-11</c:v>
                </c:pt>
                <c:pt idx="8796">
                  <c:v>9.1456000898263969E-11</c:v>
                </c:pt>
                <c:pt idx="8797">
                  <c:v>9.1440156329692966E-11</c:v>
                </c:pt>
                <c:pt idx="8798">
                  <c:v>9.1424316289403668E-11</c:v>
                </c:pt>
                <c:pt idx="8799">
                  <c:v>9.1408480775594423E-11</c:v>
                </c:pt>
                <c:pt idx="8800">
                  <c:v>9.1392649786464073E-11</c:v>
                </c:pt>
                <c:pt idx="8801">
                  <c:v>9.1376823320212711E-11</c:v>
                </c:pt>
                <c:pt idx="8802">
                  <c:v>9.13610013750414E-11</c:v>
                </c:pt>
                <c:pt idx="8803">
                  <c:v>9.1345183949151591E-11</c:v>
                </c:pt>
                <c:pt idx="8804">
                  <c:v>9.1329371040746453E-11</c:v>
                </c:pt>
                <c:pt idx="8805">
                  <c:v>9.1313562648029351E-11</c:v>
                </c:pt>
                <c:pt idx="8806">
                  <c:v>9.1297758769205031E-11</c:v>
                </c:pt>
                <c:pt idx="8807">
                  <c:v>9.1281959402478938E-11</c:v>
                </c:pt>
                <c:pt idx="8808">
                  <c:v>9.1266164546057305E-11</c:v>
                </c:pt>
                <c:pt idx="8809">
                  <c:v>9.1250374198147669E-11</c:v>
                </c:pt>
                <c:pt idx="8810">
                  <c:v>9.123458835695819E-11</c:v>
                </c:pt>
                <c:pt idx="8811">
                  <c:v>9.1218807020697906E-11</c:v>
                </c:pt>
                <c:pt idx="8812">
                  <c:v>9.1203030187576992E-11</c:v>
                </c:pt>
                <c:pt idx="8813">
                  <c:v>9.1187257855806371E-11</c:v>
                </c:pt>
                <c:pt idx="8814">
                  <c:v>9.117149002359799E-11</c:v>
                </c:pt>
                <c:pt idx="8815">
                  <c:v>9.1155726689164454E-11</c:v>
                </c:pt>
                <c:pt idx="8816">
                  <c:v>9.1139967850719557E-11</c:v>
                </c:pt>
                <c:pt idx="8817">
                  <c:v>9.1124213506477791E-11</c:v>
                </c:pt>
                <c:pt idx="8818">
                  <c:v>9.1108463654654848E-11</c:v>
                </c:pt>
                <c:pt idx="8819">
                  <c:v>9.1092718293467019E-11</c:v>
                </c:pt>
                <c:pt idx="8820">
                  <c:v>9.1076977421131715E-11</c:v>
                </c:pt>
                <c:pt idx="8821">
                  <c:v>9.1061241035866893E-11</c:v>
                </c:pt>
                <c:pt idx="8822">
                  <c:v>9.1045509135892098E-11</c:v>
                </c:pt>
                <c:pt idx="8823">
                  <c:v>9.1029781719427197E-11</c:v>
                </c:pt>
                <c:pt idx="8824">
                  <c:v>9.1014058784692979E-11</c:v>
                </c:pt>
                <c:pt idx="8825">
                  <c:v>9.0998340329911533E-11</c:v>
                </c:pt>
                <c:pt idx="8826">
                  <c:v>9.0982626353305366E-11</c:v>
                </c:pt>
                <c:pt idx="8827">
                  <c:v>9.0966916853098314E-11</c:v>
                </c:pt>
                <c:pt idx="8828">
                  <c:v>9.0951211827514872E-11</c:v>
                </c:pt>
                <c:pt idx="8829">
                  <c:v>9.0935511274780493E-11</c:v>
                </c:pt>
                <c:pt idx="8830">
                  <c:v>9.0919815193121493E-11</c:v>
                </c:pt>
                <c:pt idx="8831">
                  <c:v>9.0904123580765239E-11</c:v>
                </c:pt>
                <c:pt idx="8832">
                  <c:v>9.0888436435939729E-11</c:v>
                </c:pt>
                <c:pt idx="8833">
                  <c:v>9.0872753756874265E-11</c:v>
                </c:pt>
                <c:pt idx="8834">
                  <c:v>9.0857075541798553E-11</c:v>
                </c:pt>
                <c:pt idx="8835">
                  <c:v>9.084140178894364E-11</c:v>
                </c:pt>
                <c:pt idx="8836">
                  <c:v>9.0825732496541131E-11</c:v>
                </c:pt>
                <c:pt idx="8837">
                  <c:v>9.0810067662823781E-11</c:v>
                </c:pt>
                <c:pt idx="8838">
                  <c:v>9.0794407286025092E-11</c:v>
                </c:pt>
                <c:pt idx="8839">
                  <c:v>9.0778751364379592E-11</c:v>
                </c:pt>
                <c:pt idx="8840">
                  <c:v>9.0763099896122424E-11</c:v>
                </c:pt>
                <c:pt idx="8841">
                  <c:v>9.0747452879490015E-11</c:v>
                </c:pt>
                <c:pt idx="8842">
                  <c:v>9.0731810312719383E-11</c:v>
                </c:pt>
                <c:pt idx="8843">
                  <c:v>9.0716172194048634E-11</c:v>
                </c:pt>
                <c:pt idx="8844">
                  <c:v>9.070053852171674E-11</c:v>
                </c:pt>
                <c:pt idx="8845">
                  <c:v>9.0684909293963317E-11</c:v>
                </c:pt>
                <c:pt idx="8846">
                  <c:v>9.0669284509029147E-11</c:v>
                </c:pt>
                <c:pt idx="8847">
                  <c:v>9.0653664165156006E-11</c:v>
                </c:pt>
                <c:pt idx="8848">
                  <c:v>9.0638048260586095E-11</c:v>
                </c:pt>
                <c:pt idx="8849">
                  <c:v>9.0622436793562988E-11</c:v>
                </c:pt>
                <c:pt idx="8850">
                  <c:v>9.0606829762330941E-11</c:v>
                </c:pt>
                <c:pt idx="8851">
                  <c:v>9.059122716513504E-11</c:v>
                </c:pt>
                <c:pt idx="8852">
                  <c:v>9.0575629000221183E-11</c:v>
                </c:pt>
                <c:pt idx="8853">
                  <c:v>9.0560035265836755E-11</c:v>
                </c:pt>
                <c:pt idx="8854">
                  <c:v>9.0544445960229091E-11</c:v>
                </c:pt>
                <c:pt idx="8855">
                  <c:v>9.052886108164719E-11</c:v>
                </c:pt>
                <c:pt idx="8856">
                  <c:v>9.0513280628340584E-11</c:v>
                </c:pt>
                <c:pt idx="8857">
                  <c:v>9.049770459855976E-11</c:v>
                </c:pt>
                <c:pt idx="8858">
                  <c:v>9.0482132990556005E-11</c:v>
                </c:pt>
                <c:pt idx="8859">
                  <c:v>9.0466565802581631E-11</c:v>
                </c:pt>
                <c:pt idx="8860">
                  <c:v>9.0451003032889838E-11</c:v>
                </c:pt>
                <c:pt idx="8861">
                  <c:v>9.0435444679734667E-11</c:v>
                </c:pt>
                <c:pt idx="8862">
                  <c:v>9.0419890741370858E-11</c:v>
                </c:pt>
                <c:pt idx="8863">
                  <c:v>9.0404341216054249E-11</c:v>
                </c:pt>
                <c:pt idx="8864">
                  <c:v>9.0388796102041634E-11</c:v>
                </c:pt>
                <c:pt idx="8865">
                  <c:v>9.0373255397590545E-11</c:v>
                </c:pt>
                <c:pt idx="8866">
                  <c:v>9.0357719100959326E-11</c:v>
                </c:pt>
                <c:pt idx="8867">
                  <c:v>9.0342187210407332E-11</c:v>
                </c:pt>
                <c:pt idx="8868">
                  <c:v>9.0326659724194846E-11</c:v>
                </c:pt>
                <c:pt idx="8869">
                  <c:v>9.0311136640582812E-11</c:v>
                </c:pt>
                <c:pt idx="8870">
                  <c:v>9.0295617957833245E-11</c:v>
                </c:pt>
                <c:pt idx="8871">
                  <c:v>9.0280103674209015E-11</c:v>
                </c:pt>
                <c:pt idx="8872">
                  <c:v>9.0264593787973792E-11</c:v>
                </c:pt>
                <c:pt idx="8873">
                  <c:v>9.0249088297392099E-11</c:v>
                </c:pt>
                <c:pt idx="8874">
                  <c:v>9.0233587200729558E-11</c:v>
                </c:pt>
                <c:pt idx="8875">
                  <c:v>9.0218090496252451E-11</c:v>
                </c:pt>
                <c:pt idx="8876">
                  <c:v>9.0202598182227976E-11</c:v>
                </c:pt>
                <c:pt idx="8877">
                  <c:v>9.0187110256924276E-11</c:v>
                </c:pt>
                <c:pt idx="8878">
                  <c:v>9.0171626718610254E-11</c:v>
                </c:pt>
                <c:pt idx="8879">
                  <c:v>9.0156147565555787E-11</c:v>
                </c:pt>
                <c:pt idx="8880">
                  <c:v>9.0140672796031613E-11</c:v>
                </c:pt>
                <c:pt idx="8881">
                  <c:v>9.0125202408309326E-11</c:v>
                </c:pt>
                <c:pt idx="8882">
                  <c:v>9.0109736400661308E-11</c:v>
                </c:pt>
                <c:pt idx="8883">
                  <c:v>9.0094274771361076E-11</c:v>
                </c:pt>
                <c:pt idx="8884">
                  <c:v>9.0078817518682708E-11</c:v>
                </c:pt>
                <c:pt idx="8885">
                  <c:v>9.0063364640901297E-11</c:v>
                </c:pt>
                <c:pt idx="8886">
                  <c:v>9.0047916136292767E-11</c:v>
                </c:pt>
                <c:pt idx="8887">
                  <c:v>9.0032472003134049E-11</c:v>
                </c:pt>
                <c:pt idx="8888">
                  <c:v>9.0017032239702694E-11</c:v>
                </c:pt>
                <c:pt idx="8889">
                  <c:v>9.0001596844277444E-11</c:v>
                </c:pt>
                <c:pt idx="8890">
                  <c:v>8.9986165815137529E-11</c:v>
                </c:pt>
                <c:pt idx="8891">
                  <c:v>8.9970739150563461E-11</c:v>
                </c:pt>
                <c:pt idx="8892">
                  <c:v>8.9955316848836255E-11</c:v>
                </c:pt>
                <c:pt idx="8893">
                  <c:v>8.9939898908237845E-11</c:v>
                </c:pt>
                <c:pt idx="8894">
                  <c:v>8.992448532705139E-11</c:v>
                </c:pt>
                <c:pt idx="8895">
                  <c:v>8.9909076103560453E-11</c:v>
                </c:pt>
                <c:pt idx="8896">
                  <c:v>8.9893671236049848E-11</c:v>
                </c:pt>
                <c:pt idx="8897">
                  <c:v>8.9878270722804766E-11</c:v>
                </c:pt>
                <c:pt idx="8898">
                  <c:v>8.9862874562111922E-11</c:v>
                </c:pt>
                <c:pt idx="8899">
                  <c:v>8.9847482752258301E-11</c:v>
                </c:pt>
                <c:pt idx="8900">
                  <c:v>8.9832095291532119E-11</c:v>
                </c:pt>
                <c:pt idx="8901">
                  <c:v>8.9816712178222275E-11</c:v>
                </c:pt>
                <c:pt idx="8902">
                  <c:v>8.9801333410618508E-11</c:v>
                </c:pt>
                <c:pt idx="8903">
                  <c:v>8.9785958987011592E-11</c:v>
                </c:pt>
                <c:pt idx="8904">
                  <c:v>8.9770588905692985E-11</c:v>
                </c:pt>
                <c:pt idx="8905">
                  <c:v>8.975522316495514E-11</c:v>
                </c:pt>
                <c:pt idx="8906">
                  <c:v>8.9739861763091262E-11</c:v>
                </c:pt>
                <c:pt idx="8907">
                  <c:v>8.9724504698395484E-11</c:v>
                </c:pt>
                <c:pt idx="8908">
                  <c:v>8.9709151969162882E-11</c:v>
                </c:pt>
                <c:pt idx="8909">
                  <c:v>8.9693803573689092E-11</c:v>
                </c:pt>
                <c:pt idx="8910">
                  <c:v>8.967845951027096E-11</c:v>
                </c:pt>
                <c:pt idx="8911">
                  <c:v>8.9663119777205954E-11</c:v>
                </c:pt>
                <c:pt idx="8912">
                  <c:v>8.9647784372792488E-11</c:v>
                </c:pt>
                <c:pt idx="8913">
                  <c:v>8.9632453295329889E-11</c:v>
                </c:pt>
                <c:pt idx="8914">
                  <c:v>8.961712654311811E-11</c:v>
                </c:pt>
                <c:pt idx="8915">
                  <c:v>8.9601804114458326E-11</c:v>
                </c:pt>
                <c:pt idx="8916">
                  <c:v>8.9586486007652207E-11</c:v>
                </c:pt>
                <c:pt idx="8917">
                  <c:v>8.9571172221002509E-11</c:v>
                </c:pt>
                <c:pt idx="8918">
                  <c:v>8.9555862752812747E-11</c:v>
                </c:pt>
                <c:pt idx="8919">
                  <c:v>8.9540557601387266E-11</c:v>
                </c:pt>
                <c:pt idx="8920">
                  <c:v>8.9525256765031394E-11</c:v>
                </c:pt>
                <c:pt idx="8921">
                  <c:v>8.9509960242051102E-11</c:v>
                </c:pt>
                <c:pt idx="8922">
                  <c:v>8.9494668030753424E-11</c:v>
                </c:pt>
                <c:pt idx="8923">
                  <c:v>8.9479380129446129E-11</c:v>
                </c:pt>
                <c:pt idx="8924">
                  <c:v>8.9464096536437955E-11</c:v>
                </c:pt>
                <c:pt idx="8925">
                  <c:v>8.9448817250038198E-11</c:v>
                </c:pt>
                <c:pt idx="8926">
                  <c:v>8.9433542268557328E-11</c:v>
                </c:pt>
                <c:pt idx="8927">
                  <c:v>8.9418271590306707E-11</c:v>
                </c:pt>
                <c:pt idx="8928">
                  <c:v>8.9403005213597944E-11</c:v>
                </c:pt>
                <c:pt idx="8929">
                  <c:v>8.9387743136744313E-11</c:v>
                </c:pt>
                <c:pt idx="8930">
                  <c:v>8.9372485358059375E-11</c:v>
                </c:pt>
                <c:pt idx="8931">
                  <c:v>8.9357231875857775E-11</c:v>
                </c:pt>
                <c:pt idx="8932">
                  <c:v>8.9341982688455036E-11</c:v>
                </c:pt>
                <c:pt idx="8933">
                  <c:v>8.9326737794167085E-11</c:v>
                </c:pt>
                <c:pt idx="8934">
                  <c:v>8.9311497191311396E-11</c:v>
                </c:pt>
                <c:pt idx="8935">
                  <c:v>8.9296260878205795E-11</c:v>
                </c:pt>
                <c:pt idx="8936">
                  <c:v>8.9281028853169193E-11</c:v>
                </c:pt>
                <c:pt idx="8937">
                  <c:v>8.9265801114521145E-11</c:v>
                </c:pt>
                <c:pt idx="8938">
                  <c:v>8.9250577660582113E-11</c:v>
                </c:pt>
                <c:pt idx="8939">
                  <c:v>8.9235358489673619E-11</c:v>
                </c:pt>
                <c:pt idx="8940">
                  <c:v>8.9220143600117649E-11</c:v>
                </c:pt>
                <c:pt idx="8941">
                  <c:v>8.920493299023734E-11</c:v>
                </c:pt>
                <c:pt idx="8942">
                  <c:v>8.9189726658356502E-11</c:v>
                </c:pt>
                <c:pt idx="8943">
                  <c:v>8.917452460279995E-11</c:v>
                </c:pt>
                <c:pt idx="8944">
                  <c:v>8.9159326821893097E-11</c:v>
                </c:pt>
                <c:pt idx="8945">
                  <c:v>8.9144133313962324E-11</c:v>
                </c:pt>
                <c:pt idx="8946">
                  <c:v>8.9128944077335046E-11</c:v>
                </c:pt>
                <c:pt idx="8947">
                  <c:v>8.911375911033909E-11</c:v>
                </c:pt>
                <c:pt idx="8948">
                  <c:v>8.9098578411303541E-11</c:v>
                </c:pt>
                <c:pt idx="8949">
                  <c:v>8.908340197855797E-11</c:v>
                </c:pt>
                <c:pt idx="8950">
                  <c:v>8.9068229810433192E-11</c:v>
                </c:pt>
                <c:pt idx="8951">
                  <c:v>8.9053061905260448E-11</c:v>
                </c:pt>
                <c:pt idx="8952">
                  <c:v>8.9037898261371986E-11</c:v>
                </c:pt>
                <c:pt idx="8953">
                  <c:v>8.9022738877100999E-11</c:v>
                </c:pt>
                <c:pt idx="8954">
                  <c:v>8.9007583750781338E-11</c:v>
                </c:pt>
                <c:pt idx="8955">
                  <c:v>8.8992432880747694E-11</c:v>
                </c:pt>
                <c:pt idx="8956">
                  <c:v>8.8977286265335794E-11</c:v>
                </c:pt>
                <c:pt idx="8957">
                  <c:v>8.8962143902882048E-11</c:v>
                </c:pt>
                <c:pt idx="8958">
                  <c:v>8.8947005791723577E-11</c:v>
                </c:pt>
                <c:pt idx="8959">
                  <c:v>8.893187193019855E-11</c:v>
                </c:pt>
                <c:pt idx="8960">
                  <c:v>8.8916742316645922E-11</c:v>
                </c:pt>
                <c:pt idx="8961">
                  <c:v>8.8901616949405363E-11</c:v>
                </c:pt>
                <c:pt idx="8962">
                  <c:v>8.8886495826817702E-11</c:v>
                </c:pt>
                <c:pt idx="8963">
                  <c:v>8.8871378947224016E-11</c:v>
                </c:pt>
                <c:pt idx="8964">
                  <c:v>8.8856266308966829E-11</c:v>
                </c:pt>
                <c:pt idx="8965">
                  <c:v>8.8841157910388988E-11</c:v>
                </c:pt>
                <c:pt idx="8966">
                  <c:v>8.8826053749834451E-11</c:v>
                </c:pt>
                <c:pt idx="8967">
                  <c:v>8.8810953825648146E-11</c:v>
                </c:pt>
                <c:pt idx="8968">
                  <c:v>8.8795858136175416E-11</c:v>
                </c:pt>
                <c:pt idx="8969">
                  <c:v>8.8780766679762673E-11</c:v>
                </c:pt>
                <c:pt idx="8970">
                  <c:v>8.876567945475729E-11</c:v>
                </c:pt>
                <c:pt idx="8971">
                  <c:v>8.8750596459507062E-11</c:v>
                </c:pt>
                <c:pt idx="8972">
                  <c:v>8.873551769236108E-11</c:v>
                </c:pt>
                <c:pt idx="8973">
                  <c:v>8.8720443151668989E-11</c:v>
                </c:pt>
                <c:pt idx="8974">
                  <c:v>8.8705372835781236E-11</c:v>
                </c:pt>
                <c:pt idx="8975">
                  <c:v>8.8690306743049186E-11</c:v>
                </c:pt>
                <c:pt idx="8976">
                  <c:v>8.867524487182499E-11</c:v>
                </c:pt>
                <c:pt idx="8977">
                  <c:v>8.8660187220461759E-11</c:v>
                </c:pt>
                <c:pt idx="8978">
                  <c:v>8.8645133787313067E-11</c:v>
                </c:pt>
                <c:pt idx="8979">
                  <c:v>8.8630084570733871E-11</c:v>
                </c:pt>
                <c:pt idx="8980">
                  <c:v>8.8615039569079387E-11</c:v>
                </c:pt>
                <c:pt idx="8981">
                  <c:v>8.8599998780705905E-11</c:v>
                </c:pt>
                <c:pt idx="8982">
                  <c:v>8.8584962203970617E-11</c:v>
                </c:pt>
                <c:pt idx="8983">
                  <c:v>8.8569929837231337E-11</c:v>
                </c:pt>
                <c:pt idx="8984">
                  <c:v>8.8554901678846991E-11</c:v>
                </c:pt>
                <c:pt idx="8985">
                  <c:v>8.8539877727176957E-11</c:v>
                </c:pt>
                <c:pt idx="8986">
                  <c:v>8.8524857980581684E-11</c:v>
                </c:pt>
                <c:pt idx="8987">
                  <c:v>8.8509842437422477E-11</c:v>
                </c:pt>
                <c:pt idx="8988">
                  <c:v>8.8494831096061066E-11</c:v>
                </c:pt>
                <c:pt idx="8989">
                  <c:v>8.847982395486055E-11</c:v>
                </c:pt>
                <c:pt idx="8990">
                  <c:v>8.8464821012184521E-11</c:v>
                </c:pt>
                <c:pt idx="8991">
                  <c:v>8.8449822266397409E-11</c:v>
                </c:pt>
                <c:pt idx="8992">
                  <c:v>8.8434827715864371E-11</c:v>
                </c:pt>
                <c:pt idx="8993">
                  <c:v>8.8419837358951776E-11</c:v>
                </c:pt>
                <c:pt idx="8994">
                  <c:v>8.8404851194026291E-11</c:v>
                </c:pt>
                <c:pt idx="8995">
                  <c:v>8.838986921945585E-11</c:v>
                </c:pt>
                <c:pt idx="8996">
                  <c:v>8.8374891433608853E-11</c:v>
                </c:pt>
                <c:pt idx="8997">
                  <c:v>8.8359917834854771E-11</c:v>
                </c:pt>
                <c:pt idx="8998">
                  <c:v>8.8344948421563554E-11</c:v>
                </c:pt>
                <c:pt idx="8999">
                  <c:v>8.8329983192106432E-11</c:v>
                </c:pt>
                <c:pt idx="9000">
                  <c:v>8.8315022144855062E-11</c:v>
                </c:pt>
                <c:pt idx="9001">
                  <c:v>8.8300065278182081E-11</c:v>
                </c:pt>
                <c:pt idx="9002">
                  <c:v>8.8285112590460839E-11</c:v>
                </c:pt>
                <c:pt idx="9003">
                  <c:v>8.8270164080065733E-11</c:v>
                </c:pt>
                <c:pt idx="9004">
                  <c:v>8.8255219745371623E-11</c:v>
                </c:pt>
                <c:pt idx="9005">
                  <c:v>8.824027958475447E-11</c:v>
                </c:pt>
                <c:pt idx="9006">
                  <c:v>8.8225343596590816E-11</c:v>
                </c:pt>
                <c:pt idx="9007">
                  <c:v>8.8210411779258301E-11</c:v>
                </c:pt>
                <c:pt idx="9008">
                  <c:v>8.8195484131135069E-11</c:v>
                </c:pt>
                <c:pt idx="9009">
                  <c:v>8.8180560650600131E-11</c:v>
                </c:pt>
                <c:pt idx="9010">
                  <c:v>8.8165641336033531E-11</c:v>
                </c:pt>
                <c:pt idx="9011">
                  <c:v>8.8150726185815856E-11</c:v>
                </c:pt>
                <c:pt idx="9012">
                  <c:v>8.8135815198328662E-11</c:v>
                </c:pt>
                <c:pt idx="9013">
                  <c:v>8.8120908371954231E-11</c:v>
                </c:pt>
                <c:pt idx="9014">
                  <c:v>8.8106005705075591E-11</c:v>
                </c:pt>
                <c:pt idx="9015">
                  <c:v>8.8091107196076898E-11</c:v>
                </c:pt>
                <c:pt idx="9016">
                  <c:v>8.8076212843342628E-11</c:v>
                </c:pt>
                <c:pt idx="9017">
                  <c:v>8.806132264525841E-11</c:v>
                </c:pt>
                <c:pt idx="9018">
                  <c:v>8.8046436600210556E-11</c:v>
                </c:pt>
                <c:pt idx="9019">
                  <c:v>8.803155470658613E-11</c:v>
                </c:pt>
                <c:pt idx="9020">
                  <c:v>8.8016676962773226E-11</c:v>
                </c:pt>
                <c:pt idx="9021">
                  <c:v>8.8001803367160445E-11</c:v>
                </c:pt>
                <c:pt idx="9022">
                  <c:v>8.7986933918137281E-11</c:v>
                </c:pt>
                <c:pt idx="9023">
                  <c:v>8.7972068614094194E-11</c:v>
                </c:pt>
                <c:pt idx="9024">
                  <c:v>8.7957207453422254E-11</c:v>
                </c:pt>
                <c:pt idx="9025">
                  <c:v>8.7942350434513447E-11</c:v>
                </c:pt>
                <c:pt idx="9026">
                  <c:v>8.7927497555760394E-11</c:v>
                </c:pt>
                <c:pt idx="9027">
                  <c:v>8.7912648815556644E-11</c:v>
                </c:pt>
                <c:pt idx="9028">
                  <c:v>8.7897804212296706E-11</c:v>
                </c:pt>
                <c:pt idx="9029">
                  <c:v>8.7882963744375435E-11</c:v>
                </c:pt>
                <c:pt idx="9030">
                  <c:v>8.7868127410189082E-11</c:v>
                </c:pt>
                <c:pt idx="9031">
                  <c:v>8.7853295208134159E-11</c:v>
                </c:pt>
                <c:pt idx="9032">
                  <c:v>8.7838467136608171E-11</c:v>
                </c:pt>
                <c:pt idx="9033">
                  <c:v>8.7823643194009516E-11</c:v>
                </c:pt>
                <c:pt idx="9034">
                  <c:v>8.7808823378737262E-11</c:v>
                </c:pt>
                <c:pt idx="9035">
                  <c:v>8.7794007689191332E-11</c:v>
                </c:pt>
                <c:pt idx="9036">
                  <c:v>8.777919612377249E-11</c:v>
                </c:pt>
                <c:pt idx="9037">
                  <c:v>8.7764388680882156E-11</c:v>
                </c:pt>
                <c:pt idx="9038">
                  <c:v>8.7749585358922593E-11</c:v>
                </c:pt>
                <c:pt idx="9039">
                  <c:v>8.7734786156296824E-11</c:v>
                </c:pt>
                <c:pt idx="9040">
                  <c:v>8.7719991071409038E-11</c:v>
                </c:pt>
                <c:pt idx="9041">
                  <c:v>8.7705200102663513E-11</c:v>
                </c:pt>
                <c:pt idx="9042">
                  <c:v>8.769041324846591E-11</c:v>
                </c:pt>
                <c:pt idx="9043">
                  <c:v>8.7675630507222601E-11</c:v>
                </c:pt>
                <c:pt idx="9044">
                  <c:v>8.766085187734028E-11</c:v>
                </c:pt>
                <c:pt idx="9045">
                  <c:v>8.7646077357227117E-11</c:v>
                </c:pt>
                <c:pt idx="9046">
                  <c:v>8.7631306945291357E-11</c:v>
                </c:pt>
                <c:pt idx="9047">
                  <c:v>8.7616540639942823E-11</c:v>
                </c:pt>
                <c:pt idx="9048">
                  <c:v>8.7601778439591597E-11</c:v>
                </c:pt>
                <c:pt idx="9049">
                  <c:v>8.7587020342648405E-11</c:v>
                </c:pt>
                <c:pt idx="9050">
                  <c:v>8.7572266347525346E-11</c:v>
                </c:pt>
                <c:pt idx="9051">
                  <c:v>8.7557516452634763E-11</c:v>
                </c:pt>
                <c:pt idx="9052">
                  <c:v>8.7542770656390161E-11</c:v>
                </c:pt>
                <c:pt idx="9053">
                  <c:v>8.7528028957205565E-11</c:v>
                </c:pt>
                <c:pt idx="9054">
                  <c:v>8.751329135349598E-11</c:v>
                </c:pt>
                <c:pt idx="9055">
                  <c:v>8.7498557843677007E-11</c:v>
                </c:pt>
                <c:pt idx="9056">
                  <c:v>8.7483828426165278E-11</c:v>
                </c:pt>
                <c:pt idx="9057">
                  <c:v>8.746910309937792E-11</c:v>
                </c:pt>
                <c:pt idx="9058">
                  <c:v>8.7454381861733118E-11</c:v>
                </c:pt>
                <c:pt idx="9059">
                  <c:v>8.7439664711649651E-11</c:v>
                </c:pt>
                <c:pt idx="9060">
                  <c:v>8.7424951647546997E-11</c:v>
                </c:pt>
                <c:pt idx="9061">
                  <c:v>8.7410242667845835E-11</c:v>
                </c:pt>
                <c:pt idx="9062">
                  <c:v>8.7395537770967259E-11</c:v>
                </c:pt>
                <c:pt idx="9063">
                  <c:v>8.7380836955333137E-11</c:v>
                </c:pt>
                <c:pt idx="9064">
                  <c:v>8.7366140219366398E-11</c:v>
                </c:pt>
                <c:pt idx="9065">
                  <c:v>8.7351447561490487E-11</c:v>
                </c:pt>
                <c:pt idx="9066">
                  <c:v>8.733675898012978E-11</c:v>
                </c:pt>
                <c:pt idx="9067">
                  <c:v>8.7322074473709157E-11</c:v>
                </c:pt>
                <c:pt idx="9068">
                  <c:v>8.7307394040654752E-11</c:v>
                </c:pt>
                <c:pt idx="9069">
                  <c:v>8.7292717679393113E-11</c:v>
                </c:pt>
                <c:pt idx="9070">
                  <c:v>8.7278045388351627E-11</c:v>
                </c:pt>
                <c:pt idx="9071">
                  <c:v>8.7263377165958521E-11</c:v>
                </c:pt>
                <c:pt idx="9072">
                  <c:v>8.7248713010642928E-11</c:v>
                </c:pt>
                <c:pt idx="9073">
                  <c:v>8.7234052920834343E-11</c:v>
                </c:pt>
                <c:pt idx="9074">
                  <c:v>8.7219396894963576E-11</c:v>
                </c:pt>
                <c:pt idx="9075">
                  <c:v>8.7204744931461765E-11</c:v>
                </c:pt>
                <c:pt idx="9076">
                  <c:v>8.7190097028761014E-11</c:v>
                </c:pt>
                <c:pt idx="9077">
                  <c:v>8.7175453185294204E-11</c:v>
                </c:pt>
                <c:pt idx="9078">
                  <c:v>8.716081339949512E-11</c:v>
                </c:pt>
                <c:pt idx="9079">
                  <c:v>8.7146177669798128E-11</c:v>
                </c:pt>
                <c:pt idx="9080">
                  <c:v>8.7131545994638216E-11</c:v>
                </c:pt>
                <c:pt idx="9081">
                  <c:v>8.7116918372451509E-11</c:v>
                </c:pt>
                <c:pt idx="9082">
                  <c:v>8.7102294801674752E-11</c:v>
                </c:pt>
                <c:pt idx="9083">
                  <c:v>8.7087675280745347E-11</c:v>
                </c:pt>
                <c:pt idx="9084">
                  <c:v>8.7073059808101657E-11</c:v>
                </c:pt>
                <c:pt idx="9085">
                  <c:v>8.7058448382182727E-11</c:v>
                </c:pt>
                <c:pt idx="9086">
                  <c:v>8.7043841001428378E-11</c:v>
                </c:pt>
                <c:pt idx="9087">
                  <c:v>8.7029237664279192E-11</c:v>
                </c:pt>
                <c:pt idx="9088">
                  <c:v>8.7014638369176569E-11</c:v>
                </c:pt>
                <c:pt idx="9089">
                  <c:v>8.7000043114562553E-11</c:v>
                </c:pt>
                <c:pt idx="9090">
                  <c:v>8.6985451898880052E-11</c:v>
                </c:pt>
                <c:pt idx="9091">
                  <c:v>8.6970864720572767E-11</c:v>
                </c:pt>
                <c:pt idx="9092">
                  <c:v>8.6956281578085247E-11</c:v>
                </c:pt>
                <c:pt idx="9093">
                  <c:v>8.6941702469862537E-11</c:v>
                </c:pt>
                <c:pt idx="9094">
                  <c:v>8.6927127394350738E-11</c:v>
                </c:pt>
                <c:pt idx="9095">
                  <c:v>8.6912556349996469E-11</c:v>
                </c:pt>
                <c:pt idx="9096">
                  <c:v>8.6897989335247178E-11</c:v>
                </c:pt>
                <c:pt idx="9097">
                  <c:v>8.6883426348551436E-11</c:v>
                </c:pt>
                <c:pt idx="9098">
                  <c:v>8.6868867388357994E-11</c:v>
                </c:pt>
                <c:pt idx="9099">
                  <c:v>8.6854312453116728E-11</c:v>
                </c:pt>
                <c:pt idx="9100">
                  <c:v>8.6839761541278176E-11</c:v>
                </c:pt>
                <c:pt idx="9101">
                  <c:v>8.6825214651293776E-11</c:v>
                </c:pt>
                <c:pt idx="9102">
                  <c:v>8.6810671781615654E-11</c:v>
                </c:pt>
                <c:pt idx="9103">
                  <c:v>8.6796132930696389E-11</c:v>
                </c:pt>
                <c:pt idx="9104">
                  <c:v>8.6781598096989862E-11</c:v>
                </c:pt>
                <c:pt idx="9105">
                  <c:v>8.676706727895041E-11</c:v>
                </c:pt>
                <c:pt idx="9106">
                  <c:v>8.6752540475033001E-11</c:v>
                </c:pt>
                <c:pt idx="9107">
                  <c:v>8.6738017683693807E-11</c:v>
                </c:pt>
                <c:pt idx="9108">
                  <c:v>8.6723498903389242E-11</c:v>
                </c:pt>
                <c:pt idx="9109">
                  <c:v>8.6708984132576953E-11</c:v>
                </c:pt>
                <c:pt idx="9110">
                  <c:v>8.6694473369714931E-11</c:v>
                </c:pt>
                <c:pt idx="9111">
                  <c:v>8.6679966613262308E-11</c:v>
                </c:pt>
                <c:pt idx="9112">
                  <c:v>8.666546386167864E-11</c:v>
                </c:pt>
                <c:pt idx="9113">
                  <c:v>8.6650965113424441E-11</c:v>
                </c:pt>
                <c:pt idx="9114">
                  <c:v>8.6636470366960845E-11</c:v>
                </c:pt>
                <c:pt idx="9115">
                  <c:v>8.6621979620749993E-11</c:v>
                </c:pt>
                <c:pt idx="9116">
                  <c:v>8.6607492873254558E-11</c:v>
                </c:pt>
                <c:pt idx="9117">
                  <c:v>8.659301012293791E-11</c:v>
                </c:pt>
                <c:pt idx="9118">
                  <c:v>8.6578531368264607E-11</c:v>
                </c:pt>
                <c:pt idx="9119">
                  <c:v>8.6564056607699221E-11</c:v>
                </c:pt>
                <c:pt idx="9120">
                  <c:v>8.6549585839707863E-11</c:v>
                </c:pt>
                <c:pt idx="9121">
                  <c:v>8.6535119062756783E-11</c:v>
                </c:pt>
                <c:pt idx="9122">
                  <c:v>8.652065627531345E-11</c:v>
                </c:pt>
                <c:pt idx="9123">
                  <c:v>8.6506197475845873E-11</c:v>
                </c:pt>
                <c:pt idx="9124">
                  <c:v>8.6491742662822604E-11</c:v>
                </c:pt>
                <c:pt idx="9125">
                  <c:v>8.6477291834713438E-11</c:v>
                </c:pt>
                <c:pt idx="9126">
                  <c:v>8.6462844989988619E-11</c:v>
                </c:pt>
                <c:pt idx="9127">
                  <c:v>8.6448402127118975E-11</c:v>
                </c:pt>
                <c:pt idx="9128">
                  <c:v>8.6433963244576485E-11</c:v>
                </c:pt>
                <c:pt idx="9129">
                  <c:v>8.6419528340833654E-11</c:v>
                </c:pt>
                <c:pt idx="9130">
                  <c:v>8.6405097414363768E-11</c:v>
                </c:pt>
                <c:pt idx="9131">
                  <c:v>8.6390670463640715E-11</c:v>
                </c:pt>
                <c:pt idx="9132">
                  <c:v>8.6376247487139486E-11</c:v>
                </c:pt>
                <c:pt idx="9133">
                  <c:v>8.636182848333556E-11</c:v>
                </c:pt>
                <c:pt idx="9134">
                  <c:v>8.6347413450705167E-11</c:v>
                </c:pt>
                <c:pt idx="9135">
                  <c:v>8.633300238772534E-11</c:v>
                </c:pt>
                <c:pt idx="9136">
                  <c:v>8.6318595292873896E-11</c:v>
                </c:pt>
                <c:pt idx="9137">
                  <c:v>8.6304192164629407E-11</c:v>
                </c:pt>
                <c:pt idx="9138">
                  <c:v>8.628979300147106E-11</c:v>
                </c:pt>
                <c:pt idx="9139">
                  <c:v>8.6275397801878977E-11</c:v>
                </c:pt>
                <c:pt idx="9140">
                  <c:v>8.6261006564333873E-11</c:v>
                </c:pt>
                <c:pt idx="9141">
                  <c:v>8.6246619287317159E-11</c:v>
                </c:pt>
                <c:pt idx="9142">
                  <c:v>8.6232235969311309E-11</c:v>
                </c:pt>
                <c:pt idx="9143">
                  <c:v>8.6217856608799144E-11</c:v>
                </c:pt>
                <c:pt idx="9144">
                  <c:v>8.6203481204264546E-11</c:v>
                </c:pt>
                <c:pt idx="9145">
                  <c:v>8.6189109754191925E-11</c:v>
                </c:pt>
                <c:pt idx="9146">
                  <c:v>8.6174742257066533E-11</c:v>
                </c:pt>
                <c:pt idx="9147">
                  <c:v>8.6160378711374398E-11</c:v>
                </c:pt>
                <c:pt idx="9148">
                  <c:v>8.6146019115602216E-11</c:v>
                </c:pt>
                <c:pt idx="9149">
                  <c:v>8.6131663468237361E-11</c:v>
                </c:pt>
                <c:pt idx="9150">
                  <c:v>8.6117311767768224E-11</c:v>
                </c:pt>
                <c:pt idx="9151">
                  <c:v>8.6102964012683662E-11</c:v>
                </c:pt>
                <c:pt idx="9152">
                  <c:v>8.6088620201473437E-11</c:v>
                </c:pt>
                <c:pt idx="9153">
                  <c:v>8.6074280332627724E-11</c:v>
                </c:pt>
                <c:pt idx="9154">
                  <c:v>8.6059944404637929E-11</c:v>
                </c:pt>
                <c:pt idx="9155">
                  <c:v>8.6045612415995983E-11</c:v>
                </c:pt>
                <c:pt idx="9156">
                  <c:v>8.6031284365194467E-11</c:v>
                </c:pt>
                <c:pt idx="9157">
                  <c:v>8.6016960250726761E-11</c:v>
                </c:pt>
                <c:pt idx="9158">
                  <c:v>8.6002640071086906E-11</c:v>
                </c:pt>
                <c:pt idx="9159">
                  <c:v>8.598832382476995E-11</c:v>
                </c:pt>
                <c:pt idx="9160">
                  <c:v>8.5974011510271406E-11</c:v>
                </c:pt>
                <c:pt idx="9161">
                  <c:v>8.5959703126087654E-11</c:v>
                </c:pt>
                <c:pt idx="9162">
                  <c:v>8.5945398670715565E-11</c:v>
                </c:pt>
                <c:pt idx="9163">
                  <c:v>8.5931098142653301E-11</c:v>
                </c:pt>
                <c:pt idx="9164">
                  <c:v>8.591680154039913E-11</c:v>
                </c:pt>
                <c:pt idx="9165">
                  <c:v>8.5902508862452494E-11</c:v>
                </c:pt>
                <c:pt idx="9166">
                  <c:v>8.5888220107313211E-11</c:v>
                </c:pt>
                <c:pt idx="9167">
                  <c:v>8.5873935273482338E-11</c:v>
                </c:pt>
                <c:pt idx="9168">
                  <c:v>8.5859654359461063E-11</c:v>
                </c:pt>
                <c:pt idx="9169">
                  <c:v>8.5845377363751815E-11</c:v>
                </c:pt>
                <c:pt idx="9170">
                  <c:v>8.5831104284857499E-11</c:v>
                </c:pt>
                <c:pt idx="9171">
                  <c:v>8.5816835121281734E-11</c:v>
                </c:pt>
                <c:pt idx="9172">
                  <c:v>8.5802569871528913E-11</c:v>
                </c:pt>
                <c:pt idx="9173">
                  <c:v>8.5788308534104254E-11</c:v>
                </c:pt>
                <c:pt idx="9174">
                  <c:v>8.5774051107513741E-11</c:v>
                </c:pt>
                <c:pt idx="9175">
                  <c:v>8.5759797590263822E-11</c:v>
                </c:pt>
                <c:pt idx="9176">
                  <c:v>8.5745547980861939E-11</c:v>
                </c:pt>
                <c:pt idx="9177">
                  <c:v>8.5731302277815962E-11</c:v>
                </c:pt>
                <c:pt idx="9178">
                  <c:v>8.5717060479634899E-11</c:v>
                </c:pt>
                <c:pt idx="9179">
                  <c:v>8.5702822584828299E-11</c:v>
                </c:pt>
                <c:pt idx="9180">
                  <c:v>8.5688588591906319E-11</c:v>
                </c:pt>
                <c:pt idx="9181">
                  <c:v>8.5674358499380111E-11</c:v>
                </c:pt>
                <c:pt idx="9182">
                  <c:v>8.5660132305761035E-11</c:v>
                </c:pt>
                <c:pt idx="9183">
                  <c:v>8.5645910009561872E-11</c:v>
                </c:pt>
                <c:pt idx="9184">
                  <c:v>8.5631691609295726E-11</c:v>
                </c:pt>
                <c:pt idx="9185">
                  <c:v>8.5617477103476412E-11</c:v>
                </c:pt>
                <c:pt idx="9186">
                  <c:v>8.5603266490618507E-11</c:v>
                </c:pt>
                <c:pt idx="9187">
                  <c:v>8.5589059769237468E-11</c:v>
                </c:pt>
                <c:pt idx="9188">
                  <c:v>8.557485693784932E-11</c:v>
                </c:pt>
                <c:pt idx="9189">
                  <c:v>8.5560657994971031E-11</c:v>
                </c:pt>
                <c:pt idx="9190">
                  <c:v>8.5546462939119802E-11</c:v>
                </c:pt>
                <c:pt idx="9191">
                  <c:v>8.5532271768814102E-11</c:v>
                </c:pt>
                <c:pt idx="9192">
                  <c:v>8.5518084482572915E-11</c:v>
                </c:pt>
                <c:pt idx="9193">
                  <c:v>8.5503901078915834E-11</c:v>
                </c:pt>
                <c:pt idx="9194">
                  <c:v>8.5489721556363148E-11</c:v>
                </c:pt>
                <c:pt idx="9195">
                  <c:v>8.5475545913436466E-11</c:v>
                </c:pt>
                <c:pt idx="9196">
                  <c:v>8.5461374148657112E-11</c:v>
                </c:pt>
                <c:pt idx="9197">
                  <c:v>8.5447206260547962E-11</c:v>
                </c:pt>
                <c:pt idx="9198">
                  <c:v>8.5433042247632266E-11</c:v>
                </c:pt>
                <c:pt idx="9199">
                  <c:v>8.5418882108433971E-11</c:v>
                </c:pt>
                <c:pt idx="9200">
                  <c:v>8.5404725841477942E-11</c:v>
                </c:pt>
                <c:pt idx="9201">
                  <c:v>8.5390573445289499E-11</c:v>
                </c:pt>
                <c:pt idx="9202">
                  <c:v>8.5376424918395005E-11</c:v>
                </c:pt>
                <c:pt idx="9203">
                  <c:v>8.5362280259321136E-11</c:v>
                </c:pt>
                <c:pt idx="9204">
                  <c:v>8.5348139466595755E-11</c:v>
                </c:pt>
                <c:pt idx="9205">
                  <c:v>8.5334002538747012E-11</c:v>
                </c:pt>
                <c:pt idx="9206">
                  <c:v>8.5319869474304023E-11</c:v>
                </c:pt>
                <c:pt idx="9207">
                  <c:v>8.5305740271796593E-11</c:v>
                </c:pt>
                <c:pt idx="9208">
                  <c:v>8.5291614929755194E-11</c:v>
                </c:pt>
                <c:pt idx="9209">
                  <c:v>8.5277493446710976E-11</c:v>
                </c:pt>
                <c:pt idx="9210">
                  <c:v>8.5263375821195923E-11</c:v>
                </c:pt>
                <c:pt idx="9211">
                  <c:v>8.5249262051742619E-11</c:v>
                </c:pt>
                <c:pt idx="9212">
                  <c:v>8.523515213688442E-11</c:v>
                </c:pt>
                <c:pt idx="9213">
                  <c:v>8.5221046075155447E-11</c:v>
                </c:pt>
                <c:pt idx="9214">
                  <c:v>8.5206943865090437E-11</c:v>
                </c:pt>
                <c:pt idx="9215">
                  <c:v>8.519284550522487E-11</c:v>
                </c:pt>
                <c:pt idx="9216">
                  <c:v>8.5178750994094996E-11</c:v>
                </c:pt>
                <c:pt idx="9217">
                  <c:v>8.5164660330237676E-11</c:v>
                </c:pt>
                <c:pt idx="9218">
                  <c:v>8.5150573512190519E-11</c:v>
                </c:pt>
                <c:pt idx="9219">
                  <c:v>8.5136490538492064E-11</c:v>
                </c:pt>
                <c:pt idx="9220">
                  <c:v>8.5122411407681149E-11</c:v>
                </c:pt>
                <c:pt idx="9221">
                  <c:v>8.5108336118297581E-11</c:v>
                </c:pt>
                <c:pt idx="9222">
                  <c:v>8.5094264668881876E-11</c:v>
                </c:pt>
                <c:pt idx="9223">
                  <c:v>8.5080197057975366E-11</c:v>
                </c:pt>
                <c:pt idx="9224">
                  <c:v>8.506613328411959E-11</c:v>
                </c:pt>
                <c:pt idx="9225">
                  <c:v>8.5052073345857508E-11</c:v>
                </c:pt>
                <c:pt idx="9226">
                  <c:v>8.5038017241732196E-11</c:v>
                </c:pt>
                <c:pt idx="9227">
                  <c:v>8.5023964970287765E-11</c:v>
                </c:pt>
                <c:pt idx="9228">
                  <c:v>8.5009916530068984E-11</c:v>
                </c:pt>
                <c:pt idx="9229">
                  <c:v>8.4995871919621269E-11</c:v>
                </c:pt>
                <c:pt idx="9230">
                  <c:v>8.4981831137490708E-11</c:v>
                </c:pt>
                <c:pt idx="9231">
                  <c:v>8.496779418222432E-11</c:v>
                </c:pt>
                <c:pt idx="9232">
                  <c:v>8.4953761052369407E-11</c:v>
                </c:pt>
                <c:pt idx="9233">
                  <c:v>8.4939731746474487E-11</c:v>
                </c:pt>
                <c:pt idx="9234">
                  <c:v>8.492570626308831E-11</c:v>
                </c:pt>
                <c:pt idx="9235">
                  <c:v>8.4911684600760739E-11</c:v>
                </c:pt>
                <c:pt idx="9236">
                  <c:v>8.48976667580421E-11</c:v>
                </c:pt>
                <c:pt idx="9237">
                  <c:v>8.488365273348347E-11</c:v>
                </c:pt>
                <c:pt idx="9238">
                  <c:v>8.4869642525636509E-11</c:v>
                </c:pt>
                <c:pt idx="9239">
                  <c:v>8.485563613305405E-11</c:v>
                </c:pt>
                <c:pt idx="9240">
                  <c:v>8.4841633554288966E-11</c:v>
                </c:pt>
                <c:pt idx="9241">
                  <c:v>8.4827634787895256E-11</c:v>
                </c:pt>
                <c:pt idx="9242">
                  <c:v>8.4813639832427538E-11</c:v>
                </c:pt>
                <c:pt idx="9243">
                  <c:v>8.4799648686441141E-11</c:v>
                </c:pt>
                <c:pt idx="9244">
                  <c:v>8.478566134849204E-11</c:v>
                </c:pt>
                <c:pt idx="9245">
                  <c:v>8.477167781713687E-11</c:v>
                </c:pt>
                <c:pt idx="9246">
                  <c:v>8.4757698090933221E-11</c:v>
                </c:pt>
                <c:pt idx="9247">
                  <c:v>8.4743722168439072E-11</c:v>
                </c:pt>
                <c:pt idx="9248">
                  <c:v>8.4729750048213177E-11</c:v>
                </c:pt>
                <c:pt idx="9249">
                  <c:v>8.4715781728815286E-11</c:v>
                </c:pt>
                <c:pt idx="9250">
                  <c:v>8.4701817208805316E-11</c:v>
                </c:pt>
                <c:pt idx="9251">
                  <c:v>8.4687856486744399E-11</c:v>
                </c:pt>
                <c:pt idx="9252">
                  <c:v>8.4673899561193939E-11</c:v>
                </c:pt>
                <c:pt idx="9253">
                  <c:v>8.4659946430716411E-11</c:v>
                </c:pt>
                <c:pt idx="9254">
                  <c:v>8.4645997093874708E-11</c:v>
                </c:pt>
                <c:pt idx="9255">
                  <c:v>8.4632051549232557E-11</c:v>
                </c:pt>
                <c:pt idx="9256">
                  <c:v>8.4618109795354232E-11</c:v>
                </c:pt>
                <c:pt idx="9257">
                  <c:v>8.4604171830805222E-11</c:v>
                </c:pt>
                <c:pt idx="9258">
                  <c:v>8.4590237654150743E-11</c:v>
                </c:pt>
                <c:pt idx="9259">
                  <c:v>8.4576307263957729E-11</c:v>
                </c:pt>
                <c:pt idx="9260">
                  <c:v>8.4562380658793065E-11</c:v>
                </c:pt>
                <c:pt idx="9261">
                  <c:v>8.4548457837224811E-11</c:v>
                </c:pt>
                <c:pt idx="9262">
                  <c:v>8.4534538797821504E-11</c:v>
                </c:pt>
                <c:pt idx="9263">
                  <c:v>8.4520623539152252E-11</c:v>
                </c:pt>
                <c:pt idx="9264">
                  <c:v>8.4506712059787209E-11</c:v>
                </c:pt>
                <c:pt idx="9265">
                  <c:v>8.4492804358296785E-11</c:v>
                </c:pt>
                <c:pt idx="9266">
                  <c:v>8.4478900433252532E-11</c:v>
                </c:pt>
                <c:pt idx="9267">
                  <c:v>8.4465000283226437E-11</c:v>
                </c:pt>
                <c:pt idx="9268">
                  <c:v>8.4451103906791189E-11</c:v>
                </c:pt>
                <c:pt idx="9269">
                  <c:v>8.4437211302520068E-11</c:v>
                </c:pt>
                <c:pt idx="9270">
                  <c:v>8.4423322468987247E-11</c:v>
                </c:pt>
                <c:pt idx="9271">
                  <c:v>8.4409437404767702E-11</c:v>
                </c:pt>
                <c:pt idx="9272">
                  <c:v>8.4395556108436794E-11</c:v>
                </c:pt>
                <c:pt idx="9273">
                  <c:v>8.4381678578570545E-11</c:v>
                </c:pt>
                <c:pt idx="9274">
                  <c:v>8.4367804813746114E-11</c:v>
                </c:pt>
                <c:pt idx="9275">
                  <c:v>8.4353934812540777E-11</c:v>
                </c:pt>
                <c:pt idx="9276">
                  <c:v>8.4340068573532777E-11</c:v>
                </c:pt>
                <c:pt idx="9277">
                  <c:v>8.4326206095301277E-11</c:v>
                </c:pt>
                <c:pt idx="9278">
                  <c:v>8.4312347376425684E-11</c:v>
                </c:pt>
                <c:pt idx="9279">
                  <c:v>8.4298492415486402E-11</c:v>
                </c:pt>
                <c:pt idx="9280">
                  <c:v>8.4284641211064325E-11</c:v>
                </c:pt>
                <c:pt idx="9281">
                  <c:v>8.4270793761741226E-11</c:v>
                </c:pt>
                <c:pt idx="9282">
                  <c:v>8.4256950066099394E-11</c:v>
                </c:pt>
                <c:pt idx="9283">
                  <c:v>8.4243110122721895E-11</c:v>
                </c:pt>
                <c:pt idx="9284">
                  <c:v>8.4229273930192455E-11</c:v>
                </c:pt>
                <c:pt idx="9285">
                  <c:v>8.4215441487095585E-11</c:v>
                </c:pt>
                <c:pt idx="9286">
                  <c:v>8.4201612792016083E-11</c:v>
                </c:pt>
                <c:pt idx="9287">
                  <c:v>8.418778784354013E-11</c:v>
                </c:pt>
                <c:pt idx="9288">
                  <c:v>8.4173966640253918E-11</c:v>
                </c:pt>
                <c:pt idx="9289">
                  <c:v>8.4160149180744714E-11</c:v>
                </c:pt>
                <c:pt idx="9290">
                  <c:v>8.4146335463600301E-11</c:v>
                </c:pt>
                <c:pt idx="9291">
                  <c:v>8.4132525487409172E-11</c:v>
                </c:pt>
                <c:pt idx="9292">
                  <c:v>8.4118719250760623E-11</c:v>
                </c:pt>
                <c:pt idx="9293">
                  <c:v>8.4104916752244505E-11</c:v>
                </c:pt>
                <c:pt idx="9294">
                  <c:v>8.4091117990451224E-11</c:v>
                </c:pt>
                <c:pt idx="9295">
                  <c:v>8.4077322963972182E-11</c:v>
                </c:pt>
                <c:pt idx="9296">
                  <c:v>8.4063531671399246E-11</c:v>
                </c:pt>
                <c:pt idx="9297">
                  <c:v>8.4049744111325112E-11</c:v>
                </c:pt>
                <c:pt idx="9298">
                  <c:v>8.4035960282342898E-11</c:v>
                </c:pt>
                <c:pt idx="9299">
                  <c:v>8.4022180183046645E-11</c:v>
                </c:pt>
                <c:pt idx="9300">
                  <c:v>8.4008403812030972E-11</c:v>
                </c:pt>
                <c:pt idx="9301">
                  <c:v>8.3994631167891172E-11</c:v>
                </c:pt>
                <c:pt idx="9302">
                  <c:v>8.3980862249223338E-11</c:v>
                </c:pt>
                <c:pt idx="9303">
                  <c:v>8.3967097054624093E-11</c:v>
                </c:pt>
                <c:pt idx="9304">
                  <c:v>8.3953335582690707E-11</c:v>
                </c:pt>
                <c:pt idx="9305">
                  <c:v>8.3939577832021239E-11</c:v>
                </c:pt>
                <c:pt idx="9306">
                  <c:v>8.3925823801214483E-11</c:v>
                </c:pt>
                <c:pt idx="9307">
                  <c:v>8.391207348886966E-11</c:v>
                </c:pt>
                <c:pt idx="9308">
                  <c:v>8.3898326893586962E-11</c:v>
                </c:pt>
                <c:pt idx="9309">
                  <c:v>8.3884584013967031E-11</c:v>
                </c:pt>
                <c:pt idx="9310">
                  <c:v>8.3870844848611272E-11</c:v>
                </c:pt>
                <c:pt idx="9311">
                  <c:v>8.3857109396121919E-11</c:v>
                </c:pt>
                <c:pt idx="9312">
                  <c:v>8.3843377655101554E-11</c:v>
                </c:pt>
                <c:pt idx="9313">
                  <c:v>8.3829649624153623E-11</c:v>
                </c:pt>
                <c:pt idx="9314">
                  <c:v>8.3815925301882196E-11</c:v>
                </c:pt>
                <c:pt idx="9315">
                  <c:v>8.3802204686892141E-11</c:v>
                </c:pt>
                <c:pt idx="9316">
                  <c:v>8.3788487777788897E-11</c:v>
                </c:pt>
                <c:pt idx="9317">
                  <c:v>8.3774774573178496E-11</c:v>
                </c:pt>
                <c:pt idx="9318">
                  <c:v>8.3761065071667618E-11</c:v>
                </c:pt>
                <c:pt idx="9319">
                  <c:v>8.3747359271864064E-11</c:v>
                </c:pt>
                <c:pt idx="9320">
                  <c:v>8.3733657172375679E-11</c:v>
                </c:pt>
                <c:pt idx="9321">
                  <c:v>8.371995877181135E-11</c:v>
                </c:pt>
                <c:pt idx="9322">
                  <c:v>8.3706264068780497E-11</c:v>
                </c:pt>
                <c:pt idx="9323">
                  <c:v>8.3692573061893392E-11</c:v>
                </c:pt>
                <c:pt idx="9324">
                  <c:v>8.3678885749760564E-11</c:v>
                </c:pt>
                <c:pt idx="9325">
                  <c:v>8.3665202130993824E-11</c:v>
                </c:pt>
                <c:pt idx="9326">
                  <c:v>8.3651522204205098E-11</c:v>
                </c:pt>
                <c:pt idx="9327">
                  <c:v>8.3637845968007348E-11</c:v>
                </c:pt>
                <c:pt idx="9328">
                  <c:v>8.3624173421013893E-11</c:v>
                </c:pt>
                <c:pt idx="9329">
                  <c:v>8.3610504561838937E-11</c:v>
                </c:pt>
                <c:pt idx="9330">
                  <c:v>8.359683938909748E-11</c:v>
                </c:pt>
                <c:pt idx="9331">
                  <c:v>8.3583177901404733E-11</c:v>
                </c:pt>
                <c:pt idx="9332">
                  <c:v>8.3569520097376874E-11</c:v>
                </c:pt>
                <c:pt idx="9333">
                  <c:v>8.3555865975630831E-11</c:v>
                </c:pt>
                <c:pt idx="9334">
                  <c:v>8.3542215534784088E-11</c:v>
                </c:pt>
                <c:pt idx="9335">
                  <c:v>8.3528568773454736E-11</c:v>
                </c:pt>
                <c:pt idx="9336">
                  <c:v>8.3514925690261655E-11</c:v>
                </c:pt>
                <c:pt idx="9337">
                  <c:v>8.3501286283824062E-11</c:v>
                </c:pt>
                <c:pt idx="9338">
                  <c:v>8.3487650552762386E-11</c:v>
                </c:pt>
                <c:pt idx="9339">
                  <c:v>8.3474018495697265E-11</c:v>
                </c:pt>
                <c:pt idx="9340">
                  <c:v>8.3460390111250294E-11</c:v>
                </c:pt>
                <c:pt idx="9341">
                  <c:v>8.3446765398043518E-11</c:v>
                </c:pt>
                <c:pt idx="9342">
                  <c:v>8.3433144354699618E-11</c:v>
                </c:pt>
                <c:pt idx="9343">
                  <c:v>8.3419526979842267E-11</c:v>
                </c:pt>
                <c:pt idx="9344">
                  <c:v>8.3405913272095349E-11</c:v>
                </c:pt>
                <c:pt idx="9345">
                  <c:v>8.3392303230083752E-11</c:v>
                </c:pt>
                <c:pt idx="9346">
                  <c:v>8.3378696852432831E-11</c:v>
                </c:pt>
                <c:pt idx="9347">
                  <c:v>8.336509413776886E-11</c:v>
                </c:pt>
                <c:pt idx="9348">
                  <c:v>8.3351495084718461E-11</c:v>
                </c:pt>
                <c:pt idx="9349">
                  <c:v>8.3337899691908964E-11</c:v>
                </c:pt>
                <c:pt idx="9350">
                  <c:v>8.3324307957968544E-11</c:v>
                </c:pt>
                <c:pt idx="9351">
                  <c:v>8.3310719881526019E-11</c:v>
                </c:pt>
                <c:pt idx="9352">
                  <c:v>8.3297135461210648E-11</c:v>
                </c:pt>
                <c:pt idx="9353">
                  <c:v>8.3283554695652425E-11</c:v>
                </c:pt>
                <c:pt idx="9354">
                  <c:v>8.3269977583482018E-11</c:v>
                </c:pt>
                <c:pt idx="9355">
                  <c:v>8.3256404123331114E-11</c:v>
                </c:pt>
                <c:pt idx="9356">
                  <c:v>8.3242834313831299E-11</c:v>
                </c:pt>
                <c:pt idx="9357">
                  <c:v>8.3229268153615541E-11</c:v>
                </c:pt>
                <c:pt idx="9358">
                  <c:v>8.3215705641317013E-11</c:v>
                </c:pt>
                <c:pt idx="9359">
                  <c:v>8.320214677556986E-11</c:v>
                </c:pt>
                <c:pt idx="9360">
                  <c:v>8.31885915550086E-11</c:v>
                </c:pt>
                <c:pt idx="9361">
                  <c:v>8.3175039978268566E-11</c:v>
                </c:pt>
                <c:pt idx="9362">
                  <c:v>8.3161492043985635E-11</c:v>
                </c:pt>
                <c:pt idx="9363">
                  <c:v>8.3147947750796521E-11</c:v>
                </c:pt>
                <c:pt idx="9364">
                  <c:v>8.3134407097338381E-11</c:v>
                </c:pt>
                <c:pt idx="9365">
                  <c:v>8.3120870082249222E-11</c:v>
                </c:pt>
                <c:pt idx="9366">
                  <c:v>8.310733670416748E-11</c:v>
                </c:pt>
                <c:pt idx="9367">
                  <c:v>8.3093806961732468E-11</c:v>
                </c:pt>
                <c:pt idx="9368">
                  <c:v>8.3080280853584107E-11</c:v>
                </c:pt>
                <c:pt idx="9369">
                  <c:v>8.3066758378362797E-11</c:v>
                </c:pt>
                <c:pt idx="9370">
                  <c:v>8.3053239534709596E-11</c:v>
                </c:pt>
                <c:pt idx="9371">
                  <c:v>8.303972432126674E-11</c:v>
                </c:pt>
                <c:pt idx="9372">
                  <c:v>8.3026212736676256E-11</c:v>
                </c:pt>
                <c:pt idx="9373">
                  <c:v>8.3012704779581541E-11</c:v>
                </c:pt>
                <c:pt idx="9374">
                  <c:v>8.2999200448626227E-11</c:v>
                </c:pt>
                <c:pt idx="9375">
                  <c:v>8.2985699742454888E-11</c:v>
                </c:pt>
                <c:pt idx="9376">
                  <c:v>8.2972202659712421E-11</c:v>
                </c:pt>
                <c:pt idx="9377">
                  <c:v>8.2958709199044627E-11</c:v>
                </c:pt>
                <c:pt idx="9378">
                  <c:v>8.2945219359097814E-11</c:v>
                </c:pt>
                <c:pt idx="9379">
                  <c:v>8.2931733138519113E-11</c:v>
                </c:pt>
                <c:pt idx="9380">
                  <c:v>8.2918250535956072E-11</c:v>
                </c:pt>
                <c:pt idx="9381">
                  <c:v>8.2904771550057143E-11</c:v>
                </c:pt>
                <c:pt idx="9382">
                  <c:v>8.2891296179471073E-11</c:v>
                </c:pt>
                <c:pt idx="9383">
                  <c:v>8.2877824422847672E-11</c:v>
                </c:pt>
                <c:pt idx="9384">
                  <c:v>8.2864356278837059E-11</c:v>
                </c:pt>
                <c:pt idx="9385">
                  <c:v>8.2850891746090308E-11</c:v>
                </c:pt>
                <c:pt idx="9386">
                  <c:v>8.283743082325874E-11</c:v>
                </c:pt>
                <c:pt idx="9387">
                  <c:v>8.2823973508994608E-11</c:v>
                </c:pt>
                <c:pt idx="9388">
                  <c:v>8.2810519801950859E-11</c:v>
                </c:pt>
                <c:pt idx="9389">
                  <c:v>8.2797069700780767E-11</c:v>
                </c:pt>
                <c:pt idx="9390">
                  <c:v>8.2783623204138703E-11</c:v>
                </c:pt>
                <c:pt idx="9391">
                  <c:v>8.2770180310679179E-11</c:v>
                </c:pt>
                <c:pt idx="9392">
                  <c:v>8.2756741019057795E-11</c:v>
                </c:pt>
                <c:pt idx="9393">
                  <c:v>8.2743305327930472E-11</c:v>
                </c:pt>
                <c:pt idx="9394">
                  <c:v>8.2729873235953883E-11</c:v>
                </c:pt>
                <c:pt idx="9395">
                  <c:v>8.2716444741785487E-11</c:v>
                </c:pt>
                <c:pt idx="9396">
                  <c:v>8.2703019844083248E-11</c:v>
                </c:pt>
                <c:pt idx="9397">
                  <c:v>8.2689598541505673E-11</c:v>
                </c:pt>
                <c:pt idx="9398">
                  <c:v>8.2676180832712044E-11</c:v>
                </c:pt>
                <c:pt idx="9399">
                  <c:v>8.2662766716362434E-11</c:v>
                </c:pt>
                <c:pt idx="9400">
                  <c:v>8.2649356191117105E-11</c:v>
                </c:pt>
                <c:pt idx="9401">
                  <c:v>8.2635949255637408E-11</c:v>
                </c:pt>
                <c:pt idx="9402">
                  <c:v>8.2622545908585121E-11</c:v>
                </c:pt>
                <c:pt idx="9403">
                  <c:v>8.2609146148622692E-11</c:v>
                </c:pt>
                <c:pt idx="9404">
                  <c:v>8.2595749974413268E-11</c:v>
                </c:pt>
                <c:pt idx="9405">
                  <c:v>8.2582357384620539E-11</c:v>
                </c:pt>
                <c:pt idx="9406">
                  <c:v>8.2568968377908776E-11</c:v>
                </c:pt>
                <c:pt idx="9407">
                  <c:v>8.2555582952943143E-11</c:v>
                </c:pt>
                <c:pt idx="9408">
                  <c:v>8.2542201108389254E-11</c:v>
                </c:pt>
                <c:pt idx="9409">
                  <c:v>8.2528822842913281E-11</c:v>
                </c:pt>
                <c:pt idx="9410">
                  <c:v>8.2515448155182287E-11</c:v>
                </c:pt>
                <c:pt idx="9411">
                  <c:v>8.2502077043863788E-11</c:v>
                </c:pt>
                <c:pt idx="9412">
                  <c:v>8.2488709507625816E-11</c:v>
                </c:pt>
                <c:pt idx="9413">
                  <c:v>8.2475345545137541E-11</c:v>
                </c:pt>
                <c:pt idx="9414">
                  <c:v>8.2461985155068041E-11</c:v>
                </c:pt>
                <c:pt idx="9415">
                  <c:v>8.2448628336087677E-11</c:v>
                </c:pt>
                <c:pt idx="9416">
                  <c:v>8.2435275086867052E-11</c:v>
                </c:pt>
                <c:pt idx="9417">
                  <c:v>8.2421925406077494E-11</c:v>
                </c:pt>
                <c:pt idx="9418">
                  <c:v>8.240857929239116E-11</c:v>
                </c:pt>
                <c:pt idx="9419">
                  <c:v>8.2395236744480553E-11</c:v>
                </c:pt>
                <c:pt idx="9420">
                  <c:v>8.238189776101894E-11</c:v>
                </c:pt>
                <c:pt idx="9421">
                  <c:v>8.2368562340680338E-11</c:v>
                </c:pt>
                <c:pt idx="9422">
                  <c:v>8.2355230482139009E-11</c:v>
                </c:pt>
                <c:pt idx="9423">
                  <c:v>8.2341902184070443E-11</c:v>
                </c:pt>
                <c:pt idx="9424">
                  <c:v>8.2328577445150181E-11</c:v>
                </c:pt>
                <c:pt idx="9425">
                  <c:v>8.2315256264054723E-11</c:v>
                </c:pt>
                <c:pt idx="9426">
                  <c:v>8.2301938639461211E-11</c:v>
                </c:pt>
                <c:pt idx="9427">
                  <c:v>8.2288624570047113E-11</c:v>
                </c:pt>
                <c:pt idx="9428">
                  <c:v>8.2275314054490971E-11</c:v>
                </c:pt>
                <c:pt idx="9429">
                  <c:v>8.2262007091471594E-11</c:v>
                </c:pt>
                <c:pt idx="9430">
                  <c:v>8.2248703679668545E-11</c:v>
                </c:pt>
                <c:pt idx="9431">
                  <c:v>8.2235403817762109E-11</c:v>
                </c:pt>
                <c:pt idx="9432">
                  <c:v>8.2222107504432996E-11</c:v>
                </c:pt>
                <c:pt idx="9433">
                  <c:v>8.2208814738362734E-11</c:v>
                </c:pt>
                <c:pt idx="9434">
                  <c:v>8.2195525518233429E-11</c:v>
                </c:pt>
                <c:pt idx="9435">
                  <c:v>8.2182239842727719E-11</c:v>
                </c:pt>
                <c:pt idx="9436">
                  <c:v>8.2168957710529041E-11</c:v>
                </c:pt>
                <c:pt idx="9437">
                  <c:v>8.2155679120321198E-11</c:v>
                </c:pt>
                <c:pt idx="9438">
                  <c:v>8.2142404070788933E-11</c:v>
                </c:pt>
                <c:pt idx="9439">
                  <c:v>8.2129132560617364E-11</c:v>
                </c:pt>
                <c:pt idx="9440">
                  <c:v>8.2115864588492412E-11</c:v>
                </c:pt>
                <c:pt idx="9441">
                  <c:v>8.2102600153100515E-11</c:v>
                </c:pt>
                <c:pt idx="9442">
                  <c:v>8.2089339253128716E-11</c:v>
                </c:pt>
                <c:pt idx="9443">
                  <c:v>8.2076081887264668E-11</c:v>
                </c:pt>
                <c:pt idx="9444">
                  <c:v>8.2062828054196915E-11</c:v>
                </c:pt>
                <c:pt idx="9445">
                  <c:v>8.2049577752614298E-11</c:v>
                </c:pt>
                <c:pt idx="9446">
                  <c:v>8.2036330981206318E-11</c:v>
                </c:pt>
                <c:pt idx="9447">
                  <c:v>8.2023087738663327E-11</c:v>
                </c:pt>
                <c:pt idx="9448">
                  <c:v>8.2009848023676093E-11</c:v>
                </c:pt>
                <c:pt idx="9449">
                  <c:v>8.1996611834936067E-11</c:v>
                </c:pt>
                <c:pt idx="9450">
                  <c:v>8.1983379171135245E-11</c:v>
                </c:pt>
                <c:pt idx="9451">
                  <c:v>8.1970150030966539E-11</c:v>
                </c:pt>
                <c:pt idx="9452">
                  <c:v>8.1956924413123132E-11</c:v>
                </c:pt>
                <c:pt idx="9453">
                  <c:v>8.194370231629892E-11</c:v>
                </c:pt>
                <c:pt idx="9454">
                  <c:v>8.1930483739188496E-11</c:v>
                </c:pt>
                <c:pt idx="9455">
                  <c:v>8.1917268680487045E-11</c:v>
                </c:pt>
                <c:pt idx="9456">
                  <c:v>8.1904057138890222E-11</c:v>
                </c:pt>
                <c:pt idx="9457">
                  <c:v>8.1890849113094712E-11</c:v>
                </c:pt>
                <c:pt idx="9458">
                  <c:v>8.1877644601797512E-11</c:v>
                </c:pt>
                <c:pt idx="9459">
                  <c:v>8.1864443603696071E-11</c:v>
                </c:pt>
                <c:pt idx="9460">
                  <c:v>8.1851246117488795E-11</c:v>
                </c:pt>
                <c:pt idx="9461">
                  <c:v>8.1838052141874579E-11</c:v>
                </c:pt>
                <c:pt idx="9462">
                  <c:v>8.1824861675552929E-11</c:v>
                </c:pt>
                <c:pt idx="9463">
                  <c:v>8.1811674717223904E-11</c:v>
                </c:pt>
                <c:pt idx="9464">
                  <c:v>8.1798491265588249E-11</c:v>
                </c:pt>
                <c:pt idx="9465">
                  <c:v>8.1785311319347432E-11</c:v>
                </c:pt>
                <c:pt idx="9466">
                  <c:v>8.1772134877203375E-11</c:v>
                </c:pt>
                <c:pt idx="9467">
                  <c:v>8.1758961937858605E-11</c:v>
                </c:pt>
                <c:pt idx="9468">
                  <c:v>8.174579250001635E-11</c:v>
                </c:pt>
                <c:pt idx="9469">
                  <c:v>8.1732626562380636E-11</c:v>
                </c:pt>
                <c:pt idx="9470">
                  <c:v>8.1719464123655505E-11</c:v>
                </c:pt>
                <c:pt idx="9471">
                  <c:v>8.170630518254629E-11</c:v>
                </c:pt>
                <c:pt idx="9472">
                  <c:v>8.1693149737758569E-11</c:v>
                </c:pt>
                <c:pt idx="9473">
                  <c:v>8.1679997787998657E-11</c:v>
                </c:pt>
                <c:pt idx="9474">
                  <c:v>8.1666849331973349E-11</c:v>
                </c:pt>
                <c:pt idx="9475">
                  <c:v>8.1653704368390239E-11</c:v>
                </c:pt>
                <c:pt idx="9476">
                  <c:v>8.1640562895957491E-11</c:v>
                </c:pt>
                <c:pt idx="9477">
                  <c:v>8.1627424913383721E-11</c:v>
                </c:pt>
                <c:pt idx="9478">
                  <c:v>8.1614290419378281E-11</c:v>
                </c:pt>
                <c:pt idx="9479">
                  <c:v>8.1601159412651118E-11</c:v>
                </c:pt>
                <c:pt idx="9480">
                  <c:v>8.1588031891912931E-11</c:v>
                </c:pt>
                <c:pt idx="9481">
                  <c:v>8.1574907855874711E-11</c:v>
                </c:pt>
                <c:pt idx="9482">
                  <c:v>8.1561787303248321E-11</c:v>
                </c:pt>
                <c:pt idx="9483">
                  <c:v>8.15486702327462E-11</c:v>
                </c:pt>
                <c:pt idx="9484">
                  <c:v>8.1535556643081231E-11</c:v>
                </c:pt>
                <c:pt idx="9485">
                  <c:v>8.1522446532967083E-11</c:v>
                </c:pt>
                <c:pt idx="9486">
                  <c:v>8.1509339901117994E-11</c:v>
                </c:pt>
                <c:pt idx="9487">
                  <c:v>8.1496236746248849E-11</c:v>
                </c:pt>
                <c:pt idx="9488">
                  <c:v>8.1483137067075036E-11</c:v>
                </c:pt>
                <c:pt idx="9489">
                  <c:v>8.1470040862312461E-11</c:v>
                </c:pt>
                <c:pt idx="9490">
                  <c:v>8.1456948130677998E-11</c:v>
                </c:pt>
                <c:pt idx="9491">
                  <c:v>8.1443858870888819E-11</c:v>
                </c:pt>
                <c:pt idx="9492">
                  <c:v>8.1430773081662783E-11</c:v>
                </c:pt>
                <c:pt idx="9493">
                  <c:v>8.1417690761718365E-11</c:v>
                </c:pt>
                <c:pt idx="9494">
                  <c:v>8.140461190977473E-11</c:v>
                </c:pt>
                <c:pt idx="9495">
                  <c:v>8.1391536524551336E-11</c:v>
                </c:pt>
                <c:pt idx="9496">
                  <c:v>8.1378464604768716E-11</c:v>
                </c:pt>
                <c:pt idx="9497">
                  <c:v>8.1365396149147648E-11</c:v>
                </c:pt>
                <c:pt idx="9498">
                  <c:v>8.1352331156409712E-11</c:v>
                </c:pt>
                <c:pt idx="9499">
                  <c:v>8.1339269625276784E-11</c:v>
                </c:pt>
                <c:pt idx="9500">
                  <c:v>8.1326211554471891E-11</c:v>
                </c:pt>
                <c:pt idx="9501">
                  <c:v>8.1313156942718255E-11</c:v>
                </c:pt>
                <c:pt idx="9502">
                  <c:v>8.1300105788739677E-11</c:v>
                </c:pt>
                <c:pt idx="9503">
                  <c:v>8.1287058091260736E-11</c:v>
                </c:pt>
                <c:pt idx="9504">
                  <c:v>8.1274013849006656E-11</c:v>
                </c:pt>
                <c:pt idx="9505">
                  <c:v>8.1260973060702945E-11</c:v>
                </c:pt>
                <c:pt idx="9506">
                  <c:v>8.1247935725076069E-11</c:v>
                </c:pt>
                <c:pt idx="9507">
                  <c:v>8.1234901840853035E-11</c:v>
                </c:pt>
                <c:pt idx="9508">
                  <c:v>8.1221871406761316E-11</c:v>
                </c:pt>
                <c:pt idx="9509">
                  <c:v>8.1208844421528876E-11</c:v>
                </c:pt>
                <c:pt idx="9510">
                  <c:v>8.119582088388465E-11</c:v>
                </c:pt>
                <c:pt idx="9511">
                  <c:v>8.1182800792557894E-11</c:v>
                </c:pt>
                <c:pt idx="9512">
                  <c:v>8.116978414627851E-11</c:v>
                </c:pt>
                <c:pt idx="9513">
                  <c:v>8.1156770943777152E-11</c:v>
                </c:pt>
                <c:pt idx="9514">
                  <c:v>8.1143761183784808E-11</c:v>
                </c:pt>
                <c:pt idx="9515">
                  <c:v>8.1130754865033293E-11</c:v>
                </c:pt>
                <c:pt idx="9516">
                  <c:v>8.1117751986254838E-11</c:v>
                </c:pt>
                <c:pt idx="9517">
                  <c:v>8.1104752546182576E-11</c:v>
                </c:pt>
                <c:pt idx="9518">
                  <c:v>8.1091756543549822E-11</c:v>
                </c:pt>
                <c:pt idx="9519">
                  <c:v>8.1078763977090797E-11</c:v>
                </c:pt>
                <c:pt idx="9520">
                  <c:v>8.1065774845540146E-11</c:v>
                </c:pt>
                <c:pt idx="9521">
                  <c:v>8.1052789147633252E-11</c:v>
                </c:pt>
                <c:pt idx="9522">
                  <c:v>8.1039806882106029E-11</c:v>
                </c:pt>
                <c:pt idx="9523">
                  <c:v>8.1026828047694983E-11</c:v>
                </c:pt>
                <c:pt idx="9524">
                  <c:v>8.1013852643137192E-11</c:v>
                </c:pt>
                <c:pt idx="9525">
                  <c:v>8.100088066717039E-11</c:v>
                </c:pt>
                <c:pt idx="9526">
                  <c:v>8.0987912118532881E-11</c:v>
                </c:pt>
                <c:pt idx="9527">
                  <c:v>8.0974946995963344E-11</c:v>
                </c:pt>
                <c:pt idx="9528">
                  <c:v>8.0961985298201686E-11</c:v>
                </c:pt>
                <c:pt idx="9529">
                  <c:v>8.0949027023987568E-11</c:v>
                </c:pt>
                <c:pt idx="9530">
                  <c:v>8.0936072172061957E-11</c:v>
                </c:pt>
                <c:pt idx="9531">
                  <c:v>8.092312074116596E-11</c:v>
                </c:pt>
                <c:pt idx="9532">
                  <c:v>8.0910172730041424E-11</c:v>
                </c:pt>
                <c:pt idx="9533">
                  <c:v>8.0897228137430878E-11</c:v>
                </c:pt>
                <c:pt idx="9534">
                  <c:v>8.0884286962077332E-11</c:v>
                </c:pt>
                <c:pt idx="9535">
                  <c:v>8.0871349202724518E-11</c:v>
                </c:pt>
                <c:pt idx="9536">
                  <c:v>8.0858414858116542E-11</c:v>
                </c:pt>
                <c:pt idx="9537">
                  <c:v>8.0845483926998133E-11</c:v>
                </c:pt>
                <c:pt idx="9538">
                  <c:v>8.0832556408114974E-11</c:v>
                </c:pt>
                <c:pt idx="9539">
                  <c:v>8.0819632300212905E-11</c:v>
                </c:pt>
                <c:pt idx="9540">
                  <c:v>8.0806711602038462E-11</c:v>
                </c:pt>
                <c:pt idx="9541">
                  <c:v>8.0793794312338855E-11</c:v>
                </c:pt>
                <c:pt idx="9542">
                  <c:v>8.0780880429861965E-11</c:v>
                </c:pt>
                <c:pt idx="9543">
                  <c:v>8.0767969953356152E-11</c:v>
                </c:pt>
                <c:pt idx="9544">
                  <c:v>8.07550628815702E-11</c:v>
                </c:pt>
                <c:pt idx="9545">
                  <c:v>8.074215921325375E-11</c:v>
                </c:pt>
                <c:pt idx="9546">
                  <c:v>8.0729258947156931E-11</c:v>
                </c:pt>
                <c:pt idx="9547">
                  <c:v>8.0716362082030442E-11</c:v>
                </c:pt>
                <c:pt idx="9548">
                  <c:v>8.0703468616625576E-11</c:v>
                </c:pt>
                <c:pt idx="9549">
                  <c:v>8.0690578549694287E-11</c:v>
                </c:pt>
                <c:pt idx="9550">
                  <c:v>8.0677691879989003E-11</c:v>
                </c:pt>
                <c:pt idx="9551">
                  <c:v>8.0664808606262713E-11</c:v>
                </c:pt>
                <c:pt idx="9552">
                  <c:v>8.0651928727269152E-11</c:v>
                </c:pt>
                <c:pt idx="9553">
                  <c:v>8.0639052241762599E-11</c:v>
                </c:pt>
                <c:pt idx="9554">
                  <c:v>8.0626179148497772E-11</c:v>
                </c:pt>
                <c:pt idx="9555">
                  <c:v>8.0613309446230062E-11</c:v>
                </c:pt>
                <c:pt idx="9556">
                  <c:v>8.0600443133715609E-11</c:v>
                </c:pt>
                <c:pt idx="9557">
                  <c:v>8.0587580209710863E-11</c:v>
                </c:pt>
                <c:pt idx="9558">
                  <c:v>8.0574720672972999E-11</c:v>
                </c:pt>
                <c:pt idx="9559">
                  <c:v>8.0561864522259861E-11</c:v>
                </c:pt>
                <c:pt idx="9560">
                  <c:v>8.054901175632962E-11</c:v>
                </c:pt>
                <c:pt idx="9561">
                  <c:v>8.0536162373941325E-11</c:v>
                </c:pt>
                <c:pt idx="9562">
                  <c:v>8.0523316373854306E-11</c:v>
                </c:pt>
                <c:pt idx="9563">
                  <c:v>8.0510473754828776E-11</c:v>
                </c:pt>
                <c:pt idx="9564">
                  <c:v>8.0497634515625372E-11</c:v>
                </c:pt>
                <c:pt idx="9565">
                  <c:v>8.0484798655005392E-11</c:v>
                </c:pt>
                <c:pt idx="9566">
                  <c:v>8.0471966171730507E-11</c:v>
                </c:pt>
                <c:pt idx="9567">
                  <c:v>8.0459137064563242E-11</c:v>
                </c:pt>
                <c:pt idx="9568">
                  <c:v>8.0446311332266484E-11</c:v>
                </c:pt>
                <c:pt idx="9569">
                  <c:v>8.0433488973603999E-11</c:v>
                </c:pt>
                <c:pt idx="9570">
                  <c:v>8.0420669987339682E-11</c:v>
                </c:pt>
                <c:pt idx="9571">
                  <c:v>8.0407854372238305E-11</c:v>
                </c:pt>
                <c:pt idx="9572">
                  <c:v>8.0395042127065316E-11</c:v>
                </c:pt>
                <c:pt idx="9573">
                  <c:v>8.0382233250586471E-11</c:v>
                </c:pt>
                <c:pt idx="9574">
                  <c:v>8.0369427741568364E-11</c:v>
                </c:pt>
                <c:pt idx="9575">
                  <c:v>8.0356625598777865E-11</c:v>
                </c:pt>
                <c:pt idx="9576">
                  <c:v>8.0343826820982706E-11</c:v>
                </c:pt>
                <c:pt idx="9577">
                  <c:v>8.0331031406951112E-11</c:v>
                </c:pt>
                <c:pt idx="9578">
                  <c:v>8.0318239355451773E-11</c:v>
                </c:pt>
                <c:pt idx="9579">
                  <c:v>8.0305450665254077E-11</c:v>
                </c:pt>
                <c:pt idx="9580">
                  <c:v>8.0292665335127968E-11</c:v>
                </c:pt>
                <c:pt idx="9581">
                  <c:v>8.0279883363843945E-11</c:v>
                </c:pt>
                <c:pt idx="9582">
                  <c:v>8.0267104750172999E-11</c:v>
                </c:pt>
                <c:pt idx="9583">
                  <c:v>8.0254329492886895E-11</c:v>
                </c:pt>
                <c:pt idx="9584">
                  <c:v>8.0241557590757982E-11</c:v>
                </c:pt>
                <c:pt idx="9585">
                  <c:v>8.0228789042558826E-11</c:v>
                </c:pt>
                <c:pt idx="9586">
                  <c:v>8.0216023847062965E-11</c:v>
                </c:pt>
                <c:pt idx="9587">
                  <c:v>8.0203262003044362E-11</c:v>
                </c:pt>
                <c:pt idx="9588">
                  <c:v>8.019050350927738E-11</c:v>
                </c:pt>
                <c:pt idx="9589">
                  <c:v>8.0177748364537339E-11</c:v>
                </c:pt>
                <c:pt idx="9590">
                  <c:v>8.0164996567599781E-11</c:v>
                </c:pt>
                <c:pt idx="9591">
                  <c:v>8.0152248117241176E-11</c:v>
                </c:pt>
                <c:pt idx="9592">
                  <c:v>8.0139503012238019E-11</c:v>
                </c:pt>
                <c:pt idx="9593">
                  <c:v>8.0126761251367906E-11</c:v>
                </c:pt>
                <c:pt idx="9594">
                  <c:v>8.0114022833408885E-11</c:v>
                </c:pt>
                <c:pt idx="9595">
                  <c:v>8.0101287757139378E-11</c:v>
                </c:pt>
                <c:pt idx="9596">
                  <c:v>8.0088556021338415E-11</c:v>
                </c:pt>
                <c:pt idx="9597">
                  <c:v>8.0075827624785916E-11</c:v>
                </c:pt>
                <c:pt idx="9598">
                  <c:v>8.0063102566261998E-11</c:v>
                </c:pt>
                <c:pt idx="9599">
                  <c:v>8.0050380844547551E-11</c:v>
                </c:pt>
                <c:pt idx="9600">
                  <c:v>8.0037662458423893E-11</c:v>
                </c:pt>
                <c:pt idx="9601">
                  <c:v>8.0024947406673103E-11</c:v>
                </c:pt>
                <c:pt idx="9602">
                  <c:v>8.0012235688077637E-11</c:v>
                </c:pt>
                <c:pt idx="9603">
                  <c:v>7.999952730142066E-11</c:v>
                </c:pt>
                <c:pt idx="9604">
                  <c:v>7.9986822245485726E-11</c:v>
                </c:pt>
                <c:pt idx="9605">
                  <c:v>7.9974120519057278E-11</c:v>
                </c:pt>
                <c:pt idx="9606">
                  <c:v>7.9961422120920074E-11</c:v>
                </c:pt>
                <c:pt idx="9607">
                  <c:v>7.9948727049859346E-11</c:v>
                </c:pt>
                <c:pt idx="9608">
                  <c:v>7.9936035304661285E-11</c:v>
                </c:pt>
                <c:pt idx="9609">
                  <c:v>7.9923346884112223E-11</c:v>
                </c:pt>
                <c:pt idx="9610">
                  <c:v>7.9910661786999292E-11</c:v>
                </c:pt>
                <c:pt idx="9611">
                  <c:v>7.9897980012110196E-11</c:v>
                </c:pt>
                <c:pt idx="9612">
                  <c:v>7.9885301558233128E-11</c:v>
                </c:pt>
                <c:pt idx="9613">
                  <c:v>7.9872626424156926E-11</c:v>
                </c:pt>
                <c:pt idx="9614">
                  <c:v>7.9859954608670781E-11</c:v>
                </c:pt>
                <c:pt idx="9615">
                  <c:v>7.9847286110564875E-11</c:v>
                </c:pt>
                <c:pt idx="9616">
                  <c:v>7.9834620928629444E-11</c:v>
                </c:pt>
                <c:pt idx="9617">
                  <c:v>7.9821959061655615E-11</c:v>
                </c:pt>
                <c:pt idx="9618">
                  <c:v>7.9809300508435071E-11</c:v>
                </c:pt>
                <c:pt idx="9619">
                  <c:v>7.9796645267759974E-11</c:v>
                </c:pt>
                <c:pt idx="9620">
                  <c:v>7.9783993338422975E-11</c:v>
                </c:pt>
                <c:pt idx="9621">
                  <c:v>7.9771344719217374E-11</c:v>
                </c:pt>
                <c:pt idx="9622">
                  <c:v>7.9758699408937244E-11</c:v>
                </c:pt>
                <c:pt idx="9623">
                  <c:v>7.9746057406376801E-11</c:v>
                </c:pt>
                <c:pt idx="9624">
                  <c:v>7.9733418710331142E-11</c:v>
                </c:pt>
                <c:pt idx="9625">
                  <c:v>7.9720783319595838E-11</c:v>
                </c:pt>
                <c:pt idx="9626">
                  <c:v>7.9708151232966877E-11</c:v>
                </c:pt>
                <c:pt idx="9627">
                  <c:v>7.9695522449241035E-11</c:v>
                </c:pt>
                <c:pt idx="9628">
                  <c:v>7.9682896967215564E-11</c:v>
                </c:pt>
                <c:pt idx="9629">
                  <c:v>7.9670274785688197E-11</c:v>
                </c:pt>
                <c:pt idx="9630">
                  <c:v>7.9657655903457441E-11</c:v>
                </c:pt>
                <c:pt idx="9631">
                  <c:v>7.9645040319322048E-11</c:v>
                </c:pt>
                <c:pt idx="9632">
                  <c:v>7.9632428032081728E-11</c:v>
                </c:pt>
                <c:pt idx="9633">
                  <c:v>7.9619819040536307E-11</c:v>
                </c:pt>
                <c:pt idx="9634">
                  <c:v>7.9607213343486436E-11</c:v>
                </c:pt>
                <c:pt idx="9635">
                  <c:v>7.9594610939733261E-11</c:v>
                </c:pt>
                <c:pt idx="9636">
                  <c:v>7.9582011828078584E-11</c:v>
                </c:pt>
                <c:pt idx="9637">
                  <c:v>7.9569416007324789E-11</c:v>
                </c:pt>
                <c:pt idx="9638">
                  <c:v>7.955682347627443E-11</c:v>
                </c:pt>
                <c:pt idx="9639">
                  <c:v>7.9544234233731041E-11</c:v>
                </c:pt>
                <c:pt idx="9640">
                  <c:v>7.9531648278498636E-11</c:v>
                </c:pt>
                <c:pt idx="9641">
                  <c:v>7.9519065609381705E-11</c:v>
                </c:pt>
                <c:pt idx="9642">
                  <c:v>7.9506486225185284E-11</c:v>
                </c:pt>
                <c:pt idx="9643">
                  <c:v>7.9493910124714948E-11</c:v>
                </c:pt>
                <c:pt idx="9644">
                  <c:v>7.9481337306776948E-11</c:v>
                </c:pt>
                <c:pt idx="9645">
                  <c:v>7.9468767770178036E-11</c:v>
                </c:pt>
                <c:pt idx="9646">
                  <c:v>7.9456201513725354E-11</c:v>
                </c:pt>
                <c:pt idx="9647">
                  <c:v>7.9443638536227011E-11</c:v>
                </c:pt>
                <c:pt idx="9648">
                  <c:v>7.943107883649126E-11</c:v>
                </c:pt>
                <c:pt idx="9649">
                  <c:v>7.9418522413326922E-11</c:v>
                </c:pt>
                <c:pt idx="9650">
                  <c:v>7.940596926554384E-11</c:v>
                </c:pt>
                <c:pt idx="9651">
                  <c:v>7.9393419391951778E-11</c:v>
                </c:pt>
                <c:pt idx="9652">
                  <c:v>7.9380872791361599E-11</c:v>
                </c:pt>
                <c:pt idx="9653">
                  <c:v>7.9368329462584231E-11</c:v>
                </c:pt>
                <c:pt idx="9654">
                  <c:v>7.9355789404431624E-11</c:v>
                </c:pt>
                <c:pt idx="9655">
                  <c:v>7.9343252615715867E-11</c:v>
                </c:pt>
                <c:pt idx="9656">
                  <c:v>7.9330719095249958E-11</c:v>
                </c:pt>
                <c:pt idx="9657">
                  <c:v>7.9318188841847176E-11</c:v>
                </c:pt>
                <c:pt idx="9658">
                  <c:v>7.9305661854321447E-11</c:v>
                </c:pt>
                <c:pt idx="9659">
                  <c:v>7.9293138131487345E-11</c:v>
                </c:pt>
                <c:pt idx="9660">
                  <c:v>7.9280617672159893E-11</c:v>
                </c:pt>
                <c:pt idx="9661">
                  <c:v>7.9268100475154609E-11</c:v>
                </c:pt>
                <c:pt idx="9662">
                  <c:v>7.925558653928772E-11</c:v>
                </c:pt>
                <c:pt idx="9663">
                  <c:v>7.9243075863375891E-11</c:v>
                </c:pt>
                <c:pt idx="9664">
                  <c:v>7.9230568446236294E-11</c:v>
                </c:pt>
                <c:pt idx="9665">
                  <c:v>7.9218064286686912E-11</c:v>
                </c:pt>
                <c:pt idx="9666">
                  <c:v>7.9205563383545757E-11</c:v>
                </c:pt>
                <c:pt idx="9667">
                  <c:v>7.9193065735632016E-11</c:v>
                </c:pt>
                <c:pt idx="9668">
                  <c:v>7.918057134176512E-11</c:v>
                </c:pt>
                <c:pt idx="9669">
                  <c:v>7.9168080200764877E-11</c:v>
                </c:pt>
                <c:pt idx="9670">
                  <c:v>7.9155592311451908E-11</c:v>
                </c:pt>
                <c:pt idx="9671">
                  <c:v>7.9143107672647274E-11</c:v>
                </c:pt>
                <c:pt idx="9672">
                  <c:v>7.9130626283172657E-11</c:v>
                </c:pt>
                <c:pt idx="9673">
                  <c:v>7.9118148141850267E-11</c:v>
                </c:pt>
                <c:pt idx="9674">
                  <c:v>7.9105673247502729E-11</c:v>
                </c:pt>
                <c:pt idx="9675">
                  <c:v>7.909320159895334E-11</c:v>
                </c:pt>
                <c:pt idx="9676">
                  <c:v>7.9080733195025914E-11</c:v>
                </c:pt>
                <c:pt idx="9677">
                  <c:v>7.9068268034544872E-11</c:v>
                </c:pt>
                <c:pt idx="9678">
                  <c:v>7.9055806116335074E-11</c:v>
                </c:pt>
                <c:pt idx="9679">
                  <c:v>7.9043347439221977E-11</c:v>
                </c:pt>
                <c:pt idx="9680">
                  <c:v>7.9030892002031706E-11</c:v>
                </c:pt>
                <c:pt idx="9681">
                  <c:v>7.901843980359061E-11</c:v>
                </c:pt>
                <c:pt idx="9682">
                  <c:v>7.9005990842725875E-11</c:v>
                </c:pt>
                <c:pt idx="9683">
                  <c:v>7.8993545118265025E-11</c:v>
                </c:pt>
                <c:pt idx="9684">
                  <c:v>7.8981102629036474E-11</c:v>
                </c:pt>
                <c:pt idx="9685">
                  <c:v>7.8968663373868858E-11</c:v>
                </c:pt>
                <c:pt idx="9686">
                  <c:v>7.8956227351591237E-11</c:v>
                </c:pt>
                <c:pt idx="9687">
                  <c:v>7.8943794561033655E-11</c:v>
                </c:pt>
                <c:pt idx="9688">
                  <c:v>7.893136500102631E-11</c:v>
                </c:pt>
                <c:pt idx="9689">
                  <c:v>7.8918938670400229E-11</c:v>
                </c:pt>
                <c:pt idx="9690">
                  <c:v>7.8906515567986708E-11</c:v>
                </c:pt>
                <c:pt idx="9691">
                  <c:v>7.8894095692617886E-11</c:v>
                </c:pt>
                <c:pt idx="9692">
                  <c:v>7.8881679043126195E-11</c:v>
                </c:pt>
                <c:pt idx="9693">
                  <c:v>7.886926561834464E-11</c:v>
                </c:pt>
                <c:pt idx="9694">
                  <c:v>7.8856855417106858E-11</c:v>
                </c:pt>
                <c:pt idx="9695">
                  <c:v>7.884444843824704E-11</c:v>
                </c:pt>
                <c:pt idx="9696">
                  <c:v>7.8832044680599818E-11</c:v>
                </c:pt>
                <c:pt idx="9697">
                  <c:v>7.8819644143000406E-11</c:v>
                </c:pt>
                <c:pt idx="9698">
                  <c:v>7.8807246824284663E-11</c:v>
                </c:pt>
                <c:pt idx="9699">
                  <c:v>7.8794852723288682E-11</c:v>
                </c:pt>
                <c:pt idx="9700">
                  <c:v>7.8782461838849537E-11</c:v>
                </c:pt>
                <c:pt idx="9701">
                  <c:v>7.8770074169804341E-11</c:v>
                </c:pt>
                <c:pt idx="9702">
                  <c:v>7.8757689714991319E-11</c:v>
                </c:pt>
                <c:pt idx="9703">
                  <c:v>7.8745308473248736E-11</c:v>
                </c:pt>
                <c:pt idx="9704">
                  <c:v>7.8732930443415551E-11</c:v>
                </c:pt>
                <c:pt idx="9705">
                  <c:v>7.8720555624331309E-11</c:v>
                </c:pt>
                <c:pt idx="9706">
                  <c:v>7.8708184014836199E-11</c:v>
                </c:pt>
                <c:pt idx="9707">
                  <c:v>7.869581561377072E-11</c:v>
                </c:pt>
                <c:pt idx="9708">
                  <c:v>7.8683450419976045E-11</c:v>
                </c:pt>
                <c:pt idx="9709">
                  <c:v>7.8671088432293835E-11</c:v>
                </c:pt>
                <c:pt idx="9710">
                  <c:v>7.8658729649566362E-11</c:v>
                </c:pt>
                <c:pt idx="9711">
                  <c:v>7.8646374070636257E-11</c:v>
                </c:pt>
                <c:pt idx="9712">
                  <c:v>7.8634021694346798E-11</c:v>
                </c:pt>
                <c:pt idx="9713">
                  <c:v>7.862167251954195E-11</c:v>
                </c:pt>
                <c:pt idx="9714">
                  <c:v>7.8609326545065972E-11</c:v>
                </c:pt>
                <c:pt idx="9715">
                  <c:v>7.8596983769763669E-11</c:v>
                </c:pt>
                <c:pt idx="9716">
                  <c:v>7.8584644192480632E-11</c:v>
                </c:pt>
                <c:pt idx="9717">
                  <c:v>7.8572307812062711E-11</c:v>
                </c:pt>
                <c:pt idx="9718">
                  <c:v>7.8559974627356417E-11</c:v>
                </c:pt>
                <c:pt idx="9719">
                  <c:v>7.8547644637208723E-11</c:v>
                </c:pt>
                <c:pt idx="9720">
                  <c:v>7.8535317840467316E-11</c:v>
                </c:pt>
                <c:pt idx="9721">
                  <c:v>7.8522994235980037E-11</c:v>
                </c:pt>
                <c:pt idx="9722">
                  <c:v>7.8510673822595799E-11</c:v>
                </c:pt>
                <c:pt idx="9723">
                  <c:v>7.8498356599163567E-11</c:v>
                </c:pt>
                <c:pt idx="9724">
                  <c:v>7.8486042564533108E-11</c:v>
                </c:pt>
                <c:pt idx="9725">
                  <c:v>7.8473731717554563E-11</c:v>
                </c:pt>
                <c:pt idx="9726">
                  <c:v>7.8461424057078694E-11</c:v>
                </c:pt>
                <c:pt idx="9727">
                  <c:v>7.8449119581956806E-11</c:v>
                </c:pt>
                <c:pt idx="9728">
                  <c:v>7.8436818291040695E-11</c:v>
                </c:pt>
                <c:pt idx="9729">
                  <c:v>7.8424520183182737E-11</c:v>
                </c:pt>
                <c:pt idx="9730">
                  <c:v>7.8412225257235711E-11</c:v>
                </c:pt>
                <c:pt idx="9731">
                  <c:v>7.8399933512053093E-11</c:v>
                </c:pt>
                <c:pt idx="9732">
                  <c:v>7.8387644946488682E-11</c:v>
                </c:pt>
                <c:pt idx="9733">
                  <c:v>7.8375359559397169E-11</c:v>
                </c:pt>
                <c:pt idx="9734">
                  <c:v>7.8363077349633322E-11</c:v>
                </c:pt>
                <c:pt idx="9735">
                  <c:v>7.8350798316052647E-11</c:v>
                </c:pt>
                <c:pt idx="9736">
                  <c:v>7.8338522457511333E-11</c:v>
                </c:pt>
                <c:pt idx="9737">
                  <c:v>7.8326249772865868E-11</c:v>
                </c:pt>
                <c:pt idx="9738">
                  <c:v>7.8313980260973411E-11</c:v>
                </c:pt>
                <c:pt idx="9739">
                  <c:v>7.8301713920691472E-11</c:v>
                </c:pt>
                <c:pt idx="9740">
                  <c:v>7.8289450750878204E-11</c:v>
                </c:pt>
                <c:pt idx="9741">
                  <c:v>7.8277190750392344E-11</c:v>
                </c:pt>
                <c:pt idx="9742">
                  <c:v>7.8264933918093146E-11</c:v>
                </c:pt>
                <c:pt idx="9743">
                  <c:v>7.8252680252840211E-11</c:v>
                </c:pt>
                <c:pt idx="9744">
                  <c:v>7.8240429753493943E-11</c:v>
                </c:pt>
                <c:pt idx="9745">
                  <c:v>7.8228182418914979E-11</c:v>
                </c:pt>
                <c:pt idx="9746">
                  <c:v>7.8215938247964717E-11</c:v>
                </c:pt>
                <c:pt idx="9747">
                  <c:v>7.8203697239504932E-11</c:v>
                </c:pt>
                <c:pt idx="9748">
                  <c:v>7.8191459392397912E-11</c:v>
                </c:pt>
                <c:pt idx="9749">
                  <c:v>7.8179224705506738E-11</c:v>
                </c:pt>
                <c:pt idx="9750">
                  <c:v>7.8166993177694606E-11</c:v>
                </c:pt>
                <c:pt idx="9751">
                  <c:v>7.8154764807825614E-11</c:v>
                </c:pt>
                <c:pt idx="9752">
                  <c:v>7.8142539594764147E-11</c:v>
                </c:pt>
                <c:pt idx="9753">
                  <c:v>7.8130317537375056E-11</c:v>
                </c:pt>
                <c:pt idx="9754">
                  <c:v>7.8118098634524029E-11</c:v>
                </c:pt>
                <c:pt idx="9755">
                  <c:v>7.8105882885076874E-11</c:v>
                </c:pt>
                <c:pt idx="9756">
                  <c:v>7.8093670287900365E-11</c:v>
                </c:pt>
                <c:pt idx="9757">
                  <c:v>7.8081460841861472E-11</c:v>
                </c:pt>
                <c:pt idx="9758">
                  <c:v>7.8069254545827655E-11</c:v>
                </c:pt>
                <c:pt idx="9759">
                  <c:v>7.8057051398667267E-11</c:v>
                </c:pt>
                <c:pt idx="9760">
                  <c:v>7.8044851399248634E-11</c:v>
                </c:pt>
                <c:pt idx="9761">
                  <c:v>7.8032654546441156E-11</c:v>
                </c:pt>
                <c:pt idx="9762">
                  <c:v>7.802046083911436E-11</c:v>
                </c:pt>
                <c:pt idx="9763">
                  <c:v>7.8008270276138396E-11</c:v>
                </c:pt>
                <c:pt idx="9764">
                  <c:v>7.79960828563842E-11</c:v>
                </c:pt>
                <c:pt idx="9765">
                  <c:v>7.7983898578722776E-11</c:v>
                </c:pt>
                <c:pt idx="9766">
                  <c:v>7.7971717442026015E-11</c:v>
                </c:pt>
                <c:pt idx="9767">
                  <c:v>7.7959539445166046E-11</c:v>
                </c:pt>
                <c:pt idx="9768">
                  <c:v>7.7947364587015691E-11</c:v>
                </c:pt>
                <c:pt idx="9769">
                  <c:v>7.7935192866448357E-11</c:v>
                </c:pt>
                <c:pt idx="9770">
                  <c:v>7.7923024282337734E-11</c:v>
                </c:pt>
                <c:pt idx="9771">
                  <c:v>7.7910858833558301E-11</c:v>
                </c:pt>
                <c:pt idx="9772">
                  <c:v>7.7898696518984743E-11</c:v>
                </c:pt>
                <c:pt idx="9773">
                  <c:v>7.7886537337492624E-11</c:v>
                </c:pt>
                <c:pt idx="9774">
                  <c:v>7.7874381287957598E-11</c:v>
                </c:pt>
                <c:pt idx="9775">
                  <c:v>7.786222836925624E-11</c:v>
                </c:pt>
                <c:pt idx="9776">
                  <c:v>7.7850078580265546E-11</c:v>
                </c:pt>
                <c:pt idx="9777">
                  <c:v>7.7837931919862802E-11</c:v>
                </c:pt>
                <c:pt idx="9778">
                  <c:v>7.7825788386925961E-11</c:v>
                </c:pt>
                <c:pt idx="9779">
                  <c:v>7.7813647980333639E-11</c:v>
                </c:pt>
                <c:pt idx="9780">
                  <c:v>7.7801510698964682E-11</c:v>
                </c:pt>
                <c:pt idx="9781">
                  <c:v>7.7789376541698532E-11</c:v>
                </c:pt>
                <c:pt idx="9782">
                  <c:v>7.7777245507415459E-11</c:v>
                </c:pt>
                <c:pt idx="9783">
                  <c:v>7.7765117594995757E-11</c:v>
                </c:pt>
                <c:pt idx="9784">
                  <c:v>7.7752992803320547E-11</c:v>
                </c:pt>
                <c:pt idx="9785">
                  <c:v>7.7740871131271534E-11</c:v>
                </c:pt>
                <c:pt idx="9786">
                  <c:v>7.7728752577730563E-11</c:v>
                </c:pt>
                <c:pt idx="9787">
                  <c:v>7.7716637141580254E-11</c:v>
                </c:pt>
                <c:pt idx="9788">
                  <c:v>7.7704524821703929E-11</c:v>
                </c:pt>
                <c:pt idx="9789">
                  <c:v>7.7692415616984917E-11</c:v>
                </c:pt>
                <c:pt idx="9790">
                  <c:v>7.7680309526307521E-11</c:v>
                </c:pt>
                <c:pt idx="9791">
                  <c:v>7.7668206548556236E-11</c:v>
                </c:pt>
                <c:pt idx="9792">
                  <c:v>7.7656106682616255E-11</c:v>
                </c:pt>
                <c:pt idx="9793">
                  <c:v>7.7644009927373391E-11</c:v>
                </c:pt>
                <c:pt idx="9794">
                  <c:v>7.7631916281713575E-11</c:v>
                </c:pt>
                <c:pt idx="9795">
                  <c:v>7.7619825744523693E-11</c:v>
                </c:pt>
                <c:pt idx="9796">
                  <c:v>7.7607738314690838E-11</c:v>
                </c:pt>
                <c:pt idx="9797">
                  <c:v>7.7595653991102685E-11</c:v>
                </c:pt>
                <c:pt idx="9798">
                  <c:v>7.7583572772647476E-11</c:v>
                </c:pt>
                <c:pt idx="9799">
                  <c:v>7.757149465821396E-11</c:v>
                </c:pt>
                <c:pt idx="9800">
                  <c:v>7.7559419646691311E-11</c:v>
                </c:pt>
                <c:pt idx="9801">
                  <c:v>7.7547347736969309E-11</c:v>
                </c:pt>
                <c:pt idx="9802">
                  <c:v>7.7535278927938267E-11</c:v>
                </c:pt>
                <c:pt idx="9803">
                  <c:v>7.7523213218488897E-11</c:v>
                </c:pt>
                <c:pt idx="9804">
                  <c:v>7.7511150607512297E-11</c:v>
                </c:pt>
                <c:pt idx="9805">
                  <c:v>7.7499091093900486E-11</c:v>
                </c:pt>
                <c:pt idx="9806">
                  <c:v>7.7487034676545649E-11</c:v>
                </c:pt>
                <c:pt idx="9807">
                  <c:v>7.747498135434054E-11</c:v>
                </c:pt>
                <c:pt idx="9808">
                  <c:v>7.7462931126178533E-11</c:v>
                </c:pt>
                <c:pt idx="9809">
                  <c:v>7.7450883990953392E-11</c:v>
                </c:pt>
                <c:pt idx="9810">
                  <c:v>7.7438839947559407E-11</c:v>
                </c:pt>
                <c:pt idx="9811">
                  <c:v>7.7426798994891415E-11</c:v>
                </c:pt>
                <c:pt idx="9812">
                  <c:v>7.7414761131844715E-11</c:v>
                </c:pt>
                <c:pt idx="9813">
                  <c:v>7.740272635731515E-11</c:v>
                </c:pt>
                <c:pt idx="9814">
                  <c:v>7.739069467019912E-11</c:v>
                </c:pt>
                <c:pt idx="9815">
                  <c:v>7.7378666069393371E-11</c:v>
                </c:pt>
                <c:pt idx="9816">
                  <c:v>7.7366640553795377E-11</c:v>
                </c:pt>
                <c:pt idx="9817">
                  <c:v>7.7354618122302867E-11</c:v>
                </c:pt>
                <c:pt idx="9818">
                  <c:v>7.7342598773814165E-11</c:v>
                </c:pt>
                <c:pt idx="9819">
                  <c:v>7.7330582507228153E-11</c:v>
                </c:pt>
                <c:pt idx="9820">
                  <c:v>7.7318569321444369E-11</c:v>
                </c:pt>
                <c:pt idx="9821">
                  <c:v>7.7306559215362457E-11</c:v>
                </c:pt>
                <c:pt idx="9822">
                  <c:v>7.7294552187882899E-11</c:v>
                </c:pt>
                <c:pt idx="9823">
                  <c:v>7.7282548237906464E-11</c:v>
                </c:pt>
                <c:pt idx="9824">
                  <c:v>7.7270547364334668E-11</c:v>
                </c:pt>
                <c:pt idx="9825">
                  <c:v>7.7258549566069313E-11</c:v>
                </c:pt>
                <c:pt idx="9826">
                  <c:v>7.724655484201282E-11</c:v>
                </c:pt>
                <c:pt idx="9827">
                  <c:v>7.7234563191068012E-11</c:v>
                </c:pt>
                <c:pt idx="9828">
                  <c:v>7.7222574612138228E-11</c:v>
                </c:pt>
                <c:pt idx="9829">
                  <c:v>7.7210589104127455E-11</c:v>
                </c:pt>
                <c:pt idx="9830">
                  <c:v>7.7198606665940065E-11</c:v>
                </c:pt>
                <c:pt idx="9831">
                  <c:v>7.7186627296481014E-11</c:v>
                </c:pt>
                <c:pt idx="9832">
                  <c:v>7.7174650994655424E-11</c:v>
                </c:pt>
                <c:pt idx="9833">
                  <c:v>7.7162677759369453E-11</c:v>
                </c:pt>
                <c:pt idx="9834">
                  <c:v>7.7150707589529387E-11</c:v>
                </c:pt>
                <c:pt idx="9835">
                  <c:v>7.7138740484042068E-11</c:v>
                </c:pt>
                <c:pt idx="9836">
                  <c:v>7.7126776441814972E-11</c:v>
                </c:pt>
                <c:pt idx="9837">
                  <c:v>7.7114815461755909E-11</c:v>
                </c:pt>
                <c:pt idx="9838">
                  <c:v>7.710285754277335E-11</c:v>
                </c:pt>
                <c:pt idx="9839">
                  <c:v>7.7090902683776103E-11</c:v>
                </c:pt>
                <c:pt idx="9840">
                  <c:v>7.7078950883673489E-11</c:v>
                </c:pt>
                <c:pt idx="9841">
                  <c:v>7.7067002141375571E-11</c:v>
                </c:pt>
                <c:pt idx="9842">
                  <c:v>7.7055056455792614E-11</c:v>
                </c:pt>
                <c:pt idx="9843">
                  <c:v>7.7043113825835417E-11</c:v>
                </c:pt>
                <c:pt idx="9844">
                  <c:v>7.7031174250415538E-11</c:v>
                </c:pt>
                <c:pt idx="9845">
                  <c:v>7.7019237728444691E-11</c:v>
                </c:pt>
                <c:pt idx="9846">
                  <c:v>7.7007304258835252E-11</c:v>
                </c:pt>
                <c:pt idx="9847">
                  <c:v>7.6995373840500176E-11</c:v>
                </c:pt>
                <c:pt idx="9848">
                  <c:v>7.6983446472352727E-11</c:v>
                </c:pt>
                <c:pt idx="9849">
                  <c:v>7.6971522153306753E-11</c:v>
                </c:pt>
                <c:pt idx="9850">
                  <c:v>7.6959600882276748E-11</c:v>
                </c:pt>
                <c:pt idx="9851">
                  <c:v>7.6947682658177322E-11</c:v>
                </c:pt>
                <c:pt idx="9852">
                  <c:v>7.6935767479924014E-11</c:v>
                </c:pt>
                <c:pt idx="9853">
                  <c:v>7.6923855346432624E-11</c:v>
                </c:pt>
                <c:pt idx="9854">
                  <c:v>7.6911946256619338E-11</c:v>
                </c:pt>
                <c:pt idx="9855">
                  <c:v>7.6900040209401119E-11</c:v>
                </c:pt>
                <c:pt idx="9856">
                  <c:v>7.6888137203695212E-11</c:v>
                </c:pt>
                <c:pt idx="9857">
                  <c:v>7.6876237238419511E-11</c:v>
                </c:pt>
                <c:pt idx="9858">
                  <c:v>7.6864340312492361E-11</c:v>
                </c:pt>
                <c:pt idx="9859">
                  <c:v>7.6852446424832222E-11</c:v>
                </c:pt>
                <c:pt idx="9860">
                  <c:v>7.6840555574358823E-11</c:v>
                </c:pt>
                <c:pt idx="9861">
                  <c:v>7.6828667759991556E-11</c:v>
                </c:pt>
                <c:pt idx="9862">
                  <c:v>7.6816782980651041E-11</c:v>
                </c:pt>
                <c:pt idx="9863">
                  <c:v>7.6804901235257844E-11</c:v>
                </c:pt>
                <c:pt idx="9864">
                  <c:v>7.6793022522733247E-11</c:v>
                </c:pt>
                <c:pt idx="9865">
                  <c:v>7.6781146841998992E-11</c:v>
                </c:pt>
                <c:pt idx="9866">
                  <c:v>7.6769274191977367E-11</c:v>
                </c:pt>
                <c:pt idx="9867">
                  <c:v>7.6757404571590982E-11</c:v>
                </c:pt>
                <c:pt idx="9868">
                  <c:v>7.6745537979763313E-11</c:v>
                </c:pt>
                <c:pt idx="9869">
                  <c:v>7.6733674415417798E-11</c:v>
                </c:pt>
                <c:pt idx="9870">
                  <c:v>7.6721813877478675E-11</c:v>
                </c:pt>
                <c:pt idx="9871">
                  <c:v>7.6709956364870764E-11</c:v>
                </c:pt>
                <c:pt idx="9872">
                  <c:v>7.6698101876519222E-11</c:v>
                </c:pt>
                <c:pt idx="9873">
                  <c:v>7.6686250411349683E-11</c:v>
                </c:pt>
                <c:pt idx="9874">
                  <c:v>7.6674401968288235E-11</c:v>
                </c:pt>
                <c:pt idx="9875">
                  <c:v>7.6662556546261597E-11</c:v>
                </c:pt>
                <c:pt idx="9876">
                  <c:v>7.6650714144196955E-11</c:v>
                </c:pt>
                <c:pt idx="9877">
                  <c:v>7.6638874761021895E-11</c:v>
                </c:pt>
                <c:pt idx="9878">
                  <c:v>7.6627038395664418E-11</c:v>
                </c:pt>
                <c:pt idx="9879">
                  <c:v>7.6615205047053271E-11</c:v>
                </c:pt>
                <c:pt idx="9880">
                  <c:v>7.6603374714117516E-11</c:v>
                </c:pt>
                <c:pt idx="9881">
                  <c:v>7.6591547395786573E-11</c:v>
                </c:pt>
                <c:pt idx="9882">
                  <c:v>7.6579723090990756E-11</c:v>
                </c:pt>
                <c:pt idx="9883">
                  <c:v>7.6567901798660404E-11</c:v>
                </c:pt>
                <c:pt idx="9884">
                  <c:v>7.6556083517726696E-11</c:v>
                </c:pt>
                <c:pt idx="9885">
                  <c:v>7.6544268247120954E-11</c:v>
                </c:pt>
                <c:pt idx="9886">
                  <c:v>7.6532455985775455E-11</c:v>
                </c:pt>
                <c:pt idx="9887">
                  <c:v>7.65206467326224E-11</c:v>
                </c:pt>
                <c:pt idx="9888">
                  <c:v>7.6508840486594997E-11</c:v>
                </c:pt>
                <c:pt idx="9889">
                  <c:v>7.6497037246626597E-11</c:v>
                </c:pt>
                <c:pt idx="9890">
                  <c:v>7.6485237011651236E-11</c:v>
                </c:pt>
                <c:pt idx="9891">
                  <c:v>7.6473439780603168E-11</c:v>
                </c:pt>
                <c:pt idx="9892">
                  <c:v>7.6461645552417385E-11</c:v>
                </c:pt>
                <c:pt idx="9893">
                  <c:v>7.6449854326029385E-11</c:v>
                </c:pt>
                <c:pt idx="9894">
                  <c:v>7.6438066100374882E-11</c:v>
                </c:pt>
                <c:pt idx="9895">
                  <c:v>7.6426280874390446E-11</c:v>
                </c:pt>
                <c:pt idx="9896">
                  <c:v>7.6414498647012749E-11</c:v>
                </c:pt>
                <c:pt idx="9897">
                  <c:v>7.6402719417179083E-11</c:v>
                </c:pt>
                <c:pt idx="9898">
                  <c:v>7.6390943183827581E-11</c:v>
                </c:pt>
                <c:pt idx="9899">
                  <c:v>7.6379169945896104E-11</c:v>
                </c:pt>
                <c:pt idx="9900">
                  <c:v>7.6367399702323639E-11</c:v>
                </c:pt>
                <c:pt idx="9901">
                  <c:v>7.6355632452049572E-11</c:v>
                </c:pt>
                <c:pt idx="9902">
                  <c:v>7.6343868194013431E-11</c:v>
                </c:pt>
                <c:pt idx="9903">
                  <c:v>7.6332106927155494E-11</c:v>
                </c:pt>
                <c:pt idx="9904">
                  <c:v>7.6320348650416518E-11</c:v>
                </c:pt>
                <c:pt idx="9905">
                  <c:v>7.6308593362737673E-11</c:v>
                </c:pt>
                <c:pt idx="9906">
                  <c:v>7.6296841063060608E-11</c:v>
                </c:pt>
                <c:pt idx="9907">
                  <c:v>7.6285091750327358E-11</c:v>
                </c:pt>
                <c:pt idx="9908">
                  <c:v>7.6273345423480683E-11</c:v>
                </c:pt>
                <c:pt idx="9909">
                  <c:v>7.6261602081463652E-11</c:v>
                </c:pt>
                <c:pt idx="9910">
                  <c:v>7.6249861723219893E-11</c:v>
                </c:pt>
                <c:pt idx="9911">
                  <c:v>7.623812434769334E-11</c:v>
                </c:pt>
                <c:pt idx="9912">
                  <c:v>7.622638995382868E-11</c:v>
                </c:pt>
                <c:pt idx="9913">
                  <c:v>7.6214658540570739E-11</c:v>
                </c:pt>
                <c:pt idx="9914">
                  <c:v>7.6202930106865264E-11</c:v>
                </c:pt>
                <c:pt idx="9915">
                  <c:v>7.6191204651658012E-11</c:v>
                </c:pt>
                <c:pt idx="9916">
                  <c:v>7.6179482173895583E-11</c:v>
                </c:pt>
                <c:pt idx="9917">
                  <c:v>7.616776267252469E-11</c:v>
                </c:pt>
                <c:pt idx="9918">
                  <c:v>7.6156046146493057E-11</c:v>
                </c:pt>
                <c:pt idx="9919">
                  <c:v>7.6144332594748251E-11</c:v>
                </c:pt>
                <c:pt idx="9920">
                  <c:v>7.6132622016238849E-11</c:v>
                </c:pt>
                <c:pt idx="9921">
                  <c:v>7.612091440991362E-11</c:v>
                </c:pt>
                <c:pt idx="9922">
                  <c:v>7.6109209774721928E-11</c:v>
                </c:pt>
                <c:pt idx="9923">
                  <c:v>7.6097508109613409E-11</c:v>
                </c:pt>
                <c:pt idx="9924">
                  <c:v>7.6085809413538488E-11</c:v>
                </c:pt>
                <c:pt idx="9925">
                  <c:v>7.607411368544782E-11</c:v>
                </c:pt>
                <c:pt idx="9926">
                  <c:v>7.6062420924292555E-11</c:v>
                </c:pt>
                <c:pt idx="9927">
                  <c:v>7.605073112902446E-11</c:v>
                </c:pt>
                <c:pt idx="9928">
                  <c:v>7.6039044298595871E-11</c:v>
                </c:pt>
                <c:pt idx="9929">
                  <c:v>7.602736043195914E-11</c:v>
                </c:pt>
                <c:pt idx="9930">
                  <c:v>7.6015679528067456E-11</c:v>
                </c:pt>
                <c:pt idx="9931">
                  <c:v>7.6004001585874475E-11</c:v>
                </c:pt>
                <c:pt idx="9932">
                  <c:v>7.5992326604334329E-11</c:v>
                </c:pt>
                <c:pt idx="9933">
                  <c:v>7.5980654582401373E-11</c:v>
                </c:pt>
                <c:pt idx="9934">
                  <c:v>7.5968985519030605E-11</c:v>
                </c:pt>
                <c:pt idx="9935">
                  <c:v>7.5957319413177697E-11</c:v>
                </c:pt>
                <c:pt idx="9936">
                  <c:v>7.5945656263798386E-11</c:v>
                </c:pt>
                <c:pt idx="9937">
                  <c:v>7.5933996069849221E-11</c:v>
                </c:pt>
                <c:pt idx="9938">
                  <c:v>7.5922338830287141E-11</c:v>
                </c:pt>
                <c:pt idx="9939">
                  <c:v>7.5910684544069317E-11</c:v>
                </c:pt>
                <c:pt idx="9940">
                  <c:v>7.589903321015376E-11</c:v>
                </c:pt>
                <c:pt idx="9941">
                  <c:v>7.5887384827498791E-11</c:v>
                </c:pt>
                <c:pt idx="9942">
                  <c:v>7.5875739395063053E-11</c:v>
                </c:pt>
                <c:pt idx="9943">
                  <c:v>7.5864096911805955E-11</c:v>
                </c:pt>
                <c:pt idx="9944">
                  <c:v>7.5852457376687031E-11</c:v>
                </c:pt>
                <c:pt idx="9945">
                  <c:v>7.5840820788666632E-11</c:v>
                </c:pt>
                <c:pt idx="9946">
                  <c:v>7.5829187146705407E-11</c:v>
                </c:pt>
                <c:pt idx="9947">
                  <c:v>7.5817556449764311E-11</c:v>
                </c:pt>
                <c:pt idx="9948">
                  <c:v>7.5805928696805131E-11</c:v>
                </c:pt>
                <c:pt idx="9949">
                  <c:v>7.5794303886789923E-11</c:v>
                </c:pt>
                <c:pt idx="9950">
                  <c:v>7.5782682018681105E-11</c:v>
                </c:pt>
                <c:pt idx="9951">
                  <c:v>7.5771063091441793E-11</c:v>
                </c:pt>
                <c:pt idx="9952">
                  <c:v>7.57594471040354E-11</c:v>
                </c:pt>
                <c:pt idx="9953">
                  <c:v>7.5747834055425922E-11</c:v>
                </c:pt>
                <c:pt idx="9954">
                  <c:v>7.5736223944577703E-11</c:v>
                </c:pt>
                <c:pt idx="9955">
                  <c:v>7.5724616770455772E-11</c:v>
                </c:pt>
                <c:pt idx="9956">
                  <c:v>7.5713012532025131E-11</c:v>
                </c:pt>
                <c:pt idx="9957">
                  <c:v>7.5701411228251974E-11</c:v>
                </c:pt>
                <c:pt idx="9958">
                  <c:v>7.5689812858102479E-11</c:v>
                </c:pt>
                <c:pt idx="9959">
                  <c:v>7.5678217420543291E-11</c:v>
                </c:pt>
                <c:pt idx="9960">
                  <c:v>7.5666624914541637E-11</c:v>
                </c:pt>
                <c:pt idx="9961">
                  <c:v>7.5655035339065246E-11</c:v>
                </c:pt>
                <c:pt idx="9962">
                  <c:v>7.5643448693082134E-11</c:v>
                </c:pt>
                <c:pt idx="9963">
                  <c:v>7.5631864975561206E-11</c:v>
                </c:pt>
                <c:pt idx="9964">
                  <c:v>7.5620284185471292E-11</c:v>
                </c:pt>
                <c:pt idx="9965">
                  <c:v>7.5608706321781931E-11</c:v>
                </c:pt>
                <c:pt idx="9966">
                  <c:v>7.5597131383463219E-11</c:v>
                </c:pt>
                <c:pt idx="9967">
                  <c:v>7.5585559369485575E-11</c:v>
                </c:pt>
                <c:pt idx="9968">
                  <c:v>7.5573990278819986E-11</c:v>
                </c:pt>
                <c:pt idx="9969">
                  <c:v>7.5562424110437813E-11</c:v>
                </c:pt>
                <c:pt idx="9970">
                  <c:v>7.5550860863310846E-11</c:v>
                </c:pt>
                <c:pt idx="9971">
                  <c:v>7.5539300536411494E-11</c:v>
                </c:pt>
                <c:pt idx="9972">
                  <c:v>7.5527743128712553E-11</c:v>
                </c:pt>
                <c:pt idx="9973">
                  <c:v>7.5516188639187221E-11</c:v>
                </c:pt>
                <c:pt idx="9974">
                  <c:v>7.5504637066809277E-11</c:v>
                </c:pt>
                <c:pt idx="9975">
                  <c:v>7.5493088410552771E-11</c:v>
                </c:pt>
                <c:pt idx="9976">
                  <c:v>7.5481542669392491E-11</c:v>
                </c:pt>
                <c:pt idx="9977">
                  <c:v>7.5469999842303495E-11</c:v>
                </c:pt>
                <c:pt idx="9978">
                  <c:v>7.545845992826123E-11</c:v>
                </c:pt>
                <c:pt idx="9979">
                  <c:v>7.5446922926241749E-11</c:v>
                </c:pt>
                <c:pt idx="9980">
                  <c:v>7.5435388835221778E-11</c:v>
                </c:pt>
                <c:pt idx="9981">
                  <c:v>7.5423857654177991E-11</c:v>
                </c:pt>
                <c:pt idx="9982">
                  <c:v>7.5412329382087774E-11</c:v>
                </c:pt>
                <c:pt idx="9983">
                  <c:v>7.5400804017929235E-11</c:v>
                </c:pt>
                <c:pt idx="9984">
                  <c:v>7.538928156068047E-11</c:v>
                </c:pt>
                <c:pt idx="9985">
                  <c:v>7.5377762009320416E-11</c:v>
                </c:pt>
                <c:pt idx="9986">
                  <c:v>7.5366245362828123E-11</c:v>
                </c:pt>
                <c:pt idx="9987">
                  <c:v>7.535473162018359E-11</c:v>
                </c:pt>
                <c:pt idx="9988">
                  <c:v>7.5343220780366784E-11</c:v>
                </c:pt>
                <c:pt idx="9989">
                  <c:v>7.5331712842358258E-11</c:v>
                </c:pt>
                <c:pt idx="9990">
                  <c:v>7.5320207805139236E-11</c:v>
                </c:pt>
                <c:pt idx="9991">
                  <c:v>7.5308705667691329E-11</c:v>
                </c:pt>
                <c:pt idx="9992">
                  <c:v>7.5297206428996265E-11</c:v>
                </c:pt>
                <c:pt idx="9993">
                  <c:v>7.5285710088036675E-11</c:v>
                </c:pt>
                <c:pt idx="9994">
                  <c:v>7.5274216643795478E-11</c:v>
                </c:pt>
                <c:pt idx="9995">
                  <c:v>7.5262726095256133E-11</c:v>
                </c:pt>
                <c:pt idx="9996">
                  <c:v>7.5251238441402176E-11</c:v>
                </c:pt>
                <c:pt idx="9997">
                  <c:v>7.5239753681218231E-11</c:v>
                </c:pt>
                <c:pt idx="9998">
                  <c:v>7.5228271813688753E-11</c:v>
                </c:pt>
                <c:pt idx="9999">
                  <c:v>7.5216792837799165E-11</c:v>
                </c:pt>
                <c:pt idx="10000">
                  <c:v>7.5205316752534905E-11</c:v>
                </c:pt>
                <c:pt idx="10001">
                  <c:v>7.5193843556882212E-11</c:v>
                </c:pt>
                <c:pt idx="10002">
                  <c:v>7.5182373249827763E-11</c:v>
                </c:pt>
                <c:pt idx="10003">
                  <c:v>7.5170905830358288E-11</c:v>
                </c:pt>
                <c:pt idx="10004">
                  <c:v>7.5159441297461511E-11</c:v>
                </c:pt>
                <c:pt idx="10005">
                  <c:v>7.5147979650125352E-11</c:v>
                </c:pt>
                <c:pt idx="10006">
                  <c:v>7.5136520887337975E-11</c:v>
                </c:pt>
                <c:pt idx="10007">
                  <c:v>7.5125065008088344E-11</c:v>
                </c:pt>
                <c:pt idx="10008">
                  <c:v>7.5113612011365918E-11</c:v>
                </c:pt>
                <c:pt idx="10009">
                  <c:v>7.5102161896160255E-11</c:v>
                </c:pt>
                <c:pt idx="10010">
                  <c:v>7.5090714661461511E-11</c:v>
                </c:pt>
                <c:pt idx="10011">
                  <c:v>7.5079270306260552E-11</c:v>
                </c:pt>
                <c:pt idx="10012">
                  <c:v>7.5067828829548319E-11</c:v>
                </c:pt>
                <c:pt idx="10013">
                  <c:v>7.5056390230316493E-11</c:v>
                </c:pt>
                <c:pt idx="10014">
                  <c:v>7.5044954507556806E-11</c:v>
                </c:pt>
                <c:pt idx="10015">
                  <c:v>7.5033521660262126E-11</c:v>
                </c:pt>
                <c:pt idx="10016">
                  <c:v>7.5022091687425089E-11</c:v>
                </c:pt>
                <c:pt idx="10017">
                  <c:v>7.5010664588039185E-11</c:v>
                </c:pt>
                <c:pt idx="10018">
                  <c:v>7.49992403610982E-11</c:v>
                </c:pt>
                <c:pt idx="10019">
                  <c:v>7.498781900559636E-11</c:v>
                </c:pt>
                <c:pt idx="10020">
                  <c:v>7.4976400520528421E-11</c:v>
                </c:pt>
                <c:pt idx="10021">
                  <c:v>7.4964984904889643E-11</c:v>
                </c:pt>
                <c:pt idx="10022">
                  <c:v>7.4953572157675609E-11</c:v>
                </c:pt>
                <c:pt idx="10023">
                  <c:v>7.4942162277882276E-11</c:v>
                </c:pt>
                <c:pt idx="10024">
                  <c:v>7.4930755264506235E-11</c:v>
                </c:pt>
                <c:pt idx="10025">
                  <c:v>7.491935111654457E-11</c:v>
                </c:pt>
                <c:pt idx="10026">
                  <c:v>7.4907949832994712E-11</c:v>
                </c:pt>
                <c:pt idx="10027">
                  <c:v>7.4896551412854271E-11</c:v>
                </c:pt>
                <c:pt idx="10028">
                  <c:v>7.4885155855121831E-11</c:v>
                </c:pt>
                <c:pt idx="10029">
                  <c:v>7.4873763158796075E-11</c:v>
                </c:pt>
                <c:pt idx="10030">
                  <c:v>7.4862373322876259E-11</c:v>
                </c:pt>
                <c:pt idx="10031">
                  <c:v>7.4850986346361957E-11</c:v>
                </c:pt>
                <c:pt idx="10032">
                  <c:v>7.4839602228253433E-11</c:v>
                </c:pt>
                <c:pt idx="10033">
                  <c:v>7.4828220967551116E-11</c:v>
                </c:pt>
                <c:pt idx="10034">
                  <c:v>7.4816842563256094E-11</c:v>
                </c:pt>
                <c:pt idx="10035">
                  <c:v>7.4805467014369845E-11</c:v>
                </c:pt>
                <c:pt idx="10036">
                  <c:v>7.479409431989431E-11</c:v>
                </c:pt>
                <c:pt idx="10037">
                  <c:v>7.478272447883169E-11</c:v>
                </c:pt>
                <c:pt idx="10038">
                  <c:v>7.477135749018491E-11</c:v>
                </c:pt>
                <c:pt idx="10039">
                  <c:v>7.4759993352957229E-11</c:v>
                </c:pt>
                <c:pt idx="10040">
                  <c:v>7.4748632066152295E-11</c:v>
                </c:pt>
                <c:pt idx="10041">
                  <c:v>7.4737273628774158E-11</c:v>
                </c:pt>
                <c:pt idx="10042">
                  <c:v>7.4725918039827615E-11</c:v>
                </c:pt>
                <c:pt idx="10043">
                  <c:v>7.471456529831771E-11</c:v>
                </c:pt>
                <c:pt idx="10044">
                  <c:v>7.470321540324963E-11</c:v>
                </c:pt>
                <c:pt idx="10045">
                  <c:v>7.4691868353629452E-11</c:v>
                </c:pt>
                <c:pt idx="10046">
                  <c:v>7.468052414846363E-11</c:v>
                </c:pt>
                <c:pt idx="10047">
                  <c:v>7.4669182786758912E-11</c:v>
                </c:pt>
                <c:pt idx="10048">
                  <c:v>7.4657844267522514E-11</c:v>
                </c:pt>
                <c:pt idx="10049">
                  <c:v>7.4646508589762234E-11</c:v>
                </c:pt>
                <c:pt idx="10050">
                  <c:v>7.4635175752486165E-11</c:v>
                </c:pt>
                <c:pt idx="10051">
                  <c:v>7.4623845754702905E-11</c:v>
                </c:pt>
                <c:pt idx="10052">
                  <c:v>7.4612518595421337E-11</c:v>
                </c:pt>
                <c:pt idx="10053">
                  <c:v>7.4601194273651222E-11</c:v>
                </c:pt>
                <c:pt idx="10054">
                  <c:v>7.4589872788402219E-11</c:v>
                </c:pt>
                <c:pt idx="10055">
                  <c:v>7.4578554138684799E-11</c:v>
                </c:pt>
                <c:pt idx="10056">
                  <c:v>7.4567238323509862E-11</c:v>
                </c:pt>
                <c:pt idx="10057">
                  <c:v>7.4555925341888487E-11</c:v>
                </c:pt>
                <c:pt idx="10058">
                  <c:v>7.45446151928324E-11</c:v>
                </c:pt>
                <c:pt idx="10059">
                  <c:v>7.4533307875353766E-11</c:v>
                </c:pt>
                <c:pt idx="10060">
                  <c:v>7.4522003388465113E-11</c:v>
                </c:pt>
                <c:pt idx="10061">
                  <c:v>7.4510701731179563E-11</c:v>
                </c:pt>
                <c:pt idx="10062">
                  <c:v>7.4499402902510495E-11</c:v>
                </c:pt>
                <c:pt idx="10063">
                  <c:v>7.4488106901471666E-11</c:v>
                </c:pt>
                <c:pt idx="10064">
                  <c:v>7.447681372707758E-11</c:v>
                </c:pt>
                <c:pt idx="10065">
                  <c:v>7.4465523378343077E-11</c:v>
                </c:pt>
                <c:pt idx="10066">
                  <c:v>7.4454235854283102E-11</c:v>
                </c:pt>
                <c:pt idx="10067">
                  <c:v>7.4442951153913569E-11</c:v>
                </c:pt>
                <c:pt idx="10068">
                  <c:v>7.4431669276250481E-11</c:v>
                </c:pt>
                <c:pt idx="10069">
                  <c:v>7.4420390220310295E-11</c:v>
                </c:pt>
                <c:pt idx="10070">
                  <c:v>7.4409113985110074E-11</c:v>
                </c:pt>
                <c:pt idx="10071">
                  <c:v>7.4397840569667142E-11</c:v>
                </c:pt>
                <c:pt idx="10072">
                  <c:v>7.4386569972999427E-11</c:v>
                </c:pt>
                <c:pt idx="10073">
                  <c:v>7.4375302194125158E-11</c:v>
                </c:pt>
                <c:pt idx="10074">
                  <c:v>7.4364037232063259E-11</c:v>
                </c:pt>
                <c:pt idx="10075">
                  <c:v>7.4352775085832499E-11</c:v>
                </c:pt>
                <c:pt idx="10076">
                  <c:v>7.4341515754452891E-11</c:v>
                </c:pt>
                <c:pt idx="10077">
                  <c:v>7.4330259236944172E-11</c:v>
                </c:pt>
                <c:pt idx="10078">
                  <c:v>7.4319005532326974E-11</c:v>
                </c:pt>
                <c:pt idx="10079">
                  <c:v>7.4307754639622096E-11</c:v>
                </c:pt>
                <c:pt idx="10080">
                  <c:v>7.4296506557850945E-11</c:v>
                </c:pt>
                <c:pt idx="10081">
                  <c:v>7.428526128603547E-11</c:v>
                </c:pt>
                <c:pt idx="10082">
                  <c:v>7.427401882319762E-11</c:v>
                </c:pt>
                <c:pt idx="10083">
                  <c:v>7.426277916836016E-11</c:v>
                </c:pt>
                <c:pt idx="10084">
                  <c:v>7.425154232054624E-11</c:v>
                </c:pt>
                <c:pt idx="10085">
                  <c:v>7.4240308278779296E-11</c:v>
                </c:pt>
                <c:pt idx="10086">
                  <c:v>7.4229077042083372E-11</c:v>
                </c:pt>
                <c:pt idx="10087">
                  <c:v>7.4217848609482755E-11</c:v>
                </c:pt>
                <c:pt idx="10088">
                  <c:v>7.4206622980002382E-11</c:v>
                </c:pt>
                <c:pt idx="10089">
                  <c:v>7.4195400152667498E-11</c:v>
                </c:pt>
                <c:pt idx="10090">
                  <c:v>7.4184180126503799E-11</c:v>
                </c:pt>
                <c:pt idx="10091">
                  <c:v>7.4172962900537372E-11</c:v>
                </c:pt>
                <c:pt idx="10092">
                  <c:v>7.416174847379487E-11</c:v>
                </c:pt>
                <c:pt idx="10093">
                  <c:v>7.4150536845303244E-11</c:v>
                </c:pt>
                <c:pt idx="10094">
                  <c:v>7.4139328014089822E-11</c:v>
                </c:pt>
                <c:pt idx="10095">
                  <c:v>7.4128121979182806E-11</c:v>
                </c:pt>
                <c:pt idx="10096">
                  <c:v>7.4116918739610119E-11</c:v>
                </c:pt>
                <c:pt idx="10097">
                  <c:v>7.4105718294400663E-11</c:v>
                </c:pt>
                <c:pt idx="10098">
                  <c:v>7.4094520642583715E-11</c:v>
                </c:pt>
                <c:pt idx="10099">
                  <c:v>7.4083325783188645E-11</c:v>
                </c:pt>
                <c:pt idx="10100">
                  <c:v>7.4072133715245607E-11</c:v>
                </c:pt>
                <c:pt idx="10101">
                  <c:v>7.4060944437785122E-11</c:v>
                </c:pt>
                <c:pt idx="10102">
                  <c:v>7.4049757949838044E-11</c:v>
                </c:pt>
                <c:pt idx="10103">
                  <c:v>7.4038574250435523E-11</c:v>
                </c:pt>
                <c:pt idx="10104">
                  <c:v>7.4027393338609566E-11</c:v>
                </c:pt>
                <c:pt idx="10105">
                  <c:v>7.4016215213392241E-11</c:v>
                </c:pt>
                <c:pt idx="10106">
                  <c:v>7.4005039873816187E-11</c:v>
                </c:pt>
                <c:pt idx="10107">
                  <c:v>7.3993867318914455E-11</c:v>
                </c:pt>
                <c:pt idx="10108">
                  <c:v>7.3982697547720472E-11</c:v>
                </c:pt>
                <c:pt idx="10109">
                  <c:v>7.3971530559268168E-11</c:v>
                </c:pt>
                <c:pt idx="10110">
                  <c:v>7.3960366352591979E-11</c:v>
                </c:pt>
                <c:pt idx="10111">
                  <c:v>7.3949204926726519E-11</c:v>
                </c:pt>
                <c:pt idx="10112">
                  <c:v>7.3938046280707142E-11</c:v>
                </c:pt>
                <c:pt idx="10113">
                  <c:v>7.3926890413569392E-11</c:v>
                </c:pt>
                <c:pt idx="10114">
                  <c:v>7.3915737324349166E-11</c:v>
                </c:pt>
                <c:pt idx="10115">
                  <c:v>7.3904587012083186E-11</c:v>
                </c:pt>
                <c:pt idx="10116">
                  <c:v>7.3893439475808342E-11</c:v>
                </c:pt>
                <c:pt idx="10117">
                  <c:v>7.388229471456186E-11</c:v>
                </c:pt>
                <c:pt idx="10118">
                  <c:v>7.3871152727381574E-11</c:v>
                </c:pt>
                <c:pt idx="10119">
                  <c:v>7.3860013513305603E-11</c:v>
                </c:pt>
                <c:pt idx="10120">
                  <c:v>7.3848877071372711E-11</c:v>
                </c:pt>
                <c:pt idx="10121">
                  <c:v>7.3837743400621765E-11</c:v>
                </c:pt>
                <c:pt idx="10122">
                  <c:v>7.3826612500092358E-11</c:v>
                </c:pt>
                <c:pt idx="10123">
                  <c:v>7.3815484368824313E-11</c:v>
                </c:pt>
                <c:pt idx="10124">
                  <c:v>7.3804359005858102E-11</c:v>
                </c:pt>
                <c:pt idx="10125">
                  <c:v>7.3793236410234284E-11</c:v>
                </c:pt>
                <c:pt idx="10126">
                  <c:v>7.3782116580994223E-11</c:v>
                </c:pt>
                <c:pt idx="10127">
                  <c:v>7.3770999517179345E-11</c:v>
                </c:pt>
                <c:pt idx="10128">
                  <c:v>7.375988521783184E-11</c:v>
                </c:pt>
                <c:pt idx="10129">
                  <c:v>7.3748773681994078E-11</c:v>
                </c:pt>
                <c:pt idx="10130">
                  <c:v>7.3737664908708985E-11</c:v>
                </c:pt>
                <c:pt idx="10131">
                  <c:v>7.372655889701976E-11</c:v>
                </c:pt>
                <c:pt idx="10132">
                  <c:v>7.3715455645970271E-11</c:v>
                </c:pt>
                <c:pt idx="10133">
                  <c:v>7.3704355154604582E-11</c:v>
                </c:pt>
                <c:pt idx="10134">
                  <c:v>7.3693257421967299E-11</c:v>
                </c:pt>
                <c:pt idx="10135">
                  <c:v>7.3682162447103392E-11</c:v>
                </c:pt>
                <c:pt idx="10136">
                  <c:v>7.3671070229058396E-11</c:v>
                </c:pt>
                <c:pt idx="10137">
                  <c:v>7.3659980766878069E-11</c:v>
                </c:pt>
                <c:pt idx="10138">
                  <c:v>7.3648894059608658E-11</c:v>
                </c:pt>
                <c:pt idx="10139">
                  <c:v>7.3637810106296864E-11</c:v>
                </c:pt>
                <c:pt idx="10140">
                  <c:v>7.3626728905989903E-11</c:v>
                </c:pt>
                <c:pt idx="10141">
                  <c:v>7.3615650457735252E-11</c:v>
                </c:pt>
                <c:pt idx="10142">
                  <c:v>7.3604574760580864E-11</c:v>
                </c:pt>
                <c:pt idx="10143">
                  <c:v>7.3593501813575042E-11</c:v>
                </c:pt>
                <c:pt idx="10144">
                  <c:v>7.3582431615766761E-11</c:v>
                </c:pt>
                <c:pt idx="10145">
                  <c:v>7.3571364166205177E-11</c:v>
                </c:pt>
                <c:pt idx="10146">
                  <c:v>7.356029946393986E-11</c:v>
                </c:pt>
                <c:pt idx="10147">
                  <c:v>7.3549237508020986E-11</c:v>
                </c:pt>
                <c:pt idx="10148">
                  <c:v>7.3538178297498978E-11</c:v>
                </c:pt>
                <c:pt idx="10149">
                  <c:v>7.3527121831424853E-11</c:v>
                </c:pt>
                <c:pt idx="10150">
                  <c:v>7.3516068108849757E-11</c:v>
                </c:pt>
                <c:pt idx="10151">
                  <c:v>7.3505017128825547E-11</c:v>
                </c:pt>
                <c:pt idx="10152">
                  <c:v>7.3493968890404572E-11</c:v>
                </c:pt>
                <c:pt idx="10153">
                  <c:v>7.3482923392639103E-11</c:v>
                </c:pt>
                <c:pt idx="10154">
                  <c:v>7.3471880634582275E-11</c:v>
                </c:pt>
                <c:pt idx="10155">
                  <c:v>7.3460840615287562E-11</c:v>
                </c:pt>
                <c:pt idx="10156">
                  <c:v>7.3449803333808748E-11</c:v>
                </c:pt>
                <c:pt idx="10157">
                  <c:v>7.3438768789200182E-11</c:v>
                </c:pt>
                <c:pt idx="10158">
                  <c:v>7.3427736980516579E-11</c:v>
                </c:pt>
                <c:pt idx="10159">
                  <c:v>7.341670790681295E-11</c:v>
                </c:pt>
                <c:pt idx="10160">
                  <c:v>7.3405681567144758E-11</c:v>
                </c:pt>
                <c:pt idx="10161">
                  <c:v>7.3394657960568099E-11</c:v>
                </c:pt>
                <c:pt idx="10162">
                  <c:v>7.338363708613925E-11</c:v>
                </c:pt>
                <c:pt idx="10163">
                  <c:v>7.3372618942914942E-11</c:v>
                </c:pt>
                <c:pt idx="10164">
                  <c:v>7.3361603529952447E-11</c:v>
                </c:pt>
                <c:pt idx="10165">
                  <c:v>7.3350590846309347E-11</c:v>
                </c:pt>
                <c:pt idx="10166">
                  <c:v>7.3339580891043808E-11</c:v>
                </c:pt>
                <c:pt idx="10167">
                  <c:v>7.3328573663213993E-11</c:v>
                </c:pt>
                <c:pt idx="10168">
                  <c:v>7.331756916187892E-11</c:v>
                </c:pt>
                <c:pt idx="10169">
                  <c:v>7.3306567386097878E-11</c:v>
                </c:pt>
                <c:pt idx="10170">
                  <c:v>7.329556833493057E-11</c:v>
                </c:pt>
                <c:pt idx="10171">
                  <c:v>7.3284572007437007E-11</c:v>
                </c:pt>
                <c:pt idx="10172">
                  <c:v>7.3273578402677771E-11</c:v>
                </c:pt>
                <c:pt idx="10173">
                  <c:v>7.3262587519713768E-11</c:v>
                </c:pt>
                <c:pt idx="10174">
                  <c:v>7.3251599357606494E-11</c:v>
                </c:pt>
                <c:pt idx="10175">
                  <c:v>7.3240613915417528E-11</c:v>
                </c:pt>
                <c:pt idx="10176">
                  <c:v>7.3229631192209234E-11</c:v>
                </c:pt>
                <c:pt idx="10177">
                  <c:v>7.3218651187043951E-11</c:v>
                </c:pt>
                <c:pt idx="10178">
                  <c:v>7.3207673898984936E-11</c:v>
                </c:pt>
                <c:pt idx="10179">
                  <c:v>7.319669932709551E-11</c:v>
                </c:pt>
                <c:pt idx="10180">
                  <c:v>7.318572747043946E-11</c:v>
                </c:pt>
                <c:pt idx="10181">
                  <c:v>7.3174758328081077E-11</c:v>
                </c:pt>
                <c:pt idx="10182">
                  <c:v>7.3163791899085168E-11</c:v>
                </c:pt>
                <c:pt idx="10183">
                  <c:v>7.3152828182516618E-11</c:v>
                </c:pt>
                <c:pt idx="10184">
                  <c:v>7.3141867177441037E-11</c:v>
                </c:pt>
                <c:pt idx="10185">
                  <c:v>7.3130908882924305E-11</c:v>
                </c:pt>
                <c:pt idx="10186">
                  <c:v>7.3119953298032652E-11</c:v>
                </c:pt>
                <c:pt idx="10187">
                  <c:v>7.3109000421832875E-11</c:v>
                </c:pt>
                <c:pt idx="10188">
                  <c:v>7.3098050253392018E-11</c:v>
                </c:pt>
                <c:pt idx="10189">
                  <c:v>7.3087102791777848E-11</c:v>
                </c:pt>
                <c:pt idx="10190">
                  <c:v>7.3076158036058121E-11</c:v>
                </c:pt>
                <c:pt idx="10191">
                  <c:v>7.3065215985301366E-11</c:v>
                </c:pt>
                <c:pt idx="10192">
                  <c:v>7.3054276638576294E-11</c:v>
                </c:pt>
                <c:pt idx="10193">
                  <c:v>7.3043339994951991E-11</c:v>
                </c:pt>
                <c:pt idx="10194">
                  <c:v>7.3032406053498228E-11</c:v>
                </c:pt>
                <c:pt idx="10195">
                  <c:v>7.3021474813284981E-11</c:v>
                </c:pt>
                <c:pt idx="10196">
                  <c:v>7.3010546273382643E-11</c:v>
                </c:pt>
                <c:pt idx="10197">
                  <c:v>7.2999620432862019E-11</c:v>
                </c:pt>
                <c:pt idx="10198">
                  <c:v>7.2988697290794532E-11</c:v>
                </c:pt>
                <c:pt idx="10199">
                  <c:v>7.2977776846251557E-11</c:v>
                </c:pt>
                <c:pt idx="10200">
                  <c:v>7.2966859098305398E-11</c:v>
                </c:pt>
                <c:pt idx="10201">
                  <c:v>7.2955944046028346E-11</c:v>
                </c:pt>
                <c:pt idx="10202">
                  <c:v>7.2945031688493454E-11</c:v>
                </c:pt>
                <c:pt idx="10203">
                  <c:v>7.2934122024773764E-11</c:v>
                </c:pt>
                <c:pt idx="10204">
                  <c:v>7.2923215053943375E-11</c:v>
                </c:pt>
                <c:pt idx="10205">
                  <c:v>7.2912310775076014E-11</c:v>
                </c:pt>
                <c:pt idx="10206">
                  <c:v>7.2901409187246401E-11</c:v>
                </c:pt>
                <c:pt idx="10207">
                  <c:v>7.2890510289529451E-11</c:v>
                </c:pt>
                <c:pt idx="10208">
                  <c:v>7.2879614081000351E-11</c:v>
                </c:pt>
                <c:pt idx="10209">
                  <c:v>7.2868720560734946E-11</c:v>
                </c:pt>
                <c:pt idx="10210">
                  <c:v>7.2857829727809378E-11</c:v>
                </c:pt>
                <c:pt idx="10211">
                  <c:v>7.2846941581300204E-11</c:v>
                </c:pt>
                <c:pt idx="10212">
                  <c:v>7.2836056120284277E-11</c:v>
                </c:pt>
                <c:pt idx="10213">
                  <c:v>7.2825173343839252E-11</c:v>
                </c:pt>
                <c:pt idx="10214">
                  <c:v>7.28142932510425E-11</c:v>
                </c:pt>
                <c:pt idx="10215">
                  <c:v>7.2803415840972412E-11</c:v>
                </c:pt>
                <c:pt idx="10216">
                  <c:v>7.2792541112707625E-11</c:v>
                </c:pt>
                <c:pt idx="10217">
                  <c:v>7.2781669065327074E-11</c:v>
                </c:pt>
                <c:pt idx="10218">
                  <c:v>7.2770799697909977E-11</c:v>
                </c:pt>
                <c:pt idx="10219">
                  <c:v>7.2759933009536419E-11</c:v>
                </c:pt>
                <c:pt idx="10220">
                  <c:v>7.2749068999286498E-11</c:v>
                </c:pt>
                <c:pt idx="10221">
                  <c:v>7.2738207666240712E-11</c:v>
                </c:pt>
                <c:pt idx="10222">
                  <c:v>7.2727349009480193E-11</c:v>
                </c:pt>
                <c:pt idx="10223">
                  <c:v>7.2716493028086252E-11</c:v>
                </c:pt>
                <c:pt idx="10224">
                  <c:v>7.2705639721140901E-11</c:v>
                </c:pt>
                <c:pt idx="10225">
                  <c:v>7.2694789087726163E-11</c:v>
                </c:pt>
                <c:pt idx="10226">
                  <c:v>7.2683941126924656E-11</c:v>
                </c:pt>
                <c:pt idx="10227">
                  <c:v>7.2673095837819528E-11</c:v>
                </c:pt>
                <c:pt idx="10228">
                  <c:v>7.2662253219494249E-11</c:v>
                </c:pt>
                <c:pt idx="10229">
                  <c:v>7.2651413271032562E-11</c:v>
                </c:pt>
                <c:pt idx="10230">
                  <c:v>7.2640575991518701E-11</c:v>
                </c:pt>
                <c:pt idx="10231">
                  <c:v>7.2629741380037312E-11</c:v>
                </c:pt>
                <c:pt idx="10232">
                  <c:v>7.2618909435673522E-11</c:v>
                </c:pt>
                <c:pt idx="10233">
                  <c:v>7.26080801575127E-11</c:v>
                </c:pt>
                <c:pt idx="10234">
                  <c:v>7.2597253544640735E-11</c:v>
                </c:pt>
                <c:pt idx="10235">
                  <c:v>7.2586429596143786E-11</c:v>
                </c:pt>
                <c:pt idx="10236">
                  <c:v>7.2575608311108555E-11</c:v>
                </c:pt>
                <c:pt idx="10237">
                  <c:v>7.2564789688622171E-11</c:v>
                </c:pt>
                <c:pt idx="10238">
                  <c:v>7.2553973727771982E-11</c:v>
                </c:pt>
                <c:pt idx="10239">
                  <c:v>7.2543160427645957E-11</c:v>
                </c:pt>
                <c:pt idx="10240">
                  <c:v>7.253234978733222E-11</c:v>
                </c:pt>
                <c:pt idx="10241">
                  <c:v>7.2521541805919476E-11</c:v>
                </c:pt>
                <c:pt idx="10242">
                  <c:v>7.2510736482496767E-11</c:v>
                </c:pt>
                <c:pt idx="10243">
                  <c:v>7.2499933816153651E-11</c:v>
                </c:pt>
                <c:pt idx="10244">
                  <c:v>7.2489133805979854E-11</c:v>
                </c:pt>
                <c:pt idx="10245">
                  <c:v>7.2478336451065634E-11</c:v>
                </c:pt>
                <c:pt idx="10246">
                  <c:v>7.2467541750501686E-11</c:v>
                </c:pt>
                <c:pt idx="10247">
                  <c:v>7.2456749703379171E-11</c:v>
                </c:pt>
                <c:pt idx="10248">
                  <c:v>7.2445960308789276E-11</c:v>
                </c:pt>
                <c:pt idx="10249">
                  <c:v>7.2435173565823989E-11</c:v>
                </c:pt>
                <c:pt idx="10250">
                  <c:v>7.2424389473575687E-11</c:v>
                </c:pt>
                <c:pt idx="10251">
                  <c:v>7.2413608031136901E-11</c:v>
                </c:pt>
                <c:pt idx="10252">
                  <c:v>7.2402829237600575E-11</c:v>
                </c:pt>
                <c:pt idx="10253">
                  <c:v>7.2392053092060275E-11</c:v>
                </c:pt>
                <c:pt idx="10254">
                  <c:v>7.2381279593609838E-11</c:v>
                </c:pt>
                <c:pt idx="10255">
                  <c:v>7.2370508741343512E-11</c:v>
                </c:pt>
                <c:pt idx="10256">
                  <c:v>7.2359740534355821E-11</c:v>
                </c:pt>
                <c:pt idx="10257">
                  <c:v>7.2348974971741879E-11</c:v>
                </c:pt>
                <c:pt idx="10258">
                  <c:v>7.2338212052597166E-11</c:v>
                </c:pt>
                <c:pt idx="10259">
                  <c:v>7.2327451776017313E-11</c:v>
                </c:pt>
                <c:pt idx="10260">
                  <c:v>7.2316694141098756E-11</c:v>
                </c:pt>
                <c:pt idx="10261">
                  <c:v>7.2305939146937968E-11</c:v>
                </c:pt>
                <c:pt idx="10262">
                  <c:v>7.2295186792632068E-11</c:v>
                </c:pt>
                <c:pt idx="10263">
                  <c:v>7.2284437077278473E-11</c:v>
                </c:pt>
                <c:pt idx="10264">
                  <c:v>7.2273689999974755E-11</c:v>
                </c:pt>
                <c:pt idx="10265">
                  <c:v>7.2262945559819494E-11</c:v>
                </c:pt>
                <c:pt idx="10266">
                  <c:v>7.2252203755910894E-11</c:v>
                </c:pt>
                <c:pt idx="10267">
                  <c:v>7.2241464587348156E-11</c:v>
                </c:pt>
                <c:pt idx="10268">
                  <c:v>7.2230728053230648E-11</c:v>
                </c:pt>
                <c:pt idx="10269">
                  <c:v>7.2219994152658127E-11</c:v>
                </c:pt>
                <c:pt idx="10270">
                  <c:v>7.2209262884730801E-11</c:v>
                </c:pt>
                <c:pt idx="10271">
                  <c:v>7.2198534248549085E-11</c:v>
                </c:pt>
                <c:pt idx="10272">
                  <c:v>7.2187808243214106E-11</c:v>
                </c:pt>
                <c:pt idx="10273">
                  <c:v>7.2177084867827156E-11</c:v>
                </c:pt>
                <c:pt idx="10274">
                  <c:v>7.2166364121489971E-11</c:v>
                </c:pt>
                <c:pt idx="10275">
                  <c:v>7.2155646003304645E-11</c:v>
                </c:pt>
                <c:pt idx="10276">
                  <c:v>7.2144930512373881E-11</c:v>
                </c:pt>
                <c:pt idx="10277">
                  <c:v>7.2134217647800343E-11</c:v>
                </c:pt>
                <c:pt idx="10278">
                  <c:v>7.2123507408687588E-11</c:v>
                </c:pt>
                <c:pt idx="10279">
                  <c:v>7.2112799794139274E-11</c:v>
                </c:pt>
                <c:pt idx="10280">
                  <c:v>7.2102094803259372E-11</c:v>
                </c:pt>
                <c:pt idx="10281">
                  <c:v>7.2091392435152432E-11</c:v>
                </c:pt>
                <c:pt idx="10282">
                  <c:v>7.2080692688923458E-11</c:v>
                </c:pt>
                <c:pt idx="10283">
                  <c:v>7.2069995563677479E-11</c:v>
                </c:pt>
                <c:pt idx="10284">
                  <c:v>7.2059301058520442E-11</c:v>
                </c:pt>
                <c:pt idx="10285">
                  <c:v>7.2048609172558281E-11</c:v>
                </c:pt>
                <c:pt idx="10286">
                  <c:v>7.2037919904897461E-11</c:v>
                </c:pt>
                <c:pt idx="10287">
                  <c:v>7.2027233254644651E-11</c:v>
                </c:pt>
                <c:pt idx="10288">
                  <c:v>7.2016549220907299E-11</c:v>
                </c:pt>
                <c:pt idx="10289">
                  <c:v>7.2005867802793057E-11</c:v>
                </c:pt>
                <c:pt idx="10290">
                  <c:v>7.1995188999409734E-11</c:v>
                </c:pt>
                <c:pt idx="10291">
                  <c:v>7.1984512809865823E-11</c:v>
                </c:pt>
                <c:pt idx="10292">
                  <c:v>7.1973839233270139E-11</c:v>
                </c:pt>
                <c:pt idx="10293">
                  <c:v>7.1963168268731887E-11</c:v>
                </c:pt>
                <c:pt idx="10294">
                  <c:v>7.1952499915360556E-11</c:v>
                </c:pt>
                <c:pt idx="10295">
                  <c:v>7.1941834172266138E-11</c:v>
                </c:pt>
                <c:pt idx="10296">
                  <c:v>7.1931171038558961E-11</c:v>
                </c:pt>
                <c:pt idx="10297">
                  <c:v>7.1920510513349819E-11</c:v>
                </c:pt>
                <c:pt idx="10298">
                  <c:v>7.1909852595749687E-11</c:v>
                </c:pt>
                <c:pt idx="10299">
                  <c:v>7.1899197284870224E-11</c:v>
                </c:pt>
                <c:pt idx="10300">
                  <c:v>7.1888544579823297E-11</c:v>
                </c:pt>
                <c:pt idx="10301">
                  <c:v>7.1877894479721161E-11</c:v>
                </c:pt>
                <c:pt idx="10302">
                  <c:v>7.1867246983676521E-11</c:v>
                </c:pt>
                <c:pt idx="10303">
                  <c:v>7.1856602090802409E-11</c:v>
                </c:pt>
                <c:pt idx="10304">
                  <c:v>7.1845959800212266E-11</c:v>
                </c:pt>
                <c:pt idx="10305">
                  <c:v>7.1835320111020027E-11</c:v>
                </c:pt>
                <c:pt idx="10306">
                  <c:v>7.1824683022339782E-11</c:v>
                </c:pt>
                <c:pt idx="10307">
                  <c:v>7.1814048533286229E-11</c:v>
                </c:pt>
                <c:pt idx="10308">
                  <c:v>7.1803416642974348E-11</c:v>
                </c:pt>
                <c:pt idx="10309">
                  <c:v>7.1792787350519288E-11</c:v>
                </c:pt>
                <c:pt idx="10310">
                  <c:v>7.178216065503717E-11</c:v>
                </c:pt>
                <c:pt idx="10311">
                  <c:v>7.1771536555644045E-11</c:v>
                </c:pt>
                <c:pt idx="10312">
                  <c:v>7.1760915051456306E-11</c:v>
                </c:pt>
                <c:pt idx="10313">
                  <c:v>7.1750296141590975E-11</c:v>
                </c:pt>
                <c:pt idx="10314">
                  <c:v>7.1739679825165424E-11</c:v>
                </c:pt>
                <c:pt idx="10315">
                  <c:v>7.1729066101297208E-11</c:v>
                </c:pt>
                <c:pt idx="10316">
                  <c:v>7.1718454969104486E-11</c:v>
                </c:pt>
                <c:pt idx="10317">
                  <c:v>7.1707846427705731E-11</c:v>
                </c:pt>
                <c:pt idx="10318">
                  <c:v>7.1697240476219671E-11</c:v>
                </c:pt>
                <c:pt idx="10319">
                  <c:v>7.1686637113765772E-11</c:v>
                </c:pt>
                <c:pt idx="10320">
                  <c:v>7.1676036339463412E-11</c:v>
                </c:pt>
                <c:pt idx="10321">
                  <c:v>7.1665438152432649E-11</c:v>
                </c:pt>
                <c:pt idx="10322">
                  <c:v>7.1654842551793959E-11</c:v>
                </c:pt>
                <c:pt idx="10323">
                  <c:v>7.1644249536667933E-11</c:v>
                </c:pt>
                <c:pt idx="10324">
                  <c:v>7.1633659106175897E-11</c:v>
                </c:pt>
                <c:pt idx="10325">
                  <c:v>7.1623071259439334E-11</c:v>
                </c:pt>
                <c:pt idx="10326">
                  <c:v>7.1612485995579973E-11</c:v>
                </c:pt>
                <c:pt idx="10327">
                  <c:v>7.1601903313720458E-11</c:v>
                </c:pt>
                <c:pt idx="10328">
                  <c:v>7.1591323212983191E-11</c:v>
                </c:pt>
                <c:pt idx="10329">
                  <c:v>7.1580745692491256E-11</c:v>
                </c:pt>
                <c:pt idx="10330">
                  <c:v>7.1570170751368229E-11</c:v>
                </c:pt>
                <c:pt idx="10331">
                  <c:v>7.1559598388737765E-11</c:v>
                </c:pt>
                <c:pt idx="10332">
                  <c:v>7.1549028603724151E-11</c:v>
                </c:pt>
                <c:pt idx="10333">
                  <c:v>7.1538461395451918E-11</c:v>
                </c:pt>
                <c:pt idx="10334">
                  <c:v>7.1527896763046183E-11</c:v>
                </c:pt>
                <c:pt idx="10335">
                  <c:v>7.1517334705632161E-11</c:v>
                </c:pt>
                <c:pt idx="10336">
                  <c:v>7.1506775222335589E-11</c:v>
                </c:pt>
                <c:pt idx="10337">
                  <c:v>7.1496218312282575E-11</c:v>
                </c:pt>
                <c:pt idx="10338">
                  <c:v>7.1485663974599618E-11</c:v>
                </c:pt>
                <c:pt idx="10339">
                  <c:v>7.1475112208413614E-11</c:v>
                </c:pt>
                <c:pt idx="10340">
                  <c:v>7.1464563012851836E-11</c:v>
                </c:pt>
                <c:pt idx="10341">
                  <c:v>7.145401638704179E-11</c:v>
                </c:pt>
                <c:pt idx="10342">
                  <c:v>7.1443472330111473E-11</c:v>
                </c:pt>
                <c:pt idx="10343">
                  <c:v>7.1432930841189385E-11</c:v>
                </c:pt>
                <c:pt idx="10344">
                  <c:v>7.1422391919404324E-11</c:v>
                </c:pt>
                <c:pt idx="10345">
                  <c:v>7.1411855563885321E-11</c:v>
                </c:pt>
                <c:pt idx="10346">
                  <c:v>7.1401321773761896E-11</c:v>
                </c:pt>
                <c:pt idx="10347">
                  <c:v>7.1390790548164012E-11</c:v>
                </c:pt>
                <c:pt idx="10348">
                  <c:v>7.1380261886221888E-11</c:v>
                </c:pt>
                <c:pt idx="10349">
                  <c:v>7.1369735787066221E-11</c:v>
                </c:pt>
                <c:pt idx="10350">
                  <c:v>7.1359212249828097E-11</c:v>
                </c:pt>
                <c:pt idx="10351">
                  <c:v>7.1348691273638757E-11</c:v>
                </c:pt>
                <c:pt idx="10352">
                  <c:v>7.1338172857630062E-11</c:v>
                </c:pt>
                <c:pt idx="10353">
                  <c:v>7.1327657000934364E-11</c:v>
                </c:pt>
                <c:pt idx="10354">
                  <c:v>7.1317143702683886E-11</c:v>
                </c:pt>
                <c:pt idx="10355">
                  <c:v>7.1306632962011845E-11</c:v>
                </c:pt>
                <c:pt idx="10356">
                  <c:v>7.1296124778051216E-11</c:v>
                </c:pt>
                <c:pt idx="10357">
                  <c:v>7.1285619149935951E-11</c:v>
                </c:pt>
                <c:pt idx="10358">
                  <c:v>7.1275116076800059E-11</c:v>
                </c:pt>
                <c:pt idx="10359">
                  <c:v>7.1264615557777842E-11</c:v>
                </c:pt>
                <c:pt idx="10360">
                  <c:v>7.125411759200416E-11</c:v>
                </c:pt>
                <c:pt idx="10361">
                  <c:v>7.1243622178614222E-11</c:v>
                </c:pt>
                <c:pt idx="10362">
                  <c:v>7.1233129316743444E-11</c:v>
                </c:pt>
                <c:pt idx="10363">
                  <c:v>7.1222639005527937E-11</c:v>
                </c:pt>
                <c:pt idx="10364">
                  <c:v>7.1212151244103945E-11</c:v>
                </c:pt>
                <c:pt idx="10365">
                  <c:v>7.1201666031607969E-11</c:v>
                </c:pt>
                <c:pt idx="10366">
                  <c:v>7.1191183367177299E-11</c:v>
                </c:pt>
                <c:pt idx="10367">
                  <c:v>7.1180703249949287E-11</c:v>
                </c:pt>
                <c:pt idx="10368">
                  <c:v>7.1170225679061677E-11</c:v>
                </c:pt>
                <c:pt idx="10369">
                  <c:v>7.1159750653652661E-11</c:v>
                </c:pt>
                <c:pt idx="10370">
                  <c:v>7.114927817286081E-11</c:v>
                </c:pt>
                <c:pt idx="10371">
                  <c:v>7.1138808235824963E-11</c:v>
                </c:pt>
                <c:pt idx="10372">
                  <c:v>7.1128340841684581E-11</c:v>
                </c:pt>
                <c:pt idx="10373">
                  <c:v>7.1117875989579112E-11</c:v>
                </c:pt>
                <c:pt idx="10374">
                  <c:v>7.1107413678648727E-11</c:v>
                </c:pt>
                <c:pt idx="10375">
                  <c:v>7.1096953908033935E-11</c:v>
                </c:pt>
                <c:pt idx="10376">
                  <c:v>7.108649667687523E-11</c:v>
                </c:pt>
                <c:pt idx="10377">
                  <c:v>7.1076041984314036E-11</c:v>
                </c:pt>
                <c:pt idx="10378">
                  <c:v>7.1065589829491742E-11</c:v>
                </c:pt>
                <c:pt idx="10379">
                  <c:v>7.1055140211550263E-11</c:v>
                </c:pt>
                <c:pt idx="10380">
                  <c:v>7.1044693129632084E-11</c:v>
                </c:pt>
                <c:pt idx="10381">
                  <c:v>7.1034248582879484E-11</c:v>
                </c:pt>
                <c:pt idx="10382">
                  <c:v>7.1023806570435722E-11</c:v>
                </c:pt>
                <c:pt idx="10383">
                  <c:v>7.1013367091444087E-11</c:v>
                </c:pt>
                <c:pt idx="10384">
                  <c:v>7.1002930145048407E-11</c:v>
                </c:pt>
                <c:pt idx="10385">
                  <c:v>7.099249573039273E-11</c:v>
                </c:pt>
                <c:pt idx="10386">
                  <c:v>7.0982063846621572E-11</c:v>
                </c:pt>
                <c:pt idx="10387">
                  <c:v>7.0971634492879938E-11</c:v>
                </c:pt>
                <c:pt idx="10388">
                  <c:v>7.096120766831291E-11</c:v>
                </c:pt>
                <c:pt idx="10389">
                  <c:v>7.0950783372066141E-11</c:v>
                </c:pt>
                <c:pt idx="10390">
                  <c:v>7.0940361603285579E-11</c:v>
                </c:pt>
                <c:pt idx="10391">
                  <c:v>7.0929942361117626E-11</c:v>
                </c:pt>
                <c:pt idx="10392">
                  <c:v>7.0919525644708941E-11</c:v>
                </c:pt>
                <c:pt idx="10393">
                  <c:v>7.0909111453206753E-11</c:v>
                </c:pt>
                <c:pt idx="10394">
                  <c:v>7.0898699785758458E-11</c:v>
                </c:pt>
                <c:pt idx="10395">
                  <c:v>7.0888290641511661E-11</c:v>
                </c:pt>
                <c:pt idx="10396">
                  <c:v>7.0877884019614906E-11</c:v>
                </c:pt>
                <c:pt idx="10397">
                  <c:v>7.0867479919216549E-11</c:v>
                </c:pt>
                <c:pt idx="10398">
                  <c:v>7.0857078339465509E-11</c:v>
                </c:pt>
                <c:pt idx="10399">
                  <c:v>7.0846679279511149E-11</c:v>
                </c:pt>
                <c:pt idx="10400">
                  <c:v>7.0836282738503139E-11</c:v>
                </c:pt>
                <c:pt idx="10401">
                  <c:v>7.0825888715591473E-11</c:v>
                </c:pt>
                <c:pt idx="10402">
                  <c:v>7.0815497209926638E-11</c:v>
                </c:pt>
                <c:pt idx="10403">
                  <c:v>7.0805108220659326E-11</c:v>
                </c:pt>
                <c:pt idx="10404">
                  <c:v>7.0794721746940642E-11</c:v>
                </c:pt>
                <c:pt idx="10405">
                  <c:v>7.0784337787922223E-11</c:v>
                </c:pt>
                <c:pt idx="10406">
                  <c:v>7.0773956342755794E-11</c:v>
                </c:pt>
                <c:pt idx="10407">
                  <c:v>7.0763577410593664E-11</c:v>
                </c:pt>
                <c:pt idx="10408">
                  <c:v>7.0753200990588398E-11</c:v>
                </c:pt>
                <c:pt idx="10409">
                  <c:v>7.0742827081893068E-11</c:v>
                </c:pt>
                <c:pt idx="10410">
                  <c:v>7.0732455683660847E-11</c:v>
                </c:pt>
                <c:pt idx="10411">
                  <c:v>7.0722086795045542E-11</c:v>
                </c:pt>
                <c:pt idx="10412">
                  <c:v>7.0711720415201219E-11</c:v>
                </c:pt>
                <c:pt idx="10413">
                  <c:v>7.0701356543282255E-11</c:v>
                </c:pt>
                <c:pt idx="10414">
                  <c:v>7.0690995178443579E-11</c:v>
                </c:pt>
                <c:pt idx="10415">
                  <c:v>7.0680636319840241E-11</c:v>
                </c:pt>
                <c:pt idx="10416">
                  <c:v>7.0670279966627663E-11</c:v>
                </c:pt>
                <c:pt idx="10417">
                  <c:v>7.065992611796194E-11</c:v>
                </c:pt>
                <c:pt idx="10418">
                  <c:v>7.0649574772999232E-11</c:v>
                </c:pt>
                <c:pt idx="10419">
                  <c:v>7.0639225930896214E-11</c:v>
                </c:pt>
                <c:pt idx="10420">
                  <c:v>7.0628879590809744E-11</c:v>
                </c:pt>
                <c:pt idx="10421">
                  <c:v>7.0618535751897327E-11</c:v>
                </c:pt>
                <c:pt idx="10422">
                  <c:v>7.0608194413316516E-11</c:v>
                </c:pt>
                <c:pt idx="10423">
                  <c:v>7.0597855574225656E-11</c:v>
                </c:pt>
                <c:pt idx="10424">
                  <c:v>7.0587519233782781E-11</c:v>
                </c:pt>
                <c:pt idx="10425">
                  <c:v>7.0577185391147023E-11</c:v>
                </c:pt>
                <c:pt idx="10426">
                  <c:v>7.0566854045477409E-11</c:v>
                </c:pt>
                <c:pt idx="10427">
                  <c:v>7.0556525195933461E-11</c:v>
                </c:pt>
                <c:pt idx="10428">
                  <c:v>7.0546198841675124E-11</c:v>
                </c:pt>
                <c:pt idx="10429">
                  <c:v>7.0535874981862656E-11</c:v>
                </c:pt>
                <c:pt idx="10430">
                  <c:v>7.0525553615656635E-11</c:v>
                </c:pt>
                <c:pt idx="10431">
                  <c:v>7.0515234742218043E-11</c:v>
                </c:pt>
                <c:pt idx="10432">
                  <c:v>7.0504918360708143E-11</c:v>
                </c:pt>
                <c:pt idx="10433">
                  <c:v>7.0494604470288848E-11</c:v>
                </c:pt>
                <c:pt idx="10434">
                  <c:v>7.048429307012195E-11</c:v>
                </c:pt>
                <c:pt idx="10435">
                  <c:v>7.0473984159370048E-11</c:v>
                </c:pt>
                <c:pt idx="10436">
                  <c:v>7.0463677737195865E-11</c:v>
                </c:pt>
                <c:pt idx="10437">
                  <c:v>7.0453373802762566E-11</c:v>
                </c:pt>
                <c:pt idx="10438">
                  <c:v>7.0443072355233613E-11</c:v>
                </c:pt>
                <c:pt idx="10439">
                  <c:v>7.0432773393772959E-11</c:v>
                </c:pt>
                <c:pt idx="10440">
                  <c:v>7.0422476917544765E-11</c:v>
                </c:pt>
                <c:pt idx="10441">
                  <c:v>7.0412182925713513E-11</c:v>
                </c:pt>
                <c:pt idx="10442">
                  <c:v>7.040189141744437E-11</c:v>
                </c:pt>
                <c:pt idx="10443">
                  <c:v>7.039160239190257E-11</c:v>
                </c:pt>
                <c:pt idx="10444">
                  <c:v>7.0381315848253604E-11</c:v>
                </c:pt>
                <c:pt idx="10445">
                  <c:v>7.0371031785663648E-11</c:v>
                </c:pt>
                <c:pt idx="10446">
                  <c:v>7.0360750203299084E-11</c:v>
                </c:pt>
                <c:pt idx="10447">
                  <c:v>7.0350471100326619E-11</c:v>
                </c:pt>
                <c:pt idx="10448">
                  <c:v>7.0340194475913359E-11</c:v>
                </c:pt>
                <c:pt idx="10449">
                  <c:v>7.0329920329226825E-11</c:v>
                </c:pt>
                <c:pt idx="10450">
                  <c:v>7.0319648659434678E-11</c:v>
                </c:pt>
                <c:pt idx="10451">
                  <c:v>7.0309379465705216E-11</c:v>
                </c:pt>
                <c:pt idx="10452">
                  <c:v>7.0299112747206927E-11</c:v>
                </c:pt>
                <c:pt idx="10453">
                  <c:v>7.0288848503108714E-11</c:v>
                </c:pt>
                <c:pt idx="10454">
                  <c:v>7.0278586732579959E-11</c:v>
                </c:pt>
                <c:pt idx="10455">
                  <c:v>7.0268327434790006E-11</c:v>
                </c:pt>
                <c:pt idx="10456">
                  <c:v>7.0258070608908867E-11</c:v>
                </c:pt>
                <c:pt idx="10457">
                  <c:v>7.0247816254107101E-11</c:v>
                </c:pt>
                <c:pt idx="10458">
                  <c:v>7.0237564369555214E-11</c:v>
                </c:pt>
                <c:pt idx="10459">
                  <c:v>7.0227314954424178E-11</c:v>
                </c:pt>
                <c:pt idx="10460">
                  <c:v>7.0217068007885466E-11</c:v>
                </c:pt>
                <c:pt idx="10461">
                  <c:v>7.0206823529110865E-11</c:v>
                </c:pt>
                <c:pt idx="10462">
                  <c:v>7.019658151727234E-11</c:v>
                </c:pt>
                <c:pt idx="10463">
                  <c:v>7.0186341971542467E-11</c:v>
                </c:pt>
                <c:pt idx="10464">
                  <c:v>7.0176104891094064E-11</c:v>
                </c:pt>
                <c:pt idx="10465">
                  <c:v>7.0165870275100234E-11</c:v>
                </c:pt>
                <c:pt idx="10466">
                  <c:v>7.0155638122734496E-11</c:v>
                </c:pt>
                <c:pt idx="10467">
                  <c:v>7.0145408433170793E-11</c:v>
                </c:pt>
                <c:pt idx="10468">
                  <c:v>7.0135181205583366E-11</c:v>
                </c:pt>
                <c:pt idx="10469">
                  <c:v>7.0124956439146727E-11</c:v>
                </c:pt>
                <c:pt idx="10470">
                  <c:v>7.0114734133035778E-11</c:v>
                </c:pt>
                <c:pt idx="10471">
                  <c:v>7.0104514286425973E-11</c:v>
                </c:pt>
                <c:pt idx="10472">
                  <c:v>7.0094296898492976E-11</c:v>
                </c:pt>
                <c:pt idx="10473">
                  <c:v>7.0084081968412554E-11</c:v>
                </c:pt>
                <c:pt idx="10474">
                  <c:v>7.0073869495361259E-11</c:v>
                </c:pt>
                <c:pt idx="10475">
                  <c:v>7.0063659478515817E-11</c:v>
                </c:pt>
                <c:pt idx="10476">
                  <c:v>7.0053451917053232E-11</c:v>
                </c:pt>
                <c:pt idx="10477">
                  <c:v>7.0043246810150836E-11</c:v>
                </c:pt>
                <c:pt idx="10478">
                  <c:v>7.003304415698663E-11</c:v>
                </c:pt>
                <c:pt idx="10479">
                  <c:v>7.0022843956738539E-11</c:v>
                </c:pt>
                <c:pt idx="10480">
                  <c:v>7.0012646208585186E-11</c:v>
                </c:pt>
                <c:pt idx="10481">
                  <c:v>7.0002450911705297E-11</c:v>
                </c:pt>
                <c:pt idx="10482">
                  <c:v>6.999225806527805E-11</c:v>
                </c:pt>
                <c:pt idx="10483">
                  <c:v>6.9982067668483128E-11</c:v>
                </c:pt>
                <c:pt idx="10484">
                  <c:v>6.9971879720500199E-11</c:v>
                </c:pt>
                <c:pt idx="10485">
                  <c:v>6.9961694220509735E-11</c:v>
                </c:pt>
                <c:pt idx="10486">
                  <c:v>6.9951511167692104E-11</c:v>
                </c:pt>
                <c:pt idx="10487">
                  <c:v>6.9941330561228525E-11</c:v>
                </c:pt>
                <c:pt idx="10488">
                  <c:v>6.993115240029996E-11</c:v>
                </c:pt>
                <c:pt idx="10489">
                  <c:v>6.9920976684088225E-11</c:v>
                </c:pt>
                <c:pt idx="10490">
                  <c:v>6.9910803411775381E-11</c:v>
                </c:pt>
                <c:pt idx="10491">
                  <c:v>6.9900632582543719E-11</c:v>
                </c:pt>
                <c:pt idx="10492">
                  <c:v>6.9890464195575909E-11</c:v>
                </c:pt>
                <c:pt idx="10493">
                  <c:v>6.9880298250055006E-11</c:v>
                </c:pt>
                <c:pt idx="10494">
                  <c:v>6.9870134745164414E-11</c:v>
                </c:pt>
                <c:pt idx="10495">
                  <c:v>6.9859973680087965E-11</c:v>
                </c:pt>
                <c:pt idx="10496">
                  <c:v>6.9849815054009543E-11</c:v>
                </c:pt>
                <c:pt idx="10497">
                  <c:v>6.983965886611383E-11</c:v>
                </c:pt>
                <c:pt idx="10498">
                  <c:v>6.9829505115585474E-11</c:v>
                </c:pt>
                <c:pt idx="10499">
                  <c:v>6.9819353801609712E-11</c:v>
                </c:pt>
                <c:pt idx="10500">
                  <c:v>6.9809204923371968E-11</c:v>
                </c:pt>
                <c:pt idx="10501">
                  <c:v>6.9799058480058139E-11</c:v>
                </c:pt>
                <c:pt idx="10502">
                  <c:v>6.9788914470854474E-11</c:v>
                </c:pt>
                <c:pt idx="10503">
                  <c:v>6.9778772894947299E-11</c:v>
                </c:pt>
                <c:pt idx="10504">
                  <c:v>6.9768633751523715E-11</c:v>
                </c:pt>
                <c:pt idx="10505">
                  <c:v>6.9758497039770913E-11</c:v>
                </c:pt>
                <c:pt idx="10506">
                  <c:v>6.9748362758876435E-11</c:v>
                </c:pt>
                <c:pt idx="10507">
                  <c:v>6.9738230908028194E-11</c:v>
                </c:pt>
                <c:pt idx="10508">
                  <c:v>6.9728101486414625E-11</c:v>
                </c:pt>
                <c:pt idx="10509">
                  <c:v>6.971797449322416E-11</c:v>
                </c:pt>
                <c:pt idx="10510">
                  <c:v>6.9707849927645915E-11</c:v>
                </c:pt>
                <c:pt idx="10511">
                  <c:v>6.9697727788869124E-11</c:v>
                </c:pt>
                <c:pt idx="10512">
                  <c:v>6.9687608076083526E-11</c:v>
                </c:pt>
                <c:pt idx="10513">
                  <c:v>6.9677490788479078E-11</c:v>
                </c:pt>
                <c:pt idx="10514">
                  <c:v>6.9667375925246125E-11</c:v>
                </c:pt>
                <c:pt idx="10515">
                  <c:v>6.965726348557553E-11</c:v>
                </c:pt>
                <c:pt idx="10516">
                  <c:v>6.9647153468658128E-11</c:v>
                </c:pt>
                <c:pt idx="10517">
                  <c:v>6.9637045873685558E-11</c:v>
                </c:pt>
                <c:pt idx="10518">
                  <c:v>6.962694069984938E-11</c:v>
                </c:pt>
                <c:pt idx="10519">
                  <c:v>6.9616837946341761E-11</c:v>
                </c:pt>
                <c:pt idx="10520">
                  <c:v>6.9606737612355167E-11</c:v>
                </c:pt>
                <c:pt idx="10521">
                  <c:v>6.9596639697082294E-11</c:v>
                </c:pt>
                <c:pt idx="10522">
                  <c:v>6.9586544199716359E-11</c:v>
                </c:pt>
                <c:pt idx="10523">
                  <c:v>6.9576451119450833E-11</c:v>
                </c:pt>
                <c:pt idx="10524">
                  <c:v>6.9566360455479447E-11</c:v>
                </c:pt>
                <c:pt idx="10525">
                  <c:v>6.9556272206996439E-11</c:v>
                </c:pt>
                <c:pt idx="10526">
                  <c:v>6.9546186373196327E-11</c:v>
                </c:pt>
                <c:pt idx="10527">
                  <c:v>6.9536102953273969E-11</c:v>
                </c:pt>
                <c:pt idx="10528">
                  <c:v>6.9526021946424451E-11</c:v>
                </c:pt>
                <c:pt idx="10529">
                  <c:v>6.9515943351843406E-11</c:v>
                </c:pt>
                <c:pt idx="10530">
                  <c:v>6.950586716872675E-11</c:v>
                </c:pt>
                <c:pt idx="10531">
                  <c:v>6.9495793396270579E-11</c:v>
                </c:pt>
                <c:pt idx="10532">
                  <c:v>6.9485722033671611E-11</c:v>
                </c:pt>
                <c:pt idx="10533">
                  <c:v>6.9475653080126744E-11</c:v>
                </c:pt>
                <c:pt idx="10534">
                  <c:v>6.9465586534833146E-11</c:v>
                </c:pt>
                <c:pt idx="10535">
                  <c:v>6.9455522396988402E-11</c:v>
                </c:pt>
                <c:pt idx="10536">
                  <c:v>6.9445460665790611E-11</c:v>
                </c:pt>
                <c:pt idx="10537">
                  <c:v>6.9435401340437926E-11</c:v>
                </c:pt>
                <c:pt idx="10538">
                  <c:v>6.9425344420128949E-11</c:v>
                </c:pt>
                <c:pt idx="10539">
                  <c:v>6.9415289904062765E-11</c:v>
                </c:pt>
                <c:pt idx="10540">
                  <c:v>6.940523779143861E-11</c:v>
                </c:pt>
                <c:pt idx="10541">
                  <c:v>6.9395188081456109E-11</c:v>
                </c:pt>
                <c:pt idx="10542">
                  <c:v>6.9385140773315262E-11</c:v>
                </c:pt>
                <c:pt idx="10543">
                  <c:v>6.9375095866216574E-11</c:v>
                </c:pt>
                <c:pt idx="10544">
                  <c:v>6.9365053359360522E-11</c:v>
                </c:pt>
                <c:pt idx="10545">
                  <c:v>6.9355013251948129E-11</c:v>
                </c:pt>
                <c:pt idx="10546">
                  <c:v>6.9344975543180853E-11</c:v>
                </c:pt>
                <c:pt idx="10547">
                  <c:v>6.9334940232260338E-11</c:v>
                </c:pt>
                <c:pt idx="10548">
                  <c:v>6.9324907318388689E-11</c:v>
                </c:pt>
                <c:pt idx="10549">
                  <c:v>6.9314876800768181E-11</c:v>
                </c:pt>
                <c:pt idx="10550">
                  <c:v>6.9304848678601529E-11</c:v>
                </c:pt>
                <c:pt idx="10551">
                  <c:v>6.9294822951091976E-11</c:v>
                </c:pt>
                <c:pt idx="10552">
                  <c:v>6.9284799617442677E-11</c:v>
                </c:pt>
                <c:pt idx="10553">
                  <c:v>6.9274778676857522E-11</c:v>
                </c:pt>
                <c:pt idx="10554">
                  <c:v>6.9264760128540568E-11</c:v>
                </c:pt>
                <c:pt idx="10555">
                  <c:v>6.925474397169625E-11</c:v>
                </c:pt>
                <c:pt idx="10556">
                  <c:v>6.9244730205529232E-11</c:v>
                </c:pt>
                <c:pt idx="10557">
                  <c:v>6.923471882924466E-11</c:v>
                </c:pt>
                <c:pt idx="10558">
                  <c:v>6.9224709842047974E-11</c:v>
                </c:pt>
                <c:pt idx="10559">
                  <c:v>6.9214703243145004E-11</c:v>
                </c:pt>
                <c:pt idx="10560">
                  <c:v>6.9204699031741824E-11</c:v>
                </c:pt>
                <c:pt idx="10561">
                  <c:v>6.9194697207044741E-11</c:v>
                </c:pt>
                <c:pt idx="10562">
                  <c:v>6.9184697768260774E-11</c:v>
                </c:pt>
                <c:pt idx="10563">
                  <c:v>6.917470071459685E-11</c:v>
                </c:pt>
                <c:pt idx="10564">
                  <c:v>6.916470604526057E-11</c:v>
                </c:pt>
                <c:pt idx="10565">
                  <c:v>6.9154713759459699E-11</c:v>
                </c:pt>
                <c:pt idx="10566">
                  <c:v>6.9144723856402266E-11</c:v>
                </c:pt>
                <c:pt idx="10567">
                  <c:v>6.9134736335296929E-11</c:v>
                </c:pt>
                <c:pt idx="10568">
                  <c:v>6.9124751195352362E-11</c:v>
                </c:pt>
                <c:pt idx="10569">
                  <c:v>6.911476843577774E-11</c:v>
                </c:pt>
                <c:pt idx="10570">
                  <c:v>6.910478805578268E-11</c:v>
                </c:pt>
                <c:pt idx="10571">
                  <c:v>6.9094810054576771E-11</c:v>
                </c:pt>
                <c:pt idx="10572">
                  <c:v>6.9084834431370302E-11</c:v>
                </c:pt>
                <c:pt idx="10573">
                  <c:v>6.9074861185373756E-11</c:v>
                </c:pt>
                <c:pt idx="10574">
                  <c:v>6.9064890315797948E-11</c:v>
                </c:pt>
                <c:pt idx="10575">
                  <c:v>6.9054921821854087E-11</c:v>
                </c:pt>
                <c:pt idx="10576">
                  <c:v>6.9044955702753648E-11</c:v>
                </c:pt>
                <c:pt idx="10577">
                  <c:v>6.9034991957708368E-11</c:v>
                </c:pt>
                <c:pt idx="10578">
                  <c:v>6.9025030585930602E-11</c:v>
                </c:pt>
                <c:pt idx="10579">
                  <c:v>6.9015071586632745E-11</c:v>
                </c:pt>
                <c:pt idx="10580">
                  <c:v>6.9005114959027528E-11</c:v>
                </c:pt>
                <c:pt idx="10581">
                  <c:v>6.8995160702328367E-11</c:v>
                </c:pt>
                <c:pt idx="10582">
                  <c:v>6.8985208815748652E-11</c:v>
                </c:pt>
                <c:pt idx="10583">
                  <c:v>6.89752592985022E-11</c:v>
                </c:pt>
                <c:pt idx="10584">
                  <c:v>6.8965312149803175E-11</c:v>
                </c:pt>
                <c:pt idx="10585">
                  <c:v>6.8955367368866106E-11</c:v>
                </c:pt>
                <c:pt idx="10586">
                  <c:v>6.8945424954905946E-11</c:v>
                </c:pt>
                <c:pt idx="10587">
                  <c:v>6.8935484907137804E-11</c:v>
                </c:pt>
                <c:pt idx="10588">
                  <c:v>6.8925547224777177E-11</c:v>
                </c:pt>
                <c:pt idx="10589">
                  <c:v>6.8915611907039911E-11</c:v>
                </c:pt>
                <c:pt idx="10590">
                  <c:v>6.890567895314211E-11</c:v>
                </c:pt>
                <c:pt idx="10591">
                  <c:v>6.8895748362300407E-11</c:v>
                </c:pt>
                <c:pt idx="10592">
                  <c:v>6.8885820133731671E-11</c:v>
                </c:pt>
                <c:pt idx="10593">
                  <c:v>6.8875894266652935E-11</c:v>
                </c:pt>
                <c:pt idx="10594">
                  <c:v>6.8865970760281828E-11</c:v>
                </c:pt>
                <c:pt idx="10595">
                  <c:v>6.8856049613836123E-11</c:v>
                </c:pt>
                <c:pt idx="10596">
                  <c:v>6.884613082653407E-11</c:v>
                </c:pt>
                <c:pt idx="10597">
                  <c:v>6.883621439759411E-11</c:v>
                </c:pt>
                <c:pt idx="10598">
                  <c:v>6.8826300326235064E-11</c:v>
                </c:pt>
                <c:pt idx="10599">
                  <c:v>6.8816388611676188E-11</c:v>
                </c:pt>
                <c:pt idx="10600">
                  <c:v>6.8806479253136961E-11</c:v>
                </c:pt>
                <c:pt idx="10601">
                  <c:v>6.8796572249837092E-11</c:v>
                </c:pt>
                <c:pt idx="10602">
                  <c:v>6.8786667600996899E-11</c:v>
                </c:pt>
                <c:pt idx="10603">
                  <c:v>6.8776765305836843E-11</c:v>
                </c:pt>
                <c:pt idx="10604">
                  <c:v>6.8766865363577718E-11</c:v>
                </c:pt>
                <c:pt idx="10605">
                  <c:v>6.8756967773440644E-11</c:v>
                </c:pt>
                <c:pt idx="10606">
                  <c:v>6.874707253464714E-11</c:v>
                </c:pt>
                <c:pt idx="10607">
                  <c:v>6.8737179646419024E-11</c:v>
                </c:pt>
                <c:pt idx="10608">
                  <c:v>6.8727289107978487E-11</c:v>
                </c:pt>
                <c:pt idx="10609">
                  <c:v>6.8717400918548044E-11</c:v>
                </c:pt>
                <c:pt idx="10610">
                  <c:v>6.870751507735021E-11</c:v>
                </c:pt>
                <c:pt idx="10611">
                  <c:v>6.8697631583608533E-11</c:v>
                </c:pt>
                <c:pt idx="10612">
                  <c:v>6.8687750436546162E-11</c:v>
                </c:pt>
                <c:pt idx="10613">
                  <c:v>6.8677871635387034E-11</c:v>
                </c:pt>
                <c:pt idx="10614">
                  <c:v>6.8667995179355278E-11</c:v>
                </c:pt>
                <c:pt idx="10615">
                  <c:v>6.8658121067675245E-11</c:v>
                </c:pt>
                <c:pt idx="10616">
                  <c:v>6.8648249299571854E-11</c:v>
                </c:pt>
                <c:pt idx="10617">
                  <c:v>6.863837987427005E-11</c:v>
                </c:pt>
                <c:pt idx="10618">
                  <c:v>6.8628512790995435E-11</c:v>
                </c:pt>
                <c:pt idx="10619">
                  <c:v>6.8618648048973602E-11</c:v>
                </c:pt>
                <c:pt idx="10620">
                  <c:v>6.8608785647430788E-11</c:v>
                </c:pt>
                <c:pt idx="10621">
                  <c:v>6.8598925585593423E-11</c:v>
                </c:pt>
                <c:pt idx="10622">
                  <c:v>6.8589067862688132E-11</c:v>
                </c:pt>
                <c:pt idx="10623">
                  <c:v>6.8579212477942058E-11</c:v>
                </c:pt>
                <c:pt idx="10624">
                  <c:v>6.8569359430582626E-11</c:v>
                </c:pt>
                <c:pt idx="10625">
                  <c:v>6.8559508719837572E-11</c:v>
                </c:pt>
                <c:pt idx="10626">
                  <c:v>6.8549660344934841E-11</c:v>
                </c:pt>
                <c:pt idx="10627">
                  <c:v>6.8539814305102919E-11</c:v>
                </c:pt>
                <c:pt idx="10628">
                  <c:v>6.8529970599570523E-11</c:v>
                </c:pt>
                <c:pt idx="10629">
                  <c:v>6.8520129227566669E-11</c:v>
                </c:pt>
                <c:pt idx="10630">
                  <c:v>6.8510290188320685E-11</c:v>
                </c:pt>
                <c:pt idx="10631">
                  <c:v>6.8500453481062284E-11</c:v>
                </c:pt>
                <c:pt idx="10632">
                  <c:v>6.8490619105021529E-11</c:v>
                </c:pt>
                <c:pt idx="10633">
                  <c:v>6.848078705942874E-11</c:v>
                </c:pt>
                <c:pt idx="10634">
                  <c:v>6.8470957343514551E-11</c:v>
                </c:pt>
                <c:pt idx="10635">
                  <c:v>6.8461129956509927E-11</c:v>
                </c:pt>
                <c:pt idx="10636">
                  <c:v>6.845130489764629E-11</c:v>
                </c:pt>
                <c:pt idx="10637">
                  <c:v>6.8441482166155202E-11</c:v>
                </c:pt>
                <c:pt idx="10638">
                  <c:v>6.8431661761268599E-11</c:v>
                </c:pt>
                <c:pt idx="10639">
                  <c:v>6.8421843682218779E-11</c:v>
                </c:pt>
                <c:pt idx="10640">
                  <c:v>6.8412027928238457E-11</c:v>
                </c:pt>
                <c:pt idx="10641">
                  <c:v>6.8402214498560641E-11</c:v>
                </c:pt>
                <c:pt idx="10642">
                  <c:v>6.8392403392418315E-11</c:v>
                </c:pt>
                <c:pt idx="10643">
                  <c:v>6.8382594609045239E-11</c:v>
                </c:pt>
                <c:pt idx="10644">
                  <c:v>6.8372788147675417E-11</c:v>
                </c:pt>
                <c:pt idx="10645">
                  <c:v>6.8362984007542919E-11</c:v>
                </c:pt>
                <c:pt idx="10646">
                  <c:v>6.8353182187882357E-11</c:v>
                </c:pt>
                <c:pt idx="10647">
                  <c:v>6.8343382687928615E-11</c:v>
                </c:pt>
                <c:pt idx="10648">
                  <c:v>6.833358550691703E-11</c:v>
                </c:pt>
                <c:pt idx="10649">
                  <c:v>6.8323790644082898E-11</c:v>
                </c:pt>
                <c:pt idx="10650">
                  <c:v>6.8313998098662267E-11</c:v>
                </c:pt>
                <c:pt idx="10651">
                  <c:v>6.8304207869891261E-11</c:v>
                </c:pt>
                <c:pt idx="10652">
                  <c:v>6.8294419957006302E-11</c:v>
                </c:pt>
                <c:pt idx="10653">
                  <c:v>6.8284634359244238E-11</c:v>
                </c:pt>
                <c:pt idx="10654">
                  <c:v>6.8274851075842371E-11</c:v>
                </c:pt>
                <c:pt idx="10655">
                  <c:v>6.8265070106037961E-11</c:v>
                </c:pt>
                <c:pt idx="10656">
                  <c:v>6.8255291449068892E-11</c:v>
                </c:pt>
                <c:pt idx="10657">
                  <c:v>6.8245515104173265E-11</c:v>
                </c:pt>
                <c:pt idx="10658">
                  <c:v>6.8235741070589505E-11</c:v>
                </c:pt>
                <c:pt idx="10659">
                  <c:v>6.8225969347556309E-11</c:v>
                </c:pt>
                <c:pt idx="10660">
                  <c:v>6.8216199934312865E-11</c:v>
                </c:pt>
                <c:pt idx="10661">
                  <c:v>6.8206432830098529E-11</c:v>
                </c:pt>
                <c:pt idx="10662">
                  <c:v>6.8196668034152966E-11</c:v>
                </c:pt>
                <c:pt idx="10663">
                  <c:v>6.8186905545716282E-11</c:v>
                </c:pt>
                <c:pt idx="10664">
                  <c:v>6.8177145364028737E-11</c:v>
                </c:pt>
                <c:pt idx="10665">
                  <c:v>6.8167387488331147E-11</c:v>
                </c:pt>
                <c:pt idx="10666">
                  <c:v>6.8157631917864316E-11</c:v>
                </c:pt>
                <c:pt idx="10667">
                  <c:v>6.8147878651869797E-11</c:v>
                </c:pt>
                <c:pt idx="10668">
                  <c:v>6.8138127689589116E-11</c:v>
                </c:pt>
                <c:pt idx="10669">
                  <c:v>6.8128379030264137E-11</c:v>
                </c:pt>
                <c:pt idx="10670">
                  <c:v>6.8118632673137292E-11</c:v>
                </c:pt>
                <c:pt idx="10671">
                  <c:v>6.8108888617451103E-11</c:v>
                </c:pt>
                <c:pt idx="10672">
                  <c:v>6.809914686244848E-11</c:v>
                </c:pt>
                <c:pt idx="10673">
                  <c:v>6.8089407407372746E-11</c:v>
                </c:pt>
                <c:pt idx="10674">
                  <c:v>6.8079670251467329E-11</c:v>
                </c:pt>
                <c:pt idx="10675">
                  <c:v>6.8069935393976159E-11</c:v>
                </c:pt>
                <c:pt idx="10676">
                  <c:v>6.8060202834143466E-11</c:v>
                </c:pt>
                <c:pt idx="10677">
                  <c:v>6.8050472571213735E-11</c:v>
                </c:pt>
                <c:pt idx="10678">
                  <c:v>6.8040744604431738E-11</c:v>
                </c:pt>
                <c:pt idx="10679">
                  <c:v>6.8031018933042751E-11</c:v>
                </c:pt>
                <c:pt idx="10680">
                  <c:v>6.8021295556292138E-11</c:v>
                </c:pt>
                <c:pt idx="10681">
                  <c:v>6.8011574473425667E-11</c:v>
                </c:pt>
                <c:pt idx="10682">
                  <c:v>6.8001855683689517E-11</c:v>
                </c:pt>
                <c:pt idx="10683">
                  <c:v>6.7992139186329971E-11</c:v>
                </c:pt>
                <c:pt idx="10684">
                  <c:v>6.7982424980593934E-11</c:v>
                </c:pt>
                <c:pt idx="10685">
                  <c:v>6.7972713065728387E-11</c:v>
                </c:pt>
                <c:pt idx="10686">
                  <c:v>6.7963003440980685E-11</c:v>
                </c:pt>
                <c:pt idx="10687">
                  <c:v>6.7953296105598496E-11</c:v>
                </c:pt>
                <c:pt idx="10688">
                  <c:v>6.7943591058829859E-11</c:v>
                </c:pt>
                <c:pt idx="10689">
                  <c:v>6.7933888299923166E-11</c:v>
                </c:pt>
                <c:pt idx="10690">
                  <c:v>6.7924187828126975E-11</c:v>
                </c:pt>
                <c:pt idx="10691">
                  <c:v>6.7914489642690127E-11</c:v>
                </c:pt>
                <c:pt idx="10692">
                  <c:v>6.7904793742862048E-11</c:v>
                </c:pt>
                <c:pt idx="10693">
                  <c:v>6.7895100127892328E-11</c:v>
                </c:pt>
                <c:pt idx="10694">
                  <c:v>6.7885408797030806E-11</c:v>
                </c:pt>
                <c:pt idx="10695">
                  <c:v>6.7875719749527682E-11</c:v>
                </c:pt>
                <c:pt idx="10696">
                  <c:v>6.7866032984633412E-11</c:v>
                </c:pt>
                <c:pt idx="10697">
                  <c:v>6.7856348501599116E-11</c:v>
                </c:pt>
                <c:pt idx="10698">
                  <c:v>6.7846666299675766E-11</c:v>
                </c:pt>
                <c:pt idx="10699">
                  <c:v>6.7836986378114779E-11</c:v>
                </c:pt>
                <c:pt idx="10700">
                  <c:v>6.7827308736168072E-11</c:v>
                </c:pt>
                <c:pt idx="10701">
                  <c:v>6.7817633373087642E-11</c:v>
                </c:pt>
                <c:pt idx="10702">
                  <c:v>6.780796028812604E-11</c:v>
                </c:pt>
                <c:pt idx="10703">
                  <c:v>6.7798289480535909E-11</c:v>
                </c:pt>
                <c:pt idx="10704">
                  <c:v>6.7788620949570318E-11</c:v>
                </c:pt>
                <c:pt idx="10705">
                  <c:v>6.7778954694482594E-11</c:v>
                </c:pt>
                <c:pt idx="10706">
                  <c:v>6.7769290714526542E-11</c:v>
                </c:pt>
                <c:pt idx="10707">
                  <c:v>6.7759629008955929E-11</c:v>
                </c:pt>
                <c:pt idx="10708">
                  <c:v>6.7749969577025272E-11</c:v>
                </c:pt>
                <c:pt idx="10709">
                  <c:v>6.7740312417989152E-11</c:v>
                </c:pt>
                <c:pt idx="10710">
                  <c:v>6.7730657531102356E-11</c:v>
                </c:pt>
                <c:pt idx="10711">
                  <c:v>6.772100491562028E-11</c:v>
                </c:pt>
                <c:pt idx="10712">
                  <c:v>6.7711354570798383E-11</c:v>
                </c:pt>
                <c:pt idx="10713">
                  <c:v>6.7701706495892605E-11</c:v>
                </c:pt>
                <c:pt idx="10714">
                  <c:v>6.7692060690159102E-11</c:v>
                </c:pt>
                <c:pt idx="10715">
                  <c:v>6.7682417152854265E-11</c:v>
                </c:pt>
                <c:pt idx="10716">
                  <c:v>6.7672775883235053E-11</c:v>
                </c:pt>
                <c:pt idx="10717">
                  <c:v>6.7663136880558568E-11</c:v>
                </c:pt>
                <c:pt idx="10718">
                  <c:v>6.7653500144082169E-11</c:v>
                </c:pt>
                <c:pt idx="10719">
                  <c:v>6.7643865673063591E-11</c:v>
                </c:pt>
                <c:pt idx="10720">
                  <c:v>6.763423346676097E-11</c:v>
                </c:pt>
                <c:pt idx="10721">
                  <c:v>6.7624603524432517E-11</c:v>
                </c:pt>
                <c:pt idx="10722">
                  <c:v>6.7614975845337132E-11</c:v>
                </c:pt>
                <c:pt idx="10723">
                  <c:v>6.7605350428733544E-11</c:v>
                </c:pt>
                <c:pt idx="10724">
                  <c:v>6.7595727273881297E-11</c:v>
                </c:pt>
                <c:pt idx="10725">
                  <c:v>6.7586106380039858E-11</c:v>
                </c:pt>
                <c:pt idx="10726">
                  <c:v>6.7576487746469158E-11</c:v>
                </c:pt>
                <c:pt idx="10727">
                  <c:v>6.7566871372429362E-11</c:v>
                </c:pt>
                <c:pt idx="10728">
                  <c:v>6.7557257257181112E-11</c:v>
                </c:pt>
                <c:pt idx="10729">
                  <c:v>6.7547645399985337E-11</c:v>
                </c:pt>
                <c:pt idx="10730">
                  <c:v>6.7538035800103078E-11</c:v>
                </c:pt>
                <c:pt idx="10731">
                  <c:v>6.7528428456795703E-11</c:v>
                </c:pt>
                <c:pt idx="10732">
                  <c:v>6.7518823369325224E-11</c:v>
                </c:pt>
                <c:pt idx="10733">
                  <c:v>6.7509220536953525E-11</c:v>
                </c:pt>
                <c:pt idx="10734">
                  <c:v>6.7499619958943136E-11</c:v>
                </c:pt>
                <c:pt idx="10735">
                  <c:v>6.7490021634556702E-11</c:v>
                </c:pt>
                <c:pt idx="10736">
                  <c:v>6.7480425563057166E-11</c:v>
                </c:pt>
                <c:pt idx="10737">
                  <c:v>6.7470831743708055E-11</c:v>
                </c:pt>
                <c:pt idx="10738">
                  <c:v>6.7461240175772789E-11</c:v>
                </c:pt>
                <c:pt idx="10739">
                  <c:v>6.7451650858515564E-11</c:v>
                </c:pt>
                <c:pt idx="10740">
                  <c:v>6.7442063791200256E-11</c:v>
                </c:pt>
                <c:pt idx="10741">
                  <c:v>6.7432478973091772E-11</c:v>
                </c:pt>
                <c:pt idx="10742">
                  <c:v>6.7422896403454775E-11</c:v>
                </c:pt>
                <c:pt idx="10743">
                  <c:v>6.7413316081554584E-11</c:v>
                </c:pt>
                <c:pt idx="10744">
                  <c:v>6.7403738006656549E-11</c:v>
                </c:pt>
                <c:pt idx="10745">
                  <c:v>6.7394162178026533E-11</c:v>
                </c:pt>
                <c:pt idx="10746">
                  <c:v>6.738458859493053E-11</c:v>
                </c:pt>
                <c:pt idx="10747">
                  <c:v>6.7375017256635141E-11</c:v>
                </c:pt>
                <c:pt idx="10748">
                  <c:v>6.7365448162406889E-11</c:v>
                </c:pt>
                <c:pt idx="10749">
                  <c:v>6.7355881311512956E-11</c:v>
                </c:pt>
                <c:pt idx="10750">
                  <c:v>6.7346316703220526E-11</c:v>
                </c:pt>
                <c:pt idx="10751">
                  <c:v>6.7336754336797272E-11</c:v>
                </c:pt>
                <c:pt idx="10752">
                  <c:v>6.7327194211511127E-11</c:v>
                </c:pt>
                <c:pt idx="10753">
                  <c:v>6.7317636326630397E-11</c:v>
                </c:pt>
                <c:pt idx="10754">
                  <c:v>6.7308080681423583E-11</c:v>
                </c:pt>
                <c:pt idx="10755">
                  <c:v>6.7298527275159536E-11</c:v>
                </c:pt>
                <c:pt idx="10756">
                  <c:v>6.7288976107107376E-11</c:v>
                </c:pt>
                <c:pt idx="10757">
                  <c:v>6.7279427176536716E-11</c:v>
                </c:pt>
                <c:pt idx="10758">
                  <c:v>6.7269880482717143E-11</c:v>
                </c:pt>
                <c:pt idx="10759">
                  <c:v>6.7260336024918876E-11</c:v>
                </c:pt>
                <c:pt idx="10760">
                  <c:v>6.7250793802412214E-11</c:v>
                </c:pt>
                <c:pt idx="10761">
                  <c:v>6.7241253814467917E-11</c:v>
                </c:pt>
                <c:pt idx="10762">
                  <c:v>6.723171606035697E-11</c:v>
                </c:pt>
                <c:pt idx="10763">
                  <c:v>6.7222180539350678E-11</c:v>
                </c:pt>
                <c:pt idx="10764">
                  <c:v>6.7212647250720566E-11</c:v>
                </c:pt>
                <c:pt idx="10765">
                  <c:v>6.7203116193738573E-11</c:v>
                </c:pt>
                <c:pt idx="10766">
                  <c:v>6.7193587367676986E-11</c:v>
                </c:pt>
                <c:pt idx="10767">
                  <c:v>6.7184060771808211E-11</c:v>
                </c:pt>
                <c:pt idx="10768">
                  <c:v>6.7174536405405167E-11</c:v>
                </c:pt>
                <c:pt idx="10769">
                  <c:v>6.7165014267740867E-11</c:v>
                </c:pt>
                <c:pt idx="10770">
                  <c:v>6.7155494358088866E-11</c:v>
                </c:pt>
                <c:pt idx="10771">
                  <c:v>6.714597667572282E-11</c:v>
                </c:pt>
                <c:pt idx="10772">
                  <c:v>6.7136461219916777E-11</c:v>
                </c:pt>
                <c:pt idx="10773">
                  <c:v>6.7126947989945155E-11</c:v>
                </c:pt>
                <c:pt idx="10774">
                  <c:v>6.7117436985082467E-11</c:v>
                </c:pt>
                <c:pt idx="10775">
                  <c:v>6.7107928204603713E-11</c:v>
                </c:pt>
                <c:pt idx="10776">
                  <c:v>6.7098421647784091E-11</c:v>
                </c:pt>
                <c:pt idx="10777">
                  <c:v>6.7088917313899235E-11</c:v>
                </c:pt>
                <c:pt idx="10778">
                  <c:v>6.7079415202224949E-11</c:v>
                </c:pt>
                <c:pt idx="10779">
                  <c:v>6.7069915312037475E-11</c:v>
                </c:pt>
                <c:pt idx="10780">
                  <c:v>6.7060417642613108E-11</c:v>
                </c:pt>
                <c:pt idx="10781">
                  <c:v>6.7050922193228712E-11</c:v>
                </c:pt>
                <c:pt idx="10782">
                  <c:v>6.7041428963161278E-11</c:v>
                </c:pt>
                <c:pt idx="10783">
                  <c:v>6.703193795168833E-11</c:v>
                </c:pt>
                <c:pt idx="10784">
                  <c:v>6.7022449158087324E-11</c:v>
                </c:pt>
                <c:pt idx="10785">
                  <c:v>6.7012962581636365E-11</c:v>
                </c:pt>
                <c:pt idx="10786">
                  <c:v>6.7003478221613595E-11</c:v>
                </c:pt>
                <c:pt idx="10787">
                  <c:v>6.6993996077297779E-11</c:v>
                </c:pt>
                <c:pt idx="10788">
                  <c:v>6.69845161479676E-11</c:v>
                </c:pt>
                <c:pt idx="10789">
                  <c:v>6.6975038432902275E-11</c:v>
                </c:pt>
                <c:pt idx="10790">
                  <c:v>6.6965562931381329E-11</c:v>
                </c:pt>
                <c:pt idx="10791">
                  <c:v>6.6956089642684522E-11</c:v>
                </c:pt>
                <c:pt idx="10792">
                  <c:v>6.6946618566091778E-11</c:v>
                </c:pt>
                <c:pt idx="10793">
                  <c:v>6.6937149700883684E-11</c:v>
                </c:pt>
                <c:pt idx="10794">
                  <c:v>6.6927683046340851E-11</c:v>
                </c:pt>
                <c:pt idx="10795">
                  <c:v>6.6918218601744122E-11</c:v>
                </c:pt>
                <c:pt idx="10796">
                  <c:v>6.6908756366374925E-11</c:v>
                </c:pt>
                <c:pt idx="10797">
                  <c:v>6.6899296339514735E-11</c:v>
                </c:pt>
                <c:pt idx="10798">
                  <c:v>6.6889838520445431E-11</c:v>
                </c:pt>
                <c:pt idx="10799">
                  <c:v>6.6880382908449189E-11</c:v>
                </c:pt>
                <c:pt idx="10800">
                  <c:v>6.6870929502808505E-11</c:v>
                </c:pt>
                <c:pt idx="10801">
                  <c:v>6.6861478302806074E-11</c:v>
                </c:pt>
                <c:pt idx="10802">
                  <c:v>6.6852029307725078E-11</c:v>
                </c:pt>
                <c:pt idx="10803">
                  <c:v>6.6842582516848764E-11</c:v>
                </c:pt>
                <c:pt idx="10804">
                  <c:v>6.6833137929460835E-11</c:v>
                </c:pt>
                <c:pt idx="10805">
                  <c:v>6.6823695544845363E-11</c:v>
                </c:pt>
                <c:pt idx="10806">
                  <c:v>6.6814255362286413E-11</c:v>
                </c:pt>
                <c:pt idx="10807">
                  <c:v>6.6804817381068628E-11</c:v>
                </c:pt>
                <c:pt idx="10808">
                  <c:v>6.6795381600476909E-11</c:v>
                </c:pt>
                <c:pt idx="10809">
                  <c:v>6.6785948019796445E-11</c:v>
                </c:pt>
                <c:pt idx="10810">
                  <c:v>6.677651663831246E-11</c:v>
                </c:pt>
                <c:pt idx="10811">
                  <c:v>6.6767087455310955E-11</c:v>
                </c:pt>
                <c:pt idx="10812">
                  <c:v>6.6757660470077841E-11</c:v>
                </c:pt>
                <c:pt idx="10813">
                  <c:v>6.6748235681899441E-11</c:v>
                </c:pt>
                <c:pt idx="10814">
                  <c:v>6.6738813090062417E-11</c:v>
                </c:pt>
                <c:pt idx="10815">
                  <c:v>6.672939269385379E-11</c:v>
                </c:pt>
                <c:pt idx="10816">
                  <c:v>6.6719974492560775E-11</c:v>
                </c:pt>
                <c:pt idx="10817">
                  <c:v>6.6710558485470706E-11</c:v>
                </c:pt>
                <c:pt idx="10818">
                  <c:v>6.6701144671871741E-11</c:v>
                </c:pt>
                <c:pt idx="10819">
                  <c:v>6.6691733051051716E-11</c:v>
                </c:pt>
                <c:pt idx="10820">
                  <c:v>6.6682323622299154E-11</c:v>
                </c:pt>
                <c:pt idx="10821">
                  <c:v>6.667291638490273E-11</c:v>
                </c:pt>
                <c:pt idx="10822">
                  <c:v>6.6663511338151522E-11</c:v>
                </c:pt>
                <c:pt idx="10823">
                  <c:v>6.6654108481334851E-11</c:v>
                </c:pt>
                <c:pt idx="10824">
                  <c:v>6.6644707813742222E-11</c:v>
                </c:pt>
                <c:pt idx="10825">
                  <c:v>6.6635309334663513E-11</c:v>
                </c:pt>
                <c:pt idx="10826">
                  <c:v>6.6625913043389054E-11</c:v>
                </c:pt>
                <c:pt idx="10827">
                  <c:v>6.6616518939209268E-11</c:v>
                </c:pt>
                <c:pt idx="10828">
                  <c:v>6.6607127021414807E-11</c:v>
                </c:pt>
                <c:pt idx="10829">
                  <c:v>6.6597737289296881E-11</c:v>
                </c:pt>
                <c:pt idx="10830">
                  <c:v>6.6588349742146998E-11</c:v>
                </c:pt>
                <c:pt idx="10831">
                  <c:v>6.6578964379256444E-11</c:v>
                </c:pt>
                <c:pt idx="10832">
                  <c:v>6.6569581199917553E-11</c:v>
                </c:pt>
                <c:pt idx="10833">
                  <c:v>6.656020020342235E-11</c:v>
                </c:pt>
                <c:pt idx="10834">
                  <c:v>6.6550821389063465E-11</c:v>
                </c:pt>
                <c:pt idx="10835">
                  <c:v>6.6541444756133737E-11</c:v>
                </c:pt>
                <c:pt idx="10836">
                  <c:v>6.653207030392625E-11</c:v>
                </c:pt>
                <c:pt idx="10837">
                  <c:v>6.65226980317345E-11</c:v>
                </c:pt>
                <c:pt idx="10838">
                  <c:v>6.651332793885214E-11</c:v>
                </c:pt>
                <c:pt idx="10839">
                  <c:v>6.6503960024573288E-11</c:v>
                </c:pt>
                <c:pt idx="10840">
                  <c:v>6.6494594288192152E-11</c:v>
                </c:pt>
                <c:pt idx="10841">
                  <c:v>6.6485230729003251E-11</c:v>
                </c:pt>
                <c:pt idx="10842">
                  <c:v>6.6475869346301748E-11</c:v>
                </c:pt>
                <c:pt idx="10843">
                  <c:v>6.646651013938264E-11</c:v>
                </c:pt>
                <c:pt idx="10844">
                  <c:v>6.6457153107541325E-11</c:v>
                </c:pt>
                <c:pt idx="10845">
                  <c:v>6.6447798250073833E-11</c:v>
                </c:pt>
                <c:pt idx="10846">
                  <c:v>6.6438445566275988E-11</c:v>
                </c:pt>
                <c:pt idx="10847">
                  <c:v>6.6429095055444247E-11</c:v>
                </c:pt>
                <c:pt idx="10848">
                  <c:v>6.6419746716875248E-11</c:v>
                </c:pt>
                <c:pt idx="10849">
                  <c:v>6.64104005498659E-11</c:v>
                </c:pt>
                <c:pt idx="10850">
                  <c:v>6.6401056553713552E-11</c:v>
                </c:pt>
                <c:pt idx="10851">
                  <c:v>6.6391714727715553E-11</c:v>
                </c:pt>
                <c:pt idx="10852">
                  <c:v>6.6382375071169859E-11</c:v>
                </c:pt>
                <c:pt idx="10853">
                  <c:v>6.6373037583374401E-11</c:v>
                </c:pt>
                <c:pt idx="10854">
                  <c:v>6.6363702263627795E-11</c:v>
                </c:pt>
                <c:pt idx="10855">
                  <c:v>6.6354369111228461E-11</c:v>
                </c:pt>
                <c:pt idx="10856">
                  <c:v>6.6345038125475596E-11</c:v>
                </c:pt>
                <c:pt idx="10857">
                  <c:v>6.6335709305668503E-11</c:v>
                </c:pt>
                <c:pt idx="10858">
                  <c:v>6.6326382651106518E-11</c:v>
                </c:pt>
                <c:pt idx="10859">
                  <c:v>6.6317058161089642E-11</c:v>
                </c:pt>
                <c:pt idx="10860">
                  <c:v>6.6307735834917924E-11</c:v>
                </c:pt>
                <c:pt idx="10861">
                  <c:v>6.6298415671891982E-11</c:v>
                </c:pt>
                <c:pt idx="10862">
                  <c:v>6.6289097671312307E-11</c:v>
                </c:pt>
                <c:pt idx="10863">
                  <c:v>6.6279781832479944E-11</c:v>
                </c:pt>
                <c:pt idx="10864">
                  <c:v>6.6270468154696339E-11</c:v>
                </c:pt>
                <c:pt idx="10865">
                  <c:v>6.6261156637262872E-11</c:v>
                </c:pt>
                <c:pt idx="10866">
                  <c:v>6.6251847279481611E-11</c:v>
                </c:pt>
                <c:pt idx="10867">
                  <c:v>6.6242540080654648E-11</c:v>
                </c:pt>
                <c:pt idx="10868">
                  <c:v>6.623323504008441E-11</c:v>
                </c:pt>
                <c:pt idx="10869">
                  <c:v>6.6223932157073572E-11</c:v>
                </c:pt>
                <c:pt idx="10870">
                  <c:v>6.6214631430925286E-11</c:v>
                </c:pt>
                <c:pt idx="10871">
                  <c:v>6.6205332860942884E-11</c:v>
                </c:pt>
                <c:pt idx="10872">
                  <c:v>6.619603644642983E-11</c:v>
                </c:pt>
                <c:pt idx="10873">
                  <c:v>6.6186742186690205E-11</c:v>
                </c:pt>
                <c:pt idx="10874">
                  <c:v>6.6177450081028118E-11</c:v>
                </c:pt>
                <c:pt idx="10875">
                  <c:v>6.616816012874791E-11</c:v>
                </c:pt>
                <c:pt idx="10876">
                  <c:v>6.6158872329154542E-11</c:v>
                </c:pt>
                <c:pt idx="10877">
                  <c:v>6.6149586681552964E-11</c:v>
                </c:pt>
                <c:pt idx="10878">
                  <c:v>6.6140303185248524E-11</c:v>
                </c:pt>
                <c:pt idx="10879">
                  <c:v>6.6131021839546804E-11</c:v>
                </c:pt>
                <c:pt idx="10880">
                  <c:v>6.6121742643753788E-11</c:v>
                </c:pt>
                <c:pt idx="10881">
                  <c:v>6.6112465597175585E-11</c:v>
                </c:pt>
                <c:pt idx="10882">
                  <c:v>6.6103190699118749E-11</c:v>
                </c:pt>
                <c:pt idx="10883">
                  <c:v>6.6093917948890062E-11</c:v>
                </c:pt>
                <c:pt idx="10884">
                  <c:v>6.6084647345796529E-11</c:v>
                </c:pt>
                <c:pt idx="10885">
                  <c:v>6.6075378889145566E-11</c:v>
                </c:pt>
                <c:pt idx="10886">
                  <c:v>6.6066112578244745E-11</c:v>
                </c:pt>
                <c:pt idx="10887">
                  <c:v>6.6056848412401976E-11</c:v>
                </c:pt>
                <c:pt idx="10888">
                  <c:v>6.6047586390925412E-11</c:v>
                </c:pt>
                <c:pt idx="10889">
                  <c:v>6.6038326513123633E-11</c:v>
                </c:pt>
                <c:pt idx="10890">
                  <c:v>6.602906877830544E-11</c:v>
                </c:pt>
                <c:pt idx="10891">
                  <c:v>6.60198131857798E-11</c:v>
                </c:pt>
                <c:pt idx="10892">
                  <c:v>6.6010559734856044E-11</c:v>
                </c:pt>
                <c:pt idx="10893">
                  <c:v>6.6001308424843915E-11</c:v>
                </c:pt>
                <c:pt idx="10894">
                  <c:v>6.5992059255053234E-11</c:v>
                </c:pt>
                <c:pt idx="10895">
                  <c:v>6.5982812224794315E-11</c:v>
                </c:pt>
                <c:pt idx="10896">
                  <c:v>6.5973567333377455E-11</c:v>
                </c:pt>
                <c:pt idx="10897">
                  <c:v>6.5964324580113602E-11</c:v>
                </c:pt>
                <c:pt idx="10898">
                  <c:v>6.5955083964313687E-11</c:v>
                </c:pt>
                <c:pt idx="10899">
                  <c:v>6.5945845485289186E-11</c:v>
                </c:pt>
                <c:pt idx="10900">
                  <c:v>6.5936609142351574E-11</c:v>
                </c:pt>
                <c:pt idx="10901">
                  <c:v>6.5927374934812832E-11</c:v>
                </c:pt>
                <c:pt idx="10902">
                  <c:v>6.5918142861985184E-11</c:v>
                </c:pt>
                <c:pt idx="10903">
                  <c:v>6.5908912923181062E-11</c:v>
                </c:pt>
                <c:pt idx="10904">
                  <c:v>6.589968511771317E-11</c:v>
                </c:pt>
                <c:pt idx="10905">
                  <c:v>6.5890459444894638E-11</c:v>
                </c:pt>
                <c:pt idx="10906">
                  <c:v>6.5881235904038854E-11</c:v>
                </c:pt>
                <c:pt idx="10907">
                  <c:v>6.587201449445918E-11</c:v>
                </c:pt>
                <c:pt idx="10908">
                  <c:v>6.5862795215469793E-11</c:v>
                </c:pt>
                <c:pt idx="10909">
                  <c:v>6.5853578066384664E-11</c:v>
                </c:pt>
                <c:pt idx="10910">
                  <c:v>6.5844363046518422E-11</c:v>
                </c:pt>
                <c:pt idx="10911">
                  <c:v>6.5835150155185656E-11</c:v>
                </c:pt>
                <c:pt idx="10912">
                  <c:v>6.5825939391701539E-11</c:v>
                </c:pt>
                <c:pt idx="10913">
                  <c:v>6.5816730755381191E-11</c:v>
                </c:pt>
                <c:pt idx="10914">
                  <c:v>6.5807524245540353E-11</c:v>
                </c:pt>
                <c:pt idx="10915">
                  <c:v>6.5798319861494844E-11</c:v>
                </c:pt>
                <c:pt idx="10916">
                  <c:v>6.5789117602560842E-11</c:v>
                </c:pt>
                <c:pt idx="10917">
                  <c:v>6.5779917468054762E-11</c:v>
                </c:pt>
                <c:pt idx="10918">
                  <c:v>6.5770719457293338E-11</c:v>
                </c:pt>
                <c:pt idx="10919">
                  <c:v>6.5761523569593514E-11</c:v>
                </c:pt>
                <c:pt idx="10920">
                  <c:v>6.5752329804272607E-11</c:v>
                </c:pt>
                <c:pt idx="10921">
                  <c:v>6.574313816064822E-11</c:v>
                </c:pt>
                <c:pt idx="10922">
                  <c:v>6.5733948638038185E-11</c:v>
                </c:pt>
                <c:pt idx="10923">
                  <c:v>6.5724761235760545E-11</c:v>
                </c:pt>
                <c:pt idx="10924">
                  <c:v>6.5715575953133845E-11</c:v>
                </c:pt>
                <c:pt idx="10925">
                  <c:v>6.5706392789476541E-11</c:v>
                </c:pt>
                <c:pt idx="10926">
                  <c:v>6.5697211744107835E-11</c:v>
                </c:pt>
                <c:pt idx="10927">
                  <c:v>6.5688032816346843E-11</c:v>
                </c:pt>
                <c:pt idx="10928">
                  <c:v>6.5678856005513222E-11</c:v>
                </c:pt>
                <c:pt idx="10929">
                  <c:v>6.5669681310926589E-11</c:v>
                </c:pt>
                <c:pt idx="10930">
                  <c:v>6.566050873190726E-11</c:v>
                </c:pt>
                <c:pt idx="10931">
                  <c:v>6.5651338267775371E-11</c:v>
                </c:pt>
                <c:pt idx="10932">
                  <c:v>6.5642169917851664E-11</c:v>
                </c:pt>
                <c:pt idx="10933">
                  <c:v>6.5633003681457114E-11</c:v>
                </c:pt>
                <c:pt idx="10934">
                  <c:v>6.5623839557912852E-11</c:v>
                </c:pt>
                <c:pt idx="10935">
                  <c:v>6.5614677546540473E-11</c:v>
                </c:pt>
                <c:pt idx="10936">
                  <c:v>6.560551764666165E-11</c:v>
                </c:pt>
                <c:pt idx="10937">
                  <c:v>6.559635985759847E-11</c:v>
                </c:pt>
                <c:pt idx="10938">
                  <c:v>6.5587204178673175E-11</c:v>
                </c:pt>
                <c:pt idx="10939">
                  <c:v>6.5578050609208472E-11</c:v>
                </c:pt>
                <c:pt idx="10940">
                  <c:v>6.5568899148527249E-11</c:v>
                </c:pt>
                <c:pt idx="10941">
                  <c:v>6.5559749795952471E-11</c:v>
                </c:pt>
                <c:pt idx="10942">
                  <c:v>6.5550602550807777E-11</c:v>
                </c:pt>
                <c:pt idx="10943">
                  <c:v>6.554145741241692E-11</c:v>
                </c:pt>
                <c:pt idx="10944">
                  <c:v>6.5532314380103667E-11</c:v>
                </c:pt>
                <c:pt idx="10945">
                  <c:v>6.5523173453192431E-11</c:v>
                </c:pt>
                <c:pt idx="10946">
                  <c:v>6.5514034631007845E-11</c:v>
                </c:pt>
                <c:pt idx="10947">
                  <c:v>6.550489791287453E-11</c:v>
                </c:pt>
                <c:pt idx="10948">
                  <c:v>6.5495763298117751E-11</c:v>
                </c:pt>
                <c:pt idx="10949">
                  <c:v>6.5486630786062878E-11</c:v>
                </c:pt>
                <c:pt idx="10950">
                  <c:v>6.5477500376035564E-11</c:v>
                </c:pt>
                <c:pt idx="10951">
                  <c:v>6.5468372067361645E-11</c:v>
                </c:pt>
                <c:pt idx="10952">
                  <c:v>6.5459245859367409E-11</c:v>
                </c:pt>
                <c:pt idx="10953">
                  <c:v>6.54501217513794E-11</c:v>
                </c:pt>
                <c:pt idx="10954">
                  <c:v>6.5440999742724319E-11</c:v>
                </c:pt>
                <c:pt idx="10955">
                  <c:v>6.5431879832729152E-11</c:v>
                </c:pt>
                <c:pt idx="10956">
                  <c:v>6.5422762020721401E-11</c:v>
                </c:pt>
                <c:pt idx="10957">
                  <c:v>6.5413646306028491E-11</c:v>
                </c:pt>
                <c:pt idx="10958">
                  <c:v>6.5404532687978427E-11</c:v>
                </c:pt>
                <c:pt idx="10959">
                  <c:v>6.5395421165899177E-11</c:v>
                </c:pt>
                <c:pt idx="10960">
                  <c:v>6.5386311739119381E-11</c:v>
                </c:pt>
                <c:pt idx="10961">
                  <c:v>6.5377204406967575E-11</c:v>
                </c:pt>
                <c:pt idx="10962">
                  <c:v>6.5368099168772786E-11</c:v>
                </c:pt>
                <c:pt idx="10963">
                  <c:v>6.5358996023864286E-11</c:v>
                </c:pt>
                <c:pt idx="10964">
                  <c:v>6.5349894971571686E-11</c:v>
                </c:pt>
                <c:pt idx="10965">
                  <c:v>6.5340796011224568E-11</c:v>
                </c:pt>
                <c:pt idx="10966">
                  <c:v>6.5331699142153186E-11</c:v>
                </c:pt>
                <c:pt idx="10967">
                  <c:v>6.532260436368781E-11</c:v>
                </c:pt>
                <c:pt idx="10968">
                  <c:v>6.5313511675159171E-11</c:v>
                </c:pt>
                <c:pt idx="10969">
                  <c:v>6.5304421075898018E-11</c:v>
                </c:pt>
                <c:pt idx="10970">
                  <c:v>6.5295332565235664E-11</c:v>
                </c:pt>
                <c:pt idx="10971">
                  <c:v>6.5286246142503541E-11</c:v>
                </c:pt>
                <c:pt idx="10972">
                  <c:v>6.5277161807033313E-11</c:v>
                </c:pt>
                <c:pt idx="10973">
                  <c:v>6.5268079558156915E-11</c:v>
                </c:pt>
                <c:pt idx="10974">
                  <c:v>6.5258999395206799E-11</c:v>
                </c:pt>
                <c:pt idx="10975">
                  <c:v>6.5249921317515431E-11</c:v>
                </c:pt>
                <c:pt idx="10976">
                  <c:v>6.524084532441556E-11</c:v>
                </c:pt>
                <c:pt idx="10977">
                  <c:v>6.5231771415240453E-11</c:v>
                </c:pt>
                <c:pt idx="10978">
                  <c:v>6.5222699589323286E-11</c:v>
                </c:pt>
                <c:pt idx="10979">
                  <c:v>6.5213629845997726E-11</c:v>
                </c:pt>
                <c:pt idx="10980">
                  <c:v>6.5204562184597879E-11</c:v>
                </c:pt>
                <c:pt idx="10981">
                  <c:v>6.5195496604457699E-11</c:v>
                </c:pt>
                <c:pt idx="10982">
                  <c:v>6.5186433104911769E-11</c:v>
                </c:pt>
                <c:pt idx="10983">
                  <c:v>6.5177371685294803E-11</c:v>
                </c:pt>
                <c:pt idx="10984">
                  <c:v>6.5168312344941826E-11</c:v>
                </c:pt>
                <c:pt idx="10985">
                  <c:v>6.5159255083188094E-11</c:v>
                </c:pt>
                <c:pt idx="10986">
                  <c:v>6.5150199899369099E-11</c:v>
                </c:pt>
                <c:pt idx="10987">
                  <c:v>6.5141146792820664E-11</c:v>
                </c:pt>
                <c:pt idx="10988">
                  <c:v>6.5132095762879094E-11</c:v>
                </c:pt>
                <c:pt idx="10989">
                  <c:v>6.5123046808880525E-11</c:v>
                </c:pt>
                <c:pt idx="10990">
                  <c:v>6.5113999930161636E-11</c:v>
                </c:pt>
                <c:pt idx="10991">
                  <c:v>6.5104955126059324E-11</c:v>
                </c:pt>
                <c:pt idx="10992">
                  <c:v>6.5095912395910929E-11</c:v>
                </c:pt>
                <c:pt idx="10993">
                  <c:v>6.5086871739053735E-11</c:v>
                </c:pt>
                <c:pt idx="10994">
                  <c:v>6.5077833154825547E-11</c:v>
                </c:pt>
                <c:pt idx="10995">
                  <c:v>6.5068796642564334E-11</c:v>
                </c:pt>
                <c:pt idx="10996">
                  <c:v>6.5059762201608315E-11</c:v>
                </c:pt>
                <c:pt idx="10997">
                  <c:v>6.5050729831296106E-11</c:v>
                </c:pt>
                <c:pt idx="10998">
                  <c:v>6.5041699530966428E-11</c:v>
                </c:pt>
                <c:pt idx="10999">
                  <c:v>6.5032671299958494E-11</c:v>
                </c:pt>
                <c:pt idx="11000">
                  <c:v>6.5023645137611579E-11</c:v>
                </c:pt>
                <c:pt idx="11001">
                  <c:v>6.5014621043265309E-11</c:v>
                </c:pt>
                <c:pt idx="11002">
                  <c:v>6.5005599016259427E-11</c:v>
                </c:pt>
                <c:pt idx="11003">
                  <c:v>6.4996579055934345E-11</c:v>
                </c:pt>
                <c:pt idx="11004">
                  <c:v>6.4987561161630311E-11</c:v>
                </c:pt>
                <c:pt idx="11005">
                  <c:v>6.4978545332688047E-11</c:v>
                </c:pt>
                <c:pt idx="11006">
                  <c:v>6.4969531568448653E-11</c:v>
                </c:pt>
                <c:pt idx="11007">
                  <c:v>6.4960519868253229E-11</c:v>
                </c:pt>
                <c:pt idx="11008">
                  <c:v>6.4951510231443324E-11</c:v>
                </c:pt>
                <c:pt idx="11009">
                  <c:v>6.4942502657360673E-11</c:v>
                </c:pt>
                <c:pt idx="11010">
                  <c:v>6.493349714534738E-11</c:v>
                </c:pt>
                <c:pt idx="11011">
                  <c:v>6.4924493694745839E-11</c:v>
                </c:pt>
                <c:pt idx="11012">
                  <c:v>6.4915492304898427E-11</c:v>
                </c:pt>
                <c:pt idx="11013">
                  <c:v>6.4906492975148105E-11</c:v>
                </c:pt>
                <c:pt idx="11014">
                  <c:v>6.4897495704838091E-11</c:v>
                </c:pt>
                <c:pt idx="11015">
                  <c:v>6.4888500493311578E-11</c:v>
                </c:pt>
                <c:pt idx="11016">
                  <c:v>6.4879507339912379E-11</c:v>
                </c:pt>
                <c:pt idx="11017">
                  <c:v>6.4870516243984384E-11</c:v>
                </c:pt>
                <c:pt idx="11018">
                  <c:v>6.4861527204871692E-11</c:v>
                </c:pt>
                <c:pt idx="11019">
                  <c:v>6.4852540221918878E-11</c:v>
                </c:pt>
                <c:pt idx="11020">
                  <c:v>6.4843555294470595E-11</c:v>
                </c:pt>
                <c:pt idx="11021">
                  <c:v>6.4834572421871909E-11</c:v>
                </c:pt>
                <c:pt idx="11022">
                  <c:v>6.4825591603468083E-11</c:v>
                </c:pt>
                <c:pt idx="11023">
                  <c:v>6.4816612838604569E-11</c:v>
                </c:pt>
                <c:pt idx="11024">
                  <c:v>6.4807636126627211E-11</c:v>
                </c:pt>
                <c:pt idx="11025">
                  <c:v>6.4798661466882058E-11</c:v>
                </c:pt>
                <c:pt idx="11026">
                  <c:v>6.4789688858715495E-11</c:v>
                </c:pt>
                <c:pt idx="11027">
                  <c:v>6.4780718301474126E-11</c:v>
                </c:pt>
                <c:pt idx="11028">
                  <c:v>6.4771749794504737E-11</c:v>
                </c:pt>
                <c:pt idx="11029">
                  <c:v>6.4762783337154451E-11</c:v>
                </c:pt>
                <c:pt idx="11030">
                  <c:v>6.4753818928770854E-11</c:v>
                </c:pt>
                <c:pt idx="11031">
                  <c:v>6.4744856568701327E-11</c:v>
                </c:pt>
                <c:pt idx="11032">
                  <c:v>6.4735896256294E-11</c:v>
                </c:pt>
                <c:pt idx="11033">
                  <c:v>6.4726937990897067E-11</c:v>
                </c:pt>
                <c:pt idx="11034">
                  <c:v>6.4717981771858865E-11</c:v>
                </c:pt>
                <c:pt idx="11035">
                  <c:v>6.4709027598528326E-11</c:v>
                </c:pt>
                <c:pt idx="11036">
                  <c:v>6.470007547025416E-11</c:v>
                </c:pt>
                <c:pt idx="11037">
                  <c:v>6.4691125386385972E-11</c:v>
                </c:pt>
                <c:pt idx="11038">
                  <c:v>6.4682177346273003E-11</c:v>
                </c:pt>
                <c:pt idx="11039">
                  <c:v>6.4673231349265167E-11</c:v>
                </c:pt>
                <c:pt idx="11040">
                  <c:v>6.4664287394712454E-11</c:v>
                </c:pt>
                <c:pt idx="11041">
                  <c:v>6.465534548196527E-11</c:v>
                </c:pt>
                <c:pt idx="11042">
                  <c:v>6.4646405610374186E-11</c:v>
                </c:pt>
                <c:pt idx="11043">
                  <c:v>6.4637467779290035E-11</c:v>
                </c:pt>
                <c:pt idx="11044">
                  <c:v>6.4628531988063868E-11</c:v>
                </c:pt>
                <c:pt idx="11045">
                  <c:v>6.4619598236047148E-11</c:v>
                </c:pt>
                <c:pt idx="11046">
                  <c:v>6.461066652259156E-11</c:v>
                </c:pt>
                <c:pt idx="11047">
                  <c:v>6.4601736847048879E-11</c:v>
                </c:pt>
                <c:pt idx="11048">
                  <c:v>6.4592809208771371E-11</c:v>
                </c:pt>
                <c:pt idx="11049">
                  <c:v>6.4583883607111457E-11</c:v>
                </c:pt>
                <c:pt idx="11050">
                  <c:v>6.4574960041421764E-11</c:v>
                </c:pt>
                <c:pt idx="11051">
                  <c:v>6.4566038511055373E-11</c:v>
                </c:pt>
                <c:pt idx="11052">
                  <c:v>6.455711901536548E-11</c:v>
                </c:pt>
                <c:pt idx="11053">
                  <c:v>6.4548201553705411E-11</c:v>
                </c:pt>
                <c:pt idx="11054">
                  <c:v>6.4539286125429189E-11</c:v>
                </c:pt>
                <c:pt idx="11055">
                  <c:v>6.4530372729890696E-11</c:v>
                </c:pt>
                <c:pt idx="11056">
                  <c:v>6.4521461366444253E-11</c:v>
                </c:pt>
                <c:pt idx="11057">
                  <c:v>6.4512552034444245E-11</c:v>
                </c:pt>
                <c:pt idx="11058">
                  <c:v>6.4503644733245705E-11</c:v>
                </c:pt>
                <c:pt idx="11059">
                  <c:v>6.4494739462203611E-11</c:v>
                </c:pt>
                <c:pt idx="11060">
                  <c:v>6.4485836220673152E-11</c:v>
                </c:pt>
                <c:pt idx="11061">
                  <c:v>6.4476935008010082E-11</c:v>
                </c:pt>
                <c:pt idx="11062">
                  <c:v>6.4468035823570326E-11</c:v>
                </c:pt>
                <c:pt idx="11063">
                  <c:v>6.4459138666709806E-11</c:v>
                </c:pt>
                <c:pt idx="11064">
                  <c:v>6.4450243536785041E-11</c:v>
                </c:pt>
                <c:pt idx="11065">
                  <c:v>6.444135043315264E-11</c:v>
                </c:pt>
                <c:pt idx="11066">
                  <c:v>6.4432459355169391E-11</c:v>
                </c:pt>
                <c:pt idx="11067">
                  <c:v>6.4423570302192602E-11</c:v>
                </c:pt>
                <c:pt idx="11068">
                  <c:v>6.4414683273579683E-11</c:v>
                </c:pt>
                <c:pt idx="11069">
                  <c:v>6.440579826868834E-11</c:v>
                </c:pt>
                <c:pt idx="11070">
                  <c:v>6.4396915286876345E-11</c:v>
                </c:pt>
                <c:pt idx="11071">
                  <c:v>6.4388034327502091E-11</c:v>
                </c:pt>
                <c:pt idx="11072">
                  <c:v>6.4379155389924008E-11</c:v>
                </c:pt>
                <c:pt idx="11073">
                  <c:v>6.4370278473500851E-11</c:v>
                </c:pt>
                <c:pt idx="11074">
                  <c:v>6.4361403577591607E-11</c:v>
                </c:pt>
                <c:pt idx="11075">
                  <c:v>6.4352530701555313E-11</c:v>
                </c:pt>
                <c:pt idx="11076">
                  <c:v>6.4343659844751783E-11</c:v>
                </c:pt>
                <c:pt idx="11077">
                  <c:v>6.4334791006540626E-11</c:v>
                </c:pt>
                <c:pt idx="11078">
                  <c:v>6.4325924186281977E-11</c:v>
                </c:pt>
                <c:pt idx="11079">
                  <c:v>6.4317059383336039E-11</c:v>
                </c:pt>
                <c:pt idx="11080">
                  <c:v>6.4308196597063387E-11</c:v>
                </c:pt>
                <c:pt idx="11081">
                  <c:v>6.4299335826824871E-11</c:v>
                </c:pt>
                <c:pt idx="11082">
                  <c:v>6.4290477071981492E-11</c:v>
                </c:pt>
                <c:pt idx="11083">
                  <c:v>6.4281620331894654E-11</c:v>
                </c:pt>
                <c:pt idx="11084">
                  <c:v>6.427276560592593E-11</c:v>
                </c:pt>
                <c:pt idx="11085">
                  <c:v>6.4263912893437033E-11</c:v>
                </c:pt>
                <c:pt idx="11086">
                  <c:v>6.4255062193790387E-11</c:v>
                </c:pt>
                <c:pt idx="11087">
                  <c:v>6.4246213506348094E-11</c:v>
                </c:pt>
                <c:pt idx="11088">
                  <c:v>6.423736683047285E-11</c:v>
                </c:pt>
                <c:pt idx="11089">
                  <c:v>6.4228522165527585E-11</c:v>
                </c:pt>
                <c:pt idx="11090">
                  <c:v>6.4219679510875381E-11</c:v>
                </c:pt>
                <c:pt idx="11091">
                  <c:v>6.421083886587962E-11</c:v>
                </c:pt>
                <c:pt idx="11092">
                  <c:v>6.4202000229904111E-11</c:v>
                </c:pt>
                <c:pt idx="11093">
                  <c:v>6.4193163602312633E-11</c:v>
                </c:pt>
                <c:pt idx="11094">
                  <c:v>6.4184328982469396E-11</c:v>
                </c:pt>
                <c:pt idx="11095">
                  <c:v>6.4175496369738867E-11</c:v>
                </c:pt>
                <c:pt idx="11096">
                  <c:v>6.4166665763485706E-11</c:v>
                </c:pt>
                <c:pt idx="11097">
                  <c:v>6.4157837163074922E-11</c:v>
                </c:pt>
                <c:pt idx="11098">
                  <c:v>6.414901056787163E-11</c:v>
                </c:pt>
                <c:pt idx="11099">
                  <c:v>6.4140185977241381E-11</c:v>
                </c:pt>
                <c:pt idx="11100">
                  <c:v>6.4131363390549844E-11</c:v>
                </c:pt>
                <c:pt idx="11101">
                  <c:v>6.4122542807162998E-11</c:v>
                </c:pt>
                <c:pt idx="11102">
                  <c:v>6.4113724226447132E-11</c:v>
                </c:pt>
                <c:pt idx="11103">
                  <c:v>6.410490764776873E-11</c:v>
                </c:pt>
                <c:pt idx="11104">
                  <c:v>6.409609307049452E-11</c:v>
                </c:pt>
                <c:pt idx="11105">
                  <c:v>6.4087280493991462E-11</c:v>
                </c:pt>
                <c:pt idx="11106">
                  <c:v>6.4078469917626907E-11</c:v>
                </c:pt>
                <c:pt idx="11107">
                  <c:v>6.4069661340768372E-11</c:v>
                </c:pt>
                <c:pt idx="11108">
                  <c:v>6.4060854762783618E-11</c:v>
                </c:pt>
                <c:pt idx="11109">
                  <c:v>6.4052050183040628E-11</c:v>
                </c:pt>
                <c:pt idx="11110">
                  <c:v>6.4043247600907824E-11</c:v>
                </c:pt>
                <c:pt idx="11111">
                  <c:v>6.403444701575355E-11</c:v>
                </c:pt>
                <c:pt idx="11112">
                  <c:v>6.4025648426946746E-11</c:v>
                </c:pt>
                <c:pt idx="11113">
                  <c:v>6.4016851833856465E-11</c:v>
                </c:pt>
                <c:pt idx="11114">
                  <c:v>6.4008057235852021E-11</c:v>
                </c:pt>
                <c:pt idx="11115">
                  <c:v>6.3999264632302922E-11</c:v>
                </c:pt>
                <c:pt idx="11116">
                  <c:v>6.3990474022579051E-11</c:v>
                </c:pt>
                <c:pt idx="11117">
                  <c:v>6.3981685406050444E-11</c:v>
                </c:pt>
                <c:pt idx="11118">
                  <c:v>6.39728987820875E-11</c:v>
                </c:pt>
                <c:pt idx="11119">
                  <c:v>6.3964114150060736E-11</c:v>
                </c:pt>
                <c:pt idx="11120">
                  <c:v>6.3955331509341016E-11</c:v>
                </c:pt>
                <c:pt idx="11121">
                  <c:v>6.3946550859299423E-11</c:v>
                </c:pt>
                <c:pt idx="11122">
                  <c:v>6.3937772199307392E-11</c:v>
                </c:pt>
                <c:pt idx="11123">
                  <c:v>6.3928995528736433E-11</c:v>
                </c:pt>
                <c:pt idx="11124">
                  <c:v>6.3920220846958496E-11</c:v>
                </c:pt>
                <c:pt idx="11125">
                  <c:v>6.3911448153345557E-11</c:v>
                </c:pt>
                <c:pt idx="11126">
                  <c:v>6.3902677447270162E-11</c:v>
                </c:pt>
                <c:pt idx="11127">
                  <c:v>6.3893908728104815E-11</c:v>
                </c:pt>
                <c:pt idx="11128">
                  <c:v>6.3885141995222488E-11</c:v>
                </c:pt>
                <c:pt idx="11129">
                  <c:v>6.3876377247996191E-11</c:v>
                </c:pt>
                <c:pt idx="11130">
                  <c:v>6.3867614485799375E-11</c:v>
                </c:pt>
                <c:pt idx="11131">
                  <c:v>6.3858853708005629E-11</c:v>
                </c:pt>
                <c:pt idx="11132">
                  <c:v>6.3850094913988986E-11</c:v>
                </c:pt>
                <c:pt idx="11133">
                  <c:v>6.3841338103123489E-11</c:v>
                </c:pt>
                <c:pt idx="11134">
                  <c:v>6.3832583274783544E-11</c:v>
                </c:pt>
                <c:pt idx="11135">
                  <c:v>6.3823830428343686E-11</c:v>
                </c:pt>
                <c:pt idx="11136">
                  <c:v>6.381507956317902E-11</c:v>
                </c:pt>
                <c:pt idx="11137">
                  <c:v>6.3806330678664623E-11</c:v>
                </c:pt>
                <c:pt idx="11138">
                  <c:v>6.3797583774175831E-11</c:v>
                </c:pt>
                <c:pt idx="11139">
                  <c:v>6.3788838849088447E-11</c:v>
                </c:pt>
                <c:pt idx="11140">
                  <c:v>6.3780095902778195E-11</c:v>
                </c:pt>
                <c:pt idx="11141">
                  <c:v>6.3771354934621457E-11</c:v>
                </c:pt>
                <c:pt idx="11142">
                  <c:v>6.3762615943994515E-11</c:v>
                </c:pt>
                <c:pt idx="11143">
                  <c:v>6.3753878930274138E-11</c:v>
                </c:pt>
                <c:pt idx="11144">
                  <c:v>6.3745143892837047E-11</c:v>
                </c:pt>
                <c:pt idx="11145">
                  <c:v>6.3736410831060542E-11</c:v>
                </c:pt>
                <c:pt idx="11146">
                  <c:v>6.3727679744322157E-11</c:v>
                </c:pt>
                <c:pt idx="11147">
                  <c:v>6.3718950631999387E-11</c:v>
                </c:pt>
                <c:pt idx="11148">
                  <c:v>6.371022349347027E-11</c:v>
                </c:pt>
                <c:pt idx="11149">
                  <c:v>6.3701498328113038E-11</c:v>
                </c:pt>
                <c:pt idx="11150">
                  <c:v>6.3692775135305857E-11</c:v>
                </c:pt>
                <c:pt idx="11151">
                  <c:v>6.3684053914427656E-11</c:v>
                </c:pt>
                <c:pt idx="11152">
                  <c:v>6.367533466485734E-11</c:v>
                </c:pt>
                <c:pt idx="11153">
                  <c:v>6.3666617385974058E-11</c:v>
                </c:pt>
                <c:pt idx="11154">
                  <c:v>6.3657902077157114E-11</c:v>
                </c:pt>
                <c:pt idx="11155">
                  <c:v>6.364918873778642E-11</c:v>
                </c:pt>
                <c:pt idx="11156">
                  <c:v>6.3640477367241706E-11</c:v>
                </c:pt>
                <c:pt idx="11157">
                  <c:v>6.3631767964903299E-11</c:v>
                </c:pt>
                <c:pt idx="11158">
                  <c:v>6.3623060530151549E-11</c:v>
                </c:pt>
                <c:pt idx="11159">
                  <c:v>6.3614355062367157E-11</c:v>
                </c:pt>
                <c:pt idx="11160">
                  <c:v>6.3605651560931146E-11</c:v>
                </c:pt>
                <c:pt idx="11161">
                  <c:v>6.3596950025224539E-11</c:v>
                </c:pt>
                <c:pt idx="11162">
                  <c:v>6.3588250454628916E-11</c:v>
                </c:pt>
                <c:pt idx="11163">
                  <c:v>6.3579552848525868E-11</c:v>
                </c:pt>
                <c:pt idx="11164">
                  <c:v>6.3570857206297259E-11</c:v>
                </c:pt>
                <c:pt idx="11165">
                  <c:v>6.3562163527325495E-11</c:v>
                </c:pt>
                <c:pt idx="11166">
                  <c:v>6.3553471810992814E-11</c:v>
                </c:pt>
                <c:pt idx="11167">
                  <c:v>6.3544782056681946E-11</c:v>
                </c:pt>
                <c:pt idx="11168">
                  <c:v>6.3536094263775853E-11</c:v>
                </c:pt>
                <c:pt idx="11169">
                  <c:v>6.3527408431657704E-11</c:v>
                </c:pt>
                <c:pt idx="11170">
                  <c:v>6.3518724559710822E-11</c:v>
                </c:pt>
                <c:pt idx="11171">
                  <c:v>6.3510042647319088E-11</c:v>
                </c:pt>
                <c:pt idx="11172">
                  <c:v>6.350136269386629E-11</c:v>
                </c:pt>
                <c:pt idx="11173">
                  <c:v>6.3492684698736502E-11</c:v>
                </c:pt>
                <c:pt idx="11174">
                  <c:v>6.3484008661314301E-11</c:v>
                </c:pt>
                <c:pt idx="11175">
                  <c:v>6.3475334580984228E-11</c:v>
                </c:pt>
                <c:pt idx="11176">
                  <c:v>6.3466662457131388E-11</c:v>
                </c:pt>
                <c:pt idx="11177">
                  <c:v>6.3457992289140761E-11</c:v>
                </c:pt>
                <c:pt idx="11178">
                  <c:v>6.3449324076397751E-11</c:v>
                </c:pt>
                <c:pt idx="11179">
                  <c:v>6.3440657818288215E-11</c:v>
                </c:pt>
                <c:pt idx="11180">
                  <c:v>6.3431993514197855E-11</c:v>
                </c:pt>
                <c:pt idx="11181">
                  <c:v>6.3423331163512917E-11</c:v>
                </c:pt>
                <c:pt idx="11182">
                  <c:v>6.3414670765619723E-11</c:v>
                </c:pt>
                <c:pt idx="11183">
                  <c:v>6.3406012319905009E-11</c:v>
                </c:pt>
                <c:pt idx="11184">
                  <c:v>6.33973558257556E-11</c:v>
                </c:pt>
                <c:pt idx="11185">
                  <c:v>6.3388701282558739E-11</c:v>
                </c:pt>
                <c:pt idx="11186">
                  <c:v>6.3380048689701664E-11</c:v>
                </c:pt>
                <c:pt idx="11187">
                  <c:v>6.3371398046572093E-11</c:v>
                </c:pt>
                <c:pt idx="11188">
                  <c:v>6.3362749352557901E-11</c:v>
                </c:pt>
                <c:pt idx="11189">
                  <c:v>6.3354102607047194E-11</c:v>
                </c:pt>
                <c:pt idx="11190">
                  <c:v>6.3345457809428296E-11</c:v>
                </c:pt>
                <c:pt idx="11191">
                  <c:v>6.3336814959090039E-11</c:v>
                </c:pt>
                <c:pt idx="11192">
                  <c:v>6.332817405542098E-11</c:v>
                </c:pt>
                <c:pt idx="11193">
                  <c:v>6.3319535097810479E-11</c:v>
                </c:pt>
                <c:pt idx="11194">
                  <c:v>6.3310898085647754E-11</c:v>
                </c:pt>
                <c:pt idx="11195">
                  <c:v>6.3302263018322346E-11</c:v>
                </c:pt>
                <c:pt idx="11196">
                  <c:v>6.3293629895224338E-11</c:v>
                </c:pt>
                <c:pt idx="11197">
                  <c:v>6.3284998715743541E-11</c:v>
                </c:pt>
                <c:pt idx="11198">
                  <c:v>6.327636947927048E-11</c:v>
                </c:pt>
                <c:pt idx="11199">
                  <c:v>6.3267742185195742E-11</c:v>
                </c:pt>
                <c:pt idx="11200">
                  <c:v>6.3259116832910018E-11</c:v>
                </c:pt>
                <c:pt idx="11201">
                  <c:v>6.3250493421804489E-11</c:v>
                </c:pt>
                <c:pt idx="11202">
                  <c:v>6.3241871951270507E-11</c:v>
                </c:pt>
                <c:pt idx="11203">
                  <c:v>6.3233252420699472E-11</c:v>
                </c:pt>
                <c:pt idx="11204">
                  <c:v>6.3224634829483317E-11</c:v>
                </c:pt>
                <c:pt idx="11205">
                  <c:v>6.3216019177014065E-11</c:v>
                </c:pt>
                <c:pt idx="11206">
                  <c:v>6.3207405462683995E-11</c:v>
                </c:pt>
                <c:pt idx="11207">
                  <c:v>6.3198793685885634E-11</c:v>
                </c:pt>
                <c:pt idx="11208">
                  <c:v>6.3190183846011779E-11</c:v>
                </c:pt>
                <c:pt idx="11209">
                  <c:v>6.3181575942455449E-11</c:v>
                </c:pt>
                <c:pt idx="11210">
                  <c:v>6.3172969974609958E-11</c:v>
                </c:pt>
                <c:pt idx="11211">
                  <c:v>6.316436594186875E-11</c:v>
                </c:pt>
                <c:pt idx="11212">
                  <c:v>6.3155763843625656E-11</c:v>
                </c:pt>
                <c:pt idx="11213">
                  <c:v>6.3147163679274612E-11</c:v>
                </c:pt>
                <c:pt idx="11214">
                  <c:v>6.3138565448209851E-11</c:v>
                </c:pt>
                <c:pt idx="11215">
                  <c:v>6.3129969149825926E-11</c:v>
                </c:pt>
                <c:pt idx="11216">
                  <c:v>6.3121374783517511E-11</c:v>
                </c:pt>
                <c:pt idx="11217">
                  <c:v>6.3112782348679588E-11</c:v>
                </c:pt>
                <c:pt idx="11218">
                  <c:v>6.3104191844707448E-11</c:v>
                </c:pt>
                <c:pt idx="11219">
                  <c:v>6.3095603270996423E-11</c:v>
                </c:pt>
                <c:pt idx="11220">
                  <c:v>6.3087016626942296E-11</c:v>
                </c:pt>
                <c:pt idx="11221">
                  <c:v>6.3078431911940979E-11</c:v>
                </c:pt>
                <c:pt idx="11222">
                  <c:v>6.3069849125388695E-11</c:v>
                </c:pt>
                <c:pt idx="11223">
                  <c:v>6.306126826668181E-11</c:v>
                </c:pt>
                <c:pt idx="11224">
                  <c:v>6.3052689335217049E-11</c:v>
                </c:pt>
                <c:pt idx="11225">
                  <c:v>6.3044112330391296E-11</c:v>
                </c:pt>
                <c:pt idx="11226">
                  <c:v>6.3035537251601716E-11</c:v>
                </c:pt>
                <c:pt idx="11227">
                  <c:v>6.3026964098245708E-11</c:v>
                </c:pt>
                <c:pt idx="11228">
                  <c:v>6.3018392869720839E-11</c:v>
                </c:pt>
                <c:pt idx="11229">
                  <c:v>6.3009823565425129E-11</c:v>
                </c:pt>
                <c:pt idx="11230">
                  <c:v>6.3001256184756545E-11</c:v>
                </c:pt>
                <c:pt idx="11231">
                  <c:v>6.299269072711361E-11</c:v>
                </c:pt>
                <c:pt idx="11232">
                  <c:v>6.2984127191894757E-11</c:v>
                </c:pt>
                <c:pt idx="11233">
                  <c:v>6.2975565578498963E-11</c:v>
                </c:pt>
                <c:pt idx="11234">
                  <c:v>6.2967005886325241E-11</c:v>
                </c:pt>
                <c:pt idx="11235">
                  <c:v>6.2958448114772968E-11</c:v>
                </c:pt>
                <c:pt idx="11236">
                  <c:v>6.2949892263241585E-11</c:v>
                </c:pt>
                <c:pt idx="11237">
                  <c:v>6.2941338331131089E-11</c:v>
                </c:pt>
                <c:pt idx="11238">
                  <c:v>6.293278631784136E-11</c:v>
                </c:pt>
                <c:pt idx="11239">
                  <c:v>6.2924236222772745E-11</c:v>
                </c:pt>
                <c:pt idx="11240">
                  <c:v>6.2915688045325872E-11</c:v>
                </c:pt>
                <c:pt idx="11241">
                  <c:v>6.2907141784901269E-11</c:v>
                </c:pt>
                <c:pt idx="11242">
                  <c:v>6.2898597440900238E-11</c:v>
                </c:pt>
                <c:pt idx="11243">
                  <c:v>6.2890055012723797E-11</c:v>
                </c:pt>
                <c:pt idx="11244">
                  <c:v>6.2881514499773494E-11</c:v>
                </c:pt>
                <c:pt idx="11245">
                  <c:v>6.2872975901451095E-11</c:v>
                </c:pt>
                <c:pt idx="11246">
                  <c:v>6.2864439217158563E-11</c:v>
                </c:pt>
                <c:pt idx="11247">
                  <c:v>6.285590444629813E-11</c:v>
                </c:pt>
                <c:pt idx="11248">
                  <c:v>6.2847371588272094E-11</c:v>
                </c:pt>
                <c:pt idx="11249">
                  <c:v>6.2838840642483268E-11</c:v>
                </c:pt>
                <c:pt idx="11250">
                  <c:v>6.2830311608334598E-11</c:v>
                </c:pt>
                <c:pt idx="11251">
                  <c:v>6.2821784485229141E-11</c:v>
                </c:pt>
                <c:pt idx="11252">
                  <c:v>6.2813259272570373E-11</c:v>
                </c:pt>
                <c:pt idx="11253">
                  <c:v>6.280473596976196E-11</c:v>
                </c:pt>
                <c:pt idx="11254">
                  <c:v>6.2796214576207699E-11</c:v>
                </c:pt>
                <c:pt idx="11255">
                  <c:v>6.2787695091311787E-11</c:v>
                </c:pt>
                <c:pt idx="11256">
                  <c:v>6.2779177514478474E-11</c:v>
                </c:pt>
                <c:pt idx="11257">
                  <c:v>6.2770661845112435E-11</c:v>
                </c:pt>
                <c:pt idx="11258">
                  <c:v>6.2762148082618435E-11</c:v>
                </c:pt>
                <c:pt idx="11259">
                  <c:v>6.2753636226401578E-11</c:v>
                </c:pt>
                <c:pt idx="11260">
                  <c:v>6.27451262758673E-11</c:v>
                </c:pt>
                <c:pt idx="11261">
                  <c:v>6.2736618230420938E-11</c:v>
                </c:pt>
                <c:pt idx="11262">
                  <c:v>6.2728112089468354E-11</c:v>
                </c:pt>
                <c:pt idx="11263">
                  <c:v>6.2719607852415557E-11</c:v>
                </c:pt>
                <c:pt idx="11264">
                  <c:v>6.2711105518668863E-11</c:v>
                </c:pt>
                <c:pt idx="11265">
                  <c:v>6.2702605087634718E-11</c:v>
                </c:pt>
                <c:pt idx="11266">
                  <c:v>6.2694106558719905E-11</c:v>
                </c:pt>
                <c:pt idx="11267">
                  <c:v>6.268560993133136E-11</c:v>
                </c:pt>
                <c:pt idx="11268">
                  <c:v>6.2677115204876229E-11</c:v>
                </c:pt>
                <c:pt idx="11269">
                  <c:v>6.2668622378761978E-11</c:v>
                </c:pt>
                <c:pt idx="11270">
                  <c:v>6.2660131452396358E-11</c:v>
                </c:pt>
                <c:pt idx="11271">
                  <c:v>6.2651642425187252E-11</c:v>
                </c:pt>
                <c:pt idx="11272">
                  <c:v>6.2643155296542759E-11</c:v>
                </c:pt>
                <c:pt idx="11273">
                  <c:v>6.2634670065871354E-11</c:v>
                </c:pt>
                <c:pt idx="11274">
                  <c:v>6.2626186732581604E-11</c:v>
                </c:pt>
                <c:pt idx="11275">
                  <c:v>6.2617705296082398E-11</c:v>
                </c:pt>
                <c:pt idx="11276">
                  <c:v>6.2609225755782805E-11</c:v>
                </c:pt>
                <c:pt idx="11277">
                  <c:v>6.2600748111092154E-11</c:v>
                </c:pt>
                <c:pt idx="11278">
                  <c:v>6.2592272361420083E-11</c:v>
                </c:pt>
                <c:pt idx="11279">
                  <c:v>6.2583798506176348E-11</c:v>
                </c:pt>
                <c:pt idx="11280">
                  <c:v>6.2575326544770949E-11</c:v>
                </c:pt>
                <c:pt idx="11281">
                  <c:v>6.2566856476614287E-11</c:v>
                </c:pt>
                <c:pt idx="11282">
                  <c:v>6.255838830111666E-11</c:v>
                </c:pt>
                <c:pt idx="11283">
                  <c:v>6.2549922017689077E-11</c:v>
                </c:pt>
                <c:pt idx="11284">
                  <c:v>6.2541457625742351E-11</c:v>
                </c:pt>
                <c:pt idx="11285">
                  <c:v>6.2532995124687674E-11</c:v>
                </c:pt>
                <c:pt idx="11286">
                  <c:v>6.2524534513936608E-11</c:v>
                </c:pt>
                <c:pt idx="11287">
                  <c:v>6.2516075792900785E-11</c:v>
                </c:pt>
                <c:pt idx="11288">
                  <c:v>6.2507618960992167E-11</c:v>
                </c:pt>
                <c:pt idx="11289">
                  <c:v>6.2499164017622837E-11</c:v>
                </c:pt>
                <c:pt idx="11290">
                  <c:v>6.2490710962205173E-11</c:v>
                </c:pt>
                <c:pt idx="11291">
                  <c:v>6.2482259794151878E-11</c:v>
                </c:pt>
                <c:pt idx="11292">
                  <c:v>6.247381051287582E-11</c:v>
                </c:pt>
                <c:pt idx="11293">
                  <c:v>6.2465363117790012E-11</c:v>
                </c:pt>
                <c:pt idx="11294">
                  <c:v>6.2456917608307777E-11</c:v>
                </c:pt>
                <c:pt idx="11295">
                  <c:v>6.2448473983842849E-11</c:v>
                </c:pt>
                <c:pt idx="11296">
                  <c:v>6.2440032243808835E-11</c:v>
                </c:pt>
                <c:pt idx="11297">
                  <c:v>6.2431592387619846E-11</c:v>
                </c:pt>
                <c:pt idx="11298">
                  <c:v>6.2423154414689966E-11</c:v>
                </c:pt>
                <c:pt idx="11299">
                  <c:v>6.2414718324434031E-11</c:v>
                </c:pt>
                <c:pt idx="11300">
                  <c:v>6.2406284116266498E-11</c:v>
                </c:pt>
                <c:pt idx="11301">
                  <c:v>6.2397851789602359E-11</c:v>
                </c:pt>
                <c:pt idx="11302">
                  <c:v>6.2389421343856963E-11</c:v>
                </c:pt>
                <c:pt idx="11303">
                  <c:v>6.2380992778445547E-11</c:v>
                </c:pt>
                <c:pt idx="11304">
                  <c:v>6.2372566092783862E-11</c:v>
                </c:pt>
                <c:pt idx="11305">
                  <c:v>6.2364141286287854E-11</c:v>
                </c:pt>
                <c:pt idx="11306">
                  <c:v>6.2355718358373585E-11</c:v>
                </c:pt>
                <c:pt idx="11307">
                  <c:v>6.2347297308457389E-11</c:v>
                </c:pt>
                <c:pt idx="11308">
                  <c:v>6.2338878135955922E-11</c:v>
                </c:pt>
                <c:pt idx="11309">
                  <c:v>6.2330460840285894E-11</c:v>
                </c:pt>
                <c:pt idx="11310">
                  <c:v>6.2322045420864464E-11</c:v>
                </c:pt>
                <c:pt idx="11311">
                  <c:v>6.2313631877108935E-11</c:v>
                </c:pt>
                <c:pt idx="11312">
                  <c:v>6.2305220208436818E-11</c:v>
                </c:pt>
                <c:pt idx="11313">
                  <c:v>6.2296810414265726E-11</c:v>
                </c:pt>
                <c:pt idx="11314">
                  <c:v>6.228840249401375E-11</c:v>
                </c:pt>
                <c:pt idx="11315">
                  <c:v>6.2279996447099123E-11</c:v>
                </c:pt>
                <c:pt idx="11316">
                  <c:v>6.2271592272940312E-11</c:v>
                </c:pt>
                <c:pt idx="11317">
                  <c:v>6.2263189970955911E-11</c:v>
                </c:pt>
                <c:pt idx="11318">
                  <c:v>6.2254789540564841E-11</c:v>
                </c:pt>
                <c:pt idx="11319">
                  <c:v>6.2246390981186212E-11</c:v>
                </c:pt>
                <c:pt idx="11320">
                  <c:v>6.2237994292239565E-11</c:v>
                </c:pt>
                <c:pt idx="11321">
                  <c:v>6.2229599473144282E-11</c:v>
                </c:pt>
                <c:pt idx="11322">
                  <c:v>6.2221206523320342E-11</c:v>
                </c:pt>
                <c:pt idx="11323">
                  <c:v>6.2212815442187776E-11</c:v>
                </c:pt>
                <c:pt idx="11324">
                  <c:v>6.220442622916682E-11</c:v>
                </c:pt>
                <c:pt idx="11325">
                  <c:v>6.2196038883678008E-11</c:v>
                </c:pt>
                <c:pt idx="11326">
                  <c:v>6.2187653405142262E-11</c:v>
                </c:pt>
                <c:pt idx="11327">
                  <c:v>6.2179269792980336E-11</c:v>
                </c:pt>
                <c:pt idx="11328">
                  <c:v>6.2170888046613591E-11</c:v>
                </c:pt>
                <c:pt idx="11329">
                  <c:v>6.2162508165463337E-11</c:v>
                </c:pt>
                <c:pt idx="11330">
                  <c:v>6.2154130148951349E-11</c:v>
                </c:pt>
                <c:pt idx="11331">
                  <c:v>6.2145753996499544E-11</c:v>
                </c:pt>
                <c:pt idx="11332">
                  <c:v>6.2137379707530033E-11</c:v>
                </c:pt>
                <c:pt idx="11333">
                  <c:v>6.2129007281465107E-11</c:v>
                </c:pt>
                <c:pt idx="11334">
                  <c:v>6.2120636717727563E-11</c:v>
                </c:pt>
                <c:pt idx="11335">
                  <c:v>6.2112268015739912E-11</c:v>
                </c:pt>
                <c:pt idx="11336">
                  <c:v>6.2103901174925403E-11</c:v>
                </c:pt>
                <c:pt idx="11337">
                  <c:v>6.2095536194707375E-11</c:v>
                </c:pt>
                <c:pt idx="11338">
                  <c:v>6.2087173074509242E-11</c:v>
                </c:pt>
                <c:pt idx="11339">
                  <c:v>6.2078811813754759E-11</c:v>
                </c:pt>
                <c:pt idx="11340">
                  <c:v>6.2070452411867859E-11</c:v>
                </c:pt>
                <c:pt idx="11341">
                  <c:v>6.2062094868272758E-11</c:v>
                </c:pt>
                <c:pt idx="11342">
                  <c:v>6.205373918239396E-11</c:v>
                </c:pt>
                <c:pt idx="11343">
                  <c:v>6.2045385353655991E-11</c:v>
                </c:pt>
                <c:pt idx="11344">
                  <c:v>6.2037033381483756E-11</c:v>
                </c:pt>
                <c:pt idx="11345">
                  <c:v>6.2028683265302465E-11</c:v>
                </c:pt>
                <c:pt idx="11346">
                  <c:v>6.2020335004537385E-11</c:v>
                </c:pt>
                <c:pt idx="11347">
                  <c:v>6.2011988598614116E-11</c:v>
                </c:pt>
                <c:pt idx="11348">
                  <c:v>6.2003644046958387E-11</c:v>
                </c:pt>
                <c:pt idx="11349">
                  <c:v>6.199530134899629E-11</c:v>
                </c:pt>
                <c:pt idx="11350">
                  <c:v>6.1986960504154008E-11</c:v>
                </c:pt>
                <c:pt idx="11351">
                  <c:v>6.1978621511858046E-11</c:v>
                </c:pt>
                <c:pt idx="11352">
                  <c:v>6.1970284371535154E-11</c:v>
                </c:pt>
                <c:pt idx="11353">
                  <c:v>6.1961949082612188E-11</c:v>
                </c:pt>
                <c:pt idx="11354">
                  <c:v>6.1953615644516389E-11</c:v>
                </c:pt>
                <c:pt idx="11355">
                  <c:v>6.1945284056675102E-11</c:v>
                </c:pt>
                <c:pt idx="11356">
                  <c:v>6.1936954318515958E-11</c:v>
                </c:pt>
                <c:pt idx="11357">
                  <c:v>6.1928626429466689E-11</c:v>
                </c:pt>
                <c:pt idx="11358">
                  <c:v>6.1920300388955533E-11</c:v>
                </c:pt>
                <c:pt idx="11359">
                  <c:v>6.1911976196410675E-11</c:v>
                </c:pt>
                <c:pt idx="11360">
                  <c:v>6.1903653851260664E-11</c:v>
                </c:pt>
                <c:pt idx="11361">
                  <c:v>6.1895333352934252E-11</c:v>
                </c:pt>
                <c:pt idx="11362">
                  <c:v>6.1887014700860427E-11</c:v>
                </c:pt>
                <c:pt idx="11363">
                  <c:v>6.1878697894468332E-11</c:v>
                </c:pt>
                <c:pt idx="11364">
                  <c:v>6.1870382933187443E-11</c:v>
                </c:pt>
                <c:pt idx="11365">
                  <c:v>6.1862069816447445E-11</c:v>
                </c:pt>
                <c:pt idx="11366">
                  <c:v>6.185375854367818E-11</c:v>
                </c:pt>
                <c:pt idx="11367">
                  <c:v>6.184544911430968E-11</c:v>
                </c:pt>
                <c:pt idx="11368">
                  <c:v>6.1837141527772341E-11</c:v>
                </c:pt>
                <c:pt idx="11369">
                  <c:v>6.1828835783496727E-11</c:v>
                </c:pt>
                <c:pt idx="11370">
                  <c:v>6.1820531880913634E-11</c:v>
                </c:pt>
                <c:pt idx="11371">
                  <c:v>6.1812229819454027E-11</c:v>
                </c:pt>
                <c:pt idx="11372">
                  <c:v>6.1803929598549192E-11</c:v>
                </c:pt>
                <c:pt idx="11373">
                  <c:v>6.1795631217630419E-11</c:v>
                </c:pt>
                <c:pt idx="11374">
                  <c:v>6.1787334676129678E-11</c:v>
                </c:pt>
                <c:pt idx="11375">
                  <c:v>6.1779039973478671E-11</c:v>
                </c:pt>
                <c:pt idx="11376">
                  <c:v>6.1770747109109577E-11</c:v>
                </c:pt>
                <c:pt idx="11377">
                  <c:v>6.1762456082454693E-11</c:v>
                </c:pt>
                <c:pt idx="11378">
                  <c:v>6.1754166892946661E-11</c:v>
                </c:pt>
                <c:pt idx="11379">
                  <c:v>6.1745879540018309E-11</c:v>
                </c:pt>
                <c:pt idx="11380">
                  <c:v>6.1737594023102643E-11</c:v>
                </c:pt>
                <c:pt idx="11381">
                  <c:v>6.1729310341632901E-11</c:v>
                </c:pt>
                <c:pt idx="11382">
                  <c:v>6.1721028495042542E-11</c:v>
                </c:pt>
                <c:pt idx="11383">
                  <c:v>6.1712748482765375E-11</c:v>
                </c:pt>
                <c:pt idx="11384">
                  <c:v>6.1704470304235232E-11</c:v>
                </c:pt>
                <c:pt idx="11385">
                  <c:v>6.1696193958886233E-11</c:v>
                </c:pt>
                <c:pt idx="11386">
                  <c:v>6.1687919446152882E-11</c:v>
                </c:pt>
                <c:pt idx="11387">
                  <c:v>6.1679646765469594E-11</c:v>
                </c:pt>
                <c:pt idx="11388">
                  <c:v>6.1671375916271394E-11</c:v>
                </c:pt>
                <c:pt idx="11389">
                  <c:v>6.1663106897993212E-11</c:v>
                </c:pt>
                <c:pt idx="11390">
                  <c:v>6.1654839710070252E-11</c:v>
                </c:pt>
                <c:pt idx="11391">
                  <c:v>6.1646574351938223E-11</c:v>
                </c:pt>
                <c:pt idx="11392">
                  <c:v>6.1638310823032625E-11</c:v>
                </c:pt>
                <c:pt idx="11393">
                  <c:v>6.1630049122789515E-11</c:v>
                </c:pt>
                <c:pt idx="11394">
                  <c:v>6.1621789250644923E-11</c:v>
                </c:pt>
                <c:pt idx="11395">
                  <c:v>6.1613531206035398E-11</c:v>
                </c:pt>
                <c:pt idx="11396">
                  <c:v>6.1605274988397422E-11</c:v>
                </c:pt>
                <c:pt idx="11397">
                  <c:v>6.1597020597167868E-11</c:v>
                </c:pt>
                <c:pt idx="11398">
                  <c:v>6.1588768031783902E-11</c:v>
                </c:pt>
                <c:pt idx="11399">
                  <c:v>6.1580517291682602E-11</c:v>
                </c:pt>
                <c:pt idx="11400">
                  <c:v>6.1572268376301577E-11</c:v>
                </c:pt>
                <c:pt idx="11401">
                  <c:v>6.1564021285078447E-11</c:v>
                </c:pt>
                <c:pt idx="11402">
                  <c:v>6.155577601745131E-11</c:v>
                </c:pt>
                <c:pt idx="11403">
                  <c:v>6.1547532572858214E-11</c:v>
                </c:pt>
                <c:pt idx="11404">
                  <c:v>6.1539290950737529E-11</c:v>
                </c:pt>
                <c:pt idx="11405">
                  <c:v>6.1531051150528026E-11</c:v>
                </c:pt>
                <c:pt idx="11406">
                  <c:v>6.1522813171668256E-11</c:v>
                </c:pt>
                <c:pt idx="11407">
                  <c:v>6.1514577013597494E-11</c:v>
                </c:pt>
                <c:pt idx="11408">
                  <c:v>6.1506342675754911E-11</c:v>
                </c:pt>
                <c:pt idx="11409">
                  <c:v>6.1498110157580106E-11</c:v>
                </c:pt>
                <c:pt idx="11410">
                  <c:v>6.1489879458512612E-11</c:v>
                </c:pt>
                <c:pt idx="11411">
                  <c:v>6.1481650577992479E-11</c:v>
                </c:pt>
                <c:pt idx="11412">
                  <c:v>6.1473423515459835E-11</c:v>
                </c:pt>
                <c:pt idx="11413">
                  <c:v>6.1465198270355106E-11</c:v>
                </c:pt>
                <c:pt idx="11414">
                  <c:v>6.1456974842118885E-11</c:v>
                </c:pt>
                <c:pt idx="11415">
                  <c:v>6.1448753230191869E-11</c:v>
                </c:pt>
                <c:pt idx="11416">
                  <c:v>6.1440533434015219E-11</c:v>
                </c:pt>
                <c:pt idx="11417">
                  <c:v>6.1432315453030175E-11</c:v>
                </c:pt>
                <c:pt idx="11418">
                  <c:v>6.1424099286678118E-11</c:v>
                </c:pt>
                <c:pt idx="11419">
                  <c:v>6.1415884934400909E-11</c:v>
                </c:pt>
                <c:pt idx="11420">
                  <c:v>6.1407672395640382E-11</c:v>
                </c:pt>
                <c:pt idx="11421">
                  <c:v>6.1399461669838628E-11</c:v>
                </c:pt>
                <c:pt idx="11422">
                  <c:v>6.1391252756438039E-11</c:v>
                </c:pt>
                <c:pt idx="11423">
                  <c:v>6.1383045654881249E-11</c:v>
                </c:pt>
                <c:pt idx="11424">
                  <c:v>6.1374840364611009E-11</c:v>
                </c:pt>
                <c:pt idx="11425">
                  <c:v>6.1366636885070331E-11</c:v>
                </c:pt>
                <c:pt idx="11426">
                  <c:v>6.135843521570247E-11</c:v>
                </c:pt>
                <c:pt idx="11427">
                  <c:v>6.1350235355950914E-11</c:v>
                </c:pt>
                <c:pt idx="11428">
                  <c:v>6.1342037305259319E-11</c:v>
                </c:pt>
                <c:pt idx="11429">
                  <c:v>6.1333841063071446E-11</c:v>
                </c:pt>
                <c:pt idx="11430">
                  <c:v>6.1325646628831636E-11</c:v>
                </c:pt>
                <c:pt idx="11431">
                  <c:v>6.1317454001984062E-11</c:v>
                </c:pt>
                <c:pt idx="11432">
                  <c:v>6.1309263181973363E-11</c:v>
                </c:pt>
                <c:pt idx="11433">
                  <c:v>6.1301074168244308E-11</c:v>
                </c:pt>
                <c:pt idx="11434">
                  <c:v>6.1292886960241818E-11</c:v>
                </c:pt>
                <c:pt idx="11435">
                  <c:v>6.1284701557411178E-11</c:v>
                </c:pt>
                <c:pt idx="11436">
                  <c:v>6.1276517959197753E-11</c:v>
                </c:pt>
                <c:pt idx="11437">
                  <c:v>6.12683361650472E-11</c:v>
                </c:pt>
                <c:pt idx="11438">
                  <c:v>6.1260156174405465E-11</c:v>
                </c:pt>
                <c:pt idx="11439">
                  <c:v>6.1251977986718465E-11</c:v>
                </c:pt>
                <c:pt idx="11440">
                  <c:v>6.1243801601432687E-11</c:v>
                </c:pt>
                <c:pt idx="11441">
                  <c:v>6.1235627017994593E-11</c:v>
                </c:pt>
                <c:pt idx="11442">
                  <c:v>6.1227454235850772E-11</c:v>
                </c:pt>
                <c:pt idx="11443">
                  <c:v>6.1219283254448372E-11</c:v>
                </c:pt>
                <c:pt idx="11444">
                  <c:v>6.1211114073234395E-11</c:v>
                </c:pt>
                <c:pt idx="11445">
                  <c:v>6.1202946691656375E-11</c:v>
                </c:pt>
                <c:pt idx="11446">
                  <c:v>6.1194781109161912E-11</c:v>
                </c:pt>
                <c:pt idx="11447">
                  <c:v>6.1186617325198758E-11</c:v>
                </c:pt>
                <c:pt idx="11448">
                  <c:v>6.1178455339214952E-11</c:v>
                </c:pt>
                <c:pt idx="11449">
                  <c:v>6.1170295150658725E-11</c:v>
                </c:pt>
                <c:pt idx="11450">
                  <c:v>6.1162136758978644E-11</c:v>
                </c:pt>
                <c:pt idx="11451">
                  <c:v>6.1153980163623344E-11</c:v>
                </c:pt>
                <c:pt idx="11452">
                  <c:v>6.1145825364041752E-11</c:v>
                </c:pt>
                <c:pt idx="11453">
                  <c:v>6.1137672359683032E-11</c:v>
                </c:pt>
                <c:pt idx="11454">
                  <c:v>6.1129521149996436E-11</c:v>
                </c:pt>
                <c:pt idx="11455">
                  <c:v>6.1121371734431553E-11</c:v>
                </c:pt>
                <c:pt idx="11456">
                  <c:v>6.1113224112438205E-11</c:v>
                </c:pt>
                <c:pt idx="11457">
                  <c:v>6.1105078283466277E-11</c:v>
                </c:pt>
                <c:pt idx="11458">
                  <c:v>6.1096934246966134E-11</c:v>
                </c:pt>
                <c:pt idx="11459">
                  <c:v>6.108879200238818E-11</c:v>
                </c:pt>
                <c:pt idx="11460">
                  <c:v>6.1080651549182843E-11</c:v>
                </c:pt>
                <c:pt idx="11461">
                  <c:v>6.1072512886801172E-11</c:v>
                </c:pt>
                <c:pt idx="11462">
                  <c:v>6.106437601469423E-11</c:v>
                </c:pt>
                <c:pt idx="11463">
                  <c:v>6.1056240932313195E-11</c:v>
                </c:pt>
                <c:pt idx="11464">
                  <c:v>6.1048107639109595E-11</c:v>
                </c:pt>
                <c:pt idx="11465">
                  <c:v>6.1039976134535294E-11</c:v>
                </c:pt>
                <c:pt idx="11466">
                  <c:v>6.1031846418042141E-11</c:v>
                </c:pt>
                <c:pt idx="11467">
                  <c:v>6.1023718489082079E-11</c:v>
                </c:pt>
                <c:pt idx="11468">
                  <c:v>6.1015592347107824E-11</c:v>
                </c:pt>
                <c:pt idx="11469">
                  <c:v>6.1007467991571757E-11</c:v>
                </c:pt>
                <c:pt idx="11470">
                  <c:v>6.0999345421926645E-11</c:v>
                </c:pt>
                <c:pt idx="11471">
                  <c:v>6.0991224637625593E-11</c:v>
                </c:pt>
                <c:pt idx="11472">
                  <c:v>6.0983105638121745E-11</c:v>
                </c:pt>
                <c:pt idx="11473">
                  <c:v>6.0974988422868592E-11</c:v>
                </c:pt>
                <c:pt idx="11474">
                  <c:v>6.0966872991319717E-11</c:v>
                </c:pt>
                <c:pt idx="11475">
                  <c:v>6.0958759342929052E-11</c:v>
                </c:pt>
                <c:pt idx="11476">
                  <c:v>6.0950647477150618E-11</c:v>
                </c:pt>
                <c:pt idx="11477">
                  <c:v>6.0942537393438787E-11</c:v>
                </c:pt>
                <c:pt idx="11478">
                  <c:v>6.0934429091248097E-11</c:v>
                </c:pt>
                <c:pt idx="11479">
                  <c:v>6.0926322570033179E-11</c:v>
                </c:pt>
                <c:pt idx="11480">
                  <c:v>6.0918217829248958E-11</c:v>
                </c:pt>
                <c:pt idx="11481">
                  <c:v>6.0910114868350556E-11</c:v>
                </c:pt>
                <c:pt idx="11482">
                  <c:v>6.0902013686793493E-11</c:v>
                </c:pt>
                <c:pt idx="11483">
                  <c:v>6.0893914284033227E-11</c:v>
                </c:pt>
                <c:pt idx="11484">
                  <c:v>6.0885816659525524E-11</c:v>
                </c:pt>
                <c:pt idx="11485">
                  <c:v>6.0877720812726552E-11</c:v>
                </c:pt>
                <c:pt idx="11486">
                  <c:v>6.0869626743092349E-11</c:v>
                </c:pt>
                <c:pt idx="11487">
                  <c:v>6.0861534450079418E-11</c:v>
                </c:pt>
                <c:pt idx="11488">
                  <c:v>6.0853443933144445E-11</c:v>
                </c:pt>
                <c:pt idx="11489">
                  <c:v>6.0845355191744178E-11</c:v>
                </c:pt>
                <c:pt idx="11490">
                  <c:v>6.0837268225335818E-11</c:v>
                </c:pt>
                <c:pt idx="11491">
                  <c:v>6.0829183033376491E-11</c:v>
                </c:pt>
                <c:pt idx="11492">
                  <c:v>6.0821099615323835E-11</c:v>
                </c:pt>
                <c:pt idx="11493">
                  <c:v>6.0813017970635533E-11</c:v>
                </c:pt>
                <c:pt idx="11494">
                  <c:v>6.0804938098769469E-11</c:v>
                </c:pt>
                <c:pt idx="11495">
                  <c:v>6.0796859999183737E-11</c:v>
                </c:pt>
                <c:pt idx="11496">
                  <c:v>6.0788783671336754E-11</c:v>
                </c:pt>
                <c:pt idx="11497">
                  <c:v>6.0780709114687039E-11</c:v>
                </c:pt>
                <c:pt idx="11498">
                  <c:v>6.0772636328693423E-11</c:v>
                </c:pt>
                <c:pt idx="11499">
                  <c:v>6.076456531281476E-11</c:v>
                </c:pt>
                <c:pt idx="11500">
                  <c:v>6.0756496066510425E-11</c:v>
                </c:pt>
                <c:pt idx="11501">
                  <c:v>6.0748428589239609E-11</c:v>
                </c:pt>
                <c:pt idx="11502">
                  <c:v>6.0740362880462098E-11</c:v>
                </c:pt>
                <c:pt idx="11503">
                  <c:v>6.0732298939637667E-11</c:v>
                </c:pt>
                <c:pt idx="11504">
                  <c:v>6.0724236766226372E-11</c:v>
                </c:pt>
                <c:pt idx="11505">
                  <c:v>6.0716176359688336E-11</c:v>
                </c:pt>
                <c:pt idx="11506">
                  <c:v>6.0708117719484238E-11</c:v>
                </c:pt>
                <c:pt idx="11507">
                  <c:v>6.0700060845074626E-11</c:v>
                </c:pt>
                <c:pt idx="11508">
                  <c:v>6.0692005735920373E-11</c:v>
                </c:pt>
                <c:pt idx="11509">
                  <c:v>6.0683952391482558E-11</c:v>
                </c:pt>
                <c:pt idx="11510">
                  <c:v>6.0675900811222608E-11</c:v>
                </c:pt>
                <c:pt idx="11511">
                  <c:v>6.0667850994601873E-11</c:v>
                </c:pt>
                <c:pt idx="11512">
                  <c:v>6.06598029410823E-11</c:v>
                </c:pt>
                <c:pt idx="11513">
                  <c:v>6.0651756650125573E-11</c:v>
                </c:pt>
                <c:pt idx="11514">
                  <c:v>6.0643712121194039E-11</c:v>
                </c:pt>
                <c:pt idx="11515">
                  <c:v>6.0635669353749939E-11</c:v>
                </c:pt>
                <c:pt idx="11516">
                  <c:v>6.0627628347255916E-11</c:v>
                </c:pt>
                <c:pt idx="11517">
                  <c:v>6.0619589101174731E-11</c:v>
                </c:pt>
                <c:pt idx="11518">
                  <c:v>6.0611551614969347E-11</c:v>
                </c:pt>
                <c:pt idx="11519">
                  <c:v>6.0603515888102939E-11</c:v>
                </c:pt>
                <c:pt idx="11520">
                  <c:v>6.0595481920039015E-11</c:v>
                </c:pt>
                <c:pt idx="11521">
                  <c:v>6.0587449710241083E-11</c:v>
                </c:pt>
                <c:pt idx="11522">
                  <c:v>6.0579419258173053E-11</c:v>
                </c:pt>
                <c:pt idx="11523">
                  <c:v>6.05713905632989E-11</c:v>
                </c:pt>
                <c:pt idx="11524">
                  <c:v>6.0563363625082945E-11</c:v>
                </c:pt>
                <c:pt idx="11525">
                  <c:v>6.0555338442989565E-11</c:v>
                </c:pt>
                <c:pt idx="11526">
                  <c:v>6.0547315016483546E-11</c:v>
                </c:pt>
                <c:pt idx="11527">
                  <c:v>6.05392933450296E-11</c:v>
                </c:pt>
                <c:pt idx="11528">
                  <c:v>6.0531273428092942E-11</c:v>
                </c:pt>
                <c:pt idx="11529">
                  <c:v>6.0523255265138864E-11</c:v>
                </c:pt>
                <c:pt idx="11530">
                  <c:v>6.0515238855632788E-11</c:v>
                </c:pt>
                <c:pt idx="11531">
                  <c:v>6.0507224199040458E-11</c:v>
                </c:pt>
                <c:pt idx="11532">
                  <c:v>6.0499211294827748E-11</c:v>
                </c:pt>
                <c:pt idx="11533">
                  <c:v>6.0491200142460842E-11</c:v>
                </c:pt>
                <c:pt idx="11534">
                  <c:v>6.0483190741406119E-11</c:v>
                </c:pt>
                <c:pt idx="11535">
                  <c:v>6.0475183091130048E-11</c:v>
                </c:pt>
                <c:pt idx="11536">
                  <c:v>6.0467177191099444E-11</c:v>
                </c:pt>
                <c:pt idx="11537">
                  <c:v>6.0459173040781114E-11</c:v>
                </c:pt>
                <c:pt idx="11538">
                  <c:v>6.0451170639642455E-11</c:v>
                </c:pt>
                <c:pt idx="11539">
                  <c:v>6.0443169987150778E-11</c:v>
                </c:pt>
                <c:pt idx="11540">
                  <c:v>6.0435171082773519E-11</c:v>
                </c:pt>
                <c:pt idx="11541">
                  <c:v>6.0427173925978659E-11</c:v>
                </c:pt>
                <c:pt idx="11542">
                  <c:v>6.0419178516234102E-11</c:v>
                </c:pt>
                <c:pt idx="11543">
                  <c:v>6.0411184853008073E-11</c:v>
                </c:pt>
                <c:pt idx="11544">
                  <c:v>6.0403192935768942E-11</c:v>
                </c:pt>
                <c:pt idx="11545">
                  <c:v>6.0395202763985451E-11</c:v>
                </c:pt>
                <c:pt idx="11546">
                  <c:v>6.0387214337126304E-11</c:v>
                </c:pt>
                <c:pt idx="11547">
                  <c:v>6.0379227654660634E-11</c:v>
                </c:pt>
                <c:pt idx="11548">
                  <c:v>6.0371242716057583E-11</c:v>
                </c:pt>
                <c:pt idx="11549">
                  <c:v>6.0363259520786787E-11</c:v>
                </c:pt>
                <c:pt idx="11550">
                  <c:v>6.0355278068317648E-11</c:v>
                </c:pt>
                <c:pt idx="11551">
                  <c:v>6.0347298358120254E-11</c:v>
                </c:pt>
                <c:pt idx="11552">
                  <c:v>6.033932038966455E-11</c:v>
                </c:pt>
                <c:pt idx="11553">
                  <c:v>6.0331344162420843E-11</c:v>
                </c:pt>
                <c:pt idx="11554">
                  <c:v>6.0323369675859672E-11</c:v>
                </c:pt>
                <c:pt idx="11555">
                  <c:v>6.0315396929451747E-11</c:v>
                </c:pt>
                <c:pt idx="11556">
                  <c:v>6.0307425922667786E-11</c:v>
                </c:pt>
                <c:pt idx="11557">
                  <c:v>6.0299456654979093E-11</c:v>
                </c:pt>
                <c:pt idx="11558">
                  <c:v>6.029148912585688E-11</c:v>
                </c:pt>
                <c:pt idx="11559">
                  <c:v>6.0283523334772617E-11</c:v>
                </c:pt>
                <c:pt idx="11560">
                  <c:v>6.0275559281198188E-11</c:v>
                </c:pt>
                <c:pt idx="11561">
                  <c:v>6.0267596964605373E-11</c:v>
                </c:pt>
                <c:pt idx="11562">
                  <c:v>6.0259636384466353E-11</c:v>
                </c:pt>
                <c:pt idx="11563">
                  <c:v>6.0251677540253492E-11</c:v>
                </c:pt>
                <c:pt idx="11564">
                  <c:v>6.024372043143928E-11</c:v>
                </c:pt>
                <c:pt idx="11565">
                  <c:v>6.0235765057496531E-11</c:v>
                </c:pt>
                <c:pt idx="11566">
                  <c:v>6.0227811417898151E-11</c:v>
                </c:pt>
                <c:pt idx="11567">
                  <c:v>6.0219859512117317E-11</c:v>
                </c:pt>
                <c:pt idx="11568">
                  <c:v>6.021190933962732E-11</c:v>
                </c:pt>
                <c:pt idx="11569">
                  <c:v>6.0203960899901932E-11</c:v>
                </c:pt>
                <c:pt idx="11570">
                  <c:v>6.0196014192414795E-11</c:v>
                </c:pt>
                <c:pt idx="11571">
                  <c:v>6.0188069216639809E-11</c:v>
                </c:pt>
                <c:pt idx="11572">
                  <c:v>6.0180125972051313E-11</c:v>
                </c:pt>
                <c:pt idx="11573">
                  <c:v>6.0172184458123647E-11</c:v>
                </c:pt>
                <c:pt idx="11574">
                  <c:v>6.0164244674331384E-11</c:v>
                </c:pt>
                <c:pt idx="11575">
                  <c:v>6.0156306620149302E-11</c:v>
                </c:pt>
                <c:pt idx="11576">
                  <c:v>6.0148370295052452E-11</c:v>
                </c:pt>
                <c:pt idx="11577">
                  <c:v>6.0140435698516013E-11</c:v>
                </c:pt>
                <c:pt idx="11578">
                  <c:v>6.0132502830015412E-11</c:v>
                </c:pt>
                <c:pt idx="11579">
                  <c:v>6.0124571689026254E-11</c:v>
                </c:pt>
                <c:pt idx="11580">
                  <c:v>6.0116642275024379E-11</c:v>
                </c:pt>
                <c:pt idx="11581">
                  <c:v>6.0108714587485805E-11</c:v>
                </c:pt>
                <c:pt idx="11582">
                  <c:v>6.0100788625886734E-11</c:v>
                </c:pt>
                <c:pt idx="11583">
                  <c:v>6.009286438970351E-11</c:v>
                </c:pt>
                <c:pt idx="11584">
                  <c:v>6.0084941878413029E-11</c:v>
                </c:pt>
                <c:pt idx="11585">
                  <c:v>6.0077021091491882E-11</c:v>
                </c:pt>
                <c:pt idx="11586">
                  <c:v>6.0069102028417161E-11</c:v>
                </c:pt>
                <c:pt idx="11587">
                  <c:v>6.0061184688666242E-11</c:v>
                </c:pt>
                <c:pt idx="11588">
                  <c:v>6.00532690717164E-11</c:v>
                </c:pt>
                <c:pt idx="11589">
                  <c:v>6.0045355177045424E-11</c:v>
                </c:pt>
                <c:pt idx="11590">
                  <c:v>6.003744300413108E-11</c:v>
                </c:pt>
                <c:pt idx="11591">
                  <c:v>6.0029532552451429E-11</c:v>
                </c:pt>
                <c:pt idx="11592">
                  <c:v>6.0021623821484714E-11</c:v>
                </c:pt>
                <c:pt idx="11593">
                  <c:v>6.0013716810709541E-11</c:v>
                </c:pt>
                <c:pt idx="11594">
                  <c:v>6.0005811519604397E-11</c:v>
                </c:pt>
                <c:pt idx="11595">
                  <c:v>5.9997907947648263E-11</c:v>
                </c:pt>
                <c:pt idx="11596">
                  <c:v>5.9990006094320195E-11</c:v>
                </c:pt>
                <c:pt idx="11597">
                  <c:v>5.9982105959099366E-11</c:v>
                </c:pt>
                <c:pt idx="11598">
                  <c:v>5.9974207541465339E-11</c:v>
                </c:pt>
                <c:pt idx="11599">
                  <c:v>5.9966310840897804E-11</c:v>
                </c:pt>
                <c:pt idx="11600">
                  <c:v>5.9958415856876527E-11</c:v>
                </c:pt>
                <c:pt idx="11601">
                  <c:v>5.995052258888177E-11</c:v>
                </c:pt>
                <c:pt idx="11602">
                  <c:v>5.9942631036393674E-11</c:v>
                </c:pt>
                <c:pt idx="11603">
                  <c:v>5.9934741198892771E-11</c:v>
                </c:pt>
                <c:pt idx="11604">
                  <c:v>5.992685307585968E-11</c:v>
                </c:pt>
                <c:pt idx="11605">
                  <c:v>5.9918966666775411E-11</c:v>
                </c:pt>
                <c:pt idx="11606">
                  <c:v>5.9911081971120987E-11</c:v>
                </c:pt>
                <c:pt idx="11607">
                  <c:v>5.9903198988377673E-11</c:v>
                </c:pt>
                <c:pt idx="11608">
                  <c:v>5.9895317718027034E-11</c:v>
                </c:pt>
                <c:pt idx="11609">
                  <c:v>5.9887438159550662E-11</c:v>
                </c:pt>
                <c:pt idx="11610">
                  <c:v>5.987956031243052E-11</c:v>
                </c:pt>
                <c:pt idx="11611">
                  <c:v>5.9871684176148666E-11</c:v>
                </c:pt>
                <c:pt idx="11612">
                  <c:v>5.9863809750187529E-11</c:v>
                </c:pt>
                <c:pt idx="11613">
                  <c:v>5.9855937034029371E-11</c:v>
                </c:pt>
                <c:pt idx="11614">
                  <c:v>5.984806602715696E-11</c:v>
                </c:pt>
                <c:pt idx="11615">
                  <c:v>5.9840196729053334E-11</c:v>
                </c:pt>
                <c:pt idx="11616">
                  <c:v>5.9832329139201503E-11</c:v>
                </c:pt>
                <c:pt idx="11617">
                  <c:v>5.9824463257084766E-11</c:v>
                </c:pt>
                <c:pt idx="11618">
                  <c:v>5.9816599082186599E-11</c:v>
                </c:pt>
                <c:pt idx="11619">
                  <c:v>5.9808736613990699E-11</c:v>
                </c:pt>
                <c:pt idx="11620">
                  <c:v>5.9800875851980984E-11</c:v>
                </c:pt>
                <c:pt idx="11621">
                  <c:v>5.9793016795641551E-11</c:v>
                </c:pt>
                <c:pt idx="11622">
                  <c:v>5.9785159444456717E-11</c:v>
                </c:pt>
                <c:pt idx="11623">
                  <c:v>5.9777303797911007E-11</c:v>
                </c:pt>
                <c:pt idx="11624">
                  <c:v>5.9769449855488972E-11</c:v>
                </c:pt>
                <c:pt idx="11625">
                  <c:v>5.9761597616675703E-11</c:v>
                </c:pt>
                <c:pt idx="11626">
                  <c:v>5.9753747080956217E-11</c:v>
                </c:pt>
                <c:pt idx="11627">
                  <c:v>5.9745898247815761E-11</c:v>
                </c:pt>
                <c:pt idx="11628">
                  <c:v>5.9738051116739895E-11</c:v>
                </c:pt>
                <c:pt idx="11629">
                  <c:v>5.9730205687214227E-11</c:v>
                </c:pt>
                <c:pt idx="11630">
                  <c:v>5.9722361958724768E-11</c:v>
                </c:pt>
                <c:pt idx="11631">
                  <c:v>5.9714519930757607E-11</c:v>
                </c:pt>
                <c:pt idx="11632">
                  <c:v>5.9706679602798988E-11</c:v>
                </c:pt>
                <c:pt idx="11633">
                  <c:v>5.9698840974335359E-11</c:v>
                </c:pt>
                <c:pt idx="11634">
                  <c:v>5.9691004044853404E-11</c:v>
                </c:pt>
                <c:pt idx="11635">
                  <c:v>5.9683168813840206E-11</c:v>
                </c:pt>
                <c:pt idx="11636">
                  <c:v>5.967533528078263E-11</c:v>
                </c:pt>
                <c:pt idx="11637">
                  <c:v>5.9667503445168093E-11</c:v>
                </c:pt>
                <c:pt idx="11638">
                  <c:v>5.9659673306484029E-11</c:v>
                </c:pt>
                <c:pt idx="11639">
                  <c:v>5.9651844864218116E-11</c:v>
                </c:pt>
                <c:pt idx="11640">
                  <c:v>5.9644018117858225E-11</c:v>
                </c:pt>
                <c:pt idx="11641">
                  <c:v>5.9636193066892461E-11</c:v>
                </c:pt>
                <c:pt idx="11642">
                  <c:v>5.9628369710809174E-11</c:v>
                </c:pt>
                <c:pt idx="11643">
                  <c:v>5.9620548049096675E-11</c:v>
                </c:pt>
                <c:pt idx="11644">
                  <c:v>5.961272808124374E-11</c:v>
                </c:pt>
                <c:pt idx="11645">
                  <c:v>5.9604909806739238E-11</c:v>
                </c:pt>
                <c:pt idx="11646">
                  <c:v>5.9597093225072292E-11</c:v>
                </c:pt>
                <c:pt idx="11647">
                  <c:v>5.9589278335731978E-11</c:v>
                </c:pt>
                <c:pt idx="11648">
                  <c:v>5.9581465138207988E-11</c:v>
                </c:pt>
                <c:pt idx="11649">
                  <c:v>5.9573653631989837E-11</c:v>
                </c:pt>
                <c:pt idx="11650">
                  <c:v>5.9565843816567438E-11</c:v>
                </c:pt>
                <c:pt idx="11651">
                  <c:v>5.9558035691430809E-11</c:v>
                </c:pt>
                <c:pt idx="11652">
                  <c:v>5.9550229256070251E-11</c:v>
                </c:pt>
                <c:pt idx="11653">
                  <c:v>5.9542424509976272E-11</c:v>
                </c:pt>
                <c:pt idx="11654">
                  <c:v>5.9534621452639421E-11</c:v>
                </c:pt>
                <c:pt idx="11655">
                  <c:v>5.9526820083550476E-11</c:v>
                </c:pt>
                <c:pt idx="11656">
                  <c:v>5.9519020402200632E-11</c:v>
                </c:pt>
                <c:pt idx="11657">
                  <c:v>5.9511222408081016E-11</c:v>
                </c:pt>
                <c:pt idx="11658">
                  <c:v>5.9503426100683082E-11</c:v>
                </c:pt>
                <c:pt idx="11659">
                  <c:v>5.9495631479498603E-11</c:v>
                </c:pt>
                <c:pt idx="11660">
                  <c:v>5.9487838544019188E-11</c:v>
                </c:pt>
                <c:pt idx="11661">
                  <c:v>5.9480047293736972E-11</c:v>
                </c:pt>
                <c:pt idx="11662">
                  <c:v>5.9472257728144184E-11</c:v>
                </c:pt>
                <c:pt idx="11663">
                  <c:v>5.946446984673318E-11</c:v>
                </c:pt>
                <c:pt idx="11664">
                  <c:v>5.9456683648996666E-11</c:v>
                </c:pt>
                <c:pt idx="11665">
                  <c:v>5.9448899134427348E-11</c:v>
                </c:pt>
                <c:pt idx="11666">
                  <c:v>5.9441116302518292E-11</c:v>
                </c:pt>
                <c:pt idx="11667">
                  <c:v>5.9433335152762709E-11</c:v>
                </c:pt>
                <c:pt idx="11668">
                  <c:v>5.9425555684653911E-11</c:v>
                </c:pt>
                <c:pt idx="11669">
                  <c:v>5.9417777897685549E-11</c:v>
                </c:pt>
                <c:pt idx="11670">
                  <c:v>5.9410001791351438E-11</c:v>
                </c:pt>
                <c:pt idx="11671">
                  <c:v>5.9402227365145449E-11</c:v>
                </c:pt>
                <c:pt idx="11672">
                  <c:v>5.9394454618561901E-11</c:v>
                </c:pt>
                <c:pt idx="11673">
                  <c:v>5.938668355109513E-11</c:v>
                </c:pt>
                <c:pt idx="11674">
                  <c:v>5.9378914162239534E-11</c:v>
                </c:pt>
                <c:pt idx="11675">
                  <c:v>5.9371146451490068E-11</c:v>
                </c:pt>
                <c:pt idx="11676">
                  <c:v>5.9363380418341646E-11</c:v>
                </c:pt>
                <c:pt idx="11677">
                  <c:v>5.9355616062289458E-11</c:v>
                </c:pt>
                <c:pt idx="11678">
                  <c:v>5.9347853382828663E-11</c:v>
                </c:pt>
                <c:pt idx="11679">
                  <c:v>5.9340092379455018E-11</c:v>
                </c:pt>
                <c:pt idx="11680">
                  <c:v>5.9332333051664137E-11</c:v>
                </c:pt>
                <c:pt idx="11681">
                  <c:v>5.9324575398952007E-11</c:v>
                </c:pt>
                <c:pt idx="11682">
                  <c:v>5.9316819420814722E-11</c:v>
                </c:pt>
                <c:pt idx="11683">
                  <c:v>5.9309065116748656E-11</c:v>
                </c:pt>
                <c:pt idx="11684">
                  <c:v>5.9301312486250226E-11</c:v>
                </c:pt>
                <c:pt idx="11685">
                  <c:v>5.9293561528816155E-11</c:v>
                </c:pt>
                <c:pt idx="11686">
                  <c:v>5.9285812243943455E-11</c:v>
                </c:pt>
                <c:pt idx="11687">
                  <c:v>5.9278064631129044E-11</c:v>
                </c:pt>
                <c:pt idx="11688">
                  <c:v>5.9270318689870397E-11</c:v>
                </c:pt>
                <c:pt idx="11689">
                  <c:v>5.926257441966482E-11</c:v>
                </c:pt>
                <c:pt idx="11690">
                  <c:v>5.9254831820010151E-11</c:v>
                </c:pt>
                <c:pt idx="11691">
                  <c:v>5.9247090890404149E-11</c:v>
                </c:pt>
                <c:pt idx="11692">
                  <c:v>5.9239351630344921E-11</c:v>
                </c:pt>
                <c:pt idx="11693">
                  <c:v>5.9231614039330667E-11</c:v>
                </c:pt>
                <c:pt idx="11694">
                  <c:v>5.9223878116859908E-11</c:v>
                </c:pt>
                <c:pt idx="11695">
                  <c:v>5.9216143862431308E-11</c:v>
                </c:pt>
                <c:pt idx="11696">
                  <c:v>5.9208411275543609E-11</c:v>
                </c:pt>
                <c:pt idx="11697">
                  <c:v>5.9200680355695823E-11</c:v>
                </c:pt>
                <c:pt idx="11698">
                  <c:v>5.9192951102387326E-11</c:v>
                </c:pt>
                <c:pt idx="11699">
                  <c:v>5.9185223515117388E-11</c:v>
                </c:pt>
                <c:pt idx="11700">
                  <c:v>5.9177497593385721E-11</c:v>
                </c:pt>
                <c:pt idx="11701">
                  <c:v>5.916977333669197E-11</c:v>
                </c:pt>
                <c:pt idx="11702">
                  <c:v>5.9162050744536325E-11</c:v>
                </c:pt>
                <c:pt idx="11703">
                  <c:v>5.915432981641882E-11</c:v>
                </c:pt>
                <c:pt idx="11704">
                  <c:v>5.9146610551839889E-11</c:v>
                </c:pt>
                <c:pt idx="11705">
                  <c:v>5.9138892950300135E-11</c:v>
                </c:pt>
                <c:pt idx="11706">
                  <c:v>5.9131177011300251E-11</c:v>
                </c:pt>
                <c:pt idx="11707">
                  <c:v>5.9123462734341202E-11</c:v>
                </c:pt>
                <c:pt idx="11708">
                  <c:v>5.911575011892421E-11</c:v>
                </c:pt>
                <c:pt idx="11709">
                  <c:v>5.9108039164550499E-11</c:v>
                </c:pt>
                <c:pt idx="11710">
                  <c:v>5.9100329870721627E-11</c:v>
                </c:pt>
                <c:pt idx="11711">
                  <c:v>5.9092622236939399E-11</c:v>
                </c:pt>
                <c:pt idx="11712">
                  <c:v>5.9084916262705634E-11</c:v>
                </c:pt>
                <c:pt idx="11713">
                  <c:v>5.9077211947522483E-11</c:v>
                </c:pt>
                <c:pt idx="11714">
                  <c:v>5.9069509290892244E-11</c:v>
                </c:pt>
                <c:pt idx="11715">
                  <c:v>5.9061808292317406E-11</c:v>
                </c:pt>
                <c:pt idx="11716">
                  <c:v>5.9054108951300587E-11</c:v>
                </c:pt>
                <c:pt idx="11717">
                  <c:v>5.9046411267344679E-11</c:v>
                </c:pt>
                <c:pt idx="11718">
                  <c:v>5.9038715239952803E-11</c:v>
                </c:pt>
                <c:pt idx="11719">
                  <c:v>5.9031020868628148E-11</c:v>
                </c:pt>
                <c:pt idx="11720">
                  <c:v>5.9023328152874198E-11</c:v>
                </c:pt>
                <c:pt idx="11721">
                  <c:v>5.901563709219458E-11</c:v>
                </c:pt>
                <c:pt idx="11722">
                  <c:v>5.9007947686093103E-11</c:v>
                </c:pt>
                <c:pt idx="11723">
                  <c:v>5.9000259934073781E-11</c:v>
                </c:pt>
                <c:pt idx="11724">
                  <c:v>5.8992573835640783E-11</c:v>
                </c:pt>
                <c:pt idx="11725">
                  <c:v>5.8984889390298552E-11</c:v>
                </c:pt>
                <c:pt idx="11726">
                  <c:v>5.8977206597551671E-11</c:v>
                </c:pt>
                <c:pt idx="11727">
                  <c:v>5.8969525456904968E-11</c:v>
                </c:pt>
                <c:pt idx="11728">
                  <c:v>5.8961845967863363E-11</c:v>
                </c:pt>
                <c:pt idx="11729">
                  <c:v>5.8954168129931918E-11</c:v>
                </c:pt>
                <c:pt idx="11730">
                  <c:v>5.894649194261612E-11</c:v>
                </c:pt>
                <c:pt idx="11731">
                  <c:v>5.8938817405421369E-11</c:v>
                </c:pt>
                <c:pt idx="11732">
                  <c:v>5.8931144517853552E-11</c:v>
                </c:pt>
                <c:pt idx="11733">
                  <c:v>5.8923473279418441E-11</c:v>
                </c:pt>
                <c:pt idx="11734">
                  <c:v>5.8915803689622276E-11</c:v>
                </c:pt>
                <c:pt idx="11735">
                  <c:v>5.890813574797128E-11</c:v>
                </c:pt>
                <c:pt idx="11736">
                  <c:v>5.8900469453971911E-11</c:v>
                </c:pt>
                <c:pt idx="11737">
                  <c:v>5.8892804807130859E-11</c:v>
                </c:pt>
                <c:pt idx="11738">
                  <c:v>5.8885141806955022E-11</c:v>
                </c:pt>
                <c:pt idx="11739">
                  <c:v>5.8877480452951386E-11</c:v>
                </c:pt>
                <c:pt idx="11740">
                  <c:v>5.886982074462734E-11</c:v>
                </c:pt>
                <c:pt idx="11741">
                  <c:v>5.8862162681490169E-11</c:v>
                </c:pt>
                <c:pt idx="11742">
                  <c:v>5.8854506263047492E-11</c:v>
                </c:pt>
                <c:pt idx="11743">
                  <c:v>5.8846851488807268E-11</c:v>
                </c:pt>
                <c:pt idx="11744">
                  <c:v>5.8839198358277233E-11</c:v>
                </c:pt>
                <c:pt idx="11745">
                  <c:v>5.8831546870965899E-11</c:v>
                </c:pt>
                <c:pt idx="11746">
                  <c:v>5.8823897026381327E-11</c:v>
                </c:pt>
                <c:pt idx="11747">
                  <c:v>5.8816248824032327E-11</c:v>
                </c:pt>
                <c:pt idx="11748">
                  <c:v>5.8808602263427514E-11</c:v>
                </c:pt>
                <c:pt idx="11749">
                  <c:v>5.8800957344075867E-11</c:v>
                </c:pt>
                <c:pt idx="11750">
                  <c:v>5.8793314065486517E-11</c:v>
                </c:pt>
                <c:pt idx="11751">
                  <c:v>5.8785672427168819E-11</c:v>
                </c:pt>
                <c:pt idx="11752">
                  <c:v>5.8778032428632163E-11</c:v>
                </c:pt>
                <c:pt idx="11753">
                  <c:v>5.8770394069386394E-11</c:v>
                </c:pt>
                <c:pt idx="11754">
                  <c:v>5.8762757348941328E-11</c:v>
                </c:pt>
                <c:pt idx="11755">
                  <c:v>5.8755122266806927E-11</c:v>
                </c:pt>
                <c:pt idx="11756">
                  <c:v>5.8747488822493589E-11</c:v>
                </c:pt>
                <c:pt idx="11757">
                  <c:v>5.8739857015511676E-11</c:v>
                </c:pt>
                <c:pt idx="11758">
                  <c:v>5.8732226845371871E-11</c:v>
                </c:pt>
                <c:pt idx="11759">
                  <c:v>5.8724598311584962E-11</c:v>
                </c:pt>
                <c:pt idx="11760">
                  <c:v>5.8716971413662059E-11</c:v>
                </c:pt>
                <c:pt idx="11761">
                  <c:v>5.8709346151114105E-11</c:v>
                </c:pt>
                <c:pt idx="11762">
                  <c:v>5.8701722523452804E-11</c:v>
                </c:pt>
                <c:pt idx="11763">
                  <c:v>5.8694100530189448E-11</c:v>
                </c:pt>
                <c:pt idx="11764">
                  <c:v>5.8686480170835961E-11</c:v>
                </c:pt>
                <c:pt idx="11765">
                  <c:v>5.8678861444904191E-11</c:v>
                </c:pt>
                <c:pt idx="11766">
                  <c:v>5.8671244351906346E-11</c:v>
                </c:pt>
                <c:pt idx="11767">
                  <c:v>5.8663628891354701E-11</c:v>
                </c:pt>
                <c:pt idx="11768">
                  <c:v>5.8656015062761748E-11</c:v>
                </c:pt>
                <c:pt idx="11769">
                  <c:v>5.864840286564015E-11</c:v>
                </c:pt>
                <c:pt idx="11770">
                  <c:v>5.8640792299502889E-11</c:v>
                </c:pt>
                <c:pt idx="11771">
                  <c:v>5.8633183363862926E-11</c:v>
                </c:pt>
                <c:pt idx="11772">
                  <c:v>5.8625576058233464E-11</c:v>
                </c:pt>
                <c:pt idx="11773">
                  <c:v>5.8617970382128134E-11</c:v>
                </c:pt>
                <c:pt idx="11774">
                  <c:v>5.8610366335060373E-11</c:v>
                </c:pt>
                <c:pt idx="11775">
                  <c:v>5.8602763916544044E-11</c:v>
                </c:pt>
                <c:pt idx="11776">
                  <c:v>5.8595163126093205E-11</c:v>
                </c:pt>
                <c:pt idx="11777">
                  <c:v>5.8587563963221887E-11</c:v>
                </c:pt>
                <c:pt idx="11778">
                  <c:v>5.8579966427444637E-11</c:v>
                </c:pt>
                <c:pt idx="11779">
                  <c:v>5.8572370518275773E-11</c:v>
                </c:pt>
                <c:pt idx="11780">
                  <c:v>5.856477623523023E-11</c:v>
                </c:pt>
                <c:pt idx="11781">
                  <c:v>5.8557183577822905E-11</c:v>
                </c:pt>
                <c:pt idx="11782">
                  <c:v>5.854959254556889E-11</c:v>
                </c:pt>
                <c:pt idx="11783">
                  <c:v>5.8542003137983405E-11</c:v>
                </c:pt>
                <c:pt idx="11784">
                  <c:v>5.8534415354582033E-11</c:v>
                </c:pt>
                <c:pt idx="11785">
                  <c:v>5.8526829194880342E-11</c:v>
                </c:pt>
                <c:pt idx="11786">
                  <c:v>5.8519244658394239E-11</c:v>
                </c:pt>
                <c:pt idx="11787">
                  <c:v>5.8511661744639667E-11</c:v>
                </c:pt>
                <c:pt idx="11788">
                  <c:v>5.8504080453132946E-11</c:v>
                </c:pt>
                <c:pt idx="11789">
                  <c:v>5.8496500783390486E-11</c:v>
                </c:pt>
                <c:pt idx="11790">
                  <c:v>5.8488922734928734E-11</c:v>
                </c:pt>
                <c:pt idx="11791">
                  <c:v>5.8481346307264707E-11</c:v>
                </c:pt>
                <c:pt idx="11792">
                  <c:v>5.8473771499915151E-11</c:v>
                </c:pt>
                <c:pt idx="11793">
                  <c:v>5.8466198312397252E-11</c:v>
                </c:pt>
                <c:pt idx="11794">
                  <c:v>5.8458626744228387E-11</c:v>
                </c:pt>
                <c:pt idx="11795">
                  <c:v>5.8451056794925976E-11</c:v>
                </c:pt>
                <c:pt idx="11796">
                  <c:v>5.8443488464007848E-11</c:v>
                </c:pt>
                <c:pt idx="11797">
                  <c:v>5.843592175099177E-11</c:v>
                </c:pt>
                <c:pt idx="11798">
                  <c:v>5.8428356655395885E-11</c:v>
                </c:pt>
                <c:pt idx="11799">
                  <c:v>5.8420793176738359E-11</c:v>
                </c:pt>
                <c:pt idx="11800">
                  <c:v>5.8413231314537644E-11</c:v>
                </c:pt>
                <c:pt idx="11801">
                  <c:v>5.8405671068312346E-11</c:v>
                </c:pt>
                <c:pt idx="11802">
                  <c:v>5.8398112437581357E-11</c:v>
                </c:pt>
                <c:pt idx="11803">
                  <c:v>5.8390555421863542E-11</c:v>
                </c:pt>
                <c:pt idx="11804">
                  <c:v>5.8383000020678077E-11</c:v>
                </c:pt>
                <c:pt idx="11805">
                  <c:v>5.8375446233544356E-11</c:v>
                </c:pt>
                <c:pt idx="11806">
                  <c:v>5.8367894059981994E-11</c:v>
                </c:pt>
                <c:pt idx="11807">
                  <c:v>5.8360343499510529E-11</c:v>
                </c:pt>
                <c:pt idx="11808">
                  <c:v>5.8352794551649938E-11</c:v>
                </c:pt>
                <c:pt idx="11809">
                  <c:v>5.8345247215920377E-11</c:v>
                </c:pt>
                <c:pt idx="11810">
                  <c:v>5.8337701491842044E-11</c:v>
                </c:pt>
                <c:pt idx="11811">
                  <c:v>5.8330157378935304E-11</c:v>
                </c:pt>
                <c:pt idx="11812">
                  <c:v>5.832261487672092E-11</c:v>
                </c:pt>
                <c:pt idx="11813">
                  <c:v>5.8315073984719724E-11</c:v>
                </c:pt>
                <c:pt idx="11814">
                  <c:v>5.8307534702452531E-11</c:v>
                </c:pt>
                <c:pt idx="11815">
                  <c:v>5.8299997029440637E-11</c:v>
                </c:pt>
                <c:pt idx="11816">
                  <c:v>5.8292460965205441E-11</c:v>
                </c:pt>
                <c:pt idx="11817">
                  <c:v>5.8284926509268392E-11</c:v>
                </c:pt>
                <c:pt idx="11818">
                  <c:v>5.8277393661151342E-11</c:v>
                </c:pt>
                <c:pt idx="11819">
                  <c:v>5.8269862420376115E-11</c:v>
                </c:pt>
                <c:pt idx="11820">
                  <c:v>5.8262332786464782E-11</c:v>
                </c:pt>
                <c:pt idx="11821">
                  <c:v>5.8254804758939647E-11</c:v>
                </c:pt>
                <c:pt idx="11822">
                  <c:v>5.8247278337323179E-11</c:v>
                </c:pt>
                <c:pt idx="11823">
                  <c:v>5.8239753521137994E-11</c:v>
                </c:pt>
                <c:pt idx="11824">
                  <c:v>5.8232230309906936E-11</c:v>
                </c:pt>
                <c:pt idx="11825">
                  <c:v>5.8224708703152968E-11</c:v>
                </c:pt>
                <c:pt idx="11826">
                  <c:v>5.8217188700399285E-11</c:v>
                </c:pt>
                <c:pt idx="11827">
                  <c:v>5.8209670301169329E-11</c:v>
                </c:pt>
                <c:pt idx="11828">
                  <c:v>5.8202153504986473E-11</c:v>
                </c:pt>
                <c:pt idx="11829">
                  <c:v>5.8194638311374626E-11</c:v>
                </c:pt>
                <c:pt idx="11830">
                  <c:v>5.8187124719857556E-11</c:v>
                </c:pt>
                <c:pt idx="11831">
                  <c:v>5.8179612729959453E-11</c:v>
                </c:pt>
                <c:pt idx="11832">
                  <c:v>5.8172102341204561E-11</c:v>
                </c:pt>
                <c:pt idx="11833">
                  <c:v>5.8164593553117269E-11</c:v>
                </c:pt>
                <c:pt idx="11834">
                  <c:v>5.8157086365222284E-11</c:v>
                </c:pt>
                <c:pt idx="11835">
                  <c:v>5.8149580777044411E-11</c:v>
                </c:pt>
                <c:pt idx="11836">
                  <c:v>5.8142076788108615E-11</c:v>
                </c:pt>
                <c:pt idx="11837">
                  <c:v>5.8134574397940063E-11</c:v>
                </c:pt>
                <c:pt idx="11838">
                  <c:v>5.812707360606412E-11</c:v>
                </c:pt>
                <c:pt idx="11839">
                  <c:v>5.8119574412006386E-11</c:v>
                </c:pt>
                <c:pt idx="11840">
                  <c:v>5.8112076815292563E-11</c:v>
                </c:pt>
                <c:pt idx="11841">
                  <c:v>5.8104580815448418E-11</c:v>
                </c:pt>
                <c:pt idx="11842">
                  <c:v>5.8097086412000268E-11</c:v>
                </c:pt>
                <c:pt idx="11843">
                  <c:v>5.8089593604474079E-11</c:v>
                </c:pt>
                <c:pt idx="11844">
                  <c:v>5.8082102392396536E-11</c:v>
                </c:pt>
                <c:pt idx="11845">
                  <c:v>5.8074612775294112E-11</c:v>
                </c:pt>
                <c:pt idx="11846">
                  <c:v>5.8067124752693651E-11</c:v>
                </c:pt>
                <c:pt idx="11847">
                  <c:v>5.8059638324122188E-11</c:v>
                </c:pt>
                <c:pt idx="11848">
                  <c:v>5.8052153489106821E-11</c:v>
                </c:pt>
                <c:pt idx="11849">
                  <c:v>5.8044670247174881E-11</c:v>
                </c:pt>
                <c:pt idx="11850">
                  <c:v>5.8037188597853893E-11</c:v>
                </c:pt>
                <c:pt idx="11851">
                  <c:v>5.8029708540671594E-11</c:v>
                </c:pt>
                <c:pt idx="11852">
                  <c:v>5.8022230075155865E-11</c:v>
                </c:pt>
                <c:pt idx="11853">
                  <c:v>5.801475320083465E-11</c:v>
                </c:pt>
                <c:pt idx="11854">
                  <c:v>5.8007277917236238E-11</c:v>
                </c:pt>
                <c:pt idx="11855">
                  <c:v>5.7999804223889167E-11</c:v>
                </c:pt>
                <c:pt idx="11856">
                  <c:v>5.7992332120321854E-11</c:v>
                </c:pt>
                <c:pt idx="11857">
                  <c:v>5.7984861606063193E-11</c:v>
                </c:pt>
                <c:pt idx="11858">
                  <c:v>5.797739268064221E-11</c:v>
                </c:pt>
                <c:pt idx="11859">
                  <c:v>5.7969925343587778E-11</c:v>
                </c:pt>
                <c:pt idx="11860">
                  <c:v>5.7962459594429453E-11</c:v>
                </c:pt>
                <c:pt idx="11861">
                  <c:v>5.7954995432696529E-11</c:v>
                </c:pt>
                <c:pt idx="11862">
                  <c:v>5.7947532857918826E-11</c:v>
                </c:pt>
                <c:pt idx="11863">
                  <c:v>5.794007186962613E-11</c:v>
                </c:pt>
                <c:pt idx="11864">
                  <c:v>5.7932612467348454E-11</c:v>
                </c:pt>
                <c:pt idx="11865">
                  <c:v>5.7925154650616049E-11</c:v>
                </c:pt>
                <c:pt idx="11866">
                  <c:v>5.7917698418959233E-11</c:v>
                </c:pt>
                <c:pt idx="11867">
                  <c:v>5.791024377190869E-11</c:v>
                </c:pt>
                <c:pt idx="11868">
                  <c:v>5.7902790708994976E-11</c:v>
                </c:pt>
                <c:pt idx="11869">
                  <c:v>5.7895339229749111E-11</c:v>
                </c:pt>
                <c:pt idx="11870">
                  <c:v>5.7887889333702201E-11</c:v>
                </c:pt>
                <c:pt idx="11871">
                  <c:v>5.7880441020385492E-11</c:v>
                </c:pt>
                <c:pt idx="11872">
                  <c:v>5.7872994289330484E-11</c:v>
                </c:pt>
                <c:pt idx="11873">
                  <c:v>5.7865549140068722E-11</c:v>
                </c:pt>
                <c:pt idx="11874">
                  <c:v>5.7858105572132026E-11</c:v>
                </c:pt>
                <c:pt idx="11875">
                  <c:v>5.7850663585052427E-11</c:v>
                </c:pt>
                <c:pt idx="11876">
                  <c:v>5.7843223178362057E-11</c:v>
                </c:pt>
                <c:pt idx="11877">
                  <c:v>5.7835784351593275E-11</c:v>
                </c:pt>
                <c:pt idx="11878">
                  <c:v>5.7828347104278574E-11</c:v>
                </c:pt>
                <c:pt idx="11879">
                  <c:v>5.7820911435950636E-11</c:v>
                </c:pt>
                <c:pt idx="11880">
                  <c:v>5.7813477346142376E-11</c:v>
                </c:pt>
                <c:pt idx="11881">
                  <c:v>5.7806044834386806E-11</c:v>
                </c:pt>
                <c:pt idx="11882">
                  <c:v>5.7798613900217156E-11</c:v>
                </c:pt>
                <c:pt idx="11883">
                  <c:v>5.7791184543166889E-11</c:v>
                </c:pt>
                <c:pt idx="11884">
                  <c:v>5.7783756762769431E-11</c:v>
                </c:pt>
                <c:pt idx="11885">
                  <c:v>5.7776330558558653E-11</c:v>
                </c:pt>
                <c:pt idx="11886">
                  <c:v>5.7768905930068542E-11</c:v>
                </c:pt>
                <c:pt idx="11887">
                  <c:v>5.7761482876833123E-11</c:v>
                </c:pt>
                <c:pt idx="11888">
                  <c:v>5.7754061398386623E-11</c:v>
                </c:pt>
                <c:pt idx="11889">
                  <c:v>5.7746641494263616E-11</c:v>
                </c:pt>
                <c:pt idx="11890">
                  <c:v>5.7739223163998692E-11</c:v>
                </c:pt>
                <c:pt idx="11891">
                  <c:v>5.7731806407126684E-11</c:v>
                </c:pt>
                <c:pt idx="11892">
                  <c:v>5.7724391223182522E-11</c:v>
                </c:pt>
                <c:pt idx="11893">
                  <c:v>5.7716977611701441E-11</c:v>
                </c:pt>
                <c:pt idx="11894">
                  <c:v>5.7709565572218779E-11</c:v>
                </c:pt>
                <c:pt idx="11895">
                  <c:v>5.770215510426997E-11</c:v>
                </c:pt>
                <c:pt idx="11896">
                  <c:v>5.7694746207390907E-11</c:v>
                </c:pt>
                <c:pt idx="11897">
                  <c:v>5.7687338881117265E-11</c:v>
                </c:pt>
                <c:pt idx="11898">
                  <c:v>5.7679933124985099E-11</c:v>
                </c:pt>
                <c:pt idx="11899">
                  <c:v>5.7672528938530734E-11</c:v>
                </c:pt>
                <c:pt idx="11900">
                  <c:v>5.7665126321290524E-11</c:v>
                </c:pt>
                <c:pt idx="11901">
                  <c:v>5.7657725272801048E-11</c:v>
                </c:pt>
                <c:pt idx="11902">
                  <c:v>5.7650325792598992E-11</c:v>
                </c:pt>
                <c:pt idx="11903">
                  <c:v>5.7642927880221357E-11</c:v>
                </c:pt>
                <c:pt idx="11904">
                  <c:v>5.7635531535205275E-11</c:v>
                </c:pt>
                <c:pt idx="11905">
                  <c:v>5.7628136757087895E-11</c:v>
                </c:pt>
                <c:pt idx="11906">
                  <c:v>5.7620743545406752E-11</c:v>
                </c:pt>
                <c:pt idx="11907">
                  <c:v>5.7613351899699489E-11</c:v>
                </c:pt>
                <c:pt idx="11908">
                  <c:v>5.7605961819503843E-11</c:v>
                </c:pt>
                <c:pt idx="11909">
                  <c:v>5.7598573304357808E-11</c:v>
                </c:pt>
                <c:pt idx="11910">
                  <c:v>5.759118635379957E-11</c:v>
                </c:pt>
                <c:pt idx="11911">
                  <c:v>5.7583800967367369E-11</c:v>
                </c:pt>
                <c:pt idx="11912">
                  <c:v>5.7576417144599756E-11</c:v>
                </c:pt>
                <c:pt idx="11913">
                  <c:v>5.7569034885035453E-11</c:v>
                </c:pt>
                <c:pt idx="11914">
                  <c:v>5.7561654188213243E-11</c:v>
                </c:pt>
                <c:pt idx="11915">
                  <c:v>5.7554275053672141E-11</c:v>
                </c:pt>
                <c:pt idx="11916">
                  <c:v>5.7546897480951413E-11</c:v>
                </c:pt>
                <c:pt idx="11917">
                  <c:v>5.7539521469590347E-11</c:v>
                </c:pt>
                <c:pt idx="11918">
                  <c:v>5.7532147019128577E-11</c:v>
                </c:pt>
                <c:pt idx="11919">
                  <c:v>5.7524774129105589E-11</c:v>
                </c:pt>
                <c:pt idx="11920">
                  <c:v>5.7517402799061627E-11</c:v>
                </c:pt>
                <c:pt idx="11921">
                  <c:v>5.7510033028536558E-11</c:v>
                </c:pt>
                <c:pt idx="11922">
                  <c:v>5.7502664817070677E-11</c:v>
                </c:pt>
                <c:pt idx="11923">
                  <c:v>5.7495298164204239E-11</c:v>
                </c:pt>
                <c:pt idx="11924">
                  <c:v>5.7487933069478049E-11</c:v>
                </c:pt>
                <c:pt idx="11925">
                  <c:v>5.7480569532432828E-11</c:v>
                </c:pt>
                <c:pt idx="11926">
                  <c:v>5.7473207552609336E-11</c:v>
                </c:pt>
                <c:pt idx="11927">
                  <c:v>5.7465847129548862E-11</c:v>
                </c:pt>
                <c:pt idx="11928">
                  <c:v>5.7458488262792625E-11</c:v>
                </c:pt>
                <c:pt idx="11929">
                  <c:v>5.7451130951882096E-11</c:v>
                </c:pt>
                <c:pt idx="11930">
                  <c:v>5.7443775196358944E-11</c:v>
                </c:pt>
                <c:pt idx="11931">
                  <c:v>5.7436420995764835E-11</c:v>
                </c:pt>
                <c:pt idx="11932">
                  <c:v>5.7429068349641937E-11</c:v>
                </c:pt>
                <c:pt idx="11933">
                  <c:v>5.7421717257532153E-11</c:v>
                </c:pt>
                <c:pt idx="11934">
                  <c:v>5.7414367718978014E-11</c:v>
                </c:pt>
                <c:pt idx="11935">
                  <c:v>5.7407019733521915E-11</c:v>
                </c:pt>
                <c:pt idx="11936">
                  <c:v>5.7399673300706515E-11</c:v>
                </c:pt>
                <c:pt idx="11937">
                  <c:v>5.7392328420074783E-11</c:v>
                </c:pt>
                <c:pt idx="11938">
                  <c:v>5.7384985091169445E-11</c:v>
                </c:pt>
                <c:pt idx="11939">
                  <c:v>5.7377643313534019E-11</c:v>
                </c:pt>
                <c:pt idx="11940">
                  <c:v>5.7370303086711604E-11</c:v>
                </c:pt>
                <c:pt idx="11941">
                  <c:v>5.7362964410245842E-11</c:v>
                </c:pt>
                <c:pt idx="11942">
                  <c:v>5.7355627283680427E-11</c:v>
                </c:pt>
                <c:pt idx="11943">
                  <c:v>5.7348291706559252E-11</c:v>
                </c:pt>
                <c:pt idx="11944">
                  <c:v>5.7340957678426341E-11</c:v>
                </c:pt>
                <c:pt idx="11945">
                  <c:v>5.7333625198825839E-11</c:v>
                </c:pt>
                <c:pt idx="11946">
                  <c:v>5.7326294267302178E-11</c:v>
                </c:pt>
                <c:pt idx="11947">
                  <c:v>5.7318964883399942E-11</c:v>
                </c:pt>
                <c:pt idx="11948">
                  <c:v>5.7311637046663897E-11</c:v>
                </c:pt>
                <c:pt idx="11949">
                  <c:v>5.7304310756638823E-11</c:v>
                </c:pt>
                <c:pt idx="11950">
                  <c:v>5.7296986012869939E-11</c:v>
                </c:pt>
                <c:pt idx="11951">
                  <c:v>5.7289662814902398E-11</c:v>
                </c:pt>
                <c:pt idx="11952">
                  <c:v>5.7282341162281684E-11</c:v>
                </c:pt>
                <c:pt idx="11953">
                  <c:v>5.7275021054553301E-11</c:v>
                </c:pt>
                <c:pt idx="11954">
                  <c:v>5.7267702491263048E-11</c:v>
                </c:pt>
                <c:pt idx="11955">
                  <c:v>5.7260385471956933E-11</c:v>
                </c:pt>
                <c:pt idx="11956">
                  <c:v>5.7253069996180898E-11</c:v>
                </c:pt>
                <c:pt idx="11957">
                  <c:v>5.7245756063481306E-11</c:v>
                </c:pt>
                <c:pt idx="11958">
                  <c:v>5.7238443673404629E-11</c:v>
                </c:pt>
                <c:pt idx="11959">
                  <c:v>5.7231132825497371E-11</c:v>
                </c:pt>
                <c:pt idx="11960">
                  <c:v>5.7223823519306509E-11</c:v>
                </c:pt>
                <c:pt idx="11961">
                  <c:v>5.7216515754378872E-11</c:v>
                </c:pt>
                <c:pt idx="11962">
                  <c:v>5.7209209530261596E-11</c:v>
                </c:pt>
                <c:pt idx="11963">
                  <c:v>5.7201904846501943E-11</c:v>
                </c:pt>
                <c:pt idx="11964">
                  <c:v>5.7194601702647432E-11</c:v>
                </c:pt>
                <c:pt idx="11965">
                  <c:v>5.7187300098245783E-11</c:v>
                </c:pt>
                <c:pt idx="11966">
                  <c:v>5.718000003284465E-11</c:v>
                </c:pt>
                <c:pt idx="11967">
                  <c:v>5.7172701505992051E-11</c:v>
                </c:pt>
                <c:pt idx="11968">
                  <c:v>5.7165404517236222E-11</c:v>
                </c:pt>
                <c:pt idx="11969">
                  <c:v>5.7158109066125419E-11</c:v>
                </c:pt>
                <c:pt idx="11970">
                  <c:v>5.7150815152208073E-11</c:v>
                </c:pt>
                <c:pt idx="11971">
                  <c:v>5.7143522775032982E-11</c:v>
                </c:pt>
                <c:pt idx="11972">
                  <c:v>5.713623193414888E-11</c:v>
                </c:pt>
                <c:pt idx="11973">
                  <c:v>5.7128942629104735E-11</c:v>
                </c:pt>
                <c:pt idx="11974">
                  <c:v>5.712165485944983E-11</c:v>
                </c:pt>
                <c:pt idx="11975">
                  <c:v>5.7114368624733436E-11</c:v>
                </c:pt>
                <c:pt idx="11976">
                  <c:v>5.71070839245051E-11</c:v>
                </c:pt>
                <c:pt idx="11977">
                  <c:v>5.7099800758314443E-11</c:v>
                </c:pt>
                <c:pt idx="11978">
                  <c:v>5.7092519125711213E-11</c:v>
                </c:pt>
                <c:pt idx="11979">
                  <c:v>5.7085239026245722E-11</c:v>
                </c:pt>
                <c:pt idx="11980">
                  <c:v>5.7077960459467944E-11</c:v>
                </c:pt>
                <c:pt idx="11981">
                  <c:v>5.7070683424928222E-11</c:v>
                </c:pt>
                <c:pt idx="11982">
                  <c:v>5.7063407922177139E-11</c:v>
                </c:pt>
                <c:pt idx="11983">
                  <c:v>5.7056133950765382E-11</c:v>
                </c:pt>
                <c:pt idx="11984">
                  <c:v>5.7048861510243796E-11</c:v>
                </c:pt>
                <c:pt idx="11985">
                  <c:v>5.7041590600163431E-11</c:v>
                </c:pt>
                <c:pt idx="11986">
                  <c:v>5.7034321220075514E-11</c:v>
                </c:pt>
                <c:pt idx="11987">
                  <c:v>5.7027053369531327E-11</c:v>
                </c:pt>
                <c:pt idx="11988">
                  <c:v>5.7019787048082452E-11</c:v>
                </c:pt>
                <c:pt idx="11989">
                  <c:v>5.7012522255280675E-11</c:v>
                </c:pt>
                <c:pt idx="11990">
                  <c:v>5.7005258990677754E-11</c:v>
                </c:pt>
                <c:pt idx="11991">
                  <c:v>5.6997997253825758E-11</c:v>
                </c:pt>
                <c:pt idx="11992">
                  <c:v>5.699073704427695E-11</c:v>
                </c:pt>
                <c:pt idx="11993">
                  <c:v>5.6983478361583566E-11</c:v>
                </c:pt>
                <c:pt idx="11994">
                  <c:v>5.6976221205298366E-11</c:v>
                </c:pt>
                <c:pt idx="11995">
                  <c:v>5.6968965574973956E-11</c:v>
                </c:pt>
                <c:pt idx="11996">
                  <c:v>5.6961711470163064E-11</c:v>
                </c:pt>
                <c:pt idx="11997">
                  <c:v>5.6954458890419116E-11</c:v>
                </c:pt>
                <c:pt idx="11998">
                  <c:v>5.6947207835294974E-11</c:v>
                </c:pt>
                <c:pt idx="11999">
                  <c:v>5.6939958304344176E-11</c:v>
                </c:pt>
                <c:pt idx="12000">
                  <c:v>5.6932710297120301E-11</c:v>
                </c:pt>
                <c:pt idx="12001">
                  <c:v>5.6925463813176958E-11</c:v>
                </c:pt>
                <c:pt idx="12002">
                  <c:v>5.6918218852068152E-11</c:v>
                </c:pt>
                <c:pt idx="12003">
                  <c:v>5.691097541334795E-11</c:v>
                </c:pt>
                <c:pt idx="12004">
                  <c:v>5.6903733496570392E-11</c:v>
                </c:pt>
                <c:pt idx="12005">
                  <c:v>5.6896493101290059E-11</c:v>
                </c:pt>
                <c:pt idx="12006">
                  <c:v>5.6889254227061452E-11</c:v>
                </c:pt>
                <c:pt idx="12007">
                  <c:v>5.6882016873439327E-11</c:v>
                </c:pt>
                <c:pt idx="12008">
                  <c:v>5.687478103997846E-11</c:v>
                </c:pt>
                <c:pt idx="12009">
                  <c:v>5.6867546726234061E-11</c:v>
                </c:pt>
                <c:pt idx="12010">
                  <c:v>5.6860313931761281E-11</c:v>
                </c:pt>
                <c:pt idx="12011">
                  <c:v>5.6853082656115473E-11</c:v>
                </c:pt>
                <c:pt idx="12012">
                  <c:v>5.6845852898852258E-11</c:v>
                </c:pt>
                <c:pt idx="12013">
                  <c:v>5.6838624659527344E-11</c:v>
                </c:pt>
                <c:pt idx="12014">
                  <c:v>5.6831397937696684E-11</c:v>
                </c:pt>
                <c:pt idx="12015">
                  <c:v>5.6824172732916294E-11</c:v>
                </c:pt>
                <c:pt idx="12016">
                  <c:v>5.6816949044742342E-11</c:v>
                </c:pt>
                <c:pt idx="12017">
                  <c:v>5.6809726872731328E-11</c:v>
                </c:pt>
                <c:pt idx="12018">
                  <c:v>5.6802506216439671E-11</c:v>
                </c:pt>
                <c:pt idx="12019">
                  <c:v>5.6795287075424241E-11</c:v>
                </c:pt>
                <c:pt idx="12020">
                  <c:v>5.6788069449241838E-11</c:v>
                </c:pt>
                <c:pt idx="12021">
                  <c:v>5.6780853337449544E-11</c:v>
                </c:pt>
                <c:pt idx="12022">
                  <c:v>5.6773638739604611E-11</c:v>
                </c:pt>
                <c:pt idx="12023">
                  <c:v>5.676642565526435E-11</c:v>
                </c:pt>
                <c:pt idx="12024">
                  <c:v>5.6759214083986444E-11</c:v>
                </c:pt>
                <c:pt idx="12025">
                  <c:v>5.6752004025328572E-11</c:v>
                </c:pt>
                <c:pt idx="12026">
                  <c:v>5.6744795478848489E-11</c:v>
                </c:pt>
                <c:pt idx="12027">
                  <c:v>5.6737588444104436E-11</c:v>
                </c:pt>
                <c:pt idx="12028">
                  <c:v>5.6730382920654537E-11</c:v>
                </c:pt>
                <c:pt idx="12029">
                  <c:v>5.6723178908057142E-11</c:v>
                </c:pt>
                <c:pt idx="12030">
                  <c:v>5.6715976405870891E-11</c:v>
                </c:pt>
                <c:pt idx="12031">
                  <c:v>5.6708775413654362E-11</c:v>
                </c:pt>
                <c:pt idx="12032">
                  <c:v>5.6701575930966641E-11</c:v>
                </c:pt>
                <c:pt idx="12033">
                  <c:v>5.6694377957366634E-11</c:v>
                </c:pt>
                <c:pt idx="12034">
                  <c:v>5.6687181492413557E-11</c:v>
                </c:pt>
                <c:pt idx="12035">
                  <c:v>5.6679986535666807E-11</c:v>
                </c:pt>
                <c:pt idx="12036">
                  <c:v>5.6672793086685866E-11</c:v>
                </c:pt>
                <c:pt idx="12037">
                  <c:v>5.6665601145030517E-11</c:v>
                </c:pt>
                <c:pt idx="12038">
                  <c:v>5.6658410710260683E-11</c:v>
                </c:pt>
                <c:pt idx="12039">
                  <c:v>5.6651221781936185E-11</c:v>
                </c:pt>
                <c:pt idx="12040">
                  <c:v>5.6644034359617456E-11</c:v>
                </c:pt>
                <c:pt idx="12041">
                  <c:v>5.6636848442864739E-11</c:v>
                </c:pt>
                <c:pt idx="12042">
                  <c:v>5.6629664031238543E-11</c:v>
                </c:pt>
                <c:pt idx="12043">
                  <c:v>5.6622481124299615E-11</c:v>
                </c:pt>
                <c:pt idx="12044">
                  <c:v>5.6615299721608883E-11</c:v>
                </c:pt>
                <c:pt idx="12045">
                  <c:v>5.6608119822727194E-11</c:v>
                </c:pt>
                <c:pt idx="12046">
                  <c:v>5.6600941427215836E-11</c:v>
                </c:pt>
                <c:pt idx="12047">
                  <c:v>5.6593764534636166E-11</c:v>
                </c:pt>
                <c:pt idx="12048">
                  <c:v>5.6586589144549641E-11</c:v>
                </c:pt>
                <c:pt idx="12049">
                  <c:v>5.6579415256518083E-11</c:v>
                </c:pt>
                <c:pt idx="12050">
                  <c:v>5.657224287010315E-11</c:v>
                </c:pt>
                <c:pt idx="12051">
                  <c:v>5.6565071984866921E-11</c:v>
                </c:pt>
                <c:pt idx="12052">
                  <c:v>5.6557902600371599E-11</c:v>
                </c:pt>
                <c:pt idx="12053">
                  <c:v>5.6550734716179396E-11</c:v>
                </c:pt>
                <c:pt idx="12054">
                  <c:v>5.6543568331852982E-11</c:v>
                </c:pt>
                <c:pt idx="12055">
                  <c:v>5.6536403446954963E-11</c:v>
                </c:pt>
                <c:pt idx="12056">
                  <c:v>5.6529240061048021E-11</c:v>
                </c:pt>
                <c:pt idx="12057">
                  <c:v>5.6522078173695359E-11</c:v>
                </c:pt>
                <c:pt idx="12058">
                  <c:v>5.6514917784459974E-11</c:v>
                </c:pt>
                <c:pt idx="12059">
                  <c:v>5.6507758892905203E-11</c:v>
                </c:pt>
                <c:pt idx="12060">
                  <c:v>5.6500601498594627E-11</c:v>
                </c:pt>
                <c:pt idx="12061">
                  <c:v>5.6493445601091751E-11</c:v>
                </c:pt>
                <c:pt idx="12062">
                  <c:v>5.6486291199960445E-11</c:v>
                </c:pt>
                <c:pt idx="12063">
                  <c:v>5.6479138294764624E-11</c:v>
                </c:pt>
                <c:pt idx="12064">
                  <c:v>5.6471986885068563E-11</c:v>
                </c:pt>
                <c:pt idx="12065">
                  <c:v>5.6464836970436286E-11</c:v>
                </c:pt>
                <c:pt idx="12066">
                  <c:v>5.6457688550432496E-11</c:v>
                </c:pt>
                <c:pt idx="12067">
                  <c:v>5.6450541624621708E-11</c:v>
                </c:pt>
                <c:pt idx="12068">
                  <c:v>5.6443396192568742E-11</c:v>
                </c:pt>
                <c:pt idx="12069">
                  <c:v>5.64362522538385E-11</c:v>
                </c:pt>
                <c:pt idx="12070">
                  <c:v>5.6429109807996054E-11</c:v>
                </c:pt>
                <c:pt idx="12071">
                  <c:v>5.6421968854606758E-11</c:v>
                </c:pt>
                <c:pt idx="12072">
                  <c:v>5.6414829393235968E-11</c:v>
                </c:pt>
                <c:pt idx="12073">
                  <c:v>5.6407691423449292E-11</c:v>
                </c:pt>
                <c:pt idx="12074">
                  <c:v>5.6400554944812472E-11</c:v>
                </c:pt>
                <c:pt idx="12075">
                  <c:v>5.6393419956891542E-11</c:v>
                </c:pt>
                <c:pt idx="12076">
                  <c:v>5.6386286459252369E-11</c:v>
                </c:pt>
                <c:pt idx="12077">
                  <c:v>5.637915445146142E-11</c:v>
                </c:pt>
                <c:pt idx="12078">
                  <c:v>5.6372023933084889E-11</c:v>
                </c:pt>
                <c:pt idx="12079">
                  <c:v>5.6364894903689405E-11</c:v>
                </c:pt>
                <c:pt idx="12080">
                  <c:v>5.635776736284181E-11</c:v>
                </c:pt>
                <c:pt idx="12081">
                  <c:v>5.6350641310108887E-11</c:v>
                </c:pt>
                <c:pt idx="12082">
                  <c:v>5.6343516745057608E-11</c:v>
                </c:pt>
                <c:pt idx="12083">
                  <c:v>5.6336393667255311E-11</c:v>
                </c:pt>
                <c:pt idx="12084">
                  <c:v>5.6329272076269349E-11</c:v>
                </c:pt>
                <c:pt idx="12085">
                  <c:v>5.6322151971667152E-11</c:v>
                </c:pt>
                <c:pt idx="12086">
                  <c:v>5.6315033353016608E-11</c:v>
                </c:pt>
                <c:pt idx="12087">
                  <c:v>5.6307916219885367E-11</c:v>
                </c:pt>
                <c:pt idx="12088">
                  <c:v>5.6300800571841498E-11</c:v>
                </c:pt>
                <c:pt idx="12089">
                  <c:v>5.6293686408453219E-11</c:v>
                </c:pt>
                <c:pt idx="12090">
                  <c:v>5.6286573729288866E-11</c:v>
                </c:pt>
                <c:pt idx="12091">
                  <c:v>5.6279462533916979E-11</c:v>
                </c:pt>
                <c:pt idx="12092">
                  <c:v>5.6272352821906099E-11</c:v>
                </c:pt>
                <c:pt idx="12093">
                  <c:v>5.6265244592825111E-11</c:v>
                </c:pt>
                <c:pt idx="12094">
                  <c:v>5.6258137846242988E-11</c:v>
                </c:pt>
                <c:pt idx="12095">
                  <c:v>5.62510325817289E-11</c:v>
                </c:pt>
                <c:pt idx="12096">
                  <c:v>5.6243928798852129E-11</c:v>
                </c:pt>
                <c:pt idx="12097">
                  <c:v>5.6236826497182117E-11</c:v>
                </c:pt>
                <c:pt idx="12098">
                  <c:v>5.6229725676288431E-11</c:v>
                </c:pt>
                <c:pt idx="12099">
                  <c:v>5.6222626335740989E-11</c:v>
                </c:pt>
                <c:pt idx="12100">
                  <c:v>5.6215528475109665E-11</c:v>
                </c:pt>
                <c:pt idx="12101">
                  <c:v>5.6208432093964517E-11</c:v>
                </c:pt>
                <c:pt idx="12102">
                  <c:v>5.620133719187593E-11</c:v>
                </c:pt>
                <c:pt idx="12103">
                  <c:v>5.619424376841415E-11</c:v>
                </c:pt>
                <c:pt idx="12104">
                  <c:v>5.6187151823149973E-11</c:v>
                </c:pt>
                <c:pt idx="12105">
                  <c:v>5.6180061355653952E-11</c:v>
                </c:pt>
                <c:pt idx="12106">
                  <c:v>5.6172972365497038E-11</c:v>
                </c:pt>
                <c:pt idx="12107">
                  <c:v>5.6165884852250344E-11</c:v>
                </c:pt>
                <c:pt idx="12108">
                  <c:v>5.6158798815485042E-11</c:v>
                </c:pt>
                <c:pt idx="12109">
                  <c:v>5.6151714254772568E-11</c:v>
                </c:pt>
                <c:pt idx="12110">
                  <c:v>5.6144631169684455E-11</c:v>
                </c:pt>
                <c:pt idx="12111">
                  <c:v>5.6137549559792321E-11</c:v>
                </c:pt>
                <c:pt idx="12112">
                  <c:v>5.6130469424668081E-11</c:v>
                </c:pt>
                <c:pt idx="12113">
                  <c:v>5.6123390763883862E-11</c:v>
                </c:pt>
                <c:pt idx="12114">
                  <c:v>5.611631357701165E-11</c:v>
                </c:pt>
                <c:pt idx="12115">
                  <c:v>5.6109237863623844E-11</c:v>
                </c:pt>
                <c:pt idx="12116">
                  <c:v>5.6102163623292954E-11</c:v>
                </c:pt>
                <c:pt idx="12117">
                  <c:v>5.6095090855591761E-11</c:v>
                </c:pt>
                <c:pt idx="12118">
                  <c:v>5.6088019560092882E-11</c:v>
                </c:pt>
                <c:pt idx="12119">
                  <c:v>5.6080949736369365E-11</c:v>
                </c:pt>
                <c:pt idx="12120">
                  <c:v>5.6073881383994357E-11</c:v>
                </c:pt>
                <c:pt idx="12121">
                  <c:v>5.6066814502541124E-11</c:v>
                </c:pt>
                <c:pt idx="12122">
                  <c:v>5.6059749091583184E-11</c:v>
                </c:pt>
                <c:pt idx="12123">
                  <c:v>5.6052685150693969E-11</c:v>
                </c:pt>
                <c:pt idx="12124">
                  <c:v>5.6045622679447482E-11</c:v>
                </c:pt>
                <c:pt idx="12125">
                  <c:v>5.6038561677417421E-11</c:v>
                </c:pt>
                <c:pt idx="12126">
                  <c:v>5.6031502144178085E-11</c:v>
                </c:pt>
                <c:pt idx="12127">
                  <c:v>5.6024444079303522E-11</c:v>
                </c:pt>
                <c:pt idx="12128">
                  <c:v>5.6017387482368243E-11</c:v>
                </c:pt>
                <c:pt idx="12129">
                  <c:v>5.60103323529468E-11</c:v>
                </c:pt>
                <c:pt idx="12130">
                  <c:v>5.6003278690613836E-11</c:v>
                </c:pt>
                <c:pt idx="12131">
                  <c:v>5.5996226494944327E-11</c:v>
                </c:pt>
                <c:pt idx="12132">
                  <c:v>5.5989175765513278E-11</c:v>
                </c:pt>
                <c:pt idx="12133">
                  <c:v>5.5982126501895736E-11</c:v>
                </c:pt>
                <c:pt idx="12134">
                  <c:v>5.5975078703667327E-11</c:v>
                </c:pt>
                <c:pt idx="12135">
                  <c:v>5.5968032370403222E-11</c:v>
                </c:pt>
                <c:pt idx="12136">
                  <c:v>5.5960987501679297E-11</c:v>
                </c:pt>
                <c:pt idx="12137">
                  <c:v>5.5953944097071403E-11</c:v>
                </c:pt>
                <c:pt idx="12138">
                  <c:v>5.5946902156155343E-11</c:v>
                </c:pt>
                <c:pt idx="12139">
                  <c:v>5.5939861678507422E-11</c:v>
                </c:pt>
                <c:pt idx="12140">
                  <c:v>5.5932822663703824E-11</c:v>
                </c:pt>
                <c:pt idx="12141">
                  <c:v>5.592578511132106E-11</c:v>
                </c:pt>
                <c:pt idx="12142">
                  <c:v>5.5918749020935638E-11</c:v>
                </c:pt>
                <c:pt idx="12143">
                  <c:v>5.5911714392124489E-11</c:v>
                </c:pt>
                <c:pt idx="12144">
                  <c:v>5.5904681224464387E-11</c:v>
                </c:pt>
                <c:pt idx="12145">
                  <c:v>5.5897649517532435E-11</c:v>
                </c:pt>
                <c:pt idx="12146">
                  <c:v>5.5890619270905905E-11</c:v>
                </c:pt>
                <c:pt idx="12147">
                  <c:v>5.5883590484162193E-11</c:v>
                </c:pt>
                <c:pt idx="12148">
                  <c:v>5.5876563156878828E-11</c:v>
                </c:pt>
                <c:pt idx="12149">
                  <c:v>5.5869537288633515E-11</c:v>
                </c:pt>
                <c:pt idx="12150">
                  <c:v>5.5862512879004115E-11</c:v>
                </c:pt>
                <c:pt idx="12151">
                  <c:v>5.5855489927568643E-11</c:v>
                </c:pt>
                <c:pt idx="12152">
                  <c:v>5.5848468433905275E-11</c:v>
                </c:pt>
                <c:pt idx="12153">
                  <c:v>5.5841448397592284E-11</c:v>
                </c:pt>
                <c:pt idx="12154">
                  <c:v>5.5834429818208282E-11</c:v>
                </c:pt>
                <c:pt idx="12155">
                  <c:v>5.5827412695331844E-11</c:v>
                </c:pt>
                <c:pt idx="12156">
                  <c:v>5.5820397028541748E-11</c:v>
                </c:pt>
                <c:pt idx="12157">
                  <c:v>5.5813382817416947E-11</c:v>
                </c:pt>
                <c:pt idx="12158">
                  <c:v>5.5806370061536632E-11</c:v>
                </c:pt>
                <c:pt idx="12159">
                  <c:v>5.5799358760480014E-11</c:v>
                </c:pt>
                <c:pt idx="12160">
                  <c:v>5.5792348913826496E-11</c:v>
                </c:pt>
                <c:pt idx="12161">
                  <c:v>5.5785340521155671E-11</c:v>
                </c:pt>
                <c:pt idx="12162">
                  <c:v>5.57783335820473E-11</c:v>
                </c:pt>
                <c:pt idx="12163">
                  <c:v>5.5771328096081276E-11</c:v>
                </c:pt>
                <c:pt idx="12164">
                  <c:v>5.5764324062837601E-11</c:v>
                </c:pt>
                <c:pt idx="12165">
                  <c:v>5.5757321481896517E-11</c:v>
                </c:pt>
                <c:pt idx="12166">
                  <c:v>5.5750320352838342E-11</c:v>
                </c:pt>
                <c:pt idx="12167">
                  <c:v>5.5743320675243596E-11</c:v>
                </c:pt>
                <c:pt idx="12168">
                  <c:v>5.5736322448693049E-11</c:v>
                </c:pt>
                <c:pt idx="12169">
                  <c:v>5.5729325672767385E-11</c:v>
                </c:pt>
                <c:pt idx="12170">
                  <c:v>5.5722330347047642E-11</c:v>
                </c:pt>
                <c:pt idx="12171">
                  <c:v>5.5715336471114971E-11</c:v>
                </c:pt>
                <c:pt idx="12172">
                  <c:v>5.5708344044550657E-11</c:v>
                </c:pt>
                <c:pt idx="12173">
                  <c:v>5.5701353066936048E-11</c:v>
                </c:pt>
                <c:pt idx="12174">
                  <c:v>5.5694363537852928E-11</c:v>
                </c:pt>
                <c:pt idx="12175">
                  <c:v>5.568737545688293E-11</c:v>
                </c:pt>
                <c:pt idx="12176">
                  <c:v>5.5680388823607896E-11</c:v>
                </c:pt>
                <c:pt idx="12177">
                  <c:v>5.5673403637610055E-11</c:v>
                </c:pt>
                <c:pt idx="12178">
                  <c:v>5.5666419898471556E-11</c:v>
                </c:pt>
                <c:pt idx="12179">
                  <c:v>5.56594376057747E-11</c:v>
                </c:pt>
                <c:pt idx="12180">
                  <c:v>5.5652456759102032E-11</c:v>
                </c:pt>
                <c:pt idx="12181">
                  <c:v>5.5645477358036394E-11</c:v>
                </c:pt>
                <c:pt idx="12182">
                  <c:v>5.5638499402160429E-11</c:v>
                </c:pt>
                <c:pt idx="12183">
                  <c:v>5.5631522891057237E-11</c:v>
                </c:pt>
                <c:pt idx="12184">
                  <c:v>5.5624547824309842E-11</c:v>
                </c:pt>
                <c:pt idx="12185">
                  <c:v>5.5617574201501778E-11</c:v>
                </c:pt>
                <c:pt idx="12186">
                  <c:v>5.561060202221625E-11</c:v>
                </c:pt>
                <c:pt idx="12187">
                  <c:v>5.5603631286036907E-11</c:v>
                </c:pt>
                <c:pt idx="12188">
                  <c:v>5.5596661992547664E-11</c:v>
                </c:pt>
                <c:pt idx="12189">
                  <c:v>5.5589694141332322E-11</c:v>
                </c:pt>
                <c:pt idx="12190">
                  <c:v>5.558272773197491E-11</c:v>
                </c:pt>
                <c:pt idx="12191">
                  <c:v>5.5575762764059765E-11</c:v>
                </c:pt>
                <c:pt idx="12192">
                  <c:v>5.5568799237171196E-11</c:v>
                </c:pt>
                <c:pt idx="12193">
                  <c:v>5.5561837150893713E-11</c:v>
                </c:pt>
                <c:pt idx="12194">
                  <c:v>5.5554876504812045E-11</c:v>
                </c:pt>
                <c:pt idx="12195">
                  <c:v>5.5547917298511005E-11</c:v>
                </c:pt>
                <c:pt idx="12196">
                  <c:v>5.5540959531575582E-11</c:v>
                </c:pt>
                <c:pt idx="12197">
                  <c:v>5.5534003203590951E-11</c:v>
                </c:pt>
                <c:pt idx="12198">
                  <c:v>5.5527048314142359E-11</c:v>
                </c:pt>
                <c:pt idx="12199">
                  <c:v>5.5520094862815251E-11</c:v>
                </c:pt>
                <c:pt idx="12200">
                  <c:v>5.551314284919529E-11</c:v>
                </c:pt>
                <c:pt idx="12201">
                  <c:v>5.5506192272868166E-11</c:v>
                </c:pt>
                <c:pt idx="12202">
                  <c:v>5.549924313341985E-11</c:v>
                </c:pt>
                <c:pt idx="12203">
                  <c:v>5.5492295430436363E-11</c:v>
                </c:pt>
                <c:pt idx="12204">
                  <c:v>5.5485349163503962E-11</c:v>
                </c:pt>
                <c:pt idx="12205">
                  <c:v>5.547840433220899E-11</c:v>
                </c:pt>
                <c:pt idx="12206">
                  <c:v>5.5471460936137935E-11</c:v>
                </c:pt>
                <c:pt idx="12207">
                  <c:v>5.546451897487751E-11</c:v>
                </c:pt>
                <c:pt idx="12208">
                  <c:v>5.5457578448014538E-11</c:v>
                </c:pt>
                <c:pt idx="12209">
                  <c:v>5.5450639355135889E-11</c:v>
                </c:pt>
                <c:pt idx="12210">
                  <c:v>5.5443701695828928E-11</c:v>
                </c:pt>
                <c:pt idx="12211">
                  <c:v>5.543676546968075E-11</c:v>
                </c:pt>
                <c:pt idx="12212">
                  <c:v>5.5429830676278843E-11</c:v>
                </c:pt>
                <c:pt idx="12213">
                  <c:v>5.5422897315210743E-11</c:v>
                </c:pt>
                <c:pt idx="12214">
                  <c:v>5.5415965386064331E-11</c:v>
                </c:pt>
                <c:pt idx="12215">
                  <c:v>5.5409034888427344E-11</c:v>
                </c:pt>
                <c:pt idx="12216">
                  <c:v>5.5402105821887895E-11</c:v>
                </c:pt>
                <c:pt idx="12217">
                  <c:v>5.5395178186034166E-11</c:v>
                </c:pt>
                <c:pt idx="12218">
                  <c:v>5.5388251980454557E-11</c:v>
                </c:pt>
                <c:pt idx="12219">
                  <c:v>5.53813272047375E-11</c:v>
                </c:pt>
                <c:pt idx="12220">
                  <c:v>5.5374403858471699E-11</c:v>
                </c:pt>
                <c:pt idx="12221">
                  <c:v>5.5367481941245838E-11</c:v>
                </c:pt>
                <c:pt idx="12222">
                  <c:v>5.5360561452648997E-11</c:v>
                </c:pt>
                <c:pt idx="12223">
                  <c:v>5.5353642392270259E-11</c:v>
                </c:pt>
                <c:pt idx="12224">
                  <c:v>5.5346724759698899E-11</c:v>
                </c:pt>
                <c:pt idx="12225">
                  <c:v>5.5339808554524226E-11</c:v>
                </c:pt>
                <c:pt idx="12226">
                  <c:v>5.5332893776335921E-11</c:v>
                </c:pt>
                <c:pt idx="12227">
                  <c:v>5.5325980424723631E-11</c:v>
                </c:pt>
                <c:pt idx="12228">
                  <c:v>5.5319068499277217E-11</c:v>
                </c:pt>
                <c:pt idx="12229">
                  <c:v>5.5312157999586732E-11</c:v>
                </c:pt>
                <c:pt idx="12230">
                  <c:v>5.5305248925242271E-11</c:v>
                </c:pt>
                <c:pt idx="12231">
                  <c:v>5.5298341275834217E-11</c:v>
                </c:pt>
                <c:pt idx="12232">
                  <c:v>5.5291435050953019E-11</c:v>
                </c:pt>
                <c:pt idx="12233">
                  <c:v>5.5284530250189255E-11</c:v>
                </c:pt>
                <c:pt idx="12234">
                  <c:v>5.5277626873133793E-11</c:v>
                </c:pt>
                <c:pt idx="12235">
                  <c:v>5.5270724919377457E-11</c:v>
                </c:pt>
                <c:pt idx="12236">
                  <c:v>5.526382438851133E-11</c:v>
                </c:pt>
                <c:pt idx="12237">
                  <c:v>5.5256925280126647E-11</c:v>
                </c:pt>
                <c:pt idx="12238">
                  <c:v>5.5250027593814828E-11</c:v>
                </c:pt>
                <c:pt idx="12239">
                  <c:v>5.524313132916727E-11</c:v>
                </c:pt>
                <c:pt idx="12240">
                  <c:v>5.5236236485775818E-11</c:v>
                </c:pt>
                <c:pt idx="12241">
                  <c:v>5.5229343063232163E-11</c:v>
                </c:pt>
                <c:pt idx="12242">
                  <c:v>5.5222451061128283E-11</c:v>
                </c:pt>
                <c:pt idx="12243">
                  <c:v>5.5215560479056359E-11</c:v>
                </c:pt>
                <c:pt idx="12244">
                  <c:v>5.5208671316608612E-11</c:v>
                </c:pt>
                <c:pt idx="12245">
                  <c:v>5.5201783573377524E-11</c:v>
                </c:pt>
                <c:pt idx="12246">
                  <c:v>5.5194897248955575E-11</c:v>
                </c:pt>
                <c:pt idx="12247">
                  <c:v>5.5188012342935642E-11</c:v>
                </c:pt>
                <c:pt idx="12248">
                  <c:v>5.5181128854910481E-11</c:v>
                </c:pt>
                <c:pt idx="12249">
                  <c:v>5.5174246784473113E-11</c:v>
                </c:pt>
                <c:pt idx="12250">
                  <c:v>5.5167366131216727E-11</c:v>
                </c:pt>
                <c:pt idx="12251">
                  <c:v>5.5160486894734627E-11</c:v>
                </c:pt>
                <c:pt idx="12252">
                  <c:v>5.5153609074620358E-11</c:v>
                </c:pt>
                <c:pt idx="12253">
                  <c:v>5.5146732670467464E-11</c:v>
                </c:pt>
                <c:pt idx="12254">
                  <c:v>5.5139857681869747E-11</c:v>
                </c:pt>
                <c:pt idx="12255">
                  <c:v>5.5132984108421159E-11</c:v>
                </c:pt>
                <c:pt idx="12256">
                  <c:v>5.5126111949715696E-11</c:v>
                </c:pt>
                <c:pt idx="12257">
                  <c:v>5.511924120534762E-11</c:v>
                </c:pt>
                <c:pt idx="12258">
                  <c:v>5.5112371874911295E-11</c:v>
                </c:pt>
                <c:pt idx="12259">
                  <c:v>5.5105503958001268E-11</c:v>
                </c:pt>
                <c:pt idx="12260">
                  <c:v>5.5098637454212064E-11</c:v>
                </c:pt>
                <c:pt idx="12261">
                  <c:v>5.5091772363138728E-11</c:v>
                </c:pt>
                <c:pt idx="12262">
                  <c:v>5.5084908684376037E-11</c:v>
                </c:pt>
                <c:pt idx="12263">
                  <c:v>5.5078046417519157E-11</c:v>
                </c:pt>
                <c:pt idx="12264">
                  <c:v>5.5071185562163398E-11</c:v>
                </c:pt>
                <c:pt idx="12265">
                  <c:v>5.5064326117904177E-11</c:v>
                </c:pt>
                <c:pt idx="12266">
                  <c:v>5.5057468084336971E-11</c:v>
                </c:pt>
                <c:pt idx="12267">
                  <c:v>5.5050611461057501E-11</c:v>
                </c:pt>
                <c:pt idx="12268">
                  <c:v>5.5043756247661638E-11</c:v>
                </c:pt>
                <c:pt idx="12269">
                  <c:v>5.5036902443745408E-11</c:v>
                </c:pt>
                <c:pt idx="12270">
                  <c:v>5.5030050048904979E-11</c:v>
                </c:pt>
                <c:pt idx="12271">
                  <c:v>5.5023199062736582E-11</c:v>
                </c:pt>
                <c:pt idx="12272">
                  <c:v>5.5016349484836788E-11</c:v>
                </c:pt>
                <c:pt idx="12273">
                  <c:v>5.5009501314801982E-11</c:v>
                </c:pt>
                <c:pt idx="12274">
                  <c:v>5.5002654552229142E-11</c:v>
                </c:pt>
                <c:pt idx="12275">
                  <c:v>5.4995809196715041E-11</c:v>
                </c:pt>
                <c:pt idx="12276">
                  <c:v>5.4988965247856773E-11</c:v>
                </c:pt>
                <c:pt idx="12277">
                  <c:v>5.4982122705251448E-11</c:v>
                </c:pt>
                <c:pt idx="12278">
                  <c:v>5.4975281568496417E-11</c:v>
                </c:pt>
                <c:pt idx="12279">
                  <c:v>5.4968441837189295E-11</c:v>
                </c:pt>
                <c:pt idx="12280">
                  <c:v>5.4961603510927587E-11</c:v>
                </c:pt>
                <c:pt idx="12281">
                  <c:v>5.4954766589309053E-11</c:v>
                </c:pt>
                <c:pt idx="12282">
                  <c:v>5.4947931071931732E-11</c:v>
                </c:pt>
                <c:pt idx="12283">
                  <c:v>5.4941096958393616E-11</c:v>
                </c:pt>
                <c:pt idx="12284">
                  <c:v>5.4934264248292941E-11</c:v>
                </c:pt>
                <c:pt idx="12285">
                  <c:v>5.4927432941228128E-11</c:v>
                </c:pt>
                <c:pt idx="12286">
                  <c:v>5.4920603036797674E-11</c:v>
                </c:pt>
                <c:pt idx="12287">
                  <c:v>5.4913774534600201E-11</c:v>
                </c:pt>
                <c:pt idx="12288">
                  <c:v>5.4906947434234508E-11</c:v>
                </c:pt>
                <c:pt idx="12289">
                  <c:v>5.4900121735299663E-11</c:v>
                </c:pt>
                <c:pt idx="12290">
                  <c:v>5.4893297437394671E-11</c:v>
                </c:pt>
                <c:pt idx="12291">
                  <c:v>5.4886474540118804E-11</c:v>
                </c:pt>
                <c:pt idx="12292">
                  <c:v>5.4879653043071542E-11</c:v>
                </c:pt>
                <c:pt idx="12293">
                  <c:v>5.4872832945852338E-11</c:v>
                </c:pt>
                <c:pt idx="12294">
                  <c:v>5.4866014248060906E-11</c:v>
                </c:pt>
                <c:pt idx="12295">
                  <c:v>5.4859196949297034E-11</c:v>
                </c:pt>
                <c:pt idx="12296">
                  <c:v>5.4852381049160857E-11</c:v>
                </c:pt>
                <c:pt idx="12297">
                  <c:v>5.4845566547252408E-11</c:v>
                </c:pt>
                <c:pt idx="12298">
                  <c:v>5.4838753443171971E-11</c:v>
                </c:pt>
                <c:pt idx="12299">
                  <c:v>5.4831941736520017E-11</c:v>
                </c:pt>
                <c:pt idx="12300">
                  <c:v>5.4825131426897051E-11</c:v>
                </c:pt>
                <c:pt idx="12301">
                  <c:v>5.4818322513903868E-11</c:v>
                </c:pt>
                <c:pt idx="12302">
                  <c:v>5.481151499714123E-11</c:v>
                </c:pt>
                <c:pt idx="12303">
                  <c:v>5.4804708876210294E-11</c:v>
                </c:pt>
                <c:pt idx="12304">
                  <c:v>5.4797904150712152E-11</c:v>
                </c:pt>
                <c:pt idx="12305">
                  <c:v>5.4791100820248064E-11</c:v>
                </c:pt>
                <c:pt idx="12306">
                  <c:v>5.4784298884419472E-11</c:v>
                </c:pt>
                <c:pt idx="12307">
                  <c:v>5.4777498342828088E-11</c:v>
                </c:pt>
                <c:pt idx="12308">
                  <c:v>5.4770699195075547E-11</c:v>
                </c:pt>
                <c:pt idx="12309">
                  <c:v>5.4763901440763755E-11</c:v>
                </c:pt>
                <c:pt idx="12310">
                  <c:v>5.4757105079494806E-11</c:v>
                </c:pt>
                <c:pt idx="12311">
                  <c:v>5.4750310110870794E-11</c:v>
                </c:pt>
                <c:pt idx="12312">
                  <c:v>5.4743516534494111E-11</c:v>
                </c:pt>
                <c:pt idx="12313">
                  <c:v>5.4736724349967211E-11</c:v>
                </c:pt>
                <c:pt idx="12314">
                  <c:v>5.4729933556892757E-11</c:v>
                </c:pt>
                <c:pt idx="12315">
                  <c:v>5.4723144154873419E-11</c:v>
                </c:pt>
                <c:pt idx="12316">
                  <c:v>5.471635614351211E-11</c:v>
                </c:pt>
                <c:pt idx="12317">
                  <c:v>5.4709569522411882E-11</c:v>
                </c:pt>
                <c:pt idx="12318">
                  <c:v>5.4702784291176106E-11</c:v>
                </c:pt>
                <c:pt idx="12319">
                  <c:v>5.469600044940788E-11</c:v>
                </c:pt>
                <c:pt idx="12320">
                  <c:v>5.468921799671077E-11</c:v>
                </c:pt>
                <c:pt idx="12321">
                  <c:v>5.4682436932688511E-11</c:v>
                </c:pt>
                <c:pt idx="12322">
                  <c:v>5.4675657256944786E-11</c:v>
                </c:pt>
                <c:pt idx="12323">
                  <c:v>5.4668878969083604E-11</c:v>
                </c:pt>
                <c:pt idx="12324">
                  <c:v>5.4662102068708847E-11</c:v>
                </c:pt>
                <c:pt idx="12325">
                  <c:v>5.4655326555424987E-11</c:v>
                </c:pt>
                <c:pt idx="12326">
                  <c:v>5.4648552428836193E-11</c:v>
                </c:pt>
                <c:pt idx="12327">
                  <c:v>5.4641779688546975E-11</c:v>
                </c:pt>
                <c:pt idx="12328">
                  <c:v>5.4635008334162051E-11</c:v>
                </c:pt>
                <c:pt idx="12329">
                  <c:v>5.462823836528619E-11</c:v>
                </c:pt>
                <c:pt idx="12330">
                  <c:v>5.4621469781524278E-11</c:v>
                </c:pt>
                <c:pt idx="12331">
                  <c:v>5.4614702582481542E-11</c:v>
                </c:pt>
                <c:pt idx="12332">
                  <c:v>5.4607936767762979E-11</c:v>
                </c:pt>
                <c:pt idx="12333">
                  <c:v>5.4601172336974197E-11</c:v>
                </c:pt>
                <c:pt idx="12334">
                  <c:v>5.4594409289720541E-11</c:v>
                </c:pt>
                <c:pt idx="12335">
                  <c:v>5.4587647625607658E-11</c:v>
                </c:pt>
                <c:pt idx="12336">
                  <c:v>5.4580887344241483E-11</c:v>
                </c:pt>
                <c:pt idx="12337">
                  <c:v>5.4574128445227874E-11</c:v>
                </c:pt>
                <c:pt idx="12338">
                  <c:v>5.4567370928172947E-11</c:v>
                </c:pt>
                <c:pt idx="12339">
                  <c:v>5.4560614792682912E-11</c:v>
                </c:pt>
                <c:pt idx="12340">
                  <c:v>5.4553860038364178E-11</c:v>
                </c:pt>
                <c:pt idx="12341">
                  <c:v>5.4547106664823293E-11</c:v>
                </c:pt>
                <c:pt idx="12342">
                  <c:v>5.4540354671666764E-11</c:v>
                </c:pt>
                <c:pt idx="12343">
                  <c:v>5.453360405850159E-11</c:v>
                </c:pt>
                <c:pt idx="12344">
                  <c:v>5.4526854824934615E-11</c:v>
                </c:pt>
                <c:pt idx="12345">
                  <c:v>5.452010697057292E-11</c:v>
                </c:pt>
                <c:pt idx="12346">
                  <c:v>5.4513360495023861E-11</c:v>
                </c:pt>
                <c:pt idx="12347">
                  <c:v>5.4506615397894701E-11</c:v>
                </c:pt>
                <c:pt idx="12348">
                  <c:v>5.4499871678792995E-11</c:v>
                </c:pt>
                <c:pt idx="12349">
                  <c:v>5.4493129337326452E-11</c:v>
                </c:pt>
                <c:pt idx="12350">
                  <c:v>5.4486388373102814E-11</c:v>
                </c:pt>
                <c:pt idx="12351">
                  <c:v>5.4479648785730132E-11</c:v>
                </c:pt>
                <c:pt idx="12352">
                  <c:v>5.4472910574816435E-11</c:v>
                </c:pt>
                <c:pt idx="12353">
                  <c:v>5.4466173739969934E-11</c:v>
                </c:pt>
                <c:pt idx="12354">
                  <c:v>5.4459438280799045E-11</c:v>
                </c:pt>
                <c:pt idx="12355">
                  <c:v>5.4452704196912355E-11</c:v>
                </c:pt>
                <c:pt idx="12356">
                  <c:v>5.4445971487918447E-11</c:v>
                </c:pt>
                <c:pt idx="12357">
                  <c:v>5.4439240153426186E-11</c:v>
                </c:pt>
                <c:pt idx="12358">
                  <c:v>5.4432510193044537E-11</c:v>
                </c:pt>
                <c:pt idx="12359">
                  <c:v>5.4425781606382533E-11</c:v>
                </c:pt>
                <c:pt idx="12360">
                  <c:v>5.4419054393049461E-11</c:v>
                </c:pt>
                <c:pt idx="12361">
                  <c:v>5.4412328552654705E-11</c:v>
                </c:pt>
                <c:pt idx="12362">
                  <c:v>5.4405604084807744E-11</c:v>
                </c:pt>
                <c:pt idx="12363">
                  <c:v>5.439888098911824E-11</c:v>
                </c:pt>
                <c:pt idx="12364">
                  <c:v>5.4392159265196125E-11</c:v>
                </c:pt>
                <c:pt idx="12365">
                  <c:v>5.4385438912651255E-11</c:v>
                </c:pt>
                <c:pt idx="12366">
                  <c:v>5.4378719931093698E-11</c:v>
                </c:pt>
                <c:pt idx="12367">
                  <c:v>5.43720023201338E-11</c:v>
                </c:pt>
                <c:pt idx="12368">
                  <c:v>5.4365286079381733E-11</c:v>
                </c:pt>
                <c:pt idx="12369">
                  <c:v>5.4358571208448205E-11</c:v>
                </c:pt>
                <c:pt idx="12370">
                  <c:v>5.4351857706943846E-11</c:v>
                </c:pt>
                <c:pt idx="12371">
                  <c:v>5.4345145574479469E-11</c:v>
                </c:pt>
                <c:pt idx="12372">
                  <c:v>5.433843481066593E-11</c:v>
                </c:pt>
                <c:pt idx="12373">
                  <c:v>5.4331725415114382E-11</c:v>
                </c:pt>
                <c:pt idx="12374">
                  <c:v>5.4325017387436058E-11</c:v>
                </c:pt>
                <c:pt idx="12375">
                  <c:v>5.4318310727242279E-11</c:v>
                </c:pt>
                <c:pt idx="12376">
                  <c:v>5.4311605434144601E-11</c:v>
                </c:pt>
                <c:pt idx="12377">
                  <c:v>5.4304901507754687E-11</c:v>
                </c:pt>
                <c:pt idx="12378">
                  <c:v>5.4298198947684293E-11</c:v>
                </c:pt>
                <c:pt idx="12379">
                  <c:v>5.4291497753545362E-11</c:v>
                </c:pt>
                <c:pt idx="12380">
                  <c:v>5.4284797924950029E-11</c:v>
                </c:pt>
                <c:pt idx="12381">
                  <c:v>5.4278099461510482E-11</c:v>
                </c:pt>
                <c:pt idx="12382">
                  <c:v>5.427140236283902E-11</c:v>
                </c:pt>
                <c:pt idx="12383">
                  <c:v>5.4264706628548153E-11</c:v>
                </c:pt>
                <c:pt idx="12384">
                  <c:v>5.4258012258250606E-11</c:v>
                </c:pt>
                <c:pt idx="12385">
                  <c:v>5.4251319251559142E-11</c:v>
                </c:pt>
                <c:pt idx="12386">
                  <c:v>5.4244627608086628E-11</c:v>
                </c:pt>
                <c:pt idx="12387">
                  <c:v>5.4237937327446156E-11</c:v>
                </c:pt>
                <c:pt idx="12388">
                  <c:v>5.4231248409250942E-11</c:v>
                </c:pt>
                <c:pt idx="12389">
                  <c:v>5.4224560853114363E-11</c:v>
                </c:pt>
                <c:pt idx="12390">
                  <c:v>5.4217874658649764E-11</c:v>
                </c:pt>
                <c:pt idx="12391">
                  <c:v>5.421118982547096E-11</c:v>
                </c:pt>
                <c:pt idx="12392">
                  <c:v>5.420450635319166E-11</c:v>
                </c:pt>
                <c:pt idx="12393">
                  <c:v>5.4197824241425698E-11</c:v>
                </c:pt>
                <c:pt idx="12394">
                  <c:v>5.4191143489787118E-11</c:v>
                </c:pt>
                <c:pt idx="12395">
                  <c:v>5.4184464097890239E-11</c:v>
                </c:pt>
                <c:pt idx="12396">
                  <c:v>5.4177786065349306E-11</c:v>
                </c:pt>
                <c:pt idx="12397">
                  <c:v>5.4171109391778774E-11</c:v>
                </c:pt>
                <c:pt idx="12398">
                  <c:v>5.4164434076793365E-11</c:v>
                </c:pt>
                <c:pt idx="12399">
                  <c:v>5.4157760120007592E-11</c:v>
                </c:pt>
                <c:pt idx="12400">
                  <c:v>5.4151087521036592E-11</c:v>
                </c:pt>
                <c:pt idx="12401">
                  <c:v>5.4144416279495311E-11</c:v>
                </c:pt>
                <c:pt idx="12402">
                  <c:v>5.4137746394998851E-11</c:v>
                </c:pt>
                <c:pt idx="12403">
                  <c:v>5.4131077867162587E-11</c:v>
                </c:pt>
                <c:pt idx="12404">
                  <c:v>5.4124410695601977E-11</c:v>
                </c:pt>
                <c:pt idx="12405">
                  <c:v>5.4117744879932569E-11</c:v>
                </c:pt>
                <c:pt idx="12406">
                  <c:v>5.4111080419770106E-11</c:v>
                </c:pt>
                <c:pt idx="12407">
                  <c:v>5.410441731473051E-11</c:v>
                </c:pt>
                <c:pt idx="12408">
                  <c:v>5.4097755564429698E-11</c:v>
                </c:pt>
                <c:pt idx="12409">
                  <c:v>5.4091095168483801E-11</c:v>
                </c:pt>
                <c:pt idx="12410">
                  <c:v>5.4084436126509317E-11</c:v>
                </c:pt>
                <c:pt idx="12411">
                  <c:v>5.4077778438122408E-11</c:v>
                </c:pt>
                <c:pt idx="12412">
                  <c:v>5.4071122102939766E-11</c:v>
                </c:pt>
                <c:pt idx="12413">
                  <c:v>5.4064467120578071E-11</c:v>
                </c:pt>
                <c:pt idx="12414">
                  <c:v>5.4057813490654222E-11</c:v>
                </c:pt>
                <c:pt idx="12415">
                  <c:v>5.4051161212785183E-11</c:v>
                </c:pt>
                <c:pt idx="12416">
                  <c:v>5.4044510286587923E-11</c:v>
                </c:pt>
                <c:pt idx="12417">
                  <c:v>5.403786071167995E-11</c:v>
                </c:pt>
                <c:pt idx="12418">
                  <c:v>5.4031212487678523E-11</c:v>
                </c:pt>
                <c:pt idx="12419">
                  <c:v>5.4024565614201228E-11</c:v>
                </c:pt>
                <c:pt idx="12420">
                  <c:v>5.401792009086566E-11</c:v>
                </c:pt>
                <c:pt idx="12421">
                  <c:v>5.4011275917289741E-11</c:v>
                </c:pt>
                <c:pt idx="12422">
                  <c:v>5.400463309309132E-11</c:v>
                </c:pt>
                <c:pt idx="12423">
                  <c:v>5.3997991617888619E-11</c:v>
                </c:pt>
                <c:pt idx="12424">
                  <c:v>5.3991351491299734E-11</c:v>
                </c:pt>
                <c:pt idx="12425">
                  <c:v>5.3984712712943193E-11</c:v>
                </c:pt>
                <c:pt idx="12426">
                  <c:v>5.3978075282437309E-11</c:v>
                </c:pt>
                <c:pt idx="12427">
                  <c:v>5.3971439199400881E-11</c:v>
                </c:pt>
                <c:pt idx="12428">
                  <c:v>5.3964804463452677E-11</c:v>
                </c:pt>
                <c:pt idx="12429">
                  <c:v>5.3958171074211586E-11</c:v>
                </c:pt>
                <c:pt idx="12430">
                  <c:v>5.3951539031296632E-11</c:v>
                </c:pt>
                <c:pt idx="12431">
                  <c:v>5.3944908334327106E-11</c:v>
                </c:pt>
                <c:pt idx="12432">
                  <c:v>5.3938278982922273E-11</c:v>
                </c:pt>
                <c:pt idx="12433">
                  <c:v>5.3931650976701648E-11</c:v>
                </c:pt>
                <c:pt idx="12434">
                  <c:v>5.3925024315284878E-11</c:v>
                </c:pt>
                <c:pt idx="12435">
                  <c:v>5.3918398998291613E-11</c:v>
                </c:pt>
                <c:pt idx="12436">
                  <c:v>5.3911775025341836E-11</c:v>
                </c:pt>
                <c:pt idx="12437">
                  <c:v>5.3905152396055477E-11</c:v>
                </c:pt>
                <c:pt idx="12438">
                  <c:v>5.3898531110052847E-11</c:v>
                </c:pt>
                <c:pt idx="12439">
                  <c:v>5.3891911166954127E-11</c:v>
                </c:pt>
                <c:pt idx="12440">
                  <c:v>5.3885292566379804E-11</c:v>
                </c:pt>
                <c:pt idx="12441">
                  <c:v>5.3878675307950434E-11</c:v>
                </c:pt>
                <c:pt idx="12442">
                  <c:v>5.3872059391286838E-11</c:v>
                </c:pt>
                <c:pt idx="12443">
                  <c:v>5.3865444816009652E-11</c:v>
                </c:pt>
                <c:pt idx="12444">
                  <c:v>5.3858831581740091E-11</c:v>
                </c:pt>
                <c:pt idx="12445">
                  <c:v>5.3852219688099177E-11</c:v>
                </c:pt>
                <c:pt idx="12446">
                  <c:v>5.3845609134708132E-11</c:v>
                </c:pt>
                <c:pt idx="12447">
                  <c:v>5.3838999921188483E-11</c:v>
                </c:pt>
                <c:pt idx="12448">
                  <c:v>5.3832392047161587E-11</c:v>
                </c:pt>
                <c:pt idx="12449">
                  <c:v>5.3825785512249378E-11</c:v>
                </c:pt>
                <c:pt idx="12450">
                  <c:v>5.3819180316073467E-11</c:v>
                </c:pt>
                <c:pt idx="12451">
                  <c:v>5.3812576458255817E-11</c:v>
                </c:pt>
                <c:pt idx="12452">
                  <c:v>5.3805973938418609E-11</c:v>
                </c:pt>
                <c:pt idx="12453">
                  <c:v>5.3799372756183995E-11</c:v>
                </c:pt>
                <c:pt idx="12454">
                  <c:v>5.3792772911174348E-11</c:v>
                </c:pt>
                <c:pt idx="12455">
                  <c:v>5.3786174403012144E-11</c:v>
                </c:pt>
                <c:pt idx="12456">
                  <c:v>5.3779577231320175E-11</c:v>
                </c:pt>
                <c:pt idx="12457">
                  <c:v>5.3772981395720957E-11</c:v>
                </c:pt>
                <c:pt idx="12458">
                  <c:v>5.3766386895837521E-11</c:v>
                </c:pt>
                <c:pt idx="12459">
                  <c:v>5.3759793731293003E-11</c:v>
                </c:pt>
                <c:pt idx="12460">
                  <c:v>5.3753201901710414E-11</c:v>
                </c:pt>
                <c:pt idx="12461">
                  <c:v>5.3746611406713188E-11</c:v>
                </c:pt>
                <c:pt idx="12462">
                  <c:v>5.3740022245924706E-11</c:v>
                </c:pt>
                <c:pt idx="12463">
                  <c:v>5.3733434418968618E-11</c:v>
                </c:pt>
                <c:pt idx="12464">
                  <c:v>5.3726847925468643E-11</c:v>
                </c:pt>
                <c:pt idx="12465">
                  <c:v>5.3720262765048575E-11</c:v>
                </c:pt>
                <c:pt idx="12466">
                  <c:v>5.3713678937332414E-11</c:v>
                </c:pt>
                <c:pt idx="12467">
                  <c:v>5.370709644194437E-11</c:v>
                </c:pt>
                <c:pt idx="12468">
                  <c:v>5.3700515278508674E-11</c:v>
                </c:pt>
                <c:pt idx="12469">
                  <c:v>5.3693935446649776E-11</c:v>
                </c:pt>
                <c:pt idx="12470">
                  <c:v>5.3687356945992121E-11</c:v>
                </c:pt>
                <c:pt idx="12471">
                  <c:v>5.3680779776160403E-11</c:v>
                </c:pt>
                <c:pt idx="12472">
                  <c:v>5.3674203936779494E-11</c:v>
                </c:pt>
                <c:pt idx="12473">
                  <c:v>5.3667629427474257E-11</c:v>
                </c:pt>
                <c:pt idx="12474">
                  <c:v>5.3661056247869958E-11</c:v>
                </c:pt>
                <c:pt idx="12475">
                  <c:v>5.3654484397591542E-11</c:v>
                </c:pt>
                <c:pt idx="12476">
                  <c:v>5.3647913876264593E-11</c:v>
                </c:pt>
                <c:pt idx="12477">
                  <c:v>5.3641344683514522E-11</c:v>
                </c:pt>
                <c:pt idx="12478">
                  <c:v>5.3634776818966862E-11</c:v>
                </c:pt>
                <c:pt idx="12479">
                  <c:v>5.3628210282247461E-11</c:v>
                </c:pt>
                <c:pt idx="12480">
                  <c:v>5.362164507298226E-11</c:v>
                </c:pt>
                <c:pt idx="12481">
                  <c:v>5.3615081190797191E-11</c:v>
                </c:pt>
                <c:pt idx="12482">
                  <c:v>5.360851863531848E-11</c:v>
                </c:pt>
                <c:pt idx="12483">
                  <c:v>5.3601957406172422E-11</c:v>
                </c:pt>
                <c:pt idx="12484">
                  <c:v>5.3595397502985447E-11</c:v>
                </c:pt>
                <c:pt idx="12485">
                  <c:v>5.3588838925384116E-11</c:v>
                </c:pt>
                <c:pt idx="12486">
                  <c:v>5.3582281672995073E-11</c:v>
                </c:pt>
                <c:pt idx="12487">
                  <c:v>5.3575725745445221E-11</c:v>
                </c:pt>
                <c:pt idx="12488">
                  <c:v>5.3569171142361624E-11</c:v>
                </c:pt>
                <c:pt idx="12489">
                  <c:v>5.3562617863371179E-11</c:v>
                </c:pt>
                <c:pt idx="12490">
                  <c:v>5.3556065908101324E-11</c:v>
                </c:pt>
                <c:pt idx="12491">
                  <c:v>5.3549515276179311E-11</c:v>
                </c:pt>
                <c:pt idx="12492">
                  <c:v>5.3542965967232684E-11</c:v>
                </c:pt>
                <c:pt idx="12493">
                  <c:v>5.3536417980889165E-11</c:v>
                </c:pt>
                <c:pt idx="12494">
                  <c:v>5.3529871316776446E-11</c:v>
                </c:pt>
                <c:pt idx="12495">
                  <c:v>5.3523325974522411E-11</c:v>
                </c:pt>
                <c:pt idx="12496">
                  <c:v>5.3516781953755224E-11</c:v>
                </c:pt>
                <c:pt idx="12497">
                  <c:v>5.3510239254103034E-11</c:v>
                </c:pt>
                <c:pt idx="12498">
                  <c:v>5.3503697875194044E-11</c:v>
                </c:pt>
                <c:pt idx="12499">
                  <c:v>5.349715781665692E-11</c:v>
                </c:pt>
                <c:pt idx="12500">
                  <c:v>5.3490619078120045E-11</c:v>
                </c:pt>
                <c:pt idx="12501">
                  <c:v>5.3484081659212208E-11</c:v>
                </c:pt>
                <c:pt idx="12502">
                  <c:v>5.3477545559562336E-11</c:v>
                </c:pt>
                <c:pt idx="12503">
                  <c:v>5.3471010778799276E-11</c:v>
                </c:pt>
                <c:pt idx="12504">
                  <c:v>5.3464477316552264E-11</c:v>
                </c:pt>
                <c:pt idx="12505">
                  <c:v>5.3457945172450509E-11</c:v>
                </c:pt>
                <c:pt idx="12506">
                  <c:v>5.3451414346123422E-11</c:v>
                </c:pt>
                <c:pt idx="12507">
                  <c:v>5.3444884837200465E-11</c:v>
                </c:pt>
                <c:pt idx="12508">
                  <c:v>5.3438356645311429E-11</c:v>
                </c:pt>
                <c:pt idx="12509">
                  <c:v>5.3431829770085866E-11</c:v>
                </c:pt>
                <c:pt idx="12510">
                  <c:v>5.3425304211153884E-11</c:v>
                </c:pt>
                <c:pt idx="12511">
                  <c:v>5.3418779968145554E-11</c:v>
                </c:pt>
                <c:pt idx="12512">
                  <c:v>5.3412257040691008E-11</c:v>
                </c:pt>
                <c:pt idx="12513">
                  <c:v>5.3405735428420511E-11</c:v>
                </c:pt>
                <c:pt idx="12514">
                  <c:v>5.3399215130964615E-11</c:v>
                </c:pt>
                <c:pt idx="12515">
                  <c:v>5.3392696147953791E-11</c:v>
                </c:pt>
                <c:pt idx="12516">
                  <c:v>5.3386178479018936E-11</c:v>
                </c:pt>
                <c:pt idx="12517">
                  <c:v>5.3379662123790745E-11</c:v>
                </c:pt>
                <c:pt idx="12518">
                  <c:v>5.337314708190027E-11</c:v>
                </c:pt>
                <c:pt idx="12519">
                  <c:v>5.3366633352978699E-11</c:v>
                </c:pt>
                <c:pt idx="12520">
                  <c:v>5.3360120936657057E-11</c:v>
                </c:pt>
                <c:pt idx="12521">
                  <c:v>5.3353609832567004E-11</c:v>
                </c:pt>
                <c:pt idx="12522">
                  <c:v>5.3347100040339881E-11</c:v>
                </c:pt>
                <c:pt idx="12523">
                  <c:v>5.3340591559607387E-11</c:v>
                </c:pt>
                <c:pt idx="12524">
                  <c:v>5.3334084390001342E-11</c:v>
                </c:pt>
                <c:pt idx="12525">
                  <c:v>5.3327578531153631E-11</c:v>
                </c:pt>
                <c:pt idx="12526">
                  <c:v>5.3321073982696328E-11</c:v>
                </c:pt>
                <c:pt idx="12527">
                  <c:v>5.3314570744261607E-11</c:v>
                </c:pt>
                <c:pt idx="12528">
                  <c:v>5.330806881548164E-11</c:v>
                </c:pt>
                <c:pt idx="12529">
                  <c:v>5.3301568195989118E-11</c:v>
                </c:pt>
                <c:pt idx="12530">
                  <c:v>5.3295068885416411E-11</c:v>
                </c:pt>
                <c:pt idx="12531">
                  <c:v>5.3288570883396375E-11</c:v>
                </c:pt>
                <c:pt idx="12532">
                  <c:v>5.3282074189561831E-11</c:v>
                </c:pt>
                <c:pt idx="12533">
                  <c:v>5.3275578803545648E-11</c:v>
                </c:pt>
                <c:pt idx="12534">
                  <c:v>5.3269084724981002E-11</c:v>
                </c:pt>
                <c:pt idx="12535">
                  <c:v>5.3262591953501117E-11</c:v>
                </c:pt>
                <c:pt idx="12536">
                  <c:v>5.3256100488739409E-11</c:v>
                </c:pt>
                <c:pt idx="12537">
                  <c:v>5.3249610330329328E-11</c:v>
                </c:pt>
                <c:pt idx="12538">
                  <c:v>5.3243121477904562E-11</c:v>
                </c:pt>
                <c:pt idx="12539">
                  <c:v>5.3236633931098773E-11</c:v>
                </c:pt>
                <c:pt idx="12540">
                  <c:v>5.323014768954598E-11</c:v>
                </c:pt>
                <c:pt idx="12541">
                  <c:v>5.3223662752880069E-11</c:v>
                </c:pt>
                <c:pt idx="12542">
                  <c:v>5.3217179120735371E-11</c:v>
                </c:pt>
                <c:pt idx="12543">
                  <c:v>5.3210696792746051E-11</c:v>
                </c:pt>
                <c:pt idx="12544">
                  <c:v>5.3204215768546617E-11</c:v>
                </c:pt>
                <c:pt idx="12545">
                  <c:v>5.3197736047771502E-11</c:v>
                </c:pt>
                <c:pt idx="12546">
                  <c:v>5.3191257630055486E-11</c:v>
                </c:pt>
                <c:pt idx="12547">
                  <c:v>5.3184780515033459E-11</c:v>
                </c:pt>
                <c:pt idx="12548">
                  <c:v>5.3178304702340144E-11</c:v>
                </c:pt>
                <c:pt idx="12549">
                  <c:v>5.3171830191610856E-11</c:v>
                </c:pt>
                <c:pt idx="12550">
                  <c:v>5.3165356982480661E-11</c:v>
                </c:pt>
                <c:pt idx="12551">
                  <c:v>5.3158885074584972E-11</c:v>
                </c:pt>
                <c:pt idx="12552">
                  <c:v>5.3152414467559172E-11</c:v>
                </c:pt>
                <c:pt idx="12553">
                  <c:v>5.314594516103897E-11</c:v>
                </c:pt>
                <c:pt idx="12554">
                  <c:v>5.313947715466E-11</c:v>
                </c:pt>
                <c:pt idx="12555">
                  <c:v>5.3133010448058238E-11</c:v>
                </c:pt>
                <c:pt idx="12556">
                  <c:v>5.3126545040869635E-11</c:v>
                </c:pt>
                <c:pt idx="12557">
                  <c:v>5.312008093273023E-11</c:v>
                </c:pt>
                <c:pt idx="12558">
                  <c:v>5.3113618123276438E-11</c:v>
                </c:pt>
                <c:pt idx="12559">
                  <c:v>5.3107156612144541E-11</c:v>
                </c:pt>
                <c:pt idx="12560">
                  <c:v>5.3100696398971024E-11</c:v>
                </c:pt>
                <c:pt idx="12561">
                  <c:v>5.3094237483392618E-11</c:v>
                </c:pt>
                <c:pt idx="12562">
                  <c:v>5.3087779865046044E-11</c:v>
                </c:pt>
                <c:pt idx="12563">
                  <c:v>5.3081323543568292E-11</c:v>
                </c:pt>
                <c:pt idx="12564">
                  <c:v>5.3074868518596364E-11</c:v>
                </c:pt>
                <c:pt idx="12565">
                  <c:v>5.3068414789767369E-11</c:v>
                </c:pt>
                <c:pt idx="12566">
                  <c:v>5.3061962356718619E-11</c:v>
                </c:pt>
                <c:pt idx="12567">
                  <c:v>5.3055511219087654E-11</c:v>
                </c:pt>
                <c:pt idx="12568">
                  <c:v>5.3049061376511904E-11</c:v>
                </c:pt>
                <c:pt idx="12569">
                  <c:v>5.3042612828629123E-11</c:v>
                </c:pt>
                <c:pt idx="12570">
                  <c:v>5.303616557507716E-11</c:v>
                </c:pt>
                <c:pt idx="12571">
                  <c:v>5.3029719615493891E-11</c:v>
                </c:pt>
                <c:pt idx="12572">
                  <c:v>5.3023274949517431E-11</c:v>
                </c:pt>
                <c:pt idx="12573">
                  <c:v>5.301683157678594E-11</c:v>
                </c:pt>
                <c:pt idx="12574">
                  <c:v>5.3010389496937831E-11</c:v>
                </c:pt>
                <c:pt idx="12575">
                  <c:v>5.3003948709611554E-11</c:v>
                </c:pt>
                <c:pt idx="12576">
                  <c:v>5.2997509214445722E-11</c:v>
                </c:pt>
                <c:pt idx="12577">
                  <c:v>5.2991071011078993E-11</c:v>
                </c:pt>
                <c:pt idx="12578">
                  <c:v>5.2984634099150289E-11</c:v>
                </c:pt>
                <c:pt idx="12579">
                  <c:v>5.2978198478298566E-11</c:v>
                </c:pt>
                <c:pt idx="12580">
                  <c:v>5.2971764148162998E-11</c:v>
                </c:pt>
                <c:pt idx="12581">
                  <c:v>5.2965331108382689E-11</c:v>
                </c:pt>
                <c:pt idx="12582">
                  <c:v>5.2958899358597208E-11</c:v>
                </c:pt>
                <c:pt idx="12583">
                  <c:v>5.2952468898445878E-11</c:v>
                </c:pt>
                <c:pt idx="12584">
                  <c:v>5.2946039727568457E-11</c:v>
                </c:pt>
                <c:pt idx="12585">
                  <c:v>5.293961184560466E-11</c:v>
                </c:pt>
                <c:pt idx="12586">
                  <c:v>5.2933185252194381E-11</c:v>
                </c:pt>
                <c:pt idx="12587">
                  <c:v>5.2926759946977647E-11</c:v>
                </c:pt>
                <c:pt idx="12588">
                  <c:v>5.2920335929594519E-11</c:v>
                </c:pt>
                <c:pt idx="12589">
                  <c:v>5.291391319968545E-11</c:v>
                </c:pt>
                <c:pt idx="12590">
                  <c:v>5.2907491756890747E-11</c:v>
                </c:pt>
                <c:pt idx="12591">
                  <c:v>5.2901071600850895E-11</c:v>
                </c:pt>
                <c:pt idx="12592">
                  <c:v>5.2894652731206667E-11</c:v>
                </c:pt>
                <c:pt idx="12593">
                  <c:v>5.2888235147598774E-11</c:v>
                </c:pt>
                <c:pt idx="12594">
                  <c:v>5.2881818849668143E-11</c:v>
                </c:pt>
                <c:pt idx="12595">
                  <c:v>5.2875403837055848E-11</c:v>
                </c:pt>
                <c:pt idx="12596">
                  <c:v>5.2868990109403107E-11</c:v>
                </c:pt>
                <c:pt idx="12597">
                  <c:v>5.286257766635113E-11</c:v>
                </c:pt>
                <c:pt idx="12598">
                  <c:v>5.2856166507541463E-11</c:v>
                </c:pt>
                <c:pt idx="12599">
                  <c:v>5.2849756632615549E-11</c:v>
                </c:pt>
                <c:pt idx="12600">
                  <c:v>5.2843348041215129E-11</c:v>
                </c:pt>
                <c:pt idx="12601">
                  <c:v>5.2836940732982118E-11</c:v>
                </c:pt>
                <c:pt idx="12602">
                  <c:v>5.2830534707558332E-11</c:v>
                </c:pt>
                <c:pt idx="12603">
                  <c:v>5.2824129964585895E-11</c:v>
                </c:pt>
                <c:pt idx="12604">
                  <c:v>5.2817726503707037E-11</c:v>
                </c:pt>
                <c:pt idx="12605">
                  <c:v>5.2811324324563996E-11</c:v>
                </c:pt>
                <c:pt idx="12606">
                  <c:v>5.2804923426799372E-11</c:v>
                </c:pt>
                <c:pt idx="12607">
                  <c:v>5.2798523810055681E-11</c:v>
                </c:pt>
                <c:pt idx="12608">
                  <c:v>5.2792125473975575E-11</c:v>
                </c:pt>
                <c:pt idx="12609">
                  <c:v>5.2785728418202028E-11</c:v>
                </c:pt>
                <c:pt idx="12610">
                  <c:v>5.2779332642377917E-11</c:v>
                </c:pt>
                <c:pt idx="12611">
                  <c:v>5.2772938146146386E-11</c:v>
                </c:pt>
                <c:pt idx="12612">
                  <c:v>5.2766544929150615E-11</c:v>
                </c:pt>
                <c:pt idx="12613">
                  <c:v>5.2760152991033981E-11</c:v>
                </c:pt>
                <c:pt idx="12614">
                  <c:v>5.2753762331440013E-11</c:v>
                </c:pt>
                <c:pt idx="12615">
                  <c:v>5.274737295001221E-11</c:v>
                </c:pt>
                <c:pt idx="12616">
                  <c:v>5.2740984846394373E-11</c:v>
                </c:pt>
                <c:pt idx="12617">
                  <c:v>5.2734598020230382E-11</c:v>
                </c:pt>
                <c:pt idx="12618">
                  <c:v>5.2728212471164245E-11</c:v>
                </c:pt>
                <c:pt idx="12619">
                  <c:v>5.2721828198840043E-11</c:v>
                </c:pt>
                <c:pt idx="12620">
                  <c:v>5.2715445202901983E-11</c:v>
                </c:pt>
                <c:pt idx="12621">
                  <c:v>5.2709063482994476E-11</c:v>
                </c:pt>
                <c:pt idx="12622">
                  <c:v>5.2702683038762046E-11</c:v>
                </c:pt>
                <c:pt idx="12623">
                  <c:v>5.2696303869849252E-11</c:v>
                </c:pt>
                <c:pt idx="12624">
                  <c:v>5.2689925975900898E-11</c:v>
                </c:pt>
                <c:pt idx="12625">
                  <c:v>5.2683549356561896E-11</c:v>
                </c:pt>
                <c:pt idx="12626">
                  <c:v>5.267717401147716E-11</c:v>
                </c:pt>
                <c:pt idx="12627">
                  <c:v>5.2670799940291933E-11</c:v>
                </c:pt>
                <c:pt idx="12628">
                  <c:v>5.2664427142651341E-11</c:v>
                </c:pt>
                <c:pt idx="12629">
                  <c:v>5.2658055618200918E-11</c:v>
                </c:pt>
                <c:pt idx="12630">
                  <c:v>5.2651685366586024E-11</c:v>
                </c:pt>
                <c:pt idx="12631">
                  <c:v>5.2645316387452418E-11</c:v>
                </c:pt>
                <c:pt idx="12632">
                  <c:v>5.2638948680445737E-11</c:v>
                </c:pt>
                <c:pt idx="12633">
                  <c:v>5.2632582245212071E-11</c:v>
                </c:pt>
                <c:pt idx="12634">
                  <c:v>5.2626217081397271E-11</c:v>
                </c:pt>
                <c:pt idx="12635">
                  <c:v>5.26198531886476E-11</c:v>
                </c:pt>
                <c:pt idx="12636">
                  <c:v>5.2613490566609212E-11</c:v>
                </c:pt>
                <c:pt idx="12637">
                  <c:v>5.2607129214928571E-11</c:v>
                </c:pt>
                <c:pt idx="12638">
                  <c:v>5.2600769133252214E-11</c:v>
                </c:pt>
                <c:pt idx="12639">
                  <c:v>5.259441032122672E-11</c:v>
                </c:pt>
                <c:pt idx="12640">
                  <c:v>5.2588052778498962E-11</c:v>
                </c:pt>
                <c:pt idx="12641">
                  <c:v>5.25816965047157E-11</c:v>
                </c:pt>
                <c:pt idx="12642">
                  <c:v>5.2575341499524122E-11</c:v>
                </c:pt>
                <c:pt idx="12643">
                  <c:v>5.256898776257134E-11</c:v>
                </c:pt>
                <c:pt idx="12644">
                  <c:v>5.2562635293504516E-11</c:v>
                </c:pt>
                <c:pt idx="12645">
                  <c:v>5.2556284091971205E-11</c:v>
                </c:pt>
                <c:pt idx="12646">
                  <c:v>5.2549934157618848E-11</c:v>
                </c:pt>
                <c:pt idx="12647">
                  <c:v>5.2543585490095157E-11</c:v>
                </c:pt>
                <c:pt idx="12648">
                  <c:v>5.2537238089047882E-11</c:v>
                </c:pt>
                <c:pt idx="12649">
                  <c:v>5.2530891954124909E-11</c:v>
                </c:pt>
                <c:pt idx="12650">
                  <c:v>5.2524547084974278E-11</c:v>
                </c:pt>
                <c:pt idx="12651">
                  <c:v>5.25182034812442E-11</c:v>
                </c:pt>
                <c:pt idx="12652">
                  <c:v>5.2511861142582922E-11</c:v>
                </c:pt>
                <c:pt idx="12653">
                  <c:v>5.2505520068638866E-11</c:v>
                </c:pt>
                <c:pt idx="12654">
                  <c:v>5.2499180259060552E-11</c:v>
                </c:pt>
                <c:pt idx="12655">
                  <c:v>5.2492841713496557E-11</c:v>
                </c:pt>
                <c:pt idx="12656">
                  <c:v>5.2486504431595853E-11</c:v>
                </c:pt>
                <c:pt idx="12657">
                  <c:v>5.2480168413007218E-11</c:v>
                </c:pt>
                <c:pt idx="12658">
                  <c:v>5.2473833657379668E-11</c:v>
                </c:pt>
                <c:pt idx="12659">
                  <c:v>5.2467500164362428E-11</c:v>
                </c:pt>
                <c:pt idx="12660">
                  <c:v>5.2461167933604798E-11</c:v>
                </c:pt>
                <c:pt idx="12661">
                  <c:v>5.2454836964756152E-11</c:v>
                </c:pt>
                <c:pt idx="12662">
                  <c:v>5.2448507257466029E-11</c:v>
                </c:pt>
                <c:pt idx="12663">
                  <c:v>5.2442178811384066E-11</c:v>
                </c:pt>
                <c:pt idx="12664">
                  <c:v>5.2435851626160076E-11</c:v>
                </c:pt>
                <c:pt idx="12665">
                  <c:v>5.2429525701443884E-11</c:v>
                </c:pt>
                <c:pt idx="12666">
                  <c:v>5.2423201036885675E-11</c:v>
                </c:pt>
                <c:pt idx="12667">
                  <c:v>5.2416877632135481E-11</c:v>
                </c:pt>
                <c:pt idx="12668">
                  <c:v>5.2410555486843696E-11</c:v>
                </c:pt>
                <c:pt idx="12669">
                  <c:v>5.2404234600660668E-11</c:v>
                </c:pt>
                <c:pt idx="12670">
                  <c:v>5.2397914973236855E-11</c:v>
                </c:pt>
                <c:pt idx="12671">
                  <c:v>5.2391596604223045E-11</c:v>
                </c:pt>
                <c:pt idx="12672">
                  <c:v>5.2385279493269863E-11</c:v>
                </c:pt>
                <c:pt idx="12673">
                  <c:v>5.2378963640028369E-11</c:v>
                </c:pt>
                <c:pt idx="12674">
                  <c:v>5.2372649044149531E-11</c:v>
                </c:pt>
                <c:pt idx="12675">
                  <c:v>5.2366335705284479E-11</c:v>
                </c:pt>
                <c:pt idx="12676">
                  <c:v>5.2360023623084531E-11</c:v>
                </c:pt>
                <c:pt idx="12677">
                  <c:v>5.2353712797200992E-11</c:v>
                </c:pt>
                <c:pt idx="12678">
                  <c:v>5.2347403227285476E-11</c:v>
                </c:pt>
                <c:pt idx="12679">
                  <c:v>5.234109491298963E-11</c:v>
                </c:pt>
                <c:pt idx="12680">
                  <c:v>5.2334787853965211E-11</c:v>
                </c:pt>
                <c:pt idx="12681">
                  <c:v>5.23284820498641E-11</c:v>
                </c:pt>
                <c:pt idx="12682">
                  <c:v>5.2322177500338323E-11</c:v>
                </c:pt>
                <c:pt idx="12683">
                  <c:v>5.2315874205040027E-11</c:v>
                </c:pt>
                <c:pt idx="12684">
                  <c:v>5.2309572163621531E-11</c:v>
                </c:pt>
                <c:pt idx="12685">
                  <c:v>5.2303271375735049E-11</c:v>
                </c:pt>
                <c:pt idx="12686">
                  <c:v>5.2296971841033296E-11</c:v>
                </c:pt>
                <c:pt idx="12687">
                  <c:v>5.2290673559168855E-11</c:v>
                </c:pt>
                <c:pt idx="12688">
                  <c:v>5.2284376529794408E-11</c:v>
                </c:pt>
                <c:pt idx="12689">
                  <c:v>5.2278080752562972E-11</c:v>
                </c:pt>
                <c:pt idx="12690">
                  <c:v>5.2271786227127402E-11</c:v>
                </c:pt>
                <c:pt idx="12691">
                  <c:v>5.2265492953140923E-11</c:v>
                </c:pt>
                <c:pt idx="12692">
                  <c:v>5.2259200930256784E-11</c:v>
                </c:pt>
                <c:pt idx="12693">
                  <c:v>5.2252910158128337E-11</c:v>
                </c:pt>
                <c:pt idx="12694">
                  <c:v>5.2246620636409177E-11</c:v>
                </c:pt>
                <c:pt idx="12695">
                  <c:v>5.2240332364752674E-11</c:v>
                </c:pt>
                <c:pt idx="12696">
                  <c:v>5.2234045342812906E-11</c:v>
                </c:pt>
                <c:pt idx="12697">
                  <c:v>5.2227759570243473E-11</c:v>
                </c:pt>
                <c:pt idx="12698">
                  <c:v>5.2221475046698514E-11</c:v>
                </c:pt>
                <c:pt idx="12699">
                  <c:v>5.2215191771832101E-11</c:v>
                </c:pt>
                <c:pt idx="12700">
                  <c:v>5.2208909745298511E-11</c:v>
                </c:pt>
                <c:pt idx="12701">
                  <c:v>5.2202628966752015E-11</c:v>
                </c:pt>
                <c:pt idx="12702">
                  <c:v>5.2196349435847201E-11</c:v>
                </c:pt>
                <c:pt idx="12703">
                  <c:v>5.219007115223859E-11</c:v>
                </c:pt>
                <c:pt idx="12704">
                  <c:v>5.2183794115580972E-11</c:v>
                </c:pt>
                <c:pt idx="12705">
                  <c:v>5.2177518325529139E-11</c:v>
                </c:pt>
                <c:pt idx="12706">
                  <c:v>5.217124378173812E-11</c:v>
                </c:pt>
                <c:pt idx="12707">
                  <c:v>5.2164970483863025E-11</c:v>
                </c:pt>
                <c:pt idx="12708">
                  <c:v>5.2158698431558939E-11</c:v>
                </c:pt>
                <c:pt idx="12709">
                  <c:v>5.2152427624481361E-11</c:v>
                </c:pt>
                <c:pt idx="12710">
                  <c:v>5.2146158062285667E-11</c:v>
                </c:pt>
                <c:pt idx="12711">
                  <c:v>5.213988974462753E-11</c:v>
                </c:pt>
                <c:pt idx="12712">
                  <c:v>5.213362267116248E-11</c:v>
                </c:pt>
                <c:pt idx="12713">
                  <c:v>5.2127356841546566E-11</c:v>
                </c:pt>
                <c:pt idx="12714">
                  <c:v>5.2121092255435564E-11</c:v>
                </c:pt>
                <c:pt idx="12715">
                  <c:v>5.2114828912485672E-11</c:v>
                </c:pt>
                <c:pt idx="12716">
                  <c:v>5.2108566812352942E-11</c:v>
                </c:pt>
                <c:pt idx="12717">
                  <c:v>5.2102305954693863E-11</c:v>
                </c:pt>
                <c:pt idx="12718">
                  <c:v>5.2096046339164774E-11</c:v>
                </c:pt>
                <c:pt idx="12719">
                  <c:v>5.2089787965422246E-11</c:v>
                </c:pt>
                <c:pt idx="12720">
                  <c:v>5.2083530833122921E-11</c:v>
                </c:pt>
                <c:pt idx="12721">
                  <c:v>5.2077274941923714E-11</c:v>
                </c:pt>
                <c:pt idx="12722">
                  <c:v>5.2071020291481415E-11</c:v>
                </c:pt>
                <c:pt idx="12723">
                  <c:v>5.2064766881453216E-11</c:v>
                </c:pt>
                <c:pt idx="12724">
                  <c:v>5.2058514711496199E-11</c:v>
                </c:pt>
                <c:pt idx="12725">
                  <c:v>5.2052263781267608E-11</c:v>
                </c:pt>
                <c:pt idx="12726">
                  <c:v>5.2046014090424978E-11</c:v>
                </c:pt>
                <c:pt idx="12727">
                  <c:v>5.2039765638625763E-11</c:v>
                </c:pt>
                <c:pt idx="12728">
                  <c:v>5.2033518425527655E-11</c:v>
                </c:pt>
                <c:pt idx="12729">
                  <c:v>5.2027272450788356E-11</c:v>
                </c:pt>
                <c:pt idx="12730">
                  <c:v>5.2021027714065864E-11</c:v>
                </c:pt>
                <c:pt idx="12731">
                  <c:v>5.2014784215018083E-11</c:v>
                </c:pt>
                <c:pt idx="12732">
                  <c:v>5.2008541953303265E-11</c:v>
                </c:pt>
                <c:pt idx="12733">
                  <c:v>5.2002300928579622E-11</c:v>
                </c:pt>
                <c:pt idx="12734">
                  <c:v>5.1996061140505502E-11</c:v>
                </c:pt>
                <c:pt idx="12735">
                  <c:v>5.1989822588739429E-11</c:v>
                </c:pt>
                <c:pt idx="12736">
                  <c:v>5.1983585272940049E-11</c:v>
                </c:pt>
                <c:pt idx="12737">
                  <c:v>5.1977349192766085E-11</c:v>
                </c:pt>
                <c:pt idx="12738">
                  <c:v>5.1971114347876499E-11</c:v>
                </c:pt>
                <c:pt idx="12739">
                  <c:v>5.1964880737930054E-11</c:v>
                </c:pt>
                <c:pt idx="12740">
                  <c:v>5.1958648362586068E-11</c:v>
                </c:pt>
                <c:pt idx="12741">
                  <c:v>5.1952417221503664E-11</c:v>
                </c:pt>
                <c:pt idx="12742">
                  <c:v>5.1946187314342218E-11</c:v>
                </c:pt>
                <c:pt idx="12743">
                  <c:v>5.1939958640761185E-11</c:v>
                </c:pt>
                <c:pt idx="12744">
                  <c:v>5.193373120042016E-11</c:v>
                </c:pt>
                <c:pt idx="12745">
                  <c:v>5.1927504992978894E-11</c:v>
                </c:pt>
                <c:pt idx="12746">
                  <c:v>5.1921280018097124E-11</c:v>
                </c:pt>
                <c:pt idx="12747">
                  <c:v>5.1915056275434835E-11</c:v>
                </c:pt>
                <c:pt idx="12748">
                  <c:v>5.1908833764652185E-11</c:v>
                </c:pt>
                <c:pt idx="12749">
                  <c:v>5.1902612485409266E-11</c:v>
                </c:pt>
                <c:pt idx="12750">
                  <c:v>5.189639243736636E-11</c:v>
                </c:pt>
                <c:pt idx="12751">
                  <c:v>5.1890173620183993E-11</c:v>
                </c:pt>
                <c:pt idx="12752">
                  <c:v>5.1883956033522692E-11</c:v>
                </c:pt>
                <c:pt idx="12753">
                  <c:v>5.1877739677043053E-11</c:v>
                </c:pt>
                <c:pt idx="12754">
                  <c:v>5.1871524550405991E-11</c:v>
                </c:pt>
                <c:pt idx="12755">
                  <c:v>5.1865310653272304E-11</c:v>
                </c:pt>
                <c:pt idx="12756">
                  <c:v>5.1859097985303035E-11</c:v>
                </c:pt>
                <c:pt idx="12757">
                  <c:v>5.185288654615935E-11</c:v>
                </c:pt>
                <c:pt idx="12758">
                  <c:v>5.184667633550259E-11</c:v>
                </c:pt>
                <c:pt idx="12759">
                  <c:v>5.184046735299405E-11</c:v>
                </c:pt>
                <c:pt idx="12760">
                  <c:v>5.183425959829531E-11</c:v>
                </c:pt>
                <c:pt idx="12761">
                  <c:v>5.1828053071067918E-11</c:v>
                </c:pt>
                <c:pt idx="12762">
                  <c:v>5.1821847770973705E-11</c:v>
                </c:pt>
                <c:pt idx="12763">
                  <c:v>5.1815643697674509E-11</c:v>
                </c:pt>
                <c:pt idx="12764">
                  <c:v>5.180944085083222E-11</c:v>
                </c:pt>
                <c:pt idx="12765">
                  <c:v>5.1803239230109129E-11</c:v>
                </c:pt>
                <c:pt idx="12766">
                  <c:v>5.1797038835167281E-11</c:v>
                </c:pt>
                <c:pt idx="12767">
                  <c:v>5.1790839665669154E-11</c:v>
                </c:pt>
                <c:pt idx="12768">
                  <c:v>5.1784641721277155E-11</c:v>
                </c:pt>
                <c:pt idx="12769">
                  <c:v>5.1778445001653859E-11</c:v>
                </c:pt>
                <c:pt idx="12770">
                  <c:v>5.1772249506461963E-11</c:v>
                </c:pt>
                <c:pt idx="12771">
                  <c:v>5.1766055235364314E-11</c:v>
                </c:pt>
                <c:pt idx="12772">
                  <c:v>5.1759862188023887E-11</c:v>
                </c:pt>
                <c:pt idx="12773">
                  <c:v>5.1753670364103691E-11</c:v>
                </c:pt>
                <c:pt idx="12774">
                  <c:v>5.1747479763266907E-11</c:v>
                </c:pt>
                <c:pt idx="12775">
                  <c:v>5.1741290385176822E-11</c:v>
                </c:pt>
                <c:pt idx="12776">
                  <c:v>5.1735102229496889E-11</c:v>
                </c:pt>
                <c:pt idx="12777">
                  <c:v>5.1728915295890634E-11</c:v>
                </c:pt>
                <c:pt idx="12778">
                  <c:v>5.1722729584021652E-11</c:v>
                </c:pt>
                <c:pt idx="12779">
                  <c:v>5.1716545093553784E-11</c:v>
                </c:pt>
                <c:pt idx="12780">
                  <c:v>5.1710361824150925E-11</c:v>
                </c:pt>
                <c:pt idx="12781">
                  <c:v>5.1704179775477057E-11</c:v>
                </c:pt>
                <c:pt idx="12782">
                  <c:v>5.1697998947196274E-11</c:v>
                </c:pt>
                <c:pt idx="12783">
                  <c:v>5.1691819338972852E-11</c:v>
                </c:pt>
                <c:pt idx="12784">
                  <c:v>5.1685640950471186E-11</c:v>
                </c:pt>
                <c:pt idx="12785">
                  <c:v>5.1679463781355811E-11</c:v>
                </c:pt>
                <c:pt idx="12786">
                  <c:v>5.1673287831291169E-11</c:v>
                </c:pt>
                <c:pt idx="12787">
                  <c:v>5.1667113099942044E-11</c:v>
                </c:pt>
                <c:pt idx="12788">
                  <c:v>5.1660939586973274E-11</c:v>
                </c:pt>
                <c:pt idx="12789">
                  <c:v>5.1654767292049928E-11</c:v>
                </c:pt>
                <c:pt idx="12790">
                  <c:v>5.1648596214836953E-11</c:v>
                </c:pt>
                <c:pt idx="12791">
                  <c:v>5.1642426354999617E-11</c:v>
                </c:pt>
                <c:pt idx="12792">
                  <c:v>5.1636257712203082E-11</c:v>
                </c:pt>
                <c:pt idx="12793">
                  <c:v>5.1630090286112953E-11</c:v>
                </c:pt>
                <c:pt idx="12794">
                  <c:v>5.1623924076394662E-11</c:v>
                </c:pt>
                <c:pt idx="12795">
                  <c:v>5.1617759082713942E-11</c:v>
                </c:pt>
                <c:pt idx="12796">
                  <c:v>5.1611595304736575E-11</c:v>
                </c:pt>
                <c:pt idx="12797">
                  <c:v>5.1605432742128425E-11</c:v>
                </c:pt>
                <c:pt idx="12798">
                  <c:v>5.1599271394555485E-11</c:v>
                </c:pt>
                <c:pt idx="12799">
                  <c:v>5.1593111261683962E-11</c:v>
                </c:pt>
                <c:pt idx="12800">
                  <c:v>5.1586952343180083E-11</c:v>
                </c:pt>
                <c:pt idx="12801">
                  <c:v>5.1580794638710138E-11</c:v>
                </c:pt>
                <c:pt idx="12802">
                  <c:v>5.1574638147940721E-11</c:v>
                </c:pt>
                <c:pt idx="12803">
                  <c:v>5.1568482870538369E-11</c:v>
                </c:pt>
                <c:pt idx="12804">
                  <c:v>5.1562328806169896E-11</c:v>
                </c:pt>
                <c:pt idx="12805">
                  <c:v>5.1556175954502052E-11</c:v>
                </c:pt>
                <c:pt idx="12806">
                  <c:v>5.1550024315201825E-11</c:v>
                </c:pt>
                <c:pt idx="12807">
                  <c:v>5.1543873887936263E-11</c:v>
                </c:pt>
                <c:pt idx="12808">
                  <c:v>5.1537724672372632E-11</c:v>
                </c:pt>
                <c:pt idx="12809">
                  <c:v>5.1531576668178146E-11</c:v>
                </c:pt>
                <c:pt idx="12810">
                  <c:v>5.1525429875020261E-11</c:v>
                </c:pt>
                <c:pt idx="12811">
                  <c:v>5.1519284292566571E-11</c:v>
                </c:pt>
                <c:pt idx="12812">
                  <c:v>5.15131399204847E-11</c:v>
                </c:pt>
                <c:pt idx="12813">
                  <c:v>5.1506996758442339E-11</c:v>
                </c:pt>
                <c:pt idx="12814">
                  <c:v>5.150085480610759E-11</c:v>
                </c:pt>
                <c:pt idx="12815">
                  <c:v>5.1494714063148256E-11</c:v>
                </c:pt>
                <c:pt idx="12816">
                  <c:v>5.1488574529232578E-11</c:v>
                </c:pt>
                <c:pt idx="12817">
                  <c:v>5.1482436204028761E-11</c:v>
                </c:pt>
                <c:pt idx="12818">
                  <c:v>5.1476299087205182E-11</c:v>
                </c:pt>
                <c:pt idx="12819">
                  <c:v>5.1470163178430343E-11</c:v>
                </c:pt>
                <c:pt idx="12820">
                  <c:v>5.1464028477372738E-11</c:v>
                </c:pt>
                <c:pt idx="12821">
                  <c:v>5.145789498370119E-11</c:v>
                </c:pt>
                <c:pt idx="12822">
                  <c:v>5.1451762697084447E-11</c:v>
                </c:pt>
                <c:pt idx="12823">
                  <c:v>5.1445631617191527E-11</c:v>
                </c:pt>
                <c:pt idx="12824">
                  <c:v>5.1439501743691427E-11</c:v>
                </c:pt>
                <c:pt idx="12825">
                  <c:v>5.1433373076253398E-11</c:v>
                </c:pt>
                <c:pt idx="12826">
                  <c:v>5.1427245614546595E-11</c:v>
                </c:pt>
                <c:pt idx="12827">
                  <c:v>5.1421119358240525E-11</c:v>
                </c:pt>
                <c:pt idx="12828">
                  <c:v>5.141499430700475E-11</c:v>
                </c:pt>
                <c:pt idx="12829">
                  <c:v>5.1408870460508805E-11</c:v>
                </c:pt>
                <c:pt idx="12830">
                  <c:v>5.1402747818422548E-11</c:v>
                </c:pt>
                <c:pt idx="12831">
                  <c:v>5.1396626380415791E-11</c:v>
                </c:pt>
                <c:pt idx="12832">
                  <c:v>5.139050614615854E-11</c:v>
                </c:pt>
                <c:pt idx="12833">
                  <c:v>5.1384387115320869E-11</c:v>
                </c:pt>
                <c:pt idx="12834">
                  <c:v>5.1378269287573105E-11</c:v>
                </c:pt>
                <c:pt idx="12835">
                  <c:v>5.1372152662585462E-11</c:v>
                </c:pt>
                <c:pt idx="12836">
                  <c:v>5.1366037240028439E-11</c:v>
                </c:pt>
                <c:pt idx="12837">
                  <c:v>5.1359923019572597E-11</c:v>
                </c:pt>
                <c:pt idx="12838">
                  <c:v>5.1353810000888655E-11</c:v>
                </c:pt>
                <c:pt idx="12839">
                  <c:v>5.1347698183647355E-11</c:v>
                </c:pt>
                <c:pt idx="12840">
                  <c:v>5.1341587567519706E-11</c:v>
                </c:pt>
                <c:pt idx="12841">
                  <c:v>5.1335478152176664E-11</c:v>
                </c:pt>
                <c:pt idx="12842">
                  <c:v>5.132936993728938E-11</c:v>
                </c:pt>
                <c:pt idx="12843">
                  <c:v>5.1323262922529114E-11</c:v>
                </c:pt>
                <c:pt idx="12844">
                  <c:v>5.1317157107567256E-11</c:v>
                </c:pt>
                <c:pt idx="12845">
                  <c:v>5.1311052492075279E-11</c:v>
                </c:pt>
                <c:pt idx="12846">
                  <c:v>5.1304949075724838E-11</c:v>
                </c:pt>
                <c:pt idx="12847">
                  <c:v>5.1298846858187652E-11</c:v>
                </c:pt>
                <c:pt idx="12848">
                  <c:v>5.1292745839135485E-11</c:v>
                </c:pt>
                <c:pt idx="12849">
                  <c:v>5.1286646018240393E-11</c:v>
                </c:pt>
                <c:pt idx="12850">
                  <c:v>5.1280547395174373E-11</c:v>
                </c:pt>
                <c:pt idx="12851">
                  <c:v>5.1274449969609589E-11</c:v>
                </c:pt>
                <c:pt idx="12852">
                  <c:v>5.1268353741218433E-11</c:v>
                </c:pt>
                <c:pt idx="12853">
                  <c:v>5.1262258709673206E-11</c:v>
                </c:pt>
                <c:pt idx="12854">
                  <c:v>5.125616487464657E-11</c:v>
                </c:pt>
                <c:pt idx="12855">
                  <c:v>5.1250072235811092E-11</c:v>
                </c:pt>
                <c:pt idx="12856">
                  <c:v>5.1243980792839491E-11</c:v>
                </c:pt>
                <c:pt idx="12857">
                  <c:v>5.1237890545404651E-11</c:v>
                </c:pt>
                <c:pt idx="12858">
                  <c:v>5.1231801493179647E-11</c:v>
                </c:pt>
                <c:pt idx="12859">
                  <c:v>5.1225713635837504E-11</c:v>
                </c:pt>
                <c:pt idx="12860">
                  <c:v>5.1219626973051519E-11</c:v>
                </c:pt>
                <c:pt idx="12861">
                  <c:v>5.1213541504494928E-11</c:v>
                </c:pt>
                <c:pt idx="12862">
                  <c:v>5.1207457229841183E-11</c:v>
                </c:pt>
                <c:pt idx="12863">
                  <c:v>5.1201374148763935E-11</c:v>
                </c:pt>
                <c:pt idx="12864">
                  <c:v>5.1195292260936798E-11</c:v>
                </c:pt>
                <c:pt idx="12865">
                  <c:v>5.118921156603346E-11</c:v>
                </c:pt>
                <c:pt idx="12866">
                  <c:v>5.1183132063728059E-11</c:v>
                </c:pt>
                <c:pt idx="12867">
                  <c:v>5.1177053753694439E-11</c:v>
                </c:pt>
                <c:pt idx="12868">
                  <c:v>5.1170976635606743E-11</c:v>
                </c:pt>
                <c:pt idx="12869">
                  <c:v>5.1164900709139334E-11</c:v>
                </c:pt>
                <c:pt idx="12870">
                  <c:v>5.1158825973966457E-11</c:v>
                </c:pt>
                <c:pt idx="12871">
                  <c:v>5.1152752429762532E-11</c:v>
                </c:pt>
                <c:pt idx="12872">
                  <c:v>5.114668007620231E-11</c:v>
                </c:pt>
                <c:pt idx="12873">
                  <c:v>5.1140608912960463E-11</c:v>
                </c:pt>
                <c:pt idx="12874">
                  <c:v>5.1134538939711702E-11</c:v>
                </c:pt>
                <c:pt idx="12875">
                  <c:v>5.1128470156130985E-11</c:v>
                </c:pt>
                <c:pt idx="12876">
                  <c:v>5.11224025618935E-11</c:v>
                </c:pt>
                <c:pt idx="12877">
                  <c:v>5.1116336156674204E-11</c:v>
                </c:pt>
                <c:pt idx="12878">
                  <c:v>5.1110270940148526E-11</c:v>
                </c:pt>
                <c:pt idx="12879">
                  <c:v>5.1104206911991752E-11</c:v>
                </c:pt>
                <c:pt idx="12880">
                  <c:v>5.1098144071879421E-11</c:v>
                </c:pt>
                <c:pt idx="12881">
                  <c:v>5.109208241948711E-11</c:v>
                </c:pt>
                <c:pt idx="12882">
                  <c:v>5.1086021954490629E-11</c:v>
                </c:pt>
                <c:pt idx="12883">
                  <c:v>5.1079962676565748E-11</c:v>
                </c:pt>
                <c:pt idx="12884">
                  <c:v>5.1073904585388433E-11</c:v>
                </c:pt>
                <c:pt idx="12885">
                  <c:v>5.1067847680634738E-11</c:v>
                </c:pt>
                <c:pt idx="12886">
                  <c:v>5.1061791961980869E-11</c:v>
                </c:pt>
                <c:pt idx="12887">
                  <c:v>5.1055737429103152E-11</c:v>
                </c:pt>
                <c:pt idx="12888">
                  <c:v>5.10496840816779E-11</c:v>
                </c:pt>
                <c:pt idx="12889">
                  <c:v>5.10436319193817E-11</c:v>
                </c:pt>
                <c:pt idx="12890">
                  <c:v>5.1037580941891213E-11</c:v>
                </c:pt>
                <c:pt idx="12891">
                  <c:v>5.1031531148883129E-11</c:v>
                </c:pt>
                <c:pt idx="12892">
                  <c:v>5.1025482540034317E-11</c:v>
                </c:pt>
                <c:pt idx="12893">
                  <c:v>5.1019435115021693E-11</c:v>
                </c:pt>
                <c:pt idx="12894">
                  <c:v>5.1013388873522467E-11</c:v>
                </c:pt>
                <c:pt idx="12895">
                  <c:v>5.1007343815213743E-11</c:v>
                </c:pt>
                <c:pt idx="12896">
                  <c:v>5.1001299939772862E-11</c:v>
                </c:pt>
                <c:pt idx="12897">
                  <c:v>5.0995257246877269E-11</c:v>
                </c:pt>
                <c:pt idx="12898">
                  <c:v>5.0989215736204422E-11</c:v>
                </c:pt>
                <c:pt idx="12899">
                  <c:v>5.0983175407432068E-11</c:v>
                </c:pt>
                <c:pt idx="12900">
                  <c:v>5.0977136260237964E-11</c:v>
                </c:pt>
                <c:pt idx="12901">
                  <c:v>5.0971098294299876E-11</c:v>
                </c:pt>
                <c:pt idx="12902">
                  <c:v>5.0965061509295909E-11</c:v>
                </c:pt>
                <c:pt idx="12903">
                  <c:v>5.0959025904904077E-11</c:v>
                </c:pt>
                <c:pt idx="12904">
                  <c:v>5.0952991480802638E-11</c:v>
                </c:pt>
                <c:pt idx="12905">
                  <c:v>5.0946958236669935E-11</c:v>
                </c:pt>
                <c:pt idx="12906">
                  <c:v>5.0940926172184448E-11</c:v>
                </c:pt>
                <c:pt idx="12907">
                  <c:v>5.0934895287024545E-11</c:v>
                </c:pt>
                <c:pt idx="12908">
                  <c:v>5.0928865580869086E-11</c:v>
                </c:pt>
                <c:pt idx="12909">
                  <c:v>5.0922837053396693E-11</c:v>
                </c:pt>
                <c:pt idx="12910">
                  <c:v>5.0916809704286341E-11</c:v>
                </c:pt>
                <c:pt idx="12911">
                  <c:v>5.0910783533217E-11</c:v>
                </c:pt>
                <c:pt idx="12912">
                  <c:v>5.0904758539867809E-11</c:v>
                </c:pt>
                <c:pt idx="12913">
                  <c:v>5.0898734723917976E-11</c:v>
                </c:pt>
                <c:pt idx="12914">
                  <c:v>5.0892712085046801E-11</c:v>
                </c:pt>
                <c:pt idx="12915">
                  <c:v>5.0886690622933803E-11</c:v>
                </c:pt>
                <c:pt idx="12916">
                  <c:v>5.0880670337258391E-11</c:v>
                </c:pt>
                <c:pt idx="12917">
                  <c:v>5.0874651227700422E-11</c:v>
                </c:pt>
                <c:pt idx="12918">
                  <c:v>5.0868633293939575E-11</c:v>
                </c:pt>
                <c:pt idx="12919">
                  <c:v>5.0862616535655744E-11</c:v>
                </c:pt>
                <c:pt idx="12920">
                  <c:v>5.0856600952528953E-11</c:v>
                </c:pt>
                <c:pt idx="12921">
                  <c:v>5.0850586544239348E-11</c:v>
                </c:pt>
                <c:pt idx="12922">
                  <c:v>5.0844573310467114E-11</c:v>
                </c:pt>
                <c:pt idx="12923">
                  <c:v>5.0838561250892635E-11</c:v>
                </c:pt>
                <c:pt idx="12924">
                  <c:v>5.0832550365196265E-11</c:v>
                </c:pt>
                <c:pt idx="12925">
                  <c:v>5.0826540653058699E-11</c:v>
                </c:pt>
                <c:pt idx="12926">
                  <c:v>5.0820532114160517E-11</c:v>
                </c:pt>
                <c:pt idx="12927">
                  <c:v>5.0814524748182529E-11</c:v>
                </c:pt>
                <c:pt idx="12928">
                  <c:v>5.0808518554805677E-11</c:v>
                </c:pt>
                <c:pt idx="12929">
                  <c:v>5.0802513533710875E-11</c:v>
                </c:pt>
                <c:pt idx="12930">
                  <c:v>5.0796509684579395E-11</c:v>
                </c:pt>
                <c:pt idx="12931">
                  <c:v>5.0790507007092274E-11</c:v>
                </c:pt>
                <c:pt idx="12932">
                  <c:v>5.0784505500930996E-11</c:v>
                </c:pt>
                <c:pt idx="12933">
                  <c:v>5.0778505165776974E-11</c:v>
                </c:pt>
                <c:pt idx="12934">
                  <c:v>5.0772506001311762E-11</c:v>
                </c:pt>
                <c:pt idx="12935">
                  <c:v>5.0766508007217031E-11</c:v>
                </c:pt>
                <c:pt idx="12936">
                  <c:v>5.0760511183174609E-11</c:v>
                </c:pt>
                <c:pt idx="12937">
                  <c:v>5.0754515528866392E-11</c:v>
                </c:pt>
                <c:pt idx="12938">
                  <c:v>5.0748521043974277E-11</c:v>
                </c:pt>
                <c:pt idx="12939">
                  <c:v>5.0742527728180518E-11</c:v>
                </c:pt>
                <c:pt idx="12940">
                  <c:v>5.0736535581167341E-11</c:v>
                </c:pt>
                <c:pt idx="12941">
                  <c:v>5.073054460261696E-11</c:v>
                </c:pt>
                <c:pt idx="12942">
                  <c:v>5.0724554792211894E-11</c:v>
                </c:pt>
                <c:pt idx="12943">
                  <c:v>5.0718566149634808E-11</c:v>
                </c:pt>
                <c:pt idx="12944">
                  <c:v>5.0712578674568207E-11</c:v>
                </c:pt>
                <c:pt idx="12945">
                  <c:v>5.0706592366694971E-11</c:v>
                </c:pt>
                <c:pt idx="12946">
                  <c:v>5.0700607225698018E-11</c:v>
                </c:pt>
                <c:pt idx="12947">
                  <c:v>5.0694623251260229E-11</c:v>
                </c:pt>
                <c:pt idx="12948">
                  <c:v>5.0688640443064844E-11</c:v>
                </c:pt>
                <c:pt idx="12949">
                  <c:v>5.0682658800795033E-11</c:v>
                </c:pt>
                <c:pt idx="12950">
                  <c:v>5.0676678324134124E-11</c:v>
                </c:pt>
                <c:pt idx="12951">
                  <c:v>5.0670699012765647E-11</c:v>
                </c:pt>
                <c:pt idx="12952">
                  <c:v>5.066472086637296E-11</c:v>
                </c:pt>
                <c:pt idx="12953">
                  <c:v>5.0658743884639907E-11</c:v>
                </c:pt>
                <c:pt idx="12954">
                  <c:v>5.0652768067250245E-11</c:v>
                </c:pt>
                <c:pt idx="12955">
                  <c:v>5.0646793413887747E-11</c:v>
                </c:pt>
                <c:pt idx="12956">
                  <c:v>5.0640819924236596E-11</c:v>
                </c:pt>
                <c:pt idx="12957">
                  <c:v>5.063484759798074E-11</c:v>
                </c:pt>
                <c:pt idx="12958">
                  <c:v>5.0628876434804446E-11</c:v>
                </c:pt>
                <c:pt idx="12959">
                  <c:v>5.0622906434392011E-11</c:v>
                </c:pt>
                <c:pt idx="12960">
                  <c:v>5.0616937596427871E-11</c:v>
                </c:pt>
                <c:pt idx="12961">
                  <c:v>5.0610969920596689E-11</c:v>
                </c:pt>
                <c:pt idx="12962">
                  <c:v>5.0605003406582979E-11</c:v>
                </c:pt>
                <c:pt idx="12963">
                  <c:v>5.0599038054071561E-11</c:v>
                </c:pt>
                <c:pt idx="12964">
                  <c:v>5.0593073862747279E-11</c:v>
                </c:pt>
                <c:pt idx="12965">
                  <c:v>5.0587110832295189E-11</c:v>
                </c:pt>
                <c:pt idx="12966">
                  <c:v>5.0581148962400272E-11</c:v>
                </c:pt>
                <c:pt idx="12967">
                  <c:v>5.057518825274783E-11</c:v>
                </c:pt>
                <c:pt idx="12968">
                  <c:v>5.0569228703023161E-11</c:v>
                </c:pt>
                <c:pt idx="12969">
                  <c:v>5.0563270312911651E-11</c:v>
                </c:pt>
                <c:pt idx="12970">
                  <c:v>5.055731308209883E-11</c:v>
                </c:pt>
                <c:pt idx="12971">
                  <c:v>5.0551357010270369E-11</c:v>
                </c:pt>
                <c:pt idx="12972">
                  <c:v>5.054540209711199E-11</c:v>
                </c:pt>
                <c:pt idx="12973">
                  <c:v>5.0539448342309593E-11</c:v>
                </c:pt>
                <c:pt idx="12974">
                  <c:v>5.0533495745549118E-11</c:v>
                </c:pt>
                <c:pt idx="12975">
                  <c:v>5.0527544306516613E-11</c:v>
                </c:pt>
                <c:pt idx="12976">
                  <c:v>5.0521594024898298E-11</c:v>
                </c:pt>
                <c:pt idx="12977">
                  <c:v>5.0515644900380542E-11</c:v>
                </c:pt>
                <c:pt idx="12978">
                  <c:v>5.0509696932649618E-11</c:v>
                </c:pt>
                <c:pt idx="12979">
                  <c:v>5.050375012139207E-11</c:v>
                </c:pt>
                <c:pt idx="12980">
                  <c:v>5.0497804466294545E-11</c:v>
                </c:pt>
                <c:pt idx="12981">
                  <c:v>5.0491859967043818E-11</c:v>
                </c:pt>
                <c:pt idx="12982">
                  <c:v>5.0485916623326674E-11</c:v>
                </c:pt>
                <c:pt idx="12983">
                  <c:v>5.0479974434830063E-11</c:v>
                </c:pt>
                <c:pt idx="12984">
                  <c:v>5.0474033401241026E-11</c:v>
                </c:pt>
                <c:pt idx="12985">
                  <c:v>5.0468093522246825E-11</c:v>
                </c:pt>
                <c:pt idx="12986">
                  <c:v>5.0462154797534565E-11</c:v>
                </c:pt>
                <c:pt idx="12987">
                  <c:v>5.0456217226791824E-11</c:v>
                </c:pt>
                <c:pt idx="12988">
                  <c:v>5.0450280809705974E-11</c:v>
                </c:pt>
                <c:pt idx="12989">
                  <c:v>5.0444345545964579E-11</c:v>
                </c:pt>
                <c:pt idx="12990">
                  <c:v>5.0438411435255481E-11</c:v>
                </c:pt>
                <c:pt idx="12991">
                  <c:v>5.0432478477266382E-11</c:v>
                </c:pt>
                <c:pt idx="12992">
                  <c:v>5.0426546671685305E-11</c:v>
                </c:pt>
                <c:pt idx="12993">
                  <c:v>5.0420616018200228E-11</c:v>
                </c:pt>
                <c:pt idx="12994">
                  <c:v>5.0414686516499266E-11</c:v>
                </c:pt>
                <c:pt idx="12995">
                  <c:v>5.0408758166270681E-11</c:v>
                </c:pt>
                <c:pt idx="12996">
                  <c:v>5.0402830967202852E-11</c:v>
                </c:pt>
                <c:pt idx="12997">
                  <c:v>5.0396904918984275E-11</c:v>
                </c:pt>
                <c:pt idx="12998">
                  <c:v>5.0390980021303523E-11</c:v>
                </c:pt>
                <c:pt idx="12999">
                  <c:v>5.0385056273849214E-11</c:v>
                </c:pt>
                <c:pt idx="13000">
                  <c:v>5.0379133676310199E-11</c:v>
                </c:pt>
                <c:pt idx="13001">
                  <c:v>5.0373212228375283E-11</c:v>
                </c:pt>
                <c:pt idx="13002">
                  <c:v>5.036729192973355E-11</c:v>
                </c:pt>
                <c:pt idx="13003">
                  <c:v>5.0361372780074213E-11</c:v>
                </c:pt>
                <c:pt idx="13004">
                  <c:v>5.0355454779086258E-11</c:v>
                </c:pt>
                <c:pt idx="13005">
                  <c:v>5.0349537926459182E-11</c:v>
                </c:pt>
                <c:pt idx="13006">
                  <c:v>5.0343622221882483E-11</c:v>
                </c:pt>
                <c:pt idx="13007">
                  <c:v>5.0337707665045502E-11</c:v>
                </c:pt>
                <c:pt idx="13008">
                  <c:v>5.0331794255638059E-11</c:v>
                </c:pt>
                <c:pt idx="13009">
                  <c:v>5.032588199334982E-11</c:v>
                </c:pt>
                <c:pt idx="13010">
                  <c:v>5.0319970877870741E-11</c:v>
                </c:pt>
                <c:pt idx="13011">
                  <c:v>5.0314060908890693E-11</c:v>
                </c:pt>
                <c:pt idx="13012">
                  <c:v>5.0308152086099832E-11</c:v>
                </c:pt>
                <c:pt idx="13013">
                  <c:v>5.0302244409188342E-11</c:v>
                </c:pt>
                <c:pt idx="13014">
                  <c:v>5.0296337877846448E-11</c:v>
                </c:pt>
                <c:pt idx="13015">
                  <c:v>5.0290432491764689E-11</c:v>
                </c:pt>
                <c:pt idx="13016">
                  <c:v>5.0284528250633434E-11</c:v>
                </c:pt>
                <c:pt idx="13017">
                  <c:v>5.0278625154143441E-11</c:v>
                </c:pt>
                <c:pt idx="13018">
                  <c:v>5.0272723201985349E-11</c:v>
                </c:pt>
                <c:pt idx="13019">
                  <c:v>5.0266822393849969E-11</c:v>
                </c:pt>
                <c:pt idx="13020">
                  <c:v>5.0260922729428303E-11</c:v>
                </c:pt>
                <c:pt idx="13021">
                  <c:v>5.0255024208411399E-11</c:v>
                </c:pt>
                <c:pt idx="13022">
                  <c:v>5.0249126830490376E-11</c:v>
                </c:pt>
                <c:pt idx="13023">
                  <c:v>5.0243230595356521E-11</c:v>
                </c:pt>
                <c:pt idx="13024">
                  <c:v>5.0237335502701232E-11</c:v>
                </c:pt>
                <c:pt idx="13025">
                  <c:v>5.0231441552215872E-11</c:v>
                </c:pt>
                <c:pt idx="13026">
                  <c:v>5.0225548743592163E-11</c:v>
                </c:pt>
                <c:pt idx="13027">
                  <c:v>5.0219657076521694E-11</c:v>
                </c:pt>
                <c:pt idx="13028">
                  <c:v>5.0213766550696323E-11</c:v>
                </c:pt>
                <c:pt idx="13029">
                  <c:v>5.0207877165807923E-11</c:v>
                </c:pt>
                <c:pt idx="13030">
                  <c:v>5.0201988921548481E-11</c:v>
                </c:pt>
                <c:pt idx="13031">
                  <c:v>5.0196101817610136E-11</c:v>
                </c:pt>
                <c:pt idx="13032">
                  <c:v>5.019021585368519E-11</c:v>
                </c:pt>
                <c:pt idx="13033">
                  <c:v>5.0184331029465835E-11</c:v>
                </c:pt>
                <c:pt idx="13034">
                  <c:v>5.0178447344644553E-11</c:v>
                </c:pt>
                <c:pt idx="13035">
                  <c:v>5.0172564798913938E-11</c:v>
                </c:pt>
                <c:pt idx="13036">
                  <c:v>5.0166683391966575E-11</c:v>
                </c:pt>
                <c:pt idx="13037">
                  <c:v>5.0160803123495283E-11</c:v>
                </c:pt>
                <c:pt idx="13038">
                  <c:v>5.0154923993192854E-11</c:v>
                </c:pt>
                <c:pt idx="13039">
                  <c:v>5.0149046000752348E-11</c:v>
                </c:pt>
                <c:pt idx="13040">
                  <c:v>5.0143169145866646E-11</c:v>
                </c:pt>
                <c:pt idx="13041">
                  <c:v>5.0137293428229208E-11</c:v>
                </c:pt>
                <c:pt idx="13042">
                  <c:v>5.0131418847533065E-11</c:v>
                </c:pt>
                <c:pt idx="13043">
                  <c:v>5.0125545403471761E-11</c:v>
                </c:pt>
                <c:pt idx="13044">
                  <c:v>5.011967309573872E-11</c:v>
                </c:pt>
                <c:pt idx="13045">
                  <c:v>5.0113801924027544E-11</c:v>
                </c:pt>
                <c:pt idx="13046">
                  <c:v>5.0107931888032022E-11</c:v>
                </c:pt>
                <c:pt idx="13047">
                  <c:v>5.0102062987445875E-11</c:v>
                </c:pt>
                <c:pt idx="13048">
                  <c:v>5.0096195221963087E-11</c:v>
                </c:pt>
                <c:pt idx="13049">
                  <c:v>5.0090328591277685E-11</c:v>
                </c:pt>
                <c:pt idx="13050">
                  <c:v>5.0084463095083747E-11</c:v>
                </c:pt>
                <c:pt idx="13051">
                  <c:v>5.0078598733075572E-11</c:v>
                </c:pt>
                <c:pt idx="13052">
                  <c:v>5.0072735504947465E-11</c:v>
                </c:pt>
                <c:pt idx="13053">
                  <c:v>5.0066873410393847E-11</c:v>
                </c:pt>
                <c:pt idx="13054">
                  <c:v>5.0061012449109399E-11</c:v>
                </c:pt>
                <c:pt idx="13055">
                  <c:v>5.0055152620788625E-11</c:v>
                </c:pt>
                <c:pt idx="13056">
                  <c:v>5.0049293925126374E-11</c:v>
                </c:pt>
                <c:pt idx="13057">
                  <c:v>5.0043436361817526E-11</c:v>
                </c:pt>
                <c:pt idx="13058">
                  <c:v>5.0037579930556968E-11</c:v>
                </c:pt>
                <c:pt idx="13059">
                  <c:v>5.0031724631039941E-11</c:v>
                </c:pt>
                <c:pt idx="13060">
                  <c:v>5.0025870462961468E-11</c:v>
                </c:pt>
                <c:pt idx="13061">
                  <c:v>5.0020017426016959E-11</c:v>
                </c:pt>
                <c:pt idx="13062">
                  <c:v>5.0014165519901714E-11</c:v>
                </c:pt>
                <c:pt idx="13063">
                  <c:v>5.0008314744311332E-11</c:v>
                </c:pt>
                <c:pt idx="13064">
                  <c:v>5.0002465098941409E-11</c:v>
                </c:pt>
                <c:pt idx="13065">
                  <c:v>4.9996616583487601E-11</c:v>
                </c:pt>
                <c:pt idx="13066">
                  <c:v>4.999076919764581E-11</c:v>
                </c:pt>
                <c:pt idx="13067">
                  <c:v>4.998492294111182E-11</c:v>
                </c:pt>
                <c:pt idx="13068">
                  <c:v>4.9979077813581765E-11</c:v>
                </c:pt>
                <c:pt idx="13069">
                  <c:v>4.9973233814751754E-11</c:v>
                </c:pt>
                <c:pt idx="13070">
                  <c:v>4.9967390944318036E-11</c:v>
                </c:pt>
                <c:pt idx="13071">
                  <c:v>4.9961549201976901E-11</c:v>
                </c:pt>
                <c:pt idx="13072">
                  <c:v>4.9955708587424883E-11</c:v>
                </c:pt>
                <c:pt idx="13073">
                  <c:v>4.9949869100358568E-11</c:v>
                </c:pt>
                <c:pt idx="13074">
                  <c:v>4.9944030740474401E-11</c:v>
                </c:pt>
                <c:pt idx="13075">
                  <c:v>4.9938193507469362E-11</c:v>
                </c:pt>
                <c:pt idx="13076">
                  <c:v>4.9932357401040186E-11</c:v>
                </c:pt>
                <c:pt idx="13077">
                  <c:v>4.9926522420883892E-11</c:v>
                </c:pt>
                <c:pt idx="13078">
                  <c:v>4.9920688566697603E-11</c:v>
                </c:pt>
                <c:pt idx="13079">
                  <c:v>4.9914855838178383E-11</c:v>
                </c:pt>
                <c:pt idx="13080">
                  <c:v>4.9909024235023633E-11</c:v>
                </c:pt>
                <c:pt idx="13081">
                  <c:v>4.9903193756930643E-11</c:v>
                </c:pt>
                <c:pt idx="13082">
                  <c:v>4.9897364403596976E-11</c:v>
                </c:pt>
                <c:pt idx="13083">
                  <c:v>4.9891536174720239E-11</c:v>
                </c:pt>
                <c:pt idx="13084">
                  <c:v>4.9885709069998091E-11</c:v>
                </c:pt>
                <c:pt idx="13085">
                  <c:v>4.9879883089128269E-11</c:v>
                </c:pt>
                <c:pt idx="13086">
                  <c:v>4.9874058231808915E-11</c:v>
                </c:pt>
                <c:pt idx="13087">
                  <c:v>4.9868234497737768E-11</c:v>
                </c:pt>
                <c:pt idx="13088">
                  <c:v>4.986241188661306E-11</c:v>
                </c:pt>
                <c:pt idx="13089">
                  <c:v>4.9856590398133065E-11</c:v>
                </c:pt>
                <c:pt idx="13090">
                  <c:v>4.9850770031996063E-11</c:v>
                </c:pt>
                <c:pt idx="13091">
                  <c:v>4.9844950787900404E-11</c:v>
                </c:pt>
                <c:pt idx="13092">
                  <c:v>4.9839132665544773E-11</c:v>
                </c:pt>
                <c:pt idx="13093">
                  <c:v>4.9833315664627756E-11</c:v>
                </c:pt>
                <c:pt idx="13094">
                  <c:v>4.982749978484805E-11</c:v>
                </c:pt>
                <c:pt idx="13095">
                  <c:v>4.982168502590453E-11</c:v>
                </c:pt>
                <c:pt idx="13096">
                  <c:v>4.981587138749607E-11</c:v>
                </c:pt>
                <c:pt idx="13097">
                  <c:v>4.9810058869321886E-11</c:v>
                </c:pt>
                <c:pt idx="13098">
                  <c:v>4.9804247471080866E-11</c:v>
                </c:pt>
                <c:pt idx="13099">
                  <c:v>4.9798437192472619E-11</c:v>
                </c:pt>
                <c:pt idx="13100">
                  <c:v>4.9792628033196298E-11</c:v>
                </c:pt>
                <c:pt idx="13101">
                  <c:v>4.978681999295128E-11</c:v>
                </c:pt>
                <c:pt idx="13102">
                  <c:v>4.9781013071437397E-11</c:v>
                </c:pt>
                <c:pt idx="13103">
                  <c:v>4.9775207268354103E-11</c:v>
                </c:pt>
                <c:pt idx="13104">
                  <c:v>4.9769402583401287E-11</c:v>
                </c:pt>
                <c:pt idx="13105">
                  <c:v>4.9763599016278741E-11</c:v>
                </c:pt>
                <c:pt idx="13106">
                  <c:v>4.9757796566686573E-11</c:v>
                </c:pt>
                <c:pt idx="13107">
                  <c:v>4.9751995234324781E-11</c:v>
                </c:pt>
                <c:pt idx="13108">
                  <c:v>4.9746195018893474E-11</c:v>
                </c:pt>
                <c:pt idx="13109">
                  <c:v>4.9740395920093161E-11</c:v>
                </c:pt>
                <c:pt idx="13110">
                  <c:v>4.9734597937624046E-11</c:v>
                </c:pt>
                <c:pt idx="13111">
                  <c:v>4.9728801071186735E-11</c:v>
                </c:pt>
                <c:pt idx="13112">
                  <c:v>4.9723005320481771E-11</c:v>
                </c:pt>
                <c:pt idx="13113">
                  <c:v>4.9717210685209842E-11</c:v>
                </c:pt>
                <c:pt idx="13114">
                  <c:v>4.971141716507193E-11</c:v>
                </c:pt>
                <c:pt idx="13115">
                  <c:v>4.9705624759768723E-11</c:v>
                </c:pt>
                <c:pt idx="13116">
                  <c:v>4.9699833469001275E-11</c:v>
                </c:pt>
                <c:pt idx="13117">
                  <c:v>4.9694043292470824E-11</c:v>
                </c:pt>
                <c:pt idx="13118">
                  <c:v>4.9688254229878545E-11</c:v>
                </c:pt>
                <c:pt idx="13119">
                  <c:v>4.9682466280925624E-11</c:v>
                </c:pt>
                <c:pt idx="13120">
                  <c:v>4.9676679445313696E-11</c:v>
                </c:pt>
                <c:pt idx="13121">
                  <c:v>4.9670893722744104E-11</c:v>
                </c:pt>
                <c:pt idx="13122">
                  <c:v>4.966510911291857E-11</c:v>
                </c:pt>
                <c:pt idx="13123">
                  <c:v>4.9659325615538851E-11</c:v>
                </c:pt>
                <c:pt idx="13124">
                  <c:v>4.9653543230306736E-11</c:v>
                </c:pt>
                <c:pt idx="13125">
                  <c:v>4.9647761956924161E-11</c:v>
                </c:pt>
                <c:pt idx="13126">
                  <c:v>4.9641981795093141E-11</c:v>
                </c:pt>
                <c:pt idx="13127">
                  <c:v>4.9636202744515873E-11</c:v>
                </c:pt>
                <c:pt idx="13128">
                  <c:v>4.9630424804894667E-11</c:v>
                </c:pt>
                <c:pt idx="13129">
                  <c:v>4.9624647975931597E-11</c:v>
                </c:pt>
                <c:pt idx="13130">
                  <c:v>4.9618872257329466E-11</c:v>
                </c:pt>
                <c:pt idx="13131">
                  <c:v>4.9613097648790546E-11</c:v>
                </c:pt>
                <c:pt idx="13132">
                  <c:v>4.9607324150017686E-11</c:v>
                </c:pt>
                <c:pt idx="13133">
                  <c:v>4.9601551760713528E-11</c:v>
                </c:pt>
                <c:pt idx="13134">
                  <c:v>4.95957804805809E-11</c:v>
                </c:pt>
                <c:pt idx="13135">
                  <c:v>4.9590010309322923E-11</c:v>
                </c:pt>
                <c:pt idx="13136">
                  <c:v>4.9584241246642476E-11</c:v>
                </c:pt>
                <c:pt idx="13137">
                  <c:v>4.9578473292242764E-11</c:v>
                </c:pt>
                <c:pt idx="13138">
                  <c:v>4.9572706445827158E-11</c:v>
                </c:pt>
                <c:pt idx="13139">
                  <c:v>4.9566940707098933E-11</c:v>
                </c:pt>
                <c:pt idx="13140">
                  <c:v>4.9561176075761551E-11</c:v>
                </c:pt>
                <c:pt idx="13141">
                  <c:v>4.9555412551518643E-11</c:v>
                </c:pt>
                <c:pt idx="13142">
                  <c:v>4.9549650134073878E-11</c:v>
                </c:pt>
                <c:pt idx="13143">
                  <c:v>4.9543888823130936E-11</c:v>
                </c:pt>
                <c:pt idx="13144">
                  <c:v>4.9538128618393747E-11</c:v>
                </c:pt>
                <c:pt idx="13145">
                  <c:v>4.9532369519566424E-11</c:v>
                </c:pt>
                <c:pt idx="13146">
                  <c:v>4.9526611526352767E-11</c:v>
                </c:pt>
                <c:pt idx="13147">
                  <c:v>4.95208546384572E-11</c:v>
                </c:pt>
                <c:pt idx="13148">
                  <c:v>4.9515098855583857E-11</c:v>
                </c:pt>
                <c:pt idx="13149">
                  <c:v>4.9509344177437209E-11</c:v>
                </c:pt>
                <c:pt idx="13150">
                  <c:v>4.9503590603721701E-11</c:v>
                </c:pt>
                <c:pt idx="13151">
                  <c:v>4.9497838134141963E-11</c:v>
                </c:pt>
                <c:pt idx="13152">
                  <c:v>4.949208676840259E-11</c:v>
                </c:pt>
                <c:pt idx="13153">
                  <c:v>4.9486336506208459E-11</c:v>
                </c:pt>
                <c:pt idx="13154">
                  <c:v>4.9480587347264421E-11</c:v>
                </c:pt>
                <c:pt idx="13155">
                  <c:v>4.9474839291275451E-11</c:v>
                </c:pt>
                <c:pt idx="13156">
                  <c:v>4.9469092337946705E-11</c:v>
                </c:pt>
                <c:pt idx="13157">
                  <c:v>4.9463346486983311E-11</c:v>
                </c:pt>
                <c:pt idx="13158">
                  <c:v>4.9457601738090567E-11</c:v>
                </c:pt>
                <c:pt idx="13159">
                  <c:v>4.9451858090973913E-11</c:v>
                </c:pt>
                <c:pt idx="13160">
                  <c:v>4.9446115545338801E-11</c:v>
                </c:pt>
                <c:pt idx="13161">
                  <c:v>4.9440374100890853E-11</c:v>
                </c:pt>
                <c:pt idx="13162">
                  <c:v>4.9434633757335831E-11</c:v>
                </c:pt>
                <c:pt idx="13163">
                  <c:v>4.9428894514379387E-11</c:v>
                </c:pt>
                <c:pt idx="13164">
                  <c:v>4.9423156371727505E-11</c:v>
                </c:pt>
                <c:pt idx="13165">
                  <c:v>4.9417419329086141E-11</c:v>
                </c:pt>
                <c:pt idx="13166">
                  <c:v>4.9411683386161439E-11</c:v>
                </c:pt>
                <c:pt idx="13167">
                  <c:v>4.9405948542659673E-11</c:v>
                </c:pt>
                <c:pt idx="13168">
                  <c:v>4.9400214798286935E-11</c:v>
                </c:pt>
                <c:pt idx="13169">
                  <c:v>4.9394482152749885E-11</c:v>
                </c:pt>
                <c:pt idx="13170">
                  <c:v>4.9388750605754844E-11</c:v>
                </c:pt>
                <c:pt idx="13171">
                  <c:v>4.9383020157008458E-11</c:v>
                </c:pt>
                <c:pt idx="13172">
                  <c:v>4.9377290806217427E-11</c:v>
                </c:pt>
                <c:pt idx="13173">
                  <c:v>4.9371562553088627E-11</c:v>
                </c:pt>
                <c:pt idx="13174">
                  <c:v>4.9365835397328885E-11</c:v>
                </c:pt>
                <c:pt idx="13175">
                  <c:v>4.9360109338645258E-11</c:v>
                </c:pt>
                <c:pt idx="13176">
                  <c:v>4.9354384376744768E-11</c:v>
                </c:pt>
                <c:pt idx="13177">
                  <c:v>4.934866051133469E-11</c:v>
                </c:pt>
                <c:pt idx="13178">
                  <c:v>4.9342937742122312E-11</c:v>
                </c:pt>
                <c:pt idx="13179">
                  <c:v>4.9337216068815123E-11</c:v>
                </c:pt>
                <c:pt idx="13180">
                  <c:v>4.9331495491120455E-11</c:v>
                </c:pt>
                <c:pt idx="13181">
                  <c:v>4.9325776008746082E-11</c:v>
                </c:pt>
                <c:pt idx="13182">
                  <c:v>4.9320057621399562E-11</c:v>
                </c:pt>
                <c:pt idx="13183">
                  <c:v>4.9314340328788849E-11</c:v>
                </c:pt>
                <c:pt idx="13184">
                  <c:v>4.9308624130621786E-11</c:v>
                </c:pt>
                <c:pt idx="13185">
                  <c:v>4.9302909026606283E-11</c:v>
                </c:pt>
                <c:pt idx="13186">
                  <c:v>4.929719501645059E-11</c:v>
                </c:pt>
                <c:pt idx="13187">
                  <c:v>4.9291482099862893E-11</c:v>
                </c:pt>
                <c:pt idx="13188">
                  <c:v>4.9285770276551442E-11</c:v>
                </c:pt>
                <c:pt idx="13189">
                  <c:v>4.9280059546224567E-11</c:v>
                </c:pt>
                <c:pt idx="13190">
                  <c:v>4.9274349908591022E-11</c:v>
                </c:pt>
                <c:pt idx="13191">
                  <c:v>4.9268641363359226E-11</c:v>
                </c:pt>
                <c:pt idx="13192">
                  <c:v>4.9262933910237837E-11</c:v>
                </c:pt>
                <c:pt idx="13193">
                  <c:v>4.925722754893579E-11</c:v>
                </c:pt>
                <c:pt idx="13194">
                  <c:v>4.9251522279161971E-11</c:v>
                </c:pt>
                <c:pt idx="13195">
                  <c:v>4.9245818100625301E-11</c:v>
                </c:pt>
                <c:pt idx="13196">
                  <c:v>4.9240115013035014E-11</c:v>
                </c:pt>
                <c:pt idx="13197">
                  <c:v>4.9234413016100097E-11</c:v>
                </c:pt>
                <c:pt idx="13198">
                  <c:v>4.92287121095301E-11</c:v>
                </c:pt>
                <c:pt idx="13199">
                  <c:v>4.9223012293034237E-11</c:v>
                </c:pt>
                <c:pt idx="13200">
                  <c:v>4.9217313566322155E-11</c:v>
                </c:pt>
                <c:pt idx="13201">
                  <c:v>4.9211615929103338E-11</c:v>
                </c:pt>
                <c:pt idx="13202">
                  <c:v>4.9205919381087517E-11</c:v>
                </c:pt>
                <c:pt idx="13203">
                  <c:v>4.9200223921984514E-11</c:v>
                </c:pt>
                <c:pt idx="13204">
                  <c:v>4.9194529551504234E-11</c:v>
                </c:pt>
                <c:pt idx="13205">
                  <c:v>4.9188836269356633E-11</c:v>
                </c:pt>
                <c:pt idx="13206">
                  <c:v>4.9183144075251765E-11</c:v>
                </c:pt>
                <c:pt idx="13207">
                  <c:v>4.9177452968899936E-11</c:v>
                </c:pt>
                <c:pt idx="13208">
                  <c:v>4.9171762950011382E-11</c:v>
                </c:pt>
                <c:pt idx="13209">
                  <c:v>4.9166074018296471E-11</c:v>
                </c:pt>
                <c:pt idx="13210">
                  <c:v>4.9160386173465795E-11</c:v>
                </c:pt>
                <c:pt idx="13211">
                  <c:v>4.9154699415229815E-11</c:v>
                </c:pt>
                <c:pt idx="13212">
                  <c:v>4.9149013743299224E-11</c:v>
                </c:pt>
                <c:pt idx="13213">
                  <c:v>4.9143329157384954E-11</c:v>
                </c:pt>
                <c:pt idx="13214">
                  <c:v>4.9137645657197674E-11</c:v>
                </c:pt>
                <c:pt idx="13215">
                  <c:v>4.9131963242448562E-11</c:v>
                </c:pt>
                <c:pt idx="13216">
                  <c:v>4.9126281912848627E-11</c:v>
                </c:pt>
                <c:pt idx="13217">
                  <c:v>4.9120601668109075E-11</c:v>
                </c:pt>
                <c:pt idx="13218">
                  <c:v>4.911492250794118E-11</c:v>
                </c:pt>
                <c:pt idx="13219">
                  <c:v>4.910924443205623E-11</c:v>
                </c:pt>
                <c:pt idx="13220">
                  <c:v>4.9103567440165837E-11</c:v>
                </c:pt>
                <c:pt idx="13221">
                  <c:v>4.9097891531981431E-11</c:v>
                </c:pt>
                <c:pt idx="13222">
                  <c:v>4.9092216707214894E-11</c:v>
                </c:pt>
                <c:pt idx="13223">
                  <c:v>4.9086542965577832E-11</c:v>
                </c:pt>
                <c:pt idx="13224">
                  <c:v>4.9080870306782055E-11</c:v>
                </c:pt>
                <c:pt idx="13225">
                  <c:v>4.9075198730539745E-11</c:v>
                </c:pt>
                <c:pt idx="13226">
                  <c:v>4.9069528236562847E-11</c:v>
                </c:pt>
                <c:pt idx="13227">
                  <c:v>4.9063858824563504E-11</c:v>
                </c:pt>
                <c:pt idx="13228">
                  <c:v>4.905819049425407E-11</c:v>
                </c:pt>
                <c:pt idx="13229">
                  <c:v>4.905252324534682E-11</c:v>
                </c:pt>
                <c:pt idx="13230">
                  <c:v>4.9046857077554234E-11</c:v>
                </c:pt>
                <c:pt idx="13231">
                  <c:v>4.904119199058893E-11</c:v>
                </c:pt>
                <c:pt idx="13232">
                  <c:v>4.9035527984163468E-11</c:v>
                </c:pt>
                <c:pt idx="13233">
                  <c:v>4.9029865057990664E-11</c:v>
                </c:pt>
                <c:pt idx="13234">
                  <c:v>4.9024203211783303E-11</c:v>
                </c:pt>
                <c:pt idx="13235">
                  <c:v>4.9018542445254413E-11</c:v>
                </c:pt>
                <c:pt idx="13236">
                  <c:v>4.9012882758117064E-11</c:v>
                </c:pt>
                <c:pt idx="13237">
                  <c:v>4.9007224150084278E-11</c:v>
                </c:pt>
                <c:pt idx="13238">
                  <c:v>4.9001566620869474E-11</c:v>
                </c:pt>
                <c:pt idx="13239">
                  <c:v>4.8995910170185803E-11</c:v>
                </c:pt>
                <c:pt idx="13240">
                  <c:v>4.8990254797746794E-11</c:v>
                </c:pt>
                <c:pt idx="13241">
                  <c:v>4.8984600503265985E-11</c:v>
                </c:pt>
                <c:pt idx="13242">
                  <c:v>4.8978947286457029E-11</c:v>
                </c:pt>
                <c:pt idx="13243">
                  <c:v>4.8973295147033592E-11</c:v>
                </c:pt>
                <c:pt idx="13244">
                  <c:v>4.8967644084709528E-11</c:v>
                </c:pt>
                <c:pt idx="13245">
                  <c:v>4.8961994099198839E-11</c:v>
                </c:pt>
                <c:pt idx="13246">
                  <c:v>4.8956345190215437E-11</c:v>
                </c:pt>
                <c:pt idx="13247">
                  <c:v>4.8950697357473473E-11</c:v>
                </c:pt>
                <c:pt idx="13248">
                  <c:v>4.8945050600687157E-11</c:v>
                </c:pt>
                <c:pt idx="13249">
                  <c:v>4.8939404919570896E-11</c:v>
                </c:pt>
                <c:pt idx="13250">
                  <c:v>4.8933760313839031E-11</c:v>
                </c:pt>
                <c:pt idx="13251">
                  <c:v>4.8928116783205983E-11</c:v>
                </c:pt>
                <c:pt idx="13252">
                  <c:v>4.8922474327386568E-11</c:v>
                </c:pt>
                <c:pt idx="13253">
                  <c:v>4.8916832946095352E-11</c:v>
                </c:pt>
                <c:pt idx="13254">
                  <c:v>4.8911192639047073E-11</c:v>
                </c:pt>
                <c:pt idx="13255">
                  <c:v>4.8905553405956735E-11</c:v>
                </c:pt>
                <c:pt idx="13256">
                  <c:v>4.889991524653933E-11</c:v>
                </c:pt>
                <c:pt idx="13257">
                  <c:v>4.8894278160509945E-11</c:v>
                </c:pt>
                <c:pt idx="13258">
                  <c:v>4.8888642147583726E-11</c:v>
                </c:pt>
                <c:pt idx="13259">
                  <c:v>4.8883007207476008E-11</c:v>
                </c:pt>
                <c:pt idx="13260">
                  <c:v>4.8877373339902116E-11</c:v>
                </c:pt>
                <c:pt idx="13261">
                  <c:v>4.8871740544577592E-11</c:v>
                </c:pt>
                <c:pt idx="13262">
                  <c:v>4.8866108821218008E-11</c:v>
                </c:pt>
                <c:pt idx="13263">
                  <c:v>4.8860478169538936E-11</c:v>
                </c:pt>
                <c:pt idx="13264">
                  <c:v>4.8854848589256306E-11</c:v>
                </c:pt>
                <c:pt idx="13265">
                  <c:v>4.8849220080085831E-11</c:v>
                </c:pt>
                <c:pt idx="13266">
                  <c:v>4.8843592641743523E-11</c:v>
                </c:pt>
                <c:pt idx="13267">
                  <c:v>4.8837966273945499E-11</c:v>
                </c:pt>
                <c:pt idx="13268">
                  <c:v>4.8832340976407912E-11</c:v>
                </c:pt>
                <c:pt idx="13269">
                  <c:v>4.8826716748846963E-11</c:v>
                </c:pt>
                <c:pt idx="13270">
                  <c:v>4.8821093590978979E-11</c:v>
                </c:pt>
                <c:pt idx="13271">
                  <c:v>4.8815471502520496E-11</c:v>
                </c:pt>
                <c:pt idx="13272">
                  <c:v>4.8809850483187992E-11</c:v>
                </c:pt>
                <c:pt idx="13273">
                  <c:v>4.8804230532698079E-11</c:v>
                </c:pt>
                <c:pt idx="13274">
                  <c:v>4.8798611650767553E-11</c:v>
                </c:pt>
                <c:pt idx="13275">
                  <c:v>4.879299383711318E-11</c:v>
                </c:pt>
                <c:pt idx="13276">
                  <c:v>4.8787377091451995E-11</c:v>
                </c:pt>
                <c:pt idx="13277">
                  <c:v>4.8781761413500945E-11</c:v>
                </c:pt>
                <c:pt idx="13278">
                  <c:v>4.8776146802977085E-11</c:v>
                </c:pt>
                <c:pt idx="13279">
                  <c:v>4.8770533259597711E-11</c:v>
                </c:pt>
                <c:pt idx="13280">
                  <c:v>4.8764920783080168E-11</c:v>
                </c:pt>
                <c:pt idx="13281">
                  <c:v>4.8759309373141817E-11</c:v>
                </c:pt>
                <c:pt idx="13282">
                  <c:v>4.8753699029500145E-11</c:v>
                </c:pt>
                <c:pt idx="13283">
                  <c:v>4.8748089751872747E-11</c:v>
                </c:pt>
                <c:pt idx="13284">
                  <c:v>4.8742481539977321E-11</c:v>
                </c:pt>
                <c:pt idx="13285">
                  <c:v>4.8736874393531761E-11</c:v>
                </c:pt>
                <c:pt idx="13286">
                  <c:v>4.873126831225379E-11</c:v>
                </c:pt>
                <c:pt idx="13287">
                  <c:v>4.8725663295861515E-11</c:v>
                </c:pt>
                <c:pt idx="13288">
                  <c:v>4.8720059344072906E-11</c:v>
                </c:pt>
                <c:pt idx="13289">
                  <c:v>4.8714456456606282E-11</c:v>
                </c:pt>
                <c:pt idx="13290">
                  <c:v>4.8708854633179814E-11</c:v>
                </c:pt>
                <c:pt idx="13291">
                  <c:v>4.8703253873511801E-11</c:v>
                </c:pt>
                <c:pt idx="13292">
                  <c:v>4.8697654177320808E-11</c:v>
                </c:pt>
                <c:pt idx="13293">
                  <c:v>4.8692055544325393E-11</c:v>
                </c:pt>
                <c:pt idx="13294">
                  <c:v>4.8686457974244219E-11</c:v>
                </c:pt>
                <c:pt idx="13295">
                  <c:v>4.868086146679592E-11</c:v>
                </c:pt>
                <c:pt idx="13296">
                  <c:v>4.8675266021699391E-11</c:v>
                </c:pt>
                <c:pt idx="13297">
                  <c:v>4.8669671638673669E-11</c:v>
                </c:pt>
                <c:pt idx="13298">
                  <c:v>4.8664078317437667E-11</c:v>
                </c:pt>
                <c:pt idx="13299">
                  <c:v>4.865848605771057E-11</c:v>
                </c:pt>
                <c:pt idx="13300">
                  <c:v>4.8652894859211577E-11</c:v>
                </c:pt>
                <c:pt idx="13301">
                  <c:v>4.8647304721659982E-11</c:v>
                </c:pt>
                <c:pt idx="13302">
                  <c:v>4.8641715644775288E-11</c:v>
                </c:pt>
                <c:pt idx="13303">
                  <c:v>4.863612762827693E-11</c:v>
                </c:pt>
                <c:pt idx="13304">
                  <c:v>4.8630540671884502E-11</c:v>
                </c:pt>
                <c:pt idx="13305">
                  <c:v>4.862495477531779E-11</c:v>
                </c:pt>
                <c:pt idx="13306">
                  <c:v>4.8619369938296521E-11</c:v>
                </c:pt>
                <c:pt idx="13307">
                  <c:v>4.8613786160540566E-11</c:v>
                </c:pt>
                <c:pt idx="13308">
                  <c:v>4.8608203441769872E-11</c:v>
                </c:pt>
                <c:pt idx="13309">
                  <c:v>4.8602621781704671E-11</c:v>
                </c:pt>
                <c:pt idx="13310">
                  <c:v>4.8597041180065067E-11</c:v>
                </c:pt>
                <c:pt idx="13311">
                  <c:v>4.8591461636571258E-11</c:v>
                </c:pt>
                <c:pt idx="13312">
                  <c:v>4.8585883150943678E-11</c:v>
                </c:pt>
                <c:pt idx="13313">
                  <c:v>4.8580305722902712E-11</c:v>
                </c:pt>
                <c:pt idx="13314">
                  <c:v>4.8574729352169053E-11</c:v>
                </c:pt>
                <c:pt idx="13315">
                  <c:v>4.8569154038463216E-11</c:v>
                </c:pt>
                <c:pt idx="13316">
                  <c:v>4.8563579781505957E-11</c:v>
                </c:pt>
                <c:pt idx="13317">
                  <c:v>4.8558006581018213E-11</c:v>
                </c:pt>
                <c:pt idx="13318">
                  <c:v>4.8552434436720809E-11</c:v>
                </c:pt>
                <c:pt idx="13319">
                  <c:v>4.8546863348334805E-11</c:v>
                </c:pt>
                <c:pt idx="13320">
                  <c:v>4.8541293315581363E-11</c:v>
                </c:pt>
                <c:pt idx="13321">
                  <c:v>4.8535724338181667E-11</c:v>
                </c:pt>
                <c:pt idx="13322">
                  <c:v>4.8530156415856942E-11</c:v>
                </c:pt>
                <c:pt idx="13323">
                  <c:v>4.8524589548328745E-11</c:v>
                </c:pt>
                <c:pt idx="13324">
                  <c:v>4.8519023735318518E-11</c:v>
                </c:pt>
                <c:pt idx="13325">
                  <c:v>4.8513458976547706E-11</c:v>
                </c:pt>
                <c:pt idx="13326">
                  <c:v>4.850789527173823E-11</c:v>
                </c:pt>
                <c:pt idx="13327">
                  <c:v>4.8502332620611735E-11</c:v>
                </c:pt>
                <c:pt idx="13328">
                  <c:v>4.8496771022890114E-11</c:v>
                </c:pt>
                <c:pt idx="13329">
                  <c:v>4.8491210478295372E-11</c:v>
                </c:pt>
                <c:pt idx="13330">
                  <c:v>4.8485650986549541E-11</c:v>
                </c:pt>
                <c:pt idx="13331">
                  <c:v>4.8480092547374742E-11</c:v>
                </c:pt>
                <c:pt idx="13332">
                  <c:v>4.8474535160493307E-11</c:v>
                </c:pt>
                <c:pt idx="13333">
                  <c:v>4.8468978825627523E-11</c:v>
                </c:pt>
                <c:pt idx="13334">
                  <c:v>4.8463423542499831E-11</c:v>
                </c:pt>
                <c:pt idx="13335">
                  <c:v>4.8457869310832752E-11</c:v>
                </c:pt>
                <c:pt idx="13336">
                  <c:v>4.8452316130348999E-11</c:v>
                </c:pt>
                <c:pt idx="13337">
                  <c:v>4.8446764000771234E-11</c:v>
                </c:pt>
                <c:pt idx="13338">
                  <c:v>4.8441212921822248E-11</c:v>
                </c:pt>
                <c:pt idx="13339">
                  <c:v>4.8435662893224948E-11</c:v>
                </c:pt>
                <c:pt idx="13340">
                  <c:v>4.8430113914702385E-11</c:v>
                </c:pt>
                <c:pt idx="13341">
                  <c:v>4.8424565985977652E-11</c:v>
                </c:pt>
                <c:pt idx="13342">
                  <c:v>4.8419019106773871E-11</c:v>
                </c:pt>
                <c:pt idx="13343">
                  <c:v>4.8413473276814401E-11</c:v>
                </c:pt>
                <c:pt idx="13344">
                  <c:v>4.8407928495822544E-11</c:v>
                </c:pt>
                <c:pt idx="13345">
                  <c:v>4.8402384763521751E-11</c:v>
                </c:pt>
                <c:pt idx="13346">
                  <c:v>4.8396842079635729E-11</c:v>
                </c:pt>
                <c:pt idx="13347">
                  <c:v>4.8391300443888001E-11</c:v>
                </c:pt>
                <c:pt idx="13348">
                  <c:v>4.8385759856002417E-11</c:v>
                </c:pt>
                <c:pt idx="13349">
                  <c:v>4.8380220315702705E-11</c:v>
                </c:pt>
                <c:pt idx="13350">
                  <c:v>4.8374681822712892E-11</c:v>
                </c:pt>
                <c:pt idx="13351">
                  <c:v>4.8369144376756969E-11</c:v>
                </c:pt>
                <c:pt idx="13352">
                  <c:v>4.8363607977559052E-11</c:v>
                </c:pt>
                <c:pt idx="13353">
                  <c:v>4.8358072624843343E-11</c:v>
                </c:pt>
                <c:pt idx="13354">
                  <c:v>4.8352538318334253E-11</c:v>
                </c:pt>
                <c:pt idx="13355">
                  <c:v>4.8347005057756054E-11</c:v>
                </c:pt>
                <c:pt idx="13356">
                  <c:v>4.8341472842833307E-11</c:v>
                </c:pt>
                <c:pt idx="13357">
                  <c:v>4.8335941673290627E-11</c:v>
                </c:pt>
                <c:pt idx="13358">
                  <c:v>4.8330411548852677E-11</c:v>
                </c:pt>
                <c:pt idx="13359">
                  <c:v>4.8324882469244157E-11</c:v>
                </c:pt>
                <c:pt idx="13360">
                  <c:v>4.8319354434190014E-11</c:v>
                </c:pt>
                <c:pt idx="13361">
                  <c:v>4.831382744341518E-11</c:v>
                </c:pt>
                <c:pt idx="13362">
                  <c:v>4.8308301496644617E-11</c:v>
                </c:pt>
                <c:pt idx="13363">
                  <c:v>4.8302776593603694E-11</c:v>
                </c:pt>
                <c:pt idx="13364">
                  <c:v>4.829725273401749E-11</c:v>
                </c:pt>
                <c:pt idx="13365">
                  <c:v>4.8291729917611408E-11</c:v>
                </c:pt>
                <c:pt idx="13366">
                  <c:v>4.828620814411077E-11</c:v>
                </c:pt>
                <c:pt idx="13367">
                  <c:v>4.8280687413241135E-11</c:v>
                </c:pt>
                <c:pt idx="13368">
                  <c:v>4.8275167724728195E-11</c:v>
                </c:pt>
                <c:pt idx="13369">
                  <c:v>4.8269649078297553E-11</c:v>
                </c:pt>
                <c:pt idx="13370">
                  <c:v>4.8264131473675042E-11</c:v>
                </c:pt>
                <c:pt idx="13371">
                  <c:v>4.825861491058655E-11</c:v>
                </c:pt>
                <c:pt idx="13372">
                  <c:v>4.8253099388758041E-11</c:v>
                </c:pt>
                <c:pt idx="13373">
                  <c:v>4.8247584907915601E-11</c:v>
                </c:pt>
                <c:pt idx="13374">
                  <c:v>4.8242071467785344E-11</c:v>
                </c:pt>
                <c:pt idx="13375">
                  <c:v>4.8236559068093634E-11</c:v>
                </c:pt>
                <c:pt idx="13376">
                  <c:v>4.8231047708566759E-11</c:v>
                </c:pt>
                <c:pt idx="13377">
                  <c:v>4.8225537388931115E-11</c:v>
                </c:pt>
                <c:pt idx="13378">
                  <c:v>4.8220028108913339E-11</c:v>
                </c:pt>
                <c:pt idx="13379">
                  <c:v>4.8214519868239957E-11</c:v>
                </c:pt>
                <c:pt idx="13380">
                  <c:v>4.8209012666637773E-11</c:v>
                </c:pt>
                <c:pt idx="13381">
                  <c:v>4.8203506503833482E-11</c:v>
                </c:pt>
                <c:pt idx="13382">
                  <c:v>4.8198001379554068E-11</c:v>
                </c:pt>
                <c:pt idx="13383">
                  <c:v>4.8192497293526563E-11</c:v>
                </c:pt>
                <c:pt idx="13384">
                  <c:v>4.8186994245477958E-11</c:v>
                </c:pt>
                <c:pt idx="13385">
                  <c:v>4.818149223513545E-11</c:v>
                </c:pt>
                <c:pt idx="13386">
                  <c:v>4.8175991262226362E-11</c:v>
                </c:pt>
                <c:pt idx="13387">
                  <c:v>4.8170491326478048E-11</c:v>
                </c:pt>
                <c:pt idx="13388">
                  <c:v>4.8164992427617891E-11</c:v>
                </c:pt>
                <c:pt idx="13389">
                  <c:v>4.8159494565373538E-11</c:v>
                </c:pt>
                <c:pt idx="13390">
                  <c:v>4.8153997739472536E-11</c:v>
                </c:pt>
                <c:pt idx="13391">
                  <c:v>4.8148501949642638E-11</c:v>
                </c:pt>
                <c:pt idx="13392">
                  <c:v>4.8143007195611715E-11</c:v>
                </c:pt>
                <c:pt idx="13393">
                  <c:v>4.8137513477107593E-11</c:v>
                </c:pt>
                <c:pt idx="13394">
                  <c:v>4.8132020793858394E-11</c:v>
                </c:pt>
                <c:pt idx="13395">
                  <c:v>4.812652914559213E-11</c:v>
                </c:pt>
                <c:pt idx="13396">
                  <c:v>4.8121038532036957E-11</c:v>
                </c:pt>
                <c:pt idx="13397">
                  <c:v>4.8115548952921177E-11</c:v>
                </c:pt>
                <c:pt idx="13398">
                  <c:v>4.8110060407973257E-11</c:v>
                </c:pt>
                <c:pt idx="13399">
                  <c:v>4.810457289692159E-11</c:v>
                </c:pt>
                <c:pt idx="13400">
                  <c:v>4.8099086419494653E-11</c:v>
                </c:pt>
                <c:pt idx="13401">
                  <c:v>4.8093600975421126E-11</c:v>
                </c:pt>
                <c:pt idx="13402">
                  <c:v>4.8088116564429919E-11</c:v>
                </c:pt>
                <c:pt idx="13403">
                  <c:v>4.8082633186249581E-11</c:v>
                </c:pt>
                <c:pt idx="13404">
                  <c:v>4.8077150840609243E-11</c:v>
                </c:pt>
                <c:pt idx="13405">
                  <c:v>4.8071669527237816E-11</c:v>
                </c:pt>
                <c:pt idx="13406">
                  <c:v>4.8066189245864411E-11</c:v>
                </c:pt>
                <c:pt idx="13407">
                  <c:v>4.8060709996218269E-11</c:v>
                </c:pt>
                <c:pt idx="13408">
                  <c:v>4.805523177802861E-11</c:v>
                </c:pt>
                <c:pt idx="13409">
                  <c:v>4.8049754591024844E-11</c:v>
                </c:pt>
                <c:pt idx="13410">
                  <c:v>4.8044278434936365E-11</c:v>
                </c:pt>
                <c:pt idx="13411">
                  <c:v>4.8038803309492841E-11</c:v>
                </c:pt>
                <c:pt idx="13412">
                  <c:v>4.8033329214423791E-11</c:v>
                </c:pt>
                <c:pt idx="13413">
                  <c:v>4.8027856149459101E-11</c:v>
                </c:pt>
                <c:pt idx="13414">
                  <c:v>4.8022384114328528E-11</c:v>
                </c:pt>
                <c:pt idx="13415">
                  <c:v>4.8016913108761999E-11</c:v>
                </c:pt>
                <c:pt idx="13416">
                  <c:v>4.8011443132489509E-11</c:v>
                </c:pt>
                <c:pt idx="13417">
                  <c:v>4.8005974185241133E-11</c:v>
                </c:pt>
                <c:pt idx="13418">
                  <c:v>4.800050626674703E-11</c:v>
                </c:pt>
                <c:pt idx="13419">
                  <c:v>4.7995039376737679E-11</c:v>
                </c:pt>
                <c:pt idx="13420">
                  <c:v>4.7989573514943266E-11</c:v>
                </c:pt>
                <c:pt idx="13421">
                  <c:v>4.7984108681094304E-11</c:v>
                </c:pt>
                <c:pt idx="13422">
                  <c:v>4.7978644874921339E-11</c:v>
                </c:pt>
                <c:pt idx="13423">
                  <c:v>4.7973182096155079E-11</c:v>
                </c:pt>
                <c:pt idx="13424">
                  <c:v>4.7967720344526224E-11</c:v>
                </c:pt>
                <c:pt idx="13425">
                  <c:v>4.7962259619765436E-11</c:v>
                </c:pt>
                <c:pt idx="13426">
                  <c:v>4.7956799921603947E-11</c:v>
                </c:pt>
                <c:pt idx="13427">
                  <c:v>4.7951341249772522E-11</c:v>
                </c:pt>
                <c:pt idx="13428">
                  <c:v>4.7945883604002347E-11</c:v>
                </c:pt>
                <c:pt idx="13429">
                  <c:v>4.7940426984024589E-11</c:v>
                </c:pt>
                <c:pt idx="13430">
                  <c:v>4.7934971389570542E-11</c:v>
                </c:pt>
                <c:pt idx="13431">
                  <c:v>4.792951682037158E-11</c:v>
                </c:pt>
                <c:pt idx="13432">
                  <c:v>4.7924063276159095E-11</c:v>
                </c:pt>
                <c:pt idx="13433">
                  <c:v>4.7918610756664751E-11</c:v>
                </c:pt>
                <c:pt idx="13434">
                  <c:v>4.7913159261620058E-11</c:v>
                </c:pt>
                <c:pt idx="13435">
                  <c:v>4.7907708790756827E-11</c:v>
                </c:pt>
                <c:pt idx="13436">
                  <c:v>4.7902259343806845E-11</c:v>
                </c:pt>
                <c:pt idx="13437">
                  <c:v>4.789681092050208E-11</c:v>
                </c:pt>
                <c:pt idx="13438">
                  <c:v>4.7891363520574513E-11</c:v>
                </c:pt>
                <c:pt idx="13439">
                  <c:v>4.7885917143756136E-11</c:v>
                </c:pt>
                <c:pt idx="13440">
                  <c:v>4.7880471789779183E-11</c:v>
                </c:pt>
                <c:pt idx="13441">
                  <c:v>4.7875027458376003E-11</c:v>
                </c:pt>
                <c:pt idx="13442">
                  <c:v>4.7869584149278762E-11</c:v>
                </c:pt>
                <c:pt idx="13443">
                  <c:v>4.7864141862220135E-11</c:v>
                </c:pt>
                <c:pt idx="13444">
                  <c:v>4.7858700596932539E-11</c:v>
                </c:pt>
                <c:pt idx="13445">
                  <c:v>4.7853260353148635E-11</c:v>
                </c:pt>
                <c:pt idx="13446">
                  <c:v>4.7847821130601095E-11</c:v>
                </c:pt>
                <c:pt idx="13447">
                  <c:v>4.7842382929022739E-11</c:v>
                </c:pt>
                <c:pt idx="13448">
                  <c:v>4.7836945748146504E-11</c:v>
                </c:pt>
                <c:pt idx="13449">
                  <c:v>4.7831509587705301E-11</c:v>
                </c:pt>
                <c:pt idx="13450">
                  <c:v>4.7826074447432378E-11</c:v>
                </c:pt>
                <c:pt idx="13451">
                  <c:v>4.782064032706073E-11</c:v>
                </c:pt>
                <c:pt idx="13452">
                  <c:v>4.781520722632359E-11</c:v>
                </c:pt>
                <c:pt idx="13453">
                  <c:v>4.7809775144954401E-11</c:v>
                </c:pt>
                <c:pt idx="13454">
                  <c:v>4.7804344082686576E-11</c:v>
                </c:pt>
                <c:pt idx="13455">
                  <c:v>4.7798914039253635E-11</c:v>
                </c:pt>
                <c:pt idx="13456">
                  <c:v>4.7793485014389161E-11</c:v>
                </c:pt>
                <c:pt idx="13457">
                  <c:v>4.7788057007826886E-11</c:v>
                </c:pt>
                <c:pt idx="13458">
                  <c:v>4.7782630019300639E-11</c:v>
                </c:pt>
                <c:pt idx="13459">
                  <c:v>4.7777204048544222E-11</c:v>
                </c:pt>
                <c:pt idx="13460">
                  <c:v>4.7771779095291613E-11</c:v>
                </c:pt>
                <c:pt idx="13461">
                  <c:v>4.7766355159276893E-11</c:v>
                </c:pt>
                <c:pt idx="13462">
                  <c:v>4.776093224023424E-11</c:v>
                </c:pt>
                <c:pt idx="13463">
                  <c:v>4.7755510337897882E-11</c:v>
                </c:pt>
                <c:pt idx="13464">
                  <c:v>4.7750089452002063E-11</c:v>
                </c:pt>
                <c:pt idx="13465">
                  <c:v>4.7744669582281296E-11</c:v>
                </c:pt>
                <c:pt idx="13466">
                  <c:v>4.7739250728470056E-11</c:v>
                </c:pt>
                <c:pt idx="13467">
                  <c:v>4.7733832890302883E-11</c:v>
                </c:pt>
                <c:pt idx="13468">
                  <c:v>4.7728416067514568E-11</c:v>
                </c:pt>
                <c:pt idx="13469">
                  <c:v>4.772300025983973E-11</c:v>
                </c:pt>
                <c:pt idx="13470">
                  <c:v>4.7717585467013397E-11</c:v>
                </c:pt>
                <c:pt idx="13471">
                  <c:v>4.7712171688770357E-11</c:v>
                </c:pt>
                <c:pt idx="13472">
                  <c:v>4.7706758924845768E-11</c:v>
                </c:pt>
                <c:pt idx="13473">
                  <c:v>4.7701347174974694E-11</c:v>
                </c:pt>
                <c:pt idx="13474">
                  <c:v>4.7695936438892308E-11</c:v>
                </c:pt>
                <c:pt idx="13475">
                  <c:v>4.7690526716334067E-11</c:v>
                </c:pt>
                <c:pt idx="13476">
                  <c:v>4.7685118007035169E-11</c:v>
                </c:pt>
                <c:pt idx="13477">
                  <c:v>4.767971031073128E-11</c:v>
                </c:pt>
                <c:pt idx="13478">
                  <c:v>4.7674303627157772E-11</c:v>
                </c:pt>
                <c:pt idx="13479">
                  <c:v>4.7668897956050517E-11</c:v>
                </c:pt>
                <c:pt idx="13480">
                  <c:v>4.7663493297145087E-11</c:v>
                </c:pt>
                <c:pt idx="13481">
                  <c:v>4.7658089650177431E-11</c:v>
                </c:pt>
                <c:pt idx="13482">
                  <c:v>4.7652687014883304E-11</c:v>
                </c:pt>
                <c:pt idx="13483">
                  <c:v>4.7647285390998887E-11</c:v>
                </c:pt>
                <c:pt idx="13484">
                  <c:v>4.7641884778260271E-11</c:v>
                </c:pt>
                <c:pt idx="13485">
                  <c:v>4.7636485176403578E-11</c:v>
                </c:pt>
                <c:pt idx="13486">
                  <c:v>4.7631086585165067E-11</c:v>
                </c:pt>
                <c:pt idx="13487">
                  <c:v>4.7625689004281139E-11</c:v>
                </c:pt>
                <c:pt idx="13488">
                  <c:v>4.762029243348822E-11</c:v>
                </c:pt>
                <c:pt idx="13489">
                  <c:v>4.7614896872522899E-11</c:v>
                </c:pt>
                <c:pt idx="13490">
                  <c:v>4.7609502321121771E-11</c:v>
                </c:pt>
                <c:pt idx="13491">
                  <c:v>4.7604108779021552E-11</c:v>
                </c:pt>
                <c:pt idx="13492">
                  <c:v>4.7598716245959064E-11</c:v>
                </c:pt>
                <c:pt idx="13493">
                  <c:v>4.7593324721671192E-11</c:v>
                </c:pt>
                <c:pt idx="13494">
                  <c:v>4.7587934205894855E-11</c:v>
                </c:pt>
                <c:pt idx="13495">
                  <c:v>4.7582544698367221E-11</c:v>
                </c:pt>
                <c:pt idx="13496">
                  <c:v>4.7577156198825396E-11</c:v>
                </c:pt>
                <c:pt idx="13497">
                  <c:v>4.7571768707006582E-11</c:v>
                </c:pt>
                <c:pt idx="13498">
                  <c:v>4.7566382222648195E-11</c:v>
                </c:pt>
                <c:pt idx="13499">
                  <c:v>4.7560996745487591E-11</c:v>
                </c:pt>
                <c:pt idx="13500">
                  <c:v>4.7555612275262329E-11</c:v>
                </c:pt>
                <c:pt idx="13501">
                  <c:v>4.7550228811709908E-11</c:v>
                </c:pt>
                <c:pt idx="13502">
                  <c:v>4.7544846354568149E-11</c:v>
                </c:pt>
                <c:pt idx="13503">
                  <c:v>4.7539464903574767E-11</c:v>
                </c:pt>
                <c:pt idx="13504">
                  <c:v>4.7534084458467512E-11</c:v>
                </c:pt>
                <c:pt idx="13505">
                  <c:v>4.7528705018984472E-11</c:v>
                </c:pt>
                <c:pt idx="13506">
                  <c:v>4.7523326584863631E-11</c:v>
                </c:pt>
                <c:pt idx="13507">
                  <c:v>4.7517949155843044E-11</c:v>
                </c:pt>
                <c:pt idx="13508">
                  <c:v>4.7512572731661031E-11</c:v>
                </c:pt>
                <c:pt idx="13509">
                  <c:v>4.7507197312055802E-11</c:v>
                </c:pt>
                <c:pt idx="13510">
                  <c:v>4.7501822896765808E-11</c:v>
                </c:pt>
                <c:pt idx="13511">
                  <c:v>4.749644948552949E-11</c:v>
                </c:pt>
                <c:pt idx="13512">
                  <c:v>4.7491077078085369E-11</c:v>
                </c:pt>
                <c:pt idx="13513">
                  <c:v>4.7485705674172127E-11</c:v>
                </c:pt>
                <c:pt idx="13514">
                  <c:v>4.7480335273528498E-11</c:v>
                </c:pt>
                <c:pt idx="13515">
                  <c:v>4.74749658758933E-11</c:v>
                </c:pt>
                <c:pt idx="13516">
                  <c:v>4.746959748100537E-11</c:v>
                </c:pt>
                <c:pt idx="13517">
                  <c:v>4.7464230088603816E-11</c:v>
                </c:pt>
                <c:pt idx="13518">
                  <c:v>4.7458863698427604E-11</c:v>
                </c:pt>
                <c:pt idx="13519">
                  <c:v>4.7453498310215979E-11</c:v>
                </c:pt>
                <c:pt idx="13520">
                  <c:v>4.7448133923708186E-11</c:v>
                </c:pt>
                <c:pt idx="13521">
                  <c:v>4.7442770538643539E-11</c:v>
                </c:pt>
                <c:pt idx="13522">
                  <c:v>4.7437408154761553E-11</c:v>
                </c:pt>
                <c:pt idx="13523">
                  <c:v>4.7432046771801571E-11</c:v>
                </c:pt>
                <c:pt idx="13524">
                  <c:v>4.7426686389503335E-11</c:v>
                </c:pt>
                <c:pt idx="13525">
                  <c:v>4.7421327007606449E-11</c:v>
                </c:pt>
                <c:pt idx="13526">
                  <c:v>4.7415968625850824E-11</c:v>
                </c:pt>
                <c:pt idx="13527">
                  <c:v>4.7410611243976164E-11</c:v>
                </c:pt>
                <c:pt idx="13528">
                  <c:v>4.7405254861722526E-11</c:v>
                </c:pt>
                <c:pt idx="13529">
                  <c:v>4.7399899478829892E-11</c:v>
                </c:pt>
                <c:pt idx="13530">
                  <c:v>4.7394545095038403E-11</c:v>
                </c:pt>
                <c:pt idx="13531">
                  <c:v>4.7389191710088223E-11</c:v>
                </c:pt>
                <c:pt idx="13532">
                  <c:v>4.7383839323719752E-11</c:v>
                </c:pt>
                <c:pt idx="13533">
                  <c:v>4.7378487935673254E-11</c:v>
                </c:pt>
                <c:pt idx="13534">
                  <c:v>4.7373137545689301E-11</c:v>
                </c:pt>
                <c:pt idx="13535">
                  <c:v>4.7367788153508388E-11</c:v>
                </c:pt>
                <c:pt idx="13536">
                  <c:v>4.7362439758871124E-11</c:v>
                </c:pt>
                <c:pt idx="13537">
                  <c:v>4.7357092361518343E-11</c:v>
                </c:pt>
                <c:pt idx="13538">
                  <c:v>4.735174596119075E-11</c:v>
                </c:pt>
                <c:pt idx="13539">
                  <c:v>4.7346400557629276E-11</c:v>
                </c:pt>
                <c:pt idx="13540">
                  <c:v>4.7341056150574967E-11</c:v>
                </c:pt>
                <c:pt idx="13541">
                  <c:v>4.7335712739768845E-11</c:v>
                </c:pt>
                <c:pt idx="13542">
                  <c:v>4.7330370324952107E-11</c:v>
                </c:pt>
                <c:pt idx="13543">
                  <c:v>4.7325028905865947E-11</c:v>
                </c:pt>
                <c:pt idx="13544">
                  <c:v>4.731968848225175E-11</c:v>
                </c:pt>
                <c:pt idx="13545">
                  <c:v>4.7314349053850853E-11</c:v>
                </c:pt>
                <c:pt idx="13546">
                  <c:v>4.7309010620404853E-11</c:v>
                </c:pt>
                <c:pt idx="13547">
                  <c:v>4.73036731816553E-11</c:v>
                </c:pt>
                <c:pt idx="13548">
                  <c:v>4.7298336737343941E-11</c:v>
                </c:pt>
                <c:pt idx="13549">
                  <c:v>4.7293001287212392E-11</c:v>
                </c:pt>
                <c:pt idx="13550">
                  <c:v>4.7287666831002538E-11</c:v>
                </c:pt>
                <c:pt idx="13551">
                  <c:v>4.7282333368456495E-11</c:v>
                </c:pt>
                <c:pt idx="13552">
                  <c:v>4.7277000899316033E-11</c:v>
                </c:pt>
                <c:pt idx="13553">
                  <c:v>4.7271669423323401E-11</c:v>
                </c:pt>
                <c:pt idx="13554">
                  <c:v>4.7266338940220777E-11</c:v>
                </c:pt>
                <c:pt idx="13555">
                  <c:v>4.7261009449750411E-11</c:v>
                </c:pt>
                <c:pt idx="13556">
                  <c:v>4.7255680951654674E-11</c:v>
                </c:pt>
                <c:pt idx="13557">
                  <c:v>4.7250353445675978E-11</c:v>
                </c:pt>
                <c:pt idx="13558">
                  <c:v>4.7245026931556986E-11</c:v>
                </c:pt>
                <c:pt idx="13559">
                  <c:v>4.7239701409040185E-11</c:v>
                </c:pt>
                <c:pt idx="13560">
                  <c:v>4.7234376877868341E-11</c:v>
                </c:pt>
                <c:pt idx="13561">
                  <c:v>4.7229053337784235E-11</c:v>
                </c:pt>
                <c:pt idx="13562">
                  <c:v>4.7223730788530748E-11</c:v>
                </c:pt>
                <c:pt idx="13563">
                  <c:v>4.721840922985084E-11</c:v>
                </c:pt>
                <c:pt idx="13564">
                  <c:v>4.7213088661487524E-11</c:v>
                </c:pt>
                <c:pt idx="13565">
                  <c:v>4.720776908318407E-11</c:v>
                </c:pt>
                <c:pt idx="13566">
                  <c:v>4.7202450494683495E-11</c:v>
                </c:pt>
                <c:pt idx="13567">
                  <c:v>4.7197132895729213E-11</c:v>
                </c:pt>
                <c:pt idx="13568">
                  <c:v>4.7191816286064688E-11</c:v>
                </c:pt>
                <c:pt idx="13569">
                  <c:v>4.7186500665433247E-11</c:v>
                </c:pt>
                <c:pt idx="13570">
                  <c:v>4.7181186033578517E-11</c:v>
                </c:pt>
                <c:pt idx="13571">
                  <c:v>4.7175872390244123E-11</c:v>
                </c:pt>
                <c:pt idx="13572">
                  <c:v>4.7170559735173853E-11</c:v>
                </c:pt>
                <c:pt idx="13573">
                  <c:v>4.7165248068111526E-11</c:v>
                </c:pt>
                <c:pt idx="13574">
                  <c:v>4.7159937388800935E-11</c:v>
                </c:pt>
                <c:pt idx="13575">
                  <c:v>4.7154627696986231E-11</c:v>
                </c:pt>
                <c:pt idx="13576">
                  <c:v>4.7149318992411362E-11</c:v>
                </c:pt>
                <c:pt idx="13577">
                  <c:v>4.7144011274820477E-11</c:v>
                </c:pt>
                <c:pt idx="13578">
                  <c:v>4.7138704543957829E-11</c:v>
                </c:pt>
                <c:pt idx="13579">
                  <c:v>4.7133398799567824E-11</c:v>
                </c:pt>
                <c:pt idx="13580">
                  <c:v>4.7128094041394807E-11</c:v>
                </c:pt>
                <c:pt idx="13581">
                  <c:v>4.7122790269183302E-11</c:v>
                </c:pt>
                <c:pt idx="13582">
                  <c:v>4.7117487482677896E-11</c:v>
                </c:pt>
                <c:pt idx="13583">
                  <c:v>4.7112185681623224E-11</c:v>
                </c:pt>
                <c:pt idx="13584">
                  <c:v>4.7106884865764016E-11</c:v>
                </c:pt>
                <c:pt idx="13585">
                  <c:v>4.7101585034845172E-11</c:v>
                </c:pt>
                <c:pt idx="13586">
                  <c:v>4.7096286188611609E-11</c:v>
                </c:pt>
                <c:pt idx="13587">
                  <c:v>4.709098832680824E-11</c:v>
                </c:pt>
                <c:pt idx="13588">
                  <c:v>4.7085691449180278E-11</c:v>
                </c:pt>
                <c:pt idx="13589">
                  <c:v>4.7080395555472838E-11</c:v>
                </c:pt>
                <c:pt idx="13590">
                  <c:v>4.7075100645431179E-11</c:v>
                </c:pt>
                <c:pt idx="13591">
                  <c:v>4.7069806718800652E-11</c:v>
                </c:pt>
                <c:pt idx="13592">
                  <c:v>4.7064513775326674E-11</c:v>
                </c:pt>
                <c:pt idx="13593">
                  <c:v>4.7059221814754731E-11</c:v>
                </c:pt>
                <c:pt idx="13594">
                  <c:v>4.7053930836830504E-11</c:v>
                </c:pt>
                <c:pt idx="13595">
                  <c:v>4.7048640841299608E-11</c:v>
                </c:pt>
                <c:pt idx="13596">
                  <c:v>4.7043351827907797E-11</c:v>
                </c:pt>
                <c:pt idx="13597">
                  <c:v>4.7038063796400995E-11</c:v>
                </c:pt>
                <c:pt idx="13598">
                  <c:v>4.7032776746525053E-11</c:v>
                </c:pt>
                <c:pt idx="13599">
                  <c:v>4.7027490678026038E-11</c:v>
                </c:pt>
                <c:pt idx="13600">
                  <c:v>4.7022205590650083E-11</c:v>
                </c:pt>
                <c:pt idx="13601">
                  <c:v>4.7016921484143309E-11</c:v>
                </c:pt>
                <c:pt idx="13602">
                  <c:v>4.701163835825203E-11</c:v>
                </c:pt>
                <c:pt idx="13603">
                  <c:v>4.700635621272254E-11</c:v>
                </c:pt>
                <c:pt idx="13604">
                  <c:v>4.700107504730136E-11</c:v>
                </c:pt>
                <c:pt idx="13605">
                  <c:v>4.6995794861734972E-11</c:v>
                </c:pt>
                <c:pt idx="13606">
                  <c:v>4.6990515655770027E-11</c:v>
                </c:pt>
                <c:pt idx="13607">
                  <c:v>4.6985237429153155E-11</c:v>
                </c:pt>
                <c:pt idx="13608">
                  <c:v>4.6979960181631096E-11</c:v>
                </c:pt>
                <c:pt idx="13609">
                  <c:v>4.6974683912950843E-11</c:v>
                </c:pt>
                <c:pt idx="13610">
                  <c:v>4.6969408622859293E-11</c:v>
                </c:pt>
                <c:pt idx="13611">
                  <c:v>4.6964134311103398E-11</c:v>
                </c:pt>
                <c:pt idx="13612">
                  <c:v>4.6958860977430358E-11</c:v>
                </c:pt>
                <c:pt idx="13613">
                  <c:v>4.6953588621587282E-11</c:v>
                </c:pt>
                <c:pt idx="13614">
                  <c:v>4.6948317243321563E-11</c:v>
                </c:pt>
                <c:pt idx="13615">
                  <c:v>4.6943046842380433E-11</c:v>
                </c:pt>
                <c:pt idx="13616">
                  <c:v>4.6937777418511421E-11</c:v>
                </c:pt>
                <c:pt idx="13617">
                  <c:v>4.6932508971462056E-11</c:v>
                </c:pt>
                <c:pt idx="13618">
                  <c:v>4.6927241500979964E-11</c:v>
                </c:pt>
                <c:pt idx="13619">
                  <c:v>4.6921975006812751E-11</c:v>
                </c:pt>
                <c:pt idx="13620">
                  <c:v>4.6916709488708366E-11</c:v>
                </c:pt>
                <c:pt idx="13621">
                  <c:v>4.6911444946414474E-11</c:v>
                </c:pt>
                <c:pt idx="13622">
                  <c:v>4.690618137967916E-11</c:v>
                </c:pt>
                <c:pt idx="13623">
                  <c:v>4.6900918788250379E-11</c:v>
                </c:pt>
                <c:pt idx="13624">
                  <c:v>4.68956571718763E-11</c:v>
                </c:pt>
                <c:pt idx="13625">
                  <c:v>4.6890396530305182E-11</c:v>
                </c:pt>
                <c:pt idx="13626">
                  <c:v>4.6885136863285084E-11</c:v>
                </c:pt>
                <c:pt idx="13627">
                  <c:v>4.6879878170564627E-11</c:v>
                </c:pt>
                <c:pt idx="13628">
                  <c:v>4.6874620451892148E-11</c:v>
                </c:pt>
                <c:pt idx="13629">
                  <c:v>4.6869363707016094E-11</c:v>
                </c:pt>
                <c:pt idx="13630">
                  <c:v>4.686410793568524E-11</c:v>
                </c:pt>
                <c:pt idx="13631">
                  <c:v>4.6858853137648183E-11</c:v>
                </c:pt>
                <c:pt idx="13632">
                  <c:v>4.685359931265371E-11</c:v>
                </c:pt>
                <c:pt idx="13633">
                  <c:v>4.6848346460450734E-11</c:v>
                </c:pt>
                <c:pt idx="13634">
                  <c:v>4.6843094580788142E-11</c:v>
                </c:pt>
                <c:pt idx="13635">
                  <c:v>4.6837843673415019E-11</c:v>
                </c:pt>
                <c:pt idx="13636">
                  <c:v>4.6832593738080445E-11</c:v>
                </c:pt>
                <c:pt idx="13637">
                  <c:v>4.6827344774533597E-11</c:v>
                </c:pt>
                <c:pt idx="13638">
                  <c:v>4.6822096782523827E-11</c:v>
                </c:pt>
                <c:pt idx="13639">
                  <c:v>4.6816849761800454E-11</c:v>
                </c:pt>
                <c:pt idx="13640">
                  <c:v>4.6811603712112925E-11</c:v>
                </c:pt>
                <c:pt idx="13641">
                  <c:v>4.6806358633210748E-11</c:v>
                </c:pt>
                <c:pt idx="13642">
                  <c:v>4.6801114524843565E-11</c:v>
                </c:pt>
                <c:pt idx="13643">
                  <c:v>4.6795871386761075E-11</c:v>
                </c:pt>
                <c:pt idx="13644">
                  <c:v>4.6790629218713031E-11</c:v>
                </c:pt>
                <c:pt idx="13645">
                  <c:v>4.6785388020449308E-11</c:v>
                </c:pt>
                <c:pt idx="13646">
                  <c:v>4.6780147791719793E-11</c:v>
                </c:pt>
                <c:pt idx="13647">
                  <c:v>4.6774908532274562E-11</c:v>
                </c:pt>
                <c:pt idx="13648">
                  <c:v>4.6769670241863741E-11</c:v>
                </c:pt>
                <c:pt idx="13649">
                  <c:v>4.6764432920237534E-11</c:v>
                </c:pt>
                <c:pt idx="13650">
                  <c:v>4.6759196567146121E-11</c:v>
                </c:pt>
                <c:pt idx="13651">
                  <c:v>4.67539611823399E-11</c:v>
                </c:pt>
                <c:pt idx="13652">
                  <c:v>4.6748726765569397E-11</c:v>
                </c:pt>
                <c:pt idx="13653">
                  <c:v>4.6743493316585044E-11</c:v>
                </c:pt>
                <c:pt idx="13654">
                  <c:v>4.6738260835137407E-11</c:v>
                </c:pt>
                <c:pt idx="13655">
                  <c:v>4.6733029320977181E-11</c:v>
                </c:pt>
                <c:pt idx="13656">
                  <c:v>4.672779877385523E-11</c:v>
                </c:pt>
                <c:pt idx="13657">
                  <c:v>4.6722569193522372E-11</c:v>
                </c:pt>
                <c:pt idx="13658">
                  <c:v>4.6717340579729471E-11</c:v>
                </c:pt>
                <c:pt idx="13659">
                  <c:v>4.6712112932227546E-11</c:v>
                </c:pt>
                <c:pt idx="13660">
                  <c:v>4.6706886250767789E-11</c:v>
                </c:pt>
                <c:pt idx="13661">
                  <c:v>4.6701660535101328E-11</c:v>
                </c:pt>
                <c:pt idx="13662">
                  <c:v>4.6696435784979391E-11</c:v>
                </c:pt>
                <c:pt idx="13663">
                  <c:v>4.6691212000153297E-11</c:v>
                </c:pt>
                <c:pt idx="13664">
                  <c:v>4.6685989180374591E-11</c:v>
                </c:pt>
                <c:pt idx="13665">
                  <c:v>4.668076732539464E-11</c:v>
                </c:pt>
                <c:pt idx="13666">
                  <c:v>4.6675546434965146E-11</c:v>
                </c:pt>
                <c:pt idx="13667">
                  <c:v>4.6670326508837737E-11</c:v>
                </c:pt>
                <c:pt idx="13668">
                  <c:v>4.6665107546764121E-11</c:v>
                </c:pt>
                <c:pt idx="13669">
                  <c:v>4.6659889548496211E-11</c:v>
                </c:pt>
                <c:pt idx="13670">
                  <c:v>4.6654672513785877E-11</c:v>
                </c:pt>
                <c:pt idx="13671">
                  <c:v>4.6649456442385159E-11</c:v>
                </c:pt>
                <c:pt idx="13672">
                  <c:v>4.6644241334046E-11</c:v>
                </c:pt>
                <c:pt idx="13673">
                  <c:v>4.6639027188520763E-11</c:v>
                </c:pt>
                <c:pt idx="13674">
                  <c:v>4.6633814005561629E-11</c:v>
                </c:pt>
                <c:pt idx="13675">
                  <c:v>4.6628601784920819E-11</c:v>
                </c:pt>
                <c:pt idx="13676">
                  <c:v>4.6623390526350832E-11</c:v>
                </c:pt>
                <c:pt idx="13677">
                  <c:v>4.6618180229604134E-11</c:v>
                </c:pt>
                <c:pt idx="13678">
                  <c:v>4.6612970894433327E-11</c:v>
                </c:pt>
                <c:pt idx="13679">
                  <c:v>4.6607762520591077E-11</c:v>
                </c:pt>
                <c:pt idx="13680">
                  <c:v>4.660255510782996E-11</c:v>
                </c:pt>
                <c:pt idx="13681">
                  <c:v>4.6597348655903012E-11</c:v>
                </c:pt>
                <c:pt idx="13682">
                  <c:v>4.6592143164562982E-11</c:v>
                </c:pt>
                <c:pt idx="13683">
                  <c:v>4.6586938633562906E-11</c:v>
                </c:pt>
                <c:pt idx="13684">
                  <c:v>4.6581735062655851E-11</c:v>
                </c:pt>
                <c:pt idx="13685">
                  <c:v>4.6576532451594897E-11</c:v>
                </c:pt>
                <c:pt idx="13686">
                  <c:v>4.6571330800133344E-11</c:v>
                </c:pt>
                <c:pt idx="13687">
                  <c:v>4.6566130108024459E-11</c:v>
                </c:pt>
                <c:pt idx="13688">
                  <c:v>4.6560930375021698E-11</c:v>
                </c:pt>
                <c:pt idx="13689">
                  <c:v>4.6555731600878359E-11</c:v>
                </c:pt>
                <c:pt idx="13690">
                  <c:v>4.6550533785348112E-11</c:v>
                </c:pt>
                <c:pt idx="13691">
                  <c:v>4.6545336928184573E-11</c:v>
                </c:pt>
                <c:pt idx="13692">
                  <c:v>4.6540141029141501E-11</c:v>
                </c:pt>
                <c:pt idx="13693">
                  <c:v>4.6534946087972557E-11</c:v>
                </c:pt>
                <c:pt idx="13694">
                  <c:v>4.65297521044317E-11</c:v>
                </c:pt>
                <c:pt idx="13695">
                  <c:v>4.6524559078272876E-11</c:v>
                </c:pt>
                <c:pt idx="13696">
                  <c:v>4.6519367009250142E-11</c:v>
                </c:pt>
                <c:pt idx="13697">
                  <c:v>4.6514175897117598E-11</c:v>
                </c:pt>
                <c:pt idx="13698">
                  <c:v>4.6508985741629398E-11</c:v>
                </c:pt>
                <c:pt idx="13699">
                  <c:v>4.6503796542539836E-11</c:v>
                </c:pt>
                <c:pt idx="13700">
                  <c:v>4.6498608299603356E-11</c:v>
                </c:pt>
                <c:pt idx="13701">
                  <c:v>4.6493421012574215E-11</c:v>
                </c:pt>
                <c:pt idx="13702">
                  <c:v>4.6488234681207107E-11</c:v>
                </c:pt>
                <c:pt idx="13703">
                  <c:v>4.6483049305256574E-11</c:v>
                </c:pt>
                <c:pt idx="13704">
                  <c:v>4.6477864884477357E-11</c:v>
                </c:pt>
                <c:pt idx="13705">
                  <c:v>4.647268141862408E-11</c:v>
                </c:pt>
                <c:pt idx="13706">
                  <c:v>4.6467498907451711E-11</c:v>
                </c:pt>
                <c:pt idx="13707">
                  <c:v>4.6462317350715061E-11</c:v>
                </c:pt>
                <c:pt idx="13708">
                  <c:v>4.6457136748169285E-11</c:v>
                </c:pt>
                <c:pt idx="13709">
                  <c:v>4.6451957099569356E-11</c:v>
                </c:pt>
                <c:pt idx="13710">
                  <c:v>4.6446778404670397E-11</c:v>
                </c:pt>
                <c:pt idx="13711">
                  <c:v>4.6441600663227867E-11</c:v>
                </c:pt>
                <c:pt idx="13712">
                  <c:v>4.6436423874996802E-11</c:v>
                </c:pt>
                <c:pt idx="13713">
                  <c:v>4.6431248039732818E-11</c:v>
                </c:pt>
                <c:pt idx="13714">
                  <c:v>4.6426073157191364E-11</c:v>
                </c:pt>
                <c:pt idx="13715">
                  <c:v>4.6420899227128036E-11</c:v>
                </c:pt>
                <c:pt idx="13716">
                  <c:v>4.641572624929837E-11</c:v>
                </c:pt>
                <c:pt idx="13717">
                  <c:v>4.6410554223458165E-11</c:v>
                </c:pt>
                <c:pt idx="13718">
                  <c:v>4.6405383149363216E-11</c:v>
                </c:pt>
                <c:pt idx="13719">
                  <c:v>4.6400213026769519E-11</c:v>
                </c:pt>
                <c:pt idx="13720">
                  <c:v>4.6395043855432835E-11</c:v>
                </c:pt>
                <c:pt idx="13721">
                  <c:v>4.6389875635109365E-11</c:v>
                </c:pt>
                <c:pt idx="13722">
                  <c:v>4.6384708365555239E-11</c:v>
                </c:pt>
                <c:pt idx="13723">
                  <c:v>4.6379542046526609E-11</c:v>
                </c:pt>
                <c:pt idx="13724">
                  <c:v>4.6374376677779764E-11</c:v>
                </c:pt>
                <c:pt idx="13725">
                  <c:v>4.6369212259071173E-11</c:v>
                </c:pt>
                <c:pt idx="13726">
                  <c:v>4.6364048790157184E-11</c:v>
                </c:pt>
                <c:pt idx="13727">
                  <c:v>4.6358886270794323E-11</c:v>
                </c:pt>
                <c:pt idx="13728">
                  <c:v>4.6353724700739236E-11</c:v>
                </c:pt>
                <c:pt idx="13729">
                  <c:v>4.6348564079748682E-11</c:v>
                </c:pt>
                <c:pt idx="13730">
                  <c:v>4.6343404407579313E-11</c:v>
                </c:pt>
                <c:pt idx="13731">
                  <c:v>4.6338245683988055E-11</c:v>
                </c:pt>
                <c:pt idx="13732">
                  <c:v>4.6333087908731788E-11</c:v>
                </c:pt>
                <c:pt idx="13733">
                  <c:v>4.6327931081567574E-11</c:v>
                </c:pt>
                <c:pt idx="13734">
                  <c:v>4.6322775202252446E-11</c:v>
                </c:pt>
                <c:pt idx="13735">
                  <c:v>4.6317620270543647E-11</c:v>
                </c:pt>
                <c:pt idx="13736">
                  <c:v>4.631246628619838E-11</c:v>
                </c:pt>
                <c:pt idx="13737">
                  <c:v>4.6307313248973964E-11</c:v>
                </c:pt>
                <c:pt idx="13738">
                  <c:v>4.6302161158627901E-11</c:v>
                </c:pt>
                <c:pt idx="13739">
                  <c:v>4.6297010014917534E-11</c:v>
                </c:pt>
                <c:pt idx="13740">
                  <c:v>4.6291859817600539E-11</c:v>
                </c:pt>
                <c:pt idx="13741">
                  <c:v>4.6286710566434501E-11</c:v>
                </c:pt>
                <c:pt idx="13742">
                  <c:v>4.6281562261177248E-11</c:v>
                </c:pt>
                <c:pt idx="13743">
                  <c:v>4.6276414901586528E-11</c:v>
                </c:pt>
                <c:pt idx="13744">
                  <c:v>4.6271268487420157E-11</c:v>
                </c:pt>
                <c:pt idx="13745">
                  <c:v>4.6266123018436179E-11</c:v>
                </c:pt>
                <c:pt idx="13746">
                  <c:v>4.6260978494392571E-11</c:v>
                </c:pt>
                <c:pt idx="13747">
                  <c:v>4.6255834915047585E-11</c:v>
                </c:pt>
                <c:pt idx="13748">
                  <c:v>4.6250692280159289E-11</c:v>
                </c:pt>
                <c:pt idx="13749">
                  <c:v>4.6245550589486107E-11</c:v>
                </c:pt>
                <c:pt idx="13750">
                  <c:v>4.6240409842786315E-11</c:v>
                </c:pt>
                <c:pt idx="13751">
                  <c:v>4.6235270039818339E-11</c:v>
                </c:pt>
                <c:pt idx="13752">
                  <c:v>4.6230131180340737E-11</c:v>
                </c:pt>
                <c:pt idx="13753">
                  <c:v>4.6224993264112097E-11</c:v>
                </c:pt>
                <c:pt idx="13754">
                  <c:v>4.6219856290891153E-11</c:v>
                </c:pt>
                <c:pt idx="13755">
                  <c:v>4.6214720260436503E-11</c:v>
                </c:pt>
                <c:pt idx="13756">
                  <c:v>4.6209585172507186E-11</c:v>
                </c:pt>
                <c:pt idx="13757">
                  <c:v>4.6204451026862047E-11</c:v>
                </c:pt>
                <c:pt idx="13758">
                  <c:v>4.6199317823260041E-11</c:v>
                </c:pt>
                <c:pt idx="13759">
                  <c:v>4.6194185561460256E-11</c:v>
                </c:pt>
                <c:pt idx="13760">
                  <c:v>4.6189054241221855E-11</c:v>
                </c:pt>
                <c:pt idx="13761">
                  <c:v>4.6183923862304141E-11</c:v>
                </c:pt>
                <c:pt idx="13762">
                  <c:v>4.6178794424466275E-11</c:v>
                </c:pt>
                <c:pt idx="13763">
                  <c:v>4.6173665927467786E-11</c:v>
                </c:pt>
                <c:pt idx="13764">
                  <c:v>4.6168538371068101E-11</c:v>
                </c:pt>
                <c:pt idx="13765">
                  <c:v>4.6163411755026769E-11</c:v>
                </c:pt>
                <c:pt idx="13766">
                  <c:v>4.6158286079103422E-11</c:v>
                </c:pt>
                <c:pt idx="13767">
                  <c:v>4.6153161343057752E-11</c:v>
                </c:pt>
                <c:pt idx="13768">
                  <c:v>4.6148037546649515E-11</c:v>
                </c:pt>
                <c:pt idx="13769">
                  <c:v>4.6142914689638685E-11</c:v>
                </c:pt>
                <c:pt idx="13770">
                  <c:v>4.613779277178507E-11</c:v>
                </c:pt>
                <c:pt idx="13771">
                  <c:v>4.6132671792848815E-11</c:v>
                </c:pt>
                <c:pt idx="13772">
                  <c:v>4.6127551752589912E-11</c:v>
                </c:pt>
                <c:pt idx="13773">
                  <c:v>4.6122432650768566E-11</c:v>
                </c:pt>
                <c:pt idx="13774">
                  <c:v>4.6117314487145079E-11</c:v>
                </c:pt>
                <c:pt idx="13775">
                  <c:v>4.6112197261479796E-11</c:v>
                </c:pt>
                <c:pt idx="13776">
                  <c:v>4.6107080973533023E-11</c:v>
                </c:pt>
                <c:pt idx="13777">
                  <c:v>4.6101965623065426E-11</c:v>
                </c:pt>
                <c:pt idx="13778">
                  <c:v>4.6096851209837426E-11</c:v>
                </c:pt>
                <c:pt idx="13779">
                  <c:v>4.6091737733609768E-11</c:v>
                </c:pt>
                <c:pt idx="13780">
                  <c:v>4.6086625194143105E-11</c:v>
                </c:pt>
                <c:pt idx="13781">
                  <c:v>4.6081513591198319E-11</c:v>
                </c:pt>
                <c:pt idx="13782">
                  <c:v>4.6076402924536205E-11</c:v>
                </c:pt>
                <c:pt idx="13783">
                  <c:v>4.6071293193917772E-11</c:v>
                </c:pt>
                <c:pt idx="13784">
                  <c:v>4.606618439910407E-11</c:v>
                </c:pt>
                <c:pt idx="13785">
                  <c:v>4.6061076539856236E-11</c:v>
                </c:pt>
                <c:pt idx="13786">
                  <c:v>4.6055969615935389E-11</c:v>
                </c:pt>
                <c:pt idx="13787">
                  <c:v>4.6050863627102915E-11</c:v>
                </c:pt>
                <c:pt idx="13788">
                  <c:v>4.6045758573120106E-11</c:v>
                </c:pt>
                <c:pt idx="13789">
                  <c:v>4.6040654453748393E-11</c:v>
                </c:pt>
                <c:pt idx="13790">
                  <c:v>4.6035551268749295E-11</c:v>
                </c:pt>
                <c:pt idx="13791">
                  <c:v>4.6030449017884455E-11</c:v>
                </c:pt>
                <c:pt idx="13792">
                  <c:v>4.6025347700915425E-11</c:v>
                </c:pt>
                <c:pt idx="13793">
                  <c:v>4.6020247317604003E-11</c:v>
                </c:pt>
                <c:pt idx="13794">
                  <c:v>4.6015147867711994E-11</c:v>
                </c:pt>
                <c:pt idx="13795">
                  <c:v>4.6010049351001363E-11</c:v>
                </c:pt>
                <c:pt idx="13796">
                  <c:v>4.6004951767234043E-11</c:v>
                </c:pt>
                <c:pt idx="13797">
                  <c:v>4.5999855116172059E-11</c:v>
                </c:pt>
                <c:pt idx="13798">
                  <c:v>4.5994759397577603E-11</c:v>
                </c:pt>
                <c:pt idx="13799">
                  <c:v>4.5989664611212874E-11</c:v>
                </c:pt>
                <c:pt idx="13800">
                  <c:v>4.5984570756840095E-11</c:v>
                </c:pt>
                <c:pt idx="13801">
                  <c:v>4.5979477834221736E-11</c:v>
                </c:pt>
                <c:pt idx="13802">
                  <c:v>4.5974385843120165E-11</c:v>
                </c:pt>
                <c:pt idx="13803">
                  <c:v>4.5969294783297961E-11</c:v>
                </c:pt>
                <c:pt idx="13804">
                  <c:v>4.5964204654517625E-11</c:v>
                </c:pt>
                <c:pt idx="13805">
                  <c:v>4.5959115456541965E-11</c:v>
                </c:pt>
                <c:pt idx="13806">
                  <c:v>4.5954027189133663E-11</c:v>
                </c:pt>
                <c:pt idx="13807">
                  <c:v>4.5948939852055499E-11</c:v>
                </c:pt>
                <c:pt idx="13808">
                  <c:v>4.5943853445070519E-11</c:v>
                </c:pt>
                <c:pt idx="13809">
                  <c:v>4.5938767967941605E-11</c:v>
                </c:pt>
                <c:pt idx="13810">
                  <c:v>4.5933683420431882E-11</c:v>
                </c:pt>
                <c:pt idx="13811">
                  <c:v>4.5928599802304392E-11</c:v>
                </c:pt>
                <c:pt idx="13812">
                  <c:v>4.5923517113322428E-11</c:v>
                </c:pt>
                <c:pt idx="13813">
                  <c:v>4.5918435353249364E-11</c:v>
                </c:pt>
                <c:pt idx="13814">
                  <c:v>4.5913354521848438E-11</c:v>
                </c:pt>
                <c:pt idx="13815">
                  <c:v>4.5908274618883111E-11</c:v>
                </c:pt>
                <c:pt idx="13816">
                  <c:v>4.5903195644117045E-11</c:v>
                </c:pt>
                <c:pt idx="13817">
                  <c:v>4.5898117597313715E-11</c:v>
                </c:pt>
                <c:pt idx="13818">
                  <c:v>4.589304047823683E-11</c:v>
                </c:pt>
                <c:pt idx="13819">
                  <c:v>4.5887964286650191E-11</c:v>
                </c:pt>
                <c:pt idx="13820">
                  <c:v>4.5882889022317657E-11</c:v>
                </c:pt>
                <c:pt idx="13821">
                  <c:v>4.5877814685003024E-11</c:v>
                </c:pt>
                <c:pt idx="13822">
                  <c:v>4.587274127447039E-11</c:v>
                </c:pt>
                <c:pt idx="13823">
                  <c:v>4.5867668790483756E-11</c:v>
                </c:pt>
                <c:pt idx="13824">
                  <c:v>4.5862597232807344E-11</c:v>
                </c:pt>
                <c:pt idx="13825">
                  <c:v>4.5857526601205355E-11</c:v>
                </c:pt>
                <c:pt idx="13826">
                  <c:v>4.5852456895442023E-11</c:v>
                </c:pt>
                <c:pt idx="13827">
                  <c:v>4.5847388115281797E-11</c:v>
                </c:pt>
                <c:pt idx="13828">
                  <c:v>4.584232026048907E-11</c:v>
                </c:pt>
                <c:pt idx="13829">
                  <c:v>4.5837253330828434E-11</c:v>
                </c:pt>
                <c:pt idx="13830">
                  <c:v>4.5832187326064414E-11</c:v>
                </c:pt>
                <c:pt idx="13831">
                  <c:v>4.582712224596183E-11</c:v>
                </c:pt>
                <c:pt idx="13832">
                  <c:v>4.5822058090285292E-11</c:v>
                </c:pt>
                <c:pt idx="13833">
                  <c:v>4.5816994858799708E-11</c:v>
                </c:pt>
                <c:pt idx="13834">
                  <c:v>4.581193255127002E-11</c:v>
                </c:pt>
                <c:pt idx="13835">
                  <c:v>4.5806871167461149E-11</c:v>
                </c:pt>
                <c:pt idx="13836">
                  <c:v>4.5801810707138208E-11</c:v>
                </c:pt>
                <c:pt idx="13837">
                  <c:v>4.5796751170066361E-11</c:v>
                </c:pt>
                <c:pt idx="13838">
                  <c:v>4.5791692556010818E-11</c:v>
                </c:pt>
                <c:pt idx="13839">
                  <c:v>4.5786634864736809E-11</c:v>
                </c:pt>
                <c:pt idx="13840">
                  <c:v>4.5781578096009744E-11</c:v>
                </c:pt>
                <c:pt idx="13841">
                  <c:v>4.5776522249595163E-11</c:v>
                </c:pt>
                <c:pt idx="13842">
                  <c:v>4.5771467325258436E-11</c:v>
                </c:pt>
                <c:pt idx="13843">
                  <c:v>4.5766413322765266E-11</c:v>
                </c:pt>
                <c:pt idx="13844">
                  <c:v>4.5761360241881294E-11</c:v>
                </c:pt>
                <c:pt idx="13845">
                  <c:v>4.5756308082372339E-11</c:v>
                </c:pt>
                <c:pt idx="13846">
                  <c:v>4.575125684400412E-11</c:v>
                </c:pt>
                <c:pt idx="13847">
                  <c:v>4.5746206526542644E-11</c:v>
                </c:pt>
                <c:pt idx="13848">
                  <c:v>4.5741157129753862E-11</c:v>
                </c:pt>
                <c:pt idx="13849">
                  <c:v>4.5736108653403864E-11</c:v>
                </c:pt>
                <c:pt idx="13850">
                  <c:v>4.5731061097258751E-11</c:v>
                </c:pt>
                <c:pt idx="13851">
                  <c:v>4.5726014461084742E-11</c:v>
                </c:pt>
                <c:pt idx="13852">
                  <c:v>4.5720968744648093E-11</c:v>
                </c:pt>
                <c:pt idx="13853">
                  <c:v>4.5715923947715249E-11</c:v>
                </c:pt>
                <c:pt idx="13854">
                  <c:v>4.5710880070052582E-11</c:v>
                </c:pt>
                <c:pt idx="13855">
                  <c:v>4.5705837111426635E-11</c:v>
                </c:pt>
                <c:pt idx="13856">
                  <c:v>4.5700795071604006E-11</c:v>
                </c:pt>
                <c:pt idx="13857">
                  <c:v>4.5695753950351326E-11</c:v>
                </c:pt>
                <c:pt idx="13858">
                  <c:v>4.5690713747435442E-11</c:v>
                </c:pt>
                <c:pt idx="13859">
                  <c:v>4.568567446262303E-11</c:v>
                </c:pt>
                <c:pt idx="13860">
                  <c:v>4.5680636095681122E-11</c:v>
                </c:pt>
                <c:pt idx="13861">
                  <c:v>4.5675598646376666E-11</c:v>
                </c:pt>
                <c:pt idx="13862">
                  <c:v>4.5670562114476572E-11</c:v>
                </c:pt>
                <c:pt idx="13863">
                  <c:v>4.5665526499748132E-11</c:v>
                </c:pt>
                <c:pt idx="13864">
                  <c:v>4.5660491801958473E-11</c:v>
                </c:pt>
                <c:pt idx="13865">
                  <c:v>4.5655458020874939E-11</c:v>
                </c:pt>
                <c:pt idx="13866">
                  <c:v>4.5650425156264756E-11</c:v>
                </c:pt>
                <c:pt idx="13867">
                  <c:v>4.5645393207895473E-11</c:v>
                </c:pt>
                <c:pt idx="13868">
                  <c:v>4.5640362175534504E-11</c:v>
                </c:pt>
                <c:pt idx="13869">
                  <c:v>4.5635332058949463E-11</c:v>
                </c:pt>
                <c:pt idx="13870">
                  <c:v>4.5630302857908093E-11</c:v>
                </c:pt>
                <c:pt idx="13871">
                  <c:v>4.5625274572178007E-11</c:v>
                </c:pt>
                <c:pt idx="13872">
                  <c:v>4.5620247201527021E-11</c:v>
                </c:pt>
                <c:pt idx="13873">
                  <c:v>4.5615220745723032E-11</c:v>
                </c:pt>
                <c:pt idx="13874">
                  <c:v>4.5610195204534049E-11</c:v>
                </c:pt>
                <c:pt idx="13875">
                  <c:v>4.5605170577728067E-11</c:v>
                </c:pt>
                <c:pt idx="13876">
                  <c:v>4.5600146865073146E-11</c:v>
                </c:pt>
                <c:pt idx="13877">
                  <c:v>4.5595124066337506E-11</c:v>
                </c:pt>
                <c:pt idx="13878">
                  <c:v>4.5590102181289435E-11</c:v>
                </c:pt>
                <c:pt idx="13879">
                  <c:v>4.5585081209697218E-11</c:v>
                </c:pt>
                <c:pt idx="13880">
                  <c:v>4.5580061151329393E-11</c:v>
                </c:pt>
                <c:pt idx="13881">
                  <c:v>4.5575042005954188E-11</c:v>
                </c:pt>
                <c:pt idx="13882">
                  <c:v>4.5570023773340458E-11</c:v>
                </c:pt>
                <c:pt idx="13883">
                  <c:v>4.5565006453256612E-11</c:v>
                </c:pt>
                <c:pt idx="13884">
                  <c:v>4.5559990045471511E-11</c:v>
                </c:pt>
                <c:pt idx="13885">
                  <c:v>4.5554974549753789E-11</c:v>
                </c:pt>
                <c:pt idx="13886">
                  <c:v>4.5549959965872457E-11</c:v>
                </c:pt>
                <c:pt idx="13887">
                  <c:v>4.5544946293596311E-11</c:v>
                </c:pt>
                <c:pt idx="13888">
                  <c:v>4.5539933532694542E-11</c:v>
                </c:pt>
                <c:pt idx="13889">
                  <c:v>4.5534921682936076E-11</c:v>
                </c:pt>
                <c:pt idx="13890">
                  <c:v>4.5529910744090155E-11</c:v>
                </c:pt>
                <c:pt idx="13891">
                  <c:v>4.5524900715925944E-11</c:v>
                </c:pt>
                <c:pt idx="13892">
                  <c:v>4.5519891598212835E-11</c:v>
                </c:pt>
                <c:pt idx="13893">
                  <c:v>4.551488339072012E-11</c:v>
                </c:pt>
                <c:pt idx="13894">
                  <c:v>4.5509876093217354E-11</c:v>
                </c:pt>
                <c:pt idx="13895">
                  <c:v>4.5504869705473998E-11</c:v>
                </c:pt>
                <c:pt idx="13896">
                  <c:v>4.5499864227259721E-11</c:v>
                </c:pt>
                <c:pt idx="13897">
                  <c:v>4.5494859658344212E-11</c:v>
                </c:pt>
                <c:pt idx="13898">
                  <c:v>4.5489855998497191E-11</c:v>
                </c:pt>
                <c:pt idx="13899">
                  <c:v>4.548485324748854E-11</c:v>
                </c:pt>
                <c:pt idx="13900">
                  <c:v>4.547985140508809E-11</c:v>
                </c:pt>
                <c:pt idx="13901">
                  <c:v>4.547485047106584E-11</c:v>
                </c:pt>
                <c:pt idx="13902">
                  <c:v>4.5469850445191892E-11</c:v>
                </c:pt>
                <c:pt idx="13903">
                  <c:v>4.5464851327236366E-11</c:v>
                </c:pt>
                <c:pt idx="13904">
                  <c:v>4.5459853116969513E-11</c:v>
                </c:pt>
                <c:pt idx="13905">
                  <c:v>4.5454855814161552E-11</c:v>
                </c:pt>
                <c:pt idx="13906">
                  <c:v>4.5449859418582869E-11</c:v>
                </c:pt>
                <c:pt idx="13907">
                  <c:v>4.5444863930003844E-11</c:v>
                </c:pt>
                <c:pt idx="13908">
                  <c:v>4.5439869348195038E-11</c:v>
                </c:pt>
                <c:pt idx="13909">
                  <c:v>4.5434875672926978E-11</c:v>
                </c:pt>
                <c:pt idx="13910">
                  <c:v>4.542988290397044E-11</c:v>
                </c:pt>
                <c:pt idx="13911">
                  <c:v>4.5424891041096022E-11</c:v>
                </c:pt>
                <c:pt idx="13912">
                  <c:v>4.5419900084074557E-11</c:v>
                </c:pt>
                <c:pt idx="13913">
                  <c:v>4.541491003267698E-11</c:v>
                </c:pt>
                <c:pt idx="13914">
                  <c:v>4.5409920886674228E-11</c:v>
                </c:pt>
                <c:pt idx="13915">
                  <c:v>4.5404932645837209E-11</c:v>
                </c:pt>
                <c:pt idx="13916">
                  <c:v>4.5399945309937202E-11</c:v>
                </c:pt>
                <c:pt idx="13917">
                  <c:v>4.5394958878745298E-11</c:v>
                </c:pt>
                <c:pt idx="13918">
                  <c:v>4.5389973352032729E-11</c:v>
                </c:pt>
                <c:pt idx="13919">
                  <c:v>4.5384988729570838E-11</c:v>
                </c:pt>
                <c:pt idx="13920">
                  <c:v>4.5380005011131007E-11</c:v>
                </c:pt>
                <c:pt idx="13921">
                  <c:v>4.5375022196484752E-11</c:v>
                </c:pt>
                <c:pt idx="13922">
                  <c:v>4.5370040285403559E-11</c:v>
                </c:pt>
                <c:pt idx="13923">
                  <c:v>4.5365059277659049E-11</c:v>
                </c:pt>
                <c:pt idx="13924">
                  <c:v>4.536007917302301E-11</c:v>
                </c:pt>
                <c:pt idx="13925">
                  <c:v>4.5355099971267152E-11</c:v>
                </c:pt>
                <c:pt idx="13926">
                  <c:v>4.5350121672163162E-11</c:v>
                </c:pt>
                <c:pt idx="13927">
                  <c:v>4.5345144275483228E-11</c:v>
                </c:pt>
                <c:pt idx="13928">
                  <c:v>4.5340167780999191E-11</c:v>
                </c:pt>
                <c:pt idx="13929">
                  <c:v>4.533519218848315E-11</c:v>
                </c:pt>
                <c:pt idx="13930">
                  <c:v>4.5330217497707184E-11</c:v>
                </c:pt>
                <c:pt idx="13931">
                  <c:v>4.5325243708443534E-11</c:v>
                </c:pt>
                <c:pt idx="13932">
                  <c:v>4.5320270820464564E-11</c:v>
                </c:pt>
                <c:pt idx="13933">
                  <c:v>4.5315298833542502E-11</c:v>
                </c:pt>
                <c:pt idx="13934">
                  <c:v>4.531032774744986E-11</c:v>
                </c:pt>
                <c:pt idx="13935">
                  <c:v>4.530535756195919E-11</c:v>
                </c:pt>
                <c:pt idx="13936">
                  <c:v>4.5300388276842894E-11</c:v>
                </c:pt>
                <c:pt idx="13937">
                  <c:v>4.529541989187382E-11</c:v>
                </c:pt>
                <c:pt idx="13938">
                  <c:v>4.5290452406824611E-11</c:v>
                </c:pt>
                <c:pt idx="13939">
                  <c:v>4.5285485821468023E-11</c:v>
                </c:pt>
                <c:pt idx="13940">
                  <c:v>4.5280520135576964E-11</c:v>
                </c:pt>
                <c:pt idx="13941">
                  <c:v>4.5275555348924516E-11</c:v>
                </c:pt>
                <c:pt idx="13942">
                  <c:v>4.5270591461283506E-11</c:v>
                </c:pt>
                <c:pt idx="13943">
                  <c:v>4.5265628472427022E-11</c:v>
                </c:pt>
                <c:pt idx="13944">
                  <c:v>4.5260666382128411E-11</c:v>
                </c:pt>
                <c:pt idx="13945">
                  <c:v>4.5255705190160735E-11</c:v>
                </c:pt>
                <c:pt idx="13946">
                  <c:v>4.5250744896297461E-11</c:v>
                </c:pt>
                <c:pt idx="13947">
                  <c:v>4.5245785500311866E-11</c:v>
                </c:pt>
                <c:pt idx="13948">
                  <c:v>4.5240827001977449E-11</c:v>
                </c:pt>
                <c:pt idx="13949">
                  <c:v>4.5235869401067694E-11</c:v>
                </c:pt>
                <c:pt idx="13950">
                  <c:v>4.5230912697356326E-11</c:v>
                </c:pt>
                <c:pt idx="13951">
                  <c:v>4.5225956890616919E-11</c:v>
                </c:pt>
                <c:pt idx="13952">
                  <c:v>4.5221001980623297E-11</c:v>
                </c:pt>
                <c:pt idx="13953">
                  <c:v>4.5216047967149213E-11</c:v>
                </c:pt>
                <c:pt idx="13954">
                  <c:v>4.5211094849968653E-11</c:v>
                </c:pt>
                <c:pt idx="13955">
                  <c:v>4.5206142628855531E-11</c:v>
                </c:pt>
                <c:pt idx="13956">
                  <c:v>4.5201191303583892E-11</c:v>
                </c:pt>
                <c:pt idx="13957">
                  <c:v>4.5196240873927843E-11</c:v>
                </c:pt>
                <c:pt idx="13958">
                  <c:v>4.5191291339661682E-11</c:v>
                </c:pt>
                <c:pt idx="13959">
                  <c:v>4.5186342700559536E-11</c:v>
                </c:pt>
                <c:pt idx="13960">
                  <c:v>4.5181394956395836E-11</c:v>
                </c:pt>
                <c:pt idx="13961">
                  <c:v>4.5176448106944912E-11</c:v>
                </c:pt>
                <c:pt idx="13962">
                  <c:v>4.5171502151981369E-11</c:v>
                </c:pt>
                <c:pt idx="13963">
                  <c:v>4.5166557091279665E-11</c:v>
                </c:pt>
                <c:pt idx="13964">
                  <c:v>4.5161612924614426E-11</c:v>
                </c:pt>
                <c:pt idx="13965">
                  <c:v>4.5156669651760451E-11</c:v>
                </c:pt>
                <c:pt idx="13966">
                  <c:v>4.5151727272492412E-11</c:v>
                </c:pt>
                <c:pt idx="13967">
                  <c:v>4.5146785786585179E-11</c:v>
                </c:pt>
                <c:pt idx="13968">
                  <c:v>4.5141845193813721E-11</c:v>
                </c:pt>
                <c:pt idx="13969">
                  <c:v>4.5136905493953031E-11</c:v>
                </c:pt>
                <c:pt idx="13970">
                  <c:v>4.5131966686778123E-11</c:v>
                </c:pt>
                <c:pt idx="13971">
                  <c:v>4.5127028772064089E-11</c:v>
                </c:pt>
                <c:pt idx="13972">
                  <c:v>4.5122091749586302E-11</c:v>
                </c:pt>
                <c:pt idx="13973">
                  <c:v>4.5117155619119971E-11</c:v>
                </c:pt>
                <c:pt idx="13974">
                  <c:v>4.5112220380440373E-11</c:v>
                </c:pt>
                <c:pt idx="13975">
                  <c:v>4.510728603332302E-11</c:v>
                </c:pt>
                <c:pt idx="13976">
                  <c:v>4.5102352577543422E-11</c:v>
                </c:pt>
                <c:pt idx="13977">
                  <c:v>4.5097420012877103E-11</c:v>
                </c:pt>
                <c:pt idx="13978">
                  <c:v>4.5092488339099769E-11</c:v>
                </c:pt>
                <c:pt idx="13979">
                  <c:v>4.5087557555987072E-11</c:v>
                </c:pt>
                <c:pt idx="13980">
                  <c:v>4.5082627663314872E-11</c:v>
                </c:pt>
                <c:pt idx="13981">
                  <c:v>4.5077698660858964E-11</c:v>
                </c:pt>
                <c:pt idx="13982">
                  <c:v>4.5072770548395325E-11</c:v>
                </c:pt>
                <c:pt idx="13983">
                  <c:v>4.5067843325699976E-11</c:v>
                </c:pt>
                <c:pt idx="13984">
                  <c:v>4.5062916992548952E-11</c:v>
                </c:pt>
                <c:pt idx="13985">
                  <c:v>4.5057991548718474E-11</c:v>
                </c:pt>
                <c:pt idx="13986">
                  <c:v>4.5053066993984712E-11</c:v>
                </c:pt>
                <c:pt idx="13987">
                  <c:v>4.5048143328123914E-11</c:v>
                </c:pt>
                <c:pt idx="13988">
                  <c:v>4.5043220550912619E-11</c:v>
                </c:pt>
                <c:pt idx="13989">
                  <c:v>4.5038298662127119E-11</c:v>
                </c:pt>
                <c:pt idx="13990">
                  <c:v>4.5033377661543986E-11</c:v>
                </c:pt>
                <c:pt idx="13991">
                  <c:v>4.5028457548939776E-11</c:v>
                </c:pt>
                <c:pt idx="13992">
                  <c:v>4.5023538324091171E-11</c:v>
                </c:pt>
                <c:pt idx="13993">
                  <c:v>4.5018619986774889E-11</c:v>
                </c:pt>
                <c:pt idx="13994">
                  <c:v>4.5013702536767768E-11</c:v>
                </c:pt>
                <c:pt idx="13995">
                  <c:v>4.5008785973846583E-11</c:v>
                </c:pt>
                <c:pt idx="13996">
                  <c:v>4.5003870297788424E-11</c:v>
                </c:pt>
                <c:pt idx="13997">
                  <c:v>4.4998955508370242E-11</c:v>
                </c:pt>
                <c:pt idx="13998">
                  <c:v>4.4994041605369131E-11</c:v>
                </c:pt>
                <c:pt idx="13999">
                  <c:v>4.4989128588562178E-11</c:v>
                </c:pt>
                <c:pt idx="14000">
                  <c:v>4.4984216457726686E-11</c:v>
                </c:pt>
                <c:pt idx="14001">
                  <c:v>4.497930521264002E-11</c:v>
                </c:pt>
                <c:pt idx="14002">
                  <c:v>4.4974394853079428E-11</c:v>
                </c:pt>
                <c:pt idx="14003">
                  <c:v>4.496948537882242E-11</c:v>
                </c:pt>
                <c:pt idx="14004">
                  <c:v>4.4964576789646547E-11</c:v>
                </c:pt>
                <c:pt idx="14005">
                  <c:v>4.4959669085329362E-11</c:v>
                </c:pt>
                <c:pt idx="14006">
                  <c:v>4.4954762265648575E-11</c:v>
                </c:pt>
                <c:pt idx="14007">
                  <c:v>4.49498563303819E-11</c:v>
                </c:pt>
                <c:pt idx="14008">
                  <c:v>4.4944951279307044E-11</c:v>
                </c:pt>
                <c:pt idx="14009">
                  <c:v>4.4940047112202039E-11</c:v>
                </c:pt>
                <c:pt idx="14010">
                  <c:v>4.493514382884478E-11</c:v>
                </c:pt>
                <c:pt idx="14011">
                  <c:v>4.4930241429013248E-11</c:v>
                </c:pt>
                <c:pt idx="14012">
                  <c:v>4.4925339912485589E-11</c:v>
                </c:pt>
                <c:pt idx="14013">
                  <c:v>4.4920439279039912E-11</c:v>
                </c:pt>
                <c:pt idx="14014">
                  <c:v>4.4915539528454547E-11</c:v>
                </c:pt>
                <c:pt idx="14015">
                  <c:v>4.4910640660507704E-11</c:v>
                </c:pt>
                <c:pt idx="14016">
                  <c:v>4.4905742674977759E-11</c:v>
                </c:pt>
                <c:pt idx="14017">
                  <c:v>4.4900845571643252E-11</c:v>
                </c:pt>
                <c:pt idx="14018">
                  <c:v>4.4895949350282622E-11</c:v>
                </c:pt>
                <c:pt idx="14019">
                  <c:v>4.4891054010674585E-11</c:v>
                </c:pt>
                <c:pt idx="14020">
                  <c:v>4.4886159552597639E-11</c:v>
                </c:pt>
                <c:pt idx="14021">
                  <c:v>4.4881265975830615E-11</c:v>
                </c:pt>
                <c:pt idx="14022">
                  <c:v>4.4876373280152274E-11</c:v>
                </c:pt>
                <c:pt idx="14023">
                  <c:v>4.4871481465341567E-11</c:v>
                </c:pt>
                <c:pt idx="14024">
                  <c:v>4.486659053117737E-11</c:v>
                </c:pt>
                <c:pt idx="14025">
                  <c:v>4.4861700477438704E-11</c:v>
                </c:pt>
                <c:pt idx="14026">
                  <c:v>4.4856811303904737E-11</c:v>
                </c:pt>
                <c:pt idx="14027">
                  <c:v>4.4851923010354573E-11</c:v>
                </c:pt>
                <c:pt idx="14028">
                  <c:v>4.484703559656742E-11</c:v>
                </c:pt>
                <c:pt idx="14029">
                  <c:v>4.4842149062322621E-11</c:v>
                </c:pt>
                <c:pt idx="14030">
                  <c:v>4.4837263407399545E-11</c:v>
                </c:pt>
                <c:pt idx="14031">
                  <c:v>4.483237863157767E-11</c:v>
                </c:pt>
                <c:pt idx="14032">
                  <c:v>4.4827494734636424E-11</c:v>
                </c:pt>
                <c:pt idx="14033">
                  <c:v>4.4822611716355486E-11</c:v>
                </c:pt>
                <c:pt idx="14034">
                  <c:v>4.4817729576514508E-11</c:v>
                </c:pt>
                <c:pt idx="14035">
                  <c:v>4.4812848314893139E-11</c:v>
                </c:pt>
                <c:pt idx="14036">
                  <c:v>4.4807967931271296E-11</c:v>
                </c:pt>
                <c:pt idx="14037">
                  <c:v>4.4803088425428743E-11</c:v>
                </c:pt>
                <c:pt idx="14038">
                  <c:v>4.4798209797145474E-11</c:v>
                </c:pt>
                <c:pt idx="14039">
                  <c:v>4.4793332046201461E-11</c:v>
                </c:pt>
                <c:pt idx="14040">
                  <c:v>4.4788455172376886E-11</c:v>
                </c:pt>
                <c:pt idx="14041">
                  <c:v>4.478357917545181E-11</c:v>
                </c:pt>
                <c:pt idx="14042">
                  <c:v>4.4778704055206526E-11</c:v>
                </c:pt>
                <c:pt idx="14043">
                  <c:v>4.4773829811421236E-11</c:v>
                </c:pt>
                <c:pt idx="14044">
                  <c:v>4.4768956443876331E-11</c:v>
                </c:pt>
                <c:pt idx="14045">
                  <c:v>4.4764083952352336E-11</c:v>
                </c:pt>
                <c:pt idx="14046">
                  <c:v>4.4759212336629667E-11</c:v>
                </c:pt>
                <c:pt idx="14047">
                  <c:v>4.4754341596489025E-11</c:v>
                </c:pt>
                <c:pt idx="14048">
                  <c:v>4.4749471731710863E-11</c:v>
                </c:pt>
                <c:pt idx="14049">
                  <c:v>4.4744602742075973E-11</c:v>
                </c:pt>
                <c:pt idx="14050">
                  <c:v>4.4739734627365287E-11</c:v>
                </c:pt>
                <c:pt idx="14051">
                  <c:v>4.473486738735948E-11</c:v>
                </c:pt>
                <c:pt idx="14052">
                  <c:v>4.4730001021839556E-11</c:v>
                </c:pt>
                <c:pt idx="14053">
                  <c:v>4.4725135530586557E-11</c:v>
                </c:pt>
                <c:pt idx="14054">
                  <c:v>4.4720270913381449E-11</c:v>
                </c:pt>
                <c:pt idx="14055">
                  <c:v>4.4715407170005455E-11</c:v>
                </c:pt>
                <c:pt idx="14056">
                  <c:v>4.4710544300239799E-11</c:v>
                </c:pt>
                <c:pt idx="14057">
                  <c:v>4.4705682303865711E-11</c:v>
                </c:pt>
                <c:pt idx="14058">
                  <c:v>4.470082118066455E-11</c:v>
                </c:pt>
                <c:pt idx="14059">
                  <c:v>4.4695960930417709E-11</c:v>
                </c:pt>
                <c:pt idx="14060">
                  <c:v>4.4691101552906771E-11</c:v>
                </c:pt>
                <c:pt idx="14061">
                  <c:v>4.4686243047913234E-11</c:v>
                </c:pt>
                <c:pt idx="14062">
                  <c:v>4.4681385415218753E-11</c:v>
                </c:pt>
                <c:pt idx="14063">
                  <c:v>4.4676528654605043E-11</c:v>
                </c:pt>
                <c:pt idx="14064">
                  <c:v>4.467167276585378E-11</c:v>
                </c:pt>
                <c:pt idx="14065">
                  <c:v>4.4666817748746911E-11</c:v>
                </c:pt>
                <c:pt idx="14066">
                  <c:v>4.4661963603066333E-11</c:v>
                </c:pt>
                <c:pt idx="14067">
                  <c:v>4.465711032859396E-11</c:v>
                </c:pt>
                <c:pt idx="14068">
                  <c:v>4.4652257925111908E-11</c:v>
                </c:pt>
                <c:pt idx="14069">
                  <c:v>4.4647406392402286E-11</c:v>
                </c:pt>
                <c:pt idx="14070">
                  <c:v>4.4642555730247306E-11</c:v>
                </c:pt>
                <c:pt idx="14071">
                  <c:v>4.4637705938429226E-11</c:v>
                </c:pt>
                <c:pt idx="14072">
                  <c:v>4.463285701673029E-11</c:v>
                </c:pt>
                <c:pt idx="14073">
                  <c:v>4.4628008964933015E-11</c:v>
                </c:pt>
                <c:pt idx="14074">
                  <c:v>4.4623161782819801E-11</c:v>
                </c:pt>
                <c:pt idx="14075">
                  <c:v>4.4618315470173266E-11</c:v>
                </c:pt>
                <c:pt idx="14076">
                  <c:v>4.4613470026775935E-11</c:v>
                </c:pt>
                <c:pt idx="14077">
                  <c:v>4.4608625452410509E-11</c:v>
                </c:pt>
                <c:pt idx="14078">
                  <c:v>4.460378174685979E-11</c:v>
                </c:pt>
                <c:pt idx="14079">
                  <c:v>4.4598938909906487E-11</c:v>
                </c:pt>
                <c:pt idx="14080">
                  <c:v>4.4594096941333589E-11</c:v>
                </c:pt>
                <c:pt idx="14081">
                  <c:v>4.4589255840924084E-11</c:v>
                </c:pt>
                <c:pt idx="14082">
                  <c:v>4.4584415608460887E-11</c:v>
                </c:pt>
                <c:pt idx="14083">
                  <c:v>4.4579576243727214E-11</c:v>
                </c:pt>
                <c:pt idx="14084">
                  <c:v>4.4574737746506109E-11</c:v>
                </c:pt>
                <c:pt idx="14085">
                  <c:v>4.4569900116580859E-11</c:v>
                </c:pt>
                <c:pt idx="14086">
                  <c:v>4.4565063353734827E-11</c:v>
                </c:pt>
                <c:pt idx="14087">
                  <c:v>4.4560227457751296E-11</c:v>
                </c:pt>
                <c:pt idx="14088">
                  <c:v>4.4555392428413792E-11</c:v>
                </c:pt>
                <c:pt idx="14089">
                  <c:v>4.455055826550576E-11</c:v>
                </c:pt>
                <c:pt idx="14090">
                  <c:v>4.4545724968810843E-11</c:v>
                </c:pt>
                <c:pt idx="14091">
                  <c:v>4.4540892538112719E-11</c:v>
                </c:pt>
                <c:pt idx="14092">
                  <c:v>4.4536060973194976E-11</c:v>
                </c:pt>
                <c:pt idx="14093">
                  <c:v>4.4531230273841515E-11</c:v>
                </c:pt>
                <c:pt idx="14094">
                  <c:v>4.4526400439836194E-11</c:v>
                </c:pt>
                <c:pt idx="14095">
                  <c:v>4.452157147096294E-11</c:v>
                </c:pt>
                <c:pt idx="14096">
                  <c:v>4.4516743367005664E-11</c:v>
                </c:pt>
                <c:pt idx="14097">
                  <c:v>4.4511916127748563E-11</c:v>
                </c:pt>
                <c:pt idx="14098">
                  <c:v>4.4507089752975671E-11</c:v>
                </c:pt>
                <c:pt idx="14099">
                  <c:v>4.4502264242471249E-11</c:v>
                </c:pt>
                <c:pt idx="14100">
                  <c:v>4.4497439596019617E-11</c:v>
                </c:pt>
                <c:pt idx="14101">
                  <c:v>4.4492615813405002E-11</c:v>
                </c:pt>
                <c:pt idx="14102">
                  <c:v>4.4487792894411873E-11</c:v>
                </c:pt>
                <c:pt idx="14103">
                  <c:v>4.4482970838824737E-11</c:v>
                </c:pt>
                <c:pt idx="14104">
                  <c:v>4.4478149646428138E-11</c:v>
                </c:pt>
                <c:pt idx="14105">
                  <c:v>4.4473329317006667E-11</c:v>
                </c:pt>
                <c:pt idx="14106">
                  <c:v>4.4468509850345044E-11</c:v>
                </c:pt>
                <c:pt idx="14107">
                  <c:v>4.4463691246228009E-11</c:v>
                </c:pt>
                <c:pt idx="14108">
                  <c:v>4.4458873504440422E-11</c:v>
                </c:pt>
                <c:pt idx="14109">
                  <c:v>4.4454056624767165E-11</c:v>
                </c:pt>
                <c:pt idx="14110">
                  <c:v>4.4449240606993172E-11</c:v>
                </c:pt>
                <c:pt idx="14111">
                  <c:v>4.4444425450903486E-11</c:v>
                </c:pt>
                <c:pt idx="14112">
                  <c:v>4.443961115628318E-11</c:v>
                </c:pt>
                <c:pt idx="14113">
                  <c:v>4.4434797722917532E-11</c:v>
                </c:pt>
                <c:pt idx="14114">
                  <c:v>4.4429985150591675E-11</c:v>
                </c:pt>
                <c:pt idx="14115">
                  <c:v>4.4425173439091032E-11</c:v>
                </c:pt>
                <c:pt idx="14116">
                  <c:v>4.4420362588200795E-11</c:v>
                </c:pt>
                <c:pt idx="14117">
                  <c:v>4.4415552597706569E-11</c:v>
                </c:pt>
                <c:pt idx="14118">
                  <c:v>4.4410743467393818E-11</c:v>
                </c:pt>
                <c:pt idx="14119">
                  <c:v>4.440593519704812E-11</c:v>
                </c:pt>
                <c:pt idx="14120">
                  <c:v>4.4401127786455132E-11</c:v>
                </c:pt>
                <c:pt idx="14121">
                  <c:v>4.4396321235400531E-11</c:v>
                </c:pt>
                <c:pt idx="14122">
                  <c:v>4.4391515543670187E-11</c:v>
                </c:pt>
                <c:pt idx="14123">
                  <c:v>4.4386710711049911E-11</c:v>
                </c:pt>
                <c:pt idx="14124">
                  <c:v>4.4381906737325632E-11</c:v>
                </c:pt>
                <c:pt idx="14125">
                  <c:v>4.4377103622283336E-11</c:v>
                </c:pt>
                <c:pt idx="14126">
                  <c:v>4.4372301365709106E-11</c:v>
                </c:pt>
                <c:pt idx="14127">
                  <c:v>4.4367499967389066E-11</c:v>
                </c:pt>
                <c:pt idx="14128">
                  <c:v>4.4362699427109394E-11</c:v>
                </c:pt>
                <c:pt idx="14129">
                  <c:v>4.4357899744656355E-11</c:v>
                </c:pt>
                <c:pt idx="14130">
                  <c:v>4.4353100919816337E-11</c:v>
                </c:pt>
                <c:pt idx="14131">
                  <c:v>4.4348302952375687E-11</c:v>
                </c:pt>
                <c:pt idx="14132">
                  <c:v>4.434350584212089E-11</c:v>
                </c:pt>
                <c:pt idx="14133">
                  <c:v>4.4338709588838487E-11</c:v>
                </c:pt>
                <c:pt idx="14134">
                  <c:v>4.4333914192315131E-11</c:v>
                </c:pt>
                <c:pt idx="14135">
                  <c:v>4.4329119652337403E-11</c:v>
                </c:pt>
                <c:pt idx="14136">
                  <c:v>4.4324325968692143E-11</c:v>
                </c:pt>
                <c:pt idx="14137">
                  <c:v>4.4319533141166098E-11</c:v>
                </c:pt>
                <c:pt idx="14138">
                  <c:v>4.4314741169546134E-11</c:v>
                </c:pt>
                <c:pt idx="14139">
                  <c:v>4.4309950053619272E-11</c:v>
                </c:pt>
                <c:pt idx="14140">
                  <c:v>4.4305159793172501E-11</c:v>
                </c:pt>
                <c:pt idx="14141">
                  <c:v>4.4300370387992865E-11</c:v>
                </c:pt>
                <c:pt idx="14142">
                  <c:v>4.4295581837867599E-11</c:v>
                </c:pt>
                <c:pt idx="14143">
                  <c:v>4.4290794142583871E-11</c:v>
                </c:pt>
                <c:pt idx="14144">
                  <c:v>4.4286007301928942E-11</c:v>
                </c:pt>
                <c:pt idx="14145">
                  <c:v>4.4281221315690174E-11</c:v>
                </c:pt>
                <c:pt idx="14146">
                  <c:v>4.427643618365502E-11</c:v>
                </c:pt>
                <c:pt idx="14147">
                  <c:v>4.4271651905611011E-11</c:v>
                </c:pt>
                <c:pt idx="14148">
                  <c:v>4.4266868481345569E-11</c:v>
                </c:pt>
                <c:pt idx="14149">
                  <c:v>4.4262085910646483E-11</c:v>
                </c:pt>
                <c:pt idx="14150">
                  <c:v>4.4257304193301348E-11</c:v>
                </c:pt>
                <c:pt idx="14151">
                  <c:v>4.4252523329097947E-11</c:v>
                </c:pt>
                <c:pt idx="14152">
                  <c:v>4.4247743317824115E-11</c:v>
                </c:pt>
                <c:pt idx="14153">
                  <c:v>4.4242964159267778E-11</c:v>
                </c:pt>
                <c:pt idx="14154">
                  <c:v>4.4238185853216878E-11</c:v>
                </c:pt>
                <c:pt idx="14155">
                  <c:v>4.42334083994594E-11</c:v>
                </c:pt>
                <c:pt idx="14156">
                  <c:v>4.4228631797783502E-11</c:v>
                </c:pt>
                <c:pt idx="14157">
                  <c:v>4.422385604797738E-11</c:v>
                </c:pt>
                <c:pt idx="14158">
                  <c:v>4.4219081149829192E-11</c:v>
                </c:pt>
                <c:pt idx="14159">
                  <c:v>4.4214307103127269E-11</c:v>
                </c:pt>
                <c:pt idx="14160">
                  <c:v>4.4209533907660029E-11</c:v>
                </c:pt>
                <c:pt idx="14161">
                  <c:v>4.4204761563215836E-11</c:v>
                </c:pt>
                <c:pt idx="14162">
                  <c:v>4.4199990069583229E-11</c:v>
                </c:pt>
                <c:pt idx="14163">
                  <c:v>4.4195219426550798E-11</c:v>
                </c:pt>
                <c:pt idx="14164">
                  <c:v>4.419044963390716E-11</c:v>
                </c:pt>
                <c:pt idx="14165">
                  <c:v>4.4185680691441035E-11</c:v>
                </c:pt>
                <c:pt idx="14166">
                  <c:v>4.4180912598941209E-11</c:v>
                </c:pt>
                <c:pt idx="14167">
                  <c:v>4.4176145356196451E-11</c:v>
                </c:pt>
                <c:pt idx="14168">
                  <c:v>4.4171378962995787E-11</c:v>
                </c:pt>
                <c:pt idx="14169">
                  <c:v>4.4166613419128123E-11</c:v>
                </c:pt>
                <c:pt idx="14170">
                  <c:v>4.416184872438249E-11</c:v>
                </c:pt>
                <c:pt idx="14171">
                  <c:v>4.4157084878547982E-11</c:v>
                </c:pt>
                <c:pt idx="14172">
                  <c:v>4.4152321881413875E-11</c:v>
                </c:pt>
                <c:pt idx="14173">
                  <c:v>4.4147559732769336E-11</c:v>
                </c:pt>
                <c:pt idx="14174">
                  <c:v>4.4142798432403743E-11</c:v>
                </c:pt>
                <c:pt idx="14175">
                  <c:v>4.4138037980106378E-11</c:v>
                </c:pt>
                <c:pt idx="14176">
                  <c:v>4.4133278375666711E-11</c:v>
                </c:pt>
                <c:pt idx="14177">
                  <c:v>4.4128519618874399E-11</c:v>
                </c:pt>
                <c:pt idx="14178">
                  <c:v>4.4123761709518835E-11</c:v>
                </c:pt>
                <c:pt idx="14179">
                  <c:v>4.4119004647389713E-11</c:v>
                </c:pt>
                <c:pt idx="14180">
                  <c:v>4.4114248432276801E-11</c:v>
                </c:pt>
                <c:pt idx="14181">
                  <c:v>4.4109493063969814E-11</c:v>
                </c:pt>
                <c:pt idx="14182">
                  <c:v>4.4104738542258706E-11</c:v>
                </c:pt>
                <c:pt idx="14183">
                  <c:v>4.4099984866933277E-11</c:v>
                </c:pt>
                <c:pt idx="14184">
                  <c:v>4.4095232037783583E-11</c:v>
                </c:pt>
                <c:pt idx="14185">
                  <c:v>4.4090480054599671E-11</c:v>
                </c:pt>
                <c:pt idx="14186">
                  <c:v>4.4085728917171558E-11</c:v>
                </c:pt>
                <c:pt idx="14187">
                  <c:v>4.4080978625289568E-11</c:v>
                </c:pt>
                <c:pt idx="14188">
                  <c:v>4.4076229178743861E-11</c:v>
                </c:pt>
                <c:pt idx="14189">
                  <c:v>4.4071480577324761E-11</c:v>
                </c:pt>
                <c:pt idx="14190">
                  <c:v>4.4066732820822673E-11</c:v>
                </c:pt>
                <c:pt idx="14191">
                  <c:v>4.4061985909028056E-11</c:v>
                </c:pt>
                <c:pt idx="14192">
                  <c:v>4.4057239841731356E-11</c:v>
                </c:pt>
                <c:pt idx="14193">
                  <c:v>4.4052494618723244E-11</c:v>
                </c:pt>
                <c:pt idx="14194">
                  <c:v>4.4047750239794301E-11</c:v>
                </c:pt>
                <c:pt idx="14195">
                  <c:v>4.4043006704735323E-11</c:v>
                </c:pt>
                <c:pt idx="14196">
                  <c:v>4.4038264013336972E-11</c:v>
                </c:pt>
                <c:pt idx="14197">
                  <c:v>4.4033522165390233E-11</c:v>
                </c:pt>
                <c:pt idx="14198">
                  <c:v>4.4028781160685918E-11</c:v>
                </c:pt>
                <c:pt idx="14199">
                  <c:v>4.4024040999015035E-11</c:v>
                </c:pt>
                <c:pt idx="14200">
                  <c:v>4.4019301680168637E-11</c:v>
                </c:pt>
                <c:pt idx="14201">
                  <c:v>4.4014563203937893E-11</c:v>
                </c:pt>
                <c:pt idx="14202">
                  <c:v>4.4009825570113888E-11</c:v>
                </c:pt>
                <c:pt idx="14203">
                  <c:v>4.4005088778487921E-11</c:v>
                </c:pt>
                <c:pt idx="14204">
                  <c:v>4.4000352828851284E-11</c:v>
                </c:pt>
                <c:pt idx="14205">
                  <c:v>4.3995617720995444E-11</c:v>
                </c:pt>
                <c:pt idx="14206">
                  <c:v>4.3990883454711685E-11</c:v>
                </c:pt>
                <c:pt idx="14207">
                  <c:v>4.3986150029791636E-11</c:v>
                </c:pt>
                <c:pt idx="14208">
                  <c:v>4.3981417446026834E-11</c:v>
                </c:pt>
                <c:pt idx="14209">
                  <c:v>4.397668570320894E-11</c:v>
                </c:pt>
                <c:pt idx="14210">
                  <c:v>4.3971954801129711E-11</c:v>
                </c:pt>
                <c:pt idx="14211">
                  <c:v>4.3967224739580833E-11</c:v>
                </c:pt>
                <c:pt idx="14212">
                  <c:v>4.3962495518354251E-11</c:v>
                </c:pt>
                <c:pt idx="14213">
                  <c:v>4.3957767137241755E-11</c:v>
                </c:pt>
                <c:pt idx="14214">
                  <c:v>4.3953039596035321E-11</c:v>
                </c:pt>
                <c:pt idx="14215">
                  <c:v>4.3948312894527192E-11</c:v>
                </c:pt>
                <c:pt idx="14216">
                  <c:v>4.3943587032509195E-11</c:v>
                </c:pt>
                <c:pt idx="14217">
                  <c:v>4.3938862009773702E-11</c:v>
                </c:pt>
                <c:pt idx="14218">
                  <c:v>4.3934137826112917E-11</c:v>
                </c:pt>
                <c:pt idx="14219">
                  <c:v>4.3929414481319081E-11</c:v>
                </c:pt>
                <c:pt idx="14220">
                  <c:v>4.3924691975184617E-11</c:v>
                </c:pt>
                <c:pt idx="14221">
                  <c:v>4.3919970307501883E-11</c:v>
                </c:pt>
                <c:pt idx="14222">
                  <c:v>4.3915249478063496E-11</c:v>
                </c:pt>
                <c:pt idx="14223">
                  <c:v>4.3910529486662009E-11</c:v>
                </c:pt>
                <c:pt idx="14224">
                  <c:v>4.3905810333089979E-11</c:v>
                </c:pt>
                <c:pt idx="14225">
                  <c:v>4.390109201714016E-11</c:v>
                </c:pt>
                <c:pt idx="14226">
                  <c:v>4.389637453860531E-11</c:v>
                </c:pt>
                <c:pt idx="14227">
                  <c:v>4.3891657897278279E-11</c:v>
                </c:pt>
                <c:pt idx="14228">
                  <c:v>4.388694209295189E-11</c:v>
                </c:pt>
                <c:pt idx="14229">
                  <c:v>4.3882227125419206E-11</c:v>
                </c:pt>
                <c:pt idx="14230">
                  <c:v>4.3877512994473186E-11</c:v>
                </c:pt>
                <c:pt idx="14231">
                  <c:v>4.38727996999069E-11</c:v>
                </c:pt>
                <c:pt idx="14232">
                  <c:v>4.3868087241513649E-11</c:v>
                </c:pt>
                <c:pt idx="14233">
                  <c:v>4.3863375619086554E-11</c:v>
                </c:pt>
                <c:pt idx="14234">
                  <c:v>4.3858664832418865E-11</c:v>
                </c:pt>
                <c:pt idx="14235">
                  <c:v>4.3853954881303994E-11</c:v>
                </c:pt>
                <c:pt idx="14236">
                  <c:v>4.3849245765535429E-11</c:v>
                </c:pt>
                <c:pt idx="14237">
                  <c:v>4.3844537484906519E-11</c:v>
                </c:pt>
                <c:pt idx="14238">
                  <c:v>4.3839830039210874E-11</c:v>
                </c:pt>
                <c:pt idx="14239">
                  <c:v>4.3835123428242159E-11</c:v>
                </c:pt>
                <c:pt idx="14240">
                  <c:v>4.3830417651794044E-11</c:v>
                </c:pt>
                <c:pt idx="14241">
                  <c:v>4.3825712709660276E-11</c:v>
                </c:pt>
                <c:pt idx="14242">
                  <c:v>4.3821008601634584E-11</c:v>
                </c:pt>
                <c:pt idx="14243">
                  <c:v>4.3816305327510954E-11</c:v>
                </c:pt>
                <c:pt idx="14244">
                  <c:v>4.3811602887083303E-11</c:v>
                </c:pt>
                <c:pt idx="14245">
                  <c:v>4.380690128014561E-11</c:v>
                </c:pt>
                <c:pt idx="14246">
                  <c:v>4.3802200506491992E-11</c:v>
                </c:pt>
                <c:pt idx="14247">
                  <c:v>4.3797500565916564E-11</c:v>
                </c:pt>
                <c:pt idx="14248">
                  <c:v>4.3792801458213546E-11</c:v>
                </c:pt>
                <c:pt idx="14249">
                  <c:v>4.3788103183177216E-11</c:v>
                </c:pt>
                <c:pt idx="14250">
                  <c:v>4.3783405740601884E-11</c:v>
                </c:pt>
                <c:pt idx="14251">
                  <c:v>4.3778709130281988E-11</c:v>
                </c:pt>
                <c:pt idx="14252">
                  <c:v>4.3774013352011955E-11</c:v>
                </c:pt>
                <c:pt idx="14253">
                  <c:v>4.3769318405586347E-11</c:v>
                </c:pt>
                <c:pt idx="14254">
                  <c:v>4.3764624290799719E-11</c:v>
                </c:pt>
                <c:pt idx="14255">
                  <c:v>4.3759931007446769E-11</c:v>
                </c:pt>
                <c:pt idx="14256">
                  <c:v>4.3755238555322266E-11</c:v>
                </c:pt>
                <c:pt idx="14257">
                  <c:v>4.3750546934220946E-11</c:v>
                </c:pt>
                <c:pt idx="14258">
                  <c:v>4.3745856143937637E-11</c:v>
                </c:pt>
                <c:pt idx="14259">
                  <c:v>4.3741166184267358E-11</c:v>
                </c:pt>
                <c:pt idx="14260">
                  <c:v>4.3736477055004969E-11</c:v>
                </c:pt>
                <c:pt idx="14261">
                  <c:v>4.373178875594562E-11</c:v>
                </c:pt>
                <c:pt idx="14262">
                  <c:v>4.372710128688439E-11</c:v>
                </c:pt>
                <c:pt idx="14263">
                  <c:v>4.3722414647616474E-11</c:v>
                </c:pt>
                <c:pt idx="14264">
                  <c:v>4.3717728837937094E-11</c:v>
                </c:pt>
                <c:pt idx="14265">
                  <c:v>4.3713043857641625E-11</c:v>
                </c:pt>
                <c:pt idx="14266">
                  <c:v>4.3708359706525386E-11</c:v>
                </c:pt>
                <c:pt idx="14267">
                  <c:v>4.3703676384383817E-11</c:v>
                </c:pt>
                <c:pt idx="14268">
                  <c:v>4.3698993891012423E-11</c:v>
                </c:pt>
                <c:pt idx="14269">
                  <c:v>4.369431222620677E-11</c:v>
                </c:pt>
                <c:pt idx="14270">
                  <c:v>4.3689631389762516E-11</c:v>
                </c:pt>
                <c:pt idx="14271">
                  <c:v>4.3684951381475426E-11</c:v>
                </c:pt>
                <c:pt idx="14272">
                  <c:v>4.3680272201141122E-11</c:v>
                </c:pt>
                <c:pt idx="14273">
                  <c:v>4.3675593848555483E-11</c:v>
                </c:pt>
                <c:pt idx="14274">
                  <c:v>4.3670916323514449E-11</c:v>
                </c:pt>
                <c:pt idx="14275">
                  <c:v>4.366623962581401E-11</c:v>
                </c:pt>
                <c:pt idx="14276">
                  <c:v>4.3661563755250025E-11</c:v>
                </c:pt>
                <c:pt idx="14277">
                  <c:v>4.3656888711618732E-11</c:v>
                </c:pt>
                <c:pt idx="14278">
                  <c:v>4.3652214494716236E-11</c:v>
                </c:pt>
                <c:pt idx="14279">
                  <c:v>4.3647541104338748E-11</c:v>
                </c:pt>
                <c:pt idx="14280">
                  <c:v>4.3642868540282483E-11</c:v>
                </c:pt>
                <c:pt idx="14281">
                  <c:v>4.3638196802343904E-11</c:v>
                </c:pt>
                <c:pt idx="14282">
                  <c:v>4.3633525890319355E-11</c:v>
                </c:pt>
                <c:pt idx="14283">
                  <c:v>4.3628855804005384E-11</c:v>
                </c:pt>
                <c:pt idx="14284">
                  <c:v>4.3624186543198386E-11</c:v>
                </c:pt>
                <c:pt idx="14285">
                  <c:v>4.3619518107695051E-11</c:v>
                </c:pt>
                <c:pt idx="14286">
                  <c:v>4.3614850497292079E-11</c:v>
                </c:pt>
                <c:pt idx="14287">
                  <c:v>4.3610183711786087E-11</c:v>
                </c:pt>
                <c:pt idx="14288">
                  <c:v>4.3605517750973964E-11</c:v>
                </c:pt>
                <c:pt idx="14289">
                  <c:v>4.3600852614652552E-11</c:v>
                </c:pt>
                <c:pt idx="14290">
                  <c:v>4.3596188302618754E-11</c:v>
                </c:pt>
                <c:pt idx="14291">
                  <c:v>4.3591524814669534E-11</c:v>
                </c:pt>
                <c:pt idx="14292">
                  <c:v>4.3586862150602027E-11</c:v>
                </c:pt>
                <c:pt idx="14293">
                  <c:v>4.3582200310213218E-11</c:v>
                </c:pt>
                <c:pt idx="14294">
                  <c:v>4.3577539293300436E-11</c:v>
                </c:pt>
                <c:pt idx="14295">
                  <c:v>4.3572879099660845E-11</c:v>
                </c:pt>
                <c:pt idx="14296">
                  <c:v>4.3568219729091704E-11</c:v>
                </c:pt>
                <c:pt idx="14297">
                  <c:v>4.3563561181390501E-11</c:v>
                </c:pt>
                <c:pt idx="14298">
                  <c:v>4.3558903456354577E-11</c:v>
                </c:pt>
                <c:pt idx="14299">
                  <c:v>4.3554246553781403E-11</c:v>
                </c:pt>
                <c:pt idx="14300">
                  <c:v>4.3549590473468706E-11</c:v>
                </c:pt>
                <c:pt idx="14301">
                  <c:v>4.3544935215213963E-11</c:v>
                </c:pt>
                <c:pt idx="14302">
                  <c:v>4.3540280778814825E-11</c:v>
                </c:pt>
                <c:pt idx="14303">
                  <c:v>4.3535627164069214E-11</c:v>
                </c:pt>
                <c:pt idx="14304">
                  <c:v>4.3530974370774847E-11</c:v>
                </c:pt>
                <c:pt idx="14305">
                  <c:v>4.3526322398729619E-11</c:v>
                </c:pt>
                <c:pt idx="14306">
                  <c:v>4.3521671247731459E-11</c:v>
                </c:pt>
                <c:pt idx="14307">
                  <c:v>4.3517020917578394E-11</c:v>
                </c:pt>
                <c:pt idx="14308">
                  <c:v>4.3512371408068506E-11</c:v>
                </c:pt>
                <c:pt idx="14309">
                  <c:v>4.3507722718999932E-11</c:v>
                </c:pt>
                <c:pt idx="14310">
                  <c:v>4.3503074850170846E-11</c:v>
                </c:pt>
                <c:pt idx="14311">
                  <c:v>4.3498427801379558E-11</c:v>
                </c:pt>
                <c:pt idx="14312">
                  <c:v>4.349378157242434E-11</c:v>
                </c:pt>
                <c:pt idx="14313">
                  <c:v>4.3489136163103643E-11</c:v>
                </c:pt>
                <c:pt idx="14314">
                  <c:v>4.3484491573215862E-11</c:v>
                </c:pt>
                <c:pt idx="14315">
                  <c:v>4.3479847802559533E-11</c:v>
                </c:pt>
                <c:pt idx="14316">
                  <c:v>4.3475204850933245E-11</c:v>
                </c:pt>
                <c:pt idx="14317">
                  <c:v>4.3470562718135629E-11</c:v>
                </c:pt>
                <c:pt idx="14318">
                  <c:v>4.346592140396543E-11</c:v>
                </c:pt>
                <c:pt idx="14319">
                  <c:v>4.3461280908221429E-11</c:v>
                </c:pt>
                <c:pt idx="14320">
                  <c:v>4.3456641230702415E-11</c:v>
                </c:pt>
                <c:pt idx="14321">
                  <c:v>4.3452002371207299E-11</c:v>
                </c:pt>
                <c:pt idx="14322">
                  <c:v>4.3447364329535081E-11</c:v>
                </c:pt>
                <c:pt idx="14323">
                  <c:v>4.3442727105484681E-11</c:v>
                </c:pt>
                <c:pt idx="14324">
                  <c:v>4.3438090698855363E-11</c:v>
                </c:pt>
                <c:pt idx="14325">
                  <c:v>4.3433455109446086E-11</c:v>
                </c:pt>
                <c:pt idx="14326">
                  <c:v>4.3428820337056211E-11</c:v>
                </c:pt>
                <c:pt idx="14327">
                  <c:v>4.3424186381484948E-11</c:v>
                </c:pt>
                <c:pt idx="14328">
                  <c:v>4.3419553242531686E-11</c:v>
                </c:pt>
                <c:pt idx="14329">
                  <c:v>4.341492091999573E-11</c:v>
                </c:pt>
                <c:pt idx="14330">
                  <c:v>4.3410289413676696E-11</c:v>
                </c:pt>
                <c:pt idx="14331">
                  <c:v>4.3405658723373985E-11</c:v>
                </c:pt>
                <c:pt idx="14332">
                  <c:v>4.3401028848887252E-11</c:v>
                </c:pt>
                <c:pt idx="14333">
                  <c:v>4.3396399790016178E-11</c:v>
                </c:pt>
                <c:pt idx="14334">
                  <c:v>4.3391771546560436E-11</c:v>
                </c:pt>
                <c:pt idx="14335">
                  <c:v>4.3387144118319886E-11</c:v>
                </c:pt>
                <c:pt idx="14336">
                  <c:v>4.3382517505094217E-11</c:v>
                </c:pt>
                <c:pt idx="14337">
                  <c:v>4.3377891706683494E-11</c:v>
                </c:pt>
                <c:pt idx="14338">
                  <c:v>4.3373266722887613E-11</c:v>
                </c:pt>
                <c:pt idx="14339">
                  <c:v>4.3368642553506672E-11</c:v>
                </c:pt>
                <c:pt idx="14340">
                  <c:v>4.3364019198340675E-11</c:v>
                </c:pt>
                <c:pt idx="14341">
                  <c:v>4.3359396657189911E-11</c:v>
                </c:pt>
                <c:pt idx="14342">
                  <c:v>4.3354774929854497E-11</c:v>
                </c:pt>
                <c:pt idx="14343">
                  <c:v>4.3350154016134723E-11</c:v>
                </c:pt>
                <c:pt idx="14344">
                  <c:v>4.3345533915830997E-11</c:v>
                </c:pt>
                <c:pt idx="14345">
                  <c:v>4.3340914628743751E-11</c:v>
                </c:pt>
                <c:pt idx="14346">
                  <c:v>4.3336296154673369E-11</c:v>
                </c:pt>
                <c:pt idx="14347">
                  <c:v>4.3331678493420473E-11</c:v>
                </c:pt>
                <c:pt idx="14348">
                  <c:v>4.3327061644785598E-11</c:v>
                </c:pt>
                <c:pt idx="14349">
                  <c:v>4.332244560856947E-11</c:v>
                </c:pt>
                <c:pt idx="14350">
                  <c:v>4.3317830384572765E-11</c:v>
                </c:pt>
                <c:pt idx="14351">
                  <c:v>4.3313215972596294E-11</c:v>
                </c:pt>
                <c:pt idx="14352">
                  <c:v>4.3308602372440938E-11</c:v>
                </c:pt>
                <c:pt idx="14353">
                  <c:v>4.330398958390758E-11</c:v>
                </c:pt>
                <c:pt idx="14354">
                  <c:v>4.3299377606797174E-11</c:v>
                </c:pt>
                <c:pt idx="14355">
                  <c:v>4.3294766440910859E-11</c:v>
                </c:pt>
                <c:pt idx="14356">
                  <c:v>4.3290156086049615E-11</c:v>
                </c:pt>
                <c:pt idx="14357">
                  <c:v>4.3285546542014614E-11</c:v>
                </c:pt>
                <c:pt idx="14358">
                  <c:v>4.3280937808607192E-11</c:v>
                </c:pt>
                <c:pt idx="14359">
                  <c:v>4.3276329885628605E-11</c:v>
                </c:pt>
                <c:pt idx="14360">
                  <c:v>4.3271722772880104E-11</c:v>
                </c:pt>
                <c:pt idx="14361">
                  <c:v>4.3267116470163216E-11</c:v>
                </c:pt>
                <c:pt idx="14362">
                  <c:v>4.3262510977279368E-11</c:v>
                </c:pt>
                <c:pt idx="14363">
                  <c:v>4.3257906294030158E-11</c:v>
                </c:pt>
                <c:pt idx="14364">
                  <c:v>4.3253302420217037E-11</c:v>
                </c:pt>
                <c:pt idx="14365">
                  <c:v>4.3248699355641869E-11</c:v>
                </c:pt>
                <c:pt idx="14366">
                  <c:v>4.3244097100106255E-11</c:v>
                </c:pt>
                <c:pt idx="14367">
                  <c:v>4.3239495653412038E-11</c:v>
                </c:pt>
                <c:pt idx="14368">
                  <c:v>4.3234895015361006E-11</c:v>
                </c:pt>
                <c:pt idx="14369">
                  <c:v>4.3230295185755153E-11</c:v>
                </c:pt>
                <c:pt idx="14370">
                  <c:v>4.3225696164396369E-11</c:v>
                </c:pt>
                <c:pt idx="14371">
                  <c:v>4.3221097951086756E-11</c:v>
                </c:pt>
                <c:pt idx="14372">
                  <c:v>4.321650054562842E-11</c:v>
                </c:pt>
                <c:pt idx="14373">
                  <c:v>4.3211903947823482E-11</c:v>
                </c:pt>
                <c:pt idx="14374">
                  <c:v>4.3207308157474175E-11</c:v>
                </c:pt>
                <c:pt idx="14375">
                  <c:v>4.320271317438281E-11</c:v>
                </c:pt>
                <c:pt idx="14376">
                  <c:v>4.3198118998351729E-11</c:v>
                </c:pt>
                <c:pt idx="14377">
                  <c:v>4.3193525629183334E-11</c:v>
                </c:pt>
                <c:pt idx="14378">
                  <c:v>4.3188933066680076E-11</c:v>
                </c:pt>
                <c:pt idx="14379">
                  <c:v>4.3184341310644524E-11</c:v>
                </c:pt>
                <c:pt idx="14380">
                  <c:v>4.3179750360879324E-11</c:v>
                </c:pt>
                <c:pt idx="14381">
                  <c:v>4.3175160217186995E-11</c:v>
                </c:pt>
                <c:pt idx="14382">
                  <c:v>4.317057087937033E-11</c:v>
                </c:pt>
                <c:pt idx="14383">
                  <c:v>4.3165982347232138E-11</c:v>
                </c:pt>
                <c:pt idx="14384">
                  <c:v>4.3161394620575284E-11</c:v>
                </c:pt>
                <c:pt idx="14385">
                  <c:v>4.315680769920259E-11</c:v>
                </c:pt>
                <c:pt idx="14386">
                  <c:v>4.3152221582917083E-11</c:v>
                </c:pt>
                <c:pt idx="14387">
                  <c:v>4.3147636271521777E-11</c:v>
                </c:pt>
                <c:pt idx="14388">
                  <c:v>4.314305176481974E-11</c:v>
                </c:pt>
                <c:pt idx="14389">
                  <c:v>4.313846806261418E-11</c:v>
                </c:pt>
                <c:pt idx="14390">
                  <c:v>4.3133885164708279E-11</c:v>
                </c:pt>
                <c:pt idx="14391">
                  <c:v>4.312930307090533E-11</c:v>
                </c:pt>
                <c:pt idx="14392">
                  <c:v>4.3124721781008593E-11</c:v>
                </c:pt>
                <c:pt idx="14393">
                  <c:v>4.31201412948216E-11</c:v>
                </c:pt>
                <c:pt idx="14394">
                  <c:v>4.3115561612147721E-11</c:v>
                </c:pt>
                <c:pt idx="14395">
                  <c:v>4.3110982732790488E-11</c:v>
                </c:pt>
                <c:pt idx="14396">
                  <c:v>4.3106404656553588E-11</c:v>
                </c:pt>
                <c:pt idx="14397">
                  <c:v>4.3101827383240487E-11</c:v>
                </c:pt>
                <c:pt idx="14398">
                  <c:v>4.3097250912655008E-11</c:v>
                </c:pt>
                <c:pt idx="14399">
                  <c:v>4.3092675244600922E-11</c:v>
                </c:pt>
                <c:pt idx="14400">
                  <c:v>4.3088100378882058E-11</c:v>
                </c:pt>
                <c:pt idx="14401">
                  <c:v>4.3083526315302238E-11</c:v>
                </c:pt>
                <c:pt idx="14402">
                  <c:v>4.3078953053665499E-11</c:v>
                </c:pt>
                <c:pt idx="14403">
                  <c:v>4.3074380593775791E-11</c:v>
                </c:pt>
                <c:pt idx="14404">
                  <c:v>4.3069808935437318E-11</c:v>
                </c:pt>
                <c:pt idx="14405">
                  <c:v>4.306523807845402E-11</c:v>
                </c:pt>
                <c:pt idx="14406">
                  <c:v>4.3060668022630333E-11</c:v>
                </c:pt>
                <c:pt idx="14407">
                  <c:v>4.3056098767770285E-11</c:v>
                </c:pt>
                <c:pt idx="14408">
                  <c:v>4.3051530313678314E-11</c:v>
                </c:pt>
                <c:pt idx="14409">
                  <c:v>4.3046962660158824E-11</c:v>
                </c:pt>
                <c:pt idx="14410">
                  <c:v>4.3042395807016224E-11</c:v>
                </c:pt>
                <c:pt idx="14411">
                  <c:v>4.3037829754055024E-11</c:v>
                </c:pt>
                <c:pt idx="14412">
                  <c:v>4.3033264501079722E-11</c:v>
                </c:pt>
                <c:pt idx="14413">
                  <c:v>4.3028700047895113E-11</c:v>
                </c:pt>
                <c:pt idx="14414">
                  <c:v>4.302413639430576E-11</c:v>
                </c:pt>
                <c:pt idx="14415">
                  <c:v>4.3019573540116476E-11</c:v>
                </c:pt>
                <c:pt idx="14416">
                  <c:v>4.3015011485132013E-11</c:v>
                </c:pt>
                <c:pt idx="14417">
                  <c:v>4.3010450229157222E-11</c:v>
                </c:pt>
                <c:pt idx="14418">
                  <c:v>4.3005889771997165E-11</c:v>
                </c:pt>
                <c:pt idx="14419">
                  <c:v>4.3001330113456738E-11</c:v>
                </c:pt>
                <c:pt idx="14420">
                  <c:v>4.299677125334103E-11</c:v>
                </c:pt>
                <c:pt idx="14421">
                  <c:v>4.2992213191455156E-11</c:v>
                </c:pt>
                <c:pt idx="14422">
                  <c:v>4.2987655927604225E-11</c:v>
                </c:pt>
                <c:pt idx="14423">
                  <c:v>4.2983099461593609E-11</c:v>
                </c:pt>
                <c:pt idx="14424">
                  <c:v>4.2978543793228534E-11</c:v>
                </c:pt>
                <c:pt idx="14425">
                  <c:v>4.2973988922314341E-11</c:v>
                </c:pt>
                <c:pt idx="14426">
                  <c:v>4.2969434848656481E-11</c:v>
                </c:pt>
                <c:pt idx="14427">
                  <c:v>4.2964881572060463E-11</c:v>
                </c:pt>
                <c:pt idx="14428">
                  <c:v>4.2960329092331731E-11</c:v>
                </c:pt>
                <c:pt idx="14429">
                  <c:v>4.2955777409276027E-11</c:v>
                </c:pt>
                <c:pt idx="14430">
                  <c:v>4.29512265226989E-11</c:v>
                </c:pt>
                <c:pt idx="14431">
                  <c:v>4.2946676432406221E-11</c:v>
                </c:pt>
                <c:pt idx="14432">
                  <c:v>4.2942127138203588E-11</c:v>
                </c:pt>
                <c:pt idx="14433">
                  <c:v>4.2937578639896964E-11</c:v>
                </c:pt>
                <c:pt idx="14434">
                  <c:v>4.2933030937292238E-11</c:v>
                </c:pt>
                <c:pt idx="14435">
                  <c:v>4.2928484030195431E-11</c:v>
                </c:pt>
                <c:pt idx="14436">
                  <c:v>4.2923937918412485E-11</c:v>
                </c:pt>
                <c:pt idx="14437">
                  <c:v>4.2919392601749465E-11</c:v>
                </c:pt>
                <c:pt idx="14438">
                  <c:v>4.2914848080012655E-11</c:v>
                </c:pt>
                <c:pt idx="14439">
                  <c:v>4.2910304353008178E-11</c:v>
                </c:pt>
                <c:pt idx="14440">
                  <c:v>4.2905761420542345E-11</c:v>
                </c:pt>
                <c:pt idx="14441">
                  <c:v>4.2901219282421402E-11</c:v>
                </c:pt>
                <c:pt idx="14442">
                  <c:v>4.2896677938451853E-11</c:v>
                </c:pt>
                <c:pt idx="14443">
                  <c:v>4.2892137388440086E-11</c:v>
                </c:pt>
                <c:pt idx="14444">
                  <c:v>4.2887597632192676E-11</c:v>
                </c:pt>
                <c:pt idx="14445">
                  <c:v>4.2883058669516129E-11</c:v>
                </c:pt>
                <c:pt idx="14446">
                  <c:v>4.2878520500217109E-11</c:v>
                </c:pt>
                <c:pt idx="14447">
                  <c:v>4.2873983124102297E-11</c:v>
                </c:pt>
                <c:pt idx="14448">
                  <c:v>4.2869446540978466E-11</c:v>
                </c:pt>
                <c:pt idx="14449">
                  <c:v>4.2864910750652485E-11</c:v>
                </c:pt>
                <c:pt idx="14450">
                  <c:v>4.2860375752931134E-11</c:v>
                </c:pt>
                <c:pt idx="14451">
                  <c:v>4.2855841547621351E-11</c:v>
                </c:pt>
                <c:pt idx="14452">
                  <c:v>4.285130813453023E-11</c:v>
                </c:pt>
                <c:pt idx="14453">
                  <c:v>4.2846775513464751E-11</c:v>
                </c:pt>
                <c:pt idx="14454">
                  <c:v>4.2842243684232093E-11</c:v>
                </c:pt>
                <c:pt idx="14455">
                  <c:v>4.2837712646639314E-11</c:v>
                </c:pt>
                <c:pt idx="14456">
                  <c:v>4.2833182400493786E-11</c:v>
                </c:pt>
                <c:pt idx="14457">
                  <c:v>4.2828652945602723E-11</c:v>
                </c:pt>
                <c:pt idx="14458">
                  <c:v>4.2824124281773553E-11</c:v>
                </c:pt>
                <c:pt idx="14459">
                  <c:v>4.2819596408813642E-11</c:v>
                </c:pt>
                <c:pt idx="14460">
                  <c:v>4.2815069326530475E-11</c:v>
                </c:pt>
                <c:pt idx="14461">
                  <c:v>4.2810543034731636E-11</c:v>
                </c:pt>
                <c:pt idx="14462">
                  <c:v>4.2806017533224663E-11</c:v>
                </c:pt>
                <c:pt idx="14463">
                  <c:v>4.2801492821817217E-11</c:v>
                </c:pt>
                <c:pt idx="14464">
                  <c:v>4.2796968900317109E-11</c:v>
                </c:pt>
                <c:pt idx="14465">
                  <c:v>4.2792445768531993E-11</c:v>
                </c:pt>
                <c:pt idx="14466">
                  <c:v>4.2787923426269781E-11</c:v>
                </c:pt>
                <c:pt idx="14467">
                  <c:v>4.2783401873338336E-11</c:v>
                </c:pt>
                <c:pt idx="14468">
                  <c:v>4.2778881109545661E-11</c:v>
                </c:pt>
                <c:pt idx="14469">
                  <c:v>4.2774361134699741E-11</c:v>
                </c:pt>
                <c:pt idx="14470">
                  <c:v>4.2769841948608675E-11</c:v>
                </c:pt>
                <c:pt idx="14471">
                  <c:v>4.2765323551080584E-11</c:v>
                </c:pt>
                <c:pt idx="14472">
                  <c:v>4.2760805941923691E-11</c:v>
                </c:pt>
                <c:pt idx="14473">
                  <c:v>4.2756289120946181E-11</c:v>
                </c:pt>
                <c:pt idx="14474">
                  <c:v>4.2751773087956503E-11</c:v>
                </c:pt>
                <c:pt idx="14475">
                  <c:v>4.2747257842762925E-11</c:v>
                </c:pt>
                <c:pt idx="14476">
                  <c:v>4.2742743385173918E-11</c:v>
                </c:pt>
                <c:pt idx="14477">
                  <c:v>4.2738229714998014E-11</c:v>
                </c:pt>
                <c:pt idx="14478">
                  <c:v>4.2733716832043663E-11</c:v>
                </c:pt>
                <c:pt idx="14479">
                  <c:v>4.2729204736119611E-11</c:v>
                </c:pt>
                <c:pt idx="14480">
                  <c:v>4.2724693427034489E-11</c:v>
                </c:pt>
                <c:pt idx="14481">
                  <c:v>4.2720182904596986E-11</c:v>
                </c:pt>
                <c:pt idx="14482">
                  <c:v>4.2715673168615997E-11</c:v>
                </c:pt>
                <c:pt idx="14483">
                  <c:v>4.2711164218900224E-11</c:v>
                </c:pt>
                <c:pt idx="14484">
                  <c:v>4.2706656055258756E-11</c:v>
                </c:pt>
                <c:pt idx="14485">
                  <c:v>4.2702148677500437E-11</c:v>
                </c:pt>
                <c:pt idx="14486">
                  <c:v>4.2697642085434317E-11</c:v>
                </c:pt>
                <c:pt idx="14487">
                  <c:v>4.2693136278869627E-11</c:v>
                </c:pt>
                <c:pt idx="14488">
                  <c:v>4.2688631257615328E-11</c:v>
                </c:pt>
                <c:pt idx="14489">
                  <c:v>4.2684127021480781E-11</c:v>
                </c:pt>
                <c:pt idx="14490">
                  <c:v>4.2679623570275172E-11</c:v>
                </c:pt>
                <c:pt idx="14491">
                  <c:v>4.2675120903807809E-11</c:v>
                </c:pt>
                <c:pt idx="14492">
                  <c:v>4.2670619021888164E-11</c:v>
                </c:pt>
                <c:pt idx="14493">
                  <c:v>4.2666117924325648E-11</c:v>
                </c:pt>
                <c:pt idx="14494">
                  <c:v>4.266161761092981E-11</c:v>
                </c:pt>
                <c:pt idx="14495">
                  <c:v>4.2657118081510101E-11</c:v>
                </c:pt>
                <c:pt idx="14496">
                  <c:v>4.2652619335876302E-11</c:v>
                </c:pt>
                <c:pt idx="14497">
                  <c:v>4.2648121373838013E-11</c:v>
                </c:pt>
                <c:pt idx="14498">
                  <c:v>4.2643624195204962E-11</c:v>
                </c:pt>
                <c:pt idx="14499">
                  <c:v>4.2639127799787028E-11</c:v>
                </c:pt>
                <c:pt idx="14500">
                  <c:v>4.2634632187394017E-11</c:v>
                </c:pt>
                <c:pt idx="14501">
                  <c:v>4.2630137357835846E-11</c:v>
                </c:pt>
                <c:pt idx="14502">
                  <c:v>4.2625643310922572E-11</c:v>
                </c:pt>
                <c:pt idx="14503">
                  <c:v>4.262115004646412E-11</c:v>
                </c:pt>
                <c:pt idx="14504">
                  <c:v>4.2616657564270722E-11</c:v>
                </c:pt>
                <c:pt idx="14505">
                  <c:v>4.2612165864152463E-11</c:v>
                </c:pt>
                <c:pt idx="14506">
                  <c:v>4.2607674945919562E-11</c:v>
                </c:pt>
                <c:pt idx="14507">
                  <c:v>4.2603184809382371E-11</c:v>
                </c:pt>
                <c:pt idx="14508">
                  <c:v>4.2598695454351094E-11</c:v>
                </c:pt>
                <c:pt idx="14509">
                  <c:v>4.259420688063629E-11</c:v>
                </c:pt>
                <c:pt idx="14510">
                  <c:v>4.2589719088048262E-11</c:v>
                </c:pt>
                <c:pt idx="14511">
                  <c:v>4.2585232076397599E-11</c:v>
                </c:pt>
                <c:pt idx="14512">
                  <c:v>4.2580745845494844E-11</c:v>
                </c:pt>
                <c:pt idx="14513">
                  <c:v>4.2576260395150669E-11</c:v>
                </c:pt>
                <c:pt idx="14514">
                  <c:v>4.2571775725175761E-11</c:v>
                </c:pt>
                <c:pt idx="14515">
                  <c:v>4.2567291835380863E-11</c:v>
                </c:pt>
                <c:pt idx="14516">
                  <c:v>4.256280872557673E-11</c:v>
                </c:pt>
                <c:pt idx="14517">
                  <c:v>4.2558326395574296E-11</c:v>
                </c:pt>
                <c:pt idx="14518">
                  <c:v>4.2553844845184503E-11</c:v>
                </c:pt>
                <c:pt idx="14519">
                  <c:v>4.2549364074218308E-11</c:v>
                </c:pt>
                <c:pt idx="14520">
                  <c:v>4.2544884082486694E-11</c:v>
                </c:pt>
                <c:pt idx="14521">
                  <c:v>4.2540404869800903E-11</c:v>
                </c:pt>
                <c:pt idx="14522">
                  <c:v>4.2535926435971904E-11</c:v>
                </c:pt>
                <c:pt idx="14523">
                  <c:v>4.2531448780811074E-11</c:v>
                </c:pt>
                <c:pt idx="14524">
                  <c:v>4.2526971904129622E-11</c:v>
                </c:pt>
                <c:pt idx="14525">
                  <c:v>4.2522495805738971E-11</c:v>
                </c:pt>
                <c:pt idx="14526">
                  <c:v>4.2518020485450426E-11</c:v>
                </c:pt>
                <c:pt idx="14527">
                  <c:v>4.2513545943075455E-11</c:v>
                </c:pt>
                <c:pt idx="14528">
                  <c:v>4.2509072178425564E-11</c:v>
                </c:pt>
                <c:pt idx="14529">
                  <c:v>4.250459919131242E-11</c:v>
                </c:pt>
                <c:pt idx="14530">
                  <c:v>4.2500126981547537E-11</c:v>
                </c:pt>
                <c:pt idx="14531">
                  <c:v>4.2495655548942634E-11</c:v>
                </c:pt>
                <c:pt idx="14532">
                  <c:v>4.249118489330952E-11</c:v>
                </c:pt>
                <c:pt idx="14533">
                  <c:v>4.2486715014459929E-11</c:v>
                </c:pt>
                <c:pt idx="14534">
                  <c:v>4.2482245912205728E-11</c:v>
                </c:pt>
                <c:pt idx="14535">
                  <c:v>4.2477777586358882E-11</c:v>
                </c:pt>
                <c:pt idx="14536">
                  <c:v>4.247331003673135E-11</c:v>
                </c:pt>
                <c:pt idx="14537">
                  <c:v>4.2468843263135156E-11</c:v>
                </c:pt>
                <c:pt idx="14538">
                  <c:v>4.2464377265382431E-11</c:v>
                </c:pt>
                <c:pt idx="14539">
                  <c:v>4.2459912043285355E-11</c:v>
                </c:pt>
                <c:pt idx="14540">
                  <c:v>4.2455447596656048E-11</c:v>
                </c:pt>
                <c:pt idx="14541">
                  <c:v>4.245098392530685E-11</c:v>
                </c:pt>
                <c:pt idx="14542">
                  <c:v>4.2446521029050106E-11</c:v>
                </c:pt>
                <c:pt idx="14543">
                  <c:v>4.2442058907698157E-11</c:v>
                </c:pt>
                <c:pt idx="14544">
                  <c:v>4.2437597561063446E-11</c:v>
                </c:pt>
                <c:pt idx="14545">
                  <c:v>4.2433136988958545E-11</c:v>
                </c:pt>
                <c:pt idx="14546">
                  <c:v>4.2428677191195995E-11</c:v>
                </c:pt>
                <c:pt idx="14547">
                  <c:v>4.2424218167588368E-11</c:v>
                </c:pt>
                <c:pt idx="14548">
                  <c:v>4.2419759917948437E-11</c:v>
                </c:pt>
                <c:pt idx="14549">
                  <c:v>4.2415302442088846E-11</c:v>
                </c:pt>
                <c:pt idx="14550">
                  <c:v>4.24108457398224E-11</c:v>
                </c:pt>
                <c:pt idx="14551">
                  <c:v>4.2406389810962006E-11</c:v>
                </c:pt>
                <c:pt idx="14552">
                  <c:v>4.2401934655320582E-11</c:v>
                </c:pt>
                <c:pt idx="14553">
                  <c:v>4.2397480272711033E-11</c:v>
                </c:pt>
                <c:pt idx="14554">
                  <c:v>4.2393026662946432E-11</c:v>
                </c:pt>
                <c:pt idx="14555">
                  <c:v>4.2388573825839894E-11</c:v>
                </c:pt>
                <c:pt idx="14556">
                  <c:v>4.2384121761204481E-11</c:v>
                </c:pt>
                <c:pt idx="14557">
                  <c:v>4.2379670468853464E-11</c:v>
                </c:pt>
                <c:pt idx="14558">
                  <c:v>4.2375219948600095E-11</c:v>
                </c:pt>
                <c:pt idx="14559">
                  <c:v>4.237077020025767E-11</c:v>
                </c:pt>
                <c:pt idx="14560">
                  <c:v>4.2366321223639562E-11</c:v>
                </c:pt>
                <c:pt idx="14561">
                  <c:v>4.2361873018559256E-11</c:v>
                </c:pt>
                <c:pt idx="14562">
                  <c:v>4.2357425584830176E-11</c:v>
                </c:pt>
                <c:pt idx="14563">
                  <c:v>4.2352978922265923E-11</c:v>
                </c:pt>
                <c:pt idx="14564">
                  <c:v>4.2348533030680039E-11</c:v>
                </c:pt>
                <c:pt idx="14565">
                  <c:v>4.2344087909886259E-11</c:v>
                </c:pt>
                <c:pt idx="14566">
                  <c:v>4.2339643559698249E-11</c:v>
                </c:pt>
                <c:pt idx="14567">
                  <c:v>4.2335199979929924E-11</c:v>
                </c:pt>
                <c:pt idx="14568">
                  <c:v>4.233075717039491E-11</c:v>
                </c:pt>
                <c:pt idx="14569">
                  <c:v>4.2326315130907306E-11</c:v>
                </c:pt>
                <c:pt idx="14570">
                  <c:v>4.2321873861280931E-11</c:v>
                </c:pt>
                <c:pt idx="14571">
                  <c:v>4.2317433361329811E-11</c:v>
                </c:pt>
                <c:pt idx="14572">
                  <c:v>4.2312993630868083E-11</c:v>
                </c:pt>
                <c:pt idx="14573">
                  <c:v>4.2308554669709832E-11</c:v>
                </c:pt>
                <c:pt idx="14574">
                  <c:v>4.2304116477669219E-11</c:v>
                </c:pt>
                <c:pt idx="14575">
                  <c:v>4.229967905456053E-11</c:v>
                </c:pt>
                <c:pt idx="14576">
                  <c:v>4.229524240019807E-11</c:v>
                </c:pt>
                <c:pt idx="14577">
                  <c:v>4.229080651439609E-11</c:v>
                </c:pt>
                <c:pt idx="14578">
                  <c:v>4.2286371396969161E-11</c:v>
                </c:pt>
                <c:pt idx="14579">
                  <c:v>4.2281937047731664E-11</c:v>
                </c:pt>
                <c:pt idx="14580">
                  <c:v>4.2277503466498137E-11</c:v>
                </c:pt>
                <c:pt idx="14581">
                  <c:v>4.2273070653083193E-11</c:v>
                </c:pt>
                <c:pt idx="14582">
                  <c:v>4.2268638607301435E-11</c:v>
                </c:pt>
                <c:pt idx="14583">
                  <c:v>4.2264207328967574E-11</c:v>
                </c:pt>
                <c:pt idx="14584">
                  <c:v>4.22597768178964E-11</c:v>
                </c:pt>
                <c:pt idx="14585">
                  <c:v>4.2255347073902746E-11</c:v>
                </c:pt>
                <c:pt idx="14586">
                  <c:v>4.2250918096801376E-11</c:v>
                </c:pt>
                <c:pt idx="14587">
                  <c:v>4.2246489886407344E-11</c:v>
                </c:pt>
                <c:pt idx="14588">
                  <c:v>4.2242062442535549E-11</c:v>
                </c:pt>
                <c:pt idx="14589">
                  <c:v>4.2237635765001122E-11</c:v>
                </c:pt>
                <c:pt idx="14590">
                  <c:v>4.2233209853619085E-11</c:v>
                </c:pt>
                <c:pt idx="14591">
                  <c:v>4.2228784708204648E-11</c:v>
                </c:pt>
                <c:pt idx="14592">
                  <c:v>4.2224360328572987E-11</c:v>
                </c:pt>
                <c:pt idx="14593">
                  <c:v>4.2219936714539447E-11</c:v>
                </c:pt>
                <c:pt idx="14594">
                  <c:v>4.2215513865919289E-11</c:v>
                </c:pt>
                <c:pt idx="14595">
                  <c:v>4.2211091782527902E-11</c:v>
                </c:pt>
                <c:pt idx="14596">
                  <c:v>4.2206670464180782E-11</c:v>
                </c:pt>
                <c:pt idx="14597">
                  <c:v>4.2202249910693368E-11</c:v>
                </c:pt>
                <c:pt idx="14598">
                  <c:v>4.2197830121881258E-11</c:v>
                </c:pt>
                <c:pt idx="14599">
                  <c:v>4.2193411097560114E-11</c:v>
                </c:pt>
                <c:pt idx="14600">
                  <c:v>4.2188992837545481E-11</c:v>
                </c:pt>
                <c:pt idx="14601">
                  <c:v>4.2184575341653253E-11</c:v>
                </c:pt>
                <c:pt idx="14602">
                  <c:v>4.2180158609699085E-11</c:v>
                </c:pt>
                <c:pt idx="14603">
                  <c:v>4.2175742641498877E-11</c:v>
                </c:pt>
                <c:pt idx="14604">
                  <c:v>4.2171327436868544E-11</c:v>
                </c:pt>
                <c:pt idx="14605">
                  <c:v>4.2166912995623979E-11</c:v>
                </c:pt>
                <c:pt idx="14606">
                  <c:v>4.2162499317581283E-11</c:v>
                </c:pt>
                <c:pt idx="14607">
                  <c:v>4.2158086402556453E-11</c:v>
                </c:pt>
                <c:pt idx="14608">
                  <c:v>4.2153674250365663E-11</c:v>
                </c:pt>
                <c:pt idx="14609">
                  <c:v>4.2149262860825084E-11</c:v>
                </c:pt>
                <c:pt idx="14610">
                  <c:v>4.2144852233750971E-11</c:v>
                </c:pt>
                <c:pt idx="14611">
                  <c:v>4.2140442368959633E-11</c:v>
                </c:pt>
                <c:pt idx="14612">
                  <c:v>4.2136033266267384E-11</c:v>
                </c:pt>
                <c:pt idx="14613">
                  <c:v>4.2131624925490642E-11</c:v>
                </c:pt>
                <c:pt idx="14614">
                  <c:v>4.2127217346445875E-11</c:v>
                </c:pt>
                <c:pt idx="14615">
                  <c:v>4.2122810528949676E-11</c:v>
                </c:pt>
                <c:pt idx="14616">
                  <c:v>4.2118404472818585E-11</c:v>
                </c:pt>
                <c:pt idx="14617">
                  <c:v>4.2113999177869202E-11</c:v>
                </c:pt>
                <c:pt idx="14618">
                  <c:v>4.2109594643918213E-11</c:v>
                </c:pt>
                <c:pt idx="14619">
                  <c:v>4.2105190870782498E-11</c:v>
                </c:pt>
                <c:pt idx="14620">
                  <c:v>4.2100787858278717E-11</c:v>
                </c:pt>
                <c:pt idx="14621">
                  <c:v>4.209638560622382E-11</c:v>
                </c:pt>
                <c:pt idx="14622">
                  <c:v>4.2091984114434714E-11</c:v>
                </c:pt>
                <c:pt idx="14623">
                  <c:v>4.2087583382728366E-11</c:v>
                </c:pt>
                <c:pt idx="14624">
                  <c:v>4.2083183410921822E-11</c:v>
                </c:pt>
                <c:pt idx="14625">
                  <c:v>4.2078784198832132E-11</c:v>
                </c:pt>
                <c:pt idx="14626">
                  <c:v>4.2074385746276527E-11</c:v>
                </c:pt>
                <c:pt idx="14627">
                  <c:v>4.206998805307215E-11</c:v>
                </c:pt>
                <c:pt idx="14628">
                  <c:v>4.206559111903629E-11</c:v>
                </c:pt>
                <c:pt idx="14629">
                  <c:v>4.2061194943986224E-11</c:v>
                </c:pt>
                <c:pt idx="14630">
                  <c:v>4.2056799527739365E-11</c:v>
                </c:pt>
                <c:pt idx="14631">
                  <c:v>4.2052404870113139E-11</c:v>
                </c:pt>
                <c:pt idx="14632">
                  <c:v>4.2048010970925004E-11</c:v>
                </c:pt>
                <c:pt idx="14633">
                  <c:v>4.2043617829992573E-11</c:v>
                </c:pt>
                <c:pt idx="14634">
                  <c:v>4.2039225447133362E-11</c:v>
                </c:pt>
                <c:pt idx="14635">
                  <c:v>4.2034833822165049E-11</c:v>
                </c:pt>
                <c:pt idx="14636">
                  <c:v>4.203044295490535E-11</c:v>
                </c:pt>
                <c:pt idx="14637">
                  <c:v>4.2026052845172073E-11</c:v>
                </c:pt>
                <c:pt idx="14638">
                  <c:v>4.2021663492782986E-11</c:v>
                </c:pt>
                <c:pt idx="14639">
                  <c:v>4.2017274897555993E-11</c:v>
                </c:pt>
                <c:pt idx="14640">
                  <c:v>4.201288705930901E-11</c:v>
                </c:pt>
                <c:pt idx="14641">
                  <c:v>4.200849997786009E-11</c:v>
                </c:pt>
                <c:pt idx="14642">
                  <c:v>4.2004113653027208E-11</c:v>
                </c:pt>
                <c:pt idx="14643">
                  <c:v>4.1999728084628495E-11</c:v>
                </c:pt>
                <c:pt idx="14644">
                  <c:v>4.1995343272482118E-11</c:v>
                </c:pt>
                <c:pt idx="14645">
                  <c:v>4.1990959216406242E-11</c:v>
                </c:pt>
                <c:pt idx="14646">
                  <c:v>4.1986575916219292E-11</c:v>
                </c:pt>
                <c:pt idx="14647">
                  <c:v>4.1982193371739439E-11</c:v>
                </c:pt>
                <c:pt idx="14648">
                  <c:v>4.1977811582785121E-11</c:v>
                </c:pt>
                <c:pt idx="14649">
                  <c:v>4.1973430549174761E-11</c:v>
                </c:pt>
                <c:pt idx="14650">
                  <c:v>4.1969050270726882E-11</c:v>
                </c:pt>
                <c:pt idx="14651">
                  <c:v>4.1964670747260074E-11</c:v>
                </c:pt>
                <c:pt idx="14652">
                  <c:v>4.1960291978592867E-11</c:v>
                </c:pt>
                <c:pt idx="14653">
                  <c:v>4.1955913964543953E-11</c:v>
                </c:pt>
                <c:pt idx="14654">
                  <c:v>4.1951536704932045E-11</c:v>
                </c:pt>
                <c:pt idx="14655">
                  <c:v>4.1947160199575944E-11</c:v>
                </c:pt>
                <c:pt idx="14656">
                  <c:v>4.1942784448294479E-11</c:v>
                </c:pt>
                <c:pt idx="14657">
                  <c:v>4.1938409450906536E-11</c:v>
                </c:pt>
                <c:pt idx="14658">
                  <c:v>4.1934035207231026E-11</c:v>
                </c:pt>
                <c:pt idx="14659">
                  <c:v>4.192966171708696E-11</c:v>
                </c:pt>
                <c:pt idx="14660">
                  <c:v>4.1925288980293455E-11</c:v>
                </c:pt>
                <c:pt idx="14661">
                  <c:v>4.1920916996669534E-11</c:v>
                </c:pt>
                <c:pt idx="14662">
                  <c:v>4.1916545766034405E-11</c:v>
                </c:pt>
                <c:pt idx="14663">
                  <c:v>4.1912175288207254E-11</c:v>
                </c:pt>
                <c:pt idx="14664">
                  <c:v>4.1907805563007437E-11</c:v>
                </c:pt>
                <c:pt idx="14665">
                  <c:v>4.1903436590254221E-11</c:v>
                </c:pt>
                <c:pt idx="14666">
                  <c:v>4.1899068369767005E-11</c:v>
                </c:pt>
                <c:pt idx="14667">
                  <c:v>4.1894700901365255E-11</c:v>
                </c:pt>
                <c:pt idx="14668">
                  <c:v>4.1890334184868426E-11</c:v>
                </c:pt>
                <c:pt idx="14669">
                  <c:v>4.1885968220096207E-11</c:v>
                </c:pt>
                <c:pt idx="14670">
                  <c:v>4.1881603006867974E-11</c:v>
                </c:pt>
                <c:pt idx="14671">
                  <c:v>4.1877238545003615E-11</c:v>
                </c:pt>
                <c:pt idx="14672">
                  <c:v>4.1872874834322779E-11</c:v>
                </c:pt>
                <c:pt idx="14673">
                  <c:v>4.1868511874645115E-11</c:v>
                </c:pt>
                <c:pt idx="14674">
                  <c:v>4.186414966579064E-11</c:v>
                </c:pt>
                <c:pt idx="14675">
                  <c:v>4.1859788207579209E-11</c:v>
                </c:pt>
                <c:pt idx="14676">
                  <c:v>4.1855427499830691E-11</c:v>
                </c:pt>
                <c:pt idx="14677">
                  <c:v>4.185106754236511E-11</c:v>
                </c:pt>
                <c:pt idx="14678">
                  <c:v>4.1846708335002567E-11</c:v>
                </c:pt>
                <c:pt idx="14679">
                  <c:v>4.1842349877563104E-11</c:v>
                </c:pt>
                <c:pt idx="14680">
                  <c:v>4.1837992169866895E-11</c:v>
                </c:pt>
                <c:pt idx="14681">
                  <c:v>4.1833635211734214E-11</c:v>
                </c:pt>
                <c:pt idx="14682">
                  <c:v>4.1829279002985324E-11</c:v>
                </c:pt>
                <c:pt idx="14683">
                  <c:v>4.1824923543440565E-11</c:v>
                </c:pt>
                <c:pt idx="14684">
                  <c:v>4.1820568832920253E-11</c:v>
                </c:pt>
                <c:pt idx="14685">
                  <c:v>4.1816214871244863E-11</c:v>
                </c:pt>
                <c:pt idx="14686">
                  <c:v>4.1811861658234922E-11</c:v>
                </c:pt>
                <c:pt idx="14687">
                  <c:v>4.1807509193710945E-11</c:v>
                </c:pt>
                <c:pt idx="14688">
                  <c:v>4.1803157477493596E-11</c:v>
                </c:pt>
                <c:pt idx="14689">
                  <c:v>4.1798806509403499E-11</c:v>
                </c:pt>
                <c:pt idx="14690">
                  <c:v>4.1794456289261356E-11</c:v>
                </c:pt>
                <c:pt idx="14691">
                  <c:v>4.1790106816887896E-11</c:v>
                </c:pt>
                <c:pt idx="14692">
                  <c:v>4.1785758092104059E-11</c:v>
                </c:pt>
                <c:pt idx="14693">
                  <c:v>4.1781410114730671E-11</c:v>
                </c:pt>
                <c:pt idx="14694">
                  <c:v>4.1777062884588647E-11</c:v>
                </c:pt>
                <c:pt idx="14695">
                  <c:v>4.1772716401499025E-11</c:v>
                </c:pt>
                <c:pt idx="14696">
                  <c:v>4.1768370665282817E-11</c:v>
                </c:pt>
                <c:pt idx="14697">
                  <c:v>4.1764025675761114E-11</c:v>
                </c:pt>
                <c:pt idx="14698">
                  <c:v>4.1759681432755095E-11</c:v>
                </c:pt>
                <c:pt idx="14699">
                  <c:v>4.1755337936086052E-11</c:v>
                </c:pt>
                <c:pt idx="14700">
                  <c:v>4.1750995185575079E-11</c:v>
                </c:pt>
                <c:pt idx="14701">
                  <c:v>4.1746653181043629E-11</c:v>
                </c:pt>
                <c:pt idx="14702">
                  <c:v>4.1742311922313083E-11</c:v>
                </c:pt>
                <c:pt idx="14703">
                  <c:v>4.173797140920479E-11</c:v>
                </c:pt>
                <c:pt idx="14704">
                  <c:v>4.1733631641540284E-11</c:v>
                </c:pt>
                <c:pt idx="14705">
                  <c:v>4.1729292619141108E-11</c:v>
                </c:pt>
                <c:pt idx="14706">
                  <c:v>4.172495434182883E-11</c:v>
                </c:pt>
                <c:pt idx="14707">
                  <c:v>4.1720616809425148E-11</c:v>
                </c:pt>
                <c:pt idx="14708">
                  <c:v>4.171628002175172E-11</c:v>
                </c:pt>
                <c:pt idx="14709">
                  <c:v>4.1711943978630379E-11</c:v>
                </c:pt>
                <c:pt idx="14710">
                  <c:v>4.1707608679882822E-11</c:v>
                </c:pt>
                <c:pt idx="14711">
                  <c:v>4.1703274125331025E-11</c:v>
                </c:pt>
                <c:pt idx="14712">
                  <c:v>4.1698940314796834E-11</c:v>
                </c:pt>
                <c:pt idx="14713">
                  <c:v>4.1694607248102314E-11</c:v>
                </c:pt>
                <c:pt idx="14714">
                  <c:v>4.1690274925069415E-11</c:v>
                </c:pt>
                <c:pt idx="14715">
                  <c:v>4.1685943345520274E-11</c:v>
                </c:pt>
                <c:pt idx="14716">
                  <c:v>4.168161250927702E-11</c:v>
                </c:pt>
                <c:pt idx="14717">
                  <c:v>4.1677282416161817E-11</c:v>
                </c:pt>
                <c:pt idx="14718">
                  <c:v>4.1672953065997033E-11</c:v>
                </c:pt>
                <c:pt idx="14719">
                  <c:v>4.1668624458604846E-11</c:v>
                </c:pt>
                <c:pt idx="14720">
                  <c:v>4.1664296593807655E-11</c:v>
                </c:pt>
                <c:pt idx="14721">
                  <c:v>4.1659969471427921E-11</c:v>
                </c:pt>
                <c:pt idx="14722">
                  <c:v>4.1655643091288021E-11</c:v>
                </c:pt>
                <c:pt idx="14723">
                  <c:v>4.1651317453210549E-11</c:v>
                </c:pt>
                <c:pt idx="14724">
                  <c:v>4.1646992557018101E-11</c:v>
                </c:pt>
                <c:pt idx="14725">
                  <c:v>4.1642668402533267E-11</c:v>
                </c:pt>
                <c:pt idx="14726">
                  <c:v>4.1638344989578745E-11</c:v>
                </c:pt>
                <c:pt idx="14727">
                  <c:v>4.1634022317977298E-11</c:v>
                </c:pt>
                <c:pt idx="14728">
                  <c:v>4.162970038755166E-11</c:v>
                </c:pt>
                <c:pt idx="14729">
                  <c:v>4.1625379198124708E-11</c:v>
                </c:pt>
                <c:pt idx="14730">
                  <c:v>4.1621058749519414E-11</c:v>
                </c:pt>
                <c:pt idx="14731">
                  <c:v>4.1616739041558626E-11</c:v>
                </c:pt>
                <c:pt idx="14732">
                  <c:v>4.1612420074065461E-11</c:v>
                </c:pt>
                <c:pt idx="14733">
                  <c:v>4.1608101846862905E-11</c:v>
                </c:pt>
                <c:pt idx="14734">
                  <c:v>4.1603784359774191E-11</c:v>
                </c:pt>
                <c:pt idx="14735">
                  <c:v>4.159946761262233E-11</c:v>
                </c:pt>
                <c:pt idx="14736">
                  <c:v>4.1595151605230693E-11</c:v>
                </c:pt>
                <c:pt idx="14737">
                  <c:v>4.1590836337422514E-11</c:v>
                </c:pt>
                <c:pt idx="14738">
                  <c:v>4.1586521809021113E-11</c:v>
                </c:pt>
                <c:pt idx="14739">
                  <c:v>4.1582208019849842E-11</c:v>
                </c:pt>
                <c:pt idx="14740">
                  <c:v>4.1577894969732266E-11</c:v>
                </c:pt>
                <c:pt idx="14741">
                  <c:v>4.1573582658491833E-11</c:v>
                </c:pt>
                <c:pt idx="14742">
                  <c:v>4.1569271085952115E-11</c:v>
                </c:pt>
                <c:pt idx="14743">
                  <c:v>4.1564960251936619E-11</c:v>
                </c:pt>
                <c:pt idx="14744">
                  <c:v>4.1560650156269149E-11</c:v>
                </c:pt>
                <c:pt idx="14745">
                  <c:v>4.1556340798773256E-11</c:v>
                </c:pt>
                <c:pt idx="14746">
                  <c:v>4.1552032179272939E-11</c:v>
                </c:pt>
                <c:pt idx="14747">
                  <c:v>4.1547724297591821E-11</c:v>
                </c:pt>
                <c:pt idx="14748">
                  <c:v>4.1543417153553855E-11</c:v>
                </c:pt>
                <c:pt idx="14749">
                  <c:v>4.1539110746982947E-11</c:v>
                </c:pt>
                <c:pt idx="14750">
                  <c:v>4.1534805077703142E-11</c:v>
                </c:pt>
                <c:pt idx="14751">
                  <c:v>4.1530500145538424E-11</c:v>
                </c:pt>
                <c:pt idx="14752">
                  <c:v>4.1526195950312953E-11</c:v>
                </c:pt>
                <c:pt idx="14753">
                  <c:v>4.1521892491850791E-11</c:v>
                </c:pt>
                <c:pt idx="14754">
                  <c:v>4.1517589769976175E-11</c:v>
                </c:pt>
                <c:pt idx="14755">
                  <c:v>4.1513287784513362E-11</c:v>
                </c:pt>
                <c:pt idx="14756">
                  <c:v>4.1508986535286698E-11</c:v>
                </c:pt>
                <c:pt idx="14757">
                  <c:v>4.1504686022120499E-11</c:v>
                </c:pt>
                <c:pt idx="14758">
                  <c:v>4.1500386244839214E-11</c:v>
                </c:pt>
                <c:pt idx="14759">
                  <c:v>4.1496087203267307E-11</c:v>
                </c:pt>
                <c:pt idx="14760">
                  <c:v>4.1491788897229209E-11</c:v>
                </c:pt>
                <c:pt idx="14761">
                  <c:v>4.1487491326549602E-11</c:v>
                </c:pt>
                <c:pt idx="14762">
                  <c:v>4.1483194491053112E-11</c:v>
                </c:pt>
                <c:pt idx="14763">
                  <c:v>4.1478898390564421E-11</c:v>
                </c:pt>
                <c:pt idx="14764">
                  <c:v>4.1474603024908193E-11</c:v>
                </c:pt>
                <c:pt idx="14765">
                  <c:v>4.1470308393909363E-11</c:v>
                </c:pt>
                <c:pt idx="14766">
                  <c:v>4.1466014497392614E-11</c:v>
                </c:pt>
                <c:pt idx="14767">
                  <c:v>4.1461721335182983E-11</c:v>
                </c:pt>
                <c:pt idx="14768">
                  <c:v>4.1457428907105304E-11</c:v>
                </c:pt>
                <c:pt idx="14769">
                  <c:v>4.1453137212984679E-11</c:v>
                </c:pt>
                <c:pt idx="14770">
                  <c:v>4.1448846252646152E-11</c:v>
                </c:pt>
                <c:pt idx="14771">
                  <c:v>4.1444556025914768E-11</c:v>
                </c:pt>
                <c:pt idx="14772">
                  <c:v>4.1440266532615741E-11</c:v>
                </c:pt>
                <c:pt idx="14773">
                  <c:v>4.1435977772574361E-11</c:v>
                </c:pt>
                <c:pt idx="14774">
                  <c:v>4.1431689745615762E-11</c:v>
                </c:pt>
                <c:pt idx="14775">
                  <c:v>4.1427402451565379E-11</c:v>
                </c:pt>
                <c:pt idx="14776">
                  <c:v>4.1423115890248506E-11</c:v>
                </c:pt>
                <c:pt idx="14777">
                  <c:v>4.1418830061490636E-11</c:v>
                </c:pt>
                <c:pt idx="14778">
                  <c:v>4.1414544965117272E-11</c:v>
                </c:pt>
                <c:pt idx="14779">
                  <c:v>4.1410260600953898E-11</c:v>
                </c:pt>
                <c:pt idx="14780">
                  <c:v>4.1405976968826128E-11</c:v>
                </c:pt>
                <c:pt idx="14781">
                  <c:v>4.1401694068559653E-11</c:v>
                </c:pt>
                <c:pt idx="14782">
                  <c:v>4.1397411899980086E-11</c:v>
                </c:pt>
                <c:pt idx="14783">
                  <c:v>4.1393130462913292E-11</c:v>
                </c:pt>
                <c:pt idx="14784">
                  <c:v>4.1388849757184977E-11</c:v>
                </c:pt>
                <c:pt idx="14785">
                  <c:v>4.1384569782621056E-11</c:v>
                </c:pt>
                <c:pt idx="14786">
                  <c:v>4.1380290539047364E-11</c:v>
                </c:pt>
                <c:pt idx="14787">
                  <c:v>4.1376012026289973E-11</c:v>
                </c:pt>
                <c:pt idx="14788">
                  <c:v>4.1371734244174897E-11</c:v>
                </c:pt>
                <c:pt idx="14789">
                  <c:v>4.1367457192528143E-11</c:v>
                </c:pt>
                <c:pt idx="14790">
                  <c:v>4.136318087117581E-11</c:v>
                </c:pt>
                <c:pt idx="14791">
                  <c:v>4.1358905279944151E-11</c:v>
                </c:pt>
                <c:pt idx="14792">
                  <c:v>4.1354630418659426E-11</c:v>
                </c:pt>
                <c:pt idx="14793">
                  <c:v>4.1350356287147798E-11</c:v>
                </c:pt>
                <c:pt idx="14794">
                  <c:v>4.1346082885235681E-11</c:v>
                </c:pt>
                <c:pt idx="14795">
                  <c:v>4.1341810212749523E-11</c:v>
                </c:pt>
                <c:pt idx="14796">
                  <c:v>4.1337538269515622E-11</c:v>
                </c:pt>
                <c:pt idx="14797">
                  <c:v>4.1333267055360588E-11</c:v>
                </c:pt>
                <c:pt idx="14798">
                  <c:v>4.1328996570110931E-11</c:v>
                </c:pt>
                <c:pt idx="14799">
                  <c:v>4.1324726813593267E-11</c:v>
                </c:pt>
                <c:pt idx="14800">
                  <c:v>4.1320457785634211E-11</c:v>
                </c:pt>
                <c:pt idx="14801">
                  <c:v>4.1316189486060553E-11</c:v>
                </c:pt>
                <c:pt idx="14802">
                  <c:v>4.1311921914698953E-11</c:v>
                </c:pt>
                <c:pt idx="14803">
                  <c:v>4.1307655071376285E-11</c:v>
                </c:pt>
                <c:pt idx="14804">
                  <c:v>4.1303388955919429E-11</c:v>
                </c:pt>
                <c:pt idx="14805">
                  <c:v>4.1299123568155298E-11</c:v>
                </c:pt>
                <c:pt idx="14806">
                  <c:v>4.1294858907910791E-11</c:v>
                </c:pt>
                <c:pt idx="14807">
                  <c:v>4.1290594975013027E-11</c:v>
                </c:pt>
                <c:pt idx="14808">
                  <c:v>4.1286331769288996E-11</c:v>
                </c:pt>
                <c:pt idx="14809">
                  <c:v>4.1282069290565928E-11</c:v>
                </c:pt>
                <c:pt idx="14810">
                  <c:v>4.127780753867091E-11</c:v>
                </c:pt>
                <c:pt idx="14811">
                  <c:v>4.1273546513431279E-11</c:v>
                </c:pt>
                <c:pt idx="14812">
                  <c:v>4.126928621467426E-11</c:v>
                </c:pt>
                <c:pt idx="14813">
                  <c:v>4.1265026642227139E-11</c:v>
                </c:pt>
                <c:pt idx="14814">
                  <c:v>4.1260767795917391E-11</c:v>
                </c:pt>
                <c:pt idx="14815">
                  <c:v>4.1256509675572503E-11</c:v>
                </c:pt>
                <c:pt idx="14816">
                  <c:v>4.1252252281019802E-11</c:v>
                </c:pt>
                <c:pt idx="14817">
                  <c:v>4.1247995612087008E-11</c:v>
                </c:pt>
                <c:pt idx="14818">
                  <c:v>4.1243739668601699E-11</c:v>
                </c:pt>
                <c:pt idx="14819">
                  <c:v>4.1239484450391472E-11</c:v>
                </c:pt>
                <c:pt idx="14820">
                  <c:v>4.1235229957284022E-11</c:v>
                </c:pt>
                <c:pt idx="14821">
                  <c:v>4.1230976189107198E-11</c:v>
                </c:pt>
                <c:pt idx="14822">
                  <c:v>4.1226723145688747E-11</c:v>
                </c:pt>
                <c:pt idx="14823">
                  <c:v>4.1222470826856557E-11</c:v>
                </c:pt>
                <c:pt idx="14824">
                  <c:v>4.1218219232438515E-11</c:v>
                </c:pt>
                <c:pt idx="14825">
                  <c:v>4.1213968362262672E-11</c:v>
                </c:pt>
                <c:pt idx="14826">
                  <c:v>4.120971821615691E-11</c:v>
                </c:pt>
                <c:pt idx="14827">
                  <c:v>4.120546879394951E-11</c:v>
                </c:pt>
                <c:pt idx="14828">
                  <c:v>4.1201220095468395E-11</c:v>
                </c:pt>
                <c:pt idx="14829">
                  <c:v>4.1196972120541878E-11</c:v>
                </c:pt>
                <c:pt idx="14830">
                  <c:v>4.1192724868998119E-11</c:v>
                </c:pt>
                <c:pt idx="14831">
                  <c:v>4.118847834066542E-11</c:v>
                </c:pt>
                <c:pt idx="14832">
                  <c:v>4.1184232535372166E-11</c:v>
                </c:pt>
                <c:pt idx="14833">
                  <c:v>4.1179987452946725E-11</c:v>
                </c:pt>
                <c:pt idx="14834">
                  <c:v>4.1175743093217444E-11</c:v>
                </c:pt>
                <c:pt idx="14835">
                  <c:v>4.1171499456012979E-11</c:v>
                </c:pt>
                <c:pt idx="14836">
                  <c:v>4.1167256541161795E-11</c:v>
                </c:pt>
                <c:pt idx="14837">
                  <c:v>4.1163014348492399E-11</c:v>
                </c:pt>
                <c:pt idx="14838">
                  <c:v>4.1158772877833604E-11</c:v>
                </c:pt>
                <c:pt idx="14839">
                  <c:v>4.1154532129014029E-11</c:v>
                </c:pt>
                <c:pt idx="14840">
                  <c:v>4.1150292101862441E-11</c:v>
                </c:pt>
                <c:pt idx="14841">
                  <c:v>4.1146052796207639E-11</c:v>
                </c:pt>
                <c:pt idx="14842">
                  <c:v>4.1141814211878495E-11</c:v>
                </c:pt>
                <c:pt idx="14843">
                  <c:v>4.1137576348703871E-11</c:v>
                </c:pt>
                <c:pt idx="14844">
                  <c:v>4.1133339206512839E-11</c:v>
                </c:pt>
                <c:pt idx="14845">
                  <c:v>4.1129102785134256E-11</c:v>
                </c:pt>
                <c:pt idx="14846">
                  <c:v>4.1124867084397349E-11</c:v>
                </c:pt>
                <c:pt idx="14847">
                  <c:v>4.1120632104131136E-11</c:v>
                </c:pt>
                <c:pt idx="14848">
                  <c:v>4.1116397844164825E-11</c:v>
                </c:pt>
                <c:pt idx="14849">
                  <c:v>4.111216430432766E-11</c:v>
                </c:pt>
                <c:pt idx="14850">
                  <c:v>4.1107931484448835E-11</c:v>
                </c:pt>
                <c:pt idx="14851">
                  <c:v>4.1103699384357764E-11</c:v>
                </c:pt>
                <c:pt idx="14852">
                  <c:v>4.1099468003883789E-11</c:v>
                </c:pt>
                <c:pt idx="14853">
                  <c:v>4.1095237342856376E-11</c:v>
                </c:pt>
                <c:pt idx="14854">
                  <c:v>4.1091007401104923E-11</c:v>
                </c:pt>
                <c:pt idx="14855">
                  <c:v>4.1086778178459033E-11</c:v>
                </c:pt>
                <c:pt idx="14856">
                  <c:v>4.1082549674748247E-11</c:v>
                </c:pt>
                <c:pt idx="14857">
                  <c:v>4.1078321889802252E-11</c:v>
                </c:pt>
                <c:pt idx="14858">
                  <c:v>4.1074094823450705E-11</c:v>
                </c:pt>
                <c:pt idx="14859">
                  <c:v>4.1069868475523356E-11</c:v>
                </c:pt>
                <c:pt idx="14860">
                  <c:v>4.1065642845849993E-11</c:v>
                </c:pt>
                <c:pt idx="14861">
                  <c:v>4.1061417934260463E-11</c:v>
                </c:pt>
                <c:pt idx="14862">
                  <c:v>4.1057193740584677E-11</c:v>
                </c:pt>
                <c:pt idx="14863">
                  <c:v>4.1052970264652552E-11</c:v>
                </c:pt>
                <c:pt idx="14864">
                  <c:v>4.1048747506294102E-11</c:v>
                </c:pt>
                <c:pt idx="14865">
                  <c:v>4.1044525465339426E-11</c:v>
                </c:pt>
                <c:pt idx="14866">
                  <c:v>4.1040304141618545E-11</c:v>
                </c:pt>
                <c:pt idx="14867">
                  <c:v>4.1036083534961628E-11</c:v>
                </c:pt>
                <c:pt idx="14868">
                  <c:v>4.103186364519898E-11</c:v>
                </c:pt>
                <c:pt idx="14869">
                  <c:v>4.1027644472160739E-11</c:v>
                </c:pt>
                <c:pt idx="14870">
                  <c:v>4.1023426015677222E-11</c:v>
                </c:pt>
                <c:pt idx="14871">
                  <c:v>4.1019208275578839E-11</c:v>
                </c:pt>
                <c:pt idx="14872">
                  <c:v>4.1014991251695998E-11</c:v>
                </c:pt>
                <c:pt idx="14873">
                  <c:v>4.1010774943859152E-11</c:v>
                </c:pt>
                <c:pt idx="14874">
                  <c:v>4.1006559351898808E-11</c:v>
                </c:pt>
                <c:pt idx="14875">
                  <c:v>4.100234447564558E-11</c:v>
                </c:pt>
                <c:pt idx="14876">
                  <c:v>4.0998130314930013E-11</c:v>
                </c:pt>
                <c:pt idx="14877">
                  <c:v>4.099391686958278E-11</c:v>
                </c:pt>
                <c:pt idx="14878">
                  <c:v>4.0989704139434652E-11</c:v>
                </c:pt>
                <c:pt idx="14879">
                  <c:v>4.0985492124316406E-11</c:v>
                </c:pt>
                <c:pt idx="14880">
                  <c:v>4.0981280824058787E-11</c:v>
                </c:pt>
                <c:pt idx="14881">
                  <c:v>4.0977070238492719E-11</c:v>
                </c:pt>
                <c:pt idx="14882">
                  <c:v>4.0972860367449155E-11</c:v>
                </c:pt>
                <c:pt idx="14883">
                  <c:v>4.0968651210759059E-11</c:v>
                </c:pt>
                <c:pt idx="14884">
                  <c:v>4.0964442768253453E-11</c:v>
                </c:pt>
                <c:pt idx="14885">
                  <c:v>4.096023503976338E-11</c:v>
                </c:pt>
                <c:pt idx="14886">
                  <c:v>4.0956028025120055E-11</c:v>
                </c:pt>
                <c:pt idx="14887">
                  <c:v>4.0951821724154539E-11</c:v>
                </c:pt>
                <c:pt idx="14888">
                  <c:v>4.0947616136698167E-11</c:v>
                </c:pt>
                <c:pt idx="14889">
                  <c:v>4.0943411262582121E-11</c:v>
                </c:pt>
                <c:pt idx="14890">
                  <c:v>4.0939207101637902E-11</c:v>
                </c:pt>
                <c:pt idx="14891">
                  <c:v>4.0935003653696792E-11</c:v>
                </c:pt>
                <c:pt idx="14892">
                  <c:v>4.0930800918590181E-11</c:v>
                </c:pt>
                <c:pt idx="14893">
                  <c:v>4.092659889614968E-11</c:v>
                </c:pt>
                <c:pt idx="14894">
                  <c:v>4.0922397586206686E-11</c:v>
                </c:pt>
                <c:pt idx="14895">
                  <c:v>4.0918196988592887E-11</c:v>
                </c:pt>
                <c:pt idx="14896">
                  <c:v>4.0913997103139901E-11</c:v>
                </c:pt>
                <c:pt idx="14897">
                  <c:v>4.0909797929679467E-11</c:v>
                </c:pt>
                <c:pt idx="14898">
                  <c:v>4.0905599468043234E-11</c:v>
                </c:pt>
                <c:pt idx="14899">
                  <c:v>4.0901401718063105E-11</c:v>
                </c:pt>
                <c:pt idx="14900">
                  <c:v>4.0897204679570824E-11</c:v>
                </c:pt>
                <c:pt idx="14901">
                  <c:v>4.0893008352398398E-11</c:v>
                </c:pt>
                <c:pt idx="14902">
                  <c:v>4.0888812736377655E-11</c:v>
                </c:pt>
                <c:pt idx="14903">
                  <c:v>4.088461783134066E-11</c:v>
                </c:pt>
                <c:pt idx="14904">
                  <c:v>4.0880423637119495E-11</c:v>
                </c:pt>
                <c:pt idx="14905">
                  <c:v>4.087623015354617E-11</c:v>
                </c:pt>
                <c:pt idx="14906">
                  <c:v>4.0872037380452911E-11</c:v>
                </c:pt>
                <c:pt idx="14907">
                  <c:v>4.0867845317671864E-11</c:v>
                </c:pt>
                <c:pt idx="14908">
                  <c:v>4.0863653965035351E-11</c:v>
                </c:pt>
                <c:pt idx="14909">
                  <c:v>4.0859463322375635E-11</c:v>
                </c:pt>
                <c:pt idx="14910">
                  <c:v>4.0855273389525044E-11</c:v>
                </c:pt>
                <c:pt idx="14911">
                  <c:v>4.0851084166315996E-11</c:v>
                </c:pt>
                <c:pt idx="14912">
                  <c:v>4.0846895652581052E-11</c:v>
                </c:pt>
                <c:pt idx="14913">
                  <c:v>4.0842707848152585E-11</c:v>
                </c:pt>
                <c:pt idx="14914">
                  <c:v>4.0838520752863149E-11</c:v>
                </c:pt>
                <c:pt idx="14915">
                  <c:v>4.0834334366545511E-11</c:v>
                </c:pt>
                <c:pt idx="14916">
                  <c:v>4.0830148689032129E-11</c:v>
                </c:pt>
                <c:pt idx="14917">
                  <c:v>4.0825963720155854E-11</c:v>
                </c:pt>
                <c:pt idx="14918">
                  <c:v>4.082177945974935E-11</c:v>
                </c:pt>
                <c:pt idx="14919">
                  <c:v>4.0817595907645526E-11</c:v>
                </c:pt>
                <c:pt idx="14920">
                  <c:v>4.0813413063677196E-11</c:v>
                </c:pt>
                <c:pt idx="14921">
                  <c:v>4.0809230927677235E-11</c:v>
                </c:pt>
                <c:pt idx="14922">
                  <c:v>4.0805049499478625E-11</c:v>
                </c:pt>
                <c:pt idx="14923">
                  <c:v>4.080086877891447E-11</c:v>
                </c:pt>
                <c:pt idx="14924">
                  <c:v>4.0796688765817665E-11</c:v>
                </c:pt>
                <c:pt idx="14925">
                  <c:v>4.0792509460021469E-11</c:v>
                </c:pt>
                <c:pt idx="14926">
                  <c:v>4.0788330861358967E-11</c:v>
                </c:pt>
                <c:pt idx="14927">
                  <c:v>4.0784152969663436E-11</c:v>
                </c:pt>
                <c:pt idx="14928">
                  <c:v>4.0779975784768108E-11</c:v>
                </c:pt>
                <c:pt idx="14929">
                  <c:v>4.0775799306506295E-11</c:v>
                </c:pt>
                <c:pt idx="14930">
                  <c:v>4.0771623534711376E-11</c:v>
                </c:pt>
                <c:pt idx="14931">
                  <c:v>4.0767448469216702E-11</c:v>
                </c:pt>
                <c:pt idx="14932">
                  <c:v>4.0763274109855828E-11</c:v>
                </c:pt>
                <c:pt idx="14933">
                  <c:v>4.0759100456462264E-11</c:v>
                </c:pt>
                <c:pt idx="14934">
                  <c:v>4.0754927508869521E-11</c:v>
                </c:pt>
                <c:pt idx="14935">
                  <c:v>4.0750755266911239E-11</c:v>
                </c:pt>
                <c:pt idx="14936">
                  <c:v>4.0746583730421147E-11</c:v>
                </c:pt>
                <c:pt idx="14937">
                  <c:v>4.074241289923288E-11</c:v>
                </c:pt>
                <c:pt idx="14938">
                  <c:v>4.0738242773180245E-11</c:v>
                </c:pt>
                <c:pt idx="14939">
                  <c:v>4.0734073352097076E-11</c:v>
                </c:pt>
                <c:pt idx="14940">
                  <c:v>4.0729904635817174E-11</c:v>
                </c:pt>
                <c:pt idx="14941">
                  <c:v>4.0725736624174579E-11</c:v>
                </c:pt>
                <c:pt idx="14942">
                  <c:v>4.0721569317003105E-11</c:v>
                </c:pt>
                <c:pt idx="14943">
                  <c:v>4.0717402714136904E-11</c:v>
                </c:pt>
                <c:pt idx="14944">
                  <c:v>4.0713236815410008E-11</c:v>
                </c:pt>
                <c:pt idx="14945">
                  <c:v>4.0709071620656459E-11</c:v>
                </c:pt>
                <c:pt idx="14946">
                  <c:v>4.0704907129710574E-11</c:v>
                </c:pt>
                <c:pt idx="14947">
                  <c:v>4.0700743342406511E-11</c:v>
                </c:pt>
                <c:pt idx="14948">
                  <c:v>4.0696580258578407E-11</c:v>
                </c:pt>
                <c:pt idx="14949">
                  <c:v>4.0692417878060818E-11</c:v>
                </c:pt>
                <c:pt idx="14950">
                  <c:v>4.0688256200687948E-11</c:v>
                </c:pt>
                <c:pt idx="14951">
                  <c:v>4.0684095226294257E-11</c:v>
                </c:pt>
                <c:pt idx="14952">
                  <c:v>4.0679934954714236E-11</c:v>
                </c:pt>
                <c:pt idx="14953">
                  <c:v>4.0675775385782439E-11</c:v>
                </c:pt>
                <c:pt idx="14954">
                  <c:v>4.0671616519333304E-11</c:v>
                </c:pt>
                <c:pt idx="14955">
                  <c:v>4.0667458355201572E-11</c:v>
                </c:pt>
                <c:pt idx="14956">
                  <c:v>4.0663300893221915E-11</c:v>
                </c:pt>
                <c:pt idx="14957">
                  <c:v>4.0659144133229014E-11</c:v>
                </c:pt>
                <c:pt idx="14958">
                  <c:v>4.06549880750576E-11</c:v>
                </c:pt>
                <c:pt idx="14959">
                  <c:v>4.0650832718542548E-11</c:v>
                </c:pt>
                <c:pt idx="14960">
                  <c:v>4.0646678063518758E-11</c:v>
                </c:pt>
                <c:pt idx="14961">
                  <c:v>4.0642524109821058E-11</c:v>
                </c:pt>
                <c:pt idx="14962">
                  <c:v>4.0638370857284478E-11</c:v>
                </c:pt>
                <c:pt idx="14963">
                  <c:v>4.0634218305744073E-11</c:v>
                </c:pt>
                <c:pt idx="14964">
                  <c:v>4.0630066455034826E-11</c:v>
                </c:pt>
                <c:pt idx="14965">
                  <c:v>4.0625915304991871E-11</c:v>
                </c:pt>
                <c:pt idx="14966">
                  <c:v>4.062176485545041E-11</c:v>
                </c:pt>
                <c:pt idx="14967">
                  <c:v>4.0617615106245673E-11</c:v>
                </c:pt>
                <c:pt idx="14968">
                  <c:v>4.0613466057212936E-11</c:v>
                </c:pt>
                <c:pt idx="14969">
                  <c:v>4.0609317708187459E-11</c:v>
                </c:pt>
                <c:pt idx="14970">
                  <c:v>4.0605170059004628E-11</c:v>
                </c:pt>
                <c:pt idx="14971">
                  <c:v>4.0601023109499859E-11</c:v>
                </c:pt>
                <c:pt idx="14972">
                  <c:v>4.0596876859508621E-11</c:v>
                </c:pt>
                <c:pt idx="14973">
                  <c:v>4.0592731308866486E-11</c:v>
                </c:pt>
                <c:pt idx="14974">
                  <c:v>4.0588586457408942E-11</c:v>
                </c:pt>
                <c:pt idx="14975">
                  <c:v>4.0584442304971684E-11</c:v>
                </c:pt>
                <c:pt idx="14976">
                  <c:v>4.0580298851390284E-11</c:v>
                </c:pt>
                <c:pt idx="14977">
                  <c:v>4.0576156096500468E-11</c:v>
                </c:pt>
                <c:pt idx="14978">
                  <c:v>4.0572014040138094E-11</c:v>
                </c:pt>
                <c:pt idx="14979">
                  <c:v>4.0567872682138933E-11</c:v>
                </c:pt>
                <c:pt idx="14980">
                  <c:v>4.0563732022338726E-11</c:v>
                </c:pt>
                <c:pt idx="14981">
                  <c:v>4.05595920605736E-11</c:v>
                </c:pt>
                <c:pt idx="14982">
                  <c:v>4.0555452796679315E-11</c:v>
                </c:pt>
                <c:pt idx="14983">
                  <c:v>4.0551314230491998E-11</c:v>
                </c:pt>
                <c:pt idx="14984">
                  <c:v>4.0547176361847745E-11</c:v>
                </c:pt>
                <c:pt idx="14985">
                  <c:v>4.0543039190582522E-11</c:v>
                </c:pt>
                <c:pt idx="14986">
                  <c:v>4.0538902716532652E-11</c:v>
                </c:pt>
                <c:pt idx="14987">
                  <c:v>4.0534766939534209E-11</c:v>
                </c:pt>
                <c:pt idx="14988">
                  <c:v>4.053063185942347E-11</c:v>
                </c:pt>
                <c:pt idx="14989">
                  <c:v>4.0526497476036841E-11</c:v>
                </c:pt>
                <c:pt idx="14990">
                  <c:v>4.0522363789210612E-11</c:v>
                </c:pt>
                <c:pt idx="14991">
                  <c:v>4.0518230798781161E-11</c:v>
                </c:pt>
                <c:pt idx="14992">
                  <c:v>4.0514098504585012E-11</c:v>
                </c:pt>
                <c:pt idx="14993">
                  <c:v>4.0509966906458627E-11</c:v>
                </c:pt>
                <c:pt idx="14994">
                  <c:v>4.0505836004238568E-11</c:v>
                </c:pt>
                <c:pt idx="14995">
                  <c:v>4.0501705797761473E-11</c:v>
                </c:pt>
                <c:pt idx="14996">
                  <c:v>4.0497576286863889E-11</c:v>
                </c:pt>
                <c:pt idx="14997">
                  <c:v>4.0493447471382546E-11</c:v>
                </c:pt>
                <c:pt idx="14998">
                  <c:v>4.0489319351154353E-11</c:v>
                </c:pt>
                <c:pt idx="14999">
                  <c:v>4.048519192601591E-11</c:v>
                </c:pt>
                <c:pt idx="15000">
                  <c:v>4.0481065195804184E-11</c:v>
                </c:pt>
                <c:pt idx="15001">
                  <c:v>4.0476939160356021E-11</c:v>
                </c:pt>
                <c:pt idx="15002">
                  <c:v>4.0472813819508375E-11</c:v>
                </c:pt>
                <c:pt idx="15003">
                  <c:v>4.0468689173098222E-11</c:v>
                </c:pt>
                <c:pt idx="15004">
                  <c:v>4.0464565220962709E-11</c:v>
                </c:pt>
                <c:pt idx="15005">
                  <c:v>4.0460441962938817E-11</c:v>
                </c:pt>
                <c:pt idx="15006">
                  <c:v>4.0456319398863715E-11</c:v>
                </c:pt>
                <c:pt idx="15007">
                  <c:v>4.0452197528574643E-11</c:v>
                </c:pt>
                <c:pt idx="15008">
                  <c:v>4.0448076351908774E-11</c:v>
                </c:pt>
                <c:pt idx="15009">
                  <c:v>4.0443955868703477E-11</c:v>
                </c:pt>
                <c:pt idx="15010">
                  <c:v>4.0439836078796004E-11</c:v>
                </c:pt>
                <c:pt idx="15011">
                  <c:v>4.043571698202377E-11</c:v>
                </c:pt>
                <c:pt idx="15012">
                  <c:v>4.0431598578224265E-11</c:v>
                </c:pt>
                <c:pt idx="15013">
                  <c:v>4.0427480867234942E-11</c:v>
                </c:pt>
                <c:pt idx="15014">
                  <c:v>4.04233638488933E-11</c:v>
                </c:pt>
                <c:pt idx="15015">
                  <c:v>4.0419247523036983E-11</c:v>
                </c:pt>
                <c:pt idx="15016">
                  <c:v>4.0415131889503581E-11</c:v>
                </c:pt>
                <c:pt idx="15017">
                  <c:v>4.0411016948130791E-11</c:v>
                </c:pt>
                <c:pt idx="15018">
                  <c:v>4.0406902698756332E-11</c:v>
                </c:pt>
                <c:pt idx="15019">
                  <c:v>4.0402789141217933E-11</c:v>
                </c:pt>
                <c:pt idx="15020">
                  <c:v>4.0398676275353591E-11</c:v>
                </c:pt>
                <c:pt idx="15021">
                  <c:v>4.0394564101001015E-11</c:v>
                </c:pt>
                <c:pt idx="15022">
                  <c:v>4.0390452617998143E-11</c:v>
                </c:pt>
                <c:pt idx="15023">
                  <c:v>4.0386341826183081E-11</c:v>
                </c:pt>
                <c:pt idx="15024">
                  <c:v>4.0382231725393682E-11</c:v>
                </c:pt>
                <c:pt idx="15025">
                  <c:v>4.0378122315468141E-11</c:v>
                </c:pt>
                <c:pt idx="15026">
                  <c:v>4.0374013596244505E-11</c:v>
                </c:pt>
                <c:pt idx="15027">
                  <c:v>4.0369905567560984E-11</c:v>
                </c:pt>
                <c:pt idx="15028">
                  <c:v>4.0365798229255785E-11</c:v>
                </c:pt>
                <c:pt idx="15029">
                  <c:v>4.0361691581167169E-11</c:v>
                </c:pt>
                <c:pt idx="15030">
                  <c:v>4.0357585623133423E-11</c:v>
                </c:pt>
                <c:pt idx="15031">
                  <c:v>4.0353480354992949E-11</c:v>
                </c:pt>
                <c:pt idx="15032">
                  <c:v>4.0349375776584155E-11</c:v>
                </c:pt>
                <c:pt idx="15033">
                  <c:v>4.0345271887745503E-11</c:v>
                </c:pt>
                <c:pt idx="15034">
                  <c:v>4.0341168688315459E-11</c:v>
                </c:pt>
                <c:pt idx="15035">
                  <c:v>4.033706617813264E-11</c:v>
                </c:pt>
                <c:pt idx="15036">
                  <c:v>4.0332964357035622E-11</c:v>
                </c:pt>
                <c:pt idx="15037">
                  <c:v>4.0328863224863021E-11</c:v>
                </c:pt>
                <c:pt idx="15038">
                  <c:v>4.0324762781453615E-11</c:v>
                </c:pt>
                <c:pt idx="15039">
                  <c:v>4.0320663026646102E-11</c:v>
                </c:pt>
                <c:pt idx="15040">
                  <c:v>4.0316563960279294E-11</c:v>
                </c:pt>
                <c:pt idx="15041">
                  <c:v>4.0312465582192058E-11</c:v>
                </c:pt>
                <c:pt idx="15042">
                  <c:v>4.0308367892223254E-11</c:v>
                </c:pt>
                <c:pt idx="15043">
                  <c:v>4.0304270890211848E-11</c:v>
                </c:pt>
                <c:pt idx="15044">
                  <c:v>4.030017457599685E-11</c:v>
                </c:pt>
                <c:pt idx="15045">
                  <c:v>4.0296078949417237E-11</c:v>
                </c:pt>
                <c:pt idx="15046">
                  <c:v>4.0291984010312175E-11</c:v>
                </c:pt>
                <c:pt idx="15047">
                  <c:v>4.0287889758520744E-11</c:v>
                </c:pt>
                <c:pt idx="15048">
                  <c:v>4.0283796193882162E-11</c:v>
                </c:pt>
                <c:pt idx="15049">
                  <c:v>4.0279703316235625E-11</c:v>
                </c:pt>
                <c:pt idx="15050">
                  <c:v>4.0275611125420499E-11</c:v>
                </c:pt>
                <c:pt idx="15051">
                  <c:v>4.0271519621276021E-11</c:v>
                </c:pt>
                <c:pt idx="15052">
                  <c:v>4.0267428803641613E-11</c:v>
                </c:pt>
                <c:pt idx="15053">
                  <c:v>4.0263338672356681E-11</c:v>
                </c:pt>
                <c:pt idx="15054">
                  <c:v>4.0259249227260737E-11</c:v>
                </c:pt>
                <c:pt idx="15055">
                  <c:v>4.0255160468193264E-11</c:v>
                </c:pt>
                <c:pt idx="15056">
                  <c:v>4.0251072394993853E-11</c:v>
                </c:pt>
                <c:pt idx="15057">
                  <c:v>4.0246985007502135E-11</c:v>
                </c:pt>
                <c:pt idx="15058">
                  <c:v>4.0242898305557727E-11</c:v>
                </c:pt>
                <c:pt idx="15059">
                  <c:v>4.0238812289000395E-11</c:v>
                </c:pt>
                <c:pt idx="15060">
                  <c:v>4.0234726957669919E-11</c:v>
                </c:pt>
                <c:pt idx="15061">
                  <c:v>4.0230642311406057E-11</c:v>
                </c:pt>
                <c:pt idx="15062">
                  <c:v>4.0226558350048705E-11</c:v>
                </c:pt>
                <c:pt idx="15063">
                  <c:v>4.0222475073437726E-11</c:v>
                </c:pt>
                <c:pt idx="15064">
                  <c:v>4.0218392481413113E-11</c:v>
                </c:pt>
                <c:pt idx="15065">
                  <c:v>4.0214310573814883E-11</c:v>
                </c:pt>
                <c:pt idx="15066">
                  <c:v>4.0210229350483023E-11</c:v>
                </c:pt>
                <c:pt idx="15067">
                  <c:v>4.0206148811257704E-11</c:v>
                </c:pt>
                <c:pt idx="15068">
                  <c:v>4.0202068955979057E-11</c:v>
                </c:pt>
                <c:pt idx="15069">
                  <c:v>4.0197989784487239E-11</c:v>
                </c:pt>
                <c:pt idx="15070">
                  <c:v>4.0193911296622497E-11</c:v>
                </c:pt>
                <c:pt idx="15071">
                  <c:v>4.0189833492225171E-11</c:v>
                </c:pt>
                <c:pt idx="15072">
                  <c:v>4.0185756371135589E-11</c:v>
                </c:pt>
                <c:pt idx="15073">
                  <c:v>4.01816799331941E-11</c:v>
                </c:pt>
                <c:pt idx="15074">
                  <c:v>4.0177604178241147E-11</c:v>
                </c:pt>
                <c:pt idx="15075">
                  <c:v>4.0173529106117285E-11</c:v>
                </c:pt>
                <c:pt idx="15076">
                  <c:v>4.0169454716662927E-11</c:v>
                </c:pt>
                <c:pt idx="15077">
                  <c:v>4.0165381009718724E-11</c:v>
                </c:pt>
                <c:pt idx="15078">
                  <c:v>4.0161307985125256E-11</c:v>
                </c:pt>
                <c:pt idx="15079">
                  <c:v>4.0157235642723265E-11</c:v>
                </c:pt>
                <c:pt idx="15080">
                  <c:v>4.0153163982353358E-11</c:v>
                </c:pt>
                <c:pt idx="15081">
                  <c:v>4.0149093003856437E-11</c:v>
                </c:pt>
                <c:pt idx="15082">
                  <c:v>4.0145022707073238E-11</c:v>
                </c:pt>
                <c:pt idx="15083">
                  <c:v>4.0140953091844653E-11</c:v>
                </c:pt>
                <c:pt idx="15084">
                  <c:v>4.013688415801155E-11</c:v>
                </c:pt>
                <c:pt idx="15085">
                  <c:v>4.0132815905414965E-11</c:v>
                </c:pt>
                <c:pt idx="15086">
                  <c:v>4.0128748333895845E-11</c:v>
                </c:pt>
                <c:pt idx="15087">
                  <c:v>4.0124681443295287E-11</c:v>
                </c:pt>
                <c:pt idx="15088">
                  <c:v>4.0120615233454304E-11</c:v>
                </c:pt>
                <c:pt idx="15089">
                  <c:v>4.0116549704214151E-11</c:v>
                </c:pt>
                <c:pt idx="15090">
                  <c:v>4.0112484855415987E-11</c:v>
                </c:pt>
                <c:pt idx="15091">
                  <c:v>4.0108420686901014E-11</c:v>
                </c:pt>
                <c:pt idx="15092">
                  <c:v>4.0104357198510613E-11</c:v>
                </c:pt>
                <c:pt idx="15093">
                  <c:v>4.0100294390086006E-11</c:v>
                </c:pt>
                <c:pt idx="15094">
                  <c:v>4.0096232261468701E-11</c:v>
                </c:pt>
                <c:pt idx="15095">
                  <c:v>4.009217081250005E-11</c:v>
                </c:pt>
                <c:pt idx="15096">
                  <c:v>4.0088110043021575E-11</c:v>
                </c:pt>
                <c:pt idx="15097">
                  <c:v>4.0084049952874768E-11</c:v>
                </c:pt>
                <c:pt idx="15098">
                  <c:v>4.0079990541901244E-11</c:v>
                </c:pt>
                <c:pt idx="15099">
                  <c:v>4.0075931809942617E-11</c:v>
                </c:pt>
                <c:pt idx="15100">
                  <c:v>4.0071873756840533E-11</c:v>
                </c:pt>
                <c:pt idx="15101">
                  <c:v>4.0067816382436742E-11</c:v>
                </c:pt>
                <c:pt idx="15102">
                  <c:v>4.0063759686572976E-11</c:v>
                </c:pt>
                <c:pt idx="15103">
                  <c:v>4.0059703669091125E-11</c:v>
                </c:pt>
                <c:pt idx="15104">
                  <c:v>4.0055648329832902E-11</c:v>
                </c:pt>
                <c:pt idx="15105">
                  <c:v>4.0051593668640367E-11</c:v>
                </c:pt>
                <c:pt idx="15106">
                  <c:v>4.0047539685355399E-11</c:v>
                </c:pt>
                <c:pt idx="15107">
                  <c:v>4.0043486379820019E-11</c:v>
                </c:pt>
                <c:pt idx="15108">
                  <c:v>4.0039433751876255E-11</c:v>
                </c:pt>
                <c:pt idx="15109">
                  <c:v>4.003538180136631E-11</c:v>
                </c:pt>
                <c:pt idx="15110">
                  <c:v>4.0031330528132133E-11</c:v>
                </c:pt>
                <c:pt idx="15111">
                  <c:v>4.0027279932016064E-11</c:v>
                </c:pt>
                <c:pt idx="15112">
                  <c:v>4.0023230012860311E-11</c:v>
                </c:pt>
                <c:pt idx="15113">
                  <c:v>4.0019180770507095E-11</c:v>
                </c:pt>
                <c:pt idx="15114">
                  <c:v>4.0015132204798858E-11</c:v>
                </c:pt>
                <c:pt idx="15115">
                  <c:v>4.0011084315577893E-11</c:v>
                </c:pt>
                <c:pt idx="15116">
                  <c:v>4.0007037102686674E-11</c:v>
                </c:pt>
                <c:pt idx="15117">
                  <c:v>4.000299056596763E-11</c:v>
                </c:pt>
                <c:pt idx="15118">
                  <c:v>3.9998944705263298E-11</c:v>
                </c:pt>
                <c:pt idx="15119">
                  <c:v>3.9994899520416333E-11</c:v>
                </c:pt>
                <c:pt idx="15120">
                  <c:v>3.9990855011269203E-11</c:v>
                </c:pt>
                <c:pt idx="15121">
                  <c:v>3.998681117766464E-11</c:v>
                </c:pt>
                <c:pt idx="15122">
                  <c:v>3.998276801944537E-11</c:v>
                </c:pt>
                <c:pt idx="15123">
                  <c:v>3.9978725536454068E-11</c:v>
                </c:pt>
                <c:pt idx="15124">
                  <c:v>3.9974683728533684E-11</c:v>
                </c:pt>
                <c:pt idx="15125">
                  <c:v>3.9970642595526958E-11</c:v>
                </c:pt>
                <c:pt idx="15126">
                  <c:v>3.9966602137276796E-11</c:v>
                </c:pt>
                <c:pt idx="15127">
                  <c:v>3.9962562353626164E-11</c:v>
                </c:pt>
                <c:pt idx="15128">
                  <c:v>3.9958523244418026E-11</c:v>
                </c:pt>
                <c:pt idx="15129">
                  <c:v>3.9954484809495432E-11</c:v>
                </c:pt>
                <c:pt idx="15130">
                  <c:v>3.9950447048701507E-11</c:v>
                </c:pt>
                <c:pt idx="15131">
                  <c:v>3.9946409961879282E-11</c:v>
                </c:pt>
                <c:pt idx="15132">
                  <c:v>3.994237354887205E-11</c:v>
                </c:pt>
                <c:pt idx="15133">
                  <c:v>3.9938337809522991E-11</c:v>
                </c:pt>
                <c:pt idx="15134">
                  <c:v>3.993430274367536E-11</c:v>
                </c:pt>
                <c:pt idx="15135">
                  <c:v>3.9930268351172438E-11</c:v>
                </c:pt>
                <c:pt idx="15136">
                  <c:v>3.9926234631857655E-11</c:v>
                </c:pt>
                <c:pt idx="15137">
                  <c:v>3.9922201585574417E-11</c:v>
                </c:pt>
                <c:pt idx="15138">
                  <c:v>3.9918169212166172E-11</c:v>
                </c:pt>
                <c:pt idx="15139">
                  <c:v>3.9914137511476402E-11</c:v>
                </c:pt>
                <c:pt idx="15140">
                  <c:v>3.9910106483348694E-11</c:v>
                </c:pt>
                <c:pt idx="15141">
                  <c:v>3.9906076127626606E-11</c:v>
                </c:pt>
                <c:pt idx="15142">
                  <c:v>3.9902046444153781E-11</c:v>
                </c:pt>
                <c:pt idx="15143">
                  <c:v>3.9898017432773974E-11</c:v>
                </c:pt>
                <c:pt idx="15144">
                  <c:v>3.9893989093330853E-11</c:v>
                </c:pt>
                <c:pt idx="15145">
                  <c:v>3.9889961425668288E-11</c:v>
                </c:pt>
                <c:pt idx="15146">
                  <c:v>3.9885934429630007E-11</c:v>
                </c:pt>
                <c:pt idx="15147">
                  <c:v>3.9881908105059917E-11</c:v>
                </c:pt>
                <c:pt idx="15148">
                  <c:v>3.9877882451801948E-11</c:v>
                </c:pt>
                <c:pt idx="15149">
                  <c:v>3.9873857469700149E-11</c:v>
                </c:pt>
                <c:pt idx="15150">
                  <c:v>3.9869833158598416E-11</c:v>
                </c:pt>
                <c:pt idx="15151">
                  <c:v>3.9865809518340896E-11</c:v>
                </c:pt>
                <c:pt idx="15152">
                  <c:v>3.9861786548771621E-11</c:v>
                </c:pt>
                <c:pt idx="15153">
                  <c:v>3.9857764249734803E-11</c:v>
                </c:pt>
                <c:pt idx="15154">
                  <c:v>3.9853742621074706E-11</c:v>
                </c:pt>
                <c:pt idx="15155">
                  <c:v>3.9849721662635445E-11</c:v>
                </c:pt>
                <c:pt idx="15156">
                  <c:v>3.9845701374261419E-11</c:v>
                </c:pt>
                <c:pt idx="15157">
                  <c:v>3.9841681755796899E-11</c:v>
                </c:pt>
                <c:pt idx="15158">
                  <c:v>3.9837662807086336E-11</c:v>
                </c:pt>
                <c:pt idx="15159">
                  <c:v>3.9833644527974105E-11</c:v>
                </c:pt>
                <c:pt idx="15160">
                  <c:v>3.9829626918304745E-11</c:v>
                </c:pt>
                <c:pt idx="15161">
                  <c:v>3.9825609977922742E-11</c:v>
                </c:pt>
                <c:pt idx="15162">
                  <c:v>3.9821593706672734E-11</c:v>
                </c:pt>
                <c:pt idx="15163">
                  <c:v>3.9817578104399204E-11</c:v>
                </c:pt>
                <c:pt idx="15164">
                  <c:v>3.981356317094694E-11</c:v>
                </c:pt>
                <c:pt idx="15165">
                  <c:v>3.9809548906160664E-11</c:v>
                </c:pt>
                <c:pt idx="15166">
                  <c:v>3.9805535309885067E-11</c:v>
                </c:pt>
                <c:pt idx="15167">
                  <c:v>3.9801522381964963E-11</c:v>
                </c:pt>
                <c:pt idx="15168">
                  <c:v>3.9797510122245215E-11</c:v>
                </c:pt>
                <c:pt idx="15169">
                  <c:v>3.9793498530570714E-11</c:v>
                </c:pt>
                <c:pt idx="15170">
                  <c:v>3.9789487606786462E-11</c:v>
                </c:pt>
                <c:pt idx="15171">
                  <c:v>3.9785477350737342E-11</c:v>
                </c:pt>
                <c:pt idx="15172">
                  <c:v>3.9781467762268523E-11</c:v>
                </c:pt>
                <c:pt idx="15173">
                  <c:v>3.9777458841224915E-11</c:v>
                </c:pt>
                <c:pt idx="15174">
                  <c:v>3.9773450587451796E-11</c:v>
                </c:pt>
                <c:pt idx="15175">
                  <c:v>3.9769443000794304E-11</c:v>
                </c:pt>
                <c:pt idx="15176">
                  <c:v>3.9765436081097618E-11</c:v>
                </c:pt>
                <c:pt idx="15177">
                  <c:v>3.9761429828207012E-11</c:v>
                </c:pt>
                <c:pt idx="15178">
                  <c:v>3.9757424241967829E-11</c:v>
                </c:pt>
                <c:pt idx="15179">
                  <c:v>3.9753419322225443E-11</c:v>
                </c:pt>
                <c:pt idx="15180">
                  <c:v>3.9749415068825172E-11</c:v>
                </c:pt>
                <c:pt idx="15181">
                  <c:v>3.9745411481612553E-11</c:v>
                </c:pt>
                <c:pt idx="15182">
                  <c:v>3.9741408560433078E-11</c:v>
                </c:pt>
                <c:pt idx="15183">
                  <c:v>3.9737406305132257E-11</c:v>
                </c:pt>
                <c:pt idx="15184">
                  <c:v>3.9733404715555654E-11</c:v>
                </c:pt>
                <c:pt idx="15185">
                  <c:v>3.9729403791548909E-11</c:v>
                </c:pt>
                <c:pt idx="15186">
                  <c:v>3.9725403532957765E-11</c:v>
                </c:pt>
                <c:pt idx="15187">
                  <c:v>3.9721403939627922E-11</c:v>
                </c:pt>
                <c:pt idx="15188">
                  <c:v>3.9717405011405077E-11</c:v>
                </c:pt>
                <c:pt idx="15189">
                  <c:v>3.9713406748135181E-11</c:v>
                </c:pt>
                <c:pt idx="15190">
                  <c:v>3.9709409149663985E-11</c:v>
                </c:pt>
                <c:pt idx="15191">
                  <c:v>3.970541221583747E-11</c:v>
                </c:pt>
                <c:pt idx="15192">
                  <c:v>3.9701415946501557E-11</c:v>
                </c:pt>
                <c:pt idx="15193">
                  <c:v>3.9697420341502233E-11</c:v>
                </c:pt>
                <c:pt idx="15194">
                  <c:v>3.9693425400685546E-11</c:v>
                </c:pt>
                <c:pt idx="15195">
                  <c:v>3.9689431123897589E-11</c:v>
                </c:pt>
                <c:pt idx="15196">
                  <c:v>3.9685437510984558E-11</c:v>
                </c:pt>
                <c:pt idx="15197">
                  <c:v>3.9681444561792553E-11</c:v>
                </c:pt>
                <c:pt idx="15198">
                  <c:v>3.9677452276167878E-11</c:v>
                </c:pt>
                <c:pt idx="15199">
                  <c:v>3.9673460653956783E-11</c:v>
                </c:pt>
                <c:pt idx="15200">
                  <c:v>3.9669469695005565E-11</c:v>
                </c:pt>
                <c:pt idx="15201">
                  <c:v>3.966547939916061E-11</c:v>
                </c:pt>
                <c:pt idx="15202">
                  <c:v>3.9661489766268294E-11</c:v>
                </c:pt>
                <c:pt idx="15203">
                  <c:v>3.965750079617513E-11</c:v>
                </c:pt>
                <c:pt idx="15204">
                  <c:v>3.9653512488727611E-11</c:v>
                </c:pt>
                <c:pt idx="15205">
                  <c:v>3.964952484377223E-11</c:v>
                </c:pt>
                <c:pt idx="15206">
                  <c:v>3.9645537861155675E-11</c:v>
                </c:pt>
                <c:pt idx="15207">
                  <c:v>3.9641551540724459E-11</c:v>
                </c:pt>
                <c:pt idx="15208">
                  <c:v>3.9637565882325379E-11</c:v>
                </c:pt>
                <c:pt idx="15209">
                  <c:v>3.963358088580516E-11</c:v>
                </c:pt>
                <c:pt idx="15210">
                  <c:v>3.9629596551010528E-11</c:v>
                </c:pt>
                <c:pt idx="15211">
                  <c:v>3.9625612877788333E-11</c:v>
                </c:pt>
                <c:pt idx="15212">
                  <c:v>3.9621629865985385E-11</c:v>
                </c:pt>
                <c:pt idx="15213">
                  <c:v>3.9617647515448707E-11</c:v>
                </c:pt>
                <c:pt idx="15214">
                  <c:v>3.961366582602514E-11</c:v>
                </c:pt>
                <c:pt idx="15215">
                  <c:v>3.9609684797561806E-11</c:v>
                </c:pt>
                <c:pt idx="15216">
                  <c:v>3.960570442990565E-11</c:v>
                </c:pt>
                <c:pt idx="15217">
                  <c:v>3.9601724722903838E-11</c:v>
                </c:pt>
                <c:pt idx="15218">
                  <c:v>3.9597745676403424E-11</c:v>
                </c:pt>
                <c:pt idx="15219">
                  <c:v>3.9593767290251744E-11</c:v>
                </c:pt>
                <c:pt idx="15220">
                  <c:v>3.9589789564295819E-11</c:v>
                </c:pt>
                <c:pt idx="15221">
                  <c:v>3.9585812498383113E-11</c:v>
                </c:pt>
                <c:pt idx="15222">
                  <c:v>3.9581836092360862E-11</c:v>
                </c:pt>
                <c:pt idx="15223">
                  <c:v>3.9577860346076451E-11</c:v>
                </c:pt>
                <c:pt idx="15224">
                  <c:v>3.9573885259377279E-11</c:v>
                </c:pt>
                <c:pt idx="15225">
                  <c:v>3.9569910832110814E-11</c:v>
                </c:pt>
                <c:pt idx="15226">
                  <c:v>3.9565937064124533E-11</c:v>
                </c:pt>
                <c:pt idx="15227">
                  <c:v>3.9561963955266046E-11</c:v>
                </c:pt>
                <c:pt idx="15228">
                  <c:v>3.9557991505382817E-11</c:v>
                </c:pt>
                <c:pt idx="15229">
                  <c:v>3.9554019714322696E-11</c:v>
                </c:pt>
                <c:pt idx="15230">
                  <c:v>3.9550048581933119E-11</c:v>
                </c:pt>
                <c:pt idx="15231">
                  <c:v>3.9546078108062015E-11</c:v>
                </c:pt>
                <c:pt idx="15232">
                  <c:v>3.9542108292557041E-11</c:v>
                </c:pt>
                <c:pt idx="15233">
                  <c:v>3.9538139135266091E-11</c:v>
                </c:pt>
                <c:pt idx="15234">
                  <c:v>3.9534170636036939E-11</c:v>
                </c:pt>
                <c:pt idx="15235">
                  <c:v>3.9530202794717591E-11</c:v>
                </c:pt>
                <c:pt idx="15236">
                  <c:v>3.9526235611155929E-11</c:v>
                </c:pt>
                <c:pt idx="15237">
                  <c:v>3.9522269085199972E-11</c:v>
                </c:pt>
                <c:pt idx="15238">
                  <c:v>3.9518303216697784E-11</c:v>
                </c:pt>
                <c:pt idx="15239">
                  <c:v>3.9514338005497453E-11</c:v>
                </c:pt>
                <c:pt idx="15240">
                  <c:v>3.9510373451447051E-11</c:v>
                </c:pt>
                <c:pt idx="15241">
                  <c:v>3.9506409554394854E-11</c:v>
                </c:pt>
                <c:pt idx="15242">
                  <c:v>3.9502446314189036E-11</c:v>
                </c:pt>
                <c:pt idx="15243">
                  <c:v>3.9498483730677796E-11</c:v>
                </c:pt>
                <c:pt idx="15244">
                  <c:v>3.9494521803709605E-11</c:v>
                </c:pt>
                <c:pt idx="15245">
                  <c:v>3.9490560533132675E-11</c:v>
                </c:pt>
                <c:pt idx="15246">
                  <c:v>3.9486599918795498E-11</c:v>
                </c:pt>
                <c:pt idx="15247">
                  <c:v>3.9482639960546484E-11</c:v>
                </c:pt>
                <c:pt idx="15248">
                  <c:v>3.9478680658234139E-11</c:v>
                </c:pt>
                <c:pt idx="15249">
                  <c:v>3.9474722011706989E-11</c:v>
                </c:pt>
                <c:pt idx="15250">
                  <c:v>3.9470764020813618E-11</c:v>
                </c:pt>
                <c:pt idx="15251">
                  <c:v>3.9466806685402759E-11</c:v>
                </c:pt>
                <c:pt idx="15252">
                  <c:v>3.9462850005322897E-11</c:v>
                </c:pt>
                <c:pt idx="15253">
                  <c:v>3.9458893980422813E-11</c:v>
                </c:pt>
                <c:pt idx="15254">
                  <c:v>3.9454938610551346E-11</c:v>
                </c:pt>
                <c:pt idx="15255">
                  <c:v>3.9450983895557251E-11</c:v>
                </c:pt>
                <c:pt idx="15256">
                  <c:v>3.9447029835289407E-11</c:v>
                </c:pt>
                <c:pt idx="15257">
                  <c:v>3.9443076429596645E-11</c:v>
                </c:pt>
                <c:pt idx="15258">
                  <c:v>3.9439123678327916E-11</c:v>
                </c:pt>
                <c:pt idx="15259">
                  <c:v>3.9435171581332265E-11</c:v>
                </c:pt>
                <c:pt idx="15260">
                  <c:v>3.943122013845877E-11</c:v>
                </c:pt>
                <c:pt idx="15261">
                  <c:v>3.9427269349556342E-11</c:v>
                </c:pt>
                <c:pt idx="15262">
                  <c:v>3.9423319214474214E-11</c:v>
                </c:pt>
                <c:pt idx="15263">
                  <c:v>3.941936973306153E-11</c:v>
                </c:pt>
                <c:pt idx="15264">
                  <c:v>3.9415420905167476E-11</c:v>
                </c:pt>
                <c:pt idx="15265">
                  <c:v>3.9411472730641384E-11</c:v>
                </c:pt>
                <c:pt idx="15266">
                  <c:v>3.9407525209332409E-11</c:v>
                </c:pt>
                <c:pt idx="15267">
                  <c:v>3.9403578341090057E-11</c:v>
                </c:pt>
                <c:pt idx="15268">
                  <c:v>3.9399632125763586E-11</c:v>
                </c:pt>
                <c:pt idx="15269">
                  <c:v>3.9395686563202488E-11</c:v>
                </c:pt>
                <c:pt idx="15270">
                  <c:v>3.9391741653256249E-11</c:v>
                </c:pt>
                <c:pt idx="15271">
                  <c:v>3.9387797395774374E-11</c:v>
                </c:pt>
                <c:pt idx="15272">
                  <c:v>3.938385379060642E-11</c:v>
                </c:pt>
                <c:pt idx="15273">
                  <c:v>3.9379910837602E-11</c:v>
                </c:pt>
                <c:pt idx="15274">
                  <c:v>3.9375968536610788E-11</c:v>
                </c:pt>
                <c:pt idx="15275">
                  <c:v>3.9372026887482391E-11</c:v>
                </c:pt>
                <c:pt idx="15276">
                  <c:v>3.936808589006671E-11</c:v>
                </c:pt>
                <c:pt idx="15277">
                  <c:v>3.9364145544213423E-11</c:v>
                </c:pt>
                <c:pt idx="15278">
                  <c:v>3.9360205849772365E-11</c:v>
                </c:pt>
                <c:pt idx="15279">
                  <c:v>3.9356266806593473E-11</c:v>
                </c:pt>
                <c:pt idx="15280">
                  <c:v>3.9352328414526608E-11</c:v>
                </c:pt>
                <c:pt idx="15281">
                  <c:v>3.9348390673421805E-11</c:v>
                </c:pt>
                <c:pt idx="15282">
                  <c:v>3.9344453583129014E-11</c:v>
                </c:pt>
                <c:pt idx="15283">
                  <c:v>3.9340517143498276E-11</c:v>
                </c:pt>
                <c:pt idx="15284">
                  <c:v>3.9336581354379743E-11</c:v>
                </c:pt>
                <c:pt idx="15285">
                  <c:v>3.933264621562352E-11</c:v>
                </c:pt>
                <c:pt idx="15286">
                  <c:v>3.9328711727079823E-11</c:v>
                </c:pt>
                <c:pt idx="15287">
                  <c:v>3.9324777888598842E-11</c:v>
                </c:pt>
                <c:pt idx="15288">
                  <c:v>3.9320844700030838E-11</c:v>
                </c:pt>
                <c:pt idx="15289">
                  <c:v>3.93169121612262E-11</c:v>
                </c:pt>
                <c:pt idx="15290">
                  <c:v>3.9312980272035288E-11</c:v>
                </c:pt>
                <c:pt idx="15291">
                  <c:v>3.9309049032308452E-11</c:v>
                </c:pt>
                <c:pt idx="15292">
                  <c:v>3.9305118441896153E-11</c:v>
                </c:pt>
                <c:pt idx="15293">
                  <c:v>3.9301188500648937E-11</c:v>
                </c:pt>
                <c:pt idx="15294">
                  <c:v>3.9297259208417316E-11</c:v>
                </c:pt>
                <c:pt idx="15295">
                  <c:v>3.9293330565051927E-11</c:v>
                </c:pt>
                <c:pt idx="15296">
                  <c:v>3.9289402570403237E-11</c:v>
                </c:pt>
                <c:pt idx="15297">
                  <c:v>3.9285475224322063E-11</c:v>
                </c:pt>
                <c:pt idx="15298">
                  <c:v>3.9281548526659131E-11</c:v>
                </c:pt>
                <c:pt idx="15299">
                  <c:v>3.9277622477265109E-11</c:v>
                </c:pt>
                <c:pt idx="15300">
                  <c:v>3.9273697075990885E-11</c:v>
                </c:pt>
                <c:pt idx="15301">
                  <c:v>3.9269772322687223E-11</c:v>
                </c:pt>
                <c:pt idx="15302">
                  <c:v>3.9265848217205083E-11</c:v>
                </c:pt>
                <c:pt idx="15303">
                  <c:v>3.9261924759395405E-11</c:v>
                </c:pt>
                <c:pt idx="15304">
                  <c:v>3.9258001949109127E-11</c:v>
                </c:pt>
                <c:pt idx="15305">
                  <c:v>3.9254079786197286E-11</c:v>
                </c:pt>
                <c:pt idx="15306">
                  <c:v>3.9250158270510964E-11</c:v>
                </c:pt>
                <c:pt idx="15307">
                  <c:v>3.9246237401901287E-11</c:v>
                </c:pt>
                <c:pt idx="15308">
                  <c:v>3.9242317180219402E-11</c:v>
                </c:pt>
                <c:pt idx="15309">
                  <c:v>3.9238397605316475E-11</c:v>
                </c:pt>
                <c:pt idx="15310">
                  <c:v>3.923447867704378E-11</c:v>
                </c:pt>
                <c:pt idx="15311">
                  <c:v>3.9230560395252639E-11</c:v>
                </c:pt>
                <c:pt idx="15312">
                  <c:v>3.9226642759794321E-11</c:v>
                </c:pt>
                <c:pt idx="15313">
                  <c:v>3.9222725770520199E-11</c:v>
                </c:pt>
                <c:pt idx="15314">
                  <c:v>3.9218809427281753E-11</c:v>
                </c:pt>
                <c:pt idx="15315">
                  <c:v>3.9214893729930436E-11</c:v>
                </c:pt>
                <c:pt idx="15316">
                  <c:v>3.9210978678317689E-11</c:v>
                </c:pt>
                <c:pt idx="15317">
                  <c:v>3.9207064272295138E-11</c:v>
                </c:pt>
                <c:pt idx="15318">
                  <c:v>3.9203150511714322E-11</c:v>
                </c:pt>
                <c:pt idx="15319">
                  <c:v>3.9199237396426952E-11</c:v>
                </c:pt>
                <c:pt idx="15320">
                  <c:v>3.9195324926284585E-11</c:v>
                </c:pt>
                <c:pt idx="15321">
                  <c:v>3.9191413101139112E-11</c:v>
                </c:pt>
                <c:pt idx="15322">
                  <c:v>3.9187501920842203E-11</c:v>
                </c:pt>
                <c:pt idx="15323">
                  <c:v>3.9183591385245669E-11</c:v>
                </c:pt>
                <c:pt idx="15324">
                  <c:v>3.9179681494201387E-11</c:v>
                </c:pt>
                <c:pt idx="15325">
                  <c:v>3.917577224756124E-11</c:v>
                </c:pt>
                <c:pt idx="15326">
                  <c:v>3.9171863645177234E-11</c:v>
                </c:pt>
                <c:pt idx="15327">
                  <c:v>3.9167955686901244E-11</c:v>
                </c:pt>
                <c:pt idx="15328">
                  <c:v>3.9164048372585433E-11</c:v>
                </c:pt>
                <c:pt idx="15329">
                  <c:v>3.9160141702081747E-11</c:v>
                </c:pt>
                <c:pt idx="15330">
                  <c:v>3.9156235675242386E-11</c:v>
                </c:pt>
                <c:pt idx="15331">
                  <c:v>3.9152330291919524E-11</c:v>
                </c:pt>
                <c:pt idx="15332">
                  <c:v>3.9148425551965355E-11</c:v>
                </c:pt>
                <c:pt idx="15333">
                  <c:v>3.9144521455232083E-11</c:v>
                </c:pt>
                <c:pt idx="15334">
                  <c:v>3.9140618001572013E-11</c:v>
                </c:pt>
                <c:pt idx="15335">
                  <c:v>3.9136715190837544E-11</c:v>
                </c:pt>
                <c:pt idx="15336">
                  <c:v>3.9132813022880947E-11</c:v>
                </c:pt>
                <c:pt idx="15337">
                  <c:v>3.9128911497554783E-11</c:v>
                </c:pt>
                <c:pt idx="15338">
                  <c:v>3.912501061471142E-11</c:v>
                </c:pt>
                <c:pt idx="15339">
                  <c:v>3.9121110374203369E-11</c:v>
                </c:pt>
                <c:pt idx="15340">
                  <c:v>3.9117210775883241E-11</c:v>
                </c:pt>
                <c:pt idx="15341">
                  <c:v>3.9113311819603541E-11</c:v>
                </c:pt>
                <c:pt idx="15342">
                  <c:v>3.9109413505217011E-11</c:v>
                </c:pt>
                <c:pt idx="15343">
                  <c:v>3.9105515832576302E-11</c:v>
                </c:pt>
                <c:pt idx="15344">
                  <c:v>3.910161880153412E-11</c:v>
                </c:pt>
                <c:pt idx="15345">
                  <c:v>3.909772241194327E-11</c:v>
                </c:pt>
                <c:pt idx="15346">
                  <c:v>3.9093826663656488E-11</c:v>
                </c:pt>
                <c:pt idx="15347">
                  <c:v>3.9089931556526751E-11</c:v>
                </c:pt>
                <c:pt idx="15348">
                  <c:v>3.9086037090406851E-11</c:v>
                </c:pt>
                <c:pt idx="15349">
                  <c:v>3.9082143265149791E-11</c:v>
                </c:pt>
                <c:pt idx="15350">
                  <c:v>3.9078250080608512E-11</c:v>
                </c:pt>
                <c:pt idx="15351">
                  <c:v>3.9074357536636093E-11</c:v>
                </c:pt>
                <c:pt idx="15352">
                  <c:v>3.907046563308562E-11</c:v>
                </c:pt>
                <c:pt idx="15353">
                  <c:v>3.9066574369810157E-11</c:v>
                </c:pt>
                <c:pt idx="15354">
                  <c:v>3.9062683746662842E-11</c:v>
                </c:pt>
                <c:pt idx="15355">
                  <c:v>3.9058793763497005E-11</c:v>
                </c:pt>
                <c:pt idx="15356">
                  <c:v>3.9054904420165763E-11</c:v>
                </c:pt>
                <c:pt idx="15357">
                  <c:v>3.9051015716522453E-11</c:v>
                </c:pt>
                <c:pt idx="15358">
                  <c:v>3.9047127652420374E-11</c:v>
                </c:pt>
                <c:pt idx="15359">
                  <c:v>3.9043240227712972E-11</c:v>
                </c:pt>
                <c:pt idx="15360">
                  <c:v>3.9039353442253617E-11</c:v>
                </c:pt>
                <c:pt idx="15361">
                  <c:v>3.9035467295895807E-11</c:v>
                </c:pt>
                <c:pt idx="15362">
                  <c:v>3.903158178849297E-11</c:v>
                </c:pt>
                <c:pt idx="15363">
                  <c:v>3.9027696919898707E-11</c:v>
                </c:pt>
                <c:pt idx="15364">
                  <c:v>3.9023812689966647E-11</c:v>
                </c:pt>
                <c:pt idx="15365">
                  <c:v>3.9019929098550339E-11</c:v>
                </c:pt>
                <c:pt idx="15366">
                  <c:v>3.9016046145503529E-11</c:v>
                </c:pt>
                <c:pt idx="15367">
                  <c:v>3.9012163830679978E-11</c:v>
                </c:pt>
                <c:pt idx="15368">
                  <c:v>3.9008282153933297E-11</c:v>
                </c:pt>
                <c:pt idx="15369">
                  <c:v>3.9004401115117416E-11</c:v>
                </c:pt>
                <c:pt idx="15370">
                  <c:v>3.9000520714086131E-11</c:v>
                </c:pt>
                <c:pt idx="15371">
                  <c:v>3.8996640950693309E-11</c:v>
                </c:pt>
                <c:pt idx="15372">
                  <c:v>3.8992761824792991E-11</c:v>
                </c:pt>
                <c:pt idx="15373">
                  <c:v>3.8988883336239084E-11</c:v>
                </c:pt>
                <c:pt idx="15374">
                  <c:v>3.8985005484885576E-11</c:v>
                </c:pt>
                <c:pt idx="15375">
                  <c:v>3.8981128270586555E-11</c:v>
                </c:pt>
                <c:pt idx="15376">
                  <c:v>3.8977251693196166E-11</c:v>
                </c:pt>
                <c:pt idx="15377">
                  <c:v>3.8973375752568526E-11</c:v>
                </c:pt>
                <c:pt idx="15378">
                  <c:v>3.8969500448557878E-11</c:v>
                </c:pt>
                <c:pt idx="15379">
                  <c:v>3.8965625781018348E-11</c:v>
                </c:pt>
                <c:pt idx="15380">
                  <c:v>3.8961751749804338E-11</c:v>
                </c:pt>
                <c:pt idx="15381">
                  <c:v>3.8957878354770052E-11</c:v>
                </c:pt>
                <c:pt idx="15382">
                  <c:v>3.8954005595769944E-11</c:v>
                </c:pt>
                <c:pt idx="15383">
                  <c:v>3.8950133472658386E-11</c:v>
                </c:pt>
                <c:pt idx="15384">
                  <c:v>3.8946261985289794E-11</c:v>
                </c:pt>
                <c:pt idx="15385">
                  <c:v>3.8942391133518732E-11</c:v>
                </c:pt>
                <c:pt idx="15386">
                  <c:v>3.8938520917199637E-11</c:v>
                </c:pt>
                <c:pt idx="15387">
                  <c:v>3.8934651336187182E-11</c:v>
                </c:pt>
                <c:pt idx="15388">
                  <c:v>3.893078239033594E-11</c:v>
                </c:pt>
                <c:pt idx="15389">
                  <c:v>3.8926914079500552E-11</c:v>
                </c:pt>
                <c:pt idx="15390">
                  <c:v>3.8923046403535803E-11</c:v>
                </c:pt>
                <c:pt idx="15391">
                  <c:v>3.8919179362296375E-11</c:v>
                </c:pt>
                <c:pt idx="15392">
                  <c:v>3.8915312955637058E-11</c:v>
                </c:pt>
                <c:pt idx="15393">
                  <c:v>3.8911447183412676E-11</c:v>
                </c:pt>
                <c:pt idx="15394">
                  <c:v>3.8907582045478149E-11</c:v>
                </c:pt>
                <c:pt idx="15395">
                  <c:v>3.8903717541688378E-11</c:v>
                </c:pt>
                <c:pt idx="15396">
                  <c:v>3.889985367189827E-11</c:v>
                </c:pt>
                <c:pt idx="15397">
                  <c:v>3.8895990435962913E-11</c:v>
                </c:pt>
                <c:pt idx="15398">
                  <c:v>3.8892127833737332E-11</c:v>
                </c:pt>
                <c:pt idx="15399">
                  <c:v>3.8888265865076556E-11</c:v>
                </c:pt>
                <c:pt idx="15400">
                  <c:v>3.888440452983577E-11</c:v>
                </c:pt>
                <c:pt idx="15401">
                  <c:v>3.8880543827870122E-11</c:v>
                </c:pt>
                <c:pt idx="15402">
                  <c:v>3.887668375903486E-11</c:v>
                </c:pt>
                <c:pt idx="15403">
                  <c:v>3.8872824323185177E-11</c:v>
                </c:pt>
                <c:pt idx="15404">
                  <c:v>3.8868965520176465E-11</c:v>
                </c:pt>
                <c:pt idx="15405">
                  <c:v>3.8865107349863986E-11</c:v>
                </c:pt>
                <c:pt idx="15406">
                  <c:v>3.8861249812103138E-11</c:v>
                </c:pt>
                <c:pt idx="15407">
                  <c:v>3.8857392906749419E-11</c:v>
                </c:pt>
                <c:pt idx="15408">
                  <c:v>3.8853536633658231E-11</c:v>
                </c:pt>
                <c:pt idx="15409">
                  <c:v>3.8849680992685058E-11</c:v>
                </c:pt>
                <c:pt idx="15410">
                  <c:v>3.8845825983685524E-11</c:v>
                </c:pt>
                <c:pt idx="15411">
                  <c:v>3.8841971606515236E-11</c:v>
                </c:pt>
                <c:pt idx="15412">
                  <c:v>3.8838117861029713E-11</c:v>
                </c:pt>
                <c:pt idx="15413">
                  <c:v>3.8834264747084787E-11</c:v>
                </c:pt>
                <c:pt idx="15414">
                  <c:v>3.8830412264536091E-11</c:v>
                </c:pt>
                <c:pt idx="15415">
                  <c:v>3.8826560413239434E-11</c:v>
                </c:pt>
                <c:pt idx="15416">
                  <c:v>3.8822709193050547E-11</c:v>
                </c:pt>
                <c:pt idx="15417">
                  <c:v>3.8818858603825395E-11</c:v>
                </c:pt>
                <c:pt idx="15418">
                  <c:v>3.8815008645419779E-11</c:v>
                </c:pt>
                <c:pt idx="15419">
                  <c:v>3.8811159317689697E-11</c:v>
                </c:pt>
                <c:pt idx="15420">
                  <c:v>3.8807310620491058E-11</c:v>
                </c:pt>
                <c:pt idx="15421">
                  <c:v>3.8803462553679941E-11</c:v>
                </c:pt>
                <c:pt idx="15422">
                  <c:v>3.8799615117112382E-11</c:v>
                </c:pt>
                <c:pt idx="15423">
                  <c:v>3.8795768310644471E-11</c:v>
                </c:pt>
                <c:pt idx="15424">
                  <c:v>3.8791922134132416E-11</c:v>
                </c:pt>
                <c:pt idx="15425">
                  <c:v>3.8788076587432345E-11</c:v>
                </c:pt>
                <c:pt idx="15426">
                  <c:v>3.878423167040047E-11</c:v>
                </c:pt>
                <c:pt idx="15427">
                  <c:v>3.8780387382893128E-11</c:v>
                </c:pt>
                <c:pt idx="15428">
                  <c:v>3.8776543724766601E-11</c:v>
                </c:pt>
                <c:pt idx="15429">
                  <c:v>3.8772700695877232E-11</c:v>
                </c:pt>
                <c:pt idx="15430">
                  <c:v>3.8768858296081447E-11</c:v>
                </c:pt>
                <c:pt idx="15431">
                  <c:v>3.8765016525235647E-11</c:v>
                </c:pt>
                <c:pt idx="15432">
                  <c:v>3.8761175383196314E-11</c:v>
                </c:pt>
                <c:pt idx="15433">
                  <c:v>3.8757334869820037E-11</c:v>
                </c:pt>
                <c:pt idx="15434">
                  <c:v>3.875349498496332E-11</c:v>
                </c:pt>
                <c:pt idx="15435">
                  <c:v>3.8749655728482782E-11</c:v>
                </c:pt>
                <c:pt idx="15436">
                  <c:v>3.8745817100235127E-11</c:v>
                </c:pt>
                <c:pt idx="15437">
                  <c:v>3.8741979100076962E-11</c:v>
                </c:pt>
                <c:pt idx="15438">
                  <c:v>3.8738141727865082E-11</c:v>
                </c:pt>
                <c:pt idx="15439">
                  <c:v>3.8734304983456241E-11</c:v>
                </c:pt>
                <c:pt idx="15440">
                  <c:v>3.8730468866707261E-11</c:v>
                </c:pt>
                <c:pt idx="15441">
                  <c:v>3.8726633377474974E-11</c:v>
                </c:pt>
                <c:pt idx="15442">
                  <c:v>3.8722798515616342E-11</c:v>
                </c:pt>
                <c:pt idx="15443">
                  <c:v>3.8718964280988213E-11</c:v>
                </c:pt>
                <c:pt idx="15444">
                  <c:v>3.871513067344767E-11</c:v>
                </c:pt>
                <c:pt idx="15445">
                  <c:v>3.8711297692851671E-11</c:v>
                </c:pt>
                <c:pt idx="15446">
                  <c:v>3.8707465339057344E-11</c:v>
                </c:pt>
                <c:pt idx="15447">
                  <c:v>3.8703633611921802E-11</c:v>
                </c:pt>
                <c:pt idx="15448">
                  <c:v>3.869980251130209E-11</c:v>
                </c:pt>
                <c:pt idx="15449">
                  <c:v>3.8695972037055495E-11</c:v>
                </c:pt>
                <c:pt idx="15450">
                  <c:v>3.8692142189039243E-11</c:v>
                </c:pt>
                <c:pt idx="15451">
                  <c:v>3.8688312967110607E-11</c:v>
                </c:pt>
                <c:pt idx="15452">
                  <c:v>3.8684484371126879E-11</c:v>
                </c:pt>
                <c:pt idx="15453">
                  <c:v>3.8680656400945487E-11</c:v>
                </c:pt>
                <c:pt idx="15454">
                  <c:v>3.8676829056423729E-11</c:v>
                </c:pt>
                <c:pt idx="15455">
                  <c:v>3.8673002337419162E-11</c:v>
                </c:pt>
                <c:pt idx="15456">
                  <c:v>3.8669176243789187E-11</c:v>
                </c:pt>
                <c:pt idx="15457">
                  <c:v>3.8665350775391408E-11</c:v>
                </c:pt>
                <c:pt idx="15458">
                  <c:v>3.8661525932083335E-11</c:v>
                </c:pt>
                <c:pt idx="15459">
                  <c:v>3.8657701713722565E-11</c:v>
                </c:pt>
                <c:pt idx="15460">
                  <c:v>3.8653878120166763E-11</c:v>
                </c:pt>
                <c:pt idx="15461">
                  <c:v>3.8650055151273662E-11</c:v>
                </c:pt>
                <c:pt idx="15462">
                  <c:v>3.8646232806900955E-11</c:v>
                </c:pt>
                <c:pt idx="15463">
                  <c:v>3.8642411086906475E-11</c:v>
                </c:pt>
                <c:pt idx="15464">
                  <c:v>3.8638589991147968E-11</c:v>
                </c:pt>
                <c:pt idx="15465">
                  <c:v>3.8634769519483345E-11</c:v>
                </c:pt>
                <c:pt idx="15466">
                  <c:v>3.8630949671770467E-11</c:v>
                </c:pt>
                <c:pt idx="15467">
                  <c:v>3.8627130447867324E-11</c:v>
                </c:pt>
                <c:pt idx="15468">
                  <c:v>3.8623311847631881E-11</c:v>
                </c:pt>
                <c:pt idx="15469">
                  <c:v>3.8619493870922165E-11</c:v>
                </c:pt>
                <c:pt idx="15470">
                  <c:v>3.86156765175962E-11</c:v>
                </c:pt>
                <c:pt idx="15471">
                  <c:v>3.8611859787512155E-11</c:v>
                </c:pt>
                <c:pt idx="15472">
                  <c:v>3.8608043680528176E-11</c:v>
                </c:pt>
                <c:pt idx="15473">
                  <c:v>3.8604228196502376E-11</c:v>
                </c:pt>
                <c:pt idx="15474">
                  <c:v>3.8600413335293125E-11</c:v>
                </c:pt>
                <c:pt idx="15475">
                  <c:v>3.8596599096758608E-11</c:v>
                </c:pt>
                <c:pt idx="15476">
                  <c:v>3.8592785480757079E-11</c:v>
                </c:pt>
                <c:pt idx="15477">
                  <c:v>3.8588972487147091E-11</c:v>
                </c:pt>
                <c:pt idx="15478">
                  <c:v>3.8585160115786833E-11</c:v>
                </c:pt>
                <c:pt idx="15479">
                  <c:v>3.8581348366534845E-11</c:v>
                </c:pt>
                <c:pt idx="15480">
                  <c:v>3.8577537239249601E-11</c:v>
                </c:pt>
                <c:pt idx="15481">
                  <c:v>3.8573726733789596E-11</c:v>
                </c:pt>
                <c:pt idx="15482">
                  <c:v>3.8569916850013485E-11</c:v>
                </c:pt>
                <c:pt idx="15483">
                  <c:v>3.8566107587779755E-11</c:v>
                </c:pt>
                <c:pt idx="15484">
                  <c:v>3.8562298946947075E-11</c:v>
                </c:pt>
                <c:pt idx="15485">
                  <c:v>3.855849092737419E-11</c:v>
                </c:pt>
                <c:pt idx="15486">
                  <c:v>3.8554683528919809E-11</c:v>
                </c:pt>
                <c:pt idx="15487">
                  <c:v>3.8550876751442657E-11</c:v>
                </c:pt>
                <c:pt idx="15488">
                  <c:v>3.8547070594801578E-11</c:v>
                </c:pt>
                <c:pt idx="15489">
                  <c:v>3.8543265058855479E-11</c:v>
                </c:pt>
                <c:pt idx="15490">
                  <c:v>3.8539460143463086E-11</c:v>
                </c:pt>
                <c:pt idx="15491">
                  <c:v>3.853565584848354E-11</c:v>
                </c:pt>
                <c:pt idx="15492">
                  <c:v>3.8531852173775691E-11</c:v>
                </c:pt>
                <c:pt idx="15493">
                  <c:v>3.8528049119198581E-11</c:v>
                </c:pt>
                <c:pt idx="15494">
                  <c:v>3.8524246684611273E-11</c:v>
                </c:pt>
                <c:pt idx="15495">
                  <c:v>3.8520444869872843E-11</c:v>
                </c:pt>
                <c:pt idx="15496">
                  <c:v>3.8516643674842527E-11</c:v>
                </c:pt>
                <c:pt idx="15497">
                  <c:v>3.8512843099379338E-11</c:v>
                </c:pt>
                <c:pt idx="15498">
                  <c:v>3.8509043143342601E-11</c:v>
                </c:pt>
                <c:pt idx="15499">
                  <c:v>3.8505243806591607E-11</c:v>
                </c:pt>
                <c:pt idx="15500">
                  <c:v>3.8501445088985644E-11</c:v>
                </c:pt>
                <c:pt idx="15501">
                  <c:v>3.849764699038393E-11</c:v>
                </c:pt>
                <c:pt idx="15502">
                  <c:v>3.849384951064607E-11</c:v>
                </c:pt>
                <c:pt idx="15503">
                  <c:v>3.8490052649631295E-11</c:v>
                </c:pt>
                <c:pt idx="15504">
                  <c:v>3.8486256407199152E-11</c:v>
                </c:pt>
                <c:pt idx="15505">
                  <c:v>3.848246078320922E-11</c:v>
                </c:pt>
                <c:pt idx="15506">
                  <c:v>3.8478665777520887E-11</c:v>
                </c:pt>
                <c:pt idx="15507">
                  <c:v>3.8474871389993911E-11</c:v>
                </c:pt>
                <c:pt idx="15508">
                  <c:v>3.8471077620487809E-11</c:v>
                </c:pt>
                <c:pt idx="15509">
                  <c:v>3.8467284468862295E-11</c:v>
                </c:pt>
                <c:pt idx="15510">
                  <c:v>3.8463491934977104E-11</c:v>
                </c:pt>
                <c:pt idx="15511">
                  <c:v>3.845970001869192E-11</c:v>
                </c:pt>
                <c:pt idx="15512">
                  <c:v>3.8455908719866612E-11</c:v>
                </c:pt>
                <c:pt idx="15513">
                  <c:v>3.8452118038360968E-11</c:v>
                </c:pt>
                <c:pt idx="15514">
                  <c:v>3.8448327974034896E-11</c:v>
                </c:pt>
                <c:pt idx="15515">
                  <c:v>3.8444538526748311E-11</c:v>
                </c:pt>
                <c:pt idx="15516">
                  <c:v>3.8440749696361124E-11</c:v>
                </c:pt>
                <c:pt idx="15517">
                  <c:v>3.8436961482733405E-11</c:v>
                </c:pt>
                <c:pt idx="15518">
                  <c:v>3.8433173885725121E-11</c:v>
                </c:pt>
                <c:pt idx="15519">
                  <c:v>3.8429386905196402E-11</c:v>
                </c:pt>
                <c:pt idx="15520">
                  <c:v>3.8425600541007376E-11</c:v>
                </c:pt>
                <c:pt idx="15521">
                  <c:v>3.8421814793018158E-11</c:v>
                </c:pt>
                <c:pt idx="15522">
                  <c:v>3.8418029661088957E-11</c:v>
                </c:pt>
                <c:pt idx="15523">
                  <c:v>3.8414245145080042E-11</c:v>
                </c:pt>
                <c:pt idx="15524">
                  <c:v>3.8410461244851731E-11</c:v>
                </c:pt>
                <c:pt idx="15525">
                  <c:v>3.8406677960264274E-11</c:v>
                </c:pt>
                <c:pt idx="15526">
                  <c:v>3.840289529117804E-11</c:v>
                </c:pt>
                <c:pt idx="15527">
                  <c:v>3.8399113237453507E-11</c:v>
                </c:pt>
                <c:pt idx="15528">
                  <c:v>3.8395331798951055E-11</c:v>
                </c:pt>
                <c:pt idx="15529">
                  <c:v>3.839155097553117E-11</c:v>
                </c:pt>
                <c:pt idx="15530">
                  <c:v>3.8387770767054426E-11</c:v>
                </c:pt>
                <c:pt idx="15531">
                  <c:v>3.8383991173381377E-11</c:v>
                </c:pt>
                <c:pt idx="15532">
                  <c:v>3.8380212194372613E-11</c:v>
                </c:pt>
                <c:pt idx="15533">
                  <c:v>3.8376433829888773E-11</c:v>
                </c:pt>
                <c:pt idx="15534">
                  <c:v>3.8372656079790566E-11</c:v>
                </c:pt>
                <c:pt idx="15535">
                  <c:v>3.8368878943938763E-11</c:v>
                </c:pt>
                <c:pt idx="15536">
                  <c:v>3.8365102422194014E-11</c:v>
                </c:pt>
                <c:pt idx="15537">
                  <c:v>3.8361326514417238E-11</c:v>
                </c:pt>
                <c:pt idx="15538">
                  <c:v>3.8357551220469242E-11</c:v>
                </c:pt>
                <c:pt idx="15539">
                  <c:v>3.835377654021095E-11</c:v>
                </c:pt>
                <c:pt idx="15540">
                  <c:v>3.8350002473503273E-11</c:v>
                </c:pt>
                <c:pt idx="15541">
                  <c:v>3.8346229020207166E-11</c:v>
                </c:pt>
                <c:pt idx="15542">
                  <c:v>3.834245618018365E-11</c:v>
                </c:pt>
                <c:pt idx="15543">
                  <c:v>3.8338683953293812E-11</c:v>
                </c:pt>
                <c:pt idx="15544">
                  <c:v>3.8334912339398703E-11</c:v>
                </c:pt>
                <c:pt idx="15545">
                  <c:v>3.8331141338359488E-11</c:v>
                </c:pt>
                <c:pt idx="15546">
                  <c:v>3.8327370950037353E-11</c:v>
                </c:pt>
                <c:pt idx="15547">
                  <c:v>3.8323601174293464E-11</c:v>
                </c:pt>
                <c:pt idx="15548">
                  <c:v>3.8319832010989072E-11</c:v>
                </c:pt>
                <c:pt idx="15549">
                  <c:v>3.8316063459985515E-11</c:v>
                </c:pt>
                <c:pt idx="15550">
                  <c:v>3.831229552114415E-11</c:v>
                </c:pt>
                <c:pt idx="15551">
                  <c:v>3.8308528194326276E-11</c:v>
                </c:pt>
                <c:pt idx="15552">
                  <c:v>3.8304761479393359E-11</c:v>
                </c:pt>
                <c:pt idx="15553">
                  <c:v>3.8300995376206834E-11</c:v>
                </c:pt>
                <c:pt idx="15554">
                  <c:v>3.8297229884628218E-11</c:v>
                </c:pt>
                <c:pt idx="15555">
                  <c:v>3.8293465004519076E-11</c:v>
                </c:pt>
                <c:pt idx="15556">
                  <c:v>3.8289700735740881E-11</c:v>
                </c:pt>
                <c:pt idx="15557">
                  <c:v>3.8285937078155331E-11</c:v>
                </c:pt>
                <c:pt idx="15558">
                  <c:v>3.8282174031624075E-11</c:v>
                </c:pt>
                <c:pt idx="15559">
                  <c:v>3.8278411596008831E-11</c:v>
                </c:pt>
                <c:pt idx="15560">
                  <c:v>3.8274649771171298E-11</c:v>
                </c:pt>
                <c:pt idx="15561">
                  <c:v>3.827088855697326E-11</c:v>
                </c:pt>
                <c:pt idx="15562">
                  <c:v>3.8267127953276552E-11</c:v>
                </c:pt>
                <c:pt idx="15563">
                  <c:v>3.8263367959942982E-11</c:v>
                </c:pt>
                <c:pt idx="15564">
                  <c:v>3.8259608576834541E-11</c:v>
                </c:pt>
                <c:pt idx="15565">
                  <c:v>3.8255849803813058E-11</c:v>
                </c:pt>
                <c:pt idx="15566">
                  <c:v>3.8252091640740619E-11</c:v>
                </c:pt>
                <c:pt idx="15567">
                  <c:v>3.8248334087479137E-11</c:v>
                </c:pt>
                <c:pt idx="15568">
                  <c:v>3.8244577143890737E-11</c:v>
                </c:pt>
                <c:pt idx="15569">
                  <c:v>3.8240820809837476E-11</c:v>
                </c:pt>
                <c:pt idx="15570">
                  <c:v>3.8237065085181567E-11</c:v>
                </c:pt>
                <c:pt idx="15571">
                  <c:v>3.8233309969785106E-11</c:v>
                </c:pt>
                <c:pt idx="15572">
                  <c:v>3.822955546351038E-11</c:v>
                </c:pt>
                <c:pt idx="15573">
                  <c:v>3.8225801566219579E-11</c:v>
                </c:pt>
                <c:pt idx="15574">
                  <c:v>3.8222048277775028E-11</c:v>
                </c:pt>
                <c:pt idx="15575">
                  <c:v>3.8218295598039075E-11</c:v>
                </c:pt>
                <c:pt idx="15576">
                  <c:v>3.8214543526874102E-11</c:v>
                </c:pt>
                <c:pt idx="15577">
                  <c:v>3.8210792064142513E-11</c:v>
                </c:pt>
                <c:pt idx="15578">
                  <c:v>3.8207041209706778E-11</c:v>
                </c:pt>
                <c:pt idx="15579">
                  <c:v>3.8203290963429377E-11</c:v>
                </c:pt>
                <c:pt idx="15580">
                  <c:v>3.8199541325172843E-11</c:v>
                </c:pt>
                <c:pt idx="15581">
                  <c:v>3.8195792294799792E-11</c:v>
                </c:pt>
                <c:pt idx="15582">
                  <c:v>3.8192043872172765E-11</c:v>
                </c:pt>
                <c:pt idx="15583">
                  <c:v>3.8188296057154527E-11</c:v>
                </c:pt>
                <c:pt idx="15584">
                  <c:v>3.8184548849607708E-11</c:v>
                </c:pt>
                <c:pt idx="15585">
                  <c:v>3.818080224939504E-11</c:v>
                </c:pt>
                <c:pt idx="15586">
                  <c:v>3.8177056256379342E-11</c:v>
                </c:pt>
                <c:pt idx="15587">
                  <c:v>3.8173310870423347E-11</c:v>
                </c:pt>
                <c:pt idx="15588">
                  <c:v>3.8169566091390026E-11</c:v>
                </c:pt>
                <c:pt idx="15589">
                  <c:v>3.8165821919142166E-11</c:v>
                </c:pt>
                <c:pt idx="15590">
                  <c:v>3.8162078353542737E-11</c:v>
                </c:pt>
                <c:pt idx="15591">
                  <c:v>3.8158335394454771E-11</c:v>
                </c:pt>
                <c:pt idx="15592">
                  <c:v>3.8154593041741195E-11</c:v>
                </c:pt>
                <c:pt idx="15593">
                  <c:v>3.8150851295265149E-11</c:v>
                </c:pt>
                <c:pt idx="15594">
                  <c:v>3.8147110154889632E-11</c:v>
                </c:pt>
                <c:pt idx="15595">
                  <c:v>3.8143369620477906E-11</c:v>
                </c:pt>
                <c:pt idx="15596">
                  <c:v>3.8139629691892977E-11</c:v>
                </c:pt>
                <c:pt idx="15597">
                  <c:v>3.8135890368998223E-11</c:v>
                </c:pt>
                <c:pt idx="15598">
                  <c:v>3.8132151651656792E-11</c:v>
                </c:pt>
                <c:pt idx="15599">
                  <c:v>3.8128413539731973E-11</c:v>
                </c:pt>
                <c:pt idx="15600">
                  <c:v>3.8124676033087158E-11</c:v>
                </c:pt>
                <c:pt idx="15601">
                  <c:v>3.8120939131585661E-11</c:v>
                </c:pt>
                <c:pt idx="15602">
                  <c:v>3.8117202835090935E-11</c:v>
                </c:pt>
                <c:pt idx="15603">
                  <c:v>3.8113467143466447E-11</c:v>
                </c:pt>
                <c:pt idx="15604">
                  <c:v>3.8109732056575643E-11</c:v>
                </c:pt>
                <c:pt idx="15605">
                  <c:v>3.8105997574282045E-11</c:v>
                </c:pt>
                <c:pt idx="15606">
                  <c:v>3.8102263696449283E-11</c:v>
                </c:pt>
                <c:pt idx="15607">
                  <c:v>3.8098530422940905E-11</c:v>
                </c:pt>
                <c:pt idx="15608">
                  <c:v>3.8094797753620544E-11</c:v>
                </c:pt>
                <c:pt idx="15609">
                  <c:v>3.8091065688351952E-11</c:v>
                </c:pt>
                <c:pt idx="15610">
                  <c:v>3.808733422699882E-11</c:v>
                </c:pt>
                <c:pt idx="15611">
                  <c:v>3.8083603369424941E-11</c:v>
                </c:pt>
                <c:pt idx="15612">
                  <c:v>3.8079873115494082E-11</c:v>
                </c:pt>
                <c:pt idx="15613">
                  <c:v>3.8076143465070043E-11</c:v>
                </c:pt>
                <c:pt idx="15614">
                  <c:v>3.8072414418016881E-11</c:v>
                </c:pt>
                <c:pt idx="15615">
                  <c:v>3.8068685974198306E-11</c:v>
                </c:pt>
                <c:pt idx="15616">
                  <c:v>3.8064958133478415E-11</c:v>
                </c:pt>
                <c:pt idx="15617">
                  <c:v>3.80612308957212E-11</c:v>
                </c:pt>
                <c:pt idx="15618">
                  <c:v>3.8057504260790656E-11</c:v>
                </c:pt>
                <c:pt idx="15619">
                  <c:v>3.8053778228550905E-11</c:v>
                </c:pt>
                <c:pt idx="15620">
                  <c:v>3.8050052798866024E-11</c:v>
                </c:pt>
                <c:pt idx="15621">
                  <c:v>3.8046327971600221E-11</c:v>
                </c:pt>
                <c:pt idx="15622">
                  <c:v>3.804260374661765E-11</c:v>
                </c:pt>
                <c:pt idx="15623">
                  <c:v>3.8038880123782575E-11</c:v>
                </c:pt>
                <c:pt idx="15624">
                  <c:v>3.8035157102959275E-11</c:v>
                </c:pt>
                <c:pt idx="15625">
                  <c:v>3.8031434684012047E-11</c:v>
                </c:pt>
                <c:pt idx="15626">
                  <c:v>3.8027712866805253E-11</c:v>
                </c:pt>
                <c:pt idx="15627">
                  <c:v>3.8023991651203319E-11</c:v>
                </c:pt>
                <c:pt idx="15628">
                  <c:v>3.8020271037070671E-11</c:v>
                </c:pt>
                <c:pt idx="15629">
                  <c:v>3.8016551024271703E-11</c:v>
                </c:pt>
                <c:pt idx="15630">
                  <c:v>3.801283161267103E-11</c:v>
                </c:pt>
                <c:pt idx="15631">
                  <c:v>3.80091128021332E-11</c:v>
                </c:pt>
                <c:pt idx="15632">
                  <c:v>3.8005394592522679E-11</c:v>
                </c:pt>
                <c:pt idx="15633">
                  <c:v>3.8001676983704254E-11</c:v>
                </c:pt>
                <c:pt idx="15634">
                  <c:v>3.7997959975542515E-11</c:v>
                </c:pt>
                <c:pt idx="15635">
                  <c:v>3.7994243567902158E-11</c:v>
                </c:pt>
                <c:pt idx="15636">
                  <c:v>3.7990527760647939E-11</c:v>
                </c:pt>
                <c:pt idx="15637">
                  <c:v>3.7986812553644713E-11</c:v>
                </c:pt>
                <c:pt idx="15638">
                  <c:v>3.7983097946757175E-11</c:v>
                </c:pt>
                <c:pt idx="15639">
                  <c:v>3.7979383939850289E-11</c:v>
                </c:pt>
                <c:pt idx="15640">
                  <c:v>3.7975670532788922E-11</c:v>
                </c:pt>
                <c:pt idx="15641">
                  <c:v>3.7971957725438035E-11</c:v>
                </c:pt>
                <c:pt idx="15642">
                  <c:v>3.796824551766263E-11</c:v>
                </c:pt>
                <c:pt idx="15643">
                  <c:v>3.7964533909327658E-11</c:v>
                </c:pt>
                <c:pt idx="15644">
                  <c:v>3.7960822900298209E-11</c:v>
                </c:pt>
                <c:pt idx="15645">
                  <c:v>3.7957112490439441E-11</c:v>
                </c:pt>
                <c:pt idx="15646">
                  <c:v>3.7953402679616388E-11</c:v>
                </c:pt>
                <c:pt idx="15647">
                  <c:v>3.7949693467694283E-11</c:v>
                </c:pt>
                <c:pt idx="15648">
                  <c:v>3.7945984854538381E-11</c:v>
                </c:pt>
                <c:pt idx="15649">
                  <c:v>3.7942276840013824E-11</c:v>
                </c:pt>
                <c:pt idx="15650">
                  <c:v>3.7938569423986036E-11</c:v>
                </c:pt>
                <c:pt idx="15651">
                  <c:v>3.793486260632021E-11</c:v>
                </c:pt>
                <c:pt idx="15652">
                  <c:v>3.7931156386881847E-11</c:v>
                </c:pt>
                <c:pt idx="15653">
                  <c:v>3.7927450765536283E-11</c:v>
                </c:pt>
                <c:pt idx="15654">
                  <c:v>3.7923745742148953E-11</c:v>
                </c:pt>
                <c:pt idx="15655">
                  <c:v>3.7920041316585389E-11</c:v>
                </c:pt>
                <c:pt idx="15656">
                  <c:v>3.7916337488711123E-11</c:v>
                </c:pt>
                <c:pt idx="15657">
                  <c:v>3.7912634258391633E-11</c:v>
                </c:pt>
                <c:pt idx="15658">
                  <c:v>3.7908931625492678E-11</c:v>
                </c:pt>
                <c:pt idx="15659">
                  <c:v>3.7905229589879756E-11</c:v>
                </c:pt>
                <c:pt idx="15660">
                  <c:v>3.7901528151418587E-11</c:v>
                </c:pt>
                <c:pt idx="15661">
                  <c:v>3.7897827309974909E-11</c:v>
                </c:pt>
                <c:pt idx="15662">
                  <c:v>3.7894127065414466E-11</c:v>
                </c:pt>
                <c:pt idx="15663">
                  <c:v>3.7890427417603075E-11</c:v>
                </c:pt>
                <c:pt idx="15664">
                  <c:v>3.7886728366406537E-11</c:v>
                </c:pt>
                <c:pt idx="15665">
                  <c:v>3.7883029911690767E-11</c:v>
                </c:pt>
                <c:pt idx="15666">
                  <c:v>3.7879332053321644E-11</c:v>
                </c:pt>
                <c:pt idx="15667">
                  <c:v>3.7875634791165216E-11</c:v>
                </c:pt>
                <c:pt idx="15668">
                  <c:v>3.7871938125087275E-11</c:v>
                </c:pt>
                <c:pt idx="15669">
                  <c:v>3.7868242054954042E-11</c:v>
                </c:pt>
                <c:pt idx="15670">
                  <c:v>3.786454658063145E-11</c:v>
                </c:pt>
                <c:pt idx="15671">
                  <c:v>3.7860851701985682E-11</c:v>
                </c:pt>
                <c:pt idx="15672">
                  <c:v>3.7857157418882872E-11</c:v>
                </c:pt>
                <c:pt idx="15673">
                  <c:v>3.785346373118921E-11</c:v>
                </c:pt>
                <c:pt idx="15674">
                  <c:v>3.784977063877088E-11</c:v>
                </c:pt>
                <c:pt idx="15675">
                  <c:v>3.7846078141494163E-11</c:v>
                </c:pt>
                <c:pt idx="15676">
                  <c:v>3.7842386239225366E-11</c:v>
                </c:pt>
                <c:pt idx="15677">
                  <c:v>3.7838694931830835E-11</c:v>
                </c:pt>
                <c:pt idx="15678">
                  <c:v>3.7835004219176903E-11</c:v>
                </c:pt>
                <c:pt idx="15679">
                  <c:v>3.7831314101130038E-11</c:v>
                </c:pt>
                <c:pt idx="15680">
                  <c:v>3.7827624577556676E-11</c:v>
                </c:pt>
                <c:pt idx="15681">
                  <c:v>3.7823935648323267E-11</c:v>
                </c:pt>
                <c:pt idx="15682">
                  <c:v>3.7820247313296362E-11</c:v>
                </c:pt>
                <c:pt idx="15683">
                  <c:v>3.7816559572342573E-11</c:v>
                </c:pt>
                <c:pt idx="15684">
                  <c:v>3.7812872425328478E-11</c:v>
                </c:pt>
                <c:pt idx="15685">
                  <c:v>3.7809185872120726E-11</c:v>
                </c:pt>
                <c:pt idx="15686">
                  <c:v>3.7805499912585928E-11</c:v>
                </c:pt>
                <c:pt idx="15687">
                  <c:v>3.7801814546590921E-11</c:v>
                </c:pt>
                <c:pt idx="15688">
                  <c:v>3.7798129774002393E-11</c:v>
                </c:pt>
                <c:pt idx="15689">
                  <c:v>3.7794445594687194E-11</c:v>
                </c:pt>
                <c:pt idx="15690">
                  <c:v>3.7790762008512102E-11</c:v>
                </c:pt>
                <c:pt idx="15691">
                  <c:v>3.7787079015344039E-11</c:v>
                </c:pt>
                <c:pt idx="15692">
                  <c:v>3.7783396615049847E-11</c:v>
                </c:pt>
                <c:pt idx="15693">
                  <c:v>3.7779714807496603E-11</c:v>
                </c:pt>
                <c:pt idx="15694">
                  <c:v>3.7776033592551163E-11</c:v>
                </c:pt>
                <c:pt idx="15695">
                  <c:v>3.7772352970080655E-11</c:v>
                </c:pt>
                <c:pt idx="15696">
                  <c:v>3.7768672939952108E-11</c:v>
                </c:pt>
                <c:pt idx="15697">
                  <c:v>3.7764993502032633E-11</c:v>
                </c:pt>
                <c:pt idx="15698">
                  <c:v>3.7761314656189323E-11</c:v>
                </c:pt>
                <c:pt idx="15699">
                  <c:v>3.7757636402289403E-11</c:v>
                </c:pt>
                <c:pt idx="15700">
                  <c:v>3.7753958740200144E-11</c:v>
                </c:pt>
                <c:pt idx="15701">
                  <c:v>3.7750281669788711E-11</c:v>
                </c:pt>
                <c:pt idx="15702">
                  <c:v>3.7746605190922427E-11</c:v>
                </c:pt>
                <c:pt idx="15703">
                  <c:v>3.7742929303468683E-11</c:v>
                </c:pt>
                <c:pt idx="15704">
                  <c:v>3.7739254007294808E-11</c:v>
                </c:pt>
                <c:pt idx="15705">
                  <c:v>3.7735579302268208E-11</c:v>
                </c:pt>
                <c:pt idx="15706">
                  <c:v>3.7731905188256313E-11</c:v>
                </c:pt>
                <c:pt idx="15707">
                  <c:v>3.7728231665126614E-11</c:v>
                </c:pt>
                <c:pt idx="15708">
                  <c:v>3.772455873274665E-11</c:v>
                </c:pt>
                <c:pt idx="15709">
                  <c:v>3.7720886390984017E-11</c:v>
                </c:pt>
                <c:pt idx="15710">
                  <c:v>3.7717214639706299E-11</c:v>
                </c:pt>
                <c:pt idx="15711">
                  <c:v>3.7713543478781103E-11</c:v>
                </c:pt>
                <c:pt idx="15712">
                  <c:v>3.7709872908076125E-11</c:v>
                </c:pt>
                <c:pt idx="15713">
                  <c:v>3.7706202927459036E-11</c:v>
                </c:pt>
                <c:pt idx="15714">
                  <c:v>3.7702533536797687E-11</c:v>
                </c:pt>
                <c:pt idx="15715">
                  <c:v>3.7698864735959826E-11</c:v>
                </c:pt>
                <c:pt idx="15716">
                  <c:v>3.769519652481322E-11</c:v>
                </c:pt>
                <c:pt idx="15717">
                  <c:v>3.7691528903225806E-11</c:v>
                </c:pt>
                <c:pt idx="15718">
                  <c:v>3.7687861871065498E-11</c:v>
                </c:pt>
                <c:pt idx="15719">
                  <c:v>3.7684195428200162E-11</c:v>
                </c:pt>
                <c:pt idx="15720">
                  <c:v>3.7680529574497855E-11</c:v>
                </c:pt>
                <c:pt idx="15721">
                  <c:v>3.7676864309826565E-11</c:v>
                </c:pt>
                <c:pt idx="15722">
                  <c:v>3.7673199634054357E-11</c:v>
                </c:pt>
                <c:pt idx="15723">
                  <c:v>3.7669535547049307E-11</c:v>
                </c:pt>
                <c:pt idx="15724">
                  <c:v>3.7665872048679578E-11</c:v>
                </c:pt>
                <c:pt idx="15725">
                  <c:v>3.7662209138813287E-11</c:v>
                </c:pt>
                <c:pt idx="15726">
                  <c:v>3.7658546817318736E-11</c:v>
                </c:pt>
                <c:pt idx="15727">
                  <c:v>3.7654885084064042E-11</c:v>
                </c:pt>
                <c:pt idx="15728">
                  <c:v>3.7651223938917587E-11</c:v>
                </c:pt>
                <c:pt idx="15729">
                  <c:v>3.7647563381747662E-11</c:v>
                </c:pt>
                <c:pt idx="15730">
                  <c:v>3.7643903412422602E-11</c:v>
                </c:pt>
                <c:pt idx="15731">
                  <c:v>3.7640244030810879E-11</c:v>
                </c:pt>
                <c:pt idx="15732">
                  <c:v>3.7636585236780843E-11</c:v>
                </c:pt>
                <c:pt idx="15733">
                  <c:v>3.7632927030201062E-11</c:v>
                </c:pt>
                <c:pt idx="15734">
                  <c:v>3.7629269410939924E-11</c:v>
                </c:pt>
                <c:pt idx="15735">
                  <c:v>3.7625612378866063E-11</c:v>
                </c:pt>
                <c:pt idx="15736">
                  <c:v>3.7621955933848059E-11</c:v>
                </c:pt>
                <c:pt idx="15737">
                  <c:v>3.7618300075754489E-11</c:v>
                </c:pt>
                <c:pt idx="15738">
                  <c:v>3.7614644804454057E-11</c:v>
                </c:pt>
                <c:pt idx="15739">
                  <c:v>3.7610990119815454E-11</c:v>
                </c:pt>
                <c:pt idx="15740">
                  <c:v>3.7607336021707442E-11</c:v>
                </c:pt>
                <c:pt idx="15741">
                  <c:v>3.760368250999876E-11</c:v>
                </c:pt>
                <c:pt idx="15742">
                  <c:v>3.7600029584558233E-11</c:v>
                </c:pt>
                <c:pt idx="15743">
                  <c:v>3.7596377245254658E-11</c:v>
                </c:pt>
                <c:pt idx="15744">
                  <c:v>3.7592725491956983E-11</c:v>
                </c:pt>
                <c:pt idx="15745">
                  <c:v>3.758907432453412E-11</c:v>
                </c:pt>
                <c:pt idx="15746">
                  <c:v>3.7585423742855065E-11</c:v>
                </c:pt>
                <c:pt idx="15747">
                  <c:v>3.7581773746788742E-11</c:v>
                </c:pt>
                <c:pt idx="15748">
                  <c:v>3.7578124336204281E-11</c:v>
                </c:pt>
                <c:pt idx="15749">
                  <c:v>3.7574475510970633E-11</c:v>
                </c:pt>
                <c:pt idx="15750">
                  <c:v>3.7570827270957057E-11</c:v>
                </c:pt>
                <c:pt idx="15751">
                  <c:v>3.7567179616032582E-11</c:v>
                </c:pt>
                <c:pt idx="15752">
                  <c:v>3.7563532546066468E-11</c:v>
                </c:pt>
                <c:pt idx="15753">
                  <c:v>3.7559886060927917E-11</c:v>
                </c:pt>
                <c:pt idx="15754">
                  <c:v>3.7556240160486201E-11</c:v>
                </c:pt>
                <c:pt idx="15755">
                  <c:v>3.755259484461062E-11</c:v>
                </c:pt>
                <c:pt idx="15756">
                  <c:v>3.7548950113170467E-11</c:v>
                </c:pt>
                <c:pt idx="15757">
                  <c:v>3.7545305966035189E-11</c:v>
                </c:pt>
                <c:pt idx="15758">
                  <c:v>3.7541662403074098E-11</c:v>
                </c:pt>
                <c:pt idx="15759">
                  <c:v>3.7538019424156757E-11</c:v>
                </c:pt>
                <c:pt idx="15760">
                  <c:v>3.7534377029152577E-11</c:v>
                </c:pt>
                <c:pt idx="15761">
                  <c:v>3.7530735217931172E-11</c:v>
                </c:pt>
                <c:pt idx="15762">
                  <c:v>3.7527093990361997E-11</c:v>
                </c:pt>
                <c:pt idx="15763">
                  <c:v>3.7523453346314712E-11</c:v>
                </c:pt>
                <c:pt idx="15764">
                  <c:v>3.7519813285658972E-11</c:v>
                </c:pt>
                <c:pt idx="15765">
                  <c:v>3.751617380826436E-11</c:v>
                </c:pt>
                <c:pt idx="15766">
                  <c:v>3.7512534914000666E-11</c:v>
                </c:pt>
                <c:pt idx="15767">
                  <c:v>3.7508896602737636E-11</c:v>
                </c:pt>
                <c:pt idx="15768">
                  <c:v>3.7505258874345046E-11</c:v>
                </c:pt>
                <c:pt idx="15769">
                  <c:v>3.7501621728692726E-11</c:v>
                </c:pt>
                <c:pt idx="15770">
                  <c:v>3.7497985165650472E-11</c:v>
                </c:pt>
                <c:pt idx="15771">
                  <c:v>3.7494349185088274E-11</c:v>
                </c:pt>
                <c:pt idx="15772">
                  <c:v>3.7490713786876001E-11</c:v>
                </c:pt>
                <c:pt idx="15773">
                  <c:v>3.7487078970883648E-11</c:v>
                </c:pt>
                <c:pt idx="15774">
                  <c:v>3.7483444736981278E-11</c:v>
                </c:pt>
                <c:pt idx="15775">
                  <c:v>3.7479811085038881E-11</c:v>
                </c:pt>
                <c:pt idx="15776">
                  <c:v>3.7476178014926526E-11</c:v>
                </c:pt>
                <c:pt idx="15777">
                  <c:v>3.7472545526514428E-11</c:v>
                </c:pt>
                <c:pt idx="15778">
                  <c:v>3.7468913619672624E-11</c:v>
                </c:pt>
                <c:pt idx="15779">
                  <c:v>3.746528229427131E-11</c:v>
                </c:pt>
                <c:pt idx="15780">
                  <c:v>3.7461651550180834E-11</c:v>
                </c:pt>
                <c:pt idx="15781">
                  <c:v>3.7458021387271391E-11</c:v>
                </c:pt>
                <c:pt idx="15782">
                  <c:v>3.7454391805413302E-11</c:v>
                </c:pt>
                <c:pt idx="15783">
                  <c:v>3.74507628044769E-11</c:v>
                </c:pt>
                <c:pt idx="15784">
                  <c:v>3.7447134384332596E-11</c:v>
                </c:pt>
                <c:pt idx="15785">
                  <c:v>3.7443506544850825E-11</c:v>
                </c:pt>
                <c:pt idx="15786">
                  <c:v>3.7439879285901896E-11</c:v>
                </c:pt>
                <c:pt idx="15787">
                  <c:v>3.7436252607356502E-11</c:v>
                </c:pt>
                <c:pt idx="15788">
                  <c:v>3.7432626509085087E-11</c:v>
                </c:pt>
                <c:pt idx="15789">
                  <c:v>3.7429000990958197E-11</c:v>
                </c:pt>
                <c:pt idx="15790">
                  <c:v>3.7425376052846443E-11</c:v>
                </c:pt>
                <c:pt idx="15791">
                  <c:v>3.74217516946205E-11</c:v>
                </c:pt>
                <c:pt idx="15792">
                  <c:v>3.7418127916150986E-11</c:v>
                </c:pt>
                <c:pt idx="15793">
                  <c:v>3.741450471730866E-11</c:v>
                </c:pt>
                <c:pt idx="15794">
                  <c:v>3.7410882097964281E-11</c:v>
                </c:pt>
                <c:pt idx="15795">
                  <c:v>3.7407260057988629E-11</c:v>
                </c:pt>
                <c:pt idx="15796">
                  <c:v>3.7403638597252489E-11</c:v>
                </c:pt>
                <c:pt idx="15797">
                  <c:v>3.740001771562682E-11</c:v>
                </c:pt>
                <c:pt idx="15798">
                  <c:v>3.7396397412982415E-11</c:v>
                </c:pt>
                <c:pt idx="15799">
                  <c:v>3.7392777689190239E-11</c:v>
                </c:pt>
                <c:pt idx="15800">
                  <c:v>3.7389158544121324E-11</c:v>
                </c:pt>
                <c:pt idx="15801">
                  <c:v>3.738553997764663E-11</c:v>
                </c:pt>
                <c:pt idx="15802">
                  <c:v>3.73819219896372E-11</c:v>
                </c:pt>
                <c:pt idx="15803">
                  <c:v>3.7378304579964104E-11</c:v>
                </c:pt>
                <c:pt idx="15804">
                  <c:v>3.7374687748498482E-11</c:v>
                </c:pt>
                <c:pt idx="15805">
                  <c:v>3.7371071495111554E-11</c:v>
                </c:pt>
                <c:pt idx="15806">
                  <c:v>3.7367455819674414E-11</c:v>
                </c:pt>
                <c:pt idx="15807">
                  <c:v>3.7363840722058359E-11</c:v>
                </c:pt>
                <c:pt idx="15808">
                  <c:v>3.7360226202134619E-11</c:v>
                </c:pt>
                <c:pt idx="15809">
                  <c:v>3.7356612259774543E-11</c:v>
                </c:pt>
                <c:pt idx="15810">
                  <c:v>3.7352998894849432E-11</c:v>
                </c:pt>
                <c:pt idx="15811">
                  <c:v>3.7349386107230641E-11</c:v>
                </c:pt>
                <c:pt idx="15812">
                  <c:v>3.7345773896789685E-11</c:v>
                </c:pt>
                <c:pt idx="15813">
                  <c:v>3.7342162263397886E-11</c:v>
                </c:pt>
                <c:pt idx="15814">
                  <c:v>3.7338551206926818E-11</c:v>
                </c:pt>
                <c:pt idx="15815">
                  <c:v>3.7334940727247983E-11</c:v>
                </c:pt>
                <c:pt idx="15816">
                  <c:v>3.7331330824233E-11</c:v>
                </c:pt>
                <c:pt idx="15817">
                  <c:v>3.732772149775336E-11</c:v>
                </c:pt>
                <c:pt idx="15818">
                  <c:v>3.7324112747680764E-11</c:v>
                </c:pt>
                <c:pt idx="15819">
                  <c:v>3.7320504573886891E-11</c:v>
                </c:pt>
                <c:pt idx="15820">
                  <c:v>3.7316896976243404E-11</c:v>
                </c:pt>
                <c:pt idx="15821">
                  <c:v>3.7313289954622052E-11</c:v>
                </c:pt>
                <c:pt idx="15822">
                  <c:v>3.7309683508894679E-11</c:v>
                </c:pt>
                <c:pt idx="15823">
                  <c:v>3.7306077638933061E-11</c:v>
                </c:pt>
                <c:pt idx="15824">
                  <c:v>3.7302472344609061E-11</c:v>
                </c:pt>
                <c:pt idx="15825">
                  <c:v>3.7298867625794537E-11</c:v>
                </c:pt>
                <c:pt idx="15826">
                  <c:v>3.7295263482361432E-11</c:v>
                </c:pt>
                <c:pt idx="15827">
                  <c:v>3.7291659914181759E-11</c:v>
                </c:pt>
                <c:pt idx="15828">
                  <c:v>3.7288056921127447E-11</c:v>
                </c:pt>
                <c:pt idx="15829">
                  <c:v>3.7284454503070632E-11</c:v>
                </c:pt>
                <c:pt idx="15830">
                  <c:v>3.7280852659883282E-11</c:v>
                </c:pt>
                <c:pt idx="15831">
                  <c:v>3.7277251391437526E-11</c:v>
                </c:pt>
                <c:pt idx="15832">
                  <c:v>3.7273650697605546E-11</c:v>
                </c:pt>
                <c:pt idx="15833">
                  <c:v>3.7270050578259549E-11</c:v>
                </c:pt>
                <c:pt idx="15834">
                  <c:v>3.7266451033271716E-11</c:v>
                </c:pt>
                <c:pt idx="15835">
                  <c:v>3.7262852062514298E-11</c:v>
                </c:pt>
                <c:pt idx="15836">
                  <c:v>3.7259253665859653E-11</c:v>
                </c:pt>
                <c:pt idx="15837">
                  <c:v>3.7255655843179993E-11</c:v>
                </c:pt>
                <c:pt idx="15838">
                  <c:v>3.7252058594347726E-11</c:v>
                </c:pt>
                <c:pt idx="15839">
                  <c:v>3.724846191923535E-11</c:v>
                </c:pt>
                <c:pt idx="15840">
                  <c:v>3.7244865817715149E-11</c:v>
                </c:pt>
                <c:pt idx="15841">
                  <c:v>3.7241270289659737E-11</c:v>
                </c:pt>
                <c:pt idx="15842">
                  <c:v>3.7237675334941548E-11</c:v>
                </c:pt>
                <c:pt idx="15843">
                  <c:v>3.7234080953433164E-11</c:v>
                </c:pt>
                <c:pt idx="15844">
                  <c:v>3.723048714500714E-11</c:v>
                </c:pt>
                <c:pt idx="15845">
                  <c:v>3.7226893909536097E-11</c:v>
                </c:pt>
                <c:pt idx="15846">
                  <c:v>3.7223301246892721E-11</c:v>
                </c:pt>
                <c:pt idx="15847">
                  <c:v>3.7219709156949678E-11</c:v>
                </c:pt>
                <c:pt idx="15848">
                  <c:v>3.721611763957971E-11</c:v>
                </c:pt>
                <c:pt idx="15849">
                  <c:v>3.7212526694655562E-11</c:v>
                </c:pt>
                <c:pt idx="15850">
                  <c:v>3.7208936322050079E-11</c:v>
                </c:pt>
                <c:pt idx="15851">
                  <c:v>3.7205346521636052E-11</c:v>
                </c:pt>
                <c:pt idx="15852">
                  <c:v>3.7201757293286384E-11</c:v>
                </c:pt>
                <c:pt idx="15853">
                  <c:v>3.7198168636874E-11</c:v>
                </c:pt>
                <c:pt idx="15854">
                  <c:v>3.719458055227176E-11</c:v>
                </c:pt>
                <c:pt idx="15855">
                  <c:v>3.7190993039352783E-11</c:v>
                </c:pt>
                <c:pt idx="15856">
                  <c:v>3.7187406097989991E-11</c:v>
                </c:pt>
                <c:pt idx="15857">
                  <c:v>3.7183819728056492E-11</c:v>
                </c:pt>
                <c:pt idx="15858">
                  <c:v>3.718023392942528E-11</c:v>
                </c:pt>
                <c:pt idx="15859">
                  <c:v>3.7176648701969558E-11</c:v>
                </c:pt>
                <c:pt idx="15860">
                  <c:v>3.7173064045562547E-11</c:v>
                </c:pt>
                <c:pt idx="15861">
                  <c:v>3.7169479960077333E-11</c:v>
                </c:pt>
                <c:pt idx="15862">
                  <c:v>3.7165896445387208E-11</c:v>
                </c:pt>
                <c:pt idx="15863">
                  <c:v>3.7162313501365448E-11</c:v>
                </c:pt>
                <c:pt idx="15864">
                  <c:v>3.7158731127885349E-11</c:v>
                </c:pt>
                <c:pt idx="15865">
                  <c:v>3.7155149324820277E-11</c:v>
                </c:pt>
                <c:pt idx="15866">
                  <c:v>3.7151568092043556E-11</c:v>
                </c:pt>
                <c:pt idx="15867">
                  <c:v>3.7147987429428615E-11</c:v>
                </c:pt>
                <c:pt idx="15868">
                  <c:v>3.7144407336848998E-11</c:v>
                </c:pt>
                <c:pt idx="15869">
                  <c:v>3.7140827814178037E-11</c:v>
                </c:pt>
                <c:pt idx="15870">
                  <c:v>3.7137248861289407E-11</c:v>
                </c:pt>
                <c:pt idx="15871">
                  <c:v>3.7133670478056593E-11</c:v>
                </c:pt>
                <c:pt idx="15872">
                  <c:v>3.7130092664353192E-11</c:v>
                </c:pt>
                <c:pt idx="15873">
                  <c:v>3.7126515420052865E-11</c:v>
                </c:pt>
                <c:pt idx="15874">
                  <c:v>3.7122938745029234E-11</c:v>
                </c:pt>
                <c:pt idx="15875">
                  <c:v>3.7119362639156046E-11</c:v>
                </c:pt>
                <c:pt idx="15876">
                  <c:v>3.7115787102306992E-11</c:v>
                </c:pt>
                <c:pt idx="15877">
                  <c:v>3.7112212134355915E-11</c:v>
                </c:pt>
                <c:pt idx="15878">
                  <c:v>3.7108637735176586E-11</c:v>
                </c:pt>
                <c:pt idx="15879">
                  <c:v>3.710506390464286E-11</c:v>
                </c:pt>
                <c:pt idx="15880">
                  <c:v>3.7101490642628637E-11</c:v>
                </c:pt>
                <c:pt idx="15881">
                  <c:v>3.7097917949007779E-11</c:v>
                </c:pt>
                <c:pt idx="15882">
                  <c:v>3.7094345823654295E-11</c:v>
                </c:pt>
                <c:pt idx="15883">
                  <c:v>3.7090774266442144E-11</c:v>
                </c:pt>
                <c:pt idx="15884">
                  <c:v>3.7087203277245388E-11</c:v>
                </c:pt>
                <c:pt idx="15885">
                  <c:v>3.7083632855938114E-11</c:v>
                </c:pt>
                <c:pt idx="15886">
                  <c:v>3.7080063002394313E-11</c:v>
                </c:pt>
                <c:pt idx="15887">
                  <c:v>3.7076493716488241E-11</c:v>
                </c:pt>
                <c:pt idx="15888">
                  <c:v>3.7072924998093946E-11</c:v>
                </c:pt>
                <c:pt idx="15889">
                  <c:v>3.7069356847085736E-11</c:v>
                </c:pt>
                <c:pt idx="15890">
                  <c:v>3.7065789263337821E-11</c:v>
                </c:pt>
                <c:pt idx="15891">
                  <c:v>3.706222224672445E-11</c:v>
                </c:pt>
                <c:pt idx="15892">
                  <c:v>3.7058655797119988E-11</c:v>
                </c:pt>
                <c:pt idx="15893">
                  <c:v>3.7055089914398764E-11</c:v>
                </c:pt>
                <c:pt idx="15894">
                  <c:v>3.7051524598435154E-11</c:v>
                </c:pt>
                <c:pt idx="15895">
                  <c:v>3.7047959849103544E-11</c:v>
                </c:pt>
                <c:pt idx="15896">
                  <c:v>3.7044395666278434E-11</c:v>
                </c:pt>
                <c:pt idx="15897">
                  <c:v>3.704083204983434E-11</c:v>
                </c:pt>
                <c:pt idx="15898">
                  <c:v>3.7037268999645749E-11</c:v>
                </c:pt>
                <c:pt idx="15899">
                  <c:v>3.7033706515587189E-11</c:v>
                </c:pt>
                <c:pt idx="15900">
                  <c:v>3.7030144597533354E-11</c:v>
                </c:pt>
                <c:pt idx="15901">
                  <c:v>3.7026583245358777E-11</c:v>
                </c:pt>
                <c:pt idx="15902">
                  <c:v>3.7023022458938213E-11</c:v>
                </c:pt>
                <c:pt idx="15903">
                  <c:v>3.7019462238146279E-11</c:v>
                </c:pt>
                <c:pt idx="15904">
                  <c:v>3.7015902582857798E-11</c:v>
                </c:pt>
                <c:pt idx="15905">
                  <c:v>3.7012343492947512E-11</c:v>
                </c:pt>
                <c:pt idx="15906">
                  <c:v>3.7008784968290244E-11</c:v>
                </c:pt>
                <c:pt idx="15907">
                  <c:v>3.7005227008760794E-11</c:v>
                </c:pt>
                <c:pt idx="15908">
                  <c:v>3.7001669614234139E-11</c:v>
                </c:pt>
                <c:pt idx="15909">
                  <c:v>3.6998112784585112E-11</c:v>
                </c:pt>
                <c:pt idx="15910">
                  <c:v>3.6994556519688718E-11</c:v>
                </c:pt>
                <c:pt idx="15911">
                  <c:v>3.6991000819419909E-11</c:v>
                </c:pt>
                <c:pt idx="15912">
                  <c:v>3.6987445683653659E-11</c:v>
                </c:pt>
                <c:pt idx="15913">
                  <c:v>3.6983891112265206E-11</c:v>
                </c:pt>
                <c:pt idx="15914">
                  <c:v>3.6980337105129497E-11</c:v>
                </c:pt>
                <c:pt idx="15915">
                  <c:v>3.6976783662121719E-11</c:v>
                </c:pt>
                <c:pt idx="15916">
                  <c:v>3.6973230783116985E-11</c:v>
                </c:pt>
                <c:pt idx="15917">
                  <c:v>3.6969678467990606E-11</c:v>
                </c:pt>
                <c:pt idx="15918">
                  <c:v>3.6966126716617677E-11</c:v>
                </c:pt>
                <c:pt idx="15919">
                  <c:v>3.6962575528873532E-11</c:v>
                </c:pt>
                <c:pt idx="15920">
                  <c:v>3.6959024904633565E-11</c:v>
                </c:pt>
                <c:pt idx="15921">
                  <c:v>3.6955474843772976E-11</c:v>
                </c:pt>
                <c:pt idx="15922">
                  <c:v>3.695192534616724E-11</c:v>
                </c:pt>
                <c:pt idx="15923">
                  <c:v>3.694837641169179E-11</c:v>
                </c:pt>
                <c:pt idx="15924">
                  <c:v>3.6944828040222005E-11</c:v>
                </c:pt>
                <c:pt idx="15925">
                  <c:v>3.6941280231633383E-11</c:v>
                </c:pt>
                <c:pt idx="15926">
                  <c:v>3.6937732985801458E-11</c:v>
                </c:pt>
                <c:pt idx="15927">
                  <c:v>3.6934186302601785E-11</c:v>
                </c:pt>
                <c:pt idx="15928">
                  <c:v>3.6930640181910003E-11</c:v>
                </c:pt>
                <c:pt idx="15929">
                  <c:v>3.6927094623601613E-11</c:v>
                </c:pt>
                <c:pt idx="15930">
                  <c:v>3.692354962755245E-11</c:v>
                </c:pt>
                <c:pt idx="15931">
                  <c:v>3.6920005193638047E-11</c:v>
                </c:pt>
                <c:pt idx="15932">
                  <c:v>3.6916461321734199E-11</c:v>
                </c:pt>
                <c:pt idx="15933">
                  <c:v>3.6912918011716706E-11</c:v>
                </c:pt>
                <c:pt idx="15934">
                  <c:v>3.6909375263461329E-11</c:v>
                </c:pt>
                <c:pt idx="15935">
                  <c:v>3.6905833076843951E-11</c:v>
                </c:pt>
                <c:pt idx="15936">
                  <c:v>3.6902291451740426E-11</c:v>
                </c:pt>
                <c:pt idx="15937">
                  <c:v>3.6898750388026624E-11</c:v>
                </c:pt>
                <c:pt idx="15938">
                  <c:v>3.6895209885578527E-11</c:v>
                </c:pt>
                <c:pt idx="15939">
                  <c:v>3.6891669944272069E-11</c:v>
                </c:pt>
                <c:pt idx="15940">
                  <c:v>3.6888130563983349E-11</c:v>
                </c:pt>
                <c:pt idx="15941">
                  <c:v>3.6884591744588354E-11</c:v>
                </c:pt>
                <c:pt idx="15942">
                  <c:v>3.6881053485963169E-11</c:v>
                </c:pt>
                <c:pt idx="15943">
                  <c:v>3.6877515787983955E-11</c:v>
                </c:pt>
                <c:pt idx="15944">
                  <c:v>3.6873978650526764E-11</c:v>
                </c:pt>
                <c:pt idx="15945">
                  <c:v>3.6870442073467915E-11</c:v>
                </c:pt>
                <c:pt idx="15946">
                  <c:v>3.6866906056683542E-11</c:v>
                </c:pt>
                <c:pt idx="15947">
                  <c:v>3.6863370600049944E-11</c:v>
                </c:pt>
                <c:pt idx="15948">
                  <c:v>3.6859835703443438E-11</c:v>
                </c:pt>
                <c:pt idx="15949">
                  <c:v>3.6856301366740308E-11</c:v>
                </c:pt>
                <c:pt idx="15950">
                  <c:v>3.6852767589816898E-11</c:v>
                </c:pt>
                <c:pt idx="15951">
                  <c:v>3.6849234372549667E-11</c:v>
                </c:pt>
                <c:pt idx="15952">
                  <c:v>3.6845701714815016E-11</c:v>
                </c:pt>
                <c:pt idx="15953">
                  <c:v>3.6842169616489449E-11</c:v>
                </c:pt>
                <c:pt idx="15954">
                  <c:v>3.6838638077449432E-11</c:v>
                </c:pt>
                <c:pt idx="15955">
                  <c:v>3.6835107097571496E-11</c:v>
                </c:pt>
                <c:pt idx="15956">
                  <c:v>3.6831576676732242E-11</c:v>
                </c:pt>
                <c:pt idx="15957">
                  <c:v>3.6828046814808291E-11</c:v>
                </c:pt>
                <c:pt idx="15958">
                  <c:v>3.6824517511676257E-11</c:v>
                </c:pt>
                <c:pt idx="15959">
                  <c:v>3.6820988767212859E-11</c:v>
                </c:pt>
                <c:pt idx="15960">
                  <c:v>3.6817460581294748E-11</c:v>
                </c:pt>
                <c:pt idx="15961">
                  <c:v>3.6813932953798689E-11</c:v>
                </c:pt>
                <c:pt idx="15962">
                  <c:v>3.681040588460156E-11</c:v>
                </c:pt>
                <c:pt idx="15963">
                  <c:v>3.6806879373580027E-11</c:v>
                </c:pt>
                <c:pt idx="15964">
                  <c:v>3.6803353420611055E-11</c:v>
                </c:pt>
                <c:pt idx="15965">
                  <c:v>3.6799828025571541E-11</c:v>
                </c:pt>
                <c:pt idx="15966">
                  <c:v>3.6796303188338275E-11</c:v>
                </c:pt>
                <c:pt idx="15967">
                  <c:v>3.6792778908788408E-11</c:v>
                </c:pt>
                <c:pt idx="15968">
                  <c:v>3.6789255186798753E-11</c:v>
                </c:pt>
                <c:pt idx="15969">
                  <c:v>3.6785732022246462E-11</c:v>
                </c:pt>
                <c:pt idx="15970">
                  <c:v>3.6782209415008511E-11</c:v>
                </c:pt>
                <c:pt idx="15971">
                  <c:v>3.6778687364962057E-11</c:v>
                </c:pt>
                <c:pt idx="15972">
                  <c:v>3.6775165871984187E-11</c:v>
                </c:pt>
                <c:pt idx="15973">
                  <c:v>3.6771644935952122E-11</c:v>
                </c:pt>
                <c:pt idx="15974">
                  <c:v>3.6768124556743019E-11</c:v>
                </c:pt>
                <c:pt idx="15975">
                  <c:v>3.6764604734234139E-11</c:v>
                </c:pt>
                <c:pt idx="15976">
                  <c:v>3.6761085468302763E-11</c:v>
                </c:pt>
                <c:pt idx="15977">
                  <c:v>3.6757566758826111E-11</c:v>
                </c:pt>
                <c:pt idx="15978">
                  <c:v>3.6754048605681665E-11</c:v>
                </c:pt>
                <c:pt idx="15979">
                  <c:v>3.6750531008746684E-11</c:v>
                </c:pt>
                <c:pt idx="15980">
                  <c:v>3.6747013967898624E-11</c:v>
                </c:pt>
                <c:pt idx="15981">
                  <c:v>3.6743497483014932E-11</c:v>
                </c:pt>
                <c:pt idx="15982">
                  <c:v>3.6739981553973024E-11</c:v>
                </c:pt>
                <c:pt idx="15983">
                  <c:v>3.6736466180650503E-11</c:v>
                </c:pt>
                <c:pt idx="15984">
                  <c:v>3.673295136292487E-11</c:v>
                </c:pt>
                <c:pt idx="15985">
                  <c:v>3.6729437100673745E-11</c:v>
                </c:pt>
                <c:pt idx="15986">
                  <c:v>3.6725923393774695E-11</c:v>
                </c:pt>
                <c:pt idx="15987">
                  <c:v>3.6722410242105418E-11</c:v>
                </c:pt>
                <c:pt idx="15988">
                  <c:v>3.6718897645543557E-11</c:v>
                </c:pt>
                <c:pt idx="15989">
                  <c:v>3.6715385603966831E-11</c:v>
                </c:pt>
                <c:pt idx="15990">
                  <c:v>3.6711874117253044E-11</c:v>
                </c:pt>
                <c:pt idx="15991">
                  <c:v>3.6708363185279966E-11</c:v>
                </c:pt>
                <c:pt idx="15992">
                  <c:v>3.6704852807925376E-11</c:v>
                </c:pt>
                <c:pt idx="15993">
                  <c:v>3.6701342985067218E-11</c:v>
                </c:pt>
                <c:pt idx="15994">
                  <c:v>3.6697833716583297E-11</c:v>
                </c:pt>
                <c:pt idx="15995">
                  <c:v>3.6694325002351604E-11</c:v>
                </c:pt>
                <c:pt idx="15996">
                  <c:v>3.6690816842250044E-11</c:v>
                </c:pt>
                <c:pt idx="15997">
                  <c:v>3.6687309236156707E-11</c:v>
                </c:pt>
                <c:pt idx="15998">
                  <c:v>3.6683802183949543E-11</c:v>
                </c:pt>
                <c:pt idx="15999">
                  <c:v>3.6680295685506661E-11</c:v>
                </c:pt>
                <c:pt idx="16000">
                  <c:v>3.6676789740706128E-11</c:v>
                </c:pt>
                <c:pt idx="16001">
                  <c:v>3.6673284349426032E-11</c:v>
                </c:pt>
                <c:pt idx="16002">
                  <c:v>3.6669779511544688E-11</c:v>
                </c:pt>
                <c:pt idx="16003">
                  <c:v>3.6666275226940196E-11</c:v>
                </c:pt>
                <c:pt idx="16004">
                  <c:v>3.6662771495490773E-11</c:v>
                </c:pt>
                <c:pt idx="16005">
                  <c:v>3.6659268317074753E-11</c:v>
                </c:pt>
                <c:pt idx="16006">
                  <c:v>3.6655765691570442E-11</c:v>
                </c:pt>
                <c:pt idx="16007">
                  <c:v>3.6652263618856156E-11</c:v>
                </c:pt>
                <c:pt idx="16008">
                  <c:v>3.6648762098810253E-11</c:v>
                </c:pt>
                <c:pt idx="16009">
                  <c:v>3.6645261131311163E-11</c:v>
                </c:pt>
                <c:pt idx="16010">
                  <c:v>3.6641760716237291E-11</c:v>
                </c:pt>
                <c:pt idx="16011">
                  <c:v>3.6638260853467216E-11</c:v>
                </c:pt>
                <c:pt idx="16012">
                  <c:v>3.6634761542879356E-11</c:v>
                </c:pt>
                <c:pt idx="16013">
                  <c:v>3.6631262784352262E-11</c:v>
                </c:pt>
                <c:pt idx="16014">
                  <c:v>3.6627764577764612E-11</c:v>
                </c:pt>
                <c:pt idx="16015">
                  <c:v>3.6624266922994932E-11</c:v>
                </c:pt>
                <c:pt idx="16016">
                  <c:v>3.6620769819921867E-11</c:v>
                </c:pt>
                <c:pt idx="16017">
                  <c:v>3.6617273268424123E-11</c:v>
                </c:pt>
                <c:pt idx="16018">
                  <c:v>3.6613777268380404E-11</c:v>
                </c:pt>
                <c:pt idx="16019">
                  <c:v>3.6610281819669474E-11</c:v>
                </c:pt>
                <c:pt idx="16020">
                  <c:v>3.6606786922170159E-11</c:v>
                </c:pt>
                <c:pt idx="16021">
                  <c:v>3.6603292575761219E-11</c:v>
                </c:pt>
                <c:pt idx="16022">
                  <c:v>3.6599798780321549E-11</c:v>
                </c:pt>
                <c:pt idx="16023">
                  <c:v>3.6596305535729981E-11</c:v>
                </c:pt>
                <c:pt idx="16024">
                  <c:v>3.6592812841865506E-11</c:v>
                </c:pt>
                <c:pt idx="16025">
                  <c:v>3.6589320698607098E-11</c:v>
                </c:pt>
                <c:pt idx="16026">
                  <c:v>3.6585829105833607E-11</c:v>
                </c:pt>
                <c:pt idx="16027">
                  <c:v>3.6582338063424174E-11</c:v>
                </c:pt>
                <c:pt idx="16028">
                  <c:v>3.6578847571257883E-11</c:v>
                </c:pt>
                <c:pt idx="16029">
                  <c:v>3.6575357629213719E-11</c:v>
                </c:pt>
                <c:pt idx="16030">
                  <c:v>3.6571868237170914E-11</c:v>
                </c:pt>
                <c:pt idx="16031">
                  <c:v>3.6568379395008628E-11</c:v>
                </c:pt>
                <c:pt idx="16032">
                  <c:v>3.656489110260592E-11</c:v>
                </c:pt>
                <c:pt idx="16033">
                  <c:v>3.6561403359842162E-11</c:v>
                </c:pt>
                <c:pt idx="16034">
                  <c:v>3.6557916166596599E-11</c:v>
                </c:pt>
                <c:pt idx="16035">
                  <c:v>3.6554429522748424E-11</c:v>
                </c:pt>
                <c:pt idx="16036">
                  <c:v>3.6550943428177075E-11</c:v>
                </c:pt>
                <c:pt idx="16037">
                  <c:v>3.6547457882761939E-11</c:v>
                </c:pt>
                <c:pt idx="16038">
                  <c:v>3.6543972886382293E-11</c:v>
                </c:pt>
                <c:pt idx="16039">
                  <c:v>3.6540488438917686E-11</c:v>
                </c:pt>
                <c:pt idx="16040">
                  <c:v>3.6537004540247504E-11</c:v>
                </c:pt>
                <c:pt idx="16041">
                  <c:v>3.6533521190251307E-11</c:v>
                </c:pt>
                <c:pt idx="16042">
                  <c:v>3.6530038388808613E-11</c:v>
                </c:pt>
                <c:pt idx="16043">
                  <c:v>3.6526556135798976E-11</c:v>
                </c:pt>
                <c:pt idx="16044">
                  <c:v>3.6523074431102008E-11</c:v>
                </c:pt>
                <c:pt idx="16045">
                  <c:v>3.6519593274597369E-11</c:v>
                </c:pt>
                <c:pt idx="16046">
                  <c:v>3.651611266616467E-11</c:v>
                </c:pt>
                <c:pt idx="16047">
                  <c:v>3.6512632605683674E-11</c:v>
                </c:pt>
                <c:pt idx="16048">
                  <c:v>3.6509153093034096E-11</c:v>
                </c:pt>
                <c:pt idx="16049">
                  <c:v>3.6505674128095712E-11</c:v>
                </c:pt>
                <c:pt idx="16050">
                  <c:v>3.6502195710748295E-11</c:v>
                </c:pt>
                <c:pt idx="16051">
                  <c:v>3.6498717840871737E-11</c:v>
                </c:pt>
                <c:pt idx="16052">
                  <c:v>3.6495240518345934E-11</c:v>
                </c:pt>
                <c:pt idx="16053">
                  <c:v>3.6491763743050733E-11</c:v>
                </c:pt>
                <c:pt idx="16054">
                  <c:v>3.6488287514866056E-11</c:v>
                </c:pt>
                <c:pt idx="16055">
                  <c:v>3.6484811833671936E-11</c:v>
                </c:pt>
                <c:pt idx="16056">
                  <c:v>3.6481336699348381E-11</c:v>
                </c:pt>
                <c:pt idx="16057">
                  <c:v>3.6477862111775397E-11</c:v>
                </c:pt>
                <c:pt idx="16058">
                  <c:v>3.6474388070833121E-11</c:v>
                </c:pt>
                <c:pt idx="16059">
                  <c:v>3.6470914576401541E-11</c:v>
                </c:pt>
                <c:pt idx="16060">
                  <c:v>3.6467441628360929E-11</c:v>
                </c:pt>
                <c:pt idx="16061">
                  <c:v>3.6463969226591381E-11</c:v>
                </c:pt>
                <c:pt idx="16062">
                  <c:v>3.6460497370973236E-11</c:v>
                </c:pt>
                <c:pt idx="16063">
                  <c:v>3.6457026061386564E-11</c:v>
                </c:pt>
                <c:pt idx="16064">
                  <c:v>3.6453555297711742E-11</c:v>
                </c:pt>
                <c:pt idx="16065">
                  <c:v>3.6450085079829067E-11</c:v>
                </c:pt>
                <c:pt idx="16066">
                  <c:v>3.6446615407618894E-11</c:v>
                </c:pt>
                <c:pt idx="16067">
                  <c:v>3.6443146280961594E-11</c:v>
                </c:pt>
                <c:pt idx="16068">
                  <c:v>3.6439677699737581E-11</c:v>
                </c:pt>
                <c:pt idx="16069">
                  <c:v>3.6436209663827248E-11</c:v>
                </c:pt>
                <c:pt idx="16070">
                  <c:v>3.6432742173111186E-11</c:v>
                </c:pt>
                <c:pt idx="16071">
                  <c:v>3.6429275227469846E-11</c:v>
                </c:pt>
                <c:pt idx="16072">
                  <c:v>3.642580882678376E-11</c:v>
                </c:pt>
                <c:pt idx="16073">
                  <c:v>3.6422342970933491E-11</c:v>
                </c:pt>
                <c:pt idx="16074">
                  <c:v>3.6418877659799762E-11</c:v>
                </c:pt>
                <c:pt idx="16075">
                  <c:v>3.6415412893263105E-11</c:v>
                </c:pt>
                <c:pt idx="16076">
                  <c:v>3.6411948671204251E-11</c:v>
                </c:pt>
                <c:pt idx="16077">
                  <c:v>3.6408484993503948E-11</c:v>
                </c:pt>
                <c:pt idx="16078">
                  <c:v>3.6405021860042897E-11</c:v>
                </c:pt>
                <c:pt idx="16079">
                  <c:v>3.640155927070188E-11</c:v>
                </c:pt>
                <c:pt idx="16080">
                  <c:v>3.6398097225361744E-11</c:v>
                </c:pt>
                <c:pt idx="16081">
                  <c:v>3.6394635723903284E-11</c:v>
                </c:pt>
                <c:pt idx="16082">
                  <c:v>3.6391174766207458E-11</c:v>
                </c:pt>
                <c:pt idx="16083">
                  <c:v>3.6387714352155132E-11</c:v>
                </c:pt>
                <c:pt idx="16084">
                  <c:v>3.6384254481627289E-11</c:v>
                </c:pt>
                <c:pt idx="16085">
                  <c:v>3.6380795154504835E-11</c:v>
                </c:pt>
                <c:pt idx="16086">
                  <c:v>3.6377336370668869E-11</c:v>
                </c:pt>
                <c:pt idx="16087">
                  <c:v>3.6373878130000444E-11</c:v>
                </c:pt>
                <c:pt idx="16088">
                  <c:v>3.6370420432380557E-11</c:v>
                </c:pt>
                <c:pt idx="16089">
                  <c:v>3.6366963277690423E-11</c:v>
                </c:pt>
                <c:pt idx="16090">
                  <c:v>3.6363506665811174E-11</c:v>
                </c:pt>
                <c:pt idx="16091">
                  <c:v>3.6360050596623876E-11</c:v>
                </c:pt>
                <c:pt idx="16092">
                  <c:v>3.635659507000994E-11</c:v>
                </c:pt>
                <c:pt idx="16093">
                  <c:v>3.6353140085850477E-11</c:v>
                </c:pt>
                <c:pt idx="16094">
                  <c:v>3.6349685644026806E-11</c:v>
                </c:pt>
                <c:pt idx="16095">
                  <c:v>3.6346231744420253E-11</c:v>
                </c:pt>
                <c:pt idx="16096">
                  <c:v>3.6342778386912118E-11</c:v>
                </c:pt>
                <c:pt idx="16097">
                  <c:v>3.6339325571383931E-11</c:v>
                </c:pt>
                <c:pt idx="16098">
                  <c:v>3.6335873297716943E-11</c:v>
                </c:pt>
                <c:pt idx="16099">
                  <c:v>3.633242156579267E-11</c:v>
                </c:pt>
                <c:pt idx="16100">
                  <c:v>3.6328970375492634E-11</c:v>
                </c:pt>
                <c:pt idx="16101">
                  <c:v>3.632551972669825E-11</c:v>
                </c:pt>
                <c:pt idx="16102">
                  <c:v>3.6322069619291147E-11</c:v>
                </c:pt>
                <c:pt idx="16103">
                  <c:v>3.6318620053152896E-11</c:v>
                </c:pt>
                <c:pt idx="16104">
                  <c:v>3.6315171028165113E-11</c:v>
                </c:pt>
                <c:pt idx="16105">
                  <c:v>3.631172254420948E-11</c:v>
                </c:pt>
                <c:pt idx="16106">
                  <c:v>3.6308274601167586E-11</c:v>
                </c:pt>
                <c:pt idx="16107">
                  <c:v>3.6304827198921209E-11</c:v>
                </c:pt>
                <c:pt idx="16108">
                  <c:v>3.6301380337352095E-11</c:v>
                </c:pt>
                <c:pt idx="16109">
                  <c:v>3.6297934016342042E-11</c:v>
                </c:pt>
                <c:pt idx="16110">
                  <c:v>3.6294488235772813E-11</c:v>
                </c:pt>
                <c:pt idx="16111">
                  <c:v>3.6291042995526316E-11</c:v>
                </c:pt>
                <c:pt idx="16112">
                  <c:v>3.6287598295484413E-11</c:v>
                </c:pt>
                <c:pt idx="16113">
                  <c:v>3.6284154135528971E-11</c:v>
                </c:pt>
                <c:pt idx="16114">
                  <c:v>3.6280710515542009E-11</c:v>
                </c:pt>
                <c:pt idx="16115">
                  <c:v>3.6277267435405504E-11</c:v>
                </c:pt>
                <c:pt idx="16116">
                  <c:v>3.6273824895001408E-11</c:v>
                </c:pt>
                <c:pt idx="16117">
                  <c:v>3.627038289421179E-11</c:v>
                </c:pt>
                <c:pt idx="16118">
                  <c:v>3.626694143291877E-11</c:v>
                </c:pt>
                <c:pt idx="16119">
                  <c:v>3.6263500511004411E-11</c:v>
                </c:pt>
                <c:pt idx="16120">
                  <c:v>3.6260060128350864E-11</c:v>
                </c:pt>
                <c:pt idx="16121">
                  <c:v>3.6256620284840368E-11</c:v>
                </c:pt>
                <c:pt idx="16122">
                  <c:v>3.6253180980355099E-11</c:v>
                </c:pt>
                <c:pt idx="16123">
                  <c:v>3.6249742214777256E-11</c:v>
                </c:pt>
                <c:pt idx="16124">
                  <c:v>3.6246303987989179E-11</c:v>
                </c:pt>
                <c:pt idx="16125">
                  <c:v>3.6242866299873137E-11</c:v>
                </c:pt>
                <c:pt idx="16126">
                  <c:v>3.6239429150311515E-11</c:v>
                </c:pt>
                <c:pt idx="16127">
                  <c:v>3.6235992539186692E-11</c:v>
                </c:pt>
                <c:pt idx="16128">
                  <c:v>3.6232556466381021E-11</c:v>
                </c:pt>
                <c:pt idx="16129">
                  <c:v>3.6229120931777022E-11</c:v>
                </c:pt>
                <c:pt idx="16130">
                  <c:v>3.6225685935257069E-11</c:v>
                </c:pt>
                <c:pt idx="16131">
                  <c:v>3.6222251476703779E-11</c:v>
                </c:pt>
                <c:pt idx="16132">
                  <c:v>3.6218817555999608E-11</c:v>
                </c:pt>
                <c:pt idx="16133">
                  <c:v>3.6215384173027168E-11</c:v>
                </c:pt>
                <c:pt idx="16134">
                  <c:v>3.621195132766911E-11</c:v>
                </c:pt>
                <c:pt idx="16135">
                  <c:v>3.6208519019808011E-11</c:v>
                </c:pt>
                <c:pt idx="16136">
                  <c:v>3.6205087249326542E-11</c:v>
                </c:pt>
                <c:pt idx="16137">
                  <c:v>3.6201656016107463E-11</c:v>
                </c:pt>
                <c:pt idx="16138">
                  <c:v>3.6198225320033463E-11</c:v>
                </c:pt>
                <c:pt idx="16139">
                  <c:v>3.6194795160987302E-11</c:v>
                </c:pt>
                <c:pt idx="16140">
                  <c:v>3.6191365538851856E-11</c:v>
                </c:pt>
                <c:pt idx="16141">
                  <c:v>3.6187936453509872E-11</c:v>
                </c:pt>
                <c:pt idx="16142">
                  <c:v>3.6184507904844311E-11</c:v>
                </c:pt>
                <c:pt idx="16143">
                  <c:v>3.6181079892738037E-11</c:v>
                </c:pt>
                <c:pt idx="16144">
                  <c:v>3.6177652417073958E-11</c:v>
                </c:pt>
                <c:pt idx="16145">
                  <c:v>3.617422547773504E-11</c:v>
                </c:pt>
                <c:pt idx="16146">
                  <c:v>3.6170799074604375E-11</c:v>
                </c:pt>
                <c:pt idx="16147">
                  <c:v>3.6167373207564869E-11</c:v>
                </c:pt>
                <c:pt idx="16148">
                  <c:v>3.6163947876499691E-11</c:v>
                </c:pt>
                <c:pt idx="16149">
                  <c:v>3.6160523081291872E-11</c:v>
                </c:pt>
                <c:pt idx="16150">
                  <c:v>3.6157098821824598E-11</c:v>
                </c:pt>
                <c:pt idx="16151">
                  <c:v>3.6153675097980992E-11</c:v>
                </c:pt>
                <c:pt idx="16152">
                  <c:v>3.6150251909644272E-11</c:v>
                </c:pt>
                <c:pt idx="16153">
                  <c:v>3.6146829256697645E-11</c:v>
                </c:pt>
                <c:pt idx="16154">
                  <c:v>3.6143407139024407E-11</c:v>
                </c:pt>
                <c:pt idx="16155">
                  <c:v>3.6139985556507828E-11</c:v>
                </c:pt>
                <c:pt idx="16156">
                  <c:v>3.6136564509031256E-11</c:v>
                </c:pt>
                <c:pt idx="16157">
                  <c:v>3.6133143996478021E-11</c:v>
                </c:pt>
                <c:pt idx="16158">
                  <c:v>3.6129724018731555E-11</c:v>
                </c:pt>
                <c:pt idx="16159">
                  <c:v>3.6126304575675218E-11</c:v>
                </c:pt>
                <c:pt idx="16160">
                  <c:v>3.6122885667192559E-11</c:v>
                </c:pt>
                <c:pt idx="16161">
                  <c:v>3.6119467293167016E-11</c:v>
                </c:pt>
                <c:pt idx="16162">
                  <c:v>3.6116049453482145E-11</c:v>
                </c:pt>
                <c:pt idx="16163">
                  <c:v>3.6112632148021391E-11</c:v>
                </c:pt>
                <c:pt idx="16164">
                  <c:v>3.6109215376668568E-11</c:v>
                </c:pt>
                <c:pt idx="16165">
                  <c:v>3.6105799139307028E-11</c:v>
                </c:pt>
                <c:pt idx="16166">
                  <c:v>3.6102383435820587E-11</c:v>
                </c:pt>
                <c:pt idx="16167">
                  <c:v>3.6098968266092942E-11</c:v>
                </c:pt>
                <c:pt idx="16168">
                  <c:v>3.6095553630007724E-11</c:v>
                </c:pt>
                <c:pt idx="16169">
                  <c:v>3.6092139527448773E-11</c:v>
                </c:pt>
                <c:pt idx="16170">
                  <c:v>3.6088725958299767E-11</c:v>
                </c:pt>
                <c:pt idx="16171">
                  <c:v>3.6085312922444642E-11</c:v>
                </c:pt>
                <c:pt idx="16172">
                  <c:v>3.6081900419767133E-11</c:v>
                </c:pt>
                <c:pt idx="16173">
                  <c:v>3.6078488450151204E-11</c:v>
                </c:pt>
                <c:pt idx="16174">
                  <c:v>3.6075077013480738E-11</c:v>
                </c:pt>
                <c:pt idx="16175">
                  <c:v>3.6071666109639679E-11</c:v>
                </c:pt>
                <c:pt idx="16176">
                  <c:v>3.6068255738512E-11</c:v>
                </c:pt>
                <c:pt idx="16177">
                  <c:v>3.606484589998171E-11</c:v>
                </c:pt>
                <c:pt idx="16178">
                  <c:v>3.6061436593932868E-11</c:v>
                </c:pt>
                <c:pt idx="16179">
                  <c:v>3.6058027820249564E-11</c:v>
                </c:pt>
                <c:pt idx="16180">
                  <c:v>3.6054619578815851E-11</c:v>
                </c:pt>
                <c:pt idx="16181">
                  <c:v>3.6051211869515938E-11</c:v>
                </c:pt>
                <c:pt idx="16182">
                  <c:v>3.6047804692233934E-11</c:v>
                </c:pt>
                <c:pt idx="16183">
                  <c:v>3.6044398046854074E-11</c:v>
                </c:pt>
                <c:pt idx="16184">
                  <c:v>3.6040991933260616E-11</c:v>
                </c:pt>
                <c:pt idx="16185">
                  <c:v>3.6037586351337781E-11</c:v>
                </c:pt>
                <c:pt idx="16186">
                  <c:v>3.603418130096988E-11</c:v>
                </c:pt>
                <c:pt idx="16187">
                  <c:v>3.6030776782041295E-11</c:v>
                </c:pt>
                <c:pt idx="16188">
                  <c:v>3.6027372794436331E-11</c:v>
                </c:pt>
                <c:pt idx="16189">
                  <c:v>3.6023969338039415E-11</c:v>
                </c:pt>
                <c:pt idx="16190">
                  <c:v>3.6020566412735001E-11</c:v>
                </c:pt>
                <c:pt idx="16191">
                  <c:v>3.6017164018407521E-11</c:v>
                </c:pt>
                <c:pt idx="16192">
                  <c:v>3.6013762154941437E-11</c:v>
                </c:pt>
                <c:pt idx="16193">
                  <c:v>3.6010360822221362E-11</c:v>
                </c:pt>
                <c:pt idx="16194">
                  <c:v>3.6006960020131802E-11</c:v>
                </c:pt>
                <c:pt idx="16195">
                  <c:v>3.6003559748557313E-11</c:v>
                </c:pt>
                <c:pt idx="16196">
                  <c:v>3.6000160007382613E-11</c:v>
                </c:pt>
                <c:pt idx="16197">
                  <c:v>3.5996760796492298E-11</c:v>
                </c:pt>
                <c:pt idx="16198">
                  <c:v>3.5993362115771034E-11</c:v>
                </c:pt>
                <c:pt idx="16199">
                  <c:v>3.598996396510361E-11</c:v>
                </c:pt>
                <c:pt idx="16200">
                  <c:v>3.598656634437472E-11</c:v>
                </c:pt>
                <c:pt idx="16201">
                  <c:v>3.5983169253469196E-11</c:v>
                </c:pt>
                <c:pt idx="16202">
                  <c:v>3.5979772692271809E-11</c:v>
                </c:pt>
                <c:pt idx="16203">
                  <c:v>3.5976376660667394E-11</c:v>
                </c:pt>
                <c:pt idx="16204">
                  <c:v>3.5972981158540921E-11</c:v>
                </c:pt>
                <c:pt idx="16205">
                  <c:v>3.5969586185777217E-11</c:v>
                </c:pt>
                <c:pt idx="16206">
                  <c:v>3.5966191742261267E-11</c:v>
                </c:pt>
                <c:pt idx="16207">
                  <c:v>3.5962797827878033E-11</c:v>
                </c:pt>
                <c:pt idx="16208">
                  <c:v>3.5959404442512543E-11</c:v>
                </c:pt>
                <c:pt idx="16209">
                  <c:v>3.5956011586049834E-11</c:v>
                </c:pt>
                <c:pt idx="16210">
                  <c:v>3.5952619258374946E-11</c:v>
                </c:pt>
                <c:pt idx="16211">
                  <c:v>3.5949227459373036E-11</c:v>
                </c:pt>
                <c:pt idx="16212">
                  <c:v>3.5945836188929192E-11</c:v>
                </c:pt>
                <c:pt idx="16213">
                  <c:v>3.5942445446928603E-11</c:v>
                </c:pt>
                <c:pt idx="16214">
                  <c:v>3.5939055233256472E-11</c:v>
                </c:pt>
                <c:pt idx="16215">
                  <c:v>3.5935665547798079E-11</c:v>
                </c:pt>
                <c:pt idx="16216">
                  <c:v>3.5932276390438614E-11</c:v>
                </c:pt>
                <c:pt idx="16217">
                  <c:v>3.592888776106341E-11</c:v>
                </c:pt>
                <c:pt idx="16218">
                  <c:v>3.5925499659557772E-11</c:v>
                </c:pt>
                <c:pt idx="16219">
                  <c:v>3.5922112085807123E-11</c:v>
                </c:pt>
                <c:pt idx="16220">
                  <c:v>3.5918725039696764E-11</c:v>
                </c:pt>
                <c:pt idx="16221">
                  <c:v>3.5915338521112232E-11</c:v>
                </c:pt>
                <c:pt idx="16222">
                  <c:v>3.5911952529938854E-11</c:v>
                </c:pt>
                <c:pt idx="16223">
                  <c:v>3.5908567066062213E-11</c:v>
                </c:pt>
                <c:pt idx="16224">
                  <c:v>3.5905182129367823E-11</c:v>
                </c:pt>
                <c:pt idx="16225">
                  <c:v>3.5901797719741228E-11</c:v>
                </c:pt>
                <c:pt idx="16226">
                  <c:v>3.5898413837067995E-11</c:v>
                </c:pt>
                <c:pt idx="16227">
                  <c:v>3.5895030481233719E-11</c:v>
                </c:pt>
                <c:pt idx="16228">
                  <c:v>3.5891647652124043E-11</c:v>
                </c:pt>
                <c:pt idx="16229">
                  <c:v>3.588826534962477E-11</c:v>
                </c:pt>
                <c:pt idx="16230">
                  <c:v>3.5884883573621486E-11</c:v>
                </c:pt>
                <c:pt idx="16231">
                  <c:v>3.5881502323999955E-11</c:v>
                </c:pt>
                <c:pt idx="16232">
                  <c:v>3.5878121600645974E-11</c:v>
                </c:pt>
                <c:pt idx="16233">
                  <c:v>3.5874741403445361E-11</c:v>
                </c:pt>
                <c:pt idx="16234">
                  <c:v>3.5871361732283918E-11</c:v>
                </c:pt>
                <c:pt idx="16235">
                  <c:v>3.5867982587047547E-11</c:v>
                </c:pt>
                <c:pt idx="16236">
                  <c:v>3.5864603967622136E-11</c:v>
                </c:pt>
                <c:pt idx="16237">
                  <c:v>3.5861225873893604E-11</c:v>
                </c:pt>
                <c:pt idx="16238">
                  <c:v>3.5857848305747983E-11</c:v>
                </c:pt>
                <c:pt idx="16239">
                  <c:v>3.5854471263071178E-11</c:v>
                </c:pt>
                <c:pt idx="16240">
                  <c:v>3.5851094745749311E-11</c:v>
                </c:pt>
                <c:pt idx="16241">
                  <c:v>3.5847718753668346E-11</c:v>
                </c:pt>
                <c:pt idx="16242">
                  <c:v>3.5844343286714457E-11</c:v>
                </c:pt>
                <c:pt idx="16243">
                  <c:v>3.5840968344773751E-11</c:v>
                </c:pt>
                <c:pt idx="16244">
                  <c:v>3.5837593927732361E-11</c:v>
                </c:pt>
                <c:pt idx="16245">
                  <c:v>3.5834220035476465E-11</c:v>
                </c:pt>
                <c:pt idx="16246">
                  <c:v>3.583084666789232E-11</c:v>
                </c:pt>
                <c:pt idx="16247">
                  <c:v>3.5827473824866144E-11</c:v>
                </c:pt>
                <c:pt idx="16248">
                  <c:v>3.5824101506284251E-11</c:v>
                </c:pt>
                <c:pt idx="16249">
                  <c:v>3.5820729712032922E-11</c:v>
                </c:pt>
                <c:pt idx="16250">
                  <c:v>3.5817358441998576E-11</c:v>
                </c:pt>
                <c:pt idx="16251">
                  <c:v>3.5813987696067482E-11</c:v>
                </c:pt>
                <c:pt idx="16252">
                  <c:v>3.5810617474126108E-11</c:v>
                </c:pt>
                <c:pt idx="16253">
                  <c:v>3.5807247776060913E-11</c:v>
                </c:pt>
                <c:pt idx="16254">
                  <c:v>3.5803878601758274E-11</c:v>
                </c:pt>
                <c:pt idx="16255">
                  <c:v>3.5800509951104816E-11</c:v>
                </c:pt>
                <c:pt idx="16256">
                  <c:v>3.5797141823987035E-11</c:v>
                </c:pt>
                <c:pt idx="16257">
                  <c:v>3.5793774220291491E-11</c:v>
                </c:pt>
                <c:pt idx="16258">
                  <c:v>3.5790407139904756E-11</c:v>
                </c:pt>
                <c:pt idx="16259">
                  <c:v>3.578704058271348E-11</c:v>
                </c:pt>
                <c:pt idx="16260">
                  <c:v>3.578367454860436E-11</c:v>
                </c:pt>
                <c:pt idx="16261">
                  <c:v>3.5780309037464014E-11</c:v>
                </c:pt>
                <c:pt idx="16262">
                  <c:v>3.5776944049179214E-11</c:v>
                </c:pt>
                <c:pt idx="16263">
                  <c:v>3.5773579583636734E-11</c:v>
                </c:pt>
                <c:pt idx="16264">
                  <c:v>3.5770215640723334E-11</c:v>
                </c:pt>
                <c:pt idx="16265">
                  <c:v>3.5766852220325826E-11</c:v>
                </c:pt>
                <c:pt idx="16266">
                  <c:v>3.5763489322331081E-11</c:v>
                </c:pt>
                <c:pt idx="16267">
                  <c:v>3.5760126946625935E-11</c:v>
                </c:pt>
                <c:pt idx="16268">
                  <c:v>3.5756765093097344E-11</c:v>
                </c:pt>
                <c:pt idx="16269">
                  <c:v>3.575340376163228E-11</c:v>
                </c:pt>
                <c:pt idx="16270">
                  <c:v>3.575004295211766E-11</c:v>
                </c:pt>
                <c:pt idx="16271">
                  <c:v>3.5746682664440501E-11</c:v>
                </c:pt>
                <c:pt idx="16272">
                  <c:v>3.5743322898487855E-11</c:v>
                </c:pt>
                <c:pt idx="16273">
                  <c:v>3.5739963654146812E-11</c:v>
                </c:pt>
                <c:pt idx="16274">
                  <c:v>3.5736604931304462E-11</c:v>
                </c:pt>
                <c:pt idx="16275">
                  <c:v>3.5733246729847881E-11</c:v>
                </c:pt>
                <c:pt idx="16276">
                  <c:v>3.5729889049664327E-11</c:v>
                </c:pt>
                <c:pt idx="16277">
                  <c:v>3.5726531890640917E-11</c:v>
                </c:pt>
                <c:pt idx="16278">
                  <c:v>3.572317525266492E-11</c:v>
                </c:pt>
                <c:pt idx="16279">
                  <c:v>3.571981913562357E-11</c:v>
                </c:pt>
                <c:pt idx="16280">
                  <c:v>3.5716463539404162E-11</c:v>
                </c:pt>
                <c:pt idx="16281">
                  <c:v>3.5713108463894038E-11</c:v>
                </c:pt>
                <c:pt idx="16282">
                  <c:v>3.570975390898056E-11</c:v>
                </c:pt>
                <c:pt idx="16283">
                  <c:v>3.5706399874551018E-11</c:v>
                </c:pt>
                <c:pt idx="16284">
                  <c:v>3.5703046360492953E-11</c:v>
                </c:pt>
                <c:pt idx="16285">
                  <c:v>3.5699693366693748E-11</c:v>
                </c:pt>
                <c:pt idx="16286">
                  <c:v>3.5696340893040827E-11</c:v>
                </c:pt>
                <c:pt idx="16287">
                  <c:v>3.5692988939421798E-11</c:v>
                </c:pt>
                <c:pt idx="16288">
                  <c:v>3.5689637505724137E-11</c:v>
                </c:pt>
                <c:pt idx="16289">
                  <c:v>3.5686286591835459E-11</c:v>
                </c:pt>
                <c:pt idx="16290">
                  <c:v>3.5682936197643299E-11</c:v>
                </c:pt>
                <c:pt idx="16291">
                  <c:v>3.5679586323035336E-11</c:v>
                </c:pt>
                <c:pt idx="16292">
                  <c:v>3.5676236967899226E-11</c:v>
                </c:pt>
                <c:pt idx="16293">
                  <c:v>3.5672888132122681E-11</c:v>
                </c:pt>
                <c:pt idx="16294">
                  <c:v>3.5669539815593412E-11</c:v>
                </c:pt>
                <c:pt idx="16295">
                  <c:v>3.5666192018199134E-11</c:v>
                </c:pt>
                <c:pt idx="16296">
                  <c:v>3.5662844739827693E-11</c:v>
                </c:pt>
                <c:pt idx="16297">
                  <c:v>3.5659497980366898E-11</c:v>
                </c:pt>
                <c:pt idx="16298">
                  <c:v>3.5656151739704599E-11</c:v>
                </c:pt>
                <c:pt idx="16299">
                  <c:v>3.5652806017728651E-11</c:v>
                </c:pt>
                <c:pt idx="16300">
                  <c:v>3.5649460814327014E-11</c:v>
                </c:pt>
                <c:pt idx="16301">
                  <c:v>3.5646116129387567E-11</c:v>
                </c:pt>
                <c:pt idx="16302">
                  <c:v>3.5642771962798344E-11</c:v>
                </c:pt>
                <c:pt idx="16303">
                  <c:v>3.5639428314447319E-11</c:v>
                </c:pt>
                <c:pt idx="16304">
                  <c:v>3.5636085184222507E-11</c:v>
                </c:pt>
                <c:pt idx="16305">
                  <c:v>3.5632742572012089E-11</c:v>
                </c:pt>
                <c:pt idx="16306">
                  <c:v>3.5629400477703983E-11</c:v>
                </c:pt>
                <c:pt idx="16307">
                  <c:v>3.5626058901186468E-11</c:v>
                </c:pt>
                <c:pt idx="16308">
                  <c:v>3.5622717842347674E-11</c:v>
                </c:pt>
                <c:pt idx="16309">
                  <c:v>3.5619377301075692E-11</c:v>
                </c:pt>
                <c:pt idx="16310">
                  <c:v>3.5616037277258878E-11</c:v>
                </c:pt>
                <c:pt idx="16311">
                  <c:v>3.5612697770785422E-11</c:v>
                </c:pt>
                <c:pt idx="16312">
                  <c:v>3.5609358781543615E-11</c:v>
                </c:pt>
                <c:pt idx="16313">
                  <c:v>3.5606020309421788E-11</c:v>
                </c:pt>
                <c:pt idx="16314">
                  <c:v>3.560268235430829E-11</c:v>
                </c:pt>
                <c:pt idx="16315">
                  <c:v>3.559934491609144E-11</c:v>
                </c:pt>
                <c:pt idx="16316">
                  <c:v>3.5596007994659697E-11</c:v>
                </c:pt>
                <c:pt idx="16317">
                  <c:v>3.5592671589901509E-11</c:v>
                </c:pt>
                <c:pt idx="16318">
                  <c:v>3.5589335701705315E-11</c:v>
                </c:pt>
                <c:pt idx="16319">
                  <c:v>3.5586000329959646E-11</c:v>
                </c:pt>
                <c:pt idx="16320">
                  <c:v>3.5582665474553002E-11</c:v>
                </c:pt>
                <c:pt idx="16321">
                  <c:v>3.5579331135374017E-11</c:v>
                </c:pt>
                <c:pt idx="16322">
                  <c:v>3.5575997312311156E-11</c:v>
                </c:pt>
                <c:pt idx="16323">
                  <c:v>3.5572664005253146E-11</c:v>
                </c:pt>
                <c:pt idx="16324">
                  <c:v>3.5569331214088626E-11</c:v>
                </c:pt>
                <c:pt idx="16325">
                  <c:v>3.5565998938706205E-11</c:v>
                </c:pt>
                <c:pt idx="16326">
                  <c:v>3.5562667178994737E-11</c:v>
                </c:pt>
                <c:pt idx="16327">
                  <c:v>3.5559335934842869E-11</c:v>
                </c:pt>
                <c:pt idx="16328">
                  <c:v>3.5556005206139392E-11</c:v>
                </c:pt>
                <c:pt idx="16329">
                  <c:v>3.5552674992773106E-11</c:v>
                </c:pt>
                <c:pt idx="16330">
                  <c:v>3.5549345294632925E-11</c:v>
                </c:pt>
                <c:pt idx="16331">
                  <c:v>3.5546016111607664E-11</c:v>
                </c:pt>
                <c:pt idx="16332">
                  <c:v>3.5542687443586203E-11</c:v>
                </c:pt>
                <c:pt idx="16333">
                  <c:v>3.5539359290457498E-11</c:v>
                </c:pt>
                <c:pt idx="16334">
                  <c:v>3.5536031652110528E-11</c:v>
                </c:pt>
                <c:pt idx="16335">
                  <c:v>3.5532704528434256E-11</c:v>
                </c:pt>
                <c:pt idx="16336">
                  <c:v>3.5529377919317723E-11</c:v>
                </c:pt>
                <c:pt idx="16337">
                  <c:v>3.5526051824650029E-11</c:v>
                </c:pt>
                <c:pt idx="16338">
                  <c:v>3.5522726244320157E-11</c:v>
                </c:pt>
                <c:pt idx="16339">
                  <c:v>3.5519401178217304E-11</c:v>
                </c:pt>
                <c:pt idx="16340">
                  <c:v>3.5516076626230576E-11</c:v>
                </c:pt>
                <c:pt idx="16341">
                  <c:v>3.551275258824919E-11</c:v>
                </c:pt>
                <c:pt idx="16342">
                  <c:v>3.5509429064162289E-11</c:v>
                </c:pt>
                <c:pt idx="16343">
                  <c:v>3.5506106053859206E-11</c:v>
                </c:pt>
                <c:pt idx="16344">
                  <c:v>3.5502783557229132E-11</c:v>
                </c:pt>
                <c:pt idx="16345">
                  <c:v>3.5499461574161391E-11</c:v>
                </c:pt>
                <c:pt idx="16346">
                  <c:v>3.5496140104545291E-11</c:v>
                </c:pt>
                <c:pt idx="16347">
                  <c:v>3.5492819148270261E-11</c:v>
                </c:pt>
                <c:pt idx="16348">
                  <c:v>3.5489498705225594E-11</c:v>
                </c:pt>
                <c:pt idx="16349">
                  <c:v>3.548617877530081E-11</c:v>
                </c:pt>
                <c:pt idx="16350">
                  <c:v>3.5482859358385338E-11</c:v>
                </c:pt>
                <c:pt idx="16351">
                  <c:v>3.5479540454368588E-11</c:v>
                </c:pt>
                <c:pt idx="16352">
                  <c:v>3.5476222063140163E-11</c:v>
                </c:pt>
                <c:pt idx="16353">
                  <c:v>3.5472904184589565E-11</c:v>
                </c:pt>
                <c:pt idx="16354">
                  <c:v>3.5469586818606376E-11</c:v>
                </c:pt>
                <c:pt idx="16355">
                  <c:v>3.5466269965080189E-11</c:v>
                </c:pt>
                <c:pt idx="16356">
                  <c:v>3.5462953623900665E-11</c:v>
                </c:pt>
                <c:pt idx="16357">
                  <c:v>3.5459637794957453E-11</c:v>
                </c:pt>
                <c:pt idx="16358">
                  <c:v>3.5456322478140266E-11</c:v>
                </c:pt>
                <c:pt idx="16359">
                  <c:v>3.5453007673338779E-11</c:v>
                </c:pt>
                <c:pt idx="16360">
                  <c:v>3.5449693380442828E-11</c:v>
                </c:pt>
                <c:pt idx="16361">
                  <c:v>3.544637959934216E-11</c:v>
                </c:pt>
                <c:pt idx="16362">
                  <c:v>3.5443066329926605E-11</c:v>
                </c:pt>
                <c:pt idx="16363">
                  <c:v>3.5439753572085978E-11</c:v>
                </c:pt>
                <c:pt idx="16364">
                  <c:v>3.5436441325710234E-11</c:v>
                </c:pt>
                <c:pt idx="16365">
                  <c:v>3.5433129590689169E-11</c:v>
                </c:pt>
                <c:pt idx="16366">
                  <c:v>3.542981836691282E-11</c:v>
                </c:pt>
                <c:pt idx="16367">
                  <c:v>3.5426507654271133E-11</c:v>
                </c:pt>
                <c:pt idx="16368">
                  <c:v>3.5423197452654088E-11</c:v>
                </c:pt>
                <c:pt idx="16369">
                  <c:v>3.5419887761951759E-11</c:v>
                </c:pt>
                <c:pt idx="16370">
                  <c:v>3.5416578582054169E-11</c:v>
                </c:pt>
                <c:pt idx="16371">
                  <c:v>3.5413269912851396E-11</c:v>
                </c:pt>
                <c:pt idx="16372">
                  <c:v>3.5409961754233571E-11</c:v>
                </c:pt>
                <c:pt idx="16373">
                  <c:v>3.5406654106090894E-11</c:v>
                </c:pt>
                <c:pt idx="16374">
                  <c:v>3.5403346968313517E-11</c:v>
                </c:pt>
                <c:pt idx="16375">
                  <c:v>3.540004034079162E-11</c:v>
                </c:pt>
                <c:pt idx="16376">
                  <c:v>3.5396734223415496E-11</c:v>
                </c:pt>
                <c:pt idx="16377">
                  <c:v>3.5393428616075391E-11</c:v>
                </c:pt>
                <c:pt idx="16378">
                  <c:v>3.5390123518661644E-11</c:v>
                </c:pt>
                <c:pt idx="16379">
                  <c:v>3.538681893106455E-11</c:v>
                </c:pt>
                <c:pt idx="16380">
                  <c:v>3.5383514853174509E-11</c:v>
                </c:pt>
                <c:pt idx="16381">
                  <c:v>3.5380211284881886E-11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27F-4431-8D1C-F93AB650869C}"/>
            </c:ext>
          </c:extLst>
        </c:ser>
        <c:ser>
          <c:idx val="6"/>
          <c:order val="2"/>
          <c:tx>
            <c:strRef>
              <c:f>Feuil1!$K$1</c:f>
              <c:strCache>
                <c:ptCount val="1"/>
                <c:pt idx="0">
                  <c:v>Restricted Fit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Feuil1!$A$2:$A$20001</c:f>
              <c:numCache>
                <c:formatCode>General</c:formatCode>
                <c:ptCount val="2000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  <c:pt idx="1001">
                  <c:v>1001</c:v>
                </c:pt>
                <c:pt idx="1002">
                  <c:v>1002</c:v>
                </c:pt>
                <c:pt idx="1003">
                  <c:v>1003</c:v>
                </c:pt>
                <c:pt idx="1004">
                  <c:v>1004</c:v>
                </c:pt>
                <c:pt idx="1005">
                  <c:v>1005</c:v>
                </c:pt>
                <c:pt idx="1006">
                  <c:v>1006</c:v>
                </c:pt>
                <c:pt idx="1007">
                  <c:v>1007</c:v>
                </c:pt>
                <c:pt idx="1008">
                  <c:v>1008</c:v>
                </c:pt>
                <c:pt idx="1009">
                  <c:v>1009</c:v>
                </c:pt>
                <c:pt idx="1010">
                  <c:v>1010</c:v>
                </c:pt>
                <c:pt idx="1011">
                  <c:v>1011</c:v>
                </c:pt>
                <c:pt idx="1012">
                  <c:v>1012</c:v>
                </c:pt>
                <c:pt idx="1013">
                  <c:v>1013</c:v>
                </c:pt>
                <c:pt idx="1014">
                  <c:v>1014</c:v>
                </c:pt>
                <c:pt idx="1015">
                  <c:v>1015</c:v>
                </c:pt>
                <c:pt idx="1016">
                  <c:v>1016</c:v>
                </c:pt>
                <c:pt idx="1017">
                  <c:v>1017</c:v>
                </c:pt>
                <c:pt idx="1018">
                  <c:v>1018</c:v>
                </c:pt>
                <c:pt idx="1019">
                  <c:v>1019</c:v>
                </c:pt>
                <c:pt idx="1020">
                  <c:v>1020</c:v>
                </c:pt>
                <c:pt idx="1021">
                  <c:v>1021</c:v>
                </c:pt>
                <c:pt idx="1022">
                  <c:v>1022</c:v>
                </c:pt>
                <c:pt idx="1023">
                  <c:v>1023</c:v>
                </c:pt>
                <c:pt idx="1024">
                  <c:v>1024</c:v>
                </c:pt>
                <c:pt idx="1025">
                  <c:v>1025</c:v>
                </c:pt>
                <c:pt idx="1026">
                  <c:v>1026</c:v>
                </c:pt>
                <c:pt idx="1027">
                  <c:v>1027</c:v>
                </c:pt>
                <c:pt idx="1028">
                  <c:v>1028</c:v>
                </c:pt>
                <c:pt idx="1029">
                  <c:v>1029</c:v>
                </c:pt>
                <c:pt idx="1030">
                  <c:v>1030</c:v>
                </c:pt>
                <c:pt idx="1031">
                  <c:v>1031</c:v>
                </c:pt>
                <c:pt idx="1032">
                  <c:v>1032</c:v>
                </c:pt>
                <c:pt idx="1033">
                  <c:v>1033</c:v>
                </c:pt>
                <c:pt idx="1034">
                  <c:v>1034</c:v>
                </c:pt>
                <c:pt idx="1035">
                  <c:v>1035</c:v>
                </c:pt>
                <c:pt idx="1036">
                  <c:v>1036</c:v>
                </c:pt>
                <c:pt idx="1037">
                  <c:v>1037</c:v>
                </c:pt>
                <c:pt idx="1038">
                  <c:v>1038</c:v>
                </c:pt>
                <c:pt idx="1039">
                  <c:v>1039</c:v>
                </c:pt>
                <c:pt idx="1040">
                  <c:v>1040</c:v>
                </c:pt>
                <c:pt idx="1041">
                  <c:v>1041</c:v>
                </c:pt>
                <c:pt idx="1042">
                  <c:v>1042</c:v>
                </c:pt>
                <c:pt idx="1043">
                  <c:v>1043</c:v>
                </c:pt>
                <c:pt idx="1044">
                  <c:v>1044</c:v>
                </c:pt>
                <c:pt idx="1045">
                  <c:v>1045</c:v>
                </c:pt>
                <c:pt idx="1046">
                  <c:v>1046</c:v>
                </c:pt>
                <c:pt idx="1047">
                  <c:v>1047</c:v>
                </c:pt>
                <c:pt idx="1048">
                  <c:v>1048</c:v>
                </c:pt>
                <c:pt idx="1049">
                  <c:v>1049</c:v>
                </c:pt>
                <c:pt idx="1050">
                  <c:v>1050</c:v>
                </c:pt>
                <c:pt idx="1051">
                  <c:v>1051</c:v>
                </c:pt>
                <c:pt idx="1052">
                  <c:v>1052</c:v>
                </c:pt>
                <c:pt idx="1053">
                  <c:v>1053</c:v>
                </c:pt>
                <c:pt idx="1054">
                  <c:v>1054</c:v>
                </c:pt>
                <c:pt idx="1055">
                  <c:v>1055</c:v>
                </c:pt>
                <c:pt idx="1056">
                  <c:v>1056</c:v>
                </c:pt>
                <c:pt idx="1057">
                  <c:v>1057</c:v>
                </c:pt>
                <c:pt idx="1058">
                  <c:v>1058</c:v>
                </c:pt>
                <c:pt idx="1059">
                  <c:v>1059</c:v>
                </c:pt>
                <c:pt idx="1060">
                  <c:v>1060</c:v>
                </c:pt>
                <c:pt idx="1061">
                  <c:v>1061</c:v>
                </c:pt>
                <c:pt idx="1062">
                  <c:v>1062</c:v>
                </c:pt>
                <c:pt idx="1063">
                  <c:v>1063</c:v>
                </c:pt>
                <c:pt idx="1064">
                  <c:v>1064</c:v>
                </c:pt>
                <c:pt idx="1065">
                  <c:v>1065</c:v>
                </c:pt>
                <c:pt idx="1066">
                  <c:v>1066</c:v>
                </c:pt>
                <c:pt idx="1067">
                  <c:v>1067</c:v>
                </c:pt>
                <c:pt idx="1068">
                  <c:v>1068</c:v>
                </c:pt>
                <c:pt idx="1069">
                  <c:v>1069</c:v>
                </c:pt>
                <c:pt idx="1070">
                  <c:v>1070</c:v>
                </c:pt>
                <c:pt idx="1071">
                  <c:v>1071</c:v>
                </c:pt>
                <c:pt idx="1072">
                  <c:v>1072</c:v>
                </c:pt>
                <c:pt idx="1073">
                  <c:v>1073</c:v>
                </c:pt>
                <c:pt idx="1074">
                  <c:v>1074</c:v>
                </c:pt>
                <c:pt idx="1075">
                  <c:v>1075</c:v>
                </c:pt>
                <c:pt idx="1076">
                  <c:v>1076</c:v>
                </c:pt>
                <c:pt idx="1077">
                  <c:v>1077</c:v>
                </c:pt>
                <c:pt idx="1078">
                  <c:v>1078</c:v>
                </c:pt>
                <c:pt idx="1079">
                  <c:v>1079</c:v>
                </c:pt>
                <c:pt idx="1080">
                  <c:v>1080</c:v>
                </c:pt>
                <c:pt idx="1081">
                  <c:v>1081</c:v>
                </c:pt>
                <c:pt idx="1082">
                  <c:v>1082</c:v>
                </c:pt>
                <c:pt idx="1083">
                  <c:v>1083</c:v>
                </c:pt>
                <c:pt idx="1084">
                  <c:v>1084</c:v>
                </c:pt>
                <c:pt idx="1085">
                  <c:v>1085</c:v>
                </c:pt>
                <c:pt idx="1086">
                  <c:v>1086</c:v>
                </c:pt>
                <c:pt idx="1087">
                  <c:v>1087</c:v>
                </c:pt>
                <c:pt idx="1088">
                  <c:v>1088</c:v>
                </c:pt>
                <c:pt idx="1089">
                  <c:v>1089</c:v>
                </c:pt>
                <c:pt idx="1090">
                  <c:v>1090</c:v>
                </c:pt>
                <c:pt idx="1091">
                  <c:v>1091</c:v>
                </c:pt>
                <c:pt idx="1092">
                  <c:v>1092</c:v>
                </c:pt>
                <c:pt idx="1093">
                  <c:v>1093</c:v>
                </c:pt>
                <c:pt idx="1094">
                  <c:v>1094</c:v>
                </c:pt>
                <c:pt idx="1095">
                  <c:v>1095</c:v>
                </c:pt>
                <c:pt idx="1096">
                  <c:v>1096</c:v>
                </c:pt>
                <c:pt idx="1097">
                  <c:v>1097</c:v>
                </c:pt>
                <c:pt idx="1098">
                  <c:v>1098</c:v>
                </c:pt>
                <c:pt idx="1099">
                  <c:v>1099</c:v>
                </c:pt>
                <c:pt idx="1100">
                  <c:v>1100</c:v>
                </c:pt>
                <c:pt idx="1101">
                  <c:v>1101</c:v>
                </c:pt>
                <c:pt idx="1102">
                  <c:v>1102</c:v>
                </c:pt>
                <c:pt idx="1103">
                  <c:v>1103</c:v>
                </c:pt>
                <c:pt idx="1104">
                  <c:v>1104</c:v>
                </c:pt>
                <c:pt idx="1105">
                  <c:v>1105</c:v>
                </c:pt>
                <c:pt idx="1106">
                  <c:v>1106</c:v>
                </c:pt>
                <c:pt idx="1107">
                  <c:v>1107</c:v>
                </c:pt>
                <c:pt idx="1108">
                  <c:v>1108</c:v>
                </c:pt>
                <c:pt idx="1109">
                  <c:v>1109</c:v>
                </c:pt>
                <c:pt idx="1110">
                  <c:v>1110</c:v>
                </c:pt>
                <c:pt idx="1111">
                  <c:v>1111</c:v>
                </c:pt>
                <c:pt idx="1112">
                  <c:v>1112</c:v>
                </c:pt>
                <c:pt idx="1113">
                  <c:v>1113</c:v>
                </c:pt>
                <c:pt idx="1114">
                  <c:v>1114</c:v>
                </c:pt>
                <c:pt idx="1115">
                  <c:v>1115</c:v>
                </c:pt>
                <c:pt idx="1116">
                  <c:v>1116</c:v>
                </c:pt>
                <c:pt idx="1117">
                  <c:v>1117</c:v>
                </c:pt>
                <c:pt idx="1118">
                  <c:v>1118</c:v>
                </c:pt>
                <c:pt idx="1119">
                  <c:v>1119</c:v>
                </c:pt>
                <c:pt idx="1120">
                  <c:v>1120</c:v>
                </c:pt>
                <c:pt idx="1121">
                  <c:v>1121</c:v>
                </c:pt>
                <c:pt idx="1122">
                  <c:v>1122</c:v>
                </c:pt>
                <c:pt idx="1123">
                  <c:v>1123</c:v>
                </c:pt>
                <c:pt idx="1124">
                  <c:v>1124</c:v>
                </c:pt>
                <c:pt idx="1125">
                  <c:v>1125</c:v>
                </c:pt>
                <c:pt idx="1126">
                  <c:v>1126</c:v>
                </c:pt>
                <c:pt idx="1127">
                  <c:v>1127</c:v>
                </c:pt>
                <c:pt idx="1128">
                  <c:v>1128</c:v>
                </c:pt>
                <c:pt idx="1129">
                  <c:v>1129</c:v>
                </c:pt>
                <c:pt idx="1130">
                  <c:v>1130</c:v>
                </c:pt>
                <c:pt idx="1131">
                  <c:v>1131</c:v>
                </c:pt>
                <c:pt idx="1132">
                  <c:v>1132</c:v>
                </c:pt>
                <c:pt idx="1133">
                  <c:v>1133</c:v>
                </c:pt>
                <c:pt idx="1134">
                  <c:v>1134</c:v>
                </c:pt>
                <c:pt idx="1135">
                  <c:v>1135</c:v>
                </c:pt>
                <c:pt idx="1136">
                  <c:v>1136</c:v>
                </c:pt>
                <c:pt idx="1137">
                  <c:v>1137</c:v>
                </c:pt>
                <c:pt idx="1138">
                  <c:v>1138</c:v>
                </c:pt>
                <c:pt idx="1139">
                  <c:v>1139</c:v>
                </c:pt>
                <c:pt idx="1140">
                  <c:v>1140</c:v>
                </c:pt>
                <c:pt idx="1141">
                  <c:v>1141</c:v>
                </c:pt>
                <c:pt idx="1142">
                  <c:v>1142</c:v>
                </c:pt>
                <c:pt idx="1143">
                  <c:v>1143</c:v>
                </c:pt>
                <c:pt idx="1144">
                  <c:v>1144</c:v>
                </c:pt>
                <c:pt idx="1145">
                  <c:v>1145</c:v>
                </c:pt>
                <c:pt idx="1146">
                  <c:v>1146</c:v>
                </c:pt>
                <c:pt idx="1147">
                  <c:v>1147</c:v>
                </c:pt>
                <c:pt idx="1148">
                  <c:v>1148</c:v>
                </c:pt>
                <c:pt idx="1149">
                  <c:v>1149</c:v>
                </c:pt>
                <c:pt idx="1150">
                  <c:v>1150</c:v>
                </c:pt>
                <c:pt idx="1151">
                  <c:v>1151</c:v>
                </c:pt>
                <c:pt idx="1152">
                  <c:v>1152</c:v>
                </c:pt>
                <c:pt idx="1153">
                  <c:v>1153</c:v>
                </c:pt>
                <c:pt idx="1154">
                  <c:v>1154</c:v>
                </c:pt>
                <c:pt idx="1155">
                  <c:v>1155</c:v>
                </c:pt>
                <c:pt idx="1156">
                  <c:v>1156</c:v>
                </c:pt>
                <c:pt idx="1157">
                  <c:v>1157</c:v>
                </c:pt>
                <c:pt idx="1158">
                  <c:v>1158</c:v>
                </c:pt>
                <c:pt idx="1159">
                  <c:v>1159</c:v>
                </c:pt>
                <c:pt idx="1160">
                  <c:v>1160</c:v>
                </c:pt>
                <c:pt idx="1161">
                  <c:v>1161</c:v>
                </c:pt>
                <c:pt idx="1162">
                  <c:v>1162</c:v>
                </c:pt>
                <c:pt idx="1163">
                  <c:v>1163</c:v>
                </c:pt>
                <c:pt idx="1164">
                  <c:v>1164</c:v>
                </c:pt>
                <c:pt idx="1165">
                  <c:v>1165</c:v>
                </c:pt>
                <c:pt idx="1166">
                  <c:v>1166</c:v>
                </c:pt>
                <c:pt idx="1167">
                  <c:v>1167</c:v>
                </c:pt>
                <c:pt idx="1168">
                  <c:v>1168</c:v>
                </c:pt>
                <c:pt idx="1169">
                  <c:v>1169</c:v>
                </c:pt>
                <c:pt idx="1170">
                  <c:v>1170</c:v>
                </c:pt>
                <c:pt idx="1171">
                  <c:v>1171</c:v>
                </c:pt>
                <c:pt idx="1172">
                  <c:v>1172</c:v>
                </c:pt>
                <c:pt idx="1173">
                  <c:v>1173</c:v>
                </c:pt>
                <c:pt idx="1174">
                  <c:v>1174</c:v>
                </c:pt>
                <c:pt idx="1175">
                  <c:v>1175</c:v>
                </c:pt>
                <c:pt idx="1176">
                  <c:v>1176</c:v>
                </c:pt>
                <c:pt idx="1177">
                  <c:v>1177</c:v>
                </c:pt>
                <c:pt idx="1178">
                  <c:v>1178</c:v>
                </c:pt>
                <c:pt idx="1179">
                  <c:v>1179</c:v>
                </c:pt>
                <c:pt idx="1180">
                  <c:v>1180</c:v>
                </c:pt>
                <c:pt idx="1181">
                  <c:v>1181</c:v>
                </c:pt>
                <c:pt idx="1182">
                  <c:v>1182</c:v>
                </c:pt>
                <c:pt idx="1183">
                  <c:v>1183</c:v>
                </c:pt>
                <c:pt idx="1184">
                  <c:v>1184</c:v>
                </c:pt>
                <c:pt idx="1185">
                  <c:v>1185</c:v>
                </c:pt>
                <c:pt idx="1186">
                  <c:v>1186</c:v>
                </c:pt>
                <c:pt idx="1187">
                  <c:v>1187</c:v>
                </c:pt>
                <c:pt idx="1188">
                  <c:v>1188</c:v>
                </c:pt>
                <c:pt idx="1189">
                  <c:v>1189</c:v>
                </c:pt>
                <c:pt idx="1190">
                  <c:v>1190</c:v>
                </c:pt>
                <c:pt idx="1191">
                  <c:v>1191</c:v>
                </c:pt>
                <c:pt idx="1192">
                  <c:v>1192</c:v>
                </c:pt>
                <c:pt idx="1193">
                  <c:v>1193</c:v>
                </c:pt>
                <c:pt idx="1194">
                  <c:v>1194</c:v>
                </c:pt>
                <c:pt idx="1195">
                  <c:v>1195</c:v>
                </c:pt>
                <c:pt idx="1196">
                  <c:v>1196</c:v>
                </c:pt>
                <c:pt idx="1197">
                  <c:v>1197</c:v>
                </c:pt>
                <c:pt idx="1198">
                  <c:v>1198</c:v>
                </c:pt>
                <c:pt idx="1199">
                  <c:v>1199</c:v>
                </c:pt>
                <c:pt idx="1200">
                  <c:v>1200</c:v>
                </c:pt>
                <c:pt idx="1201">
                  <c:v>1201</c:v>
                </c:pt>
                <c:pt idx="1202">
                  <c:v>1202</c:v>
                </c:pt>
                <c:pt idx="1203">
                  <c:v>1203</c:v>
                </c:pt>
                <c:pt idx="1204">
                  <c:v>1204</c:v>
                </c:pt>
                <c:pt idx="1205">
                  <c:v>1205</c:v>
                </c:pt>
                <c:pt idx="1206">
                  <c:v>1206</c:v>
                </c:pt>
                <c:pt idx="1207">
                  <c:v>1207</c:v>
                </c:pt>
                <c:pt idx="1208">
                  <c:v>1208</c:v>
                </c:pt>
                <c:pt idx="1209">
                  <c:v>1209</c:v>
                </c:pt>
                <c:pt idx="1210">
                  <c:v>1210</c:v>
                </c:pt>
                <c:pt idx="1211">
                  <c:v>1211</c:v>
                </c:pt>
                <c:pt idx="1212">
                  <c:v>1212</c:v>
                </c:pt>
                <c:pt idx="1213">
                  <c:v>1213</c:v>
                </c:pt>
                <c:pt idx="1214">
                  <c:v>1214</c:v>
                </c:pt>
                <c:pt idx="1215">
                  <c:v>1215</c:v>
                </c:pt>
                <c:pt idx="1216">
                  <c:v>1216</c:v>
                </c:pt>
                <c:pt idx="1217">
                  <c:v>1217</c:v>
                </c:pt>
                <c:pt idx="1218">
                  <c:v>1218</c:v>
                </c:pt>
                <c:pt idx="1219">
                  <c:v>1219</c:v>
                </c:pt>
                <c:pt idx="1220">
                  <c:v>1220</c:v>
                </c:pt>
                <c:pt idx="1221">
                  <c:v>1221</c:v>
                </c:pt>
                <c:pt idx="1222">
                  <c:v>1222</c:v>
                </c:pt>
                <c:pt idx="1223">
                  <c:v>1223</c:v>
                </c:pt>
                <c:pt idx="1224">
                  <c:v>1224</c:v>
                </c:pt>
                <c:pt idx="1225">
                  <c:v>1225</c:v>
                </c:pt>
                <c:pt idx="1226">
                  <c:v>1226</c:v>
                </c:pt>
                <c:pt idx="1227">
                  <c:v>1227</c:v>
                </c:pt>
                <c:pt idx="1228">
                  <c:v>1228</c:v>
                </c:pt>
                <c:pt idx="1229">
                  <c:v>1229</c:v>
                </c:pt>
                <c:pt idx="1230">
                  <c:v>1230</c:v>
                </c:pt>
                <c:pt idx="1231">
                  <c:v>1231</c:v>
                </c:pt>
                <c:pt idx="1232">
                  <c:v>1232</c:v>
                </c:pt>
                <c:pt idx="1233">
                  <c:v>1233</c:v>
                </c:pt>
                <c:pt idx="1234">
                  <c:v>1234</c:v>
                </c:pt>
                <c:pt idx="1235">
                  <c:v>1235</c:v>
                </c:pt>
                <c:pt idx="1236">
                  <c:v>1236</c:v>
                </c:pt>
                <c:pt idx="1237">
                  <c:v>1237</c:v>
                </c:pt>
                <c:pt idx="1238">
                  <c:v>1238</c:v>
                </c:pt>
                <c:pt idx="1239">
                  <c:v>1239</c:v>
                </c:pt>
                <c:pt idx="1240">
                  <c:v>1240</c:v>
                </c:pt>
                <c:pt idx="1241">
                  <c:v>1241</c:v>
                </c:pt>
                <c:pt idx="1242">
                  <c:v>1242</c:v>
                </c:pt>
                <c:pt idx="1243">
                  <c:v>1243</c:v>
                </c:pt>
                <c:pt idx="1244">
                  <c:v>1244</c:v>
                </c:pt>
                <c:pt idx="1245">
                  <c:v>1245</c:v>
                </c:pt>
                <c:pt idx="1246">
                  <c:v>1246</c:v>
                </c:pt>
                <c:pt idx="1247">
                  <c:v>1247</c:v>
                </c:pt>
                <c:pt idx="1248">
                  <c:v>1248</c:v>
                </c:pt>
                <c:pt idx="1249">
                  <c:v>1249</c:v>
                </c:pt>
                <c:pt idx="1250">
                  <c:v>1250</c:v>
                </c:pt>
                <c:pt idx="1251">
                  <c:v>1251</c:v>
                </c:pt>
                <c:pt idx="1252">
                  <c:v>1252</c:v>
                </c:pt>
                <c:pt idx="1253">
                  <c:v>1253</c:v>
                </c:pt>
                <c:pt idx="1254">
                  <c:v>1254</c:v>
                </c:pt>
                <c:pt idx="1255">
                  <c:v>1255</c:v>
                </c:pt>
                <c:pt idx="1256">
                  <c:v>1256</c:v>
                </c:pt>
                <c:pt idx="1257">
                  <c:v>1257</c:v>
                </c:pt>
                <c:pt idx="1258">
                  <c:v>1258</c:v>
                </c:pt>
                <c:pt idx="1259">
                  <c:v>1259</c:v>
                </c:pt>
                <c:pt idx="1260">
                  <c:v>1260</c:v>
                </c:pt>
                <c:pt idx="1261">
                  <c:v>1261</c:v>
                </c:pt>
                <c:pt idx="1262">
                  <c:v>1262</c:v>
                </c:pt>
                <c:pt idx="1263">
                  <c:v>1263</c:v>
                </c:pt>
                <c:pt idx="1264">
                  <c:v>1264</c:v>
                </c:pt>
                <c:pt idx="1265">
                  <c:v>1265</c:v>
                </c:pt>
                <c:pt idx="1266">
                  <c:v>1266</c:v>
                </c:pt>
                <c:pt idx="1267">
                  <c:v>1267</c:v>
                </c:pt>
                <c:pt idx="1268">
                  <c:v>1268</c:v>
                </c:pt>
                <c:pt idx="1269">
                  <c:v>1269</c:v>
                </c:pt>
                <c:pt idx="1270">
                  <c:v>1270</c:v>
                </c:pt>
                <c:pt idx="1271">
                  <c:v>1271</c:v>
                </c:pt>
                <c:pt idx="1272">
                  <c:v>1272</c:v>
                </c:pt>
                <c:pt idx="1273">
                  <c:v>1273</c:v>
                </c:pt>
                <c:pt idx="1274">
                  <c:v>1274</c:v>
                </c:pt>
                <c:pt idx="1275">
                  <c:v>1275</c:v>
                </c:pt>
                <c:pt idx="1276">
                  <c:v>1276</c:v>
                </c:pt>
                <c:pt idx="1277">
                  <c:v>1277</c:v>
                </c:pt>
                <c:pt idx="1278">
                  <c:v>1278</c:v>
                </c:pt>
                <c:pt idx="1279">
                  <c:v>1279</c:v>
                </c:pt>
                <c:pt idx="1280">
                  <c:v>1280</c:v>
                </c:pt>
                <c:pt idx="1281">
                  <c:v>1281</c:v>
                </c:pt>
                <c:pt idx="1282">
                  <c:v>1282</c:v>
                </c:pt>
                <c:pt idx="1283">
                  <c:v>1283</c:v>
                </c:pt>
                <c:pt idx="1284">
                  <c:v>1284</c:v>
                </c:pt>
                <c:pt idx="1285">
                  <c:v>1285</c:v>
                </c:pt>
                <c:pt idx="1286">
                  <c:v>1286</c:v>
                </c:pt>
                <c:pt idx="1287">
                  <c:v>1287</c:v>
                </c:pt>
                <c:pt idx="1288">
                  <c:v>1288</c:v>
                </c:pt>
                <c:pt idx="1289">
                  <c:v>1289</c:v>
                </c:pt>
                <c:pt idx="1290">
                  <c:v>1290</c:v>
                </c:pt>
                <c:pt idx="1291">
                  <c:v>1291</c:v>
                </c:pt>
                <c:pt idx="1292">
                  <c:v>1292</c:v>
                </c:pt>
                <c:pt idx="1293">
                  <c:v>1293</c:v>
                </c:pt>
                <c:pt idx="1294">
                  <c:v>1294</c:v>
                </c:pt>
                <c:pt idx="1295">
                  <c:v>1295</c:v>
                </c:pt>
                <c:pt idx="1296">
                  <c:v>1296</c:v>
                </c:pt>
                <c:pt idx="1297">
                  <c:v>1297</c:v>
                </c:pt>
                <c:pt idx="1298">
                  <c:v>1298</c:v>
                </c:pt>
                <c:pt idx="1299">
                  <c:v>1299</c:v>
                </c:pt>
                <c:pt idx="1300">
                  <c:v>1300</c:v>
                </c:pt>
                <c:pt idx="1301">
                  <c:v>1301</c:v>
                </c:pt>
                <c:pt idx="1302">
                  <c:v>1302</c:v>
                </c:pt>
                <c:pt idx="1303">
                  <c:v>1303</c:v>
                </c:pt>
                <c:pt idx="1304">
                  <c:v>1304</c:v>
                </c:pt>
                <c:pt idx="1305">
                  <c:v>1305</c:v>
                </c:pt>
                <c:pt idx="1306">
                  <c:v>1306</c:v>
                </c:pt>
                <c:pt idx="1307">
                  <c:v>1307</c:v>
                </c:pt>
                <c:pt idx="1308">
                  <c:v>1308</c:v>
                </c:pt>
                <c:pt idx="1309">
                  <c:v>1309</c:v>
                </c:pt>
                <c:pt idx="1310">
                  <c:v>1310</c:v>
                </c:pt>
                <c:pt idx="1311">
                  <c:v>1311</c:v>
                </c:pt>
                <c:pt idx="1312">
                  <c:v>1312</c:v>
                </c:pt>
                <c:pt idx="1313">
                  <c:v>1313</c:v>
                </c:pt>
                <c:pt idx="1314">
                  <c:v>1314</c:v>
                </c:pt>
                <c:pt idx="1315">
                  <c:v>1315</c:v>
                </c:pt>
                <c:pt idx="1316">
                  <c:v>1316</c:v>
                </c:pt>
                <c:pt idx="1317">
                  <c:v>1317</c:v>
                </c:pt>
                <c:pt idx="1318">
                  <c:v>1318</c:v>
                </c:pt>
                <c:pt idx="1319">
                  <c:v>1319</c:v>
                </c:pt>
                <c:pt idx="1320">
                  <c:v>1320</c:v>
                </c:pt>
                <c:pt idx="1321">
                  <c:v>1321</c:v>
                </c:pt>
                <c:pt idx="1322">
                  <c:v>1322</c:v>
                </c:pt>
                <c:pt idx="1323">
                  <c:v>1323</c:v>
                </c:pt>
                <c:pt idx="1324">
                  <c:v>1324</c:v>
                </c:pt>
                <c:pt idx="1325">
                  <c:v>1325</c:v>
                </c:pt>
                <c:pt idx="1326">
                  <c:v>1326</c:v>
                </c:pt>
                <c:pt idx="1327">
                  <c:v>1327</c:v>
                </c:pt>
                <c:pt idx="1328">
                  <c:v>1328</c:v>
                </c:pt>
                <c:pt idx="1329">
                  <c:v>1329</c:v>
                </c:pt>
                <c:pt idx="1330">
                  <c:v>1330</c:v>
                </c:pt>
                <c:pt idx="1331">
                  <c:v>1331</c:v>
                </c:pt>
                <c:pt idx="1332">
                  <c:v>1332</c:v>
                </c:pt>
                <c:pt idx="1333">
                  <c:v>1333</c:v>
                </c:pt>
                <c:pt idx="1334">
                  <c:v>1334</c:v>
                </c:pt>
                <c:pt idx="1335">
                  <c:v>1335</c:v>
                </c:pt>
                <c:pt idx="1336">
                  <c:v>1336</c:v>
                </c:pt>
                <c:pt idx="1337">
                  <c:v>1337</c:v>
                </c:pt>
                <c:pt idx="1338">
                  <c:v>1338</c:v>
                </c:pt>
                <c:pt idx="1339">
                  <c:v>1339</c:v>
                </c:pt>
                <c:pt idx="1340">
                  <c:v>1340</c:v>
                </c:pt>
                <c:pt idx="1341">
                  <c:v>1341</c:v>
                </c:pt>
                <c:pt idx="1342">
                  <c:v>1342</c:v>
                </c:pt>
                <c:pt idx="1343">
                  <c:v>1343</c:v>
                </c:pt>
                <c:pt idx="1344">
                  <c:v>1344</c:v>
                </c:pt>
                <c:pt idx="1345">
                  <c:v>1345</c:v>
                </c:pt>
                <c:pt idx="1346">
                  <c:v>1346</c:v>
                </c:pt>
                <c:pt idx="1347">
                  <c:v>1347</c:v>
                </c:pt>
                <c:pt idx="1348">
                  <c:v>1348</c:v>
                </c:pt>
                <c:pt idx="1349">
                  <c:v>1349</c:v>
                </c:pt>
                <c:pt idx="1350">
                  <c:v>1350</c:v>
                </c:pt>
                <c:pt idx="1351">
                  <c:v>1351</c:v>
                </c:pt>
                <c:pt idx="1352">
                  <c:v>1352</c:v>
                </c:pt>
                <c:pt idx="1353">
                  <c:v>1353</c:v>
                </c:pt>
                <c:pt idx="1354">
                  <c:v>1354</c:v>
                </c:pt>
                <c:pt idx="1355">
                  <c:v>1355</c:v>
                </c:pt>
                <c:pt idx="1356">
                  <c:v>1356</c:v>
                </c:pt>
                <c:pt idx="1357">
                  <c:v>1357</c:v>
                </c:pt>
                <c:pt idx="1358">
                  <c:v>1358</c:v>
                </c:pt>
                <c:pt idx="1359">
                  <c:v>1359</c:v>
                </c:pt>
                <c:pt idx="1360">
                  <c:v>1360</c:v>
                </c:pt>
                <c:pt idx="1361">
                  <c:v>1361</c:v>
                </c:pt>
                <c:pt idx="1362">
                  <c:v>1362</c:v>
                </c:pt>
                <c:pt idx="1363">
                  <c:v>1363</c:v>
                </c:pt>
                <c:pt idx="1364">
                  <c:v>1364</c:v>
                </c:pt>
                <c:pt idx="1365">
                  <c:v>1365</c:v>
                </c:pt>
                <c:pt idx="1366">
                  <c:v>1366</c:v>
                </c:pt>
                <c:pt idx="1367">
                  <c:v>1367</c:v>
                </c:pt>
                <c:pt idx="1368">
                  <c:v>1368</c:v>
                </c:pt>
                <c:pt idx="1369">
                  <c:v>1369</c:v>
                </c:pt>
                <c:pt idx="1370">
                  <c:v>1370</c:v>
                </c:pt>
                <c:pt idx="1371">
                  <c:v>1371</c:v>
                </c:pt>
                <c:pt idx="1372">
                  <c:v>1372</c:v>
                </c:pt>
                <c:pt idx="1373">
                  <c:v>1373</c:v>
                </c:pt>
                <c:pt idx="1374">
                  <c:v>1374</c:v>
                </c:pt>
                <c:pt idx="1375">
                  <c:v>1375</c:v>
                </c:pt>
                <c:pt idx="1376">
                  <c:v>1376</c:v>
                </c:pt>
                <c:pt idx="1377">
                  <c:v>1377</c:v>
                </c:pt>
                <c:pt idx="1378">
                  <c:v>1378</c:v>
                </c:pt>
                <c:pt idx="1379">
                  <c:v>1379</c:v>
                </c:pt>
                <c:pt idx="1380">
                  <c:v>1380</c:v>
                </c:pt>
                <c:pt idx="1381">
                  <c:v>1381</c:v>
                </c:pt>
                <c:pt idx="1382">
                  <c:v>1382</c:v>
                </c:pt>
                <c:pt idx="1383">
                  <c:v>1383</c:v>
                </c:pt>
                <c:pt idx="1384">
                  <c:v>1384</c:v>
                </c:pt>
                <c:pt idx="1385">
                  <c:v>1385</c:v>
                </c:pt>
                <c:pt idx="1386">
                  <c:v>1386</c:v>
                </c:pt>
                <c:pt idx="1387">
                  <c:v>1387</c:v>
                </c:pt>
                <c:pt idx="1388">
                  <c:v>1388</c:v>
                </c:pt>
                <c:pt idx="1389">
                  <c:v>1389</c:v>
                </c:pt>
                <c:pt idx="1390">
                  <c:v>1390</c:v>
                </c:pt>
                <c:pt idx="1391">
                  <c:v>1391</c:v>
                </c:pt>
                <c:pt idx="1392">
                  <c:v>1392</c:v>
                </c:pt>
                <c:pt idx="1393">
                  <c:v>1393</c:v>
                </c:pt>
                <c:pt idx="1394">
                  <c:v>1394</c:v>
                </c:pt>
                <c:pt idx="1395">
                  <c:v>1395</c:v>
                </c:pt>
                <c:pt idx="1396">
                  <c:v>1396</c:v>
                </c:pt>
                <c:pt idx="1397">
                  <c:v>1397</c:v>
                </c:pt>
                <c:pt idx="1398">
                  <c:v>1398</c:v>
                </c:pt>
                <c:pt idx="1399">
                  <c:v>1399</c:v>
                </c:pt>
                <c:pt idx="1400">
                  <c:v>1400</c:v>
                </c:pt>
                <c:pt idx="1401">
                  <c:v>1401</c:v>
                </c:pt>
                <c:pt idx="1402">
                  <c:v>1402</c:v>
                </c:pt>
                <c:pt idx="1403">
                  <c:v>1403</c:v>
                </c:pt>
                <c:pt idx="1404">
                  <c:v>1404</c:v>
                </c:pt>
                <c:pt idx="1405">
                  <c:v>1405</c:v>
                </c:pt>
                <c:pt idx="1406">
                  <c:v>1406</c:v>
                </c:pt>
                <c:pt idx="1407">
                  <c:v>1407</c:v>
                </c:pt>
                <c:pt idx="1408">
                  <c:v>1408</c:v>
                </c:pt>
                <c:pt idx="1409">
                  <c:v>1409</c:v>
                </c:pt>
                <c:pt idx="1410">
                  <c:v>1410</c:v>
                </c:pt>
                <c:pt idx="1411">
                  <c:v>1411</c:v>
                </c:pt>
                <c:pt idx="1412">
                  <c:v>1412</c:v>
                </c:pt>
                <c:pt idx="1413">
                  <c:v>1413</c:v>
                </c:pt>
                <c:pt idx="1414">
                  <c:v>1414</c:v>
                </c:pt>
                <c:pt idx="1415">
                  <c:v>1415</c:v>
                </c:pt>
                <c:pt idx="1416">
                  <c:v>1416</c:v>
                </c:pt>
                <c:pt idx="1417">
                  <c:v>1417</c:v>
                </c:pt>
                <c:pt idx="1418">
                  <c:v>1418</c:v>
                </c:pt>
                <c:pt idx="1419">
                  <c:v>1419</c:v>
                </c:pt>
                <c:pt idx="1420">
                  <c:v>1420</c:v>
                </c:pt>
                <c:pt idx="1421">
                  <c:v>1421</c:v>
                </c:pt>
                <c:pt idx="1422">
                  <c:v>1422</c:v>
                </c:pt>
                <c:pt idx="1423">
                  <c:v>1423</c:v>
                </c:pt>
                <c:pt idx="1424">
                  <c:v>1424</c:v>
                </c:pt>
                <c:pt idx="1425">
                  <c:v>1425</c:v>
                </c:pt>
                <c:pt idx="1426">
                  <c:v>1426</c:v>
                </c:pt>
                <c:pt idx="1427">
                  <c:v>1427</c:v>
                </c:pt>
                <c:pt idx="1428">
                  <c:v>1428</c:v>
                </c:pt>
                <c:pt idx="1429">
                  <c:v>1429</c:v>
                </c:pt>
                <c:pt idx="1430">
                  <c:v>1430</c:v>
                </c:pt>
                <c:pt idx="1431">
                  <c:v>1431</c:v>
                </c:pt>
                <c:pt idx="1432">
                  <c:v>1432</c:v>
                </c:pt>
                <c:pt idx="1433">
                  <c:v>1433</c:v>
                </c:pt>
                <c:pt idx="1434">
                  <c:v>1434</c:v>
                </c:pt>
                <c:pt idx="1435">
                  <c:v>1435</c:v>
                </c:pt>
                <c:pt idx="1436">
                  <c:v>1436</c:v>
                </c:pt>
                <c:pt idx="1437">
                  <c:v>1437</c:v>
                </c:pt>
                <c:pt idx="1438">
                  <c:v>1438</c:v>
                </c:pt>
                <c:pt idx="1439">
                  <c:v>1439</c:v>
                </c:pt>
                <c:pt idx="1440">
                  <c:v>1440</c:v>
                </c:pt>
                <c:pt idx="1441">
                  <c:v>1441</c:v>
                </c:pt>
                <c:pt idx="1442">
                  <c:v>1442</c:v>
                </c:pt>
                <c:pt idx="1443">
                  <c:v>1443</c:v>
                </c:pt>
                <c:pt idx="1444">
                  <c:v>1444</c:v>
                </c:pt>
                <c:pt idx="1445">
                  <c:v>1445</c:v>
                </c:pt>
                <c:pt idx="1446">
                  <c:v>1446</c:v>
                </c:pt>
                <c:pt idx="1447">
                  <c:v>1447</c:v>
                </c:pt>
                <c:pt idx="1448">
                  <c:v>1448</c:v>
                </c:pt>
                <c:pt idx="1449">
                  <c:v>1449</c:v>
                </c:pt>
                <c:pt idx="1450">
                  <c:v>1450</c:v>
                </c:pt>
                <c:pt idx="1451">
                  <c:v>1451</c:v>
                </c:pt>
                <c:pt idx="1452">
                  <c:v>1452</c:v>
                </c:pt>
                <c:pt idx="1453">
                  <c:v>1453</c:v>
                </c:pt>
                <c:pt idx="1454">
                  <c:v>1454</c:v>
                </c:pt>
                <c:pt idx="1455">
                  <c:v>1455</c:v>
                </c:pt>
                <c:pt idx="1456">
                  <c:v>1456</c:v>
                </c:pt>
                <c:pt idx="1457">
                  <c:v>1457</c:v>
                </c:pt>
                <c:pt idx="1458">
                  <c:v>1458</c:v>
                </c:pt>
                <c:pt idx="1459">
                  <c:v>1459</c:v>
                </c:pt>
                <c:pt idx="1460">
                  <c:v>1460</c:v>
                </c:pt>
                <c:pt idx="1461">
                  <c:v>1461</c:v>
                </c:pt>
                <c:pt idx="1462">
                  <c:v>1462</c:v>
                </c:pt>
                <c:pt idx="1463">
                  <c:v>1463</c:v>
                </c:pt>
                <c:pt idx="1464">
                  <c:v>1464</c:v>
                </c:pt>
                <c:pt idx="1465">
                  <c:v>1465</c:v>
                </c:pt>
                <c:pt idx="1466">
                  <c:v>1466</c:v>
                </c:pt>
                <c:pt idx="1467">
                  <c:v>1467</c:v>
                </c:pt>
                <c:pt idx="1468">
                  <c:v>1468</c:v>
                </c:pt>
                <c:pt idx="1469">
                  <c:v>1469</c:v>
                </c:pt>
                <c:pt idx="1470">
                  <c:v>1470</c:v>
                </c:pt>
                <c:pt idx="1471">
                  <c:v>1471</c:v>
                </c:pt>
                <c:pt idx="1472">
                  <c:v>1472</c:v>
                </c:pt>
                <c:pt idx="1473">
                  <c:v>1473</c:v>
                </c:pt>
                <c:pt idx="1474">
                  <c:v>1474</c:v>
                </c:pt>
                <c:pt idx="1475">
                  <c:v>1475</c:v>
                </c:pt>
                <c:pt idx="1476">
                  <c:v>1476</c:v>
                </c:pt>
                <c:pt idx="1477">
                  <c:v>1477</c:v>
                </c:pt>
                <c:pt idx="1478">
                  <c:v>1478</c:v>
                </c:pt>
                <c:pt idx="1479">
                  <c:v>1479</c:v>
                </c:pt>
                <c:pt idx="1480">
                  <c:v>1480</c:v>
                </c:pt>
                <c:pt idx="1481">
                  <c:v>1481</c:v>
                </c:pt>
                <c:pt idx="1482">
                  <c:v>1482</c:v>
                </c:pt>
                <c:pt idx="1483">
                  <c:v>1483</c:v>
                </c:pt>
                <c:pt idx="1484">
                  <c:v>1484</c:v>
                </c:pt>
                <c:pt idx="1485">
                  <c:v>1485</c:v>
                </c:pt>
                <c:pt idx="1486">
                  <c:v>1486</c:v>
                </c:pt>
                <c:pt idx="1487">
                  <c:v>1487</c:v>
                </c:pt>
                <c:pt idx="1488">
                  <c:v>1488</c:v>
                </c:pt>
                <c:pt idx="1489">
                  <c:v>1489</c:v>
                </c:pt>
                <c:pt idx="1490">
                  <c:v>1490</c:v>
                </c:pt>
                <c:pt idx="1491">
                  <c:v>1491</c:v>
                </c:pt>
                <c:pt idx="1492">
                  <c:v>1492</c:v>
                </c:pt>
                <c:pt idx="1493">
                  <c:v>1493</c:v>
                </c:pt>
                <c:pt idx="1494">
                  <c:v>1494</c:v>
                </c:pt>
                <c:pt idx="1495">
                  <c:v>1495</c:v>
                </c:pt>
                <c:pt idx="1496">
                  <c:v>1496</c:v>
                </c:pt>
                <c:pt idx="1497">
                  <c:v>1497</c:v>
                </c:pt>
                <c:pt idx="1498">
                  <c:v>1498</c:v>
                </c:pt>
                <c:pt idx="1499">
                  <c:v>1499</c:v>
                </c:pt>
                <c:pt idx="1500">
                  <c:v>1500</c:v>
                </c:pt>
                <c:pt idx="1501">
                  <c:v>1501</c:v>
                </c:pt>
                <c:pt idx="1502">
                  <c:v>1502</c:v>
                </c:pt>
                <c:pt idx="1503">
                  <c:v>1503</c:v>
                </c:pt>
                <c:pt idx="1504">
                  <c:v>1504</c:v>
                </c:pt>
                <c:pt idx="1505">
                  <c:v>1505</c:v>
                </c:pt>
                <c:pt idx="1506">
                  <c:v>1506</c:v>
                </c:pt>
                <c:pt idx="1507">
                  <c:v>1507</c:v>
                </c:pt>
                <c:pt idx="1508">
                  <c:v>1508</c:v>
                </c:pt>
                <c:pt idx="1509">
                  <c:v>1509</c:v>
                </c:pt>
                <c:pt idx="1510">
                  <c:v>1510</c:v>
                </c:pt>
                <c:pt idx="1511">
                  <c:v>1511</c:v>
                </c:pt>
                <c:pt idx="1512">
                  <c:v>1512</c:v>
                </c:pt>
                <c:pt idx="1513">
                  <c:v>1513</c:v>
                </c:pt>
                <c:pt idx="1514">
                  <c:v>1514</c:v>
                </c:pt>
                <c:pt idx="1515">
                  <c:v>1515</c:v>
                </c:pt>
                <c:pt idx="1516">
                  <c:v>1516</c:v>
                </c:pt>
                <c:pt idx="1517">
                  <c:v>1517</c:v>
                </c:pt>
                <c:pt idx="1518">
                  <c:v>1518</c:v>
                </c:pt>
                <c:pt idx="1519">
                  <c:v>1519</c:v>
                </c:pt>
                <c:pt idx="1520">
                  <c:v>1520</c:v>
                </c:pt>
                <c:pt idx="1521">
                  <c:v>1521</c:v>
                </c:pt>
                <c:pt idx="1522">
                  <c:v>1522</c:v>
                </c:pt>
                <c:pt idx="1523">
                  <c:v>1523</c:v>
                </c:pt>
                <c:pt idx="1524">
                  <c:v>1524</c:v>
                </c:pt>
                <c:pt idx="1525">
                  <c:v>1525</c:v>
                </c:pt>
                <c:pt idx="1526">
                  <c:v>1526</c:v>
                </c:pt>
                <c:pt idx="1527">
                  <c:v>1527</c:v>
                </c:pt>
                <c:pt idx="1528">
                  <c:v>1528</c:v>
                </c:pt>
                <c:pt idx="1529">
                  <c:v>1529</c:v>
                </c:pt>
                <c:pt idx="1530">
                  <c:v>1530</c:v>
                </c:pt>
                <c:pt idx="1531">
                  <c:v>1531</c:v>
                </c:pt>
                <c:pt idx="1532">
                  <c:v>1532</c:v>
                </c:pt>
                <c:pt idx="1533">
                  <c:v>1533</c:v>
                </c:pt>
                <c:pt idx="1534">
                  <c:v>1534</c:v>
                </c:pt>
                <c:pt idx="1535">
                  <c:v>1535</c:v>
                </c:pt>
                <c:pt idx="1536">
                  <c:v>1536</c:v>
                </c:pt>
                <c:pt idx="1537">
                  <c:v>1537</c:v>
                </c:pt>
                <c:pt idx="1538">
                  <c:v>1538</c:v>
                </c:pt>
                <c:pt idx="1539">
                  <c:v>1539</c:v>
                </c:pt>
                <c:pt idx="1540">
                  <c:v>1540</c:v>
                </c:pt>
                <c:pt idx="1541">
                  <c:v>1541</c:v>
                </c:pt>
                <c:pt idx="1542">
                  <c:v>1542</c:v>
                </c:pt>
                <c:pt idx="1543">
                  <c:v>1543</c:v>
                </c:pt>
                <c:pt idx="1544">
                  <c:v>1544</c:v>
                </c:pt>
                <c:pt idx="1545">
                  <c:v>1545</c:v>
                </c:pt>
                <c:pt idx="1546">
                  <c:v>1546</c:v>
                </c:pt>
                <c:pt idx="1547">
                  <c:v>1547</c:v>
                </c:pt>
                <c:pt idx="1548">
                  <c:v>1548</c:v>
                </c:pt>
                <c:pt idx="1549">
                  <c:v>1549</c:v>
                </c:pt>
                <c:pt idx="1550">
                  <c:v>1550</c:v>
                </c:pt>
                <c:pt idx="1551">
                  <c:v>1551</c:v>
                </c:pt>
                <c:pt idx="1552">
                  <c:v>1552</c:v>
                </c:pt>
                <c:pt idx="1553">
                  <c:v>1553</c:v>
                </c:pt>
                <c:pt idx="1554">
                  <c:v>1554</c:v>
                </c:pt>
                <c:pt idx="1555">
                  <c:v>1555</c:v>
                </c:pt>
                <c:pt idx="1556">
                  <c:v>1556</c:v>
                </c:pt>
                <c:pt idx="1557">
                  <c:v>1557</c:v>
                </c:pt>
                <c:pt idx="1558">
                  <c:v>1558</c:v>
                </c:pt>
                <c:pt idx="1559">
                  <c:v>1559</c:v>
                </c:pt>
                <c:pt idx="1560">
                  <c:v>1560</c:v>
                </c:pt>
                <c:pt idx="1561">
                  <c:v>1561</c:v>
                </c:pt>
                <c:pt idx="1562">
                  <c:v>1562</c:v>
                </c:pt>
                <c:pt idx="1563">
                  <c:v>1563</c:v>
                </c:pt>
                <c:pt idx="1564">
                  <c:v>1564</c:v>
                </c:pt>
                <c:pt idx="1565">
                  <c:v>1565</c:v>
                </c:pt>
                <c:pt idx="1566">
                  <c:v>1566</c:v>
                </c:pt>
                <c:pt idx="1567">
                  <c:v>1567</c:v>
                </c:pt>
                <c:pt idx="1568">
                  <c:v>1568</c:v>
                </c:pt>
                <c:pt idx="1569">
                  <c:v>1569</c:v>
                </c:pt>
                <c:pt idx="1570">
                  <c:v>1570</c:v>
                </c:pt>
                <c:pt idx="1571">
                  <c:v>1571</c:v>
                </c:pt>
                <c:pt idx="1572">
                  <c:v>1572</c:v>
                </c:pt>
                <c:pt idx="1573">
                  <c:v>1573</c:v>
                </c:pt>
                <c:pt idx="1574">
                  <c:v>1574</c:v>
                </c:pt>
                <c:pt idx="1575">
                  <c:v>1575</c:v>
                </c:pt>
                <c:pt idx="1576">
                  <c:v>1576</c:v>
                </c:pt>
                <c:pt idx="1577">
                  <c:v>1577</c:v>
                </c:pt>
                <c:pt idx="1578">
                  <c:v>1578</c:v>
                </c:pt>
                <c:pt idx="1579">
                  <c:v>1579</c:v>
                </c:pt>
                <c:pt idx="1580">
                  <c:v>1580</c:v>
                </c:pt>
                <c:pt idx="1581">
                  <c:v>1581</c:v>
                </c:pt>
                <c:pt idx="1582">
                  <c:v>1582</c:v>
                </c:pt>
                <c:pt idx="1583">
                  <c:v>1583</c:v>
                </c:pt>
                <c:pt idx="1584">
                  <c:v>1584</c:v>
                </c:pt>
                <c:pt idx="1585">
                  <c:v>1585</c:v>
                </c:pt>
                <c:pt idx="1586">
                  <c:v>1586</c:v>
                </c:pt>
                <c:pt idx="1587">
                  <c:v>1587</c:v>
                </c:pt>
                <c:pt idx="1588">
                  <c:v>1588</c:v>
                </c:pt>
                <c:pt idx="1589">
                  <c:v>1589</c:v>
                </c:pt>
                <c:pt idx="1590">
                  <c:v>1590</c:v>
                </c:pt>
                <c:pt idx="1591">
                  <c:v>1591</c:v>
                </c:pt>
                <c:pt idx="1592">
                  <c:v>1592</c:v>
                </c:pt>
                <c:pt idx="1593">
                  <c:v>1593</c:v>
                </c:pt>
                <c:pt idx="1594">
                  <c:v>1594</c:v>
                </c:pt>
                <c:pt idx="1595">
                  <c:v>1595</c:v>
                </c:pt>
                <c:pt idx="1596">
                  <c:v>1596</c:v>
                </c:pt>
                <c:pt idx="1597">
                  <c:v>1597</c:v>
                </c:pt>
                <c:pt idx="1598">
                  <c:v>1598</c:v>
                </c:pt>
                <c:pt idx="1599">
                  <c:v>1599</c:v>
                </c:pt>
                <c:pt idx="1600">
                  <c:v>1600</c:v>
                </c:pt>
                <c:pt idx="1601">
                  <c:v>1601</c:v>
                </c:pt>
                <c:pt idx="1602">
                  <c:v>1602</c:v>
                </c:pt>
                <c:pt idx="1603">
                  <c:v>1603</c:v>
                </c:pt>
                <c:pt idx="1604">
                  <c:v>1604</c:v>
                </c:pt>
                <c:pt idx="1605">
                  <c:v>1605</c:v>
                </c:pt>
                <c:pt idx="1606">
                  <c:v>1606</c:v>
                </c:pt>
                <c:pt idx="1607">
                  <c:v>1607</c:v>
                </c:pt>
                <c:pt idx="1608">
                  <c:v>1608</c:v>
                </c:pt>
                <c:pt idx="1609">
                  <c:v>1609</c:v>
                </c:pt>
                <c:pt idx="1610">
                  <c:v>1610</c:v>
                </c:pt>
                <c:pt idx="1611">
                  <c:v>1611</c:v>
                </c:pt>
                <c:pt idx="1612">
                  <c:v>1612</c:v>
                </c:pt>
                <c:pt idx="1613">
                  <c:v>1613</c:v>
                </c:pt>
                <c:pt idx="1614">
                  <c:v>1614</c:v>
                </c:pt>
                <c:pt idx="1615">
                  <c:v>1615</c:v>
                </c:pt>
                <c:pt idx="1616">
                  <c:v>1616</c:v>
                </c:pt>
                <c:pt idx="1617">
                  <c:v>1617</c:v>
                </c:pt>
                <c:pt idx="1618">
                  <c:v>1618</c:v>
                </c:pt>
                <c:pt idx="1619">
                  <c:v>1619</c:v>
                </c:pt>
                <c:pt idx="1620">
                  <c:v>1620</c:v>
                </c:pt>
                <c:pt idx="1621">
                  <c:v>1621</c:v>
                </c:pt>
                <c:pt idx="1622">
                  <c:v>1622</c:v>
                </c:pt>
                <c:pt idx="1623">
                  <c:v>1623</c:v>
                </c:pt>
                <c:pt idx="1624">
                  <c:v>1624</c:v>
                </c:pt>
                <c:pt idx="1625">
                  <c:v>1625</c:v>
                </c:pt>
                <c:pt idx="1626">
                  <c:v>1626</c:v>
                </c:pt>
                <c:pt idx="1627">
                  <c:v>1627</c:v>
                </c:pt>
                <c:pt idx="1628">
                  <c:v>1628</c:v>
                </c:pt>
                <c:pt idx="1629">
                  <c:v>1629</c:v>
                </c:pt>
                <c:pt idx="1630">
                  <c:v>1630</c:v>
                </c:pt>
                <c:pt idx="1631">
                  <c:v>1631</c:v>
                </c:pt>
                <c:pt idx="1632">
                  <c:v>1632</c:v>
                </c:pt>
                <c:pt idx="1633">
                  <c:v>1633</c:v>
                </c:pt>
                <c:pt idx="1634">
                  <c:v>1634</c:v>
                </c:pt>
                <c:pt idx="1635">
                  <c:v>1635</c:v>
                </c:pt>
                <c:pt idx="1636">
                  <c:v>1636</c:v>
                </c:pt>
                <c:pt idx="1637">
                  <c:v>1637</c:v>
                </c:pt>
                <c:pt idx="1638">
                  <c:v>1638</c:v>
                </c:pt>
                <c:pt idx="1639">
                  <c:v>1639</c:v>
                </c:pt>
                <c:pt idx="1640">
                  <c:v>1640</c:v>
                </c:pt>
                <c:pt idx="1641">
                  <c:v>1641</c:v>
                </c:pt>
                <c:pt idx="1642">
                  <c:v>1642</c:v>
                </c:pt>
                <c:pt idx="1643">
                  <c:v>1643</c:v>
                </c:pt>
                <c:pt idx="1644">
                  <c:v>1644</c:v>
                </c:pt>
                <c:pt idx="1645">
                  <c:v>1645</c:v>
                </c:pt>
                <c:pt idx="1646">
                  <c:v>1646</c:v>
                </c:pt>
                <c:pt idx="1647">
                  <c:v>1647</c:v>
                </c:pt>
                <c:pt idx="1648">
                  <c:v>1648</c:v>
                </c:pt>
                <c:pt idx="1649">
                  <c:v>1649</c:v>
                </c:pt>
                <c:pt idx="1650">
                  <c:v>1650</c:v>
                </c:pt>
                <c:pt idx="1651">
                  <c:v>1651</c:v>
                </c:pt>
                <c:pt idx="1652">
                  <c:v>1652</c:v>
                </c:pt>
                <c:pt idx="1653">
                  <c:v>1653</c:v>
                </c:pt>
                <c:pt idx="1654">
                  <c:v>1654</c:v>
                </c:pt>
                <c:pt idx="1655">
                  <c:v>1655</c:v>
                </c:pt>
                <c:pt idx="1656">
                  <c:v>1656</c:v>
                </c:pt>
                <c:pt idx="1657">
                  <c:v>1657</c:v>
                </c:pt>
                <c:pt idx="1658">
                  <c:v>1658</c:v>
                </c:pt>
                <c:pt idx="1659">
                  <c:v>1659</c:v>
                </c:pt>
                <c:pt idx="1660">
                  <c:v>1660</c:v>
                </c:pt>
                <c:pt idx="1661">
                  <c:v>1661</c:v>
                </c:pt>
                <c:pt idx="1662">
                  <c:v>1662</c:v>
                </c:pt>
                <c:pt idx="1663">
                  <c:v>1663</c:v>
                </c:pt>
                <c:pt idx="1664">
                  <c:v>1664</c:v>
                </c:pt>
                <c:pt idx="1665">
                  <c:v>1665</c:v>
                </c:pt>
                <c:pt idx="1666">
                  <c:v>1666</c:v>
                </c:pt>
                <c:pt idx="1667">
                  <c:v>1667</c:v>
                </c:pt>
                <c:pt idx="1668">
                  <c:v>1668</c:v>
                </c:pt>
                <c:pt idx="1669">
                  <c:v>1669</c:v>
                </c:pt>
                <c:pt idx="1670">
                  <c:v>1670</c:v>
                </c:pt>
                <c:pt idx="1671">
                  <c:v>1671</c:v>
                </c:pt>
                <c:pt idx="1672">
                  <c:v>1672</c:v>
                </c:pt>
                <c:pt idx="1673">
                  <c:v>1673</c:v>
                </c:pt>
                <c:pt idx="1674">
                  <c:v>1674</c:v>
                </c:pt>
                <c:pt idx="1675">
                  <c:v>1675</c:v>
                </c:pt>
                <c:pt idx="1676">
                  <c:v>1676</c:v>
                </c:pt>
                <c:pt idx="1677">
                  <c:v>1677</c:v>
                </c:pt>
                <c:pt idx="1678">
                  <c:v>1678</c:v>
                </c:pt>
                <c:pt idx="1679">
                  <c:v>1679</c:v>
                </c:pt>
                <c:pt idx="1680">
                  <c:v>1680</c:v>
                </c:pt>
                <c:pt idx="1681">
                  <c:v>1681</c:v>
                </c:pt>
                <c:pt idx="1682">
                  <c:v>1682</c:v>
                </c:pt>
                <c:pt idx="1683">
                  <c:v>1683</c:v>
                </c:pt>
                <c:pt idx="1684">
                  <c:v>1684</c:v>
                </c:pt>
                <c:pt idx="1685">
                  <c:v>1685</c:v>
                </c:pt>
                <c:pt idx="1686">
                  <c:v>1686</c:v>
                </c:pt>
                <c:pt idx="1687">
                  <c:v>1687</c:v>
                </c:pt>
                <c:pt idx="1688">
                  <c:v>1688</c:v>
                </c:pt>
                <c:pt idx="1689">
                  <c:v>1689</c:v>
                </c:pt>
                <c:pt idx="1690">
                  <c:v>1690</c:v>
                </c:pt>
                <c:pt idx="1691">
                  <c:v>1691</c:v>
                </c:pt>
                <c:pt idx="1692">
                  <c:v>1692</c:v>
                </c:pt>
                <c:pt idx="1693">
                  <c:v>1693</c:v>
                </c:pt>
                <c:pt idx="1694">
                  <c:v>1694</c:v>
                </c:pt>
                <c:pt idx="1695">
                  <c:v>1695</c:v>
                </c:pt>
                <c:pt idx="1696">
                  <c:v>1696</c:v>
                </c:pt>
                <c:pt idx="1697">
                  <c:v>1697</c:v>
                </c:pt>
                <c:pt idx="1698">
                  <c:v>1698</c:v>
                </c:pt>
                <c:pt idx="1699">
                  <c:v>1699</c:v>
                </c:pt>
                <c:pt idx="1700">
                  <c:v>1700</c:v>
                </c:pt>
                <c:pt idx="1701">
                  <c:v>1701</c:v>
                </c:pt>
                <c:pt idx="1702">
                  <c:v>1702</c:v>
                </c:pt>
                <c:pt idx="1703">
                  <c:v>1703</c:v>
                </c:pt>
                <c:pt idx="1704">
                  <c:v>1704</c:v>
                </c:pt>
                <c:pt idx="1705">
                  <c:v>1705</c:v>
                </c:pt>
                <c:pt idx="1706">
                  <c:v>1706</c:v>
                </c:pt>
                <c:pt idx="1707">
                  <c:v>1707</c:v>
                </c:pt>
                <c:pt idx="1708">
                  <c:v>1708</c:v>
                </c:pt>
                <c:pt idx="1709">
                  <c:v>1709</c:v>
                </c:pt>
                <c:pt idx="1710">
                  <c:v>1710</c:v>
                </c:pt>
                <c:pt idx="1711">
                  <c:v>1711</c:v>
                </c:pt>
                <c:pt idx="1712">
                  <c:v>1712</c:v>
                </c:pt>
                <c:pt idx="1713">
                  <c:v>1713</c:v>
                </c:pt>
                <c:pt idx="1714">
                  <c:v>1714</c:v>
                </c:pt>
                <c:pt idx="1715">
                  <c:v>1715</c:v>
                </c:pt>
                <c:pt idx="1716">
                  <c:v>1716</c:v>
                </c:pt>
                <c:pt idx="1717">
                  <c:v>1717</c:v>
                </c:pt>
                <c:pt idx="1718">
                  <c:v>1718</c:v>
                </c:pt>
                <c:pt idx="1719">
                  <c:v>1719</c:v>
                </c:pt>
                <c:pt idx="1720">
                  <c:v>1720</c:v>
                </c:pt>
                <c:pt idx="1721">
                  <c:v>1721</c:v>
                </c:pt>
                <c:pt idx="1722">
                  <c:v>1722</c:v>
                </c:pt>
                <c:pt idx="1723">
                  <c:v>1723</c:v>
                </c:pt>
                <c:pt idx="1724">
                  <c:v>1724</c:v>
                </c:pt>
                <c:pt idx="1725">
                  <c:v>1725</c:v>
                </c:pt>
                <c:pt idx="1726">
                  <c:v>1726</c:v>
                </c:pt>
                <c:pt idx="1727">
                  <c:v>1727</c:v>
                </c:pt>
                <c:pt idx="1728">
                  <c:v>1728</c:v>
                </c:pt>
                <c:pt idx="1729">
                  <c:v>1729</c:v>
                </c:pt>
                <c:pt idx="1730">
                  <c:v>1730</c:v>
                </c:pt>
                <c:pt idx="1731">
                  <c:v>1731</c:v>
                </c:pt>
                <c:pt idx="1732">
                  <c:v>1732</c:v>
                </c:pt>
                <c:pt idx="1733">
                  <c:v>1733</c:v>
                </c:pt>
                <c:pt idx="1734">
                  <c:v>1734</c:v>
                </c:pt>
                <c:pt idx="1735">
                  <c:v>1735</c:v>
                </c:pt>
                <c:pt idx="1736">
                  <c:v>1736</c:v>
                </c:pt>
                <c:pt idx="1737">
                  <c:v>1737</c:v>
                </c:pt>
                <c:pt idx="1738">
                  <c:v>1738</c:v>
                </c:pt>
                <c:pt idx="1739">
                  <c:v>1739</c:v>
                </c:pt>
                <c:pt idx="1740">
                  <c:v>1740</c:v>
                </c:pt>
                <c:pt idx="1741">
                  <c:v>1741</c:v>
                </c:pt>
                <c:pt idx="1742">
                  <c:v>1742</c:v>
                </c:pt>
                <c:pt idx="1743">
                  <c:v>1743</c:v>
                </c:pt>
                <c:pt idx="1744">
                  <c:v>1744</c:v>
                </c:pt>
                <c:pt idx="1745">
                  <c:v>1745</c:v>
                </c:pt>
                <c:pt idx="1746">
                  <c:v>1746</c:v>
                </c:pt>
                <c:pt idx="1747">
                  <c:v>1747</c:v>
                </c:pt>
                <c:pt idx="1748">
                  <c:v>1748</c:v>
                </c:pt>
                <c:pt idx="1749">
                  <c:v>1749</c:v>
                </c:pt>
                <c:pt idx="1750">
                  <c:v>1750</c:v>
                </c:pt>
                <c:pt idx="1751">
                  <c:v>1751</c:v>
                </c:pt>
                <c:pt idx="1752">
                  <c:v>1752</c:v>
                </c:pt>
                <c:pt idx="1753">
                  <c:v>1753</c:v>
                </c:pt>
                <c:pt idx="1754">
                  <c:v>1754</c:v>
                </c:pt>
                <c:pt idx="1755">
                  <c:v>1755</c:v>
                </c:pt>
                <c:pt idx="1756">
                  <c:v>1756</c:v>
                </c:pt>
                <c:pt idx="1757">
                  <c:v>1757</c:v>
                </c:pt>
                <c:pt idx="1758">
                  <c:v>1758</c:v>
                </c:pt>
                <c:pt idx="1759">
                  <c:v>1759</c:v>
                </c:pt>
                <c:pt idx="1760">
                  <c:v>1760</c:v>
                </c:pt>
                <c:pt idx="1761">
                  <c:v>1761</c:v>
                </c:pt>
                <c:pt idx="1762">
                  <c:v>1762</c:v>
                </c:pt>
                <c:pt idx="1763">
                  <c:v>1763</c:v>
                </c:pt>
                <c:pt idx="1764">
                  <c:v>1764</c:v>
                </c:pt>
                <c:pt idx="1765">
                  <c:v>1765</c:v>
                </c:pt>
                <c:pt idx="1766">
                  <c:v>1766</c:v>
                </c:pt>
                <c:pt idx="1767">
                  <c:v>1767</c:v>
                </c:pt>
                <c:pt idx="1768">
                  <c:v>1768</c:v>
                </c:pt>
                <c:pt idx="1769">
                  <c:v>1769</c:v>
                </c:pt>
                <c:pt idx="1770">
                  <c:v>1770</c:v>
                </c:pt>
                <c:pt idx="1771">
                  <c:v>1771</c:v>
                </c:pt>
                <c:pt idx="1772">
                  <c:v>1772</c:v>
                </c:pt>
                <c:pt idx="1773">
                  <c:v>1773</c:v>
                </c:pt>
                <c:pt idx="1774">
                  <c:v>1774</c:v>
                </c:pt>
                <c:pt idx="1775">
                  <c:v>1775</c:v>
                </c:pt>
                <c:pt idx="1776">
                  <c:v>1776</c:v>
                </c:pt>
                <c:pt idx="1777">
                  <c:v>1777</c:v>
                </c:pt>
                <c:pt idx="1778">
                  <c:v>1778</c:v>
                </c:pt>
                <c:pt idx="1779">
                  <c:v>1779</c:v>
                </c:pt>
                <c:pt idx="1780">
                  <c:v>1780</c:v>
                </c:pt>
                <c:pt idx="1781">
                  <c:v>1781</c:v>
                </c:pt>
                <c:pt idx="1782">
                  <c:v>1782</c:v>
                </c:pt>
                <c:pt idx="1783">
                  <c:v>1783</c:v>
                </c:pt>
                <c:pt idx="1784">
                  <c:v>1784</c:v>
                </c:pt>
                <c:pt idx="1785">
                  <c:v>1785</c:v>
                </c:pt>
                <c:pt idx="1786">
                  <c:v>1786</c:v>
                </c:pt>
                <c:pt idx="1787">
                  <c:v>1787</c:v>
                </c:pt>
                <c:pt idx="1788">
                  <c:v>1788</c:v>
                </c:pt>
                <c:pt idx="1789">
                  <c:v>1789</c:v>
                </c:pt>
                <c:pt idx="1790">
                  <c:v>1790</c:v>
                </c:pt>
                <c:pt idx="1791">
                  <c:v>1791</c:v>
                </c:pt>
                <c:pt idx="1792">
                  <c:v>1792</c:v>
                </c:pt>
                <c:pt idx="1793">
                  <c:v>1793</c:v>
                </c:pt>
                <c:pt idx="1794">
                  <c:v>1794</c:v>
                </c:pt>
                <c:pt idx="1795">
                  <c:v>1795</c:v>
                </c:pt>
                <c:pt idx="1796">
                  <c:v>1796</c:v>
                </c:pt>
                <c:pt idx="1797">
                  <c:v>1797</c:v>
                </c:pt>
                <c:pt idx="1798">
                  <c:v>1798</c:v>
                </c:pt>
                <c:pt idx="1799">
                  <c:v>1799</c:v>
                </c:pt>
                <c:pt idx="1800">
                  <c:v>1800</c:v>
                </c:pt>
                <c:pt idx="1801">
                  <c:v>1801</c:v>
                </c:pt>
                <c:pt idx="1802">
                  <c:v>1802</c:v>
                </c:pt>
                <c:pt idx="1803">
                  <c:v>1803</c:v>
                </c:pt>
                <c:pt idx="1804">
                  <c:v>1804</c:v>
                </c:pt>
                <c:pt idx="1805">
                  <c:v>1805</c:v>
                </c:pt>
                <c:pt idx="1806">
                  <c:v>1806</c:v>
                </c:pt>
                <c:pt idx="1807">
                  <c:v>1807</c:v>
                </c:pt>
                <c:pt idx="1808">
                  <c:v>1808</c:v>
                </c:pt>
                <c:pt idx="1809">
                  <c:v>1809</c:v>
                </c:pt>
                <c:pt idx="1810">
                  <c:v>1810</c:v>
                </c:pt>
                <c:pt idx="1811">
                  <c:v>1811</c:v>
                </c:pt>
                <c:pt idx="1812">
                  <c:v>1812</c:v>
                </c:pt>
                <c:pt idx="1813">
                  <c:v>1813</c:v>
                </c:pt>
                <c:pt idx="1814">
                  <c:v>1814</c:v>
                </c:pt>
                <c:pt idx="1815">
                  <c:v>1815</c:v>
                </c:pt>
                <c:pt idx="1816">
                  <c:v>1816</c:v>
                </c:pt>
                <c:pt idx="1817">
                  <c:v>1817</c:v>
                </c:pt>
                <c:pt idx="1818">
                  <c:v>1818</c:v>
                </c:pt>
                <c:pt idx="1819">
                  <c:v>1819</c:v>
                </c:pt>
                <c:pt idx="1820">
                  <c:v>1820</c:v>
                </c:pt>
                <c:pt idx="1821">
                  <c:v>1821</c:v>
                </c:pt>
                <c:pt idx="1822">
                  <c:v>1822</c:v>
                </c:pt>
                <c:pt idx="1823">
                  <c:v>1823</c:v>
                </c:pt>
                <c:pt idx="1824">
                  <c:v>1824</c:v>
                </c:pt>
                <c:pt idx="1825">
                  <c:v>1825</c:v>
                </c:pt>
                <c:pt idx="1826">
                  <c:v>1826</c:v>
                </c:pt>
                <c:pt idx="1827">
                  <c:v>1827</c:v>
                </c:pt>
                <c:pt idx="1828">
                  <c:v>1828</c:v>
                </c:pt>
                <c:pt idx="1829">
                  <c:v>1829</c:v>
                </c:pt>
                <c:pt idx="1830">
                  <c:v>1830</c:v>
                </c:pt>
                <c:pt idx="1831">
                  <c:v>1831</c:v>
                </c:pt>
                <c:pt idx="1832">
                  <c:v>1832</c:v>
                </c:pt>
                <c:pt idx="1833">
                  <c:v>1833</c:v>
                </c:pt>
                <c:pt idx="1834">
                  <c:v>1834</c:v>
                </c:pt>
                <c:pt idx="1835">
                  <c:v>1835</c:v>
                </c:pt>
                <c:pt idx="1836">
                  <c:v>1836</c:v>
                </c:pt>
                <c:pt idx="1837">
                  <c:v>1837</c:v>
                </c:pt>
                <c:pt idx="1838">
                  <c:v>1838</c:v>
                </c:pt>
                <c:pt idx="1839">
                  <c:v>1839</c:v>
                </c:pt>
                <c:pt idx="1840">
                  <c:v>1840</c:v>
                </c:pt>
                <c:pt idx="1841">
                  <c:v>1841</c:v>
                </c:pt>
                <c:pt idx="1842">
                  <c:v>1842</c:v>
                </c:pt>
                <c:pt idx="1843">
                  <c:v>1843</c:v>
                </c:pt>
                <c:pt idx="1844">
                  <c:v>1844</c:v>
                </c:pt>
                <c:pt idx="1845">
                  <c:v>1845</c:v>
                </c:pt>
                <c:pt idx="1846">
                  <c:v>1846</c:v>
                </c:pt>
                <c:pt idx="1847">
                  <c:v>1847</c:v>
                </c:pt>
                <c:pt idx="1848">
                  <c:v>1848</c:v>
                </c:pt>
                <c:pt idx="1849">
                  <c:v>1849</c:v>
                </c:pt>
                <c:pt idx="1850">
                  <c:v>1850</c:v>
                </c:pt>
                <c:pt idx="1851">
                  <c:v>1851</c:v>
                </c:pt>
                <c:pt idx="1852">
                  <c:v>1852</c:v>
                </c:pt>
                <c:pt idx="1853">
                  <c:v>1853</c:v>
                </c:pt>
                <c:pt idx="1854">
                  <c:v>1854</c:v>
                </c:pt>
                <c:pt idx="1855">
                  <c:v>1855</c:v>
                </c:pt>
                <c:pt idx="1856">
                  <c:v>1856</c:v>
                </c:pt>
                <c:pt idx="1857">
                  <c:v>1857</c:v>
                </c:pt>
                <c:pt idx="1858">
                  <c:v>1858</c:v>
                </c:pt>
                <c:pt idx="1859">
                  <c:v>1859</c:v>
                </c:pt>
                <c:pt idx="1860">
                  <c:v>1860</c:v>
                </c:pt>
                <c:pt idx="1861">
                  <c:v>1861</c:v>
                </c:pt>
                <c:pt idx="1862">
                  <c:v>1862</c:v>
                </c:pt>
                <c:pt idx="1863">
                  <c:v>1863</c:v>
                </c:pt>
                <c:pt idx="1864">
                  <c:v>1864</c:v>
                </c:pt>
                <c:pt idx="1865">
                  <c:v>1865</c:v>
                </c:pt>
                <c:pt idx="1866">
                  <c:v>1866</c:v>
                </c:pt>
                <c:pt idx="1867">
                  <c:v>1867</c:v>
                </c:pt>
                <c:pt idx="1868">
                  <c:v>1868</c:v>
                </c:pt>
                <c:pt idx="1869">
                  <c:v>1869</c:v>
                </c:pt>
                <c:pt idx="1870">
                  <c:v>1870</c:v>
                </c:pt>
                <c:pt idx="1871">
                  <c:v>1871</c:v>
                </c:pt>
                <c:pt idx="1872">
                  <c:v>1872</c:v>
                </c:pt>
                <c:pt idx="1873">
                  <c:v>1873</c:v>
                </c:pt>
                <c:pt idx="1874">
                  <c:v>1874</c:v>
                </c:pt>
                <c:pt idx="1875">
                  <c:v>1875</c:v>
                </c:pt>
                <c:pt idx="1876">
                  <c:v>1876</c:v>
                </c:pt>
                <c:pt idx="1877">
                  <c:v>1877</c:v>
                </c:pt>
                <c:pt idx="1878">
                  <c:v>1878</c:v>
                </c:pt>
                <c:pt idx="1879">
                  <c:v>1879</c:v>
                </c:pt>
                <c:pt idx="1880">
                  <c:v>1880</c:v>
                </c:pt>
                <c:pt idx="1881">
                  <c:v>1881</c:v>
                </c:pt>
                <c:pt idx="1882">
                  <c:v>1882</c:v>
                </c:pt>
                <c:pt idx="1883">
                  <c:v>1883</c:v>
                </c:pt>
                <c:pt idx="1884">
                  <c:v>1884</c:v>
                </c:pt>
                <c:pt idx="1885">
                  <c:v>1885</c:v>
                </c:pt>
                <c:pt idx="1886">
                  <c:v>1886</c:v>
                </c:pt>
                <c:pt idx="1887">
                  <c:v>1887</c:v>
                </c:pt>
                <c:pt idx="1888">
                  <c:v>1888</c:v>
                </c:pt>
                <c:pt idx="1889">
                  <c:v>1889</c:v>
                </c:pt>
                <c:pt idx="1890">
                  <c:v>1890</c:v>
                </c:pt>
                <c:pt idx="1891">
                  <c:v>1891</c:v>
                </c:pt>
                <c:pt idx="1892">
                  <c:v>1892</c:v>
                </c:pt>
                <c:pt idx="1893">
                  <c:v>1893</c:v>
                </c:pt>
                <c:pt idx="1894">
                  <c:v>1894</c:v>
                </c:pt>
                <c:pt idx="1895">
                  <c:v>1895</c:v>
                </c:pt>
                <c:pt idx="1896">
                  <c:v>1896</c:v>
                </c:pt>
                <c:pt idx="1897">
                  <c:v>1897</c:v>
                </c:pt>
                <c:pt idx="1898">
                  <c:v>1898</c:v>
                </c:pt>
                <c:pt idx="1899">
                  <c:v>1899</c:v>
                </c:pt>
                <c:pt idx="1900">
                  <c:v>1900</c:v>
                </c:pt>
                <c:pt idx="1901">
                  <c:v>1901</c:v>
                </c:pt>
                <c:pt idx="1902">
                  <c:v>1902</c:v>
                </c:pt>
                <c:pt idx="1903">
                  <c:v>1903</c:v>
                </c:pt>
                <c:pt idx="1904">
                  <c:v>1904</c:v>
                </c:pt>
                <c:pt idx="1905">
                  <c:v>1905</c:v>
                </c:pt>
                <c:pt idx="1906">
                  <c:v>1906</c:v>
                </c:pt>
                <c:pt idx="1907">
                  <c:v>1907</c:v>
                </c:pt>
                <c:pt idx="1908">
                  <c:v>1908</c:v>
                </c:pt>
                <c:pt idx="1909">
                  <c:v>1909</c:v>
                </c:pt>
                <c:pt idx="1910">
                  <c:v>1910</c:v>
                </c:pt>
                <c:pt idx="1911">
                  <c:v>1911</c:v>
                </c:pt>
                <c:pt idx="1912">
                  <c:v>1912</c:v>
                </c:pt>
                <c:pt idx="1913">
                  <c:v>1913</c:v>
                </c:pt>
                <c:pt idx="1914">
                  <c:v>1914</c:v>
                </c:pt>
                <c:pt idx="1915">
                  <c:v>1915</c:v>
                </c:pt>
                <c:pt idx="1916">
                  <c:v>1916</c:v>
                </c:pt>
                <c:pt idx="1917">
                  <c:v>1917</c:v>
                </c:pt>
                <c:pt idx="1918">
                  <c:v>1918</c:v>
                </c:pt>
                <c:pt idx="1919">
                  <c:v>1919</c:v>
                </c:pt>
                <c:pt idx="1920">
                  <c:v>1920</c:v>
                </c:pt>
                <c:pt idx="1921">
                  <c:v>1921</c:v>
                </c:pt>
                <c:pt idx="1922">
                  <c:v>1922</c:v>
                </c:pt>
                <c:pt idx="1923">
                  <c:v>1923</c:v>
                </c:pt>
                <c:pt idx="1924">
                  <c:v>1924</c:v>
                </c:pt>
                <c:pt idx="1925">
                  <c:v>1925</c:v>
                </c:pt>
                <c:pt idx="1926">
                  <c:v>1926</c:v>
                </c:pt>
                <c:pt idx="1927">
                  <c:v>1927</c:v>
                </c:pt>
                <c:pt idx="1928">
                  <c:v>1928</c:v>
                </c:pt>
                <c:pt idx="1929">
                  <c:v>1929</c:v>
                </c:pt>
                <c:pt idx="1930">
                  <c:v>1930</c:v>
                </c:pt>
                <c:pt idx="1931">
                  <c:v>1931</c:v>
                </c:pt>
                <c:pt idx="1932">
                  <c:v>1932</c:v>
                </c:pt>
                <c:pt idx="1933">
                  <c:v>1933</c:v>
                </c:pt>
                <c:pt idx="1934">
                  <c:v>1934</c:v>
                </c:pt>
                <c:pt idx="1935">
                  <c:v>1935</c:v>
                </c:pt>
                <c:pt idx="1936">
                  <c:v>1936</c:v>
                </c:pt>
                <c:pt idx="1937">
                  <c:v>1937</c:v>
                </c:pt>
                <c:pt idx="1938">
                  <c:v>1938</c:v>
                </c:pt>
                <c:pt idx="1939">
                  <c:v>1939</c:v>
                </c:pt>
                <c:pt idx="1940">
                  <c:v>1940</c:v>
                </c:pt>
                <c:pt idx="1941">
                  <c:v>1941</c:v>
                </c:pt>
                <c:pt idx="1942">
                  <c:v>1942</c:v>
                </c:pt>
                <c:pt idx="1943">
                  <c:v>1943</c:v>
                </c:pt>
                <c:pt idx="1944">
                  <c:v>1944</c:v>
                </c:pt>
                <c:pt idx="1945">
                  <c:v>1945</c:v>
                </c:pt>
                <c:pt idx="1946">
                  <c:v>1946</c:v>
                </c:pt>
                <c:pt idx="1947">
                  <c:v>1947</c:v>
                </c:pt>
                <c:pt idx="1948">
                  <c:v>1948</c:v>
                </c:pt>
                <c:pt idx="1949">
                  <c:v>1949</c:v>
                </c:pt>
                <c:pt idx="1950">
                  <c:v>1950</c:v>
                </c:pt>
                <c:pt idx="1951">
                  <c:v>1951</c:v>
                </c:pt>
                <c:pt idx="1952">
                  <c:v>1952</c:v>
                </c:pt>
                <c:pt idx="1953">
                  <c:v>1953</c:v>
                </c:pt>
                <c:pt idx="1954">
                  <c:v>1954</c:v>
                </c:pt>
                <c:pt idx="1955">
                  <c:v>1955</c:v>
                </c:pt>
                <c:pt idx="1956">
                  <c:v>1956</c:v>
                </c:pt>
                <c:pt idx="1957">
                  <c:v>1957</c:v>
                </c:pt>
                <c:pt idx="1958">
                  <c:v>1958</c:v>
                </c:pt>
                <c:pt idx="1959">
                  <c:v>1959</c:v>
                </c:pt>
                <c:pt idx="1960">
                  <c:v>1960</c:v>
                </c:pt>
                <c:pt idx="1961">
                  <c:v>1961</c:v>
                </c:pt>
                <c:pt idx="1962">
                  <c:v>1962</c:v>
                </c:pt>
                <c:pt idx="1963">
                  <c:v>1963</c:v>
                </c:pt>
                <c:pt idx="1964">
                  <c:v>1964</c:v>
                </c:pt>
                <c:pt idx="1965">
                  <c:v>1965</c:v>
                </c:pt>
                <c:pt idx="1966">
                  <c:v>1966</c:v>
                </c:pt>
                <c:pt idx="1967">
                  <c:v>1967</c:v>
                </c:pt>
                <c:pt idx="1968">
                  <c:v>1968</c:v>
                </c:pt>
                <c:pt idx="1969">
                  <c:v>1969</c:v>
                </c:pt>
                <c:pt idx="1970">
                  <c:v>1970</c:v>
                </c:pt>
                <c:pt idx="1971">
                  <c:v>1971</c:v>
                </c:pt>
                <c:pt idx="1972">
                  <c:v>1972</c:v>
                </c:pt>
                <c:pt idx="1973">
                  <c:v>1973</c:v>
                </c:pt>
                <c:pt idx="1974">
                  <c:v>1974</c:v>
                </c:pt>
                <c:pt idx="1975">
                  <c:v>1975</c:v>
                </c:pt>
                <c:pt idx="1976">
                  <c:v>1976</c:v>
                </c:pt>
                <c:pt idx="1977">
                  <c:v>1977</c:v>
                </c:pt>
                <c:pt idx="1978">
                  <c:v>1978</c:v>
                </c:pt>
                <c:pt idx="1979">
                  <c:v>1979</c:v>
                </c:pt>
                <c:pt idx="1980">
                  <c:v>1980</c:v>
                </c:pt>
                <c:pt idx="1981">
                  <c:v>1981</c:v>
                </c:pt>
                <c:pt idx="1982">
                  <c:v>1982</c:v>
                </c:pt>
                <c:pt idx="1983">
                  <c:v>1983</c:v>
                </c:pt>
                <c:pt idx="1984">
                  <c:v>1984</c:v>
                </c:pt>
                <c:pt idx="1985">
                  <c:v>1985</c:v>
                </c:pt>
                <c:pt idx="1986">
                  <c:v>1986</c:v>
                </c:pt>
                <c:pt idx="1987">
                  <c:v>1987</c:v>
                </c:pt>
                <c:pt idx="1988">
                  <c:v>1988</c:v>
                </c:pt>
                <c:pt idx="1989">
                  <c:v>1989</c:v>
                </c:pt>
                <c:pt idx="1990">
                  <c:v>1990</c:v>
                </c:pt>
                <c:pt idx="1991">
                  <c:v>1991</c:v>
                </c:pt>
                <c:pt idx="1992">
                  <c:v>1992</c:v>
                </c:pt>
                <c:pt idx="1993">
                  <c:v>1993</c:v>
                </c:pt>
                <c:pt idx="1994">
                  <c:v>1994</c:v>
                </c:pt>
                <c:pt idx="1995">
                  <c:v>1995</c:v>
                </c:pt>
                <c:pt idx="1996">
                  <c:v>1996</c:v>
                </c:pt>
                <c:pt idx="1997">
                  <c:v>1997</c:v>
                </c:pt>
                <c:pt idx="1998">
                  <c:v>1998</c:v>
                </c:pt>
                <c:pt idx="1999">
                  <c:v>1999</c:v>
                </c:pt>
                <c:pt idx="2000">
                  <c:v>2000</c:v>
                </c:pt>
                <c:pt idx="2001">
                  <c:v>2001</c:v>
                </c:pt>
                <c:pt idx="2002">
                  <c:v>2002</c:v>
                </c:pt>
                <c:pt idx="2003">
                  <c:v>2003</c:v>
                </c:pt>
                <c:pt idx="2004">
                  <c:v>2004</c:v>
                </c:pt>
                <c:pt idx="2005">
                  <c:v>2005</c:v>
                </c:pt>
                <c:pt idx="2006">
                  <c:v>2006</c:v>
                </c:pt>
                <c:pt idx="2007">
                  <c:v>2007</c:v>
                </c:pt>
                <c:pt idx="2008">
                  <c:v>2008</c:v>
                </c:pt>
                <c:pt idx="2009">
                  <c:v>2009</c:v>
                </c:pt>
                <c:pt idx="2010">
                  <c:v>2010</c:v>
                </c:pt>
                <c:pt idx="2011">
                  <c:v>2011</c:v>
                </c:pt>
                <c:pt idx="2012">
                  <c:v>2012</c:v>
                </c:pt>
                <c:pt idx="2013">
                  <c:v>2013</c:v>
                </c:pt>
                <c:pt idx="2014">
                  <c:v>2014</c:v>
                </c:pt>
                <c:pt idx="2015">
                  <c:v>2015</c:v>
                </c:pt>
                <c:pt idx="2016">
                  <c:v>2016</c:v>
                </c:pt>
                <c:pt idx="2017">
                  <c:v>2017</c:v>
                </c:pt>
                <c:pt idx="2018">
                  <c:v>2018</c:v>
                </c:pt>
                <c:pt idx="2019">
                  <c:v>2019</c:v>
                </c:pt>
                <c:pt idx="2020">
                  <c:v>2020</c:v>
                </c:pt>
                <c:pt idx="2021">
                  <c:v>2021</c:v>
                </c:pt>
                <c:pt idx="2022">
                  <c:v>2022</c:v>
                </c:pt>
                <c:pt idx="2023">
                  <c:v>2023</c:v>
                </c:pt>
                <c:pt idx="2024">
                  <c:v>2024</c:v>
                </c:pt>
                <c:pt idx="2025">
                  <c:v>2025</c:v>
                </c:pt>
                <c:pt idx="2026">
                  <c:v>2026</c:v>
                </c:pt>
                <c:pt idx="2027">
                  <c:v>2027</c:v>
                </c:pt>
                <c:pt idx="2028">
                  <c:v>2028</c:v>
                </c:pt>
                <c:pt idx="2029">
                  <c:v>2029</c:v>
                </c:pt>
                <c:pt idx="2030">
                  <c:v>2030</c:v>
                </c:pt>
                <c:pt idx="2031">
                  <c:v>2031</c:v>
                </c:pt>
                <c:pt idx="2032">
                  <c:v>2032</c:v>
                </c:pt>
                <c:pt idx="2033">
                  <c:v>2033</c:v>
                </c:pt>
                <c:pt idx="2034">
                  <c:v>2034</c:v>
                </c:pt>
                <c:pt idx="2035">
                  <c:v>2035</c:v>
                </c:pt>
                <c:pt idx="2036">
                  <c:v>2036</c:v>
                </c:pt>
                <c:pt idx="2037">
                  <c:v>2037</c:v>
                </c:pt>
                <c:pt idx="2038">
                  <c:v>2038</c:v>
                </c:pt>
                <c:pt idx="2039">
                  <c:v>2039</c:v>
                </c:pt>
                <c:pt idx="2040">
                  <c:v>2040</c:v>
                </c:pt>
                <c:pt idx="2041">
                  <c:v>2041</c:v>
                </c:pt>
                <c:pt idx="2042">
                  <c:v>2042</c:v>
                </c:pt>
                <c:pt idx="2043">
                  <c:v>2043</c:v>
                </c:pt>
                <c:pt idx="2044">
                  <c:v>2044</c:v>
                </c:pt>
                <c:pt idx="2045">
                  <c:v>2045</c:v>
                </c:pt>
                <c:pt idx="2046">
                  <c:v>2046</c:v>
                </c:pt>
                <c:pt idx="2047">
                  <c:v>2047</c:v>
                </c:pt>
                <c:pt idx="2048">
                  <c:v>2048</c:v>
                </c:pt>
                <c:pt idx="2049">
                  <c:v>2049</c:v>
                </c:pt>
                <c:pt idx="2050">
                  <c:v>2050</c:v>
                </c:pt>
                <c:pt idx="2051">
                  <c:v>2051</c:v>
                </c:pt>
                <c:pt idx="2052">
                  <c:v>2052</c:v>
                </c:pt>
                <c:pt idx="2053">
                  <c:v>2053</c:v>
                </c:pt>
                <c:pt idx="2054">
                  <c:v>2054</c:v>
                </c:pt>
                <c:pt idx="2055">
                  <c:v>2055</c:v>
                </c:pt>
                <c:pt idx="2056">
                  <c:v>2056</c:v>
                </c:pt>
                <c:pt idx="2057">
                  <c:v>2057</c:v>
                </c:pt>
                <c:pt idx="2058">
                  <c:v>2058</c:v>
                </c:pt>
                <c:pt idx="2059">
                  <c:v>2059</c:v>
                </c:pt>
                <c:pt idx="2060">
                  <c:v>2060</c:v>
                </c:pt>
                <c:pt idx="2061">
                  <c:v>2061</c:v>
                </c:pt>
                <c:pt idx="2062">
                  <c:v>2062</c:v>
                </c:pt>
                <c:pt idx="2063">
                  <c:v>2063</c:v>
                </c:pt>
                <c:pt idx="2064">
                  <c:v>2064</c:v>
                </c:pt>
                <c:pt idx="2065">
                  <c:v>2065</c:v>
                </c:pt>
                <c:pt idx="2066">
                  <c:v>2066</c:v>
                </c:pt>
                <c:pt idx="2067">
                  <c:v>2067</c:v>
                </c:pt>
                <c:pt idx="2068">
                  <c:v>2068</c:v>
                </c:pt>
                <c:pt idx="2069">
                  <c:v>2069</c:v>
                </c:pt>
                <c:pt idx="2070">
                  <c:v>2070</c:v>
                </c:pt>
                <c:pt idx="2071">
                  <c:v>2071</c:v>
                </c:pt>
                <c:pt idx="2072">
                  <c:v>2072</c:v>
                </c:pt>
                <c:pt idx="2073">
                  <c:v>2073</c:v>
                </c:pt>
                <c:pt idx="2074">
                  <c:v>2074</c:v>
                </c:pt>
                <c:pt idx="2075">
                  <c:v>2075</c:v>
                </c:pt>
                <c:pt idx="2076">
                  <c:v>2076</c:v>
                </c:pt>
                <c:pt idx="2077">
                  <c:v>2077</c:v>
                </c:pt>
                <c:pt idx="2078">
                  <c:v>2078</c:v>
                </c:pt>
                <c:pt idx="2079">
                  <c:v>2079</c:v>
                </c:pt>
                <c:pt idx="2080">
                  <c:v>2080</c:v>
                </c:pt>
                <c:pt idx="2081">
                  <c:v>2081</c:v>
                </c:pt>
                <c:pt idx="2082">
                  <c:v>2082</c:v>
                </c:pt>
                <c:pt idx="2083">
                  <c:v>2083</c:v>
                </c:pt>
                <c:pt idx="2084">
                  <c:v>2084</c:v>
                </c:pt>
                <c:pt idx="2085">
                  <c:v>2085</c:v>
                </c:pt>
                <c:pt idx="2086">
                  <c:v>2086</c:v>
                </c:pt>
                <c:pt idx="2087">
                  <c:v>2087</c:v>
                </c:pt>
                <c:pt idx="2088">
                  <c:v>2088</c:v>
                </c:pt>
                <c:pt idx="2089">
                  <c:v>2089</c:v>
                </c:pt>
                <c:pt idx="2090">
                  <c:v>2090</c:v>
                </c:pt>
                <c:pt idx="2091">
                  <c:v>2091</c:v>
                </c:pt>
                <c:pt idx="2092">
                  <c:v>2092</c:v>
                </c:pt>
                <c:pt idx="2093">
                  <c:v>2093</c:v>
                </c:pt>
                <c:pt idx="2094">
                  <c:v>2094</c:v>
                </c:pt>
                <c:pt idx="2095">
                  <c:v>2095</c:v>
                </c:pt>
                <c:pt idx="2096">
                  <c:v>2096</c:v>
                </c:pt>
                <c:pt idx="2097">
                  <c:v>2097</c:v>
                </c:pt>
                <c:pt idx="2098">
                  <c:v>2098</c:v>
                </c:pt>
                <c:pt idx="2099">
                  <c:v>2099</c:v>
                </c:pt>
                <c:pt idx="2100">
                  <c:v>2100</c:v>
                </c:pt>
                <c:pt idx="2101">
                  <c:v>2101</c:v>
                </c:pt>
                <c:pt idx="2102">
                  <c:v>2102</c:v>
                </c:pt>
                <c:pt idx="2103">
                  <c:v>2103</c:v>
                </c:pt>
                <c:pt idx="2104">
                  <c:v>2104</c:v>
                </c:pt>
                <c:pt idx="2105">
                  <c:v>2105</c:v>
                </c:pt>
                <c:pt idx="2106">
                  <c:v>2106</c:v>
                </c:pt>
                <c:pt idx="2107">
                  <c:v>2107</c:v>
                </c:pt>
                <c:pt idx="2108">
                  <c:v>2108</c:v>
                </c:pt>
                <c:pt idx="2109">
                  <c:v>2109</c:v>
                </c:pt>
                <c:pt idx="2110">
                  <c:v>2110</c:v>
                </c:pt>
                <c:pt idx="2111">
                  <c:v>2111</c:v>
                </c:pt>
                <c:pt idx="2112">
                  <c:v>2112</c:v>
                </c:pt>
                <c:pt idx="2113">
                  <c:v>2113</c:v>
                </c:pt>
                <c:pt idx="2114">
                  <c:v>2114</c:v>
                </c:pt>
                <c:pt idx="2115">
                  <c:v>2115</c:v>
                </c:pt>
                <c:pt idx="2116">
                  <c:v>2116</c:v>
                </c:pt>
                <c:pt idx="2117">
                  <c:v>2117</c:v>
                </c:pt>
                <c:pt idx="2118">
                  <c:v>2118</c:v>
                </c:pt>
                <c:pt idx="2119">
                  <c:v>2119</c:v>
                </c:pt>
                <c:pt idx="2120">
                  <c:v>2120</c:v>
                </c:pt>
                <c:pt idx="2121">
                  <c:v>2121</c:v>
                </c:pt>
                <c:pt idx="2122">
                  <c:v>2122</c:v>
                </c:pt>
                <c:pt idx="2123">
                  <c:v>2123</c:v>
                </c:pt>
                <c:pt idx="2124">
                  <c:v>2124</c:v>
                </c:pt>
                <c:pt idx="2125">
                  <c:v>2125</c:v>
                </c:pt>
                <c:pt idx="2126">
                  <c:v>2126</c:v>
                </c:pt>
                <c:pt idx="2127">
                  <c:v>2127</c:v>
                </c:pt>
                <c:pt idx="2128">
                  <c:v>2128</c:v>
                </c:pt>
                <c:pt idx="2129">
                  <c:v>2129</c:v>
                </c:pt>
                <c:pt idx="2130">
                  <c:v>2130</c:v>
                </c:pt>
                <c:pt idx="2131">
                  <c:v>2131</c:v>
                </c:pt>
                <c:pt idx="2132">
                  <c:v>2132</c:v>
                </c:pt>
                <c:pt idx="2133">
                  <c:v>2133</c:v>
                </c:pt>
                <c:pt idx="2134">
                  <c:v>2134</c:v>
                </c:pt>
                <c:pt idx="2135">
                  <c:v>2135</c:v>
                </c:pt>
                <c:pt idx="2136">
                  <c:v>2136</c:v>
                </c:pt>
                <c:pt idx="2137">
                  <c:v>2137</c:v>
                </c:pt>
                <c:pt idx="2138">
                  <c:v>2138</c:v>
                </c:pt>
                <c:pt idx="2139">
                  <c:v>2139</c:v>
                </c:pt>
                <c:pt idx="2140">
                  <c:v>2140</c:v>
                </c:pt>
                <c:pt idx="2141">
                  <c:v>2141</c:v>
                </c:pt>
                <c:pt idx="2142">
                  <c:v>2142</c:v>
                </c:pt>
                <c:pt idx="2143">
                  <c:v>2143</c:v>
                </c:pt>
                <c:pt idx="2144">
                  <c:v>2144</c:v>
                </c:pt>
                <c:pt idx="2145">
                  <c:v>2145</c:v>
                </c:pt>
                <c:pt idx="2146">
                  <c:v>2146</c:v>
                </c:pt>
                <c:pt idx="2147">
                  <c:v>2147</c:v>
                </c:pt>
                <c:pt idx="2148">
                  <c:v>2148</c:v>
                </c:pt>
                <c:pt idx="2149">
                  <c:v>2149</c:v>
                </c:pt>
                <c:pt idx="2150">
                  <c:v>2150</c:v>
                </c:pt>
                <c:pt idx="2151">
                  <c:v>2151</c:v>
                </c:pt>
                <c:pt idx="2152">
                  <c:v>2152</c:v>
                </c:pt>
                <c:pt idx="2153">
                  <c:v>2153</c:v>
                </c:pt>
                <c:pt idx="2154">
                  <c:v>2154</c:v>
                </c:pt>
                <c:pt idx="2155">
                  <c:v>2155</c:v>
                </c:pt>
                <c:pt idx="2156">
                  <c:v>2156</c:v>
                </c:pt>
                <c:pt idx="2157">
                  <c:v>2157</c:v>
                </c:pt>
                <c:pt idx="2158">
                  <c:v>2158</c:v>
                </c:pt>
                <c:pt idx="2159">
                  <c:v>2159</c:v>
                </c:pt>
                <c:pt idx="2160">
                  <c:v>2160</c:v>
                </c:pt>
                <c:pt idx="2161">
                  <c:v>2161</c:v>
                </c:pt>
                <c:pt idx="2162">
                  <c:v>2162</c:v>
                </c:pt>
                <c:pt idx="2163">
                  <c:v>2163</c:v>
                </c:pt>
                <c:pt idx="2164">
                  <c:v>2164</c:v>
                </c:pt>
                <c:pt idx="2165">
                  <c:v>2165</c:v>
                </c:pt>
                <c:pt idx="2166">
                  <c:v>2166</c:v>
                </c:pt>
                <c:pt idx="2167">
                  <c:v>2167</c:v>
                </c:pt>
                <c:pt idx="2168">
                  <c:v>2168</c:v>
                </c:pt>
                <c:pt idx="2169">
                  <c:v>2169</c:v>
                </c:pt>
                <c:pt idx="2170">
                  <c:v>2170</c:v>
                </c:pt>
                <c:pt idx="2171">
                  <c:v>2171</c:v>
                </c:pt>
                <c:pt idx="2172">
                  <c:v>2172</c:v>
                </c:pt>
                <c:pt idx="2173">
                  <c:v>2173</c:v>
                </c:pt>
                <c:pt idx="2174">
                  <c:v>2174</c:v>
                </c:pt>
                <c:pt idx="2175">
                  <c:v>2175</c:v>
                </c:pt>
                <c:pt idx="2176">
                  <c:v>2176</c:v>
                </c:pt>
                <c:pt idx="2177">
                  <c:v>2177</c:v>
                </c:pt>
                <c:pt idx="2178">
                  <c:v>2178</c:v>
                </c:pt>
                <c:pt idx="2179">
                  <c:v>2179</c:v>
                </c:pt>
                <c:pt idx="2180">
                  <c:v>2180</c:v>
                </c:pt>
                <c:pt idx="2181">
                  <c:v>2181</c:v>
                </c:pt>
                <c:pt idx="2182">
                  <c:v>2182</c:v>
                </c:pt>
                <c:pt idx="2183">
                  <c:v>2183</c:v>
                </c:pt>
                <c:pt idx="2184">
                  <c:v>2184</c:v>
                </c:pt>
                <c:pt idx="2185">
                  <c:v>2185</c:v>
                </c:pt>
                <c:pt idx="2186">
                  <c:v>2186</c:v>
                </c:pt>
                <c:pt idx="2187">
                  <c:v>2187</c:v>
                </c:pt>
                <c:pt idx="2188">
                  <c:v>2188</c:v>
                </c:pt>
                <c:pt idx="2189">
                  <c:v>2189</c:v>
                </c:pt>
                <c:pt idx="2190">
                  <c:v>2190</c:v>
                </c:pt>
                <c:pt idx="2191">
                  <c:v>2191</c:v>
                </c:pt>
                <c:pt idx="2192">
                  <c:v>2192</c:v>
                </c:pt>
                <c:pt idx="2193">
                  <c:v>2193</c:v>
                </c:pt>
                <c:pt idx="2194">
                  <c:v>2194</c:v>
                </c:pt>
                <c:pt idx="2195">
                  <c:v>2195</c:v>
                </c:pt>
                <c:pt idx="2196">
                  <c:v>2196</c:v>
                </c:pt>
                <c:pt idx="2197">
                  <c:v>2197</c:v>
                </c:pt>
                <c:pt idx="2198">
                  <c:v>2198</c:v>
                </c:pt>
                <c:pt idx="2199">
                  <c:v>2199</c:v>
                </c:pt>
                <c:pt idx="2200">
                  <c:v>2200</c:v>
                </c:pt>
                <c:pt idx="2201">
                  <c:v>2201</c:v>
                </c:pt>
                <c:pt idx="2202">
                  <c:v>2202</c:v>
                </c:pt>
                <c:pt idx="2203">
                  <c:v>2203</c:v>
                </c:pt>
                <c:pt idx="2204">
                  <c:v>2204</c:v>
                </c:pt>
                <c:pt idx="2205">
                  <c:v>2205</c:v>
                </c:pt>
                <c:pt idx="2206">
                  <c:v>2206</c:v>
                </c:pt>
                <c:pt idx="2207">
                  <c:v>2207</c:v>
                </c:pt>
                <c:pt idx="2208">
                  <c:v>2208</c:v>
                </c:pt>
                <c:pt idx="2209">
                  <c:v>2209</c:v>
                </c:pt>
                <c:pt idx="2210">
                  <c:v>2210</c:v>
                </c:pt>
                <c:pt idx="2211">
                  <c:v>2211</c:v>
                </c:pt>
                <c:pt idx="2212">
                  <c:v>2212</c:v>
                </c:pt>
                <c:pt idx="2213">
                  <c:v>2213</c:v>
                </c:pt>
                <c:pt idx="2214">
                  <c:v>2214</c:v>
                </c:pt>
                <c:pt idx="2215">
                  <c:v>2215</c:v>
                </c:pt>
                <c:pt idx="2216">
                  <c:v>2216</c:v>
                </c:pt>
                <c:pt idx="2217">
                  <c:v>2217</c:v>
                </c:pt>
                <c:pt idx="2218">
                  <c:v>2218</c:v>
                </c:pt>
                <c:pt idx="2219">
                  <c:v>2219</c:v>
                </c:pt>
                <c:pt idx="2220">
                  <c:v>2220</c:v>
                </c:pt>
                <c:pt idx="2221">
                  <c:v>2221</c:v>
                </c:pt>
                <c:pt idx="2222">
                  <c:v>2222</c:v>
                </c:pt>
                <c:pt idx="2223">
                  <c:v>2223</c:v>
                </c:pt>
                <c:pt idx="2224">
                  <c:v>2224</c:v>
                </c:pt>
                <c:pt idx="2225">
                  <c:v>2225</c:v>
                </c:pt>
                <c:pt idx="2226">
                  <c:v>2226</c:v>
                </c:pt>
                <c:pt idx="2227">
                  <c:v>2227</c:v>
                </c:pt>
                <c:pt idx="2228">
                  <c:v>2228</c:v>
                </c:pt>
                <c:pt idx="2229">
                  <c:v>2229</c:v>
                </c:pt>
                <c:pt idx="2230">
                  <c:v>2230</c:v>
                </c:pt>
                <c:pt idx="2231">
                  <c:v>2231</c:v>
                </c:pt>
                <c:pt idx="2232">
                  <c:v>2232</c:v>
                </c:pt>
                <c:pt idx="2233">
                  <c:v>2233</c:v>
                </c:pt>
                <c:pt idx="2234">
                  <c:v>2234</c:v>
                </c:pt>
                <c:pt idx="2235">
                  <c:v>2235</c:v>
                </c:pt>
                <c:pt idx="2236">
                  <c:v>2236</c:v>
                </c:pt>
                <c:pt idx="2237">
                  <c:v>2237</c:v>
                </c:pt>
                <c:pt idx="2238">
                  <c:v>2238</c:v>
                </c:pt>
                <c:pt idx="2239">
                  <c:v>2239</c:v>
                </c:pt>
                <c:pt idx="2240">
                  <c:v>2240</c:v>
                </c:pt>
                <c:pt idx="2241">
                  <c:v>2241</c:v>
                </c:pt>
                <c:pt idx="2242">
                  <c:v>2242</c:v>
                </c:pt>
                <c:pt idx="2243">
                  <c:v>2243</c:v>
                </c:pt>
                <c:pt idx="2244">
                  <c:v>2244</c:v>
                </c:pt>
                <c:pt idx="2245">
                  <c:v>2245</c:v>
                </c:pt>
                <c:pt idx="2246">
                  <c:v>2246</c:v>
                </c:pt>
                <c:pt idx="2247">
                  <c:v>2247</c:v>
                </c:pt>
                <c:pt idx="2248">
                  <c:v>2248</c:v>
                </c:pt>
                <c:pt idx="2249">
                  <c:v>2249</c:v>
                </c:pt>
                <c:pt idx="2250">
                  <c:v>2250</c:v>
                </c:pt>
                <c:pt idx="2251">
                  <c:v>2251</c:v>
                </c:pt>
                <c:pt idx="2252">
                  <c:v>2252</c:v>
                </c:pt>
                <c:pt idx="2253">
                  <c:v>2253</c:v>
                </c:pt>
                <c:pt idx="2254">
                  <c:v>2254</c:v>
                </c:pt>
                <c:pt idx="2255">
                  <c:v>2255</c:v>
                </c:pt>
                <c:pt idx="2256">
                  <c:v>2256</c:v>
                </c:pt>
                <c:pt idx="2257">
                  <c:v>2257</c:v>
                </c:pt>
                <c:pt idx="2258">
                  <c:v>2258</c:v>
                </c:pt>
                <c:pt idx="2259">
                  <c:v>2259</c:v>
                </c:pt>
                <c:pt idx="2260">
                  <c:v>2260</c:v>
                </c:pt>
                <c:pt idx="2261">
                  <c:v>2261</c:v>
                </c:pt>
                <c:pt idx="2262">
                  <c:v>2262</c:v>
                </c:pt>
                <c:pt idx="2263">
                  <c:v>2263</c:v>
                </c:pt>
                <c:pt idx="2264">
                  <c:v>2264</c:v>
                </c:pt>
                <c:pt idx="2265">
                  <c:v>2265</c:v>
                </c:pt>
                <c:pt idx="2266">
                  <c:v>2266</c:v>
                </c:pt>
                <c:pt idx="2267">
                  <c:v>2267</c:v>
                </c:pt>
                <c:pt idx="2268">
                  <c:v>2268</c:v>
                </c:pt>
                <c:pt idx="2269">
                  <c:v>2269</c:v>
                </c:pt>
                <c:pt idx="2270">
                  <c:v>2270</c:v>
                </c:pt>
                <c:pt idx="2271">
                  <c:v>2271</c:v>
                </c:pt>
                <c:pt idx="2272">
                  <c:v>2272</c:v>
                </c:pt>
                <c:pt idx="2273">
                  <c:v>2273</c:v>
                </c:pt>
                <c:pt idx="2274">
                  <c:v>2274</c:v>
                </c:pt>
                <c:pt idx="2275">
                  <c:v>2275</c:v>
                </c:pt>
                <c:pt idx="2276">
                  <c:v>2276</c:v>
                </c:pt>
                <c:pt idx="2277">
                  <c:v>2277</c:v>
                </c:pt>
                <c:pt idx="2278">
                  <c:v>2278</c:v>
                </c:pt>
                <c:pt idx="2279">
                  <c:v>2279</c:v>
                </c:pt>
                <c:pt idx="2280">
                  <c:v>2280</c:v>
                </c:pt>
                <c:pt idx="2281">
                  <c:v>2281</c:v>
                </c:pt>
                <c:pt idx="2282">
                  <c:v>2282</c:v>
                </c:pt>
                <c:pt idx="2283">
                  <c:v>2283</c:v>
                </c:pt>
                <c:pt idx="2284">
                  <c:v>2284</c:v>
                </c:pt>
                <c:pt idx="2285">
                  <c:v>2285</c:v>
                </c:pt>
                <c:pt idx="2286">
                  <c:v>2286</c:v>
                </c:pt>
                <c:pt idx="2287">
                  <c:v>2287</c:v>
                </c:pt>
                <c:pt idx="2288">
                  <c:v>2288</c:v>
                </c:pt>
                <c:pt idx="2289">
                  <c:v>2289</c:v>
                </c:pt>
                <c:pt idx="2290">
                  <c:v>2290</c:v>
                </c:pt>
                <c:pt idx="2291">
                  <c:v>2291</c:v>
                </c:pt>
                <c:pt idx="2292">
                  <c:v>2292</c:v>
                </c:pt>
                <c:pt idx="2293">
                  <c:v>2293</c:v>
                </c:pt>
                <c:pt idx="2294">
                  <c:v>2294</c:v>
                </c:pt>
                <c:pt idx="2295">
                  <c:v>2295</c:v>
                </c:pt>
                <c:pt idx="2296">
                  <c:v>2296</c:v>
                </c:pt>
                <c:pt idx="2297">
                  <c:v>2297</c:v>
                </c:pt>
                <c:pt idx="2298">
                  <c:v>2298</c:v>
                </c:pt>
                <c:pt idx="2299">
                  <c:v>2299</c:v>
                </c:pt>
                <c:pt idx="2300">
                  <c:v>2300</c:v>
                </c:pt>
                <c:pt idx="2301">
                  <c:v>2301</c:v>
                </c:pt>
                <c:pt idx="2302">
                  <c:v>2302</c:v>
                </c:pt>
                <c:pt idx="2303">
                  <c:v>2303</c:v>
                </c:pt>
                <c:pt idx="2304">
                  <c:v>2304</c:v>
                </c:pt>
                <c:pt idx="2305">
                  <c:v>2305</c:v>
                </c:pt>
                <c:pt idx="2306">
                  <c:v>2306</c:v>
                </c:pt>
                <c:pt idx="2307">
                  <c:v>2307</c:v>
                </c:pt>
                <c:pt idx="2308">
                  <c:v>2308</c:v>
                </c:pt>
                <c:pt idx="2309">
                  <c:v>2309</c:v>
                </c:pt>
                <c:pt idx="2310">
                  <c:v>2310</c:v>
                </c:pt>
                <c:pt idx="2311">
                  <c:v>2311</c:v>
                </c:pt>
                <c:pt idx="2312">
                  <c:v>2312</c:v>
                </c:pt>
                <c:pt idx="2313">
                  <c:v>2313</c:v>
                </c:pt>
                <c:pt idx="2314">
                  <c:v>2314</c:v>
                </c:pt>
                <c:pt idx="2315">
                  <c:v>2315</c:v>
                </c:pt>
                <c:pt idx="2316">
                  <c:v>2316</c:v>
                </c:pt>
                <c:pt idx="2317">
                  <c:v>2317</c:v>
                </c:pt>
                <c:pt idx="2318">
                  <c:v>2318</c:v>
                </c:pt>
                <c:pt idx="2319">
                  <c:v>2319</c:v>
                </c:pt>
                <c:pt idx="2320">
                  <c:v>2320</c:v>
                </c:pt>
                <c:pt idx="2321">
                  <c:v>2321</c:v>
                </c:pt>
                <c:pt idx="2322">
                  <c:v>2322</c:v>
                </c:pt>
                <c:pt idx="2323">
                  <c:v>2323</c:v>
                </c:pt>
                <c:pt idx="2324">
                  <c:v>2324</c:v>
                </c:pt>
                <c:pt idx="2325">
                  <c:v>2325</c:v>
                </c:pt>
                <c:pt idx="2326">
                  <c:v>2326</c:v>
                </c:pt>
                <c:pt idx="2327">
                  <c:v>2327</c:v>
                </c:pt>
                <c:pt idx="2328">
                  <c:v>2328</c:v>
                </c:pt>
                <c:pt idx="2329">
                  <c:v>2329</c:v>
                </c:pt>
                <c:pt idx="2330">
                  <c:v>2330</c:v>
                </c:pt>
                <c:pt idx="2331">
                  <c:v>2331</c:v>
                </c:pt>
                <c:pt idx="2332">
                  <c:v>2332</c:v>
                </c:pt>
                <c:pt idx="2333">
                  <c:v>2333</c:v>
                </c:pt>
                <c:pt idx="2334">
                  <c:v>2334</c:v>
                </c:pt>
                <c:pt idx="2335">
                  <c:v>2335</c:v>
                </c:pt>
                <c:pt idx="2336">
                  <c:v>2336</c:v>
                </c:pt>
                <c:pt idx="2337">
                  <c:v>2337</c:v>
                </c:pt>
                <c:pt idx="2338">
                  <c:v>2338</c:v>
                </c:pt>
                <c:pt idx="2339">
                  <c:v>2339</c:v>
                </c:pt>
                <c:pt idx="2340">
                  <c:v>2340</c:v>
                </c:pt>
                <c:pt idx="2341">
                  <c:v>2341</c:v>
                </c:pt>
                <c:pt idx="2342">
                  <c:v>2342</c:v>
                </c:pt>
                <c:pt idx="2343">
                  <c:v>2343</c:v>
                </c:pt>
                <c:pt idx="2344">
                  <c:v>2344</c:v>
                </c:pt>
                <c:pt idx="2345">
                  <c:v>2345</c:v>
                </c:pt>
                <c:pt idx="2346">
                  <c:v>2346</c:v>
                </c:pt>
                <c:pt idx="2347">
                  <c:v>2347</c:v>
                </c:pt>
                <c:pt idx="2348">
                  <c:v>2348</c:v>
                </c:pt>
                <c:pt idx="2349">
                  <c:v>2349</c:v>
                </c:pt>
                <c:pt idx="2350">
                  <c:v>2350</c:v>
                </c:pt>
                <c:pt idx="2351">
                  <c:v>2351</c:v>
                </c:pt>
                <c:pt idx="2352">
                  <c:v>2352</c:v>
                </c:pt>
                <c:pt idx="2353">
                  <c:v>2353</c:v>
                </c:pt>
                <c:pt idx="2354">
                  <c:v>2354</c:v>
                </c:pt>
                <c:pt idx="2355">
                  <c:v>2355</c:v>
                </c:pt>
                <c:pt idx="2356">
                  <c:v>2356</c:v>
                </c:pt>
                <c:pt idx="2357">
                  <c:v>2357</c:v>
                </c:pt>
                <c:pt idx="2358">
                  <c:v>2358</c:v>
                </c:pt>
                <c:pt idx="2359">
                  <c:v>2359</c:v>
                </c:pt>
                <c:pt idx="2360">
                  <c:v>2360</c:v>
                </c:pt>
                <c:pt idx="2361">
                  <c:v>2361</c:v>
                </c:pt>
                <c:pt idx="2362">
                  <c:v>2362</c:v>
                </c:pt>
                <c:pt idx="2363">
                  <c:v>2363</c:v>
                </c:pt>
                <c:pt idx="2364">
                  <c:v>2364</c:v>
                </c:pt>
                <c:pt idx="2365">
                  <c:v>2365</c:v>
                </c:pt>
                <c:pt idx="2366">
                  <c:v>2366</c:v>
                </c:pt>
                <c:pt idx="2367">
                  <c:v>2367</c:v>
                </c:pt>
                <c:pt idx="2368">
                  <c:v>2368</c:v>
                </c:pt>
                <c:pt idx="2369">
                  <c:v>2369</c:v>
                </c:pt>
                <c:pt idx="2370">
                  <c:v>2370</c:v>
                </c:pt>
                <c:pt idx="2371">
                  <c:v>2371</c:v>
                </c:pt>
                <c:pt idx="2372">
                  <c:v>2372</c:v>
                </c:pt>
                <c:pt idx="2373">
                  <c:v>2373</c:v>
                </c:pt>
                <c:pt idx="2374">
                  <c:v>2374</c:v>
                </c:pt>
                <c:pt idx="2375">
                  <c:v>2375</c:v>
                </c:pt>
                <c:pt idx="2376">
                  <c:v>2376</c:v>
                </c:pt>
                <c:pt idx="2377">
                  <c:v>2377</c:v>
                </c:pt>
                <c:pt idx="2378">
                  <c:v>2378</c:v>
                </c:pt>
                <c:pt idx="2379">
                  <c:v>2379</c:v>
                </c:pt>
                <c:pt idx="2380">
                  <c:v>2380</c:v>
                </c:pt>
                <c:pt idx="2381">
                  <c:v>2381</c:v>
                </c:pt>
                <c:pt idx="2382">
                  <c:v>2382</c:v>
                </c:pt>
                <c:pt idx="2383">
                  <c:v>2383</c:v>
                </c:pt>
                <c:pt idx="2384">
                  <c:v>2384</c:v>
                </c:pt>
                <c:pt idx="2385">
                  <c:v>2385</c:v>
                </c:pt>
                <c:pt idx="2386">
                  <c:v>2386</c:v>
                </c:pt>
                <c:pt idx="2387">
                  <c:v>2387</c:v>
                </c:pt>
                <c:pt idx="2388">
                  <c:v>2388</c:v>
                </c:pt>
                <c:pt idx="2389">
                  <c:v>2389</c:v>
                </c:pt>
                <c:pt idx="2390">
                  <c:v>2390</c:v>
                </c:pt>
                <c:pt idx="2391">
                  <c:v>2391</c:v>
                </c:pt>
                <c:pt idx="2392">
                  <c:v>2392</c:v>
                </c:pt>
                <c:pt idx="2393">
                  <c:v>2393</c:v>
                </c:pt>
                <c:pt idx="2394">
                  <c:v>2394</c:v>
                </c:pt>
                <c:pt idx="2395">
                  <c:v>2395</c:v>
                </c:pt>
                <c:pt idx="2396">
                  <c:v>2396</c:v>
                </c:pt>
                <c:pt idx="2397">
                  <c:v>2397</c:v>
                </c:pt>
                <c:pt idx="2398">
                  <c:v>2398</c:v>
                </c:pt>
                <c:pt idx="2399">
                  <c:v>2399</c:v>
                </c:pt>
                <c:pt idx="2400">
                  <c:v>2400</c:v>
                </c:pt>
                <c:pt idx="2401">
                  <c:v>2401</c:v>
                </c:pt>
                <c:pt idx="2402">
                  <c:v>2402</c:v>
                </c:pt>
                <c:pt idx="2403">
                  <c:v>2403</c:v>
                </c:pt>
                <c:pt idx="2404">
                  <c:v>2404</c:v>
                </c:pt>
                <c:pt idx="2405">
                  <c:v>2405</c:v>
                </c:pt>
                <c:pt idx="2406">
                  <c:v>2406</c:v>
                </c:pt>
                <c:pt idx="2407">
                  <c:v>2407</c:v>
                </c:pt>
                <c:pt idx="2408">
                  <c:v>2408</c:v>
                </c:pt>
                <c:pt idx="2409">
                  <c:v>2409</c:v>
                </c:pt>
                <c:pt idx="2410">
                  <c:v>2410</c:v>
                </c:pt>
                <c:pt idx="2411">
                  <c:v>2411</c:v>
                </c:pt>
                <c:pt idx="2412">
                  <c:v>2412</c:v>
                </c:pt>
                <c:pt idx="2413">
                  <c:v>2413</c:v>
                </c:pt>
                <c:pt idx="2414">
                  <c:v>2414</c:v>
                </c:pt>
                <c:pt idx="2415">
                  <c:v>2415</c:v>
                </c:pt>
                <c:pt idx="2416">
                  <c:v>2416</c:v>
                </c:pt>
                <c:pt idx="2417">
                  <c:v>2417</c:v>
                </c:pt>
                <c:pt idx="2418">
                  <c:v>2418</c:v>
                </c:pt>
                <c:pt idx="2419">
                  <c:v>2419</c:v>
                </c:pt>
                <c:pt idx="2420">
                  <c:v>2420</c:v>
                </c:pt>
                <c:pt idx="2421">
                  <c:v>2421</c:v>
                </c:pt>
                <c:pt idx="2422">
                  <c:v>2422</c:v>
                </c:pt>
                <c:pt idx="2423">
                  <c:v>2423</c:v>
                </c:pt>
                <c:pt idx="2424">
                  <c:v>2424</c:v>
                </c:pt>
                <c:pt idx="2425">
                  <c:v>2425</c:v>
                </c:pt>
                <c:pt idx="2426">
                  <c:v>2426</c:v>
                </c:pt>
                <c:pt idx="2427">
                  <c:v>2427</c:v>
                </c:pt>
                <c:pt idx="2428">
                  <c:v>2428</c:v>
                </c:pt>
                <c:pt idx="2429">
                  <c:v>2429</c:v>
                </c:pt>
                <c:pt idx="2430">
                  <c:v>2430</c:v>
                </c:pt>
                <c:pt idx="2431">
                  <c:v>2431</c:v>
                </c:pt>
                <c:pt idx="2432">
                  <c:v>2432</c:v>
                </c:pt>
                <c:pt idx="2433">
                  <c:v>2433</c:v>
                </c:pt>
                <c:pt idx="2434">
                  <c:v>2434</c:v>
                </c:pt>
                <c:pt idx="2435">
                  <c:v>2435</c:v>
                </c:pt>
                <c:pt idx="2436">
                  <c:v>2436</c:v>
                </c:pt>
                <c:pt idx="2437">
                  <c:v>2437</c:v>
                </c:pt>
                <c:pt idx="2438">
                  <c:v>2438</c:v>
                </c:pt>
                <c:pt idx="2439">
                  <c:v>2439</c:v>
                </c:pt>
                <c:pt idx="2440">
                  <c:v>2440</c:v>
                </c:pt>
                <c:pt idx="2441">
                  <c:v>2441</c:v>
                </c:pt>
                <c:pt idx="2442">
                  <c:v>2442</c:v>
                </c:pt>
                <c:pt idx="2443">
                  <c:v>2443</c:v>
                </c:pt>
                <c:pt idx="2444">
                  <c:v>2444</c:v>
                </c:pt>
                <c:pt idx="2445">
                  <c:v>2445</c:v>
                </c:pt>
                <c:pt idx="2446">
                  <c:v>2446</c:v>
                </c:pt>
                <c:pt idx="2447">
                  <c:v>2447</c:v>
                </c:pt>
                <c:pt idx="2448">
                  <c:v>2448</c:v>
                </c:pt>
                <c:pt idx="2449">
                  <c:v>2449</c:v>
                </c:pt>
                <c:pt idx="2450">
                  <c:v>2450</c:v>
                </c:pt>
                <c:pt idx="2451">
                  <c:v>2451</c:v>
                </c:pt>
                <c:pt idx="2452">
                  <c:v>2452</c:v>
                </c:pt>
                <c:pt idx="2453">
                  <c:v>2453</c:v>
                </c:pt>
                <c:pt idx="2454">
                  <c:v>2454</c:v>
                </c:pt>
                <c:pt idx="2455">
                  <c:v>2455</c:v>
                </c:pt>
                <c:pt idx="2456">
                  <c:v>2456</c:v>
                </c:pt>
                <c:pt idx="2457">
                  <c:v>2457</c:v>
                </c:pt>
                <c:pt idx="2458">
                  <c:v>2458</c:v>
                </c:pt>
                <c:pt idx="2459">
                  <c:v>2459</c:v>
                </c:pt>
                <c:pt idx="2460">
                  <c:v>2460</c:v>
                </c:pt>
                <c:pt idx="2461">
                  <c:v>2461</c:v>
                </c:pt>
                <c:pt idx="2462">
                  <c:v>2462</c:v>
                </c:pt>
                <c:pt idx="2463">
                  <c:v>2463</c:v>
                </c:pt>
                <c:pt idx="2464">
                  <c:v>2464</c:v>
                </c:pt>
                <c:pt idx="2465">
                  <c:v>2465</c:v>
                </c:pt>
                <c:pt idx="2466">
                  <c:v>2466</c:v>
                </c:pt>
                <c:pt idx="2467">
                  <c:v>2467</c:v>
                </c:pt>
                <c:pt idx="2468">
                  <c:v>2468</c:v>
                </c:pt>
                <c:pt idx="2469">
                  <c:v>2469</c:v>
                </c:pt>
                <c:pt idx="2470">
                  <c:v>2470</c:v>
                </c:pt>
                <c:pt idx="2471">
                  <c:v>2471</c:v>
                </c:pt>
                <c:pt idx="2472">
                  <c:v>2472</c:v>
                </c:pt>
                <c:pt idx="2473">
                  <c:v>2473</c:v>
                </c:pt>
                <c:pt idx="2474">
                  <c:v>2474</c:v>
                </c:pt>
                <c:pt idx="2475">
                  <c:v>2475</c:v>
                </c:pt>
                <c:pt idx="2476">
                  <c:v>2476</c:v>
                </c:pt>
                <c:pt idx="2477">
                  <c:v>2477</c:v>
                </c:pt>
                <c:pt idx="2478">
                  <c:v>2478</c:v>
                </c:pt>
                <c:pt idx="2479">
                  <c:v>2479</c:v>
                </c:pt>
                <c:pt idx="2480">
                  <c:v>2480</c:v>
                </c:pt>
                <c:pt idx="2481">
                  <c:v>2481</c:v>
                </c:pt>
                <c:pt idx="2482">
                  <c:v>2482</c:v>
                </c:pt>
                <c:pt idx="2483">
                  <c:v>2483</c:v>
                </c:pt>
                <c:pt idx="2484">
                  <c:v>2484</c:v>
                </c:pt>
                <c:pt idx="2485">
                  <c:v>2485</c:v>
                </c:pt>
                <c:pt idx="2486">
                  <c:v>2486</c:v>
                </c:pt>
                <c:pt idx="2487">
                  <c:v>2487</c:v>
                </c:pt>
                <c:pt idx="2488">
                  <c:v>2488</c:v>
                </c:pt>
                <c:pt idx="2489">
                  <c:v>2489</c:v>
                </c:pt>
                <c:pt idx="2490">
                  <c:v>2490</c:v>
                </c:pt>
                <c:pt idx="2491">
                  <c:v>2491</c:v>
                </c:pt>
                <c:pt idx="2492">
                  <c:v>2492</c:v>
                </c:pt>
                <c:pt idx="2493">
                  <c:v>2493</c:v>
                </c:pt>
                <c:pt idx="2494">
                  <c:v>2494</c:v>
                </c:pt>
                <c:pt idx="2495">
                  <c:v>2495</c:v>
                </c:pt>
                <c:pt idx="2496">
                  <c:v>2496</c:v>
                </c:pt>
                <c:pt idx="2497">
                  <c:v>2497</c:v>
                </c:pt>
                <c:pt idx="2498">
                  <c:v>2498</c:v>
                </c:pt>
                <c:pt idx="2499">
                  <c:v>2499</c:v>
                </c:pt>
                <c:pt idx="2500">
                  <c:v>2500</c:v>
                </c:pt>
                <c:pt idx="2501">
                  <c:v>2501</c:v>
                </c:pt>
                <c:pt idx="2502">
                  <c:v>2502</c:v>
                </c:pt>
                <c:pt idx="2503">
                  <c:v>2503</c:v>
                </c:pt>
                <c:pt idx="2504">
                  <c:v>2504</c:v>
                </c:pt>
                <c:pt idx="2505">
                  <c:v>2505</c:v>
                </c:pt>
                <c:pt idx="2506">
                  <c:v>2506</c:v>
                </c:pt>
                <c:pt idx="2507">
                  <c:v>2507</c:v>
                </c:pt>
                <c:pt idx="2508">
                  <c:v>2508</c:v>
                </c:pt>
                <c:pt idx="2509">
                  <c:v>2509</c:v>
                </c:pt>
                <c:pt idx="2510">
                  <c:v>2510</c:v>
                </c:pt>
                <c:pt idx="2511">
                  <c:v>2511</c:v>
                </c:pt>
                <c:pt idx="2512">
                  <c:v>2512</c:v>
                </c:pt>
                <c:pt idx="2513">
                  <c:v>2513</c:v>
                </c:pt>
                <c:pt idx="2514">
                  <c:v>2514</c:v>
                </c:pt>
                <c:pt idx="2515">
                  <c:v>2515</c:v>
                </c:pt>
                <c:pt idx="2516">
                  <c:v>2516</c:v>
                </c:pt>
                <c:pt idx="2517">
                  <c:v>2517</c:v>
                </c:pt>
                <c:pt idx="2518">
                  <c:v>2518</c:v>
                </c:pt>
                <c:pt idx="2519">
                  <c:v>2519</c:v>
                </c:pt>
                <c:pt idx="2520">
                  <c:v>2520</c:v>
                </c:pt>
                <c:pt idx="2521">
                  <c:v>2521</c:v>
                </c:pt>
                <c:pt idx="2522">
                  <c:v>2522</c:v>
                </c:pt>
                <c:pt idx="2523">
                  <c:v>2523</c:v>
                </c:pt>
                <c:pt idx="2524">
                  <c:v>2524</c:v>
                </c:pt>
                <c:pt idx="2525">
                  <c:v>2525</c:v>
                </c:pt>
                <c:pt idx="2526">
                  <c:v>2526</c:v>
                </c:pt>
                <c:pt idx="2527">
                  <c:v>2527</c:v>
                </c:pt>
                <c:pt idx="2528">
                  <c:v>2528</c:v>
                </c:pt>
                <c:pt idx="2529">
                  <c:v>2529</c:v>
                </c:pt>
                <c:pt idx="2530">
                  <c:v>2530</c:v>
                </c:pt>
                <c:pt idx="2531">
                  <c:v>2531</c:v>
                </c:pt>
                <c:pt idx="2532">
                  <c:v>2532</c:v>
                </c:pt>
                <c:pt idx="2533">
                  <c:v>2533</c:v>
                </c:pt>
                <c:pt idx="2534">
                  <c:v>2534</c:v>
                </c:pt>
                <c:pt idx="2535">
                  <c:v>2535</c:v>
                </c:pt>
                <c:pt idx="2536">
                  <c:v>2536</c:v>
                </c:pt>
                <c:pt idx="2537">
                  <c:v>2537</c:v>
                </c:pt>
                <c:pt idx="2538">
                  <c:v>2538</c:v>
                </c:pt>
                <c:pt idx="2539">
                  <c:v>2539</c:v>
                </c:pt>
                <c:pt idx="2540">
                  <c:v>2540</c:v>
                </c:pt>
                <c:pt idx="2541">
                  <c:v>2541</c:v>
                </c:pt>
                <c:pt idx="2542">
                  <c:v>2542</c:v>
                </c:pt>
                <c:pt idx="2543">
                  <c:v>2543</c:v>
                </c:pt>
                <c:pt idx="2544">
                  <c:v>2544</c:v>
                </c:pt>
                <c:pt idx="2545">
                  <c:v>2545</c:v>
                </c:pt>
                <c:pt idx="2546">
                  <c:v>2546</c:v>
                </c:pt>
                <c:pt idx="2547">
                  <c:v>2547</c:v>
                </c:pt>
                <c:pt idx="2548">
                  <c:v>2548</c:v>
                </c:pt>
                <c:pt idx="2549">
                  <c:v>2549</c:v>
                </c:pt>
                <c:pt idx="2550">
                  <c:v>2550</c:v>
                </c:pt>
                <c:pt idx="2551">
                  <c:v>2551</c:v>
                </c:pt>
                <c:pt idx="2552">
                  <c:v>2552</c:v>
                </c:pt>
                <c:pt idx="2553">
                  <c:v>2553</c:v>
                </c:pt>
                <c:pt idx="2554">
                  <c:v>2554</c:v>
                </c:pt>
                <c:pt idx="2555">
                  <c:v>2555</c:v>
                </c:pt>
                <c:pt idx="2556">
                  <c:v>2556</c:v>
                </c:pt>
                <c:pt idx="2557">
                  <c:v>2557</c:v>
                </c:pt>
                <c:pt idx="2558">
                  <c:v>2558</c:v>
                </c:pt>
                <c:pt idx="2559">
                  <c:v>2559</c:v>
                </c:pt>
                <c:pt idx="2560">
                  <c:v>2560</c:v>
                </c:pt>
                <c:pt idx="2561">
                  <c:v>2561</c:v>
                </c:pt>
                <c:pt idx="2562">
                  <c:v>2562</c:v>
                </c:pt>
                <c:pt idx="2563">
                  <c:v>2563</c:v>
                </c:pt>
                <c:pt idx="2564">
                  <c:v>2564</c:v>
                </c:pt>
                <c:pt idx="2565">
                  <c:v>2565</c:v>
                </c:pt>
                <c:pt idx="2566">
                  <c:v>2566</c:v>
                </c:pt>
                <c:pt idx="2567">
                  <c:v>2567</c:v>
                </c:pt>
                <c:pt idx="2568">
                  <c:v>2568</c:v>
                </c:pt>
                <c:pt idx="2569">
                  <c:v>2569</c:v>
                </c:pt>
                <c:pt idx="2570">
                  <c:v>2570</c:v>
                </c:pt>
                <c:pt idx="2571">
                  <c:v>2571</c:v>
                </c:pt>
                <c:pt idx="2572">
                  <c:v>2572</c:v>
                </c:pt>
                <c:pt idx="2573">
                  <c:v>2573</c:v>
                </c:pt>
                <c:pt idx="2574">
                  <c:v>2574</c:v>
                </c:pt>
                <c:pt idx="2575">
                  <c:v>2575</c:v>
                </c:pt>
                <c:pt idx="2576">
                  <c:v>2576</c:v>
                </c:pt>
                <c:pt idx="2577">
                  <c:v>2577</c:v>
                </c:pt>
                <c:pt idx="2578">
                  <c:v>2578</c:v>
                </c:pt>
                <c:pt idx="2579">
                  <c:v>2579</c:v>
                </c:pt>
                <c:pt idx="2580">
                  <c:v>2580</c:v>
                </c:pt>
                <c:pt idx="2581">
                  <c:v>2581</c:v>
                </c:pt>
                <c:pt idx="2582">
                  <c:v>2582</c:v>
                </c:pt>
                <c:pt idx="2583">
                  <c:v>2583</c:v>
                </c:pt>
                <c:pt idx="2584">
                  <c:v>2584</c:v>
                </c:pt>
                <c:pt idx="2585">
                  <c:v>2585</c:v>
                </c:pt>
                <c:pt idx="2586">
                  <c:v>2586</c:v>
                </c:pt>
                <c:pt idx="2587">
                  <c:v>2587</c:v>
                </c:pt>
                <c:pt idx="2588">
                  <c:v>2588</c:v>
                </c:pt>
                <c:pt idx="2589">
                  <c:v>2589</c:v>
                </c:pt>
                <c:pt idx="2590">
                  <c:v>2590</c:v>
                </c:pt>
                <c:pt idx="2591">
                  <c:v>2591</c:v>
                </c:pt>
                <c:pt idx="2592">
                  <c:v>2592</c:v>
                </c:pt>
                <c:pt idx="2593">
                  <c:v>2593</c:v>
                </c:pt>
                <c:pt idx="2594">
                  <c:v>2594</c:v>
                </c:pt>
                <c:pt idx="2595">
                  <c:v>2595</c:v>
                </c:pt>
                <c:pt idx="2596">
                  <c:v>2596</c:v>
                </c:pt>
                <c:pt idx="2597">
                  <c:v>2597</c:v>
                </c:pt>
                <c:pt idx="2598">
                  <c:v>2598</c:v>
                </c:pt>
                <c:pt idx="2599">
                  <c:v>2599</c:v>
                </c:pt>
                <c:pt idx="2600">
                  <c:v>2600</c:v>
                </c:pt>
                <c:pt idx="2601">
                  <c:v>2601</c:v>
                </c:pt>
                <c:pt idx="2602">
                  <c:v>2602</c:v>
                </c:pt>
                <c:pt idx="2603">
                  <c:v>2603</c:v>
                </c:pt>
                <c:pt idx="2604">
                  <c:v>2604</c:v>
                </c:pt>
                <c:pt idx="2605">
                  <c:v>2605</c:v>
                </c:pt>
                <c:pt idx="2606">
                  <c:v>2606</c:v>
                </c:pt>
                <c:pt idx="2607">
                  <c:v>2607</c:v>
                </c:pt>
                <c:pt idx="2608">
                  <c:v>2608</c:v>
                </c:pt>
                <c:pt idx="2609">
                  <c:v>2609</c:v>
                </c:pt>
                <c:pt idx="2610">
                  <c:v>2610</c:v>
                </c:pt>
                <c:pt idx="2611">
                  <c:v>2611</c:v>
                </c:pt>
                <c:pt idx="2612">
                  <c:v>2612</c:v>
                </c:pt>
                <c:pt idx="2613">
                  <c:v>2613</c:v>
                </c:pt>
                <c:pt idx="2614">
                  <c:v>2614</c:v>
                </c:pt>
                <c:pt idx="2615">
                  <c:v>2615</c:v>
                </c:pt>
                <c:pt idx="2616">
                  <c:v>2616</c:v>
                </c:pt>
                <c:pt idx="2617">
                  <c:v>2617</c:v>
                </c:pt>
                <c:pt idx="2618">
                  <c:v>2618</c:v>
                </c:pt>
                <c:pt idx="2619">
                  <c:v>2619</c:v>
                </c:pt>
                <c:pt idx="2620">
                  <c:v>2620</c:v>
                </c:pt>
                <c:pt idx="2621">
                  <c:v>2621</c:v>
                </c:pt>
                <c:pt idx="2622">
                  <c:v>2622</c:v>
                </c:pt>
                <c:pt idx="2623">
                  <c:v>2623</c:v>
                </c:pt>
                <c:pt idx="2624">
                  <c:v>2624</c:v>
                </c:pt>
                <c:pt idx="2625">
                  <c:v>2625</c:v>
                </c:pt>
                <c:pt idx="2626">
                  <c:v>2626</c:v>
                </c:pt>
                <c:pt idx="2627">
                  <c:v>2627</c:v>
                </c:pt>
                <c:pt idx="2628">
                  <c:v>2628</c:v>
                </c:pt>
                <c:pt idx="2629">
                  <c:v>2629</c:v>
                </c:pt>
                <c:pt idx="2630">
                  <c:v>2630</c:v>
                </c:pt>
                <c:pt idx="2631">
                  <c:v>2631</c:v>
                </c:pt>
                <c:pt idx="2632">
                  <c:v>2632</c:v>
                </c:pt>
                <c:pt idx="2633">
                  <c:v>2633</c:v>
                </c:pt>
                <c:pt idx="2634">
                  <c:v>2634</c:v>
                </c:pt>
                <c:pt idx="2635">
                  <c:v>2635</c:v>
                </c:pt>
                <c:pt idx="2636">
                  <c:v>2636</c:v>
                </c:pt>
                <c:pt idx="2637">
                  <c:v>2637</c:v>
                </c:pt>
                <c:pt idx="2638">
                  <c:v>2638</c:v>
                </c:pt>
                <c:pt idx="2639">
                  <c:v>2639</c:v>
                </c:pt>
                <c:pt idx="2640">
                  <c:v>2640</c:v>
                </c:pt>
                <c:pt idx="2641">
                  <c:v>2641</c:v>
                </c:pt>
                <c:pt idx="2642">
                  <c:v>2642</c:v>
                </c:pt>
                <c:pt idx="2643">
                  <c:v>2643</c:v>
                </c:pt>
                <c:pt idx="2644">
                  <c:v>2644</c:v>
                </c:pt>
                <c:pt idx="2645">
                  <c:v>2645</c:v>
                </c:pt>
                <c:pt idx="2646">
                  <c:v>2646</c:v>
                </c:pt>
                <c:pt idx="2647">
                  <c:v>2647</c:v>
                </c:pt>
                <c:pt idx="2648">
                  <c:v>2648</c:v>
                </c:pt>
                <c:pt idx="2649">
                  <c:v>2649</c:v>
                </c:pt>
                <c:pt idx="2650">
                  <c:v>2650</c:v>
                </c:pt>
                <c:pt idx="2651">
                  <c:v>2651</c:v>
                </c:pt>
                <c:pt idx="2652">
                  <c:v>2652</c:v>
                </c:pt>
                <c:pt idx="2653">
                  <c:v>2653</c:v>
                </c:pt>
                <c:pt idx="2654">
                  <c:v>2654</c:v>
                </c:pt>
                <c:pt idx="2655">
                  <c:v>2655</c:v>
                </c:pt>
                <c:pt idx="2656">
                  <c:v>2656</c:v>
                </c:pt>
                <c:pt idx="2657">
                  <c:v>2657</c:v>
                </c:pt>
                <c:pt idx="2658">
                  <c:v>2658</c:v>
                </c:pt>
                <c:pt idx="2659">
                  <c:v>2659</c:v>
                </c:pt>
                <c:pt idx="2660">
                  <c:v>2660</c:v>
                </c:pt>
                <c:pt idx="2661">
                  <c:v>2661</c:v>
                </c:pt>
                <c:pt idx="2662">
                  <c:v>2662</c:v>
                </c:pt>
                <c:pt idx="2663">
                  <c:v>2663</c:v>
                </c:pt>
                <c:pt idx="2664">
                  <c:v>2664</c:v>
                </c:pt>
                <c:pt idx="2665">
                  <c:v>2665</c:v>
                </c:pt>
                <c:pt idx="2666">
                  <c:v>2666</c:v>
                </c:pt>
                <c:pt idx="2667">
                  <c:v>2667</c:v>
                </c:pt>
                <c:pt idx="2668">
                  <c:v>2668</c:v>
                </c:pt>
                <c:pt idx="2669">
                  <c:v>2669</c:v>
                </c:pt>
                <c:pt idx="2670">
                  <c:v>2670</c:v>
                </c:pt>
                <c:pt idx="2671">
                  <c:v>2671</c:v>
                </c:pt>
                <c:pt idx="2672">
                  <c:v>2672</c:v>
                </c:pt>
                <c:pt idx="2673">
                  <c:v>2673</c:v>
                </c:pt>
                <c:pt idx="2674">
                  <c:v>2674</c:v>
                </c:pt>
                <c:pt idx="2675">
                  <c:v>2675</c:v>
                </c:pt>
                <c:pt idx="2676">
                  <c:v>2676</c:v>
                </c:pt>
                <c:pt idx="2677">
                  <c:v>2677</c:v>
                </c:pt>
                <c:pt idx="2678">
                  <c:v>2678</c:v>
                </c:pt>
                <c:pt idx="2679">
                  <c:v>2679</c:v>
                </c:pt>
                <c:pt idx="2680">
                  <c:v>2680</c:v>
                </c:pt>
                <c:pt idx="2681">
                  <c:v>2681</c:v>
                </c:pt>
                <c:pt idx="2682">
                  <c:v>2682</c:v>
                </c:pt>
                <c:pt idx="2683">
                  <c:v>2683</c:v>
                </c:pt>
                <c:pt idx="2684">
                  <c:v>2684</c:v>
                </c:pt>
                <c:pt idx="2685">
                  <c:v>2685</c:v>
                </c:pt>
                <c:pt idx="2686">
                  <c:v>2686</c:v>
                </c:pt>
                <c:pt idx="2687">
                  <c:v>2687</c:v>
                </c:pt>
                <c:pt idx="2688">
                  <c:v>2688</c:v>
                </c:pt>
                <c:pt idx="2689">
                  <c:v>2689</c:v>
                </c:pt>
                <c:pt idx="2690">
                  <c:v>2690</c:v>
                </c:pt>
                <c:pt idx="2691">
                  <c:v>2691</c:v>
                </c:pt>
                <c:pt idx="2692">
                  <c:v>2692</c:v>
                </c:pt>
                <c:pt idx="2693">
                  <c:v>2693</c:v>
                </c:pt>
                <c:pt idx="2694">
                  <c:v>2694</c:v>
                </c:pt>
                <c:pt idx="2695">
                  <c:v>2695</c:v>
                </c:pt>
                <c:pt idx="2696">
                  <c:v>2696</c:v>
                </c:pt>
                <c:pt idx="2697">
                  <c:v>2697</c:v>
                </c:pt>
                <c:pt idx="2698">
                  <c:v>2698</c:v>
                </c:pt>
                <c:pt idx="2699">
                  <c:v>2699</c:v>
                </c:pt>
                <c:pt idx="2700">
                  <c:v>2700</c:v>
                </c:pt>
                <c:pt idx="2701">
                  <c:v>2701</c:v>
                </c:pt>
                <c:pt idx="2702">
                  <c:v>2702</c:v>
                </c:pt>
                <c:pt idx="2703">
                  <c:v>2703</c:v>
                </c:pt>
                <c:pt idx="2704">
                  <c:v>2704</c:v>
                </c:pt>
                <c:pt idx="2705">
                  <c:v>2705</c:v>
                </c:pt>
                <c:pt idx="2706">
                  <c:v>2706</c:v>
                </c:pt>
                <c:pt idx="2707">
                  <c:v>2707</c:v>
                </c:pt>
                <c:pt idx="2708">
                  <c:v>2708</c:v>
                </c:pt>
                <c:pt idx="2709">
                  <c:v>2709</c:v>
                </c:pt>
                <c:pt idx="2710">
                  <c:v>2710</c:v>
                </c:pt>
                <c:pt idx="2711">
                  <c:v>2711</c:v>
                </c:pt>
                <c:pt idx="2712">
                  <c:v>2712</c:v>
                </c:pt>
                <c:pt idx="2713">
                  <c:v>2713</c:v>
                </c:pt>
                <c:pt idx="2714">
                  <c:v>2714</c:v>
                </c:pt>
                <c:pt idx="2715">
                  <c:v>2715</c:v>
                </c:pt>
                <c:pt idx="2716">
                  <c:v>2716</c:v>
                </c:pt>
                <c:pt idx="2717">
                  <c:v>2717</c:v>
                </c:pt>
                <c:pt idx="2718">
                  <c:v>2718</c:v>
                </c:pt>
                <c:pt idx="2719">
                  <c:v>2719</c:v>
                </c:pt>
                <c:pt idx="2720">
                  <c:v>2720</c:v>
                </c:pt>
                <c:pt idx="2721">
                  <c:v>2721</c:v>
                </c:pt>
                <c:pt idx="2722">
                  <c:v>2722</c:v>
                </c:pt>
                <c:pt idx="2723">
                  <c:v>2723</c:v>
                </c:pt>
                <c:pt idx="2724">
                  <c:v>2724</c:v>
                </c:pt>
                <c:pt idx="2725">
                  <c:v>2725</c:v>
                </c:pt>
                <c:pt idx="2726">
                  <c:v>2726</c:v>
                </c:pt>
                <c:pt idx="2727">
                  <c:v>2727</c:v>
                </c:pt>
                <c:pt idx="2728">
                  <c:v>2728</c:v>
                </c:pt>
                <c:pt idx="2729">
                  <c:v>2729</c:v>
                </c:pt>
                <c:pt idx="2730">
                  <c:v>2730</c:v>
                </c:pt>
                <c:pt idx="2731">
                  <c:v>2731</c:v>
                </c:pt>
                <c:pt idx="2732">
                  <c:v>2732</c:v>
                </c:pt>
                <c:pt idx="2733">
                  <c:v>2733</c:v>
                </c:pt>
                <c:pt idx="2734">
                  <c:v>2734</c:v>
                </c:pt>
                <c:pt idx="2735">
                  <c:v>2735</c:v>
                </c:pt>
                <c:pt idx="2736">
                  <c:v>2736</c:v>
                </c:pt>
                <c:pt idx="2737">
                  <c:v>2737</c:v>
                </c:pt>
                <c:pt idx="2738">
                  <c:v>2738</c:v>
                </c:pt>
                <c:pt idx="2739">
                  <c:v>2739</c:v>
                </c:pt>
                <c:pt idx="2740">
                  <c:v>2740</c:v>
                </c:pt>
                <c:pt idx="2741">
                  <c:v>2741</c:v>
                </c:pt>
                <c:pt idx="2742">
                  <c:v>2742</c:v>
                </c:pt>
                <c:pt idx="2743">
                  <c:v>2743</c:v>
                </c:pt>
                <c:pt idx="2744">
                  <c:v>2744</c:v>
                </c:pt>
                <c:pt idx="2745">
                  <c:v>2745</c:v>
                </c:pt>
                <c:pt idx="2746">
                  <c:v>2746</c:v>
                </c:pt>
                <c:pt idx="2747">
                  <c:v>2747</c:v>
                </c:pt>
                <c:pt idx="2748">
                  <c:v>2748</c:v>
                </c:pt>
                <c:pt idx="2749">
                  <c:v>2749</c:v>
                </c:pt>
                <c:pt idx="2750">
                  <c:v>2750</c:v>
                </c:pt>
                <c:pt idx="2751">
                  <c:v>2751</c:v>
                </c:pt>
                <c:pt idx="2752">
                  <c:v>2752</c:v>
                </c:pt>
                <c:pt idx="2753">
                  <c:v>2753</c:v>
                </c:pt>
                <c:pt idx="2754">
                  <c:v>2754</c:v>
                </c:pt>
                <c:pt idx="2755">
                  <c:v>2755</c:v>
                </c:pt>
                <c:pt idx="2756">
                  <c:v>2756</c:v>
                </c:pt>
                <c:pt idx="2757">
                  <c:v>2757</c:v>
                </c:pt>
                <c:pt idx="2758">
                  <c:v>2758</c:v>
                </c:pt>
                <c:pt idx="2759">
                  <c:v>2759</c:v>
                </c:pt>
                <c:pt idx="2760">
                  <c:v>2760</c:v>
                </c:pt>
                <c:pt idx="2761">
                  <c:v>2761</c:v>
                </c:pt>
                <c:pt idx="2762">
                  <c:v>2762</c:v>
                </c:pt>
                <c:pt idx="2763">
                  <c:v>2763</c:v>
                </c:pt>
                <c:pt idx="2764">
                  <c:v>2764</c:v>
                </c:pt>
                <c:pt idx="2765">
                  <c:v>2765</c:v>
                </c:pt>
                <c:pt idx="2766">
                  <c:v>2766</c:v>
                </c:pt>
                <c:pt idx="2767">
                  <c:v>2767</c:v>
                </c:pt>
                <c:pt idx="2768">
                  <c:v>2768</c:v>
                </c:pt>
                <c:pt idx="2769">
                  <c:v>2769</c:v>
                </c:pt>
                <c:pt idx="2770">
                  <c:v>2770</c:v>
                </c:pt>
                <c:pt idx="2771">
                  <c:v>2771</c:v>
                </c:pt>
                <c:pt idx="2772">
                  <c:v>2772</c:v>
                </c:pt>
                <c:pt idx="2773">
                  <c:v>2773</c:v>
                </c:pt>
                <c:pt idx="2774">
                  <c:v>2774</c:v>
                </c:pt>
                <c:pt idx="2775">
                  <c:v>2775</c:v>
                </c:pt>
                <c:pt idx="2776">
                  <c:v>2776</c:v>
                </c:pt>
                <c:pt idx="2777">
                  <c:v>2777</c:v>
                </c:pt>
                <c:pt idx="2778">
                  <c:v>2778</c:v>
                </c:pt>
                <c:pt idx="2779">
                  <c:v>2779</c:v>
                </c:pt>
                <c:pt idx="2780">
                  <c:v>2780</c:v>
                </c:pt>
                <c:pt idx="2781">
                  <c:v>2781</c:v>
                </c:pt>
                <c:pt idx="2782">
                  <c:v>2782</c:v>
                </c:pt>
                <c:pt idx="2783">
                  <c:v>2783</c:v>
                </c:pt>
                <c:pt idx="2784">
                  <c:v>2784</c:v>
                </c:pt>
                <c:pt idx="2785">
                  <c:v>2785</c:v>
                </c:pt>
                <c:pt idx="2786">
                  <c:v>2786</c:v>
                </c:pt>
                <c:pt idx="2787">
                  <c:v>2787</c:v>
                </c:pt>
                <c:pt idx="2788">
                  <c:v>2788</c:v>
                </c:pt>
                <c:pt idx="2789">
                  <c:v>2789</c:v>
                </c:pt>
                <c:pt idx="2790">
                  <c:v>2790</c:v>
                </c:pt>
                <c:pt idx="2791">
                  <c:v>2791</c:v>
                </c:pt>
                <c:pt idx="2792">
                  <c:v>2792</c:v>
                </c:pt>
                <c:pt idx="2793">
                  <c:v>2793</c:v>
                </c:pt>
                <c:pt idx="2794">
                  <c:v>2794</c:v>
                </c:pt>
                <c:pt idx="2795">
                  <c:v>2795</c:v>
                </c:pt>
                <c:pt idx="2796">
                  <c:v>2796</c:v>
                </c:pt>
                <c:pt idx="2797">
                  <c:v>2797</c:v>
                </c:pt>
                <c:pt idx="2798">
                  <c:v>2798</c:v>
                </c:pt>
                <c:pt idx="2799">
                  <c:v>2799</c:v>
                </c:pt>
                <c:pt idx="2800">
                  <c:v>2800</c:v>
                </c:pt>
                <c:pt idx="2801">
                  <c:v>2801</c:v>
                </c:pt>
                <c:pt idx="2802">
                  <c:v>2802</c:v>
                </c:pt>
                <c:pt idx="2803">
                  <c:v>2803</c:v>
                </c:pt>
                <c:pt idx="2804">
                  <c:v>2804</c:v>
                </c:pt>
                <c:pt idx="2805">
                  <c:v>2805</c:v>
                </c:pt>
                <c:pt idx="2806">
                  <c:v>2806</c:v>
                </c:pt>
                <c:pt idx="2807">
                  <c:v>2807</c:v>
                </c:pt>
                <c:pt idx="2808">
                  <c:v>2808</c:v>
                </c:pt>
                <c:pt idx="2809">
                  <c:v>2809</c:v>
                </c:pt>
                <c:pt idx="2810">
                  <c:v>2810</c:v>
                </c:pt>
                <c:pt idx="2811">
                  <c:v>2811</c:v>
                </c:pt>
                <c:pt idx="2812">
                  <c:v>2812</c:v>
                </c:pt>
                <c:pt idx="2813">
                  <c:v>2813</c:v>
                </c:pt>
                <c:pt idx="2814">
                  <c:v>2814</c:v>
                </c:pt>
                <c:pt idx="2815">
                  <c:v>2815</c:v>
                </c:pt>
                <c:pt idx="2816">
                  <c:v>2816</c:v>
                </c:pt>
                <c:pt idx="2817">
                  <c:v>2817</c:v>
                </c:pt>
                <c:pt idx="2818">
                  <c:v>2818</c:v>
                </c:pt>
                <c:pt idx="2819">
                  <c:v>2819</c:v>
                </c:pt>
                <c:pt idx="2820">
                  <c:v>2820</c:v>
                </c:pt>
                <c:pt idx="2821">
                  <c:v>2821</c:v>
                </c:pt>
                <c:pt idx="2822">
                  <c:v>2822</c:v>
                </c:pt>
                <c:pt idx="2823">
                  <c:v>2823</c:v>
                </c:pt>
                <c:pt idx="2824">
                  <c:v>2824</c:v>
                </c:pt>
                <c:pt idx="2825">
                  <c:v>2825</c:v>
                </c:pt>
                <c:pt idx="2826">
                  <c:v>2826</c:v>
                </c:pt>
                <c:pt idx="2827">
                  <c:v>2827</c:v>
                </c:pt>
                <c:pt idx="2828">
                  <c:v>2828</c:v>
                </c:pt>
                <c:pt idx="2829">
                  <c:v>2829</c:v>
                </c:pt>
                <c:pt idx="2830">
                  <c:v>2830</c:v>
                </c:pt>
                <c:pt idx="2831">
                  <c:v>2831</c:v>
                </c:pt>
                <c:pt idx="2832">
                  <c:v>2832</c:v>
                </c:pt>
                <c:pt idx="2833">
                  <c:v>2833</c:v>
                </c:pt>
                <c:pt idx="2834">
                  <c:v>2834</c:v>
                </c:pt>
                <c:pt idx="2835">
                  <c:v>2835</c:v>
                </c:pt>
                <c:pt idx="2836">
                  <c:v>2836</c:v>
                </c:pt>
                <c:pt idx="2837">
                  <c:v>2837</c:v>
                </c:pt>
                <c:pt idx="2838">
                  <c:v>2838</c:v>
                </c:pt>
                <c:pt idx="2839">
                  <c:v>2839</c:v>
                </c:pt>
                <c:pt idx="2840">
                  <c:v>2840</c:v>
                </c:pt>
                <c:pt idx="2841">
                  <c:v>2841</c:v>
                </c:pt>
                <c:pt idx="2842">
                  <c:v>2842</c:v>
                </c:pt>
                <c:pt idx="2843">
                  <c:v>2843</c:v>
                </c:pt>
                <c:pt idx="2844">
                  <c:v>2844</c:v>
                </c:pt>
                <c:pt idx="2845">
                  <c:v>2845</c:v>
                </c:pt>
                <c:pt idx="2846">
                  <c:v>2846</c:v>
                </c:pt>
                <c:pt idx="2847">
                  <c:v>2847</c:v>
                </c:pt>
                <c:pt idx="2848">
                  <c:v>2848</c:v>
                </c:pt>
                <c:pt idx="2849">
                  <c:v>2849</c:v>
                </c:pt>
                <c:pt idx="2850">
                  <c:v>2850</c:v>
                </c:pt>
                <c:pt idx="2851">
                  <c:v>2851</c:v>
                </c:pt>
                <c:pt idx="2852">
                  <c:v>2852</c:v>
                </c:pt>
                <c:pt idx="2853">
                  <c:v>2853</c:v>
                </c:pt>
                <c:pt idx="2854">
                  <c:v>2854</c:v>
                </c:pt>
                <c:pt idx="2855">
                  <c:v>2855</c:v>
                </c:pt>
                <c:pt idx="2856">
                  <c:v>2856</c:v>
                </c:pt>
                <c:pt idx="2857">
                  <c:v>2857</c:v>
                </c:pt>
                <c:pt idx="2858">
                  <c:v>2858</c:v>
                </c:pt>
                <c:pt idx="2859">
                  <c:v>2859</c:v>
                </c:pt>
                <c:pt idx="2860">
                  <c:v>2860</c:v>
                </c:pt>
                <c:pt idx="2861">
                  <c:v>2861</c:v>
                </c:pt>
                <c:pt idx="2862">
                  <c:v>2862</c:v>
                </c:pt>
                <c:pt idx="2863">
                  <c:v>2863</c:v>
                </c:pt>
                <c:pt idx="2864">
                  <c:v>2864</c:v>
                </c:pt>
                <c:pt idx="2865">
                  <c:v>2865</c:v>
                </c:pt>
                <c:pt idx="2866">
                  <c:v>2866</c:v>
                </c:pt>
                <c:pt idx="2867">
                  <c:v>2867</c:v>
                </c:pt>
                <c:pt idx="2868">
                  <c:v>2868</c:v>
                </c:pt>
                <c:pt idx="2869">
                  <c:v>2869</c:v>
                </c:pt>
                <c:pt idx="2870">
                  <c:v>2870</c:v>
                </c:pt>
                <c:pt idx="2871">
                  <c:v>2871</c:v>
                </c:pt>
                <c:pt idx="2872">
                  <c:v>2872</c:v>
                </c:pt>
                <c:pt idx="2873">
                  <c:v>2873</c:v>
                </c:pt>
                <c:pt idx="2874">
                  <c:v>2874</c:v>
                </c:pt>
                <c:pt idx="2875">
                  <c:v>2875</c:v>
                </c:pt>
                <c:pt idx="2876">
                  <c:v>2876</c:v>
                </c:pt>
                <c:pt idx="2877">
                  <c:v>2877</c:v>
                </c:pt>
                <c:pt idx="2878">
                  <c:v>2878</c:v>
                </c:pt>
                <c:pt idx="2879">
                  <c:v>2879</c:v>
                </c:pt>
                <c:pt idx="2880">
                  <c:v>2880</c:v>
                </c:pt>
                <c:pt idx="2881">
                  <c:v>2881</c:v>
                </c:pt>
                <c:pt idx="2882">
                  <c:v>2882</c:v>
                </c:pt>
                <c:pt idx="2883">
                  <c:v>2883</c:v>
                </c:pt>
                <c:pt idx="2884">
                  <c:v>2884</c:v>
                </c:pt>
                <c:pt idx="2885">
                  <c:v>2885</c:v>
                </c:pt>
                <c:pt idx="2886">
                  <c:v>2886</c:v>
                </c:pt>
                <c:pt idx="2887">
                  <c:v>2887</c:v>
                </c:pt>
                <c:pt idx="2888">
                  <c:v>2888</c:v>
                </c:pt>
                <c:pt idx="2889">
                  <c:v>2889</c:v>
                </c:pt>
                <c:pt idx="2890">
                  <c:v>2890</c:v>
                </c:pt>
                <c:pt idx="2891">
                  <c:v>2891</c:v>
                </c:pt>
                <c:pt idx="2892">
                  <c:v>2892</c:v>
                </c:pt>
                <c:pt idx="2893">
                  <c:v>2893</c:v>
                </c:pt>
                <c:pt idx="2894">
                  <c:v>2894</c:v>
                </c:pt>
                <c:pt idx="2895">
                  <c:v>2895</c:v>
                </c:pt>
                <c:pt idx="2896">
                  <c:v>2896</c:v>
                </c:pt>
                <c:pt idx="2897">
                  <c:v>2897</c:v>
                </c:pt>
                <c:pt idx="2898">
                  <c:v>2898</c:v>
                </c:pt>
                <c:pt idx="2899">
                  <c:v>2899</c:v>
                </c:pt>
                <c:pt idx="2900">
                  <c:v>2900</c:v>
                </c:pt>
                <c:pt idx="2901">
                  <c:v>2901</c:v>
                </c:pt>
                <c:pt idx="2902">
                  <c:v>2902</c:v>
                </c:pt>
                <c:pt idx="2903">
                  <c:v>2903</c:v>
                </c:pt>
                <c:pt idx="2904">
                  <c:v>2904</c:v>
                </c:pt>
                <c:pt idx="2905">
                  <c:v>2905</c:v>
                </c:pt>
                <c:pt idx="2906">
                  <c:v>2906</c:v>
                </c:pt>
                <c:pt idx="2907">
                  <c:v>2907</c:v>
                </c:pt>
                <c:pt idx="2908">
                  <c:v>2908</c:v>
                </c:pt>
                <c:pt idx="2909">
                  <c:v>2909</c:v>
                </c:pt>
                <c:pt idx="2910">
                  <c:v>2910</c:v>
                </c:pt>
                <c:pt idx="2911">
                  <c:v>2911</c:v>
                </c:pt>
                <c:pt idx="2912">
                  <c:v>2912</c:v>
                </c:pt>
                <c:pt idx="2913">
                  <c:v>2913</c:v>
                </c:pt>
                <c:pt idx="2914">
                  <c:v>2914</c:v>
                </c:pt>
                <c:pt idx="2915">
                  <c:v>2915</c:v>
                </c:pt>
                <c:pt idx="2916">
                  <c:v>2916</c:v>
                </c:pt>
                <c:pt idx="2917">
                  <c:v>2917</c:v>
                </c:pt>
                <c:pt idx="2918">
                  <c:v>2918</c:v>
                </c:pt>
                <c:pt idx="2919">
                  <c:v>2919</c:v>
                </c:pt>
                <c:pt idx="2920">
                  <c:v>2920</c:v>
                </c:pt>
                <c:pt idx="2921">
                  <c:v>2921</c:v>
                </c:pt>
                <c:pt idx="2922">
                  <c:v>2922</c:v>
                </c:pt>
                <c:pt idx="2923">
                  <c:v>2923</c:v>
                </c:pt>
                <c:pt idx="2924">
                  <c:v>2924</c:v>
                </c:pt>
                <c:pt idx="2925">
                  <c:v>2925</c:v>
                </c:pt>
                <c:pt idx="2926">
                  <c:v>2926</c:v>
                </c:pt>
                <c:pt idx="2927">
                  <c:v>2927</c:v>
                </c:pt>
                <c:pt idx="2928">
                  <c:v>2928</c:v>
                </c:pt>
                <c:pt idx="2929">
                  <c:v>2929</c:v>
                </c:pt>
                <c:pt idx="2930">
                  <c:v>2930</c:v>
                </c:pt>
                <c:pt idx="2931">
                  <c:v>2931</c:v>
                </c:pt>
                <c:pt idx="2932">
                  <c:v>2932</c:v>
                </c:pt>
                <c:pt idx="2933">
                  <c:v>2933</c:v>
                </c:pt>
                <c:pt idx="2934">
                  <c:v>2934</c:v>
                </c:pt>
                <c:pt idx="2935">
                  <c:v>2935</c:v>
                </c:pt>
                <c:pt idx="2936">
                  <c:v>2936</c:v>
                </c:pt>
                <c:pt idx="2937">
                  <c:v>2937</c:v>
                </c:pt>
                <c:pt idx="2938">
                  <c:v>2938</c:v>
                </c:pt>
                <c:pt idx="2939">
                  <c:v>2939</c:v>
                </c:pt>
                <c:pt idx="2940">
                  <c:v>2940</c:v>
                </c:pt>
                <c:pt idx="2941">
                  <c:v>2941</c:v>
                </c:pt>
                <c:pt idx="2942">
                  <c:v>2942</c:v>
                </c:pt>
                <c:pt idx="2943">
                  <c:v>2943</c:v>
                </c:pt>
                <c:pt idx="2944">
                  <c:v>2944</c:v>
                </c:pt>
                <c:pt idx="2945">
                  <c:v>2945</c:v>
                </c:pt>
                <c:pt idx="2946">
                  <c:v>2946</c:v>
                </c:pt>
                <c:pt idx="2947">
                  <c:v>2947</c:v>
                </c:pt>
                <c:pt idx="2948">
                  <c:v>2948</c:v>
                </c:pt>
                <c:pt idx="2949">
                  <c:v>2949</c:v>
                </c:pt>
                <c:pt idx="2950">
                  <c:v>2950</c:v>
                </c:pt>
                <c:pt idx="2951">
                  <c:v>2951</c:v>
                </c:pt>
                <c:pt idx="2952">
                  <c:v>2952</c:v>
                </c:pt>
                <c:pt idx="2953">
                  <c:v>2953</c:v>
                </c:pt>
                <c:pt idx="2954">
                  <c:v>2954</c:v>
                </c:pt>
                <c:pt idx="2955">
                  <c:v>2955</c:v>
                </c:pt>
                <c:pt idx="2956">
                  <c:v>2956</c:v>
                </c:pt>
                <c:pt idx="2957">
                  <c:v>2957</c:v>
                </c:pt>
                <c:pt idx="2958">
                  <c:v>2958</c:v>
                </c:pt>
                <c:pt idx="2959">
                  <c:v>2959</c:v>
                </c:pt>
                <c:pt idx="2960">
                  <c:v>2960</c:v>
                </c:pt>
                <c:pt idx="2961">
                  <c:v>2961</c:v>
                </c:pt>
                <c:pt idx="2962">
                  <c:v>2962</c:v>
                </c:pt>
                <c:pt idx="2963">
                  <c:v>2963</c:v>
                </c:pt>
                <c:pt idx="2964">
                  <c:v>2964</c:v>
                </c:pt>
                <c:pt idx="2965">
                  <c:v>2965</c:v>
                </c:pt>
                <c:pt idx="2966">
                  <c:v>2966</c:v>
                </c:pt>
                <c:pt idx="2967">
                  <c:v>2967</c:v>
                </c:pt>
                <c:pt idx="2968">
                  <c:v>2968</c:v>
                </c:pt>
                <c:pt idx="2969">
                  <c:v>2969</c:v>
                </c:pt>
                <c:pt idx="2970">
                  <c:v>2970</c:v>
                </c:pt>
                <c:pt idx="2971">
                  <c:v>2971</c:v>
                </c:pt>
                <c:pt idx="2972">
                  <c:v>2972</c:v>
                </c:pt>
                <c:pt idx="2973">
                  <c:v>2973</c:v>
                </c:pt>
                <c:pt idx="2974">
                  <c:v>2974</c:v>
                </c:pt>
                <c:pt idx="2975">
                  <c:v>2975</c:v>
                </c:pt>
                <c:pt idx="2976">
                  <c:v>2976</c:v>
                </c:pt>
                <c:pt idx="2977">
                  <c:v>2977</c:v>
                </c:pt>
                <c:pt idx="2978">
                  <c:v>2978</c:v>
                </c:pt>
                <c:pt idx="2979">
                  <c:v>2979</c:v>
                </c:pt>
                <c:pt idx="2980">
                  <c:v>2980</c:v>
                </c:pt>
                <c:pt idx="2981">
                  <c:v>2981</c:v>
                </c:pt>
                <c:pt idx="2982">
                  <c:v>2982</c:v>
                </c:pt>
                <c:pt idx="2983">
                  <c:v>2983</c:v>
                </c:pt>
                <c:pt idx="2984">
                  <c:v>2984</c:v>
                </c:pt>
                <c:pt idx="2985">
                  <c:v>2985</c:v>
                </c:pt>
                <c:pt idx="2986">
                  <c:v>2986</c:v>
                </c:pt>
                <c:pt idx="2987">
                  <c:v>2987</c:v>
                </c:pt>
                <c:pt idx="2988">
                  <c:v>2988</c:v>
                </c:pt>
                <c:pt idx="2989">
                  <c:v>2989</c:v>
                </c:pt>
                <c:pt idx="2990">
                  <c:v>2990</c:v>
                </c:pt>
                <c:pt idx="2991">
                  <c:v>2991</c:v>
                </c:pt>
                <c:pt idx="2992">
                  <c:v>2992</c:v>
                </c:pt>
                <c:pt idx="2993">
                  <c:v>2993</c:v>
                </c:pt>
                <c:pt idx="2994">
                  <c:v>2994</c:v>
                </c:pt>
                <c:pt idx="2995">
                  <c:v>2995</c:v>
                </c:pt>
                <c:pt idx="2996">
                  <c:v>2996</c:v>
                </c:pt>
                <c:pt idx="2997">
                  <c:v>2997</c:v>
                </c:pt>
                <c:pt idx="2998">
                  <c:v>2998</c:v>
                </c:pt>
                <c:pt idx="2999">
                  <c:v>2999</c:v>
                </c:pt>
                <c:pt idx="3000">
                  <c:v>3000</c:v>
                </c:pt>
                <c:pt idx="3001">
                  <c:v>3001</c:v>
                </c:pt>
                <c:pt idx="3002">
                  <c:v>3002</c:v>
                </c:pt>
                <c:pt idx="3003">
                  <c:v>3003</c:v>
                </c:pt>
                <c:pt idx="3004">
                  <c:v>3004</c:v>
                </c:pt>
                <c:pt idx="3005">
                  <c:v>3005</c:v>
                </c:pt>
                <c:pt idx="3006">
                  <c:v>3006</c:v>
                </c:pt>
                <c:pt idx="3007">
                  <c:v>3007</c:v>
                </c:pt>
                <c:pt idx="3008">
                  <c:v>3008</c:v>
                </c:pt>
                <c:pt idx="3009">
                  <c:v>3009</c:v>
                </c:pt>
                <c:pt idx="3010">
                  <c:v>3010</c:v>
                </c:pt>
                <c:pt idx="3011">
                  <c:v>3011</c:v>
                </c:pt>
                <c:pt idx="3012">
                  <c:v>3012</c:v>
                </c:pt>
                <c:pt idx="3013">
                  <c:v>3013</c:v>
                </c:pt>
                <c:pt idx="3014">
                  <c:v>3014</c:v>
                </c:pt>
                <c:pt idx="3015">
                  <c:v>3015</c:v>
                </c:pt>
                <c:pt idx="3016">
                  <c:v>3016</c:v>
                </c:pt>
                <c:pt idx="3017">
                  <c:v>3017</c:v>
                </c:pt>
                <c:pt idx="3018">
                  <c:v>3018</c:v>
                </c:pt>
                <c:pt idx="3019">
                  <c:v>3019</c:v>
                </c:pt>
                <c:pt idx="3020">
                  <c:v>3020</c:v>
                </c:pt>
                <c:pt idx="3021">
                  <c:v>3021</c:v>
                </c:pt>
                <c:pt idx="3022">
                  <c:v>3022</c:v>
                </c:pt>
                <c:pt idx="3023">
                  <c:v>3023</c:v>
                </c:pt>
                <c:pt idx="3024">
                  <c:v>3024</c:v>
                </c:pt>
                <c:pt idx="3025">
                  <c:v>3025</c:v>
                </c:pt>
                <c:pt idx="3026">
                  <c:v>3026</c:v>
                </c:pt>
                <c:pt idx="3027">
                  <c:v>3027</c:v>
                </c:pt>
                <c:pt idx="3028">
                  <c:v>3028</c:v>
                </c:pt>
                <c:pt idx="3029">
                  <c:v>3029</c:v>
                </c:pt>
                <c:pt idx="3030">
                  <c:v>3030</c:v>
                </c:pt>
                <c:pt idx="3031">
                  <c:v>3031</c:v>
                </c:pt>
                <c:pt idx="3032">
                  <c:v>3032</c:v>
                </c:pt>
                <c:pt idx="3033">
                  <c:v>3033</c:v>
                </c:pt>
                <c:pt idx="3034">
                  <c:v>3034</c:v>
                </c:pt>
                <c:pt idx="3035">
                  <c:v>3035</c:v>
                </c:pt>
                <c:pt idx="3036">
                  <c:v>3036</c:v>
                </c:pt>
                <c:pt idx="3037">
                  <c:v>3037</c:v>
                </c:pt>
                <c:pt idx="3038">
                  <c:v>3038</c:v>
                </c:pt>
                <c:pt idx="3039">
                  <c:v>3039</c:v>
                </c:pt>
                <c:pt idx="3040">
                  <c:v>3040</c:v>
                </c:pt>
                <c:pt idx="3041">
                  <c:v>3041</c:v>
                </c:pt>
                <c:pt idx="3042">
                  <c:v>3042</c:v>
                </c:pt>
                <c:pt idx="3043">
                  <c:v>3043</c:v>
                </c:pt>
                <c:pt idx="3044">
                  <c:v>3044</c:v>
                </c:pt>
                <c:pt idx="3045">
                  <c:v>3045</c:v>
                </c:pt>
                <c:pt idx="3046">
                  <c:v>3046</c:v>
                </c:pt>
                <c:pt idx="3047">
                  <c:v>3047</c:v>
                </c:pt>
                <c:pt idx="3048">
                  <c:v>3048</c:v>
                </c:pt>
                <c:pt idx="3049">
                  <c:v>3049</c:v>
                </c:pt>
                <c:pt idx="3050">
                  <c:v>3050</c:v>
                </c:pt>
                <c:pt idx="3051">
                  <c:v>3051</c:v>
                </c:pt>
                <c:pt idx="3052">
                  <c:v>3052</c:v>
                </c:pt>
                <c:pt idx="3053">
                  <c:v>3053</c:v>
                </c:pt>
                <c:pt idx="3054">
                  <c:v>3054</c:v>
                </c:pt>
                <c:pt idx="3055">
                  <c:v>3055</c:v>
                </c:pt>
                <c:pt idx="3056">
                  <c:v>3056</c:v>
                </c:pt>
                <c:pt idx="3057">
                  <c:v>3057</c:v>
                </c:pt>
                <c:pt idx="3058">
                  <c:v>3058</c:v>
                </c:pt>
                <c:pt idx="3059">
                  <c:v>3059</c:v>
                </c:pt>
                <c:pt idx="3060">
                  <c:v>3060</c:v>
                </c:pt>
                <c:pt idx="3061">
                  <c:v>3061</c:v>
                </c:pt>
                <c:pt idx="3062">
                  <c:v>3062</c:v>
                </c:pt>
                <c:pt idx="3063">
                  <c:v>3063</c:v>
                </c:pt>
                <c:pt idx="3064">
                  <c:v>3064</c:v>
                </c:pt>
                <c:pt idx="3065">
                  <c:v>3065</c:v>
                </c:pt>
                <c:pt idx="3066">
                  <c:v>3066</c:v>
                </c:pt>
                <c:pt idx="3067">
                  <c:v>3067</c:v>
                </c:pt>
                <c:pt idx="3068">
                  <c:v>3068</c:v>
                </c:pt>
                <c:pt idx="3069">
                  <c:v>3069</c:v>
                </c:pt>
                <c:pt idx="3070">
                  <c:v>3070</c:v>
                </c:pt>
                <c:pt idx="3071">
                  <c:v>3071</c:v>
                </c:pt>
                <c:pt idx="3072">
                  <c:v>3072</c:v>
                </c:pt>
                <c:pt idx="3073">
                  <c:v>3073</c:v>
                </c:pt>
                <c:pt idx="3074">
                  <c:v>3074</c:v>
                </c:pt>
                <c:pt idx="3075">
                  <c:v>3075</c:v>
                </c:pt>
                <c:pt idx="3076">
                  <c:v>3076</c:v>
                </c:pt>
                <c:pt idx="3077">
                  <c:v>3077</c:v>
                </c:pt>
                <c:pt idx="3078">
                  <c:v>3078</c:v>
                </c:pt>
                <c:pt idx="3079">
                  <c:v>3079</c:v>
                </c:pt>
                <c:pt idx="3080">
                  <c:v>3080</c:v>
                </c:pt>
                <c:pt idx="3081">
                  <c:v>3081</c:v>
                </c:pt>
                <c:pt idx="3082">
                  <c:v>3082</c:v>
                </c:pt>
                <c:pt idx="3083">
                  <c:v>3083</c:v>
                </c:pt>
                <c:pt idx="3084">
                  <c:v>3084</c:v>
                </c:pt>
                <c:pt idx="3085">
                  <c:v>3085</c:v>
                </c:pt>
                <c:pt idx="3086">
                  <c:v>3086</c:v>
                </c:pt>
                <c:pt idx="3087">
                  <c:v>3087</c:v>
                </c:pt>
                <c:pt idx="3088">
                  <c:v>3088</c:v>
                </c:pt>
                <c:pt idx="3089">
                  <c:v>3089</c:v>
                </c:pt>
                <c:pt idx="3090">
                  <c:v>3090</c:v>
                </c:pt>
                <c:pt idx="3091">
                  <c:v>3091</c:v>
                </c:pt>
                <c:pt idx="3092">
                  <c:v>3092</c:v>
                </c:pt>
                <c:pt idx="3093">
                  <c:v>3093</c:v>
                </c:pt>
                <c:pt idx="3094">
                  <c:v>3094</c:v>
                </c:pt>
                <c:pt idx="3095">
                  <c:v>3095</c:v>
                </c:pt>
                <c:pt idx="3096">
                  <c:v>3096</c:v>
                </c:pt>
                <c:pt idx="3097">
                  <c:v>3097</c:v>
                </c:pt>
                <c:pt idx="3098">
                  <c:v>3098</c:v>
                </c:pt>
                <c:pt idx="3099">
                  <c:v>3099</c:v>
                </c:pt>
                <c:pt idx="3100">
                  <c:v>3100</c:v>
                </c:pt>
                <c:pt idx="3101">
                  <c:v>3101</c:v>
                </c:pt>
                <c:pt idx="3102">
                  <c:v>3102</c:v>
                </c:pt>
                <c:pt idx="3103">
                  <c:v>3103</c:v>
                </c:pt>
                <c:pt idx="3104">
                  <c:v>3104</c:v>
                </c:pt>
                <c:pt idx="3105">
                  <c:v>3105</c:v>
                </c:pt>
                <c:pt idx="3106">
                  <c:v>3106</c:v>
                </c:pt>
                <c:pt idx="3107">
                  <c:v>3107</c:v>
                </c:pt>
                <c:pt idx="3108">
                  <c:v>3108</c:v>
                </c:pt>
                <c:pt idx="3109">
                  <c:v>3109</c:v>
                </c:pt>
                <c:pt idx="3110">
                  <c:v>3110</c:v>
                </c:pt>
                <c:pt idx="3111">
                  <c:v>3111</c:v>
                </c:pt>
                <c:pt idx="3112">
                  <c:v>3112</c:v>
                </c:pt>
                <c:pt idx="3113">
                  <c:v>3113</c:v>
                </c:pt>
                <c:pt idx="3114">
                  <c:v>3114</c:v>
                </c:pt>
                <c:pt idx="3115">
                  <c:v>3115</c:v>
                </c:pt>
                <c:pt idx="3116">
                  <c:v>3116</c:v>
                </c:pt>
                <c:pt idx="3117">
                  <c:v>3117</c:v>
                </c:pt>
                <c:pt idx="3118">
                  <c:v>3118</c:v>
                </c:pt>
                <c:pt idx="3119">
                  <c:v>3119</c:v>
                </c:pt>
                <c:pt idx="3120">
                  <c:v>3120</c:v>
                </c:pt>
                <c:pt idx="3121">
                  <c:v>3121</c:v>
                </c:pt>
                <c:pt idx="3122">
                  <c:v>3122</c:v>
                </c:pt>
                <c:pt idx="3123">
                  <c:v>3123</c:v>
                </c:pt>
                <c:pt idx="3124">
                  <c:v>3124</c:v>
                </c:pt>
                <c:pt idx="3125">
                  <c:v>3125</c:v>
                </c:pt>
                <c:pt idx="3126">
                  <c:v>3126</c:v>
                </c:pt>
                <c:pt idx="3127">
                  <c:v>3127</c:v>
                </c:pt>
                <c:pt idx="3128">
                  <c:v>3128</c:v>
                </c:pt>
                <c:pt idx="3129">
                  <c:v>3129</c:v>
                </c:pt>
                <c:pt idx="3130">
                  <c:v>3130</c:v>
                </c:pt>
                <c:pt idx="3131">
                  <c:v>3131</c:v>
                </c:pt>
                <c:pt idx="3132">
                  <c:v>3132</c:v>
                </c:pt>
                <c:pt idx="3133">
                  <c:v>3133</c:v>
                </c:pt>
                <c:pt idx="3134">
                  <c:v>3134</c:v>
                </c:pt>
                <c:pt idx="3135">
                  <c:v>3135</c:v>
                </c:pt>
                <c:pt idx="3136">
                  <c:v>3136</c:v>
                </c:pt>
                <c:pt idx="3137">
                  <c:v>3137</c:v>
                </c:pt>
                <c:pt idx="3138">
                  <c:v>3138</c:v>
                </c:pt>
                <c:pt idx="3139">
                  <c:v>3139</c:v>
                </c:pt>
                <c:pt idx="3140">
                  <c:v>3140</c:v>
                </c:pt>
                <c:pt idx="3141">
                  <c:v>3141</c:v>
                </c:pt>
                <c:pt idx="3142">
                  <c:v>3142</c:v>
                </c:pt>
                <c:pt idx="3143">
                  <c:v>3143</c:v>
                </c:pt>
                <c:pt idx="3144">
                  <c:v>3144</c:v>
                </c:pt>
                <c:pt idx="3145">
                  <c:v>3145</c:v>
                </c:pt>
                <c:pt idx="3146">
                  <c:v>3146</c:v>
                </c:pt>
                <c:pt idx="3147">
                  <c:v>3147</c:v>
                </c:pt>
                <c:pt idx="3148">
                  <c:v>3148</c:v>
                </c:pt>
                <c:pt idx="3149">
                  <c:v>3149</c:v>
                </c:pt>
                <c:pt idx="3150">
                  <c:v>3150</c:v>
                </c:pt>
                <c:pt idx="3151">
                  <c:v>3151</c:v>
                </c:pt>
                <c:pt idx="3152">
                  <c:v>3152</c:v>
                </c:pt>
                <c:pt idx="3153">
                  <c:v>3153</c:v>
                </c:pt>
                <c:pt idx="3154">
                  <c:v>3154</c:v>
                </c:pt>
                <c:pt idx="3155">
                  <c:v>3155</c:v>
                </c:pt>
                <c:pt idx="3156">
                  <c:v>3156</c:v>
                </c:pt>
                <c:pt idx="3157">
                  <c:v>3157</c:v>
                </c:pt>
                <c:pt idx="3158">
                  <c:v>3158</c:v>
                </c:pt>
                <c:pt idx="3159">
                  <c:v>3159</c:v>
                </c:pt>
                <c:pt idx="3160">
                  <c:v>3160</c:v>
                </c:pt>
                <c:pt idx="3161">
                  <c:v>3161</c:v>
                </c:pt>
                <c:pt idx="3162">
                  <c:v>3162</c:v>
                </c:pt>
                <c:pt idx="3163">
                  <c:v>3163</c:v>
                </c:pt>
                <c:pt idx="3164">
                  <c:v>3164</c:v>
                </c:pt>
                <c:pt idx="3165">
                  <c:v>3165</c:v>
                </c:pt>
                <c:pt idx="3166">
                  <c:v>3166</c:v>
                </c:pt>
                <c:pt idx="3167">
                  <c:v>3167</c:v>
                </c:pt>
                <c:pt idx="3168">
                  <c:v>3168</c:v>
                </c:pt>
                <c:pt idx="3169">
                  <c:v>3169</c:v>
                </c:pt>
                <c:pt idx="3170">
                  <c:v>3170</c:v>
                </c:pt>
                <c:pt idx="3171">
                  <c:v>3171</c:v>
                </c:pt>
                <c:pt idx="3172">
                  <c:v>3172</c:v>
                </c:pt>
                <c:pt idx="3173">
                  <c:v>3173</c:v>
                </c:pt>
                <c:pt idx="3174">
                  <c:v>3174</c:v>
                </c:pt>
                <c:pt idx="3175">
                  <c:v>3175</c:v>
                </c:pt>
                <c:pt idx="3176">
                  <c:v>3176</c:v>
                </c:pt>
                <c:pt idx="3177">
                  <c:v>3177</c:v>
                </c:pt>
                <c:pt idx="3178">
                  <c:v>3178</c:v>
                </c:pt>
                <c:pt idx="3179">
                  <c:v>3179</c:v>
                </c:pt>
                <c:pt idx="3180">
                  <c:v>3180</c:v>
                </c:pt>
                <c:pt idx="3181">
                  <c:v>3181</c:v>
                </c:pt>
                <c:pt idx="3182">
                  <c:v>3182</c:v>
                </c:pt>
                <c:pt idx="3183">
                  <c:v>3183</c:v>
                </c:pt>
                <c:pt idx="3184">
                  <c:v>3184</c:v>
                </c:pt>
                <c:pt idx="3185">
                  <c:v>3185</c:v>
                </c:pt>
                <c:pt idx="3186">
                  <c:v>3186</c:v>
                </c:pt>
                <c:pt idx="3187">
                  <c:v>3187</c:v>
                </c:pt>
                <c:pt idx="3188">
                  <c:v>3188</c:v>
                </c:pt>
                <c:pt idx="3189">
                  <c:v>3189</c:v>
                </c:pt>
                <c:pt idx="3190">
                  <c:v>3190</c:v>
                </c:pt>
                <c:pt idx="3191">
                  <c:v>3191</c:v>
                </c:pt>
                <c:pt idx="3192">
                  <c:v>3192</c:v>
                </c:pt>
                <c:pt idx="3193">
                  <c:v>3193</c:v>
                </c:pt>
                <c:pt idx="3194">
                  <c:v>3194</c:v>
                </c:pt>
                <c:pt idx="3195">
                  <c:v>3195</c:v>
                </c:pt>
                <c:pt idx="3196">
                  <c:v>3196</c:v>
                </c:pt>
                <c:pt idx="3197">
                  <c:v>3197</c:v>
                </c:pt>
                <c:pt idx="3198">
                  <c:v>3198</c:v>
                </c:pt>
                <c:pt idx="3199">
                  <c:v>3199</c:v>
                </c:pt>
                <c:pt idx="3200">
                  <c:v>3200</c:v>
                </c:pt>
                <c:pt idx="3201">
                  <c:v>3201</c:v>
                </c:pt>
                <c:pt idx="3202">
                  <c:v>3202</c:v>
                </c:pt>
                <c:pt idx="3203">
                  <c:v>3203</c:v>
                </c:pt>
                <c:pt idx="3204">
                  <c:v>3204</c:v>
                </c:pt>
                <c:pt idx="3205">
                  <c:v>3205</c:v>
                </c:pt>
                <c:pt idx="3206">
                  <c:v>3206</c:v>
                </c:pt>
                <c:pt idx="3207">
                  <c:v>3207</c:v>
                </c:pt>
                <c:pt idx="3208">
                  <c:v>3208</c:v>
                </c:pt>
                <c:pt idx="3209">
                  <c:v>3209</c:v>
                </c:pt>
                <c:pt idx="3210">
                  <c:v>3210</c:v>
                </c:pt>
                <c:pt idx="3211">
                  <c:v>3211</c:v>
                </c:pt>
                <c:pt idx="3212">
                  <c:v>3212</c:v>
                </c:pt>
                <c:pt idx="3213">
                  <c:v>3213</c:v>
                </c:pt>
                <c:pt idx="3214">
                  <c:v>3214</c:v>
                </c:pt>
                <c:pt idx="3215">
                  <c:v>3215</c:v>
                </c:pt>
                <c:pt idx="3216">
                  <c:v>3216</c:v>
                </c:pt>
                <c:pt idx="3217">
                  <c:v>3217</c:v>
                </c:pt>
                <c:pt idx="3218">
                  <c:v>3218</c:v>
                </c:pt>
                <c:pt idx="3219">
                  <c:v>3219</c:v>
                </c:pt>
                <c:pt idx="3220">
                  <c:v>3220</c:v>
                </c:pt>
                <c:pt idx="3221">
                  <c:v>3221</c:v>
                </c:pt>
                <c:pt idx="3222">
                  <c:v>3222</c:v>
                </c:pt>
                <c:pt idx="3223">
                  <c:v>3223</c:v>
                </c:pt>
                <c:pt idx="3224">
                  <c:v>3224</c:v>
                </c:pt>
                <c:pt idx="3225">
                  <c:v>3225</c:v>
                </c:pt>
                <c:pt idx="3226">
                  <c:v>3226</c:v>
                </c:pt>
                <c:pt idx="3227">
                  <c:v>3227</c:v>
                </c:pt>
                <c:pt idx="3228">
                  <c:v>3228</c:v>
                </c:pt>
                <c:pt idx="3229">
                  <c:v>3229</c:v>
                </c:pt>
                <c:pt idx="3230">
                  <c:v>3230</c:v>
                </c:pt>
                <c:pt idx="3231">
                  <c:v>3231</c:v>
                </c:pt>
                <c:pt idx="3232">
                  <c:v>3232</c:v>
                </c:pt>
                <c:pt idx="3233">
                  <c:v>3233</c:v>
                </c:pt>
                <c:pt idx="3234">
                  <c:v>3234</c:v>
                </c:pt>
                <c:pt idx="3235">
                  <c:v>3235</c:v>
                </c:pt>
                <c:pt idx="3236">
                  <c:v>3236</c:v>
                </c:pt>
                <c:pt idx="3237">
                  <c:v>3237</c:v>
                </c:pt>
                <c:pt idx="3238">
                  <c:v>3238</c:v>
                </c:pt>
                <c:pt idx="3239">
                  <c:v>3239</c:v>
                </c:pt>
                <c:pt idx="3240">
                  <c:v>3240</c:v>
                </c:pt>
                <c:pt idx="3241">
                  <c:v>3241</c:v>
                </c:pt>
                <c:pt idx="3242">
                  <c:v>3242</c:v>
                </c:pt>
                <c:pt idx="3243">
                  <c:v>3243</c:v>
                </c:pt>
                <c:pt idx="3244">
                  <c:v>3244</c:v>
                </c:pt>
                <c:pt idx="3245">
                  <c:v>3245</c:v>
                </c:pt>
                <c:pt idx="3246">
                  <c:v>3246</c:v>
                </c:pt>
                <c:pt idx="3247">
                  <c:v>3247</c:v>
                </c:pt>
                <c:pt idx="3248">
                  <c:v>3248</c:v>
                </c:pt>
                <c:pt idx="3249">
                  <c:v>3249</c:v>
                </c:pt>
                <c:pt idx="3250">
                  <c:v>3250</c:v>
                </c:pt>
                <c:pt idx="3251">
                  <c:v>3251</c:v>
                </c:pt>
                <c:pt idx="3252">
                  <c:v>3252</c:v>
                </c:pt>
                <c:pt idx="3253">
                  <c:v>3253</c:v>
                </c:pt>
                <c:pt idx="3254">
                  <c:v>3254</c:v>
                </c:pt>
                <c:pt idx="3255">
                  <c:v>3255</c:v>
                </c:pt>
                <c:pt idx="3256">
                  <c:v>3256</c:v>
                </c:pt>
                <c:pt idx="3257">
                  <c:v>3257</c:v>
                </c:pt>
                <c:pt idx="3258">
                  <c:v>3258</c:v>
                </c:pt>
                <c:pt idx="3259">
                  <c:v>3259</c:v>
                </c:pt>
                <c:pt idx="3260">
                  <c:v>3260</c:v>
                </c:pt>
                <c:pt idx="3261">
                  <c:v>3261</c:v>
                </c:pt>
                <c:pt idx="3262">
                  <c:v>3262</c:v>
                </c:pt>
                <c:pt idx="3263">
                  <c:v>3263</c:v>
                </c:pt>
                <c:pt idx="3264">
                  <c:v>3264</c:v>
                </c:pt>
                <c:pt idx="3265">
                  <c:v>3265</c:v>
                </c:pt>
                <c:pt idx="3266">
                  <c:v>3266</c:v>
                </c:pt>
                <c:pt idx="3267">
                  <c:v>3267</c:v>
                </c:pt>
                <c:pt idx="3268">
                  <c:v>3268</c:v>
                </c:pt>
                <c:pt idx="3269">
                  <c:v>3269</c:v>
                </c:pt>
                <c:pt idx="3270">
                  <c:v>3270</c:v>
                </c:pt>
                <c:pt idx="3271">
                  <c:v>3271</c:v>
                </c:pt>
                <c:pt idx="3272">
                  <c:v>3272</c:v>
                </c:pt>
                <c:pt idx="3273">
                  <c:v>3273</c:v>
                </c:pt>
                <c:pt idx="3274">
                  <c:v>3274</c:v>
                </c:pt>
                <c:pt idx="3275">
                  <c:v>3275</c:v>
                </c:pt>
                <c:pt idx="3276">
                  <c:v>3276</c:v>
                </c:pt>
                <c:pt idx="3277">
                  <c:v>3277</c:v>
                </c:pt>
                <c:pt idx="3278">
                  <c:v>3278</c:v>
                </c:pt>
                <c:pt idx="3279">
                  <c:v>3279</c:v>
                </c:pt>
                <c:pt idx="3280">
                  <c:v>3280</c:v>
                </c:pt>
                <c:pt idx="3281">
                  <c:v>3281</c:v>
                </c:pt>
                <c:pt idx="3282">
                  <c:v>3282</c:v>
                </c:pt>
                <c:pt idx="3283">
                  <c:v>3283</c:v>
                </c:pt>
                <c:pt idx="3284">
                  <c:v>3284</c:v>
                </c:pt>
                <c:pt idx="3285">
                  <c:v>3285</c:v>
                </c:pt>
                <c:pt idx="3286">
                  <c:v>3286</c:v>
                </c:pt>
                <c:pt idx="3287">
                  <c:v>3287</c:v>
                </c:pt>
                <c:pt idx="3288">
                  <c:v>3288</c:v>
                </c:pt>
                <c:pt idx="3289">
                  <c:v>3289</c:v>
                </c:pt>
                <c:pt idx="3290">
                  <c:v>3290</c:v>
                </c:pt>
                <c:pt idx="3291">
                  <c:v>3291</c:v>
                </c:pt>
                <c:pt idx="3292">
                  <c:v>3292</c:v>
                </c:pt>
                <c:pt idx="3293">
                  <c:v>3293</c:v>
                </c:pt>
                <c:pt idx="3294">
                  <c:v>3294</c:v>
                </c:pt>
                <c:pt idx="3295">
                  <c:v>3295</c:v>
                </c:pt>
                <c:pt idx="3296">
                  <c:v>3296</c:v>
                </c:pt>
                <c:pt idx="3297">
                  <c:v>3297</c:v>
                </c:pt>
                <c:pt idx="3298">
                  <c:v>3298</c:v>
                </c:pt>
                <c:pt idx="3299">
                  <c:v>3299</c:v>
                </c:pt>
                <c:pt idx="3300">
                  <c:v>3300</c:v>
                </c:pt>
                <c:pt idx="3301">
                  <c:v>3301</c:v>
                </c:pt>
                <c:pt idx="3302">
                  <c:v>3302</c:v>
                </c:pt>
                <c:pt idx="3303">
                  <c:v>3303</c:v>
                </c:pt>
                <c:pt idx="3304">
                  <c:v>3304</c:v>
                </c:pt>
                <c:pt idx="3305">
                  <c:v>3305</c:v>
                </c:pt>
                <c:pt idx="3306">
                  <c:v>3306</c:v>
                </c:pt>
                <c:pt idx="3307">
                  <c:v>3307</c:v>
                </c:pt>
                <c:pt idx="3308">
                  <c:v>3308</c:v>
                </c:pt>
                <c:pt idx="3309">
                  <c:v>3309</c:v>
                </c:pt>
                <c:pt idx="3310">
                  <c:v>3310</c:v>
                </c:pt>
                <c:pt idx="3311">
                  <c:v>3311</c:v>
                </c:pt>
                <c:pt idx="3312">
                  <c:v>3312</c:v>
                </c:pt>
                <c:pt idx="3313">
                  <c:v>3313</c:v>
                </c:pt>
                <c:pt idx="3314">
                  <c:v>3314</c:v>
                </c:pt>
                <c:pt idx="3315">
                  <c:v>3315</c:v>
                </c:pt>
                <c:pt idx="3316">
                  <c:v>3316</c:v>
                </c:pt>
                <c:pt idx="3317">
                  <c:v>3317</c:v>
                </c:pt>
                <c:pt idx="3318">
                  <c:v>3318</c:v>
                </c:pt>
                <c:pt idx="3319">
                  <c:v>3319</c:v>
                </c:pt>
                <c:pt idx="3320">
                  <c:v>3320</c:v>
                </c:pt>
                <c:pt idx="3321">
                  <c:v>3321</c:v>
                </c:pt>
                <c:pt idx="3322">
                  <c:v>3322</c:v>
                </c:pt>
                <c:pt idx="3323">
                  <c:v>3323</c:v>
                </c:pt>
                <c:pt idx="3324">
                  <c:v>3324</c:v>
                </c:pt>
                <c:pt idx="3325">
                  <c:v>3325</c:v>
                </c:pt>
                <c:pt idx="3326">
                  <c:v>3326</c:v>
                </c:pt>
                <c:pt idx="3327">
                  <c:v>3327</c:v>
                </c:pt>
                <c:pt idx="3328">
                  <c:v>3328</c:v>
                </c:pt>
                <c:pt idx="3329">
                  <c:v>3329</c:v>
                </c:pt>
                <c:pt idx="3330">
                  <c:v>3330</c:v>
                </c:pt>
                <c:pt idx="3331">
                  <c:v>3331</c:v>
                </c:pt>
                <c:pt idx="3332">
                  <c:v>3332</c:v>
                </c:pt>
                <c:pt idx="3333">
                  <c:v>3333</c:v>
                </c:pt>
                <c:pt idx="3334">
                  <c:v>3334</c:v>
                </c:pt>
                <c:pt idx="3335">
                  <c:v>3335</c:v>
                </c:pt>
                <c:pt idx="3336">
                  <c:v>3336</c:v>
                </c:pt>
                <c:pt idx="3337">
                  <c:v>3337</c:v>
                </c:pt>
                <c:pt idx="3338">
                  <c:v>3338</c:v>
                </c:pt>
                <c:pt idx="3339">
                  <c:v>3339</c:v>
                </c:pt>
                <c:pt idx="3340">
                  <c:v>3340</c:v>
                </c:pt>
                <c:pt idx="3341">
                  <c:v>3341</c:v>
                </c:pt>
                <c:pt idx="3342">
                  <c:v>3342</c:v>
                </c:pt>
                <c:pt idx="3343">
                  <c:v>3343</c:v>
                </c:pt>
                <c:pt idx="3344">
                  <c:v>3344</c:v>
                </c:pt>
                <c:pt idx="3345">
                  <c:v>3345</c:v>
                </c:pt>
                <c:pt idx="3346">
                  <c:v>3346</c:v>
                </c:pt>
                <c:pt idx="3347">
                  <c:v>3347</c:v>
                </c:pt>
                <c:pt idx="3348">
                  <c:v>3348</c:v>
                </c:pt>
                <c:pt idx="3349">
                  <c:v>3349</c:v>
                </c:pt>
                <c:pt idx="3350">
                  <c:v>3350</c:v>
                </c:pt>
                <c:pt idx="3351">
                  <c:v>3351</c:v>
                </c:pt>
                <c:pt idx="3352">
                  <c:v>3352</c:v>
                </c:pt>
                <c:pt idx="3353">
                  <c:v>3353</c:v>
                </c:pt>
                <c:pt idx="3354">
                  <c:v>3354</c:v>
                </c:pt>
                <c:pt idx="3355">
                  <c:v>3355</c:v>
                </c:pt>
                <c:pt idx="3356">
                  <c:v>3356</c:v>
                </c:pt>
                <c:pt idx="3357">
                  <c:v>3357</c:v>
                </c:pt>
                <c:pt idx="3358">
                  <c:v>3358</c:v>
                </c:pt>
                <c:pt idx="3359">
                  <c:v>3359</c:v>
                </c:pt>
                <c:pt idx="3360">
                  <c:v>3360</c:v>
                </c:pt>
                <c:pt idx="3361">
                  <c:v>3361</c:v>
                </c:pt>
                <c:pt idx="3362">
                  <c:v>3362</c:v>
                </c:pt>
                <c:pt idx="3363">
                  <c:v>3363</c:v>
                </c:pt>
                <c:pt idx="3364">
                  <c:v>3364</c:v>
                </c:pt>
                <c:pt idx="3365">
                  <c:v>3365</c:v>
                </c:pt>
                <c:pt idx="3366">
                  <c:v>3366</c:v>
                </c:pt>
                <c:pt idx="3367">
                  <c:v>3367</c:v>
                </c:pt>
                <c:pt idx="3368">
                  <c:v>3368</c:v>
                </c:pt>
                <c:pt idx="3369">
                  <c:v>3369</c:v>
                </c:pt>
                <c:pt idx="3370">
                  <c:v>3370</c:v>
                </c:pt>
                <c:pt idx="3371">
                  <c:v>3371</c:v>
                </c:pt>
                <c:pt idx="3372">
                  <c:v>3372</c:v>
                </c:pt>
                <c:pt idx="3373">
                  <c:v>3373</c:v>
                </c:pt>
                <c:pt idx="3374">
                  <c:v>3374</c:v>
                </c:pt>
                <c:pt idx="3375">
                  <c:v>3375</c:v>
                </c:pt>
                <c:pt idx="3376">
                  <c:v>3376</c:v>
                </c:pt>
                <c:pt idx="3377">
                  <c:v>3377</c:v>
                </c:pt>
                <c:pt idx="3378">
                  <c:v>3378</c:v>
                </c:pt>
                <c:pt idx="3379">
                  <c:v>3379</c:v>
                </c:pt>
                <c:pt idx="3380">
                  <c:v>3380</c:v>
                </c:pt>
                <c:pt idx="3381">
                  <c:v>3381</c:v>
                </c:pt>
                <c:pt idx="3382">
                  <c:v>3382</c:v>
                </c:pt>
                <c:pt idx="3383">
                  <c:v>3383</c:v>
                </c:pt>
                <c:pt idx="3384">
                  <c:v>3384</c:v>
                </c:pt>
                <c:pt idx="3385">
                  <c:v>3385</c:v>
                </c:pt>
                <c:pt idx="3386">
                  <c:v>3386</c:v>
                </c:pt>
                <c:pt idx="3387">
                  <c:v>3387</c:v>
                </c:pt>
                <c:pt idx="3388">
                  <c:v>3388</c:v>
                </c:pt>
                <c:pt idx="3389">
                  <c:v>3389</c:v>
                </c:pt>
                <c:pt idx="3390">
                  <c:v>3390</c:v>
                </c:pt>
                <c:pt idx="3391">
                  <c:v>3391</c:v>
                </c:pt>
                <c:pt idx="3392">
                  <c:v>3392</c:v>
                </c:pt>
                <c:pt idx="3393">
                  <c:v>3393</c:v>
                </c:pt>
                <c:pt idx="3394">
                  <c:v>3394</c:v>
                </c:pt>
                <c:pt idx="3395">
                  <c:v>3395</c:v>
                </c:pt>
                <c:pt idx="3396">
                  <c:v>3396</c:v>
                </c:pt>
                <c:pt idx="3397">
                  <c:v>3397</c:v>
                </c:pt>
                <c:pt idx="3398">
                  <c:v>3398</c:v>
                </c:pt>
                <c:pt idx="3399">
                  <c:v>3399</c:v>
                </c:pt>
                <c:pt idx="3400">
                  <c:v>3400</c:v>
                </c:pt>
                <c:pt idx="3401">
                  <c:v>3401</c:v>
                </c:pt>
                <c:pt idx="3402">
                  <c:v>3402</c:v>
                </c:pt>
                <c:pt idx="3403">
                  <c:v>3403</c:v>
                </c:pt>
                <c:pt idx="3404">
                  <c:v>3404</c:v>
                </c:pt>
                <c:pt idx="3405">
                  <c:v>3405</c:v>
                </c:pt>
                <c:pt idx="3406">
                  <c:v>3406</c:v>
                </c:pt>
                <c:pt idx="3407">
                  <c:v>3407</c:v>
                </c:pt>
                <c:pt idx="3408">
                  <c:v>3408</c:v>
                </c:pt>
                <c:pt idx="3409">
                  <c:v>3409</c:v>
                </c:pt>
                <c:pt idx="3410">
                  <c:v>3410</c:v>
                </c:pt>
                <c:pt idx="3411">
                  <c:v>3411</c:v>
                </c:pt>
                <c:pt idx="3412">
                  <c:v>3412</c:v>
                </c:pt>
                <c:pt idx="3413">
                  <c:v>3413</c:v>
                </c:pt>
                <c:pt idx="3414">
                  <c:v>3414</c:v>
                </c:pt>
                <c:pt idx="3415">
                  <c:v>3415</c:v>
                </c:pt>
                <c:pt idx="3416">
                  <c:v>3416</c:v>
                </c:pt>
                <c:pt idx="3417">
                  <c:v>3417</c:v>
                </c:pt>
                <c:pt idx="3418">
                  <c:v>3418</c:v>
                </c:pt>
                <c:pt idx="3419">
                  <c:v>3419</c:v>
                </c:pt>
                <c:pt idx="3420">
                  <c:v>3420</c:v>
                </c:pt>
                <c:pt idx="3421">
                  <c:v>3421</c:v>
                </c:pt>
                <c:pt idx="3422">
                  <c:v>3422</c:v>
                </c:pt>
                <c:pt idx="3423">
                  <c:v>3423</c:v>
                </c:pt>
                <c:pt idx="3424">
                  <c:v>3424</c:v>
                </c:pt>
                <c:pt idx="3425">
                  <c:v>3425</c:v>
                </c:pt>
                <c:pt idx="3426">
                  <c:v>3426</c:v>
                </c:pt>
                <c:pt idx="3427">
                  <c:v>3427</c:v>
                </c:pt>
                <c:pt idx="3428">
                  <c:v>3428</c:v>
                </c:pt>
                <c:pt idx="3429">
                  <c:v>3429</c:v>
                </c:pt>
                <c:pt idx="3430">
                  <c:v>3430</c:v>
                </c:pt>
                <c:pt idx="3431">
                  <c:v>3431</c:v>
                </c:pt>
                <c:pt idx="3432">
                  <c:v>3432</c:v>
                </c:pt>
                <c:pt idx="3433">
                  <c:v>3433</c:v>
                </c:pt>
                <c:pt idx="3434">
                  <c:v>3434</c:v>
                </c:pt>
                <c:pt idx="3435">
                  <c:v>3435</c:v>
                </c:pt>
                <c:pt idx="3436">
                  <c:v>3436</c:v>
                </c:pt>
                <c:pt idx="3437">
                  <c:v>3437</c:v>
                </c:pt>
                <c:pt idx="3438">
                  <c:v>3438</c:v>
                </c:pt>
                <c:pt idx="3439">
                  <c:v>3439</c:v>
                </c:pt>
                <c:pt idx="3440">
                  <c:v>3440</c:v>
                </c:pt>
                <c:pt idx="3441">
                  <c:v>3441</c:v>
                </c:pt>
                <c:pt idx="3442">
                  <c:v>3442</c:v>
                </c:pt>
                <c:pt idx="3443">
                  <c:v>3443</c:v>
                </c:pt>
                <c:pt idx="3444">
                  <c:v>3444</c:v>
                </c:pt>
                <c:pt idx="3445">
                  <c:v>3445</c:v>
                </c:pt>
                <c:pt idx="3446">
                  <c:v>3446</c:v>
                </c:pt>
                <c:pt idx="3447">
                  <c:v>3447</c:v>
                </c:pt>
                <c:pt idx="3448">
                  <c:v>3448</c:v>
                </c:pt>
                <c:pt idx="3449">
                  <c:v>3449</c:v>
                </c:pt>
                <c:pt idx="3450">
                  <c:v>3450</c:v>
                </c:pt>
                <c:pt idx="3451">
                  <c:v>3451</c:v>
                </c:pt>
                <c:pt idx="3452">
                  <c:v>3452</c:v>
                </c:pt>
                <c:pt idx="3453">
                  <c:v>3453</c:v>
                </c:pt>
                <c:pt idx="3454">
                  <c:v>3454</c:v>
                </c:pt>
                <c:pt idx="3455">
                  <c:v>3455</c:v>
                </c:pt>
                <c:pt idx="3456">
                  <c:v>3456</c:v>
                </c:pt>
                <c:pt idx="3457">
                  <c:v>3457</c:v>
                </c:pt>
                <c:pt idx="3458">
                  <c:v>3458</c:v>
                </c:pt>
                <c:pt idx="3459">
                  <c:v>3459</c:v>
                </c:pt>
                <c:pt idx="3460">
                  <c:v>3460</c:v>
                </c:pt>
                <c:pt idx="3461">
                  <c:v>3461</c:v>
                </c:pt>
                <c:pt idx="3462">
                  <c:v>3462</c:v>
                </c:pt>
                <c:pt idx="3463">
                  <c:v>3463</c:v>
                </c:pt>
                <c:pt idx="3464">
                  <c:v>3464</c:v>
                </c:pt>
                <c:pt idx="3465">
                  <c:v>3465</c:v>
                </c:pt>
                <c:pt idx="3466">
                  <c:v>3466</c:v>
                </c:pt>
                <c:pt idx="3467">
                  <c:v>3467</c:v>
                </c:pt>
                <c:pt idx="3468">
                  <c:v>3468</c:v>
                </c:pt>
                <c:pt idx="3469">
                  <c:v>3469</c:v>
                </c:pt>
                <c:pt idx="3470">
                  <c:v>3470</c:v>
                </c:pt>
                <c:pt idx="3471">
                  <c:v>3471</c:v>
                </c:pt>
                <c:pt idx="3472">
                  <c:v>3472</c:v>
                </c:pt>
                <c:pt idx="3473">
                  <c:v>3473</c:v>
                </c:pt>
                <c:pt idx="3474">
                  <c:v>3474</c:v>
                </c:pt>
                <c:pt idx="3475">
                  <c:v>3475</c:v>
                </c:pt>
                <c:pt idx="3476">
                  <c:v>3476</c:v>
                </c:pt>
                <c:pt idx="3477">
                  <c:v>3477</c:v>
                </c:pt>
                <c:pt idx="3478">
                  <c:v>3478</c:v>
                </c:pt>
                <c:pt idx="3479">
                  <c:v>3479</c:v>
                </c:pt>
                <c:pt idx="3480">
                  <c:v>3480</c:v>
                </c:pt>
                <c:pt idx="3481">
                  <c:v>3481</c:v>
                </c:pt>
                <c:pt idx="3482">
                  <c:v>3482</c:v>
                </c:pt>
                <c:pt idx="3483">
                  <c:v>3483</c:v>
                </c:pt>
                <c:pt idx="3484">
                  <c:v>3484</c:v>
                </c:pt>
                <c:pt idx="3485">
                  <c:v>3485</c:v>
                </c:pt>
                <c:pt idx="3486">
                  <c:v>3486</c:v>
                </c:pt>
                <c:pt idx="3487">
                  <c:v>3487</c:v>
                </c:pt>
                <c:pt idx="3488">
                  <c:v>3488</c:v>
                </c:pt>
                <c:pt idx="3489">
                  <c:v>3489</c:v>
                </c:pt>
                <c:pt idx="3490">
                  <c:v>3490</c:v>
                </c:pt>
                <c:pt idx="3491">
                  <c:v>3491</c:v>
                </c:pt>
                <c:pt idx="3492">
                  <c:v>3492</c:v>
                </c:pt>
                <c:pt idx="3493">
                  <c:v>3493</c:v>
                </c:pt>
                <c:pt idx="3494">
                  <c:v>3494</c:v>
                </c:pt>
                <c:pt idx="3495">
                  <c:v>3495</c:v>
                </c:pt>
                <c:pt idx="3496">
                  <c:v>3496</c:v>
                </c:pt>
                <c:pt idx="3497">
                  <c:v>3497</c:v>
                </c:pt>
                <c:pt idx="3498">
                  <c:v>3498</c:v>
                </c:pt>
                <c:pt idx="3499">
                  <c:v>3499</c:v>
                </c:pt>
                <c:pt idx="3500">
                  <c:v>3500</c:v>
                </c:pt>
                <c:pt idx="3501">
                  <c:v>3501</c:v>
                </c:pt>
                <c:pt idx="3502">
                  <c:v>3502</c:v>
                </c:pt>
                <c:pt idx="3503">
                  <c:v>3503</c:v>
                </c:pt>
                <c:pt idx="3504">
                  <c:v>3504</c:v>
                </c:pt>
                <c:pt idx="3505">
                  <c:v>3505</c:v>
                </c:pt>
                <c:pt idx="3506">
                  <c:v>3506</c:v>
                </c:pt>
                <c:pt idx="3507">
                  <c:v>3507</c:v>
                </c:pt>
                <c:pt idx="3508">
                  <c:v>3508</c:v>
                </c:pt>
                <c:pt idx="3509">
                  <c:v>3509</c:v>
                </c:pt>
                <c:pt idx="3510">
                  <c:v>3510</c:v>
                </c:pt>
                <c:pt idx="3511">
                  <c:v>3511</c:v>
                </c:pt>
                <c:pt idx="3512">
                  <c:v>3512</c:v>
                </c:pt>
                <c:pt idx="3513">
                  <c:v>3513</c:v>
                </c:pt>
                <c:pt idx="3514">
                  <c:v>3514</c:v>
                </c:pt>
                <c:pt idx="3515">
                  <c:v>3515</c:v>
                </c:pt>
                <c:pt idx="3516">
                  <c:v>3516</c:v>
                </c:pt>
                <c:pt idx="3517">
                  <c:v>3517</c:v>
                </c:pt>
                <c:pt idx="3518">
                  <c:v>3518</c:v>
                </c:pt>
                <c:pt idx="3519">
                  <c:v>3519</c:v>
                </c:pt>
                <c:pt idx="3520">
                  <c:v>3520</c:v>
                </c:pt>
                <c:pt idx="3521">
                  <c:v>3521</c:v>
                </c:pt>
                <c:pt idx="3522">
                  <c:v>3522</c:v>
                </c:pt>
                <c:pt idx="3523">
                  <c:v>3523</c:v>
                </c:pt>
                <c:pt idx="3524">
                  <c:v>3524</c:v>
                </c:pt>
                <c:pt idx="3525">
                  <c:v>3525</c:v>
                </c:pt>
                <c:pt idx="3526">
                  <c:v>3526</c:v>
                </c:pt>
                <c:pt idx="3527">
                  <c:v>3527</c:v>
                </c:pt>
                <c:pt idx="3528">
                  <c:v>3528</c:v>
                </c:pt>
                <c:pt idx="3529">
                  <c:v>3529</c:v>
                </c:pt>
                <c:pt idx="3530">
                  <c:v>3530</c:v>
                </c:pt>
                <c:pt idx="3531">
                  <c:v>3531</c:v>
                </c:pt>
                <c:pt idx="3532">
                  <c:v>3532</c:v>
                </c:pt>
                <c:pt idx="3533">
                  <c:v>3533</c:v>
                </c:pt>
                <c:pt idx="3534">
                  <c:v>3534</c:v>
                </c:pt>
                <c:pt idx="3535">
                  <c:v>3535</c:v>
                </c:pt>
                <c:pt idx="3536">
                  <c:v>3536</c:v>
                </c:pt>
                <c:pt idx="3537">
                  <c:v>3537</c:v>
                </c:pt>
                <c:pt idx="3538">
                  <c:v>3538</c:v>
                </c:pt>
                <c:pt idx="3539">
                  <c:v>3539</c:v>
                </c:pt>
                <c:pt idx="3540">
                  <c:v>3540</c:v>
                </c:pt>
                <c:pt idx="3541">
                  <c:v>3541</c:v>
                </c:pt>
                <c:pt idx="3542">
                  <c:v>3542</c:v>
                </c:pt>
                <c:pt idx="3543">
                  <c:v>3543</c:v>
                </c:pt>
                <c:pt idx="3544">
                  <c:v>3544</c:v>
                </c:pt>
                <c:pt idx="3545">
                  <c:v>3545</c:v>
                </c:pt>
                <c:pt idx="3546">
                  <c:v>3546</c:v>
                </c:pt>
                <c:pt idx="3547">
                  <c:v>3547</c:v>
                </c:pt>
                <c:pt idx="3548">
                  <c:v>3548</c:v>
                </c:pt>
                <c:pt idx="3549">
                  <c:v>3549</c:v>
                </c:pt>
                <c:pt idx="3550">
                  <c:v>3550</c:v>
                </c:pt>
                <c:pt idx="3551">
                  <c:v>3551</c:v>
                </c:pt>
                <c:pt idx="3552">
                  <c:v>3552</c:v>
                </c:pt>
                <c:pt idx="3553">
                  <c:v>3553</c:v>
                </c:pt>
                <c:pt idx="3554">
                  <c:v>3554</c:v>
                </c:pt>
                <c:pt idx="3555">
                  <c:v>3555</c:v>
                </c:pt>
                <c:pt idx="3556">
                  <c:v>3556</c:v>
                </c:pt>
                <c:pt idx="3557">
                  <c:v>3557</c:v>
                </c:pt>
                <c:pt idx="3558">
                  <c:v>3558</c:v>
                </c:pt>
                <c:pt idx="3559">
                  <c:v>3559</c:v>
                </c:pt>
                <c:pt idx="3560">
                  <c:v>3560</c:v>
                </c:pt>
                <c:pt idx="3561">
                  <c:v>3561</c:v>
                </c:pt>
                <c:pt idx="3562">
                  <c:v>3562</c:v>
                </c:pt>
                <c:pt idx="3563">
                  <c:v>3563</c:v>
                </c:pt>
                <c:pt idx="3564">
                  <c:v>3564</c:v>
                </c:pt>
                <c:pt idx="3565">
                  <c:v>3565</c:v>
                </c:pt>
                <c:pt idx="3566">
                  <c:v>3566</c:v>
                </c:pt>
                <c:pt idx="3567">
                  <c:v>3567</c:v>
                </c:pt>
                <c:pt idx="3568">
                  <c:v>3568</c:v>
                </c:pt>
                <c:pt idx="3569">
                  <c:v>3569</c:v>
                </c:pt>
                <c:pt idx="3570">
                  <c:v>3570</c:v>
                </c:pt>
                <c:pt idx="3571">
                  <c:v>3571</c:v>
                </c:pt>
                <c:pt idx="3572">
                  <c:v>3572</c:v>
                </c:pt>
                <c:pt idx="3573">
                  <c:v>3573</c:v>
                </c:pt>
                <c:pt idx="3574">
                  <c:v>3574</c:v>
                </c:pt>
                <c:pt idx="3575">
                  <c:v>3575</c:v>
                </c:pt>
                <c:pt idx="3576">
                  <c:v>3576</c:v>
                </c:pt>
                <c:pt idx="3577">
                  <c:v>3577</c:v>
                </c:pt>
                <c:pt idx="3578">
                  <c:v>3578</c:v>
                </c:pt>
                <c:pt idx="3579">
                  <c:v>3579</c:v>
                </c:pt>
                <c:pt idx="3580">
                  <c:v>3580</c:v>
                </c:pt>
                <c:pt idx="3581">
                  <c:v>3581</c:v>
                </c:pt>
                <c:pt idx="3582">
                  <c:v>3582</c:v>
                </c:pt>
                <c:pt idx="3583">
                  <c:v>3583</c:v>
                </c:pt>
                <c:pt idx="3584">
                  <c:v>3584</c:v>
                </c:pt>
                <c:pt idx="3585">
                  <c:v>3585</c:v>
                </c:pt>
                <c:pt idx="3586">
                  <c:v>3586</c:v>
                </c:pt>
                <c:pt idx="3587">
                  <c:v>3587</c:v>
                </c:pt>
                <c:pt idx="3588">
                  <c:v>3588</c:v>
                </c:pt>
                <c:pt idx="3589">
                  <c:v>3589</c:v>
                </c:pt>
                <c:pt idx="3590">
                  <c:v>3590</c:v>
                </c:pt>
                <c:pt idx="3591">
                  <c:v>3591</c:v>
                </c:pt>
                <c:pt idx="3592">
                  <c:v>3592</c:v>
                </c:pt>
                <c:pt idx="3593">
                  <c:v>3593</c:v>
                </c:pt>
                <c:pt idx="3594">
                  <c:v>3594</c:v>
                </c:pt>
                <c:pt idx="3595">
                  <c:v>3595</c:v>
                </c:pt>
                <c:pt idx="3596">
                  <c:v>3596</c:v>
                </c:pt>
                <c:pt idx="3597">
                  <c:v>3597</c:v>
                </c:pt>
                <c:pt idx="3598">
                  <c:v>3598</c:v>
                </c:pt>
                <c:pt idx="3599">
                  <c:v>3599</c:v>
                </c:pt>
                <c:pt idx="3600">
                  <c:v>3600</c:v>
                </c:pt>
                <c:pt idx="3601">
                  <c:v>3601</c:v>
                </c:pt>
                <c:pt idx="3602">
                  <c:v>3602</c:v>
                </c:pt>
                <c:pt idx="3603">
                  <c:v>3603</c:v>
                </c:pt>
                <c:pt idx="3604">
                  <c:v>3604</c:v>
                </c:pt>
                <c:pt idx="3605">
                  <c:v>3605</c:v>
                </c:pt>
                <c:pt idx="3606">
                  <c:v>3606</c:v>
                </c:pt>
                <c:pt idx="3607">
                  <c:v>3607</c:v>
                </c:pt>
                <c:pt idx="3608">
                  <c:v>3608</c:v>
                </c:pt>
                <c:pt idx="3609">
                  <c:v>3609</c:v>
                </c:pt>
                <c:pt idx="3610">
                  <c:v>3610</c:v>
                </c:pt>
                <c:pt idx="3611">
                  <c:v>3611</c:v>
                </c:pt>
                <c:pt idx="3612">
                  <c:v>3612</c:v>
                </c:pt>
                <c:pt idx="3613">
                  <c:v>3613</c:v>
                </c:pt>
                <c:pt idx="3614">
                  <c:v>3614</c:v>
                </c:pt>
                <c:pt idx="3615">
                  <c:v>3615</c:v>
                </c:pt>
                <c:pt idx="3616">
                  <c:v>3616</c:v>
                </c:pt>
                <c:pt idx="3617">
                  <c:v>3617</c:v>
                </c:pt>
                <c:pt idx="3618">
                  <c:v>3618</c:v>
                </c:pt>
                <c:pt idx="3619">
                  <c:v>3619</c:v>
                </c:pt>
                <c:pt idx="3620">
                  <c:v>3620</c:v>
                </c:pt>
                <c:pt idx="3621">
                  <c:v>3621</c:v>
                </c:pt>
                <c:pt idx="3622">
                  <c:v>3622</c:v>
                </c:pt>
                <c:pt idx="3623">
                  <c:v>3623</c:v>
                </c:pt>
                <c:pt idx="3624">
                  <c:v>3624</c:v>
                </c:pt>
                <c:pt idx="3625">
                  <c:v>3625</c:v>
                </c:pt>
                <c:pt idx="3626">
                  <c:v>3626</c:v>
                </c:pt>
                <c:pt idx="3627">
                  <c:v>3627</c:v>
                </c:pt>
                <c:pt idx="3628">
                  <c:v>3628</c:v>
                </c:pt>
                <c:pt idx="3629">
                  <c:v>3629</c:v>
                </c:pt>
                <c:pt idx="3630">
                  <c:v>3630</c:v>
                </c:pt>
                <c:pt idx="3631">
                  <c:v>3631</c:v>
                </c:pt>
                <c:pt idx="3632">
                  <c:v>3632</c:v>
                </c:pt>
                <c:pt idx="3633">
                  <c:v>3633</c:v>
                </c:pt>
                <c:pt idx="3634">
                  <c:v>3634</c:v>
                </c:pt>
                <c:pt idx="3635">
                  <c:v>3635</c:v>
                </c:pt>
                <c:pt idx="3636">
                  <c:v>3636</c:v>
                </c:pt>
                <c:pt idx="3637">
                  <c:v>3637</c:v>
                </c:pt>
                <c:pt idx="3638">
                  <c:v>3638</c:v>
                </c:pt>
                <c:pt idx="3639">
                  <c:v>3639</c:v>
                </c:pt>
                <c:pt idx="3640">
                  <c:v>3640</c:v>
                </c:pt>
                <c:pt idx="3641">
                  <c:v>3641</c:v>
                </c:pt>
                <c:pt idx="3642">
                  <c:v>3642</c:v>
                </c:pt>
                <c:pt idx="3643">
                  <c:v>3643</c:v>
                </c:pt>
                <c:pt idx="3644">
                  <c:v>3644</c:v>
                </c:pt>
                <c:pt idx="3645">
                  <c:v>3645</c:v>
                </c:pt>
                <c:pt idx="3646">
                  <c:v>3646</c:v>
                </c:pt>
                <c:pt idx="3647">
                  <c:v>3647</c:v>
                </c:pt>
                <c:pt idx="3648">
                  <c:v>3648</c:v>
                </c:pt>
                <c:pt idx="3649">
                  <c:v>3649</c:v>
                </c:pt>
                <c:pt idx="3650">
                  <c:v>3650</c:v>
                </c:pt>
                <c:pt idx="3651">
                  <c:v>3651</c:v>
                </c:pt>
                <c:pt idx="3652">
                  <c:v>3652</c:v>
                </c:pt>
                <c:pt idx="3653">
                  <c:v>3653</c:v>
                </c:pt>
                <c:pt idx="3654">
                  <c:v>3654</c:v>
                </c:pt>
                <c:pt idx="3655">
                  <c:v>3655</c:v>
                </c:pt>
                <c:pt idx="3656">
                  <c:v>3656</c:v>
                </c:pt>
                <c:pt idx="3657">
                  <c:v>3657</c:v>
                </c:pt>
                <c:pt idx="3658">
                  <c:v>3658</c:v>
                </c:pt>
                <c:pt idx="3659">
                  <c:v>3659</c:v>
                </c:pt>
                <c:pt idx="3660">
                  <c:v>3660</c:v>
                </c:pt>
                <c:pt idx="3661">
                  <c:v>3661</c:v>
                </c:pt>
                <c:pt idx="3662">
                  <c:v>3662</c:v>
                </c:pt>
                <c:pt idx="3663">
                  <c:v>3663</c:v>
                </c:pt>
                <c:pt idx="3664">
                  <c:v>3664</c:v>
                </c:pt>
                <c:pt idx="3665">
                  <c:v>3665</c:v>
                </c:pt>
                <c:pt idx="3666">
                  <c:v>3666</c:v>
                </c:pt>
                <c:pt idx="3667">
                  <c:v>3667</c:v>
                </c:pt>
                <c:pt idx="3668">
                  <c:v>3668</c:v>
                </c:pt>
                <c:pt idx="3669">
                  <c:v>3669</c:v>
                </c:pt>
                <c:pt idx="3670">
                  <c:v>3670</c:v>
                </c:pt>
                <c:pt idx="3671">
                  <c:v>3671</c:v>
                </c:pt>
                <c:pt idx="3672">
                  <c:v>3672</c:v>
                </c:pt>
                <c:pt idx="3673">
                  <c:v>3673</c:v>
                </c:pt>
                <c:pt idx="3674">
                  <c:v>3674</c:v>
                </c:pt>
                <c:pt idx="3675">
                  <c:v>3675</c:v>
                </c:pt>
                <c:pt idx="3676">
                  <c:v>3676</c:v>
                </c:pt>
                <c:pt idx="3677">
                  <c:v>3677</c:v>
                </c:pt>
                <c:pt idx="3678">
                  <c:v>3678</c:v>
                </c:pt>
                <c:pt idx="3679">
                  <c:v>3679</c:v>
                </c:pt>
                <c:pt idx="3680">
                  <c:v>3680</c:v>
                </c:pt>
                <c:pt idx="3681">
                  <c:v>3681</c:v>
                </c:pt>
                <c:pt idx="3682">
                  <c:v>3682</c:v>
                </c:pt>
                <c:pt idx="3683">
                  <c:v>3683</c:v>
                </c:pt>
                <c:pt idx="3684">
                  <c:v>3684</c:v>
                </c:pt>
                <c:pt idx="3685">
                  <c:v>3685</c:v>
                </c:pt>
                <c:pt idx="3686">
                  <c:v>3686</c:v>
                </c:pt>
                <c:pt idx="3687">
                  <c:v>3687</c:v>
                </c:pt>
                <c:pt idx="3688">
                  <c:v>3688</c:v>
                </c:pt>
                <c:pt idx="3689">
                  <c:v>3689</c:v>
                </c:pt>
                <c:pt idx="3690">
                  <c:v>3690</c:v>
                </c:pt>
                <c:pt idx="3691">
                  <c:v>3691</c:v>
                </c:pt>
                <c:pt idx="3692">
                  <c:v>3692</c:v>
                </c:pt>
                <c:pt idx="3693">
                  <c:v>3693</c:v>
                </c:pt>
                <c:pt idx="3694">
                  <c:v>3694</c:v>
                </c:pt>
                <c:pt idx="3695">
                  <c:v>3695</c:v>
                </c:pt>
                <c:pt idx="3696">
                  <c:v>3696</c:v>
                </c:pt>
                <c:pt idx="3697">
                  <c:v>3697</c:v>
                </c:pt>
                <c:pt idx="3698">
                  <c:v>3698</c:v>
                </c:pt>
                <c:pt idx="3699">
                  <c:v>3699</c:v>
                </c:pt>
                <c:pt idx="3700">
                  <c:v>3700</c:v>
                </c:pt>
                <c:pt idx="3701">
                  <c:v>3701</c:v>
                </c:pt>
                <c:pt idx="3702">
                  <c:v>3702</c:v>
                </c:pt>
                <c:pt idx="3703">
                  <c:v>3703</c:v>
                </c:pt>
                <c:pt idx="3704">
                  <c:v>3704</c:v>
                </c:pt>
                <c:pt idx="3705">
                  <c:v>3705</c:v>
                </c:pt>
                <c:pt idx="3706">
                  <c:v>3706</c:v>
                </c:pt>
                <c:pt idx="3707">
                  <c:v>3707</c:v>
                </c:pt>
                <c:pt idx="3708">
                  <c:v>3708</c:v>
                </c:pt>
                <c:pt idx="3709">
                  <c:v>3709</c:v>
                </c:pt>
                <c:pt idx="3710">
                  <c:v>3710</c:v>
                </c:pt>
                <c:pt idx="3711">
                  <c:v>3711</c:v>
                </c:pt>
                <c:pt idx="3712">
                  <c:v>3712</c:v>
                </c:pt>
                <c:pt idx="3713">
                  <c:v>3713</c:v>
                </c:pt>
                <c:pt idx="3714">
                  <c:v>3714</c:v>
                </c:pt>
                <c:pt idx="3715">
                  <c:v>3715</c:v>
                </c:pt>
                <c:pt idx="3716">
                  <c:v>3716</c:v>
                </c:pt>
                <c:pt idx="3717">
                  <c:v>3717</c:v>
                </c:pt>
                <c:pt idx="3718">
                  <c:v>3718</c:v>
                </c:pt>
                <c:pt idx="3719">
                  <c:v>3719</c:v>
                </c:pt>
                <c:pt idx="3720">
                  <c:v>3720</c:v>
                </c:pt>
                <c:pt idx="3721">
                  <c:v>3721</c:v>
                </c:pt>
                <c:pt idx="3722">
                  <c:v>3722</c:v>
                </c:pt>
                <c:pt idx="3723">
                  <c:v>3723</c:v>
                </c:pt>
                <c:pt idx="3724">
                  <c:v>3724</c:v>
                </c:pt>
                <c:pt idx="3725">
                  <c:v>3725</c:v>
                </c:pt>
                <c:pt idx="3726">
                  <c:v>3726</c:v>
                </c:pt>
                <c:pt idx="3727">
                  <c:v>3727</c:v>
                </c:pt>
                <c:pt idx="3728">
                  <c:v>3728</c:v>
                </c:pt>
                <c:pt idx="3729">
                  <c:v>3729</c:v>
                </c:pt>
                <c:pt idx="3730">
                  <c:v>3730</c:v>
                </c:pt>
                <c:pt idx="3731">
                  <c:v>3731</c:v>
                </c:pt>
                <c:pt idx="3732">
                  <c:v>3732</c:v>
                </c:pt>
                <c:pt idx="3733">
                  <c:v>3733</c:v>
                </c:pt>
                <c:pt idx="3734">
                  <c:v>3734</c:v>
                </c:pt>
                <c:pt idx="3735">
                  <c:v>3735</c:v>
                </c:pt>
                <c:pt idx="3736">
                  <c:v>3736</c:v>
                </c:pt>
                <c:pt idx="3737">
                  <c:v>3737</c:v>
                </c:pt>
                <c:pt idx="3738">
                  <c:v>3738</c:v>
                </c:pt>
                <c:pt idx="3739">
                  <c:v>3739</c:v>
                </c:pt>
                <c:pt idx="3740">
                  <c:v>3740</c:v>
                </c:pt>
                <c:pt idx="3741">
                  <c:v>3741</c:v>
                </c:pt>
                <c:pt idx="3742">
                  <c:v>3742</c:v>
                </c:pt>
                <c:pt idx="3743">
                  <c:v>3743</c:v>
                </c:pt>
                <c:pt idx="3744">
                  <c:v>3744</c:v>
                </c:pt>
                <c:pt idx="3745">
                  <c:v>3745</c:v>
                </c:pt>
                <c:pt idx="3746">
                  <c:v>3746</c:v>
                </c:pt>
                <c:pt idx="3747">
                  <c:v>3747</c:v>
                </c:pt>
                <c:pt idx="3748">
                  <c:v>3748</c:v>
                </c:pt>
                <c:pt idx="3749">
                  <c:v>3749</c:v>
                </c:pt>
                <c:pt idx="3750">
                  <c:v>3750</c:v>
                </c:pt>
                <c:pt idx="3751">
                  <c:v>3751</c:v>
                </c:pt>
                <c:pt idx="3752">
                  <c:v>3752</c:v>
                </c:pt>
                <c:pt idx="3753">
                  <c:v>3753</c:v>
                </c:pt>
                <c:pt idx="3754">
                  <c:v>3754</c:v>
                </c:pt>
                <c:pt idx="3755">
                  <c:v>3755</c:v>
                </c:pt>
                <c:pt idx="3756">
                  <c:v>3756</c:v>
                </c:pt>
                <c:pt idx="3757">
                  <c:v>3757</c:v>
                </c:pt>
                <c:pt idx="3758">
                  <c:v>3758</c:v>
                </c:pt>
                <c:pt idx="3759">
                  <c:v>3759</c:v>
                </c:pt>
                <c:pt idx="3760">
                  <c:v>3760</c:v>
                </c:pt>
                <c:pt idx="3761">
                  <c:v>3761</c:v>
                </c:pt>
                <c:pt idx="3762">
                  <c:v>3762</c:v>
                </c:pt>
                <c:pt idx="3763">
                  <c:v>3763</c:v>
                </c:pt>
                <c:pt idx="3764">
                  <c:v>3764</c:v>
                </c:pt>
                <c:pt idx="3765">
                  <c:v>3765</c:v>
                </c:pt>
                <c:pt idx="3766">
                  <c:v>3766</c:v>
                </c:pt>
                <c:pt idx="3767">
                  <c:v>3767</c:v>
                </c:pt>
                <c:pt idx="3768">
                  <c:v>3768</c:v>
                </c:pt>
                <c:pt idx="3769">
                  <c:v>3769</c:v>
                </c:pt>
                <c:pt idx="3770">
                  <c:v>3770</c:v>
                </c:pt>
                <c:pt idx="3771">
                  <c:v>3771</c:v>
                </c:pt>
                <c:pt idx="3772">
                  <c:v>3772</c:v>
                </c:pt>
                <c:pt idx="3773">
                  <c:v>3773</c:v>
                </c:pt>
                <c:pt idx="3774">
                  <c:v>3774</c:v>
                </c:pt>
                <c:pt idx="3775">
                  <c:v>3775</c:v>
                </c:pt>
                <c:pt idx="3776">
                  <c:v>3776</c:v>
                </c:pt>
                <c:pt idx="3777">
                  <c:v>3777</c:v>
                </c:pt>
                <c:pt idx="3778">
                  <c:v>3778</c:v>
                </c:pt>
                <c:pt idx="3779">
                  <c:v>3779</c:v>
                </c:pt>
                <c:pt idx="3780">
                  <c:v>3780</c:v>
                </c:pt>
                <c:pt idx="3781">
                  <c:v>3781</c:v>
                </c:pt>
                <c:pt idx="3782">
                  <c:v>3782</c:v>
                </c:pt>
                <c:pt idx="3783">
                  <c:v>3783</c:v>
                </c:pt>
                <c:pt idx="3784">
                  <c:v>3784</c:v>
                </c:pt>
                <c:pt idx="3785">
                  <c:v>3785</c:v>
                </c:pt>
                <c:pt idx="3786">
                  <c:v>3786</c:v>
                </c:pt>
                <c:pt idx="3787">
                  <c:v>3787</c:v>
                </c:pt>
                <c:pt idx="3788">
                  <c:v>3788</c:v>
                </c:pt>
                <c:pt idx="3789">
                  <c:v>3789</c:v>
                </c:pt>
                <c:pt idx="3790">
                  <c:v>3790</c:v>
                </c:pt>
                <c:pt idx="3791">
                  <c:v>3791</c:v>
                </c:pt>
                <c:pt idx="3792">
                  <c:v>3792</c:v>
                </c:pt>
                <c:pt idx="3793">
                  <c:v>3793</c:v>
                </c:pt>
                <c:pt idx="3794">
                  <c:v>3794</c:v>
                </c:pt>
                <c:pt idx="3795">
                  <c:v>3795</c:v>
                </c:pt>
                <c:pt idx="3796">
                  <c:v>3796</c:v>
                </c:pt>
                <c:pt idx="3797">
                  <c:v>3797</c:v>
                </c:pt>
                <c:pt idx="3798">
                  <c:v>3798</c:v>
                </c:pt>
                <c:pt idx="3799">
                  <c:v>3799</c:v>
                </c:pt>
                <c:pt idx="3800">
                  <c:v>3800</c:v>
                </c:pt>
                <c:pt idx="3801">
                  <c:v>3801</c:v>
                </c:pt>
                <c:pt idx="3802">
                  <c:v>3802</c:v>
                </c:pt>
                <c:pt idx="3803">
                  <c:v>3803</c:v>
                </c:pt>
                <c:pt idx="3804">
                  <c:v>3804</c:v>
                </c:pt>
                <c:pt idx="3805">
                  <c:v>3805</c:v>
                </c:pt>
                <c:pt idx="3806">
                  <c:v>3806</c:v>
                </c:pt>
                <c:pt idx="3807">
                  <c:v>3807</c:v>
                </c:pt>
                <c:pt idx="3808">
                  <c:v>3808</c:v>
                </c:pt>
                <c:pt idx="3809">
                  <c:v>3809</c:v>
                </c:pt>
                <c:pt idx="3810">
                  <c:v>3810</c:v>
                </c:pt>
                <c:pt idx="3811">
                  <c:v>3811</c:v>
                </c:pt>
                <c:pt idx="3812">
                  <c:v>3812</c:v>
                </c:pt>
                <c:pt idx="3813">
                  <c:v>3813</c:v>
                </c:pt>
                <c:pt idx="3814">
                  <c:v>3814</c:v>
                </c:pt>
                <c:pt idx="3815">
                  <c:v>3815</c:v>
                </c:pt>
                <c:pt idx="3816">
                  <c:v>3816</c:v>
                </c:pt>
                <c:pt idx="3817">
                  <c:v>3817</c:v>
                </c:pt>
                <c:pt idx="3818">
                  <c:v>3818</c:v>
                </c:pt>
                <c:pt idx="3819">
                  <c:v>3819</c:v>
                </c:pt>
                <c:pt idx="3820">
                  <c:v>3820</c:v>
                </c:pt>
                <c:pt idx="3821">
                  <c:v>3821</c:v>
                </c:pt>
                <c:pt idx="3822">
                  <c:v>3822</c:v>
                </c:pt>
                <c:pt idx="3823">
                  <c:v>3823</c:v>
                </c:pt>
                <c:pt idx="3824">
                  <c:v>3824</c:v>
                </c:pt>
                <c:pt idx="3825">
                  <c:v>3825</c:v>
                </c:pt>
                <c:pt idx="3826">
                  <c:v>3826</c:v>
                </c:pt>
                <c:pt idx="3827">
                  <c:v>3827</c:v>
                </c:pt>
                <c:pt idx="3828">
                  <c:v>3828</c:v>
                </c:pt>
                <c:pt idx="3829">
                  <c:v>3829</c:v>
                </c:pt>
                <c:pt idx="3830">
                  <c:v>3830</c:v>
                </c:pt>
                <c:pt idx="3831">
                  <c:v>3831</c:v>
                </c:pt>
                <c:pt idx="3832">
                  <c:v>3832</c:v>
                </c:pt>
                <c:pt idx="3833">
                  <c:v>3833</c:v>
                </c:pt>
                <c:pt idx="3834">
                  <c:v>3834</c:v>
                </c:pt>
                <c:pt idx="3835">
                  <c:v>3835</c:v>
                </c:pt>
                <c:pt idx="3836">
                  <c:v>3836</c:v>
                </c:pt>
                <c:pt idx="3837">
                  <c:v>3837</c:v>
                </c:pt>
                <c:pt idx="3838">
                  <c:v>3838</c:v>
                </c:pt>
                <c:pt idx="3839">
                  <c:v>3839</c:v>
                </c:pt>
                <c:pt idx="3840">
                  <c:v>3840</c:v>
                </c:pt>
                <c:pt idx="3841">
                  <c:v>3841</c:v>
                </c:pt>
                <c:pt idx="3842">
                  <c:v>3842</c:v>
                </c:pt>
                <c:pt idx="3843">
                  <c:v>3843</c:v>
                </c:pt>
                <c:pt idx="3844">
                  <c:v>3844</c:v>
                </c:pt>
                <c:pt idx="3845">
                  <c:v>3845</c:v>
                </c:pt>
                <c:pt idx="3846">
                  <c:v>3846</c:v>
                </c:pt>
                <c:pt idx="3847">
                  <c:v>3847</c:v>
                </c:pt>
                <c:pt idx="3848">
                  <c:v>3848</c:v>
                </c:pt>
                <c:pt idx="3849">
                  <c:v>3849</c:v>
                </c:pt>
                <c:pt idx="3850">
                  <c:v>3850</c:v>
                </c:pt>
                <c:pt idx="3851">
                  <c:v>3851</c:v>
                </c:pt>
                <c:pt idx="3852">
                  <c:v>3852</c:v>
                </c:pt>
                <c:pt idx="3853">
                  <c:v>3853</c:v>
                </c:pt>
                <c:pt idx="3854">
                  <c:v>3854</c:v>
                </c:pt>
                <c:pt idx="3855">
                  <c:v>3855</c:v>
                </c:pt>
                <c:pt idx="3856">
                  <c:v>3856</c:v>
                </c:pt>
                <c:pt idx="3857">
                  <c:v>3857</c:v>
                </c:pt>
                <c:pt idx="3858">
                  <c:v>3858</c:v>
                </c:pt>
                <c:pt idx="3859">
                  <c:v>3859</c:v>
                </c:pt>
                <c:pt idx="3860">
                  <c:v>3860</c:v>
                </c:pt>
                <c:pt idx="3861">
                  <c:v>3861</c:v>
                </c:pt>
                <c:pt idx="3862">
                  <c:v>3862</c:v>
                </c:pt>
                <c:pt idx="3863">
                  <c:v>3863</c:v>
                </c:pt>
                <c:pt idx="3864">
                  <c:v>3864</c:v>
                </c:pt>
                <c:pt idx="3865">
                  <c:v>3865</c:v>
                </c:pt>
                <c:pt idx="3866">
                  <c:v>3866</c:v>
                </c:pt>
                <c:pt idx="3867">
                  <c:v>3867</c:v>
                </c:pt>
                <c:pt idx="3868">
                  <c:v>3868</c:v>
                </c:pt>
                <c:pt idx="3869">
                  <c:v>3869</c:v>
                </c:pt>
                <c:pt idx="3870">
                  <c:v>3870</c:v>
                </c:pt>
                <c:pt idx="3871">
                  <c:v>3871</c:v>
                </c:pt>
                <c:pt idx="3872">
                  <c:v>3872</c:v>
                </c:pt>
                <c:pt idx="3873">
                  <c:v>3873</c:v>
                </c:pt>
                <c:pt idx="3874">
                  <c:v>3874</c:v>
                </c:pt>
                <c:pt idx="3875">
                  <c:v>3875</c:v>
                </c:pt>
                <c:pt idx="3876">
                  <c:v>3876</c:v>
                </c:pt>
                <c:pt idx="3877">
                  <c:v>3877</c:v>
                </c:pt>
                <c:pt idx="3878">
                  <c:v>3878</c:v>
                </c:pt>
                <c:pt idx="3879">
                  <c:v>3879</c:v>
                </c:pt>
                <c:pt idx="3880">
                  <c:v>3880</c:v>
                </c:pt>
                <c:pt idx="3881">
                  <c:v>3881</c:v>
                </c:pt>
                <c:pt idx="3882">
                  <c:v>3882</c:v>
                </c:pt>
                <c:pt idx="3883">
                  <c:v>3883</c:v>
                </c:pt>
                <c:pt idx="3884">
                  <c:v>3884</c:v>
                </c:pt>
                <c:pt idx="3885">
                  <c:v>3885</c:v>
                </c:pt>
                <c:pt idx="3886">
                  <c:v>3886</c:v>
                </c:pt>
                <c:pt idx="3887">
                  <c:v>3887</c:v>
                </c:pt>
                <c:pt idx="3888">
                  <c:v>3888</c:v>
                </c:pt>
                <c:pt idx="3889">
                  <c:v>3889</c:v>
                </c:pt>
                <c:pt idx="3890">
                  <c:v>3890</c:v>
                </c:pt>
                <c:pt idx="3891">
                  <c:v>3891</c:v>
                </c:pt>
                <c:pt idx="3892">
                  <c:v>3892</c:v>
                </c:pt>
                <c:pt idx="3893">
                  <c:v>3893</c:v>
                </c:pt>
                <c:pt idx="3894">
                  <c:v>3894</c:v>
                </c:pt>
                <c:pt idx="3895">
                  <c:v>3895</c:v>
                </c:pt>
                <c:pt idx="3896">
                  <c:v>3896</c:v>
                </c:pt>
                <c:pt idx="3897">
                  <c:v>3897</c:v>
                </c:pt>
                <c:pt idx="3898">
                  <c:v>3898</c:v>
                </c:pt>
                <c:pt idx="3899">
                  <c:v>3899</c:v>
                </c:pt>
                <c:pt idx="3900">
                  <c:v>3900</c:v>
                </c:pt>
                <c:pt idx="3901">
                  <c:v>3901</c:v>
                </c:pt>
                <c:pt idx="3902">
                  <c:v>3902</c:v>
                </c:pt>
                <c:pt idx="3903">
                  <c:v>3903</c:v>
                </c:pt>
                <c:pt idx="3904">
                  <c:v>3904</c:v>
                </c:pt>
                <c:pt idx="3905">
                  <c:v>3905</c:v>
                </c:pt>
                <c:pt idx="3906">
                  <c:v>3906</c:v>
                </c:pt>
                <c:pt idx="3907">
                  <c:v>3907</c:v>
                </c:pt>
                <c:pt idx="3908">
                  <c:v>3908</c:v>
                </c:pt>
                <c:pt idx="3909">
                  <c:v>3909</c:v>
                </c:pt>
                <c:pt idx="3910">
                  <c:v>3910</c:v>
                </c:pt>
                <c:pt idx="3911">
                  <c:v>3911</c:v>
                </c:pt>
                <c:pt idx="3912">
                  <c:v>3912</c:v>
                </c:pt>
                <c:pt idx="3913">
                  <c:v>3913</c:v>
                </c:pt>
                <c:pt idx="3914">
                  <c:v>3914</c:v>
                </c:pt>
                <c:pt idx="3915">
                  <c:v>3915</c:v>
                </c:pt>
                <c:pt idx="3916">
                  <c:v>3916</c:v>
                </c:pt>
                <c:pt idx="3917">
                  <c:v>3917</c:v>
                </c:pt>
                <c:pt idx="3918">
                  <c:v>3918</c:v>
                </c:pt>
                <c:pt idx="3919">
                  <c:v>3919</c:v>
                </c:pt>
                <c:pt idx="3920">
                  <c:v>3920</c:v>
                </c:pt>
                <c:pt idx="3921">
                  <c:v>3921</c:v>
                </c:pt>
                <c:pt idx="3922">
                  <c:v>3922</c:v>
                </c:pt>
                <c:pt idx="3923">
                  <c:v>3923</c:v>
                </c:pt>
                <c:pt idx="3924">
                  <c:v>3924</c:v>
                </c:pt>
                <c:pt idx="3925">
                  <c:v>3925</c:v>
                </c:pt>
                <c:pt idx="3926">
                  <c:v>3926</c:v>
                </c:pt>
                <c:pt idx="3927">
                  <c:v>3927</c:v>
                </c:pt>
                <c:pt idx="3928">
                  <c:v>3928</c:v>
                </c:pt>
                <c:pt idx="3929">
                  <c:v>3929</c:v>
                </c:pt>
                <c:pt idx="3930">
                  <c:v>3930</c:v>
                </c:pt>
                <c:pt idx="3931">
                  <c:v>3931</c:v>
                </c:pt>
                <c:pt idx="3932">
                  <c:v>3932</c:v>
                </c:pt>
                <c:pt idx="3933">
                  <c:v>3933</c:v>
                </c:pt>
                <c:pt idx="3934">
                  <c:v>3934</c:v>
                </c:pt>
                <c:pt idx="3935">
                  <c:v>3935</c:v>
                </c:pt>
                <c:pt idx="3936">
                  <c:v>3936</c:v>
                </c:pt>
                <c:pt idx="3937">
                  <c:v>3937</c:v>
                </c:pt>
                <c:pt idx="3938">
                  <c:v>3938</c:v>
                </c:pt>
                <c:pt idx="3939">
                  <c:v>3939</c:v>
                </c:pt>
                <c:pt idx="3940">
                  <c:v>3940</c:v>
                </c:pt>
                <c:pt idx="3941">
                  <c:v>3941</c:v>
                </c:pt>
                <c:pt idx="3942">
                  <c:v>3942</c:v>
                </c:pt>
                <c:pt idx="3943">
                  <c:v>3943</c:v>
                </c:pt>
                <c:pt idx="3944">
                  <c:v>3944</c:v>
                </c:pt>
                <c:pt idx="3945">
                  <c:v>3945</c:v>
                </c:pt>
                <c:pt idx="3946">
                  <c:v>3946</c:v>
                </c:pt>
                <c:pt idx="3947">
                  <c:v>3947</c:v>
                </c:pt>
                <c:pt idx="3948">
                  <c:v>3948</c:v>
                </c:pt>
                <c:pt idx="3949">
                  <c:v>3949</c:v>
                </c:pt>
                <c:pt idx="3950">
                  <c:v>3950</c:v>
                </c:pt>
                <c:pt idx="3951">
                  <c:v>3951</c:v>
                </c:pt>
                <c:pt idx="3952">
                  <c:v>3952</c:v>
                </c:pt>
                <c:pt idx="3953">
                  <c:v>3953</c:v>
                </c:pt>
                <c:pt idx="3954">
                  <c:v>3954</c:v>
                </c:pt>
                <c:pt idx="3955">
                  <c:v>3955</c:v>
                </c:pt>
                <c:pt idx="3956">
                  <c:v>3956</c:v>
                </c:pt>
                <c:pt idx="3957">
                  <c:v>3957</c:v>
                </c:pt>
                <c:pt idx="3958">
                  <c:v>3958</c:v>
                </c:pt>
                <c:pt idx="3959">
                  <c:v>3959</c:v>
                </c:pt>
                <c:pt idx="3960">
                  <c:v>3960</c:v>
                </c:pt>
                <c:pt idx="3961">
                  <c:v>3961</c:v>
                </c:pt>
                <c:pt idx="3962">
                  <c:v>3962</c:v>
                </c:pt>
                <c:pt idx="3963">
                  <c:v>3963</c:v>
                </c:pt>
                <c:pt idx="3964">
                  <c:v>3964</c:v>
                </c:pt>
                <c:pt idx="3965">
                  <c:v>3965</c:v>
                </c:pt>
                <c:pt idx="3966">
                  <c:v>3966</c:v>
                </c:pt>
                <c:pt idx="3967">
                  <c:v>3967</c:v>
                </c:pt>
                <c:pt idx="3968">
                  <c:v>3968</c:v>
                </c:pt>
                <c:pt idx="3969">
                  <c:v>3969</c:v>
                </c:pt>
                <c:pt idx="3970">
                  <c:v>3970</c:v>
                </c:pt>
                <c:pt idx="3971">
                  <c:v>3971</c:v>
                </c:pt>
                <c:pt idx="3972">
                  <c:v>3972</c:v>
                </c:pt>
                <c:pt idx="3973">
                  <c:v>3973</c:v>
                </c:pt>
                <c:pt idx="3974">
                  <c:v>3974</c:v>
                </c:pt>
                <c:pt idx="3975">
                  <c:v>3975</c:v>
                </c:pt>
                <c:pt idx="3976">
                  <c:v>3976</c:v>
                </c:pt>
                <c:pt idx="3977">
                  <c:v>3977</c:v>
                </c:pt>
                <c:pt idx="3978">
                  <c:v>3978</c:v>
                </c:pt>
                <c:pt idx="3979">
                  <c:v>3979</c:v>
                </c:pt>
                <c:pt idx="3980">
                  <c:v>3980</c:v>
                </c:pt>
                <c:pt idx="3981">
                  <c:v>3981</c:v>
                </c:pt>
                <c:pt idx="3982">
                  <c:v>3982</c:v>
                </c:pt>
                <c:pt idx="3983">
                  <c:v>3983</c:v>
                </c:pt>
                <c:pt idx="3984">
                  <c:v>3984</c:v>
                </c:pt>
                <c:pt idx="3985">
                  <c:v>3985</c:v>
                </c:pt>
                <c:pt idx="3986">
                  <c:v>3986</c:v>
                </c:pt>
                <c:pt idx="3987">
                  <c:v>3987</c:v>
                </c:pt>
                <c:pt idx="3988">
                  <c:v>3988</c:v>
                </c:pt>
                <c:pt idx="3989">
                  <c:v>3989</c:v>
                </c:pt>
                <c:pt idx="3990">
                  <c:v>3990</c:v>
                </c:pt>
                <c:pt idx="3991">
                  <c:v>3991</c:v>
                </c:pt>
                <c:pt idx="3992">
                  <c:v>3992</c:v>
                </c:pt>
                <c:pt idx="3993">
                  <c:v>3993</c:v>
                </c:pt>
                <c:pt idx="3994">
                  <c:v>3994</c:v>
                </c:pt>
                <c:pt idx="3995">
                  <c:v>3995</c:v>
                </c:pt>
                <c:pt idx="3996">
                  <c:v>3996</c:v>
                </c:pt>
                <c:pt idx="3997">
                  <c:v>3997</c:v>
                </c:pt>
                <c:pt idx="3998">
                  <c:v>3998</c:v>
                </c:pt>
                <c:pt idx="3999">
                  <c:v>3999</c:v>
                </c:pt>
                <c:pt idx="4000">
                  <c:v>4000</c:v>
                </c:pt>
                <c:pt idx="4001">
                  <c:v>4001</c:v>
                </c:pt>
                <c:pt idx="4002">
                  <c:v>4002</c:v>
                </c:pt>
                <c:pt idx="4003">
                  <c:v>4003</c:v>
                </c:pt>
                <c:pt idx="4004">
                  <c:v>4004</c:v>
                </c:pt>
                <c:pt idx="4005">
                  <c:v>4005</c:v>
                </c:pt>
                <c:pt idx="4006">
                  <c:v>4006</c:v>
                </c:pt>
                <c:pt idx="4007">
                  <c:v>4007</c:v>
                </c:pt>
                <c:pt idx="4008">
                  <c:v>4008</c:v>
                </c:pt>
                <c:pt idx="4009">
                  <c:v>4009</c:v>
                </c:pt>
                <c:pt idx="4010">
                  <c:v>4010</c:v>
                </c:pt>
                <c:pt idx="4011">
                  <c:v>4011</c:v>
                </c:pt>
                <c:pt idx="4012">
                  <c:v>4012</c:v>
                </c:pt>
                <c:pt idx="4013">
                  <c:v>4013</c:v>
                </c:pt>
                <c:pt idx="4014">
                  <c:v>4014</c:v>
                </c:pt>
                <c:pt idx="4015">
                  <c:v>4015</c:v>
                </c:pt>
                <c:pt idx="4016">
                  <c:v>4016</c:v>
                </c:pt>
                <c:pt idx="4017">
                  <c:v>4017</c:v>
                </c:pt>
                <c:pt idx="4018">
                  <c:v>4018</c:v>
                </c:pt>
                <c:pt idx="4019">
                  <c:v>4019</c:v>
                </c:pt>
                <c:pt idx="4020">
                  <c:v>4020</c:v>
                </c:pt>
                <c:pt idx="4021">
                  <c:v>4021</c:v>
                </c:pt>
                <c:pt idx="4022">
                  <c:v>4022</c:v>
                </c:pt>
                <c:pt idx="4023">
                  <c:v>4023</c:v>
                </c:pt>
                <c:pt idx="4024">
                  <c:v>4024</c:v>
                </c:pt>
                <c:pt idx="4025">
                  <c:v>4025</c:v>
                </c:pt>
                <c:pt idx="4026">
                  <c:v>4026</c:v>
                </c:pt>
                <c:pt idx="4027">
                  <c:v>4027</c:v>
                </c:pt>
                <c:pt idx="4028">
                  <c:v>4028</c:v>
                </c:pt>
                <c:pt idx="4029">
                  <c:v>4029</c:v>
                </c:pt>
                <c:pt idx="4030">
                  <c:v>4030</c:v>
                </c:pt>
                <c:pt idx="4031">
                  <c:v>4031</c:v>
                </c:pt>
                <c:pt idx="4032">
                  <c:v>4032</c:v>
                </c:pt>
                <c:pt idx="4033">
                  <c:v>4033</c:v>
                </c:pt>
                <c:pt idx="4034">
                  <c:v>4034</c:v>
                </c:pt>
                <c:pt idx="4035">
                  <c:v>4035</c:v>
                </c:pt>
                <c:pt idx="4036">
                  <c:v>4036</c:v>
                </c:pt>
                <c:pt idx="4037">
                  <c:v>4037</c:v>
                </c:pt>
                <c:pt idx="4038">
                  <c:v>4038</c:v>
                </c:pt>
                <c:pt idx="4039">
                  <c:v>4039</c:v>
                </c:pt>
                <c:pt idx="4040">
                  <c:v>4040</c:v>
                </c:pt>
                <c:pt idx="4041">
                  <c:v>4041</c:v>
                </c:pt>
                <c:pt idx="4042">
                  <c:v>4042</c:v>
                </c:pt>
                <c:pt idx="4043">
                  <c:v>4043</c:v>
                </c:pt>
                <c:pt idx="4044">
                  <c:v>4044</c:v>
                </c:pt>
                <c:pt idx="4045">
                  <c:v>4045</c:v>
                </c:pt>
                <c:pt idx="4046">
                  <c:v>4046</c:v>
                </c:pt>
                <c:pt idx="4047">
                  <c:v>4047</c:v>
                </c:pt>
                <c:pt idx="4048">
                  <c:v>4048</c:v>
                </c:pt>
                <c:pt idx="4049">
                  <c:v>4049</c:v>
                </c:pt>
                <c:pt idx="4050">
                  <c:v>4050</c:v>
                </c:pt>
                <c:pt idx="4051">
                  <c:v>4051</c:v>
                </c:pt>
                <c:pt idx="4052">
                  <c:v>4052</c:v>
                </c:pt>
                <c:pt idx="4053">
                  <c:v>4053</c:v>
                </c:pt>
                <c:pt idx="4054">
                  <c:v>4054</c:v>
                </c:pt>
                <c:pt idx="4055">
                  <c:v>4055</c:v>
                </c:pt>
                <c:pt idx="4056">
                  <c:v>4056</c:v>
                </c:pt>
                <c:pt idx="4057">
                  <c:v>4057</c:v>
                </c:pt>
                <c:pt idx="4058">
                  <c:v>4058</c:v>
                </c:pt>
                <c:pt idx="4059">
                  <c:v>4059</c:v>
                </c:pt>
                <c:pt idx="4060">
                  <c:v>4060</c:v>
                </c:pt>
                <c:pt idx="4061">
                  <c:v>4061</c:v>
                </c:pt>
                <c:pt idx="4062">
                  <c:v>4062</c:v>
                </c:pt>
                <c:pt idx="4063">
                  <c:v>4063</c:v>
                </c:pt>
                <c:pt idx="4064">
                  <c:v>4064</c:v>
                </c:pt>
                <c:pt idx="4065">
                  <c:v>4065</c:v>
                </c:pt>
                <c:pt idx="4066">
                  <c:v>4066</c:v>
                </c:pt>
                <c:pt idx="4067">
                  <c:v>4067</c:v>
                </c:pt>
                <c:pt idx="4068">
                  <c:v>4068</c:v>
                </c:pt>
                <c:pt idx="4069">
                  <c:v>4069</c:v>
                </c:pt>
                <c:pt idx="4070">
                  <c:v>4070</c:v>
                </c:pt>
                <c:pt idx="4071">
                  <c:v>4071</c:v>
                </c:pt>
                <c:pt idx="4072">
                  <c:v>4072</c:v>
                </c:pt>
                <c:pt idx="4073">
                  <c:v>4073</c:v>
                </c:pt>
                <c:pt idx="4074">
                  <c:v>4074</c:v>
                </c:pt>
                <c:pt idx="4075">
                  <c:v>4075</c:v>
                </c:pt>
                <c:pt idx="4076">
                  <c:v>4076</c:v>
                </c:pt>
                <c:pt idx="4077">
                  <c:v>4077</c:v>
                </c:pt>
                <c:pt idx="4078">
                  <c:v>4078</c:v>
                </c:pt>
                <c:pt idx="4079">
                  <c:v>4079</c:v>
                </c:pt>
                <c:pt idx="4080">
                  <c:v>4080</c:v>
                </c:pt>
                <c:pt idx="4081">
                  <c:v>4081</c:v>
                </c:pt>
                <c:pt idx="4082">
                  <c:v>4082</c:v>
                </c:pt>
                <c:pt idx="4083">
                  <c:v>4083</c:v>
                </c:pt>
                <c:pt idx="4084">
                  <c:v>4084</c:v>
                </c:pt>
                <c:pt idx="4085">
                  <c:v>4085</c:v>
                </c:pt>
                <c:pt idx="4086">
                  <c:v>4086</c:v>
                </c:pt>
                <c:pt idx="4087">
                  <c:v>4087</c:v>
                </c:pt>
                <c:pt idx="4088">
                  <c:v>4088</c:v>
                </c:pt>
                <c:pt idx="4089">
                  <c:v>4089</c:v>
                </c:pt>
                <c:pt idx="4090">
                  <c:v>4090</c:v>
                </c:pt>
                <c:pt idx="4091">
                  <c:v>4091</c:v>
                </c:pt>
                <c:pt idx="4092">
                  <c:v>4092</c:v>
                </c:pt>
                <c:pt idx="4093">
                  <c:v>4093</c:v>
                </c:pt>
                <c:pt idx="4094">
                  <c:v>4094</c:v>
                </c:pt>
                <c:pt idx="4095">
                  <c:v>4095</c:v>
                </c:pt>
                <c:pt idx="4096">
                  <c:v>4096</c:v>
                </c:pt>
                <c:pt idx="4097">
                  <c:v>4097</c:v>
                </c:pt>
                <c:pt idx="4098">
                  <c:v>4098</c:v>
                </c:pt>
                <c:pt idx="4099">
                  <c:v>4099</c:v>
                </c:pt>
                <c:pt idx="4100">
                  <c:v>4100</c:v>
                </c:pt>
                <c:pt idx="4101">
                  <c:v>4101</c:v>
                </c:pt>
                <c:pt idx="4102">
                  <c:v>4102</c:v>
                </c:pt>
                <c:pt idx="4103">
                  <c:v>4103</c:v>
                </c:pt>
                <c:pt idx="4104">
                  <c:v>4104</c:v>
                </c:pt>
                <c:pt idx="4105">
                  <c:v>4105</c:v>
                </c:pt>
                <c:pt idx="4106">
                  <c:v>4106</c:v>
                </c:pt>
                <c:pt idx="4107">
                  <c:v>4107</c:v>
                </c:pt>
                <c:pt idx="4108">
                  <c:v>4108</c:v>
                </c:pt>
                <c:pt idx="4109">
                  <c:v>4109</c:v>
                </c:pt>
                <c:pt idx="4110">
                  <c:v>4110</c:v>
                </c:pt>
                <c:pt idx="4111">
                  <c:v>4111</c:v>
                </c:pt>
                <c:pt idx="4112">
                  <c:v>4112</c:v>
                </c:pt>
                <c:pt idx="4113">
                  <c:v>4113</c:v>
                </c:pt>
                <c:pt idx="4114">
                  <c:v>4114</c:v>
                </c:pt>
                <c:pt idx="4115">
                  <c:v>4115</c:v>
                </c:pt>
                <c:pt idx="4116">
                  <c:v>4116</c:v>
                </c:pt>
                <c:pt idx="4117">
                  <c:v>4117</c:v>
                </c:pt>
                <c:pt idx="4118">
                  <c:v>4118</c:v>
                </c:pt>
                <c:pt idx="4119">
                  <c:v>4119</c:v>
                </c:pt>
                <c:pt idx="4120">
                  <c:v>4120</c:v>
                </c:pt>
                <c:pt idx="4121">
                  <c:v>4121</c:v>
                </c:pt>
                <c:pt idx="4122">
                  <c:v>4122</c:v>
                </c:pt>
                <c:pt idx="4123">
                  <c:v>4123</c:v>
                </c:pt>
                <c:pt idx="4124">
                  <c:v>4124</c:v>
                </c:pt>
                <c:pt idx="4125">
                  <c:v>4125</c:v>
                </c:pt>
                <c:pt idx="4126">
                  <c:v>4126</c:v>
                </c:pt>
                <c:pt idx="4127">
                  <c:v>4127</c:v>
                </c:pt>
                <c:pt idx="4128">
                  <c:v>4128</c:v>
                </c:pt>
                <c:pt idx="4129">
                  <c:v>4129</c:v>
                </c:pt>
                <c:pt idx="4130">
                  <c:v>4130</c:v>
                </c:pt>
                <c:pt idx="4131">
                  <c:v>4131</c:v>
                </c:pt>
                <c:pt idx="4132">
                  <c:v>4132</c:v>
                </c:pt>
                <c:pt idx="4133">
                  <c:v>4133</c:v>
                </c:pt>
                <c:pt idx="4134">
                  <c:v>4134</c:v>
                </c:pt>
                <c:pt idx="4135">
                  <c:v>4135</c:v>
                </c:pt>
                <c:pt idx="4136">
                  <c:v>4136</c:v>
                </c:pt>
                <c:pt idx="4137">
                  <c:v>4137</c:v>
                </c:pt>
                <c:pt idx="4138">
                  <c:v>4138</c:v>
                </c:pt>
                <c:pt idx="4139">
                  <c:v>4139</c:v>
                </c:pt>
                <c:pt idx="4140">
                  <c:v>4140</c:v>
                </c:pt>
                <c:pt idx="4141">
                  <c:v>4141</c:v>
                </c:pt>
                <c:pt idx="4142">
                  <c:v>4142</c:v>
                </c:pt>
                <c:pt idx="4143">
                  <c:v>4143</c:v>
                </c:pt>
                <c:pt idx="4144">
                  <c:v>4144</c:v>
                </c:pt>
                <c:pt idx="4145">
                  <c:v>4145</c:v>
                </c:pt>
                <c:pt idx="4146">
                  <c:v>4146</c:v>
                </c:pt>
                <c:pt idx="4147">
                  <c:v>4147</c:v>
                </c:pt>
                <c:pt idx="4148">
                  <c:v>4148</c:v>
                </c:pt>
                <c:pt idx="4149">
                  <c:v>4149</c:v>
                </c:pt>
                <c:pt idx="4150">
                  <c:v>4150</c:v>
                </c:pt>
                <c:pt idx="4151">
                  <c:v>4151</c:v>
                </c:pt>
                <c:pt idx="4152">
                  <c:v>4152</c:v>
                </c:pt>
                <c:pt idx="4153">
                  <c:v>4153</c:v>
                </c:pt>
                <c:pt idx="4154">
                  <c:v>4154</c:v>
                </c:pt>
                <c:pt idx="4155">
                  <c:v>4155</c:v>
                </c:pt>
                <c:pt idx="4156">
                  <c:v>4156</c:v>
                </c:pt>
                <c:pt idx="4157">
                  <c:v>4157</c:v>
                </c:pt>
                <c:pt idx="4158">
                  <c:v>4158</c:v>
                </c:pt>
                <c:pt idx="4159">
                  <c:v>4159</c:v>
                </c:pt>
                <c:pt idx="4160">
                  <c:v>4160</c:v>
                </c:pt>
                <c:pt idx="4161">
                  <c:v>4161</c:v>
                </c:pt>
                <c:pt idx="4162">
                  <c:v>4162</c:v>
                </c:pt>
                <c:pt idx="4163">
                  <c:v>4163</c:v>
                </c:pt>
                <c:pt idx="4164">
                  <c:v>4164</c:v>
                </c:pt>
                <c:pt idx="4165">
                  <c:v>4165</c:v>
                </c:pt>
                <c:pt idx="4166">
                  <c:v>4166</c:v>
                </c:pt>
                <c:pt idx="4167">
                  <c:v>4167</c:v>
                </c:pt>
                <c:pt idx="4168">
                  <c:v>4168</c:v>
                </c:pt>
                <c:pt idx="4169">
                  <c:v>4169</c:v>
                </c:pt>
                <c:pt idx="4170">
                  <c:v>4170</c:v>
                </c:pt>
                <c:pt idx="4171">
                  <c:v>4171</c:v>
                </c:pt>
                <c:pt idx="4172">
                  <c:v>4172</c:v>
                </c:pt>
                <c:pt idx="4173">
                  <c:v>4173</c:v>
                </c:pt>
                <c:pt idx="4174">
                  <c:v>4174</c:v>
                </c:pt>
                <c:pt idx="4175">
                  <c:v>4175</c:v>
                </c:pt>
                <c:pt idx="4176">
                  <c:v>4176</c:v>
                </c:pt>
                <c:pt idx="4177">
                  <c:v>4177</c:v>
                </c:pt>
                <c:pt idx="4178">
                  <c:v>4178</c:v>
                </c:pt>
                <c:pt idx="4179">
                  <c:v>4179</c:v>
                </c:pt>
                <c:pt idx="4180">
                  <c:v>4180</c:v>
                </c:pt>
                <c:pt idx="4181">
                  <c:v>4181</c:v>
                </c:pt>
                <c:pt idx="4182">
                  <c:v>4182</c:v>
                </c:pt>
                <c:pt idx="4183">
                  <c:v>4183</c:v>
                </c:pt>
                <c:pt idx="4184">
                  <c:v>4184</c:v>
                </c:pt>
                <c:pt idx="4185">
                  <c:v>4185</c:v>
                </c:pt>
                <c:pt idx="4186">
                  <c:v>4186</c:v>
                </c:pt>
                <c:pt idx="4187">
                  <c:v>4187</c:v>
                </c:pt>
                <c:pt idx="4188">
                  <c:v>4188</c:v>
                </c:pt>
                <c:pt idx="4189">
                  <c:v>4189</c:v>
                </c:pt>
                <c:pt idx="4190">
                  <c:v>4190</c:v>
                </c:pt>
                <c:pt idx="4191">
                  <c:v>4191</c:v>
                </c:pt>
                <c:pt idx="4192">
                  <c:v>4192</c:v>
                </c:pt>
                <c:pt idx="4193">
                  <c:v>4193</c:v>
                </c:pt>
                <c:pt idx="4194">
                  <c:v>4194</c:v>
                </c:pt>
                <c:pt idx="4195">
                  <c:v>4195</c:v>
                </c:pt>
                <c:pt idx="4196">
                  <c:v>4196</c:v>
                </c:pt>
                <c:pt idx="4197">
                  <c:v>4197</c:v>
                </c:pt>
                <c:pt idx="4198">
                  <c:v>4198</c:v>
                </c:pt>
                <c:pt idx="4199">
                  <c:v>4199</c:v>
                </c:pt>
                <c:pt idx="4200">
                  <c:v>4200</c:v>
                </c:pt>
                <c:pt idx="4201">
                  <c:v>4201</c:v>
                </c:pt>
                <c:pt idx="4202">
                  <c:v>4202</c:v>
                </c:pt>
                <c:pt idx="4203">
                  <c:v>4203</c:v>
                </c:pt>
                <c:pt idx="4204">
                  <c:v>4204</c:v>
                </c:pt>
                <c:pt idx="4205">
                  <c:v>4205</c:v>
                </c:pt>
                <c:pt idx="4206">
                  <c:v>4206</c:v>
                </c:pt>
                <c:pt idx="4207">
                  <c:v>4207</c:v>
                </c:pt>
                <c:pt idx="4208">
                  <c:v>4208</c:v>
                </c:pt>
                <c:pt idx="4209">
                  <c:v>4209</c:v>
                </c:pt>
                <c:pt idx="4210">
                  <c:v>4210</c:v>
                </c:pt>
                <c:pt idx="4211">
                  <c:v>4211</c:v>
                </c:pt>
                <c:pt idx="4212">
                  <c:v>4212</c:v>
                </c:pt>
                <c:pt idx="4213">
                  <c:v>4213</c:v>
                </c:pt>
                <c:pt idx="4214">
                  <c:v>4214</c:v>
                </c:pt>
                <c:pt idx="4215">
                  <c:v>4215</c:v>
                </c:pt>
                <c:pt idx="4216">
                  <c:v>4216</c:v>
                </c:pt>
                <c:pt idx="4217">
                  <c:v>4217</c:v>
                </c:pt>
                <c:pt idx="4218">
                  <c:v>4218</c:v>
                </c:pt>
                <c:pt idx="4219">
                  <c:v>4219</c:v>
                </c:pt>
                <c:pt idx="4220">
                  <c:v>4220</c:v>
                </c:pt>
                <c:pt idx="4221">
                  <c:v>4221</c:v>
                </c:pt>
                <c:pt idx="4222">
                  <c:v>4222</c:v>
                </c:pt>
                <c:pt idx="4223">
                  <c:v>4223</c:v>
                </c:pt>
                <c:pt idx="4224">
                  <c:v>4224</c:v>
                </c:pt>
                <c:pt idx="4225">
                  <c:v>4225</c:v>
                </c:pt>
                <c:pt idx="4226">
                  <c:v>4226</c:v>
                </c:pt>
                <c:pt idx="4227">
                  <c:v>4227</c:v>
                </c:pt>
                <c:pt idx="4228">
                  <c:v>4228</c:v>
                </c:pt>
                <c:pt idx="4229">
                  <c:v>4229</c:v>
                </c:pt>
                <c:pt idx="4230">
                  <c:v>4230</c:v>
                </c:pt>
                <c:pt idx="4231">
                  <c:v>4231</c:v>
                </c:pt>
                <c:pt idx="4232">
                  <c:v>4232</c:v>
                </c:pt>
                <c:pt idx="4233">
                  <c:v>4233</c:v>
                </c:pt>
                <c:pt idx="4234">
                  <c:v>4234</c:v>
                </c:pt>
                <c:pt idx="4235">
                  <c:v>4235</c:v>
                </c:pt>
                <c:pt idx="4236">
                  <c:v>4236</c:v>
                </c:pt>
                <c:pt idx="4237">
                  <c:v>4237</c:v>
                </c:pt>
                <c:pt idx="4238">
                  <c:v>4238</c:v>
                </c:pt>
                <c:pt idx="4239">
                  <c:v>4239</c:v>
                </c:pt>
                <c:pt idx="4240">
                  <c:v>4240</c:v>
                </c:pt>
                <c:pt idx="4241">
                  <c:v>4241</c:v>
                </c:pt>
                <c:pt idx="4242">
                  <c:v>4242</c:v>
                </c:pt>
                <c:pt idx="4243">
                  <c:v>4243</c:v>
                </c:pt>
                <c:pt idx="4244">
                  <c:v>4244</c:v>
                </c:pt>
                <c:pt idx="4245">
                  <c:v>4245</c:v>
                </c:pt>
                <c:pt idx="4246">
                  <c:v>4246</c:v>
                </c:pt>
                <c:pt idx="4247">
                  <c:v>4247</c:v>
                </c:pt>
                <c:pt idx="4248">
                  <c:v>4248</c:v>
                </c:pt>
                <c:pt idx="4249">
                  <c:v>4249</c:v>
                </c:pt>
                <c:pt idx="4250">
                  <c:v>4250</c:v>
                </c:pt>
                <c:pt idx="4251">
                  <c:v>4251</c:v>
                </c:pt>
                <c:pt idx="4252">
                  <c:v>4252</c:v>
                </c:pt>
                <c:pt idx="4253">
                  <c:v>4253</c:v>
                </c:pt>
                <c:pt idx="4254">
                  <c:v>4254</c:v>
                </c:pt>
                <c:pt idx="4255">
                  <c:v>4255</c:v>
                </c:pt>
                <c:pt idx="4256">
                  <c:v>4256</c:v>
                </c:pt>
                <c:pt idx="4257">
                  <c:v>4257</c:v>
                </c:pt>
                <c:pt idx="4258">
                  <c:v>4258</c:v>
                </c:pt>
                <c:pt idx="4259">
                  <c:v>4259</c:v>
                </c:pt>
                <c:pt idx="4260">
                  <c:v>4260</c:v>
                </c:pt>
                <c:pt idx="4261">
                  <c:v>4261</c:v>
                </c:pt>
                <c:pt idx="4262">
                  <c:v>4262</c:v>
                </c:pt>
                <c:pt idx="4263">
                  <c:v>4263</c:v>
                </c:pt>
                <c:pt idx="4264">
                  <c:v>4264</c:v>
                </c:pt>
                <c:pt idx="4265">
                  <c:v>4265</c:v>
                </c:pt>
                <c:pt idx="4266">
                  <c:v>4266</c:v>
                </c:pt>
                <c:pt idx="4267">
                  <c:v>4267</c:v>
                </c:pt>
                <c:pt idx="4268">
                  <c:v>4268</c:v>
                </c:pt>
                <c:pt idx="4269">
                  <c:v>4269</c:v>
                </c:pt>
                <c:pt idx="4270">
                  <c:v>4270</c:v>
                </c:pt>
                <c:pt idx="4271">
                  <c:v>4271</c:v>
                </c:pt>
                <c:pt idx="4272">
                  <c:v>4272</c:v>
                </c:pt>
                <c:pt idx="4273">
                  <c:v>4273</c:v>
                </c:pt>
                <c:pt idx="4274">
                  <c:v>4274</c:v>
                </c:pt>
                <c:pt idx="4275">
                  <c:v>4275</c:v>
                </c:pt>
                <c:pt idx="4276">
                  <c:v>4276</c:v>
                </c:pt>
                <c:pt idx="4277">
                  <c:v>4277</c:v>
                </c:pt>
                <c:pt idx="4278">
                  <c:v>4278</c:v>
                </c:pt>
                <c:pt idx="4279">
                  <c:v>4279</c:v>
                </c:pt>
                <c:pt idx="4280">
                  <c:v>4280</c:v>
                </c:pt>
                <c:pt idx="4281">
                  <c:v>4281</c:v>
                </c:pt>
                <c:pt idx="4282">
                  <c:v>4282</c:v>
                </c:pt>
                <c:pt idx="4283">
                  <c:v>4283</c:v>
                </c:pt>
                <c:pt idx="4284">
                  <c:v>4284</c:v>
                </c:pt>
                <c:pt idx="4285">
                  <c:v>4285</c:v>
                </c:pt>
                <c:pt idx="4286">
                  <c:v>4286</c:v>
                </c:pt>
                <c:pt idx="4287">
                  <c:v>4287</c:v>
                </c:pt>
                <c:pt idx="4288">
                  <c:v>4288</c:v>
                </c:pt>
                <c:pt idx="4289">
                  <c:v>4289</c:v>
                </c:pt>
                <c:pt idx="4290">
                  <c:v>4290</c:v>
                </c:pt>
                <c:pt idx="4291">
                  <c:v>4291</c:v>
                </c:pt>
                <c:pt idx="4292">
                  <c:v>4292</c:v>
                </c:pt>
                <c:pt idx="4293">
                  <c:v>4293</c:v>
                </c:pt>
                <c:pt idx="4294">
                  <c:v>4294</c:v>
                </c:pt>
                <c:pt idx="4295">
                  <c:v>4295</c:v>
                </c:pt>
                <c:pt idx="4296">
                  <c:v>4296</c:v>
                </c:pt>
                <c:pt idx="4297">
                  <c:v>4297</c:v>
                </c:pt>
                <c:pt idx="4298">
                  <c:v>4298</c:v>
                </c:pt>
                <c:pt idx="4299">
                  <c:v>4299</c:v>
                </c:pt>
                <c:pt idx="4300">
                  <c:v>4300</c:v>
                </c:pt>
                <c:pt idx="4301">
                  <c:v>4301</c:v>
                </c:pt>
                <c:pt idx="4302">
                  <c:v>4302</c:v>
                </c:pt>
                <c:pt idx="4303">
                  <c:v>4303</c:v>
                </c:pt>
                <c:pt idx="4304">
                  <c:v>4304</c:v>
                </c:pt>
                <c:pt idx="4305">
                  <c:v>4305</c:v>
                </c:pt>
                <c:pt idx="4306">
                  <c:v>4306</c:v>
                </c:pt>
                <c:pt idx="4307">
                  <c:v>4307</c:v>
                </c:pt>
                <c:pt idx="4308">
                  <c:v>4308</c:v>
                </c:pt>
                <c:pt idx="4309">
                  <c:v>4309</c:v>
                </c:pt>
                <c:pt idx="4310">
                  <c:v>4310</c:v>
                </c:pt>
                <c:pt idx="4311">
                  <c:v>4311</c:v>
                </c:pt>
                <c:pt idx="4312">
                  <c:v>4312</c:v>
                </c:pt>
                <c:pt idx="4313">
                  <c:v>4313</c:v>
                </c:pt>
                <c:pt idx="4314">
                  <c:v>4314</c:v>
                </c:pt>
                <c:pt idx="4315">
                  <c:v>4315</c:v>
                </c:pt>
                <c:pt idx="4316">
                  <c:v>4316</c:v>
                </c:pt>
                <c:pt idx="4317">
                  <c:v>4317</c:v>
                </c:pt>
                <c:pt idx="4318">
                  <c:v>4318</c:v>
                </c:pt>
                <c:pt idx="4319">
                  <c:v>4319</c:v>
                </c:pt>
                <c:pt idx="4320">
                  <c:v>4320</c:v>
                </c:pt>
                <c:pt idx="4321">
                  <c:v>4321</c:v>
                </c:pt>
                <c:pt idx="4322">
                  <c:v>4322</c:v>
                </c:pt>
                <c:pt idx="4323">
                  <c:v>4323</c:v>
                </c:pt>
                <c:pt idx="4324">
                  <c:v>4324</c:v>
                </c:pt>
                <c:pt idx="4325">
                  <c:v>4325</c:v>
                </c:pt>
                <c:pt idx="4326">
                  <c:v>4326</c:v>
                </c:pt>
                <c:pt idx="4327">
                  <c:v>4327</c:v>
                </c:pt>
                <c:pt idx="4328">
                  <c:v>4328</c:v>
                </c:pt>
                <c:pt idx="4329">
                  <c:v>4329</c:v>
                </c:pt>
                <c:pt idx="4330">
                  <c:v>4330</c:v>
                </c:pt>
                <c:pt idx="4331">
                  <c:v>4331</c:v>
                </c:pt>
                <c:pt idx="4332">
                  <c:v>4332</c:v>
                </c:pt>
                <c:pt idx="4333">
                  <c:v>4333</c:v>
                </c:pt>
                <c:pt idx="4334">
                  <c:v>4334</c:v>
                </c:pt>
                <c:pt idx="4335">
                  <c:v>4335</c:v>
                </c:pt>
                <c:pt idx="4336">
                  <c:v>4336</c:v>
                </c:pt>
                <c:pt idx="4337">
                  <c:v>4337</c:v>
                </c:pt>
                <c:pt idx="4338">
                  <c:v>4338</c:v>
                </c:pt>
                <c:pt idx="4339">
                  <c:v>4339</c:v>
                </c:pt>
                <c:pt idx="4340">
                  <c:v>4340</c:v>
                </c:pt>
                <c:pt idx="4341">
                  <c:v>4341</c:v>
                </c:pt>
                <c:pt idx="4342">
                  <c:v>4342</c:v>
                </c:pt>
                <c:pt idx="4343">
                  <c:v>4343</c:v>
                </c:pt>
                <c:pt idx="4344">
                  <c:v>4344</c:v>
                </c:pt>
                <c:pt idx="4345">
                  <c:v>4345</c:v>
                </c:pt>
                <c:pt idx="4346">
                  <c:v>4346</c:v>
                </c:pt>
                <c:pt idx="4347">
                  <c:v>4347</c:v>
                </c:pt>
                <c:pt idx="4348">
                  <c:v>4348</c:v>
                </c:pt>
                <c:pt idx="4349">
                  <c:v>4349</c:v>
                </c:pt>
                <c:pt idx="4350">
                  <c:v>4350</c:v>
                </c:pt>
                <c:pt idx="4351">
                  <c:v>4351</c:v>
                </c:pt>
                <c:pt idx="4352">
                  <c:v>4352</c:v>
                </c:pt>
                <c:pt idx="4353">
                  <c:v>4353</c:v>
                </c:pt>
                <c:pt idx="4354">
                  <c:v>4354</c:v>
                </c:pt>
                <c:pt idx="4355">
                  <c:v>4355</c:v>
                </c:pt>
                <c:pt idx="4356">
                  <c:v>4356</c:v>
                </c:pt>
                <c:pt idx="4357">
                  <c:v>4357</c:v>
                </c:pt>
                <c:pt idx="4358">
                  <c:v>4358</c:v>
                </c:pt>
                <c:pt idx="4359">
                  <c:v>4359</c:v>
                </c:pt>
                <c:pt idx="4360">
                  <c:v>4360</c:v>
                </c:pt>
                <c:pt idx="4361">
                  <c:v>4361</c:v>
                </c:pt>
                <c:pt idx="4362">
                  <c:v>4362</c:v>
                </c:pt>
                <c:pt idx="4363">
                  <c:v>4363</c:v>
                </c:pt>
                <c:pt idx="4364">
                  <c:v>4364</c:v>
                </c:pt>
                <c:pt idx="4365">
                  <c:v>4365</c:v>
                </c:pt>
                <c:pt idx="4366">
                  <c:v>4366</c:v>
                </c:pt>
                <c:pt idx="4367">
                  <c:v>4367</c:v>
                </c:pt>
                <c:pt idx="4368">
                  <c:v>4368</c:v>
                </c:pt>
                <c:pt idx="4369">
                  <c:v>4369</c:v>
                </c:pt>
                <c:pt idx="4370">
                  <c:v>4370</c:v>
                </c:pt>
                <c:pt idx="4371">
                  <c:v>4371</c:v>
                </c:pt>
                <c:pt idx="4372">
                  <c:v>4372</c:v>
                </c:pt>
                <c:pt idx="4373">
                  <c:v>4373</c:v>
                </c:pt>
                <c:pt idx="4374">
                  <c:v>4374</c:v>
                </c:pt>
                <c:pt idx="4375">
                  <c:v>4375</c:v>
                </c:pt>
                <c:pt idx="4376">
                  <c:v>4376</c:v>
                </c:pt>
                <c:pt idx="4377">
                  <c:v>4377</c:v>
                </c:pt>
                <c:pt idx="4378">
                  <c:v>4378</c:v>
                </c:pt>
                <c:pt idx="4379">
                  <c:v>4379</c:v>
                </c:pt>
                <c:pt idx="4380">
                  <c:v>4380</c:v>
                </c:pt>
                <c:pt idx="4381">
                  <c:v>4381</c:v>
                </c:pt>
                <c:pt idx="4382">
                  <c:v>4382</c:v>
                </c:pt>
                <c:pt idx="4383">
                  <c:v>4383</c:v>
                </c:pt>
                <c:pt idx="4384">
                  <c:v>4384</c:v>
                </c:pt>
                <c:pt idx="4385">
                  <c:v>4385</c:v>
                </c:pt>
                <c:pt idx="4386">
                  <c:v>4386</c:v>
                </c:pt>
                <c:pt idx="4387">
                  <c:v>4387</c:v>
                </c:pt>
                <c:pt idx="4388">
                  <c:v>4388</c:v>
                </c:pt>
                <c:pt idx="4389">
                  <c:v>4389</c:v>
                </c:pt>
                <c:pt idx="4390">
                  <c:v>4390</c:v>
                </c:pt>
                <c:pt idx="4391">
                  <c:v>4391</c:v>
                </c:pt>
                <c:pt idx="4392">
                  <c:v>4392</c:v>
                </c:pt>
                <c:pt idx="4393">
                  <c:v>4393</c:v>
                </c:pt>
                <c:pt idx="4394">
                  <c:v>4394</c:v>
                </c:pt>
                <c:pt idx="4395">
                  <c:v>4395</c:v>
                </c:pt>
                <c:pt idx="4396">
                  <c:v>4396</c:v>
                </c:pt>
                <c:pt idx="4397">
                  <c:v>4397</c:v>
                </c:pt>
                <c:pt idx="4398">
                  <c:v>4398</c:v>
                </c:pt>
                <c:pt idx="4399">
                  <c:v>4399</c:v>
                </c:pt>
                <c:pt idx="4400">
                  <c:v>4400</c:v>
                </c:pt>
                <c:pt idx="4401">
                  <c:v>4401</c:v>
                </c:pt>
                <c:pt idx="4402">
                  <c:v>4402</c:v>
                </c:pt>
                <c:pt idx="4403">
                  <c:v>4403</c:v>
                </c:pt>
                <c:pt idx="4404">
                  <c:v>4404</c:v>
                </c:pt>
                <c:pt idx="4405">
                  <c:v>4405</c:v>
                </c:pt>
                <c:pt idx="4406">
                  <c:v>4406</c:v>
                </c:pt>
                <c:pt idx="4407">
                  <c:v>4407</c:v>
                </c:pt>
                <c:pt idx="4408">
                  <c:v>4408</c:v>
                </c:pt>
                <c:pt idx="4409">
                  <c:v>4409</c:v>
                </c:pt>
                <c:pt idx="4410">
                  <c:v>4410</c:v>
                </c:pt>
                <c:pt idx="4411">
                  <c:v>4411</c:v>
                </c:pt>
                <c:pt idx="4412">
                  <c:v>4412</c:v>
                </c:pt>
                <c:pt idx="4413">
                  <c:v>4413</c:v>
                </c:pt>
                <c:pt idx="4414">
                  <c:v>4414</c:v>
                </c:pt>
                <c:pt idx="4415">
                  <c:v>4415</c:v>
                </c:pt>
                <c:pt idx="4416">
                  <c:v>4416</c:v>
                </c:pt>
                <c:pt idx="4417">
                  <c:v>4417</c:v>
                </c:pt>
                <c:pt idx="4418">
                  <c:v>4418</c:v>
                </c:pt>
                <c:pt idx="4419">
                  <c:v>4419</c:v>
                </c:pt>
                <c:pt idx="4420">
                  <c:v>4420</c:v>
                </c:pt>
                <c:pt idx="4421">
                  <c:v>4421</c:v>
                </c:pt>
                <c:pt idx="4422">
                  <c:v>4422</c:v>
                </c:pt>
                <c:pt idx="4423">
                  <c:v>4423</c:v>
                </c:pt>
                <c:pt idx="4424">
                  <c:v>4424</c:v>
                </c:pt>
                <c:pt idx="4425">
                  <c:v>4425</c:v>
                </c:pt>
                <c:pt idx="4426">
                  <c:v>4426</c:v>
                </c:pt>
                <c:pt idx="4427">
                  <c:v>4427</c:v>
                </c:pt>
                <c:pt idx="4428">
                  <c:v>4428</c:v>
                </c:pt>
                <c:pt idx="4429">
                  <c:v>4429</c:v>
                </c:pt>
                <c:pt idx="4430">
                  <c:v>4430</c:v>
                </c:pt>
                <c:pt idx="4431">
                  <c:v>4431</c:v>
                </c:pt>
                <c:pt idx="4432">
                  <c:v>4432</c:v>
                </c:pt>
                <c:pt idx="4433">
                  <c:v>4433</c:v>
                </c:pt>
                <c:pt idx="4434">
                  <c:v>4434</c:v>
                </c:pt>
                <c:pt idx="4435">
                  <c:v>4435</c:v>
                </c:pt>
                <c:pt idx="4436">
                  <c:v>4436</c:v>
                </c:pt>
                <c:pt idx="4437">
                  <c:v>4437</c:v>
                </c:pt>
                <c:pt idx="4438">
                  <c:v>4438</c:v>
                </c:pt>
                <c:pt idx="4439">
                  <c:v>4439</c:v>
                </c:pt>
                <c:pt idx="4440">
                  <c:v>4440</c:v>
                </c:pt>
                <c:pt idx="4441">
                  <c:v>4441</c:v>
                </c:pt>
                <c:pt idx="4442">
                  <c:v>4442</c:v>
                </c:pt>
                <c:pt idx="4443">
                  <c:v>4443</c:v>
                </c:pt>
                <c:pt idx="4444">
                  <c:v>4444</c:v>
                </c:pt>
                <c:pt idx="4445">
                  <c:v>4445</c:v>
                </c:pt>
                <c:pt idx="4446">
                  <c:v>4446</c:v>
                </c:pt>
                <c:pt idx="4447">
                  <c:v>4447</c:v>
                </c:pt>
                <c:pt idx="4448">
                  <c:v>4448</c:v>
                </c:pt>
                <c:pt idx="4449">
                  <c:v>4449</c:v>
                </c:pt>
                <c:pt idx="4450">
                  <c:v>4450</c:v>
                </c:pt>
                <c:pt idx="4451">
                  <c:v>4451</c:v>
                </c:pt>
                <c:pt idx="4452">
                  <c:v>4452</c:v>
                </c:pt>
                <c:pt idx="4453">
                  <c:v>4453</c:v>
                </c:pt>
                <c:pt idx="4454">
                  <c:v>4454</c:v>
                </c:pt>
                <c:pt idx="4455">
                  <c:v>4455</c:v>
                </c:pt>
                <c:pt idx="4456">
                  <c:v>4456</c:v>
                </c:pt>
                <c:pt idx="4457">
                  <c:v>4457</c:v>
                </c:pt>
                <c:pt idx="4458">
                  <c:v>4458</c:v>
                </c:pt>
                <c:pt idx="4459">
                  <c:v>4459</c:v>
                </c:pt>
                <c:pt idx="4460">
                  <c:v>4460</c:v>
                </c:pt>
                <c:pt idx="4461">
                  <c:v>4461</c:v>
                </c:pt>
                <c:pt idx="4462">
                  <c:v>4462</c:v>
                </c:pt>
                <c:pt idx="4463">
                  <c:v>4463</c:v>
                </c:pt>
                <c:pt idx="4464">
                  <c:v>4464</c:v>
                </c:pt>
                <c:pt idx="4465">
                  <c:v>4465</c:v>
                </c:pt>
                <c:pt idx="4466">
                  <c:v>4466</c:v>
                </c:pt>
                <c:pt idx="4467">
                  <c:v>4467</c:v>
                </c:pt>
                <c:pt idx="4468">
                  <c:v>4468</c:v>
                </c:pt>
                <c:pt idx="4469">
                  <c:v>4469</c:v>
                </c:pt>
                <c:pt idx="4470">
                  <c:v>4470</c:v>
                </c:pt>
                <c:pt idx="4471">
                  <c:v>4471</c:v>
                </c:pt>
                <c:pt idx="4472">
                  <c:v>4472</c:v>
                </c:pt>
                <c:pt idx="4473">
                  <c:v>4473</c:v>
                </c:pt>
                <c:pt idx="4474">
                  <c:v>4474</c:v>
                </c:pt>
                <c:pt idx="4475">
                  <c:v>4475</c:v>
                </c:pt>
                <c:pt idx="4476">
                  <c:v>4476</c:v>
                </c:pt>
                <c:pt idx="4477">
                  <c:v>4477</c:v>
                </c:pt>
                <c:pt idx="4478">
                  <c:v>4478</c:v>
                </c:pt>
                <c:pt idx="4479">
                  <c:v>4479</c:v>
                </c:pt>
                <c:pt idx="4480">
                  <c:v>4480</c:v>
                </c:pt>
                <c:pt idx="4481">
                  <c:v>4481</c:v>
                </c:pt>
                <c:pt idx="4482">
                  <c:v>4482</c:v>
                </c:pt>
                <c:pt idx="4483">
                  <c:v>4483</c:v>
                </c:pt>
                <c:pt idx="4484">
                  <c:v>4484</c:v>
                </c:pt>
                <c:pt idx="4485">
                  <c:v>4485</c:v>
                </c:pt>
                <c:pt idx="4486">
                  <c:v>4486</c:v>
                </c:pt>
                <c:pt idx="4487">
                  <c:v>4487</c:v>
                </c:pt>
                <c:pt idx="4488">
                  <c:v>4488</c:v>
                </c:pt>
                <c:pt idx="4489">
                  <c:v>4489</c:v>
                </c:pt>
                <c:pt idx="4490">
                  <c:v>4490</c:v>
                </c:pt>
                <c:pt idx="4491">
                  <c:v>4491</c:v>
                </c:pt>
                <c:pt idx="4492">
                  <c:v>4492</c:v>
                </c:pt>
                <c:pt idx="4493">
                  <c:v>4493</c:v>
                </c:pt>
                <c:pt idx="4494">
                  <c:v>4494</c:v>
                </c:pt>
                <c:pt idx="4495">
                  <c:v>4495</c:v>
                </c:pt>
                <c:pt idx="4496">
                  <c:v>4496</c:v>
                </c:pt>
                <c:pt idx="4497">
                  <c:v>4497</c:v>
                </c:pt>
                <c:pt idx="4498">
                  <c:v>4498</c:v>
                </c:pt>
                <c:pt idx="4499">
                  <c:v>4499</c:v>
                </c:pt>
                <c:pt idx="4500">
                  <c:v>4500</c:v>
                </c:pt>
                <c:pt idx="4501">
                  <c:v>4501</c:v>
                </c:pt>
                <c:pt idx="4502">
                  <c:v>4502</c:v>
                </c:pt>
                <c:pt idx="4503">
                  <c:v>4503</c:v>
                </c:pt>
                <c:pt idx="4504">
                  <c:v>4504</c:v>
                </c:pt>
                <c:pt idx="4505">
                  <c:v>4505</c:v>
                </c:pt>
                <c:pt idx="4506">
                  <c:v>4506</c:v>
                </c:pt>
                <c:pt idx="4507">
                  <c:v>4507</c:v>
                </c:pt>
                <c:pt idx="4508">
                  <c:v>4508</c:v>
                </c:pt>
                <c:pt idx="4509">
                  <c:v>4509</c:v>
                </c:pt>
                <c:pt idx="4510">
                  <c:v>4510</c:v>
                </c:pt>
                <c:pt idx="4511">
                  <c:v>4511</c:v>
                </c:pt>
                <c:pt idx="4512">
                  <c:v>4512</c:v>
                </c:pt>
                <c:pt idx="4513">
                  <c:v>4513</c:v>
                </c:pt>
                <c:pt idx="4514">
                  <c:v>4514</c:v>
                </c:pt>
                <c:pt idx="4515">
                  <c:v>4515</c:v>
                </c:pt>
                <c:pt idx="4516">
                  <c:v>4516</c:v>
                </c:pt>
                <c:pt idx="4517">
                  <c:v>4517</c:v>
                </c:pt>
                <c:pt idx="4518">
                  <c:v>4518</c:v>
                </c:pt>
                <c:pt idx="4519">
                  <c:v>4519</c:v>
                </c:pt>
                <c:pt idx="4520">
                  <c:v>4520</c:v>
                </c:pt>
                <c:pt idx="4521">
                  <c:v>4521</c:v>
                </c:pt>
                <c:pt idx="4522">
                  <c:v>4522</c:v>
                </c:pt>
                <c:pt idx="4523">
                  <c:v>4523</c:v>
                </c:pt>
                <c:pt idx="4524">
                  <c:v>4524</c:v>
                </c:pt>
                <c:pt idx="4525">
                  <c:v>4525</c:v>
                </c:pt>
                <c:pt idx="4526">
                  <c:v>4526</c:v>
                </c:pt>
                <c:pt idx="4527">
                  <c:v>4527</c:v>
                </c:pt>
                <c:pt idx="4528">
                  <c:v>4528</c:v>
                </c:pt>
                <c:pt idx="4529">
                  <c:v>4529</c:v>
                </c:pt>
                <c:pt idx="4530">
                  <c:v>4530</c:v>
                </c:pt>
                <c:pt idx="4531">
                  <c:v>4531</c:v>
                </c:pt>
                <c:pt idx="4532">
                  <c:v>4532</c:v>
                </c:pt>
                <c:pt idx="4533">
                  <c:v>4533</c:v>
                </c:pt>
                <c:pt idx="4534">
                  <c:v>4534</c:v>
                </c:pt>
                <c:pt idx="4535">
                  <c:v>4535</c:v>
                </c:pt>
                <c:pt idx="4536">
                  <c:v>4536</c:v>
                </c:pt>
                <c:pt idx="4537">
                  <c:v>4537</c:v>
                </c:pt>
                <c:pt idx="4538">
                  <c:v>4538</c:v>
                </c:pt>
                <c:pt idx="4539">
                  <c:v>4539</c:v>
                </c:pt>
                <c:pt idx="4540">
                  <c:v>4540</c:v>
                </c:pt>
                <c:pt idx="4541">
                  <c:v>4541</c:v>
                </c:pt>
                <c:pt idx="4542">
                  <c:v>4542</c:v>
                </c:pt>
                <c:pt idx="4543">
                  <c:v>4543</c:v>
                </c:pt>
                <c:pt idx="4544">
                  <c:v>4544</c:v>
                </c:pt>
                <c:pt idx="4545">
                  <c:v>4545</c:v>
                </c:pt>
                <c:pt idx="4546">
                  <c:v>4546</c:v>
                </c:pt>
                <c:pt idx="4547">
                  <c:v>4547</c:v>
                </c:pt>
                <c:pt idx="4548">
                  <c:v>4548</c:v>
                </c:pt>
                <c:pt idx="4549">
                  <c:v>4549</c:v>
                </c:pt>
                <c:pt idx="4550">
                  <c:v>4550</c:v>
                </c:pt>
                <c:pt idx="4551">
                  <c:v>4551</c:v>
                </c:pt>
                <c:pt idx="4552">
                  <c:v>4552</c:v>
                </c:pt>
                <c:pt idx="4553">
                  <c:v>4553</c:v>
                </c:pt>
                <c:pt idx="4554">
                  <c:v>4554</c:v>
                </c:pt>
                <c:pt idx="4555">
                  <c:v>4555</c:v>
                </c:pt>
                <c:pt idx="4556">
                  <c:v>4556</c:v>
                </c:pt>
                <c:pt idx="4557">
                  <c:v>4557</c:v>
                </c:pt>
                <c:pt idx="4558">
                  <c:v>4558</c:v>
                </c:pt>
                <c:pt idx="4559">
                  <c:v>4559</c:v>
                </c:pt>
                <c:pt idx="4560">
                  <c:v>4560</c:v>
                </c:pt>
                <c:pt idx="4561">
                  <c:v>4561</c:v>
                </c:pt>
                <c:pt idx="4562">
                  <c:v>4562</c:v>
                </c:pt>
                <c:pt idx="4563">
                  <c:v>4563</c:v>
                </c:pt>
                <c:pt idx="4564">
                  <c:v>4564</c:v>
                </c:pt>
                <c:pt idx="4565">
                  <c:v>4565</c:v>
                </c:pt>
                <c:pt idx="4566">
                  <c:v>4566</c:v>
                </c:pt>
                <c:pt idx="4567">
                  <c:v>4567</c:v>
                </c:pt>
                <c:pt idx="4568">
                  <c:v>4568</c:v>
                </c:pt>
                <c:pt idx="4569">
                  <c:v>4569</c:v>
                </c:pt>
                <c:pt idx="4570">
                  <c:v>4570</c:v>
                </c:pt>
                <c:pt idx="4571">
                  <c:v>4571</c:v>
                </c:pt>
                <c:pt idx="4572">
                  <c:v>4572</c:v>
                </c:pt>
                <c:pt idx="4573">
                  <c:v>4573</c:v>
                </c:pt>
                <c:pt idx="4574">
                  <c:v>4574</c:v>
                </c:pt>
                <c:pt idx="4575">
                  <c:v>4575</c:v>
                </c:pt>
                <c:pt idx="4576">
                  <c:v>4576</c:v>
                </c:pt>
                <c:pt idx="4577">
                  <c:v>4577</c:v>
                </c:pt>
                <c:pt idx="4578">
                  <c:v>4578</c:v>
                </c:pt>
                <c:pt idx="4579">
                  <c:v>4579</c:v>
                </c:pt>
                <c:pt idx="4580">
                  <c:v>4580</c:v>
                </c:pt>
                <c:pt idx="4581">
                  <c:v>4581</c:v>
                </c:pt>
                <c:pt idx="4582">
                  <c:v>4582</c:v>
                </c:pt>
                <c:pt idx="4583">
                  <c:v>4583</c:v>
                </c:pt>
                <c:pt idx="4584">
                  <c:v>4584</c:v>
                </c:pt>
                <c:pt idx="4585">
                  <c:v>4585</c:v>
                </c:pt>
                <c:pt idx="4586">
                  <c:v>4586</c:v>
                </c:pt>
                <c:pt idx="4587">
                  <c:v>4587</c:v>
                </c:pt>
                <c:pt idx="4588">
                  <c:v>4588</c:v>
                </c:pt>
                <c:pt idx="4589">
                  <c:v>4589</c:v>
                </c:pt>
                <c:pt idx="4590">
                  <c:v>4590</c:v>
                </c:pt>
                <c:pt idx="4591">
                  <c:v>4591</c:v>
                </c:pt>
                <c:pt idx="4592">
                  <c:v>4592</c:v>
                </c:pt>
                <c:pt idx="4593">
                  <c:v>4593</c:v>
                </c:pt>
                <c:pt idx="4594">
                  <c:v>4594</c:v>
                </c:pt>
                <c:pt idx="4595">
                  <c:v>4595</c:v>
                </c:pt>
                <c:pt idx="4596">
                  <c:v>4596</c:v>
                </c:pt>
                <c:pt idx="4597">
                  <c:v>4597</c:v>
                </c:pt>
                <c:pt idx="4598">
                  <c:v>4598</c:v>
                </c:pt>
                <c:pt idx="4599">
                  <c:v>4599</c:v>
                </c:pt>
                <c:pt idx="4600">
                  <c:v>4600</c:v>
                </c:pt>
                <c:pt idx="4601">
                  <c:v>4601</c:v>
                </c:pt>
                <c:pt idx="4602">
                  <c:v>4602</c:v>
                </c:pt>
                <c:pt idx="4603">
                  <c:v>4603</c:v>
                </c:pt>
                <c:pt idx="4604">
                  <c:v>4604</c:v>
                </c:pt>
                <c:pt idx="4605">
                  <c:v>4605</c:v>
                </c:pt>
                <c:pt idx="4606">
                  <c:v>4606</c:v>
                </c:pt>
                <c:pt idx="4607">
                  <c:v>4607</c:v>
                </c:pt>
                <c:pt idx="4608">
                  <c:v>4608</c:v>
                </c:pt>
                <c:pt idx="4609">
                  <c:v>4609</c:v>
                </c:pt>
                <c:pt idx="4610">
                  <c:v>4610</c:v>
                </c:pt>
                <c:pt idx="4611">
                  <c:v>4611</c:v>
                </c:pt>
                <c:pt idx="4612">
                  <c:v>4612</c:v>
                </c:pt>
                <c:pt idx="4613">
                  <c:v>4613</c:v>
                </c:pt>
                <c:pt idx="4614">
                  <c:v>4614</c:v>
                </c:pt>
                <c:pt idx="4615">
                  <c:v>4615</c:v>
                </c:pt>
                <c:pt idx="4616">
                  <c:v>4616</c:v>
                </c:pt>
                <c:pt idx="4617">
                  <c:v>4617</c:v>
                </c:pt>
                <c:pt idx="4618">
                  <c:v>4618</c:v>
                </c:pt>
                <c:pt idx="4619">
                  <c:v>4619</c:v>
                </c:pt>
                <c:pt idx="4620">
                  <c:v>4620</c:v>
                </c:pt>
                <c:pt idx="4621">
                  <c:v>4621</c:v>
                </c:pt>
                <c:pt idx="4622">
                  <c:v>4622</c:v>
                </c:pt>
                <c:pt idx="4623">
                  <c:v>4623</c:v>
                </c:pt>
                <c:pt idx="4624">
                  <c:v>4624</c:v>
                </c:pt>
                <c:pt idx="4625">
                  <c:v>4625</c:v>
                </c:pt>
                <c:pt idx="4626">
                  <c:v>4626</c:v>
                </c:pt>
                <c:pt idx="4627">
                  <c:v>4627</c:v>
                </c:pt>
                <c:pt idx="4628">
                  <c:v>4628</c:v>
                </c:pt>
                <c:pt idx="4629">
                  <c:v>4629</c:v>
                </c:pt>
                <c:pt idx="4630">
                  <c:v>4630</c:v>
                </c:pt>
                <c:pt idx="4631">
                  <c:v>4631</c:v>
                </c:pt>
                <c:pt idx="4632">
                  <c:v>4632</c:v>
                </c:pt>
                <c:pt idx="4633">
                  <c:v>4633</c:v>
                </c:pt>
                <c:pt idx="4634">
                  <c:v>4634</c:v>
                </c:pt>
                <c:pt idx="4635">
                  <c:v>4635</c:v>
                </c:pt>
                <c:pt idx="4636">
                  <c:v>4636</c:v>
                </c:pt>
                <c:pt idx="4637">
                  <c:v>4637</c:v>
                </c:pt>
                <c:pt idx="4638">
                  <c:v>4638</c:v>
                </c:pt>
                <c:pt idx="4639">
                  <c:v>4639</c:v>
                </c:pt>
                <c:pt idx="4640">
                  <c:v>4640</c:v>
                </c:pt>
                <c:pt idx="4641">
                  <c:v>4641</c:v>
                </c:pt>
                <c:pt idx="4642">
                  <c:v>4642</c:v>
                </c:pt>
                <c:pt idx="4643">
                  <c:v>4643</c:v>
                </c:pt>
                <c:pt idx="4644">
                  <c:v>4644</c:v>
                </c:pt>
                <c:pt idx="4645">
                  <c:v>4645</c:v>
                </c:pt>
                <c:pt idx="4646">
                  <c:v>4646</c:v>
                </c:pt>
                <c:pt idx="4647">
                  <c:v>4647</c:v>
                </c:pt>
                <c:pt idx="4648">
                  <c:v>4648</c:v>
                </c:pt>
                <c:pt idx="4649">
                  <c:v>4649</c:v>
                </c:pt>
                <c:pt idx="4650">
                  <c:v>4650</c:v>
                </c:pt>
                <c:pt idx="4651">
                  <c:v>4651</c:v>
                </c:pt>
                <c:pt idx="4652">
                  <c:v>4652</c:v>
                </c:pt>
                <c:pt idx="4653">
                  <c:v>4653</c:v>
                </c:pt>
                <c:pt idx="4654">
                  <c:v>4654</c:v>
                </c:pt>
                <c:pt idx="4655">
                  <c:v>4655</c:v>
                </c:pt>
                <c:pt idx="4656">
                  <c:v>4656</c:v>
                </c:pt>
                <c:pt idx="4657">
                  <c:v>4657</c:v>
                </c:pt>
                <c:pt idx="4658">
                  <c:v>4658</c:v>
                </c:pt>
                <c:pt idx="4659">
                  <c:v>4659</c:v>
                </c:pt>
                <c:pt idx="4660">
                  <c:v>4660</c:v>
                </c:pt>
                <c:pt idx="4661">
                  <c:v>4661</c:v>
                </c:pt>
                <c:pt idx="4662">
                  <c:v>4662</c:v>
                </c:pt>
                <c:pt idx="4663">
                  <c:v>4663</c:v>
                </c:pt>
                <c:pt idx="4664">
                  <c:v>4664</c:v>
                </c:pt>
                <c:pt idx="4665">
                  <c:v>4665</c:v>
                </c:pt>
                <c:pt idx="4666">
                  <c:v>4666</c:v>
                </c:pt>
                <c:pt idx="4667">
                  <c:v>4667</c:v>
                </c:pt>
                <c:pt idx="4668">
                  <c:v>4668</c:v>
                </c:pt>
                <c:pt idx="4669">
                  <c:v>4669</c:v>
                </c:pt>
                <c:pt idx="4670">
                  <c:v>4670</c:v>
                </c:pt>
                <c:pt idx="4671">
                  <c:v>4671</c:v>
                </c:pt>
                <c:pt idx="4672">
                  <c:v>4672</c:v>
                </c:pt>
                <c:pt idx="4673">
                  <c:v>4673</c:v>
                </c:pt>
                <c:pt idx="4674">
                  <c:v>4674</c:v>
                </c:pt>
                <c:pt idx="4675">
                  <c:v>4675</c:v>
                </c:pt>
                <c:pt idx="4676">
                  <c:v>4676</c:v>
                </c:pt>
                <c:pt idx="4677">
                  <c:v>4677</c:v>
                </c:pt>
                <c:pt idx="4678">
                  <c:v>4678</c:v>
                </c:pt>
                <c:pt idx="4679">
                  <c:v>4679</c:v>
                </c:pt>
                <c:pt idx="4680">
                  <c:v>4680</c:v>
                </c:pt>
                <c:pt idx="4681">
                  <c:v>4681</c:v>
                </c:pt>
                <c:pt idx="4682">
                  <c:v>4682</c:v>
                </c:pt>
                <c:pt idx="4683">
                  <c:v>4683</c:v>
                </c:pt>
                <c:pt idx="4684">
                  <c:v>4684</c:v>
                </c:pt>
                <c:pt idx="4685">
                  <c:v>4685</c:v>
                </c:pt>
                <c:pt idx="4686">
                  <c:v>4686</c:v>
                </c:pt>
                <c:pt idx="4687">
                  <c:v>4687</c:v>
                </c:pt>
                <c:pt idx="4688">
                  <c:v>4688</c:v>
                </c:pt>
                <c:pt idx="4689">
                  <c:v>4689</c:v>
                </c:pt>
                <c:pt idx="4690">
                  <c:v>4690</c:v>
                </c:pt>
                <c:pt idx="4691">
                  <c:v>4691</c:v>
                </c:pt>
                <c:pt idx="4692">
                  <c:v>4692</c:v>
                </c:pt>
                <c:pt idx="4693">
                  <c:v>4693</c:v>
                </c:pt>
                <c:pt idx="4694">
                  <c:v>4694</c:v>
                </c:pt>
                <c:pt idx="4695">
                  <c:v>4695</c:v>
                </c:pt>
                <c:pt idx="4696">
                  <c:v>4696</c:v>
                </c:pt>
                <c:pt idx="4697">
                  <c:v>4697</c:v>
                </c:pt>
                <c:pt idx="4698">
                  <c:v>4698</c:v>
                </c:pt>
                <c:pt idx="4699">
                  <c:v>4699</c:v>
                </c:pt>
                <c:pt idx="4700">
                  <c:v>4700</c:v>
                </c:pt>
                <c:pt idx="4701">
                  <c:v>4701</c:v>
                </c:pt>
                <c:pt idx="4702">
                  <c:v>4702</c:v>
                </c:pt>
                <c:pt idx="4703">
                  <c:v>4703</c:v>
                </c:pt>
                <c:pt idx="4704">
                  <c:v>4704</c:v>
                </c:pt>
                <c:pt idx="4705">
                  <c:v>4705</c:v>
                </c:pt>
                <c:pt idx="4706">
                  <c:v>4706</c:v>
                </c:pt>
                <c:pt idx="4707">
                  <c:v>4707</c:v>
                </c:pt>
                <c:pt idx="4708">
                  <c:v>4708</c:v>
                </c:pt>
                <c:pt idx="4709">
                  <c:v>4709</c:v>
                </c:pt>
                <c:pt idx="4710">
                  <c:v>4710</c:v>
                </c:pt>
                <c:pt idx="4711">
                  <c:v>4711</c:v>
                </c:pt>
                <c:pt idx="4712">
                  <c:v>4712</c:v>
                </c:pt>
                <c:pt idx="4713">
                  <c:v>4713</c:v>
                </c:pt>
                <c:pt idx="4714">
                  <c:v>4714</c:v>
                </c:pt>
                <c:pt idx="4715">
                  <c:v>4715</c:v>
                </c:pt>
                <c:pt idx="4716">
                  <c:v>4716</c:v>
                </c:pt>
                <c:pt idx="4717">
                  <c:v>4717</c:v>
                </c:pt>
                <c:pt idx="4718">
                  <c:v>4718</c:v>
                </c:pt>
                <c:pt idx="4719">
                  <c:v>4719</c:v>
                </c:pt>
                <c:pt idx="4720">
                  <c:v>4720</c:v>
                </c:pt>
                <c:pt idx="4721">
                  <c:v>4721</c:v>
                </c:pt>
                <c:pt idx="4722">
                  <c:v>4722</c:v>
                </c:pt>
                <c:pt idx="4723">
                  <c:v>4723</c:v>
                </c:pt>
                <c:pt idx="4724">
                  <c:v>4724</c:v>
                </c:pt>
                <c:pt idx="4725">
                  <c:v>4725</c:v>
                </c:pt>
                <c:pt idx="4726">
                  <c:v>4726</c:v>
                </c:pt>
                <c:pt idx="4727">
                  <c:v>4727</c:v>
                </c:pt>
                <c:pt idx="4728">
                  <c:v>4728</c:v>
                </c:pt>
                <c:pt idx="4729">
                  <c:v>4729</c:v>
                </c:pt>
                <c:pt idx="4730">
                  <c:v>4730</c:v>
                </c:pt>
                <c:pt idx="4731">
                  <c:v>4731</c:v>
                </c:pt>
                <c:pt idx="4732">
                  <c:v>4732</c:v>
                </c:pt>
                <c:pt idx="4733">
                  <c:v>4733</c:v>
                </c:pt>
                <c:pt idx="4734">
                  <c:v>4734</c:v>
                </c:pt>
                <c:pt idx="4735">
                  <c:v>4735</c:v>
                </c:pt>
                <c:pt idx="4736">
                  <c:v>4736</c:v>
                </c:pt>
                <c:pt idx="4737">
                  <c:v>4737</c:v>
                </c:pt>
                <c:pt idx="4738">
                  <c:v>4738</c:v>
                </c:pt>
                <c:pt idx="4739">
                  <c:v>4739</c:v>
                </c:pt>
                <c:pt idx="4740">
                  <c:v>4740</c:v>
                </c:pt>
                <c:pt idx="4741">
                  <c:v>4741</c:v>
                </c:pt>
                <c:pt idx="4742">
                  <c:v>4742</c:v>
                </c:pt>
                <c:pt idx="4743">
                  <c:v>4743</c:v>
                </c:pt>
                <c:pt idx="4744">
                  <c:v>4744</c:v>
                </c:pt>
                <c:pt idx="4745">
                  <c:v>4745</c:v>
                </c:pt>
                <c:pt idx="4746">
                  <c:v>4746</c:v>
                </c:pt>
                <c:pt idx="4747">
                  <c:v>4747</c:v>
                </c:pt>
                <c:pt idx="4748">
                  <c:v>4748</c:v>
                </c:pt>
                <c:pt idx="4749">
                  <c:v>4749</c:v>
                </c:pt>
                <c:pt idx="4750">
                  <c:v>4750</c:v>
                </c:pt>
                <c:pt idx="4751">
                  <c:v>4751</c:v>
                </c:pt>
                <c:pt idx="4752">
                  <c:v>4752</c:v>
                </c:pt>
                <c:pt idx="4753">
                  <c:v>4753</c:v>
                </c:pt>
                <c:pt idx="4754">
                  <c:v>4754</c:v>
                </c:pt>
                <c:pt idx="4755">
                  <c:v>4755</c:v>
                </c:pt>
                <c:pt idx="4756">
                  <c:v>4756</c:v>
                </c:pt>
                <c:pt idx="4757">
                  <c:v>4757</c:v>
                </c:pt>
                <c:pt idx="4758">
                  <c:v>4758</c:v>
                </c:pt>
                <c:pt idx="4759">
                  <c:v>4759</c:v>
                </c:pt>
                <c:pt idx="4760">
                  <c:v>4760</c:v>
                </c:pt>
                <c:pt idx="4761">
                  <c:v>4761</c:v>
                </c:pt>
                <c:pt idx="4762">
                  <c:v>4762</c:v>
                </c:pt>
                <c:pt idx="4763">
                  <c:v>4763</c:v>
                </c:pt>
                <c:pt idx="4764">
                  <c:v>4764</c:v>
                </c:pt>
                <c:pt idx="4765">
                  <c:v>4765</c:v>
                </c:pt>
                <c:pt idx="4766">
                  <c:v>4766</c:v>
                </c:pt>
                <c:pt idx="4767">
                  <c:v>4767</c:v>
                </c:pt>
                <c:pt idx="4768">
                  <c:v>4768</c:v>
                </c:pt>
                <c:pt idx="4769">
                  <c:v>4769</c:v>
                </c:pt>
                <c:pt idx="4770">
                  <c:v>4770</c:v>
                </c:pt>
                <c:pt idx="4771">
                  <c:v>4771</c:v>
                </c:pt>
                <c:pt idx="4772">
                  <c:v>4772</c:v>
                </c:pt>
                <c:pt idx="4773">
                  <c:v>4773</c:v>
                </c:pt>
                <c:pt idx="4774">
                  <c:v>4774</c:v>
                </c:pt>
                <c:pt idx="4775">
                  <c:v>4775</c:v>
                </c:pt>
                <c:pt idx="4776">
                  <c:v>4776</c:v>
                </c:pt>
                <c:pt idx="4777">
                  <c:v>4777</c:v>
                </c:pt>
                <c:pt idx="4778">
                  <c:v>4778</c:v>
                </c:pt>
                <c:pt idx="4779">
                  <c:v>4779</c:v>
                </c:pt>
                <c:pt idx="4780">
                  <c:v>4780</c:v>
                </c:pt>
                <c:pt idx="4781">
                  <c:v>4781</c:v>
                </c:pt>
                <c:pt idx="4782">
                  <c:v>4782</c:v>
                </c:pt>
                <c:pt idx="4783">
                  <c:v>4783</c:v>
                </c:pt>
                <c:pt idx="4784">
                  <c:v>4784</c:v>
                </c:pt>
                <c:pt idx="4785">
                  <c:v>4785</c:v>
                </c:pt>
                <c:pt idx="4786">
                  <c:v>4786</c:v>
                </c:pt>
                <c:pt idx="4787">
                  <c:v>4787</c:v>
                </c:pt>
                <c:pt idx="4788">
                  <c:v>4788</c:v>
                </c:pt>
                <c:pt idx="4789">
                  <c:v>4789</c:v>
                </c:pt>
                <c:pt idx="4790">
                  <c:v>4790</c:v>
                </c:pt>
                <c:pt idx="4791">
                  <c:v>4791</c:v>
                </c:pt>
                <c:pt idx="4792">
                  <c:v>4792</c:v>
                </c:pt>
                <c:pt idx="4793">
                  <c:v>4793</c:v>
                </c:pt>
                <c:pt idx="4794">
                  <c:v>4794</c:v>
                </c:pt>
                <c:pt idx="4795">
                  <c:v>4795</c:v>
                </c:pt>
                <c:pt idx="4796">
                  <c:v>4796</c:v>
                </c:pt>
                <c:pt idx="4797">
                  <c:v>4797</c:v>
                </c:pt>
                <c:pt idx="4798">
                  <c:v>4798</c:v>
                </c:pt>
                <c:pt idx="4799">
                  <c:v>4799</c:v>
                </c:pt>
                <c:pt idx="4800">
                  <c:v>4800</c:v>
                </c:pt>
                <c:pt idx="4801">
                  <c:v>4801</c:v>
                </c:pt>
                <c:pt idx="4802">
                  <c:v>4802</c:v>
                </c:pt>
                <c:pt idx="4803">
                  <c:v>4803</c:v>
                </c:pt>
                <c:pt idx="4804">
                  <c:v>4804</c:v>
                </c:pt>
                <c:pt idx="4805">
                  <c:v>4805</c:v>
                </c:pt>
                <c:pt idx="4806">
                  <c:v>4806</c:v>
                </c:pt>
                <c:pt idx="4807">
                  <c:v>4807</c:v>
                </c:pt>
                <c:pt idx="4808">
                  <c:v>4808</c:v>
                </c:pt>
                <c:pt idx="4809">
                  <c:v>4809</c:v>
                </c:pt>
                <c:pt idx="4810">
                  <c:v>4810</c:v>
                </c:pt>
                <c:pt idx="4811">
                  <c:v>4811</c:v>
                </c:pt>
                <c:pt idx="4812">
                  <c:v>4812</c:v>
                </c:pt>
                <c:pt idx="4813">
                  <c:v>4813</c:v>
                </c:pt>
                <c:pt idx="4814">
                  <c:v>4814</c:v>
                </c:pt>
                <c:pt idx="4815">
                  <c:v>4815</c:v>
                </c:pt>
                <c:pt idx="4816">
                  <c:v>4816</c:v>
                </c:pt>
                <c:pt idx="4817">
                  <c:v>4817</c:v>
                </c:pt>
                <c:pt idx="4818">
                  <c:v>4818</c:v>
                </c:pt>
                <c:pt idx="4819">
                  <c:v>4819</c:v>
                </c:pt>
                <c:pt idx="4820">
                  <c:v>4820</c:v>
                </c:pt>
                <c:pt idx="4821">
                  <c:v>4821</c:v>
                </c:pt>
                <c:pt idx="4822">
                  <c:v>4822</c:v>
                </c:pt>
                <c:pt idx="4823">
                  <c:v>4823</c:v>
                </c:pt>
                <c:pt idx="4824">
                  <c:v>4824</c:v>
                </c:pt>
                <c:pt idx="4825">
                  <c:v>4825</c:v>
                </c:pt>
                <c:pt idx="4826">
                  <c:v>4826</c:v>
                </c:pt>
                <c:pt idx="4827">
                  <c:v>4827</c:v>
                </c:pt>
                <c:pt idx="4828">
                  <c:v>4828</c:v>
                </c:pt>
                <c:pt idx="4829">
                  <c:v>4829</c:v>
                </c:pt>
                <c:pt idx="4830">
                  <c:v>4830</c:v>
                </c:pt>
                <c:pt idx="4831">
                  <c:v>4831</c:v>
                </c:pt>
                <c:pt idx="4832">
                  <c:v>4832</c:v>
                </c:pt>
                <c:pt idx="4833">
                  <c:v>4833</c:v>
                </c:pt>
                <c:pt idx="4834">
                  <c:v>4834</c:v>
                </c:pt>
                <c:pt idx="4835">
                  <c:v>4835</c:v>
                </c:pt>
                <c:pt idx="4836">
                  <c:v>4836</c:v>
                </c:pt>
                <c:pt idx="4837">
                  <c:v>4837</c:v>
                </c:pt>
                <c:pt idx="4838">
                  <c:v>4838</c:v>
                </c:pt>
                <c:pt idx="4839">
                  <c:v>4839</c:v>
                </c:pt>
                <c:pt idx="4840">
                  <c:v>4840</c:v>
                </c:pt>
                <c:pt idx="4841">
                  <c:v>4841</c:v>
                </c:pt>
                <c:pt idx="4842">
                  <c:v>4842</c:v>
                </c:pt>
                <c:pt idx="4843">
                  <c:v>4843</c:v>
                </c:pt>
                <c:pt idx="4844">
                  <c:v>4844</c:v>
                </c:pt>
                <c:pt idx="4845">
                  <c:v>4845</c:v>
                </c:pt>
                <c:pt idx="4846">
                  <c:v>4846</c:v>
                </c:pt>
                <c:pt idx="4847">
                  <c:v>4847</c:v>
                </c:pt>
                <c:pt idx="4848">
                  <c:v>4848</c:v>
                </c:pt>
                <c:pt idx="4849">
                  <c:v>4849</c:v>
                </c:pt>
                <c:pt idx="4850">
                  <c:v>4850</c:v>
                </c:pt>
                <c:pt idx="4851">
                  <c:v>4851</c:v>
                </c:pt>
                <c:pt idx="4852">
                  <c:v>4852</c:v>
                </c:pt>
                <c:pt idx="4853">
                  <c:v>4853</c:v>
                </c:pt>
                <c:pt idx="4854">
                  <c:v>4854</c:v>
                </c:pt>
                <c:pt idx="4855">
                  <c:v>4855</c:v>
                </c:pt>
                <c:pt idx="4856">
                  <c:v>4856</c:v>
                </c:pt>
                <c:pt idx="4857">
                  <c:v>4857</c:v>
                </c:pt>
                <c:pt idx="4858">
                  <c:v>4858</c:v>
                </c:pt>
                <c:pt idx="4859">
                  <c:v>4859</c:v>
                </c:pt>
                <c:pt idx="4860">
                  <c:v>4860</c:v>
                </c:pt>
                <c:pt idx="4861">
                  <c:v>4861</c:v>
                </c:pt>
                <c:pt idx="4862">
                  <c:v>4862</c:v>
                </c:pt>
                <c:pt idx="4863">
                  <c:v>4863</c:v>
                </c:pt>
                <c:pt idx="4864">
                  <c:v>4864</c:v>
                </c:pt>
                <c:pt idx="4865">
                  <c:v>4865</c:v>
                </c:pt>
                <c:pt idx="4866">
                  <c:v>4866</c:v>
                </c:pt>
                <c:pt idx="4867">
                  <c:v>4867</c:v>
                </c:pt>
                <c:pt idx="4868">
                  <c:v>4868</c:v>
                </c:pt>
                <c:pt idx="4869">
                  <c:v>4869</c:v>
                </c:pt>
                <c:pt idx="4870">
                  <c:v>4870</c:v>
                </c:pt>
                <c:pt idx="4871">
                  <c:v>4871</c:v>
                </c:pt>
                <c:pt idx="4872">
                  <c:v>4872</c:v>
                </c:pt>
                <c:pt idx="4873">
                  <c:v>4873</c:v>
                </c:pt>
                <c:pt idx="4874">
                  <c:v>4874</c:v>
                </c:pt>
                <c:pt idx="4875">
                  <c:v>4875</c:v>
                </c:pt>
                <c:pt idx="4876">
                  <c:v>4876</c:v>
                </c:pt>
                <c:pt idx="4877">
                  <c:v>4877</c:v>
                </c:pt>
                <c:pt idx="4878">
                  <c:v>4878</c:v>
                </c:pt>
                <c:pt idx="4879">
                  <c:v>4879</c:v>
                </c:pt>
                <c:pt idx="4880">
                  <c:v>4880</c:v>
                </c:pt>
                <c:pt idx="4881">
                  <c:v>4881</c:v>
                </c:pt>
                <c:pt idx="4882">
                  <c:v>4882</c:v>
                </c:pt>
                <c:pt idx="4883">
                  <c:v>4883</c:v>
                </c:pt>
                <c:pt idx="4884">
                  <c:v>4884</c:v>
                </c:pt>
                <c:pt idx="4885">
                  <c:v>4885</c:v>
                </c:pt>
                <c:pt idx="4886">
                  <c:v>4886</c:v>
                </c:pt>
                <c:pt idx="4887">
                  <c:v>4887</c:v>
                </c:pt>
                <c:pt idx="4888">
                  <c:v>4888</c:v>
                </c:pt>
                <c:pt idx="4889">
                  <c:v>4889</c:v>
                </c:pt>
                <c:pt idx="4890">
                  <c:v>4890</c:v>
                </c:pt>
                <c:pt idx="4891">
                  <c:v>4891</c:v>
                </c:pt>
                <c:pt idx="4892">
                  <c:v>4892</c:v>
                </c:pt>
                <c:pt idx="4893">
                  <c:v>4893</c:v>
                </c:pt>
                <c:pt idx="4894">
                  <c:v>4894</c:v>
                </c:pt>
                <c:pt idx="4895">
                  <c:v>4895</c:v>
                </c:pt>
                <c:pt idx="4896">
                  <c:v>4896</c:v>
                </c:pt>
                <c:pt idx="4897">
                  <c:v>4897</c:v>
                </c:pt>
                <c:pt idx="4898">
                  <c:v>4898</c:v>
                </c:pt>
                <c:pt idx="4899">
                  <c:v>4899</c:v>
                </c:pt>
                <c:pt idx="4900">
                  <c:v>4900</c:v>
                </c:pt>
                <c:pt idx="4901">
                  <c:v>4901</c:v>
                </c:pt>
                <c:pt idx="4902">
                  <c:v>4902</c:v>
                </c:pt>
                <c:pt idx="4903">
                  <c:v>4903</c:v>
                </c:pt>
                <c:pt idx="4904">
                  <c:v>4904</c:v>
                </c:pt>
                <c:pt idx="4905">
                  <c:v>4905</c:v>
                </c:pt>
                <c:pt idx="4906">
                  <c:v>4906</c:v>
                </c:pt>
                <c:pt idx="4907">
                  <c:v>4907</c:v>
                </c:pt>
                <c:pt idx="4908">
                  <c:v>4908</c:v>
                </c:pt>
                <c:pt idx="4909">
                  <c:v>4909</c:v>
                </c:pt>
                <c:pt idx="4910">
                  <c:v>4910</c:v>
                </c:pt>
                <c:pt idx="4911">
                  <c:v>4911</c:v>
                </c:pt>
                <c:pt idx="4912">
                  <c:v>4912</c:v>
                </c:pt>
                <c:pt idx="4913">
                  <c:v>4913</c:v>
                </c:pt>
                <c:pt idx="4914">
                  <c:v>4914</c:v>
                </c:pt>
                <c:pt idx="4915">
                  <c:v>4915</c:v>
                </c:pt>
                <c:pt idx="4916">
                  <c:v>4916</c:v>
                </c:pt>
                <c:pt idx="4917">
                  <c:v>4917</c:v>
                </c:pt>
                <c:pt idx="4918">
                  <c:v>4918</c:v>
                </c:pt>
                <c:pt idx="4919">
                  <c:v>4919</c:v>
                </c:pt>
                <c:pt idx="4920">
                  <c:v>4920</c:v>
                </c:pt>
                <c:pt idx="4921">
                  <c:v>4921</c:v>
                </c:pt>
                <c:pt idx="4922">
                  <c:v>4922</c:v>
                </c:pt>
                <c:pt idx="4923">
                  <c:v>4923</c:v>
                </c:pt>
                <c:pt idx="4924">
                  <c:v>4924</c:v>
                </c:pt>
                <c:pt idx="4925">
                  <c:v>4925</c:v>
                </c:pt>
                <c:pt idx="4926">
                  <c:v>4926</c:v>
                </c:pt>
                <c:pt idx="4927">
                  <c:v>4927</c:v>
                </c:pt>
                <c:pt idx="4928">
                  <c:v>4928</c:v>
                </c:pt>
                <c:pt idx="4929">
                  <c:v>4929</c:v>
                </c:pt>
                <c:pt idx="4930">
                  <c:v>4930</c:v>
                </c:pt>
                <c:pt idx="4931">
                  <c:v>4931</c:v>
                </c:pt>
                <c:pt idx="4932">
                  <c:v>4932</c:v>
                </c:pt>
                <c:pt idx="4933">
                  <c:v>4933</c:v>
                </c:pt>
                <c:pt idx="4934">
                  <c:v>4934</c:v>
                </c:pt>
                <c:pt idx="4935">
                  <c:v>4935</c:v>
                </c:pt>
                <c:pt idx="4936">
                  <c:v>4936</c:v>
                </c:pt>
                <c:pt idx="4937">
                  <c:v>4937</c:v>
                </c:pt>
                <c:pt idx="4938">
                  <c:v>4938</c:v>
                </c:pt>
                <c:pt idx="4939">
                  <c:v>4939</c:v>
                </c:pt>
                <c:pt idx="4940">
                  <c:v>4940</c:v>
                </c:pt>
                <c:pt idx="4941">
                  <c:v>4941</c:v>
                </c:pt>
                <c:pt idx="4942">
                  <c:v>4942</c:v>
                </c:pt>
                <c:pt idx="4943">
                  <c:v>4943</c:v>
                </c:pt>
                <c:pt idx="4944">
                  <c:v>4944</c:v>
                </c:pt>
                <c:pt idx="4945">
                  <c:v>4945</c:v>
                </c:pt>
                <c:pt idx="4946">
                  <c:v>4946</c:v>
                </c:pt>
                <c:pt idx="4947">
                  <c:v>4947</c:v>
                </c:pt>
                <c:pt idx="4948">
                  <c:v>4948</c:v>
                </c:pt>
                <c:pt idx="4949">
                  <c:v>4949</c:v>
                </c:pt>
                <c:pt idx="4950">
                  <c:v>4950</c:v>
                </c:pt>
                <c:pt idx="4951">
                  <c:v>4951</c:v>
                </c:pt>
                <c:pt idx="4952">
                  <c:v>4952</c:v>
                </c:pt>
                <c:pt idx="4953">
                  <c:v>4953</c:v>
                </c:pt>
                <c:pt idx="4954">
                  <c:v>4954</c:v>
                </c:pt>
                <c:pt idx="4955">
                  <c:v>4955</c:v>
                </c:pt>
                <c:pt idx="4956">
                  <c:v>4956</c:v>
                </c:pt>
                <c:pt idx="4957">
                  <c:v>4957</c:v>
                </c:pt>
                <c:pt idx="4958">
                  <c:v>4958</c:v>
                </c:pt>
                <c:pt idx="4959">
                  <c:v>4959</c:v>
                </c:pt>
                <c:pt idx="4960">
                  <c:v>4960</c:v>
                </c:pt>
                <c:pt idx="4961">
                  <c:v>4961</c:v>
                </c:pt>
                <c:pt idx="4962">
                  <c:v>4962</c:v>
                </c:pt>
                <c:pt idx="4963">
                  <c:v>4963</c:v>
                </c:pt>
                <c:pt idx="4964">
                  <c:v>4964</c:v>
                </c:pt>
                <c:pt idx="4965">
                  <c:v>4965</c:v>
                </c:pt>
                <c:pt idx="4966">
                  <c:v>4966</c:v>
                </c:pt>
                <c:pt idx="4967">
                  <c:v>4967</c:v>
                </c:pt>
                <c:pt idx="4968">
                  <c:v>4968</c:v>
                </c:pt>
                <c:pt idx="4969">
                  <c:v>4969</c:v>
                </c:pt>
                <c:pt idx="4970">
                  <c:v>4970</c:v>
                </c:pt>
                <c:pt idx="4971">
                  <c:v>4971</c:v>
                </c:pt>
                <c:pt idx="4972">
                  <c:v>4972</c:v>
                </c:pt>
                <c:pt idx="4973">
                  <c:v>4973</c:v>
                </c:pt>
                <c:pt idx="4974">
                  <c:v>4974</c:v>
                </c:pt>
                <c:pt idx="4975">
                  <c:v>4975</c:v>
                </c:pt>
                <c:pt idx="4976">
                  <c:v>4976</c:v>
                </c:pt>
                <c:pt idx="4977">
                  <c:v>4977</c:v>
                </c:pt>
                <c:pt idx="4978">
                  <c:v>4978</c:v>
                </c:pt>
                <c:pt idx="4979">
                  <c:v>4979</c:v>
                </c:pt>
                <c:pt idx="4980">
                  <c:v>4980</c:v>
                </c:pt>
                <c:pt idx="4981">
                  <c:v>4981</c:v>
                </c:pt>
                <c:pt idx="4982">
                  <c:v>4982</c:v>
                </c:pt>
                <c:pt idx="4983">
                  <c:v>4983</c:v>
                </c:pt>
                <c:pt idx="4984">
                  <c:v>4984</c:v>
                </c:pt>
                <c:pt idx="4985">
                  <c:v>4985</c:v>
                </c:pt>
                <c:pt idx="4986">
                  <c:v>4986</c:v>
                </c:pt>
                <c:pt idx="4987">
                  <c:v>4987</c:v>
                </c:pt>
                <c:pt idx="4988">
                  <c:v>4988</c:v>
                </c:pt>
                <c:pt idx="4989">
                  <c:v>4989</c:v>
                </c:pt>
                <c:pt idx="4990">
                  <c:v>4990</c:v>
                </c:pt>
                <c:pt idx="4991">
                  <c:v>4991</c:v>
                </c:pt>
                <c:pt idx="4992">
                  <c:v>4992</c:v>
                </c:pt>
                <c:pt idx="4993">
                  <c:v>4993</c:v>
                </c:pt>
                <c:pt idx="4994">
                  <c:v>4994</c:v>
                </c:pt>
                <c:pt idx="4995">
                  <c:v>4995</c:v>
                </c:pt>
                <c:pt idx="4996">
                  <c:v>4996</c:v>
                </c:pt>
                <c:pt idx="4997">
                  <c:v>4997</c:v>
                </c:pt>
                <c:pt idx="4998">
                  <c:v>4998</c:v>
                </c:pt>
                <c:pt idx="4999">
                  <c:v>4999</c:v>
                </c:pt>
                <c:pt idx="5000">
                  <c:v>5000</c:v>
                </c:pt>
                <c:pt idx="5001">
                  <c:v>5001</c:v>
                </c:pt>
                <c:pt idx="5002">
                  <c:v>5002</c:v>
                </c:pt>
                <c:pt idx="5003">
                  <c:v>5003</c:v>
                </c:pt>
                <c:pt idx="5004">
                  <c:v>5004</c:v>
                </c:pt>
                <c:pt idx="5005">
                  <c:v>5005</c:v>
                </c:pt>
                <c:pt idx="5006">
                  <c:v>5006</c:v>
                </c:pt>
                <c:pt idx="5007">
                  <c:v>5007</c:v>
                </c:pt>
                <c:pt idx="5008">
                  <c:v>5008</c:v>
                </c:pt>
                <c:pt idx="5009">
                  <c:v>5009</c:v>
                </c:pt>
                <c:pt idx="5010">
                  <c:v>5010</c:v>
                </c:pt>
                <c:pt idx="5011">
                  <c:v>5011</c:v>
                </c:pt>
                <c:pt idx="5012">
                  <c:v>5012</c:v>
                </c:pt>
                <c:pt idx="5013">
                  <c:v>5013</c:v>
                </c:pt>
                <c:pt idx="5014">
                  <c:v>5014</c:v>
                </c:pt>
                <c:pt idx="5015">
                  <c:v>5015</c:v>
                </c:pt>
                <c:pt idx="5016">
                  <c:v>5016</c:v>
                </c:pt>
                <c:pt idx="5017">
                  <c:v>5017</c:v>
                </c:pt>
                <c:pt idx="5018">
                  <c:v>5018</c:v>
                </c:pt>
                <c:pt idx="5019">
                  <c:v>5019</c:v>
                </c:pt>
                <c:pt idx="5020">
                  <c:v>5020</c:v>
                </c:pt>
                <c:pt idx="5021">
                  <c:v>5021</c:v>
                </c:pt>
                <c:pt idx="5022">
                  <c:v>5022</c:v>
                </c:pt>
                <c:pt idx="5023">
                  <c:v>5023</c:v>
                </c:pt>
                <c:pt idx="5024">
                  <c:v>5024</c:v>
                </c:pt>
                <c:pt idx="5025">
                  <c:v>5025</c:v>
                </c:pt>
                <c:pt idx="5026">
                  <c:v>5026</c:v>
                </c:pt>
                <c:pt idx="5027">
                  <c:v>5027</c:v>
                </c:pt>
                <c:pt idx="5028">
                  <c:v>5028</c:v>
                </c:pt>
                <c:pt idx="5029">
                  <c:v>5029</c:v>
                </c:pt>
                <c:pt idx="5030">
                  <c:v>5030</c:v>
                </c:pt>
                <c:pt idx="5031">
                  <c:v>5031</c:v>
                </c:pt>
                <c:pt idx="5032">
                  <c:v>5032</c:v>
                </c:pt>
                <c:pt idx="5033">
                  <c:v>5033</c:v>
                </c:pt>
                <c:pt idx="5034">
                  <c:v>5034</c:v>
                </c:pt>
                <c:pt idx="5035">
                  <c:v>5035</c:v>
                </c:pt>
                <c:pt idx="5036">
                  <c:v>5036</c:v>
                </c:pt>
                <c:pt idx="5037">
                  <c:v>5037</c:v>
                </c:pt>
                <c:pt idx="5038">
                  <c:v>5038</c:v>
                </c:pt>
                <c:pt idx="5039">
                  <c:v>5039</c:v>
                </c:pt>
                <c:pt idx="5040">
                  <c:v>5040</c:v>
                </c:pt>
                <c:pt idx="5041">
                  <c:v>5041</c:v>
                </c:pt>
                <c:pt idx="5042">
                  <c:v>5042</c:v>
                </c:pt>
                <c:pt idx="5043">
                  <c:v>5043</c:v>
                </c:pt>
                <c:pt idx="5044">
                  <c:v>5044</c:v>
                </c:pt>
                <c:pt idx="5045">
                  <c:v>5045</c:v>
                </c:pt>
                <c:pt idx="5046">
                  <c:v>5046</c:v>
                </c:pt>
                <c:pt idx="5047">
                  <c:v>5047</c:v>
                </c:pt>
                <c:pt idx="5048">
                  <c:v>5048</c:v>
                </c:pt>
                <c:pt idx="5049">
                  <c:v>5049</c:v>
                </c:pt>
                <c:pt idx="5050">
                  <c:v>5050</c:v>
                </c:pt>
                <c:pt idx="5051">
                  <c:v>5051</c:v>
                </c:pt>
                <c:pt idx="5052">
                  <c:v>5052</c:v>
                </c:pt>
                <c:pt idx="5053">
                  <c:v>5053</c:v>
                </c:pt>
                <c:pt idx="5054">
                  <c:v>5054</c:v>
                </c:pt>
                <c:pt idx="5055">
                  <c:v>5055</c:v>
                </c:pt>
                <c:pt idx="5056">
                  <c:v>5056</c:v>
                </c:pt>
                <c:pt idx="5057">
                  <c:v>5057</c:v>
                </c:pt>
                <c:pt idx="5058">
                  <c:v>5058</c:v>
                </c:pt>
                <c:pt idx="5059">
                  <c:v>5059</c:v>
                </c:pt>
                <c:pt idx="5060">
                  <c:v>5060</c:v>
                </c:pt>
                <c:pt idx="5061">
                  <c:v>5061</c:v>
                </c:pt>
                <c:pt idx="5062">
                  <c:v>5062</c:v>
                </c:pt>
                <c:pt idx="5063">
                  <c:v>5063</c:v>
                </c:pt>
                <c:pt idx="5064">
                  <c:v>5064</c:v>
                </c:pt>
                <c:pt idx="5065">
                  <c:v>5065</c:v>
                </c:pt>
                <c:pt idx="5066">
                  <c:v>5066</c:v>
                </c:pt>
                <c:pt idx="5067">
                  <c:v>5067</c:v>
                </c:pt>
                <c:pt idx="5068">
                  <c:v>5068</c:v>
                </c:pt>
                <c:pt idx="5069">
                  <c:v>5069</c:v>
                </c:pt>
                <c:pt idx="5070">
                  <c:v>5070</c:v>
                </c:pt>
                <c:pt idx="5071">
                  <c:v>5071</c:v>
                </c:pt>
                <c:pt idx="5072">
                  <c:v>5072</c:v>
                </c:pt>
                <c:pt idx="5073">
                  <c:v>5073</c:v>
                </c:pt>
                <c:pt idx="5074">
                  <c:v>5074</c:v>
                </c:pt>
                <c:pt idx="5075">
                  <c:v>5075</c:v>
                </c:pt>
                <c:pt idx="5076">
                  <c:v>5076</c:v>
                </c:pt>
                <c:pt idx="5077">
                  <c:v>5077</c:v>
                </c:pt>
                <c:pt idx="5078">
                  <c:v>5078</c:v>
                </c:pt>
                <c:pt idx="5079">
                  <c:v>5079</c:v>
                </c:pt>
                <c:pt idx="5080">
                  <c:v>5080</c:v>
                </c:pt>
                <c:pt idx="5081">
                  <c:v>5081</c:v>
                </c:pt>
                <c:pt idx="5082">
                  <c:v>5082</c:v>
                </c:pt>
                <c:pt idx="5083">
                  <c:v>5083</c:v>
                </c:pt>
                <c:pt idx="5084">
                  <c:v>5084</c:v>
                </c:pt>
                <c:pt idx="5085">
                  <c:v>5085</c:v>
                </c:pt>
                <c:pt idx="5086">
                  <c:v>5086</c:v>
                </c:pt>
                <c:pt idx="5087">
                  <c:v>5087</c:v>
                </c:pt>
                <c:pt idx="5088">
                  <c:v>5088</c:v>
                </c:pt>
                <c:pt idx="5089">
                  <c:v>5089</c:v>
                </c:pt>
                <c:pt idx="5090">
                  <c:v>5090</c:v>
                </c:pt>
                <c:pt idx="5091">
                  <c:v>5091</c:v>
                </c:pt>
                <c:pt idx="5092">
                  <c:v>5092</c:v>
                </c:pt>
                <c:pt idx="5093">
                  <c:v>5093</c:v>
                </c:pt>
                <c:pt idx="5094">
                  <c:v>5094</c:v>
                </c:pt>
                <c:pt idx="5095">
                  <c:v>5095</c:v>
                </c:pt>
                <c:pt idx="5096">
                  <c:v>5096</c:v>
                </c:pt>
                <c:pt idx="5097">
                  <c:v>5097</c:v>
                </c:pt>
                <c:pt idx="5098">
                  <c:v>5098</c:v>
                </c:pt>
                <c:pt idx="5099">
                  <c:v>5099</c:v>
                </c:pt>
                <c:pt idx="5100">
                  <c:v>5100</c:v>
                </c:pt>
                <c:pt idx="5101">
                  <c:v>5101</c:v>
                </c:pt>
                <c:pt idx="5102">
                  <c:v>5102</c:v>
                </c:pt>
                <c:pt idx="5103">
                  <c:v>5103</c:v>
                </c:pt>
                <c:pt idx="5104">
                  <c:v>5104</c:v>
                </c:pt>
                <c:pt idx="5105">
                  <c:v>5105</c:v>
                </c:pt>
                <c:pt idx="5106">
                  <c:v>5106</c:v>
                </c:pt>
                <c:pt idx="5107">
                  <c:v>5107</c:v>
                </c:pt>
                <c:pt idx="5108">
                  <c:v>5108</c:v>
                </c:pt>
                <c:pt idx="5109">
                  <c:v>5109</c:v>
                </c:pt>
                <c:pt idx="5110">
                  <c:v>5110</c:v>
                </c:pt>
                <c:pt idx="5111">
                  <c:v>5111</c:v>
                </c:pt>
                <c:pt idx="5112">
                  <c:v>5112</c:v>
                </c:pt>
                <c:pt idx="5113">
                  <c:v>5113</c:v>
                </c:pt>
                <c:pt idx="5114">
                  <c:v>5114</c:v>
                </c:pt>
                <c:pt idx="5115">
                  <c:v>5115</c:v>
                </c:pt>
                <c:pt idx="5116">
                  <c:v>5116</c:v>
                </c:pt>
                <c:pt idx="5117">
                  <c:v>5117</c:v>
                </c:pt>
                <c:pt idx="5118">
                  <c:v>5118</c:v>
                </c:pt>
                <c:pt idx="5119">
                  <c:v>5119</c:v>
                </c:pt>
                <c:pt idx="5120">
                  <c:v>5120</c:v>
                </c:pt>
                <c:pt idx="5121">
                  <c:v>5121</c:v>
                </c:pt>
                <c:pt idx="5122">
                  <c:v>5122</c:v>
                </c:pt>
                <c:pt idx="5123">
                  <c:v>5123</c:v>
                </c:pt>
                <c:pt idx="5124">
                  <c:v>5124</c:v>
                </c:pt>
                <c:pt idx="5125">
                  <c:v>5125</c:v>
                </c:pt>
                <c:pt idx="5126">
                  <c:v>5126</c:v>
                </c:pt>
                <c:pt idx="5127">
                  <c:v>5127</c:v>
                </c:pt>
                <c:pt idx="5128">
                  <c:v>5128</c:v>
                </c:pt>
                <c:pt idx="5129">
                  <c:v>5129</c:v>
                </c:pt>
                <c:pt idx="5130">
                  <c:v>5130</c:v>
                </c:pt>
                <c:pt idx="5131">
                  <c:v>5131</c:v>
                </c:pt>
                <c:pt idx="5132">
                  <c:v>5132</c:v>
                </c:pt>
                <c:pt idx="5133">
                  <c:v>5133</c:v>
                </c:pt>
                <c:pt idx="5134">
                  <c:v>5134</c:v>
                </c:pt>
                <c:pt idx="5135">
                  <c:v>5135</c:v>
                </c:pt>
                <c:pt idx="5136">
                  <c:v>5136</c:v>
                </c:pt>
                <c:pt idx="5137">
                  <c:v>5137</c:v>
                </c:pt>
                <c:pt idx="5138">
                  <c:v>5138</c:v>
                </c:pt>
                <c:pt idx="5139">
                  <c:v>5139</c:v>
                </c:pt>
                <c:pt idx="5140">
                  <c:v>5140</c:v>
                </c:pt>
                <c:pt idx="5141">
                  <c:v>5141</c:v>
                </c:pt>
                <c:pt idx="5142">
                  <c:v>5142</c:v>
                </c:pt>
                <c:pt idx="5143">
                  <c:v>5143</c:v>
                </c:pt>
                <c:pt idx="5144">
                  <c:v>5144</c:v>
                </c:pt>
                <c:pt idx="5145">
                  <c:v>5145</c:v>
                </c:pt>
                <c:pt idx="5146">
                  <c:v>5146</c:v>
                </c:pt>
                <c:pt idx="5147">
                  <c:v>5147</c:v>
                </c:pt>
                <c:pt idx="5148">
                  <c:v>5148</c:v>
                </c:pt>
                <c:pt idx="5149">
                  <c:v>5149</c:v>
                </c:pt>
                <c:pt idx="5150">
                  <c:v>5150</c:v>
                </c:pt>
                <c:pt idx="5151">
                  <c:v>5151</c:v>
                </c:pt>
                <c:pt idx="5152">
                  <c:v>5152</c:v>
                </c:pt>
                <c:pt idx="5153">
                  <c:v>5153</c:v>
                </c:pt>
                <c:pt idx="5154">
                  <c:v>5154</c:v>
                </c:pt>
                <c:pt idx="5155">
                  <c:v>5155</c:v>
                </c:pt>
                <c:pt idx="5156">
                  <c:v>5156</c:v>
                </c:pt>
                <c:pt idx="5157">
                  <c:v>5157</c:v>
                </c:pt>
                <c:pt idx="5158">
                  <c:v>5158</c:v>
                </c:pt>
                <c:pt idx="5159">
                  <c:v>5159</c:v>
                </c:pt>
                <c:pt idx="5160">
                  <c:v>5160</c:v>
                </c:pt>
                <c:pt idx="5161">
                  <c:v>5161</c:v>
                </c:pt>
                <c:pt idx="5162">
                  <c:v>5162</c:v>
                </c:pt>
                <c:pt idx="5163">
                  <c:v>5163</c:v>
                </c:pt>
                <c:pt idx="5164">
                  <c:v>5164</c:v>
                </c:pt>
                <c:pt idx="5165">
                  <c:v>5165</c:v>
                </c:pt>
                <c:pt idx="5166">
                  <c:v>5166</c:v>
                </c:pt>
                <c:pt idx="5167">
                  <c:v>5167</c:v>
                </c:pt>
                <c:pt idx="5168">
                  <c:v>5168</c:v>
                </c:pt>
                <c:pt idx="5169">
                  <c:v>5169</c:v>
                </c:pt>
                <c:pt idx="5170">
                  <c:v>5170</c:v>
                </c:pt>
                <c:pt idx="5171">
                  <c:v>5171</c:v>
                </c:pt>
                <c:pt idx="5172">
                  <c:v>5172</c:v>
                </c:pt>
                <c:pt idx="5173">
                  <c:v>5173</c:v>
                </c:pt>
                <c:pt idx="5174">
                  <c:v>5174</c:v>
                </c:pt>
                <c:pt idx="5175">
                  <c:v>5175</c:v>
                </c:pt>
                <c:pt idx="5176">
                  <c:v>5176</c:v>
                </c:pt>
                <c:pt idx="5177">
                  <c:v>5177</c:v>
                </c:pt>
                <c:pt idx="5178">
                  <c:v>5178</c:v>
                </c:pt>
                <c:pt idx="5179">
                  <c:v>5179</c:v>
                </c:pt>
                <c:pt idx="5180">
                  <c:v>5180</c:v>
                </c:pt>
                <c:pt idx="5181">
                  <c:v>5181</c:v>
                </c:pt>
                <c:pt idx="5182">
                  <c:v>5182</c:v>
                </c:pt>
                <c:pt idx="5183">
                  <c:v>5183</c:v>
                </c:pt>
                <c:pt idx="5184">
                  <c:v>5184</c:v>
                </c:pt>
                <c:pt idx="5185">
                  <c:v>5185</c:v>
                </c:pt>
                <c:pt idx="5186">
                  <c:v>5186</c:v>
                </c:pt>
                <c:pt idx="5187">
                  <c:v>5187</c:v>
                </c:pt>
                <c:pt idx="5188">
                  <c:v>5188</c:v>
                </c:pt>
                <c:pt idx="5189">
                  <c:v>5189</c:v>
                </c:pt>
                <c:pt idx="5190">
                  <c:v>5190</c:v>
                </c:pt>
                <c:pt idx="5191">
                  <c:v>5191</c:v>
                </c:pt>
                <c:pt idx="5192">
                  <c:v>5192</c:v>
                </c:pt>
                <c:pt idx="5193">
                  <c:v>5193</c:v>
                </c:pt>
                <c:pt idx="5194">
                  <c:v>5194</c:v>
                </c:pt>
                <c:pt idx="5195">
                  <c:v>5195</c:v>
                </c:pt>
                <c:pt idx="5196">
                  <c:v>5196</c:v>
                </c:pt>
                <c:pt idx="5197">
                  <c:v>5197</c:v>
                </c:pt>
                <c:pt idx="5198">
                  <c:v>5198</c:v>
                </c:pt>
                <c:pt idx="5199">
                  <c:v>5199</c:v>
                </c:pt>
                <c:pt idx="5200">
                  <c:v>5200</c:v>
                </c:pt>
                <c:pt idx="5201">
                  <c:v>5201</c:v>
                </c:pt>
                <c:pt idx="5202">
                  <c:v>5202</c:v>
                </c:pt>
                <c:pt idx="5203">
                  <c:v>5203</c:v>
                </c:pt>
                <c:pt idx="5204">
                  <c:v>5204</c:v>
                </c:pt>
                <c:pt idx="5205">
                  <c:v>5205</c:v>
                </c:pt>
                <c:pt idx="5206">
                  <c:v>5206</c:v>
                </c:pt>
                <c:pt idx="5207">
                  <c:v>5207</c:v>
                </c:pt>
                <c:pt idx="5208">
                  <c:v>5208</c:v>
                </c:pt>
                <c:pt idx="5209">
                  <c:v>5209</c:v>
                </c:pt>
                <c:pt idx="5210">
                  <c:v>5210</c:v>
                </c:pt>
                <c:pt idx="5211">
                  <c:v>5211</c:v>
                </c:pt>
                <c:pt idx="5212">
                  <c:v>5212</c:v>
                </c:pt>
                <c:pt idx="5213">
                  <c:v>5213</c:v>
                </c:pt>
                <c:pt idx="5214">
                  <c:v>5214</c:v>
                </c:pt>
                <c:pt idx="5215">
                  <c:v>5215</c:v>
                </c:pt>
                <c:pt idx="5216">
                  <c:v>5216</c:v>
                </c:pt>
                <c:pt idx="5217">
                  <c:v>5217</c:v>
                </c:pt>
                <c:pt idx="5218">
                  <c:v>5218</c:v>
                </c:pt>
                <c:pt idx="5219">
                  <c:v>5219</c:v>
                </c:pt>
                <c:pt idx="5220">
                  <c:v>5220</c:v>
                </c:pt>
                <c:pt idx="5221">
                  <c:v>5221</c:v>
                </c:pt>
                <c:pt idx="5222">
                  <c:v>5222</c:v>
                </c:pt>
                <c:pt idx="5223">
                  <c:v>5223</c:v>
                </c:pt>
                <c:pt idx="5224">
                  <c:v>5224</c:v>
                </c:pt>
                <c:pt idx="5225">
                  <c:v>5225</c:v>
                </c:pt>
                <c:pt idx="5226">
                  <c:v>5226</c:v>
                </c:pt>
                <c:pt idx="5227">
                  <c:v>5227</c:v>
                </c:pt>
                <c:pt idx="5228">
                  <c:v>5228</c:v>
                </c:pt>
                <c:pt idx="5229">
                  <c:v>5229</c:v>
                </c:pt>
                <c:pt idx="5230">
                  <c:v>5230</c:v>
                </c:pt>
                <c:pt idx="5231">
                  <c:v>5231</c:v>
                </c:pt>
                <c:pt idx="5232">
                  <c:v>5232</c:v>
                </c:pt>
                <c:pt idx="5233">
                  <c:v>5233</c:v>
                </c:pt>
                <c:pt idx="5234">
                  <c:v>5234</c:v>
                </c:pt>
                <c:pt idx="5235">
                  <c:v>5235</c:v>
                </c:pt>
                <c:pt idx="5236">
                  <c:v>5236</c:v>
                </c:pt>
                <c:pt idx="5237">
                  <c:v>5237</c:v>
                </c:pt>
                <c:pt idx="5238">
                  <c:v>5238</c:v>
                </c:pt>
                <c:pt idx="5239">
                  <c:v>5239</c:v>
                </c:pt>
                <c:pt idx="5240">
                  <c:v>5240</c:v>
                </c:pt>
                <c:pt idx="5241">
                  <c:v>5241</c:v>
                </c:pt>
                <c:pt idx="5242">
                  <c:v>5242</c:v>
                </c:pt>
                <c:pt idx="5243">
                  <c:v>5243</c:v>
                </c:pt>
                <c:pt idx="5244">
                  <c:v>5244</c:v>
                </c:pt>
                <c:pt idx="5245">
                  <c:v>5245</c:v>
                </c:pt>
                <c:pt idx="5246">
                  <c:v>5246</c:v>
                </c:pt>
                <c:pt idx="5247">
                  <c:v>5247</c:v>
                </c:pt>
                <c:pt idx="5248">
                  <c:v>5248</c:v>
                </c:pt>
                <c:pt idx="5249">
                  <c:v>5249</c:v>
                </c:pt>
                <c:pt idx="5250">
                  <c:v>5250</c:v>
                </c:pt>
                <c:pt idx="5251">
                  <c:v>5251</c:v>
                </c:pt>
                <c:pt idx="5252">
                  <c:v>5252</c:v>
                </c:pt>
                <c:pt idx="5253">
                  <c:v>5253</c:v>
                </c:pt>
                <c:pt idx="5254">
                  <c:v>5254</c:v>
                </c:pt>
                <c:pt idx="5255">
                  <c:v>5255</c:v>
                </c:pt>
                <c:pt idx="5256">
                  <c:v>5256</c:v>
                </c:pt>
                <c:pt idx="5257">
                  <c:v>5257</c:v>
                </c:pt>
                <c:pt idx="5258">
                  <c:v>5258</c:v>
                </c:pt>
                <c:pt idx="5259">
                  <c:v>5259</c:v>
                </c:pt>
                <c:pt idx="5260">
                  <c:v>5260</c:v>
                </c:pt>
                <c:pt idx="5261">
                  <c:v>5261</c:v>
                </c:pt>
                <c:pt idx="5262">
                  <c:v>5262</c:v>
                </c:pt>
                <c:pt idx="5263">
                  <c:v>5263</c:v>
                </c:pt>
                <c:pt idx="5264">
                  <c:v>5264</c:v>
                </c:pt>
                <c:pt idx="5265">
                  <c:v>5265</c:v>
                </c:pt>
                <c:pt idx="5266">
                  <c:v>5266</c:v>
                </c:pt>
                <c:pt idx="5267">
                  <c:v>5267</c:v>
                </c:pt>
                <c:pt idx="5268">
                  <c:v>5268</c:v>
                </c:pt>
                <c:pt idx="5269">
                  <c:v>5269</c:v>
                </c:pt>
                <c:pt idx="5270">
                  <c:v>5270</c:v>
                </c:pt>
                <c:pt idx="5271">
                  <c:v>5271</c:v>
                </c:pt>
                <c:pt idx="5272">
                  <c:v>5272</c:v>
                </c:pt>
                <c:pt idx="5273">
                  <c:v>5273</c:v>
                </c:pt>
                <c:pt idx="5274">
                  <c:v>5274</c:v>
                </c:pt>
                <c:pt idx="5275">
                  <c:v>5275</c:v>
                </c:pt>
                <c:pt idx="5276">
                  <c:v>5276</c:v>
                </c:pt>
                <c:pt idx="5277">
                  <c:v>5277</c:v>
                </c:pt>
                <c:pt idx="5278">
                  <c:v>5278</c:v>
                </c:pt>
                <c:pt idx="5279">
                  <c:v>5279</c:v>
                </c:pt>
                <c:pt idx="5280">
                  <c:v>5280</c:v>
                </c:pt>
                <c:pt idx="5281">
                  <c:v>5281</c:v>
                </c:pt>
                <c:pt idx="5282">
                  <c:v>5282</c:v>
                </c:pt>
                <c:pt idx="5283">
                  <c:v>5283</c:v>
                </c:pt>
                <c:pt idx="5284">
                  <c:v>5284</c:v>
                </c:pt>
                <c:pt idx="5285">
                  <c:v>5285</c:v>
                </c:pt>
                <c:pt idx="5286">
                  <c:v>5286</c:v>
                </c:pt>
                <c:pt idx="5287">
                  <c:v>5287</c:v>
                </c:pt>
                <c:pt idx="5288">
                  <c:v>5288</c:v>
                </c:pt>
                <c:pt idx="5289">
                  <c:v>5289</c:v>
                </c:pt>
                <c:pt idx="5290">
                  <c:v>5290</c:v>
                </c:pt>
                <c:pt idx="5291">
                  <c:v>5291</c:v>
                </c:pt>
                <c:pt idx="5292">
                  <c:v>5292</c:v>
                </c:pt>
                <c:pt idx="5293">
                  <c:v>5293</c:v>
                </c:pt>
                <c:pt idx="5294">
                  <c:v>5294</c:v>
                </c:pt>
                <c:pt idx="5295">
                  <c:v>5295</c:v>
                </c:pt>
                <c:pt idx="5296">
                  <c:v>5296</c:v>
                </c:pt>
                <c:pt idx="5297">
                  <c:v>5297</c:v>
                </c:pt>
                <c:pt idx="5298">
                  <c:v>5298</c:v>
                </c:pt>
                <c:pt idx="5299">
                  <c:v>5299</c:v>
                </c:pt>
                <c:pt idx="5300">
                  <c:v>5300</c:v>
                </c:pt>
                <c:pt idx="5301">
                  <c:v>5301</c:v>
                </c:pt>
                <c:pt idx="5302">
                  <c:v>5302</c:v>
                </c:pt>
                <c:pt idx="5303">
                  <c:v>5303</c:v>
                </c:pt>
                <c:pt idx="5304">
                  <c:v>5304</c:v>
                </c:pt>
                <c:pt idx="5305">
                  <c:v>5305</c:v>
                </c:pt>
                <c:pt idx="5306">
                  <c:v>5306</c:v>
                </c:pt>
                <c:pt idx="5307">
                  <c:v>5307</c:v>
                </c:pt>
                <c:pt idx="5308">
                  <c:v>5308</c:v>
                </c:pt>
                <c:pt idx="5309">
                  <c:v>5309</c:v>
                </c:pt>
                <c:pt idx="5310">
                  <c:v>5310</c:v>
                </c:pt>
                <c:pt idx="5311">
                  <c:v>5311</c:v>
                </c:pt>
                <c:pt idx="5312">
                  <c:v>5312</c:v>
                </c:pt>
                <c:pt idx="5313">
                  <c:v>5313</c:v>
                </c:pt>
                <c:pt idx="5314">
                  <c:v>5314</c:v>
                </c:pt>
                <c:pt idx="5315">
                  <c:v>5315</c:v>
                </c:pt>
                <c:pt idx="5316">
                  <c:v>5316</c:v>
                </c:pt>
                <c:pt idx="5317">
                  <c:v>5317</c:v>
                </c:pt>
                <c:pt idx="5318">
                  <c:v>5318</c:v>
                </c:pt>
                <c:pt idx="5319">
                  <c:v>5319</c:v>
                </c:pt>
                <c:pt idx="5320">
                  <c:v>5320</c:v>
                </c:pt>
                <c:pt idx="5321">
                  <c:v>5321</c:v>
                </c:pt>
                <c:pt idx="5322">
                  <c:v>5322</c:v>
                </c:pt>
                <c:pt idx="5323">
                  <c:v>5323</c:v>
                </c:pt>
                <c:pt idx="5324">
                  <c:v>5324</c:v>
                </c:pt>
                <c:pt idx="5325">
                  <c:v>5325</c:v>
                </c:pt>
                <c:pt idx="5326">
                  <c:v>5326</c:v>
                </c:pt>
                <c:pt idx="5327">
                  <c:v>5327</c:v>
                </c:pt>
                <c:pt idx="5328">
                  <c:v>5328</c:v>
                </c:pt>
                <c:pt idx="5329">
                  <c:v>5329</c:v>
                </c:pt>
                <c:pt idx="5330">
                  <c:v>5330</c:v>
                </c:pt>
                <c:pt idx="5331">
                  <c:v>5331</c:v>
                </c:pt>
                <c:pt idx="5332">
                  <c:v>5332</c:v>
                </c:pt>
                <c:pt idx="5333">
                  <c:v>5333</c:v>
                </c:pt>
                <c:pt idx="5334">
                  <c:v>5334</c:v>
                </c:pt>
                <c:pt idx="5335">
                  <c:v>5335</c:v>
                </c:pt>
                <c:pt idx="5336">
                  <c:v>5336</c:v>
                </c:pt>
                <c:pt idx="5337">
                  <c:v>5337</c:v>
                </c:pt>
                <c:pt idx="5338">
                  <c:v>5338</c:v>
                </c:pt>
                <c:pt idx="5339">
                  <c:v>5339</c:v>
                </c:pt>
                <c:pt idx="5340">
                  <c:v>5340</c:v>
                </c:pt>
                <c:pt idx="5341">
                  <c:v>5341</c:v>
                </c:pt>
                <c:pt idx="5342">
                  <c:v>5342</c:v>
                </c:pt>
                <c:pt idx="5343">
                  <c:v>5343</c:v>
                </c:pt>
                <c:pt idx="5344">
                  <c:v>5344</c:v>
                </c:pt>
                <c:pt idx="5345">
                  <c:v>5345</c:v>
                </c:pt>
                <c:pt idx="5346">
                  <c:v>5346</c:v>
                </c:pt>
                <c:pt idx="5347">
                  <c:v>5347</c:v>
                </c:pt>
                <c:pt idx="5348">
                  <c:v>5348</c:v>
                </c:pt>
                <c:pt idx="5349">
                  <c:v>5349</c:v>
                </c:pt>
                <c:pt idx="5350">
                  <c:v>5350</c:v>
                </c:pt>
                <c:pt idx="5351">
                  <c:v>5351</c:v>
                </c:pt>
                <c:pt idx="5352">
                  <c:v>5352</c:v>
                </c:pt>
                <c:pt idx="5353">
                  <c:v>5353</c:v>
                </c:pt>
                <c:pt idx="5354">
                  <c:v>5354</c:v>
                </c:pt>
                <c:pt idx="5355">
                  <c:v>5355</c:v>
                </c:pt>
                <c:pt idx="5356">
                  <c:v>5356</c:v>
                </c:pt>
                <c:pt idx="5357">
                  <c:v>5357</c:v>
                </c:pt>
                <c:pt idx="5358">
                  <c:v>5358</c:v>
                </c:pt>
                <c:pt idx="5359">
                  <c:v>5359</c:v>
                </c:pt>
                <c:pt idx="5360">
                  <c:v>5360</c:v>
                </c:pt>
                <c:pt idx="5361">
                  <c:v>5361</c:v>
                </c:pt>
                <c:pt idx="5362">
                  <c:v>5362</c:v>
                </c:pt>
                <c:pt idx="5363">
                  <c:v>5363</c:v>
                </c:pt>
                <c:pt idx="5364">
                  <c:v>5364</c:v>
                </c:pt>
                <c:pt idx="5365">
                  <c:v>5365</c:v>
                </c:pt>
                <c:pt idx="5366">
                  <c:v>5366</c:v>
                </c:pt>
                <c:pt idx="5367">
                  <c:v>5367</c:v>
                </c:pt>
                <c:pt idx="5368">
                  <c:v>5368</c:v>
                </c:pt>
                <c:pt idx="5369">
                  <c:v>5369</c:v>
                </c:pt>
                <c:pt idx="5370">
                  <c:v>5370</c:v>
                </c:pt>
                <c:pt idx="5371">
                  <c:v>5371</c:v>
                </c:pt>
                <c:pt idx="5372">
                  <c:v>5372</c:v>
                </c:pt>
                <c:pt idx="5373">
                  <c:v>5373</c:v>
                </c:pt>
                <c:pt idx="5374">
                  <c:v>5374</c:v>
                </c:pt>
                <c:pt idx="5375">
                  <c:v>5375</c:v>
                </c:pt>
                <c:pt idx="5376">
                  <c:v>5376</c:v>
                </c:pt>
                <c:pt idx="5377">
                  <c:v>5377</c:v>
                </c:pt>
                <c:pt idx="5378">
                  <c:v>5378</c:v>
                </c:pt>
                <c:pt idx="5379">
                  <c:v>5379</c:v>
                </c:pt>
                <c:pt idx="5380">
                  <c:v>5380</c:v>
                </c:pt>
                <c:pt idx="5381">
                  <c:v>5381</c:v>
                </c:pt>
                <c:pt idx="5382">
                  <c:v>5382</c:v>
                </c:pt>
                <c:pt idx="5383">
                  <c:v>5383</c:v>
                </c:pt>
                <c:pt idx="5384">
                  <c:v>5384</c:v>
                </c:pt>
                <c:pt idx="5385">
                  <c:v>5385</c:v>
                </c:pt>
                <c:pt idx="5386">
                  <c:v>5386</c:v>
                </c:pt>
                <c:pt idx="5387">
                  <c:v>5387</c:v>
                </c:pt>
                <c:pt idx="5388">
                  <c:v>5388</c:v>
                </c:pt>
                <c:pt idx="5389">
                  <c:v>5389</c:v>
                </c:pt>
                <c:pt idx="5390">
                  <c:v>5390</c:v>
                </c:pt>
                <c:pt idx="5391">
                  <c:v>5391</c:v>
                </c:pt>
                <c:pt idx="5392">
                  <c:v>5392</c:v>
                </c:pt>
                <c:pt idx="5393">
                  <c:v>5393</c:v>
                </c:pt>
                <c:pt idx="5394">
                  <c:v>5394</c:v>
                </c:pt>
                <c:pt idx="5395">
                  <c:v>5395</c:v>
                </c:pt>
                <c:pt idx="5396">
                  <c:v>5396</c:v>
                </c:pt>
                <c:pt idx="5397">
                  <c:v>5397</c:v>
                </c:pt>
                <c:pt idx="5398">
                  <c:v>5398</c:v>
                </c:pt>
                <c:pt idx="5399">
                  <c:v>5399</c:v>
                </c:pt>
                <c:pt idx="5400">
                  <c:v>5400</c:v>
                </c:pt>
                <c:pt idx="5401">
                  <c:v>5401</c:v>
                </c:pt>
                <c:pt idx="5402">
                  <c:v>5402</c:v>
                </c:pt>
                <c:pt idx="5403">
                  <c:v>5403</c:v>
                </c:pt>
                <c:pt idx="5404">
                  <c:v>5404</c:v>
                </c:pt>
                <c:pt idx="5405">
                  <c:v>5405</c:v>
                </c:pt>
                <c:pt idx="5406">
                  <c:v>5406</c:v>
                </c:pt>
                <c:pt idx="5407">
                  <c:v>5407</c:v>
                </c:pt>
                <c:pt idx="5408">
                  <c:v>5408</c:v>
                </c:pt>
                <c:pt idx="5409">
                  <c:v>5409</c:v>
                </c:pt>
                <c:pt idx="5410">
                  <c:v>5410</c:v>
                </c:pt>
                <c:pt idx="5411">
                  <c:v>5411</c:v>
                </c:pt>
                <c:pt idx="5412">
                  <c:v>5412</c:v>
                </c:pt>
                <c:pt idx="5413">
                  <c:v>5413</c:v>
                </c:pt>
                <c:pt idx="5414">
                  <c:v>5414</c:v>
                </c:pt>
                <c:pt idx="5415">
                  <c:v>5415</c:v>
                </c:pt>
                <c:pt idx="5416">
                  <c:v>5416</c:v>
                </c:pt>
                <c:pt idx="5417">
                  <c:v>5417</c:v>
                </c:pt>
                <c:pt idx="5418">
                  <c:v>5418</c:v>
                </c:pt>
                <c:pt idx="5419">
                  <c:v>5419</c:v>
                </c:pt>
                <c:pt idx="5420">
                  <c:v>5420</c:v>
                </c:pt>
                <c:pt idx="5421">
                  <c:v>5421</c:v>
                </c:pt>
                <c:pt idx="5422">
                  <c:v>5422</c:v>
                </c:pt>
                <c:pt idx="5423">
                  <c:v>5423</c:v>
                </c:pt>
                <c:pt idx="5424">
                  <c:v>5424</c:v>
                </c:pt>
                <c:pt idx="5425">
                  <c:v>5425</c:v>
                </c:pt>
                <c:pt idx="5426">
                  <c:v>5426</c:v>
                </c:pt>
                <c:pt idx="5427">
                  <c:v>5427</c:v>
                </c:pt>
                <c:pt idx="5428">
                  <c:v>5428</c:v>
                </c:pt>
                <c:pt idx="5429">
                  <c:v>5429</c:v>
                </c:pt>
                <c:pt idx="5430">
                  <c:v>5430</c:v>
                </c:pt>
                <c:pt idx="5431">
                  <c:v>5431</c:v>
                </c:pt>
                <c:pt idx="5432">
                  <c:v>5432</c:v>
                </c:pt>
                <c:pt idx="5433">
                  <c:v>5433</c:v>
                </c:pt>
                <c:pt idx="5434">
                  <c:v>5434</c:v>
                </c:pt>
                <c:pt idx="5435">
                  <c:v>5435</c:v>
                </c:pt>
                <c:pt idx="5436">
                  <c:v>5436</c:v>
                </c:pt>
                <c:pt idx="5437">
                  <c:v>5437</c:v>
                </c:pt>
                <c:pt idx="5438">
                  <c:v>5438</c:v>
                </c:pt>
                <c:pt idx="5439">
                  <c:v>5439</c:v>
                </c:pt>
                <c:pt idx="5440">
                  <c:v>5440</c:v>
                </c:pt>
                <c:pt idx="5441">
                  <c:v>5441</c:v>
                </c:pt>
                <c:pt idx="5442">
                  <c:v>5442</c:v>
                </c:pt>
                <c:pt idx="5443">
                  <c:v>5443</c:v>
                </c:pt>
                <c:pt idx="5444">
                  <c:v>5444</c:v>
                </c:pt>
                <c:pt idx="5445">
                  <c:v>5445</c:v>
                </c:pt>
                <c:pt idx="5446">
                  <c:v>5446</c:v>
                </c:pt>
                <c:pt idx="5447">
                  <c:v>5447</c:v>
                </c:pt>
                <c:pt idx="5448">
                  <c:v>5448</c:v>
                </c:pt>
                <c:pt idx="5449">
                  <c:v>5449</c:v>
                </c:pt>
                <c:pt idx="5450">
                  <c:v>5450</c:v>
                </c:pt>
                <c:pt idx="5451">
                  <c:v>5451</c:v>
                </c:pt>
                <c:pt idx="5452">
                  <c:v>5452</c:v>
                </c:pt>
                <c:pt idx="5453">
                  <c:v>5453</c:v>
                </c:pt>
                <c:pt idx="5454">
                  <c:v>5454</c:v>
                </c:pt>
                <c:pt idx="5455">
                  <c:v>5455</c:v>
                </c:pt>
                <c:pt idx="5456">
                  <c:v>5456</c:v>
                </c:pt>
                <c:pt idx="5457">
                  <c:v>5457</c:v>
                </c:pt>
                <c:pt idx="5458">
                  <c:v>5458</c:v>
                </c:pt>
                <c:pt idx="5459">
                  <c:v>5459</c:v>
                </c:pt>
                <c:pt idx="5460">
                  <c:v>5460</c:v>
                </c:pt>
                <c:pt idx="5461">
                  <c:v>5461</c:v>
                </c:pt>
                <c:pt idx="5462">
                  <c:v>5462</c:v>
                </c:pt>
                <c:pt idx="5463">
                  <c:v>5463</c:v>
                </c:pt>
                <c:pt idx="5464">
                  <c:v>5464</c:v>
                </c:pt>
                <c:pt idx="5465">
                  <c:v>5465</c:v>
                </c:pt>
                <c:pt idx="5466">
                  <c:v>5466</c:v>
                </c:pt>
                <c:pt idx="5467">
                  <c:v>5467</c:v>
                </c:pt>
                <c:pt idx="5468">
                  <c:v>5468</c:v>
                </c:pt>
                <c:pt idx="5469">
                  <c:v>5469</c:v>
                </c:pt>
                <c:pt idx="5470">
                  <c:v>5470</c:v>
                </c:pt>
                <c:pt idx="5471">
                  <c:v>5471</c:v>
                </c:pt>
                <c:pt idx="5472">
                  <c:v>5472</c:v>
                </c:pt>
                <c:pt idx="5473">
                  <c:v>5473</c:v>
                </c:pt>
                <c:pt idx="5474">
                  <c:v>5474</c:v>
                </c:pt>
                <c:pt idx="5475">
                  <c:v>5475</c:v>
                </c:pt>
                <c:pt idx="5476">
                  <c:v>5476</c:v>
                </c:pt>
                <c:pt idx="5477">
                  <c:v>5477</c:v>
                </c:pt>
                <c:pt idx="5478">
                  <c:v>5478</c:v>
                </c:pt>
                <c:pt idx="5479">
                  <c:v>5479</c:v>
                </c:pt>
                <c:pt idx="5480">
                  <c:v>5480</c:v>
                </c:pt>
                <c:pt idx="5481">
                  <c:v>5481</c:v>
                </c:pt>
                <c:pt idx="5482">
                  <c:v>5482</c:v>
                </c:pt>
                <c:pt idx="5483">
                  <c:v>5483</c:v>
                </c:pt>
                <c:pt idx="5484">
                  <c:v>5484</c:v>
                </c:pt>
                <c:pt idx="5485">
                  <c:v>5485</c:v>
                </c:pt>
                <c:pt idx="5486">
                  <c:v>5486</c:v>
                </c:pt>
                <c:pt idx="5487">
                  <c:v>5487</c:v>
                </c:pt>
                <c:pt idx="5488">
                  <c:v>5488</c:v>
                </c:pt>
                <c:pt idx="5489">
                  <c:v>5489</c:v>
                </c:pt>
                <c:pt idx="5490">
                  <c:v>5490</c:v>
                </c:pt>
                <c:pt idx="5491">
                  <c:v>5491</c:v>
                </c:pt>
                <c:pt idx="5492">
                  <c:v>5492</c:v>
                </c:pt>
                <c:pt idx="5493">
                  <c:v>5493</c:v>
                </c:pt>
                <c:pt idx="5494">
                  <c:v>5494</c:v>
                </c:pt>
                <c:pt idx="5495">
                  <c:v>5495</c:v>
                </c:pt>
                <c:pt idx="5496">
                  <c:v>5496</c:v>
                </c:pt>
                <c:pt idx="5497">
                  <c:v>5497</c:v>
                </c:pt>
                <c:pt idx="5498">
                  <c:v>5498</c:v>
                </c:pt>
                <c:pt idx="5499">
                  <c:v>5499</c:v>
                </c:pt>
                <c:pt idx="5500">
                  <c:v>5500</c:v>
                </c:pt>
                <c:pt idx="5501">
                  <c:v>5501</c:v>
                </c:pt>
                <c:pt idx="5502">
                  <c:v>5502</c:v>
                </c:pt>
                <c:pt idx="5503">
                  <c:v>5503</c:v>
                </c:pt>
                <c:pt idx="5504">
                  <c:v>5504</c:v>
                </c:pt>
                <c:pt idx="5505">
                  <c:v>5505</c:v>
                </c:pt>
                <c:pt idx="5506">
                  <c:v>5506</c:v>
                </c:pt>
                <c:pt idx="5507">
                  <c:v>5507</c:v>
                </c:pt>
                <c:pt idx="5508">
                  <c:v>5508</c:v>
                </c:pt>
                <c:pt idx="5509">
                  <c:v>5509</c:v>
                </c:pt>
                <c:pt idx="5510">
                  <c:v>5510</c:v>
                </c:pt>
                <c:pt idx="5511">
                  <c:v>5511</c:v>
                </c:pt>
                <c:pt idx="5512">
                  <c:v>5512</c:v>
                </c:pt>
                <c:pt idx="5513">
                  <c:v>5513</c:v>
                </c:pt>
                <c:pt idx="5514">
                  <c:v>5514</c:v>
                </c:pt>
                <c:pt idx="5515">
                  <c:v>5515</c:v>
                </c:pt>
                <c:pt idx="5516">
                  <c:v>5516</c:v>
                </c:pt>
                <c:pt idx="5517">
                  <c:v>5517</c:v>
                </c:pt>
                <c:pt idx="5518">
                  <c:v>5518</c:v>
                </c:pt>
                <c:pt idx="5519">
                  <c:v>5519</c:v>
                </c:pt>
                <c:pt idx="5520">
                  <c:v>5520</c:v>
                </c:pt>
                <c:pt idx="5521">
                  <c:v>5521</c:v>
                </c:pt>
                <c:pt idx="5522">
                  <c:v>5522</c:v>
                </c:pt>
                <c:pt idx="5523">
                  <c:v>5523</c:v>
                </c:pt>
                <c:pt idx="5524">
                  <c:v>5524</c:v>
                </c:pt>
                <c:pt idx="5525">
                  <c:v>5525</c:v>
                </c:pt>
                <c:pt idx="5526">
                  <c:v>5526</c:v>
                </c:pt>
                <c:pt idx="5527">
                  <c:v>5527</c:v>
                </c:pt>
                <c:pt idx="5528">
                  <c:v>5528</c:v>
                </c:pt>
                <c:pt idx="5529">
                  <c:v>5529</c:v>
                </c:pt>
                <c:pt idx="5530">
                  <c:v>5530</c:v>
                </c:pt>
                <c:pt idx="5531">
                  <c:v>5531</c:v>
                </c:pt>
                <c:pt idx="5532">
                  <c:v>5532</c:v>
                </c:pt>
                <c:pt idx="5533">
                  <c:v>5533</c:v>
                </c:pt>
                <c:pt idx="5534">
                  <c:v>5534</c:v>
                </c:pt>
                <c:pt idx="5535">
                  <c:v>5535</c:v>
                </c:pt>
                <c:pt idx="5536">
                  <c:v>5536</c:v>
                </c:pt>
                <c:pt idx="5537">
                  <c:v>5537</c:v>
                </c:pt>
                <c:pt idx="5538">
                  <c:v>5538</c:v>
                </c:pt>
                <c:pt idx="5539">
                  <c:v>5539</c:v>
                </c:pt>
                <c:pt idx="5540">
                  <c:v>5540</c:v>
                </c:pt>
                <c:pt idx="5541">
                  <c:v>5541</c:v>
                </c:pt>
                <c:pt idx="5542">
                  <c:v>5542</c:v>
                </c:pt>
                <c:pt idx="5543">
                  <c:v>5543</c:v>
                </c:pt>
                <c:pt idx="5544">
                  <c:v>5544</c:v>
                </c:pt>
                <c:pt idx="5545">
                  <c:v>5545</c:v>
                </c:pt>
                <c:pt idx="5546">
                  <c:v>5546</c:v>
                </c:pt>
                <c:pt idx="5547">
                  <c:v>5547</c:v>
                </c:pt>
                <c:pt idx="5548">
                  <c:v>5548</c:v>
                </c:pt>
                <c:pt idx="5549">
                  <c:v>5549</c:v>
                </c:pt>
                <c:pt idx="5550">
                  <c:v>5550</c:v>
                </c:pt>
                <c:pt idx="5551">
                  <c:v>5551</c:v>
                </c:pt>
                <c:pt idx="5552">
                  <c:v>5552</c:v>
                </c:pt>
                <c:pt idx="5553">
                  <c:v>5553</c:v>
                </c:pt>
                <c:pt idx="5554">
                  <c:v>5554</c:v>
                </c:pt>
                <c:pt idx="5555">
                  <c:v>5555</c:v>
                </c:pt>
                <c:pt idx="5556">
                  <c:v>5556</c:v>
                </c:pt>
                <c:pt idx="5557">
                  <c:v>5557</c:v>
                </c:pt>
                <c:pt idx="5558">
                  <c:v>5558</c:v>
                </c:pt>
                <c:pt idx="5559">
                  <c:v>5559</c:v>
                </c:pt>
                <c:pt idx="5560">
                  <c:v>5560</c:v>
                </c:pt>
                <c:pt idx="5561">
                  <c:v>5561</c:v>
                </c:pt>
                <c:pt idx="5562">
                  <c:v>5562</c:v>
                </c:pt>
                <c:pt idx="5563">
                  <c:v>5563</c:v>
                </c:pt>
                <c:pt idx="5564">
                  <c:v>5564</c:v>
                </c:pt>
                <c:pt idx="5565">
                  <c:v>5565</c:v>
                </c:pt>
                <c:pt idx="5566">
                  <c:v>5566</c:v>
                </c:pt>
                <c:pt idx="5567">
                  <c:v>5567</c:v>
                </c:pt>
                <c:pt idx="5568">
                  <c:v>5568</c:v>
                </c:pt>
                <c:pt idx="5569">
                  <c:v>5569</c:v>
                </c:pt>
                <c:pt idx="5570">
                  <c:v>5570</c:v>
                </c:pt>
                <c:pt idx="5571">
                  <c:v>5571</c:v>
                </c:pt>
                <c:pt idx="5572">
                  <c:v>5572</c:v>
                </c:pt>
                <c:pt idx="5573">
                  <c:v>5573</c:v>
                </c:pt>
                <c:pt idx="5574">
                  <c:v>5574</c:v>
                </c:pt>
                <c:pt idx="5575">
                  <c:v>5575</c:v>
                </c:pt>
                <c:pt idx="5576">
                  <c:v>5576</c:v>
                </c:pt>
                <c:pt idx="5577">
                  <c:v>5577</c:v>
                </c:pt>
                <c:pt idx="5578">
                  <c:v>5578</c:v>
                </c:pt>
                <c:pt idx="5579">
                  <c:v>5579</c:v>
                </c:pt>
                <c:pt idx="5580">
                  <c:v>5580</c:v>
                </c:pt>
                <c:pt idx="5581">
                  <c:v>5581</c:v>
                </c:pt>
                <c:pt idx="5582">
                  <c:v>5582</c:v>
                </c:pt>
                <c:pt idx="5583">
                  <c:v>5583</c:v>
                </c:pt>
                <c:pt idx="5584">
                  <c:v>5584</c:v>
                </c:pt>
                <c:pt idx="5585">
                  <c:v>5585</c:v>
                </c:pt>
                <c:pt idx="5586">
                  <c:v>5586</c:v>
                </c:pt>
                <c:pt idx="5587">
                  <c:v>5587</c:v>
                </c:pt>
                <c:pt idx="5588">
                  <c:v>5588</c:v>
                </c:pt>
                <c:pt idx="5589">
                  <c:v>5589</c:v>
                </c:pt>
                <c:pt idx="5590">
                  <c:v>5590</c:v>
                </c:pt>
                <c:pt idx="5591">
                  <c:v>5591</c:v>
                </c:pt>
                <c:pt idx="5592">
                  <c:v>5592</c:v>
                </c:pt>
                <c:pt idx="5593">
                  <c:v>5593</c:v>
                </c:pt>
                <c:pt idx="5594">
                  <c:v>5594</c:v>
                </c:pt>
                <c:pt idx="5595">
                  <c:v>5595</c:v>
                </c:pt>
                <c:pt idx="5596">
                  <c:v>5596</c:v>
                </c:pt>
                <c:pt idx="5597">
                  <c:v>5597</c:v>
                </c:pt>
                <c:pt idx="5598">
                  <c:v>5598</c:v>
                </c:pt>
                <c:pt idx="5599">
                  <c:v>5599</c:v>
                </c:pt>
                <c:pt idx="5600">
                  <c:v>5600</c:v>
                </c:pt>
                <c:pt idx="5601">
                  <c:v>5601</c:v>
                </c:pt>
                <c:pt idx="5602">
                  <c:v>5602</c:v>
                </c:pt>
                <c:pt idx="5603">
                  <c:v>5603</c:v>
                </c:pt>
                <c:pt idx="5604">
                  <c:v>5604</c:v>
                </c:pt>
                <c:pt idx="5605">
                  <c:v>5605</c:v>
                </c:pt>
                <c:pt idx="5606">
                  <c:v>5606</c:v>
                </c:pt>
                <c:pt idx="5607">
                  <c:v>5607</c:v>
                </c:pt>
                <c:pt idx="5608">
                  <c:v>5608</c:v>
                </c:pt>
                <c:pt idx="5609">
                  <c:v>5609</c:v>
                </c:pt>
                <c:pt idx="5610">
                  <c:v>5610</c:v>
                </c:pt>
                <c:pt idx="5611">
                  <c:v>5611</c:v>
                </c:pt>
                <c:pt idx="5612">
                  <c:v>5612</c:v>
                </c:pt>
                <c:pt idx="5613">
                  <c:v>5613</c:v>
                </c:pt>
                <c:pt idx="5614">
                  <c:v>5614</c:v>
                </c:pt>
                <c:pt idx="5615">
                  <c:v>5615</c:v>
                </c:pt>
                <c:pt idx="5616">
                  <c:v>5616</c:v>
                </c:pt>
                <c:pt idx="5617">
                  <c:v>5617</c:v>
                </c:pt>
                <c:pt idx="5618">
                  <c:v>5618</c:v>
                </c:pt>
                <c:pt idx="5619">
                  <c:v>5619</c:v>
                </c:pt>
                <c:pt idx="5620">
                  <c:v>5620</c:v>
                </c:pt>
                <c:pt idx="5621">
                  <c:v>5621</c:v>
                </c:pt>
                <c:pt idx="5622">
                  <c:v>5622</c:v>
                </c:pt>
                <c:pt idx="5623">
                  <c:v>5623</c:v>
                </c:pt>
                <c:pt idx="5624">
                  <c:v>5624</c:v>
                </c:pt>
                <c:pt idx="5625">
                  <c:v>5625</c:v>
                </c:pt>
                <c:pt idx="5626">
                  <c:v>5626</c:v>
                </c:pt>
                <c:pt idx="5627">
                  <c:v>5627</c:v>
                </c:pt>
                <c:pt idx="5628">
                  <c:v>5628</c:v>
                </c:pt>
                <c:pt idx="5629">
                  <c:v>5629</c:v>
                </c:pt>
                <c:pt idx="5630">
                  <c:v>5630</c:v>
                </c:pt>
                <c:pt idx="5631">
                  <c:v>5631</c:v>
                </c:pt>
                <c:pt idx="5632">
                  <c:v>5632</c:v>
                </c:pt>
                <c:pt idx="5633">
                  <c:v>5633</c:v>
                </c:pt>
                <c:pt idx="5634">
                  <c:v>5634</c:v>
                </c:pt>
                <c:pt idx="5635">
                  <c:v>5635</c:v>
                </c:pt>
                <c:pt idx="5636">
                  <c:v>5636</c:v>
                </c:pt>
                <c:pt idx="5637">
                  <c:v>5637</c:v>
                </c:pt>
                <c:pt idx="5638">
                  <c:v>5638</c:v>
                </c:pt>
                <c:pt idx="5639">
                  <c:v>5639</c:v>
                </c:pt>
                <c:pt idx="5640">
                  <c:v>5640</c:v>
                </c:pt>
                <c:pt idx="5641">
                  <c:v>5641</c:v>
                </c:pt>
                <c:pt idx="5642">
                  <c:v>5642</c:v>
                </c:pt>
                <c:pt idx="5643">
                  <c:v>5643</c:v>
                </c:pt>
                <c:pt idx="5644">
                  <c:v>5644</c:v>
                </c:pt>
                <c:pt idx="5645">
                  <c:v>5645</c:v>
                </c:pt>
                <c:pt idx="5646">
                  <c:v>5646</c:v>
                </c:pt>
                <c:pt idx="5647">
                  <c:v>5647</c:v>
                </c:pt>
                <c:pt idx="5648">
                  <c:v>5648</c:v>
                </c:pt>
                <c:pt idx="5649">
                  <c:v>5649</c:v>
                </c:pt>
                <c:pt idx="5650">
                  <c:v>5650</c:v>
                </c:pt>
                <c:pt idx="5651">
                  <c:v>5651</c:v>
                </c:pt>
                <c:pt idx="5652">
                  <c:v>5652</c:v>
                </c:pt>
                <c:pt idx="5653">
                  <c:v>5653</c:v>
                </c:pt>
                <c:pt idx="5654">
                  <c:v>5654</c:v>
                </c:pt>
                <c:pt idx="5655">
                  <c:v>5655</c:v>
                </c:pt>
                <c:pt idx="5656">
                  <c:v>5656</c:v>
                </c:pt>
                <c:pt idx="5657">
                  <c:v>5657</c:v>
                </c:pt>
                <c:pt idx="5658">
                  <c:v>5658</c:v>
                </c:pt>
                <c:pt idx="5659">
                  <c:v>5659</c:v>
                </c:pt>
                <c:pt idx="5660">
                  <c:v>5660</c:v>
                </c:pt>
                <c:pt idx="5661">
                  <c:v>5661</c:v>
                </c:pt>
                <c:pt idx="5662">
                  <c:v>5662</c:v>
                </c:pt>
                <c:pt idx="5663">
                  <c:v>5663</c:v>
                </c:pt>
                <c:pt idx="5664">
                  <c:v>5664</c:v>
                </c:pt>
                <c:pt idx="5665">
                  <c:v>5665</c:v>
                </c:pt>
                <c:pt idx="5666">
                  <c:v>5666</c:v>
                </c:pt>
                <c:pt idx="5667">
                  <c:v>5667</c:v>
                </c:pt>
                <c:pt idx="5668">
                  <c:v>5668</c:v>
                </c:pt>
                <c:pt idx="5669">
                  <c:v>5669</c:v>
                </c:pt>
                <c:pt idx="5670">
                  <c:v>5670</c:v>
                </c:pt>
                <c:pt idx="5671">
                  <c:v>5671</c:v>
                </c:pt>
                <c:pt idx="5672">
                  <c:v>5672</c:v>
                </c:pt>
                <c:pt idx="5673">
                  <c:v>5673</c:v>
                </c:pt>
                <c:pt idx="5674">
                  <c:v>5674</c:v>
                </c:pt>
                <c:pt idx="5675">
                  <c:v>5675</c:v>
                </c:pt>
                <c:pt idx="5676">
                  <c:v>5676</c:v>
                </c:pt>
                <c:pt idx="5677">
                  <c:v>5677</c:v>
                </c:pt>
                <c:pt idx="5678">
                  <c:v>5678</c:v>
                </c:pt>
                <c:pt idx="5679">
                  <c:v>5679</c:v>
                </c:pt>
                <c:pt idx="5680">
                  <c:v>5680</c:v>
                </c:pt>
                <c:pt idx="5681">
                  <c:v>5681</c:v>
                </c:pt>
                <c:pt idx="5682">
                  <c:v>5682</c:v>
                </c:pt>
                <c:pt idx="5683">
                  <c:v>5683</c:v>
                </c:pt>
                <c:pt idx="5684">
                  <c:v>5684</c:v>
                </c:pt>
                <c:pt idx="5685">
                  <c:v>5685</c:v>
                </c:pt>
                <c:pt idx="5686">
                  <c:v>5686</c:v>
                </c:pt>
                <c:pt idx="5687">
                  <c:v>5687</c:v>
                </c:pt>
                <c:pt idx="5688">
                  <c:v>5688</c:v>
                </c:pt>
                <c:pt idx="5689">
                  <c:v>5689</c:v>
                </c:pt>
                <c:pt idx="5690">
                  <c:v>5690</c:v>
                </c:pt>
                <c:pt idx="5691">
                  <c:v>5691</c:v>
                </c:pt>
                <c:pt idx="5692">
                  <c:v>5692</c:v>
                </c:pt>
                <c:pt idx="5693">
                  <c:v>5693</c:v>
                </c:pt>
                <c:pt idx="5694">
                  <c:v>5694</c:v>
                </c:pt>
                <c:pt idx="5695">
                  <c:v>5695</c:v>
                </c:pt>
                <c:pt idx="5696">
                  <c:v>5696</c:v>
                </c:pt>
                <c:pt idx="5697">
                  <c:v>5697</c:v>
                </c:pt>
                <c:pt idx="5698">
                  <c:v>5698</c:v>
                </c:pt>
                <c:pt idx="5699">
                  <c:v>5699</c:v>
                </c:pt>
                <c:pt idx="5700">
                  <c:v>5700</c:v>
                </c:pt>
                <c:pt idx="5701">
                  <c:v>5701</c:v>
                </c:pt>
                <c:pt idx="5702">
                  <c:v>5702</c:v>
                </c:pt>
                <c:pt idx="5703">
                  <c:v>5703</c:v>
                </c:pt>
                <c:pt idx="5704">
                  <c:v>5704</c:v>
                </c:pt>
                <c:pt idx="5705">
                  <c:v>5705</c:v>
                </c:pt>
                <c:pt idx="5706">
                  <c:v>5706</c:v>
                </c:pt>
                <c:pt idx="5707">
                  <c:v>5707</c:v>
                </c:pt>
                <c:pt idx="5708">
                  <c:v>5708</c:v>
                </c:pt>
                <c:pt idx="5709">
                  <c:v>5709</c:v>
                </c:pt>
                <c:pt idx="5710">
                  <c:v>5710</c:v>
                </c:pt>
                <c:pt idx="5711">
                  <c:v>5711</c:v>
                </c:pt>
                <c:pt idx="5712">
                  <c:v>5712</c:v>
                </c:pt>
                <c:pt idx="5713">
                  <c:v>5713</c:v>
                </c:pt>
                <c:pt idx="5714">
                  <c:v>5714</c:v>
                </c:pt>
                <c:pt idx="5715">
                  <c:v>5715</c:v>
                </c:pt>
                <c:pt idx="5716">
                  <c:v>5716</c:v>
                </c:pt>
                <c:pt idx="5717">
                  <c:v>5717</c:v>
                </c:pt>
                <c:pt idx="5718">
                  <c:v>5718</c:v>
                </c:pt>
                <c:pt idx="5719">
                  <c:v>5719</c:v>
                </c:pt>
                <c:pt idx="5720">
                  <c:v>5720</c:v>
                </c:pt>
                <c:pt idx="5721">
                  <c:v>5721</c:v>
                </c:pt>
                <c:pt idx="5722">
                  <c:v>5722</c:v>
                </c:pt>
                <c:pt idx="5723">
                  <c:v>5723</c:v>
                </c:pt>
                <c:pt idx="5724">
                  <c:v>5724</c:v>
                </c:pt>
                <c:pt idx="5725">
                  <c:v>5725</c:v>
                </c:pt>
                <c:pt idx="5726">
                  <c:v>5726</c:v>
                </c:pt>
                <c:pt idx="5727">
                  <c:v>5727</c:v>
                </c:pt>
                <c:pt idx="5728">
                  <c:v>5728</c:v>
                </c:pt>
                <c:pt idx="5729">
                  <c:v>5729</c:v>
                </c:pt>
                <c:pt idx="5730">
                  <c:v>5730</c:v>
                </c:pt>
                <c:pt idx="5731">
                  <c:v>5731</c:v>
                </c:pt>
                <c:pt idx="5732">
                  <c:v>5732</c:v>
                </c:pt>
                <c:pt idx="5733">
                  <c:v>5733</c:v>
                </c:pt>
                <c:pt idx="5734">
                  <c:v>5734</c:v>
                </c:pt>
                <c:pt idx="5735">
                  <c:v>5735</c:v>
                </c:pt>
                <c:pt idx="5736">
                  <c:v>5736</c:v>
                </c:pt>
                <c:pt idx="5737">
                  <c:v>5737</c:v>
                </c:pt>
                <c:pt idx="5738">
                  <c:v>5738</c:v>
                </c:pt>
                <c:pt idx="5739">
                  <c:v>5739</c:v>
                </c:pt>
                <c:pt idx="5740">
                  <c:v>5740</c:v>
                </c:pt>
                <c:pt idx="5741">
                  <c:v>5741</c:v>
                </c:pt>
                <c:pt idx="5742">
                  <c:v>5742</c:v>
                </c:pt>
                <c:pt idx="5743">
                  <c:v>5743</c:v>
                </c:pt>
                <c:pt idx="5744">
                  <c:v>5744</c:v>
                </c:pt>
                <c:pt idx="5745">
                  <c:v>5745</c:v>
                </c:pt>
                <c:pt idx="5746">
                  <c:v>5746</c:v>
                </c:pt>
                <c:pt idx="5747">
                  <c:v>5747</c:v>
                </c:pt>
                <c:pt idx="5748">
                  <c:v>5748</c:v>
                </c:pt>
                <c:pt idx="5749">
                  <c:v>5749</c:v>
                </c:pt>
                <c:pt idx="5750">
                  <c:v>5750</c:v>
                </c:pt>
                <c:pt idx="5751">
                  <c:v>5751</c:v>
                </c:pt>
                <c:pt idx="5752">
                  <c:v>5752</c:v>
                </c:pt>
                <c:pt idx="5753">
                  <c:v>5753</c:v>
                </c:pt>
                <c:pt idx="5754">
                  <c:v>5754</c:v>
                </c:pt>
                <c:pt idx="5755">
                  <c:v>5755</c:v>
                </c:pt>
                <c:pt idx="5756">
                  <c:v>5756</c:v>
                </c:pt>
                <c:pt idx="5757">
                  <c:v>5757</c:v>
                </c:pt>
                <c:pt idx="5758">
                  <c:v>5758</c:v>
                </c:pt>
                <c:pt idx="5759">
                  <c:v>5759</c:v>
                </c:pt>
                <c:pt idx="5760">
                  <c:v>5760</c:v>
                </c:pt>
                <c:pt idx="5761">
                  <c:v>5761</c:v>
                </c:pt>
                <c:pt idx="5762">
                  <c:v>5762</c:v>
                </c:pt>
                <c:pt idx="5763">
                  <c:v>5763</c:v>
                </c:pt>
                <c:pt idx="5764">
                  <c:v>5764</c:v>
                </c:pt>
                <c:pt idx="5765">
                  <c:v>5765</c:v>
                </c:pt>
                <c:pt idx="5766">
                  <c:v>5766</c:v>
                </c:pt>
                <c:pt idx="5767">
                  <c:v>5767</c:v>
                </c:pt>
                <c:pt idx="5768">
                  <c:v>5768</c:v>
                </c:pt>
                <c:pt idx="5769">
                  <c:v>5769</c:v>
                </c:pt>
                <c:pt idx="5770">
                  <c:v>5770</c:v>
                </c:pt>
                <c:pt idx="5771">
                  <c:v>5771</c:v>
                </c:pt>
                <c:pt idx="5772">
                  <c:v>5772</c:v>
                </c:pt>
                <c:pt idx="5773">
                  <c:v>5773</c:v>
                </c:pt>
                <c:pt idx="5774">
                  <c:v>5774</c:v>
                </c:pt>
                <c:pt idx="5775">
                  <c:v>5775</c:v>
                </c:pt>
                <c:pt idx="5776">
                  <c:v>5776</c:v>
                </c:pt>
                <c:pt idx="5777">
                  <c:v>5777</c:v>
                </c:pt>
                <c:pt idx="5778">
                  <c:v>5778</c:v>
                </c:pt>
                <c:pt idx="5779">
                  <c:v>5779</c:v>
                </c:pt>
                <c:pt idx="5780">
                  <c:v>5780</c:v>
                </c:pt>
                <c:pt idx="5781">
                  <c:v>5781</c:v>
                </c:pt>
                <c:pt idx="5782">
                  <c:v>5782</c:v>
                </c:pt>
                <c:pt idx="5783">
                  <c:v>5783</c:v>
                </c:pt>
                <c:pt idx="5784">
                  <c:v>5784</c:v>
                </c:pt>
                <c:pt idx="5785">
                  <c:v>5785</c:v>
                </c:pt>
                <c:pt idx="5786">
                  <c:v>5786</c:v>
                </c:pt>
                <c:pt idx="5787">
                  <c:v>5787</c:v>
                </c:pt>
                <c:pt idx="5788">
                  <c:v>5788</c:v>
                </c:pt>
                <c:pt idx="5789">
                  <c:v>5789</c:v>
                </c:pt>
                <c:pt idx="5790">
                  <c:v>5790</c:v>
                </c:pt>
                <c:pt idx="5791">
                  <c:v>5791</c:v>
                </c:pt>
                <c:pt idx="5792">
                  <c:v>5792</c:v>
                </c:pt>
                <c:pt idx="5793">
                  <c:v>5793</c:v>
                </c:pt>
                <c:pt idx="5794">
                  <c:v>5794</c:v>
                </c:pt>
                <c:pt idx="5795">
                  <c:v>5795</c:v>
                </c:pt>
                <c:pt idx="5796">
                  <c:v>5796</c:v>
                </c:pt>
                <c:pt idx="5797">
                  <c:v>5797</c:v>
                </c:pt>
                <c:pt idx="5798">
                  <c:v>5798</c:v>
                </c:pt>
                <c:pt idx="5799">
                  <c:v>5799</c:v>
                </c:pt>
                <c:pt idx="5800">
                  <c:v>5800</c:v>
                </c:pt>
                <c:pt idx="5801">
                  <c:v>5801</c:v>
                </c:pt>
                <c:pt idx="5802">
                  <c:v>5802</c:v>
                </c:pt>
                <c:pt idx="5803">
                  <c:v>5803</c:v>
                </c:pt>
                <c:pt idx="5804">
                  <c:v>5804</c:v>
                </c:pt>
                <c:pt idx="5805">
                  <c:v>5805</c:v>
                </c:pt>
                <c:pt idx="5806">
                  <c:v>5806</c:v>
                </c:pt>
                <c:pt idx="5807">
                  <c:v>5807</c:v>
                </c:pt>
                <c:pt idx="5808">
                  <c:v>5808</c:v>
                </c:pt>
                <c:pt idx="5809">
                  <c:v>5809</c:v>
                </c:pt>
                <c:pt idx="5810">
                  <c:v>5810</c:v>
                </c:pt>
                <c:pt idx="5811">
                  <c:v>5811</c:v>
                </c:pt>
                <c:pt idx="5812">
                  <c:v>5812</c:v>
                </c:pt>
                <c:pt idx="5813">
                  <c:v>5813</c:v>
                </c:pt>
                <c:pt idx="5814">
                  <c:v>5814</c:v>
                </c:pt>
                <c:pt idx="5815">
                  <c:v>5815</c:v>
                </c:pt>
                <c:pt idx="5816">
                  <c:v>5816</c:v>
                </c:pt>
                <c:pt idx="5817">
                  <c:v>5817</c:v>
                </c:pt>
                <c:pt idx="5818">
                  <c:v>5818</c:v>
                </c:pt>
                <c:pt idx="5819">
                  <c:v>5819</c:v>
                </c:pt>
                <c:pt idx="5820">
                  <c:v>5820</c:v>
                </c:pt>
                <c:pt idx="5821">
                  <c:v>5821</c:v>
                </c:pt>
                <c:pt idx="5822">
                  <c:v>5822</c:v>
                </c:pt>
                <c:pt idx="5823">
                  <c:v>5823</c:v>
                </c:pt>
                <c:pt idx="5824">
                  <c:v>5824</c:v>
                </c:pt>
                <c:pt idx="5825">
                  <c:v>5825</c:v>
                </c:pt>
                <c:pt idx="5826">
                  <c:v>5826</c:v>
                </c:pt>
                <c:pt idx="5827">
                  <c:v>5827</c:v>
                </c:pt>
                <c:pt idx="5828">
                  <c:v>5828</c:v>
                </c:pt>
                <c:pt idx="5829">
                  <c:v>5829</c:v>
                </c:pt>
                <c:pt idx="5830">
                  <c:v>5830</c:v>
                </c:pt>
                <c:pt idx="5831">
                  <c:v>5831</c:v>
                </c:pt>
                <c:pt idx="5832">
                  <c:v>5832</c:v>
                </c:pt>
                <c:pt idx="5833">
                  <c:v>5833</c:v>
                </c:pt>
                <c:pt idx="5834">
                  <c:v>5834</c:v>
                </c:pt>
                <c:pt idx="5835">
                  <c:v>5835</c:v>
                </c:pt>
                <c:pt idx="5836">
                  <c:v>5836</c:v>
                </c:pt>
                <c:pt idx="5837">
                  <c:v>5837</c:v>
                </c:pt>
                <c:pt idx="5838">
                  <c:v>5838</c:v>
                </c:pt>
                <c:pt idx="5839">
                  <c:v>5839</c:v>
                </c:pt>
                <c:pt idx="5840">
                  <c:v>5840</c:v>
                </c:pt>
                <c:pt idx="5841">
                  <c:v>5841</c:v>
                </c:pt>
                <c:pt idx="5842">
                  <c:v>5842</c:v>
                </c:pt>
                <c:pt idx="5843">
                  <c:v>5843</c:v>
                </c:pt>
                <c:pt idx="5844">
                  <c:v>5844</c:v>
                </c:pt>
                <c:pt idx="5845">
                  <c:v>5845</c:v>
                </c:pt>
                <c:pt idx="5846">
                  <c:v>5846</c:v>
                </c:pt>
                <c:pt idx="5847">
                  <c:v>5847</c:v>
                </c:pt>
                <c:pt idx="5848">
                  <c:v>5848</c:v>
                </c:pt>
                <c:pt idx="5849">
                  <c:v>5849</c:v>
                </c:pt>
                <c:pt idx="5850">
                  <c:v>5850</c:v>
                </c:pt>
                <c:pt idx="5851">
                  <c:v>5851</c:v>
                </c:pt>
                <c:pt idx="5852">
                  <c:v>5852</c:v>
                </c:pt>
                <c:pt idx="5853">
                  <c:v>5853</c:v>
                </c:pt>
                <c:pt idx="5854">
                  <c:v>5854</c:v>
                </c:pt>
                <c:pt idx="5855">
                  <c:v>5855</c:v>
                </c:pt>
                <c:pt idx="5856">
                  <c:v>5856</c:v>
                </c:pt>
                <c:pt idx="5857">
                  <c:v>5857</c:v>
                </c:pt>
                <c:pt idx="5858">
                  <c:v>5858</c:v>
                </c:pt>
                <c:pt idx="5859">
                  <c:v>5859</c:v>
                </c:pt>
                <c:pt idx="5860">
                  <c:v>5860</c:v>
                </c:pt>
                <c:pt idx="5861">
                  <c:v>5861</c:v>
                </c:pt>
                <c:pt idx="5862">
                  <c:v>5862</c:v>
                </c:pt>
                <c:pt idx="5863">
                  <c:v>5863</c:v>
                </c:pt>
                <c:pt idx="5864">
                  <c:v>5864</c:v>
                </c:pt>
                <c:pt idx="5865">
                  <c:v>5865</c:v>
                </c:pt>
                <c:pt idx="5866">
                  <c:v>5866</c:v>
                </c:pt>
                <c:pt idx="5867">
                  <c:v>5867</c:v>
                </c:pt>
                <c:pt idx="5868">
                  <c:v>5868</c:v>
                </c:pt>
                <c:pt idx="5869">
                  <c:v>5869</c:v>
                </c:pt>
                <c:pt idx="5870">
                  <c:v>5870</c:v>
                </c:pt>
                <c:pt idx="5871">
                  <c:v>5871</c:v>
                </c:pt>
                <c:pt idx="5872">
                  <c:v>5872</c:v>
                </c:pt>
                <c:pt idx="5873">
                  <c:v>5873</c:v>
                </c:pt>
                <c:pt idx="5874">
                  <c:v>5874</c:v>
                </c:pt>
                <c:pt idx="5875">
                  <c:v>5875</c:v>
                </c:pt>
                <c:pt idx="5876">
                  <c:v>5876</c:v>
                </c:pt>
                <c:pt idx="5877">
                  <c:v>5877</c:v>
                </c:pt>
                <c:pt idx="5878">
                  <c:v>5878</c:v>
                </c:pt>
                <c:pt idx="5879">
                  <c:v>5879</c:v>
                </c:pt>
                <c:pt idx="5880">
                  <c:v>5880</c:v>
                </c:pt>
                <c:pt idx="5881">
                  <c:v>5881</c:v>
                </c:pt>
                <c:pt idx="5882">
                  <c:v>5882</c:v>
                </c:pt>
                <c:pt idx="5883">
                  <c:v>5883</c:v>
                </c:pt>
                <c:pt idx="5884">
                  <c:v>5884</c:v>
                </c:pt>
                <c:pt idx="5885">
                  <c:v>5885</c:v>
                </c:pt>
                <c:pt idx="5886">
                  <c:v>5886</c:v>
                </c:pt>
                <c:pt idx="5887">
                  <c:v>5887</c:v>
                </c:pt>
                <c:pt idx="5888">
                  <c:v>5888</c:v>
                </c:pt>
                <c:pt idx="5889">
                  <c:v>5889</c:v>
                </c:pt>
                <c:pt idx="5890">
                  <c:v>5890</c:v>
                </c:pt>
                <c:pt idx="5891">
                  <c:v>5891</c:v>
                </c:pt>
                <c:pt idx="5892">
                  <c:v>5892</c:v>
                </c:pt>
                <c:pt idx="5893">
                  <c:v>5893</c:v>
                </c:pt>
                <c:pt idx="5894">
                  <c:v>5894</c:v>
                </c:pt>
                <c:pt idx="5895">
                  <c:v>5895</c:v>
                </c:pt>
                <c:pt idx="5896">
                  <c:v>5896</c:v>
                </c:pt>
                <c:pt idx="5897">
                  <c:v>5897</c:v>
                </c:pt>
                <c:pt idx="5898">
                  <c:v>5898</c:v>
                </c:pt>
                <c:pt idx="5899">
                  <c:v>5899</c:v>
                </c:pt>
                <c:pt idx="5900">
                  <c:v>5900</c:v>
                </c:pt>
                <c:pt idx="5901">
                  <c:v>5901</c:v>
                </c:pt>
                <c:pt idx="5902">
                  <c:v>5902</c:v>
                </c:pt>
                <c:pt idx="5903">
                  <c:v>5903</c:v>
                </c:pt>
                <c:pt idx="5904">
                  <c:v>5904</c:v>
                </c:pt>
                <c:pt idx="5905">
                  <c:v>5905</c:v>
                </c:pt>
                <c:pt idx="5906">
                  <c:v>5906</c:v>
                </c:pt>
                <c:pt idx="5907">
                  <c:v>5907</c:v>
                </c:pt>
                <c:pt idx="5908">
                  <c:v>5908</c:v>
                </c:pt>
                <c:pt idx="5909">
                  <c:v>5909</c:v>
                </c:pt>
                <c:pt idx="5910">
                  <c:v>5910</c:v>
                </c:pt>
                <c:pt idx="5911">
                  <c:v>5911</c:v>
                </c:pt>
                <c:pt idx="5912">
                  <c:v>5912</c:v>
                </c:pt>
                <c:pt idx="5913">
                  <c:v>5913</c:v>
                </c:pt>
                <c:pt idx="5914">
                  <c:v>5914</c:v>
                </c:pt>
                <c:pt idx="5915">
                  <c:v>5915</c:v>
                </c:pt>
                <c:pt idx="5916">
                  <c:v>5916</c:v>
                </c:pt>
                <c:pt idx="5917">
                  <c:v>5917</c:v>
                </c:pt>
                <c:pt idx="5918">
                  <c:v>5918</c:v>
                </c:pt>
                <c:pt idx="5919">
                  <c:v>5919</c:v>
                </c:pt>
                <c:pt idx="5920">
                  <c:v>5920</c:v>
                </c:pt>
                <c:pt idx="5921">
                  <c:v>5921</c:v>
                </c:pt>
                <c:pt idx="5922">
                  <c:v>5922</c:v>
                </c:pt>
                <c:pt idx="5923">
                  <c:v>5923</c:v>
                </c:pt>
                <c:pt idx="5924">
                  <c:v>5924</c:v>
                </c:pt>
                <c:pt idx="5925">
                  <c:v>5925</c:v>
                </c:pt>
                <c:pt idx="5926">
                  <c:v>5926</c:v>
                </c:pt>
                <c:pt idx="5927">
                  <c:v>5927</c:v>
                </c:pt>
                <c:pt idx="5928">
                  <c:v>5928</c:v>
                </c:pt>
                <c:pt idx="5929">
                  <c:v>5929</c:v>
                </c:pt>
                <c:pt idx="5930">
                  <c:v>5930</c:v>
                </c:pt>
                <c:pt idx="5931">
                  <c:v>5931</c:v>
                </c:pt>
                <c:pt idx="5932">
                  <c:v>5932</c:v>
                </c:pt>
                <c:pt idx="5933">
                  <c:v>5933</c:v>
                </c:pt>
                <c:pt idx="5934">
                  <c:v>5934</c:v>
                </c:pt>
                <c:pt idx="5935">
                  <c:v>5935</c:v>
                </c:pt>
                <c:pt idx="5936">
                  <c:v>5936</c:v>
                </c:pt>
                <c:pt idx="5937">
                  <c:v>5937</c:v>
                </c:pt>
                <c:pt idx="5938">
                  <c:v>5938</c:v>
                </c:pt>
                <c:pt idx="5939">
                  <c:v>5939</c:v>
                </c:pt>
                <c:pt idx="5940">
                  <c:v>5940</c:v>
                </c:pt>
                <c:pt idx="5941">
                  <c:v>5941</c:v>
                </c:pt>
                <c:pt idx="5942">
                  <c:v>5942</c:v>
                </c:pt>
                <c:pt idx="5943">
                  <c:v>5943</c:v>
                </c:pt>
                <c:pt idx="5944">
                  <c:v>5944</c:v>
                </c:pt>
                <c:pt idx="5945">
                  <c:v>5945</c:v>
                </c:pt>
                <c:pt idx="5946">
                  <c:v>5946</c:v>
                </c:pt>
                <c:pt idx="5947">
                  <c:v>5947</c:v>
                </c:pt>
                <c:pt idx="5948">
                  <c:v>5948</c:v>
                </c:pt>
                <c:pt idx="5949">
                  <c:v>5949</c:v>
                </c:pt>
                <c:pt idx="5950">
                  <c:v>5950</c:v>
                </c:pt>
                <c:pt idx="5951">
                  <c:v>5951</c:v>
                </c:pt>
                <c:pt idx="5952">
                  <c:v>5952</c:v>
                </c:pt>
                <c:pt idx="5953">
                  <c:v>5953</c:v>
                </c:pt>
                <c:pt idx="5954">
                  <c:v>5954</c:v>
                </c:pt>
                <c:pt idx="5955">
                  <c:v>5955</c:v>
                </c:pt>
                <c:pt idx="5956">
                  <c:v>5956</c:v>
                </c:pt>
                <c:pt idx="5957">
                  <c:v>5957</c:v>
                </c:pt>
                <c:pt idx="5958">
                  <c:v>5958</c:v>
                </c:pt>
                <c:pt idx="5959">
                  <c:v>5959</c:v>
                </c:pt>
                <c:pt idx="5960">
                  <c:v>5960</c:v>
                </c:pt>
                <c:pt idx="5961">
                  <c:v>5961</c:v>
                </c:pt>
                <c:pt idx="5962">
                  <c:v>5962</c:v>
                </c:pt>
                <c:pt idx="5963">
                  <c:v>5963</c:v>
                </c:pt>
                <c:pt idx="5964">
                  <c:v>5964</c:v>
                </c:pt>
                <c:pt idx="5965">
                  <c:v>5965</c:v>
                </c:pt>
                <c:pt idx="5966">
                  <c:v>5966</c:v>
                </c:pt>
                <c:pt idx="5967">
                  <c:v>5967</c:v>
                </c:pt>
                <c:pt idx="5968">
                  <c:v>5968</c:v>
                </c:pt>
                <c:pt idx="5969">
                  <c:v>5969</c:v>
                </c:pt>
                <c:pt idx="5970">
                  <c:v>5970</c:v>
                </c:pt>
                <c:pt idx="5971">
                  <c:v>5971</c:v>
                </c:pt>
                <c:pt idx="5972">
                  <c:v>5972</c:v>
                </c:pt>
                <c:pt idx="5973">
                  <c:v>5973</c:v>
                </c:pt>
                <c:pt idx="5974">
                  <c:v>5974</c:v>
                </c:pt>
                <c:pt idx="5975">
                  <c:v>5975</c:v>
                </c:pt>
                <c:pt idx="5976">
                  <c:v>5976</c:v>
                </c:pt>
                <c:pt idx="5977">
                  <c:v>5977</c:v>
                </c:pt>
                <c:pt idx="5978">
                  <c:v>5978</c:v>
                </c:pt>
                <c:pt idx="5979">
                  <c:v>5979</c:v>
                </c:pt>
                <c:pt idx="5980">
                  <c:v>5980</c:v>
                </c:pt>
                <c:pt idx="5981">
                  <c:v>5981</c:v>
                </c:pt>
                <c:pt idx="5982">
                  <c:v>5982</c:v>
                </c:pt>
                <c:pt idx="5983">
                  <c:v>5983</c:v>
                </c:pt>
                <c:pt idx="5984">
                  <c:v>5984</c:v>
                </c:pt>
                <c:pt idx="5985">
                  <c:v>5985</c:v>
                </c:pt>
                <c:pt idx="5986">
                  <c:v>5986</c:v>
                </c:pt>
                <c:pt idx="5987">
                  <c:v>5987</c:v>
                </c:pt>
                <c:pt idx="5988">
                  <c:v>5988</c:v>
                </c:pt>
                <c:pt idx="5989">
                  <c:v>5989</c:v>
                </c:pt>
                <c:pt idx="5990">
                  <c:v>5990</c:v>
                </c:pt>
                <c:pt idx="5991">
                  <c:v>5991</c:v>
                </c:pt>
                <c:pt idx="5992">
                  <c:v>5992</c:v>
                </c:pt>
                <c:pt idx="5993">
                  <c:v>5993</c:v>
                </c:pt>
                <c:pt idx="5994">
                  <c:v>5994</c:v>
                </c:pt>
                <c:pt idx="5995">
                  <c:v>5995</c:v>
                </c:pt>
                <c:pt idx="5996">
                  <c:v>5996</c:v>
                </c:pt>
                <c:pt idx="5997">
                  <c:v>5997</c:v>
                </c:pt>
                <c:pt idx="5998">
                  <c:v>5998</c:v>
                </c:pt>
                <c:pt idx="5999">
                  <c:v>5999</c:v>
                </c:pt>
                <c:pt idx="6000">
                  <c:v>6000</c:v>
                </c:pt>
                <c:pt idx="6001">
                  <c:v>6001</c:v>
                </c:pt>
                <c:pt idx="6002">
                  <c:v>6002</c:v>
                </c:pt>
                <c:pt idx="6003">
                  <c:v>6003</c:v>
                </c:pt>
                <c:pt idx="6004">
                  <c:v>6004</c:v>
                </c:pt>
                <c:pt idx="6005">
                  <c:v>6005</c:v>
                </c:pt>
                <c:pt idx="6006">
                  <c:v>6006</c:v>
                </c:pt>
                <c:pt idx="6007">
                  <c:v>6007</c:v>
                </c:pt>
                <c:pt idx="6008">
                  <c:v>6008</c:v>
                </c:pt>
                <c:pt idx="6009">
                  <c:v>6009</c:v>
                </c:pt>
                <c:pt idx="6010">
                  <c:v>6010</c:v>
                </c:pt>
                <c:pt idx="6011">
                  <c:v>6011</c:v>
                </c:pt>
                <c:pt idx="6012">
                  <c:v>6012</c:v>
                </c:pt>
                <c:pt idx="6013">
                  <c:v>6013</c:v>
                </c:pt>
                <c:pt idx="6014">
                  <c:v>6014</c:v>
                </c:pt>
                <c:pt idx="6015">
                  <c:v>6015</c:v>
                </c:pt>
                <c:pt idx="6016">
                  <c:v>6016</c:v>
                </c:pt>
                <c:pt idx="6017">
                  <c:v>6017</c:v>
                </c:pt>
                <c:pt idx="6018">
                  <c:v>6018</c:v>
                </c:pt>
                <c:pt idx="6019">
                  <c:v>6019</c:v>
                </c:pt>
                <c:pt idx="6020">
                  <c:v>6020</c:v>
                </c:pt>
                <c:pt idx="6021">
                  <c:v>6021</c:v>
                </c:pt>
                <c:pt idx="6022">
                  <c:v>6022</c:v>
                </c:pt>
                <c:pt idx="6023">
                  <c:v>6023</c:v>
                </c:pt>
                <c:pt idx="6024">
                  <c:v>6024</c:v>
                </c:pt>
                <c:pt idx="6025">
                  <c:v>6025</c:v>
                </c:pt>
                <c:pt idx="6026">
                  <c:v>6026</c:v>
                </c:pt>
                <c:pt idx="6027">
                  <c:v>6027</c:v>
                </c:pt>
                <c:pt idx="6028">
                  <c:v>6028</c:v>
                </c:pt>
                <c:pt idx="6029">
                  <c:v>6029</c:v>
                </c:pt>
                <c:pt idx="6030">
                  <c:v>6030</c:v>
                </c:pt>
                <c:pt idx="6031">
                  <c:v>6031</c:v>
                </c:pt>
                <c:pt idx="6032">
                  <c:v>6032</c:v>
                </c:pt>
                <c:pt idx="6033">
                  <c:v>6033</c:v>
                </c:pt>
                <c:pt idx="6034">
                  <c:v>6034</c:v>
                </c:pt>
                <c:pt idx="6035">
                  <c:v>6035</c:v>
                </c:pt>
                <c:pt idx="6036">
                  <c:v>6036</c:v>
                </c:pt>
                <c:pt idx="6037">
                  <c:v>6037</c:v>
                </c:pt>
                <c:pt idx="6038">
                  <c:v>6038</c:v>
                </c:pt>
                <c:pt idx="6039">
                  <c:v>6039</c:v>
                </c:pt>
                <c:pt idx="6040">
                  <c:v>6040</c:v>
                </c:pt>
                <c:pt idx="6041">
                  <c:v>6041</c:v>
                </c:pt>
                <c:pt idx="6042">
                  <c:v>6042</c:v>
                </c:pt>
                <c:pt idx="6043">
                  <c:v>6043</c:v>
                </c:pt>
                <c:pt idx="6044">
                  <c:v>6044</c:v>
                </c:pt>
                <c:pt idx="6045">
                  <c:v>6045</c:v>
                </c:pt>
                <c:pt idx="6046">
                  <c:v>6046</c:v>
                </c:pt>
                <c:pt idx="6047">
                  <c:v>6047</c:v>
                </c:pt>
                <c:pt idx="6048">
                  <c:v>6048</c:v>
                </c:pt>
                <c:pt idx="6049">
                  <c:v>6049</c:v>
                </c:pt>
                <c:pt idx="6050">
                  <c:v>6050</c:v>
                </c:pt>
                <c:pt idx="6051">
                  <c:v>6051</c:v>
                </c:pt>
                <c:pt idx="6052">
                  <c:v>6052</c:v>
                </c:pt>
                <c:pt idx="6053">
                  <c:v>6053</c:v>
                </c:pt>
                <c:pt idx="6054">
                  <c:v>6054</c:v>
                </c:pt>
                <c:pt idx="6055">
                  <c:v>6055</c:v>
                </c:pt>
                <c:pt idx="6056">
                  <c:v>6056</c:v>
                </c:pt>
                <c:pt idx="6057">
                  <c:v>6057</c:v>
                </c:pt>
                <c:pt idx="6058">
                  <c:v>6058</c:v>
                </c:pt>
                <c:pt idx="6059">
                  <c:v>6059</c:v>
                </c:pt>
                <c:pt idx="6060">
                  <c:v>6060</c:v>
                </c:pt>
                <c:pt idx="6061">
                  <c:v>6061</c:v>
                </c:pt>
                <c:pt idx="6062">
                  <c:v>6062</c:v>
                </c:pt>
                <c:pt idx="6063">
                  <c:v>6063</c:v>
                </c:pt>
                <c:pt idx="6064">
                  <c:v>6064</c:v>
                </c:pt>
                <c:pt idx="6065">
                  <c:v>6065</c:v>
                </c:pt>
                <c:pt idx="6066">
                  <c:v>6066</c:v>
                </c:pt>
                <c:pt idx="6067">
                  <c:v>6067</c:v>
                </c:pt>
                <c:pt idx="6068">
                  <c:v>6068</c:v>
                </c:pt>
                <c:pt idx="6069">
                  <c:v>6069</c:v>
                </c:pt>
                <c:pt idx="6070">
                  <c:v>6070</c:v>
                </c:pt>
                <c:pt idx="6071">
                  <c:v>6071</c:v>
                </c:pt>
                <c:pt idx="6072">
                  <c:v>6072</c:v>
                </c:pt>
                <c:pt idx="6073">
                  <c:v>6073</c:v>
                </c:pt>
                <c:pt idx="6074">
                  <c:v>6074</c:v>
                </c:pt>
                <c:pt idx="6075">
                  <c:v>6075</c:v>
                </c:pt>
                <c:pt idx="6076">
                  <c:v>6076</c:v>
                </c:pt>
                <c:pt idx="6077">
                  <c:v>6077</c:v>
                </c:pt>
                <c:pt idx="6078">
                  <c:v>6078</c:v>
                </c:pt>
                <c:pt idx="6079">
                  <c:v>6079</c:v>
                </c:pt>
                <c:pt idx="6080">
                  <c:v>6080</c:v>
                </c:pt>
                <c:pt idx="6081">
                  <c:v>6081</c:v>
                </c:pt>
                <c:pt idx="6082">
                  <c:v>6082</c:v>
                </c:pt>
                <c:pt idx="6083">
                  <c:v>6083</c:v>
                </c:pt>
                <c:pt idx="6084">
                  <c:v>6084</c:v>
                </c:pt>
                <c:pt idx="6085">
                  <c:v>6085</c:v>
                </c:pt>
                <c:pt idx="6086">
                  <c:v>6086</c:v>
                </c:pt>
                <c:pt idx="6087">
                  <c:v>6087</c:v>
                </c:pt>
                <c:pt idx="6088">
                  <c:v>6088</c:v>
                </c:pt>
                <c:pt idx="6089">
                  <c:v>6089</c:v>
                </c:pt>
                <c:pt idx="6090">
                  <c:v>6090</c:v>
                </c:pt>
                <c:pt idx="6091">
                  <c:v>6091</c:v>
                </c:pt>
                <c:pt idx="6092">
                  <c:v>6092</c:v>
                </c:pt>
                <c:pt idx="6093">
                  <c:v>6093</c:v>
                </c:pt>
                <c:pt idx="6094">
                  <c:v>6094</c:v>
                </c:pt>
                <c:pt idx="6095">
                  <c:v>6095</c:v>
                </c:pt>
                <c:pt idx="6096">
                  <c:v>6096</c:v>
                </c:pt>
                <c:pt idx="6097">
                  <c:v>6097</c:v>
                </c:pt>
                <c:pt idx="6098">
                  <c:v>6098</c:v>
                </c:pt>
                <c:pt idx="6099">
                  <c:v>6099</c:v>
                </c:pt>
                <c:pt idx="6100">
                  <c:v>6100</c:v>
                </c:pt>
                <c:pt idx="6101">
                  <c:v>6101</c:v>
                </c:pt>
                <c:pt idx="6102">
                  <c:v>6102</c:v>
                </c:pt>
                <c:pt idx="6103">
                  <c:v>6103</c:v>
                </c:pt>
                <c:pt idx="6104">
                  <c:v>6104</c:v>
                </c:pt>
                <c:pt idx="6105">
                  <c:v>6105</c:v>
                </c:pt>
                <c:pt idx="6106">
                  <c:v>6106</c:v>
                </c:pt>
                <c:pt idx="6107">
                  <c:v>6107</c:v>
                </c:pt>
                <c:pt idx="6108">
                  <c:v>6108</c:v>
                </c:pt>
                <c:pt idx="6109">
                  <c:v>6109</c:v>
                </c:pt>
                <c:pt idx="6110">
                  <c:v>6110</c:v>
                </c:pt>
                <c:pt idx="6111">
                  <c:v>6111</c:v>
                </c:pt>
                <c:pt idx="6112">
                  <c:v>6112</c:v>
                </c:pt>
                <c:pt idx="6113">
                  <c:v>6113</c:v>
                </c:pt>
                <c:pt idx="6114">
                  <c:v>6114</c:v>
                </c:pt>
                <c:pt idx="6115">
                  <c:v>6115</c:v>
                </c:pt>
                <c:pt idx="6116">
                  <c:v>6116</c:v>
                </c:pt>
                <c:pt idx="6117">
                  <c:v>6117</c:v>
                </c:pt>
                <c:pt idx="6118">
                  <c:v>6118</c:v>
                </c:pt>
                <c:pt idx="6119">
                  <c:v>6119</c:v>
                </c:pt>
                <c:pt idx="6120">
                  <c:v>6120</c:v>
                </c:pt>
                <c:pt idx="6121">
                  <c:v>6121</c:v>
                </c:pt>
                <c:pt idx="6122">
                  <c:v>6122</c:v>
                </c:pt>
                <c:pt idx="6123">
                  <c:v>6123</c:v>
                </c:pt>
                <c:pt idx="6124">
                  <c:v>6124</c:v>
                </c:pt>
                <c:pt idx="6125">
                  <c:v>6125</c:v>
                </c:pt>
                <c:pt idx="6126">
                  <c:v>6126</c:v>
                </c:pt>
                <c:pt idx="6127">
                  <c:v>6127</c:v>
                </c:pt>
                <c:pt idx="6128">
                  <c:v>6128</c:v>
                </c:pt>
                <c:pt idx="6129">
                  <c:v>6129</c:v>
                </c:pt>
                <c:pt idx="6130">
                  <c:v>6130</c:v>
                </c:pt>
                <c:pt idx="6131">
                  <c:v>6131</c:v>
                </c:pt>
                <c:pt idx="6132">
                  <c:v>6132</c:v>
                </c:pt>
                <c:pt idx="6133">
                  <c:v>6133</c:v>
                </c:pt>
                <c:pt idx="6134">
                  <c:v>6134</c:v>
                </c:pt>
                <c:pt idx="6135">
                  <c:v>6135</c:v>
                </c:pt>
                <c:pt idx="6136">
                  <c:v>6136</c:v>
                </c:pt>
                <c:pt idx="6137">
                  <c:v>6137</c:v>
                </c:pt>
                <c:pt idx="6138">
                  <c:v>6138</c:v>
                </c:pt>
                <c:pt idx="6139">
                  <c:v>6139</c:v>
                </c:pt>
                <c:pt idx="6140">
                  <c:v>6140</c:v>
                </c:pt>
                <c:pt idx="6141">
                  <c:v>6141</c:v>
                </c:pt>
                <c:pt idx="6142">
                  <c:v>6142</c:v>
                </c:pt>
                <c:pt idx="6143">
                  <c:v>6143</c:v>
                </c:pt>
                <c:pt idx="6144">
                  <c:v>6144</c:v>
                </c:pt>
                <c:pt idx="6145">
                  <c:v>6145</c:v>
                </c:pt>
                <c:pt idx="6146">
                  <c:v>6146</c:v>
                </c:pt>
                <c:pt idx="6147">
                  <c:v>6147</c:v>
                </c:pt>
                <c:pt idx="6148">
                  <c:v>6148</c:v>
                </c:pt>
                <c:pt idx="6149">
                  <c:v>6149</c:v>
                </c:pt>
                <c:pt idx="6150">
                  <c:v>6150</c:v>
                </c:pt>
                <c:pt idx="6151">
                  <c:v>6151</c:v>
                </c:pt>
                <c:pt idx="6152">
                  <c:v>6152</c:v>
                </c:pt>
                <c:pt idx="6153">
                  <c:v>6153</c:v>
                </c:pt>
                <c:pt idx="6154">
                  <c:v>6154</c:v>
                </c:pt>
                <c:pt idx="6155">
                  <c:v>6155</c:v>
                </c:pt>
                <c:pt idx="6156">
                  <c:v>6156</c:v>
                </c:pt>
                <c:pt idx="6157">
                  <c:v>6157</c:v>
                </c:pt>
                <c:pt idx="6158">
                  <c:v>6158</c:v>
                </c:pt>
                <c:pt idx="6159">
                  <c:v>6159</c:v>
                </c:pt>
                <c:pt idx="6160">
                  <c:v>6160</c:v>
                </c:pt>
                <c:pt idx="6161">
                  <c:v>6161</c:v>
                </c:pt>
                <c:pt idx="6162">
                  <c:v>6162</c:v>
                </c:pt>
                <c:pt idx="6163">
                  <c:v>6163</c:v>
                </c:pt>
                <c:pt idx="6164">
                  <c:v>6164</c:v>
                </c:pt>
                <c:pt idx="6165">
                  <c:v>6165</c:v>
                </c:pt>
                <c:pt idx="6166">
                  <c:v>6166</c:v>
                </c:pt>
                <c:pt idx="6167">
                  <c:v>6167</c:v>
                </c:pt>
                <c:pt idx="6168">
                  <c:v>6168</c:v>
                </c:pt>
                <c:pt idx="6169">
                  <c:v>6169</c:v>
                </c:pt>
                <c:pt idx="6170">
                  <c:v>6170</c:v>
                </c:pt>
                <c:pt idx="6171">
                  <c:v>6171</c:v>
                </c:pt>
                <c:pt idx="6172">
                  <c:v>6172</c:v>
                </c:pt>
                <c:pt idx="6173">
                  <c:v>6173</c:v>
                </c:pt>
                <c:pt idx="6174">
                  <c:v>6174</c:v>
                </c:pt>
                <c:pt idx="6175">
                  <c:v>6175</c:v>
                </c:pt>
                <c:pt idx="6176">
                  <c:v>6176</c:v>
                </c:pt>
                <c:pt idx="6177">
                  <c:v>6177</c:v>
                </c:pt>
                <c:pt idx="6178">
                  <c:v>6178</c:v>
                </c:pt>
                <c:pt idx="6179">
                  <c:v>6179</c:v>
                </c:pt>
                <c:pt idx="6180">
                  <c:v>6180</c:v>
                </c:pt>
                <c:pt idx="6181">
                  <c:v>6181</c:v>
                </c:pt>
                <c:pt idx="6182">
                  <c:v>6182</c:v>
                </c:pt>
                <c:pt idx="6183">
                  <c:v>6183</c:v>
                </c:pt>
                <c:pt idx="6184">
                  <c:v>6184</c:v>
                </c:pt>
                <c:pt idx="6185">
                  <c:v>6185</c:v>
                </c:pt>
                <c:pt idx="6186">
                  <c:v>6186</c:v>
                </c:pt>
                <c:pt idx="6187">
                  <c:v>6187</c:v>
                </c:pt>
                <c:pt idx="6188">
                  <c:v>6188</c:v>
                </c:pt>
                <c:pt idx="6189">
                  <c:v>6189</c:v>
                </c:pt>
                <c:pt idx="6190">
                  <c:v>6190</c:v>
                </c:pt>
                <c:pt idx="6191">
                  <c:v>6191</c:v>
                </c:pt>
                <c:pt idx="6192">
                  <c:v>6192</c:v>
                </c:pt>
                <c:pt idx="6193">
                  <c:v>6193</c:v>
                </c:pt>
                <c:pt idx="6194">
                  <c:v>6194</c:v>
                </c:pt>
                <c:pt idx="6195">
                  <c:v>6195</c:v>
                </c:pt>
                <c:pt idx="6196">
                  <c:v>6196</c:v>
                </c:pt>
                <c:pt idx="6197">
                  <c:v>6197</c:v>
                </c:pt>
                <c:pt idx="6198">
                  <c:v>6198</c:v>
                </c:pt>
                <c:pt idx="6199">
                  <c:v>6199</c:v>
                </c:pt>
                <c:pt idx="6200">
                  <c:v>6200</c:v>
                </c:pt>
                <c:pt idx="6201">
                  <c:v>6201</c:v>
                </c:pt>
                <c:pt idx="6202">
                  <c:v>6202</c:v>
                </c:pt>
                <c:pt idx="6203">
                  <c:v>6203</c:v>
                </c:pt>
                <c:pt idx="6204">
                  <c:v>6204</c:v>
                </c:pt>
                <c:pt idx="6205">
                  <c:v>6205</c:v>
                </c:pt>
                <c:pt idx="6206">
                  <c:v>6206</c:v>
                </c:pt>
                <c:pt idx="6207">
                  <c:v>6207</c:v>
                </c:pt>
                <c:pt idx="6208">
                  <c:v>6208</c:v>
                </c:pt>
                <c:pt idx="6209">
                  <c:v>6209</c:v>
                </c:pt>
                <c:pt idx="6210">
                  <c:v>6210</c:v>
                </c:pt>
                <c:pt idx="6211">
                  <c:v>6211</c:v>
                </c:pt>
                <c:pt idx="6212">
                  <c:v>6212</c:v>
                </c:pt>
                <c:pt idx="6213">
                  <c:v>6213</c:v>
                </c:pt>
                <c:pt idx="6214">
                  <c:v>6214</c:v>
                </c:pt>
                <c:pt idx="6215">
                  <c:v>6215</c:v>
                </c:pt>
                <c:pt idx="6216">
                  <c:v>6216</c:v>
                </c:pt>
                <c:pt idx="6217">
                  <c:v>6217</c:v>
                </c:pt>
                <c:pt idx="6218">
                  <c:v>6218</c:v>
                </c:pt>
                <c:pt idx="6219">
                  <c:v>6219</c:v>
                </c:pt>
                <c:pt idx="6220">
                  <c:v>6220</c:v>
                </c:pt>
                <c:pt idx="6221">
                  <c:v>6221</c:v>
                </c:pt>
                <c:pt idx="6222">
                  <c:v>6222</c:v>
                </c:pt>
                <c:pt idx="6223">
                  <c:v>6223</c:v>
                </c:pt>
                <c:pt idx="6224">
                  <c:v>6224</c:v>
                </c:pt>
                <c:pt idx="6225">
                  <c:v>6225</c:v>
                </c:pt>
                <c:pt idx="6226">
                  <c:v>6226</c:v>
                </c:pt>
                <c:pt idx="6227">
                  <c:v>6227</c:v>
                </c:pt>
                <c:pt idx="6228">
                  <c:v>6228</c:v>
                </c:pt>
                <c:pt idx="6229">
                  <c:v>6229</c:v>
                </c:pt>
                <c:pt idx="6230">
                  <c:v>6230</c:v>
                </c:pt>
                <c:pt idx="6231">
                  <c:v>6231</c:v>
                </c:pt>
                <c:pt idx="6232">
                  <c:v>6232</c:v>
                </c:pt>
                <c:pt idx="6233">
                  <c:v>6233</c:v>
                </c:pt>
                <c:pt idx="6234">
                  <c:v>6234</c:v>
                </c:pt>
                <c:pt idx="6235">
                  <c:v>6235</c:v>
                </c:pt>
                <c:pt idx="6236">
                  <c:v>6236</c:v>
                </c:pt>
                <c:pt idx="6237">
                  <c:v>6237</c:v>
                </c:pt>
                <c:pt idx="6238">
                  <c:v>6238</c:v>
                </c:pt>
                <c:pt idx="6239">
                  <c:v>6239</c:v>
                </c:pt>
                <c:pt idx="6240">
                  <c:v>6240</c:v>
                </c:pt>
                <c:pt idx="6241">
                  <c:v>6241</c:v>
                </c:pt>
                <c:pt idx="6242">
                  <c:v>6242</c:v>
                </c:pt>
                <c:pt idx="6243">
                  <c:v>6243</c:v>
                </c:pt>
                <c:pt idx="6244">
                  <c:v>6244</c:v>
                </c:pt>
                <c:pt idx="6245">
                  <c:v>6245</c:v>
                </c:pt>
                <c:pt idx="6246">
                  <c:v>6246</c:v>
                </c:pt>
                <c:pt idx="6247">
                  <c:v>6247</c:v>
                </c:pt>
                <c:pt idx="6248">
                  <c:v>6248</c:v>
                </c:pt>
                <c:pt idx="6249">
                  <c:v>6249</c:v>
                </c:pt>
                <c:pt idx="6250">
                  <c:v>6250</c:v>
                </c:pt>
                <c:pt idx="6251">
                  <c:v>6251</c:v>
                </c:pt>
                <c:pt idx="6252">
                  <c:v>6252</c:v>
                </c:pt>
                <c:pt idx="6253">
                  <c:v>6253</c:v>
                </c:pt>
                <c:pt idx="6254">
                  <c:v>6254</c:v>
                </c:pt>
                <c:pt idx="6255">
                  <c:v>6255</c:v>
                </c:pt>
                <c:pt idx="6256">
                  <c:v>6256</c:v>
                </c:pt>
                <c:pt idx="6257">
                  <c:v>6257</c:v>
                </c:pt>
                <c:pt idx="6258">
                  <c:v>6258</c:v>
                </c:pt>
                <c:pt idx="6259">
                  <c:v>6259</c:v>
                </c:pt>
                <c:pt idx="6260">
                  <c:v>6260</c:v>
                </c:pt>
                <c:pt idx="6261">
                  <c:v>6261</c:v>
                </c:pt>
                <c:pt idx="6262">
                  <c:v>6262</c:v>
                </c:pt>
                <c:pt idx="6263">
                  <c:v>6263</c:v>
                </c:pt>
                <c:pt idx="6264">
                  <c:v>6264</c:v>
                </c:pt>
                <c:pt idx="6265">
                  <c:v>6265</c:v>
                </c:pt>
                <c:pt idx="6266">
                  <c:v>6266</c:v>
                </c:pt>
                <c:pt idx="6267">
                  <c:v>6267</c:v>
                </c:pt>
                <c:pt idx="6268">
                  <c:v>6268</c:v>
                </c:pt>
                <c:pt idx="6269">
                  <c:v>6269</c:v>
                </c:pt>
                <c:pt idx="6270">
                  <c:v>6270</c:v>
                </c:pt>
                <c:pt idx="6271">
                  <c:v>6271</c:v>
                </c:pt>
                <c:pt idx="6272">
                  <c:v>6272</c:v>
                </c:pt>
                <c:pt idx="6273">
                  <c:v>6273</c:v>
                </c:pt>
                <c:pt idx="6274">
                  <c:v>6274</c:v>
                </c:pt>
                <c:pt idx="6275">
                  <c:v>6275</c:v>
                </c:pt>
                <c:pt idx="6276">
                  <c:v>6276</c:v>
                </c:pt>
                <c:pt idx="6277">
                  <c:v>6277</c:v>
                </c:pt>
                <c:pt idx="6278">
                  <c:v>6278</c:v>
                </c:pt>
                <c:pt idx="6279">
                  <c:v>6279</c:v>
                </c:pt>
                <c:pt idx="6280">
                  <c:v>6280</c:v>
                </c:pt>
                <c:pt idx="6281">
                  <c:v>6281</c:v>
                </c:pt>
                <c:pt idx="6282">
                  <c:v>6282</c:v>
                </c:pt>
                <c:pt idx="6283">
                  <c:v>6283</c:v>
                </c:pt>
                <c:pt idx="6284">
                  <c:v>6284</c:v>
                </c:pt>
                <c:pt idx="6285">
                  <c:v>6285</c:v>
                </c:pt>
                <c:pt idx="6286">
                  <c:v>6286</c:v>
                </c:pt>
                <c:pt idx="6287">
                  <c:v>6287</c:v>
                </c:pt>
                <c:pt idx="6288">
                  <c:v>6288</c:v>
                </c:pt>
                <c:pt idx="6289">
                  <c:v>6289</c:v>
                </c:pt>
                <c:pt idx="6290">
                  <c:v>6290</c:v>
                </c:pt>
                <c:pt idx="6291">
                  <c:v>6291</c:v>
                </c:pt>
                <c:pt idx="6292">
                  <c:v>6292</c:v>
                </c:pt>
                <c:pt idx="6293">
                  <c:v>6293</c:v>
                </c:pt>
                <c:pt idx="6294">
                  <c:v>6294</c:v>
                </c:pt>
                <c:pt idx="6295">
                  <c:v>6295</c:v>
                </c:pt>
                <c:pt idx="6296">
                  <c:v>6296</c:v>
                </c:pt>
                <c:pt idx="6297">
                  <c:v>6297</c:v>
                </c:pt>
                <c:pt idx="6298">
                  <c:v>6298</c:v>
                </c:pt>
                <c:pt idx="6299">
                  <c:v>6299</c:v>
                </c:pt>
                <c:pt idx="6300">
                  <c:v>6300</c:v>
                </c:pt>
                <c:pt idx="6301">
                  <c:v>6301</c:v>
                </c:pt>
                <c:pt idx="6302">
                  <c:v>6302</c:v>
                </c:pt>
                <c:pt idx="6303">
                  <c:v>6303</c:v>
                </c:pt>
                <c:pt idx="6304">
                  <c:v>6304</c:v>
                </c:pt>
                <c:pt idx="6305">
                  <c:v>6305</c:v>
                </c:pt>
                <c:pt idx="6306">
                  <c:v>6306</c:v>
                </c:pt>
                <c:pt idx="6307">
                  <c:v>6307</c:v>
                </c:pt>
                <c:pt idx="6308">
                  <c:v>6308</c:v>
                </c:pt>
                <c:pt idx="6309">
                  <c:v>6309</c:v>
                </c:pt>
                <c:pt idx="6310">
                  <c:v>6310</c:v>
                </c:pt>
                <c:pt idx="6311">
                  <c:v>6311</c:v>
                </c:pt>
                <c:pt idx="6312">
                  <c:v>6312</c:v>
                </c:pt>
                <c:pt idx="6313">
                  <c:v>6313</c:v>
                </c:pt>
                <c:pt idx="6314">
                  <c:v>6314</c:v>
                </c:pt>
                <c:pt idx="6315">
                  <c:v>6315</c:v>
                </c:pt>
                <c:pt idx="6316">
                  <c:v>6316</c:v>
                </c:pt>
                <c:pt idx="6317">
                  <c:v>6317</c:v>
                </c:pt>
                <c:pt idx="6318">
                  <c:v>6318</c:v>
                </c:pt>
                <c:pt idx="6319">
                  <c:v>6319</c:v>
                </c:pt>
                <c:pt idx="6320">
                  <c:v>6320</c:v>
                </c:pt>
                <c:pt idx="6321">
                  <c:v>6321</c:v>
                </c:pt>
                <c:pt idx="6322">
                  <c:v>6322</c:v>
                </c:pt>
                <c:pt idx="6323">
                  <c:v>6323</c:v>
                </c:pt>
                <c:pt idx="6324">
                  <c:v>6324</c:v>
                </c:pt>
                <c:pt idx="6325">
                  <c:v>6325</c:v>
                </c:pt>
                <c:pt idx="6326">
                  <c:v>6326</c:v>
                </c:pt>
                <c:pt idx="6327">
                  <c:v>6327</c:v>
                </c:pt>
                <c:pt idx="6328">
                  <c:v>6328</c:v>
                </c:pt>
                <c:pt idx="6329">
                  <c:v>6329</c:v>
                </c:pt>
                <c:pt idx="6330">
                  <c:v>6330</c:v>
                </c:pt>
                <c:pt idx="6331">
                  <c:v>6331</c:v>
                </c:pt>
                <c:pt idx="6332">
                  <c:v>6332</c:v>
                </c:pt>
                <c:pt idx="6333">
                  <c:v>6333</c:v>
                </c:pt>
                <c:pt idx="6334">
                  <c:v>6334</c:v>
                </c:pt>
                <c:pt idx="6335">
                  <c:v>6335</c:v>
                </c:pt>
                <c:pt idx="6336">
                  <c:v>6336</c:v>
                </c:pt>
                <c:pt idx="6337">
                  <c:v>6337</c:v>
                </c:pt>
                <c:pt idx="6338">
                  <c:v>6338</c:v>
                </c:pt>
                <c:pt idx="6339">
                  <c:v>6339</c:v>
                </c:pt>
                <c:pt idx="6340">
                  <c:v>6340</c:v>
                </c:pt>
                <c:pt idx="6341">
                  <c:v>6341</c:v>
                </c:pt>
                <c:pt idx="6342">
                  <c:v>6342</c:v>
                </c:pt>
                <c:pt idx="6343">
                  <c:v>6343</c:v>
                </c:pt>
                <c:pt idx="6344">
                  <c:v>6344</c:v>
                </c:pt>
                <c:pt idx="6345">
                  <c:v>6345</c:v>
                </c:pt>
                <c:pt idx="6346">
                  <c:v>6346</c:v>
                </c:pt>
                <c:pt idx="6347">
                  <c:v>6347</c:v>
                </c:pt>
                <c:pt idx="6348">
                  <c:v>6348</c:v>
                </c:pt>
                <c:pt idx="6349">
                  <c:v>6349</c:v>
                </c:pt>
                <c:pt idx="6350">
                  <c:v>6350</c:v>
                </c:pt>
                <c:pt idx="6351">
                  <c:v>6351</c:v>
                </c:pt>
                <c:pt idx="6352">
                  <c:v>6352</c:v>
                </c:pt>
                <c:pt idx="6353">
                  <c:v>6353</c:v>
                </c:pt>
                <c:pt idx="6354">
                  <c:v>6354</c:v>
                </c:pt>
                <c:pt idx="6355">
                  <c:v>6355</c:v>
                </c:pt>
                <c:pt idx="6356">
                  <c:v>6356</c:v>
                </c:pt>
                <c:pt idx="6357">
                  <c:v>6357</c:v>
                </c:pt>
                <c:pt idx="6358">
                  <c:v>6358</c:v>
                </c:pt>
                <c:pt idx="6359">
                  <c:v>6359</c:v>
                </c:pt>
                <c:pt idx="6360">
                  <c:v>6360</c:v>
                </c:pt>
                <c:pt idx="6361">
                  <c:v>6361</c:v>
                </c:pt>
                <c:pt idx="6362">
                  <c:v>6362</c:v>
                </c:pt>
                <c:pt idx="6363">
                  <c:v>6363</c:v>
                </c:pt>
                <c:pt idx="6364">
                  <c:v>6364</c:v>
                </c:pt>
                <c:pt idx="6365">
                  <c:v>6365</c:v>
                </c:pt>
                <c:pt idx="6366">
                  <c:v>6366</c:v>
                </c:pt>
                <c:pt idx="6367">
                  <c:v>6367</c:v>
                </c:pt>
                <c:pt idx="6368">
                  <c:v>6368</c:v>
                </c:pt>
                <c:pt idx="6369">
                  <c:v>6369</c:v>
                </c:pt>
                <c:pt idx="6370">
                  <c:v>6370</c:v>
                </c:pt>
                <c:pt idx="6371">
                  <c:v>6371</c:v>
                </c:pt>
                <c:pt idx="6372">
                  <c:v>6372</c:v>
                </c:pt>
                <c:pt idx="6373">
                  <c:v>6373</c:v>
                </c:pt>
                <c:pt idx="6374">
                  <c:v>6374</c:v>
                </c:pt>
                <c:pt idx="6375">
                  <c:v>6375</c:v>
                </c:pt>
                <c:pt idx="6376">
                  <c:v>6376</c:v>
                </c:pt>
                <c:pt idx="6377">
                  <c:v>6377</c:v>
                </c:pt>
                <c:pt idx="6378">
                  <c:v>6378</c:v>
                </c:pt>
                <c:pt idx="6379">
                  <c:v>6379</c:v>
                </c:pt>
                <c:pt idx="6380">
                  <c:v>6380</c:v>
                </c:pt>
                <c:pt idx="6381">
                  <c:v>6381</c:v>
                </c:pt>
                <c:pt idx="6382">
                  <c:v>6382</c:v>
                </c:pt>
                <c:pt idx="6383">
                  <c:v>6383</c:v>
                </c:pt>
                <c:pt idx="6384">
                  <c:v>6384</c:v>
                </c:pt>
                <c:pt idx="6385">
                  <c:v>6385</c:v>
                </c:pt>
                <c:pt idx="6386">
                  <c:v>6386</c:v>
                </c:pt>
                <c:pt idx="6387">
                  <c:v>6387</c:v>
                </c:pt>
                <c:pt idx="6388">
                  <c:v>6388</c:v>
                </c:pt>
                <c:pt idx="6389">
                  <c:v>6389</c:v>
                </c:pt>
                <c:pt idx="6390">
                  <c:v>6390</c:v>
                </c:pt>
                <c:pt idx="6391">
                  <c:v>6391</c:v>
                </c:pt>
                <c:pt idx="6392">
                  <c:v>6392</c:v>
                </c:pt>
                <c:pt idx="6393">
                  <c:v>6393</c:v>
                </c:pt>
                <c:pt idx="6394">
                  <c:v>6394</c:v>
                </c:pt>
                <c:pt idx="6395">
                  <c:v>6395</c:v>
                </c:pt>
                <c:pt idx="6396">
                  <c:v>6396</c:v>
                </c:pt>
                <c:pt idx="6397">
                  <c:v>6397</c:v>
                </c:pt>
                <c:pt idx="6398">
                  <c:v>6398</c:v>
                </c:pt>
                <c:pt idx="6399">
                  <c:v>6399</c:v>
                </c:pt>
                <c:pt idx="6400">
                  <c:v>6400</c:v>
                </c:pt>
                <c:pt idx="6401">
                  <c:v>6401</c:v>
                </c:pt>
                <c:pt idx="6402">
                  <c:v>6402</c:v>
                </c:pt>
                <c:pt idx="6403">
                  <c:v>6403</c:v>
                </c:pt>
                <c:pt idx="6404">
                  <c:v>6404</c:v>
                </c:pt>
                <c:pt idx="6405">
                  <c:v>6405</c:v>
                </c:pt>
                <c:pt idx="6406">
                  <c:v>6406</c:v>
                </c:pt>
                <c:pt idx="6407">
                  <c:v>6407</c:v>
                </c:pt>
                <c:pt idx="6408">
                  <c:v>6408</c:v>
                </c:pt>
                <c:pt idx="6409">
                  <c:v>6409</c:v>
                </c:pt>
                <c:pt idx="6410">
                  <c:v>6410</c:v>
                </c:pt>
                <c:pt idx="6411">
                  <c:v>6411</c:v>
                </c:pt>
                <c:pt idx="6412">
                  <c:v>6412</c:v>
                </c:pt>
                <c:pt idx="6413">
                  <c:v>6413</c:v>
                </c:pt>
                <c:pt idx="6414">
                  <c:v>6414</c:v>
                </c:pt>
                <c:pt idx="6415">
                  <c:v>6415</c:v>
                </c:pt>
                <c:pt idx="6416">
                  <c:v>6416</c:v>
                </c:pt>
                <c:pt idx="6417">
                  <c:v>6417</c:v>
                </c:pt>
                <c:pt idx="6418">
                  <c:v>6418</c:v>
                </c:pt>
                <c:pt idx="6419">
                  <c:v>6419</c:v>
                </c:pt>
                <c:pt idx="6420">
                  <c:v>6420</c:v>
                </c:pt>
                <c:pt idx="6421">
                  <c:v>6421</c:v>
                </c:pt>
                <c:pt idx="6422">
                  <c:v>6422</c:v>
                </c:pt>
                <c:pt idx="6423">
                  <c:v>6423</c:v>
                </c:pt>
                <c:pt idx="6424">
                  <c:v>6424</c:v>
                </c:pt>
                <c:pt idx="6425">
                  <c:v>6425</c:v>
                </c:pt>
                <c:pt idx="6426">
                  <c:v>6426</c:v>
                </c:pt>
                <c:pt idx="6427">
                  <c:v>6427</c:v>
                </c:pt>
                <c:pt idx="6428">
                  <c:v>6428</c:v>
                </c:pt>
                <c:pt idx="6429">
                  <c:v>6429</c:v>
                </c:pt>
                <c:pt idx="6430">
                  <c:v>6430</c:v>
                </c:pt>
                <c:pt idx="6431">
                  <c:v>6431</c:v>
                </c:pt>
                <c:pt idx="6432">
                  <c:v>6432</c:v>
                </c:pt>
                <c:pt idx="6433">
                  <c:v>6433</c:v>
                </c:pt>
                <c:pt idx="6434">
                  <c:v>6434</c:v>
                </c:pt>
                <c:pt idx="6435">
                  <c:v>6435</c:v>
                </c:pt>
                <c:pt idx="6436">
                  <c:v>6436</c:v>
                </c:pt>
                <c:pt idx="6437">
                  <c:v>6437</c:v>
                </c:pt>
                <c:pt idx="6438">
                  <c:v>6438</c:v>
                </c:pt>
                <c:pt idx="6439">
                  <c:v>6439</c:v>
                </c:pt>
                <c:pt idx="6440">
                  <c:v>6440</c:v>
                </c:pt>
                <c:pt idx="6441">
                  <c:v>6441</c:v>
                </c:pt>
                <c:pt idx="6442">
                  <c:v>6442</c:v>
                </c:pt>
                <c:pt idx="6443">
                  <c:v>6443</c:v>
                </c:pt>
                <c:pt idx="6444">
                  <c:v>6444</c:v>
                </c:pt>
                <c:pt idx="6445">
                  <c:v>6445</c:v>
                </c:pt>
                <c:pt idx="6446">
                  <c:v>6446</c:v>
                </c:pt>
                <c:pt idx="6447">
                  <c:v>6447</c:v>
                </c:pt>
                <c:pt idx="6448">
                  <c:v>6448</c:v>
                </c:pt>
                <c:pt idx="6449">
                  <c:v>6449</c:v>
                </c:pt>
                <c:pt idx="6450">
                  <c:v>6450</c:v>
                </c:pt>
                <c:pt idx="6451">
                  <c:v>6451</c:v>
                </c:pt>
                <c:pt idx="6452">
                  <c:v>6452</c:v>
                </c:pt>
                <c:pt idx="6453">
                  <c:v>6453</c:v>
                </c:pt>
                <c:pt idx="6454">
                  <c:v>6454</c:v>
                </c:pt>
                <c:pt idx="6455">
                  <c:v>6455</c:v>
                </c:pt>
                <c:pt idx="6456">
                  <c:v>6456</c:v>
                </c:pt>
                <c:pt idx="6457">
                  <c:v>6457</c:v>
                </c:pt>
                <c:pt idx="6458">
                  <c:v>6458</c:v>
                </c:pt>
                <c:pt idx="6459">
                  <c:v>6459</c:v>
                </c:pt>
                <c:pt idx="6460">
                  <c:v>6460</c:v>
                </c:pt>
                <c:pt idx="6461">
                  <c:v>6461</c:v>
                </c:pt>
                <c:pt idx="6462">
                  <c:v>6462</c:v>
                </c:pt>
                <c:pt idx="6463">
                  <c:v>6463</c:v>
                </c:pt>
                <c:pt idx="6464">
                  <c:v>6464</c:v>
                </c:pt>
                <c:pt idx="6465">
                  <c:v>6465</c:v>
                </c:pt>
                <c:pt idx="6466">
                  <c:v>6466</c:v>
                </c:pt>
                <c:pt idx="6467">
                  <c:v>6467</c:v>
                </c:pt>
                <c:pt idx="6468">
                  <c:v>6468</c:v>
                </c:pt>
                <c:pt idx="6469">
                  <c:v>6469</c:v>
                </c:pt>
                <c:pt idx="6470">
                  <c:v>6470</c:v>
                </c:pt>
                <c:pt idx="6471">
                  <c:v>6471</c:v>
                </c:pt>
                <c:pt idx="6472">
                  <c:v>6472</c:v>
                </c:pt>
                <c:pt idx="6473">
                  <c:v>6473</c:v>
                </c:pt>
                <c:pt idx="6474">
                  <c:v>6474</c:v>
                </c:pt>
                <c:pt idx="6475">
                  <c:v>6475</c:v>
                </c:pt>
                <c:pt idx="6476">
                  <c:v>6476</c:v>
                </c:pt>
                <c:pt idx="6477">
                  <c:v>6477</c:v>
                </c:pt>
                <c:pt idx="6478">
                  <c:v>6478</c:v>
                </c:pt>
                <c:pt idx="6479">
                  <c:v>6479</c:v>
                </c:pt>
                <c:pt idx="6480">
                  <c:v>6480</c:v>
                </c:pt>
                <c:pt idx="6481">
                  <c:v>6481</c:v>
                </c:pt>
                <c:pt idx="6482">
                  <c:v>6482</c:v>
                </c:pt>
                <c:pt idx="6483">
                  <c:v>6483</c:v>
                </c:pt>
                <c:pt idx="6484">
                  <c:v>6484</c:v>
                </c:pt>
                <c:pt idx="6485">
                  <c:v>6485</c:v>
                </c:pt>
                <c:pt idx="6486">
                  <c:v>6486</c:v>
                </c:pt>
                <c:pt idx="6487">
                  <c:v>6487</c:v>
                </c:pt>
                <c:pt idx="6488">
                  <c:v>6488</c:v>
                </c:pt>
                <c:pt idx="6489">
                  <c:v>6489</c:v>
                </c:pt>
                <c:pt idx="6490">
                  <c:v>6490</c:v>
                </c:pt>
                <c:pt idx="6491">
                  <c:v>6491</c:v>
                </c:pt>
                <c:pt idx="6492">
                  <c:v>6492</c:v>
                </c:pt>
                <c:pt idx="6493">
                  <c:v>6493</c:v>
                </c:pt>
                <c:pt idx="6494">
                  <c:v>6494</c:v>
                </c:pt>
                <c:pt idx="6495">
                  <c:v>6495</c:v>
                </c:pt>
                <c:pt idx="6496">
                  <c:v>6496</c:v>
                </c:pt>
                <c:pt idx="6497">
                  <c:v>6497</c:v>
                </c:pt>
                <c:pt idx="6498">
                  <c:v>6498</c:v>
                </c:pt>
                <c:pt idx="6499">
                  <c:v>6499</c:v>
                </c:pt>
                <c:pt idx="6500">
                  <c:v>6500</c:v>
                </c:pt>
                <c:pt idx="6501">
                  <c:v>6501</c:v>
                </c:pt>
                <c:pt idx="6502">
                  <c:v>6502</c:v>
                </c:pt>
                <c:pt idx="6503">
                  <c:v>6503</c:v>
                </c:pt>
                <c:pt idx="6504">
                  <c:v>6504</c:v>
                </c:pt>
                <c:pt idx="6505">
                  <c:v>6505</c:v>
                </c:pt>
                <c:pt idx="6506">
                  <c:v>6506</c:v>
                </c:pt>
                <c:pt idx="6507">
                  <c:v>6507</c:v>
                </c:pt>
                <c:pt idx="6508">
                  <c:v>6508</c:v>
                </c:pt>
                <c:pt idx="6509">
                  <c:v>6509</c:v>
                </c:pt>
                <c:pt idx="6510">
                  <c:v>6510</c:v>
                </c:pt>
                <c:pt idx="6511">
                  <c:v>6511</c:v>
                </c:pt>
                <c:pt idx="6512">
                  <c:v>6512</c:v>
                </c:pt>
                <c:pt idx="6513">
                  <c:v>6513</c:v>
                </c:pt>
                <c:pt idx="6514">
                  <c:v>6514</c:v>
                </c:pt>
                <c:pt idx="6515">
                  <c:v>6515</c:v>
                </c:pt>
                <c:pt idx="6516">
                  <c:v>6516</c:v>
                </c:pt>
                <c:pt idx="6517">
                  <c:v>6517</c:v>
                </c:pt>
                <c:pt idx="6518">
                  <c:v>6518</c:v>
                </c:pt>
                <c:pt idx="6519">
                  <c:v>6519</c:v>
                </c:pt>
                <c:pt idx="6520">
                  <c:v>6520</c:v>
                </c:pt>
                <c:pt idx="6521">
                  <c:v>6521</c:v>
                </c:pt>
                <c:pt idx="6522">
                  <c:v>6522</c:v>
                </c:pt>
                <c:pt idx="6523">
                  <c:v>6523</c:v>
                </c:pt>
                <c:pt idx="6524">
                  <c:v>6524</c:v>
                </c:pt>
                <c:pt idx="6525">
                  <c:v>6525</c:v>
                </c:pt>
                <c:pt idx="6526">
                  <c:v>6526</c:v>
                </c:pt>
                <c:pt idx="6527">
                  <c:v>6527</c:v>
                </c:pt>
                <c:pt idx="6528">
                  <c:v>6528</c:v>
                </c:pt>
                <c:pt idx="6529">
                  <c:v>6529</c:v>
                </c:pt>
                <c:pt idx="6530">
                  <c:v>6530</c:v>
                </c:pt>
                <c:pt idx="6531">
                  <c:v>6531</c:v>
                </c:pt>
                <c:pt idx="6532">
                  <c:v>6532</c:v>
                </c:pt>
                <c:pt idx="6533">
                  <c:v>6533</c:v>
                </c:pt>
                <c:pt idx="6534">
                  <c:v>6534</c:v>
                </c:pt>
                <c:pt idx="6535">
                  <c:v>6535</c:v>
                </c:pt>
                <c:pt idx="6536">
                  <c:v>6536</c:v>
                </c:pt>
                <c:pt idx="6537">
                  <c:v>6537</c:v>
                </c:pt>
                <c:pt idx="6538">
                  <c:v>6538</c:v>
                </c:pt>
                <c:pt idx="6539">
                  <c:v>6539</c:v>
                </c:pt>
                <c:pt idx="6540">
                  <c:v>6540</c:v>
                </c:pt>
                <c:pt idx="6541">
                  <c:v>6541</c:v>
                </c:pt>
                <c:pt idx="6542">
                  <c:v>6542</c:v>
                </c:pt>
                <c:pt idx="6543">
                  <c:v>6543</c:v>
                </c:pt>
                <c:pt idx="6544">
                  <c:v>6544</c:v>
                </c:pt>
                <c:pt idx="6545">
                  <c:v>6545</c:v>
                </c:pt>
                <c:pt idx="6546">
                  <c:v>6546</c:v>
                </c:pt>
                <c:pt idx="6547">
                  <c:v>6547</c:v>
                </c:pt>
                <c:pt idx="6548">
                  <c:v>6548</c:v>
                </c:pt>
                <c:pt idx="6549">
                  <c:v>6549</c:v>
                </c:pt>
                <c:pt idx="6550">
                  <c:v>6550</c:v>
                </c:pt>
                <c:pt idx="6551">
                  <c:v>6551</c:v>
                </c:pt>
                <c:pt idx="6552">
                  <c:v>6552</c:v>
                </c:pt>
                <c:pt idx="6553">
                  <c:v>6553</c:v>
                </c:pt>
                <c:pt idx="6554">
                  <c:v>6554</c:v>
                </c:pt>
                <c:pt idx="6555">
                  <c:v>6555</c:v>
                </c:pt>
                <c:pt idx="6556">
                  <c:v>6556</c:v>
                </c:pt>
                <c:pt idx="6557">
                  <c:v>6557</c:v>
                </c:pt>
                <c:pt idx="6558">
                  <c:v>6558</c:v>
                </c:pt>
                <c:pt idx="6559">
                  <c:v>6559</c:v>
                </c:pt>
                <c:pt idx="6560">
                  <c:v>6560</c:v>
                </c:pt>
                <c:pt idx="6561">
                  <c:v>6561</c:v>
                </c:pt>
                <c:pt idx="6562">
                  <c:v>6562</c:v>
                </c:pt>
                <c:pt idx="6563">
                  <c:v>6563</c:v>
                </c:pt>
                <c:pt idx="6564">
                  <c:v>6564</c:v>
                </c:pt>
                <c:pt idx="6565">
                  <c:v>6565</c:v>
                </c:pt>
                <c:pt idx="6566">
                  <c:v>6566</c:v>
                </c:pt>
                <c:pt idx="6567">
                  <c:v>6567</c:v>
                </c:pt>
                <c:pt idx="6568">
                  <c:v>6568</c:v>
                </c:pt>
                <c:pt idx="6569">
                  <c:v>6569</c:v>
                </c:pt>
                <c:pt idx="6570">
                  <c:v>6570</c:v>
                </c:pt>
                <c:pt idx="6571">
                  <c:v>6571</c:v>
                </c:pt>
                <c:pt idx="6572">
                  <c:v>6572</c:v>
                </c:pt>
                <c:pt idx="6573">
                  <c:v>6573</c:v>
                </c:pt>
                <c:pt idx="6574">
                  <c:v>6574</c:v>
                </c:pt>
                <c:pt idx="6575">
                  <c:v>6575</c:v>
                </c:pt>
                <c:pt idx="6576">
                  <c:v>6576</c:v>
                </c:pt>
                <c:pt idx="6577">
                  <c:v>6577</c:v>
                </c:pt>
                <c:pt idx="6578">
                  <c:v>6578</c:v>
                </c:pt>
                <c:pt idx="6579">
                  <c:v>6579</c:v>
                </c:pt>
                <c:pt idx="6580">
                  <c:v>6580</c:v>
                </c:pt>
                <c:pt idx="6581">
                  <c:v>6581</c:v>
                </c:pt>
                <c:pt idx="6582">
                  <c:v>6582</c:v>
                </c:pt>
                <c:pt idx="6583">
                  <c:v>6583</c:v>
                </c:pt>
                <c:pt idx="6584">
                  <c:v>6584</c:v>
                </c:pt>
                <c:pt idx="6585">
                  <c:v>6585</c:v>
                </c:pt>
                <c:pt idx="6586">
                  <c:v>6586</c:v>
                </c:pt>
                <c:pt idx="6587">
                  <c:v>6587</c:v>
                </c:pt>
                <c:pt idx="6588">
                  <c:v>6588</c:v>
                </c:pt>
                <c:pt idx="6589">
                  <c:v>6589</c:v>
                </c:pt>
                <c:pt idx="6590">
                  <c:v>6590</c:v>
                </c:pt>
                <c:pt idx="6591">
                  <c:v>6591</c:v>
                </c:pt>
                <c:pt idx="6592">
                  <c:v>6592</c:v>
                </c:pt>
                <c:pt idx="6593">
                  <c:v>6593</c:v>
                </c:pt>
                <c:pt idx="6594">
                  <c:v>6594</c:v>
                </c:pt>
                <c:pt idx="6595">
                  <c:v>6595</c:v>
                </c:pt>
                <c:pt idx="6596">
                  <c:v>6596</c:v>
                </c:pt>
                <c:pt idx="6597">
                  <c:v>6597</c:v>
                </c:pt>
                <c:pt idx="6598">
                  <c:v>6598</c:v>
                </c:pt>
                <c:pt idx="6599">
                  <c:v>6599</c:v>
                </c:pt>
                <c:pt idx="6600">
                  <c:v>6600</c:v>
                </c:pt>
                <c:pt idx="6601">
                  <c:v>6601</c:v>
                </c:pt>
                <c:pt idx="6602">
                  <c:v>6602</c:v>
                </c:pt>
                <c:pt idx="6603">
                  <c:v>6603</c:v>
                </c:pt>
                <c:pt idx="6604">
                  <c:v>6604</c:v>
                </c:pt>
                <c:pt idx="6605">
                  <c:v>6605</c:v>
                </c:pt>
                <c:pt idx="6606">
                  <c:v>6606</c:v>
                </c:pt>
                <c:pt idx="6607">
                  <c:v>6607</c:v>
                </c:pt>
                <c:pt idx="6608">
                  <c:v>6608</c:v>
                </c:pt>
                <c:pt idx="6609">
                  <c:v>6609</c:v>
                </c:pt>
                <c:pt idx="6610">
                  <c:v>6610</c:v>
                </c:pt>
                <c:pt idx="6611">
                  <c:v>6611</c:v>
                </c:pt>
                <c:pt idx="6612">
                  <c:v>6612</c:v>
                </c:pt>
                <c:pt idx="6613">
                  <c:v>6613</c:v>
                </c:pt>
                <c:pt idx="6614">
                  <c:v>6614</c:v>
                </c:pt>
                <c:pt idx="6615">
                  <c:v>6615</c:v>
                </c:pt>
                <c:pt idx="6616">
                  <c:v>6616</c:v>
                </c:pt>
                <c:pt idx="6617">
                  <c:v>6617</c:v>
                </c:pt>
                <c:pt idx="6618">
                  <c:v>6618</c:v>
                </c:pt>
                <c:pt idx="6619">
                  <c:v>6619</c:v>
                </c:pt>
                <c:pt idx="6620">
                  <c:v>6620</c:v>
                </c:pt>
                <c:pt idx="6621">
                  <c:v>6621</c:v>
                </c:pt>
                <c:pt idx="6622">
                  <c:v>6622</c:v>
                </c:pt>
                <c:pt idx="6623">
                  <c:v>6623</c:v>
                </c:pt>
                <c:pt idx="6624">
                  <c:v>6624</c:v>
                </c:pt>
                <c:pt idx="6625">
                  <c:v>6625</c:v>
                </c:pt>
                <c:pt idx="6626">
                  <c:v>6626</c:v>
                </c:pt>
                <c:pt idx="6627">
                  <c:v>6627</c:v>
                </c:pt>
                <c:pt idx="6628">
                  <c:v>6628</c:v>
                </c:pt>
                <c:pt idx="6629">
                  <c:v>6629</c:v>
                </c:pt>
                <c:pt idx="6630">
                  <c:v>6630</c:v>
                </c:pt>
                <c:pt idx="6631">
                  <c:v>6631</c:v>
                </c:pt>
                <c:pt idx="6632">
                  <c:v>6632</c:v>
                </c:pt>
                <c:pt idx="6633">
                  <c:v>6633</c:v>
                </c:pt>
                <c:pt idx="6634">
                  <c:v>6634</c:v>
                </c:pt>
                <c:pt idx="6635">
                  <c:v>6635</c:v>
                </c:pt>
                <c:pt idx="6636">
                  <c:v>6636</c:v>
                </c:pt>
                <c:pt idx="6637">
                  <c:v>6637</c:v>
                </c:pt>
                <c:pt idx="6638">
                  <c:v>6638</c:v>
                </c:pt>
                <c:pt idx="6639">
                  <c:v>6639</c:v>
                </c:pt>
                <c:pt idx="6640">
                  <c:v>6640</c:v>
                </c:pt>
                <c:pt idx="6641">
                  <c:v>6641</c:v>
                </c:pt>
                <c:pt idx="6642">
                  <c:v>6642</c:v>
                </c:pt>
                <c:pt idx="6643">
                  <c:v>6643</c:v>
                </c:pt>
                <c:pt idx="6644">
                  <c:v>6644</c:v>
                </c:pt>
                <c:pt idx="6645">
                  <c:v>6645</c:v>
                </c:pt>
                <c:pt idx="6646">
                  <c:v>6646</c:v>
                </c:pt>
                <c:pt idx="6647">
                  <c:v>6647</c:v>
                </c:pt>
                <c:pt idx="6648">
                  <c:v>6648</c:v>
                </c:pt>
                <c:pt idx="6649">
                  <c:v>6649</c:v>
                </c:pt>
                <c:pt idx="6650">
                  <c:v>6650</c:v>
                </c:pt>
                <c:pt idx="6651">
                  <c:v>6651</c:v>
                </c:pt>
                <c:pt idx="6652">
                  <c:v>6652</c:v>
                </c:pt>
                <c:pt idx="6653">
                  <c:v>6653</c:v>
                </c:pt>
                <c:pt idx="6654">
                  <c:v>6654</c:v>
                </c:pt>
                <c:pt idx="6655">
                  <c:v>6655</c:v>
                </c:pt>
                <c:pt idx="6656">
                  <c:v>6656</c:v>
                </c:pt>
                <c:pt idx="6657">
                  <c:v>6657</c:v>
                </c:pt>
                <c:pt idx="6658">
                  <c:v>6658</c:v>
                </c:pt>
                <c:pt idx="6659">
                  <c:v>6659</c:v>
                </c:pt>
                <c:pt idx="6660">
                  <c:v>6660</c:v>
                </c:pt>
                <c:pt idx="6661">
                  <c:v>6661</c:v>
                </c:pt>
                <c:pt idx="6662">
                  <c:v>6662</c:v>
                </c:pt>
                <c:pt idx="6663">
                  <c:v>6663</c:v>
                </c:pt>
                <c:pt idx="6664">
                  <c:v>6664</c:v>
                </c:pt>
                <c:pt idx="6665">
                  <c:v>6665</c:v>
                </c:pt>
                <c:pt idx="6666">
                  <c:v>6666</c:v>
                </c:pt>
                <c:pt idx="6667">
                  <c:v>6667</c:v>
                </c:pt>
                <c:pt idx="6668">
                  <c:v>6668</c:v>
                </c:pt>
                <c:pt idx="6669">
                  <c:v>6669</c:v>
                </c:pt>
                <c:pt idx="6670">
                  <c:v>6670</c:v>
                </c:pt>
                <c:pt idx="6671">
                  <c:v>6671</c:v>
                </c:pt>
                <c:pt idx="6672">
                  <c:v>6672</c:v>
                </c:pt>
                <c:pt idx="6673">
                  <c:v>6673</c:v>
                </c:pt>
                <c:pt idx="6674">
                  <c:v>6674</c:v>
                </c:pt>
                <c:pt idx="6675">
                  <c:v>6675</c:v>
                </c:pt>
                <c:pt idx="6676">
                  <c:v>6676</c:v>
                </c:pt>
                <c:pt idx="6677">
                  <c:v>6677</c:v>
                </c:pt>
                <c:pt idx="6678">
                  <c:v>6678</c:v>
                </c:pt>
                <c:pt idx="6679">
                  <c:v>6679</c:v>
                </c:pt>
                <c:pt idx="6680">
                  <c:v>6680</c:v>
                </c:pt>
                <c:pt idx="6681">
                  <c:v>6681</c:v>
                </c:pt>
                <c:pt idx="6682">
                  <c:v>6682</c:v>
                </c:pt>
                <c:pt idx="6683">
                  <c:v>6683</c:v>
                </c:pt>
                <c:pt idx="6684">
                  <c:v>6684</c:v>
                </c:pt>
                <c:pt idx="6685">
                  <c:v>6685</c:v>
                </c:pt>
                <c:pt idx="6686">
                  <c:v>6686</c:v>
                </c:pt>
                <c:pt idx="6687">
                  <c:v>6687</c:v>
                </c:pt>
                <c:pt idx="6688">
                  <c:v>6688</c:v>
                </c:pt>
                <c:pt idx="6689">
                  <c:v>6689</c:v>
                </c:pt>
                <c:pt idx="6690">
                  <c:v>6690</c:v>
                </c:pt>
                <c:pt idx="6691">
                  <c:v>6691</c:v>
                </c:pt>
                <c:pt idx="6692">
                  <c:v>6692</c:v>
                </c:pt>
                <c:pt idx="6693">
                  <c:v>6693</c:v>
                </c:pt>
                <c:pt idx="6694">
                  <c:v>6694</c:v>
                </c:pt>
                <c:pt idx="6695">
                  <c:v>6695</c:v>
                </c:pt>
                <c:pt idx="6696">
                  <c:v>6696</c:v>
                </c:pt>
                <c:pt idx="6697">
                  <c:v>6697</c:v>
                </c:pt>
                <c:pt idx="6698">
                  <c:v>6698</c:v>
                </c:pt>
                <c:pt idx="6699">
                  <c:v>6699</c:v>
                </c:pt>
                <c:pt idx="6700">
                  <c:v>6700</c:v>
                </c:pt>
                <c:pt idx="6701">
                  <c:v>6701</c:v>
                </c:pt>
                <c:pt idx="6702">
                  <c:v>6702</c:v>
                </c:pt>
                <c:pt idx="6703">
                  <c:v>6703</c:v>
                </c:pt>
                <c:pt idx="6704">
                  <c:v>6704</c:v>
                </c:pt>
                <c:pt idx="6705">
                  <c:v>6705</c:v>
                </c:pt>
                <c:pt idx="6706">
                  <c:v>6706</c:v>
                </c:pt>
                <c:pt idx="6707">
                  <c:v>6707</c:v>
                </c:pt>
                <c:pt idx="6708">
                  <c:v>6708</c:v>
                </c:pt>
                <c:pt idx="6709">
                  <c:v>6709</c:v>
                </c:pt>
                <c:pt idx="6710">
                  <c:v>6710</c:v>
                </c:pt>
                <c:pt idx="6711">
                  <c:v>6711</c:v>
                </c:pt>
                <c:pt idx="6712">
                  <c:v>6712</c:v>
                </c:pt>
                <c:pt idx="6713">
                  <c:v>6713</c:v>
                </c:pt>
                <c:pt idx="6714">
                  <c:v>6714</c:v>
                </c:pt>
                <c:pt idx="6715">
                  <c:v>6715</c:v>
                </c:pt>
                <c:pt idx="6716">
                  <c:v>6716</c:v>
                </c:pt>
                <c:pt idx="6717">
                  <c:v>6717</c:v>
                </c:pt>
                <c:pt idx="6718">
                  <c:v>6718</c:v>
                </c:pt>
                <c:pt idx="6719">
                  <c:v>6719</c:v>
                </c:pt>
                <c:pt idx="6720">
                  <c:v>6720</c:v>
                </c:pt>
                <c:pt idx="6721">
                  <c:v>6721</c:v>
                </c:pt>
                <c:pt idx="6722">
                  <c:v>6722</c:v>
                </c:pt>
                <c:pt idx="6723">
                  <c:v>6723</c:v>
                </c:pt>
                <c:pt idx="6724">
                  <c:v>6724</c:v>
                </c:pt>
                <c:pt idx="6725">
                  <c:v>6725</c:v>
                </c:pt>
                <c:pt idx="6726">
                  <c:v>6726</c:v>
                </c:pt>
                <c:pt idx="6727">
                  <c:v>6727</c:v>
                </c:pt>
                <c:pt idx="6728">
                  <c:v>6728</c:v>
                </c:pt>
                <c:pt idx="6729">
                  <c:v>6729</c:v>
                </c:pt>
                <c:pt idx="6730">
                  <c:v>6730</c:v>
                </c:pt>
                <c:pt idx="6731">
                  <c:v>6731</c:v>
                </c:pt>
                <c:pt idx="6732">
                  <c:v>6732</c:v>
                </c:pt>
                <c:pt idx="6733">
                  <c:v>6733</c:v>
                </c:pt>
                <c:pt idx="6734">
                  <c:v>6734</c:v>
                </c:pt>
                <c:pt idx="6735">
                  <c:v>6735</c:v>
                </c:pt>
                <c:pt idx="6736">
                  <c:v>6736</c:v>
                </c:pt>
                <c:pt idx="6737">
                  <c:v>6737</c:v>
                </c:pt>
                <c:pt idx="6738">
                  <c:v>6738</c:v>
                </c:pt>
                <c:pt idx="6739">
                  <c:v>6739</c:v>
                </c:pt>
                <c:pt idx="6740">
                  <c:v>6740</c:v>
                </c:pt>
                <c:pt idx="6741">
                  <c:v>6741</c:v>
                </c:pt>
                <c:pt idx="6742">
                  <c:v>6742</c:v>
                </c:pt>
                <c:pt idx="6743">
                  <c:v>6743</c:v>
                </c:pt>
                <c:pt idx="6744">
                  <c:v>6744</c:v>
                </c:pt>
                <c:pt idx="6745">
                  <c:v>6745</c:v>
                </c:pt>
                <c:pt idx="6746">
                  <c:v>6746</c:v>
                </c:pt>
                <c:pt idx="6747">
                  <c:v>6747</c:v>
                </c:pt>
                <c:pt idx="6748">
                  <c:v>6748</c:v>
                </c:pt>
                <c:pt idx="6749">
                  <c:v>6749</c:v>
                </c:pt>
                <c:pt idx="6750">
                  <c:v>6750</c:v>
                </c:pt>
                <c:pt idx="6751">
                  <c:v>6751</c:v>
                </c:pt>
                <c:pt idx="6752">
                  <c:v>6752</c:v>
                </c:pt>
                <c:pt idx="6753">
                  <c:v>6753</c:v>
                </c:pt>
                <c:pt idx="6754">
                  <c:v>6754</c:v>
                </c:pt>
                <c:pt idx="6755">
                  <c:v>6755</c:v>
                </c:pt>
                <c:pt idx="6756">
                  <c:v>6756</c:v>
                </c:pt>
                <c:pt idx="6757">
                  <c:v>6757</c:v>
                </c:pt>
                <c:pt idx="6758">
                  <c:v>6758</c:v>
                </c:pt>
                <c:pt idx="6759">
                  <c:v>6759</c:v>
                </c:pt>
                <c:pt idx="6760">
                  <c:v>6760</c:v>
                </c:pt>
                <c:pt idx="6761">
                  <c:v>6761</c:v>
                </c:pt>
                <c:pt idx="6762">
                  <c:v>6762</c:v>
                </c:pt>
                <c:pt idx="6763">
                  <c:v>6763</c:v>
                </c:pt>
                <c:pt idx="6764">
                  <c:v>6764</c:v>
                </c:pt>
                <c:pt idx="6765">
                  <c:v>6765</c:v>
                </c:pt>
                <c:pt idx="6766">
                  <c:v>6766</c:v>
                </c:pt>
                <c:pt idx="6767">
                  <c:v>6767</c:v>
                </c:pt>
                <c:pt idx="6768">
                  <c:v>6768</c:v>
                </c:pt>
                <c:pt idx="6769">
                  <c:v>6769</c:v>
                </c:pt>
                <c:pt idx="6770">
                  <c:v>6770</c:v>
                </c:pt>
                <c:pt idx="6771">
                  <c:v>6771</c:v>
                </c:pt>
                <c:pt idx="6772">
                  <c:v>6772</c:v>
                </c:pt>
                <c:pt idx="6773">
                  <c:v>6773</c:v>
                </c:pt>
                <c:pt idx="6774">
                  <c:v>6774</c:v>
                </c:pt>
                <c:pt idx="6775">
                  <c:v>6775</c:v>
                </c:pt>
                <c:pt idx="6776">
                  <c:v>6776</c:v>
                </c:pt>
                <c:pt idx="6777">
                  <c:v>6777</c:v>
                </c:pt>
                <c:pt idx="6778">
                  <c:v>6778</c:v>
                </c:pt>
                <c:pt idx="6779">
                  <c:v>6779</c:v>
                </c:pt>
                <c:pt idx="6780">
                  <c:v>6780</c:v>
                </c:pt>
                <c:pt idx="6781">
                  <c:v>6781</c:v>
                </c:pt>
                <c:pt idx="6782">
                  <c:v>6782</c:v>
                </c:pt>
                <c:pt idx="6783">
                  <c:v>6783</c:v>
                </c:pt>
                <c:pt idx="6784">
                  <c:v>6784</c:v>
                </c:pt>
                <c:pt idx="6785">
                  <c:v>6785</c:v>
                </c:pt>
                <c:pt idx="6786">
                  <c:v>6786</c:v>
                </c:pt>
                <c:pt idx="6787">
                  <c:v>6787</c:v>
                </c:pt>
                <c:pt idx="6788">
                  <c:v>6788</c:v>
                </c:pt>
                <c:pt idx="6789">
                  <c:v>6789</c:v>
                </c:pt>
                <c:pt idx="6790">
                  <c:v>6790</c:v>
                </c:pt>
                <c:pt idx="6791">
                  <c:v>6791</c:v>
                </c:pt>
                <c:pt idx="6792">
                  <c:v>6792</c:v>
                </c:pt>
                <c:pt idx="6793">
                  <c:v>6793</c:v>
                </c:pt>
                <c:pt idx="6794">
                  <c:v>6794</c:v>
                </c:pt>
                <c:pt idx="6795">
                  <c:v>6795</c:v>
                </c:pt>
                <c:pt idx="6796">
                  <c:v>6796</c:v>
                </c:pt>
                <c:pt idx="6797">
                  <c:v>6797</c:v>
                </c:pt>
                <c:pt idx="6798">
                  <c:v>6798</c:v>
                </c:pt>
                <c:pt idx="6799">
                  <c:v>6799</c:v>
                </c:pt>
                <c:pt idx="6800">
                  <c:v>6800</c:v>
                </c:pt>
                <c:pt idx="6801">
                  <c:v>6801</c:v>
                </c:pt>
                <c:pt idx="6802">
                  <c:v>6802</c:v>
                </c:pt>
                <c:pt idx="6803">
                  <c:v>6803</c:v>
                </c:pt>
                <c:pt idx="6804">
                  <c:v>6804</c:v>
                </c:pt>
                <c:pt idx="6805">
                  <c:v>6805</c:v>
                </c:pt>
                <c:pt idx="6806">
                  <c:v>6806</c:v>
                </c:pt>
                <c:pt idx="6807">
                  <c:v>6807</c:v>
                </c:pt>
                <c:pt idx="6808">
                  <c:v>6808</c:v>
                </c:pt>
                <c:pt idx="6809">
                  <c:v>6809</c:v>
                </c:pt>
                <c:pt idx="6810">
                  <c:v>6810</c:v>
                </c:pt>
                <c:pt idx="6811">
                  <c:v>6811</c:v>
                </c:pt>
                <c:pt idx="6812">
                  <c:v>6812</c:v>
                </c:pt>
                <c:pt idx="6813">
                  <c:v>6813</c:v>
                </c:pt>
                <c:pt idx="6814">
                  <c:v>6814</c:v>
                </c:pt>
                <c:pt idx="6815">
                  <c:v>6815</c:v>
                </c:pt>
                <c:pt idx="6816">
                  <c:v>6816</c:v>
                </c:pt>
                <c:pt idx="6817">
                  <c:v>6817</c:v>
                </c:pt>
                <c:pt idx="6818">
                  <c:v>6818</c:v>
                </c:pt>
                <c:pt idx="6819">
                  <c:v>6819</c:v>
                </c:pt>
                <c:pt idx="6820">
                  <c:v>6820</c:v>
                </c:pt>
                <c:pt idx="6821">
                  <c:v>6821</c:v>
                </c:pt>
                <c:pt idx="6822">
                  <c:v>6822</c:v>
                </c:pt>
                <c:pt idx="6823">
                  <c:v>6823</c:v>
                </c:pt>
                <c:pt idx="6824">
                  <c:v>6824</c:v>
                </c:pt>
                <c:pt idx="6825">
                  <c:v>6825</c:v>
                </c:pt>
                <c:pt idx="6826">
                  <c:v>6826</c:v>
                </c:pt>
                <c:pt idx="6827">
                  <c:v>6827</c:v>
                </c:pt>
                <c:pt idx="6828">
                  <c:v>6828</c:v>
                </c:pt>
                <c:pt idx="6829">
                  <c:v>6829</c:v>
                </c:pt>
                <c:pt idx="6830">
                  <c:v>6830</c:v>
                </c:pt>
                <c:pt idx="6831">
                  <c:v>6831</c:v>
                </c:pt>
                <c:pt idx="6832">
                  <c:v>6832</c:v>
                </c:pt>
                <c:pt idx="6833">
                  <c:v>6833</c:v>
                </c:pt>
                <c:pt idx="6834">
                  <c:v>6834</c:v>
                </c:pt>
                <c:pt idx="6835">
                  <c:v>6835</c:v>
                </c:pt>
                <c:pt idx="6836">
                  <c:v>6836</c:v>
                </c:pt>
                <c:pt idx="6837">
                  <c:v>6837</c:v>
                </c:pt>
                <c:pt idx="6838">
                  <c:v>6838</c:v>
                </c:pt>
                <c:pt idx="6839">
                  <c:v>6839</c:v>
                </c:pt>
                <c:pt idx="6840">
                  <c:v>6840</c:v>
                </c:pt>
                <c:pt idx="6841">
                  <c:v>6841</c:v>
                </c:pt>
                <c:pt idx="6842">
                  <c:v>6842</c:v>
                </c:pt>
                <c:pt idx="6843">
                  <c:v>6843</c:v>
                </c:pt>
                <c:pt idx="6844">
                  <c:v>6844</c:v>
                </c:pt>
                <c:pt idx="6845">
                  <c:v>6845</c:v>
                </c:pt>
                <c:pt idx="6846">
                  <c:v>6846</c:v>
                </c:pt>
                <c:pt idx="6847">
                  <c:v>6847</c:v>
                </c:pt>
                <c:pt idx="6848">
                  <c:v>6848</c:v>
                </c:pt>
                <c:pt idx="6849">
                  <c:v>6849</c:v>
                </c:pt>
                <c:pt idx="6850">
                  <c:v>6850</c:v>
                </c:pt>
                <c:pt idx="6851">
                  <c:v>6851</c:v>
                </c:pt>
                <c:pt idx="6852">
                  <c:v>6852</c:v>
                </c:pt>
                <c:pt idx="6853">
                  <c:v>6853</c:v>
                </c:pt>
                <c:pt idx="6854">
                  <c:v>6854</c:v>
                </c:pt>
                <c:pt idx="6855">
                  <c:v>6855</c:v>
                </c:pt>
                <c:pt idx="6856">
                  <c:v>6856</c:v>
                </c:pt>
                <c:pt idx="6857">
                  <c:v>6857</c:v>
                </c:pt>
                <c:pt idx="6858">
                  <c:v>6858</c:v>
                </c:pt>
                <c:pt idx="6859">
                  <c:v>6859</c:v>
                </c:pt>
                <c:pt idx="6860">
                  <c:v>6860</c:v>
                </c:pt>
                <c:pt idx="6861">
                  <c:v>6861</c:v>
                </c:pt>
                <c:pt idx="6862">
                  <c:v>6862</c:v>
                </c:pt>
                <c:pt idx="6863">
                  <c:v>6863</c:v>
                </c:pt>
                <c:pt idx="6864">
                  <c:v>6864</c:v>
                </c:pt>
                <c:pt idx="6865">
                  <c:v>6865</c:v>
                </c:pt>
                <c:pt idx="6866">
                  <c:v>6866</c:v>
                </c:pt>
                <c:pt idx="6867">
                  <c:v>6867</c:v>
                </c:pt>
                <c:pt idx="6868">
                  <c:v>6868</c:v>
                </c:pt>
                <c:pt idx="6869">
                  <c:v>6869</c:v>
                </c:pt>
                <c:pt idx="6870">
                  <c:v>6870</c:v>
                </c:pt>
                <c:pt idx="6871">
                  <c:v>6871</c:v>
                </c:pt>
                <c:pt idx="6872">
                  <c:v>6872</c:v>
                </c:pt>
                <c:pt idx="6873">
                  <c:v>6873</c:v>
                </c:pt>
                <c:pt idx="6874">
                  <c:v>6874</c:v>
                </c:pt>
                <c:pt idx="6875">
                  <c:v>6875</c:v>
                </c:pt>
                <c:pt idx="6876">
                  <c:v>6876</c:v>
                </c:pt>
                <c:pt idx="6877">
                  <c:v>6877</c:v>
                </c:pt>
                <c:pt idx="6878">
                  <c:v>6878</c:v>
                </c:pt>
                <c:pt idx="6879">
                  <c:v>6879</c:v>
                </c:pt>
                <c:pt idx="6880">
                  <c:v>6880</c:v>
                </c:pt>
                <c:pt idx="6881">
                  <c:v>6881</c:v>
                </c:pt>
                <c:pt idx="6882">
                  <c:v>6882</c:v>
                </c:pt>
                <c:pt idx="6883">
                  <c:v>6883</c:v>
                </c:pt>
                <c:pt idx="6884">
                  <c:v>6884</c:v>
                </c:pt>
                <c:pt idx="6885">
                  <c:v>6885</c:v>
                </c:pt>
                <c:pt idx="6886">
                  <c:v>6886</c:v>
                </c:pt>
                <c:pt idx="6887">
                  <c:v>6887</c:v>
                </c:pt>
                <c:pt idx="6888">
                  <c:v>6888</c:v>
                </c:pt>
                <c:pt idx="6889">
                  <c:v>6889</c:v>
                </c:pt>
                <c:pt idx="6890">
                  <c:v>6890</c:v>
                </c:pt>
                <c:pt idx="6891">
                  <c:v>6891</c:v>
                </c:pt>
                <c:pt idx="6892">
                  <c:v>6892</c:v>
                </c:pt>
                <c:pt idx="6893">
                  <c:v>6893</c:v>
                </c:pt>
                <c:pt idx="6894">
                  <c:v>6894</c:v>
                </c:pt>
                <c:pt idx="6895">
                  <c:v>6895</c:v>
                </c:pt>
                <c:pt idx="6896">
                  <c:v>6896</c:v>
                </c:pt>
                <c:pt idx="6897">
                  <c:v>6897</c:v>
                </c:pt>
                <c:pt idx="6898">
                  <c:v>6898</c:v>
                </c:pt>
                <c:pt idx="6899">
                  <c:v>6899</c:v>
                </c:pt>
                <c:pt idx="6900">
                  <c:v>6900</c:v>
                </c:pt>
                <c:pt idx="6901">
                  <c:v>6901</c:v>
                </c:pt>
                <c:pt idx="6902">
                  <c:v>6902</c:v>
                </c:pt>
                <c:pt idx="6903">
                  <c:v>6903</c:v>
                </c:pt>
                <c:pt idx="6904">
                  <c:v>6904</c:v>
                </c:pt>
                <c:pt idx="6905">
                  <c:v>6905</c:v>
                </c:pt>
                <c:pt idx="6906">
                  <c:v>6906</c:v>
                </c:pt>
                <c:pt idx="6907">
                  <c:v>6907</c:v>
                </c:pt>
                <c:pt idx="6908">
                  <c:v>6908</c:v>
                </c:pt>
                <c:pt idx="6909">
                  <c:v>6909</c:v>
                </c:pt>
                <c:pt idx="6910">
                  <c:v>6910</c:v>
                </c:pt>
                <c:pt idx="6911">
                  <c:v>6911</c:v>
                </c:pt>
                <c:pt idx="6912">
                  <c:v>6912</c:v>
                </c:pt>
                <c:pt idx="6913">
                  <c:v>6913</c:v>
                </c:pt>
                <c:pt idx="6914">
                  <c:v>6914</c:v>
                </c:pt>
                <c:pt idx="6915">
                  <c:v>6915</c:v>
                </c:pt>
                <c:pt idx="6916">
                  <c:v>6916</c:v>
                </c:pt>
                <c:pt idx="6917">
                  <c:v>6917</c:v>
                </c:pt>
                <c:pt idx="6918">
                  <c:v>6918</c:v>
                </c:pt>
                <c:pt idx="6919">
                  <c:v>6919</c:v>
                </c:pt>
                <c:pt idx="6920">
                  <c:v>6920</c:v>
                </c:pt>
                <c:pt idx="6921">
                  <c:v>6921</c:v>
                </c:pt>
                <c:pt idx="6922">
                  <c:v>6922</c:v>
                </c:pt>
                <c:pt idx="6923">
                  <c:v>6923</c:v>
                </c:pt>
                <c:pt idx="6924">
                  <c:v>6924</c:v>
                </c:pt>
                <c:pt idx="6925">
                  <c:v>6925</c:v>
                </c:pt>
                <c:pt idx="6926">
                  <c:v>6926</c:v>
                </c:pt>
                <c:pt idx="6927">
                  <c:v>6927</c:v>
                </c:pt>
                <c:pt idx="6928">
                  <c:v>6928</c:v>
                </c:pt>
                <c:pt idx="6929">
                  <c:v>6929</c:v>
                </c:pt>
                <c:pt idx="6930">
                  <c:v>6930</c:v>
                </c:pt>
                <c:pt idx="6931">
                  <c:v>6931</c:v>
                </c:pt>
                <c:pt idx="6932">
                  <c:v>6932</c:v>
                </c:pt>
                <c:pt idx="6933">
                  <c:v>6933</c:v>
                </c:pt>
                <c:pt idx="6934">
                  <c:v>6934</c:v>
                </c:pt>
                <c:pt idx="6935">
                  <c:v>6935</c:v>
                </c:pt>
                <c:pt idx="6936">
                  <c:v>6936</c:v>
                </c:pt>
                <c:pt idx="6937">
                  <c:v>6937</c:v>
                </c:pt>
                <c:pt idx="6938">
                  <c:v>6938</c:v>
                </c:pt>
                <c:pt idx="6939">
                  <c:v>6939</c:v>
                </c:pt>
                <c:pt idx="6940">
                  <c:v>6940</c:v>
                </c:pt>
                <c:pt idx="6941">
                  <c:v>6941</c:v>
                </c:pt>
                <c:pt idx="6942">
                  <c:v>6942</c:v>
                </c:pt>
                <c:pt idx="6943">
                  <c:v>6943</c:v>
                </c:pt>
                <c:pt idx="6944">
                  <c:v>6944</c:v>
                </c:pt>
                <c:pt idx="6945">
                  <c:v>6945</c:v>
                </c:pt>
                <c:pt idx="6946">
                  <c:v>6946</c:v>
                </c:pt>
                <c:pt idx="6947">
                  <c:v>6947</c:v>
                </c:pt>
                <c:pt idx="6948">
                  <c:v>6948</c:v>
                </c:pt>
                <c:pt idx="6949">
                  <c:v>6949</c:v>
                </c:pt>
                <c:pt idx="6950">
                  <c:v>6950</c:v>
                </c:pt>
                <c:pt idx="6951">
                  <c:v>6951</c:v>
                </c:pt>
                <c:pt idx="6952">
                  <c:v>6952</c:v>
                </c:pt>
                <c:pt idx="6953">
                  <c:v>6953</c:v>
                </c:pt>
                <c:pt idx="6954">
                  <c:v>6954</c:v>
                </c:pt>
                <c:pt idx="6955">
                  <c:v>6955</c:v>
                </c:pt>
                <c:pt idx="6956">
                  <c:v>6956</c:v>
                </c:pt>
                <c:pt idx="6957">
                  <c:v>6957</c:v>
                </c:pt>
                <c:pt idx="6958">
                  <c:v>6958</c:v>
                </c:pt>
                <c:pt idx="6959">
                  <c:v>6959</c:v>
                </c:pt>
                <c:pt idx="6960">
                  <c:v>6960</c:v>
                </c:pt>
                <c:pt idx="6961">
                  <c:v>6961</c:v>
                </c:pt>
                <c:pt idx="6962">
                  <c:v>6962</c:v>
                </c:pt>
                <c:pt idx="6963">
                  <c:v>6963</c:v>
                </c:pt>
                <c:pt idx="6964">
                  <c:v>6964</c:v>
                </c:pt>
                <c:pt idx="6965">
                  <c:v>6965</c:v>
                </c:pt>
                <c:pt idx="6966">
                  <c:v>6966</c:v>
                </c:pt>
                <c:pt idx="6967">
                  <c:v>6967</c:v>
                </c:pt>
                <c:pt idx="6968">
                  <c:v>6968</c:v>
                </c:pt>
                <c:pt idx="6969">
                  <c:v>6969</c:v>
                </c:pt>
                <c:pt idx="6970">
                  <c:v>6970</c:v>
                </c:pt>
                <c:pt idx="6971">
                  <c:v>6971</c:v>
                </c:pt>
                <c:pt idx="6972">
                  <c:v>6972</c:v>
                </c:pt>
                <c:pt idx="6973">
                  <c:v>6973</c:v>
                </c:pt>
                <c:pt idx="6974">
                  <c:v>6974</c:v>
                </c:pt>
                <c:pt idx="6975">
                  <c:v>6975</c:v>
                </c:pt>
                <c:pt idx="6976">
                  <c:v>6976</c:v>
                </c:pt>
                <c:pt idx="6977">
                  <c:v>6977</c:v>
                </c:pt>
                <c:pt idx="6978">
                  <c:v>6978</c:v>
                </c:pt>
                <c:pt idx="6979">
                  <c:v>6979</c:v>
                </c:pt>
                <c:pt idx="6980">
                  <c:v>6980</c:v>
                </c:pt>
                <c:pt idx="6981">
                  <c:v>6981</c:v>
                </c:pt>
                <c:pt idx="6982">
                  <c:v>6982</c:v>
                </c:pt>
                <c:pt idx="6983">
                  <c:v>6983</c:v>
                </c:pt>
                <c:pt idx="6984">
                  <c:v>6984</c:v>
                </c:pt>
                <c:pt idx="6985">
                  <c:v>6985</c:v>
                </c:pt>
                <c:pt idx="6986">
                  <c:v>6986</c:v>
                </c:pt>
                <c:pt idx="6987">
                  <c:v>6987</c:v>
                </c:pt>
                <c:pt idx="6988">
                  <c:v>6988</c:v>
                </c:pt>
                <c:pt idx="6989">
                  <c:v>6989</c:v>
                </c:pt>
                <c:pt idx="6990">
                  <c:v>6990</c:v>
                </c:pt>
                <c:pt idx="6991">
                  <c:v>6991</c:v>
                </c:pt>
                <c:pt idx="6992">
                  <c:v>6992</c:v>
                </c:pt>
                <c:pt idx="6993">
                  <c:v>6993</c:v>
                </c:pt>
                <c:pt idx="6994">
                  <c:v>6994</c:v>
                </c:pt>
                <c:pt idx="6995">
                  <c:v>6995</c:v>
                </c:pt>
                <c:pt idx="6996">
                  <c:v>6996</c:v>
                </c:pt>
                <c:pt idx="6997">
                  <c:v>6997</c:v>
                </c:pt>
                <c:pt idx="6998">
                  <c:v>6998</c:v>
                </c:pt>
                <c:pt idx="6999">
                  <c:v>6999</c:v>
                </c:pt>
                <c:pt idx="7000">
                  <c:v>7000</c:v>
                </c:pt>
                <c:pt idx="7001">
                  <c:v>7001</c:v>
                </c:pt>
                <c:pt idx="7002">
                  <c:v>7002</c:v>
                </c:pt>
                <c:pt idx="7003">
                  <c:v>7003</c:v>
                </c:pt>
                <c:pt idx="7004">
                  <c:v>7004</c:v>
                </c:pt>
                <c:pt idx="7005">
                  <c:v>7005</c:v>
                </c:pt>
                <c:pt idx="7006">
                  <c:v>7006</c:v>
                </c:pt>
                <c:pt idx="7007">
                  <c:v>7007</c:v>
                </c:pt>
                <c:pt idx="7008">
                  <c:v>7008</c:v>
                </c:pt>
                <c:pt idx="7009">
                  <c:v>7009</c:v>
                </c:pt>
                <c:pt idx="7010">
                  <c:v>7010</c:v>
                </c:pt>
                <c:pt idx="7011">
                  <c:v>7011</c:v>
                </c:pt>
                <c:pt idx="7012">
                  <c:v>7012</c:v>
                </c:pt>
                <c:pt idx="7013">
                  <c:v>7013</c:v>
                </c:pt>
                <c:pt idx="7014">
                  <c:v>7014</c:v>
                </c:pt>
                <c:pt idx="7015">
                  <c:v>7015</c:v>
                </c:pt>
                <c:pt idx="7016">
                  <c:v>7016</c:v>
                </c:pt>
                <c:pt idx="7017">
                  <c:v>7017</c:v>
                </c:pt>
                <c:pt idx="7018">
                  <c:v>7018</c:v>
                </c:pt>
                <c:pt idx="7019">
                  <c:v>7019</c:v>
                </c:pt>
                <c:pt idx="7020">
                  <c:v>7020</c:v>
                </c:pt>
                <c:pt idx="7021">
                  <c:v>7021</c:v>
                </c:pt>
                <c:pt idx="7022">
                  <c:v>7022</c:v>
                </c:pt>
                <c:pt idx="7023">
                  <c:v>7023</c:v>
                </c:pt>
                <c:pt idx="7024">
                  <c:v>7024</c:v>
                </c:pt>
                <c:pt idx="7025">
                  <c:v>7025</c:v>
                </c:pt>
                <c:pt idx="7026">
                  <c:v>7026</c:v>
                </c:pt>
                <c:pt idx="7027">
                  <c:v>7027</c:v>
                </c:pt>
                <c:pt idx="7028">
                  <c:v>7028</c:v>
                </c:pt>
                <c:pt idx="7029">
                  <c:v>7029</c:v>
                </c:pt>
                <c:pt idx="7030">
                  <c:v>7030</c:v>
                </c:pt>
                <c:pt idx="7031">
                  <c:v>7031</c:v>
                </c:pt>
                <c:pt idx="7032">
                  <c:v>7032</c:v>
                </c:pt>
                <c:pt idx="7033">
                  <c:v>7033</c:v>
                </c:pt>
                <c:pt idx="7034">
                  <c:v>7034</c:v>
                </c:pt>
                <c:pt idx="7035">
                  <c:v>7035</c:v>
                </c:pt>
                <c:pt idx="7036">
                  <c:v>7036</c:v>
                </c:pt>
                <c:pt idx="7037">
                  <c:v>7037</c:v>
                </c:pt>
                <c:pt idx="7038">
                  <c:v>7038</c:v>
                </c:pt>
                <c:pt idx="7039">
                  <c:v>7039</c:v>
                </c:pt>
                <c:pt idx="7040">
                  <c:v>7040</c:v>
                </c:pt>
                <c:pt idx="7041">
                  <c:v>7041</c:v>
                </c:pt>
                <c:pt idx="7042">
                  <c:v>7042</c:v>
                </c:pt>
                <c:pt idx="7043">
                  <c:v>7043</c:v>
                </c:pt>
                <c:pt idx="7044">
                  <c:v>7044</c:v>
                </c:pt>
                <c:pt idx="7045">
                  <c:v>7045</c:v>
                </c:pt>
                <c:pt idx="7046">
                  <c:v>7046</c:v>
                </c:pt>
                <c:pt idx="7047">
                  <c:v>7047</c:v>
                </c:pt>
                <c:pt idx="7048">
                  <c:v>7048</c:v>
                </c:pt>
                <c:pt idx="7049">
                  <c:v>7049</c:v>
                </c:pt>
                <c:pt idx="7050">
                  <c:v>7050</c:v>
                </c:pt>
                <c:pt idx="7051">
                  <c:v>7051</c:v>
                </c:pt>
                <c:pt idx="7052">
                  <c:v>7052</c:v>
                </c:pt>
                <c:pt idx="7053">
                  <c:v>7053</c:v>
                </c:pt>
                <c:pt idx="7054">
                  <c:v>7054</c:v>
                </c:pt>
                <c:pt idx="7055">
                  <c:v>7055</c:v>
                </c:pt>
                <c:pt idx="7056">
                  <c:v>7056</c:v>
                </c:pt>
                <c:pt idx="7057">
                  <c:v>7057</c:v>
                </c:pt>
                <c:pt idx="7058">
                  <c:v>7058</c:v>
                </c:pt>
                <c:pt idx="7059">
                  <c:v>7059</c:v>
                </c:pt>
                <c:pt idx="7060">
                  <c:v>7060</c:v>
                </c:pt>
                <c:pt idx="7061">
                  <c:v>7061</c:v>
                </c:pt>
                <c:pt idx="7062">
                  <c:v>7062</c:v>
                </c:pt>
                <c:pt idx="7063">
                  <c:v>7063</c:v>
                </c:pt>
                <c:pt idx="7064">
                  <c:v>7064</c:v>
                </c:pt>
                <c:pt idx="7065">
                  <c:v>7065</c:v>
                </c:pt>
                <c:pt idx="7066">
                  <c:v>7066</c:v>
                </c:pt>
                <c:pt idx="7067">
                  <c:v>7067</c:v>
                </c:pt>
                <c:pt idx="7068">
                  <c:v>7068</c:v>
                </c:pt>
                <c:pt idx="7069">
                  <c:v>7069</c:v>
                </c:pt>
                <c:pt idx="7070">
                  <c:v>7070</c:v>
                </c:pt>
                <c:pt idx="7071">
                  <c:v>7071</c:v>
                </c:pt>
                <c:pt idx="7072">
                  <c:v>7072</c:v>
                </c:pt>
                <c:pt idx="7073">
                  <c:v>7073</c:v>
                </c:pt>
                <c:pt idx="7074">
                  <c:v>7074</c:v>
                </c:pt>
                <c:pt idx="7075">
                  <c:v>7075</c:v>
                </c:pt>
                <c:pt idx="7076">
                  <c:v>7076</c:v>
                </c:pt>
                <c:pt idx="7077">
                  <c:v>7077</c:v>
                </c:pt>
                <c:pt idx="7078">
                  <c:v>7078</c:v>
                </c:pt>
                <c:pt idx="7079">
                  <c:v>7079</c:v>
                </c:pt>
                <c:pt idx="7080">
                  <c:v>7080</c:v>
                </c:pt>
                <c:pt idx="7081">
                  <c:v>7081</c:v>
                </c:pt>
                <c:pt idx="7082">
                  <c:v>7082</c:v>
                </c:pt>
                <c:pt idx="7083">
                  <c:v>7083</c:v>
                </c:pt>
                <c:pt idx="7084">
                  <c:v>7084</c:v>
                </c:pt>
                <c:pt idx="7085">
                  <c:v>7085</c:v>
                </c:pt>
                <c:pt idx="7086">
                  <c:v>7086</c:v>
                </c:pt>
                <c:pt idx="7087">
                  <c:v>7087</c:v>
                </c:pt>
                <c:pt idx="7088">
                  <c:v>7088</c:v>
                </c:pt>
                <c:pt idx="7089">
                  <c:v>7089</c:v>
                </c:pt>
                <c:pt idx="7090">
                  <c:v>7090</c:v>
                </c:pt>
                <c:pt idx="7091">
                  <c:v>7091</c:v>
                </c:pt>
                <c:pt idx="7092">
                  <c:v>7092</c:v>
                </c:pt>
                <c:pt idx="7093">
                  <c:v>7093</c:v>
                </c:pt>
                <c:pt idx="7094">
                  <c:v>7094</c:v>
                </c:pt>
                <c:pt idx="7095">
                  <c:v>7095</c:v>
                </c:pt>
                <c:pt idx="7096">
                  <c:v>7096</c:v>
                </c:pt>
                <c:pt idx="7097">
                  <c:v>7097</c:v>
                </c:pt>
                <c:pt idx="7098">
                  <c:v>7098</c:v>
                </c:pt>
                <c:pt idx="7099">
                  <c:v>7099</c:v>
                </c:pt>
                <c:pt idx="7100">
                  <c:v>7100</c:v>
                </c:pt>
                <c:pt idx="7101">
                  <c:v>7101</c:v>
                </c:pt>
                <c:pt idx="7102">
                  <c:v>7102</c:v>
                </c:pt>
                <c:pt idx="7103">
                  <c:v>7103</c:v>
                </c:pt>
                <c:pt idx="7104">
                  <c:v>7104</c:v>
                </c:pt>
                <c:pt idx="7105">
                  <c:v>7105</c:v>
                </c:pt>
                <c:pt idx="7106">
                  <c:v>7106</c:v>
                </c:pt>
                <c:pt idx="7107">
                  <c:v>7107</c:v>
                </c:pt>
                <c:pt idx="7108">
                  <c:v>7108</c:v>
                </c:pt>
                <c:pt idx="7109">
                  <c:v>7109</c:v>
                </c:pt>
                <c:pt idx="7110">
                  <c:v>7110</c:v>
                </c:pt>
                <c:pt idx="7111">
                  <c:v>7111</c:v>
                </c:pt>
                <c:pt idx="7112">
                  <c:v>7112</c:v>
                </c:pt>
                <c:pt idx="7113">
                  <c:v>7113</c:v>
                </c:pt>
                <c:pt idx="7114">
                  <c:v>7114</c:v>
                </c:pt>
                <c:pt idx="7115">
                  <c:v>7115</c:v>
                </c:pt>
                <c:pt idx="7116">
                  <c:v>7116</c:v>
                </c:pt>
                <c:pt idx="7117">
                  <c:v>7117</c:v>
                </c:pt>
                <c:pt idx="7118">
                  <c:v>7118</c:v>
                </c:pt>
                <c:pt idx="7119">
                  <c:v>7119</c:v>
                </c:pt>
                <c:pt idx="7120">
                  <c:v>7120</c:v>
                </c:pt>
                <c:pt idx="7121">
                  <c:v>7121</c:v>
                </c:pt>
                <c:pt idx="7122">
                  <c:v>7122</c:v>
                </c:pt>
                <c:pt idx="7123">
                  <c:v>7123</c:v>
                </c:pt>
                <c:pt idx="7124">
                  <c:v>7124</c:v>
                </c:pt>
                <c:pt idx="7125">
                  <c:v>7125</c:v>
                </c:pt>
                <c:pt idx="7126">
                  <c:v>7126</c:v>
                </c:pt>
                <c:pt idx="7127">
                  <c:v>7127</c:v>
                </c:pt>
                <c:pt idx="7128">
                  <c:v>7128</c:v>
                </c:pt>
                <c:pt idx="7129">
                  <c:v>7129</c:v>
                </c:pt>
                <c:pt idx="7130">
                  <c:v>7130</c:v>
                </c:pt>
                <c:pt idx="7131">
                  <c:v>7131</c:v>
                </c:pt>
                <c:pt idx="7132">
                  <c:v>7132</c:v>
                </c:pt>
                <c:pt idx="7133">
                  <c:v>7133</c:v>
                </c:pt>
                <c:pt idx="7134">
                  <c:v>7134</c:v>
                </c:pt>
                <c:pt idx="7135">
                  <c:v>7135</c:v>
                </c:pt>
                <c:pt idx="7136">
                  <c:v>7136</c:v>
                </c:pt>
                <c:pt idx="7137">
                  <c:v>7137</c:v>
                </c:pt>
                <c:pt idx="7138">
                  <c:v>7138</c:v>
                </c:pt>
                <c:pt idx="7139">
                  <c:v>7139</c:v>
                </c:pt>
                <c:pt idx="7140">
                  <c:v>7140</c:v>
                </c:pt>
                <c:pt idx="7141">
                  <c:v>7141</c:v>
                </c:pt>
                <c:pt idx="7142">
                  <c:v>7142</c:v>
                </c:pt>
                <c:pt idx="7143">
                  <c:v>7143</c:v>
                </c:pt>
                <c:pt idx="7144">
                  <c:v>7144</c:v>
                </c:pt>
                <c:pt idx="7145">
                  <c:v>7145</c:v>
                </c:pt>
                <c:pt idx="7146">
                  <c:v>7146</c:v>
                </c:pt>
                <c:pt idx="7147">
                  <c:v>7147</c:v>
                </c:pt>
                <c:pt idx="7148">
                  <c:v>7148</c:v>
                </c:pt>
                <c:pt idx="7149">
                  <c:v>7149</c:v>
                </c:pt>
                <c:pt idx="7150">
                  <c:v>7150</c:v>
                </c:pt>
                <c:pt idx="7151">
                  <c:v>7151</c:v>
                </c:pt>
                <c:pt idx="7152">
                  <c:v>7152</c:v>
                </c:pt>
                <c:pt idx="7153">
                  <c:v>7153</c:v>
                </c:pt>
                <c:pt idx="7154">
                  <c:v>7154</c:v>
                </c:pt>
                <c:pt idx="7155">
                  <c:v>7155</c:v>
                </c:pt>
                <c:pt idx="7156">
                  <c:v>7156</c:v>
                </c:pt>
                <c:pt idx="7157">
                  <c:v>7157</c:v>
                </c:pt>
                <c:pt idx="7158">
                  <c:v>7158</c:v>
                </c:pt>
                <c:pt idx="7159">
                  <c:v>7159</c:v>
                </c:pt>
                <c:pt idx="7160">
                  <c:v>7160</c:v>
                </c:pt>
                <c:pt idx="7161">
                  <c:v>7161</c:v>
                </c:pt>
                <c:pt idx="7162">
                  <c:v>7162</c:v>
                </c:pt>
                <c:pt idx="7163">
                  <c:v>7163</c:v>
                </c:pt>
                <c:pt idx="7164">
                  <c:v>7164</c:v>
                </c:pt>
                <c:pt idx="7165">
                  <c:v>7165</c:v>
                </c:pt>
                <c:pt idx="7166">
                  <c:v>7166</c:v>
                </c:pt>
                <c:pt idx="7167">
                  <c:v>7167</c:v>
                </c:pt>
                <c:pt idx="7168">
                  <c:v>7168</c:v>
                </c:pt>
                <c:pt idx="7169">
                  <c:v>7169</c:v>
                </c:pt>
                <c:pt idx="7170">
                  <c:v>7170</c:v>
                </c:pt>
                <c:pt idx="7171">
                  <c:v>7171</c:v>
                </c:pt>
                <c:pt idx="7172">
                  <c:v>7172</c:v>
                </c:pt>
                <c:pt idx="7173">
                  <c:v>7173</c:v>
                </c:pt>
                <c:pt idx="7174">
                  <c:v>7174</c:v>
                </c:pt>
                <c:pt idx="7175">
                  <c:v>7175</c:v>
                </c:pt>
                <c:pt idx="7176">
                  <c:v>7176</c:v>
                </c:pt>
                <c:pt idx="7177">
                  <c:v>7177</c:v>
                </c:pt>
                <c:pt idx="7178">
                  <c:v>7178</c:v>
                </c:pt>
                <c:pt idx="7179">
                  <c:v>7179</c:v>
                </c:pt>
                <c:pt idx="7180">
                  <c:v>7180</c:v>
                </c:pt>
                <c:pt idx="7181">
                  <c:v>7181</c:v>
                </c:pt>
                <c:pt idx="7182">
                  <c:v>7182</c:v>
                </c:pt>
                <c:pt idx="7183">
                  <c:v>7183</c:v>
                </c:pt>
                <c:pt idx="7184">
                  <c:v>7184</c:v>
                </c:pt>
                <c:pt idx="7185">
                  <c:v>7185</c:v>
                </c:pt>
                <c:pt idx="7186">
                  <c:v>7186</c:v>
                </c:pt>
                <c:pt idx="7187">
                  <c:v>7187</c:v>
                </c:pt>
                <c:pt idx="7188">
                  <c:v>7188</c:v>
                </c:pt>
                <c:pt idx="7189">
                  <c:v>7189</c:v>
                </c:pt>
                <c:pt idx="7190">
                  <c:v>7190</c:v>
                </c:pt>
                <c:pt idx="7191">
                  <c:v>7191</c:v>
                </c:pt>
                <c:pt idx="7192">
                  <c:v>7192</c:v>
                </c:pt>
                <c:pt idx="7193">
                  <c:v>7193</c:v>
                </c:pt>
                <c:pt idx="7194">
                  <c:v>7194</c:v>
                </c:pt>
                <c:pt idx="7195">
                  <c:v>7195</c:v>
                </c:pt>
                <c:pt idx="7196">
                  <c:v>7196</c:v>
                </c:pt>
                <c:pt idx="7197">
                  <c:v>7197</c:v>
                </c:pt>
                <c:pt idx="7198">
                  <c:v>7198</c:v>
                </c:pt>
                <c:pt idx="7199">
                  <c:v>7199</c:v>
                </c:pt>
                <c:pt idx="7200">
                  <c:v>7200</c:v>
                </c:pt>
                <c:pt idx="7201">
                  <c:v>7201</c:v>
                </c:pt>
                <c:pt idx="7202">
                  <c:v>7202</c:v>
                </c:pt>
                <c:pt idx="7203">
                  <c:v>7203</c:v>
                </c:pt>
                <c:pt idx="7204">
                  <c:v>7204</c:v>
                </c:pt>
                <c:pt idx="7205">
                  <c:v>7205</c:v>
                </c:pt>
                <c:pt idx="7206">
                  <c:v>7206</c:v>
                </c:pt>
                <c:pt idx="7207">
                  <c:v>7207</c:v>
                </c:pt>
                <c:pt idx="7208">
                  <c:v>7208</c:v>
                </c:pt>
                <c:pt idx="7209">
                  <c:v>7209</c:v>
                </c:pt>
                <c:pt idx="7210">
                  <c:v>7210</c:v>
                </c:pt>
                <c:pt idx="7211">
                  <c:v>7211</c:v>
                </c:pt>
                <c:pt idx="7212">
                  <c:v>7212</c:v>
                </c:pt>
                <c:pt idx="7213">
                  <c:v>7213</c:v>
                </c:pt>
                <c:pt idx="7214">
                  <c:v>7214</c:v>
                </c:pt>
                <c:pt idx="7215">
                  <c:v>7215</c:v>
                </c:pt>
                <c:pt idx="7216">
                  <c:v>7216</c:v>
                </c:pt>
                <c:pt idx="7217">
                  <c:v>7217</c:v>
                </c:pt>
                <c:pt idx="7218">
                  <c:v>7218</c:v>
                </c:pt>
                <c:pt idx="7219">
                  <c:v>7219</c:v>
                </c:pt>
                <c:pt idx="7220">
                  <c:v>7220</c:v>
                </c:pt>
                <c:pt idx="7221">
                  <c:v>7221</c:v>
                </c:pt>
                <c:pt idx="7222">
                  <c:v>7222</c:v>
                </c:pt>
                <c:pt idx="7223">
                  <c:v>7223</c:v>
                </c:pt>
                <c:pt idx="7224">
                  <c:v>7224</c:v>
                </c:pt>
                <c:pt idx="7225">
                  <c:v>7225</c:v>
                </c:pt>
                <c:pt idx="7226">
                  <c:v>7226</c:v>
                </c:pt>
                <c:pt idx="7227">
                  <c:v>7227</c:v>
                </c:pt>
                <c:pt idx="7228">
                  <c:v>7228</c:v>
                </c:pt>
                <c:pt idx="7229">
                  <c:v>7229</c:v>
                </c:pt>
                <c:pt idx="7230">
                  <c:v>7230</c:v>
                </c:pt>
                <c:pt idx="7231">
                  <c:v>7231</c:v>
                </c:pt>
                <c:pt idx="7232">
                  <c:v>7232</c:v>
                </c:pt>
                <c:pt idx="7233">
                  <c:v>7233</c:v>
                </c:pt>
                <c:pt idx="7234">
                  <c:v>7234</c:v>
                </c:pt>
                <c:pt idx="7235">
                  <c:v>7235</c:v>
                </c:pt>
                <c:pt idx="7236">
                  <c:v>7236</c:v>
                </c:pt>
                <c:pt idx="7237">
                  <c:v>7237</c:v>
                </c:pt>
                <c:pt idx="7238">
                  <c:v>7238</c:v>
                </c:pt>
                <c:pt idx="7239">
                  <c:v>7239</c:v>
                </c:pt>
                <c:pt idx="7240">
                  <c:v>7240</c:v>
                </c:pt>
                <c:pt idx="7241">
                  <c:v>7241</c:v>
                </c:pt>
                <c:pt idx="7242">
                  <c:v>7242</c:v>
                </c:pt>
                <c:pt idx="7243">
                  <c:v>7243</c:v>
                </c:pt>
                <c:pt idx="7244">
                  <c:v>7244</c:v>
                </c:pt>
                <c:pt idx="7245">
                  <c:v>7245</c:v>
                </c:pt>
                <c:pt idx="7246">
                  <c:v>7246</c:v>
                </c:pt>
                <c:pt idx="7247">
                  <c:v>7247</c:v>
                </c:pt>
                <c:pt idx="7248">
                  <c:v>7248</c:v>
                </c:pt>
                <c:pt idx="7249">
                  <c:v>7249</c:v>
                </c:pt>
                <c:pt idx="7250">
                  <c:v>7250</c:v>
                </c:pt>
                <c:pt idx="7251">
                  <c:v>7251</c:v>
                </c:pt>
                <c:pt idx="7252">
                  <c:v>7252</c:v>
                </c:pt>
                <c:pt idx="7253">
                  <c:v>7253</c:v>
                </c:pt>
                <c:pt idx="7254">
                  <c:v>7254</c:v>
                </c:pt>
                <c:pt idx="7255">
                  <c:v>7255</c:v>
                </c:pt>
                <c:pt idx="7256">
                  <c:v>7256</c:v>
                </c:pt>
                <c:pt idx="7257">
                  <c:v>7257</c:v>
                </c:pt>
                <c:pt idx="7258">
                  <c:v>7258</c:v>
                </c:pt>
                <c:pt idx="7259">
                  <c:v>7259</c:v>
                </c:pt>
                <c:pt idx="7260">
                  <c:v>7260</c:v>
                </c:pt>
                <c:pt idx="7261">
                  <c:v>7261</c:v>
                </c:pt>
                <c:pt idx="7262">
                  <c:v>7262</c:v>
                </c:pt>
                <c:pt idx="7263">
                  <c:v>7263</c:v>
                </c:pt>
                <c:pt idx="7264">
                  <c:v>7264</c:v>
                </c:pt>
                <c:pt idx="7265">
                  <c:v>7265</c:v>
                </c:pt>
                <c:pt idx="7266">
                  <c:v>7266</c:v>
                </c:pt>
                <c:pt idx="7267">
                  <c:v>7267</c:v>
                </c:pt>
                <c:pt idx="7268">
                  <c:v>7268</c:v>
                </c:pt>
                <c:pt idx="7269">
                  <c:v>7269</c:v>
                </c:pt>
                <c:pt idx="7270">
                  <c:v>7270</c:v>
                </c:pt>
                <c:pt idx="7271">
                  <c:v>7271</c:v>
                </c:pt>
                <c:pt idx="7272">
                  <c:v>7272</c:v>
                </c:pt>
                <c:pt idx="7273">
                  <c:v>7273</c:v>
                </c:pt>
                <c:pt idx="7274">
                  <c:v>7274</c:v>
                </c:pt>
                <c:pt idx="7275">
                  <c:v>7275</c:v>
                </c:pt>
                <c:pt idx="7276">
                  <c:v>7276</c:v>
                </c:pt>
                <c:pt idx="7277">
                  <c:v>7277</c:v>
                </c:pt>
                <c:pt idx="7278">
                  <c:v>7278</c:v>
                </c:pt>
                <c:pt idx="7279">
                  <c:v>7279</c:v>
                </c:pt>
                <c:pt idx="7280">
                  <c:v>7280</c:v>
                </c:pt>
                <c:pt idx="7281">
                  <c:v>7281</c:v>
                </c:pt>
                <c:pt idx="7282">
                  <c:v>7282</c:v>
                </c:pt>
                <c:pt idx="7283">
                  <c:v>7283</c:v>
                </c:pt>
                <c:pt idx="7284">
                  <c:v>7284</c:v>
                </c:pt>
                <c:pt idx="7285">
                  <c:v>7285</c:v>
                </c:pt>
                <c:pt idx="7286">
                  <c:v>7286</c:v>
                </c:pt>
                <c:pt idx="7287">
                  <c:v>7287</c:v>
                </c:pt>
                <c:pt idx="7288">
                  <c:v>7288</c:v>
                </c:pt>
                <c:pt idx="7289">
                  <c:v>7289</c:v>
                </c:pt>
                <c:pt idx="7290">
                  <c:v>7290</c:v>
                </c:pt>
                <c:pt idx="7291">
                  <c:v>7291</c:v>
                </c:pt>
                <c:pt idx="7292">
                  <c:v>7292</c:v>
                </c:pt>
                <c:pt idx="7293">
                  <c:v>7293</c:v>
                </c:pt>
                <c:pt idx="7294">
                  <c:v>7294</c:v>
                </c:pt>
                <c:pt idx="7295">
                  <c:v>7295</c:v>
                </c:pt>
                <c:pt idx="7296">
                  <c:v>7296</c:v>
                </c:pt>
                <c:pt idx="7297">
                  <c:v>7297</c:v>
                </c:pt>
                <c:pt idx="7298">
                  <c:v>7298</c:v>
                </c:pt>
                <c:pt idx="7299">
                  <c:v>7299</c:v>
                </c:pt>
                <c:pt idx="7300">
                  <c:v>7300</c:v>
                </c:pt>
                <c:pt idx="7301">
                  <c:v>7301</c:v>
                </c:pt>
                <c:pt idx="7302">
                  <c:v>7302</c:v>
                </c:pt>
                <c:pt idx="7303">
                  <c:v>7303</c:v>
                </c:pt>
                <c:pt idx="7304">
                  <c:v>7304</c:v>
                </c:pt>
                <c:pt idx="7305">
                  <c:v>7305</c:v>
                </c:pt>
                <c:pt idx="7306">
                  <c:v>7306</c:v>
                </c:pt>
                <c:pt idx="7307">
                  <c:v>7307</c:v>
                </c:pt>
                <c:pt idx="7308">
                  <c:v>7308</c:v>
                </c:pt>
                <c:pt idx="7309">
                  <c:v>7309</c:v>
                </c:pt>
                <c:pt idx="7310">
                  <c:v>7310</c:v>
                </c:pt>
                <c:pt idx="7311">
                  <c:v>7311</c:v>
                </c:pt>
                <c:pt idx="7312">
                  <c:v>7312</c:v>
                </c:pt>
                <c:pt idx="7313">
                  <c:v>7313</c:v>
                </c:pt>
                <c:pt idx="7314">
                  <c:v>7314</c:v>
                </c:pt>
                <c:pt idx="7315">
                  <c:v>7315</c:v>
                </c:pt>
                <c:pt idx="7316">
                  <c:v>7316</c:v>
                </c:pt>
                <c:pt idx="7317">
                  <c:v>7317</c:v>
                </c:pt>
                <c:pt idx="7318">
                  <c:v>7318</c:v>
                </c:pt>
                <c:pt idx="7319">
                  <c:v>7319</c:v>
                </c:pt>
                <c:pt idx="7320">
                  <c:v>7320</c:v>
                </c:pt>
                <c:pt idx="7321">
                  <c:v>7321</c:v>
                </c:pt>
                <c:pt idx="7322">
                  <c:v>7322</c:v>
                </c:pt>
                <c:pt idx="7323">
                  <c:v>7323</c:v>
                </c:pt>
                <c:pt idx="7324">
                  <c:v>7324</c:v>
                </c:pt>
                <c:pt idx="7325">
                  <c:v>7325</c:v>
                </c:pt>
                <c:pt idx="7326">
                  <c:v>7326</c:v>
                </c:pt>
                <c:pt idx="7327">
                  <c:v>7327</c:v>
                </c:pt>
                <c:pt idx="7328">
                  <c:v>7328</c:v>
                </c:pt>
                <c:pt idx="7329">
                  <c:v>7329</c:v>
                </c:pt>
                <c:pt idx="7330">
                  <c:v>7330</c:v>
                </c:pt>
                <c:pt idx="7331">
                  <c:v>7331</c:v>
                </c:pt>
                <c:pt idx="7332">
                  <c:v>7332</c:v>
                </c:pt>
                <c:pt idx="7333">
                  <c:v>7333</c:v>
                </c:pt>
                <c:pt idx="7334">
                  <c:v>7334</c:v>
                </c:pt>
                <c:pt idx="7335">
                  <c:v>7335</c:v>
                </c:pt>
                <c:pt idx="7336">
                  <c:v>7336</c:v>
                </c:pt>
                <c:pt idx="7337">
                  <c:v>7337</c:v>
                </c:pt>
                <c:pt idx="7338">
                  <c:v>7338</c:v>
                </c:pt>
                <c:pt idx="7339">
                  <c:v>7339</c:v>
                </c:pt>
                <c:pt idx="7340">
                  <c:v>7340</c:v>
                </c:pt>
                <c:pt idx="7341">
                  <c:v>7341</c:v>
                </c:pt>
                <c:pt idx="7342">
                  <c:v>7342</c:v>
                </c:pt>
                <c:pt idx="7343">
                  <c:v>7343</c:v>
                </c:pt>
                <c:pt idx="7344">
                  <c:v>7344</c:v>
                </c:pt>
                <c:pt idx="7345">
                  <c:v>7345</c:v>
                </c:pt>
                <c:pt idx="7346">
                  <c:v>7346</c:v>
                </c:pt>
                <c:pt idx="7347">
                  <c:v>7347</c:v>
                </c:pt>
                <c:pt idx="7348">
                  <c:v>7348</c:v>
                </c:pt>
                <c:pt idx="7349">
                  <c:v>7349</c:v>
                </c:pt>
                <c:pt idx="7350">
                  <c:v>7350</c:v>
                </c:pt>
                <c:pt idx="7351">
                  <c:v>7351</c:v>
                </c:pt>
                <c:pt idx="7352">
                  <c:v>7352</c:v>
                </c:pt>
                <c:pt idx="7353">
                  <c:v>7353</c:v>
                </c:pt>
                <c:pt idx="7354">
                  <c:v>7354</c:v>
                </c:pt>
                <c:pt idx="7355">
                  <c:v>7355</c:v>
                </c:pt>
                <c:pt idx="7356">
                  <c:v>7356</c:v>
                </c:pt>
                <c:pt idx="7357">
                  <c:v>7357</c:v>
                </c:pt>
                <c:pt idx="7358">
                  <c:v>7358</c:v>
                </c:pt>
                <c:pt idx="7359">
                  <c:v>7359</c:v>
                </c:pt>
                <c:pt idx="7360">
                  <c:v>7360</c:v>
                </c:pt>
                <c:pt idx="7361">
                  <c:v>7361</c:v>
                </c:pt>
                <c:pt idx="7362">
                  <c:v>7362</c:v>
                </c:pt>
                <c:pt idx="7363">
                  <c:v>7363</c:v>
                </c:pt>
                <c:pt idx="7364">
                  <c:v>7364</c:v>
                </c:pt>
                <c:pt idx="7365">
                  <c:v>7365</c:v>
                </c:pt>
                <c:pt idx="7366">
                  <c:v>7366</c:v>
                </c:pt>
                <c:pt idx="7367">
                  <c:v>7367</c:v>
                </c:pt>
                <c:pt idx="7368">
                  <c:v>7368</c:v>
                </c:pt>
                <c:pt idx="7369">
                  <c:v>7369</c:v>
                </c:pt>
                <c:pt idx="7370">
                  <c:v>7370</c:v>
                </c:pt>
                <c:pt idx="7371">
                  <c:v>7371</c:v>
                </c:pt>
                <c:pt idx="7372">
                  <c:v>7372</c:v>
                </c:pt>
                <c:pt idx="7373">
                  <c:v>7373</c:v>
                </c:pt>
                <c:pt idx="7374">
                  <c:v>7374</c:v>
                </c:pt>
                <c:pt idx="7375">
                  <c:v>7375</c:v>
                </c:pt>
                <c:pt idx="7376">
                  <c:v>7376</c:v>
                </c:pt>
                <c:pt idx="7377">
                  <c:v>7377</c:v>
                </c:pt>
                <c:pt idx="7378">
                  <c:v>7378</c:v>
                </c:pt>
                <c:pt idx="7379">
                  <c:v>7379</c:v>
                </c:pt>
                <c:pt idx="7380">
                  <c:v>7380</c:v>
                </c:pt>
                <c:pt idx="7381">
                  <c:v>7381</c:v>
                </c:pt>
                <c:pt idx="7382">
                  <c:v>7382</c:v>
                </c:pt>
                <c:pt idx="7383">
                  <c:v>7383</c:v>
                </c:pt>
                <c:pt idx="7384">
                  <c:v>7384</c:v>
                </c:pt>
                <c:pt idx="7385">
                  <c:v>7385</c:v>
                </c:pt>
                <c:pt idx="7386">
                  <c:v>7386</c:v>
                </c:pt>
                <c:pt idx="7387">
                  <c:v>7387</c:v>
                </c:pt>
                <c:pt idx="7388">
                  <c:v>7388</c:v>
                </c:pt>
                <c:pt idx="7389">
                  <c:v>7389</c:v>
                </c:pt>
                <c:pt idx="7390">
                  <c:v>7390</c:v>
                </c:pt>
                <c:pt idx="7391">
                  <c:v>7391</c:v>
                </c:pt>
                <c:pt idx="7392">
                  <c:v>7392</c:v>
                </c:pt>
                <c:pt idx="7393">
                  <c:v>7393</c:v>
                </c:pt>
                <c:pt idx="7394">
                  <c:v>7394</c:v>
                </c:pt>
                <c:pt idx="7395">
                  <c:v>7395</c:v>
                </c:pt>
                <c:pt idx="7396">
                  <c:v>7396</c:v>
                </c:pt>
                <c:pt idx="7397">
                  <c:v>7397</c:v>
                </c:pt>
                <c:pt idx="7398">
                  <c:v>7398</c:v>
                </c:pt>
                <c:pt idx="7399">
                  <c:v>7399</c:v>
                </c:pt>
                <c:pt idx="7400">
                  <c:v>7400</c:v>
                </c:pt>
                <c:pt idx="7401">
                  <c:v>7401</c:v>
                </c:pt>
                <c:pt idx="7402">
                  <c:v>7402</c:v>
                </c:pt>
                <c:pt idx="7403">
                  <c:v>7403</c:v>
                </c:pt>
                <c:pt idx="7404">
                  <c:v>7404</c:v>
                </c:pt>
                <c:pt idx="7405">
                  <c:v>7405</c:v>
                </c:pt>
                <c:pt idx="7406">
                  <c:v>7406</c:v>
                </c:pt>
                <c:pt idx="7407">
                  <c:v>7407</c:v>
                </c:pt>
                <c:pt idx="7408">
                  <c:v>7408</c:v>
                </c:pt>
                <c:pt idx="7409">
                  <c:v>7409</c:v>
                </c:pt>
                <c:pt idx="7410">
                  <c:v>7410</c:v>
                </c:pt>
                <c:pt idx="7411">
                  <c:v>7411</c:v>
                </c:pt>
                <c:pt idx="7412">
                  <c:v>7412</c:v>
                </c:pt>
                <c:pt idx="7413">
                  <c:v>7413</c:v>
                </c:pt>
                <c:pt idx="7414">
                  <c:v>7414</c:v>
                </c:pt>
                <c:pt idx="7415">
                  <c:v>7415</c:v>
                </c:pt>
                <c:pt idx="7416">
                  <c:v>7416</c:v>
                </c:pt>
                <c:pt idx="7417">
                  <c:v>7417</c:v>
                </c:pt>
                <c:pt idx="7418">
                  <c:v>7418</c:v>
                </c:pt>
                <c:pt idx="7419">
                  <c:v>7419</c:v>
                </c:pt>
                <c:pt idx="7420">
                  <c:v>7420</c:v>
                </c:pt>
                <c:pt idx="7421">
                  <c:v>7421</c:v>
                </c:pt>
                <c:pt idx="7422">
                  <c:v>7422</c:v>
                </c:pt>
                <c:pt idx="7423">
                  <c:v>7423</c:v>
                </c:pt>
                <c:pt idx="7424">
                  <c:v>7424</c:v>
                </c:pt>
                <c:pt idx="7425">
                  <c:v>7425</c:v>
                </c:pt>
                <c:pt idx="7426">
                  <c:v>7426</c:v>
                </c:pt>
                <c:pt idx="7427">
                  <c:v>7427</c:v>
                </c:pt>
                <c:pt idx="7428">
                  <c:v>7428</c:v>
                </c:pt>
                <c:pt idx="7429">
                  <c:v>7429</c:v>
                </c:pt>
                <c:pt idx="7430">
                  <c:v>7430</c:v>
                </c:pt>
                <c:pt idx="7431">
                  <c:v>7431</c:v>
                </c:pt>
                <c:pt idx="7432">
                  <c:v>7432</c:v>
                </c:pt>
                <c:pt idx="7433">
                  <c:v>7433</c:v>
                </c:pt>
                <c:pt idx="7434">
                  <c:v>7434</c:v>
                </c:pt>
                <c:pt idx="7435">
                  <c:v>7435</c:v>
                </c:pt>
                <c:pt idx="7436">
                  <c:v>7436</c:v>
                </c:pt>
                <c:pt idx="7437">
                  <c:v>7437</c:v>
                </c:pt>
                <c:pt idx="7438">
                  <c:v>7438</c:v>
                </c:pt>
                <c:pt idx="7439">
                  <c:v>7439</c:v>
                </c:pt>
                <c:pt idx="7440">
                  <c:v>7440</c:v>
                </c:pt>
                <c:pt idx="7441">
                  <c:v>7441</c:v>
                </c:pt>
                <c:pt idx="7442">
                  <c:v>7442</c:v>
                </c:pt>
                <c:pt idx="7443">
                  <c:v>7443</c:v>
                </c:pt>
                <c:pt idx="7444">
                  <c:v>7444</c:v>
                </c:pt>
                <c:pt idx="7445">
                  <c:v>7445</c:v>
                </c:pt>
                <c:pt idx="7446">
                  <c:v>7446</c:v>
                </c:pt>
                <c:pt idx="7447">
                  <c:v>7447</c:v>
                </c:pt>
                <c:pt idx="7448">
                  <c:v>7448</c:v>
                </c:pt>
                <c:pt idx="7449">
                  <c:v>7449</c:v>
                </c:pt>
                <c:pt idx="7450">
                  <c:v>7450</c:v>
                </c:pt>
                <c:pt idx="7451">
                  <c:v>7451</c:v>
                </c:pt>
                <c:pt idx="7452">
                  <c:v>7452</c:v>
                </c:pt>
                <c:pt idx="7453">
                  <c:v>7453</c:v>
                </c:pt>
                <c:pt idx="7454">
                  <c:v>7454</c:v>
                </c:pt>
                <c:pt idx="7455">
                  <c:v>7455</c:v>
                </c:pt>
                <c:pt idx="7456">
                  <c:v>7456</c:v>
                </c:pt>
                <c:pt idx="7457">
                  <c:v>7457</c:v>
                </c:pt>
                <c:pt idx="7458">
                  <c:v>7458</c:v>
                </c:pt>
                <c:pt idx="7459">
                  <c:v>7459</c:v>
                </c:pt>
                <c:pt idx="7460">
                  <c:v>7460</c:v>
                </c:pt>
                <c:pt idx="7461">
                  <c:v>7461</c:v>
                </c:pt>
                <c:pt idx="7462">
                  <c:v>7462</c:v>
                </c:pt>
                <c:pt idx="7463">
                  <c:v>7463</c:v>
                </c:pt>
                <c:pt idx="7464">
                  <c:v>7464</c:v>
                </c:pt>
                <c:pt idx="7465">
                  <c:v>7465</c:v>
                </c:pt>
                <c:pt idx="7466">
                  <c:v>7466</c:v>
                </c:pt>
                <c:pt idx="7467">
                  <c:v>7467</c:v>
                </c:pt>
                <c:pt idx="7468">
                  <c:v>7468</c:v>
                </c:pt>
                <c:pt idx="7469">
                  <c:v>7469</c:v>
                </c:pt>
                <c:pt idx="7470">
                  <c:v>7470</c:v>
                </c:pt>
                <c:pt idx="7471">
                  <c:v>7471</c:v>
                </c:pt>
                <c:pt idx="7472">
                  <c:v>7472</c:v>
                </c:pt>
                <c:pt idx="7473">
                  <c:v>7473</c:v>
                </c:pt>
                <c:pt idx="7474">
                  <c:v>7474</c:v>
                </c:pt>
                <c:pt idx="7475">
                  <c:v>7475</c:v>
                </c:pt>
                <c:pt idx="7476">
                  <c:v>7476</c:v>
                </c:pt>
                <c:pt idx="7477">
                  <c:v>7477</c:v>
                </c:pt>
                <c:pt idx="7478">
                  <c:v>7478</c:v>
                </c:pt>
                <c:pt idx="7479">
                  <c:v>7479</c:v>
                </c:pt>
                <c:pt idx="7480">
                  <c:v>7480</c:v>
                </c:pt>
                <c:pt idx="7481">
                  <c:v>7481</c:v>
                </c:pt>
                <c:pt idx="7482">
                  <c:v>7482</c:v>
                </c:pt>
                <c:pt idx="7483">
                  <c:v>7483</c:v>
                </c:pt>
                <c:pt idx="7484">
                  <c:v>7484</c:v>
                </c:pt>
                <c:pt idx="7485">
                  <c:v>7485</c:v>
                </c:pt>
                <c:pt idx="7486">
                  <c:v>7486</c:v>
                </c:pt>
                <c:pt idx="7487">
                  <c:v>7487</c:v>
                </c:pt>
                <c:pt idx="7488">
                  <c:v>7488</c:v>
                </c:pt>
                <c:pt idx="7489">
                  <c:v>7489</c:v>
                </c:pt>
                <c:pt idx="7490">
                  <c:v>7490</c:v>
                </c:pt>
                <c:pt idx="7491">
                  <c:v>7491</c:v>
                </c:pt>
                <c:pt idx="7492">
                  <c:v>7492</c:v>
                </c:pt>
                <c:pt idx="7493">
                  <c:v>7493</c:v>
                </c:pt>
                <c:pt idx="7494">
                  <c:v>7494</c:v>
                </c:pt>
                <c:pt idx="7495">
                  <c:v>7495</c:v>
                </c:pt>
                <c:pt idx="7496">
                  <c:v>7496</c:v>
                </c:pt>
                <c:pt idx="7497">
                  <c:v>7497</c:v>
                </c:pt>
                <c:pt idx="7498">
                  <c:v>7498</c:v>
                </c:pt>
                <c:pt idx="7499">
                  <c:v>7499</c:v>
                </c:pt>
                <c:pt idx="7500">
                  <c:v>7500</c:v>
                </c:pt>
                <c:pt idx="7501">
                  <c:v>7501</c:v>
                </c:pt>
                <c:pt idx="7502">
                  <c:v>7502</c:v>
                </c:pt>
                <c:pt idx="7503">
                  <c:v>7503</c:v>
                </c:pt>
                <c:pt idx="7504">
                  <c:v>7504</c:v>
                </c:pt>
                <c:pt idx="7505">
                  <c:v>7505</c:v>
                </c:pt>
                <c:pt idx="7506">
                  <c:v>7506</c:v>
                </c:pt>
                <c:pt idx="7507">
                  <c:v>7507</c:v>
                </c:pt>
                <c:pt idx="7508">
                  <c:v>7508</c:v>
                </c:pt>
                <c:pt idx="7509">
                  <c:v>7509</c:v>
                </c:pt>
                <c:pt idx="7510">
                  <c:v>7510</c:v>
                </c:pt>
                <c:pt idx="7511">
                  <c:v>7511</c:v>
                </c:pt>
                <c:pt idx="7512">
                  <c:v>7512</c:v>
                </c:pt>
                <c:pt idx="7513">
                  <c:v>7513</c:v>
                </c:pt>
                <c:pt idx="7514">
                  <c:v>7514</c:v>
                </c:pt>
                <c:pt idx="7515">
                  <c:v>7515</c:v>
                </c:pt>
                <c:pt idx="7516">
                  <c:v>7516</c:v>
                </c:pt>
                <c:pt idx="7517">
                  <c:v>7517</c:v>
                </c:pt>
                <c:pt idx="7518">
                  <c:v>7518</c:v>
                </c:pt>
                <c:pt idx="7519">
                  <c:v>7519</c:v>
                </c:pt>
                <c:pt idx="7520">
                  <c:v>7520</c:v>
                </c:pt>
                <c:pt idx="7521">
                  <c:v>7521</c:v>
                </c:pt>
                <c:pt idx="7522">
                  <c:v>7522</c:v>
                </c:pt>
                <c:pt idx="7523">
                  <c:v>7523</c:v>
                </c:pt>
                <c:pt idx="7524">
                  <c:v>7524</c:v>
                </c:pt>
                <c:pt idx="7525">
                  <c:v>7525</c:v>
                </c:pt>
                <c:pt idx="7526">
                  <c:v>7526</c:v>
                </c:pt>
                <c:pt idx="7527">
                  <c:v>7527</c:v>
                </c:pt>
                <c:pt idx="7528">
                  <c:v>7528</c:v>
                </c:pt>
                <c:pt idx="7529">
                  <c:v>7529</c:v>
                </c:pt>
                <c:pt idx="7530">
                  <c:v>7530</c:v>
                </c:pt>
                <c:pt idx="7531">
                  <c:v>7531</c:v>
                </c:pt>
                <c:pt idx="7532">
                  <c:v>7532</c:v>
                </c:pt>
                <c:pt idx="7533">
                  <c:v>7533</c:v>
                </c:pt>
                <c:pt idx="7534">
                  <c:v>7534</c:v>
                </c:pt>
                <c:pt idx="7535">
                  <c:v>7535</c:v>
                </c:pt>
                <c:pt idx="7536">
                  <c:v>7536</c:v>
                </c:pt>
                <c:pt idx="7537">
                  <c:v>7537</c:v>
                </c:pt>
                <c:pt idx="7538">
                  <c:v>7538</c:v>
                </c:pt>
                <c:pt idx="7539">
                  <c:v>7539</c:v>
                </c:pt>
                <c:pt idx="7540">
                  <c:v>7540</c:v>
                </c:pt>
                <c:pt idx="7541">
                  <c:v>7541</c:v>
                </c:pt>
                <c:pt idx="7542">
                  <c:v>7542</c:v>
                </c:pt>
                <c:pt idx="7543">
                  <c:v>7543</c:v>
                </c:pt>
                <c:pt idx="7544">
                  <c:v>7544</c:v>
                </c:pt>
                <c:pt idx="7545">
                  <c:v>7545</c:v>
                </c:pt>
                <c:pt idx="7546">
                  <c:v>7546</c:v>
                </c:pt>
                <c:pt idx="7547">
                  <c:v>7547</c:v>
                </c:pt>
                <c:pt idx="7548">
                  <c:v>7548</c:v>
                </c:pt>
                <c:pt idx="7549">
                  <c:v>7549</c:v>
                </c:pt>
                <c:pt idx="7550">
                  <c:v>7550</c:v>
                </c:pt>
                <c:pt idx="7551">
                  <c:v>7551</c:v>
                </c:pt>
                <c:pt idx="7552">
                  <c:v>7552</c:v>
                </c:pt>
                <c:pt idx="7553">
                  <c:v>7553</c:v>
                </c:pt>
                <c:pt idx="7554">
                  <c:v>7554</c:v>
                </c:pt>
                <c:pt idx="7555">
                  <c:v>7555</c:v>
                </c:pt>
                <c:pt idx="7556">
                  <c:v>7556</c:v>
                </c:pt>
                <c:pt idx="7557">
                  <c:v>7557</c:v>
                </c:pt>
                <c:pt idx="7558">
                  <c:v>7558</c:v>
                </c:pt>
                <c:pt idx="7559">
                  <c:v>7559</c:v>
                </c:pt>
                <c:pt idx="7560">
                  <c:v>7560</c:v>
                </c:pt>
                <c:pt idx="7561">
                  <c:v>7561</c:v>
                </c:pt>
                <c:pt idx="7562">
                  <c:v>7562</c:v>
                </c:pt>
                <c:pt idx="7563">
                  <c:v>7563</c:v>
                </c:pt>
                <c:pt idx="7564">
                  <c:v>7564</c:v>
                </c:pt>
                <c:pt idx="7565">
                  <c:v>7565</c:v>
                </c:pt>
                <c:pt idx="7566">
                  <c:v>7566</c:v>
                </c:pt>
                <c:pt idx="7567">
                  <c:v>7567</c:v>
                </c:pt>
                <c:pt idx="7568">
                  <c:v>7568</c:v>
                </c:pt>
                <c:pt idx="7569">
                  <c:v>7569</c:v>
                </c:pt>
                <c:pt idx="7570">
                  <c:v>7570</c:v>
                </c:pt>
                <c:pt idx="7571">
                  <c:v>7571</c:v>
                </c:pt>
                <c:pt idx="7572">
                  <c:v>7572</c:v>
                </c:pt>
                <c:pt idx="7573">
                  <c:v>7573</c:v>
                </c:pt>
                <c:pt idx="7574">
                  <c:v>7574</c:v>
                </c:pt>
                <c:pt idx="7575">
                  <c:v>7575</c:v>
                </c:pt>
                <c:pt idx="7576">
                  <c:v>7576</c:v>
                </c:pt>
                <c:pt idx="7577">
                  <c:v>7577</c:v>
                </c:pt>
                <c:pt idx="7578">
                  <c:v>7578</c:v>
                </c:pt>
                <c:pt idx="7579">
                  <c:v>7579</c:v>
                </c:pt>
                <c:pt idx="7580">
                  <c:v>7580</c:v>
                </c:pt>
                <c:pt idx="7581">
                  <c:v>7581</c:v>
                </c:pt>
                <c:pt idx="7582">
                  <c:v>7582</c:v>
                </c:pt>
                <c:pt idx="7583">
                  <c:v>7583</c:v>
                </c:pt>
                <c:pt idx="7584">
                  <c:v>7584</c:v>
                </c:pt>
                <c:pt idx="7585">
                  <c:v>7585</c:v>
                </c:pt>
                <c:pt idx="7586">
                  <c:v>7586</c:v>
                </c:pt>
                <c:pt idx="7587">
                  <c:v>7587</c:v>
                </c:pt>
                <c:pt idx="7588">
                  <c:v>7588</c:v>
                </c:pt>
                <c:pt idx="7589">
                  <c:v>7589</c:v>
                </c:pt>
                <c:pt idx="7590">
                  <c:v>7590</c:v>
                </c:pt>
                <c:pt idx="7591">
                  <c:v>7591</c:v>
                </c:pt>
                <c:pt idx="7592">
                  <c:v>7592</c:v>
                </c:pt>
                <c:pt idx="7593">
                  <c:v>7593</c:v>
                </c:pt>
                <c:pt idx="7594">
                  <c:v>7594</c:v>
                </c:pt>
                <c:pt idx="7595">
                  <c:v>7595</c:v>
                </c:pt>
                <c:pt idx="7596">
                  <c:v>7596</c:v>
                </c:pt>
                <c:pt idx="7597">
                  <c:v>7597</c:v>
                </c:pt>
                <c:pt idx="7598">
                  <c:v>7598</c:v>
                </c:pt>
                <c:pt idx="7599">
                  <c:v>7599</c:v>
                </c:pt>
                <c:pt idx="7600">
                  <c:v>7600</c:v>
                </c:pt>
                <c:pt idx="7601">
                  <c:v>7601</c:v>
                </c:pt>
                <c:pt idx="7602">
                  <c:v>7602</c:v>
                </c:pt>
                <c:pt idx="7603">
                  <c:v>7603</c:v>
                </c:pt>
                <c:pt idx="7604">
                  <c:v>7604</c:v>
                </c:pt>
                <c:pt idx="7605">
                  <c:v>7605</c:v>
                </c:pt>
                <c:pt idx="7606">
                  <c:v>7606</c:v>
                </c:pt>
                <c:pt idx="7607">
                  <c:v>7607</c:v>
                </c:pt>
                <c:pt idx="7608">
                  <c:v>7608</c:v>
                </c:pt>
                <c:pt idx="7609">
                  <c:v>7609</c:v>
                </c:pt>
                <c:pt idx="7610">
                  <c:v>7610</c:v>
                </c:pt>
                <c:pt idx="7611">
                  <c:v>7611</c:v>
                </c:pt>
                <c:pt idx="7612">
                  <c:v>7612</c:v>
                </c:pt>
                <c:pt idx="7613">
                  <c:v>7613</c:v>
                </c:pt>
                <c:pt idx="7614">
                  <c:v>7614</c:v>
                </c:pt>
                <c:pt idx="7615">
                  <c:v>7615</c:v>
                </c:pt>
                <c:pt idx="7616">
                  <c:v>7616</c:v>
                </c:pt>
                <c:pt idx="7617">
                  <c:v>7617</c:v>
                </c:pt>
                <c:pt idx="7618">
                  <c:v>7618</c:v>
                </c:pt>
                <c:pt idx="7619">
                  <c:v>7619</c:v>
                </c:pt>
                <c:pt idx="7620">
                  <c:v>7620</c:v>
                </c:pt>
                <c:pt idx="7621">
                  <c:v>7621</c:v>
                </c:pt>
                <c:pt idx="7622">
                  <c:v>7622</c:v>
                </c:pt>
                <c:pt idx="7623">
                  <c:v>7623</c:v>
                </c:pt>
                <c:pt idx="7624">
                  <c:v>7624</c:v>
                </c:pt>
                <c:pt idx="7625">
                  <c:v>7625</c:v>
                </c:pt>
                <c:pt idx="7626">
                  <c:v>7626</c:v>
                </c:pt>
                <c:pt idx="7627">
                  <c:v>7627</c:v>
                </c:pt>
                <c:pt idx="7628">
                  <c:v>7628</c:v>
                </c:pt>
                <c:pt idx="7629">
                  <c:v>7629</c:v>
                </c:pt>
                <c:pt idx="7630">
                  <c:v>7630</c:v>
                </c:pt>
                <c:pt idx="7631">
                  <c:v>7631</c:v>
                </c:pt>
                <c:pt idx="7632">
                  <c:v>7632</c:v>
                </c:pt>
                <c:pt idx="7633">
                  <c:v>7633</c:v>
                </c:pt>
                <c:pt idx="7634">
                  <c:v>7634</c:v>
                </c:pt>
                <c:pt idx="7635">
                  <c:v>7635</c:v>
                </c:pt>
                <c:pt idx="7636">
                  <c:v>7636</c:v>
                </c:pt>
                <c:pt idx="7637">
                  <c:v>7637</c:v>
                </c:pt>
                <c:pt idx="7638">
                  <c:v>7638</c:v>
                </c:pt>
                <c:pt idx="7639">
                  <c:v>7639</c:v>
                </c:pt>
                <c:pt idx="7640">
                  <c:v>7640</c:v>
                </c:pt>
                <c:pt idx="7641">
                  <c:v>7641</c:v>
                </c:pt>
                <c:pt idx="7642">
                  <c:v>7642</c:v>
                </c:pt>
                <c:pt idx="7643">
                  <c:v>7643</c:v>
                </c:pt>
                <c:pt idx="7644">
                  <c:v>7644</c:v>
                </c:pt>
                <c:pt idx="7645">
                  <c:v>7645</c:v>
                </c:pt>
                <c:pt idx="7646">
                  <c:v>7646</c:v>
                </c:pt>
                <c:pt idx="7647">
                  <c:v>7647</c:v>
                </c:pt>
                <c:pt idx="7648">
                  <c:v>7648</c:v>
                </c:pt>
                <c:pt idx="7649">
                  <c:v>7649</c:v>
                </c:pt>
                <c:pt idx="7650">
                  <c:v>7650</c:v>
                </c:pt>
                <c:pt idx="7651">
                  <c:v>7651</c:v>
                </c:pt>
                <c:pt idx="7652">
                  <c:v>7652</c:v>
                </c:pt>
                <c:pt idx="7653">
                  <c:v>7653</c:v>
                </c:pt>
                <c:pt idx="7654">
                  <c:v>7654</c:v>
                </c:pt>
                <c:pt idx="7655">
                  <c:v>7655</c:v>
                </c:pt>
                <c:pt idx="7656">
                  <c:v>7656</c:v>
                </c:pt>
                <c:pt idx="7657">
                  <c:v>7657</c:v>
                </c:pt>
                <c:pt idx="7658">
                  <c:v>7658</c:v>
                </c:pt>
                <c:pt idx="7659">
                  <c:v>7659</c:v>
                </c:pt>
                <c:pt idx="7660">
                  <c:v>7660</c:v>
                </c:pt>
                <c:pt idx="7661">
                  <c:v>7661</c:v>
                </c:pt>
                <c:pt idx="7662">
                  <c:v>7662</c:v>
                </c:pt>
                <c:pt idx="7663">
                  <c:v>7663</c:v>
                </c:pt>
                <c:pt idx="7664">
                  <c:v>7664</c:v>
                </c:pt>
                <c:pt idx="7665">
                  <c:v>7665</c:v>
                </c:pt>
                <c:pt idx="7666">
                  <c:v>7666</c:v>
                </c:pt>
                <c:pt idx="7667">
                  <c:v>7667</c:v>
                </c:pt>
                <c:pt idx="7668">
                  <c:v>7668</c:v>
                </c:pt>
                <c:pt idx="7669">
                  <c:v>7669</c:v>
                </c:pt>
                <c:pt idx="7670">
                  <c:v>7670</c:v>
                </c:pt>
                <c:pt idx="7671">
                  <c:v>7671</c:v>
                </c:pt>
                <c:pt idx="7672">
                  <c:v>7672</c:v>
                </c:pt>
                <c:pt idx="7673">
                  <c:v>7673</c:v>
                </c:pt>
                <c:pt idx="7674">
                  <c:v>7674</c:v>
                </c:pt>
                <c:pt idx="7675">
                  <c:v>7675</c:v>
                </c:pt>
                <c:pt idx="7676">
                  <c:v>7676</c:v>
                </c:pt>
                <c:pt idx="7677">
                  <c:v>7677</c:v>
                </c:pt>
                <c:pt idx="7678">
                  <c:v>7678</c:v>
                </c:pt>
                <c:pt idx="7679">
                  <c:v>7679</c:v>
                </c:pt>
                <c:pt idx="7680">
                  <c:v>7680</c:v>
                </c:pt>
                <c:pt idx="7681">
                  <c:v>7681</c:v>
                </c:pt>
                <c:pt idx="7682">
                  <c:v>7682</c:v>
                </c:pt>
                <c:pt idx="7683">
                  <c:v>7683</c:v>
                </c:pt>
                <c:pt idx="7684">
                  <c:v>7684</c:v>
                </c:pt>
                <c:pt idx="7685">
                  <c:v>7685</c:v>
                </c:pt>
                <c:pt idx="7686">
                  <c:v>7686</c:v>
                </c:pt>
                <c:pt idx="7687">
                  <c:v>7687</c:v>
                </c:pt>
                <c:pt idx="7688">
                  <c:v>7688</c:v>
                </c:pt>
                <c:pt idx="7689">
                  <c:v>7689</c:v>
                </c:pt>
                <c:pt idx="7690">
                  <c:v>7690</c:v>
                </c:pt>
                <c:pt idx="7691">
                  <c:v>7691</c:v>
                </c:pt>
                <c:pt idx="7692">
                  <c:v>7692</c:v>
                </c:pt>
                <c:pt idx="7693">
                  <c:v>7693</c:v>
                </c:pt>
                <c:pt idx="7694">
                  <c:v>7694</c:v>
                </c:pt>
                <c:pt idx="7695">
                  <c:v>7695</c:v>
                </c:pt>
                <c:pt idx="7696">
                  <c:v>7696</c:v>
                </c:pt>
                <c:pt idx="7697">
                  <c:v>7697</c:v>
                </c:pt>
                <c:pt idx="7698">
                  <c:v>7698</c:v>
                </c:pt>
                <c:pt idx="7699">
                  <c:v>7699</c:v>
                </c:pt>
                <c:pt idx="7700">
                  <c:v>7700</c:v>
                </c:pt>
                <c:pt idx="7701">
                  <c:v>7701</c:v>
                </c:pt>
                <c:pt idx="7702">
                  <c:v>7702</c:v>
                </c:pt>
                <c:pt idx="7703">
                  <c:v>7703</c:v>
                </c:pt>
                <c:pt idx="7704">
                  <c:v>7704</c:v>
                </c:pt>
                <c:pt idx="7705">
                  <c:v>7705</c:v>
                </c:pt>
                <c:pt idx="7706">
                  <c:v>7706</c:v>
                </c:pt>
                <c:pt idx="7707">
                  <c:v>7707</c:v>
                </c:pt>
                <c:pt idx="7708">
                  <c:v>7708</c:v>
                </c:pt>
                <c:pt idx="7709">
                  <c:v>7709</c:v>
                </c:pt>
                <c:pt idx="7710">
                  <c:v>7710</c:v>
                </c:pt>
                <c:pt idx="7711">
                  <c:v>7711</c:v>
                </c:pt>
                <c:pt idx="7712">
                  <c:v>7712</c:v>
                </c:pt>
                <c:pt idx="7713">
                  <c:v>7713</c:v>
                </c:pt>
                <c:pt idx="7714">
                  <c:v>7714</c:v>
                </c:pt>
                <c:pt idx="7715">
                  <c:v>7715</c:v>
                </c:pt>
                <c:pt idx="7716">
                  <c:v>7716</c:v>
                </c:pt>
                <c:pt idx="7717">
                  <c:v>7717</c:v>
                </c:pt>
                <c:pt idx="7718">
                  <c:v>7718</c:v>
                </c:pt>
                <c:pt idx="7719">
                  <c:v>7719</c:v>
                </c:pt>
                <c:pt idx="7720">
                  <c:v>7720</c:v>
                </c:pt>
                <c:pt idx="7721">
                  <c:v>7721</c:v>
                </c:pt>
                <c:pt idx="7722">
                  <c:v>7722</c:v>
                </c:pt>
                <c:pt idx="7723">
                  <c:v>7723</c:v>
                </c:pt>
                <c:pt idx="7724">
                  <c:v>7724</c:v>
                </c:pt>
                <c:pt idx="7725">
                  <c:v>7725</c:v>
                </c:pt>
                <c:pt idx="7726">
                  <c:v>7726</c:v>
                </c:pt>
                <c:pt idx="7727">
                  <c:v>7727</c:v>
                </c:pt>
                <c:pt idx="7728">
                  <c:v>7728</c:v>
                </c:pt>
                <c:pt idx="7729">
                  <c:v>7729</c:v>
                </c:pt>
                <c:pt idx="7730">
                  <c:v>7730</c:v>
                </c:pt>
                <c:pt idx="7731">
                  <c:v>7731</c:v>
                </c:pt>
                <c:pt idx="7732">
                  <c:v>7732</c:v>
                </c:pt>
                <c:pt idx="7733">
                  <c:v>7733</c:v>
                </c:pt>
                <c:pt idx="7734">
                  <c:v>7734</c:v>
                </c:pt>
                <c:pt idx="7735">
                  <c:v>7735</c:v>
                </c:pt>
                <c:pt idx="7736">
                  <c:v>7736</c:v>
                </c:pt>
                <c:pt idx="7737">
                  <c:v>7737</c:v>
                </c:pt>
                <c:pt idx="7738">
                  <c:v>7738</c:v>
                </c:pt>
                <c:pt idx="7739">
                  <c:v>7739</c:v>
                </c:pt>
                <c:pt idx="7740">
                  <c:v>7740</c:v>
                </c:pt>
                <c:pt idx="7741">
                  <c:v>7741</c:v>
                </c:pt>
                <c:pt idx="7742">
                  <c:v>7742</c:v>
                </c:pt>
                <c:pt idx="7743">
                  <c:v>7743</c:v>
                </c:pt>
                <c:pt idx="7744">
                  <c:v>7744</c:v>
                </c:pt>
                <c:pt idx="7745">
                  <c:v>7745</c:v>
                </c:pt>
                <c:pt idx="7746">
                  <c:v>7746</c:v>
                </c:pt>
                <c:pt idx="7747">
                  <c:v>7747</c:v>
                </c:pt>
                <c:pt idx="7748">
                  <c:v>7748</c:v>
                </c:pt>
                <c:pt idx="7749">
                  <c:v>7749</c:v>
                </c:pt>
                <c:pt idx="7750">
                  <c:v>7750</c:v>
                </c:pt>
                <c:pt idx="7751">
                  <c:v>7751</c:v>
                </c:pt>
                <c:pt idx="7752">
                  <c:v>7752</c:v>
                </c:pt>
                <c:pt idx="7753">
                  <c:v>7753</c:v>
                </c:pt>
                <c:pt idx="7754">
                  <c:v>7754</c:v>
                </c:pt>
                <c:pt idx="7755">
                  <c:v>7755</c:v>
                </c:pt>
                <c:pt idx="7756">
                  <c:v>7756</c:v>
                </c:pt>
                <c:pt idx="7757">
                  <c:v>7757</c:v>
                </c:pt>
                <c:pt idx="7758">
                  <c:v>7758</c:v>
                </c:pt>
                <c:pt idx="7759">
                  <c:v>7759</c:v>
                </c:pt>
                <c:pt idx="7760">
                  <c:v>7760</c:v>
                </c:pt>
                <c:pt idx="7761">
                  <c:v>7761</c:v>
                </c:pt>
                <c:pt idx="7762">
                  <c:v>7762</c:v>
                </c:pt>
                <c:pt idx="7763">
                  <c:v>7763</c:v>
                </c:pt>
                <c:pt idx="7764">
                  <c:v>7764</c:v>
                </c:pt>
                <c:pt idx="7765">
                  <c:v>7765</c:v>
                </c:pt>
                <c:pt idx="7766">
                  <c:v>7766</c:v>
                </c:pt>
                <c:pt idx="7767">
                  <c:v>7767</c:v>
                </c:pt>
                <c:pt idx="7768">
                  <c:v>7768</c:v>
                </c:pt>
                <c:pt idx="7769">
                  <c:v>7769</c:v>
                </c:pt>
                <c:pt idx="7770">
                  <c:v>7770</c:v>
                </c:pt>
                <c:pt idx="7771">
                  <c:v>7771</c:v>
                </c:pt>
                <c:pt idx="7772">
                  <c:v>7772</c:v>
                </c:pt>
                <c:pt idx="7773">
                  <c:v>7773</c:v>
                </c:pt>
                <c:pt idx="7774">
                  <c:v>7774</c:v>
                </c:pt>
                <c:pt idx="7775">
                  <c:v>7775</c:v>
                </c:pt>
                <c:pt idx="7776">
                  <c:v>7776</c:v>
                </c:pt>
                <c:pt idx="7777">
                  <c:v>7777</c:v>
                </c:pt>
                <c:pt idx="7778">
                  <c:v>7778</c:v>
                </c:pt>
                <c:pt idx="7779">
                  <c:v>7779</c:v>
                </c:pt>
                <c:pt idx="7780">
                  <c:v>7780</c:v>
                </c:pt>
                <c:pt idx="7781">
                  <c:v>7781</c:v>
                </c:pt>
                <c:pt idx="7782">
                  <c:v>7782</c:v>
                </c:pt>
                <c:pt idx="7783">
                  <c:v>7783</c:v>
                </c:pt>
                <c:pt idx="7784">
                  <c:v>7784</c:v>
                </c:pt>
                <c:pt idx="7785">
                  <c:v>7785</c:v>
                </c:pt>
                <c:pt idx="7786">
                  <c:v>7786</c:v>
                </c:pt>
                <c:pt idx="7787">
                  <c:v>7787</c:v>
                </c:pt>
                <c:pt idx="7788">
                  <c:v>7788</c:v>
                </c:pt>
                <c:pt idx="7789">
                  <c:v>7789</c:v>
                </c:pt>
                <c:pt idx="7790">
                  <c:v>7790</c:v>
                </c:pt>
                <c:pt idx="7791">
                  <c:v>7791</c:v>
                </c:pt>
                <c:pt idx="7792">
                  <c:v>7792</c:v>
                </c:pt>
                <c:pt idx="7793">
                  <c:v>7793</c:v>
                </c:pt>
                <c:pt idx="7794">
                  <c:v>7794</c:v>
                </c:pt>
                <c:pt idx="7795">
                  <c:v>7795</c:v>
                </c:pt>
                <c:pt idx="7796">
                  <c:v>7796</c:v>
                </c:pt>
                <c:pt idx="7797">
                  <c:v>7797</c:v>
                </c:pt>
                <c:pt idx="7798">
                  <c:v>7798</c:v>
                </c:pt>
                <c:pt idx="7799">
                  <c:v>7799</c:v>
                </c:pt>
                <c:pt idx="7800">
                  <c:v>7800</c:v>
                </c:pt>
                <c:pt idx="7801">
                  <c:v>7801</c:v>
                </c:pt>
                <c:pt idx="7802">
                  <c:v>7802</c:v>
                </c:pt>
                <c:pt idx="7803">
                  <c:v>7803</c:v>
                </c:pt>
                <c:pt idx="7804">
                  <c:v>7804</c:v>
                </c:pt>
                <c:pt idx="7805">
                  <c:v>7805</c:v>
                </c:pt>
                <c:pt idx="7806">
                  <c:v>7806</c:v>
                </c:pt>
                <c:pt idx="7807">
                  <c:v>7807</c:v>
                </c:pt>
                <c:pt idx="7808">
                  <c:v>7808</c:v>
                </c:pt>
                <c:pt idx="7809">
                  <c:v>7809</c:v>
                </c:pt>
                <c:pt idx="7810">
                  <c:v>7810</c:v>
                </c:pt>
                <c:pt idx="7811">
                  <c:v>7811</c:v>
                </c:pt>
                <c:pt idx="7812">
                  <c:v>7812</c:v>
                </c:pt>
                <c:pt idx="7813">
                  <c:v>7813</c:v>
                </c:pt>
                <c:pt idx="7814">
                  <c:v>7814</c:v>
                </c:pt>
                <c:pt idx="7815">
                  <c:v>7815</c:v>
                </c:pt>
                <c:pt idx="7816">
                  <c:v>7816</c:v>
                </c:pt>
                <c:pt idx="7817">
                  <c:v>7817</c:v>
                </c:pt>
                <c:pt idx="7818">
                  <c:v>7818</c:v>
                </c:pt>
                <c:pt idx="7819">
                  <c:v>7819</c:v>
                </c:pt>
                <c:pt idx="7820">
                  <c:v>7820</c:v>
                </c:pt>
                <c:pt idx="7821">
                  <c:v>7821</c:v>
                </c:pt>
                <c:pt idx="7822">
                  <c:v>7822</c:v>
                </c:pt>
                <c:pt idx="7823">
                  <c:v>7823</c:v>
                </c:pt>
                <c:pt idx="7824">
                  <c:v>7824</c:v>
                </c:pt>
                <c:pt idx="7825">
                  <c:v>7825</c:v>
                </c:pt>
                <c:pt idx="7826">
                  <c:v>7826</c:v>
                </c:pt>
                <c:pt idx="7827">
                  <c:v>7827</c:v>
                </c:pt>
                <c:pt idx="7828">
                  <c:v>7828</c:v>
                </c:pt>
                <c:pt idx="7829">
                  <c:v>7829</c:v>
                </c:pt>
                <c:pt idx="7830">
                  <c:v>7830</c:v>
                </c:pt>
                <c:pt idx="7831">
                  <c:v>7831</c:v>
                </c:pt>
                <c:pt idx="7832">
                  <c:v>7832</c:v>
                </c:pt>
                <c:pt idx="7833">
                  <c:v>7833</c:v>
                </c:pt>
                <c:pt idx="7834">
                  <c:v>7834</c:v>
                </c:pt>
                <c:pt idx="7835">
                  <c:v>7835</c:v>
                </c:pt>
                <c:pt idx="7836">
                  <c:v>7836</c:v>
                </c:pt>
                <c:pt idx="7837">
                  <c:v>7837</c:v>
                </c:pt>
                <c:pt idx="7838">
                  <c:v>7838</c:v>
                </c:pt>
                <c:pt idx="7839">
                  <c:v>7839</c:v>
                </c:pt>
                <c:pt idx="7840">
                  <c:v>7840</c:v>
                </c:pt>
                <c:pt idx="7841">
                  <c:v>7841</c:v>
                </c:pt>
                <c:pt idx="7842">
                  <c:v>7842</c:v>
                </c:pt>
                <c:pt idx="7843">
                  <c:v>7843</c:v>
                </c:pt>
                <c:pt idx="7844">
                  <c:v>7844</c:v>
                </c:pt>
                <c:pt idx="7845">
                  <c:v>7845</c:v>
                </c:pt>
                <c:pt idx="7846">
                  <c:v>7846</c:v>
                </c:pt>
                <c:pt idx="7847">
                  <c:v>7847</c:v>
                </c:pt>
                <c:pt idx="7848">
                  <c:v>7848</c:v>
                </c:pt>
                <c:pt idx="7849">
                  <c:v>7849</c:v>
                </c:pt>
                <c:pt idx="7850">
                  <c:v>7850</c:v>
                </c:pt>
                <c:pt idx="7851">
                  <c:v>7851</c:v>
                </c:pt>
                <c:pt idx="7852">
                  <c:v>7852</c:v>
                </c:pt>
                <c:pt idx="7853">
                  <c:v>7853</c:v>
                </c:pt>
                <c:pt idx="7854">
                  <c:v>7854</c:v>
                </c:pt>
                <c:pt idx="7855">
                  <c:v>7855</c:v>
                </c:pt>
                <c:pt idx="7856">
                  <c:v>7856</c:v>
                </c:pt>
                <c:pt idx="7857">
                  <c:v>7857</c:v>
                </c:pt>
                <c:pt idx="7858">
                  <c:v>7858</c:v>
                </c:pt>
                <c:pt idx="7859">
                  <c:v>7859</c:v>
                </c:pt>
                <c:pt idx="7860">
                  <c:v>7860</c:v>
                </c:pt>
                <c:pt idx="7861">
                  <c:v>7861</c:v>
                </c:pt>
                <c:pt idx="7862">
                  <c:v>7862</c:v>
                </c:pt>
                <c:pt idx="7863">
                  <c:v>7863</c:v>
                </c:pt>
                <c:pt idx="7864">
                  <c:v>7864</c:v>
                </c:pt>
                <c:pt idx="7865">
                  <c:v>7865</c:v>
                </c:pt>
                <c:pt idx="7866">
                  <c:v>7866</c:v>
                </c:pt>
                <c:pt idx="7867">
                  <c:v>7867</c:v>
                </c:pt>
                <c:pt idx="7868">
                  <c:v>7868</c:v>
                </c:pt>
                <c:pt idx="7869">
                  <c:v>7869</c:v>
                </c:pt>
                <c:pt idx="7870">
                  <c:v>7870</c:v>
                </c:pt>
                <c:pt idx="7871">
                  <c:v>7871</c:v>
                </c:pt>
                <c:pt idx="7872">
                  <c:v>7872</c:v>
                </c:pt>
                <c:pt idx="7873">
                  <c:v>7873</c:v>
                </c:pt>
                <c:pt idx="7874">
                  <c:v>7874</c:v>
                </c:pt>
                <c:pt idx="7875">
                  <c:v>7875</c:v>
                </c:pt>
                <c:pt idx="7876">
                  <c:v>7876</c:v>
                </c:pt>
                <c:pt idx="7877">
                  <c:v>7877</c:v>
                </c:pt>
                <c:pt idx="7878">
                  <c:v>7878</c:v>
                </c:pt>
                <c:pt idx="7879">
                  <c:v>7879</c:v>
                </c:pt>
                <c:pt idx="7880">
                  <c:v>7880</c:v>
                </c:pt>
                <c:pt idx="7881">
                  <c:v>7881</c:v>
                </c:pt>
                <c:pt idx="7882">
                  <c:v>7882</c:v>
                </c:pt>
                <c:pt idx="7883">
                  <c:v>7883</c:v>
                </c:pt>
                <c:pt idx="7884">
                  <c:v>7884</c:v>
                </c:pt>
                <c:pt idx="7885">
                  <c:v>7885</c:v>
                </c:pt>
                <c:pt idx="7886">
                  <c:v>7886</c:v>
                </c:pt>
                <c:pt idx="7887">
                  <c:v>7887</c:v>
                </c:pt>
                <c:pt idx="7888">
                  <c:v>7888</c:v>
                </c:pt>
                <c:pt idx="7889">
                  <c:v>7889</c:v>
                </c:pt>
                <c:pt idx="7890">
                  <c:v>7890</c:v>
                </c:pt>
                <c:pt idx="7891">
                  <c:v>7891</c:v>
                </c:pt>
                <c:pt idx="7892">
                  <c:v>7892</c:v>
                </c:pt>
                <c:pt idx="7893">
                  <c:v>7893</c:v>
                </c:pt>
                <c:pt idx="7894">
                  <c:v>7894</c:v>
                </c:pt>
                <c:pt idx="7895">
                  <c:v>7895</c:v>
                </c:pt>
                <c:pt idx="7896">
                  <c:v>7896</c:v>
                </c:pt>
                <c:pt idx="7897">
                  <c:v>7897</c:v>
                </c:pt>
                <c:pt idx="7898">
                  <c:v>7898</c:v>
                </c:pt>
                <c:pt idx="7899">
                  <c:v>7899</c:v>
                </c:pt>
                <c:pt idx="7900">
                  <c:v>7900</c:v>
                </c:pt>
                <c:pt idx="7901">
                  <c:v>7901</c:v>
                </c:pt>
                <c:pt idx="7902">
                  <c:v>7902</c:v>
                </c:pt>
                <c:pt idx="7903">
                  <c:v>7903</c:v>
                </c:pt>
                <c:pt idx="7904">
                  <c:v>7904</c:v>
                </c:pt>
                <c:pt idx="7905">
                  <c:v>7905</c:v>
                </c:pt>
                <c:pt idx="7906">
                  <c:v>7906</c:v>
                </c:pt>
                <c:pt idx="7907">
                  <c:v>7907</c:v>
                </c:pt>
                <c:pt idx="7908">
                  <c:v>7908</c:v>
                </c:pt>
                <c:pt idx="7909">
                  <c:v>7909</c:v>
                </c:pt>
                <c:pt idx="7910">
                  <c:v>7910</c:v>
                </c:pt>
                <c:pt idx="7911">
                  <c:v>7911</c:v>
                </c:pt>
                <c:pt idx="7912">
                  <c:v>7912</c:v>
                </c:pt>
                <c:pt idx="7913">
                  <c:v>7913</c:v>
                </c:pt>
                <c:pt idx="7914">
                  <c:v>7914</c:v>
                </c:pt>
                <c:pt idx="7915">
                  <c:v>7915</c:v>
                </c:pt>
                <c:pt idx="7916">
                  <c:v>7916</c:v>
                </c:pt>
                <c:pt idx="7917">
                  <c:v>7917</c:v>
                </c:pt>
                <c:pt idx="7918">
                  <c:v>7918</c:v>
                </c:pt>
                <c:pt idx="7919">
                  <c:v>7919</c:v>
                </c:pt>
                <c:pt idx="7920">
                  <c:v>7920</c:v>
                </c:pt>
                <c:pt idx="7921">
                  <c:v>7921</c:v>
                </c:pt>
                <c:pt idx="7922">
                  <c:v>7922</c:v>
                </c:pt>
                <c:pt idx="7923">
                  <c:v>7923</c:v>
                </c:pt>
                <c:pt idx="7924">
                  <c:v>7924</c:v>
                </c:pt>
                <c:pt idx="7925">
                  <c:v>7925</c:v>
                </c:pt>
                <c:pt idx="7926">
                  <c:v>7926</c:v>
                </c:pt>
                <c:pt idx="7927">
                  <c:v>7927</c:v>
                </c:pt>
                <c:pt idx="7928">
                  <c:v>7928</c:v>
                </c:pt>
                <c:pt idx="7929">
                  <c:v>7929</c:v>
                </c:pt>
                <c:pt idx="7930">
                  <c:v>7930</c:v>
                </c:pt>
                <c:pt idx="7931">
                  <c:v>7931</c:v>
                </c:pt>
                <c:pt idx="7932">
                  <c:v>7932</c:v>
                </c:pt>
                <c:pt idx="7933">
                  <c:v>7933</c:v>
                </c:pt>
                <c:pt idx="7934">
                  <c:v>7934</c:v>
                </c:pt>
                <c:pt idx="7935">
                  <c:v>7935</c:v>
                </c:pt>
                <c:pt idx="7936">
                  <c:v>7936</c:v>
                </c:pt>
                <c:pt idx="7937">
                  <c:v>7937</c:v>
                </c:pt>
                <c:pt idx="7938">
                  <c:v>7938</c:v>
                </c:pt>
                <c:pt idx="7939">
                  <c:v>7939</c:v>
                </c:pt>
                <c:pt idx="7940">
                  <c:v>7940</c:v>
                </c:pt>
                <c:pt idx="7941">
                  <c:v>7941</c:v>
                </c:pt>
                <c:pt idx="7942">
                  <c:v>7942</c:v>
                </c:pt>
                <c:pt idx="7943">
                  <c:v>7943</c:v>
                </c:pt>
                <c:pt idx="7944">
                  <c:v>7944</c:v>
                </c:pt>
                <c:pt idx="7945">
                  <c:v>7945</c:v>
                </c:pt>
                <c:pt idx="7946">
                  <c:v>7946</c:v>
                </c:pt>
                <c:pt idx="7947">
                  <c:v>7947</c:v>
                </c:pt>
                <c:pt idx="7948">
                  <c:v>7948</c:v>
                </c:pt>
                <c:pt idx="7949">
                  <c:v>7949</c:v>
                </c:pt>
                <c:pt idx="7950">
                  <c:v>7950</c:v>
                </c:pt>
                <c:pt idx="7951">
                  <c:v>7951</c:v>
                </c:pt>
                <c:pt idx="7952">
                  <c:v>7952</c:v>
                </c:pt>
                <c:pt idx="7953">
                  <c:v>7953</c:v>
                </c:pt>
                <c:pt idx="7954">
                  <c:v>7954</c:v>
                </c:pt>
                <c:pt idx="7955">
                  <c:v>7955</c:v>
                </c:pt>
                <c:pt idx="7956">
                  <c:v>7956</c:v>
                </c:pt>
                <c:pt idx="7957">
                  <c:v>7957</c:v>
                </c:pt>
                <c:pt idx="7958">
                  <c:v>7958</c:v>
                </c:pt>
                <c:pt idx="7959">
                  <c:v>7959</c:v>
                </c:pt>
                <c:pt idx="7960">
                  <c:v>7960</c:v>
                </c:pt>
                <c:pt idx="7961">
                  <c:v>7961</c:v>
                </c:pt>
                <c:pt idx="7962">
                  <c:v>7962</c:v>
                </c:pt>
                <c:pt idx="7963">
                  <c:v>7963</c:v>
                </c:pt>
                <c:pt idx="7964">
                  <c:v>7964</c:v>
                </c:pt>
                <c:pt idx="7965">
                  <c:v>7965</c:v>
                </c:pt>
                <c:pt idx="7966">
                  <c:v>7966</c:v>
                </c:pt>
                <c:pt idx="7967">
                  <c:v>7967</c:v>
                </c:pt>
                <c:pt idx="7968">
                  <c:v>7968</c:v>
                </c:pt>
                <c:pt idx="7969">
                  <c:v>7969</c:v>
                </c:pt>
                <c:pt idx="7970">
                  <c:v>7970</c:v>
                </c:pt>
                <c:pt idx="7971">
                  <c:v>7971</c:v>
                </c:pt>
                <c:pt idx="7972">
                  <c:v>7972</c:v>
                </c:pt>
                <c:pt idx="7973">
                  <c:v>7973</c:v>
                </c:pt>
                <c:pt idx="7974">
                  <c:v>7974</c:v>
                </c:pt>
                <c:pt idx="7975">
                  <c:v>7975</c:v>
                </c:pt>
                <c:pt idx="7976">
                  <c:v>7976</c:v>
                </c:pt>
                <c:pt idx="7977">
                  <c:v>7977</c:v>
                </c:pt>
                <c:pt idx="7978">
                  <c:v>7978</c:v>
                </c:pt>
                <c:pt idx="7979">
                  <c:v>7979</c:v>
                </c:pt>
                <c:pt idx="7980">
                  <c:v>7980</c:v>
                </c:pt>
                <c:pt idx="7981">
                  <c:v>7981</c:v>
                </c:pt>
                <c:pt idx="7982">
                  <c:v>7982</c:v>
                </c:pt>
                <c:pt idx="7983">
                  <c:v>7983</c:v>
                </c:pt>
                <c:pt idx="7984">
                  <c:v>7984</c:v>
                </c:pt>
                <c:pt idx="7985">
                  <c:v>7985</c:v>
                </c:pt>
                <c:pt idx="7986">
                  <c:v>7986</c:v>
                </c:pt>
                <c:pt idx="7987">
                  <c:v>7987</c:v>
                </c:pt>
                <c:pt idx="7988">
                  <c:v>7988</c:v>
                </c:pt>
                <c:pt idx="7989">
                  <c:v>7989</c:v>
                </c:pt>
                <c:pt idx="7990">
                  <c:v>7990</c:v>
                </c:pt>
                <c:pt idx="7991">
                  <c:v>7991</c:v>
                </c:pt>
                <c:pt idx="7992">
                  <c:v>7992</c:v>
                </c:pt>
                <c:pt idx="7993">
                  <c:v>7993</c:v>
                </c:pt>
                <c:pt idx="7994">
                  <c:v>7994</c:v>
                </c:pt>
                <c:pt idx="7995">
                  <c:v>7995</c:v>
                </c:pt>
                <c:pt idx="7996">
                  <c:v>7996</c:v>
                </c:pt>
                <c:pt idx="7997">
                  <c:v>7997</c:v>
                </c:pt>
                <c:pt idx="7998">
                  <c:v>7998</c:v>
                </c:pt>
                <c:pt idx="7999">
                  <c:v>7999</c:v>
                </c:pt>
                <c:pt idx="8000">
                  <c:v>8000</c:v>
                </c:pt>
                <c:pt idx="8001">
                  <c:v>8001</c:v>
                </c:pt>
                <c:pt idx="8002">
                  <c:v>8002</c:v>
                </c:pt>
                <c:pt idx="8003">
                  <c:v>8003</c:v>
                </c:pt>
                <c:pt idx="8004">
                  <c:v>8004</c:v>
                </c:pt>
                <c:pt idx="8005">
                  <c:v>8005</c:v>
                </c:pt>
                <c:pt idx="8006">
                  <c:v>8006</c:v>
                </c:pt>
                <c:pt idx="8007">
                  <c:v>8007</c:v>
                </c:pt>
                <c:pt idx="8008">
                  <c:v>8008</c:v>
                </c:pt>
                <c:pt idx="8009">
                  <c:v>8009</c:v>
                </c:pt>
                <c:pt idx="8010">
                  <c:v>8010</c:v>
                </c:pt>
                <c:pt idx="8011">
                  <c:v>8011</c:v>
                </c:pt>
                <c:pt idx="8012">
                  <c:v>8012</c:v>
                </c:pt>
                <c:pt idx="8013">
                  <c:v>8013</c:v>
                </c:pt>
                <c:pt idx="8014">
                  <c:v>8014</c:v>
                </c:pt>
                <c:pt idx="8015">
                  <c:v>8015</c:v>
                </c:pt>
                <c:pt idx="8016">
                  <c:v>8016</c:v>
                </c:pt>
                <c:pt idx="8017">
                  <c:v>8017</c:v>
                </c:pt>
                <c:pt idx="8018">
                  <c:v>8018</c:v>
                </c:pt>
                <c:pt idx="8019">
                  <c:v>8019</c:v>
                </c:pt>
                <c:pt idx="8020">
                  <c:v>8020</c:v>
                </c:pt>
                <c:pt idx="8021">
                  <c:v>8021</c:v>
                </c:pt>
                <c:pt idx="8022">
                  <c:v>8022</c:v>
                </c:pt>
                <c:pt idx="8023">
                  <c:v>8023</c:v>
                </c:pt>
                <c:pt idx="8024">
                  <c:v>8024</c:v>
                </c:pt>
                <c:pt idx="8025">
                  <c:v>8025</c:v>
                </c:pt>
                <c:pt idx="8026">
                  <c:v>8026</c:v>
                </c:pt>
                <c:pt idx="8027">
                  <c:v>8027</c:v>
                </c:pt>
                <c:pt idx="8028">
                  <c:v>8028</c:v>
                </c:pt>
                <c:pt idx="8029">
                  <c:v>8029</c:v>
                </c:pt>
                <c:pt idx="8030">
                  <c:v>8030</c:v>
                </c:pt>
                <c:pt idx="8031">
                  <c:v>8031</c:v>
                </c:pt>
                <c:pt idx="8032">
                  <c:v>8032</c:v>
                </c:pt>
                <c:pt idx="8033">
                  <c:v>8033</c:v>
                </c:pt>
                <c:pt idx="8034">
                  <c:v>8034</c:v>
                </c:pt>
                <c:pt idx="8035">
                  <c:v>8035</c:v>
                </c:pt>
                <c:pt idx="8036">
                  <c:v>8036</c:v>
                </c:pt>
                <c:pt idx="8037">
                  <c:v>8037</c:v>
                </c:pt>
                <c:pt idx="8038">
                  <c:v>8038</c:v>
                </c:pt>
                <c:pt idx="8039">
                  <c:v>8039</c:v>
                </c:pt>
                <c:pt idx="8040">
                  <c:v>8040</c:v>
                </c:pt>
                <c:pt idx="8041">
                  <c:v>8041</c:v>
                </c:pt>
                <c:pt idx="8042">
                  <c:v>8042</c:v>
                </c:pt>
                <c:pt idx="8043">
                  <c:v>8043</c:v>
                </c:pt>
                <c:pt idx="8044">
                  <c:v>8044</c:v>
                </c:pt>
                <c:pt idx="8045">
                  <c:v>8045</c:v>
                </c:pt>
                <c:pt idx="8046">
                  <c:v>8046</c:v>
                </c:pt>
                <c:pt idx="8047">
                  <c:v>8047</c:v>
                </c:pt>
                <c:pt idx="8048">
                  <c:v>8048</c:v>
                </c:pt>
                <c:pt idx="8049">
                  <c:v>8049</c:v>
                </c:pt>
                <c:pt idx="8050">
                  <c:v>8050</c:v>
                </c:pt>
                <c:pt idx="8051">
                  <c:v>8051</c:v>
                </c:pt>
                <c:pt idx="8052">
                  <c:v>8052</c:v>
                </c:pt>
                <c:pt idx="8053">
                  <c:v>8053</c:v>
                </c:pt>
                <c:pt idx="8054">
                  <c:v>8054</c:v>
                </c:pt>
                <c:pt idx="8055">
                  <c:v>8055</c:v>
                </c:pt>
                <c:pt idx="8056">
                  <c:v>8056</c:v>
                </c:pt>
                <c:pt idx="8057">
                  <c:v>8057</c:v>
                </c:pt>
                <c:pt idx="8058">
                  <c:v>8058</c:v>
                </c:pt>
                <c:pt idx="8059">
                  <c:v>8059</c:v>
                </c:pt>
                <c:pt idx="8060">
                  <c:v>8060</c:v>
                </c:pt>
                <c:pt idx="8061">
                  <c:v>8061</c:v>
                </c:pt>
                <c:pt idx="8062">
                  <c:v>8062</c:v>
                </c:pt>
                <c:pt idx="8063">
                  <c:v>8063</c:v>
                </c:pt>
                <c:pt idx="8064">
                  <c:v>8064</c:v>
                </c:pt>
                <c:pt idx="8065">
                  <c:v>8065</c:v>
                </c:pt>
                <c:pt idx="8066">
                  <c:v>8066</c:v>
                </c:pt>
                <c:pt idx="8067">
                  <c:v>8067</c:v>
                </c:pt>
                <c:pt idx="8068">
                  <c:v>8068</c:v>
                </c:pt>
                <c:pt idx="8069">
                  <c:v>8069</c:v>
                </c:pt>
                <c:pt idx="8070">
                  <c:v>8070</c:v>
                </c:pt>
                <c:pt idx="8071">
                  <c:v>8071</c:v>
                </c:pt>
                <c:pt idx="8072">
                  <c:v>8072</c:v>
                </c:pt>
                <c:pt idx="8073">
                  <c:v>8073</c:v>
                </c:pt>
                <c:pt idx="8074">
                  <c:v>8074</c:v>
                </c:pt>
                <c:pt idx="8075">
                  <c:v>8075</c:v>
                </c:pt>
                <c:pt idx="8076">
                  <c:v>8076</c:v>
                </c:pt>
                <c:pt idx="8077">
                  <c:v>8077</c:v>
                </c:pt>
                <c:pt idx="8078">
                  <c:v>8078</c:v>
                </c:pt>
                <c:pt idx="8079">
                  <c:v>8079</c:v>
                </c:pt>
                <c:pt idx="8080">
                  <c:v>8080</c:v>
                </c:pt>
                <c:pt idx="8081">
                  <c:v>8081</c:v>
                </c:pt>
                <c:pt idx="8082">
                  <c:v>8082</c:v>
                </c:pt>
                <c:pt idx="8083">
                  <c:v>8083</c:v>
                </c:pt>
                <c:pt idx="8084">
                  <c:v>8084</c:v>
                </c:pt>
                <c:pt idx="8085">
                  <c:v>8085</c:v>
                </c:pt>
                <c:pt idx="8086">
                  <c:v>8086</c:v>
                </c:pt>
                <c:pt idx="8087">
                  <c:v>8087</c:v>
                </c:pt>
                <c:pt idx="8088">
                  <c:v>8088</c:v>
                </c:pt>
                <c:pt idx="8089">
                  <c:v>8089</c:v>
                </c:pt>
                <c:pt idx="8090">
                  <c:v>8090</c:v>
                </c:pt>
                <c:pt idx="8091">
                  <c:v>8091</c:v>
                </c:pt>
                <c:pt idx="8092">
                  <c:v>8092</c:v>
                </c:pt>
                <c:pt idx="8093">
                  <c:v>8093</c:v>
                </c:pt>
                <c:pt idx="8094">
                  <c:v>8094</c:v>
                </c:pt>
                <c:pt idx="8095">
                  <c:v>8095</c:v>
                </c:pt>
                <c:pt idx="8096">
                  <c:v>8096</c:v>
                </c:pt>
                <c:pt idx="8097">
                  <c:v>8097</c:v>
                </c:pt>
                <c:pt idx="8098">
                  <c:v>8098</c:v>
                </c:pt>
                <c:pt idx="8099">
                  <c:v>8099</c:v>
                </c:pt>
                <c:pt idx="8100">
                  <c:v>8100</c:v>
                </c:pt>
                <c:pt idx="8101">
                  <c:v>8101</c:v>
                </c:pt>
                <c:pt idx="8102">
                  <c:v>8102</c:v>
                </c:pt>
                <c:pt idx="8103">
                  <c:v>8103</c:v>
                </c:pt>
                <c:pt idx="8104">
                  <c:v>8104</c:v>
                </c:pt>
                <c:pt idx="8105">
                  <c:v>8105</c:v>
                </c:pt>
                <c:pt idx="8106">
                  <c:v>8106</c:v>
                </c:pt>
                <c:pt idx="8107">
                  <c:v>8107</c:v>
                </c:pt>
                <c:pt idx="8108">
                  <c:v>8108</c:v>
                </c:pt>
                <c:pt idx="8109">
                  <c:v>8109</c:v>
                </c:pt>
                <c:pt idx="8110">
                  <c:v>8110</c:v>
                </c:pt>
                <c:pt idx="8111">
                  <c:v>8111</c:v>
                </c:pt>
                <c:pt idx="8112">
                  <c:v>8112</c:v>
                </c:pt>
                <c:pt idx="8113">
                  <c:v>8113</c:v>
                </c:pt>
                <c:pt idx="8114">
                  <c:v>8114</c:v>
                </c:pt>
                <c:pt idx="8115">
                  <c:v>8115</c:v>
                </c:pt>
                <c:pt idx="8116">
                  <c:v>8116</c:v>
                </c:pt>
                <c:pt idx="8117">
                  <c:v>8117</c:v>
                </c:pt>
                <c:pt idx="8118">
                  <c:v>8118</c:v>
                </c:pt>
                <c:pt idx="8119">
                  <c:v>8119</c:v>
                </c:pt>
                <c:pt idx="8120">
                  <c:v>8120</c:v>
                </c:pt>
                <c:pt idx="8121">
                  <c:v>8121</c:v>
                </c:pt>
                <c:pt idx="8122">
                  <c:v>8122</c:v>
                </c:pt>
                <c:pt idx="8123">
                  <c:v>8123</c:v>
                </c:pt>
                <c:pt idx="8124">
                  <c:v>8124</c:v>
                </c:pt>
                <c:pt idx="8125">
                  <c:v>8125</c:v>
                </c:pt>
                <c:pt idx="8126">
                  <c:v>8126</c:v>
                </c:pt>
                <c:pt idx="8127">
                  <c:v>8127</c:v>
                </c:pt>
                <c:pt idx="8128">
                  <c:v>8128</c:v>
                </c:pt>
                <c:pt idx="8129">
                  <c:v>8129</c:v>
                </c:pt>
                <c:pt idx="8130">
                  <c:v>8130</c:v>
                </c:pt>
                <c:pt idx="8131">
                  <c:v>8131</c:v>
                </c:pt>
                <c:pt idx="8132">
                  <c:v>8132</c:v>
                </c:pt>
                <c:pt idx="8133">
                  <c:v>8133</c:v>
                </c:pt>
                <c:pt idx="8134">
                  <c:v>8134</c:v>
                </c:pt>
                <c:pt idx="8135">
                  <c:v>8135</c:v>
                </c:pt>
                <c:pt idx="8136">
                  <c:v>8136</c:v>
                </c:pt>
                <c:pt idx="8137">
                  <c:v>8137</c:v>
                </c:pt>
                <c:pt idx="8138">
                  <c:v>8138</c:v>
                </c:pt>
                <c:pt idx="8139">
                  <c:v>8139</c:v>
                </c:pt>
                <c:pt idx="8140">
                  <c:v>8140</c:v>
                </c:pt>
                <c:pt idx="8141">
                  <c:v>8141</c:v>
                </c:pt>
                <c:pt idx="8142">
                  <c:v>8142</c:v>
                </c:pt>
                <c:pt idx="8143">
                  <c:v>8143</c:v>
                </c:pt>
                <c:pt idx="8144">
                  <c:v>8144</c:v>
                </c:pt>
                <c:pt idx="8145">
                  <c:v>8145</c:v>
                </c:pt>
                <c:pt idx="8146">
                  <c:v>8146</c:v>
                </c:pt>
                <c:pt idx="8147">
                  <c:v>8147</c:v>
                </c:pt>
                <c:pt idx="8148">
                  <c:v>8148</c:v>
                </c:pt>
                <c:pt idx="8149">
                  <c:v>8149</c:v>
                </c:pt>
                <c:pt idx="8150">
                  <c:v>8150</c:v>
                </c:pt>
                <c:pt idx="8151">
                  <c:v>8151</c:v>
                </c:pt>
                <c:pt idx="8152">
                  <c:v>8152</c:v>
                </c:pt>
                <c:pt idx="8153">
                  <c:v>8153</c:v>
                </c:pt>
                <c:pt idx="8154">
                  <c:v>8154</c:v>
                </c:pt>
                <c:pt idx="8155">
                  <c:v>8155</c:v>
                </c:pt>
                <c:pt idx="8156">
                  <c:v>8156</c:v>
                </c:pt>
                <c:pt idx="8157">
                  <c:v>8157</c:v>
                </c:pt>
                <c:pt idx="8158">
                  <c:v>8158</c:v>
                </c:pt>
                <c:pt idx="8159">
                  <c:v>8159</c:v>
                </c:pt>
                <c:pt idx="8160">
                  <c:v>8160</c:v>
                </c:pt>
                <c:pt idx="8161">
                  <c:v>8161</c:v>
                </c:pt>
                <c:pt idx="8162">
                  <c:v>8162</c:v>
                </c:pt>
                <c:pt idx="8163">
                  <c:v>8163</c:v>
                </c:pt>
                <c:pt idx="8164">
                  <c:v>8164</c:v>
                </c:pt>
                <c:pt idx="8165">
                  <c:v>8165</c:v>
                </c:pt>
                <c:pt idx="8166">
                  <c:v>8166</c:v>
                </c:pt>
                <c:pt idx="8167">
                  <c:v>8167</c:v>
                </c:pt>
                <c:pt idx="8168">
                  <c:v>8168</c:v>
                </c:pt>
                <c:pt idx="8169">
                  <c:v>8169</c:v>
                </c:pt>
                <c:pt idx="8170">
                  <c:v>8170</c:v>
                </c:pt>
                <c:pt idx="8171">
                  <c:v>8171</c:v>
                </c:pt>
                <c:pt idx="8172">
                  <c:v>8172</c:v>
                </c:pt>
                <c:pt idx="8173">
                  <c:v>8173</c:v>
                </c:pt>
                <c:pt idx="8174">
                  <c:v>8174</c:v>
                </c:pt>
                <c:pt idx="8175">
                  <c:v>8175</c:v>
                </c:pt>
                <c:pt idx="8176">
                  <c:v>8176</c:v>
                </c:pt>
                <c:pt idx="8177">
                  <c:v>8177</c:v>
                </c:pt>
                <c:pt idx="8178">
                  <c:v>8178</c:v>
                </c:pt>
                <c:pt idx="8179">
                  <c:v>8179</c:v>
                </c:pt>
                <c:pt idx="8180">
                  <c:v>8180</c:v>
                </c:pt>
                <c:pt idx="8181">
                  <c:v>8181</c:v>
                </c:pt>
                <c:pt idx="8182">
                  <c:v>8182</c:v>
                </c:pt>
                <c:pt idx="8183">
                  <c:v>8183</c:v>
                </c:pt>
                <c:pt idx="8184">
                  <c:v>8184</c:v>
                </c:pt>
                <c:pt idx="8185">
                  <c:v>8185</c:v>
                </c:pt>
                <c:pt idx="8186">
                  <c:v>8186</c:v>
                </c:pt>
                <c:pt idx="8187">
                  <c:v>8187</c:v>
                </c:pt>
                <c:pt idx="8188">
                  <c:v>8188</c:v>
                </c:pt>
                <c:pt idx="8189">
                  <c:v>8189</c:v>
                </c:pt>
                <c:pt idx="8190">
                  <c:v>8190</c:v>
                </c:pt>
                <c:pt idx="8191">
                  <c:v>8191</c:v>
                </c:pt>
                <c:pt idx="8192">
                  <c:v>8192</c:v>
                </c:pt>
                <c:pt idx="8193">
                  <c:v>8193</c:v>
                </c:pt>
                <c:pt idx="8194">
                  <c:v>8194</c:v>
                </c:pt>
                <c:pt idx="8195">
                  <c:v>8195</c:v>
                </c:pt>
                <c:pt idx="8196">
                  <c:v>8196</c:v>
                </c:pt>
                <c:pt idx="8197">
                  <c:v>8197</c:v>
                </c:pt>
                <c:pt idx="8198">
                  <c:v>8198</c:v>
                </c:pt>
                <c:pt idx="8199">
                  <c:v>8199</c:v>
                </c:pt>
                <c:pt idx="8200">
                  <c:v>8200</c:v>
                </c:pt>
                <c:pt idx="8201">
                  <c:v>8201</c:v>
                </c:pt>
                <c:pt idx="8202">
                  <c:v>8202</c:v>
                </c:pt>
                <c:pt idx="8203">
                  <c:v>8203</c:v>
                </c:pt>
                <c:pt idx="8204">
                  <c:v>8204</c:v>
                </c:pt>
                <c:pt idx="8205">
                  <c:v>8205</c:v>
                </c:pt>
                <c:pt idx="8206">
                  <c:v>8206</c:v>
                </c:pt>
                <c:pt idx="8207">
                  <c:v>8207</c:v>
                </c:pt>
                <c:pt idx="8208">
                  <c:v>8208</c:v>
                </c:pt>
                <c:pt idx="8209">
                  <c:v>8209</c:v>
                </c:pt>
                <c:pt idx="8210">
                  <c:v>8210</c:v>
                </c:pt>
                <c:pt idx="8211">
                  <c:v>8211</c:v>
                </c:pt>
                <c:pt idx="8212">
                  <c:v>8212</c:v>
                </c:pt>
                <c:pt idx="8213">
                  <c:v>8213</c:v>
                </c:pt>
                <c:pt idx="8214">
                  <c:v>8214</c:v>
                </c:pt>
                <c:pt idx="8215">
                  <c:v>8215</c:v>
                </c:pt>
                <c:pt idx="8216">
                  <c:v>8216</c:v>
                </c:pt>
                <c:pt idx="8217">
                  <c:v>8217</c:v>
                </c:pt>
                <c:pt idx="8218">
                  <c:v>8218</c:v>
                </c:pt>
                <c:pt idx="8219">
                  <c:v>8219</c:v>
                </c:pt>
                <c:pt idx="8220">
                  <c:v>8220</c:v>
                </c:pt>
                <c:pt idx="8221">
                  <c:v>8221</c:v>
                </c:pt>
                <c:pt idx="8222">
                  <c:v>8222</c:v>
                </c:pt>
                <c:pt idx="8223">
                  <c:v>8223</c:v>
                </c:pt>
                <c:pt idx="8224">
                  <c:v>8224</c:v>
                </c:pt>
                <c:pt idx="8225">
                  <c:v>8225</c:v>
                </c:pt>
                <c:pt idx="8226">
                  <c:v>8226</c:v>
                </c:pt>
                <c:pt idx="8227">
                  <c:v>8227</c:v>
                </c:pt>
                <c:pt idx="8228">
                  <c:v>8228</c:v>
                </c:pt>
                <c:pt idx="8229">
                  <c:v>8229</c:v>
                </c:pt>
                <c:pt idx="8230">
                  <c:v>8230</c:v>
                </c:pt>
                <c:pt idx="8231">
                  <c:v>8231</c:v>
                </c:pt>
                <c:pt idx="8232">
                  <c:v>8232</c:v>
                </c:pt>
                <c:pt idx="8233">
                  <c:v>8233</c:v>
                </c:pt>
                <c:pt idx="8234">
                  <c:v>8234</c:v>
                </c:pt>
                <c:pt idx="8235">
                  <c:v>8235</c:v>
                </c:pt>
                <c:pt idx="8236">
                  <c:v>8236</c:v>
                </c:pt>
                <c:pt idx="8237">
                  <c:v>8237</c:v>
                </c:pt>
                <c:pt idx="8238">
                  <c:v>8238</c:v>
                </c:pt>
                <c:pt idx="8239">
                  <c:v>8239</c:v>
                </c:pt>
                <c:pt idx="8240">
                  <c:v>8240</c:v>
                </c:pt>
                <c:pt idx="8241">
                  <c:v>8241</c:v>
                </c:pt>
                <c:pt idx="8242">
                  <c:v>8242</c:v>
                </c:pt>
                <c:pt idx="8243">
                  <c:v>8243</c:v>
                </c:pt>
                <c:pt idx="8244">
                  <c:v>8244</c:v>
                </c:pt>
                <c:pt idx="8245">
                  <c:v>8245</c:v>
                </c:pt>
                <c:pt idx="8246">
                  <c:v>8246</c:v>
                </c:pt>
                <c:pt idx="8247">
                  <c:v>8247</c:v>
                </c:pt>
                <c:pt idx="8248">
                  <c:v>8248</c:v>
                </c:pt>
                <c:pt idx="8249">
                  <c:v>8249</c:v>
                </c:pt>
                <c:pt idx="8250">
                  <c:v>8250</c:v>
                </c:pt>
                <c:pt idx="8251">
                  <c:v>8251</c:v>
                </c:pt>
                <c:pt idx="8252">
                  <c:v>8252</c:v>
                </c:pt>
                <c:pt idx="8253">
                  <c:v>8253</c:v>
                </c:pt>
                <c:pt idx="8254">
                  <c:v>8254</c:v>
                </c:pt>
                <c:pt idx="8255">
                  <c:v>8255</c:v>
                </c:pt>
                <c:pt idx="8256">
                  <c:v>8256</c:v>
                </c:pt>
                <c:pt idx="8257">
                  <c:v>8257</c:v>
                </c:pt>
                <c:pt idx="8258">
                  <c:v>8258</c:v>
                </c:pt>
                <c:pt idx="8259">
                  <c:v>8259</c:v>
                </c:pt>
                <c:pt idx="8260">
                  <c:v>8260</c:v>
                </c:pt>
                <c:pt idx="8261">
                  <c:v>8261</c:v>
                </c:pt>
                <c:pt idx="8262">
                  <c:v>8262</c:v>
                </c:pt>
                <c:pt idx="8263">
                  <c:v>8263</c:v>
                </c:pt>
                <c:pt idx="8264">
                  <c:v>8264</c:v>
                </c:pt>
                <c:pt idx="8265">
                  <c:v>8265</c:v>
                </c:pt>
                <c:pt idx="8266">
                  <c:v>8266</c:v>
                </c:pt>
                <c:pt idx="8267">
                  <c:v>8267</c:v>
                </c:pt>
                <c:pt idx="8268">
                  <c:v>8268</c:v>
                </c:pt>
                <c:pt idx="8269">
                  <c:v>8269</c:v>
                </c:pt>
                <c:pt idx="8270">
                  <c:v>8270</c:v>
                </c:pt>
                <c:pt idx="8271">
                  <c:v>8271</c:v>
                </c:pt>
                <c:pt idx="8272">
                  <c:v>8272</c:v>
                </c:pt>
                <c:pt idx="8273">
                  <c:v>8273</c:v>
                </c:pt>
                <c:pt idx="8274">
                  <c:v>8274</c:v>
                </c:pt>
                <c:pt idx="8275">
                  <c:v>8275</c:v>
                </c:pt>
                <c:pt idx="8276">
                  <c:v>8276</c:v>
                </c:pt>
                <c:pt idx="8277">
                  <c:v>8277</c:v>
                </c:pt>
                <c:pt idx="8278">
                  <c:v>8278</c:v>
                </c:pt>
                <c:pt idx="8279">
                  <c:v>8279</c:v>
                </c:pt>
                <c:pt idx="8280">
                  <c:v>8280</c:v>
                </c:pt>
                <c:pt idx="8281">
                  <c:v>8281</c:v>
                </c:pt>
                <c:pt idx="8282">
                  <c:v>8282</c:v>
                </c:pt>
                <c:pt idx="8283">
                  <c:v>8283</c:v>
                </c:pt>
                <c:pt idx="8284">
                  <c:v>8284</c:v>
                </c:pt>
                <c:pt idx="8285">
                  <c:v>8285</c:v>
                </c:pt>
                <c:pt idx="8286">
                  <c:v>8286</c:v>
                </c:pt>
                <c:pt idx="8287">
                  <c:v>8287</c:v>
                </c:pt>
                <c:pt idx="8288">
                  <c:v>8288</c:v>
                </c:pt>
                <c:pt idx="8289">
                  <c:v>8289</c:v>
                </c:pt>
                <c:pt idx="8290">
                  <c:v>8290</c:v>
                </c:pt>
                <c:pt idx="8291">
                  <c:v>8291</c:v>
                </c:pt>
                <c:pt idx="8292">
                  <c:v>8292</c:v>
                </c:pt>
                <c:pt idx="8293">
                  <c:v>8293</c:v>
                </c:pt>
                <c:pt idx="8294">
                  <c:v>8294</c:v>
                </c:pt>
                <c:pt idx="8295">
                  <c:v>8295</c:v>
                </c:pt>
                <c:pt idx="8296">
                  <c:v>8296</c:v>
                </c:pt>
                <c:pt idx="8297">
                  <c:v>8297</c:v>
                </c:pt>
                <c:pt idx="8298">
                  <c:v>8298</c:v>
                </c:pt>
                <c:pt idx="8299">
                  <c:v>8299</c:v>
                </c:pt>
                <c:pt idx="8300">
                  <c:v>8300</c:v>
                </c:pt>
                <c:pt idx="8301">
                  <c:v>8301</c:v>
                </c:pt>
                <c:pt idx="8302">
                  <c:v>8302</c:v>
                </c:pt>
                <c:pt idx="8303">
                  <c:v>8303</c:v>
                </c:pt>
                <c:pt idx="8304">
                  <c:v>8304</c:v>
                </c:pt>
                <c:pt idx="8305">
                  <c:v>8305</c:v>
                </c:pt>
                <c:pt idx="8306">
                  <c:v>8306</c:v>
                </c:pt>
                <c:pt idx="8307">
                  <c:v>8307</c:v>
                </c:pt>
                <c:pt idx="8308">
                  <c:v>8308</c:v>
                </c:pt>
                <c:pt idx="8309">
                  <c:v>8309</c:v>
                </c:pt>
                <c:pt idx="8310">
                  <c:v>8310</c:v>
                </c:pt>
                <c:pt idx="8311">
                  <c:v>8311</c:v>
                </c:pt>
                <c:pt idx="8312">
                  <c:v>8312</c:v>
                </c:pt>
                <c:pt idx="8313">
                  <c:v>8313</c:v>
                </c:pt>
                <c:pt idx="8314">
                  <c:v>8314</c:v>
                </c:pt>
                <c:pt idx="8315">
                  <c:v>8315</c:v>
                </c:pt>
                <c:pt idx="8316">
                  <c:v>8316</c:v>
                </c:pt>
                <c:pt idx="8317">
                  <c:v>8317</c:v>
                </c:pt>
                <c:pt idx="8318">
                  <c:v>8318</c:v>
                </c:pt>
                <c:pt idx="8319">
                  <c:v>8319</c:v>
                </c:pt>
                <c:pt idx="8320">
                  <c:v>8320</c:v>
                </c:pt>
                <c:pt idx="8321">
                  <c:v>8321</c:v>
                </c:pt>
                <c:pt idx="8322">
                  <c:v>8322</c:v>
                </c:pt>
                <c:pt idx="8323">
                  <c:v>8323</c:v>
                </c:pt>
                <c:pt idx="8324">
                  <c:v>8324</c:v>
                </c:pt>
                <c:pt idx="8325">
                  <c:v>8325</c:v>
                </c:pt>
                <c:pt idx="8326">
                  <c:v>8326</c:v>
                </c:pt>
                <c:pt idx="8327">
                  <c:v>8327</c:v>
                </c:pt>
                <c:pt idx="8328">
                  <c:v>8328</c:v>
                </c:pt>
                <c:pt idx="8329">
                  <c:v>8329</c:v>
                </c:pt>
                <c:pt idx="8330">
                  <c:v>8330</c:v>
                </c:pt>
                <c:pt idx="8331">
                  <c:v>8331</c:v>
                </c:pt>
                <c:pt idx="8332">
                  <c:v>8332</c:v>
                </c:pt>
                <c:pt idx="8333">
                  <c:v>8333</c:v>
                </c:pt>
                <c:pt idx="8334">
                  <c:v>8334</c:v>
                </c:pt>
                <c:pt idx="8335">
                  <c:v>8335</c:v>
                </c:pt>
                <c:pt idx="8336">
                  <c:v>8336</c:v>
                </c:pt>
                <c:pt idx="8337">
                  <c:v>8337</c:v>
                </c:pt>
                <c:pt idx="8338">
                  <c:v>8338</c:v>
                </c:pt>
                <c:pt idx="8339">
                  <c:v>8339</c:v>
                </c:pt>
                <c:pt idx="8340">
                  <c:v>8340</c:v>
                </c:pt>
                <c:pt idx="8341">
                  <c:v>8341</c:v>
                </c:pt>
                <c:pt idx="8342">
                  <c:v>8342</c:v>
                </c:pt>
                <c:pt idx="8343">
                  <c:v>8343</c:v>
                </c:pt>
                <c:pt idx="8344">
                  <c:v>8344</c:v>
                </c:pt>
                <c:pt idx="8345">
                  <c:v>8345</c:v>
                </c:pt>
                <c:pt idx="8346">
                  <c:v>8346</c:v>
                </c:pt>
                <c:pt idx="8347">
                  <c:v>8347</c:v>
                </c:pt>
                <c:pt idx="8348">
                  <c:v>8348</c:v>
                </c:pt>
                <c:pt idx="8349">
                  <c:v>8349</c:v>
                </c:pt>
                <c:pt idx="8350">
                  <c:v>8350</c:v>
                </c:pt>
                <c:pt idx="8351">
                  <c:v>8351</c:v>
                </c:pt>
                <c:pt idx="8352">
                  <c:v>8352</c:v>
                </c:pt>
                <c:pt idx="8353">
                  <c:v>8353</c:v>
                </c:pt>
                <c:pt idx="8354">
                  <c:v>8354</c:v>
                </c:pt>
                <c:pt idx="8355">
                  <c:v>8355</c:v>
                </c:pt>
                <c:pt idx="8356">
                  <c:v>8356</c:v>
                </c:pt>
                <c:pt idx="8357">
                  <c:v>8357</c:v>
                </c:pt>
                <c:pt idx="8358">
                  <c:v>8358</c:v>
                </c:pt>
                <c:pt idx="8359">
                  <c:v>8359</c:v>
                </c:pt>
                <c:pt idx="8360">
                  <c:v>8360</c:v>
                </c:pt>
                <c:pt idx="8361">
                  <c:v>8361</c:v>
                </c:pt>
                <c:pt idx="8362">
                  <c:v>8362</c:v>
                </c:pt>
                <c:pt idx="8363">
                  <c:v>8363</c:v>
                </c:pt>
                <c:pt idx="8364">
                  <c:v>8364</c:v>
                </c:pt>
                <c:pt idx="8365">
                  <c:v>8365</c:v>
                </c:pt>
                <c:pt idx="8366">
                  <c:v>8366</c:v>
                </c:pt>
                <c:pt idx="8367">
                  <c:v>8367</c:v>
                </c:pt>
                <c:pt idx="8368">
                  <c:v>8368</c:v>
                </c:pt>
                <c:pt idx="8369">
                  <c:v>8369</c:v>
                </c:pt>
                <c:pt idx="8370">
                  <c:v>8370</c:v>
                </c:pt>
                <c:pt idx="8371">
                  <c:v>8371</c:v>
                </c:pt>
                <c:pt idx="8372">
                  <c:v>8372</c:v>
                </c:pt>
                <c:pt idx="8373">
                  <c:v>8373</c:v>
                </c:pt>
                <c:pt idx="8374">
                  <c:v>8374</c:v>
                </c:pt>
                <c:pt idx="8375">
                  <c:v>8375</c:v>
                </c:pt>
                <c:pt idx="8376">
                  <c:v>8376</c:v>
                </c:pt>
                <c:pt idx="8377">
                  <c:v>8377</c:v>
                </c:pt>
                <c:pt idx="8378">
                  <c:v>8378</c:v>
                </c:pt>
                <c:pt idx="8379">
                  <c:v>8379</c:v>
                </c:pt>
                <c:pt idx="8380">
                  <c:v>8380</c:v>
                </c:pt>
                <c:pt idx="8381">
                  <c:v>8381</c:v>
                </c:pt>
                <c:pt idx="8382">
                  <c:v>8382</c:v>
                </c:pt>
                <c:pt idx="8383">
                  <c:v>8383</c:v>
                </c:pt>
                <c:pt idx="8384">
                  <c:v>8384</c:v>
                </c:pt>
                <c:pt idx="8385">
                  <c:v>8385</c:v>
                </c:pt>
                <c:pt idx="8386">
                  <c:v>8386</c:v>
                </c:pt>
                <c:pt idx="8387">
                  <c:v>8387</c:v>
                </c:pt>
                <c:pt idx="8388">
                  <c:v>8388</c:v>
                </c:pt>
                <c:pt idx="8389">
                  <c:v>8389</c:v>
                </c:pt>
                <c:pt idx="8390">
                  <c:v>8390</c:v>
                </c:pt>
                <c:pt idx="8391">
                  <c:v>8391</c:v>
                </c:pt>
                <c:pt idx="8392">
                  <c:v>8392</c:v>
                </c:pt>
                <c:pt idx="8393">
                  <c:v>8393</c:v>
                </c:pt>
                <c:pt idx="8394">
                  <c:v>8394</c:v>
                </c:pt>
                <c:pt idx="8395">
                  <c:v>8395</c:v>
                </c:pt>
                <c:pt idx="8396">
                  <c:v>8396</c:v>
                </c:pt>
                <c:pt idx="8397">
                  <c:v>8397</c:v>
                </c:pt>
                <c:pt idx="8398">
                  <c:v>8398</c:v>
                </c:pt>
                <c:pt idx="8399">
                  <c:v>8399</c:v>
                </c:pt>
                <c:pt idx="8400">
                  <c:v>8400</c:v>
                </c:pt>
                <c:pt idx="8401">
                  <c:v>8401</c:v>
                </c:pt>
                <c:pt idx="8402">
                  <c:v>8402</c:v>
                </c:pt>
                <c:pt idx="8403">
                  <c:v>8403</c:v>
                </c:pt>
                <c:pt idx="8404">
                  <c:v>8404</c:v>
                </c:pt>
                <c:pt idx="8405">
                  <c:v>8405</c:v>
                </c:pt>
                <c:pt idx="8406">
                  <c:v>8406</c:v>
                </c:pt>
                <c:pt idx="8407">
                  <c:v>8407</c:v>
                </c:pt>
                <c:pt idx="8408">
                  <c:v>8408</c:v>
                </c:pt>
                <c:pt idx="8409">
                  <c:v>8409</c:v>
                </c:pt>
                <c:pt idx="8410">
                  <c:v>8410</c:v>
                </c:pt>
                <c:pt idx="8411">
                  <c:v>8411</c:v>
                </c:pt>
                <c:pt idx="8412">
                  <c:v>8412</c:v>
                </c:pt>
                <c:pt idx="8413">
                  <c:v>8413</c:v>
                </c:pt>
                <c:pt idx="8414">
                  <c:v>8414</c:v>
                </c:pt>
                <c:pt idx="8415">
                  <c:v>8415</c:v>
                </c:pt>
                <c:pt idx="8416">
                  <c:v>8416</c:v>
                </c:pt>
                <c:pt idx="8417">
                  <c:v>8417</c:v>
                </c:pt>
                <c:pt idx="8418">
                  <c:v>8418</c:v>
                </c:pt>
                <c:pt idx="8419">
                  <c:v>8419</c:v>
                </c:pt>
                <c:pt idx="8420">
                  <c:v>8420</c:v>
                </c:pt>
                <c:pt idx="8421">
                  <c:v>8421</c:v>
                </c:pt>
                <c:pt idx="8422">
                  <c:v>8422</c:v>
                </c:pt>
                <c:pt idx="8423">
                  <c:v>8423</c:v>
                </c:pt>
                <c:pt idx="8424">
                  <c:v>8424</c:v>
                </c:pt>
                <c:pt idx="8425">
                  <c:v>8425</c:v>
                </c:pt>
                <c:pt idx="8426">
                  <c:v>8426</c:v>
                </c:pt>
                <c:pt idx="8427">
                  <c:v>8427</c:v>
                </c:pt>
                <c:pt idx="8428">
                  <c:v>8428</c:v>
                </c:pt>
                <c:pt idx="8429">
                  <c:v>8429</c:v>
                </c:pt>
                <c:pt idx="8430">
                  <c:v>8430</c:v>
                </c:pt>
                <c:pt idx="8431">
                  <c:v>8431</c:v>
                </c:pt>
                <c:pt idx="8432">
                  <c:v>8432</c:v>
                </c:pt>
                <c:pt idx="8433">
                  <c:v>8433</c:v>
                </c:pt>
                <c:pt idx="8434">
                  <c:v>8434</c:v>
                </c:pt>
                <c:pt idx="8435">
                  <c:v>8435</c:v>
                </c:pt>
                <c:pt idx="8436">
                  <c:v>8436</c:v>
                </c:pt>
                <c:pt idx="8437">
                  <c:v>8437</c:v>
                </c:pt>
                <c:pt idx="8438">
                  <c:v>8438</c:v>
                </c:pt>
                <c:pt idx="8439">
                  <c:v>8439</c:v>
                </c:pt>
                <c:pt idx="8440">
                  <c:v>8440</c:v>
                </c:pt>
                <c:pt idx="8441">
                  <c:v>8441</c:v>
                </c:pt>
                <c:pt idx="8442">
                  <c:v>8442</c:v>
                </c:pt>
                <c:pt idx="8443">
                  <c:v>8443</c:v>
                </c:pt>
                <c:pt idx="8444">
                  <c:v>8444</c:v>
                </c:pt>
                <c:pt idx="8445">
                  <c:v>8445</c:v>
                </c:pt>
                <c:pt idx="8446">
                  <c:v>8446</c:v>
                </c:pt>
                <c:pt idx="8447">
                  <c:v>8447</c:v>
                </c:pt>
                <c:pt idx="8448">
                  <c:v>8448</c:v>
                </c:pt>
                <c:pt idx="8449">
                  <c:v>8449</c:v>
                </c:pt>
                <c:pt idx="8450">
                  <c:v>8450</c:v>
                </c:pt>
                <c:pt idx="8451">
                  <c:v>8451</c:v>
                </c:pt>
                <c:pt idx="8452">
                  <c:v>8452</c:v>
                </c:pt>
                <c:pt idx="8453">
                  <c:v>8453</c:v>
                </c:pt>
                <c:pt idx="8454">
                  <c:v>8454</c:v>
                </c:pt>
                <c:pt idx="8455">
                  <c:v>8455</c:v>
                </c:pt>
                <c:pt idx="8456">
                  <c:v>8456</c:v>
                </c:pt>
                <c:pt idx="8457">
                  <c:v>8457</c:v>
                </c:pt>
                <c:pt idx="8458">
                  <c:v>8458</c:v>
                </c:pt>
                <c:pt idx="8459">
                  <c:v>8459</c:v>
                </c:pt>
                <c:pt idx="8460">
                  <c:v>8460</c:v>
                </c:pt>
                <c:pt idx="8461">
                  <c:v>8461</c:v>
                </c:pt>
                <c:pt idx="8462">
                  <c:v>8462</c:v>
                </c:pt>
                <c:pt idx="8463">
                  <c:v>8463</c:v>
                </c:pt>
                <c:pt idx="8464">
                  <c:v>8464</c:v>
                </c:pt>
                <c:pt idx="8465">
                  <c:v>8465</c:v>
                </c:pt>
                <c:pt idx="8466">
                  <c:v>8466</c:v>
                </c:pt>
                <c:pt idx="8467">
                  <c:v>8467</c:v>
                </c:pt>
                <c:pt idx="8468">
                  <c:v>8468</c:v>
                </c:pt>
                <c:pt idx="8469">
                  <c:v>8469</c:v>
                </c:pt>
                <c:pt idx="8470">
                  <c:v>8470</c:v>
                </c:pt>
                <c:pt idx="8471">
                  <c:v>8471</c:v>
                </c:pt>
                <c:pt idx="8472">
                  <c:v>8472</c:v>
                </c:pt>
                <c:pt idx="8473">
                  <c:v>8473</c:v>
                </c:pt>
                <c:pt idx="8474">
                  <c:v>8474</c:v>
                </c:pt>
                <c:pt idx="8475">
                  <c:v>8475</c:v>
                </c:pt>
                <c:pt idx="8476">
                  <c:v>8476</c:v>
                </c:pt>
                <c:pt idx="8477">
                  <c:v>8477</c:v>
                </c:pt>
                <c:pt idx="8478">
                  <c:v>8478</c:v>
                </c:pt>
                <c:pt idx="8479">
                  <c:v>8479</c:v>
                </c:pt>
                <c:pt idx="8480">
                  <c:v>8480</c:v>
                </c:pt>
                <c:pt idx="8481">
                  <c:v>8481</c:v>
                </c:pt>
                <c:pt idx="8482">
                  <c:v>8482</c:v>
                </c:pt>
                <c:pt idx="8483">
                  <c:v>8483</c:v>
                </c:pt>
                <c:pt idx="8484">
                  <c:v>8484</c:v>
                </c:pt>
                <c:pt idx="8485">
                  <c:v>8485</c:v>
                </c:pt>
                <c:pt idx="8486">
                  <c:v>8486</c:v>
                </c:pt>
                <c:pt idx="8487">
                  <c:v>8487</c:v>
                </c:pt>
                <c:pt idx="8488">
                  <c:v>8488</c:v>
                </c:pt>
                <c:pt idx="8489">
                  <c:v>8489</c:v>
                </c:pt>
                <c:pt idx="8490">
                  <c:v>8490</c:v>
                </c:pt>
                <c:pt idx="8491">
                  <c:v>8491</c:v>
                </c:pt>
                <c:pt idx="8492">
                  <c:v>8492</c:v>
                </c:pt>
                <c:pt idx="8493">
                  <c:v>8493</c:v>
                </c:pt>
                <c:pt idx="8494">
                  <c:v>8494</c:v>
                </c:pt>
                <c:pt idx="8495">
                  <c:v>8495</c:v>
                </c:pt>
                <c:pt idx="8496">
                  <c:v>8496</c:v>
                </c:pt>
                <c:pt idx="8497">
                  <c:v>8497</c:v>
                </c:pt>
                <c:pt idx="8498">
                  <c:v>8498</c:v>
                </c:pt>
                <c:pt idx="8499">
                  <c:v>8499</c:v>
                </c:pt>
                <c:pt idx="8500">
                  <c:v>8500</c:v>
                </c:pt>
                <c:pt idx="8501">
                  <c:v>8501</c:v>
                </c:pt>
                <c:pt idx="8502">
                  <c:v>8502</c:v>
                </c:pt>
                <c:pt idx="8503">
                  <c:v>8503</c:v>
                </c:pt>
                <c:pt idx="8504">
                  <c:v>8504</c:v>
                </c:pt>
                <c:pt idx="8505">
                  <c:v>8505</c:v>
                </c:pt>
                <c:pt idx="8506">
                  <c:v>8506</c:v>
                </c:pt>
                <c:pt idx="8507">
                  <c:v>8507</c:v>
                </c:pt>
                <c:pt idx="8508">
                  <c:v>8508</c:v>
                </c:pt>
                <c:pt idx="8509">
                  <c:v>8509</c:v>
                </c:pt>
                <c:pt idx="8510">
                  <c:v>8510</c:v>
                </c:pt>
                <c:pt idx="8511">
                  <c:v>8511</c:v>
                </c:pt>
                <c:pt idx="8512">
                  <c:v>8512</c:v>
                </c:pt>
                <c:pt idx="8513">
                  <c:v>8513</c:v>
                </c:pt>
                <c:pt idx="8514">
                  <c:v>8514</c:v>
                </c:pt>
                <c:pt idx="8515">
                  <c:v>8515</c:v>
                </c:pt>
                <c:pt idx="8516">
                  <c:v>8516</c:v>
                </c:pt>
                <c:pt idx="8517">
                  <c:v>8517</c:v>
                </c:pt>
                <c:pt idx="8518">
                  <c:v>8518</c:v>
                </c:pt>
                <c:pt idx="8519">
                  <c:v>8519</c:v>
                </c:pt>
                <c:pt idx="8520">
                  <c:v>8520</c:v>
                </c:pt>
                <c:pt idx="8521">
                  <c:v>8521</c:v>
                </c:pt>
                <c:pt idx="8522">
                  <c:v>8522</c:v>
                </c:pt>
                <c:pt idx="8523">
                  <c:v>8523</c:v>
                </c:pt>
                <c:pt idx="8524">
                  <c:v>8524</c:v>
                </c:pt>
                <c:pt idx="8525">
                  <c:v>8525</c:v>
                </c:pt>
                <c:pt idx="8526">
                  <c:v>8526</c:v>
                </c:pt>
                <c:pt idx="8527">
                  <c:v>8527</c:v>
                </c:pt>
                <c:pt idx="8528">
                  <c:v>8528</c:v>
                </c:pt>
                <c:pt idx="8529">
                  <c:v>8529</c:v>
                </c:pt>
                <c:pt idx="8530">
                  <c:v>8530</c:v>
                </c:pt>
                <c:pt idx="8531">
                  <c:v>8531</c:v>
                </c:pt>
                <c:pt idx="8532">
                  <c:v>8532</c:v>
                </c:pt>
                <c:pt idx="8533">
                  <c:v>8533</c:v>
                </c:pt>
                <c:pt idx="8534">
                  <c:v>8534</c:v>
                </c:pt>
                <c:pt idx="8535">
                  <c:v>8535</c:v>
                </c:pt>
                <c:pt idx="8536">
                  <c:v>8536</c:v>
                </c:pt>
                <c:pt idx="8537">
                  <c:v>8537</c:v>
                </c:pt>
                <c:pt idx="8538">
                  <c:v>8538</c:v>
                </c:pt>
                <c:pt idx="8539">
                  <c:v>8539</c:v>
                </c:pt>
                <c:pt idx="8540">
                  <c:v>8540</c:v>
                </c:pt>
                <c:pt idx="8541">
                  <c:v>8541</c:v>
                </c:pt>
                <c:pt idx="8542">
                  <c:v>8542</c:v>
                </c:pt>
                <c:pt idx="8543">
                  <c:v>8543</c:v>
                </c:pt>
                <c:pt idx="8544">
                  <c:v>8544</c:v>
                </c:pt>
                <c:pt idx="8545">
                  <c:v>8545</c:v>
                </c:pt>
                <c:pt idx="8546">
                  <c:v>8546</c:v>
                </c:pt>
                <c:pt idx="8547">
                  <c:v>8547</c:v>
                </c:pt>
                <c:pt idx="8548">
                  <c:v>8548</c:v>
                </c:pt>
                <c:pt idx="8549">
                  <c:v>8549</c:v>
                </c:pt>
                <c:pt idx="8550">
                  <c:v>8550</c:v>
                </c:pt>
                <c:pt idx="8551">
                  <c:v>8551</c:v>
                </c:pt>
                <c:pt idx="8552">
                  <c:v>8552</c:v>
                </c:pt>
                <c:pt idx="8553">
                  <c:v>8553</c:v>
                </c:pt>
                <c:pt idx="8554">
                  <c:v>8554</c:v>
                </c:pt>
                <c:pt idx="8555">
                  <c:v>8555</c:v>
                </c:pt>
                <c:pt idx="8556">
                  <c:v>8556</c:v>
                </c:pt>
                <c:pt idx="8557">
                  <c:v>8557</c:v>
                </c:pt>
                <c:pt idx="8558">
                  <c:v>8558</c:v>
                </c:pt>
                <c:pt idx="8559">
                  <c:v>8559</c:v>
                </c:pt>
                <c:pt idx="8560">
                  <c:v>8560</c:v>
                </c:pt>
                <c:pt idx="8561">
                  <c:v>8561</c:v>
                </c:pt>
                <c:pt idx="8562">
                  <c:v>8562</c:v>
                </c:pt>
                <c:pt idx="8563">
                  <c:v>8563</c:v>
                </c:pt>
                <c:pt idx="8564">
                  <c:v>8564</c:v>
                </c:pt>
                <c:pt idx="8565">
                  <c:v>8565</c:v>
                </c:pt>
                <c:pt idx="8566">
                  <c:v>8566</c:v>
                </c:pt>
                <c:pt idx="8567">
                  <c:v>8567</c:v>
                </c:pt>
                <c:pt idx="8568">
                  <c:v>8568</c:v>
                </c:pt>
                <c:pt idx="8569">
                  <c:v>8569</c:v>
                </c:pt>
                <c:pt idx="8570">
                  <c:v>8570</c:v>
                </c:pt>
                <c:pt idx="8571">
                  <c:v>8571</c:v>
                </c:pt>
                <c:pt idx="8572">
                  <c:v>8572</c:v>
                </c:pt>
                <c:pt idx="8573">
                  <c:v>8573</c:v>
                </c:pt>
                <c:pt idx="8574">
                  <c:v>8574</c:v>
                </c:pt>
                <c:pt idx="8575">
                  <c:v>8575</c:v>
                </c:pt>
                <c:pt idx="8576">
                  <c:v>8576</c:v>
                </c:pt>
                <c:pt idx="8577">
                  <c:v>8577</c:v>
                </c:pt>
                <c:pt idx="8578">
                  <c:v>8578</c:v>
                </c:pt>
                <c:pt idx="8579">
                  <c:v>8579</c:v>
                </c:pt>
                <c:pt idx="8580">
                  <c:v>8580</c:v>
                </c:pt>
                <c:pt idx="8581">
                  <c:v>8581</c:v>
                </c:pt>
                <c:pt idx="8582">
                  <c:v>8582</c:v>
                </c:pt>
                <c:pt idx="8583">
                  <c:v>8583</c:v>
                </c:pt>
                <c:pt idx="8584">
                  <c:v>8584</c:v>
                </c:pt>
                <c:pt idx="8585">
                  <c:v>8585</c:v>
                </c:pt>
                <c:pt idx="8586">
                  <c:v>8586</c:v>
                </c:pt>
                <c:pt idx="8587">
                  <c:v>8587</c:v>
                </c:pt>
                <c:pt idx="8588">
                  <c:v>8588</c:v>
                </c:pt>
                <c:pt idx="8589">
                  <c:v>8589</c:v>
                </c:pt>
                <c:pt idx="8590">
                  <c:v>8590</c:v>
                </c:pt>
                <c:pt idx="8591">
                  <c:v>8591</c:v>
                </c:pt>
                <c:pt idx="8592">
                  <c:v>8592</c:v>
                </c:pt>
                <c:pt idx="8593">
                  <c:v>8593</c:v>
                </c:pt>
                <c:pt idx="8594">
                  <c:v>8594</c:v>
                </c:pt>
                <c:pt idx="8595">
                  <c:v>8595</c:v>
                </c:pt>
                <c:pt idx="8596">
                  <c:v>8596</c:v>
                </c:pt>
                <c:pt idx="8597">
                  <c:v>8597</c:v>
                </c:pt>
                <c:pt idx="8598">
                  <c:v>8598</c:v>
                </c:pt>
                <c:pt idx="8599">
                  <c:v>8599</c:v>
                </c:pt>
                <c:pt idx="8600">
                  <c:v>8600</c:v>
                </c:pt>
                <c:pt idx="8601">
                  <c:v>8601</c:v>
                </c:pt>
                <c:pt idx="8602">
                  <c:v>8602</c:v>
                </c:pt>
                <c:pt idx="8603">
                  <c:v>8603</c:v>
                </c:pt>
                <c:pt idx="8604">
                  <c:v>8604</c:v>
                </c:pt>
                <c:pt idx="8605">
                  <c:v>8605</c:v>
                </c:pt>
                <c:pt idx="8606">
                  <c:v>8606</c:v>
                </c:pt>
                <c:pt idx="8607">
                  <c:v>8607</c:v>
                </c:pt>
                <c:pt idx="8608">
                  <c:v>8608</c:v>
                </c:pt>
                <c:pt idx="8609">
                  <c:v>8609</c:v>
                </c:pt>
                <c:pt idx="8610">
                  <c:v>8610</c:v>
                </c:pt>
                <c:pt idx="8611">
                  <c:v>8611</c:v>
                </c:pt>
                <c:pt idx="8612">
                  <c:v>8612</c:v>
                </c:pt>
                <c:pt idx="8613">
                  <c:v>8613</c:v>
                </c:pt>
                <c:pt idx="8614">
                  <c:v>8614</c:v>
                </c:pt>
                <c:pt idx="8615">
                  <c:v>8615</c:v>
                </c:pt>
                <c:pt idx="8616">
                  <c:v>8616</c:v>
                </c:pt>
                <c:pt idx="8617">
                  <c:v>8617</c:v>
                </c:pt>
                <c:pt idx="8618">
                  <c:v>8618</c:v>
                </c:pt>
                <c:pt idx="8619">
                  <c:v>8619</c:v>
                </c:pt>
                <c:pt idx="8620">
                  <c:v>8620</c:v>
                </c:pt>
                <c:pt idx="8621">
                  <c:v>8621</c:v>
                </c:pt>
                <c:pt idx="8622">
                  <c:v>8622</c:v>
                </c:pt>
                <c:pt idx="8623">
                  <c:v>8623</c:v>
                </c:pt>
                <c:pt idx="8624">
                  <c:v>8624</c:v>
                </c:pt>
                <c:pt idx="8625">
                  <c:v>8625</c:v>
                </c:pt>
                <c:pt idx="8626">
                  <c:v>8626</c:v>
                </c:pt>
                <c:pt idx="8627">
                  <c:v>8627</c:v>
                </c:pt>
                <c:pt idx="8628">
                  <c:v>8628</c:v>
                </c:pt>
                <c:pt idx="8629">
                  <c:v>8629</c:v>
                </c:pt>
                <c:pt idx="8630">
                  <c:v>8630</c:v>
                </c:pt>
                <c:pt idx="8631">
                  <c:v>8631</c:v>
                </c:pt>
                <c:pt idx="8632">
                  <c:v>8632</c:v>
                </c:pt>
                <c:pt idx="8633">
                  <c:v>8633</c:v>
                </c:pt>
                <c:pt idx="8634">
                  <c:v>8634</c:v>
                </c:pt>
                <c:pt idx="8635">
                  <c:v>8635</c:v>
                </c:pt>
                <c:pt idx="8636">
                  <c:v>8636</c:v>
                </c:pt>
                <c:pt idx="8637">
                  <c:v>8637</c:v>
                </c:pt>
                <c:pt idx="8638">
                  <c:v>8638</c:v>
                </c:pt>
                <c:pt idx="8639">
                  <c:v>8639</c:v>
                </c:pt>
                <c:pt idx="8640">
                  <c:v>8640</c:v>
                </c:pt>
                <c:pt idx="8641">
                  <c:v>8641</c:v>
                </c:pt>
                <c:pt idx="8642">
                  <c:v>8642</c:v>
                </c:pt>
                <c:pt idx="8643">
                  <c:v>8643</c:v>
                </c:pt>
                <c:pt idx="8644">
                  <c:v>8644</c:v>
                </c:pt>
                <c:pt idx="8645">
                  <c:v>8645</c:v>
                </c:pt>
                <c:pt idx="8646">
                  <c:v>8646</c:v>
                </c:pt>
                <c:pt idx="8647">
                  <c:v>8647</c:v>
                </c:pt>
                <c:pt idx="8648">
                  <c:v>8648</c:v>
                </c:pt>
                <c:pt idx="8649">
                  <c:v>8649</c:v>
                </c:pt>
                <c:pt idx="8650">
                  <c:v>8650</c:v>
                </c:pt>
                <c:pt idx="8651">
                  <c:v>8651</c:v>
                </c:pt>
                <c:pt idx="8652">
                  <c:v>8652</c:v>
                </c:pt>
                <c:pt idx="8653">
                  <c:v>8653</c:v>
                </c:pt>
                <c:pt idx="8654">
                  <c:v>8654</c:v>
                </c:pt>
                <c:pt idx="8655">
                  <c:v>8655</c:v>
                </c:pt>
                <c:pt idx="8656">
                  <c:v>8656</c:v>
                </c:pt>
                <c:pt idx="8657">
                  <c:v>8657</c:v>
                </c:pt>
                <c:pt idx="8658">
                  <c:v>8658</c:v>
                </c:pt>
                <c:pt idx="8659">
                  <c:v>8659</c:v>
                </c:pt>
                <c:pt idx="8660">
                  <c:v>8660</c:v>
                </c:pt>
                <c:pt idx="8661">
                  <c:v>8661</c:v>
                </c:pt>
                <c:pt idx="8662">
                  <c:v>8662</c:v>
                </c:pt>
                <c:pt idx="8663">
                  <c:v>8663</c:v>
                </c:pt>
                <c:pt idx="8664">
                  <c:v>8664</c:v>
                </c:pt>
                <c:pt idx="8665">
                  <c:v>8665</c:v>
                </c:pt>
                <c:pt idx="8666">
                  <c:v>8666</c:v>
                </c:pt>
                <c:pt idx="8667">
                  <c:v>8667</c:v>
                </c:pt>
                <c:pt idx="8668">
                  <c:v>8668</c:v>
                </c:pt>
                <c:pt idx="8669">
                  <c:v>8669</c:v>
                </c:pt>
                <c:pt idx="8670">
                  <c:v>8670</c:v>
                </c:pt>
                <c:pt idx="8671">
                  <c:v>8671</c:v>
                </c:pt>
                <c:pt idx="8672">
                  <c:v>8672</c:v>
                </c:pt>
                <c:pt idx="8673">
                  <c:v>8673</c:v>
                </c:pt>
                <c:pt idx="8674">
                  <c:v>8674</c:v>
                </c:pt>
                <c:pt idx="8675">
                  <c:v>8675</c:v>
                </c:pt>
                <c:pt idx="8676">
                  <c:v>8676</c:v>
                </c:pt>
                <c:pt idx="8677">
                  <c:v>8677</c:v>
                </c:pt>
                <c:pt idx="8678">
                  <c:v>8678</c:v>
                </c:pt>
                <c:pt idx="8679">
                  <c:v>8679</c:v>
                </c:pt>
                <c:pt idx="8680">
                  <c:v>8680</c:v>
                </c:pt>
                <c:pt idx="8681">
                  <c:v>8681</c:v>
                </c:pt>
                <c:pt idx="8682">
                  <c:v>8682</c:v>
                </c:pt>
                <c:pt idx="8683">
                  <c:v>8683</c:v>
                </c:pt>
                <c:pt idx="8684">
                  <c:v>8684</c:v>
                </c:pt>
                <c:pt idx="8685">
                  <c:v>8685</c:v>
                </c:pt>
                <c:pt idx="8686">
                  <c:v>8686</c:v>
                </c:pt>
                <c:pt idx="8687">
                  <c:v>8687</c:v>
                </c:pt>
                <c:pt idx="8688">
                  <c:v>8688</c:v>
                </c:pt>
                <c:pt idx="8689">
                  <c:v>8689</c:v>
                </c:pt>
                <c:pt idx="8690">
                  <c:v>8690</c:v>
                </c:pt>
                <c:pt idx="8691">
                  <c:v>8691</c:v>
                </c:pt>
                <c:pt idx="8692">
                  <c:v>8692</c:v>
                </c:pt>
                <c:pt idx="8693">
                  <c:v>8693</c:v>
                </c:pt>
                <c:pt idx="8694">
                  <c:v>8694</c:v>
                </c:pt>
                <c:pt idx="8695">
                  <c:v>8695</c:v>
                </c:pt>
                <c:pt idx="8696">
                  <c:v>8696</c:v>
                </c:pt>
                <c:pt idx="8697">
                  <c:v>8697</c:v>
                </c:pt>
                <c:pt idx="8698">
                  <c:v>8698</c:v>
                </c:pt>
                <c:pt idx="8699">
                  <c:v>8699</c:v>
                </c:pt>
                <c:pt idx="8700">
                  <c:v>8700</c:v>
                </c:pt>
                <c:pt idx="8701">
                  <c:v>8701</c:v>
                </c:pt>
                <c:pt idx="8702">
                  <c:v>8702</c:v>
                </c:pt>
                <c:pt idx="8703">
                  <c:v>8703</c:v>
                </c:pt>
                <c:pt idx="8704">
                  <c:v>8704</c:v>
                </c:pt>
                <c:pt idx="8705">
                  <c:v>8705</c:v>
                </c:pt>
                <c:pt idx="8706">
                  <c:v>8706</c:v>
                </c:pt>
                <c:pt idx="8707">
                  <c:v>8707</c:v>
                </c:pt>
                <c:pt idx="8708">
                  <c:v>8708</c:v>
                </c:pt>
                <c:pt idx="8709">
                  <c:v>8709</c:v>
                </c:pt>
                <c:pt idx="8710">
                  <c:v>8710</c:v>
                </c:pt>
                <c:pt idx="8711">
                  <c:v>8711</c:v>
                </c:pt>
                <c:pt idx="8712">
                  <c:v>8712</c:v>
                </c:pt>
                <c:pt idx="8713">
                  <c:v>8713</c:v>
                </c:pt>
                <c:pt idx="8714">
                  <c:v>8714</c:v>
                </c:pt>
                <c:pt idx="8715">
                  <c:v>8715</c:v>
                </c:pt>
                <c:pt idx="8716">
                  <c:v>8716</c:v>
                </c:pt>
                <c:pt idx="8717">
                  <c:v>8717</c:v>
                </c:pt>
                <c:pt idx="8718">
                  <c:v>8718</c:v>
                </c:pt>
                <c:pt idx="8719">
                  <c:v>8719</c:v>
                </c:pt>
                <c:pt idx="8720">
                  <c:v>8720</c:v>
                </c:pt>
                <c:pt idx="8721">
                  <c:v>8721</c:v>
                </c:pt>
                <c:pt idx="8722">
                  <c:v>8722</c:v>
                </c:pt>
                <c:pt idx="8723">
                  <c:v>8723</c:v>
                </c:pt>
                <c:pt idx="8724">
                  <c:v>8724</c:v>
                </c:pt>
                <c:pt idx="8725">
                  <c:v>8725</c:v>
                </c:pt>
                <c:pt idx="8726">
                  <c:v>8726</c:v>
                </c:pt>
                <c:pt idx="8727">
                  <c:v>8727</c:v>
                </c:pt>
                <c:pt idx="8728">
                  <c:v>8728</c:v>
                </c:pt>
                <c:pt idx="8729">
                  <c:v>8729</c:v>
                </c:pt>
                <c:pt idx="8730">
                  <c:v>8730</c:v>
                </c:pt>
                <c:pt idx="8731">
                  <c:v>8731</c:v>
                </c:pt>
                <c:pt idx="8732">
                  <c:v>8732</c:v>
                </c:pt>
                <c:pt idx="8733">
                  <c:v>8733</c:v>
                </c:pt>
                <c:pt idx="8734">
                  <c:v>8734</c:v>
                </c:pt>
                <c:pt idx="8735">
                  <c:v>8735</c:v>
                </c:pt>
                <c:pt idx="8736">
                  <c:v>8736</c:v>
                </c:pt>
                <c:pt idx="8737">
                  <c:v>8737</c:v>
                </c:pt>
                <c:pt idx="8738">
                  <c:v>8738</c:v>
                </c:pt>
                <c:pt idx="8739">
                  <c:v>8739</c:v>
                </c:pt>
                <c:pt idx="8740">
                  <c:v>8740</c:v>
                </c:pt>
                <c:pt idx="8741">
                  <c:v>8741</c:v>
                </c:pt>
                <c:pt idx="8742">
                  <c:v>8742</c:v>
                </c:pt>
                <c:pt idx="8743">
                  <c:v>8743</c:v>
                </c:pt>
                <c:pt idx="8744">
                  <c:v>8744</c:v>
                </c:pt>
                <c:pt idx="8745">
                  <c:v>8745</c:v>
                </c:pt>
                <c:pt idx="8746">
                  <c:v>8746</c:v>
                </c:pt>
                <c:pt idx="8747">
                  <c:v>8747</c:v>
                </c:pt>
                <c:pt idx="8748">
                  <c:v>8748</c:v>
                </c:pt>
                <c:pt idx="8749">
                  <c:v>8749</c:v>
                </c:pt>
                <c:pt idx="8750">
                  <c:v>8750</c:v>
                </c:pt>
                <c:pt idx="8751">
                  <c:v>8751</c:v>
                </c:pt>
                <c:pt idx="8752">
                  <c:v>8752</c:v>
                </c:pt>
                <c:pt idx="8753">
                  <c:v>8753</c:v>
                </c:pt>
                <c:pt idx="8754">
                  <c:v>8754</c:v>
                </c:pt>
                <c:pt idx="8755">
                  <c:v>8755</c:v>
                </c:pt>
                <c:pt idx="8756">
                  <c:v>8756</c:v>
                </c:pt>
                <c:pt idx="8757">
                  <c:v>8757</c:v>
                </c:pt>
                <c:pt idx="8758">
                  <c:v>8758</c:v>
                </c:pt>
                <c:pt idx="8759">
                  <c:v>8759</c:v>
                </c:pt>
                <c:pt idx="8760">
                  <c:v>8760</c:v>
                </c:pt>
                <c:pt idx="8761">
                  <c:v>8761</c:v>
                </c:pt>
                <c:pt idx="8762">
                  <c:v>8762</c:v>
                </c:pt>
                <c:pt idx="8763">
                  <c:v>8763</c:v>
                </c:pt>
                <c:pt idx="8764">
                  <c:v>8764</c:v>
                </c:pt>
                <c:pt idx="8765">
                  <c:v>8765</c:v>
                </c:pt>
                <c:pt idx="8766">
                  <c:v>8766</c:v>
                </c:pt>
                <c:pt idx="8767">
                  <c:v>8767</c:v>
                </c:pt>
                <c:pt idx="8768">
                  <c:v>8768</c:v>
                </c:pt>
                <c:pt idx="8769">
                  <c:v>8769</c:v>
                </c:pt>
                <c:pt idx="8770">
                  <c:v>8770</c:v>
                </c:pt>
                <c:pt idx="8771">
                  <c:v>8771</c:v>
                </c:pt>
                <c:pt idx="8772">
                  <c:v>8772</c:v>
                </c:pt>
                <c:pt idx="8773">
                  <c:v>8773</c:v>
                </c:pt>
                <c:pt idx="8774">
                  <c:v>8774</c:v>
                </c:pt>
                <c:pt idx="8775">
                  <c:v>8775</c:v>
                </c:pt>
                <c:pt idx="8776">
                  <c:v>8776</c:v>
                </c:pt>
                <c:pt idx="8777">
                  <c:v>8777</c:v>
                </c:pt>
                <c:pt idx="8778">
                  <c:v>8778</c:v>
                </c:pt>
                <c:pt idx="8779">
                  <c:v>8779</c:v>
                </c:pt>
                <c:pt idx="8780">
                  <c:v>8780</c:v>
                </c:pt>
                <c:pt idx="8781">
                  <c:v>8781</c:v>
                </c:pt>
                <c:pt idx="8782">
                  <c:v>8782</c:v>
                </c:pt>
                <c:pt idx="8783">
                  <c:v>8783</c:v>
                </c:pt>
                <c:pt idx="8784">
                  <c:v>8784</c:v>
                </c:pt>
                <c:pt idx="8785">
                  <c:v>8785</c:v>
                </c:pt>
                <c:pt idx="8786">
                  <c:v>8786</c:v>
                </c:pt>
                <c:pt idx="8787">
                  <c:v>8787</c:v>
                </c:pt>
                <c:pt idx="8788">
                  <c:v>8788</c:v>
                </c:pt>
                <c:pt idx="8789">
                  <c:v>8789</c:v>
                </c:pt>
                <c:pt idx="8790">
                  <c:v>8790</c:v>
                </c:pt>
                <c:pt idx="8791">
                  <c:v>8791</c:v>
                </c:pt>
                <c:pt idx="8792">
                  <c:v>8792</c:v>
                </c:pt>
                <c:pt idx="8793">
                  <c:v>8793</c:v>
                </c:pt>
                <c:pt idx="8794">
                  <c:v>8794</c:v>
                </c:pt>
                <c:pt idx="8795">
                  <c:v>8795</c:v>
                </c:pt>
                <c:pt idx="8796">
                  <c:v>8796</c:v>
                </c:pt>
                <c:pt idx="8797">
                  <c:v>8797</c:v>
                </c:pt>
                <c:pt idx="8798">
                  <c:v>8798</c:v>
                </c:pt>
                <c:pt idx="8799">
                  <c:v>8799</c:v>
                </c:pt>
                <c:pt idx="8800">
                  <c:v>8800</c:v>
                </c:pt>
                <c:pt idx="8801">
                  <c:v>8801</c:v>
                </c:pt>
                <c:pt idx="8802">
                  <c:v>8802</c:v>
                </c:pt>
                <c:pt idx="8803">
                  <c:v>8803</c:v>
                </c:pt>
                <c:pt idx="8804">
                  <c:v>8804</c:v>
                </c:pt>
                <c:pt idx="8805">
                  <c:v>8805</c:v>
                </c:pt>
                <c:pt idx="8806">
                  <c:v>8806</c:v>
                </c:pt>
                <c:pt idx="8807">
                  <c:v>8807</c:v>
                </c:pt>
                <c:pt idx="8808">
                  <c:v>8808</c:v>
                </c:pt>
                <c:pt idx="8809">
                  <c:v>8809</c:v>
                </c:pt>
                <c:pt idx="8810">
                  <c:v>8810</c:v>
                </c:pt>
                <c:pt idx="8811">
                  <c:v>8811</c:v>
                </c:pt>
                <c:pt idx="8812">
                  <c:v>8812</c:v>
                </c:pt>
                <c:pt idx="8813">
                  <c:v>8813</c:v>
                </c:pt>
                <c:pt idx="8814">
                  <c:v>8814</c:v>
                </c:pt>
                <c:pt idx="8815">
                  <c:v>8815</c:v>
                </c:pt>
                <c:pt idx="8816">
                  <c:v>8816</c:v>
                </c:pt>
                <c:pt idx="8817">
                  <c:v>8817</c:v>
                </c:pt>
                <c:pt idx="8818">
                  <c:v>8818</c:v>
                </c:pt>
                <c:pt idx="8819">
                  <c:v>8819</c:v>
                </c:pt>
                <c:pt idx="8820">
                  <c:v>8820</c:v>
                </c:pt>
                <c:pt idx="8821">
                  <c:v>8821</c:v>
                </c:pt>
                <c:pt idx="8822">
                  <c:v>8822</c:v>
                </c:pt>
                <c:pt idx="8823">
                  <c:v>8823</c:v>
                </c:pt>
                <c:pt idx="8824">
                  <c:v>8824</c:v>
                </c:pt>
                <c:pt idx="8825">
                  <c:v>8825</c:v>
                </c:pt>
                <c:pt idx="8826">
                  <c:v>8826</c:v>
                </c:pt>
                <c:pt idx="8827">
                  <c:v>8827</c:v>
                </c:pt>
                <c:pt idx="8828">
                  <c:v>8828</c:v>
                </c:pt>
                <c:pt idx="8829">
                  <c:v>8829</c:v>
                </c:pt>
                <c:pt idx="8830">
                  <c:v>8830</c:v>
                </c:pt>
                <c:pt idx="8831">
                  <c:v>8831</c:v>
                </c:pt>
                <c:pt idx="8832">
                  <c:v>8832</c:v>
                </c:pt>
                <c:pt idx="8833">
                  <c:v>8833</c:v>
                </c:pt>
                <c:pt idx="8834">
                  <c:v>8834</c:v>
                </c:pt>
                <c:pt idx="8835">
                  <c:v>8835</c:v>
                </c:pt>
                <c:pt idx="8836">
                  <c:v>8836</c:v>
                </c:pt>
                <c:pt idx="8837">
                  <c:v>8837</c:v>
                </c:pt>
                <c:pt idx="8838">
                  <c:v>8838</c:v>
                </c:pt>
                <c:pt idx="8839">
                  <c:v>8839</c:v>
                </c:pt>
                <c:pt idx="8840">
                  <c:v>8840</c:v>
                </c:pt>
                <c:pt idx="8841">
                  <c:v>8841</c:v>
                </c:pt>
                <c:pt idx="8842">
                  <c:v>8842</c:v>
                </c:pt>
                <c:pt idx="8843">
                  <c:v>8843</c:v>
                </c:pt>
                <c:pt idx="8844">
                  <c:v>8844</c:v>
                </c:pt>
                <c:pt idx="8845">
                  <c:v>8845</c:v>
                </c:pt>
                <c:pt idx="8846">
                  <c:v>8846</c:v>
                </c:pt>
                <c:pt idx="8847">
                  <c:v>8847</c:v>
                </c:pt>
                <c:pt idx="8848">
                  <c:v>8848</c:v>
                </c:pt>
                <c:pt idx="8849">
                  <c:v>8849</c:v>
                </c:pt>
                <c:pt idx="8850">
                  <c:v>8850</c:v>
                </c:pt>
                <c:pt idx="8851">
                  <c:v>8851</c:v>
                </c:pt>
                <c:pt idx="8852">
                  <c:v>8852</c:v>
                </c:pt>
                <c:pt idx="8853">
                  <c:v>8853</c:v>
                </c:pt>
                <c:pt idx="8854">
                  <c:v>8854</c:v>
                </c:pt>
                <c:pt idx="8855">
                  <c:v>8855</c:v>
                </c:pt>
                <c:pt idx="8856">
                  <c:v>8856</c:v>
                </c:pt>
                <c:pt idx="8857">
                  <c:v>8857</c:v>
                </c:pt>
                <c:pt idx="8858">
                  <c:v>8858</c:v>
                </c:pt>
                <c:pt idx="8859">
                  <c:v>8859</c:v>
                </c:pt>
                <c:pt idx="8860">
                  <c:v>8860</c:v>
                </c:pt>
                <c:pt idx="8861">
                  <c:v>8861</c:v>
                </c:pt>
                <c:pt idx="8862">
                  <c:v>8862</c:v>
                </c:pt>
                <c:pt idx="8863">
                  <c:v>8863</c:v>
                </c:pt>
                <c:pt idx="8864">
                  <c:v>8864</c:v>
                </c:pt>
                <c:pt idx="8865">
                  <c:v>8865</c:v>
                </c:pt>
                <c:pt idx="8866">
                  <c:v>8866</c:v>
                </c:pt>
                <c:pt idx="8867">
                  <c:v>8867</c:v>
                </c:pt>
                <c:pt idx="8868">
                  <c:v>8868</c:v>
                </c:pt>
                <c:pt idx="8869">
                  <c:v>8869</c:v>
                </c:pt>
                <c:pt idx="8870">
                  <c:v>8870</c:v>
                </c:pt>
                <c:pt idx="8871">
                  <c:v>8871</c:v>
                </c:pt>
                <c:pt idx="8872">
                  <c:v>8872</c:v>
                </c:pt>
                <c:pt idx="8873">
                  <c:v>8873</c:v>
                </c:pt>
                <c:pt idx="8874">
                  <c:v>8874</c:v>
                </c:pt>
                <c:pt idx="8875">
                  <c:v>8875</c:v>
                </c:pt>
                <c:pt idx="8876">
                  <c:v>8876</c:v>
                </c:pt>
                <c:pt idx="8877">
                  <c:v>8877</c:v>
                </c:pt>
                <c:pt idx="8878">
                  <c:v>8878</c:v>
                </c:pt>
                <c:pt idx="8879">
                  <c:v>8879</c:v>
                </c:pt>
                <c:pt idx="8880">
                  <c:v>8880</c:v>
                </c:pt>
                <c:pt idx="8881">
                  <c:v>8881</c:v>
                </c:pt>
                <c:pt idx="8882">
                  <c:v>8882</c:v>
                </c:pt>
                <c:pt idx="8883">
                  <c:v>8883</c:v>
                </c:pt>
                <c:pt idx="8884">
                  <c:v>8884</c:v>
                </c:pt>
                <c:pt idx="8885">
                  <c:v>8885</c:v>
                </c:pt>
                <c:pt idx="8886">
                  <c:v>8886</c:v>
                </c:pt>
                <c:pt idx="8887">
                  <c:v>8887</c:v>
                </c:pt>
                <c:pt idx="8888">
                  <c:v>8888</c:v>
                </c:pt>
                <c:pt idx="8889">
                  <c:v>8889</c:v>
                </c:pt>
                <c:pt idx="8890">
                  <c:v>8890</c:v>
                </c:pt>
                <c:pt idx="8891">
                  <c:v>8891</c:v>
                </c:pt>
                <c:pt idx="8892">
                  <c:v>8892</c:v>
                </c:pt>
                <c:pt idx="8893">
                  <c:v>8893</c:v>
                </c:pt>
                <c:pt idx="8894">
                  <c:v>8894</c:v>
                </c:pt>
                <c:pt idx="8895">
                  <c:v>8895</c:v>
                </c:pt>
                <c:pt idx="8896">
                  <c:v>8896</c:v>
                </c:pt>
                <c:pt idx="8897">
                  <c:v>8897</c:v>
                </c:pt>
                <c:pt idx="8898">
                  <c:v>8898</c:v>
                </c:pt>
                <c:pt idx="8899">
                  <c:v>8899</c:v>
                </c:pt>
                <c:pt idx="8900">
                  <c:v>8900</c:v>
                </c:pt>
                <c:pt idx="8901">
                  <c:v>8901</c:v>
                </c:pt>
                <c:pt idx="8902">
                  <c:v>8902</c:v>
                </c:pt>
                <c:pt idx="8903">
                  <c:v>8903</c:v>
                </c:pt>
                <c:pt idx="8904">
                  <c:v>8904</c:v>
                </c:pt>
                <c:pt idx="8905">
                  <c:v>8905</c:v>
                </c:pt>
                <c:pt idx="8906">
                  <c:v>8906</c:v>
                </c:pt>
                <c:pt idx="8907">
                  <c:v>8907</c:v>
                </c:pt>
                <c:pt idx="8908">
                  <c:v>8908</c:v>
                </c:pt>
                <c:pt idx="8909">
                  <c:v>8909</c:v>
                </c:pt>
                <c:pt idx="8910">
                  <c:v>8910</c:v>
                </c:pt>
                <c:pt idx="8911">
                  <c:v>8911</c:v>
                </c:pt>
                <c:pt idx="8912">
                  <c:v>8912</c:v>
                </c:pt>
                <c:pt idx="8913">
                  <c:v>8913</c:v>
                </c:pt>
                <c:pt idx="8914">
                  <c:v>8914</c:v>
                </c:pt>
                <c:pt idx="8915">
                  <c:v>8915</c:v>
                </c:pt>
                <c:pt idx="8916">
                  <c:v>8916</c:v>
                </c:pt>
                <c:pt idx="8917">
                  <c:v>8917</c:v>
                </c:pt>
                <c:pt idx="8918">
                  <c:v>8918</c:v>
                </c:pt>
                <c:pt idx="8919">
                  <c:v>8919</c:v>
                </c:pt>
                <c:pt idx="8920">
                  <c:v>8920</c:v>
                </c:pt>
                <c:pt idx="8921">
                  <c:v>8921</c:v>
                </c:pt>
                <c:pt idx="8922">
                  <c:v>8922</c:v>
                </c:pt>
                <c:pt idx="8923">
                  <c:v>8923</c:v>
                </c:pt>
                <c:pt idx="8924">
                  <c:v>8924</c:v>
                </c:pt>
                <c:pt idx="8925">
                  <c:v>8925</c:v>
                </c:pt>
                <c:pt idx="8926">
                  <c:v>8926</c:v>
                </c:pt>
                <c:pt idx="8927">
                  <c:v>8927</c:v>
                </c:pt>
                <c:pt idx="8928">
                  <c:v>8928</c:v>
                </c:pt>
                <c:pt idx="8929">
                  <c:v>8929</c:v>
                </c:pt>
                <c:pt idx="8930">
                  <c:v>8930</c:v>
                </c:pt>
                <c:pt idx="8931">
                  <c:v>8931</c:v>
                </c:pt>
                <c:pt idx="8932">
                  <c:v>8932</c:v>
                </c:pt>
                <c:pt idx="8933">
                  <c:v>8933</c:v>
                </c:pt>
                <c:pt idx="8934">
                  <c:v>8934</c:v>
                </c:pt>
                <c:pt idx="8935">
                  <c:v>8935</c:v>
                </c:pt>
                <c:pt idx="8936">
                  <c:v>8936</c:v>
                </c:pt>
                <c:pt idx="8937">
                  <c:v>8937</c:v>
                </c:pt>
                <c:pt idx="8938">
                  <c:v>8938</c:v>
                </c:pt>
                <c:pt idx="8939">
                  <c:v>8939</c:v>
                </c:pt>
                <c:pt idx="8940">
                  <c:v>8940</c:v>
                </c:pt>
                <c:pt idx="8941">
                  <c:v>8941</c:v>
                </c:pt>
                <c:pt idx="8942">
                  <c:v>8942</c:v>
                </c:pt>
                <c:pt idx="8943">
                  <c:v>8943</c:v>
                </c:pt>
                <c:pt idx="8944">
                  <c:v>8944</c:v>
                </c:pt>
                <c:pt idx="8945">
                  <c:v>8945</c:v>
                </c:pt>
                <c:pt idx="8946">
                  <c:v>8946</c:v>
                </c:pt>
                <c:pt idx="8947">
                  <c:v>8947</c:v>
                </c:pt>
                <c:pt idx="8948">
                  <c:v>8948</c:v>
                </c:pt>
                <c:pt idx="8949">
                  <c:v>8949</c:v>
                </c:pt>
                <c:pt idx="8950">
                  <c:v>8950</c:v>
                </c:pt>
                <c:pt idx="8951">
                  <c:v>8951</c:v>
                </c:pt>
                <c:pt idx="8952">
                  <c:v>8952</c:v>
                </c:pt>
                <c:pt idx="8953">
                  <c:v>8953</c:v>
                </c:pt>
                <c:pt idx="8954">
                  <c:v>8954</c:v>
                </c:pt>
                <c:pt idx="8955">
                  <c:v>8955</c:v>
                </c:pt>
                <c:pt idx="8956">
                  <c:v>8956</c:v>
                </c:pt>
                <c:pt idx="8957">
                  <c:v>8957</c:v>
                </c:pt>
                <c:pt idx="8958">
                  <c:v>8958</c:v>
                </c:pt>
                <c:pt idx="8959">
                  <c:v>8959</c:v>
                </c:pt>
                <c:pt idx="8960">
                  <c:v>8960</c:v>
                </c:pt>
                <c:pt idx="8961">
                  <c:v>8961</c:v>
                </c:pt>
                <c:pt idx="8962">
                  <c:v>8962</c:v>
                </c:pt>
                <c:pt idx="8963">
                  <c:v>8963</c:v>
                </c:pt>
                <c:pt idx="8964">
                  <c:v>8964</c:v>
                </c:pt>
                <c:pt idx="8965">
                  <c:v>8965</c:v>
                </c:pt>
                <c:pt idx="8966">
                  <c:v>8966</c:v>
                </c:pt>
                <c:pt idx="8967">
                  <c:v>8967</c:v>
                </c:pt>
                <c:pt idx="8968">
                  <c:v>8968</c:v>
                </c:pt>
                <c:pt idx="8969">
                  <c:v>8969</c:v>
                </c:pt>
                <c:pt idx="8970">
                  <c:v>8970</c:v>
                </c:pt>
                <c:pt idx="8971">
                  <c:v>8971</c:v>
                </c:pt>
                <c:pt idx="8972">
                  <c:v>8972</c:v>
                </c:pt>
                <c:pt idx="8973">
                  <c:v>8973</c:v>
                </c:pt>
                <c:pt idx="8974">
                  <c:v>8974</c:v>
                </c:pt>
                <c:pt idx="8975">
                  <c:v>8975</c:v>
                </c:pt>
                <c:pt idx="8976">
                  <c:v>8976</c:v>
                </c:pt>
                <c:pt idx="8977">
                  <c:v>8977</c:v>
                </c:pt>
                <c:pt idx="8978">
                  <c:v>8978</c:v>
                </c:pt>
                <c:pt idx="8979">
                  <c:v>8979</c:v>
                </c:pt>
                <c:pt idx="8980">
                  <c:v>8980</c:v>
                </c:pt>
                <c:pt idx="8981">
                  <c:v>8981</c:v>
                </c:pt>
                <c:pt idx="8982">
                  <c:v>8982</c:v>
                </c:pt>
                <c:pt idx="8983">
                  <c:v>8983</c:v>
                </c:pt>
                <c:pt idx="8984">
                  <c:v>8984</c:v>
                </c:pt>
                <c:pt idx="8985">
                  <c:v>8985</c:v>
                </c:pt>
                <c:pt idx="8986">
                  <c:v>8986</c:v>
                </c:pt>
                <c:pt idx="8987">
                  <c:v>8987</c:v>
                </c:pt>
                <c:pt idx="8988">
                  <c:v>8988</c:v>
                </c:pt>
                <c:pt idx="8989">
                  <c:v>8989</c:v>
                </c:pt>
                <c:pt idx="8990">
                  <c:v>8990</c:v>
                </c:pt>
                <c:pt idx="8991">
                  <c:v>8991</c:v>
                </c:pt>
                <c:pt idx="8992">
                  <c:v>8992</c:v>
                </c:pt>
                <c:pt idx="8993">
                  <c:v>8993</c:v>
                </c:pt>
                <c:pt idx="8994">
                  <c:v>8994</c:v>
                </c:pt>
                <c:pt idx="8995">
                  <c:v>8995</c:v>
                </c:pt>
                <c:pt idx="8996">
                  <c:v>8996</c:v>
                </c:pt>
                <c:pt idx="8997">
                  <c:v>8997</c:v>
                </c:pt>
                <c:pt idx="8998">
                  <c:v>8998</c:v>
                </c:pt>
                <c:pt idx="8999">
                  <c:v>8999</c:v>
                </c:pt>
                <c:pt idx="9000">
                  <c:v>9000</c:v>
                </c:pt>
                <c:pt idx="9001">
                  <c:v>9001</c:v>
                </c:pt>
                <c:pt idx="9002">
                  <c:v>9002</c:v>
                </c:pt>
                <c:pt idx="9003">
                  <c:v>9003</c:v>
                </c:pt>
                <c:pt idx="9004">
                  <c:v>9004</c:v>
                </c:pt>
                <c:pt idx="9005">
                  <c:v>9005</c:v>
                </c:pt>
                <c:pt idx="9006">
                  <c:v>9006</c:v>
                </c:pt>
                <c:pt idx="9007">
                  <c:v>9007</c:v>
                </c:pt>
                <c:pt idx="9008">
                  <c:v>9008</c:v>
                </c:pt>
                <c:pt idx="9009">
                  <c:v>9009</c:v>
                </c:pt>
                <c:pt idx="9010">
                  <c:v>9010</c:v>
                </c:pt>
                <c:pt idx="9011">
                  <c:v>9011</c:v>
                </c:pt>
                <c:pt idx="9012">
                  <c:v>9012</c:v>
                </c:pt>
                <c:pt idx="9013">
                  <c:v>9013</c:v>
                </c:pt>
                <c:pt idx="9014">
                  <c:v>9014</c:v>
                </c:pt>
                <c:pt idx="9015">
                  <c:v>9015</c:v>
                </c:pt>
                <c:pt idx="9016">
                  <c:v>9016</c:v>
                </c:pt>
                <c:pt idx="9017">
                  <c:v>9017</c:v>
                </c:pt>
                <c:pt idx="9018">
                  <c:v>9018</c:v>
                </c:pt>
                <c:pt idx="9019">
                  <c:v>9019</c:v>
                </c:pt>
                <c:pt idx="9020">
                  <c:v>9020</c:v>
                </c:pt>
                <c:pt idx="9021">
                  <c:v>9021</c:v>
                </c:pt>
                <c:pt idx="9022">
                  <c:v>9022</c:v>
                </c:pt>
                <c:pt idx="9023">
                  <c:v>9023</c:v>
                </c:pt>
                <c:pt idx="9024">
                  <c:v>9024</c:v>
                </c:pt>
                <c:pt idx="9025">
                  <c:v>9025</c:v>
                </c:pt>
                <c:pt idx="9026">
                  <c:v>9026</c:v>
                </c:pt>
                <c:pt idx="9027">
                  <c:v>9027</c:v>
                </c:pt>
                <c:pt idx="9028">
                  <c:v>9028</c:v>
                </c:pt>
                <c:pt idx="9029">
                  <c:v>9029</c:v>
                </c:pt>
                <c:pt idx="9030">
                  <c:v>9030</c:v>
                </c:pt>
                <c:pt idx="9031">
                  <c:v>9031</c:v>
                </c:pt>
                <c:pt idx="9032">
                  <c:v>9032</c:v>
                </c:pt>
                <c:pt idx="9033">
                  <c:v>9033</c:v>
                </c:pt>
                <c:pt idx="9034">
                  <c:v>9034</c:v>
                </c:pt>
                <c:pt idx="9035">
                  <c:v>9035</c:v>
                </c:pt>
                <c:pt idx="9036">
                  <c:v>9036</c:v>
                </c:pt>
                <c:pt idx="9037">
                  <c:v>9037</c:v>
                </c:pt>
                <c:pt idx="9038">
                  <c:v>9038</c:v>
                </c:pt>
                <c:pt idx="9039">
                  <c:v>9039</c:v>
                </c:pt>
                <c:pt idx="9040">
                  <c:v>9040</c:v>
                </c:pt>
                <c:pt idx="9041">
                  <c:v>9041</c:v>
                </c:pt>
                <c:pt idx="9042">
                  <c:v>9042</c:v>
                </c:pt>
                <c:pt idx="9043">
                  <c:v>9043</c:v>
                </c:pt>
                <c:pt idx="9044">
                  <c:v>9044</c:v>
                </c:pt>
                <c:pt idx="9045">
                  <c:v>9045</c:v>
                </c:pt>
                <c:pt idx="9046">
                  <c:v>9046</c:v>
                </c:pt>
                <c:pt idx="9047">
                  <c:v>9047</c:v>
                </c:pt>
                <c:pt idx="9048">
                  <c:v>9048</c:v>
                </c:pt>
                <c:pt idx="9049">
                  <c:v>9049</c:v>
                </c:pt>
                <c:pt idx="9050">
                  <c:v>9050</c:v>
                </c:pt>
                <c:pt idx="9051">
                  <c:v>9051</c:v>
                </c:pt>
                <c:pt idx="9052">
                  <c:v>9052</c:v>
                </c:pt>
                <c:pt idx="9053">
                  <c:v>9053</c:v>
                </c:pt>
                <c:pt idx="9054">
                  <c:v>9054</c:v>
                </c:pt>
                <c:pt idx="9055">
                  <c:v>9055</c:v>
                </c:pt>
                <c:pt idx="9056">
                  <c:v>9056</c:v>
                </c:pt>
                <c:pt idx="9057">
                  <c:v>9057</c:v>
                </c:pt>
                <c:pt idx="9058">
                  <c:v>9058</c:v>
                </c:pt>
                <c:pt idx="9059">
                  <c:v>9059</c:v>
                </c:pt>
                <c:pt idx="9060">
                  <c:v>9060</c:v>
                </c:pt>
                <c:pt idx="9061">
                  <c:v>9061</c:v>
                </c:pt>
                <c:pt idx="9062">
                  <c:v>9062</c:v>
                </c:pt>
                <c:pt idx="9063">
                  <c:v>9063</c:v>
                </c:pt>
                <c:pt idx="9064">
                  <c:v>9064</c:v>
                </c:pt>
                <c:pt idx="9065">
                  <c:v>9065</c:v>
                </c:pt>
                <c:pt idx="9066">
                  <c:v>9066</c:v>
                </c:pt>
                <c:pt idx="9067">
                  <c:v>9067</c:v>
                </c:pt>
                <c:pt idx="9068">
                  <c:v>9068</c:v>
                </c:pt>
                <c:pt idx="9069">
                  <c:v>9069</c:v>
                </c:pt>
                <c:pt idx="9070">
                  <c:v>9070</c:v>
                </c:pt>
                <c:pt idx="9071">
                  <c:v>9071</c:v>
                </c:pt>
                <c:pt idx="9072">
                  <c:v>9072</c:v>
                </c:pt>
                <c:pt idx="9073">
                  <c:v>9073</c:v>
                </c:pt>
                <c:pt idx="9074">
                  <c:v>9074</c:v>
                </c:pt>
                <c:pt idx="9075">
                  <c:v>9075</c:v>
                </c:pt>
                <c:pt idx="9076">
                  <c:v>9076</c:v>
                </c:pt>
                <c:pt idx="9077">
                  <c:v>9077</c:v>
                </c:pt>
                <c:pt idx="9078">
                  <c:v>9078</c:v>
                </c:pt>
                <c:pt idx="9079">
                  <c:v>9079</c:v>
                </c:pt>
                <c:pt idx="9080">
                  <c:v>9080</c:v>
                </c:pt>
                <c:pt idx="9081">
                  <c:v>9081</c:v>
                </c:pt>
                <c:pt idx="9082">
                  <c:v>9082</c:v>
                </c:pt>
                <c:pt idx="9083">
                  <c:v>9083</c:v>
                </c:pt>
                <c:pt idx="9084">
                  <c:v>9084</c:v>
                </c:pt>
                <c:pt idx="9085">
                  <c:v>9085</c:v>
                </c:pt>
                <c:pt idx="9086">
                  <c:v>9086</c:v>
                </c:pt>
                <c:pt idx="9087">
                  <c:v>9087</c:v>
                </c:pt>
                <c:pt idx="9088">
                  <c:v>9088</c:v>
                </c:pt>
                <c:pt idx="9089">
                  <c:v>9089</c:v>
                </c:pt>
                <c:pt idx="9090">
                  <c:v>9090</c:v>
                </c:pt>
                <c:pt idx="9091">
                  <c:v>9091</c:v>
                </c:pt>
                <c:pt idx="9092">
                  <c:v>9092</c:v>
                </c:pt>
                <c:pt idx="9093">
                  <c:v>9093</c:v>
                </c:pt>
                <c:pt idx="9094">
                  <c:v>9094</c:v>
                </c:pt>
                <c:pt idx="9095">
                  <c:v>9095</c:v>
                </c:pt>
                <c:pt idx="9096">
                  <c:v>9096</c:v>
                </c:pt>
                <c:pt idx="9097">
                  <c:v>9097</c:v>
                </c:pt>
                <c:pt idx="9098">
                  <c:v>9098</c:v>
                </c:pt>
                <c:pt idx="9099">
                  <c:v>9099</c:v>
                </c:pt>
                <c:pt idx="9100">
                  <c:v>9100</c:v>
                </c:pt>
                <c:pt idx="9101">
                  <c:v>9101</c:v>
                </c:pt>
                <c:pt idx="9102">
                  <c:v>9102</c:v>
                </c:pt>
                <c:pt idx="9103">
                  <c:v>9103</c:v>
                </c:pt>
                <c:pt idx="9104">
                  <c:v>9104</c:v>
                </c:pt>
                <c:pt idx="9105">
                  <c:v>9105</c:v>
                </c:pt>
                <c:pt idx="9106">
                  <c:v>9106</c:v>
                </c:pt>
                <c:pt idx="9107">
                  <c:v>9107</c:v>
                </c:pt>
                <c:pt idx="9108">
                  <c:v>9108</c:v>
                </c:pt>
                <c:pt idx="9109">
                  <c:v>9109</c:v>
                </c:pt>
                <c:pt idx="9110">
                  <c:v>9110</c:v>
                </c:pt>
                <c:pt idx="9111">
                  <c:v>9111</c:v>
                </c:pt>
                <c:pt idx="9112">
                  <c:v>9112</c:v>
                </c:pt>
                <c:pt idx="9113">
                  <c:v>9113</c:v>
                </c:pt>
                <c:pt idx="9114">
                  <c:v>9114</c:v>
                </c:pt>
                <c:pt idx="9115">
                  <c:v>9115</c:v>
                </c:pt>
                <c:pt idx="9116">
                  <c:v>9116</c:v>
                </c:pt>
                <c:pt idx="9117">
                  <c:v>9117</c:v>
                </c:pt>
                <c:pt idx="9118">
                  <c:v>9118</c:v>
                </c:pt>
                <c:pt idx="9119">
                  <c:v>9119</c:v>
                </c:pt>
                <c:pt idx="9120">
                  <c:v>9120</c:v>
                </c:pt>
                <c:pt idx="9121">
                  <c:v>9121</c:v>
                </c:pt>
                <c:pt idx="9122">
                  <c:v>9122</c:v>
                </c:pt>
                <c:pt idx="9123">
                  <c:v>9123</c:v>
                </c:pt>
                <c:pt idx="9124">
                  <c:v>9124</c:v>
                </c:pt>
                <c:pt idx="9125">
                  <c:v>9125</c:v>
                </c:pt>
                <c:pt idx="9126">
                  <c:v>9126</c:v>
                </c:pt>
                <c:pt idx="9127">
                  <c:v>9127</c:v>
                </c:pt>
                <c:pt idx="9128">
                  <c:v>9128</c:v>
                </c:pt>
                <c:pt idx="9129">
                  <c:v>9129</c:v>
                </c:pt>
                <c:pt idx="9130">
                  <c:v>9130</c:v>
                </c:pt>
                <c:pt idx="9131">
                  <c:v>9131</c:v>
                </c:pt>
                <c:pt idx="9132">
                  <c:v>9132</c:v>
                </c:pt>
                <c:pt idx="9133">
                  <c:v>9133</c:v>
                </c:pt>
                <c:pt idx="9134">
                  <c:v>9134</c:v>
                </c:pt>
                <c:pt idx="9135">
                  <c:v>9135</c:v>
                </c:pt>
                <c:pt idx="9136">
                  <c:v>9136</c:v>
                </c:pt>
                <c:pt idx="9137">
                  <c:v>9137</c:v>
                </c:pt>
                <c:pt idx="9138">
                  <c:v>9138</c:v>
                </c:pt>
                <c:pt idx="9139">
                  <c:v>9139</c:v>
                </c:pt>
                <c:pt idx="9140">
                  <c:v>9140</c:v>
                </c:pt>
                <c:pt idx="9141">
                  <c:v>9141</c:v>
                </c:pt>
                <c:pt idx="9142">
                  <c:v>9142</c:v>
                </c:pt>
                <c:pt idx="9143">
                  <c:v>9143</c:v>
                </c:pt>
                <c:pt idx="9144">
                  <c:v>9144</c:v>
                </c:pt>
                <c:pt idx="9145">
                  <c:v>9145</c:v>
                </c:pt>
                <c:pt idx="9146">
                  <c:v>9146</c:v>
                </c:pt>
                <c:pt idx="9147">
                  <c:v>9147</c:v>
                </c:pt>
                <c:pt idx="9148">
                  <c:v>9148</c:v>
                </c:pt>
                <c:pt idx="9149">
                  <c:v>9149</c:v>
                </c:pt>
                <c:pt idx="9150">
                  <c:v>9150</c:v>
                </c:pt>
                <c:pt idx="9151">
                  <c:v>9151</c:v>
                </c:pt>
                <c:pt idx="9152">
                  <c:v>9152</c:v>
                </c:pt>
                <c:pt idx="9153">
                  <c:v>9153</c:v>
                </c:pt>
                <c:pt idx="9154">
                  <c:v>9154</c:v>
                </c:pt>
                <c:pt idx="9155">
                  <c:v>9155</c:v>
                </c:pt>
                <c:pt idx="9156">
                  <c:v>9156</c:v>
                </c:pt>
                <c:pt idx="9157">
                  <c:v>9157</c:v>
                </c:pt>
                <c:pt idx="9158">
                  <c:v>9158</c:v>
                </c:pt>
                <c:pt idx="9159">
                  <c:v>9159</c:v>
                </c:pt>
                <c:pt idx="9160">
                  <c:v>9160</c:v>
                </c:pt>
                <c:pt idx="9161">
                  <c:v>9161</c:v>
                </c:pt>
                <c:pt idx="9162">
                  <c:v>9162</c:v>
                </c:pt>
                <c:pt idx="9163">
                  <c:v>9163</c:v>
                </c:pt>
                <c:pt idx="9164">
                  <c:v>9164</c:v>
                </c:pt>
                <c:pt idx="9165">
                  <c:v>9165</c:v>
                </c:pt>
                <c:pt idx="9166">
                  <c:v>9166</c:v>
                </c:pt>
                <c:pt idx="9167">
                  <c:v>9167</c:v>
                </c:pt>
                <c:pt idx="9168">
                  <c:v>9168</c:v>
                </c:pt>
                <c:pt idx="9169">
                  <c:v>9169</c:v>
                </c:pt>
                <c:pt idx="9170">
                  <c:v>9170</c:v>
                </c:pt>
                <c:pt idx="9171">
                  <c:v>9171</c:v>
                </c:pt>
                <c:pt idx="9172">
                  <c:v>9172</c:v>
                </c:pt>
                <c:pt idx="9173">
                  <c:v>9173</c:v>
                </c:pt>
                <c:pt idx="9174">
                  <c:v>9174</c:v>
                </c:pt>
                <c:pt idx="9175">
                  <c:v>9175</c:v>
                </c:pt>
                <c:pt idx="9176">
                  <c:v>9176</c:v>
                </c:pt>
                <c:pt idx="9177">
                  <c:v>9177</c:v>
                </c:pt>
                <c:pt idx="9178">
                  <c:v>9178</c:v>
                </c:pt>
                <c:pt idx="9179">
                  <c:v>9179</c:v>
                </c:pt>
                <c:pt idx="9180">
                  <c:v>9180</c:v>
                </c:pt>
                <c:pt idx="9181">
                  <c:v>9181</c:v>
                </c:pt>
                <c:pt idx="9182">
                  <c:v>9182</c:v>
                </c:pt>
                <c:pt idx="9183">
                  <c:v>9183</c:v>
                </c:pt>
                <c:pt idx="9184">
                  <c:v>9184</c:v>
                </c:pt>
                <c:pt idx="9185">
                  <c:v>9185</c:v>
                </c:pt>
                <c:pt idx="9186">
                  <c:v>9186</c:v>
                </c:pt>
                <c:pt idx="9187">
                  <c:v>9187</c:v>
                </c:pt>
                <c:pt idx="9188">
                  <c:v>9188</c:v>
                </c:pt>
                <c:pt idx="9189">
                  <c:v>9189</c:v>
                </c:pt>
                <c:pt idx="9190">
                  <c:v>9190</c:v>
                </c:pt>
                <c:pt idx="9191">
                  <c:v>9191</c:v>
                </c:pt>
                <c:pt idx="9192">
                  <c:v>9192</c:v>
                </c:pt>
                <c:pt idx="9193">
                  <c:v>9193</c:v>
                </c:pt>
                <c:pt idx="9194">
                  <c:v>9194</c:v>
                </c:pt>
                <c:pt idx="9195">
                  <c:v>9195</c:v>
                </c:pt>
                <c:pt idx="9196">
                  <c:v>9196</c:v>
                </c:pt>
                <c:pt idx="9197">
                  <c:v>9197</c:v>
                </c:pt>
                <c:pt idx="9198">
                  <c:v>9198</c:v>
                </c:pt>
                <c:pt idx="9199">
                  <c:v>9199</c:v>
                </c:pt>
                <c:pt idx="9200">
                  <c:v>9200</c:v>
                </c:pt>
                <c:pt idx="9201">
                  <c:v>9201</c:v>
                </c:pt>
                <c:pt idx="9202">
                  <c:v>9202</c:v>
                </c:pt>
                <c:pt idx="9203">
                  <c:v>9203</c:v>
                </c:pt>
                <c:pt idx="9204">
                  <c:v>9204</c:v>
                </c:pt>
                <c:pt idx="9205">
                  <c:v>9205</c:v>
                </c:pt>
                <c:pt idx="9206">
                  <c:v>9206</c:v>
                </c:pt>
                <c:pt idx="9207">
                  <c:v>9207</c:v>
                </c:pt>
                <c:pt idx="9208">
                  <c:v>9208</c:v>
                </c:pt>
                <c:pt idx="9209">
                  <c:v>9209</c:v>
                </c:pt>
                <c:pt idx="9210">
                  <c:v>9210</c:v>
                </c:pt>
                <c:pt idx="9211">
                  <c:v>9211</c:v>
                </c:pt>
                <c:pt idx="9212">
                  <c:v>9212</c:v>
                </c:pt>
                <c:pt idx="9213">
                  <c:v>9213</c:v>
                </c:pt>
                <c:pt idx="9214">
                  <c:v>9214</c:v>
                </c:pt>
                <c:pt idx="9215">
                  <c:v>9215</c:v>
                </c:pt>
                <c:pt idx="9216">
                  <c:v>9216</c:v>
                </c:pt>
                <c:pt idx="9217">
                  <c:v>9217</c:v>
                </c:pt>
                <c:pt idx="9218">
                  <c:v>9218</c:v>
                </c:pt>
                <c:pt idx="9219">
                  <c:v>9219</c:v>
                </c:pt>
                <c:pt idx="9220">
                  <c:v>9220</c:v>
                </c:pt>
                <c:pt idx="9221">
                  <c:v>9221</c:v>
                </c:pt>
                <c:pt idx="9222">
                  <c:v>9222</c:v>
                </c:pt>
                <c:pt idx="9223">
                  <c:v>9223</c:v>
                </c:pt>
                <c:pt idx="9224">
                  <c:v>9224</c:v>
                </c:pt>
                <c:pt idx="9225">
                  <c:v>9225</c:v>
                </c:pt>
                <c:pt idx="9226">
                  <c:v>9226</c:v>
                </c:pt>
                <c:pt idx="9227">
                  <c:v>9227</c:v>
                </c:pt>
                <c:pt idx="9228">
                  <c:v>9228</c:v>
                </c:pt>
                <c:pt idx="9229">
                  <c:v>9229</c:v>
                </c:pt>
                <c:pt idx="9230">
                  <c:v>9230</c:v>
                </c:pt>
                <c:pt idx="9231">
                  <c:v>9231</c:v>
                </c:pt>
                <c:pt idx="9232">
                  <c:v>9232</c:v>
                </c:pt>
                <c:pt idx="9233">
                  <c:v>9233</c:v>
                </c:pt>
                <c:pt idx="9234">
                  <c:v>9234</c:v>
                </c:pt>
                <c:pt idx="9235">
                  <c:v>9235</c:v>
                </c:pt>
                <c:pt idx="9236">
                  <c:v>9236</c:v>
                </c:pt>
                <c:pt idx="9237">
                  <c:v>9237</c:v>
                </c:pt>
                <c:pt idx="9238">
                  <c:v>9238</c:v>
                </c:pt>
                <c:pt idx="9239">
                  <c:v>9239</c:v>
                </c:pt>
                <c:pt idx="9240">
                  <c:v>9240</c:v>
                </c:pt>
                <c:pt idx="9241">
                  <c:v>9241</c:v>
                </c:pt>
                <c:pt idx="9242">
                  <c:v>9242</c:v>
                </c:pt>
                <c:pt idx="9243">
                  <c:v>9243</c:v>
                </c:pt>
                <c:pt idx="9244">
                  <c:v>9244</c:v>
                </c:pt>
                <c:pt idx="9245">
                  <c:v>9245</c:v>
                </c:pt>
                <c:pt idx="9246">
                  <c:v>9246</c:v>
                </c:pt>
                <c:pt idx="9247">
                  <c:v>9247</c:v>
                </c:pt>
                <c:pt idx="9248">
                  <c:v>9248</c:v>
                </c:pt>
                <c:pt idx="9249">
                  <c:v>9249</c:v>
                </c:pt>
                <c:pt idx="9250">
                  <c:v>9250</c:v>
                </c:pt>
                <c:pt idx="9251">
                  <c:v>9251</c:v>
                </c:pt>
                <c:pt idx="9252">
                  <c:v>9252</c:v>
                </c:pt>
                <c:pt idx="9253">
                  <c:v>9253</c:v>
                </c:pt>
                <c:pt idx="9254">
                  <c:v>9254</c:v>
                </c:pt>
                <c:pt idx="9255">
                  <c:v>9255</c:v>
                </c:pt>
                <c:pt idx="9256">
                  <c:v>9256</c:v>
                </c:pt>
                <c:pt idx="9257">
                  <c:v>9257</c:v>
                </c:pt>
                <c:pt idx="9258">
                  <c:v>9258</c:v>
                </c:pt>
                <c:pt idx="9259">
                  <c:v>9259</c:v>
                </c:pt>
                <c:pt idx="9260">
                  <c:v>9260</c:v>
                </c:pt>
                <c:pt idx="9261">
                  <c:v>9261</c:v>
                </c:pt>
                <c:pt idx="9262">
                  <c:v>9262</c:v>
                </c:pt>
                <c:pt idx="9263">
                  <c:v>9263</c:v>
                </c:pt>
                <c:pt idx="9264">
                  <c:v>9264</c:v>
                </c:pt>
                <c:pt idx="9265">
                  <c:v>9265</c:v>
                </c:pt>
                <c:pt idx="9266">
                  <c:v>9266</c:v>
                </c:pt>
                <c:pt idx="9267">
                  <c:v>9267</c:v>
                </c:pt>
                <c:pt idx="9268">
                  <c:v>9268</c:v>
                </c:pt>
                <c:pt idx="9269">
                  <c:v>9269</c:v>
                </c:pt>
                <c:pt idx="9270">
                  <c:v>9270</c:v>
                </c:pt>
                <c:pt idx="9271">
                  <c:v>9271</c:v>
                </c:pt>
                <c:pt idx="9272">
                  <c:v>9272</c:v>
                </c:pt>
                <c:pt idx="9273">
                  <c:v>9273</c:v>
                </c:pt>
                <c:pt idx="9274">
                  <c:v>9274</c:v>
                </c:pt>
                <c:pt idx="9275">
                  <c:v>9275</c:v>
                </c:pt>
                <c:pt idx="9276">
                  <c:v>9276</c:v>
                </c:pt>
                <c:pt idx="9277">
                  <c:v>9277</c:v>
                </c:pt>
                <c:pt idx="9278">
                  <c:v>9278</c:v>
                </c:pt>
                <c:pt idx="9279">
                  <c:v>9279</c:v>
                </c:pt>
                <c:pt idx="9280">
                  <c:v>9280</c:v>
                </c:pt>
                <c:pt idx="9281">
                  <c:v>9281</c:v>
                </c:pt>
                <c:pt idx="9282">
                  <c:v>9282</c:v>
                </c:pt>
                <c:pt idx="9283">
                  <c:v>9283</c:v>
                </c:pt>
                <c:pt idx="9284">
                  <c:v>9284</c:v>
                </c:pt>
                <c:pt idx="9285">
                  <c:v>9285</c:v>
                </c:pt>
                <c:pt idx="9286">
                  <c:v>9286</c:v>
                </c:pt>
                <c:pt idx="9287">
                  <c:v>9287</c:v>
                </c:pt>
                <c:pt idx="9288">
                  <c:v>9288</c:v>
                </c:pt>
                <c:pt idx="9289">
                  <c:v>9289</c:v>
                </c:pt>
                <c:pt idx="9290">
                  <c:v>9290</c:v>
                </c:pt>
                <c:pt idx="9291">
                  <c:v>9291</c:v>
                </c:pt>
                <c:pt idx="9292">
                  <c:v>9292</c:v>
                </c:pt>
                <c:pt idx="9293">
                  <c:v>9293</c:v>
                </c:pt>
                <c:pt idx="9294">
                  <c:v>9294</c:v>
                </c:pt>
                <c:pt idx="9295">
                  <c:v>9295</c:v>
                </c:pt>
                <c:pt idx="9296">
                  <c:v>9296</c:v>
                </c:pt>
                <c:pt idx="9297">
                  <c:v>9297</c:v>
                </c:pt>
                <c:pt idx="9298">
                  <c:v>9298</c:v>
                </c:pt>
                <c:pt idx="9299">
                  <c:v>9299</c:v>
                </c:pt>
                <c:pt idx="9300">
                  <c:v>9300</c:v>
                </c:pt>
                <c:pt idx="9301">
                  <c:v>9301</c:v>
                </c:pt>
                <c:pt idx="9302">
                  <c:v>9302</c:v>
                </c:pt>
                <c:pt idx="9303">
                  <c:v>9303</c:v>
                </c:pt>
                <c:pt idx="9304">
                  <c:v>9304</c:v>
                </c:pt>
                <c:pt idx="9305">
                  <c:v>9305</c:v>
                </c:pt>
                <c:pt idx="9306">
                  <c:v>9306</c:v>
                </c:pt>
                <c:pt idx="9307">
                  <c:v>9307</c:v>
                </c:pt>
                <c:pt idx="9308">
                  <c:v>9308</c:v>
                </c:pt>
                <c:pt idx="9309">
                  <c:v>9309</c:v>
                </c:pt>
                <c:pt idx="9310">
                  <c:v>9310</c:v>
                </c:pt>
                <c:pt idx="9311">
                  <c:v>9311</c:v>
                </c:pt>
                <c:pt idx="9312">
                  <c:v>9312</c:v>
                </c:pt>
                <c:pt idx="9313">
                  <c:v>9313</c:v>
                </c:pt>
                <c:pt idx="9314">
                  <c:v>9314</c:v>
                </c:pt>
                <c:pt idx="9315">
                  <c:v>9315</c:v>
                </c:pt>
                <c:pt idx="9316">
                  <c:v>9316</c:v>
                </c:pt>
                <c:pt idx="9317">
                  <c:v>9317</c:v>
                </c:pt>
                <c:pt idx="9318">
                  <c:v>9318</c:v>
                </c:pt>
                <c:pt idx="9319">
                  <c:v>9319</c:v>
                </c:pt>
                <c:pt idx="9320">
                  <c:v>9320</c:v>
                </c:pt>
                <c:pt idx="9321">
                  <c:v>9321</c:v>
                </c:pt>
                <c:pt idx="9322">
                  <c:v>9322</c:v>
                </c:pt>
                <c:pt idx="9323">
                  <c:v>9323</c:v>
                </c:pt>
                <c:pt idx="9324">
                  <c:v>9324</c:v>
                </c:pt>
                <c:pt idx="9325">
                  <c:v>9325</c:v>
                </c:pt>
                <c:pt idx="9326">
                  <c:v>9326</c:v>
                </c:pt>
                <c:pt idx="9327">
                  <c:v>9327</c:v>
                </c:pt>
                <c:pt idx="9328">
                  <c:v>9328</c:v>
                </c:pt>
                <c:pt idx="9329">
                  <c:v>9329</c:v>
                </c:pt>
                <c:pt idx="9330">
                  <c:v>9330</c:v>
                </c:pt>
                <c:pt idx="9331">
                  <c:v>9331</c:v>
                </c:pt>
                <c:pt idx="9332">
                  <c:v>9332</c:v>
                </c:pt>
                <c:pt idx="9333">
                  <c:v>9333</c:v>
                </c:pt>
                <c:pt idx="9334">
                  <c:v>9334</c:v>
                </c:pt>
                <c:pt idx="9335">
                  <c:v>9335</c:v>
                </c:pt>
                <c:pt idx="9336">
                  <c:v>9336</c:v>
                </c:pt>
                <c:pt idx="9337">
                  <c:v>9337</c:v>
                </c:pt>
                <c:pt idx="9338">
                  <c:v>9338</c:v>
                </c:pt>
                <c:pt idx="9339">
                  <c:v>9339</c:v>
                </c:pt>
                <c:pt idx="9340">
                  <c:v>9340</c:v>
                </c:pt>
                <c:pt idx="9341">
                  <c:v>9341</c:v>
                </c:pt>
                <c:pt idx="9342">
                  <c:v>9342</c:v>
                </c:pt>
                <c:pt idx="9343">
                  <c:v>9343</c:v>
                </c:pt>
                <c:pt idx="9344">
                  <c:v>9344</c:v>
                </c:pt>
                <c:pt idx="9345">
                  <c:v>9345</c:v>
                </c:pt>
                <c:pt idx="9346">
                  <c:v>9346</c:v>
                </c:pt>
                <c:pt idx="9347">
                  <c:v>9347</c:v>
                </c:pt>
                <c:pt idx="9348">
                  <c:v>9348</c:v>
                </c:pt>
                <c:pt idx="9349">
                  <c:v>9349</c:v>
                </c:pt>
                <c:pt idx="9350">
                  <c:v>9350</c:v>
                </c:pt>
                <c:pt idx="9351">
                  <c:v>9351</c:v>
                </c:pt>
                <c:pt idx="9352">
                  <c:v>9352</c:v>
                </c:pt>
                <c:pt idx="9353">
                  <c:v>9353</c:v>
                </c:pt>
                <c:pt idx="9354">
                  <c:v>9354</c:v>
                </c:pt>
                <c:pt idx="9355">
                  <c:v>9355</c:v>
                </c:pt>
                <c:pt idx="9356">
                  <c:v>9356</c:v>
                </c:pt>
                <c:pt idx="9357">
                  <c:v>9357</c:v>
                </c:pt>
                <c:pt idx="9358">
                  <c:v>9358</c:v>
                </c:pt>
                <c:pt idx="9359">
                  <c:v>9359</c:v>
                </c:pt>
                <c:pt idx="9360">
                  <c:v>9360</c:v>
                </c:pt>
                <c:pt idx="9361">
                  <c:v>9361</c:v>
                </c:pt>
                <c:pt idx="9362">
                  <c:v>9362</c:v>
                </c:pt>
                <c:pt idx="9363">
                  <c:v>9363</c:v>
                </c:pt>
                <c:pt idx="9364">
                  <c:v>9364</c:v>
                </c:pt>
                <c:pt idx="9365">
                  <c:v>9365</c:v>
                </c:pt>
                <c:pt idx="9366">
                  <c:v>9366</c:v>
                </c:pt>
                <c:pt idx="9367">
                  <c:v>9367</c:v>
                </c:pt>
                <c:pt idx="9368">
                  <c:v>9368</c:v>
                </c:pt>
                <c:pt idx="9369">
                  <c:v>9369</c:v>
                </c:pt>
                <c:pt idx="9370">
                  <c:v>9370</c:v>
                </c:pt>
                <c:pt idx="9371">
                  <c:v>9371</c:v>
                </c:pt>
                <c:pt idx="9372">
                  <c:v>9372</c:v>
                </c:pt>
                <c:pt idx="9373">
                  <c:v>9373</c:v>
                </c:pt>
                <c:pt idx="9374">
                  <c:v>9374</c:v>
                </c:pt>
                <c:pt idx="9375">
                  <c:v>9375</c:v>
                </c:pt>
                <c:pt idx="9376">
                  <c:v>9376</c:v>
                </c:pt>
                <c:pt idx="9377">
                  <c:v>9377</c:v>
                </c:pt>
                <c:pt idx="9378">
                  <c:v>9378</c:v>
                </c:pt>
                <c:pt idx="9379">
                  <c:v>9379</c:v>
                </c:pt>
                <c:pt idx="9380">
                  <c:v>9380</c:v>
                </c:pt>
                <c:pt idx="9381">
                  <c:v>9381</c:v>
                </c:pt>
                <c:pt idx="9382">
                  <c:v>9382</c:v>
                </c:pt>
                <c:pt idx="9383">
                  <c:v>9383</c:v>
                </c:pt>
                <c:pt idx="9384">
                  <c:v>9384</c:v>
                </c:pt>
                <c:pt idx="9385">
                  <c:v>9385</c:v>
                </c:pt>
                <c:pt idx="9386">
                  <c:v>9386</c:v>
                </c:pt>
                <c:pt idx="9387">
                  <c:v>9387</c:v>
                </c:pt>
                <c:pt idx="9388">
                  <c:v>9388</c:v>
                </c:pt>
                <c:pt idx="9389">
                  <c:v>9389</c:v>
                </c:pt>
                <c:pt idx="9390">
                  <c:v>9390</c:v>
                </c:pt>
                <c:pt idx="9391">
                  <c:v>9391</c:v>
                </c:pt>
                <c:pt idx="9392">
                  <c:v>9392</c:v>
                </c:pt>
                <c:pt idx="9393">
                  <c:v>9393</c:v>
                </c:pt>
                <c:pt idx="9394">
                  <c:v>9394</c:v>
                </c:pt>
                <c:pt idx="9395">
                  <c:v>9395</c:v>
                </c:pt>
                <c:pt idx="9396">
                  <c:v>9396</c:v>
                </c:pt>
                <c:pt idx="9397">
                  <c:v>9397</c:v>
                </c:pt>
                <c:pt idx="9398">
                  <c:v>9398</c:v>
                </c:pt>
                <c:pt idx="9399">
                  <c:v>9399</c:v>
                </c:pt>
                <c:pt idx="9400">
                  <c:v>9400</c:v>
                </c:pt>
                <c:pt idx="9401">
                  <c:v>9401</c:v>
                </c:pt>
                <c:pt idx="9402">
                  <c:v>9402</c:v>
                </c:pt>
                <c:pt idx="9403">
                  <c:v>9403</c:v>
                </c:pt>
                <c:pt idx="9404">
                  <c:v>9404</c:v>
                </c:pt>
                <c:pt idx="9405">
                  <c:v>9405</c:v>
                </c:pt>
                <c:pt idx="9406">
                  <c:v>9406</c:v>
                </c:pt>
                <c:pt idx="9407">
                  <c:v>9407</c:v>
                </c:pt>
                <c:pt idx="9408">
                  <c:v>9408</c:v>
                </c:pt>
                <c:pt idx="9409">
                  <c:v>9409</c:v>
                </c:pt>
                <c:pt idx="9410">
                  <c:v>9410</c:v>
                </c:pt>
                <c:pt idx="9411">
                  <c:v>9411</c:v>
                </c:pt>
                <c:pt idx="9412">
                  <c:v>9412</c:v>
                </c:pt>
                <c:pt idx="9413">
                  <c:v>9413</c:v>
                </c:pt>
                <c:pt idx="9414">
                  <c:v>9414</c:v>
                </c:pt>
                <c:pt idx="9415">
                  <c:v>9415</c:v>
                </c:pt>
                <c:pt idx="9416">
                  <c:v>9416</c:v>
                </c:pt>
                <c:pt idx="9417">
                  <c:v>9417</c:v>
                </c:pt>
                <c:pt idx="9418">
                  <c:v>9418</c:v>
                </c:pt>
                <c:pt idx="9419">
                  <c:v>9419</c:v>
                </c:pt>
                <c:pt idx="9420">
                  <c:v>9420</c:v>
                </c:pt>
                <c:pt idx="9421">
                  <c:v>9421</c:v>
                </c:pt>
                <c:pt idx="9422">
                  <c:v>9422</c:v>
                </c:pt>
                <c:pt idx="9423">
                  <c:v>9423</c:v>
                </c:pt>
                <c:pt idx="9424">
                  <c:v>9424</c:v>
                </c:pt>
                <c:pt idx="9425">
                  <c:v>9425</c:v>
                </c:pt>
                <c:pt idx="9426">
                  <c:v>9426</c:v>
                </c:pt>
                <c:pt idx="9427">
                  <c:v>9427</c:v>
                </c:pt>
                <c:pt idx="9428">
                  <c:v>9428</c:v>
                </c:pt>
                <c:pt idx="9429">
                  <c:v>9429</c:v>
                </c:pt>
                <c:pt idx="9430">
                  <c:v>9430</c:v>
                </c:pt>
                <c:pt idx="9431">
                  <c:v>9431</c:v>
                </c:pt>
                <c:pt idx="9432">
                  <c:v>9432</c:v>
                </c:pt>
                <c:pt idx="9433">
                  <c:v>9433</c:v>
                </c:pt>
                <c:pt idx="9434">
                  <c:v>9434</c:v>
                </c:pt>
                <c:pt idx="9435">
                  <c:v>9435</c:v>
                </c:pt>
                <c:pt idx="9436">
                  <c:v>9436</c:v>
                </c:pt>
                <c:pt idx="9437">
                  <c:v>9437</c:v>
                </c:pt>
                <c:pt idx="9438">
                  <c:v>9438</c:v>
                </c:pt>
                <c:pt idx="9439">
                  <c:v>9439</c:v>
                </c:pt>
                <c:pt idx="9440">
                  <c:v>9440</c:v>
                </c:pt>
                <c:pt idx="9441">
                  <c:v>9441</c:v>
                </c:pt>
                <c:pt idx="9442">
                  <c:v>9442</c:v>
                </c:pt>
                <c:pt idx="9443">
                  <c:v>9443</c:v>
                </c:pt>
                <c:pt idx="9444">
                  <c:v>9444</c:v>
                </c:pt>
                <c:pt idx="9445">
                  <c:v>9445</c:v>
                </c:pt>
                <c:pt idx="9446">
                  <c:v>9446</c:v>
                </c:pt>
                <c:pt idx="9447">
                  <c:v>9447</c:v>
                </c:pt>
                <c:pt idx="9448">
                  <c:v>9448</c:v>
                </c:pt>
                <c:pt idx="9449">
                  <c:v>9449</c:v>
                </c:pt>
                <c:pt idx="9450">
                  <c:v>9450</c:v>
                </c:pt>
                <c:pt idx="9451">
                  <c:v>9451</c:v>
                </c:pt>
                <c:pt idx="9452">
                  <c:v>9452</c:v>
                </c:pt>
                <c:pt idx="9453">
                  <c:v>9453</c:v>
                </c:pt>
                <c:pt idx="9454">
                  <c:v>9454</c:v>
                </c:pt>
                <c:pt idx="9455">
                  <c:v>9455</c:v>
                </c:pt>
                <c:pt idx="9456">
                  <c:v>9456</c:v>
                </c:pt>
                <c:pt idx="9457">
                  <c:v>9457</c:v>
                </c:pt>
                <c:pt idx="9458">
                  <c:v>9458</c:v>
                </c:pt>
                <c:pt idx="9459">
                  <c:v>9459</c:v>
                </c:pt>
                <c:pt idx="9460">
                  <c:v>9460</c:v>
                </c:pt>
                <c:pt idx="9461">
                  <c:v>9461</c:v>
                </c:pt>
                <c:pt idx="9462">
                  <c:v>9462</c:v>
                </c:pt>
                <c:pt idx="9463">
                  <c:v>9463</c:v>
                </c:pt>
                <c:pt idx="9464">
                  <c:v>9464</c:v>
                </c:pt>
                <c:pt idx="9465">
                  <c:v>9465</c:v>
                </c:pt>
                <c:pt idx="9466">
                  <c:v>9466</c:v>
                </c:pt>
                <c:pt idx="9467">
                  <c:v>9467</c:v>
                </c:pt>
                <c:pt idx="9468">
                  <c:v>9468</c:v>
                </c:pt>
                <c:pt idx="9469">
                  <c:v>9469</c:v>
                </c:pt>
                <c:pt idx="9470">
                  <c:v>9470</c:v>
                </c:pt>
                <c:pt idx="9471">
                  <c:v>9471</c:v>
                </c:pt>
                <c:pt idx="9472">
                  <c:v>9472</c:v>
                </c:pt>
                <c:pt idx="9473">
                  <c:v>9473</c:v>
                </c:pt>
                <c:pt idx="9474">
                  <c:v>9474</c:v>
                </c:pt>
                <c:pt idx="9475">
                  <c:v>9475</c:v>
                </c:pt>
                <c:pt idx="9476">
                  <c:v>9476</c:v>
                </c:pt>
                <c:pt idx="9477">
                  <c:v>9477</c:v>
                </c:pt>
                <c:pt idx="9478">
                  <c:v>9478</c:v>
                </c:pt>
                <c:pt idx="9479">
                  <c:v>9479</c:v>
                </c:pt>
                <c:pt idx="9480">
                  <c:v>9480</c:v>
                </c:pt>
                <c:pt idx="9481">
                  <c:v>9481</c:v>
                </c:pt>
                <c:pt idx="9482">
                  <c:v>9482</c:v>
                </c:pt>
                <c:pt idx="9483">
                  <c:v>9483</c:v>
                </c:pt>
                <c:pt idx="9484">
                  <c:v>9484</c:v>
                </c:pt>
                <c:pt idx="9485">
                  <c:v>9485</c:v>
                </c:pt>
                <c:pt idx="9486">
                  <c:v>9486</c:v>
                </c:pt>
                <c:pt idx="9487">
                  <c:v>9487</c:v>
                </c:pt>
                <c:pt idx="9488">
                  <c:v>9488</c:v>
                </c:pt>
                <c:pt idx="9489">
                  <c:v>9489</c:v>
                </c:pt>
                <c:pt idx="9490">
                  <c:v>9490</c:v>
                </c:pt>
                <c:pt idx="9491">
                  <c:v>9491</c:v>
                </c:pt>
                <c:pt idx="9492">
                  <c:v>9492</c:v>
                </c:pt>
                <c:pt idx="9493">
                  <c:v>9493</c:v>
                </c:pt>
                <c:pt idx="9494">
                  <c:v>9494</c:v>
                </c:pt>
                <c:pt idx="9495">
                  <c:v>9495</c:v>
                </c:pt>
                <c:pt idx="9496">
                  <c:v>9496</c:v>
                </c:pt>
                <c:pt idx="9497">
                  <c:v>9497</c:v>
                </c:pt>
                <c:pt idx="9498">
                  <c:v>9498</c:v>
                </c:pt>
                <c:pt idx="9499">
                  <c:v>9499</c:v>
                </c:pt>
                <c:pt idx="9500">
                  <c:v>9500</c:v>
                </c:pt>
                <c:pt idx="9501">
                  <c:v>9501</c:v>
                </c:pt>
                <c:pt idx="9502">
                  <c:v>9502</c:v>
                </c:pt>
                <c:pt idx="9503">
                  <c:v>9503</c:v>
                </c:pt>
                <c:pt idx="9504">
                  <c:v>9504</c:v>
                </c:pt>
                <c:pt idx="9505">
                  <c:v>9505</c:v>
                </c:pt>
                <c:pt idx="9506">
                  <c:v>9506</c:v>
                </c:pt>
                <c:pt idx="9507">
                  <c:v>9507</c:v>
                </c:pt>
                <c:pt idx="9508">
                  <c:v>9508</c:v>
                </c:pt>
                <c:pt idx="9509">
                  <c:v>9509</c:v>
                </c:pt>
                <c:pt idx="9510">
                  <c:v>9510</c:v>
                </c:pt>
                <c:pt idx="9511">
                  <c:v>9511</c:v>
                </c:pt>
                <c:pt idx="9512">
                  <c:v>9512</c:v>
                </c:pt>
                <c:pt idx="9513">
                  <c:v>9513</c:v>
                </c:pt>
                <c:pt idx="9514">
                  <c:v>9514</c:v>
                </c:pt>
                <c:pt idx="9515">
                  <c:v>9515</c:v>
                </c:pt>
                <c:pt idx="9516">
                  <c:v>9516</c:v>
                </c:pt>
                <c:pt idx="9517">
                  <c:v>9517</c:v>
                </c:pt>
                <c:pt idx="9518">
                  <c:v>9518</c:v>
                </c:pt>
                <c:pt idx="9519">
                  <c:v>9519</c:v>
                </c:pt>
                <c:pt idx="9520">
                  <c:v>9520</c:v>
                </c:pt>
                <c:pt idx="9521">
                  <c:v>9521</c:v>
                </c:pt>
                <c:pt idx="9522">
                  <c:v>9522</c:v>
                </c:pt>
                <c:pt idx="9523">
                  <c:v>9523</c:v>
                </c:pt>
                <c:pt idx="9524">
                  <c:v>9524</c:v>
                </c:pt>
                <c:pt idx="9525">
                  <c:v>9525</c:v>
                </c:pt>
                <c:pt idx="9526">
                  <c:v>9526</c:v>
                </c:pt>
                <c:pt idx="9527">
                  <c:v>9527</c:v>
                </c:pt>
                <c:pt idx="9528">
                  <c:v>9528</c:v>
                </c:pt>
                <c:pt idx="9529">
                  <c:v>9529</c:v>
                </c:pt>
                <c:pt idx="9530">
                  <c:v>9530</c:v>
                </c:pt>
                <c:pt idx="9531">
                  <c:v>9531</c:v>
                </c:pt>
                <c:pt idx="9532">
                  <c:v>9532</c:v>
                </c:pt>
                <c:pt idx="9533">
                  <c:v>9533</c:v>
                </c:pt>
                <c:pt idx="9534">
                  <c:v>9534</c:v>
                </c:pt>
                <c:pt idx="9535">
                  <c:v>9535</c:v>
                </c:pt>
                <c:pt idx="9536">
                  <c:v>9536</c:v>
                </c:pt>
                <c:pt idx="9537">
                  <c:v>9537</c:v>
                </c:pt>
                <c:pt idx="9538">
                  <c:v>9538</c:v>
                </c:pt>
                <c:pt idx="9539">
                  <c:v>9539</c:v>
                </c:pt>
                <c:pt idx="9540">
                  <c:v>9540</c:v>
                </c:pt>
                <c:pt idx="9541">
                  <c:v>9541</c:v>
                </c:pt>
                <c:pt idx="9542">
                  <c:v>9542</c:v>
                </c:pt>
                <c:pt idx="9543">
                  <c:v>9543</c:v>
                </c:pt>
                <c:pt idx="9544">
                  <c:v>9544</c:v>
                </c:pt>
                <c:pt idx="9545">
                  <c:v>9545</c:v>
                </c:pt>
                <c:pt idx="9546">
                  <c:v>9546</c:v>
                </c:pt>
                <c:pt idx="9547">
                  <c:v>9547</c:v>
                </c:pt>
                <c:pt idx="9548">
                  <c:v>9548</c:v>
                </c:pt>
                <c:pt idx="9549">
                  <c:v>9549</c:v>
                </c:pt>
                <c:pt idx="9550">
                  <c:v>9550</c:v>
                </c:pt>
                <c:pt idx="9551">
                  <c:v>9551</c:v>
                </c:pt>
                <c:pt idx="9552">
                  <c:v>9552</c:v>
                </c:pt>
                <c:pt idx="9553">
                  <c:v>9553</c:v>
                </c:pt>
                <c:pt idx="9554">
                  <c:v>9554</c:v>
                </c:pt>
                <c:pt idx="9555">
                  <c:v>9555</c:v>
                </c:pt>
                <c:pt idx="9556">
                  <c:v>9556</c:v>
                </c:pt>
                <c:pt idx="9557">
                  <c:v>9557</c:v>
                </c:pt>
                <c:pt idx="9558">
                  <c:v>9558</c:v>
                </c:pt>
                <c:pt idx="9559">
                  <c:v>9559</c:v>
                </c:pt>
                <c:pt idx="9560">
                  <c:v>9560</c:v>
                </c:pt>
                <c:pt idx="9561">
                  <c:v>9561</c:v>
                </c:pt>
                <c:pt idx="9562">
                  <c:v>9562</c:v>
                </c:pt>
                <c:pt idx="9563">
                  <c:v>9563</c:v>
                </c:pt>
                <c:pt idx="9564">
                  <c:v>9564</c:v>
                </c:pt>
                <c:pt idx="9565">
                  <c:v>9565</c:v>
                </c:pt>
                <c:pt idx="9566">
                  <c:v>9566</c:v>
                </c:pt>
                <c:pt idx="9567">
                  <c:v>9567</c:v>
                </c:pt>
                <c:pt idx="9568">
                  <c:v>9568</c:v>
                </c:pt>
                <c:pt idx="9569">
                  <c:v>9569</c:v>
                </c:pt>
                <c:pt idx="9570">
                  <c:v>9570</c:v>
                </c:pt>
                <c:pt idx="9571">
                  <c:v>9571</c:v>
                </c:pt>
                <c:pt idx="9572">
                  <c:v>9572</c:v>
                </c:pt>
                <c:pt idx="9573">
                  <c:v>9573</c:v>
                </c:pt>
                <c:pt idx="9574">
                  <c:v>9574</c:v>
                </c:pt>
                <c:pt idx="9575">
                  <c:v>9575</c:v>
                </c:pt>
                <c:pt idx="9576">
                  <c:v>9576</c:v>
                </c:pt>
                <c:pt idx="9577">
                  <c:v>9577</c:v>
                </c:pt>
                <c:pt idx="9578">
                  <c:v>9578</c:v>
                </c:pt>
                <c:pt idx="9579">
                  <c:v>9579</c:v>
                </c:pt>
                <c:pt idx="9580">
                  <c:v>9580</c:v>
                </c:pt>
                <c:pt idx="9581">
                  <c:v>9581</c:v>
                </c:pt>
                <c:pt idx="9582">
                  <c:v>9582</c:v>
                </c:pt>
                <c:pt idx="9583">
                  <c:v>9583</c:v>
                </c:pt>
                <c:pt idx="9584">
                  <c:v>9584</c:v>
                </c:pt>
                <c:pt idx="9585">
                  <c:v>9585</c:v>
                </c:pt>
                <c:pt idx="9586">
                  <c:v>9586</c:v>
                </c:pt>
                <c:pt idx="9587">
                  <c:v>9587</c:v>
                </c:pt>
                <c:pt idx="9588">
                  <c:v>9588</c:v>
                </c:pt>
                <c:pt idx="9589">
                  <c:v>9589</c:v>
                </c:pt>
                <c:pt idx="9590">
                  <c:v>9590</c:v>
                </c:pt>
                <c:pt idx="9591">
                  <c:v>9591</c:v>
                </c:pt>
                <c:pt idx="9592">
                  <c:v>9592</c:v>
                </c:pt>
                <c:pt idx="9593">
                  <c:v>9593</c:v>
                </c:pt>
                <c:pt idx="9594">
                  <c:v>9594</c:v>
                </c:pt>
                <c:pt idx="9595">
                  <c:v>9595</c:v>
                </c:pt>
                <c:pt idx="9596">
                  <c:v>9596</c:v>
                </c:pt>
                <c:pt idx="9597">
                  <c:v>9597</c:v>
                </c:pt>
                <c:pt idx="9598">
                  <c:v>9598</c:v>
                </c:pt>
                <c:pt idx="9599">
                  <c:v>9599</c:v>
                </c:pt>
                <c:pt idx="9600">
                  <c:v>9600</c:v>
                </c:pt>
                <c:pt idx="9601">
                  <c:v>9601</c:v>
                </c:pt>
                <c:pt idx="9602">
                  <c:v>9602</c:v>
                </c:pt>
                <c:pt idx="9603">
                  <c:v>9603</c:v>
                </c:pt>
                <c:pt idx="9604">
                  <c:v>9604</c:v>
                </c:pt>
                <c:pt idx="9605">
                  <c:v>9605</c:v>
                </c:pt>
                <c:pt idx="9606">
                  <c:v>9606</c:v>
                </c:pt>
                <c:pt idx="9607">
                  <c:v>9607</c:v>
                </c:pt>
                <c:pt idx="9608">
                  <c:v>9608</c:v>
                </c:pt>
                <c:pt idx="9609">
                  <c:v>9609</c:v>
                </c:pt>
                <c:pt idx="9610">
                  <c:v>9610</c:v>
                </c:pt>
                <c:pt idx="9611">
                  <c:v>9611</c:v>
                </c:pt>
                <c:pt idx="9612">
                  <c:v>9612</c:v>
                </c:pt>
                <c:pt idx="9613">
                  <c:v>9613</c:v>
                </c:pt>
                <c:pt idx="9614">
                  <c:v>9614</c:v>
                </c:pt>
                <c:pt idx="9615">
                  <c:v>9615</c:v>
                </c:pt>
                <c:pt idx="9616">
                  <c:v>9616</c:v>
                </c:pt>
                <c:pt idx="9617">
                  <c:v>9617</c:v>
                </c:pt>
                <c:pt idx="9618">
                  <c:v>9618</c:v>
                </c:pt>
                <c:pt idx="9619">
                  <c:v>9619</c:v>
                </c:pt>
                <c:pt idx="9620">
                  <c:v>9620</c:v>
                </c:pt>
                <c:pt idx="9621">
                  <c:v>9621</c:v>
                </c:pt>
                <c:pt idx="9622">
                  <c:v>9622</c:v>
                </c:pt>
                <c:pt idx="9623">
                  <c:v>9623</c:v>
                </c:pt>
                <c:pt idx="9624">
                  <c:v>9624</c:v>
                </c:pt>
                <c:pt idx="9625">
                  <c:v>9625</c:v>
                </c:pt>
                <c:pt idx="9626">
                  <c:v>9626</c:v>
                </c:pt>
                <c:pt idx="9627">
                  <c:v>9627</c:v>
                </c:pt>
                <c:pt idx="9628">
                  <c:v>9628</c:v>
                </c:pt>
                <c:pt idx="9629">
                  <c:v>9629</c:v>
                </c:pt>
                <c:pt idx="9630">
                  <c:v>9630</c:v>
                </c:pt>
                <c:pt idx="9631">
                  <c:v>9631</c:v>
                </c:pt>
                <c:pt idx="9632">
                  <c:v>9632</c:v>
                </c:pt>
                <c:pt idx="9633">
                  <c:v>9633</c:v>
                </c:pt>
                <c:pt idx="9634">
                  <c:v>9634</c:v>
                </c:pt>
                <c:pt idx="9635">
                  <c:v>9635</c:v>
                </c:pt>
                <c:pt idx="9636">
                  <c:v>9636</c:v>
                </c:pt>
                <c:pt idx="9637">
                  <c:v>9637</c:v>
                </c:pt>
                <c:pt idx="9638">
                  <c:v>9638</c:v>
                </c:pt>
                <c:pt idx="9639">
                  <c:v>9639</c:v>
                </c:pt>
                <c:pt idx="9640">
                  <c:v>9640</c:v>
                </c:pt>
                <c:pt idx="9641">
                  <c:v>9641</c:v>
                </c:pt>
                <c:pt idx="9642">
                  <c:v>9642</c:v>
                </c:pt>
                <c:pt idx="9643">
                  <c:v>9643</c:v>
                </c:pt>
                <c:pt idx="9644">
                  <c:v>9644</c:v>
                </c:pt>
                <c:pt idx="9645">
                  <c:v>9645</c:v>
                </c:pt>
                <c:pt idx="9646">
                  <c:v>9646</c:v>
                </c:pt>
                <c:pt idx="9647">
                  <c:v>9647</c:v>
                </c:pt>
                <c:pt idx="9648">
                  <c:v>9648</c:v>
                </c:pt>
                <c:pt idx="9649">
                  <c:v>9649</c:v>
                </c:pt>
                <c:pt idx="9650">
                  <c:v>9650</c:v>
                </c:pt>
                <c:pt idx="9651">
                  <c:v>9651</c:v>
                </c:pt>
                <c:pt idx="9652">
                  <c:v>9652</c:v>
                </c:pt>
                <c:pt idx="9653">
                  <c:v>9653</c:v>
                </c:pt>
                <c:pt idx="9654">
                  <c:v>9654</c:v>
                </c:pt>
                <c:pt idx="9655">
                  <c:v>9655</c:v>
                </c:pt>
                <c:pt idx="9656">
                  <c:v>9656</c:v>
                </c:pt>
                <c:pt idx="9657">
                  <c:v>9657</c:v>
                </c:pt>
                <c:pt idx="9658">
                  <c:v>9658</c:v>
                </c:pt>
                <c:pt idx="9659">
                  <c:v>9659</c:v>
                </c:pt>
                <c:pt idx="9660">
                  <c:v>9660</c:v>
                </c:pt>
                <c:pt idx="9661">
                  <c:v>9661</c:v>
                </c:pt>
                <c:pt idx="9662">
                  <c:v>9662</c:v>
                </c:pt>
                <c:pt idx="9663">
                  <c:v>9663</c:v>
                </c:pt>
                <c:pt idx="9664">
                  <c:v>9664</c:v>
                </c:pt>
                <c:pt idx="9665">
                  <c:v>9665</c:v>
                </c:pt>
                <c:pt idx="9666">
                  <c:v>9666</c:v>
                </c:pt>
                <c:pt idx="9667">
                  <c:v>9667</c:v>
                </c:pt>
                <c:pt idx="9668">
                  <c:v>9668</c:v>
                </c:pt>
                <c:pt idx="9669">
                  <c:v>9669</c:v>
                </c:pt>
                <c:pt idx="9670">
                  <c:v>9670</c:v>
                </c:pt>
                <c:pt idx="9671">
                  <c:v>9671</c:v>
                </c:pt>
                <c:pt idx="9672">
                  <c:v>9672</c:v>
                </c:pt>
                <c:pt idx="9673">
                  <c:v>9673</c:v>
                </c:pt>
                <c:pt idx="9674">
                  <c:v>9674</c:v>
                </c:pt>
                <c:pt idx="9675">
                  <c:v>9675</c:v>
                </c:pt>
                <c:pt idx="9676">
                  <c:v>9676</c:v>
                </c:pt>
                <c:pt idx="9677">
                  <c:v>9677</c:v>
                </c:pt>
                <c:pt idx="9678">
                  <c:v>9678</c:v>
                </c:pt>
                <c:pt idx="9679">
                  <c:v>9679</c:v>
                </c:pt>
                <c:pt idx="9680">
                  <c:v>9680</c:v>
                </c:pt>
                <c:pt idx="9681">
                  <c:v>9681</c:v>
                </c:pt>
                <c:pt idx="9682">
                  <c:v>9682</c:v>
                </c:pt>
                <c:pt idx="9683">
                  <c:v>9683</c:v>
                </c:pt>
                <c:pt idx="9684">
                  <c:v>9684</c:v>
                </c:pt>
                <c:pt idx="9685">
                  <c:v>9685</c:v>
                </c:pt>
                <c:pt idx="9686">
                  <c:v>9686</c:v>
                </c:pt>
                <c:pt idx="9687">
                  <c:v>9687</c:v>
                </c:pt>
                <c:pt idx="9688">
                  <c:v>9688</c:v>
                </c:pt>
                <c:pt idx="9689">
                  <c:v>9689</c:v>
                </c:pt>
                <c:pt idx="9690">
                  <c:v>9690</c:v>
                </c:pt>
                <c:pt idx="9691">
                  <c:v>9691</c:v>
                </c:pt>
                <c:pt idx="9692">
                  <c:v>9692</c:v>
                </c:pt>
                <c:pt idx="9693">
                  <c:v>9693</c:v>
                </c:pt>
                <c:pt idx="9694">
                  <c:v>9694</c:v>
                </c:pt>
                <c:pt idx="9695">
                  <c:v>9695</c:v>
                </c:pt>
                <c:pt idx="9696">
                  <c:v>9696</c:v>
                </c:pt>
                <c:pt idx="9697">
                  <c:v>9697</c:v>
                </c:pt>
                <c:pt idx="9698">
                  <c:v>9698</c:v>
                </c:pt>
                <c:pt idx="9699">
                  <c:v>9699</c:v>
                </c:pt>
                <c:pt idx="9700">
                  <c:v>9700</c:v>
                </c:pt>
                <c:pt idx="9701">
                  <c:v>9701</c:v>
                </c:pt>
                <c:pt idx="9702">
                  <c:v>9702</c:v>
                </c:pt>
                <c:pt idx="9703">
                  <c:v>9703</c:v>
                </c:pt>
                <c:pt idx="9704">
                  <c:v>9704</c:v>
                </c:pt>
                <c:pt idx="9705">
                  <c:v>9705</c:v>
                </c:pt>
                <c:pt idx="9706">
                  <c:v>9706</c:v>
                </c:pt>
                <c:pt idx="9707">
                  <c:v>9707</c:v>
                </c:pt>
                <c:pt idx="9708">
                  <c:v>9708</c:v>
                </c:pt>
                <c:pt idx="9709">
                  <c:v>9709</c:v>
                </c:pt>
                <c:pt idx="9710">
                  <c:v>9710</c:v>
                </c:pt>
                <c:pt idx="9711">
                  <c:v>9711</c:v>
                </c:pt>
                <c:pt idx="9712">
                  <c:v>9712</c:v>
                </c:pt>
                <c:pt idx="9713">
                  <c:v>9713</c:v>
                </c:pt>
                <c:pt idx="9714">
                  <c:v>9714</c:v>
                </c:pt>
                <c:pt idx="9715">
                  <c:v>9715</c:v>
                </c:pt>
                <c:pt idx="9716">
                  <c:v>9716</c:v>
                </c:pt>
                <c:pt idx="9717">
                  <c:v>9717</c:v>
                </c:pt>
                <c:pt idx="9718">
                  <c:v>9718</c:v>
                </c:pt>
                <c:pt idx="9719">
                  <c:v>9719</c:v>
                </c:pt>
                <c:pt idx="9720">
                  <c:v>9720</c:v>
                </c:pt>
                <c:pt idx="9721">
                  <c:v>9721</c:v>
                </c:pt>
                <c:pt idx="9722">
                  <c:v>9722</c:v>
                </c:pt>
                <c:pt idx="9723">
                  <c:v>9723</c:v>
                </c:pt>
                <c:pt idx="9724">
                  <c:v>9724</c:v>
                </c:pt>
                <c:pt idx="9725">
                  <c:v>9725</c:v>
                </c:pt>
                <c:pt idx="9726">
                  <c:v>9726</c:v>
                </c:pt>
                <c:pt idx="9727">
                  <c:v>9727</c:v>
                </c:pt>
                <c:pt idx="9728">
                  <c:v>9728</c:v>
                </c:pt>
                <c:pt idx="9729">
                  <c:v>9729</c:v>
                </c:pt>
                <c:pt idx="9730">
                  <c:v>9730</c:v>
                </c:pt>
                <c:pt idx="9731">
                  <c:v>9731</c:v>
                </c:pt>
                <c:pt idx="9732">
                  <c:v>9732</c:v>
                </c:pt>
                <c:pt idx="9733">
                  <c:v>9733</c:v>
                </c:pt>
                <c:pt idx="9734">
                  <c:v>9734</c:v>
                </c:pt>
                <c:pt idx="9735">
                  <c:v>9735</c:v>
                </c:pt>
                <c:pt idx="9736">
                  <c:v>9736</c:v>
                </c:pt>
                <c:pt idx="9737">
                  <c:v>9737</c:v>
                </c:pt>
                <c:pt idx="9738">
                  <c:v>9738</c:v>
                </c:pt>
                <c:pt idx="9739">
                  <c:v>9739</c:v>
                </c:pt>
                <c:pt idx="9740">
                  <c:v>9740</c:v>
                </c:pt>
                <c:pt idx="9741">
                  <c:v>9741</c:v>
                </c:pt>
                <c:pt idx="9742">
                  <c:v>9742</c:v>
                </c:pt>
                <c:pt idx="9743">
                  <c:v>9743</c:v>
                </c:pt>
                <c:pt idx="9744">
                  <c:v>9744</c:v>
                </c:pt>
                <c:pt idx="9745">
                  <c:v>9745</c:v>
                </c:pt>
                <c:pt idx="9746">
                  <c:v>9746</c:v>
                </c:pt>
                <c:pt idx="9747">
                  <c:v>9747</c:v>
                </c:pt>
                <c:pt idx="9748">
                  <c:v>9748</c:v>
                </c:pt>
                <c:pt idx="9749">
                  <c:v>9749</c:v>
                </c:pt>
                <c:pt idx="9750">
                  <c:v>9750</c:v>
                </c:pt>
                <c:pt idx="9751">
                  <c:v>9751</c:v>
                </c:pt>
                <c:pt idx="9752">
                  <c:v>9752</c:v>
                </c:pt>
                <c:pt idx="9753">
                  <c:v>9753</c:v>
                </c:pt>
                <c:pt idx="9754">
                  <c:v>9754</c:v>
                </c:pt>
                <c:pt idx="9755">
                  <c:v>9755</c:v>
                </c:pt>
                <c:pt idx="9756">
                  <c:v>9756</c:v>
                </c:pt>
                <c:pt idx="9757">
                  <c:v>9757</c:v>
                </c:pt>
                <c:pt idx="9758">
                  <c:v>9758</c:v>
                </c:pt>
                <c:pt idx="9759">
                  <c:v>9759</c:v>
                </c:pt>
                <c:pt idx="9760">
                  <c:v>9760</c:v>
                </c:pt>
                <c:pt idx="9761">
                  <c:v>9761</c:v>
                </c:pt>
                <c:pt idx="9762">
                  <c:v>9762</c:v>
                </c:pt>
                <c:pt idx="9763">
                  <c:v>9763</c:v>
                </c:pt>
                <c:pt idx="9764">
                  <c:v>9764</c:v>
                </c:pt>
                <c:pt idx="9765">
                  <c:v>9765</c:v>
                </c:pt>
                <c:pt idx="9766">
                  <c:v>9766</c:v>
                </c:pt>
                <c:pt idx="9767">
                  <c:v>9767</c:v>
                </c:pt>
                <c:pt idx="9768">
                  <c:v>9768</c:v>
                </c:pt>
                <c:pt idx="9769">
                  <c:v>9769</c:v>
                </c:pt>
                <c:pt idx="9770">
                  <c:v>9770</c:v>
                </c:pt>
                <c:pt idx="9771">
                  <c:v>9771</c:v>
                </c:pt>
                <c:pt idx="9772">
                  <c:v>9772</c:v>
                </c:pt>
                <c:pt idx="9773">
                  <c:v>9773</c:v>
                </c:pt>
                <c:pt idx="9774">
                  <c:v>9774</c:v>
                </c:pt>
                <c:pt idx="9775">
                  <c:v>9775</c:v>
                </c:pt>
                <c:pt idx="9776">
                  <c:v>9776</c:v>
                </c:pt>
                <c:pt idx="9777">
                  <c:v>9777</c:v>
                </c:pt>
                <c:pt idx="9778">
                  <c:v>9778</c:v>
                </c:pt>
                <c:pt idx="9779">
                  <c:v>9779</c:v>
                </c:pt>
                <c:pt idx="9780">
                  <c:v>9780</c:v>
                </c:pt>
                <c:pt idx="9781">
                  <c:v>9781</c:v>
                </c:pt>
                <c:pt idx="9782">
                  <c:v>9782</c:v>
                </c:pt>
                <c:pt idx="9783">
                  <c:v>9783</c:v>
                </c:pt>
                <c:pt idx="9784">
                  <c:v>9784</c:v>
                </c:pt>
                <c:pt idx="9785">
                  <c:v>9785</c:v>
                </c:pt>
                <c:pt idx="9786">
                  <c:v>9786</c:v>
                </c:pt>
                <c:pt idx="9787">
                  <c:v>9787</c:v>
                </c:pt>
                <c:pt idx="9788">
                  <c:v>9788</c:v>
                </c:pt>
                <c:pt idx="9789">
                  <c:v>9789</c:v>
                </c:pt>
                <c:pt idx="9790">
                  <c:v>9790</c:v>
                </c:pt>
                <c:pt idx="9791">
                  <c:v>9791</c:v>
                </c:pt>
                <c:pt idx="9792">
                  <c:v>9792</c:v>
                </c:pt>
                <c:pt idx="9793">
                  <c:v>9793</c:v>
                </c:pt>
                <c:pt idx="9794">
                  <c:v>9794</c:v>
                </c:pt>
                <c:pt idx="9795">
                  <c:v>9795</c:v>
                </c:pt>
                <c:pt idx="9796">
                  <c:v>9796</c:v>
                </c:pt>
                <c:pt idx="9797">
                  <c:v>9797</c:v>
                </c:pt>
                <c:pt idx="9798">
                  <c:v>9798</c:v>
                </c:pt>
                <c:pt idx="9799">
                  <c:v>9799</c:v>
                </c:pt>
                <c:pt idx="9800">
                  <c:v>9800</c:v>
                </c:pt>
                <c:pt idx="9801">
                  <c:v>9801</c:v>
                </c:pt>
                <c:pt idx="9802">
                  <c:v>9802</c:v>
                </c:pt>
                <c:pt idx="9803">
                  <c:v>9803</c:v>
                </c:pt>
                <c:pt idx="9804">
                  <c:v>9804</c:v>
                </c:pt>
                <c:pt idx="9805">
                  <c:v>9805</c:v>
                </c:pt>
                <c:pt idx="9806">
                  <c:v>9806</c:v>
                </c:pt>
                <c:pt idx="9807">
                  <c:v>9807</c:v>
                </c:pt>
                <c:pt idx="9808">
                  <c:v>9808</c:v>
                </c:pt>
                <c:pt idx="9809">
                  <c:v>9809</c:v>
                </c:pt>
                <c:pt idx="9810">
                  <c:v>9810</c:v>
                </c:pt>
                <c:pt idx="9811">
                  <c:v>9811</c:v>
                </c:pt>
                <c:pt idx="9812">
                  <c:v>9812</c:v>
                </c:pt>
                <c:pt idx="9813">
                  <c:v>9813</c:v>
                </c:pt>
                <c:pt idx="9814">
                  <c:v>9814</c:v>
                </c:pt>
                <c:pt idx="9815">
                  <c:v>9815</c:v>
                </c:pt>
                <c:pt idx="9816">
                  <c:v>9816</c:v>
                </c:pt>
                <c:pt idx="9817">
                  <c:v>9817</c:v>
                </c:pt>
                <c:pt idx="9818">
                  <c:v>9818</c:v>
                </c:pt>
                <c:pt idx="9819">
                  <c:v>9819</c:v>
                </c:pt>
                <c:pt idx="9820">
                  <c:v>9820</c:v>
                </c:pt>
                <c:pt idx="9821">
                  <c:v>9821</c:v>
                </c:pt>
                <c:pt idx="9822">
                  <c:v>9822</c:v>
                </c:pt>
                <c:pt idx="9823">
                  <c:v>9823</c:v>
                </c:pt>
                <c:pt idx="9824">
                  <c:v>9824</c:v>
                </c:pt>
                <c:pt idx="9825">
                  <c:v>9825</c:v>
                </c:pt>
                <c:pt idx="9826">
                  <c:v>9826</c:v>
                </c:pt>
                <c:pt idx="9827">
                  <c:v>9827</c:v>
                </c:pt>
                <c:pt idx="9828">
                  <c:v>9828</c:v>
                </c:pt>
                <c:pt idx="9829">
                  <c:v>9829</c:v>
                </c:pt>
                <c:pt idx="9830">
                  <c:v>9830</c:v>
                </c:pt>
                <c:pt idx="9831">
                  <c:v>9831</c:v>
                </c:pt>
                <c:pt idx="9832">
                  <c:v>9832</c:v>
                </c:pt>
                <c:pt idx="9833">
                  <c:v>9833</c:v>
                </c:pt>
                <c:pt idx="9834">
                  <c:v>9834</c:v>
                </c:pt>
                <c:pt idx="9835">
                  <c:v>9835</c:v>
                </c:pt>
                <c:pt idx="9836">
                  <c:v>9836</c:v>
                </c:pt>
                <c:pt idx="9837">
                  <c:v>9837</c:v>
                </c:pt>
                <c:pt idx="9838">
                  <c:v>9838</c:v>
                </c:pt>
                <c:pt idx="9839">
                  <c:v>9839</c:v>
                </c:pt>
                <c:pt idx="9840">
                  <c:v>9840</c:v>
                </c:pt>
                <c:pt idx="9841">
                  <c:v>9841</c:v>
                </c:pt>
                <c:pt idx="9842">
                  <c:v>9842</c:v>
                </c:pt>
                <c:pt idx="9843">
                  <c:v>9843</c:v>
                </c:pt>
                <c:pt idx="9844">
                  <c:v>9844</c:v>
                </c:pt>
                <c:pt idx="9845">
                  <c:v>9845</c:v>
                </c:pt>
                <c:pt idx="9846">
                  <c:v>9846</c:v>
                </c:pt>
                <c:pt idx="9847">
                  <c:v>9847</c:v>
                </c:pt>
                <c:pt idx="9848">
                  <c:v>9848</c:v>
                </c:pt>
                <c:pt idx="9849">
                  <c:v>9849</c:v>
                </c:pt>
                <c:pt idx="9850">
                  <c:v>9850</c:v>
                </c:pt>
                <c:pt idx="9851">
                  <c:v>9851</c:v>
                </c:pt>
                <c:pt idx="9852">
                  <c:v>9852</c:v>
                </c:pt>
                <c:pt idx="9853">
                  <c:v>9853</c:v>
                </c:pt>
                <c:pt idx="9854">
                  <c:v>9854</c:v>
                </c:pt>
                <c:pt idx="9855">
                  <c:v>9855</c:v>
                </c:pt>
                <c:pt idx="9856">
                  <c:v>9856</c:v>
                </c:pt>
                <c:pt idx="9857">
                  <c:v>9857</c:v>
                </c:pt>
                <c:pt idx="9858">
                  <c:v>9858</c:v>
                </c:pt>
                <c:pt idx="9859">
                  <c:v>9859</c:v>
                </c:pt>
                <c:pt idx="9860">
                  <c:v>9860</c:v>
                </c:pt>
                <c:pt idx="9861">
                  <c:v>9861</c:v>
                </c:pt>
                <c:pt idx="9862">
                  <c:v>9862</c:v>
                </c:pt>
                <c:pt idx="9863">
                  <c:v>9863</c:v>
                </c:pt>
                <c:pt idx="9864">
                  <c:v>9864</c:v>
                </c:pt>
                <c:pt idx="9865">
                  <c:v>9865</c:v>
                </c:pt>
                <c:pt idx="9866">
                  <c:v>9866</c:v>
                </c:pt>
                <c:pt idx="9867">
                  <c:v>9867</c:v>
                </c:pt>
                <c:pt idx="9868">
                  <c:v>9868</c:v>
                </c:pt>
                <c:pt idx="9869">
                  <c:v>9869</c:v>
                </c:pt>
                <c:pt idx="9870">
                  <c:v>9870</c:v>
                </c:pt>
                <c:pt idx="9871">
                  <c:v>9871</c:v>
                </c:pt>
                <c:pt idx="9872">
                  <c:v>9872</c:v>
                </c:pt>
                <c:pt idx="9873">
                  <c:v>9873</c:v>
                </c:pt>
                <c:pt idx="9874">
                  <c:v>9874</c:v>
                </c:pt>
                <c:pt idx="9875">
                  <c:v>9875</c:v>
                </c:pt>
                <c:pt idx="9876">
                  <c:v>9876</c:v>
                </c:pt>
                <c:pt idx="9877">
                  <c:v>9877</c:v>
                </c:pt>
                <c:pt idx="9878">
                  <c:v>9878</c:v>
                </c:pt>
                <c:pt idx="9879">
                  <c:v>9879</c:v>
                </c:pt>
                <c:pt idx="9880">
                  <c:v>9880</c:v>
                </c:pt>
                <c:pt idx="9881">
                  <c:v>9881</c:v>
                </c:pt>
                <c:pt idx="9882">
                  <c:v>9882</c:v>
                </c:pt>
                <c:pt idx="9883">
                  <c:v>9883</c:v>
                </c:pt>
                <c:pt idx="9884">
                  <c:v>9884</c:v>
                </c:pt>
                <c:pt idx="9885">
                  <c:v>9885</c:v>
                </c:pt>
                <c:pt idx="9886">
                  <c:v>9886</c:v>
                </c:pt>
                <c:pt idx="9887">
                  <c:v>9887</c:v>
                </c:pt>
                <c:pt idx="9888">
                  <c:v>9888</c:v>
                </c:pt>
                <c:pt idx="9889">
                  <c:v>9889</c:v>
                </c:pt>
                <c:pt idx="9890">
                  <c:v>9890</c:v>
                </c:pt>
                <c:pt idx="9891">
                  <c:v>9891</c:v>
                </c:pt>
                <c:pt idx="9892">
                  <c:v>9892</c:v>
                </c:pt>
                <c:pt idx="9893">
                  <c:v>9893</c:v>
                </c:pt>
                <c:pt idx="9894">
                  <c:v>9894</c:v>
                </c:pt>
                <c:pt idx="9895">
                  <c:v>9895</c:v>
                </c:pt>
                <c:pt idx="9896">
                  <c:v>9896</c:v>
                </c:pt>
                <c:pt idx="9897">
                  <c:v>9897</c:v>
                </c:pt>
                <c:pt idx="9898">
                  <c:v>9898</c:v>
                </c:pt>
                <c:pt idx="9899">
                  <c:v>9899</c:v>
                </c:pt>
                <c:pt idx="9900">
                  <c:v>9900</c:v>
                </c:pt>
                <c:pt idx="9901">
                  <c:v>9901</c:v>
                </c:pt>
                <c:pt idx="9902">
                  <c:v>9902</c:v>
                </c:pt>
                <c:pt idx="9903">
                  <c:v>9903</c:v>
                </c:pt>
                <c:pt idx="9904">
                  <c:v>9904</c:v>
                </c:pt>
                <c:pt idx="9905">
                  <c:v>9905</c:v>
                </c:pt>
                <c:pt idx="9906">
                  <c:v>9906</c:v>
                </c:pt>
                <c:pt idx="9907">
                  <c:v>9907</c:v>
                </c:pt>
                <c:pt idx="9908">
                  <c:v>9908</c:v>
                </c:pt>
                <c:pt idx="9909">
                  <c:v>9909</c:v>
                </c:pt>
                <c:pt idx="9910">
                  <c:v>9910</c:v>
                </c:pt>
                <c:pt idx="9911">
                  <c:v>9911</c:v>
                </c:pt>
                <c:pt idx="9912">
                  <c:v>9912</c:v>
                </c:pt>
                <c:pt idx="9913">
                  <c:v>9913</c:v>
                </c:pt>
                <c:pt idx="9914">
                  <c:v>9914</c:v>
                </c:pt>
                <c:pt idx="9915">
                  <c:v>9915</c:v>
                </c:pt>
                <c:pt idx="9916">
                  <c:v>9916</c:v>
                </c:pt>
                <c:pt idx="9917">
                  <c:v>9917</c:v>
                </c:pt>
                <c:pt idx="9918">
                  <c:v>9918</c:v>
                </c:pt>
                <c:pt idx="9919">
                  <c:v>9919</c:v>
                </c:pt>
                <c:pt idx="9920">
                  <c:v>9920</c:v>
                </c:pt>
                <c:pt idx="9921">
                  <c:v>9921</c:v>
                </c:pt>
                <c:pt idx="9922">
                  <c:v>9922</c:v>
                </c:pt>
                <c:pt idx="9923">
                  <c:v>9923</c:v>
                </c:pt>
                <c:pt idx="9924">
                  <c:v>9924</c:v>
                </c:pt>
                <c:pt idx="9925">
                  <c:v>9925</c:v>
                </c:pt>
                <c:pt idx="9926">
                  <c:v>9926</c:v>
                </c:pt>
                <c:pt idx="9927">
                  <c:v>9927</c:v>
                </c:pt>
                <c:pt idx="9928">
                  <c:v>9928</c:v>
                </c:pt>
                <c:pt idx="9929">
                  <c:v>9929</c:v>
                </c:pt>
                <c:pt idx="9930">
                  <c:v>9930</c:v>
                </c:pt>
                <c:pt idx="9931">
                  <c:v>9931</c:v>
                </c:pt>
                <c:pt idx="9932">
                  <c:v>9932</c:v>
                </c:pt>
                <c:pt idx="9933">
                  <c:v>9933</c:v>
                </c:pt>
                <c:pt idx="9934">
                  <c:v>9934</c:v>
                </c:pt>
                <c:pt idx="9935">
                  <c:v>9935</c:v>
                </c:pt>
                <c:pt idx="9936">
                  <c:v>9936</c:v>
                </c:pt>
                <c:pt idx="9937">
                  <c:v>9937</c:v>
                </c:pt>
                <c:pt idx="9938">
                  <c:v>9938</c:v>
                </c:pt>
                <c:pt idx="9939">
                  <c:v>9939</c:v>
                </c:pt>
                <c:pt idx="9940">
                  <c:v>9940</c:v>
                </c:pt>
                <c:pt idx="9941">
                  <c:v>9941</c:v>
                </c:pt>
                <c:pt idx="9942">
                  <c:v>9942</c:v>
                </c:pt>
                <c:pt idx="9943">
                  <c:v>9943</c:v>
                </c:pt>
                <c:pt idx="9944">
                  <c:v>9944</c:v>
                </c:pt>
                <c:pt idx="9945">
                  <c:v>9945</c:v>
                </c:pt>
                <c:pt idx="9946">
                  <c:v>9946</c:v>
                </c:pt>
                <c:pt idx="9947">
                  <c:v>9947</c:v>
                </c:pt>
                <c:pt idx="9948">
                  <c:v>9948</c:v>
                </c:pt>
                <c:pt idx="9949">
                  <c:v>9949</c:v>
                </c:pt>
                <c:pt idx="9950">
                  <c:v>9950</c:v>
                </c:pt>
                <c:pt idx="9951">
                  <c:v>9951</c:v>
                </c:pt>
                <c:pt idx="9952">
                  <c:v>9952</c:v>
                </c:pt>
                <c:pt idx="9953">
                  <c:v>9953</c:v>
                </c:pt>
                <c:pt idx="9954">
                  <c:v>9954</c:v>
                </c:pt>
                <c:pt idx="9955">
                  <c:v>9955</c:v>
                </c:pt>
                <c:pt idx="9956">
                  <c:v>9956</c:v>
                </c:pt>
                <c:pt idx="9957">
                  <c:v>9957</c:v>
                </c:pt>
                <c:pt idx="9958">
                  <c:v>9958</c:v>
                </c:pt>
                <c:pt idx="9959">
                  <c:v>9959</c:v>
                </c:pt>
                <c:pt idx="9960">
                  <c:v>9960</c:v>
                </c:pt>
                <c:pt idx="9961">
                  <c:v>9961</c:v>
                </c:pt>
                <c:pt idx="9962">
                  <c:v>9962</c:v>
                </c:pt>
                <c:pt idx="9963">
                  <c:v>9963</c:v>
                </c:pt>
                <c:pt idx="9964">
                  <c:v>9964</c:v>
                </c:pt>
                <c:pt idx="9965">
                  <c:v>9965</c:v>
                </c:pt>
                <c:pt idx="9966">
                  <c:v>9966</c:v>
                </c:pt>
                <c:pt idx="9967">
                  <c:v>9967</c:v>
                </c:pt>
                <c:pt idx="9968">
                  <c:v>9968</c:v>
                </c:pt>
                <c:pt idx="9969">
                  <c:v>9969</c:v>
                </c:pt>
                <c:pt idx="9970">
                  <c:v>9970</c:v>
                </c:pt>
                <c:pt idx="9971">
                  <c:v>9971</c:v>
                </c:pt>
                <c:pt idx="9972">
                  <c:v>9972</c:v>
                </c:pt>
                <c:pt idx="9973">
                  <c:v>9973</c:v>
                </c:pt>
                <c:pt idx="9974">
                  <c:v>9974</c:v>
                </c:pt>
                <c:pt idx="9975">
                  <c:v>9975</c:v>
                </c:pt>
                <c:pt idx="9976">
                  <c:v>9976</c:v>
                </c:pt>
                <c:pt idx="9977">
                  <c:v>9977</c:v>
                </c:pt>
                <c:pt idx="9978">
                  <c:v>9978</c:v>
                </c:pt>
                <c:pt idx="9979">
                  <c:v>9979</c:v>
                </c:pt>
                <c:pt idx="9980">
                  <c:v>9980</c:v>
                </c:pt>
                <c:pt idx="9981">
                  <c:v>9981</c:v>
                </c:pt>
                <c:pt idx="9982">
                  <c:v>9982</c:v>
                </c:pt>
                <c:pt idx="9983">
                  <c:v>9983</c:v>
                </c:pt>
                <c:pt idx="9984">
                  <c:v>9984</c:v>
                </c:pt>
                <c:pt idx="9985">
                  <c:v>9985</c:v>
                </c:pt>
                <c:pt idx="9986">
                  <c:v>9986</c:v>
                </c:pt>
                <c:pt idx="9987">
                  <c:v>9987</c:v>
                </c:pt>
                <c:pt idx="9988">
                  <c:v>9988</c:v>
                </c:pt>
                <c:pt idx="9989">
                  <c:v>9989</c:v>
                </c:pt>
                <c:pt idx="9990">
                  <c:v>9990</c:v>
                </c:pt>
                <c:pt idx="9991">
                  <c:v>9991</c:v>
                </c:pt>
                <c:pt idx="9992">
                  <c:v>9992</c:v>
                </c:pt>
                <c:pt idx="9993">
                  <c:v>9993</c:v>
                </c:pt>
                <c:pt idx="9994">
                  <c:v>9994</c:v>
                </c:pt>
                <c:pt idx="9995">
                  <c:v>9995</c:v>
                </c:pt>
                <c:pt idx="9996">
                  <c:v>9996</c:v>
                </c:pt>
                <c:pt idx="9997">
                  <c:v>9997</c:v>
                </c:pt>
                <c:pt idx="9998">
                  <c:v>9998</c:v>
                </c:pt>
                <c:pt idx="9999">
                  <c:v>9999</c:v>
                </c:pt>
                <c:pt idx="10000">
                  <c:v>10000</c:v>
                </c:pt>
                <c:pt idx="10001">
                  <c:v>10001</c:v>
                </c:pt>
                <c:pt idx="10002">
                  <c:v>10002</c:v>
                </c:pt>
                <c:pt idx="10003">
                  <c:v>10003</c:v>
                </c:pt>
                <c:pt idx="10004">
                  <c:v>10004</c:v>
                </c:pt>
                <c:pt idx="10005">
                  <c:v>10005</c:v>
                </c:pt>
                <c:pt idx="10006">
                  <c:v>10006</c:v>
                </c:pt>
                <c:pt idx="10007">
                  <c:v>10007</c:v>
                </c:pt>
                <c:pt idx="10008">
                  <c:v>10008</c:v>
                </c:pt>
                <c:pt idx="10009">
                  <c:v>10009</c:v>
                </c:pt>
                <c:pt idx="10010">
                  <c:v>10010</c:v>
                </c:pt>
                <c:pt idx="10011">
                  <c:v>10011</c:v>
                </c:pt>
                <c:pt idx="10012">
                  <c:v>10012</c:v>
                </c:pt>
                <c:pt idx="10013">
                  <c:v>10013</c:v>
                </c:pt>
                <c:pt idx="10014">
                  <c:v>10014</c:v>
                </c:pt>
                <c:pt idx="10015">
                  <c:v>10015</c:v>
                </c:pt>
                <c:pt idx="10016">
                  <c:v>10016</c:v>
                </c:pt>
                <c:pt idx="10017">
                  <c:v>10017</c:v>
                </c:pt>
                <c:pt idx="10018">
                  <c:v>10018</c:v>
                </c:pt>
                <c:pt idx="10019">
                  <c:v>10019</c:v>
                </c:pt>
                <c:pt idx="10020">
                  <c:v>10020</c:v>
                </c:pt>
                <c:pt idx="10021">
                  <c:v>10021</c:v>
                </c:pt>
                <c:pt idx="10022">
                  <c:v>10022</c:v>
                </c:pt>
                <c:pt idx="10023">
                  <c:v>10023</c:v>
                </c:pt>
                <c:pt idx="10024">
                  <c:v>10024</c:v>
                </c:pt>
                <c:pt idx="10025">
                  <c:v>10025</c:v>
                </c:pt>
                <c:pt idx="10026">
                  <c:v>10026</c:v>
                </c:pt>
                <c:pt idx="10027">
                  <c:v>10027</c:v>
                </c:pt>
                <c:pt idx="10028">
                  <c:v>10028</c:v>
                </c:pt>
                <c:pt idx="10029">
                  <c:v>10029</c:v>
                </c:pt>
                <c:pt idx="10030">
                  <c:v>10030</c:v>
                </c:pt>
                <c:pt idx="10031">
                  <c:v>10031</c:v>
                </c:pt>
                <c:pt idx="10032">
                  <c:v>10032</c:v>
                </c:pt>
                <c:pt idx="10033">
                  <c:v>10033</c:v>
                </c:pt>
                <c:pt idx="10034">
                  <c:v>10034</c:v>
                </c:pt>
                <c:pt idx="10035">
                  <c:v>10035</c:v>
                </c:pt>
                <c:pt idx="10036">
                  <c:v>10036</c:v>
                </c:pt>
                <c:pt idx="10037">
                  <c:v>10037</c:v>
                </c:pt>
                <c:pt idx="10038">
                  <c:v>10038</c:v>
                </c:pt>
                <c:pt idx="10039">
                  <c:v>10039</c:v>
                </c:pt>
                <c:pt idx="10040">
                  <c:v>10040</c:v>
                </c:pt>
                <c:pt idx="10041">
                  <c:v>10041</c:v>
                </c:pt>
                <c:pt idx="10042">
                  <c:v>10042</c:v>
                </c:pt>
                <c:pt idx="10043">
                  <c:v>10043</c:v>
                </c:pt>
                <c:pt idx="10044">
                  <c:v>10044</c:v>
                </c:pt>
                <c:pt idx="10045">
                  <c:v>10045</c:v>
                </c:pt>
                <c:pt idx="10046">
                  <c:v>10046</c:v>
                </c:pt>
                <c:pt idx="10047">
                  <c:v>10047</c:v>
                </c:pt>
                <c:pt idx="10048">
                  <c:v>10048</c:v>
                </c:pt>
                <c:pt idx="10049">
                  <c:v>10049</c:v>
                </c:pt>
                <c:pt idx="10050">
                  <c:v>10050</c:v>
                </c:pt>
                <c:pt idx="10051">
                  <c:v>10051</c:v>
                </c:pt>
                <c:pt idx="10052">
                  <c:v>10052</c:v>
                </c:pt>
                <c:pt idx="10053">
                  <c:v>10053</c:v>
                </c:pt>
                <c:pt idx="10054">
                  <c:v>10054</c:v>
                </c:pt>
                <c:pt idx="10055">
                  <c:v>10055</c:v>
                </c:pt>
                <c:pt idx="10056">
                  <c:v>10056</c:v>
                </c:pt>
                <c:pt idx="10057">
                  <c:v>10057</c:v>
                </c:pt>
                <c:pt idx="10058">
                  <c:v>10058</c:v>
                </c:pt>
                <c:pt idx="10059">
                  <c:v>10059</c:v>
                </c:pt>
                <c:pt idx="10060">
                  <c:v>10060</c:v>
                </c:pt>
                <c:pt idx="10061">
                  <c:v>10061</c:v>
                </c:pt>
                <c:pt idx="10062">
                  <c:v>10062</c:v>
                </c:pt>
                <c:pt idx="10063">
                  <c:v>10063</c:v>
                </c:pt>
                <c:pt idx="10064">
                  <c:v>10064</c:v>
                </c:pt>
                <c:pt idx="10065">
                  <c:v>10065</c:v>
                </c:pt>
                <c:pt idx="10066">
                  <c:v>10066</c:v>
                </c:pt>
                <c:pt idx="10067">
                  <c:v>10067</c:v>
                </c:pt>
                <c:pt idx="10068">
                  <c:v>10068</c:v>
                </c:pt>
                <c:pt idx="10069">
                  <c:v>10069</c:v>
                </c:pt>
                <c:pt idx="10070">
                  <c:v>10070</c:v>
                </c:pt>
                <c:pt idx="10071">
                  <c:v>10071</c:v>
                </c:pt>
                <c:pt idx="10072">
                  <c:v>10072</c:v>
                </c:pt>
                <c:pt idx="10073">
                  <c:v>10073</c:v>
                </c:pt>
                <c:pt idx="10074">
                  <c:v>10074</c:v>
                </c:pt>
                <c:pt idx="10075">
                  <c:v>10075</c:v>
                </c:pt>
                <c:pt idx="10076">
                  <c:v>10076</c:v>
                </c:pt>
                <c:pt idx="10077">
                  <c:v>10077</c:v>
                </c:pt>
                <c:pt idx="10078">
                  <c:v>10078</c:v>
                </c:pt>
                <c:pt idx="10079">
                  <c:v>10079</c:v>
                </c:pt>
                <c:pt idx="10080">
                  <c:v>10080</c:v>
                </c:pt>
                <c:pt idx="10081">
                  <c:v>10081</c:v>
                </c:pt>
                <c:pt idx="10082">
                  <c:v>10082</c:v>
                </c:pt>
                <c:pt idx="10083">
                  <c:v>10083</c:v>
                </c:pt>
                <c:pt idx="10084">
                  <c:v>10084</c:v>
                </c:pt>
                <c:pt idx="10085">
                  <c:v>10085</c:v>
                </c:pt>
                <c:pt idx="10086">
                  <c:v>10086</c:v>
                </c:pt>
                <c:pt idx="10087">
                  <c:v>10087</c:v>
                </c:pt>
                <c:pt idx="10088">
                  <c:v>10088</c:v>
                </c:pt>
                <c:pt idx="10089">
                  <c:v>10089</c:v>
                </c:pt>
                <c:pt idx="10090">
                  <c:v>10090</c:v>
                </c:pt>
                <c:pt idx="10091">
                  <c:v>10091</c:v>
                </c:pt>
                <c:pt idx="10092">
                  <c:v>10092</c:v>
                </c:pt>
                <c:pt idx="10093">
                  <c:v>10093</c:v>
                </c:pt>
                <c:pt idx="10094">
                  <c:v>10094</c:v>
                </c:pt>
                <c:pt idx="10095">
                  <c:v>10095</c:v>
                </c:pt>
                <c:pt idx="10096">
                  <c:v>10096</c:v>
                </c:pt>
                <c:pt idx="10097">
                  <c:v>10097</c:v>
                </c:pt>
                <c:pt idx="10098">
                  <c:v>10098</c:v>
                </c:pt>
                <c:pt idx="10099">
                  <c:v>10099</c:v>
                </c:pt>
                <c:pt idx="10100">
                  <c:v>10100</c:v>
                </c:pt>
                <c:pt idx="10101">
                  <c:v>10101</c:v>
                </c:pt>
                <c:pt idx="10102">
                  <c:v>10102</c:v>
                </c:pt>
                <c:pt idx="10103">
                  <c:v>10103</c:v>
                </c:pt>
                <c:pt idx="10104">
                  <c:v>10104</c:v>
                </c:pt>
                <c:pt idx="10105">
                  <c:v>10105</c:v>
                </c:pt>
                <c:pt idx="10106">
                  <c:v>10106</c:v>
                </c:pt>
                <c:pt idx="10107">
                  <c:v>10107</c:v>
                </c:pt>
                <c:pt idx="10108">
                  <c:v>10108</c:v>
                </c:pt>
                <c:pt idx="10109">
                  <c:v>10109</c:v>
                </c:pt>
                <c:pt idx="10110">
                  <c:v>10110</c:v>
                </c:pt>
                <c:pt idx="10111">
                  <c:v>10111</c:v>
                </c:pt>
                <c:pt idx="10112">
                  <c:v>10112</c:v>
                </c:pt>
                <c:pt idx="10113">
                  <c:v>10113</c:v>
                </c:pt>
                <c:pt idx="10114">
                  <c:v>10114</c:v>
                </c:pt>
                <c:pt idx="10115">
                  <c:v>10115</c:v>
                </c:pt>
                <c:pt idx="10116">
                  <c:v>10116</c:v>
                </c:pt>
                <c:pt idx="10117">
                  <c:v>10117</c:v>
                </c:pt>
                <c:pt idx="10118">
                  <c:v>10118</c:v>
                </c:pt>
                <c:pt idx="10119">
                  <c:v>10119</c:v>
                </c:pt>
                <c:pt idx="10120">
                  <c:v>10120</c:v>
                </c:pt>
                <c:pt idx="10121">
                  <c:v>10121</c:v>
                </c:pt>
                <c:pt idx="10122">
                  <c:v>10122</c:v>
                </c:pt>
                <c:pt idx="10123">
                  <c:v>10123</c:v>
                </c:pt>
                <c:pt idx="10124">
                  <c:v>10124</c:v>
                </c:pt>
                <c:pt idx="10125">
                  <c:v>10125</c:v>
                </c:pt>
                <c:pt idx="10126">
                  <c:v>10126</c:v>
                </c:pt>
                <c:pt idx="10127">
                  <c:v>10127</c:v>
                </c:pt>
                <c:pt idx="10128">
                  <c:v>10128</c:v>
                </c:pt>
                <c:pt idx="10129">
                  <c:v>10129</c:v>
                </c:pt>
                <c:pt idx="10130">
                  <c:v>10130</c:v>
                </c:pt>
                <c:pt idx="10131">
                  <c:v>10131</c:v>
                </c:pt>
                <c:pt idx="10132">
                  <c:v>10132</c:v>
                </c:pt>
                <c:pt idx="10133">
                  <c:v>10133</c:v>
                </c:pt>
                <c:pt idx="10134">
                  <c:v>10134</c:v>
                </c:pt>
                <c:pt idx="10135">
                  <c:v>10135</c:v>
                </c:pt>
                <c:pt idx="10136">
                  <c:v>10136</c:v>
                </c:pt>
                <c:pt idx="10137">
                  <c:v>10137</c:v>
                </c:pt>
                <c:pt idx="10138">
                  <c:v>10138</c:v>
                </c:pt>
                <c:pt idx="10139">
                  <c:v>10139</c:v>
                </c:pt>
                <c:pt idx="10140">
                  <c:v>10140</c:v>
                </c:pt>
                <c:pt idx="10141">
                  <c:v>10141</c:v>
                </c:pt>
                <c:pt idx="10142">
                  <c:v>10142</c:v>
                </c:pt>
                <c:pt idx="10143">
                  <c:v>10143</c:v>
                </c:pt>
                <c:pt idx="10144">
                  <c:v>10144</c:v>
                </c:pt>
                <c:pt idx="10145">
                  <c:v>10145</c:v>
                </c:pt>
                <c:pt idx="10146">
                  <c:v>10146</c:v>
                </c:pt>
                <c:pt idx="10147">
                  <c:v>10147</c:v>
                </c:pt>
                <c:pt idx="10148">
                  <c:v>10148</c:v>
                </c:pt>
                <c:pt idx="10149">
                  <c:v>10149</c:v>
                </c:pt>
                <c:pt idx="10150">
                  <c:v>10150</c:v>
                </c:pt>
                <c:pt idx="10151">
                  <c:v>10151</c:v>
                </c:pt>
                <c:pt idx="10152">
                  <c:v>10152</c:v>
                </c:pt>
                <c:pt idx="10153">
                  <c:v>10153</c:v>
                </c:pt>
                <c:pt idx="10154">
                  <c:v>10154</c:v>
                </c:pt>
                <c:pt idx="10155">
                  <c:v>10155</c:v>
                </c:pt>
                <c:pt idx="10156">
                  <c:v>10156</c:v>
                </c:pt>
                <c:pt idx="10157">
                  <c:v>10157</c:v>
                </c:pt>
                <c:pt idx="10158">
                  <c:v>10158</c:v>
                </c:pt>
                <c:pt idx="10159">
                  <c:v>10159</c:v>
                </c:pt>
                <c:pt idx="10160">
                  <c:v>10160</c:v>
                </c:pt>
                <c:pt idx="10161">
                  <c:v>10161</c:v>
                </c:pt>
                <c:pt idx="10162">
                  <c:v>10162</c:v>
                </c:pt>
                <c:pt idx="10163">
                  <c:v>10163</c:v>
                </c:pt>
                <c:pt idx="10164">
                  <c:v>10164</c:v>
                </c:pt>
                <c:pt idx="10165">
                  <c:v>10165</c:v>
                </c:pt>
                <c:pt idx="10166">
                  <c:v>10166</c:v>
                </c:pt>
                <c:pt idx="10167">
                  <c:v>10167</c:v>
                </c:pt>
                <c:pt idx="10168">
                  <c:v>10168</c:v>
                </c:pt>
                <c:pt idx="10169">
                  <c:v>10169</c:v>
                </c:pt>
                <c:pt idx="10170">
                  <c:v>10170</c:v>
                </c:pt>
                <c:pt idx="10171">
                  <c:v>10171</c:v>
                </c:pt>
                <c:pt idx="10172">
                  <c:v>10172</c:v>
                </c:pt>
                <c:pt idx="10173">
                  <c:v>10173</c:v>
                </c:pt>
                <c:pt idx="10174">
                  <c:v>10174</c:v>
                </c:pt>
                <c:pt idx="10175">
                  <c:v>10175</c:v>
                </c:pt>
                <c:pt idx="10176">
                  <c:v>10176</c:v>
                </c:pt>
                <c:pt idx="10177">
                  <c:v>10177</c:v>
                </c:pt>
                <c:pt idx="10178">
                  <c:v>10178</c:v>
                </c:pt>
                <c:pt idx="10179">
                  <c:v>10179</c:v>
                </c:pt>
                <c:pt idx="10180">
                  <c:v>10180</c:v>
                </c:pt>
                <c:pt idx="10181">
                  <c:v>10181</c:v>
                </c:pt>
                <c:pt idx="10182">
                  <c:v>10182</c:v>
                </c:pt>
                <c:pt idx="10183">
                  <c:v>10183</c:v>
                </c:pt>
                <c:pt idx="10184">
                  <c:v>10184</c:v>
                </c:pt>
                <c:pt idx="10185">
                  <c:v>10185</c:v>
                </c:pt>
                <c:pt idx="10186">
                  <c:v>10186</c:v>
                </c:pt>
                <c:pt idx="10187">
                  <c:v>10187</c:v>
                </c:pt>
                <c:pt idx="10188">
                  <c:v>10188</c:v>
                </c:pt>
                <c:pt idx="10189">
                  <c:v>10189</c:v>
                </c:pt>
                <c:pt idx="10190">
                  <c:v>10190</c:v>
                </c:pt>
                <c:pt idx="10191">
                  <c:v>10191</c:v>
                </c:pt>
                <c:pt idx="10192">
                  <c:v>10192</c:v>
                </c:pt>
                <c:pt idx="10193">
                  <c:v>10193</c:v>
                </c:pt>
                <c:pt idx="10194">
                  <c:v>10194</c:v>
                </c:pt>
                <c:pt idx="10195">
                  <c:v>10195</c:v>
                </c:pt>
                <c:pt idx="10196">
                  <c:v>10196</c:v>
                </c:pt>
                <c:pt idx="10197">
                  <c:v>10197</c:v>
                </c:pt>
                <c:pt idx="10198">
                  <c:v>10198</c:v>
                </c:pt>
                <c:pt idx="10199">
                  <c:v>10199</c:v>
                </c:pt>
                <c:pt idx="10200">
                  <c:v>10200</c:v>
                </c:pt>
                <c:pt idx="10201">
                  <c:v>10201</c:v>
                </c:pt>
                <c:pt idx="10202">
                  <c:v>10202</c:v>
                </c:pt>
                <c:pt idx="10203">
                  <c:v>10203</c:v>
                </c:pt>
                <c:pt idx="10204">
                  <c:v>10204</c:v>
                </c:pt>
                <c:pt idx="10205">
                  <c:v>10205</c:v>
                </c:pt>
                <c:pt idx="10206">
                  <c:v>10206</c:v>
                </c:pt>
                <c:pt idx="10207">
                  <c:v>10207</c:v>
                </c:pt>
                <c:pt idx="10208">
                  <c:v>10208</c:v>
                </c:pt>
                <c:pt idx="10209">
                  <c:v>10209</c:v>
                </c:pt>
                <c:pt idx="10210">
                  <c:v>10210</c:v>
                </c:pt>
                <c:pt idx="10211">
                  <c:v>10211</c:v>
                </c:pt>
                <c:pt idx="10212">
                  <c:v>10212</c:v>
                </c:pt>
                <c:pt idx="10213">
                  <c:v>10213</c:v>
                </c:pt>
                <c:pt idx="10214">
                  <c:v>10214</c:v>
                </c:pt>
                <c:pt idx="10215">
                  <c:v>10215</c:v>
                </c:pt>
                <c:pt idx="10216">
                  <c:v>10216</c:v>
                </c:pt>
                <c:pt idx="10217">
                  <c:v>10217</c:v>
                </c:pt>
                <c:pt idx="10218">
                  <c:v>10218</c:v>
                </c:pt>
                <c:pt idx="10219">
                  <c:v>10219</c:v>
                </c:pt>
                <c:pt idx="10220">
                  <c:v>10220</c:v>
                </c:pt>
                <c:pt idx="10221">
                  <c:v>10221</c:v>
                </c:pt>
                <c:pt idx="10222">
                  <c:v>10222</c:v>
                </c:pt>
                <c:pt idx="10223">
                  <c:v>10223</c:v>
                </c:pt>
                <c:pt idx="10224">
                  <c:v>10224</c:v>
                </c:pt>
                <c:pt idx="10225">
                  <c:v>10225</c:v>
                </c:pt>
                <c:pt idx="10226">
                  <c:v>10226</c:v>
                </c:pt>
                <c:pt idx="10227">
                  <c:v>10227</c:v>
                </c:pt>
                <c:pt idx="10228">
                  <c:v>10228</c:v>
                </c:pt>
                <c:pt idx="10229">
                  <c:v>10229</c:v>
                </c:pt>
                <c:pt idx="10230">
                  <c:v>10230</c:v>
                </c:pt>
                <c:pt idx="10231">
                  <c:v>10231</c:v>
                </c:pt>
                <c:pt idx="10232">
                  <c:v>10232</c:v>
                </c:pt>
                <c:pt idx="10233">
                  <c:v>10233</c:v>
                </c:pt>
                <c:pt idx="10234">
                  <c:v>10234</c:v>
                </c:pt>
                <c:pt idx="10235">
                  <c:v>10235</c:v>
                </c:pt>
                <c:pt idx="10236">
                  <c:v>10236</c:v>
                </c:pt>
                <c:pt idx="10237">
                  <c:v>10237</c:v>
                </c:pt>
                <c:pt idx="10238">
                  <c:v>10238</c:v>
                </c:pt>
                <c:pt idx="10239">
                  <c:v>10239</c:v>
                </c:pt>
                <c:pt idx="10240">
                  <c:v>10240</c:v>
                </c:pt>
                <c:pt idx="10241">
                  <c:v>10241</c:v>
                </c:pt>
                <c:pt idx="10242">
                  <c:v>10242</c:v>
                </c:pt>
                <c:pt idx="10243">
                  <c:v>10243</c:v>
                </c:pt>
                <c:pt idx="10244">
                  <c:v>10244</c:v>
                </c:pt>
                <c:pt idx="10245">
                  <c:v>10245</c:v>
                </c:pt>
                <c:pt idx="10246">
                  <c:v>10246</c:v>
                </c:pt>
                <c:pt idx="10247">
                  <c:v>10247</c:v>
                </c:pt>
                <c:pt idx="10248">
                  <c:v>10248</c:v>
                </c:pt>
                <c:pt idx="10249">
                  <c:v>10249</c:v>
                </c:pt>
                <c:pt idx="10250">
                  <c:v>10250</c:v>
                </c:pt>
                <c:pt idx="10251">
                  <c:v>10251</c:v>
                </c:pt>
                <c:pt idx="10252">
                  <c:v>10252</c:v>
                </c:pt>
                <c:pt idx="10253">
                  <c:v>10253</c:v>
                </c:pt>
                <c:pt idx="10254">
                  <c:v>10254</c:v>
                </c:pt>
                <c:pt idx="10255">
                  <c:v>10255</c:v>
                </c:pt>
                <c:pt idx="10256">
                  <c:v>10256</c:v>
                </c:pt>
                <c:pt idx="10257">
                  <c:v>10257</c:v>
                </c:pt>
                <c:pt idx="10258">
                  <c:v>10258</c:v>
                </c:pt>
                <c:pt idx="10259">
                  <c:v>10259</c:v>
                </c:pt>
                <c:pt idx="10260">
                  <c:v>10260</c:v>
                </c:pt>
                <c:pt idx="10261">
                  <c:v>10261</c:v>
                </c:pt>
                <c:pt idx="10262">
                  <c:v>10262</c:v>
                </c:pt>
                <c:pt idx="10263">
                  <c:v>10263</c:v>
                </c:pt>
                <c:pt idx="10264">
                  <c:v>10264</c:v>
                </c:pt>
                <c:pt idx="10265">
                  <c:v>10265</c:v>
                </c:pt>
                <c:pt idx="10266">
                  <c:v>10266</c:v>
                </c:pt>
                <c:pt idx="10267">
                  <c:v>10267</c:v>
                </c:pt>
                <c:pt idx="10268">
                  <c:v>10268</c:v>
                </c:pt>
                <c:pt idx="10269">
                  <c:v>10269</c:v>
                </c:pt>
                <c:pt idx="10270">
                  <c:v>10270</c:v>
                </c:pt>
                <c:pt idx="10271">
                  <c:v>10271</c:v>
                </c:pt>
                <c:pt idx="10272">
                  <c:v>10272</c:v>
                </c:pt>
                <c:pt idx="10273">
                  <c:v>10273</c:v>
                </c:pt>
                <c:pt idx="10274">
                  <c:v>10274</c:v>
                </c:pt>
                <c:pt idx="10275">
                  <c:v>10275</c:v>
                </c:pt>
                <c:pt idx="10276">
                  <c:v>10276</c:v>
                </c:pt>
                <c:pt idx="10277">
                  <c:v>10277</c:v>
                </c:pt>
                <c:pt idx="10278">
                  <c:v>10278</c:v>
                </c:pt>
                <c:pt idx="10279">
                  <c:v>10279</c:v>
                </c:pt>
                <c:pt idx="10280">
                  <c:v>10280</c:v>
                </c:pt>
                <c:pt idx="10281">
                  <c:v>10281</c:v>
                </c:pt>
                <c:pt idx="10282">
                  <c:v>10282</c:v>
                </c:pt>
                <c:pt idx="10283">
                  <c:v>10283</c:v>
                </c:pt>
                <c:pt idx="10284">
                  <c:v>10284</c:v>
                </c:pt>
                <c:pt idx="10285">
                  <c:v>10285</c:v>
                </c:pt>
                <c:pt idx="10286">
                  <c:v>10286</c:v>
                </c:pt>
                <c:pt idx="10287">
                  <c:v>10287</c:v>
                </c:pt>
                <c:pt idx="10288">
                  <c:v>10288</c:v>
                </c:pt>
                <c:pt idx="10289">
                  <c:v>10289</c:v>
                </c:pt>
                <c:pt idx="10290">
                  <c:v>10290</c:v>
                </c:pt>
                <c:pt idx="10291">
                  <c:v>10291</c:v>
                </c:pt>
                <c:pt idx="10292">
                  <c:v>10292</c:v>
                </c:pt>
                <c:pt idx="10293">
                  <c:v>10293</c:v>
                </c:pt>
                <c:pt idx="10294">
                  <c:v>10294</c:v>
                </c:pt>
                <c:pt idx="10295">
                  <c:v>10295</c:v>
                </c:pt>
                <c:pt idx="10296">
                  <c:v>10296</c:v>
                </c:pt>
                <c:pt idx="10297">
                  <c:v>10297</c:v>
                </c:pt>
                <c:pt idx="10298">
                  <c:v>10298</c:v>
                </c:pt>
                <c:pt idx="10299">
                  <c:v>10299</c:v>
                </c:pt>
                <c:pt idx="10300">
                  <c:v>10300</c:v>
                </c:pt>
                <c:pt idx="10301">
                  <c:v>10301</c:v>
                </c:pt>
                <c:pt idx="10302">
                  <c:v>10302</c:v>
                </c:pt>
                <c:pt idx="10303">
                  <c:v>10303</c:v>
                </c:pt>
                <c:pt idx="10304">
                  <c:v>10304</c:v>
                </c:pt>
                <c:pt idx="10305">
                  <c:v>10305</c:v>
                </c:pt>
                <c:pt idx="10306">
                  <c:v>10306</c:v>
                </c:pt>
                <c:pt idx="10307">
                  <c:v>10307</c:v>
                </c:pt>
                <c:pt idx="10308">
                  <c:v>10308</c:v>
                </c:pt>
                <c:pt idx="10309">
                  <c:v>10309</c:v>
                </c:pt>
                <c:pt idx="10310">
                  <c:v>10310</c:v>
                </c:pt>
                <c:pt idx="10311">
                  <c:v>10311</c:v>
                </c:pt>
                <c:pt idx="10312">
                  <c:v>10312</c:v>
                </c:pt>
                <c:pt idx="10313">
                  <c:v>10313</c:v>
                </c:pt>
                <c:pt idx="10314">
                  <c:v>10314</c:v>
                </c:pt>
                <c:pt idx="10315">
                  <c:v>10315</c:v>
                </c:pt>
                <c:pt idx="10316">
                  <c:v>10316</c:v>
                </c:pt>
                <c:pt idx="10317">
                  <c:v>10317</c:v>
                </c:pt>
                <c:pt idx="10318">
                  <c:v>10318</c:v>
                </c:pt>
                <c:pt idx="10319">
                  <c:v>10319</c:v>
                </c:pt>
                <c:pt idx="10320">
                  <c:v>10320</c:v>
                </c:pt>
                <c:pt idx="10321">
                  <c:v>10321</c:v>
                </c:pt>
                <c:pt idx="10322">
                  <c:v>10322</c:v>
                </c:pt>
                <c:pt idx="10323">
                  <c:v>10323</c:v>
                </c:pt>
                <c:pt idx="10324">
                  <c:v>10324</c:v>
                </c:pt>
                <c:pt idx="10325">
                  <c:v>10325</c:v>
                </c:pt>
                <c:pt idx="10326">
                  <c:v>10326</c:v>
                </c:pt>
                <c:pt idx="10327">
                  <c:v>10327</c:v>
                </c:pt>
                <c:pt idx="10328">
                  <c:v>10328</c:v>
                </c:pt>
                <c:pt idx="10329">
                  <c:v>10329</c:v>
                </c:pt>
                <c:pt idx="10330">
                  <c:v>10330</c:v>
                </c:pt>
                <c:pt idx="10331">
                  <c:v>10331</c:v>
                </c:pt>
                <c:pt idx="10332">
                  <c:v>10332</c:v>
                </c:pt>
                <c:pt idx="10333">
                  <c:v>10333</c:v>
                </c:pt>
                <c:pt idx="10334">
                  <c:v>10334</c:v>
                </c:pt>
                <c:pt idx="10335">
                  <c:v>10335</c:v>
                </c:pt>
                <c:pt idx="10336">
                  <c:v>10336</c:v>
                </c:pt>
                <c:pt idx="10337">
                  <c:v>10337</c:v>
                </c:pt>
                <c:pt idx="10338">
                  <c:v>10338</c:v>
                </c:pt>
                <c:pt idx="10339">
                  <c:v>10339</c:v>
                </c:pt>
                <c:pt idx="10340">
                  <c:v>10340</c:v>
                </c:pt>
                <c:pt idx="10341">
                  <c:v>10341</c:v>
                </c:pt>
                <c:pt idx="10342">
                  <c:v>10342</c:v>
                </c:pt>
                <c:pt idx="10343">
                  <c:v>10343</c:v>
                </c:pt>
                <c:pt idx="10344">
                  <c:v>10344</c:v>
                </c:pt>
                <c:pt idx="10345">
                  <c:v>10345</c:v>
                </c:pt>
                <c:pt idx="10346">
                  <c:v>10346</c:v>
                </c:pt>
                <c:pt idx="10347">
                  <c:v>10347</c:v>
                </c:pt>
                <c:pt idx="10348">
                  <c:v>10348</c:v>
                </c:pt>
                <c:pt idx="10349">
                  <c:v>10349</c:v>
                </c:pt>
                <c:pt idx="10350">
                  <c:v>10350</c:v>
                </c:pt>
                <c:pt idx="10351">
                  <c:v>10351</c:v>
                </c:pt>
                <c:pt idx="10352">
                  <c:v>10352</c:v>
                </c:pt>
                <c:pt idx="10353">
                  <c:v>10353</c:v>
                </c:pt>
                <c:pt idx="10354">
                  <c:v>10354</c:v>
                </c:pt>
                <c:pt idx="10355">
                  <c:v>10355</c:v>
                </c:pt>
                <c:pt idx="10356">
                  <c:v>10356</c:v>
                </c:pt>
                <c:pt idx="10357">
                  <c:v>10357</c:v>
                </c:pt>
                <c:pt idx="10358">
                  <c:v>10358</c:v>
                </c:pt>
                <c:pt idx="10359">
                  <c:v>10359</c:v>
                </c:pt>
                <c:pt idx="10360">
                  <c:v>10360</c:v>
                </c:pt>
                <c:pt idx="10361">
                  <c:v>10361</c:v>
                </c:pt>
                <c:pt idx="10362">
                  <c:v>10362</c:v>
                </c:pt>
                <c:pt idx="10363">
                  <c:v>10363</c:v>
                </c:pt>
                <c:pt idx="10364">
                  <c:v>10364</c:v>
                </c:pt>
                <c:pt idx="10365">
                  <c:v>10365</c:v>
                </c:pt>
                <c:pt idx="10366">
                  <c:v>10366</c:v>
                </c:pt>
                <c:pt idx="10367">
                  <c:v>10367</c:v>
                </c:pt>
                <c:pt idx="10368">
                  <c:v>10368</c:v>
                </c:pt>
                <c:pt idx="10369">
                  <c:v>10369</c:v>
                </c:pt>
                <c:pt idx="10370">
                  <c:v>10370</c:v>
                </c:pt>
                <c:pt idx="10371">
                  <c:v>10371</c:v>
                </c:pt>
                <c:pt idx="10372">
                  <c:v>10372</c:v>
                </c:pt>
                <c:pt idx="10373">
                  <c:v>10373</c:v>
                </c:pt>
                <c:pt idx="10374">
                  <c:v>10374</c:v>
                </c:pt>
                <c:pt idx="10375">
                  <c:v>10375</c:v>
                </c:pt>
                <c:pt idx="10376">
                  <c:v>10376</c:v>
                </c:pt>
                <c:pt idx="10377">
                  <c:v>10377</c:v>
                </c:pt>
                <c:pt idx="10378">
                  <c:v>10378</c:v>
                </c:pt>
                <c:pt idx="10379">
                  <c:v>10379</c:v>
                </c:pt>
                <c:pt idx="10380">
                  <c:v>10380</c:v>
                </c:pt>
                <c:pt idx="10381">
                  <c:v>10381</c:v>
                </c:pt>
                <c:pt idx="10382">
                  <c:v>10382</c:v>
                </c:pt>
                <c:pt idx="10383">
                  <c:v>10383</c:v>
                </c:pt>
                <c:pt idx="10384">
                  <c:v>10384</c:v>
                </c:pt>
                <c:pt idx="10385">
                  <c:v>10385</c:v>
                </c:pt>
                <c:pt idx="10386">
                  <c:v>10386</c:v>
                </c:pt>
                <c:pt idx="10387">
                  <c:v>10387</c:v>
                </c:pt>
                <c:pt idx="10388">
                  <c:v>10388</c:v>
                </c:pt>
                <c:pt idx="10389">
                  <c:v>10389</c:v>
                </c:pt>
                <c:pt idx="10390">
                  <c:v>10390</c:v>
                </c:pt>
                <c:pt idx="10391">
                  <c:v>10391</c:v>
                </c:pt>
                <c:pt idx="10392">
                  <c:v>10392</c:v>
                </c:pt>
                <c:pt idx="10393">
                  <c:v>10393</c:v>
                </c:pt>
                <c:pt idx="10394">
                  <c:v>10394</c:v>
                </c:pt>
                <c:pt idx="10395">
                  <c:v>10395</c:v>
                </c:pt>
                <c:pt idx="10396">
                  <c:v>10396</c:v>
                </c:pt>
                <c:pt idx="10397">
                  <c:v>10397</c:v>
                </c:pt>
                <c:pt idx="10398">
                  <c:v>10398</c:v>
                </c:pt>
                <c:pt idx="10399">
                  <c:v>10399</c:v>
                </c:pt>
                <c:pt idx="10400">
                  <c:v>10400</c:v>
                </c:pt>
                <c:pt idx="10401">
                  <c:v>10401</c:v>
                </c:pt>
                <c:pt idx="10402">
                  <c:v>10402</c:v>
                </c:pt>
                <c:pt idx="10403">
                  <c:v>10403</c:v>
                </c:pt>
                <c:pt idx="10404">
                  <c:v>10404</c:v>
                </c:pt>
                <c:pt idx="10405">
                  <c:v>10405</c:v>
                </c:pt>
                <c:pt idx="10406">
                  <c:v>10406</c:v>
                </c:pt>
                <c:pt idx="10407">
                  <c:v>10407</c:v>
                </c:pt>
                <c:pt idx="10408">
                  <c:v>10408</c:v>
                </c:pt>
                <c:pt idx="10409">
                  <c:v>10409</c:v>
                </c:pt>
                <c:pt idx="10410">
                  <c:v>10410</c:v>
                </c:pt>
                <c:pt idx="10411">
                  <c:v>10411</c:v>
                </c:pt>
                <c:pt idx="10412">
                  <c:v>10412</c:v>
                </c:pt>
                <c:pt idx="10413">
                  <c:v>10413</c:v>
                </c:pt>
                <c:pt idx="10414">
                  <c:v>10414</c:v>
                </c:pt>
                <c:pt idx="10415">
                  <c:v>10415</c:v>
                </c:pt>
                <c:pt idx="10416">
                  <c:v>10416</c:v>
                </c:pt>
                <c:pt idx="10417">
                  <c:v>10417</c:v>
                </c:pt>
                <c:pt idx="10418">
                  <c:v>10418</c:v>
                </c:pt>
                <c:pt idx="10419">
                  <c:v>10419</c:v>
                </c:pt>
                <c:pt idx="10420">
                  <c:v>10420</c:v>
                </c:pt>
                <c:pt idx="10421">
                  <c:v>10421</c:v>
                </c:pt>
                <c:pt idx="10422">
                  <c:v>10422</c:v>
                </c:pt>
                <c:pt idx="10423">
                  <c:v>10423</c:v>
                </c:pt>
                <c:pt idx="10424">
                  <c:v>10424</c:v>
                </c:pt>
                <c:pt idx="10425">
                  <c:v>10425</c:v>
                </c:pt>
                <c:pt idx="10426">
                  <c:v>10426</c:v>
                </c:pt>
                <c:pt idx="10427">
                  <c:v>10427</c:v>
                </c:pt>
                <c:pt idx="10428">
                  <c:v>10428</c:v>
                </c:pt>
                <c:pt idx="10429">
                  <c:v>10429</c:v>
                </c:pt>
                <c:pt idx="10430">
                  <c:v>10430</c:v>
                </c:pt>
                <c:pt idx="10431">
                  <c:v>10431</c:v>
                </c:pt>
                <c:pt idx="10432">
                  <c:v>10432</c:v>
                </c:pt>
                <c:pt idx="10433">
                  <c:v>10433</c:v>
                </c:pt>
                <c:pt idx="10434">
                  <c:v>10434</c:v>
                </c:pt>
                <c:pt idx="10435">
                  <c:v>10435</c:v>
                </c:pt>
                <c:pt idx="10436">
                  <c:v>10436</c:v>
                </c:pt>
                <c:pt idx="10437">
                  <c:v>10437</c:v>
                </c:pt>
                <c:pt idx="10438">
                  <c:v>10438</c:v>
                </c:pt>
                <c:pt idx="10439">
                  <c:v>10439</c:v>
                </c:pt>
                <c:pt idx="10440">
                  <c:v>10440</c:v>
                </c:pt>
                <c:pt idx="10441">
                  <c:v>10441</c:v>
                </c:pt>
                <c:pt idx="10442">
                  <c:v>10442</c:v>
                </c:pt>
                <c:pt idx="10443">
                  <c:v>10443</c:v>
                </c:pt>
                <c:pt idx="10444">
                  <c:v>10444</c:v>
                </c:pt>
                <c:pt idx="10445">
                  <c:v>10445</c:v>
                </c:pt>
                <c:pt idx="10446">
                  <c:v>10446</c:v>
                </c:pt>
                <c:pt idx="10447">
                  <c:v>10447</c:v>
                </c:pt>
                <c:pt idx="10448">
                  <c:v>10448</c:v>
                </c:pt>
                <c:pt idx="10449">
                  <c:v>10449</c:v>
                </c:pt>
                <c:pt idx="10450">
                  <c:v>10450</c:v>
                </c:pt>
                <c:pt idx="10451">
                  <c:v>10451</c:v>
                </c:pt>
                <c:pt idx="10452">
                  <c:v>10452</c:v>
                </c:pt>
                <c:pt idx="10453">
                  <c:v>10453</c:v>
                </c:pt>
                <c:pt idx="10454">
                  <c:v>10454</c:v>
                </c:pt>
                <c:pt idx="10455">
                  <c:v>10455</c:v>
                </c:pt>
                <c:pt idx="10456">
                  <c:v>10456</c:v>
                </c:pt>
                <c:pt idx="10457">
                  <c:v>10457</c:v>
                </c:pt>
                <c:pt idx="10458">
                  <c:v>10458</c:v>
                </c:pt>
                <c:pt idx="10459">
                  <c:v>10459</c:v>
                </c:pt>
                <c:pt idx="10460">
                  <c:v>10460</c:v>
                </c:pt>
                <c:pt idx="10461">
                  <c:v>10461</c:v>
                </c:pt>
                <c:pt idx="10462">
                  <c:v>10462</c:v>
                </c:pt>
                <c:pt idx="10463">
                  <c:v>10463</c:v>
                </c:pt>
                <c:pt idx="10464">
                  <c:v>10464</c:v>
                </c:pt>
                <c:pt idx="10465">
                  <c:v>10465</c:v>
                </c:pt>
                <c:pt idx="10466">
                  <c:v>10466</c:v>
                </c:pt>
                <c:pt idx="10467">
                  <c:v>10467</c:v>
                </c:pt>
                <c:pt idx="10468">
                  <c:v>10468</c:v>
                </c:pt>
                <c:pt idx="10469">
                  <c:v>10469</c:v>
                </c:pt>
                <c:pt idx="10470">
                  <c:v>10470</c:v>
                </c:pt>
                <c:pt idx="10471">
                  <c:v>10471</c:v>
                </c:pt>
                <c:pt idx="10472">
                  <c:v>10472</c:v>
                </c:pt>
                <c:pt idx="10473">
                  <c:v>10473</c:v>
                </c:pt>
                <c:pt idx="10474">
                  <c:v>10474</c:v>
                </c:pt>
                <c:pt idx="10475">
                  <c:v>10475</c:v>
                </c:pt>
                <c:pt idx="10476">
                  <c:v>10476</c:v>
                </c:pt>
                <c:pt idx="10477">
                  <c:v>10477</c:v>
                </c:pt>
                <c:pt idx="10478">
                  <c:v>10478</c:v>
                </c:pt>
                <c:pt idx="10479">
                  <c:v>10479</c:v>
                </c:pt>
                <c:pt idx="10480">
                  <c:v>10480</c:v>
                </c:pt>
                <c:pt idx="10481">
                  <c:v>10481</c:v>
                </c:pt>
                <c:pt idx="10482">
                  <c:v>10482</c:v>
                </c:pt>
                <c:pt idx="10483">
                  <c:v>10483</c:v>
                </c:pt>
                <c:pt idx="10484">
                  <c:v>10484</c:v>
                </c:pt>
                <c:pt idx="10485">
                  <c:v>10485</c:v>
                </c:pt>
                <c:pt idx="10486">
                  <c:v>10486</c:v>
                </c:pt>
                <c:pt idx="10487">
                  <c:v>10487</c:v>
                </c:pt>
                <c:pt idx="10488">
                  <c:v>10488</c:v>
                </c:pt>
                <c:pt idx="10489">
                  <c:v>10489</c:v>
                </c:pt>
                <c:pt idx="10490">
                  <c:v>10490</c:v>
                </c:pt>
                <c:pt idx="10491">
                  <c:v>10491</c:v>
                </c:pt>
                <c:pt idx="10492">
                  <c:v>10492</c:v>
                </c:pt>
                <c:pt idx="10493">
                  <c:v>10493</c:v>
                </c:pt>
                <c:pt idx="10494">
                  <c:v>10494</c:v>
                </c:pt>
                <c:pt idx="10495">
                  <c:v>10495</c:v>
                </c:pt>
                <c:pt idx="10496">
                  <c:v>10496</c:v>
                </c:pt>
                <c:pt idx="10497">
                  <c:v>10497</c:v>
                </c:pt>
                <c:pt idx="10498">
                  <c:v>10498</c:v>
                </c:pt>
                <c:pt idx="10499">
                  <c:v>10499</c:v>
                </c:pt>
                <c:pt idx="10500">
                  <c:v>10500</c:v>
                </c:pt>
                <c:pt idx="10501">
                  <c:v>10501</c:v>
                </c:pt>
                <c:pt idx="10502">
                  <c:v>10502</c:v>
                </c:pt>
                <c:pt idx="10503">
                  <c:v>10503</c:v>
                </c:pt>
                <c:pt idx="10504">
                  <c:v>10504</c:v>
                </c:pt>
                <c:pt idx="10505">
                  <c:v>10505</c:v>
                </c:pt>
                <c:pt idx="10506">
                  <c:v>10506</c:v>
                </c:pt>
                <c:pt idx="10507">
                  <c:v>10507</c:v>
                </c:pt>
                <c:pt idx="10508">
                  <c:v>10508</c:v>
                </c:pt>
                <c:pt idx="10509">
                  <c:v>10509</c:v>
                </c:pt>
                <c:pt idx="10510">
                  <c:v>10510</c:v>
                </c:pt>
                <c:pt idx="10511">
                  <c:v>10511</c:v>
                </c:pt>
                <c:pt idx="10512">
                  <c:v>10512</c:v>
                </c:pt>
                <c:pt idx="10513">
                  <c:v>10513</c:v>
                </c:pt>
                <c:pt idx="10514">
                  <c:v>10514</c:v>
                </c:pt>
                <c:pt idx="10515">
                  <c:v>10515</c:v>
                </c:pt>
                <c:pt idx="10516">
                  <c:v>10516</c:v>
                </c:pt>
                <c:pt idx="10517">
                  <c:v>10517</c:v>
                </c:pt>
                <c:pt idx="10518">
                  <c:v>10518</c:v>
                </c:pt>
                <c:pt idx="10519">
                  <c:v>10519</c:v>
                </c:pt>
                <c:pt idx="10520">
                  <c:v>10520</c:v>
                </c:pt>
                <c:pt idx="10521">
                  <c:v>10521</c:v>
                </c:pt>
                <c:pt idx="10522">
                  <c:v>10522</c:v>
                </c:pt>
                <c:pt idx="10523">
                  <c:v>10523</c:v>
                </c:pt>
                <c:pt idx="10524">
                  <c:v>10524</c:v>
                </c:pt>
                <c:pt idx="10525">
                  <c:v>10525</c:v>
                </c:pt>
                <c:pt idx="10526">
                  <c:v>10526</c:v>
                </c:pt>
                <c:pt idx="10527">
                  <c:v>10527</c:v>
                </c:pt>
                <c:pt idx="10528">
                  <c:v>10528</c:v>
                </c:pt>
                <c:pt idx="10529">
                  <c:v>10529</c:v>
                </c:pt>
                <c:pt idx="10530">
                  <c:v>10530</c:v>
                </c:pt>
                <c:pt idx="10531">
                  <c:v>10531</c:v>
                </c:pt>
                <c:pt idx="10532">
                  <c:v>10532</c:v>
                </c:pt>
                <c:pt idx="10533">
                  <c:v>10533</c:v>
                </c:pt>
                <c:pt idx="10534">
                  <c:v>10534</c:v>
                </c:pt>
                <c:pt idx="10535">
                  <c:v>10535</c:v>
                </c:pt>
                <c:pt idx="10536">
                  <c:v>10536</c:v>
                </c:pt>
                <c:pt idx="10537">
                  <c:v>10537</c:v>
                </c:pt>
                <c:pt idx="10538">
                  <c:v>10538</c:v>
                </c:pt>
                <c:pt idx="10539">
                  <c:v>10539</c:v>
                </c:pt>
                <c:pt idx="10540">
                  <c:v>10540</c:v>
                </c:pt>
                <c:pt idx="10541">
                  <c:v>10541</c:v>
                </c:pt>
                <c:pt idx="10542">
                  <c:v>10542</c:v>
                </c:pt>
                <c:pt idx="10543">
                  <c:v>10543</c:v>
                </c:pt>
                <c:pt idx="10544">
                  <c:v>10544</c:v>
                </c:pt>
                <c:pt idx="10545">
                  <c:v>10545</c:v>
                </c:pt>
                <c:pt idx="10546">
                  <c:v>10546</c:v>
                </c:pt>
                <c:pt idx="10547">
                  <c:v>10547</c:v>
                </c:pt>
                <c:pt idx="10548">
                  <c:v>10548</c:v>
                </c:pt>
                <c:pt idx="10549">
                  <c:v>10549</c:v>
                </c:pt>
                <c:pt idx="10550">
                  <c:v>10550</c:v>
                </c:pt>
                <c:pt idx="10551">
                  <c:v>10551</c:v>
                </c:pt>
                <c:pt idx="10552">
                  <c:v>10552</c:v>
                </c:pt>
                <c:pt idx="10553">
                  <c:v>10553</c:v>
                </c:pt>
                <c:pt idx="10554">
                  <c:v>10554</c:v>
                </c:pt>
                <c:pt idx="10555">
                  <c:v>10555</c:v>
                </c:pt>
                <c:pt idx="10556">
                  <c:v>10556</c:v>
                </c:pt>
                <c:pt idx="10557">
                  <c:v>10557</c:v>
                </c:pt>
                <c:pt idx="10558">
                  <c:v>10558</c:v>
                </c:pt>
                <c:pt idx="10559">
                  <c:v>10559</c:v>
                </c:pt>
                <c:pt idx="10560">
                  <c:v>10560</c:v>
                </c:pt>
                <c:pt idx="10561">
                  <c:v>10561</c:v>
                </c:pt>
                <c:pt idx="10562">
                  <c:v>10562</c:v>
                </c:pt>
                <c:pt idx="10563">
                  <c:v>10563</c:v>
                </c:pt>
                <c:pt idx="10564">
                  <c:v>10564</c:v>
                </c:pt>
                <c:pt idx="10565">
                  <c:v>10565</c:v>
                </c:pt>
                <c:pt idx="10566">
                  <c:v>10566</c:v>
                </c:pt>
                <c:pt idx="10567">
                  <c:v>10567</c:v>
                </c:pt>
                <c:pt idx="10568">
                  <c:v>10568</c:v>
                </c:pt>
                <c:pt idx="10569">
                  <c:v>10569</c:v>
                </c:pt>
                <c:pt idx="10570">
                  <c:v>10570</c:v>
                </c:pt>
                <c:pt idx="10571">
                  <c:v>10571</c:v>
                </c:pt>
                <c:pt idx="10572">
                  <c:v>10572</c:v>
                </c:pt>
                <c:pt idx="10573">
                  <c:v>10573</c:v>
                </c:pt>
                <c:pt idx="10574">
                  <c:v>10574</c:v>
                </c:pt>
                <c:pt idx="10575">
                  <c:v>10575</c:v>
                </c:pt>
                <c:pt idx="10576">
                  <c:v>10576</c:v>
                </c:pt>
                <c:pt idx="10577">
                  <c:v>10577</c:v>
                </c:pt>
                <c:pt idx="10578">
                  <c:v>10578</c:v>
                </c:pt>
                <c:pt idx="10579">
                  <c:v>10579</c:v>
                </c:pt>
                <c:pt idx="10580">
                  <c:v>10580</c:v>
                </c:pt>
                <c:pt idx="10581">
                  <c:v>10581</c:v>
                </c:pt>
                <c:pt idx="10582">
                  <c:v>10582</c:v>
                </c:pt>
                <c:pt idx="10583">
                  <c:v>10583</c:v>
                </c:pt>
                <c:pt idx="10584">
                  <c:v>10584</c:v>
                </c:pt>
                <c:pt idx="10585">
                  <c:v>10585</c:v>
                </c:pt>
                <c:pt idx="10586">
                  <c:v>10586</c:v>
                </c:pt>
                <c:pt idx="10587">
                  <c:v>10587</c:v>
                </c:pt>
                <c:pt idx="10588">
                  <c:v>10588</c:v>
                </c:pt>
                <c:pt idx="10589">
                  <c:v>10589</c:v>
                </c:pt>
                <c:pt idx="10590">
                  <c:v>10590</c:v>
                </c:pt>
                <c:pt idx="10591">
                  <c:v>10591</c:v>
                </c:pt>
                <c:pt idx="10592">
                  <c:v>10592</c:v>
                </c:pt>
                <c:pt idx="10593">
                  <c:v>10593</c:v>
                </c:pt>
                <c:pt idx="10594">
                  <c:v>10594</c:v>
                </c:pt>
                <c:pt idx="10595">
                  <c:v>10595</c:v>
                </c:pt>
                <c:pt idx="10596">
                  <c:v>10596</c:v>
                </c:pt>
                <c:pt idx="10597">
                  <c:v>10597</c:v>
                </c:pt>
                <c:pt idx="10598">
                  <c:v>10598</c:v>
                </c:pt>
                <c:pt idx="10599">
                  <c:v>10599</c:v>
                </c:pt>
                <c:pt idx="10600">
                  <c:v>10600</c:v>
                </c:pt>
                <c:pt idx="10601">
                  <c:v>10601</c:v>
                </c:pt>
                <c:pt idx="10602">
                  <c:v>10602</c:v>
                </c:pt>
                <c:pt idx="10603">
                  <c:v>10603</c:v>
                </c:pt>
                <c:pt idx="10604">
                  <c:v>10604</c:v>
                </c:pt>
                <c:pt idx="10605">
                  <c:v>10605</c:v>
                </c:pt>
                <c:pt idx="10606">
                  <c:v>10606</c:v>
                </c:pt>
                <c:pt idx="10607">
                  <c:v>10607</c:v>
                </c:pt>
                <c:pt idx="10608">
                  <c:v>10608</c:v>
                </c:pt>
                <c:pt idx="10609">
                  <c:v>10609</c:v>
                </c:pt>
                <c:pt idx="10610">
                  <c:v>10610</c:v>
                </c:pt>
                <c:pt idx="10611">
                  <c:v>10611</c:v>
                </c:pt>
                <c:pt idx="10612">
                  <c:v>10612</c:v>
                </c:pt>
                <c:pt idx="10613">
                  <c:v>10613</c:v>
                </c:pt>
                <c:pt idx="10614">
                  <c:v>10614</c:v>
                </c:pt>
                <c:pt idx="10615">
                  <c:v>10615</c:v>
                </c:pt>
                <c:pt idx="10616">
                  <c:v>10616</c:v>
                </c:pt>
                <c:pt idx="10617">
                  <c:v>10617</c:v>
                </c:pt>
                <c:pt idx="10618">
                  <c:v>10618</c:v>
                </c:pt>
                <c:pt idx="10619">
                  <c:v>10619</c:v>
                </c:pt>
                <c:pt idx="10620">
                  <c:v>10620</c:v>
                </c:pt>
                <c:pt idx="10621">
                  <c:v>10621</c:v>
                </c:pt>
                <c:pt idx="10622">
                  <c:v>10622</c:v>
                </c:pt>
                <c:pt idx="10623">
                  <c:v>10623</c:v>
                </c:pt>
                <c:pt idx="10624">
                  <c:v>10624</c:v>
                </c:pt>
                <c:pt idx="10625">
                  <c:v>10625</c:v>
                </c:pt>
                <c:pt idx="10626">
                  <c:v>10626</c:v>
                </c:pt>
                <c:pt idx="10627">
                  <c:v>10627</c:v>
                </c:pt>
                <c:pt idx="10628">
                  <c:v>10628</c:v>
                </c:pt>
                <c:pt idx="10629">
                  <c:v>10629</c:v>
                </c:pt>
                <c:pt idx="10630">
                  <c:v>10630</c:v>
                </c:pt>
                <c:pt idx="10631">
                  <c:v>10631</c:v>
                </c:pt>
                <c:pt idx="10632">
                  <c:v>10632</c:v>
                </c:pt>
                <c:pt idx="10633">
                  <c:v>10633</c:v>
                </c:pt>
                <c:pt idx="10634">
                  <c:v>10634</c:v>
                </c:pt>
                <c:pt idx="10635">
                  <c:v>10635</c:v>
                </c:pt>
                <c:pt idx="10636">
                  <c:v>10636</c:v>
                </c:pt>
                <c:pt idx="10637">
                  <c:v>10637</c:v>
                </c:pt>
                <c:pt idx="10638">
                  <c:v>10638</c:v>
                </c:pt>
                <c:pt idx="10639">
                  <c:v>10639</c:v>
                </c:pt>
                <c:pt idx="10640">
                  <c:v>10640</c:v>
                </c:pt>
                <c:pt idx="10641">
                  <c:v>10641</c:v>
                </c:pt>
                <c:pt idx="10642">
                  <c:v>10642</c:v>
                </c:pt>
                <c:pt idx="10643">
                  <c:v>10643</c:v>
                </c:pt>
                <c:pt idx="10644">
                  <c:v>10644</c:v>
                </c:pt>
                <c:pt idx="10645">
                  <c:v>10645</c:v>
                </c:pt>
                <c:pt idx="10646">
                  <c:v>10646</c:v>
                </c:pt>
                <c:pt idx="10647">
                  <c:v>10647</c:v>
                </c:pt>
                <c:pt idx="10648">
                  <c:v>10648</c:v>
                </c:pt>
                <c:pt idx="10649">
                  <c:v>10649</c:v>
                </c:pt>
                <c:pt idx="10650">
                  <c:v>10650</c:v>
                </c:pt>
                <c:pt idx="10651">
                  <c:v>10651</c:v>
                </c:pt>
                <c:pt idx="10652">
                  <c:v>10652</c:v>
                </c:pt>
                <c:pt idx="10653">
                  <c:v>10653</c:v>
                </c:pt>
                <c:pt idx="10654">
                  <c:v>10654</c:v>
                </c:pt>
                <c:pt idx="10655">
                  <c:v>10655</c:v>
                </c:pt>
                <c:pt idx="10656">
                  <c:v>10656</c:v>
                </c:pt>
                <c:pt idx="10657">
                  <c:v>10657</c:v>
                </c:pt>
                <c:pt idx="10658">
                  <c:v>10658</c:v>
                </c:pt>
                <c:pt idx="10659">
                  <c:v>10659</c:v>
                </c:pt>
                <c:pt idx="10660">
                  <c:v>10660</c:v>
                </c:pt>
                <c:pt idx="10661">
                  <c:v>10661</c:v>
                </c:pt>
                <c:pt idx="10662">
                  <c:v>10662</c:v>
                </c:pt>
                <c:pt idx="10663">
                  <c:v>10663</c:v>
                </c:pt>
                <c:pt idx="10664">
                  <c:v>10664</c:v>
                </c:pt>
                <c:pt idx="10665">
                  <c:v>10665</c:v>
                </c:pt>
                <c:pt idx="10666">
                  <c:v>10666</c:v>
                </c:pt>
                <c:pt idx="10667">
                  <c:v>10667</c:v>
                </c:pt>
                <c:pt idx="10668">
                  <c:v>10668</c:v>
                </c:pt>
                <c:pt idx="10669">
                  <c:v>10669</c:v>
                </c:pt>
                <c:pt idx="10670">
                  <c:v>10670</c:v>
                </c:pt>
                <c:pt idx="10671">
                  <c:v>10671</c:v>
                </c:pt>
                <c:pt idx="10672">
                  <c:v>10672</c:v>
                </c:pt>
                <c:pt idx="10673">
                  <c:v>10673</c:v>
                </c:pt>
                <c:pt idx="10674">
                  <c:v>10674</c:v>
                </c:pt>
                <c:pt idx="10675">
                  <c:v>10675</c:v>
                </c:pt>
                <c:pt idx="10676">
                  <c:v>10676</c:v>
                </c:pt>
                <c:pt idx="10677">
                  <c:v>10677</c:v>
                </c:pt>
                <c:pt idx="10678">
                  <c:v>10678</c:v>
                </c:pt>
                <c:pt idx="10679">
                  <c:v>10679</c:v>
                </c:pt>
                <c:pt idx="10680">
                  <c:v>10680</c:v>
                </c:pt>
                <c:pt idx="10681">
                  <c:v>10681</c:v>
                </c:pt>
                <c:pt idx="10682">
                  <c:v>10682</c:v>
                </c:pt>
                <c:pt idx="10683">
                  <c:v>10683</c:v>
                </c:pt>
                <c:pt idx="10684">
                  <c:v>10684</c:v>
                </c:pt>
                <c:pt idx="10685">
                  <c:v>10685</c:v>
                </c:pt>
                <c:pt idx="10686">
                  <c:v>10686</c:v>
                </c:pt>
                <c:pt idx="10687">
                  <c:v>10687</c:v>
                </c:pt>
                <c:pt idx="10688">
                  <c:v>10688</c:v>
                </c:pt>
                <c:pt idx="10689">
                  <c:v>10689</c:v>
                </c:pt>
                <c:pt idx="10690">
                  <c:v>10690</c:v>
                </c:pt>
                <c:pt idx="10691">
                  <c:v>10691</c:v>
                </c:pt>
                <c:pt idx="10692">
                  <c:v>10692</c:v>
                </c:pt>
                <c:pt idx="10693">
                  <c:v>10693</c:v>
                </c:pt>
                <c:pt idx="10694">
                  <c:v>10694</c:v>
                </c:pt>
                <c:pt idx="10695">
                  <c:v>10695</c:v>
                </c:pt>
                <c:pt idx="10696">
                  <c:v>10696</c:v>
                </c:pt>
                <c:pt idx="10697">
                  <c:v>10697</c:v>
                </c:pt>
                <c:pt idx="10698">
                  <c:v>10698</c:v>
                </c:pt>
                <c:pt idx="10699">
                  <c:v>10699</c:v>
                </c:pt>
                <c:pt idx="10700">
                  <c:v>10700</c:v>
                </c:pt>
                <c:pt idx="10701">
                  <c:v>10701</c:v>
                </c:pt>
                <c:pt idx="10702">
                  <c:v>10702</c:v>
                </c:pt>
                <c:pt idx="10703">
                  <c:v>10703</c:v>
                </c:pt>
                <c:pt idx="10704">
                  <c:v>10704</c:v>
                </c:pt>
                <c:pt idx="10705">
                  <c:v>10705</c:v>
                </c:pt>
                <c:pt idx="10706">
                  <c:v>10706</c:v>
                </c:pt>
                <c:pt idx="10707">
                  <c:v>10707</c:v>
                </c:pt>
                <c:pt idx="10708">
                  <c:v>10708</c:v>
                </c:pt>
                <c:pt idx="10709">
                  <c:v>10709</c:v>
                </c:pt>
                <c:pt idx="10710">
                  <c:v>10710</c:v>
                </c:pt>
                <c:pt idx="10711">
                  <c:v>10711</c:v>
                </c:pt>
                <c:pt idx="10712">
                  <c:v>10712</c:v>
                </c:pt>
                <c:pt idx="10713">
                  <c:v>10713</c:v>
                </c:pt>
                <c:pt idx="10714">
                  <c:v>10714</c:v>
                </c:pt>
                <c:pt idx="10715">
                  <c:v>10715</c:v>
                </c:pt>
                <c:pt idx="10716">
                  <c:v>10716</c:v>
                </c:pt>
                <c:pt idx="10717">
                  <c:v>10717</c:v>
                </c:pt>
                <c:pt idx="10718">
                  <c:v>10718</c:v>
                </c:pt>
                <c:pt idx="10719">
                  <c:v>10719</c:v>
                </c:pt>
                <c:pt idx="10720">
                  <c:v>10720</c:v>
                </c:pt>
                <c:pt idx="10721">
                  <c:v>10721</c:v>
                </c:pt>
                <c:pt idx="10722">
                  <c:v>10722</c:v>
                </c:pt>
                <c:pt idx="10723">
                  <c:v>10723</c:v>
                </c:pt>
                <c:pt idx="10724">
                  <c:v>10724</c:v>
                </c:pt>
                <c:pt idx="10725">
                  <c:v>10725</c:v>
                </c:pt>
                <c:pt idx="10726">
                  <c:v>10726</c:v>
                </c:pt>
                <c:pt idx="10727">
                  <c:v>10727</c:v>
                </c:pt>
                <c:pt idx="10728">
                  <c:v>10728</c:v>
                </c:pt>
                <c:pt idx="10729">
                  <c:v>10729</c:v>
                </c:pt>
                <c:pt idx="10730">
                  <c:v>10730</c:v>
                </c:pt>
                <c:pt idx="10731">
                  <c:v>10731</c:v>
                </c:pt>
                <c:pt idx="10732">
                  <c:v>10732</c:v>
                </c:pt>
                <c:pt idx="10733">
                  <c:v>10733</c:v>
                </c:pt>
                <c:pt idx="10734">
                  <c:v>10734</c:v>
                </c:pt>
                <c:pt idx="10735">
                  <c:v>10735</c:v>
                </c:pt>
                <c:pt idx="10736">
                  <c:v>10736</c:v>
                </c:pt>
                <c:pt idx="10737">
                  <c:v>10737</c:v>
                </c:pt>
                <c:pt idx="10738">
                  <c:v>10738</c:v>
                </c:pt>
                <c:pt idx="10739">
                  <c:v>10739</c:v>
                </c:pt>
                <c:pt idx="10740">
                  <c:v>10740</c:v>
                </c:pt>
                <c:pt idx="10741">
                  <c:v>10741</c:v>
                </c:pt>
                <c:pt idx="10742">
                  <c:v>10742</c:v>
                </c:pt>
                <c:pt idx="10743">
                  <c:v>10743</c:v>
                </c:pt>
                <c:pt idx="10744">
                  <c:v>10744</c:v>
                </c:pt>
                <c:pt idx="10745">
                  <c:v>10745</c:v>
                </c:pt>
                <c:pt idx="10746">
                  <c:v>10746</c:v>
                </c:pt>
                <c:pt idx="10747">
                  <c:v>10747</c:v>
                </c:pt>
                <c:pt idx="10748">
                  <c:v>10748</c:v>
                </c:pt>
                <c:pt idx="10749">
                  <c:v>10749</c:v>
                </c:pt>
                <c:pt idx="10750">
                  <c:v>10750</c:v>
                </c:pt>
                <c:pt idx="10751">
                  <c:v>10751</c:v>
                </c:pt>
                <c:pt idx="10752">
                  <c:v>10752</c:v>
                </c:pt>
                <c:pt idx="10753">
                  <c:v>10753</c:v>
                </c:pt>
                <c:pt idx="10754">
                  <c:v>10754</c:v>
                </c:pt>
                <c:pt idx="10755">
                  <c:v>10755</c:v>
                </c:pt>
                <c:pt idx="10756">
                  <c:v>10756</c:v>
                </c:pt>
                <c:pt idx="10757">
                  <c:v>10757</c:v>
                </c:pt>
                <c:pt idx="10758">
                  <c:v>10758</c:v>
                </c:pt>
                <c:pt idx="10759">
                  <c:v>10759</c:v>
                </c:pt>
                <c:pt idx="10760">
                  <c:v>10760</c:v>
                </c:pt>
                <c:pt idx="10761">
                  <c:v>10761</c:v>
                </c:pt>
                <c:pt idx="10762">
                  <c:v>10762</c:v>
                </c:pt>
                <c:pt idx="10763">
                  <c:v>10763</c:v>
                </c:pt>
                <c:pt idx="10764">
                  <c:v>10764</c:v>
                </c:pt>
                <c:pt idx="10765">
                  <c:v>10765</c:v>
                </c:pt>
                <c:pt idx="10766">
                  <c:v>10766</c:v>
                </c:pt>
                <c:pt idx="10767">
                  <c:v>10767</c:v>
                </c:pt>
                <c:pt idx="10768">
                  <c:v>10768</c:v>
                </c:pt>
                <c:pt idx="10769">
                  <c:v>10769</c:v>
                </c:pt>
                <c:pt idx="10770">
                  <c:v>10770</c:v>
                </c:pt>
                <c:pt idx="10771">
                  <c:v>10771</c:v>
                </c:pt>
                <c:pt idx="10772">
                  <c:v>10772</c:v>
                </c:pt>
                <c:pt idx="10773">
                  <c:v>10773</c:v>
                </c:pt>
                <c:pt idx="10774">
                  <c:v>10774</c:v>
                </c:pt>
                <c:pt idx="10775">
                  <c:v>10775</c:v>
                </c:pt>
                <c:pt idx="10776">
                  <c:v>10776</c:v>
                </c:pt>
                <c:pt idx="10777">
                  <c:v>10777</c:v>
                </c:pt>
                <c:pt idx="10778">
                  <c:v>10778</c:v>
                </c:pt>
                <c:pt idx="10779">
                  <c:v>10779</c:v>
                </c:pt>
                <c:pt idx="10780">
                  <c:v>10780</c:v>
                </c:pt>
                <c:pt idx="10781">
                  <c:v>10781</c:v>
                </c:pt>
                <c:pt idx="10782">
                  <c:v>10782</c:v>
                </c:pt>
                <c:pt idx="10783">
                  <c:v>10783</c:v>
                </c:pt>
                <c:pt idx="10784">
                  <c:v>10784</c:v>
                </c:pt>
                <c:pt idx="10785">
                  <c:v>10785</c:v>
                </c:pt>
                <c:pt idx="10786">
                  <c:v>10786</c:v>
                </c:pt>
                <c:pt idx="10787">
                  <c:v>10787</c:v>
                </c:pt>
                <c:pt idx="10788">
                  <c:v>10788</c:v>
                </c:pt>
                <c:pt idx="10789">
                  <c:v>10789</c:v>
                </c:pt>
                <c:pt idx="10790">
                  <c:v>10790</c:v>
                </c:pt>
                <c:pt idx="10791">
                  <c:v>10791</c:v>
                </c:pt>
                <c:pt idx="10792">
                  <c:v>10792</c:v>
                </c:pt>
                <c:pt idx="10793">
                  <c:v>10793</c:v>
                </c:pt>
                <c:pt idx="10794">
                  <c:v>10794</c:v>
                </c:pt>
                <c:pt idx="10795">
                  <c:v>10795</c:v>
                </c:pt>
                <c:pt idx="10796">
                  <c:v>10796</c:v>
                </c:pt>
                <c:pt idx="10797">
                  <c:v>10797</c:v>
                </c:pt>
                <c:pt idx="10798">
                  <c:v>10798</c:v>
                </c:pt>
                <c:pt idx="10799">
                  <c:v>10799</c:v>
                </c:pt>
                <c:pt idx="10800">
                  <c:v>10800</c:v>
                </c:pt>
                <c:pt idx="10801">
                  <c:v>10801</c:v>
                </c:pt>
                <c:pt idx="10802">
                  <c:v>10802</c:v>
                </c:pt>
                <c:pt idx="10803">
                  <c:v>10803</c:v>
                </c:pt>
                <c:pt idx="10804">
                  <c:v>10804</c:v>
                </c:pt>
                <c:pt idx="10805">
                  <c:v>10805</c:v>
                </c:pt>
                <c:pt idx="10806">
                  <c:v>10806</c:v>
                </c:pt>
                <c:pt idx="10807">
                  <c:v>10807</c:v>
                </c:pt>
                <c:pt idx="10808">
                  <c:v>10808</c:v>
                </c:pt>
                <c:pt idx="10809">
                  <c:v>10809</c:v>
                </c:pt>
                <c:pt idx="10810">
                  <c:v>10810</c:v>
                </c:pt>
                <c:pt idx="10811">
                  <c:v>10811</c:v>
                </c:pt>
                <c:pt idx="10812">
                  <c:v>10812</c:v>
                </c:pt>
                <c:pt idx="10813">
                  <c:v>10813</c:v>
                </c:pt>
                <c:pt idx="10814">
                  <c:v>10814</c:v>
                </c:pt>
                <c:pt idx="10815">
                  <c:v>10815</c:v>
                </c:pt>
                <c:pt idx="10816">
                  <c:v>10816</c:v>
                </c:pt>
                <c:pt idx="10817">
                  <c:v>10817</c:v>
                </c:pt>
                <c:pt idx="10818">
                  <c:v>10818</c:v>
                </c:pt>
                <c:pt idx="10819">
                  <c:v>10819</c:v>
                </c:pt>
                <c:pt idx="10820">
                  <c:v>10820</c:v>
                </c:pt>
                <c:pt idx="10821">
                  <c:v>10821</c:v>
                </c:pt>
                <c:pt idx="10822">
                  <c:v>10822</c:v>
                </c:pt>
                <c:pt idx="10823">
                  <c:v>10823</c:v>
                </c:pt>
                <c:pt idx="10824">
                  <c:v>10824</c:v>
                </c:pt>
                <c:pt idx="10825">
                  <c:v>10825</c:v>
                </c:pt>
                <c:pt idx="10826">
                  <c:v>10826</c:v>
                </c:pt>
                <c:pt idx="10827">
                  <c:v>10827</c:v>
                </c:pt>
                <c:pt idx="10828">
                  <c:v>10828</c:v>
                </c:pt>
                <c:pt idx="10829">
                  <c:v>10829</c:v>
                </c:pt>
                <c:pt idx="10830">
                  <c:v>10830</c:v>
                </c:pt>
                <c:pt idx="10831">
                  <c:v>10831</c:v>
                </c:pt>
                <c:pt idx="10832">
                  <c:v>10832</c:v>
                </c:pt>
                <c:pt idx="10833">
                  <c:v>10833</c:v>
                </c:pt>
                <c:pt idx="10834">
                  <c:v>10834</c:v>
                </c:pt>
                <c:pt idx="10835">
                  <c:v>10835</c:v>
                </c:pt>
                <c:pt idx="10836">
                  <c:v>10836</c:v>
                </c:pt>
                <c:pt idx="10837">
                  <c:v>10837</c:v>
                </c:pt>
                <c:pt idx="10838">
                  <c:v>10838</c:v>
                </c:pt>
                <c:pt idx="10839">
                  <c:v>10839</c:v>
                </c:pt>
                <c:pt idx="10840">
                  <c:v>10840</c:v>
                </c:pt>
                <c:pt idx="10841">
                  <c:v>10841</c:v>
                </c:pt>
                <c:pt idx="10842">
                  <c:v>10842</c:v>
                </c:pt>
                <c:pt idx="10843">
                  <c:v>10843</c:v>
                </c:pt>
                <c:pt idx="10844">
                  <c:v>10844</c:v>
                </c:pt>
                <c:pt idx="10845">
                  <c:v>10845</c:v>
                </c:pt>
                <c:pt idx="10846">
                  <c:v>10846</c:v>
                </c:pt>
                <c:pt idx="10847">
                  <c:v>10847</c:v>
                </c:pt>
                <c:pt idx="10848">
                  <c:v>10848</c:v>
                </c:pt>
                <c:pt idx="10849">
                  <c:v>10849</c:v>
                </c:pt>
                <c:pt idx="10850">
                  <c:v>10850</c:v>
                </c:pt>
                <c:pt idx="10851">
                  <c:v>10851</c:v>
                </c:pt>
                <c:pt idx="10852">
                  <c:v>10852</c:v>
                </c:pt>
                <c:pt idx="10853">
                  <c:v>10853</c:v>
                </c:pt>
                <c:pt idx="10854">
                  <c:v>10854</c:v>
                </c:pt>
                <c:pt idx="10855">
                  <c:v>10855</c:v>
                </c:pt>
                <c:pt idx="10856">
                  <c:v>10856</c:v>
                </c:pt>
                <c:pt idx="10857">
                  <c:v>10857</c:v>
                </c:pt>
                <c:pt idx="10858">
                  <c:v>10858</c:v>
                </c:pt>
                <c:pt idx="10859">
                  <c:v>10859</c:v>
                </c:pt>
                <c:pt idx="10860">
                  <c:v>10860</c:v>
                </c:pt>
                <c:pt idx="10861">
                  <c:v>10861</c:v>
                </c:pt>
                <c:pt idx="10862">
                  <c:v>10862</c:v>
                </c:pt>
                <c:pt idx="10863">
                  <c:v>10863</c:v>
                </c:pt>
                <c:pt idx="10864">
                  <c:v>10864</c:v>
                </c:pt>
                <c:pt idx="10865">
                  <c:v>10865</c:v>
                </c:pt>
                <c:pt idx="10866">
                  <c:v>10866</c:v>
                </c:pt>
                <c:pt idx="10867">
                  <c:v>10867</c:v>
                </c:pt>
                <c:pt idx="10868">
                  <c:v>10868</c:v>
                </c:pt>
                <c:pt idx="10869">
                  <c:v>10869</c:v>
                </c:pt>
                <c:pt idx="10870">
                  <c:v>10870</c:v>
                </c:pt>
                <c:pt idx="10871">
                  <c:v>10871</c:v>
                </c:pt>
                <c:pt idx="10872">
                  <c:v>10872</c:v>
                </c:pt>
                <c:pt idx="10873">
                  <c:v>10873</c:v>
                </c:pt>
                <c:pt idx="10874">
                  <c:v>10874</c:v>
                </c:pt>
                <c:pt idx="10875">
                  <c:v>10875</c:v>
                </c:pt>
                <c:pt idx="10876">
                  <c:v>10876</c:v>
                </c:pt>
                <c:pt idx="10877">
                  <c:v>10877</c:v>
                </c:pt>
                <c:pt idx="10878">
                  <c:v>10878</c:v>
                </c:pt>
                <c:pt idx="10879">
                  <c:v>10879</c:v>
                </c:pt>
                <c:pt idx="10880">
                  <c:v>10880</c:v>
                </c:pt>
                <c:pt idx="10881">
                  <c:v>10881</c:v>
                </c:pt>
                <c:pt idx="10882">
                  <c:v>10882</c:v>
                </c:pt>
                <c:pt idx="10883">
                  <c:v>10883</c:v>
                </c:pt>
                <c:pt idx="10884">
                  <c:v>10884</c:v>
                </c:pt>
                <c:pt idx="10885">
                  <c:v>10885</c:v>
                </c:pt>
                <c:pt idx="10886">
                  <c:v>10886</c:v>
                </c:pt>
                <c:pt idx="10887">
                  <c:v>10887</c:v>
                </c:pt>
                <c:pt idx="10888">
                  <c:v>10888</c:v>
                </c:pt>
                <c:pt idx="10889">
                  <c:v>10889</c:v>
                </c:pt>
                <c:pt idx="10890">
                  <c:v>10890</c:v>
                </c:pt>
                <c:pt idx="10891">
                  <c:v>10891</c:v>
                </c:pt>
                <c:pt idx="10892">
                  <c:v>10892</c:v>
                </c:pt>
                <c:pt idx="10893">
                  <c:v>10893</c:v>
                </c:pt>
                <c:pt idx="10894">
                  <c:v>10894</c:v>
                </c:pt>
                <c:pt idx="10895">
                  <c:v>10895</c:v>
                </c:pt>
                <c:pt idx="10896">
                  <c:v>10896</c:v>
                </c:pt>
                <c:pt idx="10897">
                  <c:v>10897</c:v>
                </c:pt>
                <c:pt idx="10898">
                  <c:v>10898</c:v>
                </c:pt>
                <c:pt idx="10899">
                  <c:v>10899</c:v>
                </c:pt>
                <c:pt idx="10900">
                  <c:v>10900</c:v>
                </c:pt>
                <c:pt idx="10901">
                  <c:v>10901</c:v>
                </c:pt>
                <c:pt idx="10902">
                  <c:v>10902</c:v>
                </c:pt>
                <c:pt idx="10903">
                  <c:v>10903</c:v>
                </c:pt>
                <c:pt idx="10904">
                  <c:v>10904</c:v>
                </c:pt>
                <c:pt idx="10905">
                  <c:v>10905</c:v>
                </c:pt>
                <c:pt idx="10906">
                  <c:v>10906</c:v>
                </c:pt>
                <c:pt idx="10907">
                  <c:v>10907</c:v>
                </c:pt>
                <c:pt idx="10908">
                  <c:v>10908</c:v>
                </c:pt>
                <c:pt idx="10909">
                  <c:v>10909</c:v>
                </c:pt>
                <c:pt idx="10910">
                  <c:v>10910</c:v>
                </c:pt>
                <c:pt idx="10911">
                  <c:v>10911</c:v>
                </c:pt>
                <c:pt idx="10912">
                  <c:v>10912</c:v>
                </c:pt>
                <c:pt idx="10913">
                  <c:v>10913</c:v>
                </c:pt>
                <c:pt idx="10914">
                  <c:v>10914</c:v>
                </c:pt>
                <c:pt idx="10915">
                  <c:v>10915</c:v>
                </c:pt>
                <c:pt idx="10916">
                  <c:v>10916</c:v>
                </c:pt>
                <c:pt idx="10917">
                  <c:v>10917</c:v>
                </c:pt>
                <c:pt idx="10918">
                  <c:v>10918</c:v>
                </c:pt>
                <c:pt idx="10919">
                  <c:v>10919</c:v>
                </c:pt>
                <c:pt idx="10920">
                  <c:v>10920</c:v>
                </c:pt>
                <c:pt idx="10921">
                  <c:v>10921</c:v>
                </c:pt>
                <c:pt idx="10922">
                  <c:v>10922</c:v>
                </c:pt>
                <c:pt idx="10923">
                  <c:v>10923</c:v>
                </c:pt>
                <c:pt idx="10924">
                  <c:v>10924</c:v>
                </c:pt>
                <c:pt idx="10925">
                  <c:v>10925</c:v>
                </c:pt>
                <c:pt idx="10926">
                  <c:v>10926</c:v>
                </c:pt>
                <c:pt idx="10927">
                  <c:v>10927</c:v>
                </c:pt>
                <c:pt idx="10928">
                  <c:v>10928</c:v>
                </c:pt>
                <c:pt idx="10929">
                  <c:v>10929</c:v>
                </c:pt>
                <c:pt idx="10930">
                  <c:v>10930</c:v>
                </c:pt>
                <c:pt idx="10931">
                  <c:v>10931</c:v>
                </c:pt>
                <c:pt idx="10932">
                  <c:v>10932</c:v>
                </c:pt>
                <c:pt idx="10933">
                  <c:v>10933</c:v>
                </c:pt>
                <c:pt idx="10934">
                  <c:v>10934</c:v>
                </c:pt>
                <c:pt idx="10935">
                  <c:v>10935</c:v>
                </c:pt>
                <c:pt idx="10936">
                  <c:v>10936</c:v>
                </c:pt>
                <c:pt idx="10937">
                  <c:v>10937</c:v>
                </c:pt>
                <c:pt idx="10938">
                  <c:v>10938</c:v>
                </c:pt>
                <c:pt idx="10939">
                  <c:v>10939</c:v>
                </c:pt>
                <c:pt idx="10940">
                  <c:v>10940</c:v>
                </c:pt>
                <c:pt idx="10941">
                  <c:v>10941</c:v>
                </c:pt>
                <c:pt idx="10942">
                  <c:v>10942</c:v>
                </c:pt>
                <c:pt idx="10943">
                  <c:v>10943</c:v>
                </c:pt>
                <c:pt idx="10944">
                  <c:v>10944</c:v>
                </c:pt>
                <c:pt idx="10945">
                  <c:v>10945</c:v>
                </c:pt>
                <c:pt idx="10946">
                  <c:v>10946</c:v>
                </c:pt>
                <c:pt idx="10947">
                  <c:v>10947</c:v>
                </c:pt>
                <c:pt idx="10948">
                  <c:v>10948</c:v>
                </c:pt>
                <c:pt idx="10949">
                  <c:v>10949</c:v>
                </c:pt>
                <c:pt idx="10950">
                  <c:v>10950</c:v>
                </c:pt>
                <c:pt idx="10951">
                  <c:v>10951</c:v>
                </c:pt>
                <c:pt idx="10952">
                  <c:v>10952</c:v>
                </c:pt>
                <c:pt idx="10953">
                  <c:v>10953</c:v>
                </c:pt>
                <c:pt idx="10954">
                  <c:v>10954</c:v>
                </c:pt>
                <c:pt idx="10955">
                  <c:v>10955</c:v>
                </c:pt>
                <c:pt idx="10956">
                  <c:v>10956</c:v>
                </c:pt>
                <c:pt idx="10957">
                  <c:v>10957</c:v>
                </c:pt>
                <c:pt idx="10958">
                  <c:v>10958</c:v>
                </c:pt>
                <c:pt idx="10959">
                  <c:v>10959</c:v>
                </c:pt>
                <c:pt idx="10960">
                  <c:v>10960</c:v>
                </c:pt>
                <c:pt idx="10961">
                  <c:v>10961</c:v>
                </c:pt>
                <c:pt idx="10962">
                  <c:v>10962</c:v>
                </c:pt>
                <c:pt idx="10963">
                  <c:v>10963</c:v>
                </c:pt>
                <c:pt idx="10964">
                  <c:v>10964</c:v>
                </c:pt>
                <c:pt idx="10965">
                  <c:v>10965</c:v>
                </c:pt>
                <c:pt idx="10966">
                  <c:v>10966</c:v>
                </c:pt>
                <c:pt idx="10967">
                  <c:v>10967</c:v>
                </c:pt>
                <c:pt idx="10968">
                  <c:v>10968</c:v>
                </c:pt>
                <c:pt idx="10969">
                  <c:v>10969</c:v>
                </c:pt>
                <c:pt idx="10970">
                  <c:v>10970</c:v>
                </c:pt>
                <c:pt idx="10971">
                  <c:v>10971</c:v>
                </c:pt>
                <c:pt idx="10972">
                  <c:v>10972</c:v>
                </c:pt>
                <c:pt idx="10973">
                  <c:v>10973</c:v>
                </c:pt>
                <c:pt idx="10974">
                  <c:v>10974</c:v>
                </c:pt>
                <c:pt idx="10975">
                  <c:v>10975</c:v>
                </c:pt>
                <c:pt idx="10976">
                  <c:v>10976</c:v>
                </c:pt>
                <c:pt idx="10977">
                  <c:v>10977</c:v>
                </c:pt>
                <c:pt idx="10978">
                  <c:v>10978</c:v>
                </c:pt>
                <c:pt idx="10979">
                  <c:v>10979</c:v>
                </c:pt>
                <c:pt idx="10980">
                  <c:v>10980</c:v>
                </c:pt>
                <c:pt idx="10981">
                  <c:v>10981</c:v>
                </c:pt>
                <c:pt idx="10982">
                  <c:v>10982</c:v>
                </c:pt>
                <c:pt idx="10983">
                  <c:v>10983</c:v>
                </c:pt>
                <c:pt idx="10984">
                  <c:v>10984</c:v>
                </c:pt>
                <c:pt idx="10985">
                  <c:v>10985</c:v>
                </c:pt>
                <c:pt idx="10986">
                  <c:v>10986</c:v>
                </c:pt>
                <c:pt idx="10987">
                  <c:v>10987</c:v>
                </c:pt>
                <c:pt idx="10988">
                  <c:v>10988</c:v>
                </c:pt>
                <c:pt idx="10989">
                  <c:v>10989</c:v>
                </c:pt>
                <c:pt idx="10990">
                  <c:v>10990</c:v>
                </c:pt>
                <c:pt idx="10991">
                  <c:v>10991</c:v>
                </c:pt>
                <c:pt idx="10992">
                  <c:v>10992</c:v>
                </c:pt>
                <c:pt idx="10993">
                  <c:v>10993</c:v>
                </c:pt>
                <c:pt idx="10994">
                  <c:v>10994</c:v>
                </c:pt>
                <c:pt idx="10995">
                  <c:v>10995</c:v>
                </c:pt>
                <c:pt idx="10996">
                  <c:v>10996</c:v>
                </c:pt>
                <c:pt idx="10997">
                  <c:v>10997</c:v>
                </c:pt>
                <c:pt idx="10998">
                  <c:v>10998</c:v>
                </c:pt>
                <c:pt idx="10999">
                  <c:v>10999</c:v>
                </c:pt>
                <c:pt idx="11000">
                  <c:v>11000</c:v>
                </c:pt>
                <c:pt idx="11001">
                  <c:v>11001</c:v>
                </c:pt>
                <c:pt idx="11002">
                  <c:v>11002</c:v>
                </c:pt>
                <c:pt idx="11003">
                  <c:v>11003</c:v>
                </c:pt>
                <c:pt idx="11004">
                  <c:v>11004</c:v>
                </c:pt>
                <c:pt idx="11005">
                  <c:v>11005</c:v>
                </c:pt>
                <c:pt idx="11006">
                  <c:v>11006</c:v>
                </c:pt>
                <c:pt idx="11007">
                  <c:v>11007</c:v>
                </c:pt>
                <c:pt idx="11008">
                  <c:v>11008</c:v>
                </c:pt>
                <c:pt idx="11009">
                  <c:v>11009</c:v>
                </c:pt>
                <c:pt idx="11010">
                  <c:v>11010</c:v>
                </c:pt>
                <c:pt idx="11011">
                  <c:v>11011</c:v>
                </c:pt>
                <c:pt idx="11012">
                  <c:v>11012</c:v>
                </c:pt>
                <c:pt idx="11013">
                  <c:v>11013</c:v>
                </c:pt>
                <c:pt idx="11014">
                  <c:v>11014</c:v>
                </c:pt>
                <c:pt idx="11015">
                  <c:v>11015</c:v>
                </c:pt>
                <c:pt idx="11016">
                  <c:v>11016</c:v>
                </c:pt>
                <c:pt idx="11017">
                  <c:v>11017</c:v>
                </c:pt>
                <c:pt idx="11018">
                  <c:v>11018</c:v>
                </c:pt>
                <c:pt idx="11019">
                  <c:v>11019</c:v>
                </c:pt>
                <c:pt idx="11020">
                  <c:v>11020</c:v>
                </c:pt>
                <c:pt idx="11021">
                  <c:v>11021</c:v>
                </c:pt>
                <c:pt idx="11022">
                  <c:v>11022</c:v>
                </c:pt>
                <c:pt idx="11023">
                  <c:v>11023</c:v>
                </c:pt>
                <c:pt idx="11024">
                  <c:v>11024</c:v>
                </c:pt>
                <c:pt idx="11025">
                  <c:v>11025</c:v>
                </c:pt>
                <c:pt idx="11026">
                  <c:v>11026</c:v>
                </c:pt>
                <c:pt idx="11027">
                  <c:v>11027</c:v>
                </c:pt>
                <c:pt idx="11028">
                  <c:v>11028</c:v>
                </c:pt>
                <c:pt idx="11029">
                  <c:v>11029</c:v>
                </c:pt>
                <c:pt idx="11030">
                  <c:v>11030</c:v>
                </c:pt>
                <c:pt idx="11031">
                  <c:v>11031</c:v>
                </c:pt>
                <c:pt idx="11032">
                  <c:v>11032</c:v>
                </c:pt>
                <c:pt idx="11033">
                  <c:v>11033</c:v>
                </c:pt>
                <c:pt idx="11034">
                  <c:v>11034</c:v>
                </c:pt>
                <c:pt idx="11035">
                  <c:v>11035</c:v>
                </c:pt>
                <c:pt idx="11036">
                  <c:v>11036</c:v>
                </c:pt>
                <c:pt idx="11037">
                  <c:v>11037</c:v>
                </c:pt>
                <c:pt idx="11038">
                  <c:v>11038</c:v>
                </c:pt>
                <c:pt idx="11039">
                  <c:v>11039</c:v>
                </c:pt>
                <c:pt idx="11040">
                  <c:v>11040</c:v>
                </c:pt>
                <c:pt idx="11041">
                  <c:v>11041</c:v>
                </c:pt>
                <c:pt idx="11042">
                  <c:v>11042</c:v>
                </c:pt>
                <c:pt idx="11043">
                  <c:v>11043</c:v>
                </c:pt>
                <c:pt idx="11044">
                  <c:v>11044</c:v>
                </c:pt>
                <c:pt idx="11045">
                  <c:v>11045</c:v>
                </c:pt>
                <c:pt idx="11046">
                  <c:v>11046</c:v>
                </c:pt>
                <c:pt idx="11047">
                  <c:v>11047</c:v>
                </c:pt>
                <c:pt idx="11048">
                  <c:v>11048</c:v>
                </c:pt>
                <c:pt idx="11049">
                  <c:v>11049</c:v>
                </c:pt>
                <c:pt idx="11050">
                  <c:v>11050</c:v>
                </c:pt>
                <c:pt idx="11051">
                  <c:v>11051</c:v>
                </c:pt>
                <c:pt idx="11052">
                  <c:v>11052</c:v>
                </c:pt>
                <c:pt idx="11053">
                  <c:v>11053</c:v>
                </c:pt>
                <c:pt idx="11054">
                  <c:v>11054</c:v>
                </c:pt>
                <c:pt idx="11055">
                  <c:v>11055</c:v>
                </c:pt>
                <c:pt idx="11056">
                  <c:v>11056</c:v>
                </c:pt>
                <c:pt idx="11057">
                  <c:v>11057</c:v>
                </c:pt>
                <c:pt idx="11058">
                  <c:v>11058</c:v>
                </c:pt>
                <c:pt idx="11059">
                  <c:v>11059</c:v>
                </c:pt>
                <c:pt idx="11060">
                  <c:v>11060</c:v>
                </c:pt>
                <c:pt idx="11061">
                  <c:v>11061</c:v>
                </c:pt>
                <c:pt idx="11062">
                  <c:v>11062</c:v>
                </c:pt>
                <c:pt idx="11063">
                  <c:v>11063</c:v>
                </c:pt>
                <c:pt idx="11064">
                  <c:v>11064</c:v>
                </c:pt>
                <c:pt idx="11065">
                  <c:v>11065</c:v>
                </c:pt>
                <c:pt idx="11066">
                  <c:v>11066</c:v>
                </c:pt>
                <c:pt idx="11067">
                  <c:v>11067</c:v>
                </c:pt>
                <c:pt idx="11068">
                  <c:v>11068</c:v>
                </c:pt>
                <c:pt idx="11069">
                  <c:v>11069</c:v>
                </c:pt>
                <c:pt idx="11070">
                  <c:v>11070</c:v>
                </c:pt>
                <c:pt idx="11071">
                  <c:v>11071</c:v>
                </c:pt>
                <c:pt idx="11072">
                  <c:v>11072</c:v>
                </c:pt>
                <c:pt idx="11073">
                  <c:v>11073</c:v>
                </c:pt>
                <c:pt idx="11074">
                  <c:v>11074</c:v>
                </c:pt>
                <c:pt idx="11075">
                  <c:v>11075</c:v>
                </c:pt>
                <c:pt idx="11076">
                  <c:v>11076</c:v>
                </c:pt>
                <c:pt idx="11077">
                  <c:v>11077</c:v>
                </c:pt>
                <c:pt idx="11078">
                  <c:v>11078</c:v>
                </c:pt>
                <c:pt idx="11079">
                  <c:v>11079</c:v>
                </c:pt>
                <c:pt idx="11080">
                  <c:v>11080</c:v>
                </c:pt>
                <c:pt idx="11081">
                  <c:v>11081</c:v>
                </c:pt>
                <c:pt idx="11082">
                  <c:v>11082</c:v>
                </c:pt>
                <c:pt idx="11083">
                  <c:v>11083</c:v>
                </c:pt>
                <c:pt idx="11084">
                  <c:v>11084</c:v>
                </c:pt>
                <c:pt idx="11085">
                  <c:v>11085</c:v>
                </c:pt>
                <c:pt idx="11086">
                  <c:v>11086</c:v>
                </c:pt>
                <c:pt idx="11087">
                  <c:v>11087</c:v>
                </c:pt>
                <c:pt idx="11088">
                  <c:v>11088</c:v>
                </c:pt>
                <c:pt idx="11089">
                  <c:v>11089</c:v>
                </c:pt>
                <c:pt idx="11090">
                  <c:v>11090</c:v>
                </c:pt>
                <c:pt idx="11091">
                  <c:v>11091</c:v>
                </c:pt>
                <c:pt idx="11092">
                  <c:v>11092</c:v>
                </c:pt>
                <c:pt idx="11093">
                  <c:v>11093</c:v>
                </c:pt>
                <c:pt idx="11094">
                  <c:v>11094</c:v>
                </c:pt>
                <c:pt idx="11095">
                  <c:v>11095</c:v>
                </c:pt>
                <c:pt idx="11096">
                  <c:v>11096</c:v>
                </c:pt>
                <c:pt idx="11097">
                  <c:v>11097</c:v>
                </c:pt>
                <c:pt idx="11098">
                  <c:v>11098</c:v>
                </c:pt>
                <c:pt idx="11099">
                  <c:v>11099</c:v>
                </c:pt>
                <c:pt idx="11100">
                  <c:v>11100</c:v>
                </c:pt>
                <c:pt idx="11101">
                  <c:v>11101</c:v>
                </c:pt>
                <c:pt idx="11102">
                  <c:v>11102</c:v>
                </c:pt>
                <c:pt idx="11103">
                  <c:v>11103</c:v>
                </c:pt>
                <c:pt idx="11104">
                  <c:v>11104</c:v>
                </c:pt>
                <c:pt idx="11105">
                  <c:v>11105</c:v>
                </c:pt>
                <c:pt idx="11106">
                  <c:v>11106</c:v>
                </c:pt>
                <c:pt idx="11107">
                  <c:v>11107</c:v>
                </c:pt>
                <c:pt idx="11108">
                  <c:v>11108</c:v>
                </c:pt>
                <c:pt idx="11109">
                  <c:v>11109</c:v>
                </c:pt>
                <c:pt idx="11110">
                  <c:v>11110</c:v>
                </c:pt>
                <c:pt idx="11111">
                  <c:v>11111</c:v>
                </c:pt>
                <c:pt idx="11112">
                  <c:v>11112</c:v>
                </c:pt>
                <c:pt idx="11113">
                  <c:v>11113</c:v>
                </c:pt>
                <c:pt idx="11114">
                  <c:v>11114</c:v>
                </c:pt>
                <c:pt idx="11115">
                  <c:v>11115</c:v>
                </c:pt>
                <c:pt idx="11116">
                  <c:v>11116</c:v>
                </c:pt>
                <c:pt idx="11117">
                  <c:v>11117</c:v>
                </c:pt>
                <c:pt idx="11118">
                  <c:v>11118</c:v>
                </c:pt>
                <c:pt idx="11119">
                  <c:v>11119</c:v>
                </c:pt>
                <c:pt idx="11120">
                  <c:v>11120</c:v>
                </c:pt>
                <c:pt idx="11121">
                  <c:v>11121</c:v>
                </c:pt>
                <c:pt idx="11122">
                  <c:v>11122</c:v>
                </c:pt>
                <c:pt idx="11123">
                  <c:v>11123</c:v>
                </c:pt>
                <c:pt idx="11124">
                  <c:v>11124</c:v>
                </c:pt>
                <c:pt idx="11125">
                  <c:v>11125</c:v>
                </c:pt>
                <c:pt idx="11126">
                  <c:v>11126</c:v>
                </c:pt>
                <c:pt idx="11127">
                  <c:v>11127</c:v>
                </c:pt>
                <c:pt idx="11128">
                  <c:v>11128</c:v>
                </c:pt>
                <c:pt idx="11129">
                  <c:v>11129</c:v>
                </c:pt>
                <c:pt idx="11130">
                  <c:v>11130</c:v>
                </c:pt>
                <c:pt idx="11131">
                  <c:v>11131</c:v>
                </c:pt>
                <c:pt idx="11132">
                  <c:v>11132</c:v>
                </c:pt>
                <c:pt idx="11133">
                  <c:v>11133</c:v>
                </c:pt>
                <c:pt idx="11134">
                  <c:v>11134</c:v>
                </c:pt>
                <c:pt idx="11135">
                  <c:v>11135</c:v>
                </c:pt>
                <c:pt idx="11136">
                  <c:v>11136</c:v>
                </c:pt>
                <c:pt idx="11137">
                  <c:v>11137</c:v>
                </c:pt>
                <c:pt idx="11138">
                  <c:v>11138</c:v>
                </c:pt>
                <c:pt idx="11139">
                  <c:v>11139</c:v>
                </c:pt>
                <c:pt idx="11140">
                  <c:v>11140</c:v>
                </c:pt>
                <c:pt idx="11141">
                  <c:v>11141</c:v>
                </c:pt>
                <c:pt idx="11142">
                  <c:v>11142</c:v>
                </c:pt>
                <c:pt idx="11143">
                  <c:v>11143</c:v>
                </c:pt>
                <c:pt idx="11144">
                  <c:v>11144</c:v>
                </c:pt>
                <c:pt idx="11145">
                  <c:v>11145</c:v>
                </c:pt>
                <c:pt idx="11146">
                  <c:v>11146</c:v>
                </c:pt>
                <c:pt idx="11147">
                  <c:v>11147</c:v>
                </c:pt>
                <c:pt idx="11148">
                  <c:v>11148</c:v>
                </c:pt>
                <c:pt idx="11149">
                  <c:v>11149</c:v>
                </c:pt>
                <c:pt idx="11150">
                  <c:v>11150</c:v>
                </c:pt>
                <c:pt idx="11151">
                  <c:v>11151</c:v>
                </c:pt>
                <c:pt idx="11152">
                  <c:v>11152</c:v>
                </c:pt>
                <c:pt idx="11153">
                  <c:v>11153</c:v>
                </c:pt>
                <c:pt idx="11154">
                  <c:v>11154</c:v>
                </c:pt>
                <c:pt idx="11155">
                  <c:v>11155</c:v>
                </c:pt>
                <c:pt idx="11156">
                  <c:v>11156</c:v>
                </c:pt>
                <c:pt idx="11157">
                  <c:v>11157</c:v>
                </c:pt>
                <c:pt idx="11158">
                  <c:v>11158</c:v>
                </c:pt>
                <c:pt idx="11159">
                  <c:v>11159</c:v>
                </c:pt>
                <c:pt idx="11160">
                  <c:v>11160</c:v>
                </c:pt>
                <c:pt idx="11161">
                  <c:v>11161</c:v>
                </c:pt>
                <c:pt idx="11162">
                  <c:v>11162</c:v>
                </c:pt>
                <c:pt idx="11163">
                  <c:v>11163</c:v>
                </c:pt>
                <c:pt idx="11164">
                  <c:v>11164</c:v>
                </c:pt>
                <c:pt idx="11165">
                  <c:v>11165</c:v>
                </c:pt>
                <c:pt idx="11166">
                  <c:v>11166</c:v>
                </c:pt>
                <c:pt idx="11167">
                  <c:v>11167</c:v>
                </c:pt>
                <c:pt idx="11168">
                  <c:v>11168</c:v>
                </c:pt>
                <c:pt idx="11169">
                  <c:v>11169</c:v>
                </c:pt>
                <c:pt idx="11170">
                  <c:v>11170</c:v>
                </c:pt>
                <c:pt idx="11171">
                  <c:v>11171</c:v>
                </c:pt>
                <c:pt idx="11172">
                  <c:v>11172</c:v>
                </c:pt>
                <c:pt idx="11173">
                  <c:v>11173</c:v>
                </c:pt>
                <c:pt idx="11174">
                  <c:v>11174</c:v>
                </c:pt>
                <c:pt idx="11175">
                  <c:v>11175</c:v>
                </c:pt>
                <c:pt idx="11176">
                  <c:v>11176</c:v>
                </c:pt>
                <c:pt idx="11177">
                  <c:v>11177</c:v>
                </c:pt>
                <c:pt idx="11178">
                  <c:v>11178</c:v>
                </c:pt>
                <c:pt idx="11179">
                  <c:v>11179</c:v>
                </c:pt>
                <c:pt idx="11180">
                  <c:v>11180</c:v>
                </c:pt>
                <c:pt idx="11181">
                  <c:v>11181</c:v>
                </c:pt>
                <c:pt idx="11182">
                  <c:v>11182</c:v>
                </c:pt>
                <c:pt idx="11183">
                  <c:v>11183</c:v>
                </c:pt>
                <c:pt idx="11184">
                  <c:v>11184</c:v>
                </c:pt>
                <c:pt idx="11185">
                  <c:v>11185</c:v>
                </c:pt>
                <c:pt idx="11186">
                  <c:v>11186</c:v>
                </c:pt>
                <c:pt idx="11187">
                  <c:v>11187</c:v>
                </c:pt>
                <c:pt idx="11188">
                  <c:v>11188</c:v>
                </c:pt>
                <c:pt idx="11189">
                  <c:v>11189</c:v>
                </c:pt>
                <c:pt idx="11190">
                  <c:v>11190</c:v>
                </c:pt>
                <c:pt idx="11191">
                  <c:v>11191</c:v>
                </c:pt>
                <c:pt idx="11192">
                  <c:v>11192</c:v>
                </c:pt>
                <c:pt idx="11193">
                  <c:v>11193</c:v>
                </c:pt>
                <c:pt idx="11194">
                  <c:v>11194</c:v>
                </c:pt>
                <c:pt idx="11195">
                  <c:v>11195</c:v>
                </c:pt>
                <c:pt idx="11196">
                  <c:v>11196</c:v>
                </c:pt>
                <c:pt idx="11197">
                  <c:v>11197</c:v>
                </c:pt>
                <c:pt idx="11198">
                  <c:v>11198</c:v>
                </c:pt>
                <c:pt idx="11199">
                  <c:v>11199</c:v>
                </c:pt>
                <c:pt idx="11200">
                  <c:v>11200</c:v>
                </c:pt>
                <c:pt idx="11201">
                  <c:v>11201</c:v>
                </c:pt>
                <c:pt idx="11202">
                  <c:v>11202</c:v>
                </c:pt>
                <c:pt idx="11203">
                  <c:v>11203</c:v>
                </c:pt>
                <c:pt idx="11204">
                  <c:v>11204</c:v>
                </c:pt>
                <c:pt idx="11205">
                  <c:v>11205</c:v>
                </c:pt>
                <c:pt idx="11206">
                  <c:v>11206</c:v>
                </c:pt>
                <c:pt idx="11207">
                  <c:v>11207</c:v>
                </c:pt>
                <c:pt idx="11208">
                  <c:v>11208</c:v>
                </c:pt>
                <c:pt idx="11209">
                  <c:v>11209</c:v>
                </c:pt>
                <c:pt idx="11210">
                  <c:v>11210</c:v>
                </c:pt>
                <c:pt idx="11211">
                  <c:v>11211</c:v>
                </c:pt>
                <c:pt idx="11212">
                  <c:v>11212</c:v>
                </c:pt>
                <c:pt idx="11213">
                  <c:v>11213</c:v>
                </c:pt>
                <c:pt idx="11214">
                  <c:v>11214</c:v>
                </c:pt>
                <c:pt idx="11215">
                  <c:v>11215</c:v>
                </c:pt>
                <c:pt idx="11216">
                  <c:v>11216</c:v>
                </c:pt>
                <c:pt idx="11217">
                  <c:v>11217</c:v>
                </c:pt>
                <c:pt idx="11218">
                  <c:v>11218</c:v>
                </c:pt>
                <c:pt idx="11219">
                  <c:v>11219</c:v>
                </c:pt>
                <c:pt idx="11220">
                  <c:v>11220</c:v>
                </c:pt>
                <c:pt idx="11221">
                  <c:v>11221</c:v>
                </c:pt>
                <c:pt idx="11222">
                  <c:v>11222</c:v>
                </c:pt>
                <c:pt idx="11223">
                  <c:v>11223</c:v>
                </c:pt>
                <c:pt idx="11224">
                  <c:v>11224</c:v>
                </c:pt>
                <c:pt idx="11225">
                  <c:v>11225</c:v>
                </c:pt>
                <c:pt idx="11226">
                  <c:v>11226</c:v>
                </c:pt>
                <c:pt idx="11227">
                  <c:v>11227</c:v>
                </c:pt>
                <c:pt idx="11228">
                  <c:v>11228</c:v>
                </c:pt>
                <c:pt idx="11229">
                  <c:v>11229</c:v>
                </c:pt>
                <c:pt idx="11230">
                  <c:v>11230</c:v>
                </c:pt>
                <c:pt idx="11231">
                  <c:v>11231</c:v>
                </c:pt>
                <c:pt idx="11232">
                  <c:v>11232</c:v>
                </c:pt>
                <c:pt idx="11233">
                  <c:v>11233</c:v>
                </c:pt>
                <c:pt idx="11234">
                  <c:v>11234</c:v>
                </c:pt>
                <c:pt idx="11235">
                  <c:v>11235</c:v>
                </c:pt>
                <c:pt idx="11236">
                  <c:v>11236</c:v>
                </c:pt>
                <c:pt idx="11237">
                  <c:v>11237</c:v>
                </c:pt>
                <c:pt idx="11238">
                  <c:v>11238</c:v>
                </c:pt>
                <c:pt idx="11239">
                  <c:v>11239</c:v>
                </c:pt>
                <c:pt idx="11240">
                  <c:v>11240</c:v>
                </c:pt>
                <c:pt idx="11241">
                  <c:v>11241</c:v>
                </c:pt>
                <c:pt idx="11242">
                  <c:v>11242</c:v>
                </c:pt>
                <c:pt idx="11243">
                  <c:v>11243</c:v>
                </c:pt>
                <c:pt idx="11244">
                  <c:v>11244</c:v>
                </c:pt>
                <c:pt idx="11245">
                  <c:v>11245</c:v>
                </c:pt>
                <c:pt idx="11246">
                  <c:v>11246</c:v>
                </c:pt>
                <c:pt idx="11247">
                  <c:v>11247</c:v>
                </c:pt>
                <c:pt idx="11248">
                  <c:v>11248</c:v>
                </c:pt>
                <c:pt idx="11249">
                  <c:v>11249</c:v>
                </c:pt>
                <c:pt idx="11250">
                  <c:v>11250</c:v>
                </c:pt>
                <c:pt idx="11251">
                  <c:v>11251</c:v>
                </c:pt>
                <c:pt idx="11252">
                  <c:v>11252</c:v>
                </c:pt>
                <c:pt idx="11253">
                  <c:v>11253</c:v>
                </c:pt>
                <c:pt idx="11254">
                  <c:v>11254</c:v>
                </c:pt>
                <c:pt idx="11255">
                  <c:v>11255</c:v>
                </c:pt>
                <c:pt idx="11256">
                  <c:v>11256</c:v>
                </c:pt>
                <c:pt idx="11257">
                  <c:v>11257</c:v>
                </c:pt>
                <c:pt idx="11258">
                  <c:v>11258</c:v>
                </c:pt>
                <c:pt idx="11259">
                  <c:v>11259</c:v>
                </c:pt>
                <c:pt idx="11260">
                  <c:v>11260</c:v>
                </c:pt>
                <c:pt idx="11261">
                  <c:v>11261</c:v>
                </c:pt>
                <c:pt idx="11262">
                  <c:v>11262</c:v>
                </c:pt>
                <c:pt idx="11263">
                  <c:v>11263</c:v>
                </c:pt>
                <c:pt idx="11264">
                  <c:v>11264</c:v>
                </c:pt>
                <c:pt idx="11265">
                  <c:v>11265</c:v>
                </c:pt>
                <c:pt idx="11266">
                  <c:v>11266</c:v>
                </c:pt>
                <c:pt idx="11267">
                  <c:v>11267</c:v>
                </c:pt>
                <c:pt idx="11268">
                  <c:v>11268</c:v>
                </c:pt>
                <c:pt idx="11269">
                  <c:v>11269</c:v>
                </c:pt>
                <c:pt idx="11270">
                  <c:v>11270</c:v>
                </c:pt>
                <c:pt idx="11271">
                  <c:v>11271</c:v>
                </c:pt>
                <c:pt idx="11272">
                  <c:v>11272</c:v>
                </c:pt>
                <c:pt idx="11273">
                  <c:v>11273</c:v>
                </c:pt>
                <c:pt idx="11274">
                  <c:v>11274</c:v>
                </c:pt>
                <c:pt idx="11275">
                  <c:v>11275</c:v>
                </c:pt>
                <c:pt idx="11276">
                  <c:v>11276</c:v>
                </c:pt>
                <c:pt idx="11277">
                  <c:v>11277</c:v>
                </c:pt>
                <c:pt idx="11278">
                  <c:v>11278</c:v>
                </c:pt>
                <c:pt idx="11279">
                  <c:v>11279</c:v>
                </c:pt>
                <c:pt idx="11280">
                  <c:v>11280</c:v>
                </c:pt>
                <c:pt idx="11281">
                  <c:v>11281</c:v>
                </c:pt>
                <c:pt idx="11282">
                  <c:v>11282</c:v>
                </c:pt>
                <c:pt idx="11283">
                  <c:v>11283</c:v>
                </c:pt>
                <c:pt idx="11284">
                  <c:v>11284</c:v>
                </c:pt>
                <c:pt idx="11285">
                  <c:v>11285</c:v>
                </c:pt>
                <c:pt idx="11286">
                  <c:v>11286</c:v>
                </c:pt>
                <c:pt idx="11287">
                  <c:v>11287</c:v>
                </c:pt>
                <c:pt idx="11288">
                  <c:v>11288</c:v>
                </c:pt>
                <c:pt idx="11289">
                  <c:v>11289</c:v>
                </c:pt>
                <c:pt idx="11290">
                  <c:v>11290</c:v>
                </c:pt>
                <c:pt idx="11291">
                  <c:v>11291</c:v>
                </c:pt>
                <c:pt idx="11292">
                  <c:v>11292</c:v>
                </c:pt>
                <c:pt idx="11293">
                  <c:v>11293</c:v>
                </c:pt>
                <c:pt idx="11294">
                  <c:v>11294</c:v>
                </c:pt>
                <c:pt idx="11295">
                  <c:v>11295</c:v>
                </c:pt>
                <c:pt idx="11296">
                  <c:v>11296</c:v>
                </c:pt>
                <c:pt idx="11297">
                  <c:v>11297</c:v>
                </c:pt>
                <c:pt idx="11298">
                  <c:v>11298</c:v>
                </c:pt>
                <c:pt idx="11299">
                  <c:v>11299</c:v>
                </c:pt>
                <c:pt idx="11300">
                  <c:v>11300</c:v>
                </c:pt>
                <c:pt idx="11301">
                  <c:v>11301</c:v>
                </c:pt>
                <c:pt idx="11302">
                  <c:v>11302</c:v>
                </c:pt>
                <c:pt idx="11303">
                  <c:v>11303</c:v>
                </c:pt>
                <c:pt idx="11304">
                  <c:v>11304</c:v>
                </c:pt>
                <c:pt idx="11305">
                  <c:v>11305</c:v>
                </c:pt>
                <c:pt idx="11306">
                  <c:v>11306</c:v>
                </c:pt>
                <c:pt idx="11307">
                  <c:v>11307</c:v>
                </c:pt>
                <c:pt idx="11308">
                  <c:v>11308</c:v>
                </c:pt>
                <c:pt idx="11309">
                  <c:v>11309</c:v>
                </c:pt>
                <c:pt idx="11310">
                  <c:v>11310</c:v>
                </c:pt>
                <c:pt idx="11311">
                  <c:v>11311</c:v>
                </c:pt>
                <c:pt idx="11312">
                  <c:v>11312</c:v>
                </c:pt>
                <c:pt idx="11313">
                  <c:v>11313</c:v>
                </c:pt>
                <c:pt idx="11314">
                  <c:v>11314</c:v>
                </c:pt>
                <c:pt idx="11315">
                  <c:v>11315</c:v>
                </c:pt>
                <c:pt idx="11316">
                  <c:v>11316</c:v>
                </c:pt>
                <c:pt idx="11317">
                  <c:v>11317</c:v>
                </c:pt>
                <c:pt idx="11318">
                  <c:v>11318</c:v>
                </c:pt>
                <c:pt idx="11319">
                  <c:v>11319</c:v>
                </c:pt>
                <c:pt idx="11320">
                  <c:v>11320</c:v>
                </c:pt>
                <c:pt idx="11321">
                  <c:v>11321</c:v>
                </c:pt>
                <c:pt idx="11322">
                  <c:v>11322</c:v>
                </c:pt>
                <c:pt idx="11323">
                  <c:v>11323</c:v>
                </c:pt>
                <c:pt idx="11324">
                  <c:v>11324</c:v>
                </c:pt>
                <c:pt idx="11325">
                  <c:v>11325</c:v>
                </c:pt>
                <c:pt idx="11326">
                  <c:v>11326</c:v>
                </c:pt>
                <c:pt idx="11327">
                  <c:v>11327</c:v>
                </c:pt>
                <c:pt idx="11328">
                  <c:v>11328</c:v>
                </c:pt>
                <c:pt idx="11329">
                  <c:v>11329</c:v>
                </c:pt>
                <c:pt idx="11330">
                  <c:v>11330</c:v>
                </c:pt>
                <c:pt idx="11331">
                  <c:v>11331</c:v>
                </c:pt>
                <c:pt idx="11332">
                  <c:v>11332</c:v>
                </c:pt>
                <c:pt idx="11333">
                  <c:v>11333</c:v>
                </c:pt>
                <c:pt idx="11334">
                  <c:v>11334</c:v>
                </c:pt>
                <c:pt idx="11335">
                  <c:v>11335</c:v>
                </c:pt>
                <c:pt idx="11336">
                  <c:v>11336</c:v>
                </c:pt>
                <c:pt idx="11337">
                  <c:v>11337</c:v>
                </c:pt>
                <c:pt idx="11338">
                  <c:v>11338</c:v>
                </c:pt>
                <c:pt idx="11339">
                  <c:v>11339</c:v>
                </c:pt>
                <c:pt idx="11340">
                  <c:v>11340</c:v>
                </c:pt>
                <c:pt idx="11341">
                  <c:v>11341</c:v>
                </c:pt>
                <c:pt idx="11342">
                  <c:v>11342</c:v>
                </c:pt>
                <c:pt idx="11343">
                  <c:v>11343</c:v>
                </c:pt>
                <c:pt idx="11344">
                  <c:v>11344</c:v>
                </c:pt>
                <c:pt idx="11345">
                  <c:v>11345</c:v>
                </c:pt>
                <c:pt idx="11346">
                  <c:v>11346</c:v>
                </c:pt>
                <c:pt idx="11347">
                  <c:v>11347</c:v>
                </c:pt>
                <c:pt idx="11348">
                  <c:v>11348</c:v>
                </c:pt>
                <c:pt idx="11349">
                  <c:v>11349</c:v>
                </c:pt>
                <c:pt idx="11350">
                  <c:v>11350</c:v>
                </c:pt>
                <c:pt idx="11351">
                  <c:v>11351</c:v>
                </c:pt>
                <c:pt idx="11352">
                  <c:v>11352</c:v>
                </c:pt>
                <c:pt idx="11353">
                  <c:v>11353</c:v>
                </c:pt>
                <c:pt idx="11354">
                  <c:v>11354</c:v>
                </c:pt>
                <c:pt idx="11355">
                  <c:v>11355</c:v>
                </c:pt>
                <c:pt idx="11356">
                  <c:v>11356</c:v>
                </c:pt>
                <c:pt idx="11357">
                  <c:v>11357</c:v>
                </c:pt>
                <c:pt idx="11358">
                  <c:v>11358</c:v>
                </c:pt>
                <c:pt idx="11359">
                  <c:v>11359</c:v>
                </c:pt>
                <c:pt idx="11360">
                  <c:v>11360</c:v>
                </c:pt>
                <c:pt idx="11361">
                  <c:v>11361</c:v>
                </c:pt>
                <c:pt idx="11362">
                  <c:v>11362</c:v>
                </c:pt>
                <c:pt idx="11363">
                  <c:v>11363</c:v>
                </c:pt>
                <c:pt idx="11364">
                  <c:v>11364</c:v>
                </c:pt>
                <c:pt idx="11365">
                  <c:v>11365</c:v>
                </c:pt>
                <c:pt idx="11366">
                  <c:v>11366</c:v>
                </c:pt>
                <c:pt idx="11367">
                  <c:v>11367</c:v>
                </c:pt>
                <c:pt idx="11368">
                  <c:v>11368</c:v>
                </c:pt>
                <c:pt idx="11369">
                  <c:v>11369</c:v>
                </c:pt>
                <c:pt idx="11370">
                  <c:v>11370</c:v>
                </c:pt>
                <c:pt idx="11371">
                  <c:v>11371</c:v>
                </c:pt>
                <c:pt idx="11372">
                  <c:v>11372</c:v>
                </c:pt>
                <c:pt idx="11373">
                  <c:v>11373</c:v>
                </c:pt>
                <c:pt idx="11374">
                  <c:v>11374</c:v>
                </c:pt>
                <c:pt idx="11375">
                  <c:v>11375</c:v>
                </c:pt>
                <c:pt idx="11376">
                  <c:v>11376</c:v>
                </c:pt>
                <c:pt idx="11377">
                  <c:v>11377</c:v>
                </c:pt>
                <c:pt idx="11378">
                  <c:v>11378</c:v>
                </c:pt>
                <c:pt idx="11379">
                  <c:v>11379</c:v>
                </c:pt>
                <c:pt idx="11380">
                  <c:v>11380</c:v>
                </c:pt>
                <c:pt idx="11381">
                  <c:v>11381</c:v>
                </c:pt>
                <c:pt idx="11382">
                  <c:v>11382</c:v>
                </c:pt>
                <c:pt idx="11383">
                  <c:v>11383</c:v>
                </c:pt>
                <c:pt idx="11384">
                  <c:v>11384</c:v>
                </c:pt>
                <c:pt idx="11385">
                  <c:v>11385</c:v>
                </c:pt>
                <c:pt idx="11386">
                  <c:v>11386</c:v>
                </c:pt>
                <c:pt idx="11387">
                  <c:v>11387</c:v>
                </c:pt>
                <c:pt idx="11388">
                  <c:v>11388</c:v>
                </c:pt>
                <c:pt idx="11389">
                  <c:v>11389</c:v>
                </c:pt>
                <c:pt idx="11390">
                  <c:v>11390</c:v>
                </c:pt>
                <c:pt idx="11391">
                  <c:v>11391</c:v>
                </c:pt>
                <c:pt idx="11392">
                  <c:v>11392</c:v>
                </c:pt>
                <c:pt idx="11393">
                  <c:v>11393</c:v>
                </c:pt>
                <c:pt idx="11394">
                  <c:v>11394</c:v>
                </c:pt>
                <c:pt idx="11395">
                  <c:v>11395</c:v>
                </c:pt>
                <c:pt idx="11396">
                  <c:v>11396</c:v>
                </c:pt>
                <c:pt idx="11397">
                  <c:v>11397</c:v>
                </c:pt>
                <c:pt idx="11398">
                  <c:v>11398</c:v>
                </c:pt>
                <c:pt idx="11399">
                  <c:v>11399</c:v>
                </c:pt>
                <c:pt idx="11400">
                  <c:v>11400</c:v>
                </c:pt>
                <c:pt idx="11401">
                  <c:v>11401</c:v>
                </c:pt>
                <c:pt idx="11402">
                  <c:v>11402</c:v>
                </c:pt>
                <c:pt idx="11403">
                  <c:v>11403</c:v>
                </c:pt>
                <c:pt idx="11404">
                  <c:v>11404</c:v>
                </c:pt>
                <c:pt idx="11405">
                  <c:v>11405</c:v>
                </c:pt>
                <c:pt idx="11406">
                  <c:v>11406</c:v>
                </c:pt>
                <c:pt idx="11407">
                  <c:v>11407</c:v>
                </c:pt>
                <c:pt idx="11408">
                  <c:v>11408</c:v>
                </c:pt>
                <c:pt idx="11409">
                  <c:v>11409</c:v>
                </c:pt>
                <c:pt idx="11410">
                  <c:v>11410</c:v>
                </c:pt>
                <c:pt idx="11411">
                  <c:v>11411</c:v>
                </c:pt>
                <c:pt idx="11412">
                  <c:v>11412</c:v>
                </c:pt>
                <c:pt idx="11413">
                  <c:v>11413</c:v>
                </c:pt>
                <c:pt idx="11414">
                  <c:v>11414</c:v>
                </c:pt>
                <c:pt idx="11415">
                  <c:v>11415</c:v>
                </c:pt>
                <c:pt idx="11416">
                  <c:v>11416</c:v>
                </c:pt>
                <c:pt idx="11417">
                  <c:v>11417</c:v>
                </c:pt>
                <c:pt idx="11418">
                  <c:v>11418</c:v>
                </c:pt>
                <c:pt idx="11419">
                  <c:v>11419</c:v>
                </c:pt>
                <c:pt idx="11420">
                  <c:v>11420</c:v>
                </c:pt>
                <c:pt idx="11421">
                  <c:v>11421</c:v>
                </c:pt>
                <c:pt idx="11422">
                  <c:v>11422</c:v>
                </c:pt>
                <c:pt idx="11423">
                  <c:v>11423</c:v>
                </c:pt>
                <c:pt idx="11424">
                  <c:v>11424</c:v>
                </c:pt>
                <c:pt idx="11425">
                  <c:v>11425</c:v>
                </c:pt>
                <c:pt idx="11426">
                  <c:v>11426</c:v>
                </c:pt>
                <c:pt idx="11427">
                  <c:v>11427</c:v>
                </c:pt>
                <c:pt idx="11428">
                  <c:v>11428</c:v>
                </c:pt>
                <c:pt idx="11429">
                  <c:v>11429</c:v>
                </c:pt>
                <c:pt idx="11430">
                  <c:v>11430</c:v>
                </c:pt>
                <c:pt idx="11431">
                  <c:v>11431</c:v>
                </c:pt>
                <c:pt idx="11432">
                  <c:v>11432</c:v>
                </c:pt>
                <c:pt idx="11433">
                  <c:v>11433</c:v>
                </c:pt>
                <c:pt idx="11434">
                  <c:v>11434</c:v>
                </c:pt>
                <c:pt idx="11435">
                  <c:v>11435</c:v>
                </c:pt>
                <c:pt idx="11436">
                  <c:v>11436</c:v>
                </c:pt>
                <c:pt idx="11437">
                  <c:v>11437</c:v>
                </c:pt>
                <c:pt idx="11438">
                  <c:v>11438</c:v>
                </c:pt>
                <c:pt idx="11439">
                  <c:v>11439</c:v>
                </c:pt>
                <c:pt idx="11440">
                  <c:v>11440</c:v>
                </c:pt>
                <c:pt idx="11441">
                  <c:v>11441</c:v>
                </c:pt>
                <c:pt idx="11442">
                  <c:v>11442</c:v>
                </c:pt>
                <c:pt idx="11443">
                  <c:v>11443</c:v>
                </c:pt>
                <c:pt idx="11444">
                  <c:v>11444</c:v>
                </c:pt>
                <c:pt idx="11445">
                  <c:v>11445</c:v>
                </c:pt>
                <c:pt idx="11446">
                  <c:v>11446</c:v>
                </c:pt>
                <c:pt idx="11447">
                  <c:v>11447</c:v>
                </c:pt>
                <c:pt idx="11448">
                  <c:v>11448</c:v>
                </c:pt>
                <c:pt idx="11449">
                  <c:v>11449</c:v>
                </c:pt>
                <c:pt idx="11450">
                  <c:v>11450</c:v>
                </c:pt>
                <c:pt idx="11451">
                  <c:v>11451</c:v>
                </c:pt>
                <c:pt idx="11452">
                  <c:v>11452</c:v>
                </c:pt>
                <c:pt idx="11453">
                  <c:v>11453</c:v>
                </c:pt>
                <c:pt idx="11454">
                  <c:v>11454</c:v>
                </c:pt>
                <c:pt idx="11455">
                  <c:v>11455</c:v>
                </c:pt>
                <c:pt idx="11456">
                  <c:v>11456</c:v>
                </c:pt>
                <c:pt idx="11457">
                  <c:v>11457</c:v>
                </c:pt>
                <c:pt idx="11458">
                  <c:v>11458</c:v>
                </c:pt>
                <c:pt idx="11459">
                  <c:v>11459</c:v>
                </c:pt>
                <c:pt idx="11460">
                  <c:v>11460</c:v>
                </c:pt>
                <c:pt idx="11461">
                  <c:v>11461</c:v>
                </c:pt>
                <c:pt idx="11462">
                  <c:v>11462</c:v>
                </c:pt>
                <c:pt idx="11463">
                  <c:v>11463</c:v>
                </c:pt>
                <c:pt idx="11464">
                  <c:v>11464</c:v>
                </c:pt>
                <c:pt idx="11465">
                  <c:v>11465</c:v>
                </c:pt>
                <c:pt idx="11466">
                  <c:v>11466</c:v>
                </c:pt>
                <c:pt idx="11467">
                  <c:v>11467</c:v>
                </c:pt>
                <c:pt idx="11468">
                  <c:v>11468</c:v>
                </c:pt>
                <c:pt idx="11469">
                  <c:v>11469</c:v>
                </c:pt>
                <c:pt idx="11470">
                  <c:v>11470</c:v>
                </c:pt>
                <c:pt idx="11471">
                  <c:v>11471</c:v>
                </c:pt>
                <c:pt idx="11472">
                  <c:v>11472</c:v>
                </c:pt>
                <c:pt idx="11473">
                  <c:v>11473</c:v>
                </c:pt>
                <c:pt idx="11474">
                  <c:v>11474</c:v>
                </c:pt>
                <c:pt idx="11475">
                  <c:v>11475</c:v>
                </c:pt>
                <c:pt idx="11476">
                  <c:v>11476</c:v>
                </c:pt>
                <c:pt idx="11477">
                  <c:v>11477</c:v>
                </c:pt>
                <c:pt idx="11478">
                  <c:v>11478</c:v>
                </c:pt>
                <c:pt idx="11479">
                  <c:v>11479</c:v>
                </c:pt>
                <c:pt idx="11480">
                  <c:v>11480</c:v>
                </c:pt>
                <c:pt idx="11481">
                  <c:v>11481</c:v>
                </c:pt>
                <c:pt idx="11482">
                  <c:v>11482</c:v>
                </c:pt>
                <c:pt idx="11483">
                  <c:v>11483</c:v>
                </c:pt>
                <c:pt idx="11484">
                  <c:v>11484</c:v>
                </c:pt>
                <c:pt idx="11485">
                  <c:v>11485</c:v>
                </c:pt>
                <c:pt idx="11486">
                  <c:v>11486</c:v>
                </c:pt>
                <c:pt idx="11487">
                  <c:v>11487</c:v>
                </c:pt>
                <c:pt idx="11488">
                  <c:v>11488</c:v>
                </c:pt>
                <c:pt idx="11489">
                  <c:v>11489</c:v>
                </c:pt>
                <c:pt idx="11490">
                  <c:v>11490</c:v>
                </c:pt>
                <c:pt idx="11491">
                  <c:v>11491</c:v>
                </c:pt>
                <c:pt idx="11492">
                  <c:v>11492</c:v>
                </c:pt>
                <c:pt idx="11493">
                  <c:v>11493</c:v>
                </c:pt>
                <c:pt idx="11494">
                  <c:v>11494</c:v>
                </c:pt>
                <c:pt idx="11495">
                  <c:v>11495</c:v>
                </c:pt>
                <c:pt idx="11496">
                  <c:v>11496</c:v>
                </c:pt>
                <c:pt idx="11497">
                  <c:v>11497</c:v>
                </c:pt>
                <c:pt idx="11498">
                  <c:v>11498</c:v>
                </c:pt>
                <c:pt idx="11499">
                  <c:v>11499</c:v>
                </c:pt>
                <c:pt idx="11500">
                  <c:v>11500</c:v>
                </c:pt>
                <c:pt idx="11501">
                  <c:v>11501</c:v>
                </c:pt>
                <c:pt idx="11502">
                  <c:v>11502</c:v>
                </c:pt>
                <c:pt idx="11503">
                  <c:v>11503</c:v>
                </c:pt>
                <c:pt idx="11504">
                  <c:v>11504</c:v>
                </c:pt>
                <c:pt idx="11505">
                  <c:v>11505</c:v>
                </c:pt>
                <c:pt idx="11506">
                  <c:v>11506</c:v>
                </c:pt>
                <c:pt idx="11507">
                  <c:v>11507</c:v>
                </c:pt>
                <c:pt idx="11508">
                  <c:v>11508</c:v>
                </c:pt>
                <c:pt idx="11509">
                  <c:v>11509</c:v>
                </c:pt>
                <c:pt idx="11510">
                  <c:v>11510</c:v>
                </c:pt>
                <c:pt idx="11511">
                  <c:v>11511</c:v>
                </c:pt>
                <c:pt idx="11512">
                  <c:v>11512</c:v>
                </c:pt>
                <c:pt idx="11513">
                  <c:v>11513</c:v>
                </c:pt>
                <c:pt idx="11514">
                  <c:v>11514</c:v>
                </c:pt>
                <c:pt idx="11515">
                  <c:v>11515</c:v>
                </c:pt>
                <c:pt idx="11516">
                  <c:v>11516</c:v>
                </c:pt>
                <c:pt idx="11517">
                  <c:v>11517</c:v>
                </c:pt>
                <c:pt idx="11518">
                  <c:v>11518</c:v>
                </c:pt>
                <c:pt idx="11519">
                  <c:v>11519</c:v>
                </c:pt>
                <c:pt idx="11520">
                  <c:v>11520</c:v>
                </c:pt>
                <c:pt idx="11521">
                  <c:v>11521</c:v>
                </c:pt>
                <c:pt idx="11522">
                  <c:v>11522</c:v>
                </c:pt>
                <c:pt idx="11523">
                  <c:v>11523</c:v>
                </c:pt>
                <c:pt idx="11524">
                  <c:v>11524</c:v>
                </c:pt>
                <c:pt idx="11525">
                  <c:v>11525</c:v>
                </c:pt>
                <c:pt idx="11526">
                  <c:v>11526</c:v>
                </c:pt>
                <c:pt idx="11527">
                  <c:v>11527</c:v>
                </c:pt>
                <c:pt idx="11528">
                  <c:v>11528</c:v>
                </c:pt>
                <c:pt idx="11529">
                  <c:v>11529</c:v>
                </c:pt>
                <c:pt idx="11530">
                  <c:v>11530</c:v>
                </c:pt>
                <c:pt idx="11531">
                  <c:v>11531</c:v>
                </c:pt>
                <c:pt idx="11532">
                  <c:v>11532</c:v>
                </c:pt>
                <c:pt idx="11533">
                  <c:v>11533</c:v>
                </c:pt>
                <c:pt idx="11534">
                  <c:v>11534</c:v>
                </c:pt>
                <c:pt idx="11535">
                  <c:v>11535</c:v>
                </c:pt>
                <c:pt idx="11536">
                  <c:v>11536</c:v>
                </c:pt>
                <c:pt idx="11537">
                  <c:v>11537</c:v>
                </c:pt>
                <c:pt idx="11538">
                  <c:v>11538</c:v>
                </c:pt>
                <c:pt idx="11539">
                  <c:v>11539</c:v>
                </c:pt>
                <c:pt idx="11540">
                  <c:v>11540</c:v>
                </c:pt>
                <c:pt idx="11541">
                  <c:v>11541</c:v>
                </c:pt>
                <c:pt idx="11542">
                  <c:v>11542</c:v>
                </c:pt>
                <c:pt idx="11543">
                  <c:v>11543</c:v>
                </c:pt>
                <c:pt idx="11544">
                  <c:v>11544</c:v>
                </c:pt>
                <c:pt idx="11545">
                  <c:v>11545</c:v>
                </c:pt>
                <c:pt idx="11546">
                  <c:v>11546</c:v>
                </c:pt>
                <c:pt idx="11547">
                  <c:v>11547</c:v>
                </c:pt>
                <c:pt idx="11548">
                  <c:v>11548</c:v>
                </c:pt>
                <c:pt idx="11549">
                  <c:v>11549</c:v>
                </c:pt>
                <c:pt idx="11550">
                  <c:v>11550</c:v>
                </c:pt>
                <c:pt idx="11551">
                  <c:v>11551</c:v>
                </c:pt>
                <c:pt idx="11552">
                  <c:v>11552</c:v>
                </c:pt>
                <c:pt idx="11553">
                  <c:v>11553</c:v>
                </c:pt>
                <c:pt idx="11554">
                  <c:v>11554</c:v>
                </c:pt>
                <c:pt idx="11555">
                  <c:v>11555</c:v>
                </c:pt>
                <c:pt idx="11556">
                  <c:v>11556</c:v>
                </c:pt>
                <c:pt idx="11557">
                  <c:v>11557</c:v>
                </c:pt>
                <c:pt idx="11558">
                  <c:v>11558</c:v>
                </c:pt>
                <c:pt idx="11559">
                  <c:v>11559</c:v>
                </c:pt>
                <c:pt idx="11560">
                  <c:v>11560</c:v>
                </c:pt>
                <c:pt idx="11561">
                  <c:v>11561</c:v>
                </c:pt>
                <c:pt idx="11562">
                  <c:v>11562</c:v>
                </c:pt>
                <c:pt idx="11563">
                  <c:v>11563</c:v>
                </c:pt>
                <c:pt idx="11564">
                  <c:v>11564</c:v>
                </c:pt>
                <c:pt idx="11565">
                  <c:v>11565</c:v>
                </c:pt>
                <c:pt idx="11566">
                  <c:v>11566</c:v>
                </c:pt>
                <c:pt idx="11567">
                  <c:v>11567</c:v>
                </c:pt>
                <c:pt idx="11568">
                  <c:v>11568</c:v>
                </c:pt>
                <c:pt idx="11569">
                  <c:v>11569</c:v>
                </c:pt>
                <c:pt idx="11570">
                  <c:v>11570</c:v>
                </c:pt>
                <c:pt idx="11571">
                  <c:v>11571</c:v>
                </c:pt>
                <c:pt idx="11572">
                  <c:v>11572</c:v>
                </c:pt>
                <c:pt idx="11573">
                  <c:v>11573</c:v>
                </c:pt>
                <c:pt idx="11574">
                  <c:v>11574</c:v>
                </c:pt>
                <c:pt idx="11575">
                  <c:v>11575</c:v>
                </c:pt>
                <c:pt idx="11576">
                  <c:v>11576</c:v>
                </c:pt>
                <c:pt idx="11577">
                  <c:v>11577</c:v>
                </c:pt>
                <c:pt idx="11578">
                  <c:v>11578</c:v>
                </c:pt>
                <c:pt idx="11579">
                  <c:v>11579</c:v>
                </c:pt>
                <c:pt idx="11580">
                  <c:v>11580</c:v>
                </c:pt>
                <c:pt idx="11581">
                  <c:v>11581</c:v>
                </c:pt>
                <c:pt idx="11582">
                  <c:v>11582</c:v>
                </c:pt>
                <c:pt idx="11583">
                  <c:v>11583</c:v>
                </c:pt>
                <c:pt idx="11584">
                  <c:v>11584</c:v>
                </c:pt>
                <c:pt idx="11585">
                  <c:v>11585</c:v>
                </c:pt>
                <c:pt idx="11586">
                  <c:v>11586</c:v>
                </c:pt>
                <c:pt idx="11587">
                  <c:v>11587</c:v>
                </c:pt>
                <c:pt idx="11588">
                  <c:v>11588</c:v>
                </c:pt>
                <c:pt idx="11589">
                  <c:v>11589</c:v>
                </c:pt>
                <c:pt idx="11590">
                  <c:v>11590</c:v>
                </c:pt>
                <c:pt idx="11591">
                  <c:v>11591</c:v>
                </c:pt>
                <c:pt idx="11592">
                  <c:v>11592</c:v>
                </c:pt>
                <c:pt idx="11593">
                  <c:v>11593</c:v>
                </c:pt>
                <c:pt idx="11594">
                  <c:v>11594</c:v>
                </c:pt>
                <c:pt idx="11595">
                  <c:v>11595</c:v>
                </c:pt>
                <c:pt idx="11596">
                  <c:v>11596</c:v>
                </c:pt>
                <c:pt idx="11597">
                  <c:v>11597</c:v>
                </c:pt>
                <c:pt idx="11598">
                  <c:v>11598</c:v>
                </c:pt>
                <c:pt idx="11599">
                  <c:v>11599</c:v>
                </c:pt>
                <c:pt idx="11600">
                  <c:v>11600</c:v>
                </c:pt>
                <c:pt idx="11601">
                  <c:v>11601</c:v>
                </c:pt>
                <c:pt idx="11602">
                  <c:v>11602</c:v>
                </c:pt>
                <c:pt idx="11603">
                  <c:v>11603</c:v>
                </c:pt>
                <c:pt idx="11604">
                  <c:v>11604</c:v>
                </c:pt>
                <c:pt idx="11605">
                  <c:v>11605</c:v>
                </c:pt>
                <c:pt idx="11606">
                  <c:v>11606</c:v>
                </c:pt>
                <c:pt idx="11607">
                  <c:v>11607</c:v>
                </c:pt>
                <c:pt idx="11608">
                  <c:v>11608</c:v>
                </c:pt>
                <c:pt idx="11609">
                  <c:v>11609</c:v>
                </c:pt>
                <c:pt idx="11610">
                  <c:v>11610</c:v>
                </c:pt>
                <c:pt idx="11611">
                  <c:v>11611</c:v>
                </c:pt>
                <c:pt idx="11612">
                  <c:v>11612</c:v>
                </c:pt>
                <c:pt idx="11613">
                  <c:v>11613</c:v>
                </c:pt>
                <c:pt idx="11614">
                  <c:v>11614</c:v>
                </c:pt>
                <c:pt idx="11615">
                  <c:v>11615</c:v>
                </c:pt>
                <c:pt idx="11616">
                  <c:v>11616</c:v>
                </c:pt>
                <c:pt idx="11617">
                  <c:v>11617</c:v>
                </c:pt>
                <c:pt idx="11618">
                  <c:v>11618</c:v>
                </c:pt>
                <c:pt idx="11619">
                  <c:v>11619</c:v>
                </c:pt>
                <c:pt idx="11620">
                  <c:v>11620</c:v>
                </c:pt>
                <c:pt idx="11621">
                  <c:v>11621</c:v>
                </c:pt>
                <c:pt idx="11622">
                  <c:v>11622</c:v>
                </c:pt>
                <c:pt idx="11623">
                  <c:v>11623</c:v>
                </c:pt>
                <c:pt idx="11624">
                  <c:v>11624</c:v>
                </c:pt>
                <c:pt idx="11625">
                  <c:v>11625</c:v>
                </c:pt>
                <c:pt idx="11626">
                  <c:v>11626</c:v>
                </c:pt>
                <c:pt idx="11627">
                  <c:v>11627</c:v>
                </c:pt>
                <c:pt idx="11628">
                  <c:v>11628</c:v>
                </c:pt>
                <c:pt idx="11629">
                  <c:v>11629</c:v>
                </c:pt>
                <c:pt idx="11630">
                  <c:v>11630</c:v>
                </c:pt>
                <c:pt idx="11631">
                  <c:v>11631</c:v>
                </c:pt>
                <c:pt idx="11632">
                  <c:v>11632</c:v>
                </c:pt>
                <c:pt idx="11633">
                  <c:v>11633</c:v>
                </c:pt>
                <c:pt idx="11634">
                  <c:v>11634</c:v>
                </c:pt>
                <c:pt idx="11635">
                  <c:v>11635</c:v>
                </c:pt>
                <c:pt idx="11636">
                  <c:v>11636</c:v>
                </c:pt>
                <c:pt idx="11637">
                  <c:v>11637</c:v>
                </c:pt>
                <c:pt idx="11638">
                  <c:v>11638</c:v>
                </c:pt>
                <c:pt idx="11639">
                  <c:v>11639</c:v>
                </c:pt>
                <c:pt idx="11640">
                  <c:v>11640</c:v>
                </c:pt>
                <c:pt idx="11641">
                  <c:v>11641</c:v>
                </c:pt>
                <c:pt idx="11642">
                  <c:v>11642</c:v>
                </c:pt>
                <c:pt idx="11643">
                  <c:v>11643</c:v>
                </c:pt>
                <c:pt idx="11644">
                  <c:v>11644</c:v>
                </c:pt>
                <c:pt idx="11645">
                  <c:v>11645</c:v>
                </c:pt>
                <c:pt idx="11646">
                  <c:v>11646</c:v>
                </c:pt>
                <c:pt idx="11647">
                  <c:v>11647</c:v>
                </c:pt>
                <c:pt idx="11648">
                  <c:v>11648</c:v>
                </c:pt>
                <c:pt idx="11649">
                  <c:v>11649</c:v>
                </c:pt>
                <c:pt idx="11650">
                  <c:v>11650</c:v>
                </c:pt>
                <c:pt idx="11651">
                  <c:v>11651</c:v>
                </c:pt>
                <c:pt idx="11652">
                  <c:v>11652</c:v>
                </c:pt>
                <c:pt idx="11653">
                  <c:v>11653</c:v>
                </c:pt>
                <c:pt idx="11654">
                  <c:v>11654</c:v>
                </c:pt>
                <c:pt idx="11655">
                  <c:v>11655</c:v>
                </c:pt>
                <c:pt idx="11656">
                  <c:v>11656</c:v>
                </c:pt>
                <c:pt idx="11657">
                  <c:v>11657</c:v>
                </c:pt>
                <c:pt idx="11658">
                  <c:v>11658</c:v>
                </c:pt>
                <c:pt idx="11659">
                  <c:v>11659</c:v>
                </c:pt>
                <c:pt idx="11660">
                  <c:v>11660</c:v>
                </c:pt>
                <c:pt idx="11661">
                  <c:v>11661</c:v>
                </c:pt>
                <c:pt idx="11662">
                  <c:v>11662</c:v>
                </c:pt>
                <c:pt idx="11663">
                  <c:v>11663</c:v>
                </c:pt>
                <c:pt idx="11664">
                  <c:v>11664</c:v>
                </c:pt>
                <c:pt idx="11665">
                  <c:v>11665</c:v>
                </c:pt>
                <c:pt idx="11666">
                  <c:v>11666</c:v>
                </c:pt>
                <c:pt idx="11667">
                  <c:v>11667</c:v>
                </c:pt>
                <c:pt idx="11668">
                  <c:v>11668</c:v>
                </c:pt>
                <c:pt idx="11669">
                  <c:v>11669</c:v>
                </c:pt>
                <c:pt idx="11670">
                  <c:v>11670</c:v>
                </c:pt>
                <c:pt idx="11671">
                  <c:v>11671</c:v>
                </c:pt>
                <c:pt idx="11672">
                  <c:v>11672</c:v>
                </c:pt>
                <c:pt idx="11673">
                  <c:v>11673</c:v>
                </c:pt>
                <c:pt idx="11674">
                  <c:v>11674</c:v>
                </c:pt>
                <c:pt idx="11675">
                  <c:v>11675</c:v>
                </c:pt>
                <c:pt idx="11676">
                  <c:v>11676</c:v>
                </c:pt>
                <c:pt idx="11677">
                  <c:v>11677</c:v>
                </c:pt>
                <c:pt idx="11678">
                  <c:v>11678</c:v>
                </c:pt>
                <c:pt idx="11679">
                  <c:v>11679</c:v>
                </c:pt>
                <c:pt idx="11680">
                  <c:v>11680</c:v>
                </c:pt>
                <c:pt idx="11681">
                  <c:v>11681</c:v>
                </c:pt>
                <c:pt idx="11682">
                  <c:v>11682</c:v>
                </c:pt>
                <c:pt idx="11683">
                  <c:v>11683</c:v>
                </c:pt>
                <c:pt idx="11684">
                  <c:v>11684</c:v>
                </c:pt>
                <c:pt idx="11685">
                  <c:v>11685</c:v>
                </c:pt>
                <c:pt idx="11686">
                  <c:v>11686</c:v>
                </c:pt>
                <c:pt idx="11687">
                  <c:v>11687</c:v>
                </c:pt>
                <c:pt idx="11688">
                  <c:v>11688</c:v>
                </c:pt>
                <c:pt idx="11689">
                  <c:v>11689</c:v>
                </c:pt>
                <c:pt idx="11690">
                  <c:v>11690</c:v>
                </c:pt>
                <c:pt idx="11691">
                  <c:v>11691</c:v>
                </c:pt>
                <c:pt idx="11692">
                  <c:v>11692</c:v>
                </c:pt>
                <c:pt idx="11693">
                  <c:v>11693</c:v>
                </c:pt>
                <c:pt idx="11694">
                  <c:v>11694</c:v>
                </c:pt>
                <c:pt idx="11695">
                  <c:v>11695</c:v>
                </c:pt>
                <c:pt idx="11696">
                  <c:v>11696</c:v>
                </c:pt>
                <c:pt idx="11697">
                  <c:v>11697</c:v>
                </c:pt>
                <c:pt idx="11698">
                  <c:v>11698</c:v>
                </c:pt>
                <c:pt idx="11699">
                  <c:v>11699</c:v>
                </c:pt>
                <c:pt idx="11700">
                  <c:v>11700</c:v>
                </c:pt>
                <c:pt idx="11701">
                  <c:v>11701</c:v>
                </c:pt>
                <c:pt idx="11702">
                  <c:v>11702</c:v>
                </c:pt>
                <c:pt idx="11703">
                  <c:v>11703</c:v>
                </c:pt>
                <c:pt idx="11704">
                  <c:v>11704</c:v>
                </c:pt>
                <c:pt idx="11705">
                  <c:v>11705</c:v>
                </c:pt>
                <c:pt idx="11706">
                  <c:v>11706</c:v>
                </c:pt>
                <c:pt idx="11707">
                  <c:v>11707</c:v>
                </c:pt>
                <c:pt idx="11708">
                  <c:v>11708</c:v>
                </c:pt>
                <c:pt idx="11709">
                  <c:v>11709</c:v>
                </c:pt>
                <c:pt idx="11710">
                  <c:v>11710</c:v>
                </c:pt>
                <c:pt idx="11711">
                  <c:v>11711</c:v>
                </c:pt>
                <c:pt idx="11712">
                  <c:v>11712</c:v>
                </c:pt>
                <c:pt idx="11713">
                  <c:v>11713</c:v>
                </c:pt>
                <c:pt idx="11714">
                  <c:v>11714</c:v>
                </c:pt>
                <c:pt idx="11715">
                  <c:v>11715</c:v>
                </c:pt>
                <c:pt idx="11716">
                  <c:v>11716</c:v>
                </c:pt>
                <c:pt idx="11717">
                  <c:v>11717</c:v>
                </c:pt>
                <c:pt idx="11718">
                  <c:v>11718</c:v>
                </c:pt>
                <c:pt idx="11719">
                  <c:v>11719</c:v>
                </c:pt>
                <c:pt idx="11720">
                  <c:v>11720</c:v>
                </c:pt>
                <c:pt idx="11721">
                  <c:v>11721</c:v>
                </c:pt>
                <c:pt idx="11722">
                  <c:v>11722</c:v>
                </c:pt>
                <c:pt idx="11723">
                  <c:v>11723</c:v>
                </c:pt>
                <c:pt idx="11724">
                  <c:v>11724</c:v>
                </c:pt>
                <c:pt idx="11725">
                  <c:v>11725</c:v>
                </c:pt>
                <c:pt idx="11726">
                  <c:v>11726</c:v>
                </c:pt>
                <c:pt idx="11727">
                  <c:v>11727</c:v>
                </c:pt>
                <c:pt idx="11728">
                  <c:v>11728</c:v>
                </c:pt>
                <c:pt idx="11729">
                  <c:v>11729</c:v>
                </c:pt>
                <c:pt idx="11730">
                  <c:v>11730</c:v>
                </c:pt>
                <c:pt idx="11731">
                  <c:v>11731</c:v>
                </c:pt>
                <c:pt idx="11732">
                  <c:v>11732</c:v>
                </c:pt>
                <c:pt idx="11733">
                  <c:v>11733</c:v>
                </c:pt>
                <c:pt idx="11734">
                  <c:v>11734</c:v>
                </c:pt>
                <c:pt idx="11735">
                  <c:v>11735</c:v>
                </c:pt>
                <c:pt idx="11736">
                  <c:v>11736</c:v>
                </c:pt>
                <c:pt idx="11737">
                  <c:v>11737</c:v>
                </c:pt>
                <c:pt idx="11738">
                  <c:v>11738</c:v>
                </c:pt>
                <c:pt idx="11739">
                  <c:v>11739</c:v>
                </c:pt>
                <c:pt idx="11740">
                  <c:v>11740</c:v>
                </c:pt>
                <c:pt idx="11741">
                  <c:v>11741</c:v>
                </c:pt>
                <c:pt idx="11742">
                  <c:v>11742</c:v>
                </c:pt>
                <c:pt idx="11743">
                  <c:v>11743</c:v>
                </c:pt>
                <c:pt idx="11744">
                  <c:v>11744</c:v>
                </c:pt>
                <c:pt idx="11745">
                  <c:v>11745</c:v>
                </c:pt>
                <c:pt idx="11746">
                  <c:v>11746</c:v>
                </c:pt>
                <c:pt idx="11747">
                  <c:v>11747</c:v>
                </c:pt>
                <c:pt idx="11748">
                  <c:v>11748</c:v>
                </c:pt>
                <c:pt idx="11749">
                  <c:v>11749</c:v>
                </c:pt>
                <c:pt idx="11750">
                  <c:v>11750</c:v>
                </c:pt>
                <c:pt idx="11751">
                  <c:v>11751</c:v>
                </c:pt>
                <c:pt idx="11752">
                  <c:v>11752</c:v>
                </c:pt>
                <c:pt idx="11753">
                  <c:v>11753</c:v>
                </c:pt>
                <c:pt idx="11754">
                  <c:v>11754</c:v>
                </c:pt>
                <c:pt idx="11755">
                  <c:v>11755</c:v>
                </c:pt>
                <c:pt idx="11756">
                  <c:v>11756</c:v>
                </c:pt>
                <c:pt idx="11757">
                  <c:v>11757</c:v>
                </c:pt>
                <c:pt idx="11758">
                  <c:v>11758</c:v>
                </c:pt>
                <c:pt idx="11759">
                  <c:v>11759</c:v>
                </c:pt>
                <c:pt idx="11760">
                  <c:v>11760</c:v>
                </c:pt>
                <c:pt idx="11761">
                  <c:v>11761</c:v>
                </c:pt>
                <c:pt idx="11762">
                  <c:v>11762</c:v>
                </c:pt>
                <c:pt idx="11763">
                  <c:v>11763</c:v>
                </c:pt>
                <c:pt idx="11764">
                  <c:v>11764</c:v>
                </c:pt>
                <c:pt idx="11765">
                  <c:v>11765</c:v>
                </c:pt>
                <c:pt idx="11766">
                  <c:v>11766</c:v>
                </c:pt>
                <c:pt idx="11767">
                  <c:v>11767</c:v>
                </c:pt>
                <c:pt idx="11768">
                  <c:v>11768</c:v>
                </c:pt>
                <c:pt idx="11769">
                  <c:v>11769</c:v>
                </c:pt>
                <c:pt idx="11770">
                  <c:v>11770</c:v>
                </c:pt>
                <c:pt idx="11771">
                  <c:v>11771</c:v>
                </c:pt>
                <c:pt idx="11772">
                  <c:v>11772</c:v>
                </c:pt>
                <c:pt idx="11773">
                  <c:v>11773</c:v>
                </c:pt>
                <c:pt idx="11774">
                  <c:v>11774</c:v>
                </c:pt>
                <c:pt idx="11775">
                  <c:v>11775</c:v>
                </c:pt>
                <c:pt idx="11776">
                  <c:v>11776</c:v>
                </c:pt>
                <c:pt idx="11777">
                  <c:v>11777</c:v>
                </c:pt>
                <c:pt idx="11778">
                  <c:v>11778</c:v>
                </c:pt>
                <c:pt idx="11779">
                  <c:v>11779</c:v>
                </c:pt>
                <c:pt idx="11780">
                  <c:v>11780</c:v>
                </c:pt>
                <c:pt idx="11781">
                  <c:v>11781</c:v>
                </c:pt>
                <c:pt idx="11782">
                  <c:v>11782</c:v>
                </c:pt>
                <c:pt idx="11783">
                  <c:v>11783</c:v>
                </c:pt>
                <c:pt idx="11784">
                  <c:v>11784</c:v>
                </c:pt>
                <c:pt idx="11785">
                  <c:v>11785</c:v>
                </c:pt>
                <c:pt idx="11786">
                  <c:v>11786</c:v>
                </c:pt>
                <c:pt idx="11787">
                  <c:v>11787</c:v>
                </c:pt>
                <c:pt idx="11788">
                  <c:v>11788</c:v>
                </c:pt>
                <c:pt idx="11789">
                  <c:v>11789</c:v>
                </c:pt>
                <c:pt idx="11790">
                  <c:v>11790</c:v>
                </c:pt>
                <c:pt idx="11791">
                  <c:v>11791</c:v>
                </c:pt>
                <c:pt idx="11792">
                  <c:v>11792</c:v>
                </c:pt>
                <c:pt idx="11793">
                  <c:v>11793</c:v>
                </c:pt>
                <c:pt idx="11794">
                  <c:v>11794</c:v>
                </c:pt>
                <c:pt idx="11795">
                  <c:v>11795</c:v>
                </c:pt>
                <c:pt idx="11796">
                  <c:v>11796</c:v>
                </c:pt>
                <c:pt idx="11797">
                  <c:v>11797</c:v>
                </c:pt>
                <c:pt idx="11798">
                  <c:v>11798</c:v>
                </c:pt>
                <c:pt idx="11799">
                  <c:v>11799</c:v>
                </c:pt>
                <c:pt idx="11800">
                  <c:v>11800</c:v>
                </c:pt>
                <c:pt idx="11801">
                  <c:v>11801</c:v>
                </c:pt>
                <c:pt idx="11802">
                  <c:v>11802</c:v>
                </c:pt>
                <c:pt idx="11803">
                  <c:v>11803</c:v>
                </c:pt>
                <c:pt idx="11804">
                  <c:v>11804</c:v>
                </c:pt>
                <c:pt idx="11805">
                  <c:v>11805</c:v>
                </c:pt>
                <c:pt idx="11806">
                  <c:v>11806</c:v>
                </c:pt>
                <c:pt idx="11807">
                  <c:v>11807</c:v>
                </c:pt>
                <c:pt idx="11808">
                  <c:v>11808</c:v>
                </c:pt>
                <c:pt idx="11809">
                  <c:v>11809</c:v>
                </c:pt>
                <c:pt idx="11810">
                  <c:v>11810</c:v>
                </c:pt>
                <c:pt idx="11811">
                  <c:v>11811</c:v>
                </c:pt>
                <c:pt idx="11812">
                  <c:v>11812</c:v>
                </c:pt>
                <c:pt idx="11813">
                  <c:v>11813</c:v>
                </c:pt>
                <c:pt idx="11814">
                  <c:v>11814</c:v>
                </c:pt>
                <c:pt idx="11815">
                  <c:v>11815</c:v>
                </c:pt>
                <c:pt idx="11816">
                  <c:v>11816</c:v>
                </c:pt>
                <c:pt idx="11817">
                  <c:v>11817</c:v>
                </c:pt>
                <c:pt idx="11818">
                  <c:v>11818</c:v>
                </c:pt>
                <c:pt idx="11819">
                  <c:v>11819</c:v>
                </c:pt>
                <c:pt idx="11820">
                  <c:v>11820</c:v>
                </c:pt>
                <c:pt idx="11821">
                  <c:v>11821</c:v>
                </c:pt>
                <c:pt idx="11822">
                  <c:v>11822</c:v>
                </c:pt>
                <c:pt idx="11823">
                  <c:v>11823</c:v>
                </c:pt>
                <c:pt idx="11824">
                  <c:v>11824</c:v>
                </c:pt>
                <c:pt idx="11825">
                  <c:v>11825</c:v>
                </c:pt>
                <c:pt idx="11826">
                  <c:v>11826</c:v>
                </c:pt>
                <c:pt idx="11827">
                  <c:v>11827</c:v>
                </c:pt>
                <c:pt idx="11828">
                  <c:v>11828</c:v>
                </c:pt>
                <c:pt idx="11829">
                  <c:v>11829</c:v>
                </c:pt>
                <c:pt idx="11830">
                  <c:v>11830</c:v>
                </c:pt>
                <c:pt idx="11831">
                  <c:v>11831</c:v>
                </c:pt>
                <c:pt idx="11832">
                  <c:v>11832</c:v>
                </c:pt>
                <c:pt idx="11833">
                  <c:v>11833</c:v>
                </c:pt>
                <c:pt idx="11834">
                  <c:v>11834</c:v>
                </c:pt>
                <c:pt idx="11835">
                  <c:v>11835</c:v>
                </c:pt>
                <c:pt idx="11836">
                  <c:v>11836</c:v>
                </c:pt>
                <c:pt idx="11837">
                  <c:v>11837</c:v>
                </c:pt>
                <c:pt idx="11838">
                  <c:v>11838</c:v>
                </c:pt>
                <c:pt idx="11839">
                  <c:v>11839</c:v>
                </c:pt>
                <c:pt idx="11840">
                  <c:v>11840</c:v>
                </c:pt>
                <c:pt idx="11841">
                  <c:v>11841</c:v>
                </c:pt>
                <c:pt idx="11842">
                  <c:v>11842</c:v>
                </c:pt>
                <c:pt idx="11843">
                  <c:v>11843</c:v>
                </c:pt>
                <c:pt idx="11844">
                  <c:v>11844</c:v>
                </c:pt>
                <c:pt idx="11845">
                  <c:v>11845</c:v>
                </c:pt>
                <c:pt idx="11846">
                  <c:v>11846</c:v>
                </c:pt>
                <c:pt idx="11847">
                  <c:v>11847</c:v>
                </c:pt>
                <c:pt idx="11848">
                  <c:v>11848</c:v>
                </c:pt>
                <c:pt idx="11849">
                  <c:v>11849</c:v>
                </c:pt>
                <c:pt idx="11850">
                  <c:v>11850</c:v>
                </c:pt>
                <c:pt idx="11851">
                  <c:v>11851</c:v>
                </c:pt>
                <c:pt idx="11852">
                  <c:v>11852</c:v>
                </c:pt>
                <c:pt idx="11853">
                  <c:v>11853</c:v>
                </c:pt>
                <c:pt idx="11854">
                  <c:v>11854</c:v>
                </c:pt>
                <c:pt idx="11855">
                  <c:v>11855</c:v>
                </c:pt>
                <c:pt idx="11856">
                  <c:v>11856</c:v>
                </c:pt>
                <c:pt idx="11857">
                  <c:v>11857</c:v>
                </c:pt>
                <c:pt idx="11858">
                  <c:v>11858</c:v>
                </c:pt>
                <c:pt idx="11859">
                  <c:v>11859</c:v>
                </c:pt>
                <c:pt idx="11860">
                  <c:v>11860</c:v>
                </c:pt>
                <c:pt idx="11861">
                  <c:v>11861</c:v>
                </c:pt>
                <c:pt idx="11862">
                  <c:v>11862</c:v>
                </c:pt>
                <c:pt idx="11863">
                  <c:v>11863</c:v>
                </c:pt>
                <c:pt idx="11864">
                  <c:v>11864</c:v>
                </c:pt>
                <c:pt idx="11865">
                  <c:v>11865</c:v>
                </c:pt>
                <c:pt idx="11866">
                  <c:v>11866</c:v>
                </c:pt>
                <c:pt idx="11867">
                  <c:v>11867</c:v>
                </c:pt>
                <c:pt idx="11868">
                  <c:v>11868</c:v>
                </c:pt>
                <c:pt idx="11869">
                  <c:v>11869</c:v>
                </c:pt>
                <c:pt idx="11870">
                  <c:v>11870</c:v>
                </c:pt>
                <c:pt idx="11871">
                  <c:v>11871</c:v>
                </c:pt>
                <c:pt idx="11872">
                  <c:v>11872</c:v>
                </c:pt>
                <c:pt idx="11873">
                  <c:v>11873</c:v>
                </c:pt>
                <c:pt idx="11874">
                  <c:v>11874</c:v>
                </c:pt>
                <c:pt idx="11875">
                  <c:v>11875</c:v>
                </c:pt>
                <c:pt idx="11876">
                  <c:v>11876</c:v>
                </c:pt>
                <c:pt idx="11877">
                  <c:v>11877</c:v>
                </c:pt>
                <c:pt idx="11878">
                  <c:v>11878</c:v>
                </c:pt>
                <c:pt idx="11879">
                  <c:v>11879</c:v>
                </c:pt>
                <c:pt idx="11880">
                  <c:v>11880</c:v>
                </c:pt>
                <c:pt idx="11881">
                  <c:v>11881</c:v>
                </c:pt>
                <c:pt idx="11882">
                  <c:v>11882</c:v>
                </c:pt>
                <c:pt idx="11883">
                  <c:v>11883</c:v>
                </c:pt>
                <c:pt idx="11884">
                  <c:v>11884</c:v>
                </c:pt>
                <c:pt idx="11885">
                  <c:v>11885</c:v>
                </c:pt>
                <c:pt idx="11886">
                  <c:v>11886</c:v>
                </c:pt>
                <c:pt idx="11887">
                  <c:v>11887</c:v>
                </c:pt>
                <c:pt idx="11888">
                  <c:v>11888</c:v>
                </c:pt>
                <c:pt idx="11889">
                  <c:v>11889</c:v>
                </c:pt>
                <c:pt idx="11890">
                  <c:v>11890</c:v>
                </c:pt>
                <c:pt idx="11891">
                  <c:v>11891</c:v>
                </c:pt>
                <c:pt idx="11892">
                  <c:v>11892</c:v>
                </c:pt>
                <c:pt idx="11893">
                  <c:v>11893</c:v>
                </c:pt>
                <c:pt idx="11894">
                  <c:v>11894</c:v>
                </c:pt>
                <c:pt idx="11895">
                  <c:v>11895</c:v>
                </c:pt>
                <c:pt idx="11896">
                  <c:v>11896</c:v>
                </c:pt>
                <c:pt idx="11897">
                  <c:v>11897</c:v>
                </c:pt>
                <c:pt idx="11898">
                  <c:v>11898</c:v>
                </c:pt>
                <c:pt idx="11899">
                  <c:v>11899</c:v>
                </c:pt>
                <c:pt idx="11900">
                  <c:v>11900</c:v>
                </c:pt>
                <c:pt idx="11901">
                  <c:v>11901</c:v>
                </c:pt>
                <c:pt idx="11902">
                  <c:v>11902</c:v>
                </c:pt>
                <c:pt idx="11903">
                  <c:v>11903</c:v>
                </c:pt>
                <c:pt idx="11904">
                  <c:v>11904</c:v>
                </c:pt>
                <c:pt idx="11905">
                  <c:v>11905</c:v>
                </c:pt>
                <c:pt idx="11906">
                  <c:v>11906</c:v>
                </c:pt>
                <c:pt idx="11907">
                  <c:v>11907</c:v>
                </c:pt>
                <c:pt idx="11908">
                  <c:v>11908</c:v>
                </c:pt>
                <c:pt idx="11909">
                  <c:v>11909</c:v>
                </c:pt>
                <c:pt idx="11910">
                  <c:v>11910</c:v>
                </c:pt>
                <c:pt idx="11911">
                  <c:v>11911</c:v>
                </c:pt>
                <c:pt idx="11912">
                  <c:v>11912</c:v>
                </c:pt>
                <c:pt idx="11913">
                  <c:v>11913</c:v>
                </c:pt>
                <c:pt idx="11914">
                  <c:v>11914</c:v>
                </c:pt>
                <c:pt idx="11915">
                  <c:v>11915</c:v>
                </c:pt>
                <c:pt idx="11916">
                  <c:v>11916</c:v>
                </c:pt>
                <c:pt idx="11917">
                  <c:v>11917</c:v>
                </c:pt>
                <c:pt idx="11918">
                  <c:v>11918</c:v>
                </c:pt>
                <c:pt idx="11919">
                  <c:v>11919</c:v>
                </c:pt>
                <c:pt idx="11920">
                  <c:v>11920</c:v>
                </c:pt>
                <c:pt idx="11921">
                  <c:v>11921</c:v>
                </c:pt>
                <c:pt idx="11922">
                  <c:v>11922</c:v>
                </c:pt>
                <c:pt idx="11923">
                  <c:v>11923</c:v>
                </c:pt>
                <c:pt idx="11924">
                  <c:v>11924</c:v>
                </c:pt>
                <c:pt idx="11925">
                  <c:v>11925</c:v>
                </c:pt>
                <c:pt idx="11926">
                  <c:v>11926</c:v>
                </c:pt>
                <c:pt idx="11927">
                  <c:v>11927</c:v>
                </c:pt>
                <c:pt idx="11928">
                  <c:v>11928</c:v>
                </c:pt>
                <c:pt idx="11929">
                  <c:v>11929</c:v>
                </c:pt>
                <c:pt idx="11930">
                  <c:v>11930</c:v>
                </c:pt>
                <c:pt idx="11931">
                  <c:v>11931</c:v>
                </c:pt>
                <c:pt idx="11932">
                  <c:v>11932</c:v>
                </c:pt>
                <c:pt idx="11933">
                  <c:v>11933</c:v>
                </c:pt>
                <c:pt idx="11934">
                  <c:v>11934</c:v>
                </c:pt>
                <c:pt idx="11935">
                  <c:v>11935</c:v>
                </c:pt>
                <c:pt idx="11936">
                  <c:v>11936</c:v>
                </c:pt>
                <c:pt idx="11937">
                  <c:v>11937</c:v>
                </c:pt>
                <c:pt idx="11938">
                  <c:v>11938</c:v>
                </c:pt>
                <c:pt idx="11939">
                  <c:v>11939</c:v>
                </c:pt>
                <c:pt idx="11940">
                  <c:v>11940</c:v>
                </c:pt>
                <c:pt idx="11941">
                  <c:v>11941</c:v>
                </c:pt>
                <c:pt idx="11942">
                  <c:v>11942</c:v>
                </c:pt>
                <c:pt idx="11943">
                  <c:v>11943</c:v>
                </c:pt>
                <c:pt idx="11944">
                  <c:v>11944</c:v>
                </c:pt>
                <c:pt idx="11945">
                  <c:v>11945</c:v>
                </c:pt>
                <c:pt idx="11946">
                  <c:v>11946</c:v>
                </c:pt>
                <c:pt idx="11947">
                  <c:v>11947</c:v>
                </c:pt>
                <c:pt idx="11948">
                  <c:v>11948</c:v>
                </c:pt>
                <c:pt idx="11949">
                  <c:v>11949</c:v>
                </c:pt>
                <c:pt idx="11950">
                  <c:v>11950</c:v>
                </c:pt>
                <c:pt idx="11951">
                  <c:v>11951</c:v>
                </c:pt>
                <c:pt idx="11952">
                  <c:v>11952</c:v>
                </c:pt>
                <c:pt idx="11953">
                  <c:v>11953</c:v>
                </c:pt>
                <c:pt idx="11954">
                  <c:v>11954</c:v>
                </c:pt>
                <c:pt idx="11955">
                  <c:v>11955</c:v>
                </c:pt>
                <c:pt idx="11956">
                  <c:v>11956</c:v>
                </c:pt>
                <c:pt idx="11957">
                  <c:v>11957</c:v>
                </c:pt>
                <c:pt idx="11958">
                  <c:v>11958</c:v>
                </c:pt>
                <c:pt idx="11959">
                  <c:v>11959</c:v>
                </c:pt>
                <c:pt idx="11960">
                  <c:v>11960</c:v>
                </c:pt>
                <c:pt idx="11961">
                  <c:v>11961</c:v>
                </c:pt>
                <c:pt idx="11962">
                  <c:v>11962</c:v>
                </c:pt>
                <c:pt idx="11963">
                  <c:v>11963</c:v>
                </c:pt>
                <c:pt idx="11964">
                  <c:v>11964</c:v>
                </c:pt>
                <c:pt idx="11965">
                  <c:v>11965</c:v>
                </c:pt>
                <c:pt idx="11966">
                  <c:v>11966</c:v>
                </c:pt>
                <c:pt idx="11967">
                  <c:v>11967</c:v>
                </c:pt>
                <c:pt idx="11968">
                  <c:v>11968</c:v>
                </c:pt>
                <c:pt idx="11969">
                  <c:v>11969</c:v>
                </c:pt>
                <c:pt idx="11970">
                  <c:v>11970</c:v>
                </c:pt>
                <c:pt idx="11971">
                  <c:v>11971</c:v>
                </c:pt>
                <c:pt idx="11972">
                  <c:v>11972</c:v>
                </c:pt>
                <c:pt idx="11973">
                  <c:v>11973</c:v>
                </c:pt>
                <c:pt idx="11974">
                  <c:v>11974</c:v>
                </c:pt>
                <c:pt idx="11975">
                  <c:v>11975</c:v>
                </c:pt>
                <c:pt idx="11976">
                  <c:v>11976</c:v>
                </c:pt>
                <c:pt idx="11977">
                  <c:v>11977</c:v>
                </c:pt>
                <c:pt idx="11978">
                  <c:v>11978</c:v>
                </c:pt>
                <c:pt idx="11979">
                  <c:v>11979</c:v>
                </c:pt>
                <c:pt idx="11980">
                  <c:v>11980</c:v>
                </c:pt>
                <c:pt idx="11981">
                  <c:v>11981</c:v>
                </c:pt>
                <c:pt idx="11982">
                  <c:v>11982</c:v>
                </c:pt>
                <c:pt idx="11983">
                  <c:v>11983</c:v>
                </c:pt>
                <c:pt idx="11984">
                  <c:v>11984</c:v>
                </c:pt>
                <c:pt idx="11985">
                  <c:v>11985</c:v>
                </c:pt>
                <c:pt idx="11986">
                  <c:v>11986</c:v>
                </c:pt>
                <c:pt idx="11987">
                  <c:v>11987</c:v>
                </c:pt>
                <c:pt idx="11988">
                  <c:v>11988</c:v>
                </c:pt>
                <c:pt idx="11989">
                  <c:v>11989</c:v>
                </c:pt>
                <c:pt idx="11990">
                  <c:v>11990</c:v>
                </c:pt>
                <c:pt idx="11991">
                  <c:v>11991</c:v>
                </c:pt>
                <c:pt idx="11992">
                  <c:v>11992</c:v>
                </c:pt>
                <c:pt idx="11993">
                  <c:v>11993</c:v>
                </c:pt>
                <c:pt idx="11994">
                  <c:v>11994</c:v>
                </c:pt>
                <c:pt idx="11995">
                  <c:v>11995</c:v>
                </c:pt>
                <c:pt idx="11996">
                  <c:v>11996</c:v>
                </c:pt>
                <c:pt idx="11997">
                  <c:v>11997</c:v>
                </c:pt>
                <c:pt idx="11998">
                  <c:v>11998</c:v>
                </c:pt>
                <c:pt idx="11999">
                  <c:v>11999</c:v>
                </c:pt>
                <c:pt idx="12000">
                  <c:v>12000</c:v>
                </c:pt>
                <c:pt idx="12001">
                  <c:v>12001</c:v>
                </c:pt>
                <c:pt idx="12002">
                  <c:v>12002</c:v>
                </c:pt>
                <c:pt idx="12003">
                  <c:v>12003</c:v>
                </c:pt>
                <c:pt idx="12004">
                  <c:v>12004</c:v>
                </c:pt>
                <c:pt idx="12005">
                  <c:v>12005</c:v>
                </c:pt>
                <c:pt idx="12006">
                  <c:v>12006</c:v>
                </c:pt>
                <c:pt idx="12007">
                  <c:v>12007</c:v>
                </c:pt>
                <c:pt idx="12008">
                  <c:v>12008</c:v>
                </c:pt>
                <c:pt idx="12009">
                  <c:v>12009</c:v>
                </c:pt>
                <c:pt idx="12010">
                  <c:v>12010</c:v>
                </c:pt>
                <c:pt idx="12011">
                  <c:v>12011</c:v>
                </c:pt>
                <c:pt idx="12012">
                  <c:v>12012</c:v>
                </c:pt>
                <c:pt idx="12013">
                  <c:v>12013</c:v>
                </c:pt>
                <c:pt idx="12014">
                  <c:v>12014</c:v>
                </c:pt>
                <c:pt idx="12015">
                  <c:v>12015</c:v>
                </c:pt>
                <c:pt idx="12016">
                  <c:v>12016</c:v>
                </c:pt>
                <c:pt idx="12017">
                  <c:v>12017</c:v>
                </c:pt>
                <c:pt idx="12018">
                  <c:v>12018</c:v>
                </c:pt>
                <c:pt idx="12019">
                  <c:v>12019</c:v>
                </c:pt>
                <c:pt idx="12020">
                  <c:v>12020</c:v>
                </c:pt>
                <c:pt idx="12021">
                  <c:v>12021</c:v>
                </c:pt>
                <c:pt idx="12022">
                  <c:v>12022</c:v>
                </c:pt>
                <c:pt idx="12023">
                  <c:v>12023</c:v>
                </c:pt>
                <c:pt idx="12024">
                  <c:v>12024</c:v>
                </c:pt>
                <c:pt idx="12025">
                  <c:v>12025</c:v>
                </c:pt>
                <c:pt idx="12026">
                  <c:v>12026</c:v>
                </c:pt>
                <c:pt idx="12027">
                  <c:v>12027</c:v>
                </c:pt>
                <c:pt idx="12028">
                  <c:v>12028</c:v>
                </c:pt>
                <c:pt idx="12029">
                  <c:v>12029</c:v>
                </c:pt>
                <c:pt idx="12030">
                  <c:v>12030</c:v>
                </c:pt>
                <c:pt idx="12031">
                  <c:v>12031</c:v>
                </c:pt>
                <c:pt idx="12032">
                  <c:v>12032</c:v>
                </c:pt>
                <c:pt idx="12033">
                  <c:v>12033</c:v>
                </c:pt>
                <c:pt idx="12034">
                  <c:v>12034</c:v>
                </c:pt>
                <c:pt idx="12035">
                  <c:v>12035</c:v>
                </c:pt>
                <c:pt idx="12036">
                  <c:v>12036</c:v>
                </c:pt>
                <c:pt idx="12037">
                  <c:v>12037</c:v>
                </c:pt>
                <c:pt idx="12038">
                  <c:v>12038</c:v>
                </c:pt>
                <c:pt idx="12039">
                  <c:v>12039</c:v>
                </c:pt>
                <c:pt idx="12040">
                  <c:v>12040</c:v>
                </c:pt>
                <c:pt idx="12041">
                  <c:v>12041</c:v>
                </c:pt>
                <c:pt idx="12042">
                  <c:v>12042</c:v>
                </c:pt>
                <c:pt idx="12043">
                  <c:v>12043</c:v>
                </c:pt>
                <c:pt idx="12044">
                  <c:v>12044</c:v>
                </c:pt>
                <c:pt idx="12045">
                  <c:v>12045</c:v>
                </c:pt>
                <c:pt idx="12046">
                  <c:v>12046</c:v>
                </c:pt>
                <c:pt idx="12047">
                  <c:v>12047</c:v>
                </c:pt>
                <c:pt idx="12048">
                  <c:v>12048</c:v>
                </c:pt>
                <c:pt idx="12049">
                  <c:v>12049</c:v>
                </c:pt>
                <c:pt idx="12050">
                  <c:v>12050</c:v>
                </c:pt>
                <c:pt idx="12051">
                  <c:v>12051</c:v>
                </c:pt>
                <c:pt idx="12052">
                  <c:v>12052</c:v>
                </c:pt>
                <c:pt idx="12053">
                  <c:v>12053</c:v>
                </c:pt>
                <c:pt idx="12054">
                  <c:v>12054</c:v>
                </c:pt>
                <c:pt idx="12055">
                  <c:v>12055</c:v>
                </c:pt>
                <c:pt idx="12056">
                  <c:v>12056</c:v>
                </c:pt>
                <c:pt idx="12057">
                  <c:v>12057</c:v>
                </c:pt>
                <c:pt idx="12058">
                  <c:v>12058</c:v>
                </c:pt>
                <c:pt idx="12059">
                  <c:v>12059</c:v>
                </c:pt>
                <c:pt idx="12060">
                  <c:v>12060</c:v>
                </c:pt>
                <c:pt idx="12061">
                  <c:v>12061</c:v>
                </c:pt>
                <c:pt idx="12062">
                  <c:v>12062</c:v>
                </c:pt>
                <c:pt idx="12063">
                  <c:v>12063</c:v>
                </c:pt>
                <c:pt idx="12064">
                  <c:v>12064</c:v>
                </c:pt>
                <c:pt idx="12065">
                  <c:v>12065</c:v>
                </c:pt>
                <c:pt idx="12066">
                  <c:v>12066</c:v>
                </c:pt>
                <c:pt idx="12067">
                  <c:v>12067</c:v>
                </c:pt>
                <c:pt idx="12068">
                  <c:v>12068</c:v>
                </c:pt>
                <c:pt idx="12069">
                  <c:v>12069</c:v>
                </c:pt>
                <c:pt idx="12070">
                  <c:v>12070</c:v>
                </c:pt>
                <c:pt idx="12071">
                  <c:v>12071</c:v>
                </c:pt>
                <c:pt idx="12072">
                  <c:v>12072</c:v>
                </c:pt>
                <c:pt idx="12073">
                  <c:v>12073</c:v>
                </c:pt>
                <c:pt idx="12074">
                  <c:v>12074</c:v>
                </c:pt>
                <c:pt idx="12075">
                  <c:v>12075</c:v>
                </c:pt>
                <c:pt idx="12076">
                  <c:v>12076</c:v>
                </c:pt>
                <c:pt idx="12077">
                  <c:v>12077</c:v>
                </c:pt>
                <c:pt idx="12078">
                  <c:v>12078</c:v>
                </c:pt>
                <c:pt idx="12079">
                  <c:v>12079</c:v>
                </c:pt>
                <c:pt idx="12080">
                  <c:v>12080</c:v>
                </c:pt>
                <c:pt idx="12081">
                  <c:v>12081</c:v>
                </c:pt>
                <c:pt idx="12082">
                  <c:v>12082</c:v>
                </c:pt>
                <c:pt idx="12083">
                  <c:v>12083</c:v>
                </c:pt>
                <c:pt idx="12084">
                  <c:v>12084</c:v>
                </c:pt>
                <c:pt idx="12085">
                  <c:v>12085</c:v>
                </c:pt>
                <c:pt idx="12086">
                  <c:v>12086</c:v>
                </c:pt>
                <c:pt idx="12087">
                  <c:v>12087</c:v>
                </c:pt>
                <c:pt idx="12088">
                  <c:v>12088</c:v>
                </c:pt>
                <c:pt idx="12089">
                  <c:v>12089</c:v>
                </c:pt>
                <c:pt idx="12090">
                  <c:v>12090</c:v>
                </c:pt>
                <c:pt idx="12091">
                  <c:v>12091</c:v>
                </c:pt>
                <c:pt idx="12092">
                  <c:v>12092</c:v>
                </c:pt>
                <c:pt idx="12093">
                  <c:v>12093</c:v>
                </c:pt>
                <c:pt idx="12094">
                  <c:v>12094</c:v>
                </c:pt>
                <c:pt idx="12095">
                  <c:v>12095</c:v>
                </c:pt>
                <c:pt idx="12096">
                  <c:v>12096</c:v>
                </c:pt>
                <c:pt idx="12097">
                  <c:v>12097</c:v>
                </c:pt>
                <c:pt idx="12098">
                  <c:v>12098</c:v>
                </c:pt>
                <c:pt idx="12099">
                  <c:v>12099</c:v>
                </c:pt>
                <c:pt idx="12100">
                  <c:v>12100</c:v>
                </c:pt>
                <c:pt idx="12101">
                  <c:v>12101</c:v>
                </c:pt>
                <c:pt idx="12102">
                  <c:v>12102</c:v>
                </c:pt>
                <c:pt idx="12103">
                  <c:v>12103</c:v>
                </c:pt>
                <c:pt idx="12104">
                  <c:v>12104</c:v>
                </c:pt>
                <c:pt idx="12105">
                  <c:v>12105</c:v>
                </c:pt>
                <c:pt idx="12106">
                  <c:v>12106</c:v>
                </c:pt>
                <c:pt idx="12107">
                  <c:v>12107</c:v>
                </c:pt>
                <c:pt idx="12108">
                  <c:v>12108</c:v>
                </c:pt>
                <c:pt idx="12109">
                  <c:v>12109</c:v>
                </c:pt>
                <c:pt idx="12110">
                  <c:v>12110</c:v>
                </c:pt>
                <c:pt idx="12111">
                  <c:v>12111</c:v>
                </c:pt>
                <c:pt idx="12112">
                  <c:v>12112</c:v>
                </c:pt>
                <c:pt idx="12113">
                  <c:v>12113</c:v>
                </c:pt>
                <c:pt idx="12114">
                  <c:v>12114</c:v>
                </c:pt>
                <c:pt idx="12115">
                  <c:v>12115</c:v>
                </c:pt>
                <c:pt idx="12116">
                  <c:v>12116</c:v>
                </c:pt>
                <c:pt idx="12117">
                  <c:v>12117</c:v>
                </c:pt>
                <c:pt idx="12118">
                  <c:v>12118</c:v>
                </c:pt>
                <c:pt idx="12119">
                  <c:v>12119</c:v>
                </c:pt>
                <c:pt idx="12120">
                  <c:v>12120</c:v>
                </c:pt>
                <c:pt idx="12121">
                  <c:v>12121</c:v>
                </c:pt>
                <c:pt idx="12122">
                  <c:v>12122</c:v>
                </c:pt>
                <c:pt idx="12123">
                  <c:v>12123</c:v>
                </c:pt>
                <c:pt idx="12124">
                  <c:v>12124</c:v>
                </c:pt>
                <c:pt idx="12125">
                  <c:v>12125</c:v>
                </c:pt>
                <c:pt idx="12126">
                  <c:v>12126</c:v>
                </c:pt>
                <c:pt idx="12127">
                  <c:v>12127</c:v>
                </c:pt>
                <c:pt idx="12128">
                  <c:v>12128</c:v>
                </c:pt>
                <c:pt idx="12129">
                  <c:v>12129</c:v>
                </c:pt>
                <c:pt idx="12130">
                  <c:v>12130</c:v>
                </c:pt>
                <c:pt idx="12131">
                  <c:v>12131</c:v>
                </c:pt>
                <c:pt idx="12132">
                  <c:v>12132</c:v>
                </c:pt>
                <c:pt idx="12133">
                  <c:v>12133</c:v>
                </c:pt>
                <c:pt idx="12134">
                  <c:v>12134</c:v>
                </c:pt>
                <c:pt idx="12135">
                  <c:v>12135</c:v>
                </c:pt>
                <c:pt idx="12136">
                  <c:v>12136</c:v>
                </c:pt>
                <c:pt idx="12137">
                  <c:v>12137</c:v>
                </c:pt>
                <c:pt idx="12138">
                  <c:v>12138</c:v>
                </c:pt>
                <c:pt idx="12139">
                  <c:v>12139</c:v>
                </c:pt>
                <c:pt idx="12140">
                  <c:v>12140</c:v>
                </c:pt>
                <c:pt idx="12141">
                  <c:v>12141</c:v>
                </c:pt>
                <c:pt idx="12142">
                  <c:v>12142</c:v>
                </c:pt>
                <c:pt idx="12143">
                  <c:v>12143</c:v>
                </c:pt>
                <c:pt idx="12144">
                  <c:v>12144</c:v>
                </c:pt>
                <c:pt idx="12145">
                  <c:v>12145</c:v>
                </c:pt>
                <c:pt idx="12146">
                  <c:v>12146</c:v>
                </c:pt>
                <c:pt idx="12147">
                  <c:v>12147</c:v>
                </c:pt>
                <c:pt idx="12148">
                  <c:v>12148</c:v>
                </c:pt>
                <c:pt idx="12149">
                  <c:v>12149</c:v>
                </c:pt>
                <c:pt idx="12150">
                  <c:v>12150</c:v>
                </c:pt>
                <c:pt idx="12151">
                  <c:v>12151</c:v>
                </c:pt>
                <c:pt idx="12152">
                  <c:v>12152</c:v>
                </c:pt>
                <c:pt idx="12153">
                  <c:v>12153</c:v>
                </c:pt>
                <c:pt idx="12154">
                  <c:v>12154</c:v>
                </c:pt>
                <c:pt idx="12155">
                  <c:v>12155</c:v>
                </c:pt>
                <c:pt idx="12156">
                  <c:v>12156</c:v>
                </c:pt>
                <c:pt idx="12157">
                  <c:v>12157</c:v>
                </c:pt>
                <c:pt idx="12158">
                  <c:v>12158</c:v>
                </c:pt>
                <c:pt idx="12159">
                  <c:v>12159</c:v>
                </c:pt>
                <c:pt idx="12160">
                  <c:v>12160</c:v>
                </c:pt>
                <c:pt idx="12161">
                  <c:v>12161</c:v>
                </c:pt>
                <c:pt idx="12162">
                  <c:v>12162</c:v>
                </c:pt>
                <c:pt idx="12163">
                  <c:v>12163</c:v>
                </c:pt>
                <c:pt idx="12164">
                  <c:v>12164</c:v>
                </c:pt>
                <c:pt idx="12165">
                  <c:v>12165</c:v>
                </c:pt>
                <c:pt idx="12166">
                  <c:v>12166</c:v>
                </c:pt>
                <c:pt idx="12167">
                  <c:v>12167</c:v>
                </c:pt>
                <c:pt idx="12168">
                  <c:v>12168</c:v>
                </c:pt>
                <c:pt idx="12169">
                  <c:v>12169</c:v>
                </c:pt>
                <c:pt idx="12170">
                  <c:v>12170</c:v>
                </c:pt>
                <c:pt idx="12171">
                  <c:v>12171</c:v>
                </c:pt>
                <c:pt idx="12172">
                  <c:v>12172</c:v>
                </c:pt>
                <c:pt idx="12173">
                  <c:v>12173</c:v>
                </c:pt>
                <c:pt idx="12174">
                  <c:v>12174</c:v>
                </c:pt>
                <c:pt idx="12175">
                  <c:v>12175</c:v>
                </c:pt>
                <c:pt idx="12176">
                  <c:v>12176</c:v>
                </c:pt>
                <c:pt idx="12177">
                  <c:v>12177</c:v>
                </c:pt>
                <c:pt idx="12178">
                  <c:v>12178</c:v>
                </c:pt>
                <c:pt idx="12179">
                  <c:v>12179</c:v>
                </c:pt>
                <c:pt idx="12180">
                  <c:v>12180</c:v>
                </c:pt>
                <c:pt idx="12181">
                  <c:v>12181</c:v>
                </c:pt>
                <c:pt idx="12182">
                  <c:v>12182</c:v>
                </c:pt>
                <c:pt idx="12183">
                  <c:v>12183</c:v>
                </c:pt>
                <c:pt idx="12184">
                  <c:v>12184</c:v>
                </c:pt>
                <c:pt idx="12185">
                  <c:v>12185</c:v>
                </c:pt>
                <c:pt idx="12186">
                  <c:v>12186</c:v>
                </c:pt>
                <c:pt idx="12187">
                  <c:v>12187</c:v>
                </c:pt>
                <c:pt idx="12188">
                  <c:v>12188</c:v>
                </c:pt>
                <c:pt idx="12189">
                  <c:v>12189</c:v>
                </c:pt>
                <c:pt idx="12190">
                  <c:v>12190</c:v>
                </c:pt>
                <c:pt idx="12191">
                  <c:v>12191</c:v>
                </c:pt>
                <c:pt idx="12192">
                  <c:v>12192</c:v>
                </c:pt>
                <c:pt idx="12193">
                  <c:v>12193</c:v>
                </c:pt>
                <c:pt idx="12194">
                  <c:v>12194</c:v>
                </c:pt>
                <c:pt idx="12195">
                  <c:v>12195</c:v>
                </c:pt>
                <c:pt idx="12196">
                  <c:v>12196</c:v>
                </c:pt>
                <c:pt idx="12197">
                  <c:v>12197</c:v>
                </c:pt>
                <c:pt idx="12198">
                  <c:v>12198</c:v>
                </c:pt>
                <c:pt idx="12199">
                  <c:v>12199</c:v>
                </c:pt>
                <c:pt idx="12200">
                  <c:v>12200</c:v>
                </c:pt>
                <c:pt idx="12201">
                  <c:v>12201</c:v>
                </c:pt>
                <c:pt idx="12202">
                  <c:v>12202</c:v>
                </c:pt>
                <c:pt idx="12203">
                  <c:v>12203</c:v>
                </c:pt>
                <c:pt idx="12204">
                  <c:v>12204</c:v>
                </c:pt>
                <c:pt idx="12205">
                  <c:v>12205</c:v>
                </c:pt>
                <c:pt idx="12206">
                  <c:v>12206</c:v>
                </c:pt>
                <c:pt idx="12207">
                  <c:v>12207</c:v>
                </c:pt>
                <c:pt idx="12208">
                  <c:v>12208</c:v>
                </c:pt>
                <c:pt idx="12209">
                  <c:v>12209</c:v>
                </c:pt>
                <c:pt idx="12210">
                  <c:v>12210</c:v>
                </c:pt>
                <c:pt idx="12211">
                  <c:v>12211</c:v>
                </c:pt>
                <c:pt idx="12212">
                  <c:v>12212</c:v>
                </c:pt>
                <c:pt idx="12213">
                  <c:v>12213</c:v>
                </c:pt>
                <c:pt idx="12214">
                  <c:v>12214</c:v>
                </c:pt>
                <c:pt idx="12215">
                  <c:v>12215</c:v>
                </c:pt>
                <c:pt idx="12216">
                  <c:v>12216</c:v>
                </c:pt>
                <c:pt idx="12217">
                  <c:v>12217</c:v>
                </c:pt>
                <c:pt idx="12218">
                  <c:v>12218</c:v>
                </c:pt>
                <c:pt idx="12219">
                  <c:v>12219</c:v>
                </c:pt>
                <c:pt idx="12220">
                  <c:v>12220</c:v>
                </c:pt>
                <c:pt idx="12221">
                  <c:v>12221</c:v>
                </c:pt>
                <c:pt idx="12222">
                  <c:v>12222</c:v>
                </c:pt>
                <c:pt idx="12223">
                  <c:v>12223</c:v>
                </c:pt>
                <c:pt idx="12224">
                  <c:v>12224</c:v>
                </c:pt>
                <c:pt idx="12225">
                  <c:v>12225</c:v>
                </c:pt>
                <c:pt idx="12226">
                  <c:v>12226</c:v>
                </c:pt>
                <c:pt idx="12227">
                  <c:v>12227</c:v>
                </c:pt>
                <c:pt idx="12228">
                  <c:v>12228</c:v>
                </c:pt>
                <c:pt idx="12229">
                  <c:v>12229</c:v>
                </c:pt>
                <c:pt idx="12230">
                  <c:v>12230</c:v>
                </c:pt>
                <c:pt idx="12231">
                  <c:v>12231</c:v>
                </c:pt>
                <c:pt idx="12232">
                  <c:v>12232</c:v>
                </c:pt>
                <c:pt idx="12233">
                  <c:v>12233</c:v>
                </c:pt>
                <c:pt idx="12234">
                  <c:v>12234</c:v>
                </c:pt>
                <c:pt idx="12235">
                  <c:v>12235</c:v>
                </c:pt>
                <c:pt idx="12236">
                  <c:v>12236</c:v>
                </c:pt>
                <c:pt idx="12237">
                  <c:v>12237</c:v>
                </c:pt>
                <c:pt idx="12238">
                  <c:v>12238</c:v>
                </c:pt>
                <c:pt idx="12239">
                  <c:v>12239</c:v>
                </c:pt>
                <c:pt idx="12240">
                  <c:v>12240</c:v>
                </c:pt>
                <c:pt idx="12241">
                  <c:v>12241</c:v>
                </c:pt>
                <c:pt idx="12242">
                  <c:v>12242</c:v>
                </c:pt>
                <c:pt idx="12243">
                  <c:v>12243</c:v>
                </c:pt>
                <c:pt idx="12244">
                  <c:v>12244</c:v>
                </c:pt>
                <c:pt idx="12245">
                  <c:v>12245</c:v>
                </c:pt>
                <c:pt idx="12246">
                  <c:v>12246</c:v>
                </c:pt>
                <c:pt idx="12247">
                  <c:v>12247</c:v>
                </c:pt>
                <c:pt idx="12248">
                  <c:v>12248</c:v>
                </c:pt>
                <c:pt idx="12249">
                  <c:v>12249</c:v>
                </c:pt>
                <c:pt idx="12250">
                  <c:v>12250</c:v>
                </c:pt>
                <c:pt idx="12251">
                  <c:v>12251</c:v>
                </c:pt>
                <c:pt idx="12252">
                  <c:v>12252</c:v>
                </c:pt>
                <c:pt idx="12253">
                  <c:v>12253</c:v>
                </c:pt>
                <c:pt idx="12254">
                  <c:v>12254</c:v>
                </c:pt>
                <c:pt idx="12255">
                  <c:v>12255</c:v>
                </c:pt>
                <c:pt idx="12256">
                  <c:v>12256</c:v>
                </c:pt>
                <c:pt idx="12257">
                  <c:v>12257</c:v>
                </c:pt>
                <c:pt idx="12258">
                  <c:v>12258</c:v>
                </c:pt>
                <c:pt idx="12259">
                  <c:v>12259</c:v>
                </c:pt>
                <c:pt idx="12260">
                  <c:v>12260</c:v>
                </c:pt>
                <c:pt idx="12261">
                  <c:v>12261</c:v>
                </c:pt>
                <c:pt idx="12262">
                  <c:v>12262</c:v>
                </c:pt>
                <c:pt idx="12263">
                  <c:v>12263</c:v>
                </c:pt>
                <c:pt idx="12264">
                  <c:v>12264</c:v>
                </c:pt>
                <c:pt idx="12265">
                  <c:v>12265</c:v>
                </c:pt>
                <c:pt idx="12266">
                  <c:v>12266</c:v>
                </c:pt>
                <c:pt idx="12267">
                  <c:v>12267</c:v>
                </c:pt>
                <c:pt idx="12268">
                  <c:v>12268</c:v>
                </c:pt>
                <c:pt idx="12269">
                  <c:v>12269</c:v>
                </c:pt>
                <c:pt idx="12270">
                  <c:v>12270</c:v>
                </c:pt>
                <c:pt idx="12271">
                  <c:v>12271</c:v>
                </c:pt>
                <c:pt idx="12272">
                  <c:v>12272</c:v>
                </c:pt>
                <c:pt idx="12273">
                  <c:v>12273</c:v>
                </c:pt>
                <c:pt idx="12274">
                  <c:v>12274</c:v>
                </c:pt>
                <c:pt idx="12275">
                  <c:v>12275</c:v>
                </c:pt>
                <c:pt idx="12276">
                  <c:v>12276</c:v>
                </c:pt>
                <c:pt idx="12277">
                  <c:v>12277</c:v>
                </c:pt>
                <c:pt idx="12278">
                  <c:v>12278</c:v>
                </c:pt>
                <c:pt idx="12279">
                  <c:v>12279</c:v>
                </c:pt>
                <c:pt idx="12280">
                  <c:v>12280</c:v>
                </c:pt>
                <c:pt idx="12281">
                  <c:v>12281</c:v>
                </c:pt>
                <c:pt idx="12282">
                  <c:v>12282</c:v>
                </c:pt>
                <c:pt idx="12283">
                  <c:v>12283</c:v>
                </c:pt>
                <c:pt idx="12284">
                  <c:v>12284</c:v>
                </c:pt>
                <c:pt idx="12285">
                  <c:v>12285</c:v>
                </c:pt>
                <c:pt idx="12286">
                  <c:v>12286</c:v>
                </c:pt>
                <c:pt idx="12287">
                  <c:v>12287</c:v>
                </c:pt>
                <c:pt idx="12288">
                  <c:v>12288</c:v>
                </c:pt>
                <c:pt idx="12289">
                  <c:v>12289</c:v>
                </c:pt>
                <c:pt idx="12290">
                  <c:v>12290</c:v>
                </c:pt>
                <c:pt idx="12291">
                  <c:v>12291</c:v>
                </c:pt>
                <c:pt idx="12292">
                  <c:v>12292</c:v>
                </c:pt>
                <c:pt idx="12293">
                  <c:v>12293</c:v>
                </c:pt>
                <c:pt idx="12294">
                  <c:v>12294</c:v>
                </c:pt>
                <c:pt idx="12295">
                  <c:v>12295</c:v>
                </c:pt>
                <c:pt idx="12296">
                  <c:v>12296</c:v>
                </c:pt>
                <c:pt idx="12297">
                  <c:v>12297</c:v>
                </c:pt>
                <c:pt idx="12298">
                  <c:v>12298</c:v>
                </c:pt>
                <c:pt idx="12299">
                  <c:v>12299</c:v>
                </c:pt>
                <c:pt idx="12300">
                  <c:v>12300</c:v>
                </c:pt>
                <c:pt idx="12301">
                  <c:v>12301</c:v>
                </c:pt>
                <c:pt idx="12302">
                  <c:v>12302</c:v>
                </c:pt>
                <c:pt idx="12303">
                  <c:v>12303</c:v>
                </c:pt>
                <c:pt idx="12304">
                  <c:v>12304</c:v>
                </c:pt>
                <c:pt idx="12305">
                  <c:v>12305</c:v>
                </c:pt>
                <c:pt idx="12306">
                  <c:v>12306</c:v>
                </c:pt>
                <c:pt idx="12307">
                  <c:v>12307</c:v>
                </c:pt>
                <c:pt idx="12308">
                  <c:v>12308</c:v>
                </c:pt>
                <c:pt idx="12309">
                  <c:v>12309</c:v>
                </c:pt>
                <c:pt idx="12310">
                  <c:v>12310</c:v>
                </c:pt>
                <c:pt idx="12311">
                  <c:v>12311</c:v>
                </c:pt>
                <c:pt idx="12312">
                  <c:v>12312</c:v>
                </c:pt>
                <c:pt idx="12313">
                  <c:v>12313</c:v>
                </c:pt>
                <c:pt idx="12314">
                  <c:v>12314</c:v>
                </c:pt>
                <c:pt idx="12315">
                  <c:v>12315</c:v>
                </c:pt>
                <c:pt idx="12316">
                  <c:v>12316</c:v>
                </c:pt>
                <c:pt idx="12317">
                  <c:v>12317</c:v>
                </c:pt>
                <c:pt idx="12318">
                  <c:v>12318</c:v>
                </c:pt>
                <c:pt idx="12319">
                  <c:v>12319</c:v>
                </c:pt>
                <c:pt idx="12320">
                  <c:v>12320</c:v>
                </c:pt>
                <c:pt idx="12321">
                  <c:v>12321</c:v>
                </c:pt>
                <c:pt idx="12322">
                  <c:v>12322</c:v>
                </c:pt>
                <c:pt idx="12323">
                  <c:v>12323</c:v>
                </c:pt>
                <c:pt idx="12324">
                  <c:v>12324</c:v>
                </c:pt>
                <c:pt idx="12325">
                  <c:v>12325</c:v>
                </c:pt>
                <c:pt idx="12326">
                  <c:v>12326</c:v>
                </c:pt>
                <c:pt idx="12327">
                  <c:v>12327</c:v>
                </c:pt>
                <c:pt idx="12328">
                  <c:v>12328</c:v>
                </c:pt>
                <c:pt idx="12329">
                  <c:v>12329</c:v>
                </c:pt>
                <c:pt idx="12330">
                  <c:v>12330</c:v>
                </c:pt>
                <c:pt idx="12331">
                  <c:v>12331</c:v>
                </c:pt>
                <c:pt idx="12332">
                  <c:v>12332</c:v>
                </c:pt>
                <c:pt idx="12333">
                  <c:v>12333</c:v>
                </c:pt>
                <c:pt idx="12334">
                  <c:v>12334</c:v>
                </c:pt>
                <c:pt idx="12335">
                  <c:v>12335</c:v>
                </c:pt>
                <c:pt idx="12336">
                  <c:v>12336</c:v>
                </c:pt>
                <c:pt idx="12337">
                  <c:v>12337</c:v>
                </c:pt>
                <c:pt idx="12338">
                  <c:v>12338</c:v>
                </c:pt>
                <c:pt idx="12339">
                  <c:v>12339</c:v>
                </c:pt>
                <c:pt idx="12340">
                  <c:v>12340</c:v>
                </c:pt>
                <c:pt idx="12341">
                  <c:v>12341</c:v>
                </c:pt>
                <c:pt idx="12342">
                  <c:v>12342</c:v>
                </c:pt>
                <c:pt idx="12343">
                  <c:v>12343</c:v>
                </c:pt>
                <c:pt idx="12344">
                  <c:v>12344</c:v>
                </c:pt>
                <c:pt idx="12345">
                  <c:v>12345</c:v>
                </c:pt>
                <c:pt idx="12346">
                  <c:v>12346</c:v>
                </c:pt>
                <c:pt idx="12347">
                  <c:v>12347</c:v>
                </c:pt>
                <c:pt idx="12348">
                  <c:v>12348</c:v>
                </c:pt>
                <c:pt idx="12349">
                  <c:v>12349</c:v>
                </c:pt>
                <c:pt idx="12350">
                  <c:v>12350</c:v>
                </c:pt>
                <c:pt idx="12351">
                  <c:v>12351</c:v>
                </c:pt>
                <c:pt idx="12352">
                  <c:v>12352</c:v>
                </c:pt>
                <c:pt idx="12353">
                  <c:v>12353</c:v>
                </c:pt>
                <c:pt idx="12354">
                  <c:v>12354</c:v>
                </c:pt>
                <c:pt idx="12355">
                  <c:v>12355</c:v>
                </c:pt>
                <c:pt idx="12356">
                  <c:v>12356</c:v>
                </c:pt>
                <c:pt idx="12357">
                  <c:v>12357</c:v>
                </c:pt>
                <c:pt idx="12358">
                  <c:v>12358</c:v>
                </c:pt>
                <c:pt idx="12359">
                  <c:v>12359</c:v>
                </c:pt>
                <c:pt idx="12360">
                  <c:v>12360</c:v>
                </c:pt>
                <c:pt idx="12361">
                  <c:v>12361</c:v>
                </c:pt>
                <c:pt idx="12362">
                  <c:v>12362</c:v>
                </c:pt>
                <c:pt idx="12363">
                  <c:v>12363</c:v>
                </c:pt>
                <c:pt idx="12364">
                  <c:v>12364</c:v>
                </c:pt>
                <c:pt idx="12365">
                  <c:v>12365</c:v>
                </c:pt>
                <c:pt idx="12366">
                  <c:v>12366</c:v>
                </c:pt>
                <c:pt idx="12367">
                  <c:v>12367</c:v>
                </c:pt>
                <c:pt idx="12368">
                  <c:v>12368</c:v>
                </c:pt>
                <c:pt idx="12369">
                  <c:v>12369</c:v>
                </c:pt>
                <c:pt idx="12370">
                  <c:v>12370</c:v>
                </c:pt>
                <c:pt idx="12371">
                  <c:v>12371</c:v>
                </c:pt>
                <c:pt idx="12372">
                  <c:v>12372</c:v>
                </c:pt>
                <c:pt idx="12373">
                  <c:v>12373</c:v>
                </c:pt>
                <c:pt idx="12374">
                  <c:v>12374</c:v>
                </c:pt>
                <c:pt idx="12375">
                  <c:v>12375</c:v>
                </c:pt>
                <c:pt idx="12376">
                  <c:v>12376</c:v>
                </c:pt>
                <c:pt idx="12377">
                  <c:v>12377</c:v>
                </c:pt>
                <c:pt idx="12378">
                  <c:v>12378</c:v>
                </c:pt>
                <c:pt idx="12379">
                  <c:v>12379</c:v>
                </c:pt>
                <c:pt idx="12380">
                  <c:v>12380</c:v>
                </c:pt>
                <c:pt idx="12381">
                  <c:v>12381</c:v>
                </c:pt>
                <c:pt idx="12382">
                  <c:v>12382</c:v>
                </c:pt>
                <c:pt idx="12383">
                  <c:v>12383</c:v>
                </c:pt>
                <c:pt idx="12384">
                  <c:v>12384</c:v>
                </c:pt>
                <c:pt idx="12385">
                  <c:v>12385</c:v>
                </c:pt>
                <c:pt idx="12386">
                  <c:v>12386</c:v>
                </c:pt>
                <c:pt idx="12387">
                  <c:v>12387</c:v>
                </c:pt>
                <c:pt idx="12388">
                  <c:v>12388</c:v>
                </c:pt>
                <c:pt idx="12389">
                  <c:v>12389</c:v>
                </c:pt>
                <c:pt idx="12390">
                  <c:v>12390</c:v>
                </c:pt>
                <c:pt idx="12391">
                  <c:v>12391</c:v>
                </c:pt>
                <c:pt idx="12392">
                  <c:v>12392</c:v>
                </c:pt>
                <c:pt idx="12393">
                  <c:v>12393</c:v>
                </c:pt>
                <c:pt idx="12394">
                  <c:v>12394</c:v>
                </c:pt>
                <c:pt idx="12395">
                  <c:v>12395</c:v>
                </c:pt>
                <c:pt idx="12396">
                  <c:v>12396</c:v>
                </c:pt>
                <c:pt idx="12397">
                  <c:v>12397</c:v>
                </c:pt>
                <c:pt idx="12398">
                  <c:v>12398</c:v>
                </c:pt>
                <c:pt idx="12399">
                  <c:v>12399</c:v>
                </c:pt>
                <c:pt idx="12400">
                  <c:v>12400</c:v>
                </c:pt>
                <c:pt idx="12401">
                  <c:v>12401</c:v>
                </c:pt>
                <c:pt idx="12402">
                  <c:v>12402</c:v>
                </c:pt>
                <c:pt idx="12403">
                  <c:v>12403</c:v>
                </c:pt>
                <c:pt idx="12404">
                  <c:v>12404</c:v>
                </c:pt>
                <c:pt idx="12405">
                  <c:v>12405</c:v>
                </c:pt>
                <c:pt idx="12406">
                  <c:v>12406</c:v>
                </c:pt>
                <c:pt idx="12407">
                  <c:v>12407</c:v>
                </c:pt>
                <c:pt idx="12408">
                  <c:v>12408</c:v>
                </c:pt>
                <c:pt idx="12409">
                  <c:v>12409</c:v>
                </c:pt>
                <c:pt idx="12410">
                  <c:v>12410</c:v>
                </c:pt>
                <c:pt idx="12411">
                  <c:v>12411</c:v>
                </c:pt>
                <c:pt idx="12412">
                  <c:v>12412</c:v>
                </c:pt>
                <c:pt idx="12413">
                  <c:v>12413</c:v>
                </c:pt>
                <c:pt idx="12414">
                  <c:v>12414</c:v>
                </c:pt>
                <c:pt idx="12415">
                  <c:v>12415</c:v>
                </c:pt>
                <c:pt idx="12416">
                  <c:v>12416</c:v>
                </c:pt>
                <c:pt idx="12417">
                  <c:v>12417</c:v>
                </c:pt>
                <c:pt idx="12418">
                  <c:v>12418</c:v>
                </c:pt>
                <c:pt idx="12419">
                  <c:v>12419</c:v>
                </c:pt>
                <c:pt idx="12420">
                  <c:v>12420</c:v>
                </c:pt>
                <c:pt idx="12421">
                  <c:v>12421</c:v>
                </c:pt>
                <c:pt idx="12422">
                  <c:v>12422</c:v>
                </c:pt>
                <c:pt idx="12423">
                  <c:v>12423</c:v>
                </c:pt>
                <c:pt idx="12424">
                  <c:v>12424</c:v>
                </c:pt>
                <c:pt idx="12425">
                  <c:v>12425</c:v>
                </c:pt>
                <c:pt idx="12426">
                  <c:v>12426</c:v>
                </c:pt>
                <c:pt idx="12427">
                  <c:v>12427</c:v>
                </c:pt>
                <c:pt idx="12428">
                  <c:v>12428</c:v>
                </c:pt>
                <c:pt idx="12429">
                  <c:v>12429</c:v>
                </c:pt>
                <c:pt idx="12430">
                  <c:v>12430</c:v>
                </c:pt>
                <c:pt idx="12431">
                  <c:v>12431</c:v>
                </c:pt>
                <c:pt idx="12432">
                  <c:v>12432</c:v>
                </c:pt>
                <c:pt idx="12433">
                  <c:v>12433</c:v>
                </c:pt>
                <c:pt idx="12434">
                  <c:v>12434</c:v>
                </c:pt>
                <c:pt idx="12435">
                  <c:v>12435</c:v>
                </c:pt>
                <c:pt idx="12436">
                  <c:v>12436</c:v>
                </c:pt>
                <c:pt idx="12437">
                  <c:v>12437</c:v>
                </c:pt>
                <c:pt idx="12438">
                  <c:v>12438</c:v>
                </c:pt>
                <c:pt idx="12439">
                  <c:v>12439</c:v>
                </c:pt>
                <c:pt idx="12440">
                  <c:v>12440</c:v>
                </c:pt>
                <c:pt idx="12441">
                  <c:v>12441</c:v>
                </c:pt>
                <c:pt idx="12442">
                  <c:v>12442</c:v>
                </c:pt>
                <c:pt idx="12443">
                  <c:v>12443</c:v>
                </c:pt>
                <c:pt idx="12444">
                  <c:v>12444</c:v>
                </c:pt>
                <c:pt idx="12445">
                  <c:v>12445</c:v>
                </c:pt>
                <c:pt idx="12446">
                  <c:v>12446</c:v>
                </c:pt>
                <c:pt idx="12447">
                  <c:v>12447</c:v>
                </c:pt>
                <c:pt idx="12448">
                  <c:v>12448</c:v>
                </c:pt>
                <c:pt idx="12449">
                  <c:v>12449</c:v>
                </c:pt>
                <c:pt idx="12450">
                  <c:v>12450</c:v>
                </c:pt>
                <c:pt idx="12451">
                  <c:v>12451</c:v>
                </c:pt>
                <c:pt idx="12452">
                  <c:v>12452</c:v>
                </c:pt>
                <c:pt idx="12453">
                  <c:v>12453</c:v>
                </c:pt>
                <c:pt idx="12454">
                  <c:v>12454</c:v>
                </c:pt>
                <c:pt idx="12455">
                  <c:v>12455</c:v>
                </c:pt>
                <c:pt idx="12456">
                  <c:v>12456</c:v>
                </c:pt>
                <c:pt idx="12457">
                  <c:v>12457</c:v>
                </c:pt>
                <c:pt idx="12458">
                  <c:v>12458</c:v>
                </c:pt>
                <c:pt idx="12459">
                  <c:v>12459</c:v>
                </c:pt>
                <c:pt idx="12460">
                  <c:v>12460</c:v>
                </c:pt>
                <c:pt idx="12461">
                  <c:v>12461</c:v>
                </c:pt>
                <c:pt idx="12462">
                  <c:v>12462</c:v>
                </c:pt>
                <c:pt idx="12463">
                  <c:v>12463</c:v>
                </c:pt>
                <c:pt idx="12464">
                  <c:v>12464</c:v>
                </c:pt>
                <c:pt idx="12465">
                  <c:v>12465</c:v>
                </c:pt>
                <c:pt idx="12466">
                  <c:v>12466</c:v>
                </c:pt>
                <c:pt idx="12467">
                  <c:v>12467</c:v>
                </c:pt>
                <c:pt idx="12468">
                  <c:v>12468</c:v>
                </c:pt>
                <c:pt idx="12469">
                  <c:v>12469</c:v>
                </c:pt>
                <c:pt idx="12470">
                  <c:v>12470</c:v>
                </c:pt>
                <c:pt idx="12471">
                  <c:v>12471</c:v>
                </c:pt>
                <c:pt idx="12472">
                  <c:v>12472</c:v>
                </c:pt>
                <c:pt idx="12473">
                  <c:v>12473</c:v>
                </c:pt>
                <c:pt idx="12474">
                  <c:v>12474</c:v>
                </c:pt>
                <c:pt idx="12475">
                  <c:v>12475</c:v>
                </c:pt>
                <c:pt idx="12476">
                  <c:v>12476</c:v>
                </c:pt>
                <c:pt idx="12477">
                  <c:v>12477</c:v>
                </c:pt>
                <c:pt idx="12478">
                  <c:v>12478</c:v>
                </c:pt>
                <c:pt idx="12479">
                  <c:v>12479</c:v>
                </c:pt>
                <c:pt idx="12480">
                  <c:v>12480</c:v>
                </c:pt>
                <c:pt idx="12481">
                  <c:v>12481</c:v>
                </c:pt>
                <c:pt idx="12482">
                  <c:v>12482</c:v>
                </c:pt>
                <c:pt idx="12483">
                  <c:v>12483</c:v>
                </c:pt>
                <c:pt idx="12484">
                  <c:v>12484</c:v>
                </c:pt>
                <c:pt idx="12485">
                  <c:v>12485</c:v>
                </c:pt>
                <c:pt idx="12486">
                  <c:v>12486</c:v>
                </c:pt>
                <c:pt idx="12487">
                  <c:v>12487</c:v>
                </c:pt>
                <c:pt idx="12488">
                  <c:v>12488</c:v>
                </c:pt>
                <c:pt idx="12489">
                  <c:v>12489</c:v>
                </c:pt>
                <c:pt idx="12490">
                  <c:v>12490</c:v>
                </c:pt>
                <c:pt idx="12491">
                  <c:v>12491</c:v>
                </c:pt>
                <c:pt idx="12492">
                  <c:v>12492</c:v>
                </c:pt>
                <c:pt idx="12493">
                  <c:v>12493</c:v>
                </c:pt>
                <c:pt idx="12494">
                  <c:v>12494</c:v>
                </c:pt>
                <c:pt idx="12495">
                  <c:v>12495</c:v>
                </c:pt>
                <c:pt idx="12496">
                  <c:v>12496</c:v>
                </c:pt>
                <c:pt idx="12497">
                  <c:v>12497</c:v>
                </c:pt>
                <c:pt idx="12498">
                  <c:v>12498</c:v>
                </c:pt>
                <c:pt idx="12499">
                  <c:v>12499</c:v>
                </c:pt>
                <c:pt idx="12500">
                  <c:v>12500</c:v>
                </c:pt>
                <c:pt idx="12501">
                  <c:v>12501</c:v>
                </c:pt>
                <c:pt idx="12502">
                  <c:v>12502</c:v>
                </c:pt>
                <c:pt idx="12503">
                  <c:v>12503</c:v>
                </c:pt>
                <c:pt idx="12504">
                  <c:v>12504</c:v>
                </c:pt>
                <c:pt idx="12505">
                  <c:v>12505</c:v>
                </c:pt>
                <c:pt idx="12506">
                  <c:v>12506</c:v>
                </c:pt>
                <c:pt idx="12507">
                  <c:v>12507</c:v>
                </c:pt>
                <c:pt idx="12508">
                  <c:v>12508</c:v>
                </c:pt>
                <c:pt idx="12509">
                  <c:v>12509</c:v>
                </c:pt>
                <c:pt idx="12510">
                  <c:v>12510</c:v>
                </c:pt>
                <c:pt idx="12511">
                  <c:v>12511</c:v>
                </c:pt>
                <c:pt idx="12512">
                  <c:v>12512</c:v>
                </c:pt>
                <c:pt idx="12513">
                  <c:v>12513</c:v>
                </c:pt>
                <c:pt idx="12514">
                  <c:v>12514</c:v>
                </c:pt>
                <c:pt idx="12515">
                  <c:v>12515</c:v>
                </c:pt>
                <c:pt idx="12516">
                  <c:v>12516</c:v>
                </c:pt>
                <c:pt idx="12517">
                  <c:v>12517</c:v>
                </c:pt>
                <c:pt idx="12518">
                  <c:v>12518</c:v>
                </c:pt>
                <c:pt idx="12519">
                  <c:v>12519</c:v>
                </c:pt>
                <c:pt idx="12520">
                  <c:v>12520</c:v>
                </c:pt>
                <c:pt idx="12521">
                  <c:v>12521</c:v>
                </c:pt>
                <c:pt idx="12522">
                  <c:v>12522</c:v>
                </c:pt>
                <c:pt idx="12523">
                  <c:v>12523</c:v>
                </c:pt>
                <c:pt idx="12524">
                  <c:v>12524</c:v>
                </c:pt>
                <c:pt idx="12525">
                  <c:v>12525</c:v>
                </c:pt>
                <c:pt idx="12526">
                  <c:v>12526</c:v>
                </c:pt>
                <c:pt idx="12527">
                  <c:v>12527</c:v>
                </c:pt>
                <c:pt idx="12528">
                  <c:v>12528</c:v>
                </c:pt>
                <c:pt idx="12529">
                  <c:v>12529</c:v>
                </c:pt>
                <c:pt idx="12530">
                  <c:v>12530</c:v>
                </c:pt>
                <c:pt idx="12531">
                  <c:v>12531</c:v>
                </c:pt>
                <c:pt idx="12532">
                  <c:v>12532</c:v>
                </c:pt>
                <c:pt idx="12533">
                  <c:v>12533</c:v>
                </c:pt>
                <c:pt idx="12534">
                  <c:v>12534</c:v>
                </c:pt>
                <c:pt idx="12535">
                  <c:v>12535</c:v>
                </c:pt>
                <c:pt idx="12536">
                  <c:v>12536</c:v>
                </c:pt>
                <c:pt idx="12537">
                  <c:v>12537</c:v>
                </c:pt>
                <c:pt idx="12538">
                  <c:v>12538</c:v>
                </c:pt>
                <c:pt idx="12539">
                  <c:v>12539</c:v>
                </c:pt>
                <c:pt idx="12540">
                  <c:v>12540</c:v>
                </c:pt>
                <c:pt idx="12541">
                  <c:v>12541</c:v>
                </c:pt>
                <c:pt idx="12542">
                  <c:v>12542</c:v>
                </c:pt>
                <c:pt idx="12543">
                  <c:v>12543</c:v>
                </c:pt>
                <c:pt idx="12544">
                  <c:v>12544</c:v>
                </c:pt>
                <c:pt idx="12545">
                  <c:v>12545</c:v>
                </c:pt>
                <c:pt idx="12546">
                  <c:v>12546</c:v>
                </c:pt>
                <c:pt idx="12547">
                  <c:v>12547</c:v>
                </c:pt>
                <c:pt idx="12548">
                  <c:v>12548</c:v>
                </c:pt>
                <c:pt idx="12549">
                  <c:v>12549</c:v>
                </c:pt>
                <c:pt idx="12550">
                  <c:v>12550</c:v>
                </c:pt>
                <c:pt idx="12551">
                  <c:v>12551</c:v>
                </c:pt>
                <c:pt idx="12552">
                  <c:v>12552</c:v>
                </c:pt>
                <c:pt idx="12553">
                  <c:v>12553</c:v>
                </c:pt>
                <c:pt idx="12554">
                  <c:v>12554</c:v>
                </c:pt>
                <c:pt idx="12555">
                  <c:v>12555</c:v>
                </c:pt>
                <c:pt idx="12556">
                  <c:v>12556</c:v>
                </c:pt>
                <c:pt idx="12557">
                  <c:v>12557</c:v>
                </c:pt>
                <c:pt idx="12558">
                  <c:v>12558</c:v>
                </c:pt>
                <c:pt idx="12559">
                  <c:v>12559</c:v>
                </c:pt>
                <c:pt idx="12560">
                  <c:v>12560</c:v>
                </c:pt>
                <c:pt idx="12561">
                  <c:v>12561</c:v>
                </c:pt>
                <c:pt idx="12562">
                  <c:v>12562</c:v>
                </c:pt>
                <c:pt idx="12563">
                  <c:v>12563</c:v>
                </c:pt>
                <c:pt idx="12564">
                  <c:v>12564</c:v>
                </c:pt>
                <c:pt idx="12565">
                  <c:v>12565</c:v>
                </c:pt>
                <c:pt idx="12566">
                  <c:v>12566</c:v>
                </c:pt>
                <c:pt idx="12567">
                  <c:v>12567</c:v>
                </c:pt>
                <c:pt idx="12568">
                  <c:v>12568</c:v>
                </c:pt>
                <c:pt idx="12569">
                  <c:v>12569</c:v>
                </c:pt>
                <c:pt idx="12570">
                  <c:v>12570</c:v>
                </c:pt>
                <c:pt idx="12571">
                  <c:v>12571</c:v>
                </c:pt>
                <c:pt idx="12572">
                  <c:v>12572</c:v>
                </c:pt>
                <c:pt idx="12573">
                  <c:v>12573</c:v>
                </c:pt>
                <c:pt idx="12574">
                  <c:v>12574</c:v>
                </c:pt>
                <c:pt idx="12575">
                  <c:v>12575</c:v>
                </c:pt>
                <c:pt idx="12576">
                  <c:v>12576</c:v>
                </c:pt>
                <c:pt idx="12577">
                  <c:v>12577</c:v>
                </c:pt>
                <c:pt idx="12578">
                  <c:v>12578</c:v>
                </c:pt>
                <c:pt idx="12579">
                  <c:v>12579</c:v>
                </c:pt>
                <c:pt idx="12580">
                  <c:v>12580</c:v>
                </c:pt>
                <c:pt idx="12581">
                  <c:v>12581</c:v>
                </c:pt>
                <c:pt idx="12582">
                  <c:v>12582</c:v>
                </c:pt>
                <c:pt idx="12583">
                  <c:v>12583</c:v>
                </c:pt>
                <c:pt idx="12584">
                  <c:v>12584</c:v>
                </c:pt>
                <c:pt idx="12585">
                  <c:v>12585</c:v>
                </c:pt>
                <c:pt idx="12586">
                  <c:v>12586</c:v>
                </c:pt>
                <c:pt idx="12587">
                  <c:v>12587</c:v>
                </c:pt>
                <c:pt idx="12588">
                  <c:v>12588</c:v>
                </c:pt>
                <c:pt idx="12589">
                  <c:v>12589</c:v>
                </c:pt>
                <c:pt idx="12590">
                  <c:v>12590</c:v>
                </c:pt>
                <c:pt idx="12591">
                  <c:v>12591</c:v>
                </c:pt>
                <c:pt idx="12592">
                  <c:v>12592</c:v>
                </c:pt>
                <c:pt idx="12593">
                  <c:v>12593</c:v>
                </c:pt>
                <c:pt idx="12594">
                  <c:v>12594</c:v>
                </c:pt>
                <c:pt idx="12595">
                  <c:v>12595</c:v>
                </c:pt>
                <c:pt idx="12596">
                  <c:v>12596</c:v>
                </c:pt>
                <c:pt idx="12597">
                  <c:v>12597</c:v>
                </c:pt>
                <c:pt idx="12598">
                  <c:v>12598</c:v>
                </c:pt>
                <c:pt idx="12599">
                  <c:v>12599</c:v>
                </c:pt>
                <c:pt idx="12600">
                  <c:v>12600</c:v>
                </c:pt>
                <c:pt idx="12601">
                  <c:v>12601</c:v>
                </c:pt>
                <c:pt idx="12602">
                  <c:v>12602</c:v>
                </c:pt>
                <c:pt idx="12603">
                  <c:v>12603</c:v>
                </c:pt>
                <c:pt idx="12604">
                  <c:v>12604</c:v>
                </c:pt>
                <c:pt idx="12605">
                  <c:v>12605</c:v>
                </c:pt>
                <c:pt idx="12606">
                  <c:v>12606</c:v>
                </c:pt>
                <c:pt idx="12607">
                  <c:v>12607</c:v>
                </c:pt>
                <c:pt idx="12608">
                  <c:v>12608</c:v>
                </c:pt>
                <c:pt idx="12609">
                  <c:v>12609</c:v>
                </c:pt>
                <c:pt idx="12610">
                  <c:v>12610</c:v>
                </c:pt>
                <c:pt idx="12611">
                  <c:v>12611</c:v>
                </c:pt>
                <c:pt idx="12612">
                  <c:v>12612</c:v>
                </c:pt>
                <c:pt idx="12613">
                  <c:v>12613</c:v>
                </c:pt>
                <c:pt idx="12614">
                  <c:v>12614</c:v>
                </c:pt>
                <c:pt idx="12615">
                  <c:v>12615</c:v>
                </c:pt>
                <c:pt idx="12616">
                  <c:v>12616</c:v>
                </c:pt>
                <c:pt idx="12617">
                  <c:v>12617</c:v>
                </c:pt>
                <c:pt idx="12618">
                  <c:v>12618</c:v>
                </c:pt>
                <c:pt idx="12619">
                  <c:v>12619</c:v>
                </c:pt>
                <c:pt idx="12620">
                  <c:v>12620</c:v>
                </c:pt>
                <c:pt idx="12621">
                  <c:v>12621</c:v>
                </c:pt>
                <c:pt idx="12622">
                  <c:v>12622</c:v>
                </c:pt>
                <c:pt idx="12623">
                  <c:v>12623</c:v>
                </c:pt>
                <c:pt idx="12624">
                  <c:v>12624</c:v>
                </c:pt>
                <c:pt idx="12625">
                  <c:v>12625</c:v>
                </c:pt>
                <c:pt idx="12626">
                  <c:v>12626</c:v>
                </c:pt>
                <c:pt idx="12627">
                  <c:v>12627</c:v>
                </c:pt>
                <c:pt idx="12628">
                  <c:v>12628</c:v>
                </c:pt>
                <c:pt idx="12629">
                  <c:v>12629</c:v>
                </c:pt>
                <c:pt idx="12630">
                  <c:v>12630</c:v>
                </c:pt>
                <c:pt idx="12631">
                  <c:v>12631</c:v>
                </c:pt>
                <c:pt idx="12632">
                  <c:v>12632</c:v>
                </c:pt>
                <c:pt idx="12633">
                  <c:v>12633</c:v>
                </c:pt>
                <c:pt idx="12634">
                  <c:v>12634</c:v>
                </c:pt>
                <c:pt idx="12635">
                  <c:v>12635</c:v>
                </c:pt>
                <c:pt idx="12636">
                  <c:v>12636</c:v>
                </c:pt>
                <c:pt idx="12637">
                  <c:v>12637</c:v>
                </c:pt>
                <c:pt idx="12638">
                  <c:v>12638</c:v>
                </c:pt>
                <c:pt idx="12639">
                  <c:v>12639</c:v>
                </c:pt>
                <c:pt idx="12640">
                  <c:v>12640</c:v>
                </c:pt>
                <c:pt idx="12641">
                  <c:v>12641</c:v>
                </c:pt>
                <c:pt idx="12642">
                  <c:v>12642</c:v>
                </c:pt>
                <c:pt idx="12643">
                  <c:v>12643</c:v>
                </c:pt>
                <c:pt idx="12644">
                  <c:v>12644</c:v>
                </c:pt>
                <c:pt idx="12645">
                  <c:v>12645</c:v>
                </c:pt>
                <c:pt idx="12646">
                  <c:v>12646</c:v>
                </c:pt>
                <c:pt idx="12647">
                  <c:v>12647</c:v>
                </c:pt>
                <c:pt idx="12648">
                  <c:v>12648</c:v>
                </c:pt>
                <c:pt idx="12649">
                  <c:v>12649</c:v>
                </c:pt>
                <c:pt idx="12650">
                  <c:v>12650</c:v>
                </c:pt>
                <c:pt idx="12651">
                  <c:v>12651</c:v>
                </c:pt>
                <c:pt idx="12652">
                  <c:v>12652</c:v>
                </c:pt>
                <c:pt idx="12653">
                  <c:v>12653</c:v>
                </c:pt>
                <c:pt idx="12654">
                  <c:v>12654</c:v>
                </c:pt>
                <c:pt idx="12655">
                  <c:v>12655</c:v>
                </c:pt>
                <c:pt idx="12656">
                  <c:v>12656</c:v>
                </c:pt>
                <c:pt idx="12657">
                  <c:v>12657</c:v>
                </c:pt>
                <c:pt idx="12658">
                  <c:v>12658</c:v>
                </c:pt>
                <c:pt idx="12659">
                  <c:v>12659</c:v>
                </c:pt>
                <c:pt idx="12660">
                  <c:v>12660</c:v>
                </c:pt>
                <c:pt idx="12661">
                  <c:v>12661</c:v>
                </c:pt>
                <c:pt idx="12662">
                  <c:v>12662</c:v>
                </c:pt>
                <c:pt idx="12663">
                  <c:v>12663</c:v>
                </c:pt>
                <c:pt idx="12664">
                  <c:v>12664</c:v>
                </c:pt>
                <c:pt idx="12665">
                  <c:v>12665</c:v>
                </c:pt>
                <c:pt idx="12666">
                  <c:v>12666</c:v>
                </c:pt>
                <c:pt idx="12667">
                  <c:v>12667</c:v>
                </c:pt>
                <c:pt idx="12668">
                  <c:v>12668</c:v>
                </c:pt>
                <c:pt idx="12669">
                  <c:v>12669</c:v>
                </c:pt>
                <c:pt idx="12670">
                  <c:v>12670</c:v>
                </c:pt>
                <c:pt idx="12671">
                  <c:v>12671</c:v>
                </c:pt>
                <c:pt idx="12672">
                  <c:v>12672</c:v>
                </c:pt>
                <c:pt idx="12673">
                  <c:v>12673</c:v>
                </c:pt>
                <c:pt idx="12674">
                  <c:v>12674</c:v>
                </c:pt>
                <c:pt idx="12675">
                  <c:v>12675</c:v>
                </c:pt>
                <c:pt idx="12676">
                  <c:v>12676</c:v>
                </c:pt>
                <c:pt idx="12677">
                  <c:v>12677</c:v>
                </c:pt>
                <c:pt idx="12678">
                  <c:v>12678</c:v>
                </c:pt>
                <c:pt idx="12679">
                  <c:v>12679</c:v>
                </c:pt>
                <c:pt idx="12680">
                  <c:v>12680</c:v>
                </c:pt>
                <c:pt idx="12681">
                  <c:v>12681</c:v>
                </c:pt>
                <c:pt idx="12682">
                  <c:v>12682</c:v>
                </c:pt>
                <c:pt idx="12683">
                  <c:v>12683</c:v>
                </c:pt>
                <c:pt idx="12684">
                  <c:v>12684</c:v>
                </c:pt>
                <c:pt idx="12685">
                  <c:v>12685</c:v>
                </c:pt>
                <c:pt idx="12686">
                  <c:v>12686</c:v>
                </c:pt>
                <c:pt idx="12687">
                  <c:v>12687</c:v>
                </c:pt>
                <c:pt idx="12688">
                  <c:v>12688</c:v>
                </c:pt>
                <c:pt idx="12689">
                  <c:v>12689</c:v>
                </c:pt>
                <c:pt idx="12690">
                  <c:v>12690</c:v>
                </c:pt>
                <c:pt idx="12691">
                  <c:v>12691</c:v>
                </c:pt>
                <c:pt idx="12692">
                  <c:v>12692</c:v>
                </c:pt>
                <c:pt idx="12693">
                  <c:v>12693</c:v>
                </c:pt>
                <c:pt idx="12694">
                  <c:v>12694</c:v>
                </c:pt>
                <c:pt idx="12695">
                  <c:v>12695</c:v>
                </c:pt>
                <c:pt idx="12696">
                  <c:v>12696</c:v>
                </c:pt>
                <c:pt idx="12697">
                  <c:v>12697</c:v>
                </c:pt>
                <c:pt idx="12698">
                  <c:v>12698</c:v>
                </c:pt>
                <c:pt idx="12699">
                  <c:v>12699</c:v>
                </c:pt>
                <c:pt idx="12700">
                  <c:v>12700</c:v>
                </c:pt>
                <c:pt idx="12701">
                  <c:v>12701</c:v>
                </c:pt>
                <c:pt idx="12702">
                  <c:v>12702</c:v>
                </c:pt>
                <c:pt idx="12703">
                  <c:v>12703</c:v>
                </c:pt>
                <c:pt idx="12704">
                  <c:v>12704</c:v>
                </c:pt>
                <c:pt idx="12705">
                  <c:v>12705</c:v>
                </c:pt>
                <c:pt idx="12706">
                  <c:v>12706</c:v>
                </c:pt>
                <c:pt idx="12707">
                  <c:v>12707</c:v>
                </c:pt>
                <c:pt idx="12708">
                  <c:v>12708</c:v>
                </c:pt>
                <c:pt idx="12709">
                  <c:v>12709</c:v>
                </c:pt>
                <c:pt idx="12710">
                  <c:v>12710</c:v>
                </c:pt>
                <c:pt idx="12711">
                  <c:v>12711</c:v>
                </c:pt>
                <c:pt idx="12712">
                  <c:v>12712</c:v>
                </c:pt>
                <c:pt idx="12713">
                  <c:v>12713</c:v>
                </c:pt>
                <c:pt idx="12714">
                  <c:v>12714</c:v>
                </c:pt>
                <c:pt idx="12715">
                  <c:v>12715</c:v>
                </c:pt>
                <c:pt idx="12716">
                  <c:v>12716</c:v>
                </c:pt>
                <c:pt idx="12717">
                  <c:v>12717</c:v>
                </c:pt>
                <c:pt idx="12718">
                  <c:v>12718</c:v>
                </c:pt>
                <c:pt idx="12719">
                  <c:v>12719</c:v>
                </c:pt>
                <c:pt idx="12720">
                  <c:v>12720</c:v>
                </c:pt>
                <c:pt idx="12721">
                  <c:v>12721</c:v>
                </c:pt>
                <c:pt idx="12722">
                  <c:v>12722</c:v>
                </c:pt>
                <c:pt idx="12723">
                  <c:v>12723</c:v>
                </c:pt>
                <c:pt idx="12724">
                  <c:v>12724</c:v>
                </c:pt>
                <c:pt idx="12725">
                  <c:v>12725</c:v>
                </c:pt>
                <c:pt idx="12726">
                  <c:v>12726</c:v>
                </c:pt>
                <c:pt idx="12727">
                  <c:v>12727</c:v>
                </c:pt>
                <c:pt idx="12728">
                  <c:v>12728</c:v>
                </c:pt>
                <c:pt idx="12729">
                  <c:v>12729</c:v>
                </c:pt>
                <c:pt idx="12730">
                  <c:v>12730</c:v>
                </c:pt>
                <c:pt idx="12731">
                  <c:v>12731</c:v>
                </c:pt>
                <c:pt idx="12732">
                  <c:v>12732</c:v>
                </c:pt>
                <c:pt idx="12733">
                  <c:v>12733</c:v>
                </c:pt>
                <c:pt idx="12734">
                  <c:v>12734</c:v>
                </c:pt>
                <c:pt idx="12735">
                  <c:v>12735</c:v>
                </c:pt>
                <c:pt idx="12736">
                  <c:v>12736</c:v>
                </c:pt>
                <c:pt idx="12737">
                  <c:v>12737</c:v>
                </c:pt>
                <c:pt idx="12738">
                  <c:v>12738</c:v>
                </c:pt>
                <c:pt idx="12739">
                  <c:v>12739</c:v>
                </c:pt>
                <c:pt idx="12740">
                  <c:v>12740</c:v>
                </c:pt>
                <c:pt idx="12741">
                  <c:v>12741</c:v>
                </c:pt>
                <c:pt idx="12742">
                  <c:v>12742</c:v>
                </c:pt>
                <c:pt idx="12743">
                  <c:v>12743</c:v>
                </c:pt>
                <c:pt idx="12744">
                  <c:v>12744</c:v>
                </c:pt>
                <c:pt idx="12745">
                  <c:v>12745</c:v>
                </c:pt>
                <c:pt idx="12746">
                  <c:v>12746</c:v>
                </c:pt>
                <c:pt idx="12747">
                  <c:v>12747</c:v>
                </c:pt>
                <c:pt idx="12748">
                  <c:v>12748</c:v>
                </c:pt>
                <c:pt idx="12749">
                  <c:v>12749</c:v>
                </c:pt>
                <c:pt idx="12750">
                  <c:v>12750</c:v>
                </c:pt>
                <c:pt idx="12751">
                  <c:v>12751</c:v>
                </c:pt>
                <c:pt idx="12752">
                  <c:v>12752</c:v>
                </c:pt>
                <c:pt idx="12753">
                  <c:v>12753</c:v>
                </c:pt>
                <c:pt idx="12754">
                  <c:v>12754</c:v>
                </c:pt>
                <c:pt idx="12755">
                  <c:v>12755</c:v>
                </c:pt>
                <c:pt idx="12756">
                  <c:v>12756</c:v>
                </c:pt>
                <c:pt idx="12757">
                  <c:v>12757</c:v>
                </c:pt>
                <c:pt idx="12758">
                  <c:v>12758</c:v>
                </c:pt>
                <c:pt idx="12759">
                  <c:v>12759</c:v>
                </c:pt>
                <c:pt idx="12760">
                  <c:v>12760</c:v>
                </c:pt>
                <c:pt idx="12761">
                  <c:v>12761</c:v>
                </c:pt>
                <c:pt idx="12762">
                  <c:v>12762</c:v>
                </c:pt>
                <c:pt idx="12763">
                  <c:v>12763</c:v>
                </c:pt>
                <c:pt idx="12764">
                  <c:v>12764</c:v>
                </c:pt>
                <c:pt idx="12765">
                  <c:v>12765</c:v>
                </c:pt>
                <c:pt idx="12766">
                  <c:v>12766</c:v>
                </c:pt>
                <c:pt idx="12767">
                  <c:v>12767</c:v>
                </c:pt>
                <c:pt idx="12768">
                  <c:v>12768</c:v>
                </c:pt>
                <c:pt idx="12769">
                  <c:v>12769</c:v>
                </c:pt>
                <c:pt idx="12770">
                  <c:v>12770</c:v>
                </c:pt>
                <c:pt idx="12771">
                  <c:v>12771</c:v>
                </c:pt>
                <c:pt idx="12772">
                  <c:v>12772</c:v>
                </c:pt>
                <c:pt idx="12773">
                  <c:v>12773</c:v>
                </c:pt>
                <c:pt idx="12774">
                  <c:v>12774</c:v>
                </c:pt>
                <c:pt idx="12775">
                  <c:v>12775</c:v>
                </c:pt>
                <c:pt idx="12776">
                  <c:v>12776</c:v>
                </c:pt>
                <c:pt idx="12777">
                  <c:v>12777</c:v>
                </c:pt>
                <c:pt idx="12778">
                  <c:v>12778</c:v>
                </c:pt>
                <c:pt idx="12779">
                  <c:v>12779</c:v>
                </c:pt>
                <c:pt idx="12780">
                  <c:v>12780</c:v>
                </c:pt>
                <c:pt idx="12781">
                  <c:v>12781</c:v>
                </c:pt>
                <c:pt idx="12782">
                  <c:v>12782</c:v>
                </c:pt>
                <c:pt idx="12783">
                  <c:v>12783</c:v>
                </c:pt>
                <c:pt idx="12784">
                  <c:v>12784</c:v>
                </c:pt>
                <c:pt idx="12785">
                  <c:v>12785</c:v>
                </c:pt>
                <c:pt idx="12786">
                  <c:v>12786</c:v>
                </c:pt>
                <c:pt idx="12787">
                  <c:v>12787</c:v>
                </c:pt>
                <c:pt idx="12788">
                  <c:v>12788</c:v>
                </c:pt>
                <c:pt idx="12789">
                  <c:v>12789</c:v>
                </c:pt>
                <c:pt idx="12790">
                  <c:v>12790</c:v>
                </c:pt>
                <c:pt idx="12791">
                  <c:v>12791</c:v>
                </c:pt>
                <c:pt idx="12792">
                  <c:v>12792</c:v>
                </c:pt>
                <c:pt idx="12793">
                  <c:v>12793</c:v>
                </c:pt>
                <c:pt idx="12794">
                  <c:v>12794</c:v>
                </c:pt>
                <c:pt idx="12795">
                  <c:v>12795</c:v>
                </c:pt>
                <c:pt idx="12796">
                  <c:v>12796</c:v>
                </c:pt>
                <c:pt idx="12797">
                  <c:v>12797</c:v>
                </c:pt>
                <c:pt idx="12798">
                  <c:v>12798</c:v>
                </c:pt>
                <c:pt idx="12799">
                  <c:v>12799</c:v>
                </c:pt>
                <c:pt idx="12800">
                  <c:v>12800</c:v>
                </c:pt>
                <c:pt idx="12801">
                  <c:v>12801</c:v>
                </c:pt>
                <c:pt idx="12802">
                  <c:v>12802</c:v>
                </c:pt>
                <c:pt idx="12803">
                  <c:v>12803</c:v>
                </c:pt>
                <c:pt idx="12804">
                  <c:v>12804</c:v>
                </c:pt>
                <c:pt idx="12805">
                  <c:v>12805</c:v>
                </c:pt>
                <c:pt idx="12806">
                  <c:v>12806</c:v>
                </c:pt>
                <c:pt idx="12807">
                  <c:v>12807</c:v>
                </c:pt>
                <c:pt idx="12808">
                  <c:v>12808</c:v>
                </c:pt>
                <c:pt idx="12809">
                  <c:v>12809</c:v>
                </c:pt>
                <c:pt idx="12810">
                  <c:v>12810</c:v>
                </c:pt>
                <c:pt idx="12811">
                  <c:v>12811</c:v>
                </c:pt>
                <c:pt idx="12812">
                  <c:v>12812</c:v>
                </c:pt>
                <c:pt idx="12813">
                  <c:v>12813</c:v>
                </c:pt>
                <c:pt idx="12814">
                  <c:v>12814</c:v>
                </c:pt>
                <c:pt idx="12815">
                  <c:v>12815</c:v>
                </c:pt>
                <c:pt idx="12816">
                  <c:v>12816</c:v>
                </c:pt>
                <c:pt idx="12817">
                  <c:v>12817</c:v>
                </c:pt>
                <c:pt idx="12818">
                  <c:v>12818</c:v>
                </c:pt>
                <c:pt idx="12819">
                  <c:v>12819</c:v>
                </c:pt>
                <c:pt idx="12820">
                  <c:v>12820</c:v>
                </c:pt>
                <c:pt idx="12821">
                  <c:v>12821</c:v>
                </c:pt>
                <c:pt idx="12822">
                  <c:v>12822</c:v>
                </c:pt>
                <c:pt idx="12823">
                  <c:v>12823</c:v>
                </c:pt>
                <c:pt idx="12824">
                  <c:v>12824</c:v>
                </c:pt>
                <c:pt idx="12825">
                  <c:v>12825</c:v>
                </c:pt>
                <c:pt idx="12826">
                  <c:v>12826</c:v>
                </c:pt>
                <c:pt idx="12827">
                  <c:v>12827</c:v>
                </c:pt>
                <c:pt idx="12828">
                  <c:v>12828</c:v>
                </c:pt>
                <c:pt idx="12829">
                  <c:v>12829</c:v>
                </c:pt>
                <c:pt idx="12830">
                  <c:v>12830</c:v>
                </c:pt>
                <c:pt idx="12831">
                  <c:v>12831</c:v>
                </c:pt>
                <c:pt idx="12832">
                  <c:v>12832</c:v>
                </c:pt>
                <c:pt idx="12833">
                  <c:v>12833</c:v>
                </c:pt>
                <c:pt idx="12834">
                  <c:v>12834</c:v>
                </c:pt>
                <c:pt idx="12835">
                  <c:v>12835</c:v>
                </c:pt>
                <c:pt idx="12836">
                  <c:v>12836</c:v>
                </c:pt>
                <c:pt idx="12837">
                  <c:v>12837</c:v>
                </c:pt>
                <c:pt idx="12838">
                  <c:v>12838</c:v>
                </c:pt>
                <c:pt idx="12839">
                  <c:v>12839</c:v>
                </c:pt>
                <c:pt idx="12840">
                  <c:v>12840</c:v>
                </c:pt>
                <c:pt idx="12841">
                  <c:v>12841</c:v>
                </c:pt>
                <c:pt idx="12842">
                  <c:v>12842</c:v>
                </c:pt>
                <c:pt idx="12843">
                  <c:v>12843</c:v>
                </c:pt>
                <c:pt idx="12844">
                  <c:v>12844</c:v>
                </c:pt>
                <c:pt idx="12845">
                  <c:v>12845</c:v>
                </c:pt>
                <c:pt idx="12846">
                  <c:v>12846</c:v>
                </c:pt>
                <c:pt idx="12847">
                  <c:v>12847</c:v>
                </c:pt>
                <c:pt idx="12848">
                  <c:v>12848</c:v>
                </c:pt>
                <c:pt idx="12849">
                  <c:v>12849</c:v>
                </c:pt>
                <c:pt idx="12850">
                  <c:v>12850</c:v>
                </c:pt>
                <c:pt idx="12851">
                  <c:v>12851</c:v>
                </c:pt>
                <c:pt idx="12852">
                  <c:v>12852</c:v>
                </c:pt>
                <c:pt idx="12853">
                  <c:v>12853</c:v>
                </c:pt>
                <c:pt idx="12854">
                  <c:v>12854</c:v>
                </c:pt>
                <c:pt idx="12855">
                  <c:v>12855</c:v>
                </c:pt>
                <c:pt idx="12856">
                  <c:v>12856</c:v>
                </c:pt>
                <c:pt idx="12857">
                  <c:v>12857</c:v>
                </c:pt>
                <c:pt idx="12858">
                  <c:v>12858</c:v>
                </c:pt>
                <c:pt idx="12859">
                  <c:v>12859</c:v>
                </c:pt>
                <c:pt idx="12860">
                  <c:v>12860</c:v>
                </c:pt>
                <c:pt idx="12861">
                  <c:v>12861</c:v>
                </c:pt>
                <c:pt idx="12862">
                  <c:v>12862</c:v>
                </c:pt>
                <c:pt idx="12863">
                  <c:v>12863</c:v>
                </c:pt>
                <c:pt idx="12864">
                  <c:v>12864</c:v>
                </c:pt>
                <c:pt idx="12865">
                  <c:v>12865</c:v>
                </c:pt>
                <c:pt idx="12866">
                  <c:v>12866</c:v>
                </c:pt>
                <c:pt idx="12867">
                  <c:v>12867</c:v>
                </c:pt>
                <c:pt idx="12868">
                  <c:v>12868</c:v>
                </c:pt>
                <c:pt idx="12869">
                  <c:v>12869</c:v>
                </c:pt>
                <c:pt idx="12870">
                  <c:v>12870</c:v>
                </c:pt>
                <c:pt idx="12871">
                  <c:v>12871</c:v>
                </c:pt>
                <c:pt idx="12872">
                  <c:v>12872</c:v>
                </c:pt>
                <c:pt idx="12873">
                  <c:v>12873</c:v>
                </c:pt>
                <c:pt idx="12874">
                  <c:v>12874</c:v>
                </c:pt>
                <c:pt idx="12875">
                  <c:v>12875</c:v>
                </c:pt>
                <c:pt idx="12876">
                  <c:v>12876</c:v>
                </c:pt>
                <c:pt idx="12877">
                  <c:v>12877</c:v>
                </c:pt>
                <c:pt idx="12878">
                  <c:v>12878</c:v>
                </c:pt>
                <c:pt idx="12879">
                  <c:v>12879</c:v>
                </c:pt>
                <c:pt idx="12880">
                  <c:v>12880</c:v>
                </c:pt>
                <c:pt idx="12881">
                  <c:v>12881</c:v>
                </c:pt>
                <c:pt idx="12882">
                  <c:v>12882</c:v>
                </c:pt>
                <c:pt idx="12883">
                  <c:v>12883</c:v>
                </c:pt>
                <c:pt idx="12884">
                  <c:v>12884</c:v>
                </c:pt>
                <c:pt idx="12885">
                  <c:v>12885</c:v>
                </c:pt>
                <c:pt idx="12886">
                  <c:v>12886</c:v>
                </c:pt>
                <c:pt idx="12887">
                  <c:v>12887</c:v>
                </c:pt>
                <c:pt idx="12888">
                  <c:v>12888</c:v>
                </c:pt>
                <c:pt idx="12889">
                  <c:v>12889</c:v>
                </c:pt>
                <c:pt idx="12890">
                  <c:v>12890</c:v>
                </c:pt>
                <c:pt idx="12891">
                  <c:v>12891</c:v>
                </c:pt>
                <c:pt idx="12892">
                  <c:v>12892</c:v>
                </c:pt>
                <c:pt idx="12893">
                  <c:v>12893</c:v>
                </c:pt>
                <c:pt idx="12894">
                  <c:v>12894</c:v>
                </c:pt>
                <c:pt idx="12895">
                  <c:v>12895</c:v>
                </c:pt>
                <c:pt idx="12896">
                  <c:v>12896</c:v>
                </c:pt>
                <c:pt idx="12897">
                  <c:v>12897</c:v>
                </c:pt>
                <c:pt idx="12898">
                  <c:v>12898</c:v>
                </c:pt>
                <c:pt idx="12899">
                  <c:v>12899</c:v>
                </c:pt>
                <c:pt idx="12900">
                  <c:v>12900</c:v>
                </c:pt>
                <c:pt idx="12901">
                  <c:v>12901</c:v>
                </c:pt>
                <c:pt idx="12902">
                  <c:v>12902</c:v>
                </c:pt>
                <c:pt idx="12903">
                  <c:v>12903</c:v>
                </c:pt>
                <c:pt idx="12904">
                  <c:v>12904</c:v>
                </c:pt>
                <c:pt idx="12905">
                  <c:v>12905</c:v>
                </c:pt>
                <c:pt idx="12906">
                  <c:v>12906</c:v>
                </c:pt>
                <c:pt idx="12907">
                  <c:v>12907</c:v>
                </c:pt>
                <c:pt idx="12908">
                  <c:v>12908</c:v>
                </c:pt>
                <c:pt idx="12909">
                  <c:v>12909</c:v>
                </c:pt>
                <c:pt idx="12910">
                  <c:v>12910</c:v>
                </c:pt>
                <c:pt idx="12911">
                  <c:v>12911</c:v>
                </c:pt>
                <c:pt idx="12912">
                  <c:v>12912</c:v>
                </c:pt>
                <c:pt idx="12913">
                  <c:v>12913</c:v>
                </c:pt>
                <c:pt idx="12914">
                  <c:v>12914</c:v>
                </c:pt>
                <c:pt idx="12915">
                  <c:v>12915</c:v>
                </c:pt>
                <c:pt idx="12916">
                  <c:v>12916</c:v>
                </c:pt>
                <c:pt idx="12917">
                  <c:v>12917</c:v>
                </c:pt>
                <c:pt idx="12918">
                  <c:v>12918</c:v>
                </c:pt>
                <c:pt idx="12919">
                  <c:v>12919</c:v>
                </c:pt>
                <c:pt idx="12920">
                  <c:v>12920</c:v>
                </c:pt>
                <c:pt idx="12921">
                  <c:v>12921</c:v>
                </c:pt>
                <c:pt idx="12922">
                  <c:v>12922</c:v>
                </c:pt>
                <c:pt idx="12923">
                  <c:v>12923</c:v>
                </c:pt>
                <c:pt idx="12924">
                  <c:v>12924</c:v>
                </c:pt>
                <c:pt idx="12925">
                  <c:v>12925</c:v>
                </c:pt>
                <c:pt idx="12926">
                  <c:v>12926</c:v>
                </c:pt>
                <c:pt idx="12927">
                  <c:v>12927</c:v>
                </c:pt>
                <c:pt idx="12928">
                  <c:v>12928</c:v>
                </c:pt>
                <c:pt idx="12929">
                  <c:v>12929</c:v>
                </c:pt>
                <c:pt idx="12930">
                  <c:v>12930</c:v>
                </c:pt>
                <c:pt idx="12931">
                  <c:v>12931</c:v>
                </c:pt>
                <c:pt idx="12932">
                  <c:v>12932</c:v>
                </c:pt>
                <c:pt idx="12933">
                  <c:v>12933</c:v>
                </c:pt>
                <c:pt idx="12934">
                  <c:v>12934</c:v>
                </c:pt>
                <c:pt idx="12935">
                  <c:v>12935</c:v>
                </c:pt>
                <c:pt idx="12936">
                  <c:v>12936</c:v>
                </c:pt>
                <c:pt idx="12937">
                  <c:v>12937</c:v>
                </c:pt>
                <c:pt idx="12938">
                  <c:v>12938</c:v>
                </c:pt>
                <c:pt idx="12939">
                  <c:v>12939</c:v>
                </c:pt>
                <c:pt idx="12940">
                  <c:v>12940</c:v>
                </c:pt>
                <c:pt idx="12941">
                  <c:v>12941</c:v>
                </c:pt>
                <c:pt idx="12942">
                  <c:v>12942</c:v>
                </c:pt>
                <c:pt idx="12943">
                  <c:v>12943</c:v>
                </c:pt>
                <c:pt idx="12944">
                  <c:v>12944</c:v>
                </c:pt>
                <c:pt idx="12945">
                  <c:v>12945</c:v>
                </c:pt>
                <c:pt idx="12946">
                  <c:v>12946</c:v>
                </c:pt>
                <c:pt idx="12947">
                  <c:v>12947</c:v>
                </c:pt>
                <c:pt idx="12948">
                  <c:v>12948</c:v>
                </c:pt>
                <c:pt idx="12949">
                  <c:v>12949</c:v>
                </c:pt>
                <c:pt idx="12950">
                  <c:v>12950</c:v>
                </c:pt>
                <c:pt idx="12951">
                  <c:v>12951</c:v>
                </c:pt>
                <c:pt idx="12952">
                  <c:v>12952</c:v>
                </c:pt>
                <c:pt idx="12953">
                  <c:v>12953</c:v>
                </c:pt>
                <c:pt idx="12954">
                  <c:v>12954</c:v>
                </c:pt>
                <c:pt idx="12955">
                  <c:v>12955</c:v>
                </c:pt>
                <c:pt idx="12956">
                  <c:v>12956</c:v>
                </c:pt>
                <c:pt idx="12957">
                  <c:v>12957</c:v>
                </c:pt>
                <c:pt idx="12958">
                  <c:v>12958</c:v>
                </c:pt>
                <c:pt idx="12959">
                  <c:v>12959</c:v>
                </c:pt>
                <c:pt idx="12960">
                  <c:v>12960</c:v>
                </c:pt>
                <c:pt idx="12961">
                  <c:v>12961</c:v>
                </c:pt>
                <c:pt idx="12962">
                  <c:v>12962</c:v>
                </c:pt>
                <c:pt idx="12963">
                  <c:v>12963</c:v>
                </c:pt>
                <c:pt idx="12964">
                  <c:v>12964</c:v>
                </c:pt>
                <c:pt idx="12965">
                  <c:v>12965</c:v>
                </c:pt>
                <c:pt idx="12966">
                  <c:v>12966</c:v>
                </c:pt>
                <c:pt idx="12967">
                  <c:v>12967</c:v>
                </c:pt>
                <c:pt idx="12968">
                  <c:v>12968</c:v>
                </c:pt>
                <c:pt idx="12969">
                  <c:v>12969</c:v>
                </c:pt>
                <c:pt idx="12970">
                  <c:v>12970</c:v>
                </c:pt>
                <c:pt idx="12971">
                  <c:v>12971</c:v>
                </c:pt>
                <c:pt idx="12972">
                  <c:v>12972</c:v>
                </c:pt>
                <c:pt idx="12973">
                  <c:v>12973</c:v>
                </c:pt>
                <c:pt idx="12974">
                  <c:v>12974</c:v>
                </c:pt>
                <c:pt idx="12975">
                  <c:v>12975</c:v>
                </c:pt>
                <c:pt idx="12976">
                  <c:v>12976</c:v>
                </c:pt>
                <c:pt idx="12977">
                  <c:v>12977</c:v>
                </c:pt>
                <c:pt idx="12978">
                  <c:v>12978</c:v>
                </c:pt>
                <c:pt idx="12979">
                  <c:v>12979</c:v>
                </c:pt>
                <c:pt idx="12980">
                  <c:v>12980</c:v>
                </c:pt>
                <c:pt idx="12981">
                  <c:v>12981</c:v>
                </c:pt>
                <c:pt idx="12982">
                  <c:v>12982</c:v>
                </c:pt>
                <c:pt idx="12983">
                  <c:v>12983</c:v>
                </c:pt>
                <c:pt idx="12984">
                  <c:v>12984</c:v>
                </c:pt>
                <c:pt idx="12985">
                  <c:v>12985</c:v>
                </c:pt>
                <c:pt idx="12986">
                  <c:v>12986</c:v>
                </c:pt>
                <c:pt idx="12987">
                  <c:v>12987</c:v>
                </c:pt>
                <c:pt idx="12988">
                  <c:v>12988</c:v>
                </c:pt>
                <c:pt idx="12989">
                  <c:v>12989</c:v>
                </c:pt>
                <c:pt idx="12990">
                  <c:v>12990</c:v>
                </c:pt>
                <c:pt idx="12991">
                  <c:v>12991</c:v>
                </c:pt>
                <c:pt idx="12992">
                  <c:v>12992</c:v>
                </c:pt>
                <c:pt idx="12993">
                  <c:v>12993</c:v>
                </c:pt>
                <c:pt idx="12994">
                  <c:v>12994</c:v>
                </c:pt>
                <c:pt idx="12995">
                  <c:v>12995</c:v>
                </c:pt>
                <c:pt idx="12996">
                  <c:v>12996</c:v>
                </c:pt>
                <c:pt idx="12997">
                  <c:v>12997</c:v>
                </c:pt>
                <c:pt idx="12998">
                  <c:v>12998</c:v>
                </c:pt>
                <c:pt idx="12999">
                  <c:v>12999</c:v>
                </c:pt>
                <c:pt idx="13000">
                  <c:v>13000</c:v>
                </c:pt>
                <c:pt idx="13001">
                  <c:v>13001</c:v>
                </c:pt>
                <c:pt idx="13002">
                  <c:v>13002</c:v>
                </c:pt>
                <c:pt idx="13003">
                  <c:v>13003</c:v>
                </c:pt>
                <c:pt idx="13004">
                  <c:v>13004</c:v>
                </c:pt>
                <c:pt idx="13005">
                  <c:v>13005</c:v>
                </c:pt>
                <c:pt idx="13006">
                  <c:v>13006</c:v>
                </c:pt>
                <c:pt idx="13007">
                  <c:v>13007</c:v>
                </c:pt>
                <c:pt idx="13008">
                  <c:v>13008</c:v>
                </c:pt>
                <c:pt idx="13009">
                  <c:v>13009</c:v>
                </c:pt>
                <c:pt idx="13010">
                  <c:v>13010</c:v>
                </c:pt>
                <c:pt idx="13011">
                  <c:v>13011</c:v>
                </c:pt>
                <c:pt idx="13012">
                  <c:v>13012</c:v>
                </c:pt>
                <c:pt idx="13013">
                  <c:v>13013</c:v>
                </c:pt>
                <c:pt idx="13014">
                  <c:v>13014</c:v>
                </c:pt>
                <c:pt idx="13015">
                  <c:v>13015</c:v>
                </c:pt>
                <c:pt idx="13016">
                  <c:v>13016</c:v>
                </c:pt>
                <c:pt idx="13017">
                  <c:v>13017</c:v>
                </c:pt>
                <c:pt idx="13018">
                  <c:v>13018</c:v>
                </c:pt>
                <c:pt idx="13019">
                  <c:v>13019</c:v>
                </c:pt>
                <c:pt idx="13020">
                  <c:v>13020</c:v>
                </c:pt>
                <c:pt idx="13021">
                  <c:v>13021</c:v>
                </c:pt>
                <c:pt idx="13022">
                  <c:v>13022</c:v>
                </c:pt>
                <c:pt idx="13023">
                  <c:v>13023</c:v>
                </c:pt>
                <c:pt idx="13024">
                  <c:v>13024</c:v>
                </c:pt>
                <c:pt idx="13025">
                  <c:v>13025</c:v>
                </c:pt>
                <c:pt idx="13026">
                  <c:v>13026</c:v>
                </c:pt>
                <c:pt idx="13027">
                  <c:v>13027</c:v>
                </c:pt>
                <c:pt idx="13028">
                  <c:v>13028</c:v>
                </c:pt>
                <c:pt idx="13029">
                  <c:v>13029</c:v>
                </c:pt>
                <c:pt idx="13030">
                  <c:v>13030</c:v>
                </c:pt>
                <c:pt idx="13031">
                  <c:v>13031</c:v>
                </c:pt>
                <c:pt idx="13032">
                  <c:v>13032</c:v>
                </c:pt>
                <c:pt idx="13033">
                  <c:v>13033</c:v>
                </c:pt>
                <c:pt idx="13034">
                  <c:v>13034</c:v>
                </c:pt>
                <c:pt idx="13035">
                  <c:v>13035</c:v>
                </c:pt>
                <c:pt idx="13036">
                  <c:v>13036</c:v>
                </c:pt>
                <c:pt idx="13037">
                  <c:v>13037</c:v>
                </c:pt>
                <c:pt idx="13038">
                  <c:v>13038</c:v>
                </c:pt>
                <c:pt idx="13039">
                  <c:v>13039</c:v>
                </c:pt>
                <c:pt idx="13040">
                  <c:v>13040</c:v>
                </c:pt>
                <c:pt idx="13041">
                  <c:v>13041</c:v>
                </c:pt>
                <c:pt idx="13042">
                  <c:v>13042</c:v>
                </c:pt>
                <c:pt idx="13043">
                  <c:v>13043</c:v>
                </c:pt>
                <c:pt idx="13044">
                  <c:v>13044</c:v>
                </c:pt>
                <c:pt idx="13045">
                  <c:v>13045</c:v>
                </c:pt>
                <c:pt idx="13046">
                  <c:v>13046</c:v>
                </c:pt>
                <c:pt idx="13047">
                  <c:v>13047</c:v>
                </c:pt>
                <c:pt idx="13048">
                  <c:v>13048</c:v>
                </c:pt>
                <c:pt idx="13049">
                  <c:v>13049</c:v>
                </c:pt>
                <c:pt idx="13050">
                  <c:v>13050</c:v>
                </c:pt>
                <c:pt idx="13051">
                  <c:v>13051</c:v>
                </c:pt>
                <c:pt idx="13052">
                  <c:v>13052</c:v>
                </c:pt>
                <c:pt idx="13053">
                  <c:v>13053</c:v>
                </c:pt>
                <c:pt idx="13054">
                  <c:v>13054</c:v>
                </c:pt>
                <c:pt idx="13055">
                  <c:v>13055</c:v>
                </c:pt>
                <c:pt idx="13056">
                  <c:v>13056</c:v>
                </c:pt>
                <c:pt idx="13057">
                  <c:v>13057</c:v>
                </c:pt>
                <c:pt idx="13058">
                  <c:v>13058</c:v>
                </c:pt>
                <c:pt idx="13059">
                  <c:v>13059</c:v>
                </c:pt>
                <c:pt idx="13060">
                  <c:v>13060</c:v>
                </c:pt>
                <c:pt idx="13061">
                  <c:v>13061</c:v>
                </c:pt>
                <c:pt idx="13062">
                  <c:v>13062</c:v>
                </c:pt>
                <c:pt idx="13063">
                  <c:v>13063</c:v>
                </c:pt>
                <c:pt idx="13064">
                  <c:v>13064</c:v>
                </c:pt>
                <c:pt idx="13065">
                  <c:v>13065</c:v>
                </c:pt>
                <c:pt idx="13066">
                  <c:v>13066</c:v>
                </c:pt>
                <c:pt idx="13067">
                  <c:v>13067</c:v>
                </c:pt>
                <c:pt idx="13068">
                  <c:v>13068</c:v>
                </c:pt>
                <c:pt idx="13069">
                  <c:v>13069</c:v>
                </c:pt>
                <c:pt idx="13070">
                  <c:v>13070</c:v>
                </c:pt>
                <c:pt idx="13071">
                  <c:v>13071</c:v>
                </c:pt>
                <c:pt idx="13072">
                  <c:v>13072</c:v>
                </c:pt>
                <c:pt idx="13073">
                  <c:v>13073</c:v>
                </c:pt>
                <c:pt idx="13074">
                  <c:v>13074</c:v>
                </c:pt>
                <c:pt idx="13075">
                  <c:v>13075</c:v>
                </c:pt>
                <c:pt idx="13076">
                  <c:v>13076</c:v>
                </c:pt>
                <c:pt idx="13077">
                  <c:v>13077</c:v>
                </c:pt>
                <c:pt idx="13078">
                  <c:v>13078</c:v>
                </c:pt>
                <c:pt idx="13079">
                  <c:v>13079</c:v>
                </c:pt>
                <c:pt idx="13080">
                  <c:v>13080</c:v>
                </c:pt>
                <c:pt idx="13081">
                  <c:v>13081</c:v>
                </c:pt>
                <c:pt idx="13082">
                  <c:v>13082</c:v>
                </c:pt>
                <c:pt idx="13083">
                  <c:v>13083</c:v>
                </c:pt>
                <c:pt idx="13084">
                  <c:v>13084</c:v>
                </c:pt>
                <c:pt idx="13085">
                  <c:v>13085</c:v>
                </c:pt>
                <c:pt idx="13086">
                  <c:v>13086</c:v>
                </c:pt>
                <c:pt idx="13087">
                  <c:v>13087</c:v>
                </c:pt>
                <c:pt idx="13088">
                  <c:v>13088</c:v>
                </c:pt>
                <c:pt idx="13089">
                  <c:v>13089</c:v>
                </c:pt>
                <c:pt idx="13090">
                  <c:v>13090</c:v>
                </c:pt>
                <c:pt idx="13091">
                  <c:v>13091</c:v>
                </c:pt>
                <c:pt idx="13092">
                  <c:v>13092</c:v>
                </c:pt>
                <c:pt idx="13093">
                  <c:v>13093</c:v>
                </c:pt>
                <c:pt idx="13094">
                  <c:v>13094</c:v>
                </c:pt>
                <c:pt idx="13095">
                  <c:v>13095</c:v>
                </c:pt>
                <c:pt idx="13096">
                  <c:v>13096</c:v>
                </c:pt>
                <c:pt idx="13097">
                  <c:v>13097</c:v>
                </c:pt>
                <c:pt idx="13098">
                  <c:v>13098</c:v>
                </c:pt>
                <c:pt idx="13099">
                  <c:v>13099</c:v>
                </c:pt>
                <c:pt idx="13100">
                  <c:v>13100</c:v>
                </c:pt>
                <c:pt idx="13101">
                  <c:v>13101</c:v>
                </c:pt>
                <c:pt idx="13102">
                  <c:v>13102</c:v>
                </c:pt>
                <c:pt idx="13103">
                  <c:v>13103</c:v>
                </c:pt>
                <c:pt idx="13104">
                  <c:v>13104</c:v>
                </c:pt>
                <c:pt idx="13105">
                  <c:v>13105</c:v>
                </c:pt>
                <c:pt idx="13106">
                  <c:v>13106</c:v>
                </c:pt>
                <c:pt idx="13107">
                  <c:v>13107</c:v>
                </c:pt>
                <c:pt idx="13108">
                  <c:v>13108</c:v>
                </c:pt>
                <c:pt idx="13109">
                  <c:v>13109</c:v>
                </c:pt>
                <c:pt idx="13110">
                  <c:v>13110</c:v>
                </c:pt>
                <c:pt idx="13111">
                  <c:v>13111</c:v>
                </c:pt>
                <c:pt idx="13112">
                  <c:v>13112</c:v>
                </c:pt>
                <c:pt idx="13113">
                  <c:v>13113</c:v>
                </c:pt>
                <c:pt idx="13114">
                  <c:v>13114</c:v>
                </c:pt>
                <c:pt idx="13115">
                  <c:v>13115</c:v>
                </c:pt>
                <c:pt idx="13116">
                  <c:v>13116</c:v>
                </c:pt>
                <c:pt idx="13117">
                  <c:v>13117</c:v>
                </c:pt>
                <c:pt idx="13118">
                  <c:v>13118</c:v>
                </c:pt>
                <c:pt idx="13119">
                  <c:v>13119</c:v>
                </c:pt>
                <c:pt idx="13120">
                  <c:v>13120</c:v>
                </c:pt>
                <c:pt idx="13121">
                  <c:v>13121</c:v>
                </c:pt>
                <c:pt idx="13122">
                  <c:v>13122</c:v>
                </c:pt>
                <c:pt idx="13123">
                  <c:v>13123</c:v>
                </c:pt>
                <c:pt idx="13124">
                  <c:v>13124</c:v>
                </c:pt>
                <c:pt idx="13125">
                  <c:v>13125</c:v>
                </c:pt>
                <c:pt idx="13126">
                  <c:v>13126</c:v>
                </c:pt>
                <c:pt idx="13127">
                  <c:v>13127</c:v>
                </c:pt>
                <c:pt idx="13128">
                  <c:v>13128</c:v>
                </c:pt>
                <c:pt idx="13129">
                  <c:v>13129</c:v>
                </c:pt>
                <c:pt idx="13130">
                  <c:v>13130</c:v>
                </c:pt>
                <c:pt idx="13131">
                  <c:v>13131</c:v>
                </c:pt>
                <c:pt idx="13132">
                  <c:v>13132</c:v>
                </c:pt>
                <c:pt idx="13133">
                  <c:v>13133</c:v>
                </c:pt>
                <c:pt idx="13134">
                  <c:v>13134</c:v>
                </c:pt>
                <c:pt idx="13135">
                  <c:v>13135</c:v>
                </c:pt>
                <c:pt idx="13136">
                  <c:v>13136</c:v>
                </c:pt>
                <c:pt idx="13137">
                  <c:v>13137</c:v>
                </c:pt>
                <c:pt idx="13138">
                  <c:v>13138</c:v>
                </c:pt>
                <c:pt idx="13139">
                  <c:v>13139</c:v>
                </c:pt>
                <c:pt idx="13140">
                  <c:v>13140</c:v>
                </c:pt>
                <c:pt idx="13141">
                  <c:v>13141</c:v>
                </c:pt>
                <c:pt idx="13142">
                  <c:v>13142</c:v>
                </c:pt>
                <c:pt idx="13143">
                  <c:v>13143</c:v>
                </c:pt>
                <c:pt idx="13144">
                  <c:v>13144</c:v>
                </c:pt>
                <c:pt idx="13145">
                  <c:v>13145</c:v>
                </c:pt>
                <c:pt idx="13146">
                  <c:v>13146</c:v>
                </c:pt>
                <c:pt idx="13147">
                  <c:v>13147</c:v>
                </c:pt>
                <c:pt idx="13148">
                  <c:v>13148</c:v>
                </c:pt>
                <c:pt idx="13149">
                  <c:v>13149</c:v>
                </c:pt>
                <c:pt idx="13150">
                  <c:v>13150</c:v>
                </c:pt>
                <c:pt idx="13151">
                  <c:v>13151</c:v>
                </c:pt>
                <c:pt idx="13152">
                  <c:v>13152</c:v>
                </c:pt>
                <c:pt idx="13153">
                  <c:v>13153</c:v>
                </c:pt>
                <c:pt idx="13154">
                  <c:v>13154</c:v>
                </c:pt>
                <c:pt idx="13155">
                  <c:v>13155</c:v>
                </c:pt>
                <c:pt idx="13156">
                  <c:v>13156</c:v>
                </c:pt>
                <c:pt idx="13157">
                  <c:v>13157</c:v>
                </c:pt>
                <c:pt idx="13158">
                  <c:v>13158</c:v>
                </c:pt>
                <c:pt idx="13159">
                  <c:v>13159</c:v>
                </c:pt>
                <c:pt idx="13160">
                  <c:v>13160</c:v>
                </c:pt>
                <c:pt idx="13161">
                  <c:v>13161</c:v>
                </c:pt>
                <c:pt idx="13162">
                  <c:v>13162</c:v>
                </c:pt>
                <c:pt idx="13163">
                  <c:v>13163</c:v>
                </c:pt>
                <c:pt idx="13164">
                  <c:v>13164</c:v>
                </c:pt>
                <c:pt idx="13165">
                  <c:v>13165</c:v>
                </c:pt>
                <c:pt idx="13166">
                  <c:v>13166</c:v>
                </c:pt>
                <c:pt idx="13167">
                  <c:v>13167</c:v>
                </c:pt>
                <c:pt idx="13168">
                  <c:v>13168</c:v>
                </c:pt>
                <c:pt idx="13169">
                  <c:v>13169</c:v>
                </c:pt>
                <c:pt idx="13170">
                  <c:v>13170</c:v>
                </c:pt>
                <c:pt idx="13171">
                  <c:v>13171</c:v>
                </c:pt>
                <c:pt idx="13172">
                  <c:v>13172</c:v>
                </c:pt>
                <c:pt idx="13173">
                  <c:v>13173</c:v>
                </c:pt>
                <c:pt idx="13174">
                  <c:v>13174</c:v>
                </c:pt>
                <c:pt idx="13175">
                  <c:v>13175</c:v>
                </c:pt>
                <c:pt idx="13176">
                  <c:v>13176</c:v>
                </c:pt>
                <c:pt idx="13177">
                  <c:v>13177</c:v>
                </c:pt>
                <c:pt idx="13178">
                  <c:v>13178</c:v>
                </c:pt>
                <c:pt idx="13179">
                  <c:v>13179</c:v>
                </c:pt>
                <c:pt idx="13180">
                  <c:v>13180</c:v>
                </c:pt>
                <c:pt idx="13181">
                  <c:v>13181</c:v>
                </c:pt>
                <c:pt idx="13182">
                  <c:v>13182</c:v>
                </c:pt>
                <c:pt idx="13183">
                  <c:v>13183</c:v>
                </c:pt>
                <c:pt idx="13184">
                  <c:v>13184</c:v>
                </c:pt>
                <c:pt idx="13185">
                  <c:v>13185</c:v>
                </c:pt>
                <c:pt idx="13186">
                  <c:v>13186</c:v>
                </c:pt>
                <c:pt idx="13187">
                  <c:v>13187</c:v>
                </c:pt>
                <c:pt idx="13188">
                  <c:v>13188</c:v>
                </c:pt>
                <c:pt idx="13189">
                  <c:v>13189</c:v>
                </c:pt>
                <c:pt idx="13190">
                  <c:v>13190</c:v>
                </c:pt>
                <c:pt idx="13191">
                  <c:v>13191</c:v>
                </c:pt>
                <c:pt idx="13192">
                  <c:v>13192</c:v>
                </c:pt>
                <c:pt idx="13193">
                  <c:v>13193</c:v>
                </c:pt>
                <c:pt idx="13194">
                  <c:v>13194</c:v>
                </c:pt>
                <c:pt idx="13195">
                  <c:v>13195</c:v>
                </c:pt>
                <c:pt idx="13196">
                  <c:v>13196</c:v>
                </c:pt>
                <c:pt idx="13197">
                  <c:v>13197</c:v>
                </c:pt>
                <c:pt idx="13198">
                  <c:v>13198</c:v>
                </c:pt>
                <c:pt idx="13199">
                  <c:v>13199</c:v>
                </c:pt>
                <c:pt idx="13200">
                  <c:v>13200</c:v>
                </c:pt>
                <c:pt idx="13201">
                  <c:v>13201</c:v>
                </c:pt>
                <c:pt idx="13202">
                  <c:v>13202</c:v>
                </c:pt>
                <c:pt idx="13203">
                  <c:v>13203</c:v>
                </c:pt>
                <c:pt idx="13204">
                  <c:v>13204</c:v>
                </c:pt>
                <c:pt idx="13205">
                  <c:v>13205</c:v>
                </c:pt>
                <c:pt idx="13206">
                  <c:v>13206</c:v>
                </c:pt>
                <c:pt idx="13207">
                  <c:v>13207</c:v>
                </c:pt>
                <c:pt idx="13208">
                  <c:v>13208</c:v>
                </c:pt>
                <c:pt idx="13209">
                  <c:v>13209</c:v>
                </c:pt>
                <c:pt idx="13210">
                  <c:v>13210</c:v>
                </c:pt>
                <c:pt idx="13211">
                  <c:v>13211</c:v>
                </c:pt>
                <c:pt idx="13212">
                  <c:v>13212</c:v>
                </c:pt>
                <c:pt idx="13213">
                  <c:v>13213</c:v>
                </c:pt>
                <c:pt idx="13214">
                  <c:v>13214</c:v>
                </c:pt>
                <c:pt idx="13215">
                  <c:v>13215</c:v>
                </c:pt>
                <c:pt idx="13216">
                  <c:v>13216</c:v>
                </c:pt>
                <c:pt idx="13217">
                  <c:v>13217</c:v>
                </c:pt>
                <c:pt idx="13218">
                  <c:v>13218</c:v>
                </c:pt>
                <c:pt idx="13219">
                  <c:v>13219</c:v>
                </c:pt>
                <c:pt idx="13220">
                  <c:v>13220</c:v>
                </c:pt>
                <c:pt idx="13221">
                  <c:v>13221</c:v>
                </c:pt>
                <c:pt idx="13222">
                  <c:v>13222</c:v>
                </c:pt>
                <c:pt idx="13223">
                  <c:v>13223</c:v>
                </c:pt>
                <c:pt idx="13224">
                  <c:v>13224</c:v>
                </c:pt>
                <c:pt idx="13225">
                  <c:v>13225</c:v>
                </c:pt>
                <c:pt idx="13226">
                  <c:v>13226</c:v>
                </c:pt>
                <c:pt idx="13227">
                  <c:v>13227</c:v>
                </c:pt>
                <c:pt idx="13228">
                  <c:v>13228</c:v>
                </c:pt>
                <c:pt idx="13229">
                  <c:v>13229</c:v>
                </c:pt>
                <c:pt idx="13230">
                  <c:v>13230</c:v>
                </c:pt>
                <c:pt idx="13231">
                  <c:v>13231</c:v>
                </c:pt>
                <c:pt idx="13232">
                  <c:v>13232</c:v>
                </c:pt>
                <c:pt idx="13233">
                  <c:v>13233</c:v>
                </c:pt>
                <c:pt idx="13234">
                  <c:v>13234</c:v>
                </c:pt>
                <c:pt idx="13235">
                  <c:v>13235</c:v>
                </c:pt>
                <c:pt idx="13236">
                  <c:v>13236</c:v>
                </c:pt>
                <c:pt idx="13237">
                  <c:v>13237</c:v>
                </c:pt>
                <c:pt idx="13238">
                  <c:v>13238</c:v>
                </c:pt>
                <c:pt idx="13239">
                  <c:v>13239</c:v>
                </c:pt>
                <c:pt idx="13240">
                  <c:v>13240</c:v>
                </c:pt>
                <c:pt idx="13241">
                  <c:v>13241</c:v>
                </c:pt>
                <c:pt idx="13242">
                  <c:v>13242</c:v>
                </c:pt>
                <c:pt idx="13243">
                  <c:v>13243</c:v>
                </c:pt>
                <c:pt idx="13244">
                  <c:v>13244</c:v>
                </c:pt>
                <c:pt idx="13245">
                  <c:v>13245</c:v>
                </c:pt>
                <c:pt idx="13246">
                  <c:v>13246</c:v>
                </c:pt>
                <c:pt idx="13247">
                  <c:v>13247</c:v>
                </c:pt>
                <c:pt idx="13248">
                  <c:v>13248</c:v>
                </c:pt>
                <c:pt idx="13249">
                  <c:v>13249</c:v>
                </c:pt>
                <c:pt idx="13250">
                  <c:v>13250</c:v>
                </c:pt>
                <c:pt idx="13251">
                  <c:v>13251</c:v>
                </c:pt>
                <c:pt idx="13252">
                  <c:v>13252</c:v>
                </c:pt>
                <c:pt idx="13253">
                  <c:v>13253</c:v>
                </c:pt>
                <c:pt idx="13254">
                  <c:v>13254</c:v>
                </c:pt>
                <c:pt idx="13255">
                  <c:v>13255</c:v>
                </c:pt>
                <c:pt idx="13256">
                  <c:v>13256</c:v>
                </c:pt>
                <c:pt idx="13257">
                  <c:v>13257</c:v>
                </c:pt>
                <c:pt idx="13258">
                  <c:v>13258</c:v>
                </c:pt>
                <c:pt idx="13259">
                  <c:v>13259</c:v>
                </c:pt>
                <c:pt idx="13260">
                  <c:v>13260</c:v>
                </c:pt>
                <c:pt idx="13261">
                  <c:v>13261</c:v>
                </c:pt>
                <c:pt idx="13262">
                  <c:v>13262</c:v>
                </c:pt>
                <c:pt idx="13263">
                  <c:v>13263</c:v>
                </c:pt>
                <c:pt idx="13264">
                  <c:v>13264</c:v>
                </c:pt>
                <c:pt idx="13265">
                  <c:v>13265</c:v>
                </c:pt>
                <c:pt idx="13266">
                  <c:v>13266</c:v>
                </c:pt>
                <c:pt idx="13267">
                  <c:v>13267</c:v>
                </c:pt>
                <c:pt idx="13268">
                  <c:v>13268</c:v>
                </c:pt>
                <c:pt idx="13269">
                  <c:v>13269</c:v>
                </c:pt>
                <c:pt idx="13270">
                  <c:v>13270</c:v>
                </c:pt>
                <c:pt idx="13271">
                  <c:v>13271</c:v>
                </c:pt>
                <c:pt idx="13272">
                  <c:v>13272</c:v>
                </c:pt>
                <c:pt idx="13273">
                  <c:v>13273</c:v>
                </c:pt>
                <c:pt idx="13274">
                  <c:v>13274</c:v>
                </c:pt>
                <c:pt idx="13275">
                  <c:v>13275</c:v>
                </c:pt>
                <c:pt idx="13276">
                  <c:v>13276</c:v>
                </c:pt>
                <c:pt idx="13277">
                  <c:v>13277</c:v>
                </c:pt>
                <c:pt idx="13278">
                  <c:v>13278</c:v>
                </c:pt>
                <c:pt idx="13279">
                  <c:v>13279</c:v>
                </c:pt>
                <c:pt idx="13280">
                  <c:v>13280</c:v>
                </c:pt>
                <c:pt idx="13281">
                  <c:v>13281</c:v>
                </c:pt>
                <c:pt idx="13282">
                  <c:v>13282</c:v>
                </c:pt>
                <c:pt idx="13283">
                  <c:v>13283</c:v>
                </c:pt>
                <c:pt idx="13284">
                  <c:v>13284</c:v>
                </c:pt>
                <c:pt idx="13285">
                  <c:v>13285</c:v>
                </c:pt>
                <c:pt idx="13286">
                  <c:v>13286</c:v>
                </c:pt>
                <c:pt idx="13287">
                  <c:v>13287</c:v>
                </c:pt>
                <c:pt idx="13288">
                  <c:v>13288</c:v>
                </c:pt>
                <c:pt idx="13289">
                  <c:v>13289</c:v>
                </c:pt>
                <c:pt idx="13290">
                  <c:v>13290</c:v>
                </c:pt>
                <c:pt idx="13291">
                  <c:v>13291</c:v>
                </c:pt>
                <c:pt idx="13292">
                  <c:v>13292</c:v>
                </c:pt>
                <c:pt idx="13293">
                  <c:v>13293</c:v>
                </c:pt>
                <c:pt idx="13294">
                  <c:v>13294</c:v>
                </c:pt>
                <c:pt idx="13295">
                  <c:v>13295</c:v>
                </c:pt>
                <c:pt idx="13296">
                  <c:v>13296</c:v>
                </c:pt>
                <c:pt idx="13297">
                  <c:v>13297</c:v>
                </c:pt>
                <c:pt idx="13298">
                  <c:v>13298</c:v>
                </c:pt>
                <c:pt idx="13299">
                  <c:v>13299</c:v>
                </c:pt>
                <c:pt idx="13300">
                  <c:v>13300</c:v>
                </c:pt>
                <c:pt idx="13301">
                  <c:v>13301</c:v>
                </c:pt>
                <c:pt idx="13302">
                  <c:v>13302</c:v>
                </c:pt>
                <c:pt idx="13303">
                  <c:v>13303</c:v>
                </c:pt>
                <c:pt idx="13304">
                  <c:v>13304</c:v>
                </c:pt>
                <c:pt idx="13305">
                  <c:v>13305</c:v>
                </c:pt>
                <c:pt idx="13306">
                  <c:v>13306</c:v>
                </c:pt>
                <c:pt idx="13307">
                  <c:v>13307</c:v>
                </c:pt>
                <c:pt idx="13308">
                  <c:v>13308</c:v>
                </c:pt>
                <c:pt idx="13309">
                  <c:v>13309</c:v>
                </c:pt>
                <c:pt idx="13310">
                  <c:v>13310</c:v>
                </c:pt>
                <c:pt idx="13311">
                  <c:v>13311</c:v>
                </c:pt>
                <c:pt idx="13312">
                  <c:v>13312</c:v>
                </c:pt>
                <c:pt idx="13313">
                  <c:v>13313</c:v>
                </c:pt>
                <c:pt idx="13314">
                  <c:v>13314</c:v>
                </c:pt>
                <c:pt idx="13315">
                  <c:v>13315</c:v>
                </c:pt>
                <c:pt idx="13316">
                  <c:v>13316</c:v>
                </c:pt>
                <c:pt idx="13317">
                  <c:v>13317</c:v>
                </c:pt>
                <c:pt idx="13318">
                  <c:v>13318</c:v>
                </c:pt>
                <c:pt idx="13319">
                  <c:v>13319</c:v>
                </c:pt>
                <c:pt idx="13320">
                  <c:v>13320</c:v>
                </c:pt>
                <c:pt idx="13321">
                  <c:v>13321</c:v>
                </c:pt>
                <c:pt idx="13322">
                  <c:v>13322</c:v>
                </c:pt>
                <c:pt idx="13323">
                  <c:v>13323</c:v>
                </c:pt>
                <c:pt idx="13324">
                  <c:v>13324</c:v>
                </c:pt>
                <c:pt idx="13325">
                  <c:v>13325</c:v>
                </c:pt>
                <c:pt idx="13326">
                  <c:v>13326</c:v>
                </c:pt>
                <c:pt idx="13327">
                  <c:v>13327</c:v>
                </c:pt>
                <c:pt idx="13328">
                  <c:v>13328</c:v>
                </c:pt>
                <c:pt idx="13329">
                  <c:v>13329</c:v>
                </c:pt>
                <c:pt idx="13330">
                  <c:v>13330</c:v>
                </c:pt>
                <c:pt idx="13331">
                  <c:v>13331</c:v>
                </c:pt>
                <c:pt idx="13332">
                  <c:v>13332</c:v>
                </c:pt>
                <c:pt idx="13333">
                  <c:v>13333</c:v>
                </c:pt>
                <c:pt idx="13334">
                  <c:v>13334</c:v>
                </c:pt>
                <c:pt idx="13335">
                  <c:v>13335</c:v>
                </c:pt>
                <c:pt idx="13336">
                  <c:v>13336</c:v>
                </c:pt>
                <c:pt idx="13337">
                  <c:v>13337</c:v>
                </c:pt>
                <c:pt idx="13338">
                  <c:v>13338</c:v>
                </c:pt>
                <c:pt idx="13339">
                  <c:v>13339</c:v>
                </c:pt>
                <c:pt idx="13340">
                  <c:v>13340</c:v>
                </c:pt>
                <c:pt idx="13341">
                  <c:v>13341</c:v>
                </c:pt>
                <c:pt idx="13342">
                  <c:v>13342</c:v>
                </c:pt>
                <c:pt idx="13343">
                  <c:v>13343</c:v>
                </c:pt>
                <c:pt idx="13344">
                  <c:v>13344</c:v>
                </c:pt>
                <c:pt idx="13345">
                  <c:v>13345</c:v>
                </c:pt>
                <c:pt idx="13346">
                  <c:v>13346</c:v>
                </c:pt>
                <c:pt idx="13347">
                  <c:v>13347</c:v>
                </c:pt>
                <c:pt idx="13348">
                  <c:v>13348</c:v>
                </c:pt>
                <c:pt idx="13349">
                  <c:v>13349</c:v>
                </c:pt>
                <c:pt idx="13350">
                  <c:v>13350</c:v>
                </c:pt>
                <c:pt idx="13351">
                  <c:v>13351</c:v>
                </c:pt>
                <c:pt idx="13352">
                  <c:v>13352</c:v>
                </c:pt>
                <c:pt idx="13353">
                  <c:v>13353</c:v>
                </c:pt>
                <c:pt idx="13354">
                  <c:v>13354</c:v>
                </c:pt>
                <c:pt idx="13355">
                  <c:v>13355</c:v>
                </c:pt>
                <c:pt idx="13356">
                  <c:v>13356</c:v>
                </c:pt>
                <c:pt idx="13357">
                  <c:v>13357</c:v>
                </c:pt>
                <c:pt idx="13358">
                  <c:v>13358</c:v>
                </c:pt>
                <c:pt idx="13359">
                  <c:v>13359</c:v>
                </c:pt>
                <c:pt idx="13360">
                  <c:v>13360</c:v>
                </c:pt>
                <c:pt idx="13361">
                  <c:v>13361</c:v>
                </c:pt>
                <c:pt idx="13362">
                  <c:v>13362</c:v>
                </c:pt>
                <c:pt idx="13363">
                  <c:v>13363</c:v>
                </c:pt>
                <c:pt idx="13364">
                  <c:v>13364</c:v>
                </c:pt>
                <c:pt idx="13365">
                  <c:v>13365</c:v>
                </c:pt>
                <c:pt idx="13366">
                  <c:v>13366</c:v>
                </c:pt>
                <c:pt idx="13367">
                  <c:v>13367</c:v>
                </c:pt>
                <c:pt idx="13368">
                  <c:v>13368</c:v>
                </c:pt>
                <c:pt idx="13369">
                  <c:v>13369</c:v>
                </c:pt>
                <c:pt idx="13370">
                  <c:v>13370</c:v>
                </c:pt>
                <c:pt idx="13371">
                  <c:v>13371</c:v>
                </c:pt>
                <c:pt idx="13372">
                  <c:v>13372</c:v>
                </c:pt>
                <c:pt idx="13373">
                  <c:v>13373</c:v>
                </c:pt>
                <c:pt idx="13374">
                  <c:v>13374</c:v>
                </c:pt>
                <c:pt idx="13375">
                  <c:v>13375</c:v>
                </c:pt>
                <c:pt idx="13376">
                  <c:v>13376</c:v>
                </c:pt>
                <c:pt idx="13377">
                  <c:v>13377</c:v>
                </c:pt>
                <c:pt idx="13378">
                  <c:v>13378</c:v>
                </c:pt>
                <c:pt idx="13379">
                  <c:v>13379</c:v>
                </c:pt>
                <c:pt idx="13380">
                  <c:v>13380</c:v>
                </c:pt>
                <c:pt idx="13381">
                  <c:v>13381</c:v>
                </c:pt>
                <c:pt idx="13382">
                  <c:v>13382</c:v>
                </c:pt>
                <c:pt idx="13383">
                  <c:v>13383</c:v>
                </c:pt>
                <c:pt idx="13384">
                  <c:v>13384</c:v>
                </c:pt>
                <c:pt idx="13385">
                  <c:v>13385</c:v>
                </c:pt>
                <c:pt idx="13386">
                  <c:v>13386</c:v>
                </c:pt>
                <c:pt idx="13387">
                  <c:v>13387</c:v>
                </c:pt>
                <c:pt idx="13388">
                  <c:v>13388</c:v>
                </c:pt>
                <c:pt idx="13389">
                  <c:v>13389</c:v>
                </c:pt>
                <c:pt idx="13390">
                  <c:v>13390</c:v>
                </c:pt>
                <c:pt idx="13391">
                  <c:v>13391</c:v>
                </c:pt>
                <c:pt idx="13392">
                  <c:v>13392</c:v>
                </c:pt>
                <c:pt idx="13393">
                  <c:v>13393</c:v>
                </c:pt>
                <c:pt idx="13394">
                  <c:v>13394</c:v>
                </c:pt>
                <c:pt idx="13395">
                  <c:v>13395</c:v>
                </c:pt>
                <c:pt idx="13396">
                  <c:v>13396</c:v>
                </c:pt>
                <c:pt idx="13397">
                  <c:v>13397</c:v>
                </c:pt>
                <c:pt idx="13398">
                  <c:v>13398</c:v>
                </c:pt>
                <c:pt idx="13399">
                  <c:v>13399</c:v>
                </c:pt>
                <c:pt idx="13400">
                  <c:v>13400</c:v>
                </c:pt>
                <c:pt idx="13401">
                  <c:v>13401</c:v>
                </c:pt>
                <c:pt idx="13402">
                  <c:v>13402</c:v>
                </c:pt>
                <c:pt idx="13403">
                  <c:v>13403</c:v>
                </c:pt>
                <c:pt idx="13404">
                  <c:v>13404</c:v>
                </c:pt>
                <c:pt idx="13405">
                  <c:v>13405</c:v>
                </c:pt>
                <c:pt idx="13406">
                  <c:v>13406</c:v>
                </c:pt>
                <c:pt idx="13407">
                  <c:v>13407</c:v>
                </c:pt>
                <c:pt idx="13408">
                  <c:v>13408</c:v>
                </c:pt>
                <c:pt idx="13409">
                  <c:v>13409</c:v>
                </c:pt>
                <c:pt idx="13410">
                  <c:v>13410</c:v>
                </c:pt>
                <c:pt idx="13411">
                  <c:v>13411</c:v>
                </c:pt>
                <c:pt idx="13412">
                  <c:v>13412</c:v>
                </c:pt>
                <c:pt idx="13413">
                  <c:v>13413</c:v>
                </c:pt>
                <c:pt idx="13414">
                  <c:v>13414</c:v>
                </c:pt>
                <c:pt idx="13415">
                  <c:v>13415</c:v>
                </c:pt>
                <c:pt idx="13416">
                  <c:v>13416</c:v>
                </c:pt>
                <c:pt idx="13417">
                  <c:v>13417</c:v>
                </c:pt>
                <c:pt idx="13418">
                  <c:v>13418</c:v>
                </c:pt>
                <c:pt idx="13419">
                  <c:v>13419</c:v>
                </c:pt>
                <c:pt idx="13420">
                  <c:v>13420</c:v>
                </c:pt>
                <c:pt idx="13421">
                  <c:v>13421</c:v>
                </c:pt>
                <c:pt idx="13422">
                  <c:v>13422</c:v>
                </c:pt>
                <c:pt idx="13423">
                  <c:v>13423</c:v>
                </c:pt>
                <c:pt idx="13424">
                  <c:v>13424</c:v>
                </c:pt>
                <c:pt idx="13425">
                  <c:v>13425</c:v>
                </c:pt>
                <c:pt idx="13426">
                  <c:v>13426</c:v>
                </c:pt>
                <c:pt idx="13427">
                  <c:v>13427</c:v>
                </c:pt>
                <c:pt idx="13428">
                  <c:v>13428</c:v>
                </c:pt>
                <c:pt idx="13429">
                  <c:v>13429</c:v>
                </c:pt>
                <c:pt idx="13430">
                  <c:v>13430</c:v>
                </c:pt>
                <c:pt idx="13431">
                  <c:v>13431</c:v>
                </c:pt>
                <c:pt idx="13432">
                  <c:v>13432</c:v>
                </c:pt>
                <c:pt idx="13433">
                  <c:v>13433</c:v>
                </c:pt>
                <c:pt idx="13434">
                  <c:v>13434</c:v>
                </c:pt>
                <c:pt idx="13435">
                  <c:v>13435</c:v>
                </c:pt>
                <c:pt idx="13436">
                  <c:v>13436</c:v>
                </c:pt>
                <c:pt idx="13437">
                  <c:v>13437</c:v>
                </c:pt>
                <c:pt idx="13438">
                  <c:v>13438</c:v>
                </c:pt>
                <c:pt idx="13439">
                  <c:v>13439</c:v>
                </c:pt>
                <c:pt idx="13440">
                  <c:v>13440</c:v>
                </c:pt>
                <c:pt idx="13441">
                  <c:v>13441</c:v>
                </c:pt>
                <c:pt idx="13442">
                  <c:v>13442</c:v>
                </c:pt>
                <c:pt idx="13443">
                  <c:v>13443</c:v>
                </c:pt>
                <c:pt idx="13444">
                  <c:v>13444</c:v>
                </c:pt>
                <c:pt idx="13445">
                  <c:v>13445</c:v>
                </c:pt>
                <c:pt idx="13446">
                  <c:v>13446</c:v>
                </c:pt>
                <c:pt idx="13447">
                  <c:v>13447</c:v>
                </c:pt>
                <c:pt idx="13448">
                  <c:v>13448</c:v>
                </c:pt>
                <c:pt idx="13449">
                  <c:v>13449</c:v>
                </c:pt>
                <c:pt idx="13450">
                  <c:v>13450</c:v>
                </c:pt>
                <c:pt idx="13451">
                  <c:v>13451</c:v>
                </c:pt>
                <c:pt idx="13452">
                  <c:v>13452</c:v>
                </c:pt>
                <c:pt idx="13453">
                  <c:v>13453</c:v>
                </c:pt>
                <c:pt idx="13454">
                  <c:v>13454</c:v>
                </c:pt>
                <c:pt idx="13455">
                  <c:v>13455</c:v>
                </c:pt>
                <c:pt idx="13456">
                  <c:v>13456</c:v>
                </c:pt>
                <c:pt idx="13457">
                  <c:v>13457</c:v>
                </c:pt>
                <c:pt idx="13458">
                  <c:v>13458</c:v>
                </c:pt>
                <c:pt idx="13459">
                  <c:v>13459</c:v>
                </c:pt>
                <c:pt idx="13460">
                  <c:v>13460</c:v>
                </c:pt>
                <c:pt idx="13461">
                  <c:v>13461</c:v>
                </c:pt>
                <c:pt idx="13462">
                  <c:v>13462</c:v>
                </c:pt>
                <c:pt idx="13463">
                  <c:v>13463</c:v>
                </c:pt>
                <c:pt idx="13464">
                  <c:v>13464</c:v>
                </c:pt>
                <c:pt idx="13465">
                  <c:v>13465</c:v>
                </c:pt>
                <c:pt idx="13466">
                  <c:v>13466</c:v>
                </c:pt>
                <c:pt idx="13467">
                  <c:v>13467</c:v>
                </c:pt>
                <c:pt idx="13468">
                  <c:v>13468</c:v>
                </c:pt>
                <c:pt idx="13469">
                  <c:v>13469</c:v>
                </c:pt>
                <c:pt idx="13470">
                  <c:v>13470</c:v>
                </c:pt>
                <c:pt idx="13471">
                  <c:v>13471</c:v>
                </c:pt>
                <c:pt idx="13472">
                  <c:v>13472</c:v>
                </c:pt>
                <c:pt idx="13473">
                  <c:v>13473</c:v>
                </c:pt>
                <c:pt idx="13474">
                  <c:v>13474</c:v>
                </c:pt>
                <c:pt idx="13475">
                  <c:v>13475</c:v>
                </c:pt>
                <c:pt idx="13476">
                  <c:v>13476</c:v>
                </c:pt>
                <c:pt idx="13477">
                  <c:v>13477</c:v>
                </c:pt>
                <c:pt idx="13478">
                  <c:v>13478</c:v>
                </c:pt>
                <c:pt idx="13479">
                  <c:v>13479</c:v>
                </c:pt>
                <c:pt idx="13480">
                  <c:v>13480</c:v>
                </c:pt>
                <c:pt idx="13481">
                  <c:v>13481</c:v>
                </c:pt>
                <c:pt idx="13482">
                  <c:v>13482</c:v>
                </c:pt>
                <c:pt idx="13483">
                  <c:v>13483</c:v>
                </c:pt>
                <c:pt idx="13484">
                  <c:v>13484</c:v>
                </c:pt>
                <c:pt idx="13485">
                  <c:v>13485</c:v>
                </c:pt>
                <c:pt idx="13486">
                  <c:v>13486</c:v>
                </c:pt>
                <c:pt idx="13487">
                  <c:v>13487</c:v>
                </c:pt>
                <c:pt idx="13488">
                  <c:v>13488</c:v>
                </c:pt>
                <c:pt idx="13489">
                  <c:v>13489</c:v>
                </c:pt>
                <c:pt idx="13490">
                  <c:v>13490</c:v>
                </c:pt>
                <c:pt idx="13491">
                  <c:v>13491</c:v>
                </c:pt>
                <c:pt idx="13492">
                  <c:v>13492</c:v>
                </c:pt>
                <c:pt idx="13493">
                  <c:v>13493</c:v>
                </c:pt>
                <c:pt idx="13494">
                  <c:v>13494</c:v>
                </c:pt>
                <c:pt idx="13495">
                  <c:v>13495</c:v>
                </c:pt>
                <c:pt idx="13496">
                  <c:v>13496</c:v>
                </c:pt>
                <c:pt idx="13497">
                  <c:v>13497</c:v>
                </c:pt>
                <c:pt idx="13498">
                  <c:v>13498</c:v>
                </c:pt>
                <c:pt idx="13499">
                  <c:v>13499</c:v>
                </c:pt>
                <c:pt idx="13500">
                  <c:v>13500</c:v>
                </c:pt>
                <c:pt idx="13501">
                  <c:v>13501</c:v>
                </c:pt>
                <c:pt idx="13502">
                  <c:v>13502</c:v>
                </c:pt>
                <c:pt idx="13503">
                  <c:v>13503</c:v>
                </c:pt>
                <c:pt idx="13504">
                  <c:v>13504</c:v>
                </c:pt>
                <c:pt idx="13505">
                  <c:v>13505</c:v>
                </c:pt>
                <c:pt idx="13506">
                  <c:v>13506</c:v>
                </c:pt>
                <c:pt idx="13507">
                  <c:v>13507</c:v>
                </c:pt>
                <c:pt idx="13508">
                  <c:v>13508</c:v>
                </c:pt>
                <c:pt idx="13509">
                  <c:v>13509</c:v>
                </c:pt>
                <c:pt idx="13510">
                  <c:v>13510</c:v>
                </c:pt>
                <c:pt idx="13511">
                  <c:v>13511</c:v>
                </c:pt>
                <c:pt idx="13512">
                  <c:v>13512</c:v>
                </c:pt>
                <c:pt idx="13513">
                  <c:v>13513</c:v>
                </c:pt>
                <c:pt idx="13514">
                  <c:v>13514</c:v>
                </c:pt>
                <c:pt idx="13515">
                  <c:v>13515</c:v>
                </c:pt>
                <c:pt idx="13516">
                  <c:v>13516</c:v>
                </c:pt>
                <c:pt idx="13517">
                  <c:v>13517</c:v>
                </c:pt>
                <c:pt idx="13518">
                  <c:v>13518</c:v>
                </c:pt>
                <c:pt idx="13519">
                  <c:v>13519</c:v>
                </c:pt>
                <c:pt idx="13520">
                  <c:v>13520</c:v>
                </c:pt>
                <c:pt idx="13521">
                  <c:v>13521</c:v>
                </c:pt>
                <c:pt idx="13522">
                  <c:v>13522</c:v>
                </c:pt>
                <c:pt idx="13523">
                  <c:v>13523</c:v>
                </c:pt>
                <c:pt idx="13524">
                  <c:v>13524</c:v>
                </c:pt>
                <c:pt idx="13525">
                  <c:v>13525</c:v>
                </c:pt>
                <c:pt idx="13526">
                  <c:v>13526</c:v>
                </c:pt>
                <c:pt idx="13527">
                  <c:v>13527</c:v>
                </c:pt>
                <c:pt idx="13528">
                  <c:v>13528</c:v>
                </c:pt>
                <c:pt idx="13529">
                  <c:v>13529</c:v>
                </c:pt>
                <c:pt idx="13530">
                  <c:v>13530</c:v>
                </c:pt>
                <c:pt idx="13531">
                  <c:v>13531</c:v>
                </c:pt>
                <c:pt idx="13532">
                  <c:v>13532</c:v>
                </c:pt>
                <c:pt idx="13533">
                  <c:v>13533</c:v>
                </c:pt>
                <c:pt idx="13534">
                  <c:v>13534</c:v>
                </c:pt>
                <c:pt idx="13535">
                  <c:v>13535</c:v>
                </c:pt>
                <c:pt idx="13536">
                  <c:v>13536</c:v>
                </c:pt>
                <c:pt idx="13537">
                  <c:v>13537</c:v>
                </c:pt>
                <c:pt idx="13538">
                  <c:v>13538</c:v>
                </c:pt>
                <c:pt idx="13539">
                  <c:v>13539</c:v>
                </c:pt>
                <c:pt idx="13540">
                  <c:v>13540</c:v>
                </c:pt>
                <c:pt idx="13541">
                  <c:v>13541</c:v>
                </c:pt>
                <c:pt idx="13542">
                  <c:v>13542</c:v>
                </c:pt>
                <c:pt idx="13543">
                  <c:v>13543</c:v>
                </c:pt>
                <c:pt idx="13544">
                  <c:v>13544</c:v>
                </c:pt>
                <c:pt idx="13545">
                  <c:v>13545</c:v>
                </c:pt>
                <c:pt idx="13546">
                  <c:v>13546</c:v>
                </c:pt>
                <c:pt idx="13547">
                  <c:v>13547</c:v>
                </c:pt>
                <c:pt idx="13548">
                  <c:v>13548</c:v>
                </c:pt>
                <c:pt idx="13549">
                  <c:v>13549</c:v>
                </c:pt>
                <c:pt idx="13550">
                  <c:v>13550</c:v>
                </c:pt>
                <c:pt idx="13551">
                  <c:v>13551</c:v>
                </c:pt>
                <c:pt idx="13552">
                  <c:v>13552</c:v>
                </c:pt>
                <c:pt idx="13553">
                  <c:v>13553</c:v>
                </c:pt>
                <c:pt idx="13554">
                  <c:v>13554</c:v>
                </c:pt>
                <c:pt idx="13555">
                  <c:v>13555</c:v>
                </c:pt>
                <c:pt idx="13556">
                  <c:v>13556</c:v>
                </c:pt>
                <c:pt idx="13557">
                  <c:v>13557</c:v>
                </c:pt>
                <c:pt idx="13558">
                  <c:v>13558</c:v>
                </c:pt>
                <c:pt idx="13559">
                  <c:v>13559</c:v>
                </c:pt>
                <c:pt idx="13560">
                  <c:v>13560</c:v>
                </c:pt>
                <c:pt idx="13561">
                  <c:v>13561</c:v>
                </c:pt>
                <c:pt idx="13562">
                  <c:v>13562</c:v>
                </c:pt>
                <c:pt idx="13563">
                  <c:v>13563</c:v>
                </c:pt>
                <c:pt idx="13564">
                  <c:v>13564</c:v>
                </c:pt>
                <c:pt idx="13565">
                  <c:v>13565</c:v>
                </c:pt>
                <c:pt idx="13566">
                  <c:v>13566</c:v>
                </c:pt>
                <c:pt idx="13567">
                  <c:v>13567</c:v>
                </c:pt>
                <c:pt idx="13568">
                  <c:v>13568</c:v>
                </c:pt>
                <c:pt idx="13569">
                  <c:v>13569</c:v>
                </c:pt>
                <c:pt idx="13570">
                  <c:v>13570</c:v>
                </c:pt>
                <c:pt idx="13571">
                  <c:v>13571</c:v>
                </c:pt>
                <c:pt idx="13572">
                  <c:v>13572</c:v>
                </c:pt>
                <c:pt idx="13573">
                  <c:v>13573</c:v>
                </c:pt>
                <c:pt idx="13574">
                  <c:v>13574</c:v>
                </c:pt>
                <c:pt idx="13575">
                  <c:v>13575</c:v>
                </c:pt>
                <c:pt idx="13576">
                  <c:v>13576</c:v>
                </c:pt>
                <c:pt idx="13577">
                  <c:v>13577</c:v>
                </c:pt>
                <c:pt idx="13578">
                  <c:v>13578</c:v>
                </c:pt>
                <c:pt idx="13579">
                  <c:v>13579</c:v>
                </c:pt>
                <c:pt idx="13580">
                  <c:v>13580</c:v>
                </c:pt>
                <c:pt idx="13581">
                  <c:v>13581</c:v>
                </c:pt>
                <c:pt idx="13582">
                  <c:v>13582</c:v>
                </c:pt>
                <c:pt idx="13583">
                  <c:v>13583</c:v>
                </c:pt>
                <c:pt idx="13584">
                  <c:v>13584</c:v>
                </c:pt>
                <c:pt idx="13585">
                  <c:v>13585</c:v>
                </c:pt>
                <c:pt idx="13586">
                  <c:v>13586</c:v>
                </c:pt>
                <c:pt idx="13587">
                  <c:v>13587</c:v>
                </c:pt>
                <c:pt idx="13588">
                  <c:v>13588</c:v>
                </c:pt>
                <c:pt idx="13589">
                  <c:v>13589</c:v>
                </c:pt>
                <c:pt idx="13590">
                  <c:v>13590</c:v>
                </c:pt>
                <c:pt idx="13591">
                  <c:v>13591</c:v>
                </c:pt>
                <c:pt idx="13592">
                  <c:v>13592</c:v>
                </c:pt>
                <c:pt idx="13593">
                  <c:v>13593</c:v>
                </c:pt>
                <c:pt idx="13594">
                  <c:v>13594</c:v>
                </c:pt>
                <c:pt idx="13595">
                  <c:v>13595</c:v>
                </c:pt>
                <c:pt idx="13596">
                  <c:v>13596</c:v>
                </c:pt>
                <c:pt idx="13597">
                  <c:v>13597</c:v>
                </c:pt>
                <c:pt idx="13598">
                  <c:v>13598</c:v>
                </c:pt>
                <c:pt idx="13599">
                  <c:v>13599</c:v>
                </c:pt>
                <c:pt idx="13600">
                  <c:v>13600</c:v>
                </c:pt>
                <c:pt idx="13601">
                  <c:v>13601</c:v>
                </c:pt>
                <c:pt idx="13602">
                  <c:v>13602</c:v>
                </c:pt>
                <c:pt idx="13603">
                  <c:v>13603</c:v>
                </c:pt>
                <c:pt idx="13604">
                  <c:v>13604</c:v>
                </c:pt>
                <c:pt idx="13605">
                  <c:v>13605</c:v>
                </c:pt>
                <c:pt idx="13606">
                  <c:v>13606</c:v>
                </c:pt>
                <c:pt idx="13607">
                  <c:v>13607</c:v>
                </c:pt>
                <c:pt idx="13608">
                  <c:v>13608</c:v>
                </c:pt>
                <c:pt idx="13609">
                  <c:v>13609</c:v>
                </c:pt>
                <c:pt idx="13610">
                  <c:v>13610</c:v>
                </c:pt>
                <c:pt idx="13611">
                  <c:v>13611</c:v>
                </c:pt>
                <c:pt idx="13612">
                  <c:v>13612</c:v>
                </c:pt>
                <c:pt idx="13613">
                  <c:v>13613</c:v>
                </c:pt>
                <c:pt idx="13614">
                  <c:v>13614</c:v>
                </c:pt>
                <c:pt idx="13615">
                  <c:v>13615</c:v>
                </c:pt>
                <c:pt idx="13616">
                  <c:v>13616</c:v>
                </c:pt>
                <c:pt idx="13617">
                  <c:v>13617</c:v>
                </c:pt>
                <c:pt idx="13618">
                  <c:v>13618</c:v>
                </c:pt>
                <c:pt idx="13619">
                  <c:v>13619</c:v>
                </c:pt>
                <c:pt idx="13620">
                  <c:v>13620</c:v>
                </c:pt>
                <c:pt idx="13621">
                  <c:v>13621</c:v>
                </c:pt>
                <c:pt idx="13622">
                  <c:v>13622</c:v>
                </c:pt>
                <c:pt idx="13623">
                  <c:v>13623</c:v>
                </c:pt>
                <c:pt idx="13624">
                  <c:v>13624</c:v>
                </c:pt>
                <c:pt idx="13625">
                  <c:v>13625</c:v>
                </c:pt>
                <c:pt idx="13626">
                  <c:v>13626</c:v>
                </c:pt>
                <c:pt idx="13627">
                  <c:v>13627</c:v>
                </c:pt>
                <c:pt idx="13628">
                  <c:v>13628</c:v>
                </c:pt>
                <c:pt idx="13629">
                  <c:v>13629</c:v>
                </c:pt>
                <c:pt idx="13630">
                  <c:v>13630</c:v>
                </c:pt>
                <c:pt idx="13631">
                  <c:v>13631</c:v>
                </c:pt>
                <c:pt idx="13632">
                  <c:v>13632</c:v>
                </c:pt>
                <c:pt idx="13633">
                  <c:v>13633</c:v>
                </c:pt>
                <c:pt idx="13634">
                  <c:v>13634</c:v>
                </c:pt>
                <c:pt idx="13635">
                  <c:v>13635</c:v>
                </c:pt>
                <c:pt idx="13636">
                  <c:v>13636</c:v>
                </c:pt>
                <c:pt idx="13637">
                  <c:v>13637</c:v>
                </c:pt>
                <c:pt idx="13638">
                  <c:v>13638</c:v>
                </c:pt>
                <c:pt idx="13639">
                  <c:v>13639</c:v>
                </c:pt>
                <c:pt idx="13640">
                  <c:v>13640</c:v>
                </c:pt>
                <c:pt idx="13641">
                  <c:v>13641</c:v>
                </c:pt>
                <c:pt idx="13642">
                  <c:v>13642</c:v>
                </c:pt>
                <c:pt idx="13643">
                  <c:v>13643</c:v>
                </c:pt>
                <c:pt idx="13644">
                  <c:v>13644</c:v>
                </c:pt>
                <c:pt idx="13645">
                  <c:v>13645</c:v>
                </c:pt>
                <c:pt idx="13646">
                  <c:v>13646</c:v>
                </c:pt>
                <c:pt idx="13647">
                  <c:v>13647</c:v>
                </c:pt>
                <c:pt idx="13648">
                  <c:v>13648</c:v>
                </c:pt>
                <c:pt idx="13649">
                  <c:v>13649</c:v>
                </c:pt>
                <c:pt idx="13650">
                  <c:v>13650</c:v>
                </c:pt>
                <c:pt idx="13651">
                  <c:v>13651</c:v>
                </c:pt>
                <c:pt idx="13652">
                  <c:v>13652</c:v>
                </c:pt>
                <c:pt idx="13653">
                  <c:v>13653</c:v>
                </c:pt>
                <c:pt idx="13654">
                  <c:v>13654</c:v>
                </c:pt>
                <c:pt idx="13655">
                  <c:v>13655</c:v>
                </c:pt>
                <c:pt idx="13656">
                  <c:v>13656</c:v>
                </c:pt>
                <c:pt idx="13657">
                  <c:v>13657</c:v>
                </c:pt>
                <c:pt idx="13658">
                  <c:v>13658</c:v>
                </c:pt>
                <c:pt idx="13659">
                  <c:v>13659</c:v>
                </c:pt>
                <c:pt idx="13660">
                  <c:v>13660</c:v>
                </c:pt>
                <c:pt idx="13661">
                  <c:v>13661</c:v>
                </c:pt>
                <c:pt idx="13662">
                  <c:v>13662</c:v>
                </c:pt>
                <c:pt idx="13663">
                  <c:v>13663</c:v>
                </c:pt>
                <c:pt idx="13664">
                  <c:v>13664</c:v>
                </c:pt>
                <c:pt idx="13665">
                  <c:v>13665</c:v>
                </c:pt>
                <c:pt idx="13666">
                  <c:v>13666</c:v>
                </c:pt>
                <c:pt idx="13667">
                  <c:v>13667</c:v>
                </c:pt>
                <c:pt idx="13668">
                  <c:v>13668</c:v>
                </c:pt>
                <c:pt idx="13669">
                  <c:v>13669</c:v>
                </c:pt>
                <c:pt idx="13670">
                  <c:v>13670</c:v>
                </c:pt>
                <c:pt idx="13671">
                  <c:v>13671</c:v>
                </c:pt>
                <c:pt idx="13672">
                  <c:v>13672</c:v>
                </c:pt>
                <c:pt idx="13673">
                  <c:v>13673</c:v>
                </c:pt>
                <c:pt idx="13674">
                  <c:v>13674</c:v>
                </c:pt>
                <c:pt idx="13675">
                  <c:v>13675</c:v>
                </c:pt>
                <c:pt idx="13676">
                  <c:v>13676</c:v>
                </c:pt>
                <c:pt idx="13677">
                  <c:v>13677</c:v>
                </c:pt>
                <c:pt idx="13678">
                  <c:v>13678</c:v>
                </c:pt>
                <c:pt idx="13679">
                  <c:v>13679</c:v>
                </c:pt>
                <c:pt idx="13680">
                  <c:v>13680</c:v>
                </c:pt>
                <c:pt idx="13681">
                  <c:v>13681</c:v>
                </c:pt>
                <c:pt idx="13682">
                  <c:v>13682</c:v>
                </c:pt>
                <c:pt idx="13683">
                  <c:v>13683</c:v>
                </c:pt>
                <c:pt idx="13684">
                  <c:v>13684</c:v>
                </c:pt>
                <c:pt idx="13685">
                  <c:v>13685</c:v>
                </c:pt>
                <c:pt idx="13686">
                  <c:v>13686</c:v>
                </c:pt>
                <c:pt idx="13687">
                  <c:v>13687</c:v>
                </c:pt>
                <c:pt idx="13688">
                  <c:v>13688</c:v>
                </c:pt>
                <c:pt idx="13689">
                  <c:v>13689</c:v>
                </c:pt>
                <c:pt idx="13690">
                  <c:v>13690</c:v>
                </c:pt>
                <c:pt idx="13691">
                  <c:v>13691</c:v>
                </c:pt>
                <c:pt idx="13692">
                  <c:v>13692</c:v>
                </c:pt>
                <c:pt idx="13693">
                  <c:v>13693</c:v>
                </c:pt>
                <c:pt idx="13694">
                  <c:v>13694</c:v>
                </c:pt>
                <c:pt idx="13695">
                  <c:v>13695</c:v>
                </c:pt>
                <c:pt idx="13696">
                  <c:v>13696</c:v>
                </c:pt>
                <c:pt idx="13697">
                  <c:v>13697</c:v>
                </c:pt>
                <c:pt idx="13698">
                  <c:v>13698</c:v>
                </c:pt>
                <c:pt idx="13699">
                  <c:v>13699</c:v>
                </c:pt>
                <c:pt idx="13700">
                  <c:v>13700</c:v>
                </c:pt>
                <c:pt idx="13701">
                  <c:v>13701</c:v>
                </c:pt>
                <c:pt idx="13702">
                  <c:v>13702</c:v>
                </c:pt>
                <c:pt idx="13703">
                  <c:v>13703</c:v>
                </c:pt>
                <c:pt idx="13704">
                  <c:v>13704</c:v>
                </c:pt>
                <c:pt idx="13705">
                  <c:v>13705</c:v>
                </c:pt>
                <c:pt idx="13706">
                  <c:v>13706</c:v>
                </c:pt>
                <c:pt idx="13707">
                  <c:v>13707</c:v>
                </c:pt>
                <c:pt idx="13708">
                  <c:v>13708</c:v>
                </c:pt>
                <c:pt idx="13709">
                  <c:v>13709</c:v>
                </c:pt>
                <c:pt idx="13710">
                  <c:v>13710</c:v>
                </c:pt>
                <c:pt idx="13711">
                  <c:v>13711</c:v>
                </c:pt>
                <c:pt idx="13712">
                  <c:v>13712</c:v>
                </c:pt>
                <c:pt idx="13713">
                  <c:v>13713</c:v>
                </c:pt>
                <c:pt idx="13714">
                  <c:v>13714</c:v>
                </c:pt>
                <c:pt idx="13715">
                  <c:v>13715</c:v>
                </c:pt>
                <c:pt idx="13716">
                  <c:v>13716</c:v>
                </c:pt>
                <c:pt idx="13717">
                  <c:v>13717</c:v>
                </c:pt>
                <c:pt idx="13718">
                  <c:v>13718</c:v>
                </c:pt>
                <c:pt idx="13719">
                  <c:v>13719</c:v>
                </c:pt>
                <c:pt idx="13720">
                  <c:v>13720</c:v>
                </c:pt>
                <c:pt idx="13721">
                  <c:v>13721</c:v>
                </c:pt>
                <c:pt idx="13722">
                  <c:v>13722</c:v>
                </c:pt>
                <c:pt idx="13723">
                  <c:v>13723</c:v>
                </c:pt>
                <c:pt idx="13724">
                  <c:v>13724</c:v>
                </c:pt>
                <c:pt idx="13725">
                  <c:v>13725</c:v>
                </c:pt>
                <c:pt idx="13726">
                  <c:v>13726</c:v>
                </c:pt>
                <c:pt idx="13727">
                  <c:v>13727</c:v>
                </c:pt>
                <c:pt idx="13728">
                  <c:v>13728</c:v>
                </c:pt>
                <c:pt idx="13729">
                  <c:v>13729</c:v>
                </c:pt>
                <c:pt idx="13730">
                  <c:v>13730</c:v>
                </c:pt>
                <c:pt idx="13731">
                  <c:v>13731</c:v>
                </c:pt>
                <c:pt idx="13732">
                  <c:v>13732</c:v>
                </c:pt>
                <c:pt idx="13733">
                  <c:v>13733</c:v>
                </c:pt>
                <c:pt idx="13734">
                  <c:v>13734</c:v>
                </c:pt>
                <c:pt idx="13735">
                  <c:v>13735</c:v>
                </c:pt>
                <c:pt idx="13736">
                  <c:v>13736</c:v>
                </c:pt>
                <c:pt idx="13737">
                  <c:v>13737</c:v>
                </c:pt>
                <c:pt idx="13738">
                  <c:v>13738</c:v>
                </c:pt>
                <c:pt idx="13739">
                  <c:v>13739</c:v>
                </c:pt>
                <c:pt idx="13740">
                  <c:v>13740</c:v>
                </c:pt>
                <c:pt idx="13741">
                  <c:v>13741</c:v>
                </c:pt>
                <c:pt idx="13742">
                  <c:v>13742</c:v>
                </c:pt>
                <c:pt idx="13743">
                  <c:v>13743</c:v>
                </c:pt>
                <c:pt idx="13744">
                  <c:v>13744</c:v>
                </c:pt>
                <c:pt idx="13745">
                  <c:v>13745</c:v>
                </c:pt>
                <c:pt idx="13746">
                  <c:v>13746</c:v>
                </c:pt>
                <c:pt idx="13747">
                  <c:v>13747</c:v>
                </c:pt>
                <c:pt idx="13748">
                  <c:v>13748</c:v>
                </c:pt>
                <c:pt idx="13749">
                  <c:v>13749</c:v>
                </c:pt>
                <c:pt idx="13750">
                  <c:v>13750</c:v>
                </c:pt>
                <c:pt idx="13751">
                  <c:v>13751</c:v>
                </c:pt>
                <c:pt idx="13752">
                  <c:v>13752</c:v>
                </c:pt>
                <c:pt idx="13753">
                  <c:v>13753</c:v>
                </c:pt>
                <c:pt idx="13754">
                  <c:v>13754</c:v>
                </c:pt>
                <c:pt idx="13755">
                  <c:v>13755</c:v>
                </c:pt>
                <c:pt idx="13756">
                  <c:v>13756</c:v>
                </c:pt>
                <c:pt idx="13757">
                  <c:v>13757</c:v>
                </c:pt>
                <c:pt idx="13758">
                  <c:v>13758</c:v>
                </c:pt>
                <c:pt idx="13759">
                  <c:v>13759</c:v>
                </c:pt>
                <c:pt idx="13760">
                  <c:v>13760</c:v>
                </c:pt>
                <c:pt idx="13761">
                  <c:v>13761</c:v>
                </c:pt>
                <c:pt idx="13762">
                  <c:v>13762</c:v>
                </c:pt>
                <c:pt idx="13763">
                  <c:v>13763</c:v>
                </c:pt>
                <c:pt idx="13764">
                  <c:v>13764</c:v>
                </c:pt>
                <c:pt idx="13765">
                  <c:v>13765</c:v>
                </c:pt>
                <c:pt idx="13766">
                  <c:v>13766</c:v>
                </c:pt>
                <c:pt idx="13767">
                  <c:v>13767</c:v>
                </c:pt>
                <c:pt idx="13768">
                  <c:v>13768</c:v>
                </c:pt>
                <c:pt idx="13769">
                  <c:v>13769</c:v>
                </c:pt>
                <c:pt idx="13770">
                  <c:v>13770</c:v>
                </c:pt>
                <c:pt idx="13771">
                  <c:v>13771</c:v>
                </c:pt>
                <c:pt idx="13772">
                  <c:v>13772</c:v>
                </c:pt>
                <c:pt idx="13773">
                  <c:v>13773</c:v>
                </c:pt>
                <c:pt idx="13774">
                  <c:v>13774</c:v>
                </c:pt>
                <c:pt idx="13775">
                  <c:v>13775</c:v>
                </c:pt>
                <c:pt idx="13776">
                  <c:v>13776</c:v>
                </c:pt>
                <c:pt idx="13777">
                  <c:v>13777</c:v>
                </c:pt>
                <c:pt idx="13778">
                  <c:v>13778</c:v>
                </c:pt>
                <c:pt idx="13779">
                  <c:v>13779</c:v>
                </c:pt>
                <c:pt idx="13780">
                  <c:v>13780</c:v>
                </c:pt>
                <c:pt idx="13781">
                  <c:v>13781</c:v>
                </c:pt>
                <c:pt idx="13782">
                  <c:v>13782</c:v>
                </c:pt>
                <c:pt idx="13783">
                  <c:v>13783</c:v>
                </c:pt>
                <c:pt idx="13784">
                  <c:v>13784</c:v>
                </c:pt>
                <c:pt idx="13785">
                  <c:v>13785</c:v>
                </c:pt>
                <c:pt idx="13786">
                  <c:v>13786</c:v>
                </c:pt>
                <c:pt idx="13787">
                  <c:v>13787</c:v>
                </c:pt>
                <c:pt idx="13788">
                  <c:v>13788</c:v>
                </c:pt>
                <c:pt idx="13789">
                  <c:v>13789</c:v>
                </c:pt>
                <c:pt idx="13790">
                  <c:v>13790</c:v>
                </c:pt>
                <c:pt idx="13791">
                  <c:v>13791</c:v>
                </c:pt>
                <c:pt idx="13792">
                  <c:v>13792</c:v>
                </c:pt>
                <c:pt idx="13793">
                  <c:v>13793</c:v>
                </c:pt>
                <c:pt idx="13794">
                  <c:v>13794</c:v>
                </c:pt>
                <c:pt idx="13795">
                  <c:v>13795</c:v>
                </c:pt>
                <c:pt idx="13796">
                  <c:v>13796</c:v>
                </c:pt>
                <c:pt idx="13797">
                  <c:v>13797</c:v>
                </c:pt>
                <c:pt idx="13798">
                  <c:v>13798</c:v>
                </c:pt>
                <c:pt idx="13799">
                  <c:v>13799</c:v>
                </c:pt>
                <c:pt idx="13800">
                  <c:v>13800</c:v>
                </c:pt>
                <c:pt idx="13801">
                  <c:v>13801</c:v>
                </c:pt>
                <c:pt idx="13802">
                  <c:v>13802</c:v>
                </c:pt>
                <c:pt idx="13803">
                  <c:v>13803</c:v>
                </c:pt>
                <c:pt idx="13804">
                  <c:v>13804</c:v>
                </c:pt>
                <c:pt idx="13805">
                  <c:v>13805</c:v>
                </c:pt>
                <c:pt idx="13806">
                  <c:v>13806</c:v>
                </c:pt>
                <c:pt idx="13807">
                  <c:v>13807</c:v>
                </c:pt>
                <c:pt idx="13808">
                  <c:v>13808</c:v>
                </c:pt>
                <c:pt idx="13809">
                  <c:v>13809</c:v>
                </c:pt>
                <c:pt idx="13810">
                  <c:v>13810</c:v>
                </c:pt>
                <c:pt idx="13811">
                  <c:v>13811</c:v>
                </c:pt>
                <c:pt idx="13812">
                  <c:v>13812</c:v>
                </c:pt>
                <c:pt idx="13813">
                  <c:v>13813</c:v>
                </c:pt>
                <c:pt idx="13814">
                  <c:v>13814</c:v>
                </c:pt>
                <c:pt idx="13815">
                  <c:v>13815</c:v>
                </c:pt>
                <c:pt idx="13816">
                  <c:v>13816</c:v>
                </c:pt>
                <c:pt idx="13817">
                  <c:v>13817</c:v>
                </c:pt>
                <c:pt idx="13818">
                  <c:v>13818</c:v>
                </c:pt>
                <c:pt idx="13819">
                  <c:v>13819</c:v>
                </c:pt>
                <c:pt idx="13820">
                  <c:v>13820</c:v>
                </c:pt>
                <c:pt idx="13821">
                  <c:v>13821</c:v>
                </c:pt>
                <c:pt idx="13822">
                  <c:v>13822</c:v>
                </c:pt>
                <c:pt idx="13823">
                  <c:v>13823</c:v>
                </c:pt>
                <c:pt idx="13824">
                  <c:v>13824</c:v>
                </c:pt>
                <c:pt idx="13825">
                  <c:v>13825</c:v>
                </c:pt>
                <c:pt idx="13826">
                  <c:v>13826</c:v>
                </c:pt>
                <c:pt idx="13827">
                  <c:v>13827</c:v>
                </c:pt>
                <c:pt idx="13828">
                  <c:v>13828</c:v>
                </c:pt>
                <c:pt idx="13829">
                  <c:v>13829</c:v>
                </c:pt>
                <c:pt idx="13830">
                  <c:v>13830</c:v>
                </c:pt>
                <c:pt idx="13831">
                  <c:v>13831</c:v>
                </c:pt>
                <c:pt idx="13832">
                  <c:v>13832</c:v>
                </c:pt>
                <c:pt idx="13833">
                  <c:v>13833</c:v>
                </c:pt>
                <c:pt idx="13834">
                  <c:v>13834</c:v>
                </c:pt>
                <c:pt idx="13835">
                  <c:v>13835</c:v>
                </c:pt>
                <c:pt idx="13836">
                  <c:v>13836</c:v>
                </c:pt>
                <c:pt idx="13837">
                  <c:v>13837</c:v>
                </c:pt>
                <c:pt idx="13838">
                  <c:v>13838</c:v>
                </c:pt>
                <c:pt idx="13839">
                  <c:v>13839</c:v>
                </c:pt>
                <c:pt idx="13840">
                  <c:v>13840</c:v>
                </c:pt>
                <c:pt idx="13841">
                  <c:v>13841</c:v>
                </c:pt>
                <c:pt idx="13842">
                  <c:v>13842</c:v>
                </c:pt>
                <c:pt idx="13843">
                  <c:v>13843</c:v>
                </c:pt>
                <c:pt idx="13844">
                  <c:v>13844</c:v>
                </c:pt>
                <c:pt idx="13845">
                  <c:v>13845</c:v>
                </c:pt>
                <c:pt idx="13846">
                  <c:v>13846</c:v>
                </c:pt>
                <c:pt idx="13847">
                  <c:v>13847</c:v>
                </c:pt>
                <c:pt idx="13848">
                  <c:v>13848</c:v>
                </c:pt>
                <c:pt idx="13849">
                  <c:v>13849</c:v>
                </c:pt>
                <c:pt idx="13850">
                  <c:v>13850</c:v>
                </c:pt>
                <c:pt idx="13851">
                  <c:v>13851</c:v>
                </c:pt>
                <c:pt idx="13852">
                  <c:v>13852</c:v>
                </c:pt>
                <c:pt idx="13853">
                  <c:v>13853</c:v>
                </c:pt>
                <c:pt idx="13854">
                  <c:v>13854</c:v>
                </c:pt>
                <c:pt idx="13855">
                  <c:v>13855</c:v>
                </c:pt>
                <c:pt idx="13856">
                  <c:v>13856</c:v>
                </c:pt>
                <c:pt idx="13857">
                  <c:v>13857</c:v>
                </c:pt>
                <c:pt idx="13858">
                  <c:v>13858</c:v>
                </c:pt>
                <c:pt idx="13859">
                  <c:v>13859</c:v>
                </c:pt>
                <c:pt idx="13860">
                  <c:v>13860</c:v>
                </c:pt>
                <c:pt idx="13861">
                  <c:v>13861</c:v>
                </c:pt>
                <c:pt idx="13862">
                  <c:v>13862</c:v>
                </c:pt>
                <c:pt idx="13863">
                  <c:v>13863</c:v>
                </c:pt>
                <c:pt idx="13864">
                  <c:v>13864</c:v>
                </c:pt>
                <c:pt idx="13865">
                  <c:v>13865</c:v>
                </c:pt>
                <c:pt idx="13866">
                  <c:v>13866</c:v>
                </c:pt>
                <c:pt idx="13867">
                  <c:v>13867</c:v>
                </c:pt>
                <c:pt idx="13868">
                  <c:v>13868</c:v>
                </c:pt>
                <c:pt idx="13869">
                  <c:v>13869</c:v>
                </c:pt>
                <c:pt idx="13870">
                  <c:v>13870</c:v>
                </c:pt>
                <c:pt idx="13871">
                  <c:v>13871</c:v>
                </c:pt>
                <c:pt idx="13872">
                  <c:v>13872</c:v>
                </c:pt>
                <c:pt idx="13873">
                  <c:v>13873</c:v>
                </c:pt>
                <c:pt idx="13874">
                  <c:v>13874</c:v>
                </c:pt>
                <c:pt idx="13875">
                  <c:v>13875</c:v>
                </c:pt>
                <c:pt idx="13876">
                  <c:v>13876</c:v>
                </c:pt>
                <c:pt idx="13877">
                  <c:v>13877</c:v>
                </c:pt>
                <c:pt idx="13878">
                  <c:v>13878</c:v>
                </c:pt>
                <c:pt idx="13879">
                  <c:v>13879</c:v>
                </c:pt>
                <c:pt idx="13880">
                  <c:v>13880</c:v>
                </c:pt>
                <c:pt idx="13881">
                  <c:v>13881</c:v>
                </c:pt>
                <c:pt idx="13882">
                  <c:v>13882</c:v>
                </c:pt>
                <c:pt idx="13883">
                  <c:v>13883</c:v>
                </c:pt>
                <c:pt idx="13884">
                  <c:v>13884</c:v>
                </c:pt>
                <c:pt idx="13885">
                  <c:v>13885</c:v>
                </c:pt>
                <c:pt idx="13886">
                  <c:v>13886</c:v>
                </c:pt>
                <c:pt idx="13887">
                  <c:v>13887</c:v>
                </c:pt>
                <c:pt idx="13888">
                  <c:v>13888</c:v>
                </c:pt>
                <c:pt idx="13889">
                  <c:v>13889</c:v>
                </c:pt>
                <c:pt idx="13890">
                  <c:v>13890</c:v>
                </c:pt>
                <c:pt idx="13891">
                  <c:v>13891</c:v>
                </c:pt>
                <c:pt idx="13892">
                  <c:v>13892</c:v>
                </c:pt>
                <c:pt idx="13893">
                  <c:v>13893</c:v>
                </c:pt>
                <c:pt idx="13894">
                  <c:v>13894</c:v>
                </c:pt>
                <c:pt idx="13895">
                  <c:v>13895</c:v>
                </c:pt>
                <c:pt idx="13896">
                  <c:v>13896</c:v>
                </c:pt>
                <c:pt idx="13897">
                  <c:v>13897</c:v>
                </c:pt>
                <c:pt idx="13898">
                  <c:v>13898</c:v>
                </c:pt>
                <c:pt idx="13899">
                  <c:v>13899</c:v>
                </c:pt>
                <c:pt idx="13900">
                  <c:v>13900</c:v>
                </c:pt>
                <c:pt idx="13901">
                  <c:v>13901</c:v>
                </c:pt>
                <c:pt idx="13902">
                  <c:v>13902</c:v>
                </c:pt>
                <c:pt idx="13903">
                  <c:v>13903</c:v>
                </c:pt>
                <c:pt idx="13904">
                  <c:v>13904</c:v>
                </c:pt>
                <c:pt idx="13905">
                  <c:v>13905</c:v>
                </c:pt>
                <c:pt idx="13906">
                  <c:v>13906</c:v>
                </c:pt>
                <c:pt idx="13907">
                  <c:v>13907</c:v>
                </c:pt>
                <c:pt idx="13908">
                  <c:v>13908</c:v>
                </c:pt>
                <c:pt idx="13909">
                  <c:v>13909</c:v>
                </c:pt>
                <c:pt idx="13910">
                  <c:v>13910</c:v>
                </c:pt>
                <c:pt idx="13911">
                  <c:v>13911</c:v>
                </c:pt>
                <c:pt idx="13912">
                  <c:v>13912</c:v>
                </c:pt>
                <c:pt idx="13913">
                  <c:v>13913</c:v>
                </c:pt>
                <c:pt idx="13914">
                  <c:v>13914</c:v>
                </c:pt>
                <c:pt idx="13915">
                  <c:v>13915</c:v>
                </c:pt>
                <c:pt idx="13916">
                  <c:v>13916</c:v>
                </c:pt>
                <c:pt idx="13917">
                  <c:v>13917</c:v>
                </c:pt>
                <c:pt idx="13918">
                  <c:v>13918</c:v>
                </c:pt>
                <c:pt idx="13919">
                  <c:v>13919</c:v>
                </c:pt>
                <c:pt idx="13920">
                  <c:v>13920</c:v>
                </c:pt>
                <c:pt idx="13921">
                  <c:v>13921</c:v>
                </c:pt>
                <c:pt idx="13922">
                  <c:v>13922</c:v>
                </c:pt>
                <c:pt idx="13923">
                  <c:v>13923</c:v>
                </c:pt>
                <c:pt idx="13924">
                  <c:v>13924</c:v>
                </c:pt>
                <c:pt idx="13925">
                  <c:v>13925</c:v>
                </c:pt>
                <c:pt idx="13926">
                  <c:v>13926</c:v>
                </c:pt>
                <c:pt idx="13927">
                  <c:v>13927</c:v>
                </c:pt>
                <c:pt idx="13928">
                  <c:v>13928</c:v>
                </c:pt>
                <c:pt idx="13929">
                  <c:v>13929</c:v>
                </c:pt>
                <c:pt idx="13930">
                  <c:v>13930</c:v>
                </c:pt>
                <c:pt idx="13931">
                  <c:v>13931</c:v>
                </c:pt>
                <c:pt idx="13932">
                  <c:v>13932</c:v>
                </c:pt>
                <c:pt idx="13933">
                  <c:v>13933</c:v>
                </c:pt>
                <c:pt idx="13934">
                  <c:v>13934</c:v>
                </c:pt>
                <c:pt idx="13935">
                  <c:v>13935</c:v>
                </c:pt>
                <c:pt idx="13936">
                  <c:v>13936</c:v>
                </c:pt>
                <c:pt idx="13937">
                  <c:v>13937</c:v>
                </c:pt>
                <c:pt idx="13938">
                  <c:v>13938</c:v>
                </c:pt>
                <c:pt idx="13939">
                  <c:v>13939</c:v>
                </c:pt>
                <c:pt idx="13940">
                  <c:v>13940</c:v>
                </c:pt>
                <c:pt idx="13941">
                  <c:v>13941</c:v>
                </c:pt>
                <c:pt idx="13942">
                  <c:v>13942</c:v>
                </c:pt>
                <c:pt idx="13943">
                  <c:v>13943</c:v>
                </c:pt>
                <c:pt idx="13944">
                  <c:v>13944</c:v>
                </c:pt>
                <c:pt idx="13945">
                  <c:v>13945</c:v>
                </c:pt>
                <c:pt idx="13946">
                  <c:v>13946</c:v>
                </c:pt>
                <c:pt idx="13947">
                  <c:v>13947</c:v>
                </c:pt>
                <c:pt idx="13948">
                  <c:v>13948</c:v>
                </c:pt>
                <c:pt idx="13949">
                  <c:v>13949</c:v>
                </c:pt>
                <c:pt idx="13950">
                  <c:v>13950</c:v>
                </c:pt>
                <c:pt idx="13951">
                  <c:v>13951</c:v>
                </c:pt>
                <c:pt idx="13952">
                  <c:v>13952</c:v>
                </c:pt>
                <c:pt idx="13953">
                  <c:v>13953</c:v>
                </c:pt>
                <c:pt idx="13954">
                  <c:v>13954</c:v>
                </c:pt>
                <c:pt idx="13955">
                  <c:v>13955</c:v>
                </c:pt>
                <c:pt idx="13956">
                  <c:v>13956</c:v>
                </c:pt>
                <c:pt idx="13957">
                  <c:v>13957</c:v>
                </c:pt>
                <c:pt idx="13958">
                  <c:v>13958</c:v>
                </c:pt>
                <c:pt idx="13959">
                  <c:v>13959</c:v>
                </c:pt>
                <c:pt idx="13960">
                  <c:v>13960</c:v>
                </c:pt>
                <c:pt idx="13961">
                  <c:v>13961</c:v>
                </c:pt>
                <c:pt idx="13962">
                  <c:v>13962</c:v>
                </c:pt>
                <c:pt idx="13963">
                  <c:v>13963</c:v>
                </c:pt>
                <c:pt idx="13964">
                  <c:v>13964</c:v>
                </c:pt>
                <c:pt idx="13965">
                  <c:v>13965</c:v>
                </c:pt>
                <c:pt idx="13966">
                  <c:v>13966</c:v>
                </c:pt>
                <c:pt idx="13967">
                  <c:v>13967</c:v>
                </c:pt>
                <c:pt idx="13968">
                  <c:v>13968</c:v>
                </c:pt>
                <c:pt idx="13969">
                  <c:v>13969</c:v>
                </c:pt>
                <c:pt idx="13970">
                  <c:v>13970</c:v>
                </c:pt>
                <c:pt idx="13971">
                  <c:v>13971</c:v>
                </c:pt>
                <c:pt idx="13972">
                  <c:v>13972</c:v>
                </c:pt>
                <c:pt idx="13973">
                  <c:v>13973</c:v>
                </c:pt>
                <c:pt idx="13974">
                  <c:v>13974</c:v>
                </c:pt>
                <c:pt idx="13975">
                  <c:v>13975</c:v>
                </c:pt>
                <c:pt idx="13976">
                  <c:v>13976</c:v>
                </c:pt>
                <c:pt idx="13977">
                  <c:v>13977</c:v>
                </c:pt>
                <c:pt idx="13978">
                  <c:v>13978</c:v>
                </c:pt>
                <c:pt idx="13979">
                  <c:v>13979</c:v>
                </c:pt>
                <c:pt idx="13980">
                  <c:v>13980</c:v>
                </c:pt>
                <c:pt idx="13981">
                  <c:v>13981</c:v>
                </c:pt>
                <c:pt idx="13982">
                  <c:v>13982</c:v>
                </c:pt>
                <c:pt idx="13983">
                  <c:v>13983</c:v>
                </c:pt>
                <c:pt idx="13984">
                  <c:v>13984</c:v>
                </c:pt>
                <c:pt idx="13985">
                  <c:v>13985</c:v>
                </c:pt>
                <c:pt idx="13986">
                  <c:v>13986</c:v>
                </c:pt>
                <c:pt idx="13987">
                  <c:v>13987</c:v>
                </c:pt>
                <c:pt idx="13988">
                  <c:v>13988</c:v>
                </c:pt>
                <c:pt idx="13989">
                  <c:v>13989</c:v>
                </c:pt>
                <c:pt idx="13990">
                  <c:v>13990</c:v>
                </c:pt>
                <c:pt idx="13991">
                  <c:v>13991</c:v>
                </c:pt>
                <c:pt idx="13992">
                  <c:v>13992</c:v>
                </c:pt>
                <c:pt idx="13993">
                  <c:v>13993</c:v>
                </c:pt>
                <c:pt idx="13994">
                  <c:v>13994</c:v>
                </c:pt>
                <c:pt idx="13995">
                  <c:v>13995</c:v>
                </c:pt>
                <c:pt idx="13996">
                  <c:v>13996</c:v>
                </c:pt>
                <c:pt idx="13997">
                  <c:v>13997</c:v>
                </c:pt>
                <c:pt idx="13998">
                  <c:v>13998</c:v>
                </c:pt>
                <c:pt idx="13999">
                  <c:v>13999</c:v>
                </c:pt>
                <c:pt idx="14000">
                  <c:v>14000</c:v>
                </c:pt>
                <c:pt idx="14001">
                  <c:v>14001</c:v>
                </c:pt>
                <c:pt idx="14002">
                  <c:v>14002</c:v>
                </c:pt>
                <c:pt idx="14003">
                  <c:v>14003</c:v>
                </c:pt>
                <c:pt idx="14004">
                  <c:v>14004</c:v>
                </c:pt>
                <c:pt idx="14005">
                  <c:v>14005</c:v>
                </c:pt>
                <c:pt idx="14006">
                  <c:v>14006</c:v>
                </c:pt>
                <c:pt idx="14007">
                  <c:v>14007</c:v>
                </c:pt>
                <c:pt idx="14008">
                  <c:v>14008</c:v>
                </c:pt>
                <c:pt idx="14009">
                  <c:v>14009</c:v>
                </c:pt>
                <c:pt idx="14010">
                  <c:v>14010</c:v>
                </c:pt>
                <c:pt idx="14011">
                  <c:v>14011</c:v>
                </c:pt>
                <c:pt idx="14012">
                  <c:v>14012</c:v>
                </c:pt>
                <c:pt idx="14013">
                  <c:v>14013</c:v>
                </c:pt>
                <c:pt idx="14014">
                  <c:v>14014</c:v>
                </c:pt>
                <c:pt idx="14015">
                  <c:v>14015</c:v>
                </c:pt>
                <c:pt idx="14016">
                  <c:v>14016</c:v>
                </c:pt>
                <c:pt idx="14017">
                  <c:v>14017</c:v>
                </c:pt>
                <c:pt idx="14018">
                  <c:v>14018</c:v>
                </c:pt>
                <c:pt idx="14019">
                  <c:v>14019</c:v>
                </c:pt>
                <c:pt idx="14020">
                  <c:v>14020</c:v>
                </c:pt>
                <c:pt idx="14021">
                  <c:v>14021</c:v>
                </c:pt>
                <c:pt idx="14022">
                  <c:v>14022</c:v>
                </c:pt>
                <c:pt idx="14023">
                  <c:v>14023</c:v>
                </c:pt>
                <c:pt idx="14024">
                  <c:v>14024</c:v>
                </c:pt>
                <c:pt idx="14025">
                  <c:v>14025</c:v>
                </c:pt>
                <c:pt idx="14026">
                  <c:v>14026</c:v>
                </c:pt>
                <c:pt idx="14027">
                  <c:v>14027</c:v>
                </c:pt>
                <c:pt idx="14028">
                  <c:v>14028</c:v>
                </c:pt>
                <c:pt idx="14029">
                  <c:v>14029</c:v>
                </c:pt>
                <c:pt idx="14030">
                  <c:v>14030</c:v>
                </c:pt>
                <c:pt idx="14031">
                  <c:v>14031</c:v>
                </c:pt>
                <c:pt idx="14032">
                  <c:v>14032</c:v>
                </c:pt>
                <c:pt idx="14033">
                  <c:v>14033</c:v>
                </c:pt>
                <c:pt idx="14034">
                  <c:v>14034</c:v>
                </c:pt>
                <c:pt idx="14035">
                  <c:v>14035</c:v>
                </c:pt>
                <c:pt idx="14036">
                  <c:v>14036</c:v>
                </c:pt>
                <c:pt idx="14037">
                  <c:v>14037</c:v>
                </c:pt>
                <c:pt idx="14038">
                  <c:v>14038</c:v>
                </c:pt>
                <c:pt idx="14039">
                  <c:v>14039</c:v>
                </c:pt>
                <c:pt idx="14040">
                  <c:v>14040</c:v>
                </c:pt>
                <c:pt idx="14041">
                  <c:v>14041</c:v>
                </c:pt>
                <c:pt idx="14042">
                  <c:v>14042</c:v>
                </c:pt>
                <c:pt idx="14043">
                  <c:v>14043</c:v>
                </c:pt>
                <c:pt idx="14044">
                  <c:v>14044</c:v>
                </c:pt>
                <c:pt idx="14045">
                  <c:v>14045</c:v>
                </c:pt>
                <c:pt idx="14046">
                  <c:v>14046</c:v>
                </c:pt>
                <c:pt idx="14047">
                  <c:v>14047</c:v>
                </c:pt>
                <c:pt idx="14048">
                  <c:v>14048</c:v>
                </c:pt>
                <c:pt idx="14049">
                  <c:v>14049</c:v>
                </c:pt>
                <c:pt idx="14050">
                  <c:v>14050</c:v>
                </c:pt>
                <c:pt idx="14051">
                  <c:v>14051</c:v>
                </c:pt>
                <c:pt idx="14052">
                  <c:v>14052</c:v>
                </c:pt>
                <c:pt idx="14053">
                  <c:v>14053</c:v>
                </c:pt>
                <c:pt idx="14054">
                  <c:v>14054</c:v>
                </c:pt>
                <c:pt idx="14055">
                  <c:v>14055</c:v>
                </c:pt>
                <c:pt idx="14056">
                  <c:v>14056</c:v>
                </c:pt>
                <c:pt idx="14057">
                  <c:v>14057</c:v>
                </c:pt>
                <c:pt idx="14058">
                  <c:v>14058</c:v>
                </c:pt>
                <c:pt idx="14059">
                  <c:v>14059</c:v>
                </c:pt>
                <c:pt idx="14060">
                  <c:v>14060</c:v>
                </c:pt>
                <c:pt idx="14061">
                  <c:v>14061</c:v>
                </c:pt>
                <c:pt idx="14062">
                  <c:v>14062</c:v>
                </c:pt>
                <c:pt idx="14063">
                  <c:v>14063</c:v>
                </c:pt>
                <c:pt idx="14064">
                  <c:v>14064</c:v>
                </c:pt>
                <c:pt idx="14065">
                  <c:v>14065</c:v>
                </c:pt>
                <c:pt idx="14066">
                  <c:v>14066</c:v>
                </c:pt>
                <c:pt idx="14067">
                  <c:v>14067</c:v>
                </c:pt>
                <c:pt idx="14068">
                  <c:v>14068</c:v>
                </c:pt>
                <c:pt idx="14069">
                  <c:v>14069</c:v>
                </c:pt>
                <c:pt idx="14070">
                  <c:v>14070</c:v>
                </c:pt>
                <c:pt idx="14071">
                  <c:v>14071</c:v>
                </c:pt>
                <c:pt idx="14072">
                  <c:v>14072</c:v>
                </c:pt>
                <c:pt idx="14073">
                  <c:v>14073</c:v>
                </c:pt>
                <c:pt idx="14074">
                  <c:v>14074</c:v>
                </c:pt>
                <c:pt idx="14075">
                  <c:v>14075</c:v>
                </c:pt>
                <c:pt idx="14076">
                  <c:v>14076</c:v>
                </c:pt>
                <c:pt idx="14077">
                  <c:v>14077</c:v>
                </c:pt>
                <c:pt idx="14078">
                  <c:v>14078</c:v>
                </c:pt>
                <c:pt idx="14079">
                  <c:v>14079</c:v>
                </c:pt>
                <c:pt idx="14080">
                  <c:v>14080</c:v>
                </c:pt>
                <c:pt idx="14081">
                  <c:v>14081</c:v>
                </c:pt>
                <c:pt idx="14082">
                  <c:v>14082</c:v>
                </c:pt>
                <c:pt idx="14083">
                  <c:v>14083</c:v>
                </c:pt>
                <c:pt idx="14084">
                  <c:v>14084</c:v>
                </c:pt>
                <c:pt idx="14085">
                  <c:v>14085</c:v>
                </c:pt>
                <c:pt idx="14086">
                  <c:v>14086</c:v>
                </c:pt>
                <c:pt idx="14087">
                  <c:v>14087</c:v>
                </c:pt>
                <c:pt idx="14088">
                  <c:v>14088</c:v>
                </c:pt>
                <c:pt idx="14089">
                  <c:v>14089</c:v>
                </c:pt>
                <c:pt idx="14090">
                  <c:v>14090</c:v>
                </c:pt>
                <c:pt idx="14091">
                  <c:v>14091</c:v>
                </c:pt>
                <c:pt idx="14092">
                  <c:v>14092</c:v>
                </c:pt>
                <c:pt idx="14093">
                  <c:v>14093</c:v>
                </c:pt>
                <c:pt idx="14094">
                  <c:v>14094</c:v>
                </c:pt>
                <c:pt idx="14095">
                  <c:v>14095</c:v>
                </c:pt>
                <c:pt idx="14096">
                  <c:v>14096</c:v>
                </c:pt>
                <c:pt idx="14097">
                  <c:v>14097</c:v>
                </c:pt>
                <c:pt idx="14098">
                  <c:v>14098</c:v>
                </c:pt>
                <c:pt idx="14099">
                  <c:v>14099</c:v>
                </c:pt>
                <c:pt idx="14100">
                  <c:v>14100</c:v>
                </c:pt>
                <c:pt idx="14101">
                  <c:v>14101</c:v>
                </c:pt>
                <c:pt idx="14102">
                  <c:v>14102</c:v>
                </c:pt>
                <c:pt idx="14103">
                  <c:v>14103</c:v>
                </c:pt>
                <c:pt idx="14104">
                  <c:v>14104</c:v>
                </c:pt>
                <c:pt idx="14105">
                  <c:v>14105</c:v>
                </c:pt>
                <c:pt idx="14106">
                  <c:v>14106</c:v>
                </c:pt>
                <c:pt idx="14107">
                  <c:v>14107</c:v>
                </c:pt>
                <c:pt idx="14108">
                  <c:v>14108</c:v>
                </c:pt>
                <c:pt idx="14109">
                  <c:v>14109</c:v>
                </c:pt>
                <c:pt idx="14110">
                  <c:v>14110</c:v>
                </c:pt>
                <c:pt idx="14111">
                  <c:v>14111</c:v>
                </c:pt>
                <c:pt idx="14112">
                  <c:v>14112</c:v>
                </c:pt>
                <c:pt idx="14113">
                  <c:v>14113</c:v>
                </c:pt>
                <c:pt idx="14114">
                  <c:v>14114</c:v>
                </c:pt>
                <c:pt idx="14115">
                  <c:v>14115</c:v>
                </c:pt>
                <c:pt idx="14116">
                  <c:v>14116</c:v>
                </c:pt>
                <c:pt idx="14117">
                  <c:v>14117</c:v>
                </c:pt>
                <c:pt idx="14118">
                  <c:v>14118</c:v>
                </c:pt>
                <c:pt idx="14119">
                  <c:v>14119</c:v>
                </c:pt>
                <c:pt idx="14120">
                  <c:v>14120</c:v>
                </c:pt>
                <c:pt idx="14121">
                  <c:v>14121</c:v>
                </c:pt>
                <c:pt idx="14122">
                  <c:v>14122</c:v>
                </c:pt>
                <c:pt idx="14123">
                  <c:v>14123</c:v>
                </c:pt>
                <c:pt idx="14124">
                  <c:v>14124</c:v>
                </c:pt>
                <c:pt idx="14125">
                  <c:v>14125</c:v>
                </c:pt>
                <c:pt idx="14126">
                  <c:v>14126</c:v>
                </c:pt>
                <c:pt idx="14127">
                  <c:v>14127</c:v>
                </c:pt>
                <c:pt idx="14128">
                  <c:v>14128</c:v>
                </c:pt>
                <c:pt idx="14129">
                  <c:v>14129</c:v>
                </c:pt>
                <c:pt idx="14130">
                  <c:v>14130</c:v>
                </c:pt>
                <c:pt idx="14131">
                  <c:v>14131</c:v>
                </c:pt>
                <c:pt idx="14132">
                  <c:v>14132</c:v>
                </c:pt>
                <c:pt idx="14133">
                  <c:v>14133</c:v>
                </c:pt>
                <c:pt idx="14134">
                  <c:v>14134</c:v>
                </c:pt>
                <c:pt idx="14135">
                  <c:v>14135</c:v>
                </c:pt>
                <c:pt idx="14136">
                  <c:v>14136</c:v>
                </c:pt>
                <c:pt idx="14137">
                  <c:v>14137</c:v>
                </c:pt>
                <c:pt idx="14138">
                  <c:v>14138</c:v>
                </c:pt>
                <c:pt idx="14139">
                  <c:v>14139</c:v>
                </c:pt>
                <c:pt idx="14140">
                  <c:v>14140</c:v>
                </c:pt>
                <c:pt idx="14141">
                  <c:v>14141</c:v>
                </c:pt>
                <c:pt idx="14142">
                  <c:v>14142</c:v>
                </c:pt>
                <c:pt idx="14143">
                  <c:v>14143</c:v>
                </c:pt>
                <c:pt idx="14144">
                  <c:v>14144</c:v>
                </c:pt>
                <c:pt idx="14145">
                  <c:v>14145</c:v>
                </c:pt>
                <c:pt idx="14146">
                  <c:v>14146</c:v>
                </c:pt>
                <c:pt idx="14147">
                  <c:v>14147</c:v>
                </c:pt>
                <c:pt idx="14148">
                  <c:v>14148</c:v>
                </c:pt>
                <c:pt idx="14149">
                  <c:v>14149</c:v>
                </c:pt>
                <c:pt idx="14150">
                  <c:v>14150</c:v>
                </c:pt>
                <c:pt idx="14151">
                  <c:v>14151</c:v>
                </c:pt>
                <c:pt idx="14152">
                  <c:v>14152</c:v>
                </c:pt>
                <c:pt idx="14153">
                  <c:v>14153</c:v>
                </c:pt>
                <c:pt idx="14154">
                  <c:v>14154</c:v>
                </c:pt>
                <c:pt idx="14155">
                  <c:v>14155</c:v>
                </c:pt>
                <c:pt idx="14156">
                  <c:v>14156</c:v>
                </c:pt>
                <c:pt idx="14157">
                  <c:v>14157</c:v>
                </c:pt>
                <c:pt idx="14158">
                  <c:v>14158</c:v>
                </c:pt>
                <c:pt idx="14159">
                  <c:v>14159</c:v>
                </c:pt>
                <c:pt idx="14160">
                  <c:v>14160</c:v>
                </c:pt>
                <c:pt idx="14161">
                  <c:v>14161</c:v>
                </c:pt>
                <c:pt idx="14162">
                  <c:v>14162</c:v>
                </c:pt>
                <c:pt idx="14163">
                  <c:v>14163</c:v>
                </c:pt>
                <c:pt idx="14164">
                  <c:v>14164</c:v>
                </c:pt>
                <c:pt idx="14165">
                  <c:v>14165</c:v>
                </c:pt>
                <c:pt idx="14166">
                  <c:v>14166</c:v>
                </c:pt>
                <c:pt idx="14167">
                  <c:v>14167</c:v>
                </c:pt>
                <c:pt idx="14168">
                  <c:v>14168</c:v>
                </c:pt>
                <c:pt idx="14169">
                  <c:v>14169</c:v>
                </c:pt>
                <c:pt idx="14170">
                  <c:v>14170</c:v>
                </c:pt>
                <c:pt idx="14171">
                  <c:v>14171</c:v>
                </c:pt>
                <c:pt idx="14172">
                  <c:v>14172</c:v>
                </c:pt>
                <c:pt idx="14173">
                  <c:v>14173</c:v>
                </c:pt>
                <c:pt idx="14174">
                  <c:v>14174</c:v>
                </c:pt>
                <c:pt idx="14175">
                  <c:v>14175</c:v>
                </c:pt>
                <c:pt idx="14176">
                  <c:v>14176</c:v>
                </c:pt>
                <c:pt idx="14177">
                  <c:v>14177</c:v>
                </c:pt>
                <c:pt idx="14178">
                  <c:v>14178</c:v>
                </c:pt>
                <c:pt idx="14179">
                  <c:v>14179</c:v>
                </c:pt>
                <c:pt idx="14180">
                  <c:v>14180</c:v>
                </c:pt>
                <c:pt idx="14181">
                  <c:v>14181</c:v>
                </c:pt>
                <c:pt idx="14182">
                  <c:v>14182</c:v>
                </c:pt>
                <c:pt idx="14183">
                  <c:v>14183</c:v>
                </c:pt>
                <c:pt idx="14184">
                  <c:v>14184</c:v>
                </c:pt>
                <c:pt idx="14185">
                  <c:v>14185</c:v>
                </c:pt>
                <c:pt idx="14186">
                  <c:v>14186</c:v>
                </c:pt>
                <c:pt idx="14187">
                  <c:v>14187</c:v>
                </c:pt>
                <c:pt idx="14188">
                  <c:v>14188</c:v>
                </c:pt>
                <c:pt idx="14189">
                  <c:v>14189</c:v>
                </c:pt>
                <c:pt idx="14190">
                  <c:v>14190</c:v>
                </c:pt>
                <c:pt idx="14191">
                  <c:v>14191</c:v>
                </c:pt>
                <c:pt idx="14192">
                  <c:v>14192</c:v>
                </c:pt>
                <c:pt idx="14193">
                  <c:v>14193</c:v>
                </c:pt>
                <c:pt idx="14194">
                  <c:v>14194</c:v>
                </c:pt>
                <c:pt idx="14195">
                  <c:v>14195</c:v>
                </c:pt>
                <c:pt idx="14196">
                  <c:v>14196</c:v>
                </c:pt>
                <c:pt idx="14197">
                  <c:v>14197</c:v>
                </c:pt>
                <c:pt idx="14198">
                  <c:v>14198</c:v>
                </c:pt>
                <c:pt idx="14199">
                  <c:v>14199</c:v>
                </c:pt>
                <c:pt idx="14200">
                  <c:v>14200</c:v>
                </c:pt>
                <c:pt idx="14201">
                  <c:v>14201</c:v>
                </c:pt>
                <c:pt idx="14202">
                  <c:v>14202</c:v>
                </c:pt>
                <c:pt idx="14203">
                  <c:v>14203</c:v>
                </c:pt>
                <c:pt idx="14204">
                  <c:v>14204</c:v>
                </c:pt>
                <c:pt idx="14205">
                  <c:v>14205</c:v>
                </c:pt>
                <c:pt idx="14206">
                  <c:v>14206</c:v>
                </c:pt>
                <c:pt idx="14207">
                  <c:v>14207</c:v>
                </c:pt>
                <c:pt idx="14208">
                  <c:v>14208</c:v>
                </c:pt>
                <c:pt idx="14209">
                  <c:v>14209</c:v>
                </c:pt>
                <c:pt idx="14210">
                  <c:v>14210</c:v>
                </c:pt>
                <c:pt idx="14211">
                  <c:v>14211</c:v>
                </c:pt>
                <c:pt idx="14212">
                  <c:v>14212</c:v>
                </c:pt>
                <c:pt idx="14213">
                  <c:v>14213</c:v>
                </c:pt>
                <c:pt idx="14214">
                  <c:v>14214</c:v>
                </c:pt>
                <c:pt idx="14215">
                  <c:v>14215</c:v>
                </c:pt>
                <c:pt idx="14216">
                  <c:v>14216</c:v>
                </c:pt>
                <c:pt idx="14217">
                  <c:v>14217</c:v>
                </c:pt>
                <c:pt idx="14218">
                  <c:v>14218</c:v>
                </c:pt>
                <c:pt idx="14219">
                  <c:v>14219</c:v>
                </c:pt>
                <c:pt idx="14220">
                  <c:v>14220</c:v>
                </c:pt>
                <c:pt idx="14221">
                  <c:v>14221</c:v>
                </c:pt>
                <c:pt idx="14222">
                  <c:v>14222</c:v>
                </c:pt>
                <c:pt idx="14223">
                  <c:v>14223</c:v>
                </c:pt>
                <c:pt idx="14224">
                  <c:v>14224</c:v>
                </c:pt>
                <c:pt idx="14225">
                  <c:v>14225</c:v>
                </c:pt>
                <c:pt idx="14226">
                  <c:v>14226</c:v>
                </c:pt>
                <c:pt idx="14227">
                  <c:v>14227</c:v>
                </c:pt>
                <c:pt idx="14228">
                  <c:v>14228</c:v>
                </c:pt>
                <c:pt idx="14229">
                  <c:v>14229</c:v>
                </c:pt>
                <c:pt idx="14230">
                  <c:v>14230</c:v>
                </c:pt>
                <c:pt idx="14231">
                  <c:v>14231</c:v>
                </c:pt>
                <c:pt idx="14232">
                  <c:v>14232</c:v>
                </c:pt>
                <c:pt idx="14233">
                  <c:v>14233</c:v>
                </c:pt>
                <c:pt idx="14234">
                  <c:v>14234</c:v>
                </c:pt>
                <c:pt idx="14235">
                  <c:v>14235</c:v>
                </c:pt>
                <c:pt idx="14236">
                  <c:v>14236</c:v>
                </c:pt>
                <c:pt idx="14237">
                  <c:v>14237</c:v>
                </c:pt>
                <c:pt idx="14238">
                  <c:v>14238</c:v>
                </c:pt>
                <c:pt idx="14239">
                  <c:v>14239</c:v>
                </c:pt>
                <c:pt idx="14240">
                  <c:v>14240</c:v>
                </c:pt>
                <c:pt idx="14241">
                  <c:v>14241</c:v>
                </c:pt>
                <c:pt idx="14242">
                  <c:v>14242</c:v>
                </c:pt>
                <c:pt idx="14243">
                  <c:v>14243</c:v>
                </c:pt>
                <c:pt idx="14244">
                  <c:v>14244</c:v>
                </c:pt>
                <c:pt idx="14245">
                  <c:v>14245</c:v>
                </c:pt>
                <c:pt idx="14246">
                  <c:v>14246</c:v>
                </c:pt>
                <c:pt idx="14247">
                  <c:v>14247</c:v>
                </c:pt>
                <c:pt idx="14248">
                  <c:v>14248</c:v>
                </c:pt>
                <c:pt idx="14249">
                  <c:v>14249</c:v>
                </c:pt>
                <c:pt idx="14250">
                  <c:v>14250</c:v>
                </c:pt>
                <c:pt idx="14251">
                  <c:v>14251</c:v>
                </c:pt>
                <c:pt idx="14252">
                  <c:v>14252</c:v>
                </c:pt>
                <c:pt idx="14253">
                  <c:v>14253</c:v>
                </c:pt>
                <c:pt idx="14254">
                  <c:v>14254</c:v>
                </c:pt>
                <c:pt idx="14255">
                  <c:v>14255</c:v>
                </c:pt>
                <c:pt idx="14256">
                  <c:v>14256</c:v>
                </c:pt>
                <c:pt idx="14257">
                  <c:v>14257</c:v>
                </c:pt>
                <c:pt idx="14258">
                  <c:v>14258</c:v>
                </c:pt>
                <c:pt idx="14259">
                  <c:v>14259</c:v>
                </c:pt>
                <c:pt idx="14260">
                  <c:v>14260</c:v>
                </c:pt>
                <c:pt idx="14261">
                  <c:v>14261</c:v>
                </c:pt>
                <c:pt idx="14262">
                  <c:v>14262</c:v>
                </c:pt>
                <c:pt idx="14263">
                  <c:v>14263</c:v>
                </c:pt>
                <c:pt idx="14264">
                  <c:v>14264</c:v>
                </c:pt>
                <c:pt idx="14265">
                  <c:v>14265</c:v>
                </c:pt>
                <c:pt idx="14266">
                  <c:v>14266</c:v>
                </c:pt>
                <c:pt idx="14267">
                  <c:v>14267</c:v>
                </c:pt>
                <c:pt idx="14268">
                  <c:v>14268</c:v>
                </c:pt>
                <c:pt idx="14269">
                  <c:v>14269</c:v>
                </c:pt>
                <c:pt idx="14270">
                  <c:v>14270</c:v>
                </c:pt>
                <c:pt idx="14271">
                  <c:v>14271</c:v>
                </c:pt>
                <c:pt idx="14272">
                  <c:v>14272</c:v>
                </c:pt>
                <c:pt idx="14273">
                  <c:v>14273</c:v>
                </c:pt>
                <c:pt idx="14274">
                  <c:v>14274</c:v>
                </c:pt>
                <c:pt idx="14275">
                  <c:v>14275</c:v>
                </c:pt>
                <c:pt idx="14276">
                  <c:v>14276</c:v>
                </c:pt>
                <c:pt idx="14277">
                  <c:v>14277</c:v>
                </c:pt>
                <c:pt idx="14278">
                  <c:v>14278</c:v>
                </c:pt>
                <c:pt idx="14279">
                  <c:v>14279</c:v>
                </c:pt>
                <c:pt idx="14280">
                  <c:v>14280</c:v>
                </c:pt>
                <c:pt idx="14281">
                  <c:v>14281</c:v>
                </c:pt>
                <c:pt idx="14282">
                  <c:v>14282</c:v>
                </c:pt>
                <c:pt idx="14283">
                  <c:v>14283</c:v>
                </c:pt>
                <c:pt idx="14284">
                  <c:v>14284</c:v>
                </c:pt>
                <c:pt idx="14285">
                  <c:v>14285</c:v>
                </c:pt>
                <c:pt idx="14286">
                  <c:v>14286</c:v>
                </c:pt>
                <c:pt idx="14287">
                  <c:v>14287</c:v>
                </c:pt>
                <c:pt idx="14288">
                  <c:v>14288</c:v>
                </c:pt>
                <c:pt idx="14289">
                  <c:v>14289</c:v>
                </c:pt>
                <c:pt idx="14290">
                  <c:v>14290</c:v>
                </c:pt>
                <c:pt idx="14291">
                  <c:v>14291</c:v>
                </c:pt>
                <c:pt idx="14292">
                  <c:v>14292</c:v>
                </c:pt>
                <c:pt idx="14293">
                  <c:v>14293</c:v>
                </c:pt>
                <c:pt idx="14294">
                  <c:v>14294</c:v>
                </c:pt>
                <c:pt idx="14295">
                  <c:v>14295</c:v>
                </c:pt>
                <c:pt idx="14296">
                  <c:v>14296</c:v>
                </c:pt>
                <c:pt idx="14297">
                  <c:v>14297</c:v>
                </c:pt>
                <c:pt idx="14298">
                  <c:v>14298</c:v>
                </c:pt>
                <c:pt idx="14299">
                  <c:v>14299</c:v>
                </c:pt>
                <c:pt idx="14300">
                  <c:v>14300</c:v>
                </c:pt>
                <c:pt idx="14301">
                  <c:v>14301</c:v>
                </c:pt>
                <c:pt idx="14302">
                  <c:v>14302</c:v>
                </c:pt>
                <c:pt idx="14303">
                  <c:v>14303</c:v>
                </c:pt>
                <c:pt idx="14304">
                  <c:v>14304</c:v>
                </c:pt>
                <c:pt idx="14305">
                  <c:v>14305</c:v>
                </c:pt>
                <c:pt idx="14306">
                  <c:v>14306</c:v>
                </c:pt>
                <c:pt idx="14307">
                  <c:v>14307</c:v>
                </c:pt>
                <c:pt idx="14308">
                  <c:v>14308</c:v>
                </c:pt>
                <c:pt idx="14309">
                  <c:v>14309</c:v>
                </c:pt>
                <c:pt idx="14310">
                  <c:v>14310</c:v>
                </c:pt>
                <c:pt idx="14311">
                  <c:v>14311</c:v>
                </c:pt>
                <c:pt idx="14312">
                  <c:v>14312</c:v>
                </c:pt>
                <c:pt idx="14313">
                  <c:v>14313</c:v>
                </c:pt>
                <c:pt idx="14314">
                  <c:v>14314</c:v>
                </c:pt>
                <c:pt idx="14315">
                  <c:v>14315</c:v>
                </c:pt>
                <c:pt idx="14316">
                  <c:v>14316</c:v>
                </c:pt>
                <c:pt idx="14317">
                  <c:v>14317</c:v>
                </c:pt>
                <c:pt idx="14318">
                  <c:v>14318</c:v>
                </c:pt>
                <c:pt idx="14319">
                  <c:v>14319</c:v>
                </c:pt>
                <c:pt idx="14320">
                  <c:v>14320</c:v>
                </c:pt>
                <c:pt idx="14321">
                  <c:v>14321</c:v>
                </c:pt>
                <c:pt idx="14322">
                  <c:v>14322</c:v>
                </c:pt>
                <c:pt idx="14323">
                  <c:v>14323</c:v>
                </c:pt>
                <c:pt idx="14324">
                  <c:v>14324</c:v>
                </c:pt>
                <c:pt idx="14325">
                  <c:v>14325</c:v>
                </c:pt>
                <c:pt idx="14326">
                  <c:v>14326</c:v>
                </c:pt>
                <c:pt idx="14327">
                  <c:v>14327</c:v>
                </c:pt>
                <c:pt idx="14328">
                  <c:v>14328</c:v>
                </c:pt>
                <c:pt idx="14329">
                  <c:v>14329</c:v>
                </c:pt>
                <c:pt idx="14330">
                  <c:v>14330</c:v>
                </c:pt>
                <c:pt idx="14331">
                  <c:v>14331</c:v>
                </c:pt>
                <c:pt idx="14332">
                  <c:v>14332</c:v>
                </c:pt>
                <c:pt idx="14333">
                  <c:v>14333</c:v>
                </c:pt>
                <c:pt idx="14334">
                  <c:v>14334</c:v>
                </c:pt>
                <c:pt idx="14335">
                  <c:v>14335</c:v>
                </c:pt>
                <c:pt idx="14336">
                  <c:v>14336</c:v>
                </c:pt>
                <c:pt idx="14337">
                  <c:v>14337</c:v>
                </c:pt>
                <c:pt idx="14338">
                  <c:v>14338</c:v>
                </c:pt>
                <c:pt idx="14339">
                  <c:v>14339</c:v>
                </c:pt>
                <c:pt idx="14340">
                  <c:v>14340</c:v>
                </c:pt>
                <c:pt idx="14341">
                  <c:v>14341</c:v>
                </c:pt>
                <c:pt idx="14342">
                  <c:v>14342</c:v>
                </c:pt>
                <c:pt idx="14343">
                  <c:v>14343</c:v>
                </c:pt>
                <c:pt idx="14344">
                  <c:v>14344</c:v>
                </c:pt>
                <c:pt idx="14345">
                  <c:v>14345</c:v>
                </c:pt>
                <c:pt idx="14346">
                  <c:v>14346</c:v>
                </c:pt>
                <c:pt idx="14347">
                  <c:v>14347</c:v>
                </c:pt>
                <c:pt idx="14348">
                  <c:v>14348</c:v>
                </c:pt>
                <c:pt idx="14349">
                  <c:v>14349</c:v>
                </c:pt>
                <c:pt idx="14350">
                  <c:v>14350</c:v>
                </c:pt>
                <c:pt idx="14351">
                  <c:v>14351</c:v>
                </c:pt>
                <c:pt idx="14352">
                  <c:v>14352</c:v>
                </c:pt>
                <c:pt idx="14353">
                  <c:v>14353</c:v>
                </c:pt>
                <c:pt idx="14354">
                  <c:v>14354</c:v>
                </c:pt>
                <c:pt idx="14355">
                  <c:v>14355</c:v>
                </c:pt>
                <c:pt idx="14356">
                  <c:v>14356</c:v>
                </c:pt>
                <c:pt idx="14357">
                  <c:v>14357</c:v>
                </c:pt>
                <c:pt idx="14358">
                  <c:v>14358</c:v>
                </c:pt>
                <c:pt idx="14359">
                  <c:v>14359</c:v>
                </c:pt>
                <c:pt idx="14360">
                  <c:v>14360</c:v>
                </c:pt>
                <c:pt idx="14361">
                  <c:v>14361</c:v>
                </c:pt>
                <c:pt idx="14362">
                  <c:v>14362</c:v>
                </c:pt>
                <c:pt idx="14363">
                  <c:v>14363</c:v>
                </c:pt>
                <c:pt idx="14364">
                  <c:v>14364</c:v>
                </c:pt>
                <c:pt idx="14365">
                  <c:v>14365</c:v>
                </c:pt>
                <c:pt idx="14366">
                  <c:v>14366</c:v>
                </c:pt>
                <c:pt idx="14367">
                  <c:v>14367</c:v>
                </c:pt>
                <c:pt idx="14368">
                  <c:v>14368</c:v>
                </c:pt>
                <c:pt idx="14369">
                  <c:v>14369</c:v>
                </c:pt>
                <c:pt idx="14370">
                  <c:v>14370</c:v>
                </c:pt>
                <c:pt idx="14371">
                  <c:v>14371</c:v>
                </c:pt>
                <c:pt idx="14372">
                  <c:v>14372</c:v>
                </c:pt>
                <c:pt idx="14373">
                  <c:v>14373</c:v>
                </c:pt>
                <c:pt idx="14374">
                  <c:v>14374</c:v>
                </c:pt>
                <c:pt idx="14375">
                  <c:v>14375</c:v>
                </c:pt>
                <c:pt idx="14376">
                  <c:v>14376</c:v>
                </c:pt>
                <c:pt idx="14377">
                  <c:v>14377</c:v>
                </c:pt>
                <c:pt idx="14378">
                  <c:v>14378</c:v>
                </c:pt>
                <c:pt idx="14379">
                  <c:v>14379</c:v>
                </c:pt>
                <c:pt idx="14380">
                  <c:v>14380</c:v>
                </c:pt>
                <c:pt idx="14381">
                  <c:v>14381</c:v>
                </c:pt>
                <c:pt idx="14382">
                  <c:v>14382</c:v>
                </c:pt>
                <c:pt idx="14383">
                  <c:v>14383</c:v>
                </c:pt>
                <c:pt idx="14384">
                  <c:v>14384</c:v>
                </c:pt>
                <c:pt idx="14385">
                  <c:v>14385</c:v>
                </c:pt>
                <c:pt idx="14386">
                  <c:v>14386</c:v>
                </c:pt>
                <c:pt idx="14387">
                  <c:v>14387</c:v>
                </c:pt>
                <c:pt idx="14388">
                  <c:v>14388</c:v>
                </c:pt>
                <c:pt idx="14389">
                  <c:v>14389</c:v>
                </c:pt>
                <c:pt idx="14390">
                  <c:v>14390</c:v>
                </c:pt>
                <c:pt idx="14391">
                  <c:v>14391</c:v>
                </c:pt>
                <c:pt idx="14392">
                  <c:v>14392</c:v>
                </c:pt>
                <c:pt idx="14393">
                  <c:v>14393</c:v>
                </c:pt>
                <c:pt idx="14394">
                  <c:v>14394</c:v>
                </c:pt>
                <c:pt idx="14395">
                  <c:v>14395</c:v>
                </c:pt>
                <c:pt idx="14396">
                  <c:v>14396</c:v>
                </c:pt>
                <c:pt idx="14397">
                  <c:v>14397</c:v>
                </c:pt>
                <c:pt idx="14398">
                  <c:v>14398</c:v>
                </c:pt>
                <c:pt idx="14399">
                  <c:v>14399</c:v>
                </c:pt>
                <c:pt idx="14400">
                  <c:v>14400</c:v>
                </c:pt>
                <c:pt idx="14401">
                  <c:v>14401</c:v>
                </c:pt>
                <c:pt idx="14402">
                  <c:v>14402</c:v>
                </c:pt>
                <c:pt idx="14403">
                  <c:v>14403</c:v>
                </c:pt>
                <c:pt idx="14404">
                  <c:v>14404</c:v>
                </c:pt>
                <c:pt idx="14405">
                  <c:v>14405</c:v>
                </c:pt>
                <c:pt idx="14406">
                  <c:v>14406</c:v>
                </c:pt>
                <c:pt idx="14407">
                  <c:v>14407</c:v>
                </c:pt>
                <c:pt idx="14408">
                  <c:v>14408</c:v>
                </c:pt>
                <c:pt idx="14409">
                  <c:v>14409</c:v>
                </c:pt>
                <c:pt idx="14410">
                  <c:v>14410</c:v>
                </c:pt>
                <c:pt idx="14411">
                  <c:v>14411</c:v>
                </c:pt>
                <c:pt idx="14412">
                  <c:v>14412</c:v>
                </c:pt>
                <c:pt idx="14413">
                  <c:v>14413</c:v>
                </c:pt>
                <c:pt idx="14414">
                  <c:v>14414</c:v>
                </c:pt>
                <c:pt idx="14415">
                  <c:v>14415</c:v>
                </c:pt>
                <c:pt idx="14416">
                  <c:v>14416</c:v>
                </c:pt>
                <c:pt idx="14417">
                  <c:v>14417</c:v>
                </c:pt>
                <c:pt idx="14418">
                  <c:v>14418</c:v>
                </c:pt>
                <c:pt idx="14419">
                  <c:v>14419</c:v>
                </c:pt>
                <c:pt idx="14420">
                  <c:v>14420</c:v>
                </c:pt>
                <c:pt idx="14421">
                  <c:v>14421</c:v>
                </c:pt>
                <c:pt idx="14422">
                  <c:v>14422</c:v>
                </c:pt>
                <c:pt idx="14423">
                  <c:v>14423</c:v>
                </c:pt>
                <c:pt idx="14424">
                  <c:v>14424</c:v>
                </c:pt>
                <c:pt idx="14425">
                  <c:v>14425</c:v>
                </c:pt>
                <c:pt idx="14426">
                  <c:v>14426</c:v>
                </c:pt>
                <c:pt idx="14427">
                  <c:v>14427</c:v>
                </c:pt>
                <c:pt idx="14428">
                  <c:v>14428</c:v>
                </c:pt>
                <c:pt idx="14429">
                  <c:v>14429</c:v>
                </c:pt>
                <c:pt idx="14430">
                  <c:v>14430</c:v>
                </c:pt>
                <c:pt idx="14431">
                  <c:v>14431</c:v>
                </c:pt>
                <c:pt idx="14432">
                  <c:v>14432</c:v>
                </c:pt>
                <c:pt idx="14433">
                  <c:v>14433</c:v>
                </c:pt>
                <c:pt idx="14434">
                  <c:v>14434</c:v>
                </c:pt>
                <c:pt idx="14435">
                  <c:v>14435</c:v>
                </c:pt>
                <c:pt idx="14436">
                  <c:v>14436</c:v>
                </c:pt>
                <c:pt idx="14437">
                  <c:v>14437</c:v>
                </c:pt>
                <c:pt idx="14438">
                  <c:v>14438</c:v>
                </c:pt>
                <c:pt idx="14439">
                  <c:v>14439</c:v>
                </c:pt>
                <c:pt idx="14440">
                  <c:v>14440</c:v>
                </c:pt>
                <c:pt idx="14441">
                  <c:v>14441</c:v>
                </c:pt>
                <c:pt idx="14442">
                  <c:v>14442</c:v>
                </c:pt>
                <c:pt idx="14443">
                  <c:v>14443</c:v>
                </c:pt>
                <c:pt idx="14444">
                  <c:v>14444</c:v>
                </c:pt>
                <c:pt idx="14445">
                  <c:v>14445</c:v>
                </c:pt>
                <c:pt idx="14446">
                  <c:v>14446</c:v>
                </c:pt>
                <c:pt idx="14447">
                  <c:v>14447</c:v>
                </c:pt>
                <c:pt idx="14448">
                  <c:v>14448</c:v>
                </c:pt>
                <c:pt idx="14449">
                  <c:v>14449</c:v>
                </c:pt>
                <c:pt idx="14450">
                  <c:v>14450</c:v>
                </c:pt>
                <c:pt idx="14451">
                  <c:v>14451</c:v>
                </c:pt>
                <c:pt idx="14452">
                  <c:v>14452</c:v>
                </c:pt>
                <c:pt idx="14453">
                  <c:v>14453</c:v>
                </c:pt>
                <c:pt idx="14454">
                  <c:v>14454</c:v>
                </c:pt>
                <c:pt idx="14455">
                  <c:v>14455</c:v>
                </c:pt>
                <c:pt idx="14456">
                  <c:v>14456</c:v>
                </c:pt>
                <c:pt idx="14457">
                  <c:v>14457</c:v>
                </c:pt>
                <c:pt idx="14458">
                  <c:v>14458</c:v>
                </c:pt>
                <c:pt idx="14459">
                  <c:v>14459</c:v>
                </c:pt>
                <c:pt idx="14460">
                  <c:v>14460</c:v>
                </c:pt>
                <c:pt idx="14461">
                  <c:v>14461</c:v>
                </c:pt>
                <c:pt idx="14462">
                  <c:v>14462</c:v>
                </c:pt>
                <c:pt idx="14463">
                  <c:v>14463</c:v>
                </c:pt>
                <c:pt idx="14464">
                  <c:v>14464</c:v>
                </c:pt>
                <c:pt idx="14465">
                  <c:v>14465</c:v>
                </c:pt>
                <c:pt idx="14466">
                  <c:v>14466</c:v>
                </c:pt>
                <c:pt idx="14467">
                  <c:v>14467</c:v>
                </c:pt>
                <c:pt idx="14468">
                  <c:v>14468</c:v>
                </c:pt>
                <c:pt idx="14469">
                  <c:v>14469</c:v>
                </c:pt>
                <c:pt idx="14470">
                  <c:v>14470</c:v>
                </c:pt>
                <c:pt idx="14471">
                  <c:v>14471</c:v>
                </c:pt>
                <c:pt idx="14472">
                  <c:v>14472</c:v>
                </c:pt>
                <c:pt idx="14473">
                  <c:v>14473</c:v>
                </c:pt>
                <c:pt idx="14474">
                  <c:v>14474</c:v>
                </c:pt>
                <c:pt idx="14475">
                  <c:v>14475</c:v>
                </c:pt>
                <c:pt idx="14476">
                  <c:v>14476</c:v>
                </c:pt>
                <c:pt idx="14477">
                  <c:v>14477</c:v>
                </c:pt>
                <c:pt idx="14478">
                  <c:v>14478</c:v>
                </c:pt>
                <c:pt idx="14479">
                  <c:v>14479</c:v>
                </c:pt>
                <c:pt idx="14480">
                  <c:v>14480</c:v>
                </c:pt>
                <c:pt idx="14481">
                  <c:v>14481</c:v>
                </c:pt>
                <c:pt idx="14482">
                  <c:v>14482</c:v>
                </c:pt>
                <c:pt idx="14483">
                  <c:v>14483</c:v>
                </c:pt>
                <c:pt idx="14484">
                  <c:v>14484</c:v>
                </c:pt>
                <c:pt idx="14485">
                  <c:v>14485</c:v>
                </c:pt>
                <c:pt idx="14486">
                  <c:v>14486</c:v>
                </c:pt>
                <c:pt idx="14487">
                  <c:v>14487</c:v>
                </c:pt>
                <c:pt idx="14488">
                  <c:v>14488</c:v>
                </c:pt>
                <c:pt idx="14489">
                  <c:v>14489</c:v>
                </c:pt>
                <c:pt idx="14490">
                  <c:v>14490</c:v>
                </c:pt>
                <c:pt idx="14491">
                  <c:v>14491</c:v>
                </c:pt>
                <c:pt idx="14492">
                  <c:v>14492</c:v>
                </c:pt>
                <c:pt idx="14493">
                  <c:v>14493</c:v>
                </c:pt>
                <c:pt idx="14494">
                  <c:v>14494</c:v>
                </c:pt>
                <c:pt idx="14495">
                  <c:v>14495</c:v>
                </c:pt>
                <c:pt idx="14496">
                  <c:v>14496</c:v>
                </c:pt>
                <c:pt idx="14497">
                  <c:v>14497</c:v>
                </c:pt>
                <c:pt idx="14498">
                  <c:v>14498</c:v>
                </c:pt>
                <c:pt idx="14499">
                  <c:v>14499</c:v>
                </c:pt>
                <c:pt idx="14500">
                  <c:v>14500</c:v>
                </c:pt>
                <c:pt idx="14501">
                  <c:v>14501</c:v>
                </c:pt>
                <c:pt idx="14502">
                  <c:v>14502</c:v>
                </c:pt>
                <c:pt idx="14503">
                  <c:v>14503</c:v>
                </c:pt>
                <c:pt idx="14504">
                  <c:v>14504</c:v>
                </c:pt>
                <c:pt idx="14505">
                  <c:v>14505</c:v>
                </c:pt>
                <c:pt idx="14506">
                  <c:v>14506</c:v>
                </c:pt>
                <c:pt idx="14507">
                  <c:v>14507</c:v>
                </c:pt>
                <c:pt idx="14508">
                  <c:v>14508</c:v>
                </c:pt>
                <c:pt idx="14509">
                  <c:v>14509</c:v>
                </c:pt>
                <c:pt idx="14510">
                  <c:v>14510</c:v>
                </c:pt>
                <c:pt idx="14511">
                  <c:v>14511</c:v>
                </c:pt>
                <c:pt idx="14512">
                  <c:v>14512</c:v>
                </c:pt>
                <c:pt idx="14513">
                  <c:v>14513</c:v>
                </c:pt>
                <c:pt idx="14514">
                  <c:v>14514</c:v>
                </c:pt>
                <c:pt idx="14515">
                  <c:v>14515</c:v>
                </c:pt>
                <c:pt idx="14516">
                  <c:v>14516</c:v>
                </c:pt>
                <c:pt idx="14517">
                  <c:v>14517</c:v>
                </c:pt>
                <c:pt idx="14518">
                  <c:v>14518</c:v>
                </c:pt>
                <c:pt idx="14519">
                  <c:v>14519</c:v>
                </c:pt>
                <c:pt idx="14520">
                  <c:v>14520</c:v>
                </c:pt>
                <c:pt idx="14521">
                  <c:v>14521</c:v>
                </c:pt>
                <c:pt idx="14522">
                  <c:v>14522</c:v>
                </c:pt>
                <c:pt idx="14523">
                  <c:v>14523</c:v>
                </c:pt>
                <c:pt idx="14524">
                  <c:v>14524</c:v>
                </c:pt>
                <c:pt idx="14525">
                  <c:v>14525</c:v>
                </c:pt>
                <c:pt idx="14526">
                  <c:v>14526</c:v>
                </c:pt>
                <c:pt idx="14527">
                  <c:v>14527</c:v>
                </c:pt>
                <c:pt idx="14528">
                  <c:v>14528</c:v>
                </c:pt>
                <c:pt idx="14529">
                  <c:v>14529</c:v>
                </c:pt>
                <c:pt idx="14530">
                  <c:v>14530</c:v>
                </c:pt>
                <c:pt idx="14531">
                  <c:v>14531</c:v>
                </c:pt>
                <c:pt idx="14532">
                  <c:v>14532</c:v>
                </c:pt>
                <c:pt idx="14533">
                  <c:v>14533</c:v>
                </c:pt>
                <c:pt idx="14534">
                  <c:v>14534</c:v>
                </c:pt>
                <c:pt idx="14535">
                  <c:v>14535</c:v>
                </c:pt>
                <c:pt idx="14536">
                  <c:v>14536</c:v>
                </c:pt>
                <c:pt idx="14537">
                  <c:v>14537</c:v>
                </c:pt>
                <c:pt idx="14538">
                  <c:v>14538</c:v>
                </c:pt>
                <c:pt idx="14539">
                  <c:v>14539</c:v>
                </c:pt>
                <c:pt idx="14540">
                  <c:v>14540</c:v>
                </c:pt>
                <c:pt idx="14541">
                  <c:v>14541</c:v>
                </c:pt>
                <c:pt idx="14542">
                  <c:v>14542</c:v>
                </c:pt>
                <c:pt idx="14543">
                  <c:v>14543</c:v>
                </c:pt>
                <c:pt idx="14544">
                  <c:v>14544</c:v>
                </c:pt>
                <c:pt idx="14545">
                  <c:v>14545</c:v>
                </c:pt>
                <c:pt idx="14546">
                  <c:v>14546</c:v>
                </c:pt>
                <c:pt idx="14547">
                  <c:v>14547</c:v>
                </c:pt>
                <c:pt idx="14548">
                  <c:v>14548</c:v>
                </c:pt>
                <c:pt idx="14549">
                  <c:v>14549</c:v>
                </c:pt>
                <c:pt idx="14550">
                  <c:v>14550</c:v>
                </c:pt>
                <c:pt idx="14551">
                  <c:v>14551</c:v>
                </c:pt>
                <c:pt idx="14552">
                  <c:v>14552</c:v>
                </c:pt>
                <c:pt idx="14553">
                  <c:v>14553</c:v>
                </c:pt>
                <c:pt idx="14554">
                  <c:v>14554</c:v>
                </c:pt>
                <c:pt idx="14555">
                  <c:v>14555</c:v>
                </c:pt>
                <c:pt idx="14556">
                  <c:v>14556</c:v>
                </c:pt>
                <c:pt idx="14557">
                  <c:v>14557</c:v>
                </c:pt>
                <c:pt idx="14558">
                  <c:v>14558</c:v>
                </c:pt>
                <c:pt idx="14559">
                  <c:v>14559</c:v>
                </c:pt>
                <c:pt idx="14560">
                  <c:v>14560</c:v>
                </c:pt>
                <c:pt idx="14561">
                  <c:v>14561</c:v>
                </c:pt>
                <c:pt idx="14562">
                  <c:v>14562</c:v>
                </c:pt>
                <c:pt idx="14563">
                  <c:v>14563</c:v>
                </c:pt>
                <c:pt idx="14564">
                  <c:v>14564</c:v>
                </c:pt>
                <c:pt idx="14565">
                  <c:v>14565</c:v>
                </c:pt>
                <c:pt idx="14566">
                  <c:v>14566</c:v>
                </c:pt>
                <c:pt idx="14567">
                  <c:v>14567</c:v>
                </c:pt>
                <c:pt idx="14568">
                  <c:v>14568</c:v>
                </c:pt>
                <c:pt idx="14569">
                  <c:v>14569</c:v>
                </c:pt>
                <c:pt idx="14570">
                  <c:v>14570</c:v>
                </c:pt>
                <c:pt idx="14571">
                  <c:v>14571</c:v>
                </c:pt>
                <c:pt idx="14572">
                  <c:v>14572</c:v>
                </c:pt>
                <c:pt idx="14573">
                  <c:v>14573</c:v>
                </c:pt>
                <c:pt idx="14574">
                  <c:v>14574</c:v>
                </c:pt>
                <c:pt idx="14575">
                  <c:v>14575</c:v>
                </c:pt>
                <c:pt idx="14576">
                  <c:v>14576</c:v>
                </c:pt>
                <c:pt idx="14577">
                  <c:v>14577</c:v>
                </c:pt>
                <c:pt idx="14578">
                  <c:v>14578</c:v>
                </c:pt>
                <c:pt idx="14579">
                  <c:v>14579</c:v>
                </c:pt>
                <c:pt idx="14580">
                  <c:v>14580</c:v>
                </c:pt>
                <c:pt idx="14581">
                  <c:v>14581</c:v>
                </c:pt>
                <c:pt idx="14582">
                  <c:v>14582</c:v>
                </c:pt>
                <c:pt idx="14583">
                  <c:v>14583</c:v>
                </c:pt>
                <c:pt idx="14584">
                  <c:v>14584</c:v>
                </c:pt>
                <c:pt idx="14585">
                  <c:v>14585</c:v>
                </c:pt>
                <c:pt idx="14586">
                  <c:v>14586</c:v>
                </c:pt>
                <c:pt idx="14587">
                  <c:v>14587</c:v>
                </c:pt>
                <c:pt idx="14588">
                  <c:v>14588</c:v>
                </c:pt>
                <c:pt idx="14589">
                  <c:v>14589</c:v>
                </c:pt>
                <c:pt idx="14590">
                  <c:v>14590</c:v>
                </c:pt>
                <c:pt idx="14591">
                  <c:v>14591</c:v>
                </c:pt>
                <c:pt idx="14592">
                  <c:v>14592</c:v>
                </c:pt>
                <c:pt idx="14593">
                  <c:v>14593</c:v>
                </c:pt>
                <c:pt idx="14594">
                  <c:v>14594</c:v>
                </c:pt>
                <c:pt idx="14595">
                  <c:v>14595</c:v>
                </c:pt>
                <c:pt idx="14596">
                  <c:v>14596</c:v>
                </c:pt>
                <c:pt idx="14597">
                  <c:v>14597</c:v>
                </c:pt>
                <c:pt idx="14598">
                  <c:v>14598</c:v>
                </c:pt>
                <c:pt idx="14599">
                  <c:v>14599</c:v>
                </c:pt>
                <c:pt idx="14600">
                  <c:v>14600</c:v>
                </c:pt>
                <c:pt idx="14601">
                  <c:v>14601</c:v>
                </c:pt>
                <c:pt idx="14602">
                  <c:v>14602</c:v>
                </c:pt>
                <c:pt idx="14603">
                  <c:v>14603</c:v>
                </c:pt>
                <c:pt idx="14604">
                  <c:v>14604</c:v>
                </c:pt>
                <c:pt idx="14605">
                  <c:v>14605</c:v>
                </c:pt>
                <c:pt idx="14606">
                  <c:v>14606</c:v>
                </c:pt>
                <c:pt idx="14607">
                  <c:v>14607</c:v>
                </c:pt>
                <c:pt idx="14608">
                  <c:v>14608</c:v>
                </c:pt>
                <c:pt idx="14609">
                  <c:v>14609</c:v>
                </c:pt>
                <c:pt idx="14610">
                  <c:v>14610</c:v>
                </c:pt>
                <c:pt idx="14611">
                  <c:v>14611</c:v>
                </c:pt>
                <c:pt idx="14612">
                  <c:v>14612</c:v>
                </c:pt>
                <c:pt idx="14613">
                  <c:v>14613</c:v>
                </c:pt>
                <c:pt idx="14614">
                  <c:v>14614</c:v>
                </c:pt>
                <c:pt idx="14615">
                  <c:v>14615</c:v>
                </c:pt>
                <c:pt idx="14616">
                  <c:v>14616</c:v>
                </c:pt>
                <c:pt idx="14617">
                  <c:v>14617</c:v>
                </c:pt>
                <c:pt idx="14618">
                  <c:v>14618</c:v>
                </c:pt>
                <c:pt idx="14619">
                  <c:v>14619</c:v>
                </c:pt>
                <c:pt idx="14620">
                  <c:v>14620</c:v>
                </c:pt>
                <c:pt idx="14621">
                  <c:v>14621</c:v>
                </c:pt>
                <c:pt idx="14622">
                  <c:v>14622</c:v>
                </c:pt>
                <c:pt idx="14623">
                  <c:v>14623</c:v>
                </c:pt>
                <c:pt idx="14624">
                  <c:v>14624</c:v>
                </c:pt>
                <c:pt idx="14625">
                  <c:v>14625</c:v>
                </c:pt>
                <c:pt idx="14626">
                  <c:v>14626</c:v>
                </c:pt>
                <c:pt idx="14627">
                  <c:v>14627</c:v>
                </c:pt>
                <c:pt idx="14628">
                  <c:v>14628</c:v>
                </c:pt>
                <c:pt idx="14629">
                  <c:v>14629</c:v>
                </c:pt>
                <c:pt idx="14630">
                  <c:v>14630</c:v>
                </c:pt>
                <c:pt idx="14631">
                  <c:v>14631</c:v>
                </c:pt>
                <c:pt idx="14632">
                  <c:v>14632</c:v>
                </c:pt>
                <c:pt idx="14633">
                  <c:v>14633</c:v>
                </c:pt>
                <c:pt idx="14634">
                  <c:v>14634</c:v>
                </c:pt>
                <c:pt idx="14635">
                  <c:v>14635</c:v>
                </c:pt>
                <c:pt idx="14636">
                  <c:v>14636</c:v>
                </c:pt>
                <c:pt idx="14637">
                  <c:v>14637</c:v>
                </c:pt>
                <c:pt idx="14638">
                  <c:v>14638</c:v>
                </c:pt>
                <c:pt idx="14639">
                  <c:v>14639</c:v>
                </c:pt>
                <c:pt idx="14640">
                  <c:v>14640</c:v>
                </c:pt>
                <c:pt idx="14641">
                  <c:v>14641</c:v>
                </c:pt>
                <c:pt idx="14642">
                  <c:v>14642</c:v>
                </c:pt>
                <c:pt idx="14643">
                  <c:v>14643</c:v>
                </c:pt>
                <c:pt idx="14644">
                  <c:v>14644</c:v>
                </c:pt>
                <c:pt idx="14645">
                  <c:v>14645</c:v>
                </c:pt>
                <c:pt idx="14646">
                  <c:v>14646</c:v>
                </c:pt>
                <c:pt idx="14647">
                  <c:v>14647</c:v>
                </c:pt>
                <c:pt idx="14648">
                  <c:v>14648</c:v>
                </c:pt>
                <c:pt idx="14649">
                  <c:v>14649</c:v>
                </c:pt>
                <c:pt idx="14650">
                  <c:v>14650</c:v>
                </c:pt>
                <c:pt idx="14651">
                  <c:v>14651</c:v>
                </c:pt>
                <c:pt idx="14652">
                  <c:v>14652</c:v>
                </c:pt>
                <c:pt idx="14653">
                  <c:v>14653</c:v>
                </c:pt>
                <c:pt idx="14654">
                  <c:v>14654</c:v>
                </c:pt>
                <c:pt idx="14655">
                  <c:v>14655</c:v>
                </c:pt>
                <c:pt idx="14656">
                  <c:v>14656</c:v>
                </c:pt>
                <c:pt idx="14657">
                  <c:v>14657</c:v>
                </c:pt>
                <c:pt idx="14658">
                  <c:v>14658</c:v>
                </c:pt>
                <c:pt idx="14659">
                  <c:v>14659</c:v>
                </c:pt>
                <c:pt idx="14660">
                  <c:v>14660</c:v>
                </c:pt>
                <c:pt idx="14661">
                  <c:v>14661</c:v>
                </c:pt>
                <c:pt idx="14662">
                  <c:v>14662</c:v>
                </c:pt>
                <c:pt idx="14663">
                  <c:v>14663</c:v>
                </c:pt>
                <c:pt idx="14664">
                  <c:v>14664</c:v>
                </c:pt>
                <c:pt idx="14665">
                  <c:v>14665</c:v>
                </c:pt>
                <c:pt idx="14666">
                  <c:v>14666</c:v>
                </c:pt>
                <c:pt idx="14667">
                  <c:v>14667</c:v>
                </c:pt>
                <c:pt idx="14668">
                  <c:v>14668</c:v>
                </c:pt>
                <c:pt idx="14669">
                  <c:v>14669</c:v>
                </c:pt>
                <c:pt idx="14670">
                  <c:v>14670</c:v>
                </c:pt>
                <c:pt idx="14671">
                  <c:v>14671</c:v>
                </c:pt>
                <c:pt idx="14672">
                  <c:v>14672</c:v>
                </c:pt>
                <c:pt idx="14673">
                  <c:v>14673</c:v>
                </c:pt>
                <c:pt idx="14674">
                  <c:v>14674</c:v>
                </c:pt>
                <c:pt idx="14675">
                  <c:v>14675</c:v>
                </c:pt>
                <c:pt idx="14676">
                  <c:v>14676</c:v>
                </c:pt>
                <c:pt idx="14677">
                  <c:v>14677</c:v>
                </c:pt>
                <c:pt idx="14678">
                  <c:v>14678</c:v>
                </c:pt>
                <c:pt idx="14679">
                  <c:v>14679</c:v>
                </c:pt>
                <c:pt idx="14680">
                  <c:v>14680</c:v>
                </c:pt>
                <c:pt idx="14681">
                  <c:v>14681</c:v>
                </c:pt>
                <c:pt idx="14682">
                  <c:v>14682</c:v>
                </c:pt>
                <c:pt idx="14683">
                  <c:v>14683</c:v>
                </c:pt>
                <c:pt idx="14684">
                  <c:v>14684</c:v>
                </c:pt>
                <c:pt idx="14685">
                  <c:v>14685</c:v>
                </c:pt>
                <c:pt idx="14686">
                  <c:v>14686</c:v>
                </c:pt>
                <c:pt idx="14687">
                  <c:v>14687</c:v>
                </c:pt>
                <c:pt idx="14688">
                  <c:v>14688</c:v>
                </c:pt>
                <c:pt idx="14689">
                  <c:v>14689</c:v>
                </c:pt>
                <c:pt idx="14690">
                  <c:v>14690</c:v>
                </c:pt>
                <c:pt idx="14691">
                  <c:v>14691</c:v>
                </c:pt>
                <c:pt idx="14692">
                  <c:v>14692</c:v>
                </c:pt>
                <c:pt idx="14693">
                  <c:v>14693</c:v>
                </c:pt>
                <c:pt idx="14694">
                  <c:v>14694</c:v>
                </c:pt>
                <c:pt idx="14695">
                  <c:v>14695</c:v>
                </c:pt>
                <c:pt idx="14696">
                  <c:v>14696</c:v>
                </c:pt>
                <c:pt idx="14697">
                  <c:v>14697</c:v>
                </c:pt>
                <c:pt idx="14698">
                  <c:v>14698</c:v>
                </c:pt>
                <c:pt idx="14699">
                  <c:v>14699</c:v>
                </c:pt>
                <c:pt idx="14700">
                  <c:v>14700</c:v>
                </c:pt>
                <c:pt idx="14701">
                  <c:v>14701</c:v>
                </c:pt>
                <c:pt idx="14702">
                  <c:v>14702</c:v>
                </c:pt>
                <c:pt idx="14703">
                  <c:v>14703</c:v>
                </c:pt>
                <c:pt idx="14704">
                  <c:v>14704</c:v>
                </c:pt>
                <c:pt idx="14705">
                  <c:v>14705</c:v>
                </c:pt>
                <c:pt idx="14706">
                  <c:v>14706</c:v>
                </c:pt>
                <c:pt idx="14707">
                  <c:v>14707</c:v>
                </c:pt>
                <c:pt idx="14708">
                  <c:v>14708</c:v>
                </c:pt>
                <c:pt idx="14709">
                  <c:v>14709</c:v>
                </c:pt>
                <c:pt idx="14710">
                  <c:v>14710</c:v>
                </c:pt>
                <c:pt idx="14711">
                  <c:v>14711</c:v>
                </c:pt>
                <c:pt idx="14712">
                  <c:v>14712</c:v>
                </c:pt>
                <c:pt idx="14713">
                  <c:v>14713</c:v>
                </c:pt>
                <c:pt idx="14714">
                  <c:v>14714</c:v>
                </c:pt>
                <c:pt idx="14715">
                  <c:v>14715</c:v>
                </c:pt>
                <c:pt idx="14716">
                  <c:v>14716</c:v>
                </c:pt>
                <c:pt idx="14717">
                  <c:v>14717</c:v>
                </c:pt>
                <c:pt idx="14718">
                  <c:v>14718</c:v>
                </c:pt>
                <c:pt idx="14719">
                  <c:v>14719</c:v>
                </c:pt>
                <c:pt idx="14720">
                  <c:v>14720</c:v>
                </c:pt>
                <c:pt idx="14721">
                  <c:v>14721</c:v>
                </c:pt>
                <c:pt idx="14722">
                  <c:v>14722</c:v>
                </c:pt>
                <c:pt idx="14723">
                  <c:v>14723</c:v>
                </c:pt>
                <c:pt idx="14724">
                  <c:v>14724</c:v>
                </c:pt>
                <c:pt idx="14725">
                  <c:v>14725</c:v>
                </c:pt>
                <c:pt idx="14726">
                  <c:v>14726</c:v>
                </c:pt>
                <c:pt idx="14727">
                  <c:v>14727</c:v>
                </c:pt>
                <c:pt idx="14728">
                  <c:v>14728</c:v>
                </c:pt>
                <c:pt idx="14729">
                  <c:v>14729</c:v>
                </c:pt>
                <c:pt idx="14730">
                  <c:v>14730</c:v>
                </c:pt>
                <c:pt idx="14731">
                  <c:v>14731</c:v>
                </c:pt>
                <c:pt idx="14732">
                  <c:v>14732</c:v>
                </c:pt>
                <c:pt idx="14733">
                  <c:v>14733</c:v>
                </c:pt>
                <c:pt idx="14734">
                  <c:v>14734</c:v>
                </c:pt>
                <c:pt idx="14735">
                  <c:v>14735</c:v>
                </c:pt>
                <c:pt idx="14736">
                  <c:v>14736</c:v>
                </c:pt>
                <c:pt idx="14737">
                  <c:v>14737</c:v>
                </c:pt>
                <c:pt idx="14738">
                  <c:v>14738</c:v>
                </c:pt>
                <c:pt idx="14739">
                  <c:v>14739</c:v>
                </c:pt>
                <c:pt idx="14740">
                  <c:v>14740</c:v>
                </c:pt>
                <c:pt idx="14741">
                  <c:v>14741</c:v>
                </c:pt>
                <c:pt idx="14742">
                  <c:v>14742</c:v>
                </c:pt>
                <c:pt idx="14743">
                  <c:v>14743</c:v>
                </c:pt>
                <c:pt idx="14744">
                  <c:v>14744</c:v>
                </c:pt>
                <c:pt idx="14745">
                  <c:v>14745</c:v>
                </c:pt>
                <c:pt idx="14746">
                  <c:v>14746</c:v>
                </c:pt>
                <c:pt idx="14747">
                  <c:v>14747</c:v>
                </c:pt>
                <c:pt idx="14748">
                  <c:v>14748</c:v>
                </c:pt>
                <c:pt idx="14749">
                  <c:v>14749</c:v>
                </c:pt>
                <c:pt idx="14750">
                  <c:v>14750</c:v>
                </c:pt>
                <c:pt idx="14751">
                  <c:v>14751</c:v>
                </c:pt>
                <c:pt idx="14752">
                  <c:v>14752</c:v>
                </c:pt>
                <c:pt idx="14753">
                  <c:v>14753</c:v>
                </c:pt>
                <c:pt idx="14754">
                  <c:v>14754</c:v>
                </c:pt>
                <c:pt idx="14755">
                  <c:v>14755</c:v>
                </c:pt>
                <c:pt idx="14756">
                  <c:v>14756</c:v>
                </c:pt>
                <c:pt idx="14757">
                  <c:v>14757</c:v>
                </c:pt>
                <c:pt idx="14758">
                  <c:v>14758</c:v>
                </c:pt>
                <c:pt idx="14759">
                  <c:v>14759</c:v>
                </c:pt>
                <c:pt idx="14760">
                  <c:v>14760</c:v>
                </c:pt>
                <c:pt idx="14761">
                  <c:v>14761</c:v>
                </c:pt>
                <c:pt idx="14762">
                  <c:v>14762</c:v>
                </c:pt>
                <c:pt idx="14763">
                  <c:v>14763</c:v>
                </c:pt>
                <c:pt idx="14764">
                  <c:v>14764</c:v>
                </c:pt>
                <c:pt idx="14765">
                  <c:v>14765</c:v>
                </c:pt>
                <c:pt idx="14766">
                  <c:v>14766</c:v>
                </c:pt>
                <c:pt idx="14767">
                  <c:v>14767</c:v>
                </c:pt>
                <c:pt idx="14768">
                  <c:v>14768</c:v>
                </c:pt>
                <c:pt idx="14769">
                  <c:v>14769</c:v>
                </c:pt>
                <c:pt idx="14770">
                  <c:v>14770</c:v>
                </c:pt>
                <c:pt idx="14771">
                  <c:v>14771</c:v>
                </c:pt>
                <c:pt idx="14772">
                  <c:v>14772</c:v>
                </c:pt>
                <c:pt idx="14773">
                  <c:v>14773</c:v>
                </c:pt>
                <c:pt idx="14774">
                  <c:v>14774</c:v>
                </c:pt>
                <c:pt idx="14775">
                  <c:v>14775</c:v>
                </c:pt>
                <c:pt idx="14776">
                  <c:v>14776</c:v>
                </c:pt>
                <c:pt idx="14777">
                  <c:v>14777</c:v>
                </c:pt>
                <c:pt idx="14778">
                  <c:v>14778</c:v>
                </c:pt>
                <c:pt idx="14779">
                  <c:v>14779</c:v>
                </c:pt>
                <c:pt idx="14780">
                  <c:v>14780</c:v>
                </c:pt>
                <c:pt idx="14781">
                  <c:v>14781</c:v>
                </c:pt>
                <c:pt idx="14782">
                  <c:v>14782</c:v>
                </c:pt>
                <c:pt idx="14783">
                  <c:v>14783</c:v>
                </c:pt>
                <c:pt idx="14784">
                  <c:v>14784</c:v>
                </c:pt>
                <c:pt idx="14785">
                  <c:v>14785</c:v>
                </c:pt>
                <c:pt idx="14786">
                  <c:v>14786</c:v>
                </c:pt>
                <c:pt idx="14787">
                  <c:v>14787</c:v>
                </c:pt>
                <c:pt idx="14788">
                  <c:v>14788</c:v>
                </c:pt>
                <c:pt idx="14789">
                  <c:v>14789</c:v>
                </c:pt>
                <c:pt idx="14790">
                  <c:v>14790</c:v>
                </c:pt>
                <c:pt idx="14791">
                  <c:v>14791</c:v>
                </c:pt>
                <c:pt idx="14792">
                  <c:v>14792</c:v>
                </c:pt>
                <c:pt idx="14793">
                  <c:v>14793</c:v>
                </c:pt>
                <c:pt idx="14794">
                  <c:v>14794</c:v>
                </c:pt>
                <c:pt idx="14795">
                  <c:v>14795</c:v>
                </c:pt>
                <c:pt idx="14796">
                  <c:v>14796</c:v>
                </c:pt>
                <c:pt idx="14797">
                  <c:v>14797</c:v>
                </c:pt>
                <c:pt idx="14798">
                  <c:v>14798</c:v>
                </c:pt>
                <c:pt idx="14799">
                  <c:v>14799</c:v>
                </c:pt>
                <c:pt idx="14800">
                  <c:v>14800</c:v>
                </c:pt>
                <c:pt idx="14801">
                  <c:v>14801</c:v>
                </c:pt>
                <c:pt idx="14802">
                  <c:v>14802</c:v>
                </c:pt>
                <c:pt idx="14803">
                  <c:v>14803</c:v>
                </c:pt>
                <c:pt idx="14804">
                  <c:v>14804</c:v>
                </c:pt>
                <c:pt idx="14805">
                  <c:v>14805</c:v>
                </c:pt>
                <c:pt idx="14806">
                  <c:v>14806</c:v>
                </c:pt>
                <c:pt idx="14807">
                  <c:v>14807</c:v>
                </c:pt>
                <c:pt idx="14808">
                  <c:v>14808</c:v>
                </c:pt>
                <c:pt idx="14809">
                  <c:v>14809</c:v>
                </c:pt>
                <c:pt idx="14810">
                  <c:v>14810</c:v>
                </c:pt>
                <c:pt idx="14811">
                  <c:v>14811</c:v>
                </c:pt>
                <c:pt idx="14812">
                  <c:v>14812</c:v>
                </c:pt>
                <c:pt idx="14813">
                  <c:v>14813</c:v>
                </c:pt>
                <c:pt idx="14814">
                  <c:v>14814</c:v>
                </c:pt>
                <c:pt idx="14815">
                  <c:v>14815</c:v>
                </c:pt>
                <c:pt idx="14816">
                  <c:v>14816</c:v>
                </c:pt>
                <c:pt idx="14817">
                  <c:v>14817</c:v>
                </c:pt>
                <c:pt idx="14818">
                  <c:v>14818</c:v>
                </c:pt>
                <c:pt idx="14819">
                  <c:v>14819</c:v>
                </c:pt>
                <c:pt idx="14820">
                  <c:v>14820</c:v>
                </c:pt>
                <c:pt idx="14821">
                  <c:v>14821</c:v>
                </c:pt>
                <c:pt idx="14822">
                  <c:v>14822</c:v>
                </c:pt>
                <c:pt idx="14823">
                  <c:v>14823</c:v>
                </c:pt>
                <c:pt idx="14824">
                  <c:v>14824</c:v>
                </c:pt>
                <c:pt idx="14825">
                  <c:v>14825</c:v>
                </c:pt>
                <c:pt idx="14826">
                  <c:v>14826</c:v>
                </c:pt>
                <c:pt idx="14827">
                  <c:v>14827</c:v>
                </c:pt>
                <c:pt idx="14828">
                  <c:v>14828</c:v>
                </c:pt>
                <c:pt idx="14829">
                  <c:v>14829</c:v>
                </c:pt>
                <c:pt idx="14830">
                  <c:v>14830</c:v>
                </c:pt>
                <c:pt idx="14831">
                  <c:v>14831</c:v>
                </c:pt>
                <c:pt idx="14832">
                  <c:v>14832</c:v>
                </c:pt>
                <c:pt idx="14833">
                  <c:v>14833</c:v>
                </c:pt>
                <c:pt idx="14834">
                  <c:v>14834</c:v>
                </c:pt>
                <c:pt idx="14835">
                  <c:v>14835</c:v>
                </c:pt>
                <c:pt idx="14836">
                  <c:v>14836</c:v>
                </c:pt>
                <c:pt idx="14837">
                  <c:v>14837</c:v>
                </c:pt>
                <c:pt idx="14838">
                  <c:v>14838</c:v>
                </c:pt>
                <c:pt idx="14839">
                  <c:v>14839</c:v>
                </c:pt>
                <c:pt idx="14840">
                  <c:v>14840</c:v>
                </c:pt>
                <c:pt idx="14841">
                  <c:v>14841</c:v>
                </c:pt>
                <c:pt idx="14842">
                  <c:v>14842</c:v>
                </c:pt>
                <c:pt idx="14843">
                  <c:v>14843</c:v>
                </c:pt>
                <c:pt idx="14844">
                  <c:v>14844</c:v>
                </c:pt>
                <c:pt idx="14845">
                  <c:v>14845</c:v>
                </c:pt>
                <c:pt idx="14846">
                  <c:v>14846</c:v>
                </c:pt>
                <c:pt idx="14847">
                  <c:v>14847</c:v>
                </c:pt>
                <c:pt idx="14848">
                  <c:v>14848</c:v>
                </c:pt>
                <c:pt idx="14849">
                  <c:v>14849</c:v>
                </c:pt>
                <c:pt idx="14850">
                  <c:v>14850</c:v>
                </c:pt>
                <c:pt idx="14851">
                  <c:v>14851</c:v>
                </c:pt>
                <c:pt idx="14852">
                  <c:v>14852</c:v>
                </c:pt>
                <c:pt idx="14853">
                  <c:v>14853</c:v>
                </c:pt>
                <c:pt idx="14854">
                  <c:v>14854</c:v>
                </c:pt>
                <c:pt idx="14855">
                  <c:v>14855</c:v>
                </c:pt>
                <c:pt idx="14856">
                  <c:v>14856</c:v>
                </c:pt>
                <c:pt idx="14857">
                  <c:v>14857</c:v>
                </c:pt>
                <c:pt idx="14858">
                  <c:v>14858</c:v>
                </c:pt>
                <c:pt idx="14859">
                  <c:v>14859</c:v>
                </c:pt>
                <c:pt idx="14860">
                  <c:v>14860</c:v>
                </c:pt>
                <c:pt idx="14861">
                  <c:v>14861</c:v>
                </c:pt>
                <c:pt idx="14862">
                  <c:v>14862</c:v>
                </c:pt>
                <c:pt idx="14863">
                  <c:v>14863</c:v>
                </c:pt>
                <c:pt idx="14864">
                  <c:v>14864</c:v>
                </c:pt>
                <c:pt idx="14865">
                  <c:v>14865</c:v>
                </c:pt>
                <c:pt idx="14866">
                  <c:v>14866</c:v>
                </c:pt>
                <c:pt idx="14867">
                  <c:v>14867</c:v>
                </c:pt>
                <c:pt idx="14868">
                  <c:v>14868</c:v>
                </c:pt>
                <c:pt idx="14869">
                  <c:v>14869</c:v>
                </c:pt>
                <c:pt idx="14870">
                  <c:v>14870</c:v>
                </c:pt>
                <c:pt idx="14871">
                  <c:v>14871</c:v>
                </c:pt>
                <c:pt idx="14872">
                  <c:v>14872</c:v>
                </c:pt>
                <c:pt idx="14873">
                  <c:v>14873</c:v>
                </c:pt>
                <c:pt idx="14874">
                  <c:v>14874</c:v>
                </c:pt>
                <c:pt idx="14875">
                  <c:v>14875</c:v>
                </c:pt>
                <c:pt idx="14876">
                  <c:v>14876</c:v>
                </c:pt>
                <c:pt idx="14877">
                  <c:v>14877</c:v>
                </c:pt>
                <c:pt idx="14878">
                  <c:v>14878</c:v>
                </c:pt>
                <c:pt idx="14879">
                  <c:v>14879</c:v>
                </c:pt>
                <c:pt idx="14880">
                  <c:v>14880</c:v>
                </c:pt>
                <c:pt idx="14881">
                  <c:v>14881</c:v>
                </c:pt>
                <c:pt idx="14882">
                  <c:v>14882</c:v>
                </c:pt>
                <c:pt idx="14883">
                  <c:v>14883</c:v>
                </c:pt>
                <c:pt idx="14884">
                  <c:v>14884</c:v>
                </c:pt>
                <c:pt idx="14885">
                  <c:v>14885</c:v>
                </c:pt>
                <c:pt idx="14886">
                  <c:v>14886</c:v>
                </c:pt>
                <c:pt idx="14887">
                  <c:v>14887</c:v>
                </c:pt>
                <c:pt idx="14888">
                  <c:v>14888</c:v>
                </c:pt>
                <c:pt idx="14889">
                  <c:v>14889</c:v>
                </c:pt>
                <c:pt idx="14890">
                  <c:v>14890</c:v>
                </c:pt>
                <c:pt idx="14891">
                  <c:v>14891</c:v>
                </c:pt>
                <c:pt idx="14892">
                  <c:v>14892</c:v>
                </c:pt>
                <c:pt idx="14893">
                  <c:v>14893</c:v>
                </c:pt>
                <c:pt idx="14894">
                  <c:v>14894</c:v>
                </c:pt>
                <c:pt idx="14895">
                  <c:v>14895</c:v>
                </c:pt>
                <c:pt idx="14896">
                  <c:v>14896</c:v>
                </c:pt>
                <c:pt idx="14897">
                  <c:v>14897</c:v>
                </c:pt>
                <c:pt idx="14898">
                  <c:v>14898</c:v>
                </c:pt>
                <c:pt idx="14899">
                  <c:v>14899</c:v>
                </c:pt>
                <c:pt idx="14900">
                  <c:v>14900</c:v>
                </c:pt>
                <c:pt idx="14901">
                  <c:v>14901</c:v>
                </c:pt>
                <c:pt idx="14902">
                  <c:v>14902</c:v>
                </c:pt>
                <c:pt idx="14903">
                  <c:v>14903</c:v>
                </c:pt>
                <c:pt idx="14904">
                  <c:v>14904</c:v>
                </c:pt>
                <c:pt idx="14905">
                  <c:v>14905</c:v>
                </c:pt>
                <c:pt idx="14906">
                  <c:v>14906</c:v>
                </c:pt>
                <c:pt idx="14907">
                  <c:v>14907</c:v>
                </c:pt>
                <c:pt idx="14908">
                  <c:v>14908</c:v>
                </c:pt>
                <c:pt idx="14909">
                  <c:v>14909</c:v>
                </c:pt>
                <c:pt idx="14910">
                  <c:v>14910</c:v>
                </c:pt>
                <c:pt idx="14911">
                  <c:v>14911</c:v>
                </c:pt>
                <c:pt idx="14912">
                  <c:v>14912</c:v>
                </c:pt>
                <c:pt idx="14913">
                  <c:v>14913</c:v>
                </c:pt>
                <c:pt idx="14914">
                  <c:v>14914</c:v>
                </c:pt>
                <c:pt idx="14915">
                  <c:v>14915</c:v>
                </c:pt>
                <c:pt idx="14916">
                  <c:v>14916</c:v>
                </c:pt>
                <c:pt idx="14917">
                  <c:v>14917</c:v>
                </c:pt>
                <c:pt idx="14918">
                  <c:v>14918</c:v>
                </c:pt>
                <c:pt idx="14919">
                  <c:v>14919</c:v>
                </c:pt>
                <c:pt idx="14920">
                  <c:v>14920</c:v>
                </c:pt>
                <c:pt idx="14921">
                  <c:v>14921</c:v>
                </c:pt>
                <c:pt idx="14922">
                  <c:v>14922</c:v>
                </c:pt>
                <c:pt idx="14923">
                  <c:v>14923</c:v>
                </c:pt>
                <c:pt idx="14924">
                  <c:v>14924</c:v>
                </c:pt>
                <c:pt idx="14925">
                  <c:v>14925</c:v>
                </c:pt>
                <c:pt idx="14926">
                  <c:v>14926</c:v>
                </c:pt>
                <c:pt idx="14927">
                  <c:v>14927</c:v>
                </c:pt>
                <c:pt idx="14928">
                  <c:v>14928</c:v>
                </c:pt>
                <c:pt idx="14929">
                  <c:v>14929</c:v>
                </c:pt>
                <c:pt idx="14930">
                  <c:v>14930</c:v>
                </c:pt>
                <c:pt idx="14931">
                  <c:v>14931</c:v>
                </c:pt>
                <c:pt idx="14932">
                  <c:v>14932</c:v>
                </c:pt>
                <c:pt idx="14933">
                  <c:v>14933</c:v>
                </c:pt>
                <c:pt idx="14934">
                  <c:v>14934</c:v>
                </c:pt>
                <c:pt idx="14935">
                  <c:v>14935</c:v>
                </c:pt>
                <c:pt idx="14936">
                  <c:v>14936</c:v>
                </c:pt>
                <c:pt idx="14937">
                  <c:v>14937</c:v>
                </c:pt>
                <c:pt idx="14938">
                  <c:v>14938</c:v>
                </c:pt>
                <c:pt idx="14939">
                  <c:v>14939</c:v>
                </c:pt>
                <c:pt idx="14940">
                  <c:v>14940</c:v>
                </c:pt>
                <c:pt idx="14941">
                  <c:v>14941</c:v>
                </c:pt>
                <c:pt idx="14942">
                  <c:v>14942</c:v>
                </c:pt>
                <c:pt idx="14943">
                  <c:v>14943</c:v>
                </c:pt>
                <c:pt idx="14944">
                  <c:v>14944</c:v>
                </c:pt>
                <c:pt idx="14945">
                  <c:v>14945</c:v>
                </c:pt>
                <c:pt idx="14946">
                  <c:v>14946</c:v>
                </c:pt>
                <c:pt idx="14947">
                  <c:v>14947</c:v>
                </c:pt>
                <c:pt idx="14948">
                  <c:v>14948</c:v>
                </c:pt>
                <c:pt idx="14949">
                  <c:v>14949</c:v>
                </c:pt>
                <c:pt idx="14950">
                  <c:v>14950</c:v>
                </c:pt>
                <c:pt idx="14951">
                  <c:v>14951</c:v>
                </c:pt>
                <c:pt idx="14952">
                  <c:v>14952</c:v>
                </c:pt>
                <c:pt idx="14953">
                  <c:v>14953</c:v>
                </c:pt>
                <c:pt idx="14954">
                  <c:v>14954</c:v>
                </c:pt>
                <c:pt idx="14955">
                  <c:v>14955</c:v>
                </c:pt>
                <c:pt idx="14956">
                  <c:v>14956</c:v>
                </c:pt>
                <c:pt idx="14957">
                  <c:v>14957</c:v>
                </c:pt>
                <c:pt idx="14958">
                  <c:v>14958</c:v>
                </c:pt>
                <c:pt idx="14959">
                  <c:v>14959</c:v>
                </c:pt>
                <c:pt idx="14960">
                  <c:v>14960</c:v>
                </c:pt>
                <c:pt idx="14961">
                  <c:v>14961</c:v>
                </c:pt>
                <c:pt idx="14962">
                  <c:v>14962</c:v>
                </c:pt>
                <c:pt idx="14963">
                  <c:v>14963</c:v>
                </c:pt>
                <c:pt idx="14964">
                  <c:v>14964</c:v>
                </c:pt>
                <c:pt idx="14965">
                  <c:v>14965</c:v>
                </c:pt>
                <c:pt idx="14966">
                  <c:v>14966</c:v>
                </c:pt>
                <c:pt idx="14967">
                  <c:v>14967</c:v>
                </c:pt>
                <c:pt idx="14968">
                  <c:v>14968</c:v>
                </c:pt>
                <c:pt idx="14969">
                  <c:v>14969</c:v>
                </c:pt>
                <c:pt idx="14970">
                  <c:v>14970</c:v>
                </c:pt>
                <c:pt idx="14971">
                  <c:v>14971</c:v>
                </c:pt>
                <c:pt idx="14972">
                  <c:v>14972</c:v>
                </c:pt>
                <c:pt idx="14973">
                  <c:v>14973</c:v>
                </c:pt>
                <c:pt idx="14974">
                  <c:v>14974</c:v>
                </c:pt>
                <c:pt idx="14975">
                  <c:v>14975</c:v>
                </c:pt>
                <c:pt idx="14976">
                  <c:v>14976</c:v>
                </c:pt>
                <c:pt idx="14977">
                  <c:v>14977</c:v>
                </c:pt>
                <c:pt idx="14978">
                  <c:v>14978</c:v>
                </c:pt>
                <c:pt idx="14979">
                  <c:v>14979</c:v>
                </c:pt>
                <c:pt idx="14980">
                  <c:v>14980</c:v>
                </c:pt>
                <c:pt idx="14981">
                  <c:v>14981</c:v>
                </c:pt>
                <c:pt idx="14982">
                  <c:v>14982</c:v>
                </c:pt>
                <c:pt idx="14983">
                  <c:v>14983</c:v>
                </c:pt>
                <c:pt idx="14984">
                  <c:v>14984</c:v>
                </c:pt>
                <c:pt idx="14985">
                  <c:v>14985</c:v>
                </c:pt>
                <c:pt idx="14986">
                  <c:v>14986</c:v>
                </c:pt>
                <c:pt idx="14987">
                  <c:v>14987</c:v>
                </c:pt>
                <c:pt idx="14988">
                  <c:v>14988</c:v>
                </c:pt>
                <c:pt idx="14989">
                  <c:v>14989</c:v>
                </c:pt>
                <c:pt idx="14990">
                  <c:v>14990</c:v>
                </c:pt>
                <c:pt idx="14991">
                  <c:v>14991</c:v>
                </c:pt>
                <c:pt idx="14992">
                  <c:v>14992</c:v>
                </c:pt>
                <c:pt idx="14993">
                  <c:v>14993</c:v>
                </c:pt>
                <c:pt idx="14994">
                  <c:v>14994</c:v>
                </c:pt>
                <c:pt idx="14995">
                  <c:v>14995</c:v>
                </c:pt>
                <c:pt idx="14996">
                  <c:v>14996</c:v>
                </c:pt>
                <c:pt idx="14997">
                  <c:v>14997</c:v>
                </c:pt>
                <c:pt idx="14998">
                  <c:v>14998</c:v>
                </c:pt>
                <c:pt idx="14999">
                  <c:v>14999</c:v>
                </c:pt>
                <c:pt idx="15000">
                  <c:v>15000</c:v>
                </c:pt>
                <c:pt idx="15001">
                  <c:v>15001</c:v>
                </c:pt>
                <c:pt idx="15002">
                  <c:v>15002</c:v>
                </c:pt>
                <c:pt idx="15003">
                  <c:v>15003</c:v>
                </c:pt>
                <c:pt idx="15004">
                  <c:v>15004</c:v>
                </c:pt>
                <c:pt idx="15005">
                  <c:v>15005</c:v>
                </c:pt>
                <c:pt idx="15006">
                  <c:v>15006</c:v>
                </c:pt>
                <c:pt idx="15007">
                  <c:v>15007</c:v>
                </c:pt>
                <c:pt idx="15008">
                  <c:v>15008</c:v>
                </c:pt>
                <c:pt idx="15009">
                  <c:v>15009</c:v>
                </c:pt>
                <c:pt idx="15010">
                  <c:v>15010</c:v>
                </c:pt>
                <c:pt idx="15011">
                  <c:v>15011</c:v>
                </c:pt>
                <c:pt idx="15012">
                  <c:v>15012</c:v>
                </c:pt>
                <c:pt idx="15013">
                  <c:v>15013</c:v>
                </c:pt>
                <c:pt idx="15014">
                  <c:v>15014</c:v>
                </c:pt>
                <c:pt idx="15015">
                  <c:v>15015</c:v>
                </c:pt>
                <c:pt idx="15016">
                  <c:v>15016</c:v>
                </c:pt>
                <c:pt idx="15017">
                  <c:v>15017</c:v>
                </c:pt>
                <c:pt idx="15018">
                  <c:v>15018</c:v>
                </c:pt>
                <c:pt idx="15019">
                  <c:v>15019</c:v>
                </c:pt>
                <c:pt idx="15020">
                  <c:v>15020</c:v>
                </c:pt>
                <c:pt idx="15021">
                  <c:v>15021</c:v>
                </c:pt>
                <c:pt idx="15022">
                  <c:v>15022</c:v>
                </c:pt>
                <c:pt idx="15023">
                  <c:v>15023</c:v>
                </c:pt>
                <c:pt idx="15024">
                  <c:v>15024</c:v>
                </c:pt>
                <c:pt idx="15025">
                  <c:v>15025</c:v>
                </c:pt>
                <c:pt idx="15026">
                  <c:v>15026</c:v>
                </c:pt>
                <c:pt idx="15027">
                  <c:v>15027</c:v>
                </c:pt>
                <c:pt idx="15028">
                  <c:v>15028</c:v>
                </c:pt>
                <c:pt idx="15029">
                  <c:v>15029</c:v>
                </c:pt>
                <c:pt idx="15030">
                  <c:v>15030</c:v>
                </c:pt>
                <c:pt idx="15031">
                  <c:v>15031</c:v>
                </c:pt>
                <c:pt idx="15032">
                  <c:v>15032</c:v>
                </c:pt>
                <c:pt idx="15033">
                  <c:v>15033</c:v>
                </c:pt>
                <c:pt idx="15034">
                  <c:v>15034</c:v>
                </c:pt>
                <c:pt idx="15035">
                  <c:v>15035</c:v>
                </c:pt>
                <c:pt idx="15036">
                  <c:v>15036</c:v>
                </c:pt>
                <c:pt idx="15037">
                  <c:v>15037</c:v>
                </c:pt>
                <c:pt idx="15038">
                  <c:v>15038</c:v>
                </c:pt>
                <c:pt idx="15039">
                  <c:v>15039</c:v>
                </c:pt>
                <c:pt idx="15040">
                  <c:v>15040</c:v>
                </c:pt>
                <c:pt idx="15041">
                  <c:v>15041</c:v>
                </c:pt>
                <c:pt idx="15042">
                  <c:v>15042</c:v>
                </c:pt>
                <c:pt idx="15043">
                  <c:v>15043</c:v>
                </c:pt>
                <c:pt idx="15044">
                  <c:v>15044</c:v>
                </c:pt>
                <c:pt idx="15045">
                  <c:v>15045</c:v>
                </c:pt>
                <c:pt idx="15046">
                  <c:v>15046</c:v>
                </c:pt>
                <c:pt idx="15047">
                  <c:v>15047</c:v>
                </c:pt>
                <c:pt idx="15048">
                  <c:v>15048</c:v>
                </c:pt>
                <c:pt idx="15049">
                  <c:v>15049</c:v>
                </c:pt>
                <c:pt idx="15050">
                  <c:v>15050</c:v>
                </c:pt>
                <c:pt idx="15051">
                  <c:v>15051</c:v>
                </c:pt>
                <c:pt idx="15052">
                  <c:v>15052</c:v>
                </c:pt>
                <c:pt idx="15053">
                  <c:v>15053</c:v>
                </c:pt>
                <c:pt idx="15054">
                  <c:v>15054</c:v>
                </c:pt>
                <c:pt idx="15055">
                  <c:v>15055</c:v>
                </c:pt>
                <c:pt idx="15056">
                  <c:v>15056</c:v>
                </c:pt>
                <c:pt idx="15057">
                  <c:v>15057</c:v>
                </c:pt>
                <c:pt idx="15058">
                  <c:v>15058</c:v>
                </c:pt>
                <c:pt idx="15059">
                  <c:v>15059</c:v>
                </c:pt>
                <c:pt idx="15060">
                  <c:v>15060</c:v>
                </c:pt>
                <c:pt idx="15061">
                  <c:v>15061</c:v>
                </c:pt>
                <c:pt idx="15062">
                  <c:v>15062</c:v>
                </c:pt>
                <c:pt idx="15063">
                  <c:v>15063</c:v>
                </c:pt>
                <c:pt idx="15064">
                  <c:v>15064</c:v>
                </c:pt>
                <c:pt idx="15065">
                  <c:v>15065</c:v>
                </c:pt>
                <c:pt idx="15066">
                  <c:v>15066</c:v>
                </c:pt>
                <c:pt idx="15067">
                  <c:v>15067</c:v>
                </c:pt>
                <c:pt idx="15068">
                  <c:v>15068</c:v>
                </c:pt>
                <c:pt idx="15069">
                  <c:v>15069</c:v>
                </c:pt>
                <c:pt idx="15070">
                  <c:v>15070</c:v>
                </c:pt>
                <c:pt idx="15071">
                  <c:v>15071</c:v>
                </c:pt>
                <c:pt idx="15072">
                  <c:v>15072</c:v>
                </c:pt>
                <c:pt idx="15073">
                  <c:v>15073</c:v>
                </c:pt>
                <c:pt idx="15074">
                  <c:v>15074</c:v>
                </c:pt>
                <c:pt idx="15075">
                  <c:v>15075</c:v>
                </c:pt>
                <c:pt idx="15076">
                  <c:v>15076</c:v>
                </c:pt>
                <c:pt idx="15077">
                  <c:v>15077</c:v>
                </c:pt>
                <c:pt idx="15078">
                  <c:v>15078</c:v>
                </c:pt>
                <c:pt idx="15079">
                  <c:v>15079</c:v>
                </c:pt>
                <c:pt idx="15080">
                  <c:v>15080</c:v>
                </c:pt>
                <c:pt idx="15081">
                  <c:v>15081</c:v>
                </c:pt>
                <c:pt idx="15082">
                  <c:v>15082</c:v>
                </c:pt>
                <c:pt idx="15083">
                  <c:v>15083</c:v>
                </c:pt>
                <c:pt idx="15084">
                  <c:v>15084</c:v>
                </c:pt>
                <c:pt idx="15085">
                  <c:v>15085</c:v>
                </c:pt>
                <c:pt idx="15086">
                  <c:v>15086</c:v>
                </c:pt>
                <c:pt idx="15087">
                  <c:v>15087</c:v>
                </c:pt>
                <c:pt idx="15088">
                  <c:v>15088</c:v>
                </c:pt>
                <c:pt idx="15089">
                  <c:v>15089</c:v>
                </c:pt>
                <c:pt idx="15090">
                  <c:v>15090</c:v>
                </c:pt>
                <c:pt idx="15091">
                  <c:v>15091</c:v>
                </c:pt>
                <c:pt idx="15092">
                  <c:v>15092</c:v>
                </c:pt>
                <c:pt idx="15093">
                  <c:v>15093</c:v>
                </c:pt>
                <c:pt idx="15094">
                  <c:v>15094</c:v>
                </c:pt>
                <c:pt idx="15095">
                  <c:v>15095</c:v>
                </c:pt>
                <c:pt idx="15096">
                  <c:v>15096</c:v>
                </c:pt>
                <c:pt idx="15097">
                  <c:v>15097</c:v>
                </c:pt>
                <c:pt idx="15098">
                  <c:v>15098</c:v>
                </c:pt>
                <c:pt idx="15099">
                  <c:v>15099</c:v>
                </c:pt>
                <c:pt idx="15100">
                  <c:v>15100</c:v>
                </c:pt>
                <c:pt idx="15101">
                  <c:v>15101</c:v>
                </c:pt>
                <c:pt idx="15102">
                  <c:v>15102</c:v>
                </c:pt>
                <c:pt idx="15103">
                  <c:v>15103</c:v>
                </c:pt>
                <c:pt idx="15104">
                  <c:v>15104</c:v>
                </c:pt>
                <c:pt idx="15105">
                  <c:v>15105</c:v>
                </c:pt>
                <c:pt idx="15106">
                  <c:v>15106</c:v>
                </c:pt>
                <c:pt idx="15107">
                  <c:v>15107</c:v>
                </c:pt>
                <c:pt idx="15108">
                  <c:v>15108</c:v>
                </c:pt>
                <c:pt idx="15109">
                  <c:v>15109</c:v>
                </c:pt>
                <c:pt idx="15110">
                  <c:v>15110</c:v>
                </c:pt>
                <c:pt idx="15111">
                  <c:v>15111</c:v>
                </c:pt>
                <c:pt idx="15112">
                  <c:v>15112</c:v>
                </c:pt>
                <c:pt idx="15113">
                  <c:v>15113</c:v>
                </c:pt>
                <c:pt idx="15114">
                  <c:v>15114</c:v>
                </c:pt>
                <c:pt idx="15115">
                  <c:v>15115</c:v>
                </c:pt>
                <c:pt idx="15116">
                  <c:v>15116</c:v>
                </c:pt>
                <c:pt idx="15117">
                  <c:v>15117</c:v>
                </c:pt>
                <c:pt idx="15118">
                  <c:v>15118</c:v>
                </c:pt>
                <c:pt idx="15119">
                  <c:v>15119</c:v>
                </c:pt>
                <c:pt idx="15120">
                  <c:v>15120</c:v>
                </c:pt>
                <c:pt idx="15121">
                  <c:v>15121</c:v>
                </c:pt>
                <c:pt idx="15122">
                  <c:v>15122</c:v>
                </c:pt>
                <c:pt idx="15123">
                  <c:v>15123</c:v>
                </c:pt>
                <c:pt idx="15124">
                  <c:v>15124</c:v>
                </c:pt>
                <c:pt idx="15125">
                  <c:v>15125</c:v>
                </c:pt>
                <c:pt idx="15126">
                  <c:v>15126</c:v>
                </c:pt>
                <c:pt idx="15127">
                  <c:v>15127</c:v>
                </c:pt>
                <c:pt idx="15128">
                  <c:v>15128</c:v>
                </c:pt>
                <c:pt idx="15129">
                  <c:v>15129</c:v>
                </c:pt>
                <c:pt idx="15130">
                  <c:v>15130</c:v>
                </c:pt>
                <c:pt idx="15131">
                  <c:v>15131</c:v>
                </c:pt>
                <c:pt idx="15132">
                  <c:v>15132</c:v>
                </c:pt>
                <c:pt idx="15133">
                  <c:v>15133</c:v>
                </c:pt>
                <c:pt idx="15134">
                  <c:v>15134</c:v>
                </c:pt>
                <c:pt idx="15135">
                  <c:v>15135</c:v>
                </c:pt>
                <c:pt idx="15136">
                  <c:v>15136</c:v>
                </c:pt>
                <c:pt idx="15137">
                  <c:v>15137</c:v>
                </c:pt>
                <c:pt idx="15138">
                  <c:v>15138</c:v>
                </c:pt>
                <c:pt idx="15139">
                  <c:v>15139</c:v>
                </c:pt>
                <c:pt idx="15140">
                  <c:v>15140</c:v>
                </c:pt>
                <c:pt idx="15141">
                  <c:v>15141</c:v>
                </c:pt>
                <c:pt idx="15142">
                  <c:v>15142</c:v>
                </c:pt>
                <c:pt idx="15143">
                  <c:v>15143</c:v>
                </c:pt>
                <c:pt idx="15144">
                  <c:v>15144</c:v>
                </c:pt>
                <c:pt idx="15145">
                  <c:v>15145</c:v>
                </c:pt>
                <c:pt idx="15146">
                  <c:v>15146</c:v>
                </c:pt>
                <c:pt idx="15147">
                  <c:v>15147</c:v>
                </c:pt>
                <c:pt idx="15148">
                  <c:v>15148</c:v>
                </c:pt>
                <c:pt idx="15149">
                  <c:v>15149</c:v>
                </c:pt>
                <c:pt idx="15150">
                  <c:v>15150</c:v>
                </c:pt>
                <c:pt idx="15151">
                  <c:v>15151</c:v>
                </c:pt>
                <c:pt idx="15152">
                  <c:v>15152</c:v>
                </c:pt>
                <c:pt idx="15153">
                  <c:v>15153</c:v>
                </c:pt>
                <c:pt idx="15154">
                  <c:v>15154</c:v>
                </c:pt>
                <c:pt idx="15155">
                  <c:v>15155</c:v>
                </c:pt>
                <c:pt idx="15156">
                  <c:v>15156</c:v>
                </c:pt>
                <c:pt idx="15157">
                  <c:v>15157</c:v>
                </c:pt>
                <c:pt idx="15158">
                  <c:v>15158</c:v>
                </c:pt>
                <c:pt idx="15159">
                  <c:v>15159</c:v>
                </c:pt>
                <c:pt idx="15160">
                  <c:v>15160</c:v>
                </c:pt>
                <c:pt idx="15161">
                  <c:v>15161</c:v>
                </c:pt>
                <c:pt idx="15162">
                  <c:v>15162</c:v>
                </c:pt>
                <c:pt idx="15163">
                  <c:v>15163</c:v>
                </c:pt>
                <c:pt idx="15164">
                  <c:v>15164</c:v>
                </c:pt>
                <c:pt idx="15165">
                  <c:v>15165</c:v>
                </c:pt>
                <c:pt idx="15166">
                  <c:v>15166</c:v>
                </c:pt>
                <c:pt idx="15167">
                  <c:v>15167</c:v>
                </c:pt>
                <c:pt idx="15168">
                  <c:v>15168</c:v>
                </c:pt>
                <c:pt idx="15169">
                  <c:v>15169</c:v>
                </c:pt>
                <c:pt idx="15170">
                  <c:v>15170</c:v>
                </c:pt>
                <c:pt idx="15171">
                  <c:v>15171</c:v>
                </c:pt>
                <c:pt idx="15172">
                  <c:v>15172</c:v>
                </c:pt>
                <c:pt idx="15173">
                  <c:v>15173</c:v>
                </c:pt>
                <c:pt idx="15174">
                  <c:v>15174</c:v>
                </c:pt>
                <c:pt idx="15175">
                  <c:v>15175</c:v>
                </c:pt>
                <c:pt idx="15176">
                  <c:v>15176</c:v>
                </c:pt>
                <c:pt idx="15177">
                  <c:v>15177</c:v>
                </c:pt>
                <c:pt idx="15178">
                  <c:v>15178</c:v>
                </c:pt>
                <c:pt idx="15179">
                  <c:v>15179</c:v>
                </c:pt>
                <c:pt idx="15180">
                  <c:v>15180</c:v>
                </c:pt>
                <c:pt idx="15181">
                  <c:v>15181</c:v>
                </c:pt>
                <c:pt idx="15182">
                  <c:v>15182</c:v>
                </c:pt>
                <c:pt idx="15183">
                  <c:v>15183</c:v>
                </c:pt>
                <c:pt idx="15184">
                  <c:v>15184</c:v>
                </c:pt>
                <c:pt idx="15185">
                  <c:v>15185</c:v>
                </c:pt>
                <c:pt idx="15186">
                  <c:v>15186</c:v>
                </c:pt>
                <c:pt idx="15187">
                  <c:v>15187</c:v>
                </c:pt>
                <c:pt idx="15188">
                  <c:v>15188</c:v>
                </c:pt>
                <c:pt idx="15189">
                  <c:v>15189</c:v>
                </c:pt>
                <c:pt idx="15190">
                  <c:v>15190</c:v>
                </c:pt>
                <c:pt idx="15191">
                  <c:v>15191</c:v>
                </c:pt>
                <c:pt idx="15192">
                  <c:v>15192</c:v>
                </c:pt>
                <c:pt idx="15193">
                  <c:v>15193</c:v>
                </c:pt>
                <c:pt idx="15194">
                  <c:v>15194</c:v>
                </c:pt>
                <c:pt idx="15195">
                  <c:v>15195</c:v>
                </c:pt>
                <c:pt idx="15196">
                  <c:v>15196</c:v>
                </c:pt>
                <c:pt idx="15197">
                  <c:v>15197</c:v>
                </c:pt>
                <c:pt idx="15198">
                  <c:v>15198</c:v>
                </c:pt>
                <c:pt idx="15199">
                  <c:v>15199</c:v>
                </c:pt>
                <c:pt idx="15200">
                  <c:v>15200</c:v>
                </c:pt>
                <c:pt idx="15201">
                  <c:v>15201</c:v>
                </c:pt>
                <c:pt idx="15202">
                  <c:v>15202</c:v>
                </c:pt>
                <c:pt idx="15203">
                  <c:v>15203</c:v>
                </c:pt>
                <c:pt idx="15204">
                  <c:v>15204</c:v>
                </c:pt>
                <c:pt idx="15205">
                  <c:v>15205</c:v>
                </c:pt>
                <c:pt idx="15206">
                  <c:v>15206</c:v>
                </c:pt>
                <c:pt idx="15207">
                  <c:v>15207</c:v>
                </c:pt>
                <c:pt idx="15208">
                  <c:v>15208</c:v>
                </c:pt>
                <c:pt idx="15209">
                  <c:v>15209</c:v>
                </c:pt>
                <c:pt idx="15210">
                  <c:v>15210</c:v>
                </c:pt>
                <c:pt idx="15211">
                  <c:v>15211</c:v>
                </c:pt>
                <c:pt idx="15212">
                  <c:v>15212</c:v>
                </c:pt>
                <c:pt idx="15213">
                  <c:v>15213</c:v>
                </c:pt>
                <c:pt idx="15214">
                  <c:v>15214</c:v>
                </c:pt>
                <c:pt idx="15215">
                  <c:v>15215</c:v>
                </c:pt>
                <c:pt idx="15216">
                  <c:v>15216</c:v>
                </c:pt>
                <c:pt idx="15217">
                  <c:v>15217</c:v>
                </c:pt>
                <c:pt idx="15218">
                  <c:v>15218</c:v>
                </c:pt>
                <c:pt idx="15219">
                  <c:v>15219</c:v>
                </c:pt>
                <c:pt idx="15220">
                  <c:v>15220</c:v>
                </c:pt>
                <c:pt idx="15221">
                  <c:v>15221</c:v>
                </c:pt>
                <c:pt idx="15222">
                  <c:v>15222</c:v>
                </c:pt>
                <c:pt idx="15223">
                  <c:v>15223</c:v>
                </c:pt>
                <c:pt idx="15224">
                  <c:v>15224</c:v>
                </c:pt>
                <c:pt idx="15225">
                  <c:v>15225</c:v>
                </c:pt>
                <c:pt idx="15226">
                  <c:v>15226</c:v>
                </c:pt>
                <c:pt idx="15227">
                  <c:v>15227</c:v>
                </c:pt>
                <c:pt idx="15228">
                  <c:v>15228</c:v>
                </c:pt>
                <c:pt idx="15229">
                  <c:v>15229</c:v>
                </c:pt>
                <c:pt idx="15230">
                  <c:v>15230</c:v>
                </c:pt>
                <c:pt idx="15231">
                  <c:v>15231</c:v>
                </c:pt>
                <c:pt idx="15232">
                  <c:v>15232</c:v>
                </c:pt>
                <c:pt idx="15233">
                  <c:v>15233</c:v>
                </c:pt>
                <c:pt idx="15234">
                  <c:v>15234</c:v>
                </c:pt>
                <c:pt idx="15235">
                  <c:v>15235</c:v>
                </c:pt>
                <c:pt idx="15236">
                  <c:v>15236</c:v>
                </c:pt>
                <c:pt idx="15237">
                  <c:v>15237</c:v>
                </c:pt>
                <c:pt idx="15238">
                  <c:v>15238</c:v>
                </c:pt>
                <c:pt idx="15239">
                  <c:v>15239</c:v>
                </c:pt>
                <c:pt idx="15240">
                  <c:v>15240</c:v>
                </c:pt>
                <c:pt idx="15241">
                  <c:v>15241</c:v>
                </c:pt>
                <c:pt idx="15242">
                  <c:v>15242</c:v>
                </c:pt>
                <c:pt idx="15243">
                  <c:v>15243</c:v>
                </c:pt>
                <c:pt idx="15244">
                  <c:v>15244</c:v>
                </c:pt>
                <c:pt idx="15245">
                  <c:v>15245</c:v>
                </c:pt>
                <c:pt idx="15246">
                  <c:v>15246</c:v>
                </c:pt>
                <c:pt idx="15247">
                  <c:v>15247</c:v>
                </c:pt>
                <c:pt idx="15248">
                  <c:v>15248</c:v>
                </c:pt>
                <c:pt idx="15249">
                  <c:v>15249</c:v>
                </c:pt>
                <c:pt idx="15250">
                  <c:v>15250</c:v>
                </c:pt>
                <c:pt idx="15251">
                  <c:v>15251</c:v>
                </c:pt>
                <c:pt idx="15252">
                  <c:v>15252</c:v>
                </c:pt>
                <c:pt idx="15253">
                  <c:v>15253</c:v>
                </c:pt>
                <c:pt idx="15254">
                  <c:v>15254</c:v>
                </c:pt>
                <c:pt idx="15255">
                  <c:v>15255</c:v>
                </c:pt>
                <c:pt idx="15256">
                  <c:v>15256</c:v>
                </c:pt>
                <c:pt idx="15257">
                  <c:v>15257</c:v>
                </c:pt>
                <c:pt idx="15258">
                  <c:v>15258</c:v>
                </c:pt>
                <c:pt idx="15259">
                  <c:v>15259</c:v>
                </c:pt>
                <c:pt idx="15260">
                  <c:v>15260</c:v>
                </c:pt>
                <c:pt idx="15261">
                  <c:v>15261</c:v>
                </c:pt>
                <c:pt idx="15262">
                  <c:v>15262</c:v>
                </c:pt>
                <c:pt idx="15263">
                  <c:v>15263</c:v>
                </c:pt>
                <c:pt idx="15264">
                  <c:v>15264</c:v>
                </c:pt>
                <c:pt idx="15265">
                  <c:v>15265</c:v>
                </c:pt>
                <c:pt idx="15266">
                  <c:v>15266</c:v>
                </c:pt>
                <c:pt idx="15267">
                  <c:v>15267</c:v>
                </c:pt>
                <c:pt idx="15268">
                  <c:v>15268</c:v>
                </c:pt>
                <c:pt idx="15269">
                  <c:v>15269</c:v>
                </c:pt>
                <c:pt idx="15270">
                  <c:v>15270</c:v>
                </c:pt>
                <c:pt idx="15271">
                  <c:v>15271</c:v>
                </c:pt>
                <c:pt idx="15272">
                  <c:v>15272</c:v>
                </c:pt>
                <c:pt idx="15273">
                  <c:v>15273</c:v>
                </c:pt>
                <c:pt idx="15274">
                  <c:v>15274</c:v>
                </c:pt>
                <c:pt idx="15275">
                  <c:v>15275</c:v>
                </c:pt>
                <c:pt idx="15276">
                  <c:v>15276</c:v>
                </c:pt>
                <c:pt idx="15277">
                  <c:v>15277</c:v>
                </c:pt>
                <c:pt idx="15278">
                  <c:v>15278</c:v>
                </c:pt>
                <c:pt idx="15279">
                  <c:v>15279</c:v>
                </c:pt>
                <c:pt idx="15280">
                  <c:v>15280</c:v>
                </c:pt>
                <c:pt idx="15281">
                  <c:v>15281</c:v>
                </c:pt>
                <c:pt idx="15282">
                  <c:v>15282</c:v>
                </c:pt>
                <c:pt idx="15283">
                  <c:v>15283</c:v>
                </c:pt>
                <c:pt idx="15284">
                  <c:v>15284</c:v>
                </c:pt>
                <c:pt idx="15285">
                  <c:v>15285</c:v>
                </c:pt>
                <c:pt idx="15286">
                  <c:v>15286</c:v>
                </c:pt>
                <c:pt idx="15287">
                  <c:v>15287</c:v>
                </c:pt>
                <c:pt idx="15288">
                  <c:v>15288</c:v>
                </c:pt>
                <c:pt idx="15289">
                  <c:v>15289</c:v>
                </c:pt>
                <c:pt idx="15290">
                  <c:v>15290</c:v>
                </c:pt>
                <c:pt idx="15291">
                  <c:v>15291</c:v>
                </c:pt>
                <c:pt idx="15292">
                  <c:v>15292</c:v>
                </c:pt>
                <c:pt idx="15293">
                  <c:v>15293</c:v>
                </c:pt>
                <c:pt idx="15294">
                  <c:v>15294</c:v>
                </c:pt>
                <c:pt idx="15295">
                  <c:v>15295</c:v>
                </c:pt>
                <c:pt idx="15296">
                  <c:v>15296</c:v>
                </c:pt>
                <c:pt idx="15297">
                  <c:v>15297</c:v>
                </c:pt>
                <c:pt idx="15298">
                  <c:v>15298</c:v>
                </c:pt>
                <c:pt idx="15299">
                  <c:v>15299</c:v>
                </c:pt>
                <c:pt idx="15300">
                  <c:v>15300</c:v>
                </c:pt>
                <c:pt idx="15301">
                  <c:v>15301</c:v>
                </c:pt>
                <c:pt idx="15302">
                  <c:v>15302</c:v>
                </c:pt>
                <c:pt idx="15303">
                  <c:v>15303</c:v>
                </c:pt>
                <c:pt idx="15304">
                  <c:v>15304</c:v>
                </c:pt>
                <c:pt idx="15305">
                  <c:v>15305</c:v>
                </c:pt>
                <c:pt idx="15306">
                  <c:v>15306</c:v>
                </c:pt>
                <c:pt idx="15307">
                  <c:v>15307</c:v>
                </c:pt>
                <c:pt idx="15308">
                  <c:v>15308</c:v>
                </c:pt>
                <c:pt idx="15309">
                  <c:v>15309</c:v>
                </c:pt>
                <c:pt idx="15310">
                  <c:v>15310</c:v>
                </c:pt>
                <c:pt idx="15311">
                  <c:v>15311</c:v>
                </c:pt>
                <c:pt idx="15312">
                  <c:v>15312</c:v>
                </c:pt>
                <c:pt idx="15313">
                  <c:v>15313</c:v>
                </c:pt>
                <c:pt idx="15314">
                  <c:v>15314</c:v>
                </c:pt>
                <c:pt idx="15315">
                  <c:v>15315</c:v>
                </c:pt>
                <c:pt idx="15316">
                  <c:v>15316</c:v>
                </c:pt>
                <c:pt idx="15317">
                  <c:v>15317</c:v>
                </c:pt>
                <c:pt idx="15318">
                  <c:v>15318</c:v>
                </c:pt>
                <c:pt idx="15319">
                  <c:v>15319</c:v>
                </c:pt>
                <c:pt idx="15320">
                  <c:v>15320</c:v>
                </c:pt>
                <c:pt idx="15321">
                  <c:v>15321</c:v>
                </c:pt>
                <c:pt idx="15322">
                  <c:v>15322</c:v>
                </c:pt>
                <c:pt idx="15323">
                  <c:v>15323</c:v>
                </c:pt>
                <c:pt idx="15324">
                  <c:v>15324</c:v>
                </c:pt>
                <c:pt idx="15325">
                  <c:v>15325</c:v>
                </c:pt>
                <c:pt idx="15326">
                  <c:v>15326</c:v>
                </c:pt>
                <c:pt idx="15327">
                  <c:v>15327</c:v>
                </c:pt>
                <c:pt idx="15328">
                  <c:v>15328</c:v>
                </c:pt>
                <c:pt idx="15329">
                  <c:v>15329</c:v>
                </c:pt>
                <c:pt idx="15330">
                  <c:v>15330</c:v>
                </c:pt>
                <c:pt idx="15331">
                  <c:v>15331</c:v>
                </c:pt>
                <c:pt idx="15332">
                  <c:v>15332</c:v>
                </c:pt>
                <c:pt idx="15333">
                  <c:v>15333</c:v>
                </c:pt>
                <c:pt idx="15334">
                  <c:v>15334</c:v>
                </c:pt>
                <c:pt idx="15335">
                  <c:v>15335</c:v>
                </c:pt>
                <c:pt idx="15336">
                  <c:v>15336</c:v>
                </c:pt>
                <c:pt idx="15337">
                  <c:v>15337</c:v>
                </c:pt>
                <c:pt idx="15338">
                  <c:v>15338</c:v>
                </c:pt>
                <c:pt idx="15339">
                  <c:v>15339</c:v>
                </c:pt>
                <c:pt idx="15340">
                  <c:v>15340</c:v>
                </c:pt>
                <c:pt idx="15341">
                  <c:v>15341</c:v>
                </c:pt>
                <c:pt idx="15342">
                  <c:v>15342</c:v>
                </c:pt>
                <c:pt idx="15343">
                  <c:v>15343</c:v>
                </c:pt>
                <c:pt idx="15344">
                  <c:v>15344</c:v>
                </c:pt>
                <c:pt idx="15345">
                  <c:v>15345</c:v>
                </c:pt>
                <c:pt idx="15346">
                  <c:v>15346</c:v>
                </c:pt>
                <c:pt idx="15347">
                  <c:v>15347</c:v>
                </c:pt>
                <c:pt idx="15348">
                  <c:v>15348</c:v>
                </c:pt>
                <c:pt idx="15349">
                  <c:v>15349</c:v>
                </c:pt>
                <c:pt idx="15350">
                  <c:v>15350</c:v>
                </c:pt>
                <c:pt idx="15351">
                  <c:v>15351</c:v>
                </c:pt>
                <c:pt idx="15352">
                  <c:v>15352</c:v>
                </c:pt>
                <c:pt idx="15353">
                  <c:v>15353</c:v>
                </c:pt>
                <c:pt idx="15354">
                  <c:v>15354</c:v>
                </c:pt>
                <c:pt idx="15355">
                  <c:v>15355</c:v>
                </c:pt>
                <c:pt idx="15356">
                  <c:v>15356</c:v>
                </c:pt>
                <c:pt idx="15357">
                  <c:v>15357</c:v>
                </c:pt>
                <c:pt idx="15358">
                  <c:v>15358</c:v>
                </c:pt>
                <c:pt idx="15359">
                  <c:v>15359</c:v>
                </c:pt>
                <c:pt idx="15360">
                  <c:v>15360</c:v>
                </c:pt>
                <c:pt idx="15361">
                  <c:v>15361</c:v>
                </c:pt>
                <c:pt idx="15362">
                  <c:v>15362</c:v>
                </c:pt>
                <c:pt idx="15363">
                  <c:v>15363</c:v>
                </c:pt>
                <c:pt idx="15364">
                  <c:v>15364</c:v>
                </c:pt>
                <c:pt idx="15365">
                  <c:v>15365</c:v>
                </c:pt>
                <c:pt idx="15366">
                  <c:v>15366</c:v>
                </c:pt>
                <c:pt idx="15367">
                  <c:v>15367</c:v>
                </c:pt>
                <c:pt idx="15368">
                  <c:v>15368</c:v>
                </c:pt>
                <c:pt idx="15369">
                  <c:v>15369</c:v>
                </c:pt>
                <c:pt idx="15370">
                  <c:v>15370</c:v>
                </c:pt>
                <c:pt idx="15371">
                  <c:v>15371</c:v>
                </c:pt>
                <c:pt idx="15372">
                  <c:v>15372</c:v>
                </c:pt>
                <c:pt idx="15373">
                  <c:v>15373</c:v>
                </c:pt>
                <c:pt idx="15374">
                  <c:v>15374</c:v>
                </c:pt>
                <c:pt idx="15375">
                  <c:v>15375</c:v>
                </c:pt>
                <c:pt idx="15376">
                  <c:v>15376</c:v>
                </c:pt>
                <c:pt idx="15377">
                  <c:v>15377</c:v>
                </c:pt>
                <c:pt idx="15378">
                  <c:v>15378</c:v>
                </c:pt>
                <c:pt idx="15379">
                  <c:v>15379</c:v>
                </c:pt>
                <c:pt idx="15380">
                  <c:v>15380</c:v>
                </c:pt>
                <c:pt idx="15381">
                  <c:v>15381</c:v>
                </c:pt>
                <c:pt idx="15382">
                  <c:v>15382</c:v>
                </c:pt>
                <c:pt idx="15383">
                  <c:v>15383</c:v>
                </c:pt>
                <c:pt idx="15384">
                  <c:v>15384</c:v>
                </c:pt>
                <c:pt idx="15385">
                  <c:v>15385</c:v>
                </c:pt>
                <c:pt idx="15386">
                  <c:v>15386</c:v>
                </c:pt>
                <c:pt idx="15387">
                  <c:v>15387</c:v>
                </c:pt>
                <c:pt idx="15388">
                  <c:v>15388</c:v>
                </c:pt>
                <c:pt idx="15389">
                  <c:v>15389</c:v>
                </c:pt>
                <c:pt idx="15390">
                  <c:v>15390</c:v>
                </c:pt>
                <c:pt idx="15391">
                  <c:v>15391</c:v>
                </c:pt>
                <c:pt idx="15392">
                  <c:v>15392</c:v>
                </c:pt>
                <c:pt idx="15393">
                  <c:v>15393</c:v>
                </c:pt>
                <c:pt idx="15394">
                  <c:v>15394</c:v>
                </c:pt>
                <c:pt idx="15395">
                  <c:v>15395</c:v>
                </c:pt>
                <c:pt idx="15396">
                  <c:v>15396</c:v>
                </c:pt>
                <c:pt idx="15397">
                  <c:v>15397</c:v>
                </c:pt>
                <c:pt idx="15398">
                  <c:v>15398</c:v>
                </c:pt>
                <c:pt idx="15399">
                  <c:v>15399</c:v>
                </c:pt>
                <c:pt idx="15400">
                  <c:v>15400</c:v>
                </c:pt>
                <c:pt idx="15401">
                  <c:v>15401</c:v>
                </c:pt>
                <c:pt idx="15402">
                  <c:v>15402</c:v>
                </c:pt>
                <c:pt idx="15403">
                  <c:v>15403</c:v>
                </c:pt>
                <c:pt idx="15404">
                  <c:v>15404</c:v>
                </c:pt>
                <c:pt idx="15405">
                  <c:v>15405</c:v>
                </c:pt>
                <c:pt idx="15406">
                  <c:v>15406</c:v>
                </c:pt>
                <c:pt idx="15407">
                  <c:v>15407</c:v>
                </c:pt>
                <c:pt idx="15408">
                  <c:v>15408</c:v>
                </c:pt>
                <c:pt idx="15409">
                  <c:v>15409</c:v>
                </c:pt>
                <c:pt idx="15410">
                  <c:v>15410</c:v>
                </c:pt>
                <c:pt idx="15411">
                  <c:v>15411</c:v>
                </c:pt>
                <c:pt idx="15412">
                  <c:v>15412</c:v>
                </c:pt>
                <c:pt idx="15413">
                  <c:v>15413</c:v>
                </c:pt>
                <c:pt idx="15414">
                  <c:v>15414</c:v>
                </c:pt>
                <c:pt idx="15415">
                  <c:v>15415</c:v>
                </c:pt>
                <c:pt idx="15416">
                  <c:v>15416</c:v>
                </c:pt>
                <c:pt idx="15417">
                  <c:v>15417</c:v>
                </c:pt>
                <c:pt idx="15418">
                  <c:v>15418</c:v>
                </c:pt>
                <c:pt idx="15419">
                  <c:v>15419</c:v>
                </c:pt>
                <c:pt idx="15420">
                  <c:v>15420</c:v>
                </c:pt>
                <c:pt idx="15421">
                  <c:v>15421</c:v>
                </c:pt>
                <c:pt idx="15422">
                  <c:v>15422</c:v>
                </c:pt>
                <c:pt idx="15423">
                  <c:v>15423</c:v>
                </c:pt>
                <c:pt idx="15424">
                  <c:v>15424</c:v>
                </c:pt>
                <c:pt idx="15425">
                  <c:v>15425</c:v>
                </c:pt>
                <c:pt idx="15426">
                  <c:v>15426</c:v>
                </c:pt>
                <c:pt idx="15427">
                  <c:v>15427</c:v>
                </c:pt>
                <c:pt idx="15428">
                  <c:v>15428</c:v>
                </c:pt>
                <c:pt idx="15429">
                  <c:v>15429</c:v>
                </c:pt>
                <c:pt idx="15430">
                  <c:v>15430</c:v>
                </c:pt>
                <c:pt idx="15431">
                  <c:v>15431</c:v>
                </c:pt>
                <c:pt idx="15432">
                  <c:v>15432</c:v>
                </c:pt>
                <c:pt idx="15433">
                  <c:v>15433</c:v>
                </c:pt>
                <c:pt idx="15434">
                  <c:v>15434</c:v>
                </c:pt>
                <c:pt idx="15435">
                  <c:v>15435</c:v>
                </c:pt>
                <c:pt idx="15436">
                  <c:v>15436</c:v>
                </c:pt>
                <c:pt idx="15437">
                  <c:v>15437</c:v>
                </c:pt>
                <c:pt idx="15438">
                  <c:v>15438</c:v>
                </c:pt>
                <c:pt idx="15439">
                  <c:v>15439</c:v>
                </c:pt>
                <c:pt idx="15440">
                  <c:v>15440</c:v>
                </c:pt>
                <c:pt idx="15441">
                  <c:v>15441</c:v>
                </c:pt>
                <c:pt idx="15442">
                  <c:v>15442</c:v>
                </c:pt>
                <c:pt idx="15443">
                  <c:v>15443</c:v>
                </c:pt>
                <c:pt idx="15444">
                  <c:v>15444</c:v>
                </c:pt>
                <c:pt idx="15445">
                  <c:v>15445</c:v>
                </c:pt>
                <c:pt idx="15446">
                  <c:v>15446</c:v>
                </c:pt>
                <c:pt idx="15447">
                  <c:v>15447</c:v>
                </c:pt>
                <c:pt idx="15448">
                  <c:v>15448</c:v>
                </c:pt>
                <c:pt idx="15449">
                  <c:v>15449</c:v>
                </c:pt>
                <c:pt idx="15450">
                  <c:v>15450</c:v>
                </c:pt>
                <c:pt idx="15451">
                  <c:v>15451</c:v>
                </c:pt>
                <c:pt idx="15452">
                  <c:v>15452</c:v>
                </c:pt>
                <c:pt idx="15453">
                  <c:v>15453</c:v>
                </c:pt>
                <c:pt idx="15454">
                  <c:v>15454</c:v>
                </c:pt>
                <c:pt idx="15455">
                  <c:v>15455</c:v>
                </c:pt>
                <c:pt idx="15456">
                  <c:v>15456</c:v>
                </c:pt>
                <c:pt idx="15457">
                  <c:v>15457</c:v>
                </c:pt>
                <c:pt idx="15458">
                  <c:v>15458</c:v>
                </c:pt>
                <c:pt idx="15459">
                  <c:v>15459</c:v>
                </c:pt>
                <c:pt idx="15460">
                  <c:v>15460</c:v>
                </c:pt>
                <c:pt idx="15461">
                  <c:v>15461</c:v>
                </c:pt>
                <c:pt idx="15462">
                  <c:v>15462</c:v>
                </c:pt>
                <c:pt idx="15463">
                  <c:v>15463</c:v>
                </c:pt>
                <c:pt idx="15464">
                  <c:v>15464</c:v>
                </c:pt>
                <c:pt idx="15465">
                  <c:v>15465</c:v>
                </c:pt>
                <c:pt idx="15466">
                  <c:v>15466</c:v>
                </c:pt>
                <c:pt idx="15467">
                  <c:v>15467</c:v>
                </c:pt>
                <c:pt idx="15468">
                  <c:v>15468</c:v>
                </c:pt>
                <c:pt idx="15469">
                  <c:v>15469</c:v>
                </c:pt>
                <c:pt idx="15470">
                  <c:v>15470</c:v>
                </c:pt>
                <c:pt idx="15471">
                  <c:v>15471</c:v>
                </c:pt>
                <c:pt idx="15472">
                  <c:v>15472</c:v>
                </c:pt>
                <c:pt idx="15473">
                  <c:v>15473</c:v>
                </c:pt>
                <c:pt idx="15474">
                  <c:v>15474</c:v>
                </c:pt>
                <c:pt idx="15475">
                  <c:v>15475</c:v>
                </c:pt>
                <c:pt idx="15476">
                  <c:v>15476</c:v>
                </c:pt>
                <c:pt idx="15477">
                  <c:v>15477</c:v>
                </c:pt>
                <c:pt idx="15478">
                  <c:v>15478</c:v>
                </c:pt>
                <c:pt idx="15479">
                  <c:v>15479</c:v>
                </c:pt>
                <c:pt idx="15480">
                  <c:v>15480</c:v>
                </c:pt>
                <c:pt idx="15481">
                  <c:v>15481</c:v>
                </c:pt>
                <c:pt idx="15482">
                  <c:v>15482</c:v>
                </c:pt>
                <c:pt idx="15483">
                  <c:v>15483</c:v>
                </c:pt>
                <c:pt idx="15484">
                  <c:v>15484</c:v>
                </c:pt>
                <c:pt idx="15485">
                  <c:v>15485</c:v>
                </c:pt>
                <c:pt idx="15486">
                  <c:v>15486</c:v>
                </c:pt>
                <c:pt idx="15487">
                  <c:v>15487</c:v>
                </c:pt>
                <c:pt idx="15488">
                  <c:v>15488</c:v>
                </c:pt>
                <c:pt idx="15489">
                  <c:v>15489</c:v>
                </c:pt>
                <c:pt idx="15490">
                  <c:v>15490</c:v>
                </c:pt>
                <c:pt idx="15491">
                  <c:v>15491</c:v>
                </c:pt>
                <c:pt idx="15492">
                  <c:v>15492</c:v>
                </c:pt>
                <c:pt idx="15493">
                  <c:v>15493</c:v>
                </c:pt>
                <c:pt idx="15494">
                  <c:v>15494</c:v>
                </c:pt>
                <c:pt idx="15495">
                  <c:v>15495</c:v>
                </c:pt>
                <c:pt idx="15496">
                  <c:v>15496</c:v>
                </c:pt>
                <c:pt idx="15497">
                  <c:v>15497</c:v>
                </c:pt>
                <c:pt idx="15498">
                  <c:v>15498</c:v>
                </c:pt>
                <c:pt idx="15499">
                  <c:v>15499</c:v>
                </c:pt>
                <c:pt idx="15500">
                  <c:v>15500</c:v>
                </c:pt>
                <c:pt idx="15501">
                  <c:v>15501</c:v>
                </c:pt>
                <c:pt idx="15502">
                  <c:v>15502</c:v>
                </c:pt>
                <c:pt idx="15503">
                  <c:v>15503</c:v>
                </c:pt>
                <c:pt idx="15504">
                  <c:v>15504</c:v>
                </c:pt>
                <c:pt idx="15505">
                  <c:v>15505</c:v>
                </c:pt>
                <c:pt idx="15506">
                  <c:v>15506</c:v>
                </c:pt>
                <c:pt idx="15507">
                  <c:v>15507</c:v>
                </c:pt>
                <c:pt idx="15508">
                  <c:v>15508</c:v>
                </c:pt>
                <c:pt idx="15509">
                  <c:v>15509</c:v>
                </c:pt>
                <c:pt idx="15510">
                  <c:v>15510</c:v>
                </c:pt>
                <c:pt idx="15511">
                  <c:v>15511</c:v>
                </c:pt>
                <c:pt idx="15512">
                  <c:v>15512</c:v>
                </c:pt>
                <c:pt idx="15513">
                  <c:v>15513</c:v>
                </c:pt>
                <c:pt idx="15514">
                  <c:v>15514</c:v>
                </c:pt>
                <c:pt idx="15515">
                  <c:v>15515</c:v>
                </c:pt>
                <c:pt idx="15516">
                  <c:v>15516</c:v>
                </c:pt>
                <c:pt idx="15517">
                  <c:v>15517</c:v>
                </c:pt>
                <c:pt idx="15518">
                  <c:v>15518</c:v>
                </c:pt>
                <c:pt idx="15519">
                  <c:v>15519</c:v>
                </c:pt>
                <c:pt idx="15520">
                  <c:v>15520</c:v>
                </c:pt>
                <c:pt idx="15521">
                  <c:v>15521</c:v>
                </c:pt>
                <c:pt idx="15522">
                  <c:v>15522</c:v>
                </c:pt>
                <c:pt idx="15523">
                  <c:v>15523</c:v>
                </c:pt>
                <c:pt idx="15524">
                  <c:v>15524</c:v>
                </c:pt>
                <c:pt idx="15525">
                  <c:v>15525</c:v>
                </c:pt>
                <c:pt idx="15526">
                  <c:v>15526</c:v>
                </c:pt>
                <c:pt idx="15527">
                  <c:v>15527</c:v>
                </c:pt>
                <c:pt idx="15528">
                  <c:v>15528</c:v>
                </c:pt>
                <c:pt idx="15529">
                  <c:v>15529</c:v>
                </c:pt>
                <c:pt idx="15530">
                  <c:v>15530</c:v>
                </c:pt>
                <c:pt idx="15531">
                  <c:v>15531</c:v>
                </c:pt>
                <c:pt idx="15532">
                  <c:v>15532</c:v>
                </c:pt>
                <c:pt idx="15533">
                  <c:v>15533</c:v>
                </c:pt>
                <c:pt idx="15534">
                  <c:v>15534</c:v>
                </c:pt>
                <c:pt idx="15535">
                  <c:v>15535</c:v>
                </c:pt>
                <c:pt idx="15536">
                  <c:v>15536</c:v>
                </c:pt>
                <c:pt idx="15537">
                  <c:v>15537</c:v>
                </c:pt>
                <c:pt idx="15538">
                  <c:v>15538</c:v>
                </c:pt>
                <c:pt idx="15539">
                  <c:v>15539</c:v>
                </c:pt>
                <c:pt idx="15540">
                  <c:v>15540</c:v>
                </c:pt>
                <c:pt idx="15541">
                  <c:v>15541</c:v>
                </c:pt>
                <c:pt idx="15542">
                  <c:v>15542</c:v>
                </c:pt>
                <c:pt idx="15543">
                  <c:v>15543</c:v>
                </c:pt>
                <c:pt idx="15544">
                  <c:v>15544</c:v>
                </c:pt>
                <c:pt idx="15545">
                  <c:v>15545</c:v>
                </c:pt>
                <c:pt idx="15546">
                  <c:v>15546</c:v>
                </c:pt>
                <c:pt idx="15547">
                  <c:v>15547</c:v>
                </c:pt>
                <c:pt idx="15548">
                  <c:v>15548</c:v>
                </c:pt>
                <c:pt idx="15549">
                  <c:v>15549</c:v>
                </c:pt>
                <c:pt idx="15550">
                  <c:v>15550</c:v>
                </c:pt>
                <c:pt idx="15551">
                  <c:v>15551</c:v>
                </c:pt>
                <c:pt idx="15552">
                  <c:v>15552</c:v>
                </c:pt>
                <c:pt idx="15553">
                  <c:v>15553</c:v>
                </c:pt>
                <c:pt idx="15554">
                  <c:v>15554</c:v>
                </c:pt>
                <c:pt idx="15555">
                  <c:v>15555</c:v>
                </c:pt>
                <c:pt idx="15556">
                  <c:v>15556</c:v>
                </c:pt>
                <c:pt idx="15557">
                  <c:v>15557</c:v>
                </c:pt>
                <c:pt idx="15558">
                  <c:v>15558</c:v>
                </c:pt>
                <c:pt idx="15559">
                  <c:v>15559</c:v>
                </c:pt>
                <c:pt idx="15560">
                  <c:v>15560</c:v>
                </c:pt>
                <c:pt idx="15561">
                  <c:v>15561</c:v>
                </c:pt>
                <c:pt idx="15562">
                  <c:v>15562</c:v>
                </c:pt>
                <c:pt idx="15563">
                  <c:v>15563</c:v>
                </c:pt>
                <c:pt idx="15564">
                  <c:v>15564</c:v>
                </c:pt>
                <c:pt idx="15565">
                  <c:v>15565</c:v>
                </c:pt>
                <c:pt idx="15566">
                  <c:v>15566</c:v>
                </c:pt>
                <c:pt idx="15567">
                  <c:v>15567</c:v>
                </c:pt>
                <c:pt idx="15568">
                  <c:v>15568</c:v>
                </c:pt>
                <c:pt idx="15569">
                  <c:v>15569</c:v>
                </c:pt>
                <c:pt idx="15570">
                  <c:v>15570</c:v>
                </c:pt>
                <c:pt idx="15571">
                  <c:v>15571</c:v>
                </c:pt>
                <c:pt idx="15572">
                  <c:v>15572</c:v>
                </c:pt>
                <c:pt idx="15573">
                  <c:v>15573</c:v>
                </c:pt>
                <c:pt idx="15574">
                  <c:v>15574</c:v>
                </c:pt>
                <c:pt idx="15575">
                  <c:v>15575</c:v>
                </c:pt>
                <c:pt idx="15576">
                  <c:v>15576</c:v>
                </c:pt>
                <c:pt idx="15577">
                  <c:v>15577</c:v>
                </c:pt>
                <c:pt idx="15578">
                  <c:v>15578</c:v>
                </c:pt>
                <c:pt idx="15579">
                  <c:v>15579</c:v>
                </c:pt>
                <c:pt idx="15580">
                  <c:v>15580</c:v>
                </c:pt>
                <c:pt idx="15581">
                  <c:v>15581</c:v>
                </c:pt>
                <c:pt idx="15582">
                  <c:v>15582</c:v>
                </c:pt>
                <c:pt idx="15583">
                  <c:v>15583</c:v>
                </c:pt>
                <c:pt idx="15584">
                  <c:v>15584</c:v>
                </c:pt>
                <c:pt idx="15585">
                  <c:v>15585</c:v>
                </c:pt>
                <c:pt idx="15586">
                  <c:v>15586</c:v>
                </c:pt>
                <c:pt idx="15587">
                  <c:v>15587</c:v>
                </c:pt>
                <c:pt idx="15588">
                  <c:v>15588</c:v>
                </c:pt>
                <c:pt idx="15589">
                  <c:v>15589</c:v>
                </c:pt>
                <c:pt idx="15590">
                  <c:v>15590</c:v>
                </c:pt>
                <c:pt idx="15591">
                  <c:v>15591</c:v>
                </c:pt>
                <c:pt idx="15592">
                  <c:v>15592</c:v>
                </c:pt>
                <c:pt idx="15593">
                  <c:v>15593</c:v>
                </c:pt>
                <c:pt idx="15594">
                  <c:v>15594</c:v>
                </c:pt>
                <c:pt idx="15595">
                  <c:v>15595</c:v>
                </c:pt>
                <c:pt idx="15596">
                  <c:v>15596</c:v>
                </c:pt>
                <c:pt idx="15597">
                  <c:v>15597</c:v>
                </c:pt>
                <c:pt idx="15598">
                  <c:v>15598</c:v>
                </c:pt>
                <c:pt idx="15599">
                  <c:v>15599</c:v>
                </c:pt>
                <c:pt idx="15600">
                  <c:v>15600</c:v>
                </c:pt>
                <c:pt idx="15601">
                  <c:v>15601</c:v>
                </c:pt>
                <c:pt idx="15602">
                  <c:v>15602</c:v>
                </c:pt>
                <c:pt idx="15603">
                  <c:v>15603</c:v>
                </c:pt>
                <c:pt idx="15604">
                  <c:v>15604</c:v>
                </c:pt>
                <c:pt idx="15605">
                  <c:v>15605</c:v>
                </c:pt>
                <c:pt idx="15606">
                  <c:v>15606</c:v>
                </c:pt>
                <c:pt idx="15607">
                  <c:v>15607</c:v>
                </c:pt>
                <c:pt idx="15608">
                  <c:v>15608</c:v>
                </c:pt>
                <c:pt idx="15609">
                  <c:v>15609</c:v>
                </c:pt>
                <c:pt idx="15610">
                  <c:v>15610</c:v>
                </c:pt>
                <c:pt idx="15611">
                  <c:v>15611</c:v>
                </c:pt>
                <c:pt idx="15612">
                  <c:v>15612</c:v>
                </c:pt>
                <c:pt idx="15613">
                  <c:v>15613</c:v>
                </c:pt>
                <c:pt idx="15614">
                  <c:v>15614</c:v>
                </c:pt>
                <c:pt idx="15615">
                  <c:v>15615</c:v>
                </c:pt>
                <c:pt idx="15616">
                  <c:v>15616</c:v>
                </c:pt>
                <c:pt idx="15617">
                  <c:v>15617</c:v>
                </c:pt>
                <c:pt idx="15618">
                  <c:v>15618</c:v>
                </c:pt>
                <c:pt idx="15619">
                  <c:v>15619</c:v>
                </c:pt>
                <c:pt idx="15620">
                  <c:v>15620</c:v>
                </c:pt>
                <c:pt idx="15621">
                  <c:v>15621</c:v>
                </c:pt>
                <c:pt idx="15622">
                  <c:v>15622</c:v>
                </c:pt>
                <c:pt idx="15623">
                  <c:v>15623</c:v>
                </c:pt>
                <c:pt idx="15624">
                  <c:v>15624</c:v>
                </c:pt>
                <c:pt idx="15625">
                  <c:v>15625</c:v>
                </c:pt>
                <c:pt idx="15626">
                  <c:v>15626</c:v>
                </c:pt>
                <c:pt idx="15627">
                  <c:v>15627</c:v>
                </c:pt>
                <c:pt idx="15628">
                  <c:v>15628</c:v>
                </c:pt>
                <c:pt idx="15629">
                  <c:v>15629</c:v>
                </c:pt>
                <c:pt idx="15630">
                  <c:v>15630</c:v>
                </c:pt>
                <c:pt idx="15631">
                  <c:v>15631</c:v>
                </c:pt>
                <c:pt idx="15632">
                  <c:v>15632</c:v>
                </c:pt>
                <c:pt idx="15633">
                  <c:v>15633</c:v>
                </c:pt>
                <c:pt idx="15634">
                  <c:v>15634</c:v>
                </c:pt>
                <c:pt idx="15635">
                  <c:v>15635</c:v>
                </c:pt>
                <c:pt idx="15636">
                  <c:v>15636</c:v>
                </c:pt>
                <c:pt idx="15637">
                  <c:v>15637</c:v>
                </c:pt>
                <c:pt idx="15638">
                  <c:v>15638</c:v>
                </c:pt>
                <c:pt idx="15639">
                  <c:v>15639</c:v>
                </c:pt>
                <c:pt idx="15640">
                  <c:v>15640</c:v>
                </c:pt>
                <c:pt idx="15641">
                  <c:v>15641</c:v>
                </c:pt>
                <c:pt idx="15642">
                  <c:v>15642</c:v>
                </c:pt>
                <c:pt idx="15643">
                  <c:v>15643</c:v>
                </c:pt>
                <c:pt idx="15644">
                  <c:v>15644</c:v>
                </c:pt>
                <c:pt idx="15645">
                  <c:v>15645</c:v>
                </c:pt>
                <c:pt idx="15646">
                  <c:v>15646</c:v>
                </c:pt>
                <c:pt idx="15647">
                  <c:v>15647</c:v>
                </c:pt>
                <c:pt idx="15648">
                  <c:v>15648</c:v>
                </c:pt>
                <c:pt idx="15649">
                  <c:v>15649</c:v>
                </c:pt>
                <c:pt idx="15650">
                  <c:v>15650</c:v>
                </c:pt>
                <c:pt idx="15651">
                  <c:v>15651</c:v>
                </c:pt>
                <c:pt idx="15652">
                  <c:v>15652</c:v>
                </c:pt>
                <c:pt idx="15653">
                  <c:v>15653</c:v>
                </c:pt>
                <c:pt idx="15654">
                  <c:v>15654</c:v>
                </c:pt>
                <c:pt idx="15655">
                  <c:v>15655</c:v>
                </c:pt>
                <c:pt idx="15656">
                  <c:v>15656</c:v>
                </c:pt>
                <c:pt idx="15657">
                  <c:v>15657</c:v>
                </c:pt>
                <c:pt idx="15658">
                  <c:v>15658</c:v>
                </c:pt>
                <c:pt idx="15659">
                  <c:v>15659</c:v>
                </c:pt>
                <c:pt idx="15660">
                  <c:v>15660</c:v>
                </c:pt>
                <c:pt idx="15661">
                  <c:v>15661</c:v>
                </c:pt>
                <c:pt idx="15662">
                  <c:v>15662</c:v>
                </c:pt>
                <c:pt idx="15663">
                  <c:v>15663</c:v>
                </c:pt>
                <c:pt idx="15664">
                  <c:v>15664</c:v>
                </c:pt>
                <c:pt idx="15665">
                  <c:v>15665</c:v>
                </c:pt>
                <c:pt idx="15666">
                  <c:v>15666</c:v>
                </c:pt>
                <c:pt idx="15667">
                  <c:v>15667</c:v>
                </c:pt>
                <c:pt idx="15668">
                  <c:v>15668</c:v>
                </c:pt>
                <c:pt idx="15669">
                  <c:v>15669</c:v>
                </c:pt>
                <c:pt idx="15670">
                  <c:v>15670</c:v>
                </c:pt>
                <c:pt idx="15671">
                  <c:v>15671</c:v>
                </c:pt>
                <c:pt idx="15672">
                  <c:v>15672</c:v>
                </c:pt>
                <c:pt idx="15673">
                  <c:v>15673</c:v>
                </c:pt>
                <c:pt idx="15674">
                  <c:v>15674</c:v>
                </c:pt>
                <c:pt idx="15675">
                  <c:v>15675</c:v>
                </c:pt>
                <c:pt idx="15676">
                  <c:v>15676</c:v>
                </c:pt>
                <c:pt idx="15677">
                  <c:v>15677</c:v>
                </c:pt>
                <c:pt idx="15678">
                  <c:v>15678</c:v>
                </c:pt>
                <c:pt idx="15679">
                  <c:v>15679</c:v>
                </c:pt>
                <c:pt idx="15680">
                  <c:v>15680</c:v>
                </c:pt>
                <c:pt idx="15681">
                  <c:v>15681</c:v>
                </c:pt>
                <c:pt idx="15682">
                  <c:v>15682</c:v>
                </c:pt>
                <c:pt idx="15683">
                  <c:v>15683</c:v>
                </c:pt>
                <c:pt idx="15684">
                  <c:v>15684</c:v>
                </c:pt>
                <c:pt idx="15685">
                  <c:v>15685</c:v>
                </c:pt>
                <c:pt idx="15686">
                  <c:v>15686</c:v>
                </c:pt>
                <c:pt idx="15687">
                  <c:v>15687</c:v>
                </c:pt>
                <c:pt idx="15688">
                  <c:v>15688</c:v>
                </c:pt>
                <c:pt idx="15689">
                  <c:v>15689</c:v>
                </c:pt>
                <c:pt idx="15690">
                  <c:v>15690</c:v>
                </c:pt>
                <c:pt idx="15691">
                  <c:v>15691</c:v>
                </c:pt>
                <c:pt idx="15692">
                  <c:v>15692</c:v>
                </c:pt>
                <c:pt idx="15693">
                  <c:v>15693</c:v>
                </c:pt>
                <c:pt idx="15694">
                  <c:v>15694</c:v>
                </c:pt>
                <c:pt idx="15695">
                  <c:v>15695</c:v>
                </c:pt>
                <c:pt idx="15696">
                  <c:v>15696</c:v>
                </c:pt>
                <c:pt idx="15697">
                  <c:v>15697</c:v>
                </c:pt>
                <c:pt idx="15698">
                  <c:v>15698</c:v>
                </c:pt>
                <c:pt idx="15699">
                  <c:v>15699</c:v>
                </c:pt>
                <c:pt idx="15700">
                  <c:v>15700</c:v>
                </c:pt>
                <c:pt idx="15701">
                  <c:v>15701</c:v>
                </c:pt>
                <c:pt idx="15702">
                  <c:v>15702</c:v>
                </c:pt>
                <c:pt idx="15703">
                  <c:v>15703</c:v>
                </c:pt>
                <c:pt idx="15704">
                  <c:v>15704</c:v>
                </c:pt>
                <c:pt idx="15705">
                  <c:v>15705</c:v>
                </c:pt>
                <c:pt idx="15706">
                  <c:v>15706</c:v>
                </c:pt>
                <c:pt idx="15707">
                  <c:v>15707</c:v>
                </c:pt>
                <c:pt idx="15708">
                  <c:v>15708</c:v>
                </c:pt>
                <c:pt idx="15709">
                  <c:v>15709</c:v>
                </c:pt>
                <c:pt idx="15710">
                  <c:v>15710</c:v>
                </c:pt>
                <c:pt idx="15711">
                  <c:v>15711</c:v>
                </c:pt>
                <c:pt idx="15712">
                  <c:v>15712</c:v>
                </c:pt>
                <c:pt idx="15713">
                  <c:v>15713</c:v>
                </c:pt>
                <c:pt idx="15714">
                  <c:v>15714</c:v>
                </c:pt>
                <c:pt idx="15715">
                  <c:v>15715</c:v>
                </c:pt>
                <c:pt idx="15716">
                  <c:v>15716</c:v>
                </c:pt>
                <c:pt idx="15717">
                  <c:v>15717</c:v>
                </c:pt>
                <c:pt idx="15718">
                  <c:v>15718</c:v>
                </c:pt>
                <c:pt idx="15719">
                  <c:v>15719</c:v>
                </c:pt>
                <c:pt idx="15720">
                  <c:v>15720</c:v>
                </c:pt>
                <c:pt idx="15721">
                  <c:v>15721</c:v>
                </c:pt>
                <c:pt idx="15722">
                  <c:v>15722</c:v>
                </c:pt>
                <c:pt idx="15723">
                  <c:v>15723</c:v>
                </c:pt>
                <c:pt idx="15724">
                  <c:v>15724</c:v>
                </c:pt>
                <c:pt idx="15725">
                  <c:v>15725</c:v>
                </c:pt>
                <c:pt idx="15726">
                  <c:v>15726</c:v>
                </c:pt>
                <c:pt idx="15727">
                  <c:v>15727</c:v>
                </c:pt>
                <c:pt idx="15728">
                  <c:v>15728</c:v>
                </c:pt>
                <c:pt idx="15729">
                  <c:v>15729</c:v>
                </c:pt>
                <c:pt idx="15730">
                  <c:v>15730</c:v>
                </c:pt>
                <c:pt idx="15731">
                  <c:v>15731</c:v>
                </c:pt>
                <c:pt idx="15732">
                  <c:v>15732</c:v>
                </c:pt>
                <c:pt idx="15733">
                  <c:v>15733</c:v>
                </c:pt>
                <c:pt idx="15734">
                  <c:v>15734</c:v>
                </c:pt>
                <c:pt idx="15735">
                  <c:v>15735</c:v>
                </c:pt>
                <c:pt idx="15736">
                  <c:v>15736</c:v>
                </c:pt>
                <c:pt idx="15737">
                  <c:v>15737</c:v>
                </c:pt>
                <c:pt idx="15738">
                  <c:v>15738</c:v>
                </c:pt>
                <c:pt idx="15739">
                  <c:v>15739</c:v>
                </c:pt>
                <c:pt idx="15740">
                  <c:v>15740</c:v>
                </c:pt>
                <c:pt idx="15741">
                  <c:v>15741</c:v>
                </c:pt>
                <c:pt idx="15742">
                  <c:v>15742</c:v>
                </c:pt>
                <c:pt idx="15743">
                  <c:v>15743</c:v>
                </c:pt>
                <c:pt idx="15744">
                  <c:v>15744</c:v>
                </c:pt>
                <c:pt idx="15745">
                  <c:v>15745</c:v>
                </c:pt>
                <c:pt idx="15746">
                  <c:v>15746</c:v>
                </c:pt>
                <c:pt idx="15747">
                  <c:v>15747</c:v>
                </c:pt>
                <c:pt idx="15748">
                  <c:v>15748</c:v>
                </c:pt>
                <c:pt idx="15749">
                  <c:v>15749</c:v>
                </c:pt>
                <c:pt idx="15750">
                  <c:v>15750</c:v>
                </c:pt>
                <c:pt idx="15751">
                  <c:v>15751</c:v>
                </c:pt>
                <c:pt idx="15752">
                  <c:v>15752</c:v>
                </c:pt>
                <c:pt idx="15753">
                  <c:v>15753</c:v>
                </c:pt>
                <c:pt idx="15754">
                  <c:v>15754</c:v>
                </c:pt>
                <c:pt idx="15755">
                  <c:v>15755</c:v>
                </c:pt>
                <c:pt idx="15756">
                  <c:v>15756</c:v>
                </c:pt>
                <c:pt idx="15757">
                  <c:v>15757</c:v>
                </c:pt>
                <c:pt idx="15758">
                  <c:v>15758</c:v>
                </c:pt>
                <c:pt idx="15759">
                  <c:v>15759</c:v>
                </c:pt>
                <c:pt idx="15760">
                  <c:v>15760</c:v>
                </c:pt>
                <c:pt idx="15761">
                  <c:v>15761</c:v>
                </c:pt>
                <c:pt idx="15762">
                  <c:v>15762</c:v>
                </c:pt>
                <c:pt idx="15763">
                  <c:v>15763</c:v>
                </c:pt>
                <c:pt idx="15764">
                  <c:v>15764</c:v>
                </c:pt>
                <c:pt idx="15765">
                  <c:v>15765</c:v>
                </c:pt>
                <c:pt idx="15766">
                  <c:v>15766</c:v>
                </c:pt>
                <c:pt idx="15767">
                  <c:v>15767</c:v>
                </c:pt>
                <c:pt idx="15768">
                  <c:v>15768</c:v>
                </c:pt>
                <c:pt idx="15769">
                  <c:v>15769</c:v>
                </c:pt>
                <c:pt idx="15770">
                  <c:v>15770</c:v>
                </c:pt>
                <c:pt idx="15771">
                  <c:v>15771</c:v>
                </c:pt>
                <c:pt idx="15772">
                  <c:v>15772</c:v>
                </c:pt>
                <c:pt idx="15773">
                  <c:v>15773</c:v>
                </c:pt>
                <c:pt idx="15774">
                  <c:v>15774</c:v>
                </c:pt>
                <c:pt idx="15775">
                  <c:v>15775</c:v>
                </c:pt>
                <c:pt idx="15776">
                  <c:v>15776</c:v>
                </c:pt>
                <c:pt idx="15777">
                  <c:v>15777</c:v>
                </c:pt>
                <c:pt idx="15778">
                  <c:v>15778</c:v>
                </c:pt>
                <c:pt idx="15779">
                  <c:v>15779</c:v>
                </c:pt>
                <c:pt idx="15780">
                  <c:v>15780</c:v>
                </c:pt>
                <c:pt idx="15781">
                  <c:v>15781</c:v>
                </c:pt>
                <c:pt idx="15782">
                  <c:v>15782</c:v>
                </c:pt>
                <c:pt idx="15783">
                  <c:v>15783</c:v>
                </c:pt>
                <c:pt idx="15784">
                  <c:v>15784</c:v>
                </c:pt>
                <c:pt idx="15785">
                  <c:v>15785</c:v>
                </c:pt>
                <c:pt idx="15786">
                  <c:v>15786</c:v>
                </c:pt>
                <c:pt idx="15787">
                  <c:v>15787</c:v>
                </c:pt>
                <c:pt idx="15788">
                  <c:v>15788</c:v>
                </c:pt>
                <c:pt idx="15789">
                  <c:v>15789</c:v>
                </c:pt>
                <c:pt idx="15790">
                  <c:v>15790</c:v>
                </c:pt>
                <c:pt idx="15791">
                  <c:v>15791</c:v>
                </c:pt>
                <c:pt idx="15792">
                  <c:v>15792</c:v>
                </c:pt>
                <c:pt idx="15793">
                  <c:v>15793</c:v>
                </c:pt>
                <c:pt idx="15794">
                  <c:v>15794</c:v>
                </c:pt>
                <c:pt idx="15795">
                  <c:v>15795</c:v>
                </c:pt>
                <c:pt idx="15796">
                  <c:v>15796</c:v>
                </c:pt>
                <c:pt idx="15797">
                  <c:v>15797</c:v>
                </c:pt>
                <c:pt idx="15798">
                  <c:v>15798</c:v>
                </c:pt>
                <c:pt idx="15799">
                  <c:v>15799</c:v>
                </c:pt>
                <c:pt idx="15800">
                  <c:v>15800</c:v>
                </c:pt>
                <c:pt idx="15801">
                  <c:v>15801</c:v>
                </c:pt>
                <c:pt idx="15802">
                  <c:v>15802</c:v>
                </c:pt>
                <c:pt idx="15803">
                  <c:v>15803</c:v>
                </c:pt>
                <c:pt idx="15804">
                  <c:v>15804</c:v>
                </c:pt>
                <c:pt idx="15805">
                  <c:v>15805</c:v>
                </c:pt>
                <c:pt idx="15806">
                  <c:v>15806</c:v>
                </c:pt>
                <c:pt idx="15807">
                  <c:v>15807</c:v>
                </c:pt>
                <c:pt idx="15808">
                  <c:v>15808</c:v>
                </c:pt>
                <c:pt idx="15809">
                  <c:v>15809</c:v>
                </c:pt>
                <c:pt idx="15810">
                  <c:v>15810</c:v>
                </c:pt>
                <c:pt idx="15811">
                  <c:v>15811</c:v>
                </c:pt>
                <c:pt idx="15812">
                  <c:v>15812</c:v>
                </c:pt>
                <c:pt idx="15813">
                  <c:v>15813</c:v>
                </c:pt>
                <c:pt idx="15814">
                  <c:v>15814</c:v>
                </c:pt>
                <c:pt idx="15815">
                  <c:v>15815</c:v>
                </c:pt>
                <c:pt idx="15816">
                  <c:v>15816</c:v>
                </c:pt>
                <c:pt idx="15817">
                  <c:v>15817</c:v>
                </c:pt>
                <c:pt idx="15818">
                  <c:v>15818</c:v>
                </c:pt>
                <c:pt idx="15819">
                  <c:v>15819</c:v>
                </c:pt>
                <c:pt idx="15820">
                  <c:v>15820</c:v>
                </c:pt>
                <c:pt idx="15821">
                  <c:v>15821</c:v>
                </c:pt>
                <c:pt idx="15822">
                  <c:v>15822</c:v>
                </c:pt>
                <c:pt idx="15823">
                  <c:v>15823</c:v>
                </c:pt>
                <c:pt idx="15824">
                  <c:v>15824</c:v>
                </c:pt>
                <c:pt idx="15825">
                  <c:v>15825</c:v>
                </c:pt>
                <c:pt idx="15826">
                  <c:v>15826</c:v>
                </c:pt>
                <c:pt idx="15827">
                  <c:v>15827</c:v>
                </c:pt>
                <c:pt idx="15828">
                  <c:v>15828</c:v>
                </c:pt>
                <c:pt idx="15829">
                  <c:v>15829</c:v>
                </c:pt>
                <c:pt idx="15830">
                  <c:v>15830</c:v>
                </c:pt>
                <c:pt idx="15831">
                  <c:v>15831</c:v>
                </c:pt>
                <c:pt idx="15832">
                  <c:v>15832</c:v>
                </c:pt>
                <c:pt idx="15833">
                  <c:v>15833</c:v>
                </c:pt>
                <c:pt idx="15834">
                  <c:v>15834</c:v>
                </c:pt>
                <c:pt idx="15835">
                  <c:v>15835</c:v>
                </c:pt>
                <c:pt idx="15836">
                  <c:v>15836</c:v>
                </c:pt>
                <c:pt idx="15837">
                  <c:v>15837</c:v>
                </c:pt>
                <c:pt idx="15838">
                  <c:v>15838</c:v>
                </c:pt>
                <c:pt idx="15839">
                  <c:v>15839</c:v>
                </c:pt>
                <c:pt idx="15840">
                  <c:v>15840</c:v>
                </c:pt>
                <c:pt idx="15841">
                  <c:v>15841</c:v>
                </c:pt>
                <c:pt idx="15842">
                  <c:v>15842</c:v>
                </c:pt>
                <c:pt idx="15843">
                  <c:v>15843</c:v>
                </c:pt>
                <c:pt idx="15844">
                  <c:v>15844</c:v>
                </c:pt>
                <c:pt idx="15845">
                  <c:v>15845</c:v>
                </c:pt>
                <c:pt idx="15846">
                  <c:v>15846</c:v>
                </c:pt>
                <c:pt idx="15847">
                  <c:v>15847</c:v>
                </c:pt>
                <c:pt idx="15848">
                  <c:v>15848</c:v>
                </c:pt>
                <c:pt idx="15849">
                  <c:v>15849</c:v>
                </c:pt>
                <c:pt idx="15850">
                  <c:v>15850</c:v>
                </c:pt>
                <c:pt idx="15851">
                  <c:v>15851</c:v>
                </c:pt>
                <c:pt idx="15852">
                  <c:v>15852</c:v>
                </c:pt>
                <c:pt idx="15853">
                  <c:v>15853</c:v>
                </c:pt>
                <c:pt idx="15854">
                  <c:v>15854</c:v>
                </c:pt>
                <c:pt idx="15855">
                  <c:v>15855</c:v>
                </c:pt>
                <c:pt idx="15856">
                  <c:v>15856</c:v>
                </c:pt>
                <c:pt idx="15857">
                  <c:v>15857</c:v>
                </c:pt>
                <c:pt idx="15858">
                  <c:v>15858</c:v>
                </c:pt>
                <c:pt idx="15859">
                  <c:v>15859</c:v>
                </c:pt>
                <c:pt idx="15860">
                  <c:v>15860</c:v>
                </c:pt>
                <c:pt idx="15861">
                  <c:v>15861</c:v>
                </c:pt>
                <c:pt idx="15862">
                  <c:v>15862</c:v>
                </c:pt>
                <c:pt idx="15863">
                  <c:v>15863</c:v>
                </c:pt>
                <c:pt idx="15864">
                  <c:v>15864</c:v>
                </c:pt>
                <c:pt idx="15865">
                  <c:v>15865</c:v>
                </c:pt>
                <c:pt idx="15866">
                  <c:v>15866</c:v>
                </c:pt>
                <c:pt idx="15867">
                  <c:v>15867</c:v>
                </c:pt>
                <c:pt idx="15868">
                  <c:v>15868</c:v>
                </c:pt>
                <c:pt idx="15869">
                  <c:v>15869</c:v>
                </c:pt>
                <c:pt idx="15870">
                  <c:v>15870</c:v>
                </c:pt>
                <c:pt idx="15871">
                  <c:v>15871</c:v>
                </c:pt>
                <c:pt idx="15872">
                  <c:v>15872</c:v>
                </c:pt>
                <c:pt idx="15873">
                  <c:v>15873</c:v>
                </c:pt>
                <c:pt idx="15874">
                  <c:v>15874</c:v>
                </c:pt>
                <c:pt idx="15875">
                  <c:v>15875</c:v>
                </c:pt>
                <c:pt idx="15876">
                  <c:v>15876</c:v>
                </c:pt>
                <c:pt idx="15877">
                  <c:v>15877</c:v>
                </c:pt>
                <c:pt idx="15878">
                  <c:v>15878</c:v>
                </c:pt>
                <c:pt idx="15879">
                  <c:v>15879</c:v>
                </c:pt>
                <c:pt idx="15880">
                  <c:v>15880</c:v>
                </c:pt>
                <c:pt idx="15881">
                  <c:v>15881</c:v>
                </c:pt>
                <c:pt idx="15882">
                  <c:v>15882</c:v>
                </c:pt>
                <c:pt idx="15883">
                  <c:v>15883</c:v>
                </c:pt>
                <c:pt idx="15884">
                  <c:v>15884</c:v>
                </c:pt>
                <c:pt idx="15885">
                  <c:v>15885</c:v>
                </c:pt>
                <c:pt idx="15886">
                  <c:v>15886</c:v>
                </c:pt>
                <c:pt idx="15887">
                  <c:v>15887</c:v>
                </c:pt>
                <c:pt idx="15888">
                  <c:v>15888</c:v>
                </c:pt>
                <c:pt idx="15889">
                  <c:v>15889</c:v>
                </c:pt>
                <c:pt idx="15890">
                  <c:v>15890</c:v>
                </c:pt>
                <c:pt idx="15891">
                  <c:v>15891</c:v>
                </c:pt>
                <c:pt idx="15892">
                  <c:v>15892</c:v>
                </c:pt>
                <c:pt idx="15893">
                  <c:v>15893</c:v>
                </c:pt>
                <c:pt idx="15894">
                  <c:v>15894</c:v>
                </c:pt>
                <c:pt idx="15895">
                  <c:v>15895</c:v>
                </c:pt>
                <c:pt idx="15896">
                  <c:v>15896</c:v>
                </c:pt>
                <c:pt idx="15897">
                  <c:v>15897</c:v>
                </c:pt>
                <c:pt idx="15898">
                  <c:v>15898</c:v>
                </c:pt>
                <c:pt idx="15899">
                  <c:v>15899</c:v>
                </c:pt>
                <c:pt idx="15900">
                  <c:v>15900</c:v>
                </c:pt>
                <c:pt idx="15901">
                  <c:v>15901</c:v>
                </c:pt>
                <c:pt idx="15902">
                  <c:v>15902</c:v>
                </c:pt>
                <c:pt idx="15903">
                  <c:v>15903</c:v>
                </c:pt>
                <c:pt idx="15904">
                  <c:v>15904</c:v>
                </c:pt>
                <c:pt idx="15905">
                  <c:v>15905</c:v>
                </c:pt>
                <c:pt idx="15906">
                  <c:v>15906</c:v>
                </c:pt>
                <c:pt idx="15907">
                  <c:v>15907</c:v>
                </c:pt>
                <c:pt idx="15908">
                  <c:v>15908</c:v>
                </c:pt>
                <c:pt idx="15909">
                  <c:v>15909</c:v>
                </c:pt>
                <c:pt idx="15910">
                  <c:v>15910</c:v>
                </c:pt>
                <c:pt idx="15911">
                  <c:v>15911</c:v>
                </c:pt>
                <c:pt idx="15912">
                  <c:v>15912</c:v>
                </c:pt>
                <c:pt idx="15913">
                  <c:v>15913</c:v>
                </c:pt>
                <c:pt idx="15914">
                  <c:v>15914</c:v>
                </c:pt>
                <c:pt idx="15915">
                  <c:v>15915</c:v>
                </c:pt>
                <c:pt idx="15916">
                  <c:v>15916</c:v>
                </c:pt>
                <c:pt idx="15917">
                  <c:v>15917</c:v>
                </c:pt>
                <c:pt idx="15918">
                  <c:v>15918</c:v>
                </c:pt>
                <c:pt idx="15919">
                  <c:v>15919</c:v>
                </c:pt>
                <c:pt idx="15920">
                  <c:v>15920</c:v>
                </c:pt>
                <c:pt idx="15921">
                  <c:v>15921</c:v>
                </c:pt>
                <c:pt idx="15922">
                  <c:v>15922</c:v>
                </c:pt>
                <c:pt idx="15923">
                  <c:v>15923</c:v>
                </c:pt>
                <c:pt idx="15924">
                  <c:v>15924</c:v>
                </c:pt>
                <c:pt idx="15925">
                  <c:v>15925</c:v>
                </c:pt>
                <c:pt idx="15926">
                  <c:v>15926</c:v>
                </c:pt>
                <c:pt idx="15927">
                  <c:v>15927</c:v>
                </c:pt>
                <c:pt idx="15928">
                  <c:v>15928</c:v>
                </c:pt>
                <c:pt idx="15929">
                  <c:v>15929</c:v>
                </c:pt>
                <c:pt idx="15930">
                  <c:v>15930</c:v>
                </c:pt>
                <c:pt idx="15931">
                  <c:v>15931</c:v>
                </c:pt>
                <c:pt idx="15932">
                  <c:v>15932</c:v>
                </c:pt>
                <c:pt idx="15933">
                  <c:v>15933</c:v>
                </c:pt>
                <c:pt idx="15934">
                  <c:v>15934</c:v>
                </c:pt>
                <c:pt idx="15935">
                  <c:v>15935</c:v>
                </c:pt>
                <c:pt idx="15936">
                  <c:v>15936</c:v>
                </c:pt>
                <c:pt idx="15937">
                  <c:v>15937</c:v>
                </c:pt>
                <c:pt idx="15938">
                  <c:v>15938</c:v>
                </c:pt>
                <c:pt idx="15939">
                  <c:v>15939</c:v>
                </c:pt>
                <c:pt idx="15940">
                  <c:v>15940</c:v>
                </c:pt>
                <c:pt idx="15941">
                  <c:v>15941</c:v>
                </c:pt>
                <c:pt idx="15942">
                  <c:v>15942</c:v>
                </c:pt>
                <c:pt idx="15943">
                  <c:v>15943</c:v>
                </c:pt>
                <c:pt idx="15944">
                  <c:v>15944</c:v>
                </c:pt>
                <c:pt idx="15945">
                  <c:v>15945</c:v>
                </c:pt>
                <c:pt idx="15946">
                  <c:v>15946</c:v>
                </c:pt>
                <c:pt idx="15947">
                  <c:v>15947</c:v>
                </c:pt>
                <c:pt idx="15948">
                  <c:v>15948</c:v>
                </c:pt>
                <c:pt idx="15949">
                  <c:v>15949</c:v>
                </c:pt>
                <c:pt idx="15950">
                  <c:v>15950</c:v>
                </c:pt>
                <c:pt idx="15951">
                  <c:v>15951</c:v>
                </c:pt>
                <c:pt idx="15952">
                  <c:v>15952</c:v>
                </c:pt>
                <c:pt idx="15953">
                  <c:v>15953</c:v>
                </c:pt>
                <c:pt idx="15954">
                  <c:v>15954</c:v>
                </c:pt>
                <c:pt idx="15955">
                  <c:v>15955</c:v>
                </c:pt>
                <c:pt idx="15956">
                  <c:v>15956</c:v>
                </c:pt>
                <c:pt idx="15957">
                  <c:v>15957</c:v>
                </c:pt>
                <c:pt idx="15958">
                  <c:v>15958</c:v>
                </c:pt>
                <c:pt idx="15959">
                  <c:v>15959</c:v>
                </c:pt>
                <c:pt idx="15960">
                  <c:v>15960</c:v>
                </c:pt>
                <c:pt idx="15961">
                  <c:v>15961</c:v>
                </c:pt>
                <c:pt idx="15962">
                  <c:v>15962</c:v>
                </c:pt>
                <c:pt idx="15963">
                  <c:v>15963</c:v>
                </c:pt>
                <c:pt idx="15964">
                  <c:v>15964</c:v>
                </c:pt>
                <c:pt idx="15965">
                  <c:v>15965</c:v>
                </c:pt>
                <c:pt idx="15966">
                  <c:v>15966</c:v>
                </c:pt>
                <c:pt idx="15967">
                  <c:v>15967</c:v>
                </c:pt>
                <c:pt idx="15968">
                  <c:v>15968</c:v>
                </c:pt>
                <c:pt idx="15969">
                  <c:v>15969</c:v>
                </c:pt>
                <c:pt idx="15970">
                  <c:v>15970</c:v>
                </c:pt>
                <c:pt idx="15971">
                  <c:v>15971</c:v>
                </c:pt>
                <c:pt idx="15972">
                  <c:v>15972</c:v>
                </c:pt>
                <c:pt idx="15973">
                  <c:v>15973</c:v>
                </c:pt>
                <c:pt idx="15974">
                  <c:v>15974</c:v>
                </c:pt>
                <c:pt idx="15975">
                  <c:v>15975</c:v>
                </c:pt>
                <c:pt idx="15976">
                  <c:v>15976</c:v>
                </c:pt>
                <c:pt idx="15977">
                  <c:v>15977</c:v>
                </c:pt>
                <c:pt idx="15978">
                  <c:v>15978</c:v>
                </c:pt>
                <c:pt idx="15979">
                  <c:v>15979</c:v>
                </c:pt>
                <c:pt idx="15980">
                  <c:v>15980</c:v>
                </c:pt>
                <c:pt idx="15981">
                  <c:v>15981</c:v>
                </c:pt>
                <c:pt idx="15982">
                  <c:v>15982</c:v>
                </c:pt>
                <c:pt idx="15983">
                  <c:v>15983</c:v>
                </c:pt>
                <c:pt idx="15984">
                  <c:v>15984</c:v>
                </c:pt>
                <c:pt idx="15985">
                  <c:v>15985</c:v>
                </c:pt>
                <c:pt idx="15986">
                  <c:v>15986</c:v>
                </c:pt>
                <c:pt idx="15987">
                  <c:v>15987</c:v>
                </c:pt>
                <c:pt idx="15988">
                  <c:v>15988</c:v>
                </c:pt>
                <c:pt idx="15989">
                  <c:v>15989</c:v>
                </c:pt>
                <c:pt idx="15990">
                  <c:v>15990</c:v>
                </c:pt>
                <c:pt idx="15991">
                  <c:v>15991</c:v>
                </c:pt>
                <c:pt idx="15992">
                  <c:v>15992</c:v>
                </c:pt>
                <c:pt idx="15993">
                  <c:v>15993</c:v>
                </c:pt>
                <c:pt idx="15994">
                  <c:v>15994</c:v>
                </c:pt>
                <c:pt idx="15995">
                  <c:v>15995</c:v>
                </c:pt>
                <c:pt idx="15996">
                  <c:v>15996</c:v>
                </c:pt>
                <c:pt idx="15997">
                  <c:v>15997</c:v>
                </c:pt>
                <c:pt idx="15998">
                  <c:v>15998</c:v>
                </c:pt>
                <c:pt idx="15999">
                  <c:v>15999</c:v>
                </c:pt>
                <c:pt idx="16000">
                  <c:v>16000</c:v>
                </c:pt>
                <c:pt idx="16001">
                  <c:v>16001</c:v>
                </c:pt>
                <c:pt idx="16002">
                  <c:v>16002</c:v>
                </c:pt>
                <c:pt idx="16003">
                  <c:v>16003</c:v>
                </c:pt>
                <c:pt idx="16004">
                  <c:v>16004</c:v>
                </c:pt>
                <c:pt idx="16005">
                  <c:v>16005</c:v>
                </c:pt>
                <c:pt idx="16006">
                  <c:v>16006</c:v>
                </c:pt>
                <c:pt idx="16007">
                  <c:v>16007</c:v>
                </c:pt>
                <c:pt idx="16008">
                  <c:v>16008</c:v>
                </c:pt>
                <c:pt idx="16009">
                  <c:v>16009</c:v>
                </c:pt>
                <c:pt idx="16010">
                  <c:v>16010</c:v>
                </c:pt>
                <c:pt idx="16011">
                  <c:v>16011</c:v>
                </c:pt>
                <c:pt idx="16012">
                  <c:v>16012</c:v>
                </c:pt>
                <c:pt idx="16013">
                  <c:v>16013</c:v>
                </c:pt>
                <c:pt idx="16014">
                  <c:v>16014</c:v>
                </c:pt>
                <c:pt idx="16015">
                  <c:v>16015</c:v>
                </c:pt>
                <c:pt idx="16016">
                  <c:v>16016</c:v>
                </c:pt>
                <c:pt idx="16017">
                  <c:v>16017</c:v>
                </c:pt>
                <c:pt idx="16018">
                  <c:v>16018</c:v>
                </c:pt>
                <c:pt idx="16019">
                  <c:v>16019</c:v>
                </c:pt>
                <c:pt idx="16020">
                  <c:v>16020</c:v>
                </c:pt>
                <c:pt idx="16021">
                  <c:v>16021</c:v>
                </c:pt>
                <c:pt idx="16022">
                  <c:v>16022</c:v>
                </c:pt>
                <c:pt idx="16023">
                  <c:v>16023</c:v>
                </c:pt>
                <c:pt idx="16024">
                  <c:v>16024</c:v>
                </c:pt>
                <c:pt idx="16025">
                  <c:v>16025</c:v>
                </c:pt>
                <c:pt idx="16026">
                  <c:v>16026</c:v>
                </c:pt>
                <c:pt idx="16027">
                  <c:v>16027</c:v>
                </c:pt>
                <c:pt idx="16028">
                  <c:v>16028</c:v>
                </c:pt>
                <c:pt idx="16029">
                  <c:v>16029</c:v>
                </c:pt>
                <c:pt idx="16030">
                  <c:v>16030</c:v>
                </c:pt>
                <c:pt idx="16031">
                  <c:v>16031</c:v>
                </c:pt>
                <c:pt idx="16032">
                  <c:v>16032</c:v>
                </c:pt>
                <c:pt idx="16033">
                  <c:v>16033</c:v>
                </c:pt>
                <c:pt idx="16034">
                  <c:v>16034</c:v>
                </c:pt>
                <c:pt idx="16035">
                  <c:v>16035</c:v>
                </c:pt>
                <c:pt idx="16036">
                  <c:v>16036</c:v>
                </c:pt>
                <c:pt idx="16037">
                  <c:v>16037</c:v>
                </c:pt>
                <c:pt idx="16038">
                  <c:v>16038</c:v>
                </c:pt>
                <c:pt idx="16039">
                  <c:v>16039</c:v>
                </c:pt>
                <c:pt idx="16040">
                  <c:v>16040</c:v>
                </c:pt>
                <c:pt idx="16041">
                  <c:v>16041</c:v>
                </c:pt>
                <c:pt idx="16042">
                  <c:v>16042</c:v>
                </c:pt>
                <c:pt idx="16043">
                  <c:v>16043</c:v>
                </c:pt>
                <c:pt idx="16044">
                  <c:v>16044</c:v>
                </c:pt>
                <c:pt idx="16045">
                  <c:v>16045</c:v>
                </c:pt>
                <c:pt idx="16046">
                  <c:v>16046</c:v>
                </c:pt>
                <c:pt idx="16047">
                  <c:v>16047</c:v>
                </c:pt>
                <c:pt idx="16048">
                  <c:v>16048</c:v>
                </c:pt>
                <c:pt idx="16049">
                  <c:v>16049</c:v>
                </c:pt>
                <c:pt idx="16050">
                  <c:v>16050</c:v>
                </c:pt>
                <c:pt idx="16051">
                  <c:v>16051</c:v>
                </c:pt>
                <c:pt idx="16052">
                  <c:v>16052</c:v>
                </c:pt>
                <c:pt idx="16053">
                  <c:v>16053</c:v>
                </c:pt>
                <c:pt idx="16054">
                  <c:v>16054</c:v>
                </c:pt>
                <c:pt idx="16055">
                  <c:v>16055</c:v>
                </c:pt>
                <c:pt idx="16056">
                  <c:v>16056</c:v>
                </c:pt>
                <c:pt idx="16057">
                  <c:v>16057</c:v>
                </c:pt>
                <c:pt idx="16058">
                  <c:v>16058</c:v>
                </c:pt>
                <c:pt idx="16059">
                  <c:v>16059</c:v>
                </c:pt>
                <c:pt idx="16060">
                  <c:v>16060</c:v>
                </c:pt>
                <c:pt idx="16061">
                  <c:v>16061</c:v>
                </c:pt>
                <c:pt idx="16062">
                  <c:v>16062</c:v>
                </c:pt>
                <c:pt idx="16063">
                  <c:v>16063</c:v>
                </c:pt>
                <c:pt idx="16064">
                  <c:v>16064</c:v>
                </c:pt>
                <c:pt idx="16065">
                  <c:v>16065</c:v>
                </c:pt>
                <c:pt idx="16066">
                  <c:v>16066</c:v>
                </c:pt>
                <c:pt idx="16067">
                  <c:v>16067</c:v>
                </c:pt>
                <c:pt idx="16068">
                  <c:v>16068</c:v>
                </c:pt>
                <c:pt idx="16069">
                  <c:v>16069</c:v>
                </c:pt>
                <c:pt idx="16070">
                  <c:v>16070</c:v>
                </c:pt>
                <c:pt idx="16071">
                  <c:v>16071</c:v>
                </c:pt>
                <c:pt idx="16072">
                  <c:v>16072</c:v>
                </c:pt>
                <c:pt idx="16073">
                  <c:v>16073</c:v>
                </c:pt>
                <c:pt idx="16074">
                  <c:v>16074</c:v>
                </c:pt>
                <c:pt idx="16075">
                  <c:v>16075</c:v>
                </c:pt>
                <c:pt idx="16076">
                  <c:v>16076</c:v>
                </c:pt>
                <c:pt idx="16077">
                  <c:v>16077</c:v>
                </c:pt>
                <c:pt idx="16078">
                  <c:v>16078</c:v>
                </c:pt>
                <c:pt idx="16079">
                  <c:v>16079</c:v>
                </c:pt>
                <c:pt idx="16080">
                  <c:v>16080</c:v>
                </c:pt>
                <c:pt idx="16081">
                  <c:v>16081</c:v>
                </c:pt>
                <c:pt idx="16082">
                  <c:v>16082</c:v>
                </c:pt>
                <c:pt idx="16083">
                  <c:v>16083</c:v>
                </c:pt>
                <c:pt idx="16084">
                  <c:v>16084</c:v>
                </c:pt>
                <c:pt idx="16085">
                  <c:v>16085</c:v>
                </c:pt>
                <c:pt idx="16086">
                  <c:v>16086</c:v>
                </c:pt>
                <c:pt idx="16087">
                  <c:v>16087</c:v>
                </c:pt>
                <c:pt idx="16088">
                  <c:v>16088</c:v>
                </c:pt>
                <c:pt idx="16089">
                  <c:v>16089</c:v>
                </c:pt>
                <c:pt idx="16090">
                  <c:v>16090</c:v>
                </c:pt>
                <c:pt idx="16091">
                  <c:v>16091</c:v>
                </c:pt>
                <c:pt idx="16092">
                  <c:v>16092</c:v>
                </c:pt>
                <c:pt idx="16093">
                  <c:v>16093</c:v>
                </c:pt>
                <c:pt idx="16094">
                  <c:v>16094</c:v>
                </c:pt>
                <c:pt idx="16095">
                  <c:v>16095</c:v>
                </c:pt>
                <c:pt idx="16096">
                  <c:v>16096</c:v>
                </c:pt>
                <c:pt idx="16097">
                  <c:v>16097</c:v>
                </c:pt>
                <c:pt idx="16098">
                  <c:v>16098</c:v>
                </c:pt>
                <c:pt idx="16099">
                  <c:v>16099</c:v>
                </c:pt>
                <c:pt idx="16100">
                  <c:v>16100</c:v>
                </c:pt>
                <c:pt idx="16101">
                  <c:v>16101</c:v>
                </c:pt>
                <c:pt idx="16102">
                  <c:v>16102</c:v>
                </c:pt>
                <c:pt idx="16103">
                  <c:v>16103</c:v>
                </c:pt>
                <c:pt idx="16104">
                  <c:v>16104</c:v>
                </c:pt>
                <c:pt idx="16105">
                  <c:v>16105</c:v>
                </c:pt>
                <c:pt idx="16106">
                  <c:v>16106</c:v>
                </c:pt>
                <c:pt idx="16107">
                  <c:v>16107</c:v>
                </c:pt>
                <c:pt idx="16108">
                  <c:v>16108</c:v>
                </c:pt>
                <c:pt idx="16109">
                  <c:v>16109</c:v>
                </c:pt>
                <c:pt idx="16110">
                  <c:v>16110</c:v>
                </c:pt>
                <c:pt idx="16111">
                  <c:v>16111</c:v>
                </c:pt>
                <c:pt idx="16112">
                  <c:v>16112</c:v>
                </c:pt>
                <c:pt idx="16113">
                  <c:v>16113</c:v>
                </c:pt>
                <c:pt idx="16114">
                  <c:v>16114</c:v>
                </c:pt>
                <c:pt idx="16115">
                  <c:v>16115</c:v>
                </c:pt>
                <c:pt idx="16116">
                  <c:v>16116</c:v>
                </c:pt>
                <c:pt idx="16117">
                  <c:v>16117</c:v>
                </c:pt>
                <c:pt idx="16118">
                  <c:v>16118</c:v>
                </c:pt>
                <c:pt idx="16119">
                  <c:v>16119</c:v>
                </c:pt>
                <c:pt idx="16120">
                  <c:v>16120</c:v>
                </c:pt>
                <c:pt idx="16121">
                  <c:v>16121</c:v>
                </c:pt>
                <c:pt idx="16122">
                  <c:v>16122</c:v>
                </c:pt>
                <c:pt idx="16123">
                  <c:v>16123</c:v>
                </c:pt>
                <c:pt idx="16124">
                  <c:v>16124</c:v>
                </c:pt>
                <c:pt idx="16125">
                  <c:v>16125</c:v>
                </c:pt>
                <c:pt idx="16126">
                  <c:v>16126</c:v>
                </c:pt>
                <c:pt idx="16127">
                  <c:v>16127</c:v>
                </c:pt>
                <c:pt idx="16128">
                  <c:v>16128</c:v>
                </c:pt>
                <c:pt idx="16129">
                  <c:v>16129</c:v>
                </c:pt>
                <c:pt idx="16130">
                  <c:v>16130</c:v>
                </c:pt>
                <c:pt idx="16131">
                  <c:v>16131</c:v>
                </c:pt>
                <c:pt idx="16132">
                  <c:v>16132</c:v>
                </c:pt>
                <c:pt idx="16133">
                  <c:v>16133</c:v>
                </c:pt>
                <c:pt idx="16134">
                  <c:v>16134</c:v>
                </c:pt>
                <c:pt idx="16135">
                  <c:v>16135</c:v>
                </c:pt>
                <c:pt idx="16136">
                  <c:v>16136</c:v>
                </c:pt>
                <c:pt idx="16137">
                  <c:v>16137</c:v>
                </c:pt>
                <c:pt idx="16138">
                  <c:v>16138</c:v>
                </c:pt>
                <c:pt idx="16139">
                  <c:v>16139</c:v>
                </c:pt>
                <c:pt idx="16140">
                  <c:v>16140</c:v>
                </c:pt>
                <c:pt idx="16141">
                  <c:v>16141</c:v>
                </c:pt>
                <c:pt idx="16142">
                  <c:v>16142</c:v>
                </c:pt>
                <c:pt idx="16143">
                  <c:v>16143</c:v>
                </c:pt>
                <c:pt idx="16144">
                  <c:v>16144</c:v>
                </c:pt>
                <c:pt idx="16145">
                  <c:v>16145</c:v>
                </c:pt>
                <c:pt idx="16146">
                  <c:v>16146</c:v>
                </c:pt>
                <c:pt idx="16147">
                  <c:v>16147</c:v>
                </c:pt>
                <c:pt idx="16148">
                  <c:v>16148</c:v>
                </c:pt>
                <c:pt idx="16149">
                  <c:v>16149</c:v>
                </c:pt>
                <c:pt idx="16150">
                  <c:v>16150</c:v>
                </c:pt>
                <c:pt idx="16151">
                  <c:v>16151</c:v>
                </c:pt>
                <c:pt idx="16152">
                  <c:v>16152</c:v>
                </c:pt>
                <c:pt idx="16153">
                  <c:v>16153</c:v>
                </c:pt>
                <c:pt idx="16154">
                  <c:v>16154</c:v>
                </c:pt>
                <c:pt idx="16155">
                  <c:v>16155</c:v>
                </c:pt>
                <c:pt idx="16156">
                  <c:v>16156</c:v>
                </c:pt>
                <c:pt idx="16157">
                  <c:v>16157</c:v>
                </c:pt>
                <c:pt idx="16158">
                  <c:v>16158</c:v>
                </c:pt>
                <c:pt idx="16159">
                  <c:v>16159</c:v>
                </c:pt>
                <c:pt idx="16160">
                  <c:v>16160</c:v>
                </c:pt>
                <c:pt idx="16161">
                  <c:v>16161</c:v>
                </c:pt>
                <c:pt idx="16162">
                  <c:v>16162</c:v>
                </c:pt>
                <c:pt idx="16163">
                  <c:v>16163</c:v>
                </c:pt>
                <c:pt idx="16164">
                  <c:v>16164</c:v>
                </c:pt>
                <c:pt idx="16165">
                  <c:v>16165</c:v>
                </c:pt>
                <c:pt idx="16166">
                  <c:v>16166</c:v>
                </c:pt>
                <c:pt idx="16167">
                  <c:v>16167</c:v>
                </c:pt>
                <c:pt idx="16168">
                  <c:v>16168</c:v>
                </c:pt>
                <c:pt idx="16169">
                  <c:v>16169</c:v>
                </c:pt>
                <c:pt idx="16170">
                  <c:v>16170</c:v>
                </c:pt>
                <c:pt idx="16171">
                  <c:v>16171</c:v>
                </c:pt>
                <c:pt idx="16172">
                  <c:v>16172</c:v>
                </c:pt>
                <c:pt idx="16173">
                  <c:v>16173</c:v>
                </c:pt>
                <c:pt idx="16174">
                  <c:v>16174</c:v>
                </c:pt>
                <c:pt idx="16175">
                  <c:v>16175</c:v>
                </c:pt>
                <c:pt idx="16176">
                  <c:v>16176</c:v>
                </c:pt>
                <c:pt idx="16177">
                  <c:v>16177</c:v>
                </c:pt>
                <c:pt idx="16178">
                  <c:v>16178</c:v>
                </c:pt>
                <c:pt idx="16179">
                  <c:v>16179</c:v>
                </c:pt>
                <c:pt idx="16180">
                  <c:v>16180</c:v>
                </c:pt>
                <c:pt idx="16181">
                  <c:v>16181</c:v>
                </c:pt>
                <c:pt idx="16182">
                  <c:v>16182</c:v>
                </c:pt>
                <c:pt idx="16183">
                  <c:v>16183</c:v>
                </c:pt>
                <c:pt idx="16184">
                  <c:v>16184</c:v>
                </c:pt>
                <c:pt idx="16185">
                  <c:v>16185</c:v>
                </c:pt>
                <c:pt idx="16186">
                  <c:v>16186</c:v>
                </c:pt>
                <c:pt idx="16187">
                  <c:v>16187</c:v>
                </c:pt>
                <c:pt idx="16188">
                  <c:v>16188</c:v>
                </c:pt>
                <c:pt idx="16189">
                  <c:v>16189</c:v>
                </c:pt>
                <c:pt idx="16190">
                  <c:v>16190</c:v>
                </c:pt>
                <c:pt idx="16191">
                  <c:v>16191</c:v>
                </c:pt>
                <c:pt idx="16192">
                  <c:v>16192</c:v>
                </c:pt>
                <c:pt idx="16193">
                  <c:v>16193</c:v>
                </c:pt>
                <c:pt idx="16194">
                  <c:v>16194</c:v>
                </c:pt>
                <c:pt idx="16195">
                  <c:v>16195</c:v>
                </c:pt>
                <c:pt idx="16196">
                  <c:v>16196</c:v>
                </c:pt>
                <c:pt idx="16197">
                  <c:v>16197</c:v>
                </c:pt>
                <c:pt idx="16198">
                  <c:v>16198</c:v>
                </c:pt>
                <c:pt idx="16199">
                  <c:v>16199</c:v>
                </c:pt>
                <c:pt idx="16200">
                  <c:v>16200</c:v>
                </c:pt>
                <c:pt idx="16201">
                  <c:v>16201</c:v>
                </c:pt>
                <c:pt idx="16202">
                  <c:v>16202</c:v>
                </c:pt>
                <c:pt idx="16203">
                  <c:v>16203</c:v>
                </c:pt>
                <c:pt idx="16204">
                  <c:v>16204</c:v>
                </c:pt>
                <c:pt idx="16205">
                  <c:v>16205</c:v>
                </c:pt>
                <c:pt idx="16206">
                  <c:v>16206</c:v>
                </c:pt>
                <c:pt idx="16207">
                  <c:v>16207</c:v>
                </c:pt>
                <c:pt idx="16208">
                  <c:v>16208</c:v>
                </c:pt>
                <c:pt idx="16209">
                  <c:v>16209</c:v>
                </c:pt>
                <c:pt idx="16210">
                  <c:v>16210</c:v>
                </c:pt>
                <c:pt idx="16211">
                  <c:v>16211</c:v>
                </c:pt>
                <c:pt idx="16212">
                  <c:v>16212</c:v>
                </c:pt>
                <c:pt idx="16213">
                  <c:v>16213</c:v>
                </c:pt>
                <c:pt idx="16214">
                  <c:v>16214</c:v>
                </c:pt>
                <c:pt idx="16215">
                  <c:v>16215</c:v>
                </c:pt>
                <c:pt idx="16216">
                  <c:v>16216</c:v>
                </c:pt>
                <c:pt idx="16217">
                  <c:v>16217</c:v>
                </c:pt>
                <c:pt idx="16218">
                  <c:v>16218</c:v>
                </c:pt>
                <c:pt idx="16219">
                  <c:v>16219</c:v>
                </c:pt>
                <c:pt idx="16220">
                  <c:v>16220</c:v>
                </c:pt>
                <c:pt idx="16221">
                  <c:v>16221</c:v>
                </c:pt>
                <c:pt idx="16222">
                  <c:v>16222</c:v>
                </c:pt>
                <c:pt idx="16223">
                  <c:v>16223</c:v>
                </c:pt>
                <c:pt idx="16224">
                  <c:v>16224</c:v>
                </c:pt>
                <c:pt idx="16225">
                  <c:v>16225</c:v>
                </c:pt>
                <c:pt idx="16226">
                  <c:v>16226</c:v>
                </c:pt>
                <c:pt idx="16227">
                  <c:v>16227</c:v>
                </c:pt>
                <c:pt idx="16228">
                  <c:v>16228</c:v>
                </c:pt>
                <c:pt idx="16229">
                  <c:v>16229</c:v>
                </c:pt>
                <c:pt idx="16230">
                  <c:v>16230</c:v>
                </c:pt>
                <c:pt idx="16231">
                  <c:v>16231</c:v>
                </c:pt>
                <c:pt idx="16232">
                  <c:v>16232</c:v>
                </c:pt>
                <c:pt idx="16233">
                  <c:v>16233</c:v>
                </c:pt>
                <c:pt idx="16234">
                  <c:v>16234</c:v>
                </c:pt>
                <c:pt idx="16235">
                  <c:v>16235</c:v>
                </c:pt>
                <c:pt idx="16236">
                  <c:v>16236</c:v>
                </c:pt>
                <c:pt idx="16237">
                  <c:v>16237</c:v>
                </c:pt>
                <c:pt idx="16238">
                  <c:v>16238</c:v>
                </c:pt>
                <c:pt idx="16239">
                  <c:v>16239</c:v>
                </c:pt>
                <c:pt idx="16240">
                  <c:v>16240</c:v>
                </c:pt>
                <c:pt idx="16241">
                  <c:v>16241</c:v>
                </c:pt>
                <c:pt idx="16242">
                  <c:v>16242</c:v>
                </c:pt>
                <c:pt idx="16243">
                  <c:v>16243</c:v>
                </c:pt>
                <c:pt idx="16244">
                  <c:v>16244</c:v>
                </c:pt>
                <c:pt idx="16245">
                  <c:v>16245</c:v>
                </c:pt>
                <c:pt idx="16246">
                  <c:v>16246</c:v>
                </c:pt>
                <c:pt idx="16247">
                  <c:v>16247</c:v>
                </c:pt>
                <c:pt idx="16248">
                  <c:v>16248</c:v>
                </c:pt>
                <c:pt idx="16249">
                  <c:v>16249</c:v>
                </c:pt>
                <c:pt idx="16250">
                  <c:v>16250</c:v>
                </c:pt>
                <c:pt idx="16251">
                  <c:v>16251</c:v>
                </c:pt>
                <c:pt idx="16252">
                  <c:v>16252</c:v>
                </c:pt>
                <c:pt idx="16253">
                  <c:v>16253</c:v>
                </c:pt>
                <c:pt idx="16254">
                  <c:v>16254</c:v>
                </c:pt>
                <c:pt idx="16255">
                  <c:v>16255</c:v>
                </c:pt>
                <c:pt idx="16256">
                  <c:v>16256</c:v>
                </c:pt>
                <c:pt idx="16257">
                  <c:v>16257</c:v>
                </c:pt>
                <c:pt idx="16258">
                  <c:v>16258</c:v>
                </c:pt>
                <c:pt idx="16259">
                  <c:v>16259</c:v>
                </c:pt>
                <c:pt idx="16260">
                  <c:v>16260</c:v>
                </c:pt>
                <c:pt idx="16261">
                  <c:v>16261</c:v>
                </c:pt>
                <c:pt idx="16262">
                  <c:v>16262</c:v>
                </c:pt>
                <c:pt idx="16263">
                  <c:v>16263</c:v>
                </c:pt>
                <c:pt idx="16264">
                  <c:v>16264</c:v>
                </c:pt>
                <c:pt idx="16265">
                  <c:v>16265</c:v>
                </c:pt>
                <c:pt idx="16266">
                  <c:v>16266</c:v>
                </c:pt>
                <c:pt idx="16267">
                  <c:v>16267</c:v>
                </c:pt>
                <c:pt idx="16268">
                  <c:v>16268</c:v>
                </c:pt>
                <c:pt idx="16269">
                  <c:v>16269</c:v>
                </c:pt>
                <c:pt idx="16270">
                  <c:v>16270</c:v>
                </c:pt>
                <c:pt idx="16271">
                  <c:v>16271</c:v>
                </c:pt>
                <c:pt idx="16272">
                  <c:v>16272</c:v>
                </c:pt>
                <c:pt idx="16273">
                  <c:v>16273</c:v>
                </c:pt>
                <c:pt idx="16274">
                  <c:v>16274</c:v>
                </c:pt>
                <c:pt idx="16275">
                  <c:v>16275</c:v>
                </c:pt>
                <c:pt idx="16276">
                  <c:v>16276</c:v>
                </c:pt>
                <c:pt idx="16277">
                  <c:v>16277</c:v>
                </c:pt>
                <c:pt idx="16278">
                  <c:v>16278</c:v>
                </c:pt>
                <c:pt idx="16279">
                  <c:v>16279</c:v>
                </c:pt>
                <c:pt idx="16280">
                  <c:v>16280</c:v>
                </c:pt>
                <c:pt idx="16281">
                  <c:v>16281</c:v>
                </c:pt>
                <c:pt idx="16282">
                  <c:v>16282</c:v>
                </c:pt>
                <c:pt idx="16283">
                  <c:v>16283</c:v>
                </c:pt>
                <c:pt idx="16284">
                  <c:v>16284</c:v>
                </c:pt>
                <c:pt idx="16285">
                  <c:v>16285</c:v>
                </c:pt>
                <c:pt idx="16286">
                  <c:v>16286</c:v>
                </c:pt>
                <c:pt idx="16287">
                  <c:v>16287</c:v>
                </c:pt>
                <c:pt idx="16288">
                  <c:v>16288</c:v>
                </c:pt>
                <c:pt idx="16289">
                  <c:v>16289</c:v>
                </c:pt>
                <c:pt idx="16290">
                  <c:v>16290</c:v>
                </c:pt>
                <c:pt idx="16291">
                  <c:v>16291</c:v>
                </c:pt>
                <c:pt idx="16292">
                  <c:v>16292</c:v>
                </c:pt>
                <c:pt idx="16293">
                  <c:v>16293</c:v>
                </c:pt>
                <c:pt idx="16294">
                  <c:v>16294</c:v>
                </c:pt>
                <c:pt idx="16295">
                  <c:v>16295</c:v>
                </c:pt>
                <c:pt idx="16296">
                  <c:v>16296</c:v>
                </c:pt>
                <c:pt idx="16297">
                  <c:v>16297</c:v>
                </c:pt>
                <c:pt idx="16298">
                  <c:v>16298</c:v>
                </c:pt>
                <c:pt idx="16299">
                  <c:v>16299</c:v>
                </c:pt>
                <c:pt idx="16300">
                  <c:v>16300</c:v>
                </c:pt>
                <c:pt idx="16301">
                  <c:v>16301</c:v>
                </c:pt>
                <c:pt idx="16302">
                  <c:v>16302</c:v>
                </c:pt>
                <c:pt idx="16303">
                  <c:v>16303</c:v>
                </c:pt>
                <c:pt idx="16304">
                  <c:v>16304</c:v>
                </c:pt>
                <c:pt idx="16305">
                  <c:v>16305</c:v>
                </c:pt>
                <c:pt idx="16306">
                  <c:v>16306</c:v>
                </c:pt>
                <c:pt idx="16307">
                  <c:v>16307</c:v>
                </c:pt>
                <c:pt idx="16308">
                  <c:v>16308</c:v>
                </c:pt>
                <c:pt idx="16309">
                  <c:v>16309</c:v>
                </c:pt>
                <c:pt idx="16310">
                  <c:v>16310</c:v>
                </c:pt>
                <c:pt idx="16311">
                  <c:v>16311</c:v>
                </c:pt>
                <c:pt idx="16312">
                  <c:v>16312</c:v>
                </c:pt>
                <c:pt idx="16313">
                  <c:v>16313</c:v>
                </c:pt>
                <c:pt idx="16314">
                  <c:v>16314</c:v>
                </c:pt>
                <c:pt idx="16315">
                  <c:v>16315</c:v>
                </c:pt>
                <c:pt idx="16316">
                  <c:v>16316</c:v>
                </c:pt>
                <c:pt idx="16317">
                  <c:v>16317</c:v>
                </c:pt>
                <c:pt idx="16318">
                  <c:v>16318</c:v>
                </c:pt>
                <c:pt idx="16319">
                  <c:v>16319</c:v>
                </c:pt>
                <c:pt idx="16320">
                  <c:v>16320</c:v>
                </c:pt>
                <c:pt idx="16321">
                  <c:v>16321</c:v>
                </c:pt>
                <c:pt idx="16322">
                  <c:v>16322</c:v>
                </c:pt>
                <c:pt idx="16323">
                  <c:v>16323</c:v>
                </c:pt>
                <c:pt idx="16324">
                  <c:v>16324</c:v>
                </c:pt>
                <c:pt idx="16325">
                  <c:v>16325</c:v>
                </c:pt>
                <c:pt idx="16326">
                  <c:v>16326</c:v>
                </c:pt>
                <c:pt idx="16327">
                  <c:v>16327</c:v>
                </c:pt>
                <c:pt idx="16328">
                  <c:v>16328</c:v>
                </c:pt>
                <c:pt idx="16329">
                  <c:v>16329</c:v>
                </c:pt>
                <c:pt idx="16330">
                  <c:v>16330</c:v>
                </c:pt>
                <c:pt idx="16331">
                  <c:v>16331</c:v>
                </c:pt>
                <c:pt idx="16332">
                  <c:v>16332</c:v>
                </c:pt>
                <c:pt idx="16333">
                  <c:v>16333</c:v>
                </c:pt>
                <c:pt idx="16334">
                  <c:v>16334</c:v>
                </c:pt>
                <c:pt idx="16335">
                  <c:v>16335</c:v>
                </c:pt>
                <c:pt idx="16336">
                  <c:v>16336</c:v>
                </c:pt>
                <c:pt idx="16337">
                  <c:v>16337</c:v>
                </c:pt>
                <c:pt idx="16338">
                  <c:v>16338</c:v>
                </c:pt>
                <c:pt idx="16339">
                  <c:v>16339</c:v>
                </c:pt>
                <c:pt idx="16340">
                  <c:v>16340</c:v>
                </c:pt>
                <c:pt idx="16341">
                  <c:v>16341</c:v>
                </c:pt>
                <c:pt idx="16342">
                  <c:v>16342</c:v>
                </c:pt>
                <c:pt idx="16343">
                  <c:v>16343</c:v>
                </c:pt>
                <c:pt idx="16344">
                  <c:v>16344</c:v>
                </c:pt>
                <c:pt idx="16345">
                  <c:v>16345</c:v>
                </c:pt>
                <c:pt idx="16346">
                  <c:v>16346</c:v>
                </c:pt>
                <c:pt idx="16347">
                  <c:v>16347</c:v>
                </c:pt>
                <c:pt idx="16348">
                  <c:v>16348</c:v>
                </c:pt>
                <c:pt idx="16349">
                  <c:v>16349</c:v>
                </c:pt>
                <c:pt idx="16350">
                  <c:v>16350</c:v>
                </c:pt>
                <c:pt idx="16351">
                  <c:v>16351</c:v>
                </c:pt>
                <c:pt idx="16352">
                  <c:v>16352</c:v>
                </c:pt>
                <c:pt idx="16353">
                  <c:v>16353</c:v>
                </c:pt>
                <c:pt idx="16354">
                  <c:v>16354</c:v>
                </c:pt>
                <c:pt idx="16355">
                  <c:v>16355</c:v>
                </c:pt>
                <c:pt idx="16356">
                  <c:v>16356</c:v>
                </c:pt>
                <c:pt idx="16357">
                  <c:v>16357</c:v>
                </c:pt>
                <c:pt idx="16358">
                  <c:v>16358</c:v>
                </c:pt>
                <c:pt idx="16359">
                  <c:v>16359</c:v>
                </c:pt>
                <c:pt idx="16360">
                  <c:v>16360</c:v>
                </c:pt>
                <c:pt idx="16361">
                  <c:v>16361</c:v>
                </c:pt>
                <c:pt idx="16362">
                  <c:v>16362</c:v>
                </c:pt>
                <c:pt idx="16363">
                  <c:v>16363</c:v>
                </c:pt>
                <c:pt idx="16364">
                  <c:v>16364</c:v>
                </c:pt>
                <c:pt idx="16365">
                  <c:v>16365</c:v>
                </c:pt>
                <c:pt idx="16366">
                  <c:v>16366</c:v>
                </c:pt>
                <c:pt idx="16367">
                  <c:v>16367</c:v>
                </c:pt>
                <c:pt idx="16368">
                  <c:v>16368</c:v>
                </c:pt>
                <c:pt idx="16369">
                  <c:v>16369</c:v>
                </c:pt>
                <c:pt idx="16370">
                  <c:v>16370</c:v>
                </c:pt>
                <c:pt idx="16371">
                  <c:v>16371</c:v>
                </c:pt>
                <c:pt idx="16372">
                  <c:v>16372</c:v>
                </c:pt>
                <c:pt idx="16373">
                  <c:v>16373</c:v>
                </c:pt>
                <c:pt idx="16374">
                  <c:v>16374</c:v>
                </c:pt>
                <c:pt idx="16375">
                  <c:v>16375</c:v>
                </c:pt>
                <c:pt idx="16376">
                  <c:v>16376</c:v>
                </c:pt>
                <c:pt idx="16377">
                  <c:v>16377</c:v>
                </c:pt>
                <c:pt idx="16378">
                  <c:v>16378</c:v>
                </c:pt>
                <c:pt idx="16379">
                  <c:v>16379</c:v>
                </c:pt>
                <c:pt idx="16380">
                  <c:v>16380</c:v>
                </c:pt>
                <c:pt idx="16381">
                  <c:v>16381</c:v>
                </c:pt>
              </c:numCache>
            </c:numRef>
          </c:xVal>
          <c:yVal>
            <c:numRef>
              <c:f>Feuil1!$K$2:$K$20001</c:f>
              <c:numCache>
                <c:formatCode>0.00E+00</c:formatCode>
                <c:ptCount val="2000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6.0148383746499369E-9</c:v>
                </c:pt>
                <c:pt idx="72">
                  <c:v>6.012541193850262E-9</c:v>
                </c:pt>
                <c:pt idx="73">
                  <c:v>6.0102160420178344E-9</c:v>
                </c:pt>
                <c:pt idx="74">
                  <c:v>6.0078630222926822E-9</c:v>
                </c:pt>
                <c:pt idx="75">
                  <c:v>6.0054822381241999E-9</c:v>
                </c:pt>
                <c:pt idx="76">
                  <c:v>6.0030737932748401E-9</c:v>
                </c:pt>
                <c:pt idx="77">
                  <c:v>6.0006377918233277E-9</c:v>
                </c:pt>
                <c:pt idx="78">
                  <c:v>5.9981743381674224E-9</c:v>
                </c:pt>
                <c:pt idx="79">
                  <c:v>5.9956835370262788E-9</c:v>
                </c:pt>
                <c:pt idx="80">
                  <c:v>5.9931654934423951E-9</c:v>
                </c:pt>
                <c:pt idx="81">
                  <c:v>5.9906203127831799E-9</c:v>
                </c:pt>
                <c:pt idx="82">
                  <c:v>5.9880481007421647E-9</c:v>
                </c:pt>
                <c:pt idx="83">
                  <c:v>5.9854489633398833E-9</c:v>
                </c:pt>
                <c:pt idx="84">
                  <c:v>5.9828230069244021E-9</c:v>
                </c:pt>
                <c:pt idx="85">
                  <c:v>5.9801703381715672E-9</c:v>
                </c:pt>
                <c:pt idx="86">
                  <c:v>5.9774910640849425E-9</c:v>
                </c:pt>
                <c:pt idx="87">
                  <c:v>5.9747852919954691E-9</c:v>
                </c:pt>
                <c:pt idx="88">
                  <c:v>5.9720531295608667E-9</c:v>
                </c:pt>
                <c:pt idx="89">
                  <c:v>5.9692946847647724E-9</c:v>
                </c:pt>
                <c:pt idx="90">
                  <c:v>5.9665100659156357E-9</c:v>
                </c:pt>
                <c:pt idx="91">
                  <c:v>5.963699381645398E-9</c:v>
                </c:pt>
                <c:pt idx="92">
                  <c:v>5.9608627409079381E-9</c:v>
                </c:pt>
                <c:pt idx="93">
                  <c:v>5.9580002529773088E-9</c:v>
                </c:pt>
                <c:pt idx="94">
                  <c:v>5.9551120274457786E-9</c:v>
                </c:pt>
                <c:pt idx="95">
                  <c:v>5.9521981742216917E-9</c:v>
                </c:pt>
                <c:pt idx="96">
                  <c:v>5.9492588035271219E-9</c:v>
                </c:pt>
                <c:pt idx="97">
                  <c:v>5.9462940258953748E-9</c:v>
                </c:pt>
                <c:pt idx="98">
                  <c:v>5.9433039521683117E-9</c:v>
                </c:pt>
                <c:pt idx="99">
                  <c:v>5.9402886934935263E-9</c:v>
                </c:pt>
                <c:pt idx="100">
                  <c:v>5.9372483613213616E-9</c:v>
                </c:pt>
                <c:pt idx="101">
                  <c:v>5.934183067401784E-9</c:v>
                </c:pt>
                <c:pt idx="102">
                  <c:v>5.9310929237811218E-9</c:v>
                </c:pt>
                <c:pt idx="103">
                  <c:v>5.9279780427986738E-9</c:v>
                </c:pt>
                <c:pt idx="104">
                  <c:v>5.9248385370831875E-9</c:v>
                </c:pt>
                <c:pt idx="105">
                  <c:v>5.9216745195492264E-9</c:v>
                </c:pt>
                <c:pt idx="106">
                  <c:v>5.9184861033934074E-9</c:v>
                </c:pt>
                <c:pt idx="107">
                  <c:v>5.9152734020905566E-9</c:v>
                </c:pt>
                <c:pt idx="108">
                  <c:v>5.912036529389725E-9</c:v>
                </c:pt>
                <c:pt idx="109">
                  <c:v>5.9087755993101411E-9</c:v>
                </c:pt>
                <c:pt idx="110">
                  <c:v>5.9054907261370436E-9</c:v>
                </c:pt>
                <c:pt idx="111">
                  <c:v>5.9021820244174335E-9</c:v>
                </c:pt>
                <c:pt idx="112">
                  <c:v>5.8988496089557476E-9</c:v>
                </c:pt>
                <c:pt idx="113">
                  <c:v>5.8954935948094369E-9</c:v>
                </c:pt>
                <c:pt idx="114">
                  <c:v>5.8921140972844727E-9</c:v>
                </c:pt>
                <c:pt idx="115">
                  <c:v>5.8887112319307875E-9</c:v>
                </c:pt>
                <c:pt idx="116">
                  <c:v>5.8852851145376332E-9</c:v>
                </c:pt>
                <c:pt idx="117">
                  <c:v>5.8818358611288796E-9</c:v>
                </c:pt>
                <c:pt idx="118">
                  <c:v>5.878363587958247E-9</c:v>
                </c:pt>
                <c:pt idx="119">
                  <c:v>5.8748684115044849E-9</c:v>
                </c:pt>
                <c:pt idx="120">
                  <c:v>5.8713504484664817E-9</c:v>
                </c:pt>
                <c:pt idx="121">
                  <c:v>5.867809815758338E-9</c:v>
                </c:pt>
                <c:pt idx="122">
                  <c:v>5.8642466305043733E-9</c:v>
                </c:pt>
                <c:pt idx="123">
                  <c:v>5.8606610100340878E-9</c:v>
                </c:pt>
                <c:pt idx="124">
                  <c:v>5.857053071877097E-9</c:v>
                </c:pt>
                <c:pt idx="125">
                  <c:v>5.8534229337579947E-9</c:v>
                </c:pt>
                <c:pt idx="126">
                  <c:v>5.8497707135911986E-9</c:v>
                </c:pt>
                <c:pt idx="127">
                  <c:v>5.846096529475749E-9</c:v>
                </c:pt>
                <c:pt idx="128">
                  <c:v>5.8424004996900792E-9</c:v>
                </c:pt>
                <c:pt idx="129">
                  <c:v>5.8386827426867415E-9</c:v>
                </c:pt>
                <c:pt idx="130">
                  <c:v>5.8349433770871152E-9</c:v>
                </c:pt>
                <c:pt idx="131">
                  <c:v>5.8311825216760832E-9</c:v>
                </c:pt>
                <c:pt idx="132">
                  <c:v>5.8274002953966763E-9</c:v>
                </c:pt>
                <c:pt idx="133">
                  <c:v>5.8235968173447047E-9</c:v>
                </c:pt>
                <c:pt idx="134">
                  <c:v>5.8197722067633558E-9</c:v>
                </c:pt>
                <c:pt idx="135">
                  <c:v>5.815926583037781E-9</c:v>
                </c:pt>
                <c:pt idx="136">
                  <c:v>5.8120600656896603E-9</c:v>
                </c:pt>
                <c:pt idx="137">
                  <c:v>5.8081727743717562E-9</c:v>
                </c:pt>
                <c:pt idx="138">
                  <c:v>5.8042648288624395E-9</c:v>
                </c:pt>
                <c:pt idx="139">
                  <c:v>5.8003363490602214E-9</c:v>
                </c:pt>
                <c:pt idx="140">
                  <c:v>5.7963874549782572E-9</c:v>
                </c:pt>
                <c:pt idx="141">
                  <c:v>5.7924182667388567E-9</c:v>
                </c:pt>
                <c:pt idx="142">
                  <c:v>5.7884289045679731E-9</c:v>
                </c:pt>
                <c:pt idx="143">
                  <c:v>5.7844194887896889E-9</c:v>
                </c:pt>
                <c:pt idx="144">
                  <c:v>5.7803901398207069E-9</c:v>
                </c:pt>
                <c:pt idx="145">
                  <c:v>5.7763409781648251E-9</c:v>
                </c:pt>
                <c:pt idx="146">
                  <c:v>5.7722721244074159E-9</c:v>
                </c:pt>
                <c:pt idx="147">
                  <c:v>5.7681836992099108E-9</c:v>
                </c:pt>
                <c:pt idx="148">
                  <c:v>5.7640758233042666E-9</c:v>
                </c:pt>
                <c:pt idx="149">
                  <c:v>5.7599486174874594E-9</c:v>
                </c:pt>
                <c:pt idx="150">
                  <c:v>5.7558022026159597E-9</c:v>
                </c:pt>
                <c:pt idx="151">
                  <c:v>5.7516366996002327E-9</c:v>
                </c:pt>
                <c:pt idx="152">
                  <c:v>5.7474522293992227E-9</c:v>
                </c:pt>
                <c:pt idx="153">
                  <c:v>5.7432489130148652E-9</c:v>
                </c:pt>
                <c:pt idx="154">
                  <c:v>5.7390268714865934E-9</c:v>
                </c:pt>
                <c:pt idx="155">
                  <c:v>5.7347862258858557E-9</c:v>
                </c:pt>
                <c:pt idx="156">
                  <c:v>5.7305270973106563E-9</c:v>
                </c:pt>
                <c:pt idx="157">
                  <c:v>5.7262496068800901E-9</c:v>
                </c:pt>
                <c:pt idx="158">
                  <c:v>5.721953875728898E-9</c:v>
                </c:pt>
                <c:pt idx="159">
                  <c:v>5.7176400250020416E-9</c:v>
                </c:pt>
                <c:pt idx="160">
                  <c:v>5.7133081758492827E-9</c:v>
                </c:pt>
                <c:pt idx="161">
                  <c:v>5.7089584494197808E-9</c:v>
                </c:pt>
                <c:pt idx="162">
                  <c:v>5.7045909668567125E-9</c:v>
                </c:pt>
                <c:pt idx="163">
                  <c:v>5.7002058492919053E-9</c:v>
                </c:pt>
                <c:pt idx="164">
                  <c:v>5.6958032178404812E-9</c:v>
                </c:pt>
                <c:pt idx="165">
                  <c:v>5.6913831935955368E-9</c:v>
                </c:pt>
                <c:pt idx="166">
                  <c:v>5.6869458976228285E-9</c:v>
                </c:pt>
                <c:pt idx="167">
                  <c:v>5.6824914509554849E-9</c:v>
                </c:pt>
                <c:pt idx="168">
                  <c:v>5.6780199745887355E-9</c:v>
                </c:pt>
                <c:pt idx="169">
                  <c:v>5.6735315894746748E-9</c:v>
                </c:pt>
                <c:pt idx="170">
                  <c:v>5.6690264165170295E-9</c:v>
                </c:pt>
                <c:pt idx="171">
                  <c:v>5.6645045765659731E-9</c:v>
                </c:pt>
                <c:pt idx="172">
                  <c:v>5.6599661904129385E-9</c:v>
                </c:pt>
                <c:pt idx="173">
                  <c:v>5.6554113787854796E-9</c:v>
                </c:pt>
                <c:pt idx="174">
                  <c:v>5.6508402623421468E-9</c:v>
                </c:pt>
                <c:pt idx="175">
                  <c:v>5.6462529616673876E-9</c:v>
                </c:pt>
                <c:pt idx="176">
                  <c:v>5.6416495972664842E-9</c:v>
                </c:pt>
                <c:pt idx="177">
                  <c:v>5.6370302895605051E-9</c:v>
                </c:pt>
                <c:pt idx="178">
                  <c:v>5.6323951588813024E-9</c:v>
                </c:pt>
                <c:pt idx="179">
                  <c:v>5.6277443254665158E-9</c:v>
                </c:pt>
                <c:pt idx="180">
                  <c:v>5.6230779094546315E-9</c:v>
                </c:pt>
                <c:pt idx="181">
                  <c:v>5.6183960308800485E-9</c:v>
                </c:pt>
                <c:pt idx="182">
                  <c:v>5.613698809668191E-9</c:v>
                </c:pt>
                <c:pt idx="183">
                  <c:v>5.6089863656306445E-9</c:v>
                </c:pt>
                <c:pt idx="184">
                  <c:v>5.6042588184603261E-9</c:v>
                </c:pt>
                <c:pt idx="185">
                  <c:v>5.5995162877266839E-9</c:v>
                </c:pt>
                <c:pt idx="186">
                  <c:v>5.5947588928709355E-9</c:v>
                </c:pt>
                <c:pt idx="187">
                  <c:v>5.5899867532013336E-9</c:v>
                </c:pt>
                <c:pt idx="188">
                  <c:v>5.5851999878884638E-9</c:v>
                </c:pt>
                <c:pt idx="189">
                  <c:v>5.5803987159605838E-9</c:v>
                </c:pt>
                <c:pt idx="190">
                  <c:v>5.5755830562989903E-9</c:v>
                </c:pt>
                <c:pt idx="191">
                  <c:v>5.5707531276334231E-9</c:v>
                </c:pt>
                <c:pt idx="192">
                  <c:v>5.5659090485375074E-9</c:v>
                </c:pt>
                <c:pt idx="193">
                  <c:v>5.5610509374242208E-9</c:v>
                </c:pt>
                <c:pt idx="194">
                  <c:v>5.5561789125414132E-9</c:v>
                </c:pt>
                <c:pt idx="195">
                  <c:v>5.5512930919673445E-9</c:v>
                </c:pt>
                <c:pt idx="196">
                  <c:v>5.5463935936062754E-9</c:v>
                </c:pt>
                <c:pt idx="197">
                  <c:v>5.5414805351840826E-9</c:v>
                </c:pt>
                <c:pt idx="198">
                  <c:v>5.536554034243917E-9</c:v>
                </c:pt>
                <c:pt idx="199">
                  <c:v>5.5316142081419013E-9</c:v>
                </c:pt>
                <c:pt idx="200">
                  <c:v>5.5266611740428548E-9</c:v>
                </c:pt>
                <c:pt idx="201">
                  <c:v>5.5216950489160751E-9</c:v>
                </c:pt>
                <c:pt idx="202">
                  <c:v>5.5167159495311386E-9</c:v>
                </c:pt>
                <c:pt idx="203">
                  <c:v>5.5117239924537476E-9</c:v>
                </c:pt>
                <c:pt idx="204">
                  <c:v>5.506719294041622E-9</c:v>
                </c:pt>
                <c:pt idx="205">
                  <c:v>5.5017019704404224E-9</c:v>
                </c:pt>
                <c:pt idx="206">
                  <c:v>5.4966721375797095E-9</c:v>
                </c:pt>
                <c:pt idx="207">
                  <c:v>5.4916299111689541E-9</c:v>
                </c:pt>
                <c:pt idx="208">
                  <c:v>5.4865754066935787E-9</c:v>
                </c:pt>
                <c:pt idx="209">
                  <c:v>5.4815087394110397E-9</c:v>
                </c:pt>
                <c:pt idx="210">
                  <c:v>5.4764300243469499E-9</c:v>
                </c:pt>
                <c:pt idx="211">
                  <c:v>5.4713393762912464E-9</c:v>
                </c:pt>
                <c:pt idx="212">
                  <c:v>5.4662369097943894E-9</c:v>
                </c:pt>
                <c:pt idx="213">
                  <c:v>5.4611227391636067E-9</c:v>
                </c:pt>
                <c:pt idx="214">
                  <c:v>5.4559969784591838E-9</c:v>
                </c:pt>
                <c:pt idx="215">
                  <c:v>5.4508597414907826E-9</c:v>
                </c:pt>
                <c:pt idx="216">
                  <c:v>5.4457111418138139E-9</c:v>
                </c:pt>
                <c:pt idx="217">
                  <c:v>5.4405512927258388E-9</c:v>
                </c:pt>
                <c:pt idx="218">
                  <c:v>5.435380307263023E-9</c:v>
                </c:pt>
                <c:pt idx="219">
                  <c:v>5.4301982981966214E-9</c:v>
                </c:pt>
                <c:pt idx="220">
                  <c:v>5.4250053780295137E-9</c:v>
                </c:pt>
                <c:pt idx="221">
                  <c:v>5.4198016589927738E-9</c:v>
                </c:pt>
                <c:pt idx="222">
                  <c:v>5.4145872530422809E-9</c:v>
                </c:pt>
                <c:pt idx="223">
                  <c:v>5.4093622718553827E-9</c:v>
                </c:pt>
                <c:pt idx="224">
                  <c:v>5.4041268268275806E-9</c:v>
                </c:pt>
                <c:pt idx="225">
                  <c:v>5.3988810290692801E-9</c:v>
                </c:pt>
                <c:pt idx="226">
                  <c:v>5.3936249894025588E-9</c:v>
                </c:pt>
                <c:pt idx="227">
                  <c:v>5.3883588183579951E-9</c:v>
                </c:pt>
                <c:pt idx="228">
                  <c:v>5.3830826261715313E-9</c:v>
                </c:pt>
                <c:pt idx="229">
                  <c:v>5.377796522781372E-9</c:v>
                </c:pt>
                <c:pt idx="230">
                  <c:v>5.3725006178249365E-9</c:v>
                </c:pt>
                <c:pt idx="231">
                  <c:v>5.3671950206358438E-9</c:v>
                </c:pt>
                <c:pt idx="232">
                  <c:v>5.3618798402409406E-9</c:v>
                </c:pt>
                <c:pt idx="233">
                  <c:v>5.3565551853573787E-9</c:v>
                </c:pt>
                <c:pt idx="234">
                  <c:v>5.3512211643897162E-9</c:v>
                </c:pt>
                <c:pt idx="235">
                  <c:v>5.3458778854270871E-9</c:v>
                </c:pt>
                <c:pt idx="236">
                  <c:v>5.3405254562403793E-9</c:v>
                </c:pt>
                <c:pt idx="237">
                  <c:v>5.3351639842794883E-9</c:v>
                </c:pt>
                <c:pt idx="238">
                  <c:v>5.3297935766705843E-9</c:v>
                </c:pt>
                <c:pt idx="239">
                  <c:v>5.3244143402134367E-9</c:v>
                </c:pt>
                <c:pt idx="240">
                  <c:v>5.3190263813787785E-9</c:v>
                </c:pt>
                <c:pt idx="241">
                  <c:v>5.3136298063057011E-9</c:v>
                </c:pt>
                <c:pt idx="242">
                  <c:v>5.3082247207991041E-9</c:v>
                </c:pt>
                <c:pt idx="243">
                  <c:v>5.3028112303271798E-9</c:v>
                </c:pt>
                <c:pt idx="244">
                  <c:v>5.2973894400189363E-9</c:v>
                </c:pt>
                <c:pt idx="245">
                  <c:v>5.2919594546617648E-9</c:v>
                </c:pt>
                <c:pt idx="246">
                  <c:v>5.2865213786990496E-9</c:v>
                </c:pt>
                <c:pt idx="247">
                  <c:v>5.2810753162278157E-9</c:v>
                </c:pt>
                <c:pt idx="248">
                  <c:v>5.2756213709964128E-9</c:v>
                </c:pt>
                <c:pt idx="249">
                  <c:v>5.2701596464022555E-9</c:v>
                </c:pt>
                <c:pt idx="250">
                  <c:v>5.2646902454895802E-9</c:v>
                </c:pt>
                <c:pt idx="251">
                  <c:v>5.259213270947264E-9</c:v>
                </c:pt>
                <c:pt idx="252">
                  <c:v>5.2537288251066751E-9</c:v>
                </c:pt>
                <c:pt idx="253">
                  <c:v>5.2482370099395556E-9</c:v>
                </c:pt>
                <c:pt idx="254">
                  <c:v>5.2427379270559597E-9</c:v>
                </c:pt>
                <c:pt idx="255">
                  <c:v>5.2372316777022219E-9</c:v>
                </c:pt>
                <c:pt idx="256">
                  <c:v>5.2317183627589612E-9</c:v>
                </c:pt>
                <c:pt idx="257">
                  <c:v>5.2261980827391355E-9</c:v>
                </c:pt>
                <c:pt idx="258">
                  <c:v>5.2206709377861276E-9</c:v>
                </c:pt>
                <c:pt idx="259">
                  <c:v>5.2151370276718771E-9</c:v>
                </c:pt>
                <c:pt idx="260">
                  <c:v>5.2095964517950361E-9</c:v>
                </c:pt>
                <c:pt idx="261">
                  <c:v>5.2040493091791858E-9</c:v>
                </c:pt>
                <c:pt idx="262">
                  <c:v>5.1984956984710754E-9</c:v>
                </c:pt>
                <c:pt idx="263">
                  <c:v>5.1929357179388996E-9</c:v>
                </c:pt>
                <c:pt idx="264">
                  <c:v>5.1873694654706307E-9</c:v>
                </c:pt>
                <c:pt idx="265">
                  <c:v>5.181797038572367E-9</c:v>
                </c:pt>
                <c:pt idx="266">
                  <c:v>5.1762185343667295E-9</c:v>
                </c:pt>
                <c:pt idx="267">
                  <c:v>5.170634049591307E-9</c:v>
                </c:pt>
                <c:pt idx="268">
                  <c:v>5.165043680597114E-9</c:v>
                </c:pt>
                <c:pt idx="269">
                  <c:v>5.1594475233471095E-9</c:v>
                </c:pt>
                <c:pt idx="270">
                  <c:v>5.1538456734147392E-9</c:v>
                </c:pt>
                <c:pt idx="271">
                  <c:v>5.1482382259825188E-9</c:v>
                </c:pt>
                <c:pt idx="272">
                  <c:v>5.1426252758406597E-9</c:v>
                </c:pt>
                <c:pt idx="273">
                  <c:v>5.1370069173857132E-9</c:v>
                </c:pt>
                <c:pt idx="274">
                  <c:v>5.1313832446192798E-9</c:v>
                </c:pt>
                <c:pt idx="275">
                  <c:v>5.1257543511467215E-9</c:v>
                </c:pt>
                <c:pt idx="276">
                  <c:v>5.1201203301759408E-9</c:v>
                </c:pt>
                <c:pt idx="277">
                  <c:v>5.1144812745161749E-9</c:v>
                </c:pt>
                <c:pt idx="278">
                  <c:v>5.1088372765768274E-9</c:v>
                </c:pt>
                <c:pt idx="279">
                  <c:v>5.1031884283663533E-9</c:v>
                </c:pt>
                <c:pt idx="280">
                  <c:v>5.0975348214911501E-9</c:v>
                </c:pt>
                <c:pt idx="281">
                  <c:v>5.0918765471545075E-9</c:v>
                </c:pt>
                <c:pt idx="282">
                  <c:v>5.0862136961555858E-9</c:v>
                </c:pt>
                <c:pt idx="283">
                  <c:v>5.080546358888415E-9</c:v>
                </c:pt>
                <c:pt idx="284">
                  <c:v>5.0748746253409532E-9</c:v>
                </c:pt>
                <c:pt idx="285">
                  <c:v>5.0691985850941518E-9</c:v>
                </c:pt>
                <c:pt idx="286">
                  <c:v>5.0635183273210785E-9</c:v>
                </c:pt>
                <c:pt idx="287">
                  <c:v>5.0578339407860514E-9</c:v>
                </c:pt>
                <c:pt idx="288">
                  <c:v>5.0521455138438308E-9</c:v>
                </c:pt>
                <c:pt idx="289">
                  <c:v>5.0464531344388143E-9</c:v>
                </c:pt>
                <c:pt idx="290">
                  <c:v>5.0407568901042974E-9</c:v>
                </c:pt>
                <c:pt idx="291">
                  <c:v>5.0350568679617365E-9</c:v>
                </c:pt>
                <c:pt idx="292">
                  <c:v>5.0293531547200663E-9</c:v>
                </c:pt>
                <c:pt idx="293">
                  <c:v>5.0236458366750365E-9</c:v>
                </c:pt>
                <c:pt idx="294">
                  <c:v>5.0179349997085824E-9</c:v>
                </c:pt>
                <c:pt idx="295">
                  <c:v>5.0122207292882351E-9</c:v>
                </c:pt>
                <c:pt idx="296">
                  <c:v>5.0065031104665489E-9</c:v>
                </c:pt>
                <c:pt idx="297">
                  <c:v>5.0007822278805713E-9</c:v>
                </c:pt>
                <c:pt idx="298">
                  <c:v>4.9950581657513392E-9</c:v>
                </c:pt>
                <c:pt idx="299">
                  <c:v>4.9893310078834056E-9</c:v>
                </c:pt>
                <c:pt idx="300">
                  <c:v>4.9836008376643956E-9</c:v>
                </c:pt>
                <c:pt idx="301">
                  <c:v>4.9778677380645961E-9</c:v>
                </c:pt>
                <c:pt idx="302">
                  <c:v>4.9721317916365675E-9</c:v>
                </c:pt>
                <c:pt idx="303">
                  <c:v>4.9663930805147962E-9</c:v>
                </c:pt>
                <c:pt idx="304">
                  <c:v>4.9606516864153645E-9</c:v>
                </c:pt>
                <c:pt idx="305">
                  <c:v>4.9549076906356577E-9</c:v>
                </c:pt>
                <c:pt idx="306">
                  <c:v>4.9491611740540965E-9</c:v>
                </c:pt>
                <c:pt idx="307">
                  <c:v>4.9434122171298971E-9</c:v>
                </c:pt>
                <c:pt idx="308">
                  <c:v>4.9376608999028612E-9</c:v>
                </c:pt>
                <c:pt idx="309">
                  <c:v>4.9319073019931894E-9</c:v>
                </c:pt>
                <c:pt idx="310">
                  <c:v>4.9261515026013367E-9</c:v>
                </c:pt>
                <c:pt idx="311">
                  <c:v>4.9203935805078687E-9</c:v>
                </c:pt>
                <c:pt idx="312">
                  <c:v>4.9146336140733725E-9</c:v>
                </c:pt>
                <c:pt idx="313">
                  <c:v>4.908871681238379E-9</c:v>
                </c:pt>
                <c:pt idx="314">
                  <c:v>4.9031078595233103E-9</c:v>
                </c:pt>
                <c:pt idx="315">
                  <c:v>4.8973422260284695E-9</c:v>
                </c:pt>
                <c:pt idx="316">
                  <c:v>4.8915748574340337E-9</c:v>
                </c:pt>
                <c:pt idx="317">
                  <c:v>4.8858058300000872E-9</c:v>
                </c:pt>
                <c:pt idx="318">
                  <c:v>4.8800352195666838E-9</c:v>
                </c:pt>
                <c:pt idx="319">
                  <c:v>4.8742631015539157E-9</c:v>
                </c:pt>
                <c:pt idx="320">
                  <c:v>4.8684895509620333E-9</c:v>
                </c:pt>
                <c:pt idx="321">
                  <c:v>4.8627146423715628E-9</c:v>
                </c:pt>
                <c:pt idx="322">
                  <c:v>4.8569384499434708E-9</c:v>
                </c:pt>
                <c:pt idx="323">
                  <c:v>4.8511610474193346E-9</c:v>
                </c:pt>
                <c:pt idx="324">
                  <c:v>4.8453825081215505E-9</c:v>
                </c:pt>
                <c:pt idx="325">
                  <c:v>4.8396029049535643E-9</c:v>
                </c:pt>
                <c:pt idx="326">
                  <c:v>4.8338223104001097E-9</c:v>
                </c:pt>
                <c:pt idx="327">
                  <c:v>4.8280407965274901E-9</c:v>
                </c:pt>
                <c:pt idx="328">
                  <c:v>4.8222584349838733E-9</c:v>
                </c:pt>
                <c:pt idx="329">
                  <c:v>4.816475296999605E-9</c:v>
                </c:pt>
                <c:pt idx="330">
                  <c:v>4.810691453387552E-9</c:v>
                </c:pt>
                <c:pt idx="331">
                  <c:v>4.8049069745434703E-9</c:v>
                </c:pt>
                <c:pt idx="332">
                  <c:v>4.7991219304463806E-9</c:v>
                </c:pt>
                <c:pt idx="333">
                  <c:v>4.7933363906589761E-9</c:v>
                </c:pt>
                <c:pt idx="334">
                  <c:v>4.7875504243280562E-9</c:v>
                </c:pt>
                <c:pt idx="335">
                  <c:v>4.7817641001849678E-9</c:v>
                </c:pt>
                <c:pt idx="336">
                  <c:v>4.7759774865460731E-9</c:v>
                </c:pt>
                <c:pt idx="337">
                  <c:v>4.7701906513132479E-9</c:v>
                </c:pt>
                <c:pt idx="338">
                  <c:v>4.7644036619743817E-9</c:v>
                </c:pt>
                <c:pt idx="339">
                  <c:v>4.7586165856039091E-9</c:v>
                </c:pt>
                <c:pt idx="340">
                  <c:v>4.7528294888633653E-9</c:v>
                </c:pt>
                <c:pt idx="341">
                  <c:v>4.7470424380019451E-9</c:v>
                </c:pt>
                <c:pt idx="342">
                  <c:v>4.7412554988571015E-9</c:v>
                </c:pt>
                <c:pt idx="343">
                  <c:v>4.7354687368551393E-9</c:v>
                </c:pt>
                <c:pt idx="344">
                  <c:v>4.7296822170118565E-9</c:v>
                </c:pt>
                <c:pt idx="345">
                  <c:v>4.7238960039331733E-9</c:v>
                </c:pt>
                <c:pt idx="346">
                  <c:v>4.7181101618158036E-9</c:v>
                </c:pt>
                <c:pt idx="347">
                  <c:v>4.7123247544479325E-9</c:v>
                </c:pt>
                <c:pt idx="348">
                  <c:v>4.7065398452099105E-9</c:v>
                </c:pt>
                <c:pt idx="349">
                  <c:v>4.7007554970749769E-9</c:v>
                </c:pt>
                <c:pt idx="350">
                  <c:v>4.6949717726099854E-9</c:v>
                </c:pt>
                <c:pt idx="351">
                  <c:v>4.6891887339761537E-9</c:v>
                </c:pt>
                <c:pt idx="352">
                  <c:v>4.6834064429298327E-9</c:v>
                </c:pt>
                <c:pt idx="353">
                  <c:v>4.6776249608232887E-9</c:v>
                </c:pt>
                <c:pt idx="354">
                  <c:v>4.6718443486054996E-9</c:v>
                </c:pt>
                <c:pt idx="355">
                  <c:v>4.6660646668229703E-9</c:v>
                </c:pt>
                <c:pt idx="356">
                  <c:v>4.6602859756205689E-9</c:v>
                </c:pt>
                <c:pt idx="357">
                  <c:v>4.6545083347423614E-9</c:v>
                </c:pt>
                <c:pt idx="358">
                  <c:v>4.6487318035324844E-9</c:v>
                </c:pt>
                <c:pt idx="359">
                  <c:v>4.6429564409360145E-9</c:v>
                </c:pt>
                <c:pt idx="360">
                  <c:v>4.6371823054998625E-9</c:v>
                </c:pt>
                <c:pt idx="361">
                  <c:v>4.6314094553736788E-9</c:v>
                </c:pt>
                <c:pt idx="362">
                  <c:v>4.6256379483107697E-9</c:v>
                </c:pt>
                <c:pt idx="363">
                  <c:v>4.6198678416690375E-9</c:v>
                </c:pt>
                <c:pt idx="364">
                  <c:v>4.614099192411925E-9</c:v>
                </c:pt>
                <c:pt idx="365">
                  <c:v>4.6083320571093773E-9</c:v>
                </c:pt>
                <c:pt idx="366">
                  <c:v>4.6025664919388179E-9</c:v>
                </c:pt>
                <c:pt idx="367">
                  <c:v>4.5968025526861355E-9</c:v>
                </c:pt>
                <c:pt idx="368">
                  <c:v>4.5910402947466868E-9</c:v>
                </c:pt>
                <c:pt idx="369">
                  <c:v>4.585279773126309E-9</c:v>
                </c:pt>
                <c:pt idx="370">
                  <c:v>4.5795210424423492E-9</c:v>
                </c:pt>
                <c:pt idx="371">
                  <c:v>4.5737641569246997E-9</c:v>
                </c:pt>
                <c:pt idx="372">
                  <c:v>4.5680091704168486E-9</c:v>
                </c:pt>
                <c:pt idx="373">
                  <c:v>4.5622561363769461E-9</c:v>
                </c:pt>
                <c:pt idx="374">
                  <c:v>4.5565051078788789E-9</c:v>
                </c:pt>
                <c:pt idx="375">
                  <c:v>4.5507561376133514E-9</c:v>
                </c:pt>
                <c:pt idx="376">
                  <c:v>4.5450092778889866E-9</c:v>
                </c:pt>
                <c:pt idx="377">
                  <c:v>4.5392645806334314E-9</c:v>
                </c:pt>
                <c:pt idx="378">
                  <c:v>4.5335220973944813E-9</c:v>
                </c:pt>
                <c:pt idx="379">
                  <c:v>4.5277818793412023E-9</c:v>
                </c:pt>
                <c:pt idx="380">
                  <c:v>4.5220439772650756E-9</c:v>
                </c:pt>
                <c:pt idx="381">
                  <c:v>4.5163084415811464E-9</c:v>
                </c:pt>
                <c:pt idx="382">
                  <c:v>4.510575322329184E-9</c:v>
                </c:pt>
                <c:pt idx="383">
                  <c:v>4.5048446691748512E-9</c:v>
                </c:pt>
                <c:pt idx="384">
                  <c:v>4.4991165314108853E-9</c:v>
                </c:pt>
                <c:pt idx="385">
                  <c:v>4.493390957958283E-9</c:v>
                </c:pt>
                <c:pt idx="386">
                  <c:v>4.4876679973675029E-9</c:v>
                </c:pt>
                <c:pt idx="387">
                  <c:v>4.4819476978196701E-9</c:v>
                </c:pt>
                <c:pt idx="388">
                  <c:v>4.4762301071277926E-9</c:v>
                </c:pt>
                <c:pt idx="389">
                  <c:v>4.470515272737985E-9</c:v>
                </c:pt>
                <c:pt idx="390">
                  <c:v>4.464803241730701E-9</c:v>
                </c:pt>
                <c:pt idx="391">
                  <c:v>4.4590940608219748E-9</c:v>
                </c:pt>
                <c:pt idx="392">
                  <c:v>4.4533877763646712E-9</c:v>
                </c:pt>
                <c:pt idx="393">
                  <c:v>4.4476844343497402E-9</c:v>
                </c:pt>
                <c:pt idx="394">
                  <c:v>4.441984080407482E-9</c:v>
                </c:pt>
                <c:pt idx="395">
                  <c:v>4.4362867598088214E-9</c:v>
                </c:pt>
                <c:pt idx="396">
                  <c:v>4.4305925174665821E-9</c:v>
                </c:pt>
                <c:pt idx="397">
                  <c:v>4.424901397936779E-9</c:v>
                </c:pt>
                <c:pt idx="398">
                  <c:v>4.4192134454199059E-9</c:v>
                </c:pt>
                <c:pt idx="399">
                  <c:v>4.4135287037622384E-9</c:v>
                </c:pt>
                <c:pt idx="400">
                  <c:v>4.4078472164571402E-9</c:v>
                </c:pt>
                <c:pt idx="401">
                  <c:v>4.4021690266463765E-9</c:v>
                </c:pt>
                <c:pt idx="402">
                  <c:v>4.3964941771214288E-9</c:v>
                </c:pt>
                <c:pt idx="403">
                  <c:v>4.3908227103248295E-9</c:v>
                </c:pt>
                <c:pt idx="404">
                  <c:v>4.3851546683514822E-9</c:v>
                </c:pt>
                <c:pt idx="405">
                  <c:v>4.3794900929500056E-9</c:v>
                </c:pt>
                <c:pt idx="406">
                  <c:v>4.3738290255240732E-9</c:v>
                </c:pt>
                <c:pt idx="407">
                  <c:v>4.3681715071337618E-9</c:v>
                </c:pt>
                <c:pt idx="408">
                  <c:v>4.3625175784969048E-9</c:v>
                </c:pt>
                <c:pt idx="409">
                  <c:v>4.3568672799904501E-9</c:v>
                </c:pt>
                <c:pt idx="410">
                  <c:v>4.3512206516518205E-9</c:v>
                </c:pt>
                <c:pt idx="411">
                  <c:v>4.3455777331802863E-9</c:v>
                </c:pt>
                <c:pt idx="412">
                  <c:v>4.339938563938333E-9</c:v>
                </c:pt>
                <c:pt idx="413">
                  <c:v>4.3343031829530401E-9</c:v>
                </c:pt>
                <c:pt idx="414">
                  <c:v>4.3286716289174631E-9</c:v>
                </c:pt>
                <c:pt idx="415">
                  <c:v>4.3230439401920153E-9</c:v>
                </c:pt>
                <c:pt idx="416">
                  <c:v>4.3174201548058621E-9</c:v>
                </c:pt>
                <c:pt idx="417">
                  <c:v>4.3118003104583059E-9</c:v>
                </c:pt>
                <c:pt idx="418">
                  <c:v>4.3061844445201914E-9</c:v>
                </c:pt>
                <c:pt idx="419">
                  <c:v>4.3005725940353009E-9</c:v>
                </c:pt>
                <c:pt idx="420">
                  <c:v>4.2949647957217591E-9</c:v>
                </c:pt>
                <c:pt idx="421">
                  <c:v>4.2893610859734377E-9</c:v>
                </c:pt>
                <c:pt idx="422">
                  <c:v>4.2837615008613677E-9</c:v>
                </c:pt>
                <c:pt idx="423">
                  <c:v>4.2781660761351539E-9</c:v>
                </c:pt>
                <c:pt idx="424">
                  <c:v>4.2725748472243836E-9</c:v>
                </c:pt>
                <c:pt idx="425">
                  <c:v>4.266987849240054E-9</c:v>
                </c:pt>
                <c:pt idx="426">
                  <c:v>4.2614051169759855E-9</c:v>
                </c:pt>
                <c:pt idx="427">
                  <c:v>4.255826684910249E-9</c:v>
                </c:pt>
                <c:pt idx="428">
                  <c:v>4.2502525872065917E-9</c:v>
                </c:pt>
                <c:pt idx="429">
                  <c:v>4.2446828577158613E-9</c:v>
                </c:pt>
                <c:pt idx="430">
                  <c:v>4.2391175299774392E-9</c:v>
                </c:pt>
                <c:pt idx="431">
                  <c:v>4.2335566372206735E-9</c:v>
                </c:pt>
                <c:pt idx="432">
                  <c:v>4.2280002123663046E-9</c:v>
                </c:pt>
                <c:pt idx="433">
                  <c:v>4.2224482880279126E-9</c:v>
                </c:pt>
                <c:pt idx="434">
                  <c:v>4.2169008965133424E-9</c:v>
                </c:pt>
                <c:pt idx="435">
                  <c:v>4.2113580698261458E-9</c:v>
                </c:pt>
                <c:pt idx="436">
                  <c:v>4.2058198396670254E-9</c:v>
                </c:pt>
                <c:pt idx="437">
                  <c:v>4.2002862374352678E-9</c:v>
                </c:pt>
                <c:pt idx="438">
                  <c:v>4.1947572942301903E-9</c:v>
                </c:pt>
                <c:pt idx="439">
                  <c:v>4.1892330408525803E-9</c:v>
                </c:pt>
                <c:pt idx="440">
                  <c:v>4.1837135078061408E-9</c:v>
                </c:pt>
                <c:pt idx="441">
                  <c:v>4.1781987252989326E-9</c:v>
                </c:pt>
                <c:pt idx="442">
                  <c:v>4.1726887232448195E-9</c:v>
                </c:pt>
                <c:pt idx="443">
                  <c:v>4.167183531264915E-9</c:v>
                </c:pt>
                <c:pt idx="444">
                  <c:v>4.1616831786890243E-9</c:v>
                </c:pt>
                <c:pt idx="445">
                  <c:v>4.1561876945570949E-9</c:v>
                </c:pt>
                <c:pt idx="446">
                  <c:v>4.1506971076206558E-9</c:v>
                </c:pt>
                <c:pt idx="447">
                  <c:v>4.14521144634427E-9</c:v>
                </c:pt>
                <c:pt idx="448">
                  <c:v>4.1397307389069765E-9</c:v>
                </c:pt>
                <c:pt idx="449">
                  <c:v>4.1342550132037367E-9</c:v>
                </c:pt>
                <c:pt idx="450">
                  <c:v>4.1287842968468826E-9</c:v>
                </c:pt>
                <c:pt idx="451">
                  <c:v>4.1233186171675568E-9</c:v>
                </c:pt>
                <c:pt idx="452">
                  <c:v>4.1178580012171618E-9</c:v>
                </c:pt>
                <c:pt idx="453">
                  <c:v>4.1124024757688019E-9</c:v>
                </c:pt>
                <c:pt idx="454">
                  <c:v>4.106952067318728E-9</c:v>
                </c:pt>
                <c:pt idx="455">
                  <c:v>4.1015068020877783E-9</c:v>
                </c:pt>
                <c:pt idx="456">
                  <c:v>4.0960667060228241E-9</c:v>
                </c:pt>
                <c:pt idx="457">
                  <c:v>4.0906318047982052E-9</c:v>
                </c:pt>
                <c:pt idx="458">
                  <c:v>4.0852021238171757E-9</c:v>
                </c:pt>
                <c:pt idx="459">
                  <c:v>4.0797776882133399E-9</c:v>
                </c:pt>
                <c:pt idx="460">
                  <c:v>4.074358522852091E-9</c:v>
                </c:pt>
                <c:pt idx="461">
                  <c:v>4.0689446523320451E-9</c:v>
                </c:pt>
                <c:pt idx="462">
                  <c:v>4.0635361009864826E-9</c:v>
                </c:pt>
                <c:pt idx="463">
                  <c:v>4.0581328928847735E-9</c:v>
                </c:pt>
                <c:pt idx="464">
                  <c:v>4.0527350518338188E-9</c:v>
                </c:pt>
                <c:pt idx="465">
                  <c:v>4.0473426013794732E-9</c:v>
                </c:pt>
                <c:pt idx="466">
                  <c:v>4.0419555648079787E-9</c:v>
                </c:pt>
                <c:pt idx="467">
                  <c:v>4.0365739651473883E-9</c:v>
                </c:pt>
                <c:pt idx="468">
                  <c:v>4.0311978251689984E-9</c:v>
                </c:pt>
                <c:pt idx="469">
                  <c:v>4.025827167388762E-9</c:v>
                </c:pt>
                <c:pt idx="470">
                  <c:v>4.0204620140687191E-9</c:v>
                </c:pt>
                <c:pt idx="471">
                  <c:v>4.0151023872184121E-9</c:v>
                </c:pt>
                <c:pt idx="472">
                  <c:v>4.0097483085963025E-9</c:v>
                </c:pt>
                <c:pt idx="473">
                  <c:v>4.0043997997111889E-9</c:v>
                </c:pt>
                <c:pt idx="474">
                  <c:v>3.9990568818236191E-9</c:v>
                </c:pt>
                <c:pt idx="475">
                  <c:v>3.9937195759472959E-9</c:v>
                </c:pt>
                <c:pt idx="476">
                  <c:v>3.9883879028504953E-9</c:v>
                </c:pt>
                <c:pt idx="477">
                  <c:v>3.9830618830574583E-9</c:v>
                </c:pt>
                <c:pt idx="478">
                  <c:v>3.977741536849809E-9</c:v>
                </c:pt>
                <c:pt idx="479">
                  <c:v>3.9724268842679425E-9</c:v>
                </c:pt>
                <c:pt idx="480">
                  <c:v>3.9671179451124309E-9</c:v>
                </c:pt>
                <c:pt idx="481">
                  <c:v>3.961814738945415E-9</c:v>
                </c:pt>
                <c:pt idx="482">
                  <c:v>3.9565172850919971E-9</c:v>
                </c:pt>
                <c:pt idx="483">
                  <c:v>3.9512256026416303E-9</c:v>
                </c:pt>
                <c:pt idx="484">
                  <c:v>3.9459397104495064E-9</c:v>
                </c:pt>
                <c:pt idx="485">
                  <c:v>3.9406596271379374E-9</c:v>
                </c:pt>
                <c:pt idx="486">
                  <c:v>3.9353853710977384E-9</c:v>
                </c:pt>
                <c:pt idx="487">
                  <c:v>3.9301169604896009E-9</c:v>
                </c:pt>
                <c:pt idx="488">
                  <c:v>3.9248544132454755E-9</c:v>
                </c:pt>
                <c:pt idx="489">
                  <c:v>3.9195977470699332E-9</c:v>
                </c:pt>
                <c:pt idx="490">
                  <c:v>3.9143469794415385E-9</c:v>
                </c:pt>
                <c:pt idx="491">
                  <c:v>3.9091021276142162E-9</c:v>
                </c:pt>
                <c:pt idx="492">
                  <c:v>3.9038632086186074E-9</c:v>
                </c:pt>
                <c:pt idx="493">
                  <c:v>3.89863023926343E-9</c:v>
                </c:pt>
                <c:pt idx="494">
                  <c:v>3.8934032361368359E-9</c:v>
                </c:pt>
                <c:pt idx="495">
                  <c:v>3.8881822156077575E-9</c:v>
                </c:pt>
                <c:pt idx="496">
                  <c:v>3.8829671938272567E-9</c:v>
                </c:pt>
                <c:pt idx="497">
                  <c:v>3.8777581867298672E-9</c:v>
                </c:pt>
                <c:pt idx="498">
                  <c:v>3.8725552100349414E-9</c:v>
                </c:pt>
                <c:pt idx="499">
                  <c:v>3.867358279247979E-9</c:v>
                </c:pt>
                <c:pt idx="500">
                  <c:v>3.8621674096619623E-9</c:v>
                </c:pt>
                <c:pt idx="501">
                  <c:v>3.8569826163586882E-9</c:v>
                </c:pt>
                <c:pt idx="502">
                  <c:v>3.8518039142100893E-9</c:v>
                </c:pt>
                <c:pt idx="503">
                  <c:v>3.8466313178795606E-9</c:v>
                </c:pt>
                <c:pt idx="504">
                  <c:v>3.8414648418232696E-9</c:v>
                </c:pt>
                <c:pt idx="505">
                  <c:v>3.8363045002914785E-9</c:v>
                </c:pt>
                <c:pt idx="506">
                  <c:v>3.8311503073298439E-9</c:v>
                </c:pt>
                <c:pt idx="507">
                  <c:v>3.8260022767807347E-9</c:v>
                </c:pt>
                <c:pt idx="508">
                  <c:v>3.8208604222845229E-9</c:v>
                </c:pt>
                <c:pt idx="509">
                  <c:v>3.8157247572808884E-9</c:v>
                </c:pt>
                <c:pt idx="510">
                  <c:v>3.8105952950101076E-9</c:v>
                </c:pt>
                <c:pt idx="511">
                  <c:v>3.8054720485143463E-9</c:v>
                </c:pt>
                <c:pt idx="512">
                  <c:v>3.8003550306389427E-9</c:v>
                </c:pt>
                <c:pt idx="513">
                  <c:v>3.7952442540336895E-9</c:v>
                </c:pt>
                <c:pt idx="514">
                  <c:v>3.7901397311541102E-9</c:v>
                </c:pt>
                <c:pt idx="515">
                  <c:v>3.7850414742627331E-9</c:v>
                </c:pt>
                <c:pt idx="516">
                  <c:v>3.7799494954303576E-9</c:v>
                </c:pt>
                <c:pt idx="517">
                  <c:v>3.7748638065373179E-9</c:v>
                </c:pt>
                <c:pt idx="518">
                  <c:v>3.7697844192747459E-9</c:v>
                </c:pt>
                <c:pt idx="519">
                  <c:v>3.7647113451458212E-9</c:v>
                </c:pt>
                <c:pt idx="520">
                  <c:v>3.7596445954670257E-9</c:v>
                </c:pt>
                <c:pt idx="521">
                  <c:v>3.7545841813693906E-9</c:v>
                </c:pt>
                <c:pt idx="522">
                  <c:v>3.749530113799733E-9</c:v>
                </c:pt>
                <c:pt idx="523">
                  <c:v>3.744482403521902E-9</c:v>
                </c:pt>
                <c:pt idx="524">
                  <c:v>3.7394410611180027E-9</c:v>
                </c:pt>
                <c:pt idx="525">
                  <c:v>3.7344060969896293E-9</c:v>
                </c:pt>
                <c:pt idx="526">
                  <c:v>3.7293775213590891E-9</c:v>
                </c:pt>
                <c:pt idx="527">
                  <c:v>3.7243553442706198E-9</c:v>
                </c:pt>
                <c:pt idx="528">
                  <c:v>3.719339575591607E-9</c:v>
                </c:pt>
                <c:pt idx="529">
                  <c:v>3.7143302250137899E-9</c:v>
                </c:pt>
                <c:pt idx="530">
                  <c:v>3.7093273020544722E-9</c:v>
                </c:pt>
                <c:pt idx="531">
                  <c:v>3.7043308160577181E-9</c:v>
                </c:pt>
                <c:pt idx="532">
                  <c:v>3.6993407761955502E-9</c:v>
                </c:pt>
                <c:pt idx="533">
                  <c:v>3.6943571914691428E-9</c:v>
                </c:pt>
                <c:pt idx="534">
                  <c:v>3.6893800707100068E-9</c:v>
                </c:pt>
                <c:pt idx="535">
                  <c:v>3.6844094225811695E-9</c:v>
                </c:pt>
                <c:pt idx="536">
                  <c:v>3.679445255578357E-9</c:v>
                </c:pt>
                <c:pt idx="537">
                  <c:v>3.6744875780311639E-9</c:v>
                </c:pt>
                <c:pt idx="538">
                  <c:v>3.6695363981042189E-9</c:v>
                </c:pt>
                <c:pt idx="539">
                  <c:v>3.6645917237983524E-9</c:v>
                </c:pt>
                <c:pt idx="540">
                  <c:v>3.6596535629517506E-9</c:v>
                </c:pt>
                <c:pt idx="541">
                  <c:v>3.6547219232411119E-9</c:v>
                </c:pt>
                <c:pt idx="542">
                  <c:v>3.6497968121827936E-9</c:v>
                </c:pt>
                <c:pt idx="543">
                  <c:v>3.6448782371339564E-9</c:v>
                </c:pt>
                <c:pt idx="544">
                  <c:v>3.6399662052937022E-9</c:v>
                </c:pt>
                <c:pt idx="545">
                  <c:v>3.6350607237042107E-9</c:v>
                </c:pt>
                <c:pt idx="546">
                  <c:v>3.6301617992518639E-9</c:v>
                </c:pt>
                <c:pt idx="547">
                  <c:v>3.6252694386683772E-9</c:v>
                </c:pt>
                <c:pt idx="548">
                  <c:v>3.6203836485319122E-9</c:v>
                </c:pt>
                <c:pt idx="549">
                  <c:v>3.6155044352681945E-9</c:v>
                </c:pt>
                <c:pt idx="550">
                  <c:v>3.6106318051516223E-9</c:v>
                </c:pt>
                <c:pt idx="551">
                  <c:v>3.6057657643063715E-9</c:v>
                </c:pt>
                <c:pt idx="552">
                  <c:v>3.6009063187074967E-9</c:v>
                </c:pt>
                <c:pt idx="553">
                  <c:v>3.5960534741820243E-9</c:v>
                </c:pt>
                <c:pt idx="554">
                  <c:v>3.5912072364100425E-9</c:v>
                </c:pt>
                <c:pt idx="555">
                  <c:v>3.5863676109257853E-9</c:v>
                </c:pt>
                <c:pt idx="556">
                  <c:v>3.5815346031187169E-9</c:v>
                </c:pt>
                <c:pt idx="557">
                  <c:v>3.5767082182346027E-9</c:v>
                </c:pt>
                <c:pt idx="558">
                  <c:v>3.571888461376579E-9</c:v>
                </c:pt>
                <c:pt idx="559">
                  <c:v>3.5670753375062212E-9</c:v>
                </c:pt>
                <c:pt idx="560">
                  <c:v>3.5622688514446043E-9</c:v>
                </c:pt>
                <c:pt idx="561">
                  <c:v>3.5574690078733522E-9</c:v>
                </c:pt>
                <c:pt idx="562">
                  <c:v>3.5526758113356968E-9</c:v>
                </c:pt>
                <c:pt idx="563">
                  <c:v>3.5478892662375157E-9</c:v>
                </c:pt>
                <c:pt idx="564">
                  <c:v>3.5431093768483777E-9</c:v>
                </c:pt>
                <c:pt idx="565">
                  <c:v>3.538336147302574E-9</c:v>
                </c:pt>
                <c:pt idx="566">
                  <c:v>3.5335695816001536E-9</c:v>
                </c:pt>
                <c:pt idx="567">
                  <c:v>3.5288096836079449E-9</c:v>
                </c:pt>
                <c:pt idx="568">
                  <c:v>3.5240564570605763E-9</c:v>
                </c:pt>
                <c:pt idx="569">
                  <c:v>3.5193099055614946E-9</c:v>
                </c:pt>
                <c:pt idx="570">
                  <c:v>3.5145700325839717E-9</c:v>
                </c:pt>
                <c:pt idx="571">
                  <c:v>3.5098368414721142E-9</c:v>
                </c:pt>
                <c:pt idx="572">
                  <c:v>3.5051103354418609E-9</c:v>
                </c:pt>
                <c:pt idx="573">
                  <c:v>3.5003905175819802E-9</c:v>
                </c:pt>
                <c:pt idx="574">
                  <c:v>3.4956773908550589E-9</c:v>
                </c:pt>
                <c:pt idx="575">
                  <c:v>3.4909709580984906E-9</c:v>
                </c:pt>
                <c:pt idx="576">
                  <c:v>3.4862712220254558E-9</c:v>
                </c:pt>
                <c:pt idx="577">
                  <c:v>3.4815781852258951E-9</c:v>
                </c:pt>
                <c:pt idx="578">
                  <c:v>3.4768918501674806E-9</c:v>
                </c:pt>
                <c:pt idx="579">
                  <c:v>3.4722122191965904E-9</c:v>
                </c:pt>
                <c:pt idx="580">
                  <c:v>3.4675392945392518E-9</c:v>
                </c:pt>
                <c:pt idx="581">
                  <c:v>3.4628730783021176E-9</c:v>
                </c:pt>
                <c:pt idx="582">
                  <c:v>3.4582135724734001E-9</c:v>
                </c:pt>
                <c:pt idx="583">
                  <c:v>3.4535607789238297E-9</c:v>
                </c:pt>
                <c:pt idx="584">
                  <c:v>3.4489146994075895E-9</c:v>
                </c:pt>
                <c:pt idx="585">
                  <c:v>3.4442753355632517E-9</c:v>
                </c:pt>
                <c:pt idx="586">
                  <c:v>3.4396426889147127E-9</c:v>
                </c:pt>
                <c:pt idx="587">
                  <c:v>3.4350167608721152E-9</c:v>
                </c:pt>
                <c:pt idx="588">
                  <c:v>3.4303975527327741E-9</c:v>
                </c:pt>
                <c:pt idx="589">
                  <c:v>3.4257850656820913E-9</c:v>
                </c:pt>
                <c:pt idx="590">
                  <c:v>3.4211793007944633E-9</c:v>
                </c:pt>
                <c:pt idx="591">
                  <c:v>3.4165802590341993E-9</c:v>
                </c:pt>
                <c:pt idx="592">
                  <c:v>3.411987941256409E-9</c:v>
                </c:pt>
                <c:pt idx="593">
                  <c:v>3.4074023482079107E-9</c:v>
                </c:pt>
                <c:pt idx="594">
                  <c:v>3.4028234805281191E-9</c:v>
                </c:pt>
                <c:pt idx="595">
                  <c:v>3.3982513387499337E-9</c:v>
                </c:pt>
                <c:pt idx="596">
                  <c:v>3.3936859233006216E-9</c:v>
                </c:pt>
                <c:pt idx="597">
                  <c:v>3.3891272345026937E-9</c:v>
                </c:pt>
                <c:pt idx="598">
                  <c:v>3.3845752725747809E-9</c:v>
                </c:pt>
                <c:pt idx="599">
                  <c:v>3.3800300376325013E-9</c:v>
                </c:pt>
                <c:pt idx="600">
                  <c:v>3.3754915296893175E-9</c:v>
                </c:pt>
                <c:pt idx="601">
                  <c:v>3.3709597486574069E-9</c:v>
                </c:pt>
                <c:pt idx="602">
                  <c:v>3.3664346943485041E-9</c:v>
                </c:pt>
                <c:pt idx="603">
                  <c:v>3.3619163664747585E-9</c:v>
                </c:pt>
                <c:pt idx="604">
                  <c:v>3.3574047646495737E-9</c:v>
                </c:pt>
                <c:pt idx="605">
                  <c:v>3.3528998883884466E-9</c:v>
                </c:pt>
                <c:pt idx="606">
                  <c:v>3.3484017371098074E-9</c:v>
                </c:pt>
                <c:pt idx="607">
                  <c:v>3.3439103101358423E-9</c:v>
                </c:pt>
                <c:pt idx="608">
                  <c:v>3.3394256066933248E-9</c:v>
                </c:pt>
                <c:pt idx="609">
                  <c:v>3.3349476259144349E-9</c:v>
                </c:pt>
                <c:pt idx="610">
                  <c:v>3.3304763668375727E-9</c:v>
                </c:pt>
                <c:pt idx="611">
                  <c:v>3.3260118284081727E-9</c:v>
                </c:pt>
                <c:pt idx="612">
                  <c:v>3.3215540094795064E-9</c:v>
                </c:pt>
                <c:pt idx="613">
                  <c:v>3.3171029088134905E-9</c:v>
                </c:pt>
                <c:pt idx="614">
                  <c:v>3.3126585250814785E-9</c:v>
                </c:pt>
                <c:pt idx="615">
                  <c:v>3.3082208568650542E-9</c:v>
                </c:pt>
                <c:pt idx="616">
                  <c:v>3.3037899026568224E-9</c:v>
                </c:pt>
                <c:pt idx="617">
                  <c:v>3.2993656608611902E-9</c:v>
                </c:pt>
                <c:pt idx="618">
                  <c:v>3.2949481297951465E-9</c:v>
                </c:pt>
                <c:pt idx="619">
                  <c:v>3.2905373076890368E-9</c:v>
                </c:pt>
                <c:pt idx="620">
                  <c:v>3.2861331926873287E-9</c:v>
                </c:pt>
                <c:pt idx="621">
                  <c:v>3.2817357828493842E-9</c:v>
                </c:pt>
                <c:pt idx="622">
                  <c:v>3.2773450761502155E-9</c:v>
                </c:pt>
                <c:pt idx="623">
                  <c:v>3.272961070481239E-9</c:v>
                </c:pt>
                <c:pt idx="624">
                  <c:v>3.2685837636510351E-9</c:v>
                </c:pt>
                <c:pt idx="625">
                  <c:v>3.2642131533860841E-9</c:v>
                </c:pt>
                <c:pt idx="626">
                  <c:v>3.2598492373315174E-9</c:v>
                </c:pt>
                <c:pt idx="627">
                  <c:v>3.2554920130518522E-9</c:v>
                </c:pt>
                <c:pt idx="628">
                  <c:v>3.2511414780317258E-9</c:v>
                </c:pt>
                <c:pt idx="629">
                  <c:v>3.2467976296766228E-9</c:v>
                </c:pt>
                <c:pt idx="630">
                  <c:v>3.2424604653136027E-9</c:v>
                </c:pt>
                <c:pt idx="631">
                  <c:v>3.2381299821920181E-9</c:v>
                </c:pt>
                <c:pt idx="632">
                  <c:v>3.2338061774842306E-9</c:v>
                </c:pt>
                <c:pt idx="633">
                  <c:v>3.229489048286324E-9</c:v>
                </c:pt>
                <c:pt idx="634">
                  <c:v>3.2251785916188106E-9</c:v>
                </c:pt>
                <c:pt idx="635">
                  <c:v>3.2208748044273318E-9</c:v>
                </c:pt>
                <c:pt idx="636">
                  <c:v>3.2165776835833606E-9</c:v>
                </c:pt>
                <c:pt idx="637">
                  <c:v>3.2122872258848912E-9</c:v>
                </c:pt>
                <c:pt idx="638">
                  <c:v>3.2080034280571329E-9</c:v>
                </c:pt>
                <c:pt idx="639">
                  <c:v>3.2037262867531931E-9</c:v>
                </c:pt>
                <c:pt idx="640">
                  <c:v>3.1994557985547591E-9</c:v>
                </c:pt>
                <c:pt idx="641">
                  <c:v>3.1951919599727738E-9</c:v>
                </c:pt>
                <c:pt idx="642">
                  <c:v>3.190934767448112E-9</c:v>
                </c:pt>
                <c:pt idx="643">
                  <c:v>3.1866842173522443E-9</c:v>
                </c:pt>
                <c:pt idx="644">
                  <c:v>3.1824403059879043E-9</c:v>
                </c:pt>
                <c:pt idx="645">
                  <c:v>3.1782030295897479E-9</c:v>
                </c:pt>
                <c:pt idx="646">
                  <c:v>3.1739723843250092E-9</c:v>
                </c:pt>
                <c:pt idx="647">
                  <c:v>3.1697483662941503E-9</c:v>
                </c:pt>
                <c:pt idx="648">
                  <c:v>3.1655309715315124E-9</c:v>
                </c:pt>
                <c:pt idx="649">
                  <c:v>3.1613201960059572E-9</c:v>
                </c:pt>
                <c:pt idx="650">
                  <c:v>3.1571160356215052E-9</c:v>
                </c:pt>
                <c:pt idx="651">
                  <c:v>3.1529184862179722E-9</c:v>
                </c:pt>
                <c:pt idx="652">
                  <c:v>3.1487275435715996E-9</c:v>
                </c:pt>
                <c:pt idx="653">
                  <c:v>3.1445432033956833E-9</c:v>
                </c:pt>
                <c:pt idx="654">
                  <c:v>3.1403654613411932E-9</c:v>
                </c:pt>
                <c:pt idx="655">
                  <c:v>3.1361943129973953E-9</c:v>
                </c:pt>
                <c:pt idx="656">
                  <c:v>3.132029753892465E-9</c:v>
                </c:pt>
                <c:pt idx="657">
                  <c:v>3.1278717794940979E-9</c:v>
                </c:pt>
                <c:pt idx="658">
                  <c:v>3.1237203852101159E-9</c:v>
                </c:pt>
                <c:pt idx="659">
                  <c:v>3.1195755663890746E-9</c:v>
                </c:pt>
                <c:pt idx="660">
                  <c:v>3.1154373183208558E-9</c:v>
                </c:pt>
                <c:pt idx="661">
                  <c:v>3.1113056362372663E-9</c:v>
                </c:pt>
                <c:pt idx="662">
                  <c:v>3.1071805153126279E-9</c:v>
                </c:pt>
                <c:pt idx="663">
                  <c:v>3.1030619506643654E-9</c:v>
                </c:pt>
                <c:pt idx="664">
                  <c:v>3.09894993735359E-9</c:v>
                </c:pt>
                <c:pt idx="665">
                  <c:v>3.0948444703856757E-9</c:v>
                </c:pt>
                <c:pt idx="666">
                  <c:v>3.090745544710841E-9</c:v>
                </c:pt>
                <c:pt idx="667">
                  <c:v>3.0866531552247127E-9</c:v>
                </c:pt>
                <c:pt idx="668">
                  <c:v>3.0825672967688998E-9</c:v>
                </c:pt>
                <c:pt idx="669">
                  <c:v>3.0784879641315568E-9</c:v>
                </c:pt>
                <c:pt idx="670">
                  <c:v>3.0744151520479411E-9</c:v>
                </c:pt>
                <c:pt idx="671">
                  <c:v>3.0703488552009712E-9</c:v>
                </c:pt>
                <c:pt idx="672">
                  <c:v>3.0662890682217808E-9</c:v>
                </c:pt>
                <c:pt idx="673">
                  <c:v>3.0622357856902662E-9</c:v>
                </c:pt>
                <c:pt idx="674">
                  <c:v>3.0581890021356325E-9</c:v>
                </c:pt>
                <c:pt idx="675">
                  <c:v>3.0541487120369332E-9</c:v>
                </c:pt>
                <c:pt idx="676">
                  <c:v>3.0501149098236121E-9</c:v>
                </c:pt>
                <c:pt idx="677">
                  <c:v>3.0460875898760317E-9</c:v>
                </c:pt>
                <c:pt idx="678">
                  <c:v>3.0420667465260108E-9</c:v>
                </c:pt>
                <c:pt idx="679">
                  <c:v>3.0380523740573452E-9</c:v>
                </c:pt>
                <c:pt idx="680">
                  <c:v>3.0340444667063358E-9</c:v>
                </c:pt>
                <c:pt idx="681">
                  <c:v>3.0300430186623061E-9</c:v>
                </c:pt>
                <c:pt idx="682">
                  <c:v>3.026048024068117E-9</c:v>
                </c:pt>
                <c:pt idx="683">
                  <c:v>3.0220594770206828E-9</c:v>
                </c:pt>
                <c:pt idx="684">
                  <c:v>3.0180773715714774E-9</c:v>
                </c:pt>
                <c:pt idx="685">
                  <c:v>3.0141017017270409E-9</c:v>
                </c:pt>
                <c:pt idx="686">
                  <c:v>3.0101324614494843E-9</c:v>
                </c:pt>
                <c:pt idx="687">
                  <c:v>3.0061696446569803E-9</c:v>
                </c:pt>
                <c:pt idx="688">
                  <c:v>3.0022132452242673E-9</c:v>
                </c:pt>
                <c:pt idx="689">
                  <c:v>2.9982632569831371E-9</c:v>
                </c:pt>
                <c:pt idx="690">
                  <c:v>2.9943196737229216E-9</c:v>
                </c:pt>
                <c:pt idx="691">
                  <c:v>2.9903824891909788E-9</c:v>
                </c:pt>
                <c:pt idx="692">
                  <c:v>2.9864516970931747E-9</c:v>
                </c:pt>
                <c:pt idx="693">
                  <c:v>2.9825272910943622E-9</c:v>
                </c:pt>
                <c:pt idx="694">
                  <c:v>2.9786092648188518E-9</c:v>
                </c:pt>
                <c:pt idx="695">
                  <c:v>2.9746976118508865E-9</c:v>
                </c:pt>
                <c:pt idx="696">
                  <c:v>2.9707923257351069E-9</c:v>
                </c:pt>
                <c:pt idx="697">
                  <c:v>2.9668933999770202E-9</c:v>
                </c:pt>
                <c:pt idx="698">
                  <c:v>2.963000828043454E-9</c:v>
                </c:pt>
                <c:pt idx="699">
                  <c:v>2.959114603363021E-9</c:v>
                </c:pt>
                <c:pt idx="700">
                  <c:v>2.9552347193265702E-9</c:v>
                </c:pt>
                <c:pt idx="701">
                  <c:v>2.9513611692876416E-9</c:v>
                </c:pt>
                <c:pt idx="702">
                  <c:v>2.9474939465629059E-9</c:v>
                </c:pt>
                <c:pt idx="703">
                  <c:v>2.9436330444326214E-9</c:v>
                </c:pt>
                <c:pt idx="704">
                  <c:v>2.9397784561410669E-9</c:v>
                </c:pt>
                <c:pt idx="705">
                  <c:v>2.9359301748969824E-9</c:v>
                </c:pt>
                <c:pt idx="706">
                  <c:v>2.9320881938740073E-9</c:v>
                </c:pt>
                <c:pt idx="707">
                  <c:v>2.9282525062111053E-9</c:v>
                </c:pt>
                <c:pt idx="708">
                  <c:v>2.9244231050130043E-9</c:v>
                </c:pt>
                <c:pt idx="709">
                  <c:v>2.9205999833506133E-9</c:v>
                </c:pt>
                <c:pt idx="710">
                  <c:v>2.9167831342614468E-9</c:v>
                </c:pt>
                <c:pt idx="711">
                  <c:v>2.9129725507500478E-9</c:v>
                </c:pt>
                <c:pt idx="712">
                  <c:v>2.9091682257884028E-9</c:v>
                </c:pt>
                <c:pt idx="713">
                  <c:v>2.9053701523163525E-9</c:v>
                </c:pt>
                <c:pt idx="714">
                  <c:v>2.9015783232420085E-9</c:v>
                </c:pt>
                <c:pt idx="715">
                  <c:v>2.897792731442154E-9</c:v>
                </c:pt>
                <c:pt idx="716">
                  <c:v>2.8940133697626545E-9</c:v>
                </c:pt>
                <c:pt idx="717">
                  <c:v>2.8902402310188526E-9</c:v>
                </c:pt>
                <c:pt idx="718">
                  <c:v>2.8864733079959725E-9</c:v>
                </c:pt>
                <c:pt idx="719">
                  <c:v>2.8827125934495144E-9</c:v>
                </c:pt>
                <c:pt idx="720">
                  <c:v>2.8789580801056432E-9</c:v>
                </c:pt>
                <c:pt idx="721">
                  <c:v>2.8752097606615826E-9</c:v>
                </c:pt>
                <c:pt idx="722">
                  <c:v>2.8714676277860008E-9</c:v>
                </c:pt>
                <c:pt idx="723">
                  <c:v>2.8677316741193919E-9</c:v>
                </c:pt>
                <c:pt idx="724">
                  <c:v>2.86400189227446E-9</c:v>
                </c:pt>
                <c:pt idx="725">
                  <c:v>2.8602782748364981E-9</c:v>
                </c:pt>
                <c:pt idx="726">
                  <c:v>2.8565608143637582E-9</c:v>
                </c:pt>
                <c:pt idx="727">
                  <c:v>2.8528495033878294E-9</c:v>
                </c:pt>
                <c:pt idx="728">
                  <c:v>2.8491443344140045E-9</c:v>
                </c:pt>
                <c:pt idx="729">
                  <c:v>2.8454452999216495E-9</c:v>
                </c:pt>
                <c:pt idx="730">
                  <c:v>2.8417523923645621E-9</c:v>
                </c:pt>
                <c:pt idx="731">
                  <c:v>2.8380656041713405E-9</c:v>
                </c:pt>
                <c:pt idx="732">
                  <c:v>2.8343849277457365E-9</c:v>
                </c:pt>
                <c:pt idx="733">
                  <c:v>2.8307103554670126E-9</c:v>
                </c:pt>
                <c:pt idx="734">
                  <c:v>2.8270418796902981E-9</c:v>
                </c:pt>
                <c:pt idx="735">
                  <c:v>2.8233794927469364E-9</c:v>
                </c:pt>
                <c:pt idx="736">
                  <c:v>2.8197231869448297E-9</c:v>
                </c:pt>
                <c:pt idx="737">
                  <c:v>2.8160729545687922E-9</c:v>
                </c:pt>
                <c:pt idx="738">
                  <c:v>2.8124287878808871E-9</c:v>
                </c:pt>
                <c:pt idx="739">
                  <c:v>2.8087906791207673E-9</c:v>
                </c:pt>
                <c:pt idx="740">
                  <c:v>2.8051586205060103E-9</c:v>
                </c:pt>
                <c:pt idx="741">
                  <c:v>2.8015326042324586E-9</c:v>
                </c:pt>
                <c:pt idx="742">
                  <c:v>2.797912622474546E-9</c:v>
                </c:pt>
                <c:pt idx="743">
                  <c:v>2.7942986673856289E-9</c:v>
                </c:pt>
                <c:pt idx="744">
                  <c:v>2.7906907310983157E-9</c:v>
                </c:pt>
                <c:pt idx="745">
                  <c:v>2.7870888057247848E-9</c:v>
                </c:pt>
                <c:pt idx="746">
                  <c:v>2.7834928833571124E-9</c:v>
                </c:pt>
                <c:pt idx="747">
                  <c:v>2.7799029560675902E-9</c:v>
                </c:pt>
                <c:pt idx="748">
                  <c:v>2.7763190159090397E-9</c:v>
                </c:pt>
                <c:pt idx="749">
                  <c:v>2.7727410549151291E-9</c:v>
                </c:pt>
                <c:pt idx="750">
                  <c:v>2.7691690651006813E-9</c:v>
                </c:pt>
                <c:pt idx="751">
                  <c:v>2.7656030384619899E-9</c:v>
                </c:pt>
                <c:pt idx="752">
                  <c:v>2.7620429669771196E-9</c:v>
                </c:pt>
                <c:pt idx="753">
                  <c:v>2.7584888426062139E-9</c:v>
                </c:pt>
                <c:pt idx="754">
                  <c:v>2.7549406572917954E-9</c:v>
                </c:pt>
                <c:pt idx="755">
                  <c:v>2.7513984029590651E-9</c:v>
                </c:pt>
                <c:pt idx="756">
                  <c:v>2.7478620715162038E-9</c:v>
                </c:pt>
                <c:pt idx="757">
                  <c:v>2.7443316548546617E-9</c:v>
                </c:pt>
                <c:pt idx="758">
                  <c:v>2.7408071448494525E-9</c:v>
                </c:pt>
                <c:pt idx="759">
                  <c:v>2.7372885333594452E-9</c:v>
                </c:pt>
                <c:pt idx="760">
                  <c:v>2.7337758122276497E-9</c:v>
                </c:pt>
                <c:pt idx="761">
                  <c:v>2.7302689732815046E-9</c:v>
                </c:pt>
                <c:pt idx="762">
                  <c:v>2.7267680083331592E-9</c:v>
                </c:pt>
                <c:pt idx="763">
                  <c:v>2.7232729091797522E-9</c:v>
                </c:pt>
                <c:pt idx="764">
                  <c:v>2.7197836676036945E-9</c:v>
                </c:pt>
                <c:pt idx="765">
                  <c:v>2.7163002753729438E-9</c:v>
                </c:pt>
                <c:pt idx="766">
                  <c:v>2.7128227242412758E-9</c:v>
                </c:pt>
                <c:pt idx="767">
                  <c:v>2.7093510059485629E-9</c:v>
                </c:pt>
                <c:pt idx="768">
                  <c:v>2.705885112221037E-9</c:v>
                </c:pt>
                <c:pt idx="769">
                  <c:v>2.7024250347715605E-9</c:v>
                </c:pt>
                <c:pt idx="770">
                  <c:v>2.6989707652998908E-9</c:v>
                </c:pt>
                <c:pt idx="771">
                  <c:v>2.6955222954929453E-9</c:v>
                </c:pt>
                <c:pt idx="772">
                  <c:v>2.6920796170250586E-9</c:v>
                </c:pt>
                <c:pt idx="773">
                  <c:v>2.688642721558245E-9</c:v>
                </c:pt>
                <c:pt idx="774">
                  <c:v>2.6852116007424527E-9</c:v>
                </c:pt>
                <c:pt idx="775">
                  <c:v>2.6817862462158188E-9</c:v>
                </c:pt>
                <c:pt idx="776">
                  <c:v>2.6783666496049244E-9</c:v>
                </c:pt>
                <c:pt idx="777">
                  <c:v>2.6749528025250418E-9</c:v>
                </c:pt>
                <c:pt idx="778">
                  <c:v>2.6715446965803844E-9</c:v>
                </c:pt>
                <c:pt idx="779">
                  <c:v>2.6681423233643518E-9</c:v>
                </c:pt>
                <c:pt idx="780">
                  <c:v>2.6647456744597756E-9</c:v>
                </c:pt>
                <c:pt idx="781">
                  <c:v>2.6613547414391596E-9</c:v>
                </c:pt>
                <c:pt idx="782">
                  <c:v>2.6579695158649241E-9</c:v>
                </c:pt>
                <c:pt idx="783">
                  <c:v>2.6545899892896373E-9</c:v>
                </c:pt>
                <c:pt idx="784">
                  <c:v>2.6512161532562567E-9</c:v>
                </c:pt>
                <c:pt idx="785">
                  <c:v>2.6478479992983613E-9</c:v>
                </c:pt>
                <c:pt idx="786">
                  <c:v>2.6444855189403855E-9</c:v>
                </c:pt>
                <c:pt idx="787">
                  <c:v>2.6411287036978464E-9</c:v>
                </c:pt>
                <c:pt idx="788">
                  <c:v>2.6377775450775747E-9</c:v>
                </c:pt>
                <c:pt idx="789">
                  <c:v>2.6344320345779398E-9</c:v>
                </c:pt>
                <c:pt idx="790">
                  <c:v>2.6310921636890725E-9</c:v>
                </c:pt>
                <c:pt idx="791">
                  <c:v>2.627757923893094E-9</c:v>
                </c:pt>
                <c:pt idx="792">
                  <c:v>2.6244293066643266E-9</c:v>
                </c:pt>
                <c:pt idx="793">
                  <c:v>2.6211063034695209E-9</c:v>
                </c:pt>
                <c:pt idx="794">
                  <c:v>2.6177889057680673E-9</c:v>
                </c:pt>
                <c:pt idx="795">
                  <c:v>2.6144771050122163E-9</c:v>
                </c:pt>
                <c:pt idx="796">
                  <c:v>2.6111708926472838E-9</c:v>
                </c:pt>
                <c:pt idx="797">
                  <c:v>2.6078702601118732E-9</c:v>
                </c:pt>
                <c:pt idx="798">
                  <c:v>2.6045751988380733E-9</c:v>
                </c:pt>
                <c:pt idx="799">
                  <c:v>2.6012857002516735E-9</c:v>
                </c:pt>
                <c:pt idx="800">
                  <c:v>2.5980017557723671E-9</c:v>
                </c:pt>
                <c:pt idx="801">
                  <c:v>2.5947233568139571E-9</c:v>
                </c:pt>
                <c:pt idx="802">
                  <c:v>2.5914504947845563E-9</c:v>
                </c:pt>
                <c:pt idx="803">
                  <c:v>2.588183161086788E-9</c:v>
                </c:pt>
                <c:pt idx="804">
                  <c:v>2.5849213471179876E-9</c:v>
                </c:pt>
                <c:pt idx="805">
                  <c:v>2.5816650442703944E-9</c:v>
                </c:pt>
                <c:pt idx="806">
                  <c:v>2.5784142439313536E-9</c:v>
                </c:pt>
                <c:pt idx="807">
                  <c:v>2.5751689374835058E-9</c:v>
                </c:pt>
                <c:pt idx="808">
                  <c:v>2.5719291163049764E-9</c:v>
                </c:pt>
                <c:pt idx="809">
                  <c:v>2.5686947717695727E-9</c:v>
                </c:pt>
                <c:pt idx="810">
                  <c:v>2.5654658952469662E-9</c:v>
                </c:pt>
                <c:pt idx="811">
                  <c:v>2.5622424781028852E-9</c:v>
                </c:pt>
                <c:pt idx="812">
                  <c:v>2.5590245116992918E-9</c:v>
                </c:pt>
                <c:pt idx="813">
                  <c:v>2.555811987394573E-9</c:v>
                </c:pt>
                <c:pt idx="814">
                  <c:v>2.5526048965437217E-9</c:v>
                </c:pt>
                <c:pt idx="815">
                  <c:v>2.5494032304985112E-9</c:v>
                </c:pt>
                <c:pt idx="816">
                  <c:v>2.5462069806076819E-9</c:v>
                </c:pt>
                <c:pt idx="817">
                  <c:v>2.5430161382171118E-9</c:v>
                </c:pt>
                <c:pt idx="818">
                  <c:v>2.5398306946699944E-9</c:v>
                </c:pt>
                <c:pt idx="819">
                  <c:v>2.536650641307016E-9</c:v>
                </c:pt>
                <c:pt idx="820">
                  <c:v>2.5334759694665192E-9</c:v>
                </c:pt>
                <c:pt idx="821">
                  <c:v>2.5303066704846844E-9</c:v>
                </c:pt>
                <c:pt idx="822">
                  <c:v>2.5271427356956898E-9</c:v>
                </c:pt>
                <c:pt idx="823">
                  <c:v>2.5239841564318871E-9</c:v>
                </c:pt>
                <c:pt idx="824">
                  <c:v>2.5208309240239597E-9</c:v>
                </c:pt>
                <c:pt idx="825">
                  <c:v>2.5176830298010932E-9</c:v>
                </c:pt>
                <c:pt idx="826">
                  <c:v>2.5145404650911369E-9</c:v>
                </c:pt>
                <c:pt idx="827">
                  <c:v>2.5114032212207636E-9</c:v>
                </c:pt>
                <c:pt idx="828">
                  <c:v>2.5082712895156326E-9</c:v>
                </c:pt>
                <c:pt idx="829">
                  <c:v>2.5051446613005459E-9</c:v>
                </c:pt>
                <c:pt idx="830">
                  <c:v>2.5020233278996066E-9</c:v>
                </c:pt>
                <c:pt idx="831">
                  <c:v>2.4989072806363752E-9</c:v>
                </c:pt>
                <c:pt idx="832">
                  <c:v>2.495796510834023E-9</c:v>
                </c:pt>
                <c:pt idx="833">
                  <c:v>2.4926910098154839E-9</c:v>
                </c:pt>
                <c:pt idx="834">
                  <c:v>2.4895907689036087E-9</c:v>
                </c:pt>
                <c:pt idx="835">
                  <c:v>2.4864957794213122E-9</c:v>
                </c:pt>
                <c:pt idx="836">
                  <c:v>2.4834060326917232E-9</c:v>
                </c:pt>
                <c:pt idx="837">
                  <c:v>2.4803215200383342E-9</c:v>
                </c:pt>
                <c:pt idx="838">
                  <c:v>2.4772422327851384E-9</c:v>
                </c:pt>
                <c:pt idx="839">
                  <c:v>2.4741681622567899E-9</c:v>
                </c:pt>
                <c:pt idx="840">
                  <c:v>2.4710992997787272E-9</c:v>
                </c:pt>
                <c:pt idx="841">
                  <c:v>2.4680356366773322E-9</c:v>
                </c:pt>
                <c:pt idx="842">
                  <c:v>2.46497716428006E-9</c:v>
                </c:pt>
                <c:pt idx="843">
                  <c:v>2.4619238739155829E-9</c:v>
                </c:pt>
                <c:pt idx="844">
                  <c:v>2.458875756913925E-9</c:v>
                </c:pt>
                <c:pt idx="845">
                  <c:v>2.4558328046066014E-9</c:v>
                </c:pt>
                <c:pt idx="846">
                  <c:v>2.4527950083267525E-9</c:v>
                </c:pt>
                <c:pt idx="847">
                  <c:v>2.4497623594092774E-9</c:v>
                </c:pt>
                <c:pt idx="848">
                  <c:v>2.4467348491909646E-9</c:v>
                </c:pt>
                <c:pt idx="849">
                  <c:v>2.4437124690106267E-9</c:v>
                </c:pt>
                <c:pt idx="850">
                  <c:v>2.4406952102092279E-9</c:v>
                </c:pt>
                <c:pt idx="851">
                  <c:v>2.437683064130015E-9</c:v>
                </c:pt>
                <c:pt idx="852">
                  <c:v>2.4346760221186417E-9</c:v>
                </c:pt>
                <c:pt idx="853">
                  <c:v>2.431674075523297E-9</c:v>
                </c:pt>
                <c:pt idx="854">
                  <c:v>2.4286772156948305E-9</c:v>
                </c:pt>
                <c:pt idx="855">
                  <c:v>2.4256854339868739E-9</c:v>
                </c:pt>
                <c:pt idx="856">
                  <c:v>2.4226987217559651E-9</c:v>
                </c:pt>
                <c:pt idx="857">
                  <c:v>2.4197170703616706E-9</c:v>
                </c:pt>
                <c:pt idx="858">
                  <c:v>2.4167404711667034E-9</c:v>
                </c:pt>
                <c:pt idx="859">
                  <c:v>2.4137689155370423E-9</c:v>
                </c:pt>
                <c:pt idx="860">
                  <c:v>2.4108023948420519E-9</c:v>
                </c:pt>
                <c:pt idx="861">
                  <c:v>2.4078409004545954E-9</c:v>
                </c:pt>
                <c:pt idx="862">
                  <c:v>2.4048844237511552E-9</c:v>
                </c:pt>
                <c:pt idx="863">
                  <c:v>2.401932956111939E-9</c:v>
                </c:pt>
                <c:pt idx="864">
                  <c:v>2.3989864889210042E-9</c:v>
                </c:pt>
                <c:pt idx="865">
                  <c:v>2.3960450135663575E-9</c:v>
                </c:pt>
                <c:pt idx="866">
                  <c:v>2.393108521440077E-9</c:v>
                </c:pt>
                <c:pt idx="867">
                  <c:v>2.3901770039384141E-9</c:v>
                </c:pt>
                <c:pt idx="868">
                  <c:v>2.3872504524619043E-9</c:v>
                </c:pt>
                <c:pt idx="869">
                  <c:v>2.3843288584154773E-9</c:v>
                </c:pt>
                <c:pt idx="870">
                  <c:v>2.3814122132085588E-9</c:v>
                </c:pt>
                <c:pt idx="871">
                  <c:v>2.3785005082551795E-9</c:v>
                </c:pt>
                <c:pt idx="872">
                  <c:v>2.3755937349740793E-9</c:v>
                </c:pt>
                <c:pt idx="873">
                  <c:v>2.3726918847888072E-9</c:v>
                </c:pt>
                <c:pt idx="874">
                  <c:v>2.3697949491278252E-9</c:v>
                </c:pt>
                <c:pt idx="875">
                  <c:v>2.366902919424611E-9</c:v>
                </c:pt>
                <c:pt idx="876">
                  <c:v>2.3640157871177569E-9</c:v>
                </c:pt>
                <c:pt idx="877">
                  <c:v>2.3611335436510658E-9</c:v>
                </c:pt>
                <c:pt idx="878">
                  <c:v>2.3582561804736536E-9</c:v>
                </c:pt>
                <c:pt idx="879">
                  <c:v>2.3553836890400444E-9</c:v>
                </c:pt>
                <c:pt idx="880">
                  <c:v>2.3525160608102638E-9</c:v>
                </c:pt>
                <c:pt idx="881">
                  <c:v>2.3496532872499372E-9</c:v>
                </c:pt>
                <c:pt idx="882">
                  <c:v>2.3467953598303848E-9</c:v>
                </c:pt>
                <c:pt idx="883">
                  <c:v>2.3439422700287074E-9</c:v>
                </c:pt>
                <c:pt idx="884">
                  <c:v>2.3410940093278869E-9</c:v>
                </c:pt>
                <c:pt idx="885">
                  <c:v>2.3382505692168706E-9</c:v>
                </c:pt>
                <c:pt idx="886">
                  <c:v>2.3354119411906651E-9</c:v>
                </c:pt>
                <c:pt idx="887">
                  <c:v>2.3325781167504232E-9</c:v>
                </c:pt>
                <c:pt idx="888">
                  <c:v>2.3297490874035322E-9</c:v>
                </c:pt>
                <c:pt idx="889">
                  <c:v>2.3269248446637023E-9</c:v>
                </c:pt>
                <c:pt idx="890">
                  <c:v>2.3241053800510493E-9</c:v>
                </c:pt>
                <c:pt idx="891">
                  <c:v>2.3212906850921847E-9</c:v>
                </c:pt>
                <c:pt idx="892">
                  <c:v>2.3184807513202955E-9</c:v>
                </c:pt>
                <c:pt idx="893">
                  <c:v>2.3156755702752294E-9</c:v>
                </c:pt>
                <c:pt idx="894">
                  <c:v>2.3128751335035772E-9</c:v>
                </c:pt>
                <c:pt idx="895">
                  <c:v>2.3100794325587539E-9</c:v>
                </c:pt>
                <c:pt idx="896">
                  <c:v>2.307288459001078E-9</c:v>
                </c:pt>
                <c:pt idx="897">
                  <c:v>2.3045022043978562E-9</c:v>
                </c:pt>
                <c:pt idx="898">
                  <c:v>2.3017206603234543E-9</c:v>
                </c:pt>
                <c:pt idx="899">
                  <c:v>2.2989438183593815E-9</c:v>
                </c:pt>
                <c:pt idx="900">
                  <c:v>2.2961716700943637E-9</c:v>
                </c:pt>
                <c:pt idx="901">
                  <c:v>2.2934042071244227E-9</c:v>
                </c:pt>
                <c:pt idx="902">
                  <c:v>2.2906414210529496E-9</c:v>
                </c:pt>
                <c:pt idx="903">
                  <c:v>2.2878833034907783E-9</c:v>
                </c:pt>
                <c:pt idx="904">
                  <c:v>2.2851298460562612E-9</c:v>
                </c:pt>
                <c:pt idx="905">
                  <c:v>2.2823810403753409E-9</c:v>
                </c:pt>
                <c:pt idx="906">
                  <c:v>2.2796368780816221E-9</c:v>
                </c:pt>
                <c:pt idx="907">
                  <c:v>2.2768973508164437E-9</c:v>
                </c:pt>
                <c:pt idx="908">
                  <c:v>2.2741624502289461E-9</c:v>
                </c:pt>
                <c:pt idx="909">
                  <c:v>2.2714321679761436E-9</c:v>
                </c:pt>
                <c:pt idx="910">
                  <c:v>2.2687064957229938E-9</c:v>
                </c:pt>
                <c:pt idx="911">
                  <c:v>2.2659854251424617E-9</c:v>
                </c:pt>
                <c:pt idx="912">
                  <c:v>2.2632689479155891E-9</c:v>
                </c:pt>
                <c:pt idx="913">
                  <c:v>2.2605570557315611E-9</c:v>
                </c:pt>
                <c:pt idx="914">
                  <c:v>2.2578497402877692E-9</c:v>
                </c:pt>
                <c:pt idx="915">
                  <c:v>2.2551469932898814E-9</c:v>
                </c:pt>
                <c:pt idx="916">
                  <c:v>2.252448806451898E-9</c:v>
                </c:pt>
                <c:pt idx="917">
                  <c:v>2.2497551714962218E-9</c:v>
                </c:pt>
                <c:pt idx="918">
                  <c:v>2.2470660801537171E-9</c:v>
                </c:pt>
                <c:pt idx="919">
                  <c:v>2.2443815241637722E-9</c:v>
                </c:pt>
                <c:pt idx="920">
                  <c:v>2.2417014952743605E-9</c:v>
                </c:pt>
                <c:pt idx="921">
                  <c:v>2.2390259852420976E-9</c:v>
                </c:pt>
                <c:pt idx="922">
                  <c:v>2.2363549858323073E-9</c:v>
                </c:pt>
                <c:pt idx="923">
                  <c:v>2.2336884888190732E-9</c:v>
                </c:pt>
                <c:pt idx="924">
                  <c:v>2.2310264859853018E-9</c:v>
                </c:pt>
                <c:pt idx="925">
                  <c:v>2.2283689691227754E-9</c:v>
                </c:pt>
                <c:pt idx="926">
                  <c:v>2.225715930032212E-9</c:v>
                </c:pt>
                <c:pt idx="927">
                  <c:v>2.2230673605233209E-9</c:v>
                </c:pt>
                <c:pt idx="928">
                  <c:v>2.2204232524148544E-9</c:v>
                </c:pt>
                <c:pt idx="929">
                  <c:v>2.2177835975346668E-9</c:v>
                </c:pt>
                <c:pt idx="930">
                  <c:v>2.2151483877197639E-9</c:v>
                </c:pt>
                <c:pt idx="931">
                  <c:v>2.2125176148163601E-9</c:v>
                </c:pt>
                <c:pt idx="932">
                  <c:v>2.2098912706799273E-9</c:v>
                </c:pt>
                <c:pt idx="933">
                  <c:v>2.207269347175247E-9</c:v>
                </c:pt>
                <c:pt idx="934">
                  <c:v>2.2046518361764649E-9</c:v>
                </c:pt>
                <c:pt idx="935">
                  <c:v>2.2020387295671371E-9</c:v>
                </c:pt>
                <c:pt idx="936">
                  <c:v>2.1994300192402787E-9</c:v>
                </c:pt>
                <c:pt idx="937">
                  <c:v>2.1968256970984196E-9</c:v>
                </c:pt>
                <c:pt idx="938">
                  <c:v>2.194225755053646E-9</c:v>
                </c:pt>
                <c:pt idx="939">
                  <c:v>2.1916301850276511E-9</c:v>
                </c:pt>
                <c:pt idx="940">
                  <c:v>2.1890389789517824E-9</c:v>
                </c:pt>
                <c:pt idx="941">
                  <c:v>2.1864521287670867E-9</c:v>
                </c:pt>
                <c:pt idx="942">
                  <c:v>2.183869626424358E-9</c:v>
                </c:pt>
                <c:pt idx="943">
                  <c:v>2.1812914638841787E-9</c:v>
                </c:pt>
                <c:pt idx="944">
                  <c:v>2.1787176331169705E-9</c:v>
                </c:pt>
                <c:pt idx="945">
                  <c:v>2.1761481261030338E-9</c:v>
                </c:pt>
                <c:pt idx="946">
                  <c:v>2.17358293483259E-9</c:v>
                </c:pt>
                <c:pt idx="947">
                  <c:v>2.1710220513058287E-9</c:v>
                </c:pt>
                <c:pt idx="948">
                  <c:v>2.168465467532947E-9</c:v>
                </c:pt>
                <c:pt idx="949">
                  <c:v>2.165913175534191E-9</c:v>
                </c:pt>
                <c:pt idx="950">
                  <c:v>2.1633651673398988E-9</c:v>
                </c:pt>
                <c:pt idx="951">
                  <c:v>2.1608214349905373E-9</c:v>
                </c:pt>
                <c:pt idx="952">
                  <c:v>2.1582819705367467E-9</c:v>
                </c:pt>
                <c:pt idx="953">
                  <c:v>2.1557467660393761E-9</c:v>
                </c:pt>
                <c:pt idx="954">
                  <c:v>2.1532158135695241E-9</c:v>
                </c:pt>
                <c:pt idx="955">
                  <c:v>2.1506891052085746E-9</c:v>
                </c:pt>
                <c:pt idx="956">
                  <c:v>2.1481666330482376E-9</c:v>
                </c:pt>
                <c:pt idx="957">
                  <c:v>2.1456483891905847E-9</c:v>
                </c:pt>
                <c:pt idx="958">
                  <c:v>2.1431343657480845E-9</c:v>
                </c:pt>
                <c:pt idx="959">
                  <c:v>2.1406245548436411E-9</c:v>
                </c:pt>
                <c:pt idx="960">
                  <c:v>2.1381189486106258E-9</c:v>
                </c:pt>
                <c:pt idx="961">
                  <c:v>2.1356175391929157E-9</c:v>
                </c:pt>
                <c:pt idx="962">
                  <c:v>2.1331203187449254E-9</c:v>
                </c:pt>
                <c:pt idx="963">
                  <c:v>2.130627279431643E-9</c:v>
                </c:pt>
                <c:pt idx="964">
                  <c:v>2.1281384134286601E-9</c:v>
                </c:pt>
                <c:pt idx="965">
                  <c:v>2.1256537129222088E-9</c:v>
                </c:pt>
                <c:pt idx="966">
                  <c:v>2.1231731701091896E-9</c:v>
                </c:pt>
                <c:pt idx="967">
                  <c:v>2.1206967771972073E-9</c:v>
                </c:pt>
                <c:pt idx="968">
                  <c:v>2.1182245264045973E-9</c:v>
                </c:pt>
                <c:pt idx="969">
                  <c:v>2.1157564099604633E-9</c:v>
                </c:pt>
                <c:pt idx="970">
                  <c:v>2.113292420104699E-9</c:v>
                </c:pt>
                <c:pt idx="971">
                  <c:v>2.1108325490880245E-9</c:v>
                </c:pt>
                <c:pt idx="972">
                  <c:v>2.1083767891720126E-9</c:v>
                </c:pt>
                <c:pt idx="973">
                  <c:v>2.1059251326291183E-9</c:v>
                </c:pt>
                <c:pt idx="974">
                  <c:v>2.1034775717427062E-9</c:v>
                </c:pt>
                <c:pt idx="975">
                  <c:v>2.1010340988070821E-9</c:v>
                </c:pt>
                <c:pt idx="976">
                  <c:v>2.0985947061275122E-9</c:v>
                </c:pt>
                <c:pt idx="977">
                  <c:v>2.0961593860202582E-9</c:v>
                </c:pt>
                <c:pt idx="978">
                  <c:v>2.0937281308126004E-9</c:v>
                </c:pt>
                <c:pt idx="979">
                  <c:v>2.0913009328428632E-9</c:v>
                </c:pt>
                <c:pt idx="980">
                  <c:v>2.0888777844604407E-9</c:v>
                </c:pt>
                <c:pt idx="981">
                  <c:v>2.0864586780258216E-9</c:v>
                </c:pt>
                <c:pt idx="982">
                  <c:v>2.0840436059106167E-9</c:v>
                </c:pt>
                <c:pt idx="983">
                  <c:v>2.0816325604975771E-9</c:v>
                </c:pt>
                <c:pt idx="984">
                  <c:v>2.0792255341806248E-9</c:v>
                </c:pt>
                <c:pt idx="985">
                  <c:v>2.0768225193648696E-9</c:v>
                </c:pt>
                <c:pt idx="986">
                  <c:v>2.0744235084666364E-9</c:v>
                </c:pt>
                <c:pt idx="987">
                  <c:v>2.0720284939134862E-9</c:v>
                </c:pt>
                <c:pt idx="988">
                  <c:v>2.0696374681442368E-9</c:v>
                </c:pt>
                <c:pt idx="989">
                  <c:v>2.0672504236089858E-9</c:v>
                </c:pt>
                <c:pt idx="990">
                  <c:v>2.064867352769132E-9</c:v>
                </c:pt>
                <c:pt idx="991">
                  <c:v>2.0624882480973951E-9</c:v>
                </c:pt>
                <c:pt idx="992">
                  <c:v>2.0601131020778351E-9</c:v>
                </c:pt>
                <c:pt idx="993">
                  <c:v>2.0577419072058741E-9</c:v>
                </c:pt>
                <c:pt idx="994">
                  <c:v>2.0553746559883165E-9</c:v>
                </c:pt>
                <c:pt idx="995">
                  <c:v>2.0530113409433646E-9</c:v>
                </c:pt>
                <c:pt idx="996">
                  <c:v>2.0506519546006412E-9</c:v>
                </c:pt>
                <c:pt idx="997">
                  <c:v>2.0482964895012034E-9</c:v>
                </c:pt>
                <c:pt idx="998">
                  <c:v>2.0459449381975666E-9</c:v>
                </c:pt>
                <c:pt idx="999">
                  <c:v>2.0435972932537145E-9</c:v>
                </c:pt>
                <c:pt idx="1000">
                  <c:v>2.0412535472451242E-9</c:v>
                </c:pt>
                <c:pt idx="1001">
                  <c:v>2.038913692758776E-9</c:v>
                </c:pt>
                <c:pt idx="1002">
                  <c:v>2.0365777223931747E-9</c:v>
                </c:pt>
                <c:pt idx="1003">
                  <c:v>2.0342456287583616E-9</c:v>
                </c:pt>
                <c:pt idx="1004">
                  <c:v>2.0319174044759357E-9</c:v>
                </c:pt>
                <c:pt idx="1005">
                  <c:v>2.029593042179061E-9</c:v>
                </c:pt>
                <c:pt idx="1006">
                  <c:v>2.0272725345124891E-9</c:v>
                </c:pt>
                <c:pt idx="1007">
                  <c:v>2.02495587413257E-9</c:v>
                </c:pt>
                <c:pt idx="1008">
                  <c:v>2.022643053707264E-9</c:v>
                </c:pt>
                <c:pt idx="1009">
                  <c:v>2.0203340659161625E-9</c:v>
                </c:pt>
                <c:pt idx="1010">
                  <c:v>2.018028903450495E-9</c:v>
                </c:pt>
                <c:pt idx="1011">
                  <c:v>2.0157275590131437E-9</c:v>
                </c:pt>
                <c:pt idx="1012">
                  <c:v>2.0134300253186595E-9</c:v>
                </c:pt>
                <c:pt idx="1013">
                  <c:v>2.0111362950932699E-9</c:v>
                </c:pt>
                <c:pt idx="1014">
                  <c:v>2.008846361074894E-9</c:v>
                </c:pt>
                <c:pt idx="1015">
                  <c:v>2.0065602160131527E-9</c:v>
                </c:pt>
                <c:pt idx="1016">
                  <c:v>2.0042778526693836E-9</c:v>
                </c:pt>
                <c:pt idx="1017">
                  <c:v>2.0019992638166452E-9</c:v>
                </c:pt>
                <c:pt idx="1018">
                  <c:v>1.9997244422397352E-9</c:v>
                </c:pt>
                <c:pt idx="1019">
                  <c:v>1.997453380735197E-9</c:v>
                </c:pt>
                <c:pt idx="1020">
                  <c:v>1.9951860721113298E-9</c:v>
                </c:pt>
                <c:pt idx="1021">
                  <c:v>1.9929225091881996E-9</c:v>
                </c:pt>
                <c:pt idx="1022">
                  <c:v>1.9906626847976481E-9</c:v>
                </c:pt>
                <c:pt idx="1023">
                  <c:v>1.9884065917833018E-9</c:v>
                </c:pt>
                <c:pt idx="1024">
                  <c:v>1.9861542230005819E-9</c:v>
                </c:pt>
                <c:pt idx="1025">
                  <c:v>1.983905571316711E-9</c:v>
                </c:pt>
                <c:pt idx="1026">
                  <c:v>1.9816606296107239E-9</c:v>
                </c:pt>
                <c:pt idx="1027">
                  <c:v>1.9794193907734723E-9</c:v>
                </c:pt>
                <c:pt idx="1028">
                  <c:v>1.9771818477076362E-9</c:v>
                </c:pt>
                <c:pt idx="1029">
                  <c:v>1.9749479933277278E-9</c:v>
                </c:pt>
                <c:pt idx="1030">
                  <c:v>1.9727178205601018E-9</c:v>
                </c:pt>
                <c:pt idx="1031">
                  <c:v>1.9704913223429585E-9</c:v>
                </c:pt>
                <c:pt idx="1032">
                  <c:v>1.9682684916263545E-9</c:v>
                </c:pt>
                <c:pt idx="1033">
                  <c:v>1.9660493213722063E-9</c:v>
                </c:pt>
                <c:pt idx="1034">
                  <c:v>1.9638338045542958E-9</c:v>
                </c:pt>
                <c:pt idx="1035">
                  <c:v>1.9616219341582785E-9</c:v>
                </c:pt>
                <c:pt idx="1036">
                  <c:v>1.959413703181686E-9</c:v>
                </c:pt>
                <c:pt idx="1037">
                  <c:v>1.9572091046339334E-9</c:v>
                </c:pt>
                <c:pt idx="1038">
                  <c:v>1.9550081315363225E-9</c:v>
                </c:pt>
                <c:pt idx="1039">
                  <c:v>1.9528107769220487E-9</c:v>
                </c:pt>
                <c:pt idx="1040">
                  <c:v>1.9506170338362025E-9</c:v>
                </c:pt>
                <c:pt idx="1041">
                  <c:v>1.9484268953357733E-9</c:v>
                </c:pt>
                <c:pt idx="1042">
                  <c:v>1.9462403544896582E-9</c:v>
                </c:pt>
                <c:pt idx="1043">
                  <c:v>1.9440574043786591E-9</c:v>
                </c:pt>
                <c:pt idx="1044">
                  <c:v>1.941878038095491E-9</c:v>
                </c:pt>
                <c:pt idx="1045">
                  <c:v>1.9397022487447817E-9</c:v>
                </c:pt>
                <c:pt idx="1046">
                  <c:v>1.9375300294430758E-9</c:v>
                </c:pt>
                <c:pt idx="1047">
                  <c:v>1.9353613733188376E-9</c:v>
                </c:pt>
                <c:pt idx="1048">
                  <c:v>1.9331962735124529E-9</c:v>
                </c:pt>
                <c:pt idx="1049">
                  <c:v>1.9310347231762321E-9</c:v>
                </c:pt>
                <c:pt idx="1050">
                  <c:v>1.92887671547441E-9</c:v>
                </c:pt>
                <c:pt idx="1051">
                  <c:v>1.9267222435831477E-9</c:v>
                </c:pt>
                <c:pt idx="1052">
                  <c:v>1.9245713006905375E-9</c:v>
                </c:pt>
                <c:pt idx="1053">
                  <c:v>1.9224238799965961E-9</c:v>
                </c:pt>
                <c:pt idx="1054">
                  <c:v>1.9202799747132772E-9</c:v>
                </c:pt>
                <c:pt idx="1055">
                  <c:v>1.9181395780644593E-9</c:v>
                </c:pt>
                <c:pt idx="1056">
                  <c:v>1.9160026832859555E-9</c:v>
                </c:pt>
                <c:pt idx="1057">
                  <c:v>1.9138692836255105E-9</c:v>
                </c:pt>
                <c:pt idx="1058">
                  <c:v>1.9117393723427977E-9</c:v>
                </c:pt>
                <c:pt idx="1059">
                  <c:v>1.9096129427094254E-9</c:v>
                </c:pt>
                <c:pt idx="1060">
                  <c:v>1.9074899880089289E-9</c:v>
                </c:pt>
                <c:pt idx="1061">
                  <c:v>1.9053705015367748E-9</c:v>
                </c:pt>
                <c:pt idx="1062">
                  <c:v>1.903254476600361E-9</c:v>
                </c:pt>
                <c:pt idx="1063">
                  <c:v>1.9011419065190097E-9</c:v>
                </c:pt>
                <c:pt idx="1064">
                  <c:v>1.8990327846239712E-9</c:v>
                </c:pt>
                <c:pt idx="1065">
                  <c:v>1.8969271042584216E-9</c:v>
                </c:pt>
                <c:pt idx="1066">
                  <c:v>1.8948248587774589E-9</c:v>
                </c:pt>
                <c:pt idx="1067">
                  <c:v>1.8927260415481025E-9</c:v>
                </c:pt>
                <c:pt idx="1068">
                  <c:v>1.8906306459492907E-9</c:v>
                </c:pt>
                <c:pt idx="1069">
                  <c:v>1.8885386653718796E-9</c:v>
                </c:pt>
                <c:pt idx="1070">
                  <c:v>1.886450093218638E-9</c:v>
                </c:pt>
                <c:pt idx="1071">
                  <c:v>1.884364922904248E-9</c:v>
                </c:pt>
                <c:pt idx="1072">
                  <c:v>1.8822831478552973E-9</c:v>
                </c:pt>
                <c:pt idx="1073">
                  <c:v>1.8802047615102807E-9</c:v>
                </c:pt>
                <c:pt idx="1074">
                  <c:v>1.878129757319595E-9</c:v>
                </c:pt>
                <c:pt idx="1075">
                  <c:v>1.8760581287455347E-9</c:v>
                </c:pt>
                <c:pt idx="1076">
                  <c:v>1.8739898692622886E-9</c:v>
                </c:pt>
                <c:pt idx="1077">
                  <c:v>1.8719249723559381E-9</c:v>
                </c:pt>
                <c:pt idx="1078">
                  <c:v>1.8698634315244494E-9</c:v>
                </c:pt>
                <c:pt idx="1079">
                  <c:v>1.8678052402776708E-9</c:v>
                </c:pt>
                <c:pt idx="1080">
                  <c:v>1.8657503921373305E-9</c:v>
                </c:pt>
                <c:pt idx="1081">
                  <c:v>1.863698880637028E-9</c:v>
                </c:pt>
                <c:pt idx="1082">
                  <c:v>1.8616506993222325E-9</c:v>
                </c:pt>
                <c:pt idx="1083">
                  <c:v>1.8596058417502778E-9</c:v>
                </c:pt>
                <c:pt idx="1084">
                  <c:v>1.8575643014903531E-9</c:v>
                </c:pt>
                <c:pt idx="1085">
                  <c:v>1.8555260721235035E-9</c:v>
                </c:pt>
                <c:pt idx="1086">
                  <c:v>1.8534911472426204E-9</c:v>
                </c:pt>
                <c:pt idx="1087">
                  <c:v>1.8514595204524381E-9</c:v>
                </c:pt>
                <c:pt idx="1088">
                  <c:v>1.8494311853695257E-9</c:v>
                </c:pt>
                <c:pt idx="1089">
                  <c:v>1.8474061356222836E-9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</c:v>
                </c:pt>
                <c:pt idx="8192">
                  <c:v>0</c:v>
                </c:pt>
                <c:pt idx="8193">
                  <c:v>0</c:v>
                </c:pt>
                <c:pt idx="8194">
                  <c:v>0</c:v>
                </c:pt>
                <c:pt idx="8195">
                  <c:v>0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</c:v>
                </c:pt>
                <c:pt idx="8443">
                  <c:v>0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0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</c:v>
                </c:pt>
                <c:pt idx="8604">
                  <c:v>0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0</c:v>
                </c:pt>
                <c:pt idx="8629">
                  <c:v>0</c:v>
                </c:pt>
                <c:pt idx="8630">
                  <c:v>0</c:v>
                </c:pt>
                <c:pt idx="8631">
                  <c:v>0</c:v>
                </c:pt>
                <c:pt idx="8632">
                  <c:v>0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0</c:v>
                </c:pt>
                <c:pt idx="8735">
                  <c:v>0</c:v>
                </c:pt>
                <c:pt idx="8736">
                  <c:v>0</c:v>
                </c:pt>
                <c:pt idx="8737">
                  <c:v>0</c:v>
                </c:pt>
                <c:pt idx="8738">
                  <c:v>0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</c:v>
                </c:pt>
                <c:pt idx="8939">
                  <c:v>0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0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0</c:v>
                </c:pt>
                <c:pt idx="9033">
                  <c:v>0</c:v>
                </c:pt>
                <c:pt idx="9034">
                  <c:v>0</c:v>
                </c:pt>
                <c:pt idx="9035">
                  <c:v>0</c:v>
                </c:pt>
                <c:pt idx="9036">
                  <c:v>0</c:v>
                </c:pt>
                <c:pt idx="9037">
                  <c:v>0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0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0</c:v>
                </c:pt>
                <c:pt idx="9134">
                  <c:v>0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  <c:pt idx="9145">
                  <c:v>0</c:v>
                </c:pt>
                <c:pt idx="9146">
                  <c:v>0</c:v>
                </c:pt>
                <c:pt idx="9147">
                  <c:v>0</c:v>
                </c:pt>
                <c:pt idx="9148">
                  <c:v>0</c:v>
                </c:pt>
                <c:pt idx="9149">
                  <c:v>0</c:v>
                </c:pt>
                <c:pt idx="9150">
                  <c:v>0</c:v>
                </c:pt>
                <c:pt idx="9151">
                  <c:v>0</c:v>
                </c:pt>
                <c:pt idx="9152">
                  <c:v>0</c:v>
                </c:pt>
                <c:pt idx="9153">
                  <c:v>0</c:v>
                </c:pt>
                <c:pt idx="9154">
                  <c:v>0</c:v>
                </c:pt>
                <c:pt idx="9155">
                  <c:v>0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</c:v>
                </c:pt>
                <c:pt idx="9160">
                  <c:v>0</c:v>
                </c:pt>
                <c:pt idx="9161">
                  <c:v>0</c:v>
                </c:pt>
                <c:pt idx="9162">
                  <c:v>0</c:v>
                </c:pt>
                <c:pt idx="9163">
                  <c:v>0</c:v>
                </c:pt>
                <c:pt idx="9164">
                  <c:v>0</c:v>
                </c:pt>
                <c:pt idx="9165">
                  <c:v>0</c:v>
                </c:pt>
                <c:pt idx="9166">
                  <c:v>0</c:v>
                </c:pt>
                <c:pt idx="9167">
                  <c:v>0</c:v>
                </c:pt>
                <c:pt idx="9168">
                  <c:v>0</c:v>
                </c:pt>
                <c:pt idx="9169">
                  <c:v>0</c:v>
                </c:pt>
                <c:pt idx="9170">
                  <c:v>0</c:v>
                </c:pt>
                <c:pt idx="9171">
                  <c:v>0</c:v>
                </c:pt>
                <c:pt idx="9172">
                  <c:v>0</c:v>
                </c:pt>
                <c:pt idx="9173">
                  <c:v>0</c:v>
                </c:pt>
                <c:pt idx="9174">
                  <c:v>0</c:v>
                </c:pt>
                <c:pt idx="9175">
                  <c:v>0</c:v>
                </c:pt>
                <c:pt idx="9176">
                  <c:v>0</c:v>
                </c:pt>
                <c:pt idx="9177">
                  <c:v>0</c:v>
                </c:pt>
                <c:pt idx="9178">
                  <c:v>0</c:v>
                </c:pt>
                <c:pt idx="9179">
                  <c:v>0</c:v>
                </c:pt>
                <c:pt idx="9180">
                  <c:v>0</c:v>
                </c:pt>
                <c:pt idx="9181">
                  <c:v>0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0</c:v>
                </c:pt>
                <c:pt idx="9189">
                  <c:v>0</c:v>
                </c:pt>
                <c:pt idx="9190">
                  <c:v>0</c:v>
                </c:pt>
                <c:pt idx="9191">
                  <c:v>0</c:v>
                </c:pt>
                <c:pt idx="9192">
                  <c:v>0</c:v>
                </c:pt>
                <c:pt idx="9193">
                  <c:v>0</c:v>
                </c:pt>
                <c:pt idx="9194">
                  <c:v>0</c:v>
                </c:pt>
                <c:pt idx="9195">
                  <c:v>0</c:v>
                </c:pt>
                <c:pt idx="9196">
                  <c:v>0</c:v>
                </c:pt>
                <c:pt idx="9197">
                  <c:v>0</c:v>
                </c:pt>
                <c:pt idx="9198">
                  <c:v>0</c:v>
                </c:pt>
                <c:pt idx="9199">
                  <c:v>0</c:v>
                </c:pt>
                <c:pt idx="9200">
                  <c:v>0</c:v>
                </c:pt>
                <c:pt idx="9201">
                  <c:v>0</c:v>
                </c:pt>
                <c:pt idx="9202">
                  <c:v>0</c:v>
                </c:pt>
                <c:pt idx="9203">
                  <c:v>0</c:v>
                </c:pt>
                <c:pt idx="9204">
                  <c:v>0</c:v>
                </c:pt>
                <c:pt idx="9205">
                  <c:v>0</c:v>
                </c:pt>
                <c:pt idx="9206">
                  <c:v>0</c:v>
                </c:pt>
                <c:pt idx="9207">
                  <c:v>0</c:v>
                </c:pt>
                <c:pt idx="9208">
                  <c:v>0</c:v>
                </c:pt>
                <c:pt idx="9209">
                  <c:v>0</c:v>
                </c:pt>
                <c:pt idx="9210">
                  <c:v>0</c:v>
                </c:pt>
                <c:pt idx="9211">
                  <c:v>0</c:v>
                </c:pt>
                <c:pt idx="9212">
                  <c:v>0</c:v>
                </c:pt>
                <c:pt idx="9213">
                  <c:v>0</c:v>
                </c:pt>
                <c:pt idx="9214">
                  <c:v>0</c:v>
                </c:pt>
                <c:pt idx="9215">
                  <c:v>0</c:v>
                </c:pt>
                <c:pt idx="9216">
                  <c:v>0</c:v>
                </c:pt>
                <c:pt idx="9217">
                  <c:v>0</c:v>
                </c:pt>
                <c:pt idx="9218">
                  <c:v>0</c:v>
                </c:pt>
                <c:pt idx="9219">
                  <c:v>0</c:v>
                </c:pt>
                <c:pt idx="9220">
                  <c:v>0</c:v>
                </c:pt>
                <c:pt idx="9221">
                  <c:v>0</c:v>
                </c:pt>
                <c:pt idx="9222">
                  <c:v>0</c:v>
                </c:pt>
                <c:pt idx="9223">
                  <c:v>0</c:v>
                </c:pt>
                <c:pt idx="9224">
                  <c:v>0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0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0</c:v>
                </c:pt>
                <c:pt idx="9301">
                  <c:v>0</c:v>
                </c:pt>
                <c:pt idx="9302">
                  <c:v>0</c:v>
                </c:pt>
                <c:pt idx="9303">
                  <c:v>0</c:v>
                </c:pt>
                <c:pt idx="9304">
                  <c:v>0</c:v>
                </c:pt>
                <c:pt idx="9305">
                  <c:v>0</c:v>
                </c:pt>
                <c:pt idx="9306">
                  <c:v>0</c:v>
                </c:pt>
                <c:pt idx="9307">
                  <c:v>0</c:v>
                </c:pt>
                <c:pt idx="9308">
                  <c:v>0</c:v>
                </c:pt>
                <c:pt idx="9309">
                  <c:v>0</c:v>
                </c:pt>
                <c:pt idx="9310">
                  <c:v>0</c:v>
                </c:pt>
                <c:pt idx="9311">
                  <c:v>0</c:v>
                </c:pt>
                <c:pt idx="9312">
                  <c:v>0</c:v>
                </c:pt>
                <c:pt idx="9313">
                  <c:v>0</c:v>
                </c:pt>
                <c:pt idx="9314">
                  <c:v>0</c:v>
                </c:pt>
                <c:pt idx="9315">
                  <c:v>0</c:v>
                </c:pt>
                <c:pt idx="9316">
                  <c:v>0</c:v>
                </c:pt>
                <c:pt idx="9317">
                  <c:v>0</c:v>
                </c:pt>
                <c:pt idx="9318">
                  <c:v>0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0</c:v>
                </c:pt>
                <c:pt idx="9325">
                  <c:v>0</c:v>
                </c:pt>
                <c:pt idx="9326">
                  <c:v>0</c:v>
                </c:pt>
                <c:pt idx="9327">
                  <c:v>0</c:v>
                </c:pt>
                <c:pt idx="9328">
                  <c:v>0</c:v>
                </c:pt>
                <c:pt idx="9329">
                  <c:v>0</c:v>
                </c:pt>
                <c:pt idx="9330">
                  <c:v>0</c:v>
                </c:pt>
                <c:pt idx="9331">
                  <c:v>0</c:v>
                </c:pt>
                <c:pt idx="9332">
                  <c:v>0</c:v>
                </c:pt>
                <c:pt idx="9333">
                  <c:v>0</c:v>
                </c:pt>
                <c:pt idx="9334">
                  <c:v>0</c:v>
                </c:pt>
                <c:pt idx="9335">
                  <c:v>0</c:v>
                </c:pt>
                <c:pt idx="9336">
                  <c:v>0</c:v>
                </c:pt>
                <c:pt idx="9337">
                  <c:v>0</c:v>
                </c:pt>
                <c:pt idx="9338">
                  <c:v>0</c:v>
                </c:pt>
                <c:pt idx="9339">
                  <c:v>0</c:v>
                </c:pt>
                <c:pt idx="9340">
                  <c:v>0</c:v>
                </c:pt>
                <c:pt idx="9341">
                  <c:v>0</c:v>
                </c:pt>
                <c:pt idx="9342">
                  <c:v>0</c:v>
                </c:pt>
                <c:pt idx="9343">
                  <c:v>0</c:v>
                </c:pt>
                <c:pt idx="9344">
                  <c:v>0</c:v>
                </c:pt>
                <c:pt idx="9345">
                  <c:v>0</c:v>
                </c:pt>
                <c:pt idx="9346">
                  <c:v>0</c:v>
                </c:pt>
                <c:pt idx="9347">
                  <c:v>0</c:v>
                </c:pt>
                <c:pt idx="9348">
                  <c:v>0</c:v>
                </c:pt>
                <c:pt idx="9349">
                  <c:v>0</c:v>
                </c:pt>
                <c:pt idx="9350">
                  <c:v>0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</c:v>
                </c:pt>
                <c:pt idx="9363">
                  <c:v>0</c:v>
                </c:pt>
                <c:pt idx="9364">
                  <c:v>0</c:v>
                </c:pt>
                <c:pt idx="9365">
                  <c:v>0</c:v>
                </c:pt>
                <c:pt idx="9366">
                  <c:v>0</c:v>
                </c:pt>
                <c:pt idx="9367">
                  <c:v>0</c:v>
                </c:pt>
                <c:pt idx="9368">
                  <c:v>0</c:v>
                </c:pt>
                <c:pt idx="9369">
                  <c:v>0</c:v>
                </c:pt>
                <c:pt idx="9370">
                  <c:v>0</c:v>
                </c:pt>
                <c:pt idx="9371">
                  <c:v>0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0</c:v>
                </c:pt>
                <c:pt idx="9376">
                  <c:v>0</c:v>
                </c:pt>
                <c:pt idx="9377">
                  <c:v>0</c:v>
                </c:pt>
                <c:pt idx="9378">
                  <c:v>0</c:v>
                </c:pt>
                <c:pt idx="9379">
                  <c:v>0</c:v>
                </c:pt>
                <c:pt idx="9380">
                  <c:v>0</c:v>
                </c:pt>
                <c:pt idx="9381">
                  <c:v>0</c:v>
                </c:pt>
                <c:pt idx="9382">
                  <c:v>0</c:v>
                </c:pt>
                <c:pt idx="9383">
                  <c:v>0</c:v>
                </c:pt>
                <c:pt idx="9384">
                  <c:v>0</c:v>
                </c:pt>
                <c:pt idx="9385">
                  <c:v>0</c:v>
                </c:pt>
                <c:pt idx="9386">
                  <c:v>0</c:v>
                </c:pt>
                <c:pt idx="9387">
                  <c:v>0</c:v>
                </c:pt>
                <c:pt idx="9388">
                  <c:v>0</c:v>
                </c:pt>
                <c:pt idx="9389">
                  <c:v>0</c:v>
                </c:pt>
                <c:pt idx="9390">
                  <c:v>0</c:v>
                </c:pt>
                <c:pt idx="9391">
                  <c:v>0</c:v>
                </c:pt>
                <c:pt idx="9392">
                  <c:v>0</c:v>
                </c:pt>
                <c:pt idx="9393">
                  <c:v>0</c:v>
                </c:pt>
                <c:pt idx="9394">
                  <c:v>0</c:v>
                </c:pt>
                <c:pt idx="9395">
                  <c:v>0</c:v>
                </c:pt>
                <c:pt idx="9396">
                  <c:v>0</c:v>
                </c:pt>
                <c:pt idx="9397">
                  <c:v>0</c:v>
                </c:pt>
                <c:pt idx="9398">
                  <c:v>0</c:v>
                </c:pt>
                <c:pt idx="9399">
                  <c:v>0</c:v>
                </c:pt>
                <c:pt idx="9400">
                  <c:v>0</c:v>
                </c:pt>
                <c:pt idx="9401">
                  <c:v>0</c:v>
                </c:pt>
                <c:pt idx="9402">
                  <c:v>0</c:v>
                </c:pt>
                <c:pt idx="9403">
                  <c:v>0</c:v>
                </c:pt>
                <c:pt idx="9404">
                  <c:v>0</c:v>
                </c:pt>
                <c:pt idx="9405">
                  <c:v>0</c:v>
                </c:pt>
                <c:pt idx="9406">
                  <c:v>0</c:v>
                </c:pt>
                <c:pt idx="9407">
                  <c:v>0</c:v>
                </c:pt>
                <c:pt idx="9408">
                  <c:v>0</c:v>
                </c:pt>
                <c:pt idx="9409">
                  <c:v>0</c:v>
                </c:pt>
                <c:pt idx="9410">
                  <c:v>0</c:v>
                </c:pt>
                <c:pt idx="9411">
                  <c:v>0</c:v>
                </c:pt>
                <c:pt idx="9412">
                  <c:v>0</c:v>
                </c:pt>
                <c:pt idx="9413">
                  <c:v>0</c:v>
                </c:pt>
                <c:pt idx="9414">
                  <c:v>0</c:v>
                </c:pt>
                <c:pt idx="9415">
                  <c:v>0</c:v>
                </c:pt>
                <c:pt idx="9416">
                  <c:v>0</c:v>
                </c:pt>
                <c:pt idx="9417">
                  <c:v>0</c:v>
                </c:pt>
                <c:pt idx="9418">
                  <c:v>0</c:v>
                </c:pt>
                <c:pt idx="9419">
                  <c:v>0</c:v>
                </c:pt>
                <c:pt idx="9420">
                  <c:v>0</c:v>
                </c:pt>
                <c:pt idx="9421">
                  <c:v>0</c:v>
                </c:pt>
                <c:pt idx="9422">
                  <c:v>0</c:v>
                </c:pt>
                <c:pt idx="9423">
                  <c:v>0</c:v>
                </c:pt>
                <c:pt idx="9424">
                  <c:v>0</c:v>
                </c:pt>
                <c:pt idx="9425">
                  <c:v>0</c:v>
                </c:pt>
                <c:pt idx="9426">
                  <c:v>0</c:v>
                </c:pt>
                <c:pt idx="9427">
                  <c:v>0</c:v>
                </c:pt>
                <c:pt idx="9428">
                  <c:v>0</c:v>
                </c:pt>
                <c:pt idx="9429">
                  <c:v>0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0</c:v>
                </c:pt>
                <c:pt idx="9440">
                  <c:v>0</c:v>
                </c:pt>
                <c:pt idx="9441">
                  <c:v>0</c:v>
                </c:pt>
                <c:pt idx="9442">
                  <c:v>0</c:v>
                </c:pt>
                <c:pt idx="9443">
                  <c:v>0</c:v>
                </c:pt>
                <c:pt idx="9444">
                  <c:v>0</c:v>
                </c:pt>
                <c:pt idx="9445">
                  <c:v>0</c:v>
                </c:pt>
                <c:pt idx="9446">
                  <c:v>0</c:v>
                </c:pt>
                <c:pt idx="9447">
                  <c:v>0</c:v>
                </c:pt>
                <c:pt idx="9448">
                  <c:v>0</c:v>
                </c:pt>
                <c:pt idx="9449">
                  <c:v>0</c:v>
                </c:pt>
                <c:pt idx="9450">
                  <c:v>0</c:v>
                </c:pt>
                <c:pt idx="9451">
                  <c:v>0</c:v>
                </c:pt>
                <c:pt idx="9452">
                  <c:v>0</c:v>
                </c:pt>
                <c:pt idx="9453">
                  <c:v>0</c:v>
                </c:pt>
                <c:pt idx="9454">
                  <c:v>0</c:v>
                </c:pt>
                <c:pt idx="9455">
                  <c:v>0</c:v>
                </c:pt>
                <c:pt idx="9456">
                  <c:v>0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0</c:v>
                </c:pt>
                <c:pt idx="9461">
                  <c:v>0</c:v>
                </c:pt>
                <c:pt idx="9462">
                  <c:v>0</c:v>
                </c:pt>
                <c:pt idx="9463">
                  <c:v>0</c:v>
                </c:pt>
                <c:pt idx="9464">
                  <c:v>0</c:v>
                </c:pt>
                <c:pt idx="9465">
                  <c:v>0</c:v>
                </c:pt>
                <c:pt idx="9466">
                  <c:v>0</c:v>
                </c:pt>
                <c:pt idx="9467">
                  <c:v>0</c:v>
                </c:pt>
                <c:pt idx="9468">
                  <c:v>0</c:v>
                </c:pt>
                <c:pt idx="9469">
                  <c:v>0</c:v>
                </c:pt>
                <c:pt idx="9470">
                  <c:v>0</c:v>
                </c:pt>
                <c:pt idx="9471">
                  <c:v>0</c:v>
                </c:pt>
                <c:pt idx="9472">
                  <c:v>0</c:v>
                </c:pt>
                <c:pt idx="9473">
                  <c:v>0</c:v>
                </c:pt>
                <c:pt idx="9474">
                  <c:v>0</c:v>
                </c:pt>
                <c:pt idx="9475">
                  <c:v>0</c:v>
                </c:pt>
                <c:pt idx="9476">
                  <c:v>0</c:v>
                </c:pt>
                <c:pt idx="9477">
                  <c:v>0</c:v>
                </c:pt>
                <c:pt idx="9478">
                  <c:v>0</c:v>
                </c:pt>
                <c:pt idx="9479">
                  <c:v>0</c:v>
                </c:pt>
                <c:pt idx="9480">
                  <c:v>0</c:v>
                </c:pt>
                <c:pt idx="9481">
                  <c:v>0</c:v>
                </c:pt>
                <c:pt idx="9482">
                  <c:v>0</c:v>
                </c:pt>
                <c:pt idx="9483">
                  <c:v>0</c:v>
                </c:pt>
                <c:pt idx="9484">
                  <c:v>0</c:v>
                </c:pt>
                <c:pt idx="9485">
                  <c:v>0</c:v>
                </c:pt>
                <c:pt idx="9486">
                  <c:v>0</c:v>
                </c:pt>
                <c:pt idx="9487">
                  <c:v>0</c:v>
                </c:pt>
                <c:pt idx="9488">
                  <c:v>0</c:v>
                </c:pt>
                <c:pt idx="9489">
                  <c:v>0</c:v>
                </c:pt>
                <c:pt idx="9490">
                  <c:v>0</c:v>
                </c:pt>
                <c:pt idx="9491">
                  <c:v>0</c:v>
                </c:pt>
                <c:pt idx="9492">
                  <c:v>0</c:v>
                </c:pt>
                <c:pt idx="9493">
                  <c:v>0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0</c:v>
                </c:pt>
                <c:pt idx="9505">
                  <c:v>0</c:v>
                </c:pt>
                <c:pt idx="9506">
                  <c:v>0</c:v>
                </c:pt>
                <c:pt idx="9507">
                  <c:v>0</c:v>
                </c:pt>
                <c:pt idx="9508">
                  <c:v>0</c:v>
                </c:pt>
                <c:pt idx="9509">
                  <c:v>0</c:v>
                </c:pt>
                <c:pt idx="9510">
                  <c:v>0</c:v>
                </c:pt>
                <c:pt idx="9511">
                  <c:v>0</c:v>
                </c:pt>
                <c:pt idx="9512">
                  <c:v>0</c:v>
                </c:pt>
                <c:pt idx="9513">
                  <c:v>0</c:v>
                </c:pt>
                <c:pt idx="9514">
                  <c:v>0</c:v>
                </c:pt>
                <c:pt idx="9515">
                  <c:v>0</c:v>
                </c:pt>
                <c:pt idx="9516">
                  <c:v>0</c:v>
                </c:pt>
                <c:pt idx="9517">
                  <c:v>0</c:v>
                </c:pt>
                <c:pt idx="9518">
                  <c:v>0</c:v>
                </c:pt>
                <c:pt idx="9519">
                  <c:v>0</c:v>
                </c:pt>
                <c:pt idx="9520">
                  <c:v>0</c:v>
                </c:pt>
                <c:pt idx="9521">
                  <c:v>0</c:v>
                </c:pt>
                <c:pt idx="9522">
                  <c:v>0</c:v>
                </c:pt>
                <c:pt idx="9523">
                  <c:v>0</c:v>
                </c:pt>
                <c:pt idx="9524">
                  <c:v>0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0</c:v>
                </c:pt>
                <c:pt idx="9529">
                  <c:v>0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</c:v>
                </c:pt>
                <c:pt idx="9534">
                  <c:v>0</c:v>
                </c:pt>
                <c:pt idx="9535">
                  <c:v>0</c:v>
                </c:pt>
                <c:pt idx="9536">
                  <c:v>0</c:v>
                </c:pt>
                <c:pt idx="9537">
                  <c:v>0</c:v>
                </c:pt>
                <c:pt idx="9538">
                  <c:v>0</c:v>
                </c:pt>
                <c:pt idx="9539">
                  <c:v>0</c:v>
                </c:pt>
                <c:pt idx="9540">
                  <c:v>0</c:v>
                </c:pt>
                <c:pt idx="9541">
                  <c:v>0</c:v>
                </c:pt>
                <c:pt idx="9542">
                  <c:v>0</c:v>
                </c:pt>
                <c:pt idx="9543">
                  <c:v>0</c:v>
                </c:pt>
                <c:pt idx="9544">
                  <c:v>0</c:v>
                </c:pt>
                <c:pt idx="9545">
                  <c:v>0</c:v>
                </c:pt>
                <c:pt idx="9546">
                  <c:v>0</c:v>
                </c:pt>
                <c:pt idx="9547">
                  <c:v>0</c:v>
                </c:pt>
                <c:pt idx="9548">
                  <c:v>0</c:v>
                </c:pt>
                <c:pt idx="9549">
                  <c:v>0</c:v>
                </c:pt>
                <c:pt idx="9550">
                  <c:v>0</c:v>
                </c:pt>
                <c:pt idx="9551">
                  <c:v>0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</c:v>
                </c:pt>
                <c:pt idx="9556">
                  <c:v>0</c:v>
                </c:pt>
                <c:pt idx="9557">
                  <c:v>0</c:v>
                </c:pt>
                <c:pt idx="9558">
                  <c:v>0</c:v>
                </c:pt>
                <c:pt idx="9559">
                  <c:v>0</c:v>
                </c:pt>
                <c:pt idx="9560">
                  <c:v>0</c:v>
                </c:pt>
                <c:pt idx="9561">
                  <c:v>0</c:v>
                </c:pt>
                <c:pt idx="9562">
                  <c:v>0</c:v>
                </c:pt>
                <c:pt idx="9563">
                  <c:v>0</c:v>
                </c:pt>
                <c:pt idx="9564">
                  <c:v>0</c:v>
                </c:pt>
                <c:pt idx="9565">
                  <c:v>0</c:v>
                </c:pt>
                <c:pt idx="9566">
                  <c:v>0</c:v>
                </c:pt>
                <c:pt idx="9567">
                  <c:v>0</c:v>
                </c:pt>
                <c:pt idx="9568">
                  <c:v>0</c:v>
                </c:pt>
                <c:pt idx="9569">
                  <c:v>0</c:v>
                </c:pt>
                <c:pt idx="9570">
                  <c:v>0</c:v>
                </c:pt>
                <c:pt idx="9571">
                  <c:v>0</c:v>
                </c:pt>
                <c:pt idx="9572">
                  <c:v>0</c:v>
                </c:pt>
                <c:pt idx="9573">
                  <c:v>0</c:v>
                </c:pt>
                <c:pt idx="9574">
                  <c:v>0</c:v>
                </c:pt>
                <c:pt idx="9575">
                  <c:v>0</c:v>
                </c:pt>
                <c:pt idx="9576">
                  <c:v>0</c:v>
                </c:pt>
                <c:pt idx="9577">
                  <c:v>0</c:v>
                </c:pt>
                <c:pt idx="9578">
                  <c:v>0</c:v>
                </c:pt>
                <c:pt idx="9579">
                  <c:v>0</c:v>
                </c:pt>
                <c:pt idx="9580">
                  <c:v>0</c:v>
                </c:pt>
                <c:pt idx="9581">
                  <c:v>0</c:v>
                </c:pt>
                <c:pt idx="9582">
                  <c:v>0</c:v>
                </c:pt>
                <c:pt idx="9583">
                  <c:v>0</c:v>
                </c:pt>
                <c:pt idx="9584">
                  <c:v>0</c:v>
                </c:pt>
                <c:pt idx="9585">
                  <c:v>0</c:v>
                </c:pt>
                <c:pt idx="9586">
                  <c:v>0</c:v>
                </c:pt>
                <c:pt idx="9587">
                  <c:v>0</c:v>
                </c:pt>
                <c:pt idx="9588">
                  <c:v>0</c:v>
                </c:pt>
                <c:pt idx="9589">
                  <c:v>0</c:v>
                </c:pt>
                <c:pt idx="9590">
                  <c:v>0</c:v>
                </c:pt>
                <c:pt idx="9591">
                  <c:v>0</c:v>
                </c:pt>
                <c:pt idx="9592">
                  <c:v>0</c:v>
                </c:pt>
                <c:pt idx="9593">
                  <c:v>0</c:v>
                </c:pt>
                <c:pt idx="9594">
                  <c:v>0</c:v>
                </c:pt>
                <c:pt idx="9595">
                  <c:v>0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0</c:v>
                </c:pt>
                <c:pt idx="9600">
                  <c:v>0</c:v>
                </c:pt>
                <c:pt idx="9601">
                  <c:v>0</c:v>
                </c:pt>
                <c:pt idx="9602">
                  <c:v>0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</c:v>
                </c:pt>
                <c:pt idx="9656">
                  <c:v>0</c:v>
                </c:pt>
                <c:pt idx="9657">
                  <c:v>0</c:v>
                </c:pt>
                <c:pt idx="9658">
                  <c:v>0</c:v>
                </c:pt>
                <c:pt idx="9659">
                  <c:v>0</c:v>
                </c:pt>
                <c:pt idx="9660">
                  <c:v>0</c:v>
                </c:pt>
                <c:pt idx="9661">
                  <c:v>0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0</c:v>
                </c:pt>
                <c:pt idx="9676">
                  <c:v>0</c:v>
                </c:pt>
                <c:pt idx="9677">
                  <c:v>0</c:v>
                </c:pt>
                <c:pt idx="9678">
                  <c:v>0</c:v>
                </c:pt>
                <c:pt idx="9679">
                  <c:v>0</c:v>
                </c:pt>
                <c:pt idx="9680">
                  <c:v>0</c:v>
                </c:pt>
                <c:pt idx="9681">
                  <c:v>0</c:v>
                </c:pt>
                <c:pt idx="9682">
                  <c:v>0</c:v>
                </c:pt>
                <c:pt idx="9683">
                  <c:v>0</c:v>
                </c:pt>
                <c:pt idx="9684">
                  <c:v>0</c:v>
                </c:pt>
                <c:pt idx="9685">
                  <c:v>0</c:v>
                </c:pt>
                <c:pt idx="9686">
                  <c:v>0</c:v>
                </c:pt>
                <c:pt idx="9687">
                  <c:v>0</c:v>
                </c:pt>
                <c:pt idx="9688">
                  <c:v>0</c:v>
                </c:pt>
                <c:pt idx="9689">
                  <c:v>0</c:v>
                </c:pt>
                <c:pt idx="9690">
                  <c:v>0</c:v>
                </c:pt>
                <c:pt idx="9691">
                  <c:v>0</c:v>
                </c:pt>
                <c:pt idx="9692">
                  <c:v>0</c:v>
                </c:pt>
                <c:pt idx="9693">
                  <c:v>0</c:v>
                </c:pt>
                <c:pt idx="9694">
                  <c:v>0</c:v>
                </c:pt>
                <c:pt idx="9695">
                  <c:v>0</c:v>
                </c:pt>
                <c:pt idx="9696">
                  <c:v>0</c:v>
                </c:pt>
                <c:pt idx="9697">
                  <c:v>0</c:v>
                </c:pt>
                <c:pt idx="9698">
                  <c:v>0</c:v>
                </c:pt>
                <c:pt idx="9699">
                  <c:v>0</c:v>
                </c:pt>
                <c:pt idx="9700">
                  <c:v>0</c:v>
                </c:pt>
                <c:pt idx="9701">
                  <c:v>0</c:v>
                </c:pt>
                <c:pt idx="9702">
                  <c:v>0</c:v>
                </c:pt>
                <c:pt idx="9703">
                  <c:v>0</c:v>
                </c:pt>
                <c:pt idx="9704">
                  <c:v>0</c:v>
                </c:pt>
                <c:pt idx="9705">
                  <c:v>0</c:v>
                </c:pt>
                <c:pt idx="9706">
                  <c:v>0</c:v>
                </c:pt>
                <c:pt idx="9707">
                  <c:v>0</c:v>
                </c:pt>
                <c:pt idx="9708">
                  <c:v>0</c:v>
                </c:pt>
                <c:pt idx="9709">
                  <c:v>0</c:v>
                </c:pt>
                <c:pt idx="9710">
                  <c:v>0</c:v>
                </c:pt>
                <c:pt idx="9711">
                  <c:v>0</c:v>
                </c:pt>
                <c:pt idx="9712">
                  <c:v>0</c:v>
                </c:pt>
                <c:pt idx="9713">
                  <c:v>0</c:v>
                </c:pt>
                <c:pt idx="9714">
                  <c:v>0</c:v>
                </c:pt>
                <c:pt idx="9715">
                  <c:v>0</c:v>
                </c:pt>
                <c:pt idx="9716">
                  <c:v>0</c:v>
                </c:pt>
                <c:pt idx="9717">
                  <c:v>0</c:v>
                </c:pt>
                <c:pt idx="9718">
                  <c:v>0</c:v>
                </c:pt>
                <c:pt idx="9719">
                  <c:v>0</c:v>
                </c:pt>
                <c:pt idx="9720">
                  <c:v>0</c:v>
                </c:pt>
                <c:pt idx="9721">
                  <c:v>0</c:v>
                </c:pt>
                <c:pt idx="9722">
                  <c:v>0</c:v>
                </c:pt>
                <c:pt idx="9723">
                  <c:v>0</c:v>
                </c:pt>
                <c:pt idx="9724">
                  <c:v>0</c:v>
                </c:pt>
                <c:pt idx="9725">
                  <c:v>0</c:v>
                </c:pt>
                <c:pt idx="9726">
                  <c:v>0</c:v>
                </c:pt>
                <c:pt idx="9727">
                  <c:v>0</c:v>
                </c:pt>
                <c:pt idx="9728">
                  <c:v>0</c:v>
                </c:pt>
                <c:pt idx="9729">
                  <c:v>0</c:v>
                </c:pt>
                <c:pt idx="9730">
                  <c:v>0</c:v>
                </c:pt>
                <c:pt idx="9731">
                  <c:v>0</c:v>
                </c:pt>
                <c:pt idx="9732">
                  <c:v>0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</c:v>
                </c:pt>
                <c:pt idx="9737">
                  <c:v>0</c:v>
                </c:pt>
                <c:pt idx="9738">
                  <c:v>0</c:v>
                </c:pt>
                <c:pt idx="9739">
                  <c:v>0</c:v>
                </c:pt>
                <c:pt idx="9740">
                  <c:v>0</c:v>
                </c:pt>
                <c:pt idx="9741">
                  <c:v>0</c:v>
                </c:pt>
                <c:pt idx="9742">
                  <c:v>0</c:v>
                </c:pt>
                <c:pt idx="9743">
                  <c:v>0</c:v>
                </c:pt>
                <c:pt idx="9744">
                  <c:v>0</c:v>
                </c:pt>
                <c:pt idx="9745">
                  <c:v>0</c:v>
                </c:pt>
                <c:pt idx="9746">
                  <c:v>0</c:v>
                </c:pt>
                <c:pt idx="9747">
                  <c:v>0</c:v>
                </c:pt>
                <c:pt idx="9748">
                  <c:v>0</c:v>
                </c:pt>
                <c:pt idx="9749">
                  <c:v>0</c:v>
                </c:pt>
                <c:pt idx="9750">
                  <c:v>0</c:v>
                </c:pt>
                <c:pt idx="9751">
                  <c:v>0</c:v>
                </c:pt>
                <c:pt idx="9752">
                  <c:v>0</c:v>
                </c:pt>
                <c:pt idx="9753">
                  <c:v>0</c:v>
                </c:pt>
                <c:pt idx="9754">
                  <c:v>0</c:v>
                </c:pt>
                <c:pt idx="9755">
                  <c:v>0</c:v>
                </c:pt>
                <c:pt idx="9756">
                  <c:v>0</c:v>
                </c:pt>
                <c:pt idx="9757">
                  <c:v>0</c:v>
                </c:pt>
                <c:pt idx="9758">
                  <c:v>0</c:v>
                </c:pt>
                <c:pt idx="9759">
                  <c:v>0</c:v>
                </c:pt>
                <c:pt idx="9760">
                  <c:v>0</c:v>
                </c:pt>
                <c:pt idx="9761">
                  <c:v>0</c:v>
                </c:pt>
                <c:pt idx="9762">
                  <c:v>0</c:v>
                </c:pt>
                <c:pt idx="9763">
                  <c:v>0</c:v>
                </c:pt>
                <c:pt idx="9764">
                  <c:v>0</c:v>
                </c:pt>
                <c:pt idx="9765">
                  <c:v>0</c:v>
                </c:pt>
                <c:pt idx="9766">
                  <c:v>0</c:v>
                </c:pt>
                <c:pt idx="9767">
                  <c:v>0</c:v>
                </c:pt>
                <c:pt idx="9768">
                  <c:v>0</c:v>
                </c:pt>
                <c:pt idx="9769">
                  <c:v>0</c:v>
                </c:pt>
                <c:pt idx="9770">
                  <c:v>0</c:v>
                </c:pt>
                <c:pt idx="9771">
                  <c:v>0</c:v>
                </c:pt>
                <c:pt idx="9772">
                  <c:v>0</c:v>
                </c:pt>
                <c:pt idx="9773">
                  <c:v>0</c:v>
                </c:pt>
                <c:pt idx="9774">
                  <c:v>0</c:v>
                </c:pt>
                <c:pt idx="9775">
                  <c:v>0</c:v>
                </c:pt>
                <c:pt idx="9776">
                  <c:v>0</c:v>
                </c:pt>
                <c:pt idx="9777">
                  <c:v>0</c:v>
                </c:pt>
                <c:pt idx="9778">
                  <c:v>0</c:v>
                </c:pt>
                <c:pt idx="9779">
                  <c:v>0</c:v>
                </c:pt>
                <c:pt idx="9780">
                  <c:v>0</c:v>
                </c:pt>
                <c:pt idx="9781">
                  <c:v>0</c:v>
                </c:pt>
                <c:pt idx="9782">
                  <c:v>0</c:v>
                </c:pt>
                <c:pt idx="9783">
                  <c:v>0</c:v>
                </c:pt>
                <c:pt idx="9784">
                  <c:v>0</c:v>
                </c:pt>
                <c:pt idx="9785">
                  <c:v>0</c:v>
                </c:pt>
                <c:pt idx="9786">
                  <c:v>0</c:v>
                </c:pt>
                <c:pt idx="9787">
                  <c:v>0</c:v>
                </c:pt>
                <c:pt idx="9788">
                  <c:v>0</c:v>
                </c:pt>
                <c:pt idx="9789">
                  <c:v>0</c:v>
                </c:pt>
                <c:pt idx="9790">
                  <c:v>0</c:v>
                </c:pt>
                <c:pt idx="9791">
                  <c:v>0</c:v>
                </c:pt>
                <c:pt idx="9792">
                  <c:v>0</c:v>
                </c:pt>
                <c:pt idx="9793">
                  <c:v>0</c:v>
                </c:pt>
                <c:pt idx="9794">
                  <c:v>0</c:v>
                </c:pt>
                <c:pt idx="9795">
                  <c:v>0</c:v>
                </c:pt>
                <c:pt idx="9796">
                  <c:v>0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0</c:v>
                </c:pt>
                <c:pt idx="9801">
                  <c:v>0</c:v>
                </c:pt>
                <c:pt idx="9802">
                  <c:v>0</c:v>
                </c:pt>
                <c:pt idx="9803">
                  <c:v>0</c:v>
                </c:pt>
                <c:pt idx="9804">
                  <c:v>0</c:v>
                </c:pt>
                <c:pt idx="9805">
                  <c:v>0</c:v>
                </c:pt>
                <c:pt idx="9806">
                  <c:v>0</c:v>
                </c:pt>
                <c:pt idx="9807">
                  <c:v>0</c:v>
                </c:pt>
                <c:pt idx="9808">
                  <c:v>0</c:v>
                </c:pt>
                <c:pt idx="9809">
                  <c:v>0</c:v>
                </c:pt>
                <c:pt idx="9810">
                  <c:v>0</c:v>
                </c:pt>
                <c:pt idx="9811">
                  <c:v>0</c:v>
                </c:pt>
                <c:pt idx="9812">
                  <c:v>0</c:v>
                </c:pt>
                <c:pt idx="9813">
                  <c:v>0</c:v>
                </c:pt>
                <c:pt idx="9814">
                  <c:v>0</c:v>
                </c:pt>
                <c:pt idx="9815">
                  <c:v>0</c:v>
                </c:pt>
                <c:pt idx="9816">
                  <c:v>0</c:v>
                </c:pt>
                <c:pt idx="9817">
                  <c:v>0</c:v>
                </c:pt>
                <c:pt idx="9818">
                  <c:v>0</c:v>
                </c:pt>
                <c:pt idx="9819">
                  <c:v>0</c:v>
                </c:pt>
                <c:pt idx="9820">
                  <c:v>0</c:v>
                </c:pt>
                <c:pt idx="9821">
                  <c:v>0</c:v>
                </c:pt>
                <c:pt idx="9822">
                  <c:v>0</c:v>
                </c:pt>
                <c:pt idx="9823">
                  <c:v>0</c:v>
                </c:pt>
                <c:pt idx="9824">
                  <c:v>0</c:v>
                </c:pt>
                <c:pt idx="9825">
                  <c:v>0</c:v>
                </c:pt>
                <c:pt idx="9826">
                  <c:v>0</c:v>
                </c:pt>
                <c:pt idx="9827">
                  <c:v>0</c:v>
                </c:pt>
                <c:pt idx="9828">
                  <c:v>0</c:v>
                </c:pt>
                <c:pt idx="9829">
                  <c:v>0</c:v>
                </c:pt>
                <c:pt idx="9830">
                  <c:v>0</c:v>
                </c:pt>
                <c:pt idx="9831">
                  <c:v>0</c:v>
                </c:pt>
                <c:pt idx="9832">
                  <c:v>0</c:v>
                </c:pt>
                <c:pt idx="9833">
                  <c:v>0</c:v>
                </c:pt>
                <c:pt idx="9834">
                  <c:v>0</c:v>
                </c:pt>
                <c:pt idx="9835">
                  <c:v>0</c:v>
                </c:pt>
                <c:pt idx="9836">
                  <c:v>0</c:v>
                </c:pt>
                <c:pt idx="9837">
                  <c:v>0</c:v>
                </c:pt>
                <c:pt idx="9838">
                  <c:v>0</c:v>
                </c:pt>
                <c:pt idx="9839">
                  <c:v>0</c:v>
                </c:pt>
                <c:pt idx="9840">
                  <c:v>0</c:v>
                </c:pt>
                <c:pt idx="9841">
                  <c:v>0</c:v>
                </c:pt>
                <c:pt idx="9842">
                  <c:v>0</c:v>
                </c:pt>
                <c:pt idx="9843">
                  <c:v>0</c:v>
                </c:pt>
                <c:pt idx="9844">
                  <c:v>0</c:v>
                </c:pt>
                <c:pt idx="9845">
                  <c:v>0</c:v>
                </c:pt>
                <c:pt idx="9846">
                  <c:v>0</c:v>
                </c:pt>
                <c:pt idx="9847">
                  <c:v>0</c:v>
                </c:pt>
                <c:pt idx="9848">
                  <c:v>0</c:v>
                </c:pt>
                <c:pt idx="9849">
                  <c:v>0</c:v>
                </c:pt>
                <c:pt idx="9850">
                  <c:v>0</c:v>
                </c:pt>
                <c:pt idx="9851">
                  <c:v>0</c:v>
                </c:pt>
                <c:pt idx="9852">
                  <c:v>0</c:v>
                </c:pt>
                <c:pt idx="9853">
                  <c:v>0</c:v>
                </c:pt>
                <c:pt idx="9854">
                  <c:v>0</c:v>
                </c:pt>
                <c:pt idx="9855">
                  <c:v>0</c:v>
                </c:pt>
                <c:pt idx="9856">
                  <c:v>0</c:v>
                </c:pt>
                <c:pt idx="9857">
                  <c:v>0</c:v>
                </c:pt>
                <c:pt idx="9858">
                  <c:v>0</c:v>
                </c:pt>
                <c:pt idx="9859">
                  <c:v>0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0</c:v>
                </c:pt>
                <c:pt idx="9905">
                  <c:v>0</c:v>
                </c:pt>
                <c:pt idx="9906">
                  <c:v>0</c:v>
                </c:pt>
                <c:pt idx="9907">
                  <c:v>0</c:v>
                </c:pt>
                <c:pt idx="9908">
                  <c:v>0</c:v>
                </c:pt>
                <c:pt idx="9909">
                  <c:v>0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0</c:v>
                </c:pt>
                <c:pt idx="9914">
                  <c:v>0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</c:v>
                </c:pt>
                <c:pt idx="9927">
                  <c:v>0</c:v>
                </c:pt>
                <c:pt idx="9928">
                  <c:v>0</c:v>
                </c:pt>
                <c:pt idx="9929">
                  <c:v>0</c:v>
                </c:pt>
                <c:pt idx="9930">
                  <c:v>0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</c:v>
                </c:pt>
                <c:pt idx="9935">
                  <c:v>0</c:v>
                </c:pt>
                <c:pt idx="9936">
                  <c:v>0</c:v>
                </c:pt>
                <c:pt idx="9937">
                  <c:v>0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</c:v>
                </c:pt>
                <c:pt idx="9943">
                  <c:v>0</c:v>
                </c:pt>
                <c:pt idx="9944">
                  <c:v>0</c:v>
                </c:pt>
                <c:pt idx="9945">
                  <c:v>0</c:v>
                </c:pt>
                <c:pt idx="9946">
                  <c:v>0</c:v>
                </c:pt>
                <c:pt idx="9947">
                  <c:v>0</c:v>
                </c:pt>
                <c:pt idx="9948">
                  <c:v>0</c:v>
                </c:pt>
                <c:pt idx="9949">
                  <c:v>0</c:v>
                </c:pt>
                <c:pt idx="9950">
                  <c:v>0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</c:v>
                </c:pt>
                <c:pt idx="9956">
                  <c:v>0</c:v>
                </c:pt>
                <c:pt idx="9957">
                  <c:v>0</c:v>
                </c:pt>
                <c:pt idx="9958">
                  <c:v>0</c:v>
                </c:pt>
                <c:pt idx="9959">
                  <c:v>0</c:v>
                </c:pt>
                <c:pt idx="9960">
                  <c:v>0</c:v>
                </c:pt>
                <c:pt idx="9961">
                  <c:v>0</c:v>
                </c:pt>
                <c:pt idx="9962">
                  <c:v>0</c:v>
                </c:pt>
                <c:pt idx="9963">
                  <c:v>0</c:v>
                </c:pt>
                <c:pt idx="9964">
                  <c:v>0</c:v>
                </c:pt>
                <c:pt idx="9965">
                  <c:v>0</c:v>
                </c:pt>
                <c:pt idx="9966">
                  <c:v>0</c:v>
                </c:pt>
                <c:pt idx="9967">
                  <c:v>0</c:v>
                </c:pt>
                <c:pt idx="9968">
                  <c:v>0</c:v>
                </c:pt>
                <c:pt idx="9969">
                  <c:v>0</c:v>
                </c:pt>
                <c:pt idx="9970">
                  <c:v>0</c:v>
                </c:pt>
                <c:pt idx="9971">
                  <c:v>0</c:v>
                </c:pt>
                <c:pt idx="9972">
                  <c:v>0</c:v>
                </c:pt>
                <c:pt idx="9973">
                  <c:v>0</c:v>
                </c:pt>
                <c:pt idx="9974">
                  <c:v>0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0</c:v>
                </c:pt>
                <c:pt idx="9980">
                  <c:v>0</c:v>
                </c:pt>
                <c:pt idx="9981">
                  <c:v>0</c:v>
                </c:pt>
                <c:pt idx="9982">
                  <c:v>0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0</c:v>
                </c:pt>
                <c:pt idx="9989">
                  <c:v>0</c:v>
                </c:pt>
                <c:pt idx="9990">
                  <c:v>0</c:v>
                </c:pt>
                <c:pt idx="9991">
                  <c:v>0</c:v>
                </c:pt>
                <c:pt idx="9992">
                  <c:v>0</c:v>
                </c:pt>
                <c:pt idx="9993">
                  <c:v>0</c:v>
                </c:pt>
                <c:pt idx="9994">
                  <c:v>0</c:v>
                </c:pt>
                <c:pt idx="9995">
                  <c:v>0</c:v>
                </c:pt>
                <c:pt idx="9996">
                  <c:v>0</c:v>
                </c:pt>
                <c:pt idx="9997">
                  <c:v>0</c:v>
                </c:pt>
                <c:pt idx="9998">
                  <c:v>0</c:v>
                </c:pt>
                <c:pt idx="9999">
                  <c:v>0</c:v>
                </c:pt>
                <c:pt idx="10000">
                  <c:v>0</c:v>
                </c:pt>
                <c:pt idx="10001">
                  <c:v>0</c:v>
                </c:pt>
                <c:pt idx="10002">
                  <c:v>0</c:v>
                </c:pt>
                <c:pt idx="10003">
                  <c:v>0</c:v>
                </c:pt>
                <c:pt idx="10004">
                  <c:v>0</c:v>
                </c:pt>
                <c:pt idx="10005">
                  <c:v>0</c:v>
                </c:pt>
                <c:pt idx="10006">
                  <c:v>0</c:v>
                </c:pt>
                <c:pt idx="10007">
                  <c:v>0</c:v>
                </c:pt>
                <c:pt idx="10008">
                  <c:v>0</c:v>
                </c:pt>
                <c:pt idx="10009">
                  <c:v>0</c:v>
                </c:pt>
                <c:pt idx="10010">
                  <c:v>0</c:v>
                </c:pt>
                <c:pt idx="10011">
                  <c:v>0</c:v>
                </c:pt>
                <c:pt idx="10012">
                  <c:v>0</c:v>
                </c:pt>
                <c:pt idx="10013">
                  <c:v>0</c:v>
                </c:pt>
                <c:pt idx="10014">
                  <c:v>0</c:v>
                </c:pt>
                <c:pt idx="10015">
                  <c:v>0</c:v>
                </c:pt>
                <c:pt idx="10016">
                  <c:v>0</c:v>
                </c:pt>
                <c:pt idx="10017">
                  <c:v>0</c:v>
                </c:pt>
                <c:pt idx="10018">
                  <c:v>0</c:v>
                </c:pt>
                <c:pt idx="10019">
                  <c:v>0</c:v>
                </c:pt>
                <c:pt idx="10020">
                  <c:v>0</c:v>
                </c:pt>
                <c:pt idx="10021">
                  <c:v>0</c:v>
                </c:pt>
                <c:pt idx="10022">
                  <c:v>0</c:v>
                </c:pt>
                <c:pt idx="10023">
                  <c:v>0</c:v>
                </c:pt>
                <c:pt idx="10024">
                  <c:v>0</c:v>
                </c:pt>
                <c:pt idx="10025">
                  <c:v>0</c:v>
                </c:pt>
                <c:pt idx="10026">
                  <c:v>0</c:v>
                </c:pt>
                <c:pt idx="10027">
                  <c:v>0</c:v>
                </c:pt>
                <c:pt idx="10028">
                  <c:v>0</c:v>
                </c:pt>
                <c:pt idx="10029">
                  <c:v>0</c:v>
                </c:pt>
                <c:pt idx="10030">
                  <c:v>0</c:v>
                </c:pt>
                <c:pt idx="10031">
                  <c:v>0</c:v>
                </c:pt>
                <c:pt idx="10032">
                  <c:v>0</c:v>
                </c:pt>
                <c:pt idx="10033">
                  <c:v>0</c:v>
                </c:pt>
                <c:pt idx="10034">
                  <c:v>0</c:v>
                </c:pt>
                <c:pt idx="10035">
                  <c:v>0</c:v>
                </c:pt>
                <c:pt idx="10036">
                  <c:v>0</c:v>
                </c:pt>
                <c:pt idx="10037">
                  <c:v>0</c:v>
                </c:pt>
                <c:pt idx="10038">
                  <c:v>0</c:v>
                </c:pt>
                <c:pt idx="10039">
                  <c:v>0</c:v>
                </c:pt>
                <c:pt idx="10040">
                  <c:v>0</c:v>
                </c:pt>
                <c:pt idx="10041">
                  <c:v>0</c:v>
                </c:pt>
                <c:pt idx="10042">
                  <c:v>0</c:v>
                </c:pt>
                <c:pt idx="10043">
                  <c:v>0</c:v>
                </c:pt>
                <c:pt idx="10044">
                  <c:v>0</c:v>
                </c:pt>
                <c:pt idx="10045">
                  <c:v>0</c:v>
                </c:pt>
                <c:pt idx="10046">
                  <c:v>0</c:v>
                </c:pt>
                <c:pt idx="10047">
                  <c:v>0</c:v>
                </c:pt>
                <c:pt idx="10048">
                  <c:v>0</c:v>
                </c:pt>
                <c:pt idx="10049">
                  <c:v>0</c:v>
                </c:pt>
                <c:pt idx="10050">
                  <c:v>0</c:v>
                </c:pt>
                <c:pt idx="10051">
                  <c:v>0</c:v>
                </c:pt>
                <c:pt idx="10052">
                  <c:v>0</c:v>
                </c:pt>
                <c:pt idx="10053">
                  <c:v>0</c:v>
                </c:pt>
                <c:pt idx="10054">
                  <c:v>0</c:v>
                </c:pt>
                <c:pt idx="10055">
                  <c:v>0</c:v>
                </c:pt>
                <c:pt idx="10056">
                  <c:v>0</c:v>
                </c:pt>
                <c:pt idx="10057">
                  <c:v>0</c:v>
                </c:pt>
                <c:pt idx="10058">
                  <c:v>0</c:v>
                </c:pt>
                <c:pt idx="10059">
                  <c:v>0</c:v>
                </c:pt>
                <c:pt idx="10060">
                  <c:v>0</c:v>
                </c:pt>
                <c:pt idx="10061">
                  <c:v>0</c:v>
                </c:pt>
                <c:pt idx="10062">
                  <c:v>0</c:v>
                </c:pt>
                <c:pt idx="10063">
                  <c:v>0</c:v>
                </c:pt>
                <c:pt idx="10064">
                  <c:v>0</c:v>
                </c:pt>
                <c:pt idx="10065">
                  <c:v>0</c:v>
                </c:pt>
                <c:pt idx="10066">
                  <c:v>0</c:v>
                </c:pt>
                <c:pt idx="10067">
                  <c:v>0</c:v>
                </c:pt>
                <c:pt idx="10068">
                  <c:v>0</c:v>
                </c:pt>
                <c:pt idx="10069">
                  <c:v>0</c:v>
                </c:pt>
                <c:pt idx="10070">
                  <c:v>0</c:v>
                </c:pt>
                <c:pt idx="10071">
                  <c:v>0</c:v>
                </c:pt>
                <c:pt idx="10072">
                  <c:v>0</c:v>
                </c:pt>
                <c:pt idx="10073">
                  <c:v>0</c:v>
                </c:pt>
                <c:pt idx="10074">
                  <c:v>0</c:v>
                </c:pt>
                <c:pt idx="10075">
                  <c:v>0</c:v>
                </c:pt>
                <c:pt idx="10076">
                  <c:v>0</c:v>
                </c:pt>
                <c:pt idx="10077">
                  <c:v>0</c:v>
                </c:pt>
                <c:pt idx="10078">
                  <c:v>0</c:v>
                </c:pt>
                <c:pt idx="10079">
                  <c:v>0</c:v>
                </c:pt>
                <c:pt idx="10080">
                  <c:v>0</c:v>
                </c:pt>
                <c:pt idx="10081">
                  <c:v>0</c:v>
                </c:pt>
                <c:pt idx="10082">
                  <c:v>0</c:v>
                </c:pt>
                <c:pt idx="10083">
                  <c:v>0</c:v>
                </c:pt>
                <c:pt idx="10084">
                  <c:v>0</c:v>
                </c:pt>
                <c:pt idx="10085">
                  <c:v>0</c:v>
                </c:pt>
                <c:pt idx="10086">
                  <c:v>0</c:v>
                </c:pt>
                <c:pt idx="10087">
                  <c:v>0</c:v>
                </c:pt>
                <c:pt idx="10088">
                  <c:v>0</c:v>
                </c:pt>
                <c:pt idx="10089">
                  <c:v>0</c:v>
                </c:pt>
                <c:pt idx="10090">
                  <c:v>0</c:v>
                </c:pt>
                <c:pt idx="10091">
                  <c:v>0</c:v>
                </c:pt>
                <c:pt idx="10092">
                  <c:v>0</c:v>
                </c:pt>
                <c:pt idx="10093">
                  <c:v>0</c:v>
                </c:pt>
                <c:pt idx="10094">
                  <c:v>0</c:v>
                </c:pt>
                <c:pt idx="10095">
                  <c:v>0</c:v>
                </c:pt>
                <c:pt idx="10096">
                  <c:v>0</c:v>
                </c:pt>
                <c:pt idx="10097">
                  <c:v>0</c:v>
                </c:pt>
                <c:pt idx="10098">
                  <c:v>0</c:v>
                </c:pt>
                <c:pt idx="10099">
                  <c:v>0</c:v>
                </c:pt>
                <c:pt idx="10100">
                  <c:v>0</c:v>
                </c:pt>
                <c:pt idx="10101">
                  <c:v>0</c:v>
                </c:pt>
                <c:pt idx="10102">
                  <c:v>0</c:v>
                </c:pt>
                <c:pt idx="10103">
                  <c:v>0</c:v>
                </c:pt>
                <c:pt idx="10104">
                  <c:v>0</c:v>
                </c:pt>
                <c:pt idx="10105">
                  <c:v>0</c:v>
                </c:pt>
                <c:pt idx="10106">
                  <c:v>0</c:v>
                </c:pt>
                <c:pt idx="10107">
                  <c:v>0</c:v>
                </c:pt>
                <c:pt idx="10108">
                  <c:v>0</c:v>
                </c:pt>
                <c:pt idx="10109">
                  <c:v>0</c:v>
                </c:pt>
                <c:pt idx="10110">
                  <c:v>0</c:v>
                </c:pt>
                <c:pt idx="10111">
                  <c:v>0</c:v>
                </c:pt>
                <c:pt idx="10112">
                  <c:v>0</c:v>
                </c:pt>
                <c:pt idx="10113">
                  <c:v>0</c:v>
                </c:pt>
                <c:pt idx="10114">
                  <c:v>0</c:v>
                </c:pt>
                <c:pt idx="10115">
                  <c:v>0</c:v>
                </c:pt>
                <c:pt idx="10116">
                  <c:v>0</c:v>
                </c:pt>
                <c:pt idx="10117">
                  <c:v>0</c:v>
                </c:pt>
                <c:pt idx="10118">
                  <c:v>0</c:v>
                </c:pt>
                <c:pt idx="10119">
                  <c:v>0</c:v>
                </c:pt>
                <c:pt idx="10120">
                  <c:v>0</c:v>
                </c:pt>
                <c:pt idx="10121">
                  <c:v>0</c:v>
                </c:pt>
                <c:pt idx="10122">
                  <c:v>0</c:v>
                </c:pt>
                <c:pt idx="10123">
                  <c:v>0</c:v>
                </c:pt>
                <c:pt idx="10124">
                  <c:v>0</c:v>
                </c:pt>
                <c:pt idx="10125">
                  <c:v>0</c:v>
                </c:pt>
                <c:pt idx="10126">
                  <c:v>0</c:v>
                </c:pt>
                <c:pt idx="10127">
                  <c:v>0</c:v>
                </c:pt>
                <c:pt idx="10128">
                  <c:v>0</c:v>
                </c:pt>
                <c:pt idx="10129">
                  <c:v>0</c:v>
                </c:pt>
                <c:pt idx="10130">
                  <c:v>0</c:v>
                </c:pt>
                <c:pt idx="10131">
                  <c:v>0</c:v>
                </c:pt>
                <c:pt idx="10132">
                  <c:v>0</c:v>
                </c:pt>
                <c:pt idx="10133">
                  <c:v>0</c:v>
                </c:pt>
                <c:pt idx="10134">
                  <c:v>0</c:v>
                </c:pt>
                <c:pt idx="10135">
                  <c:v>0</c:v>
                </c:pt>
                <c:pt idx="10136">
                  <c:v>0</c:v>
                </c:pt>
                <c:pt idx="10137">
                  <c:v>0</c:v>
                </c:pt>
                <c:pt idx="10138">
                  <c:v>0</c:v>
                </c:pt>
                <c:pt idx="10139">
                  <c:v>0</c:v>
                </c:pt>
                <c:pt idx="10140">
                  <c:v>0</c:v>
                </c:pt>
                <c:pt idx="10141">
                  <c:v>0</c:v>
                </c:pt>
                <c:pt idx="10142">
                  <c:v>0</c:v>
                </c:pt>
                <c:pt idx="10143">
                  <c:v>0</c:v>
                </c:pt>
                <c:pt idx="10144">
                  <c:v>0</c:v>
                </c:pt>
                <c:pt idx="10145">
                  <c:v>0</c:v>
                </c:pt>
                <c:pt idx="10146">
                  <c:v>0</c:v>
                </c:pt>
                <c:pt idx="10147">
                  <c:v>0</c:v>
                </c:pt>
                <c:pt idx="10148">
                  <c:v>0</c:v>
                </c:pt>
                <c:pt idx="10149">
                  <c:v>0</c:v>
                </c:pt>
                <c:pt idx="10150">
                  <c:v>0</c:v>
                </c:pt>
                <c:pt idx="10151">
                  <c:v>0</c:v>
                </c:pt>
                <c:pt idx="10152">
                  <c:v>0</c:v>
                </c:pt>
                <c:pt idx="10153">
                  <c:v>0</c:v>
                </c:pt>
                <c:pt idx="10154">
                  <c:v>0</c:v>
                </c:pt>
                <c:pt idx="10155">
                  <c:v>0</c:v>
                </c:pt>
                <c:pt idx="10156">
                  <c:v>0</c:v>
                </c:pt>
                <c:pt idx="10157">
                  <c:v>0</c:v>
                </c:pt>
                <c:pt idx="10158">
                  <c:v>0</c:v>
                </c:pt>
                <c:pt idx="10159">
                  <c:v>0</c:v>
                </c:pt>
                <c:pt idx="10160">
                  <c:v>0</c:v>
                </c:pt>
                <c:pt idx="10161">
                  <c:v>0</c:v>
                </c:pt>
                <c:pt idx="10162">
                  <c:v>0</c:v>
                </c:pt>
                <c:pt idx="10163">
                  <c:v>0</c:v>
                </c:pt>
                <c:pt idx="10164">
                  <c:v>0</c:v>
                </c:pt>
                <c:pt idx="10165">
                  <c:v>0</c:v>
                </c:pt>
                <c:pt idx="10166">
                  <c:v>0</c:v>
                </c:pt>
                <c:pt idx="10167">
                  <c:v>0</c:v>
                </c:pt>
                <c:pt idx="10168">
                  <c:v>0</c:v>
                </c:pt>
                <c:pt idx="10169">
                  <c:v>0</c:v>
                </c:pt>
                <c:pt idx="10170">
                  <c:v>0</c:v>
                </c:pt>
                <c:pt idx="10171">
                  <c:v>0</c:v>
                </c:pt>
                <c:pt idx="10172">
                  <c:v>0</c:v>
                </c:pt>
                <c:pt idx="10173">
                  <c:v>0</c:v>
                </c:pt>
                <c:pt idx="10174">
                  <c:v>0</c:v>
                </c:pt>
                <c:pt idx="10175">
                  <c:v>0</c:v>
                </c:pt>
                <c:pt idx="10176">
                  <c:v>0</c:v>
                </c:pt>
                <c:pt idx="10177">
                  <c:v>0</c:v>
                </c:pt>
                <c:pt idx="10178">
                  <c:v>0</c:v>
                </c:pt>
                <c:pt idx="10179">
                  <c:v>0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0</c:v>
                </c:pt>
                <c:pt idx="10186">
                  <c:v>0</c:v>
                </c:pt>
                <c:pt idx="10187">
                  <c:v>0</c:v>
                </c:pt>
                <c:pt idx="10188">
                  <c:v>0</c:v>
                </c:pt>
                <c:pt idx="10189">
                  <c:v>0</c:v>
                </c:pt>
                <c:pt idx="10190">
                  <c:v>0</c:v>
                </c:pt>
                <c:pt idx="10191">
                  <c:v>0</c:v>
                </c:pt>
                <c:pt idx="10192">
                  <c:v>0</c:v>
                </c:pt>
                <c:pt idx="10193">
                  <c:v>0</c:v>
                </c:pt>
                <c:pt idx="10194">
                  <c:v>0</c:v>
                </c:pt>
                <c:pt idx="10195">
                  <c:v>0</c:v>
                </c:pt>
                <c:pt idx="10196">
                  <c:v>0</c:v>
                </c:pt>
                <c:pt idx="10197">
                  <c:v>0</c:v>
                </c:pt>
                <c:pt idx="10198">
                  <c:v>0</c:v>
                </c:pt>
                <c:pt idx="10199">
                  <c:v>0</c:v>
                </c:pt>
                <c:pt idx="10200">
                  <c:v>0</c:v>
                </c:pt>
                <c:pt idx="10201">
                  <c:v>0</c:v>
                </c:pt>
                <c:pt idx="10202">
                  <c:v>0</c:v>
                </c:pt>
                <c:pt idx="10203">
                  <c:v>0</c:v>
                </c:pt>
                <c:pt idx="10204">
                  <c:v>0</c:v>
                </c:pt>
                <c:pt idx="10205">
                  <c:v>0</c:v>
                </c:pt>
                <c:pt idx="10206">
                  <c:v>0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</c:v>
                </c:pt>
                <c:pt idx="10214">
                  <c:v>0</c:v>
                </c:pt>
                <c:pt idx="10215">
                  <c:v>0</c:v>
                </c:pt>
                <c:pt idx="10216">
                  <c:v>0</c:v>
                </c:pt>
                <c:pt idx="10217">
                  <c:v>0</c:v>
                </c:pt>
                <c:pt idx="10218">
                  <c:v>0</c:v>
                </c:pt>
                <c:pt idx="10219">
                  <c:v>0</c:v>
                </c:pt>
                <c:pt idx="10220">
                  <c:v>0</c:v>
                </c:pt>
                <c:pt idx="10221">
                  <c:v>0</c:v>
                </c:pt>
                <c:pt idx="10222">
                  <c:v>0</c:v>
                </c:pt>
                <c:pt idx="10223">
                  <c:v>0</c:v>
                </c:pt>
                <c:pt idx="10224">
                  <c:v>0</c:v>
                </c:pt>
                <c:pt idx="10225">
                  <c:v>0</c:v>
                </c:pt>
                <c:pt idx="10226">
                  <c:v>0</c:v>
                </c:pt>
                <c:pt idx="10227">
                  <c:v>0</c:v>
                </c:pt>
                <c:pt idx="10228">
                  <c:v>0</c:v>
                </c:pt>
                <c:pt idx="10229">
                  <c:v>0</c:v>
                </c:pt>
                <c:pt idx="10230">
                  <c:v>0</c:v>
                </c:pt>
                <c:pt idx="10231">
                  <c:v>0</c:v>
                </c:pt>
                <c:pt idx="10232">
                  <c:v>0</c:v>
                </c:pt>
                <c:pt idx="10233">
                  <c:v>0</c:v>
                </c:pt>
                <c:pt idx="10234">
                  <c:v>0</c:v>
                </c:pt>
                <c:pt idx="10235">
                  <c:v>0</c:v>
                </c:pt>
                <c:pt idx="10236">
                  <c:v>0</c:v>
                </c:pt>
                <c:pt idx="10237">
                  <c:v>0</c:v>
                </c:pt>
                <c:pt idx="10238">
                  <c:v>0</c:v>
                </c:pt>
                <c:pt idx="10239">
                  <c:v>0</c:v>
                </c:pt>
                <c:pt idx="10240">
                  <c:v>0</c:v>
                </c:pt>
                <c:pt idx="10241">
                  <c:v>0</c:v>
                </c:pt>
                <c:pt idx="10242">
                  <c:v>0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0</c:v>
                </c:pt>
                <c:pt idx="10247">
                  <c:v>0</c:v>
                </c:pt>
                <c:pt idx="10248">
                  <c:v>0</c:v>
                </c:pt>
                <c:pt idx="10249">
                  <c:v>0</c:v>
                </c:pt>
                <c:pt idx="10250">
                  <c:v>0</c:v>
                </c:pt>
                <c:pt idx="10251">
                  <c:v>0</c:v>
                </c:pt>
                <c:pt idx="10252">
                  <c:v>0</c:v>
                </c:pt>
                <c:pt idx="10253">
                  <c:v>0</c:v>
                </c:pt>
                <c:pt idx="10254">
                  <c:v>0</c:v>
                </c:pt>
                <c:pt idx="10255">
                  <c:v>0</c:v>
                </c:pt>
                <c:pt idx="10256">
                  <c:v>0</c:v>
                </c:pt>
                <c:pt idx="10257">
                  <c:v>0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0</c:v>
                </c:pt>
                <c:pt idx="10263">
                  <c:v>0</c:v>
                </c:pt>
                <c:pt idx="10264">
                  <c:v>0</c:v>
                </c:pt>
                <c:pt idx="10265">
                  <c:v>0</c:v>
                </c:pt>
                <c:pt idx="10266">
                  <c:v>0</c:v>
                </c:pt>
                <c:pt idx="10267">
                  <c:v>0</c:v>
                </c:pt>
                <c:pt idx="10268">
                  <c:v>0</c:v>
                </c:pt>
                <c:pt idx="10269">
                  <c:v>0</c:v>
                </c:pt>
                <c:pt idx="10270">
                  <c:v>0</c:v>
                </c:pt>
                <c:pt idx="10271">
                  <c:v>0</c:v>
                </c:pt>
                <c:pt idx="10272">
                  <c:v>0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</c:v>
                </c:pt>
                <c:pt idx="10278">
                  <c:v>0</c:v>
                </c:pt>
                <c:pt idx="10279">
                  <c:v>0</c:v>
                </c:pt>
                <c:pt idx="10280">
                  <c:v>0</c:v>
                </c:pt>
                <c:pt idx="10281">
                  <c:v>0</c:v>
                </c:pt>
                <c:pt idx="10282">
                  <c:v>0</c:v>
                </c:pt>
                <c:pt idx="10283">
                  <c:v>0</c:v>
                </c:pt>
                <c:pt idx="10284">
                  <c:v>0</c:v>
                </c:pt>
                <c:pt idx="10285">
                  <c:v>0</c:v>
                </c:pt>
                <c:pt idx="10286">
                  <c:v>0</c:v>
                </c:pt>
                <c:pt idx="10287">
                  <c:v>0</c:v>
                </c:pt>
                <c:pt idx="10288">
                  <c:v>0</c:v>
                </c:pt>
                <c:pt idx="10289">
                  <c:v>0</c:v>
                </c:pt>
                <c:pt idx="10290">
                  <c:v>0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0</c:v>
                </c:pt>
                <c:pt idx="10297">
                  <c:v>0</c:v>
                </c:pt>
                <c:pt idx="10298">
                  <c:v>0</c:v>
                </c:pt>
                <c:pt idx="10299">
                  <c:v>0</c:v>
                </c:pt>
                <c:pt idx="10300">
                  <c:v>0</c:v>
                </c:pt>
                <c:pt idx="10301">
                  <c:v>0</c:v>
                </c:pt>
                <c:pt idx="10302">
                  <c:v>0</c:v>
                </c:pt>
                <c:pt idx="10303">
                  <c:v>0</c:v>
                </c:pt>
                <c:pt idx="10304">
                  <c:v>0</c:v>
                </c:pt>
                <c:pt idx="10305">
                  <c:v>0</c:v>
                </c:pt>
                <c:pt idx="10306">
                  <c:v>0</c:v>
                </c:pt>
                <c:pt idx="10307">
                  <c:v>0</c:v>
                </c:pt>
                <c:pt idx="10308">
                  <c:v>0</c:v>
                </c:pt>
                <c:pt idx="10309">
                  <c:v>0</c:v>
                </c:pt>
                <c:pt idx="10310">
                  <c:v>0</c:v>
                </c:pt>
                <c:pt idx="10311">
                  <c:v>0</c:v>
                </c:pt>
                <c:pt idx="10312">
                  <c:v>0</c:v>
                </c:pt>
                <c:pt idx="10313">
                  <c:v>0</c:v>
                </c:pt>
                <c:pt idx="10314">
                  <c:v>0</c:v>
                </c:pt>
                <c:pt idx="10315">
                  <c:v>0</c:v>
                </c:pt>
                <c:pt idx="10316">
                  <c:v>0</c:v>
                </c:pt>
                <c:pt idx="10317">
                  <c:v>0</c:v>
                </c:pt>
                <c:pt idx="10318">
                  <c:v>0</c:v>
                </c:pt>
                <c:pt idx="10319">
                  <c:v>0</c:v>
                </c:pt>
                <c:pt idx="10320">
                  <c:v>0</c:v>
                </c:pt>
                <c:pt idx="10321">
                  <c:v>0</c:v>
                </c:pt>
                <c:pt idx="10322">
                  <c:v>0</c:v>
                </c:pt>
                <c:pt idx="10323">
                  <c:v>0</c:v>
                </c:pt>
                <c:pt idx="10324">
                  <c:v>0</c:v>
                </c:pt>
                <c:pt idx="10325">
                  <c:v>0</c:v>
                </c:pt>
                <c:pt idx="10326">
                  <c:v>0</c:v>
                </c:pt>
                <c:pt idx="10327">
                  <c:v>0</c:v>
                </c:pt>
                <c:pt idx="10328">
                  <c:v>0</c:v>
                </c:pt>
                <c:pt idx="10329">
                  <c:v>0</c:v>
                </c:pt>
                <c:pt idx="10330">
                  <c:v>0</c:v>
                </c:pt>
                <c:pt idx="10331">
                  <c:v>0</c:v>
                </c:pt>
                <c:pt idx="10332">
                  <c:v>0</c:v>
                </c:pt>
                <c:pt idx="10333">
                  <c:v>0</c:v>
                </c:pt>
                <c:pt idx="10334">
                  <c:v>0</c:v>
                </c:pt>
                <c:pt idx="10335">
                  <c:v>0</c:v>
                </c:pt>
                <c:pt idx="10336">
                  <c:v>0</c:v>
                </c:pt>
                <c:pt idx="10337">
                  <c:v>0</c:v>
                </c:pt>
                <c:pt idx="10338">
                  <c:v>0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</c:v>
                </c:pt>
                <c:pt idx="10344">
                  <c:v>0</c:v>
                </c:pt>
                <c:pt idx="10345">
                  <c:v>0</c:v>
                </c:pt>
                <c:pt idx="10346">
                  <c:v>0</c:v>
                </c:pt>
                <c:pt idx="10347">
                  <c:v>0</c:v>
                </c:pt>
                <c:pt idx="10348">
                  <c:v>0</c:v>
                </c:pt>
                <c:pt idx="10349">
                  <c:v>0</c:v>
                </c:pt>
                <c:pt idx="10350">
                  <c:v>0</c:v>
                </c:pt>
                <c:pt idx="10351">
                  <c:v>0</c:v>
                </c:pt>
                <c:pt idx="10352">
                  <c:v>0</c:v>
                </c:pt>
                <c:pt idx="10353">
                  <c:v>0</c:v>
                </c:pt>
                <c:pt idx="10354">
                  <c:v>0</c:v>
                </c:pt>
                <c:pt idx="10355">
                  <c:v>0</c:v>
                </c:pt>
                <c:pt idx="10356">
                  <c:v>0</c:v>
                </c:pt>
                <c:pt idx="10357">
                  <c:v>0</c:v>
                </c:pt>
                <c:pt idx="10358">
                  <c:v>0</c:v>
                </c:pt>
                <c:pt idx="10359">
                  <c:v>0</c:v>
                </c:pt>
                <c:pt idx="10360">
                  <c:v>0</c:v>
                </c:pt>
                <c:pt idx="10361">
                  <c:v>0</c:v>
                </c:pt>
                <c:pt idx="10362">
                  <c:v>0</c:v>
                </c:pt>
                <c:pt idx="10363">
                  <c:v>0</c:v>
                </c:pt>
                <c:pt idx="10364">
                  <c:v>0</c:v>
                </c:pt>
                <c:pt idx="10365">
                  <c:v>0</c:v>
                </c:pt>
                <c:pt idx="10366">
                  <c:v>0</c:v>
                </c:pt>
                <c:pt idx="10367">
                  <c:v>0</c:v>
                </c:pt>
                <c:pt idx="10368">
                  <c:v>0</c:v>
                </c:pt>
                <c:pt idx="10369">
                  <c:v>0</c:v>
                </c:pt>
                <c:pt idx="10370">
                  <c:v>0</c:v>
                </c:pt>
                <c:pt idx="10371">
                  <c:v>0</c:v>
                </c:pt>
                <c:pt idx="10372">
                  <c:v>0</c:v>
                </c:pt>
                <c:pt idx="10373">
                  <c:v>0</c:v>
                </c:pt>
                <c:pt idx="10374">
                  <c:v>0</c:v>
                </c:pt>
                <c:pt idx="10375">
                  <c:v>0</c:v>
                </c:pt>
                <c:pt idx="10376">
                  <c:v>0</c:v>
                </c:pt>
                <c:pt idx="10377">
                  <c:v>0</c:v>
                </c:pt>
                <c:pt idx="10378">
                  <c:v>0</c:v>
                </c:pt>
                <c:pt idx="10379">
                  <c:v>0</c:v>
                </c:pt>
                <c:pt idx="10380">
                  <c:v>0</c:v>
                </c:pt>
                <c:pt idx="10381">
                  <c:v>0</c:v>
                </c:pt>
                <c:pt idx="10382">
                  <c:v>0</c:v>
                </c:pt>
                <c:pt idx="10383">
                  <c:v>0</c:v>
                </c:pt>
                <c:pt idx="10384">
                  <c:v>0</c:v>
                </c:pt>
                <c:pt idx="10385">
                  <c:v>0</c:v>
                </c:pt>
                <c:pt idx="10386">
                  <c:v>0</c:v>
                </c:pt>
                <c:pt idx="10387">
                  <c:v>0</c:v>
                </c:pt>
                <c:pt idx="10388">
                  <c:v>0</c:v>
                </c:pt>
                <c:pt idx="10389">
                  <c:v>0</c:v>
                </c:pt>
                <c:pt idx="10390">
                  <c:v>0</c:v>
                </c:pt>
                <c:pt idx="10391">
                  <c:v>0</c:v>
                </c:pt>
                <c:pt idx="10392">
                  <c:v>0</c:v>
                </c:pt>
                <c:pt idx="10393">
                  <c:v>0</c:v>
                </c:pt>
                <c:pt idx="10394">
                  <c:v>0</c:v>
                </c:pt>
                <c:pt idx="10395">
                  <c:v>0</c:v>
                </c:pt>
                <c:pt idx="10396">
                  <c:v>0</c:v>
                </c:pt>
                <c:pt idx="10397">
                  <c:v>0</c:v>
                </c:pt>
                <c:pt idx="10398">
                  <c:v>0</c:v>
                </c:pt>
                <c:pt idx="10399">
                  <c:v>0</c:v>
                </c:pt>
                <c:pt idx="10400">
                  <c:v>0</c:v>
                </c:pt>
                <c:pt idx="10401">
                  <c:v>0</c:v>
                </c:pt>
                <c:pt idx="10402">
                  <c:v>0</c:v>
                </c:pt>
                <c:pt idx="10403">
                  <c:v>0</c:v>
                </c:pt>
                <c:pt idx="10404">
                  <c:v>0</c:v>
                </c:pt>
                <c:pt idx="10405">
                  <c:v>0</c:v>
                </c:pt>
                <c:pt idx="10406">
                  <c:v>0</c:v>
                </c:pt>
                <c:pt idx="10407">
                  <c:v>0</c:v>
                </c:pt>
                <c:pt idx="10408">
                  <c:v>0</c:v>
                </c:pt>
                <c:pt idx="10409">
                  <c:v>0</c:v>
                </c:pt>
                <c:pt idx="10410">
                  <c:v>0</c:v>
                </c:pt>
                <c:pt idx="10411">
                  <c:v>0</c:v>
                </c:pt>
                <c:pt idx="10412">
                  <c:v>0</c:v>
                </c:pt>
                <c:pt idx="10413">
                  <c:v>0</c:v>
                </c:pt>
                <c:pt idx="10414">
                  <c:v>0</c:v>
                </c:pt>
                <c:pt idx="10415">
                  <c:v>0</c:v>
                </c:pt>
                <c:pt idx="10416">
                  <c:v>0</c:v>
                </c:pt>
                <c:pt idx="10417">
                  <c:v>0</c:v>
                </c:pt>
                <c:pt idx="10418">
                  <c:v>0</c:v>
                </c:pt>
                <c:pt idx="10419">
                  <c:v>0</c:v>
                </c:pt>
                <c:pt idx="10420">
                  <c:v>0</c:v>
                </c:pt>
                <c:pt idx="10421">
                  <c:v>0</c:v>
                </c:pt>
                <c:pt idx="10422">
                  <c:v>0</c:v>
                </c:pt>
                <c:pt idx="10423">
                  <c:v>0</c:v>
                </c:pt>
                <c:pt idx="10424">
                  <c:v>0</c:v>
                </c:pt>
                <c:pt idx="10425">
                  <c:v>0</c:v>
                </c:pt>
                <c:pt idx="10426">
                  <c:v>0</c:v>
                </c:pt>
                <c:pt idx="10427">
                  <c:v>0</c:v>
                </c:pt>
                <c:pt idx="10428">
                  <c:v>0</c:v>
                </c:pt>
                <c:pt idx="10429">
                  <c:v>0</c:v>
                </c:pt>
                <c:pt idx="10430">
                  <c:v>0</c:v>
                </c:pt>
                <c:pt idx="10431">
                  <c:v>0</c:v>
                </c:pt>
                <c:pt idx="10432">
                  <c:v>0</c:v>
                </c:pt>
                <c:pt idx="10433">
                  <c:v>0</c:v>
                </c:pt>
                <c:pt idx="10434">
                  <c:v>0</c:v>
                </c:pt>
                <c:pt idx="10435">
                  <c:v>0</c:v>
                </c:pt>
                <c:pt idx="10436">
                  <c:v>0</c:v>
                </c:pt>
                <c:pt idx="10437">
                  <c:v>0</c:v>
                </c:pt>
                <c:pt idx="10438">
                  <c:v>0</c:v>
                </c:pt>
                <c:pt idx="10439">
                  <c:v>0</c:v>
                </c:pt>
                <c:pt idx="10440">
                  <c:v>0</c:v>
                </c:pt>
                <c:pt idx="10441">
                  <c:v>0</c:v>
                </c:pt>
                <c:pt idx="10442">
                  <c:v>0</c:v>
                </c:pt>
                <c:pt idx="10443">
                  <c:v>0</c:v>
                </c:pt>
                <c:pt idx="10444">
                  <c:v>0</c:v>
                </c:pt>
                <c:pt idx="10445">
                  <c:v>0</c:v>
                </c:pt>
                <c:pt idx="10446">
                  <c:v>0</c:v>
                </c:pt>
                <c:pt idx="10447">
                  <c:v>0</c:v>
                </c:pt>
                <c:pt idx="10448">
                  <c:v>0</c:v>
                </c:pt>
                <c:pt idx="10449">
                  <c:v>0</c:v>
                </c:pt>
                <c:pt idx="10450">
                  <c:v>0</c:v>
                </c:pt>
                <c:pt idx="10451">
                  <c:v>0</c:v>
                </c:pt>
                <c:pt idx="10452">
                  <c:v>0</c:v>
                </c:pt>
                <c:pt idx="10453">
                  <c:v>0</c:v>
                </c:pt>
                <c:pt idx="10454">
                  <c:v>0</c:v>
                </c:pt>
                <c:pt idx="10455">
                  <c:v>0</c:v>
                </c:pt>
                <c:pt idx="10456">
                  <c:v>0</c:v>
                </c:pt>
                <c:pt idx="10457">
                  <c:v>0</c:v>
                </c:pt>
                <c:pt idx="10458">
                  <c:v>0</c:v>
                </c:pt>
                <c:pt idx="10459">
                  <c:v>0</c:v>
                </c:pt>
                <c:pt idx="10460">
                  <c:v>0</c:v>
                </c:pt>
                <c:pt idx="10461">
                  <c:v>0</c:v>
                </c:pt>
                <c:pt idx="10462">
                  <c:v>0</c:v>
                </c:pt>
                <c:pt idx="10463">
                  <c:v>0</c:v>
                </c:pt>
                <c:pt idx="10464">
                  <c:v>0</c:v>
                </c:pt>
                <c:pt idx="10465">
                  <c:v>0</c:v>
                </c:pt>
                <c:pt idx="10466">
                  <c:v>0</c:v>
                </c:pt>
                <c:pt idx="10467">
                  <c:v>0</c:v>
                </c:pt>
                <c:pt idx="10468">
                  <c:v>0</c:v>
                </c:pt>
                <c:pt idx="10469">
                  <c:v>0</c:v>
                </c:pt>
                <c:pt idx="10470">
                  <c:v>0</c:v>
                </c:pt>
                <c:pt idx="10471">
                  <c:v>0</c:v>
                </c:pt>
                <c:pt idx="10472">
                  <c:v>0</c:v>
                </c:pt>
                <c:pt idx="10473">
                  <c:v>0</c:v>
                </c:pt>
                <c:pt idx="10474">
                  <c:v>0</c:v>
                </c:pt>
                <c:pt idx="10475">
                  <c:v>0</c:v>
                </c:pt>
                <c:pt idx="10476">
                  <c:v>0</c:v>
                </c:pt>
                <c:pt idx="10477">
                  <c:v>0</c:v>
                </c:pt>
                <c:pt idx="10478">
                  <c:v>0</c:v>
                </c:pt>
                <c:pt idx="10479">
                  <c:v>0</c:v>
                </c:pt>
                <c:pt idx="10480">
                  <c:v>0</c:v>
                </c:pt>
                <c:pt idx="10481">
                  <c:v>0</c:v>
                </c:pt>
                <c:pt idx="10482">
                  <c:v>0</c:v>
                </c:pt>
                <c:pt idx="10483">
                  <c:v>0</c:v>
                </c:pt>
                <c:pt idx="10484">
                  <c:v>0</c:v>
                </c:pt>
                <c:pt idx="10485">
                  <c:v>0</c:v>
                </c:pt>
                <c:pt idx="10486">
                  <c:v>0</c:v>
                </c:pt>
                <c:pt idx="10487">
                  <c:v>0</c:v>
                </c:pt>
                <c:pt idx="10488">
                  <c:v>0</c:v>
                </c:pt>
                <c:pt idx="10489">
                  <c:v>0</c:v>
                </c:pt>
                <c:pt idx="10490">
                  <c:v>0</c:v>
                </c:pt>
                <c:pt idx="10491">
                  <c:v>0</c:v>
                </c:pt>
                <c:pt idx="10492">
                  <c:v>0</c:v>
                </c:pt>
                <c:pt idx="10493">
                  <c:v>0</c:v>
                </c:pt>
                <c:pt idx="10494">
                  <c:v>0</c:v>
                </c:pt>
                <c:pt idx="10495">
                  <c:v>0</c:v>
                </c:pt>
                <c:pt idx="10496">
                  <c:v>0</c:v>
                </c:pt>
                <c:pt idx="10497">
                  <c:v>0</c:v>
                </c:pt>
                <c:pt idx="10498">
                  <c:v>0</c:v>
                </c:pt>
                <c:pt idx="10499">
                  <c:v>0</c:v>
                </c:pt>
                <c:pt idx="10500">
                  <c:v>0</c:v>
                </c:pt>
                <c:pt idx="10501">
                  <c:v>0</c:v>
                </c:pt>
                <c:pt idx="10502">
                  <c:v>0</c:v>
                </c:pt>
                <c:pt idx="10503">
                  <c:v>0</c:v>
                </c:pt>
                <c:pt idx="10504">
                  <c:v>0</c:v>
                </c:pt>
                <c:pt idx="10505">
                  <c:v>0</c:v>
                </c:pt>
                <c:pt idx="10506">
                  <c:v>0</c:v>
                </c:pt>
                <c:pt idx="10507">
                  <c:v>0</c:v>
                </c:pt>
                <c:pt idx="10508">
                  <c:v>0</c:v>
                </c:pt>
                <c:pt idx="10509">
                  <c:v>0</c:v>
                </c:pt>
                <c:pt idx="10510">
                  <c:v>0</c:v>
                </c:pt>
                <c:pt idx="10511">
                  <c:v>0</c:v>
                </c:pt>
                <c:pt idx="10512">
                  <c:v>0</c:v>
                </c:pt>
                <c:pt idx="10513">
                  <c:v>0</c:v>
                </c:pt>
                <c:pt idx="10514">
                  <c:v>0</c:v>
                </c:pt>
                <c:pt idx="10515">
                  <c:v>0</c:v>
                </c:pt>
                <c:pt idx="10516">
                  <c:v>0</c:v>
                </c:pt>
                <c:pt idx="10517">
                  <c:v>0</c:v>
                </c:pt>
                <c:pt idx="10518">
                  <c:v>0</c:v>
                </c:pt>
                <c:pt idx="10519">
                  <c:v>0</c:v>
                </c:pt>
                <c:pt idx="10520">
                  <c:v>0</c:v>
                </c:pt>
                <c:pt idx="10521">
                  <c:v>0</c:v>
                </c:pt>
                <c:pt idx="10522">
                  <c:v>0</c:v>
                </c:pt>
                <c:pt idx="10523">
                  <c:v>0</c:v>
                </c:pt>
                <c:pt idx="10524">
                  <c:v>0</c:v>
                </c:pt>
                <c:pt idx="10525">
                  <c:v>0</c:v>
                </c:pt>
                <c:pt idx="10526">
                  <c:v>0</c:v>
                </c:pt>
                <c:pt idx="10527">
                  <c:v>0</c:v>
                </c:pt>
                <c:pt idx="10528">
                  <c:v>0</c:v>
                </c:pt>
                <c:pt idx="10529">
                  <c:v>0</c:v>
                </c:pt>
                <c:pt idx="10530">
                  <c:v>0</c:v>
                </c:pt>
                <c:pt idx="10531">
                  <c:v>0</c:v>
                </c:pt>
                <c:pt idx="10532">
                  <c:v>0</c:v>
                </c:pt>
                <c:pt idx="10533">
                  <c:v>0</c:v>
                </c:pt>
                <c:pt idx="10534">
                  <c:v>0</c:v>
                </c:pt>
                <c:pt idx="10535">
                  <c:v>0</c:v>
                </c:pt>
                <c:pt idx="10536">
                  <c:v>0</c:v>
                </c:pt>
                <c:pt idx="10537">
                  <c:v>0</c:v>
                </c:pt>
                <c:pt idx="10538">
                  <c:v>0</c:v>
                </c:pt>
                <c:pt idx="10539">
                  <c:v>0</c:v>
                </c:pt>
                <c:pt idx="10540">
                  <c:v>0</c:v>
                </c:pt>
                <c:pt idx="10541">
                  <c:v>0</c:v>
                </c:pt>
                <c:pt idx="10542">
                  <c:v>0</c:v>
                </c:pt>
                <c:pt idx="10543">
                  <c:v>0</c:v>
                </c:pt>
                <c:pt idx="10544">
                  <c:v>0</c:v>
                </c:pt>
                <c:pt idx="10545">
                  <c:v>0</c:v>
                </c:pt>
                <c:pt idx="10546">
                  <c:v>0</c:v>
                </c:pt>
                <c:pt idx="10547">
                  <c:v>0</c:v>
                </c:pt>
                <c:pt idx="10548">
                  <c:v>0</c:v>
                </c:pt>
                <c:pt idx="10549">
                  <c:v>0</c:v>
                </c:pt>
                <c:pt idx="10550">
                  <c:v>0</c:v>
                </c:pt>
                <c:pt idx="10551">
                  <c:v>0</c:v>
                </c:pt>
                <c:pt idx="10552">
                  <c:v>0</c:v>
                </c:pt>
                <c:pt idx="10553">
                  <c:v>0</c:v>
                </c:pt>
                <c:pt idx="10554">
                  <c:v>0</c:v>
                </c:pt>
                <c:pt idx="10555">
                  <c:v>0</c:v>
                </c:pt>
                <c:pt idx="10556">
                  <c:v>0</c:v>
                </c:pt>
                <c:pt idx="10557">
                  <c:v>0</c:v>
                </c:pt>
                <c:pt idx="10558">
                  <c:v>0</c:v>
                </c:pt>
                <c:pt idx="10559">
                  <c:v>0</c:v>
                </c:pt>
                <c:pt idx="10560">
                  <c:v>0</c:v>
                </c:pt>
                <c:pt idx="10561">
                  <c:v>0</c:v>
                </c:pt>
                <c:pt idx="10562">
                  <c:v>0</c:v>
                </c:pt>
                <c:pt idx="10563">
                  <c:v>0</c:v>
                </c:pt>
                <c:pt idx="10564">
                  <c:v>0</c:v>
                </c:pt>
                <c:pt idx="10565">
                  <c:v>0</c:v>
                </c:pt>
                <c:pt idx="10566">
                  <c:v>0</c:v>
                </c:pt>
                <c:pt idx="10567">
                  <c:v>0</c:v>
                </c:pt>
                <c:pt idx="10568">
                  <c:v>0</c:v>
                </c:pt>
                <c:pt idx="10569">
                  <c:v>0</c:v>
                </c:pt>
                <c:pt idx="10570">
                  <c:v>0</c:v>
                </c:pt>
                <c:pt idx="10571">
                  <c:v>0</c:v>
                </c:pt>
                <c:pt idx="10572">
                  <c:v>0</c:v>
                </c:pt>
                <c:pt idx="10573">
                  <c:v>0</c:v>
                </c:pt>
                <c:pt idx="10574">
                  <c:v>0</c:v>
                </c:pt>
                <c:pt idx="10575">
                  <c:v>0</c:v>
                </c:pt>
                <c:pt idx="10576">
                  <c:v>0</c:v>
                </c:pt>
                <c:pt idx="10577">
                  <c:v>0</c:v>
                </c:pt>
                <c:pt idx="10578">
                  <c:v>0</c:v>
                </c:pt>
                <c:pt idx="10579">
                  <c:v>0</c:v>
                </c:pt>
                <c:pt idx="10580">
                  <c:v>0</c:v>
                </c:pt>
                <c:pt idx="10581">
                  <c:v>0</c:v>
                </c:pt>
                <c:pt idx="10582">
                  <c:v>0</c:v>
                </c:pt>
                <c:pt idx="10583">
                  <c:v>0</c:v>
                </c:pt>
                <c:pt idx="10584">
                  <c:v>0</c:v>
                </c:pt>
                <c:pt idx="10585">
                  <c:v>0</c:v>
                </c:pt>
                <c:pt idx="10586">
                  <c:v>0</c:v>
                </c:pt>
                <c:pt idx="10587">
                  <c:v>0</c:v>
                </c:pt>
                <c:pt idx="10588">
                  <c:v>0</c:v>
                </c:pt>
                <c:pt idx="10589">
                  <c:v>0</c:v>
                </c:pt>
                <c:pt idx="10590">
                  <c:v>0</c:v>
                </c:pt>
                <c:pt idx="10591">
                  <c:v>0</c:v>
                </c:pt>
                <c:pt idx="10592">
                  <c:v>0</c:v>
                </c:pt>
                <c:pt idx="10593">
                  <c:v>0</c:v>
                </c:pt>
                <c:pt idx="10594">
                  <c:v>0</c:v>
                </c:pt>
                <c:pt idx="10595">
                  <c:v>0</c:v>
                </c:pt>
                <c:pt idx="10596">
                  <c:v>0</c:v>
                </c:pt>
                <c:pt idx="10597">
                  <c:v>0</c:v>
                </c:pt>
                <c:pt idx="10598">
                  <c:v>0</c:v>
                </c:pt>
                <c:pt idx="10599">
                  <c:v>0</c:v>
                </c:pt>
                <c:pt idx="10600">
                  <c:v>0</c:v>
                </c:pt>
                <c:pt idx="10601">
                  <c:v>0</c:v>
                </c:pt>
                <c:pt idx="10602">
                  <c:v>0</c:v>
                </c:pt>
                <c:pt idx="10603">
                  <c:v>0</c:v>
                </c:pt>
                <c:pt idx="10604">
                  <c:v>0</c:v>
                </c:pt>
                <c:pt idx="10605">
                  <c:v>0</c:v>
                </c:pt>
                <c:pt idx="10606">
                  <c:v>0</c:v>
                </c:pt>
                <c:pt idx="10607">
                  <c:v>0</c:v>
                </c:pt>
                <c:pt idx="10608">
                  <c:v>0</c:v>
                </c:pt>
                <c:pt idx="10609">
                  <c:v>0</c:v>
                </c:pt>
                <c:pt idx="10610">
                  <c:v>0</c:v>
                </c:pt>
                <c:pt idx="10611">
                  <c:v>0</c:v>
                </c:pt>
                <c:pt idx="10612">
                  <c:v>0</c:v>
                </c:pt>
                <c:pt idx="10613">
                  <c:v>0</c:v>
                </c:pt>
                <c:pt idx="10614">
                  <c:v>0</c:v>
                </c:pt>
                <c:pt idx="10615">
                  <c:v>0</c:v>
                </c:pt>
                <c:pt idx="10616">
                  <c:v>0</c:v>
                </c:pt>
                <c:pt idx="10617">
                  <c:v>0</c:v>
                </c:pt>
                <c:pt idx="10618">
                  <c:v>0</c:v>
                </c:pt>
                <c:pt idx="10619">
                  <c:v>0</c:v>
                </c:pt>
                <c:pt idx="10620">
                  <c:v>0</c:v>
                </c:pt>
                <c:pt idx="10621">
                  <c:v>0</c:v>
                </c:pt>
                <c:pt idx="10622">
                  <c:v>0</c:v>
                </c:pt>
                <c:pt idx="10623">
                  <c:v>0</c:v>
                </c:pt>
                <c:pt idx="10624">
                  <c:v>0</c:v>
                </c:pt>
                <c:pt idx="10625">
                  <c:v>0</c:v>
                </c:pt>
                <c:pt idx="10626">
                  <c:v>0</c:v>
                </c:pt>
                <c:pt idx="10627">
                  <c:v>0</c:v>
                </c:pt>
                <c:pt idx="10628">
                  <c:v>0</c:v>
                </c:pt>
                <c:pt idx="10629">
                  <c:v>0</c:v>
                </c:pt>
                <c:pt idx="10630">
                  <c:v>0</c:v>
                </c:pt>
                <c:pt idx="10631">
                  <c:v>0</c:v>
                </c:pt>
                <c:pt idx="10632">
                  <c:v>0</c:v>
                </c:pt>
                <c:pt idx="10633">
                  <c:v>0</c:v>
                </c:pt>
                <c:pt idx="10634">
                  <c:v>0</c:v>
                </c:pt>
                <c:pt idx="10635">
                  <c:v>0</c:v>
                </c:pt>
                <c:pt idx="10636">
                  <c:v>0</c:v>
                </c:pt>
                <c:pt idx="10637">
                  <c:v>0</c:v>
                </c:pt>
                <c:pt idx="10638">
                  <c:v>0</c:v>
                </c:pt>
                <c:pt idx="10639">
                  <c:v>0</c:v>
                </c:pt>
                <c:pt idx="10640">
                  <c:v>0</c:v>
                </c:pt>
                <c:pt idx="10641">
                  <c:v>0</c:v>
                </c:pt>
                <c:pt idx="10642">
                  <c:v>0</c:v>
                </c:pt>
                <c:pt idx="10643">
                  <c:v>0</c:v>
                </c:pt>
                <c:pt idx="10644">
                  <c:v>0</c:v>
                </c:pt>
                <c:pt idx="10645">
                  <c:v>0</c:v>
                </c:pt>
                <c:pt idx="10646">
                  <c:v>0</c:v>
                </c:pt>
                <c:pt idx="10647">
                  <c:v>0</c:v>
                </c:pt>
                <c:pt idx="10648">
                  <c:v>0</c:v>
                </c:pt>
                <c:pt idx="10649">
                  <c:v>0</c:v>
                </c:pt>
                <c:pt idx="10650">
                  <c:v>0</c:v>
                </c:pt>
                <c:pt idx="10651">
                  <c:v>0</c:v>
                </c:pt>
                <c:pt idx="10652">
                  <c:v>0</c:v>
                </c:pt>
                <c:pt idx="10653">
                  <c:v>0</c:v>
                </c:pt>
                <c:pt idx="10654">
                  <c:v>0</c:v>
                </c:pt>
                <c:pt idx="10655">
                  <c:v>0</c:v>
                </c:pt>
                <c:pt idx="10656">
                  <c:v>0</c:v>
                </c:pt>
                <c:pt idx="10657">
                  <c:v>0</c:v>
                </c:pt>
                <c:pt idx="10658">
                  <c:v>0</c:v>
                </c:pt>
                <c:pt idx="10659">
                  <c:v>0</c:v>
                </c:pt>
                <c:pt idx="10660">
                  <c:v>0</c:v>
                </c:pt>
                <c:pt idx="10661">
                  <c:v>0</c:v>
                </c:pt>
                <c:pt idx="10662">
                  <c:v>0</c:v>
                </c:pt>
                <c:pt idx="10663">
                  <c:v>0</c:v>
                </c:pt>
                <c:pt idx="10664">
                  <c:v>0</c:v>
                </c:pt>
                <c:pt idx="10665">
                  <c:v>0</c:v>
                </c:pt>
                <c:pt idx="10666">
                  <c:v>0</c:v>
                </c:pt>
                <c:pt idx="10667">
                  <c:v>0</c:v>
                </c:pt>
                <c:pt idx="10668">
                  <c:v>0</c:v>
                </c:pt>
                <c:pt idx="10669">
                  <c:v>0</c:v>
                </c:pt>
                <c:pt idx="10670">
                  <c:v>0</c:v>
                </c:pt>
                <c:pt idx="10671">
                  <c:v>0</c:v>
                </c:pt>
                <c:pt idx="10672">
                  <c:v>0</c:v>
                </c:pt>
                <c:pt idx="10673">
                  <c:v>0</c:v>
                </c:pt>
                <c:pt idx="10674">
                  <c:v>0</c:v>
                </c:pt>
                <c:pt idx="10675">
                  <c:v>0</c:v>
                </c:pt>
                <c:pt idx="10676">
                  <c:v>0</c:v>
                </c:pt>
                <c:pt idx="10677">
                  <c:v>0</c:v>
                </c:pt>
                <c:pt idx="10678">
                  <c:v>0</c:v>
                </c:pt>
                <c:pt idx="10679">
                  <c:v>0</c:v>
                </c:pt>
                <c:pt idx="10680">
                  <c:v>0</c:v>
                </c:pt>
                <c:pt idx="10681">
                  <c:v>0</c:v>
                </c:pt>
                <c:pt idx="10682">
                  <c:v>0</c:v>
                </c:pt>
                <c:pt idx="10683">
                  <c:v>0</c:v>
                </c:pt>
                <c:pt idx="10684">
                  <c:v>0</c:v>
                </c:pt>
                <c:pt idx="10685">
                  <c:v>0</c:v>
                </c:pt>
                <c:pt idx="10686">
                  <c:v>0</c:v>
                </c:pt>
                <c:pt idx="10687">
                  <c:v>0</c:v>
                </c:pt>
                <c:pt idx="10688">
                  <c:v>0</c:v>
                </c:pt>
                <c:pt idx="10689">
                  <c:v>0</c:v>
                </c:pt>
                <c:pt idx="10690">
                  <c:v>0</c:v>
                </c:pt>
                <c:pt idx="10691">
                  <c:v>0</c:v>
                </c:pt>
                <c:pt idx="10692">
                  <c:v>0</c:v>
                </c:pt>
                <c:pt idx="10693">
                  <c:v>0</c:v>
                </c:pt>
                <c:pt idx="10694">
                  <c:v>0</c:v>
                </c:pt>
                <c:pt idx="10695">
                  <c:v>0</c:v>
                </c:pt>
                <c:pt idx="10696">
                  <c:v>0</c:v>
                </c:pt>
                <c:pt idx="10697">
                  <c:v>0</c:v>
                </c:pt>
                <c:pt idx="10698">
                  <c:v>0</c:v>
                </c:pt>
                <c:pt idx="10699">
                  <c:v>0</c:v>
                </c:pt>
                <c:pt idx="10700">
                  <c:v>0</c:v>
                </c:pt>
                <c:pt idx="10701">
                  <c:v>0</c:v>
                </c:pt>
                <c:pt idx="10702">
                  <c:v>0</c:v>
                </c:pt>
                <c:pt idx="10703">
                  <c:v>0</c:v>
                </c:pt>
                <c:pt idx="10704">
                  <c:v>0</c:v>
                </c:pt>
                <c:pt idx="10705">
                  <c:v>0</c:v>
                </c:pt>
                <c:pt idx="10706">
                  <c:v>0</c:v>
                </c:pt>
                <c:pt idx="10707">
                  <c:v>0</c:v>
                </c:pt>
                <c:pt idx="10708">
                  <c:v>0</c:v>
                </c:pt>
                <c:pt idx="10709">
                  <c:v>0</c:v>
                </c:pt>
                <c:pt idx="10710">
                  <c:v>0</c:v>
                </c:pt>
                <c:pt idx="10711">
                  <c:v>0</c:v>
                </c:pt>
                <c:pt idx="10712">
                  <c:v>0</c:v>
                </c:pt>
                <c:pt idx="10713">
                  <c:v>0</c:v>
                </c:pt>
                <c:pt idx="10714">
                  <c:v>0</c:v>
                </c:pt>
                <c:pt idx="10715">
                  <c:v>0</c:v>
                </c:pt>
                <c:pt idx="10716">
                  <c:v>0</c:v>
                </c:pt>
                <c:pt idx="10717">
                  <c:v>0</c:v>
                </c:pt>
                <c:pt idx="10718">
                  <c:v>0</c:v>
                </c:pt>
                <c:pt idx="10719">
                  <c:v>0</c:v>
                </c:pt>
                <c:pt idx="10720">
                  <c:v>0</c:v>
                </c:pt>
                <c:pt idx="10721">
                  <c:v>0</c:v>
                </c:pt>
                <c:pt idx="10722">
                  <c:v>0</c:v>
                </c:pt>
                <c:pt idx="10723">
                  <c:v>0</c:v>
                </c:pt>
                <c:pt idx="10724">
                  <c:v>0</c:v>
                </c:pt>
                <c:pt idx="10725">
                  <c:v>0</c:v>
                </c:pt>
                <c:pt idx="10726">
                  <c:v>0</c:v>
                </c:pt>
                <c:pt idx="10727">
                  <c:v>0</c:v>
                </c:pt>
                <c:pt idx="10728">
                  <c:v>0</c:v>
                </c:pt>
                <c:pt idx="10729">
                  <c:v>0</c:v>
                </c:pt>
                <c:pt idx="10730">
                  <c:v>0</c:v>
                </c:pt>
                <c:pt idx="10731">
                  <c:v>0</c:v>
                </c:pt>
                <c:pt idx="10732">
                  <c:v>0</c:v>
                </c:pt>
                <c:pt idx="10733">
                  <c:v>0</c:v>
                </c:pt>
                <c:pt idx="10734">
                  <c:v>0</c:v>
                </c:pt>
                <c:pt idx="10735">
                  <c:v>0</c:v>
                </c:pt>
                <c:pt idx="10736">
                  <c:v>0</c:v>
                </c:pt>
                <c:pt idx="10737">
                  <c:v>0</c:v>
                </c:pt>
                <c:pt idx="10738">
                  <c:v>0</c:v>
                </c:pt>
                <c:pt idx="10739">
                  <c:v>0</c:v>
                </c:pt>
                <c:pt idx="10740">
                  <c:v>0</c:v>
                </c:pt>
                <c:pt idx="10741">
                  <c:v>0</c:v>
                </c:pt>
                <c:pt idx="10742">
                  <c:v>0</c:v>
                </c:pt>
                <c:pt idx="10743">
                  <c:v>0</c:v>
                </c:pt>
                <c:pt idx="10744">
                  <c:v>0</c:v>
                </c:pt>
                <c:pt idx="10745">
                  <c:v>0</c:v>
                </c:pt>
                <c:pt idx="10746">
                  <c:v>0</c:v>
                </c:pt>
                <c:pt idx="10747">
                  <c:v>0</c:v>
                </c:pt>
                <c:pt idx="10748">
                  <c:v>0</c:v>
                </c:pt>
                <c:pt idx="10749">
                  <c:v>0</c:v>
                </c:pt>
                <c:pt idx="10750">
                  <c:v>0</c:v>
                </c:pt>
                <c:pt idx="10751">
                  <c:v>0</c:v>
                </c:pt>
                <c:pt idx="10752">
                  <c:v>0</c:v>
                </c:pt>
                <c:pt idx="10753">
                  <c:v>0</c:v>
                </c:pt>
                <c:pt idx="10754">
                  <c:v>0</c:v>
                </c:pt>
                <c:pt idx="10755">
                  <c:v>0</c:v>
                </c:pt>
                <c:pt idx="10756">
                  <c:v>0</c:v>
                </c:pt>
                <c:pt idx="10757">
                  <c:v>0</c:v>
                </c:pt>
                <c:pt idx="10758">
                  <c:v>0</c:v>
                </c:pt>
                <c:pt idx="10759">
                  <c:v>0</c:v>
                </c:pt>
                <c:pt idx="10760">
                  <c:v>0</c:v>
                </c:pt>
                <c:pt idx="10761">
                  <c:v>0</c:v>
                </c:pt>
                <c:pt idx="10762">
                  <c:v>0</c:v>
                </c:pt>
                <c:pt idx="10763">
                  <c:v>0</c:v>
                </c:pt>
                <c:pt idx="10764">
                  <c:v>0</c:v>
                </c:pt>
                <c:pt idx="10765">
                  <c:v>0</c:v>
                </c:pt>
                <c:pt idx="10766">
                  <c:v>0</c:v>
                </c:pt>
                <c:pt idx="10767">
                  <c:v>0</c:v>
                </c:pt>
                <c:pt idx="10768">
                  <c:v>0</c:v>
                </c:pt>
                <c:pt idx="10769">
                  <c:v>0</c:v>
                </c:pt>
                <c:pt idx="10770">
                  <c:v>0</c:v>
                </c:pt>
                <c:pt idx="10771">
                  <c:v>0</c:v>
                </c:pt>
                <c:pt idx="10772">
                  <c:v>0</c:v>
                </c:pt>
                <c:pt idx="10773">
                  <c:v>0</c:v>
                </c:pt>
                <c:pt idx="10774">
                  <c:v>0</c:v>
                </c:pt>
                <c:pt idx="10775">
                  <c:v>0</c:v>
                </c:pt>
                <c:pt idx="10776">
                  <c:v>0</c:v>
                </c:pt>
                <c:pt idx="10777">
                  <c:v>0</c:v>
                </c:pt>
                <c:pt idx="10778">
                  <c:v>0</c:v>
                </c:pt>
                <c:pt idx="10779">
                  <c:v>0</c:v>
                </c:pt>
                <c:pt idx="10780">
                  <c:v>0</c:v>
                </c:pt>
                <c:pt idx="10781">
                  <c:v>0</c:v>
                </c:pt>
                <c:pt idx="10782">
                  <c:v>0</c:v>
                </c:pt>
                <c:pt idx="10783">
                  <c:v>0</c:v>
                </c:pt>
                <c:pt idx="10784">
                  <c:v>0</c:v>
                </c:pt>
                <c:pt idx="10785">
                  <c:v>0</c:v>
                </c:pt>
                <c:pt idx="10786">
                  <c:v>0</c:v>
                </c:pt>
                <c:pt idx="10787">
                  <c:v>0</c:v>
                </c:pt>
                <c:pt idx="10788">
                  <c:v>0</c:v>
                </c:pt>
                <c:pt idx="10789">
                  <c:v>0</c:v>
                </c:pt>
                <c:pt idx="10790">
                  <c:v>0</c:v>
                </c:pt>
                <c:pt idx="10791">
                  <c:v>0</c:v>
                </c:pt>
                <c:pt idx="10792">
                  <c:v>0</c:v>
                </c:pt>
                <c:pt idx="10793">
                  <c:v>0</c:v>
                </c:pt>
                <c:pt idx="10794">
                  <c:v>0</c:v>
                </c:pt>
                <c:pt idx="10795">
                  <c:v>0</c:v>
                </c:pt>
                <c:pt idx="10796">
                  <c:v>0</c:v>
                </c:pt>
                <c:pt idx="10797">
                  <c:v>0</c:v>
                </c:pt>
                <c:pt idx="10798">
                  <c:v>0</c:v>
                </c:pt>
                <c:pt idx="10799">
                  <c:v>0</c:v>
                </c:pt>
                <c:pt idx="10800">
                  <c:v>0</c:v>
                </c:pt>
                <c:pt idx="10801">
                  <c:v>0</c:v>
                </c:pt>
                <c:pt idx="10802">
                  <c:v>0</c:v>
                </c:pt>
                <c:pt idx="10803">
                  <c:v>0</c:v>
                </c:pt>
                <c:pt idx="10804">
                  <c:v>0</c:v>
                </c:pt>
                <c:pt idx="10805">
                  <c:v>0</c:v>
                </c:pt>
                <c:pt idx="10806">
                  <c:v>0</c:v>
                </c:pt>
                <c:pt idx="10807">
                  <c:v>0</c:v>
                </c:pt>
                <c:pt idx="10808">
                  <c:v>0</c:v>
                </c:pt>
                <c:pt idx="10809">
                  <c:v>0</c:v>
                </c:pt>
                <c:pt idx="10810">
                  <c:v>0</c:v>
                </c:pt>
                <c:pt idx="10811">
                  <c:v>0</c:v>
                </c:pt>
                <c:pt idx="10812">
                  <c:v>0</c:v>
                </c:pt>
                <c:pt idx="10813">
                  <c:v>0</c:v>
                </c:pt>
                <c:pt idx="10814">
                  <c:v>0</c:v>
                </c:pt>
                <c:pt idx="10815">
                  <c:v>0</c:v>
                </c:pt>
                <c:pt idx="10816">
                  <c:v>0</c:v>
                </c:pt>
                <c:pt idx="10817">
                  <c:v>0</c:v>
                </c:pt>
                <c:pt idx="10818">
                  <c:v>0</c:v>
                </c:pt>
                <c:pt idx="10819">
                  <c:v>0</c:v>
                </c:pt>
                <c:pt idx="10820">
                  <c:v>0</c:v>
                </c:pt>
                <c:pt idx="10821">
                  <c:v>0</c:v>
                </c:pt>
                <c:pt idx="10822">
                  <c:v>0</c:v>
                </c:pt>
                <c:pt idx="10823">
                  <c:v>0</c:v>
                </c:pt>
                <c:pt idx="10824">
                  <c:v>0</c:v>
                </c:pt>
                <c:pt idx="10825">
                  <c:v>0</c:v>
                </c:pt>
                <c:pt idx="10826">
                  <c:v>0</c:v>
                </c:pt>
                <c:pt idx="10827">
                  <c:v>0</c:v>
                </c:pt>
                <c:pt idx="10828">
                  <c:v>0</c:v>
                </c:pt>
                <c:pt idx="10829">
                  <c:v>0</c:v>
                </c:pt>
                <c:pt idx="10830">
                  <c:v>0</c:v>
                </c:pt>
                <c:pt idx="10831">
                  <c:v>0</c:v>
                </c:pt>
                <c:pt idx="10832">
                  <c:v>0</c:v>
                </c:pt>
                <c:pt idx="10833">
                  <c:v>0</c:v>
                </c:pt>
                <c:pt idx="10834">
                  <c:v>0</c:v>
                </c:pt>
                <c:pt idx="10835">
                  <c:v>0</c:v>
                </c:pt>
                <c:pt idx="10836">
                  <c:v>0</c:v>
                </c:pt>
                <c:pt idx="10837">
                  <c:v>0</c:v>
                </c:pt>
                <c:pt idx="10838">
                  <c:v>0</c:v>
                </c:pt>
                <c:pt idx="10839">
                  <c:v>0</c:v>
                </c:pt>
                <c:pt idx="10840">
                  <c:v>0</c:v>
                </c:pt>
                <c:pt idx="10841">
                  <c:v>0</c:v>
                </c:pt>
                <c:pt idx="10842">
                  <c:v>0</c:v>
                </c:pt>
                <c:pt idx="10843">
                  <c:v>0</c:v>
                </c:pt>
                <c:pt idx="10844">
                  <c:v>0</c:v>
                </c:pt>
                <c:pt idx="10845">
                  <c:v>0</c:v>
                </c:pt>
                <c:pt idx="10846">
                  <c:v>0</c:v>
                </c:pt>
                <c:pt idx="10847">
                  <c:v>0</c:v>
                </c:pt>
                <c:pt idx="10848">
                  <c:v>0</c:v>
                </c:pt>
                <c:pt idx="10849">
                  <c:v>0</c:v>
                </c:pt>
                <c:pt idx="10850">
                  <c:v>0</c:v>
                </c:pt>
                <c:pt idx="10851">
                  <c:v>0</c:v>
                </c:pt>
                <c:pt idx="10852">
                  <c:v>0</c:v>
                </c:pt>
                <c:pt idx="10853">
                  <c:v>0</c:v>
                </c:pt>
                <c:pt idx="10854">
                  <c:v>0</c:v>
                </c:pt>
                <c:pt idx="10855">
                  <c:v>0</c:v>
                </c:pt>
                <c:pt idx="10856">
                  <c:v>0</c:v>
                </c:pt>
                <c:pt idx="10857">
                  <c:v>0</c:v>
                </c:pt>
                <c:pt idx="10858">
                  <c:v>0</c:v>
                </c:pt>
                <c:pt idx="10859">
                  <c:v>0</c:v>
                </c:pt>
                <c:pt idx="10860">
                  <c:v>0</c:v>
                </c:pt>
                <c:pt idx="10861">
                  <c:v>0</c:v>
                </c:pt>
                <c:pt idx="10862">
                  <c:v>0</c:v>
                </c:pt>
                <c:pt idx="10863">
                  <c:v>0</c:v>
                </c:pt>
                <c:pt idx="10864">
                  <c:v>0</c:v>
                </c:pt>
                <c:pt idx="10865">
                  <c:v>0</c:v>
                </c:pt>
                <c:pt idx="10866">
                  <c:v>0</c:v>
                </c:pt>
                <c:pt idx="10867">
                  <c:v>0</c:v>
                </c:pt>
                <c:pt idx="10868">
                  <c:v>0</c:v>
                </c:pt>
                <c:pt idx="10869">
                  <c:v>0</c:v>
                </c:pt>
                <c:pt idx="10870">
                  <c:v>0</c:v>
                </c:pt>
                <c:pt idx="10871">
                  <c:v>0</c:v>
                </c:pt>
                <c:pt idx="10872">
                  <c:v>0</c:v>
                </c:pt>
                <c:pt idx="10873">
                  <c:v>0</c:v>
                </c:pt>
                <c:pt idx="10874">
                  <c:v>0</c:v>
                </c:pt>
                <c:pt idx="10875">
                  <c:v>0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0</c:v>
                </c:pt>
                <c:pt idx="10881">
                  <c:v>0</c:v>
                </c:pt>
                <c:pt idx="10882">
                  <c:v>0</c:v>
                </c:pt>
                <c:pt idx="10883">
                  <c:v>0</c:v>
                </c:pt>
                <c:pt idx="10884">
                  <c:v>0</c:v>
                </c:pt>
                <c:pt idx="10885">
                  <c:v>0</c:v>
                </c:pt>
                <c:pt idx="10886">
                  <c:v>0</c:v>
                </c:pt>
                <c:pt idx="10887">
                  <c:v>0</c:v>
                </c:pt>
                <c:pt idx="10888">
                  <c:v>0</c:v>
                </c:pt>
                <c:pt idx="10889">
                  <c:v>0</c:v>
                </c:pt>
                <c:pt idx="10890">
                  <c:v>0</c:v>
                </c:pt>
                <c:pt idx="10891">
                  <c:v>0</c:v>
                </c:pt>
                <c:pt idx="10892">
                  <c:v>0</c:v>
                </c:pt>
                <c:pt idx="10893">
                  <c:v>0</c:v>
                </c:pt>
                <c:pt idx="10894">
                  <c:v>0</c:v>
                </c:pt>
                <c:pt idx="10895">
                  <c:v>0</c:v>
                </c:pt>
                <c:pt idx="10896">
                  <c:v>0</c:v>
                </c:pt>
                <c:pt idx="10897">
                  <c:v>0</c:v>
                </c:pt>
                <c:pt idx="10898">
                  <c:v>0</c:v>
                </c:pt>
                <c:pt idx="10899">
                  <c:v>0</c:v>
                </c:pt>
                <c:pt idx="10900">
                  <c:v>0</c:v>
                </c:pt>
                <c:pt idx="10901">
                  <c:v>0</c:v>
                </c:pt>
                <c:pt idx="10902">
                  <c:v>0</c:v>
                </c:pt>
                <c:pt idx="10903">
                  <c:v>0</c:v>
                </c:pt>
                <c:pt idx="10904">
                  <c:v>0</c:v>
                </c:pt>
                <c:pt idx="10905">
                  <c:v>0</c:v>
                </c:pt>
                <c:pt idx="10906">
                  <c:v>0</c:v>
                </c:pt>
                <c:pt idx="10907">
                  <c:v>0</c:v>
                </c:pt>
                <c:pt idx="10908">
                  <c:v>0</c:v>
                </c:pt>
                <c:pt idx="10909">
                  <c:v>0</c:v>
                </c:pt>
                <c:pt idx="10910">
                  <c:v>0</c:v>
                </c:pt>
                <c:pt idx="10911">
                  <c:v>0</c:v>
                </c:pt>
                <c:pt idx="10912">
                  <c:v>0</c:v>
                </c:pt>
                <c:pt idx="10913">
                  <c:v>0</c:v>
                </c:pt>
                <c:pt idx="10914">
                  <c:v>0</c:v>
                </c:pt>
                <c:pt idx="10915">
                  <c:v>0</c:v>
                </c:pt>
                <c:pt idx="10916">
                  <c:v>0</c:v>
                </c:pt>
                <c:pt idx="10917">
                  <c:v>0</c:v>
                </c:pt>
                <c:pt idx="10918">
                  <c:v>0</c:v>
                </c:pt>
                <c:pt idx="10919">
                  <c:v>0</c:v>
                </c:pt>
                <c:pt idx="10920">
                  <c:v>0</c:v>
                </c:pt>
                <c:pt idx="10921">
                  <c:v>0</c:v>
                </c:pt>
                <c:pt idx="10922">
                  <c:v>0</c:v>
                </c:pt>
                <c:pt idx="10923">
                  <c:v>0</c:v>
                </c:pt>
                <c:pt idx="10924">
                  <c:v>0</c:v>
                </c:pt>
                <c:pt idx="10925">
                  <c:v>0</c:v>
                </c:pt>
                <c:pt idx="10926">
                  <c:v>0</c:v>
                </c:pt>
                <c:pt idx="10927">
                  <c:v>0</c:v>
                </c:pt>
                <c:pt idx="10928">
                  <c:v>0</c:v>
                </c:pt>
                <c:pt idx="10929">
                  <c:v>0</c:v>
                </c:pt>
                <c:pt idx="10930">
                  <c:v>0</c:v>
                </c:pt>
                <c:pt idx="10931">
                  <c:v>0</c:v>
                </c:pt>
                <c:pt idx="10932">
                  <c:v>0</c:v>
                </c:pt>
                <c:pt idx="10933">
                  <c:v>0</c:v>
                </c:pt>
                <c:pt idx="10934">
                  <c:v>0</c:v>
                </c:pt>
                <c:pt idx="10935">
                  <c:v>0</c:v>
                </c:pt>
                <c:pt idx="10936">
                  <c:v>0</c:v>
                </c:pt>
                <c:pt idx="10937">
                  <c:v>0</c:v>
                </c:pt>
                <c:pt idx="10938">
                  <c:v>0</c:v>
                </c:pt>
                <c:pt idx="10939">
                  <c:v>0</c:v>
                </c:pt>
                <c:pt idx="10940">
                  <c:v>0</c:v>
                </c:pt>
                <c:pt idx="10941">
                  <c:v>0</c:v>
                </c:pt>
                <c:pt idx="10942">
                  <c:v>0</c:v>
                </c:pt>
                <c:pt idx="10943">
                  <c:v>0</c:v>
                </c:pt>
                <c:pt idx="10944">
                  <c:v>0</c:v>
                </c:pt>
                <c:pt idx="10945">
                  <c:v>0</c:v>
                </c:pt>
                <c:pt idx="10946">
                  <c:v>0</c:v>
                </c:pt>
                <c:pt idx="10947">
                  <c:v>0</c:v>
                </c:pt>
                <c:pt idx="10948">
                  <c:v>0</c:v>
                </c:pt>
                <c:pt idx="10949">
                  <c:v>0</c:v>
                </c:pt>
                <c:pt idx="10950">
                  <c:v>0</c:v>
                </c:pt>
                <c:pt idx="10951">
                  <c:v>0</c:v>
                </c:pt>
                <c:pt idx="10952">
                  <c:v>0</c:v>
                </c:pt>
                <c:pt idx="10953">
                  <c:v>0</c:v>
                </c:pt>
                <c:pt idx="10954">
                  <c:v>0</c:v>
                </c:pt>
                <c:pt idx="10955">
                  <c:v>0</c:v>
                </c:pt>
                <c:pt idx="10956">
                  <c:v>0</c:v>
                </c:pt>
                <c:pt idx="10957">
                  <c:v>0</c:v>
                </c:pt>
                <c:pt idx="10958">
                  <c:v>0</c:v>
                </c:pt>
                <c:pt idx="10959">
                  <c:v>0</c:v>
                </c:pt>
                <c:pt idx="10960">
                  <c:v>0</c:v>
                </c:pt>
                <c:pt idx="10961">
                  <c:v>0</c:v>
                </c:pt>
                <c:pt idx="10962">
                  <c:v>0</c:v>
                </c:pt>
                <c:pt idx="10963">
                  <c:v>0</c:v>
                </c:pt>
                <c:pt idx="10964">
                  <c:v>0</c:v>
                </c:pt>
                <c:pt idx="10965">
                  <c:v>0</c:v>
                </c:pt>
                <c:pt idx="10966">
                  <c:v>0</c:v>
                </c:pt>
                <c:pt idx="10967">
                  <c:v>0</c:v>
                </c:pt>
                <c:pt idx="10968">
                  <c:v>0</c:v>
                </c:pt>
                <c:pt idx="10969">
                  <c:v>0</c:v>
                </c:pt>
                <c:pt idx="10970">
                  <c:v>0</c:v>
                </c:pt>
                <c:pt idx="10971">
                  <c:v>0</c:v>
                </c:pt>
                <c:pt idx="10972">
                  <c:v>0</c:v>
                </c:pt>
                <c:pt idx="10973">
                  <c:v>0</c:v>
                </c:pt>
                <c:pt idx="10974">
                  <c:v>0</c:v>
                </c:pt>
                <c:pt idx="10975">
                  <c:v>0</c:v>
                </c:pt>
                <c:pt idx="10976">
                  <c:v>0</c:v>
                </c:pt>
                <c:pt idx="10977">
                  <c:v>0</c:v>
                </c:pt>
                <c:pt idx="10978">
                  <c:v>0</c:v>
                </c:pt>
                <c:pt idx="10979">
                  <c:v>0</c:v>
                </c:pt>
                <c:pt idx="10980">
                  <c:v>0</c:v>
                </c:pt>
                <c:pt idx="10981">
                  <c:v>0</c:v>
                </c:pt>
                <c:pt idx="10982">
                  <c:v>0</c:v>
                </c:pt>
                <c:pt idx="10983">
                  <c:v>0</c:v>
                </c:pt>
                <c:pt idx="10984">
                  <c:v>0</c:v>
                </c:pt>
                <c:pt idx="10985">
                  <c:v>0</c:v>
                </c:pt>
                <c:pt idx="10986">
                  <c:v>0</c:v>
                </c:pt>
                <c:pt idx="10987">
                  <c:v>0</c:v>
                </c:pt>
                <c:pt idx="10988">
                  <c:v>0</c:v>
                </c:pt>
                <c:pt idx="10989">
                  <c:v>0</c:v>
                </c:pt>
                <c:pt idx="10990">
                  <c:v>0</c:v>
                </c:pt>
                <c:pt idx="10991">
                  <c:v>0</c:v>
                </c:pt>
                <c:pt idx="10992">
                  <c:v>0</c:v>
                </c:pt>
                <c:pt idx="10993">
                  <c:v>0</c:v>
                </c:pt>
                <c:pt idx="10994">
                  <c:v>0</c:v>
                </c:pt>
                <c:pt idx="10995">
                  <c:v>0</c:v>
                </c:pt>
                <c:pt idx="10996">
                  <c:v>0</c:v>
                </c:pt>
                <c:pt idx="10997">
                  <c:v>0</c:v>
                </c:pt>
                <c:pt idx="10998">
                  <c:v>0</c:v>
                </c:pt>
                <c:pt idx="10999">
                  <c:v>0</c:v>
                </c:pt>
                <c:pt idx="11000">
                  <c:v>0</c:v>
                </c:pt>
                <c:pt idx="11001">
                  <c:v>0</c:v>
                </c:pt>
                <c:pt idx="11002">
                  <c:v>0</c:v>
                </c:pt>
                <c:pt idx="11003">
                  <c:v>0</c:v>
                </c:pt>
                <c:pt idx="11004">
                  <c:v>0</c:v>
                </c:pt>
                <c:pt idx="11005">
                  <c:v>0</c:v>
                </c:pt>
                <c:pt idx="11006">
                  <c:v>0</c:v>
                </c:pt>
                <c:pt idx="11007">
                  <c:v>0</c:v>
                </c:pt>
                <c:pt idx="11008">
                  <c:v>0</c:v>
                </c:pt>
                <c:pt idx="11009">
                  <c:v>0</c:v>
                </c:pt>
                <c:pt idx="11010">
                  <c:v>0</c:v>
                </c:pt>
                <c:pt idx="11011">
                  <c:v>0</c:v>
                </c:pt>
                <c:pt idx="11012">
                  <c:v>0</c:v>
                </c:pt>
                <c:pt idx="11013">
                  <c:v>0</c:v>
                </c:pt>
                <c:pt idx="11014">
                  <c:v>0</c:v>
                </c:pt>
                <c:pt idx="11015">
                  <c:v>0</c:v>
                </c:pt>
                <c:pt idx="11016">
                  <c:v>0</c:v>
                </c:pt>
                <c:pt idx="11017">
                  <c:v>0</c:v>
                </c:pt>
                <c:pt idx="11018">
                  <c:v>0</c:v>
                </c:pt>
                <c:pt idx="11019">
                  <c:v>0</c:v>
                </c:pt>
                <c:pt idx="11020">
                  <c:v>0</c:v>
                </c:pt>
                <c:pt idx="11021">
                  <c:v>0</c:v>
                </c:pt>
                <c:pt idx="11022">
                  <c:v>0</c:v>
                </c:pt>
                <c:pt idx="11023">
                  <c:v>0</c:v>
                </c:pt>
                <c:pt idx="11024">
                  <c:v>0</c:v>
                </c:pt>
                <c:pt idx="11025">
                  <c:v>0</c:v>
                </c:pt>
                <c:pt idx="11026">
                  <c:v>0</c:v>
                </c:pt>
                <c:pt idx="11027">
                  <c:v>0</c:v>
                </c:pt>
                <c:pt idx="11028">
                  <c:v>0</c:v>
                </c:pt>
                <c:pt idx="11029">
                  <c:v>0</c:v>
                </c:pt>
                <c:pt idx="11030">
                  <c:v>0</c:v>
                </c:pt>
                <c:pt idx="11031">
                  <c:v>0</c:v>
                </c:pt>
                <c:pt idx="11032">
                  <c:v>0</c:v>
                </c:pt>
                <c:pt idx="11033">
                  <c:v>0</c:v>
                </c:pt>
                <c:pt idx="11034">
                  <c:v>0</c:v>
                </c:pt>
                <c:pt idx="11035">
                  <c:v>0</c:v>
                </c:pt>
                <c:pt idx="11036">
                  <c:v>0</c:v>
                </c:pt>
                <c:pt idx="11037">
                  <c:v>0</c:v>
                </c:pt>
                <c:pt idx="11038">
                  <c:v>0</c:v>
                </c:pt>
                <c:pt idx="11039">
                  <c:v>0</c:v>
                </c:pt>
                <c:pt idx="11040">
                  <c:v>0</c:v>
                </c:pt>
                <c:pt idx="11041">
                  <c:v>0</c:v>
                </c:pt>
                <c:pt idx="11042">
                  <c:v>0</c:v>
                </c:pt>
                <c:pt idx="11043">
                  <c:v>0</c:v>
                </c:pt>
                <c:pt idx="11044">
                  <c:v>0</c:v>
                </c:pt>
                <c:pt idx="11045">
                  <c:v>0</c:v>
                </c:pt>
                <c:pt idx="11046">
                  <c:v>0</c:v>
                </c:pt>
                <c:pt idx="11047">
                  <c:v>0</c:v>
                </c:pt>
                <c:pt idx="11048">
                  <c:v>0</c:v>
                </c:pt>
                <c:pt idx="11049">
                  <c:v>0</c:v>
                </c:pt>
                <c:pt idx="11050">
                  <c:v>0</c:v>
                </c:pt>
                <c:pt idx="11051">
                  <c:v>0</c:v>
                </c:pt>
                <c:pt idx="11052">
                  <c:v>0</c:v>
                </c:pt>
                <c:pt idx="11053">
                  <c:v>0</c:v>
                </c:pt>
                <c:pt idx="11054">
                  <c:v>0</c:v>
                </c:pt>
                <c:pt idx="11055">
                  <c:v>0</c:v>
                </c:pt>
                <c:pt idx="11056">
                  <c:v>0</c:v>
                </c:pt>
                <c:pt idx="11057">
                  <c:v>0</c:v>
                </c:pt>
                <c:pt idx="11058">
                  <c:v>0</c:v>
                </c:pt>
                <c:pt idx="11059">
                  <c:v>0</c:v>
                </c:pt>
                <c:pt idx="11060">
                  <c:v>0</c:v>
                </c:pt>
                <c:pt idx="11061">
                  <c:v>0</c:v>
                </c:pt>
                <c:pt idx="11062">
                  <c:v>0</c:v>
                </c:pt>
                <c:pt idx="11063">
                  <c:v>0</c:v>
                </c:pt>
                <c:pt idx="11064">
                  <c:v>0</c:v>
                </c:pt>
                <c:pt idx="11065">
                  <c:v>0</c:v>
                </c:pt>
                <c:pt idx="11066">
                  <c:v>0</c:v>
                </c:pt>
                <c:pt idx="11067">
                  <c:v>0</c:v>
                </c:pt>
                <c:pt idx="11068">
                  <c:v>0</c:v>
                </c:pt>
                <c:pt idx="11069">
                  <c:v>0</c:v>
                </c:pt>
                <c:pt idx="11070">
                  <c:v>0</c:v>
                </c:pt>
                <c:pt idx="11071">
                  <c:v>0</c:v>
                </c:pt>
                <c:pt idx="11072">
                  <c:v>0</c:v>
                </c:pt>
                <c:pt idx="11073">
                  <c:v>0</c:v>
                </c:pt>
                <c:pt idx="11074">
                  <c:v>0</c:v>
                </c:pt>
                <c:pt idx="11075">
                  <c:v>0</c:v>
                </c:pt>
                <c:pt idx="11076">
                  <c:v>0</c:v>
                </c:pt>
                <c:pt idx="11077">
                  <c:v>0</c:v>
                </c:pt>
                <c:pt idx="11078">
                  <c:v>0</c:v>
                </c:pt>
                <c:pt idx="11079">
                  <c:v>0</c:v>
                </c:pt>
                <c:pt idx="11080">
                  <c:v>0</c:v>
                </c:pt>
                <c:pt idx="11081">
                  <c:v>0</c:v>
                </c:pt>
                <c:pt idx="11082">
                  <c:v>0</c:v>
                </c:pt>
                <c:pt idx="11083">
                  <c:v>0</c:v>
                </c:pt>
                <c:pt idx="11084">
                  <c:v>0</c:v>
                </c:pt>
                <c:pt idx="11085">
                  <c:v>0</c:v>
                </c:pt>
                <c:pt idx="11086">
                  <c:v>0</c:v>
                </c:pt>
                <c:pt idx="11087">
                  <c:v>0</c:v>
                </c:pt>
                <c:pt idx="11088">
                  <c:v>0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0</c:v>
                </c:pt>
                <c:pt idx="11096">
                  <c:v>0</c:v>
                </c:pt>
                <c:pt idx="11097">
                  <c:v>0</c:v>
                </c:pt>
                <c:pt idx="11098">
                  <c:v>0</c:v>
                </c:pt>
                <c:pt idx="11099">
                  <c:v>0</c:v>
                </c:pt>
                <c:pt idx="11100">
                  <c:v>0</c:v>
                </c:pt>
                <c:pt idx="11101">
                  <c:v>0</c:v>
                </c:pt>
                <c:pt idx="11102">
                  <c:v>0</c:v>
                </c:pt>
                <c:pt idx="11103">
                  <c:v>0</c:v>
                </c:pt>
                <c:pt idx="11104">
                  <c:v>0</c:v>
                </c:pt>
                <c:pt idx="11105">
                  <c:v>0</c:v>
                </c:pt>
                <c:pt idx="11106">
                  <c:v>0</c:v>
                </c:pt>
                <c:pt idx="11107">
                  <c:v>0</c:v>
                </c:pt>
                <c:pt idx="11108">
                  <c:v>0</c:v>
                </c:pt>
                <c:pt idx="11109">
                  <c:v>0</c:v>
                </c:pt>
                <c:pt idx="11110">
                  <c:v>0</c:v>
                </c:pt>
                <c:pt idx="11111">
                  <c:v>0</c:v>
                </c:pt>
                <c:pt idx="11112">
                  <c:v>0</c:v>
                </c:pt>
                <c:pt idx="11113">
                  <c:v>0</c:v>
                </c:pt>
                <c:pt idx="11114">
                  <c:v>0</c:v>
                </c:pt>
                <c:pt idx="11115">
                  <c:v>0</c:v>
                </c:pt>
                <c:pt idx="11116">
                  <c:v>0</c:v>
                </c:pt>
                <c:pt idx="11117">
                  <c:v>0</c:v>
                </c:pt>
                <c:pt idx="11118">
                  <c:v>0</c:v>
                </c:pt>
                <c:pt idx="11119">
                  <c:v>0</c:v>
                </c:pt>
                <c:pt idx="11120">
                  <c:v>0</c:v>
                </c:pt>
                <c:pt idx="11121">
                  <c:v>0</c:v>
                </c:pt>
                <c:pt idx="11122">
                  <c:v>0</c:v>
                </c:pt>
                <c:pt idx="11123">
                  <c:v>0</c:v>
                </c:pt>
                <c:pt idx="11124">
                  <c:v>0</c:v>
                </c:pt>
                <c:pt idx="11125">
                  <c:v>0</c:v>
                </c:pt>
                <c:pt idx="11126">
                  <c:v>0</c:v>
                </c:pt>
                <c:pt idx="11127">
                  <c:v>0</c:v>
                </c:pt>
                <c:pt idx="11128">
                  <c:v>0</c:v>
                </c:pt>
                <c:pt idx="11129">
                  <c:v>0</c:v>
                </c:pt>
                <c:pt idx="11130">
                  <c:v>0</c:v>
                </c:pt>
                <c:pt idx="11131">
                  <c:v>0</c:v>
                </c:pt>
                <c:pt idx="11132">
                  <c:v>0</c:v>
                </c:pt>
                <c:pt idx="11133">
                  <c:v>0</c:v>
                </c:pt>
                <c:pt idx="11134">
                  <c:v>0</c:v>
                </c:pt>
                <c:pt idx="11135">
                  <c:v>0</c:v>
                </c:pt>
                <c:pt idx="11136">
                  <c:v>0</c:v>
                </c:pt>
                <c:pt idx="11137">
                  <c:v>0</c:v>
                </c:pt>
                <c:pt idx="11138">
                  <c:v>0</c:v>
                </c:pt>
                <c:pt idx="11139">
                  <c:v>0</c:v>
                </c:pt>
                <c:pt idx="11140">
                  <c:v>0</c:v>
                </c:pt>
                <c:pt idx="11141">
                  <c:v>0</c:v>
                </c:pt>
                <c:pt idx="11142">
                  <c:v>0</c:v>
                </c:pt>
                <c:pt idx="11143">
                  <c:v>0</c:v>
                </c:pt>
                <c:pt idx="11144">
                  <c:v>0</c:v>
                </c:pt>
                <c:pt idx="11145">
                  <c:v>0</c:v>
                </c:pt>
                <c:pt idx="11146">
                  <c:v>0</c:v>
                </c:pt>
                <c:pt idx="11147">
                  <c:v>0</c:v>
                </c:pt>
                <c:pt idx="11148">
                  <c:v>0</c:v>
                </c:pt>
                <c:pt idx="11149">
                  <c:v>0</c:v>
                </c:pt>
                <c:pt idx="11150">
                  <c:v>0</c:v>
                </c:pt>
                <c:pt idx="11151">
                  <c:v>0</c:v>
                </c:pt>
                <c:pt idx="11152">
                  <c:v>0</c:v>
                </c:pt>
                <c:pt idx="11153">
                  <c:v>0</c:v>
                </c:pt>
                <c:pt idx="11154">
                  <c:v>0</c:v>
                </c:pt>
                <c:pt idx="11155">
                  <c:v>0</c:v>
                </c:pt>
                <c:pt idx="11156">
                  <c:v>0</c:v>
                </c:pt>
                <c:pt idx="11157">
                  <c:v>0</c:v>
                </c:pt>
                <c:pt idx="11158">
                  <c:v>0</c:v>
                </c:pt>
                <c:pt idx="11159">
                  <c:v>0</c:v>
                </c:pt>
                <c:pt idx="11160">
                  <c:v>0</c:v>
                </c:pt>
                <c:pt idx="11161">
                  <c:v>0</c:v>
                </c:pt>
                <c:pt idx="11162">
                  <c:v>0</c:v>
                </c:pt>
                <c:pt idx="11163">
                  <c:v>0</c:v>
                </c:pt>
                <c:pt idx="11164">
                  <c:v>0</c:v>
                </c:pt>
                <c:pt idx="11165">
                  <c:v>0</c:v>
                </c:pt>
                <c:pt idx="11166">
                  <c:v>0</c:v>
                </c:pt>
                <c:pt idx="11167">
                  <c:v>0</c:v>
                </c:pt>
                <c:pt idx="11168">
                  <c:v>0</c:v>
                </c:pt>
                <c:pt idx="11169">
                  <c:v>0</c:v>
                </c:pt>
                <c:pt idx="11170">
                  <c:v>0</c:v>
                </c:pt>
                <c:pt idx="11171">
                  <c:v>0</c:v>
                </c:pt>
                <c:pt idx="11172">
                  <c:v>0</c:v>
                </c:pt>
                <c:pt idx="11173">
                  <c:v>0</c:v>
                </c:pt>
                <c:pt idx="11174">
                  <c:v>0</c:v>
                </c:pt>
                <c:pt idx="11175">
                  <c:v>0</c:v>
                </c:pt>
                <c:pt idx="11176">
                  <c:v>0</c:v>
                </c:pt>
                <c:pt idx="11177">
                  <c:v>0</c:v>
                </c:pt>
                <c:pt idx="11178">
                  <c:v>0</c:v>
                </c:pt>
                <c:pt idx="11179">
                  <c:v>0</c:v>
                </c:pt>
                <c:pt idx="11180">
                  <c:v>0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0</c:v>
                </c:pt>
                <c:pt idx="11187">
                  <c:v>0</c:v>
                </c:pt>
                <c:pt idx="11188">
                  <c:v>0</c:v>
                </c:pt>
                <c:pt idx="11189">
                  <c:v>0</c:v>
                </c:pt>
                <c:pt idx="11190">
                  <c:v>0</c:v>
                </c:pt>
                <c:pt idx="11191">
                  <c:v>0</c:v>
                </c:pt>
                <c:pt idx="11192">
                  <c:v>0</c:v>
                </c:pt>
                <c:pt idx="11193">
                  <c:v>0</c:v>
                </c:pt>
                <c:pt idx="11194">
                  <c:v>0</c:v>
                </c:pt>
                <c:pt idx="11195">
                  <c:v>0</c:v>
                </c:pt>
                <c:pt idx="11196">
                  <c:v>0</c:v>
                </c:pt>
                <c:pt idx="11197">
                  <c:v>0</c:v>
                </c:pt>
                <c:pt idx="11198">
                  <c:v>0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</c:v>
                </c:pt>
                <c:pt idx="11203">
                  <c:v>0</c:v>
                </c:pt>
                <c:pt idx="11204">
                  <c:v>0</c:v>
                </c:pt>
                <c:pt idx="11205">
                  <c:v>0</c:v>
                </c:pt>
                <c:pt idx="11206">
                  <c:v>0</c:v>
                </c:pt>
                <c:pt idx="11207">
                  <c:v>0</c:v>
                </c:pt>
                <c:pt idx="11208">
                  <c:v>0</c:v>
                </c:pt>
                <c:pt idx="11209">
                  <c:v>0</c:v>
                </c:pt>
                <c:pt idx="11210">
                  <c:v>0</c:v>
                </c:pt>
                <c:pt idx="11211">
                  <c:v>0</c:v>
                </c:pt>
                <c:pt idx="11212">
                  <c:v>0</c:v>
                </c:pt>
                <c:pt idx="11213">
                  <c:v>0</c:v>
                </c:pt>
                <c:pt idx="11214">
                  <c:v>0</c:v>
                </c:pt>
                <c:pt idx="11215">
                  <c:v>0</c:v>
                </c:pt>
                <c:pt idx="11216">
                  <c:v>0</c:v>
                </c:pt>
                <c:pt idx="11217">
                  <c:v>0</c:v>
                </c:pt>
                <c:pt idx="11218">
                  <c:v>0</c:v>
                </c:pt>
                <c:pt idx="11219">
                  <c:v>0</c:v>
                </c:pt>
                <c:pt idx="11220">
                  <c:v>0</c:v>
                </c:pt>
                <c:pt idx="11221">
                  <c:v>0</c:v>
                </c:pt>
                <c:pt idx="11222">
                  <c:v>0</c:v>
                </c:pt>
                <c:pt idx="11223">
                  <c:v>0</c:v>
                </c:pt>
                <c:pt idx="11224">
                  <c:v>0</c:v>
                </c:pt>
                <c:pt idx="11225">
                  <c:v>0</c:v>
                </c:pt>
                <c:pt idx="11226">
                  <c:v>0</c:v>
                </c:pt>
                <c:pt idx="11227">
                  <c:v>0</c:v>
                </c:pt>
                <c:pt idx="11228">
                  <c:v>0</c:v>
                </c:pt>
                <c:pt idx="11229">
                  <c:v>0</c:v>
                </c:pt>
                <c:pt idx="11230">
                  <c:v>0</c:v>
                </c:pt>
                <c:pt idx="11231">
                  <c:v>0</c:v>
                </c:pt>
                <c:pt idx="11232">
                  <c:v>0</c:v>
                </c:pt>
                <c:pt idx="11233">
                  <c:v>0</c:v>
                </c:pt>
                <c:pt idx="11234">
                  <c:v>0</c:v>
                </c:pt>
                <c:pt idx="11235">
                  <c:v>0</c:v>
                </c:pt>
                <c:pt idx="11236">
                  <c:v>0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0</c:v>
                </c:pt>
                <c:pt idx="11241">
                  <c:v>0</c:v>
                </c:pt>
                <c:pt idx="11242">
                  <c:v>0</c:v>
                </c:pt>
                <c:pt idx="11243">
                  <c:v>0</c:v>
                </c:pt>
                <c:pt idx="11244">
                  <c:v>0</c:v>
                </c:pt>
                <c:pt idx="11245">
                  <c:v>0</c:v>
                </c:pt>
                <c:pt idx="11246">
                  <c:v>0</c:v>
                </c:pt>
                <c:pt idx="11247">
                  <c:v>0</c:v>
                </c:pt>
                <c:pt idx="11248">
                  <c:v>0</c:v>
                </c:pt>
                <c:pt idx="11249">
                  <c:v>0</c:v>
                </c:pt>
                <c:pt idx="11250">
                  <c:v>0</c:v>
                </c:pt>
                <c:pt idx="11251">
                  <c:v>0</c:v>
                </c:pt>
                <c:pt idx="11252">
                  <c:v>0</c:v>
                </c:pt>
                <c:pt idx="11253">
                  <c:v>0</c:v>
                </c:pt>
                <c:pt idx="11254">
                  <c:v>0</c:v>
                </c:pt>
                <c:pt idx="11255">
                  <c:v>0</c:v>
                </c:pt>
                <c:pt idx="11256">
                  <c:v>0</c:v>
                </c:pt>
                <c:pt idx="11257">
                  <c:v>0</c:v>
                </c:pt>
                <c:pt idx="11258">
                  <c:v>0</c:v>
                </c:pt>
                <c:pt idx="11259">
                  <c:v>0</c:v>
                </c:pt>
                <c:pt idx="11260">
                  <c:v>0</c:v>
                </c:pt>
                <c:pt idx="11261">
                  <c:v>0</c:v>
                </c:pt>
                <c:pt idx="11262">
                  <c:v>0</c:v>
                </c:pt>
                <c:pt idx="11263">
                  <c:v>0</c:v>
                </c:pt>
                <c:pt idx="11264">
                  <c:v>0</c:v>
                </c:pt>
                <c:pt idx="11265">
                  <c:v>0</c:v>
                </c:pt>
                <c:pt idx="11266">
                  <c:v>0</c:v>
                </c:pt>
                <c:pt idx="11267">
                  <c:v>0</c:v>
                </c:pt>
                <c:pt idx="11268">
                  <c:v>0</c:v>
                </c:pt>
                <c:pt idx="11269">
                  <c:v>0</c:v>
                </c:pt>
                <c:pt idx="11270">
                  <c:v>0</c:v>
                </c:pt>
                <c:pt idx="11271">
                  <c:v>0</c:v>
                </c:pt>
                <c:pt idx="11272">
                  <c:v>0</c:v>
                </c:pt>
                <c:pt idx="11273">
                  <c:v>0</c:v>
                </c:pt>
                <c:pt idx="11274">
                  <c:v>0</c:v>
                </c:pt>
                <c:pt idx="11275">
                  <c:v>0</c:v>
                </c:pt>
                <c:pt idx="11276">
                  <c:v>0</c:v>
                </c:pt>
                <c:pt idx="11277">
                  <c:v>0</c:v>
                </c:pt>
                <c:pt idx="11278">
                  <c:v>0</c:v>
                </c:pt>
                <c:pt idx="11279">
                  <c:v>0</c:v>
                </c:pt>
                <c:pt idx="11280">
                  <c:v>0</c:v>
                </c:pt>
                <c:pt idx="11281">
                  <c:v>0</c:v>
                </c:pt>
                <c:pt idx="11282">
                  <c:v>0</c:v>
                </c:pt>
                <c:pt idx="11283">
                  <c:v>0</c:v>
                </c:pt>
                <c:pt idx="11284">
                  <c:v>0</c:v>
                </c:pt>
                <c:pt idx="11285">
                  <c:v>0</c:v>
                </c:pt>
                <c:pt idx="11286">
                  <c:v>0</c:v>
                </c:pt>
                <c:pt idx="11287">
                  <c:v>0</c:v>
                </c:pt>
                <c:pt idx="11288">
                  <c:v>0</c:v>
                </c:pt>
                <c:pt idx="11289">
                  <c:v>0</c:v>
                </c:pt>
                <c:pt idx="11290">
                  <c:v>0</c:v>
                </c:pt>
                <c:pt idx="11291">
                  <c:v>0</c:v>
                </c:pt>
                <c:pt idx="11292">
                  <c:v>0</c:v>
                </c:pt>
                <c:pt idx="11293">
                  <c:v>0</c:v>
                </c:pt>
                <c:pt idx="11294">
                  <c:v>0</c:v>
                </c:pt>
                <c:pt idx="11295">
                  <c:v>0</c:v>
                </c:pt>
                <c:pt idx="11296">
                  <c:v>0</c:v>
                </c:pt>
                <c:pt idx="11297">
                  <c:v>0</c:v>
                </c:pt>
                <c:pt idx="11298">
                  <c:v>0</c:v>
                </c:pt>
                <c:pt idx="11299">
                  <c:v>0</c:v>
                </c:pt>
                <c:pt idx="11300">
                  <c:v>0</c:v>
                </c:pt>
                <c:pt idx="11301">
                  <c:v>0</c:v>
                </c:pt>
                <c:pt idx="11302">
                  <c:v>0</c:v>
                </c:pt>
                <c:pt idx="11303">
                  <c:v>0</c:v>
                </c:pt>
                <c:pt idx="11304">
                  <c:v>0</c:v>
                </c:pt>
                <c:pt idx="11305">
                  <c:v>0</c:v>
                </c:pt>
                <c:pt idx="11306">
                  <c:v>0</c:v>
                </c:pt>
                <c:pt idx="11307">
                  <c:v>0</c:v>
                </c:pt>
                <c:pt idx="11308">
                  <c:v>0</c:v>
                </c:pt>
                <c:pt idx="11309">
                  <c:v>0</c:v>
                </c:pt>
                <c:pt idx="11310">
                  <c:v>0</c:v>
                </c:pt>
                <c:pt idx="11311">
                  <c:v>0</c:v>
                </c:pt>
                <c:pt idx="11312">
                  <c:v>0</c:v>
                </c:pt>
                <c:pt idx="11313">
                  <c:v>0</c:v>
                </c:pt>
                <c:pt idx="11314">
                  <c:v>0</c:v>
                </c:pt>
                <c:pt idx="11315">
                  <c:v>0</c:v>
                </c:pt>
                <c:pt idx="11316">
                  <c:v>0</c:v>
                </c:pt>
                <c:pt idx="11317">
                  <c:v>0</c:v>
                </c:pt>
                <c:pt idx="11318">
                  <c:v>0</c:v>
                </c:pt>
                <c:pt idx="11319">
                  <c:v>0</c:v>
                </c:pt>
                <c:pt idx="11320">
                  <c:v>0</c:v>
                </c:pt>
                <c:pt idx="11321">
                  <c:v>0</c:v>
                </c:pt>
                <c:pt idx="11322">
                  <c:v>0</c:v>
                </c:pt>
                <c:pt idx="11323">
                  <c:v>0</c:v>
                </c:pt>
                <c:pt idx="11324">
                  <c:v>0</c:v>
                </c:pt>
                <c:pt idx="11325">
                  <c:v>0</c:v>
                </c:pt>
                <c:pt idx="11326">
                  <c:v>0</c:v>
                </c:pt>
                <c:pt idx="11327">
                  <c:v>0</c:v>
                </c:pt>
                <c:pt idx="11328">
                  <c:v>0</c:v>
                </c:pt>
                <c:pt idx="11329">
                  <c:v>0</c:v>
                </c:pt>
                <c:pt idx="11330">
                  <c:v>0</c:v>
                </c:pt>
                <c:pt idx="11331">
                  <c:v>0</c:v>
                </c:pt>
                <c:pt idx="11332">
                  <c:v>0</c:v>
                </c:pt>
                <c:pt idx="11333">
                  <c:v>0</c:v>
                </c:pt>
                <c:pt idx="11334">
                  <c:v>0</c:v>
                </c:pt>
                <c:pt idx="11335">
                  <c:v>0</c:v>
                </c:pt>
                <c:pt idx="11336">
                  <c:v>0</c:v>
                </c:pt>
                <c:pt idx="11337">
                  <c:v>0</c:v>
                </c:pt>
                <c:pt idx="11338">
                  <c:v>0</c:v>
                </c:pt>
                <c:pt idx="11339">
                  <c:v>0</c:v>
                </c:pt>
                <c:pt idx="11340">
                  <c:v>0</c:v>
                </c:pt>
                <c:pt idx="11341">
                  <c:v>0</c:v>
                </c:pt>
                <c:pt idx="11342">
                  <c:v>0</c:v>
                </c:pt>
                <c:pt idx="11343">
                  <c:v>0</c:v>
                </c:pt>
                <c:pt idx="11344">
                  <c:v>0</c:v>
                </c:pt>
                <c:pt idx="11345">
                  <c:v>0</c:v>
                </c:pt>
                <c:pt idx="11346">
                  <c:v>0</c:v>
                </c:pt>
                <c:pt idx="11347">
                  <c:v>0</c:v>
                </c:pt>
                <c:pt idx="11348">
                  <c:v>0</c:v>
                </c:pt>
                <c:pt idx="11349">
                  <c:v>0</c:v>
                </c:pt>
                <c:pt idx="11350">
                  <c:v>0</c:v>
                </c:pt>
                <c:pt idx="11351">
                  <c:v>0</c:v>
                </c:pt>
                <c:pt idx="11352">
                  <c:v>0</c:v>
                </c:pt>
                <c:pt idx="11353">
                  <c:v>0</c:v>
                </c:pt>
                <c:pt idx="11354">
                  <c:v>0</c:v>
                </c:pt>
                <c:pt idx="11355">
                  <c:v>0</c:v>
                </c:pt>
                <c:pt idx="11356">
                  <c:v>0</c:v>
                </c:pt>
                <c:pt idx="11357">
                  <c:v>0</c:v>
                </c:pt>
                <c:pt idx="11358">
                  <c:v>0</c:v>
                </c:pt>
                <c:pt idx="11359">
                  <c:v>0</c:v>
                </c:pt>
                <c:pt idx="11360">
                  <c:v>0</c:v>
                </c:pt>
                <c:pt idx="11361">
                  <c:v>0</c:v>
                </c:pt>
                <c:pt idx="11362">
                  <c:v>0</c:v>
                </c:pt>
                <c:pt idx="11363">
                  <c:v>0</c:v>
                </c:pt>
                <c:pt idx="11364">
                  <c:v>0</c:v>
                </c:pt>
                <c:pt idx="11365">
                  <c:v>0</c:v>
                </c:pt>
                <c:pt idx="11366">
                  <c:v>0</c:v>
                </c:pt>
                <c:pt idx="11367">
                  <c:v>0</c:v>
                </c:pt>
                <c:pt idx="11368">
                  <c:v>0</c:v>
                </c:pt>
                <c:pt idx="11369">
                  <c:v>0</c:v>
                </c:pt>
                <c:pt idx="11370">
                  <c:v>0</c:v>
                </c:pt>
                <c:pt idx="11371">
                  <c:v>0</c:v>
                </c:pt>
                <c:pt idx="11372">
                  <c:v>0</c:v>
                </c:pt>
                <c:pt idx="11373">
                  <c:v>0</c:v>
                </c:pt>
                <c:pt idx="11374">
                  <c:v>0</c:v>
                </c:pt>
                <c:pt idx="11375">
                  <c:v>0</c:v>
                </c:pt>
                <c:pt idx="11376">
                  <c:v>0</c:v>
                </c:pt>
                <c:pt idx="11377">
                  <c:v>0</c:v>
                </c:pt>
                <c:pt idx="11378">
                  <c:v>0</c:v>
                </c:pt>
                <c:pt idx="11379">
                  <c:v>0</c:v>
                </c:pt>
                <c:pt idx="11380">
                  <c:v>0</c:v>
                </c:pt>
                <c:pt idx="11381">
                  <c:v>0</c:v>
                </c:pt>
                <c:pt idx="11382">
                  <c:v>0</c:v>
                </c:pt>
                <c:pt idx="11383">
                  <c:v>0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0</c:v>
                </c:pt>
                <c:pt idx="11388">
                  <c:v>0</c:v>
                </c:pt>
                <c:pt idx="11389">
                  <c:v>0</c:v>
                </c:pt>
                <c:pt idx="11390">
                  <c:v>0</c:v>
                </c:pt>
                <c:pt idx="11391">
                  <c:v>0</c:v>
                </c:pt>
                <c:pt idx="11392">
                  <c:v>0</c:v>
                </c:pt>
                <c:pt idx="11393">
                  <c:v>0</c:v>
                </c:pt>
                <c:pt idx="11394">
                  <c:v>0</c:v>
                </c:pt>
                <c:pt idx="11395">
                  <c:v>0</c:v>
                </c:pt>
                <c:pt idx="11396">
                  <c:v>0</c:v>
                </c:pt>
                <c:pt idx="11397">
                  <c:v>0</c:v>
                </c:pt>
                <c:pt idx="11398">
                  <c:v>0</c:v>
                </c:pt>
                <c:pt idx="11399">
                  <c:v>0</c:v>
                </c:pt>
                <c:pt idx="11400">
                  <c:v>0</c:v>
                </c:pt>
                <c:pt idx="11401">
                  <c:v>0</c:v>
                </c:pt>
                <c:pt idx="11402">
                  <c:v>0</c:v>
                </c:pt>
                <c:pt idx="11403">
                  <c:v>0</c:v>
                </c:pt>
                <c:pt idx="11404">
                  <c:v>0</c:v>
                </c:pt>
                <c:pt idx="11405">
                  <c:v>0</c:v>
                </c:pt>
                <c:pt idx="11406">
                  <c:v>0</c:v>
                </c:pt>
                <c:pt idx="11407">
                  <c:v>0</c:v>
                </c:pt>
                <c:pt idx="11408">
                  <c:v>0</c:v>
                </c:pt>
                <c:pt idx="11409">
                  <c:v>0</c:v>
                </c:pt>
                <c:pt idx="11410">
                  <c:v>0</c:v>
                </c:pt>
                <c:pt idx="11411">
                  <c:v>0</c:v>
                </c:pt>
                <c:pt idx="11412">
                  <c:v>0</c:v>
                </c:pt>
                <c:pt idx="11413">
                  <c:v>0</c:v>
                </c:pt>
                <c:pt idx="11414">
                  <c:v>0</c:v>
                </c:pt>
                <c:pt idx="11415">
                  <c:v>0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</c:v>
                </c:pt>
                <c:pt idx="11427">
                  <c:v>0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0</c:v>
                </c:pt>
                <c:pt idx="11432">
                  <c:v>0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</c:v>
                </c:pt>
                <c:pt idx="11439">
                  <c:v>0</c:v>
                </c:pt>
                <c:pt idx="11440">
                  <c:v>0</c:v>
                </c:pt>
                <c:pt idx="11441">
                  <c:v>0</c:v>
                </c:pt>
                <c:pt idx="11442">
                  <c:v>0</c:v>
                </c:pt>
                <c:pt idx="11443">
                  <c:v>0</c:v>
                </c:pt>
                <c:pt idx="11444">
                  <c:v>0</c:v>
                </c:pt>
                <c:pt idx="11445">
                  <c:v>0</c:v>
                </c:pt>
                <c:pt idx="11446">
                  <c:v>0</c:v>
                </c:pt>
                <c:pt idx="11447">
                  <c:v>0</c:v>
                </c:pt>
                <c:pt idx="11448">
                  <c:v>0</c:v>
                </c:pt>
                <c:pt idx="11449">
                  <c:v>0</c:v>
                </c:pt>
                <c:pt idx="11450">
                  <c:v>0</c:v>
                </c:pt>
                <c:pt idx="11451">
                  <c:v>0</c:v>
                </c:pt>
                <c:pt idx="11452">
                  <c:v>0</c:v>
                </c:pt>
                <c:pt idx="11453">
                  <c:v>0</c:v>
                </c:pt>
                <c:pt idx="11454">
                  <c:v>0</c:v>
                </c:pt>
                <c:pt idx="11455">
                  <c:v>0</c:v>
                </c:pt>
                <c:pt idx="11456">
                  <c:v>0</c:v>
                </c:pt>
                <c:pt idx="11457">
                  <c:v>0</c:v>
                </c:pt>
                <c:pt idx="11458">
                  <c:v>0</c:v>
                </c:pt>
                <c:pt idx="11459">
                  <c:v>0</c:v>
                </c:pt>
                <c:pt idx="11460">
                  <c:v>0</c:v>
                </c:pt>
                <c:pt idx="11461">
                  <c:v>0</c:v>
                </c:pt>
                <c:pt idx="11462">
                  <c:v>0</c:v>
                </c:pt>
                <c:pt idx="11463">
                  <c:v>0</c:v>
                </c:pt>
                <c:pt idx="11464">
                  <c:v>0</c:v>
                </c:pt>
                <c:pt idx="11465">
                  <c:v>0</c:v>
                </c:pt>
                <c:pt idx="11466">
                  <c:v>0</c:v>
                </c:pt>
                <c:pt idx="11467">
                  <c:v>0</c:v>
                </c:pt>
                <c:pt idx="11468">
                  <c:v>0</c:v>
                </c:pt>
                <c:pt idx="11469">
                  <c:v>0</c:v>
                </c:pt>
                <c:pt idx="11470">
                  <c:v>0</c:v>
                </c:pt>
                <c:pt idx="11471">
                  <c:v>0</c:v>
                </c:pt>
                <c:pt idx="11472">
                  <c:v>0</c:v>
                </c:pt>
                <c:pt idx="11473">
                  <c:v>0</c:v>
                </c:pt>
                <c:pt idx="11474">
                  <c:v>0</c:v>
                </c:pt>
                <c:pt idx="11475">
                  <c:v>0</c:v>
                </c:pt>
                <c:pt idx="11476">
                  <c:v>0</c:v>
                </c:pt>
                <c:pt idx="11477">
                  <c:v>0</c:v>
                </c:pt>
                <c:pt idx="11478">
                  <c:v>0</c:v>
                </c:pt>
                <c:pt idx="11479">
                  <c:v>0</c:v>
                </c:pt>
                <c:pt idx="11480">
                  <c:v>0</c:v>
                </c:pt>
                <c:pt idx="11481">
                  <c:v>0</c:v>
                </c:pt>
                <c:pt idx="11482">
                  <c:v>0</c:v>
                </c:pt>
                <c:pt idx="11483">
                  <c:v>0</c:v>
                </c:pt>
                <c:pt idx="11484">
                  <c:v>0</c:v>
                </c:pt>
                <c:pt idx="11485">
                  <c:v>0</c:v>
                </c:pt>
                <c:pt idx="11486">
                  <c:v>0</c:v>
                </c:pt>
                <c:pt idx="11487">
                  <c:v>0</c:v>
                </c:pt>
                <c:pt idx="11488">
                  <c:v>0</c:v>
                </c:pt>
                <c:pt idx="11489">
                  <c:v>0</c:v>
                </c:pt>
                <c:pt idx="11490">
                  <c:v>0</c:v>
                </c:pt>
                <c:pt idx="11491">
                  <c:v>0</c:v>
                </c:pt>
                <c:pt idx="11492">
                  <c:v>0</c:v>
                </c:pt>
                <c:pt idx="11493">
                  <c:v>0</c:v>
                </c:pt>
                <c:pt idx="11494">
                  <c:v>0</c:v>
                </c:pt>
                <c:pt idx="11495">
                  <c:v>0</c:v>
                </c:pt>
                <c:pt idx="11496">
                  <c:v>0</c:v>
                </c:pt>
                <c:pt idx="11497">
                  <c:v>0</c:v>
                </c:pt>
                <c:pt idx="11498">
                  <c:v>0</c:v>
                </c:pt>
                <c:pt idx="11499">
                  <c:v>0</c:v>
                </c:pt>
                <c:pt idx="11500">
                  <c:v>0</c:v>
                </c:pt>
                <c:pt idx="11501">
                  <c:v>0</c:v>
                </c:pt>
                <c:pt idx="11502">
                  <c:v>0</c:v>
                </c:pt>
                <c:pt idx="11503">
                  <c:v>0</c:v>
                </c:pt>
                <c:pt idx="11504">
                  <c:v>0</c:v>
                </c:pt>
                <c:pt idx="11505">
                  <c:v>0</c:v>
                </c:pt>
                <c:pt idx="11506">
                  <c:v>0</c:v>
                </c:pt>
                <c:pt idx="11507">
                  <c:v>0</c:v>
                </c:pt>
                <c:pt idx="11508">
                  <c:v>0</c:v>
                </c:pt>
                <c:pt idx="11509">
                  <c:v>0</c:v>
                </c:pt>
                <c:pt idx="11510">
                  <c:v>0</c:v>
                </c:pt>
                <c:pt idx="11511">
                  <c:v>0</c:v>
                </c:pt>
                <c:pt idx="11512">
                  <c:v>0</c:v>
                </c:pt>
                <c:pt idx="11513">
                  <c:v>0</c:v>
                </c:pt>
                <c:pt idx="11514">
                  <c:v>0</c:v>
                </c:pt>
                <c:pt idx="11515">
                  <c:v>0</c:v>
                </c:pt>
                <c:pt idx="11516">
                  <c:v>0</c:v>
                </c:pt>
                <c:pt idx="11517">
                  <c:v>0</c:v>
                </c:pt>
                <c:pt idx="11518">
                  <c:v>0</c:v>
                </c:pt>
                <c:pt idx="11519">
                  <c:v>0</c:v>
                </c:pt>
                <c:pt idx="11520">
                  <c:v>0</c:v>
                </c:pt>
                <c:pt idx="11521">
                  <c:v>0</c:v>
                </c:pt>
                <c:pt idx="11522">
                  <c:v>0</c:v>
                </c:pt>
                <c:pt idx="11523">
                  <c:v>0</c:v>
                </c:pt>
                <c:pt idx="11524">
                  <c:v>0</c:v>
                </c:pt>
                <c:pt idx="11525">
                  <c:v>0</c:v>
                </c:pt>
                <c:pt idx="11526">
                  <c:v>0</c:v>
                </c:pt>
                <c:pt idx="11527">
                  <c:v>0</c:v>
                </c:pt>
                <c:pt idx="11528">
                  <c:v>0</c:v>
                </c:pt>
                <c:pt idx="11529">
                  <c:v>0</c:v>
                </c:pt>
                <c:pt idx="11530">
                  <c:v>0</c:v>
                </c:pt>
                <c:pt idx="11531">
                  <c:v>0</c:v>
                </c:pt>
                <c:pt idx="11532">
                  <c:v>0</c:v>
                </c:pt>
                <c:pt idx="11533">
                  <c:v>0</c:v>
                </c:pt>
                <c:pt idx="11534">
                  <c:v>0</c:v>
                </c:pt>
                <c:pt idx="11535">
                  <c:v>0</c:v>
                </c:pt>
                <c:pt idx="11536">
                  <c:v>0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0</c:v>
                </c:pt>
                <c:pt idx="11541">
                  <c:v>0</c:v>
                </c:pt>
                <c:pt idx="11542">
                  <c:v>0</c:v>
                </c:pt>
                <c:pt idx="11543">
                  <c:v>0</c:v>
                </c:pt>
                <c:pt idx="11544">
                  <c:v>0</c:v>
                </c:pt>
                <c:pt idx="11545">
                  <c:v>0</c:v>
                </c:pt>
                <c:pt idx="11546">
                  <c:v>0</c:v>
                </c:pt>
                <c:pt idx="11547">
                  <c:v>0</c:v>
                </c:pt>
                <c:pt idx="11548">
                  <c:v>0</c:v>
                </c:pt>
                <c:pt idx="11549">
                  <c:v>0</c:v>
                </c:pt>
                <c:pt idx="11550">
                  <c:v>0</c:v>
                </c:pt>
                <c:pt idx="11551">
                  <c:v>0</c:v>
                </c:pt>
                <c:pt idx="11552">
                  <c:v>0</c:v>
                </c:pt>
                <c:pt idx="11553">
                  <c:v>0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0</c:v>
                </c:pt>
                <c:pt idx="11558">
                  <c:v>0</c:v>
                </c:pt>
                <c:pt idx="11559">
                  <c:v>0</c:v>
                </c:pt>
                <c:pt idx="11560">
                  <c:v>0</c:v>
                </c:pt>
                <c:pt idx="11561">
                  <c:v>0</c:v>
                </c:pt>
                <c:pt idx="11562">
                  <c:v>0</c:v>
                </c:pt>
                <c:pt idx="11563">
                  <c:v>0</c:v>
                </c:pt>
                <c:pt idx="11564">
                  <c:v>0</c:v>
                </c:pt>
                <c:pt idx="11565">
                  <c:v>0</c:v>
                </c:pt>
                <c:pt idx="11566">
                  <c:v>0</c:v>
                </c:pt>
                <c:pt idx="11567">
                  <c:v>0</c:v>
                </c:pt>
                <c:pt idx="11568">
                  <c:v>0</c:v>
                </c:pt>
                <c:pt idx="11569">
                  <c:v>0</c:v>
                </c:pt>
                <c:pt idx="11570">
                  <c:v>0</c:v>
                </c:pt>
                <c:pt idx="11571">
                  <c:v>0</c:v>
                </c:pt>
                <c:pt idx="11572">
                  <c:v>0</c:v>
                </c:pt>
                <c:pt idx="11573">
                  <c:v>0</c:v>
                </c:pt>
                <c:pt idx="11574">
                  <c:v>0</c:v>
                </c:pt>
                <c:pt idx="11575">
                  <c:v>0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</c:v>
                </c:pt>
                <c:pt idx="11581">
                  <c:v>0</c:v>
                </c:pt>
                <c:pt idx="11582">
                  <c:v>0</c:v>
                </c:pt>
                <c:pt idx="11583">
                  <c:v>0</c:v>
                </c:pt>
                <c:pt idx="11584">
                  <c:v>0</c:v>
                </c:pt>
                <c:pt idx="11585">
                  <c:v>0</c:v>
                </c:pt>
                <c:pt idx="11586">
                  <c:v>0</c:v>
                </c:pt>
                <c:pt idx="11587">
                  <c:v>0</c:v>
                </c:pt>
                <c:pt idx="11588">
                  <c:v>0</c:v>
                </c:pt>
                <c:pt idx="11589">
                  <c:v>0</c:v>
                </c:pt>
                <c:pt idx="11590">
                  <c:v>0</c:v>
                </c:pt>
                <c:pt idx="11591">
                  <c:v>0</c:v>
                </c:pt>
                <c:pt idx="11592">
                  <c:v>0</c:v>
                </c:pt>
                <c:pt idx="11593">
                  <c:v>0</c:v>
                </c:pt>
                <c:pt idx="11594">
                  <c:v>0</c:v>
                </c:pt>
                <c:pt idx="11595">
                  <c:v>0</c:v>
                </c:pt>
                <c:pt idx="11596">
                  <c:v>0</c:v>
                </c:pt>
                <c:pt idx="11597">
                  <c:v>0</c:v>
                </c:pt>
                <c:pt idx="11598">
                  <c:v>0</c:v>
                </c:pt>
                <c:pt idx="11599">
                  <c:v>0</c:v>
                </c:pt>
                <c:pt idx="11600">
                  <c:v>0</c:v>
                </c:pt>
                <c:pt idx="11601">
                  <c:v>0</c:v>
                </c:pt>
                <c:pt idx="11602">
                  <c:v>0</c:v>
                </c:pt>
                <c:pt idx="11603">
                  <c:v>0</c:v>
                </c:pt>
                <c:pt idx="11604">
                  <c:v>0</c:v>
                </c:pt>
                <c:pt idx="11605">
                  <c:v>0</c:v>
                </c:pt>
                <c:pt idx="11606">
                  <c:v>0</c:v>
                </c:pt>
                <c:pt idx="11607">
                  <c:v>0</c:v>
                </c:pt>
                <c:pt idx="11608">
                  <c:v>0</c:v>
                </c:pt>
                <c:pt idx="11609">
                  <c:v>0</c:v>
                </c:pt>
                <c:pt idx="11610">
                  <c:v>0</c:v>
                </c:pt>
                <c:pt idx="11611">
                  <c:v>0</c:v>
                </c:pt>
                <c:pt idx="11612">
                  <c:v>0</c:v>
                </c:pt>
                <c:pt idx="11613">
                  <c:v>0</c:v>
                </c:pt>
                <c:pt idx="11614">
                  <c:v>0</c:v>
                </c:pt>
                <c:pt idx="11615">
                  <c:v>0</c:v>
                </c:pt>
                <c:pt idx="11616">
                  <c:v>0</c:v>
                </c:pt>
                <c:pt idx="11617">
                  <c:v>0</c:v>
                </c:pt>
                <c:pt idx="11618">
                  <c:v>0</c:v>
                </c:pt>
                <c:pt idx="11619">
                  <c:v>0</c:v>
                </c:pt>
                <c:pt idx="11620">
                  <c:v>0</c:v>
                </c:pt>
                <c:pt idx="11621">
                  <c:v>0</c:v>
                </c:pt>
                <c:pt idx="11622">
                  <c:v>0</c:v>
                </c:pt>
                <c:pt idx="11623">
                  <c:v>0</c:v>
                </c:pt>
                <c:pt idx="11624">
                  <c:v>0</c:v>
                </c:pt>
                <c:pt idx="11625">
                  <c:v>0</c:v>
                </c:pt>
                <c:pt idx="11626">
                  <c:v>0</c:v>
                </c:pt>
                <c:pt idx="11627">
                  <c:v>0</c:v>
                </c:pt>
                <c:pt idx="11628">
                  <c:v>0</c:v>
                </c:pt>
                <c:pt idx="11629">
                  <c:v>0</c:v>
                </c:pt>
                <c:pt idx="11630">
                  <c:v>0</c:v>
                </c:pt>
                <c:pt idx="11631">
                  <c:v>0</c:v>
                </c:pt>
                <c:pt idx="11632">
                  <c:v>0</c:v>
                </c:pt>
                <c:pt idx="11633">
                  <c:v>0</c:v>
                </c:pt>
                <c:pt idx="11634">
                  <c:v>0</c:v>
                </c:pt>
                <c:pt idx="11635">
                  <c:v>0</c:v>
                </c:pt>
                <c:pt idx="11636">
                  <c:v>0</c:v>
                </c:pt>
                <c:pt idx="11637">
                  <c:v>0</c:v>
                </c:pt>
                <c:pt idx="11638">
                  <c:v>0</c:v>
                </c:pt>
                <c:pt idx="11639">
                  <c:v>0</c:v>
                </c:pt>
                <c:pt idx="11640">
                  <c:v>0</c:v>
                </c:pt>
                <c:pt idx="11641">
                  <c:v>0</c:v>
                </c:pt>
                <c:pt idx="11642">
                  <c:v>0</c:v>
                </c:pt>
                <c:pt idx="11643">
                  <c:v>0</c:v>
                </c:pt>
                <c:pt idx="11644">
                  <c:v>0</c:v>
                </c:pt>
                <c:pt idx="11645">
                  <c:v>0</c:v>
                </c:pt>
                <c:pt idx="11646">
                  <c:v>0</c:v>
                </c:pt>
                <c:pt idx="11647">
                  <c:v>0</c:v>
                </c:pt>
                <c:pt idx="11648">
                  <c:v>0</c:v>
                </c:pt>
                <c:pt idx="11649">
                  <c:v>0</c:v>
                </c:pt>
                <c:pt idx="11650">
                  <c:v>0</c:v>
                </c:pt>
                <c:pt idx="11651">
                  <c:v>0</c:v>
                </c:pt>
                <c:pt idx="11652">
                  <c:v>0</c:v>
                </c:pt>
                <c:pt idx="11653">
                  <c:v>0</c:v>
                </c:pt>
                <c:pt idx="11654">
                  <c:v>0</c:v>
                </c:pt>
                <c:pt idx="11655">
                  <c:v>0</c:v>
                </c:pt>
                <c:pt idx="11656">
                  <c:v>0</c:v>
                </c:pt>
                <c:pt idx="11657">
                  <c:v>0</c:v>
                </c:pt>
                <c:pt idx="11658">
                  <c:v>0</c:v>
                </c:pt>
                <c:pt idx="11659">
                  <c:v>0</c:v>
                </c:pt>
                <c:pt idx="11660">
                  <c:v>0</c:v>
                </c:pt>
                <c:pt idx="11661">
                  <c:v>0</c:v>
                </c:pt>
                <c:pt idx="11662">
                  <c:v>0</c:v>
                </c:pt>
                <c:pt idx="11663">
                  <c:v>0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0</c:v>
                </c:pt>
                <c:pt idx="11668">
                  <c:v>0</c:v>
                </c:pt>
                <c:pt idx="11669">
                  <c:v>0</c:v>
                </c:pt>
                <c:pt idx="11670">
                  <c:v>0</c:v>
                </c:pt>
                <c:pt idx="11671">
                  <c:v>0</c:v>
                </c:pt>
                <c:pt idx="11672">
                  <c:v>0</c:v>
                </c:pt>
                <c:pt idx="11673">
                  <c:v>0</c:v>
                </c:pt>
                <c:pt idx="11674">
                  <c:v>0</c:v>
                </c:pt>
                <c:pt idx="11675">
                  <c:v>0</c:v>
                </c:pt>
                <c:pt idx="11676">
                  <c:v>0</c:v>
                </c:pt>
                <c:pt idx="11677">
                  <c:v>0</c:v>
                </c:pt>
                <c:pt idx="11678">
                  <c:v>0</c:v>
                </c:pt>
                <c:pt idx="11679">
                  <c:v>0</c:v>
                </c:pt>
                <c:pt idx="11680">
                  <c:v>0</c:v>
                </c:pt>
                <c:pt idx="11681">
                  <c:v>0</c:v>
                </c:pt>
                <c:pt idx="11682">
                  <c:v>0</c:v>
                </c:pt>
                <c:pt idx="11683">
                  <c:v>0</c:v>
                </c:pt>
                <c:pt idx="11684">
                  <c:v>0</c:v>
                </c:pt>
                <c:pt idx="11685">
                  <c:v>0</c:v>
                </c:pt>
                <c:pt idx="11686">
                  <c:v>0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0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</c:v>
                </c:pt>
                <c:pt idx="11699">
                  <c:v>0</c:v>
                </c:pt>
                <c:pt idx="11700">
                  <c:v>0</c:v>
                </c:pt>
                <c:pt idx="11701">
                  <c:v>0</c:v>
                </c:pt>
                <c:pt idx="11702">
                  <c:v>0</c:v>
                </c:pt>
                <c:pt idx="11703">
                  <c:v>0</c:v>
                </c:pt>
                <c:pt idx="11704">
                  <c:v>0</c:v>
                </c:pt>
                <c:pt idx="11705">
                  <c:v>0</c:v>
                </c:pt>
                <c:pt idx="11706">
                  <c:v>0</c:v>
                </c:pt>
                <c:pt idx="11707">
                  <c:v>0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</c:v>
                </c:pt>
                <c:pt idx="11722">
                  <c:v>0</c:v>
                </c:pt>
                <c:pt idx="11723">
                  <c:v>0</c:v>
                </c:pt>
                <c:pt idx="11724">
                  <c:v>0</c:v>
                </c:pt>
                <c:pt idx="11725">
                  <c:v>0</c:v>
                </c:pt>
                <c:pt idx="11726">
                  <c:v>0</c:v>
                </c:pt>
                <c:pt idx="11727">
                  <c:v>0</c:v>
                </c:pt>
                <c:pt idx="11728">
                  <c:v>0</c:v>
                </c:pt>
                <c:pt idx="11729">
                  <c:v>0</c:v>
                </c:pt>
                <c:pt idx="11730">
                  <c:v>0</c:v>
                </c:pt>
                <c:pt idx="11731">
                  <c:v>0</c:v>
                </c:pt>
                <c:pt idx="11732">
                  <c:v>0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</c:v>
                </c:pt>
                <c:pt idx="11738">
                  <c:v>0</c:v>
                </c:pt>
                <c:pt idx="11739">
                  <c:v>0</c:v>
                </c:pt>
                <c:pt idx="11740">
                  <c:v>0</c:v>
                </c:pt>
                <c:pt idx="11741">
                  <c:v>0</c:v>
                </c:pt>
                <c:pt idx="11742">
                  <c:v>0</c:v>
                </c:pt>
                <c:pt idx="11743">
                  <c:v>0</c:v>
                </c:pt>
                <c:pt idx="11744">
                  <c:v>0</c:v>
                </c:pt>
                <c:pt idx="11745">
                  <c:v>0</c:v>
                </c:pt>
                <c:pt idx="11746">
                  <c:v>0</c:v>
                </c:pt>
                <c:pt idx="11747">
                  <c:v>0</c:v>
                </c:pt>
                <c:pt idx="11748">
                  <c:v>0</c:v>
                </c:pt>
                <c:pt idx="11749">
                  <c:v>0</c:v>
                </c:pt>
                <c:pt idx="11750">
                  <c:v>0</c:v>
                </c:pt>
                <c:pt idx="11751">
                  <c:v>0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</c:v>
                </c:pt>
                <c:pt idx="11758">
                  <c:v>0</c:v>
                </c:pt>
                <c:pt idx="11759">
                  <c:v>0</c:v>
                </c:pt>
                <c:pt idx="11760">
                  <c:v>0</c:v>
                </c:pt>
                <c:pt idx="11761">
                  <c:v>0</c:v>
                </c:pt>
                <c:pt idx="11762">
                  <c:v>0</c:v>
                </c:pt>
                <c:pt idx="11763">
                  <c:v>0</c:v>
                </c:pt>
                <c:pt idx="11764">
                  <c:v>0</c:v>
                </c:pt>
                <c:pt idx="11765">
                  <c:v>0</c:v>
                </c:pt>
                <c:pt idx="11766">
                  <c:v>0</c:v>
                </c:pt>
                <c:pt idx="11767">
                  <c:v>0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0</c:v>
                </c:pt>
                <c:pt idx="11775">
                  <c:v>0</c:v>
                </c:pt>
                <c:pt idx="11776">
                  <c:v>0</c:v>
                </c:pt>
                <c:pt idx="11777">
                  <c:v>0</c:v>
                </c:pt>
                <c:pt idx="11778">
                  <c:v>0</c:v>
                </c:pt>
                <c:pt idx="11779">
                  <c:v>0</c:v>
                </c:pt>
                <c:pt idx="11780">
                  <c:v>0</c:v>
                </c:pt>
                <c:pt idx="11781">
                  <c:v>0</c:v>
                </c:pt>
                <c:pt idx="11782">
                  <c:v>0</c:v>
                </c:pt>
                <c:pt idx="11783">
                  <c:v>0</c:v>
                </c:pt>
                <c:pt idx="11784">
                  <c:v>0</c:v>
                </c:pt>
                <c:pt idx="11785">
                  <c:v>0</c:v>
                </c:pt>
                <c:pt idx="11786">
                  <c:v>0</c:v>
                </c:pt>
                <c:pt idx="11787">
                  <c:v>0</c:v>
                </c:pt>
                <c:pt idx="11788">
                  <c:v>0</c:v>
                </c:pt>
                <c:pt idx="11789">
                  <c:v>0</c:v>
                </c:pt>
                <c:pt idx="11790">
                  <c:v>0</c:v>
                </c:pt>
                <c:pt idx="11791">
                  <c:v>0</c:v>
                </c:pt>
                <c:pt idx="11792">
                  <c:v>0</c:v>
                </c:pt>
                <c:pt idx="11793">
                  <c:v>0</c:v>
                </c:pt>
                <c:pt idx="11794">
                  <c:v>0</c:v>
                </c:pt>
                <c:pt idx="11795">
                  <c:v>0</c:v>
                </c:pt>
                <c:pt idx="11796">
                  <c:v>0</c:v>
                </c:pt>
                <c:pt idx="11797">
                  <c:v>0</c:v>
                </c:pt>
                <c:pt idx="11798">
                  <c:v>0</c:v>
                </c:pt>
                <c:pt idx="11799">
                  <c:v>0</c:v>
                </c:pt>
                <c:pt idx="11800">
                  <c:v>0</c:v>
                </c:pt>
                <c:pt idx="11801">
                  <c:v>0</c:v>
                </c:pt>
                <c:pt idx="11802">
                  <c:v>0</c:v>
                </c:pt>
                <c:pt idx="11803">
                  <c:v>0</c:v>
                </c:pt>
                <c:pt idx="11804">
                  <c:v>0</c:v>
                </c:pt>
                <c:pt idx="11805">
                  <c:v>0</c:v>
                </c:pt>
                <c:pt idx="11806">
                  <c:v>0</c:v>
                </c:pt>
                <c:pt idx="11807">
                  <c:v>0</c:v>
                </c:pt>
                <c:pt idx="11808">
                  <c:v>0</c:v>
                </c:pt>
                <c:pt idx="11809">
                  <c:v>0</c:v>
                </c:pt>
                <c:pt idx="11810">
                  <c:v>0</c:v>
                </c:pt>
                <c:pt idx="11811">
                  <c:v>0</c:v>
                </c:pt>
                <c:pt idx="11812">
                  <c:v>0</c:v>
                </c:pt>
                <c:pt idx="11813">
                  <c:v>0</c:v>
                </c:pt>
                <c:pt idx="11814">
                  <c:v>0</c:v>
                </c:pt>
                <c:pt idx="11815">
                  <c:v>0</c:v>
                </c:pt>
                <c:pt idx="11816">
                  <c:v>0</c:v>
                </c:pt>
                <c:pt idx="11817">
                  <c:v>0</c:v>
                </c:pt>
                <c:pt idx="11818">
                  <c:v>0</c:v>
                </c:pt>
                <c:pt idx="11819">
                  <c:v>0</c:v>
                </c:pt>
                <c:pt idx="11820">
                  <c:v>0</c:v>
                </c:pt>
                <c:pt idx="11821">
                  <c:v>0</c:v>
                </c:pt>
                <c:pt idx="11822">
                  <c:v>0</c:v>
                </c:pt>
                <c:pt idx="11823">
                  <c:v>0</c:v>
                </c:pt>
                <c:pt idx="11824">
                  <c:v>0</c:v>
                </c:pt>
                <c:pt idx="11825">
                  <c:v>0</c:v>
                </c:pt>
                <c:pt idx="11826">
                  <c:v>0</c:v>
                </c:pt>
                <c:pt idx="11827">
                  <c:v>0</c:v>
                </c:pt>
                <c:pt idx="11828">
                  <c:v>0</c:v>
                </c:pt>
                <c:pt idx="11829">
                  <c:v>0</c:v>
                </c:pt>
                <c:pt idx="11830">
                  <c:v>0</c:v>
                </c:pt>
                <c:pt idx="11831">
                  <c:v>0</c:v>
                </c:pt>
                <c:pt idx="11832">
                  <c:v>0</c:v>
                </c:pt>
                <c:pt idx="11833">
                  <c:v>0</c:v>
                </c:pt>
                <c:pt idx="11834">
                  <c:v>0</c:v>
                </c:pt>
                <c:pt idx="11835">
                  <c:v>0</c:v>
                </c:pt>
                <c:pt idx="11836">
                  <c:v>0</c:v>
                </c:pt>
                <c:pt idx="11837">
                  <c:v>0</c:v>
                </c:pt>
                <c:pt idx="11838">
                  <c:v>0</c:v>
                </c:pt>
                <c:pt idx="11839">
                  <c:v>0</c:v>
                </c:pt>
                <c:pt idx="11840">
                  <c:v>0</c:v>
                </c:pt>
                <c:pt idx="11841">
                  <c:v>0</c:v>
                </c:pt>
                <c:pt idx="11842">
                  <c:v>0</c:v>
                </c:pt>
                <c:pt idx="11843">
                  <c:v>0</c:v>
                </c:pt>
                <c:pt idx="11844">
                  <c:v>0</c:v>
                </c:pt>
                <c:pt idx="11845">
                  <c:v>0</c:v>
                </c:pt>
                <c:pt idx="11846">
                  <c:v>0</c:v>
                </c:pt>
                <c:pt idx="11847">
                  <c:v>0</c:v>
                </c:pt>
                <c:pt idx="11848">
                  <c:v>0</c:v>
                </c:pt>
                <c:pt idx="11849">
                  <c:v>0</c:v>
                </c:pt>
                <c:pt idx="11850">
                  <c:v>0</c:v>
                </c:pt>
                <c:pt idx="11851">
                  <c:v>0</c:v>
                </c:pt>
                <c:pt idx="11852">
                  <c:v>0</c:v>
                </c:pt>
                <c:pt idx="11853">
                  <c:v>0</c:v>
                </c:pt>
                <c:pt idx="11854">
                  <c:v>0</c:v>
                </c:pt>
                <c:pt idx="11855">
                  <c:v>0</c:v>
                </c:pt>
                <c:pt idx="11856">
                  <c:v>0</c:v>
                </c:pt>
                <c:pt idx="11857">
                  <c:v>0</c:v>
                </c:pt>
                <c:pt idx="11858">
                  <c:v>0</c:v>
                </c:pt>
                <c:pt idx="11859">
                  <c:v>0</c:v>
                </c:pt>
                <c:pt idx="11860">
                  <c:v>0</c:v>
                </c:pt>
                <c:pt idx="11861">
                  <c:v>0</c:v>
                </c:pt>
                <c:pt idx="11862">
                  <c:v>0</c:v>
                </c:pt>
                <c:pt idx="11863">
                  <c:v>0</c:v>
                </c:pt>
                <c:pt idx="11864">
                  <c:v>0</c:v>
                </c:pt>
                <c:pt idx="11865">
                  <c:v>0</c:v>
                </c:pt>
                <c:pt idx="11866">
                  <c:v>0</c:v>
                </c:pt>
                <c:pt idx="11867">
                  <c:v>0</c:v>
                </c:pt>
                <c:pt idx="11868">
                  <c:v>0</c:v>
                </c:pt>
                <c:pt idx="11869">
                  <c:v>0</c:v>
                </c:pt>
                <c:pt idx="11870">
                  <c:v>0</c:v>
                </c:pt>
                <c:pt idx="11871">
                  <c:v>0</c:v>
                </c:pt>
                <c:pt idx="11872">
                  <c:v>0</c:v>
                </c:pt>
                <c:pt idx="11873">
                  <c:v>0</c:v>
                </c:pt>
                <c:pt idx="11874">
                  <c:v>0</c:v>
                </c:pt>
                <c:pt idx="11875">
                  <c:v>0</c:v>
                </c:pt>
                <c:pt idx="11876">
                  <c:v>0</c:v>
                </c:pt>
                <c:pt idx="11877">
                  <c:v>0</c:v>
                </c:pt>
                <c:pt idx="11878">
                  <c:v>0</c:v>
                </c:pt>
                <c:pt idx="11879">
                  <c:v>0</c:v>
                </c:pt>
                <c:pt idx="11880">
                  <c:v>0</c:v>
                </c:pt>
                <c:pt idx="11881">
                  <c:v>0</c:v>
                </c:pt>
                <c:pt idx="11882">
                  <c:v>0</c:v>
                </c:pt>
                <c:pt idx="11883">
                  <c:v>0</c:v>
                </c:pt>
                <c:pt idx="11884">
                  <c:v>0</c:v>
                </c:pt>
                <c:pt idx="11885">
                  <c:v>0</c:v>
                </c:pt>
                <c:pt idx="11886">
                  <c:v>0</c:v>
                </c:pt>
                <c:pt idx="11887">
                  <c:v>0</c:v>
                </c:pt>
                <c:pt idx="11888">
                  <c:v>0</c:v>
                </c:pt>
                <c:pt idx="11889">
                  <c:v>0</c:v>
                </c:pt>
                <c:pt idx="11890">
                  <c:v>0</c:v>
                </c:pt>
                <c:pt idx="11891">
                  <c:v>0</c:v>
                </c:pt>
                <c:pt idx="11892">
                  <c:v>0</c:v>
                </c:pt>
                <c:pt idx="11893">
                  <c:v>0</c:v>
                </c:pt>
                <c:pt idx="11894">
                  <c:v>0</c:v>
                </c:pt>
                <c:pt idx="11895">
                  <c:v>0</c:v>
                </c:pt>
                <c:pt idx="11896">
                  <c:v>0</c:v>
                </c:pt>
                <c:pt idx="11897">
                  <c:v>0</c:v>
                </c:pt>
                <c:pt idx="11898">
                  <c:v>0</c:v>
                </c:pt>
                <c:pt idx="11899">
                  <c:v>0</c:v>
                </c:pt>
                <c:pt idx="11900">
                  <c:v>0</c:v>
                </c:pt>
                <c:pt idx="11901">
                  <c:v>0</c:v>
                </c:pt>
                <c:pt idx="11902">
                  <c:v>0</c:v>
                </c:pt>
                <c:pt idx="11903">
                  <c:v>0</c:v>
                </c:pt>
                <c:pt idx="11904">
                  <c:v>0</c:v>
                </c:pt>
                <c:pt idx="11905">
                  <c:v>0</c:v>
                </c:pt>
                <c:pt idx="11906">
                  <c:v>0</c:v>
                </c:pt>
                <c:pt idx="11907">
                  <c:v>0</c:v>
                </c:pt>
                <c:pt idx="11908">
                  <c:v>0</c:v>
                </c:pt>
                <c:pt idx="11909">
                  <c:v>0</c:v>
                </c:pt>
                <c:pt idx="11910">
                  <c:v>0</c:v>
                </c:pt>
                <c:pt idx="11911">
                  <c:v>0</c:v>
                </c:pt>
                <c:pt idx="11912">
                  <c:v>0</c:v>
                </c:pt>
                <c:pt idx="11913">
                  <c:v>0</c:v>
                </c:pt>
                <c:pt idx="11914">
                  <c:v>0</c:v>
                </c:pt>
                <c:pt idx="11915">
                  <c:v>0</c:v>
                </c:pt>
                <c:pt idx="11916">
                  <c:v>0</c:v>
                </c:pt>
                <c:pt idx="11917">
                  <c:v>0</c:v>
                </c:pt>
                <c:pt idx="11918">
                  <c:v>0</c:v>
                </c:pt>
                <c:pt idx="11919">
                  <c:v>0</c:v>
                </c:pt>
                <c:pt idx="11920">
                  <c:v>0</c:v>
                </c:pt>
                <c:pt idx="11921">
                  <c:v>0</c:v>
                </c:pt>
                <c:pt idx="11922">
                  <c:v>0</c:v>
                </c:pt>
                <c:pt idx="11923">
                  <c:v>0</c:v>
                </c:pt>
                <c:pt idx="11924">
                  <c:v>0</c:v>
                </c:pt>
                <c:pt idx="11925">
                  <c:v>0</c:v>
                </c:pt>
                <c:pt idx="11926">
                  <c:v>0</c:v>
                </c:pt>
                <c:pt idx="11927">
                  <c:v>0</c:v>
                </c:pt>
                <c:pt idx="11928">
                  <c:v>0</c:v>
                </c:pt>
                <c:pt idx="11929">
                  <c:v>0</c:v>
                </c:pt>
                <c:pt idx="11930">
                  <c:v>0</c:v>
                </c:pt>
                <c:pt idx="11931">
                  <c:v>0</c:v>
                </c:pt>
                <c:pt idx="11932">
                  <c:v>0</c:v>
                </c:pt>
                <c:pt idx="11933">
                  <c:v>0</c:v>
                </c:pt>
                <c:pt idx="11934">
                  <c:v>0</c:v>
                </c:pt>
                <c:pt idx="11935">
                  <c:v>0</c:v>
                </c:pt>
                <c:pt idx="11936">
                  <c:v>0</c:v>
                </c:pt>
                <c:pt idx="11937">
                  <c:v>0</c:v>
                </c:pt>
                <c:pt idx="11938">
                  <c:v>0</c:v>
                </c:pt>
                <c:pt idx="11939">
                  <c:v>0</c:v>
                </c:pt>
                <c:pt idx="11940">
                  <c:v>0</c:v>
                </c:pt>
                <c:pt idx="11941">
                  <c:v>0</c:v>
                </c:pt>
                <c:pt idx="11942">
                  <c:v>0</c:v>
                </c:pt>
                <c:pt idx="11943">
                  <c:v>0</c:v>
                </c:pt>
                <c:pt idx="11944">
                  <c:v>0</c:v>
                </c:pt>
                <c:pt idx="11945">
                  <c:v>0</c:v>
                </c:pt>
                <c:pt idx="11946">
                  <c:v>0</c:v>
                </c:pt>
                <c:pt idx="11947">
                  <c:v>0</c:v>
                </c:pt>
                <c:pt idx="11948">
                  <c:v>0</c:v>
                </c:pt>
                <c:pt idx="11949">
                  <c:v>0</c:v>
                </c:pt>
                <c:pt idx="11950">
                  <c:v>0</c:v>
                </c:pt>
                <c:pt idx="11951">
                  <c:v>0</c:v>
                </c:pt>
                <c:pt idx="11952">
                  <c:v>0</c:v>
                </c:pt>
                <c:pt idx="11953">
                  <c:v>0</c:v>
                </c:pt>
                <c:pt idx="11954">
                  <c:v>0</c:v>
                </c:pt>
                <c:pt idx="11955">
                  <c:v>0</c:v>
                </c:pt>
                <c:pt idx="11956">
                  <c:v>0</c:v>
                </c:pt>
                <c:pt idx="11957">
                  <c:v>0</c:v>
                </c:pt>
                <c:pt idx="11958">
                  <c:v>0</c:v>
                </c:pt>
                <c:pt idx="11959">
                  <c:v>0</c:v>
                </c:pt>
                <c:pt idx="11960">
                  <c:v>0</c:v>
                </c:pt>
                <c:pt idx="11961">
                  <c:v>0</c:v>
                </c:pt>
                <c:pt idx="11962">
                  <c:v>0</c:v>
                </c:pt>
                <c:pt idx="11963">
                  <c:v>0</c:v>
                </c:pt>
                <c:pt idx="11964">
                  <c:v>0</c:v>
                </c:pt>
                <c:pt idx="11965">
                  <c:v>0</c:v>
                </c:pt>
                <c:pt idx="11966">
                  <c:v>0</c:v>
                </c:pt>
                <c:pt idx="11967">
                  <c:v>0</c:v>
                </c:pt>
                <c:pt idx="11968">
                  <c:v>0</c:v>
                </c:pt>
                <c:pt idx="11969">
                  <c:v>0</c:v>
                </c:pt>
                <c:pt idx="11970">
                  <c:v>0</c:v>
                </c:pt>
                <c:pt idx="11971">
                  <c:v>0</c:v>
                </c:pt>
                <c:pt idx="11972">
                  <c:v>0</c:v>
                </c:pt>
                <c:pt idx="11973">
                  <c:v>0</c:v>
                </c:pt>
                <c:pt idx="11974">
                  <c:v>0</c:v>
                </c:pt>
                <c:pt idx="11975">
                  <c:v>0</c:v>
                </c:pt>
                <c:pt idx="11976">
                  <c:v>0</c:v>
                </c:pt>
                <c:pt idx="11977">
                  <c:v>0</c:v>
                </c:pt>
                <c:pt idx="11978">
                  <c:v>0</c:v>
                </c:pt>
                <c:pt idx="11979">
                  <c:v>0</c:v>
                </c:pt>
                <c:pt idx="11980">
                  <c:v>0</c:v>
                </c:pt>
                <c:pt idx="11981">
                  <c:v>0</c:v>
                </c:pt>
                <c:pt idx="11982">
                  <c:v>0</c:v>
                </c:pt>
                <c:pt idx="11983">
                  <c:v>0</c:v>
                </c:pt>
                <c:pt idx="11984">
                  <c:v>0</c:v>
                </c:pt>
                <c:pt idx="11985">
                  <c:v>0</c:v>
                </c:pt>
                <c:pt idx="11986">
                  <c:v>0</c:v>
                </c:pt>
                <c:pt idx="11987">
                  <c:v>0</c:v>
                </c:pt>
                <c:pt idx="11988">
                  <c:v>0</c:v>
                </c:pt>
                <c:pt idx="11989">
                  <c:v>0</c:v>
                </c:pt>
                <c:pt idx="11990">
                  <c:v>0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</c:v>
                </c:pt>
                <c:pt idx="11996">
                  <c:v>0</c:v>
                </c:pt>
                <c:pt idx="11997">
                  <c:v>0</c:v>
                </c:pt>
                <c:pt idx="11998">
                  <c:v>0</c:v>
                </c:pt>
                <c:pt idx="11999">
                  <c:v>0</c:v>
                </c:pt>
                <c:pt idx="12000">
                  <c:v>0</c:v>
                </c:pt>
                <c:pt idx="12001">
                  <c:v>0</c:v>
                </c:pt>
                <c:pt idx="12002">
                  <c:v>0</c:v>
                </c:pt>
                <c:pt idx="12003">
                  <c:v>0</c:v>
                </c:pt>
                <c:pt idx="12004">
                  <c:v>0</c:v>
                </c:pt>
                <c:pt idx="12005">
                  <c:v>0</c:v>
                </c:pt>
                <c:pt idx="12006">
                  <c:v>0</c:v>
                </c:pt>
                <c:pt idx="12007">
                  <c:v>0</c:v>
                </c:pt>
                <c:pt idx="12008">
                  <c:v>0</c:v>
                </c:pt>
                <c:pt idx="12009">
                  <c:v>0</c:v>
                </c:pt>
                <c:pt idx="12010">
                  <c:v>0</c:v>
                </c:pt>
                <c:pt idx="12011">
                  <c:v>0</c:v>
                </c:pt>
                <c:pt idx="12012">
                  <c:v>0</c:v>
                </c:pt>
                <c:pt idx="12013">
                  <c:v>0</c:v>
                </c:pt>
                <c:pt idx="12014">
                  <c:v>0</c:v>
                </c:pt>
                <c:pt idx="12015">
                  <c:v>0</c:v>
                </c:pt>
                <c:pt idx="12016">
                  <c:v>0</c:v>
                </c:pt>
                <c:pt idx="12017">
                  <c:v>0</c:v>
                </c:pt>
                <c:pt idx="12018">
                  <c:v>0</c:v>
                </c:pt>
                <c:pt idx="12019">
                  <c:v>0</c:v>
                </c:pt>
                <c:pt idx="12020">
                  <c:v>0</c:v>
                </c:pt>
                <c:pt idx="12021">
                  <c:v>0</c:v>
                </c:pt>
                <c:pt idx="12022">
                  <c:v>0</c:v>
                </c:pt>
                <c:pt idx="12023">
                  <c:v>0</c:v>
                </c:pt>
                <c:pt idx="12024">
                  <c:v>0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</c:v>
                </c:pt>
                <c:pt idx="12029">
                  <c:v>0</c:v>
                </c:pt>
                <c:pt idx="12030">
                  <c:v>0</c:v>
                </c:pt>
                <c:pt idx="12031">
                  <c:v>0</c:v>
                </c:pt>
                <c:pt idx="12032">
                  <c:v>0</c:v>
                </c:pt>
                <c:pt idx="12033">
                  <c:v>0</c:v>
                </c:pt>
                <c:pt idx="12034">
                  <c:v>0</c:v>
                </c:pt>
                <c:pt idx="12035">
                  <c:v>0</c:v>
                </c:pt>
                <c:pt idx="12036">
                  <c:v>0</c:v>
                </c:pt>
                <c:pt idx="12037">
                  <c:v>0</c:v>
                </c:pt>
                <c:pt idx="12038">
                  <c:v>0</c:v>
                </c:pt>
                <c:pt idx="12039">
                  <c:v>0</c:v>
                </c:pt>
                <c:pt idx="12040">
                  <c:v>0</c:v>
                </c:pt>
                <c:pt idx="12041">
                  <c:v>0</c:v>
                </c:pt>
                <c:pt idx="12042">
                  <c:v>0</c:v>
                </c:pt>
                <c:pt idx="12043">
                  <c:v>0</c:v>
                </c:pt>
                <c:pt idx="12044">
                  <c:v>0</c:v>
                </c:pt>
                <c:pt idx="12045">
                  <c:v>0</c:v>
                </c:pt>
                <c:pt idx="12046">
                  <c:v>0</c:v>
                </c:pt>
                <c:pt idx="12047">
                  <c:v>0</c:v>
                </c:pt>
                <c:pt idx="12048">
                  <c:v>0</c:v>
                </c:pt>
                <c:pt idx="12049">
                  <c:v>0</c:v>
                </c:pt>
                <c:pt idx="12050">
                  <c:v>0</c:v>
                </c:pt>
                <c:pt idx="12051">
                  <c:v>0</c:v>
                </c:pt>
                <c:pt idx="12052">
                  <c:v>0</c:v>
                </c:pt>
                <c:pt idx="12053">
                  <c:v>0</c:v>
                </c:pt>
                <c:pt idx="12054">
                  <c:v>0</c:v>
                </c:pt>
                <c:pt idx="12055">
                  <c:v>0</c:v>
                </c:pt>
                <c:pt idx="12056">
                  <c:v>0</c:v>
                </c:pt>
                <c:pt idx="12057">
                  <c:v>0</c:v>
                </c:pt>
                <c:pt idx="12058">
                  <c:v>0</c:v>
                </c:pt>
                <c:pt idx="12059">
                  <c:v>0</c:v>
                </c:pt>
                <c:pt idx="12060">
                  <c:v>0</c:v>
                </c:pt>
                <c:pt idx="12061">
                  <c:v>0</c:v>
                </c:pt>
                <c:pt idx="12062">
                  <c:v>0</c:v>
                </c:pt>
                <c:pt idx="12063">
                  <c:v>0</c:v>
                </c:pt>
                <c:pt idx="12064">
                  <c:v>0</c:v>
                </c:pt>
                <c:pt idx="12065">
                  <c:v>0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</c:v>
                </c:pt>
                <c:pt idx="12072">
                  <c:v>0</c:v>
                </c:pt>
                <c:pt idx="12073">
                  <c:v>0</c:v>
                </c:pt>
                <c:pt idx="12074">
                  <c:v>0</c:v>
                </c:pt>
                <c:pt idx="12075">
                  <c:v>0</c:v>
                </c:pt>
                <c:pt idx="12076">
                  <c:v>0</c:v>
                </c:pt>
                <c:pt idx="12077">
                  <c:v>0</c:v>
                </c:pt>
                <c:pt idx="12078">
                  <c:v>0</c:v>
                </c:pt>
                <c:pt idx="12079">
                  <c:v>0</c:v>
                </c:pt>
                <c:pt idx="12080">
                  <c:v>0</c:v>
                </c:pt>
                <c:pt idx="12081">
                  <c:v>0</c:v>
                </c:pt>
                <c:pt idx="12082">
                  <c:v>0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</c:v>
                </c:pt>
                <c:pt idx="12087">
                  <c:v>0</c:v>
                </c:pt>
                <c:pt idx="12088">
                  <c:v>0</c:v>
                </c:pt>
                <c:pt idx="12089">
                  <c:v>0</c:v>
                </c:pt>
                <c:pt idx="12090">
                  <c:v>0</c:v>
                </c:pt>
                <c:pt idx="12091">
                  <c:v>0</c:v>
                </c:pt>
                <c:pt idx="12092">
                  <c:v>0</c:v>
                </c:pt>
                <c:pt idx="12093">
                  <c:v>0</c:v>
                </c:pt>
                <c:pt idx="12094">
                  <c:v>0</c:v>
                </c:pt>
                <c:pt idx="12095">
                  <c:v>0</c:v>
                </c:pt>
                <c:pt idx="12096">
                  <c:v>0</c:v>
                </c:pt>
                <c:pt idx="12097">
                  <c:v>0</c:v>
                </c:pt>
                <c:pt idx="12098">
                  <c:v>0</c:v>
                </c:pt>
                <c:pt idx="12099">
                  <c:v>0</c:v>
                </c:pt>
                <c:pt idx="12100">
                  <c:v>0</c:v>
                </c:pt>
                <c:pt idx="12101">
                  <c:v>0</c:v>
                </c:pt>
                <c:pt idx="12102">
                  <c:v>0</c:v>
                </c:pt>
                <c:pt idx="12103">
                  <c:v>0</c:v>
                </c:pt>
                <c:pt idx="12104">
                  <c:v>0</c:v>
                </c:pt>
                <c:pt idx="12105">
                  <c:v>0</c:v>
                </c:pt>
                <c:pt idx="12106">
                  <c:v>0</c:v>
                </c:pt>
                <c:pt idx="12107">
                  <c:v>0</c:v>
                </c:pt>
                <c:pt idx="12108">
                  <c:v>0</c:v>
                </c:pt>
                <c:pt idx="12109">
                  <c:v>0</c:v>
                </c:pt>
                <c:pt idx="12110">
                  <c:v>0</c:v>
                </c:pt>
                <c:pt idx="12111">
                  <c:v>0</c:v>
                </c:pt>
                <c:pt idx="12112">
                  <c:v>0</c:v>
                </c:pt>
                <c:pt idx="12113">
                  <c:v>0</c:v>
                </c:pt>
                <c:pt idx="12114">
                  <c:v>0</c:v>
                </c:pt>
                <c:pt idx="12115">
                  <c:v>0</c:v>
                </c:pt>
                <c:pt idx="12116">
                  <c:v>0</c:v>
                </c:pt>
                <c:pt idx="12117">
                  <c:v>0</c:v>
                </c:pt>
                <c:pt idx="12118">
                  <c:v>0</c:v>
                </c:pt>
                <c:pt idx="12119">
                  <c:v>0</c:v>
                </c:pt>
                <c:pt idx="12120">
                  <c:v>0</c:v>
                </c:pt>
                <c:pt idx="12121">
                  <c:v>0</c:v>
                </c:pt>
                <c:pt idx="12122">
                  <c:v>0</c:v>
                </c:pt>
                <c:pt idx="12123">
                  <c:v>0</c:v>
                </c:pt>
                <c:pt idx="12124">
                  <c:v>0</c:v>
                </c:pt>
                <c:pt idx="12125">
                  <c:v>0</c:v>
                </c:pt>
                <c:pt idx="12126">
                  <c:v>0</c:v>
                </c:pt>
                <c:pt idx="12127">
                  <c:v>0</c:v>
                </c:pt>
                <c:pt idx="12128">
                  <c:v>0</c:v>
                </c:pt>
                <c:pt idx="12129">
                  <c:v>0</c:v>
                </c:pt>
                <c:pt idx="12130">
                  <c:v>0</c:v>
                </c:pt>
                <c:pt idx="12131">
                  <c:v>0</c:v>
                </c:pt>
                <c:pt idx="12132">
                  <c:v>0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</c:v>
                </c:pt>
                <c:pt idx="12141">
                  <c:v>0</c:v>
                </c:pt>
                <c:pt idx="12142">
                  <c:v>0</c:v>
                </c:pt>
                <c:pt idx="12143">
                  <c:v>0</c:v>
                </c:pt>
                <c:pt idx="12144">
                  <c:v>0</c:v>
                </c:pt>
                <c:pt idx="12145">
                  <c:v>0</c:v>
                </c:pt>
                <c:pt idx="12146">
                  <c:v>0</c:v>
                </c:pt>
                <c:pt idx="12147">
                  <c:v>0</c:v>
                </c:pt>
                <c:pt idx="12148">
                  <c:v>0</c:v>
                </c:pt>
                <c:pt idx="12149">
                  <c:v>0</c:v>
                </c:pt>
                <c:pt idx="12150">
                  <c:v>0</c:v>
                </c:pt>
                <c:pt idx="12151">
                  <c:v>0</c:v>
                </c:pt>
                <c:pt idx="12152">
                  <c:v>0</c:v>
                </c:pt>
                <c:pt idx="12153">
                  <c:v>0</c:v>
                </c:pt>
                <c:pt idx="12154">
                  <c:v>0</c:v>
                </c:pt>
                <c:pt idx="12155">
                  <c:v>0</c:v>
                </c:pt>
                <c:pt idx="12156">
                  <c:v>0</c:v>
                </c:pt>
                <c:pt idx="12157">
                  <c:v>0</c:v>
                </c:pt>
                <c:pt idx="12158">
                  <c:v>0</c:v>
                </c:pt>
                <c:pt idx="12159">
                  <c:v>0</c:v>
                </c:pt>
                <c:pt idx="12160">
                  <c:v>0</c:v>
                </c:pt>
                <c:pt idx="12161">
                  <c:v>0</c:v>
                </c:pt>
                <c:pt idx="12162">
                  <c:v>0</c:v>
                </c:pt>
                <c:pt idx="12163">
                  <c:v>0</c:v>
                </c:pt>
                <c:pt idx="12164">
                  <c:v>0</c:v>
                </c:pt>
                <c:pt idx="12165">
                  <c:v>0</c:v>
                </c:pt>
                <c:pt idx="12166">
                  <c:v>0</c:v>
                </c:pt>
                <c:pt idx="12167">
                  <c:v>0</c:v>
                </c:pt>
                <c:pt idx="12168">
                  <c:v>0</c:v>
                </c:pt>
                <c:pt idx="12169">
                  <c:v>0</c:v>
                </c:pt>
                <c:pt idx="12170">
                  <c:v>0</c:v>
                </c:pt>
                <c:pt idx="12171">
                  <c:v>0</c:v>
                </c:pt>
                <c:pt idx="12172">
                  <c:v>0</c:v>
                </c:pt>
                <c:pt idx="12173">
                  <c:v>0</c:v>
                </c:pt>
                <c:pt idx="12174">
                  <c:v>0</c:v>
                </c:pt>
                <c:pt idx="12175">
                  <c:v>0</c:v>
                </c:pt>
                <c:pt idx="12176">
                  <c:v>0</c:v>
                </c:pt>
                <c:pt idx="12177">
                  <c:v>0</c:v>
                </c:pt>
                <c:pt idx="12178">
                  <c:v>0</c:v>
                </c:pt>
                <c:pt idx="12179">
                  <c:v>0</c:v>
                </c:pt>
                <c:pt idx="12180">
                  <c:v>0</c:v>
                </c:pt>
                <c:pt idx="12181">
                  <c:v>0</c:v>
                </c:pt>
                <c:pt idx="12182">
                  <c:v>0</c:v>
                </c:pt>
                <c:pt idx="12183">
                  <c:v>0</c:v>
                </c:pt>
                <c:pt idx="12184">
                  <c:v>0</c:v>
                </c:pt>
                <c:pt idx="12185">
                  <c:v>0</c:v>
                </c:pt>
                <c:pt idx="12186">
                  <c:v>0</c:v>
                </c:pt>
                <c:pt idx="12187">
                  <c:v>0</c:v>
                </c:pt>
                <c:pt idx="12188">
                  <c:v>0</c:v>
                </c:pt>
                <c:pt idx="12189">
                  <c:v>0</c:v>
                </c:pt>
                <c:pt idx="12190">
                  <c:v>0</c:v>
                </c:pt>
                <c:pt idx="12191">
                  <c:v>0</c:v>
                </c:pt>
                <c:pt idx="12192">
                  <c:v>0</c:v>
                </c:pt>
                <c:pt idx="12193">
                  <c:v>0</c:v>
                </c:pt>
                <c:pt idx="12194">
                  <c:v>0</c:v>
                </c:pt>
                <c:pt idx="12195">
                  <c:v>0</c:v>
                </c:pt>
                <c:pt idx="12196">
                  <c:v>0</c:v>
                </c:pt>
                <c:pt idx="12197">
                  <c:v>0</c:v>
                </c:pt>
                <c:pt idx="12198">
                  <c:v>0</c:v>
                </c:pt>
                <c:pt idx="12199">
                  <c:v>0</c:v>
                </c:pt>
                <c:pt idx="12200">
                  <c:v>0</c:v>
                </c:pt>
                <c:pt idx="12201">
                  <c:v>0</c:v>
                </c:pt>
                <c:pt idx="12202">
                  <c:v>0</c:v>
                </c:pt>
                <c:pt idx="12203">
                  <c:v>0</c:v>
                </c:pt>
                <c:pt idx="12204">
                  <c:v>0</c:v>
                </c:pt>
                <c:pt idx="12205">
                  <c:v>0</c:v>
                </c:pt>
                <c:pt idx="12206">
                  <c:v>0</c:v>
                </c:pt>
                <c:pt idx="12207">
                  <c:v>0</c:v>
                </c:pt>
                <c:pt idx="12208">
                  <c:v>0</c:v>
                </c:pt>
                <c:pt idx="12209">
                  <c:v>0</c:v>
                </c:pt>
                <c:pt idx="12210">
                  <c:v>0</c:v>
                </c:pt>
                <c:pt idx="12211">
                  <c:v>0</c:v>
                </c:pt>
                <c:pt idx="12212">
                  <c:v>0</c:v>
                </c:pt>
                <c:pt idx="12213">
                  <c:v>0</c:v>
                </c:pt>
                <c:pt idx="12214">
                  <c:v>0</c:v>
                </c:pt>
                <c:pt idx="12215">
                  <c:v>0</c:v>
                </c:pt>
                <c:pt idx="12216">
                  <c:v>0</c:v>
                </c:pt>
                <c:pt idx="12217">
                  <c:v>0</c:v>
                </c:pt>
                <c:pt idx="12218">
                  <c:v>0</c:v>
                </c:pt>
                <c:pt idx="12219">
                  <c:v>0</c:v>
                </c:pt>
                <c:pt idx="12220">
                  <c:v>0</c:v>
                </c:pt>
                <c:pt idx="12221">
                  <c:v>0</c:v>
                </c:pt>
                <c:pt idx="12222">
                  <c:v>0</c:v>
                </c:pt>
                <c:pt idx="12223">
                  <c:v>0</c:v>
                </c:pt>
                <c:pt idx="12224">
                  <c:v>0</c:v>
                </c:pt>
                <c:pt idx="12225">
                  <c:v>0</c:v>
                </c:pt>
                <c:pt idx="12226">
                  <c:v>0</c:v>
                </c:pt>
                <c:pt idx="12227">
                  <c:v>0</c:v>
                </c:pt>
                <c:pt idx="12228">
                  <c:v>0</c:v>
                </c:pt>
                <c:pt idx="12229">
                  <c:v>0</c:v>
                </c:pt>
                <c:pt idx="12230">
                  <c:v>0</c:v>
                </c:pt>
                <c:pt idx="12231">
                  <c:v>0</c:v>
                </c:pt>
                <c:pt idx="12232">
                  <c:v>0</c:v>
                </c:pt>
                <c:pt idx="12233">
                  <c:v>0</c:v>
                </c:pt>
                <c:pt idx="12234">
                  <c:v>0</c:v>
                </c:pt>
                <c:pt idx="12235">
                  <c:v>0</c:v>
                </c:pt>
                <c:pt idx="12236">
                  <c:v>0</c:v>
                </c:pt>
                <c:pt idx="12237">
                  <c:v>0</c:v>
                </c:pt>
                <c:pt idx="12238">
                  <c:v>0</c:v>
                </c:pt>
                <c:pt idx="12239">
                  <c:v>0</c:v>
                </c:pt>
                <c:pt idx="12240">
                  <c:v>0</c:v>
                </c:pt>
                <c:pt idx="12241">
                  <c:v>0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0</c:v>
                </c:pt>
                <c:pt idx="12248">
                  <c:v>0</c:v>
                </c:pt>
                <c:pt idx="12249">
                  <c:v>0</c:v>
                </c:pt>
                <c:pt idx="12250">
                  <c:v>0</c:v>
                </c:pt>
                <c:pt idx="12251">
                  <c:v>0</c:v>
                </c:pt>
                <c:pt idx="12252">
                  <c:v>0</c:v>
                </c:pt>
                <c:pt idx="12253">
                  <c:v>0</c:v>
                </c:pt>
                <c:pt idx="12254">
                  <c:v>0</c:v>
                </c:pt>
                <c:pt idx="12255">
                  <c:v>0</c:v>
                </c:pt>
                <c:pt idx="12256">
                  <c:v>0</c:v>
                </c:pt>
                <c:pt idx="12257">
                  <c:v>0</c:v>
                </c:pt>
                <c:pt idx="12258">
                  <c:v>0</c:v>
                </c:pt>
                <c:pt idx="12259">
                  <c:v>0</c:v>
                </c:pt>
                <c:pt idx="12260">
                  <c:v>0</c:v>
                </c:pt>
                <c:pt idx="12261">
                  <c:v>0</c:v>
                </c:pt>
                <c:pt idx="12262">
                  <c:v>0</c:v>
                </c:pt>
                <c:pt idx="12263">
                  <c:v>0</c:v>
                </c:pt>
                <c:pt idx="12264">
                  <c:v>0</c:v>
                </c:pt>
                <c:pt idx="12265">
                  <c:v>0</c:v>
                </c:pt>
                <c:pt idx="12266">
                  <c:v>0</c:v>
                </c:pt>
                <c:pt idx="12267">
                  <c:v>0</c:v>
                </c:pt>
                <c:pt idx="12268">
                  <c:v>0</c:v>
                </c:pt>
                <c:pt idx="12269">
                  <c:v>0</c:v>
                </c:pt>
                <c:pt idx="12270">
                  <c:v>0</c:v>
                </c:pt>
                <c:pt idx="12271">
                  <c:v>0</c:v>
                </c:pt>
                <c:pt idx="12272">
                  <c:v>0</c:v>
                </c:pt>
                <c:pt idx="12273">
                  <c:v>0</c:v>
                </c:pt>
                <c:pt idx="12274">
                  <c:v>0</c:v>
                </c:pt>
                <c:pt idx="12275">
                  <c:v>0</c:v>
                </c:pt>
                <c:pt idx="12276">
                  <c:v>0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0</c:v>
                </c:pt>
                <c:pt idx="12282">
                  <c:v>0</c:v>
                </c:pt>
                <c:pt idx="12283">
                  <c:v>0</c:v>
                </c:pt>
                <c:pt idx="12284">
                  <c:v>0</c:v>
                </c:pt>
                <c:pt idx="12285">
                  <c:v>0</c:v>
                </c:pt>
                <c:pt idx="12286">
                  <c:v>0</c:v>
                </c:pt>
                <c:pt idx="12287">
                  <c:v>0</c:v>
                </c:pt>
                <c:pt idx="12288">
                  <c:v>0</c:v>
                </c:pt>
                <c:pt idx="12289">
                  <c:v>0</c:v>
                </c:pt>
                <c:pt idx="12290">
                  <c:v>0</c:v>
                </c:pt>
                <c:pt idx="12291">
                  <c:v>0</c:v>
                </c:pt>
                <c:pt idx="12292">
                  <c:v>0</c:v>
                </c:pt>
                <c:pt idx="12293">
                  <c:v>0</c:v>
                </c:pt>
                <c:pt idx="12294">
                  <c:v>0</c:v>
                </c:pt>
                <c:pt idx="12295">
                  <c:v>0</c:v>
                </c:pt>
                <c:pt idx="12296">
                  <c:v>0</c:v>
                </c:pt>
                <c:pt idx="12297">
                  <c:v>0</c:v>
                </c:pt>
                <c:pt idx="12298">
                  <c:v>0</c:v>
                </c:pt>
                <c:pt idx="12299">
                  <c:v>0</c:v>
                </c:pt>
                <c:pt idx="12300">
                  <c:v>0</c:v>
                </c:pt>
                <c:pt idx="12301">
                  <c:v>0</c:v>
                </c:pt>
                <c:pt idx="12302">
                  <c:v>0</c:v>
                </c:pt>
                <c:pt idx="12303">
                  <c:v>0</c:v>
                </c:pt>
                <c:pt idx="12304">
                  <c:v>0</c:v>
                </c:pt>
                <c:pt idx="12305">
                  <c:v>0</c:v>
                </c:pt>
                <c:pt idx="12306">
                  <c:v>0</c:v>
                </c:pt>
                <c:pt idx="12307">
                  <c:v>0</c:v>
                </c:pt>
                <c:pt idx="12308">
                  <c:v>0</c:v>
                </c:pt>
                <c:pt idx="12309">
                  <c:v>0</c:v>
                </c:pt>
                <c:pt idx="12310">
                  <c:v>0</c:v>
                </c:pt>
                <c:pt idx="12311">
                  <c:v>0</c:v>
                </c:pt>
                <c:pt idx="12312">
                  <c:v>0</c:v>
                </c:pt>
                <c:pt idx="12313">
                  <c:v>0</c:v>
                </c:pt>
                <c:pt idx="12314">
                  <c:v>0</c:v>
                </c:pt>
                <c:pt idx="12315">
                  <c:v>0</c:v>
                </c:pt>
                <c:pt idx="12316">
                  <c:v>0</c:v>
                </c:pt>
                <c:pt idx="12317">
                  <c:v>0</c:v>
                </c:pt>
                <c:pt idx="12318">
                  <c:v>0</c:v>
                </c:pt>
                <c:pt idx="12319">
                  <c:v>0</c:v>
                </c:pt>
                <c:pt idx="12320">
                  <c:v>0</c:v>
                </c:pt>
                <c:pt idx="12321">
                  <c:v>0</c:v>
                </c:pt>
                <c:pt idx="12322">
                  <c:v>0</c:v>
                </c:pt>
                <c:pt idx="12323">
                  <c:v>0</c:v>
                </c:pt>
                <c:pt idx="12324">
                  <c:v>0</c:v>
                </c:pt>
                <c:pt idx="12325">
                  <c:v>0</c:v>
                </c:pt>
                <c:pt idx="12326">
                  <c:v>0</c:v>
                </c:pt>
                <c:pt idx="12327">
                  <c:v>0</c:v>
                </c:pt>
                <c:pt idx="12328">
                  <c:v>0</c:v>
                </c:pt>
                <c:pt idx="12329">
                  <c:v>0</c:v>
                </c:pt>
                <c:pt idx="12330">
                  <c:v>0</c:v>
                </c:pt>
                <c:pt idx="12331">
                  <c:v>0</c:v>
                </c:pt>
                <c:pt idx="12332">
                  <c:v>0</c:v>
                </c:pt>
                <c:pt idx="12333">
                  <c:v>0</c:v>
                </c:pt>
                <c:pt idx="12334">
                  <c:v>0</c:v>
                </c:pt>
                <c:pt idx="12335">
                  <c:v>0</c:v>
                </c:pt>
                <c:pt idx="12336">
                  <c:v>0</c:v>
                </c:pt>
                <c:pt idx="12337">
                  <c:v>0</c:v>
                </c:pt>
                <c:pt idx="12338">
                  <c:v>0</c:v>
                </c:pt>
                <c:pt idx="12339">
                  <c:v>0</c:v>
                </c:pt>
                <c:pt idx="12340">
                  <c:v>0</c:v>
                </c:pt>
                <c:pt idx="12341">
                  <c:v>0</c:v>
                </c:pt>
                <c:pt idx="12342">
                  <c:v>0</c:v>
                </c:pt>
                <c:pt idx="12343">
                  <c:v>0</c:v>
                </c:pt>
                <c:pt idx="12344">
                  <c:v>0</c:v>
                </c:pt>
                <c:pt idx="12345">
                  <c:v>0</c:v>
                </c:pt>
                <c:pt idx="12346">
                  <c:v>0</c:v>
                </c:pt>
                <c:pt idx="12347">
                  <c:v>0</c:v>
                </c:pt>
                <c:pt idx="12348">
                  <c:v>0</c:v>
                </c:pt>
                <c:pt idx="12349">
                  <c:v>0</c:v>
                </c:pt>
                <c:pt idx="12350">
                  <c:v>0</c:v>
                </c:pt>
                <c:pt idx="12351">
                  <c:v>0</c:v>
                </c:pt>
                <c:pt idx="12352">
                  <c:v>0</c:v>
                </c:pt>
                <c:pt idx="12353">
                  <c:v>0</c:v>
                </c:pt>
                <c:pt idx="12354">
                  <c:v>0</c:v>
                </c:pt>
                <c:pt idx="12355">
                  <c:v>0</c:v>
                </c:pt>
                <c:pt idx="12356">
                  <c:v>0</c:v>
                </c:pt>
                <c:pt idx="12357">
                  <c:v>0</c:v>
                </c:pt>
                <c:pt idx="12358">
                  <c:v>0</c:v>
                </c:pt>
                <c:pt idx="12359">
                  <c:v>0</c:v>
                </c:pt>
                <c:pt idx="12360">
                  <c:v>0</c:v>
                </c:pt>
                <c:pt idx="12361">
                  <c:v>0</c:v>
                </c:pt>
                <c:pt idx="12362">
                  <c:v>0</c:v>
                </c:pt>
                <c:pt idx="12363">
                  <c:v>0</c:v>
                </c:pt>
                <c:pt idx="12364">
                  <c:v>0</c:v>
                </c:pt>
                <c:pt idx="12365">
                  <c:v>0</c:v>
                </c:pt>
                <c:pt idx="12366">
                  <c:v>0</c:v>
                </c:pt>
                <c:pt idx="12367">
                  <c:v>0</c:v>
                </c:pt>
                <c:pt idx="12368">
                  <c:v>0</c:v>
                </c:pt>
                <c:pt idx="12369">
                  <c:v>0</c:v>
                </c:pt>
                <c:pt idx="12370">
                  <c:v>0</c:v>
                </c:pt>
                <c:pt idx="12371">
                  <c:v>0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</c:v>
                </c:pt>
                <c:pt idx="12377">
                  <c:v>0</c:v>
                </c:pt>
                <c:pt idx="12378">
                  <c:v>0</c:v>
                </c:pt>
                <c:pt idx="12379">
                  <c:v>0</c:v>
                </c:pt>
                <c:pt idx="12380">
                  <c:v>0</c:v>
                </c:pt>
                <c:pt idx="12381">
                  <c:v>0</c:v>
                </c:pt>
                <c:pt idx="12382">
                  <c:v>0</c:v>
                </c:pt>
                <c:pt idx="12383">
                  <c:v>0</c:v>
                </c:pt>
                <c:pt idx="12384">
                  <c:v>0</c:v>
                </c:pt>
                <c:pt idx="12385">
                  <c:v>0</c:v>
                </c:pt>
                <c:pt idx="12386">
                  <c:v>0</c:v>
                </c:pt>
                <c:pt idx="12387">
                  <c:v>0</c:v>
                </c:pt>
                <c:pt idx="12388">
                  <c:v>0</c:v>
                </c:pt>
                <c:pt idx="12389">
                  <c:v>0</c:v>
                </c:pt>
                <c:pt idx="12390">
                  <c:v>0</c:v>
                </c:pt>
                <c:pt idx="12391">
                  <c:v>0</c:v>
                </c:pt>
                <c:pt idx="12392">
                  <c:v>0</c:v>
                </c:pt>
                <c:pt idx="12393">
                  <c:v>0</c:v>
                </c:pt>
                <c:pt idx="12394">
                  <c:v>0</c:v>
                </c:pt>
                <c:pt idx="12395">
                  <c:v>0</c:v>
                </c:pt>
                <c:pt idx="12396">
                  <c:v>0</c:v>
                </c:pt>
                <c:pt idx="12397">
                  <c:v>0</c:v>
                </c:pt>
                <c:pt idx="12398">
                  <c:v>0</c:v>
                </c:pt>
                <c:pt idx="12399">
                  <c:v>0</c:v>
                </c:pt>
                <c:pt idx="12400">
                  <c:v>0</c:v>
                </c:pt>
                <c:pt idx="12401">
                  <c:v>0</c:v>
                </c:pt>
                <c:pt idx="12402">
                  <c:v>0</c:v>
                </c:pt>
                <c:pt idx="12403">
                  <c:v>0</c:v>
                </c:pt>
                <c:pt idx="12404">
                  <c:v>0</c:v>
                </c:pt>
                <c:pt idx="12405">
                  <c:v>0</c:v>
                </c:pt>
                <c:pt idx="12406">
                  <c:v>0</c:v>
                </c:pt>
                <c:pt idx="12407">
                  <c:v>0</c:v>
                </c:pt>
                <c:pt idx="12408">
                  <c:v>0</c:v>
                </c:pt>
                <c:pt idx="12409">
                  <c:v>0</c:v>
                </c:pt>
                <c:pt idx="12410">
                  <c:v>0</c:v>
                </c:pt>
                <c:pt idx="12411">
                  <c:v>0</c:v>
                </c:pt>
                <c:pt idx="12412">
                  <c:v>0</c:v>
                </c:pt>
                <c:pt idx="12413">
                  <c:v>0</c:v>
                </c:pt>
                <c:pt idx="12414">
                  <c:v>0</c:v>
                </c:pt>
                <c:pt idx="12415">
                  <c:v>0</c:v>
                </c:pt>
                <c:pt idx="12416">
                  <c:v>0</c:v>
                </c:pt>
                <c:pt idx="12417">
                  <c:v>0</c:v>
                </c:pt>
                <c:pt idx="12418">
                  <c:v>0</c:v>
                </c:pt>
                <c:pt idx="12419">
                  <c:v>0</c:v>
                </c:pt>
                <c:pt idx="12420">
                  <c:v>0</c:v>
                </c:pt>
                <c:pt idx="12421">
                  <c:v>0</c:v>
                </c:pt>
                <c:pt idx="12422">
                  <c:v>0</c:v>
                </c:pt>
                <c:pt idx="12423">
                  <c:v>0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0</c:v>
                </c:pt>
                <c:pt idx="12428">
                  <c:v>0</c:v>
                </c:pt>
                <c:pt idx="12429">
                  <c:v>0</c:v>
                </c:pt>
                <c:pt idx="12430">
                  <c:v>0</c:v>
                </c:pt>
                <c:pt idx="12431">
                  <c:v>0</c:v>
                </c:pt>
                <c:pt idx="12432">
                  <c:v>0</c:v>
                </c:pt>
                <c:pt idx="12433">
                  <c:v>0</c:v>
                </c:pt>
                <c:pt idx="12434">
                  <c:v>0</c:v>
                </c:pt>
                <c:pt idx="12435">
                  <c:v>0</c:v>
                </c:pt>
                <c:pt idx="12436">
                  <c:v>0</c:v>
                </c:pt>
                <c:pt idx="12437">
                  <c:v>0</c:v>
                </c:pt>
                <c:pt idx="12438">
                  <c:v>0</c:v>
                </c:pt>
                <c:pt idx="12439">
                  <c:v>0</c:v>
                </c:pt>
                <c:pt idx="12440">
                  <c:v>0</c:v>
                </c:pt>
                <c:pt idx="12441">
                  <c:v>0</c:v>
                </c:pt>
                <c:pt idx="12442">
                  <c:v>0</c:v>
                </c:pt>
                <c:pt idx="12443">
                  <c:v>0</c:v>
                </c:pt>
                <c:pt idx="12444">
                  <c:v>0</c:v>
                </c:pt>
                <c:pt idx="12445">
                  <c:v>0</c:v>
                </c:pt>
                <c:pt idx="12446">
                  <c:v>0</c:v>
                </c:pt>
                <c:pt idx="12447">
                  <c:v>0</c:v>
                </c:pt>
                <c:pt idx="12448">
                  <c:v>0</c:v>
                </c:pt>
                <c:pt idx="12449">
                  <c:v>0</c:v>
                </c:pt>
                <c:pt idx="12450">
                  <c:v>0</c:v>
                </c:pt>
                <c:pt idx="12451">
                  <c:v>0</c:v>
                </c:pt>
                <c:pt idx="12452">
                  <c:v>0</c:v>
                </c:pt>
                <c:pt idx="12453">
                  <c:v>0</c:v>
                </c:pt>
                <c:pt idx="12454">
                  <c:v>0</c:v>
                </c:pt>
                <c:pt idx="12455">
                  <c:v>0</c:v>
                </c:pt>
                <c:pt idx="12456">
                  <c:v>0</c:v>
                </c:pt>
                <c:pt idx="12457">
                  <c:v>0</c:v>
                </c:pt>
                <c:pt idx="12458">
                  <c:v>0</c:v>
                </c:pt>
                <c:pt idx="12459">
                  <c:v>0</c:v>
                </c:pt>
                <c:pt idx="12460">
                  <c:v>0</c:v>
                </c:pt>
                <c:pt idx="12461">
                  <c:v>0</c:v>
                </c:pt>
                <c:pt idx="12462">
                  <c:v>0</c:v>
                </c:pt>
                <c:pt idx="12463">
                  <c:v>0</c:v>
                </c:pt>
                <c:pt idx="12464">
                  <c:v>0</c:v>
                </c:pt>
                <c:pt idx="12465">
                  <c:v>0</c:v>
                </c:pt>
                <c:pt idx="12466">
                  <c:v>0</c:v>
                </c:pt>
                <c:pt idx="12467">
                  <c:v>0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</c:v>
                </c:pt>
                <c:pt idx="12472">
                  <c:v>0</c:v>
                </c:pt>
                <c:pt idx="12473">
                  <c:v>0</c:v>
                </c:pt>
                <c:pt idx="12474">
                  <c:v>0</c:v>
                </c:pt>
                <c:pt idx="12475">
                  <c:v>0</c:v>
                </c:pt>
                <c:pt idx="12476">
                  <c:v>0</c:v>
                </c:pt>
                <c:pt idx="12477">
                  <c:v>0</c:v>
                </c:pt>
                <c:pt idx="12478">
                  <c:v>0</c:v>
                </c:pt>
                <c:pt idx="12479">
                  <c:v>0</c:v>
                </c:pt>
                <c:pt idx="12480">
                  <c:v>0</c:v>
                </c:pt>
                <c:pt idx="12481">
                  <c:v>0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</c:v>
                </c:pt>
                <c:pt idx="12486">
                  <c:v>0</c:v>
                </c:pt>
                <c:pt idx="12487">
                  <c:v>0</c:v>
                </c:pt>
                <c:pt idx="12488">
                  <c:v>0</c:v>
                </c:pt>
                <c:pt idx="12489">
                  <c:v>0</c:v>
                </c:pt>
                <c:pt idx="12490">
                  <c:v>0</c:v>
                </c:pt>
                <c:pt idx="12491">
                  <c:v>0</c:v>
                </c:pt>
                <c:pt idx="12492">
                  <c:v>0</c:v>
                </c:pt>
                <c:pt idx="12493">
                  <c:v>0</c:v>
                </c:pt>
                <c:pt idx="12494">
                  <c:v>0</c:v>
                </c:pt>
                <c:pt idx="12495">
                  <c:v>0</c:v>
                </c:pt>
                <c:pt idx="12496">
                  <c:v>0</c:v>
                </c:pt>
                <c:pt idx="12497">
                  <c:v>0</c:v>
                </c:pt>
                <c:pt idx="12498">
                  <c:v>0</c:v>
                </c:pt>
                <c:pt idx="12499">
                  <c:v>0</c:v>
                </c:pt>
                <c:pt idx="12500">
                  <c:v>0</c:v>
                </c:pt>
                <c:pt idx="12501">
                  <c:v>0</c:v>
                </c:pt>
                <c:pt idx="12502">
                  <c:v>0</c:v>
                </c:pt>
                <c:pt idx="12503">
                  <c:v>0</c:v>
                </c:pt>
                <c:pt idx="12504">
                  <c:v>0</c:v>
                </c:pt>
                <c:pt idx="12505">
                  <c:v>0</c:v>
                </c:pt>
                <c:pt idx="12506">
                  <c:v>0</c:v>
                </c:pt>
                <c:pt idx="12507">
                  <c:v>0</c:v>
                </c:pt>
                <c:pt idx="12508">
                  <c:v>0</c:v>
                </c:pt>
                <c:pt idx="12509">
                  <c:v>0</c:v>
                </c:pt>
                <c:pt idx="12510">
                  <c:v>0</c:v>
                </c:pt>
                <c:pt idx="12511">
                  <c:v>0</c:v>
                </c:pt>
                <c:pt idx="12512">
                  <c:v>0</c:v>
                </c:pt>
                <c:pt idx="12513">
                  <c:v>0</c:v>
                </c:pt>
                <c:pt idx="12514">
                  <c:v>0</c:v>
                </c:pt>
                <c:pt idx="12515">
                  <c:v>0</c:v>
                </c:pt>
                <c:pt idx="12516">
                  <c:v>0</c:v>
                </c:pt>
                <c:pt idx="12517">
                  <c:v>0</c:v>
                </c:pt>
                <c:pt idx="12518">
                  <c:v>0</c:v>
                </c:pt>
                <c:pt idx="12519">
                  <c:v>0</c:v>
                </c:pt>
                <c:pt idx="12520">
                  <c:v>0</c:v>
                </c:pt>
                <c:pt idx="12521">
                  <c:v>0</c:v>
                </c:pt>
                <c:pt idx="12522">
                  <c:v>0</c:v>
                </c:pt>
                <c:pt idx="12523">
                  <c:v>0</c:v>
                </c:pt>
                <c:pt idx="12524">
                  <c:v>0</c:v>
                </c:pt>
                <c:pt idx="12525">
                  <c:v>0</c:v>
                </c:pt>
                <c:pt idx="12526">
                  <c:v>0</c:v>
                </c:pt>
                <c:pt idx="12527">
                  <c:v>0</c:v>
                </c:pt>
                <c:pt idx="12528">
                  <c:v>0</c:v>
                </c:pt>
                <c:pt idx="12529">
                  <c:v>0</c:v>
                </c:pt>
                <c:pt idx="12530">
                  <c:v>0</c:v>
                </c:pt>
                <c:pt idx="12531">
                  <c:v>0</c:v>
                </c:pt>
                <c:pt idx="12532">
                  <c:v>0</c:v>
                </c:pt>
                <c:pt idx="12533">
                  <c:v>0</c:v>
                </c:pt>
                <c:pt idx="12534">
                  <c:v>0</c:v>
                </c:pt>
                <c:pt idx="12535">
                  <c:v>0</c:v>
                </c:pt>
                <c:pt idx="12536">
                  <c:v>0</c:v>
                </c:pt>
                <c:pt idx="12537">
                  <c:v>0</c:v>
                </c:pt>
                <c:pt idx="12538">
                  <c:v>0</c:v>
                </c:pt>
                <c:pt idx="12539">
                  <c:v>0</c:v>
                </c:pt>
                <c:pt idx="12540">
                  <c:v>0</c:v>
                </c:pt>
                <c:pt idx="12541">
                  <c:v>0</c:v>
                </c:pt>
                <c:pt idx="12542">
                  <c:v>0</c:v>
                </c:pt>
                <c:pt idx="12543">
                  <c:v>0</c:v>
                </c:pt>
                <c:pt idx="12544">
                  <c:v>0</c:v>
                </c:pt>
                <c:pt idx="12545">
                  <c:v>0</c:v>
                </c:pt>
                <c:pt idx="12546">
                  <c:v>0</c:v>
                </c:pt>
                <c:pt idx="12547">
                  <c:v>0</c:v>
                </c:pt>
                <c:pt idx="12548">
                  <c:v>0</c:v>
                </c:pt>
                <c:pt idx="12549">
                  <c:v>0</c:v>
                </c:pt>
                <c:pt idx="12550">
                  <c:v>0</c:v>
                </c:pt>
                <c:pt idx="12551">
                  <c:v>0</c:v>
                </c:pt>
                <c:pt idx="12552">
                  <c:v>0</c:v>
                </c:pt>
                <c:pt idx="12553">
                  <c:v>0</c:v>
                </c:pt>
                <c:pt idx="12554">
                  <c:v>0</c:v>
                </c:pt>
                <c:pt idx="12555">
                  <c:v>0</c:v>
                </c:pt>
                <c:pt idx="12556">
                  <c:v>0</c:v>
                </c:pt>
                <c:pt idx="12557">
                  <c:v>0</c:v>
                </c:pt>
                <c:pt idx="12558">
                  <c:v>0</c:v>
                </c:pt>
                <c:pt idx="12559">
                  <c:v>0</c:v>
                </c:pt>
                <c:pt idx="12560">
                  <c:v>0</c:v>
                </c:pt>
                <c:pt idx="12561">
                  <c:v>0</c:v>
                </c:pt>
                <c:pt idx="12562">
                  <c:v>0</c:v>
                </c:pt>
                <c:pt idx="12563">
                  <c:v>0</c:v>
                </c:pt>
                <c:pt idx="12564">
                  <c:v>0</c:v>
                </c:pt>
                <c:pt idx="12565">
                  <c:v>0</c:v>
                </c:pt>
                <c:pt idx="12566">
                  <c:v>0</c:v>
                </c:pt>
                <c:pt idx="12567">
                  <c:v>0</c:v>
                </c:pt>
                <c:pt idx="12568">
                  <c:v>0</c:v>
                </c:pt>
                <c:pt idx="12569">
                  <c:v>0</c:v>
                </c:pt>
                <c:pt idx="12570">
                  <c:v>0</c:v>
                </c:pt>
                <c:pt idx="12571">
                  <c:v>0</c:v>
                </c:pt>
                <c:pt idx="12572">
                  <c:v>0</c:v>
                </c:pt>
                <c:pt idx="12573">
                  <c:v>0</c:v>
                </c:pt>
                <c:pt idx="12574">
                  <c:v>0</c:v>
                </c:pt>
                <c:pt idx="12575">
                  <c:v>0</c:v>
                </c:pt>
                <c:pt idx="12576">
                  <c:v>0</c:v>
                </c:pt>
                <c:pt idx="12577">
                  <c:v>0</c:v>
                </c:pt>
                <c:pt idx="12578">
                  <c:v>0</c:v>
                </c:pt>
                <c:pt idx="12579">
                  <c:v>0</c:v>
                </c:pt>
                <c:pt idx="12580">
                  <c:v>0</c:v>
                </c:pt>
                <c:pt idx="12581">
                  <c:v>0</c:v>
                </c:pt>
                <c:pt idx="12582">
                  <c:v>0</c:v>
                </c:pt>
                <c:pt idx="12583">
                  <c:v>0</c:v>
                </c:pt>
                <c:pt idx="12584">
                  <c:v>0</c:v>
                </c:pt>
                <c:pt idx="12585">
                  <c:v>0</c:v>
                </c:pt>
                <c:pt idx="12586">
                  <c:v>0</c:v>
                </c:pt>
                <c:pt idx="12587">
                  <c:v>0</c:v>
                </c:pt>
                <c:pt idx="12588">
                  <c:v>0</c:v>
                </c:pt>
                <c:pt idx="12589">
                  <c:v>0</c:v>
                </c:pt>
                <c:pt idx="12590">
                  <c:v>0</c:v>
                </c:pt>
                <c:pt idx="12591">
                  <c:v>0</c:v>
                </c:pt>
                <c:pt idx="12592">
                  <c:v>0</c:v>
                </c:pt>
                <c:pt idx="12593">
                  <c:v>0</c:v>
                </c:pt>
                <c:pt idx="12594">
                  <c:v>0</c:v>
                </c:pt>
                <c:pt idx="12595">
                  <c:v>0</c:v>
                </c:pt>
                <c:pt idx="12596">
                  <c:v>0</c:v>
                </c:pt>
                <c:pt idx="12597">
                  <c:v>0</c:v>
                </c:pt>
                <c:pt idx="12598">
                  <c:v>0</c:v>
                </c:pt>
                <c:pt idx="12599">
                  <c:v>0</c:v>
                </c:pt>
                <c:pt idx="12600">
                  <c:v>0</c:v>
                </c:pt>
                <c:pt idx="12601">
                  <c:v>0</c:v>
                </c:pt>
                <c:pt idx="12602">
                  <c:v>0</c:v>
                </c:pt>
                <c:pt idx="12603">
                  <c:v>0</c:v>
                </c:pt>
                <c:pt idx="12604">
                  <c:v>0</c:v>
                </c:pt>
                <c:pt idx="12605">
                  <c:v>0</c:v>
                </c:pt>
                <c:pt idx="12606">
                  <c:v>0</c:v>
                </c:pt>
                <c:pt idx="12607">
                  <c:v>0</c:v>
                </c:pt>
                <c:pt idx="12608">
                  <c:v>0</c:v>
                </c:pt>
                <c:pt idx="12609">
                  <c:v>0</c:v>
                </c:pt>
                <c:pt idx="12610">
                  <c:v>0</c:v>
                </c:pt>
                <c:pt idx="12611">
                  <c:v>0</c:v>
                </c:pt>
                <c:pt idx="12612">
                  <c:v>0</c:v>
                </c:pt>
                <c:pt idx="12613">
                  <c:v>0</c:v>
                </c:pt>
                <c:pt idx="12614">
                  <c:v>0</c:v>
                </c:pt>
                <c:pt idx="12615">
                  <c:v>0</c:v>
                </c:pt>
                <c:pt idx="12616">
                  <c:v>0</c:v>
                </c:pt>
                <c:pt idx="12617">
                  <c:v>0</c:v>
                </c:pt>
                <c:pt idx="12618">
                  <c:v>0</c:v>
                </c:pt>
                <c:pt idx="12619">
                  <c:v>0</c:v>
                </c:pt>
                <c:pt idx="12620">
                  <c:v>0</c:v>
                </c:pt>
                <c:pt idx="12621">
                  <c:v>0</c:v>
                </c:pt>
                <c:pt idx="12622">
                  <c:v>0</c:v>
                </c:pt>
                <c:pt idx="12623">
                  <c:v>0</c:v>
                </c:pt>
                <c:pt idx="12624">
                  <c:v>0</c:v>
                </c:pt>
                <c:pt idx="12625">
                  <c:v>0</c:v>
                </c:pt>
                <c:pt idx="12626">
                  <c:v>0</c:v>
                </c:pt>
                <c:pt idx="12627">
                  <c:v>0</c:v>
                </c:pt>
                <c:pt idx="12628">
                  <c:v>0</c:v>
                </c:pt>
                <c:pt idx="12629">
                  <c:v>0</c:v>
                </c:pt>
                <c:pt idx="12630">
                  <c:v>0</c:v>
                </c:pt>
                <c:pt idx="12631">
                  <c:v>0</c:v>
                </c:pt>
                <c:pt idx="12632">
                  <c:v>0</c:v>
                </c:pt>
                <c:pt idx="12633">
                  <c:v>0</c:v>
                </c:pt>
                <c:pt idx="12634">
                  <c:v>0</c:v>
                </c:pt>
                <c:pt idx="12635">
                  <c:v>0</c:v>
                </c:pt>
                <c:pt idx="12636">
                  <c:v>0</c:v>
                </c:pt>
                <c:pt idx="12637">
                  <c:v>0</c:v>
                </c:pt>
                <c:pt idx="12638">
                  <c:v>0</c:v>
                </c:pt>
                <c:pt idx="12639">
                  <c:v>0</c:v>
                </c:pt>
                <c:pt idx="12640">
                  <c:v>0</c:v>
                </c:pt>
                <c:pt idx="12641">
                  <c:v>0</c:v>
                </c:pt>
                <c:pt idx="12642">
                  <c:v>0</c:v>
                </c:pt>
                <c:pt idx="12643">
                  <c:v>0</c:v>
                </c:pt>
                <c:pt idx="12644">
                  <c:v>0</c:v>
                </c:pt>
                <c:pt idx="12645">
                  <c:v>0</c:v>
                </c:pt>
                <c:pt idx="12646">
                  <c:v>0</c:v>
                </c:pt>
                <c:pt idx="12647">
                  <c:v>0</c:v>
                </c:pt>
                <c:pt idx="12648">
                  <c:v>0</c:v>
                </c:pt>
                <c:pt idx="12649">
                  <c:v>0</c:v>
                </c:pt>
                <c:pt idx="12650">
                  <c:v>0</c:v>
                </c:pt>
                <c:pt idx="12651">
                  <c:v>0</c:v>
                </c:pt>
                <c:pt idx="12652">
                  <c:v>0</c:v>
                </c:pt>
                <c:pt idx="12653">
                  <c:v>0</c:v>
                </c:pt>
                <c:pt idx="12654">
                  <c:v>0</c:v>
                </c:pt>
                <c:pt idx="12655">
                  <c:v>0</c:v>
                </c:pt>
                <c:pt idx="12656">
                  <c:v>0</c:v>
                </c:pt>
                <c:pt idx="12657">
                  <c:v>0</c:v>
                </c:pt>
                <c:pt idx="12658">
                  <c:v>0</c:v>
                </c:pt>
                <c:pt idx="12659">
                  <c:v>0</c:v>
                </c:pt>
                <c:pt idx="12660">
                  <c:v>0</c:v>
                </c:pt>
                <c:pt idx="12661">
                  <c:v>0</c:v>
                </c:pt>
                <c:pt idx="12662">
                  <c:v>0</c:v>
                </c:pt>
                <c:pt idx="12663">
                  <c:v>0</c:v>
                </c:pt>
                <c:pt idx="12664">
                  <c:v>0</c:v>
                </c:pt>
                <c:pt idx="12665">
                  <c:v>0</c:v>
                </c:pt>
                <c:pt idx="12666">
                  <c:v>0</c:v>
                </c:pt>
                <c:pt idx="12667">
                  <c:v>0</c:v>
                </c:pt>
                <c:pt idx="12668">
                  <c:v>0</c:v>
                </c:pt>
                <c:pt idx="12669">
                  <c:v>0</c:v>
                </c:pt>
                <c:pt idx="12670">
                  <c:v>0</c:v>
                </c:pt>
                <c:pt idx="12671">
                  <c:v>0</c:v>
                </c:pt>
                <c:pt idx="12672">
                  <c:v>0</c:v>
                </c:pt>
                <c:pt idx="12673">
                  <c:v>0</c:v>
                </c:pt>
                <c:pt idx="12674">
                  <c:v>0</c:v>
                </c:pt>
                <c:pt idx="12675">
                  <c:v>0</c:v>
                </c:pt>
                <c:pt idx="12676">
                  <c:v>0</c:v>
                </c:pt>
                <c:pt idx="12677">
                  <c:v>0</c:v>
                </c:pt>
                <c:pt idx="12678">
                  <c:v>0</c:v>
                </c:pt>
                <c:pt idx="12679">
                  <c:v>0</c:v>
                </c:pt>
                <c:pt idx="12680">
                  <c:v>0</c:v>
                </c:pt>
                <c:pt idx="12681">
                  <c:v>0</c:v>
                </c:pt>
                <c:pt idx="12682">
                  <c:v>0</c:v>
                </c:pt>
                <c:pt idx="12683">
                  <c:v>0</c:v>
                </c:pt>
                <c:pt idx="12684">
                  <c:v>0</c:v>
                </c:pt>
                <c:pt idx="12685">
                  <c:v>0</c:v>
                </c:pt>
                <c:pt idx="12686">
                  <c:v>0</c:v>
                </c:pt>
                <c:pt idx="12687">
                  <c:v>0</c:v>
                </c:pt>
                <c:pt idx="12688">
                  <c:v>0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</c:v>
                </c:pt>
                <c:pt idx="12695">
                  <c:v>0</c:v>
                </c:pt>
                <c:pt idx="12696">
                  <c:v>0</c:v>
                </c:pt>
                <c:pt idx="12697">
                  <c:v>0</c:v>
                </c:pt>
                <c:pt idx="12698">
                  <c:v>0</c:v>
                </c:pt>
                <c:pt idx="12699">
                  <c:v>0</c:v>
                </c:pt>
                <c:pt idx="12700">
                  <c:v>0</c:v>
                </c:pt>
                <c:pt idx="12701">
                  <c:v>0</c:v>
                </c:pt>
                <c:pt idx="12702">
                  <c:v>0</c:v>
                </c:pt>
                <c:pt idx="12703">
                  <c:v>0</c:v>
                </c:pt>
                <c:pt idx="12704">
                  <c:v>0</c:v>
                </c:pt>
                <c:pt idx="12705">
                  <c:v>0</c:v>
                </c:pt>
                <c:pt idx="12706">
                  <c:v>0</c:v>
                </c:pt>
                <c:pt idx="12707">
                  <c:v>0</c:v>
                </c:pt>
                <c:pt idx="12708">
                  <c:v>0</c:v>
                </c:pt>
                <c:pt idx="12709">
                  <c:v>0</c:v>
                </c:pt>
                <c:pt idx="12710">
                  <c:v>0</c:v>
                </c:pt>
                <c:pt idx="12711">
                  <c:v>0</c:v>
                </c:pt>
                <c:pt idx="12712">
                  <c:v>0</c:v>
                </c:pt>
                <c:pt idx="12713">
                  <c:v>0</c:v>
                </c:pt>
                <c:pt idx="12714">
                  <c:v>0</c:v>
                </c:pt>
                <c:pt idx="12715">
                  <c:v>0</c:v>
                </c:pt>
                <c:pt idx="12716">
                  <c:v>0</c:v>
                </c:pt>
                <c:pt idx="12717">
                  <c:v>0</c:v>
                </c:pt>
                <c:pt idx="12718">
                  <c:v>0</c:v>
                </c:pt>
                <c:pt idx="12719">
                  <c:v>0</c:v>
                </c:pt>
                <c:pt idx="12720">
                  <c:v>0</c:v>
                </c:pt>
                <c:pt idx="12721">
                  <c:v>0</c:v>
                </c:pt>
                <c:pt idx="12722">
                  <c:v>0</c:v>
                </c:pt>
                <c:pt idx="12723">
                  <c:v>0</c:v>
                </c:pt>
                <c:pt idx="12724">
                  <c:v>0</c:v>
                </c:pt>
                <c:pt idx="12725">
                  <c:v>0</c:v>
                </c:pt>
                <c:pt idx="12726">
                  <c:v>0</c:v>
                </c:pt>
                <c:pt idx="12727">
                  <c:v>0</c:v>
                </c:pt>
                <c:pt idx="12728">
                  <c:v>0</c:v>
                </c:pt>
                <c:pt idx="12729">
                  <c:v>0</c:v>
                </c:pt>
                <c:pt idx="12730">
                  <c:v>0</c:v>
                </c:pt>
                <c:pt idx="12731">
                  <c:v>0</c:v>
                </c:pt>
                <c:pt idx="12732">
                  <c:v>0</c:v>
                </c:pt>
                <c:pt idx="12733">
                  <c:v>0</c:v>
                </c:pt>
                <c:pt idx="12734">
                  <c:v>0</c:v>
                </c:pt>
                <c:pt idx="12735">
                  <c:v>0</c:v>
                </c:pt>
                <c:pt idx="12736">
                  <c:v>0</c:v>
                </c:pt>
                <c:pt idx="12737">
                  <c:v>0</c:v>
                </c:pt>
                <c:pt idx="12738">
                  <c:v>0</c:v>
                </c:pt>
                <c:pt idx="12739">
                  <c:v>0</c:v>
                </c:pt>
                <c:pt idx="12740">
                  <c:v>0</c:v>
                </c:pt>
                <c:pt idx="12741">
                  <c:v>0</c:v>
                </c:pt>
                <c:pt idx="12742">
                  <c:v>0</c:v>
                </c:pt>
                <c:pt idx="12743">
                  <c:v>0</c:v>
                </c:pt>
                <c:pt idx="12744">
                  <c:v>0</c:v>
                </c:pt>
                <c:pt idx="12745">
                  <c:v>0</c:v>
                </c:pt>
                <c:pt idx="12746">
                  <c:v>0</c:v>
                </c:pt>
                <c:pt idx="12747">
                  <c:v>0</c:v>
                </c:pt>
                <c:pt idx="12748">
                  <c:v>0</c:v>
                </c:pt>
                <c:pt idx="12749">
                  <c:v>0</c:v>
                </c:pt>
                <c:pt idx="12750">
                  <c:v>0</c:v>
                </c:pt>
                <c:pt idx="12751">
                  <c:v>0</c:v>
                </c:pt>
                <c:pt idx="12752">
                  <c:v>0</c:v>
                </c:pt>
                <c:pt idx="12753">
                  <c:v>0</c:v>
                </c:pt>
                <c:pt idx="12754">
                  <c:v>0</c:v>
                </c:pt>
                <c:pt idx="12755">
                  <c:v>0</c:v>
                </c:pt>
                <c:pt idx="12756">
                  <c:v>0</c:v>
                </c:pt>
                <c:pt idx="12757">
                  <c:v>0</c:v>
                </c:pt>
                <c:pt idx="12758">
                  <c:v>0</c:v>
                </c:pt>
                <c:pt idx="12759">
                  <c:v>0</c:v>
                </c:pt>
                <c:pt idx="12760">
                  <c:v>0</c:v>
                </c:pt>
                <c:pt idx="12761">
                  <c:v>0</c:v>
                </c:pt>
                <c:pt idx="12762">
                  <c:v>0</c:v>
                </c:pt>
                <c:pt idx="12763">
                  <c:v>0</c:v>
                </c:pt>
                <c:pt idx="12764">
                  <c:v>0</c:v>
                </c:pt>
                <c:pt idx="12765">
                  <c:v>0</c:v>
                </c:pt>
                <c:pt idx="12766">
                  <c:v>0</c:v>
                </c:pt>
                <c:pt idx="12767">
                  <c:v>0</c:v>
                </c:pt>
                <c:pt idx="12768">
                  <c:v>0</c:v>
                </c:pt>
                <c:pt idx="12769">
                  <c:v>0</c:v>
                </c:pt>
                <c:pt idx="12770">
                  <c:v>0</c:v>
                </c:pt>
                <c:pt idx="12771">
                  <c:v>0</c:v>
                </c:pt>
                <c:pt idx="12772">
                  <c:v>0</c:v>
                </c:pt>
                <c:pt idx="12773">
                  <c:v>0</c:v>
                </c:pt>
                <c:pt idx="12774">
                  <c:v>0</c:v>
                </c:pt>
                <c:pt idx="12775">
                  <c:v>0</c:v>
                </c:pt>
                <c:pt idx="12776">
                  <c:v>0</c:v>
                </c:pt>
                <c:pt idx="12777">
                  <c:v>0</c:v>
                </c:pt>
                <c:pt idx="12778">
                  <c:v>0</c:v>
                </c:pt>
                <c:pt idx="12779">
                  <c:v>0</c:v>
                </c:pt>
                <c:pt idx="12780">
                  <c:v>0</c:v>
                </c:pt>
                <c:pt idx="12781">
                  <c:v>0</c:v>
                </c:pt>
                <c:pt idx="12782">
                  <c:v>0</c:v>
                </c:pt>
                <c:pt idx="12783">
                  <c:v>0</c:v>
                </c:pt>
                <c:pt idx="12784">
                  <c:v>0</c:v>
                </c:pt>
                <c:pt idx="12785">
                  <c:v>0</c:v>
                </c:pt>
                <c:pt idx="12786">
                  <c:v>0</c:v>
                </c:pt>
                <c:pt idx="12787">
                  <c:v>0</c:v>
                </c:pt>
                <c:pt idx="12788">
                  <c:v>0</c:v>
                </c:pt>
                <c:pt idx="12789">
                  <c:v>0</c:v>
                </c:pt>
                <c:pt idx="12790">
                  <c:v>0</c:v>
                </c:pt>
                <c:pt idx="12791">
                  <c:v>0</c:v>
                </c:pt>
                <c:pt idx="12792">
                  <c:v>0</c:v>
                </c:pt>
                <c:pt idx="12793">
                  <c:v>0</c:v>
                </c:pt>
                <c:pt idx="12794">
                  <c:v>0</c:v>
                </c:pt>
                <c:pt idx="12795">
                  <c:v>0</c:v>
                </c:pt>
                <c:pt idx="12796">
                  <c:v>0</c:v>
                </c:pt>
                <c:pt idx="12797">
                  <c:v>0</c:v>
                </c:pt>
                <c:pt idx="12798">
                  <c:v>0</c:v>
                </c:pt>
                <c:pt idx="12799">
                  <c:v>0</c:v>
                </c:pt>
                <c:pt idx="12800">
                  <c:v>0</c:v>
                </c:pt>
                <c:pt idx="12801">
                  <c:v>0</c:v>
                </c:pt>
                <c:pt idx="12802">
                  <c:v>0</c:v>
                </c:pt>
                <c:pt idx="12803">
                  <c:v>0</c:v>
                </c:pt>
                <c:pt idx="12804">
                  <c:v>0</c:v>
                </c:pt>
                <c:pt idx="12805">
                  <c:v>0</c:v>
                </c:pt>
                <c:pt idx="12806">
                  <c:v>0</c:v>
                </c:pt>
                <c:pt idx="12807">
                  <c:v>0</c:v>
                </c:pt>
                <c:pt idx="12808">
                  <c:v>0</c:v>
                </c:pt>
                <c:pt idx="12809">
                  <c:v>0</c:v>
                </c:pt>
                <c:pt idx="12810">
                  <c:v>0</c:v>
                </c:pt>
                <c:pt idx="12811">
                  <c:v>0</c:v>
                </c:pt>
                <c:pt idx="12812">
                  <c:v>0</c:v>
                </c:pt>
                <c:pt idx="12813">
                  <c:v>0</c:v>
                </c:pt>
                <c:pt idx="12814">
                  <c:v>0</c:v>
                </c:pt>
                <c:pt idx="12815">
                  <c:v>0</c:v>
                </c:pt>
                <c:pt idx="12816">
                  <c:v>0</c:v>
                </c:pt>
                <c:pt idx="12817">
                  <c:v>0</c:v>
                </c:pt>
                <c:pt idx="12818">
                  <c:v>0</c:v>
                </c:pt>
                <c:pt idx="12819">
                  <c:v>0</c:v>
                </c:pt>
                <c:pt idx="12820">
                  <c:v>0</c:v>
                </c:pt>
                <c:pt idx="12821">
                  <c:v>0</c:v>
                </c:pt>
                <c:pt idx="12822">
                  <c:v>0</c:v>
                </c:pt>
                <c:pt idx="12823">
                  <c:v>0</c:v>
                </c:pt>
                <c:pt idx="12824">
                  <c:v>0</c:v>
                </c:pt>
                <c:pt idx="12825">
                  <c:v>0</c:v>
                </c:pt>
                <c:pt idx="12826">
                  <c:v>0</c:v>
                </c:pt>
                <c:pt idx="12827">
                  <c:v>0</c:v>
                </c:pt>
                <c:pt idx="12828">
                  <c:v>0</c:v>
                </c:pt>
                <c:pt idx="12829">
                  <c:v>0</c:v>
                </c:pt>
                <c:pt idx="12830">
                  <c:v>0</c:v>
                </c:pt>
                <c:pt idx="12831">
                  <c:v>0</c:v>
                </c:pt>
                <c:pt idx="12832">
                  <c:v>0</c:v>
                </c:pt>
                <c:pt idx="12833">
                  <c:v>0</c:v>
                </c:pt>
                <c:pt idx="12834">
                  <c:v>0</c:v>
                </c:pt>
                <c:pt idx="12835">
                  <c:v>0</c:v>
                </c:pt>
                <c:pt idx="12836">
                  <c:v>0</c:v>
                </c:pt>
                <c:pt idx="12837">
                  <c:v>0</c:v>
                </c:pt>
                <c:pt idx="12838">
                  <c:v>0</c:v>
                </c:pt>
                <c:pt idx="12839">
                  <c:v>0</c:v>
                </c:pt>
                <c:pt idx="12840">
                  <c:v>0</c:v>
                </c:pt>
                <c:pt idx="12841">
                  <c:v>0</c:v>
                </c:pt>
                <c:pt idx="12842">
                  <c:v>0</c:v>
                </c:pt>
                <c:pt idx="12843">
                  <c:v>0</c:v>
                </c:pt>
                <c:pt idx="12844">
                  <c:v>0</c:v>
                </c:pt>
                <c:pt idx="12845">
                  <c:v>0</c:v>
                </c:pt>
                <c:pt idx="12846">
                  <c:v>0</c:v>
                </c:pt>
                <c:pt idx="12847">
                  <c:v>0</c:v>
                </c:pt>
                <c:pt idx="12848">
                  <c:v>0</c:v>
                </c:pt>
                <c:pt idx="12849">
                  <c:v>0</c:v>
                </c:pt>
                <c:pt idx="12850">
                  <c:v>0</c:v>
                </c:pt>
                <c:pt idx="12851">
                  <c:v>0</c:v>
                </c:pt>
                <c:pt idx="12852">
                  <c:v>0</c:v>
                </c:pt>
                <c:pt idx="12853">
                  <c:v>0</c:v>
                </c:pt>
                <c:pt idx="12854">
                  <c:v>0</c:v>
                </c:pt>
                <c:pt idx="12855">
                  <c:v>0</c:v>
                </c:pt>
                <c:pt idx="12856">
                  <c:v>0</c:v>
                </c:pt>
                <c:pt idx="12857">
                  <c:v>0</c:v>
                </c:pt>
                <c:pt idx="12858">
                  <c:v>0</c:v>
                </c:pt>
                <c:pt idx="12859">
                  <c:v>0</c:v>
                </c:pt>
                <c:pt idx="12860">
                  <c:v>0</c:v>
                </c:pt>
                <c:pt idx="12861">
                  <c:v>0</c:v>
                </c:pt>
                <c:pt idx="12862">
                  <c:v>0</c:v>
                </c:pt>
                <c:pt idx="12863">
                  <c:v>0</c:v>
                </c:pt>
                <c:pt idx="12864">
                  <c:v>0</c:v>
                </c:pt>
                <c:pt idx="12865">
                  <c:v>0</c:v>
                </c:pt>
                <c:pt idx="12866">
                  <c:v>0</c:v>
                </c:pt>
                <c:pt idx="12867">
                  <c:v>0</c:v>
                </c:pt>
                <c:pt idx="12868">
                  <c:v>0</c:v>
                </c:pt>
                <c:pt idx="12869">
                  <c:v>0</c:v>
                </c:pt>
                <c:pt idx="12870">
                  <c:v>0</c:v>
                </c:pt>
                <c:pt idx="12871">
                  <c:v>0</c:v>
                </c:pt>
                <c:pt idx="12872">
                  <c:v>0</c:v>
                </c:pt>
                <c:pt idx="12873">
                  <c:v>0</c:v>
                </c:pt>
                <c:pt idx="12874">
                  <c:v>0</c:v>
                </c:pt>
                <c:pt idx="12875">
                  <c:v>0</c:v>
                </c:pt>
                <c:pt idx="12876">
                  <c:v>0</c:v>
                </c:pt>
                <c:pt idx="12877">
                  <c:v>0</c:v>
                </c:pt>
                <c:pt idx="12878">
                  <c:v>0</c:v>
                </c:pt>
                <c:pt idx="12879">
                  <c:v>0</c:v>
                </c:pt>
                <c:pt idx="12880">
                  <c:v>0</c:v>
                </c:pt>
                <c:pt idx="12881">
                  <c:v>0</c:v>
                </c:pt>
                <c:pt idx="12882">
                  <c:v>0</c:v>
                </c:pt>
                <c:pt idx="12883">
                  <c:v>0</c:v>
                </c:pt>
                <c:pt idx="12884">
                  <c:v>0</c:v>
                </c:pt>
                <c:pt idx="12885">
                  <c:v>0</c:v>
                </c:pt>
                <c:pt idx="12886">
                  <c:v>0</c:v>
                </c:pt>
                <c:pt idx="12887">
                  <c:v>0</c:v>
                </c:pt>
                <c:pt idx="12888">
                  <c:v>0</c:v>
                </c:pt>
                <c:pt idx="12889">
                  <c:v>0</c:v>
                </c:pt>
                <c:pt idx="12890">
                  <c:v>0</c:v>
                </c:pt>
                <c:pt idx="12891">
                  <c:v>0</c:v>
                </c:pt>
                <c:pt idx="12892">
                  <c:v>0</c:v>
                </c:pt>
                <c:pt idx="12893">
                  <c:v>0</c:v>
                </c:pt>
                <c:pt idx="12894">
                  <c:v>0</c:v>
                </c:pt>
                <c:pt idx="12895">
                  <c:v>0</c:v>
                </c:pt>
                <c:pt idx="12896">
                  <c:v>0</c:v>
                </c:pt>
                <c:pt idx="12897">
                  <c:v>0</c:v>
                </c:pt>
                <c:pt idx="12898">
                  <c:v>0</c:v>
                </c:pt>
                <c:pt idx="12899">
                  <c:v>0</c:v>
                </c:pt>
                <c:pt idx="12900">
                  <c:v>0</c:v>
                </c:pt>
                <c:pt idx="12901">
                  <c:v>0</c:v>
                </c:pt>
                <c:pt idx="12902">
                  <c:v>0</c:v>
                </c:pt>
                <c:pt idx="12903">
                  <c:v>0</c:v>
                </c:pt>
                <c:pt idx="12904">
                  <c:v>0</c:v>
                </c:pt>
                <c:pt idx="12905">
                  <c:v>0</c:v>
                </c:pt>
                <c:pt idx="12906">
                  <c:v>0</c:v>
                </c:pt>
                <c:pt idx="12907">
                  <c:v>0</c:v>
                </c:pt>
                <c:pt idx="12908">
                  <c:v>0</c:v>
                </c:pt>
                <c:pt idx="12909">
                  <c:v>0</c:v>
                </c:pt>
                <c:pt idx="12910">
                  <c:v>0</c:v>
                </c:pt>
                <c:pt idx="12911">
                  <c:v>0</c:v>
                </c:pt>
                <c:pt idx="12912">
                  <c:v>0</c:v>
                </c:pt>
                <c:pt idx="12913">
                  <c:v>0</c:v>
                </c:pt>
                <c:pt idx="12914">
                  <c:v>0</c:v>
                </c:pt>
                <c:pt idx="12915">
                  <c:v>0</c:v>
                </c:pt>
                <c:pt idx="12916">
                  <c:v>0</c:v>
                </c:pt>
                <c:pt idx="12917">
                  <c:v>0</c:v>
                </c:pt>
                <c:pt idx="12918">
                  <c:v>0</c:v>
                </c:pt>
                <c:pt idx="12919">
                  <c:v>0</c:v>
                </c:pt>
                <c:pt idx="12920">
                  <c:v>0</c:v>
                </c:pt>
                <c:pt idx="12921">
                  <c:v>0</c:v>
                </c:pt>
                <c:pt idx="12922">
                  <c:v>0</c:v>
                </c:pt>
                <c:pt idx="12923">
                  <c:v>0</c:v>
                </c:pt>
                <c:pt idx="12924">
                  <c:v>0</c:v>
                </c:pt>
                <c:pt idx="12925">
                  <c:v>0</c:v>
                </c:pt>
                <c:pt idx="12926">
                  <c:v>0</c:v>
                </c:pt>
                <c:pt idx="12927">
                  <c:v>0</c:v>
                </c:pt>
                <c:pt idx="12928">
                  <c:v>0</c:v>
                </c:pt>
                <c:pt idx="12929">
                  <c:v>0</c:v>
                </c:pt>
                <c:pt idx="12930">
                  <c:v>0</c:v>
                </c:pt>
                <c:pt idx="12931">
                  <c:v>0</c:v>
                </c:pt>
                <c:pt idx="12932">
                  <c:v>0</c:v>
                </c:pt>
                <c:pt idx="12933">
                  <c:v>0</c:v>
                </c:pt>
                <c:pt idx="12934">
                  <c:v>0</c:v>
                </c:pt>
                <c:pt idx="12935">
                  <c:v>0</c:v>
                </c:pt>
                <c:pt idx="12936">
                  <c:v>0</c:v>
                </c:pt>
                <c:pt idx="12937">
                  <c:v>0</c:v>
                </c:pt>
                <c:pt idx="12938">
                  <c:v>0</c:v>
                </c:pt>
                <c:pt idx="12939">
                  <c:v>0</c:v>
                </c:pt>
                <c:pt idx="12940">
                  <c:v>0</c:v>
                </c:pt>
                <c:pt idx="12941">
                  <c:v>0</c:v>
                </c:pt>
                <c:pt idx="12942">
                  <c:v>0</c:v>
                </c:pt>
                <c:pt idx="12943">
                  <c:v>0</c:v>
                </c:pt>
                <c:pt idx="12944">
                  <c:v>0</c:v>
                </c:pt>
                <c:pt idx="12945">
                  <c:v>0</c:v>
                </c:pt>
                <c:pt idx="12946">
                  <c:v>0</c:v>
                </c:pt>
                <c:pt idx="12947">
                  <c:v>0</c:v>
                </c:pt>
                <c:pt idx="12948">
                  <c:v>0</c:v>
                </c:pt>
                <c:pt idx="12949">
                  <c:v>0</c:v>
                </c:pt>
                <c:pt idx="12950">
                  <c:v>0</c:v>
                </c:pt>
                <c:pt idx="12951">
                  <c:v>0</c:v>
                </c:pt>
                <c:pt idx="12952">
                  <c:v>0</c:v>
                </c:pt>
                <c:pt idx="12953">
                  <c:v>0</c:v>
                </c:pt>
                <c:pt idx="12954">
                  <c:v>0</c:v>
                </c:pt>
                <c:pt idx="12955">
                  <c:v>0</c:v>
                </c:pt>
                <c:pt idx="12956">
                  <c:v>0</c:v>
                </c:pt>
                <c:pt idx="12957">
                  <c:v>0</c:v>
                </c:pt>
                <c:pt idx="12958">
                  <c:v>0</c:v>
                </c:pt>
                <c:pt idx="12959">
                  <c:v>0</c:v>
                </c:pt>
                <c:pt idx="12960">
                  <c:v>0</c:v>
                </c:pt>
                <c:pt idx="12961">
                  <c:v>0</c:v>
                </c:pt>
                <c:pt idx="12962">
                  <c:v>0</c:v>
                </c:pt>
                <c:pt idx="12963">
                  <c:v>0</c:v>
                </c:pt>
                <c:pt idx="12964">
                  <c:v>0</c:v>
                </c:pt>
                <c:pt idx="12965">
                  <c:v>0</c:v>
                </c:pt>
                <c:pt idx="12966">
                  <c:v>0</c:v>
                </c:pt>
                <c:pt idx="12967">
                  <c:v>0</c:v>
                </c:pt>
                <c:pt idx="12968">
                  <c:v>0</c:v>
                </c:pt>
                <c:pt idx="12969">
                  <c:v>0</c:v>
                </c:pt>
                <c:pt idx="12970">
                  <c:v>0</c:v>
                </c:pt>
                <c:pt idx="12971">
                  <c:v>0</c:v>
                </c:pt>
                <c:pt idx="12972">
                  <c:v>0</c:v>
                </c:pt>
                <c:pt idx="12973">
                  <c:v>0</c:v>
                </c:pt>
                <c:pt idx="12974">
                  <c:v>0</c:v>
                </c:pt>
                <c:pt idx="12975">
                  <c:v>0</c:v>
                </c:pt>
                <c:pt idx="12976">
                  <c:v>0</c:v>
                </c:pt>
                <c:pt idx="12977">
                  <c:v>0</c:v>
                </c:pt>
                <c:pt idx="12978">
                  <c:v>0</c:v>
                </c:pt>
                <c:pt idx="12979">
                  <c:v>0</c:v>
                </c:pt>
                <c:pt idx="12980">
                  <c:v>0</c:v>
                </c:pt>
                <c:pt idx="12981">
                  <c:v>0</c:v>
                </c:pt>
                <c:pt idx="12982">
                  <c:v>0</c:v>
                </c:pt>
                <c:pt idx="12983">
                  <c:v>0</c:v>
                </c:pt>
                <c:pt idx="12984">
                  <c:v>0</c:v>
                </c:pt>
                <c:pt idx="12985">
                  <c:v>0</c:v>
                </c:pt>
                <c:pt idx="12986">
                  <c:v>0</c:v>
                </c:pt>
                <c:pt idx="12987">
                  <c:v>0</c:v>
                </c:pt>
                <c:pt idx="12988">
                  <c:v>0</c:v>
                </c:pt>
                <c:pt idx="12989">
                  <c:v>0</c:v>
                </c:pt>
                <c:pt idx="12990">
                  <c:v>0</c:v>
                </c:pt>
                <c:pt idx="12991">
                  <c:v>0</c:v>
                </c:pt>
                <c:pt idx="12992">
                  <c:v>0</c:v>
                </c:pt>
                <c:pt idx="12993">
                  <c:v>0</c:v>
                </c:pt>
                <c:pt idx="12994">
                  <c:v>0</c:v>
                </c:pt>
                <c:pt idx="12995">
                  <c:v>0</c:v>
                </c:pt>
                <c:pt idx="12996">
                  <c:v>0</c:v>
                </c:pt>
                <c:pt idx="12997">
                  <c:v>0</c:v>
                </c:pt>
                <c:pt idx="12998">
                  <c:v>0</c:v>
                </c:pt>
                <c:pt idx="12999">
                  <c:v>0</c:v>
                </c:pt>
                <c:pt idx="13000">
                  <c:v>0</c:v>
                </c:pt>
                <c:pt idx="13001">
                  <c:v>0</c:v>
                </c:pt>
                <c:pt idx="13002">
                  <c:v>0</c:v>
                </c:pt>
                <c:pt idx="13003">
                  <c:v>0</c:v>
                </c:pt>
                <c:pt idx="13004">
                  <c:v>0</c:v>
                </c:pt>
                <c:pt idx="13005">
                  <c:v>0</c:v>
                </c:pt>
                <c:pt idx="13006">
                  <c:v>0</c:v>
                </c:pt>
                <c:pt idx="13007">
                  <c:v>0</c:v>
                </c:pt>
                <c:pt idx="13008">
                  <c:v>0</c:v>
                </c:pt>
                <c:pt idx="13009">
                  <c:v>0</c:v>
                </c:pt>
                <c:pt idx="13010">
                  <c:v>0</c:v>
                </c:pt>
                <c:pt idx="13011">
                  <c:v>0</c:v>
                </c:pt>
                <c:pt idx="13012">
                  <c:v>0</c:v>
                </c:pt>
                <c:pt idx="13013">
                  <c:v>0</c:v>
                </c:pt>
                <c:pt idx="13014">
                  <c:v>0</c:v>
                </c:pt>
                <c:pt idx="13015">
                  <c:v>0</c:v>
                </c:pt>
                <c:pt idx="13016">
                  <c:v>0</c:v>
                </c:pt>
                <c:pt idx="13017">
                  <c:v>0</c:v>
                </c:pt>
                <c:pt idx="13018">
                  <c:v>0</c:v>
                </c:pt>
                <c:pt idx="13019">
                  <c:v>0</c:v>
                </c:pt>
                <c:pt idx="13020">
                  <c:v>0</c:v>
                </c:pt>
                <c:pt idx="13021">
                  <c:v>0</c:v>
                </c:pt>
                <c:pt idx="13022">
                  <c:v>0</c:v>
                </c:pt>
                <c:pt idx="13023">
                  <c:v>0</c:v>
                </c:pt>
                <c:pt idx="13024">
                  <c:v>0</c:v>
                </c:pt>
                <c:pt idx="13025">
                  <c:v>0</c:v>
                </c:pt>
                <c:pt idx="13026">
                  <c:v>0</c:v>
                </c:pt>
                <c:pt idx="13027">
                  <c:v>0</c:v>
                </c:pt>
                <c:pt idx="13028">
                  <c:v>0</c:v>
                </c:pt>
                <c:pt idx="13029">
                  <c:v>0</c:v>
                </c:pt>
                <c:pt idx="13030">
                  <c:v>0</c:v>
                </c:pt>
                <c:pt idx="13031">
                  <c:v>0</c:v>
                </c:pt>
                <c:pt idx="13032">
                  <c:v>0</c:v>
                </c:pt>
                <c:pt idx="13033">
                  <c:v>0</c:v>
                </c:pt>
                <c:pt idx="13034">
                  <c:v>0</c:v>
                </c:pt>
                <c:pt idx="13035">
                  <c:v>0</c:v>
                </c:pt>
                <c:pt idx="13036">
                  <c:v>0</c:v>
                </c:pt>
                <c:pt idx="13037">
                  <c:v>0</c:v>
                </c:pt>
                <c:pt idx="13038">
                  <c:v>0</c:v>
                </c:pt>
                <c:pt idx="13039">
                  <c:v>0</c:v>
                </c:pt>
                <c:pt idx="13040">
                  <c:v>0</c:v>
                </c:pt>
                <c:pt idx="13041">
                  <c:v>0</c:v>
                </c:pt>
                <c:pt idx="13042">
                  <c:v>0</c:v>
                </c:pt>
                <c:pt idx="13043">
                  <c:v>0</c:v>
                </c:pt>
                <c:pt idx="13044">
                  <c:v>0</c:v>
                </c:pt>
                <c:pt idx="13045">
                  <c:v>0</c:v>
                </c:pt>
                <c:pt idx="13046">
                  <c:v>0</c:v>
                </c:pt>
                <c:pt idx="13047">
                  <c:v>0</c:v>
                </c:pt>
                <c:pt idx="13048">
                  <c:v>0</c:v>
                </c:pt>
                <c:pt idx="13049">
                  <c:v>0</c:v>
                </c:pt>
                <c:pt idx="13050">
                  <c:v>0</c:v>
                </c:pt>
                <c:pt idx="13051">
                  <c:v>0</c:v>
                </c:pt>
                <c:pt idx="13052">
                  <c:v>0</c:v>
                </c:pt>
                <c:pt idx="13053">
                  <c:v>0</c:v>
                </c:pt>
                <c:pt idx="13054">
                  <c:v>0</c:v>
                </c:pt>
                <c:pt idx="13055">
                  <c:v>0</c:v>
                </c:pt>
                <c:pt idx="13056">
                  <c:v>0</c:v>
                </c:pt>
                <c:pt idx="13057">
                  <c:v>0</c:v>
                </c:pt>
                <c:pt idx="13058">
                  <c:v>0</c:v>
                </c:pt>
                <c:pt idx="13059">
                  <c:v>0</c:v>
                </c:pt>
                <c:pt idx="13060">
                  <c:v>0</c:v>
                </c:pt>
                <c:pt idx="13061">
                  <c:v>0</c:v>
                </c:pt>
                <c:pt idx="13062">
                  <c:v>0</c:v>
                </c:pt>
                <c:pt idx="13063">
                  <c:v>0</c:v>
                </c:pt>
                <c:pt idx="13064">
                  <c:v>0</c:v>
                </c:pt>
                <c:pt idx="13065">
                  <c:v>0</c:v>
                </c:pt>
                <c:pt idx="13066">
                  <c:v>0</c:v>
                </c:pt>
                <c:pt idx="13067">
                  <c:v>0</c:v>
                </c:pt>
                <c:pt idx="13068">
                  <c:v>0</c:v>
                </c:pt>
                <c:pt idx="13069">
                  <c:v>0</c:v>
                </c:pt>
                <c:pt idx="13070">
                  <c:v>0</c:v>
                </c:pt>
                <c:pt idx="13071">
                  <c:v>0</c:v>
                </c:pt>
                <c:pt idx="13072">
                  <c:v>0</c:v>
                </c:pt>
                <c:pt idx="13073">
                  <c:v>0</c:v>
                </c:pt>
                <c:pt idx="13074">
                  <c:v>0</c:v>
                </c:pt>
                <c:pt idx="13075">
                  <c:v>0</c:v>
                </c:pt>
                <c:pt idx="13076">
                  <c:v>0</c:v>
                </c:pt>
                <c:pt idx="13077">
                  <c:v>0</c:v>
                </c:pt>
                <c:pt idx="13078">
                  <c:v>0</c:v>
                </c:pt>
                <c:pt idx="13079">
                  <c:v>0</c:v>
                </c:pt>
                <c:pt idx="13080">
                  <c:v>0</c:v>
                </c:pt>
                <c:pt idx="13081">
                  <c:v>0</c:v>
                </c:pt>
                <c:pt idx="13082">
                  <c:v>0</c:v>
                </c:pt>
                <c:pt idx="13083">
                  <c:v>0</c:v>
                </c:pt>
                <c:pt idx="13084">
                  <c:v>0</c:v>
                </c:pt>
                <c:pt idx="13085">
                  <c:v>0</c:v>
                </c:pt>
                <c:pt idx="13086">
                  <c:v>0</c:v>
                </c:pt>
                <c:pt idx="13087">
                  <c:v>0</c:v>
                </c:pt>
                <c:pt idx="13088">
                  <c:v>0</c:v>
                </c:pt>
                <c:pt idx="13089">
                  <c:v>0</c:v>
                </c:pt>
                <c:pt idx="13090">
                  <c:v>0</c:v>
                </c:pt>
                <c:pt idx="13091">
                  <c:v>0</c:v>
                </c:pt>
                <c:pt idx="13092">
                  <c:v>0</c:v>
                </c:pt>
                <c:pt idx="13093">
                  <c:v>0</c:v>
                </c:pt>
                <c:pt idx="13094">
                  <c:v>0</c:v>
                </c:pt>
                <c:pt idx="13095">
                  <c:v>0</c:v>
                </c:pt>
                <c:pt idx="13096">
                  <c:v>0</c:v>
                </c:pt>
                <c:pt idx="13097">
                  <c:v>0</c:v>
                </c:pt>
                <c:pt idx="13098">
                  <c:v>0</c:v>
                </c:pt>
                <c:pt idx="13099">
                  <c:v>0</c:v>
                </c:pt>
                <c:pt idx="13100">
                  <c:v>0</c:v>
                </c:pt>
                <c:pt idx="13101">
                  <c:v>0</c:v>
                </c:pt>
                <c:pt idx="13102">
                  <c:v>0</c:v>
                </c:pt>
                <c:pt idx="13103">
                  <c:v>0</c:v>
                </c:pt>
                <c:pt idx="13104">
                  <c:v>0</c:v>
                </c:pt>
                <c:pt idx="13105">
                  <c:v>0</c:v>
                </c:pt>
                <c:pt idx="13106">
                  <c:v>0</c:v>
                </c:pt>
                <c:pt idx="13107">
                  <c:v>0</c:v>
                </c:pt>
                <c:pt idx="13108">
                  <c:v>0</c:v>
                </c:pt>
                <c:pt idx="13109">
                  <c:v>0</c:v>
                </c:pt>
                <c:pt idx="13110">
                  <c:v>0</c:v>
                </c:pt>
                <c:pt idx="13111">
                  <c:v>0</c:v>
                </c:pt>
                <c:pt idx="13112">
                  <c:v>0</c:v>
                </c:pt>
                <c:pt idx="13113">
                  <c:v>0</c:v>
                </c:pt>
                <c:pt idx="13114">
                  <c:v>0</c:v>
                </c:pt>
                <c:pt idx="13115">
                  <c:v>0</c:v>
                </c:pt>
                <c:pt idx="13116">
                  <c:v>0</c:v>
                </c:pt>
                <c:pt idx="13117">
                  <c:v>0</c:v>
                </c:pt>
                <c:pt idx="13118">
                  <c:v>0</c:v>
                </c:pt>
                <c:pt idx="13119">
                  <c:v>0</c:v>
                </c:pt>
                <c:pt idx="13120">
                  <c:v>0</c:v>
                </c:pt>
                <c:pt idx="13121">
                  <c:v>0</c:v>
                </c:pt>
                <c:pt idx="13122">
                  <c:v>0</c:v>
                </c:pt>
                <c:pt idx="13123">
                  <c:v>0</c:v>
                </c:pt>
                <c:pt idx="13124">
                  <c:v>0</c:v>
                </c:pt>
                <c:pt idx="13125">
                  <c:v>0</c:v>
                </c:pt>
                <c:pt idx="13126">
                  <c:v>0</c:v>
                </c:pt>
                <c:pt idx="13127">
                  <c:v>0</c:v>
                </c:pt>
                <c:pt idx="13128">
                  <c:v>0</c:v>
                </c:pt>
                <c:pt idx="13129">
                  <c:v>0</c:v>
                </c:pt>
                <c:pt idx="13130">
                  <c:v>0</c:v>
                </c:pt>
                <c:pt idx="13131">
                  <c:v>0</c:v>
                </c:pt>
                <c:pt idx="13132">
                  <c:v>0</c:v>
                </c:pt>
                <c:pt idx="13133">
                  <c:v>0</c:v>
                </c:pt>
                <c:pt idx="13134">
                  <c:v>0</c:v>
                </c:pt>
                <c:pt idx="13135">
                  <c:v>0</c:v>
                </c:pt>
                <c:pt idx="13136">
                  <c:v>0</c:v>
                </c:pt>
                <c:pt idx="13137">
                  <c:v>0</c:v>
                </c:pt>
                <c:pt idx="13138">
                  <c:v>0</c:v>
                </c:pt>
                <c:pt idx="13139">
                  <c:v>0</c:v>
                </c:pt>
                <c:pt idx="13140">
                  <c:v>0</c:v>
                </c:pt>
                <c:pt idx="13141">
                  <c:v>0</c:v>
                </c:pt>
                <c:pt idx="13142">
                  <c:v>0</c:v>
                </c:pt>
                <c:pt idx="13143">
                  <c:v>0</c:v>
                </c:pt>
                <c:pt idx="13144">
                  <c:v>0</c:v>
                </c:pt>
                <c:pt idx="13145">
                  <c:v>0</c:v>
                </c:pt>
                <c:pt idx="13146">
                  <c:v>0</c:v>
                </c:pt>
                <c:pt idx="13147">
                  <c:v>0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0</c:v>
                </c:pt>
                <c:pt idx="13157">
                  <c:v>0</c:v>
                </c:pt>
                <c:pt idx="13158">
                  <c:v>0</c:v>
                </c:pt>
                <c:pt idx="13159">
                  <c:v>0</c:v>
                </c:pt>
                <c:pt idx="13160">
                  <c:v>0</c:v>
                </c:pt>
                <c:pt idx="13161">
                  <c:v>0</c:v>
                </c:pt>
                <c:pt idx="13162">
                  <c:v>0</c:v>
                </c:pt>
                <c:pt idx="13163">
                  <c:v>0</c:v>
                </c:pt>
                <c:pt idx="13164">
                  <c:v>0</c:v>
                </c:pt>
                <c:pt idx="13165">
                  <c:v>0</c:v>
                </c:pt>
                <c:pt idx="13166">
                  <c:v>0</c:v>
                </c:pt>
                <c:pt idx="13167">
                  <c:v>0</c:v>
                </c:pt>
                <c:pt idx="13168">
                  <c:v>0</c:v>
                </c:pt>
                <c:pt idx="13169">
                  <c:v>0</c:v>
                </c:pt>
                <c:pt idx="13170">
                  <c:v>0</c:v>
                </c:pt>
                <c:pt idx="13171">
                  <c:v>0</c:v>
                </c:pt>
                <c:pt idx="13172">
                  <c:v>0</c:v>
                </c:pt>
                <c:pt idx="13173">
                  <c:v>0</c:v>
                </c:pt>
                <c:pt idx="13174">
                  <c:v>0</c:v>
                </c:pt>
                <c:pt idx="13175">
                  <c:v>0</c:v>
                </c:pt>
                <c:pt idx="13176">
                  <c:v>0</c:v>
                </c:pt>
                <c:pt idx="13177">
                  <c:v>0</c:v>
                </c:pt>
                <c:pt idx="13178">
                  <c:v>0</c:v>
                </c:pt>
                <c:pt idx="13179">
                  <c:v>0</c:v>
                </c:pt>
                <c:pt idx="13180">
                  <c:v>0</c:v>
                </c:pt>
                <c:pt idx="13181">
                  <c:v>0</c:v>
                </c:pt>
                <c:pt idx="13182">
                  <c:v>0</c:v>
                </c:pt>
                <c:pt idx="13183">
                  <c:v>0</c:v>
                </c:pt>
                <c:pt idx="13184">
                  <c:v>0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0</c:v>
                </c:pt>
                <c:pt idx="13189">
                  <c:v>0</c:v>
                </c:pt>
                <c:pt idx="13190">
                  <c:v>0</c:v>
                </c:pt>
                <c:pt idx="13191">
                  <c:v>0</c:v>
                </c:pt>
                <c:pt idx="13192">
                  <c:v>0</c:v>
                </c:pt>
                <c:pt idx="13193">
                  <c:v>0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0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0</c:v>
                </c:pt>
                <c:pt idx="13210">
                  <c:v>0</c:v>
                </c:pt>
                <c:pt idx="13211">
                  <c:v>0</c:v>
                </c:pt>
                <c:pt idx="13212">
                  <c:v>0</c:v>
                </c:pt>
                <c:pt idx="13213">
                  <c:v>0</c:v>
                </c:pt>
                <c:pt idx="13214">
                  <c:v>0</c:v>
                </c:pt>
                <c:pt idx="13215">
                  <c:v>0</c:v>
                </c:pt>
                <c:pt idx="13216">
                  <c:v>0</c:v>
                </c:pt>
                <c:pt idx="13217">
                  <c:v>0</c:v>
                </c:pt>
                <c:pt idx="13218">
                  <c:v>0</c:v>
                </c:pt>
                <c:pt idx="13219">
                  <c:v>0</c:v>
                </c:pt>
                <c:pt idx="13220">
                  <c:v>0</c:v>
                </c:pt>
                <c:pt idx="13221">
                  <c:v>0</c:v>
                </c:pt>
                <c:pt idx="13222">
                  <c:v>0</c:v>
                </c:pt>
                <c:pt idx="13223">
                  <c:v>0</c:v>
                </c:pt>
                <c:pt idx="13224">
                  <c:v>0</c:v>
                </c:pt>
                <c:pt idx="13225">
                  <c:v>0</c:v>
                </c:pt>
                <c:pt idx="13226">
                  <c:v>0</c:v>
                </c:pt>
                <c:pt idx="13227">
                  <c:v>0</c:v>
                </c:pt>
                <c:pt idx="13228">
                  <c:v>0</c:v>
                </c:pt>
                <c:pt idx="13229">
                  <c:v>0</c:v>
                </c:pt>
                <c:pt idx="13230">
                  <c:v>0</c:v>
                </c:pt>
                <c:pt idx="13231">
                  <c:v>0</c:v>
                </c:pt>
                <c:pt idx="13232">
                  <c:v>0</c:v>
                </c:pt>
                <c:pt idx="13233">
                  <c:v>0</c:v>
                </c:pt>
                <c:pt idx="13234">
                  <c:v>0</c:v>
                </c:pt>
                <c:pt idx="13235">
                  <c:v>0</c:v>
                </c:pt>
                <c:pt idx="13236">
                  <c:v>0</c:v>
                </c:pt>
                <c:pt idx="13237">
                  <c:v>0</c:v>
                </c:pt>
                <c:pt idx="13238">
                  <c:v>0</c:v>
                </c:pt>
                <c:pt idx="13239">
                  <c:v>0</c:v>
                </c:pt>
                <c:pt idx="13240">
                  <c:v>0</c:v>
                </c:pt>
                <c:pt idx="13241">
                  <c:v>0</c:v>
                </c:pt>
                <c:pt idx="13242">
                  <c:v>0</c:v>
                </c:pt>
                <c:pt idx="13243">
                  <c:v>0</c:v>
                </c:pt>
                <c:pt idx="13244">
                  <c:v>0</c:v>
                </c:pt>
                <c:pt idx="13245">
                  <c:v>0</c:v>
                </c:pt>
                <c:pt idx="13246">
                  <c:v>0</c:v>
                </c:pt>
                <c:pt idx="13247">
                  <c:v>0</c:v>
                </c:pt>
                <c:pt idx="13248">
                  <c:v>0</c:v>
                </c:pt>
                <c:pt idx="13249">
                  <c:v>0</c:v>
                </c:pt>
                <c:pt idx="13250">
                  <c:v>0</c:v>
                </c:pt>
                <c:pt idx="13251">
                  <c:v>0</c:v>
                </c:pt>
                <c:pt idx="13252">
                  <c:v>0</c:v>
                </c:pt>
                <c:pt idx="13253">
                  <c:v>0</c:v>
                </c:pt>
                <c:pt idx="13254">
                  <c:v>0</c:v>
                </c:pt>
                <c:pt idx="13255">
                  <c:v>0</c:v>
                </c:pt>
                <c:pt idx="13256">
                  <c:v>0</c:v>
                </c:pt>
                <c:pt idx="13257">
                  <c:v>0</c:v>
                </c:pt>
                <c:pt idx="13258">
                  <c:v>0</c:v>
                </c:pt>
                <c:pt idx="13259">
                  <c:v>0</c:v>
                </c:pt>
                <c:pt idx="13260">
                  <c:v>0</c:v>
                </c:pt>
                <c:pt idx="13261">
                  <c:v>0</c:v>
                </c:pt>
                <c:pt idx="13262">
                  <c:v>0</c:v>
                </c:pt>
                <c:pt idx="13263">
                  <c:v>0</c:v>
                </c:pt>
                <c:pt idx="13264">
                  <c:v>0</c:v>
                </c:pt>
                <c:pt idx="13265">
                  <c:v>0</c:v>
                </c:pt>
                <c:pt idx="13266">
                  <c:v>0</c:v>
                </c:pt>
                <c:pt idx="13267">
                  <c:v>0</c:v>
                </c:pt>
                <c:pt idx="13268">
                  <c:v>0</c:v>
                </c:pt>
                <c:pt idx="13269">
                  <c:v>0</c:v>
                </c:pt>
                <c:pt idx="13270">
                  <c:v>0</c:v>
                </c:pt>
                <c:pt idx="13271">
                  <c:v>0</c:v>
                </c:pt>
                <c:pt idx="13272">
                  <c:v>0</c:v>
                </c:pt>
                <c:pt idx="13273">
                  <c:v>0</c:v>
                </c:pt>
                <c:pt idx="13274">
                  <c:v>0</c:v>
                </c:pt>
                <c:pt idx="13275">
                  <c:v>0</c:v>
                </c:pt>
                <c:pt idx="13276">
                  <c:v>0</c:v>
                </c:pt>
                <c:pt idx="13277">
                  <c:v>0</c:v>
                </c:pt>
                <c:pt idx="13278">
                  <c:v>0</c:v>
                </c:pt>
                <c:pt idx="13279">
                  <c:v>0</c:v>
                </c:pt>
                <c:pt idx="13280">
                  <c:v>0</c:v>
                </c:pt>
                <c:pt idx="13281">
                  <c:v>0</c:v>
                </c:pt>
                <c:pt idx="13282">
                  <c:v>0</c:v>
                </c:pt>
                <c:pt idx="13283">
                  <c:v>0</c:v>
                </c:pt>
                <c:pt idx="13284">
                  <c:v>0</c:v>
                </c:pt>
                <c:pt idx="13285">
                  <c:v>0</c:v>
                </c:pt>
                <c:pt idx="13286">
                  <c:v>0</c:v>
                </c:pt>
                <c:pt idx="13287">
                  <c:v>0</c:v>
                </c:pt>
                <c:pt idx="13288">
                  <c:v>0</c:v>
                </c:pt>
                <c:pt idx="13289">
                  <c:v>0</c:v>
                </c:pt>
                <c:pt idx="13290">
                  <c:v>0</c:v>
                </c:pt>
                <c:pt idx="13291">
                  <c:v>0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0</c:v>
                </c:pt>
                <c:pt idx="13298">
                  <c:v>0</c:v>
                </c:pt>
                <c:pt idx="13299">
                  <c:v>0</c:v>
                </c:pt>
                <c:pt idx="13300">
                  <c:v>0</c:v>
                </c:pt>
                <c:pt idx="13301">
                  <c:v>0</c:v>
                </c:pt>
                <c:pt idx="13302">
                  <c:v>0</c:v>
                </c:pt>
                <c:pt idx="13303">
                  <c:v>0</c:v>
                </c:pt>
                <c:pt idx="13304">
                  <c:v>0</c:v>
                </c:pt>
                <c:pt idx="13305">
                  <c:v>0</c:v>
                </c:pt>
                <c:pt idx="13306">
                  <c:v>0</c:v>
                </c:pt>
                <c:pt idx="13307">
                  <c:v>0</c:v>
                </c:pt>
                <c:pt idx="13308">
                  <c:v>0</c:v>
                </c:pt>
                <c:pt idx="13309">
                  <c:v>0</c:v>
                </c:pt>
                <c:pt idx="13310">
                  <c:v>0</c:v>
                </c:pt>
                <c:pt idx="13311">
                  <c:v>0</c:v>
                </c:pt>
                <c:pt idx="13312">
                  <c:v>0</c:v>
                </c:pt>
                <c:pt idx="13313">
                  <c:v>0</c:v>
                </c:pt>
                <c:pt idx="13314">
                  <c:v>0</c:v>
                </c:pt>
                <c:pt idx="13315">
                  <c:v>0</c:v>
                </c:pt>
                <c:pt idx="13316">
                  <c:v>0</c:v>
                </c:pt>
                <c:pt idx="13317">
                  <c:v>0</c:v>
                </c:pt>
                <c:pt idx="13318">
                  <c:v>0</c:v>
                </c:pt>
                <c:pt idx="13319">
                  <c:v>0</c:v>
                </c:pt>
                <c:pt idx="13320">
                  <c:v>0</c:v>
                </c:pt>
                <c:pt idx="13321">
                  <c:v>0</c:v>
                </c:pt>
                <c:pt idx="13322">
                  <c:v>0</c:v>
                </c:pt>
                <c:pt idx="13323">
                  <c:v>0</c:v>
                </c:pt>
                <c:pt idx="13324">
                  <c:v>0</c:v>
                </c:pt>
                <c:pt idx="13325">
                  <c:v>0</c:v>
                </c:pt>
                <c:pt idx="13326">
                  <c:v>0</c:v>
                </c:pt>
                <c:pt idx="13327">
                  <c:v>0</c:v>
                </c:pt>
                <c:pt idx="13328">
                  <c:v>0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0</c:v>
                </c:pt>
                <c:pt idx="13336">
                  <c:v>0</c:v>
                </c:pt>
                <c:pt idx="13337">
                  <c:v>0</c:v>
                </c:pt>
                <c:pt idx="13338">
                  <c:v>0</c:v>
                </c:pt>
                <c:pt idx="13339">
                  <c:v>0</c:v>
                </c:pt>
                <c:pt idx="13340">
                  <c:v>0</c:v>
                </c:pt>
                <c:pt idx="13341">
                  <c:v>0</c:v>
                </c:pt>
                <c:pt idx="13342">
                  <c:v>0</c:v>
                </c:pt>
                <c:pt idx="13343">
                  <c:v>0</c:v>
                </c:pt>
                <c:pt idx="13344">
                  <c:v>0</c:v>
                </c:pt>
                <c:pt idx="13345">
                  <c:v>0</c:v>
                </c:pt>
                <c:pt idx="13346">
                  <c:v>0</c:v>
                </c:pt>
                <c:pt idx="13347">
                  <c:v>0</c:v>
                </c:pt>
                <c:pt idx="13348">
                  <c:v>0</c:v>
                </c:pt>
                <c:pt idx="13349">
                  <c:v>0</c:v>
                </c:pt>
                <c:pt idx="13350">
                  <c:v>0</c:v>
                </c:pt>
                <c:pt idx="13351">
                  <c:v>0</c:v>
                </c:pt>
                <c:pt idx="13352">
                  <c:v>0</c:v>
                </c:pt>
                <c:pt idx="13353">
                  <c:v>0</c:v>
                </c:pt>
                <c:pt idx="13354">
                  <c:v>0</c:v>
                </c:pt>
                <c:pt idx="13355">
                  <c:v>0</c:v>
                </c:pt>
                <c:pt idx="13356">
                  <c:v>0</c:v>
                </c:pt>
                <c:pt idx="13357">
                  <c:v>0</c:v>
                </c:pt>
                <c:pt idx="13358">
                  <c:v>0</c:v>
                </c:pt>
                <c:pt idx="13359">
                  <c:v>0</c:v>
                </c:pt>
                <c:pt idx="13360">
                  <c:v>0</c:v>
                </c:pt>
                <c:pt idx="13361">
                  <c:v>0</c:v>
                </c:pt>
                <c:pt idx="13362">
                  <c:v>0</c:v>
                </c:pt>
                <c:pt idx="13363">
                  <c:v>0</c:v>
                </c:pt>
                <c:pt idx="13364">
                  <c:v>0</c:v>
                </c:pt>
                <c:pt idx="13365">
                  <c:v>0</c:v>
                </c:pt>
                <c:pt idx="13366">
                  <c:v>0</c:v>
                </c:pt>
                <c:pt idx="13367">
                  <c:v>0</c:v>
                </c:pt>
                <c:pt idx="13368">
                  <c:v>0</c:v>
                </c:pt>
                <c:pt idx="13369">
                  <c:v>0</c:v>
                </c:pt>
                <c:pt idx="13370">
                  <c:v>0</c:v>
                </c:pt>
                <c:pt idx="13371">
                  <c:v>0</c:v>
                </c:pt>
                <c:pt idx="13372">
                  <c:v>0</c:v>
                </c:pt>
                <c:pt idx="13373">
                  <c:v>0</c:v>
                </c:pt>
                <c:pt idx="13374">
                  <c:v>0</c:v>
                </c:pt>
                <c:pt idx="13375">
                  <c:v>0</c:v>
                </c:pt>
                <c:pt idx="13376">
                  <c:v>0</c:v>
                </c:pt>
                <c:pt idx="13377">
                  <c:v>0</c:v>
                </c:pt>
                <c:pt idx="13378">
                  <c:v>0</c:v>
                </c:pt>
                <c:pt idx="13379">
                  <c:v>0</c:v>
                </c:pt>
                <c:pt idx="13380">
                  <c:v>0</c:v>
                </c:pt>
                <c:pt idx="13381">
                  <c:v>0</c:v>
                </c:pt>
                <c:pt idx="13382">
                  <c:v>0</c:v>
                </c:pt>
                <c:pt idx="13383">
                  <c:v>0</c:v>
                </c:pt>
                <c:pt idx="13384">
                  <c:v>0</c:v>
                </c:pt>
                <c:pt idx="13385">
                  <c:v>0</c:v>
                </c:pt>
                <c:pt idx="13386">
                  <c:v>0</c:v>
                </c:pt>
                <c:pt idx="13387">
                  <c:v>0</c:v>
                </c:pt>
                <c:pt idx="13388">
                  <c:v>0</c:v>
                </c:pt>
                <c:pt idx="13389">
                  <c:v>0</c:v>
                </c:pt>
                <c:pt idx="13390">
                  <c:v>0</c:v>
                </c:pt>
                <c:pt idx="13391">
                  <c:v>0</c:v>
                </c:pt>
                <c:pt idx="13392">
                  <c:v>0</c:v>
                </c:pt>
                <c:pt idx="13393">
                  <c:v>0</c:v>
                </c:pt>
                <c:pt idx="13394">
                  <c:v>0</c:v>
                </c:pt>
                <c:pt idx="13395">
                  <c:v>0</c:v>
                </c:pt>
                <c:pt idx="13396">
                  <c:v>0</c:v>
                </c:pt>
                <c:pt idx="13397">
                  <c:v>0</c:v>
                </c:pt>
                <c:pt idx="13398">
                  <c:v>0</c:v>
                </c:pt>
                <c:pt idx="13399">
                  <c:v>0</c:v>
                </c:pt>
                <c:pt idx="13400">
                  <c:v>0</c:v>
                </c:pt>
                <c:pt idx="13401">
                  <c:v>0</c:v>
                </c:pt>
                <c:pt idx="13402">
                  <c:v>0</c:v>
                </c:pt>
                <c:pt idx="13403">
                  <c:v>0</c:v>
                </c:pt>
                <c:pt idx="13404">
                  <c:v>0</c:v>
                </c:pt>
                <c:pt idx="13405">
                  <c:v>0</c:v>
                </c:pt>
                <c:pt idx="13406">
                  <c:v>0</c:v>
                </c:pt>
                <c:pt idx="13407">
                  <c:v>0</c:v>
                </c:pt>
                <c:pt idx="13408">
                  <c:v>0</c:v>
                </c:pt>
                <c:pt idx="13409">
                  <c:v>0</c:v>
                </c:pt>
                <c:pt idx="13410">
                  <c:v>0</c:v>
                </c:pt>
                <c:pt idx="13411">
                  <c:v>0</c:v>
                </c:pt>
                <c:pt idx="13412">
                  <c:v>0</c:v>
                </c:pt>
                <c:pt idx="13413">
                  <c:v>0</c:v>
                </c:pt>
                <c:pt idx="13414">
                  <c:v>0</c:v>
                </c:pt>
                <c:pt idx="13415">
                  <c:v>0</c:v>
                </c:pt>
                <c:pt idx="13416">
                  <c:v>0</c:v>
                </c:pt>
                <c:pt idx="13417">
                  <c:v>0</c:v>
                </c:pt>
                <c:pt idx="13418">
                  <c:v>0</c:v>
                </c:pt>
                <c:pt idx="13419">
                  <c:v>0</c:v>
                </c:pt>
                <c:pt idx="13420">
                  <c:v>0</c:v>
                </c:pt>
                <c:pt idx="13421">
                  <c:v>0</c:v>
                </c:pt>
                <c:pt idx="13422">
                  <c:v>0</c:v>
                </c:pt>
                <c:pt idx="13423">
                  <c:v>0</c:v>
                </c:pt>
                <c:pt idx="13424">
                  <c:v>0</c:v>
                </c:pt>
                <c:pt idx="13425">
                  <c:v>0</c:v>
                </c:pt>
                <c:pt idx="13426">
                  <c:v>0</c:v>
                </c:pt>
                <c:pt idx="13427">
                  <c:v>0</c:v>
                </c:pt>
                <c:pt idx="13428">
                  <c:v>0</c:v>
                </c:pt>
                <c:pt idx="13429">
                  <c:v>0</c:v>
                </c:pt>
                <c:pt idx="13430">
                  <c:v>0</c:v>
                </c:pt>
                <c:pt idx="13431">
                  <c:v>0</c:v>
                </c:pt>
                <c:pt idx="13432">
                  <c:v>0</c:v>
                </c:pt>
                <c:pt idx="13433">
                  <c:v>0</c:v>
                </c:pt>
                <c:pt idx="13434">
                  <c:v>0</c:v>
                </c:pt>
                <c:pt idx="13435">
                  <c:v>0</c:v>
                </c:pt>
                <c:pt idx="13436">
                  <c:v>0</c:v>
                </c:pt>
                <c:pt idx="13437">
                  <c:v>0</c:v>
                </c:pt>
                <c:pt idx="13438">
                  <c:v>0</c:v>
                </c:pt>
                <c:pt idx="13439">
                  <c:v>0</c:v>
                </c:pt>
                <c:pt idx="13440">
                  <c:v>0</c:v>
                </c:pt>
                <c:pt idx="13441">
                  <c:v>0</c:v>
                </c:pt>
                <c:pt idx="13442">
                  <c:v>0</c:v>
                </c:pt>
                <c:pt idx="13443">
                  <c:v>0</c:v>
                </c:pt>
                <c:pt idx="13444">
                  <c:v>0</c:v>
                </c:pt>
                <c:pt idx="13445">
                  <c:v>0</c:v>
                </c:pt>
                <c:pt idx="13446">
                  <c:v>0</c:v>
                </c:pt>
                <c:pt idx="13447">
                  <c:v>0</c:v>
                </c:pt>
                <c:pt idx="13448">
                  <c:v>0</c:v>
                </c:pt>
                <c:pt idx="13449">
                  <c:v>0</c:v>
                </c:pt>
                <c:pt idx="13450">
                  <c:v>0</c:v>
                </c:pt>
                <c:pt idx="13451">
                  <c:v>0</c:v>
                </c:pt>
                <c:pt idx="13452">
                  <c:v>0</c:v>
                </c:pt>
                <c:pt idx="13453">
                  <c:v>0</c:v>
                </c:pt>
                <c:pt idx="13454">
                  <c:v>0</c:v>
                </c:pt>
                <c:pt idx="13455">
                  <c:v>0</c:v>
                </c:pt>
                <c:pt idx="13456">
                  <c:v>0</c:v>
                </c:pt>
                <c:pt idx="13457">
                  <c:v>0</c:v>
                </c:pt>
                <c:pt idx="13458">
                  <c:v>0</c:v>
                </c:pt>
                <c:pt idx="13459">
                  <c:v>0</c:v>
                </c:pt>
                <c:pt idx="13460">
                  <c:v>0</c:v>
                </c:pt>
                <c:pt idx="13461">
                  <c:v>0</c:v>
                </c:pt>
                <c:pt idx="13462">
                  <c:v>0</c:v>
                </c:pt>
                <c:pt idx="13463">
                  <c:v>0</c:v>
                </c:pt>
                <c:pt idx="13464">
                  <c:v>0</c:v>
                </c:pt>
                <c:pt idx="13465">
                  <c:v>0</c:v>
                </c:pt>
                <c:pt idx="13466">
                  <c:v>0</c:v>
                </c:pt>
                <c:pt idx="13467">
                  <c:v>0</c:v>
                </c:pt>
                <c:pt idx="13468">
                  <c:v>0</c:v>
                </c:pt>
                <c:pt idx="13469">
                  <c:v>0</c:v>
                </c:pt>
                <c:pt idx="13470">
                  <c:v>0</c:v>
                </c:pt>
                <c:pt idx="13471">
                  <c:v>0</c:v>
                </c:pt>
                <c:pt idx="13472">
                  <c:v>0</c:v>
                </c:pt>
                <c:pt idx="13473">
                  <c:v>0</c:v>
                </c:pt>
                <c:pt idx="13474">
                  <c:v>0</c:v>
                </c:pt>
                <c:pt idx="13475">
                  <c:v>0</c:v>
                </c:pt>
                <c:pt idx="13476">
                  <c:v>0</c:v>
                </c:pt>
                <c:pt idx="13477">
                  <c:v>0</c:v>
                </c:pt>
                <c:pt idx="13478">
                  <c:v>0</c:v>
                </c:pt>
                <c:pt idx="13479">
                  <c:v>0</c:v>
                </c:pt>
                <c:pt idx="13480">
                  <c:v>0</c:v>
                </c:pt>
                <c:pt idx="13481">
                  <c:v>0</c:v>
                </c:pt>
                <c:pt idx="13482">
                  <c:v>0</c:v>
                </c:pt>
                <c:pt idx="13483">
                  <c:v>0</c:v>
                </c:pt>
                <c:pt idx="13484">
                  <c:v>0</c:v>
                </c:pt>
                <c:pt idx="13485">
                  <c:v>0</c:v>
                </c:pt>
                <c:pt idx="13486">
                  <c:v>0</c:v>
                </c:pt>
                <c:pt idx="13487">
                  <c:v>0</c:v>
                </c:pt>
                <c:pt idx="13488">
                  <c:v>0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0</c:v>
                </c:pt>
                <c:pt idx="13493">
                  <c:v>0</c:v>
                </c:pt>
                <c:pt idx="13494">
                  <c:v>0</c:v>
                </c:pt>
                <c:pt idx="13495">
                  <c:v>0</c:v>
                </c:pt>
                <c:pt idx="13496">
                  <c:v>0</c:v>
                </c:pt>
                <c:pt idx="13497">
                  <c:v>0</c:v>
                </c:pt>
                <c:pt idx="13498">
                  <c:v>0</c:v>
                </c:pt>
                <c:pt idx="13499">
                  <c:v>0</c:v>
                </c:pt>
                <c:pt idx="13500">
                  <c:v>0</c:v>
                </c:pt>
                <c:pt idx="13501">
                  <c:v>0</c:v>
                </c:pt>
                <c:pt idx="13502">
                  <c:v>0</c:v>
                </c:pt>
                <c:pt idx="13503">
                  <c:v>0</c:v>
                </c:pt>
                <c:pt idx="13504">
                  <c:v>0</c:v>
                </c:pt>
                <c:pt idx="13505">
                  <c:v>0</c:v>
                </c:pt>
                <c:pt idx="13506">
                  <c:v>0</c:v>
                </c:pt>
                <c:pt idx="13507">
                  <c:v>0</c:v>
                </c:pt>
                <c:pt idx="13508">
                  <c:v>0</c:v>
                </c:pt>
                <c:pt idx="13509">
                  <c:v>0</c:v>
                </c:pt>
                <c:pt idx="13510">
                  <c:v>0</c:v>
                </c:pt>
                <c:pt idx="13511">
                  <c:v>0</c:v>
                </c:pt>
                <c:pt idx="13512">
                  <c:v>0</c:v>
                </c:pt>
                <c:pt idx="13513">
                  <c:v>0</c:v>
                </c:pt>
                <c:pt idx="13514">
                  <c:v>0</c:v>
                </c:pt>
                <c:pt idx="13515">
                  <c:v>0</c:v>
                </c:pt>
                <c:pt idx="13516">
                  <c:v>0</c:v>
                </c:pt>
                <c:pt idx="13517">
                  <c:v>0</c:v>
                </c:pt>
                <c:pt idx="13518">
                  <c:v>0</c:v>
                </c:pt>
                <c:pt idx="13519">
                  <c:v>0</c:v>
                </c:pt>
                <c:pt idx="13520">
                  <c:v>0</c:v>
                </c:pt>
                <c:pt idx="13521">
                  <c:v>0</c:v>
                </c:pt>
                <c:pt idx="13522">
                  <c:v>0</c:v>
                </c:pt>
                <c:pt idx="13523">
                  <c:v>0</c:v>
                </c:pt>
                <c:pt idx="13524">
                  <c:v>0</c:v>
                </c:pt>
                <c:pt idx="13525">
                  <c:v>0</c:v>
                </c:pt>
                <c:pt idx="13526">
                  <c:v>0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0</c:v>
                </c:pt>
                <c:pt idx="13536">
                  <c:v>0</c:v>
                </c:pt>
                <c:pt idx="13537">
                  <c:v>0</c:v>
                </c:pt>
                <c:pt idx="13538">
                  <c:v>0</c:v>
                </c:pt>
                <c:pt idx="13539">
                  <c:v>0</c:v>
                </c:pt>
                <c:pt idx="13540">
                  <c:v>0</c:v>
                </c:pt>
                <c:pt idx="13541">
                  <c:v>0</c:v>
                </c:pt>
                <c:pt idx="13542">
                  <c:v>0</c:v>
                </c:pt>
                <c:pt idx="13543">
                  <c:v>0</c:v>
                </c:pt>
                <c:pt idx="13544">
                  <c:v>0</c:v>
                </c:pt>
                <c:pt idx="13545">
                  <c:v>0</c:v>
                </c:pt>
                <c:pt idx="13546">
                  <c:v>0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0</c:v>
                </c:pt>
                <c:pt idx="13554">
                  <c:v>0</c:v>
                </c:pt>
                <c:pt idx="13555">
                  <c:v>0</c:v>
                </c:pt>
                <c:pt idx="13556">
                  <c:v>0</c:v>
                </c:pt>
                <c:pt idx="13557">
                  <c:v>0</c:v>
                </c:pt>
                <c:pt idx="13558">
                  <c:v>0</c:v>
                </c:pt>
                <c:pt idx="13559">
                  <c:v>0</c:v>
                </c:pt>
                <c:pt idx="13560">
                  <c:v>0</c:v>
                </c:pt>
                <c:pt idx="13561">
                  <c:v>0</c:v>
                </c:pt>
                <c:pt idx="13562">
                  <c:v>0</c:v>
                </c:pt>
                <c:pt idx="13563">
                  <c:v>0</c:v>
                </c:pt>
                <c:pt idx="13564">
                  <c:v>0</c:v>
                </c:pt>
                <c:pt idx="13565">
                  <c:v>0</c:v>
                </c:pt>
                <c:pt idx="13566">
                  <c:v>0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0</c:v>
                </c:pt>
                <c:pt idx="13572">
                  <c:v>0</c:v>
                </c:pt>
                <c:pt idx="13573">
                  <c:v>0</c:v>
                </c:pt>
                <c:pt idx="13574">
                  <c:v>0</c:v>
                </c:pt>
                <c:pt idx="13575">
                  <c:v>0</c:v>
                </c:pt>
                <c:pt idx="13576">
                  <c:v>0</c:v>
                </c:pt>
                <c:pt idx="13577">
                  <c:v>0</c:v>
                </c:pt>
                <c:pt idx="13578">
                  <c:v>0</c:v>
                </c:pt>
                <c:pt idx="13579">
                  <c:v>0</c:v>
                </c:pt>
                <c:pt idx="13580">
                  <c:v>0</c:v>
                </c:pt>
                <c:pt idx="13581">
                  <c:v>0</c:v>
                </c:pt>
                <c:pt idx="13582">
                  <c:v>0</c:v>
                </c:pt>
                <c:pt idx="13583">
                  <c:v>0</c:v>
                </c:pt>
                <c:pt idx="13584">
                  <c:v>0</c:v>
                </c:pt>
                <c:pt idx="13585">
                  <c:v>0</c:v>
                </c:pt>
                <c:pt idx="13586">
                  <c:v>0</c:v>
                </c:pt>
                <c:pt idx="13587">
                  <c:v>0</c:v>
                </c:pt>
                <c:pt idx="13588">
                  <c:v>0</c:v>
                </c:pt>
                <c:pt idx="13589">
                  <c:v>0</c:v>
                </c:pt>
                <c:pt idx="13590">
                  <c:v>0</c:v>
                </c:pt>
                <c:pt idx="13591">
                  <c:v>0</c:v>
                </c:pt>
                <c:pt idx="13592">
                  <c:v>0</c:v>
                </c:pt>
                <c:pt idx="13593">
                  <c:v>0</c:v>
                </c:pt>
                <c:pt idx="13594">
                  <c:v>0</c:v>
                </c:pt>
                <c:pt idx="13595">
                  <c:v>0</c:v>
                </c:pt>
                <c:pt idx="13596">
                  <c:v>0</c:v>
                </c:pt>
                <c:pt idx="13597">
                  <c:v>0</c:v>
                </c:pt>
                <c:pt idx="13598">
                  <c:v>0</c:v>
                </c:pt>
                <c:pt idx="13599">
                  <c:v>0</c:v>
                </c:pt>
                <c:pt idx="13600">
                  <c:v>0</c:v>
                </c:pt>
                <c:pt idx="13601">
                  <c:v>0</c:v>
                </c:pt>
                <c:pt idx="13602">
                  <c:v>0</c:v>
                </c:pt>
                <c:pt idx="13603">
                  <c:v>0</c:v>
                </c:pt>
                <c:pt idx="13604">
                  <c:v>0</c:v>
                </c:pt>
                <c:pt idx="13605">
                  <c:v>0</c:v>
                </c:pt>
                <c:pt idx="13606">
                  <c:v>0</c:v>
                </c:pt>
                <c:pt idx="13607">
                  <c:v>0</c:v>
                </c:pt>
                <c:pt idx="13608">
                  <c:v>0</c:v>
                </c:pt>
                <c:pt idx="13609">
                  <c:v>0</c:v>
                </c:pt>
                <c:pt idx="13610">
                  <c:v>0</c:v>
                </c:pt>
                <c:pt idx="13611">
                  <c:v>0</c:v>
                </c:pt>
                <c:pt idx="13612">
                  <c:v>0</c:v>
                </c:pt>
                <c:pt idx="13613">
                  <c:v>0</c:v>
                </c:pt>
                <c:pt idx="13614">
                  <c:v>0</c:v>
                </c:pt>
                <c:pt idx="13615">
                  <c:v>0</c:v>
                </c:pt>
                <c:pt idx="13616">
                  <c:v>0</c:v>
                </c:pt>
                <c:pt idx="13617">
                  <c:v>0</c:v>
                </c:pt>
                <c:pt idx="13618">
                  <c:v>0</c:v>
                </c:pt>
                <c:pt idx="13619">
                  <c:v>0</c:v>
                </c:pt>
                <c:pt idx="13620">
                  <c:v>0</c:v>
                </c:pt>
                <c:pt idx="13621">
                  <c:v>0</c:v>
                </c:pt>
                <c:pt idx="13622">
                  <c:v>0</c:v>
                </c:pt>
                <c:pt idx="13623">
                  <c:v>0</c:v>
                </c:pt>
                <c:pt idx="13624">
                  <c:v>0</c:v>
                </c:pt>
                <c:pt idx="13625">
                  <c:v>0</c:v>
                </c:pt>
                <c:pt idx="13626">
                  <c:v>0</c:v>
                </c:pt>
                <c:pt idx="13627">
                  <c:v>0</c:v>
                </c:pt>
                <c:pt idx="13628">
                  <c:v>0</c:v>
                </c:pt>
                <c:pt idx="13629">
                  <c:v>0</c:v>
                </c:pt>
                <c:pt idx="13630">
                  <c:v>0</c:v>
                </c:pt>
                <c:pt idx="13631">
                  <c:v>0</c:v>
                </c:pt>
                <c:pt idx="13632">
                  <c:v>0</c:v>
                </c:pt>
                <c:pt idx="13633">
                  <c:v>0</c:v>
                </c:pt>
                <c:pt idx="13634">
                  <c:v>0</c:v>
                </c:pt>
                <c:pt idx="13635">
                  <c:v>0</c:v>
                </c:pt>
                <c:pt idx="13636">
                  <c:v>0</c:v>
                </c:pt>
                <c:pt idx="13637">
                  <c:v>0</c:v>
                </c:pt>
                <c:pt idx="13638">
                  <c:v>0</c:v>
                </c:pt>
                <c:pt idx="13639">
                  <c:v>0</c:v>
                </c:pt>
                <c:pt idx="13640">
                  <c:v>0</c:v>
                </c:pt>
                <c:pt idx="13641">
                  <c:v>0</c:v>
                </c:pt>
                <c:pt idx="13642">
                  <c:v>0</c:v>
                </c:pt>
                <c:pt idx="13643">
                  <c:v>0</c:v>
                </c:pt>
                <c:pt idx="13644">
                  <c:v>0</c:v>
                </c:pt>
                <c:pt idx="13645">
                  <c:v>0</c:v>
                </c:pt>
                <c:pt idx="13646">
                  <c:v>0</c:v>
                </c:pt>
                <c:pt idx="13647">
                  <c:v>0</c:v>
                </c:pt>
                <c:pt idx="13648">
                  <c:v>0</c:v>
                </c:pt>
                <c:pt idx="13649">
                  <c:v>0</c:v>
                </c:pt>
                <c:pt idx="13650">
                  <c:v>0</c:v>
                </c:pt>
                <c:pt idx="13651">
                  <c:v>0</c:v>
                </c:pt>
                <c:pt idx="13652">
                  <c:v>0</c:v>
                </c:pt>
                <c:pt idx="13653">
                  <c:v>0</c:v>
                </c:pt>
                <c:pt idx="13654">
                  <c:v>0</c:v>
                </c:pt>
                <c:pt idx="13655">
                  <c:v>0</c:v>
                </c:pt>
                <c:pt idx="13656">
                  <c:v>0</c:v>
                </c:pt>
                <c:pt idx="13657">
                  <c:v>0</c:v>
                </c:pt>
                <c:pt idx="13658">
                  <c:v>0</c:v>
                </c:pt>
                <c:pt idx="13659">
                  <c:v>0</c:v>
                </c:pt>
                <c:pt idx="13660">
                  <c:v>0</c:v>
                </c:pt>
                <c:pt idx="13661">
                  <c:v>0</c:v>
                </c:pt>
                <c:pt idx="13662">
                  <c:v>0</c:v>
                </c:pt>
                <c:pt idx="13663">
                  <c:v>0</c:v>
                </c:pt>
                <c:pt idx="13664">
                  <c:v>0</c:v>
                </c:pt>
                <c:pt idx="13665">
                  <c:v>0</c:v>
                </c:pt>
                <c:pt idx="13666">
                  <c:v>0</c:v>
                </c:pt>
                <c:pt idx="13667">
                  <c:v>0</c:v>
                </c:pt>
                <c:pt idx="13668">
                  <c:v>0</c:v>
                </c:pt>
                <c:pt idx="13669">
                  <c:v>0</c:v>
                </c:pt>
                <c:pt idx="13670">
                  <c:v>0</c:v>
                </c:pt>
                <c:pt idx="13671">
                  <c:v>0</c:v>
                </c:pt>
                <c:pt idx="13672">
                  <c:v>0</c:v>
                </c:pt>
                <c:pt idx="13673">
                  <c:v>0</c:v>
                </c:pt>
                <c:pt idx="13674">
                  <c:v>0</c:v>
                </c:pt>
                <c:pt idx="13675">
                  <c:v>0</c:v>
                </c:pt>
                <c:pt idx="13676">
                  <c:v>0</c:v>
                </c:pt>
                <c:pt idx="13677">
                  <c:v>0</c:v>
                </c:pt>
                <c:pt idx="13678">
                  <c:v>0</c:v>
                </c:pt>
                <c:pt idx="13679">
                  <c:v>0</c:v>
                </c:pt>
                <c:pt idx="13680">
                  <c:v>0</c:v>
                </c:pt>
                <c:pt idx="13681">
                  <c:v>0</c:v>
                </c:pt>
                <c:pt idx="13682">
                  <c:v>0</c:v>
                </c:pt>
                <c:pt idx="13683">
                  <c:v>0</c:v>
                </c:pt>
                <c:pt idx="13684">
                  <c:v>0</c:v>
                </c:pt>
                <c:pt idx="13685">
                  <c:v>0</c:v>
                </c:pt>
                <c:pt idx="13686">
                  <c:v>0</c:v>
                </c:pt>
                <c:pt idx="13687">
                  <c:v>0</c:v>
                </c:pt>
                <c:pt idx="13688">
                  <c:v>0</c:v>
                </c:pt>
                <c:pt idx="13689">
                  <c:v>0</c:v>
                </c:pt>
                <c:pt idx="13690">
                  <c:v>0</c:v>
                </c:pt>
                <c:pt idx="13691">
                  <c:v>0</c:v>
                </c:pt>
                <c:pt idx="13692">
                  <c:v>0</c:v>
                </c:pt>
                <c:pt idx="13693">
                  <c:v>0</c:v>
                </c:pt>
                <c:pt idx="13694">
                  <c:v>0</c:v>
                </c:pt>
                <c:pt idx="13695">
                  <c:v>0</c:v>
                </c:pt>
                <c:pt idx="13696">
                  <c:v>0</c:v>
                </c:pt>
                <c:pt idx="13697">
                  <c:v>0</c:v>
                </c:pt>
                <c:pt idx="13698">
                  <c:v>0</c:v>
                </c:pt>
                <c:pt idx="13699">
                  <c:v>0</c:v>
                </c:pt>
                <c:pt idx="13700">
                  <c:v>0</c:v>
                </c:pt>
                <c:pt idx="13701">
                  <c:v>0</c:v>
                </c:pt>
                <c:pt idx="13702">
                  <c:v>0</c:v>
                </c:pt>
                <c:pt idx="13703">
                  <c:v>0</c:v>
                </c:pt>
                <c:pt idx="13704">
                  <c:v>0</c:v>
                </c:pt>
                <c:pt idx="13705">
                  <c:v>0</c:v>
                </c:pt>
                <c:pt idx="13706">
                  <c:v>0</c:v>
                </c:pt>
                <c:pt idx="13707">
                  <c:v>0</c:v>
                </c:pt>
                <c:pt idx="13708">
                  <c:v>0</c:v>
                </c:pt>
                <c:pt idx="13709">
                  <c:v>0</c:v>
                </c:pt>
                <c:pt idx="13710">
                  <c:v>0</c:v>
                </c:pt>
                <c:pt idx="13711">
                  <c:v>0</c:v>
                </c:pt>
                <c:pt idx="13712">
                  <c:v>0</c:v>
                </c:pt>
                <c:pt idx="13713">
                  <c:v>0</c:v>
                </c:pt>
                <c:pt idx="13714">
                  <c:v>0</c:v>
                </c:pt>
                <c:pt idx="13715">
                  <c:v>0</c:v>
                </c:pt>
                <c:pt idx="13716">
                  <c:v>0</c:v>
                </c:pt>
                <c:pt idx="13717">
                  <c:v>0</c:v>
                </c:pt>
                <c:pt idx="13718">
                  <c:v>0</c:v>
                </c:pt>
                <c:pt idx="13719">
                  <c:v>0</c:v>
                </c:pt>
                <c:pt idx="13720">
                  <c:v>0</c:v>
                </c:pt>
                <c:pt idx="13721">
                  <c:v>0</c:v>
                </c:pt>
                <c:pt idx="13722">
                  <c:v>0</c:v>
                </c:pt>
                <c:pt idx="13723">
                  <c:v>0</c:v>
                </c:pt>
                <c:pt idx="13724">
                  <c:v>0</c:v>
                </c:pt>
                <c:pt idx="13725">
                  <c:v>0</c:v>
                </c:pt>
                <c:pt idx="13726">
                  <c:v>0</c:v>
                </c:pt>
                <c:pt idx="13727">
                  <c:v>0</c:v>
                </c:pt>
                <c:pt idx="13728">
                  <c:v>0</c:v>
                </c:pt>
                <c:pt idx="13729">
                  <c:v>0</c:v>
                </c:pt>
                <c:pt idx="13730">
                  <c:v>0</c:v>
                </c:pt>
                <c:pt idx="13731">
                  <c:v>0</c:v>
                </c:pt>
                <c:pt idx="13732">
                  <c:v>0</c:v>
                </c:pt>
                <c:pt idx="13733">
                  <c:v>0</c:v>
                </c:pt>
                <c:pt idx="13734">
                  <c:v>0</c:v>
                </c:pt>
                <c:pt idx="13735">
                  <c:v>0</c:v>
                </c:pt>
                <c:pt idx="13736">
                  <c:v>0</c:v>
                </c:pt>
                <c:pt idx="13737">
                  <c:v>0</c:v>
                </c:pt>
                <c:pt idx="13738">
                  <c:v>0</c:v>
                </c:pt>
                <c:pt idx="13739">
                  <c:v>0</c:v>
                </c:pt>
                <c:pt idx="13740">
                  <c:v>0</c:v>
                </c:pt>
                <c:pt idx="13741">
                  <c:v>0</c:v>
                </c:pt>
                <c:pt idx="13742">
                  <c:v>0</c:v>
                </c:pt>
                <c:pt idx="13743">
                  <c:v>0</c:v>
                </c:pt>
                <c:pt idx="13744">
                  <c:v>0</c:v>
                </c:pt>
                <c:pt idx="13745">
                  <c:v>0</c:v>
                </c:pt>
                <c:pt idx="13746">
                  <c:v>0</c:v>
                </c:pt>
                <c:pt idx="13747">
                  <c:v>0</c:v>
                </c:pt>
                <c:pt idx="13748">
                  <c:v>0</c:v>
                </c:pt>
                <c:pt idx="13749">
                  <c:v>0</c:v>
                </c:pt>
                <c:pt idx="13750">
                  <c:v>0</c:v>
                </c:pt>
                <c:pt idx="13751">
                  <c:v>0</c:v>
                </c:pt>
                <c:pt idx="13752">
                  <c:v>0</c:v>
                </c:pt>
                <c:pt idx="13753">
                  <c:v>0</c:v>
                </c:pt>
                <c:pt idx="13754">
                  <c:v>0</c:v>
                </c:pt>
                <c:pt idx="13755">
                  <c:v>0</c:v>
                </c:pt>
                <c:pt idx="13756">
                  <c:v>0</c:v>
                </c:pt>
                <c:pt idx="13757">
                  <c:v>0</c:v>
                </c:pt>
                <c:pt idx="13758">
                  <c:v>0</c:v>
                </c:pt>
                <c:pt idx="13759">
                  <c:v>0</c:v>
                </c:pt>
                <c:pt idx="13760">
                  <c:v>0</c:v>
                </c:pt>
                <c:pt idx="13761">
                  <c:v>0</c:v>
                </c:pt>
                <c:pt idx="13762">
                  <c:v>0</c:v>
                </c:pt>
                <c:pt idx="13763">
                  <c:v>0</c:v>
                </c:pt>
                <c:pt idx="13764">
                  <c:v>0</c:v>
                </c:pt>
                <c:pt idx="13765">
                  <c:v>0</c:v>
                </c:pt>
                <c:pt idx="13766">
                  <c:v>0</c:v>
                </c:pt>
                <c:pt idx="13767">
                  <c:v>0</c:v>
                </c:pt>
                <c:pt idx="13768">
                  <c:v>0</c:v>
                </c:pt>
                <c:pt idx="13769">
                  <c:v>0</c:v>
                </c:pt>
                <c:pt idx="13770">
                  <c:v>0</c:v>
                </c:pt>
                <c:pt idx="13771">
                  <c:v>0</c:v>
                </c:pt>
                <c:pt idx="13772">
                  <c:v>0</c:v>
                </c:pt>
                <c:pt idx="13773">
                  <c:v>0</c:v>
                </c:pt>
                <c:pt idx="13774">
                  <c:v>0</c:v>
                </c:pt>
                <c:pt idx="13775">
                  <c:v>0</c:v>
                </c:pt>
                <c:pt idx="13776">
                  <c:v>0</c:v>
                </c:pt>
                <c:pt idx="13777">
                  <c:v>0</c:v>
                </c:pt>
                <c:pt idx="13778">
                  <c:v>0</c:v>
                </c:pt>
                <c:pt idx="13779">
                  <c:v>0</c:v>
                </c:pt>
                <c:pt idx="13780">
                  <c:v>0</c:v>
                </c:pt>
                <c:pt idx="13781">
                  <c:v>0</c:v>
                </c:pt>
                <c:pt idx="13782">
                  <c:v>0</c:v>
                </c:pt>
                <c:pt idx="13783">
                  <c:v>0</c:v>
                </c:pt>
                <c:pt idx="13784">
                  <c:v>0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0</c:v>
                </c:pt>
                <c:pt idx="13789">
                  <c:v>0</c:v>
                </c:pt>
                <c:pt idx="13790">
                  <c:v>0</c:v>
                </c:pt>
                <c:pt idx="13791">
                  <c:v>0</c:v>
                </c:pt>
                <c:pt idx="13792">
                  <c:v>0</c:v>
                </c:pt>
                <c:pt idx="13793">
                  <c:v>0</c:v>
                </c:pt>
                <c:pt idx="13794">
                  <c:v>0</c:v>
                </c:pt>
                <c:pt idx="13795">
                  <c:v>0</c:v>
                </c:pt>
                <c:pt idx="13796">
                  <c:v>0</c:v>
                </c:pt>
                <c:pt idx="13797">
                  <c:v>0</c:v>
                </c:pt>
                <c:pt idx="13798">
                  <c:v>0</c:v>
                </c:pt>
                <c:pt idx="13799">
                  <c:v>0</c:v>
                </c:pt>
                <c:pt idx="13800">
                  <c:v>0</c:v>
                </c:pt>
                <c:pt idx="13801">
                  <c:v>0</c:v>
                </c:pt>
                <c:pt idx="13802">
                  <c:v>0</c:v>
                </c:pt>
                <c:pt idx="13803">
                  <c:v>0</c:v>
                </c:pt>
                <c:pt idx="13804">
                  <c:v>0</c:v>
                </c:pt>
                <c:pt idx="13805">
                  <c:v>0</c:v>
                </c:pt>
                <c:pt idx="13806">
                  <c:v>0</c:v>
                </c:pt>
                <c:pt idx="13807">
                  <c:v>0</c:v>
                </c:pt>
                <c:pt idx="13808">
                  <c:v>0</c:v>
                </c:pt>
                <c:pt idx="13809">
                  <c:v>0</c:v>
                </c:pt>
                <c:pt idx="13810">
                  <c:v>0</c:v>
                </c:pt>
                <c:pt idx="13811">
                  <c:v>0</c:v>
                </c:pt>
                <c:pt idx="13812">
                  <c:v>0</c:v>
                </c:pt>
                <c:pt idx="13813">
                  <c:v>0</c:v>
                </c:pt>
                <c:pt idx="13814">
                  <c:v>0</c:v>
                </c:pt>
                <c:pt idx="13815">
                  <c:v>0</c:v>
                </c:pt>
                <c:pt idx="13816">
                  <c:v>0</c:v>
                </c:pt>
                <c:pt idx="13817">
                  <c:v>0</c:v>
                </c:pt>
                <c:pt idx="13818">
                  <c:v>0</c:v>
                </c:pt>
                <c:pt idx="13819">
                  <c:v>0</c:v>
                </c:pt>
                <c:pt idx="13820">
                  <c:v>0</c:v>
                </c:pt>
                <c:pt idx="13821">
                  <c:v>0</c:v>
                </c:pt>
                <c:pt idx="13822">
                  <c:v>0</c:v>
                </c:pt>
                <c:pt idx="13823">
                  <c:v>0</c:v>
                </c:pt>
                <c:pt idx="13824">
                  <c:v>0</c:v>
                </c:pt>
                <c:pt idx="13825">
                  <c:v>0</c:v>
                </c:pt>
                <c:pt idx="13826">
                  <c:v>0</c:v>
                </c:pt>
                <c:pt idx="13827">
                  <c:v>0</c:v>
                </c:pt>
                <c:pt idx="13828">
                  <c:v>0</c:v>
                </c:pt>
                <c:pt idx="13829">
                  <c:v>0</c:v>
                </c:pt>
                <c:pt idx="13830">
                  <c:v>0</c:v>
                </c:pt>
                <c:pt idx="13831">
                  <c:v>0</c:v>
                </c:pt>
                <c:pt idx="13832">
                  <c:v>0</c:v>
                </c:pt>
                <c:pt idx="13833">
                  <c:v>0</c:v>
                </c:pt>
                <c:pt idx="13834">
                  <c:v>0</c:v>
                </c:pt>
                <c:pt idx="13835">
                  <c:v>0</c:v>
                </c:pt>
                <c:pt idx="13836">
                  <c:v>0</c:v>
                </c:pt>
                <c:pt idx="13837">
                  <c:v>0</c:v>
                </c:pt>
                <c:pt idx="13838">
                  <c:v>0</c:v>
                </c:pt>
                <c:pt idx="13839">
                  <c:v>0</c:v>
                </c:pt>
                <c:pt idx="13840">
                  <c:v>0</c:v>
                </c:pt>
                <c:pt idx="13841">
                  <c:v>0</c:v>
                </c:pt>
                <c:pt idx="13842">
                  <c:v>0</c:v>
                </c:pt>
                <c:pt idx="13843">
                  <c:v>0</c:v>
                </c:pt>
                <c:pt idx="13844">
                  <c:v>0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</c:v>
                </c:pt>
                <c:pt idx="13851">
                  <c:v>0</c:v>
                </c:pt>
                <c:pt idx="13852">
                  <c:v>0</c:v>
                </c:pt>
                <c:pt idx="13853">
                  <c:v>0</c:v>
                </c:pt>
                <c:pt idx="13854">
                  <c:v>0</c:v>
                </c:pt>
                <c:pt idx="13855">
                  <c:v>0</c:v>
                </c:pt>
                <c:pt idx="13856">
                  <c:v>0</c:v>
                </c:pt>
                <c:pt idx="13857">
                  <c:v>0</c:v>
                </c:pt>
                <c:pt idx="13858">
                  <c:v>0</c:v>
                </c:pt>
                <c:pt idx="13859">
                  <c:v>0</c:v>
                </c:pt>
                <c:pt idx="13860">
                  <c:v>0</c:v>
                </c:pt>
                <c:pt idx="13861">
                  <c:v>0</c:v>
                </c:pt>
                <c:pt idx="13862">
                  <c:v>0</c:v>
                </c:pt>
                <c:pt idx="13863">
                  <c:v>0</c:v>
                </c:pt>
                <c:pt idx="13864">
                  <c:v>0</c:v>
                </c:pt>
                <c:pt idx="13865">
                  <c:v>0</c:v>
                </c:pt>
                <c:pt idx="13866">
                  <c:v>0</c:v>
                </c:pt>
                <c:pt idx="13867">
                  <c:v>0</c:v>
                </c:pt>
                <c:pt idx="13868">
                  <c:v>0</c:v>
                </c:pt>
                <c:pt idx="13869">
                  <c:v>0</c:v>
                </c:pt>
                <c:pt idx="13870">
                  <c:v>0</c:v>
                </c:pt>
                <c:pt idx="13871">
                  <c:v>0</c:v>
                </c:pt>
                <c:pt idx="13872">
                  <c:v>0</c:v>
                </c:pt>
                <c:pt idx="13873">
                  <c:v>0</c:v>
                </c:pt>
                <c:pt idx="13874">
                  <c:v>0</c:v>
                </c:pt>
                <c:pt idx="13875">
                  <c:v>0</c:v>
                </c:pt>
                <c:pt idx="13876">
                  <c:v>0</c:v>
                </c:pt>
                <c:pt idx="13877">
                  <c:v>0</c:v>
                </c:pt>
                <c:pt idx="13878">
                  <c:v>0</c:v>
                </c:pt>
                <c:pt idx="13879">
                  <c:v>0</c:v>
                </c:pt>
                <c:pt idx="13880">
                  <c:v>0</c:v>
                </c:pt>
                <c:pt idx="13881">
                  <c:v>0</c:v>
                </c:pt>
                <c:pt idx="13882">
                  <c:v>0</c:v>
                </c:pt>
                <c:pt idx="13883">
                  <c:v>0</c:v>
                </c:pt>
                <c:pt idx="13884">
                  <c:v>0</c:v>
                </c:pt>
                <c:pt idx="13885">
                  <c:v>0</c:v>
                </c:pt>
                <c:pt idx="13886">
                  <c:v>0</c:v>
                </c:pt>
                <c:pt idx="13887">
                  <c:v>0</c:v>
                </c:pt>
                <c:pt idx="13888">
                  <c:v>0</c:v>
                </c:pt>
                <c:pt idx="13889">
                  <c:v>0</c:v>
                </c:pt>
                <c:pt idx="13890">
                  <c:v>0</c:v>
                </c:pt>
                <c:pt idx="13891">
                  <c:v>0</c:v>
                </c:pt>
                <c:pt idx="13892">
                  <c:v>0</c:v>
                </c:pt>
                <c:pt idx="13893">
                  <c:v>0</c:v>
                </c:pt>
                <c:pt idx="13894">
                  <c:v>0</c:v>
                </c:pt>
                <c:pt idx="13895">
                  <c:v>0</c:v>
                </c:pt>
                <c:pt idx="13896">
                  <c:v>0</c:v>
                </c:pt>
                <c:pt idx="13897">
                  <c:v>0</c:v>
                </c:pt>
                <c:pt idx="13898">
                  <c:v>0</c:v>
                </c:pt>
                <c:pt idx="13899">
                  <c:v>0</c:v>
                </c:pt>
                <c:pt idx="13900">
                  <c:v>0</c:v>
                </c:pt>
                <c:pt idx="13901">
                  <c:v>0</c:v>
                </c:pt>
                <c:pt idx="13902">
                  <c:v>0</c:v>
                </c:pt>
                <c:pt idx="13903">
                  <c:v>0</c:v>
                </c:pt>
                <c:pt idx="13904">
                  <c:v>0</c:v>
                </c:pt>
                <c:pt idx="13905">
                  <c:v>0</c:v>
                </c:pt>
                <c:pt idx="13906">
                  <c:v>0</c:v>
                </c:pt>
                <c:pt idx="13907">
                  <c:v>0</c:v>
                </c:pt>
                <c:pt idx="13908">
                  <c:v>0</c:v>
                </c:pt>
                <c:pt idx="13909">
                  <c:v>0</c:v>
                </c:pt>
                <c:pt idx="13910">
                  <c:v>0</c:v>
                </c:pt>
                <c:pt idx="13911">
                  <c:v>0</c:v>
                </c:pt>
                <c:pt idx="13912">
                  <c:v>0</c:v>
                </c:pt>
                <c:pt idx="13913">
                  <c:v>0</c:v>
                </c:pt>
                <c:pt idx="13914">
                  <c:v>0</c:v>
                </c:pt>
                <c:pt idx="13915">
                  <c:v>0</c:v>
                </c:pt>
                <c:pt idx="13916">
                  <c:v>0</c:v>
                </c:pt>
                <c:pt idx="13917">
                  <c:v>0</c:v>
                </c:pt>
                <c:pt idx="13918">
                  <c:v>0</c:v>
                </c:pt>
                <c:pt idx="13919">
                  <c:v>0</c:v>
                </c:pt>
                <c:pt idx="13920">
                  <c:v>0</c:v>
                </c:pt>
                <c:pt idx="13921">
                  <c:v>0</c:v>
                </c:pt>
                <c:pt idx="13922">
                  <c:v>0</c:v>
                </c:pt>
                <c:pt idx="13923">
                  <c:v>0</c:v>
                </c:pt>
                <c:pt idx="13924">
                  <c:v>0</c:v>
                </c:pt>
                <c:pt idx="13925">
                  <c:v>0</c:v>
                </c:pt>
                <c:pt idx="13926">
                  <c:v>0</c:v>
                </c:pt>
                <c:pt idx="13927">
                  <c:v>0</c:v>
                </c:pt>
                <c:pt idx="13928">
                  <c:v>0</c:v>
                </c:pt>
                <c:pt idx="13929">
                  <c:v>0</c:v>
                </c:pt>
                <c:pt idx="13930">
                  <c:v>0</c:v>
                </c:pt>
                <c:pt idx="13931">
                  <c:v>0</c:v>
                </c:pt>
                <c:pt idx="13932">
                  <c:v>0</c:v>
                </c:pt>
                <c:pt idx="13933">
                  <c:v>0</c:v>
                </c:pt>
                <c:pt idx="13934">
                  <c:v>0</c:v>
                </c:pt>
                <c:pt idx="13935">
                  <c:v>0</c:v>
                </c:pt>
                <c:pt idx="13936">
                  <c:v>0</c:v>
                </c:pt>
                <c:pt idx="13937">
                  <c:v>0</c:v>
                </c:pt>
                <c:pt idx="13938">
                  <c:v>0</c:v>
                </c:pt>
                <c:pt idx="13939">
                  <c:v>0</c:v>
                </c:pt>
                <c:pt idx="13940">
                  <c:v>0</c:v>
                </c:pt>
                <c:pt idx="13941">
                  <c:v>0</c:v>
                </c:pt>
                <c:pt idx="13942">
                  <c:v>0</c:v>
                </c:pt>
                <c:pt idx="13943">
                  <c:v>0</c:v>
                </c:pt>
                <c:pt idx="13944">
                  <c:v>0</c:v>
                </c:pt>
                <c:pt idx="13945">
                  <c:v>0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0</c:v>
                </c:pt>
                <c:pt idx="13955">
                  <c:v>0</c:v>
                </c:pt>
                <c:pt idx="13956">
                  <c:v>0</c:v>
                </c:pt>
                <c:pt idx="13957">
                  <c:v>0</c:v>
                </c:pt>
                <c:pt idx="13958">
                  <c:v>0</c:v>
                </c:pt>
                <c:pt idx="13959">
                  <c:v>0</c:v>
                </c:pt>
                <c:pt idx="13960">
                  <c:v>0</c:v>
                </c:pt>
                <c:pt idx="13961">
                  <c:v>0</c:v>
                </c:pt>
                <c:pt idx="13962">
                  <c:v>0</c:v>
                </c:pt>
                <c:pt idx="13963">
                  <c:v>0</c:v>
                </c:pt>
                <c:pt idx="13964">
                  <c:v>0</c:v>
                </c:pt>
                <c:pt idx="13965">
                  <c:v>0</c:v>
                </c:pt>
                <c:pt idx="13966">
                  <c:v>0</c:v>
                </c:pt>
                <c:pt idx="13967">
                  <c:v>0</c:v>
                </c:pt>
                <c:pt idx="13968">
                  <c:v>0</c:v>
                </c:pt>
                <c:pt idx="13969">
                  <c:v>0</c:v>
                </c:pt>
                <c:pt idx="13970">
                  <c:v>0</c:v>
                </c:pt>
                <c:pt idx="13971">
                  <c:v>0</c:v>
                </c:pt>
                <c:pt idx="13972">
                  <c:v>0</c:v>
                </c:pt>
                <c:pt idx="13973">
                  <c:v>0</c:v>
                </c:pt>
                <c:pt idx="13974">
                  <c:v>0</c:v>
                </c:pt>
                <c:pt idx="13975">
                  <c:v>0</c:v>
                </c:pt>
                <c:pt idx="13976">
                  <c:v>0</c:v>
                </c:pt>
                <c:pt idx="13977">
                  <c:v>0</c:v>
                </c:pt>
                <c:pt idx="13978">
                  <c:v>0</c:v>
                </c:pt>
                <c:pt idx="13979">
                  <c:v>0</c:v>
                </c:pt>
                <c:pt idx="13980">
                  <c:v>0</c:v>
                </c:pt>
                <c:pt idx="13981">
                  <c:v>0</c:v>
                </c:pt>
                <c:pt idx="13982">
                  <c:v>0</c:v>
                </c:pt>
                <c:pt idx="13983">
                  <c:v>0</c:v>
                </c:pt>
                <c:pt idx="13984">
                  <c:v>0</c:v>
                </c:pt>
                <c:pt idx="13985">
                  <c:v>0</c:v>
                </c:pt>
                <c:pt idx="13986">
                  <c:v>0</c:v>
                </c:pt>
                <c:pt idx="13987">
                  <c:v>0</c:v>
                </c:pt>
                <c:pt idx="13988">
                  <c:v>0</c:v>
                </c:pt>
                <c:pt idx="13989">
                  <c:v>0</c:v>
                </c:pt>
                <c:pt idx="13990">
                  <c:v>0</c:v>
                </c:pt>
                <c:pt idx="13991">
                  <c:v>0</c:v>
                </c:pt>
                <c:pt idx="13992">
                  <c:v>0</c:v>
                </c:pt>
                <c:pt idx="13993">
                  <c:v>0</c:v>
                </c:pt>
                <c:pt idx="13994">
                  <c:v>0</c:v>
                </c:pt>
                <c:pt idx="13995">
                  <c:v>0</c:v>
                </c:pt>
                <c:pt idx="13996">
                  <c:v>0</c:v>
                </c:pt>
                <c:pt idx="13997">
                  <c:v>0</c:v>
                </c:pt>
                <c:pt idx="13998">
                  <c:v>0</c:v>
                </c:pt>
                <c:pt idx="13999">
                  <c:v>0</c:v>
                </c:pt>
                <c:pt idx="14000">
                  <c:v>0</c:v>
                </c:pt>
                <c:pt idx="14001">
                  <c:v>0</c:v>
                </c:pt>
                <c:pt idx="14002">
                  <c:v>0</c:v>
                </c:pt>
                <c:pt idx="14003">
                  <c:v>0</c:v>
                </c:pt>
                <c:pt idx="14004">
                  <c:v>0</c:v>
                </c:pt>
                <c:pt idx="14005">
                  <c:v>0</c:v>
                </c:pt>
                <c:pt idx="14006">
                  <c:v>0</c:v>
                </c:pt>
                <c:pt idx="14007">
                  <c:v>0</c:v>
                </c:pt>
                <c:pt idx="14008">
                  <c:v>0</c:v>
                </c:pt>
                <c:pt idx="14009">
                  <c:v>0</c:v>
                </c:pt>
                <c:pt idx="14010">
                  <c:v>0</c:v>
                </c:pt>
                <c:pt idx="14011">
                  <c:v>0</c:v>
                </c:pt>
                <c:pt idx="14012">
                  <c:v>0</c:v>
                </c:pt>
                <c:pt idx="14013">
                  <c:v>0</c:v>
                </c:pt>
                <c:pt idx="14014">
                  <c:v>0</c:v>
                </c:pt>
                <c:pt idx="14015">
                  <c:v>0</c:v>
                </c:pt>
                <c:pt idx="14016">
                  <c:v>0</c:v>
                </c:pt>
                <c:pt idx="14017">
                  <c:v>0</c:v>
                </c:pt>
                <c:pt idx="14018">
                  <c:v>0</c:v>
                </c:pt>
                <c:pt idx="14019">
                  <c:v>0</c:v>
                </c:pt>
                <c:pt idx="14020">
                  <c:v>0</c:v>
                </c:pt>
                <c:pt idx="14021">
                  <c:v>0</c:v>
                </c:pt>
                <c:pt idx="14022">
                  <c:v>0</c:v>
                </c:pt>
                <c:pt idx="14023">
                  <c:v>0</c:v>
                </c:pt>
                <c:pt idx="14024">
                  <c:v>0</c:v>
                </c:pt>
                <c:pt idx="14025">
                  <c:v>0</c:v>
                </c:pt>
                <c:pt idx="14026">
                  <c:v>0</c:v>
                </c:pt>
                <c:pt idx="14027">
                  <c:v>0</c:v>
                </c:pt>
                <c:pt idx="14028">
                  <c:v>0</c:v>
                </c:pt>
                <c:pt idx="14029">
                  <c:v>0</c:v>
                </c:pt>
                <c:pt idx="14030">
                  <c:v>0</c:v>
                </c:pt>
                <c:pt idx="14031">
                  <c:v>0</c:v>
                </c:pt>
                <c:pt idx="14032">
                  <c:v>0</c:v>
                </c:pt>
                <c:pt idx="14033">
                  <c:v>0</c:v>
                </c:pt>
                <c:pt idx="14034">
                  <c:v>0</c:v>
                </c:pt>
                <c:pt idx="14035">
                  <c:v>0</c:v>
                </c:pt>
                <c:pt idx="14036">
                  <c:v>0</c:v>
                </c:pt>
                <c:pt idx="14037">
                  <c:v>0</c:v>
                </c:pt>
                <c:pt idx="14038">
                  <c:v>0</c:v>
                </c:pt>
                <c:pt idx="14039">
                  <c:v>0</c:v>
                </c:pt>
                <c:pt idx="14040">
                  <c:v>0</c:v>
                </c:pt>
                <c:pt idx="14041">
                  <c:v>0</c:v>
                </c:pt>
                <c:pt idx="14042">
                  <c:v>0</c:v>
                </c:pt>
                <c:pt idx="14043">
                  <c:v>0</c:v>
                </c:pt>
                <c:pt idx="14044">
                  <c:v>0</c:v>
                </c:pt>
                <c:pt idx="14045">
                  <c:v>0</c:v>
                </c:pt>
                <c:pt idx="14046">
                  <c:v>0</c:v>
                </c:pt>
                <c:pt idx="14047">
                  <c:v>0</c:v>
                </c:pt>
                <c:pt idx="14048">
                  <c:v>0</c:v>
                </c:pt>
                <c:pt idx="14049">
                  <c:v>0</c:v>
                </c:pt>
                <c:pt idx="14050">
                  <c:v>0</c:v>
                </c:pt>
                <c:pt idx="14051">
                  <c:v>0</c:v>
                </c:pt>
                <c:pt idx="14052">
                  <c:v>0</c:v>
                </c:pt>
                <c:pt idx="14053">
                  <c:v>0</c:v>
                </c:pt>
                <c:pt idx="14054">
                  <c:v>0</c:v>
                </c:pt>
                <c:pt idx="14055">
                  <c:v>0</c:v>
                </c:pt>
                <c:pt idx="14056">
                  <c:v>0</c:v>
                </c:pt>
                <c:pt idx="14057">
                  <c:v>0</c:v>
                </c:pt>
                <c:pt idx="14058">
                  <c:v>0</c:v>
                </c:pt>
                <c:pt idx="14059">
                  <c:v>0</c:v>
                </c:pt>
                <c:pt idx="14060">
                  <c:v>0</c:v>
                </c:pt>
                <c:pt idx="14061">
                  <c:v>0</c:v>
                </c:pt>
                <c:pt idx="14062">
                  <c:v>0</c:v>
                </c:pt>
                <c:pt idx="14063">
                  <c:v>0</c:v>
                </c:pt>
                <c:pt idx="14064">
                  <c:v>0</c:v>
                </c:pt>
                <c:pt idx="14065">
                  <c:v>0</c:v>
                </c:pt>
                <c:pt idx="14066">
                  <c:v>0</c:v>
                </c:pt>
                <c:pt idx="14067">
                  <c:v>0</c:v>
                </c:pt>
                <c:pt idx="14068">
                  <c:v>0</c:v>
                </c:pt>
                <c:pt idx="14069">
                  <c:v>0</c:v>
                </c:pt>
                <c:pt idx="14070">
                  <c:v>0</c:v>
                </c:pt>
                <c:pt idx="14071">
                  <c:v>0</c:v>
                </c:pt>
                <c:pt idx="14072">
                  <c:v>0</c:v>
                </c:pt>
                <c:pt idx="14073">
                  <c:v>0</c:v>
                </c:pt>
                <c:pt idx="14074">
                  <c:v>0</c:v>
                </c:pt>
                <c:pt idx="14075">
                  <c:v>0</c:v>
                </c:pt>
                <c:pt idx="14076">
                  <c:v>0</c:v>
                </c:pt>
                <c:pt idx="14077">
                  <c:v>0</c:v>
                </c:pt>
                <c:pt idx="14078">
                  <c:v>0</c:v>
                </c:pt>
                <c:pt idx="14079">
                  <c:v>0</c:v>
                </c:pt>
                <c:pt idx="14080">
                  <c:v>0</c:v>
                </c:pt>
                <c:pt idx="14081">
                  <c:v>0</c:v>
                </c:pt>
                <c:pt idx="14082">
                  <c:v>0</c:v>
                </c:pt>
                <c:pt idx="14083">
                  <c:v>0</c:v>
                </c:pt>
                <c:pt idx="14084">
                  <c:v>0</c:v>
                </c:pt>
                <c:pt idx="14085">
                  <c:v>0</c:v>
                </c:pt>
                <c:pt idx="14086">
                  <c:v>0</c:v>
                </c:pt>
                <c:pt idx="14087">
                  <c:v>0</c:v>
                </c:pt>
                <c:pt idx="14088">
                  <c:v>0</c:v>
                </c:pt>
                <c:pt idx="14089">
                  <c:v>0</c:v>
                </c:pt>
                <c:pt idx="14090">
                  <c:v>0</c:v>
                </c:pt>
                <c:pt idx="14091">
                  <c:v>0</c:v>
                </c:pt>
                <c:pt idx="14092">
                  <c:v>0</c:v>
                </c:pt>
                <c:pt idx="14093">
                  <c:v>0</c:v>
                </c:pt>
                <c:pt idx="14094">
                  <c:v>0</c:v>
                </c:pt>
                <c:pt idx="14095">
                  <c:v>0</c:v>
                </c:pt>
                <c:pt idx="14096">
                  <c:v>0</c:v>
                </c:pt>
                <c:pt idx="14097">
                  <c:v>0</c:v>
                </c:pt>
                <c:pt idx="14098">
                  <c:v>0</c:v>
                </c:pt>
                <c:pt idx="14099">
                  <c:v>0</c:v>
                </c:pt>
                <c:pt idx="14100">
                  <c:v>0</c:v>
                </c:pt>
                <c:pt idx="14101">
                  <c:v>0</c:v>
                </c:pt>
                <c:pt idx="14102">
                  <c:v>0</c:v>
                </c:pt>
                <c:pt idx="14103">
                  <c:v>0</c:v>
                </c:pt>
                <c:pt idx="14104">
                  <c:v>0</c:v>
                </c:pt>
                <c:pt idx="14105">
                  <c:v>0</c:v>
                </c:pt>
                <c:pt idx="14106">
                  <c:v>0</c:v>
                </c:pt>
                <c:pt idx="14107">
                  <c:v>0</c:v>
                </c:pt>
                <c:pt idx="14108">
                  <c:v>0</c:v>
                </c:pt>
                <c:pt idx="14109">
                  <c:v>0</c:v>
                </c:pt>
                <c:pt idx="14110">
                  <c:v>0</c:v>
                </c:pt>
                <c:pt idx="14111">
                  <c:v>0</c:v>
                </c:pt>
                <c:pt idx="14112">
                  <c:v>0</c:v>
                </c:pt>
                <c:pt idx="14113">
                  <c:v>0</c:v>
                </c:pt>
                <c:pt idx="14114">
                  <c:v>0</c:v>
                </c:pt>
                <c:pt idx="14115">
                  <c:v>0</c:v>
                </c:pt>
                <c:pt idx="14116">
                  <c:v>0</c:v>
                </c:pt>
                <c:pt idx="14117">
                  <c:v>0</c:v>
                </c:pt>
                <c:pt idx="14118">
                  <c:v>0</c:v>
                </c:pt>
                <c:pt idx="14119">
                  <c:v>0</c:v>
                </c:pt>
                <c:pt idx="14120">
                  <c:v>0</c:v>
                </c:pt>
                <c:pt idx="14121">
                  <c:v>0</c:v>
                </c:pt>
                <c:pt idx="14122">
                  <c:v>0</c:v>
                </c:pt>
                <c:pt idx="14123">
                  <c:v>0</c:v>
                </c:pt>
                <c:pt idx="14124">
                  <c:v>0</c:v>
                </c:pt>
                <c:pt idx="14125">
                  <c:v>0</c:v>
                </c:pt>
                <c:pt idx="14126">
                  <c:v>0</c:v>
                </c:pt>
                <c:pt idx="14127">
                  <c:v>0</c:v>
                </c:pt>
                <c:pt idx="14128">
                  <c:v>0</c:v>
                </c:pt>
                <c:pt idx="14129">
                  <c:v>0</c:v>
                </c:pt>
                <c:pt idx="14130">
                  <c:v>0</c:v>
                </c:pt>
                <c:pt idx="14131">
                  <c:v>0</c:v>
                </c:pt>
                <c:pt idx="14132">
                  <c:v>0</c:v>
                </c:pt>
                <c:pt idx="14133">
                  <c:v>0</c:v>
                </c:pt>
                <c:pt idx="14134">
                  <c:v>0</c:v>
                </c:pt>
                <c:pt idx="14135">
                  <c:v>0</c:v>
                </c:pt>
                <c:pt idx="14136">
                  <c:v>0</c:v>
                </c:pt>
                <c:pt idx="14137">
                  <c:v>0</c:v>
                </c:pt>
                <c:pt idx="14138">
                  <c:v>0</c:v>
                </c:pt>
                <c:pt idx="14139">
                  <c:v>0</c:v>
                </c:pt>
                <c:pt idx="14140">
                  <c:v>0</c:v>
                </c:pt>
                <c:pt idx="14141">
                  <c:v>0</c:v>
                </c:pt>
                <c:pt idx="14142">
                  <c:v>0</c:v>
                </c:pt>
                <c:pt idx="14143">
                  <c:v>0</c:v>
                </c:pt>
                <c:pt idx="14144">
                  <c:v>0</c:v>
                </c:pt>
                <c:pt idx="14145">
                  <c:v>0</c:v>
                </c:pt>
                <c:pt idx="14146">
                  <c:v>0</c:v>
                </c:pt>
                <c:pt idx="14147">
                  <c:v>0</c:v>
                </c:pt>
                <c:pt idx="14148">
                  <c:v>0</c:v>
                </c:pt>
                <c:pt idx="14149">
                  <c:v>0</c:v>
                </c:pt>
                <c:pt idx="14150">
                  <c:v>0</c:v>
                </c:pt>
                <c:pt idx="14151">
                  <c:v>0</c:v>
                </c:pt>
                <c:pt idx="14152">
                  <c:v>0</c:v>
                </c:pt>
                <c:pt idx="14153">
                  <c:v>0</c:v>
                </c:pt>
                <c:pt idx="14154">
                  <c:v>0</c:v>
                </c:pt>
                <c:pt idx="14155">
                  <c:v>0</c:v>
                </c:pt>
                <c:pt idx="14156">
                  <c:v>0</c:v>
                </c:pt>
                <c:pt idx="14157">
                  <c:v>0</c:v>
                </c:pt>
                <c:pt idx="14158">
                  <c:v>0</c:v>
                </c:pt>
                <c:pt idx="14159">
                  <c:v>0</c:v>
                </c:pt>
                <c:pt idx="14160">
                  <c:v>0</c:v>
                </c:pt>
                <c:pt idx="14161">
                  <c:v>0</c:v>
                </c:pt>
                <c:pt idx="14162">
                  <c:v>0</c:v>
                </c:pt>
                <c:pt idx="14163">
                  <c:v>0</c:v>
                </c:pt>
                <c:pt idx="14164">
                  <c:v>0</c:v>
                </c:pt>
                <c:pt idx="14165">
                  <c:v>0</c:v>
                </c:pt>
                <c:pt idx="14166">
                  <c:v>0</c:v>
                </c:pt>
                <c:pt idx="14167">
                  <c:v>0</c:v>
                </c:pt>
                <c:pt idx="14168">
                  <c:v>0</c:v>
                </c:pt>
                <c:pt idx="14169">
                  <c:v>0</c:v>
                </c:pt>
                <c:pt idx="14170">
                  <c:v>0</c:v>
                </c:pt>
                <c:pt idx="14171">
                  <c:v>0</c:v>
                </c:pt>
                <c:pt idx="14172">
                  <c:v>0</c:v>
                </c:pt>
                <c:pt idx="14173">
                  <c:v>0</c:v>
                </c:pt>
                <c:pt idx="14174">
                  <c:v>0</c:v>
                </c:pt>
                <c:pt idx="14175">
                  <c:v>0</c:v>
                </c:pt>
                <c:pt idx="14176">
                  <c:v>0</c:v>
                </c:pt>
                <c:pt idx="14177">
                  <c:v>0</c:v>
                </c:pt>
                <c:pt idx="14178">
                  <c:v>0</c:v>
                </c:pt>
                <c:pt idx="14179">
                  <c:v>0</c:v>
                </c:pt>
                <c:pt idx="14180">
                  <c:v>0</c:v>
                </c:pt>
                <c:pt idx="14181">
                  <c:v>0</c:v>
                </c:pt>
                <c:pt idx="14182">
                  <c:v>0</c:v>
                </c:pt>
                <c:pt idx="14183">
                  <c:v>0</c:v>
                </c:pt>
                <c:pt idx="14184">
                  <c:v>0</c:v>
                </c:pt>
                <c:pt idx="14185">
                  <c:v>0</c:v>
                </c:pt>
                <c:pt idx="14186">
                  <c:v>0</c:v>
                </c:pt>
                <c:pt idx="14187">
                  <c:v>0</c:v>
                </c:pt>
                <c:pt idx="14188">
                  <c:v>0</c:v>
                </c:pt>
                <c:pt idx="14189">
                  <c:v>0</c:v>
                </c:pt>
                <c:pt idx="14190">
                  <c:v>0</c:v>
                </c:pt>
                <c:pt idx="14191">
                  <c:v>0</c:v>
                </c:pt>
                <c:pt idx="14192">
                  <c:v>0</c:v>
                </c:pt>
                <c:pt idx="14193">
                  <c:v>0</c:v>
                </c:pt>
                <c:pt idx="14194">
                  <c:v>0</c:v>
                </c:pt>
                <c:pt idx="14195">
                  <c:v>0</c:v>
                </c:pt>
                <c:pt idx="14196">
                  <c:v>0</c:v>
                </c:pt>
                <c:pt idx="14197">
                  <c:v>0</c:v>
                </c:pt>
                <c:pt idx="14198">
                  <c:v>0</c:v>
                </c:pt>
                <c:pt idx="14199">
                  <c:v>0</c:v>
                </c:pt>
                <c:pt idx="14200">
                  <c:v>0</c:v>
                </c:pt>
                <c:pt idx="14201">
                  <c:v>0</c:v>
                </c:pt>
                <c:pt idx="14202">
                  <c:v>0</c:v>
                </c:pt>
                <c:pt idx="14203">
                  <c:v>0</c:v>
                </c:pt>
                <c:pt idx="14204">
                  <c:v>0</c:v>
                </c:pt>
                <c:pt idx="14205">
                  <c:v>0</c:v>
                </c:pt>
                <c:pt idx="14206">
                  <c:v>0</c:v>
                </c:pt>
                <c:pt idx="14207">
                  <c:v>0</c:v>
                </c:pt>
                <c:pt idx="14208">
                  <c:v>0</c:v>
                </c:pt>
                <c:pt idx="14209">
                  <c:v>0</c:v>
                </c:pt>
                <c:pt idx="14210">
                  <c:v>0</c:v>
                </c:pt>
                <c:pt idx="14211">
                  <c:v>0</c:v>
                </c:pt>
                <c:pt idx="14212">
                  <c:v>0</c:v>
                </c:pt>
                <c:pt idx="14213">
                  <c:v>0</c:v>
                </c:pt>
                <c:pt idx="14214">
                  <c:v>0</c:v>
                </c:pt>
                <c:pt idx="14215">
                  <c:v>0</c:v>
                </c:pt>
                <c:pt idx="14216">
                  <c:v>0</c:v>
                </c:pt>
                <c:pt idx="14217">
                  <c:v>0</c:v>
                </c:pt>
                <c:pt idx="14218">
                  <c:v>0</c:v>
                </c:pt>
                <c:pt idx="14219">
                  <c:v>0</c:v>
                </c:pt>
                <c:pt idx="14220">
                  <c:v>0</c:v>
                </c:pt>
                <c:pt idx="14221">
                  <c:v>0</c:v>
                </c:pt>
                <c:pt idx="14222">
                  <c:v>0</c:v>
                </c:pt>
                <c:pt idx="14223">
                  <c:v>0</c:v>
                </c:pt>
                <c:pt idx="14224">
                  <c:v>0</c:v>
                </c:pt>
                <c:pt idx="14225">
                  <c:v>0</c:v>
                </c:pt>
                <c:pt idx="14226">
                  <c:v>0</c:v>
                </c:pt>
                <c:pt idx="14227">
                  <c:v>0</c:v>
                </c:pt>
                <c:pt idx="14228">
                  <c:v>0</c:v>
                </c:pt>
                <c:pt idx="14229">
                  <c:v>0</c:v>
                </c:pt>
                <c:pt idx="14230">
                  <c:v>0</c:v>
                </c:pt>
                <c:pt idx="14231">
                  <c:v>0</c:v>
                </c:pt>
                <c:pt idx="14232">
                  <c:v>0</c:v>
                </c:pt>
                <c:pt idx="14233">
                  <c:v>0</c:v>
                </c:pt>
                <c:pt idx="14234">
                  <c:v>0</c:v>
                </c:pt>
                <c:pt idx="14235">
                  <c:v>0</c:v>
                </c:pt>
                <c:pt idx="14236">
                  <c:v>0</c:v>
                </c:pt>
                <c:pt idx="14237">
                  <c:v>0</c:v>
                </c:pt>
                <c:pt idx="14238">
                  <c:v>0</c:v>
                </c:pt>
                <c:pt idx="14239">
                  <c:v>0</c:v>
                </c:pt>
                <c:pt idx="14240">
                  <c:v>0</c:v>
                </c:pt>
                <c:pt idx="14241">
                  <c:v>0</c:v>
                </c:pt>
                <c:pt idx="14242">
                  <c:v>0</c:v>
                </c:pt>
                <c:pt idx="14243">
                  <c:v>0</c:v>
                </c:pt>
                <c:pt idx="14244">
                  <c:v>0</c:v>
                </c:pt>
                <c:pt idx="14245">
                  <c:v>0</c:v>
                </c:pt>
                <c:pt idx="14246">
                  <c:v>0</c:v>
                </c:pt>
                <c:pt idx="14247">
                  <c:v>0</c:v>
                </c:pt>
                <c:pt idx="14248">
                  <c:v>0</c:v>
                </c:pt>
                <c:pt idx="14249">
                  <c:v>0</c:v>
                </c:pt>
                <c:pt idx="14250">
                  <c:v>0</c:v>
                </c:pt>
                <c:pt idx="14251">
                  <c:v>0</c:v>
                </c:pt>
                <c:pt idx="14252">
                  <c:v>0</c:v>
                </c:pt>
                <c:pt idx="14253">
                  <c:v>0</c:v>
                </c:pt>
                <c:pt idx="14254">
                  <c:v>0</c:v>
                </c:pt>
                <c:pt idx="14255">
                  <c:v>0</c:v>
                </c:pt>
                <c:pt idx="14256">
                  <c:v>0</c:v>
                </c:pt>
                <c:pt idx="14257">
                  <c:v>0</c:v>
                </c:pt>
                <c:pt idx="14258">
                  <c:v>0</c:v>
                </c:pt>
                <c:pt idx="14259">
                  <c:v>0</c:v>
                </c:pt>
                <c:pt idx="14260">
                  <c:v>0</c:v>
                </c:pt>
                <c:pt idx="14261">
                  <c:v>0</c:v>
                </c:pt>
                <c:pt idx="14262">
                  <c:v>0</c:v>
                </c:pt>
                <c:pt idx="14263">
                  <c:v>0</c:v>
                </c:pt>
                <c:pt idx="14264">
                  <c:v>0</c:v>
                </c:pt>
                <c:pt idx="14265">
                  <c:v>0</c:v>
                </c:pt>
                <c:pt idx="14266">
                  <c:v>0</c:v>
                </c:pt>
                <c:pt idx="14267">
                  <c:v>0</c:v>
                </c:pt>
                <c:pt idx="14268">
                  <c:v>0</c:v>
                </c:pt>
                <c:pt idx="14269">
                  <c:v>0</c:v>
                </c:pt>
                <c:pt idx="14270">
                  <c:v>0</c:v>
                </c:pt>
                <c:pt idx="14271">
                  <c:v>0</c:v>
                </c:pt>
                <c:pt idx="14272">
                  <c:v>0</c:v>
                </c:pt>
                <c:pt idx="14273">
                  <c:v>0</c:v>
                </c:pt>
                <c:pt idx="14274">
                  <c:v>0</c:v>
                </c:pt>
                <c:pt idx="14275">
                  <c:v>0</c:v>
                </c:pt>
                <c:pt idx="14276">
                  <c:v>0</c:v>
                </c:pt>
                <c:pt idx="14277">
                  <c:v>0</c:v>
                </c:pt>
                <c:pt idx="14278">
                  <c:v>0</c:v>
                </c:pt>
                <c:pt idx="14279">
                  <c:v>0</c:v>
                </c:pt>
                <c:pt idx="14280">
                  <c:v>0</c:v>
                </c:pt>
                <c:pt idx="14281">
                  <c:v>0</c:v>
                </c:pt>
                <c:pt idx="14282">
                  <c:v>0</c:v>
                </c:pt>
                <c:pt idx="14283">
                  <c:v>0</c:v>
                </c:pt>
                <c:pt idx="14284">
                  <c:v>0</c:v>
                </c:pt>
                <c:pt idx="14285">
                  <c:v>0</c:v>
                </c:pt>
                <c:pt idx="14286">
                  <c:v>0</c:v>
                </c:pt>
                <c:pt idx="14287">
                  <c:v>0</c:v>
                </c:pt>
                <c:pt idx="14288">
                  <c:v>0</c:v>
                </c:pt>
                <c:pt idx="14289">
                  <c:v>0</c:v>
                </c:pt>
                <c:pt idx="14290">
                  <c:v>0</c:v>
                </c:pt>
                <c:pt idx="14291">
                  <c:v>0</c:v>
                </c:pt>
                <c:pt idx="14292">
                  <c:v>0</c:v>
                </c:pt>
                <c:pt idx="14293">
                  <c:v>0</c:v>
                </c:pt>
                <c:pt idx="14294">
                  <c:v>0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</c:v>
                </c:pt>
                <c:pt idx="14300">
                  <c:v>0</c:v>
                </c:pt>
                <c:pt idx="14301">
                  <c:v>0</c:v>
                </c:pt>
                <c:pt idx="14302">
                  <c:v>0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</c:v>
                </c:pt>
                <c:pt idx="14309">
                  <c:v>0</c:v>
                </c:pt>
                <c:pt idx="14310">
                  <c:v>0</c:v>
                </c:pt>
                <c:pt idx="14311">
                  <c:v>0</c:v>
                </c:pt>
                <c:pt idx="14312">
                  <c:v>0</c:v>
                </c:pt>
                <c:pt idx="14313">
                  <c:v>0</c:v>
                </c:pt>
                <c:pt idx="14314">
                  <c:v>0</c:v>
                </c:pt>
                <c:pt idx="14315">
                  <c:v>0</c:v>
                </c:pt>
                <c:pt idx="14316">
                  <c:v>0</c:v>
                </c:pt>
                <c:pt idx="14317">
                  <c:v>0</c:v>
                </c:pt>
                <c:pt idx="14318">
                  <c:v>0</c:v>
                </c:pt>
                <c:pt idx="14319">
                  <c:v>0</c:v>
                </c:pt>
                <c:pt idx="14320">
                  <c:v>0</c:v>
                </c:pt>
                <c:pt idx="14321">
                  <c:v>0</c:v>
                </c:pt>
                <c:pt idx="14322">
                  <c:v>0</c:v>
                </c:pt>
                <c:pt idx="14323">
                  <c:v>0</c:v>
                </c:pt>
                <c:pt idx="14324">
                  <c:v>0</c:v>
                </c:pt>
                <c:pt idx="14325">
                  <c:v>0</c:v>
                </c:pt>
                <c:pt idx="14326">
                  <c:v>0</c:v>
                </c:pt>
                <c:pt idx="14327">
                  <c:v>0</c:v>
                </c:pt>
                <c:pt idx="14328">
                  <c:v>0</c:v>
                </c:pt>
                <c:pt idx="14329">
                  <c:v>0</c:v>
                </c:pt>
                <c:pt idx="14330">
                  <c:v>0</c:v>
                </c:pt>
                <c:pt idx="14331">
                  <c:v>0</c:v>
                </c:pt>
                <c:pt idx="14332">
                  <c:v>0</c:v>
                </c:pt>
                <c:pt idx="14333">
                  <c:v>0</c:v>
                </c:pt>
                <c:pt idx="14334">
                  <c:v>0</c:v>
                </c:pt>
                <c:pt idx="14335">
                  <c:v>0</c:v>
                </c:pt>
                <c:pt idx="14336">
                  <c:v>0</c:v>
                </c:pt>
                <c:pt idx="14337">
                  <c:v>0</c:v>
                </c:pt>
                <c:pt idx="14338">
                  <c:v>0</c:v>
                </c:pt>
                <c:pt idx="14339">
                  <c:v>0</c:v>
                </c:pt>
                <c:pt idx="14340">
                  <c:v>0</c:v>
                </c:pt>
                <c:pt idx="14341">
                  <c:v>0</c:v>
                </c:pt>
                <c:pt idx="14342">
                  <c:v>0</c:v>
                </c:pt>
                <c:pt idx="14343">
                  <c:v>0</c:v>
                </c:pt>
                <c:pt idx="14344">
                  <c:v>0</c:v>
                </c:pt>
                <c:pt idx="14345">
                  <c:v>0</c:v>
                </c:pt>
                <c:pt idx="14346">
                  <c:v>0</c:v>
                </c:pt>
                <c:pt idx="14347">
                  <c:v>0</c:v>
                </c:pt>
                <c:pt idx="14348">
                  <c:v>0</c:v>
                </c:pt>
                <c:pt idx="14349">
                  <c:v>0</c:v>
                </c:pt>
                <c:pt idx="14350">
                  <c:v>0</c:v>
                </c:pt>
                <c:pt idx="14351">
                  <c:v>0</c:v>
                </c:pt>
                <c:pt idx="14352">
                  <c:v>0</c:v>
                </c:pt>
                <c:pt idx="14353">
                  <c:v>0</c:v>
                </c:pt>
                <c:pt idx="14354">
                  <c:v>0</c:v>
                </c:pt>
                <c:pt idx="14355">
                  <c:v>0</c:v>
                </c:pt>
                <c:pt idx="14356">
                  <c:v>0</c:v>
                </c:pt>
                <c:pt idx="14357">
                  <c:v>0</c:v>
                </c:pt>
                <c:pt idx="14358">
                  <c:v>0</c:v>
                </c:pt>
                <c:pt idx="14359">
                  <c:v>0</c:v>
                </c:pt>
                <c:pt idx="14360">
                  <c:v>0</c:v>
                </c:pt>
                <c:pt idx="14361">
                  <c:v>0</c:v>
                </c:pt>
                <c:pt idx="14362">
                  <c:v>0</c:v>
                </c:pt>
                <c:pt idx="14363">
                  <c:v>0</c:v>
                </c:pt>
                <c:pt idx="14364">
                  <c:v>0</c:v>
                </c:pt>
                <c:pt idx="14365">
                  <c:v>0</c:v>
                </c:pt>
                <c:pt idx="14366">
                  <c:v>0</c:v>
                </c:pt>
                <c:pt idx="14367">
                  <c:v>0</c:v>
                </c:pt>
                <c:pt idx="14368">
                  <c:v>0</c:v>
                </c:pt>
                <c:pt idx="14369">
                  <c:v>0</c:v>
                </c:pt>
                <c:pt idx="14370">
                  <c:v>0</c:v>
                </c:pt>
                <c:pt idx="14371">
                  <c:v>0</c:v>
                </c:pt>
                <c:pt idx="14372">
                  <c:v>0</c:v>
                </c:pt>
                <c:pt idx="14373">
                  <c:v>0</c:v>
                </c:pt>
                <c:pt idx="14374">
                  <c:v>0</c:v>
                </c:pt>
                <c:pt idx="14375">
                  <c:v>0</c:v>
                </c:pt>
                <c:pt idx="14376">
                  <c:v>0</c:v>
                </c:pt>
                <c:pt idx="14377">
                  <c:v>0</c:v>
                </c:pt>
                <c:pt idx="14378">
                  <c:v>0</c:v>
                </c:pt>
                <c:pt idx="14379">
                  <c:v>0</c:v>
                </c:pt>
                <c:pt idx="14380">
                  <c:v>0</c:v>
                </c:pt>
                <c:pt idx="14381">
                  <c:v>0</c:v>
                </c:pt>
                <c:pt idx="14382">
                  <c:v>0</c:v>
                </c:pt>
                <c:pt idx="14383">
                  <c:v>0</c:v>
                </c:pt>
                <c:pt idx="14384">
                  <c:v>0</c:v>
                </c:pt>
                <c:pt idx="14385">
                  <c:v>0</c:v>
                </c:pt>
                <c:pt idx="14386">
                  <c:v>0</c:v>
                </c:pt>
                <c:pt idx="14387">
                  <c:v>0</c:v>
                </c:pt>
                <c:pt idx="14388">
                  <c:v>0</c:v>
                </c:pt>
                <c:pt idx="14389">
                  <c:v>0</c:v>
                </c:pt>
                <c:pt idx="14390">
                  <c:v>0</c:v>
                </c:pt>
                <c:pt idx="14391">
                  <c:v>0</c:v>
                </c:pt>
                <c:pt idx="14392">
                  <c:v>0</c:v>
                </c:pt>
                <c:pt idx="14393">
                  <c:v>0</c:v>
                </c:pt>
                <c:pt idx="14394">
                  <c:v>0</c:v>
                </c:pt>
                <c:pt idx="14395">
                  <c:v>0</c:v>
                </c:pt>
                <c:pt idx="14396">
                  <c:v>0</c:v>
                </c:pt>
                <c:pt idx="14397">
                  <c:v>0</c:v>
                </c:pt>
                <c:pt idx="14398">
                  <c:v>0</c:v>
                </c:pt>
                <c:pt idx="14399">
                  <c:v>0</c:v>
                </c:pt>
                <c:pt idx="14400">
                  <c:v>0</c:v>
                </c:pt>
                <c:pt idx="14401">
                  <c:v>0</c:v>
                </c:pt>
                <c:pt idx="14402">
                  <c:v>0</c:v>
                </c:pt>
                <c:pt idx="14403">
                  <c:v>0</c:v>
                </c:pt>
                <c:pt idx="14404">
                  <c:v>0</c:v>
                </c:pt>
                <c:pt idx="14405">
                  <c:v>0</c:v>
                </c:pt>
                <c:pt idx="14406">
                  <c:v>0</c:v>
                </c:pt>
                <c:pt idx="14407">
                  <c:v>0</c:v>
                </c:pt>
                <c:pt idx="14408">
                  <c:v>0</c:v>
                </c:pt>
                <c:pt idx="14409">
                  <c:v>0</c:v>
                </c:pt>
                <c:pt idx="14410">
                  <c:v>0</c:v>
                </c:pt>
                <c:pt idx="14411">
                  <c:v>0</c:v>
                </c:pt>
                <c:pt idx="14412">
                  <c:v>0</c:v>
                </c:pt>
                <c:pt idx="14413">
                  <c:v>0</c:v>
                </c:pt>
                <c:pt idx="14414">
                  <c:v>0</c:v>
                </c:pt>
                <c:pt idx="14415">
                  <c:v>0</c:v>
                </c:pt>
                <c:pt idx="14416">
                  <c:v>0</c:v>
                </c:pt>
                <c:pt idx="14417">
                  <c:v>0</c:v>
                </c:pt>
                <c:pt idx="14418">
                  <c:v>0</c:v>
                </c:pt>
                <c:pt idx="14419">
                  <c:v>0</c:v>
                </c:pt>
                <c:pt idx="14420">
                  <c:v>0</c:v>
                </c:pt>
                <c:pt idx="14421">
                  <c:v>0</c:v>
                </c:pt>
                <c:pt idx="14422">
                  <c:v>0</c:v>
                </c:pt>
                <c:pt idx="14423">
                  <c:v>0</c:v>
                </c:pt>
                <c:pt idx="14424">
                  <c:v>0</c:v>
                </c:pt>
                <c:pt idx="14425">
                  <c:v>0</c:v>
                </c:pt>
                <c:pt idx="14426">
                  <c:v>0</c:v>
                </c:pt>
                <c:pt idx="14427">
                  <c:v>0</c:v>
                </c:pt>
                <c:pt idx="14428">
                  <c:v>0</c:v>
                </c:pt>
                <c:pt idx="14429">
                  <c:v>0</c:v>
                </c:pt>
                <c:pt idx="14430">
                  <c:v>0</c:v>
                </c:pt>
                <c:pt idx="14431">
                  <c:v>0</c:v>
                </c:pt>
                <c:pt idx="14432">
                  <c:v>0</c:v>
                </c:pt>
                <c:pt idx="14433">
                  <c:v>0</c:v>
                </c:pt>
                <c:pt idx="14434">
                  <c:v>0</c:v>
                </c:pt>
                <c:pt idx="14435">
                  <c:v>0</c:v>
                </c:pt>
                <c:pt idx="14436">
                  <c:v>0</c:v>
                </c:pt>
                <c:pt idx="14437">
                  <c:v>0</c:v>
                </c:pt>
                <c:pt idx="14438">
                  <c:v>0</c:v>
                </c:pt>
                <c:pt idx="14439">
                  <c:v>0</c:v>
                </c:pt>
                <c:pt idx="14440">
                  <c:v>0</c:v>
                </c:pt>
                <c:pt idx="14441">
                  <c:v>0</c:v>
                </c:pt>
                <c:pt idx="14442">
                  <c:v>0</c:v>
                </c:pt>
                <c:pt idx="14443">
                  <c:v>0</c:v>
                </c:pt>
                <c:pt idx="14444">
                  <c:v>0</c:v>
                </c:pt>
                <c:pt idx="14445">
                  <c:v>0</c:v>
                </c:pt>
                <c:pt idx="14446">
                  <c:v>0</c:v>
                </c:pt>
                <c:pt idx="14447">
                  <c:v>0</c:v>
                </c:pt>
                <c:pt idx="14448">
                  <c:v>0</c:v>
                </c:pt>
                <c:pt idx="14449">
                  <c:v>0</c:v>
                </c:pt>
                <c:pt idx="14450">
                  <c:v>0</c:v>
                </c:pt>
                <c:pt idx="14451">
                  <c:v>0</c:v>
                </c:pt>
                <c:pt idx="14452">
                  <c:v>0</c:v>
                </c:pt>
                <c:pt idx="14453">
                  <c:v>0</c:v>
                </c:pt>
                <c:pt idx="14454">
                  <c:v>0</c:v>
                </c:pt>
                <c:pt idx="14455">
                  <c:v>0</c:v>
                </c:pt>
                <c:pt idx="14456">
                  <c:v>0</c:v>
                </c:pt>
                <c:pt idx="14457">
                  <c:v>0</c:v>
                </c:pt>
                <c:pt idx="14458">
                  <c:v>0</c:v>
                </c:pt>
                <c:pt idx="14459">
                  <c:v>0</c:v>
                </c:pt>
                <c:pt idx="14460">
                  <c:v>0</c:v>
                </c:pt>
                <c:pt idx="14461">
                  <c:v>0</c:v>
                </c:pt>
                <c:pt idx="14462">
                  <c:v>0</c:v>
                </c:pt>
                <c:pt idx="14463">
                  <c:v>0</c:v>
                </c:pt>
                <c:pt idx="14464">
                  <c:v>0</c:v>
                </c:pt>
                <c:pt idx="14465">
                  <c:v>0</c:v>
                </c:pt>
                <c:pt idx="14466">
                  <c:v>0</c:v>
                </c:pt>
                <c:pt idx="14467">
                  <c:v>0</c:v>
                </c:pt>
                <c:pt idx="14468">
                  <c:v>0</c:v>
                </c:pt>
                <c:pt idx="14469">
                  <c:v>0</c:v>
                </c:pt>
                <c:pt idx="14470">
                  <c:v>0</c:v>
                </c:pt>
                <c:pt idx="14471">
                  <c:v>0</c:v>
                </c:pt>
                <c:pt idx="14472">
                  <c:v>0</c:v>
                </c:pt>
                <c:pt idx="14473">
                  <c:v>0</c:v>
                </c:pt>
                <c:pt idx="14474">
                  <c:v>0</c:v>
                </c:pt>
                <c:pt idx="14475">
                  <c:v>0</c:v>
                </c:pt>
                <c:pt idx="14476">
                  <c:v>0</c:v>
                </c:pt>
                <c:pt idx="14477">
                  <c:v>0</c:v>
                </c:pt>
                <c:pt idx="14478">
                  <c:v>0</c:v>
                </c:pt>
                <c:pt idx="14479">
                  <c:v>0</c:v>
                </c:pt>
                <c:pt idx="14480">
                  <c:v>0</c:v>
                </c:pt>
                <c:pt idx="14481">
                  <c:v>0</c:v>
                </c:pt>
                <c:pt idx="14482">
                  <c:v>0</c:v>
                </c:pt>
                <c:pt idx="14483">
                  <c:v>0</c:v>
                </c:pt>
                <c:pt idx="14484">
                  <c:v>0</c:v>
                </c:pt>
                <c:pt idx="14485">
                  <c:v>0</c:v>
                </c:pt>
                <c:pt idx="14486">
                  <c:v>0</c:v>
                </c:pt>
                <c:pt idx="14487">
                  <c:v>0</c:v>
                </c:pt>
                <c:pt idx="14488">
                  <c:v>0</c:v>
                </c:pt>
                <c:pt idx="14489">
                  <c:v>0</c:v>
                </c:pt>
                <c:pt idx="14490">
                  <c:v>0</c:v>
                </c:pt>
                <c:pt idx="14491">
                  <c:v>0</c:v>
                </c:pt>
                <c:pt idx="14492">
                  <c:v>0</c:v>
                </c:pt>
                <c:pt idx="14493">
                  <c:v>0</c:v>
                </c:pt>
                <c:pt idx="14494">
                  <c:v>0</c:v>
                </c:pt>
                <c:pt idx="14495">
                  <c:v>0</c:v>
                </c:pt>
                <c:pt idx="14496">
                  <c:v>0</c:v>
                </c:pt>
                <c:pt idx="14497">
                  <c:v>0</c:v>
                </c:pt>
                <c:pt idx="14498">
                  <c:v>0</c:v>
                </c:pt>
                <c:pt idx="14499">
                  <c:v>0</c:v>
                </c:pt>
                <c:pt idx="14500">
                  <c:v>0</c:v>
                </c:pt>
                <c:pt idx="14501">
                  <c:v>0</c:v>
                </c:pt>
                <c:pt idx="14502">
                  <c:v>0</c:v>
                </c:pt>
                <c:pt idx="14503">
                  <c:v>0</c:v>
                </c:pt>
                <c:pt idx="14504">
                  <c:v>0</c:v>
                </c:pt>
                <c:pt idx="14505">
                  <c:v>0</c:v>
                </c:pt>
                <c:pt idx="14506">
                  <c:v>0</c:v>
                </c:pt>
                <c:pt idx="14507">
                  <c:v>0</c:v>
                </c:pt>
                <c:pt idx="14508">
                  <c:v>0</c:v>
                </c:pt>
                <c:pt idx="14509">
                  <c:v>0</c:v>
                </c:pt>
                <c:pt idx="14510">
                  <c:v>0</c:v>
                </c:pt>
                <c:pt idx="14511">
                  <c:v>0</c:v>
                </c:pt>
                <c:pt idx="14512">
                  <c:v>0</c:v>
                </c:pt>
                <c:pt idx="14513">
                  <c:v>0</c:v>
                </c:pt>
                <c:pt idx="14514">
                  <c:v>0</c:v>
                </c:pt>
                <c:pt idx="14515">
                  <c:v>0</c:v>
                </c:pt>
                <c:pt idx="14516">
                  <c:v>0</c:v>
                </c:pt>
                <c:pt idx="14517">
                  <c:v>0</c:v>
                </c:pt>
                <c:pt idx="14518">
                  <c:v>0</c:v>
                </c:pt>
                <c:pt idx="14519">
                  <c:v>0</c:v>
                </c:pt>
                <c:pt idx="14520">
                  <c:v>0</c:v>
                </c:pt>
                <c:pt idx="14521">
                  <c:v>0</c:v>
                </c:pt>
                <c:pt idx="14522">
                  <c:v>0</c:v>
                </c:pt>
                <c:pt idx="14523">
                  <c:v>0</c:v>
                </c:pt>
                <c:pt idx="14524">
                  <c:v>0</c:v>
                </c:pt>
                <c:pt idx="14525">
                  <c:v>0</c:v>
                </c:pt>
                <c:pt idx="14526">
                  <c:v>0</c:v>
                </c:pt>
                <c:pt idx="14527">
                  <c:v>0</c:v>
                </c:pt>
                <c:pt idx="14528">
                  <c:v>0</c:v>
                </c:pt>
                <c:pt idx="14529">
                  <c:v>0</c:v>
                </c:pt>
                <c:pt idx="14530">
                  <c:v>0</c:v>
                </c:pt>
                <c:pt idx="14531">
                  <c:v>0</c:v>
                </c:pt>
                <c:pt idx="14532">
                  <c:v>0</c:v>
                </c:pt>
                <c:pt idx="14533">
                  <c:v>0</c:v>
                </c:pt>
                <c:pt idx="14534">
                  <c:v>0</c:v>
                </c:pt>
                <c:pt idx="14535">
                  <c:v>0</c:v>
                </c:pt>
                <c:pt idx="14536">
                  <c:v>0</c:v>
                </c:pt>
                <c:pt idx="14537">
                  <c:v>0</c:v>
                </c:pt>
                <c:pt idx="14538">
                  <c:v>0</c:v>
                </c:pt>
                <c:pt idx="14539">
                  <c:v>0</c:v>
                </c:pt>
                <c:pt idx="14540">
                  <c:v>0</c:v>
                </c:pt>
                <c:pt idx="14541">
                  <c:v>0</c:v>
                </c:pt>
                <c:pt idx="14542">
                  <c:v>0</c:v>
                </c:pt>
                <c:pt idx="14543">
                  <c:v>0</c:v>
                </c:pt>
                <c:pt idx="14544">
                  <c:v>0</c:v>
                </c:pt>
                <c:pt idx="14545">
                  <c:v>0</c:v>
                </c:pt>
                <c:pt idx="14546">
                  <c:v>0</c:v>
                </c:pt>
                <c:pt idx="14547">
                  <c:v>0</c:v>
                </c:pt>
                <c:pt idx="14548">
                  <c:v>0</c:v>
                </c:pt>
                <c:pt idx="14549">
                  <c:v>0</c:v>
                </c:pt>
                <c:pt idx="14550">
                  <c:v>0</c:v>
                </c:pt>
                <c:pt idx="14551">
                  <c:v>0</c:v>
                </c:pt>
                <c:pt idx="14552">
                  <c:v>0</c:v>
                </c:pt>
                <c:pt idx="14553">
                  <c:v>0</c:v>
                </c:pt>
                <c:pt idx="14554">
                  <c:v>0</c:v>
                </c:pt>
                <c:pt idx="14555">
                  <c:v>0</c:v>
                </c:pt>
                <c:pt idx="14556">
                  <c:v>0</c:v>
                </c:pt>
                <c:pt idx="14557">
                  <c:v>0</c:v>
                </c:pt>
                <c:pt idx="14558">
                  <c:v>0</c:v>
                </c:pt>
                <c:pt idx="14559">
                  <c:v>0</c:v>
                </c:pt>
                <c:pt idx="14560">
                  <c:v>0</c:v>
                </c:pt>
                <c:pt idx="14561">
                  <c:v>0</c:v>
                </c:pt>
                <c:pt idx="14562">
                  <c:v>0</c:v>
                </c:pt>
                <c:pt idx="14563">
                  <c:v>0</c:v>
                </c:pt>
                <c:pt idx="14564">
                  <c:v>0</c:v>
                </c:pt>
                <c:pt idx="14565">
                  <c:v>0</c:v>
                </c:pt>
                <c:pt idx="14566">
                  <c:v>0</c:v>
                </c:pt>
                <c:pt idx="14567">
                  <c:v>0</c:v>
                </c:pt>
                <c:pt idx="14568">
                  <c:v>0</c:v>
                </c:pt>
                <c:pt idx="14569">
                  <c:v>0</c:v>
                </c:pt>
                <c:pt idx="14570">
                  <c:v>0</c:v>
                </c:pt>
                <c:pt idx="14571">
                  <c:v>0</c:v>
                </c:pt>
                <c:pt idx="14572">
                  <c:v>0</c:v>
                </c:pt>
                <c:pt idx="14573">
                  <c:v>0</c:v>
                </c:pt>
                <c:pt idx="14574">
                  <c:v>0</c:v>
                </c:pt>
                <c:pt idx="14575">
                  <c:v>0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0</c:v>
                </c:pt>
                <c:pt idx="14580">
                  <c:v>0</c:v>
                </c:pt>
                <c:pt idx="14581">
                  <c:v>0</c:v>
                </c:pt>
                <c:pt idx="14582">
                  <c:v>0</c:v>
                </c:pt>
                <c:pt idx="14583">
                  <c:v>0</c:v>
                </c:pt>
                <c:pt idx="14584">
                  <c:v>0</c:v>
                </c:pt>
                <c:pt idx="14585">
                  <c:v>0</c:v>
                </c:pt>
                <c:pt idx="14586">
                  <c:v>0</c:v>
                </c:pt>
                <c:pt idx="14587">
                  <c:v>0</c:v>
                </c:pt>
                <c:pt idx="14588">
                  <c:v>0</c:v>
                </c:pt>
                <c:pt idx="14589">
                  <c:v>0</c:v>
                </c:pt>
                <c:pt idx="14590">
                  <c:v>0</c:v>
                </c:pt>
                <c:pt idx="14591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</c:v>
                </c:pt>
                <c:pt idx="14600">
                  <c:v>0</c:v>
                </c:pt>
                <c:pt idx="14601">
                  <c:v>0</c:v>
                </c:pt>
                <c:pt idx="14602">
                  <c:v>0</c:v>
                </c:pt>
                <c:pt idx="14603">
                  <c:v>0</c:v>
                </c:pt>
                <c:pt idx="14604">
                  <c:v>0</c:v>
                </c:pt>
                <c:pt idx="14605">
                  <c:v>0</c:v>
                </c:pt>
                <c:pt idx="14606">
                  <c:v>0</c:v>
                </c:pt>
                <c:pt idx="14607">
                  <c:v>0</c:v>
                </c:pt>
                <c:pt idx="14608">
                  <c:v>0</c:v>
                </c:pt>
                <c:pt idx="14609">
                  <c:v>0</c:v>
                </c:pt>
                <c:pt idx="14610">
                  <c:v>0</c:v>
                </c:pt>
                <c:pt idx="14611">
                  <c:v>0</c:v>
                </c:pt>
                <c:pt idx="14612">
                  <c:v>0</c:v>
                </c:pt>
                <c:pt idx="14613">
                  <c:v>0</c:v>
                </c:pt>
                <c:pt idx="14614">
                  <c:v>0</c:v>
                </c:pt>
                <c:pt idx="14615">
                  <c:v>0</c:v>
                </c:pt>
                <c:pt idx="14616">
                  <c:v>0</c:v>
                </c:pt>
                <c:pt idx="14617">
                  <c:v>0</c:v>
                </c:pt>
                <c:pt idx="14618">
                  <c:v>0</c:v>
                </c:pt>
                <c:pt idx="14619">
                  <c:v>0</c:v>
                </c:pt>
                <c:pt idx="14620">
                  <c:v>0</c:v>
                </c:pt>
                <c:pt idx="14621">
                  <c:v>0</c:v>
                </c:pt>
                <c:pt idx="14622">
                  <c:v>0</c:v>
                </c:pt>
                <c:pt idx="14623">
                  <c:v>0</c:v>
                </c:pt>
                <c:pt idx="14624">
                  <c:v>0</c:v>
                </c:pt>
                <c:pt idx="14625">
                  <c:v>0</c:v>
                </c:pt>
                <c:pt idx="14626">
                  <c:v>0</c:v>
                </c:pt>
                <c:pt idx="14627">
                  <c:v>0</c:v>
                </c:pt>
                <c:pt idx="14628">
                  <c:v>0</c:v>
                </c:pt>
                <c:pt idx="14629">
                  <c:v>0</c:v>
                </c:pt>
                <c:pt idx="14630">
                  <c:v>0</c:v>
                </c:pt>
                <c:pt idx="14631">
                  <c:v>0</c:v>
                </c:pt>
                <c:pt idx="14632">
                  <c:v>0</c:v>
                </c:pt>
                <c:pt idx="14633">
                  <c:v>0</c:v>
                </c:pt>
                <c:pt idx="14634">
                  <c:v>0</c:v>
                </c:pt>
                <c:pt idx="14635">
                  <c:v>0</c:v>
                </c:pt>
                <c:pt idx="14636">
                  <c:v>0</c:v>
                </c:pt>
                <c:pt idx="14637">
                  <c:v>0</c:v>
                </c:pt>
                <c:pt idx="14638">
                  <c:v>0</c:v>
                </c:pt>
                <c:pt idx="14639">
                  <c:v>0</c:v>
                </c:pt>
                <c:pt idx="14640">
                  <c:v>0</c:v>
                </c:pt>
                <c:pt idx="14641">
                  <c:v>0</c:v>
                </c:pt>
                <c:pt idx="14642">
                  <c:v>0</c:v>
                </c:pt>
                <c:pt idx="14643">
                  <c:v>0</c:v>
                </c:pt>
                <c:pt idx="14644">
                  <c:v>0</c:v>
                </c:pt>
                <c:pt idx="14645">
                  <c:v>0</c:v>
                </c:pt>
                <c:pt idx="14646">
                  <c:v>0</c:v>
                </c:pt>
                <c:pt idx="14647">
                  <c:v>0</c:v>
                </c:pt>
                <c:pt idx="14648">
                  <c:v>0</c:v>
                </c:pt>
                <c:pt idx="14649">
                  <c:v>0</c:v>
                </c:pt>
                <c:pt idx="14650">
                  <c:v>0</c:v>
                </c:pt>
                <c:pt idx="14651">
                  <c:v>0</c:v>
                </c:pt>
                <c:pt idx="14652">
                  <c:v>0</c:v>
                </c:pt>
                <c:pt idx="14653">
                  <c:v>0</c:v>
                </c:pt>
                <c:pt idx="14654">
                  <c:v>0</c:v>
                </c:pt>
                <c:pt idx="14655">
                  <c:v>0</c:v>
                </c:pt>
                <c:pt idx="14656">
                  <c:v>0</c:v>
                </c:pt>
                <c:pt idx="14657">
                  <c:v>0</c:v>
                </c:pt>
                <c:pt idx="14658">
                  <c:v>0</c:v>
                </c:pt>
                <c:pt idx="14659">
                  <c:v>0</c:v>
                </c:pt>
                <c:pt idx="14660">
                  <c:v>0</c:v>
                </c:pt>
                <c:pt idx="14661">
                  <c:v>0</c:v>
                </c:pt>
                <c:pt idx="14662">
                  <c:v>0</c:v>
                </c:pt>
                <c:pt idx="14663">
                  <c:v>0</c:v>
                </c:pt>
                <c:pt idx="14664">
                  <c:v>0</c:v>
                </c:pt>
                <c:pt idx="14665">
                  <c:v>0</c:v>
                </c:pt>
                <c:pt idx="14666">
                  <c:v>0</c:v>
                </c:pt>
                <c:pt idx="14667">
                  <c:v>0</c:v>
                </c:pt>
                <c:pt idx="14668">
                  <c:v>0</c:v>
                </c:pt>
                <c:pt idx="14669">
                  <c:v>0</c:v>
                </c:pt>
                <c:pt idx="14670">
                  <c:v>0</c:v>
                </c:pt>
                <c:pt idx="14671">
                  <c:v>0</c:v>
                </c:pt>
                <c:pt idx="14672">
                  <c:v>0</c:v>
                </c:pt>
                <c:pt idx="14673">
                  <c:v>0</c:v>
                </c:pt>
                <c:pt idx="14674">
                  <c:v>0</c:v>
                </c:pt>
                <c:pt idx="14675">
                  <c:v>0</c:v>
                </c:pt>
                <c:pt idx="14676">
                  <c:v>0</c:v>
                </c:pt>
                <c:pt idx="14677">
                  <c:v>0</c:v>
                </c:pt>
                <c:pt idx="14678">
                  <c:v>0</c:v>
                </c:pt>
                <c:pt idx="14679">
                  <c:v>0</c:v>
                </c:pt>
                <c:pt idx="14680">
                  <c:v>0</c:v>
                </c:pt>
                <c:pt idx="14681">
                  <c:v>0</c:v>
                </c:pt>
                <c:pt idx="14682">
                  <c:v>0</c:v>
                </c:pt>
                <c:pt idx="14683">
                  <c:v>0</c:v>
                </c:pt>
                <c:pt idx="14684">
                  <c:v>0</c:v>
                </c:pt>
                <c:pt idx="14685">
                  <c:v>0</c:v>
                </c:pt>
                <c:pt idx="14686">
                  <c:v>0</c:v>
                </c:pt>
                <c:pt idx="14687">
                  <c:v>0</c:v>
                </c:pt>
                <c:pt idx="14688">
                  <c:v>0</c:v>
                </c:pt>
                <c:pt idx="14689">
                  <c:v>0</c:v>
                </c:pt>
                <c:pt idx="14690">
                  <c:v>0</c:v>
                </c:pt>
                <c:pt idx="14691">
                  <c:v>0</c:v>
                </c:pt>
                <c:pt idx="14692">
                  <c:v>0</c:v>
                </c:pt>
                <c:pt idx="14693">
                  <c:v>0</c:v>
                </c:pt>
                <c:pt idx="14694">
                  <c:v>0</c:v>
                </c:pt>
                <c:pt idx="14695">
                  <c:v>0</c:v>
                </c:pt>
                <c:pt idx="14696">
                  <c:v>0</c:v>
                </c:pt>
                <c:pt idx="14697">
                  <c:v>0</c:v>
                </c:pt>
                <c:pt idx="14698">
                  <c:v>0</c:v>
                </c:pt>
                <c:pt idx="14699">
                  <c:v>0</c:v>
                </c:pt>
                <c:pt idx="14700">
                  <c:v>0</c:v>
                </c:pt>
                <c:pt idx="14701">
                  <c:v>0</c:v>
                </c:pt>
                <c:pt idx="14702">
                  <c:v>0</c:v>
                </c:pt>
                <c:pt idx="14703">
                  <c:v>0</c:v>
                </c:pt>
                <c:pt idx="14704">
                  <c:v>0</c:v>
                </c:pt>
                <c:pt idx="14705">
                  <c:v>0</c:v>
                </c:pt>
                <c:pt idx="14706">
                  <c:v>0</c:v>
                </c:pt>
                <c:pt idx="14707">
                  <c:v>0</c:v>
                </c:pt>
                <c:pt idx="14708">
                  <c:v>0</c:v>
                </c:pt>
                <c:pt idx="14709">
                  <c:v>0</c:v>
                </c:pt>
                <c:pt idx="14710">
                  <c:v>0</c:v>
                </c:pt>
                <c:pt idx="14711">
                  <c:v>0</c:v>
                </c:pt>
                <c:pt idx="14712">
                  <c:v>0</c:v>
                </c:pt>
                <c:pt idx="14713">
                  <c:v>0</c:v>
                </c:pt>
                <c:pt idx="14714">
                  <c:v>0</c:v>
                </c:pt>
                <c:pt idx="14715">
                  <c:v>0</c:v>
                </c:pt>
                <c:pt idx="14716">
                  <c:v>0</c:v>
                </c:pt>
                <c:pt idx="14717">
                  <c:v>0</c:v>
                </c:pt>
                <c:pt idx="14718">
                  <c:v>0</c:v>
                </c:pt>
                <c:pt idx="14719">
                  <c:v>0</c:v>
                </c:pt>
                <c:pt idx="14720">
                  <c:v>0</c:v>
                </c:pt>
                <c:pt idx="14721">
                  <c:v>0</c:v>
                </c:pt>
                <c:pt idx="14722">
                  <c:v>0</c:v>
                </c:pt>
                <c:pt idx="14723">
                  <c:v>0</c:v>
                </c:pt>
                <c:pt idx="14724">
                  <c:v>0</c:v>
                </c:pt>
                <c:pt idx="14725">
                  <c:v>0</c:v>
                </c:pt>
                <c:pt idx="14726">
                  <c:v>0</c:v>
                </c:pt>
                <c:pt idx="14727">
                  <c:v>0</c:v>
                </c:pt>
                <c:pt idx="14728">
                  <c:v>0</c:v>
                </c:pt>
                <c:pt idx="14729">
                  <c:v>0</c:v>
                </c:pt>
                <c:pt idx="14730">
                  <c:v>0</c:v>
                </c:pt>
                <c:pt idx="14731">
                  <c:v>0</c:v>
                </c:pt>
                <c:pt idx="14732">
                  <c:v>0</c:v>
                </c:pt>
                <c:pt idx="14733">
                  <c:v>0</c:v>
                </c:pt>
                <c:pt idx="14734">
                  <c:v>0</c:v>
                </c:pt>
                <c:pt idx="14735">
                  <c:v>0</c:v>
                </c:pt>
                <c:pt idx="14736">
                  <c:v>0</c:v>
                </c:pt>
                <c:pt idx="14737">
                  <c:v>0</c:v>
                </c:pt>
                <c:pt idx="14738">
                  <c:v>0</c:v>
                </c:pt>
                <c:pt idx="14739">
                  <c:v>0</c:v>
                </c:pt>
                <c:pt idx="14740">
                  <c:v>0</c:v>
                </c:pt>
                <c:pt idx="14741">
                  <c:v>0</c:v>
                </c:pt>
                <c:pt idx="14742">
                  <c:v>0</c:v>
                </c:pt>
                <c:pt idx="14743">
                  <c:v>0</c:v>
                </c:pt>
                <c:pt idx="14744">
                  <c:v>0</c:v>
                </c:pt>
                <c:pt idx="14745">
                  <c:v>0</c:v>
                </c:pt>
                <c:pt idx="14746">
                  <c:v>0</c:v>
                </c:pt>
                <c:pt idx="14747">
                  <c:v>0</c:v>
                </c:pt>
                <c:pt idx="14748">
                  <c:v>0</c:v>
                </c:pt>
                <c:pt idx="14749">
                  <c:v>0</c:v>
                </c:pt>
                <c:pt idx="14750">
                  <c:v>0</c:v>
                </c:pt>
                <c:pt idx="14751">
                  <c:v>0</c:v>
                </c:pt>
                <c:pt idx="14752">
                  <c:v>0</c:v>
                </c:pt>
                <c:pt idx="14753">
                  <c:v>0</c:v>
                </c:pt>
                <c:pt idx="14754">
                  <c:v>0</c:v>
                </c:pt>
                <c:pt idx="14755">
                  <c:v>0</c:v>
                </c:pt>
                <c:pt idx="14756">
                  <c:v>0</c:v>
                </c:pt>
                <c:pt idx="14757">
                  <c:v>0</c:v>
                </c:pt>
                <c:pt idx="14758">
                  <c:v>0</c:v>
                </c:pt>
                <c:pt idx="14759">
                  <c:v>0</c:v>
                </c:pt>
                <c:pt idx="14760">
                  <c:v>0</c:v>
                </c:pt>
                <c:pt idx="14761">
                  <c:v>0</c:v>
                </c:pt>
                <c:pt idx="14762">
                  <c:v>0</c:v>
                </c:pt>
                <c:pt idx="14763">
                  <c:v>0</c:v>
                </c:pt>
                <c:pt idx="14764">
                  <c:v>0</c:v>
                </c:pt>
                <c:pt idx="14765">
                  <c:v>0</c:v>
                </c:pt>
                <c:pt idx="14766">
                  <c:v>0</c:v>
                </c:pt>
                <c:pt idx="14767">
                  <c:v>0</c:v>
                </c:pt>
                <c:pt idx="14768">
                  <c:v>0</c:v>
                </c:pt>
                <c:pt idx="14769">
                  <c:v>0</c:v>
                </c:pt>
                <c:pt idx="14770">
                  <c:v>0</c:v>
                </c:pt>
                <c:pt idx="14771">
                  <c:v>0</c:v>
                </c:pt>
                <c:pt idx="14772">
                  <c:v>0</c:v>
                </c:pt>
                <c:pt idx="14773">
                  <c:v>0</c:v>
                </c:pt>
                <c:pt idx="14774">
                  <c:v>0</c:v>
                </c:pt>
                <c:pt idx="14775">
                  <c:v>0</c:v>
                </c:pt>
                <c:pt idx="14776">
                  <c:v>0</c:v>
                </c:pt>
                <c:pt idx="14777">
                  <c:v>0</c:v>
                </c:pt>
                <c:pt idx="14778">
                  <c:v>0</c:v>
                </c:pt>
                <c:pt idx="14779">
                  <c:v>0</c:v>
                </c:pt>
                <c:pt idx="14780">
                  <c:v>0</c:v>
                </c:pt>
                <c:pt idx="14781">
                  <c:v>0</c:v>
                </c:pt>
                <c:pt idx="14782">
                  <c:v>0</c:v>
                </c:pt>
                <c:pt idx="14783">
                  <c:v>0</c:v>
                </c:pt>
                <c:pt idx="14784">
                  <c:v>0</c:v>
                </c:pt>
                <c:pt idx="14785">
                  <c:v>0</c:v>
                </c:pt>
                <c:pt idx="14786">
                  <c:v>0</c:v>
                </c:pt>
                <c:pt idx="14787">
                  <c:v>0</c:v>
                </c:pt>
                <c:pt idx="14788">
                  <c:v>0</c:v>
                </c:pt>
                <c:pt idx="14789">
                  <c:v>0</c:v>
                </c:pt>
                <c:pt idx="14790">
                  <c:v>0</c:v>
                </c:pt>
                <c:pt idx="14791">
                  <c:v>0</c:v>
                </c:pt>
                <c:pt idx="14792">
                  <c:v>0</c:v>
                </c:pt>
                <c:pt idx="14793">
                  <c:v>0</c:v>
                </c:pt>
                <c:pt idx="14794">
                  <c:v>0</c:v>
                </c:pt>
                <c:pt idx="14795">
                  <c:v>0</c:v>
                </c:pt>
                <c:pt idx="14796">
                  <c:v>0</c:v>
                </c:pt>
                <c:pt idx="14797">
                  <c:v>0</c:v>
                </c:pt>
                <c:pt idx="14798">
                  <c:v>0</c:v>
                </c:pt>
                <c:pt idx="14799">
                  <c:v>0</c:v>
                </c:pt>
                <c:pt idx="14800">
                  <c:v>0</c:v>
                </c:pt>
                <c:pt idx="14801">
                  <c:v>0</c:v>
                </c:pt>
                <c:pt idx="14802">
                  <c:v>0</c:v>
                </c:pt>
                <c:pt idx="14803">
                  <c:v>0</c:v>
                </c:pt>
                <c:pt idx="14804">
                  <c:v>0</c:v>
                </c:pt>
                <c:pt idx="14805">
                  <c:v>0</c:v>
                </c:pt>
                <c:pt idx="14806">
                  <c:v>0</c:v>
                </c:pt>
                <c:pt idx="14807">
                  <c:v>0</c:v>
                </c:pt>
                <c:pt idx="14808">
                  <c:v>0</c:v>
                </c:pt>
                <c:pt idx="14809">
                  <c:v>0</c:v>
                </c:pt>
                <c:pt idx="14810">
                  <c:v>0</c:v>
                </c:pt>
                <c:pt idx="14811">
                  <c:v>0</c:v>
                </c:pt>
                <c:pt idx="14812">
                  <c:v>0</c:v>
                </c:pt>
                <c:pt idx="14813">
                  <c:v>0</c:v>
                </c:pt>
                <c:pt idx="14814">
                  <c:v>0</c:v>
                </c:pt>
                <c:pt idx="14815">
                  <c:v>0</c:v>
                </c:pt>
                <c:pt idx="14816">
                  <c:v>0</c:v>
                </c:pt>
                <c:pt idx="14817">
                  <c:v>0</c:v>
                </c:pt>
                <c:pt idx="14818">
                  <c:v>0</c:v>
                </c:pt>
                <c:pt idx="14819">
                  <c:v>0</c:v>
                </c:pt>
                <c:pt idx="14820">
                  <c:v>0</c:v>
                </c:pt>
                <c:pt idx="14821">
                  <c:v>0</c:v>
                </c:pt>
                <c:pt idx="14822">
                  <c:v>0</c:v>
                </c:pt>
                <c:pt idx="14823">
                  <c:v>0</c:v>
                </c:pt>
                <c:pt idx="14824">
                  <c:v>0</c:v>
                </c:pt>
                <c:pt idx="14825">
                  <c:v>0</c:v>
                </c:pt>
                <c:pt idx="14826">
                  <c:v>0</c:v>
                </c:pt>
                <c:pt idx="14827">
                  <c:v>0</c:v>
                </c:pt>
                <c:pt idx="14828">
                  <c:v>0</c:v>
                </c:pt>
                <c:pt idx="14829">
                  <c:v>0</c:v>
                </c:pt>
                <c:pt idx="14830">
                  <c:v>0</c:v>
                </c:pt>
                <c:pt idx="14831">
                  <c:v>0</c:v>
                </c:pt>
                <c:pt idx="14832">
                  <c:v>0</c:v>
                </c:pt>
                <c:pt idx="14833">
                  <c:v>0</c:v>
                </c:pt>
                <c:pt idx="14834">
                  <c:v>0</c:v>
                </c:pt>
                <c:pt idx="14835">
                  <c:v>0</c:v>
                </c:pt>
                <c:pt idx="14836">
                  <c:v>0</c:v>
                </c:pt>
                <c:pt idx="14837">
                  <c:v>0</c:v>
                </c:pt>
                <c:pt idx="14838">
                  <c:v>0</c:v>
                </c:pt>
                <c:pt idx="14839">
                  <c:v>0</c:v>
                </c:pt>
                <c:pt idx="14840">
                  <c:v>0</c:v>
                </c:pt>
                <c:pt idx="14841">
                  <c:v>0</c:v>
                </c:pt>
                <c:pt idx="14842">
                  <c:v>0</c:v>
                </c:pt>
                <c:pt idx="14843">
                  <c:v>0</c:v>
                </c:pt>
                <c:pt idx="14844">
                  <c:v>0</c:v>
                </c:pt>
                <c:pt idx="14845">
                  <c:v>0</c:v>
                </c:pt>
                <c:pt idx="14846">
                  <c:v>0</c:v>
                </c:pt>
                <c:pt idx="14847">
                  <c:v>0</c:v>
                </c:pt>
                <c:pt idx="14848">
                  <c:v>0</c:v>
                </c:pt>
                <c:pt idx="14849">
                  <c:v>0</c:v>
                </c:pt>
                <c:pt idx="14850">
                  <c:v>0</c:v>
                </c:pt>
                <c:pt idx="14851">
                  <c:v>0</c:v>
                </c:pt>
                <c:pt idx="14852">
                  <c:v>0</c:v>
                </c:pt>
                <c:pt idx="14853">
                  <c:v>0</c:v>
                </c:pt>
                <c:pt idx="14854">
                  <c:v>0</c:v>
                </c:pt>
                <c:pt idx="14855">
                  <c:v>0</c:v>
                </c:pt>
                <c:pt idx="14856">
                  <c:v>0</c:v>
                </c:pt>
                <c:pt idx="14857">
                  <c:v>0</c:v>
                </c:pt>
                <c:pt idx="14858">
                  <c:v>0</c:v>
                </c:pt>
                <c:pt idx="14859">
                  <c:v>0</c:v>
                </c:pt>
                <c:pt idx="14860">
                  <c:v>0</c:v>
                </c:pt>
                <c:pt idx="14861">
                  <c:v>0</c:v>
                </c:pt>
                <c:pt idx="14862">
                  <c:v>0</c:v>
                </c:pt>
                <c:pt idx="14863">
                  <c:v>0</c:v>
                </c:pt>
                <c:pt idx="14864">
                  <c:v>0</c:v>
                </c:pt>
                <c:pt idx="14865">
                  <c:v>0</c:v>
                </c:pt>
                <c:pt idx="14866">
                  <c:v>0</c:v>
                </c:pt>
                <c:pt idx="14867">
                  <c:v>0</c:v>
                </c:pt>
                <c:pt idx="14868">
                  <c:v>0</c:v>
                </c:pt>
                <c:pt idx="14869">
                  <c:v>0</c:v>
                </c:pt>
                <c:pt idx="14870">
                  <c:v>0</c:v>
                </c:pt>
                <c:pt idx="14871">
                  <c:v>0</c:v>
                </c:pt>
                <c:pt idx="14872">
                  <c:v>0</c:v>
                </c:pt>
                <c:pt idx="14873">
                  <c:v>0</c:v>
                </c:pt>
                <c:pt idx="14874">
                  <c:v>0</c:v>
                </c:pt>
                <c:pt idx="14875">
                  <c:v>0</c:v>
                </c:pt>
                <c:pt idx="14876">
                  <c:v>0</c:v>
                </c:pt>
                <c:pt idx="14877">
                  <c:v>0</c:v>
                </c:pt>
                <c:pt idx="14878">
                  <c:v>0</c:v>
                </c:pt>
                <c:pt idx="14879">
                  <c:v>0</c:v>
                </c:pt>
                <c:pt idx="14880">
                  <c:v>0</c:v>
                </c:pt>
                <c:pt idx="14881">
                  <c:v>0</c:v>
                </c:pt>
                <c:pt idx="14882">
                  <c:v>0</c:v>
                </c:pt>
                <c:pt idx="14883">
                  <c:v>0</c:v>
                </c:pt>
                <c:pt idx="14884">
                  <c:v>0</c:v>
                </c:pt>
                <c:pt idx="14885">
                  <c:v>0</c:v>
                </c:pt>
                <c:pt idx="14886">
                  <c:v>0</c:v>
                </c:pt>
                <c:pt idx="14887">
                  <c:v>0</c:v>
                </c:pt>
                <c:pt idx="14888">
                  <c:v>0</c:v>
                </c:pt>
                <c:pt idx="14889">
                  <c:v>0</c:v>
                </c:pt>
                <c:pt idx="14890">
                  <c:v>0</c:v>
                </c:pt>
                <c:pt idx="14891">
                  <c:v>0</c:v>
                </c:pt>
                <c:pt idx="14892">
                  <c:v>0</c:v>
                </c:pt>
                <c:pt idx="14893">
                  <c:v>0</c:v>
                </c:pt>
                <c:pt idx="14894">
                  <c:v>0</c:v>
                </c:pt>
                <c:pt idx="14895">
                  <c:v>0</c:v>
                </c:pt>
                <c:pt idx="14896">
                  <c:v>0</c:v>
                </c:pt>
                <c:pt idx="14897">
                  <c:v>0</c:v>
                </c:pt>
                <c:pt idx="14898">
                  <c:v>0</c:v>
                </c:pt>
                <c:pt idx="14899">
                  <c:v>0</c:v>
                </c:pt>
                <c:pt idx="14900">
                  <c:v>0</c:v>
                </c:pt>
                <c:pt idx="14901">
                  <c:v>0</c:v>
                </c:pt>
                <c:pt idx="14902">
                  <c:v>0</c:v>
                </c:pt>
                <c:pt idx="14903">
                  <c:v>0</c:v>
                </c:pt>
                <c:pt idx="14904">
                  <c:v>0</c:v>
                </c:pt>
                <c:pt idx="14905">
                  <c:v>0</c:v>
                </c:pt>
                <c:pt idx="14906">
                  <c:v>0</c:v>
                </c:pt>
                <c:pt idx="14907">
                  <c:v>0</c:v>
                </c:pt>
                <c:pt idx="14908">
                  <c:v>0</c:v>
                </c:pt>
                <c:pt idx="14909">
                  <c:v>0</c:v>
                </c:pt>
                <c:pt idx="14910">
                  <c:v>0</c:v>
                </c:pt>
                <c:pt idx="14911">
                  <c:v>0</c:v>
                </c:pt>
                <c:pt idx="14912">
                  <c:v>0</c:v>
                </c:pt>
                <c:pt idx="14913">
                  <c:v>0</c:v>
                </c:pt>
                <c:pt idx="14914">
                  <c:v>0</c:v>
                </c:pt>
                <c:pt idx="14915">
                  <c:v>0</c:v>
                </c:pt>
                <c:pt idx="14916">
                  <c:v>0</c:v>
                </c:pt>
                <c:pt idx="14917">
                  <c:v>0</c:v>
                </c:pt>
                <c:pt idx="14918">
                  <c:v>0</c:v>
                </c:pt>
                <c:pt idx="14919">
                  <c:v>0</c:v>
                </c:pt>
                <c:pt idx="14920">
                  <c:v>0</c:v>
                </c:pt>
                <c:pt idx="14921">
                  <c:v>0</c:v>
                </c:pt>
                <c:pt idx="14922">
                  <c:v>0</c:v>
                </c:pt>
                <c:pt idx="14923">
                  <c:v>0</c:v>
                </c:pt>
                <c:pt idx="14924">
                  <c:v>0</c:v>
                </c:pt>
                <c:pt idx="14925">
                  <c:v>0</c:v>
                </c:pt>
                <c:pt idx="14926">
                  <c:v>0</c:v>
                </c:pt>
                <c:pt idx="14927">
                  <c:v>0</c:v>
                </c:pt>
                <c:pt idx="14928">
                  <c:v>0</c:v>
                </c:pt>
                <c:pt idx="14929">
                  <c:v>0</c:v>
                </c:pt>
                <c:pt idx="14930">
                  <c:v>0</c:v>
                </c:pt>
                <c:pt idx="14931">
                  <c:v>0</c:v>
                </c:pt>
                <c:pt idx="14932">
                  <c:v>0</c:v>
                </c:pt>
                <c:pt idx="14933">
                  <c:v>0</c:v>
                </c:pt>
                <c:pt idx="14934">
                  <c:v>0</c:v>
                </c:pt>
                <c:pt idx="14935">
                  <c:v>0</c:v>
                </c:pt>
                <c:pt idx="14936">
                  <c:v>0</c:v>
                </c:pt>
                <c:pt idx="14937">
                  <c:v>0</c:v>
                </c:pt>
                <c:pt idx="14938">
                  <c:v>0</c:v>
                </c:pt>
                <c:pt idx="14939">
                  <c:v>0</c:v>
                </c:pt>
                <c:pt idx="14940">
                  <c:v>0</c:v>
                </c:pt>
                <c:pt idx="14941">
                  <c:v>0</c:v>
                </c:pt>
                <c:pt idx="14942">
                  <c:v>0</c:v>
                </c:pt>
                <c:pt idx="14943">
                  <c:v>0</c:v>
                </c:pt>
                <c:pt idx="14944">
                  <c:v>0</c:v>
                </c:pt>
                <c:pt idx="14945">
                  <c:v>0</c:v>
                </c:pt>
                <c:pt idx="14946">
                  <c:v>0</c:v>
                </c:pt>
                <c:pt idx="14947">
                  <c:v>0</c:v>
                </c:pt>
                <c:pt idx="14948">
                  <c:v>0</c:v>
                </c:pt>
                <c:pt idx="14949">
                  <c:v>0</c:v>
                </c:pt>
                <c:pt idx="14950">
                  <c:v>0</c:v>
                </c:pt>
                <c:pt idx="14951">
                  <c:v>0</c:v>
                </c:pt>
                <c:pt idx="14952">
                  <c:v>0</c:v>
                </c:pt>
                <c:pt idx="14953">
                  <c:v>0</c:v>
                </c:pt>
                <c:pt idx="14954">
                  <c:v>0</c:v>
                </c:pt>
                <c:pt idx="14955">
                  <c:v>0</c:v>
                </c:pt>
                <c:pt idx="14956">
                  <c:v>0</c:v>
                </c:pt>
                <c:pt idx="14957">
                  <c:v>0</c:v>
                </c:pt>
                <c:pt idx="14958">
                  <c:v>0</c:v>
                </c:pt>
                <c:pt idx="14959">
                  <c:v>0</c:v>
                </c:pt>
                <c:pt idx="14960">
                  <c:v>0</c:v>
                </c:pt>
                <c:pt idx="14961">
                  <c:v>0</c:v>
                </c:pt>
                <c:pt idx="14962">
                  <c:v>0</c:v>
                </c:pt>
                <c:pt idx="14963">
                  <c:v>0</c:v>
                </c:pt>
                <c:pt idx="14964">
                  <c:v>0</c:v>
                </c:pt>
                <c:pt idx="14965">
                  <c:v>0</c:v>
                </c:pt>
                <c:pt idx="14966">
                  <c:v>0</c:v>
                </c:pt>
                <c:pt idx="14967">
                  <c:v>0</c:v>
                </c:pt>
                <c:pt idx="14968">
                  <c:v>0</c:v>
                </c:pt>
                <c:pt idx="14969">
                  <c:v>0</c:v>
                </c:pt>
                <c:pt idx="14970">
                  <c:v>0</c:v>
                </c:pt>
                <c:pt idx="14971">
                  <c:v>0</c:v>
                </c:pt>
                <c:pt idx="14972">
                  <c:v>0</c:v>
                </c:pt>
                <c:pt idx="14973">
                  <c:v>0</c:v>
                </c:pt>
                <c:pt idx="14974">
                  <c:v>0</c:v>
                </c:pt>
                <c:pt idx="14975">
                  <c:v>0</c:v>
                </c:pt>
                <c:pt idx="14976">
                  <c:v>0</c:v>
                </c:pt>
                <c:pt idx="14977">
                  <c:v>0</c:v>
                </c:pt>
                <c:pt idx="14978">
                  <c:v>0</c:v>
                </c:pt>
                <c:pt idx="14979">
                  <c:v>0</c:v>
                </c:pt>
                <c:pt idx="14980">
                  <c:v>0</c:v>
                </c:pt>
                <c:pt idx="14981">
                  <c:v>0</c:v>
                </c:pt>
                <c:pt idx="14982">
                  <c:v>0</c:v>
                </c:pt>
                <c:pt idx="14983">
                  <c:v>0</c:v>
                </c:pt>
                <c:pt idx="14984">
                  <c:v>0</c:v>
                </c:pt>
                <c:pt idx="14985">
                  <c:v>0</c:v>
                </c:pt>
                <c:pt idx="14986">
                  <c:v>0</c:v>
                </c:pt>
                <c:pt idx="14987">
                  <c:v>0</c:v>
                </c:pt>
                <c:pt idx="14988">
                  <c:v>0</c:v>
                </c:pt>
                <c:pt idx="14989">
                  <c:v>0</c:v>
                </c:pt>
                <c:pt idx="14990">
                  <c:v>0</c:v>
                </c:pt>
                <c:pt idx="14991">
                  <c:v>0</c:v>
                </c:pt>
                <c:pt idx="14992">
                  <c:v>0</c:v>
                </c:pt>
                <c:pt idx="14993">
                  <c:v>0</c:v>
                </c:pt>
                <c:pt idx="14994">
                  <c:v>0</c:v>
                </c:pt>
                <c:pt idx="14995">
                  <c:v>0</c:v>
                </c:pt>
                <c:pt idx="14996">
                  <c:v>0</c:v>
                </c:pt>
                <c:pt idx="14997">
                  <c:v>0</c:v>
                </c:pt>
                <c:pt idx="14998">
                  <c:v>0</c:v>
                </c:pt>
                <c:pt idx="14999">
                  <c:v>0</c:v>
                </c:pt>
                <c:pt idx="15000">
                  <c:v>0</c:v>
                </c:pt>
                <c:pt idx="15001">
                  <c:v>0</c:v>
                </c:pt>
                <c:pt idx="15002">
                  <c:v>0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</c:v>
                </c:pt>
                <c:pt idx="15009">
                  <c:v>0</c:v>
                </c:pt>
                <c:pt idx="15010">
                  <c:v>0</c:v>
                </c:pt>
                <c:pt idx="15011">
                  <c:v>0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0</c:v>
                </c:pt>
                <c:pt idx="15017">
                  <c:v>0</c:v>
                </c:pt>
                <c:pt idx="15018">
                  <c:v>0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</c:v>
                </c:pt>
                <c:pt idx="15023">
                  <c:v>0</c:v>
                </c:pt>
                <c:pt idx="15024">
                  <c:v>0</c:v>
                </c:pt>
                <c:pt idx="15025">
                  <c:v>0</c:v>
                </c:pt>
                <c:pt idx="15026">
                  <c:v>0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0</c:v>
                </c:pt>
                <c:pt idx="15034">
                  <c:v>0</c:v>
                </c:pt>
                <c:pt idx="15035">
                  <c:v>0</c:v>
                </c:pt>
                <c:pt idx="15036">
                  <c:v>0</c:v>
                </c:pt>
                <c:pt idx="15037">
                  <c:v>0</c:v>
                </c:pt>
                <c:pt idx="15038">
                  <c:v>0</c:v>
                </c:pt>
                <c:pt idx="15039">
                  <c:v>0</c:v>
                </c:pt>
                <c:pt idx="15040">
                  <c:v>0</c:v>
                </c:pt>
                <c:pt idx="15041">
                  <c:v>0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</c:v>
                </c:pt>
                <c:pt idx="15054">
                  <c:v>0</c:v>
                </c:pt>
                <c:pt idx="15055">
                  <c:v>0</c:v>
                </c:pt>
                <c:pt idx="15056">
                  <c:v>0</c:v>
                </c:pt>
                <c:pt idx="15057">
                  <c:v>0</c:v>
                </c:pt>
                <c:pt idx="15058">
                  <c:v>0</c:v>
                </c:pt>
                <c:pt idx="15059">
                  <c:v>0</c:v>
                </c:pt>
                <c:pt idx="15060">
                  <c:v>0</c:v>
                </c:pt>
                <c:pt idx="15061">
                  <c:v>0</c:v>
                </c:pt>
                <c:pt idx="15062">
                  <c:v>0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0</c:v>
                </c:pt>
                <c:pt idx="15068">
                  <c:v>0</c:v>
                </c:pt>
                <c:pt idx="15069">
                  <c:v>0</c:v>
                </c:pt>
                <c:pt idx="15070">
                  <c:v>0</c:v>
                </c:pt>
                <c:pt idx="15071">
                  <c:v>0</c:v>
                </c:pt>
                <c:pt idx="15072">
                  <c:v>0</c:v>
                </c:pt>
                <c:pt idx="15073">
                  <c:v>0</c:v>
                </c:pt>
                <c:pt idx="15074">
                  <c:v>0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0</c:v>
                </c:pt>
                <c:pt idx="15080">
                  <c:v>0</c:v>
                </c:pt>
                <c:pt idx="15081">
                  <c:v>0</c:v>
                </c:pt>
                <c:pt idx="15082">
                  <c:v>0</c:v>
                </c:pt>
                <c:pt idx="15083">
                  <c:v>0</c:v>
                </c:pt>
                <c:pt idx="15084">
                  <c:v>0</c:v>
                </c:pt>
                <c:pt idx="15085">
                  <c:v>0</c:v>
                </c:pt>
                <c:pt idx="15086">
                  <c:v>0</c:v>
                </c:pt>
                <c:pt idx="15087">
                  <c:v>0</c:v>
                </c:pt>
                <c:pt idx="15088">
                  <c:v>0</c:v>
                </c:pt>
                <c:pt idx="15089">
                  <c:v>0</c:v>
                </c:pt>
                <c:pt idx="15090">
                  <c:v>0</c:v>
                </c:pt>
                <c:pt idx="15091">
                  <c:v>0</c:v>
                </c:pt>
                <c:pt idx="15092">
                  <c:v>0</c:v>
                </c:pt>
                <c:pt idx="15093">
                  <c:v>0</c:v>
                </c:pt>
                <c:pt idx="15094">
                  <c:v>0</c:v>
                </c:pt>
                <c:pt idx="15095">
                  <c:v>0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</c:v>
                </c:pt>
                <c:pt idx="15103">
                  <c:v>0</c:v>
                </c:pt>
                <c:pt idx="15104">
                  <c:v>0</c:v>
                </c:pt>
                <c:pt idx="15105">
                  <c:v>0</c:v>
                </c:pt>
                <c:pt idx="15106">
                  <c:v>0</c:v>
                </c:pt>
                <c:pt idx="15107">
                  <c:v>0</c:v>
                </c:pt>
                <c:pt idx="15108">
                  <c:v>0</c:v>
                </c:pt>
                <c:pt idx="15109">
                  <c:v>0</c:v>
                </c:pt>
                <c:pt idx="15110">
                  <c:v>0</c:v>
                </c:pt>
                <c:pt idx="15111">
                  <c:v>0</c:v>
                </c:pt>
                <c:pt idx="15112">
                  <c:v>0</c:v>
                </c:pt>
                <c:pt idx="15113">
                  <c:v>0</c:v>
                </c:pt>
                <c:pt idx="15114">
                  <c:v>0</c:v>
                </c:pt>
                <c:pt idx="15115">
                  <c:v>0</c:v>
                </c:pt>
                <c:pt idx="15116">
                  <c:v>0</c:v>
                </c:pt>
                <c:pt idx="15117">
                  <c:v>0</c:v>
                </c:pt>
                <c:pt idx="15118">
                  <c:v>0</c:v>
                </c:pt>
                <c:pt idx="15119">
                  <c:v>0</c:v>
                </c:pt>
                <c:pt idx="15120">
                  <c:v>0</c:v>
                </c:pt>
                <c:pt idx="15121">
                  <c:v>0</c:v>
                </c:pt>
                <c:pt idx="15122">
                  <c:v>0</c:v>
                </c:pt>
                <c:pt idx="15123">
                  <c:v>0</c:v>
                </c:pt>
                <c:pt idx="15124">
                  <c:v>0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0</c:v>
                </c:pt>
                <c:pt idx="15129">
                  <c:v>0</c:v>
                </c:pt>
                <c:pt idx="15130">
                  <c:v>0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0</c:v>
                </c:pt>
                <c:pt idx="15135">
                  <c:v>0</c:v>
                </c:pt>
                <c:pt idx="15136">
                  <c:v>0</c:v>
                </c:pt>
                <c:pt idx="15137">
                  <c:v>0</c:v>
                </c:pt>
                <c:pt idx="15138">
                  <c:v>0</c:v>
                </c:pt>
                <c:pt idx="15139">
                  <c:v>0</c:v>
                </c:pt>
                <c:pt idx="15140">
                  <c:v>0</c:v>
                </c:pt>
                <c:pt idx="15141">
                  <c:v>0</c:v>
                </c:pt>
                <c:pt idx="15142">
                  <c:v>0</c:v>
                </c:pt>
                <c:pt idx="15143">
                  <c:v>0</c:v>
                </c:pt>
                <c:pt idx="15144">
                  <c:v>0</c:v>
                </c:pt>
                <c:pt idx="15145">
                  <c:v>0</c:v>
                </c:pt>
                <c:pt idx="15146">
                  <c:v>0</c:v>
                </c:pt>
                <c:pt idx="15147">
                  <c:v>0</c:v>
                </c:pt>
                <c:pt idx="15148">
                  <c:v>0</c:v>
                </c:pt>
                <c:pt idx="15149">
                  <c:v>0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0</c:v>
                </c:pt>
                <c:pt idx="15154">
                  <c:v>0</c:v>
                </c:pt>
                <c:pt idx="15155">
                  <c:v>0</c:v>
                </c:pt>
                <c:pt idx="15156">
                  <c:v>0</c:v>
                </c:pt>
                <c:pt idx="15157">
                  <c:v>0</c:v>
                </c:pt>
                <c:pt idx="15158">
                  <c:v>0</c:v>
                </c:pt>
                <c:pt idx="15159">
                  <c:v>0</c:v>
                </c:pt>
                <c:pt idx="15160">
                  <c:v>0</c:v>
                </c:pt>
                <c:pt idx="15161">
                  <c:v>0</c:v>
                </c:pt>
                <c:pt idx="15162">
                  <c:v>0</c:v>
                </c:pt>
                <c:pt idx="15163">
                  <c:v>0</c:v>
                </c:pt>
                <c:pt idx="15164">
                  <c:v>0</c:v>
                </c:pt>
                <c:pt idx="15165">
                  <c:v>0</c:v>
                </c:pt>
                <c:pt idx="15166">
                  <c:v>0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</c:v>
                </c:pt>
                <c:pt idx="15173">
                  <c:v>0</c:v>
                </c:pt>
                <c:pt idx="15174">
                  <c:v>0</c:v>
                </c:pt>
                <c:pt idx="15175">
                  <c:v>0</c:v>
                </c:pt>
                <c:pt idx="15176">
                  <c:v>0</c:v>
                </c:pt>
                <c:pt idx="15177">
                  <c:v>0</c:v>
                </c:pt>
                <c:pt idx="15178">
                  <c:v>0</c:v>
                </c:pt>
                <c:pt idx="15179">
                  <c:v>0</c:v>
                </c:pt>
                <c:pt idx="15180">
                  <c:v>0</c:v>
                </c:pt>
                <c:pt idx="15181">
                  <c:v>0</c:v>
                </c:pt>
                <c:pt idx="15182">
                  <c:v>0</c:v>
                </c:pt>
                <c:pt idx="15183">
                  <c:v>0</c:v>
                </c:pt>
                <c:pt idx="15184">
                  <c:v>0</c:v>
                </c:pt>
                <c:pt idx="15185">
                  <c:v>0</c:v>
                </c:pt>
                <c:pt idx="15186">
                  <c:v>0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0</c:v>
                </c:pt>
                <c:pt idx="15194">
                  <c:v>0</c:v>
                </c:pt>
                <c:pt idx="15195">
                  <c:v>0</c:v>
                </c:pt>
                <c:pt idx="15196">
                  <c:v>0</c:v>
                </c:pt>
                <c:pt idx="15197">
                  <c:v>0</c:v>
                </c:pt>
                <c:pt idx="15198">
                  <c:v>0</c:v>
                </c:pt>
                <c:pt idx="15199">
                  <c:v>0</c:v>
                </c:pt>
                <c:pt idx="15200">
                  <c:v>0</c:v>
                </c:pt>
                <c:pt idx="15201">
                  <c:v>0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0</c:v>
                </c:pt>
                <c:pt idx="15213">
                  <c:v>0</c:v>
                </c:pt>
                <c:pt idx="15214">
                  <c:v>0</c:v>
                </c:pt>
                <c:pt idx="15215">
                  <c:v>0</c:v>
                </c:pt>
                <c:pt idx="15216">
                  <c:v>0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0</c:v>
                </c:pt>
                <c:pt idx="15222">
                  <c:v>0</c:v>
                </c:pt>
                <c:pt idx="15223">
                  <c:v>0</c:v>
                </c:pt>
                <c:pt idx="15224">
                  <c:v>0</c:v>
                </c:pt>
                <c:pt idx="15225">
                  <c:v>0</c:v>
                </c:pt>
                <c:pt idx="15226">
                  <c:v>0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</c:v>
                </c:pt>
                <c:pt idx="15236">
                  <c:v>0</c:v>
                </c:pt>
                <c:pt idx="15237">
                  <c:v>0</c:v>
                </c:pt>
                <c:pt idx="15238">
                  <c:v>0</c:v>
                </c:pt>
                <c:pt idx="15239">
                  <c:v>0</c:v>
                </c:pt>
                <c:pt idx="15240">
                  <c:v>0</c:v>
                </c:pt>
                <c:pt idx="15241">
                  <c:v>0</c:v>
                </c:pt>
                <c:pt idx="15242">
                  <c:v>0</c:v>
                </c:pt>
                <c:pt idx="15243">
                  <c:v>0</c:v>
                </c:pt>
                <c:pt idx="15244">
                  <c:v>0</c:v>
                </c:pt>
                <c:pt idx="15245">
                  <c:v>0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0</c:v>
                </c:pt>
                <c:pt idx="15253">
                  <c:v>0</c:v>
                </c:pt>
                <c:pt idx="15254">
                  <c:v>0</c:v>
                </c:pt>
                <c:pt idx="15255">
                  <c:v>0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0</c:v>
                </c:pt>
                <c:pt idx="15263">
                  <c:v>0</c:v>
                </c:pt>
                <c:pt idx="15264">
                  <c:v>0</c:v>
                </c:pt>
                <c:pt idx="15265">
                  <c:v>0</c:v>
                </c:pt>
                <c:pt idx="15266">
                  <c:v>0</c:v>
                </c:pt>
                <c:pt idx="15267">
                  <c:v>0</c:v>
                </c:pt>
                <c:pt idx="15268">
                  <c:v>0</c:v>
                </c:pt>
                <c:pt idx="15269">
                  <c:v>0</c:v>
                </c:pt>
                <c:pt idx="15270">
                  <c:v>0</c:v>
                </c:pt>
                <c:pt idx="15271">
                  <c:v>0</c:v>
                </c:pt>
                <c:pt idx="15272">
                  <c:v>0</c:v>
                </c:pt>
                <c:pt idx="15273">
                  <c:v>0</c:v>
                </c:pt>
                <c:pt idx="15274">
                  <c:v>0</c:v>
                </c:pt>
                <c:pt idx="15275">
                  <c:v>0</c:v>
                </c:pt>
                <c:pt idx="15276">
                  <c:v>0</c:v>
                </c:pt>
                <c:pt idx="15277">
                  <c:v>0</c:v>
                </c:pt>
                <c:pt idx="15278">
                  <c:v>0</c:v>
                </c:pt>
                <c:pt idx="15279">
                  <c:v>0</c:v>
                </c:pt>
                <c:pt idx="15280">
                  <c:v>0</c:v>
                </c:pt>
                <c:pt idx="15281">
                  <c:v>0</c:v>
                </c:pt>
                <c:pt idx="15282">
                  <c:v>0</c:v>
                </c:pt>
                <c:pt idx="15283">
                  <c:v>0</c:v>
                </c:pt>
                <c:pt idx="15284">
                  <c:v>0</c:v>
                </c:pt>
                <c:pt idx="15285">
                  <c:v>0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</c:v>
                </c:pt>
                <c:pt idx="15293">
                  <c:v>0</c:v>
                </c:pt>
                <c:pt idx="15294">
                  <c:v>0</c:v>
                </c:pt>
                <c:pt idx="15295">
                  <c:v>0</c:v>
                </c:pt>
                <c:pt idx="15296">
                  <c:v>0</c:v>
                </c:pt>
                <c:pt idx="15297">
                  <c:v>0</c:v>
                </c:pt>
                <c:pt idx="15298">
                  <c:v>0</c:v>
                </c:pt>
                <c:pt idx="15299">
                  <c:v>0</c:v>
                </c:pt>
                <c:pt idx="15300">
                  <c:v>0</c:v>
                </c:pt>
                <c:pt idx="15301">
                  <c:v>0</c:v>
                </c:pt>
                <c:pt idx="15302">
                  <c:v>0</c:v>
                </c:pt>
                <c:pt idx="15303">
                  <c:v>0</c:v>
                </c:pt>
                <c:pt idx="15304">
                  <c:v>0</c:v>
                </c:pt>
                <c:pt idx="15305">
                  <c:v>0</c:v>
                </c:pt>
                <c:pt idx="15306">
                  <c:v>0</c:v>
                </c:pt>
                <c:pt idx="15307">
                  <c:v>0</c:v>
                </c:pt>
                <c:pt idx="15308">
                  <c:v>0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0</c:v>
                </c:pt>
                <c:pt idx="15318">
                  <c:v>0</c:v>
                </c:pt>
                <c:pt idx="15319">
                  <c:v>0</c:v>
                </c:pt>
                <c:pt idx="15320">
                  <c:v>0</c:v>
                </c:pt>
                <c:pt idx="15321">
                  <c:v>0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0</c:v>
                </c:pt>
                <c:pt idx="15337">
                  <c:v>0</c:v>
                </c:pt>
                <c:pt idx="15338">
                  <c:v>0</c:v>
                </c:pt>
                <c:pt idx="15339">
                  <c:v>0</c:v>
                </c:pt>
                <c:pt idx="15340">
                  <c:v>0</c:v>
                </c:pt>
                <c:pt idx="15341">
                  <c:v>0</c:v>
                </c:pt>
                <c:pt idx="15342">
                  <c:v>0</c:v>
                </c:pt>
                <c:pt idx="15343">
                  <c:v>0</c:v>
                </c:pt>
                <c:pt idx="15344">
                  <c:v>0</c:v>
                </c:pt>
                <c:pt idx="15345">
                  <c:v>0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0</c:v>
                </c:pt>
                <c:pt idx="15352">
                  <c:v>0</c:v>
                </c:pt>
                <c:pt idx="15353">
                  <c:v>0</c:v>
                </c:pt>
                <c:pt idx="15354">
                  <c:v>0</c:v>
                </c:pt>
                <c:pt idx="15355">
                  <c:v>0</c:v>
                </c:pt>
                <c:pt idx="15356">
                  <c:v>0</c:v>
                </c:pt>
                <c:pt idx="15357">
                  <c:v>0</c:v>
                </c:pt>
                <c:pt idx="15358">
                  <c:v>0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</c:v>
                </c:pt>
                <c:pt idx="15376">
                  <c:v>0</c:v>
                </c:pt>
                <c:pt idx="15377">
                  <c:v>0</c:v>
                </c:pt>
                <c:pt idx="15378">
                  <c:v>0</c:v>
                </c:pt>
                <c:pt idx="15379">
                  <c:v>0</c:v>
                </c:pt>
                <c:pt idx="15380">
                  <c:v>0</c:v>
                </c:pt>
                <c:pt idx="15381">
                  <c:v>0</c:v>
                </c:pt>
                <c:pt idx="15382">
                  <c:v>0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0</c:v>
                </c:pt>
                <c:pt idx="15390">
                  <c:v>0</c:v>
                </c:pt>
                <c:pt idx="15391">
                  <c:v>0</c:v>
                </c:pt>
                <c:pt idx="15392">
                  <c:v>0</c:v>
                </c:pt>
                <c:pt idx="15393">
                  <c:v>0</c:v>
                </c:pt>
                <c:pt idx="15394">
                  <c:v>0</c:v>
                </c:pt>
                <c:pt idx="15395">
                  <c:v>0</c:v>
                </c:pt>
                <c:pt idx="15396">
                  <c:v>0</c:v>
                </c:pt>
                <c:pt idx="15397">
                  <c:v>0</c:v>
                </c:pt>
                <c:pt idx="15398">
                  <c:v>0</c:v>
                </c:pt>
                <c:pt idx="15399">
                  <c:v>0</c:v>
                </c:pt>
                <c:pt idx="15400">
                  <c:v>0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0</c:v>
                </c:pt>
                <c:pt idx="15405">
                  <c:v>0</c:v>
                </c:pt>
                <c:pt idx="15406">
                  <c:v>0</c:v>
                </c:pt>
                <c:pt idx="15407">
                  <c:v>0</c:v>
                </c:pt>
                <c:pt idx="15408">
                  <c:v>0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0</c:v>
                </c:pt>
                <c:pt idx="15421">
                  <c:v>0</c:v>
                </c:pt>
                <c:pt idx="15422">
                  <c:v>0</c:v>
                </c:pt>
                <c:pt idx="15423">
                  <c:v>0</c:v>
                </c:pt>
                <c:pt idx="15424">
                  <c:v>0</c:v>
                </c:pt>
                <c:pt idx="15425">
                  <c:v>0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0</c:v>
                </c:pt>
                <c:pt idx="15430">
                  <c:v>0</c:v>
                </c:pt>
                <c:pt idx="15431">
                  <c:v>0</c:v>
                </c:pt>
                <c:pt idx="15432">
                  <c:v>0</c:v>
                </c:pt>
                <c:pt idx="15433">
                  <c:v>0</c:v>
                </c:pt>
                <c:pt idx="15434">
                  <c:v>0</c:v>
                </c:pt>
                <c:pt idx="15435">
                  <c:v>0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</c:v>
                </c:pt>
                <c:pt idx="15448">
                  <c:v>0</c:v>
                </c:pt>
                <c:pt idx="15449">
                  <c:v>0</c:v>
                </c:pt>
                <c:pt idx="15450">
                  <c:v>0</c:v>
                </c:pt>
                <c:pt idx="15451">
                  <c:v>0</c:v>
                </c:pt>
                <c:pt idx="15452">
                  <c:v>0</c:v>
                </c:pt>
                <c:pt idx="15453">
                  <c:v>0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0</c:v>
                </c:pt>
                <c:pt idx="15459">
                  <c:v>0</c:v>
                </c:pt>
                <c:pt idx="15460">
                  <c:v>0</c:v>
                </c:pt>
                <c:pt idx="15461">
                  <c:v>0</c:v>
                </c:pt>
                <c:pt idx="15462">
                  <c:v>0</c:v>
                </c:pt>
                <c:pt idx="15463">
                  <c:v>0</c:v>
                </c:pt>
                <c:pt idx="15464">
                  <c:v>0</c:v>
                </c:pt>
                <c:pt idx="15465">
                  <c:v>0</c:v>
                </c:pt>
                <c:pt idx="15466">
                  <c:v>0</c:v>
                </c:pt>
                <c:pt idx="15467">
                  <c:v>0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</c:v>
                </c:pt>
                <c:pt idx="15496">
                  <c:v>0</c:v>
                </c:pt>
                <c:pt idx="15497">
                  <c:v>0</c:v>
                </c:pt>
                <c:pt idx="15498">
                  <c:v>0</c:v>
                </c:pt>
                <c:pt idx="15499">
                  <c:v>0</c:v>
                </c:pt>
                <c:pt idx="15500">
                  <c:v>0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</c:v>
                </c:pt>
                <c:pt idx="15515">
                  <c:v>0</c:v>
                </c:pt>
                <c:pt idx="15516">
                  <c:v>0</c:v>
                </c:pt>
                <c:pt idx="15517">
                  <c:v>0</c:v>
                </c:pt>
                <c:pt idx="15518">
                  <c:v>0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0</c:v>
                </c:pt>
                <c:pt idx="15532">
                  <c:v>0</c:v>
                </c:pt>
                <c:pt idx="15533">
                  <c:v>0</c:v>
                </c:pt>
                <c:pt idx="15534">
                  <c:v>0</c:v>
                </c:pt>
                <c:pt idx="15535">
                  <c:v>0</c:v>
                </c:pt>
                <c:pt idx="15536">
                  <c:v>0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0</c:v>
                </c:pt>
                <c:pt idx="15542">
                  <c:v>0</c:v>
                </c:pt>
                <c:pt idx="15543">
                  <c:v>0</c:v>
                </c:pt>
                <c:pt idx="15544">
                  <c:v>0</c:v>
                </c:pt>
                <c:pt idx="15545">
                  <c:v>0</c:v>
                </c:pt>
                <c:pt idx="15546">
                  <c:v>0</c:v>
                </c:pt>
                <c:pt idx="15547">
                  <c:v>0</c:v>
                </c:pt>
                <c:pt idx="15548">
                  <c:v>0</c:v>
                </c:pt>
                <c:pt idx="15549">
                  <c:v>0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0</c:v>
                </c:pt>
                <c:pt idx="15576">
                  <c:v>0</c:v>
                </c:pt>
                <c:pt idx="15577">
                  <c:v>0</c:v>
                </c:pt>
                <c:pt idx="15578">
                  <c:v>0</c:v>
                </c:pt>
                <c:pt idx="15579">
                  <c:v>0</c:v>
                </c:pt>
                <c:pt idx="15580">
                  <c:v>0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</c:v>
                </c:pt>
                <c:pt idx="15595">
                  <c:v>0</c:v>
                </c:pt>
                <c:pt idx="15596">
                  <c:v>0</c:v>
                </c:pt>
                <c:pt idx="15597">
                  <c:v>0</c:v>
                </c:pt>
                <c:pt idx="15598">
                  <c:v>0</c:v>
                </c:pt>
                <c:pt idx="15599">
                  <c:v>0</c:v>
                </c:pt>
                <c:pt idx="15600">
                  <c:v>0</c:v>
                </c:pt>
                <c:pt idx="15601">
                  <c:v>0</c:v>
                </c:pt>
                <c:pt idx="15602">
                  <c:v>0</c:v>
                </c:pt>
                <c:pt idx="15603">
                  <c:v>0</c:v>
                </c:pt>
                <c:pt idx="15604">
                  <c:v>0</c:v>
                </c:pt>
                <c:pt idx="15605">
                  <c:v>0</c:v>
                </c:pt>
                <c:pt idx="15606">
                  <c:v>0</c:v>
                </c:pt>
                <c:pt idx="15607">
                  <c:v>0</c:v>
                </c:pt>
                <c:pt idx="15608">
                  <c:v>0</c:v>
                </c:pt>
                <c:pt idx="15609">
                  <c:v>0</c:v>
                </c:pt>
                <c:pt idx="15610">
                  <c:v>0</c:v>
                </c:pt>
                <c:pt idx="15611">
                  <c:v>0</c:v>
                </c:pt>
                <c:pt idx="15612">
                  <c:v>0</c:v>
                </c:pt>
                <c:pt idx="15613">
                  <c:v>0</c:v>
                </c:pt>
                <c:pt idx="15614">
                  <c:v>0</c:v>
                </c:pt>
                <c:pt idx="15615">
                  <c:v>0</c:v>
                </c:pt>
                <c:pt idx="15616">
                  <c:v>0</c:v>
                </c:pt>
                <c:pt idx="15617">
                  <c:v>0</c:v>
                </c:pt>
                <c:pt idx="15618">
                  <c:v>0</c:v>
                </c:pt>
                <c:pt idx="15619">
                  <c:v>0</c:v>
                </c:pt>
                <c:pt idx="15620">
                  <c:v>0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</c:v>
                </c:pt>
                <c:pt idx="15628">
                  <c:v>0</c:v>
                </c:pt>
                <c:pt idx="15629">
                  <c:v>0</c:v>
                </c:pt>
                <c:pt idx="15630">
                  <c:v>0</c:v>
                </c:pt>
                <c:pt idx="15631">
                  <c:v>0</c:v>
                </c:pt>
                <c:pt idx="15632">
                  <c:v>0</c:v>
                </c:pt>
                <c:pt idx="15633">
                  <c:v>0</c:v>
                </c:pt>
                <c:pt idx="15634">
                  <c:v>0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0</c:v>
                </c:pt>
                <c:pt idx="15647">
                  <c:v>0</c:v>
                </c:pt>
                <c:pt idx="15648">
                  <c:v>0</c:v>
                </c:pt>
                <c:pt idx="15649">
                  <c:v>0</c:v>
                </c:pt>
                <c:pt idx="15650">
                  <c:v>0</c:v>
                </c:pt>
                <c:pt idx="15651">
                  <c:v>0</c:v>
                </c:pt>
                <c:pt idx="15652">
                  <c:v>0</c:v>
                </c:pt>
                <c:pt idx="15653">
                  <c:v>0</c:v>
                </c:pt>
                <c:pt idx="15654">
                  <c:v>0</c:v>
                </c:pt>
                <c:pt idx="15655">
                  <c:v>0</c:v>
                </c:pt>
                <c:pt idx="15656">
                  <c:v>0</c:v>
                </c:pt>
                <c:pt idx="15657">
                  <c:v>0</c:v>
                </c:pt>
                <c:pt idx="15658">
                  <c:v>0</c:v>
                </c:pt>
                <c:pt idx="15659">
                  <c:v>0</c:v>
                </c:pt>
                <c:pt idx="15660">
                  <c:v>0</c:v>
                </c:pt>
                <c:pt idx="15661">
                  <c:v>0</c:v>
                </c:pt>
                <c:pt idx="15662">
                  <c:v>0</c:v>
                </c:pt>
                <c:pt idx="15663">
                  <c:v>0</c:v>
                </c:pt>
                <c:pt idx="15664">
                  <c:v>0</c:v>
                </c:pt>
                <c:pt idx="15665">
                  <c:v>0</c:v>
                </c:pt>
                <c:pt idx="15666">
                  <c:v>0</c:v>
                </c:pt>
                <c:pt idx="15667">
                  <c:v>0</c:v>
                </c:pt>
                <c:pt idx="15668">
                  <c:v>0</c:v>
                </c:pt>
                <c:pt idx="15669">
                  <c:v>0</c:v>
                </c:pt>
                <c:pt idx="15670">
                  <c:v>0</c:v>
                </c:pt>
                <c:pt idx="15671">
                  <c:v>0</c:v>
                </c:pt>
                <c:pt idx="15672">
                  <c:v>0</c:v>
                </c:pt>
                <c:pt idx="15673">
                  <c:v>0</c:v>
                </c:pt>
                <c:pt idx="15674">
                  <c:v>0</c:v>
                </c:pt>
                <c:pt idx="15675">
                  <c:v>0</c:v>
                </c:pt>
                <c:pt idx="15676">
                  <c:v>0</c:v>
                </c:pt>
                <c:pt idx="15677">
                  <c:v>0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0</c:v>
                </c:pt>
                <c:pt idx="15686">
                  <c:v>0</c:v>
                </c:pt>
                <c:pt idx="15687">
                  <c:v>0</c:v>
                </c:pt>
                <c:pt idx="15688">
                  <c:v>0</c:v>
                </c:pt>
                <c:pt idx="15689">
                  <c:v>0</c:v>
                </c:pt>
                <c:pt idx="15690">
                  <c:v>0</c:v>
                </c:pt>
                <c:pt idx="15691">
                  <c:v>0</c:v>
                </c:pt>
                <c:pt idx="15692">
                  <c:v>0</c:v>
                </c:pt>
                <c:pt idx="15693">
                  <c:v>0</c:v>
                </c:pt>
                <c:pt idx="15694">
                  <c:v>0</c:v>
                </c:pt>
                <c:pt idx="15695">
                  <c:v>0</c:v>
                </c:pt>
                <c:pt idx="15696">
                  <c:v>0</c:v>
                </c:pt>
                <c:pt idx="15697">
                  <c:v>0</c:v>
                </c:pt>
                <c:pt idx="15698">
                  <c:v>0</c:v>
                </c:pt>
                <c:pt idx="15699">
                  <c:v>0</c:v>
                </c:pt>
                <c:pt idx="15700">
                  <c:v>0</c:v>
                </c:pt>
                <c:pt idx="15701">
                  <c:v>0</c:v>
                </c:pt>
                <c:pt idx="15702">
                  <c:v>0</c:v>
                </c:pt>
                <c:pt idx="15703">
                  <c:v>0</c:v>
                </c:pt>
                <c:pt idx="15704">
                  <c:v>0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0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0</c:v>
                </c:pt>
                <c:pt idx="15714">
                  <c:v>0</c:v>
                </c:pt>
                <c:pt idx="15715">
                  <c:v>0</c:v>
                </c:pt>
                <c:pt idx="15716">
                  <c:v>0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0</c:v>
                </c:pt>
                <c:pt idx="15726">
                  <c:v>0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</c:v>
                </c:pt>
                <c:pt idx="15745">
                  <c:v>0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0</c:v>
                </c:pt>
                <c:pt idx="15781">
                  <c:v>0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0</c:v>
                </c:pt>
                <c:pt idx="15787">
                  <c:v>0</c:v>
                </c:pt>
                <c:pt idx="15788">
                  <c:v>0</c:v>
                </c:pt>
                <c:pt idx="15789">
                  <c:v>0</c:v>
                </c:pt>
                <c:pt idx="15790">
                  <c:v>0</c:v>
                </c:pt>
                <c:pt idx="15791">
                  <c:v>0</c:v>
                </c:pt>
                <c:pt idx="15792">
                  <c:v>0</c:v>
                </c:pt>
                <c:pt idx="15793">
                  <c:v>0</c:v>
                </c:pt>
                <c:pt idx="15794">
                  <c:v>0</c:v>
                </c:pt>
                <c:pt idx="15795">
                  <c:v>0</c:v>
                </c:pt>
                <c:pt idx="15796">
                  <c:v>0</c:v>
                </c:pt>
                <c:pt idx="15797">
                  <c:v>0</c:v>
                </c:pt>
                <c:pt idx="15798">
                  <c:v>0</c:v>
                </c:pt>
                <c:pt idx="15799">
                  <c:v>0</c:v>
                </c:pt>
                <c:pt idx="15800">
                  <c:v>0</c:v>
                </c:pt>
                <c:pt idx="15801">
                  <c:v>0</c:v>
                </c:pt>
                <c:pt idx="15802">
                  <c:v>0</c:v>
                </c:pt>
                <c:pt idx="15803">
                  <c:v>0</c:v>
                </c:pt>
                <c:pt idx="15804">
                  <c:v>0</c:v>
                </c:pt>
                <c:pt idx="15805">
                  <c:v>0</c:v>
                </c:pt>
                <c:pt idx="15806">
                  <c:v>0</c:v>
                </c:pt>
                <c:pt idx="15807">
                  <c:v>0</c:v>
                </c:pt>
                <c:pt idx="15808">
                  <c:v>0</c:v>
                </c:pt>
                <c:pt idx="15809">
                  <c:v>0</c:v>
                </c:pt>
                <c:pt idx="15810">
                  <c:v>0</c:v>
                </c:pt>
                <c:pt idx="15811">
                  <c:v>0</c:v>
                </c:pt>
                <c:pt idx="15812">
                  <c:v>0</c:v>
                </c:pt>
                <c:pt idx="15813">
                  <c:v>0</c:v>
                </c:pt>
                <c:pt idx="15814">
                  <c:v>0</c:v>
                </c:pt>
                <c:pt idx="15815">
                  <c:v>0</c:v>
                </c:pt>
                <c:pt idx="15816">
                  <c:v>0</c:v>
                </c:pt>
                <c:pt idx="15817">
                  <c:v>0</c:v>
                </c:pt>
                <c:pt idx="15818">
                  <c:v>0</c:v>
                </c:pt>
                <c:pt idx="15819">
                  <c:v>0</c:v>
                </c:pt>
                <c:pt idx="15820">
                  <c:v>0</c:v>
                </c:pt>
                <c:pt idx="15821">
                  <c:v>0</c:v>
                </c:pt>
                <c:pt idx="15822">
                  <c:v>0</c:v>
                </c:pt>
                <c:pt idx="15823">
                  <c:v>0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</c:v>
                </c:pt>
                <c:pt idx="15828">
                  <c:v>0</c:v>
                </c:pt>
                <c:pt idx="15829">
                  <c:v>0</c:v>
                </c:pt>
                <c:pt idx="15830">
                  <c:v>0</c:v>
                </c:pt>
                <c:pt idx="15831">
                  <c:v>0</c:v>
                </c:pt>
                <c:pt idx="15832">
                  <c:v>0</c:v>
                </c:pt>
                <c:pt idx="15833">
                  <c:v>0</c:v>
                </c:pt>
                <c:pt idx="15834">
                  <c:v>0</c:v>
                </c:pt>
                <c:pt idx="15835">
                  <c:v>0</c:v>
                </c:pt>
                <c:pt idx="15836">
                  <c:v>0</c:v>
                </c:pt>
                <c:pt idx="15837">
                  <c:v>0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0</c:v>
                </c:pt>
                <c:pt idx="15847">
                  <c:v>0</c:v>
                </c:pt>
                <c:pt idx="15848">
                  <c:v>0</c:v>
                </c:pt>
                <c:pt idx="15849">
                  <c:v>0</c:v>
                </c:pt>
                <c:pt idx="15850">
                  <c:v>0</c:v>
                </c:pt>
                <c:pt idx="15851">
                  <c:v>0</c:v>
                </c:pt>
                <c:pt idx="15852">
                  <c:v>0</c:v>
                </c:pt>
                <c:pt idx="15853">
                  <c:v>0</c:v>
                </c:pt>
                <c:pt idx="15854">
                  <c:v>0</c:v>
                </c:pt>
                <c:pt idx="15855">
                  <c:v>0</c:v>
                </c:pt>
                <c:pt idx="15856">
                  <c:v>0</c:v>
                </c:pt>
                <c:pt idx="15857">
                  <c:v>0</c:v>
                </c:pt>
                <c:pt idx="15858">
                  <c:v>0</c:v>
                </c:pt>
                <c:pt idx="15859">
                  <c:v>0</c:v>
                </c:pt>
                <c:pt idx="15860">
                  <c:v>0</c:v>
                </c:pt>
                <c:pt idx="15861">
                  <c:v>0</c:v>
                </c:pt>
                <c:pt idx="15862">
                  <c:v>0</c:v>
                </c:pt>
                <c:pt idx="15863">
                  <c:v>0</c:v>
                </c:pt>
                <c:pt idx="15864">
                  <c:v>0</c:v>
                </c:pt>
                <c:pt idx="15865">
                  <c:v>0</c:v>
                </c:pt>
                <c:pt idx="15866">
                  <c:v>0</c:v>
                </c:pt>
                <c:pt idx="15867">
                  <c:v>0</c:v>
                </c:pt>
                <c:pt idx="15868">
                  <c:v>0</c:v>
                </c:pt>
                <c:pt idx="15869">
                  <c:v>0</c:v>
                </c:pt>
                <c:pt idx="15870">
                  <c:v>0</c:v>
                </c:pt>
                <c:pt idx="15871">
                  <c:v>0</c:v>
                </c:pt>
                <c:pt idx="15872">
                  <c:v>0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0</c:v>
                </c:pt>
                <c:pt idx="15879">
                  <c:v>0</c:v>
                </c:pt>
                <c:pt idx="15880">
                  <c:v>0</c:v>
                </c:pt>
                <c:pt idx="15881">
                  <c:v>0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</c:v>
                </c:pt>
                <c:pt idx="15886">
                  <c:v>0</c:v>
                </c:pt>
                <c:pt idx="15887">
                  <c:v>0</c:v>
                </c:pt>
                <c:pt idx="15888">
                  <c:v>0</c:v>
                </c:pt>
                <c:pt idx="15889">
                  <c:v>0</c:v>
                </c:pt>
                <c:pt idx="15890">
                  <c:v>0</c:v>
                </c:pt>
                <c:pt idx="15891">
                  <c:v>0</c:v>
                </c:pt>
                <c:pt idx="15892">
                  <c:v>0</c:v>
                </c:pt>
                <c:pt idx="15893">
                  <c:v>0</c:v>
                </c:pt>
                <c:pt idx="15894">
                  <c:v>0</c:v>
                </c:pt>
                <c:pt idx="15895">
                  <c:v>0</c:v>
                </c:pt>
                <c:pt idx="15896">
                  <c:v>0</c:v>
                </c:pt>
                <c:pt idx="15897">
                  <c:v>0</c:v>
                </c:pt>
                <c:pt idx="15898">
                  <c:v>0</c:v>
                </c:pt>
                <c:pt idx="15899">
                  <c:v>0</c:v>
                </c:pt>
                <c:pt idx="15900">
                  <c:v>0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</c:v>
                </c:pt>
                <c:pt idx="15910">
                  <c:v>0</c:v>
                </c:pt>
                <c:pt idx="15911">
                  <c:v>0</c:v>
                </c:pt>
                <c:pt idx="15912">
                  <c:v>0</c:v>
                </c:pt>
                <c:pt idx="15913">
                  <c:v>0</c:v>
                </c:pt>
                <c:pt idx="15914">
                  <c:v>0</c:v>
                </c:pt>
                <c:pt idx="15915">
                  <c:v>0</c:v>
                </c:pt>
                <c:pt idx="15916">
                  <c:v>0</c:v>
                </c:pt>
                <c:pt idx="15917">
                  <c:v>0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0</c:v>
                </c:pt>
                <c:pt idx="15927">
                  <c:v>0</c:v>
                </c:pt>
                <c:pt idx="15928">
                  <c:v>0</c:v>
                </c:pt>
                <c:pt idx="15929">
                  <c:v>0</c:v>
                </c:pt>
                <c:pt idx="15930">
                  <c:v>0</c:v>
                </c:pt>
                <c:pt idx="15931">
                  <c:v>0</c:v>
                </c:pt>
                <c:pt idx="15932">
                  <c:v>0</c:v>
                </c:pt>
                <c:pt idx="15933">
                  <c:v>0</c:v>
                </c:pt>
                <c:pt idx="15934">
                  <c:v>0</c:v>
                </c:pt>
                <c:pt idx="15935">
                  <c:v>0</c:v>
                </c:pt>
                <c:pt idx="15936">
                  <c:v>0</c:v>
                </c:pt>
                <c:pt idx="15937">
                  <c:v>0</c:v>
                </c:pt>
                <c:pt idx="15938">
                  <c:v>0</c:v>
                </c:pt>
                <c:pt idx="15939">
                  <c:v>0</c:v>
                </c:pt>
                <c:pt idx="15940">
                  <c:v>0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0</c:v>
                </c:pt>
                <c:pt idx="15946">
                  <c:v>0</c:v>
                </c:pt>
                <c:pt idx="15947">
                  <c:v>0</c:v>
                </c:pt>
                <c:pt idx="15948">
                  <c:v>0</c:v>
                </c:pt>
                <c:pt idx="15949">
                  <c:v>0</c:v>
                </c:pt>
                <c:pt idx="15950">
                  <c:v>0</c:v>
                </c:pt>
                <c:pt idx="15951">
                  <c:v>0</c:v>
                </c:pt>
                <c:pt idx="15952">
                  <c:v>0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0</c:v>
                </c:pt>
                <c:pt idx="15958">
                  <c:v>0</c:v>
                </c:pt>
                <c:pt idx="15959">
                  <c:v>0</c:v>
                </c:pt>
                <c:pt idx="15960">
                  <c:v>0</c:v>
                </c:pt>
                <c:pt idx="15961">
                  <c:v>0</c:v>
                </c:pt>
                <c:pt idx="15962">
                  <c:v>0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0</c:v>
                </c:pt>
                <c:pt idx="15967">
                  <c:v>0</c:v>
                </c:pt>
                <c:pt idx="15968">
                  <c:v>0</c:v>
                </c:pt>
                <c:pt idx="15969">
                  <c:v>0</c:v>
                </c:pt>
                <c:pt idx="15970">
                  <c:v>0</c:v>
                </c:pt>
                <c:pt idx="15971">
                  <c:v>0</c:v>
                </c:pt>
                <c:pt idx="15972">
                  <c:v>0</c:v>
                </c:pt>
                <c:pt idx="15973">
                  <c:v>0</c:v>
                </c:pt>
                <c:pt idx="15974">
                  <c:v>0</c:v>
                </c:pt>
                <c:pt idx="15975">
                  <c:v>0</c:v>
                </c:pt>
                <c:pt idx="15976">
                  <c:v>0</c:v>
                </c:pt>
                <c:pt idx="15977">
                  <c:v>0</c:v>
                </c:pt>
                <c:pt idx="15978">
                  <c:v>0</c:v>
                </c:pt>
                <c:pt idx="15979">
                  <c:v>0</c:v>
                </c:pt>
                <c:pt idx="15980">
                  <c:v>0</c:v>
                </c:pt>
                <c:pt idx="15981">
                  <c:v>0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0</c:v>
                </c:pt>
                <c:pt idx="15988">
                  <c:v>0</c:v>
                </c:pt>
                <c:pt idx="15989">
                  <c:v>0</c:v>
                </c:pt>
                <c:pt idx="15990">
                  <c:v>0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0</c:v>
                </c:pt>
                <c:pt idx="15995">
                  <c:v>0</c:v>
                </c:pt>
                <c:pt idx="15996">
                  <c:v>0</c:v>
                </c:pt>
                <c:pt idx="15997">
                  <c:v>0</c:v>
                </c:pt>
                <c:pt idx="15998">
                  <c:v>0</c:v>
                </c:pt>
                <c:pt idx="15999">
                  <c:v>0</c:v>
                </c:pt>
                <c:pt idx="16000">
                  <c:v>0</c:v>
                </c:pt>
                <c:pt idx="16001">
                  <c:v>0</c:v>
                </c:pt>
                <c:pt idx="16002">
                  <c:v>0</c:v>
                </c:pt>
                <c:pt idx="16003">
                  <c:v>0</c:v>
                </c:pt>
                <c:pt idx="16004">
                  <c:v>0</c:v>
                </c:pt>
                <c:pt idx="16005">
                  <c:v>0</c:v>
                </c:pt>
                <c:pt idx="16006">
                  <c:v>0</c:v>
                </c:pt>
                <c:pt idx="16007">
                  <c:v>0</c:v>
                </c:pt>
                <c:pt idx="16008">
                  <c:v>0</c:v>
                </c:pt>
                <c:pt idx="16009">
                  <c:v>0</c:v>
                </c:pt>
                <c:pt idx="16010">
                  <c:v>0</c:v>
                </c:pt>
                <c:pt idx="16011">
                  <c:v>0</c:v>
                </c:pt>
                <c:pt idx="16012">
                  <c:v>0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</c:v>
                </c:pt>
                <c:pt idx="16023">
                  <c:v>0</c:v>
                </c:pt>
                <c:pt idx="16024">
                  <c:v>0</c:v>
                </c:pt>
                <c:pt idx="16025">
                  <c:v>0</c:v>
                </c:pt>
                <c:pt idx="16026">
                  <c:v>0</c:v>
                </c:pt>
                <c:pt idx="16027">
                  <c:v>0</c:v>
                </c:pt>
                <c:pt idx="16028">
                  <c:v>0</c:v>
                </c:pt>
                <c:pt idx="16029">
                  <c:v>0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</c:v>
                </c:pt>
                <c:pt idx="16038">
                  <c:v>0</c:v>
                </c:pt>
                <c:pt idx="16039">
                  <c:v>0</c:v>
                </c:pt>
                <c:pt idx="16040">
                  <c:v>0</c:v>
                </c:pt>
                <c:pt idx="16041">
                  <c:v>0</c:v>
                </c:pt>
                <c:pt idx="16042">
                  <c:v>0</c:v>
                </c:pt>
                <c:pt idx="16043">
                  <c:v>0</c:v>
                </c:pt>
                <c:pt idx="16044">
                  <c:v>0</c:v>
                </c:pt>
                <c:pt idx="16045">
                  <c:v>0</c:v>
                </c:pt>
                <c:pt idx="16046">
                  <c:v>0</c:v>
                </c:pt>
                <c:pt idx="16047">
                  <c:v>0</c:v>
                </c:pt>
                <c:pt idx="16048">
                  <c:v>0</c:v>
                </c:pt>
                <c:pt idx="16049">
                  <c:v>0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0</c:v>
                </c:pt>
                <c:pt idx="16054">
                  <c:v>0</c:v>
                </c:pt>
                <c:pt idx="16055">
                  <c:v>0</c:v>
                </c:pt>
                <c:pt idx="16056">
                  <c:v>0</c:v>
                </c:pt>
                <c:pt idx="16057">
                  <c:v>0</c:v>
                </c:pt>
                <c:pt idx="16058">
                  <c:v>0</c:v>
                </c:pt>
                <c:pt idx="16059">
                  <c:v>0</c:v>
                </c:pt>
                <c:pt idx="16060">
                  <c:v>0</c:v>
                </c:pt>
                <c:pt idx="16061">
                  <c:v>0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</c:v>
                </c:pt>
                <c:pt idx="16069">
                  <c:v>0</c:v>
                </c:pt>
                <c:pt idx="16070">
                  <c:v>0</c:v>
                </c:pt>
                <c:pt idx="16071">
                  <c:v>0</c:v>
                </c:pt>
                <c:pt idx="16072">
                  <c:v>0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</c:v>
                </c:pt>
                <c:pt idx="16105">
                  <c:v>0</c:v>
                </c:pt>
                <c:pt idx="16106">
                  <c:v>0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</c:v>
                </c:pt>
                <c:pt idx="16121">
                  <c:v>0</c:v>
                </c:pt>
                <c:pt idx="16122">
                  <c:v>0</c:v>
                </c:pt>
                <c:pt idx="16123">
                  <c:v>0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0</c:v>
                </c:pt>
                <c:pt idx="16130">
                  <c:v>0</c:v>
                </c:pt>
                <c:pt idx="16131">
                  <c:v>0</c:v>
                </c:pt>
                <c:pt idx="16132">
                  <c:v>0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0</c:v>
                </c:pt>
                <c:pt idx="16153">
                  <c:v>0</c:v>
                </c:pt>
                <c:pt idx="16154">
                  <c:v>0</c:v>
                </c:pt>
                <c:pt idx="16155">
                  <c:v>0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</c:v>
                </c:pt>
                <c:pt idx="16163">
                  <c:v>0</c:v>
                </c:pt>
                <c:pt idx="16164">
                  <c:v>0</c:v>
                </c:pt>
                <c:pt idx="16165">
                  <c:v>0</c:v>
                </c:pt>
                <c:pt idx="16166">
                  <c:v>0</c:v>
                </c:pt>
                <c:pt idx="16167">
                  <c:v>0</c:v>
                </c:pt>
                <c:pt idx="16168">
                  <c:v>0</c:v>
                </c:pt>
                <c:pt idx="16169">
                  <c:v>0</c:v>
                </c:pt>
                <c:pt idx="16170">
                  <c:v>0</c:v>
                </c:pt>
                <c:pt idx="16171">
                  <c:v>0</c:v>
                </c:pt>
                <c:pt idx="16172">
                  <c:v>0</c:v>
                </c:pt>
                <c:pt idx="16173">
                  <c:v>0</c:v>
                </c:pt>
                <c:pt idx="16174">
                  <c:v>0</c:v>
                </c:pt>
                <c:pt idx="16175">
                  <c:v>0</c:v>
                </c:pt>
                <c:pt idx="16176">
                  <c:v>0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0</c:v>
                </c:pt>
                <c:pt idx="16182">
                  <c:v>0</c:v>
                </c:pt>
                <c:pt idx="16183">
                  <c:v>0</c:v>
                </c:pt>
                <c:pt idx="16184">
                  <c:v>0</c:v>
                </c:pt>
                <c:pt idx="16185">
                  <c:v>0</c:v>
                </c:pt>
                <c:pt idx="16186">
                  <c:v>0</c:v>
                </c:pt>
                <c:pt idx="16187">
                  <c:v>0</c:v>
                </c:pt>
                <c:pt idx="16188">
                  <c:v>0</c:v>
                </c:pt>
                <c:pt idx="16189">
                  <c:v>0</c:v>
                </c:pt>
                <c:pt idx="16190">
                  <c:v>0</c:v>
                </c:pt>
                <c:pt idx="16191">
                  <c:v>0</c:v>
                </c:pt>
                <c:pt idx="16192">
                  <c:v>0</c:v>
                </c:pt>
                <c:pt idx="16193">
                  <c:v>0</c:v>
                </c:pt>
                <c:pt idx="16194">
                  <c:v>0</c:v>
                </c:pt>
                <c:pt idx="16195">
                  <c:v>0</c:v>
                </c:pt>
                <c:pt idx="16196">
                  <c:v>0</c:v>
                </c:pt>
                <c:pt idx="16197">
                  <c:v>0</c:v>
                </c:pt>
                <c:pt idx="16198">
                  <c:v>0</c:v>
                </c:pt>
                <c:pt idx="16199">
                  <c:v>0</c:v>
                </c:pt>
                <c:pt idx="16200">
                  <c:v>0</c:v>
                </c:pt>
                <c:pt idx="16201">
                  <c:v>0</c:v>
                </c:pt>
                <c:pt idx="16202">
                  <c:v>0</c:v>
                </c:pt>
                <c:pt idx="16203">
                  <c:v>0</c:v>
                </c:pt>
                <c:pt idx="16204">
                  <c:v>0</c:v>
                </c:pt>
                <c:pt idx="16205">
                  <c:v>0</c:v>
                </c:pt>
                <c:pt idx="16206">
                  <c:v>0</c:v>
                </c:pt>
                <c:pt idx="16207">
                  <c:v>0</c:v>
                </c:pt>
                <c:pt idx="16208">
                  <c:v>0</c:v>
                </c:pt>
                <c:pt idx="16209">
                  <c:v>0</c:v>
                </c:pt>
                <c:pt idx="16210">
                  <c:v>0</c:v>
                </c:pt>
                <c:pt idx="16211">
                  <c:v>0</c:v>
                </c:pt>
                <c:pt idx="16212">
                  <c:v>0</c:v>
                </c:pt>
                <c:pt idx="16213">
                  <c:v>0</c:v>
                </c:pt>
                <c:pt idx="16214">
                  <c:v>0</c:v>
                </c:pt>
                <c:pt idx="16215">
                  <c:v>0</c:v>
                </c:pt>
                <c:pt idx="16216">
                  <c:v>0</c:v>
                </c:pt>
                <c:pt idx="16217">
                  <c:v>0</c:v>
                </c:pt>
                <c:pt idx="16218">
                  <c:v>0</c:v>
                </c:pt>
                <c:pt idx="16219">
                  <c:v>0</c:v>
                </c:pt>
                <c:pt idx="16220">
                  <c:v>0</c:v>
                </c:pt>
                <c:pt idx="16221">
                  <c:v>0</c:v>
                </c:pt>
                <c:pt idx="16222">
                  <c:v>0</c:v>
                </c:pt>
                <c:pt idx="16223">
                  <c:v>0</c:v>
                </c:pt>
                <c:pt idx="16224">
                  <c:v>0</c:v>
                </c:pt>
                <c:pt idx="16225">
                  <c:v>0</c:v>
                </c:pt>
                <c:pt idx="16226">
                  <c:v>0</c:v>
                </c:pt>
                <c:pt idx="16227">
                  <c:v>0</c:v>
                </c:pt>
                <c:pt idx="16228">
                  <c:v>0</c:v>
                </c:pt>
                <c:pt idx="16229">
                  <c:v>0</c:v>
                </c:pt>
                <c:pt idx="16230">
                  <c:v>0</c:v>
                </c:pt>
                <c:pt idx="16231">
                  <c:v>0</c:v>
                </c:pt>
                <c:pt idx="16232">
                  <c:v>0</c:v>
                </c:pt>
                <c:pt idx="16233">
                  <c:v>0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0</c:v>
                </c:pt>
                <c:pt idx="16238">
                  <c:v>0</c:v>
                </c:pt>
                <c:pt idx="16239">
                  <c:v>0</c:v>
                </c:pt>
                <c:pt idx="16240">
                  <c:v>0</c:v>
                </c:pt>
                <c:pt idx="16241">
                  <c:v>0</c:v>
                </c:pt>
                <c:pt idx="16242">
                  <c:v>0</c:v>
                </c:pt>
                <c:pt idx="16243">
                  <c:v>0</c:v>
                </c:pt>
                <c:pt idx="16244">
                  <c:v>0</c:v>
                </c:pt>
                <c:pt idx="16245">
                  <c:v>0</c:v>
                </c:pt>
                <c:pt idx="16246">
                  <c:v>0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0</c:v>
                </c:pt>
                <c:pt idx="16252">
                  <c:v>0</c:v>
                </c:pt>
                <c:pt idx="16253">
                  <c:v>0</c:v>
                </c:pt>
                <c:pt idx="16254">
                  <c:v>0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0</c:v>
                </c:pt>
                <c:pt idx="16261">
                  <c:v>0</c:v>
                </c:pt>
                <c:pt idx="16262">
                  <c:v>0</c:v>
                </c:pt>
                <c:pt idx="16263">
                  <c:v>0</c:v>
                </c:pt>
                <c:pt idx="16264">
                  <c:v>0</c:v>
                </c:pt>
                <c:pt idx="16265">
                  <c:v>0</c:v>
                </c:pt>
                <c:pt idx="16266">
                  <c:v>0</c:v>
                </c:pt>
                <c:pt idx="16267">
                  <c:v>0</c:v>
                </c:pt>
                <c:pt idx="16268">
                  <c:v>0</c:v>
                </c:pt>
                <c:pt idx="16269">
                  <c:v>0</c:v>
                </c:pt>
                <c:pt idx="16270">
                  <c:v>0</c:v>
                </c:pt>
                <c:pt idx="16271">
                  <c:v>0</c:v>
                </c:pt>
                <c:pt idx="16272">
                  <c:v>0</c:v>
                </c:pt>
                <c:pt idx="16273">
                  <c:v>0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0</c:v>
                </c:pt>
                <c:pt idx="16282">
                  <c:v>0</c:v>
                </c:pt>
                <c:pt idx="16283">
                  <c:v>0</c:v>
                </c:pt>
                <c:pt idx="16284">
                  <c:v>0</c:v>
                </c:pt>
                <c:pt idx="16285">
                  <c:v>0</c:v>
                </c:pt>
                <c:pt idx="16286">
                  <c:v>0</c:v>
                </c:pt>
                <c:pt idx="16287">
                  <c:v>0</c:v>
                </c:pt>
                <c:pt idx="16288">
                  <c:v>0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0</c:v>
                </c:pt>
                <c:pt idx="16300">
                  <c:v>0</c:v>
                </c:pt>
                <c:pt idx="16301">
                  <c:v>0</c:v>
                </c:pt>
                <c:pt idx="16302">
                  <c:v>0</c:v>
                </c:pt>
                <c:pt idx="16303">
                  <c:v>0</c:v>
                </c:pt>
                <c:pt idx="16304">
                  <c:v>0</c:v>
                </c:pt>
                <c:pt idx="16305">
                  <c:v>0</c:v>
                </c:pt>
                <c:pt idx="16306">
                  <c:v>0</c:v>
                </c:pt>
                <c:pt idx="16307">
                  <c:v>0</c:v>
                </c:pt>
                <c:pt idx="16308">
                  <c:v>0</c:v>
                </c:pt>
                <c:pt idx="16309">
                  <c:v>0</c:v>
                </c:pt>
                <c:pt idx="16310">
                  <c:v>0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0</c:v>
                </c:pt>
                <c:pt idx="16317">
                  <c:v>0</c:v>
                </c:pt>
                <c:pt idx="16318">
                  <c:v>0</c:v>
                </c:pt>
                <c:pt idx="16319">
                  <c:v>0</c:v>
                </c:pt>
                <c:pt idx="16320">
                  <c:v>0</c:v>
                </c:pt>
                <c:pt idx="16321">
                  <c:v>0</c:v>
                </c:pt>
                <c:pt idx="16322">
                  <c:v>0</c:v>
                </c:pt>
                <c:pt idx="16323">
                  <c:v>0</c:v>
                </c:pt>
                <c:pt idx="16324">
                  <c:v>0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</c:v>
                </c:pt>
                <c:pt idx="16329">
                  <c:v>0</c:v>
                </c:pt>
                <c:pt idx="16330">
                  <c:v>0</c:v>
                </c:pt>
                <c:pt idx="16331">
                  <c:v>0</c:v>
                </c:pt>
                <c:pt idx="16332">
                  <c:v>0</c:v>
                </c:pt>
                <c:pt idx="16333">
                  <c:v>0</c:v>
                </c:pt>
                <c:pt idx="16334">
                  <c:v>0</c:v>
                </c:pt>
                <c:pt idx="16335">
                  <c:v>0</c:v>
                </c:pt>
                <c:pt idx="16336">
                  <c:v>0</c:v>
                </c:pt>
                <c:pt idx="16337">
                  <c:v>0</c:v>
                </c:pt>
                <c:pt idx="16338">
                  <c:v>0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</c:v>
                </c:pt>
                <c:pt idx="16344">
                  <c:v>0</c:v>
                </c:pt>
                <c:pt idx="16345">
                  <c:v>0</c:v>
                </c:pt>
                <c:pt idx="16346">
                  <c:v>0</c:v>
                </c:pt>
                <c:pt idx="16347">
                  <c:v>0</c:v>
                </c:pt>
                <c:pt idx="16348">
                  <c:v>0</c:v>
                </c:pt>
                <c:pt idx="16349">
                  <c:v>0</c:v>
                </c:pt>
                <c:pt idx="16350">
                  <c:v>0</c:v>
                </c:pt>
                <c:pt idx="16351">
                  <c:v>0</c:v>
                </c:pt>
                <c:pt idx="16352">
                  <c:v>0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</c:v>
                </c:pt>
                <c:pt idx="16361">
                  <c:v>0</c:v>
                </c:pt>
                <c:pt idx="16362">
                  <c:v>0</c:v>
                </c:pt>
                <c:pt idx="16363">
                  <c:v>0</c:v>
                </c:pt>
                <c:pt idx="16364">
                  <c:v>0</c:v>
                </c:pt>
                <c:pt idx="16365">
                  <c:v>0</c:v>
                </c:pt>
                <c:pt idx="16366">
                  <c:v>0</c:v>
                </c:pt>
                <c:pt idx="16367">
                  <c:v>0</c:v>
                </c:pt>
                <c:pt idx="16368">
                  <c:v>0</c:v>
                </c:pt>
                <c:pt idx="16369">
                  <c:v>0</c:v>
                </c:pt>
                <c:pt idx="16370">
                  <c:v>0</c:v>
                </c:pt>
                <c:pt idx="16371">
                  <c:v>0</c:v>
                </c:pt>
                <c:pt idx="16372">
                  <c:v>0</c:v>
                </c:pt>
                <c:pt idx="16373">
                  <c:v>0</c:v>
                </c:pt>
                <c:pt idx="16374">
                  <c:v>0</c:v>
                </c:pt>
                <c:pt idx="16375">
                  <c:v>0</c:v>
                </c:pt>
                <c:pt idx="16376">
                  <c:v>0</c:v>
                </c:pt>
                <c:pt idx="16377">
                  <c:v>0</c:v>
                </c:pt>
                <c:pt idx="16378">
                  <c:v>0</c:v>
                </c:pt>
                <c:pt idx="16379">
                  <c:v>0</c:v>
                </c:pt>
                <c:pt idx="16380">
                  <c:v>0</c:v>
                </c:pt>
                <c:pt idx="1638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F27F-4431-8D1C-F93AB65086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11251216"/>
        <c:axId val="411242936"/>
      </c:scatterChart>
      <c:valAx>
        <c:axId val="411251216"/>
        <c:scaling>
          <c:logBase val="10"/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 err="1"/>
                  <a:t>Fréquence</a:t>
                </a:r>
                <a:r>
                  <a:rPr lang="en-US" noProof="0"/>
                  <a:t> /Hz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411242936"/>
        <c:crossesAt val="1.0000000000000006E-11"/>
        <c:crossBetween val="midCat"/>
      </c:valAx>
      <c:valAx>
        <c:axId val="411242936"/>
        <c:scaling>
          <c:logBase val="10"/>
          <c:orientation val="minMax"/>
          <c:max val="1.0000000000000005E-7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V^2/Hz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0.00E+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41125121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2023408978970538"/>
          <c:y val="9.8969421465305046E-2"/>
          <c:w val="0.24762658626925854"/>
          <c:h val="0.2025112237935462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56197853317117"/>
          <c:y val="3.7166081414691285E-2"/>
          <c:w val="0.85242447133132748"/>
          <c:h val="0.81392133130659505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308</c:v>
                </c:pt>
              </c:strCache>
            </c:strRef>
          </c:tx>
          <c:spPr>
            <a:ln w="381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errBars>
            <c:errDir val="y"/>
            <c:errBarType val="both"/>
            <c:errValType val="cust"/>
            <c:noEndCap val="0"/>
            <c:plus>
              <c:numRef>
                <c:f>Feuil1!$D$2:$D$6</c:f>
                <c:numCache>
                  <c:formatCode>General</c:formatCode>
                  <c:ptCount val="5"/>
                  <c:pt idx="0">
                    <c:v>0.4</c:v>
                  </c:pt>
                  <c:pt idx="1">
                    <c:v>0.4</c:v>
                  </c:pt>
                  <c:pt idx="2">
                    <c:v>0.4</c:v>
                  </c:pt>
                  <c:pt idx="3">
                    <c:v>0.6</c:v>
                  </c:pt>
                  <c:pt idx="4">
                    <c:v>0.6</c:v>
                  </c:pt>
                </c:numCache>
              </c:numRef>
            </c:plus>
            <c:minus>
              <c:numRef>
                <c:f>Feuil1!$D$2:$D$6</c:f>
                <c:numCache>
                  <c:formatCode>General</c:formatCode>
                  <c:ptCount val="5"/>
                  <c:pt idx="0">
                    <c:v>0.4</c:v>
                  </c:pt>
                  <c:pt idx="1">
                    <c:v>0.4</c:v>
                  </c:pt>
                  <c:pt idx="2">
                    <c:v>0.4</c:v>
                  </c:pt>
                  <c:pt idx="3">
                    <c:v>0.6</c:v>
                  </c:pt>
                  <c:pt idx="4">
                    <c:v>0.6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Feuil1!$A$2:$A$6</c:f>
              <c:numCache>
                <c:formatCode>General</c:formatCode>
                <c:ptCount val="5"/>
                <c:pt idx="0">
                  <c:v>13.5</c:v>
                </c:pt>
                <c:pt idx="1">
                  <c:v>20.77</c:v>
                </c:pt>
                <c:pt idx="2">
                  <c:v>31.75</c:v>
                </c:pt>
                <c:pt idx="3">
                  <c:v>66.05</c:v>
                </c:pt>
                <c:pt idx="4">
                  <c:v>96.1</c:v>
                </c:pt>
              </c:numCache>
            </c:numRef>
          </c:xVal>
          <c:yVal>
            <c:numRef>
              <c:f>Feuil1!$C$2:$C$6</c:f>
              <c:numCache>
                <c:formatCode>General</c:formatCode>
                <c:ptCount val="5"/>
                <c:pt idx="0">
                  <c:v>2.5199999999999996</c:v>
                </c:pt>
                <c:pt idx="1">
                  <c:v>2.2100000000000009</c:v>
                </c:pt>
                <c:pt idx="2">
                  <c:v>2.0399999999999991</c:v>
                </c:pt>
                <c:pt idx="3">
                  <c:v>2.5400000000000063</c:v>
                </c:pt>
                <c:pt idx="4">
                  <c:v>2.2700000000000102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EC9-43EB-A8DE-2B1FC3122898}"/>
            </c:ext>
          </c:extLst>
        </c:ser>
        <c:ser>
          <c:idx val="1"/>
          <c:order val="1"/>
          <c:tx>
            <c:strRef>
              <c:f>Feuil1!$J$1</c:f>
              <c:strCache>
                <c:ptCount val="1"/>
                <c:pt idx="0">
                  <c:v>311</c:v>
                </c:pt>
              </c:strCache>
            </c:strRef>
          </c:tx>
          <c:spPr>
            <a:ln w="38100" cap="rnd">
              <a:noFill/>
              <a:round/>
            </a:ln>
            <a:effectLst/>
          </c:spPr>
          <c:marker>
            <c:symbol val="squar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errBars>
            <c:errDir val="y"/>
            <c:errBarType val="both"/>
            <c:errValType val="cust"/>
            <c:noEndCap val="0"/>
            <c:plus>
              <c:numRef>
                <c:f>Feuil1!$K$2:$K$6</c:f>
                <c:numCache>
                  <c:formatCode>General</c:formatCode>
                  <c:ptCount val="5"/>
                  <c:pt idx="0">
                    <c:v>0.4</c:v>
                  </c:pt>
                  <c:pt idx="1">
                    <c:v>0.4</c:v>
                  </c:pt>
                  <c:pt idx="2">
                    <c:v>0.4</c:v>
                  </c:pt>
                  <c:pt idx="3">
                    <c:v>0.6</c:v>
                  </c:pt>
                  <c:pt idx="4">
                    <c:v>0.6</c:v>
                  </c:pt>
                </c:numCache>
              </c:numRef>
            </c:plus>
            <c:minus>
              <c:numRef>
                <c:f>Feuil1!$K$2:$K$6</c:f>
                <c:numCache>
                  <c:formatCode>General</c:formatCode>
                  <c:ptCount val="5"/>
                  <c:pt idx="0">
                    <c:v>0.4</c:v>
                  </c:pt>
                  <c:pt idx="1">
                    <c:v>0.4</c:v>
                  </c:pt>
                  <c:pt idx="2">
                    <c:v>0.4</c:v>
                  </c:pt>
                  <c:pt idx="3">
                    <c:v>0.6</c:v>
                  </c:pt>
                  <c:pt idx="4">
                    <c:v>0.6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Feuil1!$A$2:$A$6</c:f>
              <c:numCache>
                <c:formatCode>General</c:formatCode>
                <c:ptCount val="5"/>
                <c:pt idx="0">
                  <c:v>13.5</c:v>
                </c:pt>
                <c:pt idx="1">
                  <c:v>20.77</c:v>
                </c:pt>
                <c:pt idx="2">
                  <c:v>31.75</c:v>
                </c:pt>
                <c:pt idx="3">
                  <c:v>66.05</c:v>
                </c:pt>
                <c:pt idx="4">
                  <c:v>96.1</c:v>
                </c:pt>
              </c:numCache>
            </c:numRef>
          </c:xVal>
          <c:yVal>
            <c:numRef>
              <c:f>Feuil1!$J$2:$J$7</c:f>
              <c:numCache>
                <c:formatCode>General</c:formatCode>
                <c:ptCount val="6"/>
                <c:pt idx="0" formatCode="0.000">
                  <c:v>0.38000000000000078</c:v>
                </c:pt>
                <c:pt idx="1">
                  <c:v>8.0000000000001847E-2</c:v>
                </c:pt>
                <c:pt idx="2">
                  <c:v>-1.9999999999999574E-2</c:v>
                </c:pt>
                <c:pt idx="3">
                  <c:v>0.67000000000000171</c:v>
                </c:pt>
                <c:pt idx="4">
                  <c:v>0.44000000000001194</c:v>
                </c:pt>
                <c:pt idx="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EC9-43EB-A8DE-2B1FC3122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67857039"/>
        <c:axId val="1467857999"/>
      </c:scatterChart>
      <c:valAx>
        <c:axId val="146785703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T2000 /mK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67857999"/>
        <c:crosses val="autoZero"/>
        <c:crossBetween val="midCat"/>
      </c:valAx>
      <c:valAx>
        <c:axId val="14678579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T MFFT - T2000 /mK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67857039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56197853317117"/>
          <c:y val="3.0971734512242735E-2"/>
          <c:w val="0.85242447133132748"/>
          <c:h val="0.81392133130659505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308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errBars>
            <c:errDir val="y"/>
            <c:errBarType val="both"/>
            <c:errValType val="cust"/>
            <c:noEndCap val="0"/>
            <c:plus>
              <c:numRef>
                <c:f>Feuil1!$N$2:$N$7</c:f>
                <c:numCache>
                  <c:formatCode>General</c:formatCode>
                  <c:ptCount val="6"/>
                  <c:pt idx="0">
                    <c:v>0.53500000000000003</c:v>
                  </c:pt>
                  <c:pt idx="1">
                    <c:v>0.60770000000000002</c:v>
                  </c:pt>
                  <c:pt idx="2">
                    <c:v>0.71750000000000003</c:v>
                  </c:pt>
                  <c:pt idx="3">
                    <c:v>0.66049999999999998</c:v>
                  </c:pt>
                  <c:pt idx="4">
                    <c:v>0.96099999999999997</c:v>
                  </c:pt>
                  <c:pt idx="5">
                    <c:v>5.181</c:v>
                  </c:pt>
                </c:numCache>
              </c:numRef>
            </c:plus>
            <c:minus>
              <c:numRef>
                <c:f>Feuil1!$N$2:$N$7</c:f>
                <c:numCache>
                  <c:formatCode>General</c:formatCode>
                  <c:ptCount val="6"/>
                  <c:pt idx="0">
                    <c:v>0.53500000000000003</c:v>
                  </c:pt>
                  <c:pt idx="1">
                    <c:v>0.60770000000000002</c:v>
                  </c:pt>
                  <c:pt idx="2">
                    <c:v>0.71750000000000003</c:v>
                  </c:pt>
                  <c:pt idx="3">
                    <c:v>0.66049999999999998</c:v>
                  </c:pt>
                  <c:pt idx="4">
                    <c:v>0.96099999999999997</c:v>
                  </c:pt>
                  <c:pt idx="5">
                    <c:v>5.181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Feuil1!$A$2:$A$7</c:f>
              <c:numCache>
                <c:formatCode>General</c:formatCode>
                <c:ptCount val="6"/>
                <c:pt idx="0">
                  <c:v>13.5</c:v>
                </c:pt>
                <c:pt idx="1">
                  <c:v>20.77</c:v>
                </c:pt>
                <c:pt idx="2">
                  <c:v>31.75</c:v>
                </c:pt>
                <c:pt idx="3">
                  <c:v>66.05</c:v>
                </c:pt>
                <c:pt idx="4">
                  <c:v>96.1</c:v>
                </c:pt>
                <c:pt idx="5">
                  <c:v>518.1</c:v>
                </c:pt>
              </c:numCache>
            </c:numRef>
          </c:xVal>
          <c:yVal>
            <c:numRef>
              <c:f>Feuil1!$H$2:$H$7</c:f>
              <c:numCache>
                <c:formatCode>General</c:formatCode>
                <c:ptCount val="6"/>
                <c:pt idx="0">
                  <c:v>2.33</c:v>
                </c:pt>
                <c:pt idx="1">
                  <c:v>1.8599999999999994</c:v>
                </c:pt>
                <c:pt idx="2">
                  <c:v>1.5200000000000031</c:v>
                </c:pt>
                <c:pt idx="3">
                  <c:v>1.480000000000004</c:v>
                </c:pt>
                <c:pt idx="4">
                  <c:v>0.75</c:v>
                </c:pt>
                <c:pt idx="5">
                  <c:v>-7.2300000000000182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5C0-4A2B-AB6C-F685597E13F8}"/>
            </c:ext>
          </c:extLst>
        </c:ser>
        <c:ser>
          <c:idx val="1"/>
          <c:order val="1"/>
          <c:tx>
            <c:strRef>
              <c:f>Feuil1!$L$1</c:f>
              <c:strCache>
                <c:ptCount val="1"/>
                <c:pt idx="0">
                  <c:v>311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squar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errBars>
            <c:errDir val="y"/>
            <c:errBarType val="both"/>
            <c:errValType val="cust"/>
            <c:noEndCap val="0"/>
            <c:plus>
              <c:numRef>
                <c:f>Feuil1!$N$2:$N$7</c:f>
                <c:numCache>
                  <c:formatCode>General</c:formatCode>
                  <c:ptCount val="6"/>
                  <c:pt idx="0">
                    <c:v>0.53500000000000003</c:v>
                  </c:pt>
                  <c:pt idx="1">
                    <c:v>0.60770000000000002</c:v>
                  </c:pt>
                  <c:pt idx="2">
                    <c:v>0.71750000000000003</c:v>
                  </c:pt>
                  <c:pt idx="3">
                    <c:v>0.66049999999999998</c:v>
                  </c:pt>
                  <c:pt idx="4">
                    <c:v>0.96099999999999997</c:v>
                  </c:pt>
                  <c:pt idx="5">
                    <c:v>5.181</c:v>
                  </c:pt>
                </c:numCache>
              </c:numRef>
            </c:plus>
            <c:minus>
              <c:numRef>
                <c:f>Feuil1!$N$2:$N$7</c:f>
                <c:numCache>
                  <c:formatCode>General</c:formatCode>
                  <c:ptCount val="6"/>
                  <c:pt idx="0">
                    <c:v>0.53500000000000003</c:v>
                  </c:pt>
                  <c:pt idx="1">
                    <c:v>0.60770000000000002</c:v>
                  </c:pt>
                  <c:pt idx="2">
                    <c:v>0.71750000000000003</c:v>
                  </c:pt>
                  <c:pt idx="3">
                    <c:v>0.66049999999999998</c:v>
                  </c:pt>
                  <c:pt idx="4">
                    <c:v>0.96099999999999997</c:v>
                  </c:pt>
                  <c:pt idx="5">
                    <c:v>5.181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Feuil1!$A$2:$A$7</c:f>
              <c:numCache>
                <c:formatCode>General</c:formatCode>
                <c:ptCount val="6"/>
                <c:pt idx="0">
                  <c:v>13.5</c:v>
                </c:pt>
                <c:pt idx="1">
                  <c:v>20.77</c:v>
                </c:pt>
                <c:pt idx="2">
                  <c:v>31.75</c:v>
                </c:pt>
                <c:pt idx="3">
                  <c:v>66.05</c:v>
                </c:pt>
                <c:pt idx="4">
                  <c:v>96.1</c:v>
                </c:pt>
                <c:pt idx="5">
                  <c:v>518.1</c:v>
                </c:pt>
              </c:numCache>
            </c:numRef>
          </c:xVal>
          <c:yVal>
            <c:numRef>
              <c:f>Feuil1!$R$2:$R$7</c:f>
              <c:numCache>
                <c:formatCode>General</c:formatCode>
                <c:ptCount val="6"/>
                <c:pt idx="0">
                  <c:v>0.38000000000000078</c:v>
                </c:pt>
                <c:pt idx="1">
                  <c:v>8.0000000000001847E-2</c:v>
                </c:pt>
                <c:pt idx="2">
                  <c:v>-1.9999999999999574E-2</c:v>
                </c:pt>
                <c:pt idx="3">
                  <c:v>0.67000000000000171</c:v>
                </c:pt>
                <c:pt idx="4">
                  <c:v>0.44000000000001194</c:v>
                </c:pt>
                <c:pt idx="5">
                  <c:v>0.81999999999993634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5C0-4A2B-AB6C-F685597E13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67857039"/>
        <c:axId val="1467857999"/>
      </c:scatterChart>
      <c:valAx>
        <c:axId val="1467857039"/>
        <c:scaling>
          <c:logBase val="10"/>
          <c:orientation val="minMax"/>
          <c:min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T2000 /</a:t>
                </a:r>
                <a:r>
                  <a:rPr lang="en-US" noProof="0" err="1"/>
                  <a:t>mK</a:t>
                </a:r>
                <a:endParaRPr lang="en-US" noProof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67857999"/>
        <c:crosses val="autoZero"/>
        <c:crossBetween val="midCat"/>
      </c:valAx>
      <c:valAx>
        <c:axId val="14678579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T MFFT - T2000 /</a:t>
                </a:r>
                <a:r>
                  <a:rPr lang="en-US" noProof="0" err="1"/>
                  <a:t>mK</a:t>
                </a:r>
                <a:endParaRPr lang="en-US" noProof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67857039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6511231341481089"/>
          <c:y val="0.60472802767926159"/>
          <c:w val="0.13807803165708582"/>
          <c:h val="0.1998815566139233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All_TC!$AF$1</c:f>
              <c:strCache>
                <c:ptCount val="1"/>
                <c:pt idx="0">
                  <c:v>TC1</c:v>
                </c:pt>
              </c:strCache>
            </c:strRef>
          </c:tx>
          <c:spPr>
            <a:ln w="381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All_TC!$D$2:$D$167095</c:f>
              <c:numCache>
                <c:formatCode>General</c:formatCode>
                <c:ptCount val="167094"/>
                <c:pt idx="0">
                  <c:v>2104.5199999996298</c:v>
                </c:pt>
                <c:pt idx="1">
                  <c:v>2104.5199999996098</c:v>
                </c:pt>
                <c:pt idx="2">
                  <c:v>2104.5199999996098</c:v>
                </c:pt>
                <c:pt idx="3">
                  <c:v>2104.5199999996098</c:v>
                </c:pt>
                <c:pt idx="4">
                  <c:v>2104.5199999996098</c:v>
                </c:pt>
                <c:pt idx="5">
                  <c:v>2104.5199999996098</c:v>
                </c:pt>
                <c:pt idx="6">
                  <c:v>2104.5199999996098</c:v>
                </c:pt>
                <c:pt idx="7">
                  <c:v>2104.5199999996898</c:v>
                </c:pt>
                <c:pt idx="8">
                  <c:v>2104.5199999996698</c:v>
                </c:pt>
                <c:pt idx="9">
                  <c:v>2092.66442523355</c:v>
                </c:pt>
                <c:pt idx="10">
                  <c:v>2072.79207158178</c:v>
                </c:pt>
                <c:pt idx="11">
                  <c:v>2071.7902751594702</c:v>
                </c:pt>
                <c:pt idx="12">
                  <c:v>2070.90062479979</c:v>
                </c:pt>
                <c:pt idx="13">
                  <c:v>2069.89468117453</c:v>
                </c:pt>
                <c:pt idx="14">
                  <c:v>2068.8702138735898</c:v>
                </c:pt>
                <c:pt idx="15">
                  <c:v>2067.8351270292701</c:v>
                </c:pt>
                <c:pt idx="16">
                  <c:v>2066.9279109064501</c:v>
                </c:pt>
                <c:pt idx="17">
                  <c:v>2065.0555317508001</c:v>
                </c:pt>
                <c:pt idx="18">
                  <c:v>2063.32809063377</c:v>
                </c:pt>
                <c:pt idx="19">
                  <c:v>2061.8520368057998</c:v>
                </c:pt>
                <c:pt idx="20">
                  <c:v>2060.67959474284</c:v>
                </c:pt>
                <c:pt idx="21">
                  <c:v>2060.1786378291699</c:v>
                </c:pt>
                <c:pt idx="22">
                  <c:v>2059.5668620537399</c:v>
                </c:pt>
                <c:pt idx="23">
                  <c:v>2059.3335630351398</c:v>
                </c:pt>
                <c:pt idx="24">
                  <c:v>2059.3218027011299</c:v>
                </c:pt>
                <c:pt idx="25">
                  <c:v>2059.4389476063502</c:v>
                </c:pt>
                <c:pt idx="26">
                  <c:v>2059.68660035823</c:v>
                </c:pt>
                <c:pt idx="27">
                  <c:v>2060.0483093708599</c:v>
                </c:pt>
                <c:pt idx="28">
                  <c:v>2060.5656192759998</c:v>
                </c:pt>
                <c:pt idx="29">
                  <c:v>2060.8836059975401</c:v>
                </c:pt>
                <c:pt idx="30">
                  <c:v>2061.1544115913098</c:v>
                </c:pt>
                <c:pt idx="31">
                  <c:v>2061.46663877637</c:v>
                </c:pt>
                <c:pt idx="32">
                  <c:v>2061.7821768571498</c:v>
                </c:pt>
                <c:pt idx="33">
                  <c:v>2061.9383255847201</c:v>
                </c:pt>
                <c:pt idx="34">
                  <c:v>2061.9055751819001</c:v>
                </c:pt>
                <c:pt idx="35">
                  <c:v>2061.7340860610302</c:v>
                </c:pt>
                <c:pt idx="36">
                  <c:v>2061.4182372680202</c:v>
                </c:pt>
                <c:pt idx="37">
                  <c:v>2061.1149743659298</c:v>
                </c:pt>
                <c:pt idx="38">
                  <c:v>2060.8017393237001</c:v>
                </c:pt>
                <c:pt idx="39">
                  <c:v>2060.4802417921701</c:v>
                </c:pt>
                <c:pt idx="40">
                  <c:v>2059.8812949644598</c:v>
                </c:pt>
                <c:pt idx="41">
                  <c:v>2059.3395709528099</c:v>
                </c:pt>
                <c:pt idx="42">
                  <c:v>2058.8071708071602</c:v>
                </c:pt>
                <c:pt idx="43">
                  <c:v>2058.2777150310499</c:v>
                </c:pt>
                <c:pt idx="44">
                  <c:v>2057.7953675901299</c:v>
                </c:pt>
                <c:pt idx="45">
                  <c:v>2057.1376954623502</c:v>
                </c:pt>
                <c:pt idx="46">
                  <c:v>2056.45689469233</c:v>
                </c:pt>
                <c:pt idx="47">
                  <c:v>2055.7250770599699</c:v>
                </c:pt>
                <c:pt idx="48">
                  <c:v>2055.36763992442</c:v>
                </c:pt>
                <c:pt idx="49">
                  <c:v>2055.0034129977298</c:v>
                </c:pt>
                <c:pt idx="50">
                  <c:v>2054.6353219931498</c:v>
                </c:pt>
                <c:pt idx="51">
                  <c:v>2054.3085939952298</c:v>
                </c:pt>
                <c:pt idx="52">
                  <c:v>2054.1546991047298</c:v>
                </c:pt>
                <c:pt idx="53">
                  <c:v>2054.0989535926901</c:v>
                </c:pt>
                <c:pt idx="54">
                  <c:v>2054.0574227964598</c:v>
                </c:pt>
                <c:pt idx="55">
                  <c:v>2054.3028400206699</c:v>
                </c:pt>
                <c:pt idx="56">
                  <c:v>2054.36753728951</c:v>
                </c:pt>
                <c:pt idx="57">
                  <c:v>2054.3891866924901</c:v>
                </c:pt>
                <c:pt idx="58">
                  <c:v>2054.44897617882</c:v>
                </c:pt>
                <c:pt idx="59">
                  <c:v>2054.72178223431</c:v>
                </c:pt>
                <c:pt idx="60">
                  <c:v>2055.03081239937</c:v>
                </c:pt>
                <c:pt idx="61">
                  <c:v>2055.3341861817798</c:v>
                </c:pt>
                <c:pt idx="62">
                  <c:v>2055.5165089837501</c:v>
                </c:pt>
                <c:pt idx="63">
                  <c:v>2055.7114099262899</c:v>
                </c:pt>
                <c:pt idx="64">
                  <c:v>2056.0122150395</c:v>
                </c:pt>
                <c:pt idx="65">
                  <c:v>2056.3322663552599</c:v>
                </c:pt>
                <c:pt idx="66">
                  <c:v>2056.67879235689</c:v>
                </c:pt>
                <c:pt idx="67">
                  <c:v>2056.7930775231198</c:v>
                </c:pt>
                <c:pt idx="68">
                  <c:v>2056.9988461538801</c:v>
                </c:pt>
                <c:pt idx="69">
                  <c:v>2057.26741307767</c:v>
                </c:pt>
                <c:pt idx="70">
                  <c:v>2057.6483070181098</c:v>
                </c:pt>
                <c:pt idx="71">
                  <c:v>2057.9388658514799</c:v>
                </c:pt>
                <c:pt idx="72">
                  <c:v>2058.3057429390101</c:v>
                </c:pt>
                <c:pt idx="73">
                  <c:v>2058.71141678299</c:v>
                </c:pt>
                <c:pt idx="74">
                  <c:v>2058.9571713947098</c:v>
                </c:pt>
                <c:pt idx="75">
                  <c:v>2059.3197888590698</c:v>
                </c:pt>
                <c:pt idx="76">
                  <c:v>2059.6334270042598</c:v>
                </c:pt>
                <c:pt idx="77">
                  <c:v>2060.1097030922601</c:v>
                </c:pt>
                <c:pt idx="78">
                  <c:v>2060.5025107050801</c:v>
                </c:pt>
                <c:pt idx="79">
                  <c:v>2060.9390177027799</c:v>
                </c:pt>
                <c:pt idx="80">
                  <c:v>2061.3780660838102</c:v>
                </c:pt>
                <c:pt idx="81">
                  <c:v>2061.7418920616801</c:v>
                </c:pt>
                <c:pt idx="82">
                  <c:v>2062.4156461421298</c:v>
                </c:pt>
                <c:pt idx="83">
                  <c:v>2062.7068969229699</c:v>
                </c:pt>
                <c:pt idx="84">
                  <c:v>2062.5119590192398</c:v>
                </c:pt>
                <c:pt idx="85">
                  <c:v>2061.9635639190801</c:v>
                </c:pt>
                <c:pt idx="86">
                  <c:v>2061.3164867178998</c:v>
                </c:pt>
                <c:pt idx="87">
                  <c:v>2060.0974175440001</c:v>
                </c:pt>
                <c:pt idx="88">
                  <c:v>2058.4873665569398</c:v>
                </c:pt>
                <c:pt idx="89">
                  <c:v>2056.5668832605102</c:v>
                </c:pt>
                <c:pt idx="90">
                  <c:v>2055.3341381731402</c:v>
                </c:pt>
                <c:pt idx="91">
                  <c:v>2053.2417666307401</c:v>
                </c:pt>
                <c:pt idx="92">
                  <c:v>2051.2396733942301</c:v>
                </c:pt>
                <c:pt idx="93">
                  <c:v>2049.6539892290398</c:v>
                </c:pt>
                <c:pt idx="94">
                  <c:v>2048.39513482762</c:v>
                </c:pt>
                <c:pt idx="95">
                  <c:v>2047.4550289014601</c:v>
                </c:pt>
                <c:pt idx="96">
                  <c:v>2046.1714212398499</c:v>
                </c:pt>
                <c:pt idx="97">
                  <c:v>2045.15284928559</c:v>
                </c:pt>
                <c:pt idx="98">
                  <c:v>2044.3770198679799</c:v>
                </c:pt>
                <c:pt idx="99">
                  <c:v>2043.9746211238</c:v>
                </c:pt>
                <c:pt idx="100">
                  <c:v>2043.4595463881601</c:v>
                </c:pt>
                <c:pt idx="101">
                  <c:v>2043.1746932091801</c:v>
                </c:pt>
                <c:pt idx="102">
                  <c:v>2043.08085639352</c:v>
                </c:pt>
                <c:pt idx="103">
                  <c:v>2043.1058665323801</c:v>
                </c:pt>
                <c:pt idx="104">
                  <c:v>2043.1786638016499</c:v>
                </c:pt>
                <c:pt idx="105">
                  <c:v>2043.3150230266399</c:v>
                </c:pt>
                <c:pt idx="106">
                  <c:v>2043.5055146176801</c:v>
                </c:pt>
                <c:pt idx="107">
                  <c:v>2043.8127794812201</c:v>
                </c:pt>
                <c:pt idx="108">
                  <c:v>2044.0171284912601</c:v>
                </c:pt>
                <c:pt idx="109">
                  <c:v>2044.2939842036601</c:v>
                </c:pt>
                <c:pt idx="110">
                  <c:v>2044.68438087813</c:v>
                </c:pt>
                <c:pt idx="111">
                  <c:v>2045.0525812297501</c:v>
                </c:pt>
                <c:pt idx="112">
                  <c:v>2045.4285302272599</c:v>
                </c:pt>
                <c:pt idx="113">
                  <c:v>2045.6413087660401</c:v>
                </c:pt>
                <c:pt idx="114">
                  <c:v>2046.0792313618199</c:v>
                </c:pt>
                <c:pt idx="115">
                  <c:v>2046.4421294051999</c:v>
                </c:pt>
                <c:pt idx="116">
                  <c:v>2046.89160024897</c:v>
                </c:pt>
                <c:pt idx="117">
                  <c:v>2047.20617151033</c:v>
                </c:pt>
                <c:pt idx="118">
                  <c:v>2047.5496233336701</c:v>
                </c:pt>
                <c:pt idx="119">
                  <c:v>2047.9580872270601</c:v>
                </c:pt>
                <c:pt idx="120">
                  <c:v>2048.3920542932001</c:v>
                </c:pt>
                <c:pt idx="121">
                  <c:v>2048.88042572311</c:v>
                </c:pt>
                <c:pt idx="122">
                  <c:v>2049.1803207408602</c:v>
                </c:pt>
                <c:pt idx="123">
                  <c:v>2049.65060494214</c:v>
                </c:pt>
                <c:pt idx="124">
                  <c:v>2049.9462123631201</c:v>
                </c:pt>
                <c:pt idx="125">
                  <c:v>2050.3053280679601</c:v>
                </c:pt>
                <c:pt idx="126">
                  <c:v>2050.6144417320602</c:v>
                </c:pt>
                <c:pt idx="127">
                  <c:v>2050.9812235076001</c:v>
                </c:pt>
                <c:pt idx="128">
                  <c:v>2051.3922347538501</c:v>
                </c:pt>
                <c:pt idx="129">
                  <c:v>2051.7763422387202</c:v>
                </c:pt>
                <c:pt idx="130">
                  <c:v>2052.2079257088799</c:v>
                </c:pt>
                <c:pt idx="131">
                  <c:v>2052.49393908507</c:v>
                </c:pt>
                <c:pt idx="132">
                  <c:v>2052.9063154207302</c:v>
                </c:pt>
                <c:pt idx="133">
                  <c:v>2053.28634714394</c:v>
                </c:pt>
                <c:pt idx="134">
                  <c:v>2053.7220858892401</c:v>
                </c:pt>
                <c:pt idx="135">
                  <c:v>2054.09883689464</c:v>
                </c:pt>
                <c:pt idx="136">
                  <c:v>2054.2733262309198</c:v>
                </c:pt>
                <c:pt idx="137">
                  <c:v>2054.5647689766101</c:v>
                </c:pt>
                <c:pt idx="138">
                  <c:v>2054.8168157128998</c:v>
                </c:pt>
                <c:pt idx="139">
                  <c:v>2055.1237211345801</c:v>
                </c:pt>
                <c:pt idx="140">
                  <c:v>2055.3587165562399</c:v>
                </c:pt>
                <c:pt idx="141">
                  <c:v>2055.59377387006</c:v>
                </c:pt>
                <c:pt idx="142">
                  <c:v>2055.8485304839301</c:v>
                </c:pt>
                <c:pt idx="143">
                  <c:v>2056.0439984700201</c:v>
                </c:pt>
                <c:pt idx="144">
                  <c:v>2056.27707873793</c:v>
                </c:pt>
                <c:pt idx="145">
                  <c:v>2056.4338524322998</c:v>
                </c:pt>
                <c:pt idx="146">
                  <c:v>2056.64946325044</c:v>
                </c:pt>
                <c:pt idx="147">
                  <c:v>2056.7528698680298</c:v>
                </c:pt>
                <c:pt idx="148">
                  <c:v>2056.9621129348002</c:v>
                </c:pt>
                <c:pt idx="149">
                  <c:v>2057.0956543750899</c:v>
                </c:pt>
                <c:pt idx="150">
                  <c:v>2057.2144639949402</c:v>
                </c:pt>
                <c:pt idx="151">
                  <c:v>2057.52645922391</c:v>
                </c:pt>
                <c:pt idx="152">
                  <c:v>2057.7541298625501</c:v>
                </c:pt>
                <c:pt idx="153">
                  <c:v>2057.94941202569</c:v>
                </c:pt>
                <c:pt idx="154">
                  <c:v>2058.1183796171699</c:v>
                </c:pt>
                <c:pt idx="155">
                  <c:v>2058.3113949029598</c:v>
                </c:pt>
                <c:pt idx="156">
                  <c:v>2058.4392917835198</c:v>
                </c:pt>
                <c:pt idx="157">
                  <c:v>2058.5944623027299</c:v>
                </c:pt>
                <c:pt idx="158">
                  <c:v>2058.7259439209902</c:v>
                </c:pt>
                <c:pt idx="159">
                  <c:v>2058.8054122851499</c:v>
                </c:pt>
                <c:pt idx="160">
                  <c:v>2058.96423259319</c:v>
                </c:pt>
                <c:pt idx="161">
                  <c:v>2059.0976466541001</c:v>
                </c:pt>
                <c:pt idx="162">
                  <c:v>2059.26215775934</c:v>
                </c:pt>
                <c:pt idx="163">
                  <c:v>2059.4952017103301</c:v>
                </c:pt>
                <c:pt idx="164">
                  <c:v>2059.6622965137199</c:v>
                </c:pt>
                <c:pt idx="165">
                  <c:v>2059.9276869114901</c:v>
                </c:pt>
                <c:pt idx="166">
                  <c:v>2060.1844710809601</c:v>
                </c:pt>
                <c:pt idx="167">
                  <c:v>2060.3113304497001</c:v>
                </c:pt>
                <c:pt idx="168">
                  <c:v>2060.5027618608901</c:v>
                </c:pt>
                <c:pt idx="169">
                  <c:v>2060.7521585539498</c:v>
                </c:pt>
                <c:pt idx="170">
                  <c:v>2060.9982266301899</c:v>
                </c:pt>
                <c:pt idx="171">
                  <c:v>2061.1503139921401</c:v>
                </c:pt>
                <c:pt idx="172">
                  <c:v>2061.25570764651</c:v>
                </c:pt>
                <c:pt idx="173">
                  <c:v>2061.33386717041</c:v>
                </c:pt>
                <c:pt idx="174">
                  <c:v>2061.53261104891</c:v>
                </c:pt>
                <c:pt idx="175">
                  <c:v>2061.7528108869301</c:v>
                </c:pt>
                <c:pt idx="176">
                  <c:v>2061.9684960312502</c:v>
                </c:pt>
                <c:pt idx="177">
                  <c:v>2062.0553466586098</c:v>
                </c:pt>
                <c:pt idx="178">
                  <c:v>2062.1077249901</c:v>
                </c:pt>
                <c:pt idx="179">
                  <c:v>2062.25178394673</c:v>
                </c:pt>
                <c:pt idx="180">
                  <c:v>2062.4423686569799</c:v>
                </c:pt>
                <c:pt idx="181">
                  <c:v>2062.56249662031</c:v>
                </c:pt>
                <c:pt idx="182">
                  <c:v>2062.5996371977399</c:v>
                </c:pt>
                <c:pt idx="183">
                  <c:v>2062.6580804064101</c:v>
                </c:pt>
                <c:pt idx="184">
                  <c:v>2062.6770589765702</c:v>
                </c:pt>
                <c:pt idx="185">
                  <c:v>2062.7836972670402</c:v>
                </c:pt>
                <c:pt idx="186">
                  <c:v>2062.8597988599499</c:v>
                </c:pt>
                <c:pt idx="187">
                  <c:v>2062.8535097004001</c:v>
                </c:pt>
                <c:pt idx="188">
                  <c:v>2062.8738064940699</c:v>
                </c:pt>
                <c:pt idx="189">
                  <c:v>2062.9389570634698</c:v>
                </c:pt>
                <c:pt idx="190">
                  <c:v>2062.9532507562799</c:v>
                </c:pt>
                <c:pt idx="191">
                  <c:v>2063.0050235600902</c:v>
                </c:pt>
                <c:pt idx="192">
                  <c:v>2063.08935261028</c:v>
                </c:pt>
                <c:pt idx="193">
                  <c:v>2063.1722582491898</c:v>
                </c:pt>
                <c:pt idx="194">
                  <c:v>2063.2679316101899</c:v>
                </c:pt>
                <c:pt idx="195">
                  <c:v>2063.3915602699499</c:v>
                </c:pt>
                <c:pt idx="196">
                  <c:v>2063.4754858912002</c:v>
                </c:pt>
                <c:pt idx="197">
                  <c:v>2063.65151609955</c:v>
                </c:pt>
                <c:pt idx="198">
                  <c:v>2063.8342122649101</c:v>
                </c:pt>
                <c:pt idx="199">
                  <c:v>2063.9280948338301</c:v>
                </c:pt>
                <c:pt idx="200">
                  <c:v>2064.0279617060201</c:v>
                </c:pt>
                <c:pt idx="201">
                  <c:v>2064.1672938909301</c:v>
                </c:pt>
                <c:pt idx="202">
                  <c:v>2064.50253077146</c:v>
                </c:pt>
                <c:pt idx="203">
                  <c:v>2064.6520869288802</c:v>
                </c:pt>
                <c:pt idx="204">
                  <c:v>2064.75258872528</c:v>
                </c:pt>
                <c:pt idx="205">
                  <c:v>2064.8672091010199</c:v>
                </c:pt>
                <c:pt idx="206">
                  <c:v>2065.01138416084</c:v>
                </c:pt>
                <c:pt idx="207">
                  <c:v>2065.1929873599302</c:v>
                </c:pt>
                <c:pt idx="208">
                  <c:v>2065.2894634464001</c:v>
                </c:pt>
                <c:pt idx="209">
                  <c:v>2065.2098288659199</c:v>
                </c:pt>
                <c:pt idx="210">
                  <c:v>2065.1444923404101</c:v>
                </c:pt>
                <c:pt idx="211">
                  <c:v>2065.2575266679901</c:v>
                </c:pt>
                <c:pt idx="212">
                  <c:v>2065.3224568412102</c:v>
                </c:pt>
                <c:pt idx="213">
                  <c:v>2065.34005128136</c:v>
                </c:pt>
                <c:pt idx="214">
                  <c:v>2065.3712639328301</c:v>
                </c:pt>
                <c:pt idx="215">
                  <c:v>2065.3583974599901</c:v>
                </c:pt>
                <c:pt idx="216">
                  <c:v>2065.3535675282901</c:v>
                </c:pt>
                <c:pt idx="217">
                  <c:v>2065.4621732884402</c:v>
                </c:pt>
                <c:pt idx="218">
                  <c:v>2065.5222488068598</c:v>
                </c:pt>
                <c:pt idx="219">
                  <c:v>2065.54781533292</c:v>
                </c:pt>
                <c:pt idx="220">
                  <c:v>2065.5956683391901</c:v>
                </c:pt>
                <c:pt idx="221">
                  <c:v>2065.6493056362001</c:v>
                </c:pt>
                <c:pt idx="222">
                  <c:v>2065.72380464861</c:v>
                </c:pt>
                <c:pt idx="223">
                  <c:v>2065.9132100144302</c:v>
                </c:pt>
                <c:pt idx="224">
                  <c:v>2065.9757739470101</c:v>
                </c:pt>
                <c:pt idx="225">
                  <c:v>2066.1048737799701</c:v>
                </c:pt>
                <c:pt idx="226">
                  <c:v>2066.1883559580301</c:v>
                </c:pt>
                <c:pt idx="227">
                  <c:v>2066.2248936165502</c:v>
                </c:pt>
                <c:pt idx="228">
                  <c:v>2066.3262742911902</c:v>
                </c:pt>
                <c:pt idx="229">
                  <c:v>2066.3891118987099</c:v>
                </c:pt>
                <c:pt idx="230">
                  <c:v>2065.9296945174601</c:v>
                </c:pt>
                <c:pt idx="231">
                  <c:v>2064.8848693815698</c:v>
                </c:pt>
                <c:pt idx="232">
                  <c:v>2062.9204198920302</c:v>
                </c:pt>
                <c:pt idx="233">
                  <c:v>2060.5094640904099</c:v>
                </c:pt>
                <c:pt idx="234">
                  <c:v>2058.6344069533102</c:v>
                </c:pt>
                <c:pt idx="235">
                  <c:v>2055.1589172826798</c:v>
                </c:pt>
                <c:pt idx="236">
                  <c:v>2051.1687161148102</c:v>
                </c:pt>
                <c:pt idx="237">
                  <c:v>2047.8167646315001</c:v>
                </c:pt>
                <c:pt idx="238">
                  <c:v>2045.1842816594999</c:v>
                </c:pt>
                <c:pt idx="239">
                  <c:v>2043.29884720064</c:v>
                </c:pt>
                <c:pt idx="240">
                  <c:v>2041.1767835318501</c:v>
                </c:pt>
                <c:pt idx="241">
                  <c:v>2039.2234963517101</c:v>
                </c:pt>
                <c:pt idx="242">
                  <c:v>2037.14421866825</c:v>
                </c:pt>
                <c:pt idx="243">
                  <c:v>2036.02308598282</c:v>
                </c:pt>
                <c:pt idx="244">
                  <c:v>2033.6569946971899</c:v>
                </c:pt>
                <c:pt idx="245">
                  <c:v>2030.54221207406</c:v>
                </c:pt>
                <c:pt idx="246">
                  <c:v>2026.75234679405</c:v>
                </c:pt>
                <c:pt idx="247">
                  <c:v>2022.9085132955699</c:v>
                </c:pt>
                <c:pt idx="248">
                  <c:v>2020.0902233202401</c:v>
                </c:pt>
                <c:pt idx="249">
                  <c:v>2015.4214490040099</c:v>
                </c:pt>
                <c:pt idx="250">
                  <c:v>2010.09221401484</c:v>
                </c:pt>
                <c:pt idx="251">
                  <c:v>2004.5931370425601</c:v>
                </c:pt>
                <c:pt idx="252">
                  <c:v>2001.1307784355899</c:v>
                </c:pt>
                <c:pt idx="253">
                  <c:v>1996.1412262185299</c:v>
                </c:pt>
                <c:pt idx="254">
                  <c:v>1991.31186647298</c:v>
                </c:pt>
                <c:pt idx="255">
                  <c:v>1986.5563051895899</c:v>
                </c:pt>
                <c:pt idx="256">
                  <c:v>1981.2775844211999</c:v>
                </c:pt>
                <c:pt idx="257">
                  <c:v>1978.30532852274</c:v>
                </c:pt>
                <c:pt idx="258">
                  <c:v>1973.1416269157601</c:v>
                </c:pt>
                <c:pt idx="259">
                  <c:v>1967.4910093634701</c:v>
                </c:pt>
                <c:pt idx="260">
                  <c:v>1961.43237072786</c:v>
                </c:pt>
                <c:pt idx="261">
                  <c:v>1955.8471302534899</c:v>
                </c:pt>
                <c:pt idx="262">
                  <c:v>1951.7759035379299</c:v>
                </c:pt>
                <c:pt idx="263">
                  <c:v>1944.7666997173801</c:v>
                </c:pt>
                <c:pt idx="264">
                  <c:v>1938.8061396707001</c:v>
                </c:pt>
                <c:pt idx="265">
                  <c:v>1932.63401557416</c:v>
                </c:pt>
                <c:pt idx="266">
                  <c:v>1927.42693347877</c:v>
                </c:pt>
                <c:pt idx="267">
                  <c:v>1922.5402474564801</c:v>
                </c:pt>
                <c:pt idx="268">
                  <c:v>1916.30889167189</c:v>
                </c:pt>
                <c:pt idx="269">
                  <c:v>1910.69812842534</c:v>
                </c:pt>
                <c:pt idx="270">
                  <c:v>1904.7675772929199</c:v>
                </c:pt>
                <c:pt idx="271">
                  <c:v>1901.4098227941199</c:v>
                </c:pt>
                <c:pt idx="272">
                  <c:v>1896.49697956555</c:v>
                </c:pt>
                <c:pt idx="273">
                  <c:v>1891.8919708735</c:v>
                </c:pt>
                <c:pt idx="274">
                  <c:v>1887.6850393444699</c:v>
                </c:pt>
                <c:pt idx="275">
                  <c:v>1884.9306853252699</c:v>
                </c:pt>
                <c:pt idx="276">
                  <c:v>1883.5079394591401</c:v>
                </c:pt>
                <c:pt idx="277">
                  <c:v>1881.43469012024</c:v>
                </c:pt>
                <c:pt idx="278">
                  <c:v>1880.1535211800001</c:v>
                </c:pt>
                <c:pt idx="279">
                  <c:v>1879.56995404227</c:v>
                </c:pt>
                <c:pt idx="280">
                  <c:v>1879.4008231041</c:v>
                </c:pt>
                <c:pt idx="281">
                  <c:v>1879.38646965357</c:v>
                </c:pt>
                <c:pt idx="282">
                  <c:v>1879.5950174848299</c:v>
                </c:pt>
                <c:pt idx="283">
                  <c:v>1879.87180132768</c:v>
                </c:pt>
                <c:pt idx="284">
                  <c:v>1880.3145881892899</c:v>
                </c:pt>
                <c:pt idx="285">
                  <c:v>1880.6989898862901</c:v>
                </c:pt>
                <c:pt idx="286">
                  <c:v>1881.33146921562</c:v>
                </c:pt>
                <c:pt idx="287">
                  <c:v>1882.0675138824699</c:v>
                </c:pt>
                <c:pt idx="288">
                  <c:v>1882.99602248206</c:v>
                </c:pt>
                <c:pt idx="289">
                  <c:v>1883.8975791033799</c:v>
                </c:pt>
                <c:pt idx="290">
                  <c:v>1884.4967599720501</c:v>
                </c:pt>
                <c:pt idx="291">
                  <c:v>1885.68470391511</c:v>
                </c:pt>
                <c:pt idx="292">
                  <c:v>1887.10508050201</c:v>
                </c:pt>
                <c:pt idx="293">
                  <c:v>1888.5045613582099</c:v>
                </c:pt>
                <c:pt idx="294">
                  <c:v>1889.47812455386</c:v>
                </c:pt>
                <c:pt idx="295">
                  <c:v>1890.6355818745999</c:v>
                </c:pt>
                <c:pt idx="296">
                  <c:v>1892.11689724191</c:v>
                </c:pt>
                <c:pt idx="297">
                  <c:v>1893.68850351833</c:v>
                </c:pt>
                <c:pt idx="298">
                  <c:v>1895.27608760812</c:v>
                </c:pt>
                <c:pt idx="299">
                  <c:v>1896.3635892950099</c:v>
                </c:pt>
                <c:pt idx="300">
                  <c:v>1897.6918159233601</c:v>
                </c:pt>
                <c:pt idx="301">
                  <c:v>1899.0798128347501</c:v>
                </c:pt>
                <c:pt idx="302">
                  <c:v>1900.6221391838801</c:v>
                </c:pt>
                <c:pt idx="303">
                  <c:v>1901.9467851567899</c:v>
                </c:pt>
                <c:pt idx="304">
                  <c:v>1902.70345080587</c:v>
                </c:pt>
                <c:pt idx="305">
                  <c:v>1903.7803521358101</c:v>
                </c:pt>
                <c:pt idx="306">
                  <c:v>1904.7338742023701</c:v>
                </c:pt>
                <c:pt idx="307">
                  <c:v>1905.5803261287299</c:v>
                </c:pt>
                <c:pt idx="308">
                  <c:v>1906.32985674221</c:v>
                </c:pt>
                <c:pt idx="309">
                  <c:v>1906.76533433703</c:v>
                </c:pt>
                <c:pt idx="310">
                  <c:v>1907.2767106450301</c:v>
                </c:pt>
                <c:pt idx="311">
                  <c:v>1907.6177830725601</c:v>
                </c:pt>
                <c:pt idx="312">
                  <c:v>1907.90321502656</c:v>
                </c:pt>
                <c:pt idx="313">
                  <c:v>1908.04805541522</c:v>
                </c:pt>
                <c:pt idx="314">
                  <c:v>1908.2050968193701</c:v>
                </c:pt>
                <c:pt idx="315">
                  <c:v>1908.22614988387</c:v>
                </c:pt>
                <c:pt idx="316">
                  <c:v>1908.1651499714701</c:v>
                </c:pt>
                <c:pt idx="317">
                  <c:v>1908.0856113851301</c:v>
                </c:pt>
                <c:pt idx="318">
                  <c:v>1908.0355206071099</c:v>
                </c:pt>
                <c:pt idx="319">
                  <c:v>1907.82989019414</c:v>
                </c:pt>
                <c:pt idx="320">
                  <c:v>1907.40115311668</c:v>
                </c:pt>
                <c:pt idx="321">
                  <c:v>1906.93343891371</c:v>
                </c:pt>
                <c:pt idx="322">
                  <c:v>1906.51331893879</c:v>
                </c:pt>
                <c:pt idx="323">
                  <c:v>1906.1352797882801</c:v>
                </c:pt>
                <c:pt idx="324">
                  <c:v>1905.5413708041101</c:v>
                </c:pt>
                <c:pt idx="325">
                  <c:v>1905.0016438180201</c:v>
                </c:pt>
                <c:pt idx="326">
                  <c:v>1904.4713713123799</c:v>
                </c:pt>
                <c:pt idx="327">
                  <c:v>1904.21134896837</c:v>
                </c:pt>
                <c:pt idx="328">
                  <c:v>1904.0027775993101</c:v>
                </c:pt>
                <c:pt idx="329">
                  <c:v>1903.8094290640799</c:v>
                </c:pt>
                <c:pt idx="330">
                  <c:v>1903.6653540386999</c:v>
                </c:pt>
                <c:pt idx="331">
                  <c:v>1903.5719378219401</c:v>
                </c:pt>
                <c:pt idx="332">
                  <c:v>1903.5550042602099</c:v>
                </c:pt>
                <c:pt idx="333">
                  <c:v>1903.52569024591</c:v>
                </c:pt>
                <c:pt idx="334">
                  <c:v>1903.48556626053</c:v>
                </c:pt>
                <c:pt idx="335">
                  <c:v>1903.43560781565</c:v>
                </c:pt>
                <c:pt idx="336">
                  <c:v>1903.41524597635</c:v>
                </c:pt>
                <c:pt idx="337">
                  <c:v>1903.4257490447301</c:v>
                </c:pt>
                <c:pt idx="338">
                  <c:v>1903.44585413801</c:v>
                </c:pt>
                <c:pt idx="339">
                  <c:v>1903.51607696114</c:v>
                </c:pt>
                <c:pt idx="340">
                  <c:v>1903.58480311989</c:v>
                </c:pt>
                <c:pt idx="341">
                  <c:v>1903.68242529637</c:v>
                </c:pt>
                <c:pt idx="342">
                  <c:v>1903.8167386790001</c:v>
                </c:pt>
                <c:pt idx="343">
                  <c:v>1903.9399496829001</c:v>
                </c:pt>
                <c:pt idx="344">
                  <c:v>1904.0839091031501</c:v>
                </c:pt>
                <c:pt idx="345">
                  <c:v>1904.23885654422</c:v>
                </c:pt>
                <c:pt idx="346">
                  <c:v>1904.29948734546</c:v>
                </c:pt>
                <c:pt idx="347">
                  <c:v>1904.4361579481099</c:v>
                </c:pt>
                <c:pt idx="348">
                  <c:v>1904.5117963062601</c:v>
                </c:pt>
                <c:pt idx="349">
                  <c:v>1904.5578998024801</c:v>
                </c:pt>
                <c:pt idx="350">
                  <c:v>1904.60753856325</c:v>
                </c:pt>
                <c:pt idx="351">
                  <c:v>1904.6592895752401</c:v>
                </c:pt>
                <c:pt idx="352">
                  <c:v>1904.6904237230899</c:v>
                </c:pt>
                <c:pt idx="353">
                  <c:v>1904.65050047368</c:v>
                </c:pt>
                <c:pt idx="354">
                  <c:v>1904.6568788949601</c:v>
                </c:pt>
                <c:pt idx="355">
                  <c:v>1904.6958787190799</c:v>
                </c:pt>
                <c:pt idx="356">
                  <c:v>1904.74916060962</c:v>
                </c:pt>
                <c:pt idx="357">
                  <c:v>1904.7548019483399</c:v>
                </c:pt>
                <c:pt idx="358">
                  <c:v>1904.81115818433</c:v>
                </c:pt>
                <c:pt idx="359">
                  <c:v>1904.9186320817901</c:v>
                </c:pt>
                <c:pt idx="360">
                  <c:v>1904.9858548861801</c:v>
                </c:pt>
                <c:pt idx="361">
                  <c:v>1905.0500000004899</c:v>
                </c:pt>
                <c:pt idx="362">
                  <c:v>1905.0537746282</c:v>
                </c:pt>
                <c:pt idx="363">
                  <c:v>1905.0585815735701</c:v>
                </c:pt>
                <c:pt idx="364">
                  <c:v>1905.0964455518599</c:v>
                </c:pt>
                <c:pt idx="365">
                  <c:v>1905.1800250727699</c:v>
                </c:pt>
                <c:pt idx="366">
                  <c:v>1905.2388986957401</c:v>
                </c:pt>
                <c:pt idx="367">
                  <c:v>1905.2011817897101</c:v>
                </c:pt>
                <c:pt idx="368">
                  <c:v>1905.26357201783</c:v>
                </c:pt>
                <c:pt idx="369">
                  <c:v>1905.34515299699</c:v>
                </c:pt>
                <c:pt idx="370">
                  <c:v>1905.3664445274201</c:v>
                </c:pt>
                <c:pt idx="371">
                  <c:v>1905.44700542183</c:v>
                </c:pt>
                <c:pt idx="372">
                  <c:v>1905.5344437953499</c:v>
                </c:pt>
                <c:pt idx="373">
                  <c:v>1905.5305605834601</c:v>
                </c:pt>
                <c:pt idx="374">
                  <c:v>1905.5468780456199</c:v>
                </c:pt>
                <c:pt idx="375">
                  <c:v>1905.57933102947</c:v>
                </c:pt>
                <c:pt idx="376">
                  <c:v>1905.5604367836299</c:v>
                </c:pt>
                <c:pt idx="377">
                  <c:v>1905.5557796503699</c:v>
                </c:pt>
                <c:pt idx="378">
                  <c:v>1905.57320943799</c:v>
                </c:pt>
                <c:pt idx="379">
                  <c:v>1905.57829519803</c:v>
                </c:pt>
                <c:pt idx="380">
                  <c:v>1905.5399999993599</c:v>
                </c:pt>
                <c:pt idx="381">
                  <c:v>1905.5373147497201</c:v>
                </c:pt>
                <c:pt idx="382">
                  <c:v>1905.5611153551599</c:v>
                </c:pt>
                <c:pt idx="383">
                  <c:v>1905.6015283166901</c:v>
                </c:pt>
                <c:pt idx="384">
                  <c:v>1905.6188920014499</c:v>
                </c:pt>
                <c:pt idx="385">
                  <c:v>1905.69714720509</c:v>
                </c:pt>
                <c:pt idx="386">
                  <c:v>1905.7691274369299</c:v>
                </c:pt>
                <c:pt idx="387">
                  <c:v>1905.80999999951</c:v>
                </c:pt>
                <c:pt idx="388">
                  <c:v>1905.81699552752</c:v>
                </c:pt>
                <c:pt idx="389">
                  <c:v>1905.8868040228699</c:v>
                </c:pt>
                <c:pt idx="390">
                  <c:v>1905.9469144910299</c:v>
                </c:pt>
                <c:pt idx="391">
                  <c:v>1905.9544665742101</c:v>
                </c:pt>
                <c:pt idx="392">
                  <c:v>1906.02013012316</c:v>
                </c:pt>
                <c:pt idx="393">
                  <c:v>1906.02783522398</c:v>
                </c:pt>
                <c:pt idx="394">
                  <c:v>1906.0250730780101</c:v>
                </c:pt>
                <c:pt idx="395">
                  <c:v>1906.04592937135</c:v>
                </c:pt>
                <c:pt idx="396">
                  <c:v>1906.02019155883</c:v>
                </c:pt>
                <c:pt idx="397">
                  <c:v>1905.96357368332</c:v>
                </c:pt>
                <c:pt idx="398">
                  <c:v>1905.9376776327699</c:v>
                </c:pt>
                <c:pt idx="399">
                  <c:v>1905.9134270393499</c:v>
                </c:pt>
                <c:pt idx="400">
                  <c:v>1905.9257798677099</c:v>
                </c:pt>
                <c:pt idx="401">
                  <c:v>1905.9385334539199</c:v>
                </c:pt>
                <c:pt idx="402">
                  <c:v>1905.97840080427</c:v>
                </c:pt>
                <c:pt idx="403">
                  <c:v>1906.0283439647999</c:v>
                </c:pt>
                <c:pt idx="404">
                  <c:v>1906.12789026882</c:v>
                </c:pt>
                <c:pt idx="405">
                  <c:v>1906.2253961336501</c:v>
                </c:pt>
                <c:pt idx="406">
                  <c:v>1906.2854966202699</c:v>
                </c:pt>
                <c:pt idx="407">
                  <c:v>1906.33697274775</c:v>
                </c:pt>
                <c:pt idx="408">
                  <c:v>1906.3733932595601</c:v>
                </c:pt>
                <c:pt idx="409">
                  <c:v>1906.3466631093499</c:v>
                </c:pt>
                <c:pt idx="410">
                  <c:v>1906.26146074603</c:v>
                </c:pt>
                <c:pt idx="411">
                  <c:v>1906.2150824072</c:v>
                </c:pt>
                <c:pt idx="412">
                  <c:v>1906.07969614475</c:v>
                </c:pt>
                <c:pt idx="413">
                  <c:v>1905.9492792091301</c:v>
                </c:pt>
                <c:pt idx="414">
                  <c:v>1905.79495951438</c:v>
                </c:pt>
                <c:pt idx="415">
                  <c:v>1905.6018573185399</c:v>
                </c:pt>
                <c:pt idx="416">
                  <c:v>1905.5202098744701</c:v>
                </c:pt>
                <c:pt idx="417">
                  <c:v>1905.35898498812</c:v>
                </c:pt>
                <c:pt idx="418">
                  <c:v>1905.2530482316399</c:v>
                </c:pt>
                <c:pt idx="419">
                  <c:v>1905.2137957822099</c:v>
                </c:pt>
                <c:pt idx="420">
                  <c:v>1905.2378447777101</c:v>
                </c:pt>
                <c:pt idx="421">
                  <c:v>1905.3156440927701</c:v>
                </c:pt>
                <c:pt idx="422">
                  <c:v>1905.6060826058001</c:v>
                </c:pt>
                <c:pt idx="423">
                  <c:v>1905.8869626226599</c:v>
                </c:pt>
                <c:pt idx="424">
                  <c:v>1906.13418262403</c:v>
                </c:pt>
                <c:pt idx="425">
                  <c:v>1906.34196900711</c:v>
                </c:pt>
                <c:pt idx="426">
                  <c:v>1906.48237878542</c:v>
                </c:pt>
                <c:pt idx="427">
                  <c:v>1906.6303010183001</c:v>
                </c:pt>
                <c:pt idx="428">
                  <c:v>1906.83416808266</c:v>
                </c:pt>
                <c:pt idx="429">
                  <c:v>1907.00311866672</c:v>
                </c:pt>
                <c:pt idx="430">
                  <c:v>1907.0336207888099</c:v>
                </c:pt>
                <c:pt idx="431">
                  <c:v>1907.0028535432</c:v>
                </c:pt>
                <c:pt idx="432">
                  <c:v>1906.83490738418</c:v>
                </c:pt>
                <c:pt idx="433">
                  <c:v>1906.3470366899601</c:v>
                </c:pt>
                <c:pt idx="434">
                  <c:v>1905.77237633402</c:v>
                </c:pt>
                <c:pt idx="435">
                  <c:v>1905.21013329061</c:v>
                </c:pt>
                <c:pt idx="436">
                  <c:v>1903.86451959121</c:v>
                </c:pt>
                <c:pt idx="437">
                  <c:v>1902.01973007423</c:v>
                </c:pt>
                <c:pt idx="438">
                  <c:v>1900.1868768089601</c:v>
                </c:pt>
                <c:pt idx="439">
                  <c:v>1898.29911116884</c:v>
                </c:pt>
                <c:pt idx="440">
                  <c:v>1897.07088949284</c:v>
                </c:pt>
                <c:pt idx="441">
                  <c:v>1895.03996218205</c:v>
                </c:pt>
                <c:pt idx="442">
                  <c:v>1893.24940265806</c:v>
                </c:pt>
                <c:pt idx="443">
                  <c:v>1891.5890510480001</c:v>
                </c:pt>
                <c:pt idx="444">
                  <c:v>1890.63832572758</c:v>
                </c:pt>
                <c:pt idx="445">
                  <c:v>1889.2932454386701</c:v>
                </c:pt>
                <c:pt idx="446">
                  <c:v>1887.9423555441299</c:v>
                </c:pt>
                <c:pt idx="447">
                  <c:v>1886.30636386995</c:v>
                </c:pt>
                <c:pt idx="448">
                  <c:v>1884.3001470967799</c:v>
                </c:pt>
                <c:pt idx="449">
                  <c:v>1883.04174415599</c:v>
                </c:pt>
                <c:pt idx="450">
                  <c:v>1880.71665779003</c:v>
                </c:pt>
                <c:pt idx="451">
                  <c:v>1878.20133779004</c:v>
                </c:pt>
                <c:pt idx="452">
                  <c:v>1875.35795277592</c:v>
                </c:pt>
                <c:pt idx="453">
                  <c:v>1872.9323769012999</c:v>
                </c:pt>
                <c:pt idx="454">
                  <c:v>1870.81145254937</c:v>
                </c:pt>
                <c:pt idx="455">
                  <c:v>1868.33266527298</c:v>
                </c:pt>
                <c:pt idx="456">
                  <c:v>1866.2285610132401</c:v>
                </c:pt>
                <c:pt idx="457">
                  <c:v>1864.19379866642</c:v>
                </c:pt>
                <c:pt idx="458">
                  <c:v>1862.3094558342</c:v>
                </c:pt>
                <c:pt idx="459">
                  <c:v>1861.1879833006001</c:v>
                </c:pt>
                <c:pt idx="460">
                  <c:v>1859.4049096086001</c:v>
                </c:pt>
                <c:pt idx="461">
                  <c:v>1857.9495710441699</c:v>
                </c:pt>
                <c:pt idx="462">
                  <c:v>1856.7303000445399</c:v>
                </c:pt>
                <c:pt idx="463">
                  <c:v>1855.8857321160799</c:v>
                </c:pt>
                <c:pt idx="464">
                  <c:v>1854.9903237240801</c:v>
                </c:pt>
                <c:pt idx="465">
                  <c:v>1854.4214558886499</c:v>
                </c:pt>
                <c:pt idx="466">
                  <c:v>1853.9622642617801</c:v>
                </c:pt>
                <c:pt idx="467">
                  <c:v>1853.7734468778799</c:v>
                </c:pt>
                <c:pt idx="468">
                  <c:v>1853.6843440411801</c:v>
                </c:pt>
                <c:pt idx="469">
                  <c:v>1853.62823913595</c:v>
                </c:pt>
                <c:pt idx="470">
                  <c:v>1853.7822697389599</c:v>
                </c:pt>
                <c:pt idx="471">
                  <c:v>1854.1157349597499</c:v>
                </c:pt>
                <c:pt idx="472">
                  <c:v>1854.3951603949499</c:v>
                </c:pt>
                <c:pt idx="473">
                  <c:v>1854.69393970227</c:v>
                </c:pt>
                <c:pt idx="474">
                  <c:v>1855.2128412361201</c:v>
                </c:pt>
                <c:pt idx="475">
                  <c:v>1855.82845252329</c:v>
                </c:pt>
                <c:pt idx="476">
                  <c:v>1856.5279863634601</c:v>
                </c:pt>
                <c:pt idx="477">
                  <c:v>1857.0586701724901</c:v>
                </c:pt>
                <c:pt idx="478">
                  <c:v>1857.9024446987401</c:v>
                </c:pt>
                <c:pt idx="479">
                  <c:v>1858.8021254945299</c:v>
                </c:pt>
                <c:pt idx="480">
                  <c:v>1859.83442840518</c:v>
                </c:pt>
                <c:pt idx="481">
                  <c:v>1860.6172006555701</c:v>
                </c:pt>
                <c:pt idx="482">
                  <c:v>1861.43773446673</c:v>
                </c:pt>
                <c:pt idx="483">
                  <c:v>1862.5868591219501</c:v>
                </c:pt>
                <c:pt idx="484">
                  <c:v>1863.75424887912</c:v>
                </c:pt>
                <c:pt idx="485">
                  <c:v>1864.8598923960601</c:v>
                </c:pt>
                <c:pt idx="486">
                  <c:v>1865.6365539211599</c:v>
                </c:pt>
                <c:pt idx="487">
                  <c:v>1866.47026670121</c:v>
                </c:pt>
                <c:pt idx="488">
                  <c:v>1867.6331225123599</c:v>
                </c:pt>
                <c:pt idx="489">
                  <c:v>1868.6753326435401</c:v>
                </c:pt>
                <c:pt idx="490">
                  <c:v>1869.54990510576</c:v>
                </c:pt>
                <c:pt idx="491">
                  <c:v>1870.14560155595</c:v>
                </c:pt>
                <c:pt idx="492">
                  <c:v>1871.08709827963</c:v>
                </c:pt>
                <c:pt idx="493">
                  <c:v>1871.9130612377501</c:v>
                </c:pt>
                <c:pt idx="494">
                  <c:v>1872.7352627810101</c:v>
                </c:pt>
                <c:pt idx="495">
                  <c:v>1873.5395445099</c:v>
                </c:pt>
                <c:pt idx="496">
                  <c:v>1874.0919356699401</c:v>
                </c:pt>
                <c:pt idx="497">
                  <c:v>1874.7456814074201</c:v>
                </c:pt>
                <c:pt idx="498">
                  <c:v>1875.3139968380301</c:v>
                </c:pt>
                <c:pt idx="499">
                  <c:v>1875.9157807245499</c:v>
                </c:pt>
                <c:pt idx="500">
                  <c:v>1876.37508587873</c:v>
                </c:pt>
                <c:pt idx="501">
                  <c:v>1876.8779185579799</c:v>
                </c:pt>
                <c:pt idx="502">
                  <c:v>1877.5763959933599</c:v>
                </c:pt>
                <c:pt idx="503">
                  <c:v>1878.1193987397701</c:v>
                </c:pt>
                <c:pt idx="504">
                  <c:v>1878.6948769286801</c:v>
                </c:pt>
                <c:pt idx="505">
                  <c:v>1879.2072191607699</c:v>
                </c:pt>
                <c:pt idx="506">
                  <c:v>1879.9684066616901</c:v>
                </c:pt>
                <c:pt idx="507">
                  <c:v>1880.7191506132499</c:v>
                </c:pt>
                <c:pt idx="508">
                  <c:v>1881.45753022075</c:v>
                </c:pt>
                <c:pt idx="509">
                  <c:v>1881.87357732132</c:v>
                </c:pt>
                <c:pt idx="510">
                  <c:v>1882.33207623358</c:v>
                </c:pt>
                <c:pt idx="511">
                  <c:v>1882.90195081102</c:v>
                </c:pt>
                <c:pt idx="512">
                  <c:v>1883.30171674086</c:v>
                </c:pt>
                <c:pt idx="513">
                  <c:v>1883.7174391261301</c:v>
                </c:pt>
                <c:pt idx="514">
                  <c:v>1883.9170691884001</c:v>
                </c:pt>
                <c:pt idx="515">
                  <c:v>1884.12225213334</c:v>
                </c:pt>
                <c:pt idx="516">
                  <c:v>1884.26853931201</c:v>
                </c:pt>
                <c:pt idx="517">
                  <c:v>1884.43542257994</c:v>
                </c:pt>
                <c:pt idx="518">
                  <c:v>1884.5300000003499</c:v>
                </c:pt>
                <c:pt idx="519">
                  <c:v>1884.5479140253001</c:v>
                </c:pt>
                <c:pt idx="520">
                  <c:v>1884.5598924875201</c:v>
                </c:pt>
                <c:pt idx="521">
                  <c:v>1884.48125590879</c:v>
                </c:pt>
                <c:pt idx="522">
                  <c:v>1884.42315415441</c:v>
                </c:pt>
                <c:pt idx="523">
                  <c:v>1884.27353498876</c:v>
                </c:pt>
                <c:pt idx="524">
                  <c:v>1884.1732507860499</c:v>
                </c:pt>
                <c:pt idx="525">
                  <c:v>1883.9262793443399</c:v>
                </c:pt>
                <c:pt idx="526">
                  <c:v>1883.68162781723</c:v>
                </c:pt>
                <c:pt idx="527">
                  <c:v>1883.5225886614101</c:v>
                </c:pt>
                <c:pt idx="528">
                  <c:v>1883.3610951394401</c:v>
                </c:pt>
                <c:pt idx="529">
                  <c:v>1883.2911310613299</c:v>
                </c:pt>
                <c:pt idx="530">
                  <c:v>1883.1418960460101</c:v>
                </c:pt>
                <c:pt idx="531">
                  <c:v>1883.0901841738601</c:v>
                </c:pt>
                <c:pt idx="532">
                  <c:v>1883.07000000024</c:v>
                </c:pt>
                <c:pt idx="533">
                  <c:v>1883.08482405379</c:v>
                </c:pt>
                <c:pt idx="534">
                  <c:v>1883.1435513066299</c:v>
                </c:pt>
                <c:pt idx="535">
                  <c:v>1883.18023004829</c:v>
                </c:pt>
                <c:pt idx="536">
                  <c:v>1883.2632307112101</c:v>
                </c:pt>
                <c:pt idx="537">
                  <c:v>1883.30188644129</c:v>
                </c:pt>
                <c:pt idx="538">
                  <c:v>1883.3826385089201</c:v>
                </c:pt>
                <c:pt idx="539">
                  <c:v>1883.42102681969</c:v>
                </c:pt>
                <c:pt idx="540">
                  <c:v>1883.4966913762601</c:v>
                </c:pt>
                <c:pt idx="541">
                  <c:v>1883.6610346807499</c:v>
                </c:pt>
                <c:pt idx="542">
                  <c:v>1883.77564733553</c:v>
                </c:pt>
                <c:pt idx="543">
                  <c:v>1883.8824763571999</c:v>
                </c:pt>
                <c:pt idx="544">
                  <c:v>1884.0702045806299</c:v>
                </c:pt>
                <c:pt idx="545">
                  <c:v>1884.3250845586699</c:v>
                </c:pt>
                <c:pt idx="546">
                  <c:v>1884.6097548412599</c:v>
                </c:pt>
                <c:pt idx="547">
                  <c:v>1884.82812516319</c:v>
                </c:pt>
                <c:pt idx="548">
                  <c:v>1885.1722117100201</c:v>
                </c:pt>
                <c:pt idx="549">
                  <c:v>1885.5676185872701</c:v>
                </c:pt>
                <c:pt idx="550">
                  <c:v>1885.98624099159</c:v>
                </c:pt>
                <c:pt idx="551">
                  <c:v>1886.40250307202</c:v>
                </c:pt>
                <c:pt idx="552">
                  <c:v>1886.7226246172199</c:v>
                </c:pt>
                <c:pt idx="553">
                  <c:v>1887.19284178364</c:v>
                </c:pt>
                <c:pt idx="554">
                  <c:v>1887.3199804537201</c:v>
                </c:pt>
                <c:pt idx="555">
                  <c:v>1887.0680185429201</c:v>
                </c:pt>
                <c:pt idx="556">
                  <c:v>1886.5628803166801</c:v>
                </c:pt>
                <c:pt idx="557">
                  <c:v>1885.83347614527</c:v>
                </c:pt>
                <c:pt idx="558">
                  <c:v>1884.5098718357001</c:v>
                </c:pt>
                <c:pt idx="559">
                  <c:v>1882.6424906868399</c:v>
                </c:pt>
                <c:pt idx="560">
                  <c:v>1880.58877100623</c:v>
                </c:pt>
                <c:pt idx="561">
                  <c:v>1879.08063213228</c:v>
                </c:pt>
                <c:pt idx="562">
                  <c:v>1877.28031458079</c:v>
                </c:pt>
                <c:pt idx="563">
                  <c:v>1874.84801594329</c:v>
                </c:pt>
                <c:pt idx="564">
                  <c:v>1872.7119080289999</c:v>
                </c:pt>
                <c:pt idx="565">
                  <c:v>1870.5395756046901</c:v>
                </c:pt>
                <c:pt idx="566">
                  <c:v>1868.5083283772101</c:v>
                </c:pt>
                <c:pt idx="567">
                  <c:v>1865.5990556665899</c:v>
                </c:pt>
                <c:pt idx="568">
                  <c:v>1862.2123774898</c:v>
                </c:pt>
                <c:pt idx="569">
                  <c:v>1858.4238715952999</c:v>
                </c:pt>
                <c:pt idx="570">
                  <c:v>1854.4336613272501</c:v>
                </c:pt>
                <c:pt idx="571">
                  <c:v>1851.1518046706899</c:v>
                </c:pt>
                <c:pt idx="572">
                  <c:v>1846.06917949681</c:v>
                </c:pt>
                <c:pt idx="573">
                  <c:v>1840.2798724906199</c:v>
                </c:pt>
                <c:pt idx="574">
                  <c:v>1834.0518658210401</c:v>
                </c:pt>
                <c:pt idx="575">
                  <c:v>1829.3227167636601</c:v>
                </c:pt>
                <c:pt idx="576">
                  <c:v>1824.39721398861</c:v>
                </c:pt>
                <c:pt idx="577">
                  <c:v>1817.5720228052201</c:v>
                </c:pt>
                <c:pt idx="578">
                  <c:v>1810.15373800624</c:v>
                </c:pt>
                <c:pt idx="579">
                  <c:v>1803.3998016493899</c:v>
                </c:pt>
                <c:pt idx="580">
                  <c:v>1799.06806699043</c:v>
                </c:pt>
                <c:pt idx="581">
                  <c:v>1791.9066075225201</c:v>
                </c:pt>
                <c:pt idx="582">
                  <c:v>1785.2016676129899</c:v>
                </c:pt>
                <c:pt idx="583">
                  <c:v>1778.82015350999</c:v>
                </c:pt>
                <c:pt idx="584">
                  <c:v>1774.15743634767</c:v>
                </c:pt>
                <c:pt idx="585">
                  <c:v>1771.05758984918</c:v>
                </c:pt>
                <c:pt idx="586">
                  <c:v>1766.5937461544299</c:v>
                </c:pt>
                <c:pt idx="587">
                  <c:v>1763.5467673559499</c:v>
                </c:pt>
                <c:pt idx="588">
                  <c:v>1761.1637080079099</c:v>
                </c:pt>
                <c:pt idx="589">
                  <c:v>1759.71755885877</c:v>
                </c:pt>
                <c:pt idx="590">
                  <c:v>1758.9835469720599</c:v>
                </c:pt>
                <c:pt idx="591">
                  <c:v>1758.2085668668001</c:v>
                </c:pt>
                <c:pt idx="592">
                  <c:v>1757.8110838237501</c:v>
                </c:pt>
                <c:pt idx="593">
                  <c:v>1757.5113157225001</c:v>
                </c:pt>
                <c:pt idx="594">
                  <c:v>1757.459134295</c:v>
                </c:pt>
                <c:pt idx="595">
                  <c:v>1757.4483464767</c:v>
                </c:pt>
                <c:pt idx="596">
                  <c:v>1757.5120370253401</c:v>
                </c:pt>
                <c:pt idx="597">
                  <c:v>1757.6567436673399</c:v>
                </c:pt>
                <c:pt idx="598">
                  <c:v>1758.0178440971499</c:v>
                </c:pt>
                <c:pt idx="599">
                  <c:v>1758.3780624327801</c:v>
                </c:pt>
                <c:pt idx="600">
                  <c:v>1758.93148752446</c:v>
                </c:pt>
                <c:pt idx="601">
                  <c:v>1759.88469244825</c:v>
                </c:pt>
                <c:pt idx="602">
                  <c:v>1760.83242269724</c:v>
                </c:pt>
                <c:pt idx="603">
                  <c:v>1761.7473709682399</c:v>
                </c:pt>
                <c:pt idx="604">
                  <c:v>1762.5187064966899</c:v>
                </c:pt>
                <c:pt idx="605">
                  <c:v>1764.0038748465799</c:v>
                </c:pt>
                <c:pt idx="606">
                  <c:v>1765.5030458988899</c:v>
                </c:pt>
                <c:pt idx="607">
                  <c:v>1766.96080889474</c:v>
                </c:pt>
                <c:pt idx="608">
                  <c:v>1768.2599509653301</c:v>
                </c:pt>
                <c:pt idx="609">
                  <c:v>1769.4025438257099</c:v>
                </c:pt>
                <c:pt idx="610">
                  <c:v>1770.90910401671</c:v>
                </c:pt>
                <c:pt idx="611">
                  <c:v>1772.61550376266</c:v>
                </c:pt>
                <c:pt idx="612">
                  <c:v>1774.10400236751</c:v>
                </c:pt>
                <c:pt idx="613">
                  <c:v>1775.19643491999</c:v>
                </c:pt>
                <c:pt idx="614">
                  <c:v>1776.5048187933601</c:v>
                </c:pt>
                <c:pt idx="615">
                  <c:v>1777.95771232077</c:v>
                </c:pt>
                <c:pt idx="616">
                  <c:v>1779.2897507529699</c:v>
                </c:pt>
                <c:pt idx="617">
                  <c:v>1780.4675630035799</c:v>
                </c:pt>
                <c:pt idx="618">
                  <c:v>1781.2921332488299</c:v>
                </c:pt>
                <c:pt idx="619">
                  <c:v>1782.6818951044399</c:v>
                </c:pt>
                <c:pt idx="620">
                  <c:v>1783.8430756893499</c:v>
                </c:pt>
                <c:pt idx="621">
                  <c:v>1784.96554664006</c:v>
                </c:pt>
                <c:pt idx="622">
                  <c:v>1786.00270602673</c:v>
                </c:pt>
                <c:pt idx="623">
                  <c:v>1786.7744847137101</c:v>
                </c:pt>
                <c:pt idx="624">
                  <c:v>1787.7659667959299</c:v>
                </c:pt>
                <c:pt idx="625">
                  <c:v>1788.7915471322301</c:v>
                </c:pt>
                <c:pt idx="626">
                  <c:v>1789.8039507501501</c:v>
                </c:pt>
                <c:pt idx="627">
                  <c:v>1790.78367905238</c:v>
                </c:pt>
                <c:pt idx="628">
                  <c:v>1791.5367941135901</c:v>
                </c:pt>
                <c:pt idx="629">
                  <c:v>1792.47840853924</c:v>
                </c:pt>
                <c:pt idx="630">
                  <c:v>1793.4624574813899</c:v>
                </c:pt>
                <c:pt idx="631">
                  <c:v>1794.46752992393</c:v>
                </c:pt>
                <c:pt idx="632">
                  <c:v>1794.8984648979899</c:v>
                </c:pt>
                <c:pt idx="633">
                  <c:v>1795.6565780942799</c:v>
                </c:pt>
                <c:pt idx="634">
                  <c:v>1796.28245519032</c:v>
                </c:pt>
                <c:pt idx="635">
                  <c:v>1796.84315099737</c:v>
                </c:pt>
                <c:pt idx="636">
                  <c:v>1797.2276865666599</c:v>
                </c:pt>
                <c:pt idx="637">
                  <c:v>1797.4699278529899</c:v>
                </c:pt>
                <c:pt idx="638">
                  <c:v>1797.8206968970501</c:v>
                </c:pt>
                <c:pt idx="639">
                  <c:v>1798.0471902741299</c:v>
                </c:pt>
                <c:pt idx="640">
                  <c:v>1798.24920181932</c:v>
                </c:pt>
                <c:pt idx="641">
                  <c:v>1798.37105570022</c:v>
                </c:pt>
                <c:pt idx="642">
                  <c:v>1798.41541561238</c:v>
                </c:pt>
                <c:pt idx="643">
                  <c:v>1798.4774150835501</c:v>
                </c:pt>
                <c:pt idx="644">
                  <c:v>1798.53594528493</c:v>
                </c:pt>
                <c:pt idx="645">
                  <c:v>1798.41359413078</c:v>
                </c:pt>
                <c:pt idx="646">
                  <c:v>1798.30714367971</c:v>
                </c:pt>
                <c:pt idx="647">
                  <c:v>1798.0998427608099</c:v>
                </c:pt>
                <c:pt idx="648">
                  <c:v>1797.92583032077</c:v>
                </c:pt>
                <c:pt idx="649">
                  <c:v>1797.8580551789701</c:v>
                </c:pt>
                <c:pt idx="650">
                  <c:v>1797.88673792233</c:v>
                </c:pt>
                <c:pt idx="651">
                  <c:v>1797.92065022984</c:v>
                </c:pt>
                <c:pt idx="652">
                  <c:v>1797.87264985199</c:v>
                </c:pt>
                <c:pt idx="653">
                  <c:v>1797.49227161459</c:v>
                </c:pt>
                <c:pt idx="654">
                  <c:v>1796.6928041778301</c:v>
                </c:pt>
                <c:pt idx="655">
                  <c:v>1795.6596488866101</c:v>
                </c:pt>
                <c:pt idx="656">
                  <c:v>1794.66487659529</c:v>
                </c:pt>
                <c:pt idx="657">
                  <c:v>1792.11769651174</c:v>
                </c:pt>
                <c:pt idx="658">
                  <c:v>1789.5390687587101</c:v>
                </c:pt>
                <c:pt idx="659">
                  <c:v>1786.5841303356999</c:v>
                </c:pt>
                <c:pt idx="660">
                  <c:v>1784.5901371114901</c:v>
                </c:pt>
                <c:pt idx="661">
                  <c:v>1781.96223529347</c:v>
                </c:pt>
                <c:pt idx="662">
                  <c:v>1778.8495973459601</c:v>
                </c:pt>
                <c:pt idx="663">
                  <c:v>1775.8629013713901</c:v>
                </c:pt>
                <c:pt idx="664">
                  <c:v>1772.7823748569199</c:v>
                </c:pt>
                <c:pt idx="665">
                  <c:v>1770.5862970677099</c:v>
                </c:pt>
                <c:pt idx="666">
                  <c:v>1767.3450961230101</c:v>
                </c:pt>
                <c:pt idx="667">
                  <c:v>1763.5252017103901</c:v>
                </c:pt>
                <c:pt idx="668">
                  <c:v>1759.01693160184</c:v>
                </c:pt>
                <c:pt idx="669">
                  <c:v>1753.8936607031901</c:v>
                </c:pt>
                <c:pt idx="670">
                  <c:v>1750.98909431744</c:v>
                </c:pt>
                <c:pt idx="671">
                  <c:v>1745.56713012972</c:v>
                </c:pt>
                <c:pt idx="672">
                  <c:v>1740.0512037154101</c:v>
                </c:pt>
                <c:pt idx="673">
                  <c:v>1733.55119557281</c:v>
                </c:pt>
                <c:pt idx="674">
                  <c:v>1727.94710093919</c:v>
                </c:pt>
                <c:pt idx="675">
                  <c:v>1724.3780516661</c:v>
                </c:pt>
                <c:pt idx="676">
                  <c:v>1718.02311527282</c:v>
                </c:pt>
                <c:pt idx="677">
                  <c:v>1711.63145723445</c:v>
                </c:pt>
                <c:pt idx="678">
                  <c:v>1705.3981365546799</c:v>
                </c:pt>
                <c:pt idx="679">
                  <c:v>1701.0097760472099</c:v>
                </c:pt>
                <c:pt idx="680">
                  <c:v>1696.9168212139</c:v>
                </c:pt>
                <c:pt idx="681">
                  <c:v>1692.3577015078799</c:v>
                </c:pt>
                <c:pt idx="682">
                  <c:v>1688.05969945377</c:v>
                </c:pt>
                <c:pt idx="683">
                  <c:v>1685.3316188833701</c:v>
                </c:pt>
                <c:pt idx="684">
                  <c:v>1683.9247199998799</c:v>
                </c:pt>
                <c:pt idx="685">
                  <c:v>1682.48023141674</c:v>
                </c:pt>
                <c:pt idx="686">
                  <c:v>1681.60810004522</c:v>
                </c:pt>
                <c:pt idx="687">
                  <c:v>1681.16811358521</c:v>
                </c:pt>
                <c:pt idx="688">
                  <c:v>1680.9277744582901</c:v>
                </c:pt>
                <c:pt idx="689">
                  <c:v>1680.8120408663699</c:v>
                </c:pt>
                <c:pt idx="690">
                  <c:v>1680.73186456652</c:v>
                </c:pt>
                <c:pt idx="691">
                  <c:v>1680.6938797329401</c:v>
                </c:pt>
                <c:pt idx="692">
                  <c:v>1680.6579923944801</c:v>
                </c:pt>
                <c:pt idx="693">
                  <c:v>1680.6845069057799</c:v>
                </c:pt>
                <c:pt idx="694">
                  <c:v>1680.8463829386601</c:v>
                </c:pt>
                <c:pt idx="695">
                  <c:v>1681.1234110185801</c:v>
                </c:pt>
                <c:pt idx="696">
                  <c:v>1681.5272422795699</c:v>
                </c:pt>
                <c:pt idx="697">
                  <c:v>1682.16676260845</c:v>
                </c:pt>
                <c:pt idx="698">
                  <c:v>1682.69965691333</c:v>
                </c:pt>
                <c:pt idx="699">
                  <c:v>1683.5966381386399</c:v>
                </c:pt>
                <c:pt idx="700">
                  <c:v>1684.8082432518199</c:v>
                </c:pt>
                <c:pt idx="701">
                  <c:v>1686.18124319868</c:v>
                </c:pt>
                <c:pt idx="702">
                  <c:v>1687.4345843108399</c:v>
                </c:pt>
                <c:pt idx="703">
                  <c:v>1688.7814217174</c:v>
                </c:pt>
                <c:pt idx="704">
                  <c:v>1690.44718408985</c:v>
                </c:pt>
                <c:pt idx="705">
                  <c:v>1692.1838033583299</c:v>
                </c:pt>
                <c:pt idx="706">
                  <c:v>1693.7820476771601</c:v>
                </c:pt>
                <c:pt idx="707">
                  <c:v>1694.8284244167601</c:v>
                </c:pt>
                <c:pt idx="708">
                  <c:v>1696.4212308275901</c:v>
                </c:pt>
                <c:pt idx="709">
                  <c:v>1698.07700250929</c:v>
                </c:pt>
                <c:pt idx="710">
                  <c:v>1699.6427494306799</c:v>
                </c:pt>
                <c:pt idx="711">
                  <c:v>1701.21864683488</c:v>
                </c:pt>
                <c:pt idx="712">
                  <c:v>1702.0545091967999</c:v>
                </c:pt>
                <c:pt idx="713">
                  <c:v>1703.5102073196599</c:v>
                </c:pt>
                <c:pt idx="714">
                  <c:v>1705.15914989258</c:v>
                </c:pt>
                <c:pt idx="715">
                  <c:v>1706.8062257101999</c:v>
                </c:pt>
                <c:pt idx="716">
                  <c:v>1708.1304043018899</c:v>
                </c:pt>
                <c:pt idx="717">
                  <c:v>1708.9024712570899</c:v>
                </c:pt>
                <c:pt idx="718">
                  <c:v>1710.26735260383</c:v>
                </c:pt>
                <c:pt idx="719">
                  <c:v>1711.5060052622</c:v>
                </c:pt>
                <c:pt idx="720">
                  <c:v>1712.5563740606599</c:v>
                </c:pt>
                <c:pt idx="721">
                  <c:v>1713.2457200322001</c:v>
                </c:pt>
                <c:pt idx="722">
                  <c:v>1714.0729692165301</c:v>
                </c:pt>
                <c:pt idx="723">
                  <c:v>1714.77048232979</c:v>
                </c:pt>
                <c:pt idx="724">
                  <c:v>1715.5261636052201</c:v>
                </c:pt>
                <c:pt idx="725">
                  <c:v>1716.2198380545799</c:v>
                </c:pt>
                <c:pt idx="726">
                  <c:v>1716.59179912428</c:v>
                </c:pt>
                <c:pt idx="727">
                  <c:v>1717.1940570767199</c:v>
                </c:pt>
                <c:pt idx="728">
                  <c:v>1717.70306231368</c:v>
                </c:pt>
                <c:pt idx="729">
                  <c:v>1718.1456761818799</c:v>
                </c:pt>
                <c:pt idx="730">
                  <c:v>1718.4919945081999</c:v>
                </c:pt>
                <c:pt idx="731">
                  <c:v>1718.69189784281</c:v>
                </c:pt>
                <c:pt idx="732">
                  <c:v>1718.9670583654699</c:v>
                </c:pt>
                <c:pt idx="733">
                  <c:v>1719.21677653081</c:v>
                </c:pt>
                <c:pt idx="734">
                  <c:v>1719.38599700298</c:v>
                </c:pt>
                <c:pt idx="735">
                  <c:v>1719.45127624012</c:v>
                </c:pt>
                <c:pt idx="736">
                  <c:v>1719.49248791541</c:v>
                </c:pt>
                <c:pt idx="737">
                  <c:v>1719.4404632841199</c:v>
                </c:pt>
                <c:pt idx="738">
                  <c:v>1719.3010128020701</c:v>
                </c:pt>
                <c:pt idx="739">
                  <c:v>1719.1541686330299</c:v>
                </c:pt>
                <c:pt idx="740">
                  <c:v>1719.0686982106099</c:v>
                </c:pt>
                <c:pt idx="741">
                  <c:v>1718.85036406014</c:v>
                </c:pt>
                <c:pt idx="742">
                  <c:v>1718.62861089629</c:v>
                </c:pt>
                <c:pt idx="743">
                  <c:v>1718.41874776379</c:v>
                </c:pt>
                <c:pt idx="744">
                  <c:v>1718.1860344051399</c:v>
                </c:pt>
                <c:pt idx="745">
                  <c:v>1718.1411474343399</c:v>
                </c:pt>
                <c:pt idx="746">
                  <c:v>1718.1421979947399</c:v>
                </c:pt>
                <c:pt idx="747">
                  <c:v>1718.0978185777401</c:v>
                </c:pt>
                <c:pt idx="748">
                  <c:v>1718.1292980133601</c:v>
                </c:pt>
                <c:pt idx="749">
                  <c:v>1718.15439492116</c:v>
                </c:pt>
                <c:pt idx="750">
                  <c:v>1718.1939625764801</c:v>
                </c:pt>
                <c:pt idx="751">
                  <c:v>1718.3523708678199</c:v>
                </c:pt>
                <c:pt idx="752">
                  <c:v>1718.5605096074</c:v>
                </c:pt>
                <c:pt idx="753">
                  <c:v>1718.65696491832</c:v>
                </c:pt>
                <c:pt idx="754">
                  <c:v>1718.7954491094899</c:v>
                </c:pt>
                <c:pt idx="755">
                  <c:v>1718.8656238620799</c:v>
                </c:pt>
                <c:pt idx="756">
                  <c:v>1718.96791669342</c:v>
                </c:pt>
                <c:pt idx="757">
                  <c:v>1719.10783535306</c:v>
                </c:pt>
                <c:pt idx="758">
                  <c:v>1719.2212432037099</c:v>
                </c:pt>
                <c:pt idx="759">
                  <c:v>1719.3062465785399</c:v>
                </c:pt>
                <c:pt idx="760">
                  <c:v>1719.3806039610899</c:v>
                </c:pt>
                <c:pt idx="761">
                  <c:v>1719.5161106308999</c:v>
                </c:pt>
                <c:pt idx="762">
                  <c:v>1719.7229413280199</c:v>
                </c:pt>
                <c:pt idx="763">
                  <c:v>1719.9710636642401</c:v>
                </c:pt>
                <c:pt idx="764">
                  <c:v>1720.1738483690201</c:v>
                </c:pt>
                <c:pt idx="765">
                  <c:v>1720.56010489957</c:v>
                </c:pt>
                <c:pt idx="766">
                  <c:v>1720.90154484238</c:v>
                </c:pt>
                <c:pt idx="767">
                  <c:v>1721.33795255716</c:v>
                </c:pt>
                <c:pt idx="768">
                  <c:v>1721.91061542488</c:v>
                </c:pt>
                <c:pt idx="769">
                  <c:v>1722.4060134351</c:v>
                </c:pt>
                <c:pt idx="770">
                  <c:v>1723.2279980568701</c:v>
                </c:pt>
                <c:pt idx="771">
                  <c:v>1724.2086659686599</c:v>
                </c:pt>
                <c:pt idx="772">
                  <c:v>1725.02577799399</c:v>
                </c:pt>
                <c:pt idx="773">
                  <c:v>1725.43293081345</c:v>
                </c:pt>
                <c:pt idx="774">
                  <c:v>1725.3793094779201</c:v>
                </c:pt>
                <c:pt idx="775">
                  <c:v>1724.7511372346801</c:v>
                </c:pt>
                <c:pt idx="776">
                  <c:v>1723.31477773546</c:v>
                </c:pt>
                <c:pt idx="777">
                  <c:v>1721.23411605402</c:v>
                </c:pt>
                <c:pt idx="778">
                  <c:v>1719.4847747692199</c:v>
                </c:pt>
                <c:pt idx="779">
                  <c:v>1716.14356374822</c:v>
                </c:pt>
                <c:pt idx="780">
                  <c:v>1712.2556672446001</c:v>
                </c:pt>
                <c:pt idx="781">
                  <c:v>1708.7689555372101</c:v>
                </c:pt>
                <c:pt idx="782">
                  <c:v>1705.7781756929401</c:v>
                </c:pt>
                <c:pt idx="783">
                  <c:v>1703.5022399841901</c:v>
                </c:pt>
                <c:pt idx="784">
                  <c:v>1699.9709952579699</c:v>
                </c:pt>
                <c:pt idx="785">
                  <c:v>1696.4411704864599</c:v>
                </c:pt>
                <c:pt idx="786">
                  <c:v>1692.4579654977999</c:v>
                </c:pt>
                <c:pt idx="787">
                  <c:v>1688.84522771958</c:v>
                </c:pt>
                <c:pt idx="788">
                  <c:v>1685.50864370452</c:v>
                </c:pt>
                <c:pt idx="789">
                  <c:v>1680.3786552310601</c:v>
                </c:pt>
                <c:pt idx="790">
                  <c:v>1674.50662342598</c:v>
                </c:pt>
                <c:pt idx="791">
                  <c:v>1668.2251814389899</c:v>
                </c:pt>
                <c:pt idx="792">
                  <c:v>1664.5856865514299</c:v>
                </c:pt>
                <c:pt idx="793">
                  <c:v>1658.32612205486</c:v>
                </c:pt>
                <c:pt idx="794">
                  <c:v>1651.4796358128599</c:v>
                </c:pt>
                <c:pt idx="795">
                  <c:v>1643.8217159610101</c:v>
                </c:pt>
                <c:pt idx="796">
                  <c:v>1637.12573997033</c:v>
                </c:pt>
                <c:pt idx="797">
                  <c:v>1632.0736775396099</c:v>
                </c:pt>
                <c:pt idx="798">
                  <c:v>1623.95964820829</c:v>
                </c:pt>
                <c:pt idx="799">
                  <c:v>1616.2417412586501</c:v>
                </c:pt>
                <c:pt idx="800">
                  <c:v>1608.5633722187999</c:v>
                </c:pt>
                <c:pt idx="801">
                  <c:v>1601.7149826770401</c:v>
                </c:pt>
                <c:pt idx="802">
                  <c:v>1596.6022448060701</c:v>
                </c:pt>
                <c:pt idx="803">
                  <c:v>1589.6454264152301</c:v>
                </c:pt>
                <c:pt idx="804">
                  <c:v>1583.9691019683801</c:v>
                </c:pt>
                <c:pt idx="805">
                  <c:v>1579.1769832407299</c:v>
                </c:pt>
                <c:pt idx="806">
                  <c:v>1576.5304748745</c:v>
                </c:pt>
                <c:pt idx="807">
                  <c:v>1573.4441640559701</c:v>
                </c:pt>
                <c:pt idx="808">
                  <c:v>1570.9075008151699</c:v>
                </c:pt>
                <c:pt idx="809">
                  <c:v>1569.6030001306101</c:v>
                </c:pt>
                <c:pt idx="810">
                  <c:v>1568.8084802220999</c:v>
                </c:pt>
                <c:pt idx="811">
                  <c:v>1568.346513878</c:v>
                </c:pt>
                <c:pt idx="812">
                  <c:v>1567.72698513676</c:v>
                </c:pt>
                <c:pt idx="813">
                  <c:v>1567.30299538036</c:v>
                </c:pt>
                <c:pt idx="814">
                  <c:v>1566.94020523007</c:v>
                </c:pt>
                <c:pt idx="815">
                  <c:v>1566.68355975793</c:v>
                </c:pt>
                <c:pt idx="816">
                  <c:v>1566.5248981130301</c:v>
                </c:pt>
                <c:pt idx="817">
                  <c:v>1566.48629704215</c:v>
                </c:pt>
                <c:pt idx="818">
                  <c:v>1566.7389660517899</c:v>
                </c:pt>
                <c:pt idx="819">
                  <c:v>1567.3790826209399</c:v>
                </c:pt>
                <c:pt idx="820">
                  <c:v>1567.87682323281</c:v>
                </c:pt>
                <c:pt idx="821">
                  <c:v>1568.8283313286399</c:v>
                </c:pt>
                <c:pt idx="822">
                  <c:v>1570.08077014836</c:v>
                </c:pt>
                <c:pt idx="823">
                  <c:v>1571.78282538853</c:v>
                </c:pt>
                <c:pt idx="824">
                  <c:v>1573.3288557701201</c:v>
                </c:pt>
                <c:pt idx="825">
                  <c:v>1574.4796736906101</c:v>
                </c:pt>
                <c:pt idx="826">
                  <c:v>1576.50013295083</c:v>
                </c:pt>
                <c:pt idx="827">
                  <c:v>1578.7247146218399</c:v>
                </c:pt>
                <c:pt idx="828">
                  <c:v>1580.9754641771001</c:v>
                </c:pt>
                <c:pt idx="829">
                  <c:v>1582.6065152107301</c:v>
                </c:pt>
                <c:pt idx="830">
                  <c:v>1584.6351304064699</c:v>
                </c:pt>
                <c:pt idx="831">
                  <c:v>1586.92543011825</c:v>
                </c:pt>
                <c:pt idx="832">
                  <c:v>1589.12384998677</c:v>
                </c:pt>
                <c:pt idx="833">
                  <c:v>1591.24039791063</c:v>
                </c:pt>
                <c:pt idx="834">
                  <c:v>1592.4951835675699</c:v>
                </c:pt>
                <c:pt idx="835">
                  <c:v>1594.44855032536</c:v>
                </c:pt>
                <c:pt idx="836">
                  <c:v>1596.3467270896299</c:v>
                </c:pt>
                <c:pt idx="837">
                  <c:v>1598.2074432075301</c:v>
                </c:pt>
                <c:pt idx="838">
                  <c:v>1600.0227784289</c:v>
                </c:pt>
                <c:pt idx="839">
                  <c:v>1601.02888577049</c:v>
                </c:pt>
                <c:pt idx="840">
                  <c:v>1602.6692449215</c:v>
                </c:pt>
                <c:pt idx="841">
                  <c:v>1604.48505263127</c:v>
                </c:pt>
                <c:pt idx="842">
                  <c:v>1606.23372054321</c:v>
                </c:pt>
                <c:pt idx="843">
                  <c:v>1607.9391557649899</c:v>
                </c:pt>
                <c:pt idx="844">
                  <c:v>1609.2238467137199</c:v>
                </c:pt>
                <c:pt idx="845">
                  <c:v>1611.0365571320399</c:v>
                </c:pt>
                <c:pt idx="846">
                  <c:v>1612.85961857691</c:v>
                </c:pt>
                <c:pt idx="847">
                  <c:v>1614.4214848653301</c:v>
                </c:pt>
                <c:pt idx="848">
                  <c:v>1615.39302273157</c:v>
                </c:pt>
                <c:pt idx="849">
                  <c:v>1616.6348916729801</c:v>
                </c:pt>
                <c:pt idx="850">
                  <c:v>1617.6968664905201</c:v>
                </c:pt>
                <c:pt idx="851">
                  <c:v>1618.55111228945</c:v>
                </c:pt>
                <c:pt idx="852">
                  <c:v>1619.3493393829799</c:v>
                </c:pt>
                <c:pt idx="853">
                  <c:v>1619.6785482108401</c:v>
                </c:pt>
                <c:pt idx="854">
                  <c:v>1620.1848716958</c:v>
                </c:pt>
                <c:pt idx="855">
                  <c:v>1620.57104657789</c:v>
                </c:pt>
                <c:pt idx="856">
                  <c:v>1620.8103610369701</c:v>
                </c:pt>
                <c:pt idx="857">
                  <c:v>1620.8442694350699</c:v>
                </c:pt>
                <c:pt idx="858">
                  <c:v>1620.8421136096299</c:v>
                </c:pt>
                <c:pt idx="859">
                  <c:v>1620.69007074408</c:v>
                </c:pt>
                <c:pt idx="860">
                  <c:v>1620.46188681684</c:v>
                </c:pt>
                <c:pt idx="861">
                  <c:v>1620.1823087825701</c:v>
                </c:pt>
                <c:pt idx="862">
                  <c:v>1620.01224087997</c:v>
                </c:pt>
                <c:pt idx="863">
                  <c:v>1619.7685509365599</c:v>
                </c:pt>
                <c:pt idx="864">
                  <c:v>1619.5547347039101</c:v>
                </c:pt>
                <c:pt idx="865">
                  <c:v>1619.37060720974</c:v>
                </c:pt>
                <c:pt idx="866">
                  <c:v>1619.22830607522</c:v>
                </c:pt>
                <c:pt idx="867">
                  <c:v>1619.2244309232201</c:v>
                </c:pt>
                <c:pt idx="868">
                  <c:v>1619.2783932642001</c:v>
                </c:pt>
                <c:pt idx="869">
                  <c:v>1619.3387473973901</c:v>
                </c:pt>
                <c:pt idx="870">
                  <c:v>1619.36622413027</c:v>
                </c:pt>
                <c:pt idx="871">
                  <c:v>1619.4053787493999</c:v>
                </c:pt>
                <c:pt idx="872">
                  <c:v>1619.4896901301399</c:v>
                </c:pt>
                <c:pt idx="873">
                  <c:v>1619.6689801774</c:v>
                </c:pt>
                <c:pt idx="874">
                  <c:v>1619.8169019249101</c:v>
                </c:pt>
                <c:pt idx="875">
                  <c:v>1619.9197746569801</c:v>
                </c:pt>
                <c:pt idx="876">
                  <c:v>1620.02506528558</c:v>
                </c:pt>
                <c:pt idx="877">
                  <c:v>1620.1373567938399</c:v>
                </c:pt>
                <c:pt idx="878">
                  <c:v>1620.3098091844499</c:v>
                </c:pt>
                <c:pt idx="879">
                  <c:v>1620.4411655874101</c:v>
                </c:pt>
                <c:pt idx="880">
                  <c:v>1620.5758019623099</c:v>
                </c:pt>
                <c:pt idx="881">
                  <c:v>1620.6985434191399</c:v>
                </c:pt>
                <c:pt idx="882">
                  <c:v>1620.89591160545</c:v>
                </c:pt>
                <c:pt idx="883">
                  <c:v>1621.0662174046199</c:v>
                </c:pt>
                <c:pt idx="884">
                  <c:v>1621.2035951504499</c:v>
                </c:pt>
                <c:pt idx="885">
                  <c:v>1621.3367226937601</c:v>
                </c:pt>
                <c:pt idx="886">
                  <c:v>1621.4528098169301</c:v>
                </c:pt>
                <c:pt idx="887">
                  <c:v>1621.64466886576</c:v>
                </c:pt>
                <c:pt idx="888">
                  <c:v>1621.8250464738201</c:v>
                </c:pt>
                <c:pt idx="889">
                  <c:v>1621.9451754838999</c:v>
                </c:pt>
                <c:pt idx="890">
                  <c:v>1622.02536450095</c:v>
                </c:pt>
                <c:pt idx="891">
                  <c:v>1622.2204672835301</c:v>
                </c:pt>
                <c:pt idx="892">
                  <c:v>1622.4244979713999</c:v>
                </c:pt>
                <c:pt idx="893">
                  <c:v>1622.62599619301</c:v>
                </c:pt>
                <c:pt idx="894">
                  <c:v>1622.7887104133899</c:v>
                </c:pt>
                <c:pt idx="895">
                  <c:v>1622.9195999998401</c:v>
                </c:pt>
                <c:pt idx="896">
                  <c:v>1623.1076242485699</c:v>
                </c:pt>
                <c:pt idx="897">
                  <c:v>1623.2499255774401</c:v>
                </c:pt>
                <c:pt idx="898">
                  <c:v>1623.3770855207699</c:v>
                </c:pt>
                <c:pt idx="899">
                  <c:v>1623.5255370820701</c:v>
                </c:pt>
                <c:pt idx="900">
                  <c:v>1623.6575662036601</c:v>
                </c:pt>
                <c:pt idx="901">
                  <c:v>1623.8643707198901</c:v>
                </c:pt>
                <c:pt idx="902">
                  <c:v>1624.14773901951</c:v>
                </c:pt>
                <c:pt idx="903">
                  <c:v>1624.36956115052</c:v>
                </c:pt>
                <c:pt idx="904">
                  <c:v>1624.5351774513699</c:v>
                </c:pt>
                <c:pt idx="905">
                  <c:v>1624.77406060214</c:v>
                </c:pt>
                <c:pt idx="906">
                  <c:v>1625.0230662300701</c:v>
                </c:pt>
                <c:pt idx="907">
                  <c:v>1625.29086566568</c:v>
                </c:pt>
                <c:pt idx="908">
                  <c:v>1625.52432432401</c:v>
                </c:pt>
                <c:pt idx="909">
                  <c:v>1625.69864648463</c:v>
                </c:pt>
                <c:pt idx="910">
                  <c:v>1625.91486977612</c:v>
                </c:pt>
                <c:pt idx="911">
                  <c:v>1626.16300756378</c:v>
                </c:pt>
                <c:pt idx="912">
                  <c:v>1626.4067532885399</c:v>
                </c:pt>
                <c:pt idx="913">
                  <c:v>1626.65176908068</c:v>
                </c:pt>
                <c:pt idx="914">
                  <c:v>1626.8420394693401</c:v>
                </c:pt>
                <c:pt idx="915">
                  <c:v>1627.10723407008</c:v>
                </c:pt>
                <c:pt idx="916">
                  <c:v>1627.42623947014</c:v>
                </c:pt>
                <c:pt idx="917">
                  <c:v>1627.7709156963101</c:v>
                </c:pt>
                <c:pt idx="918">
                  <c:v>1627.95320033388</c:v>
                </c:pt>
                <c:pt idx="919">
                  <c:v>1628.3578550668401</c:v>
                </c:pt>
                <c:pt idx="920">
                  <c:v>1628.92399513285</c:v>
                </c:pt>
                <c:pt idx="921">
                  <c:v>1629.82409233723</c:v>
                </c:pt>
                <c:pt idx="922">
                  <c:v>1630.8034902413599</c:v>
                </c:pt>
                <c:pt idx="923">
                  <c:v>1631.7108701536799</c:v>
                </c:pt>
                <c:pt idx="924">
                  <c:v>1633.57067242021</c:v>
                </c:pt>
                <c:pt idx="925">
                  <c:v>1635.7940901377101</c:v>
                </c:pt>
                <c:pt idx="926">
                  <c:v>1638.58109578164</c:v>
                </c:pt>
                <c:pt idx="927">
                  <c:v>1640.80104049236</c:v>
                </c:pt>
                <c:pt idx="928">
                  <c:v>1642.27854949418</c:v>
                </c:pt>
                <c:pt idx="929">
                  <c:v>1643.39217354122</c:v>
                </c:pt>
                <c:pt idx="930">
                  <c:v>1643.3162213174401</c:v>
                </c:pt>
                <c:pt idx="931">
                  <c:v>1641.9149523869601</c:v>
                </c:pt>
                <c:pt idx="932">
                  <c:v>1640.35293960995</c:v>
                </c:pt>
                <c:pt idx="933">
                  <c:v>1636.7279778649399</c:v>
                </c:pt>
                <c:pt idx="934">
                  <c:v>1631.6109719149399</c:v>
                </c:pt>
                <c:pt idx="935">
                  <c:v>1625.70582473586</c:v>
                </c:pt>
                <c:pt idx="936">
                  <c:v>1619.2205750840899</c:v>
                </c:pt>
                <c:pt idx="937">
                  <c:v>1615.53737921573</c:v>
                </c:pt>
                <c:pt idx="938">
                  <c:v>1609.76890001931</c:v>
                </c:pt>
                <c:pt idx="939">
                  <c:v>1603.83079446129</c:v>
                </c:pt>
                <c:pt idx="940">
                  <c:v>1598.4540546493699</c:v>
                </c:pt>
                <c:pt idx="941">
                  <c:v>1594.2272374723</c:v>
                </c:pt>
                <c:pt idx="942">
                  <c:v>1591.11066069958</c:v>
                </c:pt>
                <c:pt idx="943">
                  <c:v>1586.2865990442001</c:v>
                </c:pt>
                <c:pt idx="944">
                  <c:v>1581.61658181092</c:v>
                </c:pt>
                <c:pt idx="945">
                  <c:v>1577.07970819101</c:v>
                </c:pt>
                <c:pt idx="946">
                  <c:v>1573.4607881428301</c:v>
                </c:pt>
                <c:pt idx="947">
                  <c:v>1568.39527445566</c:v>
                </c:pt>
                <c:pt idx="948">
                  <c:v>1562.2904770560499</c:v>
                </c:pt>
                <c:pt idx="949">
                  <c:v>1555.83342519646</c:v>
                </c:pt>
                <c:pt idx="950">
                  <c:v>1549.05280811793</c:v>
                </c:pt>
                <c:pt idx="951">
                  <c:v>1544.99500478145</c:v>
                </c:pt>
                <c:pt idx="952">
                  <c:v>1537.13947365069</c:v>
                </c:pt>
                <c:pt idx="953">
                  <c:v>1529.1192820213</c:v>
                </c:pt>
                <c:pt idx="954">
                  <c:v>1521.15390922288</c:v>
                </c:pt>
                <c:pt idx="955">
                  <c:v>1514.0243597681899</c:v>
                </c:pt>
                <c:pt idx="956">
                  <c:v>1507.85025159205</c:v>
                </c:pt>
                <c:pt idx="957">
                  <c:v>1498.27540279094</c:v>
                </c:pt>
                <c:pt idx="958">
                  <c:v>1489.13781018336</c:v>
                </c:pt>
                <c:pt idx="959">
                  <c:v>1479.36299993543</c:v>
                </c:pt>
                <c:pt idx="960">
                  <c:v>1473.2150866831601</c:v>
                </c:pt>
                <c:pt idx="961">
                  <c:v>1463.93275696455</c:v>
                </c:pt>
                <c:pt idx="962">
                  <c:v>1454.4837325938299</c:v>
                </c:pt>
                <c:pt idx="963">
                  <c:v>1445.96181236711</c:v>
                </c:pt>
                <c:pt idx="964">
                  <c:v>1438.2028604382999</c:v>
                </c:pt>
                <c:pt idx="965">
                  <c:v>1434.53341414178</c:v>
                </c:pt>
                <c:pt idx="966">
                  <c:v>1428.8024082623999</c:v>
                </c:pt>
                <c:pt idx="967">
                  <c:v>1424.4190391745999</c:v>
                </c:pt>
                <c:pt idx="968">
                  <c:v>1420.7957346000401</c:v>
                </c:pt>
                <c:pt idx="969">
                  <c:v>1418.7841603998399</c:v>
                </c:pt>
                <c:pt idx="970">
                  <c:v>1417.8888064646101</c:v>
                </c:pt>
                <c:pt idx="971">
                  <c:v>1416.83010368143</c:v>
                </c:pt>
                <c:pt idx="972">
                  <c:v>1416.25535959893</c:v>
                </c:pt>
                <c:pt idx="973">
                  <c:v>1415.7512774361901</c:v>
                </c:pt>
                <c:pt idx="974">
                  <c:v>1415.2553658536999</c:v>
                </c:pt>
                <c:pt idx="975">
                  <c:v>1414.9033606503399</c:v>
                </c:pt>
                <c:pt idx="976">
                  <c:v>1414.31956034215</c:v>
                </c:pt>
                <c:pt idx="977">
                  <c:v>1413.80097292095</c:v>
                </c:pt>
                <c:pt idx="978">
                  <c:v>1413.3423208520701</c:v>
                </c:pt>
                <c:pt idx="979">
                  <c:v>1413.07252161112</c:v>
                </c:pt>
                <c:pt idx="980">
                  <c:v>1412.88751121635</c:v>
                </c:pt>
                <c:pt idx="981">
                  <c:v>1412.9942596558999</c:v>
                </c:pt>
                <c:pt idx="982">
                  <c:v>1413.3465407178801</c:v>
                </c:pt>
                <c:pt idx="983">
                  <c:v>1413.8966505482099</c:v>
                </c:pt>
                <c:pt idx="984">
                  <c:v>1414.3730841123099</c:v>
                </c:pt>
                <c:pt idx="985">
                  <c:v>1415.4532593881499</c:v>
                </c:pt>
                <c:pt idx="986">
                  <c:v>1417.0019542684699</c:v>
                </c:pt>
                <c:pt idx="987">
                  <c:v>1418.89925788134</c:v>
                </c:pt>
                <c:pt idx="988">
                  <c:v>1420.68223622806</c:v>
                </c:pt>
                <c:pt idx="989">
                  <c:v>1422.05385742832</c:v>
                </c:pt>
                <c:pt idx="990">
                  <c:v>1424.4880381934499</c:v>
                </c:pt>
                <c:pt idx="991">
                  <c:v>1426.9723443314999</c:v>
                </c:pt>
                <c:pt idx="992">
                  <c:v>1429.67486633097</c:v>
                </c:pt>
                <c:pt idx="993">
                  <c:v>1432.0030164755899</c:v>
                </c:pt>
                <c:pt idx="994">
                  <c:v>1433.7841107509601</c:v>
                </c:pt>
                <c:pt idx="995">
                  <c:v>1436.7467185998701</c:v>
                </c:pt>
                <c:pt idx="996">
                  <c:v>1439.4389842953401</c:v>
                </c:pt>
                <c:pt idx="997">
                  <c:v>1442.18969431452</c:v>
                </c:pt>
                <c:pt idx="998">
                  <c:v>1443.65816221726</c:v>
                </c:pt>
                <c:pt idx="999">
                  <c:v>1445.83132998833</c:v>
                </c:pt>
                <c:pt idx="1000">
                  <c:v>1447.71763813499</c:v>
                </c:pt>
                <c:pt idx="1001">
                  <c:v>1449.4183397296099</c:v>
                </c:pt>
                <c:pt idx="1002">
                  <c:v>1451.0069928722701</c:v>
                </c:pt>
                <c:pt idx="1003">
                  <c:v>1451.89636553582</c:v>
                </c:pt>
                <c:pt idx="1004">
                  <c:v>1453.04305248535</c:v>
                </c:pt>
                <c:pt idx="1005">
                  <c:v>1453.89685168446</c:v>
                </c:pt>
                <c:pt idx="1006">
                  <c:v>1454.70701428593</c:v>
                </c:pt>
                <c:pt idx="1007">
                  <c:v>1455.2710451954099</c:v>
                </c:pt>
                <c:pt idx="1008">
                  <c:v>1455.66246589243</c:v>
                </c:pt>
                <c:pt idx="1009">
                  <c:v>1456.11764238141</c:v>
                </c:pt>
                <c:pt idx="1010">
                  <c:v>1456.46495932833</c:v>
                </c:pt>
                <c:pt idx="1011">
                  <c:v>1456.6593930177801</c:v>
                </c:pt>
                <c:pt idx="1012">
                  <c:v>1456.6674582278899</c:v>
                </c:pt>
                <c:pt idx="1013">
                  <c:v>1456.47048272746</c:v>
                </c:pt>
                <c:pt idx="1014">
                  <c:v>1456.00814958056</c:v>
                </c:pt>
                <c:pt idx="1015">
                  <c:v>1455.4625141506201</c:v>
                </c:pt>
                <c:pt idx="1016">
                  <c:v>1454.95526469484</c:v>
                </c:pt>
                <c:pt idx="1017">
                  <c:v>1454.5956588701999</c:v>
                </c:pt>
                <c:pt idx="1018">
                  <c:v>1454.0004284706699</c:v>
                </c:pt>
                <c:pt idx="1019">
                  <c:v>1453.5324774830799</c:v>
                </c:pt>
                <c:pt idx="1020">
                  <c:v>1453.30705278296</c:v>
                </c:pt>
                <c:pt idx="1021">
                  <c:v>1453.25</c:v>
                </c:pt>
                <c:pt idx="1022">
                  <c:v>1453.25980407006</c:v>
                </c:pt>
                <c:pt idx="1023">
                  <c:v>1453.22813703771</c:v>
                </c:pt>
                <c:pt idx="1024">
                  <c:v>1453.0543560152701</c:v>
                </c:pt>
                <c:pt idx="1025">
                  <c:v>1452.67912688262</c:v>
                </c:pt>
                <c:pt idx="1026">
                  <c:v>1452.1980220835201</c:v>
                </c:pt>
                <c:pt idx="1027">
                  <c:v>1451.47405581218</c:v>
                </c:pt>
                <c:pt idx="1028">
                  <c:v>1450.28908492146</c:v>
                </c:pt>
                <c:pt idx="1029">
                  <c:v>1449.0811985713201</c:v>
                </c:pt>
                <c:pt idx="1030">
                  <c:v>1447.92092878059</c:v>
                </c:pt>
                <c:pt idx="1031">
                  <c:v>1447.22580246139</c:v>
                </c:pt>
                <c:pt idx="1032">
                  <c:v>1446.27822016145</c:v>
                </c:pt>
                <c:pt idx="1033">
                  <c:v>1445.49012472411</c:v>
                </c:pt>
                <c:pt idx="1034">
                  <c:v>1445.0616800503501</c:v>
                </c:pt>
                <c:pt idx="1035">
                  <c:v>1445.05586014357</c:v>
                </c:pt>
                <c:pt idx="1036">
                  <c:v>1445.2748581764299</c:v>
                </c:pt>
                <c:pt idx="1037">
                  <c:v>1445.95369690794</c:v>
                </c:pt>
                <c:pt idx="1038">
                  <c:v>1447.0356741077401</c:v>
                </c:pt>
                <c:pt idx="1039">
                  <c:v>1448.4537041890801</c:v>
                </c:pt>
                <c:pt idx="1040">
                  <c:v>1450.0354981662599</c:v>
                </c:pt>
                <c:pt idx="1041">
                  <c:v>1451.44175436353</c:v>
                </c:pt>
                <c:pt idx="1042">
                  <c:v>1453.5810446068101</c:v>
                </c:pt>
                <c:pt idx="1043">
                  <c:v>1455.00481222857</c:v>
                </c:pt>
                <c:pt idx="1044">
                  <c:v>1455.9333597464399</c:v>
                </c:pt>
                <c:pt idx="1045">
                  <c:v>1456.10437134943</c:v>
                </c:pt>
                <c:pt idx="1046">
                  <c:v>1455.64488080459</c:v>
                </c:pt>
                <c:pt idx="1047">
                  <c:v>1454.0280236707299</c:v>
                </c:pt>
                <c:pt idx="1048">
                  <c:v>1451.23846548082</c:v>
                </c:pt>
                <c:pt idx="1049">
                  <c:v>1448.0788525237999</c:v>
                </c:pt>
                <c:pt idx="1050">
                  <c:v>1446.08025354646</c:v>
                </c:pt>
                <c:pt idx="1051">
                  <c:v>1442.0807728152699</c:v>
                </c:pt>
                <c:pt idx="1052">
                  <c:v>1437.9766798472599</c:v>
                </c:pt>
                <c:pt idx="1053">
                  <c:v>1432.8758183437899</c:v>
                </c:pt>
                <c:pt idx="1054">
                  <c:v>1428.36929605615</c:v>
                </c:pt>
                <c:pt idx="1055">
                  <c:v>1424.776498059</c:v>
                </c:pt>
                <c:pt idx="1056">
                  <c:v>1418.7805622152</c:v>
                </c:pt>
                <c:pt idx="1057">
                  <c:v>1412.94340511887</c:v>
                </c:pt>
                <c:pt idx="1058">
                  <c:v>1406.9585088737699</c:v>
                </c:pt>
                <c:pt idx="1059">
                  <c:v>1401.7584774477</c:v>
                </c:pt>
                <c:pt idx="1060">
                  <c:v>1397.44672576687</c:v>
                </c:pt>
                <c:pt idx="1061">
                  <c:v>1391.60311250977</c:v>
                </c:pt>
                <c:pt idx="1062">
                  <c:v>1386.56136090836</c:v>
                </c:pt>
                <c:pt idx="1063">
                  <c:v>1382.0083287709599</c:v>
                </c:pt>
                <c:pt idx="1064">
                  <c:v>1379.04458867173</c:v>
                </c:pt>
                <c:pt idx="1065">
                  <c:v>1374.7828143674401</c:v>
                </c:pt>
                <c:pt idx="1066">
                  <c:v>1370.61300283118</c:v>
                </c:pt>
                <c:pt idx="1067">
                  <c:v>1365.51118701016</c:v>
                </c:pt>
                <c:pt idx="1068">
                  <c:v>1360.5764107638699</c:v>
                </c:pt>
                <c:pt idx="1069">
                  <c:v>1355.9962634957701</c:v>
                </c:pt>
                <c:pt idx="1070">
                  <c:v>1351.65849902068</c:v>
                </c:pt>
                <c:pt idx="1071">
                  <c:v>1345.5517457066401</c:v>
                </c:pt>
                <c:pt idx="1072">
                  <c:v>1339.2743960102</c:v>
                </c:pt>
                <c:pt idx="1073">
                  <c:v>1334.1041779499601</c:v>
                </c:pt>
                <c:pt idx="1074">
                  <c:v>1330.2304985431999</c:v>
                </c:pt>
                <c:pt idx="1075">
                  <c:v>1323.94494062072</c:v>
                </c:pt>
                <c:pt idx="1076">
                  <c:v>1317.1343091629201</c:v>
                </c:pt>
                <c:pt idx="1077">
                  <c:v>1311.0180709577501</c:v>
                </c:pt>
                <c:pt idx="1078">
                  <c:v>1305.2151615754401</c:v>
                </c:pt>
                <c:pt idx="1079">
                  <c:v>1300.62639966337</c:v>
                </c:pt>
                <c:pt idx="1080">
                  <c:v>1294.45625983492</c:v>
                </c:pt>
                <c:pt idx="1081">
                  <c:v>1288.38278837541</c:v>
                </c:pt>
                <c:pt idx="1082">
                  <c:v>1282.61516801329</c:v>
                </c:pt>
                <c:pt idx="1083">
                  <c:v>1277.47227007638</c:v>
                </c:pt>
                <c:pt idx="1084">
                  <c:v>1273.78103807803</c:v>
                </c:pt>
                <c:pt idx="1085">
                  <c:v>1268.80161265419</c:v>
                </c:pt>
                <c:pt idx="1086">
                  <c:v>1263.7871113798101</c:v>
                </c:pt>
                <c:pt idx="1087">
                  <c:v>1258.98408654164</c:v>
                </c:pt>
                <c:pt idx="1088">
                  <c:v>1256.3282405253999</c:v>
                </c:pt>
                <c:pt idx="1089">
                  <c:v>1251.9153287685799</c:v>
                </c:pt>
                <c:pt idx="1090">
                  <c:v>1248.04044524137</c:v>
                </c:pt>
                <c:pt idx="1091">
                  <c:v>1244.86775771674</c:v>
                </c:pt>
                <c:pt idx="1092">
                  <c:v>1241.9362075209799</c:v>
                </c:pt>
                <c:pt idx="1093">
                  <c:v>1239.75074139137</c:v>
                </c:pt>
                <c:pt idx="1094">
                  <c:v>1237.24836524905</c:v>
                </c:pt>
                <c:pt idx="1095">
                  <c:v>1234.7331301993199</c:v>
                </c:pt>
                <c:pt idx="1096">
                  <c:v>1232.6099154323099</c:v>
                </c:pt>
                <c:pt idx="1097">
                  <c:v>1231.33513952108</c:v>
                </c:pt>
                <c:pt idx="1098">
                  <c:v>1229.24882842285</c:v>
                </c:pt>
                <c:pt idx="1099">
                  <c:v>1227.0057965042199</c:v>
                </c:pt>
                <c:pt idx="1100">
                  <c:v>1225.10990002525</c:v>
                </c:pt>
                <c:pt idx="1101">
                  <c:v>1223.3163890697399</c:v>
                </c:pt>
                <c:pt idx="1102">
                  <c:v>1222.0371603363701</c:v>
                </c:pt>
                <c:pt idx="1103">
                  <c:v>1219.9500414642901</c:v>
                </c:pt>
                <c:pt idx="1104">
                  <c:v>1218.05898090392</c:v>
                </c:pt>
                <c:pt idx="1105">
                  <c:v>1216.1461426180399</c:v>
                </c:pt>
                <c:pt idx="1106">
                  <c:v>1214.4099080035401</c:v>
                </c:pt>
                <c:pt idx="1107">
                  <c:v>1212.92701334208</c:v>
                </c:pt>
                <c:pt idx="1108">
                  <c:v>1211.1382605567701</c:v>
                </c:pt>
                <c:pt idx="1109">
                  <c:v>1209.32623384311</c:v>
                </c:pt>
                <c:pt idx="1110">
                  <c:v>1207.37319963756</c:v>
                </c:pt>
                <c:pt idx="1111">
                  <c:v>1205.98862113257</c:v>
                </c:pt>
                <c:pt idx="1112">
                  <c:v>1204.71878854344</c:v>
                </c:pt>
                <c:pt idx="1113">
                  <c:v>1203.04090214798</c:v>
                </c:pt>
                <c:pt idx="1114">
                  <c:v>1201.3428313796001</c:v>
                </c:pt>
                <c:pt idx="1115">
                  <c:v>1199.6708423703899</c:v>
                </c:pt>
                <c:pt idx="1116">
                  <c:v>1198.6938811284001</c:v>
                </c:pt>
                <c:pt idx="1117">
                  <c:v>1197.1709164649899</c:v>
                </c:pt>
                <c:pt idx="1118">
                  <c:v>1195.62818384656</c:v>
                </c:pt>
                <c:pt idx="1119">
                  <c:v>1194.0003303033</c:v>
                </c:pt>
                <c:pt idx="1120">
                  <c:v>1192.65088591626</c:v>
                </c:pt>
                <c:pt idx="1121">
                  <c:v>1191.6674780619101</c:v>
                </c:pt>
                <c:pt idx="1122">
                  <c:v>1190.0822828675</c:v>
                </c:pt>
                <c:pt idx="1123">
                  <c:v>1188.7005824308901</c:v>
                </c:pt>
                <c:pt idx="1124">
                  <c:v>1187.2467717591301</c:v>
                </c:pt>
                <c:pt idx="1125">
                  <c:v>1186.36536173986</c:v>
                </c:pt>
                <c:pt idx="1126">
                  <c:v>1185.1253978356301</c:v>
                </c:pt>
                <c:pt idx="1127">
                  <c:v>1183.75424385218</c:v>
                </c:pt>
                <c:pt idx="1128">
                  <c:v>1182.4258324467701</c:v>
                </c:pt>
                <c:pt idx="1129">
                  <c:v>1181.05376813509</c:v>
                </c:pt>
                <c:pt idx="1130">
                  <c:v>1180.2534751405101</c:v>
                </c:pt>
                <c:pt idx="1131">
                  <c:v>1178.86314212403</c:v>
                </c:pt>
                <c:pt idx="1132">
                  <c:v>1177.29484909852</c:v>
                </c:pt>
                <c:pt idx="1133">
                  <c:v>1175.69411783441</c:v>
                </c:pt>
                <c:pt idx="1134">
                  <c:v>1174.21676846536</c:v>
                </c:pt>
                <c:pt idx="1135">
                  <c:v>1173.18616069673</c:v>
                </c:pt>
                <c:pt idx="1136">
                  <c:v>1171.6171162303301</c:v>
                </c:pt>
                <c:pt idx="1137">
                  <c:v>1170.0481582862801</c:v>
                </c:pt>
                <c:pt idx="1138">
                  <c:v>1168.5595245465399</c:v>
                </c:pt>
                <c:pt idx="1139">
                  <c:v>1167.2777682512201</c:v>
                </c:pt>
                <c:pt idx="1140">
                  <c:v>1166.2554985479901</c:v>
                </c:pt>
                <c:pt idx="1141">
                  <c:v>1164.8083216065399</c:v>
                </c:pt>
                <c:pt idx="1142">
                  <c:v>1163.4122759858401</c:v>
                </c:pt>
                <c:pt idx="1143">
                  <c:v>1162.0476281143301</c:v>
                </c:pt>
                <c:pt idx="1144">
                  <c:v>1160.8193057938299</c:v>
                </c:pt>
                <c:pt idx="1145">
                  <c:v>1159.8054847521601</c:v>
                </c:pt>
                <c:pt idx="1146">
                  <c:v>1158.48919166788</c:v>
                </c:pt>
                <c:pt idx="1147">
                  <c:v>1157.20868544309</c:v>
                </c:pt>
                <c:pt idx="1148">
                  <c:v>1155.99210444355</c:v>
                </c:pt>
                <c:pt idx="1149">
                  <c:v>1155.21304524416</c:v>
                </c:pt>
                <c:pt idx="1150">
                  <c:v>1154.0220411516</c:v>
                </c:pt>
                <c:pt idx="1151">
                  <c:v>1152.8677128183599</c:v>
                </c:pt>
                <c:pt idx="1152">
                  <c:v>1151.58626045303</c:v>
                </c:pt>
                <c:pt idx="1153">
                  <c:v>1150.40501476072</c:v>
                </c:pt>
                <c:pt idx="1154">
                  <c:v>1149.6828630652799</c:v>
                </c:pt>
                <c:pt idx="1155">
                  <c:v>1148.38328205163</c:v>
                </c:pt>
                <c:pt idx="1156">
                  <c:v>1147.1598088005401</c:v>
                </c:pt>
                <c:pt idx="1157">
                  <c:v>1146.1008764451601</c:v>
                </c:pt>
                <c:pt idx="1158">
                  <c:v>1145.12673601245</c:v>
                </c:pt>
                <c:pt idx="1159">
                  <c:v>1144.4408934901801</c:v>
                </c:pt>
                <c:pt idx="1160">
                  <c:v>1143.33067329395</c:v>
                </c:pt>
                <c:pt idx="1161">
                  <c:v>1142.23493002958</c:v>
                </c:pt>
                <c:pt idx="1162">
                  <c:v>1141.18941860467</c:v>
                </c:pt>
                <c:pt idx="1163">
                  <c:v>1140.5139784313101</c:v>
                </c:pt>
                <c:pt idx="1164">
                  <c:v>1139.43183181329</c:v>
                </c:pt>
                <c:pt idx="1165">
                  <c:v>1138.27455462187</c:v>
                </c:pt>
                <c:pt idx="1166">
                  <c:v>1136.8804996148899</c:v>
                </c:pt>
                <c:pt idx="1167">
                  <c:v>1135.9201260129</c:v>
                </c:pt>
                <c:pt idx="1168">
                  <c:v>1135.2310489200299</c:v>
                </c:pt>
                <c:pt idx="1169">
                  <c:v>1134.12555889699</c:v>
                </c:pt>
                <c:pt idx="1170">
                  <c:v>1133.0664640918601</c:v>
                </c:pt>
                <c:pt idx="1171">
                  <c:v>1132.0591984359701</c:v>
                </c:pt>
                <c:pt idx="1172">
                  <c:v>1131.29511743535</c:v>
                </c:pt>
                <c:pt idx="1173">
                  <c:v>1130.3825185809801</c:v>
                </c:pt>
                <c:pt idx="1174">
                  <c:v>1129.3088773178599</c:v>
                </c:pt>
                <c:pt idx="1175">
                  <c:v>1128.2054217023201</c:v>
                </c:pt>
                <c:pt idx="1176">
                  <c:v>1127.08509587245</c:v>
                </c:pt>
                <c:pt idx="1177">
                  <c:v>1126.368311061</c:v>
                </c:pt>
                <c:pt idx="1178">
                  <c:v>1125.1543245328701</c:v>
                </c:pt>
                <c:pt idx="1179">
                  <c:v>1123.9188956468499</c:v>
                </c:pt>
                <c:pt idx="1180">
                  <c:v>1122.5956419423201</c:v>
                </c:pt>
                <c:pt idx="1181">
                  <c:v>1121.4999333334799</c:v>
                </c:pt>
                <c:pt idx="1182">
                  <c:v>1120.56511198607</c:v>
                </c:pt>
                <c:pt idx="1183">
                  <c:v>1119.2761541416901</c:v>
                </c:pt>
                <c:pt idx="1184">
                  <c:v>1117.8714228619399</c:v>
                </c:pt>
                <c:pt idx="1185">
                  <c:v>1116.51141219645</c:v>
                </c:pt>
                <c:pt idx="1186">
                  <c:v>1115.4633119528801</c:v>
                </c:pt>
                <c:pt idx="1187">
                  <c:v>1114.3186758781701</c:v>
                </c:pt>
                <c:pt idx="1188">
                  <c:v>1112.73403742134</c:v>
                </c:pt>
                <c:pt idx="1189">
                  <c:v>1111.4140038034</c:v>
                </c:pt>
                <c:pt idx="1190">
                  <c:v>1110.00232890187</c:v>
                </c:pt>
                <c:pt idx="1191">
                  <c:v>1109.1075467348901</c:v>
                </c:pt>
                <c:pt idx="1192">
                  <c:v>1107.69033530558</c:v>
                </c:pt>
                <c:pt idx="1193">
                  <c:v>1106.20126182749</c:v>
                </c:pt>
                <c:pt idx="1194">
                  <c:v>1104.75730288875</c:v>
                </c:pt>
                <c:pt idx="1195">
                  <c:v>1103.6301290440999</c:v>
                </c:pt>
                <c:pt idx="1196">
                  <c:v>1102.7573505665</c:v>
                </c:pt>
                <c:pt idx="1197">
                  <c:v>1101.6706596910999</c:v>
                </c:pt>
                <c:pt idx="1198">
                  <c:v>1100.4798048406201</c:v>
                </c:pt>
                <c:pt idx="1199">
                  <c:v>1099.39579360638</c:v>
                </c:pt>
                <c:pt idx="1200">
                  <c:v>1098.6310954149601</c:v>
                </c:pt>
                <c:pt idx="1201">
                  <c:v>1097.5519748742399</c:v>
                </c:pt>
                <c:pt idx="1202">
                  <c:v>1096.4300212379001</c:v>
                </c:pt>
                <c:pt idx="1203">
                  <c:v>1095.2207974343601</c:v>
                </c:pt>
                <c:pt idx="1204">
                  <c:v>1093.8639498217501</c:v>
                </c:pt>
                <c:pt idx="1205">
                  <c:v>1093.18046564367</c:v>
                </c:pt>
                <c:pt idx="1206">
                  <c:v>1092.0180889818</c:v>
                </c:pt>
                <c:pt idx="1207">
                  <c:v>1090.8874895448801</c:v>
                </c:pt>
                <c:pt idx="1208">
                  <c:v>1089.9325172521701</c:v>
                </c:pt>
                <c:pt idx="1209">
                  <c:v>1089.21293947204</c:v>
                </c:pt>
                <c:pt idx="1210">
                  <c:v>1088.3449752681699</c:v>
                </c:pt>
                <c:pt idx="1211">
                  <c:v>1087.21093489386</c:v>
                </c:pt>
                <c:pt idx="1212">
                  <c:v>1086.25697848754</c:v>
                </c:pt>
                <c:pt idx="1213">
                  <c:v>1085.3981293244501</c:v>
                </c:pt>
                <c:pt idx="1214">
                  <c:v>1084.7934358375101</c:v>
                </c:pt>
                <c:pt idx="1215">
                  <c:v>1083.94238854777</c:v>
                </c:pt>
                <c:pt idx="1216">
                  <c:v>1083.22081064236</c:v>
                </c:pt>
                <c:pt idx="1217">
                  <c:v>1082.559084407</c:v>
                </c:pt>
                <c:pt idx="1218">
                  <c:v>1082.06326767833</c:v>
                </c:pt>
                <c:pt idx="1219">
                  <c:v>1081.7411262538601</c:v>
                </c:pt>
                <c:pt idx="1220">
                  <c:v>1081.1675396621099</c:v>
                </c:pt>
                <c:pt idx="1221">
                  <c:v>1080.4946066549401</c:v>
                </c:pt>
                <c:pt idx="1222">
                  <c:v>1079.8885412421</c:v>
                </c:pt>
                <c:pt idx="1223">
                  <c:v>1079.31416191525</c:v>
                </c:pt>
                <c:pt idx="1224">
                  <c:v>1078.7636763253799</c:v>
                </c:pt>
                <c:pt idx="1225">
                  <c:v>1078.0738690937401</c:v>
                </c:pt>
                <c:pt idx="1226">
                  <c:v>1077.4290706716399</c:v>
                </c:pt>
                <c:pt idx="1227">
                  <c:v>1076.7557065282999</c:v>
                </c:pt>
                <c:pt idx="1228">
                  <c:v>1076.2830291115099</c:v>
                </c:pt>
                <c:pt idx="1229">
                  <c:v>1075.9237045093701</c:v>
                </c:pt>
                <c:pt idx="1230">
                  <c:v>1075.37969060097</c:v>
                </c:pt>
                <c:pt idx="1231">
                  <c:v>1074.8258172393901</c:v>
                </c:pt>
                <c:pt idx="1232">
                  <c:v>1074.3319549319799</c:v>
                </c:pt>
                <c:pt idx="1233">
                  <c:v>1074.00776633806</c:v>
                </c:pt>
                <c:pt idx="1234">
                  <c:v>1073.6521540009501</c:v>
                </c:pt>
                <c:pt idx="1235">
                  <c:v>1073.1775246684199</c:v>
                </c:pt>
                <c:pt idx="1236">
                  <c:v>1072.8717687465301</c:v>
                </c:pt>
                <c:pt idx="1237">
                  <c:v>1072.61052871789</c:v>
                </c:pt>
                <c:pt idx="1238">
                  <c:v>1072.46796999712</c:v>
                </c:pt>
                <c:pt idx="1239">
                  <c:v>1072.3003359593099</c:v>
                </c:pt>
                <c:pt idx="1240">
                  <c:v>1072.1817338684</c:v>
                </c:pt>
                <c:pt idx="1241">
                  <c:v>1072.04933435813</c:v>
                </c:pt>
                <c:pt idx="1242">
                  <c:v>1071.97504037973</c:v>
                </c:pt>
                <c:pt idx="1243">
                  <c:v>1071.9143318557301</c:v>
                </c:pt>
                <c:pt idx="1244">
                  <c:v>1071.8518893308101</c:v>
                </c:pt>
                <c:pt idx="1245">
                  <c:v>1071.67860565718</c:v>
                </c:pt>
                <c:pt idx="1246">
                  <c:v>1071.32652091006</c:v>
                </c:pt>
                <c:pt idx="1247">
                  <c:v>1070.83027281264</c:v>
                </c:pt>
                <c:pt idx="1248">
                  <c:v>1070.2933961179399</c:v>
                </c:pt>
                <c:pt idx="1249">
                  <c:v>1069.58838273887</c:v>
                </c:pt>
                <c:pt idx="1250">
                  <c:v>1068.7795358118201</c:v>
                </c:pt>
                <c:pt idx="1251">
                  <c:v>1067.68146189246</c:v>
                </c:pt>
                <c:pt idx="1252">
                  <c:v>1066.78797726571</c:v>
                </c:pt>
                <c:pt idx="1253">
                  <c:v>1065.80178192729</c:v>
                </c:pt>
                <c:pt idx="1254">
                  <c:v>1064.78163700143</c:v>
                </c:pt>
                <c:pt idx="1255">
                  <c:v>1064.2658934370099</c:v>
                </c:pt>
                <c:pt idx="1256">
                  <c:v>1064.0470055404101</c:v>
                </c:pt>
                <c:pt idx="1257">
                  <c:v>1063.97579222992</c:v>
                </c:pt>
                <c:pt idx="1258">
                  <c:v>1064.0675504210001</c:v>
                </c:pt>
                <c:pt idx="1259">
                  <c:v>1064.45190314669</c:v>
                </c:pt>
                <c:pt idx="1260">
                  <c:v>1064.97207622314</c:v>
                </c:pt>
                <c:pt idx="1261">
                  <c:v>1065.5122277012899</c:v>
                </c:pt>
                <c:pt idx="1262">
                  <c:v>1065.9870193419899</c:v>
                </c:pt>
                <c:pt idx="1263">
                  <c:v>1066.5304379656</c:v>
                </c:pt>
                <c:pt idx="1264">
                  <c:v>1066.7834632486499</c:v>
                </c:pt>
                <c:pt idx="1265">
                  <c:v>1066.7544247845101</c:v>
                </c:pt>
                <c:pt idx="1266">
                  <c:v>1066.61389894799</c:v>
                </c:pt>
                <c:pt idx="1267">
                  <c:v>1066.2393662721499</c:v>
                </c:pt>
                <c:pt idx="1268">
                  <c:v>1065.3802314091499</c:v>
                </c:pt>
                <c:pt idx="1269">
                  <c:v>1064.05918908542</c:v>
                </c:pt>
                <c:pt idx="1270">
                  <c:v>1063.00416970127</c:v>
                </c:pt>
                <c:pt idx="1271">
                  <c:v>1062.2405703857</c:v>
                </c:pt>
                <c:pt idx="1272">
                  <c:v>1061.0037685688601</c:v>
                </c:pt>
                <c:pt idx="1273">
                  <c:v>1059.48256205597</c:v>
                </c:pt>
                <c:pt idx="1274">
                  <c:v>1057.8916446574001</c:v>
                </c:pt>
                <c:pt idx="1275">
                  <c:v>1056.5726881169201</c:v>
                </c:pt>
                <c:pt idx="1276">
                  <c:v>1055.68096645324</c:v>
                </c:pt>
                <c:pt idx="1277">
                  <c:v>1054.37452240223</c:v>
                </c:pt>
                <c:pt idx="1278">
                  <c:v>1052.8222121076701</c:v>
                </c:pt>
                <c:pt idx="1279">
                  <c:v>1051.34330575337</c:v>
                </c:pt>
                <c:pt idx="1280">
                  <c:v>1050.4416692626301</c:v>
                </c:pt>
                <c:pt idx="1281">
                  <c:v>1049.5240187833899</c:v>
                </c:pt>
                <c:pt idx="1282">
                  <c:v>1048.3753867161799</c:v>
                </c:pt>
                <c:pt idx="1283">
                  <c:v>1047.28637564782</c:v>
                </c:pt>
                <c:pt idx="1284">
                  <c:v>1045.93127663718</c:v>
                </c:pt>
                <c:pt idx="1285">
                  <c:v>1044.8350589822801</c:v>
                </c:pt>
                <c:pt idx="1286">
                  <c:v>1042.9351998187101</c:v>
                </c:pt>
                <c:pt idx="1287">
                  <c:v>1040.5205197249099</c:v>
                </c:pt>
                <c:pt idx="1288">
                  <c:v>1037.9021122430399</c:v>
                </c:pt>
                <c:pt idx="1289">
                  <c:v>1035.15216299135</c:v>
                </c:pt>
                <c:pt idx="1290">
                  <c:v>1033.44273826534</c:v>
                </c:pt>
                <c:pt idx="1291">
                  <c:v>1030.9096230513401</c:v>
                </c:pt>
                <c:pt idx="1292">
                  <c:v>1028.83128138957</c:v>
                </c:pt>
                <c:pt idx="1293">
                  <c:v>1027.18180308717</c:v>
                </c:pt>
                <c:pt idx="1294">
                  <c:v>1026.3029221119</c:v>
                </c:pt>
                <c:pt idx="1295">
                  <c:v>1025.8967564633899</c:v>
                </c:pt>
                <c:pt idx="1296">
                  <c:v>1025.60278339304</c:v>
                </c:pt>
                <c:pt idx="1297">
                  <c:v>1025.46933738861</c:v>
                </c:pt>
                <c:pt idx="1298">
                  <c:v>1025.43913936289</c:v>
                </c:pt>
                <c:pt idx="1299">
                  <c:v>1025.4299999998</c:v>
                </c:pt>
                <c:pt idx="1300">
                  <c:v>1025.42999999979</c:v>
                </c:pt>
                <c:pt idx="1301">
                  <c:v>1025.4105583596099</c:v>
                </c:pt>
                <c:pt idx="1302">
                  <c:v>1025.3760535711899</c:v>
                </c:pt>
                <c:pt idx="1303">
                  <c:v>1025.28480338844</c:v>
                </c:pt>
                <c:pt idx="1304">
                  <c:v>1025.1502317734901</c:v>
                </c:pt>
                <c:pt idx="1305">
                  <c:v>1024.9021847379599</c:v>
                </c:pt>
                <c:pt idx="1306">
                  <c:v>1024.5927811029701</c:v>
                </c:pt>
                <c:pt idx="1307">
                  <c:v>1024.1074555174</c:v>
                </c:pt>
                <c:pt idx="1308">
                  <c:v>1023.46445107211</c:v>
                </c:pt>
                <c:pt idx="1309">
                  <c:v>1022.45233852712</c:v>
                </c:pt>
                <c:pt idx="1310">
                  <c:v>1020.6607229234299</c:v>
                </c:pt>
                <c:pt idx="1311">
                  <c:v>1018.36570562203</c:v>
                </c:pt>
                <c:pt idx="1312">
                  <c:v>1016.01872387118</c:v>
                </c:pt>
                <c:pt idx="1313">
                  <c:v>1014.63101403165</c:v>
                </c:pt>
                <c:pt idx="1314">
                  <c:v>1012.0242198673</c:v>
                </c:pt>
                <c:pt idx="1315">
                  <c:v>1009.39329083924</c:v>
                </c:pt>
                <c:pt idx="1316">
                  <c:v>1007.30304981686</c:v>
                </c:pt>
                <c:pt idx="1317">
                  <c:v>1005.8948337391899</c:v>
                </c:pt>
                <c:pt idx="1318">
                  <c:v>1005.23459597951</c:v>
                </c:pt>
                <c:pt idx="1319">
                  <c:v>1004.36668402457</c:v>
                </c:pt>
                <c:pt idx="1320">
                  <c:v>1003.87690651195</c:v>
                </c:pt>
                <c:pt idx="1321">
                  <c:v>1003.67355079886</c:v>
                </c:pt>
                <c:pt idx="1322">
                  <c:v>1003.68792823542</c:v>
                </c:pt>
                <c:pt idx="1323">
                  <c:v>1003.74388912867</c:v>
                </c:pt>
                <c:pt idx="1324">
                  <c:v>1003.87183216683</c:v>
                </c:pt>
                <c:pt idx="1325">
                  <c:v>1004.0419010581199</c:v>
                </c:pt>
                <c:pt idx="1326">
                  <c:v>1004.14401141681</c:v>
                </c:pt>
                <c:pt idx="1327">
                  <c:v>1004.1458005014</c:v>
                </c:pt>
                <c:pt idx="1328">
                  <c:v>1004.07804055827</c:v>
                </c:pt>
                <c:pt idx="1329">
                  <c:v>1003.91027599406</c:v>
                </c:pt>
                <c:pt idx="1330">
                  <c:v>1003.66195675571</c:v>
                </c:pt>
                <c:pt idx="1331">
                  <c:v>1003.47272396756</c:v>
                </c:pt>
                <c:pt idx="1332">
                  <c:v>1003.3480778867799</c:v>
                </c:pt>
                <c:pt idx="1333">
                  <c:v>1003.17069006749</c:v>
                </c:pt>
                <c:pt idx="1334">
                  <c:v>1003.10634312232</c:v>
                </c:pt>
                <c:pt idx="1335">
                  <c:v>1003.12554614776</c:v>
                </c:pt>
                <c:pt idx="1336">
                  <c:v>1003.19320905518</c:v>
                </c:pt>
                <c:pt idx="1337">
                  <c:v>1003.26991629616</c:v>
                </c:pt>
                <c:pt idx="1338">
                  <c:v>1003.37205880469</c:v>
                </c:pt>
                <c:pt idx="1339">
                  <c:v>1003.51451763469</c:v>
                </c:pt>
                <c:pt idx="1340">
                  <c:v>1003.69667934246</c:v>
                </c:pt>
                <c:pt idx="1341">
                  <c:v>1003.84904074089</c:v>
                </c:pt>
                <c:pt idx="1342">
                  <c:v>1003.95194661804</c:v>
                </c:pt>
                <c:pt idx="1343">
                  <c:v>1004.08201219532</c:v>
                </c:pt>
                <c:pt idx="1344">
                  <c:v>1004.20756954719</c:v>
                </c:pt>
                <c:pt idx="1345">
                  <c:v>1004.29410773388</c:v>
                </c:pt>
                <c:pt idx="1346">
                  <c:v>1004.31000000015</c:v>
                </c:pt>
                <c:pt idx="1347">
                  <c:v>1004.29726502832</c:v>
                </c:pt>
                <c:pt idx="1348">
                  <c:v>1004.23732165699</c:v>
                </c:pt>
                <c:pt idx="1349">
                  <c:v>1004.1093372735</c:v>
                </c:pt>
                <c:pt idx="1350">
                  <c:v>1003.94735425699</c:v>
                </c:pt>
                <c:pt idx="1351">
                  <c:v>1003.7752708389301</c:v>
                </c:pt>
                <c:pt idx="1352">
                  <c:v>1003.52915359905</c:v>
                </c:pt>
                <c:pt idx="1353">
                  <c:v>1003.20353225386</c:v>
                </c:pt>
                <c:pt idx="1354">
                  <c:v>1003.08768378996</c:v>
                </c:pt>
                <c:pt idx="1355">
                  <c:v>1003.31579678667</c:v>
                </c:pt>
                <c:pt idx="1356">
                  <c:v>1003.62547197704</c:v>
                </c:pt>
                <c:pt idx="1357">
                  <c:v>1003.76695433117</c:v>
                </c:pt>
                <c:pt idx="1358">
                  <c:v>1003.3003296847399</c:v>
                </c:pt>
                <c:pt idx="1359">
                  <c:v>1002.10736063363</c:v>
                </c:pt>
                <c:pt idx="1360">
                  <c:v>1001.01151781236</c:v>
                </c:pt>
                <c:pt idx="1361">
                  <c:v>999.64015063720899</c:v>
                </c:pt>
                <c:pt idx="1362">
                  <c:v>997.75546034981301</c:v>
                </c:pt>
                <c:pt idx="1363">
                  <c:v>995.24642626045704</c:v>
                </c:pt>
                <c:pt idx="1364">
                  <c:v>992.59092684152802</c:v>
                </c:pt>
                <c:pt idx="1365">
                  <c:v>990.67018160195005</c:v>
                </c:pt>
                <c:pt idx="1366">
                  <c:v>987.78351583204403</c:v>
                </c:pt>
                <c:pt idx="1367">
                  <c:v>985.24606644276105</c:v>
                </c:pt>
                <c:pt idx="1368">
                  <c:v>982.89200375470398</c:v>
                </c:pt>
                <c:pt idx="1369">
                  <c:v>980.51887720415698</c:v>
                </c:pt>
                <c:pt idx="1370">
                  <c:v>978.28370011135405</c:v>
                </c:pt>
                <c:pt idx="1371">
                  <c:v>975.52315658031205</c:v>
                </c:pt>
                <c:pt idx="1372">
                  <c:v>972.87885233547001</c:v>
                </c:pt>
                <c:pt idx="1373">
                  <c:v>970.56647369453799</c:v>
                </c:pt>
                <c:pt idx="1374">
                  <c:v>969.52036112899998</c:v>
                </c:pt>
                <c:pt idx="1375">
                  <c:v>967.88576484653697</c:v>
                </c:pt>
                <c:pt idx="1376">
                  <c:v>966.36623791277498</c:v>
                </c:pt>
                <c:pt idx="1377">
                  <c:v>965.23102081701199</c:v>
                </c:pt>
                <c:pt idx="1378">
                  <c:v>964.27845054316197</c:v>
                </c:pt>
                <c:pt idx="1379">
                  <c:v>963.606930437664</c:v>
                </c:pt>
                <c:pt idx="1380">
                  <c:v>962.61499873180105</c:v>
                </c:pt>
                <c:pt idx="1381">
                  <c:v>961.90502909310806</c:v>
                </c:pt>
                <c:pt idx="1382">
                  <c:v>961.29917674000797</c:v>
                </c:pt>
                <c:pt idx="1383">
                  <c:v>961.06684774338305</c:v>
                </c:pt>
                <c:pt idx="1384">
                  <c:v>960.85869350328096</c:v>
                </c:pt>
                <c:pt idx="1385">
                  <c:v>960.760430956444</c:v>
                </c:pt>
                <c:pt idx="1386">
                  <c:v>960.69853057510397</c:v>
                </c:pt>
                <c:pt idx="1387">
                  <c:v>960.67743199678296</c:v>
                </c:pt>
                <c:pt idx="1388">
                  <c:v>960.65563976708995</c:v>
                </c:pt>
                <c:pt idx="1389">
                  <c:v>960.59310585668504</c:v>
                </c:pt>
                <c:pt idx="1390">
                  <c:v>960.39954402335002</c:v>
                </c:pt>
                <c:pt idx="1391">
                  <c:v>959.96565780101798</c:v>
                </c:pt>
                <c:pt idx="1392">
                  <c:v>959.43390191246203</c:v>
                </c:pt>
                <c:pt idx="1393">
                  <c:v>959.03385803470599</c:v>
                </c:pt>
                <c:pt idx="1394">
                  <c:v>958.31883522906003</c:v>
                </c:pt>
                <c:pt idx="1395">
                  <c:v>957.49642539690205</c:v>
                </c:pt>
                <c:pt idx="1396">
                  <c:v>956.82466357439603</c:v>
                </c:pt>
                <c:pt idx="1397">
                  <c:v>956.24097891186295</c:v>
                </c:pt>
                <c:pt idx="1398">
                  <c:v>955.74153538013195</c:v>
                </c:pt>
                <c:pt idx="1399">
                  <c:v>955.12621705625497</c:v>
                </c:pt>
                <c:pt idx="1400">
                  <c:v>954.61144175877803</c:v>
                </c:pt>
                <c:pt idx="1401">
                  <c:v>954.151820838807</c:v>
                </c:pt>
                <c:pt idx="1402">
                  <c:v>953.78346670083101</c:v>
                </c:pt>
                <c:pt idx="1403">
                  <c:v>953.42494308493201</c:v>
                </c:pt>
                <c:pt idx="1404">
                  <c:v>952.88979073720304</c:v>
                </c:pt>
                <c:pt idx="1405">
                  <c:v>952.26795020744498</c:v>
                </c:pt>
                <c:pt idx="1406">
                  <c:v>951.730919869834</c:v>
                </c:pt>
                <c:pt idx="1407">
                  <c:v>951.31771747516405</c:v>
                </c:pt>
                <c:pt idx="1408">
                  <c:v>950.59815389463495</c:v>
                </c:pt>
                <c:pt idx="1409">
                  <c:v>949.81582003770495</c:v>
                </c:pt>
                <c:pt idx="1410">
                  <c:v>949.14734412763596</c:v>
                </c:pt>
                <c:pt idx="1411">
                  <c:v>948.52617249441596</c:v>
                </c:pt>
                <c:pt idx="1412">
                  <c:v>948.02956463197302</c:v>
                </c:pt>
                <c:pt idx="1413">
                  <c:v>947.21242857175002</c:v>
                </c:pt>
                <c:pt idx="1414">
                  <c:v>946.50392053140502</c:v>
                </c:pt>
                <c:pt idx="1415">
                  <c:v>945.68055279825296</c:v>
                </c:pt>
                <c:pt idx="1416">
                  <c:v>944.92985742967198</c:v>
                </c:pt>
                <c:pt idx="1417">
                  <c:v>944.21756235022895</c:v>
                </c:pt>
                <c:pt idx="1418">
                  <c:v>943.30582498739398</c:v>
                </c:pt>
                <c:pt idx="1419">
                  <c:v>942.27117688285</c:v>
                </c:pt>
                <c:pt idx="1420">
                  <c:v>941.33964866089502</c:v>
                </c:pt>
                <c:pt idx="1421">
                  <c:v>940.68455025779394</c:v>
                </c:pt>
                <c:pt idx="1422">
                  <c:v>939.86381144924906</c:v>
                </c:pt>
                <c:pt idx="1423">
                  <c:v>938.89518520910894</c:v>
                </c:pt>
                <c:pt idx="1424">
                  <c:v>938.00178241440506</c:v>
                </c:pt>
                <c:pt idx="1425">
                  <c:v>937.18098948447698</c:v>
                </c:pt>
                <c:pt idx="1426">
                  <c:v>936.50012845167703</c:v>
                </c:pt>
                <c:pt idx="1427">
                  <c:v>935.70128126756094</c:v>
                </c:pt>
                <c:pt idx="1428">
                  <c:v>934.87915423823097</c:v>
                </c:pt>
                <c:pt idx="1429">
                  <c:v>934.02283200010595</c:v>
                </c:pt>
                <c:pt idx="1430">
                  <c:v>933.47216792355505</c:v>
                </c:pt>
                <c:pt idx="1431">
                  <c:v>932.88196818446397</c:v>
                </c:pt>
                <c:pt idx="1432">
                  <c:v>932.15057734809</c:v>
                </c:pt>
                <c:pt idx="1433">
                  <c:v>931.39544894813002</c:v>
                </c:pt>
                <c:pt idx="1434">
                  <c:v>930.72171342496199</c:v>
                </c:pt>
                <c:pt idx="1435">
                  <c:v>930.27272951380598</c:v>
                </c:pt>
                <c:pt idx="1436">
                  <c:v>929.77847955880998</c:v>
                </c:pt>
                <c:pt idx="1437">
                  <c:v>929.25727803769996</c:v>
                </c:pt>
                <c:pt idx="1438">
                  <c:v>928.74492903913097</c:v>
                </c:pt>
                <c:pt idx="1439">
                  <c:v>928.31289765658505</c:v>
                </c:pt>
                <c:pt idx="1440">
                  <c:v>927.87336725303703</c:v>
                </c:pt>
                <c:pt idx="1441">
                  <c:v>927.39772229000903</c:v>
                </c:pt>
                <c:pt idx="1442">
                  <c:v>926.94539033232797</c:v>
                </c:pt>
                <c:pt idx="1443">
                  <c:v>926.39931835857601</c:v>
                </c:pt>
                <c:pt idx="1444">
                  <c:v>925.91794469424804</c:v>
                </c:pt>
                <c:pt idx="1445">
                  <c:v>925.47527197712304</c:v>
                </c:pt>
                <c:pt idx="1446">
                  <c:v>924.93502715276497</c:v>
                </c:pt>
                <c:pt idx="1447">
                  <c:v>924.42360693335104</c:v>
                </c:pt>
                <c:pt idx="1448">
                  <c:v>923.86459706395794</c:v>
                </c:pt>
                <c:pt idx="1449">
                  <c:v>923.36233429230504</c:v>
                </c:pt>
                <c:pt idx="1450">
                  <c:v>922.99756637742598</c:v>
                </c:pt>
                <c:pt idx="1451">
                  <c:v>922.44033701353806</c:v>
                </c:pt>
                <c:pt idx="1452">
                  <c:v>921.82479203109301</c:v>
                </c:pt>
                <c:pt idx="1453">
                  <c:v>921.22349216478403</c:v>
                </c:pt>
                <c:pt idx="1454">
                  <c:v>920.85939200180405</c:v>
                </c:pt>
                <c:pt idx="1455">
                  <c:v>920.21748390091602</c:v>
                </c:pt>
                <c:pt idx="1456">
                  <c:v>919.52215265612404</c:v>
                </c:pt>
                <c:pt idx="1457">
                  <c:v>918.90179547055504</c:v>
                </c:pt>
                <c:pt idx="1458">
                  <c:v>918.421656308244</c:v>
                </c:pt>
                <c:pt idx="1459">
                  <c:v>918.03928857153596</c:v>
                </c:pt>
                <c:pt idx="1460">
                  <c:v>917.59053443051801</c:v>
                </c:pt>
                <c:pt idx="1461">
                  <c:v>917.20038717282898</c:v>
                </c:pt>
                <c:pt idx="1462">
                  <c:v>916.82127454143904</c:v>
                </c:pt>
                <c:pt idx="1463">
                  <c:v>916.51209461694702</c:v>
                </c:pt>
                <c:pt idx="1464">
                  <c:v>916.25414960782996</c:v>
                </c:pt>
                <c:pt idx="1465">
                  <c:v>915.82050805766903</c:v>
                </c:pt>
                <c:pt idx="1466">
                  <c:v>915.27920626958598</c:v>
                </c:pt>
                <c:pt idx="1467">
                  <c:v>914.61559199092505</c:v>
                </c:pt>
                <c:pt idx="1468">
                  <c:v>914.05360882943603</c:v>
                </c:pt>
                <c:pt idx="1469">
                  <c:v>913.55071628611097</c:v>
                </c:pt>
                <c:pt idx="1470">
                  <c:v>912.90704516760798</c:v>
                </c:pt>
                <c:pt idx="1471">
                  <c:v>912.20718824195501</c:v>
                </c:pt>
                <c:pt idx="1472">
                  <c:v>911.67988163356097</c:v>
                </c:pt>
                <c:pt idx="1473">
                  <c:v>911.33814499175696</c:v>
                </c:pt>
                <c:pt idx="1474">
                  <c:v>910.78376249665598</c:v>
                </c:pt>
                <c:pt idx="1475">
                  <c:v>910.41189116984003</c:v>
                </c:pt>
                <c:pt idx="1476">
                  <c:v>909.99749259040198</c:v>
                </c:pt>
                <c:pt idx="1477">
                  <c:v>909.56966044158105</c:v>
                </c:pt>
                <c:pt idx="1478">
                  <c:v>909.18500031840995</c:v>
                </c:pt>
                <c:pt idx="1479">
                  <c:v>908.44670538698006</c:v>
                </c:pt>
                <c:pt idx="1480">
                  <c:v>907.56885146073103</c:v>
                </c:pt>
                <c:pt idx="1481">
                  <c:v>906.48034210687899</c:v>
                </c:pt>
                <c:pt idx="1482">
                  <c:v>905.22670823891099</c:v>
                </c:pt>
                <c:pt idx="1483">
                  <c:v>904.15365243990504</c:v>
                </c:pt>
                <c:pt idx="1484">
                  <c:v>902.56038800910198</c:v>
                </c:pt>
                <c:pt idx="1485">
                  <c:v>900.79043869633006</c:v>
                </c:pt>
                <c:pt idx="1486">
                  <c:v>898.96187854121899</c:v>
                </c:pt>
                <c:pt idx="1487">
                  <c:v>897.992353923368</c:v>
                </c:pt>
                <c:pt idx="1488">
                  <c:v>896.385122268195</c:v>
                </c:pt>
                <c:pt idx="1489">
                  <c:v>894.88845247328402</c:v>
                </c:pt>
                <c:pt idx="1490">
                  <c:v>893.62210626538194</c:v>
                </c:pt>
                <c:pt idx="1491">
                  <c:v>892.70252370305104</c:v>
                </c:pt>
                <c:pt idx="1492">
                  <c:v>892.24721335875302</c:v>
                </c:pt>
                <c:pt idx="1493">
                  <c:v>891.66953986669705</c:v>
                </c:pt>
                <c:pt idx="1494">
                  <c:v>891.24045225853604</c:v>
                </c:pt>
                <c:pt idx="1495">
                  <c:v>891.04853892440997</c:v>
                </c:pt>
                <c:pt idx="1496">
                  <c:v>890.99074438240996</c:v>
                </c:pt>
                <c:pt idx="1497">
                  <c:v>890.99986595625296</c:v>
                </c:pt>
                <c:pt idx="1498">
                  <c:v>891.04661911930805</c:v>
                </c:pt>
                <c:pt idx="1499">
                  <c:v>891.119027511779</c:v>
                </c:pt>
                <c:pt idx="1500">
                  <c:v>891.19098119063699</c:v>
                </c:pt>
                <c:pt idx="1501">
                  <c:v>891.22945157917502</c:v>
                </c:pt>
                <c:pt idx="1502">
                  <c:v>891.29021849076503</c:v>
                </c:pt>
                <c:pt idx="1503">
                  <c:v>891.35082872547605</c:v>
                </c:pt>
                <c:pt idx="1504">
                  <c:v>891.40671927580399</c:v>
                </c:pt>
                <c:pt idx="1505">
                  <c:v>891.443110135545</c:v>
                </c:pt>
                <c:pt idx="1506">
                  <c:v>891.44649686512503</c:v>
                </c:pt>
                <c:pt idx="1507">
                  <c:v>891.46209230985596</c:v>
                </c:pt>
                <c:pt idx="1508">
                  <c:v>891.49538220924001</c:v>
                </c:pt>
                <c:pt idx="1509">
                  <c:v>891.55470786874605</c:v>
                </c:pt>
                <c:pt idx="1510">
                  <c:v>891.59349334942101</c:v>
                </c:pt>
                <c:pt idx="1511">
                  <c:v>891.59600884312795</c:v>
                </c:pt>
                <c:pt idx="1512">
                  <c:v>891.51307752629998</c:v>
                </c:pt>
                <c:pt idx="1513">
                  <c:v>891.20335881313099</c:v>
                </c:pt>
                <c:pt idx="1514">
                  <c:v>890.741980399574</c:v>
                </c:pt>
                <c:pt idx="1515">
                  <c:v>890.12289959839097</c:v>
                </c:pt>
                <c:pt idx="1516">
                  <c:v>889.500247800024</c:v>
                </c:pt>
                <c:pt idx="1517">
                  <c:v>888.58677202005595</c:v>
                </c:pt>
                <c:pt idx="1518">
                  <c:v>887.60090682531097</c:v>
                </c:pt>
                <c:pt idx="1519">
                  <c:v>886.641043020653</c:v>
                </c:pt>
                <c:pt idx="1520">
                  <c:v>885.95871125057204</c:v>
                </c:pt>
                <c:pt idx="1521">
                  <c:v>885.47429217172396</c:v>
                </c:pt>
                <c:pt idx="1522">
                  <c:v>884.971296955139</c:v>
                </c:pt>
                <c:pt idx="1523">
                  <c:v>884.64372875699098</c:v>
                </c:pt>
                <c:pt idx="1524">
                  <c:v>884.43901738435704</c:v>
                </c:pt>
                <c:pt idx="1525">
                  <c:v>884.344916121187</c:v>
                </c:pt>
                <c:pt idx="1526">
                  <c:v>884.20140582518502</c:v>
                </c:pt>
                <c:pt idx="1527">
                  <c:v>884.078020490776</c:v>
                </c:pt>
                <c:pt idx="1528">
                  <c:v>883.99393921438502</c:v>
                </c:pt>
                <c:pt idx="1529">
                  <c:v>883.97032950998403</c:v>
                </c:pt>
                <c:pt idx="1530">
                  <c:v>883.95411561864501</c:v>
                </c:pt>
                <c:pt idx="1531">
                  <c:v>883.95792782840397</c:v>
                </c:pt>
                <c:pt idx="1532">
                  <c:v>884.01393790496502</c:v>
                </c:pt>
                <c:pt idx="1533">
                  <c:v>884.07094238121499</c:v>
                </c:pt>
                <c:pt idx="1534">
                  <c:v>884.13341212695298</c:v>
                </c:pt>
                <c:pt idx="1535">
                  <c:v>884.20080954261903</c:v>
                </c:pt>
                <c:pt idx="1536">
                  <c:v>884.30205692855702</c:v>
                </c:pt>
                <c:pt idx="1537">
                  <c:v>884.39883278415596</c:v>
                </c:pt>
                <c:pt idx="1538">
                  <c:v>884.486204050114</c:v>
                </c:pt>
                <c:pt idx="1539">
                  <c:v>884.56221694604903</c:v>
                </c:pt>
                <c:pt idx="1540">
                  <c:v>884.618679997463</c:v>
                </c:pt>
                <c:pt idx="1541">
                  <c:v>884.71752174177504</c:v>
                </c:pt>
                <c:pt idx="1542">
                  <c:v>884.81124310615405</c:v>
                </c:pt>
                <c:pt idx="1543">
                  <c:v>884.89196158763104</c:v>
                </c:pt>
                <c:pt idx="1544">
                  <c:v>884.94342193594605</c:v>
                </c:pt>
                <c:pt idx="1545">
                  <c:v>885.02777160677203</c:v>
                </c:pt>
                <c:pt idx="1546">
                  <c:v>885.13113814136398</c:v>
                </c:pt>
                <c:pt idx="1547">
                  <c:v>885.20819911246394</c:v>
                </c:pt>
                <c:pt idx="1548">
                  <c:v>885.28118189918098</c:v>
                </c:pt>
                <c:pt idx="1549">
                  <c:v>885.34707630455205</c:v>
                </c:pt>
                <c:pt idx="1550">
                  <c:v>885.46632078697701</c:v>
                </c:pt>
                <c:pt idx="1551">
                  <c:v>885.54157387567795</c:v>
                </c:pt>
                <c:pt idx="1552">
                  <c:v>885.61616475477899</c:v>
                </c:pt>
                <c:pt idx="1553">
                  <c:v>885.65747715004602</c:v>
                </c:pt>
                <c:pt idx="1554">
                  <c:v>885.70282703999601</c:v>
                </c:pt>
                <c:pt idx="1555">
                  <c:v>885.79492179753095</c:v>
                </c:pt>
                <c:pt idx="1556">
                  <c:v>885.86008565831901</c:v>
                </c:pt>
                <c:pt idx="1557">
                  <c:v>885.78499909665504</c:v>
                </c:pt>
                <c:pt idx="1558">
                  <c:v>885.64654395079594</c:v>
                </c:pt>
                <c:pt idx="1559">
                  <c:v>885.291626889236</c:v>
                </c:pt>
                <c:pt idx="1560">
                  <c:v>884.68786940650102</c:v>
                </c:pt>
                <c:pt idx="1561">
                  <c:v>883.90899513751594</c:v>
                </c:pt>
                <c:pt idx="1562">
                  <c:v>882.96879537098198</c:v>
                </c:pt>
                <c:pt idx="1563">
                  <c:v>882.446675793748</c:v>
                </c:pt>
                <c:pt idx="1564">
                  <c:v>881.48072473033699</c:v>
                </c:pt>
                <c:pt idx="1565">
                  <c:v>880.59125530332699</c:v>
                </c:pt>
                <c:pt idx="1566">
                  <c:v>879.93463483468304</c:v>
                </c:pt>
                <c:pt idx="1567">
                  <c:v>879.52395310698898</c:v>
                </c:pt>
                <c:pt idx="1568">
                  <c:v>879.29531070785902</c:v>
                </c:pt>
                <c:pt idx="1569">
                  <c:v>879.102747742465</c:v>
                </c:pt>
                <c:pt idx="1570">
                  <c:v>879.03125048377399</c:v>
                </c:pt>
                <c:pt idx="1571">
                  <c:v>878.99356074614604</c:v>
                </c:pt>
                <c:pt idx="1572">
                  <c:v>878.98937313762303</c:v>
                </c:pt>
                <c:pt idx="1573">
                  <c:v>879.02889811180796</c:v>
                </c:pt>
                <c:pt idx="1574">
                  <c:v>879.08368470223297</c:v>
                </c:pt>
                <c:pt idx="1575">
                  <c:v>879.17799547797404</c:v>
                </c:pt>
                <c:pt idx="1576">
                  <c:v>879.26749863161604</c:v>
                </c:pt>
                <c:pt idx="1577">
                  <c:v>879.30486450677995</c:v>
                </c:pt>
                <c:pt idx="1578">
                  <c:v>879.378277026874</c:v>
                </c:pt>
                <c:pt idx="1579">
                  <c:v>879.48280508407595</c:v>
                </c:pt>
                <c:pt idx="1580">
                  <c:v>879.583636592267</c:v>
                </c:pt>
                <c:pt idx="1581">
                  <c:v>879.65527842417396</c:v>
                </c:pt>
                <c:pt idx="1582">
                  <c:v>879.700329402178</c:v>
                </c:pt>
                <c:pt idx="1583">
                  <c:v>879.787606838996</c:v>
                </c:pt>
                <c:pt idx="1584">
                  <c:v>879.87702617088996</c:v>
                </c:pt>
                <c:pt idx="1585">
                  <c:v>879.97859614485606</c:v>
                </c:pt>
                <c:pt idx="1586">
                  <c:v>880.05277146176297</c:v>
                </c:pt>
                <c:pt idx="1587">
                  <c:v>880.12528686399105</c:v>
                </c:pt>
                <c:pt idx="1588">
                  <c:v>880.19402124798796</c:v>
                </c:pt>
                <c:pt idx="1589">
                  <c:v>880.30267698206296</c:v>
                </c:pt>
                <c:pt idx="1590">
                  <c:v>880.38623757134201</c:v>
                </c:pt>
                <c:pt idx="1591">
                  <c:v>880.43212116072903</c:v>
                </c:pt>
                <c:pt idx="1592">
                  <c:v>880.523056858313</c:v>
                </c:pt>
                <c:pt idx="1593">
                  <c:v>880.60100101064802</c:v>
                </c:pt>
                <c:pt idx="1594">
                  <c:v>880.67993874740898</c:v>
                </c:pt>
                <c:pt idx="1595">
                  <c:v>880.75010671563302</c:v>
                </c:pt>
                <c:pt idx="1596">
                  <c:v>880.77743832566398</c:v>
                </c:pt>
                <c:pt idx="1597">
                  <c:v>880.81549672773599</c:v>
                </c:pt>
                <c:pt idx="1598">
                  <c:v>880.88966367977696</c:v>
                </c:pt>
                <c:pt idx="1599">
                  <c:v>880.932882448898</c:v>
                </c:pt>
                <c:pt idx="1600">
                  <c:v>880.95249523277596</c:v>
                </c:pt>
                <c:pt idx="1601">
                  <c:v>880.95686607184496</c:v>
                </c:pt>
                <c:pt idx="1602">
                  <c:v>880.84664118165597</c:v>
                </c:pt>
                <c:pt idx="1603">
                  <c:v>880.52833060444698</c:v>
                </c:pt>
                <c:pt idx="1604">
                  <c:v>880.03247310076199</c:v>
                </c:pt>
                <c:pt idx="1605">
                  <c:v>879.56352480141197</c:v>
                </c:pt>
                <c:pt idx="1606">
                  <c:v>878.76523229490704</c:v>
                </c:pt>
                <c:pt idx="1607">
                  <c:v>877.89157779363495</c:v>
                </c:pt>
                <c:pt idx="1608">
                  <c:v>876.92193475735996</c:v>
                </c:pt>
                <c:pt idx="1609">
                  <c:v>875.92766763278303</c:v>
                </c:pt>
                <c:pt idx="1610">
                  <c:v>875.53296198018097</c:v>
                </c:pt>
                <c:pt idx="1611">
                  <c:v>874.87450399588602</c:v>
                </c:pt>
                <c:pt idx="1612">
                  <c:v>874.343958186397</c:v>
                </c:pt>
                <c:pt idx="1613">
                  <c:v>874.04576275343197</c:v>
                </c:pt>
                <c:pt idx="1614">
                  <c:v>873.89179446795299</c:v>
                </c:pt>
                <c:pt idx="1615">
                  <c:v>873.81501717409003</c:v>
                </c:pt>
                <c:pt idx="1616">
                  <c:v>873.75701569337696</c:v>
                </c:pt>
                <c:pt idx="1617">
                  <c:v>873.72500188199297</c:v>
                </c:pt>
                <c:pt idx="1618">
                  <c:v>873.71900000006406</c:v>
                </c:pt>
                <c:pt idx="1619">
                  <c:v>873.72718986023597</c:v>
                </c:pt>
                <c:pt idx="1620">
                  <c:v>873.75821768589003</c:v>
                </c:pt>
                <c:pt idx="1621">
                  <c:v>873.79567963603199</c:v>
                </c:pt>
                <c:pt idx="1622">
                  <c:v>873.84119125385803</c:v>
                </c:pt>
                <c:pt idx="1623">
                  <c:v>873.87318125614695</c:v>
                </c:pt>
                <c:pt idx="1624">
                  <c:v>873.90105880848205</c:v>
                </c:pt>
                <c:pt idx="1625">
                  <c:v>873.95086995988902</c:v>
                </c:pt>
                <c:pt idx="1626">
                  <c:v>874.015251863814</c:v>
                </c:pt>
                <c:pt idx="1627">
                  <c:v>874.06182056419698</c:v>
                </c:pt>
                <c:pt idx="1628">
                  <c:v>874.102320937267</c:v>
                </c:pt>
                <c:pt idx="1629">
                  <c:v>874.13645914990605</c:v>
                </c:pt>
                <c:pt idx="1630">
                  <c:v>874.18297401663801</c:v>
                </c:pt>
                <c:pt idx="1631">
                  <c:v>874.23409668239105</c:v>
                </c:pt>
                <c:pt idx="1632">
                  <c:v>874.26418341553597</c:v>
                </c:pt>
                <c:pt idx="1633">
                  <c:v>874.29432711338097</c:v>
                </c:pt>
                <c:pt idx="1634">
                  <c:v>874.31268904522597</c:v>
                </c:pt>
                <c:pt idx="1635">
                  <c:v>874.35271462056198</c:v>
                </c:pt>
                <c:pt idx="1636">
                  <c:v>874.36810115233402</c:v>
                </c:pt>
                <c:pt idx="1637">
                  <c:v>874.39755204063101</c:v>
                </c:pt>
                <c:pt idx="1638">
                  <c:v>874.41378371859798</c:v>
                </c:pt>
                <c:pt idx="1639">
                  <c:v>874.42072948331099</c:v>
                </c:pt>
                <c:pt idx="1640">
                  <c:v>874.45162901546496</c:v>
                </c:pt>
                <c:pt idx="1641">
                  <c:v>874.47652396466106</c:v>
                </c:pt>
                <c:pt idx="1642">
                  <c:v>874.45188938375804</c:v>
                </c:pt>
                <c:pt idx="1643">
                  <c:v>874.353593455588</c:v>
                </c:pt>
                <c:pt idx="1644">
                  <c:v>874.03957055939497</c:v>
                </c:pt>
                <c:pt idx="1645">
                  <c:v>873.52424520477598</c:v>
                </c:pt>
                <c:pt idx="1646">
                  <c:v>872.84060958084297</c:v>
                </c:pt>
                <c:pt idx="1647">
                  <c:v>872.18405985024901</c:v>
                </c:pt>
                <c:pt idx="1648">
                  <c:v>871.51322495313195</c:v>
                </c:pt>
                <c:pt idx="1649">
                  <c:v>870.64146774723201</c:v>
                </c:pt>
                <c:pt idx="1650">
                  <c:v>869.75338205791502</c:v>
                </c:pt>
                <c:pt idx="1651">
                  <c:v>869.07549483238301</c:v>
                </c:pt>
                <c:pt idx="1652">
                  <c:v>868.77298646657903</c:v>
                </c:pt>
                <c:pt idx="1653">
                  <c:v>868.337593303316</c:v>
                </c:pt>
                <c:pt idx="1654">
                  <c:v>868.00249652501395</c:v>
                </c:pt>
                <c:pt idx="1655">
                  <c:v>867.81999163122305</c:v>
                </c:pt>
                <c:pt idx="1656">
                  <c:v>867.69185982757404</c:v>
                </c:pt>
                <c:pt idx="1657">
                  <c:v>867.62094504110701</c:v>
                </c:pt>
                <c:pt idx="1658">
                  <c:v>867.53002663712095</c:v>
                </c:pt>
                <c:pt idx="1659">
                  <c:v>867.44833007893897</c:v>
                </c:pt>
                <c:pt idx="1660">
                  <c:v>867.40536204745604</c:v>
                </c:pt>
                <c:pt idx="1661">
                  <c:v>867.41701189540197</c:v>
                </c:pt>
                <c:pt idx="1662">
                  <c:v>867.42965231496601</c:v>
                </c:pt>
                <c:pt idx="1663">
                  <c:v>867.44448505964203</c:v>
                </c:pt>
                <c:pt idx="1664">
                  <c:v>867.478038578726</c:v>
                </c:pt>
                <c:pt idx="1665">
                  <c:v>867.52543260184905</c:v>
                </c:pt>
                <c:pt idx="1666">
                  <c:v>867.56593837418097</c:v>
                </c:pt>
                <c:pt idx="1667">
                  <c:v>867.62830401317603</c:v>
                </c:pt>
                <c:pt idx="1668">
                  <c:v>867.65917927841394</c:v>
                </c:pt>
                <c:pt idx="1669">
                  <c:v>867.68266075232702</c:v>
                </c:pt>
                <c:pt idx="1670">
                  <c:v>867.69118091260202</c:v>
                </c:pt>
                <c:pt idx="1671">
                  <c:v>867.70179048328498</c:v>
                </c:pt>
                <c:pt idx="1672">
                  <c:v>867.71890383398795</c:v>
                </c:pt>
                <c:pt idx="1673">
                  <c:v>867.72566612259004</c:v>
                </c:pt>
                <c:pt idx="1674">
                  <c:v>867.74200000010399</c:v>
                </c:pt>
                <c:pt idx="1675">
                  <c:v>867.74740124045502</c:v>
                </c:pt>
                <c:pt idx="1676">
                  <c:v>867.77989437674296</c:v>
                </c:pt>
                <c:pt idx="1677">
                  <c:v>867.835797717285</c:v>
                </c:pt>
                <c:pt idx="1678">
                  <c:v>867.90647713881197</c:v>
                </c:pt>
                <c:pt idx="1679">
                  <c:v>867.977887665097</c:v>
                </c:pt>
                <c:pt idx="1680">
                  <c:v>868.03180999546703</c:v>
                </c:pt>
                <c:pt idx="1681">
                  <c:v>868.085682272962</c:v>
                </c:pt>
                <c:pt idx="1682">
                  <c:v>868.15554020883405</c:v>
                </c:pt>
                <c:pt idx="1683">
                  <c:v>868.22774880279906</c:v>
                </c:pt>
                <c:pt idx="1684">
                  <c:v>868.27453558479101</c:v>
                </c:pt>
                <c:pt idx="1685">
                  <c:v>868.30891471483403</c:v>
                </c:pt>
                <c:pt idx="1686">
                  <c:v>868.38135905777904</c:v>
                </c:pt>
                <c:pt idx="1687">
                  <c:v>868.44304838176799</c:v>
                </c:pt>
                <c:pt idx="1688">
                  <c:v>868.50409563346398</c:v>
                </c:pt>
                <c:pt idx="1689">
                  <c:v>868.55583854709505</c:v>
                </c:pt>
                <c:pt idx="1690">
                  <c:v>868.60893063066305</c:v>
                </c:pt>
                <c:pt idx="1691">
                  <c:v>868.67095117680697</c:v>
                </c:pt>
                <c:pt idx="1692">
                  <c:v>868.74323640550006</c:v>
                </c:pt>
                <c:pt idx="1693">
                  <c:v>868.81699948758205</c:v>
                </c:pt>
                <c:pt idx="1694">
                  <c:v>868.87606580230499</c:v>
                </c:pt>
                <c:pt idx="1695">
                  <c:v>868.93027658058202</c:v>
                </c:pt>
                <c:pt idx="1696">
                  <c:v>869.00083284899404</c:v>
                </c:pt>
                <c:pt idx="1697">
                  <c:v>869.05646045387903</c:v>
                </c:pt>
                <c:pt idx="1698">
                  <c:v>869.11025694172395</c:v>
                </c:pt>
                <c:pt idx="1699">
                  <c:v>869.147849178863</c:v>
                </c:pt>
                <c:pt idx="1700">
                  <c:v>869.17050644916503</c:v>
                </c:pt>
                <c:pt idx="1701">
                  <c:v>869.17178407608299</c:v>
                </c:pt>
                <c:pt idx="1702">
                  <c:v>869.17868460896602</c:v>
                </c:pt>
                <c:pt idx="1703">
                  <c:v>869.18200000002798</c:v>
                </c:pt>
                <c:pt idx="1704">
                  <c:v>869.17762125202103</c:v>
                </c:pt>
                <c:pt idx="1705">
                  <c:v>869.14554808780804</c:v>
                </c:pt>
                <c:pt idx="1706">
                  <c:v>869.12017312964099</c:v>
                </c:pt>
                <c:pt idx="1707">
                  <c:v>869.092759310362</c:v>
                </c:pt>
                <c:pt idx="1708">
                  <c:v>869.06729094353</c:v>
                </c:pt>
                <c:pt idx="1709">
                  <c:v>869.01744806724605</c:v>
                </c:pt>
                <c:pt idx="1710">
                  <c:v>868.96063133107396</c:v>
                </c:pt>
                <c:pt idx="1711">
                  <c:v>868.88806836023696</c:v>
                </c:pt>
                <c:pt idx="1712">
                  <c:v>868.84812327374698</c:v>
                </c:pt>
                <c:pt idx="1713">
                  <c:v>868.83276128959301</c:v>
                </c:pt>
                <c:pt idx="1714">
                  <c:v>868.78029158251195</c:v>
                </c:pt>
                <c:pt idx="1715">
                  <c:v>868.71847969623502</c:v>
                </c:pt>
                <c:pt idx="1716">
                  <c:v>868.675272998899</c:v>
                </c:pt>
                <c:pt idx="1717">
                  <c:v>868.640629434473</c:v>
                </c:pt>
                <c:pt idx="1718">
                  <c:v>868.62183321503403</c:v>
                </c:pt>
                <c:pt idx="1719">
                  <c:v>868.60343350610299</c:v>
                </c:pt>
                <c:pt idx="1720">
                  <c:v>868.57503020908905</c:v>
                </c:pt>
                <c:pt idx="1721">
                  <c:v>868.55491032329405</c:v>
                </c:pt>
                <c:pt idx="1722">
                  <c:v>868.55865092191902</c:v>
                </c:pt>
                <c:pt idx="1723">
                  <c:v>868.54925397656302</c:v>
                </c:pt>
                <c:pt idx="1724">
                  <c:v>868.53970531722405</c:v>
                </c:pt>
                <c:pt idx="1725">
                  <c:v>868.52159446860901</c:v>
                </c:pt>
                <c:pt idx="1726">
                  <c:v>868.47981216436904</c:v>
                </c:pt>
                <c:pt idx="1727">
                  <c:v>868.39901227590406</c:v>
                </c:pt>
                <c:pt idx="1728">
                  <c:v>868.11649536422397</c:v>
                </c:pt>
                <c:pt idx="1729">
                  <c:v>867.61333416594096</c:v>
                </c:pt>
                <c:pt idx="1730">
                  <c:v>866.86492962092905</c:v>
                </c:pt>
                <c:pt idx="1731">
                  <c:v>866.03738298518795</c:v>
                </c:pt>
                <c:pt idx="1732">
                  <c:v>865.43968640127798</c:v>
                </c:pt>
                <c:pt idx="1733">
                  <c:v>864.26126610699498</c:v>
                </c:pt>
                <c:pt idx="1734">
                  <c:v>863.03006301795597</c:v>
                </c:pt>
                <c:pt idx="1735">
                  <c:v>861.94239586780498</c:v>
                </c:pt>
                <c:pt idx="1736">
                  <c:v>861.28916218779398</c:v>
                </c:pt>
                <c:pt idx="1737">
                  <c:v>860.58951053313399</c:v>
                </c:pt>
                <c:pt idx="1738">
                  <c:v>860.02568665363697</c:v>
                </c:pt>
                <c:pt idx="1739">
                  <c:v>859.57914529878099</c:v>
                </c:pt>
                <c:pt idx="1740">
                  <c:v>859.26742565945699</c:v>
                </c:pt>
                <c:pt idx="1741">
                  <c:v>859.12401394031201</c:v>
                </c:pt>
                <c:pt idx="1742">
                  <c:v>858.91693913063295</c:v>
                </c:pt>
                <c:pt idx="1743">
                  <c:v>858.73270845353704</c:v>
                </c:pt>
                <c:pt idx="1744">
                  <c:v>858.55636799131605</c:v>
                </c:pt>
                <c:pt idx="1745">
                  <c:v>858.43296396064102</c:v>
                </c:pt>
                <c:pt idx="1746">
                  <c:v>858.31537409467603</c:v>
                </c:pt>
                <c:pt idx="1747">
                  <c:v>858.19523760674997</c:v>
                </c:pt>
                <c:pt idx="1748">
                  <c:v>858.07917343355405</c:v>
                </c:pt>
                <c:pt idx="1749">
                  <c:v>858.00217103077603</c:v>
                </c:pt>
                <c:pt idx="1750">
                  <c:v>857.95736014978297</c:v>
                </c:pt>
                <c:pt idx="1751">
                  <c:v>857.90750298666603</c:v>
                </c:pt>
                <c:pt idx="1752">
                  <c:v>857.83739701370803</c:v>
                </c:pt>
                <c:pt idx="1753">
                  <c:v>857.79317584700198</c:v>
                </c:pt>
                <c:pt idx="1754">
                  <c:v>857.74306047548805</c:v>
                </c:pt>
                <c:pt idx="1755">
                  <c:v>857.69286714427994</c:v>
                </c:pt>
                <c:pt idx="1756">
                  <c:v>857.61663743288602</c:v>
                </c:pt>
                <c:pt idx="1757">
                  <c:v>857.54138480462905</c:v>
                </c:pt>
                <c:pt idx="1758">
                  <c:v>857.45781022905203</c:v>
                </c:pt>
                <c:pt idx="1759">
                  <c:v>857.390712852099</c:v>
                </c:pt>
                <c:pt idx="1760">
                  <c:v>857.32272368764598</c:v>
                </c:pt>
                <c:pt idx="1761">
                  <c:v>857.21218353573101</c:v>
                </c:pt>
                <c:pt idx="1762">
                  <c:v>857.12491885343604</c:v>
                </c:pt>
                <c:pt idx="1763">
                  <c:v>857.02720950849505</c:v>
                </c:pt>
                <c:pt idx="1764">
                  <c:v>856.95300444840598</c:v>
                </c:pt>
                <c:pt idx="1765">
                  <c:v>856.83380744354497</c:v>
                </c:pt>
                <c:pt idx="1766">
                  <c:v>856.71352671044303</c:v>
                </c:pt>
                <c:pt idx="1767">
                  <c:v>856.51428738584798</c:v>
                </c:pt>
                <c:pt idx="1768">
                  <c:v>856.19498081863696</c:v>
                </c:pt>
                <c:pt idx="1769">
                  <c:v>855.87257836957497</c:v>
                </c:pt>
                <c:pt idx="1770">
                  <c:v>855.23806827336</c:v>
                </c:pt>
                <c:pt idx="1771">
                  <c:v>854.45272180308302</c:v>
                </c:pt>
                <c:pt idx="1772">
                  <c:v>853.60697465788905</c:v>
                </c:pt>
                <c:pt idx="1773">
                  <c:v>852.79762043872199</c:v>
                </c:pt>
                <c:pt idx="1774">
                  <c:v>852.22947860403599</c:v>
                </c:pt>
                <c:pt idx="1775">
                  <c:v>851.53542215468201</c:v>
                </c:pt>
                <c:pt idx="1776">
                  <c:v>851.01368297278805</c:v>
                </c:pt>
                <c:pt idx="1777">
                  <c:v>850.66379548637894</c:v>
                </c:pt>
                <c:pt idx="1778">
                  <c:v>850.52858682875001</c:v>
                </c:pt>
                <c:pt idx="1779">
                  <c:v>850.44677444473405</c:v>
                </c:pt>
                <c:pt idx="1780">
                  <c:v>850.45237682977495</c:v>
                </c:pt>
                <c:pt idx="1781">
                  <c:v>850.47829023292502</c:v>
                </c:pt>
                <c:pt idx="1782">
                  <c:v>850.51094714726605</c:v>
                </c:pt>
                <c:pt idx="1783">
                  <c:v>850.51470261495899</c:v>
                </c:pt>
                <c:pt idx="1784">
                  <c:v>850.51972029427805</c:v>
                </c:pt>
                <c:pt idx="1785">
                  <c:v>850.56276627818897</c:v>
                </c:pt>
                <c:pt idx="1786">
                  <c:v>850.59015943557995</c:v>
                </c:pt>
                <c:pt idx="1787">
                  <c:v>850.58699999983003</c:v>
                </c:pt>
                <c:pt idx="1788">
                  <c:v>850.60067379418399</c:v>
                </c:pt>
                <c:pt idx="1789">
                  <c:v>850.623668159658</c:v>
                </c:pt>
                <c:pt idx="1790">
                  <c:v>850.63182002264796</c:v>
                </c:pt>
                <c:pt idx="1791">
                  <c:v>850.66561585323097</c:v>
                </c:pt>
                <c:pt idx="1792">
                  <c:v>850.68087945216996</c:v>
                </c:pt>
                <c:pt idx="1793">
                  <c:v>850.68565267123802</c:v>
                </c:pt>
                <c:pt idx="1794">
                  <c:v>850.72255496309106</c:v>
                </c:pt>
                <c:pt idx="1795">
                  <c:v>850.74234069059401</c:v>
                </c:pt>
                <c:pt idx="1796">
                  <c:v>850.763023095873</c:v>
                </c:pt>
                <c:pt idx="1797">
                  <c:v>850.78477371334304</c:v>
                </c:pt>
                <c:pt idx="1798">
                  <c:v>850.83772340446001</c:v>
                </c:pt>
                <c:pt idx="1799">
                  <c:v>850.872610966411</c:v>
                </c:pt>
                <c:pt idx="1800">
                  <c:v>850.90998064283599</c:v>
                </c:pt>
                <c:pt idx="1801">
                  <c:v>850.92195034597603</c:v>
                </c:pt>
                <c:pt idx="1802">
                  <c:v>850.915079589176</c:v>
                </c:pt>
                <c:pt idx="1803">
                  <c:v>850.931385201799</c:v>
                </c:pt>
                <c:pt idx="1804">
                  <c:v>850.93237307429399</c:v>
                </c:pt>
                <c:pt idx="1805">
                  <c:v>850.93638510646304</c:v>
                </c:pt>
                <c:pt idx="1806">
                  <c:v>850.93401672101595</c:v>
                </c:pt>
                <c:pt idx="1807">
                  <c:v>850.91106685859302</c:v>
                </c:pt>
                <c:pt idx="1808">
                  <c:v>850.93223856663496</c:v>
                </c:pt>
                <c:pt idx="1809">
                  <c:v>850.96938321822699</c:v>
                </c:pt>
                <c:pt idx="1810">
                  <c:v>851.00100796860295</c:v>
                </c:pt>
                <c:pt idx="1811">
                  <c:v>851.06167874917799</c:v>
                </c:pt>
                <c:pt idx="1812">
                  <c:v>851.10158693187395</c:v>
                </c:pt>
                <c:pt idx="1813">
                  <c:v>851.12692656427498</c:v>
                </c:pt>
                <c:pt idx="1814">
                  <c:v>851.16127570306298</c:v>
                </c:pt>
                <c:pt idx="1815">
                  <c:v>851.16939298847501</c:v>
                </c:pt>
                <c:pt idx="1816">
                  <c:v>851.200671894876</c:v>
                </c:pt>
                <c:pt idx="1817">
                  <c:v>851.23150468405197</c:v>
                </c:pt>
                <c:pt idx="1818">
                  <c:v>851.24972702396894</c:v>
                </c:pt>
                <c:pt idx="1819">
                  <c:v>851.27643526541397</c:v>
                </c:pt>
                <c:pt idx="1820">
                  <c:v>851.30926418463196</c:v>
                </c:pt>
                <c:pt idx="1821">
                  <c:v>851.33023558700802</c:v>
                </c:pt>
                <c:pt idx="1822">
                  <c:v>851.34986495822704</c:v>
                </c:pt>
                <c:pt idx="1823">
                  <c:v>851.35879337845404</c:v>
                </c:pt>
                <c:pt idx="1824">
                  <c:v>851.35383683454199</c:v>
                </c:pt>
                <c:pt idx="1825">
                  <c:v>851.35148195711702</c:v>
                </c:pt>
                <c:pt idx="1826">
                  <c:v>851.35485736779299</c:v>
                </c:pt>
                <c:pt idx="1827">
                  <c:v>851.36455721743005</c:v>
                </c:pt>
                <c:pt idx="1828">
                  <c:v>851.39041176092303</c:v>
                </c:pt>
                <c:pt idx="1829">
                  <c:v>851.40170207191102</c:v>
                </c:pt>
                <c:pt idx="1830">
                  <c:v>851.40100000009897</c:v>
                </c:pt>
                <c:pt idx="1831">
                  <c:v>851.39853440351305</c:v>
                </c:pt>
                <c:pt idx="1832">
                  <c:v>851.39007478033</c:v>
                </c:pt>
                <c:pt idx="1833">
                  <c:v>851.39414214708097</c:v>
                </c:pt>
                <c:pt idx="1834">
                  <c:v>851.39908224959299</c:v>
                </c:pt>
                <c:pt idx="1835">
                  <c:v>851.40282963714196</c:v>
                </c:pt>
                <c:pt idx="1836">
                  <c:v>851.40280621244904</c:v>
                </c:pt>
                <c:pt idx="1837">
                  <c:v>851.41917830212901</c:v>
                </c:pt>
                <c:pt idx="1838">
                  <c:v>851.432216384605</c:v>
                </c:pt>
                <c:pt idx="1839">
                  <c:v>851.44311108933505</c:v>
                </c:pt>
                <c:pt idx="1840">
                  <c:v>851.45786619303306</c:v>
                </c:pt>
                <c:pt idx="1841">
                  <c:v>851.48539874840401</c:v>
                </c:pt>
                <c:pt idx="1842">
                  <c:v>851.48663111702899</c:v>
                </c:pt>
                <c:pt idx="1843">
                  <c:v>851.47122022548399</c:v>
                </c:pt>
                <c:pt idx="1844">
                  <c:v>851.462130969952</c:v>
                </c:pt>
                <c:pt idx="1845">
                  <c:v>851.459392848167</c:v>
                </c:pt>
                <c:pt idx="1846">
                  <c:v>851.46000953040095</c:v>
                </c:pt>
                <c:pt idx="1847">
                  <c:v>851.45157445304005</c:v>
                </c:pt>
                <c:pt idx="1848">
                  <c:v>851.43298891148595</c:v>
                </c:pt>
                <c:pt idx="1849">
                  <c:v>851.42952509800102</c:v>
                </c:pt>
                <c:pt idx="1850">
                  <c:v>851.43883872817798</c:v>
                </c:pt>
                <c:pt idx="1851">
                  <c:v>851.44827794047001</c:v>
                </c:pt>
                <c:pt idx="1852">
                  <c:v>851.44337463499005</c:v>
                </c:pt>
                <c:pt idx="1853">
                  <c:v>851.42076611602795</c:v>
                </c:pt>
                <c:pt idx="1854">
                  <c:v>851.40263873311596</c:v>
                </c:pt>
                <c:pt idx="1855">
                  <c:v>851.38757546600596</c:v>
                </c:pt>
                <c:pt idx="1856">
                  <c:v>851.36019745682097</c:v>
                </c:pt>
                <c:pt idx="1857">
                  <c:v>851.325973664093</c:v>
                </c:pt>
                <c:pt idx="1858">
                  <c:v>851.29257706825899</c:v>
                </c:pt>
                <c:pt idx="1859">
                  <c:v>851.27173193139004</c:v>
                </c:pt>
                <c:pt idx="1860">
                  <c:v>851.23627622632796</c:v>
                </c:pt>
                <c:pt idx="1861">
                  <c:v>851.21540111421996</c:v>
                </c:pt>
                <c:pt idx="1862">
                  <c:v>851.194368536208</c:v>
                </c:pt>
                <c:pt idx="1863">
                  <c:v>851.17656444634804</c:v>
                </c:pt>
                <c:pt idx="1864">
                  <c:v>851.16283156490499</c:v>
                </c:pt>
                <c:pt idx="1865">
                  <c:v>851.14871552335296</c:v>
                </c:pt>
                <c:pt idx="1866">
                  <c:v>851.15599147180501</c:v>
                </c:pt>
                <c:pt idx="1867">
                  <c:v>851.13156019363396</c:v>
                </c:pt>
                <c:pt idx="1868">
                  <c:v>851.08487064221595</c:v>
                </c:pt>
                <c:pt idx="1869">
                  <c:v>850.95157755904199</c:v>
                </c:pt>
                <c:pt idx="1870">
                  <c:v>850.62587445868803</c:v>
                </c:pt>
                <c:pt idx="1871">
                  <c:v>850.112721332099</c:v>
                </c:pt>
                <c:pt idx="1872">
                  <c:v>849.44050114696802</c:v>
                </c:pt>
                <c:pt idx="1873">
                  <c:v>848.72280661764796</c:v>
                </c:pt>
                <c:pt idx="1874">
                  <c:v>848.16111964694903</c:v>
                </c:pt>
                <c:pt idx="1875">
                  <c:v>847.33169064824096</c:v>
                </c:pt>
                <c:pt idx="1876">
                  <c:v>846.47111298519201</c:v>
                </c:pt>
                <c:pt idx="1877">
                  <c:v>845.76599454672396</c:v>
                </c:pt>
                <c:pt idx="1878">
                  <c:v>845.44915641604098</c:v>
                </c:pt>
                <c:pt idx="1879">
                  <c:v>844.99318150456395</c:v>
                </c:pt>
                <c:pt idx="1880">
                  <c:v>844.69962210622498</c:v>
                </c:pt>
                <c:pt idx="1881">
                  <c:v>844.48072069319903</c:v>
                </c:pt>
                <c:pt idx="1882">
                  <c:v>844.35479769801395</c:v>
                </c:pt>
                <c:pt idx="1883">
                  <c:v>844.31644216596499</c:v>
                </c:pt>
                <c:pt idx="1884">
                  <c:v>844.27377142281603</c:v>
                </c:pt>
                <c:pt idx="1885">
                  <c:v>844.23902289677096</c:v>
                </c:pt>
                <c:pt idx="1886">
                  <c:v>844.23764271977802</c:v>
                </c:pt>
                <c:pt idx="1887">
                  <c:v>844.25586098416397</c:v>
                </c:pt>
                <c:pt idx="1888">
                  <c:v>844.27400484276495</c:v>
                </c:pt>
                <c:pt idx="1889">
                  <c:v>844.32451564016003</c:v>
                </c:pt>
                <c:pt idx="1890">
                  <c:v>844.38599442279099</c:v>
                </c:pt>
                <c:pt idx="1891">
                  <c:v>844.44085192066495</c:v>
                </c:pt>
                <c:pt idx="1892">
                  <c:v>844.47585749407995</c:v>
                </c:pt>
                <c:pt idx="1893">
                  <c:v>844.55168310158103</c:v>
                </c:pt>
                <c:pt idx="1894">
                  <c:v>844.60978020466302</c:v>
                </c:pt>
                <c:pt idx="1895">
                  <c:v>844.67490369472705</c:v>
                </c:pt>
                <c:pt idx="1896">
                  <c:v>844.74080888384901</c:v>
                </c:pt>
                <c:pt idx="1897">
                  <c:v>844.79567050875801</c:v>
                </c:pt>
                <c:pt idx="1898">
                  <c:v>844.85627090634705</c:v>
                </c:pt>
                <c:pt idx="1899">
                  <c:v>844.91478490469694</c:v>
                </c:pt>
                <c:pt idx="1900">
                  <c:v>844.96514265799601</c:v>
                </c:pt>
                <c:pt idx="1901">
                  <c:v>845.00611256426703</c:v>
                </c:pt>
                <c:pt idx="1902">
                  <c:v>845.03959752766605</c:v>
                </c:pt>
                <c:pt idx="1903">
                  <c:v>845.09268625282198</c:v>
                </c:pt>
                <c:pt idx="1904">
                  <c:v>845.13969930959797</c:v>
                </c:pt>
                <c:pt idx="1905">
                  <c:v>845.18259323801601</c:v>
                </c:pt>
                <c:pt idx="1906">
                  <c:v>845.21688931722394</c:v>
                </c:pt>
                <c:pt idx="1907">
                  <c:v>845.25889797218497</c:v>
                </c:pt>
                <c:pt idx="1908">
                  <c:v>845.30254990961305</c:v>
                </c:pt>
                <c:pt idx="1909">
                  <c:v>845.34769068507001</c:v>
                </c:pt>
                <c:pt idx="1910">
                  <c:v>845.37939781600005</c:v>
                </c:pt>
                <c:pt idx="1911">
                  <c:v>845.40762246301995</c:v>
                </c:pt>
                <c:pt idx="1912">
                  <c:v>845.45678131381601</c:v>
                </c:pt>
                <c:pt idx="1913">
                  <c:v>845.51019378960598</c:v>
                </c:pt>
                <c:pt idx="1914">
                  <c:v>845.540324122897</c:v>
                </c:pt>
                <c:pt idx="1915">
                  <c:v>845.55359858037605</c:v>
                </c:pt>
                <c:pt idx="1916">
                  <c:v>845.56504887968003</c:v>
                </c:pt>
                <c:pt idx="1917">
                  <c:v>845.57877468525203</c:v>
                </c:pt>
                <c:pt idx="1918">
                  <c:v>845.601337329025</c:v>
                </c:pt>
                <c:pt idx="1919">
                  <c:v>845.63316951098795</c:v>
                </c:pt>
                <c:pt idx="1920">
                  <c:v>845.63816097418305</c:v>
                </c:pt>
                <c:pt idx="1921">
                  <c:v>845.64256411717201</c:v>
                </c:pt>
                <c:pt idx="1922">
                  <c:v>845.65833532264799</c:v>
                </c:pt>
                <c:pt idx="1923">
                  <c:v>845.66617401604799</c:v>
                </c:pt>
                <c:pt idx="1924">
                  <c:v>845.67241563086304</c:v>
                </c:pt>
                <c:pt idx="1925">
                  <c:v>845.68263438411998</c:v>
                </c:pt>
                <c:pt idx="1926">
                  <c:v>845.66112297634402</c:v>
                </c:pt>
                <c:pt idx="1927">
                  <c:v>845.64014198008704</c:v>
                </c:pt>
                <c:pt idx="1928">
                  <c:v>845.62178365920499</c:v>
                </c:pt>
                <c:pt idx="1929">
                  <c:v>845.60098710188197</c:v>
                </c:pt>
                <c:pt idx="1930">
                  <c:v>845.57575344097404</c:v>
                </c:pt>
                <c:pt idx="1931">
                  <c:v>845.53701652221298</c:v>
                </c:pt>
                <c:pt idx="1932">
                  <c:v>845.48485701767697</c:v>
                </c:pt>
                <c:pt idx="1933">
                  <c:v>845.43061098329702</c:v>
                </c:pt>
                <c:pt idx="1934">
                  <c:v>845.36405409151098</c:v>
                </c:pt>
                <c:pt idx="1935">
                  <c:v>845.24250075399698</c:v>
                </c:pt>
                <c:pt idx="1936">
                  <c:v>845.15489022045006</c:v>
                </c:pt>
                <c:pt idx="1937">
                  <c:v>845.05966803050603</c:v>
                </c:pt>
                <c:pt idx="1938">
                  <c:v>844.97939895669799</c:v>
                </c:pt>
                <c:pt idx="1939">
                  <c:v>844.74466236280898</c:v>
                </c:pt>
                <c:pt idx="1940">
                  <c:v>844.32235729554498</c:v>
                </c:pt>
                <c:pt idx="1941">
                  <c:v>843.63641946988002</c:v>
                </c:pt>
                <c:pt idx="1942">
                  <c:v>843.00770729132205</c:v>
                </c:pt>
                <c:pt idx="1943">
                  <c:v>842.37076299056605</c:v>
                </c:pt>
                <c:pt idx="1944">
                  <c:v>841.30676681428201</c:v>
                </c:pt>
                <c:pt idx="1945">
                  <c:v>840.03496497592903</c:v>
                </c:pt>
                <c:pt idx="1946">
                  <c:v>838.97219990854398</c:v>
                </c:pt>
                <c:pt idx="1947">
                  <c:v>838.244312754161</c:v>
                </c:pt>
                <c:pt idx="1948">
                  <c:v>837.47688395445698</c:v>
                </c:pt>
                <c:pt idx="1949">
                  <c:v>836.72536012005003</c:v>
                </c:pt>
                <c:pt idx="1950">
                  <c:v>836.11225141198804</c:v>
                </c:pt>
                <c:pt idx="1951">
                  <c:v>835.60138851817396</c:v>
                </c:pt>
                <c:pt idx="1952">
                  <c:v>835.27145150615002</c:v>
                </c:pt>
                <c:pt idx="1953">
                  <c:v>834.83369210976002</c:v>
                </c:pt>
                <c:pt idx="1954">
                  <c:v>834.44088868840595</c:v>
                </c:pt>
                <c:pt idx="1955">
                  <c:v>834.05811203705696</c:v>
                </c:pt>
                <c:pt idx="1956">
                  <c:v>833.69359319647504</c:v>
                </c:pt>
                <c:pt idx="1957">
                  <c:v>833.435432672209</c:v>
                </c:pt>
                <c:pt idx="1958">
                  <c:v>833.05847416544702</c:v>
                </c:pt>
                <c:pt idx="1959">
                  <c:v>832.69190314694197</c:v>
                </c:pt>
                <c:pt idx="1960">
                  <c:v>832.42683238483198</c:v>
                </c:pt>
                <c:pt idx="1961">
                  <c:v>832.26670155852696</c:v>
                </c:pt>
                <c:pt idx="1962">
                  <c:v>832.10173965544402</c:v>
                </c:pt>
                <c:pt idx="1963">
                  <c:v>831.94551844102705</c:v>
                </c:pt>
                <c:pt idx="1964">
                  <c:v>831.83407994903496</c:v>
                </c:pt>
                <c:pt idx="1965">
                  <c:v>831.75996395452796</c:v>
                </c:pt>
                <c:pt idx="1966">
                  <c:v>831.73576429047205</c:v>
                </c:pt>
                <c:pt idx="1967">
                  <c:v>831.72733971422099</c:v>
                </c:pt>
                <c:pt idx="1968">
                  <c:v>831.73849526452295</c:v>
                </c:pt>
                <c:pt idx="1969">
                  <c:v>831.73721745133798</c:v>
                </c:pt>
                <c:pt idx="1970">
                  <c:v>831.72886841974605</c:v>
                </c:pt>
                <c:pt idx="1971">
                  <c:v>831.70840312711198</c:v>
                </c:pt>
                <c:pt idx="1972">
                  <c:v>831.678551728667</c:v>
                </c:pt>
                <c:pt idx="1973">
                  <c:v>831.64383702616306</c:v>
                </c:pt>
                <c:pt idx="1974">
                  <c:v>831.59697140481001</c:v>
                </c:pt>
                <c:pt idx="1975">
                  <c:v>831.54907558526202</c:v>
                </c:pt>
                <c:pt idx="1976">
                  <c:v>831.49967012328398</c:v>
                </c:pt>
                <c:pt idx="1977">
                  <c:v>831.43337168130699</c:v>
                </c:pt>
                <c:pt idx="1978">
                  <c:v>831.34937857520799</c:v>
                </c:pt>
                <c:pt idx="1979">
                  <c:v>831.25339203037697</c:v>
                </c:pt>
                <c:pt idx="1980">
                  <c:v>831.18893830925197</c:v>
                </c:pt>
                <c:pt idx="1981">
                  <c:v>831.08030500275299</c:v>
                </c:pt>
                <c:pt idx="1982">
                  <c:v>830.963280018143</c:v>
                </c:pt>
                <c:pt idx="1983">
                  <c:v>830.83415926132898</c:v>
                </c:pt>
                <c:pt idx="1984">
                  <c:v>830.71430256071596</c:v>
                </c:pt>
                <c:pt idx="1985">
                  <c:v>830.63036394370999</c:v>
                </c:pt>
                <c:pt idx="1986">
                  <c:v>830.49988369921005</c:v>
                </c:pt>
                <c:pt idx="1987">
                  <c:v>830.35082868884797</c:v>
                </c:pt>
                <c:pt idx="1988">
                  <c:v>830.18208356622301</c:v>
                </c:pt>
                <c:pt idx="1989">
                  <c:v>830.05621248868499</c:v>
                </c:pt>
                <c:pt idx="1990">
                  <c:v>829.92647124093401</c:v>
                </c:pt>
                <c:pt idx="1991">
                  <c:v>829.74241245877704</c:v>
                </c:pt>
                <c:pt idx="1992">
                  <c:v>829.49461047809598</c:v>
                </c:pt>
                <c:pt idx="1993">
                  <c:v>829.27174855817702</c:v>
                </c:pt>
                <c:pt idx="1994">
                  <c:v>829.10567208384202</c:v>
                </c:pt>
                <c:pt idx="1995">
                  <c:v>828.89588080732301</c:v>
                </c:pt>
                <c:pt idx="1996">
                  <c:v>828.64747095404402</c:v>
                </c:pt>
                <c:pt idx="1997">
                  <c:v>828.40057523437702</c:v>
                </c:pt>
                <c:pt idx="1998">
                  <c:v>828.16965877867904</c:v>
                </c:pt>
                <c:pt idx="1999">
                  <c:v>827.99380221735703</c:v>
                </c:pt>
                <c:pt idx="2000">
                  <c:v>827.73728926296303</c:v>
                </c:pt>
                <c:pt idx="2001">
                  <c:v>827.45091166225302</c:v>
                </c:pt>
                <c:pt idx="2002">
                  <c:v>827.220343794732</c:v>
                </c:pt>
                <c:pt idx="2003">
                  <c:v>827.05812976721404</c:v>
                </c:pt>
                <c:pt idx="2004">
                  <c:v>826.85494511600803</c:v>
                </c:pt>
                <c:pt idx="2005">
                  <c:v>826.61642110314096</c:v>
                </c:pt>
                <c:pt idx="2006">
                  <c:v>826.36775867770803</c:v>
                </c:pt>
                <c:pt idx="2007">
                  <c:v>826.11603611043904</c:v>
                </c:pt>
                <c:pt idx="2008">
                  <c:v>825.96372923350998</c:v>
                </c:pt>
                <c:pt idx="2009">
                  <c:v>825.73842135910695</c:v>
                </c:pt>
                <c:pt idx="2010">
                  <c:v>825.46788606757605</c:v>
                </c:pt>
                <c:pt idx="2011">
                  <c:v>825.06154074821995</c:v>
                </c:pt>
                <c:pt idx="2012">
                  <c:v>824.51069217204395</c:v>
                </c:pt>
                <c:pt idx="2013">
                  <c:v>823.992676239243</c:v>
                </c:pt>
                <c:pt idx="2014">
                  <c:v>823.13165978721895</c:v>
                </c:pt>
                <c:pt idx="2015">
                  <c:v>822.06237806925401</c:v>
                </c:pt>
                <c:pt idx="2016">
                  <c:v>820.77496098297502</c:v>
                </c:pt>
                <c:pt idx="2017">
                  <c:v>819.72119308849403</c:v>
                </c:pt>
                <c:pt idx="2018">
                  <c:v>818.63130207810195</c:v>
                </c:pt>
                <c:pt idx="2019">
                  <c:v>817.25588967748104</c:v>
                </c:pt>
                <c:pt idx="2020">
                  <c:v>815.78626313018799</c:v>
                </c:pt>
                <c:pt idx="2021">
                  <c:v>814.43739986062201</c:v>
                </c:pt>
                <c:pt idx="2022">
                  <c:v>813.38513036373695</c:v>
                </c:pt>
                <c:pt idx="2023">
                  <c:v>812.21616033826194</c:v>
                </c:pt>
                <c:pt idx="2024">
                  <c:v>810.56756196063805</c:v>
                </c:pt>
                <c:pt idx="2025">
                  <c:v>809.18891268908897</c:v>
                </c:pt>
                <c:pt idx="2026">
                  <c:v>807.67002801781598</c:v>
                </c:pt>
                <c:pt idx="2027">
                  <c:v>806.67282480463098</c:v>
                </c:pt>
                <c:pt idx="2028">
                  <c:v>805.23421069066501</c:v>
                </c:pt>
                <c:pt idx="2029">
                  <c:v>803.67230193542002</c:v>
                </c:pt>
                <c:pt idx="2030">
                  <c:v>802.15304654711304</c:v>
                </c:pt>
                <c:pt idx="2031">
                  <c:v>800.76290877573399</c:v>
                </c:pt>
                <c:pt idx="2032">
                  <c:v>799.516983629116</c:v>
                </c:pt>
                <c:pt idx="2033">
                  <c:v>798.10113852218899</c:v>
                </c:pt>
                <c:pt idx="2034">
                  <c:v>796.55526611154596</c:v>
                </c:pt>
                <c:pt idx="2035">
                  <c:v>794.90505186630003</c:v>
                </c:pt>
                <c:pt idx="2036">
                  <c:v>793.74276982093204</c:v>
                </c:pt>
                <c:pt idx="2037">
                  <c:v>792.62549701857802</c:v>
                </c:pt>
                <c:pt idx="2038">
                  <c:v>791.11428850384596</c:v>
                </c:pt>
                <c:pt idx="2039">
                  <c:v>789.66932787944597</c:v>
                </c:pt>
                <c:pt idx="2040">
                  <c:v>788.31476568564699</c:v>
                </c:pt>
                <c:pt idx="2041">
                  <c:v>787.39908705722905</c:v>
                </c:pt>
                <c:pt idx="2042">
                  <c:v>786.27816396444598</c:v>
                </c:pt>
                <c:pt idx="2043">
                  <c:v>785.03387708225205</c:v>
                </c:pt>
                <c:pt idx="2044">
                  <c:v>783.95580357141398</c:v>
                </c:pt>
                <c:pt idx="2045">
                  <c:v>782.98399443172104</c:v>
                </c:pt>
                <c:pt idx="2046">
                  <c:v>782.34972933154995</c:v>
                </c:pt>
                <c:pt idx="2047">
                  <c:v>781.61859403545498</c:v>
                </c:pt>
                <c:pt idx="2048">
                  <c:v>781.00334299732197</c:v>
                </c:pt>
                <c:pt idx="2049">
                  <c:v>780.52248752902301</c:v>
                </c:pt>
                <c:pt idx="2050">
                  <c:v>780.21127628039403</c:v>
                </c:pt>
                <c:pt idx="2051">
                  <c:v>780.04721279415503</c:v>
                </c:pt>
                <c:pt idx="2052">
                  <c:v>779.75891042132298</c:v>
                </c:pt>
                <c:pt idx="2053">
                  <c:v>779.36847348049105</c:v>
                </c:pt>
                <c:pt idx="2054">
                  <c:v>778.84912505659099</c:v>
                </c:pt>
                <c:pt idx="2055">
                  <c:v>778.42027644967402</c:v>
                </c:pt>
                <c:pt idx="2056">
                  <c:v>777.83732120605202</c:v>
                </c:pt>
                <c:pt idx="2057">
                  <c:v>776.96176665375106</c:v>
                </c:pt>
                <c:pt idx="2058">
                  <c:v>776.11369250980795</c:v>
                </c:pt>
                <c:pt idx="2059">
                  <c:v>775.15128697003297</c:v>
                </c:pt>
                <c:pt idx="2060">
                  <c:v>774.52920834406405</c:v>
                </c:pt>
                <c:pt idx="2061">
                  <c:v>773.62346914444004</c:v>
                </c:pt>
                <c:pt idx="2062">
                  <c:v>772.70304692358195</c:v>
                </c:pt>
                <c:pt idx="2063">
                  <c:v>771.79078437848295</c:v>
                </c:pt>
                <c:pt idx="2064">
                  <c:v>770.82365637923203</c:v>
                </c:pt>
                <c:pt idx="2065">
                  <c:v>770.32104361277504</c:v>
                </c:pt>
                <c:pt idx="2066">
                  <c:v>769.38316162526803</c:v>
                </c:pt>
                <c:pt idx="2067">
                  <c:v>768.44034029796705</c:v>
                </c:pt>
                <c:pt idx="2068">
                  <c:v>767.43207226633695</c:v>
                </c:pt>
                <c:pt idx="2069">
                  <c:v>766.59142162139904</c:v>
                </c:pt>
                <c:pt idx="2070">
                  <c:v>765.84164706263903</c:v>
                </c:pt>
                <c:pt idx="2071">
                  <c:v>764.76642011576303</c:v>
                </c:pt>
                <c:pt idx="2072">
                  <c:v>763.76731269244601</c:v>
                </c:pt>
                <c:pt idx="2073">
                  <c:v>762.91156136292398</c:v>
                </c:pt>
                <c:pt idx="2074">
                  <c:v>762.28258218658505</c:v>
                </c:pt>
                <c:pt idx="2075">
                  <c:v>761.551234078064</c:v>
                </c:pt>
                <c:pt idx="2076">
                  <c:v>760.66312603247104</c:v>
                </c:pt>
                <c:pt idx="2077">
                  <c:v>759.89952808214503</c:v>
                </c:pt>
                <c:pt idx="2078">
                  <c:v>759.17680852856301</c:v>
                </c:pt>
                <c:pt idx="2079">
                  <c:v>758.71657688663197</c:v>
                </c:pt>
                <c:pt idx="2080">
                  <c:v>758.13941691626701</c:v>
                </c:pt>
                <c:pt idx="2081">
                  <c:v>757.68990239211098</c:v>
                </c:pt>
                <c:pt idx="2082">
                  <c:v>757.32037966726398</c:v>
                </c:pt>
                <c:pt idx="2083">
                  <c:v>757.11689834531398</c:v>
                </c:pt>
                <c:pt idx="2084">
                  <c:v>757.01967821916298</c:v>
                </c:pt>
                <c:pt idx="2085">
                  <c:v>756.97355505965299</c:v>
                </c:pt>
                <c:pt idx="2086">
                  <c:v>756.99605005100898</c:v>
                </c:pt>
                <c:pt idx="2087">
                  <c:v>757.04447969266698</c:v>
                </c:pt>
                <c:pt idx="2088">
                  <c:v>757.04055545835297</c:v>
                </c:pt>
                <c:pt idx="2089">
                  <c:v>756.92266515340202</c:v>
                </c:pt>
                <c:pt idx="2090">
                  <c:v>756.65870835499902</c:v>
                </c:pt>
                <c:pt idx="2091">
                  <c:v>756.27667955064601</c:v>
                </c:pt>
                <c:pt idx="2092">
                  <c:v>755.70591937526899</c:v>
                </c:pt>
                <c:pt idx="2093">
                  <c:v>755.29896012757399</c:v>
                </c:pt>
                <c:pt idx="2094">
                  <c:v>754.55069017041501</c:v>
                </c:pt>
                <c:pt idx="2095">
                  <c:v>753.70051593539699</c:v>
                </c:pt>
                <c:pt idx="2096">
                  <c:v>752.78348235667795</c:v>
                </c:pt>
                <c:pt idx="2097">
                  <c:v>752.19065287209605</c:v>
                </c:pt>
                <c:pt idx="2098">
                  <c:v>751.48038341966401</c:v>
                </c:pt>
                <c:pt idx="2099">
                  <c:v>750.53840578613404</c:v>
                </c:pt>
                <c:pt idx="2100">
                  <c:v>749.80538954590304</c:v>
                </c:pt>
                <c:pt idx="2101">
                  <c:v>749.165395182937</c:v>
                </c:pt>
                <c:pt idx="2102">
                  <c:v>748.766182457799</c:v>
                </c:pt>
                <c:pt idx="2103">
                  <c:v>748.28586472142604</c:v>
                </c:pt>
                <c:pt idx="2104">
                  <c:v>747.93620488167301</c:v>
                </c:pt>
                <c:pt idx="2105">
                  <c:v>747.682609410027</c:v>
                </c:pt>
                <c:pt idx="2106">
                  <c:v>747.58668621835204</c:v>
                </c:pt>
                <c:pt idx="2107">
                  <c:v>747.57814409756804</c:v>
                </c:pt>
                <c:pt idx="2108">
                  <c:v>747.60336881492003</c:v>
                </c:pt>
                <c:pt idx="2109">
                  <c:v>747.65717616386803</c:v>
                </c:pt>
                <c:pt idx="2110">
                  <c:v>747.71653727523096</c:v>
                </c:pt>
                <c:pt idx="2111">
                  <c:v>747.75568835940601</c:v>
                </c:pt>
                <c:pt idx="2112">
                  <c:v>747.77855117313004</c:v>
                </c:pt>
                <c:pt idx="2113">
                  <c:v>747.78805527387897</c:v>
                </c:pt>
                <c:pt idx="2114">
                  <c:v>747.73557692578595</c:v>
                </c:pt>
                <c:pt idx="2115">
                  <c:v>747.58531658678896</c:v>
                </c:pt>
                <c:pt idx="2116">
                  <c:v>747.415819771928</c:v>
                </c:pt>
                <c:pt idx="2117">
                  <c:v>747.12537709411799</c:v>
                </c:pt>
                <c:pt idx="2118">
                  <c:v>746.60324053638305</c:v>
                </c:pt>
                <c:pt idx="2119">
                  <c:v>745.98611586070001</c:v>
                </c:pt>
                <c:pt idx="2120">
                  <c:v>745.267614282772</c:v>
                </c:pt>
                <c:pt idx="2121">
                  <c:v>744.75398104507303</c:v>
                </c:pt>
                <c:pt idx="2122">
                  <c:v>743.92466215280103</c:v>
                </c:pt>
                <c:pt idx="2123">
                  <c:v>743.16052917052502</c:v>
                </c:pt>
                <c:pt idx="2124">
                  <c:v>742.43638235844401</c:v>
                </c:pt>
                <c:pt idx="2125">
                  <c:v>741.89608514782503</c:v>
                </c:pt>
                <c:pt idx="2126">
                  <c:v>741.53831614502894</c:v>
                </c:pt>
                <c:pt idx="2127">
                  <c:v>741.147053779011</c:v>
                </c:pt>
                <c:pt idx="2128">
                  <c:v>740.89568576244005</c:v>
                </c:pt>
                <c:pt idx="2129">
                  <c:v>740.758437204492</c:v>
                </c:pt>
                <c:pt idx="2130">
                  <c:v>740.69166428512995</c:v>
                </c:pt>
                <c:pt idx="2131">
                  <c:v>740.67919292241595</c:v>
                </c:pt>
                <c:pt idx="2132">
                  <c:v>740.686057872172</c:v>
                </c:pt>
                <c:pt idx="2133">
                  <c:v>740.71649425981104</c:v>
                </c:pt>
                <c:pt idx="2134">
                  <c:v>740.78071927814403</c:v>
                </c:pt>
                <c:pt idx="2135">
                  <c:v>740.80347762647204</c:v>
                </c:pt>
                <c:pt idx="2136">
                  <c:v>740.75896393069297</c:v>
                </c:pt>
                <c:pt idx="2137">
                  <c:v>740.59700122536003</c:v>
                </c:pt>
                <c:pt idx="2138">
                  <c:v>740.30188006986498</c:v>
                </c:pt>
                <c:pt idx="2139">
                  <c:v>739.92822480638301</c:v>
                </c:pt>
                <c:pt idx="2140">
                  <c:v>739.60099395229497</c:v>
                </c:pt>
                <c:pt idx="2141">
                  <c:v>738.97463961819903</c:v>
                </c:pt>
                <c:pt idx="2142">
                  <c:v>738.17978324200305</c:v>
                </c:pt>
                <c:pt idx="2143">
                  <c:v>737.44496617984396</c:v>
                </c:pt>
                <c:pt idx="2144">
                  <c:v>736.80645727178705</c:v>
                </c:pt>
                <c:pt idx="2145">
                  <c:v>736.36805919533401</c:v>
                </c:pt>
                <c:pt idx="2146">
                  <c:v>735.86999484879004</c:v>
                </c:pt>
                <c:pt idx="2147">
                  <c:v>735.54347813425602</c:v>
                </c:pt>
                <c:pt idx="2148">
                  <c:v>735.31027281484603</c:v>
                </c:pt>
                <c:pt idx="2149">
                  <c:v>735.20895141941196</c:v>
                </c:pt>
                <c:pt idx="2150">
                  <c:v>735.21133110527705</c:v>
                </c:pt>
                <c:pt idx="2151">
                  <c:v>735.23744313989903</c:v>
                </c:pt>
                <c:pt idx="2152">
                  <c:v>735.23013780669896</c:v>
                </c:pt>
                <c:pt idx="2153">
                  <c:v>735.13282633315202</c:v>
                </c:pt>
                <c:pt idx="2154">
                  <c:v>735.05718429103899</c:v>
                </c:pt>
                <c:pt idx="2155">
                  <c:v>734.88023002538</c:v>
                </c:pt>
                <c:pt idx="2156">
                  <c:v>734.67364857810105</c:v>
                </c:pt>
                <c:pt idx="2157">
                  <c:v>734.48228920300403</c:v>
                </c:pt>
                <c:pt idx="2158">
                  <c:v>734.32129795454296</c:v>
                </c:pt>
                <c:pt idx="2159">
                  <c:v>734.23310235121005</c:v>
                </c:pt>
                <c:pt idx="2160">
                  <c:v>734.15559556462597</c:v>
                </c:pt>
                <c:pt idx="2161">
                  <c:v>734.15208492701697</c:v>
                </c:pt>
                <c:pt idx="2162">
                  <c:v>734.15899433648997</c:v>
                </c:pt>
                <c:pt idx="2163">
                  <c:v>734.15227219541805</c:v>
                </c:pt>
                <c:pt idx="2164">
                  <c:v>734.07705041275597</c:v>
                </c:pt>
                <c:pt idx="2165">
                  <c:v>733.85068478037704</c:v>
                </c:pt>
                <c:pt idx="2166">
                  <c:v>733.52532572058203</c:v>
                </c:pt>
                <c:pt idx="2167">
                  <c:v>733.06881200424903</c:v>
                </c:pt>
                <c:pt idx="2168">
                  <c:v>732.76636627115795</c:v>
                </c:pt>
                <c:pt idx="2169">
                  <c:v>732.29301655679205</c:v>
                </c:pt>
                <c:pt idx="2170">
                  <c:v>731.895710772283</c:v>
                </c:pt>
                <c:pt idx="2171">
                  <c:v>731.53900187245301</c:v>
                </c:pt>
                <c:pt idx="2172">
                  <c:v>731.25757512471398</c:v>
                </c:pt>
                <c:pt idx="2173">
                  <c:v>731.10106189639805</c:v>
                </c:pt>
                <c:pt idx="2174">
                  <c:v>730.83772856605901</c:v>
                </c:pt>
                <c:pt idx="2175">
                  <c:v>730.54576666884998</c:v>
                </c:pt>
                <c:pt idx="2176">
                  <c:v>730.20608207798296</c:v>
                </c:pt>
                <c:pt idx="2177">
                  <c:v>729.87322743434595</c:v>
                </c:pt>
                <c:pt idx="2178">
                  <c:v>729.566727941914</c:v>
                </c:pt>
                <c:pt idx="2179">
                  <c:v>729.06251714276505</c:v>
                </c:pt>
                <c:pt idx="2180">
                  <c:v>728.54750504376602</c:v>
                </c:pt>
                <c:pt idx="2181">
                  <c:v>728.02890320509096</c:v>
                </c:pt>
                <c:pt idx="2182">
                  <c:v>727.57333781661305</c:v>
                </c:pt>
                <c:pt idx="2183">
                  <c:v>727.209846129021</c:v>
                </c:pt>
                <c:pt idx="2184">
                  <c:v>726.7571714705</c:v>
                </c:pt>
                <c:pt idx="2185">
                  <c:v>726.331127409793</c:v>
                </c:pt>
                <c:pt idx="2186">
                  <c:v>725.89487739473805</c:v>
                </c:pt>
                <c:pt idx="2187">
                  <c:v>725.55152228084103</c:v>
                </c:pt>
                <c:pt idx="2188">
                  <c:v>725.28204371657398</c:v>
                </c:pt>
                <c:pt idx="2189">
                  <c:v>724.95903195861001</c:v>
                </c:pt>
                <c:pt idx="2190">
                  <c:v>724.61588700144296</c:v>
                </c:pt>
                <c:pt idx="2191">
                  <c:v>724.24467266137697</c:v>
                </c:pt>
                <c:pt idx="2192">
                  <c:v>724.03884869948297</c:v>
                </c:pt>
                <c:pt idx="2193">
                  <c:v>723.68184286857104</c:v>
                </c:pt>
                <c:pt idx="2194">
                  <c:v>723.31629342437702</c:v>
                </c:pt>
                <c:pt idx="2195">
                  <c:v>723.055702601451</c:v>
                </c:pt>
                <c:pt idx="2196">
                  <c:v>722.82611931651002</c:v>
                </c:pt>
                <c:pt idx="2197">
                  <c:v>722.63898016215001</c:v>
                </c:pt>
                <c:pt idx="2198">
                  <c:v>722.40666457131601</c:v>
                </c:pt>
                <c:pt idx="2199">
                  <c:v>722.16093074366097</c:v>
                </c:pt>
                <c:pt idx="2200">
                  <c:v>721.854062132639</c:v>
                </c:pt>
                <c:pt idx="2201">
                  <c:v>721.62080446141897</c:v>
                </c:pt>
                <c:pt idx="2202">
                  <c:v>721.39202823992196</c:v>
                </c:pt>
                <c:pt idx="2203">
                  <c:v>721.05712865196597</c:v>
                </c:pt>
                <c:pt idx="2204">
                  <c:v>720.69171361179497</c:v>
                </c:pt>
                <c:pt idx="2205">
                  <c:v>720.33282256337202</c:v>
                </c:pt>
                <c:pt idx="2206">
                  <c:v>720.12487183105998</c:v>
                </c:pt>
                <c:pt idx="2207">
                  <c:v>719.77152608450297</c:v>
                </c:pt>
                <c:pt idx="2208">
                  <c:v>719.425607073577</c:v>
                </c:pt>
                <c:pt idx="2209">
                  <c:v>719.02732154858802</c:v>
                </c:pt>
                <c:pt idx="2210">
                  <c:v>718.71512678939496</c:v>
                </c:pt>
                <c:pt idx="2211">
                  <c:v>718.47068456336501</c:v>
                </c:pt>
                <c:pt idx="2212">
                  <c:v>718.12831407624503</c:v>
                </c:pt>
                <c:pt idx="2213">
                  <c:v>717.83287138497099</c:v>
                </c:pt>
                <c:pt idx="2214">
                  <c:v>717.52735490214798</c:v>
                </c:pt>
                <c:pt idx="2215">
                  <c:v>717.29048250218705</c:v>
                </c:pt>
                <c:pt idx="2216">
                  <c:v>717.07770040839205</c:v>
                </c:pt>
                <c:pt idx="2217">
                  <c:v>716.76664547158498</c:v>
                </c:pt>
                <c:pt idx="2218">
                  <c:v>716.44436112314997</c:v>
                </c:pt>
                <c:pt idx="2219">
                  <c:v>716.10072635502502</c:v>
                </c:pt>
                <c:pt idx="2220">
                  <c:v>715.81019709187603</c:v>
                </c:pt>
                <c:pt idx="2221">
                  <c:v>715.62938985336598</c:v>
                </c:pt>
                <c:pt idx="2222">
                  <c:v>715.33250521920695</c:v>
                </c:pt>
                <c:pt idx="2223">
                  <c:v>714.97725626746603</c:v>
                </c:pt>
                <c:pt idx="2224">
                  <c:v>714.66591556097501</c:v>
                </c:pt>
                <c:pt idx="2225">
                  <c:v>714.42894798296004</c:v>
                </c:pt>
                <c:pt idx="2226">
                  <c:v>714.03353990270602</c:v>
                </c:pt>
                <c:pt idx="2227">
                  <c:v>713.71432820325197</c:v>
                </c:pt>
                <c:pt idx="2228">
                  <c:v>713.37140203264903</c:v>
                </c:pt>
                <c:pt idx="2229">
                  <c:v>713.07178014904002</c:v>
                </c:pt>
                <c:pt idx="2230">
                  <c:v>712.82379430387198</c:v>
                </c:pt>
                <c:pt idx="2231">
                  <c:v>712.529200993068</c:v>
                </c:pt>
                <c:pt idx="2232">
                  <c:v>712.31481672121197</c:v>
                </c:pt>
                <c:pt idx="2233">
                  <c:v>712.09115111612095</c:v>
                </c:pt>
                <c:pt idx="2234">
                  <c:v>711.93242997319305</c:v>
                </c:pt>
                <c:pt idx="2235">
                  <c:v>711.75845657149898</c:v>
                </c:pt>
                <c:pt idx="2236">
                  <c:v>711.54269781349399</c:v>
                </c:pt>
                <c:pt idx="2237">
                  <c:v>711.35448193088098</c:v>
                </c:pt>
                <c:pt idx="2238">
                  <c:v>711.19389082073099</c:v>
                </c:pt>
                <c:pt idx="2239">
                  <c:v>711.05837381866002</c:v>
                </c:pt>
                <c:pt idx="2240">
                  <c:v>710.81664985795396</c:v>
                </c:pt>
                <c:pt idx="2241">
                  <c:v>710.66936825017603</c:v>
                </c:pt>
                <c:pt idx="2242">
                  <c:v>710.54210549069001</c:v>
                </c:pt>
                <c:pt idx="2243">
                  <c:v>710.405431368839</c:v>
                </c:pt>
                <c:pt idx="2244">
                  <c:v>710.30440391597904</c:v>
                </c:pt>
                <c:pt idx="2245">
                  <c:v>710.12257696453003</c:v>
                </c:pt>
                <c:pt idx="2246">
                  <c:v>709.86557262141798</c:v>
                </c:pt>
                <c:pt idx="2247">
                  <c:v>709.60805647381096</c:v>
                </c:pt>
                <c:pt idx="2248">
                  <c:v>709.35009312171201</c:v>
                </c:pt>
                <c:pt idx="2249">
                  <c:v>709.07626488042899</c:v>
                </c:pt>
                <c:pt idx="2250">
                  <c:v>708.78649443440599</c:v>
                </c:pt>
                <c:pt idx="2251">
                  <c:v>708.47296140623996</c:v>
                </c:pt>
                <c:pt idx="2252">
                  <c:v>708.21498269792198</c:v>
                </c:pt>
                <c:pt idx="2253">
                  <c:v>707.75963174132301</c:v>
                </c:pt>
                <c:pt idx="2254">
                  <c:v>707.506690791609</c:v>
                </c:pt>
                <c:pt idx="2255">
                  <c:v>707.27508610701705</c:v>
                </c:pt>
                <c:pt idx="2256">
                  <c:v>707.11042774158602</c:v>
                </c:pt>
                <c:pt idx="2257">
                  <c:v>706.85133720337797</c:v>
                </c:pt>
                <c:pt idx="2258">
                  <c:v>706.64059066618302</c:v>
                </c:pt>
                <c:pt idx="2259">
                  <c:v>706.50261279815697</c:v>
                </c:pt>
                <c:pt idx="2260">
                  <c:v>706.43233461084299</c:v>
                </c:pt>
                <c:pt idx="2261">
                  <c:v>706.39354911760495</c:v>
                </c:pt>
                <c:pt idx="2262">
                  <c:v>706.39878273822296</c:v>
                </c:pt>
                <c:pt idx="2263">
                  <c:v>706.50312706267596</c:v>
                </c:pt>
                <c:pt idx="2264">
                  <c:v>706.73266103309004</c:v>
                </c:pt>
                <c:pt idx="2265">
                  <c:v>707.08003808204796</c:v>
                </c:pt>
                <c:pt idx="2266">
                  <c:v>707.33798326183899</c:v>
                </c:pt>
                <c:pt idx="2267">
                  <c:v>707.60290131256602</c:v>
                </c:pt>
                <c:pt idx="2268">
                  <c:v>707.90986131636396</c:v>
                </c:pt>
                <c:pt idx="2269">
                  <c:v>708.09475470520397</c:v>
                </c:pt>
                <c:pt idx="2270">
                  <c:v>708.39081489608498</c:v>
                </c:pt>
                <c:pt idx="2271">
                  <c:v>708.70830426533405</c:v>
                </c:pt>
                <c:pt idx="2272">
                  <c:v>709.00806584514896</c:v>
                </c:pt>
                <c:pt idx="2273">
                  <c:v>709.221964441963</c:v>
                </c:pt>
                <c:pt idx="2274">
                  <c:v>709.52845409210602</c:v>
                </c:pt>
                <c:pt idx="2275">
                  <c:v>709.82321332644904</c:v>
                </c:pt>
                <c:pt idx="2276">
                  <c:v>710.09086202868502</c:v>
                </c:pt>
                <c:pt idx="2277">
                  <c:v>710.37358351287503</c:v>
                </c:pt>
                <c:pt idx="2278">
                  <c:v>710.55780981493001</c:v>
                </c:pt>
                <c:pt idx="2279">
                  <c:v>710.85594972968102</c:v>
                </c:pt>
                <c:pt idx="2280">
                  <c:v>711.15957723041095</c:v>
                </c:pt>
                <c:pt idx="2281">
                  <c:v>711.44962495911</c:v>
                </c:pt>
                <c:pt idx="2282">
                  <c:v>711.69697254416894</c:v>
                </c:pt>
                <c:pt idx="2283">
                  <c:v>711.85691933606904</c:v>
                </c:pt>
                <c:pt idx="2284">
                  <c:v>712.13951061657201</c:v>
                </c:pt>
                <c:pt idx="2285">
                  <c:v>712.37254994326997</c:v>
                </c:pt>
                <c:pt idx="2286">
                  <c:v>712.62786987861205</c:v>
                </c:pt>
                <c:pt idx="2287">
                  <c:v>712.82757722156305</c:v>
                </c:pt>
                <c:pt idx="2288">
                  <c:v>713.08062083439802</c:v>
                </c:pt>
                <c:pt idx="2289">
                  <c:v>713.31329828999299</c:v>
                </c:pt>
                <c:pt idx="2290">
                  <c:v>713.57574729171404</c:v>
                </c:pt>
                <c:pt idx="2291">
                  <c:v>713.83317897773804</c:v>
                </c:pt>
                <c:pt idx="2292">
                  <c:v>713.98032437997404</c:v>
                </c:pt>
                <c:pt idx="2293">
                  <c:v>714.21257541577199</c:v>
                </c:pt>
                <c:pt idx="2294">
                  <c:v>714.42961864809899</c:v>
                </c:pt>
                <c:pt idx="2295">
                  <c:v>714.63942168286496</c:v>
                </c:pt>
                <c:pt idx="2296">
                  <c:v>714.80919441582398</c:v>
                </c:pt>
                <c:pt idx="2297">
                  <c:v>714.90904082967404</c:v>
                </c:pt>
                <c:pt idx="2298">
                  <c:v>715.08037874230899</c:v>
                </c:pt>
                <c:pt idx="2299">
                  <c:v>715.28530146939897</c:v>
                </c:pt>
                <c:pt idx="2300">
                  <c:v>715.43402502727895</c:v>
                </c:pt>
                <c:pt idx="2301">
                  <c:v>715.567374469421</c:v>
                </c:pt>
                <c:pt idx="2302">
                  <c:v>715.66706011767894</c:v>
                </c:pt>
                <c:pt idx="2303">
                  <c:v>715.83939065217999</c:v>
                </c:pt>
                <c:pt idx="2304">
                  <c:v>716.00136525570304</c:v>
                </c:pt>
                <c:pt idx="2305">
                  <c:v>716.15964687440396</c:v>
                </c:pt>
                <c:pt idx="2306">
                  <c:v>716.23635553252302</c:v>
                </c:pt>
                <c:pt idx="2307">
                  <c:v>716.35774656098204</c:v>
                </c:pt>
                <c:pt idx="2308">
                  <c:v>716.50620677330198</c:v>
                </c:pt>
                <c:pt idx="2309">
                  <c:v>716.67759033363404</c:v>
                </c:pt>
                <c:pt idx="2310">
                  <c:v>716.83327493990896</c:v>
                </c:pt>
                <c:pt idx="2311">
                  <c:v>716.91970472691003</c:v>
                </c:pt>
                <c:pt idx="2312">
                  <c:v>717.04042789585606</c:v>
                </c:pt>
                <c:pt idx="2313">
                  <c:v>717.17657670577705</c:v>
                </c:pt>
                <c:pt idx="2314">
                  <c:v>717.31746643835095</c:v>
                </c:pt>
                <c:pt idx="2315">
                  <c:v>717.43307147078394</c:v>
                </c:pt>
                <c:pt idx="2316">
                  <c:v>717.48547188945895</c:v>
                </c:pt>
                <c:pt idx="2317">
                  <c:v>717.53962928082103</c:v>
                </c:pt>
                <c:pt idx="2318">
                  <c:v>717.58622448705603</c:v>
                </c:pt>
                <c:pt idx="2319">
                  <c:v>717.63122885499297</c:v>
                </c:pt>
                <c:pt idx="2320">
                  <c:v>717.67468833379701</c:v>
                </c:pt>
                <c:pt idx="2321">
                  <c:v>717.71963656602804</c:v>
                </c:pt>
                <c:pt idx="2322">
                  <c:v>717.67405002262603</c:v>
                </c:pt>
                <c:pt idx="2323">
                  <c:v>717.48820923662197</c:v>
                </c:pt>
                <c:pt idx="2324">
                  <c:v>717.17413210040399</c:v>
                </c:pt>
                <c:pt idx="2325">
                  <c:v>716.88686814589698</c:v>
                </c:pt>
                <c:pt idx="2326">
                  <c:v>716.30892369727303</c:v>
                </c:pt>
                <c:pt idx="2327">
                  <c:v>715.57033931415697</c:v>
                </c:pt>
                <c:pt idx="2328">
                  <c:v>714.71588529297901</c:v>
                </c:pt>
                <c:pt idx="2329">
                  <c:v>713.69719068910399</c:v>
                </c:pt>
                <c:pt idx="2330">
                  <c:v>713.03027671576399</c:v>
                </c:pt>
                <c:pt idx="2331">
                  <c:v>712.15411634977602</c:v>
                </c:pt>
                <c:pt idx="2332">
                  <c:v>711.02037456047799</c:v>
                </c:pt>
                <c:pt idx="2333">
                  <c:v>709.99000201677995</c:v>
                </c:pt>
                <c:pt idx="2334">
                  <c:v>709.31911175484902</c:v>
                </c:pt>
                <c:pt idx="2335">
                  <c:v>708.46840544158101</c:v>
                </c:pt>
                <c:pt idx="2336">
                  <c:v>707.22725701564605</c:v>
                </c:pt>
                <c:pt idx="2337">
                  <c:v>706.11773347896406</c:v>
                </c:pt>
                <c:pt idx="2338">
                  <c:v>704.87950947182799</c:v>
                </c:pt>
                <c:pt idx="2339">
                  <c:v>703.95137341199302</c:v>
                </c:pt>
                <c:pt idx="2340">
                  <c:v>702.75627443773999</c:v>
                </c:pt>
                <c:pt idx="2341">
                  <c:v>701.45271376989604</c:v>
                </c:pt>
                <c:pt idx="2342">
                  <c:v>700.21626554483305</c:v>
                </c:pt>
                <c:pt idx="2343">
                  <c:v>698.99146467797198</c:v>
                </c:pt>
                <c:pt idx="2344">
                  <c:v>698.23344794088803</c:v>
                </c:pt>
                <c:pt idx="2345">
                  <c:v>697.11895474698997</c:v>
                </c:pt>
                <c:pt idx="2346">
                  <c:v>696.08866808928099</c:v>
                </c:pt>
                <c:pt idx="2347">
                  <c:v>695.05194054421702</c:v>
                </c:pt>
                <c:pt idx="2348">
                  <c:v>694.10695536572302</c:v>
                </c:pt>
                <c:pt idx="2349">
                  <c:v>693.54623911359101</c:v>
                </c:pt>
                <c:pt idx="2350">
                  <c:v>692.66824511206403</c:v>
                </c:pt>
                <c:pt idx="2351">
                  <c:v>691.78051813611705</c:v>
                </c:pt>
                <c:pt idx="2352">
                  <c:v>690.87501410935795</c:v>
                </c:pt>
                <c:pt idx="2353">
                  <c:v>690.14556279068995</c:v>
                </c:pt>
                <c:pt idx="2354">
                  <c:v>689.641628457161</c:v>
                </c:pt>
                <c:pt idx="2355">
                  <c:v>688.82667922585597</c:v>
                </c:pt>
                <c:pt idx="2356">
                  <c:v>687.98105686561803</c:v>
                </c:pt>
                <c:pt idx="2357">
                  <c:v>687.26799683504896</c:v>
                </c:pt>
                <c:pt idx="2358">
                  <c:v>686.76775757768098</c:v>
                </c:pt>
                <c:pt idx="2359">
                  <c:v>686.26849300436902</c:v>
                </c:pt>
                <c:pt idx="2360">
                  <c:v>685.63475966395799</c:v>
                </c:pt>
                <c:pt idx="2361">
                  <c:v>685.11567014747902</c:v>
                </c:pt>
                <c:pt idx="2362">
                  <c:v>684.62836993303404</c:v>
                </c:pt>
                <c:pt idx="2363">
                  <c:v>684.32420111536896</c:v>
                </c:pt>
                <c:pt idx="2364">
                  <c:v>683.88826387522204</c:v>
                </c:pt>
                <c:pt idx="2365">
                  <c:v>683.38750586600395</c:v>
                </c:pt>
                <c:pt idx="2366">
                  <c:v>682.87394706931195</c:v>
                </c:pt>
                <c:pt idx="2367">
                  <c:v>682.43008991964803</c:v>
                </c:pt>
                <c:pt idx="2368">
                  <c:v>682.13890115300296</c:v>
                </c:pt>
                <c:pt idx="2369">
                  <c:v>681.64711248841104</c:v>
                </c:pt>
                <c:pt idx="2370">
                  <c:v>681.09303228714202</c:v>
                </c:pt>
                <c:pt idx="2371">
                  <c:v>680.88278431348897</c:v>
                </c:pt>
                <c:pt idx="2372">
                  <c:v>680.71051697769701</c:v>
                </c:pt>
                <c:pt idx="2373">
                  <c:v>680.46320870368697</c:v>
                </c:pt>
                <c:pt idx="2374">
                  <c:v>680.20632897517805</c:v>
                </c:pt>
                <c:pt idx="2375">
                  <c:v>679.88418910625899</c:v>
                </c:pt>
                <c:pt idx="2376">
                  <c:v>679.60180912880696</c:v>
                </c:pt>
                <c:pt idx="2377">
                  <c:v>679.30462326398595</c:v>
                </c:pt>
                <c:pt idx="2378">
                  <c:v>678.95207009710896</c:v>
                </c:pt>
                <c:pt idx="2379">
                  <c:v>678.625737955369</c:v>
                </c:pt>
                <c:pt idx="2380">
                  <c:v>678.32256137143304</c:v>
                </c:pt>
                <c:pt idx="2381">
                  <c:v>678.05685706228098</c:v>
                </c:pt>
                <c:pt idx="2382">
                  <c:v>677.68551008600696</c:v>
                </c:pt>
                <c:pt idx="2383">
                  <c:v>677.32271995453095</c:v>
                </c:pt>
                <c:pt idx="2384">
                  <c:v>676.92346819238003</c:v>
                </c:pt>
                <c:pt idx="2385">
                  <c:v>676.55188711860797</c:v>
                </c:pt>
                <c:pt idx="2386">
                  <c:v>676.26220421401194</c:v>
                </c:pt>
                <c:pt idx="2387">
                  <c:v>675.79891307932496</c:v>
                </c:pt>
                <c:pt idx="2388">
                  <c:v>675.30521905898502</c:v>
                </c:pt>
                <c:pt idx="2389">
                  <c:v>674.86945745213302</c:v>
                </c:pt>
                <c:pt idx="2390">
                  <c:v>674.55564541787703</c:v>
                </c:pt>
                <c:pt idx="2391">
                  <c:v>674.21016981365005</c:v>
                </c:pt>
                <c:pt idx="2392">
                  <c:v>673.78822798937802</c:v>
                </c:pt>
                <c:pt idx="2393">
                  <c:v>673.46293774488697</c:v>
                </c:pt>
                <c:pt idx="2394">
                  <c:v>673.18102009578399</c:v>
                </c:pt>
                <c:pt idx="2395">
                  <c:v>673.04725045856298</c:v>
                </c:pt>
                <c:pt idx="2396">
                  <c:v>672.907789087933</c:v>
                </c:pt>
                <c:pt idx="2397">
                  <c:v>672.84475693374702</c:v>
                </c:pt>
                <c:pt idx="2398">
                  <c:v>672.85715949988401</c:v>
                </c:pt>
                <c:pt idx="2399">
                  <c:v>672.924204616113</c:v>
                </c:pt>
                <c:pt idx="2400">
                  <c:v>673.00496527873895</c:v>
                </c:pt>
                <c:pt idx="2401">
                  <c:v>673.15019986800496</c:v>
                </c:pt>
                <c:pt idx="2402">
                  <c:v>673.32625764591899</c:v>
                </c:pt>
                <c:pt idx="2403">
                  <c:v>673.51957820337896</c:v>
                </c:pt>
                <c:pt idx="2404">
                  <c:v>673.68453510888298</c:v>
                </c:pt>
                <c:pt idx="2405">
                  <c:v>673.85908679385398</c:v>
                </c:pt>
                <c:pt idx="2406">
                  <c:v>674.11211534735696</c:v>
                </c:pt>
                <c:pt idx="2407">
                  <c:v>674.364925304233</c:v>
                </c:pt>
                <c:pt idx="2408">
                  <c:v>674.62370925796995</c:v>
                </c:pt>
                <c:pt idx="2409">
                  <c:v>674.79230844078199</c:v>
                </c:pt>
                <c:pt idx="2410">
                  <c:v>675.05570691767002</c:v>
                </c:pt>
                <c:pt idx="2411">
                  <c:v>675.32503673976305</c:v>
                </c:pt>
                <c:pt idx="2412">
                  <c:v>675.593101430513</c:v>
                </c:pt>
                <c:pt idx="2413">
                  <c:v>675.83156397118603</c:v>
                </c:pt>
                <c:pt idx="2414">
                  <c:v>676.01556865148405</c:v>
                </c:pt>
                <c:pt idx="2415">
                  <c:v>676.28348422772501</c:v>
                </c:pt>
                <c:pt idx="2416">
                  <c:v>676.55007181469205</c:v>
                </c:pt>
                <c:pt idx="2417">
                  <c:v>676.81928125993397</c:v>
                </c:pt>
                <c:pt idx="2418">
                  <c:v>677.02914025066298</c:v>
                </c:pt>
                <c:pt idx="2419">
                  <c:v>677.20814923011301</c:v>
                </c:pt>
                <c:pt idx="2420">
                  <c:v>677.46409680148497</c:v>
                </c:pt>
                <c:pt idx="2421">
                  <c:v>677.71495070240098</c:v>
                </c:pt>
                <c:pt idx="2422">
                  <c:v>677.93167226257799</c:v>
                </c:pt>
                <c:pt idx="2423">
                  <c:v>678.05848969714395</c:v>
                </c:pt>
                <c:pt idx="2424">
                  <c:v>678.28208049398495</c:v>
                </c:pt>
                <c:pt idx="2425">
                  <c:v>678.50922065601799</c:v>
                </c:pt>
                <c:pt idx="2426">
                  <c:v>678.73099230379603</c:v>
                </c:pt>
                <c:pt idx="2427">
                  <c:v>678.91729729719395</c:v>
                </c:pt>
                <c:pt idx="2428">
                  <c:v>679.03221954338096</c:v>
                </c:pt>
                <c:pt idx="2429">
                  <c:v>679.23685068865404</c:v>
                </c:pt>
                <c:pt idx="2430">
                  <c:v>679.46836890390296</c:v>
                </c:pt>
                <c:pt idx="2431">
                  <c:v>679.66781903011702</c:v>
                </c:pt>
                <c:pt idx="2432">
                  <c:v>679.84321596348605</c:v>
                </c:pt>
                <c:pt idx="2433">
                  <c:v>679.98384343633199</c:v>
                </c:pt>
                <c:pt idx="2434">
                  <c:v>680.17488269064199</c:v>
                </c:pt>
                <c:pt idx="2435">
                  <c:v>680.36836539796002</c:v>
                </c:pt>
                <c:pt idx="2436">
                  <c:v>680.54794309704096</c:v>
                </c:pt>
                <c:pt idx="2437">
                  <c:v>680.65207685369103</c:v>
                </c:pt>
                <c:pt idx="2438">
                  <c:v>680.81244245401297</c:v>
                </c:pt>
                <c:pt idx="2439">
                  <c:v>680.968104245208</c:v>
                </c:pt>
                <c:pt idx="2440">
                  <c:v>681.16760463301102</c:v>
                </c:pt>
                <c:pt idx="2441">
                  <c:v>681.31959090916405</c:v>
                </c:pt>
                <c:pt idx="2442">
                  <c:v>681.41087723142198</c:v>
                </c:pt>
                <c:pt idx="2443">
                  <c:v>681.57464189234395</c:v>
                </c:pt>
                <c:pt idx="2444">
                  <c:v>681.71015274622005</c:v>
                </c:pt>
                <c:pt idx="2445">
                  <c:v>681.846890064033</c:v>
                </c:pt>
                <c:pt idx="2446">
                  <c:v>681.97411527268696</c:v>
                </c:pt>
                <c:pt idx="2447">
                  <c:v>682.05537655528201</c:v>
                </c:pt>
                <c:pt idx="2448">
                  <c:v>682.18140139345303</c:v>
                </c:pt>
                <c:pt idx="2449">
                  <c:v>682.30138384874294</c:v>
                </c:pt>
                <c:pt idx="2450">
                  <c:v>682.41843865394299</c:v>
                </c:pt>
                <c:pt idx="2451">
                  <c:v>682.50837668258202</c:v>
                </c:pt>
                <c:pt idx="2452">
                  <c:v>682.62630981646998</c:v>
                </c:pt>
                <c:pt idx="2453">
                  <c:v>682.72168726216898</c:v>
                </c:pt>
                <c:pt idx="2454">
                  <c:v>682.82391491830003</c:v>
                </c:pt>
                <c:pt idx="2455">
                  <c:v>682.92172668540002</c:v>
                </c:pt>
                <c:pt idx="2456">
                  <c:v>682.97812428438397</c:v>
                </c:pt>
                <c:pt idx="2457">
                  <c:v>683.06507196793405</c:v>
                </c:pt>
                <c:pt idx="2458">
                  <c:v>683.13700475611802</c:v>
                </c:pt>
                <c:pt idx="2459">
                  <c:v>683.20883597460795</c:v>
                </c:pt>
                <c:pt idx="2460">
                  <c:v>683.29946772509504</c:v>
                </c:pt>
                <c:pt idx="2461">
                  <c:v>683.34335634486297</c:v>
                </c:pt>
                <c:pt idx="2462">
                  <c:v>683.39955935538296</c:v>
                </c:pt>
                <c:pt idx="2463">
                  <c:v>683.46120575107898</c:v>
                </c:pt>
                <c:pt idx="2464">
                  <c:v>683.50973208152504</c:v>
                </c:pt>
                <c:pt idx="2465">
                  <c:v>683.56152253173104</c:v>
                </c:pt>
                <c:pt idx="2466">
                  <c:v>683.59762573684804</c:v>
                </c:pt>
                <c:pt idx="2467">
                  <c:v>683.64860333512001</c:v>
                </c:pt>
                <c:pt idx="2468">
                  <c:v>683.69383581871205</c:v>
                </c:pt>
                <c:pt idx="2469">
                  <c:v>683.72163508870506</c:v>
                </c:pt>
                <c:pt idx="2470">
                  <c:v>683.74620683895603</c:v>
                </c:pt>
                <c:pt idx="2471">
                  <c:v>683.77450772843895</c:v>
                </c:pt>
                <c:pt idx="2472">
                  <c:v>683.80670015192595</c:v>
                </c:pt>
                <c:pt idx="2473">
                  <c:v>683.82164150583799</c:v>
                </c:pt>
                <c:pt idx="2474">
                  <c:v>683.83343282828503</c:v>
                </c:pt>
                <c:pt idx="2475">
                  <c:v>683.83524697340204</c:v>
                </c:pt>
                <c:pt idx="2476">
                  <c:v>683.83933181590203</c:v>
                </c:pt>
                <c:pt idx="2477">
                  <c:v>683.83436017979398</c:v>
                </c:pt>
                <c:pt idx="2478">
                  <c:v>683.81881491101694</c:v>
                </c:pt>
                <c:pt idx="2479">
                  <c:v>683.80104287564302</c:v>
                </c:pt>
                <c:pt idx="2480">
                  <c:v>683.77711794218499</c:v>
                </c:pt>
                <c:pt idx="2481">
                  <c:v>683.75540104423601</c:v>
                </c:pt>
                <c:pt idx="2482">
                  <c:v>683.722757673243</c:v>
                </c:pt>
                <c:pt idx="2483">
                  <c:v>683.67725073153201</c:v>
                </c:pt>
                <c:pt idx="2484">
                  <c:v>683.64993054419301</c:v>
                </c:pt>
                <c:pt idx="2485">
                  <c:v>683.59501563850199</c:v>
                </c:pt>
                <c:pt idx="2486">
                  <c:v>683.54353604068206</c:v>
                </c:pt>
                <c:pt idx="2487">
                  <c:v>683.48618904284604</c:v>
                </c:pt>
                <c:pt idx="2488">
                  <c:v>683.40557843809495</c:v>
                </c:pt>
                <c:pt idx="2489">
                  <c:v>683.35871901470796</c:v>
                </c:pt>
                <c:pt idx="2490">
                  <c:v>683.28364905279705</c:v>
                </c:pt>
                <c:pt idx="2491">
                  <c:v>683.20521521268097</c:v>
                </c:pt>
                <c:pt idx="2492">
                  <c:v>683.13491287092199</c:v>
                </c:pt>
                <c:pt idx="2493">
                  <c:v>683.06798401743004</c:v>
                </c:pt>
                <c:pt idx="2494">
                  <c:v>682.98961983735205</c:v>
                </c:pt>
                <c:pt idx="2495">
                  <c:v>682.89773655401905</c:v>
                </c:pt>
                <c:pt idx="2496">
                  <c:v>682.80793030395103</c:v>
                </c:pt>
                <c:pt idx="2497">
                  <c:v>682.69482354795605</c:v>
                </c:pt>
                <c:pt idx="2498">
                  <c:v>682.62434149865101</c:v>
                </c:pt>
                <c:pt idx="2499">
                  <c:v>682.52125727984696</c:v>
                </c:pt>
                <c:pt idx="2500">
                  <c:v>682.39270891884303</c:v>
                </c:pt>
                <c:pt idx="2501">
                  <c:v>682.24435794891099</c:v>
                </c:pt>
                <c:pt idx="2502">
                  <c:v>682.12226449759305</c:v>
                </c:pt>
                <c:pt idx="2503">
                  <c:v>682.04762228771096</c:v>
                </c:pt>
                <c:pt idx="2504">
                  <c:v>681.92248366117406</c:v>
                </c:pt>
                <c:pt idx="2505">
                  <c:v>681.77723037067403</c:v>
                </c:pt>
                <c:pt idx="2506">
                  <c:v>681.60913716850098</c:v>
                </c:pt>
                <c:pt idx="2507">
                  <c:v>681.45594331354505</c:v>
                </c:pt>
                <c:pt idx="2508">
                  <c:v>681.35332099934999</c:v>
                </c:pt>
                <c:pt idx="2509">
                  <c:v>681.19413171824704</c:v>
                </c:pt>
                <c:pt idx="2510">
                  <c:v>681.016341526357</c:v>
                </c:pt>
                <c:pt idx="2511">
                  <c:v>680.84200092436402</c:v>
                </c:pt>
                <c:pt idx="2512">
                  <c:v>680.72710121935802</c:v>
                </c:pt>
                <c:pt idx="2513">
                  <c:v>680.57137034149798</c:v>
                </c:pt>
                <c:pt idx="2514">
                  <c:v>680.29807932213305</c:v>
                </c:pt>
                <c:pt idx="2515">
                  <c:v>679.95864457129596</c:v>
                </c:pt>
                <c:pt idx="2516">
                  <c:v>679.83787886355606</c:v>
                </c:pt>
                <c:pt idx="2517">
                  <c:v>679.63875240272898</c:v>
                </c:pt>
                <c:pt idx="2518">
                  <c:v>679.41476391138497</c:v>
                </c:pt>
                <c:pt idx="2519">
                  <c:v>679.17282355632199</c:v>
                </c:pt>
                <c:pt idx="2520">
                  <c:v>678.93895416427404</c:v>
                </c:pt>
                <c:pt idx="2521">
                  <c:v>678.80472148152103</c:v>
                </c:pt>
                <c:pt idx="2522">
                  <c:v>678.59285712442897</c:v>
                </c:pt>
                <c:pt idx="2523">
                  <c:v>678.36438172422197</c:v>
                </c:pt>
                <c:pt idx="2524">
                  <c:v>678.10431634237796</c:v>
                </c:pt>
                <c:pt idx="2525">
                  <c:v>677.81680108217404</c:v>
                </c:pt>
                <c:pt idx="2526">
                  <c:v>677.64668965923602</c:v>
                </c:pt>
                <c:pt idx="2527">
                  <c:v>677.37570755140598</c:v>
                </c:pt>
                <c:pt idx="2528">
                  <c:v>677.12525982021998</c:v>
                </c:pt>
                <c:pt idx="2529">
                  <c:v>676.86879347008698</c:v>
                </c:pt>
                <c:pt idx="2530">
                  <c:v>676.64673658941695</c:v>
                </c:pt>
                <c:pt idx="2531">
                  <c:v>676.43374664497696</c:v>
                </c:pt>
                <c:pt idx="2532">
                  <c:v>676.19766130475296</c:v>
                </c:pt>
                <c:pt idx="2533">
                  <c:v>675.95684429879702</c:v>
                </c:pt>
                <c:pt idx="2534">
                  <c:v>675.679906004533</c:v>
                </c:pt>
                <c:pt idx="2535">
                  <c:v>675.503395905925</c:v>
                </c:pt>
                <c:pt idx="2536">
                  <c:v>675.206946879459</c:v>
                </c:pt>
                <c:pt idx="2537">
                  <c:v>674.92048075806701</c:v>
                </c:pt>
                <c:pt idx="2538">
                  <c:v>674.51740317122005</c:v>
                </c:pt>
                <c:pt idx="2539">
                  <c:v>674.10721276600498</c:v>
                </c:pt>
                <c:pt idx="2540">
                  <c:v>673.80393634640598</c:v>
                </c:pt>
                <c:pt idx="2541">
                  <c:v>673.48070098384801</c:v>
                </c:pt>
                <c:pt idx="2542">
                  <c:v>673.16354063487699</c:v>
                </c:pt>
                <c:pt idx="2543">
                  <c:v>672.88175349268204</c:v>
                </c:pt>
                <c:pt idx="2544">
                  <c:v>672.67933329082803</c:v>
                </c:pt>
                <c:pt idx="2545">
                  <c:v>672.35035263187604</c:v>
                </c:pt>
                <c:pt idx="2546">
                  <c:v>672.04120774416594</c:v>
                </c:pt>
                <c:pt idx="2547">
                  <c:v>671.73291105060605</c:v>
                </c:pt>
                <c:pt idx="2548">
                  <c:v>671.45182382842404</c:v>
                </c:pt>
                <c:pt idx="2549">
                  <c:v>671.24424005421804</c:v>
                </c:pt>
                <c:pt idx="2550">
                  <c:v>670.91377333980495</c:v>
                </c:pt>
                <c:pt idx="2551">
                  <c:v>670.61534736663498</c:v>
                </c:pt>
                <c:pt idx="2552">
                  <c:v>670.27029575749498</c:v>
                </c:pt>
                <c:pt idx="2553">
                  <c:v>670.05279907345505</c:v>
                </c:pt>
                <c:pt idx="2554">
                  <c:v>669.73919893946197</c:v>
                </c:pt>
                <c:pt idx="2555">
                  <c:v>669.43452771414502</c:v>
                </c:pt>
                <c:pt idx="2556">
                  <c:v>669.13809777997096</c:v>
                </c:pt>
                <c:pt idx="2557">
                  <c:v>668.81400801801101</c:v>
                </c:pt>
                <c:pt idx="2558">
                  <c:v>668.63810987925001</c:v>
                </c:pt>
                <c:pt idx="2559">
                  <c:v>668.328858033389</c:v>
                </c:pt>
                <c:pt idx="2560">
                  <c:v>668.002508351644</c:v>
                </c:pt>
                <c:pt idx="2561">
                  <c:v>667.64733527153896</c:v>
                </c:pt>
                <c:pt idx="2562">
                  <c:v>667.36846254770796</c:v>
                </c:pt>
                <c:pt idx="2563">
                  <c:v>667.13153245300805</c:v>
                </c:pt>
                <c:pt idx="2564">
                  <c:v>666.75421805219605</c:v>
                </c:pt>
                <c:pt idx="2565">
                  <c:v>666.43559503823803</c:v>
                </c:pt>
                <c:pt idx="2566">
                  <c:v>666.04019699123296</c:v>
                </c:pt>
                <c:pt idx="2567">
                  <c:v>665.82351978545898</c:v>
                </c:pt>
                <c:pt idx="2568">
                  <c:v>665.48622781658901</c:v>
                </c:pt>
                <c:pt idx="2569">
                  <c:v>665.14407975226698</c:v>
                </c:pt>
                <c:pt idx="2570">
                  <c:v>664.79314472367696</c:v>
                </c:pt>
                <c:pt idx="2571">
                  <c:v>664.44405766645798</c:v>
                </c:pt>
                <c:pt idx="2572">
                  <c:v>664.250852893971</c:v>
                </c:pt>
                <c:pt idx="2573">
                  <c:v>663.90639913065399</c:v>
                </c:pt>
                <c:pt idx="2574">
                  <c:v>663.56658158785797</c:v>
                </c:pt>
                <c:pt idx="2575">
                  <c:v>663.21366692434196</c:v>
                </c:pt>
                <c:pt idx="2576">
                  <c:v>662.87375724225399</c:v>
                </c:pt>
                <c:pt idx="2577">
                  <c:v>662.37589589938295</c:v>
                </c:pt>
                <c:pt idx="2578">
                  <c:v>662.01561710926501</c:v>
                </c:pt>
                <c:pt idx="2579">
                  <c:v>661.66359758697104</c:v>
                </c:pt>
                <c:pt idx="2580">
                  <c:v>661.41656274694003</c:v>
                </c:pt>
                <c:pt idx="2581">
                  <c:v>661.13960297739698</c:v>
                </c:pt>
                <c:pt idx="2582">
                  <c:v>660.78690131758901</c:v>
                </c:pt>
                <c:pt idx="2583">
                  <c:v>660.455274957239</c:v>
                </c:pt>
                <c:pt idx="2584">
                  <c:v>660.10391669402202</c:v>
                </c:pt>
                <c:pt idx="2585">
                  <c:v>659.88488297874198</c:v>
                </c:pt>
                <c:pt idx="2586">
                  <c:v>659.57392728451998</c:v>
                </c:pt>
                <c:pt idx="2587">
                  <c:v>659.25731551008096</c:v>
                </c:pt>
                <c:pt idx="2588">
                  <c:v>658.90603440324901</c:v>
                </c:pt>
                <c:pt idx="2589">
                  <c:v>658.58549306116004</c:v>
                </c:pt>
                <c:pt idx="2590">
                  <c:v>658.30091139148499</c:v>
                </c:pt>
                <c:pt idx="2591">
                  <c:v>657.92696204496895</c:v>
                </c:pt>
                <c:pt idx="2592">
                  <c:v>657.55699095136299</c:v>
                </c:pt>
                <c:pt idx="2593">
                  <c:v>657.18274909102399</c:v>
                </c:pt>
                <c:pt idx="2594">
                  <c:v>656.84311814570401</c:v>
                </c:pt>
                <c:pt idx="2595">
                  <c:v>656.55914435143598</c:v>
                </c:pt>
                <c:pt idx="2596">
                  <c:v>656.14787337093503</c:v>
                </c:pt>
                <c:pt idx="2597">
                  <c:v>655.63536084435202</c:v>
                </c:pt>
                <c:pt idx="2598">
                  <c:v>655.18595499220203</c:v>
                </c:pt>
                <c:pt idx="2599">
                  <c:v>654.88600195941399</c:v>
                </c:pt>
                <c:pt idx="2600">
                  <c:v>654.44763526430097</c:v>
                </c:pt>
                <c:pt idx="2601">
                  <c:v>654.02298381032097</c:v>
                </c:pt>
                <c:pt idx="2602">
                  <c:v>653.557169043832</c:v>
                </c:pt>
                <c:pt idx="2603">
                  <c:v>653.13303471090603</c:v>
                </c:pt>
                <c:pt idx="2604">
                  <c:v>652.77528893533702</c:v>
                </c:pt>
                <c:pt idx="2605">
                  <c:v>652.26426446977803</c:v>
                </c:pt>
                <c:pt idx="2606">
                  <c:v>651.712448744678</c:v>
                </c:pt>
                <c:pt idx="2607">
                  <c:v>651.13172504139197</c:v>
                </c:pt>
                <c:pt idx="2608">
                  <c:v>650.57373042596396</c:v>
                </c:pt>
                <c:pt idx="2609">
                  <c:v>650.06362656834597</c:v>
                </c:pt>
                <c:pt idx="2610">
                  <c:v>649.34515242314899</c:v>
                </c:pt>
                <c:pt idx="2611">
                  <c:v>648.66061802421098</c:v>
                </c:pt>
                <c:pt idx="2612">
                  <c:v>648.03640413451296</c:v>
                </c:pt>
                <c:pt idx="2613">
                  <c:v>647.564855903428</c:v>
                </c:pt>
                <c:pt idx="2614">
                  <c:v>646.92644765329101</c:v>
                </c:pt>
                <c:pt idx="2615">
                  <c:v>646.28853787955802</c:v>
                </c:pt>
                <c:pt idx="2616">
                  <c:v>645.59094125470995</c:v>
                </c:pt>
                <c:pt idx="2617">
                  <c:v>644.96693396715796</c:v>
                </c:pt>
                <c:pt idx="2618">
                  <c:v>644.432881233383</c:v>
                </c:pt>
                <c:pt idx="2619">
                  <c:v>643.63463352700705</c:v>
                </c:pt>
                <c:pt idx="2620">
                  <c:v>642.60622683491204</c:v>
                </c:pt>
                <c:pt idx="2621">
                  <c:v>641.40487680206604</c:v>
                </c:pt>
                <c:pt idx="2622">
                  <c:v>640.48582226817496</c:v>
                </c:pt>
                <c:pt idx="2623">
                  <c:v>639.27412436399504</c:v>
                </c:pt>
                <c:pt idx="2624">
                  <c:v>637.58899993745104</c:v>
                </c:pt>
                <c:pt idx="2625">
                  <c:v>635.53761538466404</c:v>
                </c:pt>
                <c:pt idx="2626">
                  <c:v>633.55731911050304</c:v>
                </c:pt>
                <c:pt idx="2627">
                  <c:v>632.14725961307602</c:v>
                </c:pt>
                <c:pt idx="2628">
                  <c:v>630.26443479087402</c:v>
                </c:pt>
                <c:pt idx="2629">
                  <c:v>628.00326616922098</c:v>
                </c:pt>
                <c:pt idx="2630">
                  <c:v>625.88632815013</c:v>
                </c:pt>
                <c:pt idx="2631">
                  <c:v>624.08742021735395</c:v>
                </c:pt>
                <c:pt idx="2632">
                  <c:v>622.77001569358697</c:v>
                </c:pt>
                <c:pt idx="2633">
                  <c:v>620.76752366172502</c:v>
                </c:pt>
                <c:pt idx="2634">
                  <c:v>618.87816834686396</c:v>
                </c:pt>
                <c:pt idx="2635">
                  <c:v>617.07872166906895</c:v>
                </c:pt>
                <c:pt idx="2636">
                  <c:v>615.45619267872803</c:v>
                </c:pt>
                <c:pt idx="2637">
                  <c:v>614.06529238974701</c:v>
                </c:pt>
                <c:pt idx="2638">
                  <c:v>612.34461502777901</c:v>
                </c:pt>
                <c:pt idx="2639">
                  <c:v>610.65864972384804</c:v>
                </c:pt>
                <c:pt idx="2640">
                  <c:v>608.73912772157905</c:v>
                </c:pt>
                <c:pt idx="2641">
                  <c:v>607.45398099931595</c:v>
                </c:pt>
                <c:pt idx="2642">
                  <c:v>606.19787452690696</c:v>
                </c:pt>
                <c:pt idx="2643">
                  <c:v>604.55578917313096</c:v>
                </c:pt>
                <c:pt idx="2644">
                  <c:v>602.81956697944804</c:v>
                </c:pt>
                <c:pt idx="2645">
                  <c:v>601.19363059429895</c:v>
                </c:pt>
                <c:pt idx="2646">
                  <c:v>600.28664792920904</c:v>
                </c:pt>
                <c:pt idx="2647">
                  <c:v>598.65422305340496</c:v>
                </c:pt>
                <c:pt idx="2648">
                  <c:v>596.85917756283197</c:v>
                </c:pt>
                <c:pt idx="2649">
                  <c:v>595.32852327483704</c:v>
                </c:pt>
                <c:pt idx="2650">
                  <c:v>593.98848158691499</c:v>
                </c:pt>
                <c:pt idx="2651">
                  <c:v>592.92777196182703</c:v>
                </c:pt>
                <c:pt idx="2652">
                  <c:v>591.37729766796303</c:v>
                </c:pt>
                <c:pt idx="2653">
                  <c:v>589.89862696780199</c:v>
                </c:pt>
                <c:pt idx="2654">
                  <c:v>588.29220698673601</c:v>
                </c:pt>
                <c:pt idx="2655">
                  <c:v>587.12336215512005</c:v>
                </c:pt>
                <c:pt idx="2656">
                  <c:v>585.61140513602402</c:v>
                </c:pt>
                <c:pt idx="2657">
                  <c:v>583.34521657719199</c:v>
                </c:pt>
                <c:pt idx="2658">
                  <c:v>582.13231115126302</c:v>
                </c:pt>
                <c:pt idx="2659">
                  <c:v>581.33550573984701</c:v>
                </c:pt>
                <c:pt idx="2660">
                  <c:v>580.41540633923205</c:v>
                </c:pt>
                <c:pt idx="2661">
                  <c:v>579.29485873969702</c:v>
                </c:pt>
                <c:pt idx="2662">
                  <c:v>578.24806968722703</c:v>
                </c:pt>
                <c:pt idx="2663">
                  <c:v>577.34786519022202</c:v>
                </c:pt>
                <c:pt idx="2664">
                  <c:v>576.72795519136901</c:v>
                </c:pt>
                <c:pt idx="2665">
                  <c:v>575.720985191149</c:v>
                </c:pt>
                <c:pt idx="2666">
                  <c:v>574.861595584258</c:v>
                </c:pt>
                <c:pt idx="2667">
                  <c:v>574.01539607059897</c:v>
                </c:pt>
                <c:pt idx="2668">
                  <c:v>573.12577593578101</c:v>
                </c:pt>
                <c:pt idx="2669">
                  <c:v>572.04380034255098</c:v>
                </c:pt>
                <c:pt idx="2670">
                  <c:v>571.36529324292303</c:v>
                </c:pt>
                <c:pt idx="2671">
                  <c:v>570.72821188502701</c:v>
                </c:pt>
                <c:pt idx="2672">
                  <c:v>570.28387424749599</c:v>
                </c:pt>
                <c:pt idx="2673">
                  <c:v>569.628763150998</c:v>
                </c:pt>
                <c:pt idx="2674">
                  <c:v>569.01333985911197</c:v>
                </c:pt>
                <c:pt idx="2675">
                  <c:v>568.32527869790101</c:v>
                </c:pt>
                <c:pt idx="2676">
                  <c:v>567.74091223385904</c:v>
                </c:pt>
                <c:pt idx="2677">
                  <c:v>567.41490541826602</c:v>
                </c:pt>
                <c:pt idx="2678">
                  <c:v>566.84895222426803</c:v>
                </c:pt>
                <c:pt idx="2679">
                  <c:v>566.28520034102996</c:v>
                </c:pt>
                <c:pt idx="2680">
                  <c:v>565.79002417245101</c:v>
                </c:pt>
                <c:pt idx="2681">
                  <c:v>565.42469471257198</c:v>
                </c:pt>
                <c:pt idx="2682">
                  <c:v>565.06823798735695</c:v>
                </c:pt>
                <c:pt idx="2683">
                  <c:v>564.51519092508602</c:v>
                </c:pt>
                <c:pt idx="2684">
                  <c:v>563.86831764484702</c:v>
                </c:pt>
                <c:pt idx="2685">
                  <c:v>563.61125030832204</c:v>
                </c:pt>
                <c:pt idx="2686">
                  <c:v>563.16938845221705</c:v>
                </c:pt>
                <c:pt idx="2687">
                  <c:v>562.68179537373305</c:v>
                </c:pt>
                <c:pt idx="2688">
                  <c:v>562.08778637018702</c:v>
                </c:pt>
                <c:pt idx="2689">
                  <c:v>561.44719315023406</c:v>
                </c:pt>
                <c:pt idx="2690">
                  <c:v>561.00640382621896</c:v>
                </c:pt>
                <c:pt idx="2691">
                  <c:v>560.25318350510702</c:v>
                </c:pt>
                <c:pt idx="2692">
                  <c:v>559.42331668190695</c:v>
                </c:pt>
                <c:pt idx="2693">
                  <c:v>558.56809885348196</c:v>
                </c:pt>
                <c:pt idx="2694">
                  <c:v>557.64220633278399</c:v>
                </c:pt>
                <c:pt idx="2695">
                  <c:v>557.08648747499296</c:v>
                </c:pt>
                <c:pt idx="2696">
                  <c:v>556.07522329329197</c:v>
                </c:pt>
                <c:pt idx="2697">
                  <c:v>555.06049311094296</c:v>
                </c:pt>
                <c:pt idx="2698">
                  <c:v>554.17360659931001</c:v>
                </c:pt>
                <c:pt idx="2699">
                  <c:v>553.45990412158199</c:v>
                </c:pt>
                <c:pt idx="2700">
                  <c:v>552.48338891421201</c:v>
                </c:pt>
                <c:pt idx="2701">
                  <c:v>551.514160935532</c:v>
                </c:pt>
                <c:pt idx="2702">
                  <c:v>550.56268615814997</c:v>
                </c:pt>
                <c:pt idx="2703">
                  <c:v>549.68752533327302</c:v>
                </c:pt>
                <c:pt idx="2704">
                  <c:v>548.90708929678999</c:v>
                </c:pt>
                <c:pt idx="2705">
                  <c:v>547.91767405856001</c:v>
                </c:pt>
                <c:pt idx="2706">
                  <c:v>546.80436403910505</c:v>
                </c:pt>
                <c:pt idx="2707">
                  <c:v>545.68660342421799</c:v>
                </c:pt>
                <c:pt idx="2708">
                  <c:v>544.98404777610494</c:v>
                </c:pt>
                <c:pt idx="2709">
                  <c:v>544.11688846883101</c:v>
                </c:pt>
                <c:pt idx="2710">
                  <c:v>543.03578805446705</c:v>
                </c:pt>
                <c:pt idx="2711">
                  <c:v>542.07460551782594</c:v>
                </c:pt>
                <c:pt idx="2712">
                  <c:v>541.21583495222706</c:v>
                </c:pt>
                <c:pt idx="2713">
                  <c:v>540.66035404678996</c:v>
                </c:pt>
                <c:pt idx="2714">
                  <c:v>540.04529553671705</c:v>
                </c:pt>
                <c:pt idx="2715">
                  <c:v>539.43447271211005</c:v>
                </c:pt>
                <c:pt idx="2716">
                  <c:v>538.92429457519495</c:v>
                </c:pt>
                <c:pt idx="2717">
                  <c:v>538.54146535092502</c:v>
                </c:pt>
                <c:pt idx="2718">
                  <c:v>538.22883302384696</c:v>
                </c:pt>
                <c:pt idx="2719">
                  <c:v>537.89307550200101</c:v>
                </c:pt>
                <c:pt idx="2720">
                  <c:v>537.543764528682</c:v>
                </c:pt>
                <c:pt idx="2721">
                  <c:v>537.18354612075598</c:v>
                </c:pt>
                <c:pt idx="2722">
                  <c:v>536.90281451864905</c:v>
                </c:pt>
                <c:pt idx="2723">
                  <c:v>536.65469361531098</c:v>
                </c:pt>
                <c:pt idx="2724">
                  <c:v>536.32602807093997</c:v>
                </c:pt>
                <c:pt idx="2725">
                  <c:v>535.95644771592299</c:v>
                </c:pt>
                <c:pt idx="2726">
                  <c:v>535.63975586969605</c:v>
                </c:pt>
                <c:pt idx="2727">
                  <c:v>535.44501137769601</c:v>
                </c:pt>
                <c:pt idx="2728">
                  <c:v>535.16450248912997</c:v>
                </c:pt>
                <c:pt idx="2729">
                  <c:v>534.89175370285795</c:v>
                </c:pt>
                <c:pt idx="2730">
                  <c:v>534.63294520550596</c:v>
                </c:pt>
                <c:pt idx="2731">
                  <c:v>534.41731092288398</c:v>
                </c:pt>
                <c:pt idx="2732">
                  <c:v>534.22740119976004</c:v>
                </c:pt>
                <c:pt idx="2733">
                  <c:v>534.00641827101299</c:v>
                </c:pt>
                <c:pt idx="2734">
                  <c:v>533.78476308572999</c:v>
                </c:pt>
                <c:pt idx="2735">
                  <c:v>533.565235966866</c:v>
                </c:pt>
                <c:pt idx="2736">
                  <c:v>533.37693706287405</c:v>
                </c:pt>
                <c:pt idx="2737">
                  <c:v>533.21288528815603</c:v>
                </c:pt>
                <c:pt idx="2738">
                  <c:v>533.00517493098596</c:v>
                </c:pt>
                <c:pt idx="2739">
                  <c:v>532.80778366654795</c:v>
                </c:pt>
                <c:pt idx="2740">
                  <c:v>532.59136726670204</c:v>
                </c:pt>
                <c:pt idx="2741">
                  <c:v>532.450505681864</c:v>
                </c:pt>
                <c:pt idx="2742">
                  <c:v>532.29711352235802</c:v>
                </c:pt>
                <c:pt idx="2743">
                  <c:v>532.10727686824805</c:v>
                </c:pt>
                <c:pt idx="2744">
                  <c:v>531.85867583038498</c:v>
                </c:pt>
                <c:pt idx="2745">
                  <c:v>531.60120926651302</c:v>
                </c:pt>
                <c:pt idx="2746">
                  <c:v>531.42286221366703</c:v>
                </c:pt>
                <c:pt idx="2747">
                  <c:v>531.26685876270403</c:v>
                </c:pt>
                <c:pt idx="2748">
                  <c:v>531.10445201220296</c:v>
                </c:pt>
                <c:pt idx="2749">
                  <c:v>530.96426344577901</c:v>
                </c:pt>
                <c:pt idx="2750">
                  <c:v>530.84170338715899</c:v>
                </c:pt>
                <c:pt idx="2751">
                  <c:v>530.69022525031801</c:v>
                </c:pt>
                <c:pt idx="2752">
                  <c:v>530.54490812941697</c:v>
                </c:pt>
                <c:pt idx="2753">
                  <c:v>530.38255717883203</c:v>
                </c:pt>
                <c:pt idx="2754">
                  <c:v>530.26703401197904</c:v>
                </c:pt>
                <c:pt idx="2755">
                  <c:v>530.17306196874597</c:v>
                </c:pt>
                <c:pt idx="2756">
                  <c:v>530.02722771485799</c:v>
                </c:pt>
                <c:pt idx="2757">
                  <c:v>529.87817253990897</c:v>
                </c:pt>
                <c:pt idx="2758">
                  <c:v>529.75713415785799</c:v>
                </c:pt>
                <c:pt idx="2759">
                  <c:v>529.66590527292897</c:v>
                </c:pt>
                <c:pt idx="2760">
                  <c:v>529.505121653993</c:v>
                </c:pt>
                <c:pt idx="2761">
                  <c:v>529.34716979936695</c:v>
                </c:pt>
                <c:pt idx="2762">
                  <c:v>529.18571420327305</c:v>
                </c:pt>
                <c:pt idx="2763">
                  <c:v>529.04280877919996</c:v>
                </c:pt>
                <c:pt idx="2764">
                  <c:v>528.928458319735</c:v>
                </c:pt>
                <c:pt idx="2765">
                  <c:v>528.76709939375905</c:v>
                </c:pt>
                <c:pt idx="2766">
                  <c:v>528.59253384184103</c:v>
                </c:pt>
                <c:pt idx="2767">
                  <c:v>528.42914756811604</c:v>
                </c:pt>
                <c:pt idx="2768">
                  <c:v>528.33972286949495</c:v>
                </c:pt>
                <c:pt idx="2769">
                  <c:v>528.18187289365699</c:v>
                </c:pt>
                <c:pt idx="2770">
                  <c:v>528.03118560994403</c:v>
                </c:pt>
                <c:pt idx="2771">
                  <c:v>527.86949050026305</c:v>
                </c:pt>
                <c:pt idx="2772">
                  <c:v>527.73144473104003</c:v>
                </c:pt>
                <c:pt idx="2773">
                  <c:v>527.63886105515303</c:v>
                </c:pt>
                <c:pt idx="2774">
                  <c:v>527.47564379365804</c:v>
                </c:pt>
                <c:pt idx="2775">
                  <c:v>527.29890884143595</c:v>
                </c:pt>
                <c:pt idx="2776">
                  <c:v>527.10644551620703</c:v>
                </c:pt>
                <c:pt idx="2777">
                  <c:v>526.93869822949796</c:v>
                </c:pt>
                <c:pt idx="2778">
                  <c:v>526.81622168203796</c:v>
                </c:pt>
                <c:pt idx="2779">
                  <c:v>526.62734642434805</c:v>
                </c:pt>
                <c:pt idx="2780">
                  <c:v>526.44198737099998</c:v>
                </c:pt>
                <c:pt idx="2781">
                  <c:v>526.25354753431895</c:v>
                </c:pt>
                <c:pt idx="2782">
                  <c:v>526.11714199172604</c:v>
                </c:pt>
                <c:pt idx="2783">
                  <c:v>525.91700484639296</c:v>
                </c:pt>
                <c:pt idx="2784">
                  <c:v>525.71929205727895</c:v>
                </c:pt>
                <c:pt idx="2785">
                  <c:v>525.50164845906602</c:v>
                </c:pt>
                <c:pt idx="2786">
                  <c:v>525.27378341762301</c:v>
                </c:pt>
                <c:pt idx="2787">
                  <c:v>525.14880739943999</c:v>
                </c:pt>
                <c:pt idx="2788">
                  <c:v>524.91560906633197</c:v>
                </c:pt>
                <c:pt idx="2789">
                  <c:v>524.68169728200405</c:v>
                </c:pt>
                <c:pt idx="2790">
                  <c:v>524.43688553503398</c:v>
                </c:pt>
                <c:pt idx="2791">
                  <c:v>524.23160471920903</c:v>
                </c:pt>
                <c:pt idx="2792">
                  <c:v>524.08881595416199</c:v>
                </c:pt>
                <c:pt idx="2793">
                  <c:v>523.83440096854997</c:v>
                </c:pt>
                <c:pt idx="2794">
                  <c:v>523.56337762747398</c:v>
                </c:pt>
                <c:pt idx="2795">
                  <c:v>523.32130597212199</c:v>
                </c:pt>
                <c:pt idx="2796">
                  <c:v>523.06752648641702</c:v>
                </c:pt>
                <c:pt idx="2797">
                  <c:v>522.65176127620305</c:v>
                </c:pt>
                <c:pt idx="2798">
                  <c:v>522.38318184616605</c:v>
                </c:pt>
                <c:pt idx="2799">
                  <c:v>522.09682951049103</c:v>
                </c:pt>
                <c:pt idx="2800">
                  <c:v>521.92431891327897</c:v>
                </c:pt>
                <c:pt idx="2801">
                  <c:v>521.637721090941</c:v>
                </c:pt>
                <c:pt idx="2802">
                  <c:v>521.34407297393705</c:v>
                </c:pt>
                <c:pt idx="2803">
                  <c:v>521.061649167616</c:v>
                </c:pt>
                <c:pt idx="2804">
                  <c:v>520.81674155413305</c:v>
                </c:pt>
                <c:pt idx="2805">
                  <c:v>520.63221724179198</c:v>
                </c:pt>
                <c:pt idx="2806">
                  <c:v>520.30939724457505</c:v>
                </c:pt>
                <c:pt idx="2807">
                  <c:v>519.97941330762399</c:v>
                </c:pt>
                <c:pt idx="2808">
                  <c:v>519.68378719366603</c:v>
                </c:pt>
                <c:pt idx="2809">
                  <c:v>519.39985506948199</c:v>
                </c:pt>
                <c:pt idx="2810">
                  <c:v>519.18064572006404</c:v>
                </c:pt>
                <c:pt idx="2811">
                  <c:v>518.86686004005605</c:v>
                </c:pt>
                <c:pt idx="2812">
                  <c:v>518.549726765326</c:v>
                </c:pt>
                <c:pt idx="2813">
                  <c:v>518.22723830665598</c:v>
                </c:pt>
                <c:pt idx="2814">
                  <c:v>517.95245035673099</c:v>
                </c:pt>
                <c:pt idx="2815">
                  <c:v>517.70953567957201</c:v>
                </c:pt>
                <c:pt idx="2816">
                  <c:v>517.36852667204801</c:v>
                </c:pt>
                <c:pt idx="2817">
                  <c:v>517.01033611051002</c:v>
                </c:pt>
                <c:pt idx="2818">
                  <c:v>516.71924618578805</c:v>
                </c:pt>
                <c:pt idx="2819">
                  <c:v>516.48914729779904</c:v>
                </c:pt>
                <c:pt idx="2820">
                  <c:v>516.11141334536103</c:v>
                </c:pt>
                <c:pt idx="2821">
                  <c:v>515.75984365349495</c:v>
                </c:pt>
                <c:pt idx="2822">
                  <c:v>515.39882974081399</c:v>
                </c:pt>
                <c:pt idx="2823">
                  <c:v>515.11326754596598</c:v>
                </c:pt>
                <c:pt idx="2824">
                  <c:v>514.84665733873305</c:v>
                </c:pt>
                <c:pt idx="2825">
                  <c:v>514.50551083872904</c:v>
                </c:pt>
                <c:pt idx="2826">
                  <c:v>514.175378108323</c:v>
                </c:pt>
                <c:pt idx="2827">
                  <c:v>513.82918530225902</c:v>
                </c:pt>
                <c:pt idx="2828">
                  <c:v>513.54814084705299</c:v>
                </c:pt>
                <c:pt idx="2829">
                  <c:v>513.34779758247305</c:v>
                </c:pt>
                <c:pt idx="2830">
                  <c:v>513.03282102365301</c:v>
                </c:pt>
                <c:pt idx="2831">
                  <c:v>512.70495075535405</c:v>
                </c:pt>
                <c:pt idx="2832">
                  <c:v>512.37436713346494</c:v>
                </c:pt>
                <c:pt idx="2833">
                  <c:v>512.13680426017697</c:v>
                </c:pt>
                <c:pt idx="2834">
                  <c:v>511.91364141386998</c:v>
                </c:pt>
                <c:pt idx="2835">
                  <c:v>511.601041485265</c:v>
                </c:pt>
                <c:pt idx="2836">
                  <c:v>511.23955762047001</c:v>
                </c:pt>
                <c:pt idx="2837">
                  <c:v>510.94573526607098</c:v>
                </c:pt>
                <c:pt idx="2838">
                  <c:v>510.740613748398</c:v>
                </c:pt>
                <c:pt idx="2839">
                  <c:v>510.396009131803</c:v>
                </c:pt>
                <c:pt idx="2840">
                  <c:v>510.05045999497798</c:v>
                </c:pt>
                <c:pt idx="2841">
                  <c:v>509.72053206312302</c:v>
                </c:pt>
                <c:pt idx="2842">
                  <c:v>509.41758288070901</c:v>
                </c:pt>
                <c:pt idx="2843">
                  <c:v>509.19266865377199</c:v>
                </c:pt>
                <c:pt idx="2844">
                  <c:v>508.85734941264798</c:v>
                </c:pt>
                <c:pt idx="2845">
                  <c:v>508.51308997431897</c:v>
                </c:pt>
                <c:pt idx="2846">
                  <c:v>508.15392765630702</c:v>
                </c:pt>
                <c:pt idx="2847">
                  <c:v>507.844771867796</c:v>
                </c:pt>
                <c:pt idx="2848">
                  <c:v>507.59118729467701</c:v>
                </c:pt>
                <c:pt idx="2849">
                  <c:v>507.21437726763202</c:v>
                </c:pt>
                <c:pt idx="2850">
                  <c:v>506.82599211220702</c:v>
                </c:pt>
                <c:pt idx="2851">
                  <c:v>506.49294505512</c:v>
                </c:pt>
                <c:pt idx="2852">
                  <c:v>506.26595232009299</c:v>
                </c:pt>
                <c:pt idx="2853">
                  <c:v>505.83606397997801</c:v>
                </c:pt>
                <c:pt idx="2854">
                  <c:v>505.45683841569502</c:v>
                </c:pt>
                <c:pt idx="2855">
                  <c:v>505.06761533551298</c:v>
                </c:pt>
                <c:pt idx="2856">
                  <c:v>504.731084383476</c:v>
                </c:pt>
                <c:pt idx="2857">
                  <c:v>504.48978551788798</c:v>
                </c:pt>
                <c:pt idx="2858">
                  <c:v>504.15101881488403</c:v>
                </c:pt>
                <c:pt idx="2859">
                  <c:v>503.78952314255702</c:v>
                </c:pt>
                <c:pt idx="2860">
                  <c:v>503.42128830565701</c:v>
                </c:pt>
                <c:pt idx="2861">
                  <c:v>503.16002415965397</c:v>
                </c:pt>
                <c:pt idx="2862">
                  <c:v>502.897421803719</c:v>
                </c:pt>
                <c:pt idx="2863">
                  <c:v>502.54071523968298</c:v>
                </c:pt>
                <c:pt idx="2864">
                  <c:v>502.15020751748301</c:v>
                </c:pt>
                <c:pt idx="2865">
                  <c:v>501.79728690953903</c:v>
                </c:pt>
                <c:pt idx="2866">
                  <c:v>501.52300588078299</c:v>
                </c:pt>
                <c:pt idx="2867">
                  <c:v>501.20808841078502</c:v>
                </c:pt>
                <c:pt idx="2868">
                  <c:v>500.785173198103</c:v>
                </c:pt>
                <c:pt idx="2869">
                  <c:v>500.41152787355799</c:v>
                </c:pt>
                <c:pt idx="2870">
                  <c:v>500.04887883370901</c:v>
                </c:pt>
                <c:pt idx="2871">
                  <c:v>499.78182743019198</c:v>
                </c:pt>
                <c:pt idx="2872">
                  <c:v>499.35485897495698</c:v>
                </c:pt>
                <c:pt idx="2873">
                  <c:v>498.95867400210898</c:v>
                </c:pt>
                <c:pt idx="2874">
                  <c:v>498.565443897362</c:v>
                </c:pt>
                <c:pt idx="2875">
                  <c:v>498.16840421937502</c:v>
                </c:pt>
                <c:pt idx="2876">
                  <c:v>497.87752305691498</c:v>
                </c:pt>
                <c:pt idx="2877">
                  <c:v>497.46562621179902</c:v>
                </c:pt>
                <c:pt idx="2878">
                  <c:v>497.03876401678798</c:v>
                </c:pt>
                <c:pt idx="2879">
                  <c:v>496.58890637686699</c:v>
                </c:pt>
                <c:pt idx="2880">
                  <c:v>496.26016620174698</c:v>
                </c:pt>
                <c:pt idx="2881">
                  <c:v>495.92981711372801</c:v>
                </c:pt>
                <c:pt idx="2882">
                  <c:v>495.49692536389398</c:v>
                </c:pt>
                <c:pt idx="2883">
                  <c:v>495.02651100987998</c:v>
                </c:pt>
                <c:pt idx="2884">
                  <c:v>494.60890862936901</c:v>
                </c:pt>
                <c:pt idx="2885">
                  <c:v>494.33790400707397</c:v>
                </c:pt>
                <c:pt idx="2886">
                  <c:v>493.87716904432801</c:v>
                </c:pt>
                <c:pt idx="2887">
                  <c:v>493.40323314605502</c:v>
                </c:pt>
                <c:pt idx="2888">
                  <c:v>492.96152603083999</c:v>
                </c:pt>
                <c:pt idx="2889">
                  <c:v>492.56399336177299</c:v>
                </c:pt>
                <c:pt idx="2890">
                  <c:v>492.21295253130398</c:v>
                </c:pt>
                <c:pt idx="2891">
                  <c:v>491.76304292206203</c:v>
                </c:pt>
                <c:pt idx="2892">
                  <c:v>491.11588973025698</c:v>
                </c:pt>
                <c:pt idx="2893">
                  <c:v>490.35621025512597</c:v>
                </c:pt>
                <c:pt idx="2894">
                  <c:v>490.00535099636397</c:v>
                </c:pt>
                <c:pt idx="2895">
                  <c:v>489.49790700095599</c:v>
                </c:pt>
                <c:pt idx="2896">
                  <c:v>488.99237635521899</c:v>
                </c:pt>
                <c:pt idx="2897">
                  <c:v>488.50138724632598</c:v>
                </c:pt>
                <c:pt idx="2898">
                  <c:v>488.21127110757499</c:v>
                </c:pt>
                <c:pt idx="2899">
                  <c:v>487.73873203032002</c:v>
                </c:pt>
                <c:pt idx="2900">
                  <c:v>487.17730381651398</c:v>
                </c:pt>
                <c:pt idx="2901">
                  <c:v>486.65862913061102</c:v>
                </c:pt>
                <c:pt idx="2902">
                  <c:v>486.15006593330497</c:v>
                </c:pt>
                <c:pt idx="2903">
                  <c:v>485.82685717895799</c:v>
                </c:pt>
                <c:pt idx="2904">
                  <c:v>485.32676786536501</c:v>
                </c:pt>
                <c:pt idx="2905">
                  <c:v>484.83027860793197</c:v>
                </c:pt>
                <c:pt idx="2906">
                  <c:v>484.30941686312701</c:v>
                </c:pt>
                <c:pt idx="2907">
                  <c:v>483.86204269243098</c:v>
                </c:pt>
                <c:pt idx="2908">
                  <c:v>483.49950315914401</c:v>
                </c:pt>
                <c:pt idx="2909">
                  <c:v>482.99764627344899</c:v>
                </c:pt>
                <c:pt idx="2910">
                  <c:v>482.45010714956197</c:v>
                </c:pt>
                <c:pt idx="2911">
                  <c:v>481.93767017335398</c:v>
                </c:pt>
                <c:pt idx="2912">
                  <c:v>481.438469427413</c:v>
                </c:pt>
                <c:pt idx="2913">
                  <c:v>480.70435549055702</c:v>
                </c:pt>
                <c:pt idx="2914">
                  <c:v>480.19486298217299</c:v>
                </c:pt>
                <c:pt idx="2915">
                  <c:v>479.69675721225099</c:v>
                </c:pt>
                <c:pt idx="2916">
                  <c:v>479.35026175680503</c:v>
                </c:pt>
                <c:pt idx="2917">
                  <c:v>478.91118594462802</c:v>
                </c:pt>
                <c:pt idx="2918">
                  <c:v>478.35581324028198</c:v>
                </c:pt>
                <c:pt idx="2919">
                  <c:v>477.87663249061501</c:v>
                </c:pt>
                <c:pt idx="2920">
                  <c:v>477.35772260062998</c:v>
                </c:pt>
                <c:pt idx="2921">
                  <c:v>477.044467099423</c:v>
                </c:pt>
                <c:pt idx="2922">
                  <c:v>476.53731065101903</c:v>
                </c:pt>
                <c:pt idx="2923">
                  <c:v>476.03622795286901</c:v>
                </c:pt>
                <c:pt idx="2924">
                  <c:v>475.552638720657</c:v>
                </c:pt>
                <c:pt idx="2925">
                  <c:v>475.09345331710301</c:v>
                </c:pt>
                <c:pt idx="2926">
                  <c:v>474.747350516815</c:v>
                </c:pt>
                <c:pt idx="2927">
                  <c:v>474.22824363417999</c:v>
                </c:pt>
                <c:pt idx="2928">
                  <c:v>473.66528618471199</c:v>
                </c:pt>
                <c:pt idx="2929">
                  <c:v>473.16839836209601</c:v>
                </c:pt>
                <c:pt idx="2930">
                  <c:v>472.81526250732202</c:v>
                </c:pt>
                <c:pt idx="2931">
                  <c:v>472.40873526965498</c:v>
                </c:pt>
                <c:pt idx="2932">
                  <c:v>471.85132312095601</c:v>
                </c:pt>
                <c:pt idx="2933">
                  <c:v>471.37102564270998</c:v>
                </c:pt>
                <c:pt idx="2934">
                  <c:v>470.91032560756997</c:v>
                </c:pt>
                <c:pt idx="2935">
                  <c:v>470.55858950447799</c:v>
                </c:pt>
                <c:pt idx="2936">
                  <c:v>470.07564017528802</c:v>
                </c:pt>
                <c:pt idx="2937">
                  <c:v>469.57916434108898</c:v>
                </c:pt>
                <c:pt idx="2938">
                  <c:v>469.074461479322</c:v>
                </c:pt>
                <c:pt idx="2939">
                  <c:v>468.61975224533802</c:v>
                </c:pt>
                <c:pt idx="2940">
                  <c:v>468.24764300763701</c:v>
                </c:pt>
                <c:pt idx="2941">
                  <c:v>467.74821468705198</c:v>
                </c:pt>
                <c:pt idx="2942">
                  <c:v>467.23616683761901</c:v>
                </c:pt>
                <c:pt idx="2943">
                  <c:v>466.757050939382</c:v>
                </c:pt>
                <c:pt idx="2944">
                  <c:v>466.29999224359301</c:v>
                </c:pt>
                <c:pt idx="2945">
                  <c:v>465.78247917768101</c:v>
                </c:pt>
                <c:pt idx="2946">
                  <c:v>464.96138676233898</c:v>
                </c:pt>
                <c:pt idx="2947">
                  <c:v>464.41739763782499</c:v>
                </c:pt>
                <c:pt idx="2948">
                  <c:v>464.12293762982898</c:v>
                </c:pt>
                <c:pt idx="2949">
                  <c:v>463.618958773023</c:v>
                </c:pt>
                <c:pt idx="2950">
                  <c:v>463.12487703331698</c:v>
                </c:pt>
                <c:pt idx="2951">
                  <c:v>462.57779588500102</c:v>
                </c:pt>
                <c:pt idx="2952">
                  <c:v>462.11467346794899</c:v>
                </c:pt>
                <c:pt idx="2953">
                  <c:v>461.80317900715102</c:v>
                </c:pt>
                <c:pt idx="2954">
                  <c:v>461.326283124116</c:v>
                </c:pt>
                <c:pt idx="2955">
                  <c:v>460.79890985023798</c:v>
                </c:pt>
                <c:pt idx="2956">
                  <c:v>460.34578050985402</c:v>
                </c:pt>
                <c:pt idx="2957">
                  <c:v>459.92791876293199</c:v>
                </c:pt>
                <c:pt idx="2958">
                  <c:v>459.39950205466999</c:v>
                </c:pt>
                <c:pt idx="2959">
                  <c:v>458.62056653539298</c:v>
                </c:pt>
                <c:pt idx="2960">
                  <c:v>458.131793807728</c:v>
                </c:pt>
                <c:pt idx="2961">
                  <c:v>457.83929338838601</c:v>
                </c:pt>
                <c:pt idx="2962">
                  <c:v>457.36850905124498</c:v>
                </c:pt>
                <c:pt idx="2963">
                  <c:v>456.89934718403703</c:v>
                </c:pt>
                <c:pt idx="2964">
                  <c:v>456.440498657082</c:v>
                </c:pt>
                <c:pt idx="2965">
                  <c:v>455.92217510051302</c:v>
                </c:pt>
                <c:pt idx="2966">
                  <c:v>455.62856780206198</c:v>
                </c:pt>
                <c:pt idx="2967">
                  <c:v>455.16102054961101</c:v>
                </c:pt>
                <c:pt idx="2968">
                  <c:v>454.66866449143902</c:v>
                </c:pt>
                <c:pt idx="2969">
                  <c:v>454.151592645937</c:v>
                </c:pt>
                <c:pt idx="2970">
                  <c:v>453.79100059239403</c:v>
                </c:pt>
                <c:pt idx="2971">
                  <c:v>453.43969673758698</c:v>
                </c:pt>
                <c:pt idx="2972">
                  <c:v>452.94647887425998</c:v>
                </c:pt>
                <c:pt idx="2973">
                  <c:v>452.44953676027097</c:v>
                </c:pt>
                <c:pt idx="2974">
                  <c:v>451.97355301564897</c:v>
                </c:pt>
                <c:pt idx="2975">
                  <c:v>451.62709591895799</c:v>
                </c:pt>
                <c:pt idx="2976">
                  <c:v>451.24591024735003</c:v>
                </c:pt>
                <c:pt idx="2977">
                  <c:v>450.71937640298103</c:v>
                </c:pt>
                <c:pt idx="2978">
                  <c:v>450.23682615296798</c:v>
                </c:pt>
                <c:pt idx="2979">
                  <c:v>449.76859192268</c:v>
                </c:pt>
                <c:pt idx="2980">
                  <c:v>449.43598727845</c:v>
                </c:pt>
                <c:pt idx="2981">
                  <c:v>448.97692591645102</c:v>
                </c:pt>
                <c:pt idx="2982">
                  <c:v>448.493948459347</c:v>
                </c:pt>
                <c:pt idx="2983">
                  <c:v>447.98820662437799</c:v>
                </c:pt>
                <c:pt idx="2984">
                  <c:v>447.56632069426797</c:v>
                </c:pt>
                <c:pt idx="2985">
                  <c:v>447.23452009966098</c:v>
                </c:pt>
                <c:pt idx="2986">
                  <c:v>446.75010374442599</c:v>
                </c:pt>
                <c:pt idx="2987">
                  <c:v>446.29404769276101</c:v>
                </c:pt>
                <c:pt idx="2988">
                  <c:v>445.78030524924901</c:v>
                </c:pt>
                <c:pt idx="2989">
                  <c:v>445.41638741871498</c:v>
                </c:pt>
                <c:pt idx="2990">
                  <c:v>444.92122919534802</c:v>
                </c:pt>
                <c:pt idx="2991">
                  <c:v>444.15342239730802</c:v>
                </c:pt>
                <c:pt idx="2992">
                  <c:v>443.64255782139003</c:v>
                </c:pt>
                <c:pt idx="2993">
                  <c:v>443.28042722250399</c:v>
                </c:pt>
                <c:pt idx="2994">
                  <c:v>442.89781379135201</c:v>
                </c:pt>
                <c:pt idx="2995">
                  <c:v>442.40945807129202</c:v>
                </c:pt>
                <c:pt idx="2996">
                  <c:v>441.88975048703702</c:v>
                </c:pt>
                <c:pt idx="2997">
                  <c:v>441.47917303265501</c:v>
                </c:pt>
                <c:pt idx="2998">
                  <c:v>441.15783529484997</c:v>
                </c:pt>
                <c:pt idx="2999">
                  <c:v>440.70519369665197</c:v>
                </c:pt>
                <c:pt idx="3000">
                  <c:v>440.24688114149802</c:v>
                </c:pt>
                <c:pt idx="3001">
                  <c:v>439.67262147943097</c:v>
                </c:pt>
                <c:pt idx="3002">
                  <c:v>439.11558439012498</c:v>
                </c:pt>
                <c:pt idx="3003">
                  <c:v>438.64226937581299</c:v>
                </c:pt>
                <c:pt idx="3004">
                  <c:v>438.19294164181201</c:v>
                </c:pt>
                <c:pt idx="3005">
                  <c:v>437.81154693069698</c:v>
                </c:pt>
                <c:pt idx="3006">
                  <c:v>437.555373762062</c:v>
                </c:pt>
                <c:pt idx="3007">
                  <c:v>437.08227164405201</c:v>
                </c:pt>
                <c:pt idx="3008">
                  <c:v>436.62146490382099</c:v>
                </c:pt>
                <c:pt idx="3009">
                  <c:v>436.195608983829</c:v>
                </c:pt>
                <c:pt idx="3010">
                  <c:v>435.795950006385</c:v>
                </c:pt>
                <c:pt idx="3011">
                  <c:v>435.446901704629</c:v>
                </c:pt>
                <c:pt idx="3012">
                  <c:v>435.03493876875501</c:v>
                </c:pt>
                <c:pt idx="3013">
                  <c:v>434.60188400186701</c:v>
                </c:pt>
                <c:pt idx="3014">
                  <c:v>434.05803156329802</c:v>
                </c:pt>
                <c:pt idx="3015">
                  <c:v>433.47839940710702</c:v>
                </c:pt>
                <c:pt idx="3016">
                  <c:v>433.06587091001597</c:v>
                </c:pt>
                <c:pt idx="3017">
                  <c:v>432.66531725224502</c:v>
                </c:pt>
                <c:pt idx="3018">
                  <c:v>432.22629919465999</c:v>
                </c:pt>
                <c:pt idx="3019">
                  <c:v>432.01442941834</c:v>
                </c:pt>
                <c:pt idx="3020">
                  <c:v>431.59907684146901</c:v>
                </c:pt>
                <c:pt idx="3021">
                  <c:v>431.19106897007299</c:v>
                </c:pt>
                <c:pt idx="3022">
                  <c:v>430.76458295363102</c:v>
                </c:pt>
                <c:pt idx="3023">
                  <c:v>430.38772198215401</c:v>
                </c:pt>
                <c:pt idx="3024">
                  <c:v>430.13992028378999</c:v>
                </c:pt>
                <c:pt idx="3025">
                  <c:v>429.73266502073301</c:v>
                </c:pt>
                <c:pt idx="3026">
                  <c:v>429.27293215153702</c:v>
                </c:pt>
                <c:pt idx="3027">
                  <c:v>428.86680640206902</c:v>
                </c:pt>
                <c:pt idx="3028">
                  <c:v>428.48940450731601</c:v>
                </c:pt>
                <c:pt idx="3029">
                  <c:v>428.17040717266502</c:v>
                </c:pt>
                <c:pt idx="3030">
                  <c:v>427.73088263831897</c:v>
                </c:pt>
                <c:pt idx="3031">
                  <c:v>427.34609063045798</c:v>
                </c:pt>
                <c:pt idx="3032">
                  <c:v>426.92308067979798</c:v>
                </c:pt>
                <c:pt idx="3033">
                  <c:v>426.63359284090001</c:v>
                </c:pt>
                <c:pt idx="3034">
                  <c:v>426.234263785731</c:v>
                </c:pt>
                <c:pt idx="3035">
                  <c:v>425.82961815953001</c:v>
                </c:pt>
                <c:pt idx="3036">
                  <c:v>425.41792341389697</c:v>
                </c:pt>
                <c:pt idx="3037">
                  <c:v>424.98574295312102</c:v>
                </c:pt>
                <c:pt idx="3038">
                  <c:v>424.73780045325799</c:v>
                </c:pt>
                <c:pt idx="3039">
                  <c:v>424.34005281358299</c:v>
                </c:pt>
                <c:pt idx="3040">
                  <c:v>423.92613076647001</c:v>
                </c:pt>
                <c:pt idx="3041">
                  <c:v>423.48334666077301</c:v>
                </c:pt>
                <c:pt idx="3042">
                  <c:v>423.059545942748</c:v>
                </c:pt>
                <c:pt idx="3043">
                  <c:v>422.81902533003603</c:v>
                </c:pt>
                <c:pt idx="3044">
                  <c:v>422.395988192321</c:v>
                </c:pt>
                <c:pt idx="3045">
                  <c:v>421.97378244628197</c:v>
                </c:pt>
                <c:pt idx="3046">
                  <c:v>421.566973321928</c:v>
                </c:pt>
                <c:pt idx="3047">
                  <c:v>421.294600129907</c:v>
                </c:pt>
                <c:pt idx="3048">
                  <c:v>420.99609697490899</c:v>
                </c:pt>
                <c:pt idx="3049">
                  <c:v>420.59789214341203</c:v>
                </c:pt>
                <c:pt idx="3050">
                  <c:v>420.22227931145198</c:v>
                </c:pt>
                <c:pt idx="3051">
                  <c:v>419.87955337965298</c:v>
                </c:pt>
                <c:pt idx="3052">
                  <c:v>419.61622193969799</c:v>
                </c:pt>
                <c:pt idx="3053">
                  <c:v>419.264165374382</c:v>
                </c:pt>
                <c:pt idx="3054">
                  <c:v>418.88373964855998</c:v>
                </c:pt>
                <c:pt idx="3055">
                  <c:v>418.49280817723297</c:v>
                </c:pt>
                <c:pt idx="3056">
                  <c:v>418.09915427272898</c:v>
                </c:pt>
                <c:pt idx="3057">
                  <c:v>417.879368094006</c:v>
                </c:pt>
                <c:pt idx="3058">
                  <c:v>417.46469628256102</c:v>
                </c:pt>
                <c:pt idx="3059">
                  <c:v>417.08307712809898</c:v>
                </c:pt>
                <c:pt idx="3060">
                  <c:v>416.69899948914099</c:v>
                </c:pt>
                <c:pt idx="3061">
                  <c:v>416.42112234586898</c:v>
                </c:pt>
                <c:pt idx="3062">
                  <c:v>416.09170434770903</c:v>
                </c:pt>
                <c:pt idx="3063">
                  <c:v>415.67220087835398</c:v>
                </c:pt>
                <c:pt idx="3064">
                  <c:v>415.310146845703</c:v>
                </c:pt>
                <c:pt idx="3065">
                  <c:v>414.95004415418498</c:v>
                </c:pt>
                <c:pt idx="3066">
                  <c:v>414.69840257913398</c:v>
                </c:pt>
                <c:pt idx="3067">
                  <c:v>414.31497198347199</c:v>
                </c:pt>
                <c:pt idx="3068">
                  <c:v>413.93269916159397</c:v>
                </c:pt>
                <c:pt idx="3069">
                  <c:v>413.53252756304403</c:v>
                </c:pt>
                <c:pt idx="3070">
                  <c:v>413.179941989106</c:v>
                </c:pt>
                <c:pt idx="3071">
                  <c:v>412.9238800581</c:v>
                </c:pt>
                <c:pt idx="3072">
                  <c:v>412.53710728719301</c:v>
                </c:pt>
                <c:pt idx="3073">
                  <c:v>412.12959451312099</c:v>
                </c:pt>
                <c:pt idx="3074">
                  <c:v>411.73925152330702</c:v>
                </c:pt>
                <c:pt idx="3075">
                  <c:v>411.44362173613501</c:v>
                </c:pt>
                <c:pt idx="3076">
                  <c:v>411.14823781724198</c:v>
                </c:pt>
                <c:pt idx="3077">
                  <c:v>410.77566333755402</c:v>
                </c:pt>
                <c:pt idx="3078">
                  <c:v>410.363012958642</c:v>
                </c:pt>
                <c:pt idx="3079">
                  <c:v>409.99958540816903</c:v>
                </c:pt>
                <c:pt idx="3080">
                  <c:v>409.74796213957097</c:v>
                </c:pt>
                <c:pt idx="3081">
                  <c:v>409.415582623776</c:v>
                </c:pt>
                <c:pt idx="3082">
                  <c:v>409.01033565563199</c:v>
                </c:pt>
                <c:pt idx="3083">
                  <c:v>408.64590335068698</c:v>
                </c:pt>
                <c:pt idx="3084">
                  <c:v>408.30782922976499</c:v>
                </c:pt>
                <c:pt idx="3085">
                  <c:v>408.06679300448201</c:v>
                </c:pt>
                <c:pt idx="3086">
                  <c:v>407.68853923434</c:v>
                </c:pt>
                <c:pt idx="3087">
                  <c:v>407.27581743893302</c:v>
                </c:pt>
                <c:pt idx="3088">
                  <c:v>406.89927164080001</c:v>
                </c:pt>
                <c:pt idx="3089">
                  <c:v>406.572212571992</c:v>
                </c:pt>
                <c:pt idx="3090">
                  <c:v>406.18386934955203</c:v>
                </c:pt>
                <c:pt idx="3091">
                  <c:v>405.589475675671</c:v>
                </c:pt>
                <c:pt idx="3092">
                  <c:v>405.22330123802902</c:v>
                </c:pt>
                <c:pt idx="3093">
                  <c:v>404.925174634359</c:v>
                </c:pt>
                <c:pt idx="3094">
                  <c:v>404.641447746913</c:v>
                </c:pt>
                <c:pt idx="3095">
                  <c:v>404.30087089729898</c:v>
                </c:pt>
                <c:pt idx="3096">
                  <c:v>403.93383481481197</c:v>
                </c:pt>
                <c:pt idx="3097">
                  <c:v>403.55093268729303</c:v>
                </c:pt>
                <c:pt idx="3098">
                  <c:v>403.36466313488103</c:v>
                </c:pt>
                <c:pt idx="3099">
                  <c:v>403.02240318705299</c:v>
                </c:pt>
                <c:pt idx="3100">
                  <c:v>402.63242592933199</c:v>
                </c:pt>
                <c:pt idx="3101">
                  <c:v>402.273850389644</c:v>
                </c:pt>
                <c:pt idx="3102">
                  <c:v>401.95710343488599</c:v>
                </c:pt>
                <c:pt idx="3103">
                  <c:v>401.717441727851</c:v>
                </c:pt>
                <c:pt idx="3104">
                  <c:v>401.332407537015</c:v>
                </c:pt>
                <c:pt idx="3105">
                  <c:v>400.99687942125001</c:v>
                </c:pt>
                <c:pt idx="3106">
                  <c:v>400.63330479806598</c:v>
                </c:pt>
                <c:pt idx="3107">
                  <c:v>400.408163778529</c:v>
                </c:pt>
                <c:pt idx="3108">
                  <c:v>400.06262366900899</c:v>
                </c:pt>
                <c:pt idx="3109">
                  <c:v>399.71698392312197</c:v>
                </c:pt>
                <c:pt idx="3110">
                  <c:v>399.37252935540198</c:v>
                </c:pt>
                <c:pt idx="3111">
                  <c:v>399.00142237840998</c:v>
                </c:pt>
                <c:pt idx="3112">
                  <c:v>398.80852367190198</c:v>
                </c:pt>
                <c:pt idx="3113">
                  <c:v>398.47635756148401</c:v>
                </c:pt>
                <c:pt idx="3114">
                  <c:v>398.12631743366899</c:v>
                </c:pt>
                <c:pt idx="3115">
                  <c:v>397.75908565872197</c:v>
                </c:pt>
                <c:pt idx="3116">
                  <c:v>397.45882413033098</c:v>
                </c:pt>
                <c:pt idx="3117">
                  <c:v>397.25650871899398</c:v>
                </c:pt>
                <c:pt idx="3118">
                  <c:v>396.92820883609198</c:v>
                </c:pt>
                <c:pt idx="3119">
                  <c:v>396.56970453569699</c:v>
                </c:pt>
                <c:pt idx="3120">
                  <c:v>396.15002838289701</c:v>
                </c:pt>
                <c:pt idx="3121">
                  <c:v>395.711132253453</c:v>
                </c:pt>
                <c:pt idx="3122">
                  <c:v>395.40026940665098</c:v>
                </c:pt>
                <c:pt idx="3123">
                  <c:v>395.09632481079399</c:v>
                </c:pt>
                <c:pt idx="3124">
                  <c:v>394.76705994900499</c:v>
                </c:pt>
                <c:pt idx="3125">
                  <c:v>394.57265319006098</c:v>
                </c:pt>
                <c:pt idx="3126">
                  <c:v>394.27403141159903</c:v>
                </c:pt>
                <c:pt idx="3127">
                  <c:v>393.97197855908303</c:v>
                </c:pt>
                <c:pt idx="3128">
                  <c:v>393.66814500575703</c:v>
                </c:pt>
                <c:pt idx="3129">
                  <c:v>393.34276690837999</c:v>
                </c:pt>
                <c:pt idx="3130">
                  <c:v>393.17098515005898</c:v>
                </c:pt>
                <c:pt idx="3131">
                  <c:v>392.85635907572799</c:v>
                </c:pt>
                <c:pt idx="3132">
                  <c:v>392.555735802394</c:v>
                </c:pt>
                <c:pt idx="3133">
                  <c:v>392.21696022231902</c:v>
                </c:pt>
                <c:pt idx="3134">
                  <c:v>391.91067830002498</c:v>
                </c:pt>
                <c:pt idx="3135">
                  <c:v>391.72265842888299</c:v>
                </c:pt>
                <c:pt idx="3136">
                  <c:v>391.39959902517597</c:v>
                </c:pt>
                <c:pt idx="3137">
                  <c:v>391.077035470108</c:v>
                </c:pt>
                <c:pt idx="3138">
                  <c:v>390.73240448296599</c:v>
                </c:pt>
                <c:pt idx="3139">
                  <c:v>390.49897330613197</c:v>
                </c:pt>
                <c:pt idx="3140">
                  <c:v>390.10931165930498</c:v>
                </c:pt>
                <c:pt idx="3141">
                  <c:v>389.58247933041201</c:v>
                </c:pt>
                <c:pt idx="3142">
                  <c:v>389.28019016573</c:v>
                </c:pt>
                <c:pt idx="3143">
                  <c:v>389.08507928877998</c:v>
                </c:pt>
                <c:pt idx="3144">
                  <c:v>388.78825254771601</c:v>
                </c:pt>
                <c:pt idx="3145">
                  <c:v>388.47582491237199</c:v>
                </c:pt>
                <c:pt idx="3146">
                  <c:v>388.15339985847498</c:v>
                </c:pt>
                <c:pt idx="3147">
                  <c:v>387.83510494320001</c:v>
                </c:pt>
                <c:pt idx="3148">
                  <c:v>387.65429720169101</c:v>
                </c:pt>
                <c:pt idx="3149">
                  <c:v>387.327606033054</c:v>
                </c:pt>
                <c:pt idx="3150">
                  <c:v>387.028883132175</c:v>
                </c:pt>
                <c:pt idx="3151">
                  <c:v>386.75494297187299</c:v>
                </c:pt>
                <c:pt idx="3152">
                  <c:v>386.49886877933699</c:v>
                </c:pt>
                <c:pt idx="3153">
                  <c:v>386.31388752107199</c:v>
                </c:pt>
                <c:pt idx="3154">
                  <c:v>385.99613755602098</c:v>
                </c:pt>
                <c:pt idx="3155">
                  <c:v>385.708490988687</c:v>
                </c:pt>
                <c:pt idx="3156">
                  <c:v>385.345012357359</c:v>
                </c:pt>
                <c:pt idx="3157">
                  <c:v>384.97026651683598</c:v>
                </c:pt>
                <c:pt idx="3158">
                  <c:v>384.66107515443298</c:v>
                </c:pt>
                <c:pt idx="3159">
                  <c:v>384.37850153191602</c:v>
                </c:pt>
                <c:pt idx="3160">
                  <c:v>384.074498942525</c:v>
                </c:pt>
                <c:pt idx="3161">
                  <c:v>383.79697000902598</c:v>
                </c:pt>
                <c:pt idx="3162">
                  <c:v>383.58807288397702</c:v>
                </c:pt>
                <c:pt idx="3163">
                  <c:v>383.28943764128599</c:v>
                </c:pt>
                <c:pt idx="3164">
                  <c:v>382.98882475315497</c:v>
                </c:pt>
                <c:pt idx="3165">
                  <c:v>382.61940340586898</c:v>
                </c:pt>
                <c:pt idx="3166">
                  <c:v>382.19259746670798</c:v>
                </c:pt>
                <c:pt idx="3167">
                  <c:v>381.88035432665498</c:v>
                </c:pt>
                <c:pt idx="3168">
                  <c:v>381.55962891784702</c:v>
                </c:pt>
                <c:pt idx="3169">
                  <c:v>381.290295983801</c:v>
                </c:pt>
                <c:pt idx="3170">
                  <c:v>381.12096052555</c:v>
                </c:pt>
                <c:pt idx="3171">
                  <c:v>380.81901835874999</c:v>
                </c:pt>
                <c:pt idx="3172">
                  <c:v>380.52557984266099</c:v>
                </c:pt>
                <c:pt idx="3173">
                  <c:v>380.20787077910302</c:v>
                </c:pt>
                <c:pt idx="3174">
                  <c:v>379.93572433386998</c:v>
                </c:pt>
                <c:pt idx="3175">
                  <c:v>379.771289338732</c:v>
                </c:pt>
                <c:pt idx="3176">
                  <c:v>379.50199180746102</c:v>
                </c:pt>
                <c:pt idx="3177">
                  <c:v>379.19411825411203</c:v>
                </c:pt>
                <c:pt idx="3178">
                  <c:v>378.91970125059697</c:v>
                </c:pt>
                <c:pt idx="3179">
                  <c:v>378.72290030974199</c:v>
                </c:pt>
                <c:pt idx="3180">
                  <c:v>378.499015760502</c:v>
                </c:pt>
                <c:pt idx="3181">
                  <c:v>378.21015101731399</c:v>
                </c:pt>
                <c:pt idx="3182">
                  <c:v>377.953870795466</c:v>
                </c:pt>
                <c:pt idx="3183">
                  <c:v>377.70851186741203</c:v>
                </c:pt>
                <c:pt idx="3184">
                  <c:v>377.53250297562801</c:v>
                </c:pt>
                <c:pt idx="3185">
                  <c:v>377.29484786172901</c:v>
                </c:pt>
                <c:pt idx="3186">
                  <c:v>377.02526192008003</c:v>
                </c:pt>
                <c:pt idx="3187">
                  <c:v>376.76468909934601</c:v>
                </c:pt>
                <c:pt idx="3188">
                  <c:v>376.50349506184898</c:v>
                </c:pt>
                <c:pt idx="3189">
                  <c:v>376.31677032016398</c:v>
                </c:pt>
                <c:pt idx="3190">
                  <c:v>376.022017533704</c:v>
                </c:pt>
                <c:pt idx="3191">
                  <c:v>375.73538650611601</c:v>
                </c:pt>
                <c:pt idx="3192">
                  <c:v>375.447374844134</c:v>
                </c:pt>
                <c:pt idx="3193">
                  <c:v>375.22101396428201</c:v>
                </c:pt>
                <c:pt idx="3194">
                  <c:v>375.00432258063</c:v>
                </c:pt>
                <c:pt idx="3195">
                  <c:v>374.722199314558</c:v>
                </c:pt>
                <c:pt idx="3196">
                  <c:v>374.41061138728401</c:v>
                </c:pt>
                <c:pt idx="3197">
                  <c:v>374.14111972695201</c:v>
                </c:pt>
                <c:pt idx="3198">
                  <c:v>373.95245836817998</c:v>
                </c:pt>
                <c:pt idx="3199">
                  <c:v>373.73924218002998</c:v>
                </c:pt>
                <c:pt idx="3200">
                  <c:v>373.44499589533501</c:v>
                </c:pt>
                <c:pt idx="3201">
                  <c:v>373.18566809290701</c:v>
                </c:pt>
                <c:pt idx="3202">
                  <c:v>372.91500874407899</c:v>
                </c:pt>
                <c:pt idx="3203">
                  <c:v>372.72263579762301</c:v>
                </c:pt>
                <c:pt idx="3204">
                  <c:v>372.46991459653299</c:v>
                </c:pt>
                <c:pt idx="3205">
                  <c:v>372.19206678725999</c:v>
                </c:pt>
                <c:pt idx="3206">
                  <c:v>371.91860002602903</c:v>
                </c:pt>
                <c:pt idx="3207">
                  <c:v>371.69845609892599</c:v>
                </c:pt>
                <c:pt idx="3208">
                  <c:v>371.50616029471098</c:v>
                </c:pt>
                <c:pt idx="3209">
                  <c:v>371.22454752676902</c:v>
                </c:pt>
                <c:pt idx="3210">
                  <c:v>370.96177057894801</c:v>
                </c:pt>
                <c:pt idx="3211">
                  <c:v>370.71318524381098</c:v>
                </c:pt>
                <c:pt idx="3212">
                  <c:v>370.48224304185499</c:v>
                </c:pt>
                <c:pt idx="3213">
                  <c:v>370.27434392342798</c:v>
                </c:pt>
                <c:pt idx="3214">
                  <c:v>369.99492990254799</c:v>
                </c:pt>
                <c:pt idx="3215">
                  <c:v>369.72802717830302</c:v>
                </c:pt>
                <c:pt idx="3216">
                  <c:v>369.44761542930797</c:v>
                </c:pt>
                <c:pt idx="3217">
                  <c:v>369.23278249915302</c:v>
                </c:pt>
                <c:pt idx="3218">
                  <c:v>369.05926961531702</c:v>
                </c:pt>
                <c:pt idx="3219">
                  <c:v>368.78855245878799</c:v>
                </c:pt>
                <c:pt idx="3220">
                  <c:v>368.50016656380802</c:v>
                </c:pt>
                <c:pt idx="3221">
                  <c:v>368.23326680160102</c:v>
                </c:pt>
                <c:pt idx="3222">
                  <c:v>368.04799960642401</c:v>
                </c:pt>
                <c:pt idx="3223">
                  <c:v>367.79080455173403</c:v>
                </c:pt>
                <c:pt idx="3224">
                  <c:v>367.53754801787397</c:v>
                </c:pt>
                <c:pt idx="3225">
                  <c:v>367.25592287644298</c:v>
                </c:pt>
                <c:pt idx="3226">
                  <c:v>367.03148770355102</c:v>
                </c:pt>
                <c:pt idx="3227">
                  <c:v>366.820235539348</c:v>
                </c:pt>
                <c:pt idx="3228">
                  <c:v>366.54952510979501</c:v>
                </c:pt>
                <c:pt idx="3229">
                  <c:v>366.27901911457002</c:v>
                </c:pt>
                <c:pt idx="3230">
                  <c:v>365.99125485655497</c:v>
                </c:pt>
                <c:pt idx="3231">
                  <c:v>365.760052678958</c:v>
                </c:pt>
                <c:pt idx="3232">
                  <c:v>365.58362624313401</c:v>
                </c:pt>
                <c:pt idx="3233">
                  <c:v>365.32397745966199</c:v>
                </c:pt>
                <c:pt idx="3234">
                  <c:v>365.05453259273298</c:v>
                </c:pt>
                <c:pt idx="3235">
                  <c:v>364.77596266128302</c:v>
                </c:pt>
                <c:pt idx="3236">
                  <c:v>364.570533241021</c:v>
                </c:pt>
                <c:pt idx="3237">
                  <c:v>364.370902228131</c:v>
                </c:pt>
                <c:pt idx="3238">
                  <c:v>364.08843751592002</c:v>
                </c:pt>
                <c:pt idx="3239">
                  <c:v>363.80579226208499</c:v>
                </c:pt>
                <c:pt idx="3240">
                  <c:v>363.56429293256099</c:v>
                </c:pt>
                <c:pt idx="3241">
                  <c:v>363.366008125284</c:v>
                </c:pt>
                <c:pt idx="3242">
                  <c:v>363.09316499488898</c:v>
                </c:pt>
                <c:pt idx="3243">
                  <c:v>362.83634331898702</c:v>
                </c:pt>
                <c:pt idx="3244">
                  <c:v>362.57184621372602</c:v>
                </c:pt>
                <c:pt idx="3245">
                  <c:v>362.354123498913</c:v>
                </c:pt>
                <c:pt idx="3246">
                  <c:v>362.14798411772102</c:v>
                </c:pt>
                <c:pt idx="3247">
                  <c:v>361.89178496176999</c:v>
                </c:pt>
                <c:pt idx="3248">
                  <c:v>361.63837073893302</c:v>
                </c:pt>
                <c:pt idx="3249">
                  <c:v>361.36642216605998</c:v>
                </c:pt>
                <c:pt idx="3250">
                  <c:v>361.12219609899199</c:v>
                </c:pt>
                <c:pt idx="3251">
                  <c:v>360.95368294845002</c:v>
                </c:pt>
                <c:pt idx="3252">
                  <c:v>360.68204978298502</c:v>
                </c:pt>
                <c:pt idx="3253">
                  <c:v>360.40959799675699</c:v>
                </c:pt>
                <c:pt idx="3254">
                  <c:v>360.13740082125099</c:v>
                </c:pt>
                <c:pt idx="3255">
                  <c:v>359.943505798111</c:v>
                </c:pt>
                <c:pt idx="3256">
                  <c:v>359.738254771058</c:v>
                </c:pt>
                <c:pt idx="3257">
                  <c:v>359.48012610035499</c:v>
                </c:pt>
                <c:pt idx="3258">
                  <c:v>359.22311708549603</c:v>
                </c:pt>
                <c:pt idx="3259">
                  <c:v>358.973797441155</c:v>
                </c:pt>
                <c:pt idx="3260">
                  <c:v>358.80633936282197</c:v>
                </c:pt>
                <c:pt idx="3261">
                  <c:v>358.54154667089398</c:v>
                </c:pt>
                <c:pt idx="3262">
                  <c:v>358.27449147623599</c:v>
                </c:pt>
                <c:pt idx="3263">
                  <c:v>357.99733068233701</c:v>
                </c:pt>
                <c:pt idx="3264">
                  <c:v>357.806296383161</c:v>
                </c:pt>
                <c:pt idx="3265">
                  <c:v>357.61980349681102</c:v>
                </c:pt>
                <c:pt idx="3266">
                  <c:v>357.34869481873699</c:v>
                </c:pt>
                <c:pt idx="3267">
                  <c:v>357.10711362480401</c:v>
                </c:pt>
                <c:pt idx="3268">
                  <c:v>356.85901788153097</c:v>
                </c:pt>
                <c:pt idx="3269">
                  <c:v>356.69683684309803</c:v>
                </c:pt>
                <c:pt idx="3270">
                  <c:v>356.45033411621603</c:v>
                </c:pt>
                <c:pt idx="3271">
                  <c:v>356.20421377340102</c:v>
                </c:pt>
                <c:pt idx="3272">
                  <c:v>355.93237953015102</c:v>
                </c:pt>
                <c:pt idx="3273">
                  <c:v>355.71814320944799</c:v>
                </c:pt>
                <c:pt idx="3274">
                  <c:v>355.50738074367001</c:v>
                </c:pt>
                <c:pt idx="3275">
                  <c:v>355.24534727970598</c:v>
                </c:pt>
                <c:pt idx="3276">
                  <c:v>354.99431354893397</c:v>
                </c:pt>
                <c:pt idx="3277">
                  <c:v>354.71891905431602</c:v>
                </c:pt>
                <c:pt idx="3278">
                  <c:v>354.51290215013398</c:v>
                </c:pt>
                <c:pt idx="3279">
                  <c:v>354.32416445345802</c:v>
                </c:pt>
                <c:pt idx="3280">
                  <c:v>354.04649289851397</c:v>
                </c:pt>
                <c:pt idx="3281">
                  <c:v>353.79508200159802</c:v>
                </c:pt>
                <c:pt idx="3282">
                  <c:v>353.539216552862</c:v>
                </c:pt>
                <c:pt idx="3283">
                  <c:v>353.35008753885302</c:v>
                </c:pt>
                <c:pt idx="3284">
                  <c:v>353.08203440385802</c:v>
                </c:pt>
                <c:pt idx="3285">
                  <c:v>352.83662935346899</c:v>
                </c:pt>
                <c:pt idx="3286">
                  <c:v>352.55041587605399</c:v>
                </c:pt>
                <c:pt idx="3287">
                  <c:v>352.31574555269799</c:v>
                </c:pt>
                <c:pt idx="3288">
                  <c:v>352.15423579123802</c:v>
                </c:pt>
                <c:pt idx="3289">
                  <c:v>351.88167417374899</c:v>
                </c:pt>
                <c:pt idx="3290">
                  <c:v>351.620333644982</c:v>
                </c:pt>
                <c:pt idx="3291">
                  <c:v>351.368968366415</c:v>
                </c:pt>
                <c:pt idx="3292">
                  <c:v>351.21587085763298</c:v>
                </c:pt>
                <c:pt idx="3293">
                  <c:v>350.98602576746299</c:v>
                </c:pt>
                <c:pt idx="3294">
                  <c:v>350.73315349603001</c:v>
                </c:pt>
                <c:pt idx="3295">
                  <c:v>350.46972977524598</c:v>
                </c:pt>
                <c:pt idx="3296">
                  <c:v>350.21904465113198</c:v>
                </c:pt>
                <c:pt idx="3297">
                  <c:v>350.06610465270001</c:v>
                </c:pt>
                <c:pt idx="3298">
                  <c:v>349.82463416646902</c:v>
                </c:pt>
                <c:pt idx="3299">
                  <c:v>349.558943165014</c:v>
                </c:pt>
                <c:pt idx="3300">
                  <c:v>349.30921382179201</c:v>
                </c:pt>
                <c:pt idx="3301">
                  <c:v>349.09453667359901</c:v>
                </c:pt>
                <c:pt idx="3302">
                  <c:v>348.94118296588999</c:v>
                </c:pt>
                <c:pt idx="3303">
                  <c:v>348.68575859875898</c:v>
                </c:pt>
                <c:pt idx="3304">
                  <c:v>348.42515625393202</c:v>
                </c:pt>
                <c:pt idx="3305">
                  <c:v>348.171393144717</c:v>
                </c:pt>
                <c:pt idx="3306">
                  <c:v>347.94214692240098</c:v>
                </c:pt>
                <c:pt idx="3307">
                  <c:v>347.75501478579599</c:v>
                </c:pt>
                <c:pt idx="3308">
                  <c:v>347.50533499968901</c:v>
                </c:pt>
                <c:pt idx="3309">
                  <c:v>347.26105055846801</c:v>
                </c:pt>
                <c:pt idx="3310">
                  <c:v>347.006460965516</c:v>
                </c:pt>
                <c:pt idx="3311">
                  <c:v>346.86365481643702</c:v>
                </c:pt>
                <c:pt idx="3312">
                  <c:v>346.620855132511</c:v>
                </c:pt>
                <c:pt idx="3313">
                  <c:v>346.37437880908902</c:v>
                </c:pt>
                <c:pt idx="3314">
                  <c:v>346.08352698256101</c:v>
                </c:pt>
                <c:pt idx="3315">
                  <c:v>345.882886806915</c:v>
                </c:pt>
                <c:pt idx="3316">
                  <c:v>345.61823695593301</c:v>
                </c:pt>
                <c:pt idx="3317">
                  <c:v>345.17969964058398</c:v>
                </c:pt>
                <c:pt idx="3318">
                  <c:v>344.92209234800799</c:v>
                </c:pt>
                <c:pt idx="3319">
                  <c:v>344.728931916774</c:v>
                </c:pt>
                <c:pt idx="3320">
                  <c:v>344.54429310555997</c:v>
                </c:pt>
                <c:pt idx="3321">
                  <c:v>344.27114564186201</c:v>
                </c:pt>
                <c:pt idx="3322">
                  <c:v>343.98903813555199</c:v>
                </c:pt>
                <c:pt idx="3323">
                  <c:v>343.73766982804102</c:v>
                </c:pt>
                <c:pt idx="3324">
                  <c:v>343.55867595146498</c:v>
                </c:pt>
                <c:pt idx="3325">
                  <c:v>343.305775167793</c:v>
                </c:pt>
                <c:pt idx="3326">
                  <c:v>343.05654604504002</c:v>
                </c:pt>
                <c:pt idx="3327">
                  <c:v>342.78105792790001</c:v>
                </c:pt>
                <c:pt idx="3328">
                  <c:v>342.523332815809</c:v>
                </c:pt>
                <c:pt idx="3329">
                  <c:v>342.371113260291</c:v>
                </c:pt>
                <c:pt idx="3330">
                  <c:v>342.11402366440302</c:v>
                </c:pt>
                <c:pt idx="3331">
                  <c:v>341.85316157157303</c:v>
                </c:pt>
                <c:pt idx="3332">
                  <c:v>341.56358560870098</c:v>
                </c:pt>
                <c:pt idx="3333">
                  <c:v>341.36636274394601</c:v>
                </c:pt>
                <c:pt idx="3334">
                  <c:v>341.08381588427397</c:v>
                </c:pt>
                <c:pt idx="3335">
                  <c:v>340.63180954219001</c:v>
                </c:pt>
                <c:pt idx="3336">
                  <c:v>340.37459857574902</c:v>
                </c:pt>
                <c:pt idx="3337">
                  <c:v>340.21635626573101</c:v>
                </c:pt>
                <c:pt idx="3338">
                  <c:v>339.98308787942602</c:v>
                </c:pt>
                <c:pt idx="3339">
                  <c:v>339.76515461560001</c:v>
                </c:pt>
                <c:pt idx="3340">
                  <c:v>339.52595234350099</c:v>
                </c:pt>
                <c:pt idx="3341">
                  <c:v>339.28951538698698</c:v>
                </c:pt>
                <c:pt idx="3342">
                  <c:v>339.16460763936902</c:v>
                </c:pt>
                <c:pt idx="3343">
                  <c:v>338.93659965980498</c:v>
                </c:pt>
                <c:pt idx="3344">
                  <c:v>338.70496316132198</c:v>
                </c:pt>
                <c:pt idx="3345">
                  <c:v>338.46332296103998</c:v>
                </c:pt>
                <c:pt idx="3346">
                  <c:v>338.21070650925498</c:v>
                </c:pt>
                <c:pt idx="3347">
                  <c:v>338.080763459227</c:v>
                </c:pt>
                <c:pt idx="3348">
                  <c:v>337.84661520965102</c:v>
                </c:pt>
                <c:pt idx="3349">
                  <c:v>337.594207071997</c:v>
                </c:pt>
                <c:pt idx="3350">
                  <c:v>337.35683053496803</c:v>
                </c:pt>
                <c:pt idx="3351">
                  <c:v>337.176205170061</c:v>
                </c:pt>
                <c:pt idx="3352">
                  <c:v>336.98774671089501</c:v>
                </c:pt>
                <c:pt idx="3353">
                  <c:v>336.75508388660302</c:v>
                </c:pt>
                <c:pt idx="3354">
                  <c:v>336.51021456748799</c:v>
                </c:pt>
                <c:pt idx="3355">
                  <c:v>336.27662043148803</c:v>
                </c:pt>
                <c:pt idx="3356">
                  <c:v>336.10716082924199</c:v>
                </c:pt>
                <c:pt idx="3357">
                  <c:v>335.874800374215</c:v>
                </c:pt>
                <c:pt idx="3358">
                  <c:v>335.63457150155</c:v>
                </c:pt>
                <c:pt idx="3359">
                  <c:v>335.41541092447102</c:v>
                </c:pt>
                <c:pt idx="3360">
                  <c:v>335.18454118499801</c:v>
                </c:pt>
                <c:pt idx="3361">
                  <c:v>335.03444015416198</c:v>
                </c:pt>
                <c:pt idx="3362">
                  <c:v>334.80899305852103</c:v>
                </c:pt>
                <c:pt idx="3363">
                  <c:v>334.57763190274198</c:v>
                </c:pt>
                <c:pt idx="3364">
                  <c:v>334.358677284858</c:v>
                </c:pt>
                <c:pt idx="3365">
                  <c:v>334.155300750908</c:v>
                </c:pt>
                <c:pt idx="3366">
                  <c:v>333.98972571827602</c:v>
                </c:pt>
                <c:pt idx="3367">
                  <c:v>333.76848403902102</c:v>
                </c:pt>
                <c:pt idx="3368">
                  <c:v>333.53033790921597</c:v>
                </c:pt>
                <c:pt idx="3369">
                  <c:v>333.27846437703897</c:v>
                </c:pt>
                <c:pt idx="3370">
                  <c:v>333.09707933406497</c:v>
                </c:pt>
                <c:pt idx="3371">
                  <c:v>332.91055033632898</c:v>
                </c:pt>
                <c:pt idx="3372">
                  <c:v>332.63369240992</c:v>
                </c:pt>
                <c:pt idx="3373">
                  <c:v>332.40940296858798</c:v>
                </c:pt>
                <c:pt idx="3374">
                  <c:v>332.16770201596103</c:v>
                </c:pt>
                <c:pt idx="3375">
                  <c:v>332.02323702717098</c:v>
                </c:pt>
                <c:pt idx="3376">
                  <c:v>331.713734271931</c:v>
                </c:pt>
                <c:pt idx="3377">
                  <c:v>331.33313235402801</c:v>
                </c:pt>
                <c:pt idx="3378">
                  <c:v>331.102975459672</c:v>
                </c:pt>
                <c:pt idx="3379">
                  <c:v>330.967903033391</c:v>
                </c:pt>
                <c:pt idx="3380">
                  <c:v>330.74577143400199</c:v>
                </c:pt>
                <c:pt idx="3381">
                  <c:v>330.49607638089202</c:v>
                </c:pt>
                <c:pt idx="3382">
                  <c:v>330.24424352202698</c:v>
                </c:pt>
                <c:pt idx="3383">
                  <c:v>330.09377213852503</c:v>
                </c:pt>
                <c:pt idx="3384">
                  <c:v>329.90135797364297</c:v>
                </c:pt>
                <c:pt idx="3385">
                  <c:v>329.65566423916903</c:v>
                </c:pt>
                <c:pt idx="3386">
                  <c:v>329.43846170892101</c:v>
                </c:pt>
                <c:pt idx="3387">
                  <c:v>329.20210585506999</c:v>
                </c:pt>
                <c:pt idx="3388">
                  <c:v>329.05940956990003</c:v>
                </c:pt>
                <c:pt idx="3389">
                  <c:v>328.82918467236101</c:v>
                </c:pt>
                <c:pt idx="3390">
                  <c:v>328.60070354510401</c:v>
                </c:pt>
                <c:pt idx="3391">
                  <c:v>328.37921907350699</c:v>
                </c:pt>
                <c:pt idx="3392">
                  <c:v>328.13675392571702</c:v>
                </c:pt>
                <c:pt idx="3393">
                  <c:v>327.98913787105198</c:v>
                </c:pt>
                <c:pt idx="3394">
                  <c:v>327.75538935463101</c:v>
                </c:pt>
                <c:pt idx="3395">
                  <c:v>327.51487127001297</c:v>
                </c:pt>
                <c:pt idx="3396">
                  <c:v>327.267396878147</c:v>
                </c:pt>
                <c:pt idx="3397">
                  <c:v>327.03336561480103</c:v>
                </c:pt>
                <c:pt idx="3398">
                  <c:v>326.88896872649599</c:v>
                </c:pt>
                <c:pt idx="3399">
                  <c:v>326.64301211245697</c:v>
                </c:pt>
                <c:pt idx="3400">
                  <c:v>326.38561930815303</c:v>
                </c:pt>
                <c:pt idx="3401">
                  <c:v>326.13590655468698</c:v>
                </c:pt>
                <c:pt idx="3402">
                  <c:v>325.95386013460001</c:v>
                </c:pt>
                <c:pt idx="3403">
                  <c:v>325.76457517458499</c:v>
                </c:pt>
                <c:pt idx="3404">
                  <c:v>325.51360711256598</c:v>
                </c:pt>
                <c:pt idx="3405">
                  <c:v>325.26944593321798</c:v>
                </c:pt>
                <c:pt idx="3406">
                  <c:v>325.04390163091898</c:v>
                </c:pt>
                <c:pt idx="3407">
                  <c:v>324.88544018525101</c:v>
                </c:pt>
                <c:pt idx="3408">
                  <c:v>324.66416773771402</c:v>
                </c:pt>
                <c:pt idx="3409">
                  <c:v>324.42922012266098</c:v>
                </c:pt>
                <c:pt idx="3410">
                  <c:v>324.19045910839702</c:v>
                </c:pt>
                <c:pt idx="3411">
                  <c:v>323.97571740535199</c:v>
                </c:pt>
                <c:pt idx="3412">
                  <c:v>323.80374078878299</c:v>
                </c:pt>
                <c:pt idx="3413">
                  <c:v>323.56463508410098</c:v>
                </c:pt>
                <c:pt idx="3414">
                  <c:v>323.33183440968401</c:v>
                </c:pt>
                <c:pt idx="3415">
                  <c:v>323.092905632537</c:v>
                </c:pt>
                <c:pt idx="3416">
                  <c:v>322.89800853015799</c:v>
                </c:pt>
                <c:pt idx="3417">
                  <c:v>322.73393584972303</c:v>
                </c:pt>
                <c:pt idx="3418">
                  <c:v>322.52780555724303</c:v>
                </c:pt>
                <c:pt idx="3419">
                  <c:v>322.30748544419203</c:v>
                </c:pt>
                <c:pt idx="3420">
                  <c:v>322.08638769570399</c:v>
                </c:pt>
                <c:pt idx="3421">
                  <c:v>321.96013730635298</c:v>
                </c:pt>
                <c:pt idx="3422">
                  <c:v>321.73747186441602</c:v>
                </c:pt>
                <c:pt idx="3423">
                  <c:v>321.507302872286</c:v>
                </c:pt>
                <c:pt idx="3424">
                  <c:v>321.26074702787201</c:v>
                </c:pt>
                <c:pt idx="3425">
                  <c:v>321.00489001255897</c:v>
                </c:pt>
                <c:pt idx="3426">
                  <c:v>320.86703881860097</c:v>
                </c:pt>
                <c:pt idx="3427">
                  <c:v>320.60775061664498</c:v>
                </c:pt>
                <c:pt idx="3428">
                  <c:v>320.32721242804098</c:v>
                </c:pt>
                <c:pt idx="3429">
                  <c:v>320.061188508013</c:v>
                </c:pt>
                <c:pt idx="3430">
                  <c:v>319.83868708582401</c:v>
                </c:pt>
                <c:pt idx="3431">
                  <c:v>319.64276158260202</c:v>
                </c:pt>
                <c:pt idx="3432">
                  <c:v>319.34097350870502</c:v>
                </c:pt>
                <c:pt idx="3433">
                  <c:v>318.966919823713</c:v>
                </c:pt>
                <c:pt idx="3434">
                  <c:v>318.77495575328498</c:v>
                </c:pt>
                <c:pt idx="3435">
                  <c:v>318.61052321705603</c:v>
                </c:pt>
                <c:pt idx="3436">
                  <c:v>318.40550826919099</c:v>
                </c:pt>
                <c:pt idx="3437">
                  <c:v>318.17307532025899</c:v>
                </c:pt>
                <c:pt idx="3438">
                  <c:v>317.980331644773</c:v>
                </c:pt>
                <c:pt idx="3439">
                  <c:v>317.85344015619199</c:v>
                </c:pt>
                <c:pt idx="3440">
                  <c:v>317.62836461696497</c:v>
                </c:pt>
                <c:pt idx="3441">
                  <c:v>317.39149039635902</c:v>
                </c:pt>
                <c:pt idx="3442">
                  <c:v>317.16367943833501</c:v>
                </c:pt>
                <c:pt idx="3443">
                  <c:v>316.959128364641</c:v>
                </c:pt>
                <c:pt idx="3444">
                  <c:v>316.78523482838301</c:v>
                </c:pt>
                <c:pt idx="3445">
                  <c:v>316.57455023500103</c:v>
                </c:pt>
                <c:pt idx="3446">
                  <c:v>316.346242396945</c:v>
                </c:pt>
                <c:pt idx="3447">
                  <c:v>316.11504745559301</c:v>
                </c:pt>
                <c:pt idx="3448">
                  <c:v>315.92703372443799</c:v>
                </c:pt>
                <c:pt idx="3449">
                  <c:v>315.75401158380799</c:v>
                </c:pt>
                <c:pt idx="3450">
                  <c:v>315.53651647643602</c:v>
                </c:pt>
                <c:pt idx="3451">
                  <c:v>315.29854452683799</c:v>
                </c:pt>
                <c:pt idx="3452">
                  <c:v>315.07508032682699</c:v>
                </c:pt>
                <c:pt idx="3453">
                  <c:v>314.95287359147198</c:v>
                </c:pt>
                <c:pt idx="3454">
                  <c:v>314.64682405908502</c:v>
                </c:pt>
                <c:pt idx="3455">
                  <c:v>314.26308287942697</c:v>
                </c:pt>
                <c:pt idx="3456">
                  <c:v>314.06247732972901</c:v>
                </c:pt>
                <c:pt idx="3457">
                  <c:v>313.90970215961801</c:v>
                </c:pt>
                <c:pt idx="3458">
                  <c:v>313.67342411236098</c:v>
                </c:pt>
                <c:pt idx="3459">
                  <c:v>313.45323650476303</c:v>
                </c:pt>
                <c:pt idx="3460">
                  <c:v>313.23881984721299</c:v>
                </c:pt>
                <c:pt idx="3461">
                  <c:v>313.04159561248298</c:v>
                </c:pt>
                <c:pt idx="3462">
                  <c:v>312.86841376641701</c:v>
                </c:pt>
                <c:pt idx="3463">
                  <c:v>312.64768003763101</c:v>
                </c:pt>
                <c:pt idx="3464">
                  <c:v>312.41105625966202</c:v>
                </c:pt>
                <c:pt idx="3465">
                  <c:v>312.15259091799902</c:v>
                </c:pt>
                <c:pt idx="3466">
                  <c:v>311.98881143080501</c:v>
                </c:pt>
                <c:pt idx="3467">
                  <c:v>311.80708678906802</c:v>
                </c:pt>
                <c:pt idx="3468">
                  <c:v>311.57779516708501</c:v>
                </c:pt>
                <c:pt idx="3469">
                  <c:v>311.32210111996898</c:v>
                </c:pt>
                <c:pt idx="3470">
                  <c:v>311.11579922596201</c:v>
                </c:pt>
                <c:pt idx="3471">
                  <c:v>310.97375310668099</c:v>
                </c:pt>
                <c:pt idx="3472">
                  <c:v>310.74788361017698</c:v>
                </c:pt>
                <c:pt idx="3473">
                  <c:v>310.51359316143402</c:v>
                </c:pt>
                <c:pt idx="3474">
                  <c:v>310.29557798991999</c:v>
                </c:pt>
                <c:pt idx="3475">
                  <c:v>310.08741308617698</c:v>
                </c:pt>
                <c:pt idx="3476">
                  <c:v>309.91266551758798</c:v>
                </c:pt>
                <c:pt idx="3477">
                  <c:v>309.657765826662</c:v>
                </c:pt>
                <c:pt idx="3478">
                  <c:v>309.42725505986101</c:v>
                </c:pt>
                <c:pt idx="3479">
                  <c:v>309.17719723005899</c:v>
                </c:pt>
                <c:pt idx="3480">
                  <c:v>309.03295513068599</c:v>
                </c:pt>
                <c:pt idx="3481">
                  <c:v>308.80245156083203</c:v>
                </c:pt>
                <c:pt idx="3482">
                  <c:v>308.56998581520998</c:v>
                </c:pt>
                <c:pt idx="3483">
                  <c:v>308.34610815564599</c:v>
                </c:pt>
                <c:pt idx="3484">
                  <c:v>308.11845489610897</c:v>
                </c:pt>
                <c:pt idx="3485">
                  <c:v>307.98876131551299</c:v>
                </c:pt>
                <c:pt idx="3486">
                  <c:v>307.75849655934297</c:v>
                </c:pt>
                <c:pt idx="3487">
                  <c:v>307.51364108826499</c:v>
                </c:pt>
                <c:pt idx="3488">
                  <c:v>307.27007890045002</c:v>
                </c:pt>
                <c:pt idx="3489">
                  <c:v>307.12059425778602</c:v>
                </c:pt>
                <c:pt idx="3490">
                  <c:v>306.90222920477299</c:v>
                </c:pt>
                <c:pt idx="3491">
                  <c:v>306.682921854688</c:v>
                </c:pt>
                <c:pt idx="3492">
                  <c:v>306.460690771624</c:v>
                </c:pt>
                <c:pt idx="3493">
                  <c:v>306.21853030960699</c:v>
                </c:pt>
                <c:pt idx="3494">
                  <c:v>306.09960781019402</c:v>
                </c:pt>
                <c:pt idx="3495">
                  <c:v>305.86607966034597</c:v>
                </c:pt>
                <c:pt idx="3496">
                  <c:v>305.61931365365098</c:v>
                </c:pt>
                <c:pt idx="3497">
                  <c:v>305.36122496014798</c:v>
                </c:pt>
                <c:pt idx="3498">
                  <c:v>305.13544806010799</c:v>
                </c:pt>
                <c:pt idx="3499">
                  <c:v>304.965333487066</c:v>
                </c:pt>
                <c:pt idx="3500">
                  <c:v>304.72114178958799</c:v>
                </c:pt>
                <c:pt idx="3501">
                  <c:v>304.47360188899199</c:v>
                </c:pt>
                <c:pt idx="3502">
                  <c:v>304.23904854918197</c:v>
                </c:pt>
                <c:pt idx="3503">
                  <c:v>304.02686401264901</c:v>
                </c:pt>
                <c:pt idx="3504">
                  <c:v>303.84328151012602</c:v>
                </c:pt>
                <c:pt idx="3505">
                  <c:v>303.62005901625298</c:v>
                </c:pt>
                <c:pt idx="3506">
                  <c:v>303.41061212398802</c:v>
                </c:pt>
                <c:pt idx="3507">
                  <c:v>303.17490318012199</c:v>
                </c:pt>
                <c:pt idx="3508">
                  <c:v>303.03146433995602</c:v>
                </c:pt>
                <c:pt idx="3509">
                  <c:v>302.80314153313998</c:v>
                </c:pt>
                <c:pt idx="3510">
                  <c:v>302.56707287298599</c:v>
                </c:pt>
                <c:pt idx="3511">
                  <c:v>302.33578587349501</c:v>
                </c:pt>
                <c:pt idx="3512">
                  <c:v>302.097771835532</c:v>
                </c:pt>
                <c:pt idx="3513">
                  <c:v>301.94463434025101</c:v>
                </c:pt>
                <c:pt idx="3514">
                  <c:v>301.69908284590798</c:v>
                </c:pt>
                <c:pt idx="3515">
                  <c:v>301.43973636771301</c:v>
                </c:pt>
                <c:pt idx="3516">
                  <c:v>301.20668891981001</c:v>
                </c:pt>
                <c:pt idx="3517">
                  <c:v>300.99770190227201</c:v>
                </c:pt>
                <c:pt idx="3518">
                  <c:v>300.810330354793</c:v>
                </c:pt>
                <c:pt idx="3519">
                  <c:v>300.57222535395198</c:v>
                </c:pt>
                <c:pt idx="3520">
                  <c:v>300.352783622581</c:v>
                </c:pt>
                <c:pt idx="3521">
                  <c:v>300.11561523839202</c:v>
                </c:pt>
                <c:pt idx="3522">
                  <c:v>299.92588337088603</c:v>
                </c:pt>
                <c:pt idx="3523">
                  <c:v>299.75481200489401</c:v>
                </c:pt>
                <c:pt idx="3524">
                  <c:v>299.54064112458701</c:v>
                </c:pt>
                <c:pt idx="3525">
                  <c:v>299.335406520584</c:v>
                </c:pt>
                <c:pt idx="3526">
                  <c:v>299.11207934887102</c:v>
                </c:pt>
                <c:pt idx="3527">
                  <c:v>298.98270648369902</c:v>
                </c:pt>
                <c:pt idx="3528">
                  <c:v>298.77164393613401</c:v>
                </c:pt>
                <c:pt idx="3529">
                  <c:v>298.54722630708898</c:v>
                </c:pt>
                <c:pt idx="3530">
                  <c:v>298.31304613624502</c:v>
                </c:pt>
                <c:pt idx="3531">
                  <c:v>298.10896621358597</c:v>
                </c:pt>
                <c:pt idx="3532">
                  <c:v>297.96954360005998</c:v>
                </c:pt>
                <c:pt idx="3533">
                  <c:v>297.751708370497</c:v>
                </c:pt>
                <c:pt idx="3534">
                  <c:v>297.51435720232899</c:v>
                </c:pt>
                <c:pt idx="3535">
                  <c:v>297.29177497471397</c:v>
                </c:pt>
                <c:pt idx="3536">
                  <c:v>297.105723132474</c:v>
                </c:pt>
                <c:pt idx="3537">
                  <c:v>296.96032200656998</c:v>
                </c:pt>
                <c:pt idx="3538">
                  <c:v>296.729556748471</c:v>
                </c:pt>
                <c:pt idx="3539">
                  <c:v>296.534597220401</c:v>
                </c:pt>
                <c:pt idx="3540">
                  <c:v>296.33103868223401</c:v>
                </c:pt>
                <c:pt idx="3541">
                  <c:v>296.17938335289898</c:v>
                </c:pt>
                <c:pt idx="3542">
                  <c:v>295.99191576841901</c:v>
                </c:pt>
                <c:pt idx="3543">
                  <c:v>295.81939545125601</c:v>
                </c:pt>
                <c:pt idx="3544">
                  <c:v>295.66659559869697</c:v>
                </c:pt>
                <c:pt idx="3545">
                  <c:v>295.52243267044003</c:v>
                </c:pt>
                <c:pt idx="3546">
                  <c:v>295.45065167818501</c:v>
                </c:pt>
                <c:pt idx="3547">
                  <c:v>295.33283030061898</c:v>
                </c:pt>
                <c:pt idx="3548">
                  <c:v>295.22724084940501</c:v>
                </c:pt>
                <c:pt idx="3549">
                  <c:v>295.12118336988999</c:v>
                </c:pt>
                <c:pt idx="3550">
                  <c:v>295.03523651530702</c:v>
                </c:pt>
                <c:pt idx="3551">
                  <c:v>294.97340180795999</c:v>
                </c:pt>
                <c:pt idx="3552">
                  <c:v>294.858710878294</c:v>
                </c:pt>
                <c:pt idx="3553">
                  <c:v>294.73913873164202</c:v>
                </c:pt>
                <c:pt idx="3554">
                  <c:v>294.62609828250601</c:v>
                </c:pt>
                <c:pt idx="3555">
                  <c:v>294.53784262066102</c:v>
                </c:pt>
                <c:pt idx="3556">
                  <c:v>294.428304570156</c:v>
                </c:pt>
                <c:pt idx="3557">
                  <c:v>294.27898820555299</c:v>
                </c:pt>
                <c:pt idx="3558">
                  <c:v>294.13030754299598</c:v>
                </c:pt>
                <c:pt idx="3559">
                  <c:v>293.97827879740498</c:v>
                </c:pt>
                <c:pt idx="3560">
                  <c:v>293.87839525294697</c:v>
                </c:pt>
                <c:pt idx="3561">
                  <c:v>293.71847712534799</c:v>
                </c:pt>
                <c:pt idx="3562">
                  <c:v>293.53489535177698</c:v>
                </c:pt>
                <c:pt idx="3563">
                  <c:v>293.343916929773</c:v>
                </c:pt>
                <c:pt idx="3564">
                  <c:v>293.17383667348798</c:v>
                </c:pt>
                <c:pt idx="3565">
                  <c:v>293.02467658331199</c:v>
                </c:pt>
                <c:pt idx="3566">
                  <c:v>292.83668000003797</c:v>
                </c:pt>
                <c:pt idx="3567">
                  <c:v>292.62437481511398</c:v>
                </c:pt>
                <c:pt idx="3568">
                  <c:v>292.41080726906603</c:v>
                </c:pt>
                <c:pt idx="3569">
                  <c:v>292.23085543708601</c:v>
                </c:pt>
                <c:pt idx="3570">
                  <c:v>292.06823932280003</c:v>
                </c:pt>
                <c:pt idx="3571">
                  <c:v>291.855968333833</c:v>
                </c:pt>
                <c:pt idx="3572">
                  <c:v>291.61072680146498</c:v>
                </c:pt>
                <c:pt idx="3573">
                  <c:v>291.35810602448203</c:v>
                </c:pt>
                <c:pt idx="3574">
                  <c:v>291.18996969700697</c:v>
                </c:pt>
                <c:pt idx="3575">
                  <c:v>290.993374592777</c:v>
                </c:pt>
                <c:pt idx="3576">
                  <c:v>290.73930986280402</c:v>
                </c:pt>
                <c:pt idx="3577">
                  <c:v>290.46395196393001</c:v>
                </c:pt>
                <c:pt idx="3578">
                  <c:v>290.21118346096802</c:v>
                </c:pt>
                <c:pt idx="3579">
                  <c:v>290.030055758</c:v>
                </c:pt>
                <c:pt idx="3580">
                  <c:v>289.78288398220201</c:v>
                </c:pt>
                <c:pt idx="3581">
                  <c:v>289.51101963579498</c:v>
                </c:pt>
                <c:pt idx="3582">
                  <c:v>289.26446784543901</c:v>
                </c:pt>
                <c:pt idx="3583">
                  <c:v>289.02869832078801</c:v>
                </c:pt>
                <c:pt idx="3584">
                  <c:v>288.84472632610698</c:v>
                </c:pt>
                <c:pt idx="3585">
                  <c:v>288.57296120491498</c:v>
                </c:pt>
                <c:pt idx="3586">
                  <c:v>288.30218138657398</c:v>
                </c:pt>
                <c:pt idx="3587">
                  <c:v>288.01593518343702</c:v>
                </c:pt>
                <c:pt idx="3588">
                  <c:v>287.77649704066499</c:v>
                </c:pt>
                <c:pt idx="3589">
                  <c:v>287.56913601406302</c:v>
                </c:pt>
                <c:pt idx="3590">
                  <c:v>287.29512479979098</c:v>
                </c:pt>
                <c:pt idx="3591">
                  <c:v>287.00270849404001</c:v>
                </c:pt>
                <c:pt idx="3592">
                  <c:v>286.69310196940103</c:v>
                </c:pt>
                <c:pt idx="3593">
                  <c:v>286.47495025231001</c:v>
                </c:pt>
                <c:pt idx="3594">
                  <c:v>286.24912066836998</c:v>
                </c:pt>
                <c:pt idx="3595">
                  <c:v>285.91336654058603</c:v>
                </c:pt>
                <c:pt idx="3596">
                  <c:v>285.60901540490698</c:v>
                </c:pt>
                <c:pt idx="3597">
                  <c:v>285.31313399911699</c:v>
                </c:pt>
                <c:pt idx="3598">
                  <c:v>285.09533269409701</c:v>
                </c:pt>
                <c:pt idx="3599">
                  <c:v>284.798336582221</c:v>
                </c:pt>
                <c:pt idx="3600">
                  <c:v>284.49115872601902</c:v>
                </c:pt>
                <c:pt idx="3601">
                  <c:v>284.16405677611198</c:v>
                </c:pt>
                <c:pt idx="3602">
                  <c:v>283.91121579353802</c:v>
                </c:pt>
                <c:pt idx="3603">
                  <c:v>283.68049564494402</c:v>
                </c:pt>
                <c:pt idx="3604">
                  <c:v>283.37110187661102</c:v>
                </c:pt>
                <c:pt idx="3605">
                  <c:v>283.06262534972501</c:v>
                </c:pt>
                <c:pt idx="3606">
                  <c:v>282.71723343775199</c:v>
                </c:pt>
                <c:pt idx="3607">
                  <c:v>282.49613695274002</c:v>
                </c:pt>
                <c:pt idx="3608">
                  <c:v>282.23319125432999</c:v>
                </c:pt>
                <c:pt idx="3609">
                  <c:v>281.90629765861399</c:v>
                </c:pt>
                <c:pt idx="3610">
                  <c:v>281.57443251363497</c:v>
                </c:pt>
                <c:pt idx="3611">
                  <c:v>281.249064020616</c:v>
                </c:pt>
                <c:pt idx="3612">
                  <c:v>281.01751279779</c:v>
                </c:pt>
                <c:pt idx="3613">
                  <c:v>280.74831779490597</c:v>
                </c:pt>
                <c:pt idx="3614">
                  <c:v>280.41163524644202</c:v>
                </c:pt>
                <c:pt idx="3615">
                  <c:v>280.09557909981498</c:v>
                </c:pt>
                <c:pt idx="3616">
                  <c:v>279.77952761287298</c:v>
                </c:pt>
                <c:pt idx="3617">
                  <c:v>279.57972253019199</c:v>
                </c:pt>
                <c:pt idx="3618">
                  <c:v>279.28658648084502</c:v>
                </c:pt>
                <c:pt idx="3619">
                  <c:v>278.99767826667801</c:v>
                </c:pt>
                <c:pt idx="3620">
                  <c:v>278.67321917283698</c:v>
                </c:pt>
                <c:pt idx="3621">
                  <c:v>278.37328098253403</c:v>
                </c:pt>
                <c:pt idx="3622">
                  <c:v>278.17686239377798</c:v>
                </c:pt>
                <c:pt idx="3623">
                  <c:v>277.86108817861998</c:v>
                </c:pt>
                <c:pt idx="3624">
                  <c:v>277.523866335408</c:v>
                </c:pt>
                <c:pt idx="3625">
                  <c:v>277.17960689218103</c:v>
                </c:pt>
                <c:pt idx="3626">
                  <c:v>276.93768821539197</c:v>
                </c:pt>
                <c:pt idx="3627">
                  <c:v>276.68761604431597</c:v>
                </c:pt>
                <c:pt idx="3628">
                  <c:v>276.34236970357603</c:v>
                </c:pt>
                <c:pt idx="3629">
                  <c:v>276.00906409512203</c:v>
                </c:pt>
                <c:pt idx="3630">
                  <c:v>275.72763636358502</c:v>
                </c:pt>
                <c:pt idx="3631">
                  <c:v>275.51920321500302</c:v>
                </c:pt>
                <c:pt idx="3632">
                  <c:v>275.155866619329</c:v>
                </c:pt>
                <c:pt idx="3633">
                  <c:v>274.857342690954</c:v>
                </c:pt>
                <c:pt idx="3634">
                  <c:v>274.53438881002</c:v>
                </c:pt>
                <c:pt idx="3635">
                  <c:v>274.24173748064601</c:v>
                </c:pt>
                <c:pt idx="3636">
                  <c:v>274.04313315558602</c:v>
                </c:pt>
                <c:pt idx="3637">
                  <c:v>273.68458570616002</c:v>
                </c:pt>
                <c:pt idx="3638">
                  <c:v>273.357548033797</c:v>
                </c:pt>
                <c:pt idx="3639">
                  <c:v>273.03758473778203</c:v>
                </c:pt>
                <c:pt idx="3640">
                  <c:v>272.72760846830897</c:v>
                </c:pt>
                <c:pt idx="3641">
                  <c:v>272.48209111586698</c:v>
                </c:pt>
                <c:pt idx="3642">
                  <c:v>272.15221640260199</c:v>
                </c:pt>
                <c:pt idx="3643">
                  <c:v>271.80566027404302</c:v>
                </c:pt>
                <c:pt idx="3644">
                  <c:v>271.44545824913001</c:v>
                </c:pt>
                <c:pt idx="3645">
                  <c:v>271.14151316638203</c:v>
                </c:pt>
                <c:pt idx="3646">
                  <c:v>270.89072080957999</c:v>
                </c:pt>
                <c:pt idx="3647">
                  <c:v>270.53561415502003</c:v>
                </c:pt>
                <c:pt idx="3648">
                  <c:v>270.16640325205998</c:v>
                </c:pt>
                <c:pt idx="3649">
                  <c:v>269.84518717552697</c:v>
                </c:pt>
                <c:pt idx="3650">
                  <c:v>269.63603391618398</c:v>
                </c:pt>
                <c:pt idx="3651">
                  <c:v>269.21496204864201</c:v>
                </c:pt>
                <c:pt idx="3652">
                  <c:v>268.86677596588402</c:v>
                </c:pt>
                <c:pt idx="3653">
                  <c:v>268.519127224268</c:v>
                </c:pt>
                <c:pt idx="3654">
                  <c:v>268.20155359681002</c:v>
                </c:pt>
                <c:pt idx="3655">
                  <c:v>267.94659788460899</c:v>
                </c:pt>
                <c:pt idx="3656">
                  <c:v>267.60029589641601</c:v>
                </c:pt>
                <c:pt idx="3657">
                  <c:v>267.239534860422</c:v>
                </c:pt>
                <c:pt idx="3658">
                  <c:v>266.88372391088501</c:v>
                </c:pt>
                <c:pt idx="3659">
                  <c:v>266.67096131066501</c:v>
                </c:pt>
                <c:pt idx="3660">
                  <c:v>266.31464756257799</c:v>
                </c:pt>
                <c:pt idx="3661">
                  <c:v>265.94764445173701</c:v>
                </c:pt>
                <c:pt idx="3662">
                  <c:v>265.58708917850498</c:v>
                </c:pt>
                <c:pt idx="3663">
                  <c:v>265.222380611495</c:v>
                </c:pt>
                <c:pt idx="3664">
                  <c:v>265.00509123735702</c:v>
                </c:pt>
                <c:pt idx="3665">
                  <c:v>264.62970496976499</c:v>
                </c:pt>
                <c:pt idx="3666">
                  <c:v>264.220990410615</c:v>
                </c:pt>
                <c:pt idx="3667">
                  <c:v>263.85858532123501</c:v>
                </c:pt>
                <c:pt idx="3668">
                  <c:v>263.53273133094598</c:v>
                </c:pt>
                <c:pt idx="3669">
                  <c:v>263.25255296274901</c:v>
                </c:pt>
                <c:pt idx="3670">
                  <c:v>262.89560348996503</c:v>
                </c:pt>
                <c:pt idx="3671">
                  <c:v>262.52096483555698</c:v>
                </c:pt>
                <c:pt idx="3672">
                  <c:v>262.12970950969202</c:v>
                </c:pt>
                <c:pt idx="3673">
                  <c:v>261.82049802351901</c:v>
                </c:pt>
                <c:pt idx="3674">
                  <c:v>261.540199588674</c:v>
                </c:pt>
                <c:pt idx="3675">
                  <c:v>261.16021651140397</c:v>
                </c:pt>
                <c:pt idx="3676">
                  <c:v>260.77494206790601</c:v>
                </c:pt>
                <c:pt idx="3677">
                  <c:v>260.42159477719002</c:v>
                </c:pt>
                <c:pt idx="3678">
                  <c:v>260.19511313402501</c:v>
                </c:pt>
                <c:pt idx="3679">
                  <c:v>259.80905229550302</c:v>
                </c:pt>
                <c:pt idx="3680">
                  <c:v>259.446065233046</c:v>
                </c:pt>
                <c:pt idx="3681">
                  <c:v>259.117383707584</c:v>
                </c:pt>
                <c:pt idx="3682">
                  <c:v>258.79942164101499</c:v>
                </c:pt>
                <c:pt idx="3683">
                  <c:v>258.55858286807398</c:v>
                </c:pt>
                <c:pt idx="3684">
                  <c:v>258.20152722065097</c:v>
                </c:pt>
                <c:pt idx="3685">
                  <c:v>257.85772987764699</c:v>
                </c:pt>
                <c:pt idx="3686">
                  <c:v>257.51629065797499</c:v>
                </c:pt>
                <c:pt idx="3687">
                  <c:v>257.22110295258102</c:v>
                </c:pt>
                <c:pt idx="3688">
                  <c:v>256.953257585438</c:v>
                </c:pt>
                <c:pt idx="3689">
                  <c:v>256.61589199350402</c:v>
                </c:pt>
                <c:pt idx="3690">
                  <c:v>256.25009058066098</c:v>
                </c:pt>
                <c:pt idx="3691">
                  <c:v>255.88103401839101</c:v>
                </c:pt>
                <c:pt idx="3692">
                  <c:v>255.66555235814101</c:v>
                </c:pt>
                <c:pt idx="3693">
                  <c:v>255.334984401985</c:v>
                </c:pt>
                <c:pt idx="3694">
                  <c:v>254.97748030552501</c:v>
                </c:pt>
                <c:pt idx="3695">
                  <c:v>254.619432548194</c:v>
                </c:pt>
                <c:pt idx="3696">
                  <c:v>254.25563500549001</c:v>
                </c:pt>
                <c:pt idx="3697">
                  <c:v>254.02930285935801</c:v>
                </c:pt>
                <c:pt idx="3698">
                  <c:v>253.608768883848</c:v>
                </c:pt>
                <c:pt idx="3699">
                  <c:v>253.25258519842501</c:v>
                </c:pt>
                <c:pt idx="3700">
                  <c:v>252.89501724472001</c:v>
                </c:pt>
                <c:pt idx="3701">
                  <c:v>252.58746802240799</c:v>
                </c:pt>
                <c:pt idx="3702">
                  <c:v>252.314036464309</c:v>
                </c:pt>
                <c:pt idx="3703">
                  <c:v>251.9594991134</c:v>
                </c:pt>
                <c:pt idx="3704">
                  <c:v>251.57431909230499</c:v>
                </c:pt>
                <c:pt idx="3705">
                  <c:v>251.17462175526899</c:v>
                </c:pt>
                <c:pt idx="3706">
                  <c:v>250.795597509413</c:v>
                </c:pt>
                <c:pt idx="3707">
                  <c:v>250.26773924309501</c:v>
                </c:pt>
                <c:pt idx="3708">
                  <c:v>249.89379451194401</c:v>
                </c:pt>
                <c:pt idx="3709">
                  <c:v>249.513993917693</c:v>
                </c:pt>
                <c:pt idx="3710">
                  <c:v>249.29405765056401</c:v>
                </c:pt>
                <c:pt idx="3711">
                  <c:v>248.92121014500299</c:v>
                </c:pt>
                <c:pt idx="3712">
                  <c:v>248.50650504001501</c:v>
                </c:pt>
                <c:pt idx="3713">
                  <c:v>248.14592234529599</c:v>
                </c:pt>
                <c:pt idx="3714">
                  <c:v>247.82282364570401</c:v>
                </c:pt>
                <c:pt idx="3715">
                  <c:v>247.580939347802</c:v>
                </c:pt>
                <c:pt idx="3716">
                  <c:v>247.18720261735001</c:v>
                </c:pt>
                <c:pt idx="3717">
                  <c:v>246.80851621134599</c:v>
                </c:pt>
                <c:pt idx="3718">
                  <c:v>246.44139580930599</c:v>
                </c:pt>
                <c:pt idx="3719">
                  <c:v>246.16847666418201</c:v>
                </c:pt>
                <c:pt idx="3720">
                  <c:v>245.856480667179</c:v>
                </c:pt>
                <c:pt idx="3721">
                  <c:v>245.437182374667</c:v>
                </c:pt>
                <c:pt idx="3722">
                  <c:v>245.06389434840901</c:v>
                </c:pt>
                <c:pt idx="3723">
                  <c:v>244.67150309873699</c:v>
                </c:pt>
                <c:pt idx="3724">
                  <c:v>244.41140422033399</c:v>
                </c:pt>
                <c:pt idx="3725">
                  <c:v>244.023971331751</c:v>
                </c:pt>
                <c:pt idx="3726">
                  <c:v>243.656130129823</c:v>
                </c:pt>
                <c:pt idx="3727">
                  <c:v>243.25187628390401</c:v>
                </c:pt>
                <c:pt idx="3728">
                  <c:v>242.86843890410799</c:v>
                </c:pt>
                <c:pt idx="3729">
                  <c:v>242.645605523618</c:v>
                </c:pt>
                <c:pt idx="3730">
                  <c:v>242.256744960487</c:v>
                </c:pt>
                <c:pt idx="3731">
                  <c:v>241.870938419753</c:v>
                </c:pt>
                <c:pt idx="3732">
                  <c:v>241.445295760975</c:v>
                </c:pt>
                <c:pt idx="3733">
                  <c:v>241.14057840616101</c:v>
                </c:pt>
                <c:pt idx="3734">
                  <c:v>240.86803023551801</c:v>
                </c:pt>
                <c:pt idx="3735">
                  <c:v>240.457258543183</c:v>
                </c:pt>
                <c:pt idx="3736">
                  <c:v>240.05315190202401</c:v>
                </c:pt>
                <c:pt idx="3737">
                  <c:v>239.69307595563899</c:v>
                </c:pt>
                <c:pt idx="3738">
                  <c:v>239.42160684194101</c:v>
                </c:pt>
                <c:pt idx="3739">
                  <c:v>239.12944414980501</c:v>
                </c:pt>
                <c:pt idx="3740">
                  <c:v>238.75415514301699</c:v>
                </c:pt>
                <c:pt idx="3741">
                  <c:v>238.39651350649299</c:v>
                </c:pt>
                <c:pt idx="3742">
                  <c:v>238.04255691137701</c:v>
                </c:pt>
                <c:pt idx="3743">
                  <c:v>237.78279598447699</c:v>
                </c:pt>
                <c:pt idx="3744">
                  <c:v>237.42585000657601</c:v>
                </c:pt>
                <c:pt idx="3745">
                  <c:v>237.088264145983</c:v>
                </c:pt>
                <c:pt idx="3746">
                  <c:v>236.71544450064999</c:v>
                </c:pt>
                <c:pt idx="3747">
                  <c:v>236.31774298007801</c:v>
                </c:pt>
                <c:pt idx="3748">
                  <c:v>236.11024396846901</c:v>
                </c:pt>
                <c:pt idx="3749">
                  <c:v>235.73212941874399</c:v>
                </c:pt>
                <c:pt idx="3750">
                  <c:v>235.365967228855</c:v>
                </c:pt>
                <c:pt idx="3751">
                  <c:v>234.981597908064</c:v>
                </c:pt>
                <c:pt idx="3752">
                  <c:v>234.64337986853999</c:v>
                </c:pt>
                <c:pt idx="3753">
                  <c:v>234.409557693533</c:v>
                </c:pt>
                <c:pt idx="3754">
                  <c:v>233.87382005774501</c:v>
                </c:pt>
                <c:pt idx="3755">
                  <c:v>233.24305301057299</c:v>
                </c:pt>
                <c:pt idx="3756">
                  <c:v>232.96984681634501</c:v>
                </c:pt>
                <c:pt idx="3757">
                  <c:v>232.586792278091</c:v>
                </c:pt>
                <c:pt idx="3758">
                  <c:v>232.149285208827</c:v>
                </c:pt>
                <c:pt idx="3759">
                  <c:v>231.776877544309</c:v>
                </c:pt>
                <c:pt idx="3760">
                  <c:v>231.45512437771799</c:v>
                </c:pt>
                <c:pt idx="3761">
                  <c:v>231.20260055642601</c:v>
                </c:pt>
                <c:pt idx="3762">
                  <c:v>230.799131552239</c:v>
                </c:pt>
                <c:pt idx="3763">
                  <c:v>230.41800097874699</c:v>
                </c:pt>
                <c:pt idx="3764">
                  <c:v>230.03689856120201</c:v>
                </c:pt>
                <c:pt idx="3765">
                  <c:v>229.70775012784699</c:v>
                </c:pt>
                <c:pt idx="3766">
                  <c:v>229.42078034542101</c:v>
                </c:pt>
                <c:pt idx="3767">
                  <c:v>229.025937062937</c:v>
                </c:pt>
                <c:pt idx="3768">
                  <c:v>228.61771690516099</c:v>
                </c:pt>
                <c:pt idx="3769">
                  <c:v>228.204394218169</c:v>
                </c:pt>
                <c:pt idx="3770">
                  <c:v>227.92063982240401</c:v>
                </c:pt>
                <c:pt idx="3771">
                  <c:v>227.55866679476301</c:v>
                </c:pt>
                <c:pt idx="3772">
                  <c:v>227.15946179751799</c:v>
                </c:pt>
                <c:pt idx="3773">
                  <c:v>226.764125184844</c:v>
                </c:pt>
                <c:pt idx="3774">
                  <c:v>226.405862383624</c:v>
                </c:pt>
                <c:pt idx="3775">
                  <c:v>226.122587709897</c:v>
                </c:pt>
                <c:pt idx="3776">
                  <c:v>225.726452348202</c:v>
                </c:pt>
                <c:pt idx="3777">
                  <c:v>225.34138621901801</c:v>
                </c:pt>
                <c:pt idx="3778">
                  <c:v>224.93140989695399</c:v>
                </c:pt>
                <c:pt idx="3779">
                  <c:v>224.61078289226799</c:v>
                </c:pt>
                <c:pt idx="3780">
                  <c:v>224.32716715676199</c:v>
                </c:pt>
                <c:pt idx="3781">
                  <c:v>223.92416057643999</c:v>
                </c:pt>
                <c:pt idx="3782">
                  <c:v>223.48491310306801</c:v>
                </c:pt>
                <c:pt idx="3783">
                  <c:v>223.12008177249299</c:v>
                </c:pt>
                <c:pt idx="3784">
                  <c:v>222.83271236284801</c:v>
                </c:pt>
                <c:pt idx="3785">
                  <c:v>222.51534111634399</c:v>
                </c:pt>
                <c:pt idx="3786">
                  <c:v>222.08697692259199</c:v>
                </c:pt>
                <c:pt idx="3787">
                  <c:v>221.67630231517799</c:v>
                </c:pt>
                <c:pt idx="3788">
                  <c:v>221.33178582020901</c:v>
                </c:pt>
                <c:pt idx="3789">
                  <c:v>221.07399260442401</c:v>
                </c:pt>
                <c:pt idx="3790">
                  <c:v>220.62184016110501</c:v>
                </c:pt>
                <c:pt idx="3791">
                  <c:v>220.23168606302201</c:v>
                </c:pt>
                <c:pt idx="3792">
                  <c:v>219.846245251732</c:v>
                </c:pt>
                <c:pt idx="3793">
                  <c:v>219.51143967806499</c:v>
                </c:pt>
                <c:pt idx="3794">
                  <c:v>219.22966856814301</c:v>
                </c:pt>
                <c:pt idx="3795">
                  <c:v>218.88045705971999</c:v>
                </c:pt>
                <c:pt idx="3796">
                  <c:v>218.492585556059</c:v>
                </c:pt>
                <c:pt idx="3797">
                  <c:v>218.12589570980199</c:v>
                </c:pt>
                <c:pt idx="3798">
                  <c:v>217.89486858013299</c:v>
                </c:pt>
                <c:pt idx="3799">
                  <c:v>217.52626011928899</c:v>
                </c:pt>
                <c:pt idx="3800">
                  <c:v>217.15690275532799</c:v>
                </c:pt>
                <c:pt idx="3801">
                  <c:v>216.752488483116</c:v>
                </c:pt>
                <c:pt idx="3802">
                  <c:v>216.417231543892</c:v>
                </c:pt>
                <c:pt idx="3803">
                  <c:v>216.16783122187601</c:v>
                </c:pt>
                <c:pt idx="3804">
                  <c:v>215.76793462394801</c:v>
                </c:pt>
                <c:pt idx="3805">
                  <c:v>215.406917819162</c:v>
                </c:pt>
                <c:pt idx="3806">
                  <c:v>215.042509380317</c:v>
                </c:pt>
                <c:pt idx="3807">
                  <c:v>214.72280272500001</c:v>
                </c:pt>
                <c:pt idx="3808">
                  <c:v>214.447329804237</c:v>
                </c:pt>
                <c:pt idx="3809">
                  <c:v>214.07376375742399</c:v>
                </c:pt>
                <c:pt idx="3810">
                  <c:v>213.701671322115</c:v>
                </c:pt>
                <c:pt idx="3811">
                  <c:v>213.315246897452</c:v>
                </c:pt>
                <c:pt idx="3812">
                  <c:v>212.898680574596</c:v>
                </c:pt>
                <c:pt idx="3813">
                  <c:v>212.34106760549099</c:v>
                </c:pt>
                <c:pt idx="3814">
                  <c:v>211.92123821497299</c:v>
                </c:pt>
                <c:pt idx="3815">
                  <c:v>211.56627022934299</c:v>
                </c:pt>
                <c:pt idx="3816">
                  <c:v>211.35088411102501</c:v>
                </c:pt>
                <c:pt idx="3817">
                  <c:v>210.970281058323</c:v>
                </c:pt>
                <c:pt idx="3818">
                  <c:v>210.56414640774901</c:v>
                </c:pt>
                <c:pt idx="3819">
                  <c:v>210.18920289662799</c:v>
                </c:pt>
                <c:pt idx="3820">
                  <c:v>209.84626788224401</c:v>
                </c:pt>
                <c:pt idx="3821">
                  <c:v>209.57855580519399</c:v>
                </c:pt>
                <c:pt idx="3822">
                  <c:v>209.17396807047399</c:v>
                </c:pt>
                <c:pt idx="3823">
                  <c:v>208.78061080712999</c:v>
                </c:pt>
                <c:pt idx="3824">
                  <c:v>208.39958144393799</c:v>
                </c:pt>
                <c:pt idx="3825">
                  <c:v>208.15929168312201</c:v>
                </c:pt>
                <c:pt idx="3826">
                  <c:v>207.78052843285701</c:v>
                </c:pt>
                <c:pt idx="3827">
                  <c:v>207.40441700507401</c:v>
                </c:pt>
                <c:pt idx="3828">
                  <c:v>207.01819171183601</c:v>
                </c:pt>
                <c:pt idx="3829">
                  <c:v>206.59571812828599</c:v>
                </c:pt>
                <c:pt idx="3830">
                  <c:v>206.369673561789</c:v>
                </c:pt>
                <c:pt idx="3831">
                  <c:v>205.98685828758801</c:v>
                </c:pt>
                <c:pt idx="3832">
                  <c:v>205.56654968432801</c:v>
                </c:pt>
                <c:pt idx="3833">
                  <c:v>205.16420291505599</c:v>
                </c:pt>
                <c:pt idx="3834">
                  <c:v>204.816059246924</c:v>
                </c:pt>
                <c:pt idx="3835">
                  <c:v>204.55700006358501</c:v>
                </c:pt>
                <c:pt idx="3836">
                  <c:v>204.146395142594</c:v>
                </c:pt>
                <c:pt idx="3837">
                  <c:v>203.754386937487</c:v>
                </c:pt>
                <c:pt idx="3838">
                  <c:v>203.242455572035</c:v>
                </c:pt>
                <c:pt idx="3839">
                  <c:v>202.70576681094499</c:v>
                </c:pt>
                <c:pt idx="3840">
                  <c:v>202.31942908439299</c:v>
                </c:pt>
                <c:pt idx="3841">
                  <c:v>201.920365657345</c:v>
                </c:pt>
                <c:pt idx="3842">
                  <c:v>201.482358893629</c:v>
                </c:pt>
                <c:pt idx="3843">
                  <c:v>201.10151505058499</c:v>
                </c:pt>
                <c:pt idx="3844">
                  <c:v>200.37311406463499</c:v>
                </c:pt>
                <c:pt idx="3845">
                  <c:v>199.98214874889001</c:v>
                </c:pt>
                <c:pt idx="3846">
                  <c:v>199.64928470176</c:v>
                </c:pt>
                <c:pt idx="3847">
                  <c:v>199.356442247253</c:v>
                </c:pt>
                <c:pt idx="3848">
                  <c:v>198.987963041255</c:v>
                </c:pt>
                <c:pt idx="3849">
                  <c:v>198.62394776733399</c:v>
                </c:pt>
                <c:pt idx="3850">
                  <c:v>198.20978506393001</c:v>
                </c:pt>
                <c:pt idx="3851">
                  <c:v>197.91400069763401</c:v>
                </c:pt>
                <c:pt idx="3852">
                  <c:v>197.62604835619399</c:v>
                </c:pt>
                <c:pt idx="3853">
                  <c:v>197.256847047012</c:v>
                </c:pt>
                <c:pt idx="3854">
                  <c:v>196.808514799357</c:v>
                </c:pt>
                <c:pt idx="3855">
                  <c:v>196.470795771946</c:v>
                </c:pt>
                <c:pt idx="3856">
                  <c:v>196.240126981093</c:v>
                </c:pt>
                <c:pt idx="3857">
                  <c:v>195.827749189885</c:v>
                </c:pt>
                <c:pt idx="3858">
                  <c:v>195.44207836288399</c:v>
                </c:pt>
                <c:pt idx="3859">
                  <c:v>195.07081957494</c:v>
                </c:pt>
                <c:pt idx="3860">
                  <c:v>194.73036134027399</c:v>
                </c:pt>
                <c:pt idx="3861">
                  <c:v>194.44285225676299</c:v>
                </c:pt>
                <c:pt idx="3862">
                  <c:v>193.95952542881801</c:v>
                </c:pt>
                <c:pt idx="3863">
                  <c:v>193.32380760625799</c:v>
                </c:pt>
                <c:pt idx="3864">
                  <c:v>192.995988873508</c:v>
                </c:pt>
                <c:pt idx="3865">
                  <c:v>192.70298471107799</c:v>
                </c:pt>
                <c:pt idx="3866">
                  <c:v>192.324106166577</c:v>
                </c:pt>
                <c:pt idx="3867">
                  <c:v>191.91197018864199</c:v>
                </c:pt>
                <c:pt idx="3868">
                  <c:v>191.56676486500601</c:v>
                </c:pt>
                <c:pt idx="3869">
                  <c:v>191.339177133493</c:v>
                </c:pt>
                <c:pt idx="3870">
                  <c:v>190.96085916726099</c:v>
                </c:pt>
                <c:pt idx="3871">
                  <c:v>190.55440702644401</c:v>
                </c:pt>
                <c:pt idx="3872">
                  <c:v>190.187690347147</c:v>
                </c:pt>
                <c:pt idx="3873">
                  <c:v>189.85224814323499</c:v>
                </c:pt>
                <c:pt idx="3874">
                  <c:v>189.57976983784101</c:v>
                </c:pt>
                <c:pt idx="3875">
                  <c:v>189.20193173284099</c:v>
                </c:pt>
                <c:pt idx="3876">
                  <c:v>188.79402958013401</c:v>
                </c:pt>
                <c:pt idx="3877">
                  <c:v>188.37652202612099</c:v>
                </c:pt>
                <c:pt idx="3878">
                  <c:v>188.11930090761101</c:v>
                </c:pt>
                <c:pt idx="3879">
                  <c:v>187.815657687309</c:v>
                </c:pt>
                <c:pt idx="3880">
                  <c:v>187.42705677787799</c:v>
                </c:pt>
                <c:pt idx="3881">
                  <c:v>187.05089704368999</c:v>
                </c:pt>
                <c:pt idx="3882">
                  <c:v>186.708358908321</c:v>
                </c:pt>
                <c:pt idx="3883">
                  <c:v>186.47012803759699</c:v>
                </c:pt>
                <c:pt idx="3884">
                  <c:v>186.07978112106301</c:v>
                </c:pt>
                <c:pt idx="3885">
                  <c:v>185.692761219555</c:v>
                </c:pt>
                <c:pt idx="3886">
                  <c:v>185.327960963382</c:v>
                </c:pt>
                <c:pt idx="3887">
                  <c:v>184.991582863236</c:v>
                </c:pt>
                <c:pt idx="3888">
                  <c:v>184.699910248251</c:v>
                </c:pt>
                <c:pt idx="3889">
                  <c:v>184.36331845656201</c:v>
                </c:pt>
                <c:pt idx="3890">
                  <c:v>184.00195878194</c:v>
                </c:pt>
                <c:pt idx="3891">
                  <c:v>183.62930201045299</c:v>
                </c:pt>
                <c:pt idx="3892">
                  <c:v>183.40214108115299</c:v>
                </c:pt>
                <c:pt idx="3893">
                  <c:v>183.032126934046</c:v>
                </c:pt>
                <c:pt idx="3894">
                  <c:v>182.65109589742201</c:v>
                </c:pt>
                <c:pt idx="3895">
                  <c:v>182.28481517364199</c:v>
                </c:pt>
                <c:pt idx="3896">
                  <c:v>181.906506500944</c:v>
                </c:pt>
                <c:pt idx="3897">
                  <c:v>181.69284128219601</c:v>
                </c:pt>
                <c:pt idx="3898">
                  <c:v>181.32879355649999</c:v>
                </c:pt>
                <c:pt idx="3899">
                  <c:v>180.903946545861</c:v>
                </c:pt>
                <c:pt idx="3900">
                  <c:v>180.536667566994</c:v>
                </c:pt>
                <c:pt idx="3901">
                  <c:v>180.20466718019799</c:v>
                </c:pt>
                <c:pt idx="3902">
                  <c:v>179.92613346149301</c:v>
                </c:pt>
                <c:pt idx="3903">
                  <c:v>179.540485170426</c:v>
                </c:pt>
                <c:pt idx="3904">
                  <c:v>179.18281918753499</c:v>
                </c:pt>
                <c:pt idx="3905">
                  <c:v>178.77069639793299</c:v>
                </c:pt>
                <c:pt idx="3906">
                  <c:v>178.49255638277199</c:v>
                </c:pt>
                <c:pt idx="3907">
                  <c:v>178.200881955554</c:v>
                </c:pt>
                <c:pt idx="3908">
                  <c:v>177.78786987437499</c:v>
                </c:pt>
                <c:pt idx="3909">
                  <c:v>177.41751857996101</c:v>
                </c:pt>
                <c:pt idx="3910">
                  <c:v>177.006884774562</c:v>
                </c:pt>
                <c:pt idx="3911">
                  <c:v>176.49948042949799</c:v>
                </c:pt>
                <c:pt idx="3912">
                  <c:v>176.114130253453</c:v>
                </c:pt>
                <c:pt idx="3913">
                  <c:v>175.745057972751</c:v>
                </c:pt>
                <c:pt idx="3914">
                  <c:v>175.42024140212899</c:v>
                </c:pt>
                <c:pt idx="3915">
                  <c:v>175.153462152938</c:v>
                </c:pt>
                <c:pt idx="3916">
                  <c:v>174.77910426730199</c:v>
                </c:pt>
                <c:pt idx="3917">
                  <c:v>174.429876678878</c:v>
                </c:pt>
                <c:pt idx="3918">
                  <c:v>174.01730142807401</c:v>
                </c:pt>
                <c:pt idx="3919">
                  <c:v>173.695889493012</c:v>
                </c:pt>
                <c:pt idx="3920">
                  <c:v>173.440664771651</c:v>
                </c:pt>
                <c:pt idx="3921">
                  <c:v>173.052191409431</c:v>
                </c:pt>
                <c:pt idx="3922">
                  <c:v>172.66918346355601</c:v>
                </c:pt>
                <c:pt idx="3923">
                  <c:v>172.30515806026401</c:v>
                </c:pt>
                <c:pt idx="3924">
                  <c:v>172.05608662174299</c:v>
                </c:pt>
                <c:pt idx="3925">
                  <c:v>171.72754780615301</c:v>
                </c:pt>
                <c:pt idx="3926">
                  <c:v>171.37533132103701</c:v>
                </c:pt>
                <c:pt idx="3927">
                  <c:v>171.02666230411401</c:v>
                </c:pt>
                <c:pt idx="3928">
                  <c:v>170.70525607655901</c:v>
                </c:pt>
                <c:pt idx="3929">
                  <c:v>170.42399082399399</c:v>
                </c:pt>
                <c:pt idx="3930">
                  <c:v>170.064183605729</c:v>
                </c:pt>
                <c:pt idx="3931">
                  <c:v>169.72888291972899</c:v>
                </c:pt>
                <c:pt idx="3932">
                  <c:v>169.366472239979</c:v>
                </c:pt>
                <c:pt idx="3933">
                  <c:v>169.07131288384801</c:v>
                </c:pt>
                <c:pt idx="3934">
                  <c:v>168.79633722265399</c:v>
                </c:pt>
                <c:pt idx="3935">
                  <c:v>168.43855342979501</c:v>
                </c:pt>
                <c:pt idx="3936">
                  <c:v>168.075894547004</c:v>
                </c:pt>
                <c:pt idx="3937">
                  <c:v>167.68105451691599</c:v>
                </c:pt>
                <c:pt idx="3938">
                  <c:v>167.40041786594199</c:v>
                </c:pt>
                <c:pt idx="3939">
                  <c:v>167.154378975036</c:v>
                </c:pt>
                <c:pt idx="3940">
                  <c:v>166.79865167876699</c:v>
                </c:pt>
                <c:pt idx="3941">
                  <c:v>166.417044219644</c:v>
                </c:pt>
                <c:pt idx="3942">
                  <c:v>166.07119714659299</c:v>
                </c:pt>
                <c:pt idx="3943">
                  <c:v>165.84730982942801</c:v>
                </c:pt>
                <c:pt idx="3944">
                  <c:v>165.459617050898</c:v>
                </c:pt>
                <c:pt idx="3945">
                  <c:v>165.07812654628799</c:v>
                </c:pt>
                <c:pt idx="3946">
                  <c:v>164.72546309409799</c:v>
                </c:pt>
                <c:pt idx="3947">
                  <c:v>164.41206046660699</c:v>
                </c:pt>
                <c:pt idx="3948">
                  <c:v>164.150888636047</c:v>
                </c:pt>
                <c:pt idx="3949">
                  <c:v>163.79870812071101</c:v>
                </c:pt>
                <c:pt idx="3950">
                  <c:v>163.447472165307</c:v>
                </c:pt>
                <c:pt idx="3951">
                  <c:v>163.080634644876</c:v>
                </c:pt>
                <c:pt idx="3952">
                  <c:v>162.77866135599899</c:v>
                </c:pt>
                <c:pt idx="3953">
                  <c:v>162.374957778436</c:v>
                </c:pt>
                <c:pt idx="3954">
                  <c:v>161.74962946512099</c:v>
                </c:pt>
                <c:pt idx="3955">
                  <c:v>161.438248752942</c:v>
                </c:pt>
                <c:pt idx="3956">
                  <c:v>161.13232621117899</c:v>
                </c:pt>
                <c:pt idx="3957">
                  <c:v>160.785158790162</c:v>
                </c:pt>
                <c:pt idx="3958">
                  <c:v>160.442067304658</c:v>
                </c:pt>
                <c:pt idx="3959">
                  <c:v>160.042402292899</c:v>
                </c:pt>
                <c:pt idx="3960">
                  <c:v>159.742632550937</c:v>
                </c:pt>
                <c:pt idx="3961">
                  <c:v>159.51795346411001</c:v>
                </c:pt>
                <c:pt idx="3962">
                  <c:v>159.17598461943399</c:v>
                </c:pt>
                <c:pt idx="3963">
                  <c:v>158.82768921629901</c:v>
                </c:pt>
                <c:pt idx="3964">
                  <c:v>158.451655106104</c:v>
                </c:pt>
                <c:pt idx="3965">
                  <c:v>158.18687041276601</c:v>
                </c:pt>
                <c:pt idx="3966">
                  <c:v>157.93631932831599</c:v>
                </c:pt>
                <c:pt idx="3967">
                  <c:v>157.60021048912699</c:v>
                </c:pt>
                <c:pt idx="3968">
                  <c:v>157.229183831413</c:v>
                </c:pt>
                <c:pt idx="3969">
                  <c:v>156.87655399572299</c:v>
                </c:pt>
                <c:pt idx="3970">
                  <c:v>156.62157525458699</c:v>
                </c:pt>
                <c:pt idx="3971">
                  <c:v>156.32026558586699</c:v>
                </c:pt>
                <c:pt idx="3972">
                  <c:v>155.95350236003199</c:v>
                </c:pt>
                <c:pt idx="3973">
                  <c:v>155.60377333417901</c:v>
                </c:pt>
                <c:pt idx="3974">
                  <c:v>155.312580536892</c:v>
                </c:pt>
                <c:pt idx="3975">
                  <c:v>155.04487178989601</c:v>
                </c:pt>
                <c:pt idx="3976">
                  <c:v>154.68992155090601</c:v>
                </c:pt>
                <c:pt idx="3977">
                  <c:v>154.36398941864999</c:v>
                </c:pt>
                <c:pt idx="3978">
                  <c:v>154.03422214278399</c:v>
                </c:pt>
                <c:pt idx="3979">
                  <c:v>153.72080042410499</c:v>
                </c:pt>
                <c:pt idx="3980">
                  <c:v>153.493336342834</c:v>
                </c:pt>
                <c:pt idx="3981">
                  <c:v>153.15883170304201</c:v>
                </c:pt>
                <c:pt idx="3982">
                  <c:v>152.82658470367801</c:v>
                </c:pt>
                <c:pt idx="3983">
                  <c:v>152.463499135571</c:v>
                </c:pt>
                <c:pt idx="3984">
                  <c:v>152.16346840169399</c:v>
                </c:pt>
                <c:pt idx="3985">
                  <c:v>151.918842053958</c:v>
                </c:pt>
                <c:pt idx="3986">
                  <c:v>151.59027334602601</c:v>
                </c:pt>
                <c:pt idx="3987">
                  <c:v>151.213787712694</c:v>
                </c:pt>
                <c:pt idx="3988">
                  <c:v>150.86368116938101</c:v>
                </c:pt>
                <c:pt idx="3989">
                  <c:v>150.60654037465301</c:v>
                </c:pt>
                <c:pt idx="3990">
                  <c:v>150.320273490468</c:v>
                </c:pt>
                <c:pt idx="3991">
                  <c:v>149.954232624208</c:v>
                </c:pt>
                <c:pt idx="3992">
                  <c:v>149.61790850740201</c:v>
                </c:pt>
                <c:pt idx="3993">
                  <c:v>149.333807531368</c:v>
                </c:pt>
                <c:pt idx="3994">
                  <c:v>149.09279255248001</c:v>
                </c:pt>
                <c:pt idx="3995">
                  <c:v>148.742056098029</c:v>
                </c:pt>
                <c:pt idx="3996">
                  <c:v>148.30828911933199</c:v>
                </c:pt>
                <c:pt idx="3997">
                  <c:v>147.753486468891</c:v>
                </c:pt>
                <c:pt idx="3998">
                  <c:v>147.547261357221</c:v>
                </c:pt>
                <c:pt idx="3999">
                  <c:v>147.18595733791</c:v>
                </c:pt>
                <c:pt idx="4000">
                  <c:v>146.855883732926</c:v>
                </c:pt>
                <c:pt idx="4001">
                  <c:v>146.48008618994601</c:v>
                </c:pt>
                <c:pt idx="4002">
                  <c:v>146.22099447757401</c:v>
                </c:pt>
                <c:pt idx="4003">
                  <c:v>145.97062053288499</c:v>
                </c:pt>
                <c:pt idx="4004">
                  <c:v>145.604898638512</c:v>
                </c:pt>
                <c:pt idx="4005">
                  <c:v>145.24828670130799</c:v>
                </c:pt>
                <c:pt idx="4006">
                  <c:v>144.92323615462601</c:v>
                </c:pt>
                <c:pt idx="4007">
                  <c:v>144.69431955155801</c:v>
                </c:pt>
                <c:pt idx="4008">
                  <c:v>144.393308459624</c:v>
                </c:pt>
                <c:pt idx="4009">
                  <c:v>144.064178350709</c:v>
                </c:pt>
                <c:pt idx="4010">
                  <c:v>143.726804940531</c:v>
                </c:pt>
                <c:pt idx="4011">
                  <c:v>143.425708177828</c:v>
                </c:pt>
                <c:pt idx="4012">
                  <c:v>143.19685855003999</c:v>
                </c:pt>
                <c:pt idx="4013">
                  <c:v>142.87566773731101</c:v>
                </c:pt>
                <c:pt idx="4014">
                  <c:v>142.55550921689701</c:v>
                </c:pt>
                <c:pt idx="4015">
                  <c:v>142.227510025063</c:v>
                </c:pt>
                <c:pt idx="4016">
                  <c:v>141.91057790551699</c:v>
                </c:pt>
                <c:pt idx="4017">
                  <c:v>141.68981519859901</c:v>
                </c:pt>
                <c:pt idx="4018">
                  <c:v>141.36029692543499</c:v>
                </c:pt>
                <c:pt idx="4019">
                  <c:v>141.01833548930099</c:v>
                </c:pt>
                <c:pt idx="4020">
                  <c:v>140.67274429053001</c:v>
                </c:pt>
                <c:pt idx="4021">
                  <c:v>140.42762632756001</c:v>
                </c:pt>
                <c:pt idx="4022">
                  <c:v>140.148531853126</c:v>
                </c:pt>
                <c:pt idx="4023">
                  <c:v>139.814974037751</c:v>
                </c:pt>
                <c:pt idx="4024">
                  <c:v>139.49657667291001</c:v>
                </c:pt>
                <c:pt idx="4025">
                  <c:v>139.18106579286399</c:v>
                </c:pt>
                <c:pt idx="4026">
                  <c:v>138.95680015054</c:v>
                </c:pt>
                <c:pt idx="4027">
                  <c:v>138.633989741687</c:v>
                </c:pt>
                <c:pt idx="4028">
                  <c:v>138.31545096173801</c:v>
                </c:pt>
                <c:pt idx="4029">
                  <c:v>137.997695646707</c:v>
                </c:pt>
                <c:pt idx="4030">
                  <c:v>137.683214231416</c:v>
                </c:pt>
                <c:pt idx="4031">
                  <c:v>137.467393726718</c:v>
                </c:pt>
                <c:pt idx="4032">
                  <c:v>137.13982085335601</c:v>
                </c:pt>
                <c:pt idx="4033">
                  <c:v>136.81388176067099</c:v>
                </c:pt>
                <c:pt idx="4034">
                  <c:v>136.476000783849</c:v>
                </c:pt>
                <c:pt idx="4035">
                  <c:v>136.21967975732699</c:v>
                </c:pt>
                <c:pt idx="4036">
                  <c:v>135.983900757898</c:v>
                </c:pt>
                <c:pt idx="4037">
                  <c:v>135.66792339137399</c:v>
                </c:pt>
                <c:pt idx="4038">
                  <c:v>135.32616549091699</c:v>
                </c:pt>
                <c:pt idx="4039">
                  <c:v>134.980259092881</c:v>
                </c:pt>
                <c:pt idx="4040">
                  <c:v>134.75041628984499</c:v>
                </c:pt>
                <c:pt idx="4041">
                  <c:v>134.466620613332</c:v>
                </c:pt>
                <c:pt idx="4042">
                  <c:v>134.128215242647</c:v>
                </c:pt>
                <c:pt idx="4043">
                  <c:v>133.822602412717</c:v>
                </c:pt>
                <c:pt idx="4044">
                  <c:v>133.54377434652599</c:v>
                </c:pt>
                <c:pt idx="4045">
                  <c:v>133.31648782329</c:v>
                </c:pt>
                <c:pt idx="4046">
                  <c:v>132.997029480235</c:v>
                </c:pt>
                <c:pt idx="4047">
                  <c:v>132.697802010049</c:v>
                </c:pt>
                <c:pt idx="4048">
                  <c:v>132.35541111459901</c:v>
                </c:pt>
                <c:pt idx="4049">
                  <c:v>132.07691123932599</c:v>
                </c:pt>
                <c:pt idx="4050">
                  <c:v>131.82876516935099</c:v>
                </c:pt>
                <c:pt idx="4051">
                  <c:v>131.50033050465399</c:v>
                </c:pt>
                <c:pt idx="4052">
                  <c:v>131.185795247811</c:v>
                </c:pt>
                <c:pt idx="4053">
                  <c:v>130.87927357720599</c:v>
                </c:pt>
                <c:pt idx="4054">
                  <c:v>130.65591303225099</c:v>
                </c:pt>
                <c:pt idx="4055">
                  <c:v>130.37967591018901</c:v>
                </c:pt>
                <c:pt idx="4056">
                  <c:v>130.0468532957</c:v>
                </c:pt>
                <c:pt idx="4057">
                  <c:v>129.75472893914801</c:v>
                </c:pt>
                <c:pt idx="4058">
                  <c:v>129.435484670362</c:v>
                </c:pt>
                <c:pt idx="4059">
                  <c:v>129.243785668128</c:v>
                </c:pt>
                <c:pt idx="4060">
                  <c:v>128.94357620621599</c:v>
                </c:pt>
                <c:pt idx="4061">
                  <c:v>128.64456483129101</c:v>
                </c:pt>
                <c:pt idx="4062">
                  <c:v>128.33207825410599</c:v>
                </c:pt>
                <c:pt idx="4063">
                  <c:v>128.01868080652099</c:v>
                </c:pt>
                <c:pt idx="4064">
                  <c:v>127.863040227705</c:v>
                </c:pt>
                <c:pt idx="4065">
                  <c:v>127.553518069296</c:v>
                </c:pt>
                <c:pt idx="4066">
                  <c:v>127.22746399092701</c:v>
                </c:pt>
                <c:pt idx="4067">
                  <c:v>126.897766875288</c:v>
                </c:pt>
                <c:pt idx="4068">
                  <c:v>126.660049606559</c:v>
                </c:pt>
                <c:pt idx="4069">
                  <c:v>126.401040301983</c:v>
                </c:pt>
                <c:pt idx="4070">
                  <c:v>126.061157671828</c:v>
                </c:pt>
                <c:pt idx="4071">
                  <c:v>125.77537347866399</c:v>
                </c:pt>
                <c:pt idx="4072">
                  <c:v>125.48885769890801</c:v>
                </c:pt>
                <c:pt idx="4073">
                  <c:v>125.28462731746301</c:v>
                </c:pt>
                <c:pt idx="4074">
                  <c:v>124.959169290284</c:v>
                </c:pt>
                <c:pt idx="4075">
                  <c:v>124.666518298187</c:v>
                </c:pt>
                <c:pt idx="4076">
                  <c:v>124.376454515801</c:v>
                </c:pt>
                <c:pt idx="4077">
                  <c:v>124.121284048739</c:v>
                </c:pt>
                <c:pt idx="4078">
                  <c:v>123.908267592681</c:v>
                </c:pt>
                <c:pt idx="4079">
                  <c:v>123.602837768987</c:v>
                </c:pt>
                <c:pt idx="4080">
                  <c:v>123.311359557759</c:v>
                </c:pt>
                <c:pt idx="4081">
                  <c:v>123.006569534345</c:v>
                </c:pt>
                <c:pt idx="4082">
                  <c:v>122.736923848967</c:v>
                </c:pt>
                <c:pt idx="4083">
                  <c:v>122.534309410007</c:v>
                </c:pt>
                <c:pt idx="4084">
                  <c:v>122.24375279678</c:v>
                </c:pt>
                <c:pt idx="4085">
                  <c:v>121.943161360332</c:v>
                </c:pt>
                <c:pt idx="4086">
                  <c:v>121.62956323502</c:v>
                </c:pt>
                <c:pt idx="4087">
                  <c:v>121.398346726656</c:v>
                </c:pt>
                <c:pt idx="4088">
                  <c:v>121.169614933441</c:v>
                </c:pt>
                <c:pt idx="4089">
                  <c:v>120.87186033623</c:v>
                </c:pt>
                <c:pt idx="4090">
                  <c:v>120.53916956795101</c:v>
                </c:pt>
                <c:pt idx="4091">
                  <c:v>120.276694911039</c:v>
                </c:pt>
                <c:pt idx="4092">
                  <c:v>120.08470824646</c:v>
                </c:pt>
                <c:pt idx="4093">
                  <c:v>119.78875537718299</c:v>
                </c:pt>
                <c:pt idx="4094">
                  <c:v>119.49994195455901</c:v>
                </c:pt>
                <c:pt idx="4095">
                  <c:v>119.22754434621601</c:v>
                </c:pt>
                <c:pt idx="4096">
                  <c:v>118.987471739135</c:v>
                </c:pt>
                <c:pt idx="4097">
                  <c:v>118.808147875655</c:v>
                </c:pt>
                <c:pt idx="4098">
                  <c:v>118.482405380027</c:v>
                </c:pt>
                <c:pt idx="4099">
                  <c:v>118.19241491976</c:v>
                </c:pt>
                <c:pt idx="4100">
                  <c:v>117.886804768061</c:v>
                </c:pt>
                <c:pt idx="4101">
                  <c:v>117.658081816429</c:v>
                </c:pt>
                <c:pt idx="4102">
                  <c:v>117.450087058237</c:v>
                </c:pt>
                <c:pt idx="4103">
                  <c:v>117.162833322437</c:v>
                </c:pt>
                <c:pt idx="4104">
                  <c:v>116.84375850863999</c:v>
                </c:pt>
                <c:pt idx="4105">
                  <c:v>116.54663943931401</c:v>
                </c:pt>
                <c:pt idx="4106">
                  <c:v>116.352848277186</c:v>
                </c:pt>
                <c:pt idx="4107">
                  <c:v>116.09809742739201</c:v>
                </c:pt>
                <c:pt idx="4108">
                  <c:v>115.784156886505</c:v>
                </c:pt>
                <c:pt idx="4109">
                  <c:v>115.512029338456</c:v>
                </c:pt>
                <c:pt idx="4110">
                  <c:v>115.217954974495</c:v>
                </c:pt>
                <c:pt idx="4111">
                  <c:v>115.034991250158</c:v>
                </c:pt>
                <c:pt idx="4112">
                  <c:v>114.759248916388</c:v>
                </c:pt>
                <c:pt idx="4113">
                  <c:v>114.485685912395</c:v>
                </c:pt>
                <c:pt idx="4114">
                  <c:v>114.209192197398</c:v>
                </c:pt>
                <c:pt idx="4115">
                  <c:v>113.95061875691</c:v>
                </c:pt>
                <c:pt idx="4116">
                  <c:v>113.762197336106</c:v>
                </c:pt>
                <c:pt idx="4117">
                  <c:v>113.49174097214799</c:v>
                </c:pt>
                <c:pt idx="4118">
                  <c:v>113.197625514395</c:v>
                </c:pt>
                <c:pt idx="4119">
                  <c:v>112.92067714359</c:v>
                </c:pt>
                <c:pt idx="4120">
                  <c:v>112.703143862464</c:v>
                </c:pt>
                <c:pt idx="4121">
                  <c:v>112.481544855659</c:v>
                </c:pt>
                <c:pt idx="4122">
                  <c:v>112.199356929457</c:v>
                </c:pt>
                <c:pt idx="4123">
                  <c:v>111.920656674367</c:v>
                </c:pt>
                <c:pt idx="4124">
                  <c:v>111.642883038684</c:v>
                </c:pt>
                <c:pt idx="4125">
                  <c:v>111.463555497678</c:v>
                </c:pt>
                <c:pt idx="4126">
                  <c:v>111.204232292957</c:v>
                </c:pt>
                <c:pt idx="4127">
                  <c:v>110.927387908347</c:v>
                </c:pt>
                <c:pt idx="4128">
                  <c:v>110.668347223121</c:v>
                </c:pt>
                <c:pt idx="4129">
                  <c:v>110.40657353604701</c:v>
                </c:pt>
                <c:pt idx="4130">
                  <c:v>110.216590836695</c:v>
                </c:pt>
                <c:pt idx="4131">
                  <c:v>109.947666645095</c:v>
                </c:pt>
                <c:pt idx="4132">
                  <c:v>109.695605289529</c:v>
                </c:pt>
                <c:pt idx="4133">
                  <c:v>109.42474584351</c:v>
                </c:pt>
                <c:pt idx="4134">
                  <c:v>109.16885011741201</c:v>
                </c:pt>
                <c:pt idx="4135">
                  <c:v>109.002707482972</c:v>
                </c:pt>
                <c:pt idx="4136">
                  <c:v>108.743181110346</c:v>
                </c:pt>
                <c:pt idx="4137">
                  <c:v>108.387087190402</c:v>
                </c:pt>
                <c:pt idx="4138">
                  <c:v>107.93589545037899</c:v>
                </c:pt>
                <c:pt idx="4139">
                  <c:v>107.791688670917</c:v>
                </c:pt>
                <c:pt idx="4140">
                  <c:v>107.520735141491</c:v>
                </c:pt>
                <c:pt idx="4141">
                  <c:v>107.242474052947</c:v>
                </c:pt>
                <c:pt idx="4142">
                  <c:v>106.98097731377</c:v>
                </c:pt>
                <c:pt idx="4143">
                  <c:v>106.74313515954699</c:v>
                </c:pt>
                <c:pt idx="4144">
                  <c:v>106.56424235338</c:v>
                </c:pt>
                <c:pt idx="4145">
                  <c:v>106.250690667005</c:v>
                </c:pt>
                <c:pt idx="4146">
                  <c:v>105.987395300843</c:v>
                </c:pt>
                <c:pt idx="4147">
                  <c:v>105.700057411573</c:v>
                </c:pt>
                <c:pt idx="4148">
                  <c:v>105.48809179840801</c:v>
                </c:pt>
                <c:pt idx="4149">
                  <c:v>105.273290742125</c:v>
                </c:pt>
                <c:pt idx="4150">
                  <c:v>104.977422404027</c:v>
                </c:pt>
                <c:pt idx="4151">
                  <c:v>104.74574738532399</c:v>
                </c:pt>
                <c:pt idx="4152">
                  <c:v>104.49928846157199</c:v>
                </c:pt>
                <c:pt idx="4153">
                  <c:v>104.33055939302299</c:v>
                </c:pt>
                <c:pt idx="4154">
                  <c:v>104.09511112523199</c:v>
                </c:pt>
                <c:pt idx="4155">
                  <c:v>103.836112472948</c:v>
                </c:pt>
                <c:pt idx="4156">
                  <c:v>103.60052996146</c:v>
                </c:pt>
                <c:pt idx="4157">
                  <c:v>103.340372180429</c:v>
                </c:pt>
                <c:pt idx="4158">
                  <c:v>103.184445799633</c:v>
                </c:pt>
                <c:pt idx="4159">
                  <c:v>102.94189956418001</c:v>
                </c:pt>
                <c:pt idx="4160">
                  <c:v>102.702238518973</c:v>
                </c:pt>
                <c:pt idx="4161">
                  <c:v>102.460452433022</c:v>
                </c:pt>
                <c:pt idx="4162">
                  <c:v>102.185721330169</c:v>
                </c:pt>
                <c:pt idx="4163">
                  <c:v>102.052426074709</c:v>
                </c:pt>
                <c:pt idx="4164">
                  <c:v>101.801669856472</c:v>
                </c:pt>
                <c:pt idx="4165">
                  <c:v>101.544387213655</c:v>
                </c:pt>
                <c:pt idx="4166">
                  <c:v>101.27763323836599</c:v>
                </c:pt>
                <c:pt idx="4167">
                  <c:v>101.05791083744001</c:v>
                </c:pt>
                <c:pt idx="4168">
                  <c:v>100.910169178705</c:v>
                </c:pt>
                <c:pt idx="4169">
                  <c:v>100.644776749123</c:v>
                </c:pt>
                <c:pt idx="4170">
                  <c:v>100.39721655637599</c:v>
                </c:pt>
                <c:pt idx="4171">
                  <c:v>100.064191380555</c:v>
                </c:pt>
                <c:pt idx="4172">
                  <c:v>99.757548492547997</c:v>
                </c:pt>
                <c:pt idx="4173">
                  <c:v>99.524567499672003</c:v>
                </c:pt>
                <c:pt idx="4174">
                  <c:v>99.297420435782001</c:v>
                </c:pt>
                <c:pt idx="4175">
                  <c:v>99.067436622933997</c:v>
                </c:pt>
                <c:pt idx="4176">
                  <c:v>98.832004384521994</c:v>
                </c:pt>
                <c:pt idx="4177">
                  <c:v>98.69007439632</c:v>
                </c:pt>
                <c:pt idx="4178">
                  <c:v>98.465878445372994</c:v>
                </c:pt>
                <c:pt idx="4179">
                  <c:v>98.231187023350003</c:v>
                </c:pt>
                <c:pt idx="4180">
                  <c:v>97.999017195999997</c:v>
                </c:pt>
                <c:pt idx="4181">
                  <c:v>97.759767026418004</c:v>
                </c:pt>
                <c:pt idx="4182">
                  <c:v>97.607718185882007</c:v>
                </c:pt>
                <c:pt idx="4183">
                  <c:v>97.372266464500001</c:v>
                </c:pt>
                <c:pt idx="4184">
                  <c:v>97.114103443649995</c:v>
                </c:pt>
                <c:pt idx="4185">
                  <c:v>96.865261051733995</c:v>
                </c:pt>
                <c:pt idx="4186">
                  <c:v>96.654527486058996</c:v>
                </c:pt>
                <c:pt idx="4187">
                  <c:v>96.485396093161</c:v>
                </c:pt>
                <c:pt idx="4188">
                  <c:v>96.243167728469004</c:v>
                </c:pt>
                <c:pt idx="4189">
                  <c:v>96.009297801209996</c:v>
                </c:pt>
                <c:pt idx="4190">
                  <c:v>95.781855366421993</c:v>
                </c:pt>
                <c:pt idx="4191">
                  <c:v>95.566010256582004</c:v>
                </c:pt>
                <c:pt idx="4192">
                  <c:v>95.382648252034002</c:v>
                </c:pt>
                <c:pt idx="4193">
                  <c:v>95.155831734467995</c:v>
                </c:pt>
                <c:pt idx="4194">
                  <c:v>94.912343568427005</c:v>
                </c:pt>
                <c:pt idx="4195">
                  <c:v>94.660291906061005</c:v>
                </c:pt>
                <c:pt idx="4196">
                  <c:v>94.507702916696005</c:v>
                </c:pt>
                <c:pt idx="4197">
                  <c:v>94.331391068067006</c:v>
                </c:pt>
                <c:pt idx="4198">
                  <c:v>94.069032115791998</c:v>
                </c:pt>
                <c:pt idx="4199">
                  <c:v>93.850288503013999</c:v>
                </c:pt>
                <c:pt idx="4200">
                  <c:v>93.640825866694001</c:v>
                </c:pt>
                <c:pt idx="4201">
                  <c:v>93.493222577233993</c:v>
                </c:pt>
                <c:pt idx="4202">
                  <c:v>93.281604365906006</c:v>
                </c:pt>
                <c:pt idx="4203">
                  <c:v>93.067234607448</c:v>
                </c:pt>
                <c:pt idx="4204">
                  <c:v>92.852804239554999</c:v>
                </c:pt>
                <c:pt idx="4205">
                  <c:v>92.645276290078996</c:v>
                </c:pt>
                <c:pt idx="4206">
                  <c:v>92.499105221234998</c:v>
                </c:pt>
                <c:pt idx="4207">
                  <c:v>92.289120066099997</c:v>
                </c:pt>
                <c:pt idx="4208">
                  <c:v>92.072918759242995</c:v>
                </c:pt>
                <c:pt idx="4209">
                  <c:v>91.859186290528001</c:v>
                </c:pt>
                <c:pt idx="4210">
                  <c:v>91.644503005995006</c:v>
                </c:pt>
                <c:pt idx="4211">
                  <c:v>91.499162910861003</c:v>
                </c:pt>
                <c:pt idx="4212">
                  <c:v>91.281410453232994</c:v>
                </c:pt>
                <c:pt idx="4213">
                  <c:v>91.066071326417003</c:v>
                </c:pt>
                <c:pt idx="4214">
                  <c:v>90.827755245160006</c:v>
                </c:pt>
                <c:pt idx="4215">
                  <c:v>90.616697503259999</c:v>
                </c:pt>
                <c:pt idx="4216">
                  <c:v>90.494790611235004</c:v>
                </c:pt>
                <c:pt idx="4217">
                  <c:v>90.273669983283</c:v>
                </c:pt>
                <c:pt idx="4218">
                  <c:v>90.051442040165995</c:v>
                </c:pt>
                <c:pt idx="4219">
                  <c:v>89.827240934925996</c:v>
                </c:pt>
                <c:pt idx="4220">
                  <c:v>89.680265152540997</c:v>
                </c:pt>
                <c:pt idx="4221">
                  <c:v>89.526343495738004</c:v>
                </c:pt>
                <c:pt idx="4222">
                  <c:v>89.307070518684995</c:v>
                </c:pt>
                <c:pt idx="4223">
                  <c:v>89.103494439184004</c:v>
                </c:pt>
                <c:pt idx="4224">
                  <c:v>88.856215073241003</c:v>
                </c:pt>
                <c:pt idx="4225">
                  <c:v>88.584518504898995</c:v>
                </c:pt>
                <c:pt idx="4226">
                  <c:v>88.366435552035995</c:v>
                </c:pt>
                <c:pt idx="4227">
                  <c:v>88.176346558817997</c:v>
                </c:pt>
                <c:pt idx="4228">
                  <c:v>87.974873741869004</c:v>
                </c:pt>
                <c:pt idx="4229">
                  <c:v>87.803784316228999</c:v>
                </c:pt>
                <c:pt idx="4230">
                  <c:v>87.647237660873003</c:v>
                </c:pt>
                <c:pt idx="4231">
                  <c:v>87.447717728913005</c:v>
                </c:pt>
                <c:pt idx="4232">
                  <c:v>87.251347951884</c:v>
                </c:pt>
                <c:pt idx="4233">
                  <c:v>87.037154609953006</c:v>
                </c:pt>
                <c:pt idx="4234">
                  <c:v>86.866528295904004</c:v>
                </c:pt>
                <c:pt idx="4235">
                  <c:v>86.705413813559005</c:v>
                </c:pt>
                <c:pt idx="4236">
                  <c:v>86.488262374949997</c:v>
                </c:pt>
                <c:pt idx="4237">
                  <c:v>86.266133078322994</c:v>
                </c:pt>
                <c:pt idx="4238">
                  <c:v>86.064396372933004</c:v>
                </c:pt>
                <c:pt idx="4239">
                  <c:v>85.926409605089006</c:v>
                </c:pt>
                <c:pt idx="4240">
                  <c:v>85.719605787679996</c:v>
                </c:pt>
                <c:pt idx="4241">
                  <c:v>85.527827742666005</c:v>
                </c:pt>
                <c:pt idx="4242">
                  <c:v>85.321757106549995</c:v>
                </c:pt>
                <c:pt idx="4243">
                  <c:v>85.109051180696994</c:v>
                </c:pt>
                <c:pt idx="4244">
                  <c:v>84.999291232459996</c:v>
                </c:pt>
                <c:pt idx="4245">
                  <c:v>84.796661556413994</c:v>
                </c:pt>
                <c:pt idx="4246">
                  <c:v>84.588270161992995</c:v>
                </c:pt>
                <c:pt idx="4247">
                  <c:v>84.394635570624999</c:v>
                </c:pt>
                <c:pt idx="4248">
                  <c:v>84.227022599174006</c:v>
                </c:pt>
                <c:pt idx="4249">
                  <c:v>84.077475179502002</c:v>
                </c:pt>
                <c:pt idx="4250">
                  <c:v>83.899196155102999</c:v>
                </c:pt>
                <c:pt idx="4251">
                  <c:v>83.709466433326</c:v>
                </c:pt>
                <c:pt idx="4252">
                  <c:v>83.509583798194996</c:v>
                </c:pt>
                <c:pt idx="4253">
                  <c:v>83.364870226795006</c:v>
                </c:pt>
                <c:pt idx="4254">
                  <c:v>83.225319759393003</c:v>
                </c:pt>
                <c:pt idx="4255">
                  <c:v>83.043094058731</c:v>
                </c:pt>
                <c:pt idx="4256">
                  <c:v>82.848204371425993</c:v>
                </c:pt>
                <c:pt idx="4257">
                  <c:v>82.650739004168997</c:v>
                </c:pt>
                <c:pt idx="4258">
                  <c:v>82.524854127845003</c:v>
                </c:pt>
                <c:pt idx="4259">
                  <c:v>82.372353224210002</c:v>
                </c:pt>
                <c:pt idx="4260">
                  <c:v>82.169921419676001</c:v>
                </c:pt>
                <c:pt idx="4261">
                  <c:v>81.988685714287001</c:v>
                </c:pt>
                <c:pt idx="4262">
                  <c:v>81.807469308462004</c:v>
                </c:pt>
                <c:pt idx="4263">
                  <c:v>81.683068195264994</c:v>
                </c:pt>
                <c:pt idx="4264">
                  <c:v>81.504878124404001</c:v>
                </c:pt>
                <c:pt idx="4265">
                  <c:v>81.322726400746006</c:v>
                </c:pt>
                <c:pt idx="4266">
                  <c:v>81.144617092708998</c:v>
                </c:pt>
                <c:pt idx="4267">
                  <c:v>80.962563627630004</c:v>
                </c:pt>
                <c:pt idx="4268">
                  <c:v>80.846283901803005</c:v>
                </c:pt>
                <c:pt idx="4269">
                  <c:v>80.661359016804994</c:v>
                </c:pt>
                <c:pt idx="4270">
                  <c:v>80.477998804549998</c:v>
                </c:pt>
                <c:pt idx="4271">
                  <c:v>80.275855753540995</c:v>
                </c:pt>
                <c:pt idx="4272">
                  <c:v>80.217199999997007</c:v>
                </c:pt>
                <c:pt idx="4273">
                  <c:v>80.217199999995998</c:v>
                </c:pt>
                <c:pt idx="4274">
                  <c:v>80.217199999995003</c:v>
                </c:pt>
                <c:pt idx="4275">
                  <c:v>80.217199999997007</c:v>
                </c:pt>
                <c:pt idx="4276">
                  <c:v>80.217199999995998</c:v>
                </c:pt>
                <c:pt idx="4277">
                  <c:v>80.217199999995998</c:v>
                </c:pt>
                <c:pt idx="4278">
                  <c:v>80.217199999997007</c:v>
                </c:pt>
                <c:pt idx="4279">
                  <c:v>80.217199999995998</c:v>
                </c:pt>
                <c:pt idx="4280">
                  <c:v>80.217200000000005</c:v>
                </c:pt>
                <c:pt idx="4281">
                  <c:v>80.217199999995998</c:v>
                </c:pt>
                <c:pt idx="4282">
                  <c:v>80.217199999997007</c:v>
                </c:pt>
                <c:pt idx="4283">
                  <c:v>80.217199999995998</c:v>
                </c:pt>
                <c:pt idx="4284">
                  <c:v>79.824939399703993</c:v>
                </c:pt>
                <c:pt idx="4285">
                  <c:v>79.448054027911994</c:v>
                </c:pt>
                <c:pt idx="4286">
                  <c:v>79.804199999993997</c:v>
                </c:pt>
                <c:pt idx="4287">
                  <c:v>79.076603868202994</c:v>
                </c:pt>
                <c:pt idx="4288">
                  <c:v>74.873499999988994</c:v>
                </c:pt>
                <c:pt idx="4289">
                  <c:v>74.873499999988994</c:v>
                </c:pt>
                <c:pt idx="4290">
                  <c:v>74.735715670236999</c:v>
                </c:pt>
                <c:pt idx="4291">
                  <c:v>73.368003188111004</c:v>
                </c:pt>
                <c:pt idx="4292">
                  <c:v>73.045645453361004</c:v>
                </c:pt>
                <c:pt idx="4293">
                  <c:v>72.84336907062</c:v>
                </c:pt>
                <c:pt idx="4294">
                  <c:v>72.658867872220995</c:v>
                </c:pt>
                <c:pt idx="4295">
                  <c:v>72.558393907246995</c:v>
                </c:pt>
                <c:pt idx="4296">
                  <c:v>72.484685890882005</c:v>
                </c:pt>
                <c:pt idx="4297">
                  <c:v>72.366447866439003</c:v>
                </c:pt>
                <c:pt idx="4298">
                  <c:v>72.238304123985998</c:v>
                </c:pt>
                <c:pt idx="4299">
                  <c:v>72.066745489119995</c:v>
                </c:pt>
                <c:pt idx="4300">
                  <c:v>71.907945861122997</c:v>
                </c:pt>
                <c:pt idx="4301">
                  <c:v>71.770588557851994</c:v>
                </c:pt>
                <c:pt idx="4302">
                  <c:v>71.606830460580994</c:v>
                </c:pt>
                <c:pt idx="4303">
                  <c:v>71.410008105726007</c:v>
                </c:pt>
                <c:pt idx="4304">
                  <c:v>71.243308829355001</c:v>
                </c:pt>
                <c:pt idx="4305">
                  <c:v>71.063749536108006</c:v>
                </c:pt>
                <c:pt idx="4306">
                  <c:v>70.924460235089995</c:v>
                </c:pt>
                <c:pt idx="4307">
                  <c:v>70.673282870169004</c:v>
                </c:pt>
                <c:pt idx="4308">
                  <c:v>70.510378780977007</c:v>
                </c:pt>
                <c:pt idx="4309">
                  <c:v>70.362761776309</c:v>
                </c:pt>
                <c:pt idx="4310">
                  <c:v>70.225661825643996</c:v>
                </c:pt>
                <c:pt idx="4311">
                  <c:v>70.065768013522003</c:v>
                </c:pt>
                <c:pt idx="4312">
                  <c:v>69.855770837917007</c:v>
                </c:pt>
                <c:pt idx="4313">
                  <c:v>69.710877834092997</c:v>
                </c:pt>
                <c:pt idx="4314">
                  <c:v>69.579364777072996</c:v>
                </c:pt>
                <c:pt idx="4315">
                  <c:v>69.451054502971004</c:v>
                </c:pt>
                <c:pt idx="4316">
                  <c:v>69.318841816996994</c:v>
                </c:pt>
                <c:pt idx="4317">
                  <c:v>69.125726010090006</c:v>
                </c:pt>
                <c:pt idx="4318">
                  <c:v>68.889311368747002</c:v>
                </c:pt>
                <c:pt idx="4319">
                  <c:v>68.771741094581003</c:v>
                </c:pt>
                <c:pt idx="4320">
                  <c:v>68.681809185481995</c:v>
                </c:pt>
                <c:pt idx="4321">
                  <c:v>68.509139670989995</c:v>
                </c:pt>
                <c:pt idx="4322">
                  <c:v>68.300334154026004</c:v>
                </c:pt>
                <c:pt idx="4323">
                  <c:v>68.086577417070004</c:v>
                </c:pt>
                <c:pt idx="4324">
                  <c:v>67.880864679479004</c:v>
                </c:pt>
                <c:pt idx="4325">
                  <c:v>67.782085481720003</c:v>
                </c:pt>
                <c:pt idx="4326">
                  <c:v>67.626651669034999</c:v>
                </c:pt>
                <c:pt idx="4327">
                  <c:v>67.431724946905007</c:v>
                </c:pt>
                <c:pt idx="4328">
                  <c:v>67.295705298762996</c:v>
                </c:pt>
                <c:pt idx="4329">
                  <c:v>67.173332780550993</c:v>
                </c:pt>
                <c:pt idx="4330">
                  <c:v>67.077170836788994</c:v>
                </c:pt>
                <c:pt idx="4331">
                  <c:v>66.920649316074005</c:v>
                </c:pt>
                <c:pt idx="4332">
                  <c:v>66.737047918417005</c:v>
                </c:pt>
                <c:pt idx="4333">
                  <c:v>66.593599040946998</c:v>
                </c:pt>
                <c:pt idx="4334">
                  <c:v>66.439628552317998</c:v>
                </c:pt>
                <c:pt idx="4335">
                  <c:v>66.351161928327997</c:v>
                </c:pt>
                <c:pt idx="4336">
                  <c:v>66.208603382324995</c:v>
                </c:pt>
                <c:pt idx="4337">
                  <c:v>66.025622957566</c:v>
                </c:pt>
                <c:pt idx="4338">
                  <c:v>65.820857872657001</c:v>
                </c:pt>
                <c:pt idx="4339">
                  <c:v>65.691089957588005</c:v>
                </c:pt>
                <c:pt idx="4340">
                  <c:v>65.604339934666996</c:v>
                </c:pt>
                <c:pt idx="4341">
                  <c:v>65.467796856183</c:v>
                </c:pt>
                <c:pt idx="4342">
                  <c:v>65.356914042819</c:v>
                </c:pt>
                <c:pt idx="4343">
                  <c:v>65.162702287954005</c:v>
                </c:pt>
                <c:pt idx="4344">
                  <c:v>65.035165830976993</c:v>
                </c:pt>
                <c:pt idx="4345">
                  <c:v>64.931151865480999</c:v>
                </c:pt>
                <c:pt idx="4346">
                  <c:v>64.792578486291006</c:v>
                </c:pt>
                <c:pt idx="4347">
                  <c:v>64.637472904926994</c:v>
                </c:pt>
                <c:pt idx="4348">
                  <c:v>64.497472220784999</c:v>
                </c:pt>
                <c:pt idx="4349">
                  <c:v>64.375342560554998</c:v>
                </c:pt>
                <c:pt idx="4350">
                  <c:v>64.181677368495002</c:v>
                </c:pt>
                <c:pt idx="4351">
                  <c:v>64.010509528423995</c:v>
                </c:pt>
                <c:pt idx="4352">
                  <c:v>63.776731619656999</c:v>
                </c:pt>
                <c:pt idx="4353">
                  <c:v>63.587881915741001</c:v>
                </c:pt>
                <c:pt idx="4354">
                  <c:v>63.459733986804999</c:v>
                </c:pt>
                <c:pt idx="4355">
                  <c:v>63.329144242409001</c:v>
                </c:pt>
                <c:pt idx="4356">
                  <c:v>63.211281601410001</c:v>
                </c:pt>
                <c:pt idx="4357">
                  <c:v>63.070725183503001</c:v>
                </c:pt>
                <c:pt idx="4358">
                  <c:v>62.972792210130002</c:v>
                </c:pt>
                <c:pt idx="4359">
                  <c:v>62.824112745085003</c:v>
                </c:pt>
                <c:pt idx="4360">
                  <c:v>62.692566506199</c:v>
                </c:pt>
                <c:pt idx="4361">
                  <c:v>62.524914230882999</c:v>
                </c:pt>
                <c:pt idx="4362">
                  <c:v>62.372341329104998</c:v>
                </c:pt>
                <c:pt idx="4363">
                  <c:v>62.260661138560998</c:v>
                </c:pt>
                <c:pt idx="4364">
                  <c:v>62.064183392238</c:v>
                </c:pt>
                <c:pt idx="4365">
                  <c:v>61.914512514980999</c:v>
                </c:pt>
                <c:pt idx="4366">
                  <c:v>61.767842784633999</c:v>
                </c:pt>
                <c:pt idx="4367">
                  <c:v>61.650637941728</c:v>
                </c:pt>
                <c:pt idx="4368">
                  <c:v>61.534253006823</c:v>
                </c:pt>
                <c:pt idx="4369">
                  <c:v>61.396379000597001</c:v>
                </c:pt>
                <c:pt idx="4370">
                  <c:v>61.232604108045997</c:v>
                </c:pt>
                <c:pt idx="4371">
                  <c:v>61.074740607998002</c:v>
                </c:pt>
                <c:pt idx="4372">
                  <c:v>60.978679914356</c:v>
                </c:pt>
                <c:pt idx="4373">
                  <c:v>60.903231419491</c:v>
                </c:pt>
                <c:pt idx="4374">
                  <c:v>60.776469951288</c:v>
                </c:pt>
                <c:pt idx="4375">
                  <c:v>60.582586178428002</c:v>
                </c:pt>
                <c:pt idx="4376">
                  <c:v>60.374813461932</c:v>
                </c:pt>
                <c:pt idx="4377">
                  <c:v>60.265945110407003</c:v>
                </c:pt>
                <c:pt idx="4378">
                  <c:v>60.112143114035</c:v>
                </c:pt>
                <c:pt idx="4379">
                  <c:v>59.941987624117999</c:v>
                </c:pt>
                <c:pt idx="4380">
                  <c:v>59.819002861221001</c:v>
                </c:pt>
                <c:pt idx="4381">
                  <c:v>59.724021012262</c:v>
                </c:pt>
                <c:pt idx="4382">
                  <c:v>59.569970344295001</c:v>
                </c:pt>
                <c:pt idx="4383">
                  <c:v>59.437403009500997</c:v>
                </c:pt>
                <c:pt idx="4384">
                  <c:v>59.257366064223</c:v>
                </c:pt>
                <c:pt idx="4385">
                  <c:v>59.097674631887998</c:v>
                </c:pt>
                <c:pt idx="4386">
                  <c:v>59.020421938395998</c:v>
                </c:pt>
                <c:pt idx="4387">
                  <c:v>58.871167090537</c:v>
                </c:pt>
                <c:pt idx="4388">
                  <c:v>58.730591426548997</c:v>
                </c:pt>
                <c:pt idx="4389">
                  <c:v>58.59376113567</c:v>
                </c:pt>
                <c:pt idx="4390">
                  <c:v>58.479678410239003</c:v>
                </c:pt>
                <c:pt idx="4391">
                  <c:v>58.393920685490997</c:v>
                </c:pt>
                <c:pt idx="4392">
                  <c:v>58.253614142129003</c:v>
                </c:pt>
                <c:pt idx="4393">
                  <c:v>58.106936859160001</c:v>
                </c:pt>
                <c:pt idx="4394">
                  <c:v>57.993000093798003</c:v>
                </c:pt>
                <c:pt idx="4395">
                  <c:v>57.906673837082998</c:v>
                </c:pt>
                <c:pt idx="4396">
                  <c:v>57.842283745263998</c:v>
                </c:pt>
                <c:pt idx="4397">
                  <c:v>57.719429978857001</c:v>
                </c:pt>
                <c:pt idx="4398">
                  <c:v>57.600517894158997</c:v>
                </c:pt>
                <c:pt idx="4399">
                  <c:v>57.511639728142001</c:v>
                </c:pt>
                <c:pt idx="4400">
                  <c:v>57.457060841354</c:v>
                </c:pt>
                <c:pt idx="4401">
                  <c:v>57.355270619728998</c:v>
                </c:pt>
                <c:pt idx="4402">
                  <c:v>57.170234657813999</c:v>
                </c:pt>
                <c:pt idx="4403">
                  <c:v>56.993464265885002</c:v>
                </c:pt>
                <c:pt idx="4404">
                  <c:v>56.885051177352999</c:v>
                </c:pt>
                <c:pt idx="4405">
                  <c:v>56.791483904263004</c:v>
                </c:pt>
                <c:pt idx="4406">
                  <c:v>56.615994573945002</c:v>
                </c:pt>
                <c:pt idx="4407">
                  <c:v>56.397124097483001</c:v>
                </c:pt>
                <c:pt idx="4408">
                  <c:v>56.288966059319002</c:v>
                </c:pt>
                <c:pt idx="4409">
                  <c:v>56.223064325796997</c:v>
                </c:pt>
                <c:pt idx="4410">
                  <c:v>56.092837714411999</c:v>
                </c:pt>
                <c:pt idx="4411">
                  <c:v>55.971840736006001</c:v>
                </c:pt>
                <c:pt idx="4412">
                  <c:v>55.853833467892997</c:v>
                </c:pt>
                <c:pt idx="4413">
                  <c:v>55.746738051015001</c:v>
                </c:pt>
                <c:pt idx="4414">
                  <c:v>55.648459743521997</c:v>
                </c:pt>
                <c:pt idx="4415">
                  <c:v>55.468714392902001</c:v>
                </c:pt>
                <c:pt idx="4416">
                  <c:v>55.339427198951</c:v>
                </c:pt>
                <c:pt idx="4417">
                  <c:v>55.217109658772998</c:v>
                </c:pt>
                <c:pt idx="4418">
                  <c:v>55.056371172036997</c:v>
                </c:pt>
                <c:pt idx="4419">
                  <c:v>54.834056369998002</c:v>
                </c:pt>
                <c:pt idx="4420">
                  <c:v>54.695166181836001</c:v>
                </c:pt>
                <c:pt idx="4421">
                  <c:v>54.599886394311</c:v>
                </c:pt>
                <c:pt idx="4422">
                  <c:v>54.526600591852997</c:v>
                </c:pt>
                <c:pt idx="4423">
                  <c:v>54.458999693989</c:v>
                </c:pt>
                <c:pt idx="4424">
                  <c:v>54.351751256047997</c:v>
                </c:pt>
                <c:pt idx="4425">
                  <c:v>54.186397038349</c:v>
                </c:pt>
                <c:pt idx="4426">
                  <c:v>54.067504934699002</c:v>
                </c:pt>
                <c:pt idx="4427">
                  <c:v>53.981596305826002</c:v>
                </c:pt>
                <c:pt idx="4428">
                  <c:v>53.883160902931998</c:v>
                </c:pt>
                <c:pt idx="4429">
                  <c:v>53.764127424156001</c:v>
                </c:pt>
                <c:pt idx="4430">
                  <c:v>53.636861288233</c:v>
                </c:pt>
                <c:pt idx="4431">
                  <c:v>53.537107791468998</c:v>
                </c:pt>
                <c:pt idx="4432">
                  <c:v>53.449139817989</c:v>
                </c:pt>
                <c:pt idx="4433">
                  <c:v>53.348892520855003</c:v>
                </c:pt>
                <c:pt idx="4434">
                  <c:v>53.234119562125002</c:v>
                </c:pt>
                <c:pt idx="4435">
                  <c:v>53.134008036010002</c:v>
                </c:pt>
                <c:pt idx="4436">
                  <c:v>53.031095007455001</c:v>
                </c:pt>
                <c:pt idx="4437">
                  <c:v>52.857578623087001</c:v>
                </c:pt>
                <c:pt idx="4438">
                  <c:v>52.742600216703998</c:v>
                </c:pt>
                <c:pt idx="4439">
                  <c:v>52.627698417479003</c:v>
                </c:pt>
                <c:pt idx="4440">
                  <c:v>52.546740825450001</c:v>
                </c:pt>
                <c:pt idx="4441">
                  <c:v>52.445861545858001</c:v>
                </c:pt>
                <c:pt idx="4442">
                  <c:v>52.331118167717001</c:v>
                </c:pt>
                <c:pt idx="4443">
                  <c:v>52.232160889192002</c:v>
                </c:pt>
                <c:pt idx="4444">
                  <c:v>52.133384618378997</c:v>
                </c:pt>
                <c:pt idx="4445">
                  <c:v>52.082218619461003</c:v>
                </c:pt>
                <c:pt idx="4446">
                  <c:v>51.965022460855998</c:v>
                </c:pt>
                <c:pt idx="4447">
                  <c:v>51.854744600609003</c:v>
                </c:pt>
                <c:pt idx="4448">
                  <c:v>51.729544207187999</c:v>
                </c:pt>
                <c:pt idx="4449">
                  <c:v>51.556255051640001</c:v>
                </c:pt>
                <c:pt idx="4450">
                  <c:v>51.425723925875999</c:v>
                </c:pt>
                <c:pt idx="4451">
                  <c:v>51.319529841196001</c:v>
                </c:pt>
                <c:pt idx="4452">
                  <c:v>51.163788668122002</c:v>
                </c:pt>
                <c:pt idx="4453">
                  <c:v>51.039124142463002</c:v>
                </c:pt>
                <c:pt idx="4454">
                  <c:v>50.955866037006999</c:v>
                </c:pt>
                <c:pt idx="4455">
                  <c:v>50.827850990416998</c:v>
                </c:pt>
                <c:pt idx="4456">
                  <c:v>50.728052486465998</c:v>
                </c:pt>
                <c:pt idx="4457">
                  <c:v>50.655111437145997</c:v>
                </c:pt>
                <c:pt idx="4458">
                  <c:v>50.568600006581001</c:v>
                </c:pt>
                <c:pt idx="4459">
                  <c:v>50.503998937215997</c:v>
                </c:pt>
                <c:pt idx="4460">
                  <c:v>50.367410221009997</c:v>
                </c:pt>
                <c:pt idx="4461">
                  <c:v>50.271132277424002</c:v>
                </c:pt>
                <c:pt idx="4462">
                  <c:v>50.152481374459001</c:v>
                </c:pt>
                <c:pt idx="4463">
                  <c:v>50.026290073478002</c:v>
                </c:pt>
                <c:pt idx="4464">
                  <c:v>49.956727356111998</c:v>
                </c:pt>
                <c:pt idx="4465">
                  <c:v>49.853522980999998</c:v>
                </c:pt>
                <c:pt idx="4466">
                  <c:v>49.706832360794003</c:v>
                </c:pt>
                <c:pt idx="4467">
                  <c:v>49.583583117633999</c:v>
                </c:pt>
                <c:pt idx="4468">
                  <c:v>49.500894299578</c:v>
                </c:pt>
                <c:pt idx="4469">
                  <c:v>49.413709326247002</c:v>
                </c:pt>
                <c:pt idx="4470">
                  <c:v>49.320264171818998</c:v>
                </c:pt>
                <c:pt idx="4471">
                  <c:v>49.207388797737003</c:v>
                </c:pt>
                <c:pt idx="4472">
                  <c:v>49.077698314008003</c:v>
                </c:pt>
                <c:pt idx="4473">
                  <c:v>49.014635464248002</c:v>
                </c:pt>
                <c:pt idx="4474">
                  <c:v>48.928708703479003</c:v>
                </c:pt>
                <c:pt idx="4475">
                  <c:v>48.84607104106</c:v>
                </c:pt>
                <c:pt idx="4476">
                  <c:v>48.776316623675001</c:v>
                </c:pt>
                <c:pt idx="4477">
                  <c:v>48.675160235729003</c:v>
                </c:pt>
                <c:pt idx="4478">
                  <c:v>48.610024174773997</c:v>
                </c:pt>
                <c:pt idx="4479">
                  <c:v>48.530027011694003</c:v>
                </c:pt>
                <c:pt idx="4480">
                  <c:v>48.431998434287998</c:v>
                </c:pt>
                <c:pt idx="4481">
                  <c:v>48.334330810566001</c:v>
                </c:pt>
                <c:pt idx="4482">
                  <c:v>48.230479280114999</c:v>
                </c:pt>
                <c:pt idx="4483">
                  <c:v>48.064212235920998</c:v>
                </c:pt>
                <c:pt idx="4484">
                  <c:v>47.981195648906997</c:v>
                </c:pt>
                <c:pt idx="4485">
                  <c:v>47.851828640961998</c:v>
                </c:pt>
                <c:pt idx="4486">
                  <c:v>47.764241391026999</c:v>
                </c:pt>
                <c:pt idx="4487">
                  <c:v>47.691709210116002</c:v>
                </c:pt>
                <c:pt idx="4488">
                  <c:v>47.581911392889999</c:v>
                </c:pt>
                <c:pt idx="4489">
                  <c:v>47.484877230799</c:v>
                </c:pt>
                <c:pt idx="4490">
                  <c:v>47.375673439906002</c:v>
                </c:pt>
                <c:pt idx="4491">
                  <c:v>47.292159481543997</c:v>
                </c:pt>
                <c:pt idx="4492">
                  <c:v>47.187543774802002</c:v>
                </c:pt>
                <c:pt idx="4493">
                  <c:v>47.117757361217997</c:v>
                </c:pt>
                <c:pt idx="4494">
                  <c:v>47.030299067941002</c:v>
                </c:pt>
                <c:pt idx="4495">
                  <c:v>46.913806044311002</c:v>
                </c:pt>
                <c:pt idx="4496">
                  <c:v>46.855515223881</c:v>
                </c:pt>
                <c:pt idx="4497">
                  <c:v>46.766677686737999</c:v>
                </c:pt>
                <c:pt idx="4498">
                  <c:v>46.694836844092002</c:v>
                </c:pt>
                <c:pt idx="4499">
                  <c:v>46.617347575703</c:v>
                </c:pt>
                <c:pt idx="4500">
                  <c:v>46.544591700852997</c:v>
                </c:pt>
                <c:pt idx="4501">
                  <c:v>46.478207979560999</c:v>
                </c:pt>
                <c:pt idx="4502">
                  <c:v>46.369465587147999</c:v>
                </c:pt>
                <c:pt idx="4503">
                  <c:v>46.246526543674001</c:v>
                </c:pt>
                <c:pt idx="4504">
                  <c:v>46.164876246087999</c:v>
                </c:pt>
                <c:pt idx="4505">
                  <c:v>46.100181092462002</c:v>
                </c:pt>
                <c:pt idx="4506">
                  <c:v>45.989761231114997</c:v>
                </c:pt>
                <c:pt idx="4507">
                  <c:v>45.901382250284001</c:v>
                </c:pt>
                <c:pt idx="4508">
                  <c:v>45.808924606567999</c:v>
                </c:pt>
                <c:pt idx="4509">
                  <c:v>45.758175957215997</c:v>
                </c:pt>
                <c:pt idx="4510">
                  <c:v>45.664640836859</c:v>
                </c:pt>
                <c:pt idx="4511">
                  <c:v>45.603197676873002</c:v>
                </c:pt>
                <c:pt idx="4512">
                  <c:v>45.490595504105002</c:v>
                </c:pt>
                <c:pt idx="4513">
                  <c:v>45.409370069578998</c:v>
                </c:pt>
                <c:pt idx="4514">
                  <c:v>45.372150606379002</c:v>
                </c:pt>
                <c:pt idx="4515">
                  <c:v>45.295554036916002</c:v>
                </c:pt>
                <c:pt idx="4516">
                  <c:v>45.197418577846001</c:v>
                </c:pt>
                <c:pt idx="4517">
                  <c:v>45.091485095213002</c:v>
                </c:pt>
                <c:pt idx="4518">
                  <c:v>44.990278226120999</c:v>
                </c:pt>
                <c:pt idx="4519">
                  <c:v>44.920948832268998</c:v>
                </c:pt>
                <c:pt idx="4520">
                  <c:v>44.841150738453997</c:v>
                </c:pt>
                <c:pt idx="4521">
                  <c:v>44.741209562187002</c:v>
                </c:pt>
                <c:pt idx="4522">
                  <c:v>44.640810326988003</c:v>
                </c:pt>
                <c:pt idx="4523">
                  <c:v>44.564858567770003</c:v>
                </c:pt>
                <c:pt idx="4524">
                  <c:v>44.510527856129997</c:v>
                </c:pt>
                <c:pt idx="4525">
                  <c:v>44.442250308824001</c:v>
                </c:pt>
                <c:pt idx="4526">
                  <c:v>44.375821769741002</c:v>
                </c:pt>
                <c:pt idx="4527">
                  <c:v>44.309841714054002</c:v>
                </c:pt>
                <c:pt idx="4528">
                  <c:v>44.253775035084999</c:v>
                </c:pt>
                <c:pt idx="4529">
                  <c:v>44.215416022805996</c:v>
                </c:pt>
                <c:pt idx="4530">
                  <c:v>44.152126060763003</c:v>
                </c:pt>
                <c:pt idx="4531">
                  <c:v>44.070157319964999</c:v>
                </c:pt>
                <c:pt idx="4532">
                  <c:v>43.964873385994999</c:v>
                </c:pt>
                <c:pt idx="4533">
                  <c:v>43.901486939629997</c:v>
                </c:pt>
                <c:pt idx="4534">
                  <c:v>43.836234637617999</c:v>
                </c:pt>
                <c:pt idx="4535">
                  <c:v>43.738771453863002</c:v>
                </c:pt>
                <c:pt idx="4536">
                  <c:v>43.635492787223001</c:v>
                </c:pt>
                <c:pt idx="4537">
                  <c:v>43.550594792395003</c:v>
                </c:pt>
                <c:pt idx="4538">
                  <c:v>43.491450679556998</c:v>
                </c:pt>
                <c:pt idx="4539">
                  <c:v>43.408616994855002</c:v>
                </c:pt>
                <c:pt idx="4540">
                  <c:v>43.361668093323999</c:v>
                </c:pt>
                <c:pt idx="4541">
                  <c:v>43.291655005172998</c:v>
                </c:pt>
                <c:pt idx="4542">
                  <c:v>43.228887204205002</c:v>
                </c:pt>
                <c:pt idx="4543">
                  <c:v>43.15501817941</c:v>
                </c:pt>
                <c:pt idx="4544">
                  <c:v>43.023237388294</c:v>
                </c:pt>
                <c:pt idx="4545">
                  <c:v>42.955837913609002</c:v>
                </c:pt>
                <c:pt idx="4546">
                  <c:v>42.861166845691997</c:v>
                </c:pt>
                <c:pt idx="4547">
                  <c:v>42.797982653578003</c:v>
                </c:pt>
                <c:pt idx="4548">
                  <c:v>42.686908687519001</c:v>
                </c:pt>
                <c:pt idx="4549">
                  <c:v>42.601331190186002</c:v>
                </c:pt>
                <c:pt idx="4550">
                  <c:v>42.517487880338003</c:v>
                </c:pt>
                <c:pt idx="4551">
                  <c:v>42.439896740133001</c:v>
                </c:pt>
                <c:pt idx="4552">
                  <c:v>42.376767165434003</c:v>
                </c:pt>
                <c:pt idx="4553">
                  <c:v>42.294711634354996</c:v>
                </c:pt>
                <c:pt idx="4554">
                  <c:v>42.235833454199003</c:v>
                </c:pt>
                <c:pt idx="4555">
                  <c:v>42.170972115323003</c:v>
                </c:pt>
                <c:pt idx="4556">
                  <c:v>42.121585307925997</c:v>
                </c:pt>
                <c:pt idx="4557">
                  <c:v>42.065005090066002</c:v>
                </c:pt>
                <c:pt idx="4558">
                  <c:v>41.998487486176003</c:v>
                </c:pt>
                <c:pt idx="4559">
                  <c:v>41.934291146516998</c:v>
                </c:pt>
                <c:pt idx="4560">
                  <c:v>41.867274227735003</c:v>
                </c:pt>
                <c:pt idx="4561">
                  <c:v>41.802300811732998</c:v>
                </c:pt>
                <c:pt idx="4562">
                  <c:v>41.720706254577998</c:v>
                </c:pt>
                <c:pt idx="4563">
                  <c:v>41.640373241577997</c:v>
                </c:pt>
                <c:pt idx="4564">
                  <c:v>41.566751435706003</c:v>
                </c:pt>
                <c:pt idx="4565">
                  <c:v>41.495050364682001</c:v>
                </c:pt>
                <c:pt idx="4566">
                  <c:v>41.447658035825</c:v>
                </c:pt>
                <c:pt idx="4567">
                  <c:v>41.381794135977003</c:v>
                </c:pt>
                <c:pt idx="4568">
                  <c:v>41.308503641178</c:v>
                </c:pt>
                <c:pt idx="4569">
                  <c:v>41.243628932591001</c:v>
                </c:pt>
                <c:pt idx="4570">
                  <c:v>41.177579232180001</c:v>
                </c:pt>
                <c:pt idx="4571">
                  <c:v>41.121968747110003</c:v>
                </c:pt>
                <c:pt idx="4572">
                  <c:v>41.058494189253999</c:v>
                </c:pt>
                <c:pt idx="4573">
                  <c:v>40.974073007035997</c:v>
                </c:pt>
                <c:pt idx="4574">
                  <c:v>40.883248080062003</c:v>
                </c:pt>
                <c:pt idx="4575">
                  <c:v>40.806479069780003</c:v>
                </c:pt>
                <c:pt idx="4576">
                  <c:v>40.745070429141997</c:v>
                </c:pt>
                <c:pt idx="4577">
                  <c:v>40.668775489521998</c:v>
                </c:pt>
                <c:pt idx="4578">
                  <c:v>40.569875355770002</c:v>
                </c:pt>
                <c:pt idx="4579">
                  <c:v>40.497829475235001</c:v>
                </c:pt>
                <c:pt idx="4580">
                  <c:v>40.459245163142</c:v>
                </c:pt>
                <c:pt idx="4581">
                  <c:v>40.407582716603997</c:v>
                </c:pt>
                <c:pt idx="4582">
                  <c:v>40.349228164057003</c:v>
                </c:pt>
                <c:pt idx="4583">
                  <c:v>40.281060385587999</c:v>
                </c:pt>
                <c:pt idx="4584">
                  <c:v>40.217062228741</c:v>
                </c:pt>
                <c:pt idx="4585">
                  <c:v>40.165693702192002</c:v>
                </c:pt>
                <c:pt idx="4586">
                  <c:v>40.124572356342</c:v>
                </c:pt>
                <c:pt idx="4587">
                  <c:v>40.050581035587001</c:v>
                </c:pt>
                <c:pt idx="4588">
                  <c:v>39.968392581983998</c:v>
                </c:pt>
                <c:pt idx="4589">
                  <c:v>39.923793553015003</c:v>
                </c:pt>
                <c:pt idx="4590">
                  <c:v>39.896302709729</c:v>
                </c:pt>
                <c:pt idx="4591">
                  <c:v>39.842015238831998</c:v>
                </c:pt>
                <c:pt idx="4592">
                  <c:v>39.773503267202997</c:v>
                </c:pt>
                <c:pt idx="4593">
                  <c:v>39.693268678591998</c:v>
                </c:pt>
                <c:pt idx="4594">
                  <c:v>39.613138882496003</c:v>
                </c:pt>
                <c:pt idx="4595">
                  <c:v>39.512649286591</c:v>
                </c:pt>
                <c:pt idx="4596">
                  <c:v>39.421958496903997</c:v>
                </c:pt>
                <c:pt idx="4597">
                  <c:v>39.333245639758999</c:v>
                </c:pt>
                <c:pt idx="4598">
                  <c:v>39.283016666675998</c:v>
                </c:pt>
                <c:pt idx="4599">
                  <c:v>39.243136446317003</c:v>
                </c:pt>
                <c:pt idx="4600">
                  <c:v>39.179788309913</c:v>
                </c:pt>
                <c:pt idx="4601">
                  <c:v>39.113466782819998</c:v>
                </c:pt>
                <c:pt idx="4602">
                  <c:v>39.044590458122002</c:v>
                </c:pt>
                <c:pt idx="4603">
                  <c:v>38.996583625668002</c:v>
                </c:pt>
                <c:pt idx="4604">
                  <c:v>38.963082170141</c:v>
                </c:pt>
                <c:pt idx="4605">
                  <c:v>38.905049774170998</c:v>
                </c:pt>
                <c:pt idx="4606">
                  <c:v>38.838115161673002</c:v>
                </c:pt>
                <c:pt idx="4607">
                  <c:v>38.775153120459997</c:v>
                </c:pt>
                <c:pt idx="4608">
                  <c:v>38.745056276612999</c:v>
                </c:pt>
                <c:pt idx="4609">
                  <c:v>38.700914952060998</c:v>
                </c:pt>
                <c:pt idx="4610">
                  <c:v>38.637505876207001</c:v>
                </c:pt>
                <c:pt idx="4611">
                  <c:v>38.575943843135001</c:v>
                </c:pt>
                <c:pt idx="4612">
                  <c:v>38.508845782743997</c:v>
                </c:pt>
                <c:pt idx="4613">
                  <c:v>38.425947484082997</c:v>
                </c:pt>
                <c:pt idx="4614">
                  <c:v>38.354314511474001</c:v>
                </c:pt>
                <c:pt idx="4615">
                  <c:v>38.295260872390003</c:v>
                </c:pt>
                <c:pt idx="4616">
                  <c:v>38.225024592878</c:v>
                </c:pt>
                <c:pt idx="4617">
                  <c:v>38.174157099841999</c:v>
                </c:pt>
                <c:pt idx="4618">
                  <c:v>38.093461050191998</c:v>
                </c:pt>
                <c:pt idx="4619">
                  <c:v>38.015476452801998</c:v>
                </c:pt>
                <c:pt idx="4620">
                  <c:v>37.955071886513998</c:v>
                </c:pt>
                <c:pt idx="4621">
                  <c:v>37.874113854412002</c:v>
                </c:pt>
                <c:pt idx="4622">
                  <c:v>37.789864813630999</c:v>
                </c:pt>
                <c:pt idx="4623">
                  <c:v>37.733941130698</c:v>
                </c:pt>
                <c:pt idx="4624">
                  <c:v>37.680006628394999</c:v>
                </c:pt>
                <c:pt idx="4625">
                  <c:v>37.638701807852001</c:v>
                </c:pt>
                <c:pt idx="4626">
                  <c:v>37.610386518806003</c:v>
                </c:pt>
                <c:pt idx="4627">
                  <c:v>37.567279403876</c:v>
                </c:pt>
                <c:pt idx="4628">
                  <c:v>37.514605259809002</c:v>
                </c:pt>
                <c:pt idx="4629">
                  <c:v>37.462938838869</c:v>
                </c:pt>
                <c:pt idx="4630">
                  <c:v>37.408986309145</c:v>
                </c:pt>
                <c:pt idx="4631">
                  <c:v>37.362915256324001</c:v>
                </c:pt>
                <c:pt idx="4632">
                  <c:v>37.293051701148997</c:v>
                </c:pt>
                <c:pt idx="4633">
                  <c:v>37.227397878593997</c:v>
                </c:pt>
                <c:pt idx="4634">
                  <c:v>37.158146927300997</c:v>
                </c:pt>
                <c:pt idx="4635">
                  <c:v>37.090957979208</c:v>
                </c:pt>
                <c:pt idx="4636">
                  <c:v>37.045345545380997</c:v>
                </c:pt>
                <c:pt idx="4637">
                  <c:v>36.984021496164999</c:v>
                </c:pt>
                <c:pt idx="4638">
                  <c:v>36.933467509278998</c:v>
                </c:pt>
                <c:pt idx="4639">
                  <c:v>36.885675606600003</c:v>
                </c:pt>
                <c:pt idx="4640">
                  <c:v>36.840725282298003</c:v>
                </c:pt>
                <c:pt idx="4641">
                  <c:v>36.7873958976</c:v>
                </c:pt>
                <c:pt idx="4642">
                  <c:v>36.727600271474998</c:v>
                </c:pt>
                <c:pt idx="4643">
                  <c:v>36.671845952439</c:v>
                </c:pt>
                <c:pt idx="4644">
                  <c:v>36.602441794599002</c:v>
                </c:pt>
                <c:pt idx="4645">
                  <c:v>36.560471510258999</c:v>
                </c:pt>
                <c:pt idx="4646">
                  <c:v>36.500559420648997</c:v>
                </c:pt>
                <c:pt idx="4647">
                  <c:v>36.436504071423002</c:v>
                </c:pt>
                <c:pt idx="4648">
                  <c:v>36.342658448301002</c:v>
                </c:pt>
                <c:pt idx="4649">
                  <c:v>36.259113737732001</c:v>
                </c:pt>
                <c:pt idx="4650">
                  <c:v>36.191105408520002</c:v>
                </c:pt>
                <c:pt idx="4651">
                  <c:v>36.152805989360999</c:v>
                </c:pt>
                <c:pt idx="4652">
                  <c:v>36.110428801349997</c:v>
                </c:pt>
                <c:pt idx="4653">
                  <c:v>36.078094037197999</c:v>
                </c:pt>
                <c:pt idx="4654">
                  <c:v>36.043234351526003</c:v>
                </c:pt>
                <c:pt idx="4655">
                  <c:v>36.008096544563998</c:v>
                </c:pt>
                <c:pt idx="4656">
                  <c:v>35.960335225344998</c:v>
                </c:pt>
                <c:pt idx="4657">
                  <c:v>35.919729329633</c:v>
                </c:pt>
                <c:pt idx="4658">
                  <c:v>35.887771736628999</c:v>
                </c:pt>
                <c:pt idx="4659">
                  <c:v>35.832497441310998</c:v>
                </c:pt>
                <c:pt idx="4660">
                  <c:v>35.771527455380003</c:v>
                </c:pt>
                <c:pt idx="4661">
                  <c:v>35.70483334611</c:v>
                </c:pt>
                <c:pt idx="4662">
                  <c:v>35.644731801127001</c:v>
                </c:pt>
                <c:pt idx="4663">
                  <c:v>35.605840460444</c:v>
                </c:pt>
                <c:pt idx="4664">
                  <c:v>35.557815681165998</c:v>
                </c:pt>
                <c:pt idx="4665">
                  <c:v>35.514045125484003</c:v>
                </c:pt>
                <c:pt idx="4666">
                  <c:v>35.470777405554998</c:v>
                </c:pt>
                <c:pt idx="4667">
                  <c:v>35.414329088194002</c:v>
                </c:pt>
                <c:pt idx="4668">
                  <c:v>35.382085705100998</c:v>
                </c:pt>
                <c:pt idx="4669">
                  <c:v>35.342051355370998</c:v>
                </c:pt>
                <c:pt idx="4670">
                  <c:v>35.290556711343001</c:v>
                </c:pt>
                <c:pt idx="4671">
                  <c:v>35.231267066525</c:v>
                </c:pt>
                <c:pt idx="4672">
                  <c:v>35.186904743875999</c:v>
                </c:pt>
                <c:pt idx="4673">
                  <c:v>35.150025393564</c:v>
                </c:pt>
                <c:pt idx="4674">
                  <c:v>35.101451055132998</c:v>
                </c:pt>
                <c:pt idx="4675">
                  <c:v>35.035719256051998</c:v>
                </c:pt>
                <c:pt idx="4676">
                  <c:v>34.983552616422003</c:v>
                </c:pt>
                <c:pt idx="4677">
                  <c:v>34.930045227531998</c:v>
                </c:pt>
                <c:pt idx="4678">
                  <c:v>34.898879436331001</c:v>
                </c:pt>
                <c:pt idx="4679">
                  <c:v>34.848024873363002</c:v>
                </c:pt>
                <c:pt idx="4680">
                  <c:v>34.791206687044998</c:v>
                </c:pt>
                <c:pt idx="4681">
                  <c:v>34.725062625752003</c:v>
                </c:pt>
                <c:pt idx="4682">
                  <c:v>34.670734096987999</c:v>
                </c:pt>
                <c:pt idx="4683">
                  <c:v>34.647222112550999</c:v>
                </c:pt>
                <c:pt idx="4684">
                  <c:v>34.598313029232997</c:v>
                </c:pt>
                <c:pt idx="4685">
                  <c:v>34.553726728823001</c:v>
                </c:pt>
                <c:pt idx="4686">
                  <c:v>34.487623728919999</c:v>
                </c:pt>
                <c:pt idx="4687">
                  <c:v>34.451559396230998</c:v>
                </c:pt>
                <c:pt idx="4688">
                  <c:v>34.421493737805001</c:v>
                </c:pt>
                <c:pt idx="4689">
                  <c:v>34.379091180022002</c:v>
                </c:pt>
                <c:pt idx="4690">
                  <c:v>34.321481185130999</c:v>
                </c:pt>
                <c:pt idx="4691">
                  <c:v>34.269544359834001</c:v>
                </c:pt>
                <c:pt idx="4692">
                  <c:v>34.226617953489999</c:v>
                </c:pt>
                <c:pt idx="4693">
                  <c:v>34.173831677334</c:v>
                </c:pt>
                <c:pt idx="4694">
                  <c:v>34.127529568977998</c:v>
                </c:pt>
                <c:pt idx="4695">
                  <c:v>34.080722134664001</c:v>
                </c:pt>
                <c:pt idx="4696">
                  <c:v>34.038029537410999</c:v>
                </c:pt>
                <c:pt idx="4697">
                  <c:v>34.009075052250999</c:v>
                </c:pt>
                <c:pt idx="4698">
                  <c:v>33.967169975753997</c:v>
                </c:pt>
                <c:pt idx="4699">
                  <c:v>33.922783514178001</c:v>
                </c:pt>
                <c:pt idx="4700">
                  <c:v>33.880777990454</c:v>
                </c:pt>
                <c:pt idx="4701">
                  <c:v>33.845849683021001</c:v>
                </c:pt>
                <c:pt idx="4702">
                  <c:v>33.817974680828002</c:v>
                </c:pt>
                <c:pt idx="4703">
                  <c:v>33.770040387134003</c:v>
                </c:pt>
                <c:pt idx="4704">
                  <c:v>33.725183962801999</c:v>
                </c:pt>
                <c:pt idx="4705">
                  <c:v>33.667729250893998</c:v>
                </c:pt>
                <c:pt idx="4706">
                  <c:v>33.612120669128998</c:v>
                </c:pt>
                <c:pt idx="4707">
                  <c:v>33.590849597678002</c:v>
                </c:pt>
                <c:pt idx="4708">
                  <c:v>33.543767127045001</c:v>
                </c:pt>
                <c:pt idx="4709">
                  <c:v>33.494724857721003</c:v>
                </c:pt>
                <c:pt idx="4710">
                  <c:v>33.449076093014</c:v>
                </c:pt>
                <c:pt idx="4711">
                  <c:v>33.406937011726001</c:v>
                </c:pt>
                <c:pt idx="4712">
                  <c:v>33.380576512772997</c:v>
                </c:pt>
                <c:pt idx="4713">
                  <c:v>33.341301012492998</c:v>
                </c:pt>
                <c:pt idx="4714">
                  <c:v>33.308894963042</c:v>
                </c:pt>
                <c:pt idx="4715">
                  <c:v>33.265395169145002</c:v>
                </c:pt>
                <c:pt idx="4716">
                  <c:v>33.227152301368001</c:v>
                </c:pt>
                <c:pt idx="4717">
                  <c:v>33.189580550439999</c:v>
                </c:pt>
                <c:pt idx="4718">
                  <c:v>33.128139983204001</c:v>
                </c:pt>
                <c:pt idx="4719">
                  <c:v>33.079001097354002</c:v>
                </c:pt>
                <c:pt idx="4720">
                  <c:v>33.028171003624003</c:v>
                </c:pt>
                <c:pt idx="4721">
                  <c:v>33.001273729513997</c:v>
                </c:pt>
                <c:pt idx="4722">
                  <c:v>32.968711950351</c:v>
                </c:pt>
                <c:pt idx="4723">
                  <c:v>32.935351552919997</c:v>
                </c:pt>
                <c:pt idx="4724">
                  <c:v>32.905926341465999</c:v>
                </c:pt>
                <c:pt idx="4725">
                  <c:v>32.862390793648999</c:v>
                </c:pt>
                <c:pt idx="4726">
                  <c:v>32.825964355846999</c:v>
                </c:pt>
                <c:pt idx="4727">
                  <c:v>32.787815437025003</c:v>
                </c:pt>
                <c:pt idx="4728">
                  <c:v>32.740434904379001</c:v>
                </c:pt>
                <c:pt idx="4729">
                  <c:v>32.676731565014997</c:v>
                </c:pt>
                <c:pt idx="4730">
                  <c:v>32.632538527290997</c:v>
                </c:pt>
                <c:pt idx="4731">
                  <c:v>32.601451927188997</c:v>
                </c:pt>
                <c:pt idx="4732">
                  <c:v>32.565567160728001</c:v>
                </c:pt>
                <c:pt idx="4733">
                  <c:v>32.519733053061003</c:v>
                </c:pt>
                <c:pt idx="4734">
                  <c:v>32.484298511382001</c:v>
                </c:pt>
                <c:pt idx="4735">
                  <c:v>32.4487004669</c:v>
                </c:pt>
                <c:pt idx="4736">
                  <c:v>32.422350271249002</c:v>
                </c:pt>
                <c:pt idx="4737">
                  <c:v>32.388709107459</c:v>
                </c:pt>
                <c:pt idx="4738">
                  <c:v>32.358526503450001</c:v>
                </c:pt>
                <c:pt idx="4739">
                  <c:v>32.306097901735001</c:v>
                </c:pt>
                <c:pt idx="4740">
                  <c:v>32.251318059562003</c:v>
                </c:pt>
                <c:pt idx="4741">
                  <c:v>32.226323137818</c:v>
                </c:pt>
                <c:pt idx="4742">
                  <c:v>32.186487595716002</c:v>
                </c:pt>
                <c:pt idx="4743">
                  <c:v>32.136959647434999</c:v>
                </c:pt>
                <c:pt idx="4744">
                  <c:v>32.087133863093001</c:v>
                </c:pt>
                <c:pt idx="4745">
                  <c:v>32.044266599929003</c:v>
                </c:pt>
                <c:pt idx="4746">
                  <c:v>32.008337932804999</c:v>
                </c:pt>
                <c:pt idx="4747">
                  <c:v>31.961700989202999</c:v>
                </c:pt>
                <c:pt idx="4748">
                  <c:v>31.933262006389</c:v>
                </c:pt>
                <c:pt idx="4749">
                  <c:v>31.901741405717999</c:v>
                </c:pt>
                <c:pt idx="4750">
                  <c:v>31.872370689983999</c:v>
                </c:pt>
                <c:pt idx="4751">
                  <c:v>31.827548477093</c:v>
                </c:pt>
                <c:pt idx="4752">
                  <c:v>31.785619097984998</c:v>
                </c:pt>
                <c:pt idx="4753">
                  <c:v>31.73758027949</c:v>
                </c:pt>
                <c:pt idx="4754">
                  <c:v>31.691536736408999</c:v>
                </c:pt>
                <c:pt idx="4755">
                  <c:v>31.666692827111</c:v>
                </c:pt>
                <c:pt idx="4756">
                  <c:v>31.621919510163998</c:v>
                </c:pt>
                <c:pt idx="4757">
                  <c:v>31.573840966454</c:v>
                </c:pt>
                <c:pt idx="4758">
                  <c:v>31.537823213016001</c:v>
                </c:pt>
                <c:pt idx="4759">
                  <c:v>31.493065551402001</c:v>
                </c:pt>
                <c:pt idx="4760">
                  <c:v>31.45011371407</c:v>
                </c:pt>
                <c:pt idx="4761">
                  <c:v>31.411914241685</c:v>
                </c:pt>
                <c:pt idx="4762">
                  <c:v>31.366382748077999</c:v>
                </c:pt>
                <c:pt idx="4763">
                  <c:v>31.334498773406001</c:v>
                </c:pt>
                <c:pt idx="4764">
                  <c:v>31.306453930236</c:v>
                </c:pt>
                <c:pt idx="4765">
                  <c:v>31.260811260609</c:v>
                </c:pt>
                <c:pt idx="4766">
                  <c:v>31.220002749984001</c:v>
                </c:pt>
                <c:pt idx="4767">
                  <c:v>31.189063679939999</c:v>
                </c:pt>
                <c:pt idx="4768">
                  <c:v>31.162472916111</c:v>
                </c:pt>
                <c:pt idx="4769">
                  <c:v>31.141495601163001</c:v>
                </c:pt>
                <c:pt idx="4770">
                  <c:v>31.118472033004</c:v>
                </c:pt>
                <c:pt idx="4771">
                  <c:v>31.087894989934998</c:v>
                </c:pt>
                <c:pt idx="4772">
                  <c:v>31.040060600137998</c:v>
                </c:pt>
                <c:pt idx="4773">
                  <c:v>30.988498320563998</c:v>
                </c:pt>
                <c:pt idx="4774">
                  <c:v>30.908661731611001</c:v>
                </c:pt>
                <c:pt idx="4775">
                  <c:v>30.882291606902001</c:v>
                </c:pt>
                <c:pt idx="4776">
                  <c:v>30.841930401694</c:v>
                </c:pt>
                <c:pt idx="4777">
                  <c:v>30.808298948506</c:v>
                </c:pt>
                <c:pt idx="4778">
                  <c:v>30.776732812696</c:v>
                </c:pt>
                <c:pt idx="4779">
                  <c:v>30.755945576372</c:v>
                </c:pt>
                <c:pt idx="4780">
                  <c:v>30.732828136353</c:v>
                </c:pt>
                <c:pt idx="4781">
                  <c:v>30.703844901789999</c:v>
                </c:pt>
                <c:pt idx="4782">
                  <c:v>30.681199024691999</c:v>
                </c:pt>
                <c:pt idx="4783">
                  <c:v>30.627419403815999</c:v>
                </c:pt>
                <c:pt idx="4784">
                  <c:v>30.569707263908999</c:v>
                </c:pt>
                <c:pt idx="4785">
                  <c:v>30.501925899149001</c:v>
                </c:pt>
                <c:pt idx="4786">
                  <c:v>30.478896660524999</c:v>
                </c:pt>
                <c:pt idx="4787">
                  <c:v>30.441293980177001</c:v>
                </c:pt>
                <c:pt idx="4788">
                  <c:v>30.401814595946</c:v>
                </c:pt>
                <c:pt idx="4789">
                  <c:v>30.381492846429001</c:v>
                </c:pt>
                <c:pt idx="4790">
                  <c:v>30.355009289830999</c:v>
                </c:pt>
                <c:pt idx="4791">
                  <c:v>30.332079065470001</c:v>
                </c:pt>
                <c:pt idx="4792">
                  <c:v>30.292324160029999</c:v>
                </c:pt>
                <c:pt idx="4793">
                  <c:v>30.251281142684</c:v>
                </c:pt>
                <c:pt idx="4794">
                  <c:v>30.206704251771999</c:v>
                </c:pt>
                <c:pt idx="4795">
                  <c:v>30.179583045247</c:v>
                </c:pt>
                <c:pt idx="4796">
                  <c:v>30.144446346093002</c:v>
                </c:pt>
                <c:pt idx="4797">
                  <c:v>30.096120136610999</c:v>
                </c:pt>
                <c:pt idx="4798">
                  <c:v>30.066365920641001</c:v>
                </c:pt>
                <c:pt idx="4799">
                  <c:v>30.050320503531001</c:v>
                </c:pt>
                <c:pt idx="4800">
                  <c:v>30.032753718386999</c:v>
                </c:pt>
                <c:pt idx="4801">
                  <c:v>29.997584326853001</c:v>
                </c:pt>
                <c:pt idx="4802">
                  <c:v>29.965076034464001</c:v>
                </c:pt>
                <c:pt idx="4803">
                  <c:v>29.937956476044</c:v>
                </c:pt>
                <c:pt idx="4804">
                  <c:v>29.915183270876</c:v>
                </c:pt>
                <c:pt idx="4805">
                  <c:v>29.870446974724999</c:v>
                </c:pt>
                <c:pt idx="4806">
                  <c:v>29.791441898573002</c:v>
                </c:pt>
                <c:pt idx="4807">
                  <c:v>29.757953760970999</c:v>
                </c:pt>
                <c:pt idx="4808">
                  <c:v>29.723665963317</c:v>
                </c:pt>
                <c:pt idx="4809">
                  <c:v>29.698714671156999</c:v>
                </c:pt>
                <c:pt idx="4810">
                  <c:v>29.650012257697</c:v>
                </c:pt>
                <c:pt idx="4811">
                  <c:v>29.611802892819</c:v>
                </c:pt>
                <c:pt idx="4812">
                  <c:v>29.586105901711999</c:v>
                </c:pt>
                <c:pt idx="4813">
                  <c:v>29.551623065023001</c:v>
                </c:pt>
                <c:pt idx="4814">
                  <c:v>29.522534381517001</c:v>
                </c:pt>
                <c:pt idx="4815">
                  <c:v>29.484425970903001</c:v>
                </c:pt>
                <c:pt idx="4816">
                  <c:v>29.448272060661999</c:v>
                </c:pt>
                <c:pt idx="4817">
                  <c:v>29.430444849284001</c:v>
                </c:pt>
                <c:pt idx="4818">
                  <c:v>29.410615749222</c:v>
                </c:pt>
                <c:pt idx="4819">
                  <c:v>29.378218220575999</c:v>
                </c:pt>
                <c:pt idx="4820">
                  <c:v>29.342239564961002</c:v>
                </c:pt>
                <c:pt idx="4821">
                  <c:v>29.326114718985</c:v>
                </c:pt>
                <c:pt idx="4822">
                  <c:v>29.298963099095999</c:v>
                </c:pt>
                <c:pt idx="4823">
                  <c:v>29.275400841985</c:v>
                </c:pt>
                <c:pt idx="4824">
                  <c:v>29.244329721269001</c:v>
                </c:pt>
                <c:pt idx="4825">
                  <c:v>29.208369788997</c:v>
                </c:pt>
                <c:pt idx="4826">
                  <c:v>29.180907996923999</c:v>
                </c:pt>
                <c:pt idx="4827">
                  <c:v>29.160357285718</c:v>
                </c:pt>
                <c:pt idx="4828">
                  <c:v>29.137898399624</c:v>
                </c:pt>
                <c:pt idx="4829">
                  <c:v>29.099561412612999</c:v>
                </c:pt>
                <c:pt idx="4830">
                  <c:v>29.059966597700001</c:v>
                </c:pt>
                <c:pt idx="4831">
                  <c:v>29.026177041031001</c:v>
                </c:pt>
                <c:pt idx="4832">
                  <c:v>28.990800788729999</c:v>
                </c:pt>
                <c:pt idx="4833">
                  <c:v>28.974574478943001</c:v>
                </c:pt>
                <c:pt idx="4834">
                  <c:v>28.947675764104002</c:v>
                </c:pt>
                <c:pt idx="4835">
                  <c:v>28.912736005843001</c:v>
                </c:pt>
                <c:pt idx="4836">
                  <c:v>28.889356779496001</c:v>
                </c:pt>
                <c:pt idx="4837">
                  <c:v>28.871835757818001</c:v>
                </c:pt>
                <c:pt idx="4838">
                  <c:v>28.860078694721</c:v>
                </c:pt>
                <c:pt idx="4839">
                  <c:v>28.831722446619999</c:v>
                </c:pt>
                <c:pt idx="4840">
                  <c:v>28.797870307034</c:v>
                </c:pt>
                <c:pt idx="4841">
                  <c:v>28.754941415885</c:v>
                </c:pt>
                <c:pt idx="4842">
                  <c:v>28.722993971419001</c:v>
                </c:pt>
                <c:pt idx="4843">
                  <c:v>28.701534627624</c:v>
                </c:pt>
                <c:pt idx="4844">
                  <c:v>28.662917855505</c:v>
                </c:pt>
                <c:pt idx="4845">
                  <c:v>28.627775805820001</c:v>
                </c:pt>
                <c:pt idx="4846">
                  <c:v>28.594591213236001</c:v>
                </c:pt>
                <c:pt idx="4847">
                  <c:v>28.577949011318999</c:v>
                </c:pt>
                <c:pt idx="4848">
                  <c:v>28.557974506202999</c:v>
                </c:pt>
                <c:pt idx="4849">
                  <c:v>28.536585708733</c:v>
                </c:pt>
                <c:pt idx="4850">
                  <c:v>28.520056793912001</c:v>
                </c:pt>
                <c:pt idx="4851">
                  <c:v>28.499983500505</c:v>
                </c:pt>
                <c:pt idx="4852">
                  <c:v>28.479874299100999</c:v>
                </c:pt>
                <c:pt idx="4853">
                  <c:v>28.455589504285999</c:v>
                </c:pt>
                <c:pt idx="4854">
                  <c:v>28.420324273477</c:v>
                </c:pt>
                <c:pt idx="4855">
                  <c:v>28.391673008704998</c:v>
                </c:pt>
                <c:pt idx="4856">
                  <c:v>28.368317040188</c:v>
                </c:pt>
                <c:pt idx="4857">
                  <c:v>28.340935945879</c:v>
                </c:pt>
                <c:pt idx="4858">
                  <c:v>28.306623247708998</c:v>
                </c:pt>
                <c:pt idx="4859">
                  <c:v>28.269501934470998</c:v>
                </c:pt>
                <c:pt idx="4860">
                  <c:v>28.234811002647</c:v>
                </c:pt>
                <c:pt idx="4861">
                  <c:v>28.206847024127999</c:v>
                </c:pt>
                <c:pt idx="4862">
                  <c:v>28.190255158454999</c:v>
                </c:pt>
                <c:pt idx="4863">
                  <c:v>28.156426672548001</c:v>
                </c:pt>
                <c:pt idx="4864">
                  <c:v>28.120413938788001</c:v>
                </c:pt>
                <c:pt idx="4865">
                  <c:v>28.087602240839001</c:v>
                </c:pt>
                <c:pt idx="4866">
                  <c:v>28.050249124619</c:v>
                </c:pt>
                <c:pt idx="4867">
                  <c:v>28.023426657184</c:v>
                </c:pt>
                <c:pt idx="4868">
                  <c:v>27.993211242941001</c:v>
                </c:pt>
                <c:pt idx="4869">
                  <c:v>27.951904592555</c:v>
                </c:pt>
                <c:pt idx="4870">
                  <c:v>27.918670462038001</c:v>
                </c:pt>
                <c:pt idx="4871">
                  <c:v>27.889102429165</c:v>
                </c:pt>
                <c:pt idx="4872">
                  <c:v>27.869665325541</c:v>
                </c:pt>
                <c:pt idx="4873">
                  <c:v>27.837421474161001</c:v>
                </c:pt>
                <c:pt idx="4874">
                  <c:v>27.823662856022001</c:v>
                </c:pt>
                <c:pt idx="4875">
                  <c:v>27.811230734195998</c:v>
                </c:pt>
                <c:pt idx="4876">
                  <c:v>27.794246475638001</c:v>
                </c:pt>
                <c:pt idx="4877">
                  <c:v>27.780427482333</c:v>
                </c:pt>
                <c:pt idx="4878">
                  <c:v>27.748232774173999</c:v>
                </c:pt>
                <c:pt idx="4879">
                  <c:v>27.715105565727999</c:v>
                </c:pt>
                <c:pt idx="4880">
                  <c:v>27.681189165046</c:v>
                </c:pt>
                <c:pt idx="4881">
                  <c:v>27.635145546758</c:v>
                </c:pt>
                <c:pt idx="4882">
                  <c:v>27.565804229190999</c:v>
                </c:pt>
                <c:pt idx="4883">
                  <c:v>27.541189361711002</c:v>
                </c:pt>
                <c:pt idx="4884">
                  <c:v>27.524902300853</c:v>
                </c:pt>
                <c:pt idx="4885">
                  <c:v>27.487447516105998</c:v>
                </c:pt>
                <c:pt idx="4886">
                  <c:v>27.462477236811001</c:v>
                </c:pt>
                <c:pt idx="4887">
                  <c:v>27.445499229443001</c:v>
                </c:pt>
                <c:pt idx="4888">
                  <c:v>27.419269480558999</c:v>
                </c:pt>
                <c:pt idx="4889">
                  <c:v>27.405863661763998</c:v>
                </c:pt>
                <c:pt idx="4890">
                  <c:v>27.383427970761002</c:v>
                </c:pt>
                <c:pt idx="4891">
                  <c:v>27.361241749577001</c:v>
                </c:pt>
                <c:pt idx="4892">
                  <c:v>27.338146159409</c:v>
                </c:pt>
                <c:pt idx="4893">
                  <c:v>27.314675871165001</c:v>
                </c:pt>
                <c:pt idx="4894">
                  <c:v>27.289537266768001</c:v>
                </c:pt>
                <c:pt idx="4895">
                  <c:v>27.262088184147</c:v>
                </c:pt>
                <c:pt idx="4896">
                  <c:v>27.242319946382</c:v>
                </c:pt>
                <c:pt idx="4897">
                  <c:v>27.22438067865</c:v>
                </c:pt>
                <c:pt idx="4898">
                  <c:v>27.199663363917999</c:v>
                </c:pt>
                <c:pt idx="4899">
                  <c:v>27.177115457273</c:v>
                </c:pt>
                <c:pt idx="4900">
                  <c:v>27.148115805147</c:v>
                </c:pt>
                <c:pt idx="4901">
                  <c:v>27.116551840064002</c:v>
                </c:pt>
                <c:pt idx="4902">
                  <c:v>27.082251943827</c:v>
                </c:pt>
                <c:pt idx="4903">
                  <c:v>27.054687189951</c:v>
                </c:pt>
                <c:pt idx="4904">
                  <c:v>27.024769003172999</c:v>
                </c:pt>
                <c:pt idx="4905">
                  <c:v>26.989968554813</c:v>
                </c:pt>
                <c:pt idx="4906">
                  <c:v>26.967625390633</c:v>
                </c:pt>
                <c:pt idx="4907">
                  <c:v>26.942895115795</c:v>
                </c:pt>
                <c:pt idx="4908">
                  <c:v>26.926528422695998</c:v>
                </c:pt>
                <c:pt idx="4909">
                  <c:v>26.900677575246998</c:v>
                </c:pt>
                <c:pt idx="4910">
                  <c:v>26.878783421685998</c:v>
                </c:pt>
                <c:pt idx="4911">
                  <c:v>26.864674476678999</c:v>
                </c:pt>
                <c:pt idx="4912">
                  <c:v>26.841905040341</c:v>
                </c:pt>
                <c:pt idx="4913">
                  <c:v>26.829394085274998</c:v>
                </c:pt>
                <c:pt idx="4914">
                  <c:v>26.801001895763001</c:v>
                </c:pt>
                <c:pt idx="4915">
                  <c:v>26.783458871225999</c:v>
                </c:pt>
                <c:pt idx="4916">
                  <c:v>26.766564424378</c:v>
                </c:pt>
                <c:pt idx="4917">
                  <c:v>26.753314973395</c:v>
                </c:pt>
                <c:pt idx="4918">
                  <c:v>26.741383484629001</c:v>
                </c:pt>
                <c:pt idx="4919">
                  <c:v>26.713878109593999</c:v>
                </c:pt>
                <c:pt idx="4920">
                  <c:v>26.685594717764001</c:v>
                </c:pt>
                <c:pt idx="4921">
                  <c:v>26.676207013953999</c:v>
                </c:pt>
                <c:pt idx="4922">
                  <c:v>26.655645573786</c:v>
                </c:pt>
                <c:pt idx="4923">
                  <c:v>26.628639517406999</c:v>
                </c:pt>
                <c:pt idx="4924">
                  <c:v>26.603593564413</c:v>
                </c:pt>
                <c:pt idx="4925">
                  <c:v>26.579536629764998</c:v>
                </c:pt>
                <c:pt idx="4926">
                  <c:v>26.551783873887999</c:v>
                </c:pt>
                <c:pt idx="4927">
                  <c:v>26.537841236094</c:v>
                </c:pt>
                <c:pt idx="4928">
                  <c:v>26.511695391873999</c:v>
                </c:pt>
                <c:pt idx="4929">
                  <c:v>26.474783097138001</c:v>
                </c:pt>
                <c:pt idx="4930">
                  <c:v>26.439425719165001</c:v>
                </c:pt>
                <c:pt idx="4931">
                  <c:v>26.418676028663999</c:v>
                </c:pt>
                <c:pt idx="4932">
                  <c:v>26.398034947858001</c:v>
                </c:pt>
                <c:pt idx="4933">
                  <c:v>26.375467354392999</c:v>
                </c:pt>
                <c:pt idx="4934">
                  <c:v>26.360279569896001</c:v>
                </c:pt>
                <c:pt idx="4935">
                  <c:v>26.335766102240001</c:v>
                </c:pt>
                <c:pt idx="4936">
                  <c:v>26.316395884818998</c:v>
                </c:pt>
                <c:pt idx="4937">
                  <c:v>26.282757050299999</c:v>
                </c:pt>
                <c:pt idx="4938">
                  <c:v>26.245982956780001</c:v>
                </c:pt>
                <c:pt idx="4939">
                  <c:v>26.218775943625001</c:v>
                </c:pt>
                <c:pt idx="4940">
                  <c:v>26.196458722496999</c:v>
                </c:pt>
                <c:pt idx="4941">
                  <c:v>26.164564817112002</c:v>
                </c:pt>
                <c:pt idx="4942">
                  <c:v>26.144864183060001</c:v>
                </c:pt>
                <c:pt idx="4943">
                  <c:v>26.126138698826999</c:v>
                </c:pt>
                <c:pt idx="4944">
                  <c:v>26.110609725943</c:v>
                </c:pt>
                <c:pt idx="4945">
                  <c:v>26.084245588613001</c:v>
                </c:pt>
                <c:pt idx="4946">
                  <c:v>26.064136235768</c:v>
                </c:pt>
                <c:pt idx="4947">
                  <c:v>26.035016682409999</c:v>
                </c:pt>
                <c:pt idx="4948">
                  <c:v>26.007060754225002</c:v>
                </c:pt>
                <c:pt idx="4949">
                  <c:v>25.986569431220001</c:v>
                </c:pt>
                <c:pt idx="4950">
                  <c:v>25.960755953305</c:v>
                </c:pt>
                <c:pt idx="4951">
                  <c:v>25.938013261576</c:v>
                </c:pt>
                <c:pt idx="4952">
                  <c:v>25.919602374339998</c:v>
                </c:pt>
                <c:pt idx="4953">
                  <c:v>25.907928535322998</c:v>
                </c:pt>
                <c:pt idx="4954">
                  <c:v>25.888064713902999</c:v>
                </c:pt>
                <c:pt idx="4955">
                  <c:v>25.866868429937998</c:v>
                </c:pt>
                <c:pt idx="4956">
                  <c:v>25.835307847816001</c:v>
                </c:pt>
                <c:pt idx="4957">
                  <c:v>25.818598571988002</c:v>
                </c:pt>
                <c:pt idx="4958">
                  <c:v>25.801909106798998</c:v>
                </c:pt>
                <c:pt idx="4959">
                  <c:v>25.776163999499001</c:v>
                </c:pt>
                <c:pt idx="4960">
                  <c:v>25.748232118621999</c:v>
                </c:pt>
                <c:pt idx="4961">
                  <c:v>25.724557151275</c:v>
                </c:pt>
                <c:pt idx="4962">
                  <c:v>25.694803961750001</c:v>
                </c:pt>
                <c:pt idx="4963">
                  <c:v>25.681638428111999</c:v>
                </c:pt>
                <c:pt idx="4964">
                  <c:v>25.667216152681998</c:v>
                </c:pt>
                <c:pt idx="4965">
                  <c:v>25.647887011127001</c:v>
                </c:pt>
                <c:pt idx="4966">
                  <c:v>25.632097747803002</c:v>
                </c:pt>
                <c:pt idx="4967">
                  <c:v>25.607361377888999</c:v>
                </c:pt>
                <c:pt idx="4968">
                  <c:v>25.589683351695999</c:v>
                </c:pt>
                <c:pt idx="4969">
                  <c:v>25.569289903725</c:v>
                </c:pt>
                <c:pt idx="4970">
                  <c:v>25.549670261503</c:v>
                </c:pt>
                <c:pt idx="4971">
                  <c:v>25.519276729183002</c:v>
                </c:pt>
                <c:pt idx="4972">
                  <c:v>25.50456199001</c:v>
                </c:pt>
                <c:pt idx="4973">
                  <c:v>25.482356499843</c:v>
                </c:pt>
                <c:pt idx="4974">
                  <c:v>25.458068678145001</c:v>
                </c:pt>
                <c:pt idx="4975">
                  <c:v>25.443629430199</c:v>
                </c:pt>
                <c:pt idx="4976">
                  <c:v>25.419702883706002</c:v>
                </c:pt>
                <c:pt idx="4977">
                  <c:v>25.403408451400999</c:v>
                </c:pt>
                <c:pt idx="4978">
                  <c:v>25.371122170823</c:v>
                </c:pt>
                <c:pt idx="4979">
                  <c:v>25.351156792051</c:v>
                </c:pt>
                <c:pt idx="4980">
                  <c:v>25.337838136843001</c:v>
                </c:pt>
                <c:pt idx="4981">
                  <c:v>25.326053143107</c:v>
                </c:pt>
                <c:pt idx="4982">
                  <c:v>25.304756775026998</c:v>
                </c:pt>
                <c:pt idx="4983">
                  <c:v>25.29112864004</c:v>
                </c:pt>
                <c:pt idx="4984">
                  <c:v>25.268953304139</c:v>
                </c:pt>
                <c:pt idx="4985">
                  <c:v>25.241917101243999</c:v>
                </c:pt>
                <c:pt idx="4986">
                  <c:v>25.231629285617998</c:v>
                </c:pt>
                <c:pt idx="4987">
                  <c:v>25.200067981263</c:v>
                </c:pt>
                <c:pt idx="4988">
                  <c:v>25.164931106697999</c:v>
                </c:pt>
                <c:pt idx="4989">
                  <c:v>25.134073561464</c:v>
                </c:pt>
                <c:pt idx="4990">
                  <c:v>25.118892605570998</c:v>
                </c:pt>
                <c:pt idx="4991">
                  <c:v>25.105602374783</c:v>
                </c:pt>
                <c:pt idx="4992">
                  <c:v>25.086833799983999</c:v>
                </c:pt>
                <c:pt idx="4993">
                  <c:v>25.078994217778</c:v>
                </c:pt>
                <c:pt idx="4994">
                  <c:v>25.059873402392</c:v>
                </c:pt>
                <c:pt idx="4995">
                  <c:v>25.046690100498001</c:v>
                </c:pt>
                <c:pt idx="4996">
                  <c:v>25.034037976046999</c:v>
                </c:pt>
                <c:pt idx="4997">
                  <c:v>25.018085139036</c:v>
                </c:pt>
                <c:pt idx="4998">
                  <c:v>24.99057026441</c:v>
                </c:pt>
                <c:pt idx="4999">
                  <c:v>24.965044743431001</c:v>
                </c:pt>
                <c:pt idx="5000">
                  <c:v>24.938098095674999</c:v>
                </c:pt>
                <c:pt idx="5001">
                  <c:v>24.927407843131999</c:v>
                </c:pt>
                <c:pt idx="5002">
                  <c:v>24.924117779086998</c:v>
                </c:pt>
                <c:pt idx="5003">
                  <c:v>24.913846349231001</c:v>
                </c:pt>
                <c:pt idx="5004">
                  <c:v>24.893726157848999</c:v>
                </c:pt>
                <c:pt idx="5005">
                  <c:v>24.877600570761999</c:v>
                </c:pt>
                <c:pt idx="5006">
                  <c:v>24.869968561648999</c:v>
                </c:pt>
                <c:pt idx="5007">
                  <c:v>24.859471333199</c:v>
                </c:pt>
                <c:pt idx="5008">
                  <c:v>24.834398646716</c:v>
                </c:pt>
                <c:pt idx="5009">
                  <c:v>24.814250183296</c:v>
                </c:pt>
                <c:pt idx="5010">
                  <c:v>24.798930777147</c:v>
                </c:pt>
                <c:pt idx="5011">
                  <c:v>24.780058175015</c:v>
                </c:pt>
                <c:pt idx="5012">
                  <c:v>24.7592456876</c:v>
                </c:pt>
                <c:pt idx="5013">
                  <c:v>24.731625670422002</c:v>
                </c:pt>
                <c:pt idx="5014">
                  <c:v>24.718838160949002</c:v>
                </c:pt>
                <c:pt idx="5015">
                  <c:v>24.696105407124001</c:v>
                </c:pt>
                <c:pt idx="5016">
                  <c:v>24.670889935367999</c:v>
                </c:pt>
                <c:pt idx="5017">
                  <c:v>24.644520030083001</c:v>
                </c:pt>
                <c:pt idx="5018">
                  <c:v>24.624499308819001</c:v>
                </c:pt>
                <c:pt idx="5019">
                  <c:v>24.608124263128001</c:v>
                </c:pt>
                <c:pt idx="5020">
                  <c:v>24.590283074986001</c:v>
                </c:pt>
                <c:pt idx="5021">
                  <c:v>24.564361755524001</c:v>
                </c:pt>
                <c:pt idx="5022">
                  <c:v>24.541157626676</c:v>
                </c:pt>
                <c:pt idx="5023">
                  <c:v>24.529865577307</c:v>
                </c:pt>
                <c:pt idx="5024">
                  <c:v>24.514437575405999</c:v>
                </c:pt>
                <c:pt idx="5025">
                  <c:v>24.500546049518</c:v>
                </c:pt>
                <c:pt idx="5026">
                  <c:v>24.482426293210001</c:v>
                </c:pt>
                <c:pt idx="5027">
                  <c:v>24.466508145904001</c:v>
                </c:pt>
                <c:pt idx="5028">
                  <c:v>24.452712438732998</c:v>
                </c:pt>
                <c:pt idx="5029">
                  <c:v>24.433525068468001</c:v>
                </c:pt>
                <c:pt idx="5030">
                  <c:v>24.413175886613001</c:v>
                </c:pt>
                <c:pt idx="5031">
                  <c:v>24.399136105217</c:v>
                </c:pt>
                <c:pt idx="5032">
                  <c:v>24.386101359666998</c:v>
                </c:pt>
                <c:pt idx="5033">
                  <c:v>24.369734427082001</c:v>
                </c:pt>
                <c:pt idx="5034">
                  <c:v>24.343169347621998</c:v>
                </c:pt>
                <c:pt idx="5035">
                  <c:v>24.316186129736</c:v>
                </c:pt>
                <c:pt idx="5036">
                  <c:v>24.292568148005</c:v>
                </c:pt>
                <c:pt idx="5037">
                  <c:v>24.282686023665001</c:v>
                </c:pt>
                <c:pt idx="5038">
                  <c:v>24.272318317522998</c:v>
                </c:pt>
                <c:pt idx="5039">
                  <c:v>24.252314145614001</c:v>
                </c:pt>
                <c:pt idx="5040">
                  <c:v>24.232454134916001</c:v>
                </c:pt>
                <c:pt idx="5041">
                  <c:v>24.214729853761</c:v>
                </c:pt>
                <c:pt idx="5042">
                  <c:v>24.210750970024002</c:v>
                </c:pt>
                <c:pt idx="5043">
                  <c:v>24.196917176134001</c:v>
                </c:pt>
                <c:pt idx="5044">
                  <c:v>24.179373829671999</c:v>
                </c:pt>
                <c:pt idx="5045">
                  <c:v>24.151648905018</c:v>
                </c:pt>
                <c:pt idx="5046">
                  <c:v>24.131034026738</c:v>
                </c:pt>
                <c:pt idx="5047">
                  <c:v>24.119615204982001</c:v>
                </c:pt>
                <c:pt idx="5048">
                  <c:v>24.094478908824001</c:v>
                </c:pt>
                <c:pt idx="5049">
                  <c:v>24.071122477582001</c:v>
                </c:pt>
                <c:pt idx="5050">
                  <c:v>24.052647177889</c:v>
                </c:pt>
                <c:pt idx="5051">
                  <c:v>24.045489970803001</c:v>
                </c:pt>
                <c:pt idx="5052">
                  <c:v>24.037033255819001</c:v>
                </c:pt>
                <c:pt idx="5053">
                  <c:v>24.021721663861999</c:v>
                </c:pt>
                <c:pt idx="5054">
                  <c:v>24.002712508872001</c:v>
                </c:pt>
                <c:pt idx="5055">
                  <c:v>23.984826552245</c:v>
                </c:pt>
                <c:pt idx="5056">
                  <c:v>23.975620742987999</c:v>
                </c:pt>
                <c:pt idx="5057">
                  <c:v>23.964770544038998</c:v>
                </c:pt>
                <c:pt idx="5058">
                  <c:v>23.947790127663001</c:v>
                </c:pt>
                <c:pt idx="5059">
                  <c:v>23.923054257035002</c:v>
                </c:pt>
                <c:pt idx="5060">
                  <c:v>23.901308468446999</c:v>
                </c:pt>
                <c:pt idx="5061">
                  <c:v>23.893172270984</c:v>
                </c:pt>
                <c:pt idx="5062">
                  <c:v>23.879128353182001</c:v>
                </c:pt>
                <c:pt idx="5063">
                  <c:v>23.863411202197</c:v>
                </c:pt>
                <c:pt idx="5064">
                  <c:v>23.844547640923</c:v>
                </c:pt>
                <c:pt idx="5065">
                  <c:v>23.822381955478001</c:v>
                </c:pt>
                <c:pt idx="5066">
                  <c:v>23.814357715208001</c:v>
                </c:pt>
                <c:pt idx="5067">
                  <c:v>23.801998782676002</c:v>
                </c:pt>
                <c:pt idx="5068">
                  <c:v>23.785563978431</c:v>
                </c:pt>
                <c:pt idx="5069">
                  <c:v>23.764875900469999</c:v>
                </c:pt>
                <c:pt idx="5070">
                  <c:v>23.751483174846999</c:v>
                </c:pt>
                <c:pt idx="5071">
                  <c:v>23.734694841387</c:v>
                </c:pt>
                <c:pt idx="5072">
                  <c:v>23.720829403273999</c:v>
                </c:pt>
                <c:pt idx="5073">
                  <c:v>23.703880707934999</c:v>
                </c:pt>
                <c:pt idx="5074">
                  <c:v>23.686733141451001</c:v>
                </c:pt>
                <c:pt idx="5075">
                  <c:v>23.672185146112</c:v>
                </c:pt>
                <c:pt idx="5076">
                  <c:v>23.658122081713</c:v>
                </c:pt>
                <c:pt idx="5077">
                  <c:v>23.653487071139001</c:v>
                </c:pt>
                <c:pt idx="5078">
                  <c:v>23.645868230213999</c:v>
                </c:pt>
                <c:pt idx="5079">
                  <c:v>23.63037216239</c:v>
                </c:pt>
                <c:pt idx="5080">
                  <c:v>23.617805697188999</c:v>
                </c:pt>
                <c:pt idx="5081">
                  <c:v>23.602008622663</c:v>
                </c:pt>
                <c:pt idx="5082">
                  <c:v>23.588299408693999</c:v>
                </c:pt>
                <c:pt idx="5083">
                  <c:v>23.581491617436001</c:v>
                </c:pt>
                <c:pt idx="5084">
                  <c:v>23.559474376983999</c:v>
                </c:pt>
                <c:pt idx="5085">
                  <c:v>23.539559953478001</c:v>
                </c:pt>
                <c:pt idx="5086">
                  <c:v>23.517652071244999</c:v>
                </c:pt>
                <c:pt idx="5087">
                  <c:v>23.509457275148002</c:v>
                </c:pt>
                <c:pt idx="5088">
                  <c:v>23.494439860814001</c:v>
                </c:pt>
                <c:pt idx="5089">
                  <c:v>23.479972669679999</c:v>
                </c:pt>
                <c:pt idx="5090">
                  <c:v>23.461493571066999</c:v>
                </c:pt>
                <c:pt idx="5091">
                  <c:v>23.434890768157999</c:v>
                </c:pt>
                <c:pt idx="5092">
                  <c:v>23.422724035721998</c:v>
                </c:pt>
                <c:pt idx="5093">
                  <c:v>23.415152096700002</c:v>
                </c:pt>
                <c:pt idx="5094">
                  <c:v>23.400917376793998</c:v>
                </c:pt>
                <c:pt idx="5095">
                  <c:v>23.382475164654</c:v>
                </c:pt>
                <c:pt idx="5096">
                  <c:v>23.362197014183</c:v>
                </c:pt>
                <c:pt idx="5097">
                  <c:v>23.346120661484001</c:v>
                </c:pt>
                <c:pt idx="5098">
                  <c:v>23.334985010598</c:v>
                </c:pt>
                <c:pt idx="5099">
                  <c:v>23.329528471865</c:v>
                </c:pt>
                <c:pt idx="5100">
                  <c:v>23.309428605196</c:v>
                </c:pt>
                <c:pt idx="5101">
                  <c:v>23.291714456804002</c:v>
                </c:pt>
                <c:pt idx="5102">
                  <c:v>23.279285791418001</c:v>
                </c:pt>
                <c:pt idx="5103">
                  <c:v>23.269809574124</c:v>
                </c:pt>
                <c:pt idx="5104">
                  <c:v>23.259334654947999</c:v>
                </c:pt>
                <c:pt idx="5105">
                  <c:v>23.247720140984001</c:v>
                </c:pt>
                <c:pt idx="5106">
                  <c:v>23.226972047141</c:v>
                </c:pt>
                <c:pt idx="5107">
                  <c:v>23.208392430355001</c:v>
                </c:pt>
                <c:pt idx="5108">
                  <c:v>23.198997721893999</c:v>
                </c:pt>
                <c:pt idx="5109">
                  <c:v>23.185784572176999</c:v>
                </c:pt>
                <c:pt idx="5110">
                  <c:v>23.166698410948001</c:v>
                </c:pt>
                <c:pt idx="5111">
                  <c:v>23.148482416069001</c:v>
                </c:pt>
                <c:pt idx="5112">
                  <c:v>23.133138570301998</c:v>
                </c:pt>
                <c:pt idx="5113">
                  <c:v>23.118515181645002</c:v>
                </c:pt>
                <c:pt idx="5114">
                  <c:v>23.108542899183</c:v>
                </c:pt>
                <c:pt idx="5115">
                  <c:v>23.094957793088</c:v>
                </c:pt>
                <c:pt idx="5116">
                  <c:v>23.083525866605999</c:v>
                </c:pt>
                <c:pt idx="5117">
                  <c:v>23.069783689321</c:v>
                </c:pt>
                <c:pt idx="5118">
                  <c:v>23.061534699467</c:v>
                </c:pt>
                <c:pt idx="5119">
                  <c:v>23.053384489342999</c:v>
                </c:pt>
                <c:pt idx="5120">
                  <c:v>23.038370793287999</c:v>
                </c:pt>
                <c:pt idx="5121">
                  <c:v>23.027598406269998</c:v>
                </c:pt>
                <c:pt idx="5122">
                  <c:v>23.013569743053001</c:v>
                </c:pt>
                <c:pt idx="5123">
                  <c:v>23.000084889593001</c:v>
                </c:pt>
                <c:pt idx="5124">
                  <c:v>22.974750589279001</c:v>
                </c:pt>
                <c:pt idx="5125">
                  <c:v>22.956764187257999</c:v>
                </c:pt>
                <c:pt idx="5126">
                  <c:v>22.944126719730001</c:v>
                </c:pt>
                <c:pt idx="5127">
                  <c:v>22.928799993508001</c:v>
                </c:pt>
                <c:pt idx="5128">
                  <c:v>22.913589684939002</c:v>
                </c:pt>
                <c:pt idx="5129">
                  <c:v>22.902432457157001</c:v>
                </c:pt>
                <c:pt idx="5130">
                  <c:v>22.892778236043</c:v>
                </c:pt>
                <c:pt idx="5131">
                  <c:v>22.880386649735001</c:v>
                </c:pt>
                <c:pt idx="5132">
                  <c:v>22.869321524597002</c:v>
                </c:pt>
                <c:pt idx="5133">
                  <c:v>22.852232616649999</c:v>
                </c:pt>
                <c:pt idx="5134">
                  <c:v>22.831251758954998</c:v>
                </c:pt>
                <c:pt idx="5135">
                  <c:v>22.81888970512</c:v>
                </c:pt>
                <c:pt idx="5136">
                  <c:v>22.800726043337001</c:v>
                </c:pt>
                <c:pt idx="5137">
                  <c:v>22.792031305201998</c:v>
                </c:pt>
                <c:pt idx="5138">
                  <c:v>22.771427412731001</c:v>
                </c:pt>
                <c:pt idx="5139">
                  <c:v>22.756563745939999</c:v>
                </c:pt>
                <c:pt idx="5140">
                  <c:v>22.749489512941</c:v>
                </c:pt>
                <c:pt idx="5141">
                  <c:v>22.742166569085999</c:v>
                </c:pt>
                <c:pt idx="5142">
                  <c:v>22.734452136419002</c:v>
                </c:pt>
                <c:pt idx="5143">
                  <c:v>22.718680773508002</c:v>
                </c:pt>
                <c:pt idx="5144">
                  <c:v>22.702684916822001</c:v>
                </c:pt>
                <c:pt idx="5145">
                  <c:v>22.688756064745</c:v>
                </c:pt>
                <c:pt idx="5146">
                  <c:v>22.675452415195998</c:v>
                </c:pt>
                <c:pt idx="5147">
                  <c:v>22.644052440896001</c:v>
                </c:pt>
                <c:pt idx="5148">
                  <c:v>22.627138625615999</c:v>
                </c:pt>
                <c:pt idx="5149">
                  <c:v>22.617958049942001</c:v>
                </c:pt>
                <c:pt idx="5150">
                  <c:v>22.611187891893</c:v>
                </c:pt>
                <c:pt idx="5151">
                  <c:v>22.603308826324</c:v>
                </c:pt>
                <c:pt idx="5152">
                  <c:v>22.594185614086001</c:v>
                </c:pt>
                <c:pt idx="5153">
                  <c:v>22.584507603673</c:v>
                </c:pt>
                <c:pt idx="5154">
                  <c:v>22.572660340007999</c:v>
                </c:pt>
                <c:pt idx="5155">
                  <c:v>22.565653119777998</c:v>
                </c:pt>
                <c:pt idx="5156">
                  <c:v>22.549544216847998</c:v>
                </c:pt>
                <c:pt idx="5157">
                  <c:v>22.524786594933001</c:v>
                </c:pt>
                <c:pt idx="5158">
                  <c:v>22.509795773231001</c:v>
                </c:pt>
                <c:pt idx="5159">
                  <c:v>22.498292698602999</c:v>
                </c:pt>
                <c:pt idx="5160">
                  <c:v>22.481092483305002</c:v>
                </c:pt>
                <c:pt idx="5161">
                  <c:v>22.467826564224001</c:v>
                </c:pt>
                <c:pt idx="5162">
                  <c:v>22.451854352765999</c:v>
                </c:pt>
                <c:pt idx="5163">
                  <c:v>22.440110236989</c:v>
                </c:pt>
                <c:pt idx="5164">
                  <c:v>22.437567751046</c:v>
                </c:pt>
                <c:pt idx="5165">
                  <c:v>22.434584983017</c:v>
                </c:pt>
                <c:pt idx="5166">
                  <c:v>22.419949729168</c:v>
                </c:pt>
                <c:pt idx="5167">
                  <c:v>22.402377925637001</c:v>
                </c:pt>
                <c:pt idx="5168">
                  <c:v>22.384747554689</c:v>
                </c:pt>
                <c:pt idx="5169">
                  <c:v>22.369571610169999</c:v>
                </c:pt>
                <c:pt idx="5170">
                  <c:v>22.355164762617999</c:v>
                </c:pt>
                <c:pt idx="5171">
                  <c:v>22.340785007085</c:v>
                </c:pt>
                <c:pt idx="5172">
                  <c:v>22.324937934765</c:v>
                </c:pt>
                <c:pt idx="5173">
                  <c:v>22.309800275335999</c:v>
                </c:pt>
                <c:pt idx="5174">
                  <c:v>22.287845142533001</c:v>
                </c:pt>
                <c:pt idx="5175">
                  <c:v>22.278515041277998</c:v>
                </c:pt>
                <c:pt idx="5176">
                  <c:v>22.271552393015</c:v>
                </c:pt>
                <c:pt idx="5177">
                  <c:v>22.264527533258001</c:v>
                </c:pt>
                <c:pt idx="5178">
                  <c:v>22.243995573492001</c:v>
                </c:pt>
                <c:pt idx="5179">
                  <c:v>22.230578732112001</c:v>
                </c:pt>
                <c:pt idx="5180">
                  <c:v>22.223395918992001</c:v>
                </c:pt>
                <c:pt idx="5181">
                  <c:v>22.216958824279001</c:v>
                </c:pt>
                <c:pt idx="5182">
                  <c:v>22.200223557627002</c:v>
                </c:pt>
                <c:pt idx="5183">
                  <c:v>22.179425463577999</c:v>
                </c:pt>
                <c:pt idx="5184">
                  <c:v>22.162537025361001</c:v>
                </c:pt>
                <c:pt idx="5185">
                  <c:v>22.147291643525001</c:v>
                </c:pt>
                <c:pt idx="5186">
                  <c:v>22.137498768463999</c:v>
                </c:pt>
                <c:pt idx="5187">
                  <c:v>22.115456131959998</c:v>
                </c:pt>
                <c:pt idx="5188">
                  <c:v>22.102839656608001</c:v>
                </c:pt>
                <c:pt idx="5189">
                  <c:v>22.093472937773001</c:v>
                </c:pt>
                <c:pt idx="5190">
                  <c:v>22.075808574181</c:v>
                </c:pt>
                <c:pt idx="5191">
                  <c:v>22.061380883199998</c:v>
                </c:pt>
                <c:pt idx="5192">
                  <c:v>22.049618517129002</c:v>
                </c:pt>
                <c:pt idx="5193">
                  <c:v>22.037379681034999</c:v>
                </c:pt>
                <c:pt idx="5194">
                  <c:v>22.027853144159</c:v>
                </c:pt>
                <c:pt idx="5195">
                  <c:v>22.006008850899001</c:v>
                </c:pt>
                <c:pt idx="5196">
                  <c:v>21.987096653308999</c:v>
                </c:pt>
                <c:pt idx="5197">
                  <c:v>21.978961090089999</c:v>
                </c:pt>
                <c:pt idx="5198">
                  <c:v>21.964204593681</c:v>
                </c:pt>
                <c:pt idx="5199">
                  <c:v>21.955756128945001</c:v>
                </c:pt>
                <c:pt idx="5200">
                  <c:v>21.944937323295001</c:v>
                </c:pt>
                <c:pt idx="5201">
                  <c:v>21.933882604478999</c:v>
                </c:pt>
                <c:pt idx="5202">
                  <c:v>21.928824809262998</c:v>
                </c:pt>
                <c:pt idx="5203">
                  <c:v>21.924122584317999</c:v>
                </c:pt>
                <c:pt idx="5204">
                  <c:v>21.914024338255</c:v>
                </c:pt>
                <c:pt idx="5205">
                  <c:v>21.898339627308999</c:v>
                </c:pt>
                <c:pt idx="5206">
                  <c:v>21.891386592027999</c:v>
                </c:pt>
                <c:pt idx="5207">
                  <c:v>21.878305083181001</c:v>
                </c:pt>
                <c:pt idx="5208">
                  <c:v>21.870801883584999</c:v>
                </c:pt>
                <c:pt idx="5209">
                  <c:v>21.859212877356999</c:v>
                </c:pt>
                <c:pt idx="5210">
                  <c:v>21.841079909990999</c:v>
                </c:pt>
                <c:pt idx="5211">
                  <c:v>21.819432855435998</c:v>
                </c:pt>
                <c:pt idx="5212">
                  <c:v>21.803953256919002</c:v>
                </c:pt>
                <c:pt idx="5213">
                  <c:v>21.795193586547001</c:v>
                </c:pt>
                <c:pt idx="5214">
                  <c:v>21.779151302532998</c:v>
                </c:pt>
                <c:pt idx="5215">
                  <c:v>21.762072874623001</c:v>
                </c:pt>
                <c:pt idx="5216">
                  <c:v>21.750410065882999</c:v>
                </c:pt>
                <c:pt idx="5217">
                  <c:v>21.741326937128001</c:v>
                </c:pt>
                <c:pt idx="5218">
                  <c:v>21.736762357265999</c:v>
                </c:pt>
                <c:pt idx="5219">
                  <c:v>21.728725585581</c:v>
                </c:pt>
                <c:pt idx="5220">
                  <c:v>21.720814024896001</c:v>
                </c:pt>
                <c:pt idx="5221">
                  <c:v>21.7139090348</c:v>
                </c:pt>
                <c:pt idx="5222">
                  <c:v>21.711092079581</c:v>
                </c:pt>
                <c:pt idx="5223">
                  <c:v>21.706180380399999</c:v>
                </c:pt>
                <c:pt idx="5224">
                  <c:v>21.68396601441</c:v>
                </c:pt>
                <c:pt idx="5225">
                  <c:v>21.659256885763</c:v>
                </c:pt>
                <c:pt idx="5226">
                  <c:v>21.655062841532999</c:v>
                </c:pt>
                <c:pt idx="5227">
                  <c:v>21.642165354119999</c:v>
                </c:pt>
                <c:pt idx="5228">
                  <c:v>21.626429945632001</c:v>
                </c:pt>
                <c:pt idx="5229">
                  <c:v>21.603935211088</c:v>
                </c:pt>
                <c:pt idx="5230">
                  <c:v>21.586350685292</c:v>
                </c:pt>
                <c:pt idx="5231">
                  <c:v>21.568224788365001</c:v>
                </c:pt>
                <c:pt idx="5232">
                  <c:v>21.556004056774999</c:v>
                </c:pt>
                <c:pt idx="5233">
                  <c:v>21.54405227174</c:v>
                </c:pt>
                <c:pt idx="5234">
                  <c:v>21.538843770869001</c:v>
                </c:pt>
                <c:pt idx="5235">
                  <c:v>21.529197854557999</c:v>
                </c:pt>
                <c:pt idx="5236">
                  <c:v>21.522391968211998</c:v>
                </c:pt>
                <c:pt idx="5237">
                  <c:v>21.515301404502001</c:v>
                </c:pt>
                <c:pt idx="5238">
                  <c:v>21.508503156939</c:v>
                </c:pt>
                <c:pt idx="5239">
                  <c:v>21.492411137725998</c:v>
                </c:pt>
                <c:pt idx="5240">
                  <c:v>21.476633961413</c:v>
                </c:pt>
                <c:pt idx="5241">
                  <c:v>21.463559054419999</c:v>
                </c:pt>
                <c:pt idx="5242">
                  <c:v>21.450925534789999</c:v>
                </c:pt>
                <c:pt idx="5243">
                  <c:v>21.442622813841002</c:v>
                </c:pt>
                <c:pt idx="5244">
                  <c:v>21.435181998116999</c:v>
                </c:pt>
                <c:pt idx="5245">
                  <c:v>21.423199691884001</c:v>
                </c:pt>
                <c:pt idx="5246">
                  <c:v>21.416862196934002</c:v>
                </c:pt>
                <c:pt idx="5247">
                  <c:v>21.417742026249002</c:v>
                </c:pt>
                <c:pt idx="5248">
                  <c:v>21.416892675442</c:v>
                </c:pt>
                <c:pt idx="5249">
                  <c:v>21.406834862686999</c:v>
                </c:pt>
                <c:pt idx="5250">
                  <c:v>21.392926005153001</c:v>
                </c:pt>
                <c:pt idx="5251">
                  <c:v>21.373777135967</c:v>
                </c:pt>
                <c:pt idx="5252">
                  <c:v>21.363479807634</c:v>
                </c:pt>
                <c:pt idx="5253">
                  <c:v>21.360383630030999</c:v>
                </c:pt>
                <c:pt idx="5254">
                  <c:v>21.343350190167001</c:v>
                </c:pt>
                <c:pt idx="5255">
                  <c:v>21.323774784874999</c:v>
                </c:pt>
                <c:pt idx="5256">
                  <c:v>21.311822809740001</c:v>
                </c:pt>
                <c:pt idx="5257">
                  <c:v>21.30727630622</c:v>
                </c:pt>
                <c:pt idx="5258">
                  <c:v>21.305014250010998</c:v>
                </c:pt>
                <c:pt idx="5259">
                  <c:v>21.297988149043</c:v>
                </c:pt>
                <c:pt idx="5260">
                  <c:v>21.279385434028999</c:v>
                </c:pt>
                <c:pt idx="5261">
                  <c:v>21.262636098613001</c:v>
                </c:pt>
                <c:pt idx="5262">
                  <c:v>21.255810520865001</c:v>
                </c:pt>
                <c:pt idx="5263">
                  <c:v>21.243334913630999</c:v>
                </c:pt>
                <c:pt idx="5264">
                  <c:v>21.230259989863001</c:v>
                </c:pt>
                <c:pt idx="5265">
                  <c:v>21.212308738409</c:v>
                </c:pt>
                <c:pt idx="5266">
                  <c:v>21.201018300893001</c:v>
                </c:pt>
                <c:pt idx="5267">
                  <c:v>21.191113429009</c:v>
                </c:pt>
                <c:pt idx="5268">
                  <c:v>21.18621887215</c:v>
                </c:pt>
                <c:pt idx="5269">
                  <c:v>21.177139074473001</c:v>
                </c:pt>
                <c:pt idx="5270">
                  <c:v>21.162441523755</c:v>
                </c:pt>
                <c:pt idx="5271">
                  <c:v>21.154054620537998</c:v>
                </c:pt>
                <c:pt idx="5272">
                  <c:v>21.141881059572</c:v>
                </c:pt>
                <c:pt idx="5273">
                  <c:v>21.132670784346001</c:v>
                </c:pt>
                <c:pt idx="5274">
                  <c:v>21.118665160746001</c:v>
                </c:pt>
                <c:pt idx="5275">
                  <c:v>21.105179342477999</c:v>
                </c:pt>
                <c:pt idx="5276">
                  <c:v>21.088282885952999</c:v>
                </c:pt>
                <c:pt idx="5277">
                  <c:v>21.074025462716001</c:v>
                </c:pt>
                <c:pt idx="5278">
                  <c:v>21.060433331252</c:v>
                </c:pt>
                <c:pt idx="5279">
                  <c:v>21.045904747744</c:v>
                </c:pt>
                <c:pt idx="5280">
                  <c:v>21.035333900565</c:v>
                </c:pt>
                <c:pt idx="5281">
                  <c:v>21.026328739476</c:v>
                </c:pt>
                <c:pt idx="5282">
                  <c:v>21.025703086939998</c:v>
                </c:pt>
                <c:pt idx="5283">
                  <c:v>21.022737258621</c:v>
                </c:pt>
                <c:pt idx="5284">
                  <c:v>21.018132045931001</c:v>
                </c:pt>
                <c:pt idx="5285">
                  <c:v>21.015265789476</c:v>
                </c:pt>
                <c:pt idx="5286">
                  <c:v>21.007952302974999</c:v>
                </c:pt>
                <c:pt idx="5287">
                  <c:v>20.995958800095998</c:v>
                </c:pt>
                <c:pt idx="5288">
                  <c:v>20.982655276764</c:v>
                </c:pt>
                <c:pt idx="5289">
                  <c:v>20.973563401435001</c:v>
                </c:pt>
                <c:pt idx="5290">
                  <c:v>20.965971490899001</c:v>
                </c:pt>
                <c:pt idx="5291">
                  <c:v>20.950642078236999</c:v>
                </c:pt>
                <c:pt idx="5292">
                  <c:v>20.937690376519999</c:v>
                </c:pt>
                <c:pt idx="5293">
                  <c:v>20.924970158379999</c:v>
                </c:pt>
                <c:pt idx="5294">
                  <c:v>20.917671173613002</c:v>
                </c:pt>
                <c:pt idx="5295">
                  <c:v>20.905565890586001</c:v>
                </c:pt>
                <c:pt idx="5296">
                  <c:v>20.898633523354</c:v>
                </c:pt>
                <c:pt idx="5297">
                  <c:v>20.887628034929001</c:v>
                </c:pt>
                <c:pt idx="5298">
                  <c:v>20.878151159243</c:v>
                </c:pt>
                <c:pt idx="5299">
                  <c:v>20.874027663195001</c:v>
                </c:pt>
                <c:pt idx="5300">
                  <c:v>20.862496426252999</c:v>
                </c:pt>
                <c:pt idx="5301">
                  <c:v>20.852674391842001</c:v>
                </c:pt>
                <c:pt idx="5302">
                  <c:v>20.846976602641998</c:v>
                </c:pt>
                <c:pt idx="5303">
                  <c:v>20.840199008776001</c:v>
                </c:pt>
                <c:pt idx="5304">
                  <c:v>20.830829541732001</c:v>
                </c:pt>
                <c:pt idx="5305">
                  <c:v>20.814572581634</c:v>
                </c:pt>
                <c:pt idx="5306">
                  <c:v>20.785342990107001</c:v>
                </c:pt>
                <c:pt idx="5307">
                  <c:v>20.780539729139999</c:v>
                </c:pt>
                <c:pt idx="5308">
                  <c:v>20.768355838341002</c:v>
                </c:pt>
                <c:pt idx="5309">
                  <c:v>20.755880544394</c:v>
                </c:pt>
                <c:pt idx="5310">
                  <c:v>20.746552668128999</c:v>
                </c:pt>
                <c:pt idx="5311">
                  <c:v>20.735074705121001</c:v>
                </c:pt>
                <c:pt idx="5312">
                  <c:v>20.733706577027</c:v>
                </c:pt>
                <c:pt idx="5313">
                  <c:v>20.733468931857999</c:v>
                </c:pt>
                <c:pt idx="5314">
                  <c:v>20.729311320044999</c:v>
                </c:pt>
                <c:pt idx="5315">
                  <c:v>20.718501306642999</c:v>
                </c:pt>
                <c:pt idx="5316">
                  <c:v>20.712231811978</c:v>
                </c:pt>
                <c:pt idx="5317">
                  <c:v>20.699179439552001</c:v>
                </c:pt>
                <c:pt idx="5318">
                  <c:v>20.689515395131</c:v>
                </c:pt>
                <c:pt idx="5319">
                  <c:v>20.674339492912999</c:v>
                </c:pt>
                <c:pt idx="5320">
                  <c:v>20.657535748238999</c:v>
                </c:pt>
                <c:pt idx="5321">
                  <c:v>20.646284016898001</c:v>
                </c:pt>
                <c:pt idx="5322">
                  <c:v>20.637435781708</c:v>
                </c:pt>
                <c:pt idx="5323">
                  <c:v>20.629945144724999</c:v>
                </c:pt>
                <c:pt idx="5324">
                  <c:v>20.626420186274</c:v>
                </c:pt>
                <c:pt idx="5325">
                  <c:v>20.622990972400999</c:v>
                </c:pt>
                <c:pt idx="5326">
                  <c:v>20.615397816927999</c:v>
                </c:pt>
                <c:pt idx="5327">
                  <c:v>20.605403774311</c:v>
                </c:pt>
                <c:pt idx="5328">
                  <c:v>20.595087327388001</c:v>
                </c:pt>
                <c:pt idx="5329">
                  <c:v>20.583658571162001</c:v>
                </c:pt>
                <c:pt idx="5330">
                  <c:v>20.573374176087999</c:v>
                </c:pt>
                <c:pt idx="5331">
                  <c:v>20.553611457728</c:v>
                </c:pt>
                <c:pt idx="5332">
                  <c:v>20.533011633000001</c:v>
                </c:pt>
                <c:pt idx="5333">
                  <c:v>20.528634587825</c:v>
                </c:pt>
                <c:pt idx="5334">
                  <c:v>20.525029150083</c:v>
                </c:pt>
                <c:pt idx="5335">
                  <c:v>20.515344682833</c:v>
                </c:pt>
                <c:pt idx="5336">
                  <c:v>20.494692251471999</c:v>
                </c:pt>
                <c:pt idx="5337">
                  <c:v>20.488153458959999</c:v>
                </c:pt>
                <c:pt idx="5338">
                  <c:v>20.480370996682002</c:v>
                </c:pt>
                <c:pt idx="5339">
                  <c:v>20.467668706752999</c:v>
                </c:pt>
                <c:pt idx="5340">
                  <c:v>20.452216226945001</c:v>
                </c:pt>
                <c:pt idx="5341">
                  <c:v>20.440432079979999</c:v>
                </c:pt>
                <c:pt idx="5342">
                  <c:v>20.432807048398001</c:v>
                </c:pt>
                <c:pt idx="5343">
                  <c:v>20.424583469851999</c:v>
                </c:pt>
                <c:pt idx="5344">
                  <c:v>20.417175586801001</c:v>
                </c:pt>
                <c:pt idx="5345">
                  <c:v>20.407469585457999</c:v>
                </c:pt>
                <c:pt idx="5346">
                  <c:v>20.400496942899998</c:v>
                </c:pt>
                <c:pt idx="5347">
                  <c:v>20.396715553566001</c:v>
                </c:pt>
                <c:pt idx="5348">
                  <c:v>20.389631515935001</c:v>
                </c:pt>
                <c:pt idx="5349">
                  <c:v>20.375540225780998</c:v>
                </c:pt>
                <c:pt idx="5350">
                  <c:v>20.371742304952999</c:v>
                </c:pt>
                <c:pt idx="5351">
                  <c:v>20.366622375001</c:v>
                </c:pt>
                <c:pt idx="5352">
                  <c:v>20.362392221271001</c:v>
                </c:pt>
                <c:pt idx="5353">
                  <c:v>20.354498868339999</c:v>
                </c:pt>
                <c:pt idx="5354">
                  <c:v>20.344244751862998</c:v>
                </c:pt>
                <c:pt idx="5355">
                  <c:v>20.338375917126999</c:v>
                </c:pt>
                <c:pt idx="5356">
                  <c:v>20.335752788148</c:v>
                </c:pt>
                <c:pt idx="5357">
                  <c:v>20.328362739545</c:v>
                </c:pt>
                <c:pt idx="5358">
                  <c:v>20.316953003355</c:v>
                </c:pt>
                <c:pt idx="5359">
                  <c:v>20.304589257339</c:v>
                </c:pt>
                <c:pt idx="5360">
                  <c:v>20.287404405290001</c:v>
                </c:pt>
                <c:pt idx="5361">
                  <c:v>20.276626196801999</c:v>
                </c:pt>
                <c:pt idx="5362">
                  <c:v>20.271400000002998</c:v>
                </c:pt>
                <c:pt idx="5363">
                  <c:v>20.271400000002998</c:v>
                </c:pt>
                <c:pt idx="5364">
                  <c:v>20.271400000002998</c:v>
                </c:pt>
                <c:pt idx="5365">
                  <c:v>20.274968326650999</c:v>
                </c:pt>
                <c:pt idx="5366">
                  <c:v>20.277079967830002</c:v>
                </c:pt>
                <c:pt idx="5367">
                  <c:v>20.263338047222</c:v>
                </c:pt>
                <c:pt idx="5368">
                  <c:v>20.260412802116001</c:v>
                </c:pt>
                <c:pt idx="5369">
                  <c:v>20.248365977298</c:v>
                </c:pt>
                <c:pt idx="5370">
                  <c:v>20.23977186438</c:v>
                </c:pt>
                <c:pt idx="5371">
                  <c:v>20.222084812399999</c:v>
                </c:pt>
                <c:pt idx="5372">
                  <c:v>20.211996143379</c:v>
                </c:pt>
                <c:pt idx="5373">
                  <c:v>20.194262584813998</c:v>
                </c:pt>
                <c:pt idx="5374">
                  <c:v>20.173675692860002</c:v>
                </c:pt>
                <c:pt idx="5375">
                  <c:v>20.154218915421001</c:v>
                </c:pt>
                <c:pt idx="5376">
                  <c:v>20.13824836725</c:v>
                </c:pt>
                <c:pt idx="5377">
                  <c:v>20.148422811692001</c:v>
                </c:pt>
                <c:pt idx="5378">
                  <c:v>20.142669166716999</c:v>
                </c:pt>
                <c:pt idx="5379">
                  <c:v>20.136468181232001</c:v>
                </c:pt>
                <c:pt idx="5380">
                  <c:v>20.130125647953999</c:v>
                </c:pt>
                <c:pt idx="5381">
                  <c:v>20.102320823241001</c:v>
                </c:pt>
                <c:pt idx="5382">
                  <c:v>20.090607762082001</c:v>
                </c:pt>
                <c:pt idx="5383">
                  <c:v>20.095475330277999</c:v>
                </c:pt>
                <c:pt idx="5384">
                  <c:v>20.091282486461001</c:v>
                </c:pt>
                <c:pt idx="5385">
                  <c:v>20.060817811728999</c:v>
                </c:pt>
                <c:pt idx="5386">
                  <c:v>20.051689903846</c:v>
                </c:pt>
                <c:pt idx="5387">
                  <c:v>20.045416231920999</c:v>
                </c:pt>
                <c:pt idx="5388">
                  <c:v>20.017203936963</c:v>
                </c:pt>
                <c:pt idx="5389">
                  <c:v>20.014699363302999</c:v>
                </c:pt>
                <c:pt idx="5390">
                  <c:v>20.028052369714</c:v>
                </c:pt>
                <c:pt idx="5391">
                  <c:v>20.000967039062001</c:v>
                </c:pt>
                <c:pt idx="5392">
                  <c:v>19.962758394253999</c:v>
                </c:pt>
                <c:pt idx="5393">
                  <c:v>19.947571065990999</c:v>
                </c:pt>
                <c:pt idx="5394">
                  <c:v>19.940350925625001</c:v>
                </c:pt>
                <c:pt idx="5395">
                  <c:v>19.945473400427002</c:v>
                </c:pt>
                <c:pt idx="5396">
                  <c:v>19.949725311887999</c:v>
                </c:pt>
                <c:pt idx="5397">
                  <c:v>19.934572289155</c:v>
                </c:pt>
                <c:pt idx="5398">
                  <c:v>19.916462021430998</c:v>
                </c:pt>
                <c:pt idx="5399">
                  <c:v>19.915611974086001</c:v>
                </c:pt>
                <c:pt idx="5400">
                  <c:v>19.916349720029</c:v>
                </c:pt>
                <c:pt idx="5401">
                  <c:v>19.908896876924</c:v>
                </c:pt>
                <c:pt idx="5402">
                  <c:v>19.891942488108</c:v>
                </c:pt>
                <c:pt idx="5403">
                  <c:v>19.885462035478</c:v>
                </c:pt>
                <c:pt idx="5404">
                  <c:v>19.877312866284001</c:v>
                </c:pt>
                <c:pt idx="5405">
                  <c:v>19.867888541056001</c:v>
                </c:pt>
                <c:pt idx="5406">
                  <c:v>19.862969579897999</c:v>
                </c:pt>
                <c:pt idx="5407">
                  <c:v>19.863836812767001</c:v>
                </c:pt>
                <c:pt idx="5408">
                  <c:v>19.858452651777</c:v>
                </c:pt>
                <c:pt idx="5409">
                  <c:v>19.854225100288001</c:v>
                </c:pt>
                <c:pt idx="5410">
                  <c:v>19.851016846635002</c:v>
                </c:pt>
                <c:pt idx="5411">
                  <c:v>19.827332158781999</c:v>
                </c:pt>
                <c:pt idx="5412">
                  <c:v>19.826002077919998</c:v>
                </c:pt>
                <c:pt idx="5413">
                  <c:v>19.818397458761002</c:v>
                </c:pt>
                <c:pt idx="5414">
                  <c:v>19.803511114012</c:v>
                </c:pt>
                <c:pt idx="5415">
                  <c:v>19.812238915834001</c:v>
                </c:pt>
                <c:pt idx="5416">
                  <c:v>19.816944921556001</c:v>
                </c:pt>
                <c:pt idx="5417">
                  <c:v>19.822851359512001</c:v>
                </c:pt>
                <c:pt idx="5418">
                  <c:v>19.822434853979999</c:v>
                </c:pt>
                <c:pt idx="5419">
                  <c:v>19.823110194860998</c:v>
                </c:pt>
                <c:pt idx="5420">
                  <c:v>19.807977916479999</c:v>
                </c:pt>
                <c:pt idx="5421">
                  <c:v>19.808365314261</c:v>
                </c:pt>
                <c:pt idx="5422">
                  <c:v>19.801364934980999</c:v>
                </c:pt>
                <c:pt idx="5423">
                  <c:v>19.774329556647</c:v>
                </c:pt>
                <c:pt idx="5424">
                  <c:v>19.751388709572002</c:v>
                </c:pt>
                <c:pt idx="5425">
                  <c:v>19.732593536315001</c:v>
                </c:pt>
                <c:pt idx="5426">
                  <c:v>19.735651428756999</c:v>
                </c:pt>
                <c:pt idx="5427">
                  <c:v>19.733549240599999</c:v>
                </c:pt>
                <c:pt idx="5428">
                  <c:v>19.722214560122001</c:v>
                </c:pt>
                <c:pt idx="5429">
                  <c:v>19.696943609024999</c:v>
                </c:pt>
                <c:pt idx="5430">
                  <c:v>19.702211790387999</c:v>
                </c:pt>
                <c:pt idx="5431">
                  <c:v>19.708799935395</c:v>
                </c:pt>
                <c:pt idx="5432">
                  <c:v>19.689886581288</c:v>
                </c:pt>
                <c:pt idx="5433">
                  <c:v>19.667706618408001</c:v>
                </c:pt>
                <c:pt idx="5434">
                  <c:v>19.648395091188998</c:v>
                </c:pt>
                <c:pt idx="5435">
                  <c:v>19.635588432790001</c:v>
                </c:pt>
                <c:pt idx="5436">
                  <c:v>19.629736219156001</c:v>
                </c:pt>
                <c:pt idx="5437">
                  <c:v>19.638515018854001</c:v>
                </c:pt>
                <c:pt idx="5438">
                  <c:v>19.62823305281</c:v>
                </c:pt>
                <c:pt idx="5439">
                  <c:v>19.640359974338001</c:v>
                </c:pt>
                <c:pt idx="5440">
                  <c:v>19.629399486467001</c:v>
                </c:pt>
                <c:pt idx="5441">
                  <c:v>19.618962904155001</c:v>
                </c:pt>
                <c:pt idx="5442">
                  <c:v>19.625881918024</c:v>
                </c:pt>
                <c:pt idx="5443">
                  <c:v>19.624467894298999</c:v>
                </c:pt>
                <c:pt idx="5444">
                  <c:v>19.613045667447</c:v>
                </c:pt>
                <c:pt idx="5445">
                  <c:v>19.609929023822001</c:v>
                </c:pt>
                <c:pt idx="5446">
                  <c:v>19.600837530484998</c:v>
                </c:pt>
                <c:pt idx="5447">
                  <c:v>19.585601892086999</c:v>
                </c:pt>
                <c:pt idx="5448">
                  <c:v>19.576090189306001</c:v>
                </c:pt>
                <c:pt idx="5449">
                  <c:v>19.572159946155999</c:v>
                </c:pt>
                <c:pt idx="5450">
                  <c:v>19.567665040643998</c:v>
                </c:pt>
                <c:pt idx="5451">
                  <c:v>19.565597247359001</c:v>
                </c:pt>
                <c:pt idx="5452">
                  <c:v>19.553032178829</c:v>
                </c:pt>
                <c:pt idx="5453">
                  <c:v>19.537069496451998</c:v>
                </c:pt>
                <c:pt idx="5454">
                  <c:v>19.504356250792998</c:v>
                </c:pt>
                <c:pt idx="5455">
                  <c:v>19.487822606137001</c:v>
                </c:pt>
                <c:pt idx="5456">
                  <c:v>19.49047084563</c:v>
                </c:pt>
                <c:pt idx="5457">
                  <c:v>19.489066692426999</c:v>
                </c:pt>
                <c:pt idx="5458">
                  <c:v>19.473577049622001</c:v>
                </c:pt>
                <c:pt idx="5459">
                  <c:v>19.447927306486001</c:v>
                </c:pt>
                <c:pt idx="5460">
                  <c:v>19.449523576446001</c:v>
                </c:pt>
                <c:pt idx="5461">
                  <c:v>19.460778737577002</c:v>
                </c:pt>
                <c:pt idx="5462">
                  <c:v>19.469878175070999</c:v>
                </c:pt>
                <c:pt idx="5463">
                  <c:v>19.458539743761001</c:v>
                </c:pt>
                <c:pt idx="5464">
                  <c:v>19.437847371852001</c:v>
                </c:pt>
                <c:pt idx="5465">
                  <c:v>19.439163046128002</c:v>
                </c:pt>
                <c:pt idx="5466">
                  <c:v>19.461371686473999</c:v>
                </c:pt>
                <c:pt idx="5467">
                  <c:v>19.453236025159999</c:v>
                </c:pt>
                <c:pt idx="5468">
                  <c:v>19.457357271715001</c:v>
                </c:pt>
                <c:pt idx="5469">
                  <c:v>19.447411959219998</c:v>
                </c:pt>
                <c:pt idx="5470">
                  <c:v>19.452362831858999</c:v>
                </c:pt>
                <c:pt idx="5471">
                  <c:v>19.439449420982999</c:v>
                </c:pt>
                <c:pt idx="5472">
                  <c:v>19.383203944470001</c:v>
                </c:pt>
                <c:pt idx="5473">
                  <c:v>19.370737686112001</c:v>
                </c:pt>
                <c:pt idx="5474">
                  <c:v>19.367514849199999</c:v>
                </c:pt>
                <c:pt idx="5475">
                  <c:v>19.364859083387</c:v>
                </c:pt>
                <c:pt idx="5476">
                  <c:v>19.362257273693</c:v>
                </c:pt>
                <c:pt idx="5477">
                  <c:v>19.341113398693</c:v>
                </c:pt>
                <c:pt idx="5478">
                  <c:v>19.336917907918998</c:v>
                </c:pt>
                <c:pt idx="5479">
                  <c:v>19.333450474444</c:v>
                </c:pt>
                <c:pt idx="5480">
                  <c:v>19.335666402166002</c:v>
                </c:pt>
                <c:pt idx="5481">
                  <c:v>19.327105296528998</c:v>
                </c:pt>
                <c:pt idx="5482">
                  <c:v>19.287034110857</c:v>
                </c:pt>
                <c:pt idx="5483">
                  <c:v>19.261912991515</c:v>
                </c:pt>
                <c:pt idx="5484">
                  <c:v>19.237611911233</c:v>
                </c:pt>
                <c:pt idx="5485">
                  <c:v>19.238242705175999</c:v>
                </c:pt>
                <c:pt idx="5486">
                  <c:v>19.233760466905</c:v>
                </c:pt>
                <c:pt idx="5487">
                  <c:v>19.244985313438999</c:v>
                </c:pt>
                <c:pt idx="5488">
                  <c:v>19.247144548506999</c:v>
                </c:pt>
                <c:pt idx="5489">
                  <c:v>19.239198517525999</c:v>
                </c:pt>
                <c:pt idx="5490">
                  <c:v>19.238732582708</c:v>
                </c:pt>
                <c:pt idx="5491">
                  <c:v>19.247291344288001</c:v>
                </c:pt>
                <c:pt idx="5492">
                  <c:v>19.246881780717999</c:v>
                </c:pt>
                <c:pt idx="5493">
                  <c:v>19.232699342017</c:v>
                </c:pt>
                <c:pt idx="5494">
                  <c:v>19.216215402323002</c:v>
                </c:pt>
                <c:pt idx="5495">
                  <c:v>19.197354587124</c:v>
                </c:pt>
                <c:pt idx="5496">
                  <c:v>19.174633172436</c:v>
                </c:pt>
                <c:pt idx="5497">
                  <c:v>19.167111408149999</c:v>
                </c:pt>
                <c:pt idx="5498">
                  <c:v>19.154727159602999</c:v>
                </c:pt>
                <c:pt idx="5499">
                  <c:v>19.141710297995001</c:v>
                </c:pt>
                <c:pt idx="5500">
                  <c:v>19.140483796679</c:v>
                </c:pt>
                <c:pt idx="5501">
                  <c:v>19.137197269085</c:v>
                </c:pt>
                <c:pt idx="5502">
                  <c:v>19.138404329610001</c:v>
                </c:pt>
                <c:pt idx="5503">
                  <c:v>19.144253901161999</c:v>
                </c:pt>
                <c:pt idx="5504">
                  <c:v>19.131981556395001</c:v>
                </c:pt>
                <c:pt idx="5505">
                  <c:v>19.121608227608998</c:v>
                </c:pt>
                <c:pt idx="5506">
                  <c:v>19.109114627657</c:v>
                </c:pt>
                <c:pt idx="5507">
                  <c:v>19.098565980377</c:v>
                </c:pt>
                <c:pt idx="5508">
                  <c:v>19.091032110095998</c:v>
                </c:pt>
                <c:pt idx="5509">
                  <c:v>19.074901432609</c:v>
                </c:pt>
                <c:pt idx="5510">
                  <c:v>19.057420054994999</c:v>
                </c:pt>
                <c:pt idx="5511">
                  <c:v>19.063024427081</c:v>
                </c:pt>
                <c:pt idx="5512">
                  <c:v>19.069194670037</c:v>
                </c:pt>
                <c:pt idx="5513">
                  <c:v>19.052272003031</c:v>
                </c:pt>
                <c:pt idx="5514">
                  <c:v>19.038985638435999</c:v>
                </c:pt>
                <c:pt idx="5515">
                  <c:v>19.026840477695</c:v>
                </c:pt>
                <c:pt idx="5516">
                  <c:v>19.014087278691999</c:v>
                </c:pt>
                <c:pt idx="5517">
                  <c:v>19.012290750657002</c:v>
                </c:pt>
                <c:pt idx="5518">
                  <c:v>19.014396351401999</c:v>
                </c:pt>
                <c:pt idx="5519">
                  <c:v>19.020203885392</c:v>
                </c:pt>
                <c:pt idx="5520">
                  <c:v>19.011857213121001</c:v>
                </c:pt>
                <c:pt idx="5521">
                  <c:v>19.018375472060001</c:v>
                </c:pt>
                <c:pt idx="5522">
                  <c:v>19.030341521231001</c:v>
                </c:pt>
                <c:pt idx="5523">
                  <c:v>19.041578295558001</c:v>
                </c:pt>
                <c:pt idx="5524">
                  <c:v>19.037705868989999</c:v>
                </c:pt>
                <c:pt idx="5525">
                  <c:v>19.034543788358</c:v>
                </c:pt>
                <c:pt idx="5526">
                  <c:v>19.028877190507998</c:v>
                </c:pt>
                <c:pt idx="5527">
                  <c:v>19.016168623409001</c:v>
                </c:pt>
                <c:pt idx="5528">
                  <c:v>19.017821445717999</c:v>
                </c:pt>
                <c:pt idx="5529">
                  <c:v>19.021679575217998</c:v>
                </c:pt>
                <c:pt idx="5530">
                  <c:v>19.012645433166998</c:v>
                </c:pt>
                <c:pt idx="5531">
                  <c:v>18.997702328988002</c:v>
                </c:pt>
                <c:pt idx="5532">
                  <c:v>19.000167321631</c:v>
                </c:pt>
                <c:pt idx="5533">
                  <c:v>18.995080127146</c:v>
                </c:pt>
                <c:pt idx="5534">
                  <c:v>18.982886568146</c:v>
                </c:pt>
                <c:pt idx="5535">
                  <c:v>18.979759538050999</c:v>
                </c:pt>
                <c:pt idx="5536">
                  <c:v>18.961333813664002</c:v>
                </c:pt>
                <c:pt idx="5537">
                  <c:v>18.935041232231001</c:v>
                </c:pt>
                <c:pt idx="5538">
                  <c:v>18.920496729294999</c:v>
                </c:pt>
                <c:pt idx="5539">
                  <c:v>18.908575082011001</c:v>
                </c:pt>
                <c:pt idx="5540">
                  <c:v>18.884266019723999</c:v>
                </c:pt>
                <c:pt idx="5541">
                  <c:v>18.869096980738</c:v>
                </c:pt>
                <c:pt idx="5542">
                  <c:v>18.868647423331002</c:v>
                </c:pt>
                <c:pt idx="5543">
                  <c:v>18.873855891668001</c:v>
                </c:pt>
                <c:pt idx="5544">
                  <c:v>18.884222884541</c:v>
                </c:pt>
                <c:pt idx="5545">
                  <c:v>18.875481715564</c:v>
                </c:pt>
                <c:pt idx="5546">
                  <c:v>18.866093872025001</c:v>
                </c:pt>
                <c:pt idx="5547">
                  <c:v>18.852258985361999</c:v>
                </c:pt>
                <c:pt idx="5548">
                  <c:v>18.832888245940001</c:v>
                </c:pt>
                <c:pt idx="5549">
                  <c:v>18.826619480842002</c:v>
                </c:pt>
                <c:pt idx="5550">
                  <c:v>18.80761914703</c:v>
                </c:pt>
                <c:pt idx="5551">
                  <c:v>18.783225226860001</c:v>
                </c:pt>
                <c:pt idx="5552">
                  <c:v>18.772488342519999</c:v>
                </c:pt>
                <c:pt idx="5553">
                  <c:v>18.787454533192999</c:v>
                </c:pt>
                <c:pt idx="5554">
                  <c:v>18.781724949135</c:v>
                </c:pt>
                <c:pt idx="5555">
                  <c:v>18.789322870037999</c:v>
                </c:pt>
                <c:pt idx="5556">
                  <c:v>18.799700000000001</c:v>
                </c:pt>
                <c:pt idx="5557">
                  <c:v>18.80073392648</c:v>
                </c:pt>
                <c:pt idx="5558">
                  <c:v>18.799839392159999</c:v>
                </c:pt>
                <c:pt idx="5559">
                  <c:v>18.785103411274001</c:v>
                </c:pt>
                <c:pt idx="5560">
                  <c:v>18.774412175295002</c:v>
                </c:pt>
                <c:pt idx="5561">
                  <c:v>18.757262741859002</c:v>
                </c:pt>
                <c:pt idx="5562">
                  <c:v>18.739707762062</c:v>
                </c:pt>
                <c:pt idx="5563">
                  <c:v>18.727454851038001</c:v>
                </c:pt>
                <c:pt idx="5564">
                  <c:v>18.721193651</c:v>
                </c:pt>
                <c:pt idx="5565">
                  <c:v>18.714440709318001</c:v>
                </c:pt>
                <c:pt idx="5566">
                  <c:v>18.723039040303998</c:v>
                </c:pt>
                <c:pt idx="5567">
                  <c:v>18.709755207869001</c:v>
                </c:pt>
                <c:pt idx="5568">
                  <c:v>18.69382726804</c:v>
                </c:pt>
                <c:pt idx="5569">
                  <c:v>18.693859840222999</c:v>
                </c:pt>
                <c:pt idx="5570">
                  <c:v>18.689211677309</c:v>
                </c:pt>
                <c:pt idx="5571">
                  <c:v>18.684600663472999</c:v>
                </c:pt>
                <c:pt idx="5572">
                  <c:v>18.68393037925</c:v>
                </c:pt>
                <c:pt idx="5573">
                  <c:v>18.693644534598</c:v>
                </c:pt>
                <c:pt idx="5574">
                  <c:v>18.698951183677</c:v>
                </c:pt>
                <c:pt idx="5575">
                  <c:v>18.703348314679999</c:v>
                </c:pt>
                <c:pt idx="5576">
                  <c:v>18.685362321808999</c:v>
                </c:pt>
                <c:pt idx="5577">
                  <c:v>18.663310077723001</c:v>
                </c:pt>
                <c:pt idx="5578">
                  <c:v>18.647250336401001</c:v>
                </c:pt>
                <c:pt idx="5579">
                  <c:v>18.627922902083998</c:v>
                </c:pt>
                <c:pt idx="5580">
                  <c:v>18.607754881403999</c:v>
                </c:pt>
                <c:pt idx="5581">
                  <c:v>18.591951925301</c:v>
                </c:pt>
                <c:pt idx="5582">
                  <c:v>18.583092468772001</c:v>
                </c:pt>
                <c:pt idx="5583">
                  <c:v>18.583910537211001</c:v>
                </c:pt>
                <c:pt idx="5584">
                  <c:v>18.576317272611</c:v>
                </c:pt>
                <c:pt idx="5585">
                  <c:v>18.574584023132999</c:v>
                </c:pt>
                <c:pt idx="5586">
                  <c:v>18.569104133212001</c:v>
                </c:pt>
                <c:pt idx="5587">
                  <c:v>18.556726604613999</c:v>
                </c:pt>
                <c:pt idx="5588">
                  <c:v>18.557471693926001</c:v>
                </c:pt>
                <c:pt idx="5589">
                  <c:v>18.559436078750998</c:v>
                </c:pt>
                <c:pt idx="5590">
                  <c:v>18.551562888848999</c:v>
                </c:pt>
                <c:pt idx="5591">
                  <c:v>18.543593478851999</c:v>
                </c:pt>
                <c:pt idx="5592">
                  <c:v>18.531255810278999</c:v>
                </c:pt>
                <c:pt idx="5593">
                  <c:v>18.530096181289998</c:v>
                </c:pt>
                <c:pt idx="5594">
                  <c:v>18.531602150182</c:v>
                </c:pt>
                <c:pt idx="5595">
                  <c:v>18.531423502298999</c:v>
                </c:pt>
                <c:pt idx="5596">
                  <c:v>18.534632341182999</c:v>
                </c:pt>
                <c:pt idx="5597">
                  <c:v>18.539578985639999</c:v>
                </c:pt>
                <c:pt idx="5598">
                  <c:v>18.541691624235</c:v>
                </c:pt>
                <c:pt idx="5599">
                  <c:v>18.542117351363999</c:v>
                </c:pt>
                <c:pt idx="5600">
                  <c:v>18.533895617788001</c:v>
                </c:pt>
                <c:pt idx="5601">
                  <c:v>18.514934560686001</c:v>
                </c:pt>
                <c:pt idx="5602">
                  <c:v>18.480783163102</c:v>
                </c:pt>
                <c:pt idx="5603">
                  <c:v>18.459788529029002</c:v>
                </c:pt>
                <c:pt idx="5604">
                  <c:v>18.441472510640001</c:v>
                </c:pt>
                <c:pt idx="5605">
                  <c:v>18.417035373181001</c:v>
                </c:pt>
                <c:pt idx="5606">
                  <c:v>18.408709743951999</c:v>
                </c:pt>
                <c:pt idx="5607">
                  <c:v>18.385537809473998</c:v>
                </c:pt>
                <c:pt idx="5608">
                  <c:v>18.407523291684999</c:v>
                </c:pt>
                <c:pt idx="5609">
                  <c:v>18.449756651853999</c:v>
                </c:pt>
                <c:pt idx="5610">
                  <c:v>18.458606669702998</c:v>
                </c:pt>
                <c:pt idx="5611">
                  <c:v>18.478779760718002</c:v>
                </c:pt>
                <c:pt idx="5612">
                  <c:v>18.468274027204</c:v>
                </c:pt>
                <c:pt idx="5613">
                  <c:v>18.46632964989</c:v>
                </c:pt>
                <c:pt idx="5614">
                  <c:v>18.438115006499999</c:v>
                </c:pt>
                <c:pt idx="5615">
                  <c:v>18.424135445065001</c:v>
                </c:pt>
                <c:pt idx="5616">
                  <c:v>18.412613698015001</c:v>
                </c:pt>
                <c:pt idx="5617">
                  <c:v>18.393602634966999</c:v>
                </c:pt>
                <c:pt idx="5618">
                  <c:v>18.380680218293001</c:v>
                </c:pt>
                <c:pt idx="5619">
                  <c:v>18.377130829197998</c:v>
                </c:pt>
                <c:pt idx="5620">
                  <c:v>18.376142024364</c:v>
                </c:pt>
                <c:pt idx="5621">
                  <c:v>18.374409941964</c:v>
                </c:pt>
                <c:pt idx="5622">
                  <c:v>18.372895965973999</c:v>
                </c:pt>
                <c:pt idx="5623">
                  <c:v>18.372020879769</c:v>
                </c:pt>
                <c:pt idx="5624">
                  <c:v>18.376372433505999</c:v>
                </c:pt>
                <c:pt idx="5625">
                  <c:v>18.370220152066999</c:v>
                </c:pt>
                <c:pt idx="5626">
                  <c:v>18.360872094819001</c:v>
                </c:pt>
                <c:pt idx="5627">
                  <c:v>18.367748666579001</c:v>
                </c:pt>
                <c:pt idx="5628">
                  <c:v>18.378030837541999</c:v>
                </c:pt>
                <c:pt idx="5629">
                  <c:v>18.370283673989999</c:v>
                </c:pt>
                <c:pt idx="5630">
                  <c:v>18.363060641495998</c:v>
                </c:pt>
                <c:pt idx="5631">
                  <c:v>18.342739536208999</c:v>
                </c:pt>
                <c:pt idx="5632">
                  <c:v>18.337318126145998</c:v>
                </c:pt>
                <c:pt idx="5633">
                  <c:v>18.342870105245002</c:v>
                </c:pt>
                <c:pt idx="5634">
                  <c:v>18.352848800417998</c:v>
                </c:pt>
                <c:pt idx="5635">
                  <c:v>18.348160239563001</c:v>
                </c:pt>
                <c:pt idx="5636">
                  <c:v>18.334320249268</c:v>
                </c:pt>
                <c:pt idx="5637">
                  <c:v>18.335523018038</c:v>
                </c:pt>
                <c:pt idx="5638">
                  <c:v>18.323428061558001</c:v>
                </c:pt>
                <c:pt idx="5639">
                  <c:v>18.314984635278002</c:v>
                </c:pt>
                <c:pt idx="5640">
                  <c:v>18.307229597357001</c:v>
                </c:pt>
                <c:pt idx="5641">
                  <c:v>18.301829261495001</c:v>
                </c:pt>
                <c:pt idx="5642">
                  <c:v>18.289113570306</c:v>
                </c:pt>
                <c:pt idx="5643">
                  <c:v>18.276758197515001</c:v>
                </c:pt>
                <c:pt idx="5644">
                  <c:v>18.271039817784999</c:v>
                </c:pt>
                <c:pt idx="5645">
                  <c:v>18.267493033737001</c:v>
                </c:pt>
                <c:pt idx="5646">
                  <c:v>18.266642645804001</c:v>
                </c:pt>
                <c:pt idx="5647">
                  <c:v>18.261281686122</c:v>
                </c:pt>
                <c:pt idx="5648">
                  <c:v>18.266182863535001</c:v>
                </c:pt>
                <c:pt idx="5649">
                  <c:v>18.265508110542001</c:v>
                </c:pt>
                <c:pt idx="5650">
                  <c:v>18.265060303769999</c:v>
                </c:pt>
                <c:pt idx="5651">
                  <c:v>18.257733913557001</c:v>
                </c:pt>
                <c:pt idx="5652">
                  <c:v>18.249712198710998</c:v>
                </c:pt>
                <c:pt idx="5653">
                  <c:v>18.232636254982999</c:v>
                </c:pt>
                <c:pt idx="5654">
                  <c:v>18.22493979631</c:v>
                </c:pt>
                <c:pt idx="5655">
                  <c:v>18.218361552261999</c:v>
                </c:pt>
                <c:pt idx="5656">
                  <c:v>18.202177049603002</c:v>
                </c:pt>
                <c:pt idx="5657">
                  <c:v>18.168132418816</c:v>
                </c:pt>
                <c:pt idx="5658">
                  <c:v>18.155455027751</c:v>
                </c:pt>
                <c:pt idx="5659">
                  <c:v>18.153424910854</c:v>
                </c:pt>
                <c:pt idx="5660">
                  <c:v>18.144401497160001</c:v>
                </c:pt>
                <c:pt idx="5661">
                  <c:v>18.141690054796999</c:v>
                </c:pt>
                <c:pt idx="5662">
                  <c:v>18.129715478215999</c:v>
                </c:pt>
                <c:pt idx="5663">
                  <c:v>18.117648866705</c:v>
                </c:pt>
                <c:pt idx="5664">
                  <c:v>18.110444527144999</c:v>
                </c:pt>
                <c:pt idx="5665">
                  <c:v>18.103603805426999</c:v>
                </c:pt>
                <c:pt idx="5666">
                  <c:v>18.086573274574</c:v>
                </c:pt>
                <c:pt idx="5667">
                  <c:v>18.072899385222001</c:v>
                </c:pt>
                <c:pt idx="5668">
                  <c:v>18.071382419587</c:v>
                </c:pt>
                <c:pt idx="5669">
                  <c:v>18.056110279340999</c:v>
                </c:pt>
                <c:pt idx="5670">
                  <c:v>18.049462162689998</c:v>
                </c:pt>
                <c:pt idx="5671">
                  <c:v>18.048837272616002</c:v>
                </c:pt>
                <c:pt idx="5672">
                  <c:v>18.058551162046001</c:v>
                </c:pt>
                <c:pt idx="5673">
                  <c:v>18.055792822472</c:v>
                </c:pt>
                <c:pt idx="5674">
                  <c:v>18.052927535207999</c:v>
                </c:pt>
                <c:pt idx="5675">
                  <c:v>18.070188474277</c:v>
                </c:pt>
                <c:pt idx="5676">
                  <c:v>18.069445858813001</c:v>
                </c:pt>
                <c:pt idx="5677">
                  <c:v>18.065933933957002</c:v>
                </c:pt>
                <c:pt idx="5678">
                  <c:v>18.061433461488999</c:v>
                </c:pt>
                <c:pt idx="5679">
                  <c:v>18.051990919919</c:v>
                </c:pt>
                <c:pt idx="5680">
                  <c:v>18.033504268910999</c:v>
                </c:pt>
                <c:pt idx="5681">
                  <c:v>18.037417545331</c:v>
                </c:pt>
                <c:pt idx="5682">
                  <c:v>18.035947033403001</c:v>
                </c:pt>
                <c:pt idx="5683">
                  <c:v>18.025194910646</c:v>
                </c:pt>
                <c:pt idx="5684">
                  <c:v>18.032708108609999</c:v>
                </c:pt>
                <c:pt idx="5685">
                  <c:v>18.03722511166</c:v>
                </c:pt>
                <c:pt idx="5686">
                  <c:v>18.031204845670999</c:v>
                </c:pt>
                <c:pt idx="5687">
                  <c:v>18.030637449832</c:v>
                </c:pt>
                <c:pt idx="5688">
                  <c:v>18.028443634881</c:v>
                </c:pt>
                <c:pt idx="5689">
                  <c:v>18.025220073981998</c:v>
                </c:pt>
                <c:pt idx="5690">
                  <c:v>18.020262439917001</c:v>
                </c:pt>
                <c:pt idx="5691">
                  <c:v>18.001520227065999</c:v>
                </c:pt>
                <c:pt idx="5692">
                  <c:v>17.989194925705</c:v>
                </c:pt>
                <c:pt idx="5693">
                  <c:v>17.981820023661001</c:v>
                </c:pt>
                <c:pt idx="5694">
                  <c:v>17.976466664535</c:v>
                </c:pt>
                <c:pt idx="5695">
                  <c:v>17.974469464729999</c:v>
                </c:pt>
                <c:pt idx="5696">
                  <c:v>17.975834026219999</c:v>
                </c:pt>
                <c:pt idx="5697">
                  <c:v>17.970906310178002</c:v>
                </c:pt>
                <c:pt idx="5698">
                  <c:v>17.968311302880998</c:v>
                </c:pt>
                <c:pt idx="5699">
                  <c:v>17.971248239996999</c:v>
                </c:pt>
                <c:pt idx="5700">
                  <c:v>17.973812792332001</c:v>
                </c:pt>
                <c:pt idx="5701">
                  <c:v>17.965466236366002</c:v>
                </c:pt>
                <c:pt idx="5702">
                  <c:v>17.952917953156</c:v>
                </c:pt>
                <c:pt idx="5703">
                  <c:v>17.922592645047001</c:v>
                </c:pt>
                <c:pt idx="5704">
                  <c:v>17.909910684857</c:v>
                </c:pt>
                <c:pt idx="5705">
                  <c:v>17.891579621971999</c:v>
                </c:pt>
                <c:pt idx="5706">
                  <c:v>17.886932882852999</c:v>
                </c:pt>
                <c:pt idx="5707">
                  <c:v>17.883655940337999</c:v>
                </c:pt>
                <c:pt idx="5708">
                  <c:v>17.888823804857001</c:v>
                </c:pt>
                <c:pt idx="5709">
                  <c:v>17.892427273883001</c:v>
                </c:pt>
                <c:pt idx="5710">
                  <c:v>17.902768139374</c:v>
                </c:pt>
                <c:pt idx="5711">
                  <c:v>17.909899121909</c:v>
                </c:pt>
                <c:pt idx="5712">
                  <c:v>17.92078343991</c:v>
                </c:pt>
                <c:pt idx="5713">
                  <c:v>17.910676014250999</c:v>
                </c:pt>
                <c:pt idx="5714">
                  <c:v>17.881982816897001</c:v>
                </c:pt>
                <c:pt idx="5715">
                  <c:v>17.867357823298001</c:v>
                </c:pt>
                <c:pt idx="5716">
                  <c:v>17.855259575013999</c:v>
                </c:pt>
                <c:pt idx="5717">
                  <c:v>17.844821798555</c:v>
                </c:pt>
                <c:pt idx="5718">
                  <c:v>17.829910978769998</c:v>
                </c:pt>
                <c:pt idx="5719">
                  <c:v>17.823514617726001</c:v>
                </c:pt>
                <c:pt idx="5720">
                  <c:v>17.817305187249001</c:v>
                </c:pt>
                <c:pt idx="5721">
                  <c:v>17.812014722164001</c:v>
                </c:pt>
                <c:pt idx="5722">
                  <c:v>17.822682530748001</c:v>
                </c:pt>
                <c:pt idx="5723">
                  <c:v>17.821866164925002</c:v>
                </c:pt>
                <c:pt idx="5724">
                  <c:v>17.821775867635999</c:v>
                </c:pt>
                <c:pt idx="5725">
                  <c:v>17.805824875003999</c:v>
                </c:pt>
                <c:pt idx="5726">
                  <c:v>17.793120858462</c:v>
                </c:pt>
                <c:pt idx="5727">
                  <c:v>17.784530417687002</c:v>
                </c:pt>
                <c:pt idx="5728">
                  <c:v>17.775272147647001</c:v>
                </c:pt>
                <c:pt idx="5729">
                  <c:v>17.770333335444999</c:v>
                </c:pt>
                <c:pt idx="5730">
                  <c:v>17.758179713341001</c:v>
                </c:pt>
                <c:pt idx="5731">
                  <c:v>17.747165587801</c:v>
                </c:pt>
                <c:pt idx="5732">
                  <c:v>17.745461392791999</c:v>
                </c:pt>
                <c:pt idx="5733">
                  <c:v>17.734026784358999</c:v>
                </c:pt>
                <c:pt idx="5734">
                  <c:v>17.736971848734999</c:v>
                </c:pt>
                <c:pt idx="5735">
                  <c:v>17.759480351299999</c:v>
                </c:pt>
                <c:pt idx="5736">
                  <c:v>17.757272126720999</c:v>
                </c:pt>
                <c:pt idx="5737">
                  <c:v>17.751754866408</c:v>
                </c:pt>
                <c:pt idx="5738">
                  <c:v>17.749836447648999</c:v>
                </c:pt>
                <c:pt idx="5739">
                  <c:v>17.755782624496</c:v>
                </c:pt>
                <c:pt idx="5740">
                  <c:v>17.764934965127999</c:v>
                </c:pt>
                <c:pt idx="5741">
                  <c:v>17.760598954348001</c:v>
                </c:pt>
                <c:pt idx="5742">
                  <c:v>17.746156255182999</c:v>
                </c:pt>
                <c:pt idx="5743">
                  <c:v>17.714367191038001</c:v>
                </c:pt>
                <c:pt idx="5744">
                  <c:v>17.696808487321</c:v>
                </c:pt>
                <c:pt idx="5745">
                  <c:v>17.691987408747998</c:v>
                </c:pt>
                <c:pt idx="5746">
                  <c:v>17.683510899028999</c:v>
                </c:pt>
                <c:pt idx="5747">
                  <c:v>17.667830594666</c:v>
                </c:pt>
                <c:pt idx="5748">
                  <c:v>17.666242725996</c:v>
                </c:pt>
                <c:pt idx="5749">
                  <c:v>17.671516209930001</c:v>
                </c:pt>
                <c:pt idx="5750">
                  <c:v>17.677656919589001</c:v>
                </c:pt>
                <c:pt idx="5751">
                  <c:v>17.677492128798999</c:v>
                </c:pt>
                <c:pt idx="5752">
                  <c:v>17.690289689871999</c:v>
                </c:pt>
                <c:pt idx="5753">
                  <c:v>17.702531139143002</c:v>
                </c:pt>
                <c:pt idx="5754">
                  <c:v>17.708719070781999</c:v>
                </c:pt>
                <c:pt idx="5755">
                  <c:v>17.712974970849</c:v>
                </c:pt>
                <c:pt idx="5756">
                  <c:v>17.71083614458</c:v>
                </c:pt>
                <c:pt idx="5757">
                  <c:v>17.711002664525001</c:v>
                </c:pt>
                <c:pt idx="5758">
                  <c:v>17.709786507886999</c:v>
                </c:pt>
                <c:pt idx="5759">
                  <c:v>17.704837842223998</c:v>
                </c:pt>
                <c:pt idx="5760">
                  <c:v>17.682287239309002</c:v>
                </c:pt>
                <c:pt idx="5761">
                  <c:v>17.654790196701001</c:v>
                </c:pt>
                <c:pt idx="5762">
                  <c:v>17.625888100543001</c:v>
                </c:pt>
                <c:pt idx="5763">
                  <c:v>17.614762067392999</c:v>
                </c:pt>
                <c:pt idx="5764">
                  <c:v>17.604732795413</c:v>
                </c:pt>
                <c:pt idx="5765">
                  <c:v>17.584869735502</c:v>
                </c:pt>
                <c:pt idx="5766">
                  <c:v>17.566779214518998</c:v>
                </c:pt>
                <c:pt idx="5767">
                  <c:v>17.560204004027</c:v>
                </c:pt>
                <c:pt idx="5768">
                  <c:v>17.571301554039</c:v>
                </c:pt>
                <c:pt idx="5769">
                  <c:v>17.604230210668</c:v>
                </c:pt>
                <c:pt idx="5770">
                  <c:v>17.596296562252999</c:v>
                </c:pt>
                <c:pt idx="5771">
                  <c:v>17.592204734361001</c:v>
                </c:pt>
                <c:pt idx="5772">
                  <c:v>17.592315708619001</c:v>
                </c:pt>
                <c:pt idx="5773">
                  <c:v>17.592429636068999</c:v>
                </c:pt>
                <c:pt idx="5774">
                  <c:v>17.578728021250001</c:v>
                </c:pt>
                <c:pt idx="5775">
                  <c:v>17.573910536378001</c:v>
                </c:pt>
                <c:pt idx="5776">
                  <c:v>17.554185867710999</c:v>
                </c:pt>
                <c:pt idx="5777">
                  <c:v>17.542942522617</c:v>
                </c:pt>
                <c:pt idx="5778">
                  <c:v>17.550150652675001</c:v>
                </c:pt>
                <c:pt idx="5779">
                  <c:v>17.562918181229001</c:v>
                </c:pt>
                <c:pt idx="5780">
                  <c:v>17.562164658371</c:v>
                </c:pt>
                <c:pt idx="5781">
                  <c:v>17.562007212124001</c:v>
                </c:pt>
                <c:pt idx="5782">
                  <c:v>17.556073819477</c:v>
                </c:pt>
                <c:pt idx="5783">
                  <c:v>17.545176406831999</c:v>
                </c:pt>
                <c:pt idx="5784">
                  <c:v>17.527484698475</c:v>
                </c:pt>
                <c:pt idx="5785">
                  <c:v>17.524620741406</c:v>
                </c:pt>
                <c:pt idx="5786">
                  <c:v>17.51281086446</c:v>
                </c:pt>
                <c:pt idx="5787">
                  <c:v>17.492520586184</c:v>
                </c:pt>
                <c:pt idx="5788">
                  <c:v>17.492706778780001</c:v>
                </c:pt>
                <c:pt idx="5789">
                  <c:v>17.495661485412999</c:v>
                </c:pt>
                <c:pt idx="5790">
                  <c:v>17.494953538229002</c:v>
                </c:pt>
                <c:pt idx="5791">
                  <c:v>17.498654559466001</c:v>
                </c:pt>
                <c:pt idx="5792">
                  <c:v>17.508694694997001</c:v>
                </c:pt>
                <c:pt idx="5793">
                  <c:v>17.490107600902</c:v>
                </c:pt>
                <c:pt idx="5794">
                  <c:v>17.499579234934</c:v>
                </c:pt>
                <c:pt idx="5795">
                  <c:v>17.503164246339001</c:v>
                </c:pt>
                <c:pt idx="5796">
                  <c:v>17.500958118797001</c:v>
                </c:pt>
                <c:pt idx="5797">
                  <c:v>17.501326402389999</c:v>
                </c:pt>
                <c:pt idx="5798">
                  <c:v>17.479245685864999</c:v>
                </c:pt>
                <c:pt idx="5799">
                  <c:v>17.448938957783</c:v>
                </c:pt>
                <c:pt idx="5800">
                  <c:v>17.459955817116999</c:v>
                </c:pt>
                <c:pt idx="5801">
                  <c:v>17.45193705746</c:v>
                </c:pt>
                <c:pt idx="5802">
                  <c:v>17.436314337168</c:v>
                </c:pt>
                <c:pt idx="5803">
                  <c:v>17.427904121876001</c:v>
                </c:pt>
                <c:pt idx="5804">
                  <c:v>17.414535030290999</c:v>
                </c:pt>
                <c:pt idx="5805">
                  <c:v>17.408839660312001</c:v>
                </c:pt>
                <c:pt idx="5806">
                  <c:v>17.416388984964001</c:v>
                </c:pt>
                <c:pt idx="5807">
                  <c:v>17.431499486023998</c:v>
                </c:pt>
                <c:pt idx="5808">
                  <c:v>17.413958146963001</c:v>
                </c:pt>
                <c:pt idx="5809">
                  <c:v>17.41818199451</c:v>
                </c:pt>
                <c:pt idx="5810">
                  <c:v>17.416679977657001</c:v>
                </c:pt>
                <c:pt idx="5811">
                  <c:v>17.393523268031998</c:v>
                </c:pt>
                <c:pt idx="5812">
                  <c:v>17.387748711055</c:v>
                </c:pt>
                <c:pt idx="5813">
                  <c:v>17.401475537703998</c:v>
                </c:pt>
                <c:pt idx="5814">
                  <c:v>17.395343922618999</c:v>
                </c:pt>
                <c:pt idx="5815">
                  <c:v>17.376919020083001</c:v>
                </c:pt>
                <c:pt idx="5816">
                  <c:v>17.383552545629001</c:v>
                </c:pt>
                <c:pt idx="5817">
                  <c:v>17.394098987151999</c:v>
                </c:pt>
                <c:pt idx="5818">
                  <c:v>17.404084601973</c:v>
                </c:pt>
                <c:pt idx="5819">
                  <c:v>17.412381100887998</c:v>
                </c:pt>
                <c:pt idx="5820">
                  <c:v>17.414446894105001</c:v>
                </c:pt>
                <c:pt idx="5821">
                  <c:v>17.409240822088002</c:v>
                </c:pt>
                <c:pt idx="5822">
                  <c:v>17.439880148118</c:v>
                </c:pt>
                <c:pt idx="5823">
                  <c:v>17.430985416266001</c:v>
                </c:pt>
                <c:pt idx="5824">
                  <c:v>17.412003646077</c:v>
                </c:pt>
                <c:pt idx="5825">
                  <c:v>17.40772894961</c:v>
                </c:pt>
                <c:pt idx="5826">
                  <c:v>17.404842671988</c:v>
                </c:pt>
                <c:pt idx="5827">
                  <c:v>17.390902763223</c:v>
                </c:pt>
                <c:pt idx="5828">
                  <c:v>17.381655242754</c:v>
                </c:pt>
                <c:pt idx="5829">
                  <c:v>17.353284909486</c:v>
                </c:pt>
                <c:pt idx="5830">
                  <c:v>17.334072252635998</c:v>
                </c:pt>
                <c:pt idx="5831">
                  <c:v>17.317555754777999</c:v>
                </c:pt>
                <c:pt idx="5832">
                  <c:v>17.306088741254001</c:v>
                </c:pt>
                <c:pt idx="5833">
                  <c:v>17.29349075863</c:v>
                </c:pt>
                <c:pt idx="5834">
                  <c:v>17.280176878509</c:v>
                </c:pt>
                <c:pt idx="5835">
                  <c:v>17.278902042603001</c:v>
                </c:pt>
                <c:pt idx="5836">
                  <c:v>17.273725038390999</c:v>
                </c:pt>
                <c:pt idx="5837">
                  <c:v>17.259141907436</c:v>
                </c:pt>
                <c:pt idx="5838">
                  <c:v>17.263929317319999</c:v>
                </c:pt>
                <c:pt idx="5839">
                  <c:v>17.268603912103998</c:v>
                </c:pt>
                <c:pt idx="5840">
                  <c:v>17.257579844622001</c:v>
                </c:pt>
                <c:pt idx="5841">
                  <c:v>17.249545473857001</c:v>
                </c:pt>
                <c:pt idx="5842">
                  <c:v>17.243633829690999</c:v>
                </c:pt>
                <c:pt idx="5843">
                  <c:v>17.251084711231002</c:v>
                </c:pt>
                <c:pt idx="5844">
                  <c:v>17.258824178276999</c:v>
                </c:pt>
                <c:pt idx="5845">
                  <c:v>17.257879401688001</c:v>
                </c:pt>
                <c:pt idx="5846">
                  <c:v>17.256041680479999</c:v>
                </c:pt>
                <c:pt idx="5847">
                  <c:v>17.27018634569</c:v>
                </c:pt>
                <c:pt idx="5848">
                  <c:v>17.262117325868001</c:v>
                </c:pt>
                <c:pt idx="5849">
                  <c:v>17.251484693481</c:v>
                </c:pt>
                <c:pt idx="5850">
                  <c:v>17.241920436895001</c:v>
                </c:pt>
                <c:pt idx="5851">
                  <c:v>17.225469457265</c:v>
                </c:pt>
                <c:pt idx="5852">
                  <c:v>17.225132110425999</c:v>
                </c:pt>
                <c:pt idx="5853">
                  <c:v>17.224616532660999</c:v>
                </c:pt>
                <c:pt idx="5854">
                  <c:v>17.210197234153998</c:v>
                </c:pt>
                <c:pt idx="5855">
                  <c:v>17.189721509333999</c:v>
                </c:pt>
                <c:pt idx="5856">
                  <c:v>17.198864474958</c:v>
                </c:pt>
                <c:pt idx="5857">
                  <c:v>17.199239268362</c:v>
                </c:pt>
                <c:pt idx="5858">
                  <c:v>17.194565857436999</c:v>
                </c:pt>
                <c:pt idx="5859">
                  <c:v>17.192175016216002</c:v>
                </c:pt>
                <c:pt idx="5860">
                  <c:v>17.178244284058</c:v>
                </c:pt>
                <c:pt idx="5861">
                  <c:v>17.174379179071</c:v>
                </c:pt>
                <c:pt idx="5862">
                  <c:v>17.182115574085</c:v>
                </c:pt>
                <c:pt idx="5863">
                  <c:v>17.175308240982002</c:v>
                </c:pt>
                <c:pt idx="5864">
                  <c:v>17.178775777001999</c:v>
                </c:pt>
                <c:pt idx="5865">
                  <c:v>17.178862746594</c:v>
                </c:pt>
                <c:pt idx="5866">
                  <c:v>17.171265072501001</c:v>
                </c:pt>
                <c:pt idx="5867">
                  <c:v>17.160794060429001</c:v>
                </c:pt>
                <c:pt idx="5868">
                  <c:v>17.149735197270001</c:v>
                </c:pt>
                <c:pt idx="5869">
                  <c:v>17.139695609726001</c:v>
                </c:pt>
                <c:pt idx="5870">
                  <c:v>17.133493589051</c:v>
                </c:pt>
                <c:pt idx="5871">
                  <c:v>17.131325676364</c:v>
                </c:pt>
                <c:pt idx="5872">
                  <c:v>17.123120493384</c:v>
                </c:pt>
                <c:pt idx="5873">
                  <c:v>17.121494178611002</c:v>
                </c:pt>
                <c:pt idx="5874">
                  <c:v>17.130504161038001</c:v>
                </c:pt>
                <c:pt idx="5875">
                  <c:v>17.136416878902001</c:v>
                </c:pt>
                <c:pt idx="5876">
                  <c:v>17.134096929279998</c:v>
                </c:pt>
                <c:pt idx="5877">
                  <c:v>17.129206883407999</c:v>
                </c:pt>
                <c:pt idx="5878">
                  <c:v>17.124300708570001</c:v>
                </c:pt>
                <c:pt idx="5879">
                  <c:v>17.110655847176002</c:v>
                </c:pt>
                <c:pt idx="5880">
                  <c:v>17.103828493965</c:v>
                </c:pt>
                <c:pt idx="5881">
                  <c:v>17.103983485708</c:v>
                </c:pt>
                <c:pt idx="5882">
                  <c:v>17.098671970721998</c:v>
                </c:pt>
                <c:pt idx="5883">
                  <c:v>17.089439605993</c:v>
                </c:pt>
                <c:pt idx="5884">
                  <c:v>17.087114104181001</c:v>
                </c:pt>
                <c:pt idx="5885">
                  <c:v>17.087674207191998</c:v>
                </c:pt>
                <c:pt idx="5886">
                  <c:v>17.088672365946</c:v>
                </c:pt>
                <c:pt idx="5887">
                  <c:v>17.102377300619001</c:v>
                </c:pt>
                <c:pt idx="5888">
                  <c:v>17.092633234478001</c:v>
                </c:pt>
                <c:pt idx="5889">
                  <c:v>17.083321246227001</c:v>
                </c:pt>
                <c:pt idx="5890">
                  <c:v>17.082525381890999</c:v>
                </c:pt>
                <c:pt idx="5891">
                  <c:v>17.084719697815</c:v>
                </c:pt>
                <c:pt idx="5892">
                  <c:v>17.078977683710001</c:v>
                </c:pt>
                <c:pt idx="5893">
                  <c:v>17.068523247584</c:v>
                </c:pt>
                <c:pt idx="5894">
                  <c:v>17.048096617950002</c:v>
                </c:pt>
                <c:pt idx="5895">
                  <c:v>17.052864842615001</c:v>
                </c:pt>
                <c:pt idx="5896">
                  <c:v>17.043085267595</c:v>
                </c:pt>
                <c:pt idx="5897">
                  <c:v>17.027156181058</c:v>
                </c:pt>
                <c:pt idx="5898">
                  <c:v>17.023418287935002</c:v>
                </c:pt>
                <c:pt idx="5899">
                  <c:v>17.010852334928</c:v>
                </c:pt>
                <c:pt idx="5900">
                  <c:v>16.998243564418999</c:v>
                </c:pt>
                <c:pt idx="5901">
                  <c:v>17.000508090471001</c:v>
                </c:pt>
                <c:pt idx="5902">
                  <c:v>16.986901040079999</c:v>
                </c:pt>
                <c:pt idx="5903">
                  <c:v>16.969227263682999</c:v>
                </c:pt>
                <c:pt idx="5904">
                  <c:v>16.957854621018001</c:v>
                </c:pt>
                <c:pt idx="5905">
                  <c:v>16.957340208440002</c:v>
                </c:pt>
                <c:pt idx="5906">
                  <c:v>16.965090634698999</c:v>
                </c:pt>
                <c:pt idx="5907">
                  <c:v>16.967052945597001</c:v>
                </c:pt>
                <c:pt idx="5908">
                  <c:v>16.967707300141001</c:v>
                </c:pt>
                <c:pt idx="5909">
                  <c:v>16.974504554193999</c:v>
                </c:pt>
                <c:pt idx="5910">
                  <c:v>16.973434307165999</c:v>
                </c:pt>
                <c:pt idx="5911">
                  <c:v>16.984420523823001</c:v>
                </c:pt>
                <c:pt idx="5912">
                  <c:v>16.986954036035002</c:v>
                </c:pt>
                <c:pt idx="5913">
                  <c:v>16.977042939905999</c:v>
                </c:pt>
                <c:pt idx="5914">
                  <c:v>16.969975738157</c:v>
                </c:pt>
                <c:pt idx="5915">
                  <c:v>16.963984483560001</c:v>
                </c:pt>
                <c:pt idx="5916">
                  <c:v>16.957513341622999</c:v>
                </c:pt>
                <c:pt idx="5917">
                  <c:v>16.942137999494001</c:v>
                </c:pt>
                <c:pt idx="5918">
                  <c:v>16.920191711427002</c:v>
                </c:pt>
                <c:pt idx="5919">
                  <c:v>16.912379782580999</c:v>
                </c:pt>
                <c:pt idx="5920">
                  <c:v>16.912296233772</c:v>
                </c:pt>
                <c:pt idx="5921">
                  <c:v>16.919021364845001</c:v>
                </c:pt>
                <c:pt idx="5922">
                  <c:v>16.917215037691999</c:v>
                </c:pt>
                <c:pt idx="5923">
                  <c:v>16.916640519832001</c:v>
                </c:pt>
                <c:pt idx="5924">
                  <c:v>16.926196545311001</c:v>
                </c:pt>
                <c:pt idx="5925">
                  <c:v>16.947185151877999</c:v>
                </c:pt>
                <c:pt idx="5926">
                  <c:v>16.96808938042</c:v>
                </c:pt>
                <c:pt idx="5927">
                  <c:v>16.954188734931002</c:v>
                </c:pt>
                <c:pt idx="5928">
                  <c:v>16.934166293868</c:v>
                </c:pt>
                <c:pt idx="5929">
                  <c:v>16.920676695318001</c:v>
                </c:pt>
                <c:pt idx="5930">
                  <c:v>16.904463480248999</c:v>
                </c:pt>
                <c:pt idx="5931">
                  <c:v>16.893066213954999</c:v>
                </c:pt>
                <c:pt idx="5932">
                  <c:v>16.874459964238</c:v>
                </c:pt>
                <c:pt idx="5933">
                  <c:v>16.869330148665</c:v>
                </c:pt>
                <c:pt idx="5934">
                  <c:v>16.858251151480999</c:v>
                </c:pt>
                <c:pt idx="5935">
                  <c:v>16.867505078920999</c:v>
                </c:pt>
                <c:pt idx="5936">
                  <c:v>16.880484356650001</c:v>
                </c:pt>
                <c:pt idx="5937">
                  <c:v>16.876746000644001</c:v>
                </c:pt>
                <c:pt idx="5938">
                  <c:v>16.878036378771</c:v>
                </c:pt>
                <c:pt idx="5939">
                  <c:v>16.876468486960999</c:v>
                </c:pt>
                <c:pt idx="5940">
                  <c:v>16.870010316643999</c:v>
                </c:pt>
                <c:pt idx="5941">
                  <c:v>16.848863170689</c:v>
                </c:pt>
                <c:pt idx="5942">
                  <c:v>16.848472289930999</c:v>
                </c:pt>
                <c:pt idx="5943">
                  <c:v>16.836774242354998</c:v>
                </c:pt>
                <c:pt idx="5944">
                  <c:v>16.836035652014999</c:v>
                </c:pt>
                <c:pt idx="5945">
                  <c:v>16.834513168489</c:v>
                </c:pt>
                <c:pt idx="5946">
                  <c:v>16.838316664543001</c:v>
                </c:pt>
                <c:pt idx="5947">
                  <c:v>16.839913952149001</c:v>
                </c:pt>
                <c:pt idx="5948">
                  <c:v>16.822227684076999</c:v>
                </c:pt>
                <c:pt idx="5949">
                  <c:v>16.819781548775001</c:v>
                </c:pt>
                <c:pt idx="5950">
                  <c:v>16.816801204091</c:v>
                </c:pt>
                <c:pt idx="5951">
                  <c:v>16.815726849960999</c:v>
                </c:pt>
                <c:pt idx="5952">
                  <c:v>16.810169339864</c:v>
                </c:pt>
                <c:pt idx="5953">
                  <c:v>16.805100833604001</c:v>
                </c:pt>
                <c:pt idx="5954">
                  <c:v>16.805040023667999</c:v>
                </c:pt>
                <c:pt idx="5955">
                  <c:v>16.806269905417999</c:v>
                </c:pt>
                <c:pt idx="5956">
                  <c:v>16.811914407555001</c:v>
                </c:pt>
                <c:pt idx="5957">
                  <c:v>16.813701369692001</c:v>
                </c:pt>
                <c:pt idx="5958">
                  <c:v>16.803093858438999</c:v>
                </c:pt>
                <c:pt idx="5959">
                  <c:v>16.795183584094001</c:v>
                </c:pt>
                <c:pt idx="5960">
                  <c:v>16.797944750631</c:v>
                </c:pt>
                <c:pt idx="5961">
                  <c:v>16.805042853537</c:v>
                </c:pt>
                <c:pt idx="5962">
                  <c:v>16.813300000003</c:v>
                </c:pt>
                <c:pt idx="5963">
                  <c:v>16.814914401985</c:v>
                </c:pt>
                <c:pt idx="5964">
                  <c:v>16.813693419147999</c:v>
                </c:pt>
                <c:pt idx="5965">
                  <c:v>16.810754086566</c:v>
                </c:pt>
                <c:pt idx="5966">
                  <c:v>16.801855865987999</c:v>
                </c:pt>
                <c:pt idx="5967">
                  <c:v>16.788223477976999</c:v>
                </c:pt>
                <c:pt idx="5968">
                  <c:v>16.77694283244</c:v>
                </c:pt>
                <c:pt idx="5969">
                  <c:v>16.767704130095002</c:v>
                </c:pt>
                <c:pt idx="5970">
                  <c:v>16.752007482172999</c:v>
                </c:pt>
                <c:pt idx="5971">
                  <c:v>16.737148605990999</c:v>
                </c:pt>
                <c:pt idx="5972">
                  <c:v>16.724632503311</c:v>
                </c:pt>
                <c:pt idx="5973">
                  <c:v>16.714027003000002</c:v>
                </c:pt>
                <c:pt idx="5974">
                  <c:v>16.727568822645001</c:v>
                </c:pt>
                <c:pt idx="5975">
                  <c:v>16.740592478739</c:v>
                </c:pt>
                <c:pt idx="5976">
                  <c:v>16.733131900597002</c:v>
                </c:pt>
                <c:pt idx="5977">
                  <c:v>16.737263721718001</c:v>
                </c:pt>
                <c:pt idx="5978">
                  <c:v>16.752718466287</c:v>
                </c:pt>
                <c:pt idx="5979">
                  <c:v>16.765435121669999</c:v>
                </c:pt>
                <c:pt idx="5980">
                  <c:v>16.773666705522</c:v>
                </c:pt>
                <c:pt idx="5981">
                  <c:v>16.769191281723</c:v>
                </c:pt>
                <c:pt idx="5982">
                  <c:v>16.746221262862001</c:v>
                </c:pt>
                <c:pt idx="5983">
                  <c:v>16.726380212214</c:v>
                </c:pt>
                <c:pt idx="5984">
                  <c:v>16.713646242406998</c:v>
                </c:pt>
                <c:pt idx="5985">
                  <c:v>16.691815096993999</c:v>
                </c:pt>
                <c:pt idx="5986">
                  <c:v>16.677093105404001</c:v>
                </c:pt>
                <c:pt idx="5987">
                  <c:v>16.665774894394001</c:v>
                </c:pt>
                <c:pt idx="5988">
                  <c:v>16.664587077263999</c:v>
                </c:pt>
                <c:pt idx="5989">
                  <c:v>16.663548147208001</c:v>
                </c:pt>
                <c:pt idx="5990">
                  <c:v>16.665485462473999</c:v>
                </c:pt>
                <c:pt idx="5991">
                  <c:v>16.661208315303</c:v>
                </c:pt>
                <c:pt idx="5992">
                  <c:v>16.660209478643001</c:v>
                </c:pt>
                <c:pt idx="5993">
                  <c:v>16.658568175589998</c:v>
                </c:pt>
                <c:pt idx="5994">
                  <c:v>16.645983543974999</c:v>
                </c:pt>
                <c:pt idx="5995">
                  <c:v>16.638366774007999</c:v>
                </c:pt>
                <c:pt idx="5996">
                  <c:v>16.632744857553998</c:v>
                </c:pt>
                <c:pt idx="5997">
                  <c:v>16.633987456353999</c:v>
                </c:pt>
                <c:pt idx="5998">
                  <c:v>16.639782853505</c:v>
                </c:pt>
                <c:pt idx="5999">
                  <c:v>16.651121633408</c:v>
                </c:pt>
                <c:pt idx="6000">
                  <c:v>16.650746966894001</c:v>
                </c:pt>
                <c:pt idx="6001">
                  <c:v>16.642807079996</c:v>
                </c:pt>
                <c:pt idx="6002">
                  <c:v>16.635821602515001</c:v>
                </c:pt>
                <c:pt idx="6003">
                  <c:v>16.633743369152999</c:v>
                </c:pt>
                <c:pt idx="6004">
                  <c:v>16.636030106018001</c:v>
                </c:pt>
                <c:pt idx="6005">
                  <c:v>16.638705350868001</c:v>
                </c:pt>
                <c:pt idx="6006">
                  <c:v>16.639862726693</c:v>
                </c:pt>
                <c:pt idx="6007">
                  <c:v>16.643437318333</c:v>
                </c:pt>
                <c:pt idx="6008">
                  <c:v>16.658460426106998</c:v>
                </c:pt>
                <c:pt idx="6009">
                  <c:v>16.668959168492002</c:v>
                </c:pt>
                <c:pt idx="6010">
                  <c:v>16.668616985924</c:v>
                </c:pt>
                <c:pt idx="6011">
                  <c:v>16.658452039124001</c:v>
                </c:pt>
                <c:pt idx="6012">
                  <c:v>16.649899372200998</c:v>
                </c:pt>
                <c:pt idx="6013">
                  <c:v>16.632886103958999</c:v>
                </c:pt>
                <c:pt idx="6014">
                  <c:v>16.625129840222002</c:v>
                </c:pt>
                <c:pt idx="6015">
                  <c:v>16.611359332991999</c:v>
                </c:pt>
                <c:pt idx="6016">
                  <c:v>16.607202858817001</c:v>
                </c:pt>
                <c:pt idx="6017">
                  <c:v>16.625310374338</c:v>
                </c:pt>
                <c:pt idx="6018">
                  <c:v>16.633667849590001</c:v>
                </c:pt>
                <c:pt idx="6019">
                  <c:v>16.635021479386999</c:v>
                </c:pt>
                <c:pt idx="6020">
                  <c:v>16.635158272635</c:v>
                </c:pt>
                <c:pt idx="6021">
                  <c:v>16.640523077415999</c:v>
                </c:pt>
                <c:pt idx="6022">
                  <c:v>16.63224725005</c:v>
                </c:pt>
                <c:pt idx="6023">
                  <c:v>16.629593219690001</c:v>
                </c:pt>
                <c:pt idx="6024">
                  <c:v>16.627974399694999</c:v>
                </c:pt>
                <c:pt idx="6025">
                  <c:v>16.616162591862999</c:v>
                </c:pt>
                <c:pt idx="6026">
                  <c:v>16.603698359778999</c:v>
                </c:pt>
                <c:pt idx="6027">
                  <c:v>16.586530198620999</c:v>
                </c:pt>
                <c:pt idx="6028">
                  <c:v>16.578933060642999</c:v>
                </c:pt>
                <c:pt idx="6029">
                  <c:v>16.562919172954999</c:v>
                </c:pt>
                <c:pt idx="6030">
                  <c:v>16.528188630589</c:v>
                </c:pt>
                <c:pt idx="6031">
                  <c:v>16.509583149240999</c:v>
                </c:pt>
                <c:pt idx="6032">
                  <c:v>16.492645795358001</c:v>
                </c:pt>
                <c:pt idx="6033">
                  <c:v>16.491015518766002</c:v>
                </c:pt>
                <c:pt idx="6034">
                  <c:v>16.482655192456001</c:v>
                </c:pt>
                <c:pt idx="6035">
                  <c:v>16.487528234064001</c:v>
                </c:pt>
                <c:pt idx="6036">
                  <c:v>16.502626754977001</c:v>
                </c:pt>
                <c:pt idx="6037">
                  <c:v>16.51339085707</c:v>
                </c:pt>
                <c:pt idx="6038">
                  <c:v>16.513023687691</c:v>
                </c:pt>
                <c:pt idx="6039">
                  <c:v>16.511427630025</c:v>
                </c:pt>
                <c:pt idx="6040">
                  <c:v>16.510007812801</c:v>
                </c:pt>
                <c:pt idx="6041">
                  <c:v>16.504784909472001</c:v>
                </c:pt>
                <c:pt idx="6042">
                  <c:v>16.495728897151</c:v>
                </c:pt>
                <c:pt idx="6043">
                  <c:v>16.487086021438</c:v>
                </c:pt>
                <c:pt idx="6044">
                  <c:v>16.478547144303999</c:v>
                </c:pt>
                <c:pt idx="6045">
                  <c:v>16.472979327754999</c:v>
                </c:pt>
                <c:pt idx="6046">
                  <c:v>16.477415013590001</c:v>
                </c:pt>
                <c:pt idx="6047">
                  <c:v>16.486552264514</c:v>
                </c:pt>
                <c:pt idx="6048">
                  <c:v>16.498255425478</c:v>
                </c:pt>
                <c:pt idx="6049">
                  <c:v>16.504375764822999</c:v>
                </c:pt>
                <c:pt idx="6050">
                  <c:v>16.505168877384001</c:v>
                </c:pt>
                <c:pt idx="6051">
                  <c:v>16.487801280319999</c:v>
                </c:pt>
                <c:pt idx="6052">
                  <c:v>16.476569022871999</c:v>
                </c:pt>
                <c:pt idx="6053">
                  <c:v>16.462782011975001</c:v>
                </c:pt>
                <c:pt idx="6054">
                  <c:v>16.458560215546001</c:v>
                </c:pt>
                <c:pt idx="6055">
                  <c:v>16.452081030563001</c:v>
                </c:pt>
                <c:pt idx="6056">
                  <c:v>16.449760353455002</c:v>
                </c:pt>
                <c:pt idx="6057">
                  <c:v>16.442347796671999</c:v>
                </c:pt>
                <c:pt idx="6058">
                  <c:v>16.44433402836</c:v>
                </c:pt>
                <c:pt idx="6059">
                  <c:v>16.446810848548999</c:v>
                </c:pt>
                <c:pt idx="6060">
                  <c:v>16.447712195126002</c:v>
                </c:pt>
                <c:pt idx="6061">
                  <c:v>16.444142431980001</c:v>
                </c:pt>
                <c:pt idx="6062">
                  <c:v>16.428470127349001</c:v>
                </c:pt>
                <c:pt idx="6063">
                  <c:v>16.414011452901001</c:v>
                </c:pt>
                <c:pt idx="6064">
                  <c:v>16.406396271094</c:v>
                </c:pt>
                <c:pt idx="6065">
                  <c:v>16.408388475336</c:v>
                </c:pt>
                <c:pt idx="6066">
                  <c:v>16.413187626753</c:v>
                </c:pt>
                <c:pt idx="6067">
                  <c:v>16.419468764287</c:v>
                </c:pt>
                <c:pt idx="6068">
                  <c:v>16.417306449914999</c:v>
                </c:pt>
                <c:pt idx="6069">
                  <c:v>16.42298835279</c:v>
                </c:pt>
                <c:pt idx="6070">
                  <c:v>16.423733075015001</c:v>
                </c:pt>
                <c:pt idx="6071">
                  <c:v>16.416325827466</c:v>
                </c:pt>
                <c:pt idx="6072">
                  <c:v>16.400740440177</c:v>
                </c:pt>
                <c:pt idx="6073">
                  <c:v>16.370193629728998</c:v>
                </c:pt>
                <c:pt idx="6074">
                  <c:v>16.364517356859</c:v>
                </c:pt>
                <c:pt idx="6075">
                  <c:v>16.368911121077002</c:v>
                </c:pt>
                <c:pt idx="6076">
                  <c:v>16.362714572996001</c:v>
                </c:pt>
                <c:pt idx="6077">
                  <c:v>16.355142421526999</c:v>
                </c:pt>
                <c:pt idx="6078">
                  <c:v>16.371340123686</c:v>
                </c:pt>
                <c:pt idx="6079">
                  <c:v>16.387813437519</c:v>
                </c:pt>
                <c:pt idx="6080">
                  <c:v>16.387710895630001</c:v>
                </c:pt>
                <c:pt idx="6081">
                  <c:v>16.371998931469999</c:v>
                </c:pt>
                <c:pt idx="6082">
                  <c:v>16.36313678866</c:v>
                </c:pt>
                <c:pt idx="6083">
                  <c:v>16.354994626636</c:v>
                </c:pt>
                <c:pt idx="6084">
                  <c:v>16.350331090048002</c:v>
                </c:pt>
                <c:pt idx="6085">
                  <c:v>16.347490927148002</c:v>
                </c:pt>
                <c:pt idx="6086">
                  <c:v>16.332559749447999</c:v>
                </c:pt>
                <c:pt idx="6087">
                  <c:v>16.332676030742</c:v>
                </c:pt>
                <c:pt idx="6088">
                  <c:v>16.353142662627999</c:v>
                </c:pt>
                <c:pt idx="6089">
                  <c:v>16.368755630761999</c:v>
                </c:pt>
                <c:pt idx="6090">
                  <c:v>16.366938213895001</c:v>
                </c:pt>
                <c:pt idx="6091">
                  <c:v>16.363570580301001</c:v>
                </c:pt>
                <c:pt idx="6092">
                  <c:v>16.359556334817999</c:v>
                </c:pt>
                <c:pt idx="6093">
                  <c:v>16.352152882824999</c:v>
                </c:pt>
                <c:pt idx="6094">
                  <c:v>16.350964926008999</c:v>
                </c:pt>
                <c:pt idx="6095">
                  <c:v>16.340987666753001</c:v>
                </c:pt>
                <c:pt idx="6096">
                  <c:v>16.324082235051002</c:v>
                </c:pt>
                <c:pt idx="6097">
                  <c:v>16.310064134451999</c:v>
                </c:pt>
                <c:pt idx="6098">
                  <c:v>16.302236111988002</c:v>
                </c:pt>
                <c:pt idx="6099">
                  <c:v>16.307582527101001</c:v>
                </c:pt>
                <c:pt idx="6100">
                  <c:v>16.299785574152001</c:v>
                </c:pt>
                <c:pt idx="6101">
                  <c:v>16.296204114417002</c:v>
                </c:pt>
                <c:pt idx="6102">
                  <c:v>16.298284204445</c:v>
                </c:pt>
                <c:pt idx="6103">
                  <c:v>16.306776275964001</c:v>
                </c:pt>
                <c:pt idx="6104">
                  <c:v>16.309997012928999</c:v>
                </c:pt>
                <c:pt idx="6105">
                  <c:v>16.305251208308</c:v>
                </c:pt>
                <c:pt idx="6106">
                  <c:v>16.301486033037001</c:v>
                </c:pt>
                <c:pt idx="6107">
                  <c:v>16.306707989926</c:v>
                </c:pt>
                <c:pt idx="6108">
                  <c:v>16.311559740094999</c:v>
                </c:pt>
                <c:pt idx="6109">
                  <c:v>16.304924396642999</c:v>
                </c:pt>
                <c:pt idx="6110">
                  <c:v>16.294396634857002</c:v>
                </c:pt>
                <c:pt idx="6111">
                  <c:v>16.294699999999001</c:v>
                </c:pt>
                <c:pt idx="6112">
                  <c:v>16.299402310314001</c:v>
                </c:pt>
                <c:pt idx="6113">
                  <c:v>16.299276144814002</c:v>
                </c:pt>
                <c:pt idx="6114">
                  <c:v>16.292429893284002</c:v>
                </c:pt>
                <c:pt idx="6115">
                  <c:v>16.272106441424999</c:v>
                </c:pt>
                <c:pt idx="6116">
                  <c:v>16.271139025444</c:v>
                </c:pt>
                <c:pt idx="6117">
                  <c:v>16.272569575117998</c:v>
                </c:pt>
                <c:pt idx="6118">
                  <c:v>16.272718378051</c:v>
                </c:pt>
                <c:pt idx="6119">
                  <c:v>16.268906698653002</c:v>
                </c:pt>
                <c:pt idx="6120">
                  <c:v>16.253748717952998</c:v>
                </c:pt>
                <c:pt idx="6121">
                  <c:v>16.245960880698</c:v>
                </c:pt>
                <c:pt idx="6122">
                  <c:v>16.256162432915001</c:v>
                </c:pt>
                <c:pt idx="6123">
                  <c:v>16.256098688415999</c:v>
                </c:pt>
                <c:pt idx="6124">
                  <c:v>16.245217436805</c:v>
                </c:pt>
                <c:pt idx="6125">
                  <c:v>16.223251619321001</c:v>
                </c:pt>
                <c:pt idx="6126">
                  <c:v>16.213112966852002</c:v>
                </c:pt>
                <c:pt idx="6127">
                  <c:v>16.214876938930999</c:v>
                </c:pt>
                <c:pt idx="6128">
                  <c:v>16.218939885432</c:v>
                </c:pt>
                <c:pt idx="6129">
                  <c:v>16.213015333723</c:v>
                </c:pt>
                <c:pt idx="6130">
                  <c:v>16.209677543514999</c:v>
                </c:pt>
                <c:pt idx="6131">
                  <c:v>16.215540130981999</c:v>
                </c:pt>
                <c:pt idx="6132">
                  <c:v>16.231167553692998</c:v>
                </c:pt>
                <c:pt idx="6133">
                  <c:v>16.242709532475001</c:v>
                </c:pt>
                <c:pt idx="6134">
                  <c:v>16.234271772172001</c:v>
                </c:pt>
                <c:pt idx="6135">
                  <c:v>16.230684161037999</c:v>
                </c:pt>
                <c:pt idx="6136">
                  <c:v>16.235614241162001</c:v>
                </c:pt>
                <c:pt idx="6137">
                  <c:v>16.230168353861</c:v>
                </c:pt>
                <c:pt idx="6138">
                  <c:v>16.215919804279</c:v>
                </c:pt>
                <c:pt idx="6139">
                  <c:v>16.209710693641998</c:v>
                </c:pt>
                <c:pt idx="6140">
                  <c:v>16.201211100407999</c:v>
                </c:pt>
                <c:pt idx="6141">
                  <c:v>16.196561657897</c:v>
                </c:pt>
                <c:pt idx="6142">
                  <c:v>16.200850102549001</c:v>
                </c:pt>
                <c:pt idx="6143">
                  <c:v>16.199946289888999</c:v>
                </c:pt>
                <c:pt idx="6144">
                  <c:v>16.202838733429001</c:v>
                </c:pt>
                <c:pt idx="6145">
                  <c:v>16.209540240161001</c:v>
                </c:pt>
                <c:pt idx="6146">
                  <c:v>16.209080361203998</c:v>
                </c:pt>
                <c:pt idx="6147">
                  <c:v>16.190902041086002</c:v>
                </c:pt>
                <c:pt idx="6148">
                  <c:v>16.195014075782002</c:v>
                </c:pt>
                <c:pt idx="6149">
                  <c:v>16.194438227608</c:v>
                </c:pt>
                <c:pt idx="6150">
                  <c:v>16.181870067060999</c:v>
                </c:pt>
                <c:pt idx="6151">
                  <c:v>16.169160160777</c:v>
                </c:pt>
                <c:pt idx="6152">
                  <c:v>16.157241809033</c:v>
                </c:pt>
                <c:pt idx="6153">
                  <c:v>16.152537952909</c:v>
                </c:pt>
                <c:pt idx="6154">
                  <c:v>16.156486943653</c:v>
                </c:pt>
                <c:pt idx="6155">
                  <c:v>16.159902995172999</c:v>
                </c:pt>
                <c:pt idx="6156">
                  <c:v>16.146262972418</c:v>
                </c:pt>
                <c:pt idx="6157">
                  <c:v>16.13406896727</c:v>
                </c:pt>
                <c:pt idx="6158">
                  <c:v>16.120351645732999</c:v>
                </c:pt>
                <c:pt idx="6159">
                  <c:v>16.116933414849999</c:v>
                </c:pt>
                <c:pt idx="6160">
                  <c:v>16.106800279582998</c:v>
                </c:pt>
                <c:pt idx="6161">
                  <c:v>16.098372351515</c:v>
                </c:pt>
                <c:pt idx="6162">
                  <c:v>16.086577929055998</c:v>
                </c:pt>
                <c:pt idx="6163">
                  <c:v>16.075890513506</c:v>
                </c:pt>
                <c:pt idx="6164">
                  <c:v>16.068341151976998</c:v>
                </c:pt>
                <c:pt idx="6165">
                  <c:v>16.073048589746001</c:v>
                </c:pt>
                <c:pt idx="6166">
                  <c:v>16.084343352601</c:v>
                </c:pt>
                <c:pt idx="6167">
                  <c:v>16.092789217705999</c:v>
                </c:pt>
                <c:pt idx="6168">
                  <c:v>16.096445258761001</c:v>
                </c:pt>
                <c:pt idx="6169">
                  <c:v>16.098644211996</c:v>
                </c:pt>
                <c:pt idx="6170">
                  <c:v>16.097576678906002</c:v>
                </c:pt>
                <c:pt idx="6171">
                  <c:v>16.102242927083001</c:v>
                </c:pt>
                <c:pt idx="6172">
                  <c:v>16.096309978769</c:v>
                </c:pt>
                <c:pt idx="6173">
                  <c:v>16.079988005682999</c:v>
                </c:pt>
                <c:pt idx="6174">
                  <c:v>16.078991645058</c:v>
                </c:pt>
                <c:pt idx="6175">
                  <c:v>16.072332418927001</c:v>
                </c:pt>
                <c:pt idx="6176">
                  <c:v>16.076142430777001</c:v>
                </c:pt>
                <c:pt idx="6177">
                  <c:v>16.082804885302</c:v>
                </c:pt>
                <c:pt idx="6178">
                  <c:v>16.088146121649999</c:v>
                </c:pt>
                <c:pt idx="6179">
                  <c:v>16.095055367409</c:v>
                </c:pt>
                <c:pt idx="6180">
                  <c:v>16.094199196935001</c:v>
                </c:pt>
                <c:pt idx="6181">
                  <c:v>16.094043909676</c:v>
                </c:pt>
                <c:pt idx="6182">
                  <c:v>16.087992400941999</c:v>
                </c:pt>
                <c:pt idx="6183">
                  <c:v>16.086865296578999</c:v>
                </c:pt>
                <c:pt idx="6184">
                  <c:v>16.074557257803001</c:v>
                </c:pt>
                <c:pt idx="6185">
                  <c:v>16.074267687073998</c:v>
                </c:pt>
                <c:pt idx="6186">
                  <c:v>16.069355886699999</c:v>
                </c:pt>
                <c:pt idx="6187">
                  <c:v>16.068436818574</c:v>
                </c:pt>
                <c:pt idx="6188">
                  <c:v>16.060768468005001</c:v>
                </c:pt>
                <c:pt idx="6189">
                  <c:v>16.057639063185999</c:v>
                </c:pt>
                <c:pt idx="6190">
                  <c:v>16.057790979549001</c:v>
                </c:pt>
                <c:pt idx="6191">
                  <c:v>16.044877145232999</c:v>
                </c:pt>
                <c:pt idx="6192">
                  <c:v>16.025503464412999</c:v>
                </c:pt>
                <c:pt idx="6193">
                  <c:v>16.024316373135999</c:v>
                </c:pt>
                <c:pt idx="6194">
                  <c:v>16.019303445862999</c:v>
                </c:pt>
                <c:pt idx="6195">
                  <c:v>16.0063347233</c:v>
                </c:pt>
                <c:pt idx="6196">
                  <c:v>16.006945938988999</c:v>
                </c:pt>
                <c:pt idx="6197">
                  <c:v>15.998030538622</c:v>
                </c:pt>
                <c:pt idx="6198">
                  <c:v>15.980537708151999</c:v>
                </c:pt>
                <c:pt idx="6199">
                  <c:v>15.985852181632</c:v>
                </c:pt>
                <c:pt idx="6200">
                  <c:v>15.997943692462</c:v>
                </c:pt>
                <c:pt idx="6201">
                  <c:v>15.980699576164</c:v>
                </c:pt>
                <c:pt idx="6202">
                  <c:v>15.968619297483</c:v>
                </c:pt>
                <c:pt idx="6203">
                  <c:v>15.969056555267001</c:v>
                </c:pt>
                <c:pt idx="6204">
                  <c:v>15.965851990007</c:v>
                </c:pt>
                <c:pt idx="6205">
                  <c:v>15.967416858872999</c:v>
                </c:pt>
                <c:pt idx="6206">
                  <c:v>15.987489075793</c:v>
                </c:pt>
                <c:pt idx="6207">
                  <c:v>15.99697672498</c:v>
                </c:pt>
                <c:pt idx="6208">
                  <c:v>15.995632273654</c:v>
                </c:pt>
                <c:pt idx="6209">
                  <c:v>16.001511005897999</c:v>
                </c:pt>
                <c:pt idx="6210">
                  <c:v>16.014627684564999</c:v>
                </c:pt>
                <c:pt idx="6211">
                  <c:v>16.024051609308</c:v>
                </c:pt>
                <c:pt idx="6212">
                  <c:v>16.024733125442999</c:v>
                </c:pt>
                <c:pt idx="6213">
                  <c:v>16.016166478466999</c:v>
                </c:pt>
                <c:pt idx="6214">
                  <c:v>16.003194155715999</c:v>
                </c:pt>
                <c:pt idx="6215">
                  <c:v>15.982076344091</c:v>
                </c:pt>
                <c:pt idx="6216">
                  <c:v>15.974304526137001</c:v>
                </c:pt>
                <c:pt idx="6217">
                  <c:v>15.971672149348001</c:v>
                </c:pt>
                <c:pt idx="6218">
                  <c:v>15.961715148059</c:v>
                </c:pt>
                <c:pt idx="6219">
                  <c:v>15.947462964410001</c:v>
                </c:pt>
                <c:pt idx="6220">
                  <c:v>15.946124468221001</c:v>
                </c:pt>
                <c:pt idx="6221">
                  <c:v>15.948859026398001</c:v>
                </c:pt>
                <c:pt idx="6222">
                  <c:v>15.941778761518</c:v>
                </c:pt>
                <c:pt idx="6223">
                  <c:v>15.949966781084999</c:v>
                </c:pt>
                <c:pt idx="6224">
                  <c:v>15.956254214193001</c:v>
                </c:pt>
                <c:pt idx="6225">
                  <c:v>15.951384287794999</c:v>
                </c:pt>
                <c:pt idx="6226">
                  <c:v>15.954367192108</c:v>
                </c:pt>
                <c:pt idx="6227">
                  <c:v>15.950942415102</c:v>
                </c:pt>
                <c:pt idx="6228">
                  <c:v>15.944166117276</c:v>
                </c:pt>
                <c:pt idx="6229">
                  <c:v>15.941802363899001</c:v>
                </c:pt>
                <c:pt idx="6230">
                  <c:v>15.939941904085</c:v>
                </c:pt>
                <c:pt idx="6231">
                  <c:v>15.941973196718999</c:v>
                </c:pt>
                <c:pt idx="6232">
                  <c:v>15.940324672288</c:v>
                </c:pt>
                <c:pt idx="6233">
                  <c:v>15.940295999746001</c:v>
                </c:pt>
                <c:pt idx="6234">
                  <c:v>15.933012891414</c:v>
                </c:pt>
                <c:pt idx="6235">
                  <c:v>15.917151386605999</c:v>
                </c:pt>
                <c:pt idx="6236">
                  <c:v>15.904899721163</c:v>
                </c:pt>
                <c:pt idx="6237">
                  <c:v>15.907913803105</c:v>
                </c:pt>
                <c:pt idx="6238">
                  <c:v>15.893036267786</c:v>
                </c:pt>
                <c:pt idx="6239">
                  <c:v>15.889475483868001</c:v>
                </c:pt>
                <c:pt idx="6240">
                  <c:v>15.890897798498001</c:v>
                </c:pt>
                <c:pt idx="6241">
                  <c:v>15.890721922041999</c:v>
                </c:pt>
                <c:pt idx="6242">
                  <c:v>15.901240519785</c:v>
                </c:pt>
                <c:pt idx="6243">
                  <c:v>15.905320057036</c:v>
                </c:pt>
                <c:pt idx="6244">
                  <c:v>15.906689655613</c:v>
                </c:pt>
                <c:pt idx="6245">
                  <c:v>15.920737239836001</c:v>
                </c:pt>
                <c:pt idx="6246">
                  <c:v>15.919801120753</c:v>
                </c:pt>
                <c:pt idx="6247">
                  <c:v>15.916819078994999</c:v>
                </c:pt>
                <c:pt idx="6248">
                  <c:v>15.914009576178</c:v>
                </c:pt>
                <c:pt idx="6249">
                  <c:v>15.910078073977999</c:v>
                </c:pt>
                <c:pt idx="6250">
                  <c:v>15.911959330261</c:v>
                </c:pt>
                <c:pt idx="6251">
                  <c:v>15.911383840818001</c:v>
                </c:pt>
                <c:pt idx="6252">
                  <c:v>15.897652397108001</c:v>
                </c:pt>
                <c:pt idx="6253">
                  <c:v>15.889562489653001</c:v>
                </c:pt>
                <c:pt idx="6254">
                  <c:v>15.875406141080999</c:v>
                </c:pt>
                <c:pt idx="6255">
                  <c:v>15.869112472714001</c:v>
                </c:pt>
                <c:pt idx="6256">
                  <c:v>15.865411496329999</c:v>
                </c:pt>
                <c:pt idx="6257">
                  <c:v>15.857560358093</c:v>
                </c:pt>
                <c:pt idx="6258">
                  <c:v>15.84416628034</c:v>
                </c:pt>
                <c:pt idx="6259">
                  <c:v>15.830009289313001</c:v>
                </c:pt>
                <c:pt idx="6260">
                  <c:v>15.830137319468999</c:v>
                </c:pt>
                <c:pt idx="6261">
                  <c:v>15.840275549811</c:v>
                </c:pt>
                <c:pt idx="6262">
                  <c:v>15.83912051671</c:v>
                </c:pt>
                <c:pt idx="6263">
                  <c:v>15.8431217078</c:v>
                </c:pt>
                <c:pt idx="6264">
                  <c:v>15.847692269211</c:v>
                </c:pt>
                <c:pt idx="6265">
                  <c:v>15.844973580492001</c:v>
                </c:pt>
                <c:pt idx="6266">
                  <c:v>15.845259014729001</c:v>
                </c:pt>
                <c:pt idx="6267">
                  <c:v>15.845695518705</c:v>
                </c:pt>
                <c:pt idx="6268">
                  <c:v>15.832984618849</c:v>
                </c:pt>
                <c:pt idx="6269">
                  <c:v>15.821675911362</c:v>
                </c:pt>
                <c:pt idx="6270">
                  <c:v>15.813843757511</c:v>
                </c:pt>
                <c:pt idx="6271">
                  <c:v>15.795351537816</c:v>
                </c:pt>
                <c:pt idx="6272">
                  <c:v>15.79436513372</c:v>
                </c:pt>
                <c:pt idx="6273">
                  <c:v>15.802701881297001</c:v>
                </c:pt>
                <c:pt idx="6274">
                  <c:v>15.803688955569999</c:v>
                </c:pt>
                <c:pt idx="6275">
                  <c:v>15.800602010052</c:v>
                </c:pt>
                <c:pt idx="6276">
                  <c:v>15.799170434955</c:v>
                </c:pt>
                <c:pt idx="6277">
                  <c:v>15.790856862369999</c:v>
                </c:pt>
                <c:pt idx="6278">
                  <c:v>15.78651965193</c:v>
                </c:pt>
                <c:pt idx="6279">
                  <c:v>15.786661192877</c:v>
                </c:pt>
                <c:pt idx="6280">
                  <c:v>15.783555941706</c:v>
                </c:pt>
                <c:pt idx="6281">
                  <c:v>15.7778590692</c:v>
                </c:pt>
                <c:pt idx="6282">
                  <c:v>15.778018367092001</c:v>
                </c:pt>
                <c:pt idx="6283">
                  <c:v>15.795478358301001</c:v>
                </c:pt>
                <c:pt idx="6284">
                  <c:v>15.794879672364001</c:v>
                </c:pt>
                <c:pt idx="6285">
                  <c:v>15.794554985543</c:v>
                </c:pt>
                <c:pt idx="6286">
                  <c:v>15.794954156971</c:v>
                </c:pt>
                <c:pt idx="6287">
                  <c:v>15.792672583410001</c:v>
                </c:pt>
                <c:pt idx="6288">
                  <c:v>15.796071796534999</c:v>
                </c:pt>
                <c:pt idx="6289">
                  <c:v>15.793558217083</c:v>
                </c:pt>
                <c:pt idx="6290">
                  <c:v>15.797625787906</c:v>
                </c:pt>
                <c:pt idx="6291">
                  <c:v>15.790972972455</c:v>
                </c:pt>
                <c:pt idx="6292">
                  <c:v>15.792972295956</c:v>
                </c:pt>
                <c:pt idx="6293">
                  <c:v>15.790671731339</c:v>
                </c:pt>
                <c:pt idx="6294">
                  <c:v>15.791090746915</c:v>
                </c:pt>
                <c:pt idx="6295">
                  <c:v>15.790542263611</c:v>
                </c:pt>
                <c:pt idx="6296">
                  <c:v>15.780062737721</c:v>
                </c:pt>
                <c:pt idx="6297">
                  <c:v>15.773055039118001</c:v>
                </c:pt>
                <c:pt idx="6298">
                  <c:v>15.760175683178</c:v>
                </c:pt>
                <c:pt idx="6299">
                  <c:v>15.759775453197999</c:v>
                </c:pt>
                <c:pt idx="6300">
                  <c:v>15.760382342190001</c:v>
                </c:pt>
                <c:pt idx="6301">
                  <c:v>15.761626623915999</c:v>
                </c:pt>
                <c:pt idx="6302">
                  <c:v>15.7648261982</c:v>
                </c:pt>
                <c:pt idx="6303">
                  <c:v>15.766450847890001</c:v>
                </c:pt>
                <c:pt idx="6304">
                  <c:v>15.764575856678</c:v>
                </c:pt>
                <c:pt idx="6305">
                  <c:v>15.757690204055001</c:v>
                </c:pt>
                <c:pt idx="6306">
                  <c:v>15.737819587889</c:v>
                </c:pt>
                <c:pt idx="6307">
                  <c:v>15.732548828226999</c:v>
                </c:pt>
                <c:pt idx="6308">
                  <c:v>15.739308070018</c:v>
                </c:pt>
                <c:pt idx="6309">
                  <c:v>15.732973107031</c:v>
                </c:pt>
                <c:pt idx="6310">
                  <c:v>15.730685402309</c:v>
                </c:pt>
                <c:pt idx="6311">
                  <c:v>15.725808110407</c:v>
                </c:pt>
                <c:pt idx="6312">
                  <c:v>15.721751008125</c:v>
                </c:pt>
                <c:pt idx="6313">
                  <c:v>15.726346865093999</c:v>
                </c:pt>
                <c:pt idx="6314">
                  <c:v>15.733049107314001</c:v>
                </c:pt>
                <c:pt idx="6315">
                  <c:v>15.736371957573001</c:v>
                </c:pt>
                <c:pt idx="6316">
                  <c:v>15.736648819857001</c:v>
                </c:pt>
                <c:pt idx="6317">
                  <c:v>15.733431661676001</c:v>
                </c:pt>
                <c:pt idx="6318">
                  <c:v>15.729644586480999</c:v>
                </c:pt>
                <c:pt idx="6319">
                  <c:v>15.727247113211</c:v>
                </c:pt>
                <c:pt idx="6320">
                  <c:v>15.729683061091</c:v>
                </c:pt>
                <c:pt idx="6321">
                  <c:v>15.731661564409</c:v>
                </c:pt>
                <c:pt idx="6322">
                  <c:v>15.715911284502999</c:v>
                </c:pt>
                <c:pt idx="6323">
                  <c:v>15.691554297072001</c:v>
                </c:pt>
                <c:pt idx="6324">
                  <c:v>15.676241980705001</c:v>
                </c:pt>
                <c:pt idx="6325">
                  <c:v>15.677378456508</c:v>
                </c:pt>
                <c:pt idx="6326">
                  <c:v>15.688604263288999</c:v>
                </c:pt>
                <c:pt idx="6327">
                  <c:v>15.68676500558</c:v>
                </c:pt>
                <c:pt idx="6328">
                  <c:v>15.685098517535</c:v>
                </c:pt>
                <c:pt idx="6329">
                  <c:v>15.687469773015</c:v>
                </c:pt>
                <c:pt idx="6330">
                  <c:v>15.703356480239</c:v>
                </c:pt>
                <c:pt idx="6331">
                  <c:v>15.706933692877</c:v>
                </c:pt>
                <c:pt idx="6332">
                  <c:v>15.694290063896</c:v>
                </c:pt>
                <c:pt idx="6333">
                  <c:v>15.674932958036001</c:v>
                </c:pt>
                <c:pt idx="6334">
                  <c:v>15.669122085847</c:v>
                </c:pt>
                <c:pt idx="6335">
                  <c:v>15.659314152554</c:v>
                </c:pt>
                <c:pt idx="6336">
                  <c:v>15.656955088271999</c:v>
                </c:pt>
                <c:pt idx="6337">
                  <c:v>15.657483922034</c:v>
                </c:pt>
                <c:pt idx="6338">
                  <c:v>15.664814888224001</c:v>
                </c:pt>
                <c:pt idx="6339">
                  <c:v>15.660213225493999</c:v>
                </c:pt>
                <c:pt idx="6340">
                  <c:v>15.666735694288001</c:v>
                </c:pt>
                <c:pt idx="6341">
                  <c:v>15.667365431779</c:v>
                </c:pt>
                <c:pt idx="6342">
                  <c:v>15.666263776993</c:v>
                </c:pt>
                <c:pt idx="6343">
                  <c:v>15.672743507547001</c:v>
                </c:pt>
                <c:pt idx="6344">
                  <c:v>15.668158289009</c:v>
                </c:pt>
                <c:pt idx="6345">
                  <c:v>15.654311561529999</c:v>
                </c:pt>
                <c:pt idx="6346">
                  <c:v>15.632343362375</c:v>
                </c:pt>
                <c:pt idx="6347">
                  <c:v>15.62857250807</c:v>
                </c:pt>
                <c:pt idx="6348">
                  <c:v>15.621395952007999</c:v>
                </c:pt>
                <c:pt idx="6349">
                  <c:v>15.604938339374</c:v>
                </c:pt>
                <c:pt idx="6350">
                  <c:v>15.601097244149001</c:v>
                </c:pt>
                <c:pt idx="6351">
                  <c:v>15.592271283457</c:v>
                </c:pt>
                <c:pt idx="6352">
                  <c:v>15.596246188368999</c:v>
                </c:pt>
                <c:pt idx="6353">
                  <c:v>15.615457099206999</c:v>
                </c:pt>
                <c:pt idx="6354">
                  <c:v>15.626001046580001</c:v>
                </c:pt>
                <c:pt idx="6355">
                  <c:v>15.63283057286</c:v>
                </c:pt>
                <c:pt idx="6356">
                  <c:v>15.643805479033</c:v>
                </c:pt>
                <c:pt idx="6357">
                  <c:v>15.63975706508</c:v>
                </c:pt>
                <c:pt idx="6358">
                  <c:v>15.638011142842</c:v>
                </c:pt>
                <c:pt idx="6359">
                  <c:v>15.630185224743</c:v>
                </c:pt>
                <c:pt idx="6360">
                  <c:v>15.615822125998999</c:v>
                </c:pt>
                <c:pt idx="6361">
                  <c:v>15.600001089517001</c:v>
                </c:pt>
                <c:pt idx="6362">
                  <c:v>15.596575687188</c:v>
                </c:pt>
                <c:pt idx="6363">
                  <c:v>15.594416476078001</c:v>
                </c:pt>
                <c:pt idx="6364">
                  <c:v>15.593368813135999</c:v>
                </c:pt>
                <c:pt idx="6365">
                  <c:v>15.593077400111</c:v>
                </c:pt>
                <c:pt idx="6366">
                  <c:v>15.592961372123</c:v>
                </c:pt>
                <c:pt idx="6367">
                  <c:v>15.589499030754</c:v>
                </c:pt>
                <c:pt idx="6368">
                  <c:v>15.590296938251001</c:v>
                </c:pt>
                <c:pt idx="6369">
                  <c:v>15.590595221571</c:v>
                </c:pt>
                <c:pt idx="6370">
                  <c:v>15.579843328794</c:v>
                </c:pt>
                <c:pt idx="6371">
                  <c:v>15.578749451334</c:v>
                </c:pt>
                <c:pt idx="6372">
                  <c:v>15.573965650523</c:v>
                </c:pt>
                <c:pt idx="6373">
                  <c:v>15.568917875612</c:v>
                </c:pt>
                <c:pt idx="6374">
                  <c:v>15.573917496150999</c:v>
                </c:pt>
                <c:pt idx="6375">
                  <c:v>15.566504057468</c:v>
                </c:pt>
                <c:pt idx="6376">
                  <c:v>15.563616606010999</c:v>
                </c:pt>
                <c:pt idx="6377">
                  <c:v>15.570752033735999</c:v>
                </c:pt>
                <c:pt idx="6378">
                  <c:v>15.568683428938</c:v>
                </c:pt>
                <c:pt idx="6379">
                  <c:v>15.564763181052999</c:v>
                </c:pt>
                <c:pt idx="6380">
                  <c:v>15.562695054948</c:v>
                </c:pt>
                <c:pt idx="6381">
                  <c:v>15.562243027476001</c:v>
                </c:pt>
                <c:pt idx="6382">
                  <c:v>15.566718899170001</c:v>
                </c:pt>
                <c:pt idx="6383">
                  <c:v>15.573648120690001</c:v>
                </c:pt>
                <c:pt idx="6384">
                  <c:v>15.576468513361</c:v>
                </c:pt>
                <c:pt idx="6385">
                  <c:v>15.575857231316</c:v>
                </c:pt>
                <c:pt idx="6386">
                  <c:v>15.583431844710001</c:v>
                </c:pt>
                <c:pt idx="6387">
                  <c:v>15.585145064572</c:v>
                </c:pt>
                <c:pt idx="6388">
                  <c:v>15.588587285132</c:v>
                </c:pt>
                <c:pt idx="6389">
                  <c:v>15.593804553271999</c:v>
                </c:pt>
                <c:pt idx="6390">
                  <c:v>15.594808101264</c:v>
                </c:pt>
                <c:pt idx="6391">
                  <c:v>15.595551176700001</c:v>
                </c:pt>
                <c:pt idx="6392">
                  <c:v>15.579866964289</c:v>
                </c:pt>
                <c:pt idx="6393">
                  <c:v>15.564162401312</c:v>
                </c:pt>
                <c:pt idx="6394">
                  <c:v>15.562708128328</c:v>
                </c:pt>
                <c:pt idx="6395">
                  <c:v>15.569581084964</c:v>
                </c:pt>
                <c:pt idx="6396">
                  <c:v>15.567828033763</c:v>
                </c:pt>
                <c:pt idx="6397">
                  <c:v>15.565026034896</c:v>
                </c:pt>
                <c:pt idx="6398">
                  <c:v>15.558211076845</c:v>
                </c:pt>
                <c:pt idx="6399">
                  <c:v>15.561655746209</c:v>
                </c:pt>
                <c:pt idx="6400">
                  <c:v>15.566164868017999</c:v>
                </c:pt>
                <c:pt idx="6401">
                  <c:v>15.569051265476</c:v>
                </c:pt>
                <c:pt idx="6402">
                  <c:v>15.557449385027001</c:v>
                </c:pt>
                <c:pt idx="6403">
                  <c:v>15.557419037399001</c:v>
                </c:pt>
                <c:pt idx="6404">
                  <c:v>15.558941692301</c:v>
                </c:pt>
                <c:pt idx="6405">
                  <c:v>15.535801822765</c:v>
                </c:pt>
                <c:pt idx="6406">
                  <c:v>15.530854307286999</c:v>
                </c:pt>
                <c:pt idx="6407">
                  <c:v>15.524724640640001</c:v>
                </c:pt>
                <c:pt idx="6408">
                  <c:v>15.514062154858999</c:v>
                </c:pt>
                <c:pt idx="6409">
                  <c:v>15.512763678781001</c:v>
                </c:pt>
                <c:pt idx="6410">
                  <c:v>15.505984337506</c:v>
                </c:pt>
                <c:pt idx="6411">
                  <c:v>15.488659973143999</c:v>
                </c:pt>
                <c:pt idx="6412">
                  <c:v>15.486394693796001</c:v>
                </c:pt>
                <c:pt idx="6413">
                  <c:v>15.488363330763001</c:v>
                </c:pt>
                <c:pt idx="6414">
                  <c:v>15.486358765699</c:v>
                </c:pt>
                <c:pt idx="6415">
                  <c:v>15.476395971913</c:v>
                </c:pt>
                <c:pt idx="6416">
                  <c:v>15.473477265666</c:v>
                </c:pt>
                <c:pt idx="6417">
                  <c:v>15.473318947108</c:v>
                </c:pt>
                <c:pt idx="6418">
                  <c:v>15.482038644729</c:v>
                </c:pt>
                <c:pt idx="6419">
                  <c:v>15.48498237341</c:v>
                </c:pt>
                <c:pt idx="6420">
                  <c:v>15.500496084916</c:v>
                </c:pt>
                <c:pt idx="6421">
                  <c:v>15.504039471674</c:v>
                </c:pt>
                <c:pt idx="6422">
                  <c:v>15.49997857052</c:v>
                </c:pt>
                <c:pt idx="6423">
                  <c:v>15.505813356859001</c:v>
                </c:pt>
                <c:pt idx="6424">
                  <c:v>15.512226607654</c:v>
                </c:pt>
                <c:pt idx="6425">
                  <c:v>15.507263938604</c:v>
                </c:pt>
                <c:pt idx="6426">
                  <c:v>15.510744733947</c:v>
                </c:pt>
                <c:pt idx="6427">
                  <c:v>15.506953886609001</c:v>
                </c:pt>
                <c:pt idx="6428">
                  <c:v>15.496802460188</c:v>
                </c:pt>
                <c:pt idx="6429">
                  <c:v>15.497085796155</c:v>
                </c:pt>
                <c:pt idx="6430">
                  <c:v>15.504239606259</c:v>
                </c:pt>
                <c:pt idx="6431">
                  <c:v>15.505863595789</c:v>
                </c:pt>
                <c:pt idx="6432">
                  <c:v>15.505007481748001</c:v>
                </c:pt>
                <c:pt idx="6433">
                  <c:v>15.490459960347</c:v>
                </c:pt>
                <c:pt idx="6434">
                  <c:v>15.471601549896</c:v>
                </c:pt>
                <c:pt idx="6435">
                  <c:v>15.461227503223</c:v>
                </c:pt>
                <c:pt idx="6436">
                  <c:v>15.457598701044001</c:v>
                </c:pt>
                <c:pt idx="6437">
                  <c:v>15.45267270624</c:v>
                </c:pt>
                <c:pt idx="6438">
                  <c:v>15.446024518654999</c:v>
                </c:pt>
                <c:pt idx="6439">
                  <c:v>15.433647316507001</c:v>
                </c:pt>
                <c:pt idx="6440">
                  <c:v>15.432130912726</c:v>
                </c:pt>
                <c:pt idx="6441">
                  <c:v>15.438358049974999</c:v>
                </c:pt>
                <c:pt idx="6442">
                  <c:v>15.446657079594999</c:v>
                </c:pt>
                <c:pt idx="6443">
                  <c:v>15.451545403826</c:v>
                </c:pt>
                <c:pt idx="6444">
                  <c:v>15.454498940091</c:v>
                </c:pt>
                <c:pt idx="6445">
                  <c:v>15.453963855955999</c:v>
                </c:pt>
                <c:pt idx="6446">
                  <c:v>15.458697500981</c:v>
                </c:pt>
                <c:pt idx="6447">
                  <c:v>15.462064744657001</c:v>
                </c:pt>
                <c:pt idx="6448">
                  <c:v>15.464468223164999</c:v>
                </c:pt>
                <c:pt idx="6449">
                  <c:v>15.471942122583</c:v>
                </c:pt>
                <c:pt idx="6450">
                  <c:v>15.476672543147</c:v>
                </c:pt>
                <c:pt idx="6451">
                  <c:v>15.468087028332</c:v>
                </c:pt>
                <c:pt idx="6452">
                  <c:v>15.468344053542999</c:v>
                </c:pt>
                <c:pt idx="6453">
                  <c:v>15.458132595239</c:v>
                </c:pt>
                <c:pt idx="6454">
                  <c:v>15.461806034917</c:v>
                </c:pt>
                <c:pt idx="6455">
                  <c:v>15.474460111801999</c:v>
                </c:pt>
                <c:pt idx="6456">
                  <c:v>15.461389765634999</c:v>
                </c:pt>
                <c:pt idx="6457">
                  <c:v>15.436605030507</c:v>
                </c:pt>
                <c:pt idx="6458">
                  <c:v>15.432542452166</c:v>
                </c:pt>
                <c:pt idx="6459">
                  <c:v>15.435928046328</c:v>
                </c:pt>
                <c:pt idx="6460">
                  <c:v>15.428562964845</c:v>
                </c:pt>
                <c:pt idx="6461">
                  <c:v>15.423339190809999</c:v>
                </c:pt>
                <c:pt idx="6462">
                  <c:v>15.401699699450999</c:v>
                </c:pt>
                <c:pt idx="6463">
                  <c:v>15.396489393442</c:v>
                </c:pt>
                <c:pt idx="6464">
                  <c:v>15.40393893531</c:v>
                </c:pt>
                <c:pt idx="6465">
                  <c:v>15.393644840833</c:v>
                </c:pt>
                <c:pt idx="6466">
                  <c:v>15.379051620751</c:v>
                </c:pt>
                <c:pt idx="6467">
                  <c:v>15.361005139591001</c:v>
                </c:pt>
                <c:pt idx="6468">
                  <c:v>15.365131909545999</c:v>
                </c:pt>
                <c:pt idx="6469">
                  <c:v>15.369111037405</c:v>
                </c:pt>
                <c:pt idx="6470">
                  <c:v>15.366300012937</c:v>
                </c:pt>
                <c:pt idx="6471">
                  <c:v>15.362522671392</c:v>
                </c:pt>
                <c:pt idx="6472">
                  <c:v>15.361787637945</c:v>
                </c:pt>
                <c:pt idx="6473">
                  <c:v>15.358360886091001</c:v>
                </c:pt>
                <c:pt idx="6474">
                  <c:v>15.357432218352001</c:v>
                </c:pt>
                <c:pt idx="6475">
                  <c:v>15.366980344</c:v>
                </c:pt>
                <c:pt idx="6476">
                  <c:v>15.360650606178</c:v>
                </c:pt>
                <c:pt idx="6477">
                  <c:v>15.354089699159999</c:v>
                </c:pt>
                <c:pt idx="6478">
                  <c:v>15.355910284074</c:v>
                </c:pt>
                <c:pt idx="6479">
                  <c:v>15.362194375482</c:v>
                </c:pt>
                <c:pt idx="6480">
                  <c:v>15.361249568827001</c:v>
                </c:pt>
                <c:pt idx="6481">
                  <c:v>15.359795441698999</c:v>
                </c:pt>
                <c:pt idx="6482">
                  <c:v>15.359410761302</c:v>
                </c:pt>
                <c:pt idx="6483">
                  <c:v>15.36411572559</c:v>
                </c:pt>
                <c:pt idx="6484">
                  <c:v>15.369288428246</c:v>
                </c:pt>
                <c:pt idx="6485">
                  <c:v>15.372669965207001</c:v>
                </c:pt>
                <c:pt idx="6486">
                  <c:v>15.370308721669</c:v>
                </c:pt>
                <c:pt idx="6487">
                  <c:v>15.358981079885</c:v>
                </c:pt>
                <c:pt idx="6488">
                  <c:v>15.352979412876</c:v>
                </c:pt>
                <c:pt idx="6489">
                  <c:v>15.362592266461</c:v>
                </c:pt>
                <c:pt idx="6490">
                  <c:v>15.356550860154</c:v>
                </c:pt>
                <c:pt idx="6491">
                  <c:v>15.337436370097</c:v>
                </c:pt>
                <c:pt idx="6492">
                  <c:v>15.326509538922</c:v>
                </c:pt>
                <c:pt idx="6493">
                  <c:v>15.319957184617</c:v>
                </c:pt>
                <c:pt idx="6494">
                  <c:v>15.314042241868</c:v>
                </c:pt>
                <c:pt idx="6495">
                  <c:v>15.331880080802</c:v>
                </c:pt>
                <c:pt idx="6496">
                  <c:v>15.341590332013</c:v>
                </c:pt>
                <c:pt idx="6497">
                  <c:v>15.329914725105001</c:v>
                </c:pt>
                <c:pt idx="6498">
                  <c:v>15.332073969417999</c:v>
                </c:pt>
                <c:pt idx="6499">
                  <c:v>15.342134897468</c:v>
                </c:pt>
                <c:pt idx="6500">
                  <c:v>15.334802424362</c:v>
                </c:pt>
                <c:pt idx="6501">
                  <c:v>15.337792401141</c:v>
                </c:pt>
                <c:pt idx="6502">
                  <c:v>15.328696694737999</c:v>
                </c:pt>
                <c:pt idx="6503">
                  <c:v>15.303812167498</c:v>
                </c:pt>
                <c:pt idx="6504">
                  <c:v>15.294016373082</c:v>
                </c:pt>
                <c:pt idx="6505">
                  <c:v>15.298886312794</c:v>
                </c:pt>
                <c:pt idx="6506">
                  <c:v>15.289247762940001</c:v>
                </c:pt>
                <c:pt idx="6507">
                  <c:v>15.280859079451</c:v>
                </c:pt>
                <c:pt idx="6508">
                  <c:v>15.280882818345001</c:v>
                </c:pt>
                <c:pt idx="6509">
                  <c:v>15.272306952681999</c:v>
                </c:pt>
                <c:pt idx="6510">
                  <c:v>15.268589377449</c:v>
                </c:pt>
                <c:pt idx="6511">
                  <c:v>15.258682184575999</c:v>
                </c:pt>
                <c:pt idx="6512">
                  <c:v>15.256004603846</c:v>
                </c:pt>
                <c:pt idx="6513">
                  <c:v>15.267009297334001</c:v>
                </c:pt>
                <c:pt idx="6514">
                  <c:v>15.280462690398</c:v>
                </c:pt>
                <c:pt idx="6515">
                  <c:v>15.284042332826999</c:v>
                </c:pt>
                <c:pt idx="6516">
                  <c:v>15.287440098391</c:v>
                </c:pt>
                <c:pt idx="6517">
                  <c:v>15.287610001931</c:v>
                </c:pt>
                <c:pt idx="6518">
                  <c:v>15.288645027202</c:v>
                </c:pt>
                <c:pt idx="6519">
                  <c:v>15.287396339644999</c:v>
                </c:pt>
                <c:pt idx="6520">
                  <c:v>15.279842659757</c:v>
                </c:pt>
                <c:pt idx="6521">
                  <c:v>15.260902616118001</c:v>
                </c:pt>
                <c:pt idx="6522">
                  <c:v>15.256435211797999</c:v>
                </c:pt>
                <c:pt idx="6523">
                  <c:v>15.259103480596</c:v>
                </c:pt>
                <c:pt idx="6524">
                  <c:v>15.25562659855</c:v>
                </c:pt>
                <c:pt idx="6525">
                  <c:v>15.255832235101</c:v>
                </c:pt>
                <c:pt idx="6526">
                  <c:v>15.249622842217001</c:v>
                </c:pt>
                <c:pt idx="6527">
                  <c:v>15.244472915729</c:v>
                </c:pt>
                <c:pt idx="6528">
                  <c:v>15.256444457312</c:v>
                </c:pt>
                <c:pt idx="6529">
                  <c:v>15.266881169677999</c:v>
                </c:pt>
                <c:pt idx="6530">
                  <c:v>15.256995987165</c:v>
                </c:pt>
                <c:pt idx="6531">
                  <c:v>15.244760266681</c:v>
                </c:pt>
                <c:pt idx="6532">
                  <c:v>15.248579512072</c:v>
                </c:pt>
                <c:pt idx="6533">
                  <c:v>15.248531797866001</c:v>
                </c:pt>
                <c:pt idx="6534">
                  <c:v>15.252016919912</c:v>
                </c:pt>
                <c:pt idx="6535">
                  <c:v>15.243023376788001</c:v>
                </c:pt>
                <c:pt idx="6536">
                  <c:v>15.229500702138999</c:v>
                </c:pt>
                <c:pt idx="6537">
                  <c:v>15.215047567638001</c:v>
                </c:pt>
                <c:pt idx="6538">
                  <c:v>15.216021884083</c:v>
                </c:pt>
                <c:pt idx="6539">
                  <c:v>15.213155153963999</c:v>
                </c:pt>
                <c:pt idx="6540">
                  <c:v>15.208602885875999</c:v>
                </c:pt>
                <c:pt idx="6541">
                  <c:v>15.210244856591</c:v>
                </c:pt>
                <c:pt idx="6542">
                  <c:v>15.204013153456</c:v>
                </c:pt>
                <c:pt idx="6543">
                  <c:v>15.20634946621</c:v>
                </c:pt>
                <c:pt idx="6544">
                  <c:v>15.208186850915</c:v>
                </c:pt>
                <c:pt idx="6545">
                  <c:v>15.207199159502</c:v>
                </c:pt>
                <c:pt idx="6546">
                  <c:v>15.206541577662</c:v>
                </c:pt>
                <c:pt idx="6547">
                  <c:v>15.202202358155001</c:v>
                </c:pt>
                <c:pt idx="6548">
                  <c:v>15.199326449547</c:v>
                </c:pt>
                <c:pt idx="6549">
                  <c:v>15.207208964361</c:v>
                </c:pt>
                <c:pt idx="6550">
                  <c:v>15.214432722718</c:v>
                </c:pt>
                <c:pt idx="6551">
                  <c:v>15.215278576431</c:v>
                </c:pt>
                <c:pt idx="6552">
                  <c:v>15.214129728174999</c:v>
                </c:pt>
                <c:pt idx="6553">
                  <c:v>15.216019677526999</c:v>
                </c:pt>
                <c:pt idx="6554">
                  <c:v>15.209798189538001</c:v>
                </c:pt>
                <c:pt idx="6555">
                  <c:v>15.200956959537001</c:v>
                </c:pt>
                <c:pt idx="6556">
                  <c:v>15.189044233413</c:v>
                </c:pt>
                <c:pt idx="6557">
                  <c:v>15.181202512496</c:v>
                </c:pt>
                <c:pt idx="6558">
                  <c:v>15.179550315450999</c:v>
                </c:pt>
                <c:pt idx="6559">
                  <c:v>15.178890234883999</c:v>
                </c:pt>
                <c:pt idx="6560">
                  <c:v>15.175276185883</c:v>
                </c:pt>
                <c:pt idx="6561">
                  <c:v>15.174106296593999</c:v>
                </c:pt>
                <c:pt idx="6562">
                  <c:v>15.177176577852</c:v>
                </c:pt>
                <c:pt idx="6563">
                  <c:v>15.177478803548</c:v>
                </c:pt>
                <c:pt idx="6564">
                  <c:v>15.17247705135</c:v>
                </c:pt>
                <c:pt idx="6565">
                  <c:v>15.173884737598</c:v>
                </c:pt>
                <c:pt idx="6566">
                  <c:v>15.168580325436</c:v>
                </c:pt>
                <c:pt idx="6567">
                  <c:v>15.155905173731</c:v>
                </c:pt>
                <c:pt idx="6568">
                  <c:v>15.160359297674001</c:v>
                </c:pt>
                <c:pt idx="6569">
                  <c:v>15.159781921834</c:v>
                </c:pt>
                <c:pt idx="6570">
                  <c:v>15.159056939364</c:v>
                </c:pt>
                <c:pt idx="6571">
                  <c:v>15.148304710078</c:v>
                </c:pt>
                <c:pt idx="6572">
                  <c:v>15.146474199646001</c:v>
                </c:pt>
                <c:pt idx="6573">
                  <c:v>15.152683643192001</c:v>
                </c:pt>
                <c:pt idx="6574">
                  <c:v>15.154458066994</c:v>
                </c:pt>
                <c:pt idx="6575">
                  <c:v>15.14639962525</c:v>
                </c:pt>
                <c:pt idx="6576">
                  <c:v>15.139785145049</c:v>
                </c:pt>
                <c:pt idx="6577">
                  <c:v>15.142970085636</c:v>
                </c:pt>
                <c:pt idx="6578">
                  <c:v>15.152147011527999</c:v>
                </c:pt>
                <c:pt idx="6579">
                  <c:v>15.149629409113</c:v>
                </c:pt>
                <c:pt idx="6580">
                  <c:v>15.142136136098999</c:v>
                </c:pt>
                <c:pt idx="6581">
                  <c:v>15.135066432659</c:v>
                </c:pt>
                <c:pt idx="6582">
                  <c:v>15.123247644975001</c:v>
                </c:pt>
                <c:pt idx="6583">
                  <c:v>15.121091597341</c:v>
                </c:pt>
                <c:pt idx="6584">
                  <c:v>15.122389683269001</c:v>
                </c:pt>
                <c:pt idx="6585">
                  <c:v>15.118780973198</c:v>
                </c:pt>
                <c:pt idx="6586">
                  <c:v>15.112378960301999</c:v>
                </c:pt>
                <c:pt idx="6587">
                  <c:v>15.109029121124999</c:v>
                </c:pt>
                <c:pt idx="6588">
                  <c:v>15.097062950081</c:v>
                </c:pt>
                <c:pt idx="6589">
                  <c:v>15.095859237984</c:v>
                </c:pt>
                <c:pt idx="6590">
                  <c:v>15.098953807074</c:v>
                </c:pt>
                <c:pt idx="6591">
                  <c:v>15.095508289292001</c:v>
                </c:pt>
                <c:pt idx="6592">
                  <c:v>15.096140707789999</c:v>
                </c:pt>
                <c:pt idx="6593">
                  <c:v>15.093767821219</c:v>
                </c:pt>
                <c:pt idx="6594">
                  <c:v>15.091683276316999</c:v>
                </c:pt>
                <c:pt idx="6595">
                  <c:v>15.100428173724</c:v>
                </c:pt>
                <c:pt idx="6596">
                  <c:v>15.123181204742</c:v>
                </c:pt>
                <c:pt idx="6597">
                  <c:v>15.122752537826999</c:v>
                </c:pt>
                <c:pt idx="6598">
                  <c:v>15.112249185448</c:v>
                </c:pt>
                <c:pt idx="6599">
                  <c:v>15.094458584943</c:v>
                </c:pt>
                <c:pt idx="6600">
                  <c:v>15.085940853028999</c:v>
                </c:pt>
                <c:pt idx="6601">
                  <c:v>15.075516373744</c:v>
                </c:pt>
                <c:pt idx="6602">
                  <c:v>15.075886796003999</c:v>
                </c:pt>
                <c:pt idx="6603">
                  <c:v>15.069949336735</c:v>
                </c:pt>
                <c:pt idx="6604">
                  <c:v>15.057016682901001</c:v>
                </c:pt>
                <c:pt idx="6605">
                  <c:v>15.065977416449</c:v>
                </c:pt>
                <c:pt idx="6606">
                  <c:v>15.086839466140001</c:v>
                </c:pt>
                <c:pt idx="6607">
                  <c:v>15.090680518598001</c:v>
                </c:pt>
                <c:pt idx="6608">
                  <c:v>15.094184315114999</c:v>
                </c:pt>
                <c:pt idx="6609">
                  <c:v>15.103595402345</c:v>
                </c:pt>
                <c:pt idx="6610">
                  <c:v>15.104010525308</c:v>
                </c:pt>
                <c:pt idx="6611">
                  <c:v>15.10020250016</c:v>
                </c:pt>
                <c:pt idx="6612">
                  <c:v>15.089585167015001</c:v>
                </c:pt>
                <c:pt idx="6613">
                  <c:v>15.081577165998</c:v>
                </c:pt>
                <c:pt idx="6614">
                  <c:v>15.085836805828</c:v>
                </c:pt>
                <c:pt idx="6615">
                  <c:v>15.081848590927001</c:v>
                </c:pt>
                <c:pt idx="6616">
                  <c:v>15.072896422384</c:v>
                </c:pt>
                <c:pt idx="6617">
                  <c:v>15.079672848477999</c:v>
                </c:pt>
                <c:pt idx="6618">
                  <c:v>15.071489141221999</c:v>
                </c:pt>
                <c:pt idx="6619">
                  <c:v>15.060096882629001</c:v>
                </c:pt>
                <c:pt idx="6620">
                  <c:v>15.059477066463</c:v>
                </c:pt>
                <c:pt idx="6621">
                  <c:v>15.052717588271999</c:v>
                </c:pt>
                <c:pt idx="6622">
                  <c:v>15.04145178502</c:v>
                </c:pt>
                <c:pt idx="6623">
                  <c:v>15.034925004792999</c:v>
                </c:pt>
                <c:pt idx="6624">
                  <c:v>15.015682264051</c:v>
                </c:pt>
                <c:pt idx="6625">
                  <c:v>15.019650297050999</c:v>
                </c:pt>
                <c:pt idx="6626">
                  <c:v>15.024831205230001</c:v>
                </c:pt>
                <c:pt idx="6627">
                  <c:v>15.036007245813</c:v>
                </c:pt>
                <c:pt idx="6628">
                  <c:v>15.040673278466</c:v>
                </c:pt>
                <c:pt idx="6629">
                  <c:v>15.040354324877001</c:v>
                </c:pt>
                <c:pt idx="6630">
                  <c:v>15.034458373730001</c:v>
                </c:pt>
                <c:pt idx="6631">
                  <c:v>15.032077928722</c:v>
                </c:pt>
                <c:pt idx="6632">
                  <c:v>15.028495874262999</c:v>
                </c:pt>
                <c:pt idx="6633">
                  <c:v>15.017737291186</c:v>
                </c:pt>
                <c:pt idx="6634">
                  <c:v>15.012567218416001</c:v>
                </c:pt>
                <c:pt idx="6635">
                  <c:v>15.006022791657999</c:v>
                </c:pt>
                <c:pt idx="6636">
                  <c:v>15.002075912966999</c:v>
                </c:pt>
                <c:pt idx="6637">
                  <c:v>15.010068745162</c:v>
                </c:pt>
                <c:pt idx="6638">
                  <c:v>15.022804885612</c:v>
                </c:pt>
                <c:pt idx="6639">
                  <c:v>15.024163851373</c:v>
                </c:pt>
                <c:pt idx="6640">
                  <c:v>15.023400375479</c:v>
                </c:pt>
                <c:pt idx="6641">
                  <c:v>15.021363531845999</c:v>
                </c:pt>
                <c:pt idx="6642">
                  <c:v>15.01726145095</c:v>
                </c:pt>
                <c:pt idx="6643">
                  <c:v>15.012179908734</c:v>
                </c:pt>
                <c:pt idx="6644">
                  <c:v>15.009125593483001</c:v>
                </c:pt>
                <c:pt idx="6645">
                  <c:v>15.006597382551</c:v>
                </c:pt>
                <c:pt idx="6646">
                  <c:v>15.01313100586</c:v>
                </c:pt>
                <c:pt idx="6647">
                  <c:v>15.016378661731</c:v>
                </c:pt>
                <c:pt idx="6648">
                  <c:v>15.030667459598</c:v>
                </c:pt>
                <c:pt idx="6649">
                  <c:v>15.045121959248</c:v>
                </c:pt>
                <c:pt idx="6650">
                  <c:v>15.052334744606</c:v>
                </c:pt>
                <c:pt idx="6651">
                  <c:v>15.051025949285</c:v>
                </c:pt>
                <c:pt idx="6652">
                  <c:v>15.045933044472999</c:v>
                </c:pt>
                <c:pt idx="6653">
                  <c:v>15.042974595552</c:v>
                </c:pt>
                <c:pt idx="6654">
                  <c:v>15.041062085734</c:v>
                </c:pt>
                <c:pt idx="6655">
                  <c:v>15.022006638233</c:v>
                </c:pt>
                <c:pt idx="6656">
                  <c:v>15.022564306303</c:v>
                </c:pt>
                <c:pt idx="6657">
                  <c:v>15.003747001328</c:v>
                </c:pt>
                <c:pt idx="6658">
                  <c:v>14.985987101226</c:v>
                </c:pt>
                <c:pt idx="6659">
                  <c:v>14.971197980974001</c:v>
                </c:pt>
                <c:pt idx="6660">
                  <c:v>14.969935721575</c:v>
                </c:pt>
                <c:pt idx="6661">
                  <c:v>14.967334058823001</c:v>
                </c:pt>
                <c:pt idx="6662">
                  <c:v>14.969572894642001</c:v>
                </c:pt>
                <c:pt idx="6663">
                  <c:v>14.972791243587</c:v>
                </c:pt>
                <c:pt idx="6664">
                  <c:v>14.973849189086</c:v>
                </c:pt>
                <c:pt idx="6665">
                  <c:v>14.976843190559</c:v>
                </c:pt>
                <c:pt idx="6666">
                  <c:v>14.982766715532</c:v>
                </c:pt>
                <c:pt idx="6667">
                  <c:v>14.994947697244999</c:v>
                </c:pt>
                <c:pt idx="6668">
                  <c:v>14.990444177497</c:v>
                </c:pt>
                <c:pt idx="6669">
                  <c:v>14.985490868765</c:v>
                </c:pt>
                <c:pt idx="6670">
                  <c:v>14.987223734939001</c:v>
                </c:pt>
                <c:pt idx="6671">
                  <c:v>14.989468410936</c:v>
                </c:pt>
                <c:pt idx="6672">
                  <c:v>14.986296393121</c:v>
                </c:pt>
                <c:pt idx="6673">
                  <c:v>14.991386604720001</c:v>
                </c:pt>
                <c:pt idx="6674">
                  <c:v>14.997253764881</c:v>
                </c:pt>
                <c:pt idx="6675">
                  <c:v>14.993966548294001</c:v>
                </c:pt>
                <c:pt idx="6676">
                  <c:v>15.004487676148999</c:v>
                </c:pt>
                <c:pt idx="6677">
                  <c:v>15.008674245393999</c:v>
                </c:pt>
                <c:pt idx="6678">
                  <c:v>15.001241183622</c:v>
                </c:pt>
                <c:pt idx="6679">
                  <c:v>14.987795092661001</c:v>
                </c:pt>
                <c:pt idx="6680">
                  <c:v>14.981664477589</c:v>
                </c:pt>
                <c:pt idx="6681">
                  <c:v>14.972864851231</c:v>
                </c:pt>
                <c:pt idx="6682">
                  <c:v>14.966148668679001</c:v>
                </c:pt>
                <c:pt idx="6683">
                  <c:v>14.961478635787</c:v>
                </c:pt>
                <c:pt idx="6684">
                  <c:v>14.955139669152</c:v>
                </c:pt>
                <c:pt idx="6685">
                  <c:v>14.941288011964</c:v>
                </c:pt>
                <c:pt idx="6686">
                  <c:v>14.935972515529</c:v>
                </c:pt>
                <c:pt idx="6687">
                  <c:v>14.948752302545</c:v>
                </c:pt>
                <c:pt idx="6688">
                  <c:v>14.954254549005</c:v>
                </c:pt>
                <c:pt idx="6689">
                  <c:v>14.946200174598999</c:v>
                </c:pt>
                <c:pt idx="6690">
                  <c:v>14.935377457658999</c:v>
                </c:pt>
                <c:pt idx="6691">
                  <c:v>14.928397910565</c:v>
                </c:pt>
                <c:pt idx="6692">
                  <c:v>14.919994588408001</c:v>
                </c:pt>
                <c:pt idx="6693">
                  <c:v>14.927899240799</c:v>
                </c:pt>
                <c:pt idx="6694">
                  <c:v>14.923874818599</c:v>
                </c:pt>
                <c:pt idx="6695">
                  <c:v>14.90855023348</c:v>
                </c:pt>
                <c:pt idx="6696">
                  <c:v>14.910439163414001</c:v>
                </c:pt>
                <c:pt idx="6697">
                  <c:v>14.916816876445001</c:v>
                </c:pt>
                <c:pt idx="6698">
                  <c:v>14.924970001286001</c:v>
                </c:pt>
                <c:pt idx="6699">
                  <c:v>14.937785929487999</c:v>
                </c:pt>
                <c:pt idx="6700">
                  <c:v>14.938359796743001</c:v>
                </c:pt>
                <c:pt idx="6701">
                  <c:v>14.936310757234001</c:v>
                </c:pt>
                <c:pt idx="6702">
                  <c:v>14.93280105359</c:v>
                </c:pt>
                <c:pt idx="6703">
                  <c:v>14.923020603904</c:v>
                </c:pt>
                <c:pt idx="6704">
                  <c:v>14.914096597513</c:v>
                </c:pt>
                <c:pt idx="6705">
                  <c:v>14.920223350219</c:v>
                </c:pt>
                <c:pt idx="6706">
                  <c:v>14.907007295562</c:v>
                </c:pt>
                <c:pt idx="6707">
                  <c:v>14.902708970147</c:v>
                </c:pt>
                <c:pt idx="6708">
                  <c:v>14.892989983130001</c:v>
                </c:pt>
                <c:pt idx="6709">
                  <c:v>14.893140347449</c:v>
                </c:pt>
                <c:pt idx="6710">
                  <c:v>14.900684574432001</c:v>
                </c:pt>
                <c:pt idx="6711">
                  <c:v>14.904686552437999</c:v>
                </c:pt>
                <c:pt idx="6712">
                  <c:v>14.898264525894</c:v>
                </c:pt>
                <c:pt idx="6713">
                  <c:v>14.888617581988999</c:v>
                </c:pt>
                <c:pt idx="6714">
                  <c:v>14.887928845911</c:v>
                </c:pt>
                <c:pt idx="6715">
                  <c:v>14.883706567143999</c:v>
                </c:pt>
                <c:pt idx="6716">
                  <c:v>14.893923691339999</c:v>
                </c:pt>
                <c:pt idx="6717">
                  <c:v>14.892844826704</c:v>
                </c:pt>
                <c:pt idx="6718">
                  <c:v>14.892460938099999</c:v>
                </c:pt>
                <c:pt idx="6719">
                  <c:v>14.895279960683</c:v>
                </c:pt>
                <c:pt idx="6720">
                  <c:v>14.897765709750001</c:v>
                </c:pt>
                <c:pt idx="6721">
                  <c:v>14.895675170435</c:v>
                </c:pt>
                <c:pt idx="6722">
                  <c:v>14.888578035329999</c:v>
                </c:pt>
                <c:pt idx="6723">
                  <c:v>14.889744279459</c:v>
                </c:pt>
                <c:pt idx="6724">
                  <c:v>14.880261108197001</c:v>
                </c:pt>
                <c:pt idx="6725">
                  <c:v>14.886705874677</c:v>
                </c:pt>
                <c:pt idx="6726">
                  <c:v>14.879462701629</c:v>
                </c:pt>
                <c:pt idx="6727">
                  <c:v>14.881559999998</c:v>
                </c:pt>
                <c:pt idx="6728">
                  <c:v>14.884624037222</c:v>
                </c:pt>
                <c:pt idx="6729">
                  <c:v>14.885540660754</c:v>
                </c:pt>
                <c:pt idx="6730">
                  <c:v>14.886772938551999</c:v>
                </c:pt>
                <c:pt idx="6731">
                  <c:v>14.878315716674001</c:v>
                </c:pt>
                <c:pt idx="6732">
                  <c:v>14.865297158407</c:v>
                </c:pt>
                <c:pt idx="6733">
                  <c:v>14.856188388882</c:v>
                </c:pt>
                <c:pt idx="6734">
                  <c:v>14.859732802327001</c:v>
                </c:pt>
                <c:pt idx="6735">
                  <c:v>14.857774217549</c:v>
                </c:pt>
                <c:pt idx="6736">
                  <c:v>14.848272381763</c:v>
                </c:pt>
                <c:pt idx="6737">
                  <c:v>14.846002084</c:v>
                </c:pt>
                <c:pt idx="6738">
                  <c:v>14.839524705576</c:v>
                </c:pt>
                <c:pt idx="6739">
                  <c:v>14.838136993119001</c:v>
                </c:pt>
                <c:pt idx="6740">
                  <c:v>14.850476575414</c:v>
                </c:pt>
                <c:pt idx="6741">
                  <c:v>14.850582317393</c:v>
                </c:pt>
                <c:pt idx="6742">
                  <c:v>14.840010235918999</c:v>
                </c:pt>
                <c:pt idx="6743">
                  <c:v>14.837256126581</c:v>
                </c:pt>
                <c:pt idx="6744">
                  <c:v>14.836267418857</c:v>
                </c:pt>
                <c:pt idx="6745">
                  <c:v>14.834369268833001</c:v>
                </c:pt>
                <c:pt idx="6746">
                  <c:v>14.833767954881999</c:v>
                </c:pt>
                <c:pt idx="6747">
                  <c:v>14.823274893888</c:v>
                </c:pt>
                <c:pt idx="6748">
                  <c:v>14.8232601082</c:v>
                </c:pt>
                <c:pt idx="6749">
                  <c:v>14.827351915173001</c:v>
                </c:pt>
                <c:pt idx="6750">
                  <c:v>14.828728637533001</c:v>
                </c:pt>
                <c:pt idx="6751">
                  <c:v>14.836862565099</c:v>
                </c:pt>
                <c:pt idx="6752">
                  <c:v>14.836012910369</c:v>
                </c:pt>
                <c:pt idx="6753">
                  <c:v>14.831610904524</c:v>
                </c:pt>
                <c:pt idx="6754">
                  <c:v>14.830679545308</c:v>
                </c:pt>
                <c:pt idx="6755">
                  <c:v>14.838783942784</c:v>
                </c:pt>
                <c:pt idx="6756">
                  <c:v>14.827572668085001</c:v>
                </c:pt>
                <c:pt idx="6757">
                  <c:v>14.82602930743</c:v>
                </c:pt>
                <c:pt idx="6758">
                  <c:v>14.823899175654001</c:v>
                </c:pt>
                <c:pt idx="6759">
                  <c:v>14.809918242116</c:v>
                </c:pt>
                <c:pt idx="6760">
                  <c:v>14.808817811048</c:v>
                </c:pt>
                <c:pt idx="6761">
                  <c:v>14.810203492651</c:v>
                </c:pt>
                <c:pt idx="6762">
                  <c:v>14.806291755583</c:v>
                </c:pt>
                <c:pt idx="6763">
                  <c:v>14.803696836142</c:v>
                </c:pt>
                <c:pt idx="6764">
                  <c:v>14.801267579311</c:v>
                </c:pt>
                <c:pt idx="6765">
                  <c:v>14.784590835598999</c:v>
                </c:pt>
                <c:pt idx="6766">
                  <c:v>14.7760427896</c:v>
                </c:pt>
                <c:pt idx="6767">
                  <c:v>14.76859851185</c:v>
                </c:pt>
                <c:pt idx="6768">
                  <c:v>14.763062331123001</c:v>
                </c:pt>
                <c:pt idx="6769">
                  <c:v>14.762676424387999</c:v>
                </c:pt>
                <c:pt idx="6770">
                  <c:v>14.770160066529</c:v>
                </c:pt>
                <c:pt idx="6771">
                  <c:v>14.777209873066001</c:v>
                </c:pt>
                <c:pt idx="6772">
                  <c:v>14.785648990362001</c:v>
                </c:pt>
                <c:pt idx="6773">
                  <c:v>14.782688715728</c:v>
                </c:pt>
                <c:pt idx="6774">
                  <c:v>14.778448534032</c:v>
                </c:pt>
                <c:pt idx="6775">
                  <c:v>14.779963575463</c:v>
                </c:pt>
                <c:pt idx="6776">
                  <c:v>14.785264950435</c:v>
                </c:pt>
                <c:pt idx="6777">
                  <c:v>14.783732702029001</c:v>
                </c:pt>
                <c:pt idx="6778">
                  <c:v>14.776787815812</c:v>
                </c:pt>
                <c:pt idx="6779">
                  <c:v>14.765776630077999</c:v>
                </c:pt>
                <c:pt idx="6780">
                  <c:v>14.766980008779001</c:v>
                </c:pt>
                <c:pt idx="6781">
                  <c:v>14.776925361941</c:v>
                </c:pt>
                <c:pt idx="6782">
                  <c:v>14.778759471024999</c:v>
                </c:pt>
                <c:pt idx="6783">
                  <c:v>14.778716469227</c:v>
                </c:pt>
                <c:pt idx="6784">
                  <c:v>14.772945725989</c:v>
                </c:pt>
                <c:pt idx="6785">
                  <c:v>14.77152574952</c:v>
                </c:pt>
                <c:pt idx="6786">
                  <c:v>14.783323049848001</c:v>
                </c:pt>
                <c:pt idx="6787">
                  <c:v>14.782359952721</c:v>
                </c:pt>
                <c:pt idx="6788">
                  <c:v>14.790074307308</c:v>
                </c:pt>
                <c:pt idx="6789">
                  <c:v>14.799703900523999</c:v>
                </c:pt>
                <c:pt idx="6790">
                  <c:v>14.796051491628999</c:v>
                </c:pt>
                <c:pt idx="6791">
                  <c:v>14.802872040304001</c:v>
                </c:pt>
                <c:pt idx="6792">
                  <c:v>14.802961359849</c:v>
                </c:pt>
                <c:pt idx="6793">
                  <c:v>14.801427036662</c:v>
                </c:pt>
                <c:pt idx="6794">
                  <c:v>14.803224562193</c:v>
                </c:pt>
                <c:pt idx="6795">
                  <c:v>14.789982047283999</c:v>
                </c:pt>
                <c:pt idx="6796">
                  <c:v>14.779010677859</c:v>
                </c:pt>
                <c:pt idx="6797">
                  <c:v>14.776650375845</c:v>
                </c:pt>
                <c:pt idx="6798">
                  <c:v>14.767960792</c:v>
                </c:pt>
                <c:pt idx="6799">
                  <c:v>14.760061510096</c:v>
                </c:pt>
                <c:pt idx="6800">
                  <c:v>14.746352063454999</c:v>
                </c:pt>
                <c:pt idx="6801">
                  <c:v>14.729748470103999</c:v>
                </c:pt>
                <c:pt idx="6802">
                  <c:v>14.729910089499</c:v>
                </c:pt>
                <c:pt idx="6803">
                  <c:v>14.722464519893</c:v>
                </c:pt>
                <c:pt idx="6804">
                  <c:v>14.722544521346</c:v>
                </c:pt>
                <c:pt idx="6805">
                  <c:v>14.714451461912001</c:v>
                </c:pt>
                <c:pt idx="6806">
                  <c:v>14.714799999995</c:v>
                </c:pt>
                <c:pt idx="6807">
                  <c:v>14.718171157731</c:v>
                </c:pt>
                <c:pt idx="6808">
                  <c:v>14.724186089814999</c:v>
                </c:pt>
                <c:pt idx="6809">
                  <c:v>14.727209499225999</c:v>
                </c:pt>
                <c:pt idx="6810">
                  <c:v>14.733421297144</c:v>
                </c:pt>
                <c:pt idx="6811">
                  <c:v>14.735085637578999</c:v>
                </c:pt>
                <c:pt idx="6812">
                  <c:v>14.729676934836</c:v>
                </c:pt>
                <c:pt idx="6813">
                  <c:v>14.726959344065</c:v>
                </c:pt>
                <c:pt idx="6814">
                  <c:v>14.718248683446999</c:v>
                </c:pt>
                <c:pt idx="6815">
                  <c:v>14.704422450811</c:v>
                </c:pt>
                <c:pt idx="6816">
                  <c:v>14.700328731436</c:v>
                </c:pt>
                <c:pt idx="6817">
                  <c:v>14.707225772525</c:v>
                </c:pt>
                <c:pt idx="6818">
                  <c:v>14.710505999237</c:v>
                </c:pt>
                <c:pt idx="6819">
                  <c:v>14.715865190662001</c:v>
                </c:pt>
                <c:pt idx="6820">
                  <c:v>14.721818722993</c:v>
                </c:pt>
                <c:pt idx="6821">
                  <c:v>14.737808186828</c:v>
                </c:pt>
                <c:pt idx="6822">
                  <c:v>14.754546036198001</c:v>
                </c:pt>
                <c:pt idx="6823">
                  <c:v>14.772672491043</c:v>
                </c:pt>
                <c:pt idx="6824">
                  <c:v>14.768852416054999</c:v>
                </c:pt>
                <c:pt idx="6825">
                  <c:v>14.755215620368</c:v>
                </c:pt>
                <c:pt idx="6826">
                  <c:v>14.744912063307</c:v>
                </c:pt>
                <c:pt idx="6827">
                  <c:v>14.726863364412999</c:v>
                </c:pt>
                <c:pt idx="6828">
                  <c:v>14.711555149061001</c:v>
                </c:pt>
                <c:pt idx="6829">
                  <c:v>14.688142729040999</c:v>
                </c:pt>
                <c:pt idx="6830">
                  <c:v>14.676329558742999</c:v>
                </c:pt>
                <c:pt idx="6831">
                  <c:v>14.670477250553001</c:v>
                </c:pt>
                <c:pt idx="6832">
                  <c:v>14.673432014743</c:v>
                </c:pt>
                <c:pt idx="6833">
                  <c:v>14.680246523162999</c:v>
                </c:pt>
                <c:pt idx="6834">
                  <c:v>14.674558768753</c:v>
                </c:pt>
                <c:pt idx="6835">
                  <c:v>14.672265162918</c:v>
                </c:pt>
                <c:pt idx="6836">
                  <c:v>14.677577546613</c:v>
                </c:pt>
                <c:pt idx="6837">
                  <c:v>14.674924685264999</c:v>
                </c:pt>
                <c:pt idx="6838">
                  <c:v>14.658767223036</c:v>
                </c:pt>
                <c:pt idx="6839">
                  <c:v>14.66494041729</c:v>
                </c:pt>
                <c:pt idx="6840">
                  <c:v>14.665535008128</c:v>
                </c:pt>
                <c:pt idx="6841">
                  <c:v>14.67127248555</c:v>
                </c:pt>
                <c:pt idx="6842">
                  <c:v>14.685422963341001</c:v>
                </c:pt>
                <c:pt idx="6843">
                  <c:v>14.686944233378</c:v>
                </c:pt>
                <c:pt idx="6844">
                  <c:v>14.692085432303999</c:v>
                </c:pt>
                <c:pt idx="6845">
                  <c:v>14.704107340508999</c:v>
                </c:pt>
                <c:pt idx="6846">
                  <c:v>14.717230844868</c:v>
                </c:pt>
                <c:pt idx="6847">
                  <c:v>14.71307045541</c:v>
                </c:pt>
                <c:pt idx="6848">
                  <c:v>14.701927561835999</c:v>
                </c:pt>
                <c:pt idx="6849">
                  <c:v>14.695612626296001</c:v>
                </c:pt>
                <c:pt idx="6850">
                  <c:v>14.699662337409</c:v>
                </c:pt>
                <c:pt idx="6851">
                  <c:v>14.7080289434</c:v>
                </c:pt>
                <c:pt idx="6852">
                  <c:v>14.696363518489999</c:v>
                </c:pt>
                <c:pt idx="6853">
                  <c:v>14.686588967561001</c:v>
                </c:pt>
                <c:pt idx="6854">
                  <c:v>14.680986699601</c:v>
                </c:pt>
                <c:pt idx="6855">
                  <c:v>14.678233514989</c:v>
                </c:pt>
                <c:pt idx="6856">
                  <c:v>14.682345167065</c:v>
                </c:pt>
                <c:pt idx="6857">
                  <c:v>14.679720897479999</c:v>
                </c:pt>
                <c:pt idx="6858">
                  <c:v>14.673789743916</c:v>
                </c:pt>
                <c:pt idx="6859">
                  <c:v>14.678625474165999</c:v>
                </c:pt>
                <c:pt idx="6860">
                  <c:v>14.679581061579</c:v>
                </c:pt>
                <c:pt idx="6861">
                  <c:v>14.677347435579</c:v>
                </c:pt>
                <c:pt idx="6862">
                  <c:v>14.677050487762999</c:v>
                </c:pt>
                <c:pt idx="6863">
                  <c:v>14.669479077221</c:v>
                </c:pt>
                <c:pt idx="6864">
                  <c:v>14.669976802846</c:v>
                </c:pt>
                <c:pt idx="6865">
                  <c:v>14.652925491841</c:v>
                </c:pt>
                <c:pt idx="6866">
                  <c:v>14.628923650272</c:v>
                </c:pt>
                <c:pt idx="6867">
                  <c:v>14.617754614507</c:v>
                </c:pt>
                <c:pt idx="6868">
                  <c:v>14.620408709097999</c:v>
                </c:pt>
                <c:pt idx="6869">
                  <c:v>14.616857647892999</c:v>
                </c:pt>
                <c:pt idx="6870">
                  <c:v>14.613558096853</c:v>
                </c:pt>
                <c:pt idx="6871">
                  <c:v>14.607962578394</c:v>
                </c:pt>
                <c:pt idx="6872">
                  <c:v>14.601086912224</c:v>
                </c:pt>
                <c:pt idx="6873">
                  <c:v>14.602989292267001</c:v>
                </c:pt>
                <c:pt idx="6874">
                  <c:v>14.614558019951</c:v>
                </c:pt>
                <c:pt idx="6875">
                  <c:v>14.622975812509999</c:v>
                </c:pt>
                <c:pt idx="6876">
                  <c:v>14.627174323183</c:v>
                </c:pt>
                <c:pt idx="6877">
                  <c:v>14.619310167109001</c:v>
                </c:pt>
                <c:pt idx="6878">
                  <c:v>14.624239748420001</c:v>
                </c:pt>
                <c:pt idx="6879">
                  <c:v>14.625123611743</c:v>
                </c:pt>
                <c:pt idx="6880">
                  <c:v>14.628138749453001</c:v>
                </c:pt>
                <c:pt idx="6881">
                  <c:v>14.632780332104</c:v>
                </c:pt>
                <c:pt idx="6882">
                  <c:v>14.639334359775001</c:v>
                </c:pt>
                <c:pt idx="6883">
                  <c:v>14.628646049907999</c:v>
                </c:pt>
                <c:pt idx="6884">
                  <c:v>14.630265484012</c:v>
                </c:pt>
                <c:pt idx="6885">
                  <c:v>14.618743685147001</c:v>
                </c:pt>
                <c:pt idx="6886">
                  <c:v>14.612030553859</c:v>
                </c:pt>
                <c:pt idx="6887">
                  <c:v>14.612780071754999</c:v>
                </c:pt>
                <c:pt idx="6888">
                  <c:v>14.609973888202999</c:v>
                </c:pt>
                <c:pt idx="6889">
                  <c:v>14.613764806038001</c:v>
                </c:pt>
                <c:pt idx="6890">
                  <c:v>14.619785606296</c:v>
                </c:pt>
                <c:pt idx="6891">
                  <c:v>14.612575597796001</c:v>
                </c:pt>
                <c:pt idx="6892">
                  <c:v>14.615817541847001</c:v>
                </c:pt>
                <c:pt idx="6893">
                  <c:v>14.626533779177</c:v>
                </c:pt>
                <c:pt idx="6894">
                  <c:v>14.626165164741</c:v>
                </c:pt>
                <c:pt idx="6895">
                  <c:v>14.621662648224</c:v>
                </c:pt>
                <c:pt idx="6896">
                  <c:v>14.613137236629001</c:v>
                </c:pt>
                <c:pt idx="6897">
                  <c:v>14.602633586052001</c:v>
                </c:pt>
                <c:pt idx="6898">
                  <c:v>14.603612146096999</c:v>
                </c:pt>
                <c:pt idx="6899">
                  <c:v>14.60523837879</c:v>
                </c:pt>
                <c:pt idx="6900">
                  <c:v>14.599046046334999</c:v>
                </c:pt>
                <c:pt idx="6901">
                  <c:v>14.590754038728001</c:v>
                </c:pt>
                <c:pt idx="6902">
                  <c:v>14.583793022805001</c:v>
                </c:pt>
                <c:pt idx="6903">
                  <c:v>14.585451492441001</c:v>
                </c:pt>
                <c:pt idx="6904">
                  <c:v>14.592261645711</c:v>
                </c:pt>
                <c:pt idx="6905">
                  <c:v>14.590970971311</c:v>
                </c:pt>
                <c:pt idx="6906">
                  <c:v>14.582564312867</c:v>
                </c:pt>
                <c:pt idx="6907">
                  <c:v>14.572551877181001</c:v>
                </c:pt>
                <c:pt idx="6908">
                  <c:v>14.575116081546</c:v>
                </c:pt>
                <c:pt idx="6909">
                  <c:v>14.577378520970999</c:v>
                </c:pt>
                <c:pt idx="6910">
                  <c:v>14.574456369118</c:v>
                </c:pt>
                <c:pt idx="6911">
                  <c:v>14.569040205988999</c:v>
                </c:pt>
                <c:pt idx="6912">
                  <c:v>14.568787803639999</c:v>
                </c:pt>
                <c:pt idx="6913">
                  <c:v>14.562936715869</c:v>
                </c:pt>
                <c:pt idx="6914">
                  <c:v>14.553348294151</c:v>
                </c:pt>
                <c:pt idx="6915">
                  <c:v>14.56740212904</c:v>
                </c:pt>
                <c:pt idx="6916">
                  <c:v>14.570517499524</c:v>
                </c:pt>
                <c:pt idx="6917">
                  <c:v>14.55783906946</c:v>
                </c:pt>
                <c:pt idx="6918">
                  <c:v>14.555616404716</c:v>
                </c:pt>
                <c:pt idx="6919">
                  <c:v>14.548930669408</c:v>
                </c:pt>
                <c:pt idx="6920">
                  <c:v>14.544809351397999</c:v>
                </c:pt>
                <c:pt idx="6921">
                  <c:v>14.544704084797001</c:v>
                </c:pt>
                <c:pt idx="6922">
                  <c:v>14.543239093787999</c:v>
                </c:pt>
                <c:pt idx="6923">
                  <c:v>14.52197585139</c:v>
                </c:pt>
                <c:pt idx="6924">
                  <c:v>14.519518525172</c:v>
                </c:pt>
                <c:pt idx="6925">
                  <c:v>14.535908160310999</c:v>
                </c:pt>
                <c:pt idx="6926">
                  <c:v>14.540729772756</c:v>
                </c:pt>
                <c:pt idx="6927">
                  <c:v>14.539592769607999</c:v>
                </c:pt>
                <c:pt idx="6928">
                  <c:v>14.543064306399</c:v>
                </c:pt>
                <c:pt idx="6929">
                  <c:v>14.554499829727</c:v>
                </c:pt>
                <c:pt idx="6930">
                  <c:v>14.560292901471</c:v>
                </c:pt>
                <c:pt idx="6931">
                  <c:v>14.565630066833</c:v>
                </c:pt>
                <c:pt idx="6932">
                  <c:v>14.560740188256</c:v>
                </c:pt>
                <c:pt idx="6933">
                  <c:v>14.556862025566</c:v>
                </c:pt>
                <c:pt idx="6934">
                  <c:v>14.553040892982001</c:v>
                </c:pt>
                <c:pt idx="6935">
                  <c:v>14.549050735458</c:v>
                </c:pt>
                <c:pt idx="6936">
                  <c:v>14.539205584059999</c:v>
                </c:pt>
                <c:pt idx="6937">
                  <c:v>14.540028549360001</c:v>
                </c:pt>
                <c:pt idx="6938">
                  <c:v>14.546935101213</c:v>
                </c:pt>
                <c:pt idx="6939">
                  <c:v>14.551718618887</c:v>
                </c:pt>
                <c:pt idx="6940">
                  <c:v>14.549065143369001</c:v>
                </c:pt>
                <c:pt idx="6941">
                  <c:v>14.556198857908999</c:v>
                </c:pt>
                <c:pt idx="6942">
                  <c:v>14.557212594474001</c:v>
                </c:pt>
                <c:pt idx="6943">
                  <c:v>14.541347119741999</c:v>
                </c:pt>
                <c:pt idx="6944">
                  <c:v>14.539414549722</c:v>
                </c:pt>
                <c:pt idx="6945">
                  <c:v>14.538950116782001</c:v>
                </c:pt>
                <c:pt idx="6946">
                  <c:v>14.536085109167001</c:v>
                </c:pt>
                <c:pt idx="6947">
                  <c:v>14.531542052919001</c:v>
                </c:pt>
                <c:pt idx="6948">
                  <c:v>14.525732889412</c:v>
                </c:pt>
                <c:pt idx="6949">
                  <c:v>14.515447771734999</c:v>
                </c:pt>
                <c:pt idx="6950">
                  <c:v>14.519893927543</c:v>
                </c:pt>
                <c:pt idx="6951">
                  <c:v>14.526552141204</c:v>
                </c:pt>
                <c:pt idx="6952">
                  <c:v>14.526850996391</c:v>
                </c:pt>
                <c:pt idx="6953">
                  <c:v>14.51466338158</c:v>
                </c:pt>
                <c:pt idx="6954">
                  <c:v>14.505518564340999</c:v>
                </c:pt>
                <c:pt idx="6955">
                  <c:v>14.491263309492</c:v>
                </c:pt>
                <c:pt idx="6956">
                  <c:v>14.491322550544</c:v>
                </c:pt>
                <c:pt idx="6957">
                  <c:v>14.483722638251001</c:v>
                </c:pt>
                <c:pt idx="6958">
                  <c:v>14.480313420083</c:v>
                </c:pt>
                <c:pt idx="6959">
                  <c:v>14.471016378808001</c:v>
                </c:pt>
                <c:pt idx="6960">
                  <c:v>14.467062753744001</c:v>
                </c:pt>
                <c:pt idx="6961">
                  <c:v>14.465076107448001</c:v>
                </c:pt>
                <c:pt idx="6962">
                  <c:v>14.476823975252</c:v>
                </c:pt>
                <c:pt idx="6963">
                  <c:v>14.489688470952</c:v>
                </c:pt>
                <c:pt idx="6964">
                  <c:v>14.490806739602</c:v>
                </c:pt>
                <c:pt idx="6965">
                  <c:v>14.501026066587</c:v>
                </c:pt>
                <c:pt idx="6966">
                  <c:v>14.510475557114001</c:v>
                </c:pt>
                <c:pt idx="6967">
                  <c:v>14.510547474097001</c:v>
                </c:pt>
                <c:pt idx="6968">
                  <c:v>14.52218435667</c:v>
                </c:pt>
                <c:pt idx="6969">
                  <c:v>14.528853206981999</c:v>
                </c:pt>
                <c:pt idx="6970">
                  <c:v>14.525213920484999</c:v>
                </c:pt>
                <c:pt idx="6971">
                  <c:v>14.521817453649</c:v>
                </c:pt>
                <c:pt idx="6972">
                  <c:v>14.516651881553001</c:v>
                </c:pt>
                <c:pt idx="6973">
                  <c:v>14.49945044005</c:v>
                </c:pt>
                <c:pt idx="6974">
                  <c:v>14.493104183685</c:v>
                </c:pt>
                <c:pt idx="6975">
                  <c:v>14.497567610754</c:v>
                </c:pt>
                <c:pt idx="6976">
                  <c:v>14.488545862761001</c:v>
                </c:pt>
                <c:pt idx="6977">
                  <c:v>14.490120674359</c:v>
                </c:pt>
                <c:pt idx="6978">
                  <c:v>14.490872213093001</c:v>
                </c:pt>
                <c:pt idx="6979">
                  <c:v>14.488262231761</c:v>
                </c:pt>
                <c:pt idx="6980">
                  <c:v>14.484599269983001</c:v>
                </c:pt>
                <c:pt idx="6981">
                  <c:v>14.488988178268</c:v>
                </c:pt>
                <c:pt idx="6982">
                  <c:v>14.492233631854999</c:v>
                </c:pt>
                <c:pt idx="6983">
                  <c:v>14.490148244207999</c:v>
                </c:pt>
                <c:pt idx="6984">
                  <c:v>14.480233400387</c:v>
                </c:pt>
                <c:pt idx="6985">
                  <c:v>14.478751238280999</c:v>
                </c:pt>
                <c:pt idx="6986">
                  <c:v>14.483866169019</c:v>
                </c:pt>
                <c:pt idx="6987">
                  <c:v>14.482996082723</c:v>
                </c:pt>
                <c:pt idx="6988">
                  <c:v>14.477135569781</c:v>
                </c:pt>
                <c:pt idx="6989">
                  <c:v>14.467557312154</c:v>
                </c:pt>
                <c:pt idx="6990">
                  <c:v>14.469780738463999</c:v>
                </c:pt>
                <c:pt idx="6991">
                  <c:v>14.471590374668001</c:v>
                </c:pt>
                <c:pt idx="6992">
                  <c:v>14.469012487047999</c:v>
                </c:pt>
                <c:pt idx="6993">
                  <c:v>14.463471154455</c:v>
                </c:pt>
                <c:pt idx="6994">
                  <c:v>14.459965236111</c:v>
                </c:pt>
                <c:pt idx="6995">
                  <c:v>14.459206290221999</c:v>
                </c:pt>
                <c:pt idx="6996">
                  <c:v>14.459754455886999</c:v>
                </c:pt>
                <c:pt idx="6997">
                  <c:v>14.458570409431999</c:v>
                </c:pt>
                <c:pt idx="6998">
                  <c:v>14.446937900398</c:v>
                </c:pt>
                <c:pt idx="6999">
                  <c:v>14.439368083864</c:v>
                </c:pt>
                <c:pt idx="7000">
                  <c:v>14.430539600993001</c:v>
                </c:pt>
                <c:pt idx="7001">
                  <c:v>14.421049470609001</c:v>
                </c:pt>
                <c:pt idx="7002">
                  <c:v>14.420722928331999</c:v>
                </c:pt>
                <c:pt idx="7003">
                  <c:v>14.420001932061</c:v>
                </c:pt>
                <c:pt idx="7004">
                  <c:v>14.413625730731001</c:v>
                </c:pt>
                <c:pt idx="7005">
                  <c:v>14.425107474140001</c:v>
                </c:pt>
                <c:pt idx="7006">
                  <c:v>14.437342116712999</c:v>
                </c:pt>
                <c:pt idx="7007">
                  <c:v>14.451761636042001</c:v>
                </c:pt>
                <c:pt idx="7008">
                  <c:v>14.456690213104</c:v>
                </c:pt>
                <c:pt idx="7009">
                  <c:v>14.448081717805</c:v>
                </c:pt>
                <c:pt idx="7010">
                  <c:v>14.436754792655</c:v>
                </c:pt>
                <c:pt idx="7011">
                  <c:v>14.442543321961001</c:v>
                </c:pt>
                <c:pt idx="7012">
                  <c:v>14.447572166995</c:v>
                </c:pt>
                <c:pt idx="7013">
                  <c:v>14.428316389859001</c:v>
                </c:pt>
                <c:pt idx="7014">
                  <c:v>14.408422304811999</c:v>
                </c:pt>
                <c:pt idx="7015">
                  <c:v>14.402996337291</c:v>
                </c:pt>
                <c:pt idx="7016">
                  <c:v>14.411157347037999</c:v>
                </c:pt>
                <c:pt idx="7017">
                  <c:v>14.424112708680999</c:v>
                </c:pt>
                <c:pt idx="7018">
                  <c:v>14.412435987104001</c:v>
                </c:pt>
                <c:pt idx="7019">
                  <c:v>14.394056246359</c:v>
                </c:pt>
                <c:pt idx="7020">
                  <c:v>14.392212680787001</c:v>
                </c:pt>
                <c:pt idx="7021">
                  <c:v>14.400482596341</c:v>
                </c:pt>
                <c:pt idx="7022">
                  <c:v>14.389440012671001</c:v>
                </c:pt>
                <c:pt idx="7023">
                  <c:v>14.367661463797999</c:v>
                </c:pt>
                <c:pt idx="7024">
                  <c:v>14.358758440732</c:v>
                </c:pt>
                <c:pt idx="7025">
                  <c:v>14.368257583293</c:v>
                </c:pt>
                <c:pt idx="7026">
                  <c:v>14.372091721452</c:v>
                </c:pt>
                <c:pt idx="7027">
                  <c:v>14.373330319865</c:v>
                </c:pt>
                <c:pt idx="7028">
                  <c:v>14.372669958347</c:v>
                </c:pt>
                <c:pt idx="7029">
                  <c:v>14.377277983328</c:v>
                </c:pt>
                <c:pt idx="7030">
                  <c:v>14.389844048302001</c:v>
                </c:pt>
                <c:pt idx="7031">
                  <c:v>14.390269637938999</c:v>
                </c:pt>
                <c:pt idx="7032">
                  <c:v>14.396000000001999</c:v>
                </c:pt>
                <c:pt idx="7033">
                  <c:v>14.393438653433</c:v>
                </c:pt>
                <c:pt idx="7034">
                  <c:v>14.394155773475999</c:v>
                </c:pt>
                <c:pt idx="7035">
                  <c:v>14.387434112062</c:v>
                </c:pt>
                <c:pt idx="7036">
                  <c:v>14.385828624024001</c:v>
                </c:pt>
                <c:pt idx="7037">
                  <c:v>14.376270071276</c:v>
                </c:pt>
                <c:pt idx="7038">
                  <c:v>14.374418005721999</c:v>
                </c:pt>
                <c:pt idx="7039">
                  <c:v>14.379820496972</c:v>
                </c:pt>
                <c:pt idx="7040">
                  <c:v>14.383877144868</c:v>
                </c:pt>
                <c:pt idx="7041">
                  <c:v>14.394861755099001</c:v>
                </c:pt>
                <c:pt idx="7042">
                  <c:v>14.404010735602</c:v>
                </c:pt>
                <c:pt idx="7043">
                  <c:v>14.403849835232</c:v>
                </c:pt>
                <c:pt idx="7044">
                  <c:v>14.404304889734</c:v>
                </c:pt>
                <c:pt idx="7045">
                  <c:v>14.406554429969001</c:v>
                </c:pt>
                <c:pt idx="7046">
                  <c:v>14.401207785252</c:v>
                </c:pt>
                <c:pt idx="7047">
                  <c:v>14.402317033592</c:v>
                </c:pt>
                <c:pt idx="7048">
                  <c:v>14.392927759869</c:v>
                </c:pt>
                <c:pt idx="7049">
                  <c:v>14.37644608583</c:v>
                </c:pt>
                <c:pt idx="7050">
                  <c:v>14.374942303525</c:v>
                </c:pt>
                <c:pt idx="7051">
                  <c:v>14.370483347184001</c:v>
                </c:pt>
                <c:pt idx="7052">
                  <c:v>14.369003085825</c:v>
                </c:pt>
                <c:pt idx="7053">
                  <c:v>14.373890275779999</c:v>
                </c:pt>
                <c:pt idx="7054">
                  <c:v>14.377112433762001</c:v>
                </c:pt>
                <c:pt idx="7055">
                  <c:v>14.371042814637001</c:v>
                </c:pt>
                <c:pt idx="7056">
                  <c:v>14.379680039090999</c:v>
                </c:pt>
                <c:pt idx="7057">
                  <c:v>14.379311018632</c:v>
                </c:pt>
                <c:pt idx="7058">
                  <c:v>14.359872688447</c:v>
                </c:pt>
                <c:pt idx="7059">
                  <c:v>14.357164350767</c:v>
                </c:pt>
                <c:pt idx="7060">
                  <c:v>14.353703581776999</c:v>
                </c:pt>
                <c:pt idx="7061">
                  <c:v>14.344844642406001</c:v>
                </c:pt>
                <c:pt idx="7062">
                  <c:v>14.345539155045</c:v>
                </c:pt>
                <c:pt idx="7063">
                  <c:v>14.342801925064</c:v>
                </c:pt>
                <c:pt idx="7064">
                  <c:v>14.335346472734001</c:v>
                </c:pt>
                <c:pt idx="7065">
                  <c:v>14.337219607075999</c:v>
                </c:pt>
                <c:pt idx="7066">
                  <c:v>14.339560980601</c:v>
                </c:pt>
                <c:pt idx="7067">
                  <c:v>14.330616371206</c:v>
                </c:pt>
                <c:pt idx="7068">
                  <c:v>14.323078297763001</c:v>
                </c:pt>
                <c:pt idx="7069">
                  <c:v>14.322733626795999</c:v>
                </c:pt>
                <c:pt idx="7070">
                  <c:v>14.327794437293001</c:v>
                </c:pt>
                <c:pt idx="7071">
                  <c:v>14.336448492358</c:v>
                </c:pt>
                <c:pt idx="7072">
                  <c:v>14.344652345409999</c:v>
                </c:pt>
                <c:pt idx="7073">
                  <c:v>14.336977751200999</c:v>
                </c:pt>
                <c:pt idx="7074">
                  <c:v>14.34108357079</c:v>
                </c:pt>
                <c:pt idx="7075">
                  <c:v>14.340797629393</c:v>
                </c:pt>
                <c:pt idx="7076">
                  <c:v>14.337427576475999</c:v>
                </c:pt>
                <c:pt idx="7077">
                  <c:v>14.318803691139999</c:v>
                </c:pt>
                <c:pt idx="7078">
                  <c:v>14.291914612997999</c:v>
                </c:pt>
                <c:pt idx="7079">
                  <c:v>14.287461090763999</c:v>
                </c:pt>
                <c:pt idx="7080">
                  <c:v>14.297257310197001</c:v>
                </c:pt>
                <c:pt idx="7081">
                  <c:v>14.300951815495001</c:v>
                </c:pt>
                <c:pt idx="7082">
                  <c:v>14.305070450083999</c:v>
                </c:pt>
                <c:pt idx="7083">
                  <c:v>14.308537586493999</c:v>
                </c:pt>
                <c:pt idx="7084">
                  <c:v>14.309228300915001</c:v>
                </c:pt>
                <c:pt idx="7085">
                  <c:v>14.309105362714</c:v>
                </c:pt>
                <c:pt idx="7086">
                  <c:v>14.310327318678</c:v>
                </c:pt>
                <c:pt idx="7087">
                  <c:v>14.3157720297</c:v>
                </c:pt>
                <c:pt idx="7088">
                  <c:v>14.316651407837</c:v>
                </c:pt>
                <c:pt idx="7089">
                  <c:v>14.311796682311</c:v>
                </c:pt>
                <c:pt idx="7090">
                  <c:v>14.305878836668001</c:v>
                </c:pt>
                <c:pt idx="7091">
                  <c:v>14.319554465892001</c:v>
                </c:pt>
                <c:pt idx="7092">
                  <c:v>14.329475110973</c:v>
                </c:pt>
                <c:pt idx="7093">
                  <c:v>14.331278420042</c:v>
                </c:pt>
                <c:pt idx="7094">
                  <c:v>14.329625470585</c:v>
                </c:pt>
                <c:pt idx="7095">
                  <c:v>14.319852741704</c:v>
                </c:pt>
                <c:pt idx="7096">
                  <c:v>14.320020715322</c:v>
                </c:pt>
                <c:pt idx="7097">
                  <c:v>14.327558339239999</c:v>
                </c:pt>
                <c:pt idx="7098">
                  <c:v>14.324068433828</c:v>
                </c:pt>
                <c:pt idx="7099">
                  <c:v>14.309992409395001</c:v>
                </c:pt>
                <c:pt idx="7100">
                  <c:v>14.303339232408</c:v>
                </c:pt>
                <c:pt idx="7101">
                  <c:v>14.298774752007001</c:v>
                </c:pt>
                <c:pt idx="7102">
                  <c:v>14.295436752519</c:v>
                </c:pt>
                <c:pt idx="7103">
                  <c:v>14.290770735996</c:v>
                </c:pt>
                <c:pt idx="7104">
                  <c:v>14.283380568868999</c:v>
                </c:pt>
                <c:pt idx="7105">
                  <c:v>14.27851141607</c:v>
                </c:pt>
                <c:pt idx="7106">
                  <c:v>14.281952453543999</c:v>
                </c:pt>
                <c:pt idx="7107">
                  <c:v>14.289435703844999</c:v>
                </c:pt>
                <c:pt idx="7108">
                  <c:v>14.290828496749</c:v>
                </c:pt>
                <c:pt idx="7109">
                  <c:v>14.289999537210999</c:v>
                </c:pt>
                <c:pt idx="7110">
                  <c:v>14.284588023355001</c:v>
                </c:pt>
                <c:pt idx="7111">
                  <c:v>14.274178189906999</c:v>
                </c:pt>
                <c:pt idx="7112">
                  <c:v>14.269958550481</c:v>
                </c:pt>
                <c:pt idx="7113">
                  <c:v>14.271763503646</c:v>
                </c:pt>
                <c:pt idx="7114">
                  <c:v>14.259754473306</c:v>
                </c:pt>
                <c:pt idx="7115">
                  <c:v>14.242862396048</c:v>
                </c:pt>
                <c:pt idx="7116">
                  <c:v>14.234111592534999</c:v>
                </c:pt>
                <c:pt idx="7117">
                  <c:v>14.233836099261</c:v>
                </c:pt>
                <c:pt idx="7118">
                  <c:v>14.248746144882</c:v>
                </c:pt>
                <c:pt idx="7119">
                  <c:v>14.261631992204</c:v>
                </c:pt>
                <c:pt idx="7120">
                  <c:v>14.270799689365999</c:v>
                </c:pt>
                <c:pt idx="7121">
                  <c:v>14.277288901247999</c:v>
                </c:pt>
                <c:pt idx="7122">
                  <c:v>14.283541580035999</c:v>
                </c:pt>
                <c:pt idx="7123">
                  <c:v>14.293108926295</c:v>
                </c:pt>
                <c:pt idx="7124">
                  <c:v>14.287467008865001</c:v>
                </c:pt>
                <c:pt idx="7125">
                  <c:v>14.283911513011001</c:v>
                </c:pt>
                <c:pt idx="7126">
                  <c:v>14.282535811804999</c:v>
                </c:pt>
                <c:pt idx="7127">
                  <c:v>14.273562371673</c:v>
                </c:pt>
                <c:pt idx="7128">
                  <c:v>14.267023502097</c:v>
                </c:pt>
                <c:pt idx="7129">
                  <c:v>14.269693654774001</c:v>
                </c:pt>
                <c:pt idx="7130">
                  <c:v>14.259304438135</c:v>
                </c:pt>
                <c:pt idx="7131">
                  <c:v>14.255436108983</c:v>
                </c:pt>
                <c:pt idx="7132">
                  <c:v>14.243193143713</c:v>
                </c:pt>
                <c:pt idx="7133">
                  <c:v>14.238306227081001</c:v>
                </c:pt>
                <c:pt idx="7134">
                  <c:v>14.247577438946999</c:v>
                </c:pt>
                <c:pt idx="7135">
                  <c:v>14.257508538726</c:v>
                </c:pt>
                <c:pt idx="7136">
                  <c:v>14.248373489192</c:v>
                </c:pt>
                <c:pt idx="7137">
                  <c:v>14.244244184002</c:v>
                </c:pt>
                <c:pt idx="7138">
                  <c:v>14.250215063445999</c:v>
                </c:pt>
                <c:pt idx="7139">
                  <c:v>14.254652009115</c:v>
                </c:pt>
                <c:pt idx="7140">
                  <c:v>14.259645143599</c:v>
                </c:pt>
                <c:pt idx="7141">
                  <c:v>14.252001750437</c:v>
                </c:pt>
                <c:pt idx="7142">
                  <c:v>14.234883395796</c:v>
                </c:pt>
                <c:pt idx="7143">
                  <c:v>14.230922892805999</c:v>
                </c:pt>
                <c:pt idx="7144">
                  <c:v>14.234410104444001</c:v>
                </c:pt>
                <c:pt idx="7145">
                  <c:v>14.234370866293</c:v>
                </c:pt>
                <c:pt idx="7146">
                  <c:v>14.232663667687</c:v>
                </c:pt>
                <c:pt idx="7147">
                  <c:v>14.238501218896999</c:v>
                </c:pt>
                <c:pt idx="7148">
                  <c:v>14.243913177124</c:v>
                </c:pt>
                <c:pt idx="7149">
                  <c:v>14.24646259523</c:v>
                </c:pt>
                <c:pt idx="7150">
                  <c:v>14.254392000759999</c:v>
                </c:pt>
                <c:pt idx="7151">
                  <c:v>14.250779273504</c:v>
                </c:pt>
                <c:pt idx="7152">
                  <c:v>14.240578554593</c:v>
                </c:pt>
                <c:pt idx="7153">
                  <c:v>14.238224897851</c:v>
                </c:pt>
                <c:pt idx="7154">
                  <c:v>14.234039481739</c:v>
                </c:pt>
                <c:pt idx="7155">
                  <c:v>14.218937182688</c:v>
                </c:pt>
                <c:pt idx="7156">
                  <c:v>14.207628752363</c:v>
                </c:pt>
                <c:pt idx="7157">
                  <c:v>14.207158761180001</c:v>
                </c:pt>
                <c:pt idx="7158">
                  <c:v>14.205304319274999</c:v>
                </c:pt>
                <c:pt idx="7159">
                  <c:v>14.209426321973</c:v>
                </c:pt>
                <c:pt idx="7160">
                  <c:v>14.222519065746001</c:v>
                </c:pt>
                <c:pt idx="7161">
                  <c:v>14.235058544227</c:v>
                </c:pt>
                <c:pt idx="7162">
                  <c:v>14.237944811354</c:v>
                </c:pt>
                <c:pt idx="7163">
                  <c:v>14.240422398586</c:v>
                </c:pt>
                <c:pt idx="7164">
                  <c:v>14.243448537674</c:v>
                </c:pt>
                <c:pt idx="7165">
                  <c:v>14.236795434617999</c:v>
                </c:pt>
                <c:pt idx="7166">
                  <c:v>14.237485291062001</c:v>
                </c:pt>
                <c:pt idx="7167">
                  <c:v>14.240022516472999</c:v>
                </c:pt>
                <c:pt idx="7168">
                  <c:v>14.231284143604</c:v>
                </c:pt>
                <c:pt idx="7169">
                  <c:v>14.232046569165</c:v>
                </c:pt>
                <c:pt idx="7170">
                  <c:v>14.240348474752</c:v>
                </c:pt>
                <c:pt idx="7171">
                  <c:v>14.249932500962</c:v>
                </c:pt>
                <c:pt idx="7172">
                  <c:v>14.248865597124</c:v>
                </c:pt>
                <c:pt idx="7173">
                  <c:v>14.253445391555999</c:v>
                </c:pt>
                <c:pt idx="7174">
                  <c:v>14.250763739788001</c:v>
                </c:pt>
                <c:pt idx="7175">
                  <c:v>14.239064327752001</c:v>
                </c:pt>
                <c:pt idx="7176">
                  <c:v>14.232834193837</c:v>
                </c:pt>
                <c:pt idx="7177">
                  <c:v>14.227501532984</c:v>
                </c:pt>
                <c:pt idx="7178">
                  <c:v>14.223512164001001</c:v>
                </c:pt>
                <c:pt idx="7179">
                  <c:v>14.212625484889999</c:v>
                </c:pt>
                <c:pt idx="7180">
                  <c:v>14.212090991859</c:v>
                </c:pt>
                <c:pt idx="7181">
                  <c:v>14.210984563234</c:v>
                </c:pt>
                <c:pt idx="7182">
                  <c:v>14.210678137003001</c:v>
                </c:pt>
                <c:pt idx="7183">
                  <c:v>14.217269417975</c:v>
                </c:pt>
                <c:pt idx="7184">
                  <c:v>14.215673988145999</c:v>
                </c:pt>
                <c:pt idx="7185">
                  <c:v>14.213351917962999</c:v>
                </c:pt>
                <c:pt idx="7186">
                  <c:v>14.209320392454</c:v>
                </c:pt>
                <c:pt idx="7187">
                  <c:v>14.206313753939</c:v>
                </c:pt>
                <c:pt idx="7188">
                  <c:v>14.194280103192</c:v>
                </c:pt>
                <c:pt idx="7189">
                  <c:v>14.184265155533</c:v>
                </c:pt>
                <c:pt idx="7190">
                  <c:v>14.178906534680999</c:v>
                </c:pt>
                <c:pt idx="7191">
                  <c:v>14.167815890890999</c:v>
                </c:pt>
                <c:pt idx="7192">
                  <c:v>14.147153939288</c:v>
                </c:pt>
                <c:pt idx="7193">
                  <c:v>14.130559269940999</c:v>
                </c:pt>
                <c:pt idx="7194">
                  <c:v>14.134773582460999</c:v>
                </c:pt>
                <c:pt idx="7195">
                  <c:v>14.131294763061</c:v>
                </c:pt>
                <c:pt idx="7196">
                  <c:v>14.127076093331</c:v>
                </c:pt>
                <c:pt idx="7197">
                  <c:v>14.129082388041001</c:v>
                </c:pt>
                <c:pt idx="7198">
                  <c:v>14.146147614106001</c:v>
                </c:pt>
                <c:pt idx="7199">
                  <c:v>14.160863122055</c:v>
                </c:pt>
                <c:pt idx="7200">
                  <c:v>14.170856604012</c:v>
                </c:pt>
                <c:pt idx="7201">
                  <c:v>14.172543830983001</c:v>
                </c:pt>
                <c:pt idx="7202">
                  <c:v>14.162971825421</c:v>
                </c:pt>
                <c:pt idx="7203">
                  <c:v>14.160424902353</c:v>
                </c:pt>
                <c:pt idx="7204">
                  <c:v>14.165406280313</c:v>
                </c:pt>
                <c:pt idx="7205">
                  <c:v>14.169509245898</c:v>
                </c:pt>
                <c:pt idx="7206">
                  <c:v>14.15667002038</c:v>
                </c:pt>
                <c:pt idx="7207">
                  <c:v>14.143128174625</c:v>
                </c:pt>
                <c:pt idx="7208">
                  <c:v>14.141121497805999</c:v>
                </c:pt>
                <c:pt idx="7209">
                  <c:v>14.143607962040999</c:v>
                </c:pt>
                <c:pt idx="7210">
                  <c:v>14.144726288419999</c:v>
                </c:pt>
                <c:pt idx="7211">
                  <c:v>14.141490408120999</c:v>
                </c:pt>
                <c:pt idx="7212">
                  <c:v>14.138045890814</c:v>
                </c:pt>
                <c:pt idx="7213">
                  <c:v>14.141843485724999</c:v>
                </c:pt>
                <c:pt idx="7214">
                  <c:v>14.137162650364001</c:v>
                </c:pt>
                <c:pt idx="7215">
                  <c:v>14.144588113024</c:v>
                </c:pt>
                <c:pt idx="7216">
                  <c:v>14.137223864965</c:v>
                </c:pt>
                <c:pt idx="7217">
                  <c:v>14.145620459511999</c:v>
                </c:pt>
                <c:pt idx="7218">
                  <c:v>14.150138253006</c:v>
                </c:pt>
                <c:pt idx="7219">
                  <c:v>14.14985981473</c:v>
                </c:pt>
                <c:pt idx="7220">
                  <c:v>14.137039186149</c:v>
                </c:pt>
                <c:pt idx="7221">
                  <c:v>14.144160821818</c:v>
                </c:pt>
                <c:pt idx="7222">
                  <c:v>14.142800959571</c:v>
                </c:pt>
                <c:pt idx="7223">
                  <c:v>14.148165736319999</c:v>
                </c:pt>
                <c:pt idx="7224">
                  <c:v>14.144255141272</c:v>
                </c:pt>
                <c:pt idx="7225">
                  <c:v>14.141953103763001</c:v>
                </c:pt>
                <c:pt idx="7226">
                  <c:v>14.146556020506001</c:v>
                </c:pt>
                <c:pt idx="7227">
                  <c:v>14.149432582969</c:v>
                </c:pt>
                <c:pt idx="7228">
                  <c:v>14.151649042563999</c:v>
                </c:pt>
                <c:pt idx="7229">
                  <c:v>14.140719225809001</c:v>
                </c:pt>
                <c:pt idx="7230">
                  <c:v>14.136946592304</c:v>
                </c:pt>
                <c:pt idx="7231">
                  <c:v>14.125316317453001</c:v>
                </c:pt>
                <c:pt idx="7232">
                  <c:v>14.118025389853001</c:v>
                </c:pt>
                <c:pt idx="7233">
                  <c:v>14.119879072206</c:v>
                </c:pt>
                <c:pt idx="7234">
                  <c:v>14.122730502984</c:v>
                </c:pt>
                <c:pt idx="7235">
                  <c:v>14.118827566452</c:v>
                </c:pt>
                <c:pt idx="7236">
                  <c:v>14.113274163158</c:v>
                </c:pt>
                <c:pt idx="7237">
                  <c:v>14.125153022366</c:v>
                </c:pt>
                <c:pt idx="7238">
                  <c:v>14.127816936569999</c:v>
                </c:pt>
                <c:pt idx="7239">
                  <c:v>14.125340726416001</c:v>
                </c:pt>
                <c:pt idx="7240">
                  <c:v>14.117231749298</c:v>
                </c:pt>
                <c:pt idx="7241">
                  <c:v>14.108483593349</c:v>
                </c:pt>
                <c:pt idx="7242">
                  <c:v>14.112529242380001</c:v>
                </c:pt>
                <c:pt idx="7243">
                  <c:v>14.117206612584001</c:v>
                </c:pt>
                <c:pt idx="7244">
                  <c:v>14.109177057311999</c:v>
                </c:pt>
                <c:pt idx="7245">
                  <c:v>14.099113264204</c:v>
                </c:pt>
                <c:pt idx="7246">
                  <c:v>14.111443756050001</c:v>
                </c:pt>
                <c:pt idx="7247">
                  <c:v>14.125510908399001</c:v>
                </c:pt>
                <c:pt idx="7248">
                  <c:v>14.129805752212</c:v>
                </c:pt>
                <c:pt idx="7249">
                  <c:v>14.121641677865</c:v>
                </c:pt>
                <c:pt idx="7250">
                  <c:v>14.112331526644001</c:v>
                </c:pt>
                <c:pt idx="7251">
                  <c:v>14.111800446547001</c:v>
                </c:pt>
                <c:pt idx="7252">
                  <c:v>14.108582201491</c:v>
                </c:pt>
                <c:pt idx="7253">
                  <c:v>14.108027450591999</c:v>
                </c:pt>
                <c:pt idx="7254">
                  <c:v>14.101382229385001</c:v>
                </c:pt>
                <c:pt idx="7255">
                  <c:v>14.092029884006999</c:v>
                </c:pt>
                <c:pt idx="7256">
                  <c:v>14.101471282509999</c:v>
                </c:pt>
                <c:pt idx="7257">
                  <c:v>14.119625667033</c:v>
                </c:pt>
                <c:pt idx="7258">
                  <c:v>14.113026456834</c:v>
                </c:pt>
                <c:pt idx="7259">
                  <c:v>14.115009307875001</c:v>
                </c:pt>
                <c:pt idx="7260">
                  <c:v>14.125916592732001</c:v>
                </c:pt>
                <c:pt idx="7261">
                  <c:v>14.122678961907001</c:v>
                </c:pt>
                <c:pt idx="7262">
                  <c:v>14.114645588970999</c:v>
                </c:pt>
                <c:pt idx="7263">
                  <c:v>14.115847509529001</c:v>
                </c:pt>
                <c:pt idx="7264">
                  <c:v>14.101471510659</c:v>
                </c:pt>
                <c:pt idx="7265">
                  <c:v>14.088526991179</c:v>
                </c:pt>
                <c:pt idx="7266">
                  <c:v>14.088002563449001</c:v>
                </c:pt>
                <c:pt idx="7267">
                  <c:v>14.081586852587</c:v>
                </c:pt>
                <c:pt idx="7268">
                  <c:v>14.079842020473</c:v>
                </c:pt>
                <c:pt idx="7269">
                  <c:v>14.085180759698</c:v>
                </c:pt>
                <c:pt idx="7270">
                  <c:v>14.091723679087</c:v>
                </c:pt>
                <c:pt idx="7271">
                  <c:v>14.104712992824</c:v>
                </c:pt>
                <c:pt idx="7272">
                  <c:v>14.117465932918</c:v>
                </c:pt>
                <c:pt idx="7273">
                  <c:v>14.121510101008999</c:v>
                </c:pt>
                <c:pt idx="7274">
                  <c:v>14.13049148302</c:v>
                </c:pt>
                <c:pt idx="7275">
                  <c:v>14.130050325988</c:v>
                </c:pt>
                <c:pt idx="7276">
                  <c:v>14.138111805872001</c:v>
                </c:pt>
                <c:pt idx="7277">
                  <c:v>14.140335367114</c:v>
                </c:pt>
                <c:pt idx="7278">
                  <c:v>14.141745555410999</c:v>
                </c:pt>
                <c:pt idx="7279">
                  <c:v>14.128861573741</c:v>
                </c:pt>
                <c:pt idx="7280">
                  <c:v>14.124482059822</c:v>
                </c:pt>
                <c:pt idx="7281">
                  <c:v>14.128861400826001</c:v>
                </c:pt>
                <c:pt idx="7282">
                  <c:v>14.130354422119</c:v>
                </c:pt>
                <c:pt idx="7283">
                  <c:v>14.121335311404</c:v>
                </c:pt>
                <c:pt idx="7284">
                  <c:v>14.113645456814</c:v>
                </c:pt>
                <c:pt idx="7285">
                  <c:v>14.112379208171999</c:v>
                </c:pt>
                <c:pt idx="7286">
                  <c:v>14.119203969839001</c:v>
                </c:pt>
                <c:pt idx="7287">
                  <c:v>14.120855639472</c:v>
                </c:pt>
                <c:pt idx="7288">
                  <c:v>14.112308809404</c:v>
                </c:pt>
                <c:pt idx="7289">
                  <c:v>14.117457265785999</c:v>
                </c:pt>
                <c:pt idx="7290">
                  <c:v>14.113902489795001</c:v>
                </c:pt>
                <c:pt idx="7291">
                  <c:v>14.109410673032</c:v>
                </c:pt>
                <c:pt idx="7292">
                  <c:v>14.122409123991</c:v>
                </c:pt>
                <c:pt idx="7293">
                  <c:v>14.123147260230001</c:v>
                </c:pt>
                <c:pt idx="7294">
                  <c:v>14.112699416256</c:v>
                </c:pt>
                <c:pt idx="7295">
                  <c:v>14.110491165826</c:v>
                </c:pt>
                <c:pt idx="7296">
                  <c:v>14.099564294206001</c:v>
                </c:pt>
                <c:pt idx="7297">
                  <c:v>14.096466228183999</c:v>
                </c:pt>
                <c:pt idx="7298">
                  <c:v>14.101227966970001</c:v>
                </c:pt>
                <c:pt idx="7299">
                  <c:v>14.09682448521</c:v>
                </c:pt>
                <c:pt idx="7300">
                  <c:v>14.092216405758</c:v>
                </c:pt>
                <c:pt idx="7301">
                  <c:v>14.085020124678</c:v>
                </c:pt>
                <c:pt idx="7302">
                  <c:v>14.082650109471</c:v>
                </c:pt>
                <c:pt idx="7303">
                  <c:v>14.069693756789</c:v>
                </c:pt>
                <c:pt idx="7304">
                  <c:v>14.067341226907001</c:v>
                </c:pt>
                <c:pt idx="7305">
                  <c:v>14.073677302204</c:v>
                </c:pt>
                <c:pt idx="7306">
                  <c:v>14.07390916133</c:v>
                </c:pt>
                <c:pt idx="7307">
                  <c:v>14.072578226909</c:v>
                </c:pt>
                <c:pt idx="7308">
                  <c:v>14.074420611684999</c:v>
                </c:pt>
                <c:pt idx="7309">
                  <c:v>14.079528806639001</c:v>
                </c:pt>
                <c:pt idx="7310">
                  <c:v>14.092885098288001</c:v>
                </c:pt>
                <c:pt idx="7311">
                  <c:v>14.110509306452</c:v>
                </c:pt>
                <c:pt idx="7312">
                  <c:v>14.113727211146999</c:v>
                </c:pt>
                <c:pt idx="7313">
                  <c:v>14.108828485948001</c:v>
                </c:pt>
                <c:pt idx="7314">
                  <c:v>14.103075424928999</c:v>
                </c:pt>
                <c:pt idx="7315">
                  <c:v>14.101303758095</c:v>
                </c:pt>
                <c:pt idx="7316">
                  <c:v>14.100264222350001</c:v>
                </c:pt>
                <c:pt idx="7317">
                  <c:v>14.104220430783</c:v>
                </c:pt>
                <c:pt idx="7318">
                  <c:v>14.101011046731999</c:v>
                </c:pt>
                <c:pt idx="7319">
                  <c:v>14.092403818784</c:v>
                </c:pt>
                <c:pt idx="7320">
                  <c:v>14.090837504826</c:v>
                </c:pt>
                <c:pt idx="7321">
                  <c:v>14.096998082332</c:v>
                </c:pt>
                <c:pt idx="7322">
                  <c:v>14.097178643413001</c:v>
                </c:pt>
                <c:pt idx="7323">
                  <c:v>14.09771940912</c:v>
                </c:pt>
                <c:pt idx="7324">
                  <c:v>14.099141979384999</c:v>
                </c:pt>
                <c:pt idx="7325">
                  <c:v>14.096234215152</c:v>
                </c:pt>
                <c:pt idx="7326">
                  <c:v>14.088701451516</c:v>
                </c:pt>
                <c:pt idx="7327">
                  <c:v>14.079421338566</c:v>
                </c:pt>
                <c:pt idx="7328">
                  <c:v>14.069909707438001</c:v>
                </c:pt>
                <c:pt idx="7329">
                  <c:v>14.072309422778</c:v>
                </c:pt>
                <c:pt idx="7330">
                  <c:v>14.076945886880999</c:v>
                </c:pt>
                <c:pt idx="7331">
                  <c:v>14.081480914576</c:v>
                </c:pt>
                <c:pt idx="7332">
                  <c:v>14.080068694381</c:v>
                </c:pt>
                <c:pt idx="7333">
                  <c:v>14.081900137984</c:v>
                </c:pt>
                <c:pt idx="7334">
                  <c:v>14.097107284010001</c:v>
                </c:pt>
                <c:pt idx="7335">
                  <c:v>14.107669706754001</c:v>
                </c:pt>
                <c:pt idx="7336">
                  <c:v>14.109021460449</c:v>
                </c:pt>
                <c:pt idx="7337">
                  <c:v>14.109757045358</c:v>
                </c:pt>
                <c:pt idx="7338">
                  <c:v>14.110042204798001</c:v>
                </c:pt>
                <c:pt idx="7339">
                  <c:v>14.11755686515</c:v>
                </c:pt>
                <c:pt idx="7340">
                  <c:v>14.131481864592001</c:v>
                </c:pt>
                <c:pt idx="7341">
                  <c:v>14.134192094487</c:v>
                </c:pt>
                <c:pt idx="7342">
                  <c:v>14.132859429863</c:v>
                </c:pt>
                <c:pt idx="7343">
                  <c:v>14.137299222765</c:v>
                </c:pt>
                <c:pt idx="7344">
                  <c:v>14.134069330412</c:v>
                </c:pt>
                <c:pt idx="7345">
                  <c:v>14.131606848462001</c:v>
                </c:pt>
                <c:pt idx="7346">
                  <c:v>14.142873968779</c:v>
                </c:pt>
                <c:pt idx="7347">
                  <c:v>14.136293982663</c:v>
                </c:pt>
                <c:pt idx="7348">
                  <c:v>14.139578663524</c:v>
                </c:pt>
                <c:pt idx="7349">
                  <c:v>14.141482104644</c:v>
                </c:pt>
                <c:pt idx="7350">
                  <c:v>14.138631516919</c:v>
                </c:pt>
                <c:pt idx="7351">
                  <c:v>14.145712898608</c:v>
                </c:pt>
                <c:pt idx="7352">
                  <c:v>14.159424071427001</c:v>
                </c:pt>
                <c:pt idx="7353">
                  <c:v>14.158125482097001</c:v>
                </c:pt>
                <c:pt idx="7354">
                  <c:v>14.150164679526</c:v>
                </c:pt>
                <c:pt idx="7355">
                  <c:v>14.153003550260999</c:v>
                </c:pt>
                <c:pt idx="7356">
                  <c:v>14.152344349417</c:v>
                </c:pt>
                <c:pt idx="7357">
                  <c:v>14.164188529132</c:v>
                </c:pt>
                <c:pt idx="7358">
                  <c:v>14.168885232172</c:v>
                </c:pt>
                <c:pt idx="7359">
                  <c:v>14.165855590587</c:v>
                </c:pt>
                <c:pt idx="7360">
                  <c:v>14.163441980715</c:v>
                </c:pt>
                <c:pt idx="7361">
                  <c:v>14.160500166776</c:v>
                </c:pt>
                <c:pt idx="7362">
                  <c:v>14.168470001936001</c:v>
                </c:pt>
                <c:pt idx="7363">
                  <c:v>14.176457415631001</c:v>
                </c:pt>
                <c:pt idx="7364">
                  <c:v>14.1747193491</c:v>
                </c:pt>
                <c:pt idx="7365">
                  <c:v>14.164387013234</c:v>
                </c:pt>
                <c:pt idx="7366">
                  <c:v>14.16278901001</c:v>
                </c:pt>
                <c:pt idx="7367">
                  <c:v>14.172650343485</c:v>
                </c:pt>
                <c:pt idx="7368">
                  <c:v>14.179208909852001</c:v>
                </c:pt>
                <c:pt idx="7369">
                  <c:v>14.189256334355999</c:v>
                </c:pt>
                <c:pt idx="7370">
                  <c:v>14.170577104482</c:v>
                </c:pt>
                <c:pt idx="7371">
                  <c:v>14.169156019713</c:v>
                </c:pt>
                <c:pt idx="7372">
                  <c:v>14.17741314733</c:v>
                </c:pt>
                <c:pt idx="7373">
                  <c:v>14.186367095103</c:v>
                </c:pt>
                <c:pt idx="7374">
                  <c:v>14.193742132829</c:v>
                </c:pt>
                <c:pt idx="7375">
                  <c:v>14.190242757730999</c:v>
                </c:pt>
                <c:pt idx="7376">
                  <c:v>14.196349612311</c:v>
                </c:pt>
                <c:pt idx="7377">
                  <c:v>14.19770539165</c:v>
                </c:pt>
                <c:pt idx="7378">
                  <c:v>14.198505980924001</c:v>
                </c:pt>
                <c:pt idx="7379">
                  <c:v>14.200314313532999</c:v>
                </c:pt>
                <c:pt idx="7380">
                  <c:v>14.214127950253999</c:v>
                </c:pt>
                <c:pt idx="7381">
                  <c:v>14.209893117436</c:v>
                </c:pt>
                <c:pt idx="7382">
                  <c:v>14.208762909801001</c:v>
                </c:pt>
                <c:pt idx="7383">
                  <c:v>14.216380232261001</c:v>
                </c:pt>
                <c:pt idx="7384">
                  <c:v>14.224441342033</c:v>
                </c:pt>
                <c:pt idx="7385">
                  <c:v>14.224225510068999</c:v>
                </c:pt>
                <c:pt idx="7386">
                  <c:v>14.223693276014</c:v>
                </c:pt>
                <c:pt idx="7387">
                  <c:v>14.213758815416</c:v>
                </c:pt>
                <c:pt idx="7388">
                  <c:v>14.216430131478999</c:v>
                </c:pt>
                <c:pt idx="7389">
                  <c:v>14.22364048072</c:v>
                </c:pt>
                <c:pt idx="7390">
                  <c:v>14.226040424418001</c:v>
                </c:pt>
                <c:pt idx="7391">
                  <c:v>14.234304248427</c:v>
                </c:pt>
                <c:pt idx="7392">
                  <c:v>14.241016106169001</c:v>
                </c:pt>
                <c:pt idx="7393">
                  <c:v>14.250616867083</c:v>
                </c:pt>
                <c:pt idx="7394">
                  <c:v>14.244447016506999</c:v>
                </c:pt>
                <c:pt idx="7395">
                  <c:v>14.245853739614001</c:v>
                </c:pt>
                <c:pt idx="7396">
                  <c:v>14.255119994896001</c:v>
                </c:pt>
                <c:pt idx="7397">
                  <c:v>14.261277181123999</c:v>
                </c:pt>
                <c:pt idx="7398">
                  <c:v>14.253410896621</c:v>
                </c:pt>
                <c:pt idx="7399">
                  <c:v>14.255508142347001</c:v>
                </c:pt>
                <c:pt idx="7400">
                  <c:v>14.274599446267001</c:v>
                </c:pt>
                <c:pt idx="7401">
                  <c:v>14.288927558025</c:v>
                </c:pt>
                <c:pt idx="7402">
                  <c:v>14.296257182546</c:v>
                </c:pt>
                <c:pt idx="7403">
                  <c:v>14.297853022538</c:v>
                </c:pt>
                <c:pt idx="7404">
                  <c:v>14.303661420816001</c:v>
                </c:pt>
                <c:pt idx="7405">
                  <c:v>14.312946596165</c:v>
                </c:pt>
                <c:pt idx="7406">
                  <c:v>14.307607512967</c:v>
                </c:pt>
                <c:pt idx="7407">
                  <c:v>14.304192765690001</c:v>
                </c:pt>
                <c:pt idx="7408">
                  <c:v>14.300789343461</c:v>
                </c:pt>
                <c:pt idx="7409">
                  <c:v>14.302268362317999</c:v>
                </c:pt>
                <c:pt idx="7410">
                  <c:v>14.301770699272</c:v>
                </c:pt>
                <c:pt idx="7411">
                  <c:v>14.301932283312</c:v>
                </c:pt>
                <c:pt idx="7412">
                  <c:v>14.314111789915</c:v>
                </c:pt>
                <c:pt idx="7413">
                  <c:v>14.314064785886</c:v>
                </c:pt>
                <c:pt idx="7414">
                  <c:v>14.309673600529999</c:v>
                </c:pt>
                <c:pt idx="7415">
                  <c:v>14.319694964212999</c:v>
                </c:pt>
                <c:pt idx="7416">
                  <c:v>14.32076294584</c:v>
                </c:pt>
                <c:pt idx="7417">
                  <c:v>14.328358692850999</c:v>
                </c:pt>
                <c:pt idx="7418">
                  <c:v>14.349547516743</c:v>
                </c:pt>
                <c:pt idx="7419">
                  <c:v>14.361816095118</c:v>
                </c:pt>
                <c:pt idx="7420">
                  <c:v>14.363196932987</c:v>
                </c:pt>
                <c:pt idx="7421">
                  <c:v>14.370546092389</c:v>
                </c:pt>
                <c:pt idx="7422">
                  <c:v>14.390867736131</c:v>
                </c:pt>
                <c:pt idx="7423">
                  <c:v>14.396037392836</c:v>
                </c:pt>
                <c:pt idx="7424">
                  <c:v>14.402698683785999</c:v>
                </c:pt>
                <c:pt idx="7425">
                  <c:v>14.401432400792</c:v>
                </c:pt>
                <c:pt idx="7426">
                  <c:v>14.396233263628</c:v>
                </c:pt>
                <c:pt idx="7427">
                  <c:v>14.402900955674999</c:v>
                </c:pt>
                <c:pt idx="7428">
                  <c:v>14.419546865420999</c:v>
                </c:pt>
                <c:pt idx="7429">
                  <c:v>14.439246137403</c:v>
                </c:pt>
                <c:pt idx="7430">
                  <c:v>14.441813011783999</c:v>
                </c:pt>
                <c:pt idx="7431">
                  <c:v>14.448470385038</c:v>
                </c:pt>
                <c:pt idx="7432">
                  <c:v>14.458819319412999</c:v>
                </c:pt>
                <c:pt idx="7433">
                  <c:v>14.471086401578001</c:v>
                </c:pt>
                <c:pt idx="7434">
                  <c:v>14.481160116921</c:v>
                </c:pt>
                <c:pt idx="7435">
                  <c:v>14.487676798447</c:v>
                </c:pt>
                <c:pt idx="7436">
                  <c:v>14.484659091500999</c:v>
                </c:pt>
                <c:pt idx="7437">
                  <c:v>14.481374204165</c:v>
                </c:pt>
                <c:pt idx="7438">
                  <c:v>14.49131749309</c:v>
                </c:pt>
                <c:pt idx="7439">
                  <c:v>14.500176464642999</c:v>
                </c:pt>
                <c:pt idx="7440">
                  <c:v>14.519248124122001</c:v>
                </c:pt>
                <c:pt idx="7441">
                  <c:v>14.530924881307</c:v>
                </c:pt>
                <c:pt idx="7442">
                  <c:v>14.534113040436001</c:v>
                </c:pt>
                <c:pt idx="7443">
                  <c:v>14.535689673426999</c:v>
                </c:pt>
                <c:pt idx="7444">
                  <c:v>14.539155779895999</c:v>
                </c:pt>
                <c:pt idx="7445">
                  <c:v>14.547849504693</c:v>
                </c:pt>
                <c:pt idx="7446">
                  <c:v>14.559104242155</c:v>
                </c:pt>
                <c:pt idx="7447">
                  <c:v>14.563681122686001</c:v>
                </c:pt>
                <c:pt idx="7448">
                  <c:v>14.563403077506999</c:v>
                </c:pt>
                <c:pt idx="7449">
                  <c:v>14.565932245369</c:v>
                </c:pt>
                <c:pt idx="7450">
                  <c:v>14.575214178667</c:v>
                </c:pt>
                <c:pt idx="7451">
                  <c:v>14.585933752351</c:v>
                </c:pt>
                <c:pt idx="7452">
                  <c:v>14.593264095932</c:v>
                </c:pt>
                <c:pt idx="7453">
                  <c:v>14.606386843454001</c:v>
                </c:pt>
                <c:pt idx="7454">
                  <c:v>14.618683785005</c:v>
                </c:pt>
                <c:pt idx="7455">
                  <c:v>14.639690646165</c:v>
                </c:pt>
                <c:pt idx="7456">
                  <c:v>14.651913803287</c:v>
                </c:pt>
                <c:pt idx="7457">
                  <c:v>14.670455664392</c:v>
                </c:pt>
                <c:pt idx="7458">
                  <c:v>14.679508799124999</c:v>
                </c:pt>
                <c:pt idx="7459">
                  <c:v>14.701737959077001</c:v>
                </c:pt>
                <c:pt idx="7460">
                  <c:v>14.720158515994999</c:v>
                </c:pt>
                <c:pt idx="7461">
                  <c:v>14.714765962455999</c:v>
                </c:pt>
                <c:pt idx="7462">
                  <c:v>14.707712474331</c:v>
                </c:pt>
                <c:pt idx="7463">
                  <c:v>14.701918133215001</c:v>
                </c:pt>
                <c:pt idx="7464">
                  <c:v>14.716597497461001</c:v>
                </c:pt>
                <c:pt idx="7465">
                  <c:v>14.717065855995999</c:v>
                </c:pt>
                <c:pt idx="7466">
                  <c:v>14.712248074192001</c:v>
                </c:pt>
                <c:pt idx="7467">
                  <c:v>14.702535837812</c:v>
                </c:pt>
                <c:pt idx="7468">
                  <c:v>9.5972999999970003</c:v>
                </c:pt>
                <c:pt idx="7469">
                  <c:v>9.5972999999970003</c:v>
                </c:pt>
                <c:pt idx="7470">
                  <c:v>9.5972999999970003</c:v>
                </c:pt>
                <c:pt idx="7471">
                  <c:v>9.5972999999970003</c:v>
                </c:pt>
                <c:pt idx="7472">
                  <c:v>9.5972999999970003</c:v>
                </c:pt>
                <c:pt idx="7473">
                  <c:v>9.5972999999970003</c:v>
                </c:pt>
                <c:pt idx="7474">
                  <c:v>9.5972999999970003</c:v>
                </c:pt>
                <c:pt idx="7475">
                  <c:v>9.5972999999970003</c:v>
                </c:pt>
                <c:pt idx="7476">
                  <c:v>9.5972999999970003</c:v>
                </c:pt>
                <c:pt idx="7477">
                  <c:v>9.6179417760440007</c:v>
                </c:pt>
                <c:pt idx="7478">
                  <c:v>9.7676000000009999</c:v>
                </c:pt>
                <c:pt idx="7479">
                  <c:v>9.7676000000009999</c:v>
                </c:pt>
                <c:pt idx="7480">
                  <c:v>9.7676000000009999</c:v>
                </c:pt>
                <c:pt idx="7481">
                  <c:v>9.767600000002</c:v>
                </c:pt>
                <c:pt idx="7482">
                  <c:v>9.7676000000009999</c:v>
                </c:pt>
                <c:pt idx="7483">
                  <c:v>9.7676000000009999</c:v>
                </c:pt>
                <c:pt idx="7484">
                  <c:v>9.7676000000009999</c:v>
                </c:pt>
                <c:pt idx="7485">
                  <c:v>9.7676000000009999</c:v>
                </c:pt>
                <c:pt idx="7486">
                  <c:v>9.7676000000009999</c:v>
                </c:pt>
                <c:pt idx="7487">
                  <c:v>9.7676000000009999</c:v>
                </c:pt>
                <c:pt idx="7488">
                  <c:v>9.7676000000009999</c:v>
                </c:pt>
                <c:pt idx="7489">
                  <c:v>9.7676000000009999</c:v>
                </c:pt>
                <c:pt idx="7490">
                  <c:v>9.7491069288389998</c:v>
                </c:pt>
                <c:pt idx="7491">
                  <c:v>9.6565999999999992</c:v>
                </c:pt>
                <c:pt idx="7492">
                  <c:v>9.6565999999990009</c:v>
                </c:pt>
                <c:pt idx="7493">
                  <c:v>9.6565999999990009</c:v>
                </c:pt>
                <c:pt idx="7494">
                  <c:v>9.6565999999990009</c:v>
                </c:pt>
                <c:pt idx="7495">
                  <c:v>9.6565999999999992</c:v>
                </c:pt>
                <c:pt idx="7496">
                  <c:v>9.6565999999999992</c:v>
                </c:pt>
                <c:pt idx="7497">
                  <c:v>9.6565999999990009</c:v>
                </c:pt>
                <c:pt idx="7498">
                  <c:v>9.6565999999999992</c:v>
                </c:pt>
                <c:pt idx="7499">
                  <c:v>9.6565999999999992</c:v>
                </c:pt>
                <c:pt idx="7500">
                  <c:v>9.6565999999990009</c:v>
                </c:pt>
                <c:pt idx="7501">
                  <c:v>9.6565999999999992</c:v>
                </c:pt>
                <c:pt idx="7502">
                  <c:v>9.6565999999990009</c:v>
                </c:pt>
                <c:pt idx="7503">
                  <c:v>9.6565999999999992</c:v>
                </c:pt>
                <c:pt idx="7504">
                  <c:v>9.6565999999999992</c:v>
                </c:pt>
                <c:pt idx="7505">
                  <c:v>9.6565999999990009</c:v>
                </c:pt>
                <c:pt idx="7506">
                  <c:v>9.6565999999999992</c:v>
                </c:pt>
                <c:pt idx="7507">
                  <c:v>9.6565999999999992</c:v>
                </c:pt>
                <c:pt idx="7508">
                  <c:v>9.6565999999999992</c:v>
                </c:pt>
                <c:pt idx="7509">
                  <c:v>9.6565999999999992</c:v>
                </c:pt>
                <c:pt idx="7510">
                  <c:v>9.6704870780010008</c:v>
                </c:pt>
                <c:pt idx="7511">
                  <c:v>9.735600000002</c:v>
                </c:pt>
                <c:pt idx="7512">
                  <c:v>9.735600000002</c:v>
                </c:pt>
                <c:pt idx="7513">
                  <c:v>9.735600000002</c:v>
                </c:pt>
                <c:pt idx="7514">
                  <c:v>9.735600000002</c:v>
                </c:pt>
                <c:pt idx="7515">
                  <c:v>9.735600000002</c:v>
                </c:pt>
                <c:pt idx="7516">
                  <c:v>9.735600000002</c:v>
                </c:pt>
                <c:pt idx="7517">
                  <c:v>9.8051366540270006</c:v>
                </c:pt>
                <c:pt idx="7518">
                  <c:v>9.8698999999999995</c:v>
                </c:pt>
                <c:pt idx="7519">
                  <c:v>9.8698999999999995</c:v>
                </c:pt>
                <c:pt idx="7520">
                  <c:v>9.8699000000009995</c:v>
                </c:pt>
                <c:pt idx="7521">
                  <c:v>9.8698999999999995</c:v>
                </c:pt>
                <c:pt idx="7522">
                  <c:v>9.8698999999999995</c:v>
                </c:pt>
                <c:pt idx="7523">
                  <c:v>9.8698999999999995</c:v>
                </c:pt>
                <c:pt idx="7524">
                  <c:v>9.8698999999999995</c:v>
                </c:pt>
                <c:pt idx="7525">
                  <c:v>9.8698999999999995</c:v>
                </c:pt>
                <c:pt idx="7526">
                  <c:v>9.8698999999999995</c:v>
                </c:pt>
                <c:pt idx="7527">
                  <c:v>9.8698999999999995</c:v>
                </c:pt>
                <c:pt idx="7528">
                  <c:v>9.8698999999999995</c:v>
                </c:pt>
                <c:pt idx="7529">
                  <c:v>9.8698999999999995</c:v>
                </c:pt>
                <c:pt idx="7530">
                  <c:v>9.8646819907920005</c:v>
                </c:pt>
                <c:pt idx="7531">
                  <c:v>9.8467999999989999</c:v>
                </c:pt>
                <c:pt idx="7532">
                  <c:v>9.8467999999989999</c:v>
                </c:pt>
                <c:pt idx="7533">
                  <c:v>9.8467999999989999</c:v>
                </c:pt>
                <c:pt idx="7534">
                  <c:v>9.8467999999989999</c:v>
                </c:pt>
                <c:pt idx="7535">
                  <c:v>9.8467999999989999</c:v>
                </c:pt>
                <c:pt idx="7536">
                  <c:v>9.8467999999989999</c:v>
                </c:pt>
                <c:pt idx="7537">
                  <c:v>9.8467999999989999</c:v>
                </c:pt>
                <c:pt idx="7538">
                  <c:v>9.8467999999989999</c:v>
                </c:pt>
                <c:pt idx="7539">
                  <c:v>9.8467999999989999</c:v>
                </c:pt>
                <c:pt idx="7540">
                  <c:v>9.8467999999989999</c:v>
                </c:pt>
                <c:pt idx="7541">
                  <c:v>9.8467999999989999</c:v>
                </c:pt>
                <c:pt idx="7542">
                  <c:v>9.8976869854420002</c:v>
                </c:pt>
                <c:pt idx="7543">
                  <c:v>10.044299999999</c:v>
                </c:pt>
                <c:pt idx="7544">
                  <c:v>10.0443</c:v>
                </c:pt>
                <c:pt idx="7545">
                  <c:v>10.044299999999</c:v>
                </c:pt>
                <c:pt idx="7546">
                  <c:v>10.044299999999</c:v>
                </c:pt>
                <c:pt idx="7547">
                  <c:v>10.044299999999</c:v>
                </c:pt>
                <c:pt idx="7548">
                  <c:v>10.044299999999</c:v>
                </c:pt>
                <c:pt idx="7549">
                  <c:v>10.0443</c:v>
                </c:pt>
                <c:pt idx="7550">
                  <c:v>10.044299999999</c:v>
                </c:pt>
                <c:pt idx="7551">
                  <c:v>10.044299999999</c:v>
                </c:pt>
                <c:pt idx="7552">
                  <c:v>10.044299999999</c:v>
                </c:pt>
                <c:pt idx="7553">
                  <c:v>10.0443</c:v>
                </c:pt>
                <c:pt idx="7554">
                  <c:v>10.0443</c:v>
                </c:pt>
                <c:pt idx="7555">
                  <c:v>10.067235861447999</c:v>
                </c:pt>
                <c:pt idx="7556">
                  <c:v>10.132500000004001</c:v>
                </c:pt>
                <c:pt idx="7557">
                  <c:v>10.132500000004001</c:v>
                </c:pt>
                <c:pt idx="7558">
                  <c:v>10.132500000004001</c:v>
                </c:pt>
                <c:pt idx="7559">
                  <c:v>10.132500000004001</c:v>
                </c:pt>
                <c:pt idx="7560">
                  <c:v>10.132500000004001</c:v>
                </c:pt>
                <c:pt idx="7561">
                  <c:v>10.132500000004001</c:v>
                </c:pt>
                <c:pt idx="7562">
                  <c:v>10.132500000004001</c:v>
                </c:pt>
                <c:pt idx="7563">
                  <c:v>10.132500000004001</c:v>
                </c:pt>
                <c:pt idx="7564">
                  <c:v>10.132500000004001</c:v>
                </c:pt>
                <c:pt idx="7565">
                  <c:v>10.132500000004001</c:v>
                </c:pt>
                <c:pt idx="7566">
                  <c:v>10.132500000004001</c:v>
                </c:pt>
                <c:pt idx="7567">
                  <c:v>10.132500000004001</c:v>
                </c:pt>
                <c:pt idx="7568">
                  <c:v>10.142416538679001</c:v>
                </c:pt>
                <c:pt idx="7569">
                  <c:v>10.159000000002001</c:v>
                </c:pt>
                <c:pt idx="7570">
                  <c:v>10.159000000002001</c:v>
                </c:pt>
                <c:pt idx="7571">
                  <c:v>10.159000000002001</c:v>
                </c:pt>
                <c:pt idx="7572">
                  <c:v>10.159000000002999</c:v>
                </c:pt>
                <c:pt idx="7573">
                  <c:v>10.159000000002001</c:v>
                </c:pt>
                <c:pt idx="7574">
                  <c:v>10.159000000002001</c:v>
                </c:pt>
                <c:pt idx="7575">
                  <c:v>10.159000000002001</c:v>
                </c:pt>
                <c:pt idx="7576">
                  <c:v>10.159000000002001</c:v>
                </c:pt>
                <c:pt idx="7577">
                  <c:v>10.159000000002001</c:v>
                </c:pt>
                <c:pt idx="7578">
                  <c:v>10.159000000002001</c:v>
                </c:pt>
                <c:pt idx="7579">
                  <c:v>10.159000000002001</c:v>
                </c:pt>
                <c:pt idx="7580">
                  <c:v>10.159000000002999</c:v>
                </c:pt>
                <c:pt idx="7581">
                  <c:v>10.242555502208001</c:v>
                </c:pt>
                <c:pt idx="7582">
                  <c:v>10.3225</c:v>
                </c:pt>
                <c:pt idx="7583">
                  <c:v>10.3225</c:v>
                </c:pt>
                <c:pt idx="7584">
                  <c:v>10.3225</c:v>
                </c:pt>
                <c:pt idx="7585">
                  <c:v>10.3225</c:v>
                </c:pt>
                <c:pt idx="7586">
                  <c:v>10.3225</c:v>
                </c:pt>
                <c:pt idx="7587">
                  <c:v>10.3225</c:v>
                </c:pt>
                <c:pt idx="7588">
                  <c:v>10.3225</c:v>
                </c:pt>
                <c:pt idx="7589">
                  <c:v>10.3225</c:v>
                </c:pt>
                <c:pt idx="7590">
                  <c:v>10.3225</c:v>
                </c:pt>
                <c:pt idx="7591">
                  <c:v>10.3225</c:v>
                </c:pt>
                <c:pt idx="7592">
                  <c:v>10.3225</c:v>
                </c:pt>
                <c:pt idx="7593">
                  <c:v>10.3225</c:v>
                </c:pt>
                <c:pt idx="7594">
                  <c:v>10.328296080473001</c:v>
                </c:pt>
                <c:pt idx="7595">
                  <c:v>10.402700000003</c:v>
                </c:pt>
                <c:pt idx="7596">
                  <c:v>10.402700000003</c:v>
                </c:pt>
                <c:pt idx="7597">
                  <c:v>10.402700000003</c:v>
                </c:pt>
                <c:pt idx="7598">
                  <c:v>10.402700000003</c:v>
                </c:pt>
                <c:pt idx="7599">
                  <c:v>10.402700000003</c:v>
                </c:pt>
                <c:pt idx="7600">
                  <c:v>10.402700000003</c:v>
                </c:pt>
                <c:pt idx="7601">
                  <c:v>10.402700000003</c:v>
                </c:pt>
                <c:pt idx="7602">
                  <c:v>10.402700000003</c:v>
                </c:pt>
                <c:pt idx="7603">
                  <c:v>10.402700000003</c:v>
                </c:pt>
                <c:pt idx="7604">
                  <c:v>10.402700000003</c:v>
                </c:pt>
                <c:pt idx="7605">
                  <c:v>10.402700000003</c:v>
                </c:pt>
                <c:pt idx="7606">
                  <c:v>10.402700000003</c:v>
                </c:pt>
                <c:pt idx="7607">
                  <c:v>10.392703299327</c:v>
                </c:pt>
                <c:pt idx="7608">
                  <c:v>10.380399999997</c:v>
                </c:pt>
                <c:pt idx="7609">
                  <c:v>10.380399999997</c:v>
                </c:pt>
                <c:pt idx="7610">
                  <c:v>10.380399999997</c:v>
                </c:pt>
                <c:pt idx="7611">
                  <c:v>10.380399999997</c:v>
                </c:pt>
                <c:pt idx="7612">
                  <c:v>10.380399999997</c:v>
                </c:pt>
                <c:pt idx="7613">
                  <c:v>10.380399999997</c:v>
                </c:pt>
                <c:pt idx="7614">
                  <c:v>10.380399999997</c:v>
                </c:pt>
                <c:pt idx="7615">
                  <c:v>10.380399999997</c:v>
                </c:pt>
                <c:pt idx="7616">
                  <c:v>10.380399999997</c:v>
                </c:pt>
                <c:pt idx="7617">
                  <c:v>10.380399999997</c:v>
                </c:pt>
                <c:pt idx="7618">
                  <c:v>10.380399999997</c:v>
                </c:pt>
                <c:pt idx="7619">
                  <c:v>10.380399999997</c:v>
                </c:pt>
                <c:pt idx="7620">
                  <c:v>10.380399999997</c:v>
                </c:pt>
                <c:pt idx="7621">
                  <c:v>10.380399999997</c:v>
                </c:pt>
                <c:pt idx="7622">
                  <c:v>10.380399999997</c:v>
                </c:pt>
                <c:pt idx="7623">
                  <c:v>10.380399999997</c:v>
                </c:pt>
                <c:pt idx="7624">
                  <c:v>10.380399999997</c:v>
                </c:pt>
                <c:pt idx="7625">
                  <c:v>10.380399999997</c:v>
                </c:pt>
                <c:pt idx="7626">
                  <c:v>10.380399999997</c:v>
                </c:pt>
                <c:pt idx="7627">
                  <c:v>10.436529540864999</c:v>
                </c:pt>
                <c:pt idx="7628">
                  <c:v>10.610099999999999</c:v>
                </c:pt>
                <c:pt idx="7629">
                  <c:v>10.610099999999999</c:v>
                </c:pt>
                <c:pt idx="7630">
                  <c:v>10.610099999999999</c:v>
                </c:pt>
                <c:pt idx="7631">
                  <c:v>10.610099999999999</c:v>
                </c:pt>
                <c:pt idx="7632">
                  <c:v>10.610099999999999</c:v>
                </c:pt>
                <c:pt idx="7633">
                  <c:v>10.610099999999999</c:v>
                </c:pt>
                <c:pt idx="7634">
                  <c:v>10.610099999999999</c:v>
                </c:pt>
                <c:pt idx="7635">
                  <c:v>10.610099999999999</c:v>
                </c:pt>
                <c:pt idx="7636">
                  <c:v>10.610099999999999</c:v>
                </c:pt>
                <c:pt idx="7637">
                  <c:v>10.610099999999999</c:v>
                </c:pt>
                <c:pt idx="7638">
                  <c:v>10.610099999999999</c:v>
                </c:pt>
                <c:pt idx="7639">
                  <c:v>10.609942898770999</c:v>
                </c:pt>
                <c:pt idx="7640">
                  <c:v>10.570100000001</c:v>
                </c:pt>
                <c:pt idx="7641">
                  <c:v>10.570100000001</c:v>
                </c:pt>
                <c:pt idx="7642">
                  <c:v>10.570100000001</c:v>
                </c:pt>
                <c:pt idx="7643">
                  <c:v>10.570100000001</c:v>
                </c:pt>
                <c:pt idx="7644">
                  <c:v>10.570100000001</c:v>
                </c:pt>
                <c:pt idx="7645">
                  <c:v>10.570100000001</c:v>
                </c:pt>
                <c:pt idx="7646">
                  <c:v>10.584693328690999</c:v>
                </c:pt>
                <c:pt idx="7647">
                  <c:v>10.680099999997999</c:v>
                </c:pt>
                <c:pt idx="7648">
                  <c:v>10.680099999997999</c:v>
                </c:pt>
                <c:pt idx="7649">
                  <c:v>10.680099999997999</c:v>
                </c:pt>
                <c:pt idx="7650">
                  <c:v>10.680099999997999</c:v>
                </c:pt>
                <c:pt idx="7651">
                  <c:v>10.680099999997999</c:v>
                </c:pt>
                <c:pt idx="7652">
                  <c:v>10.680099999997999</c:v>
                </c:pt>
                <c:pt idx="7653">
                  <c:v>10.680099999997999</c:v>
                </c:pt>
                <c:pt idx="7654">
                  <c:v>10.680099999997999</c:v>
                </c:pt>
                <c:pt idx="7655">
                  <c:v>10.680099999997999</c:v>
                </c:pt>
                <c:pt idx="7656">
                  <c:v>10.680099999997999</c:v>
                </c:pt>
                <c:pt idx="7657">
                  <c:v>10.680099999997999</c:v>
                </c:pt>
                <c:pt idx="7658">
                  <c:v>10.688372222567001</c:v>
                </c:pt>
                <c:pt idx="7659">
                  <c:v>10.937100000000999</c:v>
                </c:pt>
                <c:pt idx="7660">
                  <c:v>10.937100000000999</c:v>
                </c:pt>
                <c:pt idx="7661">
                  <c:v>10.937100000000999</c:v>
                </c:pt>
                <c:pt idx="7662">
                  <c:v>10.937100000000999</c:v>
                </c:pt>
                <c:pt idx="7663">
                  <c:v>10.937100000000999</c:v>
                </c:pt>
                <c:pt idx="7664">
                  <c:v>10.937100000000999</c:v>
                </c:pt>
                <c:pt idx="7665">
                  <c:v>10.937100000000999</c:v>
                </c:pt>
                <c:pt idx="7666">
                  <c:v>10.937100000000999</c:v>
                </c:pt>
                <c:pt idx="7667">
                  <c:v>10.937100000001999</c:v>
                </c:pt>
                <c:pt idx="7668">
                  <c:v>10.937100000000999</c:v>
                </c:pt>
                <c:pt idx="7669">
                  <c:v>10.937100000000999</c:v>
                </c:pt>
                <c:pt idx="7670">
                  <c:v>10.937100000000999</c:v>
                </c:pt>
                <c:pt idx="7671">
                  <c:v>10.937100000000999</c:v>
                </c:pt>
                <c:pt idx="7672">
                  <c:v>10.899345313193001</c:v>
                </c:pt>
                <c:pt idx="7673">
                  <c:v>10.877999999998</c:v>
                </c:pt>
                <c:pt idx="7674">
                  <c:v>10.877999999998</c:v>
                </c:pt>
                <c:pt idx="7675">
                  <c:v>10.877999999998</c:v>
                </c:pt>
                <c:pt idx="7676">
                  <c:v>10.877999999998</c:v>
                </c:pt>
                <c:pt idx="7677">
                  <c:v>10.877999999998</c:v>
                </c:pt>
                <c:pt idx="7678">
                  <c:v>10.877999999998</c:v>
                </c:pt>
                <c:pt idx="7679">
                  <c:v>10.877999999998</c:v>
                </c:pt>
                <c:pt idx="7680">
                  <c:v>10.877999999998</c:v>
                </c:pt>
                <c:pt idx="7681">
                  <c:v>10.877999999998</c:v>
                </c:pt>
                <c:pt idx="7682">
                  <c:v>10.877999999998</c:v>
                </c:pt>
                <c:pt idx="7683">
                  <c:v>10.877999999998</c:v>
                </c:pt>
                <c:pt idx="7684">
                  <c:v>10.895113878218</c:v>
                </c:pt>
                <c:pt idx="7685">
                  <c:v>10.993900000001</c:v>
                </c:pt>
                <c:pt idx="7686">
                  <c:v>10.993900000001</c:v>
                </c:pt>
                <c:pt idx="7687">
                  <c:v>10.993900000001</c:v>
                </c:pt>
                <c:pt idx="7688">
                  <c:v>10.993900000001</c:v>
                </c:pt>
                <c:pt idx="7689">
                  <c:v>10.993900000001</c:v>
                </c:pt>
                <c:pt idx="7690">
                  <c:v>10.993900000001</c:v>
                </c:pt>
                <c:pt idx="7691">
                  <c:v>10.993900000001</c:v>
                </c:pt>
                <c:pt idx="7692">
                  <c:v>10.993900000001</c:v>
                </c:pt>
                <c:pt idx="7693">
                  <c:v>10.993900000001</c:v>
                </c:pt>
                <c:pt idx="7694">
                  <c:v>10.993900000001</c:v>
                </c:pt>
                <c:pt idx="7695">
                  <c:v>10.993900000001</c:v>
                </c:pt>
                <c:pt idx="7696">
                  <c:v>10.993900000001</c:v>
                </c:pt>
                <c:pt idx="7697">
                  <c:v>10.993900000001</c:v>
                </c:pt>
                <c:pt idx="7698">
                  <c:v>10.993900000001</c:v>
                </c:pt>
                <c:pt idx="7699">
                  <c:v>10.993900000001</c:v>
                </c:pt>
                <c:pt idx="7700">
                  <c:v>10.993900000001</c:v>
                </c:pt>
                <c:pt idx="7701">
                  <c:v>10.993900000001</c:v>
                </c:pt>
                <c:pt idx="7702">
                  <c:v>10.993900000001</c:v>
                </c:pt>
                <c:pt idx="7703">
                  <c:v>10.993900000001</c:v>
                </c:pt>
                <c:pt idx="7704">
                  <c:v>11.016205565877</c:v>
                </c:pt>
                <c:pt idx="7705">
                  <c:v>11.049100000001999</c:v>
                </c:pt>
                <c:pt idx="7706">
                  <c:v>11.049100000001999</c:v>
                </c:pt>
                <c:pt idx="7707">
                  <c:v>11.049100000001999</c:v>
                </c:pt>
                <c:pt idx="7708">
                  <c:v>11.049100000001999</c:v>
                </c:pt>
                <c:pt idx="7709">
                  <c:v>11.049100000001999</c:v>
                </c:pt>
                <c:pt idx="7710">
                  <c:v>11.046191398368</c:v>
                </c:pt>
                <c:pt idx="7711">
                  <c:v>11.028300000003</c:v>
                </c:pt>
                <c:pt idx="7712">
                  <c:v>11.028300000003</c:v>
                </c:pt>
                <c:pt idx="7713">
                  <c:v>11.028300000003</c:v>
                </c:pt>
                <c:pt idx="7714">
                  <c:v>11.028300000003</c:v>
                </c:pt>
                <c:pt idx="7715">
                  <c:v>11.028300000003</c:v>
                </c:pt>
                <c:pt idx="7716">
                  <c:v>11.028300000003</c:v>
                </c:pt>
                <c:pt idx="7717">
                  <c:v>11.028300000003</c:v>
                </c:pt>
                <c:pt idx="7718">
                  <c:v>11.028300000003</c:v>
                </c:pt>
                <c:pt idx="7719">
                  <c:v>11.028300000003</c:v>
                </c:pt>
                <c:pt idx="7720">
                  <c:v>11.028300000003</c:v>
                </c:pt>
                <c:pt idx="7721">
                  <c:v>11.028300000003</c:v>
                </c:pt>
                <c:pt idx="7722">
                  <c:v>11.028300000003</c:v>
                </c:pt>
                <c:pt idx="7723">
                  <c:v>11.074637690013001</c:v>
                </c:pt>
                <c:pt idx="7724">
                  <c:v>11.263100000001</c:v>
                </c:pt>
                <c:pt idx="7725">
                  <c:v>11.263100000001</c:v>
                </c:pt>
                <c:pt idx="7726">
                  <c:v>11.263100000001</c:v>
                </c:pt>
                <c:pt idx="7727">
                  <c:v>11.263100000001</c:v>
                </c:pt>
                <c:pt idx="7728">
                  <c:v>11.263100000001</c:v>
                </c:pt>
                <c:pt idx="7729">
                  <c:v>11.263100000001</c:v>
                </c:pt>
                <c:pt idx="7730">
                  <c:v>11.263100000001</c:v>
                </c:pt>
                <c:pt idx="7731">
                  <c:v>11.263100000001</c:v>
                </c:pt>
                <c:pt idx="7732">
                  <c:v>11.263100000001</c:v>
                </c:pt>
                <c:pt idx="7733">
                  <c:v>11.263100000001</c:v>
                </c:pt>
                <c:pt idx="7734">
                  <c:v>11.263100000001</c:v>
                </c:pt>
                <c:pt idx="7735">
                  <c:v>11.263100000001</c:v>
                </c:pt>
                <c:pt idx="7736">
                  <c:v>11.263100000001</c:v>
                </c:pt>
                <c:pt idx="7737">
                  <c:v>11.298361901342</c:v>
                </c:pt>
                <c:pt idx="7738">
                  <c:v>11.311799999998</c:v>
                </c:pt>
                <c:pt idx="7739">
                  <c:v>11.311799999998</c:v>
                </c:pt>
                <c:pt idx="7740">
                  <c:v>11.311799999998</c:v>
                </c:pt>
                <c:pt idx="7741">
                  <c:v>11.311799999998</c:v>
                </c:pt>
                <c:pt idx="7742">
                  <c:v>11.311799999998</c:v>
                </c:pt>
                <c:pt idx="7743">
                  <c:v>11.311799999998</c:v>
                </c:pt>
                <c:pt idx="7744">
                  <c:v>11.311799999998</c:v>
                </c:pt>
                <c:pt idx="7745">
                  <c:v>11.311799999998</c:v>
                </c:pt>
                <c:pt idx="7746">
                  <c:v>11.311799999998</c:v>
                </c:pt>
                <c:pt idx="7747">
                  <c:v>11.311799999998</c:v>
                </c:pt>
                <c:pt idx="7748">
                  <c:v>11.311799999998</c:v>
                </c:pt>
                <c:pt idx="7749">
                  <c:v>11.386873256038999</c:v>
                </c:pt>
                <c:pt idx="7750">
                  <c:v>11.431899999998</c:v>
                </c:pt>
                <c:pt idx="7751">
                  <c:v>11.431899999998</c:v>
                </c:pt>
                <c:pt idx="7752">
                  <c:v>11.431899999998</c:v>
                </c:pt>
                <c:pt idx="7753">
                  <c:v>11.431899999998</c:v>
                </c:pt>
                <c:pt idx="7754">
                  <c:v>11.431899999998</c:v>
                </c:pt>
                <c:pt idx="7755">
                  <c:v>11.431899999998</c:v>
                </c:pt>
                <c:pt idx="7756">
                  <c:v>11.431899999998</c:v>
                </c:pt>
                <c:pt idx="7757">
                  <c:v>11.431899999998</c:v>
                </c:pt>
                <c:pt idx="7758">
                  <c:v>11.431899999998</c:v>
                </c:pt>
                <c:pt idx="7759">
                  <c:v>11.431899999998</c:v>
                </c:pt>
                <c:pt idx="7760">
                  <c:v>11.431899999998</c:v>
                </c:pt>
                <c:pt idx="7761">
                  <c:v>11.431899999998</c:v>
                </c:pt>
                <c:pt idx="7762">
                  <c:v>11.426111514384001</c:v>
                </c:pt>
                <c:pt idx="7763">
                  <c:v>11.334200000001999</c:v>
                </c:pt>
                <c:pt idx="7764">
                  <c:v>11.334200000001999</c:v>
                </c:pt>
                <c:pt idx="7765">
                  <c:v>11.334200000001999</c:v>
                </c:pt>
                <c:pt idx="7766">
                  <c:v>11.334200000001999</c:v>
                </c:pt>
                <c:pt idx="7767">
                  <c:v>11.334200000001999</c:v>
                </c:pt>
                <c:pt idx="7768">
                  <c:v>11.334200000001999</c:v>
                </c:pt>
                <c:pt idx="7769">
                  <c:v>11.334200000001999</c:v>
                </c:pt>
                <c:pt idx="7770">
                  <c:v>11.334200000001999</c:v>
                </c:pt>
                <c:pt idx="7771">
                  <c:v>11.334200000001999</c:v>
                </c:pt>
                <c:pt idx="7772">
                  <c:v>11.334200000001999</c:v>
                </c:pt>
                <c:pt idx="7773">
                  <c:v>11.334200000001999</c:v>
                </c:pt>
                <c:pt idx="7774">
                  <c:v>11.334200000001999</c:v>
                </c:pt>
                <c:pt idx="7775">
                  <c:v>11.334200000001999</c:v>
                </c:pt>
                <c:pt idx="7776">
                  <c:v>11.334200000001999</c:v>
                </c:pt>
                <c:pt idx="7777">
                  <c:v>11.334200000001999</c:v>
                </c:pt>
                <c:pt idx="7778">
                  <c:v>11.334200000001999</c:v>
                </c:pt>
                <c:pt idx="7779">
                  <c:v>11.334200000001999</c:v>
                </c:pt>
                <c:pt idx="7780">
                  <c:v>11.334200000001999</c:v>
                </c:pt>
                <c:pt idx="7781">
                  <c:v>11.334200000001999</c:v>
                </c:pt>
                <c:pt idx="7782">
                  <c:v>11.412816959474</c:v>
                </c:pt>
                <c:pt idx="7783">
                  <c:v>11.441400000002</c:v>
                </c:pt>
                <c:pt idx="7784">
                  <c:v>11.441400000002</c:v>
                </c:pt>
                <c:pt idx="7785">
                  <c:v>11.441400000002</c:v>
                </c:pt>
                <c:pt idx="7786">
                  <c:v>11.441400000002</c:v>
                </c:pt>
                <c:pt idx="7787">
                  <c:v>11.441400000002</c:v>
                </c:pt>
                <c:pt idx="7788">
                  <c:v>11.448756552438001</c:v>
                </c:pt>
                <c:pt idx="7789">
                  <c:v>11.478499999998</c:v>
                </c:pt>
                <c:pt idx="7790">
                  <c:v>11.478499999998</c:v>
                </c:pt>
                <c:pt idx="7791">
                  <c:v>11.478499999998</c:v>
                </c:pt>
                <c:pt idx="7792">
                  <c:v>11.478499999998</c:v>
                </c:pt>
                <c:pt idx="7793">
                  <c:v>11.478499999998</c:v>
                </c:pt>
                <c:pt idx="7794">
                  <c:v>11.478499999998</c:v>
                </c:pt>
                <c:pt idx="7795">
                  <c:v>11.478499999998</c:v>
                </c:pt>
                <c:pt idx="7796">
                  <c:v>11.478499999998</c:v>
                </c:pt>
                <c:pt idx="7797">
                  <c:v>11.478499999998</c:v>
                </c:pt>
                <c:pt idx="7798">
                  <c:v>11.478499999998</c:v>
                </c:pt>
                <c:pt idx="7799">
                  <c:v>11.478499999998</c:v>
                </c:pt>
                <c:pt idx="7800">
                  <c:v>11.478499999998</c:v>
                </c:pt>
                <c:pt idx="7801">
                  <c:v>11.506831596430001</c:v>
                </c:pt>
                <c:pt idx="7802">
                  <c:v>11.605500000003</c:v>
                </c:pt>
                <c:pt idx="7803">
                  <c:v>11.605500000003</c:v>
                </c:pt>
                <c:pt idx="7804">
                  <c:v>11.605500000003</c:v>
                </c:pt>
                <c:pt idx="7805">
                  <c:v>11.605500000003</c:v>
                </c:pt>
                <c:pt idx="7806">
                  <c:v>11.605500000003</c:v>
                </c:pt>
                <c:pt idx="7807">
                  <c:v>11.605500000003</c:v>
                </c:pt>
                <c:pt idx="7808">
                  <c:v>11.605500000003</c:v>
                </c:pt>
                <c:pt idx="7809">
                  <c:v>11.605500000003</c:v>
                </c:pt>
                <c:pt idx="7810">
                  <c:v>11.605500000003</c:v>
                </c:pt>
                <c:pt idx="7811">
                  <c:v>11.605500000003</c:v>
                </c:pt>
                <c:pt idx="7812">
                  <c:v>11.605500000003</c:v>
                </c:pt>
                <c:pt idx="7813">
                  <c:v>11.605500000003</c:v>
                </c:pt>
                <c:pt idx="7814">
                  <c:v>11.605500000003</c:v>
                </c:pt>
                <c:pt idx="7815">
                  <c:v>11.704052334217</c:v>
                </c:pt>
                <c:pt idx="7816">
                  <c:v>11.743500000001999</c:v>
                </c:pt>
                <c:pt idx="7817">
                  <c:v>11.743500000001999</c:v>
                </c:pt>
                <c:pt idx="7818">
                  <c:v>11.743500000001999</c:v>
                </c:pt>
                <c:pt idx="7819">
                  <c:v>11.743500000001999</c:v>
                </c:pt>
                <c:pt idx="7820">
                  <c:v>11.743500000001999</c:v>
                </c:pt>
                <c:pt idx="7821">
                  <c:v>11.743500000001999</c:v>
                </c:pt>
                <c:pt idx="7822">
                  <c:v>11.743500000001999</c:v>
                </c:pt>
                <c:pt idx="7823">
                  <c:v>11.743500000001999</c:v>
                </c:pt>
                <c:pt idx="7824">
                  <c:v>11.743500000001999</c:v>
                </c:pt>
                <c:pt idx="7825">
                  <c:v>11.743500000001999</c:v>
                </c:pt>
                <c:pt idx="7826">
                  <c:v>11.745714237183</c:v>
                </c:pt>
                <c:pt idx="7827">
                  <c:v>11.780200000000001</c:v>
                </c:pt>
                <c:pt idx="7828">
                  <c:v>11.780200000000001</c:v>
                </c:pt>
                <c:pt idx="7829">
                  <c:v>11.780200000001001</c:v>
                </c:pt>
                <c:pt idx="7830">
                  <c:v>11.780200000001001</c:v>
                </c:pt>
                <c:pt idx="7831">
                  <c:v>11.780200000000001</c:v>
                </c:pt>
                <c:pt idx="7832">
                  <c:v>11.780200000000001</c:v>
                </c:pt>
                <c:pt idx="7833">
                  <c:v>11.780200000001001</c:v>
                </c:pt>
                <c:pt idx="7834">
                  <c:v>11.780200000000001</c:v>
                </c:pt>
                <c:pt idx="7835">
                  <c:v>11.780200000002999</c:v>
                </c:pt>
                <c:pt idx="7836">
                  <c:v>11.780200000000001</c:v>
                </c:pt>
                <c:pt idx="7837">
                  <c:v>11.780200000000001</c:v>
                </c:pt>
                <c:pt idx="7838">
                  <c:v>11.780200000000001</c:v>
                </c:pt>
                <c:pt idx="7839">
                  <c:v>11.745575325433</c:v>
                </c:pt>
                <c:pt idx="7840">
                  <c:v>11.691699999998001</c:v>
                </c:pt>
                <c:pt idx="7841">
                  <c:v>11.691699999998001</c:v>
                </c:pt>
                <c:pt idx="7842">
                  <c:v>11.691699999998001</c:v>
                </c:pt>
                <c:pt idx="7843">
                  <c:v>11.691699999998001</c:v>
                </c:pt>
                <c:pt idx="7844">
                  <c:v>11.691699999998001</c:v>
                </c:pt>
                <c:pt idx="7845">
                  <c:v>11.691699999998001</c:v>
                </c:pt>
                <c:pt idx="7846">
                  <c:v>11.691699999998001</c:v>
                </c:pt>
                <c:pt idx="7847">
                  <c:v>11.691699999998001</c:v>
                </c:pt>
                <c:pt idx="7848">
                  <c:v>11.691699999998001</c:v>
                </c:pt>
                <c:pt idx="7849">
                  <c:v>11.691699999998001</c:v>
                </c:pt>
                <c:pt idx="7850">
                  <c:v>11.691699999998001</c:v>
                </c:pt>
                <c:pt idx="7851">
                  <c:v>11.691699999998001</c:v>
                </c:pt>
                <c:pt idx="7852">
                  <c:v>11.691699999998001</c:v>
                </c:pt>
                <c:pt idx="7853">
                  <c:v>11.691699999998001</c:v>
                </c:pt>
                <c:pt idx="7854">
                  <c:v>11.691699999998001</c:v>
                </c:pt>
                <c:pt idx="7855">
                  <c:v>11.691699999998001</c:v>
                </c:pt>
                <c:pt idx="7856">
                  <c:v>11.691699999998001</c:v>
                </c:pt>
                <c:pt idx="7857">
                  <c:v>11.691699999998001</c:v>
                </c:pt>
                <c:pt idx="7858">
                  <c:v>11.692606428293001</c:v>
                </c:pt>
                <c:pt idx="7859">
                  <c:v>11.718400000002999</c:v>
                </c:pt>
                <c:pt idx="7860">
                  <c:v>11.718400000002999</c:v>
                </c:pt>
                <c:pt idx="7861">
                  <c:v>11.718400000002999</c:v>
                </c:pt>
                <c:pt idx="7862">
                  <c:v>11.718400000002999</c:v>
                </c:pt>
                <c:pt idx="7863">
                  <c:v>11.718400000001999</c:v>
                </c:pt>
                <c:pt idx="7864">
                  <c:v>11.718400000001999</c:v>
                </c:pt>
                <c:pt idx="7865">
                  <c:v>11.718400000002999</c:v>
                </c:pt>
                <c:pt idx="7866">
                  <c:v>11.718400000002999</c:v>
                </c:pt>
                <c:pt idx="7867">
                  <c:v>11.718400000001999</c:v>
                </c:pt>
                <c:pt idx="7868">
                  <c:v>11.718400000001999</c:v>
                </c:pt>
                <c:pt idx="7869">
                  <c:v>11.718400000002999</c:v>
                </c:pt>
                <c:pt idx="7870">
                  <c:v>11.718400000002999</c:v>
                </c:pt>
                <c:pt idx="7871">
                  <c:v>11.718400000001999</c:v>
                </c:pt>
                <c:pt idx="7872">
                  <c:v>11.783625986882001</c:v>
                </c:pt>
                <c:pt idx="7873">
                  <c:v>11.785899999998</c:v>
                </c:pt>
                <c:pt idx="7874">
                  <c:v>11.785899999998</c:v>
                </c:pt>
                <c:pt idx="7875">
                  <c:v>11.785899999994999</c:v>
                </c:pt>
                <c:pt idx="7876">
                  <c:v>11.785899999998</c:v>
                </c:pt>
                <c:pt idx="7877">
                  <c:v>11.768801148333999</c:v>
                </c:pt>
                <c:pt idx="7878">
                  <c:v>11.745800000001999</c:v>
                </c:pt>
                <c:pt idx="7879">
                  <c:v>11.745800000001999</c:v>
                </c:pt>
                <c:pt idx="7880">
                  <c:v>11.745800000001999</c:v>
                </c:pt>
                <c:pt idx="7881">
                  <c:v>11.745800000001999</c:v>
                </c:pt>
                <c:pt idx="7882">
                  <c:v>11.745800000001999</c:v>
                </c:pt>
                <c:pt idx="7883">
                  <c:v>11.745800000002999</c:v>
                </c:pt>
                <c:pt idx="7884">
                  <c:v>11.745800000001999</c:v>
                </c:pt>
                <c:pt idx="7885">
                  <c:v>11.745800000001999</c:v>
                </c:pt>
                <c:pt idx="7886">
                  <c:v>11.745800000001999</c:v>
                </c:pt>
                <c:pt idx="7887">
                  <c:v>11.745800000001999</c:v>
                </c:pt>
                <c:pt idx="7888">
                  <c:v>11.745800000001999</c:v>
                </c:pt>
                <c:pt idx="7889">
                  <c:v>11.748924904509</c:v>
                </c:pt>
                <c:pt idx="7890">
                  <c:v>11.778200000001</c:v>
                </c:pt>
                <c:pt idx="7891">
                  <c:v>11.778200000001</c:v>
                </c:pt>
                <c:pt idx="7892">
                  <c:v>11.778200000001</c:v>
                </c:pt>
                <c:pt idx="7893">
                  <c:v>11.778200000001</c:v>
                </c:pt>
                <c:pt idx="7894">
                  <c:v>11.778200000001</c:v>
                </c:pt>
                <c:pt idx="7895">
                  <c:v>11.778200000001</c:v>
                </c:pt>
                <c:pt idx="7896">
                  <c:v>11.778200000001</c:v>
                </c:pt>
                <c:pt idx="7897">
                  <c:v>11.778200000001</c:v>
                </c:pt>
                <c:pt idx="7898">
                  <c:v>11.778200000001</c:v>
                </c:pt>
                <c:pt idx="7899">
                  <c:v>11.778200000001</c:v>
                </c:pt>
                <c:pt idx="7900">
                  <c:v>11.778200000001</c:v>
                </c:pt>
                <c:pt idx="7901">
                  <c:v>11.777926088351</c:v>
                </c:pt>
                <c:pt idx="7902">
                  <c:v>11.726100000000001</c:v>
                </c:pt>
                <c:pt idx="7903">
                  <c:v>11.726100000000001</c:v>
                </c:pt>
                <c:pt idx="7904">
                  <c:v>11.726100000000001</c:v>
                </c:pt>
                <c:pt idx="7905">
                  <c:v>11.726100000000001</c:v>
                </c:pt>
                <c:pt idx="7906">
                  <c:v>11.726100000000001</c:v>
                </c:pt>
                <c:pt idx="7907">
                  <c:v>11.726100000000001</c:v>
                </c:pt>
                <c:pt idx="7908">
                  <c:v>11.726100000000001</c:v>
                </c:pt>
                <c:pt idx="7909">
                  <c:v>11.726100000000001</c:v>
                </c:pt>
                <c:pt idx="7910">
                  <c:v>11.726100000000001</c:v>
                </c:pt>
                <c:pt idx="7911">
                  <c:v>11.726100000000001</c:v>
                </c:pt>
                <c:pt idx="7912">
                  <c:v>11.726100000000001</c:v>
                </c:pt>
                <c:pt idx="7913">
                  <c:v>11.726100000000001</c:v>
                </c:pt>
                <c:pt idx="7914">
                  <c:v>11.768939037433</c:v>
                </c:pt>
                <c:pt idx="7915">
                  <c:v>11.912400000001</c:v>
                </c:pt>
                <c:pt idx="7916">
                  <c:v>11.912400000001</c:v>
                </c:pt>
                <c:pt idx="7917">
                  <c:v>11.912400000001</c:v>
                </c:pt>
                <c:pt idx="7918">
                  <c:v>11.912400000001</c:v>
                </c:pt>
                <c:pt idx="7919">
                  <c:v>11.912400000001</c:v>
                </c:pt>
                <c:pt idx="7920">
                  <c:v>11.912400000001</c:v>
                </c:pt>
                <c:pt idx="7921">
                  <c:v>11.912400000001</c:v>
                </c:pt>
                <c:pt idx="7922">
                  <c:v>11.912400000001</c:v>
                </c:pt>
                <c:pt idx="7923">
                  <c:v>11.912400000001</c:v>
                </c:pt>
                <c:pt idx="7924">
                  <c:v>11.912400000001</c:v>
                </c:pt>
                <c:pt idx="7925">
                  <c:v>11.912400000001</c:v>
                </c:pt>
                <c:pt idx="7926">
                  <c:v>11.912400000001</c:v>
                </c:pt>
                <c:pt idx="7927">
                  <c:v>11.917330711258</c:v>
                </c:pt>
                <c:pt idx="7928">
                  <c:v>11.937800000004</c:v>
                </c:pt>
                <c:pt idx="7929">
                  <c:v>11.937800000004</c:v>
                </c:pt>
                <c:pt idx="7930">
                  <c:v>11.937800000004</c:v>
                </c:pt>
                <c:pt idx="7931">
                  <c:v>11.937800000004</c:v>
                </c:pt>
                <c:pt idx="7932">
                  <c:v>11.937800000004</c:v>
                </c:pt>
                <c:pt idx="7933">
                  <c:v>11.937800000004</c:v>
                </c:pt>
                <c:pt idx="7934">
                  <c:v>11.937800000004</c:v>
                </c:pt>
                <c:pt idx="7935">
                  <c:v>11.937800000004</c:v>
                </c:pt>
                <c:pt idx="7936">
                  <c:v>11.937800000004</c:v>
                </c:pt>
                <c:pt idx="7937">
                  <c:v>11.937800000004</c:v>
                </c:pt>
                <c:pt idx="7938">
                  <c:v>11.937800000004</c:v>
                </c:pt>
                <c:pt idx="7939">
                  <c:v>11.937800000004</c:v>
                </c:pt>
                <c:pt idx="7940">
                  <c:v>11.937800000004</c:v>
                </c:pt>
                <c:pt idx="7941">
                  <c:v>11.937800000004</c:v>
                </c:pt>
                <c:pt idx="7942">
                  <c:v>11.937800000007</c:v>
                </c:pt>
                <c:pt idx="7943">
                  <c:v>11.937800000004</c:v>
                </c:pt>
                <c:pt idx="7944">
                  <c:v>11.937800000004</c:v>
                </c:pt>
                <c:pt idx="7945">
                  <c:v>11.937800000004</c:v>
                </c:pt>
                <c:pt idx="7946">
                  <c:v>11.951916434416001</c:v>
                </c:pt>
                <c:pt idx="7947">
                  <c:v>11.973900000002001</c:v>
                </c:pt>
                <c:pt idx="7948">
                  <c:v>11.973900000002001</c:v>
                </c:pt>
                <c:pt idx="7949">
                  <c:v>11.973900000002001</c:v>
                </c:pt>
                <c:pt idx="7950">
                  <c:v>11.973900000002001</c:v>
                </c:pt>
                <c:pt idx="7951">
                  <c:v>11.973900000002001</c:v>
                </c:pt>
                <c:pt idx="7952">
                  <c:v>11.974282127391</c:v>
                </c:pt>
                <c:pt idx="7953">
                  <c:v>12.084999999999001</c:v>
                </c:pt>
                <c:pt idx="7954">
                  <c:v>12.084999999999001</c:v>
                </c:pt>
                <c:pt idx="7955">
                  <c:v>12.084999999999001</c:v>
                </c:pt>
                <c:pt idx="7956">
                  <c:v>12.084999999999001</c:v>
                </c:pt>
                <c:pt idx="7957">
                  <c:v>12.084999999999001</c:v>
                </c:pt>
                <c:pt idx="7958">
                  <c:v>12.084999999999001</c:v>
                </c:pt>
                <c:pt idx="7959">
                  <c:v>12.084999999998001</c:v>
                </c:pt>
                <c:pt idx="7960">
                  <c:v>12.085000000000001</c:v>
                </c:pt>
                <c:pt idx="7961">
                  <c:v>12.085000000000001</c:v>
                </c:pt>
                <c:pt idx="7962">
                  <c:v>12.085000000000001</c:v>
                </c:pt>
                <c:pt idx="7963">
                  <c:v>12.084999999999001</c:v>
                </c:pt>
                <c:pt idx="7964">
                  <c:v>12.084999999999001</c:v>
                </c:pt>
                <c:pt idx="7965">
                  <c:v>12.078073279327</c:v>
                </c:pt>
                <c:pt idx="7966">
                  <c:v>12.055099999997999</c:v>
                </c:pt>
                <c:pt idx="7967">
                  <c:v>12.055099999997999</c:v>
                </c:pt>
                <c:pt idx="7968">
                  <c:v>12.055099999997999</c:v>
                </c:pt>
                <c:pt idx="7969">
                  <c:v>12.055099999997999</c:v>
                </c:pt>
                <c:pt idx="7970">
                  <c:v>12.055099999997999</c:v>
                </c:pt>
                <c:pt idx="7971">
                  <c:v>12.055099999997999</c:v>
                </c:pt>
                <c:pt idx="7972">
                  <c:v>12.055099999997999</c:v>
                </c:pt>
                <c:pt idx="7973">
                  <c:v>12.055099999997999</c:v>
                </c:pt>
                <c:pt idx="7974">
                  <c:v>12.055099999997999</c:v>
                </c:pt>
                <c:pt idx="7975">
                  <c:v>12.055099999997999</c:v>
                </c:pt>
                <c:pt idx="7976">
                  <c:v>12.055099999997999</c:v>
                </c:pt>
                <c:pt idx="7977">
                  <c:v>12.069315977284999</c:v>
                </c:pt>
                <c:pt idx="7978">
                  <c:v>12.209700000004</c:v>
                </c:pt>
                <c:pt idx="7979">
                  <c:v>12.209700000004</c:v>
                </c:pt>
                <c:pt idx="7980">
                  <c:v>12.209700000004</c:v>
                </c:pt>
                <c:pt idx="7981">
                  <c:v>12.209700000004</c:v>
                </c:pt>
                <c:pt idx="7982">
                  <c:v>12.209700000004</c:v>
                </c:pt>
                <c:pt idx="7983">
                  <c:v>12.209700000004</c:v>
                </c:pt>
                <c:pt idx="7984">
                  <c:v>12.209700000004</c:v>
                </c:pt>
                <c:pt idx="7985">
                  <c:v>12.209700000004</c:v>
                </c:pt>
                <c:pt idx="7986">
                  <c:v>12.209700000004</c:v>
                </c:pt>
                <c:pt idx="7987">
                  <c:v>12.209700000004</c:v>
                </c:pt>
                <c:pt idx="7988">
                  <c:v>12.209700000004</c:v>
                </c:pt>
                <c:pt idx="7989">
                  <c:v>12.209700000004</c:v>
                </c:pt>
                <c:pt idx="7990">
                  <c:v>12.209700000004</c:v>
                </c:pt>
                <c:pt idx="7991">
                  <c:v>12.160787826369001</c:v>
                </c:pt>
                <c:pt idx="7992">
                  <c:v>12.110199999997</c:v>
                </c:pt>
                <c:pt idx="7993">
                  <c:v>12.110199999997</c:v>
                </c:pt>
                <c:pt idx="7994">
                  <c:v>12.110199999997</c:v>
                </c:pt>
                <c:pt idx="7995">
                  <c:v>12.110199999997</c:v>
                </c:pt>
                <c:pt idx="7996">
                  <c:v>12.110199999997</c:v>
                </c:pt>
                <c:pt idx="7997">
                  <c:v>12.110199999997</c:v>
                </c:pt>
                <c:pt idx="7998">
                  <c:v>12.110199999997</c:v>
                </c:pt>
                <c:pt idx="7999">
                  <c:v>12.110199999997</c:v>
                </c:pt>
                <c:pt idx="8000">
                  <c:v>12.110199999997</c:v>
                </c:pt>
                <c:pt idx="8001">
                  <c:v>12.110199999997</c:v>
                </c:pt>
                <c:pt idx="8002">
                  <c:v>12.108666787492</c:v>
                </c:pt>
                <c:pt idx="8003">
                  <c:v>12.100399999998</c:v>
                </c:pt>
                <c:pt idx="8004">
                  <c:v>12.100399999998</c:v>
                </c:pt>
                <c:pt idx="8005">
                  <c:v>12.100399999997</c:v>
                </c:pt>
                <c:pt idx="8006">
                  <c:v>12.100399999998</c:v>
                </c:pt>
                <c:pt idx="8007">
                  <c:v>12.100399999998</c:v>
                </c:pt>
                <c:pt idx="8008">
                  <c:v>12.100399999998</c:v>
                </c:pt>
                <c:pt idx="8009">
                  <c:v>12.100399999998</c:v>
                </c:pt>
                <c:pt idx="8010">
                  <c:v>12.100399999998</c:v>
                </c:pt>
                <c:pt idx="8011">
                  <c:v>12.100399999998</c:v>
                </c:pt>
                <c:pt idx="8012">
                  <c:v>12.100399999998</c:v>
                </c:pt>
                <c:pt idx="8013">
                  <c:v>12.100399999998</c:v>
                </c:pt>
                <c:pt idx="8014">
                  <c:v>12.100399999998</c:v>
                </c:pt>
                <c:pt idx="8015">
                  <c:v>12.100399999998</c:v>
                </c:pt>
                <c:pt idx="8016">
                  <c:v>12.100399999998</c:v>
                </c:pt>
                <c:pt idx="8017">
                  <c:v>12.100399999998</c:v>
                </c:pt>
                <c:pt idx="8018">
                  <c:v>12.100399999998</c:v>
                </c:pt>
                <c:pt idx="8019">
                  <c:v>12.100399999998</c:v>
                </c:pt>
                <c:pt idx="8020">
                  <c:v>12.100399999998</c:v>
                </c:pt>
                <c:pt idx="8021">
                  <c:v>12.100399999998</c:v>
                </c:pt>
                <c:pt idx="8022">
                  <c:v>12.179852167707001</c:v>
                </c:pt>
                <c:pt idx="8023">
                  <c:v>12.196900000002</c:v>
                </c:pt>
                <c:pt idx="8024">
                  <c:v>12.196900000002</c:v>
                </c:pt>
                <c:pt idx="8025">
                  <c:v>12.196900000002</c:v>
                </c:pt>
                <c:pt idx="8026">
                  <c:v>12.196900000002</c:v>
                </c:pt>
                <c:pt idx="8027">
                  <c:v>12.196900000002</c:v>
                </c:pt>
                <c:pt idx="8028">
                  <c:v>12.196900000002</c:v>
                </c:pt>
                <c:pt idx="8029">
                  <c:v>12.196900000002</c:v>
                </c:pt>
                <c:pt idx="8030">
                  <c:v>12.196900000002</c:v>
                </c:pt>
                <c:pt idx="8031">
                  <c:v>12.196900000002</c:v>
                </c:pt>
                <c:pt idx="8032">
                  <c:v>12.196900000002</c:v>
                </c:pt>
                <c:pt idx="8033">
                  <c:v>12.196900000002</c:v>
                </c:pt>
                <c:pt idx="8034">
                  <c:v>12.183411606976</c:v>
                </c:pt>
                <c:pt idx="8035">
                  <c:v>12.173600000001001</c:v>
                </c:pt>
                <c:pt idx="8036">
                  <c:v>12.173600000001001</c:v>
                </c:pt>
                <c:pt idx="8037">
                  <c:v>12.173600000002001</c:v>
                </c:pt>
                <c:pt idx="8038">
                  <c:v>12.173600000001001</c:v>
                </c:pt>
                <c:pt idx="8039">
                  <c:v>12.173600000001001</c:v>
                </c:pt>
                <c:pt idx="8040">
                  <c:v>12.173600000001001</c:v>
                </c:pt>
                <c:pt idx="8041">
                  <c:v>12.173600000001001</c:v>
                </c:pt>
                <c:pt idx="8042">
                  <c:v>12.173600000001001</c:v>
                </c:pt>
                <c:pt idx="8043">
                  <c:v>12.173600000001001</c:v>
                </c:pt>
                <c:pt idx="8044">
                  <c:v>12.173600000001001</c:v>
                </c:pt>
                <c:pt idx="8045">
                  <c:v>12.173600000001001</c:v>
                </c:pt>
                <c:pt idx="8046">
                  <c:v>12.173600000001001</c:v>
                </c:pt>
                <c:pt idx="8047">
                  <c:v>12.176987464068</c:v>
                </c:pt>
                <c:pt idx="8048">
                  <c:v>12.179899999998</c:v>
                </c:pt>
                <c:pt idx="8049">
                  <c:v>12.179899999997</c:v>
                </c:pt>
                <c:pt idx="8050">
                  <c:v>12.179899999998</c:v>
                </c:pt>
                <c:pt idx="8051">
                  <c:v>12.179899999998</c:v>
                </c:pt>
                <c:pt idx="8052">
                  <c:v>12.179899999998</c:v>
                </c:pt>
                <c:pt idx="8053">
                  <c:v>12.179899999998</c:v>
                </c:pt>
                <c:pt idx="8054">
                  <c:v>12.179899999998</c:v>
                </c:pt>
                <c:pt idx="8055">
                  <c:v>12.179899999997</c:v>
                </c:pt>
                <c:pt idx="8056">
                  <c:v>12.179899999998</c:v>
                </c:pt>
                <c:pt idx="8057">
                  <c:v>12.179899999997</c:v>
                </c:pt>
                <c:pt idx="8058">
                  <c:v>12.179899999998</c:v>
                </c:pt>
                <c:pt idx="8059">
                  <c:v>12.179899999998</c:v>
                </c:pt>
                <c:pt idx="8060">
                  <c:v>12.196952109078</c:v>
                </c:pt>
                <c:pt idx="8061">
                  <c:v>12.206800000004</c:v>
                </c:pt>
                <c:pt idx="8062">
                  <c:v>12.206800000006</c:v>
                </c:pt>
                <c:pt idx="8063">
                  <c:v>12.206800000006</c:v>
                </c:pt>
                <c:pt idx="8064">
                  <c:v>12.206800000004</c:v>
                </c:pt>
                <c:pt idx="8065">
                  <c:v>12.243809900865999</c:v>
                </c:pt>
                <c:pt idx="8066">
                  <c:v>12.248599999999</c:v>
                </c:pt>
                <c:pt idx="8067">
                  <c:v>12.248599999999</c:v>
                </c:pt>
                <c:pt idx="8068">
                  <c:v>12.248599999999</c:v>
                </c:pt>
                <c:pt idx="8069">
                  <c:v>12.248599999999</c:v>
                </c:pt>
                <c:pt idx="8070">
                  <c:v>12.248599999999</c:v>
                </c:pt>
                <c:pt idx="8071">
                  <c:v>12.248599999999</c:v>
                </c:pt>
                <c:pt idx="8072">
                  <c:v>12.248599999999</c:v>
                </c:pt>
                <c:pt idx="8073">
                  <c:v>12.248599999999</c:v>
                </c:pt>
                <c:pt idx="8074">
                  <c:v>12.248599999999</c:v>
                </c:pt>
                <c:pt idx="8075">
                  <c:v>12.248599999999</c:v>
                </c:pt>
                <c:pt idx="8076">
                  <c:v>12.248599999999</c:v>
                </c:pt>
                <c:pt idx="8077">
                  <c:v>12.248599999999</c:v>
                </c:pt>
                <c:pt idx="8078">
                  <c:v>12.235596396170999</c:v>
                </c:pt>
                <c:pt idx="8079">
                  <c:v>12.218599999995</c:v>
                </c:pt>
                <c:pt idx="8080">
                  <c:v>12.218599999995</c:v>
                </c:pt>
                <c:pt idx="8081">
                  <c:v>12.218599999995</c:v>
                </c:pt>
                <c:pt idx="8082">
                  <c:v>12.218599999995</c:v>
                </c:pt>
                <c:pt idx="8083">
                  <c:v>12.218599999995</c:v>
                </c:pt>
                <c:pt idx="8084">
                  <c:v>12.218599999995</c:v>
                </c:pt>
                <c:pt idx="8085">
                  <c:v>12.218599999995</c:v>
                </c:pt>
                <c:pt idx="8086">
                  <c:v>12.218599999995</c:v>
                </c:pt>
                <c:pt idx="8087">
                  <c:v>12.218599999995</c:v>
                </c:pt>
                <c:pt idx="8088">
                  <c:v>12.218599999995</c:v>
                </c:pt>
                <c:pt idx="8089">
                  <c:v>12.218599999995</c:v>
                </c:pt>
                <c:pt idx="8090">
                  <c:v>12.3009082982</c:v>
                </c:pt>
                <c:pt idx="8091">
                  <c:v>12.484999999996001</c:v>
                </c:pt>
                <c:pt idx="8092">
                  <c:v>12.484999999996001</c:v>
                </c:pt>
                <c:pt idx="8093">
                  <c:v>12.484999999996001</c:v>
                </c:pt>
                <c:pt idx="8094">
                  <c:v>12.484999999996001</c:v>
                </c:pt>
                <c:pt idx="8095">
                  <c:v>12.484999999996001</c:v>
                </c:pt>
                <c:pt idx="8096">
                  <c:v>12.484999999996001</c:v>
                </c:pt>
                <c:pt idx="8097">
                  <c:v>12.484999999996001</c:v>
                </c:pt>
                <c:pt idx="8098">
                  <c:v>12.484999999996001</c:v>
                </c:pt>
                <c:pt idx="8099">
                  <c:v>12.484999999996001</c:v>
                </c:pt>
                <c:pt idx="8100">
                  <c:v>12.484999999996001</c:v>
                </c:pt>
                <c:pt idx="8101">
                  <c:v>12.484999999996001</c:v>
                </c:pt>
                <c:pt idx="8102">
                  <c:v>12.484999999996001</c:v>
                </c:pt>
                <c:pt idx="8103">
                  <c:v>12.441280707418001</c:v>
                </c:pt>
                <c:pt idx="8104">
                  <c:v>12.282700000003</c:v>
                </c:pt>
                <c:pt idx="8105">
                  <c:v>12.282700000003</c:v>
                </c:pt>
                <c:pt idx="8106">
                  <c:v>12.282700000003</c:v>
                </c:pt>
                <c:pt idx="8107">
                  <c:v>12.282700000003</c:v>
                </c:pt>
                <c:pt idx="8108">
                  <c:v>12.282700000003</c:v>
                </c:pt>
                <c:pt idx="8109">
                  <c:v>12.282700000003</c:v>
                </c:pt>
                <c:pt idx="8110">
                  <c:v>12.282700000003</c:v>
                </c:pt>
                <c:pt idx="8111">
                  <c:v>12.282700000003</c:v>
                </c:pt>
                <c:pt idx="8112">
                  <c:v>12.282700000003</c:v>
                </c:pt>
                <c:pt idx="8113">
                  <c:v>12.282700000003</c:v>
                </c:pt>
                <c:pt idx="8114">
                  <c:v>12.282700000002</c:v>
                </c:pt>
                <c:pt idx="8115">
                  <c:v>12.287326160553</c:v>
                </c:pt>
                <c:pt idx="8116">
                  <c:v>12.420899999997999</c:v>
                </c:pt>
                <c:pt idx="8117">
                  <c:v>12.420899999997999</c:v>
                </c:pt>
                <c:pt idx="8118">
                  <c:v>12.4209</c:v>
                </c:pt>
                <c:pt idx="8119">
                  <c:v>12.420899999997999</c:v>
                </c:pt>
                <c:pt idx="8120">
                  <c:v>12.420899999997999</c:v>
                </c:pt>
                <c:pt idx="8121">
                  <c:v>12.420899999997999</c:v>
                </c:pt>
                <c:pt idx="8122">
                  <c:v>12.420899999997999</c:v>
                </c:pt>
                <c:pt idx="8123">
                  <c:v>12.420899999997999</c:v>
                </c:pt>
                <c:pt idx="8124">
                  <c:v>12.420899999997999</c:v>
                </c:pt>
                <c:pt idx="8125">
                  <c:v>12.420899999997999</c:v>
                </c:pt>
                <c:pt idx="8126">
                  <c:v>12.420899999997999</c:v>
                </c:pt>
                <c:pt idx="8127">
                  <c:v>12.420899999997999</c:v>
                </c:pt>
                <c:pt idx="8128">
                  <c:v>12.412150566606</c:v>
                </c:pt>
                <c:pt idx="8129">
                  <c:v>12.400699999998</c:v>
                </c:pt>
                <c:pt idx="8130">
                  <c:v>12.400699999998</c:v>
                </c:pt>
                <c:pt idx="8131">
                  <c:v>12.400699999998</c:v>
                </c:pt>
                <c:pt idx="8132">
                  <c:v>12.400699999998</c:v>
                </c:pt>
                <c:pt idx="8133">
                  <c:v>12.400699999998</c:v>
                </c:pt>
                <c:pt idx="8134">
                  <c:v>12.400699999998</c:v>
                </c:pt>
                <c:pt idx="8135">
                  <c:v>12.400699999998</c:v>
                </c:pt>
                <c:pt idx="8136">
                  <c:v>12.400699999998</c:v>
                </c:pt>
                <c:pt idx="8137">
                  <c:v>12.400699999998</c:v>
                </c:pt>
                <c:pt idx="8138">
                  <c:v>12.400699999998</c:v>
                </c:pt>
                <c:pt idx="8139">
                  <c:v>12.400699999998</c:v>
                </c:pt>
                <c:pt idx="8140">
                  <c:v>12.396178128180001</c:v>
                </c:pt>
                <c:pt idx="8141">
                  <c:v>12.380700000000999</c:v>
                </c:pt>
                <c:pt idx="8142">
                  <c:v>12.380700000000999</c:v>
                </c:pt>
                <c:pt idx="8143">
                  <c:v>12.380700000000999</c:v>
                </c:pt>
                <c:pt idx="8144">
                  <c:v>12.380700000000999</c:v>
                </c:pt>
                <c:pt idx="8145">
                  <c:v>12.380700000000999</c:v>
                </c:pt>
                <c:pt idx="8146">
                  <c:v>12.380700000000999</c:v>
                </c:pt>
                <c:pt idx="8147">
                  <c:v>12.380700000001999</c:v>
                </c:pt>
                <c:pt idx="8148">
                  <c:v>12.380700000000999</c:v>
                </c:pt>
                <c:pt idx="8149">
                  <c:v>12.380700000000999</c:v>
                </c:pt>
                <c:pt idx="8150">
                  <c:v>12.380700000000999</c:v>
                </c:pt>
                <c:pt idx="8151">
                  <c:v>12.380700000000999</c:v>
                </c:pt>
                <c:pt idx="8152">
                  <c:v>12.380700000000999</c:v>
                </c:pt>
                <c:pt idx="8153">
                  <c:v>12.380700000000999</c:v>
                </c:pt>
                <c:pt idx="8154">
                  <c:v>12.380700000001999</c:v>
                </c:pt>
                <c:pt idx="8155">
                  <c:v>12.380700000001999</c:v>
                </c:pt>
                <c:pt idx="8156">
                  <c:v>12.380700000000999</c:v>
                </c:pt>
                <c:pt idx="8157">
                  <c:v>12.380700000001999</c:v>
                </c:pt>
                <c:pt idx="8158">
                  <c:v>12.373778059958999</c:v>
                </c:pt>
                <c:pt idx="8159">
                  <c:v>12.370900000002001</c:v>
                </c:pt>
                <c:pt idx="8160">
                  <c:v>12.370900000001001</c:v>
                </c:pt>
                <c:pt idx="8161">
                  <c:v>12.370900000002001</c:v>
                </c:pt>
                <c:pt idx="8162">
                  <c:v>12.370900000001001</c:v>
                </c:pt>
                <c:pt idx="8163">
                  <c:v>12.370900000002001</c:v>
                </c:pt>
                <c:pt idx="8164">
                  <c:v>12.393235163017</c:v>
                </c:pt>
                <c:pt idx="8165">
                  <c:v>12.447500000001</c:v>
                </c:pt>
                <c:pt idx="8166">
                  <c:v>12.447500000002</c:v>
                </c:pt>
                <c:pt idx="8167">
                  <c:v>12.447500000002</c:v>
                </c:pt>
                <c:pt idx="8168">
                  <c:v>12.447500000002</c:v>
                </c:pt>
                <c:pt idx="8169">
                  <c:v>12.447500000002</c:v>
                </c:pt>
                <c:pt idx="8170">
                  <c:v>12.447500000002</c:v>
                </c:pt>
                <c:pt idx="8171">
                  <c:v>12.447500000001</c:v>
                </c:pt>
                <c:pt idx="8172">
                  <c:v>12.447500000002</c:v>
                </c:pt>
                <c:pt idx="8173">
                  <c:v>12.447500000002</c:v>
                </c:pt>
                <c:pt idx="8174">
                  <c:v>12.447500000002</c:v>
                </c:pt>
                <c:pt idx="8175">
                  <c:v>12.447500000002</c:v>
                </c:pt>
                <c:pt idx="8176">
                  <c:v>12.447500000001</c:v>
                </c:pt>
                <c:pt idx="8177">
                  <c:v>12.457321579117</c:v>
                </c:pt>
                <c:pt idx="8178">
                  <c:v>12.521399999998</c:v>
                </c:pt>
                <c:pt idx="8179">
                  <c:v>12.521399999998</c:v>
                </c:pt>
                <c:pt idx="8180">
                  <c:v>12.521399999998</c:v>
                </c:pt>
                <c:pt idx="8181">
                  <c:v>12.521399999998</c:v>
                </c:pt>
                <c:pt idx="8182">
                  <c:v>12.521399999998</c:v>
                </c:pt>
                <c:pt idx="8183">
                  <c:v>12.521399999998</c:v>
                </c:pt>
                <c:pt idx="8184">
                  <c:v>12.521399999998</c:v>
                </c:pt>
                <c:pt idx="8185">
                  <c:v>12.521399999998</c:v>
                </c:pt>
                <c:pt idx="8186">
                  <c:v>12.521399999998</c:v>
                </c:pt>
                <c:pt idx="8187">
                  <c:v>12.521399999998</c:v>
                </c:pt>
                <c:pt idx="8188">
                  <c:v>12.521399999998</c:v>
                </c:pt>
                <c:pt idx="8189">
                  <c:v>12.521399999998</c:v>
                </c:pt>
                <c:pt idx="8190">
                  <c:v>12.518644686084</c:v>
                </c:pt>
                <c:pt idx="8191">
                  <c:v>12.500200000002</c:v>
                </c:pt>
                <c:pt idx="8192">
                  <c:v>12.500200000002</c:v>
                </c:pt>
                <c:pt idx="8193">
                  <c:v>12.500200000002</c:v>
                </c:pt>
                <c:pt idx="8194">
                  <c:v>12.500200000002</c:v>
                </c:pt>
                <c:pt idx="8195">
                  <c:v>12.500200000002</c:v>
                </c:pt>
                <c:pt idx="8196">
                  <c:v>12.500200000002</c:v>
                </c:pt>
                <c:pt idx="8197">
                  <c:v>12.500200000002</c:v>
                </c:pt>
                <c:pt idx="8198">
                  <c:v>12.500200000002</c:v>
                </c:pt>
                <c:pt idx="8199">
                  <c:v>12.500200000002</c:v>
                </c:pt>
                <c:pt idx="8200">
                  <c:v>12.500200000002</c:v>
                </c:pt>
                <c:pt idx="8201">
                  <c:v>12.500200000002</c:v>
                </c:pt>
                <c:pt idx="8202">
                  <c:v>12.500200000002</c:v>
                </c:pt>
                <c:pt idx="8203">
                  <c:v>12.495076223261</c:v>
                </c:pt>
                <c:pt idx="8204">
                  <c:v>12.464999999997</c:v>
                </c:pt>
                <c:pt idx="8205">
                  <c:v>12.464999999997</c:v>
                </c:pt>
                <c:pt idx="8206">
                  <c:v>12.464999999997</c:v>
                </c:pt>
                <c:pt idx="8207">
                  <c:v>12.464999999997</c:v>
                </c:pt>
                <c:pt idx="8208">
                  <c:v>12.464999999997</c:v>
                </c:pt>
                <c:pt idx="8209">
                  <c:v>12.464999999997</c:v>
                </c:pt>
                <c:pt idx="8210">
                  <c:v>12.464999999997</c:v>
                </c:pt>
                <c:pt idx="8211">
                  <c:v>12.464999999997</c:v>
                </c:pt>
                <c:pt idx="8212">
                  <c:v>12.464999999997</c:v>
                </c:pt>
                <c:pt idx="8213">
                  <c:v>12.464999999997</c:v>
                </c:pt>
                <c:pt idx="8214">
                  <c:v>12.464999999997</c:v>
                </c:pt>
                <c:pt idx="8215">
                  <c:v>12.464999999997</c:v>
                </c:pt>
                <c:pt idx="8216">
                  <c:v>12.464999999997</c:v>
                </c:pt>
                <c:pt idx="8217">
                  <c:v>12.478847306319</c:v>
                </c:pt>
                <c:pt idx="8218">
                  <c:v>12.484999999996001</c:v>
                </c:pt>
                <c:pt idx="8219">
                  <c:v>12.484999999996001</c:v>
                </c:pt>
                <c:pt idx="8220">
                  <c:v>12.484999999993001</c:v>
                </c:pt>
                <c:pt idx="8221">
                  <c:v>12.484999999996001</c:v>
                </c:pt>
                <c:pt idx="8222">
                  <c:v>12.484999999996001</c:v>
                </c:pt>
                <c:pt idx="8223">
                  <c:v>12.484999999995001</c:v>
                </c:pt>
                <c:pt idx="8224">
                  <c:v>12.484999999996001</c:v>
                </c:pt>
                <c:pt idx="8225">
                  <c:v>12.484999999996001</c:v>
                </c:pt>
                <c:pt idx="8226">
                  <c:v>12.484999999996001</c:v>
                </c:pt>
                <c:pt idx="8227">
                  <c:v>12.484999999996001</c:v>
                </c:pt>
                <c:pt idx="8228">
                  <c:v>12.484999999996001</c:v>
                </c:pt>
                <c:pt idx="8229">
                  <c:v>12.484999999996001</c:v>
                </c:pt>
                <c:pt idx="8230">
                  <c:v>12.484999999996001</c:v>
                </c:pt>
                <c:pt idx="8231">
                  <c:v>12.484999999996001</c:v>
                </c:pt>
                <c:pt idx="8232">
                  <c:v>12.484999999996001</c:v>
                </c:pt>
                <c:pt idx="8233">
                  <c:v>12.484999999996001</c:v>
                </c:pt>
                <c:pt idx="8234">
                  <c:v>12.47290251588</c:v>
                </c:pt>
                <c:pt idx="8235">
                  <c:v>12.348599999997999</c:v>
                </c:pt>
                <c:pt idx="8236">
                  <c:v>12.348599999997999</c:v>
                </c:pt>
                <c:pt idx="8237">
                  <c:v>12.348599999997999</c:v>
                </c:pt>
                <c:pt idx="8238">
                  <c:v>12.348599999997999</c:v>
                </c:pt>
                <c:pt idx="8239">
                  <c:v>12.348599999997999</c:v>
                </c:pt>
                <c:pt idx="8240">
                  <c:v>12.348599999997999</c:v>
                </c:pt>
                <c:pt idx="8241">
                  <c:v>12.348599999997999</c:v>
                </c:pt>
                <c:pt idx="8242">
                  <c:v>12.348599999997999</c:v>
                </c:pt>
                <c:pt idx="8243">
                  <c:v>12.348599999997999</c:v>
                </c:pt>
                <c:pt idx="8244">
                  <c:v>12.348599999997999</c:v>
                </c:pt>
                <c:pt idx="8245">
                  <c:v>12.348599999997999</c:v>
                </c:pt>
                <c:pt idx="8246">
                  <c:v>12.348599999997999</c:v>
                </c:pt>
                <c:pt idx="8247">
                  <c:v>12.348599999997999</c:v>
                </c:pt>
                <c:pt idx="8248">
                  <c:v>12.642813670305999</c:v>
                </c:pt>
                <c:pt idx="8249">
                  <c:v>12.647100000002</c:v>
                </c:pt>
                <c:pt idx="8250">
                  <c:v>12.647100000002</c:v>
                </c:pt>
                <c:pt idx="8251">
                  <c:v>12.647100000001</c:v>
                </c:pt>
                <c:pt idx="8252">
                  <c:v>12.647100000002</c:v>
                </c:pt>
                <c:pt idx="8253">
                  <c:v>12.640390985447</c:v>
                </c:pt>
                <c:pt idx="8254">
                  <c:v>12.513799999995999</c:v>
                </c:pt>
                <c:pt idx="8255">
                  <c:v>12.513799999995999</c:v>
                </c:pt>
                <c:pt idx="8256">
                  <c:v>12.513799999995999</c:v>
                </c:pt>
                <c:pt idx="8257">
                  <c:v>12.513799999995999</c:v>
                </c:pt>
                <c:pt idx="8258">
                  <c:v>12.513799999995999</c:v>
                </c:pt>
                <c:pt idx="8259">
                  <c:v>12.513799999995999</c:v>
                </c:pt>
                <c:pt idx="8260">
                  <c:v>12.513799999994999</c:v>
                </c:pt>
                <c:pt idx="8261">
                  <c:v>12.513799999995999</c:v>
                </c:pt>
                <c:pt idx="8262">
                  <c:v>12.513799999995999</c:v>
                </c:pt>
                <c:pt idx="8263">
                  <c:v>12.513799999995999</c:v>
                </c:pt>
                <c:pt idx="8264">
                  <c:v>12.513799999995999</c:v>
                </c:pt>
                <c:pt idx="8265">
                  <c:v>12.513799999995999</c:v>
                </c:pt>
                <c:pt idx="8266">
                  <c:v>12.513799999995999</c:v>
                </c:pt>
                <c:pt idx="8267">
                  <c:v>12.592172903954999</c:v>
                </c:pt>
                <c:pt idx="8268">
                  <c:v>12.612099999999</c:v>
                </c:pt>
                <c:pt idx="8269">
                  <c:v>12.612099999999</c:v>
                </c:pt>
                <c:pt idx="8270">
                  <c:v>12.612099999999</c:v>
                </c:pt>
                <c:pt idx="8271">
                  <c:v>12.612099999999</c:v>
                </c:pt>
                <c:pt idx="8272">
                  <c:v>12.612099999999</c:v>
                </c:pt>
                <c:pt idx="8273">
                  <c:v>12.612099999999</c:v>
                </c:pt>
                <c:pt idx="8274">
                  <c:v>12.612099999999</c:v>
                </c:pt>
                <c:pt idx="8275">
                  <c:v>12.612099999999</c:v>
                </c:pt>
                <c:pt idx="8276">
                  <c:v>12.612099999999</c:v>
                </c:pt>
                <c:pt idx="8277">
                  <c:v>12.6121</c:v>
                </c:pt>
                <c:pt idx="8278">
                  <c:v>12.612099999999</c:v>
                </c:pt>
                <c:pt idx="8279">
                  <c:v>12.585811041211</c:v>
                </c:pt>
                <c:pt idx="8280">
                  <c:v>12.508000000000999</c:v>
                </c:pt>
                <c:pt idx="8281">
                  <c:v>12.508000000000999</c:v>
                </c:pt>
                <c:pt idx="8282">
                  <c:v>12.508000000000999</c:v>
                </c:pt>
                <c:pt idx="8283">
                  <c:v>12.508000000000999</c:v>
                </c:pt>
                <c:pt idx="8284">
                  <c:v>12.508000000000999</c:v>
                </c:pt>
                <c:pt idx="8285">
                  <c:v>12.508000000000999</c:v>
                </c:pt>
                <c:pt idx="8286">
                  <c:v>12.508000000000999</c:v>
                </c:pt>
                <c:pt idx="8287">
                  <c:v>12.508000000000999</c:v>
                </c:pt>
                <c:pt idx="8288">
                  <c:v>12.508000000000999</c:v>
                </c:pt>
                <c:pt idx="8289">
                  <c:v>12.508000000000999</c:v>
                </c:pt>
                <c:pt idx="8290">
                  <c:v>12.508000000000999</c:v>
                </c:pt>
                <c:pt idx="8291">
                  <c:v>12.527462402389</c:v>
                </c:pt>
                <c:pt idx="8292">
                  <c:v>12.728700000004</c:v>
                </c:pt>
                <c:pt idx="8293">
                  <c:v>12.728700000005</c:v>
                </c:pt>
                <c:pt idx="8294">
                  <c:v>12.728700000005</c:v>
                </c:pt>
                <c:pt idx="8295">
                  <c:v>12.728700000005</c:v>
                </c:pt>
                <c:pt idx="8296">
                  <c:v>12.728700000005</c:v>
                </c:pt>
                <c:pt idx="8297">
                  <c:v>12.728700000005</c:v>
                </c:pt>
                <c:pt idx="8298">
                  <c:v>12.728700000005</c:v>
                </c:pt>
                <c:pt idx="8299">
                  <c:v>12.728700000005</c:v>
                </c:pt>
                <c:pt idx="8300">
                  <c:v>12.728700000005</c:v>
                </c:pt>
                <c:pt idx="8301">
                  <c:v>12.728700000005</c:v>
                </c:pt>
                <c:pt idx="8302">
                  <c:v>12.728700000005</c:v>
                </c:pt>
                <c:pt idx="8303">
                  <c:v>12.728700000005</c:v>
                </c:pt>
                <c:pt idx="8304">
                  <c:v>12.717551069435</c:v>
                </c:pt>
                <c:pt idx="8305">
                  <c:v>12.628999999995999</c:v>
                </c:pt>
                <c:pt idx="8306">
                  <c:v>12.628999999995999</c:v>
                </c:pt>
                <c:pt idx="8307">
                  <c:v>12.628999999995999</c:v>
                </c:pt>
                <c:pt idx="8308">
                  <c:v>12.628999999995999</c:v>
                </c:pt>
                <c:pt idx="8309">
                  <c:v>12.628999999995999</c:v>
                </c:pt>
                <c:pt idx="8310">
                  <c:v>12.628999999995999</c:v>
                </c:pt>
                <c:pt idx="8311">
                  <c:v>12.628999999995999</c:v>
                </c:pt>
                <c:pt idx="8312">
                  <c:v>12.628999999995999</c:v>
                </c:pt>
                <c:pt idx="8313">
                  <c:v>12.628999999995999</c:v>
                </c:pt>
                <c:pt idx="8314">
                  <c:v>12.628999999995999</c:v>
                </c:pt>
                <c:pt idx="8315">
                  <c:v>12.628999999995999</c:v>
                </c:pt>
                <c:pt idx="8316">
                  <c:v>12.628999999995999</c:v>
                </c:pt>
                <c:pt idx="8317">
                  <c:v>12.628999999995999</c:v>
                </c:pt>
                <c:pt idx="8318">
                  <c:v>12.615184748049</c:v>
                </c:pt>
                <c:pt idx="8319">
                  <c:v>12.600199999996001</c:v>
                </c:pt>
                <c:pt idx="8320">
                  <c:v>12.600199999996001</c:v>
                </c:pt>
                <c:pt idx="8321">
                  <c:v>12.600199999996001</c:v>
                </c:pt>
                <c:pt idx="8322">
                  <c:v>12.600199999996001</c:v>
                </c:pt>
                <c:pt idx="8323">
                  <c:v>12.600199999996001</c:v>
                </c:pt>
                <c:pt idx="8324">
                  <c:v>12.600199999996001</c:v>
                </c:pt>
                <c:pt idx="8325">
                  <c:v>12.600199999996001</c:v>
                </c:pt>
                <c:pt idx="8326">
                  <c:v>12.600199999996001</c:v>
                </c:pt>
                <c:pt idx="8327">
                  <c:v>12.600199999996001</c:v>
                </c:pt>
                <c:pt idx="8328">
                  <c:v>12.600199999996001</c:v>
                </c:pt>
                <c:pt idx="8329">
                  <c:v>12.600199999996001</c:v>
                </c:pt>
                <c:pt idx="8330">
                  <c:v>12.600199999996001</c:v>
                </c:pt>
                <c:pt idx="8331">
                  <c:v>12.606603194632999</c:v>
                </c:pt>
                <c:pt idx="8332">
                  <c:v>12.707599999997001</c:v>
                </c:pt>
                <c:pt idx="8333">
                  <c:v>12.707599999997001</c:v>
                </c:pt>
                <c:pt idx="8334">
                  <c:v>12.707599999997001</c:v>
                </c:pt>
                <c:pt idx="8335">
                  <c:v>12.707599999997001</c:v>
                </c:pt>
                <c:pt idx="8336">
                  <c:v>12.707599999998999</c:v>
                </c:pt>
                <c:pt idx="8337">
                  <c:v>12.707599999997001</c:v>
                </c:pt>
                <c:pt idx="8338">
                  <c:v>12.707599999997001</c:v>
                </c:pt>
                <c:pt idx="8339">
                  <c:v>12.707599999997001</c:v>
                </c:pt>
                <c:pt idx="8340">
                  <c:v>12.707599999997001</c:v>
                </c:pt>
                <c:pt idx="8341">
                  <c:v>12.707599999997001</c:v>
                </c:pt>
                <c:pt idx="8342">
                  <c:v>12.707599999997001</c:v>
                </c:pt>
                <c:pt idx="8343">
                  <c:v>12.579500314322001</c:v>
                </c:pt>
                <c:pt idx="8344">
                  <c:v>12.564099999998</c:v>
                </c:pt>
                <c:pt idx="8345">
                  <c:v>12.564099999998</c:v>
                </c:pt>
                <c:pt idx="8346">
                  <c:v>12.564099999998</c:v>
                </c:pt>
                <c:pt idx="8347">
                  <c:v>12.564099999998</c:v>
                </c:pt>
                <c:pt idx="8348">
                  <c:v>12.564099999998</c:v>
                </c:pt>
                <c:pt idx="8349">
                  <c:v>12.564099999998</c:v>
                </c:pt>
                <c:pt idx="8350">
                  <c:v>12.564099999997</c:v>
                </c:pt>
                <c:pt idx="8351">
                  <c:v>12.564099999998</c:v>
                </c:pt>
                <c:pt idx="8352">
                  <c:v>12.564099999998</c:v>
                </c:pt>
                <c:pt idx="8353">
                  <c:v>12.564099999998</c:v>
                </c:pt>
                <c:pt idx="8354">
                  <c:v>12.564099999998</c:v>
                </c:pt>
                <c:pt idx="8355">
                  <c:v>12.573325442226</c:v>
                </c:pt>
                <c:pt idx="8356">
                  <c:v>12.755600000002</c:v>
                </c:pt>
                <c:pt idx="8357">
                  <c:v>12.755600000002</c:v>
                </c:pt>
                <c:pt idx="8358">
                  <c:v>12.755600000002</c:v>
                </c:pt>
                <c:pt idx="8359">
                  <c:v>12.755600000002</c:v>
                </c:pt>
                <c:pt idx="8360">
                  <c:v>12.755600000002</c:v>
                </c:pt>
                <c:pt idx="8361">
                  <c:v>12.755600000002</c:v>
                </c:pt>
                <c:pt idx="8362">
                  <c:v>12.755600000002</c:v>
                </c:pt>
                <c:pt idx="8363">
                  <c:v>12.755600000002</c:v>
                </c:pt>
                <c:pt idx="8364">
                  <c:v>12.755600000002</c:v>
                </c:pt>
                <c:pt idx="8365">
                  <c:v>12.755600000002</c:v>
                </c:pt>
                <c:pt idx="8366">
                  <c:v>12.755600000002</c:v>
                </c:pt>
                <c:pt idx="8367">
                  <c:v>12.755600000002</c:v>
                </c:pt>
                <c:pt idx="8368">
                  <c:v>12.755600000002</c:v>
                </c:pt>
                <c:pt idx="8369">
                  <c:v>12.755600000002</c:v>
                </c:pt>
                <c:pt idx="8370">
                  <c:v>12.755600000002</c:v>
                </c:pt>
                <c:pt idx="8371">
                  <c:v>12.755600000002</c:v>
                </c:pt>
                <c:pt idx="8372">
                  <c:v>12.755600000002</c:v>
                </c:pt>
                <c:pt idx="8373">
                  <c:v>12.755600000002</c:v>
                </c:pt>
                <c:pt idx="8374">
                  <c:v>12.755600000002</c:v>
                </c:pt>
                <c:pt idx="8375">
                  <c:v>12.751820104155</c:v>
                </c:pt>
                <c:pt idx="8376">
                  <c:v>12.655100000002999</c:v>
                </c:pt>
                <c:pt idx="8377">
                  <c:v>12.655100000002999</c:v>
                </c:pt>
                <c:pt idx="8378">
                  <c:v>12.655100000002999</c:v>
                </c:pt>
                <c:pt idx="8379">
                  <c:v>12.655100000002999</c:v>
                </c:pt>
                <c:pt idx="8380">
                  <c:v>12.655100000002999</c:v>
                </c:pt>
                <c:pt idx="8381">
                  <c:v>12.655100000002999</c:v>
                </c:pt>
                <c:pt idx="8382">
                  <c:v>12.655100000002999</c:v>
                </c:pt>
                <c:pt idx="8383">
                  <c:v>12.655100000002999</c:v>
                </c:pt>
                <c:pt idx="8384">
                  <c:v>12.655100000002999</c:v>
                </c:pt>
                <c:pt idx="8385">
                  <c:v>12.655100000002999</c:v>
                </c:pt>
                <c:pt idx="8386">
                  <c:v>12.655100000002999</c:v>
                </c:pt>
                <c:pt idx="8387">
                  <c:v>12.655100000002999</c:v>
                </c:pt>
                <c:pt idx="8388">
                  <c:v>12.655100000002999</c:v>
                </c:pt>
                <c:pt idx="8389">
                  <c:v>12.687490168178</c:v>
                </c:pt>
                <c:pt idx="8390">
                  <c:v>12.738400000002001</c:v>
                </c:pt>
                <c:pt idx="8391">
                  <c:v>12.738400000002001</c:v>
                </c:pt>
                <c:pt idx="8392">
                  <c:v>12.738400000002001</c:v>
                </c:pt>
                <c:pt idx="8393">
                  <c:v>12.738400000002001</c:v>
                </c:pt>
                <c:pt idx="8394">
                  <c:v>12.738400000002001</c:v>
                </c:pt>
                <c:pt idx="8395">
                  <c:v>12.738400000002001</c:v>
                </c:pt>
                <c:pt idx="8396">
                  <c:v>12.738400000002001</c:v>
                </c:pt>
                <c:pt idx="8397">
                  <c:v>12.738400000002001</c:v>
                </c:pt>
                <c:pt idx="8398">
                  <c:v>12.738400000002001</c:v>
                </c:pt>
                <c:pt idx="8399">
                  <c:v>12.738400000002001</c:v>
                </c:pt>
                <c:pt idx="8400">
                  <c:v>12.738400000002001</c:v>
                </c:pt>
                <c:pt idx="8401">
                  <c:v>12.737846567561</c:v>
                </c:pt>
                <c:pt idx="8402">
                  <c:v>12.736899999998</c:v>
                </c:pt>
                <c:pt idx="8403">
                  <c:v>12.736899999998</c:v>
                </c:pt>
                <c:pt idx="8404">
                  <c:v>12.736899999998</c:v>
                </c:pt>
                <c:pt idx="8405">
                  <c:v>12.736899999998</c:v>
                </c:pt>
                <c:pt idx="8406">
                  <c:v>12.736899999998</c:v>
                </c:pt>
                <c:pt idx="8407">
                  <c:v>12.736899999998</c:v>
                </c:pt>
                <c:pt idx="8408">
                  <c:v>12.736899999998</c:v>
                </c:pt>
                <c:pt idx="8409">
                  <c:v>12.736899999998</c:v>
                </c:pt>
                <c:pt idx="8410">
                  <c:v>12.736899999998</c:v>
                </c:pt>
                <c:pt idx="8411">
                  <c:v>12.736899999997</c:v>
                </c:pt>
                <c:pt idx="8412">
                  <c:v>12.736899999998</c:v>
                </c:pt>
                <c:pt idx="8413">
                  <c:v>12.755059380142001</c:v>
                </c:pt>
                <c:pt idx="8414">
                  <c:v>12.796700000004</c:v>
                </c:pt>
                <c:pt idx="8415">
                  <c:v>12.796700000004</c:v>
                </c:pt>
                <c:pt idx="8416">
                  <c:v>12.796700000004</c:v>
                </c:pt>
                <c:pt idx="8417">
                  <c:v>12.796700000004</c:v>
                </c:pt>
                <c:pt idx="8418">
                  <c:v>12.796700000004</c:v>
                </c:pt>
                <c:pt idx="8419">
                  <c:v>12.796700000004</c:v>
                </c:pt>
                <c:pt idx="8420">
                  <c:v>12.722151314853001</c:v>
                </c:pt>
                <c:pt idx="8421">
                  <c:v>12.686699999998</c:v>
                </c:pt>
                <c:pt idx="8422">
                  <c:v>12.686699999998</c:v>
                </c:pt>
                <c:pt idx="8423">
                  <c:v>12.686699999998</c:v>
                </c:pt>
                <c:pt idx="8424">
                  <c:v>12.686699999999</c:v>
                </c:pt>
                <c:pt idx="8425">
                  <c:v>12.686699999998</c:v>
                </c:pt>
                <c:pt idx="8426">
                  <c:v>12.686699999999</c:v>
                </c:pt>
                <c:pt idx="8427">
                  <c:v>12.686699999999</c:v>
                </c:pt>
                <c:pt idx="8428">
                  <c:v>12.686699999998</c:v>
                </c:pt>
                <c:pt idx="8429">
                  <c:v>12.686699999998</c:v>
                </c:pt>
                <c:pt idx="8430">
                  <c:v>12.686699999999</c:v>
                </c:pt>
                <c:pt idx="8431">
                  <c:v>12.686699999998</c:v>
                </c:pt>
                <c:pt idx="8432">
                  <c:v>12.686699999999</c:v>
                </c:pt>
                <c:pt idx="8433">
                  <c:v>12.702368535208</c:v>
                </c:pt>
                <c:pt idx="8434">
                  <c:v>12.755100000002001</c:v>
                </c:pt>
                <c:pt idx="8435">
                  <c:v>12.755100000002001</c:v>
                </c:pt>
                <c:pt idx="8436">
                  <c:v>12.755100000002001</c:v>
                </c:pt>
                <c:pt idx="8437">
                  <c:v>12.755100000002001</c:v>
                </c:pt>
                <c:pt idx="8438">
                  <c:v>12.755100000002001</c:v>
                </c:pt>
                <c:pt idx="8439">
                  <c:v>12.755100000002001</c:v>
                </c:pt>
                <c:pt idx="8440">
                  <c:v>12.755100000002001</c:v>
                </c:pt>
                <c:pt idx="8441">
                  <c:v>12.755100000002001</c:v>
                </c:pt>
                <c:pt idx="8442">
                  <c:v>12.755100000002001</c:v>
                </c:pt>
                <c:pt idx="8443">
                  <c:v>12.755100000002001</c:v>
                </c:pt>
                <c:pt idx="8444">
                  <c:v>12.755100000002001</c:v>
                </c:pt>
                <c:pt idx="8445">
                  <c:v>12.755100000003999</c:v>
                </c:pt>
                <c:pt idx="8446">
                  <c:v>12.736321000257</c:v>
                </c:pt>
                <c:pt idx="8447">
                  <c:v>12.731</c:v>
                </c:pt>
                <c:pt idx="8448">
                  <c:v>12.731</c:v>
                </c:pt>
                <c:pt idx="8449">
                  <c:v>12.731</c:v>
                </c:pt>
                <c:pt idx="8450">
                  <c:v>12.731</c:v>
                </c:pt>
                <c:pt idx="8451">
                  <c:v>12.731</c:v>
                </c:pt>
                <c:pt idx="8452">
                  <c:v>12.731</c:v>
                </c:pt>
                <c:pt idx="8453">
                  <c:v>12.731</c:v>
                </c:pt>
                <c:pt idx="8454">
                  <c:v>12.731</c:v>
                </c:pt>
                <c:pt idx="8455">
                  <c:v>12.731</c:v>
                </c:pt>
                <c:pt idx="8456">
                  <c:v>12.731</c:v>
                </c:pt>
                <c:pt idx="8457">
                  <c:v>12.721983348498</c:v>
                </c:pt>
                <c:pt idx="8458">
                  <c:v>12.637199999998</c:v>
                </c:pt>
                <c:pt idx="8459">
                  <c:v>12.637199999998</c:v>
                </c:pt>
                <c:pt idx="8460">
                  <c:v>12.637199999998</c:v>
                </c:pt>
                <c:pt idx="8461">
                  <c:v>12.637199999998</c:v>
                </c:pt>
                <c:pt idx="8462">
                  <c:v>12.637199999998</c:v>
                </c:pt>
                <c:pt idx="8463">
                  <c:v>12.637199999998</c:v>
                </c:pt>
                <c:pt idx="8464">
                  <c:v>12.637199999998</c:v>
                </c:pt>
                <c:pt idx="8465">
                  <c:v>12.637199999998</c:v>
                </c:pt>
                <c:pt idx="8466">
                  <c:v>12.637199999998</c:v>
                </c:pt>
                <c:pt idx="8467">
                  <c:v>12.637199999998</c:v>
                </c:pt>
                <c:pt idx="8468">
                  <c:v>12.637199999998</c:v>
                </c:pt>
                <c:pt idx="8469">
                  <c:v>12.637199999998</c:v>
                </c:pt>
                <c:pt idx="8470">
                  <c:v>12.637199999998</c:v>
                </c:pt>
                <c:pt idx="8471">
                  <c:v>12.637199999998</c:v>
                </c:pt>
                <c:pt idx="8472">
                  <c:v>12.637199999998</c:v>
                </c:pt>
                <c:pt idx="8473">
                  <c:v>12.637199999998</c:v>
                </c:pt>
                <c:pt idx="8474">
                  <c:v>12.637199999998</c:v>
                </c:pt>
                <c:pt idx="8475">
                  <c:v>12.637199999998</c:v>
                </c:pt>
                <c:pt idx="8476">
                  <c:v>12.696531585002999</c:v>
                </c:pt>
                <c:pt idx="8477">
                  <c:v>12.752199999997</c:v>
                </c:pt>
                <c:pt idx="8478">
                  <c:v>12.752199999997</c:v>
                </c:pt>
                <c:pt idx="8479">
                  <c:v>12.752199999997</c:v>
                </c:pt>
                <c:pt idx="8480">
                  <c:v>12.752199999997</c:v>
                </c:pt>
                <c:pt idx="8481">
                  <c:v>12.752199999997</c:v>
                </c:pt>
                <c:pt idx="8482">
                  <c:v>12.752199999997</c:v>
                </c:pt>
                <c:pt idx="8483">
                  <c:v>12.795446823527</c:v>
                </c:pt>
                <c:pt idx="8484">
                  <c:v>12.817299999996999</c:v>
                </c:pt>
                <c:pt idx="8485">
                  <c:v>12.817299999996999</c:v>
                </c:pt>
                <c:pt idx="8486">
                  <c:v>12.817299999996999</c:v>
                </c:pt>
                <c:pt idx="8487">
                  <c:v>12.817299999996999</c:v>
                </c:pt>
                <c:pt idx="8488">
                  <c:v>12.817299999996999</c:v>
                </c:pt>
                <c:pt idx="8489">
                  <c:v>12.817299999996999</c:v>
                </c:pt>
                <c:pt idx="8490">
                  <c:v>12.817299999996999</c:v>
                </c:pt>
                <c:pt idx="8491">
                  <c:v>12.817299999996999</c:v>
                </c:pt>
                <c:pt idx="8492">
                  <c:v>12.817299999996999</c:v>
                </c:pt>
                <c:pt idx="8493">
                  <c:v>12.817299999996999</c:v>
                </c:pt>
                <c:pt idx="8494">
                  <c:v>12.817299999996999</c:v>
                </c:pt>
                <c:pt idx="8495">
                  <c:v>12.815926577629</c:v>
                </c:pt>
                <c:pt idx="8496">
                  <c:v>12.802200000002999</c:v>
                </c:pt>
                <c:pt idx="8497">
                  <c:v>12.802200000002999</c:v>
                </c:pt>
                <c:pt idx="8498">
                  <c:v>12.802200000002999</c:v>
                </c:pt>
                <c:pt idx="8499">
                  <c:v>12.802200000002999</c:v>
                </c:pt>
                <c:pt idx="8500">
                  <c:v>12.802200000002999</c:v>
                </c:pt>
                <c:pt idx="8501">
                  <c:v>12.802200000002999</c:v>
                </c:pt>
                <c:pt idx="8502">
                  <c:v>12.802200000002999</c:v>
                </c:pt>
                <c:pt idx="8503">
                  <c:v>12.802200000002999</c:v>
                </c:pt>
                <c:pt idx="8504">
                  <c:v>12.802200000002999</c:v>
                </c:pt>
                <c:pt idx="8505">
                  <c:v>12.802200000000999</c:v>
                </c:pt>
                <c:pt idx="8506">
                  <c:v>12.802200000000999</c:v>
                </c:pt>
                <c:pt idx="8507">
                  <c:v>12.802200000002999</c:v>
                </c:pt>
                <c:pt idx="8508">
                  <c:v>12.802200000002999</c:v>
                </c:pt>
                <c:pt idx="8509">
                  <c:v>12.802200000002999</c:v>
                </c:pt>
                <c:pt idx="8510">
                  <c:v>12.802200000002999</c:v>
                </c:pt>
                <c:pt idx="8511">
                  <c:v>12.802200000002999</c:v>
                </c:pt>
                <c:pt idx="8512">
                  <c:v>12.802200000002999</c:v>
                </c:pt>
                <c:pt idx="8513">
                  <c:v>12.802200000002999</c:v>
                </c:pt>
                <c:pt idx="8514">
                  <c:v>12.758823764353</c:v>
                </c:pt>
                <c:pt idx="8515">
                  <c:v>12.747999999999999</c:v>
                </c:pt>
                <c:pt idx="8516">
                  <c:v>12.747999999998999</c:v>
                </c:pt>
                <c:pt idx="8517">
                  <c:v>12.747999999998999</c:v>
                </c:pt>
                <c:pt idx="8518">
                  <c:v>12.747999999998999</c:v>
                </c:pt>
                <c:pt idx="8519">
                  <c:v>12.747999999999999</c:v>
                </c:pt>
                <c:pt idx="8520">
                  <c:v>12.747999999999999</c:v>
                </c:pt>
                <c:pt idx="8521">
                  <c:v>12.747999999998999</c:v>
                </c:pt>
                <c:pt idx="8522">
                  <c:v>12.747999999998999</c:v>
                </c:pt>
                <c:pt idx="8523">
                  <c:v>12.747999999998999</c:v>
                </c:pt>
                <c:pt idx="8524">
                  <c:v>12.747999999999999</c:v>
                </c:pt>
                <c:pt idx="8525">
                  <c:v>12.747999999999999</c:v>
                </c:pt>
                <c:pt idx="8526">
                  <c:v>12.762908844358</c:v>
                </c:pt>
                <c:pt idx="8527">
                  <c:v>12.788100000003</c:v>
                </c:pt>
                <c:pt idx="8528">
                  <c:v>12.788100000003</c:v>
                </c:pt>
                <c:pt idx="8529">
                  <c:v>12.788100000003</c:v>
                </c:pt>
                <c:pt idx="8530">
                  <c:v>12.788100000003</c:v>
                </c:pt>
                <c:pt idx="8531">
                  <c:v>12.788100000003</c:v>
                </c:pt>
                <c:pt idx="8532">
                  <c:v>12.785326728083</c:v>
                </c:pt>
                <c:pt idx="8533">
                  <c:v>12.739999999998</c:v>
                </c:pt>
                <c:pt idx="8534">
                  <c:v>12.739999999998</c:v>
                </c:pt>
                <c:pt idx="8535">
                  <c:v>12.739999999998</c:v>
                </c:pt>
                <c:pt idx="8536">
                  <c:v>12.739999999998</c:v>
                </c:pt>
                <c:pt idx="8537">
                  <c:v>12.739999999998</c:v>
                </c:pt>
                <c:pt idx="8538">
                  <c:v>12.739999999998</c:v>
                </c:pt>
                <c:pt idx="8539">
                  <c:v>12.739999999998</c:v>
                </c:pt>
                <c:pt idx="8540">
                  <c:v>12.739999999998</c:v>
                </c:pt>
                <c:pt idx="8541">
                  <c:v>12.739999999998</c:v>
                </c:pt>
                <c:pt idx="8542">
                  <c:v>12.739999999998</c:v>
                </c:pt>
                <c:pt idx="8543">
                  <c:v>12.739999999998</c:v>
                </c:pt>
                <c:pt idx="8544">
                  <c:v>12.739999999998</c:v>
                </c:pt>
                <c:pt idx="8545">
                  <c:v>12.739999999998</c:v>
                </c:pt>
                <c:pt idx="8546">
                  <c:v>12.758516134885999</c:v>
                </c:pt>
                <c:pt idx="8547">
                  <c:v>12.782799999994999</c:v>
                </c:pt>
                <c:pt idx="8548">
                  <c:v>12.782799999996</c:v>
                </c:pt>
                <c:pt idx="8549">
                  <c:v>12.782799999996</c:v>
                </c:pt>
                <c:pt idx="8550">
                  <c:v>12.782799999996</c:v>
                </c:pt>
                <c:pt idx="8551">
                  <c:v>12.782799999996</c:v>
                </c:pt>
                <c:pt idx="8552">
                  <c:v>12.782799999996</c:v>
                </c:pt>
                <c:pt idx="8553">
                  <c:v>12.782799999996</c:v>
                </c:pt>
                <c:pt idx="8554">
                  <c:v>12.782799999996</c:v>
                </c:pt>
                <c:pt idx="8555">
                  <c:v>12.782799999996</c:v>
                </c:pt>
                <c:pt idx="8556">
                  <c:v>12.782799999996</c:v>
                </c:pt>
                <c:pt idx="8557">
                  <c:v>12.782799999994999</c:v>
                </c:pt>
                <c:pt idx="8558">
                  <c:v>12.780642647619</c:v>
                </c:pt>
                <c:pt idx="8559">
                  <c:v>12.776199999995001</c:v>
                </c:pt>
                <c:pt idx="8560">
                  <c:v>12.776199999995001</c:v>
                </c:pt>
                <c:pt idx="8561">
                  <c:v>12.776199999995001</c:v>
                </c:pt>
                <c:pt idx="8562">
                  <c:v>12.776199999995001</c:v>
                </c:pt>
                <c:pt idx="8563">
                  <c:v>12.776199999995001</c:v>
                </c:pt>
                <c:pt idx="8564">
                  <c:v>12.776199999995001</c:v>
                </c:pt>
                <c:pt idx="8565">
                  <c:v>12.776199999995001</c:v>
                </c:pt>
                <c:pt idx="8566">
                  <c:v>12.776199999995001</c:v>
                </c:pt>
                <c:pt idx="8567">
                  <c:v>12.776199999995001</c:v>
                </c:pt>
                <c:pt idx="8568">
                  <c:v>12.776199999995001</c:v>
                </c:pt>
                <c:pt idx="8569">
                  <c:v>12.776199999995001</c:v>
                </c:pt>
                <c:pt idx="8570">
                  <c:v>12.776199999995001</c:v>
                </c:pt>
                <c:pt idx="8571">
                  <c:v>12.793285288442</c:v>
                </c:pt>
                <c:pt idx="8572">
                  <c:v>12.809100000003999</c:v>
                </c:pt>
                <c:pt idx="8573">
                  <c:v>12.809100000003999</c:v>
                </c:pt>
                <c:pt idx="8574">
                  <c:v>12.809100000003999</c:v>
                </c:pt>
                <c:pt idx="8575">
                  <c:v>12.809100000003999</c:v>
                </c:pt>
                <c:pt idx="8576">
                  <c:v>12.809100000007</c:v>
                </c:pt>
                <c:pt idx="8577">
                  <c:v>12.809100000003999</c:v>
                </c:pt>
                <c:pt idx="8578">
                  <c:v>12.809100000003999</c:v>
                </c:pt>
                <c:pt idx="8579">
                  <c:v>12.809100000003999</c:v>
                </c:pt>
                <c:pt idx="8580">
                  <c:v>12.809100000003999</c:v>
                </c:pt>
                <c:pt idx="8581">
                  <c:v>12.809100000003999</c:v>
                </c:pt>
                <c:pt idx="8582">
                  <c:v>12.809100000003999</c:v>
                </c:pt>
                <c:pt idx="8583">
                  <c:v>12.716890179608001</c:v>
                </c:pt>
                <c:pt idx="8584">
                  <c:v>12.652399999999</c:v>
                </c:pt>
                <c:pt idx="8585">
                  <c:v>12.652399999999</c:v>
                </c:pt>
                <c:pt idx="8586">
                  <c:v>12.652399999999</c:v>
                </c:pt>
                <c:pt idx="8587">
                  <c:v>12.652399999999</c:v>
                </c:pt>
                <c:pt idx="8588">
                  <c:v>12.652399999999</c:v>
                </c:pt>
                <c:pt idx="8589">
                  <c:v>12.652399999999</c:v>
                </c:pt>
                <c:pt idx="8590">
                  <c:v>12.652399999999</c:v>
                </c:pt>
                <c:pt idx="8591">
                  <c:v>12.652399999999</c:v>
                </c:pt>
                <c:pt idx="8592">
                  <c:v>12.652399999999</c:v>
                </c:pt>
                <c:pt idx="8593">
                  <c:v>12.652399999999</c:v>
                </c:pt>
                <c:pt idx="8594">
                  <c:v>12.652399999999</c:v>
                </c:pt>
                <c:pt idx="8595">
                  <c:v>12.652399999999</c:v>
                </c:pt>
                <c:pt idx="8596">
                  <c:v>12.682783668328</c:v>
                </c:pt>
                <c:pt idx="8597">
                  <c:v>12.837300000003999</c:v>
                </c:pt>
                <c:pt idx="8598">
                  <c:v>12.837300000004999</c:v>
                </c:pt>
                <c:pt idx="8599">
                  <c:v>12.837300000003999</c:v>
                </c:pt>
                <c:pt idx="8600">
                  <c:v>12.837300000004999</c:v>
                </c:pt>
                <c:pt idx="8601">
                  <c:v>12.837300000003999</c:v>
                </c:pt>
                <c:pt idx="8602">
                  <c:v>12.837300000003999</c:v>
                </c:pt>
                <c:pt idx="8603">
                  <c:v>12.837300000003999</c:v>
                </c:pt>
                <c:pt idx="8604">
                  <c:v>12.837300000003999</c:v>
                </c:pt>
                <c:pt idx="8605">
                  <c:v>12.837300000003999</c:v>
                </c:pt>
                <c:pt idx="8606">
                  <c:v>12.837300000003999</c:v>
                </c:pt>
                <c:pt idx="8607">
                  <c:v>12.837300000003999</c:v>
                </c:pt>
                <c:pt idx="8608">
                  <c:v>12.837300000003999</c:v>
                </c:pt>
                <c:pt idx="8609">
                  <c:v>12.837300000007</c:v>
                </c:pt>
                <c:pt idx="8610">
                  <c:v>12.837300000003999</c:v>
                </c:pt>
                <c:pt idx="8611">
                  <c:v>12.837300000003999</c:v>
                </c:pt>
                <c:pt idx="8612">
                  <c:v>12.837300000004999</c:v>
                </c:pt>
                <c:pt idx="8613">
                  <c:v>12.837300000004999</c:v>
                </c:pt>
                <c:pt idx="8614">
                  <c:v>12.837300000004999</c:v>
                </c:pt>
                <c:pt idx="8615">
                  <c:v>12.824252960572</c:v>
                </c:pt>
                <c:pt idx="8616">
                  <c:v>12.791300000003</c:v>
                </c:pt>
                <c:pt idx="8617">
                  <c:v>12.791300000003</c:v>
                </c:pt>
                <c:pt idx="8618">
                  <c:v>12.791300000003</c:v>
                </c:pt>
                <c:pt idx="8619">
                  <c:v>12.791300000003</c:v>
                </c:pt>
                <c:pt idx="8620">
                  <c:v>12.791300000003</c:v>
                </c:pt>
                <c:pt idx="8621">
                  <c:v>12.791300000003</c:v>
                </c:pt>
                <c:pt idx="8622">
                  <c:v>12.791300000003</c:v>
                </c:pt>
                <c:pt idx="8623">
                  <c:v>12.791300000003</c:v>
                </c:pt>
                <c:pt idx="8624">
                  <c:v>12.791300000003</c:v>
                </c:pt>
                <c:pt idx="8625">
                  <c:v>12.791300000003</c:v>
                </c:pt>
                <c:pt idx="8626">
                  <c:v>12.791300000003</c:v>
                </c:pt>
                <c:pt idx="8627">
                  <c:v>12.793399323087</c:v>
                </c:pt>
                <c:pt idx="8628">
                  <c:v>12.799800000000999</c:v>
                </c:pt>
                <c:pt idx="8629">
                  <c:v>12.799800000000999</c:v>
                </c:pt>
                <c:pt idx="8630">
                  <c:v>12.799800000000999</c:v>
                </c:pt>
                <c:pt idx="8631">
                  <c:v>12.799800000000999</c:v>
                </c:pt>
                <c:pt idx="8632">
                  <c:v>12.799800000000999</c:v>
                </c:pt>
                <c:pt idx="8633">
                  <c:v>12.799800000000999</c:v>
                </c:pt>
                <c:pt idx="8634">
                  <c:v>12.799800000000999</c:v>
                </c:pt>
                <c:pt idx="8635">
                  <c:v>12.799800000000999</c:v>
                </c:pt>
                <c:pt idx="8636">
                  <c:v>12.799800000000999</c:v>
                </c:pt>
                <c:pt idx="8637">
                  <c:v>12.799800000000999</c:v>
                </c:pt>
                <c:pt idx="8638">
                  <c:v>12.799800000000999</c:v>
                </c:pt>
                <c:pt idx="8639">
                  <c:v>12.799800000000999</c:v>
                </c:pt>
                <c:pt idx="8640">
                  <c:v>12.799800000000999</c:v>
                </c:pt>
                <c:pt idx="8641">
                  <c:v>12.833671762848001</c:v>
                </c:pt>
                <c:pt idx="8642">
                  <c:v>12.850999999997001</c:v>
                </c:pt>
                <c:pt idx="8643">
                  <c:v>12.850999999997001</c:v>
                </c:pt>
                <c:pt idx="8644">
                  <c:v>12.850999999997001</c:v>
                </c:pt>
                <c:pt idx="8645">
                  <c:v>12.850999999997001</c:v>
                </c:pt>
                <c:pt idx="8646">
                  <c:v>12.850999999997001</c:v>
                </c:pt>
                <c:pt idx="8647">
                  <c:v>12.850999999997001</c:v>
                </c:pt>
                <c:pt idx="8648">
                  <c:v>12.850999999997001</c:v>
                </c:pt>
                <c:pt idx="8649">
                  <c:v>12.850999999997001</c:v>
                </c:pt>
                <c:pt idx="8650">
                  <c:v>12.850999999997001</c:v>
                </c:pt>
                <c:pt idx="8651">
                  <c:v>12.850999999997001</c:v>
                </c:pt>
                <c:pt idx="8652">
                  <c:v>12.850999999997001</c:v>
                </c:pt>
                <c:pt idx="8653">
                  <c:v>12.850999999997001</c:v>
                </c:pt>
                <c:pt idx="8654">
                  <c:v>12.864496079678</c:v>
                </c:pt>
                <c:pt idx="8655">
                  <c:v>12.882699999995999</c:v>
                </c:pt>
                <c:pt idx="8656">
                  <c:v>12.882699999995999</c:v>
                </c:pt>
                <c:pt idx="8657">
                  <c:v>12.882699999995999</c:v>
                </c:pt>
                <c:pt idx="8658">
                  <c:v>12.882699999995999</c:v>
                </c:pt>
                <c:pt idx="8659">
                  <c:v>12.882699999995999</c:v>
                </c:pt>
                <c:pt idx="8660">
                  <c:v>12.882699999997</c:v>
                </c:pt>
                <c:pt idx="8661">
                  <c:v>12.882699999995999</c:v>
                </c:pt>
                <c:pt idx="8662">
                  <c:v>12.882699999995999</c:v>
                </c:pt>
                <c:pt idx="8663">
                  <c:v>12.882699999997</c:v>
                </c:pt>
                <c:pt idx="8664">
                  <c:v>12.882699999995999</c:v>
                </c:pt>
                <c:pt idx="8665">
                  <c:v>12.882699999995999</c:v>
                </c:pt>
                <c:pt idx="8666">
                  <c:v>12.871438602273001</c:v>
                </c:pt>
                <c:pt idx="8667">
                  <c:v>12.826899999995</c:v>
                </c:pt>
                <c:pt idx="8668">
                  <c:v>12.826899999995</c:v>
                </c:pt>
                <c:pt idx="8669">
                  <c:v>12.826899999995</c:v>
                </c:pt>
                <c:pt idx="8670">
                  <c:v>12.826899999995</c:v>
                </c:pt>
                <c:pt idx="8671">
                  <c:v>12.826899999995</c:v>
                </c:pt>
                <c:pt idx="8672">
                  <c:v>12.826899999995</c:v>
                </c:pt>
                <c:pt idx="8673">
                  <c:v>12.826899999995</c:v>
                </c:pt>
                <c:pt idx="8674">
                  <c:v>12.826899999995</c:v>
                </c:pt>
                <c:pt idx="8675">
                  <c:v>12.826899999995</c:v>
                </c:pt>
                <c:pt idx="8676">
                  <c:v>12.826899999995</c:v>
                </c:pt>
                <c:pt idx="8677">
                  <c:v>12.826899999995</c:v>
                </c:pt>
                <c:pt idx="8678">
                  <c:v>12.826899999995</c:v>
                </c:pt>
                <c:pt idx="8679">
                  <c:v>12.800413205401</c:v>
                </c:pt>
                <c:pt idx="8680">
                  <c:v>12.761300000004001</c:v>
                </c:pt>
                <c:pt idx="8681">
                  <c:v>12.761300000004001</c:v>
                </c:pt>
                <c:pt idx="8682">
                  <c:v>12.761300000003001</c:v>
                </c:pt>
                <c:pt idx="8683">
                  <c:v>12.761300000003001</c:v>
                </c:pt>
                <c:pt idx="8684">
                  <c:v>12.761300000003001</c:v>
                </c:pt>
                <c:pt idx="8685">
                  <c:v>12.761300000003001</c:v>
                </c:pt>
                <c:pt idx="8686">
                  <c:v>12.786848733377999</c:v>
                </c:pt>
                <c:pt idx="8687">
                  <c:v>12.826800000002001</c:v>
                </c:pt>
                <c:pt idx="8688">
                  <c:v>12.826800000002001</c:v>
                </c:pt>
                <c:pt idx="8689">
                  <c:v>12.826800000002001</c:v>
                </c:pt>
                <c:pt idx="8690">
                  <c:v>12.826800000002001</c:v>
                </c:pt>
                <c:pt idx="8691">
                  <c:v>12.826800000002001</c:v>
                </c:pt>
                <c:pt idx="8692">
                  <c:v>12.826800000002001</c:v>
                </c:pt>
                <c:pt idx="8693">
                  <c:v>12.826800000002001</c:v>
                </c:pt>
                <c:pt idx="8694">
                  <c:v>12.826800000002001</c:v>
                </c:pt>
                <c:pt idx="8695">
                  <c:v>12.826800000003001</c:v>
                </c:pt>
                <c:pt idx="8696">
                  <c:v>12.826800000002001</c:v>
                </c:pt>
                <c:pt idx="8697">
                  <c:v>12.826800000002001</c:v>
                </c:pt>
                <c:pt idx="8698">
                  <c:v>12.826800000002001</c:v>
                </c:pt>
                <c:pt idx="8699">
                  <c:v>12.807284101780001</c:v>
                </c:pt>
                <c:pt idx="8700">
                  <c:v>12.668399999997</c:v>
                </c:pt>
                <c:pt idx="8701">
                  <c:v>12.668399999997</c:v>
                </c:pt>
                <c:pt idx="8702">
                  <c:v>12.668399999997</c:v>
                </c:pt>
                <c:pt idx="8703">
                  <c:v>12.668399999997</c:v>
                </c:pt>
                <c:pt idx="8704">
                  <c:v>12.668399999997</c:v>
                </c:pt>
                <c:pt idx="8705">
                  <c:v>12.668399999997</c:v>
                </c:pt>
                <c:pt idx="8706">
                  <c:v>12.668399999997</c:v>
                </c:pt>
                <c:pt idx="8707">
                  <c:v>12.668399999997</c:v>
                </c:pt>
                <c:pt idx="8708">
                  <c:v>12.668399999997</c:v>
                </c:pt>
                <c:pt idx="8709">
                  <c:v>12.668399999997</c:v>
                </c:pt>
                <c:pt idx="8710">
                  <c:v>12.668399999997</c:v>
                </c:pt>
                <c:pt idx="8711">
                  <c:v>12.668399999997</c:v>
                </c:pt>
                <c:pt idx="8712">
                  <c:v>12.668399999997</c:v>
                </c:pt>
                <c:pt idx="8713">
                  <c:v>12.668399999997</c:v>
                </c:pt>
                <c:pt idx="8714">
                  <c:v>12.668399999997</c:v>
                </c:pt>
                <c:pt idx="8715">
                  <c:v>12.668399999997</c:v>
                </c:pt>
                <c:pt idx="8716">
                  <c:v>12.668399999997</c:v>
                </c:pt>
                <c:pt idx="8717">
                  <c:v>12.668399999997</c:v>
                </c:pt>
                <c:pt idx="8718">
                  <c:v>12.764411172755</c:v>
                </c:pt>
                <c:pt idx="8719">
                  <c:v>12.844199999999001</c:v>
                </c:pt>
                <c:pt idx="8720">
                  <c:v>12.844200000000001</c:v>
                </c:pt>
                <c:pt idx="8721">
                  <c:v>12.844199999997</c:v>
                </c:pt>
                <c:pt idx="8722">
                  <c:v>12.844199999999001</c:v>
                </c:pt>
                <c:pt idx="8723">
                  <c:v>12.841060121482</c:v>
                </c:pt>
                <c:pt idx="8724">
                  <c:v>12.826399999997999</c:v>
                </c:pt>
                <c:pt idx="8725">
                  <c:v>12.826399999997999</c:v>
                </c:pt>
                <c:pt idx="8726">
                  <c:v>12.826399999997999</c:v>
                </c:pt>
                <c:pt idx="8727">
                  <c:v>12.826399999998999</c:v>
                </c:pt>
                <c:pt idx="8728">
                  <c:v>12.826399999997999</c:v>
                </c:pt>
                <c:pt idx="8729">
                  <c:v>12.826399999997999</c:v>
                </c:pt>
                <c:pt idx="8730">
                  <c:v>12.826399999998999</c:v>
                </c:pt>
                <c:pt idx="8731">
                  <c:v>12.826399999997999</c:v>
                </c:pt>
                <c:pt idx="8732">
                  <c:v>12.826399999997999</c:v>
                </c:pt>
                <c:pt idx="8733">
                  <c:v>12.826399999997999</c:v>
                </c:pt>
                <c:pt idx="8734">
                  <c:v>12.826399999997999</c:v>
                </c:pt>
                <c:pt idx="8735">
                  <c:v>12.826399999998999</c:v>
                </c:pt>
                <c:pt idx="8736">
                  <c:v>12.826399999997999</c:v>
                </c:pt>
                <c:pt idx="8737">
                  <c:v>12.766362872048999</c:v>
                </c:pt>
                <c:pt idx="8738">
                  <c:v>12.718300000000999</c:v>
                </c:pt>
                <c:pt idx="8739">
                  <c:v>12.718299999999999</c:v>
                </c:pt>
                <c:pt idx="8740">
                  <c:v>12.718299999999999</c:v>
                </c:pt>
                <c:pt idx="8741">
                  <c:v>12.718299999999999</c:v>
                </c:pt>
                <c:pt idx="8742">
                  <c:v>12.718299999999999</c:v>
                </c:pt>
                <c:pt idx="8743">
                  <c:v>12.718300000000999</c:v>
                </c:pt>
                <c:pt idx="8744">
                  <c:v>12.718300000000999</c:v>
                </c:pt>
                <c:pt idx="8745">
                  <c:v>12.718299999999999</c:v>
                </c:pt>
                <c:pt idx="8746">
                  <c:v>12.718299999999999</c:v>
                </c:pt>
                <c:pt idx="8747">
                  <c:v>12.718299999999999</c:v>
                </c:pt>
                <c:pt idx="8748">
                  <c:v>12.718300000000999</c:v>
                </c:pt>
                <c:pt idx="8749">
                  <c:v>12.718300000000999</c:v>
                </c:pt>
                <c:pt idx="8750">
                  <c:v>12.739523393058001</c:v>
                </c:pt>
                <c:pt idx="8751">
                  <c:v>12.8842</c:v>
                </c:pt>
                <c:pt idx="8752">
                  <c:v>12.8842</c:v>
                </c:pt>
                <c:pt idx="8753">
                  <c:v>12.8842</c:v>
                </c:pt>
                <c:pt idx="8754">
                  <c:v>12.8842</c:v>
                </c:pt>
                <c:pt idx="8755">
                  <c:v>12.8842</c:v>
                </c:pt>
                <c:pt idx="8756">
                  <c:v>12.8842</c:v>
                </c:pt>
                <c:pt idx="8757">
                  <c:v>12.8842</c:v>
                </c:pt>
                <c:pt idx="8758">
                  <c:v>12.8842</c:v>
                </c:pt>
                <c:pt idx="8759">
                  <c:v>12.8842</c:v>
                </c:pt>
                <c:pt idx="8760">
                  <c:v>12.8842</c:v>
                </c:pt>
                <c:pt idx="8761">
                  <c:v>12.8842</c:v>
                </c:pt>
                <c:pt idx="8762">
                  <c:v>12.884012670084999</c:v>
                </c:pt>
                <c:pt idx="8763">
                  <c:v>12.880200000005001</c:v>
                </c:pt>
                <c:pt idx="8764">
                  <c:v>12.880200000007999</c:v>
                </c:pt>
                <c:pt idx="8765">
                  <c:v>12.880200000005001</c:v>
                </c:pt>
                <c:pt idx="8766">
                  <c:v>12.880200000005001</c:v>
                </c:pt>
                <c:pt idx="8767">
                  <c:v>12.880200000005001</c:v>
                </c:pt>
                <c:pt idx="8768">
                  <c:v>12.880200000005001</c:v>
                </c:pt>
                <c:pt idx="8769">
                  <c:v>12.880200000004001</c:v>
                </c:pt>
                <c:pt idx="8770">
                  <c:v>12.880200000006999</c:v>
                </c:pt>
                <c:pt idx="8771">
                  <c:v>12.880200000007999</c:v>
                </c:pt>
                <c:pt idx="8772">
                  <c:v>12.880200000005001</c:v>
                </c:pt>
                <c:pt idx="8773">
                  <c:v>12.897113464646999</c:v>
                </c:pt>
                <c:pt idx="8774">
                  <c:v>12.929200000004</c:v>
                </c:pt>
                <c:pt idx="8775">
                  <c:v>12.929200000004</c:v>
                </c:pt>
                <c:pt idx="8776">
                  <c:v>12.929200000004</c:v>
                </c:pt>
                <c:pt idx="8777">
                  <c:v>12.929200000004</c:v>
                </c:pt>
                <c:pt idx="8778">
                  <c:v>12.929200000004</c:v>
                </c:pt>
                <c:pt idx="8779">
                  <c:v>12.929200000004</c:v>
                </c:pt>
                <c:pt idx="8780">
                  <c:v>12.929200000004</c:v>
                </c:pt>
                <c:pt idx="8781">
                  <c:v>12.929200000004</c:v>
                </c:pt>
                <c:pt idx="8782">
                  <c:v>12.929200000004</c:v>
                </c:pt>
                <c:pt idx="8783">
                  <c:v>12.929200000004</c:v>
                </c:pt>
                <c:pt idx="8784">
                  <c:v>12.929200000004</c:v>
                </c:pt>
                <c:pt idx="8785">
                  <c:v>12.929200000004</c:v>
                </c:pt>
                <c:pt idx="8786">
                  <c:v>12.929200000004</c:v>
                </c:pt>
                <c:pt idx="8787">
                  <c:v>12.920075871431999</c:v>
                </c:pt>
                <c:pt idx="8788">
                  <c:v>12.917799999996999</c:v>
                </c:pt>
                <c:pt idx="8789">
                  <c:v>12.917799999996999</c:v>
                </c:pt>
                <c:pt idx="8790">
                  <c:v>12.917799999996999</c:v>
                </c:pt>
                <c:pt idx="8791">
                  <c:v>12.917799999996999</c:v>
                </c:pt>
                <c:pt idx="8792">
                  <c:v>12.917799999996999</c:v>
                </c:pt>
                <c:pt idx="8793">
                  <c:v>12.917799999996999</c:v>
                </c:pt>
                <c:pt idx="8794">
                  <c:v>12.917799999996999</c:v>
                </c:pt>
                <c:pt idx="8795">
                  <c:v>12.917799999996999</c:v>
                </c:pt>
                <c:pt idx="8796">
                  <c:v>12.917799999996999</c:v>
                </c:pt>
                <c:pt idx="8797">
                  <c:v>12.917799999996999</c:v>
                </c:pt>
                <c:pt idx="8798">
                  <c:v>12.917799999996999</c:v>
                </c:pt>
                <c:pt idx="8799">
                  <c:v>12.917799999996999</c:v>
                </c:pt>
                <c:pt idx="8800">
                  <c:v>12.917799999996999</c:v>
                </c:pt>
                <c:pt idx="8801">
                  <c:v>12.917799999996999</c:v>
                </c:pt>
                <c:pt idx="8802">
                  <c:v>12.917799999996999</c:v>
                </c:pt>
                <c:pt idx="8803">
                  <c:v>12.917799999996999</c:v>
                </c:pt>
                <c:pt idx="8804">
                  <c:v>12.917799999996999</c:v>
                </c:pt>
                <c:pt idx="8805">
                  <c:v>12.917799999996999</c:v>
                </c:pt>
                <c:pt idx="8806">
                  <c:v>12.917799999996999</c:v>
                </c:pt>
                <c:pt idx="8807">
                  <c:v>12.895389954101001</c:v>
                </c:pt>
                <c:pt idx="8808">
                  <c:v>12.892499999996</c:v>
                </c:pt>
                <c:pt idx="8809">
                  <c:v>12.892499999996</c:v>
                </c:pt>
                <c:pt idx="8810">
                  <c:v>12.892499999997</c:v>
                </c:pt>
                <c:pt idx="8811">
                  <c:v>12.892499999996</c:v>
                </c:pt>
                <c:pt idx="8812">
                  <c:v>12.989467576815001</c:v>
                </c:pt>
                <c:pt idx="8813">
                  <c:v>13.017800000000999</c:v>
                </c:pt>
                <c:pt idx="8814">
                  <c:v>13.017800000000999</c:v>
                </c:pt>
                <c:pt idx="8815">
                  <c:v>13.017800000000999</c:v>
                </c:pt>
                <c:pt idx="8816">
                  <c:v>13.017800000000999</c:v>
                </c:pt>
                <c:pt idx="8817">
                  <c:v>13.017800000000999</c:v>
                </c:pt>
                <c:pt idx="8818">
                  <c:v>13.017800000000999</c:v>
                </c:pt>
                <c:pt idx="8819">
                  <c:v>13.017800000000999</c:v>
                </c:pt>
                <c:pt idx="8820">
                  <c:v>13.017800000000999</c:v>
                </c:pt>
                <c:pt idx="8821">
                  <c:v>13.017800000000999</c:v>
                </c:pt>
                <c:pt idx="8822">
                  <c:v>13.017800000000999</c:v>
                </c:pt>
                <c:pt idx="8823">
                  <c:v>13.017799999998999</c:v>
                </c:pt>
                <c:pt idx="8824">
                  <c:v>13.017800000000999</c:v>
                </c:pt>
                <c:pt idx="8825">
                  <c:v>13.017800000000999</c:v>
                </c:pt>
                <c:pt idx="8826">
                  <c:v>13.017800000000999</c:v>
                </c:pt>
                <c:pt idx="8827">
                  <c:v>13.017800000000999</c:v>
                </c:pt>
                <c:pt idx="8828">
                  <c:v>13.017800000000999</c:v>
                </c:pt>
                <c:pt idx="8829">
                  <c:v>13.017800000000999</c:v>
                </c:pt>
                <c:pt idx="8830">
                  <c:v>13.001739482182</c:v>
                </c:pt>
                <c:pt idx="8831">
                  <c:v>12.911200000001999</c:v>
                </c:pt>
                <c:pt idx="8832">
                  <c:v>12.911200000001999</c:v>
                </c:pt>
                <c:pt idx="8833">
                  <c:v>12.911200000001999</c:v>
                </c:pt>
                <c:pt idx="8834">
                  <c:v>12.911200000001999</c:v>
                </c:pt>
                <c:pt idx="8835">
                  <c:v>12.911200000001999</c:v>
                </c:pt>
                <c:pt idx="8836">
                  <c:v>12.911200000001999</c:v>
                </c:pt>
                <c:pt idx="8837">
                  <c:v>12.911200000001999</c:v>
                </c:pt>
                <c:pt idx="8838">
                  <c:v>12.911200000001999</c:v>
                </c:pt>
                <c:pt idx="8839">
                  <c:v>12.911200000001999</c:v>
                </c:pt>
                <c:pt idx="8840">
                  <c:v>12.911200000001999</c:v>
                </c:pt>
                <c:pt idx="8841">
                  <c:v>12.911200000001999</c:v>
                </c:pt>
                <c:pt idx="8842">
                  <c:v>12.911200000001999</c:v>
                </c:pt>
                <c:pt idx="8843">
                  <c:v>12.911200000001999</c:v>
                </c:pt>
                <c:pt idx="8844">
                  <c:v>12.915853392534</c:v>
                </c:pt>
                <c:pt idx="8845">
                  <c:v>12.921899999996</c:v>
                </c:pt>
                <c:pt idx="8846">
                  <c:v>12.921899999996</c:v>
                </c:pt>
                <c:pt idx="8847">
                  <c:v>12.921899999996</c:v>
                </c:pt>
                <c:pt idx="8848">
                  <c:v>12.921899999996</c:v>
                </c:pt>
                <c:pt idx="8849">
                  <c:v>12.921899999996</c:v>
                </c:pt>
                <c:pt idx="8850">
                  <c:v>12.910793110589999</c:v>
                </c:pt>
                <c:pt idx="8851">
                  <c:v>12.758899999996</c:v>
                </c:pt>
                <c:pt idx="8852">
                  <c:v>12.758899999996</c:v>
                </c:pt>
                <c:pt idx="8853">
                  <c:v>12.758899999996</c:v>
                </c:pt>
                <c:pt idx="8854">
                  <c:v>12.758899999996</c:v>
                </c:pt>
                <c:pt idx="8855">
                  <c:v>12.758899999996</c:v>
                </c:pt>
                <c:pt idx="8856">
                  <c:v>12.758899999995</c:v>
                </c:pt>
                <c:pt idx="8857">
                  <c:v>12.758899999996</c:v>
                </c:pt>
                <c:pt idx="8858">
                  <c:v>12.758899999996</c:v>
                </c:pt>
                <c:pt idx="8859">
                  <c:v>12.758899999996</c:v>
                </c:pt>
                <c:pt idx="8860">
                  <c:v>12.758899999996</c:v>
                </c:pt>
                <c:pt idx="8861">
                  <c:v>12.758899999996</c:v>
                </c:pt>
                <c:pt idx="8862">
                  <c:v>12.758899999995</c:v>
                </c:pt>
                <c:pt idx="8863">
                  <c:v>12.758899999995</c:v>
                </c:pt>
                <c:pt idx="8864">
                  <c:v>12.833236932498</c:v>
                </c:pt>
                <c:pt idx="8865">
                  <c:v>12.902399999999</c:v>
                </c:pt>
                <c:pt idx="8866">
                  <c:v>12.902399999999</c:v>
                </c:pt>
                <c:pt idx="8867">
                  <c:v>12.902399999999</c:v>
                </c:pt>
                <c:pt idx="8868">
                  <c:v>12.902399999999</c:v>
                </c:pt>
                <c:pt idx="8869">
                  <c:v>12.902399999999</c:v>
                </c:pt>
                <c:pt idx="8870">
                  <c:v>12.902399999999</c:v>
                </c:pt>
                <c:pt idx="8871">
                  <c:v>12.902399999999</c:v>
                </c:pt>
                <c:pt idx="8872">
                  <c:v>12.902399999999</c:v>
                </c:pt>
                <c:pt idx="8873">
                  <c:v>12.902399999999</c:v>
                </c:pt>
                <c:pt idx="8874">
                  <c:v>12.902399999999</c:v>
                </c:pt>
                <c:pt idx="8875">
                  <c:v>12.902399999999</c:v>
                </c:pt>
                <c:pt idx="8876">
                  <c:v>12.923239317995</c:v>
                </c:pt>
                <c:pt idx="8877">
                  <c:v>12.943800000001</c:v>
                </c:pt>
                <c:pt idx="8878">
                  <c:v>12.943800000001</c:v>
                </c:pt>
                <c:pt idx="8879">
                  <c:v>12.943800000001</c:v>
                </c:pt>
                <c:pt idx="8880">
                  <c:v>12.943800000001</c:v>
                </c:pt>
                <c:pt idx="8881">
                  <c:v>12.943800000001</c:v>
                </c:pt>
                <c:pt idx="8882">
                  <c:v>12.943800000001</c:v>
                </c:pt>
                <c:pt idx="8883">
                  <c:v>12.943800000003</c:v>
                </c:pt>
                <c:pt idx="8884">
                  <c:v>12.943800000001</c:v>
                </c:pt>
                <c:pt idx="8885">
                  <c:v>12.943800000001</c:v>
                </c:pt>
                <c:pt idx="8886">
                  <c:v>12.943800000001</c:v>
                </c:pt>
                <c:pt idx="8887">
                  <c:v>12.941990820886</c:v>
                </c:pt>
                <c:pt idx="8888">
                  <c:v>12.932200000002</c:v>
                </c:pt>
                <c:pt idx="8889">
                  <c:v>12.932200000003</c:v>
                </c:pt>
                <c:pt idx="8890">
                  <c:v>12.932200000003</c:v>
                </c:pt>
                <c:pt idx="8891">
                  <c:v>12.932200000002</c:v>
                </c:pt>
                <c:pt idx="8892">
                  <c:v>12.932200000002</c:v>
                </c:pt>
                <c:pt idx="8893">
                  <c:v>12.932200000003</c:v>
                </c:pt>
                <c:pt idx="8894">
                  <c:v>12.932200000003</c:v>
                </c:pt>
                <c:pt idx="8895">
                  <c:v>12.932200000003</c:v>
                </c:pt>
                <c:pt idx="8896">
                  <c:v>12.932200000003</c:v>
                </c:pt>
                <c:pt idx="8897">
                  <c:v>12.932200000002</c:v>
                </c:pt>
                <c:pt idx="8898">
                  <c:v>12.932200000002</c:v>
                </c:pt>
                <c:pt idx="8899">
                  <c:v>12.932200000003</c:v>
                </c:pt>
                <c:pt idx="8900">
                  <c:v>12.924970429252999</c:v>
                </c:pt>
                <c:pt idx="8901">
                  <c:v>12.905700000002</c:v>
                </c:pt>
                <c:pt idx="8902">
                  <c:v>12.905700000002</c:v>
                </c:pt>
                <c:pt idx="8903">
                  <c:v>12.905700000002</c:v>
                </c:pt>
                <c:pt idx="8904">
                  <c:v>12.905700000002</c:v>
                </c:pt>
                <c:pt idx="8905">
                  <c:v>12.905700000002</c:v>
                </c:pt>
                <c:pt idx="8906">
                  <c:v>12.905700000002</c:v>
                </c:pt>
                <c:pt idx="8907">
                  <c:v>12.905700000002</c:v>
                </c:pt>
                <c:pt idx="8908">
                  <c:v>12.905700000002</c:v>
                </c:pt>
                <c:pt idx="8909">
                  <c:v>12.905700000002</c:v>
                </c:pt>
                <c:pt idx="8910">
                  <c:v>12.905700000002</c:v>
                </c:pt>
                <c:pt idx="8911">
                  <c:v>12.905700000002</c:v>
                </c:pt>
                <c:pt idx="8912">
                  <c:v>12.905700000002</c:v>
                </c:pt>
                <c:pt idx="8913">
                  <c:v>12.905700000002</c:v>
                </c:pt>
                <c:pt idx="8914">
                  <c:v>12.905700000002</c:v>
                </c:pt>
                <c:pt idx="8915">
                  <c:v>12.905700000002</c:v>
                </c:pt>
                <c:pt idx="8916">
                  <c:v>12.905700000002</c:v>
                </c:pt>
                <c:pt idx="8917">
                  <c:v>12.905700000002</c:v>
                </c:pt>
                <c:pt idx="8918">
                  <c:v>12.905700000002</c:v>
                </c:pt>
                <c:pt idx="8919">
                  <c:v>12.905700000002</c:v>
                </c:pt>
                <c:pt idx="8920">
                  <c:v>12.894504456376</c:v>
                </c:pt>
                <c:pt idx="8921">
                  <c:v>12.880700000001999</c:v>
                </c:pt>
                <c:pt idx="8922">
                  <c:v>12.880700000001999</c:v>
                </c:pt>
                <c:pt idx="8923">
                  <c:v>12.880700000001999</c:v>
                </c:pt>
                <c:pt idx="8924">
                  <c:v>12.880700000001999</c:v>
                </c:pt>
                <c:pt idx="8925">
                  <c:v>12.880700000001999</c:v>
                </c:pt>
                <c:pt idx="8926">
                  <c:v>12.880700000001999</c:v>
                </c:pt>
                <c:pt idx="8927">
                  <c:v>12.880700000001999</c:v>
                </c:pt>
                <c:pt idx="8928">
                  <c:v>12.880700000001999</c:v>
                </c:pt>
                <c:pt idx="8929">
                  <c:v>12.880700000001999</c:v>
                </c:pt>
                <c:pt idx="8930">
                  <c:v>12.880700000001999</c:v>
                </c:pt>
                <c:pt idx="8931">
                  <c:v>12.880700000001999</c:v>
                </c:pt>
                <c:pt idx="8932">
                  <c:v>12.885570453826</c:v>
                </c:pt>
                <c:pt idx="8933">
                  <c:v>12.892300000003999</c:v>
                </c:pt>
                <c:pt idx="8934">
                  <c:v>12.892300000003999</c:v>
                </c:pt>
                <c:pt idx="8935">
                  <c:v>12.892300000003999</c:v>
                </c:pt>
                <c:pt idx="8936">
                  <c:v>12.892300000004999</c:v>
                </c:pt>
                <c:pt idx="8937">
                  <c:v>12.892300000004999</c:v>
                </c:pt>
                <c:pt idx="8938">
                  <c:v>12.892300000004999</c:v>
                </c:pt>
                <c:pt idx="8939">
                  <c:v>12.892300000004999</c:v>
                </c:pt>
                <c:pt idx="8940">
                  <c:v>12.892300000004999</c:v>
                </c:pt>
                <c:pt idx="8941">
                  <c:v>12.892300000003999</c:v>
                </c:pt>
                <c:pt idx="8942">
                  <c:v>12.892300000004999</c:v>
                </c:pt>
                <c:pt idx="8943">
                  <c:v>12.892300000004999</c:v>
                </c:pt>
                <c:pt idx="8944">
                  <c:v>12.892300000004999</c:v>
                </c:pt>
                <c:pt idx="8945">
                  <c:v>12.888439428777</c:v>
                </c:pt>
                <c:pt idx="8946">
                  <c:v>12.883499999998</c:v>
                </c:pt>
                <c:pt idx="8947">
                  <c:v>12.883499999998</c:v>
                </c:pt>
                <c:pt idx="8948">
                  <c:v>12.883499999998</c:v>
                </c:pt>
                <c:pt idx="8949">
                  <c:v>12.883499999998</c:v>
                </c:pt>
                <c:pt idx="8950">
                  <c:v>12.883499999998</c:v>
                </c:pt>
                <c:pt idx="8951">
                  <c:v>13.013912595819001</c:v>
                </c:pt>
                <c:pt idx="8952">
                  <c:v>13.065000000002</c:v>
                </c:pt>
                <c:pt idx="8953">
                  <c:v>13.065000000002</c:v>
                </c:pt>
                <c:pt idx="8954">
                  <c:v>13.065000000002</c:v>
                </c:pt>
                <c:pt idx="8955">
                  <c:v>13.065000000002</c:v>
                </c:pt>
                <c:pt idx="8956">
                  <c:v>13.065000000002</c:v>
                </c:pt>
                <c:pt idx="8957">
                  <c:v>13.065000000002</c:v>
                </c:pt>
                <c:pt idx="8958">
                  <c:v>13.065000000002</c:v>
                </c:pt>
                <c:pt idx="8959">
                  <c:v>13.065000000002</c:v>
                </c:pt>
                <c:pt idx="8960">
                  <c:v>13.065000000002</c:v>
                </c:pt>
                <c:pt idx="8961">
                  <c:v>13.065000000002</c:v>
                </c:pt>
                <c:pt idx="8962">
                  <c:v>13.065000000002</c:v>
                </c:pt>
                <c:pt idx="8963">
                  <c:v>12.949347111481</c:v>
                </c:pt>
                <c:pt idx="8964">
                  <c:v>12.850700000002</c:v>
                </c:pt>
                <c:pt idx="8965">
                  <c:v>12.850700000003</c:v>
                </c:pt>
                <c:pt idx="8966">
                  <c:v>12.850700000002</c:v>
                </c:pt>
                <c:pt idx="8967">
                  <c:v>12.850700000002</c:v>
                </c:pt>
                <c:pt idx="8968">
                  <c:v>12.850700000002</c:v>
                </c:pt>
                <c:pt idx="8969">
                  <c:v>12.850700000002</c:v>
                </c:pt>
                <c:pt idx="8970">
                  <c:v>12.850700000002</c:v>
                </c:pt>
                <c:pt idx="8971">
                  <c:v>12.850700000002</c:v>
                </c:pt>
                <c:pt idx="8972">
                  <c:v>12.850700000002</c:v>
                </c:pt>
                <c:pt idx="8973">
                  <c:v>12.850700000002</c:v>
                </c:pt>
                <c:pt idx="8974">
                  <c:v>12.850700000002</c:v>
                </c:pt>
                <c:pt idx="8975">
                  <c:v>12.850700000002</c:v>
                </c:pt>
                <c:pt idx="8976">
                  <c:v>12.860415622652001</c:v>
                </c:pt>
                <c:pt idx="8977">
                  <c:v>13.012599999996</c:v>
                </c:pt>
                <c:pt idx="8978">
                  <c:v>13.012599999996</c:v>
                </c:pt>
                <c:pt idx="8979">
                  <c:v>13.012599999996</c:v>
                </c:pt>
                <c:pt idx="8980">
                  <c:v>13.012599999996</c:v>
                </c:pt>
                <c:pt idx="8981">
                  <c:v>13.012599999996</c:v>
                </c:pt>
                <c:pt idx="8982">
                  <c:v>13.012599999996</c:v>
                </c:pt>
                <c:pt idx="8983">
                  <c:v>13.012599999996</c:v>
                </c:pt>
                <c:pt idx="8984">
                  <c:v>13.012599999996</c:v>
                </c:pt>
                <c:pt idx="8985">
                  <c:v>13.012599999996</c:v>
                </c:pt>
                <c:pt idx="8986">
                  <c:v>13.012599999996</c:v>
                </c:pt>
                <c:pt idx="8987">
                  <c:v>13.006639469213001</c:v>
                </c:pt>
                <c:pt idx="8988">
                  <c:v>12.856200000002</c:v>
                </c:pt>
                <c:pt idx="8989">
                  <c:v>12.856200000002</c:v>
                </c:pt>
                <c:pt idx="8990">
                  <c:v>12.856200000002</c:v>
                </c:pt>
                <c:pt idx="8991">
                  <c:v>12.856200000002</c:v>
                </c:pt>
                <c:pt idx="8992">
                  <c:v>12.856200000002</c:v>
                </c:pt>
                <c:pt idx="8993">
                  <c:v>12.856200000002</c:v>
                </c:pt>
                <c:pt idx="8994">
                  <c:v>12.856200000002</c:v>
                </c:pt>
                <c:pt idx="8995">
                  <c:v>12.856200000002</c:v>
                </c:pt>
                <c:pt idx="8996">
                  <c:v>12.856200000002</c:v>
                </c:pt>
                <c:pt idx="8997">
                  <c:v>12.856200000002</c:v>
                </c:pt>
                <c:pt idx="8998">
                  <c:v>12.856200000002</c:v>
                </c:pt>
                <c:pt idx="8999">
                  <c:v>12.856200000002</c:v>
                </c:pt>
                <c:pt idx="9000">
                  <c:v>12.856200000002</c:v>
                </c:pt>
                <c:pt idx="9001">
                  <c:v>12.878055112284001</c:v>
                </c:pt>
                <c:pt idx="9002">
                  <c:v>12.904000000002</c:v>
                </c:pt>
                <c:pt idx="9003">
                  <c:v>12.904000000002</c:v>
                </c:pt>
                <c:pt idx="9004">
                  <c:v>12.904000000002</c:v>
                </c:pt>
                <c:pt idx="9005">
                  <c:v>12.904000000002</c:v>
                </c:pt>
                <c:pt idx="9006">
                  <c:v>12.904000000002</c:v>
                </c:pt>
                <c:pt idx="9007">
                  <c:v>12.904000000002</c:v>
                </c:pt>
                <c:pt idx="9008">
                  <c:v>12.904000000002</c:v>
                </c:pt>
                <c:pt idx="9009">
                  <c:v>12.904000000002</c:v>
                </c:pt>
                <c:pt idx="9010">
                  <c:v>12.904000000002</c:v>
                </c:pt>
                <c:pt idx="9011">
                  <c:v>12.904000000002</c:v>
                </c:pt>
                <c:pt idx="9012">
                  <c:v>12.904000000002</c:v>
                </c:pt>
                <c:pt idx="9013">
                  <c:v>12.904000000002</c:v>
                </c:pt>
                <c:pt idx="9014">
                  <c:v>12.916296843844</c:v>
                </c:pt>
                <c:pt idx="9015">
                  <c:v>12.929600000002999</c:v>
                </c:pt>
                <c:pt idx="9016">
                  <c:v>12.929600000002999</c:v>
                </c:pt>
                <c:pt idx="9017">
                  <c:v>12.929600000002999</c:v>
                </c:pt>
                <c:pt idx="9018">
                  <c:v>12.929600000002999</c:v>
                </c:pt>
                <c:pt idx="9019">
                  <c:v>12.929600000002999</c:v>
                </c:pt>
                <c:pt idx="9020">
                  <c:v>12.929600000002999</c:v>
                </c:pt>
                <c:pt idx="9021">
                  <c:v>12.929600000002999</c:v>
                </c:pt>
                <c:pt idx="9022">
                  <c:v>12.929600000002999</c:v>
                </c:pt>
                <c:pt idx="9023">
                  <c:v>12.929600000002999</c:v>
                </c:pt>
                <c:pt idx="9024">
                  <c:v>12.929600000002999</c:v>
                </c:pt>
                <c:pt idx="9025">
                  <c:v>12.929600000002999</c:v>
                </c:pt>
                <c:pt idx="9026">
                  <c:v>12.929600000002999</c:v>
                </c:pt>
                <c:pt idx="9027">
                  <c:v>12.929600000002999</c:v>
                </c:pt>
                <c:pt idx="9028">
                  <c:v>12.929600000002999</c:v>
                </c:pt>
                <c:pt idx="9029">
                  <c:v>12.929600000002999</c:v>
                </c:pt>
                <c:pt idx="9030">
                  <c:v>12.929600000002999</c:v>
                </c:pt>
                <c:pt idx="9031">
                  <c:v>12.929600000002999</c:v>
                </c:pt>
                <c:pt idx="9032">
                  <c:v>12.929600000002999</c:v>
                </c:pt>
                <c:pt idx="9033">
                  <c:v>12.929600000002999</c:v>
                </c:pt>
                <c:pt idx="9034">
                  <c:v>12.984352367362</c:v>
                </c:pt>
                <c:pt idx="9035">
                  <c:v>13.012199999998</c:v>
                </c:pt>
                <c:pt idx="9036">
                  <c:v>13.012199999998</c:v>
                </c:pt>
                <c:pt idx="9037">
                  <c:v>13.012199999998</c:v>
                </c:pt>
                <c:pt idx="9038">
                  <c:v>13.012199999998</c:v>
                </c:pt>
                <c:pt idx="9039">
                  <c:v>13.012199999998</c:v>
                </c:pt>
                <c:pt idx="9040">
                  <c:v>12.997654817996001</c:v>
                </c:pt>
                <c:pt idx="9041">
                  <c:v>12.942099999994999</c:v>
                </c:pt>
                <c:pt idx="9042">
                  <c:v>12.942099999994999</c:v>
                </c:pt>
                <c:pt idx="9043">
                  <c:v>12.942099999994999</c:v>
                </c:pt>
                <c:pt idx="9044">
                  <c:v>12.942099999994999</c:v>
                </c:pt>
                <c:pt idx="9045">
                  <c:v>12.942099999991999</c:v>
                </c:pt>
                <c:pt idx="9046">
                  <c:v>12.942099999994999</c:v>
                </c:pt>
                <c:pt idx="9047">
                  <c:v>12.942099999994999</c:v>
                </c:pt>
                <c:pt idx="9048">
                  <c:v>12.942099999994999</c:v>
                </c:pt>
                <c:pt idx="9049">
                  <c:v>12.942099999994999</c:v>
                </c:pt>
                <c:pt idx="9050">
                  <c:v>12.942099999994999</c:v>
                </c:pt>
                <c:pt idx="9051">
                  <c:v>12.942099999994999</c:v>
                </c:pt>
                <c:pt idx="9052">
                  <c:v>12.942099999994999</c:v>
                </c:pt>
                <c:pt idx="9053">
                  <c:v>12.895741266989999</c:v>
                </c:pt>
                <c:pt idx="9054">
                  <c:v>12.869899999997999</c:v>
                </c:pt>
                <c:pt idx="9055">
                  <c:v>12.869899999997999</c:v>
                </c:pt>
                <c:pt idx="9056">
                  <c:v>12.869899999997999</c:v>
                </c:pt>
                <c:pt idx="9057">
                  <c:v>12.869899999997999</c:v>
                </c:pt>
                <c:pt idx="9058">
                  <c:v>12.869899999997999</c:v>
                </c:pt>
                <c:pt idx="9059">
                  <c:v>12.869899999997999</c:v>
                </c:pt>
                <c:pt idx="9060">
                  <c:v>12.869899999997999</c:v>
                </c:pt>
                <c:pt idx="9061">
                  <c:v>12.869899999997999</c:v>
                </c:pt>
                <c:pt idx="9062">
                  <c:v>12.869899999997999</c:v>
                </c:pt>
                <c:pt idx="9063">
                  <c:v>12.869899999997999</c:v>
                </c:pt>
                <c:pt idx="9064">
                  <c:v>12.879737669789</c:v>
                </c:pt>
                <c:pt idx="9065">
                  <c:v>12.975199999995001</c:v>
                </c:pt>
                <c:pt idx="9066">
                  <c:v>12.975199999996001</c:v>
                </c:pt>
                <c:pt idx="9067">
                  <c:v>12.975199999995001</c:v>
                </c:pt>
                <c:pt idx="9068">
                  <c:v>12.975199999996001</c:v>
                </c:pt>
                <c:pt idx="9069">
                  <c:v>12.975199999996001</c:v>
                </c:pt>
                <c:pt idx="9070">
                  <c:v>12.975199999995001</c:v>
                </c:pt>
                <c:pt idx="9071">
                  <c:v>12.975199999995001</c:v>
                </c:pt>
                <c:pt idx="9072">
                  <c:v>12.975199999996001</c:v>
                </c:pt>
                <c:pt idx="9073">
                  <c:v>12.975199999996001</c:v>
                </c:pt>
                <c:pt idx="9074">
                  <c:v>12.975199999995001</c:v>
                </c:pt>
                <c:pt idx="9075">
                  <c:v>12.975199999995001</c:v>
                </c:pt>
                <c:pt idx="9076">
                  <c:v>12.975199999995001</c:v>
                </c:pt>
                <c:pt idx="9077">
                  <c:v>12.975199999996001</c:v>
                </c:pt>
                <c:pt idx="9078">
                  <c:v>12.961771865845</c:v>
                </c:pt>
                <c:pt idx="9079">
                  <c:v>12.951700000002999</c:v>
                </c:pt>
                <c:pt idx="9080">
                  <c:v>12.951700000002999</c:v>
                </c:pt>
                <c:pt idx="9081">
                  <c:v>12.951700000002999</c:v>
                </c:pt>
                <c:pt idx="9082">
                  <c:v>12.951700000002999</c:v>
                </c:pt>
                <c:pt idx="9083">
                  <c:v>12.951700000002999</c:v>
                </c:pt>
                <c:pt idx="9084">
                  <c:v>12.951699999997</c:v>
                </c:pt>
                <c:pt idx="9085">
                  <c:v>12.951700000002001</c:v>
                </c:pt>
                <c:pt idx="9086">
                  <c:v>12.951700000002999</c:v>
                </c:pt>
                <c:pt idx="9087">
                  <c:v>12.951700000002999</c:v>
                </c:pt>
                <c:pt idx="9088">
                  <c:v>12.925984012202999</c:v>
                </c:pt>
                <c:pt idx="9089">
                  <c:v>12.906900000002</c:v>
                </c:pt>
                <c:pt idx="9090">
                  <c:v>12.906900000002</c:v>
                </c:pt>
                <c:pt idx="9091">
                  <c:v>12.906900000002</c:v>
                </c:pt>
                <c:pt idx="9092">
                  <c:v>12.906900000002</c:v>
                </c:pt>
                <c:pt idx="9093">
                  <c:v>12.906900000002</c:v>
                </c:pt>
                <c:pt idx="9094">
                  <c:v>12.906900000002</c:v>
                </c:pt>
                <c:pt idx="9095">
                  <c:v>12.906900000002</c:v>
                </c:pt>
                <c:pt idx="9096">
                  <c:v>12.906900000002</c:v>
                </c:pt>
                <c:pt idx="9097">
                  <c:v>12.906900000002</c:v>
                </c:pt>
                <c:pt idx="9098">
                  <c:v>12.906900000002</c:v>
                </c:pt>
                <c:pt idx="9099">
                  <c:v>12.906900000002</c:v>
                </c:pt>
                <c:pt idx="9100">
                  <c:v>12.933913806556999</c:v>
                </c:pt>
                <c:pt idx="9101">
                  <c:v>13.002700000002999</c:v>
                </c:pt>
                <c:pt idx="9102">
                  <c:v>13.002700000002999</c:v>
                </c:pt>
                <c:pt idx="9103">
                  <c:v>13.002700000002999</c:v>
                </c:pt>
                <c:pt idx="9104">
                  <c:v>13.002700000002999</c:v>
                </c:pt>
                <c:pt idx="9105">
                  <c:v>13.002700000002999</c:v>
                </c:pt>
                <c:pt idx="9106">
                  <c:v>13.002700000002999</c:v>
                </c:pt>
                <c:pt idx="9107">
                  <c:v>13.002700000002999</c:v>
                </c:pt>
                <c:pt idx="9108">
                  <c:v>13.002700000002999</c:v>
                </c:pt>
                <c:pt idx="9109">
                  <c:v>13.002700000002999</c:v>
                </c:pt>
                <c:pt idx="9110">
                  <c:v>13.002700000002999</c:v>
                </c:pt>
                <c:pt idx="9111">
                  <c:v>13.002700000002999</c:v>
                </c:pt>
                <c:pt idx="9112">
                  <c:v>12.999712024433</c:v>
                </c:pt>
                <c:pt idx="9113">
                  <c:v>12.925199999998</c:v>
                </c:pt>
                <c:pt idx="9114">
                  <c:v>12.925199999998</c:v>
                </c:pt>
                <c:pt idx="9115">
                  <c:v>12.925199999998</c:v>
                </c:pt>
                <c:pt idx="9116">
                  <c:v>12.925199999998</c:v>
                </c:pt>
                <c:pt idx="9117">
                  <c:v>12.925199999998</c:v>
                </c:pt>
                <c:pt idx="9118">
                  <c:v>12.925199999998</c:v>
                </c:pt>
                <c:pt idx="9119">
                  <c:v>12.925199999998</c:v>
                </c:pt>
                <c:pt idx="9120">
                  <c:v>12.925199999998</c:v>
                </c:pt>
                <c:pt idx="9121">
                  <c:v>12.925199999998</c:v>
                </c:pt>
                <c:pt idx="9122">
                  <c:v>12.925199999998</c:v>
                </c:pt>
                <c:pt idx="9123">
                  <c:v>12.925199999998</c:v>
                </c:pt>
                <c:pt idx="9124">
                  <c:v>12.925199999998</c:v>
                </c:pt>
                <c:pt idx="9125">
                  <c:v>12.939791899916001</c:v>
                </c:pt>
                <c:pt idx="9126">
                  <c:v>13.051399999997001</c:v>
                </c:pt>
                <c:pt idx="9127">
                  <c:v>13.051399999997001</c:v>
                </c:pt>
                <c:pt idx="9128">
                  <c:v>13.051399999997001</c:v>
                </c:pt>
                <c:pt idx="9129">
                  <c:v>13.051399999997001</c:v>
                </c:pt>
                <c:pt idx="9130">
                  <c:v>13.051399999997001</c:v>
                </c:pt>
                <c:pt idx="9131">
                  <c:v>13.051399999997001</c:v>
                </c:pt>
                <c:pt idx="9132">
                  <c:v>13.051399999997001</c:v>
                </c:pt>
                <c:pt idx="9133">
                  <c:v>13.051399999997001</c:v>
                </c:pt>
                <c:pt idx="9134">
                  <c:v>13.051399999997001</c:v>
                </c:pt>
                <c:pt idx="9135">
                  <c:v>13.051399999997001</c:v>
                </c:pt>
                <c:pt idx="9136">
                  <c:v>13.051399999997001</c:v>
                </c:pt>
                <c:pt idx="9137">
                  <c:v>13.051399999997001</c:v>
                </c:pt>
                <c:pt idx="9138">
                  <c:v>13.051399999997001</c:v>
                </c:pt>
                <c:pt idx="9139">
                  <c:v>13.051399999997001</c:v>
                </c:pt>
                <c:pt idx="9140">
                  <c:v>13.051399999997001</c:v>
                </c:pt>
                <c:pt idx="9141">
                  <c:v>13.051399999997001</c:v>
                </c:pt>
                <c:pt idx="9142">
                  <c:v>13.051399999997001</c:v>
                </c:pt>
                <c:pt idx="9143">
                  <c:v>13.051399999997001</c:v>
                </c:pt>
                <c:pt idx="9144">
                  <c:v>13.051399999997001</c:v>
                </c:pt>
                <c:pt idx="9145">
                  <c:v>13.051399999997001</c:v>
                </c:pt>
                <c:pt idx="9146">
                  <c:v>12.990582363635999</c:v>
                </c:pt>
                <c:pt idx="9147">
                  <c:v>12.870800000001999</c:v>
                </c:pt>
                <c:pt idx="9148">
                  <c:v>12.870800000001999</c:v>
                </c:pt>
                <c:pt idx="9149">
                  <c:v>12.870800000001999</c:v>
                </c:pt>
                <c:pt idx="9150">
                  <c:v>12.870800000001999</c:v>
                </c:pt>
                <c:pt idx="9151">
                  <c:v>12.870800000001999</c:v>
                </c:pt>
                <c:pt idx="9152">
                  <c:v>12.870800000001999</c:v>
                </c:pt>
                <c:pt idx="9153">
                  <c:v>12.870800000001999</c:v>
                </c:pt>
                <c:pt idx="9154">
                  <c:v>12.870800000001999</c:v>
                </c:pt>
                <c:pt idx="9155">
                  <c:v>12.870800000001999</c:v>
                </c:pt>
                <c:pt idx="9156">
                  <c:v>12.870800000001999</c:v>
                </c:pt>
                <c:pt idx="9157">
                  <c:v>12.870800000001999</c:v>
                </c:pt>
                <c:pt idx="9158">
                  <c:v>12.907602680208001</c:v>
                </c:pt>
                <c:pt idx="9159">
                  <c:v>13.043100000002999</c:v>
                </c:pt>
                <c:pt idx="9160">
                  <c:v>13.043100000001999</c:v>
                </c:pt>
                <c:pt idx="9161">
                  <c:v>13.043100000001999</c:v>
                </c:pt>
                <c:pt idx="9162">
                  <c:v>13.043100000001999</c:v>
                </c:pt>
                <c:pt idx="9163">
                  <c:v>13.043100000001999</c:v>
                </c:pt>
                <c:pt idx="9164">
                  <c:v>13.043100000002999</c:v>
                </c:pt>
                <c:pt idx="9165">
                  <c:v>12.953282314954</c:v>
                </c:pt>
                <c:pt idx="9166">
                  <c:v>12.930800000001</c:v>
                </c:pt>
                <c:pt idx="9167">
                  <c:v>12.930800000001</c:v>
                </c:pt>
                <c:pt idx="9168">
                  <c:v>12.930800000001</c:v>
                </c:pt>
                <c:pt idx="9169">
                  <c:v>12.930800000001</c:v>
                </c:pt>
                <c:pt idx="9170">
                  <c:v>12.930800000001</c:v>
                </c:pt>
                <c:pt idx="9171">
                  <c:v>12.930800000001</c:v>
                </c:pt>
                <c:pt idx="9172">
                  <c:v>12.930800000001</c:v>
                </c:pt>
                <c:pt idx="9173">
                  <c:v>12.930800000001</c:v>
                </c:pt>
                <c:pt idx="9174">
                  <c:v>12.930800000001</c:v>
                </c:pt>
                <c:pt idx="9175">
                  <c:v>12.930800000001</c:v>
                </c:pt>
                <c:pt idx="9176">
                  <c:v>12.930800000001</c:v>
                </c:pt>
                <c:pt idx="9177">
                  <c:v>12.930800000001</c:v>
                </c:pt>
                <c:pt idx="9178">
                  <c:v>12.969243197939001</c:v>
                </c:pt>
                <c:pt idx="9179">
                  <c:v>12.989800000002999</c:v>
                </c:pt>
                <c:pt idx="9180">
                  <c:v>12.989800000002001</c:v>
                </c:pt>
                <c:pt idx="9181">
                  <c:v>12.989800000002999</c:v>
                </c:pt>
                <c:pt idx="9182">
                  <c:v>12.989800000002999</c:v>
                </c:pt>
                <c:pt idx="9183">
                  <c:v>12.989800000002999</c:v>
                </c:pt>
                <c:pt idx="9184">
                  <c:v>12.989800000002999</c:v>
                </c:pt>
                <c:pt idx="9185">
                  <c:v>12.989800000002999</c:v>
                </c:pt>
                <c:pt idx="9186">
                  <c:v>12.989800000002999</c:v>
                </c:pt>
                <c:pt idx="9187">
                  <c:v>12.989800000002999</c:v>
                </c:pt>
                <c:pt idx="9188">
                  <c:v>12.989800000002999</c:v>
                </c:pt>
                <c:pt idx="9189">
                  <c:v>12.989800000002999</c:v>
                </c:pt>
                <c:pt idx="9190">
                  <c:v>12.996886473127001</c:v>
                </c:pt>
                <c:pt idx="9191">
                  <c:v>13.000100000003</c:v>
                </c:pt>
                <c:pt idx="9192">
                  <c:v>13.000100000003</c:v>
                </c:pt>
                <c:pt idx="9193">
                  <c:v>13.000100000003</c:v>
                </c:pt>
                <c:pt idx="9194">
                  <c:v>13.000100000003</c:v>
                </c:pt>
                <c:pt idx="9195">
                  <c:v>13.000100000003</c:v>
                </c:pt>
                <c:pt idx="9196">
                  <c:v>13.000100000003</c:v>
                </c:pt>
                <c:pt idx="9197">
                  <c:v>13.000100000003</c:v>
                </c:pt>
                <c:pt idx="9198">
                  <c:v>13.000100000003</c:v>
                </c:pt>
                <c:pt idx="9199">
                  <c:v>13.000100000003</c:v>
                </c:pt>
                <c:pt idx="9200">
                  <c:v>13.000100000003</c:v>
                </c:pt>
                <c:pt idx="9201">
                  <c:v>13.000100000003</c:v>
                </c:pt>
                <c:pt idx="9202">
                  <c:v>13.000100000003</c:v>
                </c:pt>
                <c:pt idx="9203">
                  <c:v>12.970328267695001</c:v>
                </c:pt>
                <c:pt idx="9204">
                  <c:v>12.861700000001999</c:v>
                </c:pt>
                <c:pt idx="9205">
                  <c:v>12.861700000001001</c:v>
                </c:pt>
                <c:pt idx="9206">
                  <c:v>12.861700000001001</c:v>
                </c:pt>
                <c:pt idx="9207">
                  <c:v>12.861700000001999</c:v>
                </c:pt>
                <c:pt idx="9208">
                  <c:v>12.861700000001001</c:v>
                </c:pt>
                <c:pt idx="9209">
                  <c:v>12.861700000001001</c:v>
                </c:pt>
                <c:pt idx="9210">
                  <c:v>12.861700000001001</c:v>
                </c:pt>
                <c:pt idx="9211">
                  <c:v>12.861700000001001</c:v>
                </c:pt>
                <c:pt idx="9212">
                  <c:v>12.861700000002999</c:v>
                </c:pt>
                <c:pt idx="9213">
                  <c:v>12.861700000001001</c:v>
                </c:pt>
                <c:pt idx="9214">
                  <c:v>12.861700000001001</c:v>
                </c:pt>
                <c:pt idx="9215">
                  <c:v>12.87286530934</c:v>
                </c:pt>
                <c:pt idx="9216">
                  <c:v>12.907199999995999</c:v>
                </c:pt>
                <c:pt idx="9217">
                  <c:v>12.907199999995999</c:v>
                </c:pt>
                <c:pt idx="9218">
                  <c:v>12.907199999995999</c:v>
                </c:pt>
                <c:pt idx="9219">
                  <c:v>12.907199999995999</c:v>
                </c:pt>
                <c:pt idx="9220">
                  <c:v>12.907199999995999</c:v>
                </c:pt>
                <c:pt idx="9221">
                  <c:v>12.907199999995999</c:v>
                </c:pt>
                <c:pt idx="9222">
                  <c:v>12.907199999995999</c:v>
                </c:pt>
                <c:pt idx="9223">
                  <c:v>12.907199999995999</c:v>
                </c:pt>
                <c:pt idx="9224">
                  <c:v>12.907199999995999</c:v>
                </c:pt>
                <c:pt idx="9225">
                  <c:v>12.907199999995999</c:v>
                </c:pt>
                <c:pt idx="9226">
                  <c:v>12.907199999995999</c:v>
                </c:pt>
                <c:pt idx="9227">
                  <c:v>12.907199999995999</c:v>
                </c:pt>
                <c:pt idx="9228">
                  <c:v>12.907199999995999</c:v>
                </c:pt>
                <c:pt idx="9229">
                  <c:v>12.907199999995999</c:v>
                </c:pt>
                <c:pt idx="9230">
                  <c:v>12.907199999995999</c:v>
                </c:pt>
                <c:pt idx="9231">
                  <c:v>12.907199999995999</c:v>
                </c:pt>
                <c:pt idx="9232">
                  <c:v>12.980830171852</c:v>
                </c:pt>
                <c:pt idx="9233">
                  <c:v>13.051600000003999</c:v>
                </c:pt>
                <c:pt idx="9234">
                  <c:v>13.051600000003999</c:v>
                </c:pt>
                <c:pt idx="9235">
                  <c:v>13.051600000003999</c:v>
                </c:pt>
                <c:pt idx="9236">
                  <c:v>13.051600000003999</c:v>
                </c:pt>
                <c:pt idx="9237">
                  <c:v>13.051600000003999</c:v>
                </c:pt>
                <c:pt idx="9238">
                  <c:v>13.018412308232</c:v>
                </c:pt>
                <c:pt idx="9239">
                  <c:v>12.879599999994999</c:v>
                </c:pt>
                <c:pt idx="9240">
                  <c:v>12.879599999994999</c:v>
                </c:pt>
                <c:pt idx="9241">
                  <c:v>12.879599999994999</c:v>
                </c:pt>
                <c:pt idx="9242">
                  <c:v>12.879599999994999</c:v>
                </c:pt>
                <c:pt idx="9243">
                  <c:v>12.879599999994999</c:v>
                </c:pt>
                <c:pt idx="9244">
                  <c:v>12.879599999994999</c:v>
                </c:pt>
                <c:pt idx="9245">
                  <c:v>12.879599999994999</c:v>
                </c:pt>
                <c:pt idx="9246">
                  <c:v>12.879599999994999</c:v>
                </c:pt>
                <c:pt idx="9247">
                  <c:v>12.879599999994999</c:v>
                </c:pt>
                <c:pt idx="9248">
                  <c:v>12.879599999994999</c:v>
                </c:pt>
                <c:pt idx="9249">
                  <c:v>12.879599999994999</c:v>
                </c:pt>
                <c:pt idx="9250">
                  <c:v>12.982750458417</c:v>
                </c:pt>
                <c:pt idx="9251">
                  <c:v>13.110699999998999</c:v>
                </c:pt>
                <c:pt idx="9252">
                  <c:v>13.110699999997999</c:v>
                </c:pt>
                <c:pt idx="9253">
                  <c:v>13.110699999997999</c:v>
                </c:pt>
                <c:pt idx="9254">
                  <c:v>13.110699999997999</c:v>
                </c:pt>
                <c:pt idx="9255">
                  <c:v>13.110699999997999</c:v>
                </c:pt>
                <c:pt idx="9256">
                  <c:v>13.110699999997999</c:v>
                </c:pt>
                <c:pt idx="9257">
                  <c:v>13.110699999997999</c:v>
                </c:pt>
                <c:pt idx="9258">
                  <c:v>13.110699999996999</c:v>
                </c:pt>
                <c:pt idx="9259">
                  <c:v>13.110699999996999</c:v>
                </c:pt>
                <c:pt idx="9260">
                  <c:v>13.110699999997999</c:v>
                </c:pt>
                <c:pt idx="9261">
                  <c:v>13.110699999997999</c:v>
                </c:pt>
                <c:pt idx="9262">
                  <c:v>13.103747255106001</c:v>
                </c:pt>
                <c:pt idx="9263">
                  <c:v>13.037000000001999</c:v>
                </c:pt>
                <c:pt idx="9264">
                  <c:v>13.037000000001999</c:v>
                </c:pt>
                <c:pt idx="9265">
                  <c:v>13.037000000001999</c:v>
                </c:pt>
                <c:pt idx="9266">
                  <c:v>13.037000000001999</c:v>
                </c:pt>
                <c:pt idx="9267">
                  <c:v>13.037000000001999</c:v>
                </c:pt>
                <c:pt idx="9268">
                  <c:v>13.037000000001999</c:v>
                </c:pt>
                <c:pt idx="9269">
                  <c:v>13.037000000001999</c:v>
                </c:pt>
                <c:pt idx="9270">
                  <c:v>13.037000000004999</c:v>
                </c:pt>
                <c:pt idx="9271">
                  <c:v>13.037000000001999</c:v>
                </c:pt>
                <c:pt idx="9272">
                  <c:v>13.037000000001999</c:v>
                </c:pt>
                <c:pt idx="9273">
                  <c:v>13.037000000002999</c:v>
                </c:pt>
                <c:pt idx="9274">
                  <c:v>13.050310072366999</c:v>
                </c:pt>
                <c:pt idx="9275">
                  <c:v>13.123400000002</c:v>
                </c:pt>
                <c:pt idx="9276">
                  <c:v>13.123400000003</c:v>
                </c:pt>
                <c:pt idx="9277">
                  <c:v>13.123400000002</c:v>
                </c:pt>
                <c:pt idx="9278">
                  <c:v>13.123400000003</c:v>
                </c:pt>
                <c:pt idx="9279">
                  <c:v>13.123400000003</c:v>
                </c:pt>
                <c:pt idx="9280">
                  <c:v>13.123400000003</c:v>
                </c:pt>
                <c:pt idx="9281">
                  <c:v>13.123400000003</c:v>
                </c:pt>
                <c:pt idx="9282">
                  <c:v>13.123400000003</c:v>
                </c:pt>
                <c:pt idx="9283">
                  <c:v>13.123400000003</c:v>
                </c:pt>
                <c:pt idx="9284">
                  <c:v>13.123400000003</c:v>
                </c:pt>
                <c:pt idx="9285">
                  <c:v>13.123400000003</c:v>
                </c:pt>
                <c:pt idx="9286">
                  <c:v>13.123400000003</c:v>
                </c:pt>
                <c:pt idx="9287">
                  <c:v>13.123400000002</c:v>
                </c:pt>
                <c:pt idx="9288">
                  <c:v>13.044626610527001</c:v>
                </c:pt>
                <c:pt idx="9289">
                  <c:v>12.982500000004</c:v>
                </c:pt>
                <c:pt idx="9290">
                  <c:v>12.982500000004</c:v>
                </c:pt>
                <c:pt idx="9291">
                  <c:v>12.982500000003</c:v>
                </c:pt>
                <c:pt idx="9292">
                  <c:v>12.982500000004</c:v>
                </c:pt>
                <c:pt idx="9293">
                  <c:v>12.982500000004</c:v>
                </c:pt>
                <c:pt idx="9294">
                  <c:v>12.982500000004</c:v>
                </c:pt>
                <c:pt idx="9295">
                  <c:v>12.982500000004</c:v>
                </c:pt>
                <c:pt idx="9296">
                  <c:v>12.982500000004</c:v>
                </c:pt>
                <c:pt idx="9297">
                  <c:v>12.982500000004</c:v>
                </c:pt>
                <c:pt idx="9298">
                  <c:v>12.982500000004</c:v>
                </c:pt>
                <c:pt idx="9299">
                  <c:v>12.982500000004</c:v>
                </c:pt>
                <c:pt idx="9300">
                  <c:v>12.990084706703</c:v>
                </c:pt>
                <c:pt idx="9301">
                  <c:v>13.001199999999001</c:v>
                </c:pt>
                <c:pt idx="9302">
                  <c:v>13.001199999999001</c:v>
                </c:pt>
                <c:pt idx="9303">
                  <c:v>13.001199999999001</c:v>
                </c:pt>
                <c:pt idx="9304">
                  <c:v>13.001199999999001</c:v>
                </c:pt>
                <c:pt idx="9305">
                  <c:v>13.001199999999001</c:v>
                </c:pt>
                <c:pt idx="9306">
                  <c:v>13.001199999999001</c:v>
                </c:pt>
                <c:pt idx="9307">
                  <c:v>13.001199999999001</c:v>
                </c:pt>
                <c:pt idx="9308">
                  <c:v>13.001199999999001</c:v>
                </c:pt>
                <c:pt idx="9309">
                  <c:v>13.001199999999001</c:v>
                </c:pt>
                <c:pt idx="9310">
                  <c:v>13.001199999999001</c:v>
                </c:pt>
                <c:pt idx="9311">
                  <c:v>13.001199999999001</c:v>
                </c:pt>
                <c:pt idx="9312">
                  <c:v>12.963637822840999</c:v>
                </c:pt>
                <c:pt idx="9313">
                  <c:v>12.933799999999</c:v>
                </c:pt>
                <c:pt idx="9314">
                  <c:v>12.933799999999</c:v>
                </c:pt>
                <c:pt idx="9315">
                  <c:v>12.933799999999</c:v>
                </c:pt>
                <c:pt idx="9316">
                  <c:v>12.933799999999</c:v>
                </c:pt>
                <c:pt idx="9317">
                  <c:v>12.933799999999</c:v>
                </c:pt>
                <c:pt idx="9318">
                  <c:v>12.933799999999</c:v>
                </c:pt>
                <c:pt idx="9319">
                  <c:v>12.933799999999</c:v>
                </c:pt>
                <c:pt idx="9320">
                  <c:v>12.933799999999</c:v>
                </c:pt>
                <c:pt idx="9321">
                  <c:v>12.933799999999</c:v>
                </c:pt>
                <c:pt idx="9322">
                  <c:v>12.933799999999</c:v>
                </c:pt>
                <c:pt idx="9323">
                  <c:v>12.933799999999</c:v>
                </c:pt>
                <c:pt idx="9324">
                  <c:v>12.933799999999</c:v>
                </c:pt>
                <c:pt idx="9325">
                  <c:v>12.933799999999</c:v>
                </c:pt>
                <c:pt idx="9326">
                  <c:v>12.933799999999</c:v>
                </c:pt>
                <c:pt idx="9327">
                  <c:v>12.933799999999</c:v>
                </c:pt>
                <c:pt idx="9328">
                  <c:v>12.933799999999</c:v>
                </c:pt>
                <c:pt idx="9329">
                  <c:v>12.933799999999</c:v>
                </c:pt>
                <c:pt idx="9330">
                  <c:v>12.933799999999</c:v>
                </c:pt>
                <c:pt idx="9331">
                  <c:v>12.933799999999</c:v>
                </c:pt>
                <c:pt idx="9332">
                  <c:v>12.924916616372</c:v>
                </c:pt>
                <c:pt idx="9333">
                  <c:v>12.916100000002</c:v>
                </c:pt>
                <c:pt idx="9334">
                  <c:v>12.916100000002</c:v>
                </c:pt>
                <c:pt idx="9335">
                  <c:v>12.916100000002</c:v>
                </c:pt>
                <c:pt idx="9336">
                  <c:v>12.916100000002</c:v>
                </c:pt>
                <c:pt idx="9337">
                  <c:v>12.916100000002</c:v>
                </c:pt>
                <c:pt idx="9338">
                  <c:v>12.927321182558</c:v>
                </c:pt>
                <c:pt idx="9339">
                  <c:v>13.051999999997999</c:v>
                </c:pt>
                <c:pt idx="9340">
                  <c:v>13.051999999997999</c:v>
                </c:pt>
                <c:pt idx="9341">
                  <c:v>13.051999999997999</c:v>
                </c:pt>
                <c:pt idx="9342">
                  <c:v>13.051999999997999</c:v>
                </c:pt>
                <c:pt idx="9343">
                  <c:v>13.051999999997999</c:v>
                </c:pt>
                <c:pt idx="9344">
                  <c:v>13.051999999997999</c:v>
                </c:pt>
                <c:pt idx="9345">
                  <c:v>13.051999999997999</c:v>
                </c:pt>
                <c:pt idx="9346">
                  <c:v>13.051999999997999</c:v>
                </c:pt>
                <c:pt idx="9347">
                  <c:v>13.051999999997999</c:v>
                </c:pt>
                <c:pt idx="9348">
                  <c:v>13.051999999997999</c:v>
                </c:pt>
                <c:pt idx="9349">
                  <c:v>13.051999999997999</c:v>
                </c:pt>
                <c:pt idx="9350">
                  <c:v>13.051999999997999</c:v>
                </c:pt>
                <c:pt idx="9351">
                  <c:v>13.051999999997999</c:v>
                </c:pt>
                <c:pt idx="9352">
                  <c:v>13.080435021567</c:v>
                </c:pt>
                <c:pt idx="9353">
                  <c:v>13.099300000002</c:v>
                </c:pt>
                <c:pt idx="9354">
                  <c:v>13.099300000002</c:v>
                </c:pt>
                <c:pt idx="9355">
                  <c:v>13.099300000002</c:v>
                </c:pt>
                <c:pt idx="9356">
                  <c:v>13.099300000002</c:v>
                </c:pt>
                <c:pt idx="9357">
                  <c:v>13.099300000002</c:v>
                </c:pt>
                <c:pt idx="9358">
                  <c:v>13.099300000002</c:v>
                </c:pt>
                <c:pt idx="9359">
                  <c:v>13.099300000002</c:v>
                </c:pt>
                <c:pt idx="9360">
                  <c:v>13.099300000002</c:v>
                </c:pt>
                <c:pt idx="9361">
                  <c:v>13.099300000002</c:v>
                </c:pt>
                <c:pt idx="9362">
                  <c:v>13.099300000002</c:v>
                </c:pt>
                <c:pt idx="9363">
                  <c:v>13.074546354398001</c:v>
                </c:pt>
                <c:pt idx="9364">
                  <c:v>12.948000000002001</c:v>
                </c:pt>
                <c:pt idx="9365">
                  <c:v>12.948000000002001</c:v>
                </c:pt>
                <c:pt idx="9366">
                  <c:v>12.948000000002001</c:v>
                </c:pt>
                <c:pt idx="9367">
                  <c:v>12.948000000002001</c:v>
                </c:pt>
                <c:pt idx="9368">
                  <c:v>12.947999999999</c:v>
                </c:pt>
                <c:pt idx="9369">
                  <c:v>12.948000000002001</c:v>
                </c:pt>
                <c:pt idx="9370">
                  <c:v>12.948000000002001</c:v>
                </c:pt>
                <c:pt idx="9371">
                  <c:v>12.948000000002001</c:v>
                </c:pt>
                <c:pt idx="9372">
                  <c:v>12.948000000002001</c:v>
                </c:pt>
                <c:pt idx="9373">
                  <c:v>12.948000000002001</c:v>
                </c:pt>
                <c:pt idx="9374">
                  <c:v>12.948000000002001</c:v>
                </c:pt>
                <c:pt idx="9375">
                  <c:v>12.90750487913</c:v>
                </c:pt>
                <c:pt idx="9376">
                  <c:v>12.883299999996</c:v>
                </c:pt>
                <c:pt idx="9377">
                  <c:v>12.883299999996</c:v>
                </c:pt>
                <c:pt idx="9378">
                  <c:v>12.883299999996</c:v>
                </c:pt>
                <c:pt idx="9379">
                  <c:v>12.883299999993</c:v>
                </c:pt>
                <c:pt idx="9380">
                  <c:v>12.883299999996</c:v>
                </c:pt>
                <c:pt idx="9381">
                  <c:v>12.883299999996</c:v>
                </c:pt>
                <c:pt idx="9382">
                  <c:v>12.883299999996</c:v>
                </c:pt>
                <c:pt idx="9383">
                  <c:v>12.883299999996</c:v>
                </c:pt>
                <c:pt idx="9384">
                  <c:v>12.883299999996</c:v>
                </c:pt>
                <c:pt idx="9385">
                  <c:v>12.883299999996</c:v>
                </c:pt>
                <c:pt idx="9386">
                  <c:v>12.883299999996</c:v>
                </c:pt>
                <c:pt idx="9387">
                  <c:v>12.885172947506</c:v>
                </c:pt>
                <c:pt idx="9388">
                  <c:v>12.893099999996</c:v>
                </c:pt>
                <c:pt idx="9389">
                  <c:v>12.893099999996</c:v>
                </c:pt>
                <c:pt idx="9390">
                  <c:v>12.893099999996</c:v>
                </c:pt>
                <c:pt idx="9391">
                  <c:v>12.893099999995</c:v>
                </c:pt>
                <c:pt idx="9392">
                  <c:v>12.893099999996</c:v>
                </c:pt>
                <c:pt idx="9393">
                  <c:v>12.893099999996</c:v>
                </c:pt>
                <c:pt idx="9394">
                  <c:v>12.893099999996</c:v>
                </c:pt>
                <c:pt idx="9395">
                  <c:v>12.893099999996</c:v>
                </c:pt>
                <c:pt idx="9396">
                  <c:v>12.893099999996</c:v>
                </c:pt>
                <c:pt idx="9397">
                  <c:v>12.893099999996</c:v>
                </c:pt>
                <c:pt idx="9398">
                  <c:v>12.893099999996</c:v>
                </c:pt>
                <c:pt idx="9399">
                  <c:v>12.893099999996</c:v>
                </c:pt>
                <c:pt idx="9400">
                  <c:v>12.893099999996</c:v>
                </c:pt>
                <c:pt idx="9401">
                  <c:v>12.957894549460001</c:v>
                </c:pt>
                <c:pt idx="9402">
                  <c:v>12.978200000003</c:v>
                </c:pt>
                <c:pt idx="9403">
                  <c:v>12.978200000004</c:v>
                </c:pt>
                <c:pt idx="9404">
                  <c:v>12.978200000003</c:v>
                </c:pt>
                <c:pt idx="9405">
                  <c:v>12.978200000003</c:v>
                </c:pt>
                <c:pt idx="9406">
                  <c:v>12.978200000003</c:v>
                </c:pt>
                <c:pt idx="9407">
                  <c:v>12.978200000004</c:v>
                </c:pt>
                <c:pt idx="9408">
                  <c:v>12.978200000003</c:v>
                </c:pt>
                <c:pt idx="9409">
                  <c:v>12.978200000003</c:v>
                </c:pt>
                <c:pt idx="9410">
                  <c:v>12.978200000003</c:v>
                </c:pt>
                <c:pt idx="9411">
                  <c:v>12.978200000004</c:v>
                </c:pt>
                <c:pt idx="9412">
                  <c:v>12.978200000003</c:v>
                </c:pt>
                <c:pt idx="9413">
                  <c:v>12.942362531452</c:v>
                </c:pt>
                <c:pt idx="9414">
                  <c:v>12.906400000005</c:v>
                </c:pt>
                <c:pt idx="9415">
                  <c:v>12.906400000005</c:v>
                </c:pt>
                <c:pt idx="9416">
                  <c:v>12.906400000005</c:v>
                </c:pt>
                <c:pt idx="9417">
                  <c:v>12.906400000005</c:v>
                </c:pt>
                <c:pt idx="9418">
                  <c:v>12.906400000005</c:v>
                </c:pt>
                <c:pt idx="9419">
                  <c:v>12.906400000005</c:v>
                </c:pt>
                <c:pt idx="9420">
                  <c:v>12.906400000005</c:v>
                </c:pt>
                <c:pt idx="9421">
                  <c:v>12.906400000005</c:v>
                </c:pt>
                <c:pt idx="9422">
                  <c:v>12.906400000005</c:v>
                </c:pt>
                <c:pt idx="9423">
                  <c:v>12.906400000005</c:v>
                </c:pt>
                <c:pt idx="9424">
                  <c:v>12.906400000005</c:v>
                </c:pt>
                <c:pt idx="9425">
                  <c:v>12.906400000005</c:v>
                </c:pt>
                <c:pt idx="9426">
                  <c:v>12.910690788476</c:v>
                </c:pt>
                <c:pt idx="9427">
                  <c:v>12.984900000003</c:v>
                </c:pt>
                <c:pt idx="9428">
                  <c:v>12.984900000003</c:v>
                </c:pt>
                <c:pt idx="9429">
                  <c:v>12.984900000003</c:v>
                </c:pt>
                <c:pt idx="9430">
                  <c:v>12.984900000003</c:v>
                </c:pt>
                <c:pt idx="9431">
                  <c:v>12.984900000003</c:v>
                </c:pt>
                <c:pt idx="9432">
                  <c:v>12.984900000003</c:v>
                </c:pt>
                <c:pt idx="9433">
                  <c:v>12.984900000003</c:v>
                </c:pt>
                <c:pt idx="9434">
                  <c:v>12.984900000003</c:v>
                </c:pt>
                <c:pt idx="9435">
                  <c:v>12.984900000003</c:v>
                </c:pt>
                <c:pt idx="9436">
                  <c:v>12.984900000003</c:v>
                </c:pt>
                <c:pt idx="9437">
                  <c:v>12.984900000003</c:v>
                </c:pt>
                <c:pt idx="9438">
                  <c:v>12.984900000003</c:v>
                </c:pt>
                <c:pt idx="9439">
                  <c:v>12.984900000003</c:v>
                </c:pt>
                <c:pt idx="9440">
                  <c:v>12.984900000003</c:v>
                </c:pt>
                <c:pt idx="9441">
                  <c:v>12.984900000003</c:v>
                </c:pt>
                <c:pt idx="9442">
                  <c:v>12.984900000002</c:v>
                </c:pt>
                <c:pt idx="9443">
                  <c:v>12.984900000003</c:v>
                </c:pt>
                <c:pt idx="9444">
                  <c:v>12.984900000003</c:v>
                </c:pt>
                <c:pt idx="9445">
                  <c:v>12.983963783616</c:v>
                </c:pt>
                <c:pt idx="9446">
                  <c:v>12.983000000000001</c:v>
                </c:pt>
                <c:pt idx="9447">
                  <c:v>12.983000000001001</c:v>
                </c:pt>
                <c:pt idx="9448">
                  <c:v>12.983000000000001</c:v>
                </c:pt>
                <c:pt idx="9449">
                  <c:v>12.983000000000001</c:v>
                </c:pt>
                <c:pt idx="9450">
                  <c:v>12.983000000000001</c:v>
                </c:pt>
                <c:pt idx="9451">
                  <c:v>12.983000000000001</c:v>
                </c:pt>
                <c:pt idx="9452">
                  <c:v>12.983000000000001</c:v>
                </c:pt>
                <c:pt idx="9453">
                  <c:v>12.983000000000001</c:v>
                </c:pt>
                <c:pt idx="9454">
                  <c:v>12.983000000000001</c:v>
                </c:pt>
                <c:pt idx="9455">
                  <c:v>12.983000000001001</c:v>
                </c:pt>
                <c:pt idx="9456">
                  <c:v>12.983000000000001</c:v>
                </c:pt>
                <c:pt idx="9457">
                  <c:v>12.983000000000001</c:v>
                </c:pt>
                <c:pt idx="9458">
                  <c:v>12.980668266985999</c:v>
                </c:pt>
                <c:pt idx="9459">
                  <c:v>12.971300000003</c:v>
                </c:pt>
                <c:pt idx="9460">
                  <c:v>12.971300000003</c:v>
                </c:pt>
                <c:pt idx="9461">
                  <c:v>12.971300000003</c:v>
                </c:pt>
                <c:pt idx="9462">
                  <c:v>12.971300000003</c:v>
                </c:pt>
                <c:pt idx="9463">
                  <c:v>12.971300000003</c:v>
                </c:pt>
                <c:pt idx="9464">
                  <c:v>12.971300000003</c:v>
                </c:pt>
                <c:pt idx="9465">
                  <c:v>12.971300000003</c:v>
                </c:pt>
                <c:pt idx="9466">
                  <c:v>12.971300000003</c:v>
                </c:pt>
                <c:pt idx="9467">
                  <c:v>12.971300000003</c:v>
                </c:pt>
                <c:pt idx="9468">
                  <c:v>12.971300000003</c:v>
                </c:pt>
                <c:pt idx="9469">
                  <c:v>12.971300000003</c:v>
                </c:pt>
                <c:pt idx="9470">
                  <c:v>12.976458016744999</c:v>
                </c:pt>
                <c:pt idx="9471">
                  <c:v>13.047300000003</c:v>
                </c:pt>
                <c:pt idx="9472">
                  <c:v>13.047300000004</c:v>
                </c:pt>
                <c:pt idx="9473">
                  <c:v>13.047300000003</c:v>
                </c:pt>
                <c:pt idx="9474">
                  <c:v>13.047300000003</c:v>
                </c:pt>
                <c:pt idx="9475">
                  <c:v>13.047300000003</c:v>
                </c:pt>
                <c:pt idx="9476">
                  <c:v>13.047300000003</c:v>
                </c:pt>
                <c:pt idx="9477">
                  <c:v>13.047300000003</c:v>
                </c:pt>
                <c:pt idx="9478">
                  <c:v>13.047300000003</c:v>
                </c:pt>
                <c:pt idx="9479">
                  <c:v>13.047300000003</c:v>
                </c:pt>
                <c:pt idx="9480">
                  <c:v>13.047300000003</c:v>
                </c:pt>
                <c:pt idx="9481">
                  <c:v>13.047300000003</c:v>
                </c:pt>
                <c:pt idx="9482">
                  <c:v>13.047300000003</c:v>
                </c:pt>
                <c:pt idx="9483">
                  <c:v>13.048451041402</c:v>
                </c:pt>
                <c:pt idx="9484">
                  <c:v>13.096900000002</c:v>
                </c:pt>
                <c:pt idx="9485">
                  <c:v>13.096900000002</c:v>
                </c:pt>
                <c:pt idx="9486">
                  <c:v>13.096900000002</c:v>
                </c:pt>
                <c:pt idx="9487">
                  <c:v>13.096900000002</c:v>
                </c:pt>
                <c:pt idx="9488">
                  <c:v>13.096900000002</c:v>
                </c:pt>
                <c:pt idx="9489">
                  <c:v>13.096900000002</c:v>
                </c:pt>
                <c:pt idx="9490">
                  <c:v>13.096900000002</c:v>
                </c:pt>
                <c:pt idx="9491">
                  <c:v>13.096900000002</c:v>
                </c:pt>
                <c:pt idx="9492">
                  <c:v>13.096900000002</c:v>
                </c:pt>
                <c:pt idx="9493">
                  <c:v>13.096900000002</c:v>
                </c:pt>
                <c:pt idx="9494">
                  <c:v>13.096900000003</c:v>
                </c:pt>
                <c:pt idx="9495">
                  <c:v>13.096900000002</c:v>
                </c:pt>
                <c:pt idx="9496">
                  <c:v>13.044256583284</c:v>
                </c:pt>
                <c:pt idx="9497">
                  <c:v>12.909799999999001</c:v>
                </c:pt>
                <c:pt idx="9498">
                  <c:v>12.909799999996</c:v>
                </c:pt>
                <c:pt idx="9499">
                  <c:v>12.909799999996</c:v>
                </c:pt>
                <c:pt idx="9500">
                  <c:v>12.909799999999001</c:v>
                </c:pt>
                <c:pt idx="9501">
                  <c:v>12.915923967579999</c:v>
                </c:pt>
                <c:pt idx="9502">
                  <c:v>12.928699999997001</c:v>
                </c:pt>
                <c:pt idx="9503">
                  <c:v>12.928699999997001</c:v>
                </c:pt>
                <c:pt idx="9504">
                  <c:v>12.928699999997001</c:v>
                </c:pt>
                <c:pt idx="9505">
                  <c:v>12.928699999997001</c:v>
                </c:pt>
                <c:pt idx="9506">
                  <c:v>12.928699999997001</c:v>
                </c:pt>
                <c:pt idx="9507">
                  <c:v>12.928699999997001</c:v>
                </c:pt>
                <c:pt idx="9508">
                  <c:v>12.928699999997001</c:v>
                </c:pt>
                <c:pt idx="9509">
                  <c:v>12.928699999997001</c:v>
                </c:pt>
                <c:pt idx="9510">
                  <c:v>12.928699999997001</c:v>
                </c:pt>
                <c:pt idx="9511">
                  <c:v>12.928699999997001</c:v>
                </c:pt>
                <c:pt idx="9512">
                  <c:v>12.928699999997001</c:v>
                </c:pt>
                <c:pt idx="9513">
                  <c:v>12.928699999997001</c:v>
                </c:pt>
                <c:pt idx="9514">
                  <c:v>12.928699999997001</c:v>
                </c:pt>
                <c:pt idx="9515">
                  <c:v>12.928699999997001</c:v>
                </c:pt>
                <c:pt idx="9516">
                  <c:v>12.928699999997001</c:v>
                </c:pt>
                <c:pt idx="9517">
                  <c:v>12.928699999997001</c:v>
                </c:pt>
                <c:pt idx="9518">
                  <c:v>12.928699999997001</c:v>
                </c:pt>
                <c:pt idx="9519">
                  <c:v>12.928993921213999</c:v>
                </c:pt>
                <c:pt idx="9520">
                  <c:v>13.025699999998</c:v>
                </c:pt>
                <c:pt idx="9521">
                  <c:v>13.025699999998</c:v>
                </c:pt>
                <c:pt idx="9522">
                  <c:v>13.025699999998</c:v>
                </c:pt>
                <c:pt idx="9523">
                  <c:v>13.025699999998</c:v>
                </c:pt>
                <c:pt idx="9524">
                  <c:v>13.025699999998</c:v>
                </c:pt>
                <c:pt idx="9525">
                  <c:v>13.025699999998</c:v>
                </c:pt>
                <c:pt idx="9526">
                  <c:v>12.981523706761999</c:v>
                </c:pt>
                <c:pt idx="9527">
                  <c:v>12.895300000000001</c:v>
                </c:pt>
                <c:pt idx="9528">
                  <c:v>12.895300000002001</c:v>
                </c:pt>
                <c:pt idx="9529">
                  <c:v>12.895300000002001</c:v>
                </c:pt>
                <c:pt idx="9530">
                  <c:v>12.895300000002001</c:v>
                </c:pt>
                <c:pt idx="9531">
                  <c:v>12.895300000002001</c:v>
                </c:pt>
                <c:pt idx="9532">
                  <c:v>12.895300000002001</c:v>
                </c:pt>
                <c:pt idx="9533">
                  <c:v>12.895300000002001</c:v>
                </c:pt>
                <c:pt idx="9534">
                  <c:v>12.895300000002001</c:v>
                </c:pt>
                <c:pt idx="9535">
                  <c:v>12.895300000002001</c:v>
                </c:pt>
                <c:pt idx="9536">
                  <c:v>12.895300000002001</c:v>
                </c:pt>
                <c:pt idx="9537">
                  <c:v>12.895300000002001</c:v>
                </c:pt>
                <c:pt idx="9538">
                  <c:v>12.925987218275001</c:v>
                </c:pt>
                <c:pt idx="9539">
                  <c:v>12.973999999996</c:v>
                </c:pt>
                <c:pt idx="9540">
                  <c:v>12.973999999996</c:v>
                </c:pt>
                <c:pt idx="9541">
                  <c:v>12.973999999996</c:v>
                </c:pt>
                <c:pt idx="9542">
                  <c:v>12.973999999996</c:v>
                </c:pt>
                <c:pt idx="9543">
                  <c:v>12.973999999996</c:v>
                </c:pt>
                <c:pt idx="9544">
                  <c:v>12.973999999996</c:v>
                </c:pt>
                <c:pt idx="9545">
                  <c:v>12.973999999996</c:v>
                </c:pt>
                <c:pt idx="9546">
                  <c:v>12.973999999996</c:v>
                </c:pt>
                <c:pt idx="9547">
                  <c:v>12.973999999996</c:v>
                </c:pt>
                <c:pt idx="9548">
                  <c:v>12.973999999997</c:v>
                </c:pt>
                <c:pt idx="9549">
                  <c:v>12.973999999996</c:v>
                </c:pt>
                <c:pt idx="9550">
                  <c:v>12.973999999996</c:v>
                </c:pt>
                <c:pt idx="9551">
                  <c:v>13.009516956662001</c:v>
                </c:pt>
                <c:pt idx="9552">
                  <c:v>13.044300000001</c:v>
                </c:pt>
                <c:pt idx="9553">
                  <c:v>13.044300000001</c:v>
                </c:pt>
                <c:pt idx="9554">
                  <c:v>13.044300000001</c:v>
                </c:pt>
                <c:pt idx="9555">
                  <c:v>13.044300000002</c:v>
                </c:pt>
                <c:pt idx="9556">
                  <c:v>13.044300000001</c:v>
                </c:pt>
                <c:pt idx="9557">
                  <c:v>13.044300000002</c:v>
                </c:pt>
                <c:pt idx="9558">
                  <c:v>13.044300000001</c:v>
                </c:pt>
                <c:pt idx="9559">
                  <c:v>13.044300000002</c:v>
                </c:pt>
                <c:pt idx="9560">
                  <c:v>13.044300000001</c:v>
                </c:pt>
                <c:pt idx="9561">
                  <c:v>13.044300000001</c:v>
                </c:pt>
                <c:pt idx="9562">
                  <c:v>13.044300000002</c:v>
                </c:pt>
                <c:pt idx="9563">
                  <c:v>13.044300000002</c:v>
                </c:pt>
                <c:pt idx="9564">
                  <c:v>13.044300000001</c:v>
                </c:pt>
                <c:pt idx="9565">
                  <c:v>13.044300000002</c:v>
                </c:pt>
                <c:pt idx="9566">
                  <c:v>13.044300000001</c:v>
                </c:pt>
                <c:pt idx="9567">
                  <c:v>13.044300000001</c:v>
                </c:pt>
                <c:pt idx="9568">
                  <c:v>13.044300000002</c:v>
                </c:pt>
                <c:pt idx="9569">
                  <c:v>13.044300000002</c:v>
                </c:pt>
                <c:pt idx="9570">
                  <c:v>13.044300000002</c:v>
                </c:pt>
                <c:pt idx="9571">
                  <c:v>13.012404387994</c:v>
                </c:pt>
                <c:pt idx="9572">
                  <c:v>12.998400000002</c:v>
                </c:pt>
                <c:pt idx="9573">
                  <c:v>12.998400000003</c:v>
                </c:pt>
                <c:pt idx="9574">
                  <c:v>12.998400000002</c:v>
                </c:pt>
                <c:pt idx="9575">
                  <c:v>12.998400000002</c:v>
                </c:pt>
                <c:pt idx="9576">
                  <c:v>12.998400000003</c:v>
                </c:pt>
                <c:pt idx="9577">
                  <c:v>12.998400000003</c:v>
                </c:pt>
                <c:pt idx="9578">
                  <c:v>12.998400000002</c:v>
                </c:pt>
                <c:pt idx="9579">
                  <c:v>12.998400000003</c:v>
                </c:pt>
                <c:pt idx="9580">
                  <c:v>12.998400000003</c:v>
                </c:pt>
                <c:pt idx="9581">
                  <c:v>12.998400000003</c:v>
                </c:pt>
                <c:pt idx="9582">
                  <c:v>12.998400000002</c:v>
                </c:pt>
                <c:pt idx="9583">
                  <c:v>12.998400000003</c:v>
                </c:pt>
                <c:pt idx="9584">
                  <c:v>12.920924995430999</c:v>
                </c:pt>
                <c:pt idx="9585">
                  <c:v>12.897900000003</c:v>
                </c:pt>
                <c:pt idx="9586">
                  <c:v>12.897900000003</c:v>
                </c:pt>
                <c:pt idx="9587">
                  <c:v>12.897900000003</c:v>
                </c:pt>
                <c:pt idx="9588">
                  <c:v>12.897900000003</c:v>
                </c:pt>
                <c:pt idx="9589">
                  <c:v>12.897900000003</c:v>
                </c:pt>
                <c:pt idx="9590">
                  <c:v>12.922538050967001</c:v>
                </c:pt>
                <c:pt idx="9591">
                  <c:v>12.932399999997999</c:v>
                </c:pt>
                <c:pt idx="9592">
                  <c:v>12.932399999997999</c:v>
                </c:pt>
                <c:pt idx="9593">
                  <c:v>12.932399999997999</c:v>
                </c:pt>
                <c:pt idx="9594">
                  <c:v>12.932399999997999</c:v>
                </c:pt>
                <c:pt idx="9595">
                  <c:v>12.932399999997999</c:v>
                </c:pt>
                <c:pt idx="9596">
                  <c:v>12.932399999997999</c:v>
                </c:pt>
                <c:pt idx="9597">
                  <c:v>12.932399999997999</c:v>
                </c:pt>
                <c:pt idx="9598">
                  <c:v>12.932399999997999</c:v>
                </c:pt>
                <c:pt idx="9599">
                  <c:v>12.932399999997999</c:v>
                </c:pt>
                <c:pt idx="9600">
                  <c:v>12.932399999997999</c:v>
                </c:pt>
                <c:pt idx="9601">
                  <c:v>12.932399999997999</c:v>
                </c:pt>
                <c:pt idx="9602">
                  <c:v>12.918982146695001</c:v>
                </c:pt>
                <c:pt idx="9603">
                  <c:v>12.900200000002</c:v>
                </c:pt>
                <c:pt idx="9604">
                  <c:v>12.900200000002</c:v>
                </c:pt>
                <c:pt idx="9605">
                  <c:v>12.900200000002</c:v>
                </c:pt>
                <c:pt idx="9606">
                  <c:v>12.900200000002</c:v>
                </c:pt>
                <c:pt idx="9607">
                  <c:v>12.900200000002</c:v>
                </c:pt>
                <c:pt idx="9608">
                  <c:v>12.900200000002</c:v>
                </c:pt>
                <c:pt idx="9609">
                  <c:v>12.900200000002</c:v>
                </c:pt>
                <c:pt idx="9610">
                  <c:v>12.900200000002</c:v>
                </c:pt>
                <c:pt idx="9611">
                  <c:v>12.900200000002</c:v>
                </c:pt>
                <c:pt idx="9612">
                  <c:v>12.900200000002</c:v>
                </c:pt>
                <c:pt idx="9613">
                  <c:v>12.900200000002</c:v>
                </c:pt>
                <c:pt idx="9614">
                  <c:v>12.900200000002</c:v>
                </c:pt>
                <c:pt idx="9615">
                  <c:v>12.929776475108</c:v>
                </c:pt>
                <c:pt idx="9616">
                  <c:v>13.095700000002999</c:v>
                </c:pt>
                <c:pt idx="9617">
                  <c:v>13.095700000002999</c:v>
                </c:pt>
                <c:pt idx="9618">
                  <c:v>13.095700000002999</c:v>
                </c:pt>
                <c:pt idx="9619">
                  <c:v>13.095700000002999</c:v>
                </c:pt>
                <c:pt idx="9620">
                  <c:v>13.095700000002999</c:v>
                </c:pt>
                <c:pt idx="9621">
                  <c:v>13.095700000002999</c:v>
                </c:pt>
                <c:pt idx="9622">
                  <c:v>13.095700000002999</c:v>
                </c:pt>
                <c:pt idx="9623">
                  <c:v>13.095700000002999</c:v>
                </c:pt>
                <c:pt idx="9624">
                  <c:v>13.095700000002999</c:v>
                </c:pt>
                <c:pt idx="9625">
                  <c:v>13.095700000002999</c:v>
                </c:pt>
                <c:pt idx="9626">
                  <c:v>13.095700000002999</c:v>
                </c:pt>
                <c:pt idx="9627">
                  <c:v>13.095700000003999</c:v>
                </c:pt>
                <c:pt idx="9628">
                  <c:v>13.021777991039</c:v>
                </c:pt>
                <c:pt idx="9629">
                  <c:v>12.973499999994999</c:v>
                </c:pt>
                <c:pt idx="9630">
                  <c:v>12.973499999994999</c:v>
                </c:pt>
                <c:pt idx="9631">
                  <c:v>12.973499999994999</c:v>
                </c:pt>
                <c:pt idx="9632">
                  <c:v>12.973499999994999</c:v>
                </c:pt>
                <c:pt idx="9633">
                  <c:v>12.973499999994999</c:v>
                </c:pt>
                <c:pt idx="9634">
                  <c:v>12.973499999994999</c:v>
                </c:pt>
                <c:pt idx="9635">
                  <c:v>12.973499999994999</c:v>
                </c:pt>
                <c:pt idx="9636">
                  <c:v>12.973499999994999</c:v>
                </c:pt>
                <c:pt idx="9637">
                  <c:v>12.973499999994999</c:v>
                </c:pt>
                <c:pt idx="9638">
                  <c:v>12.973499999994999</c:v>
                </c:pt>
                <c:pt idx="9639">
                  <c:v>12.973499999994999</c:v>
                </c:pt>
                <c:pt idx="9640">
                  <c:v>12.973499999994999</c:v>
                </c:pt>
                <c:pt idx="9641">
                  <c:v>12.975127534257</c:v>
                </c:pt>
                <c:pt idx="9642">
                  <c:v>12.978899999996001</c:v>
                </c:pt>
                <c:pt idx="9643">
                  <c:v>12.978899999996001</c:v>
                </c:pt>
                <c:pt idx="9644">
                  <c:v>12.978899999996001</c:v>
                </c:pt>
                <c:pt idx="9645">
                  <c:v>12.978899999996001</c:v>
                </c:pt>
                <c:pt idx="9646">
                  <c:v>12.978899999996001</c:v>
                </c:pt>
                <c:pt idx="9647">
                  <c:v>12.978899999996001</c:v>
                </c:pt>
                <c:pt idx="9648">
                  <c:v>12.978899999996001</c:v>
                </c:pt>
                <c:pt idx="9649">
                  <c:v>12.978899999996001</c:v>
                </c:pt>
                <c:pt idx="9650">
                  <c:v>12.978899999996001</c:v>
                </c:pt>
                <c:pt idx="9651">
                  <c:v>12.978899999996001</c:v>
                </c:pt>
                <c:pt idx="9652">
                  <c:v>12.978899999996001</c:v>
                </c:pt>
                <c:pt idx="9653">
                  <c:v>12.978899999996001</c:v>
                </c:pt>
                <c:pt idx="9654">
                  <c:v>12.978899999996001</c:v>
                </c:pt>
                <c:pt idx="9655">
                  <c:v>12.978899999996001</c:v>
                </c:pt>
                <c:pt idx="9656">
                  <c:v>12.978899999996001</c:v>
                </c:pt>
                <c:pt idx="9657">
                  <c:v>12.978899999996001</c:v>
                </c:pt>
                <c:pt idx="9658">
                  <c:v>12.978899999996001</c:v>
                </c:pt>
                <c:pt idx="9659">
                  <c:v>12.978899999996001</c:v>
                </c:pt>
                <c:pt idx="9660">
                  <c:v>12.965588435728</c:v>
                </c:pt>
                <c:pt idx="9661">
                  <c:v>12.952400000001999</c:v>
                </c:pt>
                <c:pt idx="9662">
                  <c:v>12.952400000001999</c:v>
                </c:pt>
                <c:pt idx="9663">
                  <c:v>12.952400000001999</c:v>
                </c:pt>
                <c:pt idx="9664">
                  <c:v>12.952400000001999</c:v>
                </c:pt>
                <c:pt idx="9665">
                  <c:v>12.952400000001999</c:v>
                </c:pt>
                <c:pt idx="9666">
                  <c:v>12.955573834493</c:v>
                </c:pt>
                <c:pt idx="9667">
                  <c:v>12.976200000003001</c:v>
                </c:pt>
                <c:pt idx="9668">
                  <c:v>12.976200000003001</c:v>
                </c:pt>
                <c:pt idx="9669">
                  <c:v>12.976200000003001</c:v>
                </c:pt>
                <c:pt idx="9670">
                  <c:v>12.976200000003001</c:v>
                </c:pt>
                <c:pt idx="9671">
                  <c:v>12.976200000003001</c:v>
                </c:pt>
                <c:pt idx="9672">
                  <c:v>12.976200000003001</c:v>
                </c:pt>
                <c:pt idx="9673">
                  <c:v>12.976200000003001</c:v>
                </c:pt>
                <c:pt idx="9674">
                  <c:v>12.976200000003001</c:v>
                </c:pt>
                <c:pt idx="9675">
                  <c:v>12.976200000003001</c:v>
                </c:pt>
                <c:pt idx="9676">
                  <c:v>12.976200000003001</c:v>
                </c:pt>
                <c:pt idx="9677">
                  <c:v>12.976200000003001</c:v>
                </c:pt>
                <c:pt idx="9678">
                  <c:v>12.976200000003001</c:v>
                </c:pt>
                <c:pt idx="9679">
                  <c:v>12.976200000003001</c:v>
                </c:pt>
                <c:pt idx="9680">
                  <c:v>12.997942850657999</c:v>
                </c:pt>
                <c:pt idx="9681">
                  <c:v>13.014699999999999</c:v>
                </c:pt>
                <c:pt idx="9682">
                  <c:v>13.014699999999999</c:v>
                </c:pt>
                <c:pt idx="9683">
                  <c:v>13.014699999999999</c:v>
                </c:pt>
                <c:pt idx="9684">
                  <c:v>13.014699999999999</c:v>
                </c:pt>
                <c:pt idx="9685">
                  <c:v>13.014699999999999</c:v>
                </c:pt>
                <c:pt idx="9686">
                  <c:v>13.014699999999999</c:v>
                </c:pt>
                <c:pt idx="9687">
                  <c:v>13.014699999999999</c:v>
                </c:pt>
                <c:pt idx="9688">
                  <c:v>13.014699999999999</c:v>
                </c:pt>
                <c:pt idx="9689">
                  <c:v>13.014699999999999</c:v>
                </c:pt>
                <c:pt idx="9690">
                  <c:v>13.014699999999999</c:v>
                </c:pt>
                <c:pt idx="9691">
                  <c:v>13.014699999999999</c:v>
                </c:pt>
                <c:pt idx="9692">
                  <c:v>13.014699999999999</c:v>
                </c:pt>
                <c:pt idx="9693">
                  <c:v>13.014699999999999</c:v>
                </c:pt>
                <c:pt idx="9694">
                  <c:v>13.014699999999999</c:v>
                </c:pt>
                <c:pt idx="9695">
                  <c:v>13.014699999999999</c:v>
                </c:pt>
                <c:pt idx="9696">
                  <c:v>13.014699999999999</c:v>
                </c:pt>
                <c:pt idx="9697">
                  <c:v>13.014699999999999</c:v>
                </c:pt>
                <c:pt idx="9698">
                  <c:v>13.014699999999999</c:v>
                </c:pt>
                <c:pt idx="9699">
                  <c:v>13.014699999999999</c:v>
                </c:pt>
                <c:pt idx="9700">
                  <c:v>12.987648754452</c:v>
                </c:pt>
                <c:pt idx="9701">
                  <c:v>12.942600000002001</c:v>
                </c:pt>
                <c:pt idx="9702">
                  <c:v>12.942600000002001</c:v>
                </c:pt>
                <c:pt idx="9703">
                  <c:v>12.942600000002001</c:v>
                </c:pt>
                <c:pt idx="9704">
                  <c:v>12.942600000002001</c:v>
                </c:pt>
                <c:pt idx="9705">
                  <c:v>12.942600000003999</c:v>
                </c:pt>
                <c:pt idx="9706">
                  <c:v>12.942600000002001</c:v>
                </c:pt>
                <c:pt idx="9707">
                  <c:v>12.942600000002001</c:v>
                </c:pt>
                <c:pt idx="9708">
                  <c:v>12.942600000002001</c:v>
                </c:pt>
                <c:pt idx="9709">
                  <c:v>12.942600000002001</c:v>
                </c:pt>
                <c:pt idx="9710">
                  <c:v>12.942600000002001</c:v>
                </c:pt>
                <c:pt idx="9711">
                  <c:v>12.950463009767001</c:v>
                </c:pt>
                <c:pt idx="9712">
                  <c:v>12.959700000004</c:v>
                </c:pt>
                <c:pt idx="9713">
                  <c:v>12.959700000004</c:v>
                </c:pt>
                <c:pt idx="9714">
                  <c:v>12.959700000004</c:v>
                </c:pt>
                <c:pt idx="9715">
                  <c:v>12.959700000004</c:v>
                </c:pt>
                <c:pt idx="9716">
                  <c:v>12.959700000004</c:v>
                </c:pt>
                <c:pt idx="9717">
                  <c:v>12.959700000004</c:v>
                </c:pt>
                <c:pt idx="9718">
                  <c:v>12.959700000004</c:v>
                </c:pt>
                <c:pt idx="9719">
                  <c:v>12.959700000004</c:v>
                </c:pt>
                <c:pt idx="9720">
                  <c:v>12.959700000004</c:v>
                </c:pt>
                <c:pt idx="9721">
                  <c:v>12.959700000004</c:v>
                </c:pt>
                <c:pt idx="9722">
                  <c:v>12.959700000004</c:v>
                </c:pt>
                <c:pt idx="9723">
                  <c:v>12.959700000004</c:v>
                </c:pt>
                <c:pt idx="9724">
                  <c:v>12.967459712451999</c:v>
                </c:pt>
                <c:pt idx="9725">
                  <c:v>12.982199999999001</c:v>
                </c:pt>
                <c:pt idx="9726">
                  <c:v>12.982199999999001</c:v>
                </c:pt>
                <c:pt idx="9727">
                  <c:v>12.982199999999001</c:v>
                </c:pt>
                <c:pt idx="9728">
                  <c:v>12.982199999999001</c:v>
                </c:pt>
                <c:pt idx="9729">
                  <c:v>12.982199999999001</c:v>
                </c:pt>
                <c:pt idx="9730">
                  <c:v>12.982199999999001</c:v>
                </c:pt>
                <c:pt idx="9731">
                  <c:v>12.982012900944</c:v>
                </c:pt>
                <c:pt idx="9732">
                  <c:v>12.981900000004</c:v>
                </c:pt>
                <c:pt idx="9733">
                  <c:v>12.981900000004</c:v>
                </c:pt>
                <c:pt idx="9734">
                  <c:v>12.981900000004</c:v>
                </c:pt>
                <c:pt idx="9735">
                  <c:v>12.981900000004</c:v>
                </c:pt>
                <c:pt idx="9736">
                  <c:v>12.981900000005</c:v>
                </c:pt>
                <c:pt idx="9737">
                  <c:v>12.981900000004</c:v>
                </c:pt>
                <c:pt idx="9738">
                  <c:v>12.981900000004</c:v>
                </c:pt>
                <c:pt idx="9739">
                  <c:v>12.981900000004</c:v>
                </c:pt>
                <c:pt idx="9740">
                  <c:v>12.981900000004</c:v>
                </c:pt>
                <c:pt idx="9741">
                  <c:v>12.981900000004</c:v>
                </c:pt>
                <c:pt idx="9742">
                  <c:v>12.981900000004</c:v>
                </c:pt>
                <c:pt idx="9743">
                  <c:v>12.981900000004</c:v>
                </c:pt>
                <c:pt idx="9744">
                  <c:v>12.910445808608999</c:v>
                </c:pt>
                <c:pt idx="9745">
                  <c:v>12.882000000003</c:v>
                </c:pt>
                <c:pt idx="9746">
                  <c:v>12.882000000003</c:v>
                </c:pt>
                <c:pt idx="9747">
                  <c:v>12.882000000003</c:v>
                </c:pt>
                <c:pt idx="9748">
                  <c:v>12.882000000003</c:v>
                </c:pt>
                <c:pt idx="9749">
                  <c:v>12.882000000003</c:v>
                </c:pt>
                <c:pt idx="9750">
                  <c:v>12.882000000003</c:v>
                </c:pt>
                <c:pt idx="9751">
                  <c:v>12.882000000004</c:v>
                </c:pt>
                <c:pt idx="9752">
                  <c:v>12.882000000003</c:v>
                </c:pt>
                <c:pt idx="9753">
                  <c:v>12.882000000003</c:v>
                </c:pt>
                <c:pt idx="9754">
                  <c:v>12.882000000004</c:v>
                </c:pt>
                <c:pt idx="9755">
                  <c:v>12.882000000003</c:v>
                </c:pt>
                <c:pt idx="9756">
                  <c:v>12.882000000003</c:v>
                </c:pt>
                <c:pt idx="9757">
                  <c:v>12.906564534158999</c:v>
                </c:pt>
                <c:pt idx="9758">
                  <c:v>12.953000000000999</c:v>
                </c:pt>
                <c:pt idx="9759">
                  <c:v>12.953000000002</c:v>
                </c:pt>
                <c:pt idx="9760">
                  <c:v>12.953000000000999</c:v>
                </c:pt>
                <c:pt idx="9761">
                  <c:v>12.953000000000999</c:v>
                </c:pt>
                <c:pt idx="9762">
                  <c:v>12.953000000000999</c:v>
                </c:pt>
                <c:pt idx="9763">
                  <c:v>12.953000000000999</c:v>
                </c:pt>
                <c:pt idx="9764">
                  <c:v>12.953000000000999</c:v>
                </c:pt>
                <c:pt idx="9765">
                  <c:v>12.953000000002</c:v>
                </c:pt>
                <c:pt idx="9766">
                  <c:v>12.953000000002</c:v>
                </c:pt>
                <c:pt idx="9767">
                  <c:v>12.952999999999999</c:v>
                </c:pt>
                <c:pt idx="9768">
                  <c:v>12.93794922949</c:v>
                </c:pt>
                <c:pt idx="9769">
                  <c:v>12.896500000002</c:v>
                </c:pt>
                <c:pt idx="9770">
                  <c:v>12.896500000002</c:v>
                </c:pt>
                <c:pt idx="9771">
                  <c:v>12.896500000002</c:v>
                </c:pt>
                <c:pt idx="9772">
                  <c:v>12.896500000002</c:v>
                </c:pt>
                <c:pt idx="9773">
                  <c:v>12.896500000002</c:v>
                </c:pt>
                <c:pt idx="9774">
                  <c:v>12.896500000002</c:v>
                </c:pt>
                <c:pt idx="9775">
                  <c:v>12.896500000002</c:v>
                </c:pt>
                <c:pt idx="9776">
                  <c:v>12.896500000002</c:v>
                </c:pt>
                <c:pt idx="9777">
                  <c:v>12.896500000002</c:v>
                </c:pt>
                <c:pt idx="9778">
                  <c:v>12.896500000002</c:v>
                </c:pt>
                <c:pt idx="9779">
                  <c:v>12.896500000002</c:v>
                </c:pt>
                <c:pt idx="9780">
                  <c:v>12.896500000002</c:v>
                </c:pt>
                <c:pt idx="9781">
                  <c:v>12.93652538559</c:v>
                </c:pt>
                <c:pt idx="9782">
                  <c:v>13.001300000003001</c:v>
                </c:pt>
                <c:pt idx="9783">
                  <c:v>13.001300000003001</c:v>
                </c:pt>
                <c:pt idx="9784">
                  <c:v>13.001300000003001</c:v>
                </c:pt>
                <c:pt idx="9785">
                  <c:v>13.001300000003001</c:v>
                </c:pt>
                <c:pt idx="9786">
                  <c:v>13.001300000003001</c:v>
                </c:pt>
                <c:pt idx="9787">
                  <c:v>13.001300000003001</c:v>
                </c:pt>
                <c:pt idx="9788">
                  <c:v>13.001300000003001</c:v>
                </c:pt>
                <c:pt idx="9789">
                  <c:v>13.001300000003001</c:v>
                </c:pt>
                <c:pt idx="9790">
                  <c:v>13.001300000003001</c:v>
                </c:pt>
                <c:pt idx="9791">
                  <c:v>13.001300000003001</c:v>
                </c:pt>
                <c:pt idx="9792">
                  <c:v>13.001300000003001</c:v>
                </c:pt>
                <c:pt idx="9793">
                  <c:v>13.001300000003001</c:v>
                </c:pt>
                <c:pt idx="9794">
                  <c:v>13.001300000003001</c:v>
                </c:pt>
                <c:pt idx="9795">
                  <c:v>13.001300000003001</c:v>
                </c:pt>
                <c:pt idx="9796">
                  <c:v>13.001300000003001</c:v>
                </c:pt>
                <c:pt idx="9797">
                  <c:v>13.001300000003001</c:v>
                </c:pt>
                <c:pt idx="9798">
                  <c:v>13.001300000003001</c:v>
                </c:pt>
                <c:pt idx="9799">
                  <c:v>13.001300000003001</c:v>
                </c:pt>
                <c:pt idx="9800">
                  <c:v>13.001300000003001</c:v>
                </c:pt>
                <c:pt idx="9801">
                  <c:v>12.958723451968</c:v>
                </c:pt>
                <c:pt idx="9802">
                  <c:v>12.940999999999001</c:v>
                </c:pt>
                <c:pt idx="9803">
                  <c:v>12.940999999999001</c:v>
                </c:pt>
                <c:pt idx="9804">
                  <c:v>12.940999999999001</c:v>
                </c:pt>
                <c:pt idx="9805">
                  <c:v>12.940999999999001</c:v>
                </c:pt>
                <c:pt idx="9806">
                  <c:v>12.940999999999001</c:v>
                </c:pt>
                <c:pt idx="9807">
                  <c:v>12.940999999999001</c:v>
                </c:pt>
                <c:pt idx="9808">
                  <c:v>12.997961015629</c:v>
                </c:pt>
                <c:pt idx="9809">
                  <c:v>13.006400000004</c:v>
                </c:pt>
                <c:pt idx="9810">
                  <c:v>13.006400000004</c:v>
                </c:pt>
                <c:pt idx="9811">
                  <c:v>13.006400000004</c:v>
                </c:pt>
                <c:pt idx="9812">
                  <c:v>13.006400000004</c:v>
                </c:pt>
                <c:pt idx="9813">
                  <c:v>13.006400000004</c:v>
                </c:pt>
                <c:pt idx="9814">
                  <c:v>13.006400000004</c:v>
                </c:pt>
                <c:pt idx="9815">
                  <c:v>13.006400000004</c:v>
                </c:pt>
                <c:pt idx="9816">
                  <c:v>13.006400000004</c:v>
                </c:pt>
                <c:pt idx="9817">
                  <c:v>13.006400000004</c:v>
                </c:pt>
                <c:pt idx="9818">
                  <c:v>13.006400000004</c:v>
                </c:pt>
                <c:pt idx="9819">
                  <c:v>13.006400000004</c:v>
                </c:pt>
                <c:pt idx="9820">
                  <c:v>13.006400000004</c:v>
                </c:pt>
                <c:pt idx="9821">
                  <c:v>13.015449497643999</c:v>
                </c:pt>
                <c:pt idx="9822">
                  <c:v>13.020599999998</c:v>
                </c:pt>
                <c:pt idx="9823">
                  <c:v>13.020599999998</c:v>
                </c:pt>
                <c:pt idx="9824">
                  <c:v>13.020599999998</c:v>
                </c:pt>
                <c:pt idx="9825">
                  <c:v>13.020599999998</c:v>
                </c:pt>
                <c:pt idx="9826">
                  <c:v>13.020599999998</c:v>
                </c:pt>
                <c:pt idx="9827">
                  <c:v>13.020599999995</c:v>
                </c:pt>
                <c:pt idx="9828">
                  <c:v>13.020599999998</c:v>
                </c:pt>
                <c:pt idx="9829">
                  <c:v>13.020599999998</c:v>
                </c:pt>
                <c:pt idx="9830">
                  <c:v>13.020599999998</c:v>
                </c:pt>
                <c:pt idx="9831">
                  <c:v>13.020599999998</c:v>
                </c:pt>
                <c:pt idx="9832">
                  <c:v>13.020599999998</c:v>
                </c:pt>
                <c:pt idx="9833">
                  <c:v>12.982806346372</c:v>
                </c:pt>
                <c:pt idx="9834">
                  <c:v>12.955500000002001</c:v>
                </c:pt>
                <c:pt idx="9835">
                  <c:v>12.955500000002001</c:v>
                </c:pt>
                <c:pt idx="9836">
                  <c:v>12.955500000002001</c:v>
                </c:pt>
                <c:pt idx="9837">
                  <c:v>12.955500000002001</c:v>
                </c:pt>
                <c:pt idx="9838">
                  <c:v>12.955500000002001</c:v>
                </c:pt>
                <c:pt idx="9839">
                  <c:v>12.955500000002001</c:v>
                </c:pt>
                <c:pt idx="9840">
                  <c:v>12.955500000002001</c:v>
                </c:pt>
                <c:pt idx="9841">
                  <c:v>12.955500000002001</c:v>
                </c:pt>
                <c:pt idx="9842">
                  <c:v>12.955500000002001</c:v>
                </c:pt>
                <c:pt idx="9843">
                  <c:v>12.955500000002001</c:v>
                </c:pt>
                <c:pt idx="9844">
                  <c:v>12.955500000002001</c:v>
                </c:pt>
                <c:pt idx="9845">
                  <c:v>12.955500000002001</c:v>
                </c:pt>
                <c:pt idx="9846">
                  <c:v>12.955500000002001</c:v>
                </c:pt>
                <c:pt idx="9847">
                  <c:v>12.955500000002001</c:v>
                </c:pt>
                <c:pt idx="9848">
                  <c:v>12.955500000002001</c:v>
                </c:pt>
                <c:pt idx="9849">
                  <c:v>12.955500000002001</c:v>
                </c:pt>
                <c:pt idx="9850">
                  <c:v>12.955500000002001</c:v>
                </c:pt>
                <c:pt idx="9851">
                  <c:v>12.955500000002001</c:v>
                </c:pt>
                <c:pt idx="9852">
                  <c:v>13.01670185567</c:v>
                </c:pt>
                <c:pt idx="9853">
                  <c:v>13.080300000000999</c:v>
                </c:pt>
                <c:pt idx="9854">
                  <c:v>13.080300000000999</c:v>
                </c:pt>
                <c:pt idx="9855">
                  <c:v>13.080300000000999</c:v>
                </c:pt>
                <c:pt idx="9856">
                  <c:v>13.080300000000999</c:v>
                </c:pt>
                <c:pt idx="9857">
                  <c:v>13.080300000000999</c:v>
                </c:pt>
                <c:pt idx="9858">
                  <c:v>13.080300000000999</c:v>
                </c:pt>
                <c:pt idx="9859">
                  <c:v>13.080300000000999</c:v>
                </c:pt>
                <c:pt idx="9860">
                  <c:v>13.080300000000999</c:v>
                </c:pt>
                <c:pt idx="9861">
                  <c:v>13.080300000000999</c:v>
                </c:pt>
                <c:pt idx="9862">
                  <c:v>13.080300000000999</c:v>
                </c:pt>
                <c:pt idx="9863">
                  <c:v>13.080300000000999</c:v>
                </c:pt>
                <c:pt idx="9864">
                  <c:v>13.056957054853999</c:v>
                </c:pt>
                <c:pt idx="9865">
                  <c:v>13.003700000001</c:v>
                </c:pt>
                <c:pt idx="9866">
                  <c:v>13.003700000001</c:v>
                </c:pt>
                <c:pt idx="9867">
                  <c:v>13.003700000001</c:v>
                </c:pt>
                <c:pt idx="9868">
                  <c:v>13.003700000001</c:v>
                </c:pt>
                <c:pt idx="9869">
                  <c:v>13.003700000001</c:v>
                </c:pt>
                <c:pt idx="9870">
                  <c:v>13.003700000001</c:v>
                </c:pt>
                <c:pt idx="9871">
                  <c:v>13.003700000001</c:v>
                </c:pt>
                <c:pt idx="9872">
                  <c:v>13.003700000001</c:v>
                </c:pt>
                <c:pt idx="9873">
                  <c:v>13.003700000001</c:v>
                </c:pt>
                <c:pt idx="9874">
                  <c:v>13.003700000001</c:v>
                </c:pt>
                <c:pt idx="9875">
                  <c:v>13.003700000001</c:v>
                </c:pt>
                <c:pt idx="9876">
                  <c:v>13.003700000001</c:v>
                </c:pt>
                <c:pt idx="9877">
                  <c:v>13.00376328418</c:v>
                </c:pt>
                <c:pt idx="9878">
                  <c:v>13.004899999999999</c:v>
                </c:pt>
                <c:pt idx="9879">
                  <c:v>13.004899999999999</c:v>
                </c:pt>
                <c:pt idx="9880">
                  <c:v>13.004899999999999</c:v>
                </c:pt>
                <c:pt idx="9881">
                  <c:v>13.004899999999999</c:v>
                </c:pt>
                <c:pt idx="9882">
                  <c:v>13.004899999999999</c:v>
                </c:pt>
                <c:pt idx="9883">
                  <c:v>13.004899999999999</c:v>
                </c:pt>
                <c:pt idx="9884">
                  <c:v>13.004899999999999</c:v>
                </c:pt>
                <c:pt idx="9885">
                  <c:v>13.004899999999999</c:v>
                </c:pt>
                <c:pt idx="9886">
                  <c:v>13.004899999999999</c:v>
                </c:pt>
                <c:pt idx="9887">
                  <c:v>13.004899999999999</c:v>
                </c:pt>
                <c:pt idx="9888">
                  <c:v>13.004899999999999</c:v>
                </c:pt>
                <c:pt idx="9889">
                  <c:v>13.004899999999999</c:v>
                </c:pt>
                <c:pt idx="9890">
                  <c:v>13.043876882734001</c:v>
                </c:pt>
                <c:pt idx="9891">
                  <c:v>13.049900000004</c:v>
                </c:pt>
                <c:pt idx="9892">
                  <c:v>13.049900000004</c:v>
                </c:pt>
                <c:pt idx="9893">
                  <c:v>13.049900000004</c:v>
                </c:pt>
                <c:pt idx="9894">
                  <c:v>13.049900000004</c:v>
                </c:pt>
                <c:pt idx="9895">
                  <c:v>13.049900000002999</c:v>
                </c:pt>
                <c:pt idx="9896">
                  <c:v>13.049900000004</c:v>
                </c:pt>
                <c:pt idx="9897">
                  <c:v>13.049900000004</c:v>
                </c:pt>
                <c:pt idx="9898">
                  <c:v>13.049900000004</c:v>
                </c:pt>
                <c:pt idx="9899">
                  <c:v>13.049900000004</c:v>
                </c:pt>
                <c:pt idx="9900">
                  <c:v>13.049900000004</c:v>
                </c:pt>
                <c:pt idx="9901">
                  <c:v>12.922665647835</c:v>
                </c:pt>
                <c:pt idx="9902">
                  <c:v>12.890899999999</c:v>
                </c:pt>
                <c:pt idx="9903">
                  <c:v>12.890899999999</c:v>
                </c:pt>
                <c:pt idx="9904">
                  <c:v>12.890899999999</c:v>
                </c:pt>
                <c:pt idx="9905">
                  <c:v>12.890899999999</c:v>
                </c:pt>
                <c:pt idx="9906">
                  <c:v>12.890899999999</c:v>
                </c:pt>
                <c:pt idx="9907">
                  <c:v>12.890899999999</c:v>
                </c:pt>
                <c:pt idx="9908">
                  <c:v>12.890899999999</c:v>
                </c:pt>
                <c:pt idx="9909">
                  <c:v>12.890899999999</c:v>
                </c:pt>
                <c:pt idx="9910">
                  <c:v>12.890899999999</c:v>
                </c:pt>
                <c:pt idx="9911">
                  <c:v>12.890899999999</c:v>
                </c:pt>
                <c:pt idx="9912">
                  <c:v>12.907232233658</c:v>
                </c:pt>
                <c:pt idx="9913">
                  <c:v>13.070799999996</c:v>
                </c:pt>
                <c:pt idx="9914">
                  <c:v>13.070799999996</c:v>
                </c:pt>
                <c:pt idx="9915">
                  <c:v>13.070799999996</c:v>
                </c:pt>
                <c:pt idx="9916">
                  <c:v>13.070799999996</c:v>
                </c:pt>
                <c:pt idx="9917">
                  <c:v>13.070799999996</c:v>
                </c:pt>
                <c:pt idx="9918">
                  <c:v>13.070799999996</c:v>
                </c:pt>
                <c:pt idx="9919">
                  <c:v>13.070799999993</c:v>
                </c:pt>
                <c:pt idx="9920">
                  <c:v>13.070799999996</c:v>
                </c:pt>
                <c:pt idx="9921">
                  <c:v>13.070799999996</c:v>
                </c:pt>
                <c:pt idx="9922">
                  <c:v>13.070799999996</c:v>
                </c:pt>
                <c:pt idx="9923">
                  <c:v>13.070799999996</c:v>
                </c:pt>
                <c:pt idx="9924">
                  <c:v>13.055349906167001</c:v>
                </c:pt>
                <c:pt idx="9925">
                  <c:v>12.957400000005</c:v>
                </c:pt>
                <c:pt idx="9926">
                  <c:v>12.957400000004</c:v>
                </c:pt>
                <c:pt idx="9927">
                  <c:v>12.957400000005</c:v>
                </c:pt>
                <c:pt idx="9928">
                  <c:v>12.957400000005</c:v>
                </c:pt>
                <c:pt idx="9929">
                  <c:v>12.957400000005</c:v>
                </c:pt>
                <c:pt idx="9930">
                  <c:v>12.957400000005</c:v>
                </c:pt>
                <c:pt idx="9931">
                  <c:v>12.969569794136</c:v>
                </c:pt>
                <c:pt idx="9932">
                  <c:v>12.9755</c:v>
                </c:pt>
                <c:pt idx="9933">
                  <c:v>12.9755</c:v>
                </c:pt>
                <c:pt idx="9934">
                  <c:v>12.9755</c:v>
                </c:pt>
                <c:pt idx="9935">
                  <c:v>12.9755</c:v>
                </c:pt>
                <c:pt idx="9936">
                  <c:v>12.9755</c:v>
                </c:pt>
                <c:pt idx="9937">
                  <c:v>12.9755</c:v>
                </c:pt>
                <c:pt idx="9938">
                  <c:v>12.9755</c:v>
                </c:pt>
                <c:pt idx="9939">
                  <c:v>12.9755</c:v>
                </c:pt>
                <c:pt idx="9940">
                  <c:v>12.9755</c:v>
                </c:pt>
                <c:pt idx="9941">
                  <c:v>12.9755</c:v>
                </c:pt>
                <c:pt idx="9942">
                  <c:v>12.9755</c:v>
                </c:pt>
                <c:pt idx="9943">
                  <c:v>12.9755</c:v>
                </c:pt>
                <c:pt idx="9944">
                  <c:v>12.9755</c:v>
                </c:pt>
                <c:pt idx="9945">
                  <c:v>12.9755</c:v>
                </c:pt>
                <c:pt idx="9946">
                  <c:v>12.9755</c:v>
                </c:pt>
                <c:pt idx="9947">
                  <c:v>12.9755</c:v>
                </c:pt>
                <c:pt idx="9948">
                  <c:v>12.9755</c:v>
                </c:pt>
                <c:pt idx="9949">
                  <c:v>12.976404819584999</c:v>
                </c:pt>
                <c:pt idx="9950">
                  <c:v>13.100000000001</c:v>
                </c:pt>
                <c:pt idx="9951">
                  <c:v>13.100000000004</c:v>
                </c:pt>
                <c:pt idx="9952">
                  <c:v>13.100000000004</c:v>
                </c:pt>
                <c:pt idx="9953">
                  <c:v>13.100000000004</c:v>
                </c:pt>
                <c:pt idx="9954">
                  <c:v>13.100000000004</c:v>
                </c:pt>
                <c:pt idx="9955">
                  <c:v>13.100000000004</c:v>
                </c:pt>
                <c:pt idx="9956">
                  <c:v>13.100000000001</c:v>
                </c:pt>
                <c:pt idx="9957">
                  <c:v>13.100000000004</c:v>
                </c:pt>
                <c:pt idx="9958">
                  <c:v>13.100000000004</c:v>
                </c:pt>
                <c:pt idx="9959">
                  <c:v>13.100000000004</c:v>
                </c:pt>
                <c:pt idx="9960">
                  <c:v>13.100000000004</c:v>
                </c:pt>
                <c:pt idx="9961">
                  <c:v>13.087093438663</c:v>
                </c:pt>
                <c:pt idx="9962">
                  <c:v>13.053799999996</c:v>
                </c:pt>
                <c:pt idx="9963">
                  <c:v>13.053799999996</c:v>
                </c:pt>
                <c:pt idx="9964">
                  <c:v>13.053799999996</c:v>
                </c:pt>
                <c:pt idx="9965">
                  <c:v>13.051661635939</c:v>
                </c:pt>
                <c:pt idx="9966">
                  <c:v>13.023899999999999</c:v>
                </c:pt>
                <c:pt idx="9967">
                  <c:v>13.023899999999999</c:v>
                </c:pt>
                <c:pt idx="9968">
                  <c:v>13.023899999999999</c:v>
                </c:pt>
                <c:pt idx="9969">
                  <c:v>13.023899999999999</c:v>
                </c:pt>
                <c:pt idx="9970">
                  <c:v>13.023899999999999</c:v>
                </c:pt>
                <c:pt idx="9971">
                  <c:v>13.023899999999999</c:v>
                </c:pt>
                <c:pt idx="9972">
                  <c:v>13.023899999999999</c:v>
                </c:pt>
                <c:pt idx="9973">
                  <c:v>13.023899999999999</c:v>
                </c:pt>
                <c:pt idx="9974">
                  <c:v>13.023899999999999</c:v>
                </c:pt>
                <c:pt idx="9975">
                  <c:v>13.023899999999999</c:v>
                </c:pt>
                <c:pt idx="9976">
                  <c:v>13.023899999999999</c:v>
                </c:pt>
                <c:pt idx="9977">
                  <c:v>13.023899999999999</c:v>
                </c:pt>
                <c:pt idx="9978">
                  <c:v>13.023899999999999</c:v>
                </c:pt>
                <c:pt idx="9979">
                  <c:v>12.937916928298</c:v>
                </c:pt>
                <c:pt idx="9980">
                  <c:v>12.905999999997</c:v>
                </c:pt>
                <c:pt idx="9981">
                  <c:v>12.905999999997</c:v>
                </c:pt>
                <c:pt idx="9982">
                  <c:v>12.905999999997</c:v>
                </c:pt>
                <c:pt idx="9983">
                  <c:v>12.905999999997</c:v>
                </c:pt>
                <c:pt idx="9984">
                  <c:v>12.905999999997</c:v>
                </c:pt>
                <c:pt idx="9985">
                  <c:v>12.905999999997</c:v>
                </c:pt>
                <c:pt idx="9986">
                  <c:v>12.905999999997</c:v>
                </c:pt>
                <c:pt idx="9987">
                  <c:v>12.905999999997</c:v>
                </c:pt>
                <c:pt idx="9988">
                  <c:v>12.905999999997</c:v>
                </c:pt>
                <c:pt idx="9989">
                  <c:v>12.905999999997</c:v>
                </c:pt>
                <c:pt idx="9990">
                  <c:v>12.905999999997</c:v>
                </c:pt>
                <c:pt idx="9991">
                  <c:v>12.905999999997</c:v>
                </c:pt>
                <c:pt idx="9992">
                  <c:v>12.905999999997</c:v>
                </c:pt>
                <c:pt idx="9993">
                  <c:v>12.905999999997</c:v>
                </c:pt>
                <c:pt idx="9994">
                  <c:v>12.905999999997</c:v>
                </c:pt>
                <c:pt idx="9995">
                  <c:v>12.905999999997</c:v>
                </c:pt>
                <c:pt idx="9996">
                  <c:v>12.905999999997</c:v>
                </c:pt>
                <c:pt idx="9997">
                  <c:v>12.905999999997</c:v>
                </c:pt>
                <c:pt idx="9998">
                  <c:v>12.905999999997</c:v>
                </c:pt>
                <c:pt idx="9999">
                  <c:v>12.888792803393001</c:v>
                </c:pt>
                <c:pt idx="10000">
                  <c:v>12.861899999998</c:v>
                </c:pt>
                <c:pt idx="10001">
                  <c:v>12.861899999998</c:v>
                </c:pt>
                <c:pt idx="10002">
                  <c:v>12.861899999998</c:v>
                </c:pt>
                <c:pt idx="10003">
                  <c:v>12.861899999998</c:v>
                </c:pt>
                <c:pt idx="10004">
                  <c:v>12.897064535742</c:v>
                </c:pt>
                <c:pt idx="10005">
                  <c:v>12.971300000003</c:v>
                </c:pt>
                <c:pt idx="10006">
                  <c:v>12.971300000003</c:v>
                </c:pt>
                <c:pt idx="10007">
                  <c:v>12.971300000003</c:v>
                </c:pt>
                <c:pt idx="10008">
                  <c:v>12.971300000003</c:v>
                </c:pt>
                <c:pt idx="10009">
                  <c:v>12.971300000003</c:v>
                </c:pt>
                <c:pt idx="10010">
                  <c:v>12.971300000003</c:v>
                </c:pt>
                <c:pt idx="10011">
                  <c:v>12.971300000003</c:v>
                </c:pt>
                <c:pt idx="10012">
                  <c:v>12.971300000003</c:v>
                </c:pt>
                <c:pt idx="10013">
                  <c:v>12.971300000003</c:v>
                </c:pt>
                <c:pt idx="10014">
                  <c:v>12.971300000003</c:v>
                </c:pt>
                <c:pt idx="10015">
                  <c:v>12.971300000003</c:v>
                </c:pt>
                <c:pt idx="10016">
                  <c:v>12.971300000003</c:v>
                </c:pt>
                <c:pt idx="10017">
                  <c:v>12.975225698780999</c:v>
                </c:pt>
                <c:pt idx="10018">
                  <c:v>12.996600000003999</c:v>
                </c:pt>
                <c:pt idx="10019">
                  <c:v>12.996600000003999</c:v>
                </c:pt>
                <c:pt idx="10020">
                  <c:v>12.996600000007</c:v>
                </c:pt>
                <c:pt idx="10021">
                  <c:v>12.996600000003999</c:v>
                </c:pt>
                <c:pt idx="10022">
                  <c:v>12.996600000003999</c:v>
                </c:pt>
                <c:pt idx="10023">
                  <c:v>12.996600000003999</c:v>
                </c:pt>
                <c:pt idx="10024">
                  <c:v>12.996600000003999</c:v>
                </c:pt>
                <c:pt idx="10025">
                  <c:v>12.996600000003999</c:v>
                </c:pt>
                <c:pt idx="10026">
                  <c:v>12.996600000003999</c:v>
                </c:pt>
                <c:pt idx="10027">
                  <c:v>12.996600000003999</c:v>
                </c:pt>
                <c:pt idx="10028">
                  <c:v>12.996600000003999</c:v>
                </c:pt>
                <c:pt idx="10029">
                  <c:v>12.996600000003999</c:v>
                </c:pt>
                <c:pt idx="10030">
                  <c:v>12.996600000003999</c:v>
                </c:pt>
                <c:pt idx="10031">
                  <c:v>12.996600000003999</c:v>
                </c:pt>
                <c:pt idx="10032">
                  <c:v>12.996600000003999</c:v>
                </c:pt>
                <c:pt idx="10033">
                  <c:v>12.996600000003999</c:v>
                </c:pt>
                <c:pt idx="10034">
                  <c:v>12.996600000003999</c:v>
                </c:pt>
                <c:pt idx="10035">
                  <c:v>12.996600000003999</c:v>
                </c:pt>
                <c:pt idx="10036">
                  <c:v>12.995909186338</c:v>
                </c:pt>
                <c:pt idx="10037">
                  <c:v>12.990500000004999</c:v>
                </c:pt>
                <c:pt idx="10038">
                  <c:v>12.990500000004999</c:v>
                </c:pt>
                <c:pt idx="10039">
                  <c:v>12.990500000004999</c:v>
                </c:pt>
                <c:pt idx="10040">
                  <c:v>12.990500000004999</c:v>
                </c:pt>
                <c:pt idx="10041">
                  <c:v>12.990500000004999</c:v>
                </c:pt>
                <c:pt idx="10042">
                  <c:v>12.990500000004999</c:v>
                </c:pt>
                <c:pt idx="10043">
                  <c:v>12.990500000004999</c:v>
                </c:pt>
                <c:pt idx="10044">
                  <c:v>12.990500000004999</c:v>
                </c:pt>
                <c:pt idx="10045">
                  <c:v>12.990500000004999</c:v>
                </c:pt>
                <c:pt idx="10046">
                  <c:v>12.990500000004999</c:v>
                </c:pt>
                <c:pt idx="10047">
                  <c:v>12.990500000004999</c:v>
                </c:pt>
                <c:pt idx="10048">
                  <c:v>12.990500000004999</c:v>
                </c:pt>
                <c:pt idx="10049">
                  <c:v>12.990500000004999</c:v>
                </c:pt>
                <c:pt idx="10050">
                  <c:v>13.004495342648999</c:v>
                </c:pt>
                <c:pt idx="10051">
                  <c:v>13.015199999997</c:v>
                </c:pt>
                <c:pt idx="10052">
                  <c:v>13.015199999997</c:v>
                </c:pt>
                <c:pt idx="10053">
                  <c:v>13.015199999997</c:v>
                </c:pt>
                <c:pt idx="10054">
                  <c:v>13.015199999997</c:v>
                </c:pt>
                <c:pt idx="10055">
                  <c:v>13.015199999997</c:v>
                </c:pt>
                <c:pt idx="10056">
                  <c:v>13.015199999997</c:v>
                </c:pt>
                <c:pt idx="10057">
                  <c:v>13.015199999997</c:v>
                </c:pt>
                <c:pt idx="10058">
                  <c:v>13.015199999996</c:v>
                </c:pt>
                <c:pt idx="10059">
                  <c:v>13.015199999997</c:v>
                </c:pt>
                <c:pt idx="10060">
                  <c:v>13.015199999997</c:v>
                </c:pt>
                <c:pt idx="10061">
                  <c:v>13.026888033460001</c:v>
                </c:pt>
                <c:pt idx="10062">
                  <c:v>13.082100000000001</c:v>
                </c:pt>
                <c:pt idx="10063">
                  <c:v>13.082100000000001</c:v>
                </c:pt>
                <c:pt idx="10064">
                  <c:v>13.082100000000001</c:v>
                </c:pt>
                <c:pt idx="10065">
                  <c:v>13.082100000000001</c:v>
                </c:pt>
                <c:pt idx="10066">
                  <c:v>13.082100000000001</c:v>
                </c:pt>
                <c:pt idx="10067">
                  <c:v>13.082100000000001</c:v>
                </c:pt>
                <c:pt idx="10068">
                  <c:v>13.051478121815</c:v>
                </c:pt>
                <c:pt idx="10069">
                  <c:v>12.915500000002</c:v>
                </c:pt>
                <c:pt idx="10070">
                  <c:v>12.915500000002</c:v>
                </c:pt>
                <c:pt idx="10071">
                  <c:v>12.915500000002</c:v>
                </c:pt>
                <c:pt idx="10072">
                  <c:v>12.915500000002</c:v>
                </c:pt>
                <c:pt idx="10073">
                  <c:v>12.915500000002</c:v>
                </c:pt>
                <c:pt idx="10074">
                  <c:v>12.915500000002</c:v>
                </c:pt>
                <c:pt idx="10075">
                  <c:v>12.915500000002</c:v>
                </c:pt>
                <c:pt idx="10076">
                  <c:v>12.915500000002</c:v>
                </c:pt>
                <c:pt idx="10077">
                  <c:v>12.915500000002</c:v>
                </c:pt>
                <c:pt idx="10078">
                  <c:v>12.915500000002</c:v>
                </c:pt>
                <c:pt idx="10079">
                  <c:v>12.915500000002</c:v>
                </c:pt>
                <c:pt idx="10080">
                  <c:v>12.915500000002</c:v>
                </c:pt>
                <c:pt idx="10081">
                  <c:v>12.915500000002</c:v>
                </c:pt>
                <c:pt idx="10082">
                  <c:v>12.900350113147001</c:v>
                </c:pt>
                <c:pt idx="10083">
                  <c:v>12.888199999996001</c:v>
                </c:pt>
                <c:pt idx="10084">
                  <c:v>12.888199999996001</c:v>
                </c:pt>
                <c:pt idx="10085">
                  <c:v>12.888199999996001</c:v>
                </c:pt>
                <c:pt idx="10086">
                  <c:v>12.888199999996001</c:v>
                </c:pt>
                <c:pt idx="10087">
                  <c:v>12.888199999996001</c:v>
                </c:pt>
                <c:pt idx="10088">
                  <c:v>12.888199999996001</c:v>
                </c:pt>
                <c:pt idx="10089">
                  <c:v>12.888199999996001</c:v>
                </c:pt>
                <c:pt idx="10090">
                  <c:v>12.888199999996001</c:v>
                </c:pt>
                <c:pt idx="10091">
                  <c:v>12.888199999996001</c:v>
                </c:pt>
                <c:pt idx="10092">
                  <c:v>12.888199999996001</c:v>
                </c:pt>
                <c:pt idx="10093">
                  <c:v>12.888199999996001</c:v>
                </c:pt>
                <c:pt idx="10094">
                  <c:v>12.888199999996001</c:v>
                </c:pt>
                <c:pt idx="10095">
                  <c:v>12.916251823084</c:v>
                </c:pt>
                <c:pt idx="10096">
                  <c:v>13.059100000003999</c:v>
                </c:pt>
                <c:pt idx="10097">
                  <c:v>13.059100000003999</c:v>
                </c:pt>
                <c:pt idx="10098">
                  <c:v>13.059100000003999</c:v>
                </c:pt>
                <c:pt idx="10099">
                  <c:v>13.059100000003999</c:v>
                </c:pt>
                <c:pt idx="10100">
                  <c:v>13.059100000003999</c:v>
                </c:pt>
                <c:pt idx="10101">
                  <c:v>13.059100000003999</c:v>
                </c:pt>
                <c:pt idx="10102">
                  <c:v>13.059100000003999</c:v>
                </c:pt>
                <c:pt idx="10103">
                  <c:v>13.059100000003999</c:v>
                </c:pt>
                <c:pt idx="10104">
                  <c:v>13.059100000003999</c:v>
                </c:pt>
                <c:pt idx="10105">
                  <c:v>13.059100000003999</c:v>
                </c:pt>
                <c:pt idx="10106">
                  <c:v>13.059100000007</c:v>
                </c:pt>
                <c:pt idx="10107">
                  <c:v>13.033427481911</c:v>
                </c:pt>
                <c:pt idx="10108">
                  <c:v>13.030900000003999</c:v>
                </c:pt>
                <c:pt idx="10109">
                  <c:v>13.030900000002999</c:v>
                </c:pt>
                <c:pt idx="10110">
                  <c:v>13.030900000002999</c:v>
                </c:pt>
                <c:pt idx="10111">
                  <c:v>13.030900000003999</c:v>
                </c:pt>
                <c:pt idx="10112">
                  <c:v>13.030900000003999</c:v>
                </c:pt>
                <c:pt idx="10113">
                  <c:v>13.030900000003999</c:v>
                </c:pt>
                <c:pt idx="10114">
                  <c:v>13.030900000002999</c:v>
                </c:pt>
                <c:pt idx="10115">
                  <c:v>13.030900000003999</c:v>
                </c:pt>
                <c:pt idx="10116">
                  <c:v>13.030900000002999</c:v>
                </c:pt>
                <c:pt idx="10117">
                  <c:v>13.030900000003999</c:v>
                </c:pt>
                <c:pt idx="10118">
                  <c:v>13.030900000003999</c:v>
                </c:pt>
                <c:pt idx="10119">
                  <c:v>13.030900000002999</c:v>
                </c:pt>
                <c:pt idx="10120">
                  <c:v>13.063612402059</c:v>
                </c:pt>
                <c:pt idx="10121">
                  <c:v>13.078899999996001</c:v>
                </c:pt>
                <c:pt idx="10122">
                  <c:v>13.078899999995</c:v>
                </c:pt>
                <c:pt idx="10123">
                  <c:v>13.078899999995</c:v>
                </c:pt>
                <c:pt idx="10124">
                  <c:v>13.078899999996001</c:v>
                </c:pt>
                <c:pt idx="10125">
                  <c:v>13.078899999995</c:v>
                </c:pt>
                <c:pt idx="10126">
                  <c:v>13.078899999995</c:v>
                </c:pt>
                <c:pt idx="10127">
                  <c:v>13.078899999996001</c:v>
                </c:pt>
                <c:pt idx="10128">
                  <c:v>13.078899999995</c:v>
                </c:pt>
                <c:pt idx="10129">
                  <c:v>13.078899999995</c:v>
                </c:pt>
                <c:pt idx="10130">
                  <c:v>13.078899999996001</c:v>
                </c:pt>
                <c:pt idx="10131">
                  <c:v>13.078899999995</c:v>
                </c:pt>
                <c:pt idx="10132">
                  <c:v>13.078899999995</c:v>
                </c:pt>
                <c:pt idx="10133">
                  <c:v>13.099031989464001</c:v>
                </c:pt>
                <c:pt idx="10134">
                  <c:v>13.099199999996999</c:v>
                </c:pt>
                <c:pt idx="10135">
                  <c:v>13.099199999996999</c:v>
                </c:pt>
                <c:pt idx="10136">
                  <c:v>13.099199999996999</c:v>
                </c:pt>
                <c:pt idx="10137">
                  <c:v>13.099199999996999</c:v>
                </c:pt>
                <c:pt idx="10138">
                  <c:v>13.099199999996999</c:v>
                </c:pt>
                <c:pt idx="10139">
                  <c:v>13.099199999996999</c:v>
                </c:pt>
                <c:pt idx="10140">
                  <c:v>13.099199999996999</c:v>
                </c:pt>
                <c:pt idx="10141">
                  <c:v>13.099199999996999</c:v>
                </c:pt>
                <c:pt idx="10142">
                  <c:v>13.099199999996999</c:v>
                </c:pt>
                <c:pt idx="10143">
                  <c:v>13.099199999996999</c:v>
                </c:pt>
                <c:pt idx="10144">
                  <c:v>13.099199999996999</c:v>
                </c:pt>
                <c:pt idx="10145">
                  <c:v>13.099199999996999</c:v>
                </c:pt>
                <c:pt idx="10146">
                  <c:v>13.006123835617</c:v>
                </c:pt>
                <c:pt idx="10147">
                  <c:v>12.849400000005</c:v>
                </c:pt>
                <c:pt idx="10148">
                  <c:v>12.849400000004</c:v>
                </c:pt>
                <c:pt idx="10149">
                  <c:v>12.849400000004</c:v>
                </c:pt>
                <c:pt idx="10150">
                  <c:v>12.849400000004</c:v>
                </c:pt>
                <c:pt idx="10151">
                  <c:v>12.849400000004</c:v>
                </c:pt>
                <c:pt idx="10152">
                  <c:v>12.849400000004</c:v>
                </c:pt>
                <c:pt idx="10153">
                  <c:v>12.849400000004</c:v>
                </c:pt>
                <c:pt idx="10154">
                  <c:v>12.849400000004</c:v>
                </c:pt>
                <c:pt idx="10155">
                  <c:v>12.849400000004</c:v>
                </c:pt>
                <c:pt idx="10156">
                  <c:v>12.869587982053</c:v>
                </c:pt>
                <c:pt idx="10157">
                  <c:v>12.952400000001999</c:v>
                </c:pt>
                <c:pt idx="10158">
                  <c:v>12.952400000001999</c:v>
                </c:pt>
                <c:pt idx="10159">
                  <c:v>12.952400000001999</c:v>
                </c:pt>
                <c:pt idx="10160">
                  <c:v>12.952400000003999</c:v>
                </c:pt>
                <c:pt idx="10161">
                  <c:v>12.952400000001999</c:v>
                </c:pt>
                <c:pt idx="10162">
                  <c:v>12.952400000001999</c:v>
                </c:pt>
                <c:pt idx="10163">
                  <c:v>12.952400000001999</c:v>
                </c:pt>
                <c:pt idx="10164">
                  <c:v>12.952400000001999</c:v>
                </c:pt>
                <c:pt idx="10165">
                  <c:v>12.952400000001999</c:v>
                </c:pt>
                <c:pt idx="10166">
                  <c:v>12.952400000003999</c:v>
                </c:pt>
                <c:pt idx="10167">
                  <c:v>12.952400000001999</c:v>
                </c:pt>
                <c:pt idx="10168">
                  <c:v>12.952400000001999</c:v>
                </c:pt>
                <c:pt idx="10169">
                  <c:v>12.952400000001999</c:v>
                </c:pt>
                <c:pt idx="10170">
                  <c:v>12.952400000001999</c:v>
                </c:pt>
                <c:pt idx="10171">
                  <c:v>12.952400000001999</c:v>
                </c:pt>
                <c:pt idx="10172">
                  <c:v>12.952400000001999</c:v>
                </c:pt>
                <c:pt idx="10173">
                  <c:v>12.952400000001999</c:v>
                </c:pt>
                <c:pt idx="10174">
                  <c:v>12.979953338734999</c:v>
                </c:pt>
                <c:pt idx="10175">
                  <c:v>13.011599999997999</c:v>
                </c:pt>
                <c:pt idx="10176">
                  <c:v>13.011599999997999</c:v>
                </c:pt>
                <c:pt idx="10177">
                  <c:v>13.011599999997999</c:v>
                </c:pt>
                <c:pt idx="10178">
                  <c:v>13.011599999997999</c:v>
                </c:pt>
                <c:pt idx="10179">
                  <c:v>13.011599999997999</c:v>
                </c:pt>
                <c:pt idx="10180">
                  <c:v>13.011599999997999</c:v>
                </c:pt>
                <c:pt idx="10181">
                  <c:v>13.011599999997999</c:v>
                </c:pt>
                <c:pt idx="10182">
                  <c:v>13.011599999997999</c:v>
                </c:pt>
                <c:pt idx="10183">
                  <c:v>13.011599999997999</c:v>
                </c:pt>
                <c:pt idx="10184">
                  <c:v>13.011599999997999</c:v>
                </c:pt>
                <c:pt idx="10185">
                  <c:v>13.011599999997999</c:v>
                </c:pt>
                <c:pt idx="10186">
                  <c:v>13.011599999997999</c:v>
                </c:pt>
                <c:pt idx="10187">
                  <c:v>13.015134513499</c:v>
                </c:pt>
                <c:pt idx="10188">
                  <c:v>13.0406</c:v>
                </c:pt>
                <c:pt idx="10189">
                  <c:v>13.040600000001</c:v>
                </c:pt>
                <c:pt idx="10190">
                  <c:v>13.0406</c:v>
                </c:pt>
                <c:pt idx="10191">
                  <c:v>13.040600000001</c:v>
                </c:pt>
                <c:pt idx="10192">
                  <c:v>13.040600000001</c:v>
                </c:pt>
                <c:pt idx="10193">
                  <c:v>13.040600000001</c:v>
                </c:pt>
                <c:pt idx="10194">
                  <c:v>13.0406</c:v>
                </c:pt>
                <c:pt idx="10195">
                  <c:v>13.0406</c:v>
                </c:pt>
                <c:pt idx="10196">
                  <c:v>13.040600000001</c:v>
                </c:pt>
                <c:pt idx="10197">
                  <c:v>13.040600000001</c:v>
                </c:pt>
                <c:pt idx="10198">
                  <c:v>13.0406</c:v>
                </c:pt>
                <c:pt idx="10199">
                  <c:v>13.040600000003</c:v>
                </c:pt>
                <c:pt idx="10200">
                  <c:v>13.003969130097</c:v>
                </c:pt>
                <c:pt idx="10201">
                  <c:v>12.969799999998999</c:v>
                </c:pt>
                <c:pt idx="10202">
                  <c:v>12.969799999998999</c:v>
                </c:pt>
                <c:pt idx="10203">
                  <c:v>12.969799999998999</c:v>
                </c:pt>
                <c:pt idx="10204">
                  <c:v>12.969799999998999</c:v>
                </c:pt>
                <c:pt idx="10205">
                  <c:v>12.969799999997999</c:v>
                </c:pt>
                <c:pt idx="10206">
                  <c:v>12.969799999998999</c:v>
                </c:pt>
                <c:pt idx="10207">
                  <c:v>12.969799999998999</c:v>
                </c:pt>
                <c:pt idx="10208">
                  <c:v>12.969799999998999</c:v>
                </c:pt>
                <c:pt idx="10209">
                  <c:v>12.969799999998999</c:v>
                </c:pt>
                <c:pt idx="10210">
                  <c:v>12.969799999998999</c:v>
                </c:pt>
                <c:pt idx="10211">
                  <c:v>12.969799999998999</c:v>
                </c:pt>
                <c:pt idx="10212">
                  <c:v>12.966260815003</c:v>
                </c:pt>
                <c:pt idx="10213">
                  <c:v>12.965399999996</c:v>
                </c:pt>
                <c:pt idx="10214">
                  <c:v>12.965399999995</c:v>
                </c:pt>
                <c:pt idx="10215">
                  <c:v>12.965399999996</c:v>
                </c:pt>
                <c:pt idx="10216">
                  <c:v>12.965399999995</c:v>
                </c:pt>
                <c:pt idx="10217">
                  <c:v>12.965399999995</c:v>
                </c:pt>
                <c:pt idx="10218">
                  <c:v>12.976100626996001</c:v>
                </c:pt>
                <c:pt idx="10219">
                  <c:v>13.049100000001999</c:v>
                </c:pt>
                <c:pt idx="10220">
                  <c:v>13.049100000001999</c:v>
                </c:pt>
                <c:pt idx="10221">
                  <c:v>13.049100000001999</c:v>
                </c:pt>
                <c:pt idx="10222">
                  <c:v>13.049100000001999</c:v>
                </c:pt>
                <c:pt idx="10223">
                  <c:v>13.049100000001999</c:v>
                </c:pt>
                <c:pt idx="10224">
                  <c:v>13.049100000001999</c:v>
                </c:pt>
                <c:pt idx="10225">
                  <c:v>13.049100000003</c:v>
                </c:pt>
                <c:pt idx="10226">
                  <c:v>13.049100000001999</c:v>
                </c:pt>
                <c:pt idx="10227">
                  <c:v>13.049100000001999</c:v>
                </c:pt>
                <c:pt idx="10228">
                  <c:v>13.049100000001999</c:v>
                </c:pt>
                <c:pt idx="10229">
                  <c:v>13.049100000001999</c:v>
                </c:pt>
                <c:pt idx="10230">
                  <c:v>13.003974777557</c:v>
                </c:pt>
                <c:pt idx="10231">
                  <c:v>12.969400000002</c:v>
                </c:pt>
                <c:pt idx="10232">
                  <c:v>12.969400000002</c:v>
                </c:pt>
                <c:pt idx="10233">
                  <c:v>12.969400000002</c:v>
                </c:pt>
                <c:pt idx="10234">
                  <c:v>12.969400000002</c:v>
                </c:pt>
                <c:pt idx="10235">
                  <c:v>12.969400000002</c:v>
                </c:pt>
                <c:pt idx="10236">
                  <c:v>12.969400000002</c:v>
                </c:pt>
                <c:pt idx="10237">
                  <c:v>12.969400000002</c:v>
                </c:pt>
                <c:pt idx="10238">
                  <c:v>12.969400000002</c:v>
                </c:pt>
                <c:pt idx="10239">
                  <c:v>12.969400000002</c:v>
                </c:pt>
                <c:pt idx="10240">
                  <c:v>12.969400000002</c:v>
                </c:pt>
                <c:pt idx="10241">
                  <c:v>12.969400000002</c:v>
                </c:pt>
                <c:pt idx="10242">
                  <c:v>12.969400000002</c:v>
                </c:pt>
                <c:pt idx="10243">
                  <c:v>12.979677226566</c:v>
                </c:pt>
                <c:pt idx="10244">
                  <c:v>13.031500000003</c:v>
                </c:pt>
                <c:pt idx="10245">
                  <c:v>13.031500000003</c:v>
                </c:pt>
                <c:pt idx="10246">
                  <c:v>13.031500000003</c:v>
                </c:pt>
                <c:pt idx="10247">
                  <c:v>13.031500000003</c:v>
                </c:pt>
                <c:pt idx="10248">
                  <c:v>13.031500000003</c:v>
                </c:pt>
                <c:pt idx="10249">
                  <c:v>13.031500000003</c:v>
                </c:pt>
                <c:pt idx="10250">
                  <c:v>13.031500000003</c:v>
                </c:pt>
                <c:pt idx="10251">
                  <c:v>13.031500000003</c:v>
                </c:pt>
                <c:pt idx="10252">
                  <c:v>13.031500000003</c:v>
                </c:pt>
                <c:pt idx="10253">
                  <c:v>13.031500000003</c:v>
                </c:pt>
                <c:pt idx="10254">
                  <c:v>13.031500000003</c:v>
                </c:pt>
                <c:pt idx="10255">
                  <c:v>13.031500000003</c:v>
                </c:pt>
                <c:pt idx="10256">
                  <c:v>13.031500000003</c:v>
                </c:pt>
                <c:pt idx="10257">
                  <c:v>12.968356808642</c:v>
                </c:pt>
                <c:pt idx="10258">
                  <c:v>12.920099999996999</c:v>
                </c:pt>
                <c:pt idx="10259">
                  <c:v>12.920099999998</c:v>
                </c:pt>
                <c:pt idx="10260">
                  <c:v>12.920099999996999</c:v>
                </c:pt>
                <c:pt idx="10261">
                  <c:v>12.920099999996999</c:v>
                </c:pt>
                <c:pt idx="10262">
                  <c:v>12.920099999996999</c:v>
                </c:pt>
                <c:pt idx="10263">
                  <c:v>12.920099999993999</c:v>
                </c:pt>
                <c:pt idx="10264">
                  <c:v>12.920099999996999</c:v>
                </c:pt>
                <c:pt idx="10265">
                  <c:v>12.920099999996999</c:v>
                </c:pt>
                <c:pt idx="10266">
                  <c:v>12.920099999996999</c:v>
                </c:pt>
                <c:pt idx="10267">
                  <c:v>12.932947135324</c:v>
                </c:pt>
                <c:pt idx="10268">
                  <c:v>12.954800000004999</c:v>
                </c:pt>
                <c:pt idx="10269">
                  <c:v>12.954800000003999</c:v>
                </c:pt>
                <c:pt idx="10270">
                  <c:v>12.954800000004999</c:v>
                </c:pt>
                <c:pt idx="10271">
                  <c:v>12.954800000004999</c:v>
                </c:pt>
                <c:pt idx="10272">
                  <c:v>12.954800000003999</c:v>
                </c:pt>
                <c:pt idx="10273">
                  <c:v>12.954800000003999</c:v>
                </c:pt>
                <c:pt idx="10274">
                  <c:v>12.954800000003999</c:v>
                </c:pt>
                <c:pt idx="10275">
                  <c:v>12.954800000003999</c:v>
                </c:pt>
                <c:pt idx="10276">
                  <c:v>12.954800000003999</c:v>
                </c:pt>
                <c:pt idx="10277">
                  <c:v>12.954800000003999</c:v>
                </c:pt>
                <c:pt idx="10278">
                  <c:v>12.954800000004999</c:v>
                </c:pt>
                <c:pt idx="10279">
                  <c:v>12.954800000003999</c:v>
                </c:pt>
                <c:pt idx="10280">
                  <c:v>12.954800000003999</c:v>
                </c:pt>
                <c:pt idx="10281">
                  <c:v>12.954800000003999</c:v>
                </c:pt>
                <c:pt idx="10282">
                  <c:v>12.954800000003999</c:v>
                </c:pt>
                <c:pt idx="10283">
                  <c:v>12.954800000004999</c:v>
                </c:pt>
                <c:pt idx="10284">
                  <c:v>12.954800000004999</c:v>
                </c:pt>
                <c:pt idx="10285">
                  <c:v>12.954800000003999</c:v>
                </c:pt>
                <c:pt idx="10286">
                  <c:v>12.920720621746</c:v>
                </c:pt>
                <c:pt idx="10287">
                  <c:v>12.903599999998001</c:v>
                </c:pt>
                <c:pt idx="10288">
                  <c:v>12.903599999998001</c:v>
                </c:pt>
                <c:pt idx="10289">
                  <c:v>12.903599999998001</c:v>
                </c:pt>
                <c:pt idx="10290">
                  <c:v>12.903599999998001</c:v>
                </c:pt>
                <c:pt idx="10291">
                  <c:v>12.903599999998001</c:v>
                </c:pt>
                <c:pt idx="10292">
                  <c:v>12.903599999998001</c:v>
                </c:pt>
                <c:pt idx="10293">
                  <c:v>12.903599999998001</c:v>
                </c:pt>
                <c:pt idx="10294">
                  <c:v>12.903599999998001</c:v>
                </c:pt>
                <c:pt idx="10295">
                  <c:v>12.903599999998001</c:v>
                </c:pt>
                <c:pt idx="10296">
                  <c:v>12.903599999998001</c:v>
                </c:pt>
                <c:pt idx="10297">
                  <c:v>12.903599999998001</c:v>
                </c:pt>
                <c:pt idx="10298">
                  <c:v>12.953698059844999</c:v>
                </c:pt>
                <c:pt idx="10299">
                  <c:v>13.006900000001</c:v>
                </c:pt>
                <c:pt idx="10300">
                  <c:v>13.006900000001</c:v>
                </c:pt>
                <c:pt idx="10301">
                  <c:v>13.006900000001</c:v>
                </c:pt>
                <c:pt idx="10302">
                  <c:v>13.006900000001</c:v>
                </c:pt>
                <c:pt idx="10303">
                  <c:v>13.006900000001</c:v>
                </c:pt>
                <c:pt idx="10304">
                  <c:v>13.0069</c:v>
                </c:pt>
                <c:pt idx="10305">
                  <c:v>13.038438301017001</c:v>
                </c:pt>
                <c:pt idx="10306">
                  <c:v>13.065200000002999</c:v>
                </c:pt>
                <c:pt idx="10307">
                  <c:v>13.065200000002999</c:v>
                </c:pt>
                <c:pt idx="10308">
                  <c:v>13.065200000002999</c:v>
                </c:pt>
                <c:pt idx="10309">
                  <c:v>13.065200000002999</c:v>
                </c:pt>
                <c:pt idx="10310">
                  <c:v>13.065200000002999</c:v>
                </c:pt>
                <c:pt idx="10311">
                  <c:v>13.065200000002999</c:v>
                </c:pt>
                <c:pt idx="10312">
                  <c:v>13.065200000002999</c:v>
                </c:pt>
                <c:pt idx="10313">
                  <c:v>13.065200000002999</c:v>
                </c:pt>
                <c:pt idx="10314">
                  <c:v>13.065200000002999</c:v>
                </c:pt>
                <c:pt idx="10315">
                  <c:v>13.065200000002999</c:v>
                </c:pt>
                <c:pt idx="10316">
                  <c:v>13.065200000002999</c:v>
                </c:pt>
                <c:pt idx="10317">
                  <c:v>13.065200000002999</c:v>
                </c:pt>
                <c:pt idx="10318">
                  <c:v>13.059953075317001</c:v>
                </c:pt>
                <c:pt idx="10319">
                  <c:v>13.002399999998</c:v>
                </c:pt>
                <c:pt idx="10320">
                  <c:v>13.002399999998</c:v>
                </c:pt>
                <c:pt idx="10321">
                  <c:v>13.002399999998</c:v>
                </c:pt>
                <c:pt idx="10322">
                  <c:v>13.002399999998</c:v>
                </c:pt>
                <c:pt idx="10323">
                  <c:v>13.002399999998</c:v>
                </c:pt>
                <c:pt idx="10324">
                  <c:v>13.002399999998</c:v>
                </c:pt>
                <c:pt idx="10325">
                  <c:v>13.002399999998</c:v>
                </c:pt>
                <c:pt idx="10326">
                  <c:v>13.002399999998</c:v>
                </c:pt>
                <c:pt idx="10327">
                  <c:v>13.002399999998</c:v>
                </c:pt>
                <c:pt idx="10328">
                  <c:v>13.002399999998</c:v>
                </c:pt>
                <c:pt idx="10329">
                  <c:v>13.002399999998</c:v>
                </c:pt>
                <c:pt idx="10330">
                  <c:v>13.002399999998</c:v>
                </c:pt>
                <c:pt idx="10331">
                  <c:v>13.002399999998</c:v>
                </c:pt>
                <c:pt idx="10332">
                  <c:v>13.002399999998</c:v>
                </c:pt>
                <c:pt idx="10333">
                  <c:v>13.002399999998</c:v>
                </c:pt>
                <c:pt idx="10334">
                  <c:v>13.002399999998</c:v>
                </c:pt>
                <c:pt idx="10335">
                  <c:v>13.004056071074</c:v>
                </c:pt>
                <c:pt idx="10336">
                  <c:v>13.0723</c:v>
                </c:pt>
                <c:pt idx="10337">
                  <c:v>13.0723</c:v>
                </c:pt>
                <c:pt idx="10338">
                  <c:v>13.0723</c:v>
                </c:pt>
                <c:pt idx="10339">
                  <c:v>13.0723</c:v>
                </c:pt>
                <c:pt idx="10340">
                  <c:v>13.0723</c:v>
                </c:pt>
                <c:pt idx="10341">
                  <c:v>13.0723</c:v>
                </c:pt>
                <c:pt idx="10342">
                  <c:v>13.007189614571001</c:v>
                </c:pt>
                <c:pt idx="10343">
                  <c:v>12.898500000003001</c:v>
                </c:pt>
                <c:pt idx="10344">
                  <c:v>12.898500000003001</c:v>
                </c:pt>
                <c:pt idx="10345">
                  <c:v>12.898500000003001</c:v>
                </c:pt>
                <c:pt idx="10346">
                  <c:v>12.898500000003001</c:v>
                </c:pt>
                <c:pt idx="10347">
                  <c:v>12.898500000003001</c:v>
                </c:pt>
                <c:pt idx="10348">
                  <c:v>12.898500000003001</c:v>
                </c:pt>
                <c:pt idx="10349">
                  <c:v>12.898500000005001</c:v>
                </c:pt>
                <c:pt idx="10350">
                  <c:v>12.898500000005001</c:v>
                </c:pt>
                <c:pt idx="10351">
                  <c:v>12.898500000003001</c:v>
                </c:pt>
                <c:pt idx="10352">
                  <c:v>12.898500000003001</c:v>
                </c:pt>
                <c:pt idx="10353">
                  <c:v>12.935024335317999</c:v>
                </c:pt>
                <c:pt idx="10354">
                  <c:v>13.102000000004001</c:v>
                </c:pt>
                <c:pt idx="10355">
                  <c:v>13.102000000004001</c:v>
                </c:pt>
                <c:pt idx="10356">
                  <c:v>13.102000000004001</c:v>
                </c:pt>
                <c:pt idx="10357">
                  <c:v>13.102000000004001</c:v>
                </c:pt>
                <c:pt idx="10358">
                  <c:v>13.102000000004001</c:v>
                </c:pt>
                <c:pt idx="10359">
                  <c:v>13.102000000005001</c:v>
                </c:pt>
                <c:pt idx="10360">
                  <c:v>13.102000000004001</c:v>
                </c:pt>
                <c:pt idx="10361">
                  <c:v>13.102000000004001</c:v>
                </c:pt>
                <c:pt idx="10362">
                  <c:v>13.102000000004001</c:v>
                </c:pt>
                <c:pt idx="10363">
                  <c:v>13.102000000004001</c:v>
                </c:pt>
                <c:pt idx="10364">
                  <c:v>13.102000000004001</c:v>
                </c:pt>
                <c:pt idx="10365">
                  <c:v>13.102000000004001</c:v>
                </c:pt>
                <c:pt idx="10366">
                  <c:v>13.103241678451001</c:v>
                </c:pt>
                <c:pt idx="10367">
                  <c:v>13.111000000002999</c:v>
                </c:pt>
                <c:pt idx="10368">
                  <c:v>13.111000000002999</c:v>
                </c:pt>
                <c:pt idx="10369">
                  <c:v>13.111000000002999</c:v>
                </c:pt>
                <c:pt idx="10370">
                  <c:v>13.111000000002999</c:v>
                </c:pt>
                <c:pt idx="10371">
                  <c:v>13.111000000002999</c:v>
                </c:pt>
                <c:pt idx="10372">
                  <c:v>13.111000000002999</c:v>
                </c:pt>
                <c:pt idx="10373">
                  <c:v>13.111000000002999</c:v>
                </c:pt>
                <c:pt idx="10374">
                  <c:v>13.111000000002999</c:v>
                </c:pt>
                <c:pt idx="10375">
                  <c:v>13.111000000002999</c:v>
                </c:pt>
                <c:pt idx="10376">
                  <c:v>13.111000000002999</c:v>
                </c:pt>
                <c:pt idx="10377">
                  <c:v>13.110999999999001</c:v>
                </c:pt>
                <c:pt idx="10378">
                  <c:v>13.111000000002999</c:v>
                </c:pt>
                <c:pt idx="10379">
                  <c:v>13.111000000002999</c:v>
                </c:pt>
                <c:pt idx="10380">
                  <c:v>13.111000000002999</c:v>
                </c:pt>
                <c:pt idx="10381">
                  <c:v>13.111000000002999</c:v>
                </c:pt>
                <c:pt idx="10382">
                  <c:v>13.111000000002999</c:v>
                </c:pt>
                <c:pt idx="10383">
                  <c:v>13.111000000002999</c:v>
                </c:pt>
                <c:pt idx="10384">
                  <c:v>13.111000000002999</c:v>
                </c:pt>
                <c:pt idx="10385">
                  <c:v>13.109382008152</c:v>
                </c:pt>
                <c:pt idx="10386">
                  <c:v>13.106999999997999</c:v>
                </c:pt>
                <c:pt idx="10387">
                  <c:v>13.106999999997999</c:v>
                </c:pt>
                <c:pt idx="10388">
                  <c:v>13.106999999997999</c:v>
                </c:pt>
                <c:pt idx="10389">
                  <c:v>13.106999999997999</c:v>
                </c:pt>
                <c:pt idx="10390">
                  <c:v>13.106999999997999</c:v>
                </c:pt>
                <c:pt idx="10391">
                  <c:v>13.106999999997999</c:v>
                </c:pt>
                <c:pt idx="10392">
                  <c:v>13.106999999997999</c:v>
                </c:pt>
                <c:pt idx="10393">
                  <c:v>13.106999999997999</c:v>
                </c:pt>
                <c:pt idx="10394">
                  <c:v>13.106999999997999</c:v>
                </c:pt>
                <c:pt idx="10395">
                  <c:v>13.106999999997999</c:v>
                </c:pt>
                <c:pt idx="10396">
                  <c:v>13.106999999997999</c:v>
                </c:pt>
                <c:pt idx="10397">
                  <c:v>13.078410840781</c:v>
                </c:pt>
                <c:pt idx="10398">
                  <c:v>13.011300000004001</c:v>
                </c:pt>
                <c:pt idx="10399">
                  <c:v>13.011300000003001</c:v>
                </c:pt>
                <c:pt idx="10400">
                  <c:v>13.011300000003001</c:v>
                </c:pt>
                <c:pt idx="10401">
                  <c:v>13.011300000004001</c:v>
                </c:pt>
                <c:pt idx="10402">
                  <c:v>13.011300000004001</c:v>
                </c:pt>
                <c:pt idx="10403">
                  <c:v>13.011300000004001</c:v>
                </c:pt>
                <c:pt idx="10404">
                  <c:v>13.011300000004001</c:v>
                </c:pt>
                <c:pt idx="10405">
                  <c:v>13.011300000004001</c:v>
                </c:pt>
                <c:pt idx="10406">
                  <c:v>13.011300000004001</c:v>
                </c:pt>
                <c:pt idx="10407">
                  <c:v>13.011300000004001</c:v>
                </c:pt>
                <c:pt idx="10408">
                  <c:v>13.011300000004001</c:v>
                </c:pt>
                <c:pt idx="10409">
                  <c:v>13.011300000004001</c:v>
                </c:pt>
                <c:pt idx="10410">
                  <c:v>12.995908039229001</c:v>
                </c:pt>
                <c:pt idx="10411">
                  <c:v>12.931299999997</c:v>
                </c:pt>
                <c:pt idx="10412">
                  <c:v>12.931299999997</c:v>
                </c:pt>
                <c:pt idx="10413">
                  <c:v>12.931299999997</c:v>
                </c:pt>
                <c:pt idx="10414">
                  <c:v>12.931299999997</c:v>
                </c:pt>
                <c:pt idx="10415">
                  <c:v>12.931299999997</c:v>
                </c:pt>
                <c:pt idx="10416">
                  <c:v>12.931299999997</c:v>
                </c:pt>
                <c:pt idx="10417">
                  <c:v>12.962280338981</c:v>
                </c:pt>
                <c:pt idx="10418">
                  <c:v>13.079700000001999</c:v>
                </c:pt>
                <c:pt idx="10419">
                  <c:v>13.079700000001999</c:v>
                </c:pt>
                <c:pt idx="10420">
                  <c:v>13.079700000001999</c:v>
                </c:pt>
                <c:pt idx="10421">
                  <c:v>13.079700000001999</c:v>
                </c:pt>
                <c:pt idx="10422">
                  <c:v>13.079700000001999</c:v>
                </c:pt>
                <c:pt idx="10423">
                  <c:v>13.079700000001999</c:v>
                </c:pt>
                <c:pt idx="10424">
                  <c:v>13.079700000001999</c:v>
                </c:pt>
                <c:pt idx="10425">
                  <c:v>13.079700000001999</c:v>
                </c:pt>
                <c:pt idx="10426">
                  <c:v>13.079700000001999</c:v>
                </c:pt>
                <c:pt idx="10427">
                  <c:v>13.079700000001999</c:v>
                </c:pt>
                <c:pt idx="10428">
                  <c:v>13.079700000001999</c:v>
                </c:pt>
                <c:pt idx="10429">
                  <c:v>13.079700000001999</c:v>
                </c:pt>
                <c:pt idx="10430">
                  <c:v>13.075504132544999</c:v>
                </c:pt>
                <c:pt idx="10431">
                  <c:v>12.851599999996999</c:v>
                </c:pt>
                <c:pt idx="10432">
                  <c:v>12.851599999996999</c:v>
                </c:pt>
                <c:pt idx="10433">
                  <c:v>12.851599999996999</c:v>
                </c:pt>
                <c:pt idx="10434">
                  <c:v>12.851599999996999</c:v>
                </c:pt>
                <c:pt idx="10435">
                  <c:v>12.851599999996999</c:v>
                </c:pt>
                <c:pt idx="10436">
                  <c:v>12.851599999996999</c:v>
                </c:pt>
                <c:pt idx="10437">
                  <c:v>12.851599999996999</c:v>
                </c:pt>
                <c:pt idx="10438">
                  <c:v>12.851599999996999</c:v>
                </c:pt>
                <c:pt idx="10439">
                  <c:v>12.851599999996999</c:v>
                </c:pt>
                <c:pt idx="10440">
                  <c:v>12.851599999996999</c:v>
                </c:pt>
                <c:pt idx="10441">
                  <c:v>12.851599999996999</c:v>
                </c:pt>
                <c:pt idx="10442">
                  <c:v>12.851599999996999</c:v>
                </c:pt>
                <c:pt idx="10443">
                  <c:v>12.859302687928</c:v>
                </c:pt>
                <c:pt idx="10444">
                  <c:v>12.926700000003001</c:v>
                </c:pt>
                <c:pt idx="10445">
                  <c:v>12.926700000003001</c:v>
                </c:pt>
                <c:pt idx="10446">
                  <c:v>12.926700000003001</c:v>
                </c:pt>
                <c:pt idx="10447">
                  <c:v>12.926700000003001</c:v>
                </c:pt>
                <c:pt idx="10448">
                  <c:v>12.926700000003001</c:v>
                </c:pt>
                <c:pt idx="10449">
                  <c:v>12.926700000003001</c:v>
                </c:pt>
                <c:pt idx="10450">
                  <c:v>12.926700000003001</c:v>
                </c:pt>
                <c:pt idx="10451">
                  <c:v>12.926700000003001</c:v>
                </c:pt>
                <c:pt idx="10452">
                  <c:v>12.926700000003001</c:v>
                </c:pt>
                <c:pt idx="10453">
                  <c:v>12.926700000003001</c:v>
                </c:pt>
                <c:pt idx="10454">
                  <c:v>12.926700000003001</c:v>
                </c:pt>
                <c:pt idx="10455">
                  <c:v>12.927879629633001</c:v>
                </c:pt>
                <c:pt idx="10456">
                  <c:v>12.965900000003</c:v>
                </c:pt>
                <c:pt idx="10457">
                  <c:v>12.965900000003</c:v>
                </c:pt>
                <c:pt idx="10458">
                  <c:v>12.965900000003</c:v>
                </c:pt>
                <c:pt idx="10459">
                  <c:v>12.965900000003</c:v>
                </c:pt>
                <c:pt idx="10460">
                  <c:v>12.965900000002</c:v>
                </c:pt>
                <c:pt idx="10461">
                  <c:v>12.965900000003</c:v>
                </c:pt>
                <c:pt idx="10462">
                  <c:v>12.965900000003</c:v>
                </c:pt>
                <c:pt idx="10463">
                  <c:v>12.965900000003</c:v>
                </c:pt>
                <c:pt idx="10464">
                  <c:v>12.965900000003</c:v>
                </c:pt>
                <c:pt idx="10465">
                  <c:v>12.965900000002</c:v>
                </c:pt>
                <c:pt idx="10466">
                  <c:v>12.965900000003</c:v>
                </c:pt>
                <c:pt idx="10467">
                  <c:v>12.965900000003</c:v>
                </c:pt>
                <c:pt idx="10468">
                  <c:v>12.965900000003</c:v>
                </c:pt>
                <c:pt idx="10469">
                  <c:v>12.985152159357</c:v>
                </c:pt>
                <c:pt idx="10470">
                  <c:v>13.007699999997</c:v>
                </c:pt>
                <c:pt idx="10471">
                  <c:v>13.007699999995999</c:v>
                </c:pt>
                <c:pt idx="10472">
                  <c:v>13.007699999995999</c:v>
                </c:pt>
                <c:pt idx="10473">
                  <c:v>13.007699999995999</c:v>
                </c:pt>
                <c:pt idx="10474">
                  <c:v>13.007699999995999</c:v>
                </c:pt>
                <c:pt idx="10475">
                  <c:v>13.007699999995999</c:v>
                </c:pt>
                <c:pt idx="10476">
                  <c:v>13.007699999995999</c:v>
                </c:pt>
                <c:pt idx="10477">
                  <c:v>13.007699999995999</c:v>
                </c:pt>
                <c:pt idx="10478">
                  <c:v>13.007699999995999</c:v>
                </c:pt>
                <c:pt idx="10479">
                  <c:v>13.007699999995999</c:v>
                </c:pt>
                <c:pt idx="10480">
                  <c:v>13.007699999995999</c:v>
                </c:pt>
                <c:pt idx="10481">
                  <c:v>12.989577979028001</c:v>
                </c:pt>
                <c:pt idx="10482">
                  <c:v>12.957699999999001</c:v>
                </c:pt>
                <c:pt idx="10483">
                  <c:v>12.957699999999001</c:v>
                </c:pt>
                <c:pt idx="10484">
                  <c:v>12.957699999999001</c:v>
                </c:pt>
                <c:pt idx="10485">
                  <c:v>12.957699999999001</c:v>
                </c:pt>
                <c:pt idx="10486">
                  <c:v>12.957699999999001</c:v>
                </c:pt>
                <c:pt idx="10487">
                  <c:v>12.957699999999001</c:v>
                </c:pt>
                <c:pt idx="10488">
                  <c:v>12.957699999999001</c:v>
                </c:pt>
                <c:pt idx="10489">
                  <c:v>12.957699999999001</c:v>
                </c:pt>
                <c:pt idx="10490">
                  <c:v>12.957699999999001</c:v>
                </c:pt>
                <c:pt idx="10491">
                  <c:v>12.957699999999001</c:v>
                </c:pt>
                <c:pt idx="10492">
                  <c:v>12.957699999999001</c:v>
                </c:pt>
                <c:pt idx="10493">
                  <c:v>12.957699999999001</c:v>
                </c:pt>
                <c:pt idx="10494">
                  <c:v>12.957699999999001</c:v>
                </c:pt>
                <c:pt idx="10495">
                  <c:v>12.957699999999001</c:v>
                </c:pt>
                <c:pt idx="10496">
                  <c:v>12.957699999999001</c:v>
                </c:pt>
                <c:pt idx="10497">
                  <c:v>12.957699999999001</c:v>
                </c:pt>
                <c:pt idx="10498">
                  <c:v>12.957699999999001</c:v>
                </c:pt>
                <c:pt idx="10499">
                  <c:v>12.957699999999001</c:v>
                </c:pt>
                <c:pt idx="10500">
                  <c:v>12.962148866845</c:v>
                </c:pt>
                <c:pt idx="10501">
                  <c:v>13.097199999997001</c:v>
                </c:pt>
                <c:pt idx="10502">
                  <c:v>13.097199999997001</c:v>
                </c:pt>
                <c:pt idx="10503">
                  <c:v>13.097199999997001</c:v>
                </c:pt>
                <c:pt idx="10504">
                  <c:v>13.097199999997001</c:v>
                </c:pt>
                <c:pt idx="10505">
                  <c:v>13.097199999998001</c:v>
                </c:pt>
                <c:pt idx="10506">
                  <c:v>13.097199999997001</c:v>
                </c:pt>
                <c:pt idx="10507">
                  <c:v>13.097199999997001</c:v>
                </c:pt>
                <c:pt idx="10508">
                  <c:v>13.097199999997001</c:v>
                </c:pt>
                <c:pt idx="10509">
                  <c:v>13.097199999997001</c:v>
                </c:pt>
                <c:pt idx="10510">
                  <c:v>13.097199999997001</c:v>
                </c:pt>
                <c:pt idx="10511">
                  <c:v>13.096854043237</c:v>
                </c:pt>
                <c:pt idx="10512">
                  <c:v>13.087399999997</c:v>
                </c:pt>
                <c:pt idx="10513">
                  <c:v>13.087399999997</c:v>
                </c:pt>
                <c:pt idx="10514">
                  <c:v>13.087399999997</c:v>
                </c:pt>
                <c:pt idx="10515">
                  <c:v>13.087399999997</c:v>
                </c:pt>
                <c:pt idx="10516">
                  <c:v>13.087399999997</c:v>
                </c:pt>
                <c:pt idx="10517">
                  <c:v>13.087399999997</c:v>
                </c:pt>
                <c:pt idx="10518">
                  <c:v>13.087399999997</c:v>
                </c:pt>
                <c:pt idx="10519">
                  <c:v>13.087399999997</c:v>
                </c:pt>
                <c:pt idx="10520">
                  <c:v>13.087399999997</c:v>
                </c:pt>
                <c:pt idx="10521">
                  <c:v>13.087399999997</c:v>
                </c:pt>
                <c:pt idx="10522">
                  <c:v>13.087399999997</c:v>
                </c:pt>
                <c:pt idx="10523">
                  <c:v>13.087399999997</c:v>
                </c:pt>
                <c:pt idx="10524">
                  <c:v>13.071253563958001</c:v>
                </c:pt>
                <c:pt idx="10525">
                  <c:v>13.033499999998</c:v>
                </c:pt>
                <c:pt idx="10526">
                  <c:v>13.033499999998</c:v>
                </c:pt>
                <c:pt idx="10527">
                  <c:v>13.033499999998</c:v>
                </c:pt>
                <c:pt idx="10528">
                  <c:v>13.033499999998</c:v>
                </c:pt>
                <c:pt idx="10529">
                  <c:v>13.033499999998</c:v>
                </c:pt>
                <c:pt idx="10530">
                  <c:v>13.030988167342</c:v>
                </c:pt>
                <c:pt idx="10531">
                  <c:v>12.999000000003001</c:v>
                </c:pt>
                <c:pt idx="10532">
                  <c:v>12.999000000003001</c:v>
                </c:pt>
                <c:pt idx="10533">
                  <c:v>12.999000000003001</c:v>
                </c:pt>
                <c:pt idx="10534">
                  <c:v>12.999000000003001</c:v>
                </c:pt>
                <c:pt idx="10535">
                  <c:v>12.999000000003001</c:v>
                </c:pt>
                <c:pt idx="10536">
                  <c:v>12.999000000003001</c:v>
                </c:pt>
                <c:pt idx="10537">
                  <c:v>12.999000000003001</c:v>
                </c:pt>
                <c:pt idx="10538">
                  <c:v>12.999000000003001</c:v>
                </c:pt>
                <c:pt idx="10539">
                  <c:v>12.999000000003001</c:v>
                </c:pt>
                <c:pt idx="10540">
                  <c:v>12.999000000003001</c:v>
                </c:pt>
                <c:pt idx="10541">
                  <c:v>12.999000000004999</c:v>
                </c:pt>
                <c:pt idx="10542">
                  <c:v>12.999000000003001</c:v>
                </c:pt>
                <c:pt idx="10543">
                  <c:v>12.972411496064</c:v>
                </c:pt>
                <c:pt idx="10544">
                  <c:v>12.915500000002</c:v>
                </c:pt>
                <c:pt idx="10545">
                  <c:v>12.915500000002</c:v>
                </c:pt>
                <c:pt idx="10546">
                  <c:v>12.915500000002</c:v>
                </c:pt>
                <c:pt idx="10547">
                  <c:v>12.915500000002</c:v>
                </c:pt>
                <c:pt idx="10548">
                  <c:v>12.915500000002</c:v>
                </c:pt>
                <c:pt idx="10549">
                  <c:v>12.915500000002</c:v>
                </c:pt>
                <c:pt idx="10550">
                  <c:v>12.915500000002</c:v>
                </c:pt>
                <c:pt idx="10551">
                  <c:v>12.915500000002</c:v>
                </c:pt>
                <c:pt idx="10552">
                  <c:v>12.915500000002</c:v>
                </c:pt>
                <c:pt idx="10553">
                  <c:v>12.915500000002</c:v>
                </c:pt>
                <c:pt idx="10554">
                  <c:v>12.915500000002</c:v>
                </c:pt>
                <c:pt idx="10555">
                  <c:v>12.915500000002</c:v>
                </c:pt>
                <c:pt idx="10556">
                  <c:v>12.924814691386</c:v>
                </c:pt>
                <c:pt idx="10557">
                  <c:v>12.960400000003</c:v>
                </c:pt>
                <c:pt idx="10558">
                  <c:v>12.960400000003</c:v>
                </c:pt>
                <c:pt idx="10559">
                  <c:v>12.960400000003</c:v>
                </c:pt>
                <c:pt idx="10560">
                  <c:v>12.960400000003</c:v>
                </c:pt>
                <c:pt idx="10561">
                  <c:v>12.960400000003</c:v>
                </c:pt>
                <c:pt idx="10562">
                  <c:v>12.960400000003</c:v>
                </c:pt>
                <c:pt idx="10563">
                  <c:v>12.960400000003</c:v>
                </c:pt>
                <c:pt idx="10564">
                  <c:v>12.960400000003</c:v>
                </c:pt>
                <c:pt idx="10565">
                  <c:v>12.960400000003</c:v>
                </c:pt>
                <c:pt idx="10566">
                  <c:v>12.960400000003</c:v>
                </c:pt>
                <c:pt idx="10567">
                  <c:v>12.960400000003</c:v>
                </c:pt>
                <c:pt idx="10568">
                  <c:v>12.960400000003</c:v>
                </c:pt>
                <c:pt idx="10569">
                  <c:v>12.932390606866001</c:v>
                </c:pt>
                <c:pt idx="10570">
                  <c:v>12.896500000002</c:v>
                </c:pt>
                <c:pt idx="10571">
                  <c:v>12.896500000002</c:v>
                </c:pt>
                <c:pt idx="10572">
                  <c:v>12.896500000002</c:v>
                </c:pt>
                <c:pt idx="10573">
                  <c:v>12.896500000002</c:v>
                </c:pt>
                <c:pt idx="10574">
                  <c:v>12.896500000002</c:v>
                </c:pt>
                <c:pt idx="10575">
                  <c:v>12.896500000002</c:v>
                </c:pt>
                <c:pt idx="10576">
                  <c:v>12.896500000002</c:v>
                </c:pt>
                <c:pt idx="10577">
                  <c:v>12.896500000002</c:v>
                </c:pt>
                <c:pt idx="10578">
                  <c:v>12.896500000002</c:v>
                </c:pt>
                <c:pt idx="10579">
                  <c:v>12.896500000002</c:v>
                </c:pt>
                <c:pt idx="10580">
                  <c:v>12.896500000002</c:v>
                </c:pt>
                <c:pt idx="10581">
                  <c:v>12.908333517394</c:v>
                </c:pt>
                <c:pt idx="10582">
                  <c:v>12.977600000003999</c:v>
                </c:pt>
                <c:pt idx="10583">
                  <c:v>12.977600000002999</c:v>
                </c:pt>
                <c:pt idx="10584">
                  <c:v>12.977600000003999</c:v>
                </c:pt>
                <c:pt idx="10585">
                  <c:v>12.977600000002999</c:v>
                </c:pt>
                <c:pt idx="10586">
                  <c:v>12.977600000003999</c:v>
                </c:pt>
                <c:pt idx="10587">
                  <c:v>12.977600000003999</c:v>
                </c:pt>
                <c:pt idx="10588">
                  <c:v>12.977600000003999</c:v>
                </c:pt>
                <c:pt idx="10589">
                  <c:v>12.977600000003999</c:v>
                </c:pt>
                <c:pt idx="10590">
                  <c:v>12.977600000002999</c:v>
                </c:pt>
                <c:pt idx="10591">
                  <c:v>12.977600000003999</c:v>
                </c:pt>
                <c:pt idx="10592">
                  <c:v>12.977600000003999</c:v>
                </c:pt>
                <c:pt idx="10593">
                  <c:v>12.977600000003999</c:v>
                </c:pt>
                <c:pt idx="10594">
                  <c:v>12.980224913674</c:v>
                </c:pt>
                <c:pt idx="10595">
                  <c:v>13.001300000003001</c:v>
                </c:pt>
                <c:pt idx="10596">
                  <c:v>13.001300000003001</c:v>
                </c:pt>
                <c:pt idx="10597">
                  <c:v>13.001300000003001</c:v>
                </c:pt>
                <c:pt idx="10598">
                  <c:v>13.001300000003001</c:v>
                </c:pt>
                <c:pt idx="10599">
                  <c:v>13.001300000003001</c:v>
                </c:pt>
                <c:pt idx="10600">
                  <c:v>13.001300000003001</c:v>
                </c:pt>
                <c:pt idx="10601">
                  <c:v>13.001300000003001</c:v>
                </c:pt>
                <c:pt idx="10602">
                  <c:v>13.001300000003001</c:v>
                </c:pt>
                <c:pt idx="10603">
                  <c:v>13.001300000003001</c:v>
                </c:pt>
                <c:pt idx="10604">
                  <c:v>13.001300000003001</c:v>
                </c:pt>
                <c:pt idx="10605">
                  <c:v>13.001300000003001</c:v>
                </c:pt>
                <c:pt idx="10606">
                  <c:v>13.001300000003001</c:v>
                </c:pt>
                <c:pt idx="10607">
                  <c:v>13.001300000003001</c:v>
                </c:pt>
                <c:pt idx="10608">
                  <c:v>13.001300000003001</c:v>
                </c:pt>
                <c:pt idx="10609">
                  <c:v>13.001300000003001</c:v>
                </c:pt>
                <c:pt idx="10610">
                  <c:v>13.001300000003001</c:v>
                </c:pt>
                <c:pt idx="10611">
                  <c:v>12.959092260316</c:v>
                </c:pt>
                <c:pt idx="10612">
                  <c:v>12.921999999999001</c:v>
                </c:pt>
                <c:pt idx="10613">
                  <c:v>12.921999999999001</c:v>
                </c:pt>
                <c:pt idx="10614">
                  <c:v>12.921999999999001</c:v>
                </c:pt>
                <c:pt idx="10615">
                  <c:v>12.921999999998</c:v>
                </c:pt>
                <c:pt idx="10616">
                  <c:v>12.921999999999001</c:v>
                </c:pt>
                <c:pt idx="10617">
                  <c:v>12.921999999998</c:v>
                </c:pt>
                <c:pt idx="10618">
                  <c:v>12.978615539272001</c:v>
                </c:pt>
                <c:pt idx="10619">
                  <c:v>12.986700000001001</c:v>
                </c:pt>
                <c:pt idx="10620">
                  <c:v>12.986700000001999</c:v>
                </c:pt>
                <c:pt idx="10621">
                  <c:v>12.986700000001001</c:v>
                </c:pt>
                <c:pt idx="10622">
                  <c:v>12.986700000001001</c:v>
                </c:pt>
                <c:pt idx="10623">
                  <c:v>12.986700000001001</c:v>
                </c:pt>
                <c:pt idx="10624">
                  <c:v>12.986700000001999</c:v>
                </c:pt>
                <c:pt idx="10625">
                  <c:v>12.986700000001999</c:v>
                </c:pt>
                <c:pt idx="10626">
                  <c:v>12.986700000001999</c:v>
                </c:pt>
                <c:pt idx="10627">
                  <c:v>12.986700000001999</c:v>
                </c:pt>
                <c:pt idx="10628">
                  <c:v>12.986700000001001</c:v>
                </c:pt>
                <c:pt idx="10629">
                  <c:v>12.986700000001001</c:v>
                </c:pt>
                <c:pt idx="10630">
                  <c:v>12.979924379333999</c:v>
                </c:pt>
                <c:pt idx="10631">
                  <c:v>12.932399999997999</c:v>
                </c:pt>
                <c:pt idx="10632">
                  <c:v>12.932399999997999</c:v>
                </c:pt>
                <c:pt idx="10633">
                  <c:v>12.932399999997999</c:v>
                </c:pt>
                <c:pt idx="10634">
                  <c:v>12.932399999997999</c:v>
                </c:pt>
                <c:pt idx="10635">
                  <c:v>12.932399999997999</c:v>
                </c:pt>
                <c:pt idx="10636">
                  <c:v>12.932399999997999</c:v>
                </c:pt>
                <c:pt idx="10637">
                  <c:v>12.932399999997999</c:v>
                </c:pt>
                <c:pt idx="10638">
                  <c:v>12.932399999997999</c:v>
                </c:pt>
                <c:pt idx="10639">
                  <c:v>12.932399999997999</c:v>
                </c:pt>
                <c:pt idx="10640">
                  <c:v>12.932399999997999</c:v>
                </c:pt>
                <c:pt idx="10641">
                  <c:v>12.932399999997999</c:v>
                </c:pt>
                <c:pt idx="10642">
                  <c:v>12.951568522880001</c:v>
                </c:pt>
                <c:pt idx="10643">
                  <c:v>13.079900000003001</c:v>
                </c:pt>
                <c:pt idx="10644">
                  <c:v>13.079900000003001</c:v>
                </c:pt>
                <c:pt idx="10645">
                  <c:v>13.079900000003001</c:v>
                </c:pt>
                <c:pt idx="10646">
                  <c:v>13.079900000003001</c:v>
                </c:pt>
                <c:pt idx="10647">
                  <c:v>13.079900000003001</c:v>
                </c:pt>
                <c:pt idx="10648">
                  <c:v>13.079900000003001</c:v>
                </c:pt>
                <c:pt idx="10649">
                  <c:v>13.079900000003001</c:v>
                </c:pt>
                <c:pt idx="10650">
                  <c:v>13.079900000003001</c:v>
                </c:pt>
                <c:pt idx="10651">
                  <c:v>13.079900000003001</c:v>
                </c:pt>
                <c:pt idx="10652">
                  <c:v>13.079900000003001</c:v>
                </c:pt>
                <c:pt idx="10653">
                  <c:v>13.079900000003001</c:v>
                </c:pt>
                <c:pt idx="10654">
                  <c:v>13.079900000003001</c:v>
                </c:pt>
                <c:pt idx="10655">
                  <c:v>13.074318655593</c:v>
                </c:pt>
                <c:pt idx="10656">
                  <c:v>13.064699999997</c:v>
                </c:pt>
                <c:pt idx="10657">
                  <c:v>13.064699999997</c:v>
                </c:pt>
                <c:pt idx="10658">
                  <c:v>13.064699999997</c:v>
                </c:pt>
                <c:pt idx="10659">
                  <c:v>13.064699999997</c:v>
                </c:pt>
                <c:pt idx="10660">
                  <c:v>13.064699999994</c:v>
                </c:pt>
                <c:pt idx="10661">
                  <c:v>13.064699999997</c:v>
                </c:pt>
                <c:pt idx="10662">
                  <c:v>13.064699999997</c:v>
                </c:pt>
                <c:pt idx="10663">
                  <c:v>13.064699999997</c:v>
                </c:pt>
                <c:pt idx="10664">
                  <c:v>13.064699999997</c:v>
                </c:pt>
                <c:pt idx="10665">
                  <c:v>13.064699999997</c:v>
                </c:pt>
                <c:pt idx="10666">
                  <c:v>13.064699999997</c:v>
                </c:pt>
                <c:pt idx="10667">
                  <c:v>12.984441454921001</c:v>
                </c:pt>
                <c:pt idx="10668">
                  <c:v>12.941900000003001</c:v>
                </c:pt>
                <c:pt idx="10669">
                  <c:v>12.941900000003001</c:v>
                </c:pt>
                <c:pt idx="10670">
                  <c:v>12.941900000003001</c:v>
                </c:pt>
                <c:pt idx="10671">
                  <c:v>12.941900000003001</c:v>
                </c:pt>
                <c:pt idx="10672">
                  <c:v>12.941900000003001</c:v>
                </c:pt>
                <c:pt idx="10673">
                  <c:v>12.941900000003001</c:v>
                </c:pt>
                <c:pt idx="10674">
                  <c:v>12.941900000003001</c:v>
                </c:pt>
                <c:pt idx="10675">
                  <c:v>12.941900000001</c:v>
                </c:pt>
                <c:pt idx="10676">
                  <c:v>12.941900000003001</c:v>
                </c:pt>
                <c:pt idx="10677">
                  <c:v>12.941900000003001</c:v>
                </c:pt>
                <c:pt idx="10678">
                  <c:v>12.967836901188999</c:v>
                </c:pt>
                <c:pt idx="10679">
                  <c:v>13.121600000003999</c:v>
                </c:pt>
                <c:pt idx="10680">
                  <c:v>13.121600000003999</c:v>
                </c:pt>
                <c:pt idx="10681">
                  <c:v>13.121600000003999</c:v>
                </c:pt>
                <c:pt idx="10682">
                  <c:v>13.121600000003999</c:v>
                </c:pt>
                <c:pt idx="10683">
                  <c:v>13.121600000003999</c:v>
                </c:pt>
                <c:pt idx="10684">
                  <c:v>13.121600000003999</c:v>
                </c:pt>
                <c:pt idx="10685">
                  <c:v>13.121600000003999</c:v>
                </c:pt>
                <c:pt idx="10686">
                  <c:v>13.121600000003999</c:v>
                </c:pt>
                <c:pt idx="10687">
                  <c:v>13.121600000003999</c:v>
                </c:pt>
                <c:pt idx="10688">
                  <c:v>13.121600000003999</c:v>
                </c:pt>
                <c:pt idx="10689">
                  <c:v>13.121600000003999</c:v>
                </c:pt>
                <c:pt idx="10690">
                  <c:v>13.098161088021</c:v>
                </c:pt>
                <c:pt idx="10691">
                  <c:v>13.013299999998999</c:v>
                </c:pt>
                <c:pt idx="10692">
                  <c:v>13.013299999998999</c:v>
                </c:pt>
                <c:pt idx="10693">
                  <c:v>13.013299999998999</c:v>
                </c:pt>
                <c:pt idx="10694">
                  <c:v>13.013299999998999</c:v>
                </c:pt>
                <c:pt idx="10695">
                  <c:v>13.013299999998001</c:v>
                </c:pt>
                <c:pt idx="10696">
                  <c:v>13.013299999998999</c:v>
                </c:pt>
                <c:pt idx="10697">
                  <c:v>13.013299999996001</c:v>
                </c:pt>
                <c:pt idx="10698">
                  <c:v>13.013299999998001</c:v>
                </c:pt>
                <c:pt idx="10699">
                  <c:v>13.013299999998001</c:v>
                </c:pt>
                <c:pt idx="10700">
                  <c:v>13.013299999998999</c:v>
                </c:pt>
                <c:pt idx="10701">
                  <c:v>13.013299999998001</c:v>
                </c:pt>
                <c:pt idx="10702">
                  <c:v>13.002975352110001</c:v>
                </c:pt>
                <c:pt idx="10703">
                  <c:v>12.977099999997</c:v>
                </c:pt>
                <c:pt idx="10704">
                  <c:v>12.977099999997</c:v>
                </c:pt>
                <c:pt idx="10705">
                  <c:v>12.977099999997</c:v>
                </c:pt>
                <c:pt idx="10706">
                  <c:v>12.977099999997</c:v>
                </c:pt>
                <c:pt idx="10707">
                  <c:v>12.977099999997</c:v>
                </c:pt>
                <c:pt idx="10708">
                  <c:v>12.977099999997</c:v>
                </c:pt>
                <c:pt idx="10709">
                  <c:v>12.977099999997</c:v>
                </c:pt>
                <c:pt idx="10710">
                  <c:v>12.977099999997</c:v>
                </c:pt>
                <c:pt idx="10711">
                  <c:v>12.977099999997</c:v>
                </c:pt>
                <c:pt idx="10712">
                  <c:v>12.977099999997</c:v>
                </c:pt>
                <c:pt idx="10713">
                  <c:v>12.977099999997</c:v>
                </c:pt>
                <c:pt idx="10714">
                  <c:v>12.977099999997</c:v>
                </c:pt>
                <c:pt idx="10715">
                  <c:v>12.977099999997</c:v>
                </c:pt>
                <c:pt idx="10716">
                  <c:v>12.977099999997</c:v>
                </c:pt>
                <c:pt idx="10717">
                  <c:v>12.977099999997</c:v>
                </c:pt>
                <c:pt idx="10718">
                  <c:v>12.977099999997</c:v>
                </c:pt>
                <c:pt idx="10719">
                  <c:v>12.977099999997</c:v>
                </c:pt>
                <c:pt idx="10720">
                  <c:v>12.977099999997</c:v>
                </c:pt>
                <c:pt idx="10721">
                  <c:v>12.977099999997</c:v>
                </c:pt>
                <c:pt idx="10722">
                  <c:v>12.976537896277</c:v>
                </c:pt>
                <c:pt idx="10723">
                  <c:v>12.976400000004</c:v>
                </c:pt>
                <c:pt idx="10724">
                  <c:v>12.976400000005</c:v>
                </c:pt>
                <c:pt idx="10725">
                  <c:v>12.976400000005</c:v>
                </c:pt>
                <c:pt idx="10726">
                  <c:v>12.976400000005</c:v>
                </c:pt>
                <c:pt idx="10727">
                  <c:v>12.976400000005</c:v>
                </c:pt>
                <c:pt idx="10728">
                  <c:v>12.976400000005</c:v>
                </c:pt>
                <c:pt idx="10729">
                  <c:v>13.003108532522001</c:v>
                </c:pt>
                <c:pt idx="10730">
                  <c:v>13.010899999996001</c:v>
                </c:pt>
                <c:pt idx="10731">
                  <c:v>13.010899999996001</c:v>
                </c:pt>
                <c:pt idx="10732">
                  <c:v>13.010899999996001</c:v>
                </c:pt>
                <c:pt idx="10733">
                  <c:v>13.010899999996001</c:v>
                </c:pt>
                <c:pt idx="10734">
                  <c:v>13.010899999996001</c:v>
                </c:pt>
                <c:pt idx="10735">
                  <c:v>13.010899999996001</c:v>
                </c:pt>
                <c:pt idx="10736">
                  <c:v>13.010899999996001</c:v>
                </c:pt>
                <c:pt idx="10737">
                  <c:v>13.010899999996001</c:v>
                </c:pt>
                <c:pt idx="10738">
                  <c:v>13.010899999996001</c:v>
                </c:pt>
                <c:pt idx="10739">
                  <c:v>13.010899999996001</c:v>
                </c:pt>
                <c:pt idx="10740">
                  <c:v>13.010899999996001</c:v>
                </c:pt>
                <c:pt idx="10741">
                  <c:v>13.010899999996001</c:v>
                </c:pt>
                <c:pt idx="10742">
                  <c:v>13.077097372720999</c:v>
                </c:pt>
                <c:pt idx="10743">
                  <c:v>13.110300000000001</c:v>
                </c:pt>
                <c:pt idx="10744">
                  <c:v>13.110300000000001</c:v>
                </c:pt>
                <c:pt idx="10745">
                  <c:v>13.110300000000001</c:v>
                </c:pt>
                <c:pt idx="10746">
                  <c:v>13.110300000000001</c:v>
                </c:pt>
                <c:pt idx="10747">
                  <c:v>13.110300000000001</c:v>
                </c:pt>
                <c:pt idx="10748">
                  <c:v>13.110300000000001</c:v>
                </c:pt>
                <c:pt idx="10749">
                  <c:v>13.110300000000001</c:v>
                </c:pt>
                <c:pt idx="10750">
                  <c:v>13.110300000000001</c:v>
                </c:pt>
                <c:pt idx="10751">
                  <c:v>13.110300000000001</c:v>
                </c:pt>
                <c:pt idx="10752">
                  <c:v>13.110300000000001</c:v>
                </c:pt>
                <c:pt idx="10753">
                  <c:v>13.110300000000001</c:v>
                </c:pt>
                <c:pt idx="10754">
                  <c:v>13.110300000000001</c:v>
                </c:pt>
                <c:pt idx="10755">
                  <c:v>13.110300000000001</c:v>
                </c:pt>
                <c:pt idx="10756">
                  <c:v>13.110300000000001</c:v>
                </c:pt>
                <c:pt idx="10757">
                  <c:v>13.110300000000001</c:v>
                </c:pt>
                <c:pt idx="10758">
                  <c:v>13.110300000000001</c:v>
                </c:pt>
                <c:pt idx="10759">
                  <c:v>13.110300000000001</c:v>
                </c:pt>
                <c:pt idx="10760">
                  <c:v>13.109816757982999</c:v>
                </c:pt>
                <c:pt idx="10761">
                  <c:v>13.104900000003999</c:v>
                </c:pt>
                <c:pt idx="10762">
                  <c:v>13.104900000003999</c:v>
                </c:pt>
                <c:pt idx="10763">
                  <c:v>13.104900000003999</c:v>
                </c:pt>
                <c:pt idx="10764">
                  <c:v>13.104900000003999</c:v>
                </c:pt>
                <c:pt idx="10765">
                  <c:v>13.104900000003999</c:v>
                </c:pt>
                <c:pt idx="10766">
                  <c:v>13.104900000003999</c:v>
                </c:pt>
                <c:pt idx="10767">
                  <c:v>13.104900000003999</c:v>
                </c:pt>
                <c:pt idx="10768">
                  <c:v>13.104900000003999</c:v>
                </c:pt>
                <c:pt idx="10769">
                  <c:v>13.104900000003999</c:v>
                </c:pt>
                <c:pt idx="10770">
                  <c:v>13.104900000002999</c:v>
                </c:pt>
                <c:pt idx="10771">
                  <c:v>13.104900000003999</c:v>
                </c:pt>
                <c:pt idx="10772">
                  <c:v>13.105610030618999</c:v>
                </c:pt>
                <c:pt idx="10773">
                  <c:v>13.107699999996001</c:v>
                </c:pt>
                <c:pt idx="10774">
                  <c:v>13.107699999995001</c:v>
                </c:pt>
                <c:pt idx="10775">
                  <c:v>13.107699999995001</c:v>
                </c:pt>
                <c:pt idx="10776">
                  <c:v>13.107699999995001</c:v>
                </c:pt>
                <c:pt idx="10777">
                  <c:v>13.107699999995001</c:v>
                </c:pt>
                <c:pt idx="10778">
                  <c:v>13.104269707125001</c:v>
                </c:pt>
                <c:pt idx="10779">
                  <c:v>13.015000000003999</c:v>
                </c:pt>
                <c:pt idx="10780">
                  <c:v>13.015000000004999</c:v>
                </c:pt>
                <c:pt idx="10781">
                  <c:v>13.015000000004999</c:v>
                </c:pt>
                <c:pt idx="10782">
                  <c:v>13.015000000004999</c:v>
                </c:pt>
                <c:pt idx="10783">
                  <c:v>13.015000000004999</c:v>
                </c:pt>
                <c:pt idx="10784">
                  <c:v>13.015000000004999</c:v>
                </c:pt>
                <c:pt idx="10785">
                  <c:v>13.015000000004999</c:v>
                </c:pt>
                <c:pt idx="10786">
                  <c:v>13.015000000003999</c:v>
                </c:pt>
                <c:pt idx="10787">
                  <c:v>13.015000000004999</c:v>
                </c:pt>
                <c:pt idx="10788">
                  <c:v>13.015000000003999</c:v>
                </c:pt>
                <c:pt idx="10789">
                  <c:v>13.015000000004999</c:v>
                </c:pt>
                <c:pt idx="10790">
                  <c:v>13.015000000004999</c:v>
                </c:pt>
                <c:pt idx="10791">
                  <c:v>13.015000000004999</c:v>
                </c:pt>
                <c:pt idx="10792">
                  <c:v>13.015000000004999</c:v>
                </c:pt>
                <c:pt idx="10793">
                  <c:v>13.015000000004999</c:v>
                </c:pt>
                <c:pt idx="10794">
                  <c:v>13.015000000004999</c:v>
                </c:pt>
                <c:pt idx="10795">
                  <c:v>13.015000000004999</c:v>
                </c:pt>
                <c:pt idx="10796">
                  <c:v>13.015000000004999</c:v>
                </c:pt>
                <c:pt idx="10797">
                  <c:v>13.015000000004999</c:v>
                </c:pt>
                <c:pt idx="10798">
                  <c:v>13.015340918065</c:v>
                </c:pt>
                <c:pt idx="10799">
                  <c:v>13.017200000001999</c:v>
                </c:pt>
                <c:pt idx="10800">
                  <c:v>13.017200000001999</c:v>
                </c:pt>
                <c:pt idx="10801">
                  <c:v>13.017200000001999</c:v>
                </c:pt>
                <c:pt idx="10802">
                  <c:v>13.017200000001999</c:v>
                </c:pt>
                <c:pt idx="10803">
                  <c:v>13.017200000001999</c:v>
                </c:pt>
                <c:pt idx="10804">
                  <c:v>13.017200000001999</c:v>
                </c:pt>
                <c:pt idx="10805">
                  <c:v>13.017200000001999</c:v>
                </c:pt>
                <c:pt idx="10806">
                  <c:v>13.017200000001999</c:v>
                </c:pt>
                <c:pt idx="10807">
                  <c:v>13.017200000001999</c:v>
                </c:pt>
                <c:pt idx="10808">
                  <c:v>13.017200000001999</c:v>
                </c:pt>
                <c:pt idx="10809">
                  <c:v>13.017200000001999</c:v>
                </c:pt>
                <c:pt idx="10810">
                  <c:v>13.017200000001999</c:v>
                </c:pt>
                <c:pt idx="10811">
                  <c:v>13.017200000001999</c:v>
                </c:pt>
                <c:pt idx="10812">
                  <c:v>12.971527259801</c:v>
                </c:pt>
                <c:pt idx="10813">
                  <c:v>12.944099999996</c:v>
                </c:pt>
                <c:pt idx="10814">
                  <c:v>12.944099999996</c:v>
                </c:pt>
                <c:pt idx="10815">
                  <c:v>12.944099999996</c:v>
                </c:pt>
                <c:pt idx="10816">
                  <c:v>12.944099999996</c:v>
                </c:pt>
                <c:pt idx="10817">
                  <c:v>12.944099999996</c:v>
                </c:pt>
                <c:pt idx="10818">
                  <c:v>12.944099999996</c:v>
                </c:pt>
                <c:pt idx="10819">
                  <c:v>12.944099999996</c:v>
                </c:pt>
                <c:pt idx="10820">
                  <c:v>12.944099999996</c:v>
                </c:pt>
                <c:pt idx="10821">
                  <c:v>12.944099999996</c:v>
                </c:pt>
                <c:pt idx="10822">
                  <c:v>12.944099999996</c:v>
                </c:pt>
                <c:pt idx="10823">
                  <c:v>12.944099999996</c:v>
                </c:pt>
                <c:pt idx="10824">
                  <c:v>12.977666265054999</c:v>
                </c:pt>
                <c:pt idx="10825">
                  <c:v>13.042099999997999</c:v>
                </c:pt>
                <c:pt idx="10826">
                  <c:v>13.042099999997999</c:v>
                </c:pt>
                <c:pt idx="10827">
                  <c:v>13.042099999998999</c:v>
                </c:pt>
                <c:pt idx="10828">
                  <c:v>13.042099999998999</c:v>
                </c:pt>
                <c:pt idx="10829">
                  <c:v>13.042099999998999</c:v>
                </c:pt>
                <c:pt idx="10830">
                  <c:v>13.042009084327001</c:v>
                </c:pt>
                <c:pt idx="10831">
                  <c:v>13.039699999995999</c:v>
                </c:pt>
                <c:pt idx="10832">
                  <c:v>13.039699999995999</c:v>
                </c:pt>
                <c:pt idx="10833">
                  <c:v>13.039699999995999</c:v>
                </c:pt>
                <c:pt idx="10834">
                  <c:v>13.039699999995999</c:v>
                </c:pt>
                <c:pt idx="10835">
                  <c:v>13.039699999995999</c:v>
                </c:pt>
                <c:pt idx="10836">
                  <c:v>13.039699999995999</c:v>
                </c:pt>
                <c:pt idx="10837">
                  <c:v>13.039699999995999</c:v>
                </c:pt>
                <c:pt idx="10838">
                  <c:v>13.039699999995999</c:v>
                </c:pt>
                <c:pt idx="10839">
                  <c:v>13.039699999995999</c:v>
                </c:pt>
                <c:pt idx="10840">
                  <c:v>13.039699999995999</c:v>
                </c:pt>
                <c:pt idx="10841">
                  <c:v>13.039699999995999</c:v>
                </c:pt>
                <c:pt idx="10842">
                  <c:v>13.039699999995999</c:v>
                </c:pt>
                <c:pt idx="10843">
                  <c:v>13.039699999995999</c:v>
                </c:pt>
                <c:pt idx="10844">
                  <c:v>13.117470186008999</c:v>
                </c:pt>
                <c:pt idx="10845">
                  <c:v>13.234100000001</c:v>
                </c:pt>
                <c:pt idx="10846">
                  <c:v>13.234100000001</c:v>
                </c:pt>
                <c:pt idx="10847">
                  <c:v>13.234100000001</c:v>
                </c:pt>
                <c:pt idx="10848">
                  <c:v>13.234100000001</c:v>
                </c:pt>
                <c:pt idx="10849">
                  <c:v>13.234100000001</c:v>
                </c:pt>
                <c:pt idx="10850">
                  <c:v>13.234100000001</c:v>
                </c:pt>
                <c:pt idx="10851">
                  <c:v>13.234100000001</c:v>
                </c:pt>
                <c:pt idx="10852">
                  <c:v>13.234100000001</c:v>
                </c:pt>
                <c:pt idx="10853">
                  <c:v>13.234100000001</c:v>
                </c:pt>
                <c:pt idx="10854">
                  <c:v>13.234100000001</c:v>
                </c:pt>
                <c:pt idx="10855">
                  <c:v>13.234100000001</c:v>
                </c:pt>
                <c:pt idx="10856">
                  <c:v>13.188934388059</c:v>
                </c:pt>
                <c:pt idx="10857">
                  <c:v>12.950600000002</c:v>
                </c:pt>
                <c:pt idx="10858">
                  <c:v>12.950600000002</c:v>
                </c:pt>
                <c:pt idx="10859">
                  <c:v>12.950600000002</c:v>
                </c:pt>
                <c:pt idx="10860">
                  <c:v>12.950600000003</c:v>
                </c:pt>
                <c:pt idx="10861">
                  <c:v>12.950600000002</c:v>
                </c:pt>
                <c:pt idx="10862">
                  <c:v>12.950600000002</c:v>
                </c:pt>
                <c:pt idx="10863">
                  <c:v>12.950600000002</c:v>
                </c:pt>
                <c:pt idx="10864">
                  <c:v>12.950600000002</c:v>
                </c:pt>
                <c:pt idx="10865">
                  <c:v>12.950600000002</c:v>
                </c:pt>
                <c:pt idx="10866">
                  <c:v>12.950600000002</c:v>
                </c:pt>
                <c:pt idx="10867">
                  <c:v>12.960833732093</c:v>
                </c:pt>
                <c:pt idx="10868">
                  <c:v>13.160999999994999</c:v>
                </c:pt>
                <c:pt idx="10869">
                  <c:v>13.160999999994999</c:v>
                </c:pt>
                <c:pt idx="10870">
                  <c:v>13.160999999994999</c:v>
                </c:pt>
                <c:pt idx="10871">
                  <c:v>13.160999999994999</c:v>
                </c:pt>
                <c:pt idx="10872">
                  <c:v>13.160999999994999</c:v>
                </c:pt>
                <c:pt idx="10873">
                  <c:v>13.160999999994999</c:v>
                </c:pt>
                <c:pt idx="10874">
                  <c:v>13.160999999994999</c:v>
                </c:pt>
                <c:pt idx="10875">
                  <c:v>13.160999999994999</c:v>
                </c:pt>
                <c:pt idx="10876">
                  <c:v>13.160999999994999</c:v>
                </c:pt>
                <c:pt idx="10877">
                  <c:v>13.160999999994999</c:v>
                </c:pt>
                <c:pt idx="10878">
                  <c:v>13.160999999994999</c:v>
                </c:pt>
                <c:pt idx="10879">
                  <c:v>13.160999999994999</c:v>
                </c:pt>
                <c:pt idx="10880">
                  <c:v>13.160999999994999</c:v>
                </c:pt>
                <c:pt idx="10881">
                  <c:v>13.169267132323</c:v>
                </c:pt>
                <c:pt idx="10882">
                  <c:v>13.181400000001</c:v>
                </c:pt>
                <c:pt idx="10883">
                  <c:v>13.181400000001</c:v>
                </c:pt>
                <c:pt idx="10884">
                  <c:v>13.181400000001</c:v>
                </c:pt>
                <c:pt idx="10885">
                  <c:v>13.181400000001</c:v>
                </c:pt>
                <c:pt idx="10886">
                  <c:v>13.181400000001</c:v>
                </c:pt>
                <c:pt idx="10887">
                  <c:v>13.181400000001</c:v>
                </c:pt>
                <c:pt idx="10888">
                  <c:v>13.181400000001</c:v>
                </c:pt>
                <c:pt idx="10889">
                  <c:v>13.181400000001</c:v>
                </c:pt>
                <c:pt idx="10890">
                  <c:v>13.181400000001</c:v>
                </c:pt>
                <c:pt idx="10891">
                  <c:v>13.181400000001</c:v>
                </c:pt>
                <c:pt idx="10892">
                  <c:v>13.181400000001</c:v>
                </c:pt>
                <c:pt idx="10893">
                  <c:v>13.181400000001</c:v>
                </c:pt>
                <c:pt idx="10894">
                  <c:v>13.159493822741</c:v>
                </c:pt>
                <c:pt idx="10895">
                  <c:v>13.005000000002999</c:v>
                </c:pt>
                <c:pt idx="10896">
                  <c:v>13.005000000002999</c:v>
                </c:pt>
                <c:pt idx="10897">
                  <c:v>13.005000000002999</c:v>
                </c:pt>
                <c:pt idx="10898">
                  <c:v>13.005000000002999</c:v>
                </c:pt>
                <c:pt idx="10899">
                  <c:v>13.005000000002999</c:v>
                </c:pt>
                <c:pt idx="10900">
                  <c:v>13.005000000002999</c:v>
                </c:pt>
                <c:pt idx="10901">
                  <c:v>13.005000000002999</c:v>
                </c:pt>
                <c:pt idx="10902">
                  <c:v>13.005000000002999</c:v>
                </c:pt>
                <c:pt idx="10903">
                  <c:v>13.005000000002999</c:v>
                </c:pt>
                <c:pt idx="10904">
                  <c:v>13.005000000002999</c:v>
                </c:pt>
                <c:pt idx="10905">
                  <c:v>13.005000000002999</c:v>
                </c:pt>
                <c:pt idx="10906">
                  <c:v>13.005000000002999</c:v>
                </c:pt>
                <c:pt idx="10907">
                  <c:v>13.015322903673001</c:v>
                </c:pt>
                <c:pt idx="10908">
                  <c:v>13.050900000002001</c:v>
                </c:pt>
                <c:pt idx="10909">
                  <c:v>13.050900000002001</c:v>
                </c:pt>
                <c:pt idx="10910">
                  <c:v>13.050900000002001</c:v>
                </c:pt>
                <c:pt idx="10911">
                  <c:v>13.050900000002001</c:v>
                </c:pt>
                <c:pt idx="10912">
                  <c:v>13.050900000002001</c:v>
                </c:pt>
                <c:pt idx="10913">
                  <c:v>13.050900000002001</c:v>
                </c:pt>
                <c:pt idx="10914">
                  <c:v>13.050900000002001</c:v>
                </c:pt>
                <c:pt idx="10915">
                  <c:v>13.050900000002001</c:v>
                </c:pt>
                <c:pt idx="10916">
                  <c:v>13.050900000002001</c:v>
                </c:pt>
                <c:pt idx="10917">
                  <c:v>13.050900000002001</c:v>
                </c:pt>
                <c:pt idx="10918">
                  <c:v>13.050900000002001</c:v>
                </c:pt>
                <c:pt idx="10919">
                  <c:v>13.050900000002001</c:v>
                </c:pt>
                <c:pt idx="10920">
                  <c:v>13.050095207109999</c:v>
                </c:pt>
                <c:pt idx="10921">
                  <c:v>13.040700000003</c:v>
                </c:pt>
                <c:pt idx="10922">
                  <c:v>13.040700000004</c:v>
                </c:pt>
                <c:pt idx="10923">
                  <c:v>13.040700000004</c:v>
                </c:pt>
                <c:pt idx="10924">
                  <c:v>13.040700000006</c:v>
                </c:pt>
                <c:pt idx="10925">
                  <c:v>13.040700000003</c:v>
                </c:pt>
                <c:pt idx="10926">
                  <c:v>13.040700000003</c:v>
                </c:pt>
                <c:pt idx="10927">
                  <c:v>13.040700000003</c:v>
                </c:pt>
                <c:pt idx="10928">
                  <c:v>13.040700000003</c:v>
                </c:pt>
                <c:pt idx="10929">
                  <c:v>13.040700000004</c:v>
                </c:pt>
                <c:pt idx="10930">
                  <c:v>13.040700000003</c:v>
                </c:pt>
                <c:pt idx="10931">
                  <c:v>13.034170976256</c:v>
                </c:pt>
                <c:pt idx="10932">
                  <c:v>13.020500000004001</c:v>
                </c:pt>
                <c:pt idx="10933">
                  <c:v>13.020500000004001</c:v>
                </c:pt>
                <c:pt idx="10934">
                  <c:v>13.020500000004001</c:v>
                </c:pt>
                <c:pt idx="10935">
                  <c:v>13.020500000004001</c:v>
                </c:pt>
                <c:pt idx="10936">
                  <c:v>13.020500000004001</c:v>
                </c:pt>
                <c:pt idx="10937">
                  <c:v>13.020500000004001</c:v>
                </c:pt>
                <c:pt idx="10938">
                  <c:v>13.020500000004001</c:v>
                </c:pt>
                <c:pt idx="10939">
                  <c:v>13.020500000004001</c:v>
                </c:pt>
                <c:pt idx="10940">
                  <c:v>13.020500000004001</c:v>
                </c:pt>
                <c:pt idx="10941">
                  <c:v>13.020500000004001</c:v>
                </c:pt>
                <c:pt idx="10942">
                  <c:v>13.020500000004001</c:v>
                </c:pt>
                <c:pt idx="10943">
                  <c:v>13.020500000004001</c:v>
                </c:pt>
                <c:pt idx="10944">
                  <c:v>13.020500000004001</c:v>
                </c:pt>
                <c:pt idx="10945">
                  <c:v>13.020500000004001</c:v>
                </c:pt>
                <c:pt idx="10946">
                  <c:v>13.020500000004001</c:v>
                </c:pt>
                <c:pt idx="10947">
                  <c:v>13.020500000004001</c:v>
                </c:pt>
                <c:pt idx="10948">
                  <c:v>13.020500000004001</c:v>
                </c:pt>
                <c:pt idx="10949">
                  <c:v>13.020500000004001</c:v>
                </c:pt>
                <c:pt idx="10950">
                  <c:v>13.018127208483</c:v>
                </c:pt>
                <c:pt idx="10951">
                  <c:v>12.988899999997001</c:v>
                </c:pt>
                <c:pt idx="10952">
                  <c:v>12.988899999997001</c:v>
                </c:pt>
                <c:pt idx="10953">
                  <c:v>12.988899999997001</c:v>
                </c:pt>
                <c:pt idx="10954">
                  <c:v>12.988899999997001</c:v>
                </c:pt>
                <c:pt idx="10955">
                  <c:v>12.988899999997001</c:v>
                </c:pt>
                <c:pt idx="10956">
                  <c:v>12.988899999997001</c:v>
                </c:pt>
                <c:pt idx="10957">
                  <c:v>12.988899999997001</c:v>
                </c:pt>
                <c:pt idx="10958">
                  <c:v>12.988899999997001</c:v>
                </c:pt>
                <c:pt idx="10959">
                  <c:v>12.988899999997001</c:v>
                </c:pt>
                <c:pt idx="10960">
                  <c:v>12.988899999997001</c:v>
                </c:pt>
                <c:pt idx="10961">
                  <c:v>12.988899999997001</c:v>
                </c:pt>
                <c:pt idx="10962">
                  <c:v>12.988899999997001</c:v>
                </c:pt>
                <c:pt idx="10963">
                  <c:v>12.988899999997001</c:v>
                </c:pt>
                <c:pt idx="10964">
                  <c:v>13.08531632809</c:v>
                </c:pt>
                <c:pt idx="10965">
                  <c:v>13.101400000005</c:v>
                </c:pt>
                <c:pt idx="10966">
                  <c:v>13.101400000005</c:v>
                </c:pt>
                <c:pt idx="10967">
                  <c:v>13.101400000005</c:v>
                </c:pt>
                <c:pt idx="10968">
                  <c:v>13.101400000005</c:v>
                </c:pt>
                <c:pt idx="10969">
                  <c:v>13.101400000005</c:v>
                </c:pt>
                <c:pt idx="10970">
                  <c:v>13.101400000005</c:v>
                </c:pt>
                <c:pt idx="10971">
                  <c:v>13.101400000005</c:v>
                </c:pt>
                <c:pt idx="10972">
                  <c:v>13.101400000005</c:v>
                </c:pt>
                <c:pt idx="10973">
                  <c:v>13.101400000005</c:v>
                </c:pt>
                <c:pt idx="10974">
                  <c:v>13.101400000005</c:v>
                </c:pt>
                <c:pt idx="10975">
                  <c:v>13.101400000005</c:v>
                </c:pt>
                <c:pt idx="10976">
                  <c:v>13.066056508571</c:v>
                </c:pt>
                <c:pt idx="10977">
                  <c:v>13.022699999998</c:v>
                </c:pt>
                <c:pt idx="10978">
                  <c:v>13.022699999998</c:v>
                </c:pt>
                <c:pt idx="10979">
                  <c:v>13.022700000001</c:v>
                </c:pt>
                <c:pt idx="10980">
                  <c:v>13.022700000001</c:v>
                </c:pt>
                <c:pt idx="10981">
                  <c:v>13.022699999998</c:v>
                </c:pt>
                <c:pt idx="10982">
                  <c:v>13.022700000001</c:v>
                </c:pt>
                <c:pt idx="10983">
                  <c:v>13.022700000001</c:v>
                </c:pt>
                <c:pt idx="10984">
                  <c:v>13.022700000001</c:v>
                </c:pt>
                <c:pt idx="10985">
                  <c:v>13.022700000001</c:v>
                </c:pt>
                <c:pt idx="10986">
                  <c:v>12.968719719199999</c:v>
                </c:pt>
                <c:pt idx="10987">
                  <c:v>12.901500000005001</c:v>
                </c:pt>
                <c:pt idx="10988">
                  <c:v>12.901500000005001</c:v>
                </c:pt>
                <c:pt idx="10989">
                  <c:v>12.901500000005001</c:v>
                </c:pt>
                <c:pt idx="10990">
                  <c:v>12.901500000005001</c:v>
                </c:pt>
                <c:pt idx="10991">
                  <c:v>12.901500000005001</c:v>
                </c:pt>
                <c:pt idx="10992">
                  <c:v>12.901767738850999</c:v>
                </c:pt>
                <c:pt idx="10993">
                  <c:v>12.906099999995</c:v>
                </c:pt>
                <c:pt idx="10994">
                  <c:v>12.906099999995</c:v>
                </c:pt>
                <c:pt idx="10995">
                  <c:v>12.906099999995</c:v>
                </c:pt>
                <c:pt idx="10996">
                  <c:v>12.906099999995</c:v>
                </c:pt>
                <c:pt idx="10997">
                  <c:v>12.906099999995</c:v>
                </c:pt>
                <c:pt idx="10998">
                  <c:v>12.906099999995</c:v>
                </c:pt>
                <c:pt idx="10999">
                  <c:v>12.906099999995</c:v>
                </c:pt>
                <c:pt idx="11000">
                  <c:v>12.906099999995</c:v>
                </c:pt>
                <c:pt idx="11001">
                  <c:v>12.906099999995</c:v>
                </c:pt>
                <c:pt idx="11002">
                  <c:v>12.906099999995</c:v>
                </c:pt>
                <c:pt idx="11003">
                  <c:v>12.906099999995</c:v>
                </c:pt>
                <c:pt idx="11004">
                  <c:v>12.906099999995</c:v>
                </c:pt>
                <c:pt idx="11005">
                  <c:v>12.906099999995</c:v>
                </c:pt>
                <c:pt idx="11006">
                  <c:v>12.893820309055</c:v>
                </c:pt>
                <c:pt idx="11007">
                  <c:v>12.887400000005</c:v>
                </c:pt>
                <c:pt idx="11008">
                  <c:v>12.887400000005</c:v>
                </c:pt>
                <c:pt idx="11009">
                  <c:v>12.887400000005</c:v>
                </c:pt>
                <c:pt idx="11010">
                  <c:v>12.887400000004</c:v>
                </c:pt>
                <c:pt idx="11011">
                  <c:v>12.887400000005</c:v>
                </c:pt>
                <c:pt idx="11012">
                  <c:v>12.887400000004</c:v>
                </c:pt>
                <c:pt idx="11013">
                  <c:v>12.887400000005</c:v>
                </c:pt>
                <c:pt idx="11014">
                  <c:v>12.887400000005</c:v>
                </c:pt>
                <c:pt idx="11015">
                  <c:v>12.887400000005</c:v>
                </c:pt>
                <c:pt idx="11016">
                  <c:v>12.887400000005</c:v>
                </c:pt>
                <c:pt idx="11017">
                  <c:v>12.887400000005</c:v>
                </c:pt>
                <c:pt idx="11018">
                  <c:v>12.887400000005</c:v>
                </c:pt>
                <c:pt idx="11019">
                  <c:v>12.924966482047999</c:v>
                </c:pt>
                <c:pt idx="11020">
                  <c:v>13.065299999997</c:v>
                </c:pt>
                <c:pt idx="11021">
                  <c:v>13.065299999996</c:v>
                </c:pt>
                <c:pt idx="11022">
                  <c:v>13.065299999996</c:v>
                </c:pt>
                <c:pt idx="11023">
                  <c:v>13.065299999996</c:v>
                </c:pt>
                <c:pt idx="11024">
                  <c:v>13.065299999996</c:v>
                </c:pt>
                <c:pt idx="11025">
                  <c:v>13.065299999997</c:v>
                </c:pt>
                <c:pt idx="11026">
                  <c:v>13.065299999997</c:v>
                </c:pt>
                <c:pt idx="11027">
                  <c:v>13.065299999996</c:v>
                </c:pt>
                <c:pt idx="11028">
                  <c:v>13.065300000000001</c:v>
                </c:pt>
                <c:pt idx="11029">
                  <c:v>13.077337281551999</c:v>
                </c:pt>
                <c:pt idx="11030">
                  <c:v>13.163700000003001</c:v>
                </c:pt>
                <c:pt idx="11031">
                  <c:v>13.163700000003001</c:v>
                </c:pt>
                <c:pt idx="11032">
                  <c:v>13.163700000003001</c:v>
                </c:pt>
                <c:pt idx="11033">
                  <c:v>13.163700000003001</c:v>
                </c:pt>
                <c:pt idx="11034">
                  <c:v>13.163700000003001</c:v>
                </c:pt>
                <c:pt idx="11035">
                  <c:v>13.163700000003001</c:v>
                </c:pt>
                <c:pt idx="11036">
                  <c:v>13.163700000003001</c:v>
                </c:pt>
                <c:pt idx="11037">
                  <c:v>13.163700000003001</c:v>
                </c:pt>
                <c:pt idx="11038">
                  <c:v>13.163700000003001</c:v>
                </c:pt>
                <c:pt idx="11039">
                  <c:v>13.163700000003001</c:v>
                </c:pt>
                <c:pt idx="11040">
                  <c:v>13.163700000003001</c:v>
                </c:pt>
                <c:pt idx="11041">
                  <c:v>13.163700000003001</c:v>
                </c:pt>
                <c:pt idx="11042">
                  <c:v>13.163700000003001</c:v>
                </c:pt>
                <c:pt idx="11043">
                  <c:v>13.084038937186</c:v>
                </c:pt>
                <c:pt idx="11044">
                  <c:v>13.042300000000999</c:v>
                </c:pt>
                <c:pt idx="11045">
                  <c:v>13.042300000000999</c:v>
                </c:pt>
                <c:pt idx="11046">
                  <c:v>13.042300000000999</c:v>
                </c:pt>
                <c:pt idx="11047">
                  <c:v>13.042300000000999</c:v>
                </c:pt>
                <c:pt idx="11048">
                  <c:v>13.042300000000999</c:v>
                </c:pt>
                <c:pt idx="11049">
                  <c:v>13.042300000000999</c:v>
                </c:pt>
                <c:pt idx="11050">
                  <c:v>13.042300000000999</c:v>
                </c:pt>
                <c:pt idx="11051">
                  <c:v>13.042300000000999</c:v>
                </c:pt>
                <c:pt idx="11052">
                  <c:v>13.042300000000999</c:v>
                </c:pt>
                <c:pt idx="11053">
                  <c:v>13.042300000000999</c:v>
                </c:pt>
                <c:pt idx="11054">
                  <c:v>13.042300000000999</c:v>
                </c:pt>
                <c:pt idx="11055">
                  <c:v>13.042300000000999</c:v>
                </c:pt>
                <c:pt idx="11056">
                  <c:v>13.042300000000999</c:v>
                </c:pt>
                <c:pt idx="11057">
                  <c:v>13.042300000000999</c:v>
                </c:pt>
                <c:pt idx="11058">
                  <c:v>13.042300000000999</c:v>
                </c:pt>
                <c:pt idx="11059">
                  <c:v>13.042300000000999</c:v>
                </c:pt>
                <c:pt idx="11060">
                  <c:v>13.042300000000999</c:v>
                </c:pt>
                <c:pt idx="11061">
                  <c:v>13.089628278691</c:v>
                </c:pt>
                <c:pt idx="11062">
                  <c:v>13.154500000002001</c:v>
                </c:pt>
                <c:pt idx="11063">
                  <c:v>13.154500000002001</c:v>
                </c:pt>
                <c:pt idx="11064">
                  <c:v>13.154500000002001</c:v>
                </c:pt>
                <c:pt idx="11065">
                  <c:v>13.154500000002001</c:v>
                </c:pt>
                <c:pt idx="11066">
                  <c:v>13.154500000002001</c:v>
                </c:pt>
                <c:pt idx="11067">
                  <c:v>13.155874728942999</c:v>
                </c:pt>
                <c:pt idx="11068">
                  <c:v>13.185599999998001</c:v>
                </c:pt>
                <c:pt idx="11069">
                  <c:v>13.185599999998001</c:v>
                </c:pt>
                <c:pt idx="11070">
                  <c:v>13.185600000000001</c:v>
                </c:pt>
                <c:pt idx="11071">
                  <c:v>13.185599999998001</c:v>
                </c:pt>
                <c:pt idx="11072">
                  <c:v>13.185600000000999</c:v>
                </c:pt>
                <c:pt idx="11073">
                  <c:v>13.185599999998001</c:v>
                </c:pt>
                <c:pt idx="11074">
                  <c:v>13.185599999998001</c:v>
                </c:pt>
                <c:pt idx="11075">
                  <c:v>13.185599999998001</c:v>
                </c:pt>
                <c:pt idx="11076">
                  <c:v>13.185599999998001</c:v>
                </c:pt>
                <c:pt idx="11077">
                  <c:v>13.185599999998001</c:v>
                </c:pt>
                <c:pt idx="11078">
                  <c:v>13.174755585018</c:v>
                </c:pt>
                <c:pt idx="11079">
                  <c:v>12.989499999997999</c:v>
                </c:pt>
                <c:pt idx="11080">
                  <c:v>12.989499999997999</c:v>
                </c:pt>
                <c:pt idx="11081">
                  <c:v>12.989499999997999</c:v>
                </c:pt>
                <c:pt idx="11082">
                  <c:v>12.989499999997999</c:v>
                </c:pt>
                <c:pt idx="11083">
                  <c:v>12.989499999997999</c:v>
                </c:pt>
                <c:pt idx="11084">
                  <c:v>12.989499999997999</c:v>
                </c:pt>
                <c:pt idx="11085">
                  <c:v>12.989499999997999</c:v>
                </c:pt>
                <c:pt idx="11086">
                  <c:v>12.989499999997999</c:v>
                </c:pt>
                <c:pt idx="11087">
                  <c:v>12.989499999997999</c:v>
                </c:pt>
                <c:pt idx="11088">
                  <c:v>12.989499999997999</c:v>
                </c:pt>
                <c:pt idx="11089">
                  <c:v>12.989499999997999</c:v>
                </c:pt>
                <c:pt idx="11090">
                  <c:v>12.989499999997999</c:v>
                </c:pt>
                <c:pt idx="11091">
                  <c:v>12.989499999997999</c:v>
                </c:pt>
                <c:pt idx="11092">
                  <c:v>12.989499999997999</c:v>
                </c:pt>
                <c:pt idx="11093">
                  <c:v>12.989499999997999</c:v>
                </c:pt>
                <c:pt idx="11094">
                  <c:v>12.989499999997999</c:v>
                </c:pt>
                <c:pt idx="11095">
                  <c:v>12.989499999997999</c:v>
                </c:pt>
                <c:pt idx="11096">
                  <c:v>12.989499999997999</c:v>
                </c:pt>
                <c:pt idx="11097">
                  <c:v>12.989499999997999</c:v>
                </c:pt>
                <c:pt idx="11098">
                  <c:v>13.021677629001999</c:v>
                </c:pt>
                <c:pt idx="11099">
                  <c:v>13.182700000003001</c:v>
                </c:pt>
                <c:pt idx="11100">
                  <c:v>13.182700000003001</c:v>
                </c:pt>
                <c:pt idx="11101">
                  <c:v>13.182700000003001</c:v>
                </c:pt>
                <c:pt idx="11102">
                  <c:v>13.182700000003001</c:v>
                </c:pt>
                <c:pt idx="11103">
                  <c:v>13.182700000003001</c:v>
                </c:pt>
                <c:pt idx="11104">
                  <c:v>13.182700000003001</c:v>
                </c:pt>
                <c:pt idx="11105">
                  <c:v>13.182700000003001</c:v>
                </c:pt>
                <c:pt idx="11106">
                  <c:v>13.182700000003001</c:v>
                </c:pt>
                <c:pt idx="11107">
                  <c:v>13.182700000003001</c:v>
                </c:pt>
                <c:pt idx="11108">
                  <c:v>13.182700000003001</c:v>
                </c:pt>
                <c:pt idx="11109">
                  <c:v>13.182700000003001</c:v>
                </c:pt>
                <c:pt idx="11110">
                  <c:v>13.182700000003001</c:v>
                </c:pt>
                <c:pt idx="11111">
                  <c:v>13.182700000003001</c:v>
                </c:pt>
                <c:pt idx="11112">
                  <c:v>13.120000323914001</c:v>
                </c:pt>
                <c:pt idx="11113">
                  <c:v>13.064500000001001</c:v>
                </c:pt>
                <c:pt idx="11114">
                  <c:v>13.064500000001001</c:v>
                </c:pt>
                <c:pt idx="11115">
                  <c:v>13.064500000001001</c:v>
                </c:pt>
                <c:pt idx="11116">
                  <c:v>13.064500000001001</c:v>
                </c:pt>
                <c:pt idx="11117">
                  <c:v>13.064500000001001</c:v>
                </c:pt>
                <c:pt idx="11118">
                  <c:v>13.064500000001001</c:v>
                </c:pt>
                <c:pt idx="11119">
                  <c:v>13.064500000001001</c:v>
                </c:pt>
                <c:pt idx="11120">
                  <c:v>13.064500000001001</c:v>
                </c:pt>
                <c:pt idx="11121">
                  <c:v>13.064500000001001</c:v>
                </c:pt>
                <c:pt idx="11122">
                  <c:v>13.064500000001001</c:v>
                </c:pt>
                <c:pt idx="11123">
                  <c:v>13.064500000001001</c:v>
                </c:pt>
                <c:pt idx="11124">
                  <c:v>13.02561471328</c:v>
                </c:pt>
                <c:pt idx="11125">
                  <c:v>12.955900000001</c:v>
                </c:pt>
                <c:pt idx="11126">
                  <c:v>12.955900000001</c:v>
                </c:pt>
                <c:pt idx="11127">
                  <c:v>12.955900000001</c:v>
                </c:pt>
                <c:pt idx="11128">
                  <c:v>12.955900000001</c:v>
                </c:pt>
                <c:pt idx="11129">
                  <c:v>12.955900000001</c:v>
                </c:pt>
                <c:pt idx="11130">
                  <c:v>12.955900000001</c:v>
                </c:pt>
                <c:pt idx="11131">
                  <c:v>12.955900000001</c:v>
                </c:pt>
                <c:pt idx="11132">
                  <c:v>12.955900000001</c:v>
                </c:pt>
                <c:pt idx="11133">
                  <c:v>12.955900000001</c:v>
                </c:pt>
                <c:pt idx="11134">
                  <c:v>12.955900000001</c:v>
                </c:pt>
                <c:pt idx="11135">
                  <c:v>12.955900000001</c:v>
                </c:pt>
                <c:pt idx="11136">
                  <c:v>12.955900000001</c:v>
                </c:pt>
                <c:pt idx="11137">
                  <c:v>12.989333400961</c:v>
                </c:pt>
                <c:pt idx="11138">
                  <c:v>13.043600000003</c:v>
                </c:pt>
                <c:pt idx="11139">
                  <c:v>13.043600000003</c:v>
                </c:pt>
                <c:pt idx="11140">
                  <c:v>13.043600000003</c:v>
                </c:pt>
                <c:pt idx="11141">
                  <c:v>13.043600000003</c:v>
                </c:pt>
                <c:pt idx="11142">
                  <c:v>13.043600000003</c:v>
                </c:pt>
                <c:pt idx="11143">
                  <c:v>13.037957778766</c:v>
                </c:pt>
                <c:pt idx="11144">
                  <c:v>13.0069</c:v>
                </c:pt>
                <c:pt idx="11145">
                  <c:v>13.006900000001</c:v>
                </c:pt>
                <c:pt idx="11146">
                  <c:v>13.006900000001</c:v>
                </c:pt>
                <c:pt idx="11147">
                  <c:v>13.006900000001</c:v>
                </c:pt>
                <c:pt idx="11148">
                  <c:v>13.006900000001</c:v>
                </c:pt>
                <c:pt idx="11149">
                  <c:v>13.006900000001</c:v>
                </c:pt>
                <c:pt idx="11150">
                  <c:v>13.006900000001</c:v>
                </c:pt>
                <c:pt idx="11151">
                  <c:v>13.006900000001</c:v>
                </c:pt>
                <c:pt idx="11152">
                  <c:v>13.006900000001</c:v>
                </c:pt>
                <c:pt idx="11153">
                  <c:v>13.006900000001</c:v>
                </c:pt>
                <c:pt idx="11154">
                  <c:v>13.006900000001</c:v>
                </c:pt>
                <c:pt idx="11155">
                  <c:v>13.005688280091</c:v>
                </c:pt>
                <c:pt idx="11156">
                  <c:v>12.942600000002001</c:v>
                </c:pt>
                <c:pt idx="11157">
                  <c:v>12.942600000002001</c:v>
                </c:pt>
                <c:pt idx="11158">
                  <c:v>12.942600000002001</c:v>
                </c:pt>
                <c:pt idx="11159">
                  <c:v>12.942600000002001</c:v>
                </c:pt>
                <c:pt idx="11160">
                  <c:v>12.942600000002001</c:v>
                </c:pt>
                <c:pt idx="11161">
                  <c:v>12.942600000002001</c:v>
                </c:pt>
                <c:pt idx="11162">
                  <c:v>12.942600000002001</c:v>
                </c:pt>
                <c:pt idx="11163">
                  <c:v>12.942600000002001</c:v>
                </c:pt>
                <c:pt idx="11164">
                  <c:v>12.942600000002001</c:v>
                </c:pt>
                <c:pt idx="11165">
                  <c:v>12.942600000002001</c:v>
                </c:pt>
                <c:pt idx="11166">
                  <c:v>12.942600000002001</c:v>
                </c:pt>
                <c:pt idx="11167">
                  <c:v>12.942600000002001</c:v>
                </c:pt>
                <c:pt idx="11168">
                  <c:v>12.946713232062001</c:v>
                </c:pt>
                <c:pt idx="11169">
                  <c:v>12.966699999997999</c:v>
                </c:pt>
                <c:pt idx="11170">
                  <c:v>12.966699999997999</c:v>
                </c:pt>
                <c:pt idx="11171">
                  <c:v>12.966699999997999</c:v>
                </c:pt>
                <c:pt idx="11172">
                  <c:v>12.966699999997999</c:v>
                </c:pt>
                <c:pt idx="11173">
                  <c:v>12.966699999997999</c:v>
                </c:pt>
                <c:pt idx="11174">
                  <c:v>12.966699999996999</c:v>
                </c:pt>
                <c:pt idx="11175">
                  <c:v>12.966699999997999</c:v>
                </c:pt>
                <c:pt idx="11176">
                  <c:v>12.966699999996999</c:v>
                </c:pt>
                <c:pt idx="11177">
                  <c:v>12.966699999996999</c:v>
                </c:pt>
                <c:pt idx="11178">
                  <c:v>12.966699999996999</c:v>
                </c:pt>
                <c:pt idx="11179">
                  <c:v>12.966699999997999</c:v>
                </c:pt>
                <c:pt idx="11180">
                  <c:v>12.966699999997999</c:v>
                </c:pt>
                <c:pt idx="11181">
                  <c:v>12.966699999997999</c:v>
                </c:pt>
                <c:pt idx="11182">
                  <c:v>12.966699999997999</c:v>
                </c:pt>
                <c:pt idx="11183">
                  <c:v>12.966699999997999</c:v>
                </c:pt>
                <c:pt idx="11184">
                  <c:v>12.966699999996999</c:v>
                </c:pt>
                <c:pt idx="11185">
                  <c:v>12.966699999996999</c:v>
                </c:pt>
                <c:pt idx="11186">
                  <c:v>12.966699999996999</c:v>
                </c:pt>
                <c:pt idx="11187">
                  <c:v>12.966699999996999</c:v>
                </c:pt>
                <c:pt idx="11188">
                  <c:v>13.003005360093001</c:v>
                </c:pt>
                <c:pt idx="11189">
                  <c:v>13.115300000003</c:v>
                </c:pt>
                <c:pt idx="11190">
                  <c:v>13.115300000003</c:v>
                </c:pt>
                <c:pt idx="11191">
                  <c:v>13.115300000003</c:v>
                </c:pt>
                <c:pt idx="11192">
                  <c:v>13.115300000003</c:v>
                </c:pt>
                <c:pt idx="11193">
                  <c:v>13.115300000003</c:v>
                </c:pt>
                <c:pt idx="11194">
                  <c:v>13.115300000003</c:v>
                </c:pt>
                <c:pt idx="11195">
                  <c:v>13.115300000004</c:v>
                </c:pt>
                <c:pt idx="11196">
                  <c:v>13.115300000003</c:v>
                </c:pt>
                <c:pt idx="11197">
                  <c:v>13.115300000003</c:v>
                </c:pt>
                <c:pt idx="11198">
                  <c:v>13.115300000003</c:v>
                </c:pt>
                <c:pt idx="11199">
                  <c:v>13.115300000003</c:v>
                </c:pt>
                <c:pt idx="11200">
                  <c:v>13.115300000003</c:v>
                </c:pt>
                <c:pt idx="11201">
                  <c:v>13.115742893139</c:v>
                </c:pt>
                <c:pt idx="11202">
                  <c:v>13.115900000003</c:v>
                </c:pt>
                <c:pt idx="11203">
                  <c:v>13.115900000003</c:v>
                </c:pt>
                <c:pt idx="11204">
                  <c:v>13.115900000003</c:v>
                </c:pt>
                <c:pt idx="11205">
                  <c:v>13.115900000003</c:v>
                </c:pt>
                <c:pt idx="11206">
                  <c:v>13.115900000003</c:v>
                </c:pt>
                <c:pt idx="11207">
                  <c:v>13.115900000003</c:v>
                </c:pt>
                <c:pt idx="11208">
                  <c:v>13.115900000003</c:v>
                </c:pt>
                <c:pt idx="11209">
                  <c:v>13.115900000003</c:v>
                </c:pt>
                <c:pt idx="11210">
                  <c:v>13.115900000003</c:v>
                </c:pt>
                <c:pt idx="11211">
                  <c:v>13.115900000003</c:v>
                </c:pt>
                <c:pt idx="11212">
                  <c:v>13.115900000003</c:v>
                </c:pt>
                <c:pt idx="11213">
                  <c:v>13.064018708027</c:v>
                </c:pt>
                <c:pt idx="11214">
                  <c:v>13.023899999999999</c:v>
                </c:pt>
                <c:pt idx="11215">
                  <c:v>13.023899999999999</c:v>
                </c:pt>
                <c:pt idx="11216">
                  <c:v>13.023899999999999</c:v>
                </c:pt>
                <c:pt idx="11217">
                  <c:v>13.023899999999999</c:v>
                </c:pt>
                <c:pt idx="11218">
                  <c:v>13.023899999999999</c:v>
                </c:pt>
                <c:pt idx="11219">
                  <c:v>13.023899999999999</c:v>
                </c:pt>
                <c:pt idx="11220">
                  <c:v>13.023899999999999</c:v>
                </c:pt>
                <c:pt idx="11221">
                  <c:v>13.023899999999999</c:v>
                </c:pt>
                <c:pt idx="11222">
                  <c:v>13.023899999999999</c:v>
                </c:pt>
                <c:pt idx="11223">
                  <c:v>13.023899999999999</c:v>
                </c:pt>
                <c:pt idx="11224">
                  <c:v>13.023899999999999</c:v>
                </c:pt>
                <c:pt idx="11225">
                  <c:v>13.023899999999999</c:v>
                </c:pt>
                <c:pt idx="11226">
                  <c:v>13.110029443694</c:v>
                </c:pt>
                <c:pt idx="11227">
                  <c:v>13.138799999994999</c:v>
                </c:pt>
                <c:pt idx="11228">
                  <c:v>13.138799999994999</c:v>
                </c:pt>
                <c:pt idx="11229">
                  <c:v>13.138799999994999</c:v>
                </c:pt>
                <c:pt idx="11230">
                  <c:v>13.138799999995999</c:v>
                </c:pt>
                <c:pt idx="11231">
                  <c:v>13.138799999994999</c:v>
                </c:pt>
                <c:pt idx="11232">
                  <c:v>13.138799999994999</c:v>
                </c:pt>
                <c:pt idx="11233">
                  <c:v>13.089500438404</c:v>
                </c:pt>
                <c:pt idx="11234">
                  <c:v>13.068399999997</c:v>
                </c:pt>
                <c:pt idx="11235">
                  <c:v>13.068399999997</c:v>
                </c:pt>
                <c:pt idx="11236">
                  <c:v>13.068399999997</c:v>
                </c:pt>
                <c:pt idx="11237">
                  <c:v>13.068399999997</c:v>
                </c:pt>
                <c:pt idx="11238">
                  <c:v>13.068399999997</c:v>
                </c:pt>
                <c:pt idx="11239">
                  <c:v>13.068399999997</c:v>
                </c:pt>
                <c:pt idx="11240">
                  <c:v>13.068399999997</c:v>
                </c:pt>
                <c:pt idx="11241">
                  <c:v>13.068399999997</c:v>
                </c:pt>
                <c:pt idx="11242">
                  <c:v>13.068399999997</c:v>
                </c:pt>
                <c:pt idx="11243">
                  <c:v>13.068399999997</c:v>
                </c:pt>
                <c:pt idx="11244">
                  <c:v>13.068399999997</c:v>
                </c:pt>
                <c:pt idx="11245">
                  <c:v>13.068399999997</c:v>
                </c:pt>
                <c:pt idx="11246">
                  <c:v>13.031910965201</c:v>
                </c:pt>
                <c:pt idx="11247">
                  <c:v>12.994500000001</c:v>
                </c:pt>
                <c:pt idx="11248">
                  <c:v>12.994500000001</c:v>
                </c:pt>
                <c:pt idx="11249">
                  <c:v>12.994500000001</c:v>
                </c:pt>
                <c:pt idx="11250">
                  <c:v>12.994500000001</c:v>
                </c:pt>
                <c:pt idx="11251">
                  <c:v>12.994500000001</c:v>
                </c:pt>
                <c:pt idx="11252">
                  <c:v>12.994500000001</c:v>
                </c:pt>
                <c:pt idx="11253">
                  <c:v>12.994500000001</c:v>
                </c:pt>
                <c:pt idx="11254">
                  <c:v>12.994500000001</c:v>
                </c:pt>
                <c:pt idx="11255">
                  <c:v>12.994500000001</c:v>
                </c:pt>
                <c:pt idx="11256">
                  <c:v>12.994500000001</c:v>
                </c:pt>
                <c:pt idx="11257">
                  <c:v>12.994500000001</c:v>
                </c:pt>
                <c:pt idx="11258">
                  <c:v>12.994500000001</c:v>
                </c:pt>
                <c:pt idx="11259">
                  <c:v>12.994500000001</c:v>
                </c:pt>
                <c:pt idx="11260">
                  <c:v>12.994500000001</c:v>
                </c:pt>
                <c:pt idx="11261">
                  <c:v>12.994500000001</c:v>
                </c:pt>
                <c:pt idx="11262">
                  <c:v>12.994499999998</c:v>
                </c:pt>
                <c:pt idx="11263">
                  <c:v>12.994500000001</c:v>
                </c:pt>
                <c:pt idx="11264">
                  <c:v>13.011073472450001</c:v>
                </c:pt>
                <c:pt idx="11265">
                  <c:v>13.112400000004</c:v>
                </c:pt>
                <c:pt idx="11266">
                  <c:v>13.112400000004</c:v>
                </c:pt>
                <c:pt idx="11267">
                  <c:v>13.112400000004</c:v>
                </c:pt>
                <c:pt idx="11268">
                  <c:v>13.112400000004</c:v>
                </c:pt>
                <c:pt idx="11269">
                  <c:v>13.112400000004</c:v>
                </c:pt>
                <c:pt idx="11270">
                  <c:v>13.112400000004</c:v>
                </c:pt>
                <c:pt idx="11271">
                  <c:v>13.112400000004</c:v>
                </c:pt>
                <c:pt idx="11272">
                  <c:v>13.112400000004</c:v>
                </c:pt>
                <c:pt idx="11273">
                  <c:v>13.112400000002999</c:v>
                </c:pt>
                <c:pt idx="11274">
                  <c:v>13.112400000004</c:v>
                </c:pt>
                <c:pt idx="11275">
                  <c:v>13.112400000004</c:v>
                </c:pt>
                <c:pt idx="11276">
                  <c:v>13.131610262743999</c:v>
                </c:pt>
                <c:pt idx="11277">
                  <c:v>13.216799999997001</c:v>
                </c:pt>
                <c:pt idx="11278">
                  <c:v>13.216799999997001</c:v>
                </c:pt>
                <c:pt idx="11279">
                  <c:v>13.216799999997001</c:v>
                </c:pt>
                <c:pt idx="11280">
                  <c:v>13.216799999996001</c:v>
                </c:pt>
                <c:pt idx="11281">
                  <c:v>13.216799999997001</c:v>
                </c:pt>
                <c:pt idx="11282">
                  <c:v>13.216799999997001</c:v>
                </c:pt>
                <c:pt idx="11283">
                  <c:v>13.216799999997001</c:v>
                </c:pt>
                <c:pt idx="11284">
                  <c:v>13.216799999997001</c:v>
                </c:pt>
                <c:pt idx="11285">
                  <c:v>13.216799999997001</c:v>
                </c:pt>
                <c:pt idx="11286">
                  <c:v>13.216799999997001</c:v>
                </c:pt>
                <c:pt idx="11287">
                  <c:v>13.216799999997001</c:v>
                </c:pt>
                <c:pt idx="11288">
                  <c:v>13.167273444005</c:v>
                </c:pt>
                <c:pt idx="11289">
                  <c:v>13.050599999997001</c:v>
                </c:pt>
                <c:pt idx="11290">
                  <c:v>13.050599999996001</c:v>
                </c:pt>
                <c:pt idx="11291">
                  <c:v>13.050599999997001</c:v>
                </c:pt>
                <c:pt idx="11292">
                  <c:v>13.050599999997001</c:v>
                </c:pt>
                <c:pt idx="11293">
                  <c:v>13.050599999996001</c:v>
                </c:pt>
                <c:pt idx="11294">
                  <c:v>13.050599999996001</c:v>
                </c:pt>
                <c:pt idx="11295">
                  <c:v>13.050599999996001</c:v>
                </c:pt>
                <c:pt idx="11296">
                  <c:v>13.050599999997001</c:v>
                </c:pt>
                <c:pt idx="11297">
                  <c:v>13.050599999997001</c:v>
                </c:pt>
                <c:pt idx="11298">
                  <c:v>13.050599999996001</c:v>
                </c:pt>
                <c:pt idx="11299">
                  <c:v>13.050599999997001</c:v>
                </c:pt>
                <c:pt idx="11300">
                  <c:v>13.050599999997001</c:v>
                </c:pt>
                <c:pt idx="11301">
                  <c:v>13.038852758376001</c:v>
                </c:pt>
                <c:pt idx="11302">
                  <c:v>12.955900000001</c:v>
                </c:pt>
                <c:pt idx="11303">
                  <c:v>12.955900000001</c:v>
                </c:pt>
                <c:pt idx="11304">
                  <c:v>12.955900000001</c:v>
                </c:pt>
                <c:pt idx="11305">
                  <c:v>12.955900000001</c:v>
                </c:pt>
                <c:pt idx="11306">
                  <c:v>12.955900000001</c:v>
                </c:pt>
                <c:pt idx="11307">
                  <c:v>12.955900000001</c:v>
                </c:pt>
                <c:pt idx="11308">
                  <c:v>12.955900000001</c:v>
                </c:pt>
                <c:pt idx="11309">
                  <c:v>12.955900000001</c:v>
                </c:pt>
                <c:pt idx="11310">
                  <c:v>12.955900000001</c:v>
                </c:pt>
                <c:pt idx="11311">
                  <c:v>12.955900000001</c:v>
                </c:pt>
                <c:pt idx="11312">
                  <c:v>12.955900000001</c:v>
                </c:pt>
                <c:pt idx="11313">
                  <c:v>12.955900000001</c:v>
                </c:pt>
                <c:pt idx="11314">
                  <c:v>12.955900000001</c:v>
                </c:pt>
                <c:pt idx="11315">
                  <c:v>13.078431433364999</c:v>
                </c:pt>
                <c:pt idx="11316">
                  <c:v>13.085900000003001</c:v>
                </c:pt>
                <c:pt idx="11317">
                  <c:v>13.085900000003001</c:v>
                </c:pt>
                <c:pt idx="11318">
                  <c:v>13.085900000003001</c:v>
                </c:pt>
                <c:pt idx="11319">
                  <c:v>13.085900000003001</c:v>
                </c:pt>
                <c:pt idx="11320">
                  <c:v>13.085900000003001</c:v>
                </c:pt>
                <c:pt idx="11321">
                  <c:v>13.085900000003001</c:v>
                </c:pt>
                <c:pt idx="11322">
                  <c:v>12.979212906479001</c:v>
                </c:pt>
                <c:pt idx="11323">
                  <c:v>12.948700000001001</c:v>
                </c:pt>
                <c:pt idx="11324">
                  <c:v>12.948700000001001</c:v>
                </c:pt>
                <c:pt idx="11325">
                  <c:v>12.948700000001001</c:v>
                </c:pt>
                <c:pt idx="11326">
                  <c:v>12.948700000001001</c:v>
                </c:pt>
                <c:pt idx="11327">
                  <c:v>12.948700000001001</c:v>
                </c:pt>
                <c:pt idx="11328">
                  <c:v>12.948700000001001</c:v>
                </c:pt>
                <c:pt idx="11329">
                  <c:v>12.948700000001001</c:v>
                </c:pt>
                <c:pt idx="11330">
                  <c:v>12.948700000001001</c:v>
                </c:pt>
                <c:pt idx="11331">
                  <c:v>12.948700000001001</c:v>
                </c:pt>
                <c:pt idx="11332">
                  <c:v>12.948700000001001</c:v>
                </c:pt>
                <c:pt idx="11333">
                  <c:v>12.948700000001001</c:v>
                </c:pt>
                <c:pt idx="11334">
                  <c:v>13.071400224434999</c:v>
                </c:pt>
                <c:pt idx="11335">
                  <c:v>13.136999999997</c:v>
                </c:pt>
                <c:pt idx="11336">
                  <c:v>13.136999999997</c:v>
                </c:pt>
                <c:pt idx="11337">
                  <c:v>13.136999999997</c:v>
                </c:pt>
                <c:pt idx="11338">
                  <c:v>13.136999999997</c:v>
                </c:pt>
                <c:pt idx="11339">
                  <c:v>13.136999999997</c:v>
                </c:pt>
                <c:pt idx="11340">
                  <c:v>13.136999999997</c:v>
                </c:pt>
                <c:pt idx="11341">
                  <c:v>13.136999999997</c:v>
                </c:pt>
                <c:pt idx="11342">
                  <c:v>13.136999999997</c:v>
                </c:pt>
                <c:pt idx="11343">
                  <c:v>13.136999999997</c:v>
                </c:pt>
                <c:pt idx="11344">
                  <c:v>13.136999999997</c:v>
                </c:pt>
                <c:pt idx="11345">
                  <c:v>13.136999999997</c:v>
                </c:pt>
                <c:pt idx="11346">
                  <c:v>13.136999999997</c:v>
                </c:pt>
                <c:pt idx="11347">
                  <c:v>13.152962031985</c:v>
                </c:pt>
                <c:pt idx="11348">
                  <c:v>13.163700000003001</c:v>
                </c:pt>
                <c:pt idx="11349">
                  <c:v>13.163700000003001</c:v>
                </c:pt>
                <c:pt idx="11350">
                  <c:v>13.163700000003001</c:v>
                </c:pt>
                <c:pt idx="11351">
                  <c:v>13.163700000003001</c:v>
                </c:pt>
                <c:pt idx="11352">
                  <c:v>13.1637</c:v>
                </c:pt>
                <c:pt idx="11353">
                  <c:v>13.163700000003001</c:v>
                </c:pt>
                <c:pt idx="11354">
                  <c:v>13.163700000003001</c:v>
                </c:pt>
                <c:pt idx="11355">
                  <c:v>13.163700000003001</c:v>
                </c:pt>
                <c:pt idx="11356">
                  <c:v>13.163700000003001</c:v>
                </c:pt>
                <c:pt idx="11357">
                  <c:v>13.163700000003001</c:v>
                </c:pt>
                <c:pt idx="11358">
                  <c:v>13.163700000003001</c:v>
                </c:pt>
                <c:pt idx="11359">
                  <c:v>13.105947692895001</c:v>
                </c:pt>
                <c:pt idx="11360">
                  <c:v>13.079399999996999</c:v>
                </c:pt>
                <c:pt idx="11361">
                  <c:v>13.079399999996999</c:v>
                </c:pt>
                <c:pt idx="11362">
                  <c:v>13.079399999995999</c:v>
                </c:pt>
                <c:pt idx="11363">
                  <c:v>13.079399999996999</c:v>
                </c:pt>
                <c:pt idx="11364">
                  <c:v>13.079399999996999</c:v>
                </c:pt>
                <c:pt idx="11365">
                  <c:v>13.079399999996999</c:v>
                </c:pt>
                <c:pt idx="11366">
                  <c:v>13.079399999996999</c:v>
                </c:pt>
                <c:pt idx="11367">
                  <c:v>13.079399999996999</c:v>
                </c:pt>
                <c:pt idx="11368">
                  <c:v>13.079399999996999</c:v>
                </c:pt>
                <c:pt idx="11369">
                  <c:v>13.079399999996999</c:v>
                </c:pt>
                <c:pt idx="11370">
                  <c:v>13.079399999996999</c:v>
                </c:pt>
                <c:pt idx="11371">
                  <c:v>13.079399999996999</c:v>
                </c:pt>
                <c:pt idx="11372">
                  <c:v>13.054379443307001</c:v>
                </c:pt>
                <c:pt idx="11373">
                  <c:v>12.925099999995</c:v>
                </c:pt>
                <c:pt idx="11374">
                  <c:v>12.925099999995</c:v>
                </c:pt>
                <c:pt idx="11375">
                  <c:v>12.925099999995</c:v>
                </c:pt>
                <c:pt idx="11376">
                  <c:v>12.925099999995</c:v>
                </c:pt>
                <c:pt idx="11377">
                  <c:v>12.925099999995</c:v>
                </c:pt>
                <c:pt idx="11378">
                  <c:v>12.925099999995</c:v>
                </c:pt>
                <c:pt idx="11379">
                  <c:v>12.925099999995</c:v>
                </c:pt>
                <c:pt idx="11380">
                  <c:v>12.925099999995</c:v>
                </c:pt>
                <c:pt idx="11381">
                  <c:v>12.925099999995</c:v>
                </c:pt>
                <c:pt idx="11382">
                  <c:v>12.925099999995</c:v>
                </c:pt>
                <c:pt idx="11383">
                  <c:v>12.925099999995</c:v>
                </c:pt>
                <c:pt idx="11384">
                  <c:v>12.925099999995</c:v>
                </c:pt>
                <c:pt idx="11385">
                  <c:v>12.925099999995</c:v>
                </c:pt>
                <c:pt idx="11386">
                  <c:v>12.925099999995</c:v>
                </c:pt>
                <c:pt idx="11387">
                  <c:v>12.925099999995</c:v>
                </c:pt>
                <c:pt idx="11388">
                  <c:v>12.925099999995</c:v>
                </c:pt>
                <c:pt idx="11389">
                  <c:v>12.925099999995</c:v>
                </c:pt>
                <c:pt idx="11390">
                  <c:v>12.925099999995</c:v>
                </c:pt>
                <c:pt idx="11391">
                  <c:v>12.925099999995</c:v>
                </c:pt>
                <c:pt idx="11392">
                  <c:v>13.025259949438</c:v>
                </c:pt>
                <c:pt idx="11393">
                  <c:v>13.088699999995001</c:v>
                </c:pt>
                <c:pt idx="11394">
                  <c:v>13.088699999995001</c:v>
                </c:pt>
                <c:pt idx="11395">
                  <c:v>13.088699999997999</c:v>
                </c:pt>
                <c:pt idx="11396">
                  <c:v>13.088699999995001</c:v>
                </c:pt>
                <c:pt idx="11397">
                  <c:v>13.088699999995001</c:v>
                </c:pt>
                <c:pt idx="11398">
                  <c:v>13.088699999997999</c:v>
                </c:pt>
                <c:pt idx="11399">
                  <c:v>13.088699999995001</c:v>
                </c:pt>
                <c:pt idx="11400">
                  <c:v>13.088699999995001</c:v>
                </c:pt>
                <c:pt idx="11401">
                  <c:v>13.071521997176999</c:v>
                </c:pt>
                <c:pt idx="11402">
                  <c:v>13.012300000002</c:v>
                </c:pt>
                <c:pt idx="11403">
                  <c:v>13.012300000002</c:v>
                </c:pt>
                <c:pt idx="11404">
                  <c:v>13.012300000002</c:v>
                </c:pt>
                <c:pt idx="11405">
                  <c:v>13.012300000002</c:v>
                </c:pt>
                <c:pt idx="11406">
                  <c:v>13.012300000002</c:v>
                </c:pt>
                <c:pt idx="11407">
                  <c:v>13.012300000002</c:v>
                </c:pt>
                <c:pt idx="11408">
                  <c:v>13.079614218211001</c:v>
                </c:pt>
                <c:pt idx="11409">
                  <c:v>13.124699999995</c:v>
                </c:pt>
                <c:pt idx="11410">
                  <c:v>13.124699999995</c:v>
                </c:pt>
                <c:pt idx="11411">
                  <c:v>13.124699999995</c:v>
                </c:pt>
                <c:pt idx="11412">
                  <c:v>13.124699999995</c:v>
                </c:pt>
                <c:pt idx="11413">
                  <c:v>13.124699999995</c:v>
                </c:pt>
                <c:pt idx="11414">
                  <c:v>13.124699999995</c:v>
                </c:pt>
                <c:pt idx="11415">
                  <c:v>13.124699999995</c:v>
                </c:pt>
                <c:pt idx="11416">
                  <c:v>13.124699999995</c:v>
                </c:pt>
                <c:pt idx="11417">
                  <c:v>13.124699999995</c:v>
                </c:pt>
                <c:pt idx="11418">
                  <c:v>13.124699999995</c:v>
                </c:pt>
                <c:pt idx="11419">
                  <c:v>13.124699999995</c:v>
                </c:pt>
                <c:pt idx="11420">
                  <c:v>13.124699999995</c:v>
                </c:pt>
                <c:pt idx="11421">
                  <c:v>13.078984727297</c:v>
                </c:pt>
                <c:pt idx="11422">
                  <c:v>12.942000000002</c:v>
                </c:pt>
                <c:pt idx="11423">
                  <c:v>12.942000000002</c:v>
                </c:pt>
                <c:pt idx="11424">
                  <c:v>12.942000000002</c:v>
                </c:pt>
                <c:pt idx="11425">
                  <c:v>12.942000000002</c:v>
                </c:pt>
                <c:pt idx="11426">
                  <c:v>12.942000000003</c:v>
                </c:pt>
                <c:pt idx="11427">
                  <c:v>12.942000000003</c:v>
                </c:pt>
                <c:pt idx="11428">
                  <c:v>12.942000000002</c:v>
                </c:pt>
                <c:pt idx="11429">
                  <c:v>12.942000000002</c:v>
                </c:pt>
                <c:pt idx="11430">
                  <c:v>12.942000000002</c:v>
                </c:pt>
                <c:pt idx="11431">
                  <c:v>12.942000000002</c:v>
                </c:pt>
                <c:pt idx="11432">
                  <c:v>12.961566351895</c:v>
                </c:pt>
                <c:pt idx="11433">
                  <c:v>13.001699999995999</c:v>
                </c:pt>
                <c:pt idx="11434">
                  <c:v>13.001699999995999</c:v>
                </c:pt>
                <c:pt idx="11435">
                  <c:v>13.001699999997999</c:v>
                </c:pt>
                <c:pt idx="11436">
                  <c:v>13.001699999995999</c:v>
                </c:pt>
                <c:pt idx="11437">
                  <c:v>13.001699999995999</c:v>
                </c:pt>
                <c:pt idx="11438">
                  <c:v>13.001699999995999</c:v>
                </c:pt>
                <c:pt idx="11439">
                  <c:v>13.001699999995999</c:v>
                </c:pt>
                <c:pt idx="11440">
                  <c:v>13.001699999995999</c:v>
                </c:pt>
                <c:pt idx="11441">
                  <c:v>13.001699999995999</c:v>
                </c:pt>
                <c:pt idx="11442">
                  <c:v>13.001699999995999</c:v>
                </c:pt>
                <c:pt idx="11443">
                  <c:v>13.001699999995999</c:v>
                </c:pt>
                <c:pt idx="11444">
                  <c:v>13.000535947219999</c:v>
                </c:pt>
                <c:pt idx="11445">
                  <c:v>12.993699999999</c:v>
                </c:pt>
                <c:pt idx="11446">
                  <c:v>12.993699999999</c:v>
                </c:pt>
                <c:pt idx="11447">
                  <c:v>12.993699999999</c:v>
                </c:pt>
                <c:pt idx="11448">
                  <c:v>12.993699999999</c:v>
                </c:pt>
                <c:pt idx="11449">
                  <c:v>12.993699999999</c:v>
                </c:pt>
                <c:pt idx="11450">
                  <c:v>12.993699999999</c:v>
                </c:pt>
                <c:pt idx="11451">
                  <c:v>12.993699999999</c:v>
                </c:pt>
                <c:pt idx="11452">
                  <c:v>12.993699999999</c:v>
                </c:pt>
                <c:pt idx="11453">
                  <c:v>12.993699999999</c:v>
                </c:pt>
                <c:pt idx="11454">
                  <c:v>12.993699999999</c:v>
                </c:pt>
                <c:pt idx="11455">
                  <c:v>12.993699999999</c:v>
                </c:pt>
                <c:pt idx="11456">
                  <c:v>13.012209444038</c:v>
                </c:pt>
                <c:pt idx="11457">
                  <c:v>13.091600000005</c:v>
                </c:pt>
                <c:pt idx="11458">
                  <c:v>13.091600000005</c:v>
                </c:pt>
                <c:pt idx="11459">
                  <c:v>13.091600000005</c:v>
                </c:pt>
                <c:pt idx="11460">
                  <c:v>13.091600000005</c:v>
                </c:pt>
                <c:pt idx="11461">
                  <c:v>13.091600000005</c:v>
                </c:pt>
                <c:pt idx="11462">
                  <c:v>13.091600000005</c:v>
                </c:pt>
                <c:pt idx="11463">
                  <c:v>13.091600000005</c:v>
                </c:pt>
                <c:pt idx="11464">
                  <c:v>13.091600000005</c:v>
                </c:pt>
                <c:pt idx="11465">
                  <c:v>13.091600000005</c:v>
                </c:pt>
                <c:pt idx="11466">
                  <c:v>13.091600000005</c:v>
                </c:pt>
                <c:pt idx="11467">
                  <c:v>13.091600000004</c:v>
                </c:pt>
                <c:pt idx="11468">
                  <c:v>13.091600000005</c:v>
                </c:pt>
                <c:pt idx="11469">
                  <c:v>13.091600000005</c:v>
                </c:pt>
                <c:pt idx="11470">
                  <c:v>13.091600000005</c:v>
                </c:pt>
                <c:pt idx="11471">
                  <c:v>13.091600000005</c:v>
                </c:pt>
                <c:pt idx="11472">
                  <c:v>13.091600000005</c:v>
                </c:pt>
                <c:pt idx="11473">
                  <c:v>13.091600000005</c:v>
                </c:pt>
                <c:pt idx="11474">
                  <c:v>13.007936339637</c:v>
                </c:pt>
                <c:pt idx="11475">
                  <c:v>12.941099999997</c:v>
                </c:pt>
                <c:pt idx="11476">
                  <c:v>12.941099999997</c:v>
                </c:pt>
                <c:pt idx="11477">
                  <c:v>12.941099999997</c:v>
                </c:pt>
                <c:pt idx="11478">
                  <c:v>12.941099999997</c:v>
                </c:pt>
                <c:pt idx="11479">
                  <c:v>12.941099999997</c:v>
                </c:pt>
                <c:pt idx="11480">
                  <c:v>12.941099999997</c:v>
                </c:pt>
                <c:pt idx="11481">
                  <c:v>12.941099999997</c:v>
                </c:pt>
                <c:pt idx="11482">
                  <c:v>12.941099999997</c:v>
                </c:pt>
                <c:pt idx="11483">
                  <c:v>12.941099999997</c:v>
                </c:pt>
                <c:pt idx="11484">
                  <c:v>12.941099999997</c:v>
                </c:pt>
                <c:pt idx="11485">
                  <c:v>12.941099999997</c:v>
                </c:pt>
                <c:pt idx="11486">
                  <c:v>12.941099999997</c:v>
                </c:pt>
                <c:pt idx="11487">
                  <c:v>12.920653068867001</c:v>
                </c:pt>
                <c:pt idx="11488">
                  <c:v>12.909000000004999</c:v>
                </c:pt>
                <c:pt idx="11489">
                  <c:v>12.909000000004999</c:v>
                </c:pt>
                <c:pt idx="11490">
                  <c:v>12.909000000004999</c:v>
                </c:pt>
                <c:pt idx="11491">
                  <c:v>12.909000000004999</c:v>
                </c:pt>
                <c:pt idx="11492">
                  <c:v>12.909000000004999</c:v>
                </c:pt>
                <c:pt idx="11493">
                  <c:v>12.982539381851</c:v>
                </c:pt>
                <c:pt idx="11494">
                  <c:v>13.011399999997</c:v>
                </c:pt>
                <c:pt idx="11495">
                  <c:v>13.011399999997</c:v>
                </c:pt>
                <c:pt idx="11496">
                  <c:v>13.011399999997</c:v>
                </c:pt>
                <c:pt idx="11497">
                  <c:v>13.011399999997</c:v>
                </c:pt>
                <c:pt idx="11498">
                  <c:v>13.011399999997</c:v>
                </c:pt>
                <c:pt idx="11499">
                  <c:v>13.011399999997</c:v>
                </c:pt>
                <c:pt idx="11500">
                  <c:v>13.011399999997</c:v>
                </c:pt>
                <c:pt idx="11501">
                  <c:v>13.011399999997</c:v>
                </c:pt>
                <c:pt idx="11502">
                  <c:v>13.011399999997</c:v>
                </c:pt>
                <c:pt idx="11503">
                  <c:v>13.011399999997</c:v>
                </c:pt>
                <c:pt idx="11504">
                  <c:v>13.011399999997</c:v>
                </c:pt>
                <c:pt idx="11505">
                  <c:v>13.011399999997</c:v>
                </c:pt>
                <c:pt idx="11506">
                  <c:v>12.991991588838999</c:v>
                </c:pt>
                <c:pt idx="11507">
                  <c:v>12.944599999996999</c:v>
                </c:pt>
                <c:pt idx="11508">
                  <c:v>12.944599999996999</c:v>
                </c:pt>
                <c:pt idx="11509">
                  <c:v>12.944599999996999</c:v>
                </c:pt>
                <c:pt idx="11510">
                  <c:v>12.944599999996999</c:v>
                </c:pt>
                <c:pt idx="11511">
                  <c:v>12.944599999996999</c:v>
                </c:pt>
                <c:pt idx="11512">
                  <c:v>12.944599999996999</c:v>
                </c:pt>
                <c:pt idx="11513">
                  <c:v>12.944599999996999</c:v>
                </c:pt>
                <c:pt idx="11514">
                  <c:v>12.944599999996999</c:v>
                </c:pt>
                <c:pt idx="11515">
                  <c:v>12.944599999996999</c:v>
                </c:pt>
                <c:pt idx="11516">
                  <c:v>12.944599999996001</c:v>
                </c:pt>
                <c:pt idx="11517">
                  <c:v>12.944599999996999</c:v>
                </c:pt>
                <c:pt idx="11518">
                  <c:v>12.944599999996999</c:v>
                </c:pt>
                <c:pt idx="11519">
                  <c:v>12.944599999996999</c:v>
                </c:pt>
                <c:pt idx="11520">
                  <c:v>12.944599999996999</c:v>
                </c:pt>
                <c:pt idx="11521">
                  <c:v>12.944599999996999</c:v>
                </c:pt>
                <c:pt idx="11522">
                  <c:v>12.944599999996999</c:v>
                </c:pt>
                <c:pt idx="11523">
                  <c:v>12.944599999996999</c:v>
                </c:pt>
                <c:pt idx="11524">
                  <c:v>12.944599999996999</c:v>
                </c:pt>
                <c:pt idx="11525">
                  <c:v>12.962461233258001</c:v>
                </c:pt>
                <c:pt idx="11526">
                  <c:v>12.9663</c:v>
                </c:pt>
                <c:pt idx="11527">
                  <c:v>12.9663</c:v>
                </c:pt>
                <c:pt idx="11528">
                  <c:v>12.9663</c:v>
                </c:pt>
                <c:pt idx="11529">
                  <c:v>12.9663</c:v>
                </c:pt>
                <c:pt idx="11530">
                  <c:v>12.9663</c:v>
                </c:pt>
                <c:pt idx="11531">
                  <c:v>12.988369565220999</c:v>
                </c:pt>
                <c:pt idx="11532">
                  <c:v>13.032100000002</c:v>
                </c:pt>
                <c:pt idx="11533">
                  <c:v>13.032100000003</c:v>
                </c:pt>
                <c:pt idx="11534">
                  <c:v>13.032100000003</c:v>
                </c:pt>
                <c:pt idx="11535">
                  <c:v>13.032100000003</c:v>
                </c:pt>
                <c:pt idx="11536">
                  <c:v>13.032100000002</c:v>
                </c:pt>
                <c:pt idx="11537">
                  <c:v>13.032100000002</c:v>
                </c:pt>
                <c:pt idx="11538">
                  <c:v>13.032100000003</c:v>
                </c:pt>
                <c:pt idx="11539">
                  <c:v>13.032100000003</c:v>
                </c:pt>
                <c:pt idx="11540">
                  <c:v>13.032100000002</c:v>
                </c:pt>
                <c:pt idx="11541">
                  <c:v>13.032100000003</c:v>
                </c:pt>
                <c:pt idx="11542">
                  <c:v>13.032100000003</c:v>
                </c:pt>
                <c:pt idx="11543">
                  <c:v>13.032100000003</c:v>
                </c:pt>
                <c:pt idx="11544">
                  <c:v>13.029682976281</c:v>
                </c:pt>
                <c:pt idx="11545">
                  <c:v>13.025200000002</c:v>
                </c:pt>
                <c:pt idx="11546">
                  <c:v>13.025200000002</c:v>
                </c:pt>
                <c:pt idx="11547">
                  <c:v>13.025200000002</c:v>
                </c:pt>
                <c:pt idx="11548">
                  <c:v>13.025200000002</c:v>
                </c:pt>
                <c:pt idx="11549">
                  <c:v>13.025200000002</c:v>
                </c:pt>
                <c:pt idx="11550">
                  <c:v>13.025200000002</c:v>
                </c:pt>
                <c:pt idx="11551">
                  <c:v>13.025200000002</c:v>
                </c:pt>
                <c:pt idx="11552">
                  <c:v>13.025200000002</c:v>
                </c:pt>
                <c:pt idx="11553">
                  <c:v>13.025200000002</c:v>
                </c:pt>
                <c:pt idx="11554">
                  <c:v>13.025200000002</c:v>
                </c:pt>
                <c:pt idx="11555">
                  <c:v>13.025200000002</c:v>
                </c:pt>
                <c:pt idx="11556">
                  <c:v>13.025200000002</c:v>
                </c:pt>
                <c:pt idx="11557">
                  <c:v>13.027445003879</c:v>
                </c:pt>
                <c:pt idx="11558">
                  <c:v>13.059899999995</c:v>
                </c:pt>
                <c:pt idx="11559">
                  <c:v>13.059899999995</c:v>
                </c:pt>
                <c:pt idx="11560">
                  <c:v>13.059899999995</c:v>
                </c:pt>
                <c:pt idx="11561">
                  <c:v>13.059899999995</c:v>
                </c:pt>
                <c:pt idx="11562">
                  <c:v>13.059899999995</c:v>
                </c:pt>
                <c:pt idx="11563">
                  <c:v>13.059899999995</c:v>
                </c:pt>
                <c:pt idx="11564">
                  <c:v>13.059899999995</c:v>
                </c:pt>
                <c:pt idx="11565">
                  <c:v>13.059899999995</c:v>
                </c:pt>
                <c:pt idx="11566">
                  <c:v>13.059899999995</c:v>
                </c:pt>
                <c:pt idx="11567">
                  <c:v>13.059899999995</c:v>
                </c:pt>
                <c:pt idx="11568">
                  <c:v>13.059899999995</c:v>
                </c:pt>
                <c:pt idx="11569">
                  <c:v>13.059899999995</c:v>
                </c:pt>
                <c:pt idx="11570">
                  <c:v>13.059899999995</c:v>
                </c:pt>
                <c:pt idx="11571">
                  <c:v>13.063771246149001</c:v>
                </c:pt>
                <c:pt idx="11572">
                  <c:v>13.065399999999</c:v>
                </c:pt>
                <c:pt idx="11573">
                  <c:v>13.065399999999</c:v>
                </c:pt>
                <c:pt idx="11574">
                  <c:v>13.065399999999</c:v>
                </c:pt>
                <c:pt idx="11575">
                  <c:v>13.065399999999</c:v>
                </c:pt>
                <c:pt idx="11576">
                  <c:v>13.065399999999</c:v>
                </c:pt>
                <c:pt idx="11577">
                  <c:v>13.065399999999</c:v>
                </c:pt>
                <c:pt idx="11578">
                  <c:v>13.065399999999</c:v>
                </c:pt>
                <c:pt idx="11579">
                  <c:v>13.065399999999</c:v>
                </c:pt>
                <c:pt idx="11580">
                  <c:v>13.065399999999</c:v>
                </c:pt>
                <c:pt idx="11581">
                  <c:v>13.065399999999</c:v>
                </c:pt>
                <c:pt idx="11582">
                  <c:v>13.067661772307</c:v>
                </c:pt>
                <c:pt idx="11583">
                  <c:v>13.076399999997999</c:v>
                </c:pt>
                <c:pt idx="11584">
                  <c:v>13.076399999997999</c:v>
                </c:pt>
                <c:pt idx="11585">
                  <c:v>13.076399999997999</c:v>
                </c:pt>
                <c:pt idx="11586">
                  <c:v>13.076399999997999</c:v>
                </c:pt>
                <c:pt idx="11587">
                  <c:v>13.076399999997999</c:v>
                </c:pt>
                <c:pt idx="11588">
                  <c:v>13.076399999997999</c:v>
                </c:pt>
                <c:pt idx="11589">
                  <c:v>13.076399999997999</c:v>
                </c:pt>
                <c:pt idx="11590">
                  <c:v>13.076399999997999</c:v>
                </c:pt>
                <c:pt idx="11591">
                  <c:v>13.076399999997999</c:v>
                </c:pt>
                <c:pt idx="11592">
                  <c:v>13.076399999997999</c:v>
                </c:pt>
                <c:pt idx="11593">
                  <c:v>13.076399999997999</c:v>
                </c:pt>
                <c:pt idx="11594">
                  <c:v>13.076399999997999</c:v>
                </c:pt>
                <c:pt idx="11595">
                  <c:v>12.986272985626</c:v>
                </c:pt>
                <c:pt idx="11596">
                  <c:v>12.884499999995001</c:v>
                </c:pt>
                <c:pt idx="11597">
                  <c:v>12.884499999995001</c:v>
                </c:pt>
                <c:pt idx="11598">
                  <c:v>12.884499999995001</c:v>
                </c:pt>
                <c:pt idx="11599">
                  <c:v>12.884499999995001</c:v>
                </c:pt>
                <c:pt idx="11600">
                  <c:v>12.884499999995001</c:v>
                </c:pt>
                <c:pt idx="11601">
                  <c:v>12.884499999995001</c:v>
                </c:pt>
                <c:pt idx="11602">
                  <c:v>12.884499999995001</c:v>
                </c:pt>
                <c:pt idx="11603">
                  <c:v>12.884499999995001</c:v>
                </c:pt>
                <c:pt idx="11604">
                  <c:v>12.884499999995001</c:v>
                </c:pt>
                <c:pt idx="11605">
                  <c:v>12.884499999995001</c:v>
                </c:pt>
                <c:pt idx="11606">
                  <c:v>12.884499999995001</c:v>
                </c:pt>
                <c:pt idx="11607">
                  <c:v>12.884499999995001</c:v>
                </c:pt>
                <c:pt idx="11608">
                  <c:v>12.893771115681</c:v>
                </c:pt>
                <c:pt idx="11609">
                  <c:v>12.917500000003001</c:v>
                </c:pt>
                <c:pt idx="11610">
                  <c:v>12.917500000003001</c:v>
                </c:pt>
                <c:pt idx="11611">
                  <c:v>12.917500000003001</c:v>
                </c:pt>
                <c:pt idx="11612">
                  <c:v>12.917500000003001</c:v>
                </c:pt>
                <c:pt idx="11613">
                  <c:v>12.917500000003001</c:v>
                </c:pt>
                <c:pt idx="11614">
                  <c:v>12.917500000003001</c:v>
                </c:pt>
                <c:pt idx="11615">
                  <c:v>12.917500000003001</c:v>
                </c:pt>
                <c:pt idx="11616">
                  <c:v>12.917500000002001</c:v>
                </c:pt>
                <c:pt idx="11617">
                  <c:v>12.917500000003001</c:v>
                </c:pt>
                <c:pt idx="11618">
                  <c:v>12.920650407081</c:v>
                </c:pt>
                <c:pt idx="11619">
                  <c:v>12.941900000003001</c:v>
                </c:pt>
                <c:pt idx="11620">
                  <c:v>12.941900000003001</c:v>
                </c:pt>
                <c:pt idx="11621">
                  <c:v>12.941900000003001</c:v>
                </c:pt>
                <c:pt idx="11622">
                  <c:v>12.941900000003001</c:v>
                </c:pt>
                <c:pt idx="11623">
                  <c:v>12.941900000003001</c:v>
                </c:pt>
                <c:pt idx="11624">
                  <c:v>12.941900000003001</c:v>
                </c:pt>
                <c:pt idx="11625">
                  <c:v>12.941900000003001</c:v>
                </c:pt>
                <c:pt idx="11626">
                  <c:v>12.941900000003001</c:v>
                </c:pt>
                <c:pt idx="11627">
                  <c:v>12.941900000003001</c:v>
                </c:pt>
                <c:pt idx="11628">
                  <c:v>12.941900000003001</c:v>
                </c:pt>
                <c:pt idx="11629">
                  <c:v>12.941900000003001</c:v>
                </c:pt>
                <c:pt idx="11630">
                  <c:v>12.941900000003001</c:v>
                </c:pt>
                <c:pt idx="11631">
                  <c:v>12.941900000003001</c:v>
                </c:pt>
                <c:pt idx="11632">
                  <c:v>12.941900000003001</c:v>
                </c:pt>
                <c:pt idx="11633">
                  <c:v>12.941900000003001</c:v>
                </c:pt>
                <c:pt idx="11634">
                  <c:v>12.941900000003001</c:v>
                </c:pt>
                <c:pt idx="11635">
                  <c:v>12.941900000003001</c:v>
                </c:pt>
                <c:pt idx="11636">
                  <c:v>12.941900000003001</c:v>
                </c:pt>
                <c:pt idx="11637">
                  <c:v>12.941900000003001</c:v>
                </c:pt>
                <c:pt idx="11638">
                  <c:v>13.039947358048</c:v>
                </c:pt>
                <c:pt idx="11639">
                  <c:v>13.079100000002001</c:v>
                </c:pt>
                <c:pt idx="11640">
                  <c:v>13.079100000002001</c:v>
                </c:pt>
                <c:pt idx="11641">
                  <c:v>13.079100000002001</c:v>
                </c:pt>
                <c:pt idx="11642">
                  <c:v>13.079100000002001</c:v>
                </c:pt>
                <c:pt idx="11643">
                  <c:v>13.079100000002001</c:v>
                </c:pt>
                <c:pt idx="11644">
                  <c:v>13.079100000002001</c:v>
                </c:pt>
                <c:pt idx="11645">
                  <c:v>13.093100102811</c:v>
                </c:pt>
                <c:pt idx="11646">
                  <c:v>13.094699999995999</c:v>
                </c:pt>
                <c:pt idx="11647">
                  <c:v>13.094699999995999</c:v>
                </c:pt>
                <c:pt idx="11648">
                  <c:v>13.094699999995999</c:v>
                </c:pt>
                <c:pt idx="11649">
                  <c:v>13.094699999995999</c:v>
                </c:pt>
                <c:pt idx="11650">
                  <c:v>13.094699999995999</c:v>
                </c:pt>
                <c:pt idx="11651">
                  <c:v>13.094699999995999</c:v>
                </c:pt>
                <c:pt idx="11652">
                  <c:v>13.094699999995999</c:v>
                </c:pt>
                <c:pt idx="11653">
                  <c:v>13.094699999995999</c:v>
                </c:pt>
                <c:pt idx="11654">
                  <c:v>13.094699999995999</c:v>
                </c:pt>
                <c:pt idx="11655">
                  <c:v>13.094699999995999</c:v>
                </c:pt>
                <c:pt idx="11656">
                  <c:v>13.094699999995999</c:v>
                </c:pt>
                <c:pt idx="11657">
                  <c:v>13.094699999995999</c:v>
                </c:pt>
                <c:pt idx="11658">
                  <c:v>13.057551661802</c:v>
                </c:pt>
                <c:pt idx="11659">
                  <c:v>13.053500000002</c:v>
                </c:pt>
                <c:pt idx="11660">
                  <c:v>13.053500000002</c:v>
                </c:pt>
                <c:pt idx="11661">
                  <c:v>13.053500000002</c:v>
                </c:pt>
                <c:pt idx="11662">
                  <c:v>13.053500000002</c:v>
                </c:pt>
                <c:pt idx="11663">
                  <c:v>13.053500000002</c:v>
                </c:pt>
                <c:pt idx="11664">
                  <c:v>13.053500000002</c:v>
                </c:pt>
                <c:pt idx="11665">
                  <c:v>13.053500000002</c:v>
                </c:pt>
                <c:pt idx="11666">
                  <c:v>13.053500000002</c:v>
                </c:pt>
                <c:pt idx="11667">
                  <c:v>13.053500000002</c:v>
                </c:pt>
                <c:pt idx="11668">
                  <c:v>13.053500000002</c:v>
                </c:pt>
                <c:pt idx="11669">
                  <c:v>13.053500000002</c:v>
                </c:pt>
                <c:pt idx="11670">
                  <c:v>13.02251399935</c:v>
                </c:pt>
                <c:pt idx="11671">
                  <c:v>12.884599999998001</c:v>
                </c:pt>
                <c:pt idx="11672">
                  <c:v>12.884599999998001</c:v>
                </c:pt>
                <c:pt idx="11673">
                  <c:v>12.884599999998001</c:v>
                </c:pt>
                <c:pt idx="11674">
                  <c:v>12.884599999998001</c:v>
                </c:pt>
                <c:pt idx="11675">
                  <c:v>12.884599999998001</c:v>
                </c:pt>
                <c:pt idx="11676">
                  <c:v>12.884599999998001</c:v>
                </c:pt>
                <c:pt idx="11677">
                  <c:v>12.884599999998001</c:v>
                </c:pt>
                <c:pt idx="11678">
                  <c:v>12.884599999998001</c:v>
                </c:pt>
                <c:pt idx="11679">
                  <c:v>12.884599999998001</c:v>
                </c:pt>
                <c:pt idx="11680">
                  <c:v>12.884599999998001</c:v>
                </c:pt>
                <c:pt idx="11681">
                  <c:v>12.884599999998001</c:v>
                </c:pt>
                <c:pt idx="11682">
                  <c:v>12.884599999998001</c:v>
                </c:pt>
                <c:pt idx="11683">
                  <c:v>12.884599999998001</c:v>
                </c:pt>
                <c:pt idx="11684">
                  <c:v>12.970770672106999</c:v>
                </c:pt>
                <c:pt idx="11685">
                  <c:v>13.035899999997</c:v>
                </c:pt>
                <c:pt idx="11686">
                  <c:v>13.035899999997</c:v>
                </c:pt>
                <c:pt idx="11687">
                  <c:v>13.035899999997</c:v>
                </c:pt>
                <c:pt idx="11688">
                  <c:v>13.035899999997</c:v>
                </c:pt>
                <c:pt idx="11689">
                  <c:v>13.035899999997</c:v>
                </c:pt>
                <c:pt idx="11690">
                  <c:v>13.035899999997</c:v>
                </c:pt>
                <c:pt idx="11691">
                  <c:v>13.035899999997</c:v>
                </c:pt>
                <c:pt idx="11692">
                  <c:v>13.035899999997</c:v>
                </c:pt>
                <c:pt idx="11693">
                  <c:v>13.035899999997</c:v>
                </c:pt>
                <c:pt idx="11694">
                  <c:v>13.035899999997</c:v>
                </c:pt>
                <c:pt idx="11695">
                  <c:v>13.062060163808001</c:v>
                </c:pt>
                <c:pt idx="11696">
                  <c:v>13.116399999999</c:v>
                </c:pt>
                <c:pt idx="11697">
                  <c:v>13.116399999999</c:v>
                </c:pt>
                <c:pt idx="11698">
                  <c:v>13.116399999999</c:v>
                </c:pt>
                <c:pt idx="11699">
                  <c:v>13.116399999999</c:v>
                </c:pt>
                <c:pt idx="11700">
                  <c:v>13.116399999999</c:v>
                </c:pt>
                <c:pt idx="11701">
                  <c:v>13.116399999999</c:v>
                </c:pt>
                <c:pt idx="11702">
                  <c:v>13.116399999999</c:v>
                </c:pt>
                <c:pt idx="11703">
                  <c:v>13.116399999999</c:v>
                </c:pt>
                <c:pt idx="11704">
                  <c:v>13.116399999999</c:v>
                </c:pt>
                <c:pt idx="11705">
                  <c:v>13.116399999999</c:v>
                </c:pt>
                <c:pt idx="11706">
                  <c:v>13.116399999999</c:v>
                </c:pt>
                <c:pt idx="11707">
                  <c:v>13.116399999999</c:v>
                </c:pt>
                <c:pt idx="11708">
                  <c:v>13.116399999999</c:v>
                </c:pt>
                <c:pt idx="11709">
                  <c:v>13.116399999999</c:v>
                </c:pt>
                <c:pt idx="11710">
                  <c:v>13.116399999999</c:v>
                </c:pt>
                <c:pt idx="11711">
                  <c:v>13.116399999999</c:v>
                </c:pt>
                <c:pt idx="11712">
                  <c:v>13.116399999999</c:v>
                </c:pt>
                <c:pt idx="11713">
                  <c:v>13.116399999999</c:v>
                </c:pt>
                <c:pt idx="11714">
                  <c:v>13.115916147598</c:v>
                </c:pt>
                <c:pt idx="11715">
                  <c:v>12.990300000003</c:v>
                </c:pt>
                <c:pt idx="11716">
                  <c:v>12.990300000003</c:v>
                </c:pt>
                <c:pt idx="11717">
                  <c:v>12.990300000003</c:v>
                </c:pt>
                <c:pt idx="11718">
                  <c:v>12.990300000003</c:v>
                </c:pt>
                <c:pt idx="11719">
                  <c:v>12.990300000003</c:v>
                </c:pt>
                <c:pt idx="11720">
                  <c:v>12.990300000003</c:v>
                </c:pt>
                <c:pt idx="11721">
                  <c:v>12.986845978365</c:v>
                </c:pt>
                <c:pt idx="11722">
                  <c:v>12.935900000002</c:v>
                </c:pt>
                <c:pt idx="11723">
                  <c:v>12.935900000003</c:v>
                </c:pt>
                <c:pt idx="11724">
                  <c:v>12.935900000003</c:v>
                </c:pt>
                <c:pt idx="11725">
                  <c:v>12.935900000003</c:v>
                </c:pt>
                <c:pt idx="11726">
                  <c:v>12.935900000003</c:v>
                </c:pt>
                <c:pt idx="11727">
                  <c:v>12.935900000003</c:v>
                </c:pt>
                <c:pt idx="11728">
                  <c:v>12.935900000003</c:v>
                </c:pt>
                <c:pt idx="11729">
                  <c:v>12.935900000003</c:v>
                </c:pt>
                <c:pt idx="11730">
                  <c:v>12.935900000002</c:v>
                </c:pt>
                <c:pt idx="11731">
                  <c:v>12.935900000003</c:v>
                </c:pt>
                <c:pt idx="11732">
                  <c:v>12.935900000003</c:v>
                </c:pt>
                <c:pt idx="11733">
                  <c:v>12.935900000003</c:v>
                </c:pt>
                <c:pt idx="11734">
                  <c:v>12.974893814431001</c:v>
                </c:pt>
                <c:pt idx="11735">
                  <c:v>13.133899999995</c:v>
                </c:pt>
                <c:pt idx="11736">
                  <c:v>13.133899999995</c:v>
                </c:pt>
                <c:pt idx="11737">
                  <c:v>13.133899999995</c:v>
                </c:pt>
                <c:pt idx="11738">
                  <c:v>13.133899999995</c:v>
                </c:pt>
                <c:pt idx="11739">
                  <c:v>13.133899999996</c:v>
                </c:pt>
                <c:pt idx="11740">
                  <c:v>13.133899999995</c:v>
                </c:pt>
                <c:pt idx="11741">
                  <c:v>13.133899999995</c:v>
                </c:pt>
                <c:pt idx="11742">
                  <c:v>13.133899999996</c:v>
                </c:pt>
                <c:pt idx="11743">
                  <c:v>13.133899999995</c:v>
                </c:pt>
                <c:pt idx="11744">
                  <c:v>13.133899999995</c:v>
                </c:pt>
                <c:pt idx="11745">
                  <c:v>13.133899999995</c:v>
                </c:pt>
                <c:pt idx="11746">
                  <c:v>13.133899999996</c:v>
                </c:pt>
                <c:pt idx="11747">
                  <c:v>13.133899999995</c:v>
                </c:pt>
                <c:pt idx="11748">
                  <c:v>13.133899999995</c:v>
                </c:pt>
                <c:pt idx="11749">
                  <c:v>13.133899999995</c:v>
                </c:pt>
                <c:pt idx="11750">
                  <c:v>13.133899999995</c:v>
                </c:pt>
                <c:pt idx="11751">
                  <c:v>13.133899999995</c:v>
                </c:pt>
                <c:pt idx="11752">
                  <c:v>13.133899999995</c:v>
                </c:pt>
                <c:pt idx="11753">
                  <c:v>13.133899999995</c:v>
                </c:pt>
                <c:pt idx="11754">
                  <c:v>13.042907007259</c:v>
                </c:pt>
                <c:pt idx="11755">
                  <c:v>12.978299999997001</c:v>
                </c:pt>
                <c:pt idx="11756">
                  <c:v>12.978299999997001</c:v>
                </c:pt>
                <c:pt idx="11757">
                  <c:v>12.978299999997001</c:v>
                </c:pt>
                <c:pt idx="11758">
                  <c:v>12.978299999997001</c:v>
                </c:pt>
                <c:pt idx="11759">
                  <c:v>12.978299999997001</c:v>
                </c:pt>
                <c:pt idx="11760">
                  <c:v>12.975038433352999</c:v>
                </c:pt>
                <c:pt idx="11761">
                  <c:v>12.951700000002999</c:v>
                </c:pt>
                <c:pt idx="11762">
                  <c:v>12.951700000002999</c:v>
                </c:pt>
                <c:pt idx="11763">
                  <c:v>12.951700000002999</c:v>
                </c:pt>
                <c:pt idx="11764">
                  <c:v>12.951700000002999</c:v>
                </c:pt>
                <c:pt idx="11765">
                  <c:v>12.951700000000001</c:v>
                </c:pt>
                <c:pt idx="11766">
                  <c:v>12.951700000002999</c:v>
                </c:pt>
                <c:pt idx="11767">
                  <c:v>12.951700000002999</c:v>
                </c:pt>
                <c:pt idx="11768">
                  <c:v>12.951700000001001</c:v>
                </c:pt>
                <c:pt idx="11769">
                  <c:v>12.951700000002999</c:v>
                </c:pt>
                <c:pt idx="11770">
                  <c:v>12.951700000002999</c:v>
                </c:pt>
                <c:pt idx="11771">
                  <c:v>12.980553556065001</c:v>
                </c:pt>
                <c:pt idx="11772">
                  <c:v>13.116500000002</c:v>
                </c:pt>
                <c:pt idx="11773">
                  <c:v>13.116500000002</c:v>
                </c:pt>
                <c:pt idx="11774">
                  <c:v>13.116500000002</c:v>
                </c:pt>
                <c:pt idx="11775">
                  <c:v>13.116500000002</c:v>
                </c:pt>
                <c:pt idx="11776">
                  <c:v>13.116500000002</c:v>
                </c:pt>
                <c:pt idx="11777">
                  <c:v>13.116500000002</c:v>
                </c:pt>
                <c:pt idx="11778">
                  <c:v>13.116500000002</c:v>
                </c:pt>
                <c:pt idx="11779">
                  <c:v>13.116500000002</c:v>
                </c:pt>
                <c:pt idx="11780">
                  <c:v>13.116500000002</c:v>
                </c:pt>
                <c:pt idx="11781">
                  <c:v>13.116500000002</c:v>
                </c:pt>
                <c:pt idx="11782">
                  <c:v>13.116500000002</c:v>
                </c:pt>
                <c:pt idx="11783">
                  <c:v>13.116500000002</c:v>
                </c:pt>
                <c:pt idx="11784">
                  <c:v>13.116500000002</c:v>
                </c:pt>
                <c:pt idx="11785">
                  <c:v>13.127161004735999</c:v>
                </c:pt>
                <c:pt idx="11786">
                  <c:v>13.130899999997</c:v>
                </c:pt>
                <c:pt idx="11787">
                  <c:v>13.130899999997</c:v>
                </c:pt>
                <c:pt idx="11788">
                  <c:v>13.130899999997</c:v>
                </c:pt>
                <c:pt idx="11789">
                  <c:v>13.130899999996</c:v>
                </c:pt>
                <c:pt idx="11790">
                  <c:v>13.130899999997</c:v>
                </c:pt>
                <c:pt idx="11791">
                  <c:v>13.130899999997</c:v>
                </c:pt>
                <c:pt idx="11792">
                  <c:v>13.130899999996</c:v>
                </c:pt>
                <c:pt idx="11793">
                  <c:v>13.130899999997</c:v>
                </c:pt>
                <c:pt idx="11794">
                  <c:v>13.130899999997</c:v>
                </c:pt>
                <c:pt idx="11795">
                  <c:v>13.130899999997</c:v>
                </c:pt>
                <c:pt idx="11796">
                  <c:v>13.130899999997</c:v>
                </c:pt>
                <c:pt idx="11797">
                  <c:v>13.130899999997</c:v>
                </c:pt>
                <c:pt idx="11798">
                  <c:v>13.079820864052</c:v>
                </c:pt>
                <c:pt idx="11799">
                  <c:v>13.002100000004001</c:v>
                </c:pt>
                <c:pt idx="11800">
                  <c:v>13.002100000004001</c:v>
                </c:pt>
                <c:pt idx="11801">
                  <c:v>13.002100000004001</c:v>
                </c:pt>
                <c:pt idx="11802">
                  <c:v>13.002100000003001</c:v>
                </c:pt>
                <c:pt idx="11803">
                  <c:v>13.002100000004001</c:v>
                </c:pt>
                <c:pt idx="11804">
                  <c:v>13.002100000003001</c:v>
                </c:pt>
                <c:pt idx="11805">
                  <c:v>13.002100000003001</c:v>
                </c:pt>
                <c:pt idx="11806">
                  <c:v>13.002100000004001</c:v>
                </c:pt>
                <c:pt idx="11807">
                  <c:v>13.002100000004001</c:v>
                </c:pt>
                <c:pt idx="11808">
                  <c:v>13.002100000004001</c:v>
                </c:pt>
                <c:pt idx="11809">
                  <c:v>13.002100000004001</c:v>
                </c:pt>
                <c:pt idx="11810">
                  <c:v>12.993982590221</c:v>
                </c:pt>
                <c:pt idx="11811">
                  <c:v>12.982300000003001</c:v>
                </c:pt>
                <c:pt idx="11812">
                  <c:v>12.982300000003001</c:v>
                </c:pt>
                <c:pt idx="11813">
                  <c:v>12.982300000003001</c:v>
                </c:pt>
                <c:pt idx="11814">
                  <c:v>12.982300000003001</c:v>
                </c:pt>
                <c:pt idx="11815">
                  <c:v>12.982300000003001</c:v>
                </c:pt>
                <c:pt idx="11816">
                  <c:v>12.982300000003001</c:v>
                </c:pt>
                <c:pt idx="11817">
                  <c:v>12.982300000003001</c:v>
                </c:pt>
                <c:pt idx="11818">
                  <c:v>12.982300000003001</c:v>
                </c:pt>
                <c:pt idx="11819">
                  <c:v>12.982300000003001</c:v>
                </c:pt>
                <c:pt idx="11820">
                  <c:v>12.982300000003001</c:v>
                </c:pt>
                <c:pt idx="11821">
                  <c:v>12.982300000003001</c:v>
                </c:pt>
                <c:pt idx="11822">
                  <c:v>12.982300000003001</c:v>
                </c:pt>
                <c:pt idx="11823">
                  <c:v>13.001807010006001</c:v>
                </c:pt>
                <c:pt idx="11824">
                  <c:v>13.041599999997</c:v>
                </c:pt>
                <c:pt idx="11825">
                  <c:v>13.041599999997</c:v>
                </c:pt>
                <c:pt idx="11826">
                  <c:v>13.041599999997</c:v>
                </c:pt>
                <c:pt idx="11827">
                  <c:v>13.041599999997</c:v>
                </c:pt>
                <c:pt idx="11828">
                  <c:v>13.041599999997</c:v>
                </c:pt>
                <c:pt idx="11829">
                  <c:v>13.041599999997</c:v>
                </c:pt>
                <c:pt idx="11830">
                  <c:v>13.041599999997</c:v>
                </c:pt>
                <c:pt idx="11831">
                  <c:v>13.041599999997</c:v>
                </c:pt>
                <c:pt idx="11832">
                  <c:v>13.041599999997</c:v>
                </c:pt>
                <c:pt idx="11833">
                  <c:v>13.041599999997</c:v>
                </c:pt>
                <c:pt idx="11834">
                  <c:v>13.041599999997</c:v>
                </c:pt>
                <c:pt idx="11835">
                  <c:v>13.061866633027</c:v>
                </c:pt>
                <c:pt idx="11836">
                  <c:v>13.097199999997001</c:v>
                </c:pt>
                <c:pt idx="11837">
                  <c:v>13.097199999997001</c:v>
                </c:pt>
                <c:pt idx="11838">
                  <c:v>13.097199999997001</c:v>
                </c:pt>
                <c:pt idx="11839">
                  <c:v>13.097199999997001</c:v>
                </c:pt>
                <c:pt idx="11840">
                  <c:v>13.097199999997001</c:v>
                </c:pt>
                <c:pt idx="11841">
                  <c:v>13.097199999997001</c:v>
                </c:pt>
                <c:pt idx="11842">
                  <c:v>13.097199999997001</c:v>
                </c:pt>
                <c:pt idx="11843">
                  <c:v>13.097199999997001</c:v>
                </c:pt>
                <c:pt idx="11844">
                  <c:v>13.097199999997001</c:v>
                </c:pt>
                <c:pt idx="11845">
                  <c:v>13.097199999997001</c:v>
                </c:pt>
                <c:pt idx="11846">
                  <c:v>13.097199999996</c:v>
                </c:pt>
                <c:pt idx="11847">
                  <c:v>13.067269789767</c:v>
                </c:pt>
                <c:pt idx="11848">
                  <c:v>12.997899999996999</c:v>
                </c:pt>
                <c:pt idx="11849">
                  <c:v>12.997899999995999</c:v>
                </c:pt>
                <c:pt idx="11850">
                  <c:v>12.997899999996999</c:v>
                </c:pt>
                <c:pt idx="11851">
                  <c:v>12.997899999995999</c:v>
                </c:pt>
                <c:pt idx="11852">
                  <c:v>12.997899999996999</c:v>
                </c:pt>
                <c:pt idx="11853">
                  <c:v>12.997899999995999</c:v>
                </c:pt>
                <c:pt idx="11854">
                  <c:v>12.997899999996999</c:v>
                </c:pt>
                <c:pt idx="11855">
                  <c:v>12.997899999995999</c:v>
                </c:pt>
                <c:pt idx="11856">
                  <c:v>12.997899999995999</c:v>
                </c:pt>
                <c:pt idx="11857">
                  <c:v>12.997899999996999</c:v>
                </c:pt>
                <c:pt idx="11858">
                  <c:v>12.997899999996999</c:v>
                </c:pt>
                <c:pt idx="11859">
                  <c:v>12.997899999995999</c:v>
                </c:pt>
                <c:pt idx="11860">
                  <c:v>13.016801482932999</c:v>
                </c:pt>
                <c:pt idx="11861">
                  <c:v>13.052599999997</c:v>
                </c:pt>
                <c:pt idx="11862">
                  <c:v>13.052599999997</c:v>
                </c:pt>
                <c:pt idx="11863">
                  <c:v>13.052599999997</c:v>
                </c:pt>
                <c:pt idx="11864">
                  <c:v>13.052599999997</c:v>
                </c:pt>
                <c:pt idx="11865">
                  <c:v>13.052599999997</c:v>
                </c:pt>
                <c:pt idx="11866">
                  <c:v>13.052599999997</c:v>
                </c:pt>
                <c:pt idx="11867">
                  <c:v>13.052599999997</c:v>
                </c:pt>
                <c:pt idx="11868">
                  <c:v>13.052599999997</c:v>
                </c:pt>
                <c:pt idx="11869">
                  <c:v>13.052599999997</c:v>
                </c:pt>
                <c:pt idx="11870">
                  <c:v>13.052599999997</c:v>
                </c:pt>
                <c:pt idx="11871">
                  <c:v>13.052599999997</c:v>
                </c:pt>
                <c:pt idx="11872">
                  <c:v>13.052599999997</c:v>
                </c:pt>
                <c:pt idx="11873">
                  <c:v>13.052599999997</c:v>
                </c:pt>
                <c:pt idx="11874">
                  <c:v>13.052599999997</c:v>
                </c:pt>
                <c:pt idx="11875">
                  <c:v>13.052599999997</c:v>
                </c:pt>
                <c:pt idx="11876">
                  <c:v>13.052599999997</c:v>
                </c:pt>
                <c:pt idx="11877">
                  <c:v>13.052599999997</c:v>
                </c:pt>
                <c:pt idx="11878">
                  <c:v>13.052599999997</c:v>
                </c:pt>
                <c:pt idx="11879">
                  <c:v>13.054393637760001</c:v>
                </c:pt>
                <c:pt idx="11880">
                  <c:v>13.175799999998</c:v>
                </c:pt>
                <c:pt idx="11881">
                  <c:v>13.175799999998</c:v>
                </c:pt>
                <c:pt idx="11882">
                  <c:v>13.175799999998</c:v>
                </c:pt>
                <c:pt idx="11883">
                  <c:v>13.175799999998</c:v>
                </c:pt>
                <c:pt idx="11884">
                  <c:v>13.175799999998</c:v>
                </c:pt>
                <c:pt idx="11885">
                  <c:v>13.175799999998</c:v>
                </c:pt>
                <c:pt idx="11886">
                  <c:v>13.168616919432001</c:v>
                </c:pt>
                <c:pt idx="11887">
                  <c:v>12.996199999996</c:v>
                </c:pt>
                <c:pt idx="11888">
                  <c:v>12.996199999996</c:v>
                </c:pt>
                <c:pt idx="11889">
                  <c:v>12.996199999996</c:v>
                </c:pt>
                <c:pt idx="11890">
                  <c:v>12.996199999996</c:v>
                </c:pt>
                <c:pt idx="11891">
                  <c:v>12.996199999996</c:v>
                </c:pt>
                <c:pt idx="11892">
                  <c:v>12.996199999996</c:v>
                </c:pt>
                <c:pt idx="11893">
                  <c:v>12.996199999996</c:v>
                </c:pt>
                <c:pt idx="11894">
                  <c:v>12.996199999996</c:v>
                </c:pt>
                <c:pt idx="11895">
                  <c:v>12.996199999996</c:v>
                </c:pt>
                <c:pt idx="11896">
                  <c:v>12.996199999996</c:v>
                </c:pt>
                <c:pt idx="11897">
                  <c:v>12.996199999996</c:v>
                </c:pt>
                <c:pt idx="11898">
                  <c:v>12.996199999996</c:v>
                </c:pt>
                <c:pt idx="11899">
                  <c:v>12.996199999996</c:v>
                </c:pt>
                <c:pt idx="11900">
                  <c:v>12.995733898520999</c:v>
                </c:pt>
                <c:pt idx="11901">
                  <c:v>12.994899999997999</c:v>
                </c:pt>
                <c:pt idx="11902">
                  <c:v>12.994899999997999</c:v>
                </c:pt>
                <c:pt idx="11903">
                  <c:v>12.994899999997999</c:v>
                </c:pt>
                <c:pt idx="11904">
                  <c:v>12.994899999997999</c:v>
                </c:pt>
                <c:pt idx="11905">
                  <c:v>12.994899999997999</c:v>
                </c:pt>
                <c:pt idx="11906">
                  <c:v>12.994899999997999</c:v>
                </c:pt>
                <c:pt idx="11907">
                  <c:v>12.994899999997999</c:v>
                </c:pt>
                <c:pt idx="11908">
                  <c:v>12.994899999997999</c:v>
                </c:pt>
                <c:pt idx="11909">
                  <c:v>12.994899999997999</c:v>
                </c:pt>
                <c:pt idx="11910">
                  <c:v>12.994899999997999</c:v>
                </c:pt>
                <c:pt idx="11911">
                  <c:v>12.994899999997999</c:v>
                </c:pt>
                <c:pt idx="11912">
                  <c:v>12.994899999997999</c:v>
                </c:pt>
                <c:pt idx="11913">
                  <c:v>12.994899999997999</c:v>
                </c:pt>
                <c:pt idx="11914">
                  <c:v>13.008247842984</c:v>
                </c:pt>
                <c:pt idx="11915">
                  <c:v>13.008399999999</c:v>
                </c:pt>
                <c:pt idx="11916">
                  <c:v>13.008399999999</c:v>
                </c:pt>
                <c:pt idx="11917">
                  <c:v>13.008399999999</c:v>
                </c:pt>
                <c:pt idx="11918">
                  <c:v>13.008399999999</c:v>
                </c:pt>
                <c:pt idx="11919">
                  <c:v>13.008399999999</c:v>
                </c:pt>
                <c:pt idx="11920">
                  <c:v>13.008399999999</c:v>
                </c:pt>
                <c:pt idx="11921">
                  <c:v>13.008399999999</c:v>
                </c:pt>
                <c:pt idx="11922">
                  <c:v>13.008399999999</c:v>
                </c:pt>
                <c:pt idx="11923">
                  <c:v>13.008399999998</c:v>
                </c:pt>
                <c:pt idx="11924">
                  <c:v>13.008399999999</c:v>
                </c:pt>
                <c:pt idx="11925">
                  <c:v>13.008399999999</c:v>
                </c:pt>
                <c:pt idx="11926">
                  <c:v>13.021715967035</c:v>
                </c:pt>
                <c:pt idx="11927">
                  <c:v>13.031500000003</c:v>
                </c:pt>
                <c:pt idx="11928">
                  <c:v>13.031500000003</c:v>
                </c:pt>
                <c:pt idx="11929">
                  <c:v>13.031500000003</c:v>
                </c:pt>
                <c:pt idx="11930">
                  <c:v>13.031500000003</c:v>
                </c:pt>
                <c:pt idx="11931">
                  <c:v>13.031500000003</c:v>
                </c:pt>
                <c:pt idx="11932">
                  <c:v>13.031500000003</c:v>
                </c:pt>
                <c:pt idx="11933">
                  <c:v>13.031500000003</c:v>
                </c:pt>
                <c:pt idx="11934">
                  <c:v>13.031500000003</c:v>
                </c:pt>
                <c:pt idx="11935">
                  <c:v>13.031500000003</c:v>
                </c:pt>
                <c:pt idx="11936">
                  <c:v>13.031500000003</c:v>
                </c:pt>
                <c:pt idx="11937">
                  <c:v>13.031500000003</c:v>
                </c:pt>
                <c:pt idx="11938">
                  <c:v>13.033867676770001</c:v>
                </c:pt>
                <c:pt idx="11939">
                  <c:v>13.090100000001</c:v>
                </c:pt>
                <c:pt idx="11940">
                  <c:v>13.090100000001</c:v>
                </c:pt>
                <c:pt idx="11941">
                  <c:v>13.090099999997999</c:v>
                </c:pt>
                <c:pt idx="11942">
                  <c:v>13.090100000001</c:v>
                </c:pt>
                <c:pt idx="11943">
                  <c:v>13.090100000001</c:v>
                </c:pt>
                <c:pt idx="11944">
                  <c:v>13.090100000001</c:v>
                </c:pt>
                <c:pt idx="11945">
                  <c:v>13.090100000001</c:v>
                </c:pt>
                <c:pt idx="11946">
                  <c:v>13.090100000001</c:v>
                </c:pt>
                <c:pt idx="11947">
                  <c:v>13.090100000001</c:v>
                </c:pt>
                <c:pt idx="11948">
                  <c:v>13.090100000001</c:v>
                </c:pt>
                <c:pt idx="11949">
                  <c:v>13.090100000001</c:v>
                </c:pt>
                <c:pt idx="11950">
                  <c:v>13.090100000001</c:v>
                </c:pt>
                <c:pt idx="11951">
                  <c:v>13.108126555273</c:v>
                </c:pt>
                <c:pt idx="11952">
                  <c:v>13.112200000003</c:v>
                </c:pt>
                <c:pt idx="11953">
                  <c:v>13.112200000003</c:v>
                </c:pt>
                <c:pt idx="11954">
                  <c:v>13.112200000003</c:v>
                </c:pt>
                <c:pt idx="11955">
                  <c:v>13.112200000003</c:v>
                </c:pt>
                <c:pt idx="11956">
                  <c:v>13.112200000003</c:v>
                </c:pt>
                <c:pt idx="11957">
                  <c:v>13.112200000003</c:v>
                </c:pt>
                <c:pt idx="11958">
                  <c:v>13.112200000003</c:v>
                </c:pt>
                <c:pt idx="11959">
                  <c:v>13.112200000003</c:v>
                </c:pt>
                <c:pt idx="11960">
                  <c:v>13.112200000003</c:v>
                </c:pt>
                <c:pt idx="11961">
                  <c:v>13.112200000003</c:v>
                </c:pt>
                <c:pt idx="11962">
                  <c:v>13.112200000003</c:v>
                </c:pt>
                <c:pt idx="11963">
                  <c:v>13.112200000003</c:v>
                </c:pt>
                <c:pt idx="11964">
                  <c:v>13.112200000003</c:v>
                </c:pt>
                <c:pt idx="11965">
                  <c:v>13.112200000003</c:v>
                </c:pt>
                <c:pt idx="11966">
                  <c:v>13.112200000003</c:v>
                </c:pt>
                <c:pt idx="11967">
                  <c:v>13.112200000003</c:v>
                </c:pt>
                <c:pt idx="11968">
                  <c:v>13.112200000003</c:v>
                </c:pt>
                <c:pt idx="11969">
                  <c:v>13.112200000003</c:v>
                </c:pt>
                <c:pt idx="11970">
                  <c:v>13.112200000003</c:v>
                </c:pt>
                <c:pt idx="11971">
                  <c:v>12.989564620915001</c:v>
                </c:pt>
                <c:pt idx="11972">
                  <c:v>12.956299999998</c:v>
                </c:pt>
                <c:pt idx="11973">
                  <c:v>12.956299999998</c:v>
                </c:pt>
                <c:pt idx="11974">
                  <c:v>12.956299999998</c:v>
                </c:pt>
                <c:pt idx="11975">
                  <c:v>12.956299999998</c:v>
                </c:pt>
                <c:pt idx="11976">
                  <c:v>12.956299999998</c:v>
                </c:pt>
                <c:pt idx="11977">
                  <c:v>12.968834467209</c:v>
                </c:pt>
                <c:pt idx="11978">
                  <c:v>12.996299999999</c:v>
                </c:pt>
                <c:pt idx="11979">
                  <c:v>12.996299999999</c:v>
                </c:pt>
                <c:pt idx="11980">
                  <c:v>12.996299999999</c:v>
                </c:pt>
                <c:pt idx="11981">
                  <c:v>12.996299999999</c:v>
                </c:pt>
                <c:pt idx="11982">
                  <c:v>12.996299999999</c:v>
                </c:pt>
                <c:pt idx="11983">
                  <c:v>12.996299999999</c:v>
                </c:pt>
                <c:pt idx="11984">
                  <c:v>12.996299999999</c:v>
                </c:pt>
                <c:pt idx="11985">
                  <c:v>12.996299999999</c:v>
                </c:pt>
                <c:pt idx="11986">
                  <c:v>12.996299999999</c:v>
                </c:pt>
                <c:pt idx="11987">
                  <c:v>12.996299999999</c:v>
                </c:pt>
                <c:pt idx="11988">
                  <c:v>12.996299999999</c:v>
                </c:pt>
                <c:pt idx="11989">
                  <c:v>12.994787262345</c:v>
                </c:pt>
                <c:pt idx="11990">
                  <c:v>12.978200000003</c:v>
                </c:pt>
                <c:pt idx="11991">
                  <c:v>12.978200000003</c:v>
                </c:pt>
                <c:pt idx="11992">
                  <c:v>12.978200000003</c:v>
                </c:pt>
                <c:pt idx="11993">
                  <c:v>12.978200000004</c:v>
                </c:pt>
                <c:pt idx="11994">
                  <c:v>12.978200000003</c:v>
                </c:pt>
                <c:pt idx="11995">
                  <c:v>12.978200000003</c:v>
                </c:pt>
                <c:pt idx="11996">
                  <c:v>12.978200000004</c:v>
                </c:pt>
                <c:pt idx="11997">
                  <c:v>12.978200000003</c:v>
                </c:pt>
                <c:pt idx="11998">
                  <c:v>12.978200000003</c:v>
                </c:pt>
                <c:pt idx="11999">
                  <c:v>12.978200000004</c:v>
                </c:pt>
                <c:pt idx="12000">
                  <c:v>12.978200000003</c:v>
                </c:pt>
                <c:pt idx="12001">
                  <c:v>13.017173147631</c:v>
                </c:pt>
                <c:pt idx="12002">
                  <c:v>13.168299999998</c:v>
                </c:pt>
                <c:pt idx="12003">
                  <c:v>13.168299999998</c:v>
                </c:pt>
                <c:pt idx="12004">
                  <c:v>13.168299999998</c:v>
                </c:pt>
                <c:pt idx="12005">
                  <c:v>13.168299999997</c:v>
                </c:pt>
                <c:pt idx="12006">
                  <c:v>13.168299999998</c:v>
                </c:pt>
                <c:pt idx="12007">
                  <c:v>13.168299999998</c:v>
                </c:pt>
                <c:pt idx="12008">
                  <c:v>13.168299999998</c:v>
                </c:pt>
                <c:pt idx="12009">
                  <c:v>13.168299999998</c:v>
                </c:pt>
                <c:pt idx="12010">
                  <c:v>13.168299999998</c:v>
                </c:pt>
                <c:pt idx="12011">
                  <c:v>13.168299999997</c:v>
                </c:pt>
                <c:pt idx="12012">
                  <c:v>13.168299999997</c:v>
                </c:pt>
                <c:pt idx="12013">
                  <c:v>13.168299999998</c:v>
                </c:pt>
                <c:pt idx="12014">
                  <c:v>13.126920195862001</c:v>
                </c:pt>
                <c:pt idx="12015">
                  <c:v>13.027599999997999</c:v>
                </c:pt>
                <c:pt idx="12016">
                  <c:v>13.027600000001</c:v>
                </c:pt>
                <c:pt idx="12017">
                  <c:v>13.027600000001</c:v>
                </c:pt>
                <c:pt idx="12018">
                  <c:v>13.027600000001</c:v>
                </c:pt>
                <c:pt idx="12019">
                  <c:v>13.027600000001</c:v>
                </c:pt>
                <c:pt idx="12020">
                  <c:v>13.027600000001</c:v>
                </c:pt>
                <c:pt idx="12021">
                  <c:v>13.027600000001</c:v>
                </c:pt>
                <c:pt idx="12022">
                  <c:v>13.027600000001</c:v>
                </c:pt>
                <c:pt idx="12023">
                  <c:v>13.027600000001</c:v>
                </c:pt>
                <c:pt idx="12024">
                  <c:v>13.027600000001</c:v>
                </c:pt>
                <c:pt idx="12025">
                  <c:v>13.027600000001</c:v>
                </c:pt>
                <c:pt idx="12026">
                  <c:v>13.026235276015999</c:v>
                </c:pt>
                <c:pt idx="12027">
                  <c:v>12.973300000006001</c:v>
                </c:pt>
                <c:pt idx="12028">
                  <c:v>12.973300000003</c:v>
                </c:pt>
                <c:pt idx="12029">
                  <c:v>12.973300000003</c:v>
                </c:pt>
                <c:pt idx="12030">
                  <c:v>12.973300000004</c:v>
                </c:pt>
                <c:pt idx="12031">
                  <c:v>12.973300000004</c:v>
                </c:pt>
                <c:pt idx="12032">
                  <c:v>12.973300000004</c:v>
                </c:pt>
                <c:pt idx="12033">
                  <c:v>12.973300000004</c:v>
                </c:pt>
                <c:pt idx="12034">
                  <c:v>12.973300000004</c:v>
                </c:pt>
                <c:pt idx="12035">
                  <c:v>12.973300000004</c:v>
                </c:pt>
                <c:pt idx="12036">
                  <c:v>12.973300000004</c:v>
                </c:pt>
                <c:pt idx="12037">
                  <c:v>12.973300000003</c:v>
                </c:pt>
                <c:pt idx="12038">
                  <c:v>12.973300000004</c:v>
                </c:pt>
                <c:pt idx="12039">
                  <c:v>12.973300000004</c:v>
                </c:pt>
                <c:pt idx="12040">
                  <c:v>12.973300000004</c:v>
                </c:pt>
                <c:pt idx="12041">
                  <c:v>12.973300000003</c:v>
                </c:pt>
                <c:pt idx="12042">
                  <c:v>12.973300000004</c:v>
                </c:pt>
                <c:pt idx="12043">
                  <c:v>12.973300000003</c:v>
                </c:pt>
                <c:pt idx="12044">
                  <c:v>12.973300000003</c:v>
                </c:pt>
                <c:pt idx="12045">
                  <c:v>12.981895040201</c:v>
                </c:pt>
                <c:pt idx="12046">
                  <c:v>13.112699999998</c:v>
                </c:pt>
                <c:pt idx="12047">
                  <c:v>13.112699999998</c:v>
                </c:pt>
                <c:pt idx="12048">
                  <c:v>13.112699999998</c:v>
                </c:pt>
                <c:pt idx="12049">
                  <c:v>13.112699999998</c:v>
                </c:pt>
                <c:pt idx="12050">
                  <c:v>13.112699999998</c:v>
                </c:pt>
                <c:pt idx="12051">
                  <c:v>13.048095585858</c:v>
                </c:pt>
                <c:pt idx="12052">
                  <c:v>13.013600000003001</c:v>
                </c:pt>
                <c:pt idx="12053">
                  <c:v>13.013600000004001</c:v>
                </c:pt>
                <c:pt idx="12054">
                  <c:v>13.013600000003001</c:v>
                </c:pt>
                <c:pt idx="12055">
                  <c:v>13.013600000003001</c:v>
                </c:pt>
                <c:pt idx="12056">
                  <c:v>13.013600000004001</c:v>
                </c:pt>
                <c:pt idx="12057">
                  <c:v>13.013600000004001</c:v>
                </c:pt>
                <c:pt idx="12058">
                  <c:v>13.013600000004001</c:v>
                </c:pt>
                <c:pt idx="12059">
                  <c:v>13.013600000004001</c:v>
                </c:pt>
                <c:pt idx="12060">
                  <c:v>13.013600000004001</c:v>
                </c:pt>
                <c:pt idx="12061">
                  <c:v>13.013600000004001</c:v>
                </c:pt>
                <c:pt idx="12062">
                  <c:v>13.013600000003001</c:v>
                </c:pt>
                <c:pt idx="12063">
                  <c:v>13.013600000003001</c:v>
                </c:pt>
                <c:pt idx="12064">
                  <c:v>13.013600000004001</c:v>
                </c:pt>
                <c:pt idx="12065">
                  <c:v>13.013600000003001</c:v>
                </c:pt>
                <c:pt idx="12066">
                  <c:v>13.013600000004001</c:v>
                </c:pt>
                <c:pt idx="12067">
                  <c:v>13.013600000003001</c:v>
                </c:pt>
                <c:pt idx="12068">
                  <c:v>13.013600000004001</c:v>
                </c:pt>
                <c:pt idx="12069">
                  <c:v>13.083835204176999</c:v>
                </c:pt>
                <c:pt idx="12070">
                  <c:v>13.194199999999</c:v>
                </c:pt>
                <c:pt idx="12071">
                  <c:v>13.194199999999</c:v>
                </c:pt>
                <c:pt idx="12072">
                  <c:v>13.194199999999</c:v>
                </c:pt>
                <c:pt idx="12073">
                  <c:v>13.194199999999</c:v>
                </c:pt>
                <c:pt idx="12074">
                  <c:v>13.194199999999</c:v>
                </c:pt>
                <c:pt idx="12075">
                  <c:v>13.188001736263001</c:v>
                </c:pt>
                <c:pt idx="12076">
                  <c:v>12.942099999994999</c:v>
                </c:pt>
                <c:pt idx="12077">
                  <c:v>12.942099999994999</c:v>
                </c:pt>
                <c:pt idx="12078">
                  <c:v>12.942099999994999</c:v>
                </c:pt>
                <c:pt idx="12079">
                  <c:v>12.942099999994999</c:v>
                </c:pt>
                <c:pt idx="12080">
                  <c:v>12.942099999994999</c:v>
                </c:pt>
                <c:pt idx="12081">
                  <c:v>12.942099999994999</c:v>
                </c:pt>
                <c:pt idx="12082">
                  <c:v>12.942099999994999</c:v>
                </c:pt>
                <c:pt idx="12083">
                  <c:v>12.942099999994999</c:v>
                </c:pt>
                <c:pt idx="12084">
                  <c:v>12.942099999994999</c:v>
                </c:pt>
                <c:pt idx="12085">
                  <c:v>12.942099999994999</c:v>
                </c:pt>
                <c:pt idx="12086">
                  <c:v>12.942099999994999</c:v>
                </c:pt>
                <c:pt idx="12087">
                  <c:v>12.942099999994999</c:v>
                </c:pt>
                <c:pt idx="12088">
                  <c:v>12.942099999994999</c:v>
                </c:pt>
                <c:pt idx="12089">
                  <c:v>12.954996211292</c:v>
                </c:pt>
                <c:pt idx="12090">
                  <c:v>12.980199999998</c:v>
                </c:pt>
                <c:pt idx="12091">
                  <c:v>12.980199999998</c:v>
                </c:pt>
                <c:pt idx="12092">
                  <c:v>12.980199999998</c:v>
                </c:pt>
                <c:pt idx="12093">
                  <c:v>12.980199999998</c:v>
                </c:pt>
                <c:pt idx="12094">
                  <c:v>12.980199999998</c:v>
                </c:pt>
                <c:pt idx="12095">
                  <c:v>12.980199999998</c:v>
                </c:pt>
                <c:pt idx="12096">
                  <c:v>12.980199999998</c:v>
                </c:pt>
                <c:pt idx="12097">
                  <c:v>12.980199999999</c:v>
                </c:pt>
                <c:pt idx="12098">
                  <c:v>12.980199999998</c:v>
                </c:pt>
                <c:pt idx="12099">
                  <c:v>12.980199999999</c:v>
                </c:pt>
                <c:pt idx="12100">
                  <c:v>12.980199999998</c:v>
                </c:pt>
                <c:pt idx="12101">
                  <c:v>12.980199999998</c:v>
                </c:pt>
                <c:pt idx="12102">
                  <c:v>12.980199999998</c:v>
                </c:pt>
                <c:pt idx="12103">
                  <c:v>12.980685933693</c:v>
                </c:pt>
                <c:pt idx="12104">
                  <c:v>12.980799999998</c:v>
                </c:pt>
                <c:pt idx="12105">
                  <c:v>12.980799999998</c:v>
                </c:pt>
                <c:pt idx="12106">
                  <c:v>12.980799999998</c:v>
                </c:pt>
                <c:pt idx="12107">
                  <c:v>12.980799999998</c:v>
                </c:pt>
                <c:pt idx="12108">
                  <c:v>12.980799999997</c:v>
                </c:pt>
                <c:pt idx="12109">
                  <c:v>12.980799999998</c:v>
                </c:pt>
                <c:pt idx="12110">
                  <c:v>12.980799999998</c:v>
                </c:pt>
                <c:pt idx="12111">
                  <c:v>12.980799999998</c:v>
                </c:pt>
                <c:pt idx="12112">
                  <c:v>12.980799999997</c:v>
                </c:pt>
                <c:pt idx="12113">
                  <c:v>12.980799999998</c:v>
                </c:pt>
                <c:pt idx="12114">
                  <c:v>12.979604544586</c:v>
                </c:pt>
                <c:pt idx="12115">
                  <c:v>12.928699999997001</c:v>
                </c:pt>
                <c:pt idx="12116">
                  <c:v>12.928699999997001</c:v>
                </c:pt>
                <c:pt idx="12117">
                  <c:v>12.928699999997001</c:v>
                </c:pt>
                <c:pt idx="12118">
                  <c:v>12.928699999997001</c:v>
                </c:pt>
                <c:pt idx="12119">
                  <c:v>12.928699999997001</c:v>
                </c:pt>
                <c:pt idx="12120">
                  <c:v>12.928699999997001</c:v>
                </c:pt>
                <c:pt idx="12121">
                  <c:v>12.928699999997001</c:v>
                </c:pt>
                <c:pt idx="12122">
                  <c:v>12.928699999995001</c:v>
                </c:pt>
                <c:pt idx="12123">
                  <c:v>12.928699999997001</c:v>
                </c:pt>
                <c:pt idx="12124">
                  <c:v>12.928699999997001</c:v>
                </c:pt>
                <c:pt idx="12125">
                  <c:v>12.928699999997001</c:v>
                </c:pt>
                <c:pt idx="12126">
                  <c:v>12.932462764825001</c:v>
                </c:pt>
                <c:pt idx="12127">
                  <c:v>12.971099999997</c:v>
                </c:pt>
                <c:pt idx="12128">
                  <c:v>12.971099999997</c:v>
                </c:pt>
                <c:pt idx="12129">
                  <c:v>12.971099999997</c:v>
                </c:pt>
                <c:pt idx="12130">
                  <c:v>12.971099999997</c:v>
                </c:pt>
                <c:pt idx="12131">
                  <c:v>12.971099999997</c:v>
                </c:pt>
                <c:pt idx="12132">
                  <c:v>12.971099999997</c:v>
                </c:pt>
                <c:pt idx="12133">
                  <c:v>12.971099999997</c:v>
                </c:pt>
                <c:pt idx="12134">
                  <c:v>12.971099999997</c:v>
                </c:pt>
                <c:pt idx="12135">
                  <c:v>12.971099999997</c:v>
                </c:pt>
                <c:pt idx="12136">
                  <c:v>12.971099999997</c:v>
                </c:pt>
                <c:pt idx="12137">
                  <c:v>12.971099999997</c:v>
                </c:pt>
                <c:pt idx="12138">
                  <c:v>12.971099999997</c:v>
                </c:pt>
                <c:pt idx="12139">
                  <c:v>12.971099999997</c:v>
                </c:pt>
                <c:pt idx="12140">
                  <c:v>12.971099999997</c:v>
                </c:pt>
                <c:pt idx="12141">
                  <c:v>12.971099999997</c:v>
                </c:pt>
                <c:pt idx="12142">
                  <c:v>12.971099999997</c:v>
                </c:pt>
                <c:pt idx="12143">
                  <c:v>12.971099999997</c:v>
                </c:pt>
                <c:pt idx="12144">
                  <c:v>12.971099999997</c:v>
                </c:pt>
                <c:pt idx="12145">
                  <c:v>12.971099999997</c:v>
                </c:pt>
                <c:pt idx="12146">
                  <c:v>13.002547035954001</c:v>
                </c:pt>
                <c:pt idx="12147">
                  <c:v>13.018000000002001</c:v>
                </c:pt>
                <c:pt idx="12148">
                  <c:v>13.018000000002001</c:v>
                </c:pt>
                <c:pt idx="12149">
                  <c:v>13.018000000001001</c:v>
                </c:pt>
                <c:pt idx="12150">
                  <c:v>13.018000000002001</c:v>
                </c:pt>
                <c:pt idx="12151">
                  <c:v>13.018000000002001</c:v>
                </c:pt>
                <c:pt idx="12152">
                  <c:v>13.019324863355999</c:v>
                </c:pt>
                <c:pt idx="12153">
                  <c:v>13.019700000003001</c:v>
                </c:pt>
                <c:pt idx="12154">
                  <c:v>13.019700000003001</c:v>
                </c:pt>
                <c:pt idx="12155">
                  <c:v>13.019700000003001</c:v>
                </c:pt>
                <c:pt idx="12156">
                  <c:v>13.019700000003001</c:v>
                </c:pt>
                <c:pt idx="12157">
                  <c:v>13.019700000003001</c:v>
                </c:pt>
                <c:pt idx="12158">
                  <c:v>13.019700000003001</c:v>
                </c:pt>
                <c:pt idx="12159">
                  <c:v>13.019700000003001</c:v>
                </c:pt>
                <c:pt idx="12160">
                  <c:v>13.019700000003001</c:v>
                </c:pt>
                <c:pt idx="12161">
                  <c:v>13.019700000003001</c:v>
                </c:pt>
                <c:pt idx="12162">
                  <c:v>13.019700000003001</c:v>
                </c:pt>
                <c:pt idx="12163">
                  <c:v>13.019700000003001</c:v>
                </c:pt>
                <c:pt idx="12164">
                  <c:v>13.019700000003001</c:v>
                </c:pt>
                <c:pt idx="12165">
                  <c:v>13.027884060911999</c:v>
                </c:pt>
                <c:pt idx="12166">
                  <c:v>13.036599999997</c:v>
                </c:pt>
                <c:pt idx="12167">
                  <c:v>13.036599999999</c:v>
                </c:pt>
                <c:pt idx="12168">
                  <c:v>13.036599999999</c:v>
                </c:pt>
                <c:pt idx="12169">
                  <c:v>13.036599999999</c:v>
                </c:pt>
                <c:pt idx="12170">
                  <c:v>13.036599999999</c:v>
                </c:pt>
                <c:pt idx="12171">
                  <c:v>13.036599999999</c:v>
                </c:pt>
                <c:pt idx="12172">
                  <c:v>13.036599999999</c:v>
                </c:pt>
                <c:pt idx="12173">
                  <c:v>13.036599999999</c:v>
                </c:pt>
                <c:pt idx="12174">
                  <c:v>13.036599999999</c:v>
                </c:pt>
                <c:pt idx="12175">
                  <c:v>13.036599999999</c:v>
                </c:pt>
                <c:pt idx="12176">
                  <c:v>13.036599999999</c:v>
                </c:pt>
                <c:pt idx="12177">
                  <c:v>13.035624321524001</c:v>
                </c:pt>
                <c:pt idx="12178">
                  <c:v>13.013100000002</c:v>
                </c:pt>
                <c:pt idx="12179">
                  <c:v>13.013100000002</c:v>
                </c:pt>
                <c:pt idx="12180">
                  <c:v>13.013100000002</c:v>
                </c:pt>
                <c:pt idx="12181">
                  <c:v>13.013100000002</c:v>
                </c:pt>
                <c:pt idx="12182">
                  <c:v>13.013100000002</c:v>
                </c:pt>
                <c:pt idx="12183">
                  <c:v>13.013100000002</c:v>
                </c:pt>
                <c:pt idx="12184">
                  <c:v>13.013100000002</c:v>
                </c:pt>
                <c:pt idx="12185">
                  <c:v>13.013100000003</c:v>
                </c:pt>
                <c:pt idx="12186">
                  <c:v>13.013100000002</c:v>
                </c:pt>
                <c:pt idx="12187">
                  <c:v>13.013100000002</c:v>
                </c:pt>
                <c:pt idx="12188">
                  <c:v>13.013100000002</c:v>
                </c:pt>
                <c:pt idx="12189">
                  <c:v>13.032105383289</c:v>
                </c:pt>
                <c:pt idx="12190">
                  <c:v>13.093900000005</c:v>
                </c:pt>
                <c:pt idx="12191">
                  <c:v>13.093900000005</c:v>
                </c:pt>
                <c:pt idx="12192">
                  <c:v>13.093900000005</c:v>
                </c:pt>
                <c:pt idx="12193">
                  <c:v>13.093900000005</c:v>
                </c:pt>
                <c:pt idx="12194">
                  <c:v>13.093900000005</c:v>
                </c:pt>
                <c:pt idx="12195">
                  <c:v>13.093900000005</c:v>
                </c:pt>
                <c:pt idx="12196">
                  <c:v>13.093900000005</c:v>
                </c:pt>
                <c:pt idx="12197">
                  <c:v>13.093900000005</c:v>
                </c:pt>
                <c:pt idx="12198">
                  <c:v>13.093900000005</c:v>
                </c:pt>
                <c:pt idx="12199">
                  <c:v>13.093900000005</c:v>
                </c:pt>
                <c:pt idx="12200">
                  <c:v>13.093900000005</c:v>
                </c:pt>
                <c:pt idx="12201">
                  <c:v>13.093900000005</c:v>
                </c:pt>
                <c:pt idx="12202">
                  <c:v>13.079587696372</c:v>
                </c:pt>
                <c:pt idx="12203">
                  <c:v>13.030100000002999</c:v>
                </c:pt>
                <c:pt idx="12204">
                  <c:v>13.030100000002999</c:v>
                </c:pt>
                <c:pt idx="12205">
                  <c:v>13.030100000002999</c:v>
                </c:pt>
                <c:pt idx="12206">
                  <c:v>13.030100000002999</c:v>
                </c:pt>
                <c:pt idx="12207">
                  <c:v>13.030100000002999</c:v>
                </c:pt>
                <c:pt idx="12208">
                  <c:v>13.030100000002999</c:v>
                </c:pt>
                <c:pt idx="12209">
                  <c:v>13.030100000002999</c:v>
                </c:pt>
                <c:pt idx="12210">
                  <c:v>13.030100000002999</c:v>
                </c:pt>
                <c:pt idx="12211">
                  <c:v>13.030100000002999</c:v>
                </c:pt>
                <c:pt idx="12212">
                  <c:v>13.030100000002999</c:v>
                </c:pt>
                <c:pt idx="12213">
                  <c:v>13.030100000002999</c:v>
                </c:pt>
                <c:pt idx="12214">
                  <c:v>13.030100000002999</c:v>
                </c:pt>
                <c:pt idx="12215">
                  <c:v>13.030100000002999</c:v>
                </c:pt>
                <c:pt idx="12216">
                  <c:v>13.030100000002999</c:v>
                </c:pt>
                <c:pt idx="12217">
                  <c:v>13.030100000002999</c:v>
                </c:pt>
                <c:pt idx="12218">
                  <c:v>13.030100000002999</c:v>
                </c:pt>
                <c:pt idx="12219">
                  <c:v>13.030100000002999</c:v>
                </c:pt>
                <c:pt idx="12220">
                  <c:v>13.030100000002999</c:v>
                </c:pt>
                <c:pt idx="12221">
                  <c:v>13.030100000002999</c:v>
                </c:pt>
                <c:pt idx="12222">
                  <c:v>13.018888207399</c:v>
                </c:pt>
                <c:pt idx="12223">
                  <c:v>12.960900000004001</c:v>
                </c:pt>
                <c:pt idx="12224">
                  <c:v>12.960900000003001</c:v>
                </c:pt>
                <c:pt idx="12225">
                  <c:v>12.960900000003001</c:v>
                </c:pt>
                <c:pt idx="12226">
                  <c:v>12.960900000003001</c:v>
                </c:pt>
                <c:pt idx="12227">
                  <c:v>12.960900000003001</c:v>
                </c:pt>
                <c:pt idx="12228">
                  <c:v>12.960900000003001</c:v>
                </c:pt>
                <c:pt idx="12229">
                  <c:v>12.960900000003001</c:v>
                </c:pt>
                <c:pt idx="12230">
                  <c:v>12.960900000003001</c:v>
                </c:pt>
                <c:pt idx="12231">
                  <c:v>12.960900000003001</c:v>
                </c:pt>
                <c:pt idx="12232">
                  <c:v>12.960900000003001</c:v>
                </c:pt>
                <c:pt idx="12233">
                  <c:v>12.960900000003001</c:v>
                </c:pt>
                <c:pt idx="12234">
                  <c:v>12.960900000003001</c:v>
                </c:pt>
                <c:pt idx="12235">
                  <c:v>13.119703119805999</c:v>
                </c:pt>
                <c:pt idx="12236">
                  <c:v>13.2065</c:v>
                </c:pt>
                <c:pt idx="12237">
                  <c:v>13.2065</c:v>
                </c:pt>
                <c:pt idx="12238">
                  <c:v>13.2065</c:v>
                </c:pt>
                <c:pt idx="12239">
                  <c:v>13.2065</c:v>
                </c:pt>
                <c:pt idx="12240">
                  <c:v>13.2065</c:v>
                </c:pt>
                <c:pt idx="12241">
                  <c:v>13.2065</c:v>
                </c:pt>
                <c:pt idx="12242">
                  <c:v>13.2065</c:v>
                </c:pt>
                <c:pt idx="12243">
                  <c:v>13.2065</c:v>
                </c:pt>
                <c:pt idx="12244">
                  <c:v>13.2065</c:v>
                </c:pt>
                <c:pt idx="12245">
                  <c:v>13.2065</c:v>
                </c:pt>
                <c:pt idx="12246">
                  <c:v>13.2065</c:v>
                </c:pt>
                <c:pt idx="12247">
                  <c:v>13.096114778829</c:v>
                </c:pt>
                <c:pt idx="12248">
                  <c:v>13.0527</c:v>
                </c:pt>
                <c:pt idx="12249">
                  <c:v>13.0527</c:v>
                </c:pt>
                <c:pt idx="12250">
                  <c:v>13.0527</c:v>
                </c:pt>
                <c:pt idx="12251">
                  <c:v>13.0527</c:v>
                </c:pt>
                <c:pt idx="12252">
                  <c:v>13.0527</c:v>
                </c:pt>
                <c:pt idx="12253">
                  <c:v>13.0527</c:v>
                </c:pt>
                <c:pt idx="12254">
                  <c:v>13.0527</c:v>
                </c:pt>
                <c:pt idx="12255">
                  <c:v>13.0527</c:v>
                </c:pt>
                <c:pt idx="12256">
                  <c:v>13.0527</c:v>
                </c:pt>
                <c:pt idx="12257">
                  <c:v>13.0527</c:v>
                </c:pt>
                <c:pt idx="12258">
                  <c:v>13.0527</c:v>
                </c:pt>
                <c:pt idx="12259">
                  <c:v>13.031683833637</c:v>
                </c:pt>
                <c:pt idx="12260">
                  <c:v>12.854300000004001</c:v>
                </c:pt>
                <c:pt idx="12261">
                  <c:v>12.854300000004001</c:v>
                </c:pt>
                <c:pt idx="12262">
                  <c:v>12.854300000004001</c:v>
                </c:pt>
                <c:pt idx="12263">
                  <c:v>12.854300000004001</c:v>
                </c:pt>
                <c:pt idx="12264">
                  <c:v>12.854300000004001</c:v>
                </c:pt>
                <c:pt idx="12265">
                  <c:v>12.854539193719001</c:v>
                </c:pt>
                <c:pt idx="12266">
                  <c:v>12.892200000001999</c:v>
                </c:pt>
                <c:pt idx="12267">
                  <c:v>12.892200000001999</c:v>
                </c:pt>
                <c:pt idx="12268">
                  <c:v>12.892200000001999</c:v>
                </c:pt>
                <c:pt idx="12269">
                  <c:v>12.892200000001999</c:v>
                </c:pt>
                <c:pt idx="12270">
                  <c:v>12.892200000001999</c:v>
                </c:pt>
                <c:pt idx="12271">
                  <c:v>12.892200000001999</c:v>
                </c:pt>
                <c:pt idx="12272">
                  <c:v>12.892200000001999</c:v>
                </c:pt>
                <c:pt idx="12273">
                  <c:v>12.892200000001999</c:v>
                </c:pt>
                <c:pt idx="12274">
                  <c:v>12.892200000001999</c:v>
                </c:pt>
                <c:pt idx="12275">
                  <c:v>12.892200000001999</c:v>
                </c:pt>
                <c:pt idx="12276">
                  <c:v>12.892200000001999</c:v>
                </c:pt>
                <c:pt idx="12277">
                  <c:v>12.892200000001999</c:v>
                </c:pt>
                <c:pt idx="12278">
                  <c:v>12.892200000001999</c:v>
                </c:pt>
                <c:pt idx="12279">
                  <c:v>12.931888792218</c:v>
                </c:pt>
                <c:pt idx="12280">
                  <c:v>12.982599999996999</c:v>
                </c:pt>
                <c:pt idx="12281">
                  <c:v>12.982599999996999</c:v>
                </c:pt>
                <c:pt idx="12282">
                  <c:v>12.982599999996999</c:v>
                </c:pt>
                <c:pt idx="12283">
                  <c:v>12.982599999996999</c:v>
                </c:pt>
                <c:pt idx="12284">
                  <c:v>12.982599999996999</c:v>
                </c:pt>
                <c:pt idx="12285">
                  <c:v>12.982599999996999</c:v>
                </c:pt>
                <c:pt idx="12286">
                  <c:v>12.982599999996999</c:v>
                </c:pt>
                <c:pt idx="12287">
                  <c:v>12.982599999996999</c:v>
                </c:pt>
                <c:pt idx="12288">
                  <c:v>12.982599999996999</c:v>
                </c:pt>
                <c:pt idx="12289">
                  <c:v>12.982599999996999</c:v>
                </c:pt>
                <c:pt idx="12290">
                  <c:v>12.982599999996999</c:v>
                </c:pt>
                <c:pt idx="12291">
                  <c:v>12.982599999996999</c:v>
                </c:pt>
                <c:pt idx="12292">
                  <c:v>12.973866245251999</c:v>
                </c:pt>
                <c:pt idx="12293">
                  <c:v>12.929700000001001</c:v>
                </c:pt>
                <c:pt idx="12294">
                  <c:v>12.929700000001001</c:v>
                </c:pt>
                <c:pt idx="12295">
                  <c:v>12.929700000001001</c:v>
                </c:pt>
                <c:pt idx="12296">
                  <c:v>12.929700000001001</c:v>
                </c:pt>
                <c:pt idx="12297">
                  <c:v>12.929700000001001</c:v>
                </c:pt>
                <c:pt idx="12298">
                  <c:v>12.929700000001001</c:v>
                </c:pt>
                <c:pt idx="12299">
                  <c:v>12.929700000001001</c:v>
                </c:pt>
                <c:pt idx="12300">
                  <c:v>12.929700000001001</c:v>
                </c:pt>
                <c:pt idx="12301">
                  <c:v>12.929700000001001</c:v>
                </c:pt>
                <c:pt idx="12302">
                  <c:v>12.929700000001001</c:v>
                </c:pt>
                <c:pt idx="12303">
                  <c:v>12.929700000001001</c:v>
                </c:pt>
                <c:pt idx="12304">
                  <c:v>12.938679362307999</c:v>
                </c:pt>
                <c:pt idx="12305">
                  <c:v>13.122800000003</c:v>
                </c:pt>
                <c:pt idx="12306">
                  <c:v>13.122800000003</c:v>
                </c:pt>
                <c:pt idx="12307">
                  <c:v>13.122800000003</c:v>
                </c:pt>
                <c:pt idx="12308">
                  <c:v>13.122800000003</c:v>
                </c:pt>
                <c:pt idx="12309">
                  <c:v>13.122800000003</c:v>
                </c:pt>
                <c:pt idx="12310">
                  <c:v>13.122800000003</c:v>
                </c:pt>
                <c:pt idx="12311">
                  <c:v>13.122800000003</c:v>
                </c:pt>
                <c:pt idx="12312">
                  <c:v>13.122800000003</c:v>
                </c:pt>
                <c:pt idx="12313">
                  <c:v>13.122800000003</c:v>
                </c:pt>
                <c:pt idx="12314">
                  <c:v>13.122800000003</c:v>
                </c:pt>
                <c:pt idx="12315">
                  <c:v>13.122800000003</c:v>
                </c:pt>
                <c:pt idx="12316">
                  <c:v>13.122800000003</c:v>
                </c:pt>
                <c:pt idx="12317">
                  <c:v>13.092606946382</c:v>
                </c:pt>
                <c:pt idx="12318">
                  <c:v>12.970600000000999</c:v>
                </c:pt>
                <c:pt idx="12319">
                  <c:v>12.970600000000999</c:v>
                </c:pt>
                <c:pt idx="12320">
                  <c:v>12.970600000000999</c:v>
                </c:pt>
                <c:pt idx="12321">
                  <c:v>12.970600000000999</c:v>
                </c:pt>
                <c:pt idx="12322">
                  <c:v>12.970600000000999</c:v>
                </c:pt>
                <c:pt idx="12323">
                  <c:v>12.970600000000999</c:v>
                </c:pt>
                <c:pt idx="12324">
                  <c:v>12.970600000000999</c:v>
                </c:pt>
                <c:pt idx="12325">
                  <c:v>12.970600000000999</c:v>
                </c:pt>
                <c:pt idx="12326">
                  <c:v>12.970600000000999</c:v>
                </c:pt>
                <c:pt idx="12327">
                  <c:v>12.970600000000999</c:v>
                </c:pt>
                <c:pt idx="12328">
                  <c:v>12.970600000000999</c:v>
                </c:pt>
                <c:pt idx="12329">
                  <c:v>12.970600000000999</c:v>
                </c:pt>
                <c:pt idx="12330">
                  <c:v>12.992012153018999</c:v>
                </c:pt>
                <c:pt idx="12331">
                  <c:v>13.099799999998</c:v>
                </c:pt>
                <c:pt idx="12332">
                  <c:v>13.099799999998</c:v>
                </c:pt>
                <c:pt idx="12333">
                  <c:v>13.099799999998</c:v>
                </c:pt>
                <c:pt idx="12334">
                  <c:v>13.099799999998</c:v>
                </c:pt>
                <c:pt idx="12335">
                  <c:v>13.099799999998</c:v>
                </c:pt>
                <c:pt idx="12336">
                  <c:v>13.099799999998</c:v>
                </c:pt>
                <c:pt idx="12337">
                  <c:v>13.099799999998</c:v>
                </c:pt>
                <c:pt idx="12338">
                  <c:v>13.099799999998</c:v>
                </c:pt>
                <c:pt idx="12339">
                  <c:v>13.099799999998</c:v>
                </c:pt>
                <c:pt idx="12340">
                  <c:v>13.099799999998</c:v>
                </c:pt>
                <c:pt idx="12341">
                  <c:v>13.099799999998</c:v>
                </c:pt>
                <c:pt idx="12342">
                  <c:v>13.099799999998</c:v>
                </c:pt>
                <c:pt idx="12343">
                  <c:v>13.095002748816</c:v>
                </c:pt>
                <c:pt idx="12344">
                  <c:v>13.089100000003</c:v>
                </c:pt>
                <c:pt idx="12345">
                  <c:v>13.089100000003</c:v>
                </c:pt>
                <c:pt idx="12346">
                  <c:v>13.089100000003</c:v>
                </c:pt>
                <c:pt idx="12347">
                  <c:v>13.089100000003</c:v>
                </c:pt>
                <c:pt idx="12348">
                  <c:v>13.089100000003</c:v>
                </c:pt>
                <c:pt idx="12349">
                  <c:v>13.089100000003</c:v>
                </c:pt>
                <c:pt idx="12350">
                  <c:v>13.089100000003</c:v>
                </c:pt>
                <c:pt idx="12351">
                  <c:v>13.089100000003</c:v>
                </c:pt>
                <c:pt idx="12352">
                  <c:v>13.089100000003</c:v>
                </c:pt>
                <c:pt idx="12353">
                  <c:v>13.089100000003</c:v>
                </c:pt>
                <c:pt idx="12354">
                  <c:v>13.089100000003</c:v>
                </c:pt>
                <c:pt idx="12355">
                  <c:v>13.00669548137</c:v>
                </c:pt>
                <c:pt idx="12356">
                  <c:v>12.947099999998001</c:v>
                </c:pt>
                <c:pt idx="12357">
                  <c:v>12.947099999998001</c:v>
                </c:pt>
                <c:pt idx="12358">
                  <c:v>12.947099999998001</c:v>
                </c:pt>
                <c:pt idx="12359">
                  <c:v>12.947099999998001</c:v>
                </c:pt>
                <c:pt idx="12360">
                  <c:v>12.947099999998001</c:v>
                </c:pt>
                <c:pt idx="12361">
                  <c:v>12.947099999998001</c:v>
                </c:pt>
                <c:pt idx="12362">
                  <c:v>12.947099999998001</c:v>
                </c:pt>
                <c:pt idx="12363">
                  <c:v>12.947099999998001</c:v>
                </c:pt>
                <c:pt idx="12364">
                  <c:v>12.947099999998001</c:v>
                </c:pt>
                <c:pt idx="12365">
                  <c:v>12.947099999998001</c:v>
                </c:pt>
                <c:pt idx="12366">
                  <c:v>12.947099999998001</c:v>
                </c:pt>
                <c:pt idx="12367">
                  <c:v>12.947099999998001</c:v>
                </c:pt>
                <c:pt idx="12368">
                  <c:v>12.947099999998001</c:v>
                </c:pt>
                <c:pt idx="12369">
                  <c:v>12.947099999998001</c:v>
                </c:pt>
                <c:pt idx="12370">
                  <c:v>12.947099999998001</c:v>
                </c:pt>
                <c:pt idx="12371">
                  <c:v>12.947099999998001</c:v>
                </c:pt>
                <c:pt idx="12372">
                  <c:v>12.947099999998001</c:v>
                </c:pt>
                <c:pt idx="12373">
                  <c:v>12.947099999998001</c:v>
                </c:pt>
                <c:pt idx="12374">
                  <c:v>12.96247053868</c:v>
                </c:pt>
                <c:pt idx="12375">
                  <c:v>13.013700000003</c:v>
                </c:pt>
                <c:pt idx="12376">
                  <c:v>13.013700000003</c:v>
                </c:pt>
                <c:pt idx="12377">
                  <c:v>13.013700000003</c:v>
                </c:pt>
                <c:pt idx="12378">
                  <c:v>13.013700000003</c:v>
                </c:pt>
                <c:pt idx="12379">
                  <c:v>13.013700000003</c:v>
                </c:pt>
                <c:pt idx="12380">
                  <c:v>13.013700000003</c:v>
                </c:pt>
                <c:pt idx="12381">
                  <c:v>13.035759125003</c:v>
                </c:pt>
                <c:pt idx="12382">
                  <c:v>13.044200000002</c:v>
                </c:pt>
                <c:pt idx="12383">
                  <c:v>13.044200000002</c:v>
                </c:pt>
                <c:pt idx="12384">
                  <c:v>13.044200000002</c:v>
                </c:pt>
                <c:pt idx="12385">
                  <c:v>13.044200000002</c:v>
                </c:pt>
                <c:pt idx="12386">
                  <c:v>13.044200000002</c:v>
                </c:pt>
                <c:pt idx="12387">
                  <c:v>13.044200000002</c:v>
                </c:pt>
                <c:pt idx="12388">
                  <c:v>13.044200000002</c:v>
                </c:pt>
                <c:pt idx="12389">
                  <c:v>13.044200000003</c:v>
                </c:pt>
                <c:pt idx="12390">
                  <c:v>13.044200000002</c:v>
                </c:pt>
                <c:pt idx="12391">
                  <c:v>13.044200000002</c:v>
                </c:pt>
                <c:pt idx="12392">
                  <c:v>13.044200000002</c:v>
                </c:pt>
                <c:pt idx="12393">
                  <c:v>13.037305613673</c:v>
                </c:pt>
                <c:pt idx="12394">
                  <c:v>13.027700000004</c:v>
                </c:pt>
                <c:pt idx="12395">
                  <c:v>13.027700000004</c:v>
                </c:pt>
                <c:pt idx="12396">
                  <c:v>13.027700000004</c:v>
                </c:pt>
                <c:pt idx="12397">
                  <c:v>13.027700000004</c:v>
                </c:pt>
                <c:pt idx="12398">
                  <c:v>13.027700000004</c:v>
                </c:pt>
                <c:pt idx="12399">
                  <c:v>13.027700000004</c:v>
                </c:pt>
                <c:pt idx="12400">
                  <c:v>13.027700000004</c:v>
                </c:pt>
                <c:pt idx="12401">
                  <c:v>13.027700000004</c:v>
                </c:pt>
                <c:pt idx="12402">
                  <c:v>13.027700000004</c:v>
                </c:pt>
                <c:pt idx="12403">
                  <c:v>13.027700000004</c:v>
                </c:pt>
                <c:pt idx="12404">
                  <c:v>13.027700000004</c:v>
                </c:pt>
                <c:pt idx="12405">
                  <c:v>13.027700000004</c:v>
                </c:pt>
                <c:pt idx="12406">
                  <c:v>13.005278404285001</c:v>
                </c:pt>
                <c:pt idx="12407">
                  <c:v>12.976800000001999</c:v>
                </c:pt>
                <c:pt idx="12408">
                  <c:v>12.976800000001999</c:v>
                </c:pt>
                <c:pt idx="12409">
                  <c:v>12.976800000001999</c:v>
                </c:pt>
                <c:pt idx="12410">
                  <c:v>12.976800000001999</c:v>
                </c:pt>
                <c:pt idx="12411">
                  <c:v>12.976800000001999</c:v>
                </c:pt>
                <c:pt idx="12412">
                  <c:v>12.976800000001999</c:v>
                </c:pt>
                <c:pt idx="12413">
                  <c:v>12.976800000001999</c:v>
                </c:pt>
                <c:pt idx="12414">
                  <c:v>12.976800000001999</c:v>
                </c:pt>
                <c:pt idx="12415">
                  <c:v>12.976800000001999</c:v>
                </c:pt>
                <c:pt idx="12416">
                  <c:v>12.976800000001999</c:v>
                </c:pt>
                <c:pt idx="12417">
                  <c:v>12.976800000001999</c:v>
                </c:pt>
                <c:pt idx="12418">
                  <c:v>12.976800000001999</c:v>
                </c:pt>
                <c:pt idx="12419">
                  <c:v>12.976800000001999</c:v>
                </c:pt>
                <c:pt idx="12420">
                  <c:v>12.976800000001999</c:v>
                </c:pt>
                <c:pt idx="12421">
                  <c:v>12.976800000001999</c:v>
                </c:pt>
                <c:pt idx="12422">
                  <c:v>12.976800000001999</c:v>
                </c:pt>
                <c:pt idx="12423">
                  <c:v>12.976800000001999</c:v>
                </c:pt>
                <c:pt idx="12424">
                  <c:v>12.976800000001999</c:v>
                </c:pt>
                <c:pt idx="12425">
                  <c:v>12.976800000001999</c:v>
                </c:pt>
                <c:pt idx="12426">
                  <c:v>13.060471718114</c:v>
                </c:pt>
                <c:pt idx="12427">
                  <c:v>13.115300000003</c:v>
                </c:pt>
                <c:pt idx="12428">
                  <c:v>13.115300000003</c:v>
                </c:pt>
                <c:pt idx="12429">
                  <c:v>13.115300000003</c:v>
                </c:pt>
                <c:pt idx="12430">
                  <c:v>13.115300000003</c:v>
                </c:pt>
                <c:pt idx="12431">
                  <c:v>13.115300000003</c:v>
                </c:pt>
                <c:pt idx="12432">
                  <c:v>13.115300000003</c:v>
                </c:pt>
                <c:pt idx="12433">
                  <c:v>13.115300000003</c:v>
                </c:pt>
                <c:pt idx="12434">
                  <c:v>13.115300000003</c:v>
                </c:pt>
                <c:pt idx="12435">
                  <c:v>13.115300000003</c:v>
                </c:pt>
                <c:pt idx="12436">
                  <c:v>13.115300000003</c:v>
                </c:pt>
                <c:pt idx="12437">
                  <c:v>13.115300000003</c:v>
                </c:pt>
                <c:pt idx="12438">
                  <c:v>13.026076978418001</c:v>
                </c:pt>
                <c:pt idx="12439">
                  <c:v>12.974900000001</c:v>
                </c:pt>
                <c:pt idx="12440">
                  <c:v>12.974900000001</c:v>
                </c:pt>
                <c:pt idx="12441">
                  <c:v>12.974900000001</c:v>
                </c:pt>
                <c:pt idx="12442">
                  <c:v>12.974900000001</c:v>
                </c:pt>
                <c:pt idx="12443">
                  <c:v>12.974900000001</c:v>
                </c:pt>
                <c:pt idx="12444">
                  <c:v>12.969897251536</c:v>
                </c:pt>
                <c:pt idx="12445">
                  <c:v>12.956600000003</c:v>
                </c:pt>
                <c:pt idx="12446">
                  <c:v>12.956600000003</c:v>
                </c:pt>
                <c:pt idx="12447">
                  <c:v>12.956600000003</c:v>
                </c:pt>
                <c:pt idx="12448">
                  <c:v>12.956600000003</c:v>
                </c:pt>
                <c:pt idx="12449">
                  <c:v>12.956600000003</c:v>
                </c:pt>
                <c:pt idx="12450">
                  <c:v>12.956600000003</c:v>
                </c:pt>
                <c:pt idx="12451">
                  <c:v>12.956600000003</c:v>
                </c:pt>
                <c:pt idx="12452">
                  <c:v>12.956600000003</c:v>
                </c:pt>
                <c:pt idx="12453">
                  <c:v>12.956600000003</c:v>
                </c:pt>
                <c:pt idx="12454">
                  <c:v>12.956600000003</c:v>
                </c:pt>
                <c:pt idx="12455">
                  <c:v>12.956600000003</c:v>
                </c:pt>
                <c:pt idx="12456">
                  <c:v>12.956600000003</c:v>
                </c:pt>
                <c:pt idx="12457">
                  <c:v>12.956600000003</c:v>
                </c:pt>
                <c:pt idx="12458">
                  <c:v>12.956600000001</c:v>
                </c:pt>
                <c:pt idx="12459">
                  <c:v>12.956600000003</c:v>
                </c:pt>
                <c:pt idx="12460">
                  <c:v>12.956600000003</c:v>
                </c:pt>
                <c:pt idx="12461">
                  <c:v>12.956600000003</c:v>
                </c:pt>
                <c:pt idx="12462">
                  <c:v>12.969763526905</c:v>
                </c:pt>
                <c:pt idx="12463">
                  <c:v>13.059899999995</c:v>
                </c:pt>
                <c:pt idx="12464">
                  <c:v>13.059899999995</c:v>
                </c:pt>
                <c:pt idx="12465">
                  <c:v>13.059899999995</c:v>
                </c:pt>
                <c:pt idx="12466">
                  <c:v>13.059899999995</c:v>
                </c:pt>
                <c:pt idx="12467">
                  <c:v>13.059899999995</c:v>
                </c:pt>
                <c:pt idx="12468">
                  <c:v>13.059899999995</c:v>
                </c:pt>
                <c:pt idx="12469">
                  <c:v>13.047515106914</c:v>
                </c:pt>
                <c:pt idx="12470">
                  <c:v>12.992599999997999</c:v>
                </c:pt>
                <c:pt idx="12471">
                  <c:v>12.992599999997999</c:v>
                </c:pt>
                <c:pt idx="12472">
                  <c:v>12.992599999997999</c:v>
                </c:pt>
                <c:pt idx="12473">
                  <c:v>12.992599999997999</c:v>
                </c:pt>
                <c:pt idx="12474">
                  <c:v>12.992599999997999</c:v>
                </c:pt>
                <c:pt idx="12475">
                  <c:v>12.992599999997999</c:v>
                </c:pt>
                <c:pt idx="12476">
                  <c:v>12.992599999997999</c:v>
                </c:pt>
                <c:pt idx="12477">
                  <c:v>12.992599999997999</c:v>
                </c:pt>
                <c:pt idx="12478">
                  <c:v>12.992599999997999</c:v>
                </c:pt>
                <c:pt idx="12479">
                  <c:v>12.992599999997999</c:v>
                </c:pt>
                <c:pt idx="12480">
                  <c:v>12.992599999997999</c:v>
                </c:pt>
                <c:pt idx="12481">
                  <c:v>12.992599999997999</c:v>
                </c:pt>
                <c:pt idx="12482">
                  <c:v>12.992599999997999</c:v>
                </c:pt>
                <c:pt idx="12483">
                  <c:v>13.124665889704</c:v>
                </c:pt>
                <c:pt idx="12484">
                  <c:v>13.176999999997999</c:v>
                </c:pt>
                <c:pt idx="12485">
                  <c:v>13.176999999997999</c:v>
                </c:pt>
                <c:pt idx="12486">
                  <c:v>13.176999999997999</c:v>
                </c:pt>
                <c:pt idx="12487">
                  <c:v>13.176999999997999</c:v>
                </c:pt>
                <c:pt idx="12488">
                  <c:v>13.176999999997999</c:v>
                </c:pt>
                <c:pt idx="12489">
                  <c:v>13.176999999997999</c:v>
                </c:pt>
                <c:pt idx="12490">
                  <c:v>13.176999999997999</c:v>
                </c:pt>
                <c:pt idx="12491">
                  <c:v>13.176999999997999</c:v>
                </c:pt>
                <c:pt idx="12492">
                  <c:v>13.176999999997999</c:v>
                </c:pt>
                <c:pt idx="12493">
                  <c:v>13.176999999997999</c:v>
                </c:pt>
                <c:pt idx="12494">
                  <c:v>13.176999999997999</c:v>
                </c:pt>
                <c:pt idx="12495">
                  <c:v>13.089083358206</c:v>
                </c:pt>
                <c:pt idx="12496">
                  <c:v>12.965800000003</c:v>
                </c:pt>
                <c:pt idx="12497">
                  <c:v>12.965800000003</c:v>
                </c:pt>
                <c:pt idx="12498">
                  <c:v>12.965800000003</c:v>
                </c:pt>
                <c:pt idx="12499">
                  <c:v>12.965800000004</c:v>
                </c:pt>
                <c:pt idx="12500">
                  <c:v>12.965800000003</c:v>
                </c:pt>
                <c:pt idx="12501">
                  <c:v>12.965800000003</c:v>
                </c:pt>
                <c:pt idx="12502">
                  <c:v>12.965800000003</c:v>
                </c:pt>
                <c:pt idx="12503">
                  <c:v>12.965800000004</c:v>
                </c:pt>
                <c:pt idx="12504">
                  <c:v>12.965800000003</c:v>
                </c:pt>
                <c:pt idx="12505">
                  <c:v>12.965800000004</c:v>
                </c:pt>
                <c:pt idx="12506">
                  <c:v>12.965800000004</c:v>
                </c:pt>
                <c:pt idx="12507">
                  <c:v>12.965324688218001</c:v>
                </c:pt>
                <c:pt idx="12508">
                  <c:v>12.961299999996999</c:v>
                </c:pt>
                <c:pt idx="12509">
                  <c:v>12.961299999996999</c:v>
                </c:pt>
                <c:pt idx="12510">
                  <c:v>12.961299999996999</c:v>
                </c:pt>
                <c:pt idx="12511">
                  <c:v>12.961299999996999</c:v>
                </c:pt>
                <c:pt idx="12512">
                  <c:v>12.961299999996999</c:v>
                </c:pt>
                <c:pt idx="12513">
                  <c:v>12.961299999996999</c:v>
                </c:pt>
                <c:pt idx="12514">
                  <c:v>12.9613</c:v>
                </c:pt>
                <c:pt idx="12515">
                  <c:v>12.961299999996999</c:v>
                </c:pt>
                <c:pt idx="12516">
                  <c:v>12.961299999996999</c:v>
                </c:pt>
                <c:pt idx="12517">
                  <c:v>12.961299999996999</c:v>
                </c:pt>
                <c:pt idx="12518">
                  <c:v>12.961299999996999</c:v>
                </c:pt>
                <c:pt idx="12519">
                  <c:v>12.961299999996999</c:v>
                </c:pt>
                <c:pt idx="12520">
                  <c:v>13.138314310629999</c:v>
                </c:pt>
                <c:pt idx="12521">
                  <c:v>13.253399999996001</c:v>
                </c:pt>
                <c:pt idx="12522">
                  <c:v>13.253399999996001</c:v>
                </c:pt>
                <c:pt idx="12523">
                  <c:v>13.253399999996001</c:v>
                </c:pt>
                <c:pt idx="12524">
                  <c:v>13.253399999995001</c:v>
                </c:pt>
                <c:pt idx="12525">
                  <c:v>13.253399999996001</c:v>
                </c:pt>
                <c:pt idx="12526">
                  <c:v>13.253399999996001</c:v>
                </c:pt>
                <c:pt idx="12527">
                  <c:v>13.253399999996001</c:v>
                </c:pt>
                <c:pt idx="12528">
                  <c:v>13.253399999996001</c:v>
                </c:pt>
                <c:pt idx="12529">
                  <c:v>13.253399999996001</c:v>
                </c:pt>
                <c:pt idx="12530">
                  <c:v>13.253399999996001</c:v>
                </c:pt>
                <c:pt idx="12531">
                  <c:v>13.253399999996001</c:v>
                </c:pt>
                <c:pt idx="12532">
                  <c:v>13.161389450827</c:v>
                </c:pt>
                <c:pt idx="12533">
                  <c:v>13.028400000002</c:v>
                </c:pt>
                <c:pt idx="12534">
                  <c:v>13.028400000003</c:v>
                </c:pt>
                <c:pt idx="12535">
                  <c:v>13.028400000005</c:v>
                </c:pt>
                <c:pt idx="12536">
                  <c:v>13.028400000003</c:v>
                </c:pt>
                <c:pt idx="12537">
                  <c:v>13.028400000003</c:v>
                </c:pt>
                <c:pt idx="12538">
                  <c:v>13.028400000003</c:v>
                </c:pt>
                <c:pt idx="12539">
                  <c:v>13.028400000003</c:v>
                </c:pt>
                <c:pt idx="12540">
                  <c:v>13.028400000003</c:v>
                </c:pt>
                <c:pt idx="12541">
                  <c:v>13.028400000002</c:v>
                </c:pt>
                <c:pt idx="12542">
                  <c:v>13.028400000003</c:v>
                </c:pt>
                <c:pt idx="12543">
                  <c:v>13.028400000003</c:v>
                </c:pt>
                <c:pt idx="12544">
                  <c:v>13.026966966189001</c:v>
                </c:pt>
                <c:pt idx="12545">
                  <c:v>13.019999999996999</c:v>
                </c:pt>
                <c:pt idx="12546">
                  <c:v>13.019999999996999</c:v>
                </c:pt>
                <c:pt idx="12547">
                  <c:v>13.019999999996999</c:v>
                </c:pt>
                <c:pt idx="12548">
                  <c:v>13.019999999996999</c:v>
                </c:pt>
                <c:pt idx="12549">
                  <c:v>13.019999999996999</c:v>
                </c:pt>
                <c:pt idx="12550">
                  <c:v>13.019999999996999</c:v>
                </c:pt>
                <c:pt idx="12551">
                  <c:v>13.019999999996999</c:v>
                </c:pt>
                <c:pt idx="12552">
                  <c:v>13.019999999996999</c:v>
                </c:pt>
                <c:pt idx="12553">
                  <c:v>13.019999999996999</c:v>
                </c:pt>
                <c:pt idx="12554">
                  <c:v>13.019999999996999</c:v>
                </c:pt>
                <c:pt idx="12555">
                  <c:v>13.019999999996999</c:v>
                </c:pt>
                <c:pt idx="12556">
                  <c:v>13.019999999996999</c:v>
                </c:pt>
                <c:pt idx="12557">
                  <c:v>13.019999999996999</c:v>
                </c:pt>
                <c:pt idx="12558">
                  <c:v>13.105762866688</c:v>
                </c:pt>
                <c:pt idx="12559">
                  <c:v>13.123200000002001</c:v>
                </c:pt>
                <c:pt idx="12560">
                  <c:v>13.123200000002001</c:v>
                </c:pt>
                <c:pt idx="12561">
                  <c:v>13.123200000002001</c:v>
                </c:pt>
                <c:pt idx="12562">
                  <c:v>13.123200000002001</c:v>
                </c:pt>
                <c:pt idx="12563">
                  <c:v>13.123200000002001</c:v>
                </c:pt>
                <c:pt idx="12564">
                  <c:v>13.123200000002001</c:v>
                </c:pt>
                <c:pt idx="12565">
                  <c:v>13.123200000002001</c:v>
                </c:pt>
                <c:pt idx="12566">
                  <c:v>13.123200000002001</c:v>
                </c:pt>
                <c:pt idx="12567">
                  <c:v>13.123200000002001</c:v>
                </c:pt>
                <c:pt idx="12568">
                  <c:v>13.123200000002001</c:v>
                </c:pt>
                <c:pt idx="12569">
                  <c:v>13.121348133995999</c:v>
                </c:pt>
                <c:pt idx="12570">
                  <c:v>13.107699999996001</c:v>
                </c:pt>
                <c:pt idx="12571">
                  <c:v>13.107699999995001</c:v>
                </c:pt>
                <c:pt idx="12572">
                  <c:v>13.107699999996001</c:v>
                </c:pt>
                <c:pt idx="12573">
                  <c:v>13.107699999995001</c:v>
                </c:pt>
                <c:pt idx="12574">
                  <c:v>13.107699999995001</c:v>
                </c:pt>
                <c:pt idx="12575">
                  <c:v>13.107699999995001</c:v>
                </c:pt>
                <c:pt idx="12576">
                  <c:v>13.107699999996001</c:v>
                </c:pt>
                <c:pt idx="12577">
                  <c:v>13.107699999995001</c:v>
                </c:pt>
                <c:pt idx="12578">
                  <c:v>13.107699999995001</c:v>
                </c:pt>
                <c:pt idx="12579">
                  <c:v>13.107699999995001</c:v>
                </c:pt>
                <c:pt idx="12580">
                  <c:v>13.107699999996001</c:v>
                </c:pt>
                <c:pt idx="12581">
                  <c:v>13.107699999995001</c:v>
                </c:pt>
                <c:pt idx="12582">
                  <c:v>13.091364230232999</c:v>
                </c:pt>
                <c:pt idx="12583">
                  <c:v>13.082800000002001</c:v>
                </c:pt>
                <c:pt idx="12584">
                  <c:v>13.082800000002001</c:v>
                </c:pt>
                <c:pt idx="12585">
                  <c:v>13.082800000002001</c:v>
                </c:pt>
                <c:pt idx="12586">
                  <c:v>13.082800000002001</c:v>
                </c:pt>
                <c:pt idx="12587">
                  <c:v>13.082800000002001</c:v>
                </c:pt>
                <c:pt idx="12588">
                  <c:v>13.082800000002001</c:v>
                </c:pt>
                <c:pt idx="12589">
                  <c:v>13.082800000002001</c:v>
                </c:pt>
                <c:pt idx="12590">
                  <c:v>13.082800000002001</c:v>
                </c:pt>
                <c:pt idx="12591">
                  <c:v>13.082800000002001</c:v>
                </c:pt>
                <c:pt idx="12592">
                  <c:v>13.082800000002001</c:v>
                </c:pt>
                <c:pt idx="12593">
                  <c:v>13.082800000002001</c:v>
                </c:pt>
                <c:pt idx="12594">
                  <c:v>13.082800000002001</c:v>
                </c:pt>
                <c:pt idx="12595">
                  <c:v>13.033688844523001</c:v>
                </c:pt>
                <c:pt idx="12596">
                  <c:v>13.002000000001001</c:v>
                </c:pt>
                <c:pt idx="12597">
                  <c:v>13.002000000000001</c:v>
                </c:pt>
                <c:pt idx="12598">
                  <c:v>13.002000000001001</c:v>
                </c:pt>
                <c:pt idx="12599">
                  <c:v>13.002000000000001</c:v>
                </c:pt>
                <c:pt idx="12600">
                  <c:v>13.002000000001001</c:v>
                </c:pt>
                <c:pt idx="12601">
                  <c:v>13.002000000000001</c:v>
                </c:pt>
                <c:pt idx="12602">
                  <c:v>13.002000000001001</c:v>
                </c:pt>
                <c:pt idx="12603">
                  <c:v>13.002000000001001</c:v>
                </c:pt>
                <c:pt idx="12604">
                  <c:v>13.002000000001001</c:v>
                </c:pt>
                <c:pt idx="12605">
                  <c:v>13.133165413986999</c:v>
                </c:pt>
                <c:pt idx="12606">
                  <c:v>13.248499999996</c:v>
                </c:pt>
                <c:pt idx="12607">
                  <c:v>13.248499999996</c:v>
                </c:pt>
                <c:pt idx="12608">
                  <c:v>13.248499999994999</c:v>
                </c:pt>
                <c:pt idx="12609">
                  <c:v>13.248499999996</c:v>
                </c:pt>
                <c:pt idx="12610">
                  <c:v>13.248499999996</c:v>
                </c:pt>
                <c:pt idx="12611">
                  <c:v>13.248499999992999</c:v>
                </c:pt>
                <c:pt idx="12612">
                  <c:v>13.248499999996</c:v>
                </c:pt>
                <c:pt idx="12613">
                  <c:v>13.248499999996</c:v>
                </c:pt>
                <c:pt idx="12614">
                  <c:v>13.248499999996</c:v>
                </c:pt>
                <c:pt idx="12615">
                  <c:v>13.243078247393999</c:v>
                </c:pt>
                <c:pt idx="12616">
                  <c:v>12.999000000003001</c:v>
                </c:pt>
                <c:pt idx="12617">
                  <c:v>12.999000000003001</c:v>
                </c:pt>
                <c:pt idx="12618">
                  <c:v>12.999000000003001</c:v>
                </c:pt>
                <c:pt idx="12619">
                  <c:v>12.999000000003001</c:v>
                </c:pt>
                <c:pt idx="12620">
                  <c:v>12.999000000003001</c:v>
                </c:pt>
                <c:pt idx="12621">
                  <c:v>12.999000000003001</c:v>
                </c:pt>
                <c:pt idx="12622">
                  <c:v>12.999000000003001</c:v>
                </c:pt>
                <c:pt idx="12623">
                  <c:v>12.999000000003001</c:v>
                </c:pt>
                <c:pt idx="12624">
                  <c:v>12.999000000003001</c:v>
                </c:pt>
                <c:pt idx="12625">
                  <c:v>12.999000000003001</c:v>
                </c:pt>
                <c:pt idx="12626">
                  <c:v>12.999000000003001</c:v>
                </c:pt>
                <c:pt idx="12627">
                  <c:v>12.999000000003001</c:v>
                </c:pt>
                <c:pt idx="12628">
                  <c:v>12.999000000003001</c:v>
                </c:pt>
                <c:pt idx="12629">
                  <c:v>13.001044267335001</c:v>
                </c:pt>
                <c:pt idx="12630">
                  <c:v>13.002399999998</c:v>
                </c:pt>
                <c:pt idx="12631">
                  <c:v>13.002399999998</c:v>
                </c:pt>
                <c:pt idx="12632">
                  <c:v>13.002399999998</c:v>
                </c:pt>
                <c:pt idx="12633">
                  <c:v>13.002399999998</c:v>
                </c:pt>
                <c:pt idx="12634">
                  <c:v>13.002399999998</c:v>
                </c:pt>
                <c:pt idx="12635">
                  <c:v>13.002399999998</c:v>
                </c:pt>
                <c:pt idx="12636">
                  <c:v>13.002399999998</c:v>
                </c:pt>
                <c:pt idx="12637">
                  <c:v>13.002399999998</c:v>
                </c:pt>
                <c:pt idx="12638">
                  <c:v>13.002399999998</c:v>
                </c:pt>
                <c:pt idx="12639">
                  <c:v>13.002399999998</c:v>
                </c:pt>
                <c:pt idx="12640">
                  <c:v>13.002399999998</c:v>
                </c:pt>
                <c:pt idx="12641">
                  <c:v>12.883596364568</c:v>
                </c:pt>
                <c:pt idx="12642">
                  <c:v>12.850999999997001</c:v>
                </c:pt>
                <c:pt idx="12643">
                  <c:v>12.850999999997001</c:v>
                </c:pt>
                <c:pt idx="12644">
                  <c:v>12.850999999997001</c:v>
                </c:pt>
                <c:pt idx="12645">
                  <c:v>12.850999999997001</c:v>
                </c:pt>
                <c:pt idx="12646">
                  <c:v>12.850999999997001</c:v>
                </c:pt>
                <c:pt idx="12647">
                  <c:v>12.850999999997001</c:v>
                </c:pt>
                <c:pt idx="12648">
                  <c:v>12.850999999997001</c:v>
                </c:pt>
                <c:pt idx="12649">
                  <c:v>12.850999999997001</c:v>
                </c:pt>
                <c:pt idx="12650">
                  <c:v>12.851000000003999</c:v>
                </c:pt>
                <c:pt idx="12651">
                  <c:v>12.850999999997001</c:v>
                </c:pt>
                <c:pt idx="12652">
                  <c:v>12.886293635161</c:v>
                </c:pt>
                <c:pt idx="12653">
                  <c:v>12.945799999996</c:v>
                </c:pt>
                <c:pt idx="12654">
                  <c:v>12.945799999996</c:v>
                </c:pt>
                <c:pt idx="12655">
                  <c:v>12.945799999996</c:v>
                </c:pt>
                <c:pt idx="12656">
                  <c:v>12.945799999996</c:v>
                </c:pt>
                <c:pt idx="12657">
                  <c:v>12.945799999996</c:v>
                </c:pt>
                <c:pt idx="12658">
                  <c:v>12.945799999996</c:v>
                </c:pt>
                <c:pt idx="12659">
                  <c:v>12.945799999996</c:v>
                </c:pt>
                <c:pt idx="12660">
                  <c:v>12.945799999996</c:v>
                </c:pt>
                <c:pt idx="12661">
                  <c:v>12.945799999996</c:v>
                </c:pt>
                <c:pt idx="12662">
                  <c:v>12.945799999996</c:v>
                </c:pt>
                <c:pt idx="12663">
                  <c:v>12.945799999996</c:v>
                </c:pt>
                <c:pt idx="12664">
                  <c:v>12.943595271029</c:v>
                </c:pt>
                <c:pt idx="12665">
                  <c:v>12.941900000003001</c:v>
                </c:pt>
                <c:pt idx="12666">
                  <c:v>12.941900000003001</c:v>
                </c:pt>
                <c:pt idx="12667">
                  <c:v>12.941900000003001</c:v>
                </c:pt>
                <c:pt idx="12668">
                  <c:v>12.941900000003001</c:v>
                </c:pt>
                <c:pt idx="12669">
                  <c:v>12.941900000003001</c:v>
                </c:pt>
                <c:pt idx="12670">
                  <c:v>12.941900000003001</c:v>
                </c:pt>
                <c:pt idx="12671">
                  <c:v>12.941900000003001</c:v>
                </c:pt>
                <c:pt idx="12672">
                  <c:v>12.941900000003001</c:v>
                </c:pt>
                <c:pt idx="12673">
                  <c:v>12.941900000003001</c:v>
                </c:pt>
                <c:pt idx="12674">
                  <c:v>12.941900000001</c:v>
                </c:pt>
                <c:pt idx="12675">
                  <c:v>13.024467805322001</c:v>
                </c:pt>
                <c:pt idx="12676">
                  <c:v>13.112400000004</c:v>
                </c:pt>
                <c:pt idx="12677">
                  <c:v>13.112400000004</c:v>
                </c:pt>
                <c:pt idx="12678">
                  <c:v>13.112400000004</c:v>
                </c:pt>
                <c:pt idx="12679">
                  <c:v>13.112400000004</c:v>
                </c:pt>
                <c:pt idx="12680">
                  <c:v>13.112400000004</c:v>
                </c:pt>
                <c:pt idx="12681">
                  <c:v>13.112400000004</c:v>
                </c:pt>
                <c:pt idx="12682">
                  <c:v>13.112400000004</c:v>
                </c:pt>
                <c:pt idx="12683">
                  <c:v>13.112400000004</c:v>
                </c:pt>
                <c:pt idx="12684">
                  <c:v>13.112400000004</c:v>
                </c:pt>
                <c:pt idx="12685">
                  <c:v>13.112400000004</c:v>
                </c:pt>
                <c:pt idx="12686">
                  <c:v>13.112400000004</c:v>
                </c:pt>
                <c:pt idx="12687">
                  <c:v>13.112400000004</c:v>
                </c:pt>
                <c:pt idx="12688">
                  <c:v>13.114682835138</c:v>
                </c:pt>
                <c:pt idx="12689">
                  <c:v>13.123599999999</c:v>
                </c:pt>
                <c:pt idx="12690">
                  <c:v>13.123599999999</c:v>
                </c:pt>
                <c:pt idx="12691">
                  <c:v>13.123599999999</c:v>
                </c:pt>
                <c:pt idx="12692">
                  <c:v>13.123599999999</c:v>
                </c:pt>
                <c:pt idx="12693">
                  <c:v>13.123599999999</c:v>
                </c:pt>
                <c:pt idx="12694">
                  <c:v>13.123599999999</c:v>
                </c:pt>
                <c:pt idx="12695">
                  <c:v>13.123599999999</c:v>
                </c:pt>
                <c:pt idx="12696">
                  <c:v>13.123599999999</c:v>
                </c:pt>
                <c:pt idx="12697">
                  <c:v>13.123599999999</c:v>
                </c:pt>
                <c:pt idx="12698">
                  <c:v>13.123599999999</c:v>
                </c:pt>
                <c:pt idx="12699">
                  <c:v>13.123599999998</c:v>
                </c:pt>
                <c:pt idx="12700">
                  <c:v>13.123599999999</c:v>
                </c:pt>
                <c:pt idx="12701">
                  <c:v>13.123599999999</c:v>
                </c:pt>
                <c:pt idx="12702">
                  <c:v>13.082300000002</c:v>
                </c:pt>
                <c:pt idx="12703">
                  <c:v>13.082300000002</c:v>
                </c:pt>
                <c:pt idx="12704">
                  <c:v>13.082300000002</c:v>
                </c:pt>
                <c:pt idx="12705">
                  <c:v>13.082300000002</c:v>
                </c:pt>
                <c:pt idx="12706">
                  <c:v>13.082300000002</c:v>
                </c:pt>
                <c:pt idx="12707">
                  <c:v>13.082300000002</c:v>
                </c:pt>
                <c:pt idx="12708">
                  <c:v>13.082300000002</c:v>
                </c:pt>
                <c:pt idx="12709">
                  <c:v>13.082300000002</c:v>
                </c:pt>
                <c:pt idx="12710">
                  <c:v>13.082300000002</c:v>
                </c:pt>
                <c:pt idx="12711">
                  <c:v>13.082300000002</c:v>
                </c:pt>
                <c:pt idx="12712">
                  <c:v>13.082300000002</c:v>
                </c:pt>
                <c:pt idx="12713">
                  <c:v>13.082300000002</c:v>
                </c:pt>
                <c:pt idx="12714">
                  <c:v>13.082300000002</c:v>
                </c:pt>
                <c:pt idx="12715">
                  <c:v>13.082300000002</c:v>
                </c:pt>
                <c:pt idx="12716">
                  <c:v>13.082300000002</c:v>
                </c:pt>
                <c:pt idx="12717">
                  <c:v>13.082300000001</c:v>
                </c:pt>
                <c:pt idx="12718">
                  <c:v>13.082300000002</c:v>
                </c:pt>
                <c:pt idx="12719">
                  <c:v>13.082300000002</c:v>
                </c:pt>
                <c:pt idx="12720">
                  <c:v>13.032980867556001</c:v>
                </c:pt>
                <c:pt idx="12721">
                  <c:v>12.955199999996999</c:v>
                </c:pt>
                <c:pt idx="12722">
                  <c:v>12.955199999996999</c:v>
                </c:pt>
                <c:pt idx="12723">
                  <c:v>12.955199999996999</c:v>
                </c:pt>
                <c:pt idx="12724">
                  <c:v>12.955199999996999</c:v>
                </c:pt>
                <c:pt idx="12725">
                  <c:v>12.955199999996999</c:v>
                </c:pt>
                <c:pt idx="12726">
                  <c:v>12.959084784394999</c:v>
                </c:pt>
                <c:pt idx="12727">
                  <c:v>12.989999999998</c:v>
                </c:pt>
                <c:pt idx="12728">
                  <c:v>12.989999999998</c:v>
                </c:pt>
                <c:pt idx="12729">
                  <c:v>12.989999999998</c:v>
                </c:pt>
                <c:pt idx="12730">
                  <c:v>12.989999999998</c:v>
                </c:pt>
                <c:pt idx="12731">
                  <c:v>12.989999999998</c:v>
                </c:pt>
                <c:pt idx="12732">
                  <c:v>12.989999999998</c:v>
                </c:pt>
                <c:pt idx="12733">
                  <c:v>12.989999999998</c:v>
                </c:pt>
                <c:pt idx="12734">
                  <c:v>12.989999999998</c:v>
                </c:pt>
                <c:pt idx="12735">
                  <c:v>12.989999999998</c:v>
                </c:pt>
                <c:pt idx="12736">
                  <c:v>12.989999999998</c:v>
                </c:pt>
                <c:pt idx="12737">
                  <c:v>12.989999999998</c:v>
                </c:pt>
                <c:pt idx="12738">
                  <c:v>12.989999999998</c:v>
                </c:pt>
                <c:pt idx="12739">
                  <c:v>12.965068153375</c:v>
                </c:pt>
                <c:pt idx="12740">
                  <c:v>12.927499999998</c:v>
                </c:pt>
                <c:pt idx="12741">
                  <c:v>12.927499999998</c:v>
                </c:pt>
                <c:pt idx="12742">
                  <c:v>12.927499999998</c:v>
                </c:pt>
                <c:pt idx="12743">
                  <c:v>12.927499999998</c:v>
                </c:pt>
                <c:pt idx="12744">
                  <c:v>12.927499999998</c:v>
                </c:pt>
                <c:pt idx="12745">
                  <c:v>12.927499999998</c:v>
                </c:pt>
                <c:pt idx="12746">
                  <c:v>12.927499999998</c:v>
                </c:pt>
                <c:pt idx="12747">
                  <c:v>12.927499999998</c:v>
                </c:pt>
                <c:pt idx="12748">
                  <c:v>12.927499999998</c:v>
                </c:pt>
                <c:pt idx="12749">
                  <c:v>12.927499999998</c:v>
                </c:pt>
                <c:pt idx="12750">
                  <c:v>12.927499999998</c:v>
                </c:pt>
                <c:pt idx="12751">
                  <c:v>12.927499999998</c:v>
                </c:pt>
                <c:pt idx="12752">
                  <c:v>12.927499999998</c:v>
                </c:pt>
                <c:pt idx="12753">
                  <c:v>12.927499999998</c:v>
                </c:pt>
                <c:pt idx="12754">
                  <c:v>12.927499999998</c:v>
                </c:pt>
                <c:pt idx="12755">
                  <c:v>12.927499999998</c:v>
                </c:pt>
                <c:pt idx="12756">
                  <c:v>12.927499999998</c:v>
                </c:pt>
                <c:pt idx="12757">
                  <c:v>12.927499999998</c:v>
                </c:pt>
                <c:pt idx="12758">
                  <c:v>12.912838425643001</c:v>
                </c:pt>
                <c:pt idx="12759">
                  <c:v>12.854300000004001</c:v>
                </c:pt>
                <c:pt idx="12760">
                  <c:v>12.854300000004001</c:v>
                </c:pt>
                <c:pt idx="12761">
                  <c:v>12.854300000004001</c:v>
                </c:pt>
                <c:pt idx="12762">
                  <c:v>12.854300000004001</c:v>
                </c:pt>
                <c:pt idx="12763">
                  <c:v>12.854300000004001</c:v>
                </c:pt>
                <c:pt idx="12764">
                  <c:v>12.854300000004001</c:v>
                </c:pt>
                <c:pt idx="12765">
                  <c:v>12.854300000004001</c:v>
                </c:pt>
                <c:pt idx="12766">
                  <c:v>12.854300000004001</c:v>
                </c:pt>
                <c:pt idx="12767">
                  <c:v>12.854300000004001</c:v>
                </c:pt>
                <c:pt idx="12768">
                  <c:v>12.854300000004001</c:v>
                </c:pt>
                <c:pt idx="12769">
                  <c:v>12.854300000004001</c:v>
                </c:pt>
                <c:pt idx="12770">
                  <c:v>12.854300000004001</c:v>
                </c:pt>
                <c:pt idx="12771">
                  <c:v>12.890056941338999</c:v>
                </c:pt>
                <c:pt idx="12772">
                  <c:v>12.940299999996</c:v>
                </c:pt>
                <c:pt idx="12773">
                  <c:v>12.940299999996</c:v>
                </c:pt>
                <c:pt idx="12774">
                  <c:v>12.940299999996</c:v>
                </c:pt>
                <c:pt idx="12775">
                  <c:v>12.940299999997</c:v>
                </c:pt>
                <c:pt idx="12776">
                  <c:v>12.940299999996</c:v>
                </c:pt>
                <c:pt idx="12777">
                  <c:v>12.947681325568</c:v>
                </c:pt>
                <c:pt idx="12778">
                  <c:v>13.183199999999999</c:v>
                </c:pt>
                <c:pt idx="12779">
                  <c:v>13.183199999999999</c:v>
                </c:pt>
                <c:pt idx="12780">
                  <c:v>13.183199999999999</c:v>
                </c:pt>
                <c:pt idx="12781">
                  <c:v>13.183199999999999</c:v>
                </c:pt>
                <c:pt idx="12782">
                  <c:v>13.183199999999999</c:v>
                </c:pt>
                <c:pt idx="12783">
                  <c:v>13.183199999999999</c:v>
                </c:pt>
                <c:pt idx="12784">
                  <c:v>13.183199999999999</c:v>
                </c:pt>
                <c:pt idx="12785">
                  <c:v>13.183199999999999</c:v>
                </c:pt>
                <c:pt idx="12786">
                  <c:v>13.183199999999999</c:v>
                </c:pt>
                <c:pt idx="12787">
                  <c:v>13.183199999999999</c:v>
                </c:pt>
                <c:pt idx="12788">
                  <c:v>13.183200000003</c:v>
                </c:pt>
                <c:pt idx="12789">
                  <c:v>13.174340059642001</c:v>
                </c:pt>
                <c:pt idx="12790">
                  <c:v>12.992800000004999</c:v>
                </c:pt>
                <c:pt idx="12791">
                  <c:v>12.992800000004999</c:v>
                </c:pt>
                <c:pt idx="12792">
                  <c:v>12.992800000004999</c:v>
                </c:pt>
                <c:pt idx="12793">
                  <c:v>12.992800000004999</c:v>
                </c:pt>
                <c:pt idx="12794">
                  <c:v>12.992800000006</c:v>
                </c:pt>
                <c:pt idx="12795">
                  <c:v>12.992800000004999</c:v>
                </c:pt>
                <c:pt idx="12796">
                  <c:v>12.992800000004999</c:v>
                </c:pt>
                <c:pt idx="12797">
                  <c:v>12.992800000004999</c:v>
                </c:pt>
                <c:pt idx="12798">
                  <c:v>12.992800000004999</c:v>
                </c:pt>
                <c:pt idx="12799">
                  <c:v>12.992800000004999</c:v>
                </c:pt>
                <c:pt idx="12800">
                  <c:v>13.002442515926999</c:v>
                </c:pt>
                <c:pt idx="12801">
                  <c:v>13.020300000002001</c:v>
                </c:pt>
                <c:pt idx="12802">
                  <c:v>13.020300000002001</c:v>
                </c:pt>
                <c:pt idx="12803">
                  <c:v>13.020300000002001</c:v>
                </c:pt>
                <c:pt idx="12804">
                  <c:v>13.020300000002001</c:v>
                </c:pt>
                <c:pt idx="12805">
                  <c:v>13.020300000002001</c:v>
                </c:pt>
                <c:pt idx="12806">
                  <c:v>13.020300000002001</c:v>
                </c:pt>
                <c:pt idx="12807">
                  <c:v>13.020300000002001</c:v>
                </c:pt>
                <c:pt idx="12808">
                  <c:v>13.020300000002001</c:v>
                </c:pt>
                <c:pt idx="12809">
                  <c:v>13.020300000002001</c:v>
                </c:pt>
                <c:pt idx="12810">
                  <c:v>13.020300000002001</c:v>
                </c:pt>
                <c:pt idx="12811">
                  <c:v>13.020300000002001</c:v>
                </c:pt>
                <c:pt idx="12812">
                  <c:v>13.016598116376001</c:v>
                </c:pt>
                <c:pt idx="12813">
                  <c:v>13.006800000002</c:v>
                </c:pt>
                <c:pt idx="12814">
                  <c:v>13.006800000002</c:v>
                </c:pt>
                <c:pt idx="12815">
                  <c:v>13.006800000002</c:v>
                </c:pt>
                <c:pt idx="12816">
                  <c:v>13.006800000002</c:v>
                </c:pt>
                <c:pt idx="12817">
                  <c:v>13.006800000002</c:v>
                </c:pt>
                <c:pt idx="12818">
                  <c:v>13.006800000002</c:v>
                </c:pt>
                <c:pt idx="12819">
                  <c:v>13.006800000002</c:v>
                </c:pt>
                <c:pt idx="12820">
                  <c:v>13.006800000002</c:v>
                </c:pt>
                <c:pt idx="12821">
                  <c:v>13.006800000002</c:v>
                </c:pt>
                <c:pt idx="12822">
                  <c:v>13.006800000002</c:v>
                </c:pt>
                <c:pt idx="12823">
                  <c:v>13.006800000002</c:v>
                </c:pt>
                <c:pt idx="12824">
                  <c:v>13.006800000002</c:v>
                </c:pt>
                <c:pt idx="12825">
                  <c:v>13.010291665637</c:v>
                </c:pt>
                <c:pt idx="12826">
                  <c:v>13.033200000002999</c:v>
                </c:pt>
                <c:pt idx="12827">
                  <c:v>13.033200000002999</c:v>
                </c:pt>
                <c:pt idx="12828">
                  <c:v>13.033200000002999</c:v>
                </c:pt>
                <c:pt idx="12829">
                  <c:v>13.033200000002999</c:v>
                </c:pt>
                <c:pt idx="12830">
                  <c:v>13.033200000002999</c:v>
                </c:pt>
                <c:pt idx="12831">
                  <c:v>13.033200000002999</c:v>
                </c:pt>
                <c:pt idx="12832">
                  <c:v>13.033200000002999</c:v>
                </c:pt>
                <c:pt idx="12833">
                  <c:v>13.033200000002999</c:v>
                </c:pt>
                <c:pt idx="12834">
                  <c:v>13.033200000002999</c:v>
                </c:pt>
                <c:pt idx="12835">
                  <c:v>13.033200000002999</c:v>
                </c:pt>
                <c:pt idx="12836">
                  <c:v>13.033200000002999</c:v>
                </c:pt>
                <c:pt idx="12837">
                  <c:v>13.033200000002999</c:v>
                </c:pt>
                <c:pt idx="12838">
                  <c:v>13.033200000002999</c:v>
                </c:pt>
                <c:pt idx="12839">
                  <c:v>13.041602606664</c:v>
                </c:pt>
                <c:pt idx="12840">
                  <c:v>13.048199999996999</c:v>
                </c:pt>
                <c:pt idx="12841">
                  <c:v>13.048199999997999</c:v>
                </c:pt>
                <c:pt idx="12842">
                  <c:v>13.048199999997999</c:v>
                </c:pt>
                <c:pt idx="12843">
                  <c:v>13.048199999997999</c:v>
                </c:pt>
                <c:pt idx="12844">
                  <c:v>13.048199999996999</c:v>
                </c:pt>
                <c:pt idx="12845">
                  <c:v>13.048199999996999</c:v>
                </c:pt>
                <c:pt idx="12846">
                  <c:v>13.048199999997999</c:v>
                </c:pt>
                <c:pt idx="12847">
                  <c:v>13.048199999997999</c:v>
                </c:pt>
                <c:pt idx="12848">
                  <c:v>13.048199999996999</c:v>
                </c:pt>
                <c:pt idx="12849">
                  <c:v>13.048199999997999</c:v>
                </c:pt>
                <c:pt idx="12850">
                  <c:v>13.048199999997999</c:v>
                </c:pt>
                <c:pt idx="12851">
                  <c:v>13.040858460760999</c:v>
                </c:pt>
                <c:pt idx="12852">
                  <c:v>13.033200000002999</c:v>
                </c:pt>
                <c:pt idx="12853">
                  <c:v>13.033200000002999</c:v>
                </c:pt>
                <c:pt idx="12854">
                  <c:v>13.033200000002999</c:v>
                </c:pt>
                <c:pt idx="12855">
                  <c:v>13.033200000002999</c:v>
                </c:pt>
                <c:pt idx="12856">
                  <c:v>13.033200000002999</c:v>
                </c:pt>
                <c:pt idx="12857">
                  <c:v>13.033200000002999</c:v>
                </c:pt>
                <c:pt idx="12858">
                  <c:v>13.033200000002999</c:v>
                </c:pt>
                <c:pt idx="12859">
                  <c:v>13.033200000002999</c:v>
                </c:pt>
                <c:pt idx="12860">
                  <c:v>13.033200000002999</c:v>
                </c:pt>
                <c:pt idx="12861">
                  <c:v>13.033200000002999</c:v>
                </c:pt>
                <c:pt idx="12862">
                  <c:v>13.033200000002999</c:v>
                </c:pt>
                <c:pt idx="12863">
                  <c:v>13.033200000002999</c:v>
                </c:pt>
                <c:pt idx="12864">
                  <c:v>13.033200000002999</c:v>
                </c:pt>
                <c:pt idx="12865">
                  <c:v>13.033200000002999</c:v>
                </c:pt>
                <c:pt idx="12866">
                  <c:v>13.033200000002999</c:v>
                </c:pt>
                <c:pt idx="12867">
                  <c:v>13.033200000002999</c:v>
                </c:pt>
                <c:pt idx="12868">
                  <c:v>13.033200000002999</c:v>
                </c:pt>
                <c:pt idx="12869">
                  <c:v>13.033200000002999</c:v>
                </c:pt>
                <c:pt idx="12870">
                  <c:v>13.045398808676</c:v>
                </c:pt>
                <c:pt idx="12871">
                  <c:v>13.136900000003999</c:v>
                </c:pt>
                <c:pt idx="12872">
                  <c:v>13.136900000003999</c:v>
                </c:pt>
                <c:pt idx="12873">
                  <c:v>13.136900000002999</c:v>
                </c:pt>
                <c:pt idx="12874">
                  <c:v>13.136900000002999</c:v>
                </c:pt>
                <c:pt idx="12875">
                  <c:v>13.136900000002999</c:v>
                </c:pt>
                <c:pt idx="12876">
                  <c:v>13.136900000002999</c:v>
                </c:pt>
                <c:pt idx="12877">
                  <c:v>13.136900000002999</c:v>
                </c:pt>
                <c:pt idx="12878">
                  <c:v>13.136900000002999</c:v>
                </c:pt>
                <c:pt idx="12879">
                  <c:v>13.136900000002999</c:v>
                </c:pt>
                <c:pt idx="12880">
                  <c:v>13.136900000003999</c:v>
                </c:pt>
                <c:pt idx="12881">
                  <c:v>13.136900000002999</c:v>
                </c:pt>
                <c:pt idx="12882">
                  <c:v>13.124455396906001</c:v>
                </c:pt>
                <c:pt idx="12883">
                  <c:v>13.022999999993001</c:v>
                </c:pt>
                <c:pt idx="12884">
                  <c:v>13.022999999995999</c:v>
                </c:pt>
                <c:pt idx="12885">
                  <c:v>13.022999999994999</c:v>
                </c:pt>
                <c:pt idx="12886">
                  <c:v>13.022999999995999</c:v>
                </c:pt>
                <c:pt idx="12887">
                  <c:v>13.022999999995999</c:v>
                </c:pt>
                <c:pt idx="12888">
                  <c:v>13.021761195490001</c:v>
                </c:pt>
                <c:pt idx="12889">
                  <c:v>13.010100000005</c:v>
                </c:pt>
                <c:pt idx="12890">
                  <c:v>13.010100000005</c:v>
                </c:pt>
                <c:pt idx="12891">
                  <c:v>13.010100000005</c:v>
                </c:pt>
                <c:pt idx="12892">
                  <c:v>13.010100000005</c:v>
                </c:pt>
                <c:pt idx="12893">
                  <c:v>13.010100000008</c:v>
                </c:pt>
                <c:pt idx="12894">
                  <c:v>13.010100000005</c:v>
                </c:pt>
                <c:pt idx="12895">
                  <c:v>13.010100000005</c:v>
                </c:pt>
                <c:pt idx="12896">
                  <c:v>13.010100000005</c:v>
                </c:pt>
                <c:pt idx="12897">
                  <c:v>13.010100000005</c:v>
                </c:pt>
                <c:pt idx="12898">
                  <c:v>13.010100000005</c:v>
                </c:pt>
                <c:pt idx="12899">
                  <c:v>13.010100000005</c:v>
                </c:pt>
                <c:pt idx="12900">
                  <c:v>13.010100000005</c:v>
                </c:pt>
                <c:pt idx="12901">
                  <c:v>13.078713086583001</c:v>
                </c:pt>
                <c:pt idx="12902">
                  <c:v>13.092200000005001</c:v>
                </c:pt>
                <c:pt idx="12903">
                  <c:v>13.092200000004</c:v>
                </c:pt>
                <c:pt idx="12904">
                  <c:v>13.092200000005001</c:v>
                </c:pt>
                <c:pt idx="12905">
                  <c:v>13.092200000007001</c:v>
                </c:pt>
                <c:pt idx="12906">
                  <c:v>13.092200000004</c:v>
                </c:pt>
                <c:pt idx="12907">
                  <c:v>13.092200000005001</c:v>
                </c:pt>
                <c:pt idx="12908">
                  <c:v>13.092200000004</c:v>
                </c:pt>
                <c:pt idx="12909">
                  <c:v>13.092200000007001</c:v>
                </c:pt>
                <c:pt idx="12910">
                  <c:v>13.091869946596001</c:v>
                </c:pt>
                <c:pt idx="12911">
                  <c:v>13.072600000005</c:v>
                </c:pt>
                <c:pt idx="12912">
                  <c:v>13.072600000005</c:v>
                </c:pt>
                <c:pt idx="12913">
                  <c:v>13.072600000005</c:v>
                </c:pt>
                <c:pt idx="12914">
                  <c:v>13.072600000005</c:v>
                </c:pt>
                <c:pt idx="12915">
                  <c:v>13.072600000005</c:v>
                </c:pt>
                <c:pt idx="12916">
                  <c:v>13.072600000005</c:v>
                </c:pt>
                <c:pt idx="12917">
                  <c:v>13.072600000005</c:v>
                </c:pt>
                <c:pt idx="12918">
                  <c:v>13.072600000005</c:v>
                </c:pt>
                <c:pt idx="12919">
                  <c:v>13.072600000005</c:v>
                </c:pt>
                <c:pt idx="12920">
                  <c:v>13.072600000005</c:v>
                </c:pt>
                <c:pt idx="12921">
                  <c:v>13.072600000005</c:v>
                </c:pt>
                <c:pt idx="12922">
                  <c:v>13.072600000005</c:v>
                </c:pt>
                <c:pt idx="12923">
                  <c:v>13.072600000005</c:v>
                </c:pt>
                <c:pt idx="12924">
                  <c:v>13.049736791015</c:v>
                </c:pt>
                <c:pt idx="12925">
                  <c:v>13.031699999997</c:v>
                </c:pt>
                <c:pt idx="12926">
                  <c:v>13.031699999999001</c:v>
                </c:pt>
                <c:pt idx="12927">
                  <c:v>13.031699999999001</c:v>
                </c:pt>
                <c:pt idx="12928">
                  <c:v>13.031699999999001</c:v>
                </c:pt>
                <c:pt idx="12929">
                  <c:v>13.031699999999001</c:v>
                </c:pt>
                <c:pt idx="12930">
                  <c:v>13.031699999999001</c:v>
                </c:pt>
                <c:pt idx="12931">
                  <c:v>13.031699999999001</c:v>
                </c:pt>
                <c:pt idx="12932">
                  <c:v>13.031699999999001</c:v>
                </c:pt>
                <c:pt idx="12933">
                  <c:v>13.031699999999001</c:v>
                </c:pt>
                <c:pt idx="12934">
                  <c:v>13.031699999999001</c:v>
                </c:pt>
                <c:pt idx="12935">
                  <c:v>13.031699999999001</c:v>
                </c:pt>
                <c:pt idx="12936">
                  <c:v>13.022206178957999</c:v>
                </c:pt>
                <c:pt idx="12937">
                  <c:v>12.989800000002999</c:v>
                </c:pt>
                <c:pt idx="12938">
                  <c:v>12.989800000002999</c:v>
                </c:pt>
                <c:pt idx="12939">
                  <c:v>12.989800000002999</c:v>
                </c:pt>
                <c:pt idx="12940">
                  <c:v>12.989800000002999</c:v>
                </c:pt>
                <c:pt idx="12941">
                  <c:v>12.989800000002999</c:v>
                </c:pt>
                <c:pt idx="12942">
                  <c:v>12.989800000002999</c:v>
                </c:pt>
                <c:pt idx="12943">
                  <c:v>12.989800000002999</c:v>
                </c:pt>
                <c:pt idx="12944">
                  <c:v>12.989800000002999</c:v>
                </c:pt>
                <c:pt idx="12945">
                  <c:v>12.989800000002001</c:v>
                </c:pt>
                <c:pt idx="12946">
                  <c:v>12.989800000002999</c:v>
                </c:pt>
                <c:pt idx="12947">
                  <c:v>12.984339743672001</c:v>
                </c:pt>
                <c:pt idx="12948">
                  <c:v>12.928000000004999</c:v>
                </c:pt>
                <c:pt idx="12949">
                  <c:v>12.928000000004999</c:v>
                </c:pt>
                <c:pt idx="12950">
                  <c:v>12.928000000004999</c:v>
                </c:pt>
                <c:pt idx="12951">
                  <c:v>12.928000000004999</c:v>
                </c:pt>
                <c:pt idx="12952">
                  <c:v>12.928000000004999</c:v>
                </c:pt>
                <c:pt idx="12953">
                  <c:v>12.928000000004999</c:v>
                </c:pt>
                <c:pt idx="12954">
                  <c:v>12.928000000004999</c:v>
                </c:pt>
                <c:pt idx="12955">
                  <c:v>12.928000000004999</c:v>
                </c:pt>
                <c:pt idx="12956">
                  <c:v>12.928000000004999</c:v>
                </c:pt>
                <c:pt idx="12957">
                  <c:v>12.928000000008</c:v>
                </c:pt>
                <c:pt idx="12958">
                  <c:v>12.928000000004999</c:v>
                </c:pt>
                <c:pt idx="12959">
                  <c:v>12.984754370594001</c:v>
                </c:pt>
                <c:pt idx="12960">
                  <c:v>13.061799999998</c:v>
                </c:pt>
                <c:pt idx="12961">
                  <c:v>13.061799999998</c:v>
                </c:pt>
                <c:pt idx="12962">
                  <c:v>13.061799999998</c:v>
                </c:pt>
                <c:pt idx="12963">
                  <c:v>13.061799999998</c:v>
                </c:pt>
                <c:pt idx="12964">
                  <c:v>13.061799999998</c:v>
                </c:pt>
                <c:pt idx="12965">
                  <c:v>13.061799999998</c:v>
                </c:pt>
                <c:pt idx="12966">
                  <c:v>13.061799999998</c:v>
                </c:pt>
                <c:pt idx="12967">
                  <c:v>13.061799999998</c:v>
                </c:pt>
                <c:pt idx="12968">
                  <c:v>13.061799999998</c:v>
                </c:pt>
                <c:pt idx="12969">
                  <c:v>13.061799999998</c:v>
                </c:pt>
                <c:pt idx="12970">
                  <c:v>13.061799999998</c:v>
                </c:pt>
                <c:pt idx="12971">
                  <c:v>13.061799999998</c:v>
                </c:pt>
                <c:pt idx="12972">
                  <c:v>13.054100585395</c:v>
                </c:pt>
                <c:pt idx="12973">
                  <c:v>12.979200000001001</c:v>
                </c:pt>
                <c:pt idx="12974">
                  <c:v>12.979200000001001</c:v>
                </c:pt>
                <c:pt idx="12975">
                  <c:v>12.979200000001001</c:v>
                </c:pt>
                <c:pt idx="12976">
                  <c:v>12.979200000001001</c:v>
                </c:pt>
                <c:pt idx="12977">
                  <c:v>12.979200000001001</c:v>
                </c:pt>
                <c:pt idx="12978">
                  <c:v>12.979200000001001</c:v>
                </c:pt>
                <c:pt idx="12979">
                  <c:v>12.979200000001001</c:v>
                </c:pt>
                <c:pt idx="12980">
                  <c:v>12.979200000001001</c:v>
                </c:pt>
                <c:pt idx="12981">
                  <c:v>12.979200000001001</c:v>
                </c:pt>
                <c:pt idx="12982">
                  <c:v>12.979200000001001</c:v>
                </c:pt>
                <c:pt idx="12983">
                  <c:v>12.979200000001001</c:v>
                </c:pt>
                <c:pt idx="12984">
                  <c:v>12.979200000001001</c:v>
                </c:pt>
                <c:pt idx="12985">
                  <c:v>12.979200000001001</c:v>
                </c:pt>
                <c:pt idx="12986">
                  <c:v>13.029121099516001</c:v>
                </c:pt>
                <c:pt idx="12987">
                  <c:v>13.046399999999</c:v>
                </c:pt>
                <c:pt idx="12988">
                  <c:v>13.046399999999</c:v>
                </c:pt>
                <c:pt idx="12989">
                  <c:v>13.046399999999</c:v>
                </c:pt>
                <c:pt idx="12990">
                  <c:v>13.046399999999</c:v>
                </c:pt>
                <c:pt idx="12991">
                  <c:v>13.046399999999</c:v>
                </c:pt>
                <c:pt idx="12992">
                  <c:v>13.046399999999</c:v>
                </c:pt>
                <c:pt idx="12993">
                  <c:v>13.046399999999</c:v>
                </c:pt>
                <c:pt idx="12994">
                  <c:v>13.046399999999</c:v>
                </c:pt>
                <c:pt idx="12995">
                  <c:v>13.046399999999</c:v>
                </c:pt>
                <c:pt idx="12996">
                  <c:v>13.046399999999</c:v>
                </c:pt>
                <c:pt idx="12997">
                  <c:v>13.046399999999</c:v>
                </c:pt>
                <c:pt idx="12998">
                  <c:v>13.059153486461</c:v>
                </c:pt>
                <c:pt idx="12999">
                  <c:v>13.068499999996</c:v>
                </c:pt>
                <c:pt idx="13000">
                  <c:v>13.068499999995</c:v>
                </c:pt>
                <c:pt idx="13001">
                  <c:v>13.068499999996</c:v>
                </c:pt>
                <c:pt idx="13002">
                  <c:v>13.068499999996</c:v>
                </c:pt>
                <c:pt idx="13003">
                  <c:v>13.068499999996</c:v>
                </c:pt>
                <c:pt idx="13004">
                  <c:v>13.068499999996</c:v>
                </c:pt>
                <c:pt idx="13005">
                  <c:v>13.068499999995</c:v>
                </c:pt>
                <c:pt idx="13006">
                  <c:v>13.068499999996</c:v>
                </c:pt>
                <c:pt idx="13007">
                  <c:v>13.068499999996</c:v>
                </c:pt>
                <c:pt idx="13008">
                  <c:v>13.068499999996</c:v>
                </c:pt>
                <c:pt idx="13009">
                  <c:v>13.055831358527</c:v>
                </c:pt>
                <c:pt idx="13010">
                  <c:v>13.001300000003001</c:v>
                </c:pt>
                <c:pt idx="13011">
                  <c:v>13.001300000003001</c:v>
                </c:pt>
                <c:pt idx="13012">
                  <c:v>13.001300000003001</c:v>
                </c:pt>
                <c:pt idx="13013">
                  <c:v>13.001300000003001</c:v>
                </c:pt>
                <c:pt idx="13014">
                  <c:v>13.001300000003001</c:v>
                </c:pt>
                <c:pt idx="13015">
                  <c:v>13.001300000003001</c:v>
                </c:pt>
                <c:pt idx="13016">
                  <c:v>13.001300000003001</c:v>
                </c:pt>
                <c:pt idx="13017">
                  <c:v>13.001300000003001</c:v>
                </c:pt>
                <c:pt idx="13018">
                  <c:v>13.001300000003001</c:v>
                </c:pt>
                <c:pt idx="13019">
                  <c:v>13.001300000003001</c:v>
                </c:pt>
                <c:pt idx="13020">
                  <c:v>13.001300000003001</c:v>
                </c:pt>
                <c:pt idx="13021">
                  <c:v>13.001300000003001</c:v>
                </c:pt>
                <c:pt idx="13022">
                  <c:v>13.002091341321</c:v>
                </c:pt>
                <c:pt idx="13023">
                  <c:v>13.002899999999</c:v>
                </c:pt>
                <c:pt idx="13024">
                  <c:v>13.002899999999</c:v>
                </c:pt>
                <c:pt idx="13025">
                  <c:v>13.002899999999</c:v>
                </c:pt>
                <c:pt idx="13026">
                  <c:v>13.002899999999</c:v>
                </c:pt>
                <c:pt idx="13027">
                  <c:v>13.002899999999</c:v>
                </c:pt>
                <c:pt idx="13028">
                  <c:v>13.002899999999</c:v>
                </c:pt>
                <c:pt idx="13029">
                  <c:v>13.002899999999</c:v>
                </c:pt>
                <c:pt idx="13030">
                  <c:v>13.002899999999</c:v>
                </c:pt>
                <c:pt idx="13031">
                  <c:v>13.002899999999</c:v>
                </c:pt>
                <c:pt idx="13032">
                  <c:v>13.002899999999</c:v>
                </c:pt>
                <c:pt idx="13033">
                  <c:v>13.002899999999</c:v>
                </c:pt>
                <c:pt idx="13034">
                  <c:v>13.015912031433</c:v>
                </c:pt>
                <c:pt idx="13035">
                  <c:v>13.038999999996999</c:v>
                </c:pt>
                <c:pt idx="13036">
                  <c:v>13.038999999996999</c:v>
                </c:pt>
                <c:pt idx="13037">
                  <c:v>13.038999999996999</c:v>
                </c:pt>
                <c:pt idx="13038">
                  <c:v>13.038999999996999</c:v>
                </c:pt>
                <c:pt idx="13039">
                  <c:v>13.038999999996999</c:v>
                </c:pt>
                <c:pt idx="13040">
                  <c:v>13.038999999996999</c:v>
                </c:pt>
                <c:pt idx="13041">
                  <c:v>13.038999999996999</c:v>
                </c:pt>
                <c:pt idx="13042">
                  <c:v>13.038999999996999</c:v>
                </c:pt>
                <c:pt idx="13043">
                  <c:v>13.038999999996999</c:v>
                </c:pt>
                <c:pt idx="13044">
                  <c:v>13.038999999996999</c:v>
                </c:pt>
                <c:pt idx="13045">
                  <c:v>13.038999999996999</c:v>
                </c:pt>
                <c:pt idx="13046">
                  <c:v>13.038999999996999</c:v>
                </c:pt>
                <c:pt idx="13047">
                  <c:v>13.035040082458</c:v>
                </c:pt>
                <c:pt idx="13048">
                  <c:v>13.033399999995</c:v>
                </c:pt>
                <c:pt idx="13049">
                  <c:v>13.033399999995</c:v>
                </c:pt>
                <c:pt idx="13050">
                  <c:v>13.033399999995</c:v>
                </c:pt>
                <c:pt idx="13051">
                  <c:v>13.033399999995</c:v>
                </c:pt>
                <c:pt idx="13052">
                  <c:v>13.033399999995</c:v>
                </c:pt>
                <c:pt idx="13053">
                  <c:v>13.033399999995</c:v>
                </c:pt>
                <c:pt idx="13054">
                  <c:v>13.033399999995</c:v>
                </c:pt>
                <c:pt idx="13055">
                  <c:v>13.033399999995</c:v>
                </c:pt>
                <c:pt idx="13056">
                  <c:v>13.033399999995</c:v>
                </c:pt>
                <c:pt idx="13057">
                  <c:v>13.033399999995</c:v>
                </c:pt>
                <c:pt idx="13058">
                  <c:v>13.033399999995</c:v>
                </c:pt>
                <c:pt idx="13059">
                  <c:v>13.033399999995</c:v>
                </c:pt>
                <c:pt idx="13060">
                  <c:v>13.033399999995</c:v>
                </c:pt>
                <c:pt idx="13061">
                  <c:v>13.033399999995</c:v>
                </c:pt>
                <c:pt idx="13062">
                  <c:v>13.033399999995</c:v>
                </c:pt>
                <c:pt idx="13063">
                  <c:v>13.033399999995</c:v>
                </c:pt>
                <c:pt idx="13064">
                  <c:v>13.033399999995</c:v>
                </c:pt>
                <c:pt idx="13065">
                  <c:v>13.033399999995</c:v>
                </c:pt>
                <c:pt idx="13066">
                  <c:v>13.042016034666</c:v>
                </c:pt>
                <c:pt idx="13067">
                  <c:v>13.062299999998</c:v>
                </c:pt>
                <c:pt idx="13068">
                  <c:v>13.062299999998</c:v>
                </c:pt>
                <c:pt idx="13069">
                  <c:v>13.062299999998</c:v>
                </c:pt>
                <c:pt idx="13070">
                  <c:v>13.062299999998</c:v>
                </c:pt>
                <c:pt idx="13071">
                  <c:v>13.062299999998</c:v>
                </c:pt>
                <c:pt idx="13072">
                  <c:v>13.062299999998</c:v>
                </c:pt>
                <c:pt idx="13073">
                  <c:v>13.005997757008</c:v>
                </c:pt>
                <c:pt idx="13074">
                  <c:v>12.945999999998</c:v>
                </c:pt>
                <c:pt idx="13075">
                  <c:v>12.945999999998</c:v>
                </c:pt>
                <c:pt idx="13076">
                  <c:v>12.945999999998</c:v>
                </c:pt>
                <c:pt idx="13077">
                  <c:v>12.945999999998</c:v>
                </c:pt>
                <c:pt idx="13078">
                  <c:v>12.945999999998</c:v>
                </c:pt>
                <c:pt idx="13079">
                  <c:v>12.945999999998</c:v>
                </c:pt>
                <c:pt idx="13080">
                  <c:v>12.945999999998</c:v>
                </c:pt>
                <c:pt idx="13081">
                  <c:v>12.945999999998</c:v>
                </c:pt>
                <c:pt idx="13082">
                  <c:v>12.945999999998</c:v>
                </c:pt>
                <c:pt idx="13083">
                  <c:v>12.945999999998</c:v>
                </c:pt>
                <c:pt idx="13084">
                  <c:v>12.945999999998</c:v>
                </c:pt>
                <c:pt idx="13085">
                  <c:v>12.945143245978</c:v>
                </c:pt>
                <c:pt idx="13086">
                  <c:v>12.940999999999001</c:v>
                </c:pt>
                <c:pt idx="13087">
                  <c:v>12.940999999999001</c:v>
                </c:pt>
                <c:pt idx="13088">
                  <c:v>12.940999999999001</c:v>
                </c:pt>
                <c:pt idx="13089">
                  <c:v>12.940999999999001</c:v>
                </c:pt>
                <c:pt idx="13090">
                  <c:v>12.940999999999001</c:v>
                </c:pt>
                <c:pt idx="13091">
                  <c:v>12.940999999999001</c:v>
                </c:pt>
                <c:pt idx="13092">
                  <c:v>12.940999999999001</c:v>
                </c:pt>
                <c:pt idx="13093">
                  <c:v>12.940999999999001</c:v>
                </c:pt>
                <c:pt idx="13094">
                  <c:v>12.940999999999001</c:v>
                </c:pt>
                <c:pt idx="13095">
                  <c:v>12.940999999999001</c:v>
                </c:pt>
                <c:pt idx="13096">
                  <c:v>12.940999999999001</c:v>
                </c:pt>
                <c:pt idx="13097">
                  <c:v>12.940999999999001</c:v>
                </c:pt>
                <c:pt idx="13098">
                  <c:v>12.940999999999001</c:v>
                </c:pt>
                <c:pt idx="13099">
                  <c:v>12.940999999999001</c:v>
                </c:pt>
                <c:pt idx="13100">
                  <c:v>12.940999999998001</c:v>
                </c:pt>
                <c:pt idx="13101">
                  <c:v>12.940999999998001</c:v>
                </c:pt>
                <c:pt idx="13102">
                  <c:v>12.940999999999001</c:v>
                </c:pt>
                <c:pt idx="13103">
                  <c:v>12.940999999999001</c:v>
                </c:pt>
                <c:pt idx="13104">
                  <c:v>12.940999999999001</c:v>
                </c:pt>
                <c:pt idx="13105">
                  <c:v>13.019722144234001</c:v>
                </c:pt>
                <c:pt idx="13106">
                  <c:v>13.043899999997</c:v>
                </c:pt>
                <c:pt idx="13107">
                  <c:v>13.043899999997</c:v>
                </c:pt>
                <c:pt idx="13108">
                  <c:v>13.043899999997</c:v>
                </c:pt>
                <c:pt idx="13109">
                  <c:v>13.043899999997</c:v>
                </c:pt>
                <c:pt idx="13110">
                  <c:v>13.043899999997</c:v>
                </c:pt>
                <c:pt idx="13111">
                  <c:v>13.043923996945001</c:v>
                </c:pt>
                <c:pt idx="13112">
                  <c:v>13.044499999997999</c:v>
                </c:pt>
                <c:pt idx="13113">
                  <c:v>13.044499999997999</c:v>
                </c:pt>
                <c:pt idx="13114">
                  <c:v>13.044499999997999</c:v>
                </c:pt>
                <c:pt idx="13115">
                  <c:v>13.044499999997999</c:v>
                </c:pt>
                <c:pt idx="13116">
                  <c:v>13.044499999997999</c:v>
                </c:pt>
                <c:pt idx="13117">
                  <c:v>13.044499999997999</c:v>
                </c:pt>
                <c:pt idx="13118">
                  <c:v>13.044499999997999</c:v>
                </c:pt>
                <c:pt idx="13119">
                  <c:v>13.044499999997999</c:v>
                </c:pt>
                <c:pt idx="13120">
                  <c:v>13.044499999997999</c:v>
                </c:pt>
                <c:pt idx="13121">
                  <c:v>13.044499999997999</c:v>
                </c:pt>
                <c:pt idx="13122">
                  <c:v>13.044499999997999</c:v>
                </c:pt>
                <c:pt idx="13123">
                  <c:v>13.044499999997999</c:v>
                </c:pt>
                <c:pt idx="13124">
                  <c:v>13.058505713186999</c:v>
                </c:pt>
                <c:pt idx="13125">
                  <c:v>13.123699999996999</c:v>
                </c:pt>
                <c:pt idx="13126">
                  <c:v>13.123699999996999</c:v>
                </c:pt>
                <c:pt idx="13127">
                  <c:v>13.123699999996999</c:v>
                </c:pt>
                <c:pt idx="13128">
                  <c:v>13.123699999996999</c:v>
                </c:pt>
                <c:pt idx="13129">
                  <c:v>13.123699999996999</c:v>
                </c:pt>
                <c:pt idx="13130">
                  <c:v>13.123699999996999</c:v>
                </c:pt>
                <c:pt idx="13131">
                  <c:v>13.123699999996999</c:v>
                </c:pt>
                <c:pt idx="13132">
                  <c:v>13.123699999996999</c:v>
                </c:pt>
                <c:pt idx="13133">
                  <c:v>13.123699999996999</c:v>
                </c:pt>
                <c:pt idx="13134">
                  <c:v>13.123699999996999</c:v>
                </c:pt>
                <c:pt idx="13135">
                  <c:v>13.123699999996999</c:v>
                </c:pt>
                <c:pt idx="13136">
                  <c:v>13.115677402294001</c:v>
                </c:pt>
                <c:pt idx="13137">
                  <c:v>13.042500000003001</c:v>
                </c:pt>
                <c:pt idx="13138">
                  <c:v>13.042500000001001</c:v>
                </c:pt>
                <c:pt idx="13139">
                  <c:v>13.042500000003001</c:v>
                </c:pt>
                <c:pt idx="13140">
                  <c:v>13.042500000003001</c:v>
                </c:pt>
                <c:pt idx="13141">
                  <c:v>13.042500000003001</c:v>
                </c:pt>
                <c:pt idx="13142">
                  <c:v>13.042500000003001</c:v>
                </c:pt>
                <c:pt idx="13143">
                  <c:v>13.042500000003001</c:v>
                </c:pt>
                <c:pt idx="13144">
                  <c:v>13.042500000003001</c:v>
                </c:pt>
                <c:pt idx="13145">
                  <c:v>13.042500000003001</c:v>
                </c:pt>
                <c:pt idx="13146">
                  <c:v>13.042500000003001</c:v>
                </c:pt>
                <c:pt idx="13147">
                  <c:v>13.042500000003001</c:v>
                </c:pt>
                <c:pt idx="13148">
                  <c:v>13.038856979656</c:v>
                </c:pt>
                <c:pt idx="13149">
                  <c:v>12.981399999997</c:v>
                </c:pt>
                <c:pt idx="13150">
                  <c:v>12.981399999997</c:v>
                </c:pt>
                <c:pt idx="13151">
                  <c:v>12.981399999997</c:v>
                </c:pt>
                <c:pt idx="13152">
                  <c:v>12.981399999997</c:v>
                </c:pt>
                <c:pt idx="13153">
                  <c:v>12.981399999997</c:v>
                </c:pt>
                <c:pt idx="13154">
                  <c:v>12.981399999997</c:v>
                </c:pt>
                <c:pt idx="13155">
                  <c:v>12.981399999997</c:v>
                </c:pt>
                <c:pt idx="13156">
                  <c:v>12.981399999997</c:v>
                </c:pt>
                <c:pt idx="13157">
                  <c:v>12.981399999997</c:v>
                </c:pt>
                <c:pt idx="13158">
                  <c:v>12.981399999997</c:v>
                </c:pt>
                <c:pt idx="13159">
                  <c:v>12.981399999997</c:v>
                </c:pt>
                <c:pt idx="13160">
                  <c:v>12.980466291047</c:v>
                </c:pt>
                <c:pt idx="13161">
                  <c:v>12.970899999995</c:v>
                </c:pt>
                <c:pt idx="13162">
                  <c:v>12.970899999995</c:v>
                </c:pt>
                <c:pt idx="13163">
                  <c:v>12.970899999995</c:v>
                </c:pt>
                <c:pt idx="13164">
                  <c:v>12.970899999995</c:v>
                </c:pt>
                <c:pt idx="13165">
                  <c:v>12.970899999995</c:v>
                </c:pt>
                <c:pt idx="13166">
                  <c:v>12.970899999995</c:v>
                </c:pt>
                <c:pt idx="13167">
                  <c:v>12.970899999995</c:v>
                </c:pt>
                <c:pt idx="13168">
                  <c:v>12.970899999995</c:v>
                </c:pt>
                <c:pt idx="13169">
                  <c:v>12.970899999995</c:v>
                </c:pt>
                <c:pt idx="13170">
                  <c:v>12.970899999995</c:v>
                </c:pt>
                <c:pt idx="13171">
                  <c:v>12.970899999995</c:v>
                </c:pt>
                <c:pt idx="13172">
                  <c:v>12.970899999995</c:v>
                </c:pt>
                <c:pt idx="13173">
                  <c:v>12.981245288053</c:v>
                </c:pt>
                <c:pt idx="13174">
                  <c:v>13.098399999997</c:v>
                </c:pt>
                <c:pt idx="13175">
                  <c:v>13.098399999995999</c:v>
                </c:pt>
                <c:pt idx="13176">
                  <c:v>13.098399999997</c:v>
                </c:pt>
                <c:pt idx="13177">
                  <c:v>13.098399999997</c:v>
                </c:pt>
                <c:pt idx="13178">
                  <c:v>13.098399999997</c:v>
                </c:pt>
                <c:pt idx="13179">
                  <c:v>13.098399999997</c:v>
                </c:pt>
                <c:pt idx="13180">
                  <c:v>13.098399999997</c:v>
                </c:pt>
                <c:pt idx="13181">
                  <c:v>13.098399999997</c:v>
                </c:pt>
                <c:pt idx="13182">
                  <c:v>13.098399999997</c:v>
                </c:pt>
                <c:pt idx="13183">
                  <c:v>13.098399999998</c:v>
                </c:pt>
                <c:pt idx="13184">
                  <c:v>13.098399999995999</c:v>
                </c:pt>
                <c:pt idx="13185">
                  <c:v>13.088191637031001</c:v>
                </c:pt>
                <c:pt idx="13186">
                  <c:v>13.020699999995999</c:v>
                </c:pt>
                <c:pt idx="13187">
                  <c:v>13.020699999995999</c:v>
                </c:pt>
                <c:pt idx="13188">
                  <c:v>13.020699999995999</c:v>
                </c:pt>
                <c:pt idx="13189">
                  <c:v>13.020699999995999</c:v>
                </c:pt>
                <c:pt idx="13190">
                  <c:v>13.020699999994999</c:v>
                </c:pt>
                <c:pt idx="13191">
                  <c:v>13.020699999995999</c:v>
                </c:pt>
                <c:pt idx="13192">
                  <c:v>13.020699999995999</c:v>
                </c:pt>
                <c:pt idx="13193">
                  <c:v>13.020699999995999</c:v>
                </c:pt>
                <c:pt idx="13194">
                  <c:v>13.020699999995999</c:v>
                </c:pt>
                <c:pt idx="13195">
                  <c:v>13.020699999995999</c:v>
                </c:pt>
                <c:pt idx="13196">
                  <c:v>13.020699999995999</c:v>
                </c:pt>
                <c:pt idx="13197">
                  <c:v>13.020699999995999</c:v>
                </c:pt>
                <c:pt idx="13198">
                  <c:v>13.020699999994999</c:v>
                </c:pt>
                <c:pt idx="13199">
                  <c:v>13.020699999995999</c:v>
                </c:pt>
                <c:pt idx="13200">
                  <c:v>13.020699999995999</c:v>
                </c:pt>
                <c:pt idx="13201">
                  <c:v>13.020699999995999</c:v>
                </c:pt>
                <c:pt idx="13202">
                  <c:v>13.020699999995999</c:v>
                </c:pt>
                <c:pt idx="13203">
                  <c:v>12.953009263654</c:v>
                </c:pt>
                <c:pt idx="13204">
                  <c:v>12.851599999996999</c:v>
                </c:pt>
                <c:pt idx="13205">
                  <c:v>12.851599999996999</c:v>
                </c:pt>
                <c:pt idx="13206">
                  <c:v>12.851599999996999</c:v>
                </c:pt>
                <c:pt idx="13207">
                  <c:v>12.851599999996999</c:v>
                </c:pt>
                <c:pt idx="13208">
                  <c:v>12.851599999996999</c:v>
                </c:pt>
                <c:pt idx="13209">
                  <c:v>12.915942930888001</c:v>
                </c:pt>
                <c:pt idx="13210">
                  <c:v>13.009099999997</c:v>
                </c:pt>
                <c:pt idx="13211">
                  <c:v>13.009099999997</c:v>
                </c:pt>
                <c:pt idx="13212">
                  <c:v>13.009099999997</c:v>
                </c:pt>
                <c:pt idx="13213">
                  <c:v>13.009099999997</c:v>
                </c:pt>
                <c:pt idx="13214">
                  <c:v>13.009099999997</c:v>
                </c:pt>
                <c:pt idx="13215">
                  <c:v>13.009100000001</c:v>
                </c:pt>
                <c:pt idx="13216">
                  <c:v>13.009099999997</c:v>
                </c:pt>
                <c:pt idx="13217">
                  <c:v>13.009099999997</c:v>
                </c:pt>
                <c:pt idx="13218">
                  <c:v>13.009099999997</c:v>
                </c:pt>
                <c:pt idx="13219">
                  <c:v>13.009099999998</c:v>
                </c:pt>
                <c:pt idx="13220">
                  <c:v>13.009099999997</c:v>
                </c:pt>
                <c:pt idx="13221">
                  <c:v>12.9637032666</c:v>
                </c:pt>
                <c:pt idx="13222">
                  <c:v>12.921100000005</c:v>
                </c:pt>
                <c:pt idx="13223">
                  <c:v>12.921100000005</c:v>
                </c:pt>
                <c:pt idx="13224">
                  <c:v>12.921100000005</c:v>
                </c:pt>
                <c:pt idx="13225">
                  <c:v>12.921100000003999</c:v>
                </c:pt>
                <c:pt idx="13226">
                  <c:v>12.921100000001999</c:v>
                </c:pt>
                <c:pt idx="13227">
                  <c:v>12.921100000005</c:v>
                </c:pt>
                <c:pt idx="13228">
                  <c:v>12.921100000003999</c:v>
                </c:pt>
                <c:pt idx="13229">
                  <c:v>12.921100000003999</c:v>
                </c:pt>
                <c:pt idx="13230">
                  <c:v>12.921100000005</c:v>
                </c:pt>
                <c:pt idx="13231">
                  <c:v>12.921100000003999</c:v>
                </c:pt>
                <c:pt idx="13232">
                  <c:v>12.931835860212001</c:v>
                </c:pt>
                <c:pt idx="13233">
                  <c:v>13.135899999996001</c:v>
                </c:pt>
                <c:pt idx="13234">
                  <c:v>13.135899999996001</c:v>
                </c:pt>
                <c:pt idx="13235">
                  <c:v>13.135899999996001</c:v>
                </c:pt>
                <c:pt idx="13236">
                  <c:v>13.135899999996001</c:v>
                </c:pt>
                <c:pt idx="13237">
                  <c:v>13.135899999996001</c:v>
                </c:pt>
                <c:pt idx="13238">
                  <c:v>13.135899999996001</c:v>
                </c:pt>
                <c:pt idx="13239">
                  <c:v>13.135899999996001</c:v>
                </c:pt>
                <c:pt idx="13240">
                  <c:v>13.135899999996001</c:v>
                </c:pt>
                <c:pt idx="13241">
                  <c:v>13.135899999996001</c:v>
                </c:pt>
                <c:pt idx="13242">
                  <c:v>13.135899999996001</c:v>
                </c:pt>
                <c:pt idx="13243">
                  <c:v>13.135899999996001</c:v>
                </c:pt>
                <c:pt idx="13244">
                  <c:v>13.135899999996001</c:v>
                </c:pt>
                <c:pt idx="13245">
                  <c:v>13.135899999996001</c:v>
                </c:pt>
                <c:pt idx="13246">
                  <c:v>13.117821449951</c:v>
                </c:pt>
                <c:pt idx="13247">
                  <c:v>13.100899999997999</c:v>
                </c:pt>
                <c:pt idx="13248">
                  <c:v>13.100899999997999</c:v>
                </c:pt>
                <c:pt idx="13249">
                  <c:v>13.100899999997999</c:v>
                </c:pt>
                <c:pt idx="13250">
                  <c:v>13.100899999997999</c:v>
                </c:pt>
                <c:pt idx="13251">
                  <c:v>13.100899999997999</c:v>
                </c:pt>
                <c:pt idx="13252">
                  <c:v>13.100899999997999</c:v>
                </c:pt>
                <c:pt idx="13253">
                  <c:v>13.100899999997999</c:v>
                </c:pt>
                <c:pt idx="13254">
                  <c:v>13.100899999997999</c:v>
                </c:pt>
                <c:pt idx="13255">
                  <c:v>13.100899999997999</c:v>
                </c:pt>
                <c:pt idx="13256">
                  <c:v>13.100899999997999</c:v>
                </c:pt>
                <c:pt idx="13257">
                  <c:v>13.100899999997999</c:v>
                </c:pt>
                <c:pt idx="13258">
                  <c:v>13.100899999997999</c:v>
                </c:pt>
                <c:pt idx="13259">
                  <c:v>13.098795257452</c:v>
                </c:pt>
                <c:pt idx="13260">
                  <c:v>13.095999999998</c:v>
                </c:pt>
                <c:pt idx="13261">
                  <c:v>13.095999999998</c:v>
                </c:pt>
                <c:pt idx="13262">
                  <c:v>13.095999999998</c:v>
                </c:pt>
                <c:pt idx="13263">
                  <c:v>13.095999999998</c:v>
                </c:pt>
                <c:pt idx="13264">
                  <c:v>13.095999999998</c:v>
                </c:pt>
                <c:pt idx="13265">
                  <c:v>13.095999999999</c:v>
                </c:pt>
                <c:pt idx="13266">
                  <c:v>13.095999999998</c:v>
                </c:pt>
                <c:pt idx="13267">
                  <c:v>13.095999999998</c:v>
                </c:pt>
                <c:pt idx="13268">
                  <c:v>13.095999999998</c:v>
                </c:pt>
                <c:pt idx="13269">
                  <c:v>13.098628039765</c:v>
                </c:pt>
                <c:pt idx="13270">
                  <c:v>13.186699999998</c:v>
                </c:pt>
                <c:pt idx="13271">
                  <c:v>13.186699999998</c:v>
                </c:pt>
                <c:pt idx="13272">
                  <c:v>13.186699999998</c:v>
                </c:pt>
                <c:pt idx="13273">
                  <c:v>13.186699999998</c:v>
                </c:pt>
                <c:pt idx="13274">
                  <c:v>13.186699999998</c:v>
                </c:pt>
                <c:pt idx="13275">
                  <c:v>13.186699999998</c:v>
                </c:pt>
                <c:pt idx="13276">
                  <c:v>13.186699999998</c:v>
                </c:pt>
                <c:pt idx="13277">
                  <c:v>13.186699999998</c:v>
                </c:pt>
                <c:pt idx="13278">
                  <c:v>13.186699999998</c:v>
                </c:pt>
                <c:pt idx="13279">
                  <c:v>13.186699999998</c:v>
                </c:pt>
                <c:pt idx="13280">
                  <c:v>13.186699999998</c:v>
                </c:pt>
                <c:pt idx="13281">
                  <c:v>13.186699999998</c:v>
                </c:pt>
                <c:pt idx="13282">
                  <c:v>13.186699999998</c:v>
                </c:pt>
                <c:pt idx="13283">
                  <c:v>13.186699999998</c:v>
                </c:pt>
                <c:pt idx="13284">
                  <c:v>13.186699999998</c:v>
                </c:pt>
                <c:pt idx="13285">
                  <c:v>13.186699999998</c:v>
                </c:pt>
                <c:pt idx="13286">
                  <c:v>13.186699999998</c:v>
                </c:pt>
                <c:pt idx="13287">
                  <c:v>13.186699999998</c:v>
                </c:pt>
                <c:pt idx="13288">
                  <c:v>13.186699999998</c:v>
                </c:pt>
                <c:pt idx="13289">
                  <c:v>13.151512274646</c:v>
                </c:pt>
                <c:pt idx="13290">
                  <c:v>12.976300000002</c:v>
                </c:pt>
                <c:pt idx="13291">
                  <c:v>12.976300000002</c:v>
                </c:pt>
                <c:pt idx="13292">
                  <c:v>12.976300000002</c:v>
                </c:pt>
                <c:pt idx="13293">
                  <c:v>12.976300000002</c:v>
                </c:pt>
                <c:pt idx="13294">
                  <c:v>12.976300000002</c:v>
                </c:pt>
                <c:pt idx="13295">
                  <c:v>12.976300000002</c:v>
                </c:pt>
                <c:pt idx="13296">
                  <c:v>12.976300000002</c:v>
                </c:pt>
                <c:pt idx="13297">
                  <c:v>12.976300000002</c:v>
                </c:pt>
                <c:pt idx="13298">
                  <c:v>12.976300000002</c:v>
                </c:pt>
                <c:pt idx="13299">
                  <c:v>12.976300000002</c:v>
                </c:pt>
                <c:pt idx="13300">
                  <c:v>12.976300000002</c:v>
                </c:pt>
                <c:pt idx="13301">
                  <c:v>12.976300000002</c:v>
                </c:pt>
                <c:pt idx="13302">
                  <c:v>12.976300000002</c:v>
                </c:pt>
                <c:pt idx="13303">
                  <c:v>13.004124135254999</c:v>
                </c:pt>
                <c:pt idx="13304">
                  <c:v>13.015600000004</c:v>
                </c:pt>
                <c:pt idx="13305">
                  <c:v>13.015600000004</c:v>
                </c:pt>
                <c:pt idx="13306">
                  <c:v>13.015600000004</c:v>
                </c:pt>
                <c:pt idx="13307">
                  <c:v>13.015600000004</c:v>
                </c:pt>
                <c:pt idx="13308">
                  <c:v>13.015600000004</c:v>
                </c:pt>
                <c:pt idx="13309">
                  <c:v>13.015600000004</c:v>
                </c:pt>
                <c:pt idx="13310">
                  <c:v>13.015600000004</c:v>
                </c:pt>
                <c:pt idx="13311">
                  <c:v>13.015600000004</c:v>
                </c:pt>
                <c:pt idx="13312">
                  <c:v>13.015600000004</c:v>
                </c:pt>
                <c:pt idx="13313">
                  <c:v>13.015600000004</c:v>
                </c:pt>
                <c:pt idx="13314">
                  <c:v>13.015600000004</c:v>
                </c:pt>
                <c:pt idx="13315">
                  <c:v>13.058518375092</c:v>
                </c:pt>
                <c:pt idx="13316">
                  <c:v>13.101599999996999</c:v>
                </c:pt>
                <c:pt idx="13317">
                  <c:v>13.101599999996999</c:v>
                </c:pt>
                <c:pt idx="13318">
                  <c:v>13.101599999996999</c:v>
                </c:pt>
                <c:pt idx="13319">
                  <c:v>13.101599999996999</c:v>
                </c:pt>
                <c:pt idx="13320">
                  <c:v>13.101599999996999</c:v>
                </c:pt>
                <c:pt idx="13321">
                  <c:v>13.101599999996999</c:v>
                </c:pt>
                <c:pt idx="13322">
                  <c:v>13.101599999996999</c:v>
                </c:pt>
                <c:pt idx="13323">
                  <c:v>13.101599999996999</c:v>
                </c:pt>
                <c:pt idx="13324">
                  <c:v>13.101599999996999</c:v>
                </c:pt>
                <c:pt idx="13325">
                  <c:v>13.101599999996999</c:v>
                </c:pt>
                <c:pt idx="13326">
                  <c:v>13.101599999996999</c:v>
                </c:pt>
                <c:pt idx="13327">
                  <c:v>13.090130845702999</c:v>
                </c:pt>
                <c:pt idx="13328">
                  <c:v>13.007799999998999</c:v>
                </c:pt>
                <c:pt idx="13329">
                  <c:v>13.007799999998999</c:v>
                </c:pt>
                <c:pt idx="13330">
                  <c:v>13.007799999998999</c:v>
                </c:pt>
                <c:pt idx="13331">
                  <c:v>13.0078</c:v>
                </c:pt>
                <c:pt idx="13332">
                  <c:v>13.007799999998999</c:v>
                </c:pt>
                <c:pt idx="13333">
                  <c:v>13.021785034438</c:v>
                </c:pt>
                <c:pt idx="13334">
                  <c:v>13.144399999997001</c:v>
                </c:pt>
                <c:pt idx="13335">
                  <c:v>13.144399999998001</c:v>
                </c:pt>
                <c:pt idx="13336">
                  <c:v>13.144399999998001</c:v>
                </c:pt>
                <c:pt idx="13337">
                  <c:v>13.144399999997001</c:v>
                </c:pt>
                <c:pt idx="13338">
                  <c:v>13.144399999997001</c:v>
                </c:pt>
                <c:pt idx="13339">
                  <c:v>13.144399999998001</c:v>
                </c:pt>
                <c:pt idx="13340">
                  <c:v>13.144399999998001</c:v>
                </c:pt>
                <c:pt idx="13341">
                  <c:v>13.144399999998001</c:v>
                </c:pt>
                <c:pt idx="13342">
                  <c:v>13.144399999997001</c:v>
                </c:pt>
                <c:pt idx="13343">
                  <c:v>13.144399999998001</c:v>
                </c:pt>
                <c:pt idx="13344">
                  <c:v>13.144399999997001</c:v>
                </c:pt>
                <c:pt idx="13345">
                  <c:v>13.144399999998001</c:v>
                </c:pt>
                <c:pt idx="13346">
                  <c:v>13.144399999998001</c:v>
                </c:pt>
                <c:pt idx="13347">
                  <c:v>13.084692310603</c:v>
                </c:pt>
                <c:pt idx="13348">
                  <c:v>13.041200000005</c:v>
                </c:pt>
                <c:pt idx="13349">
                  <c:v>13.041200000005</c:v>
                </c:pt>
                <c:pt idx="13350">
                  <c:v>13.041200000005</c:v>
                </c:pt>
                <c:pt idx="13351">
                  <c:v>13.041200000005</c:v>
                </c:pt>
                <c:pt idx="13352">
                  <c:v>13.041200000005</c:v>
                </c:pt>
                <c:pt idx="13353">
                  <c:v>13.041200000005</c:v>
                </c:pt>
                <c:pt idx="13354">
                  <c:v>13.041200000005</c:v>
                </c:pt>
                <c:pt idx="13355">
                  <c:v>13.041200000005</c:v>
                </c:pt>
                <c:pt idx="13356">
                  <c:v>13.041200000005</c:v>
                </c:pt>
                <c:pt idx="13357">
                  <c:v>13.041200000005</c:v>
                </c:pt>
                <c:pt idx="13358">
                  <c:v>13.041200000005</c:v>
                </c:pt>
                <c:pt idx="13359">
                  <c:v>13.041200000005</c:v>
                </c:pt>
                <c:pt idx="13360">
                  <c:v>13.098340509661</c:v>
                </c:pt>
                <c:pt idx="13361">
                  <c:v>13.205199999996999</c:v>
                </c:pt>
                <c:pt idx="13362">
                  <c:v>13.205199999996999</c:v>
                </c:pt>
                <c:pt idx="13363">
                  <c:v>13.205199999996999</c:v>
                </c:pt>
                <c:pt idx="13364">
                  <c:v>13.205199999996999</c:v>
                </c:pt>
                <c:pt idx="13365">
                  <c:v>13.205199999996999</c:v>
                </c:pt>
                <c:pt idx="13366">
                  <c:v>13.205199999996999</c:v>
                </c:pt>
                <c:pt idx="13367">
                  <c:v>13.205199999996999</c:v>
                </c:pt>
                <c:pt idx="13368">
                  <c:v>13.205199999996999</c:v>
                </c:pt>
                <c:pt idx="13369">
                  <c:v>13.205199999996999</c:v>
                </c:pt>
                <c:pt idx="13370">
                  <c:v>13.205199999996999</c:v>
                </c:pt>
                <c:pt idx="13371">
                  <c:v>13.205199999996999</c:v>
                </c:pt>
                <c:pt idx="13372">
                  <c:v>13.19961820174</c:v>
                </c:pt>
                <c:pt idx="13373">
                  <c:v>13.177300000002999</c:v>
                </c:pt>
                <c:pt idx="13374">
                  <c:v>13.177300000002999</c:v>
                </c:pt>
                <c:pt idx="13375">
                  <c:v>13.177300000002999</c:v>
                </c:pt>
                <c:pt idx="13376">
                  <c:v>13.177300000002999</c:v>
                </c:pt>
                <c:pt idx="13377">
                  <c:v>13.177300000002999</c:v>
                </c:pt>
                <c:pt idx="13378">
                  <c:v>13.177300000002999</c:v>
                </c:pt>
                <c:pt idx="13379">
                  <c:v>13.177300000002999</c:v>
                </c:pt>
                <c:pt idx="13380">
                  <c:v>13.177300000002999</c:v>
                </c:pt>
                <c:pt idx="13381">
                  <c:v>13.177300000002999</c:v>
                </c:pt>
                <c:pt idx="13382">
                  <c:v>13.177300000002999</c:v>
                </c:pt>
                <c:pt idx="13383">
                  <c:v>13.177300000002999</c:v>
                </c:pt>
                <c:pt idx="13384">
                  <c:v>13.177300000002999</c:v>
                </c:pt>
                <c:pt idx="13385">
                  <c:v>13.177300000002999</c:v>
                </c:pt>
                <c:pt idx="13386">
                  <c:v>13.092451296268999</c:v>
                </c:pt>
                <c:pt idx="13387">
                  <c:v>13.065299999996</c:v>
                </c:pt>
                <c:pt idx="13388">
                  <c:v>13.065299999996</c:v>
                </c:pt>
                <c:pt idx="13389">
                  <c:v>13.065299999996</c:v>
                </c:pt>
                <c:pt idx="13390">
                  <c:v>13.065299999996</c:v>
                </c:pt>
                <c:pt idx="13391">
                  <c:v>13.065299999996</c:v>
                </c:pt>
                <c:pt idx="13392">
                  <c:v>13.065299999996</c:v>
                </c:pt>
                <c:pt idx="13393">
                  <c:v>13.065299999996</c:v>
                </c:pt>
                <c:pt idx="13394">
                  <c:v>13.065299999996</c:v>
                </c:pt>
                <c:pt idx="13395">
                  <c:v>13.065299999997</c:v>
                </c:pt>
                <c:pt idx="13396">
                  <c:v>13.065299999996</c:v>
                </c:pt>
                <c:pt idx="13397">
                  <c:v>13.065299999996</c:v>
                </c:pt>
                <c:pt idx="13398">
                  <c:v>13.114444656901</c:v>
                </c:pt>
                <c:pt idx="13399">
                  <c:v>13.169499999997999</c:v>
                </c:pt>
                <c:pt idx="13400">
                  <c:v>13.169499999997001</c:v>
                </c:pt>
                <c:pt idx="13401">
                  <c:v>13.169499999997999</c:v>
                </c:pt>
                <c:pt idx="13402">
                  <c:v>13.169499999997001</c:v>
                </c:pt>
                <c:pt idx="13403">
                  <c:v>13.169499999997999</c:v>
                </c:pt>
                <c:pt idx="13404">
                  <c:v>13.169499999997999</c:v>
                </c:pt>
                <c:pt idx="13405">
                  <c:v>13.169499999997999</c:v>
                </c:pt>
                <c:pt idx="13406">
                  <c:v>13.169499999997999</c:v>
                </c:pt>
                <c:pt idx="13407">
                  <c:v>13.169499999997999</c:v>
                </c:pt>
                <c:pt idx="13408">
                  <c:v>13.169499999997999</c:v>
                </c:pt>
                <c:pt idx="13409">
                  <c:v>13.169499999997999</c:v>
                </c:pt>
                <c:pt idx="13410">
                  <c:v>13.079587750586001</c:v>
                </c:pt>
                <c:pt idx="13411">
                  <c:v>12.960099999997</c:v>
                </c:pt>
                <c:pt idx="13412">
                  <c:v>12.960099999997</c:v>
                </c:pt>
                <c:pt idx="13413">
                  <c:v>12.960099999997</c:v>
                </c:pt>
                <c:pt idx="13414">
                  <c:v>12.960099999997</c:v>
                </c:pt>
                <c:pt idx="13415">
                  <c:v>12.960099999997</c:v>
                </c:pt>
                <c:pt idx="13416">
                  <c:v>12.960099999997</c:v>
                </c:pt>
                <c:pt idx="13417">
                  <c:v>12.960099999997</c:v>
                </c:pt>
                <c:pt idx="13418">
                  <c:v>12.960099999997</c:v>
                </c:pt>
                <c:pt idx="13419">
                  <c:v>12.960099999997</c:v>
                </c:pt>
                <c:pt idx="13420">
                  <c:v>12.960099999997</c:v>
                </c:pt>
                <c:pt idx="13421">
                  <c:v>12.960099999997</c:v>
                </c:pt>
                <c:pt idx="13422">
                  <c:v>12.960099999997</c:v>
                </c:pt>
                <c:pt idx="13423">
                  <c:v>12.992162772214</c:v>
                </c:pt>
                <c:pt idx="13424">
                  <c:v>13.219000000003</c:v>
                </c:pt>
                <c:pt idx="13425">
                  <c:v>13.219000000003</c:v>
                </c:pt>
                <c:pt idx="13426">
                  <c:v>13.219000000003</c:v>
                </c:pt>
                <c:pt idx="13427">
                  <c:v>13.219000000003</c:v>
                </c:pt>
                <c:pt idx="13428">
                  <c:v>13.219000000003</c:v>
                </c:pt>
                <c:pt idx="13429">
                  <c:v>13.219000000003</c:v>
                </c:pt>
                <c:pt idx="13430">
                  <c:v>13.219000000003</c:v>
                </c:pt>
                <c:pt idx="13431">
                  <c:v>13.219000000003</c:v>
                </c:pt>
                <c:pt idx="13432">
                  <c:v>13.219000000003</c:v>
                </c:pt>
                <c:pt idx="13433">
                  <c:v>13.219000000003</c:v>
                </c:pt>
                <c:pt idx="13434">
                  <c:v>13.219000000003</c:v>
                </c:pt>
                <c:pt idx="13435">
                  <c:v>13.219000000003</c:v>
                </c:pt>
                <c:pt idx="13436">
                  <c:v>13.219000000003</c:v>
                </c:pt>
                <c:pt idx="13437">
                  <c:v>13.167148462288999</c:v>
                </c:pt>
                <c:pt idx="13438">
                  <c:v>13.138000000004</c:v>
                </c:pt>
                <c:pt idx="13439">
                  <c:v>13.138000000004</c:v>
                </c:pt>
                <c:pt idx="13440">
                  <c:v>13.138000000004</c:v>
                </c:pt>
                <c:pt idx="13441">
                  <c:v>13.138000000004</c:v>
                </c:pt>
                <c:pt idx="13442">
                  <c:v>13.138000000004</c:v>
                </c:pt>
                <c:pt idx="13443">
                  <c:v>13.138000000004</c:v>
                </c:pt>
                <c:pt idx="13444">
                  <c:v>13.138000000004</c:v>
                </c:pt>
                <c:pt idx="13445">
                  <c:v>13.138000000004</c:v>
                </c:pt>
                <c:pt idx="13446">
                  <c:v>13.138000000004</c:v>
                </c:pt>
                <c:pt idx="13447">
                  <c:v>13.138000000004</c:v>
                </c:pt>
                <c:pt idx="13448">
                  <c:v>13.138000000004</c:v>
                </c:pt>
                <c:pt idx="13449">
                  <c:v>13.119423185091</c:v>
                </c:pt>
                <c:pt idx="13450">
                  <c:v>13.081700000002</c:v>
                </c:pt>
                <c:pt idx="13451">
                  <c:v>13.081700000001</c:v>
                </c:pt>
                <c:pt idx="13452">
                  <c:v>13.081700000002</c:v>
                </c:pt>
                <c:pt idx="13453">
                  <c:v>13.081700000002</c:v>
                </c:pt>
                <c:pt idx="13454">
                  <c:v>13.081700000002</c:v>
                </c:pt>
                <c:pt idx="13455">
                  <c:v>13.081700000002</c:v>
                </c:pt>
                <c:pt idx="13456">
                  <c:v>13.081700000002</c:v>
                </c:pt>
                <c:pt idx="13457">
                  <c:v>13.081700000003</c:v>
                </c:pt>
                <c:pt idx="13458">
                  <c:v>13.081700000002</c:v>
                </c:pt>
                <c:pt idx="13459">
                  <c:v>13.081700000002</c:v>
                </c:pt>
                <c:pt idx="13460">
                  <c:v>13.081700000002</c:v>
                </c:pt>
                <c:pt idx="13461">
                  <c:v>13.081700000002</c:v>
                </c:pt>
                <c:pt idx="13462">
                  <c:v>13.076291523368999</c:v>
                </c:pt>
                <c:pt idx="13463">
                  <c:v>13.076100000004001</c:v>
                </c:pt>
                <c:pt idx="13464">
                  <c:v>13.076100000004001</c:v>
                </c:pt>
                <c:pt idx="13465">
                  <c:v>13.076100000004001</c:v>
                </c:pt>
                <c:pt idx="13466">
                  <c:v>13.076100000004001</c:v>
                </c:pt>
                <c:pt idx="13467">
                  <c:v>13.076100000004001</c:v>
                </c:pt>
                <c:pt idx="13468">
                  <c:v>13.076100000003001</c:v>
                </c:pt>
                <c:pt idx="13469">
                  <c:v>13.076100000004001</c:v>
                </c:pt>
                <c:pt idx="13470">
                  <c:v>13.076100000004001</c:v>
                </c:pt>
                <c:pt idx="13471">
                  <c:v>13.076100000004001</c:v>
                </c:pt>
                <c:pt idx="13472">
                  <c:v>13.076100000003001</c:v>
                </c:pt>
                <c:pt idx="13473">
                  <c:v>13.076100000003001</c:v>
                </c:pt>
                <c:pt idx="13474">
                  <c:v>13.076100000004001</c:v>
                </c:pt>
                <c:pt idx="13475">
                  <c:v>13.148282981155999</c:v>
                </c:pt>
                <c:pt idx="13476">
                  <c:v>13.221900000002</c:v>
                </c:pt>
                <c:pt idx="13477">
                  <c:v>13.221900000002</c:v>
                </c:pt>
                <c:pt idx="13478">
                  <c:v>13.221900000002</c:v>
                </c:pt>
                <c:pt idx="13479">
                  <c:v>13.221900000002</c:v>
                </c:pt>
                <c:pt idx="13480">
                  <c:v>13.221900000002</c:v>
                </c:pt>
                <c:pt idx="13481">
                  <c:v>13.221900000002</c:v>
                </c:pt>
                <c:pt idx="13482">
                  <c:v>13.221900000002</c:v>
                </c:pt>
                <c:pt idx="13483">
                  <c:v>13.221900000002</c:v>
                </c:pt>
                <c:pt idx="13484">
                  <c:v>13.221900000002</c:v>
                </c:pt>
                <c:pt idx="13485">
                  <c:v>13.221900000002</c:v>
                </c:pt>
                <c:pt idx="13486">
                  <c:v>13.221900000002</c:v>
                </c:pt>
                <c:pt idx="13487">
                  <c:v>13.195018792075</c:v>
                </c:pt>
                <c:pt idx="13488">
                  <c:v>13.164300000001999</c:v>
                </c:pt>
                <c:pt idx="13489">
                  <c:v>13.164300000001999</c:v>
                </c:pt>
                <c:pt idx="13490">
                  <c:v>13.164300000001999</c:v>
                </c:pt>
                <c:pt idx="13491">
                  <c:v>13.164300000001999</c:v>
                </c:pt>
                <c:pt idx="13492">
                  <c:v>13.164300000001999</c:v>
                </c:pt>
                <c:pt idx="13493">
                  <c:v>13.164300000001999</c:v>
                </c:pt>
                <c:pt idx="13494">
                  <c:v>13.164300000001999</c:v>
                </c:pt>
                <c:pt idx="13495">
                  <c:v>13.164300000001999</c:v>
                </c:pt>
                <c:pt idx="13496">
                  <c:v>13.164300000001999</c:v>
                </c:pt>
                <c:pt idx="13497">
                  <c:v>13.164300000001999</c:v>
                </c:pt>
                <c:pt idx="13498">
                  <c:v>13.164300000001999</c:v>
                </c:pt>
                <c:pt idx="13499">
                  <c:v>13.164300000001999</c:v>
                </c:pt>
                <c:pt idx="13500">
                  <c:v>13.131196108433</c:v>
                </c:pt>
                <c:pt idx="13501">
                  <c:v>13.025800000003001</c:v>
                </c:pt>
                <c:pt idx="13502">
                  <c:v>13.025800000003001</c:v>
                </c:pt>
                <c:pt idx="13503">
                  <c:v>13.025800000003001</c:v>
                </c:pt>
                <c:pt idx="13504">
                  <c:v>13.025800000003001</c:v>
                </c:pt>
                <c:pt idx="13505">
                  <c:v>13.025800000003001</c:v>
                </c:pt>
                <c:pt idx="13506">
                  <c:v>13.025800000003001</c:v>
                </c:pt>
                <c:pt idx="13507">
                  <c:v>13.025800000003001</c:v>
                </c:pt>
                <c:pt idx="13508">
                  <c:v>13.025800000003001</c:v>
                </c:pt>
                <c:pt idx="13509">
                  <c:v>13.025800000003001</c:v>
                </c:pt>
                <c:pt idx="13510">
                  <c:v>13.025800000003001</c:v>
                </c:pt>
                <c:pt idx="13511">
                  <c:v>13.025800000003001</c:v>
                </c:pt>
                <c:pt idx="13512">
                  <c:v>13.025800000003001</c:v>
                </c:pt>
                <c:pt idx="13513">
                  <c:v>13.020409554343001</c:v>
                </c:pt>
                <c:pt idx="13514">
                  <c:v>12.973700000001999</c:v>
                </c:pt>
                <c:pt idx="13515">
                  <c:v>12.973700000001999</c:v>
                </c:pt>
                <c:pt idx="13516">
                  <c:v>12.973700000001999</c:v>
                </c:pt>
                <c:pt idx="13517">
                  <c:v>12.973700000001999</c:v>
                </c:pt>
                <c:pt idx="13518">
                  <c:v>12.973700000001999</c:v>
                </c:pt>
                <c:pt idx="13519">
                  <c:v>12.973700000001999</c:v>
                </c:pt>
                <c:pt idx="13520">
                  <c:v>12.973700000001999</c:v>
                </c:pt>
                <c:pt idx="13521">
                  <c:v>12.973700000001999</c:v>
                </c:pt>
                <c:pt idx="13522">
                  <c:v>12.973700000001999</c:v>
                </c:pt>
                <c:pt idx="13523">
                  <c:v>12.973700000001999</c:v>
                </c:pt>
                <c:pt idx="13524">
                  <c:v>12.973700000001999</c:v>
                </c:pt>
                <c:pt idx="13525">
                  <c:v>12.980431945679999</c:v>
                </c:pt>
                <c:pt idx="13526">
                  <c:v>13.153499999995001</c:v>
                </c:pt>
                <c:pt idx="13527">
                  <c:v>13.153499999995001</c:v>
                </c:pt>
                <c:pt idx="13528">
                  <c:v>13.153499999995001</c:v>
                </c:pt>
                <c:pt idx="13529">
                  <c:v>13.153499999995001</c:v>
                </c:pt>
                <c:pt idx="13530">
                  <c:v>13.153499999995001</c:v>
                </c:pt>
                <c:pt idx="13531">
                  <c:v>13.153499999995001</c:v>
                </c:pt>
                <c:pt idx="13532">
                  <c:v>13.153499999995001</c:v>
                </c:pt>
                <c:pt idx="13533">
                  <c:v>13.153499999995001</c:v>
                </c:pt>
                <c:pt idx="13534">
                  <c:v>13.153499999995001</c:v>
                </c:pt>
                <c:pt idx="13535">
                  <c:v>13.153499999995001</c:v>
                </c:pt>
                <c:pt idx="13536">
                  <c:v>13.153499999995001</c:v>
                </c:pt>
                <c:pt idx="13537">
                  <c:v>13.153499999995001</c:v>
                </c:pt>
                <c:pt idx="13538">
                  <c:v>13.140292172603999</c:v>
                </c:pt>
                <c:pt idx="13539">
                  <c:v>13.048400000002999</c:v>
                </c:pt>
                <c:pt idx="13540">
                  <c:v>13.048400000000001</c:v>
                </c:pt>
                <c:pt idx="13541">
                  <c:v>13.048400000000001</c:v>
                </c:pt>
                <c:pt idx="13542">
                  <c:v>13.048400000000001</c:v>
                </c:pt>
                <c:pt idx="13543">
                  <c:v>13.048400000000001</c:v>
                </c:pt>
                <c:pt idx="13544">
                  <c:v>13.048400000000001</c:v>
                </c:pt>
                <c:pt idx="13545">
                  <c:v>13.048400000000001</c:v>
                </c:pt>
                <c:pt idx="13546">
                  <c:v>13.048400000000001</c:v>
                </c:pt>
                <c:pt idx="13547">
                  <c:v>13.048400000000001</c:v>
                </c:pt>
                <c:pt idx="13548">
                  <c:v>13.048400000000001</c:v>
                </c:pt>
                <c:pt idx="13549">
                  <c:v>13.048400000000001</c:v>
                </c:pt>
                <c:pt idx="13550">
                  <c:v>13.048400000000001</c:v>
                </c:pt>
                <c:pt idx="13551">
                  <c:v>13.048400000000001</c:v>
                </c:pt>
                <c:pt idx="13552">
                  <c:v>13.048400000000001</c:v>
                </c:pt>
                <c:pt idx="13553">
                  <c:v>13.048400000000001</c:v>
                </c:pt>
                <c:pt idx="13554">
                  <c:v>13.048400000000001</c:v>
                </c:pt>
                <c:pt idx="13555">
                  <c:v>13.048400000000001</c:v>
                </c:pt>
                <c:pt idx="13556">
                  <c:v>13.048400000000001</c:v>
                </c:pt>
                <c:pt idx="13557">
                  <c:v>13.046231510414</c:v>
                </c:pt>
                <c:pt idx="13558">
                  <c:v>13.039599999997</c:v>
                </c:pt>
                <c:pt idx="13559">
                  <c:v>13.039599999996</c:v>
                </c:pt>
                <c:pt idx="13560">
                  <c:v>13.039599999997</c:v>
                </c:pt>
                <c:pt idx="13561">
                  <c:v>13.039599999997</c:v>
                </c:pt>
                <c:pt idx="13562">
                  <c:v>13.039599999997</c:v>
                </c:pt>
                <c:pt idx="13563">
                  <c:v>13.039599999997</c:v>
                </c:pt>
                <c:pt idx="13564">
                  <c:v>13.039599999997</c:v>
                </c:pt>
                <c:pt idx="13565">
                  <c:v>13.039599999997</c:v>
                </c:pt>
                <c:pt idx="13566">
                  <c:v>13.039599999997</c:v>
                </c:pt>
                <c:pt idx="13567">
                  <c:v>13.039599999997</c:v>
                </c:pt>
                <c:pt idx="13568">
                  <c:v>13.039599999997</c:v>
                </c:pt>
                <c:pt idx="13569">
                  <c:v>13.039599999997</c:v>
                </c:pt>
                <c:pt idx="13570">
                  <c:v>13.10399910546</c:v>
                </c:pt>
                <c:pt idx="13571">
                  <c:v>13.161499999996</c:v>
                </c:pt>
                <c:pt idx="13572">
                  <c:v>13.161499999996</c:v>
                </c:pt>
                <c:pt idx="13573">
                  <c:v>13.161499999996</c:v>
                </c:pt>
                <c:pt idx="13574">
                  <c:v>13.161499999996</c:v>
                </c:pt>
                <c:pt idx="13575">
                  <c:v>13.161499999996</c:v>
                </c:pt>
                <c:pt idx="13576">
                  <c:v>13.153963866304</c:v>
                </c:pt>
                <c:pt idx="13577">
                  <c:v>13.095700000002999</c:v>
                </c:pt>
                <c:pt idx="13578">
                  <c:v>13.095700000002999</c:v>
                </c:pt>
                <c:pt idx="13579">
                  <c:v>13.095700000002999</c:v>
                </c:pt>
                <c:pt idx="13580">
                  <c:v>13.095700000002999</c:v>
                </c:pt>
                <c:pt idx="13581">
                  <c:v>13.095700000002999</c:v>
                </c:pt>
                <c:pt idx="13582">
                  <c:v>13.095700000002999</c:v>
                </c:pt>
                <c:pt idx="13583">
                  <c:v>13.095700000002999</c:v>
                </c:pt>
                <c:pt idx="13584">
                  <c:v>13.095700000002999</c:v>
                </c:pt>
                <c:pt idx="13585">
                  <c:v>13.095700000002999</c:v>
                </c:pt>
                <c:pt idx="13586">
                  <c:v>13.095700000002999</c:v>
                </c:pt>
                <c:pt idx="13587">
                  <c:v>13.095700000002999</c:v>
                </c:pt>
                <c:pt idx="13588">
                  <c:v>13.095700000002999</c:v>
                </c:pt>
                <c:pt idx="13589">
                  <c:v>13.095700000002999</c:v>
                </c:pt>
                <c:pt idx="13590">
                  <c:v>13.143225057476</c:v>
                </c:pt>
                <c:pt idx="13591">
                  <c:v>13.174900000004</c:v>
                </c:pt>
                <c:pt idx="13592">
                  <c:v>13.174900000004</c:v>
                </c:pt>
                <c:pt idx="13593">
                  <c:v>13.174900000004</c:v>
                </c:pt>
                <c:pt idx="13594">
                  <c:v>13.174900000004</c:v>
                </c:pt>
                <c:pt idx="13595">
                  <c:v>13.174900000004</c:v>
                </c:pt>
                <c:pt idx="13596">
                  <c:v>13.174900000004</c:v>
                </c:pt>
                <c:pt idx="13597">
                  <c:v>13.174900000004</c:v>
                </c:pt>
                <c:pt idx="13598">
                  <c:v>13.174900000004</c:v>
                </c:pt>
                <c:pt idx="13599">
                  <c:v>13.174900000004</c:v>
                </c:pt>
                <c:pt idx="13600">
                  <c:v>13.174900000004</c:v>
                </c:pt>
                <c:pt idx="13601">
                  <c:v>13.174900000004</c:v>
                </c:pt>
                <c:pt idx="13602">
                  <c:v>13.174900000004</c:v>
                </c:pt>
                <c:pt idx="13603">
                  <c:v>13.179290233947</c:v>
                </c:pt>
                <c:pt idx="13604">
                  <c:v>13.181099999996</c:v>
                </c:pt>
                <c:pt idx="13605">
                  <c:v>13.181099999996</c:v>
                </c:pt>
                <c:pt idx="13606">
                  <c:v>13.181099999996</c:v>
                </c:pt>
                <c:pt idx="13607">
                  <c:v>13.181099999996</c:v>
                </c:pt>
                <c:pt idx="13608">
                  <c:v>13.181099999996</c:v>
                </c:pt>
                <c:pt idx="13609">
                  <c:v>13.181099999996</c:v>
                </c:pt>
                <c:pt idx="13610">
                  <c:v>13.181099999996</c:v>
                </c:pt>
                <c:pt idx="13611">
                  <c:v>13.181099999996</c:v>
                </c:pt>
                <c:pt idx="13612">
                  <c:v>13.181099999996</c:v>
                </c:pt>
                <c:pt idx="13613">
                  <c:v>13.181099999996</c:v>
                </c:pt>
                <c:pt idx="13614">
                  <c:v>13.181099999996</c:v>
                </c:pt>
                <c:pt idx="13615">
                  <c:v>13.181099999996</c:v>
                </c:pt>
                <c:pt idx="13616">
                  <c:v>13.181099999996</c:v>
                </c:pt>
                <c:pt idx="13617">
                  <c:v>13.181099999996</c:v>
                </c:pt>
                <c:pt idx="13618">
                  <c:v>13.181099999996</c:v>
                </c:pt>
                <c:pt idx="13619">
                  <c:v>13.181099999996</c:v>
                </c:pt>
                <c:pt idx="13620">
                  <c:v>13.181099999996</c:v>
                </c:pt>
                <c:pt idx="13621">
                  <c:v>13.181099999996</c:v>
                </c:pt>
                <c:pt idx="13622">
                  <c:v>13.181099999996</c:v>
                </c:pt>
                <c:pt idx="13623">
                  <c:v>13.027920965104</c:v>
                </c:pt>
                <c:pt idx="13624">
                  <c:v>12.970100000004001</c:v>
                </c:pt>
                <c:pt idx="13625">
                  <c:v>12.970100000004001</c:v>
                </c:pt>
                <c:pt idx="13626">
                  <c:v>12.970100000004001</c:v>
                </c:pt>
                <c:pt idx="13627">
                  <c:v>12.970100000004001</c:v>
                </c:pt>
                <c:pt idx="13628">
                  <c:v>12.970100000004001</c:v>
                </c:pt>
                <c:pt idx="13629">
                  <c:v>12.970100000004001</c:v>
                </c:pt>
                <c:pt idx="13630">
                  <c:v>12.970100000004001</c:v>
                </c:pt>
                <c:pt idx="13631">
                  <c:v>12.970100000004001</c:v>
                </c:pt>
                <c:pt idx="13632">
                  <c:v>12.970100000004001</c:v>
                </c:pt>
                <c:pt idx="13633">
                  <c:v>12.970100000004001</c:v>
                </c:pt>
                <c:pt idx="13634">
                  <c:v>12.9714234722</c:v>
                </c:pt>
                <c:pt idx="13635">
                  <c:v>13.042699999998</c:v>
                </c:pt>
                <c:pt idx="13636">
                  <c:v>13.042699999999</c:v>
                </c:pt>
                <c:pt idx="13637">
                  <c:v>13.042699999998</c:v>
                </c:pt>
                <c:pt idx="13638">
                  <c:v>13.042699999998</c:v>
                </c:pt>
                <c:pt idx="13639">
                  <c:v>13.042699999998</c:v>
                </c:pt>
                <c:pt idx="13640">
                  <c:v>13.042699999998</c:v>
                </c:pt>
                <c:pt idx="13641">
                  <c:v>13.042699999998</c:v>
                </c:pt>
                <c:pt idx="13642">
                  <c:v>13.042699999998</c:v>
                </c:pt>
                <c:pt idx="13643">
                  <c:v>13.042699999998</c:v>
                </c:pt>
                <c:pt idx="13644">
                  <c:v>13.042699999998</c:v>
                </c:pt>
                <c:pt idx="13645">
                  <c:v>13.042699999998</c:v>
                </c:pt>
                <c:pt idx="13646">
                  <c:v>13.042699999998</c:v>
                </c:pt>
                <c:pt idx="13647">
                  <c:v>13.042699999998</c:v>
                </c:pt>
                <c:pt idx="13648">
                  <c:v>13.146986878929001</c:v>
                </c:pt>
                <c:pt idx="13649">
                  <c:v>13.363699999995999</c:v>
                </c:pt>
                <c:pt idx="13650">
                  <c:v>13.363699999994999</c:v>
                </c:pt>
                <c:pt idx="13651">
                  <c:v>13.363699999995999</c:v>
                </c:pt>
                <c:pt idx="13652">
                  <c:v>13.363699999995999</c:v>
                </c:pt>
                <c:pt idx="13653">
                  <c:v>13.363699999995999</c:v>
                </c:pt>
                <c:pt idx="13654">
                  <c:v>13.363699999995999</c:v>
                </c:pt>
                <c:pt idx="13655">
                  <c:v>13.363699999995999</c:v>
                </c:pt>
                <c:pt idx="13656">
                  <c:v>13.363699999995999</c:v>
                </c:pt>
                <c:pt idx="13657">
                  <c:v>13.363699999995999</c:v>
                </c:pt>
                <c:pt idx="13658">
                  <c:v>13.363699999995999</c:v>
                </c:pt>
                <c:pt idx="13659">
                  <c:v>13.363699999995999</c:v>
                </c:pt>
                <c:pt idx="13660">
                  <c:v>13.363699999995999</c:v>
                </c:pt>
                <c:pt idx="13661">
                  <c:v>13.324617178264001</c:v>
                </c:pt>
                <c:pt idx="13662">
                  <c:v>13.018600000003</c:v>
                </c:pt>
                <c:pt idx="13663">
                  <c:v>13.018600000003</c:v>
                </c:pt>
                <c:pt idx="13664">
                  <c:v>13.018600000003</c:v>
                </c:pt>
                <c:pt idx="13665">
                  <c:v>13.018600000003</c:v>
                </c:pt>
                <c:pt idx="13666">
                  <c:v>13.018600000003</c:v>
                </c:pt>
                <c:pt idx="13667">
                  <c:v>13.018600000003</c:v>
                </c:pt>
                <c:pt idx="13668">
                  <c:v>13.018600000003</c:v>
                </c:pt>
                <c:pt idx="13669">
                  <c:v>13.018600000003</c:v>
                </c:pt>
                <c:pt idx="13670">
                  <c:v>13.018600000003</c:v>
                </c:pt>
                <c:pt idx="13671">
                  <c:v>13.018600000003</c:v>
                </c:pt>
                <c:pt idx="13672">
                  <c:v>13.018600000003</c:v>
                </c:pt>
                <c:pt idx="13673">
                  <c:v>12.994187771030999</c:v>
                </c:pt>
                <c:pt idx="13674">
                  <c:v>12.961700000004999</c:v>
                </c:pt>
                <c:pt idx="13675">
                  <c:v>12.961700000004999</c:v>
                </c:pt>
                <c:pt idx="13676">
                  <c:v>12.961700000004999</c:v>
                </c:pt>
                <c:pt idx="13677">
                  <c:v>12.961700000004999</c:v>
                </c:pt>
                <c:pt idx="13678">
                  <c:v>12.961700000004999</c:v>
                </c:pt>
                <c:pt idx="13679">
                  <c:v>12.961700000004999</c:v>
                </c:pt>
                <c:pt idx="13680">
                  <c:v>13.013601113754</c:v>
                </c:pt>
                <c:pt idx="13681">
                  <c:v>13.078199999998001</c:v>
                </c:pt>
                <c:pt idx="13682">
                  <c:v>13.078199999998001</c:v>
                </c:pt>
                <c:pt idx="13683">
                  <c:v>13.078199999998001</c:v>
                </c:pt>
                <c:pt idx="13684">
                  <c:v>13.078199999998001</c:v>
                </c:pt>
                <c:pt idx="13685">
                  <c:v>13.078199999998001</c:v>
                </c:pt>
                <c:pt idx="13686">
                  <c:v>13.078199999998001</c:v>
                </c:pt>
                <c:pt idx="13687">
                  <c:v>13.078199999998001</c:v>
                </c:pt>
                <c:pt idx="13688">
                  <c:v>13.078199999998001</c:v>
                </c:pt>
                <c:pt idx="13689">
                  <c:v>13.078199999998001</c:v>
                </c:pt>
                <c:pt idx="13690">
                  <c:v>13.078199999998001</c:v>
                </c:pt>
                <c:pt idx="13691">
                  <c:v>13.078199999998001</c:v>
                </c:pt>
                <c:pt idx="13692">
                  <c:v>13.078199999998001</c:v>
                </c:pt>
                <c:pt idx="13693">
                  <c:v>13.084548665189001</c:v>
                </c:pt>
                <c:pt idx="13694">
                  <c:v>13.147399999996001</c:v>
                </c:pt>
                <c:pt idx="13695">
                  <c:v>13.147399999996001</c:v>
                </c:pt>
                <c:pt idx="13696">
                  <c:v>13.147399999996001</c:v>
                </c:pt>
                <c:pt idx="13697">
                  <c:v>13.147399999996001</c:v>
                </c:pt>
                <c:pt idx="13698">
                  <c:v>13.147399999996001</c:v>
                </c:pt>
                <c:pt idx="13699">
                  <c:v>13.147399999997001</c:v>
                </c:pt>
                <c:pt idx="13700">
                  <c:v>13.147399999996001</c:v>
                </c:pt>
                <c:pt idx="13701">
                  <c:v>13.147399999996001</c:v>
                </c:pt>
                <c:pt idx="13702">
                  <c:v>13.147399999996001</c:v>
                </c:pt>
                <c:pt idx="13703">
                  <c:v>13.147399999996001</c:v>
                </c:pt>
                <c:pt idx="13704">
                  <c:v>13.147399999996001</c:v>
                </c:pt>
                <c:pt idx="13705">
                  <c:v>13.104754299248</c:v>
                </c:pt>
                <c:pt idx="13706">
                  <c:v>12.891999999999999</c:v>
                </c:pt>
                <c:pt idx="13707">
                  <c:v>12.891999999998999</c:v>
                </c:pt>
                <c:pt idx="13708">
                  <c:v>12.891999999998999</c:v>
                </c:pt>
                <c:pt idx="13709">
                  <c:v>12.891999999998999</c:v>
                </c:pt>
                <c:pt idx="13710">
                  <c:v>12.891999999999999</c:v>
                </c:pt>
                <c:pt idx="13711">
                  <c:v>12.891999999999999</c:v>
                </c:pt>
                <c:pt idx="13712">
                  <c:v>12.891999999998999</c:v>
                </c:pt>
                <c:pt idx="13713">
                  <c:v>12.891999999999999</c:v>
                </c:pt>
                <c:pt idx="13714">
                  <c:v>12.891999999999999</c:v>
                </c:pt>
                <c:pt idx="13715">
                  <c:v>12.891999999999999</c:v>
                </c:pt>
                <c:pt idx="13716">
                  <c:v>12.891999999999999</c:v>
                </c:pt>
                <c:pt idx="13717">
                  <c:v>12.891999999999999</c:v>
                </c:pt>
                <c:pt idx="13718">
                  <c:v>12.893204752027</c:v>
                </c:pt>
                <c:pt idx="13719">
                  <c:v>13.158200000002999</c:v>
                </c:pt>
                <c:pt idx="13720">
                  <c:v>13.158200000002999</c:v>
                </c:pt>
                <c:pt idx="13721">
                  <c:v>13.158200000002999</c:v>
                </c:pt>
                <c:pt idx="13722">
                  <c:v>13.158200000002999</c:v>
                </c:pt>
                <c:pt idx="13723">
                  <c:v>13.158200000003999</c:v>
                </c:pt>
                <c:pt idx="13724">
                  <c:v>13.158200000002999</c:v>
                </c:pt>
                <c:pt idx="13725">
                  <c:v>13.158200000002999</c:v>
                </c:pt>
                <c:pt idx="13726">
                  <c:v>13.158200000002999</c:v>
                </c:pt>
                <c:pt idx="13727">
                  <c:v>13.158200000002999</c:v>
                </c:pt>
                <c:pt idx="13728">
                  <c:v>13.158200000002999</c:v>
                </c:pt>
                <c:pt idx="13729">
                  <c:v>13.158200000002999</c:v>
                </c:pt>
                <c:pt idx="13730">
                  <c:v>13.158200000002999</c:v>
                </c:pt>
                <c:pt idx="13731">
                  <c:v>13.044876387548999</c:v>
                </c:pt>
                <c:pt idx="13732">
                  <c:v>13.020900000003</c:v>
                </c:pt>
                <c:pt idx="13733">
                  <c:v>13.020900000003</c:v>
                </c:pt>
                <c:pt idx="13734">
                  <c:v>13.020900000003</c:v>
                </c:pt>
                <c:pt idx="13735">
                  <c:v>13.020900000003</c:v>
                </c:pt>
                <c:pt idx="13736">
                  <c:v>13.020900000003</c:v>
                </c:pt>
                <c:pt idx="13737">
                  <c:v>13.020900000003</c:v>
                </c:pt>
                <c:pt idx="13738">
                  <c:v>13.020900000003</c:v>
                </c:pt>
                <c:pt idx="13739">
                  <c:v>13.020900000003</c:v>
                </c:pt>
                <c:pt idx="13740">
                  <c:v>13.020900000003</c:v>
                </c:pt>
                <c:pt idx="13741">
                  <c:v>13.020900000003</c:v>
                </c:pt>
                <c:pt idx="13742">
                  <c:v>13.020900000003</c:v>
                </c:pt>
                <c:pt idx="13743">
                  <c:v>13.020900000003</c:v>
                </c:pt>
                <c:pt idx="13744">
                  <c:v>13.013609153800999</c:v>
                </c:pt>
                <c:pt idx="13745">
                  <c:v>12.995499999997</c:v>
                </c:pt>
                <c:pt idx="13746">
                  <c:v>12.995499999997</c:v>
                </c:pt>
                <c:pt idx="13747">
                  <c:v>12.995499999997</c:v>
                </c:pt>
                <c:pt idx="13748">
                  <c:v>12.995499999998</c:v>
                </c:pt>
                <c:pt idx="13749">
                  <c:v>12.995499999998</c:v>
                </c:pt>
                <c:pt idx="13750">
                  <c:v>12.995499999998</c:v>
                </c:pt>
                <c:pt idx="13751">
                  <c:v>12.995499999998</c:v>
                </c:pt>
                <c:pt idx="13752">
                  <c:v>12.995499999997</c:v>
                </c:pt>
                <c:pt idx="13753">
                  <c:v>12.995499999998</c:v>
                </c:pt>
                <c:pt idx="13754">
                  <c:v>12.995499999998</c:v>
                </c:pt>
                <c:pt idx="13755">
                  <c:v>12.995499999998</c:v>
                </c:pt>
                <c:pt idx="13756">
                  <c:v>12.995499999998</c:v>
                </c:pt>
                <c:pt idx="13757">
                  <c:v>13.126916785718</c:v>
                </c:pt>
                <c:pt idx="13758">
                  <c:v>13.157600000004001</c:v>
                </c:pt>
                <c:pt idx="13759">
                  <c:v>13.157600000004001</c:v>
                </c:pt>
                <c:pt idx="13760">
                  <c:v>13.157600000004001</c:v>
                </c:pt>
                <c:pt idx="13761">
                  <c:v>13.157600000004001</c:v>
                </c:pt>
                <c:pt idx="13762">
                  <c:v>13.157600000004001</c:v>
                </c:pt>
                <c:pt idx="13763">
                  <c:v>13.157600000004001</c:v>
                </c:pt>
                <c:pt idx="13764">
                  <c:v>13.157600000004001</c:v>
                </c:pt>
                <c:pt idx="13765">
                  <c:v>13.157600000004001</c:v>
                </c:pt>
                <c:pt idx="13766">
                  <c:v>13.157600000004001</c:v>
                </c:pt>
                <c:pt idx="13767">
                  <c:v>13.161508157956</c:v>
                </c:pt>
                <c:pt idx="13768">
                  <c:v>13.241799999996999</c:v>
                </c:pt>
                <c:pt idx="13769">
                  <c:v>13.241799999996999</c:v>
                </c:pt>
                <c:pt idx="13770">
                  <c:v>13.241799999996999</c:v>
                </c:pt>
                <c:pt idx="13771">
                  <c:v>13.241799999997999</c:v>
                </c:pt>
                <c:pt idx="13772">
                  <c:v>13.241799999997999</c:v>
                </c:pt>
                <c:pt idx="13773">
                  <c:v>13.241799999996999</c:v>
                </c:pt>
                <c:pt idx="13774">
                  <c:v>13.241799999996999</c:v>
                </c:pt>
                <c:pt idx="13775">
                  <c:v>13.241799999996999</c:v>
                </c:pt>
                <c:pt idx="13776">
                  <c:v>13.241799999997999</c:v>
                </c:pt>
                <c:pt idx="13777">
                  <c:v>13.241799999996999</c:v>
                </c:pt>
                <c:pt idx="13778">
                  <c:v>13.241799999996999</c:v>
                </c:pt>
                <c:pt idx="13779">
                  <c:v>13.241799999996999</c:v>
                </c:pt>
                <c:pt idx="13780">
                  <c:v>13.241799999997999</c:v>
                </c:pt>
                <c:pt idx="13781">
                  <c:v>13.241799999996999</c:v>
                </c:pt>
                <c:pt idx="13782">
                  <c:v>13.241799999996999</c:v>
                </c:pt>
                <c:pt idx="13783">
                  <c:v>13.241799999997999</c:v>
                </c:pt>
                <c:pt idx="13784">
                  <c:v>13.241799999997999</c:v>
                </c:pt>
                <c:pt idx="13785">
                  <c:v>13.241799999997999</c:v>
                </c:pt>
                <c:pt idx="13786">
                  <c:v>13.186956087645999</c:v>
                </c:pt>
                <c:pt idx="13787">
                  <c:v>12.996900000001</c:v>
                </c:pt>
                <c:pt idx="13788">
                  <c:v>12.996899999998</c:v>
                </c:pt>
                <c:pt idx="13789">
                  <c:v>12.996899999998</c:v>
                </c:pt>
                <c:pt idx="13790">
                  <c:v>12.996899999998</c:v>
                </c:pt>
                <c:pt idx="13791">
                  <c:v>12.996899999998</c:v>
                </c:pt>
                <c:pt idx="13792">
                  <c:v>12.996899999998</c:v>
                </c:pt>
                <c:pt idx="13793">
                  <c:v>12.996899999998</c:v>
                </c:pt>
                <c:pt idx="13794">
                  <c:v>12.996899999998</c:v>
                </c:pt>
                <c:pt idx="13795">
                  <c:v>12.996899999998</c:v>
                </c:pt>
                <c:pt idx="13796">
                  <c:v>12.996899999998</c:v>
                </c:pt>
                <c:pt idx="13797">
                  <c:v>12.996899999998</c:v>
                </c:pt>
                <c:pt idx="13798">
                  <c:v>13.024169676591001</c:v>
                </c:pt>
                <c:pt idx="13799">
                  <c:v>13.132899999997001</c:v>
                </c:pt>
                <c:pt idx="13800">
                  <c:v>13.132899999997001</c:v>
                </c:pt>
                <c:pt idx="13801">
                  <c:v>13.132899999997001</c:v>
                </c:pt>
                <c:pt idx="13802">
                  <c:v>13.132899999997001</c:v>
                </c:pt>
                <c:pt idx="13803">
                  <c:v>13.132899999997001</c:v>
                </c:pt>
                <c:pt idx="13804">
                  <c:v>13.132899999997001</c:v>
                </c:pt>
                <c:pt idx="13805">
                  <c:v>13.137209726581</c:v>
                </c:pt>
                <c:pt idx="13806">
                  <c:v>13.139900000001999</c:v>
                </c:pt>
                <c:pt idx="13807">
                  <c:v>13.139900000001999</c:v>
                </c:pt>
                <c:pt idx="13808">
                  <c:v>13.139900000001999</c:v>
                </c:pt>
                <c:pt idx="13809">
                  <c:v>13.139900000001999</c:v>
                </c:pt>
                <c:pt idx="13810">
                  <c:v>13.139900000001999</c:v>
                </c:pt>
                <c:pt idx="13811">
                  <c:v>13.139900000001999</c:v>
                </c:pt>
                <c:pt idx="13812">
                  <c:v>13.139900000001999</c:v>
                </c:pt>
                <c:pt idx="13813">
                  <c:v>13.139900000001999</c:v>
                </c:pt>
                <c:pt idx="13814">
                  <c:v>13.139900000001999</c:v>
                </c:pt>
                <c:pt idx="13815">
                  <c:v>13.139900000001999</c:v>
                </c:pt>
                <c:pt idx="13816">
                  <c:v>13.139900000001999</c:v>
                </c:pt>
                <c:pt idx="13817">
                  <c:v>13.139900000001999</c:v>
                </c:pt>
                <c:pt idx="13818">
                  <c:v>13.060153400257001</c:v>
                </c:pt>
                <c:pt idx="13819">
                  <c:v>12.872600000002</c:v>
                </c:pt>
                <c:pt idx="13820">
                  <c:v>12.872600000002</c:v>
                </c:pt>
                <c:pt idx="13821">
                  <c:v>12.872600000002</c:v>
                </c:pt>
                <c:pt idx="13822">
                  <c:v>12.872600000002</c:v>
                </c:pt>
                <c:pt idx="13823">
                  <c:v>12.872600000002</c:v>
                </c:pt>
                <c:pt idx="13824">
                  <c:v>12.872600000002</c:v>
                </c:pt>
                <c:pt idx="13825">
                  <c:v>12.872600000002</c:v>
                </c:pt>
                <c:pt idx="13826">
                  <c:v>12.872600000002</c:v>
                </c:pt>
                <c:pt idx="13827">
                  <c:v>12.872600000002</c:v>
                </c:pt>
                <c:pt idx="13828">
                  <c:v>12.872600000002</c:v>
                </c:pt>
                <c:pt idx="13829">
                  <c:v>12.872600000002</c:v>
                </c:pt>
                <c:pt idx="13830">
                  <c:v>12.872600000002</c:v>
                </c:pt>
                <c:pt idx="13831">
                  <c:v>12.872600000002</c:v>
                </c:pt>
                <c:pt idx="13832">
                  <c:v>12.985212617999</c:v>
                </c:pt>
                <c:pt idx="13833">
                  <c:v>13.033100000000999</c:v>
                </c:pt>
                <c:pt idx="13834">
                  <c:v>13.033100000000999</c:v>
                </c:pt>
                <c:pt idx="13835">
                  <c:v>13.033100000000999</c:v>
                </c:pt>
                <c:pt idx="13836">
                  <c:v>13.033100000000999</c:v>
                </c:pt>
                <c:pt idx="13837">
                  <c:v>13.033100000000999</c:v>
                </c:pt>
                <c:pt idx="13838">
                  <c:v>13.033100000000999</c:v>
                </c:pt>
                <c:pt idx="13839">
                  <c:v>13.033100000000999</c:v>
                </c:pt>
                <c:pt idx="13840">
                  <c:v>13.033100000000999</c:v>
                </c:pt>
                <c:pt idx="13841">
                  <c:v>13.033100000000999</c:v>
                </c:pt>
                <c:pt idx="13842">
                  <c:v>13.033100000000999</c:v>
                </c:pt>
                <c:pt idx="13843">
                  <c:v>13.033100000000999</c:v>
                </c:pt>
                <c:pt idx="13844">
                  <c:v>13.086539519284001</c:v>
                </c:pt>
                <c:pt idx="13845">
                  <c:v>13.143000000002001</c:v>
                </c:pt>
                <c:pt idx="13846">
                  <c:v>13.142999999998001</c:v>
                </c:pt>
                <c:pt idx="13847">
                  <c:v>13.143000000002001</c:v>
                </c:pt>
                <c:pt idx="13848">
                  <c:v>13.143000000002001</c:v>
                </c:pt>
                <c:pt idx="13849">
                  <c:v>13.143000000002001</c:v>
                </c:pt>
                <c:pt idx="13850">
                  <c:v>13.143000000002001</c:v>
                </c:pt>
                <c:pt idx="13851">
                  <c:v>13.143000000002001</c:v>
                </c:pt>
                <c:pt idx="13852">
                  <c:v>13.143000000002001</c:v>
                </c:pt>
                <c:pt idx="13853">
                  <c:v>13.143000000002001</c:v>
                </c:pt>
                <c:pt idx="13854">
                  <c:v>13.154686669663</c:v>
                </c:pt>
                <c:pt idx="13855">
                  <c:v>13.274000000002999</c:v>
                </c:pt>
                <c:pt idx="13856">
                  <c:v>13.274000000002999</c:v>
                </c:pt>
                <c:pt idx="13857">
                  <c:v>13.274000000002999</c:v>
                </c:pt>
                <c:pt idx="13858">
                  <c:v>13.274000000002999</c:v>
                </c:pt>
                <c:pt idx="13859">
                  <c:v>13.274000000002999</c:v>
                </c:pt>
                <c:pt idx="13860">
                  <c:v>13.274000000002999</c:v>
                </c:pt>
                <c:pt idx="13861">
                  <c:v>13.274000000002999</c:v>
                </c:pt>
                <c:pt idx="13862">
                  <c:v>13.274000000002999</c:v>
                </c:pt>
                <c:pt idx="13863">
                  <c:v>13.274000000002999</c:v>
                </c:pt>
                <c:pt idx="13864">
                  <c:v>13.274000000002999</c:v>
                </c:pt>
                <c:pt idx="13865">
                  <c:v>13.274000000002999</c:v>
                </c:pt>
                <c:pt idx="13866">
                  <c:v>13.274000000002999</c:v>
                </c:pt>
                <c:pt idx="13867">
                  <c:v>13.274000000002999</c:v>
                </c:pt>
                <c:pt idx="13868">
                  <c:v>13.274000000002999</c:v>
                </c:pt>
                <c:pt idx="13869">
                  <c:v>13.274000000002999</c:v>
                </c:pt>
                <c:pt idx="13870">
                  <c:v>13.274000000002999</c:v>
                </c:pt>
                <c:pt idx="13871">
                  <c:v>13.274000000002999</c:v>
                </c:pt>
                <c:pt idx="13872">
                  <c:v>13.274000000002999</c:v>
                </c:pt>
                <c:pt idx="13873">
                  <c:v>13.274000000002999</c:v>
                </c:pt>
                <c:pt idx="13874">
                  <c:v>13.267827227788</c:v>
                </c:pt>
                <c:pt idx="13875">
                  <c:v>13.157500000001001</c:v>
                </c:pt>
                <c:pt idx="13876">
                  <c:v>13.157500000001001</c:v>
                </c:pt>
                <c:pt idx="13877">
                  <c:v>13.157499999998</c:v>
                </c:pt>
                <c:pt idx="13878">
                  <c:v>13.157500000001001</c:v>
                </c:pt>
                <c:pt idx="13879">
                  <c:v>13.157500000001001</c:v>
                </c:pt>
                <c:pt idx="13880">
                  <c:v>13.157500000001001</c:v>
                </c:pt>
                <c:pt idx="13881">
                  <c:v>13.157500000001001</c:v>
                </c:pt>
                <c:pt idx="13882">
                  <c:v>13.157500000001001</c:v>
                </c:pt>
                <c:pt idx="13883">
                  <c:v>13.157500000001001</c:v>
                </c:pt>
                <c:pt idx="13884">
                  <c:v>13.157500000001001</c:v>
                </c:pt>
                <c:pt idx="13885">
                  <c:v>13.157500000001001</c:v>
                </c:pt>
                <c:pt idx="13886">
                  <c:v>13.157500000001001</c:v>
                </c:pt>
                <c:pt idx="13887">
                  <c:v>13.092355253140999</c:v>
                </c:pt>
                <c:pt idx="13888">
                  <c:v>12.942999999999</c:v>
                </c:pt>
                <c:pt idx="13889">
                  <c:v>12.942999999999</c:v>
                </c:pt>
                <c:pt idx="13890">
                  <c:v>12.942999999999</c:v>
                </c:pt>
                <c:pt idx="13891">
                  <c:v>12.942999999999</c:v>
                </c:pt>
                <c:pt idx="13892">
                  <c:v>12.942999999999</c:v>
                </c:pt>
                <c:pt idx="13893">
                  <c:v>12.942999999999</c:v>
                </c:pt>
                <c:pt idx="13894">
                  <c:v>13.066511441126</c:v>
                </c:pt>
                <c:pt idx="13895">
                  <c:v>13.275900000001</c:v>
                </c:pt>
                <c:pt idx="13896">
                  <c:v>13.275900000001</c:v>
                </c:pt>
                <c:pt idx="13897">
                  <c:v>13.275900000001</c:v>
                </c:pt>
                <c:pt idx="13898">
                  <c:v>13.275900000001</c:v>
                </c:pt>
                <c:pt idx="13899">
                  <c:v>13.275900000001</c:v>
                </c:pt>
                <c:pt idx="13900">
                  <c:v>13.275900000001</c:v>
                </c:pt>
                <c:pt idx="13901">
                  <c:v>13.275900000001</c:v>
                </c:pt>
                <c:pt idx="13902">
                  <c:v>13.275900000003</c:v>
                </c:pt>
                <c:pt idx="13903">
                  <c:v>13.275900000001</c:v>
                </c:pt>
                <c:pt idx="13904">
                  <c:v>13.275900000001</c:v>
                </c:pt>
                <c:pt idx="13905">
                  <c:v>13.275900000001</c:v>
                </c:pt>
                <c:pt idx="13906">
                  <c:v>13.275900000001</c:v>
                </c:pt>
                <c:pt idx="13907">
                  <c:v>13.275900000001</c:v>
                </c:pt>
                <c:pt idx="13908">
                  <c:v>13.275900000001</c:v>
                </c:pt>
                <c:pt idx="13909">
                  <c:v>13.275900000001</c:v>
                </c:pt>
                <c:pt idx="13910">
                  <c:v>13.275900000001</c:v>
                </c:pt>
                <c:pt idx="13911">
                  <c:v>13.269097937623</c:v>
                </c:pt>
                <c:pt idx="13912">
                  <c:v>13.1005</c:v>
                </c:pt>
                <c:pt idx="13913">
                  <c:v>13.1005</c:v>
                </c:pt>
                <c:pt idx="13914">
                  <c:v>13.1005</c:v>
                </c:pt>
                <c:pt idx="13915">
                  <c:v>13.1005</c:v>
                </c:pt>
                <c:pt idx="13916">
                  <c:v>13.1005</c:v>
                </c:pt>
                <c:pt idx="13917">
                  <c:v>13.1005</c:v>
                </c:pt>
                <c:pt idx="13918">
                  <c:v>13.1005</c:v>
                </c:pt>
                <c:pt idx="13919">
                  <c:v>13.1005</c:v>
                </c:pt>
                <c:pt idx="13920">
                  <c:v>13.1005</c:v>
                </c:pt>
                <c:pt idx="13921">
                  <c:v>13.1005</c:v>
                </c:pt>
                <c:pt idx="13922">
                  <c:v>13.1005</c:v>
                </c:pt>
                <c:pt idx="13923">
                  <c:v>13.1005</c:v>
                </c:pt>
                <c:pt idx="13924">
                  <c:v>13.1005</c:v>
                </c:pt>
                <c:pt idx="13925">
                  <c:v>13.100727404694</c:v>
                </c:pt>
                <c:pt idx="13926">
                  <c:v>13.101499999996999</c:v>
                </c:pt>
                <c:pt idx="13927">
                  <c:v>13.101499999996999</c:v>
                </c:pt>
                <c:pt idx="13928">
                  <c:v>13.101499999996999</c:v>
                </c:pt>
                <c:pt idx="13929">
                  <c:v>13.101499999996999</c:v>
                </c:pt>
                <c:pt idx="13930">
                  <c:v>13.101499999996999</c:v>
                </c:pt>
                <c:pt idx="13931">
                  <c:v>13.101499999996999</c:v>
                </c:pt>
                <c:pt idx="13932">
                  <c:v>13.101499999996999</c:v>
                </c:pt>
                <c:pt idx="13933">
                  <c:v>13.101499999996999</c:v>
                </c:pt>
                <c:pt idx="13934">
                  <c:v>13.101499999996999</c:v>
                </c:pt>
                <c:pt idx="13935">
                  <c:v>13.101499999996999</c:v>
                </c:pt>
                <c:pt idx="13936">
                  <c:v>13.101499999996999</c:v>
                </c:pt>
                <c:pt idx="13937">
                  <c:v>13.101747602222</c:v>
                </c:pt>
                <c:pt idx="13938">
                  <c:v>13.126900000001999</c:v>
                </c:pt>
                <c:pt idx="13939">
                  <c:v>13.126900000001999</c:v>
                </c:pt>
                <c:pt idx="13940">
                  <c:v>13.126900000001999</c:v>
                </c:pt>
                <c:pt idx="13941">
                  <c:v>13.126900000001999</c:v>
                </c:pt>
                <c:pt idx="13942">
                  <c:v>13.126900000001999</c:v>
                </c:pt>
                <c:pt idx="13943">
                  <c:v>13.126900000001999</c:v>
                </c:pt>
                <c:pt idx="13944">
                  <c:v>13.126900000001999</c:v>
                </c:pt>
                <c:pt idx="13945">
                  <c:v>13.126900000001999</c:v>
                </c:pt>
                <c:pt idx="13946">
                  <c:v>13.126900000001999</c:v>
                </c:pt>
                <c:pt idx="13947">
                  <c:v>13.126900000001999</c:v>
                </c:pt>
                <c:pt idx="13948">
                  <c:v>13.126900000001999</c:v>
                </c:pt>
                <c:pt idx="13949">
                  <c:v>13.126900000001999</c:v>
                </c:pt>
                <c:pt idx="13950">
                  <c:v>13.126900000001999</c:v>
                </c:pt>
                <c:pt idx="13951">
                  <c:v>13.136827477568</c:v>
                </c:pt>
                <c:pt idx="13952">
                  <c:v>13.165100000003999</c:v>
                </c:pt>
                <c:pt idx="13953">
                  <c:v>13.165100000003999</c:v>
                </c:pt>
                <c:pt idx="13954">
                  <c:v>13.165100000003999</c:v>
                </c:pt>
                <c:pt idx="13955">
                  <c:v>13.165100000003999</c:v>
                </c:pt>
                <c:pt idx="13956">
                  <c:v>13.165100000003999</c:v>
                </c:pt>
                <c:pt idx="13957">
                  <c:v>13.165100000003999</c:v>
                </c:pt>
                <c:pt idx="13958">
                  <c:v>13.165100000003999</c:v>
                </c:pt>
                <c:pt idx="13959">
                  <c:v>13.165100000003999</c:v>
                </c:pt>
                <c:pt idx="13960">
                  <c:v>13.165100000003999</c:v>
                </c:pt>
                <c:pt idx="13961">
                  <c:v>13.165100000003999</c:v>
                </c:pt>
                <c:pt idx="13962">
                  <c:v>13.165100000002999</c:v>
                </c:pt>
                <c:pt idx="13963">
                  <c:v>13.165100000003999</c:v>
                </c:pt>
                <c:pt idx="13964">
                  <c:v>13.054064021125001</c:v>
                </c:pt>
                <c:pt idx="13965">
                  <c:v>13.023599999995</c:v>
                </c:pt>
                <c:pt idx="13966">
                  <c:v>13.023599999995</c:v>
                </c:pt>
                <c:pt idx="13967">
                  <c:v>13.023599999995</c:v>
                </c:pt>
                <c:pt idx="13968">
                  <c:v>13.023599999995</c:v>
                </c:pt>
                <c:pt idx="13969">
                  <c:v>13.023599999995</c:v>
                </c:pt>
                <c:pt idx="13970">
                  <c:v>13.014988900523001</c:v>
                </c:pt>
                <c:pt idx="13971">
                  <c:v>12.970800000003001</c:v>
                </c:pt>
                <c:pt idx="13972">
                  <c:v>12.970800000003001</c:v>
                </c:pt>
                <c:pt idx="13973">
                  <c:v>12.970800000002001</c:v>
                </c:pt>
                <c:pt idx="13974">
                  <c:v>12.970800000002001</c:v>
                </c:pt>
                <c:pt idx="13975">
                  <c:v>12.970800000002001</c:v>
                </c:pt>
                <c:pt idx="13976">
                  <c:v>12.970800000002001</c:v>
                </c:pt>
                <c:pt idx="13977">
                  <c:v>12.970800000002001</c:v>
                </c:pt>
                <c:pt idx="13978">
                  <c:v>12.970800000002001</c:v>
                </c:pt>
                <c:pt idx="13979">
                  <c:v>12.970800000004999</c:v>
                </c:pt>
                <c:pt idx="13980">
                  <c:v>12.970800000002001</c:v>
                </c:pt>
                <c:pt idx="13981">
                  <c:v>12.970800000002001</c:v>
                </c:pt>
                <c:pt idx="13982">
                  <c:v>12.970800000002001</c:v>
                </c:pt>
                <c:pt idx="13983">
                  <c:v>13.042961455213</c:v>
                </c:pt>
                <c:pt idx="13984">
                  <c:v>13.179200000004</c:v>
                </c:pt>
                <c:pt idx="13985">
                  <c:v>13.179200000004</c:v>
                </c:pt>
                <c:pt idx="13986">
                  <c:v>13.179200000004</c:v>
                </c:pt>
                <c:pt idx="13987">
                  <c:v>13.179200000004</c:v>
                </c:pt>
                <c:pt idx="13988">
                  <c:v>13.179200000004</c:v>
                </c:pt>
                <c:pt idx="13989">
                  <c:v>13.179200000004</c:v>
                </c:pt>
                <c:pt idx="13990">
                  <c:v>13.179200000004</c:v>
                </c:pt>
                <c:pt idx="13991">
                  <c:v>13.179200000004</c:v>
                </c:pt>
                <c:pt idx="13992">
                  <c:v>13.179200000004</c:v>
                </c:pt>
                <c:pt idx="13993">
                  <c:v>13.179200000004</c:v>
                </c:pt>
                <c:pt idx="13994">
                  <c:v>13.179200000004</c:v>
                </c:pt>
                <c:pt idx="13995">
                  <c:v>13.100298996264</c:v>
                </c:pt>
                <c:pt idx="13996">
                  <c:v>12.833600000003001</c:v>
                </c:pt>
                <c:pt idx="13997">
                  <c:v>12.833600000003001</c:v>
                </c:pt>
                <c:pt idx="13998">
                  <c:v>12.833600000003999</c:v>
                </c:pt>
                <c:pt idx="13999">
                  <c:v>12.833600000003001</c:v>
                </c:pt>
                <c:pt idx="14000">
                  <c:v>12.833600000003999</c:v>
                </c:pt>
                <c:pt idx="14001">
                  <c:v>12.833600000003999</c:v>
                </c:pt>
                <c:pt idx="14002">
                  <c:v>12.833600000003999</c:v>
                </c:pt>
                <c:pt idx="14003">
                  <c:v>12.833600000003999</c:v>
                </c:pt>
                <c:pt idx="14004">
                  <c:v>12.833600000003999</c:v>
                </c:pt>
                <c:pt idx="14005">
                  <c:v>12.833600000003001</c:v>
                </c:pt>
                <c:pt idx="14006">
                  <c:v>12.833600000005999</c:v>
                </c:pt>
                <c:pt idx="14007">
                  <c:v>12.874009279604</c:v>
                </c:pt>
                <c:pt idx="14008">
                  <c:v>13.057100000004001</c:v>
                </c:pt>
                <c:pt idx="14009">
                  <c:v>13.057100000004001</c:v>
                </c:pt>
                <c:pt idx="14010">
                  <c:v>13.057100000004001</c:v>
                </c:pt>
                <c:pt idx="14011">
                  <c:v>13.057100000004001</c:v>
                </c:pt>
                <c:pt idx="14012">
                  <c:v>13.057100000004001</c:v>
                </c:pt>
                <c:pt idx="14013">
                  <c:v>13.057100000004001</c:v>
                </c:pt>
                <c:pt idx="14014">
                  <c:v>13.057100000001</c:v>
                </c:pt>
                <c:pt idx="14015">
                  <c:v>13.057100000004001</c:v>
                </c:pt>
                <c:pt idx="14016">
                  <c:v>13.057100000004001</c:v>
                </c:pt>
                <c:pt idx="14017">
                  <c:v>13.057100000004001</c:v>
                </c:pt>
                <c:pt idx="14018">
                  <c:v>13.057100000004001</c:v>
                </c:pt>
                <c:pt idx="14019">
                  <c:v>13.066889630299</c:v>
                </c:pt>
                <c:pt idx="14020">
                  <c:v>13.094899999997001</c:v>
                </c:pt>
                <c:pt idx="14021">
                  <c:v>13.094899999997001</c:v>
                </c:pt>
                <c:pt idx="14022">
                  <c:v>13.094899999997001</c:v>
                </c:pt>
                <c:pt idx="14023">
                  <c:v>13.094900000000001</c:v>
                </c:pt>
                <c:pt idx="14024">
                  <c:v>13.094899999997001</c:v>
                </c:pt>
                <c:pt idx="14025">
                  <c:v>13.094899999997001</c:v>
                </c:pt>
                <c:pt idx="14026">
                  <c:v>13.094899999997001</c:v>
                </c:pt>
                <c:pt idx="14027">
                  <c:v>13.094899999997001</c:v>
                </c:pt>
                <c:pt idx="14028">
                  <c:v>13.094899999997001</c:v>
                </c:pt>
                <c:pt idx="14029">
                  <c:v>13.094899999997001</c:v>
                </c:pt>
                <c:pt idx="14030">
                  <c:v>13.094899999997001</c:v>
                </c:pt>
                <c:pt idx="14031">
                  <c:v>13.094899999997001</c:v>
                </c:pt>
                <c:pt idx="14032">
                  <c:v>13.094899999997001</c:v>
                </c:pt>
                <c:pt idx="14033">
                  <c:v>13.094899999997001</c:v>
                </c:pt>
                <c:pt idx="14034">
                  <c:v>13.094899999997001</c:v>
                </c:pt>
                <c:pt idx="14035">
                  <c:v>13.094899999997001</c:v>
                </c:pt>
                <c:pt idx="14036">
                  <c:v>13.094899999997001</c:v>
                </c:pt>
                <c:pt idx="14037">
                  <c:v>13.094899999997001</c:v>
                </c:pt>
                <c:pt idx="14038">
                  <c:v>13.084323960587</c:v>
                </c:pt>
                <c:pt idx="14039">
                  <c:v>13.026699999997</c:v>
                </c:pt>
                <c:pt idx="14040">
                  <c:v>13.026699999997</c:v>
                </c:pt>
                <c:pt idx="14041">
                  <c:v>13.026699999996</c:v>
                </c:pt>
                <c:pt idx="14042">
                  <c:v>13.026699999997</c:v>
                </c:pt>
                <c:pt idx="14043">
                  <c:v>13.026699999997</c:v>
                </c:pt>
                <c:pt idx="14044">
                  <c:v>13.116226179833999</c:v>
                </c:pt>
                <c:pt idx="14045">
                  <c:v>13.137500000003</c:v>
                </c:pt>
                <c:pt idx="14046">
                  <c:v>13.137500000003</c:v>
                </c:pt>
                <c:pt idx="14047">
                  <c:v>13.137500000003</c:v>
                </c:pt>
                <c:pt idx="14048">
                  <c:v>13.137500000003</c:v>
                </c:pt>
                <c:pt idx="14049">
                  <c:v>13.137500000003</c:v>
                </c:pt>
                <c:pt idx="14050">
                  <c:v>13.137500000003</c:v>
                </c:pt>
                <c:pt idx="14051">
                  <c:v>13.137500000003</c:v>
                </c:pt>
                <c:pt idx="14052">
                  <c:v>13.137500000003</c:v>
                </c:pt>
                <c:pt idx="14053">
                  <c:v>13.137500000003</c:v>
                </c:pt>
                <c:pt idx="14054">
                  <c:v>13.137500000003</c:v>
                </c:pt>
                <c:pt idx="14055">
                  <c:v>13.137500000003</c:v>
                </c:pt>
                <c:pt idx="14056">
                  <c:v>13.137500000003</c:v>
                </c:pt>
                <c:pt idx="14057">
                  <c:v>13.137500000003</c:v>
                </c:pt>
                <c:pt idx="14058">
                  <c:v>13.137500000003</c:v>
                </c:pt>
                <c:pt idx="14059">
                  <c:v>13.137500000003</c:v>
                </c:pt>
                <c:pt idx="14060">
                  <c:v>13.137500000003</c:v>
                </c:pt>
                <c:pt idx="14061">
                  <c:v>13.137500000003</c:v>
                </c:pt>
                <c:pt idx="14062">
                  <c:v>13.137500000003</c:v>
                </c:pt>
                <c:pt idx="14063">
                  <c:v>13.127960731475</c:v>
                </c:pt>
                <c:pt idx="14064">
                  <c:v>13.111399999996999</c:v>
                </c:pt>
                <c:pt idx="14065">
                  <c:v>13.111399999996999</c:v>
                </c:pt>
                <c:pt idx="14066">
                  <c:v>13.111399999995999</c:v>
                </c:pt>
                <c:pt idx="14067">
                  <c:v>13.111399999996999</c:v>
                </c:pt>
                <c:pt idx="14068">
                  <c:v>13.111399999995999</c:v>
                </c:pt>
                <c:pt idx="14069">
                  <c:v>13.135471794873</c:v>
                </c:pt>
                <c:pt idx="14070">
                  <c:v>13.165000000000999</c:v>
                </c:pt>
                <c:pt idx="14071">
                  <c:v>13.165000000000999</c:v>
                </c:pt>
                <c:pt idx="14072">
                  <c:v>13.165000000000999</c:v>
                </c:pt>
                <c:pt idx="14073">
                  <c:v>13.165000000000999</c:v>
                </c:pt>
                <c:pt idx="14074">
                  <c:v>13.165000000000999</c:v>
                </c:pt>
                <c:pt idx="14075">
                  <c:v>13.165000000000999</c:v>
                </c:pt>
                <c:pt idx="14076">
                  <c:v>13.165000000000999</c:v>
                </c:pt>
                <c:pt idx="14077">
                  <c:v>13.165000000000999</c:v>
                </c:pt>
                <c:pt idx="14078">
                  <c:v>13.165000000000999</c:v>
                </c:pt>
                <c:pt idx="14079">
                  <c:v>13.165000000000999</c:v>
                </c:pt>
                <c:pt idx="14080">
                  <c:v>13.165000000000999</c:v>
                </c:pt>
                <c:pt idx="14081">
                  <c:v>13.165000000000999</c:v>
                </c:pt>
                <c:pt idx="14082">
                  <c:v>13.082551396536999</c:v>
                </c:pt>
                <c:pt idx="14083">
                  <c:v>12.976499999998</c:v>
                </c:pt>
                <c:pt idx="14084">
                  <c:v>12.976499999996999</c:v>
                </c:pt>
                <c:pt idx="14085">
                  <c:v>12.976499999996999</c:v>
                </c:pt>
                <c:pt idx="14086">
                  <c:v>12.976499999996999</c:v>
                </c:pt>
                <c:pt idx="14087">
                  <c:v>12.976499999996999</c:v>
                </c:pt>
                <c:pt idx="14088">
                  <c:v>12.976499999996999</c:v>
                </c:pt>
                <c:pt idx="14089">
                  <c:v>12.976499999996999</c:v>
                </c:pt>
                <c:pt idx="14090">
                  <c:v>12.976499999998</c:v>
                </c:pt>
                <c:pt idx="14091">
                  <c:v>12.976499999998</c:v>
                </c:pt>
                <c:pt idx="14092">
                  <c:v>12.976499999996999</c:v>
                </c:pt>
                <c:pt idx="14093">
                  <c:v>12.976499999996999</c:v>
                </c:pt>
                <c:pt idx="14094">
                  <c:v>12.976499999996999</c:v>
                </c:pt>
                <c:pt idx="14095">
                  <c:v>13.087037520605</c:v>
                </c:pt>
                <c:pt idx="14096">
                  <c:v>13.252799999996</c:v>
                </c:pt>
                <c:pt idx="14097">
                  <c:v>13.252799999996</c:v>
                </c:pt>
                <c:pt idx="14098">
                  <c:v>13.252799999996</c:v>
                </c:pt>
                <c:pt idx="14099">
                  <c:v>13.252799999996</c:v>
                </c:pt>
                <c:pt idx="14100">
                  <c:v>13.252799999996</c:v>
                </c:pt>
                <c:pt idx="14101">
                  <c:v>13.252799999996</c:v>
                </c:pt>
                <c:pt idx="14102">
                  <c:v>13.252799999996</c:v>
                </c:pt>
                <c:pt idx="14103">
                  <c:v>13.252799999996</c:v>
                </c:pt>
                <c:pt idx="14104">
                  <c:v>13.252799999996</c:v>
                </c:pt>
                <c:pt idx="14105">
                  <c:v>13.252799999996</c:v>
                </c:pt>
                <c:pt idx="14106">
                  <c:v>13.252799999996</c:v>
                </c:pt>
                <c:pt idx="14107">
                  <c:v>13.252799999996</c:v>
                </c:pt>
                <c:pt idx="14108">
                  <c:v>13.240291255462999</c:v>
                </c:pt>
                <c:pt idx="14109">
                  <c:v>13.057800000002</c:v>
                </c:pt>
                <c:pt idx="14110">
                  <c:v>13.057800000002</c:v>
                </c:pt>
                <c:pt idx="14111">
                  <c:v>13.057800000002</c:v>
                </c:pt>
                <c:pt idx="14112">
                  <c:v>13.057800000002</c:v>
                </c:pt>
                <c:pt idx="14113">
                  <c:v>13.057800000002</c:v>
                </c:pt>
                <c:pt idx="14114">
                  <c:v>13.057800000004001</c:v>
                </c:pt>
                <c:pt idx="14115">
                  <c:v>13.057800000002</c:v>
                </c:pt>
                <c:pt idx="14116">
                  <c:v>13.057800000002</c:v>
                </c:pt>
                <c:pt idx="14117">
                  <c:v>13.057800000002</c:v>
                </c:pt>
                <c:pt idx="14118">
                  <c:v>13.057800000002</c:v>
                </c:pt>
                <c:pt idx="14119">
                  <c:v>13.057800000005001</c:v>
                </c:pt>
                <c:pt idx="14120">
                  <c:v>13.057800000002</c:v>
                </c:pt>
                <c:pt idx="14121">
                  <c:v>13.057800000002</c:v>
                </c:pt>
                <c:pt idx="14122">
                  <c:v>13.057800000002</c:v>
                </c:pt>
                <c:pt idx="14123">
                  <c:v>13.057800000002</c:v>
                </c:pt>
                <c:pt idx="14124">
                  <c:v>13.057800000002</c:v>
                </c:pt>
                <c:pt idx="14125">
                  <c:v>13.071453374500001</c:v>
                </c:pt>
                <c:pt idx="14126">
                  <c:v>13.097100000004</c:v>
                </c:pt>
                <c:pt idx="14127">
                  <c:v>13.097100000005</c:v>
                </c:pt>
                <c:pt idx="14128">
                  <c:v>13.097100000005</c:v>
                </c:pt>
                <c:pt idx="14129">
                  <c:v>13.097100000004</c:v>
                </c:pt>
                <c:pt idx="14130">
                  <c:v>13.097100000004</c:v>
                </c:pt>
                <c:pt idx="14131">
                  <c:v>13.097100000005</c:v>
                </c:pt>
                <c:pt idx="14132">
                  <c:v>13.097100000004</c:v>
                </c:pt>
                <c:pt idx="14133">
                  <c:v>13.097100000004</c:v>
                </c:pt>
                <c:pt idx="14134">
                  <c:v>13.097100000004</c:v>
                </c:pt>
                <c:pt idx="14135">
                  <c:v>13.097100000005</c:v>
                </c:pt>
                <c:pt idx="14136">
                  <c:v>13.097100000004</c:v>
                </c:pt>
                <c:pt idx="14137">
                  <c:v>13.097100000005</c:v>
                </c:pt>
                <c:pt idx="14138">
                  <c:v>13.096062941777999</c:v>
                </c:pt>
                <c:pt idx="14139">
                  <c:v>13.094600000003</c:v>
                </c:pt>
                <c:pt idx="14140">
                  <c:v>13.094600000003</c:v>
                </c:pt>
                <c:pt idx="14141">
                  <c:v>13.094600000003</c:v>
                </c:pt>
                <c:pt idx="14142">
                  <c:v>13.094600000003</c:v>
                </c:pt>
                <c:pt idx="14143">
                  <c:v>13.094600000002</c:v>
                </c:pt>
                <c:pt idx="14144">
                  <c:v>13.094600000003</c:v>
                </c:pt>
                <c:pt idx="14145">
                  <c:v>13.01787075355</c:v>
                </c:pt>
                <c:pt idx="14146">
                  <c:v>12.977099999997</c:v>
                </c:pt>
                <c:pt idx="14147">
                  <c:v>12.977099999997</c:v>
                </c:pt>
                <c:pt idx="14148">
                  <c:v>12.977099999997</c:v>
                </c:pt>
                <c:pt idx="14149">
                  <c:v>12.977099999997</c:v>
                </c:pt>
                <c:pt idx="14150">
                  <c:v>12.977099999997</c:v>
                </c:pt>
                <c:pt idx="14151">
                  <c:v>12.977099999997</c:v>
                </c:pt>
                <c:pt idx="14152">
                  <c:v>12.977099999997</c:v>
                </c:pt>
                <c:pt idx="14153">
                  <c:v>12.977099999997</c:v>
                </c:pt>
                <c:pt idx="14154">
                  <c:v>12.977099999997</c:v>
                </c:pt>
                <c:pt idx="14155">
                  <c:v>12.977099999997</c:v>
                </c:pt>
                <c:pt idx="14156">
                  <c:v>12.977099999997</c:v>
                </c:pt>
                <c:pt idx="14157">
                  <c:v>12.993113785584001</c:v>
                </c:pt>
                <c:pt idx="14158">
                  <c:v>13.159400000002</c:v>
                </c:pt>
                <c:pt idx="14159">
                  <c:v>13.159400000002</c:v>
                </c:pt>
                <c:pt idx="14160">
                  <c:v>13.159400000002</c:v>
                </c:pt>
                <c:pt idx="14161">
                  <c:v>13.159400000002</c:v>
                </c:pt>
                <c:pt idx="14162">
                  <c:v>13.159400000002</c:v>
                </c:pt>
                <c:pt idx="14163">
                  <c:v>13.159400000002</c:v>
                </c:pt>
                <c:pt idx="14164">
                  <c:v>13.159400000002</c:v>
                </c:pt>
                <c:pt idx="14165">
                  <c:v>13.159400000002</c:v>
                </c:pt>
                <c:pt idx="14166">
                  <c:v>13.159400000002</c:v>
                </c:pt>
                <c:pt idx="14167">
                  <c:v>13.159400000002</c:v>
                </c:pt>
                <c:pt idx="14168">
                  <c:v>13.159400000002</c:v>
                </c:pt>
                <c:pt idx="14169">
                  <c:v>13.159400000002</c:v>
                </c:pt>
                <c:pt idx="14170">
                  <c:v>13.159400000002</c:v>
                </c:pt>
                <c:pt idx="14171">
                  <c:v>13.117586020551</c:v>
                </c:pt>
                <c:pt idx="14172">
                  <c:v>13.0435</c:v>
                </c:pt>
                <c:pt idx="14173">
                  <c:v>13.0435</c:v>
                </c:pt>
                <c:pt idx="14174">
                  <c:v>13.0435</c:v>
                </c:pt>
                <c:pt idx="14175">
                  <c:v>13.0435</c:v>
                </c:pt>
                <c:pt idx="14176">
                  <c:v>13.0435</c:v>
                </c:pt>
                <c:pt idx="14177">
                  <c:v>13.0435</c:v>
                </c:pt>
                <c:pt idx="14178">
                  <c:v>13.0435</c:v>
                </c:pt>
                <c:pt idx="14179">
                  <c:v>13.0435</c:v>
                </c:pt>
                <c:pt idx="14180">
                  <c:v>13.0435</c:v>
                </c:pt>
                <c:pt idx="14181">
                  <c:v>13.0435</c:v>
                </c:pt>
                <c:pt idx="14182">
                  <c:v>13.0435</c:v>
                </c:pt>
                <c:pt idx="14183">
                  <c:v>13.072822318277</c:v>
                </c:pt>
                <c:pt idx="14184">
                  <c:v>13.131200000003</c:v>
                </c:pt>
                <c:pt idx="14185">
                  <c:v>13.131200000003</c:v>
                </c:pt>
                <c:pt idx="14186">
                  <c:v>13.131200000003</c:v>
                </c:pt>
                <c:pt idx="14187">
                  <c:v>13.131200000003</c:v>
                </c:pt>
                <c:pt idx="14188">
                  <c:v>13.131200000003</c:v>
                </c:pt>
                <c:pt idx="14189">
                  <c:v>13.131200000003</c:v>
                </c:pt>
                <c:pt idx="14190">
                  <c:v>13.131200000003</c:v>
                </c:pt>
                <c:pt idx="14191">
                  <c:v>13.131200000003</c:v>
                </c:pt>
                <c:pt idx="14192">
                  <c:v>13.131200000003</c:v>
                </c:pt>
                <c:pt idx="14193">
                  <c:v>13.131200000003</c:v>
                </c:pt>
                <c:pt idx="14194">
                  <c:v>13.131200000003</c:v>
                </c:pt>
                <c:pt idx="14195">
                  <c:v>13.131200000003</c:v>
                </c:pt>
                <c:pt idx="14196">
                  <c:v>13.14575265171</c:v>
                </c:pt>
                <c:pt idx="14197">
                  <c:v>13.215599999998</c:v>
                </c:pt>
                <c:pt idx="14198">
                  <c:v>13.215599999998</c:v>
                </c:pt>
                <c:pt idx="14199">
                  <c:v>13.215599999998</c:v>
                </c:pt>
                <c:pt idx="14200">
                  <c:v>13.215599999998</c:v>
                </c:pt>
                <c:pt idx="14201">
                  <c:v>13.215599999998</c:v>
                </c:pt>
                <c:pt idx="14202">
                  <c:v>13.215599999998</c:v>
                </c:pt>
                <c:pt idx="14203">
                  <c:v>13.215599999998</c:v>
                </c:pt>
                <c:pt idx="14204">
                  <c:v>13.215599999998</c:v>
                </c:pt>
                <c:pt idx="14205">
                  <c:v>13.215599999998</c:v>
                </c:pt>
                <c:pt idx="14206">
                  <c:v>13.215599999998</c:v>
                </c:pt>
                <c:pt idx="14207">
                  <c:v>13.215599999998</c:v>
                </c:pt>
                <c:pt idx="14208">
                  <c:v>13.215599999998</c:v>
                </c:pt>
                <c:pt idx="14209">
                  <c:v>13.190331833007001</c:v>
                </c:pt>
                <c:pt idx="14210">
                  <c:v>13.091099999998001</c:v>
                </c:pt>
                <c:pt idx="14211">
                  <c:v>13.091099999998001</c:v>
                </c:pt>
                <c:pt idx="14212">
                  <c:v>13.091099999998001</c:v>
                </c:pt>
                <c:pt idx="14213">
                  <c:v>13.091099999998001</c:v>
                </c:pt>
                <c:pt idx="14214">
                  <c:v>13.091099999998001</c:v>
                </c:pt>
                <c:pt idx="14215">
                  <c:v>13.091099999998001</c:v>
                </c:pt>
                <c:pt idx="14216">
                  <c:v>13.091099999998001</c:v>
                </c:pt>
                <c:pt idx="14217">
                  <c:v>13.091099999998001</c:v>
                </c:pt>
                <c:pt idx="14218">
                  <c:v>13.091099999998001</c:v>
                </c:pt>
                <c:pt idx="14219">
                  <c:v>13.091099999998001</c:v>
                </c:pt>
                <c:pt idx="14220">
                  <c:v>13.090592446962001</c:v>
                </c:pt>
                <c:pt idx="14221">
                  <c:v>13.059199999997</c:v>
                </c:pt>
                <c:pt idx="14222">
                  <c:v>13.059199999997</c:v>
                </c:pt>
                <c:pt idx="14223">
                  <c:v>13.059199999997</c:v>
                </c:pt>
                <c:pt idx="14224">
                  <c:v>13.059199999998</c:v>
                </c:pt>
                <c:pt idx="14225">
                  <c:v>13.059199999997</c:v>
                </c:pt>
                <c:pt idx="14226">
                  <c:v>13.059199999998</c:v>
                </c:pt>
                <c:pt idx="14227">
                  <c:v>13.059199999997</c:v>
                </c:pt>
                <c:pt idx="14228">
                  <c:v>13.059199999997</c:v>
                </c:pt>
                <c:pt idx="14229">
                  <c:v>13.059199999998</c:v>
                </c:pt>
                <c:pt idx="14230">
                  <c:v>13.059199999998</c:v>
                </c:pt>
                <c:pt idx="14231">
                  <c:v>13.059199999997</c:v>
                </c:pt>
                <c:pt idx="14232">
                  <c:v>13.059199999997</c:v>
                </c:pt>
                <c:pt idx="14233">
                  <c:v>13.081296059892001</c:v>
                </c:pt>
                <c:pt idx="14234">
                  <c:v>13.089700000003001</c:v>
                </c:pt>
                <c:pt idx="14235">
                  <c:v>13.089700000003001</c:v>
                </c:pt>
                <c:pt idx="14236">
                  <c:v>13.089700000003001</c:v>
                </c:pt>
                <c:pt idx="14237">
                  <c:v>13.089700000003001</c:v>
                </c:pt>
                <c:pt idx="14238">
                  <c:v>13.089700000002001</c:v>
                </c:pt>
                <c:pt idx="14239">
                  <c:v>13.089700000003001</c:v>
                </c:pt>
                <c:pt idx="14240">
                  <c:v>13.089700000003001</c:v>
                </c:pt>
                <c:pt idx="14241">
                  <c:v>13.089700000003001</c:v>
                </c:pt>
                <c:pt idx="14242">
                  <c:v>13.089700000002001</c:v>
                </c:pt>
                <c:pt idx="14243">
                  <c:v>13.089700000003001</c:v>
                </c:pt>
                <c:pt idx="14244">
                  <c:v>13.089700000003001</c:v>
                </c:pt>
                <c:pt idx="14245">
                  <c:v>13.165693461510999</c:v>
                </c:pt>
                <c:pt idx="14246">
                  <c:v>13.222199999997001</c:v>
                </c:pt>
                <c:pt idx="14247">
                  <c:v>13.222199999997001</c:v>
                </c:pt>
                <c:pt idx="14248">
                  <c:v>13.222199999997001</c:v>
                </c:pt>
                <c:pt idx="14249">
                  <c:v>13.222199999997001</c:v>
                </c:pt>
                <c:pt idx="14250">
                  <c:v>13.222199999997001</c:v>
                </c:pt>
                <c:pt idx="14251">
                  <c:v>13.222199999997001</c:v>
                </c:pt>
                <c:pt idx="14252">
                  <c:v>13.222199999998001</c:v>
                </c:pt>
                <c:pt idx="14253">
                  <c:v>13.222199999998001</c:v>
                </c:pt>
                <c:pt idx="14254">
                  <c:v>13.222199999998001</c:v>
                </c:pt>
                <c:pt idx="14255">
                  <c:v>13.222199999997001</c:v>
                </c:pt>
                <c:pt idx="14256">
                  <c:v>13.222199999997001</c:v>
                </c:pt>
                <c:pt idx="14257">
                  <c:v>13.222199999997001</c:v>
                </c:pt>
                <c:pt idx="14258">
                  <c:v>13.222199999997001</c:v>
                </c:pt>
                <c:pt idx="14259">
                  <c:v>13.222199999997001</c:v>
                </c:pt>
                <c:pt idx="14260">
                  <c:v>13.222199999997001</c:v>
                </c:pt>
                <c:pt idx="14261">
                  <c:v>13.222199999996</c:v>
                </c:pt>
                <c:pt idx="14262">
                  <c:v>13.195740895753</c:v>
                </c:pt>
                <c:pt idx="14263">
                  <c:v>13.182200000003</c:v>
                </c:pt>
                <c:pt idx="14264">
                  <c:v>13.182200000003</c:v>
                </c:pt>
                <c:pt idx="14265">
                  <c:v>13.182200000003</c:v>
                </c:pt>
                <c:pt idx="14266">
                  <c:v>13.182200000003</c:v>
                </c:pt>
                <c:pt idx="14267">
                  <c:v>13.182200000003</c:v>
                </c:pt>
                <c:pt idx="14268">
                  <c:v>13.182200000003</c:v>
                </c:pt>
                <c:pt idx="14269">
                  <c:v>13.182200000003</c:v>
                </c:pt>
                <c:pt idx="14270">
                  <c:v>13.182200000003</c:v>
                </c:pt>
                <c:pt idx="14271">
                  <c:v>13.182200000003</c:v>
                </c:pt>
                <c:pt idx="14272">
                  <c:v>13.182200000003</c:v>
                </c:pt>
                <c:pt idx="14273">
                  <c:v>13.182200000003</c:v>
                </c:pt>
                <c:pt idx="14274">
                  <c:v>13.230046931613</c:v>
                </c:pt>
                <c:pt idx="14275">
                  <c:v>13.295500000000001</c:v>
                </c:pt>
                <c:pt idx="14276">
                  <c:v>13.295500000000001</c:v>
                </c:pt>
                <c:pt idx="14277">
                  <c:v>13.295500000000001</c:v>
                </c:pt>
                <c:pt idx="14278">
                  <c:v>13.295500000001001</c:v>
                </c:pt>
                <c:pt idx="14279">
                  <c:v>13.295500000001001</c:v>
                </c:pt>
                <c:pt idx="14280">
                  <c:v>13.273284601891</c:v>
                </c:pt>
                <c:pt idx="14281">
                  <c:v>13.005299999997</c:v>
                </c:pt>
                <c:pt idx="14282">
                  <c:v>13.005299999997</c:v>
                </c:pt>
                <c:pt idx="14283">
                  <c:v>13.005299999997</c:v>
                </c:pt>
                <c:pt idx="14284">
                  <c:v>13.005299999997</c:v>
                </c:pt>
                <c:pt idx="14285">
                  <c:v>13.005299999997</c:v>
                </c:pt>
                <c:pt idx="14286">
                  <c:v>13.005299999997</c:v>
                </c:pt>
                <c:pt idx="14287">
                  <c:v>13.005299999997</c:v>
                </c:pt>
                <c:pt idx="14288">
                  <c:v>13.005299999997</c:v>
                </c:pt>
                <c:pt idx="14289">
                  <c:v>13.005299999997</c:v>
                </c:pt>
                <c:pt idx="14290">
                  <c:v>13.005299999997</c:v>
                </c:pt>
                <c:pt idx="14291">
                  <c:v>13.005299999997</c:v>
                </c:pt>
                <c:pt idx="14292">
                  <c:v>13.005299999999</c:v>
                </c:pt>
                <c:pt idx="14293">
                  <c:v>13.183027754036001</c:v>
                </c:pt>
                <c:pt idx="14294">
                  <c:v>13.288800000002</c:v>
                </c:pt>
                <c:pt idx="14295">
                  <c:v>13.288800000002</c:v>
                </c:pt>
                <c:pt idx="14296">
                  <c:v>13.288800000002</c:v>
                </c:pt>
                <c:pt idx="14297">
                  <c:v>13.288800000002</c:v>
                </c:pt>
                <c:pt idx="14298">
                  <c:v>13.288800000002</c:v>
                </c:pt>
                <c:pt idx="14299">
                  <c:v>13.288800000002</c:v>
                </c:pt>
                <c:pt idx="14300">
                  <c:v>13.288800000002</c:v>
                </c:pt>
                <c:pt idx="14301">
                  <c:v>13.288800000002</c:v>
                </c:pt>
                <c:pt idx="14302">
                  <c:v>13.288800000002</c:v>
                </c:pt>
                <c:pt idx="14303">
                  <c:v>13.288800000002</c:v>
                </c:pt>
                <c:pt idx="14304">
                  <c:v>13.288800000002</c:v>
                </c:pt>
                <c:pt idx="14305">
                  <c:v>13.288800000002</c:v>
                </c:pt>
                <c:pt idx="14306">
                  <c:v>13.264696603579999</c:v>
                </c:pt>
                <c:pt idx="14307">
                  <c:v>13.196999999995001</c:v>
                </c:pt>
                <c:pt idx="14308">
                  <c:v>13.196999999995001</c:v>
                </c:pt>
                <c:pt idx="14309">
                  <c:v>13.196999999995001</c:v>
                </c:pt>
                <c:pt idx="14310">
                  <c:v>13.196999999995001</c:v>
                </c:pt>
                <c:pt idx="14311">
                  <c:v>13.196999999995001</c:v>
                </c:pt>
                <c:pt idx="14312">
                  <c:v>13.196999999995001</c:v>
                </c:pt>
                <c:pt idx="14313">
                  <c:v>13.196999999995001</c:v>
                </c:pt>
                <c:pt idx="14314">
                  <c:v>13.196999999995001</c:v>
                </c:pt>
                <c:pt idx="14315">
                  <c:v>13.196999999995001</c:v>
                </c:pt>
                <c:pt idx="14316">
                  <c:v>13.196999999995001</c:v>
                </c:pt>
                <c:pt idx="14317">
                  <c:v>13.196999999995001</c:v>
                </c:pt>
                <c:pt idx="14318">
                  <c:v>13.196999999995001</c:v>
                </c:pt>
                <c:pt idx="14319">
                  <c:v>13.196999999995001</c:v>
                </c:pt>
                <c:pt idx="14320">
                  <c:v>13.085803006154</c:v>
                </c:pt>
                <c:pt idx="14321">
                  <c:v>13.049599999999</c:v>
                </c:pt>
                <c:pt idx="14322">
                  <c:v>13.049599999999</c:v>
                </c:pt>
                <c:pt idx="14323">
                  <c:v>13.049599999999</c:v>
                </c:pt>
                <c:pt idx="14324">
                  <c:v>13.049599999999</c:v>
                </c:pt>
                <c:pt idx="14325">
                  <c:v>13.049600000002</c:v>
                </c:pt>
                <c:pt idx="14326">
                  <c:v>13.049599999999</c:v>
                </c:pt>
                <c:pt idx="14327">
                  <c:v>13.049599999999</c:v>
                </c:pt>
                <c:pt idx="14328">
                  <c:v>13.049599999999</c:v>
                </c:pt>
                <c:pt idx="14329">
                  <c:v>13.049599999999</c:v>
                </c:pt>
                <c:pt idx="14330">
                  <c:v>13.049599999999</c:v>
                </c:pt>
                <c:pt idx="14331">
                  <c:v>13.049599999999</c:v>
                </c:pt>
                <c:pt idx="14332">
                  <c:v>13.049599999999</c:v>
                </c:pt>
                <c:pt idx="14333">
                  <c:v>13.049599999999</c:v>
                </c:pt>
                <c:pt idx="14334">
                  <c:v>13.049599999999</c:v>
                </c:pt>
                <c:pt idx="14335">
                  <c:v>13.049599999999</c:v>
                </c:pt>
                <c:pt idx="14336">
                  <c:v>13.049599999999</c:v>
                </c:pt>
                <c:pt idx="14337">
                  <c:v>13.050401593963</c:v>
                </c:pt>
                <c:pt idx="14338">
                  <c:v>13.051700000003001</c:v>
                </c:pt>
                <c:pt idx="14339">
                  <c:v>13.051700000003001</c:v>
                </c:pt>
                <c:pt idx="14340">
                  <c:v>13.051700000003001</c:v>
                </c:pt>
                <c:pt idx="14341">
                  <c:v>13.051700000003001</c:v>
                </c:pt>
                <c:pt idx="14342">
                  <c:v>13.051700000003001</c:v>
                </c:pt>
                <c:pt idx="14343">
                  <c:v>13.051700000003001</c:v>
                </c:pt>
                <c:pt idx="14344">
                  <c:v>13.106156973295001</c:v>
                </c:pt>
                <c:pt idx="14345">
                  <c:v>13.221900000002</c:v>
                </c:pt>
                <c:pt idx="14346">
                  <c:v>13.221900000002</c:v>
                </c:pt>
                <c:pt idx="14347">
                  <c:v>13.221900000002</c:v>
                </c:pt>
                <c:pt idx="14348">
                  <c:v>13.221900000002</c:v>
                </c:pt>
                <c:pt idx="14349">
                  <c:v>13.221900000002</c:v>
                </c:pt>
                <c:pt idx="14350">
                  <c:v>13.221900000002</c:v>
                </c:pt>
                <c:pt idx="14351">
                  <c:v>13.221900000002</c:v>
                </c:pt>
                <c:pt idx="14352">
                  <c:v>13.221900000002</c:v>
                </c:pt>
                <c:pt idx="14353">
                  <c:v>13.221900000002</c:v>
                </c:pt>
                <c:pt idx="14354">
                  <c:v>13.221900000002</c:v>
                </c:pt>
                <c:pt idx="14355">
                  <c:v>13.221900000002</c:v>
                </c:pt>
                <c:pt idx="14356">
                  <c:v>13.221900000002</c:v>
                </c:pt>
                <c:pt idx="14357">
                  <c:v>13.177149534574999</c:v>
                </c:pt>
                <c:pt idx="14358">
                  <c:v>13.079900000003001</c:v>
                </c:pt>
                <c:pt idx="14359">
                  <c:v>13.079900000003001</c:v>
                </c:pt>
                <c:pt idx="14360">
                  <c:v>13.079900000003001</c:v>
                </c:pt>
                <c:pt idx="14361">
                  <c:v>13.079900000003001</c:v>
                </c:pt>
                <c:pt idx="14362">
                  <c:v>13.079900000003001</c:v>
                </c:pt>
                <c:pt idx="14363">
                  <c:v>13.079900000003001</c:v>
                </c:pt>
                <c:pt idx="14364">
                  <c:v>13.079900000003001</c:v>
                </c:pt>
                <c:pt idx="14365">
                  <c:v>13.079900000003001</c:v>
                </c:pt>
                <c:pt idx="14366">
                  <c:v>13.079900000003001</c:v>
                </c:pt>
                <c:pt idx="14367">
                  <c:v>13.079900000003001</c:v>
                </c:pt>
                <c:pt idx="14368">
                  <c:v>13.079900000003001</c:v>
                </c:pt>
                <c:pt idx="14369">
                  <c:v>13.079900000003001</c:v>
                </c:pt>
                <c:pt idx="14370">
                  <c:v>13.079900000003001</c:v>
                </c:pt>
                <c:pt idx="14371">
                  <c:v>13.079900000005001</c:v>
                </c:pt>
                <c:pt idx="14372">
                  <c:v>13.079900000003001</c:v>
                </c:pt>
                <c:pt idx="14373">
                  <c:v>13.079900000003001</c:v>
                </c:pt>
                <c:pt idx="14374">
                  <c:v>13.079900000003001</c:v>
                </c:pt>
                <c:pt idx="14375">
                  <c:v>13.079900000003001</c:v>
                </c:pt>
                <c:pt idx="14376">
                  <c:v>13.077151377785</c:v>
                </c:pt>
                <c:pt idx="14377">
                  <c:v>13.071499999998</c:v>
                </c:pt>
                <c:pt idx="14378">
                  <c:v>13.071499999998</c:v>
                </c:pt>
                <c:pt idx="14379">
                  <c:v>13.071499999998</c:v>
                </c:pt>
                <c:pt idx="14380">
                  <c:v>13.071499999998</c:v>
                </c:pt>
                <c:pt idx="14381">
                  <c:v>13.071499999998</c:v>
                </c:pt>
                <c:pt idx="14382">
                  <c:v>13.071499999998</c:v>
                </c:pt>
                <c:pt idx="14383">
                  <c:v>13.066664765859</c:v>
                </c:pt>
                <c:pt idx="14384">
                  <c:v>13.066599999997999</c:v>
                </c:pt>
                <c:pt idx="14385">
                  <c:v>13.066599999997999</c:v>
                </c:pt>
                <c:pt idx="14386">
                  <c:v>13.066599999997999</c:v>
                </c:pt>
                <c:pt idx="14387">
                  <c:v>13.066599999997999</c:v>
                </c:pt>
                <c:pt idx="14388">
                  <c:v>13.066599999997999</c:v>
                </c:pt>
                <c:pt idx="14389">
                  <c:v>13.066599999997999</c:v>
                </c:pt>
                <c:pt idx="14390">
                  <c:v>13.066599999997999</c:v>
                </c:pt>
                <c:pt idx="14391">
                  <c:v>13.066599999997999</c:v>
                </c:pt>
                <c:pt idx="14392">
                  <c:v>13.066599999997999</c:v>
                </c:pt>
                <c:pt idx="14393">
                  <c:v>13.066599999997999</c:v>
                </c:pt>
                <c:pt idx="14394">
                  <c:v>13.066599999997999</c:v>
                </c:pt>
                <c:pt idx="14395">
                  <c:v>13.066599999997999</c:v>
                </c:pt>
                <c:pt idx="14396">
                  <c:v>13.126811284475</c:v>
                </c:pt>
                <c:pt idx="14397">
                  <c:v>13.210099999997</c:v>
                </c:pt>
                <c:pt idx="14398">
                  <c:v>13.210099999997</c:v>
                </c:pt>
                <c:pt idx="14399">
                  <c:v>13.210099999997</c:v>
                </c:pt>
                <c:pt idx="14400">
                  <c:v>13.210099999997</c:v>
                </c:pt>
                <c:pt idx="14401">
                  <c:v>13.210099999997</c:v>
                </c:pt>
                <c:pt idx="14402">
                  <c:v>13.210099999997</c:v>
                </c:pt>
                <c:pt idx="14403">
                  <c:v>13.210099999997</c:v>
                </c:pt>
                <c:pt idx="14404">
                  <c:v>13.210099999997</c:v>
                </c:pt>
                <c:pt idx="14405">
                  <c:v>13.210099999997</c:v>
                </c:pt>
                <c:pt idx="14406">
                  <c:v>13.210099999997</c:v>
                </c:pt>
                <c:pt idx="14407">
                  <c:v>13.210099999997</c:v>
                </c:pt>
                <c:pt idx="14408">
                  <c:v>13.068598874186</c:v>
                </c:pt>
                <c:pt idx="14409">
                  <c:v>12.991199999997001</c:v>
                </c:pt>
                <c:pt idx="14410">
                  <c:v>12.991199999997001</c:v>
                </c:pt>
                <c:pt idx="14411">
                  <c:v>12.991199999997001</c:v>
                </c:pt>
                <c:pt idx="14412">
                  <c:v>12.991199999997001</c:v>
                </c:pt>
                <c:pt idx="14413">
                  <c:v>12.991199999997001</c:v>
                </c:pt>
                <c:pt idx="14414">
                  <c:v>12.991199999997001</c:v>
                </c:pt>
                <c:pt idx="14415">
                  <c:v>12.991199999997001</c:v>
                </c:pt>
                <c:pt idx="14416">
                  <c:v>12.991199999997001</c:v>
                </c:pt>
                <c:pt idx="14417">
                  <c:v>12.991199999997001</c:v>
                </c:pt>
                <c:pt idx="14418">
                  <c:v>12.991199999997001</c:v>
                </c:pt>
                <c:pt idx="14419">
                  <c:v>12.991199999997001</c:v>
                </c:pt>
                <c:pt idx="14420">
                  <c:v>12.991199999997001</c:v>
                </c:pt>
                <c:pt idx="14421">
                  <c:v>12.985004780259001</c:v>
                </c:pt>
                <c:pt idx="14422">
                  <c:v>12.933599999997</c:v>
                </c:pt>
                <c:pt idx="14423">
                  <c:v>12.933599999997</c:v>
                </c:pt>
                <c:pt idx="14424">
                  <c:v>12.933599999997</c:v>
                </c:pt>
                <c:pt idx="14425">
                  <c:v>12.933599999997</c:v>
                </c:pt>
                <c:pt idx="14426">
                  <c:v>12.933599999997</c:v>
                </c:pt>
                <c:pt idx="14427">
                  <c:v>12.933599999997</c:v>
                </c:pt>
                <c:pt idx="14428">
                  <c:v>12.933599999997</c:v>
                </c:pt>
                <c:pt idx="14429">
                  <c:v>12.933599999997</c:v>
                </c:pt>
                <c:pt idx="14430">
                  <c:v>12.933599999997</c:v>
                </c:pt>
                <c:pt idx="14431">
                  <c:v>12.933599999997</c:v>
                </c:pt>
                <c:pt idx="14432">
                  <c:v>12.933599999997</c:v>
                </c:pt>
                <c:pt idx="14433">
                  <c:v>12.933599999997</c:v>
                </c:pt>
                <c:pt idx="14434">
                  <c:v>12.957362238452999</c:v>
                </c:pt>
                <c:pt idx="14435">
                  <c:v>13.139200000002999</c:v>
                </c:pt>
                <c:pt idx="14436">
                  <c:v>13.139200000002999</c:v>
                </c:pt>
                <c:pt idx="14437">
                  <c:v>13.139200000002999</c:v>
                </c:pt>
                <c:pt idx="14438">
                  <c:v>13.139200000002999</c:v>
                </c:pt>
                <c:pt idx="14439">
                  <c:v>13.139200000002999</c:v>
                </c:pt>
                <c:pt idx="14440">
                  <c:v>13.139200000002999</c:v>
                </c:pt>
                <c:pt idx="14441">
                  <c:v>13.139200000002999</c:v>
                </c:pt>
                <c:pt idx="14442">
                  <c:v>13.139200000002999</c:v>
                </c:pt>
                <c:pt idx="14443">
                  <c:v>13.139200000002999</c:v>
                </c:pt>
                <c:pt idx="14444">
                  <c:v>13.139200000000001</c:v>
                </c:pt>
                <c:pt idx="14445">
                  <c:v>13.139200000002999</c:v>
                </c:pt>
                <c:pt idx="14446">
                  <c:v>13.139200000002999</c:v>
                </c:pt>
                <c:pt idx="14447">
                  <c:v>13.139200000002999</c:v>
                </c:pt>
                <c:pt idx="14448">
                  <c:v>13.139200000002999</c:v>
                </c:pt>
                <c:pt idx="14449">
                  <c:v>13.139200000002999</c:v>
                </c:pt>
                <c:pt idx="14450">
                  <c:v>13.139200000002999</c:v>
                </c:pt>
                <c:pt idx="14451">
                  <c:v>13.139200000002999</c:v>
                </c:pt>
                <c:pt idx="14452">
                  <c:v>13.139200000002999</c:v>
                </c:pt>
                <c:pt idx="14453">
                  <c:v>13.108611350368999</c:v>
                </c:pt>
                <c:pt idx="14454">
                  <c:v>13.006499999997001</c:v>
                </c:pt>
                <c:pt idx="14455">
                  <c:v>13.006499999997001</c:v>
                </c:pt>
                <c:pt idx="14456">
                  <c:v>13.006499999997001</c:v>
                </c:pt>
                <c:pt idx="14457">
                  <c:v>13.006499999998001</c:v>
                </c:pt>
                <c:pt idx="14458">
                  <c:v>13.006499999998001</c:v>
                </c:pt>
                <c:pt idx="14459">
                  <c:v>13.006499999997001</c:v>
                </c:pt>
                <c:pt idx="14460">
                  <c:v>13.006499999998001</c:v>
                </c:pt>
                <c:pt idx="14461">
                  <c:v>13.006499999998001</c:v>
                </c:pt>
                <c:pt idx="14462">
                  <c:v>13.006499999997001</c:v>
                </c:pt>
                <c:pt idx="14463">
                  <c:v>13.006499999998001</c:v>
                </c:pt>
                <c:pt idx="14464">
                  <c:v>12.999676253457</c:v>
                </c:pt>
                <c:pt idx="14465">
                  <c:v>12.959299999996</c:v>
                </c:pt>
                <c:pt idx="14466">
                  <c:v>12.959299999997</c:v>
                </c:pt>
                <c:pt idx="14467">
                  <c:v>12.959299999996</c:v>
                </c:pt>
                <c:pt idx="14468">
                  <c:v>12.959299999996</c:v>
                </c:pt>
                <c:pt idx="14469">
                  <c:v>12.959299999997</c:v>
                </c:pt>
                <c:pt idx="14470">
                  <c:v>12.959299999997</c:v>
                </c:pt>
                <c:pt idx="14471">
                  <c:v>13.018892544371999</c:v>
                </c:pt>
                <c:pt idx="14472">
                  <c:v>13.057600000000001</c:v>
                </c:pt>
                <c:pt idx="14473">
                  <c:v>13.057600000000001</c:v>
                </c:pt>
                <c:pt idx="14474">
                  <c:v>13.057600000000001</c:v>
                </c:pt>
                <c:pt idx="14475">
                  <c:v>13.057600000000001</c:v>
                </c:pt>
                <c:pt idx="14476">
                  <c:v>13.057600000000001</c:v>
                </c:pt>
                <c:pt idx="14477">
                  <c:v>13.057600000000001</c:v>
                </c:pt>
                <c:pt idx="14478">
                  <c:v>13.057600000000001</c:v>
                </c:pt>
                <c:pt idx="14479">
                  <c:v>13.057600000000001</c:v>
                </c:pt>
                <c:pt idx="14480">
                  <c:v>13.057600000000001</c:v>
                </c:pt>
                <c:pt idx="14481">
                  <c:v>13.057600000000001</c:v>
                </c:pt>
                <c:pt idx="14482">
                  <c:v>13.057600000000001</c:v>
                </c:pt>
                <c:pt idx="14483">
                  <c:v>13.057600000000001</c:v>
                </c:pt>
                <c:pt idx="14484">
                  <c:v>13.090132354394999</c:v>
                </c:pt>
                <c:pt idx="14485">
                  <c:v>13.097299999996</c:v>
                </c:pt>
                <c:pt idx="14486">
                  <c:v>13.097299999996</c:v>
                </c:pt>
                <c:pt idx="14487">
                  <c:v>13.097299999996</c:v>
                </c:pt>
                <c:pt idx="14488">
                  <c:v>13.097299999996</c:v>
                </c:pt>
                <c:pt idx="14489">
                  <c:v>13.097299999996</c:v>
                </c:pt>
                <c:pt idx="14490">
                  <c:v>13.097299999996</c:v>
                </c:pt>
                <c:pt idx="14491">
                  <c:v>13.097299999998</c:v>
                </c:pt>
                <c:pt idx="14492">
                  <c:v>13.097299999996</c:v>
                </c:pt>
                <c:pt idx="14493">
                  <c:v>13.097299999996</c:v>
                </c:pt>
                <c:pt idx="14494">
                  <c:v>13.097299999996</c:v>
                </c:pt>
                <c:pt idx="14495">
                  <c:v>13.097299999996</c:v>
                </c:pt>
                <c:pt idx="14496">
                  <c:v>13.068750704407</c:v>
                </c:pt>
                <c:pt idx="14497">
                  <c:v>13.011200000001001</c:v>
                </c:pt>
                <c:pt idx="14498">
                  <c:v>13.011200000001001</c:v>
                </c:pt>
                <c:pt idx="14499">
                  <c:v>13.011200000001001</c:v>
                </c:pt>
                <c:pt idx="14500">
                  <c:v>13.011200000001001</c:v>
                </c:pt>
                <c:pt idx="14501">
                  <c:v>13.011200000001001</c:v>
                </c:pt>
                <c:pt idx="14502">
                  <c:v>13.011200000001001</c:v>
                </c:pt>
                <c:pt idx="14503">
                  <c:v>13.011200000001001</c:v>
                </c:pt>
                <c:pt idx="14504">
                  <c:v>13.011200000001001</c:v>
                </c:pt>
                <c:pt idx="14505">
                  <c:v>13.011200000001001</c:v>
                </c:pt>
                <c:pt idx="14506">
                  <c:v>13.011200000001001</c:v>
                </c:pt>
                <c:pt idx="14507">
                  <c:v>13.011200000001001</c:v>
                </c:pt>
                <c:pt idx="14508">
                  <c:v>13.011200000001001</c:v>
                </c:pt>
                <c:pt idx="14509">
                  <c:v>13.011200000001001</c:v>
                </c:pt>
                <c:pt idx="14510">
                  <c:v>13.017272170232999</c:v>
                </c:pt>
                <c:pt idx="14511">
                  <c:v>13.018199999999</c:v>
                </c:pt>
                <c:pt idx="14512">
                  <c:v>13.018199999999</c:v>
                </c:pt>
                <c:pt idx="14513">
                  <c:v>13.018199999998</c:v>
                </c:pt>
                <c:pt idx="14514">
                  <c:v>13.018199999999</c:v>
                </c:pt>
                <c:pt idx="14515">
                  <c:v>13.018199999999</c:v>
                </c:pt>
                <c:pt idx="14516">
                  <c:v>13.018199999999</c:v>
                </c:pt>
                <c:pt idx="14517">
                  <c:v>13.018199999999</c:v>
                </c:pt>
                <c:pt idx="14518">
                  <c:v>13.018199999998</c:v>
                </c:pt>
                <c:pt idx="14519">
                  <c:v>13.018199999999</c:v>
                </c:pt>
                <c:pt idx="14520">
                  <c:v>13.018199999998</c:v>
                </c:pt>
                <c:pt idx="14521">
                  <c:v>13.018199999998</c:v>
                </c:pt>
                <c:pt idx="14522">
                  <c:v>13.080307280175001</c:v>
                </c:pt>
                <c:pt idx="14523">
                  <c:v>13.175099999995</c:v>
                </c:pt>
                <c:pt idx="14524">
                  <c:v>13.175099999995</c:v>
                </c:pt>
                <c:pt idx="14525">
                  <c:v>13.175099999995</c:v>
                </c:pt>
                <c:pt idx="14526">
                  <c:v>13.175099999995</c:v>
                </c:pt>
                <c:pt idx="14527">
                  <c:v>13.175099999995</c:v>
                </c:pt>
                <c:pt idx="14528">
                  <c:v>13.175099999995</c:v>
                </c:pt>
                <c:pt idx="14529">
                  <c:v>13.175099999995</c:v>
                </c:pt>
                <c:pt idx="14530">
                  <c:v>13.175099999995</c:v>
                </c:pt>
                <c:pt idx="14531">
                  <c:v>13.175099999995</c:v>
                </c:pt>
                <c:pt idx="14532">
                  <c:v>13.175099999995</c:v>
                </c:pt>
                <c:pt idx="14533">
                  <c:v>13.175099999995</c:v>
                </c:pt>
                <c:pt idx="14534">
                  <c:v>13.133363230922001</c:v>
                </c:pt>
                <c:pt idx="14535">
                  <c:v>13.066300000004</c:v>
                </c:pt>
                <c:pt idx="14536">
                  <c:v>13.066300000004</c:v>
                </c:pt>
                <c:pt idx="14537">
                  <c:v>13.066300000004</c:v>
                </c:pt>
                <c:pt idx="14538">
                  <c:v>13.066300000004</c:v>
                </c:pt>
                <c:pt idx="14539">
                  <c:v>13.066300000004</c:v>
                </c:pt>
                <c:pt idx="14540">
                  <c:v>13.066300000004</c:v>
                </c:pt>
                <c:pt idx="14541">
                  <c:v>13.066300000004</c:v>
                </c:pt>
                <c:pt idx="14542">
                  <c:v>13.066300000004</c:v>
                </c:pt>
                <c:pt idx="14543">
                  <c:v>13.066300000004</c:v>
                </c:pt>
                <c:pt idx="14544">
                  <c:v>13.066300000004</c:v>
                </c:pt>
                <c:pt idx="14545">
                  <c:v>13.066300000004</c:v>
                </c:pt>
                <c:pt idx="14546">
                  <c:v>13.066300000004</c:v>
                </c:pt>
                <c:pt idx="14547">
                  <c:v>13.067342563616</c:v>
                </c:pt>
                <c:pt idx="14548">
                  <c:v>13.075400000001</c:v>
                </c:pt>
                <c:pt idx="14549">
                  <c:v>13.075400000001</c:v>
                </c:pt>
                <c:pt idx="14550">
                  <c:v>13.075400000001</c:v>
                </c:pt>
                <c:pt idx="14551">
                  <c:v>13.075400000001</c:v>
                </c:pt>
                <c:pt idx="14552">
                  <c:v>13.075400000001</c:v>
                </c:pt>
                <c:pt idx="14553">
                  <c:v>13.075400000001</c:v>
                </c:pt>
                <c:pt idx="14554">
                  <c:v>13.075400000001</c:v>
                </c:pt>
                <c:pt idx="14555">
                  <c:v>13.075400000001</c:v>
                </c:pt>
                <c:pt idx="14556">
                  <c:v>13.075400000001</c:v>
                </c:pt>
                <c:pt idx="14557">
                  <c:v>13.075400000001</c:v>
                </c:pt>
                <c:pt idx="14558">
                  <c:v>13.075400000001</c:v>
                </c:pt>
                <c:pt idx="14559">
                  <c:v>13.075400000001</c:v>
                </c:pt>
                <c:pt idx="14560">
                  <c:v>13.05419260903</c:v>
                </c:pt>
                <c:pt idx="14561">
                  <c:v>12.980000000003001</c:v>
                </c:pt>
                <c:pt idx="14562">
                  <c:v>12.980000000003001</c:v>
                </c:pt>
                <c:pt idx="14563">
                  <c:v>12.980000000003001</c:v>
                </c:pt>
                <c:pt idx="14564">
                  <c:v>12.980000000003001</c:v>
                </c:pt>
                <c:pt idx="14565">
                  <c:v>12.980000000003001</c:v>
                </c:pt>
                <c:pt idx="14566">
                  <c:v>12.980000000003001</c:v>
                </c:pt>
                <c:pt idx="14567">
                  <c:v>12.980000000003001</c:v>
                </c:pt>
                <c:pt idx="14568">
                  <c:v>12.980000000003001</c:v>
                </c:pt>
                <c:pt idx="14569">
                  <c:v>12.980000000003001</c:v>
                </c:pt>
                <c:pt idx="14570">
                  <c:v>12.980000000003001</c:v>
                </c:pt>
                <c:pt idx="14571">
                  <c:v>12.980000000003001</c:v>
                </c:pt>
                <c:pt idx="14572">
                  <c:v>12.980000000003001</c:v>
                </c:pt>
                <c:pt idx="14573">
                  <c:v>12.980000000003001</c:v>
                </c:pt>
                <c:pt idx="14574">
                  <c:v>12.980000000003001</c:v>
                </c:pt>
                <c:pt idx="14575">
                  <c:v>12.980000000003001</c:v>
                </c:pt>
                <c:pt idx="14576">
                  <c:v>12.980000000003001</c:v>
                </c:pt>
                <c:pt idx="14577">
                  <c:v>12.980000000003001</c:v>
                </c:pt>
                <c:pt idx="14578">
                  <c:v>12.980000000003001</c:v>
                </c:pt>
                <c:pt idx="14579">
                  <c:v>12.980000000003001</c:v>
                </c:pt>
                <c:pt idx="14580">
                  <c:v>12.981522678527</c:v>
                </c:pt>
                <c:pt idx="14581">
                  <c:v>13.026199999995001</c:v>
                </c:pt>
                <c:pt idx="14582">
                  <c:v>13.026199999995001</c:v>
                </c:pt>
                <c:pt idx="14583">
                  <c:v>13.026199999995001</c:v>
                </c:pt>
                <c:pt idx="14584">
                  <c:v>13.026199999995001</c:v>
                </c:pt>
                <c:pt idx="14585">
                  <c:v>13.026199999995001</c:v>
                </c:pt>
                <c:pt idx="14586">
                  <c:v>13.026199999995001</c:v>
                </c:pt>
                <c:pt idx="14587">
                  <c:v>13.026199999995001</c:v>
                </c:pt>
                <c:pt idx="14588">
                  <c:v>13.026199999995001</c:v>
                </c:pt>
                <c:pt idx="14589">
                  <c:v>13.026199999995001</c:v>
                </c:pt>
                <c:pt idx="14590">
                  <c:v>13.026199999995001</c:v>
                </c:pt>
                <c:pt idx="14591">
                  <c:v>13.026199999995001</c:v>
                </c:pt>
                <c:pt idx="14592">
                  <c:v>13.026199999995001</c:v>
                </c:pt>
                <c:pt idx="14593">
                  <c:v>13.081706219393</c:v>
                </c:pt>
                <c:pt idx="14594">
                  <c:v>13.100799999995001</c:v>
                </c:pt>
                <c:pt idx="14595">
                  <c:v>13.100799999995001</c:v>
                </c:pt>
                <c:pt idx="14596">
                  <c:v>13.100799999995001</c:v>
                </c:pt>
                <c:pt idx="14597">
                  <c:v>13.100799999995001</c:v>
                </c:pt>
                <c:pt idx="14598">
                  <c:v>13.100799999995001</c:v>
                </c:pt>
                <c:pt idx="14599">
                  <c:v>13.100799999995001</c:v>
                </c:pt>
                <c:pt idx="14600">
                  <c:v>13.100799999995001</c:v>
                </c:pt>
                <c:pt idx="14601">
                  <c:v>13.100799999995001</c:v>
                </c:pt>
                <c:pt idx="14602">
                  <c:v>13.100799999995001</c:v>
                </c:pt>
                <c:pt idx="14603">
                  <c:v>13.100799999995001</c:v>
                </c:pt>
                <c:pt idx="14604">
                  <c:v>13.100799999995001</c:v>
                </c:pt>
                <c:pt idx="14605">
                  <c:v>13.108343151736999</c:v>
                </c:pt>
                <c:pt idx="14606">
                  <c:v>13.129099999997999</c:v>
                </c:pt>
                <c:pt idx="14607">
                  <c:v>13.129099999997999</c:v>
                </c:pt>
                <c:pt idx="14608">
                  <c:v>13.129099999997999</c:v>
                </c:pt>
                <c:pt idx="14609">
                  <c:v>13.129099999997999</c:v>
                </c:pt>
                <c:pt idx="14610">
                  <c:v>13.129099999997999</c:v>
                </c:pt>
                <c:pt idx="14611">
                  <c:v>13.129099999997999</c:v>
                </c:pt>
                <c:pt idx="14612">
                  <c:v>13.129099999997999</c:v>
                </c:pt>
                <c:pt idx="14613">
                  <c:v>13.129099999997999</c:v>
                </c:pt>
                <c:pt idx="14614">
                  <c:v>13.129099999997999</c:v>
                </c:pt>
                <c:pt idx="14615">
                  <c:v>13.129099999997999</c:v>
                </c:pt>
                <c:pt idx="14616">
                  <c:v>13.129099999997999</c:v>
                </c:pt>
                <c:pt idx="14617">
                  <c:v>13.129099999997999</c:v>
                </c:pt>
                <c:pt idx="14618">
                  <c:v>13.154788342351001</c:v>
                </c:pt>
                <c:pt idx="14619">
                  <c:v>13.238000000004</c:v>
                </c:pt>
                <c:pt idx="14620">
                  <c:v>13.238000000003</c:v>
                </c:pt>
                <c:pt idx="14621">
                  <c:v>13.238000000004</c:v>
                </c:pt>
                <c:pt idx="14622">
                  <c:v>13.238000000003</c:v>
                </c:pt>
                <c:pt idx="14623">
                  <c:v>13.238000000003</c:v>
                </c:pt>
                <c:pt idx="14624">
                  <c:v>13.238000000004</c:v>
                </c:pt>
                <c:pt idx="14625">
                  <c:v>13.160747542880999</c:v>
                </c:pt>
                <c:pt idx="14626">
                  <c:v>13.026500000005001</c:v>
                </c:pt>
                <c:pt idx="14627">
                  <c:v>13.026500000005001</c:v>
                </c:pt>
                <c:pt idx="14628">
                  <c:v>13.026500000005001</c:v>
                </c:pt>
                <c:pt idx="14629">
                  <c:v>13.026500000005001</c:v>
                </c:pt>
                <c:pt idx="14630">
                  <c:v>13.026500000005001</c:v>
                </c:pt>
                <c:pt idx="14631">
                  <c:v>13.026500000005001</c:v>
                </c:pt>
                <c:pt idx="14632">
                  <c:v>13.026500000005001</c:v>
                </c:pt>
                <c:pt idx="14633">
                  <c:v>13.026500000005001</c:v>
                </c:pt>
                <c:pt idx="14634">
                  <c:v>13.026500000005001</c:v>
                </c:pt>
                <c:pt idx="14635">
                  <c:v>13.026500000005001</c:v>
                </c:pt>
                <c:pt idx="14636">
                  <c:v>13.026500000005001</c:v>
                </c:pt>
                <c:pt idx="14637">
                  <c:v>13.044002989346</c:v>
                </c:pt>
                <c:pt idx="14638">
                  <c:v>13.154999999998999</c:v>
                </c:pt>
                <c:pt idx="14639">
                  <c:v>13.154999999998999</c:v>
                </c:pt>
                <c:pt idx="14640">
                  <c:v>13.154999999998999</c:v>
                </c:pt>
                <c:pt idx="14641">
                  <c:v>13.154999999998999</c:v>
                </c:pt>
                <c:pt idx="14642">
                  <c:v>13.154999999998999</c:v>
                </c:pt>
                <c:pt idx="14643">
                  <c:v>13.154999999998999</c:v>
                </c:pt>
                <c:pt idx="14644">
                  <c:v>13.154999999998999</c:v>
                </c:pt>
                <c:pt idx="14645">
                  <c:v>13.154999999998999</c:v>
                </c:pt>
                <c:pt idx="14646">
                  <c:v>13.154999999998999</c:v>
                </c:pt>
                <c:pt idx="14647">
                  <c:v>13.154999999998999</c:v>
                </c:pt>
                <c:pt idx="14648">
                  <c:v>13.154999999998999</c:v>
                </c:pt>
                <c:pt idx="14649">
                  <c:v>13.154999999998999</c:v>
                </c:pt>
                <c:pt idx="14650">
                  <c:v>13.154999999998999</c:v>
                </c:pt>
                <c:pt idx="14651">
                  <c:v>13.220376570394</c:v>
                </c:pt>
                <c:pt idx="14652">
                  <c:v>13.266000000003</c:v>
                </c:pt>
                <c:pt idx="14653">
                  <c:v>13.266000000003</c:v>
                </c:pt>
                <c:pt idx="14654">
                  <c:v>13.266000000003</c:v>
                </c:pt>
                <c:pt idx="14655">
                  <c:v>13.266000000003</c:v>
                </c:pt>
                <c:pt idx="14656">
                  <c:v>13.266000000003</c:v>
                </c:pt>
                <c:pt idx="14657">
                  <c:v>13.266000000003</c:v>
                </c:pt>
                <c:pt idx="14658">
                  <c:v>13.266000000003</c:v>
                </c:pt>
                <c:pt idx="14659">
                  <c:v>13.266000000003</c:v>
                </c:pt>
                <c:pt idx="14660">
                  <c:v>13.266000000003</c:v>
                </c:pt>
                <c:pt idx="14661">
                  <c:v>13.266000000003</c:v>
                </c:pt>
                <c:pt idx="14662">
                  <c:v>13.266000000003</c:v>
                </c:pt>
                <c:pt idx="14663">
                  <c:v>13.266000000003</c:v>
                </c:pt>
                <c:pt idx="14664">
                  <c:v>13.194232985629</c:v>
                </c:pt>
                <c:pt idx="14665">
                  <c:v>13.124699999995</c:v>
                </c:pt>
                <c:pt idx="14666">
                  <c:v>13.124699999995</c:v>
                </c:pt>
                <c:pt idx="14667">
                  <c:v>13.124699999995</c:v>
                </c:pt>
                <c:pt idx="14668">
                  <c:v>13.124699999995</c:v>
                </c:pt>
                <c:pt idx="14669">
                  <c:v>13.124699999995</c:v>
                </c:pt>
                <c:pt idx="14670">
                  <c:v>13.124699999995</c:v>
                </c:pt>
                <c:pt idx="14671">
                  <c:v>13.124699999995</c:v>
                </c:pt>
                <c:pt idx="14672">
                  <c:v>13.124699999995</c:v>
                </c:pt>
                <c:pt idx="14673">
                  <c:v>13.124699999995</c:v>
                </c:pt>
                <c:pt idx="14674">
                  <c:v>13.124699999995</c:v>
                </c:pt>
                <c:pt idx="14675">
                  <c:v>13.124699999995</c:v>
                </c:pt>
                <c:pt idx="14676">
                  <c:v>13.124699999992</c:v>
                </c:pt>
                <c:pt idx="14677">
                  <c:v>13.124699999995</c:v>
                </c:pt>
                <c:pt idx="14678">
                  <c:v>13.124699999995</c:v>
                </c:pt>
                <c:pt idx="14679">
                  <c:v>13.124699999995</c:v>
                </c:pt>
                <c:pt idx="14680">
                  <c:v>13.124699999995</c:v>
                </c:pt>
                <c:pt idx="14681">
                  <c:v>13.124699999995</c:v>
                </c:pt>
                <c:pt idx="14682">
                  <c:v>13.124699999995</c:v>
                </c:pt>
                <c:pt idx="14683">
                  <c:v>13.140755498977001</c:v>
                </c:pt>
                <c:pt idx="14684">
                  <c:v>13.143500000003</c:v>
                </c:pt>
                <c:pt idx="14685">
                  <c:v>13.143500000003</c:v>
                </c:pt>
                <c:pt idx="14686">
                  <c:v>13.143500000003</c:v>
                </c:pt>
                <c:pt idx="14687">
                  <c:v>13.143500000003</c:v>
                </c:pt>
                <c:pt idx="14688">
                  <c:v>13.133856473088001</c:v>
                </c:pt>
                <c:pt idx="14689">
                  <c:v>13.090100000001</c:v>
                </c:pt>
                <c:pt idx="14690">
                  <c:v>13.090100000001</c:v>
                </c:pt>
                <c:pt idx="14691">
                  <c:v>13.090100000001</c:v>
                </c:pt>
                <c:pt idx="14692">
                  <c:v>13.090100000001</c:v>
                </c:pt>
                <c:pt idx="14693">
                  <c:v>13.090100000001</c:v>
                </c:pt>
                <c:pt idx="14694">
                  <c:v>13.090100000001</c:v>
                </c:pt>
                <c:pt idx="14695">
                  <c:v>13.090100000001</c:v>
                </c:pt>
                <c:pt idx="14696">
                  <c:v>13.090100000001</c:v>
                </c:pt>
                <c:pt idx="14697">
                  <c:v>13.090100000001</c:v>
                </c:pt>
                <c:pt idx="14698">
                  <c:v>13.090100000001</c:v>
                </c:pt>
                <c:pt idx="14699">
                  <c:v>13.090100000001</c:v>
                </c:pt>
                <c:pt idx="14700">
                  <c:v>13.090100000001</c:v>
                </c:pt>
                <c:pt idx="14701">
                  <c:v>13.088929471956</c:v>
                </c:pt>
                <c:pt idx="14702">
                  <c:v>13.083899999998</c:v>
                </c:pt>
                <c:pt idx="14703">
                  <c:v>13.083899999998</c:v>
                </c:pt>
                <c:pt idx="14704">
                  <c:v>13.083899999998</c:v>
                </c:pt>
                <c:pt idx="14705">
                  <c:v>13.083899999998</c:v>
                </c:pt>
                <c:pt idx="14706">
                  <c:v>13.083900000002</c:v>
                </c:pt>
                <c:pt idx="14707">
                  <c:v>13.083899999998</c:v>
                </c:pt>
                <c:pt idx="14708">
                  <c:v>13.083900000001</c:v>
                </c:pt>
                <c:pt idx="14709">
                  <c:v>13.083899999998</c:v>
                </c:pt>
                <c:pt idx="14710">
                  <c:v>13.083899999998</c:v>
                </c:pt>
                <c:pt idx="14711">
                  <c:v>13.083899999998</c:v>
                </c:pt>
                <c:pt idx="14712">
                  <c:v>13.083597120417</c:v>
                </c:pt>
                <c:pt idx="14713">
                  <c:v>13.057900000005001</c:v>
                </c:pt>
                <c:pt idx="14714">
                  <c:v>13.057900000005001</c:v>
                </c:pt>
                <c:pt idx="14715">
                  <c:v>13.057900000005001</c:v>
                </c:pt>
                <c:pt idx="14716">
                  <c:v>13.057900000005001</c:v>
                </c:pt>
                <c:pt idx="14717">
                  <c:v>13.057900000005001</c:v>
                </c:pt>
                <c:pt idx="14718">
                  <c:v>13.057900000005001</c:v>
                </c:pt>
                <c:pt idx="14719">
                  <c:v>13.057900000005001</c:v>
                </c:pt>
                <c:pt idx="14720">
                  <c:v>13.057900000005001</c:v>
                </c:pt>
                <c:pt idx="14721">
                  <c:v>13.057900000005001</c:v>
                </c:pt>
                <c:pt idx="14722">
                  <c:v>13.057900000005001</c:v>
                </c:pt>
                <c:pt idx="14723">
                  <c:v>13.057900000005001</c:v>
                </c:pt>
                <c:pt idx="14724">
                  <c:v>13.057900000005001</c:v>
                </c:pt>
                <c:pt idx="14725">
                  <c:v>13.057900000005001</c:v>
                </c:pt>
                <c:pt idx="14726">
                  <c:v>13.064011439045</c:v>
                </c:pt>
                <c:pt idx="14727">
                  <c:v>13.078999999998</c:v>
                </c:pt>
                <c:pt idx="14728">
                  <c:v>13.078999999998</c:v>
                </c:pt>
                <c:pt idx="14729">
                  <c:v>13.078999999998</c:v>
                </c:pt>
                <c:pt idx="14730">
                  <c:v>13.078999999998</c:v>
                </c:pt>
                <c:pt idx="14731">
                  <c:v>13.078999999998</c:v>
                </c:pt>
                <c:pt idx="14732">
                  <c:v>13.078999999998</c:v>
                </c:pt>
                <c:pt idx="14733">
                  <c:v>13.078999999998</c:v>
                </c:pt>
                <c:pt idx="14734">
                  <c:v>13.078999999998</c:v>
                </c:pt>
                <c:pt idx="14735">
                  <c:v>13.078999999998</c:v>
                </c:pt>
                <c:pt idx="14736">
                  <c:v>13.078999999998</c:v>
                </c:pt>
                <c:pt idx="14737">
                  <c:v>13.078999999998</c:v>
                </c:pt>
                <c:pt idx="14738">
                  <c:v>13.094075538750999</c:v>
                </c:pt>
                <c:pt idx="14739">
                  <c:v>13.163600000000001</c:v>
                </c:pt>
                <c:pt idx="14740">
                  <c:v>13.163600000000001</c:v>
                </c:pt>
                <c:pt idx="14741">
                  <c:v>13.163600000000001</c:v>
                </c:pt>
                <c:pt idx="14742">
                  <c:v>13.163600000000001</c:v>
                </c:pt>
                <c:pt idx="14743">
                  <c:v>13.163600000000001</c:v>
                </c:pt>
                <c:pt idx="14744">
                  <c:v>13.163600000000001</c:v>
                </c:pt>
                <c:pt idx="14745">
                  <c:v>13.163600000000001</c:v>
                </c:pt>
                <c:pt idx="14746">
                  <c:v>13.163600000000001</c:v>
                </c:pt>
                <c:pt idx="14747">
                  <c:v>13.163600000000001</c:v>
                </c:pt>
                <c:pt idx="14748">
                  <c:v>13.163600000000001</c:v>
                </c:pt>
                <c:pt idx="14749">
                  <c:v>13.163600000003999</c:v>
                </c:pt>
                <c:pt idx="14750">
                  <c:v>13.163600000000001</c:v>
                </c:pt>
                <c:pt idx="14751">
                  <c:v>13.163600000000001</c:v>
                </c:pt>
                <c:pt idx="14752">
                  <c:v>13.163600000000001</c:v>
                </c:pt>
                <c:pt idx="14753">
                  <c:v>13.163600000000001</c:v>
                </c:pt>
                <c:pt idx="14754">
                  <c:v>13.163600000000001</c:v>
                </c:pt>
                <c:pt idx="14755">
                  <c:v>13.163600000000001</c:v>
                </c:pt>
                <c:pt idx="14756">
                  <c:v>13.163600000000001</c:v>
                </c:pt>
                <c:pt idx="14757">
                  <c:v>13.194002388369</c:v>
                </c:pt>
                <c:pt idx="14758">
                  <c:v>13.261599999997999</c:v>
                </c:pt>
                <c:pt idx="14759">
                  <c:v>13.261599999997999</c:v>
                </c:pt>
                <c:pt idx="14760">
                  <c:v>13.261599999997999</c:v>
                </c:pt>
                <c:pt idx="14761">
                  <c:v>13.261599999997999</c:v>
                </c:pt>
                <c:pt idx="14762">
                  <c:v>13.261599999997999</c:v>
                </c:pt>
                <c:pt idx="14763">
                  <c:v>13.261599999997999</c:v>
                </c:pt>
                <c:pt idx="14764">
                  <c:v>13.134393757725</c:v>
                </c:pt>
                <c:pt idx="14765">
                  <c:v>13.098900000002001</c:v>
                </c:pt>
                <c:pt idx="14766">
                  <c:v>13.098900000003001</c:v>
                </c:pt>
                <c:pt idx="14767">
                  <c:v>13.098900000003001</c:v>
                </c:pt>
                <c:pt idx="14768">
                  <c:v>13.098900000003001</c:v>
                </c:pt>
                <c:pt idx="14769">
                  <c:v>13.098900000003001</c:v>
                </c:pt>
                <c:pt idx="14770">
                  <c:v>13.098900000003001</c:v>
                </c:pt>
                <c:pt idx="14771">
                  <c:v>13.098900000003001</c:v>
                </c:pt>
                <c:pt idx="14772">
                  <c:v>13.098900000003001</c:v>
                </c:pt>
                <c:pt idx="14773">
                  <c:v>13.098900000003001</c:v>
                </c:pt>
                <c:pt idx="14774">
                  <c:v>13.098900000003001</c:v>
                </c:pt>
                <c:pt idx="14775">
                  <c:v>13.098900000003001</c:v>
                </c:pt>
                <c:pt idx="14776">
                  <c:v>13.112055900733999</c:v>
                </c:pt>
                <c:pt idx="14777">
                  <c:v>13.136399999997</c:v>
                </c:pt>
                <c:pt idx="14778">
                  <c:v>13.136399999997</c:v>
                </c:pt>
                <c:pt idx="14779">
                  <c:v>13.136399999997</c:v>
                </c:pt>
                <c:pt idx="14780">
                  <c:v>13.136399999997</c:v>
                </c:pt>
                <c:pt idx="14781">
                  <c:v>13.136399999997</c:v>
                </c:pt>
                <c:pt idx="14782">
                  <c:v>13.136399999997</c:v>
                </c:pt>
                <c:pt idx="14783">
                  <c:v>13.136399999997</c:v>
                </c:pt>
                <c:pt idx="14784">
                  <c:v>13.136399999997</c:v>
                </c:pt>
                <c:pt idx="14785">
                  <c:v>13.136399999997</c:v>
                </c:pt>
                <c:pt idx="14786">
                  <c:v>13.136399999997</c:v>
                </c:pt>
                <c:pt idx="14787">
                  <c:v>13.136399999997</c:v>
                </c:pt>
                <c:pt idx="14788">
                  <c:v>13.136399999997</c:v>
                </c:pt>
                <c:pt idx="14789">
                  <c:v>13.126488900494</c:v>
                </c:pt>
                <c:pt idx="14790">
                  <c:v>13.115599999998</c:v>
                </c:pt>
                <c:pt idx="14791">
                  <c:v>13.115599999997</c:v>
                </c:pt>
                <c:pt idx="14792">
                  <c:v>13.115599999998</c:v>
                </c:pt>
                <c:pt idx="14793">
                  <c:v>13.115599999997</c:v>
                </c:pt>
                <c:pt idx="14794">
                  <c:v>13.115599999997</c:v>
                </c:pt>
                <c:pt idx="14795">
                  <c:v>13.115599999998</c:v>
                </c:pt>
                <c:pt idx="14796">
                  <c:v>13.115599999997</c:v>
                </c:pt>
                <c:pt idx="14797">
                  <c:v>13.115599999997</c:v>
                </c:pt>
                <c:pt idx="14798">
                  <c:v>13.115599999997</c:v>
                </c:pt>
                <c:pt idx="14799">
                  <c:v>13.115599999999001</c:v>
                </c:pt>
                <c:pt idx="14800">
                  <c:v>13.194924842385999</c:v>
                </c:pt>
                <c:pt idx="14801">
                  <c:v>13.272599999997</c:v>
                </c:pt>
                <c:pt idx="14802">
                  <c:v>13.272599999997</c:v>
                </c:pt>
                <c:pt idx="14803">
                  <c:v>13.272599999997</c:v>
                </c:pt>
                <c:pt idx="14804">
                  <c:v>13.272599999997</c:v>
                </c:pt>
                <c:pt idx="14805">
                  <c:v>13.272599999997</c:v>
                </c:pt>
                <c:pt idx="14806">
                  <c:v>13.272599999997</c:v>
                </c:pt>
                <c:pt idx="14807">
                  <c:v>13.272599999997</c:v>
                </c:pt>
                <c:pt idx="14808">
                  <c:v>13.272599999997</c:v>
                </c:pt>
                <c:pt idx="14809">
                  <c:v>13.272599999997</c:v>
                </c:pt>
                <c:pt idx="14810">
                  <c:v>13.272599999997</c:v>
                </c:pt>
                <c:pt idx="14811">
                  <c:v>13.272599999997</c:v>
                </c:pt>
                <c:pt idx="14812">
                  <c:v>13.272599999997</c:v>
                </c:pt>
                <c:pt idx="14813">
                  <c:v>13.222157062785</c:v>
                </c:pt>
                <c:pt idx="14814">
                  <c:v>13.042300000000999</c:v>
                </c:pt>
                <c:pt idx="14815">
                  <c:v>13.042300000000999</c:v>
                </c:pt>
                <c:pt idx="14816">
                  <c:v>13.042300000000999</c:v>
                </c:pt>
                <c:pt idx="14817">
                  <c:v>13.042300000000999</c:v>
                </c:pt>
                <c:pt idx="14818">
                  <c:v>13.042299999998001</c:v>
                </c:pt>
                <c:pt idx="14819">
                  <c:v>13.042300000000999</c:v>
                </c:pt>
                <c:pt idx="14820">
                  <c:v>13.042300000000999</c:v>
                </c:pt>
                <c:pt idx="14821">
                  <c:v>13.042300000000999</c:v>
                </c:pt>
                <c:pt idx="14822">
                  <c:v>13.042300000000999</c:v>
                </c:pt>
                <c:pt idx="14823">
                  <c:v>13.042300000000999</c:v>
                </c:pt>
                <c:pt idx="14824">
                  <c:v>13.042300000000999</c:v>
                </c:pt>
                <c:pt idx="14825">
                  <c:v>13.012009343480999</c:v>
                </c:pt>
                <c:pt idx="14826">
                  <c:v>12.975399999997</c:v>
                </c:pt>
                <c:pt idx="14827">
                  <c:v>12.975399999997</c:v>
                </c:pt>
                <c:pt idx="14828">
                  <c:v>12.975399999998</c:v>
                </c:pt>
                <c:pt idx="14829">
                  <c:v>12.975399999998</c:v>
                </c:pt>
                <c:pt idx="14830">
                  <c:v>12.975399999998</c:v>
                </c:pt>
                <c:pt idx="14831">
                  <c:v>12.975399999997</c:v>
                </c:pt>
                <c:pt idx="14832">
                  <c:v>12.975399999997</c:v>
                </c:pt>
                <c:pt idx="14833">
                  <c:v>12.975399999998</c:v>
                </c:pt>
                <c:pt idx="14834">
                  <c:v>12.975399999997</c:v>
                </c:pt>
                <c:pt idx="14835">
                  <c:v>12.975399999998</c:v>
                </c:pt>
                <c:pt idx="14836">
                  <c:v>12.975399999998</c:v>
                </c:pt>
                <c:pt idx="14837">
                  <c:v>12.975399999998</c:v>
                </c:pt>
                <c:pt idx="14838">
                  <c:v>12.971034840373999</c:v>
                </c:pt>
                <c:pt idx="14839">
                  <c:v>12.952300000003</c:v>
                </c:pt>
                <c:pt idx="14840">
                  <c:v>12.952300000003</c:v>
                </c:pt>
                <c:pt idx="14841">
                  <c:v>12.952300000003</c:v>
                </c:pt>
                <c:pt idx="14842">
                  <c:v>12.952300000003</c:v>
                </c:pt>
                <c:pt idx="14843">
                  <c:v>12.952300000003</c:v>
                </c:pt>
                <c:pt idx="14844">
                  <c:v>12.952300000003</c:v>
                </c:pt>
                <c:pt idx="14845">
                  <c:v>12.952300000003</c:v>
                </c:pt>
                <c:pt idx="14846">
                  <c:v>12.952300000003</c:v>
                </c:pt>
                <c:pt idx="14847">
                  <c:v>12.952300000003</c:v>
                </c:pt>
                <c:pt idx="14848">
                  <c:v>12.952300000003</c:v>
                </c:pt>
                <c:pt idx="14849">
                  <c:v>12.952300000003</c:v>
                </c:pt>
                <c:pt idx="14850">
                  <c:v>12.953313042912001</c:v>
                </c:pt>
                <c:pt idx="14851">
                  <c:v>13.025699999998</c:v>
                </c:pt>
                <c:pt idx="14852">
                  <c:v>13.025699999998</c:v>
                </c:pt>
                <c:pt idx="14853">
                  <c:v>13.025699999998</c:v>
                </c:pt>
                <c:pt idx="14854">
                  <c:v>13.025699999998</c:v>
                </c:pt>
                <c:pt idx="14855">
                  <c:v>13.025699999998</c:v>
                </c:pt>
                <c:pt idx="14856">
                  <c:v>13.025699999998</c:v>
                </c:pt>
                <c:pt idx="14857">
                  <c:v>13.025699999998</c:v>
                </c:pt>
                <c:pt idx="14858">
                  <c:v>13.025699999998</c:v>
                </c:pt>
                <c:pt idx="14859">
                  <c:v>13.025699999998</c:v>
                </c:pt>
                <c:pt idx="14860">
                  <c:v>13.025699999998</c:v>
                </c:pt>
                <c:pt idx="14861">
                  <c:v>13.025699999998</c:v>
                </c:pt>
                <c:pt idx="14862">
                  <c:v>13.025699999998</c:v>
                </c:pt>
                <c:pt idx="14863">
                  <c:v>13.099436613097</c:v>
                </c:pt>
                <c:pt idx="14864">
                  <c:v>13.123900000003999</c:v>
                </c:pt>
                <c:pt idx="14865">
                  <c:v>13.123900000003999</c:v>
                </c:pt>
                <c:pt idx="14866">
                  <c:v>13.123900000003999</c:v>
                </c:pt>
                <c:pt idx="14867">
                  <c:v>13.123900000003999</c:v>
                </c:pt>
                <c:pt idx="14868">
                  <c:v>13.123900000003999</c:v>
                </c:pt>
                <c:pt idx="14869">
                  <c:v>13.123900000003999</c:v>
                </c:pt>
                <c:pt idx="14870">
                  <c:v>13.123900000003999</c:v>
                </c:pt>
                <c:pt idx="14871">
                  <c:v>13.123900000003999</c:v>
                </c:pt>
                <c:pt idx="14872">
                  <c:v>13.123900000003999</c:v>
                </c:pt>
                <c:pt idx="14873">
                  <c:v>13.123900000003999</c:v>
                </c:pt>
                <c:pt idx="14874">
                  <c:v>13.123900000003999</c:v>
                </c:pt>
                <c:pt idx="14875">
                  <c:v>13.123900000003999</c:v>
                </c:pt>
                <c:pt idx="14876">
                  <c:v>13.123900000003999</c:v>
                </c:pt>
                <c:pt idx="14877">
                  <c:v>13.123900000003999</c:v>
                </c:pt>
                <c:pt idx="14878">
                  <c:v>13.123900000003999</c:v>
                </c:pt>
                <c:pt idx="14879">
                  <c:v>13.123900000003999</c:v>
                </c:pt>
                <c:pt idx="14880">
                  <c:v>13.123900000003999</c:v>
                </c:pt>
                <c:pt idx="14881">
                  <c:v>13.124031038069999</c:v>
                </c:pt>
                <c:pt idx="14882">
                  <c:v>13.125100000003</c:v>
                </c:pt>
                <c:pt idx="14883">
                  <c:v>13.125100000003</c:v>
                </c:pt>
                <c:pt idx="14884">
                  <c:v>13.125100000003</c:v>
                </c:pt>
                <c:pt idx="14885">
                  <c:v>13.125100000003</c:v>
                </c:pt>
                <c:pt idx="14886">
                  <c:v>13.125100000003</c:v>
                </c:pt>
                <c:pt idx="14887">
                  <c:v>13.125100000003</c:v>
                </c:pt>
                <c:pt idx="14888">
                  <c:v>13.125100000003</c:v>
                </c:pt>
                <c:pt idx="14889">
                  <c:v>13.125100000003</c:v>
                </c:pt>
                <c:pt idx="14890">
                  <c:v>13.125100000003</c:v>
                </c:pt>
                <c:pt idx="14891">
                  <c:v>13.125100000003</c:v>
                </c:pt>
                <c:pt idx="14892">
                  <c:v>13.125100000003</c:v>
                </c:pt>
                <c:pt idx="14893">
                  <c:v>13.125100000003</c:v>
                </c:pt>
                <c:pt idx="14894">
                  <c:v>13.105053785040001</c:v>
                </c:pt>
                <c:pt idx="14895">
                  <c:v>13.079599999998001</c:v>
                </c:pt>
                <c:pt idx="14896">
                  <c:v>13.079599999998001</c:v>
                </c:pt>
                <c:pt idx="14897">
                  <c:v>13.079599999998001</c:v>
                </c:pt>
                <c:pt idx="14898">
                  <c:v>13.079599999998001</c:v>
                </c:pt>
                <c:pt idx="14899">
                  <c:v>13.079599999998001</c:v>
                </c:pt>
                <c:pt idx="14900">
                  <c:v>13.079599999998001</c:v>
                </c:pt>
                <c:pt idx="14901">
                  <c:v>13.079599999998001</c:v>
                </c:pt>
                <c:pt idx="14902">
                  <c:v>13.079599999998001</c:v>
                </c:pt>
                <c:pt idx="14903">
                  <c:v>13.079599999998001</c:v>
                </c:pt>
                <c:pt idx="14904">
                  <c:v>13.079599999998001</c:v>
                </c:pt>
                <c:pt idx="14905">
                  <c:v>13.064681445593999</c:v>
                </c:pt>
                <c:pt idx="14906">
                  <c:v>13.038399999997999</c:v>
                </c:pt>
                <c:pt idx="14907">
                  <c:v>13.038399999997999</c:v>
                </c:pt>
                <c:pt idx="14908">
                  <c:v>13.038399999997999</c:v>
                </c:pt>
                <c:pt idx="14909">
                  <c:v>13.038399999997999</c:v>
                </c:pt>
                <c:pt idx="14910">
                  <c:v>13.038399999997999</c:v>
                </c:pt>
                <c:pt idx="14911">
                  <c:v>13.038399999997999</c:v>
                </c:pt>
                <c:pt idx="14912">
                  <c:v>13.038399999997999</c:v>
                </c:pt>
                <c:pt idx="14913">
                  <c:v>13.038399999997999</c:v>
                </c:pt>
                <c:pt idx="14914">
                  <c:v>13.038399999997999</c:v>
                </c:pt>
                <c:pt idx="14915">
                  <c:v>13.038399999997999</c:v>
                </c:pt>
                <c:pt idx="14916">
                  <c:v>13.038399999997999</c:v>
                </c:pt>
                <c:pt idx="14917">
                  <c:v>13.038399999997999</c:v>
                </c:pt>
                <c:pt idx="14918">
                  <c:v>13.048821707983</c:v>
                </c:pt>
                <c:pt idx="14919">
                  <c:v>13.134499999995001</c:v>
                </c:pt>
                <c:pt idx="14920">
                  <c:v>13.134499999995001</c:v>
                </c:pt>
                <c:pt idx="14921">
                  <c:v>13.134499999995001</c:v>
                </c:pt>
                <c:pt idx="14922">
                  <c:v>13.134499999995001</c:v>
                </c:pt>
                <c:pt idx="14923">
                  <c:v>13.134499999995001</c:v>
                </c:pt>
                <c:pt idx="14924">
                  <c:v>13.134499999995001</c:v>
                </c:pt>
                <c:pt idx="14925">
                  <c:v>13.134499999995001</c:v>
                </c:pt>
                <c:pt idx="14926">
                  <c:v>13.134499999995001</c:v>
                </c:pt>
                <c:pt idx="14927">
                  <c:v>13.134499999994</c:v>
                </c:pt>
                <c:pt idx="14928">
                  <c:v>13.134499999995001</c:v>
                </c:pt>
                <c:pt idx="14929">
                  <c:v>13.134499999995001</c:v>
                </c:pt>
                <c:pt idx="14930">
                  <c:v>13.134499999995001</c:v>
                </c:pt>
                <c:pt idx="14931">
                  <c:v>13.142613708346</c:v>
                </c:pt>
                <c:pt idx="14932">
                  <c:v>13.207900000001001</c:v>
                </c:pt>
                <c:pt idx="14933">
                  <c:v>13.207900000002001</c:v>
                </c:pt>
                <c:pt idx="14934">
                  <c:v>13.207900000001001</c:v>
                </c:pt>
                <c:pt idx="14935">
                  <c:v>13.207900000001001</c:v>
                </c:pt>
                <c:pt idx="14936">
                  <c:v>13.207900000001001</c:v>
                </c:pt>
                <c:pt idx="14937">
                  <c:v>13.207900000001001</c:v>
                </c:pt>
                <c:pt idx="14938">
                  <c:v>13.164019905615</c:v>
                </c:pt>
                <c:pt idx="14939">
                  <c:v>13.111200000004001</c:v>
                </c:pt>
                <c:pt idx="14940">
                  <c:v>13.111200000004001</c:v>
                </c:pt>
                <c:pt idx="14941">
                  <c:v>13.111200000005001</c:v>
                </c:pt>
                <c:pt idx="14942">
                  <c:v>13.111200000005001</c:v>
                </c:pt>
                <c:pt idx="14943">
                  <c:v>13.111200000005001</c:v>
                </c:pt>
                <c:pt idx="14944">
                  <c:v>13.111200000005001</c:v>
                </c:pt>
                <c:pt idx="14945">
                  <c:v>13.111200000005001</c:v>
                </c:pt>
                <c:pt idx="14946">
                  <c:v>13.111200000005001</c:v>
                </c:pt>
                <c:pt idx="14947">
                  <c:v>13.111200000005001</c:v>
                </c:pt>
                <c:pt idx="14948">
                  <c:v>13.111200000005001</c:v>
                </c:pt>
                <c:pt idx="14949">
                  <c:v>13.111200000004001</c:v>
                </c:pt>
                <c:pt idx="14950">
                  <c:v>13.111200000005001</c:v>
                </c:pt>
                <c:pt idx="14951">
                  <c:v>13.111200000004001</c:v>
                </c:pt>
                <c:pt idx="14952">
                  <c:v>13.111200000005001</c:v>
                </c:pt>
                <c:pt idx="14953">
                  <c:v>13.111200000005001</c:v>
                </c:pt>
                <c:pt idx="14954">
                  <c:v>13.111200000005001</c:v>
                </c:pt>
                <c:pt idx="14955">
                  <c:v>13.111200000005001</c:v>
                </c:pt>
                <c:pt idx="14956">
                  <c:v>13.11463028705</c:v>
                </c:pt>
                <c:pt idx="14957">
                  <c:v>13.121699999997</c:v>
                </c:pt>
                <c:pt idx="14958">
                  <c:v>13.121699999998</c:v>
                </c:pt>
                <c:pt idx="14959">
                  <c:v>13.121699999998</c:v>
                </c:pt>
                <c:pt idx="14960">
                  <c:v>13.121699999998</c:v>
                </c:pt>
                <c:pt idx="14961">
                  <c:v>13.121699999998</c:v>
                </c:pt>
                <c:pt idx="14962">
                  <c:v>13.121699999998</c:v>
                </c:pt>
                <c:pt idx="14963">
                  <c:v>13.121699999998</c:v>
                </c:pt>
                <c:pt idx="14964">
                  <c:v>13.121699999998</c:v>
                </c:pt>
                <c:pt idx="14965">
                  <c:v>13.121699999997</c:v>
                </c:pt>
                <c:pt idx="14966">
                  <c:v>13.121699999997</c:v>
                </c:pt>
                <c:pt idx="14967">
                  <c:v>13.122796042064</c:v>
                </c:pt>
                <c:pt idx="14968">
                  <c:v>13.127399999998</c:v>
                </c:pt>
                <c:pt idx="14969">
                  <c:v>13.127399999998</c:v>
                </c:pt>
                <c:pt idx="14970">
                  <c:v>13.127399999998</c:v>
                </c:pt>
                <c:pt idx="14971">
                  <c:v>13.127399999998</c:v>
                </c:pt>
                <c:pt idx="14972">
                  <c:v>13.127399999998</c:v>
                </c:pt>
                <c:pt idx="14973">
                  <c:v>13.111892840392001</c:v>
                </c:pt>
                <c:pt idx="14974">
                  <c:v>13.100700000003</c:v>
                </c:pt>
                <c:pt idx="14975">
                  <c:v>13.100700000003</c:v>
                </c:pt>
                <c:pt idx="14976">
                  <c:v>13.100700000003</c:v>
                </c:pt>
                <c:pt idx="14977">
                  <c:v>13.100700000003</c:v>
                </c:pt>
                <c:pt idx="14978">
                  <c:v>13.100700000002</c:v>
                </c:pt>
                <c:pt idx="14979">
                  <c:v>13.100700000002</c:v>
                </c:pt>
                <c:pt idx="14980">
                  <c:v>13.100700000002</c:v>
                </c:pt>
                <c:pt idx="14981">
                  <c:v>13.100700000002</c:v>
                </c:pt>
                <c:pt idx="14982">
                  <c:v>13.100700000003</c:v>
                </c:pt>
                <c:pt idx="14983">
                  <c:v>13.100700000003</c:v>
                </c:pt>
                <c:pt idx="14984">
                  <c:v>13.100700000002</c:v>
                </c:pt>
                <c:pt idx="14985">
                  <c:v>13.100700000003</c:v>
                </c:pt>
                <c:pt idx="14986">
                  <c:v>13.100700000003</c:v>
                </c:pt>
                <c:pt idx="14987">
                  <c:v>13.100700000003</c:v>
                </c:pt>
                <c:pt idx="14988">
                  <c:v>13.100700000002</c:v>
                </c:pt>
                <c:pt idx="14989">
                  <c:v>13.100700000003</c:v>
                </c:pt>
                <c:pt idx="14990">
                  <c:v>13.100700000002</c:v>
                </c:pt>
                <c:pt idx="14991">
                  <c:v>13.100700000003</c:v>
                </c:pt>
                <c:pt idx="14992">
                  <c:v>13.094271811155</c:v>
                </c:pt>
                <c:pt idx="14993">
                  <c:v>13.044300000004</c:v>
                </c:pt>
                <c:pt idx="14994">
                  <c:v>13.044300000001</c:v>
                </c:pt>
                <c:pt idx="14995">
                  <c:v>13.044300000002</c:v>
                </c:pt>
                <c:pt idx="14996">
                  <c:v>13.044300000001</c:v>
                </c:pt>
                <c:pt idx="14997">
                  <c:v>13.044300000001</c:v>
                </c:pt>
                <c:pt idx="14998">
                  <c:v>13.049951216374</c:v>
                </c:pt>
                <c:pt idx="14999">
                  <c:v>13.092100000002</c:v>
                </c:pt>
                <c:pt idx="15000">
                  <c:v>13.092100000002</c:v>
                </c:pt>
                <c:pt idx="15001">
                  <c:v>13.092100000002</c:v>
                </c:pt>
                <c:pt idx="15002">
                  <c:v>13.092100000002</c:v>
                </c:pt>
                <c:pt idx="15003">
                  <c:v>13.092100000002</c:v>
                </c:pt>
                <c:pt idx="15004">
                  <c:v>13.092100000002</c:v>
                </c:pt>
                <c:pt idx="15005">
                  <c:v>13.092100000002</c:v>
                </c:pt>
                <c:pt idx="15006">
                  <c:v>13.092100000002</c:v>
                </c:pt>
                <c:pt idx="15007">
                  <c:v>13.092100000002</c:v>
                </c:pt>
                <c:pt idx="15008">
                  <c:v>13.092100000002</c:v>
                </c:pt>
                <c:pt idx="15009">
                  <c:v>13.092100000002</c:v>
                </c:pt>
                <c:pt idx="15010">
                  <c:v>13.092100000002</c:v>
                </c:pt>
                <c:pt idx="15011">
                  <c:v>13.092100000002</c:v>
                </c:pt>
                <c:pt idx="15012">
                  <c:v>13.092100000002</c:v>
                </c:pt>
                <c:pt idx="15013">
                  <c:v>13.092100000002</c:v>
                </c:pt>
                <c:pt idx="15014">
                  <c:v>13.092100000002</c:v>
                </c:pt>
                <c:pt idx="15015">
                  <c:v>13.092100000002</c:v>
                </c:pt>
                <c:pt idx="15016">
                  <c:v>13.092100000002</c:v>
                </c:pt>
                <c:pt idx="15017">
                  <c:v>13.092100000002</c:v>
                </c:pt>
                <c:pt idx="15018">
                  <c:v>13.081099006918</c:v>
                </c:pt>
                <c:pt idx="15019">
                  <c:v>13.058199999999999</c:v>
                </c:pt>
                <c:pt idx="15020">
                  <c:v>13.058199999999999</c:v>
                </c:pt>
                <c:pt idx="15021">
                  <c:v>13.058199999999999</c:v>
                </c:pt>
                <c:pt idx="15022">
                  <c:v>13.058199999999999</c:v>
                </c:pt>
                <c:pt idx="15023">
                  <c:v>13.058199999999999</c:v>
                </c:pt>
                <c:pt idx="15024">
                  <c:v>13.058199999999999</c:v>
                </c:pt>
                <c:pt idx="15025">
                  <c:v>13.058199999999999</c:v>
                </c:pt>
                <c:pt idx="15026">
                  <c:v>13.058199999999999</c:v>
                </c:pt>
                <c:pt idx="15027">
                  <c:v>13.058199999999999</c:v>
                </c:pt>
                <c:pt idx="15028">
                  <c:v>13.058199999999999</c:v>
                </c:pt>
                <c:pt idx="15029">
                  <c:v>13.058199999999999</c:v>
                </c:pt>
                <c:pt idx="15030">
                  <c:v>13.101881988233</c:v>
                </c:pt>
                <c:pt idx="15031">
                  <c:v>13.152800000002999</c:v>
                </c:pt>
                <c:pt idx="15032">
                  <c:v>13.152800000002999</c:v>
                </c:pt>
                <c:pt idx="15033">
                  <c:v>13.152800000002999</c:v>
                </c:pt>
                <c:pt idx="15034">
                  <c:v>13.152800000002999</c:v>
                </c:pt>
                <c:pt idx="15035">
                  <c:v>13.152800000002999</c:v>
                </c:pt>
                <c:pt idx="15036">
                  <c:v>13.121363747837</c:v>
                </c:pt>
                <c:pt idx="15037">
                  <c:v>13.098300000004</c:v>
                </c:pt>
                <c:pt idx="15038">
                  <c:v>13.098300000003</c:v>
                </c:pt>
                <c:pt idx="15039">
                  <c:v>13.098300000004</c:v>
                </c:pt>
                <c:pt idx="15040">
                  <c:v>13.098300000003</c:v>
                </c:pt>
                <c:pt idx="15041">
                  <c:v>13.098300000003</c:v>
                </c:pt>
                <c:pt idx="15042">
                  <c:v>13.098300000003</c:v>
                </c:pt>
                <c:pt idx="15043">
                  <c:v>13.098300000003</c:v>
                </c:pt>
                <c:pt idx="15044">
                  <c:v>13.098300000004</c:v>
                </c:pt>
                <c:pt idx="15045">
                  <c:v>13.098300000003</c:v>
                </c:pt>
                <c:pt idx="15046">
                  <c:v>13.098300000003</c:v>
                </c:pt>
                <c:pt idx="15047">
                  <c:v>13.098300000003</c:v>
                </c:pt>
                <c:pt idx="15048">
                  <c:v>13.098300000004</c:v>
                </c:pt>
                <c:pt idx="15049">
                  <c:v>13.098337422046001</c:v>
                </c:pt>
                <c:pt idx="15050">
                  <c:v>13.098399999997</c:v>
                </c:pt>
                <c:pt idx="15051">
                  <c:v>13.098399999997</c:v>
                </c:pt>
                <c:pt idx="15052">
                  <c:v>13.098399999997</c:v>
                </c:pt>
                <c:pt idx="15053">
                  <c:v>13.098399999997</c:v>
                </c:pt>
                <c:pt idx="15054">
                  <c:v>13.098399999997</c:v>
                </c:pt>
                <c:pt idx="15055">
                  <c:v>13.098399999997</c:v>
                </c:pt>
                <c:pt idx="15056">
                  <c:v>13.098399999997</c:v>
                </c:pt>
                <c:pt idx="15057">
                  <c:v>13.098399999997</c:v>
                </c:pt>
                <c:pt idx="15058">
                  <c:v>13.098399999997</c:v>
                </c:pt>
                <c:pt idx="15059">
                  <c:v>13.098399999997</c:v>
                </c:pt>
                <c:pt idx="15060">
                  <c:v>13.098399999997</c:v>
                </c:pt>
                <c:pt idx="15061">
                  <c:v>13.098399999997</c:v>
                </c:pt>
                <c:pt idx="15062">
                  <c:v>13.10496782765</c:v>
                </c:pt>
                <c:pt idx="15063">
                  <c:v>13.140799999996</c:v>
                </c:pt>
                <c:pt idx="15064">
                  <c:v>13.140799999996</c:v>
                </c:pt>
                <c:pt idx="15065">
                  <c:v>13.140799999996</c:v>
                </c:pt>
                <c:pt idx="15066">
                  <c:v>13.140799999996</c:v>
                </c:pt>
                <c:pt idx="15067">
                  <c:v>13.140799999996</c:v>
                </c:pt>
                <c:pt idx="15068">
                  <c:v>13.140799999996</c:v>
                </c:pt>
                <c:pt idx="15069">
                  <c:v>13.140799999996</c:v>
                </c:pt>
                <c:pt idx="15070">
                  <c:v>13.140799999996</c:v>
                </c:pt>
                <c:pt idx="15071">
                  <c:v>13.140799999996</c:v>
                </c:pt>
                <c:pt idx="15072">
                  <c:v>13.140799999996</c:v>
                </c:pt>
                <c:pt idx="15073">
                  <c:v>13.140799999996</c:v>
                </c:pt>
                <c:pt idx="15074">
                  <c:v>13.140799999996</c:v>
                </c:pt>
                <c:pt idx="15075">
                  <c:v>13.121215720411</c:v>
                </c:pt>
                <c:pt idx="15076">
                  <c:v>13.0533</c:v>
                </c:pt>
                <c:pt idx="15077">
                  <c:v>13.0533</c:v>
                </c:pt>
                <c:pt idx="15078">
                  <c:v>13.0533</c:v>
                </c:pt>
                <c:pt idx="15079">
                  <c:v>13.0533</c:v>
                </c:pt>
                <c:pt idx="15080">
                  <c:v>13.053300000003</c:v>
                </c:pt>
                <c:pt idx="15081">
                  <c:v>13.0533</c:v>
                </c:pt>
                <c:pt idx="15082">
                  <c:v>13.0533</c:v>
                </c:pt>
                <c:pt idx="15083">
                  <c:v>13.053300000002</c:v>
                </c:pt>
                <c:pt idx="15084">
                  <c:v>13.0533</c:v>
                </c:pt>
                <c:pt idx="15085">
                  <c:v>13.0533</c:v>
                </c:pt>
                <c:pt idx="15086">
                  <c:v>13.0533</c:v>
                </c:pt>
                <c:pt idx="15087">
                  <c:v>13.085806180789</c:v>
                </c:pt>
                <c:pt idx="15088">
                  <c:v>13.097199999997001</c:v>
                </c:pt>
                <c:pt idx="15089">
                  <c:v>13.097199999997001</c:v>
                </c:pt>
                <c:pt idx="15090">
                  <c:v>13.097199999997001</c:v>
                </c:pt>
                <c:pt idx="15091">
                  <c:v>13.097199999997001</c:v>
                </c:pt>
                <c:pt idx="15092">
                  <c:v>13.097199999997001</c:v>
                </c:pt>
                <c:pt idx="15093">
                  <c:v>13.097199999997001</c:v>
                </c:pt>
                <c:pt idx="15094">
                  <c:v>13.097199999997001</c:v>
                </c:pt>
                <c:pt idx="15095">
                  <c:v>13.097199999997001</c:v>
                </c:pt>
                <c:pt idx="15096">
                  <c:v>13.097199999997001</c:v>
                </c:pt>
                <c:pt idx="15097">
                  <c:v>13.097199999997001</c:v>
                </c:pt>
                <c:pt idx="15098">
                  <c:v>13.163573537909</c:v>
                </c:pt>
                <c:pt idx="15099">
                  <c:v>13.196100000001</c:v>
                </c:pt>
                <c:pt idx="15100">
                  <c:v>13.196100000001</c:v>
                </c:pt>
                <c:pt idx="15101">
                  <c:v>13.196100000001</c:v>
                </c:pt>
                <c:pt idx="15102">
                  <c:v>13.196100000001</c:v>
                </c:pt>
                <c:pt idx="15103">
                  <c:v>13.196100000001</c:v>
                </c:pt>
                <c:pt idx="15104">
                  <c:v>13.196100000001</c:v>
                </c:pt>
                <c:pt idx="15105">
                  <c:v>13.196100000001</c:v>
                </c:pt>
                <c:pt idx="15106">
                  <c:v>13.196100000001</c:v>
                </c:pt>
                <c:pt idx="15107">
                  <c:v>13.196100000001</c:v>
                </c:pt>
                <c:pt idx="15108">
                  <c:v>13.196100000001</c:v>
                </c:pt>
                <c:pt idx="15109">
                  <c:v>13.174056914527</c:v>
                </c:pt>
                <c:pt idx="15110">
                  <c:v>13.092100000002</c:v>
                </c:pt>
                <c:pt idx="15111">
                  <c:v>13.092100000002</c:v>
                </c:pt>
                <c:pt idx="15112">
                  <c:v>13.092100000002</c:v>
                </c:pt>
                <c:pt idx="15113">
                  <c:v>13.092100000002</c:v>
                </c:pt>
                <c:pt idx="15114">
                  <c:v>13.092100000002</c:v>
                </c:pt>
                <c:pt idx="15115">
                  <c:v>13.092100000002</c:v>
                </c:pt>
                <c:pt idx="15116">
                  <c:v>13.092100000002</c:v>
                </c:pt>
                <c:pt idx="15117">
                  <c:v>13.092100000002</c:v>
                </c:pt>
                <c:pt idx="15118">
                  <c:v>13.092100000002</c:v>
                </c:pt>
                <c:pt idx="15119">
                  <c:v>13.092100000002</c:v>
                </c:pt>
                <c:pt idx="15120">
                  <c:v>13.092100000002</c:v>
                </c:pt>
                <c:pt idx="15121">
                  <c:v>13.092100000002</c:v>
                </c:pt>
                <c:pt idx="15122">
                  <c:v>13.092100000002</c:v>
                </c:pt>
                <c:pt idx="15123">
                  <c:v>13.145308760584999</c:v>
                </c:pt>
                <c:pt idx="15124">
                  <c:v>13.156199999998</c:v>
                </c:pt>
                <c:pt idx="15125">
                  <c:v>13.156199999998</c:v>
                </c:pt>
                <c:pt idx="15126">
                  <c:v>13.156199999998</c:v>
                </c:pt>
                <c:pt idx="15127">
                  <c:v>13.156199999998</c:v>
                </c:pt>
                <c:pt idx="15128">
                  <c:v>13.156199999998</c:v>
                </c:pt>
                <c:pt idx="15129">
                  <c:v>13.156199999998</c:v>
                </c:pt>
                <c:pt idx="15130">
                  <c:v>13.156199999998</c:v>
                </c:pt>
                <c:pt idx="15131">
                  <c:v>13.156199999998</c:v>
                </c:pt>
                <c:pt idx="15132">
                  <c:v>13.156199999998</c:v>
                </c:pt>
                <c:pt idx="15133">
                  <c:v>13.156199999998</c:v>
                </c:pt>
                <c:pt idx="15134">
                  <c:v>13.156199999998</c:v>
                </c:pt>
                <c:pt idx="15135">
                  <c:v>13.072477565894999</c:v>
                </c:pt>
                <c:pt idx="15136">
                  <c:v>13.030599999998</c:v>
                </c:pt>
                <c:pt idx="15137">
                  <c:v>13.030599999998</c:v>
                </c:pt>
                <c:pt idx="15138">
                  <c:v>13.030599999998</c:v>
                </c:pt>
                <c:pt idx="15139">
                  <c:v>13.030599999998</c:v>
                </c:pt>
                <c:pt idx="15140">
                  <c:v>13.030599999998</c:v>
                </c:pt>
                <c:pt idx="15141">
                  <c:v>13.030599999998</c:v>
                </c:pt>
                <c:pt idx="15142">
                  <c:v>13.030599999998</c:v>
                </c:pt>
                <c:pt idx="15143">
                  <c:v>13.030599999998</c:v>
                </c:pt>
                <c:pt idx="15144">
                  <c:v>13.030599999998</c:v>
                </c:pt>
                <c:pt idx="15145">
                  <c:v>13.030599999998</c:v>
                </c:pt>
                <c:pt idx="15146">
                  <c:v>13.030599999998</c:v>
                </c:pt>
                <c:pt idx="15147">
                  <c:v>13.065312806847</c:v>
                </c:pt>
                <c:pt idx="15148">
                  <c:v>13.152399999999</c:v>
                </c:pt>
                <c:pt idx="15149">
                  <c:v>13.152399999999</c:v>
                </c:pt>
                <c:pt idx="15150">
                  <c:v>13.152399999999</c:v>
                </c:pt>
                <c:pt idx="15151">
                  <c:v>13.152399999999</c:v>
                </c:pt>
                <c:pt idx="15152">
                  <c:v>13.152399999999</c:v>
                </c:pt>
                <c:pt idx="15153">
                  <c:v>13.152399999999</c:v>
                </c:pt>
                <c:pt idx="15154">
                  <c:v>13.152399999999</c:v>
                </c:pt>
                <c:pt idx="15155">
                  <c:v>13.152399999999</c:v>
                </c:pt>
                <c:pt idx="15156">
                  <c:v>13.152399999999</c:v>
                </c:pt>
                <c:pt idx="15157">
                  <c:v>13.152399999999</c:v>
                </c:pt>
                <c:pt idx="15158">
                  <c:v>13.152399999999</c:v>
                </c:pt>
                <c:pt idx="15159">
                  <c:v>13.152399999999</c:v>
                </c:pt>
                <c:pt idx="15160">
                  <c:v>13.151685986721001</c:v>
                </c:pt>
                <c:pt idx="15161">
                  <c:v>13.143199999999</c:v>
                </c:pt>
                <c:pt idx="15162">
                  <c:v>13.143199999999</c:v>
                </c:pt>
                <c:pt idx="15163">
                  <c:v>13.143199999998</c:v>
                </c:pt>
                <c:pt idx="15164">
                  <c:v>13.143199999999</c:v>
                </c:pt>
                <c:pt idx="15165">
                  <c:v>13.143199999998</c:v>
                </c:pt>
                <c:pt idx="15166">
                  <c:v>13.143199999998</c:v>
                </c:pt>
                <c:pt idx="15167">
                  <c:v>13.143199999998</c:v>
                </c:pt>
                <c:pt idx="15168">
                  <c:v>13.143199999998</c:v>
                </c:pt>
                <c:pt idx="15169">
                  <c:v>13.143199999998</c:v>
                </c:pt>
                <c:pt idx="15170">
                  <c:v>13.143199999998</c:v>
                </c:pt>
                <c:pt idx="15171">
                  <c:v>13.143199999998</c:v>
                </c:pt>
                <c:pt idx="15172">
                  <c:v>13.151190458017</c:v>
                </c:pt>
                <c:pt idx="15173">
                  <c:v>13.182700000003001</c:v>
                </c:pt>
                <c:pt idx="15174">
                  <c:v>13.182700000003001</c:v>
                </c:pt>
                <c:pt idx="15175">
                  <c:v>13.182700000003001</c:v>
                </c:pt>
                <c:pt idx="15176">
                  <c:v>13.182700000003001</c:v>
                </c:pt>
                <c:pt idx="15177">
                  <c:v>13.182700000003001</c:v>
                </c:pt>
                <c:pt idx="15178">
                  <c:v>13.182700000003001</c:v>
                </c:pt>
                <c:pt idx="15179">
                  <c:v>13.182700000003001</c:v>
                </c:pt>
                <c:pt idx="15180">
                  <c:v>13.182700000003001</c:v>
                </c:pt>
                <c:pt idx="15181">
                  <c:v>13.182700000003001</c:v>
                </c:pt>
                <c:pt idx="15182">
                  <c:v>13.182700000003001</c:v>
                </c:pt>
                <c:pt idx="15183">
                  <c:v>13.182700000003001</c:v>
                </c:pt>
                <c:pt idx="15184">
                  <c:v>13.182700000003001</c:v>
                </c:pt>
                <c:pt idx="15185">
                  <c:v>13.182700000003001</c:v>
                </c:pt>
                <c:pt idx="15186">
                  <c:v>13.182700000003001</c:v>
                </c:pt>
                <c:pt idx="15187">
                  <c:v>13.182700000003001</c:v>
                </c:pt>
                <c:pt idx="15188">
                  <c:v>13.182700000003001</c:v>
                </c:pt>
                <c:pt idx="15189">
                  <c:v>13.182700000003001</c:v>
                </c:pt>
                <c:pt idx="15190">
                  <c:v>13.182700000003001</c:v>
                </c:pt>
                <c:pt idx="15191">
                  <c:v>13.182700000003001</c:v>
                </c:pt>
                <c:pt idx="15192">
                  <c:v>13.178031037296</c:v>
                </c:pt>
                <c:pt idx="15193">
                  <c:v>12.996000000004001</c:v>
                </c:pt>
                <c:pt idx="15194">
                  <c:v>12.996000000004001</c:v>
                </c:pt>
                <c:pt idx="15195">
                  <c:v>12.996000000005001</c:v>
                </c:pt>
                <c:pt idx="15196">
                  <c:v>12.996000000005001</c:v>
                </c:pt>
                <c:pt idx="15197">
                  <c:v>12.996000000005001</c:v>
                </c:pt>
                <c:pt idx="15198">
                  <c:v>12.996000000004001</c:v>
                </c:pt>
                <c:pt idx="15199">
                  <c:v>12.996000000004001</c:v>
                </c:pt>
                <c:pt idx="15200">
                  <c:v>12.996000000004001</c:v>
                </c:pt>
                <c:pt idx="15201">
                  <c:v>12.996000000004001</c:v>
                </c:pt>
                <c:pt idx="15202">
                  <c:v>12.996000000005001</c:v>
                </c:pt>
                <c:pt idx="15203">
                  <c:v>12.996000000004001</c:v>
                </c:pt>
                <c:pt idx="15204">
                  <c:v>12.996570617599</c:v>
                </c:pt>
                <c:pt idx="15205">
                  <c:v>13.000200000002</c:v>
                </c:pt>
                <c:pt idx="15206">
                  <c:v>13.000200000002</c:v>
                </c:pt>
                <c:pt idx="15207">
                  <c:v>13.000200000002</c:v>
                </c:pt>
                <c:pt idx="15208">
                  <c:v>13.000200000002</c:v>
                </c:pt>
                <c:pt idx="15209">
                  <c:v>13.000200000002</c:v>
                </c:pt>
                <c:pt idx="15210">
                  <c:v>13.000200000002</c:v>
                </c:pt>
                <c:pt idx="15211">
                  <c:v>13.007997713278</c:v>
                </c:pt>
                <c:pt idx="15212">
                  <c:v>13.026199999995001</c:v>
                </c:pt>
                <c:pt idx="15213">
                  <c:v>13.026199999995001</c:v>
                </c:pt>
                <c:pt idx="15214">
                  <c:v>13.026199999995001</c:v>
                </c:pt>
                <c:pt idx="15215">
                  <c:v>13.026199999995001</c:v>
                </c:pt>
                <c:pt idx="15216">
                  <c:v>13.026199999995001</c:v>
                </c:pt>
                <c:pt idx="15217">
                  <c:v>13.026199999995001</c:v>
                </c:pt>
                <c:pt idx="15218">
                  <c:v>13.026199999995001</c:v>
                </c:pt>
                <c:pt idx="15219">
                  <c:v>13.026199999995001</c:v>
                </c:pt>
                <c:pt idx="15220">
                  <c:v>13.026199999995001</c:v>
                </c:pt>
                <c:pt idx="15221">
                  <c:v>13.026199999995001</c:v>
                </c:pt>
                <c:pt idx="15222">
                  <c:v>13.026199999995001</c:v>
                </c:pt>
                <c:pt idx="15223">
                  <c:v>13.026199999995001</c:v>
                </c:pt>
                <c:pt idx="15224">
                  <c:v>13.015413229742</c:v>
                </c:pt>
                <c:pt idx="15225">
                  <c:v>12.988199999999001</c:v>
                </c:pt>
                <c:pt idx="15226">
                  <c:v>12.988200000000001</c:v>
                </c:pt>
                <c:pt idx="15227">
                  <c:v>12.988199999999001</c:v>
                </c:pt>
                <c:pt idx="15228">
                  <c:v>12.988199999999001</c:v>
                </c:pt>
                <c:pt idx="15229">
                  <c:v>12.988199999999001</c:v>
                </c:pt>
                <c:pt idx="15230">
                  <c:v>12.988200000000001</c:v>
                </c:pt>
                <c:pt idx="15231">
                  <c:v>12.988199999999001</c:v>
                </c:pt>
                <c:pt idx="15232">
                  <c:v>12.988200000000001</c:v>
                </c:pt>
                <c:pt idx="15233">
                  <c:v>12.988199999999001</c:v>
                </c:pt>
                <c:pt idx="15234">
                  <c:v>12.988200000000001</c:v>
                </c:pt>
                <c:pt idx="15235">
                  <c:v>12.988200000000001</c:v>
                </c:pt>
                <c:pt idx="15236">
                  <c:v>13.119054707481</c:v>
                </c:pt>
                <c:pt idx="15237">
                  <c:v>13.216400000003</c:v>
                </c:pt>
                <c:pt idx="15238">
                  <c:v>13.216400000003</c:v>
                </c:pt>
                <c:pt idx="15239">
                  <c:v>13.216400000003</c:v>
                </c:pt>
                <c:pt idx="15240">
                  <c:v>13.216400000003</c:v>
                </c:pt>
                <c:pt idx="15241">
                  <c:v>13.216400000003</c:v>
                </c:pt>
                <c:pt idx="15242">
                  <c:v>13.216400000003</c:v>
                </c:pt>
                <c:pt idx="15243">
                  <c:v>13.216400000003</c:v>
                </c:pt>
                <c:pt idx="15244">
                  <c:v>13.216400000003</c:v>
                </c:pt>
                <c:pt idx="15245">
                  <c:v>13.216400000003</c:v>
                </c:pt>
                <c:pt idx="15246">
                  <c:v>13.216400000003</c:v>
                </c:pt>
                <c:pt idx="15247">
                  <c:v>13.216400000003</c:v>
                </c:pt>
                <c:pt idx="15248">
                  <c:v>13.216400000003</c:v>
                </c:pt>
                <c:pt idx="15249">
                  <c:v>13.146187730221</c:v>
                </c:pt>
                <c:pt idx="15250">
                  <c:v>13.097500000003</c:v>
                </c:pt>
                <c:pt idx="15251">
                  <c:v>13.097500000003</c:v>
                </c:pt>
                <c:pt idx="15252">
                  <c:v>13.097500000003</c:v>
                </c:pt>
                <c:pt idx="15253">
                  <c:v>13.097500000003</c:v>
                </c:pt>
                <c:pt idx="15254">
                  <c:v>13.097500000003</c:v>
                </c:pt>
                <c:pt idx="15255">
                  <c:v>13.097500000003</c:v>
                </c:pt>
                <c:pt idx="15256">
                  <c:v>13.097500000003</c:v>
                </c:pt>
                <c:pt idx="15257">
                  <c:v>13.097500000003</c:v>
                </c:pt>
                <c:pt idx="15258">
                  <c:v>13.097500000003</c:v>
                </c:pt>
                <c:pt idx="15259">
                  <c:v>13.097500000003</c:v>
                </c:pt>
                <c:pt idx="15260">
                  <c:v>13.097500000003</c:v>
                </c:pt>
                <c:pt idx="15261">
                  <c:v>13.097500000003</c:v>
                </c:pt>
                <c:pt idx="15262">
                  <c:v>13.115238883477</c:v>
                </c:pt>
                <c:pt idx="15263">
                  <c:v>13.144999999996999</c:v>
                </c:pt>
                <c:pt idx="15264">
                  <c:v>13.144999999996999</c:v>
                </c:pt>
                <c:pt idx="15265">
                  <c:v>13.144999999996999</c:v>
                </c:pt>
                <c:pt idx="15266">
                  <c:v>13.144999999996999</c:v>
                </c:pt>
                <c:pt idx="15267">
                  <c:v>13.144999999996999</c:v>
                </c:pt>
                <c:pt idx="15268">
                  <c:v>13.144999999996999</c:v>
                </c:pt>
                <c:pt idx="15269">
                  <c:v>13.144999999996999</c:v>
                </c:pt>
                <c:pt idx="15270">
                  <c:v>13.144999999996999</c:v>
                </c:pt>
                <c:pt idx="15271">
                  <c:v>13.144999999996999</c:v>
                </c:pt>
                <c:pt idx="15272">
                  <c:v>13.144999999996999</c:v>
                </c:pt>
                <c:pt idx="15273">
                  <c:v>13.144999999996999</c:v>
                </c:pt>
                <c:pt idx="15274">
                  <c:v>13.144999999996999</c:v>
                </c:pt>
                <c:pt idx="15275">
                  <c:v>13.144999999996999</c:v>
                </c:pt>
                <c:pt idx="15276">
                  <c:v>13.144999999997999</c:v>
                </c:pt>
                <c:pt idx="15277">
                  <c:v>13.144999999996999</c:v>
                </c:pt>
                <c:pt idx="15278">
                  <c:v>13.144999999996999</c:v>
                </c:pt>
                <c:pt idx="15279">
                  <c:v>13.144999999996999</c:v>
                </c:pt>
                <c:pt idx="15280">
                  <c:v>13.141586175113</c:v>
                </c:pt>
                <c:pt idx="15281">
                  <c:v>13.026600000003</c:v>
                </c:pt>
                <c:pt idx="15282">
                  <c:v>13.026600000003</c:v>
                </c:pt>
                <c:pt idx="15283">
                  <c:v>13.026600000003</c:v>
                </c:pt>
                <c:pt idx="15284">
                  <c:v>13.026600000003</c:v>
                </c:pt>
                <c:pt idx="15285">
                  <c:v>13.026600000003</c:v>
                </c:pt>
                <c:pt idx="15286">
                  <c:v>13.026600000003</c:v>
                </c:pt>
                <c:pt idx="15287">
                  <c:v>12.972647462569</c:v>
                </c:pt>
                <c:pt idx="15288">
                  <c:v>12.942000000003</c:v>
                </c:pt>
                <c:pt idx="15289">
                  <c:v>12.942000000003</c:v>
                </c:pt>
                <c:pt idx="15290">
                  <c:v>12.942000000002</c:v>
                </c:pt>
                <c:pt idx="15291">
                  <c:v>12.942000000002</c:v>
                </c:pt>
                <c:pt idx="15292">
                  <c:v>12.942000000003</c:v>
                </c:pt>
                <c:pt idx="15293">
                  <c:v>12.942000000002</c:v>
                </c:pt>
                <c:pt idx="15294">
                  <c:v>12.942000000002</c:v>
                </c:pt>
                <c:pt idx="15295">
                  <c:v>12.942000000002</c:v>
                </c:pt>
                <c:pt idx="15296">
                  <c:v>12.942000000002</c:v>
                </c:pt>
                <c:pt idx="15297">
                  <c:v>12.946772156712999</c:v>
                </c:pt>
                <c:pt idx="15298">
                  <c:v>12.981599999999</c:v>
                </c:pt>
                <c:pt idx="15299">
                  <c:v>12.981599999999</c:v>
                </c:pt>
                <c:pt idx="15300">
                  <c:v>12.981599999999</c:v>
                </c:pt>
                <c:pt idx="15301">
                  <c:v>12.981599999999</c:v>
                </c:pt>
                <c:pt idx="15302">
                  <c:v>12.981599999999</c:v>
                </c:pt>
                <c:pt idx="15303">
                  <c:v>12.981599999999</c:v>
                </c:pt>
                <c:pt idx="15304">
                  <c:v>12.981599999999</c:v>
                </c:pt>
                <c:pt idx="15305">
                  <c:v>12.981599999999</c:v>
                </c:pt>
                <c:pt idx="15306">
                  <c:v>12.981599999999</c:v>
                </c:pt>
                <c:pt idx="15307">
                  <c:v>12.981599999999</c:v>
                </c:pt>
                <c:pt idx="15308">
                  <c:v>12.981599999999</c:v>
                </c:pt>
                <c:pt idx="15309">
                  <c:v>12.981599999999</c:v>
                </c:pt>
                <c:pt idx="15310">
                  <c:v>12.981599999999</c:v>
                </c:pt>
                <c:pt idx="15311">
                  <c:v>12.981599999999</c:v>
                </c:pt>
                <c:pt idx="15312">
                  <c:v>12.981599999999</c:v>
                </c:pt>
                <c:pt idx="15313">
                  <c:v>12.981599999999</c:v>
                </c:pt>
                <c:pt idx="15314">
                  <c:v>12.981599999999</c:v>
                </c:pt>
                <c:pt idx="15315">
                  <c:v>13.033618164499</c:v>
                </c:pt>
                <c:pt idx="15316">
                  <c:v>13.092100000002</c:v>
                </c:pt>
                <c:pt idx="15317">
                  <c:v>13.092100000002</c:v>
                </c:pt>
                <c:pt idx="15318">
                  <c:v>13.092100000002</c:v>
                </c:pt>
                <c:pt idx="15319">
                  <c:v>13.092100000002</c:v>
                </c:pt>
                <c:pt idx="15320">
                  <c:v>13.092100000002</c:v>
                </c:pt>
                <c:pt idx="15321">
                  <c:v>13.092100000002</c:v>
                </c:pt>
                <c:pt idx="15322">
                  <c:v>13.092100000002</c:v>
                </c:pt>
                <c:pt idx="15323">
                  <c:v>13.092100000002</c:v>
                </c:pt>
                <c:pt idx="15324">
                  <c:v>13.092100000002</c:v>
                </c:pt>
                <c:pt idx="15325">
                  <c:v>13.092100000002</c:v>
                </c:pt>
                <c:pt idx="15326">
                  <c:v>13.092100000002</c:v>
                </c:pt>
                <c:pt idx="15327">
                  <c:v>13.092100000002</c:v>
                </c:pt>
                <c:pt idx="15328">
                  <c:v>13.106403759398001</c:v>
                </c:pt>
                <c:pt idx="15329">
                  <c:v>13.161699999996999</c:v>
                </c:pt>
                <c:pt idx="15330">
                  <c:v>13.161699999996999</c:v>
                </c:pt>
                <c:pt idx="15331">
                  <c:v>13.161699999996999</c:v>
                </c:pt>
                <c:pt idx="15332">
                  <c:v>13.161699999996999</c:v>
                </c:pt>
                <c:pt idx="15333">
                  <c:v>13.161699999996999</c:v>
                </c:pt>
                <c:pt idx="15334">
                  <c:v>13.161699999996999</c:v>
                </c:pt>
                <c:pt idx="15335">
                  <c:v>13.161699999996999</c:v>
                </c:pt>
                <c:pt idx="15336">
                  <c:v>13.161699999996999</c:v>
                </c:pt>
                <c:pt idx="15337">
                  <c:v>13.161699999996999</c:v>
                </c:pt>
                <c:pt idx="15338">
                  <c:v>13.161699999996999</c:v>
                </c:pt>
                <c:pt idx="15339">
                  <c:v>13.161699999996999</c:v>
                </c:pt>
                <c:pt idx="15340">
                  <c:v>13.055622059538001</c:v>
                </c:pt>
                <c:pt idx="15341">
                  <c:v>12.910000000003</c:v>
                </c:pt>
                <c:pt idx="15342">
                  <c:v>12.910000000003</c:v>
                </c:pt>
                <c:pt idx="15343">
                  <c:v>12.910000000003</c:v>
                </c:pt>
                <c:pt idx="15344">
                  <c:v>12.910000000003</c:v>
                </c:pt>
                <c:pt idx="15345">
                  <c:v>12.910000000003</c:v>
                </c:pt>
                <c:pt idx="15346">
                  <c:v>12.910000000003</c:v>
                </c:pt>
                <c:pt idx="15347">
                  <c:v>13.035923561434</c:v>
                </c:pt>
                <c:pt idx="15348">
                  <c:v>13.140099999997</c:v>
                </c:pt>
                <c:pt idx="15349">
                  <c:v>13.140099999997</c:v>
                </c:pt>
                <c:pt idx="15350">
                  <c:v>13.140099999997</c:v>
                </c:pt>
                <c:pt idx="15351">
                  <c:v>13.140099999997</c:v>
                </c:pt>
                <c:pt idx="15352">
                  <c:v>13.140099999997</c:v>
                </c:pt>
                <c:pt idx="15353">
                  <c:v>13.140099999997</c:v>
                </c:pt>
                <c:pt idx="15354">
                  <c:v>13.140099999997</c:v>
                </c:pt>
                <c:pt idx="15355">
                  <c:v>13.140099999997</c:v>
                </c:pt>
                <c:pt idx="15356">
                  <c:v>13.140099999997</c:v>
                </c:pt>
                <c:pt idx="15357">
                  <c:v>13.140099999997</c:v>
                </c:pt>
                <c:pt idx="15358">
                  <c:v>13.140099999997</c:v>
                </c:pt>
                <c:pt idx="15359">
                  <c:v>13.140099999997</c:v>
                </c:pt>
                <c:pt idx="15360">
                  <c:v>13.139748985758001</c:v>
                </c:pt>
                <c:pt idx="15361">
                  <c:v>13.139399999994</c:v>
                </c:pt>
                <c:pt idx="15362">
                  <c:v>13.139399999995</c:v>
                </c:pt>
                <c:pt idx="15363">
                  <c:v>13.139399999995</c:v>
                </c:pt>
                <c:pt idx="15364">
                  <c:v>13.139399999995</c:v>
                </c:pt>
                <c:pt idx="15365">
                  <c:v>13.139399999995</c:v>
                </c:pt>
                <c:pt idx="15366">
                  <c:v>13.139399999995</c:v>
                </c:pt>
                <c:pt idx="15367">
                  <c:v>13.139399999995</c:v>
                </c:pt>
                <c:pt idx="15368">
                  <c:v>13.139399999995</c:v>
                </c:pt>
                <c:pt idx="15369">
                  <c:v>13.139399999995</c:v>
                </c:pt>
                <c:pt idx="15370">
                  <c:v>13.139399999995</c:v>
                </c:pt>
                <c:pt idx="15371">
                  <c:v>13.139399999995</c:v>
                </c:pt>
                <c:pt idx="15372">
                  <c:v>13.139399999995</c:v>
                </c:pt>
                <c:pt idx="15373">
                  <c:v>13.138976623619</c:v>
                </c:pt>
                <c:pt idx="15374">
                  <c:v>13.135899999996001</c:v>
                </c:pt>
                <c:pt idx="15375">
                  <c:v>13.135899999996001</c:v>
                </c:pt>
                <c:pt idx="15376">
                  <c:v>13.135899999996001</c:v>
                </c:pt>
                <c:pt idx="15377">
                  <c:v>13.135899999996001</c:v>
                </c:pt>
                <c:pt idx="15378">
                  <c:v>13.135899999996001</c:v>
                </c:pt>
                <c:pt idx="15379">
                  <c:v>13.135899999996001</c:v>
                </c:pt>
                <c:pt idx="15380">
                  <c:v>13.135899999996001</c:v>
                </c:pt>
                <c:pt idx="15381">
                  <c:v>13.135899999996001</c:v>
                </c:pt>
                <c:pt idx="15382">
                  <c:v>13.135899999996001</c:v>
                </c:pt>
                <c:pt idx="15383">
                  <c:v>13.135899999996001</c:v>
                </c:pt>
                <c:pt idx="15384">
                  <c:v>13.135899999996001</c:v>
                </c:pt>
                <c:pt idx="15385">
                  <c:v>13.135899999996001</c:v>
                </c:pt>
                <c:pt idx="15386">
                  <c:v>13.135899999996001</c:v>
                </c:pt>
                <c:pt idx="15387">
                  <c:v>13.103311871759001</c:v>
                </c:pt>
                <c:pt idx="15388">
                  <c:v>13.086000000003001</c:v>
                </c:pt>
                <c:pt idx="15389">
                  <c:v>13.086000000003001</c:v>
                </c:pt>
                <c:pt idx="15390">
                  <c:v>13.086000000003001</c:v>
                </c:pt>
                <c:pt idx="15391">
                  <c:v>13.086000000003001</c:v>
                </c:pt>
                <c:pt idx="15392">
                  <c:v>13.086000000003001</c:v>
                </c:pt>
                <c:pt idx="15393">
                  <c:v>13.086000000003001</c:v>
                </c:pt>
                <c:pt idx="15394">
                  <c:v>13.086000000005001</c:v>
                </c:pt>
                <c:pt idx="15395">
                  <c:v>13.086000000003001</c:v>
                </c:pt>
                <c:pt idx="15396">
                  <c:v>13.086000000003001</c:v>
                </c:pt>
                <c:pt idx="15397">
                  <c:v>13.082321370629</c:v>
                </c:pt>
                <c:pt idx="15398">
                  <c:v>13.048999999998999</c:v>
                </c:pt>
                <c:pt idx="15399">
                  <c:v>13.048999999998999</c:v>
                </c:pt>
                <c:pt idx="15400">
                  <c:v>13.048999999998999</c:v>
                </c:pt>
                <c:pt idx="15401">
                  <c:v>13.048999999998999</c:v>
                </c:pt>
                <c:pt idx="15402">
                  <c:v>13.048999999998999</c:v>
                </c:pt>
                <c:pt idx="15403">
                  <c:v>13.048999999998999</c:v>
                </c:pt>
                <c:pt idx="15404">
                  <c:v>13.048999999998999</c:v>
                </c:pt>
                <c:pt idx="15405">
                  <c:v>13.048999999998999</c:v>
                </c:pt>
                <c:pt idx="15406">
                  <c:v>13.048999999998999</c:v>
                </c:pt>
                <c:pt idx="15407">
                  <c:v>13.048999999998999</c:v>
                </c:pt>
                <c:pt idx="15408">
                  <c:v>13.048999999998999</c:v>
                </c:pt>
                <c:pt idx="15409">
                  <c:v>13.048999999998999</c:v>
                </c:pt>
                <c:pt idx="15410">
                  <c:v>13.048999999998999</c:v>
                </c:pt>
                <c:pt idx="15411">
                  <c:v>13.048999999998999</c:v>
                </c:pt>
                <c:pt idx="15412">
                  <c:v>13.048999999998999</c:v>
                </c:pt>
                <c:pt idx="15413">
                  <c:v>13.048999999998999</c:v>
                </c:pt>
                <c:pt idx="15414">
                  <c:v>13.048999999998999</c:v>
                </c:pt>
                <c:pt idx="15415">
                  <c:v>13.048999999998999</c:v>
                </c:pt>
                <c:pt idx="15416">
                  <c:v>13.057554543745001</c:v>
                </c:pt>
                <c:pt idx="15417">
                  <c:v>13.078299999996</c:v>
                </c:pt>
                <c:pt idx="15418">
                  <c:v>13.078299999996</c:v>
                </c:pt>
                <c:pt idx="15419">
                  <c:v>13.078299999996</c:v>
                </c:pt>
                <c:pt idx="15420">
                  <c:v>13.078299999996</c:v>
                </c:pt>
                <c:pt idx="15421">
                  <c:v>13.078299999996</c:v>
                </c:pt>
                <c:pt idx="15422">
                  <c:v>13.078299999996</c:v>
                </c:pt>
                <c:pt idx="15423">
                  <c:v>13.147265563328</c:v>
                </c:pt>
                <c:pt idx="15424">
                  <c:v>13.211700000004999</c:v>
                </c:pt>
                <c:pt idx="15425">
                  <c:v>13.211700000004999</c:v>
                </c:pt>
                <c:pt idx="15426">
                  <c:v>13.211700000004999</c:v>
                </c:pt>
                <c:pt idx="15427">
                  <c:v>13.211700000004999</c:v>
                </c:pt>
                <c:pt idx="15428">
                  <c:v>13.211700000004999</c:v>
                </c:pt>
                <c:pt idx="15429">
                  <c:v>13.211700000004999</c:v>
                </c:pt>
                <c:pt idx="15430">
                  <c:v>13.211700000004999</c:v>
                </c:pt>
                <c:pt idx="15431">
                  <c:v>13.211700000004999</c:v>
                </c:pt>
                <c:pt idx="15432">
                  <c:v>13.211700000004999</c:v>
                </c:pt>
                <c:pt idx="15433">
                  <c:v>13.211700000004999</c:v>
                </c:pt>
                <c:pt idx="15434">
                  <c:v>13.179065521107001</c:v>
                </c:pt>
                <c:pt idx="15435">
                  <c:v>12.994199999996001</c:v>
                </c:pt>
                <c:pt idx="15436">
                  <c:v>12.994199999996001</c:v>
                </c:pt>
                <c:pt idx="15437">
                  <c:v>12.994199999996001</c:v>
                </c:pt>
                <c:pt idx="15438">
                  <c:v>12.994199999996001</c:v>
                </c:pt>
                <c:pt idx="15439">
                  <c:v>12.994199999996001</c:v>
                </c:pt>
                <c:pt idx="15440">
                  <c:v>12.994199999996001</c:v>
                </c:pt>
                <c:pt idx="15441">
                  <c:v>12.994199999996001</c:v>
                </c:pt>
                <c:pt idx="15442">
                  <c:v>12.994199999996001</c:v>
                </c:pt>
                <c:pt idx="15443">
                  <c:v>12.994199999995001</c:v>
                </c:pt>
                <c:pt idx="15444">
                  <c:v>12.994199999996001</c:v>
                </c:pt>
                <c:pt idx="15445">
                  <c:v>12.994199999996001</c:v>
                </c:pt>
                <c:pt idx="15446">
                  <c:v>12.994199999995001</c:v>
                </c:pt>
                <c:pt idx="15447">
                  <c:v>12.994199999996001</c:v>
                </c:pt>
                <c:pt idx="15448">
                  <c:v>12.994199999996001</c:v>
                </c:pt>
                <c:pt idx="15449">
                  <c:v>12.994199999996001</c:v>
                </c:pt>
                <c:pt idx="15450">
                  <c:v>12.994199999996001</c:v>
                </c:pt>
                <c:pt idx="15451">
                  <c:v>12.994199999996001</c:v>
                </c:pt>
                <c:pt idx="15452">
                  <c:v>12.994199999996001</c:v>
                </c:pt>
                <c:pt idx="15453">
                  <c:v>12.994199999996001</c:v>
                </c:pt>
                <c:pt idx="15454">
                  <c:v>13.023048459404</c:v>
                </c:pt>
                <c:pt idx="15455">
                  <c:v>13.098300000003</c:v>
                </c:pt>
                <c:pt idx="15456">
                  <c:v>13.098300000006001</c:v>
                </c:pt>
                <c:pt idx="15457">
                  <c:v>13.098300000003</c:v>
                </c:pt>
                <c:pt idx="15458">
                  <c:v>13.098300000004</c:v>
                </c:pt>
                <c:pt idx="15459">
                  <c:v>13.098300000004</c:v>
                </c:pt>
                <c:pt idx="15460">
                  <c:v>13.066800000000001</c:v>
                </c:pt>
                <c:pt idx="15461">
                  <c:v>13.066800000000001</c:v>
                </c:pt>
                <c:pt idx="15462">
                  <c:v>13.066800000000001</c:v>
                </c:pt>
                <c:pt idx="15463">
                  <c:v>13.066800000000001</c:v>
                </c:pt>
                <c:pt idx="15464">
                  <c:v>13.066800000000001</c:v>
                </c:pt>
                <c:pt idx="15465">
                  <c:v>13.066800000000001</c:v>
                </c:pt>
                <c:pt idx="15466">
                  <c:v>13.066800000000001</c:v>
                </c:pt>
                <c:pt idx="15467">
                  <c:v>13.066800000000001</c:v>
                </c:pt>
                <c:pt idx="15468">
                  <c:v>13.066800000000001</c:v>
                </c:pt>
                <c:pt idx="15469">
                  <c:v>13.066799999997</c:v>
                </c:pt>
                <c:pt idx="15470">
                  <c:v>13.066800000000001</c:v>
                </c:pt>
                <c:pt idx="15471">
                  <c:v>13.066800000000001</c:v>
                </c:pt>
                <c:pt idx="15472">
                  <c:v>13.010093039888</c:v>
                </c:pt>
                <c:pt idx="15473">
                  <c:v>12.997899999995999</c:v>
                </c:pt>
                <c:pt idx="15474">
                  <c:v>12.997899999995999</c:v>
                </c:pt>
                <c:pt idx="15475">
                  <c:v>12.997899999996999</c:v>
                </c:pt>
                <c:pt idx="15476">
                  <c:v>12.997899999996999</c:v>
                </c:pt>
                <c:pt idx="15477">
                  <c:v>12.997899999995999</c:v>
                </c:pt>
                <c:pt idx="15478">
                  <c:v>12.997899999996999</c:v>
                </c:pt>
                <c:pt idx="15479">
                  <c:v>12.997899999995999</c:v>
                </c:pt>
                <c:pt idx="15480">
                  <c:v>12.997899999995999</c:v>
                </c:pt>
                <c:pt idx="15481">
                  <c:v>12.997899999996999</c:v>
                </c:pt>
                <c:pt idx="15482">
                  <c:v>12.997899999995999</c:v>
                </c:pt>
                <c:pt idx="15483">
                  <c:v>12.997899999996999</c:v>
                </c:pt>
                <c:pt idx="15484">
                  <c:v>13.052271753012</c:v>
                </c:pt>
                <c:pt idx="15485">
                  <c:v>13.057299999994999</c:v>
                </c:pt>
                <c:pt idx="15486">
                  <c:v>13.057299999994999</c:v>
                </c:pt>
                <c:pt idx="15487">
                  <c:v>13.057299999994999</c:v>
                </c:pt>
                <c:pt idx="15488">
                  <c:v>13.057299999994999</c:v>
                </c:pt>
                <c:pt idx="15489">
                  <c:v>13.057299999994999</c:v>
                </c:pt>
                <c:pt idx="15490">
                  <c:v>13.057299999994999</c:v>
                </c:pt>
                <c:pt idx="15491">
                  <c:v>13.057299999994999</c:v>
                </c:pt>
                <c:pt idx="15492">
                  <c:v>13.057299999994999</c:v>
                </c:pt>
                <c:pt idx="15493">
                  <c:v>13.057299999994999</c:v>
                </c:pt>
                <c:pt idx="15494">
                  <c:v>13.057299999994999</c:v>
                </c:pt>
                <c:pt idx="15495">
                  <c:v>13.057299999994999</c:v>
                </c:pt>
                <c:pt idx="15496">
                  <c:v>13.057299999994999</c:v>
                </c:pt>
                <c:pt idx="15497">
                  <c:v>13.057299999994999</c:v>
                </c:pt>
                <c:pt idx="15498">
                  <c:v>13.057299999994999</c:v>
                </c:pt>
                <c:pt idx="15499">
                  <c:v>13.057299999994999</c:v>
                </c:pt>
                <c:pt idx="15500">
                  <c:v>13.057299999994999</c:v>
                </c:pt>
                <c:pt idx="15501">
                  <c:v>13.057299999994999</c:v>
                </c:pt>
                <c:pt idx="15502">
                  <c:v>13.057299999994999</c:v>
                </c:pt>
                <c:pt idx="15503">
                  <c:v>13.057839174331001</c:v>
                </c:pt>
                <c:pt idx="15504">
                  <c:v>13.122200000004</c:v>
                </c:pt>
                <c:pt idx="15505">
                  <c:v>13.122200000003</c:v>
                </c:pt>
                <c:pt idx="15506">
                  <c:v>13.122200000004</c:v>
                </c:pt>
                <c:pt idx="15507">
                  <c:v>13.122200000004</c:v>
                </c:pt>
                <c:pt idx="15508">
                  <c:v>13.122200000004</c:v>
                </c:pt>
                <c:pt idx="15509">
                  <c:v>13.122200000004</c:v>
                </c:pt>
                <c:pt idx="15510">
                  <c:v>13.122200000003</c:v>
                </c:pt>
                <c:pt idx="15511">
                  <c:v>13.122200000004</c:v>
                </c:pt>
                <c:pt idx="15512">
                  <c:v>13.122200000004</c:v>
                </c:pt>
                <c:pt idx="15513">
                  <c:v>13.122200000004</c:v>
                </c:pt>
                <c:pt idx="15514">
                  <c:v>13.122200000004</c:v>
                </c:pt>
                <c:pt idx="15515">
                  <c:v>13.122200000004</c:v>
                </c:pt>
                <c:pt idx="15516">
                  <c:v>13.101779258480001</c:v>
                </c:pt>
                <c:pt idx="15517">
                  <c:v>13.051799999996</c:v>
                </c:pt>
                <c:pt idx="15518">
                  <c:v>13.051799999996</c:v>
                </c:pt>
                <c:pt idx="15519">
                  <c:v>13.051799999996</c:v>
                </c:pt>
                <c:pt idx="15520">
                  <c:v>13.051799999996</c:v>
                </c:pt>
                <c:pt idx="15521">
                  <c:v>13.051799999996</c:v>
                </c:pt>
                <c:pt idx="15522">
                  <c:v>13.051799999996</c:v>
                </c:pt>
                <c:pt idx="15523">
                  <c:v>13.051799999996</c:v>
                </c:pt>
                <c:pt idx="15524">
                  <c:v>13.051799999996</c:v>
                </c:pt>
                <c:pt idx="15525">
                  <c:v>13.051799999995</c:v>
                </c:pt>
                <c:pt idx="15526">
                  <c:v>13.051799999996</c:v>
                </c:pt>
                <c:pt idx="15527">
                  <c:v>13.051799999996</c:v>
                </c:pt>
                <c:pt idx="15528">
                  <c:v>13.036698253992</c:v>
                </c:pt>
                <c:pt idx="15529">
                  <c:v>13.014300000002001</c:v>
                </c:pt>
                <c:pt idx="15530">
                  <c:v>13.014300000002001</c:v>
                </c:pt>
                <c:pt idx="15531">
                  <c:v>13.014300000002001</c:v>
                </c:pt>
                <c:pt idx="15532">
                  <c:v>13.014300000003001</c:v>
                </c:pt>
                <c:pt idx="15533">
                  <c:v>13.014300000002001</c:v>
                </c:pt>
                <c:pt idx="15534">
                  <c:v>13.014300000002001</c:v>
                </c:pt>
                <c:pt idx="15535">
                  <c:v>13.056176291031999</c:v>
                </c:pt>
                <c:pt idx="15536">
                  <c:v>13.101599999996999</c:v>
                </c:pt>
                <c:pt idx="15537">
                  <c:v>13.101599999996999</c:v>
                </c:pt>
                <c:pt idx="15538">
                  <c:v>13.101599999995999</c:v>
                </c:pt>
                <c:pt idx="15539">
                  <c:v>13.101599999996999</c:v>
                </c:pt>
                <c:pt idx="15540">
                  <c:v>13.101599999996999</c:v>
                </c:pt>
                <c:pt idx="15541">
                  <c:v>13.101599999996999</c:v>
                </c:pt>
                <c:pt idx="15542">
                  <c:v>13.101599999996999</c:v>
                </c:pt>
                <c:pt idx="15543">
                  <c:v>13.101599999996999</c:v>
                </c:pt>
                <c:pt idx="15544">
                  <c:v>13.101599999996999</c:v>
                </c:pt>
                <c:pt idx="15545">
                  <c:v>13.101599999996999</c:v>
                </c:pt>
                <c:pt idx="15546">
                  <c:v>13.100088141358</c:v>
                </c:pt>
                <c:pt idx="15547">
                  <c:v>13.017900000003999</c:v>
                </c:pt>
                <c:pt idx="15548">
                  <c:v>13.017900000003999</c:v>
                </c:pt>
                <c:pt idx="15549">
                  <c:v>13.017900000000999</c:v>
                </c:pt>
                <c:pt idx="15550">
                  <c:v>13.017900000003999</c:v>
                </c:pt>
                <c:pt idx="15551">
                  <c:v>13.017900000003999</c:v>
                </c:pt>
                <c:pt idx="15552">
                  <c:v>13.017900000003999</c:v>
                </c:pt>
                <c:pt idx="15553">
                  <c:v>13.017900000003999</c:v>
                </c:pt>
                <c:pt idx="15554">
                  <c:v>13.017900000003999</c:v>
                </c:pt>
                <c:pt idx="15555">
                  <c:v>13.017900000003999</c:v>
                </c:pt>
                <c:pt idx="15556">
                  <c:v>13.017900000003999</c:v>
                </c:pt>
                <c:pt idx="15557">
                  <c:v>13.017900000003999</c:v>
                </c:pt>
                <c:pt idx="15558">
                  <c:v>13.017900000003999</c:v>
                </c:pt>
                <c:pt idx="15559">
                  <c:v>13.063295262764999</c:v>
                </c:pt>
                <c:pt idx="15560">
                  <c:v>13.135700000004</c:v>
                </c:pt>
                <c:pt idx="15561">
                  <c:v>13.135700000004</c:v>
                </c:pt>
                <c:pt idx="15562">
                  <c:v>13.135700000004</c:v>
                </c:pt>
                <c:pt idx="15563">
                  <c:v>13.135700000004</c:v>
                </c:pt>
                <c:pt idx="15564">
                  <c:v>13.135700000004</c:v>
                </c:pt>
                <c:pt idx="15565">
                  <c:v>13.135700000004</c:v>
                </c:pt>
                <c:pt idx="15566">
                  <c:v>13.135700000004</c:v>
                </c:pt>
                <c:pt idx="15567">
                  <c:v>13.135700000004</c:v>
                </c:pt>
                <c:pt idx="15568">
                  <c:v>13.135700000004</c:v>
                </c:pt>
                <c:pt idx="15569">
                  <c:v>13.125234576464999</c:v>
                </c:pt>
                <c:pt idx="15570">
                  <c:v>12.946399999996</c:v>
                </c:pt>
                <c:pt idx="15571">
                  <c:v>12.946399999995</c:v>
                </c:pt>
                <c:pt idx="15572">
                  <c:v>12.946399999996</c:v>
                </c:pt>
                <c:pt idx="15573">
                  <c:v>12.946399999995</c:v>
                </c:pt>
                <c:pt idx="15574">
                  <c:v>12.946399999996</c:v>
                </c:pt>
                <c:pt idx="15575">
                  <c:v>12.946399999996</c:v>
                </c:pt>
                <c:pt idx="15576">
                  <c:v>12.946399999996</c:v>
                </c:pt>
                <c:pt idx="15577">
                  <c:v>12.946399999995</c:v>
                </c:pt>
                <c:pt idx="15578">
                  <c:v>12.946399999995</c:v>
                </c:pt>
                <c:pt idx="15579">
                  <c:v>12.946399999995</c:v>
                </c:pt>
                <c:pt idx="15580">
                  <c:v>12.946399999996</c:v>
                </c:pt>
                <c:pt idx="15581">
                  <c:v>12.946399999995</c:v>
                </c:pt>
                <c:pt idx="15582">
                  <c:v>13.020534956969</c:v>
                </c:pt>
                <c:pt idx="15583">
                  <c:v>13.054800000004001</c:v>
                </c:pt>
                <c:pt idx="15584">
                  <c:v>13.054800000004001</c:v>
                </c:pt>
                <c:pt idx="15585">
                  <c:v>13.054800000003</c:v>
                </c:pt>
                <c:pt idx="15586">
                  <c:v>13.054800000004001</c:v>
                </c:pt>
                <c:pt idx="15587">
                  <c:v>13.054800000004001</c:v>
                </c:pt>
                <c:pt idx="15588">
                  <c:v>13.054800000004001</c:v>
                </c:pt>
                <c:pt idx="15589">
                  <c:v>13.054800000004001</c:v>
                </c:pt>
                <c:pt idx="15590">
                  <c:v>13.054800000004001</c:v>
                </c:pt>
                <c:pt idx="15591">
                  <c:v>13.054800000004001</c:v>
                </c:pt>
                <c:pt idx="15592">
                  <c:v>13.054800000004001</c:v>
                </c:pt>
                <c:pt idx="15593">
                  <c:v>13.054800000004001</c:v>
                </c:pt>
                <c:pt idx="15594">
                  <c:v>13.054800000004001</c:v>
                </c:pt>
                <c:pt idx="15595">
                  <c:v>13.054800000004001</c:v>
                </c:pt>
                <c:pt idx="15596">
                  <c:v>13.054800000004001</c:v>
                </c:pt>
                <c:pt idx="15597">
                  <c:v>13.054800000004001</c:v>
                </c:pt>
                <c:pt idx="15598">
                  <c:v>13.054800000004001</c:v>
                </c:pt>
                <c:pt idx="15599">
                  <c:v>13.054800000004001</c:v>
                </c:pt>
                <c:pt idx="15600">
                  <c:v>13.056418254246999</c:v>
                </c:pt>
                <c:pt idx="15601">
                  <c:v>13.080900000001</c:v>
                </c:pt>
                <c:pt idx="15602">
                  <c:v>13.080900000001</c:v>
                </c:pt>
                <c:pt idx="15603">
                  <c:v>13.080900000001</c:v>
                </c:pt>
                <c:pt idx="15604">
                  <c:v>13.080900000001</c:v>
                </c:pt>
                <c:pt idx="15605">
                  <c:v>13.080900000001</c:v>
                </c:pt>
                <c:pt idx="15606">
                  <c:v>13.080900000001</c:v>
                </c:pt>
                <c:pt idx="15607">
                  <c:v>13.080900000001</c:v>
                </c:pt>
                <c:pt idx="15608">
                  <c:v>13.080900000001</c:v>
                </c:pt>
                <c:pt idx="15609">
                  <c:v>13.080900000001</c:v>
                </c:pt>
                <c:pt idx="15610">
                  <c:v>13.080900000001</c:v>
                </c:pt>
                <c:pt idx="15611">
                  <c:v>13.080900000001</c:v>
                </c:pt>
                <c:pt idx="15612">
                  <c:v>13.080900000001</c:v>
                </c:pt>
                <c:pt idx="15613">
                  <c:v>13.082501128324999</c:v>
                </c:pt>
                <c:pt idx="15614">
                  <c:v>13.089600000003999</c:v>
                </c:pt>
                <c:pt idx="15615">
                  <c:v>13.089600000003999</c:v>
                </c:pt>
                <c:pt idx="15616">
                  <c:v>13.089600000003999</c:v>
                </c:pt>
                <c:pt idx="15617">
                  <c:v>13.089600000003999</c:v>
                </c:pt>
                <c:pt idx="15618">
                  <c:v>13.089600000003999</c:v>
                </c:pt>
                <c:pt idx="15619">
                  <c:v>13.089600000003999</c:v>
                </c:pt>
                <c:pt idx="15620">
                  <c:v>13.096101170487</c:v>
                </c:pt>
                <c:pt idx="15621">
                  <c:v>13.118900000001</c:v>
                </c:pt>
                <c:pt idx="15622">
                  <c:v>13.118900000001</c:v>
                </c:pt>
                <c:pt idx="15623">
                  <c:v>13.118900000001</c:v>
                </c:pt>
                <c:pt idx="15624">
                  <c:v>13.118900000001</c:v>
                </c:pt>
                <c:pt idx="15625">
                  <c:v>13.118900000001</c:v>
                </c:pt>
                <c:pt idx="15626">
                  <c:v>13.118900000001</c:v>
                </c:pt>
                <c:pt idx="15627">
                  <c:v>13.118900000001</c:v>
                </c:pt>
                <c:pt idx="15628">
                  <c:v>13.118900000001</c:v>
                </c:pt>
                <c:pt idx="15629">
                  <c:v>13.118900000001</c:v>
                </c:pt>
                <c:pt idx="15630">
                  <c:v>13.118900000001</c:v>
                </c:pt>
                <c:pt idx="15631">
                  <c:v>13.118900000001</c:v>
                </c:pt>
                <c:pt idx="15632">
                  <c:v>13.176832072678</c:v>
                </c:pt>
                <c:pt idx="15633">
                  <c:v>13.233700000002999</c:v>
                </c:pt>
                <c:pt idx="15634">
                  <c:v>13.233700000002999</c:v>
                </c:pt>
                <c:pt idx="15635">
                  <c:v>13.233700000002999</c:v>
                </c:pt>
                <c:pt idx="15636">
                  <c:v>13.233700000002999</c:v>
                </c:pt>
                <c:pt idx="15637">
                  <c:v>13.233700000002999</c:v>
                </c:pt>
                <c:pt idx="15638">
                  <c:v>13.233700000002999</c:v>
                </c:pt>
                <c:pt idx="15639">
                  <c:v>13.233700000002999</c:v>
                </c:pt>
                <c:pt idx="15640">
                  <c:v>13.233700000002001</c:v>
                </c:pt>
                <c:pt idx="15641">
                  <c:v>13.233700000002999</c:v>
                </c:pt>
                <c:pt idx="15642">
                  <c:v>13.233700000002999</c:v>
                </c:pt>
                <c:pt idx="15643">
                  <c:v>13.233700000002999</c:v>
                </c:pt>
                <c:pt idx="15644">
                  <c:v>13.233700000002999</c:v>
                </c:pt>
                <c:pt idx="15645">
                  <c:v>13.233700000002999</c:v>
                </c:pt>
                <c:pt idx="15646">
                  <c:v>13.233700000002999</c:v>
                </c:pt>
                <c:pt idx="15647">
                  <c:v>13.233700000002999</c:v>
                </c:pt>
                <c:pt idx="15648">
                  <c:v>13.233700000002999</c:v>
                </c:pt>
                <c:pt idx="15649">
                  <c:v>13.233700000002999</c:v>
                </c:pt>
                <c:pt idx="15650">
                  <c:v>13.2281604139</c:v>
                </c:pt>
                <c:pt idx="15651">
                  <c:v>13.135899999996001</c:v>
                </c:pt>
                <c:pt idx="15652">
                  <c:v>13.135899999996001</c:v>
                </c:pt>
                <c:pt idx="15653">
                  <c:v>13.135899999996001</c:v>
                </c:pt>
                <c:pt idx="15654">
                  <c:v>13.135899999996001</c:v>
                </c:pt>
                <c:pt idx="15655">
                  <c:v>13.135899999996001</c:v>
                </c:pt>
                <c:pt idx="15656">
                  <c:v>13.135899999996001</c:v>
                </c:pt>
                <c:pt idx="15657">
                  <c:v>13.135899999996001</c:v>
                </c:pt>
                <c:pt idx="15658">
                  <c:v>13.135899999996001</c:v>
                </c:pt>
                <c:pt idx="15659">
                  <c:v>13.135899999996001</c:v>
                </c:pt>
                <c:pt idx="15660">
                  <c:v>13.135899999995001</c:v>
                </c:pt>
                <c:pt idx="15661">
                  <c:v>13.135899999996001</c:v>
                </c:pt>
                <c:pt idx="15662">
                  <c:v>13.135899999996001</c:v>
                </c:pt>
                <c:pt idx="15663">
                  <c:v>13.106494946592001</c:v>
                </c:pt>
                <c:pt idx="15664">
                  <c:v>13.052499999995</c:v>
                </c:pt>
                <c:pt idx="15665">
                  <c:v>13.052499999998</c:v>
                </c:pt>
                <c:pt idx="15666">
                  <c:v>13.052499999998</c:v>
                </c:pt>
                <c:pt idx="15667">
                  <c:v>13.052499999998</c:v>
                </c:pt>
                <c:pt idx="15668">
                  <c:v>13.052499999998</c:v>
                </c:pt>
                <c:pt idx="15669">
                  <c:v>13.052499999998</c:v>
                </c:pt>
                <c:pt idx="15670">
                  <c:v>13.052499999998</c:v>
                </c:pt>
                <c:pt idx="15671">
                  <c:v>13.052499999998</c:v>
                </c:pt>
                <c:pt idx="15672">
                  <c:v>13.052499999998</c:v>
                </c:pt>
                <c:pt idx="15673">
                  <c:v>13.067326400358001</c:v>
                </c:pt>
                <c:pt idx="15674">
                  <c:v>13.139699999999999</c:v>
                </c:pt>
                <c:pt idx="15675">
                  <c:v>13.139699999999999</c:v>
                </c:pt>
                <c:pt idx="15676">
                  <c:v>13.139699999999999</c:v>
                </c:pt>
                <c:pt idx="15677">
                  <c:v>13.139699999999999</c:v>
                </c:pt>
                <c:pt idx="15678">
                  <c:v>13.139699999999999</c:v>
                </c:pt>
                <c:pt idx="15679">
                  <c:v>13.139699999999999</c:v>
                </c:pt>
                <c:pt idx="15680">
                  <c:v>13.139699999999999</c:v>
                </c:pt>
                <c:pt idx="15681">
                  <c:v>13.139699999999999</c:v>
                </c:pt>
                <c:pt idx="15682">
                  <c:v>13.139699999999999</c:v>
                </c:pt>
                <c:pt idx="15683">
                  <c:v>13.139699999999999</c:v>
                </c:pt>
                <c:pt idx="15684">
                  <c:v>13.139699999999999</c:v>
                </c:pt>
                <c:pt idx="15685">
                  <c:v>13.140235193214</c:v>
                </c:pt>
                <c:pt idx="15686">
                  <c:v>13.163100000003</c:v>
                </c:pt>
                <c:pt idx="15687">
                  <c:v>13.163100000003</c:v>
                </c:pt>
                <c:pt idx="15688">
                  <c:v>13.163100000003</c:v>
                </c:pt>
                <c:pt idx="15689">
                  <c:v>13.163100000003</c:v>
                </c:pt>
                <c:pt idx="15690">
                  <c:v>13.163100000003</c:v>
                </c:pt>
                <c:pt idx="15691">
                  <c:v>13.163100000003</c:v>
                </c:pt>
                <c:pt idx="15692">
                  <c:v>13.171397528066001</c:v>
                </c:pt>
                <c:pt idx="15693">
                  <c:v>13.195700000003001</c:v>
                </c:pt>
                <c:pt idx="15694">
                  <c:v>13.195700000002001</c:v>
                </c:pt>
                <c:pt idx="15695">
                  <c:v>13.195700000002001</c:v>
                </c:pt>
                <c:pt idx="15696">
                  <c:v>13.195700000002001</c:v>
                </c:pt>
                <c:pt idx="15697">
                  <c:v>13.195700000002001</c:v>
                </c:pt>
                <c:pt idx="15698">
                  <c:v>13.195700000002001</c:v>
                </c:pt>
                <c:pt idx="15699">
                  <c:v>13.195700000002001</c:v>
                </c:pt>
                <c:pt idx="15700">
                  <c:v>13.195700000003001</c:v>
                </c:pt>
                <c:pt idx="15701">
                  <c:v>13.195700000002001</c:v>
                </c:pt>
                <c:pt idx="15702">
                  <c:v>13.195700000002001</c:v>
                </c:pt>
                <c:pt idx="15703">
                  <c:v>13.195700000002001</c:v>
                </c:pt>
                <c:pt idx="15704">
                  <c:v>13.195700000003001</c:v>
                </c:pt>
                <c:pt idx="15705">
                  <c:v>13.08264942487</c:v>
                </c:pt>
                <c:pt idx="15706">
                  <c:v>12.928899999999</c:v>
                </c:pt>
                <c:pt idx="15707">
                  <c:v>12.928899999999</c:v>
                </c:pt>
                <c:pt idx="15708">
                  <c:v>12.928899999999</c:v>
                </c:pt>
                <c:pt idx="15709">
                  <c:v>12.928899999999</c:v>
                </c:pt>
                <c:pt idx="15710">
                  <c:v>12.928899999999</c:v>
                </c:pt>
                <c:pt idx="15711">
                  <c:v>12.928899999999</c:v>
                </c:pt>
                <c:pt idx="15712">
                  <c:v>12.928899999999</c:v>
                </c:pt>
                <c:pt idx="15713">
                  <c:v>12.928899999999</c:v>
                </c:pt>
                <c:pt idx="15714">
                  <c:v>12.928899999999</c:v>
                </c:pt>
                <c:pt idx="15715">
                  <c:v>12.928899999999</c:v>
                </c:pt>
                <c:pt idx="15716">
                  <c:v>12.928899999999</c:v>
                </c:pt>
                <c:pt idx="15717">
                  <c:v>12.928899999999</c:v>
                </c:pt>
                <c:pt idx="15718">
                  <c:v>12.928899999999</c:v>
                </c:pt>
                <c:pt idx="15719">
                  <c:v>12.928899999999</c:v>
                </c:pt>
                <c:pt idx="15720">
                  <c:v>12.928899999999</c:v>
                </c:pt>
                <c:pt idx="15721">
                  <c:v>12.928899999999</c:v>
                </c:pt>
                <c:pt idx="15722">
                  <c:v>12.956285527765001</c:v>
                </c:pt>
                <c:pt idx="15723">
                  <c:v>13.106399999997</c:v>
                </c:pt>
                <c:pt idx="15724">
                  <c:v>13.106399999997</c:v>
                </c:pt>
                <c:pt idx="15725">
                  <c:v>13.106399999995</c:v>
                </c:pt>
                <c:pt idx="15726">
                  <c:v>13.106399999997</c:v>
                </c:pt>
                <c:pt idx="15727">
                  <c:v>13.106399999997</c:v>
                </c:pt>
                <c:pt idx="15728">
                  <c:v>13.092667920181</c:v>
                </c:pt>
                <c:pt idx="15729">
                  <c:v>13.021799999996</c:v>
                </c:pt>
                <c:pt idx="15730">
                  <c:v>13.021799999997</c:v>
                </c:pt>
                <c:pt idx="15731">
                  <c:v>13.021799999996</c:v>
                </c:pt>
                <c:pt idx="15732">
                  <c:v>13.021799999996</c:v>
                </c:pt>
                <c:pt idx="15733">
                  <c:v>13.021799999996</c:v>
                </c:pt>
                <c:pt idx="15734">
                  <c:v>13.021799999996</c:v>
                </c:pt>
                <c:pt idx="15735">
                  <c:v>13.021799999997</c:v>
                </c:pt>
                <c:pt idx="15736">
                  <c:v>13.021799999997</c:v>
                </c:pt>
                <c:pt idx="15737">
                  <c:v>13.021799999996</c:v>
                </c:pt>
                <c:pt idx="15738">
                  <c:v>13.021799999997</c:v>
                </c:pt>
                <c:pt idx="15739">
                  <c:v>13.021799999997</c:v>
                </c:pt>
                <c:pt idx="15740">
                  <c:v>13.021799999997</c:v>
                </c:pt>
                <c:pt idx="15741">
                  <c:v>13.021799999997</c:v>
                </c:pt>
                <c:pt idx="15742">
                  <c:v>13.047682820017</c:v>
                </c:pt>
                <c:pt idx="15743">
                  <c:v>13.051600000003999</c:v>
                </c:pt>
                <c:pt idx="15744">
                  <c:v>13.051600000003999</c:v>
                </c:pt>
                <c:pt idx="15745">
                  <c:v>13.051600000003999</c:v>
                </c:pt>
                <c:pt idx="15746">
                  <c:v>13.051600000003999</c:v>
                </c:pt>
                <c:pt idx="15747">
                  <c:v>13.051600000003999</c:v>
                </c:pt>
                <c:pt idx="15748">
                  <c:v>13.051600000003999</c:v>
                </c:pt>
                <c:pt idx="15749">
                  <c:v>13.051600000003999</c:v>
                </c:pt>
                <c:pt idx="15750">
                  <c:v>13.051600000003999</c:v>
                </c:pt>
                <c:pt idx="15751">
                  <c:v>13.051600000003999</c:v>
                </c:pt>
                <c:pt idx="15752">
                  <c:v>13.051600000003999</c:v>
                </c:pt>
                <c:pt idx="15753">
                  <c:v>13.051600000003999</c:v>
                </c:pt>
                <c:pt idx="15754">
                  <c:v>13.051600000003999</c:v>
                </c:pt>
                <c:pt idx="15755">
                  <c:v>13.051600000003999</c:v>
                </c:pt>
                <c:pt idx="15756">
                  <c:v>13.051600000003999</c:v>
                </c:pt>
                <c:pt idx="15757">
                  <c:v>13.051600000003999</c:v>
                </c:pt>
                <c:pt idx="15758">
                  <c:v>13.051600000003999</c:v>
                </c:pt>
                <c:pt idx="15759">
                  <c:v>13.051600000003999</c:v>
                </c:pt>
                <c:pt idx="15760">
                  <c:v>13.054676712332</c:v>
                </c:pt>
                <c:pt idx="15761">
                  <c:v>13.093800000002</c:v>
                </c:pt>
                <c:pt idx="15762">
                  <c:v>13.093800000002</c:v>
                </c:pt>
                <c:pt idx="15763">
                  <c:v>13.093800000002</c:v>
                </c:pt>
                <c:pt idx="15764">
                  <c:v>13.093800000002</c:v>
                </c:pt>
                <c:pt idx="15765">
                  <c:v>13.093800000002</c:v>
                </c:pt>
                <c:pt idx="15766">
                  <c:v>13.093800000002</c:v>
                </c:pt>
                <c:pt idx="15767">
                  <c:v>13.093800000002</c:v>
                </c:pt>
                <c:pt idx="15768">
                  <c:v>13.093800000002</c:v>
                </c:pt>
                <c:pt idx="15769">
                  <c:v>13.093800000002</c:v>
                </c:pt>
                <c:pt idx="15770">
                  <c:v>13.093800000002</c:v>
                </c:pt>
                <c:pt idx="15771">
                  <c:v>13.093800000002</c:v>
                </c:pt>
                <c:pt idx="15772">
                  <c:v>13.093800000002</c:v>
                </c:pt>
                <c:pt idx="15773">
                  <c:v>13.093800000002</c:v>
                </c:pt>
                <c:pt idx="15774">
                  <c:v>13.161490221765</c:v>
                </c:pt>
                <c:pt idx="15775">
                  <c:v>13.215200000004</c:v>
                </c:pt>
                <c:pt idx="15776">
                  <c:v>13.215200000004</c:v>
                </c:pt>
                <c:pt idx="15777">
                  <c:v>13.215200000004</c:v>
                </c:pt>
                <c:pt idx="15778">
                  <c:v>13.215200000004</c:v>
                </c:pt>
                <c:pt idx="15779">
                  <c:v>13.215200000004</c:v>
                </c:pt>
                <c:pt idx="15780">
                  <c:v>13.215200000004</c:v>
                </c:pt>
                <c:pt idx="15781">
                  <c:v>13.149532388561999</c:v>
                </c:pt>
                <c:pt idx="15782">
                  <c:v>13.131200000003</c:v>
                </c:pt>
                <c:pt idx="15783">
                  <c:v>13.131200000003</c:v>
                </c:pt>
                <c:pt idx="15784">
                  <c:v>13.131200000003</c:v>
                </c:pt>
                <c:pt idx="15785">
                  <c:v>13.131200000003</c:v>
                </c:pt>
                <c:pt idx="15786">
                  <c:v>13.131200000003</c:v>
                </c:pt>
                <c:pt idx="15787">
                  <c:v>13.131200000003</c:v>
                </c:pt>
                <c:pt idx="15788">
                  <c:v>13.131200000003</c:v>
                </c:pt>
                <c:pt idx="15789">
                  <c:v>13.131200000003</c:v>
                </c:pt>
                <c:pt idx="15790">
                  <c:v>13.131200000003</c:v>
                </c:pt>
                <c:pt idx="15791">
                  <c:v>13.131200000003</c:v>
                </c:pt>
                <c:pt idx="15792">
                  <c:v>13.131200000003</c:v>
                </c:pt>
                <c:pt idx="15793">
                  <c:v>13.131200000003</c:v>
                </c:pt>
                <c:pt idx="15794">
                  <c:v>13.131200000003</c:v>
                </c:pt>
                <c:pt idx="15795">
                  <c:v>13.131200000003</c:v>
                </c:pt>
                <c:pt idx="15796">
                  <c:v>13.131200000003</c:v>
                </c:pt>
                <c:pt idx="15797">
                  <c:v>13.131200000003</c:v>
                </c:pt>
                <c:pt idx="15798">
                  <c:v>13.131200000003</c:v>
                </c:pt>
                <c:pt idx="15799">
                  <c:v>13.126052737607999</c:v>
                </c:pt>
                <c:pt idx="15800">
                  <c:v>13.124199999998</c:v>
                </c:pt>
                <c:pt idx="15801">
                  <c:v>13.124199999998</c:v>
                </c:pt>
                <c:pt idx="15802">
                  <c:v>13.124199999998</c:v>
                </c:pt>
                <c:pt idx="15803">
                  <c:v>13.124199999998</c:v>
                </c:pt>
                <c:pt idx="15804">
                  <c:v>13.124199999998</c:v>
                </c:pt>
                <c:pt idx="15805">
                  <c:v>13.097799845051</c:v>
                </c:pt>
                <c:pt idx="15806">
                  <c:v>13.012199999998</c:v>
                </c:pt>
                <c:pt idx="15807">
                  <c:v>13.012199999998</c:v>
                </c:pt>
                <c:pt idx="15808">
                  <c:v>13.012199999998</c:v>
                </c:pt>
                <c:pt idx="15809">
                  <c:v>13.012199999998</c:v>
                </c:pt>
                <c:pt idx="15810">
                  <c:v>13.012199999998</c:v>
                </c:pt>
                <c:pt idx="15811">
                  <c:v>13.012199999998</c:v>
                </c:pt>
                <c:pt idx="15812">
                  <c:v>13.012199999998</c:v>
                </c:pt>
                <c:pt idx="15813">
                  <c:v>13.012199999998</c:v>
                </c:pt>
                <c:pt idx="15814">
                  <c:v>13.012199999998</c:v>
                </c:pt>
                <c:pt idx="15815">
                  <c:v>13.012199999998</c:v>
                </c:pt>
                <c:pt idx="15816">
                  <c:v>13.012199999998</c:v>
                </c:pt>
                <c:pt idx="15817">
                  <c:v>13.130360507160001</c:v>
                </c:pt>
                <c:pt idx="15818">
                  <c:v>13.146700000002999</c:v>
                </c:pt>
                <c:pt idx="15819">
                  <c:v>13.146700000002999</c:v>
                </c:pt>
                <c:pt idx="15820">
                  <c:v>13.146700000002999</c:v>
                </c:pt>
                <c:pt idx="15821">
                  <c:v>13.146700000002999</c:v>
                </c:pt>
                <c:pt idx="15822">
                  <c:v>13.146700000002999</c:v>
                </c:pt>
                <c:pt idx="15823">
                  <c:v>13.146700000004</c:v>
                </c:pt>
                <c:pt idx="15824">
                  <c:v>13.146700000002999</c:v>
                </c:pt>
                <c:pt idx="15825">
                  <c:v>13.146700000002999</c:v>
                </c:pt>
                <c:pt idx="15826">
                  <c:v>13.146700000002999</c:v>
                </c:pt>
                <c:pt idx="15827">
                  <c:v>13.146700000002999</c:v>
                </c:pt>
                <c:pt idx="15828">
                  <c:v>13.146700000004</c:v>
                </c:pt>
                <c:pt idx="15829">
                  <c:v>13.146700000002999</c:v>
                </c:pt>
                <c:pt idx="15830">
                  <c:v>13.139717950348</c:v>
                </c:pt>
                <c:pt idx="15831">
                  <c:v>13.128399999996001</c:v>
                </c:pt>
                <c:pt idx="15832">
                  <c:v>13.128399999996001</c:v>
                </c:pt>
                <c:pt idx="15833">
                  <c:v>13.128399999996001</c:v>
                </c:pt>
                <c:pt idx="15834">
                  <c:v>13.128399999996001</c:v>
                </c:pt>
                <c:pt idx="15835">
                  <c:v>13.128399999993</c:v>
                </c:pt>
                <c:pt idx="15836">
                  <c:v>13.128399999996001</c:v>
                </c:pt>
                <c:pt idx="15837">
                  <c:v>13.128399999996001</c:v>
                </c:pt>
                <c:pt idx="15838">
                  <c:v>13.128399999996001</c:v>
                </c:pt>
                <c:pt idx="15839">
                  <c:v>13.128399999996001</c:v>
                </c:pt>
                <c:pt idx="15840">
                  <c:v>13.128399999996001</c:v>
                </c:pt>
                <c:pt idx="15841">
                  <c:v>13.123252768644001</c:v>
                </c:pt>
                <c:pt idx="15842">
                  <c:v>13.111399999995999</c:v>
                </c:pt>
                <c:pt idx="15843">
                  <c:v>13.111399999995999</c:v>
                </c:pt>
                <c:pt idx="15844">
                  <c:v>13.111399999996999</c:v>
                </c:pt>
                <c:pt idx="15845">
                  <c:v>13.111399999995999</c:v>
                </c:pt>
                <c:pt idx="15846">
                  <c:v>13.111399999995999</c:v>
                </c:pt>
                <c:pt idx="15847">
                  <c:v>13.111399999995999</c:v>
                </c:pt>
                <c:pt idx="15848">
                  <c:v>13.111399999995999</c:v>
                </c:pt>
                <c:pt idx="15849">
                  <c:v>13.111399999995999</c:v>
                </c:pt>
                <c:pt idx="15850">
                  <c:v>13.111399999996999</c:v>
                </c:pt>
                <c:pt idx="15851">
                  <c:v>13.111399999996999</c:v>
                </c:pt>
                <c:pt idx="15852">
                  <c:v>13.111399999996999</c:v>
                </c:pt>
                <c:pt idx="15853">
                  <c:v>13.111399999996999</c:v>
                </c:pt>
                <c:pt idx="15854">
                  <c:v>13.105913671797</c:v>
                </c:pt>
                <c:pt idx="15855">
                  <c:v>13.055699999998</c:v>
                </c:pt>
                <c:pt idx="15856">
                  <c:v>13.055699999998</c:v>
                </c:pt>
                <c:pt idx="15857">
                  <c:v>13.055699999998</c:v>
                </c:pt>
                <c:pt idx="15858">
                  <c:v>13.055699999998</c:v>
                </c:pt>
                <c:pt idx="15859">
                  <c:v>13.055699999998</c:v>
                </c:pt>
                <c:pt idx="15860">
                  <c:v>13.055699999998</c:v>
                </c:pt>
                <c:pt idx="15861">
                  <c:v>13.055699999998</c:v>
                </c:pt>
                <c:pt idx="15862">
                  <c:v>13.055699999998</c:v>
                </c:pt>
                <c:pt idx="15863">
                  <c:v>13.055699999998</c:v>
                </c:pt>
                <c:pt idx="15864">
                  <c:v>13.055699999998</c:v>
                </c:pt>
                <c:pt idx="15865">
                  <c:v>13.055699999998</c:v>
                </c:pt>
                <c:pt idx="15866">
                  <c:v>13.055699999998</c:v>
                </c:pt>
                <c:pt idx="15867">
                  <c:v>13.055699999998</c:v>
                </c:pt>
                <c:pt idx="15868">
                  <c:v>13.214927421001001</c:v>
                </c:pt>
                <c:pt idx="15869">
                  <c:v>13.284400000002</c:v>
                </c:pt>
                <c:pt idx="15870">
                  <c:v>13.284400000002</c:v>
                </c:pt>
                <c:pt idx="15871">
                  <c:v>13.284400000002</c:v>
                </c:pt>
                <c:pt idx="15872">
                  <c:v>13.284400000002</c:v>
                </c:pt>
                <c:pt idx="15873">
                  <c:v>13.284400000003</c:v>
                </c:pt>
                <c:pt idx="15874">
                  <c:v>13.284400000002</c:v>
                </c:pt>
                <c:pt idx="15875">
                  <c:v>13.284400000002</c:v>
                </c:pt>
                <c:pt idx="15876">
                  <c:v>13.284400000002</c:v>
                </c:pt>
                <c:pt idx="15877">
                  <c:v>13.284400000002</c:v>
                </c:pt>
                <c:pt idx="15878">
                  <c:v>13.151326046201</c:v>
                </c:pt>
                <c:pt idx="15879">
                  <c:v>12.990900000003</c:v>
                </c:pt>
                <c:pt idx="15880">
                  <c:v>12.990900000002</c:v>
                </c:pt>
                <c:pt idx="15881">
                  <c:v>12.990900000003</c:v>
                </c:pt>
                <c:pt idx="15882">
                  <c:v>12.990900000003</c:v>
                </c:pt>
                <c:pt idx="15883">
                  <c:v>12.990900000003</c:v>
                </c:pt>
                <c:pt idx="15884">
                  <c:v>12.990900000003</c:v>
                </c:pt>
                <c:pt idx="15885">
                  <c:v>12.990900000002</c:v>
                </c:pt>
                <c:pt idx="15886">
                  <c:v>12.990900000003</c:v>
                </c:pt>
                <c:pt idx="15887">
                  <c:v>12.990900000003</c:v>
                </c:pt>
                <c:pt idx="15888">
                  <c:v>12.990900000003</c:v>
                </c:pt>
                <c:pt idx="15889">
                  <c:v>12.990900000003</c:v>
                </c:pt>
                <c:pt idx="15890">
                  <c:v>12.990900000003</c:v>
                </c:pt>
                <c:pt idx="15891">
                  <c:v>13.009477291453001</c:v>
                </c:pt>
                <c:pt idx="15892">
                  <c:v>13.118099999999</c:v>
                </c:pt>
                <c:pt idx="15893">
                  <c:v>13.118099999999</c:v>
                </c:pt>
                <c:pt idx="15894">
                  <c:v>13.118099999999</c:v>
                </c:pt>
                <c:pt idx="15895">
                  <c:v>13.118099999999</c:v>
                </c:pt>
                <c:pt idx="15896">
                  <c:v>13.118099999999</c:v>
                </c:pt>
                <c:pt idx="15897">
                  <c:v>13.118099999999</c:v>
                </c:pt>
                <c:pt idx="15898">
                  <c:v>13.118099999999</c:v>
                </c:pt>
                <c:pt idx="15899">
                  <c:v>13.118099999999</c:v>
                </c:pt>
                <c:pt idx="15900">
                  <c:v>13.118099999999</c:v>
                </c:pt>
                <c:pt idx="15901">
                  <c:v>13.118099999999</c:v>
                </c:pt>
                <c:pt idx="15902">
                  <c:v>13.118099999999</c:v>
                </c:pt>
                <c:pt idx="15903">
                  <c:v>13.118099999999</c:v>
                </c:pt>
                <c:pt idx="15904">
                  <c:v>13.118099999999</c:v>
                </c:pt>
                <c:pt idx="15905">
                  <c:v>13.035085347048</c:v>
                </c:pt>
                <c:pt idx="15906">
                  <c:v>13.023400000003001</c:v>
                </c:pt>
                <c:pt idx="15907">
                  <c:v>13.023400000003001</c:v>
                </c:pt>
                <c:pt idx="15908">
                  <c:v>13.023400000003001</c:v>
                </c:pt>
                <c:pt idx="15909">
                  <c:v>13.023400000003001</c:v>
                </c:pt>
                <c:pt idx="15910">
                  <c:v>13.023400000003001</c:v>
                </c:pt>
                <c:pt idx="15911">
                  <c:v>13.023400000003001</c:v>
                </c:pt>
                <c:pt idx="15912">
                  <c:v>13.023400000003001</c:v>
                </c:pt>
                <c:pt idx="15913">
                  <c:v>13.023400000003001</c:v>
                </c:pt>
                <c:pt idx="15914">
                  <c:v>13.023400000003001</c:v>
                </c:pt>
                <c:pt idx="15915">
                  <c:v>13.023400000003001</c:v>
                </c:pt>
                <c:pt idx="15916">
                  <c:v>13.053089140037001</c:v>
                </c:pt>
                <c:pt idx="15917">
                  <c:v>13.076000000001001</c:v>
                </c:pt>
                <c:pt idx="15918">
                  <c:v>13.076000000001001</c:v>
                </c:pt>
                <c:pt idx="15919">
                  <c:v>13.076000000001001</c:v>
                </c:pt>
                <c:pt idx="15920">
                  <c:v>13.076000000001001</c:v>
                </c:pt>
                <c:pt idx="15921">
                  <c:v>13.076000000001001</c:v>
                </c:pt>
                <c:pt idx="15922">
                  <c:v>13.076000000001001</c:v>
                </c:pt>
                <c:pt idx="15923">
                  <c:v>13.076000000001001</c:v>
                </c:pt>
                <c:pt idx="15924">
                  <c:v>13.076000000001001</c:v>
                </c:pt>
                <c:pt idx="15925">
                  <c:v>13.076000000001001</c:v>
                </c:pt>
                <c:pt idx="15926">
                  <c:v>13.076000000001001</c:v>
                </c:pt>
                <c:pt idx="15927">
                  <c:v>13.076000000001001</c:v>
                </c:pt>
                <c:pt idx="15928">
                  <c:v>13.092445600461</c:v>
                </c:pt>
                <c:pt idx="15929">
                  <c:v>13.108199999996</c:v>
                </c:pt>
                <c:pt idx="15930">
                  <c:v>13.108199999997</c:v>
                </c:pt>
                <c:pt idx="15931">
                  <c:v>13.108199999997</c:v>
                </c:pt>
                <c:pt idx="15932">
                  <c:v>13.108199999996</c:v>
                </c:pt>
                <c:pt idx="15933">
                  <c:v>13.108199999997</c:v>
                </c:pt>
                <c:pt idx="15934">
                  <c:v>13.108199999997</c:v>
                </c:pt>
                <c:pt idx="15935">
                  <c:v>13.108199999996</c:v>
                </c:pt>
                <c:pt idx="15936">
                  <c:v>13.108199999997</c:v>
                </c:pt>
                <c:pt idx="15937">
                  <c:v>13.108199999997</c:v>
                </c:pt>
                <c:pt idx="15938">
                  <c:v>13.108199999997</c:v>
                </c:pt>
                <c:pt idx="15939">
                  <c:v>13.108199999997</c:v>
                </c:pt>
                <c:pt idx="15940">
                  <c:v>13.108199999997</c:v>
                </c:pt>
                <c:pt idx="15941">
                  <c:v>13.109308204577999</c:v>
                </c:pt>
                <c:pt idx="15942">
                  <c:v>13.116600000001</c:v>
                </c:pt>
                <c:pt idx="15943">
                  <c:v>13.116600000001</c:v>
                </c:pt>
                <c:pt idx="15944">
                  <c:v>13.116600000001</c:v>
                </c:pt>
                <c:pt idx="15945">
                  <c:v>13.116600000002</c:v>
                </c:pt>
                <c:pt idx="15946">
                  <c:v>13.116600000002</c:v>
                </c:pt>
                <c:pt idx="15947">
                  <c:v>13.116600000002</c:v>
                </c:pt>
                <c:pt idx="15948">
                  <c:v>13.116600000001</c:v>
                </c:pt>
                <c:pt idx="15949">
                  <c:v>13.116600000001</c:v>
                </c:pt>
                <c:pt idx="15950">
                  <c:v>13.116600000001</c:v>
                </c:pt>
                <c:pt idx="15951">
                  <c:v>13.116600000001</c:v>
                </c:pt>
                <c:pt idx="15952">
                  <c:v>13.116600000001</c:v>
                </c:pt>
                <c:pt idx="15953">
                  <c:v>13.116600000002</c:v>
                </c:pt>
                <c:pt idx="15954">
                  <c:v>13.116600000001</c:v>
                </c:pt>
                <c:pt idx="15955">
                  <c:v>13.128292702204</c:v>
                </c:pt>
                <c:pt idx="15956">
                  <c:v>13.133899999996</c:v>
                </c:pt>
                <c:pt idx="15957">
                  <c:v>13.133899999996</c:v>
                </c:pt>
                <c:pt idx="15958">
                  <c:v>13.133899999996</c:v>
                </c:pt>
                <c:pt idx="15959">
                  <c:v>13.133899999995</c:v>
                </c:pt>
                <c:pt idx="15960">
                  <c:v>13.133899999995</c:v>
                </c:pt>
                <c:pt idx="15961">
                  <c:v>13.133899999995</c:v>
                </c:pt>
                <c:pt idx="15962">
                  <c:v>13.133899999995</c:v>
                </c:pt>
                <c:pt idx="15963">
                  <c:v>13.133899999995</c:v>
                </c:pt>
                <c:pt idx="15964">
                  <c:v>13.133899999996</c:v>
                </c:pt>
                <c:pt idx="15965">
                  <c:v>13.133899999995</c:v>
                </c:pt>
                <c:pt idx="15966">
                  <c:v>13.133899999996</c:v>
                </c:pt>
                <c:pt idx="15967">
                  <c:v>13.133899999995</c:v>
                </c:pt>
                <c:pt idx="15968">
                  <c:v>13.133899999995</c:v>
                </c:pt>
                <c:pt idx="15969">
                  <c:v>13.133899999995</c:v>
                </c:pt>
                <c:pt idx="15970">
                  <c:v>13.133899999995</c:v>
                </c:pt>
                <c:pt idx="15971">
                  <c:v>13.133899999995</c:v>
                </c:pt>
                <c:pt idx="15972">
                  <c:v>13.133899999995</c:v>
                </c:pt>
                <c:pt idx="15973">
                  <c:v>13.128466527928</c:v>
                </c:pt>
                <c:pt idx="15974">
                  <c:v>12.995800000001999</c:v>
                </c:pt>
                <c:pt idx="15975">
                  <c:v>12.995800000001999</c:v>
                </c:pt>
                <c:pt idx="15976">
                  <c:v>12.995800000001999</c:v>
                </c:pt>
                <c:pt idx="15977">
                  <c:v>12.995800000001999</c:v>
                </c:pt>
                <c:pt idx="15978">
                  <c:v>12.995800000001999</c:v>
                </c:pt>
                <c:pt idx="15979">
                  <c:v>12.995800000001999</c:v>
                </c:pt>
                <c:pt idx="15980">
                  <c:v>12.995800000001999</c:v>
                </c:pt>
                <c:pt idx="15981">
                  <c:v>12.995800000001999</c:v>
                </c:pt>
                <c:pt idx="15982">
                  <c:v>12.995800000001999</c:v>
                </c:pt>
                <c:pt idx="15983">
                  <c:v>12.995800000001999</c:v>
                </c:pt>
                <c:pt idx="15984">
                  <c:v>12.995800000001999</c:v>
                </c:pt>
                <c:pt idx="15985">
                  <c:v>12.995800000001999</c:v>
                </c:pt>
                <c:pt idx="15986">
                  <c:v>12.995800000002999</c:v>
                </c:pt>
                <c:pt idx="15987">
                  <c:v>13.008493137638</c:v>
                </c:pt>
                <c:pt idx="15988">
                  <c:v>13.039300000002999</c:v>
                </c:pt>
                <c:pt idx="15989">
                  <c:v>13.039300000001999</c:v>
                </c:pt>
                <c:pt idx="15990">
                  <c:v>13.039300000001999</c:v>
                </c:pt>
                <c:pt idx="15991">
                  <c:v>13.039300000001999</c:v>
                </c:pt>
                <c:pt idx="15992">
                  <c:v>13.039300000001999</c:v>
                </c:pt>
                <c:pt idx="15993">
                  <c:v>13.039300000001999</c:v>
                </c:pt>
                <c:pt idx="15994">
                  <c:v>13.039300000001999</c:v>
                </c:pt>
                <c:pt idx="15995">
                  <c:v>13.039300000002999</c:v>
                </c:pt>
                <c:pt idx="15996">
                  <c:v>13.039300000001999</c:v>
                </c:pt>
                <c:pt idx="15997">
                  <c:v>13.039300000001999</c:v>
                </c:pt>
                <c:pt idx="15998">
                  <c:v>13.039601767420001</c:v>
                </c:pt>
                <c:pt idx="15999">
                  <c:v>13.182100000004001</c:v>
                </c:pt>
                <c:pt idx="16000">
                  <c:v>13.182100000004001</c:v>
                </c:pt>
                <c:pt idx="16001">
                  <c:v>13.182100000004001</c:v>
                </c:pt>
                <c:pt idx="16002">
                  <c:v>13.182100000004001</c:v>
                </c:pt>
                <c:pt idx="16003">
                  <c:v>13.182100000004001</c:v>
                </c:pt>
                <c:pt idx="16004">
                  <c:v>13.182100000004001</c:v>
                </c:pt>
                <c:pt idx="16005">
                  <c:v>13.182100000004001</c:v>
                </c:pt>
                <c:pt idx="16006">
                  <c:v>13.182100000004001</c:v>
                </c:pt>
                <c:pt idx="16007">
                  <c:v>13.182100000004001</c:v>
                </c:pt>
                <c:pt idx="16008">
                  <c:v>13.182100000004001</c:v>
                </c:pt>
                <c:pt idx="16009">
                  <c:v>13.182100000004001</c:v>
                </c:pt>
                <c:pt idx="16010">
                  <c:v>13.187458968232001</c:v>
                </c:pt>
                <c:pt idx="16011">
                  <c:v>13.273300000001001</c:v>
                </c:pt>
                <c:pt idx="16012">
                  <c:v>13.273300000001001</c:v>
                </c:pt>
                <c:pt idx="16013">
                  <c:v>13.273300000001001</c:v>
                </c:pt>
                <c:pt idx="16014">
                  <c:v>13.273300000001001</c:v>
                </c:pt>
                <c:pt idx="16015">
                  <c:v>13.273300000001001</c:v>
                </c:pt>
                <c:pt idx="16016">
                  <c:v>13.273300000001001</c:v>
                </c:pt>
                <c:pt idx="16017">
                  <c:v>13.273300000001001</c:v>
                </c:pt>
                <c:pt idx="16018">
                  <c:v>13.273300000001001</c:v>
                </c:pt>
                <c:pt idx="16019">
                  <c:v>13.273300000001001</c:v>
                </c:pt>
                <c:pt idx="16020">
                  <c:v>13.273300000001001</c:v>
                </c:pt>
                <c:pt idx="16021">
                  <c:v>13.273300000001001</c:v>
                </c:pt>
                <c:pt idx="16022">
                  <c:v>13.273300000001001</c:v>
                </c:pt>
                <c:pt idx="16023">
                  <c:v>13.273300000001001</c:v>
                </c:pt>
                <c:pt idx="16024">
                  <c:v>13.191539505370001</c:v>
                </c:pt>
                <c:pt idx="16025">
                  <c:v>13.023300000001001</c:v>
                </c:pt>
                <c:pt idx="16026">
                  <c:v>13.023300000001001</c:v>
                </c:pt>
                <c:pt idx="16027">
                  <c:v>13.023300000001001</c:v>
                </c:pt>
                <c:pt idx="16028">
                  <c:v>13.023300000001001</c:v>
                </c:pt>
                <c:pt idx="16029">
                  <c:v>13.023300000001001</c:v>
                </c:pt>
                <c:pt idx="16030">
                  <c:v>13.023300000001001</c:v>
                </c:pt>
                <c:pt idx="16031">
                  <c:v>13.023300000001001</c:v>
                </c:pt>
                <c:pt idx="16032">
                  <c:v>13.023300000001001</c:v>
                </c:pt>
                <c:pt idx="16033">
                  <c:v>13.023300000001001</c:v>
                </c:pt>
                <c:pt idx="16034">
                  <c:v>13.023300000001001</c:v>
                </c:pt>
                <c:pt idx="16035">
                  <c:v>13.023300000001001</c:v>
                </c:pt>
                <c:pt idx="16036">
                  <c:v>13.023300000001001</c:v>
                </c:pt>
                <c:pt idx="16037">
                  <c:v>13.023300000001001</c:v>
                </c:pt>
                <c:pt idx="16038">
                  <c:v>13.083198844669999</c:v>
                </c:pt>
                <c:pt idx="16039">
                  <c:v>13.094299999998</c:v>
                </c:pt>
                <c:pt idx="16040">
                  <c:v>13.094299999998</c:v>
                </c:pt>
                <c:pt idx="16041">
                  <c:v>13.094299999998</c:v>
                </c:pt>
                <c:pt idx="16042">
                  <c:v>13.094299999998</c:v>
                </c:pt>
                <c:pt idx="16043">
                  <c:v>13.094299999998</c:v>
                </c:pt>
                <c:pt idx="16044">
                  <c:v>13.094299999998</c:v>
                </c:pt>
                <c:pt idx="16045">
                  <c:v>13.094299999998</c:v>
                </c:pt>
                <c:pt idx="16046">
                  <c:v>13.094299999998</c:v>
                </c:pt>
                <c:pt idx="16047">
                  <c:v>13.094299999998</c:v>
                </c:pt>
                <c:pt idx="16048">
                  <c:v>13.094299999998</c:v>
                </c:pt>
                <c:pt idx="16049">
                  <c:v>13.094299999998</c:v>
                </c:pt>
                <c:pt idx="16050">
                  <c:v>13.091304850823001</c:v>
                </c:pt>
                <c:pt idx="16051">
                  <c:v>13.089600000003999</c:v>
                </c:pt>
                <c:pt idx="16052">
                  <c:v>13.089600000003999</c:v>
                </c:pt>
                <c:pt idx="16053">
                  <c:v>13.089600000003999</c:v>
                </c:pt>
                <c:pt idx="16054">
                  <c:v>13.089600000003999</c:v>
                </c:pt>
                <c:pt idx="16055">
                  <c:v>13.089600000003999</c:v>
                </c:pt>
                <c:pt idx="16056">
                  <c:v>13.089600000003999</c:v>
                </c:pt>
                <c:pt idx="16057">
                  <c:v>13.089600000003999</c:v>
                </c:pt>
                <c:pt idx="16058">
                  <c:v>13.089600000003999</c:v>
                </c:pt>
                <c:pt idx="16059">
                  <c:v>13.089600000003999</c:v>
                </c:pt>
                <c:pt idx="16060">
                  <c:v>13.089600000003999</c:v>
                </c:pt>
                <c:pt idx="16061">
                  <c:v>13.089600000003999</c:v>
                </c:pt>
                <c:pt idx="16062">
                  <c:v>13.089600000003999</c:v>
                </c:pt>
                <c:pt idx="16063">
                  <c:v>13.064805113957</c:v>
                </c:pt>
                <c:pt idx="16064">
                  <c:v>13.042899999999999</c:v>
                </c:pt>
                <c:pt idx="16065">
                  <c:v>13.042899999999999</c:v>
                </c:pt>
                <c:pt idx="16066">
                  <c:v>13.042899999999999</c:v>
                </c:pt>
                <c:pt idx="16067">
                  <c:v>13.042899999999999</c:v>
                </c:pt>
                <c:pt idx="16068">
                  <c:v>13.042899999999999</c:v>
                </c:pt>
                <c:pt idx="16069">
                  <c:v>13.042899999999999</c:v>
                </c:pt>
                <c:pt idx="16070">
                  <c:v>13.113146822421999</c:v>
                </c:pt>
                <c:pt idx="16071">
                  <c:v>13.144999999996999</c:v>
                </c:pt>
                <c:pt idx="16072">
                  <c:v>13.144999999996999</c:v>
                </c:pt>
                <c:pt idx="16073">
                  <c:v>13.144999999996999</c:v>
                </c:pt>
                <c:pt idx="16074">
                  <c:v>13.144999999996999</c:v>
                </c:pt>
                <c:pt idx="16075">
                  <c:v>13.144999999996999</c:v>
                </c:pt>
                <c:pt idx="16076">
                  <c:v>13.144999999996999</c:v>
                </c:pt>
                <c:pt idx="16077">
                  <c:v>13.144999999996999</c:v>
                </c:pt>
                <c:pt idx="16078">
                  <c:v>13.144999999996999</c:v>
                </c:pt>
                <c:pt idx="16079">
                  <c:v>13.144999999996999</c:v>
                </c:pt>
                <c:pt idx="16080">
                  <c:v>13.144999999996999</c:v>
                </c:pt>
                <c:pt idx="16081">
                  <c:v>13.144999999996999</c:v>
                </c:pt>
                <c:pt idx="16082">
                  <c:v>13.144999999996999</c:v>
                </c:pt>
                <c:pt idx="16083">
                  <c:v>13.174474446908</c:v>
                </c:pt>
                <c:pt idx="16084">
                  <c:v>13.184399999998</c:v>
                </c:pt>
                <c:pt idx="16085">
                  <c:v>13.184399999998</c:v>
                </c:pt>
                <c:pt idx="16086">
                  <c:v>13.184399999998</c:v>
                </c:pt>
                <c:pt idx="16087">
                  <c:v>13.184399999998</c:v>
                </c:pt>
                <c:pt idx="16088">
                  <c:v>13.184399999998</c:v>
                </c:pt>
                <c:pt idx="16089">
                  <c:v>13.184399999998</c:v>
                </c:pt>
                <c:pt idx="16090">
                  <c:v>13.184399999998</c:v>
                </c:pt>
                <c:pt idx="16091">
                  <c:v>13.184399999998</c:v>
                </c:pt>
                <c:pt idx="16092">
                  <c:v>13.184399999998</c:v>
                </c:pt>
                <c:pt idx="16093">
                  <c:v>13.184399999998</c:v>
                </c:pt>
                <c:pt idx="16094">
                  <c:v>13.184399999998</c:v>
                </c:pt>
                <c:pt idx="16095">
                  <c:v>13.168842359718001</c:v>
                </c:pt>
                <c:pt idx="16096">
                  <c:v>12.969500000004</c:v>
                </c:pt>
                <c:pt idx="16097">
                  <c:v>12.969500000004</c:v>
                </c:pt>
                <c:pt idx="16098">
                  <c:v>12.969500000004</c:v>
                </c:pt>
                <c:pt idx="16099">
                  <c:v>12.969500000004</c:v>
                </c:pt>
                <c:pt idx="16100">
                  <c:v>12.969500000004</c:v>
                </c:pt>
                <c:pt idx="16101">
                  <c:v>12.969500000004</c:v>
                </c:pt>
                <c:pt idx="16102">
                  <c:v>12.969500000004</c:v>
                </c:pt>
                <c:pt idx="16103">
                  <c:v>12.969500000004</c:v>
                </c:pt>
                <c:pt idx="16104">
                  <c:v>12.969500000004</c:v>
                </c:pt>
                <c:pt idx="16105">
                  <c:v>12.969500000004</c:v>
                </c:pt>
                <c:pt idx="16106">
                  <c:v>12.969500000004</c:v>
                </c:pt>
                <c:pt idx="16107">
                  <c:v>12.969500000004</c:v>
                </c:pt>
                <c:pt idx="16108">
                  <c:v>12.969500000004</c:v>
                </c:pt>
                <c:pt idx="16109">
                  <c:v>13.094945274275</c:v>
                </c:pt>
                <c:pt idx="16110">
                  <c:v>13.227500000000999</c:v>
                </c:pt>
                <c:pt idx="16111">
                  <c:v>13.227500000000999</c:v>
                </c:pt>
                <c:pt idx="16112">
                  <c:v>13.227500000000999</c:v>
                </c:pt>
                <c:pt idx="16113">
                  <c:v>13.227500000000999</c:v>
                </c:pt>
                <c:pt idx="16114">
                  <c:v>13.227500000000999</c:v>
                </c:pt>
                <c:pt idx="16115">
                  <c:v>13.227500000000999</c:v>
                </c:pt>
                <c:pt idx="16116">
                  <c:v>13.227499999999999</c:v>
                </c:pt>
                <c:pt idx="16117">
                  <c:v>13.227500000000999</c:v>
                </c:pt>
                <c:pt idx="16118">
                  <c:v>13.227500000000999</c:v>
                </c:pt>
                <c:pt idx="16119">
                  <c:v>13.227500000000999</c:v>
                </c:pt>
                <c:pt idx="16120">
                  <c:v>13.170433230294</c:v>
                </c:pt>
                <c:pt idx="16121">
                  <c:v>13.103600000002</c:v>
                </c:pt>
                <c:pt idx="16122">
                  <c:v>13.103600000002</c:v>
                </c:pt>
                <c:pt idx="16123">
                  <c:v>13.103600000002</c:v>
                </c:pt>
                <c:pt idx="16124">
                  <c:v>13.103600000002</c:v>
                </c:pt>
                <c:pt idx="16125">
                  <c:v>13.103600000002</c:v>
                </c:pt>
                <c:pt idx="16126">
                  <c:v>13.103600000002</c:v>
                </c:pt>
                <c:pt idx="16127">
                  <c:v>13.103600000002</c:v>
                </c:pt>
                <c:pt idx="16128">
                  <c:v>13.103600000002</c:v>
                </c:pt>
                <c:pt idx="16129">
                  <c:v>13.103600000002</c:v>
                </c:pt>
                <c:pt idx="16130">
                  <c:v>13.103600000002</c:v>
                </c:pt>
                <c:pt idx="16131">
                  <c:v>13.103600000002</c:v>
                </c:pt>
                <c:pt idx="16132">
                  <c:v>13.103600000002</c:v>
                </c:pt>
                <c:pt idx="16133">
                  <c:v>13.104462467262</c:v>
                </c:pt>
                <c:pt idx="16134">
                  <c:v>13.163200000003</c:v>
                </c:pt>
                <c:pt idx="16135">
                  <c:v>13.163200000003</c:v>
                </c:pt>
                <c:pt idx="16136">
                  <c:v>13.163200000003</c:v>
                </c:pt>
                <c:pt idx="16137">
                  <c:v>13.163200000003</c:v>
                </c:pt>
                <c:pt idx="16138">
                  <c:v>13.163200000002</c:v>
                </c:pt>
                <c:pt idx="16139">
                  <c:v>13.163200000003</c:v>
                </c:pt>
                <c:pt idx="16140">
                  <c:v>13.163200000002</c:v>
                </c:pt>
                <c:pt idx="16141">
                  <c:v>13.163200000002</c:v>
                </c:pt>
                <c:pt idx="16142">
                  <c:v>13.163200000003</c:v>
                </c:pt>
                <c:pt idx="16143">
                  <c:v>13.163200000003</c:v>
                </c:pt>
                <c:pt idx="16144">
                  <c:v>13.163200000002</c:v>
                </c:pt>
                <c:pt idx="16145">
                  <c:v>13.163200000003</c:v>
                </c:pt>
                <c:pt idx="16146">
                  <c:v>13.163200000005</c:v>
                </c:pt>
                <c:pt idx="16147">
                  <c:v>13.163200000002</c:v>
                </c:pt>
                <c:pt idx="16148">
                  <c:v>13.163200000003</c:v>
                </c:pt>
                <c:pt idx="16149">
                  <c:v>13.163200000003</c:v>
                </c:pt>
                <c:pt idx="16150">
                  <c:v>13.163200000003</c:v>
                </c:pt>
                <c:pt idx="16151">
                  <c:v>13.163200000003</c:v>
                </c:pt>
                <c:pt idx="16152">
                  <c:v>13.163200000002</c:v>
                </c:pt>
                <c:pt idx="16153">
                  <c:v>13.080968324051</c:v>
                </c:pt>
                <c:pt idx="16154">
                  <c:v>13.069599999996999</c:v>
                </c:pt>
                <c:pt idx="16155">
                  <c:v>13.069599999996999</c:v>
                </c:pt>
                <c:pt idx="16156">
                  <c:v>13.069599999996999</c:v>
                </c:pt>
                <c:pt idx="16157">
                  <c:v>13.069599999996999</c:v>
                </c:pt>
                <c:pt idx="16158">
                  <c:v>13.069599999996999</c:v>
                </c:pt>
                <c:pt idx="16159">
                  <c:v>13.069599999996999</c:v>
                </c:pt>
                <c:pt idx="16160">
                  <c:v>13.069599999996999</c:v>
                </c:pt>
                <c:pt idx="16161">
                  <c:v>13.069599999996999</c:v>
                </c:pt>
                <c:pt idx="16162">
                  <c:v>13.069599999996999</c:v>
                </c:pt>
                <c:pt idx="16163">
                  <c:v>13.069599999996999</c:v>
                </c:pt>
                <c:pt idx="16164">
                  <c:v>13.069599999996999</c:v>
                </c:pt>
                <c:pt idx="16165">
                  <c:v>13.119197811218999</c:v>
                </c:pt>
                <c:pt idx="16166">
                  <c:v>13.201599999999999</c:v>
                </c:pt>
                <c:pt idx="16167">
                  <c:v>13.201599999999999</c:v>
                </c:pt>
                <c:pt idx="16168">
                  <c:v>13.201599999999999</c:v>
                </c:pt>
                <c:pt idx="16169">
                  <c:v>13.201599999999999</c:v>
                </c:pt>
                <c:pt idx="16170">
                  <c:v>13.201599999999999</c:v>
                </c:pt>
                <c:pt idx="16171">
                  <c:v>13.201599999999999</c:v>
                </c:pt>
                <c:pt idx="16172">
                  <c:v>12.9475251375</c:v>
                </c:pt>
                <c:pt idx="16173">
                  <c:v>12.923700000004001</c:v>
                </c:pt>
                <c:pt idx="16174">
                  <c:v>12.923700000005001</c:v>
                </c:pt>
                <c:pt idx="16175">
                  <c:v>12.923700000004001</c:v>
                </c:pt>
                <c:pt idx="16176">
                  <c:v>12.923700000005001</c:v>
                </c:pt>
                <c:pt idx="16177">
                  <c:v>12.923700000005001</c:v>
                </c:pt>
                <c:pt idx="16178">
                  <c:v>12.923700000005001</c:v>
                </c:pt>
                <c:pt idx="16179">
                  <c:v>12.923700000004001</c:v>
                </c:pt>
                <c:pt idx="16180">
                  <c:v>12.923700000004001</c:v>
                </c:pt>
                <c:pt idx="16181">
                  <c:v>12.923700000005001</c:v>
                </c:pt>
                <c:pt idx="16182">
                  <c:v>12.923700000004001</c:v>
                </c:pt>
                <c:pt idx="16183">
                  <c:v>12.923700000005001</c:v>
                </c:pt>
                <c:pt idx="16184">
                  <c:v>12.923700000005001</c:v>
                </c:pt>
                <c:pt idx="16185">
                  <c:v>12.923700000004001</c:v>
                </c:pt>
                <c:pt idx="16186">
                  <c:v>12.923700000005001</c:v>
                </c:pt>
                <c:pt idx="16187">
                  <c:v>12.923700000005001</c:v>
                </c:pt>
                <c:pt idx="16188">
                  <c:v>12.923700000005001</c:v>
                </c:pt>
                <c:pt idx="16189">
                  <c:v>12.923700000005001</c:v>
                </c:pt>
                <c:pt idx="16190">
                  <c:v>12.923700000004001</c:v>
                </c:pt>
                <c:pt idx="16191">
                  <c:v>12.923700000005001</c:v>
                </c:pt>
                <c:pt idx="16192">
                  <c:v>12.977923171123001</c:v>
                </c:pt>
                <c:pt idx="16193">
                  <c:v>13.016299999997001</c:v>
                </c:pt>
                <c:pt idx="16194">
                  <c:v>13.016299999997001</c:v>
                </c:pt>
                <c:pt idx="16195">
                  <c:v>13.016299999997001</c:v>
                </c:pt>
                <c:pt idx="16196">
                  <c:v>13.016299999997001</c:v>
                </c:pt>
                <c:pt idx="16197">
                  <c:v>13.016299999997001</c:v>
                </c:pt>
                <c:pt idx="16198">
                  <c:v>13.016299999997001</c:v>
                </c:pt>
                <c:pt idx="16199">
                  <c:v>13.016299999997001</c:v>
                </c:pt>
                <c:pt idx="16200">
                  <c:v>13.016299999997001</c:v>
                </c:pt>
                <c:pt idx="16201">
                  <c:v>13.016299999997001</c:v>
                </c:pt>
                <c:pt idx="16202">
                  <c:v>13.016299999997001</c:v>
                </c:pt>
                <c:pt idx="16203">
                  <c:v>13.016299999997001</c:v>
                </c:pt>
                <c:pt idx="16204">
                  <c:v>13.091735330278</c:v>
                </c:pt>
                <c:pt idx="16205">
                  <c:v>13.203199999998001</c:v>
                </c:pt>
                <c:pt idx="16206">
                  <c:v>13.203199999998001</c:v>
                </c:pt>
                <c:pt idx="16207">
                  <c:v>13.203199999997</c:v>
                </c:pt>
                <c:pt idx="16208">
                  <c:v>13.203199999998001</c:v>
                </c:pt>
                <c:pt idx="16209">
                  <c:v>13.203199999998001</c:v>
                </c:pt>
                <c:pt idx="16210">
                  <c:v>13.20689769837</c:v>
                </c:pt>
                <c:pt idx="16211">
                  <c:v>13.288600000000001</c:v>
                </c:pt>
                <c:pt idx="16212">
                  <c:v>13.288600000000001</c:v>
                </c:pt>
                <c:pt idx="16213">
                  <c:v>13.288600000000001</c:v>
                </c:pt>
                <c:pt idx="16214">
                  <c:v>13.288600000000001</c:v>
                </c:pt>
                <c:pt idx="16215">
                  <c:v>13.288600000000001</c:v>
                </c:pt>
                <c:pt idx="16216">
                  <c:v>13.288600000000001</c:v>
                </c:pt>
                <c:pt idx="16217">
                  <c:v>13.288600000000001</c:v>
                </c:pt>
                <c:pt idx="16218">
                  <c:v>13.288600000000001</c:v>
                </c:pt>
                <c:pt idx="16219">
                  <c:v>13.288600000000001</c:v>
                </c:pt>
                <c:pt idx="16220">
                  <c:v>13.288600000000001</c:v>
                </c:pt>
                <c:pt idx="16221">
                  <c:v>13.288600000000001</c:v>
                </c:pt>
                <c:pt idx="16222">
                  <c:v>13.288600000000001</c:v>
                </c:pt>
                <c:pt idx="16223">
                  <c:v>13.288600000000001</c:v>
                </c:pt>
                <c:pt idx="16224">
                  <c:v>13.288600000000001</c:v>
                </c:pt>
                <c:pt idx="16225">
                  <c:v>13.288600000000001</c:v>
                </c:pt>
                <c:pt idx="16226">
                  <c:v>13.288600000000001</c:v>
                </c:pt>
                <c:pt idx="16227">
                  <c:v>13.288600000000001</c:v>
                </c:pt>
                <c:pt idx="16228">
                  <c:v>13.288600000000001</c:v>
                </c:pt>
                <c:pt idx="16229">
                  <c:v>13.288600000000001</c:v>
                </c:pt>
                <c:pt idx="16230">
                  <c:v>13.288600000000001</c:v>
                </c:pt>
                <c:pt idx="16231">
                  <c:v>13.09581538462</c:v>
                </c:pt>
                <c:pt idx="16232">
                  <c:v>13.053000000004999</c:v>
                </c:pt>
                <c:pt idx="16233">
                  <c:v>13.053000000004999</c:v>
                </c:pt>
                <c:pt idx="16234">
                  <c:v>13.053000000004999</c:v>
                </c:pt>
                <c:pt idx="16235">
                  <c:v>13.053000000004999</c:v>
                </c:pt>
                <c:pt idx="16236">
                  <c:v>13.053000000004999</c:v>
                </c:pt>
                <c:pt idx="16237">
                  <c:v>13.049677141063</c:v>
                </c:pt>
                <c:pt idx="16238">
                  <c:v>13.040700000003</c:v>
                </c:pt>
                <c:pt idx="16239">
                  <c:v>13.040700000003</c:v>
                </c:pt>
                <c:pt idx="16240">
                  <c:v>13.040700000004</c:v>
                </c:pt>
                <c:pt idx="16241">
                  <c:v>13.040700000004</c:v>
                </c:pt>
                <c:pt idx="16242">
                  <c:v>13.040700000004</c:v>
                </c:pt>
                <c:pt idx="16243">
                  <c:v>13.040700000003</c:v>
                </c:pt>
                <c:pt idx="16244">
                  <c:v>13.040700000004</c:v>
                </c:pt>
                <c:pt idx="16245">
                  <c:v>13.040700000003</c:v>
                </c:pt>
                <c:pt idx="16246">
                  <c:v>13.040700000003</c:v>
                </c:pt>
                <c:pt idx="16247">
                  <c:v>13.040700000003</c:v>
                </c:pt>
                <c:pt idx="16248">
                  <c:v>13.040700000003</c:v>
                </c:pt>
                <c:pt idx="16249">
                  <c:v>13.040700000003</c:v>
                </c:pt>
                <c:pt idx="16250">
                  <c:v>13.060549428088001</c:v>
                </c:pt>
                <c:pt idx="16251">
                  <c:v>13.110500000002</c:v>
                </c:pt>
                <c:pt idx="16252">
                  <c:v>13.110500000002</c:v>
                </c:pt>
                <c:pt idx="16253">
                  <c:v>13.110500000002</c:v>
                </c:pt>
                <c:pt idx="16254">
                  <c:v>13.110500000003</c:v>
                </c:pt>
                <c:pt idx="16255">
                  <c:v>13.110500000002</c:v>
                </c:pt>
                <c:pt idx="16256">
                  <c:v>13.110500000002</c:v>
                </c:pt>
                <c:pt idx="16257">
                  <c:v>13.110500000002</c:v>
                </c:pt>
                <c:pt idx="16258">
                  <c:v>13.110500000005</c:v>
                </c:pt>
                <c:pt idx="16259">
                  <c:v>13.110500000003</c:v>
                </c:pt>
                <c:pt idx="16260">
                  <c:v>13.110500000002</c:v>
                </c:pt>
                <c:pt idx="16261">
                  <c:v>13.110500000002</c:v>
                </c:pt>
                <c:pt idx="16262">
                  <c:v>13.110500000003</c:v>
                </c:pt>
                <c:pt idx="16263">
                  <c:v>13.110500000003</c:v>
                </c:pt>
                <c:pt idx="16264">
                  <c:v>13.110500000002</c:v>
                </c:pt>
                <c:pt idx="16265">
                  <c:v>13.110500000003</c:v>
                </c:pt>
                <c:pt idx="16266">
                  <c:v>13.110500000002</c:v>
                </c:pt>
                <c:pt idx="16267">
                  <c:v>13.110500000002</c:v>
                </c:pt>
                <c:pt idx="16268">
                  <c:v>13.109918209973999</c:v>
                </c:pt>
                <c:pt idx="16269">
                  <c:v>13.079499999998999</c:v>
                </c:pt>
                <c:pt idx="16270">
                  <c:v>13.079499999999999</c:v>
                </c:pt>
                <c:pt idx="16271">
                  <c:v>13.079499999999999</c:v>
                </c:pt>
                <c:pt idx="16272">
                  <c:v>13.079499999999999</c:v>
                </c:pt>
                <c:pt idx="16273">
                  <c:v>13.079499999999999</c:v>
                </c:pt>
                <c:pt idx="16274">
                  <c:v>13.079499999999999</c:v>
                </c:pt>
                <c:pt idx="16275">
                  <c:v>13.079499999999999</c:v>
                </c:pt>
                <c:pt idx="16276">
                  <c:v>13.079499999998999</c:v>
                </c:pt>
                <c:pt idx="16277">
                  <c:v>13.079499999999999</c:v>
                </c:pt>
                <c:pt idx="16278">
                  <c:v>13.079499999998999</c:v>
                </c:pt>
                <c:pt idx="16279">
                  <c:v>13.079499999999999</c:v>
                </c:pt>
                <c:pt idx="16280">
                  <c:v>13.079499999998999</c:v>
                </c:pt>
                <c:pt idx="16281">
                  <c:v>13.079499999998999</c:v>
                </c:pt>
                <c:pt idx="16282">
                  <c:v>13.073478265253</c:v>
                </c:pt>
                <c:pt idx="16283">
                  <c:v>13.062299999998</c:v>
                </c:pt>
                <c:pt idx="16284">
                  <c:v>13.062299999998</c:v>
                </c:pt>
                <c:pt idx="16285">
                  <c:v>13.062299999998</c:v>
                </c:pt>
                <c:pt idx="16286">
                  <c:v>13.062299999998</c:v>
                </c:pt>
                <c:pt idx="16287">
                  <c:v>13.062299999998</c:v>
                </c:pt>
                <c:pt idx="16288">
                  <c:v>13.062299999998</c:v>
                </c:pt>
                <c:pt idx="16289">
                  <c:v>13.051058823527001</c:v>
                </c:pt>
                <c:pt idx="16290">
                  <c:v>13.029799999997</c:v>
                </c:pt>
                <c:pt idx="16291">
                  <c:v>13.029799999997</c:v>
                </c:pt>
                <c:pt idx="16292">
                  <c:v>13.029799999997</c:v>
                </c:pt>
                <c:pt idx="16293">
                  <c:v>13.029799999997</c:v>
                </c:pt>
                <c:pt idx="16294">
                  <c:v>13.029799999997</c:v>
                </c:pt>
                <c:pt idx="16295">
                  <c:v>13.029799999997</c:v>
                </c:pt>
                <c:pt idx="16296">
                  <c:v>13.029799999997</c:v>
                </c:pt>
                <c:pt idx="16297">
                  <c:v>13.029800000001</c:v>
                </c:pt>
                <c:pt idx="16298">
                  <c:v>13.029799999997</c:v>
                </c:pt>
                <c:pt idx="16299">
                  <c:v>13.082093958728001</c:v>
                </c:pt>
                <c:pt idx="16300">
                  <c:v>13.107300000003001</c:v>
                </c:pt>
                <c:pt idx="16301">
                  <c:v>13.107300000003001</c:v>
                </c:pt>
                <c:pt idx="16302">
                  <c:v>13.107300000003001</c:v>
                </c:pt>
                <c:pt idx="16303">
                  <c:v>13.107300000003001</c:v>
                </c:pt>
                <c:pt idx="16304">
                  <c:v>13.107300000003001</c:v>
                </c:pt>
                <c:pt idx="16305">
                  <c:v>13.107300000003001</c:v>
                </c:pt>
                <c:pt idx="16306">
                  <c:v>13.107300000003001</c:v>
                </c:pt>
                <c:pt idx="16307">
                  <c:v>13.107300000003001</c:v>
                </c:pt>
                <c:pt idx="16308">
                  <c:v>13.107300000003001</c:v>
                </c:pt>
                <c:pt idx="16309">
                  <c:v>13.107300000003001</c:v>
                </c:pt>
                <c:pt idx="16310">
                  <c:v>13.107300000003001</c:v>
                </c:pt>
                <c:pt idx="16311">
                  <c:v>13.107300000003001</c:v>
                </c:pt>
                <c:pt idx="16312">
                  <c:v>13.163439458315001</c:v>
                </c:pt>
                <c:pt idx="16313">
                  <c:v>13.197799999997001</c:v>
                </c:pt>
                <c:pt idx="16314">
                  <c:v>13.197799999997001</c:v>
                </c:pt>
                <c:pt idx="16315">
                  <c:v>13.197799999997001</c:v>
                </c:pt>
                <c:pt idx="16316">
                  <c:v>13.197799999997001</c:v>
                </c:pt>
                <c:pt idx="16317">
                  <c:v>13.197799999997001</c:v>
                </c:pt>
                <c:pt idx="16318">
                  <c:v>13.197799999997001</c:v>
                </c:pt>
                <c:pt idx="16319">
                  <c:v>13.197799999997001</c:v>
                </c:pt>
                <c:pt idx="16320">
                  <c:v>13.197799999997001</c:v>
                </c:pt>
                <c:pt idx="16321">
                  <c:v>13.197799999997001</c:v>
                </c:pt>
                <c:pt idx="16322">
                  <c:v>13.197799999997001</c:v>
                </c:pt>
                <c:pt idx="16323">
                  <c:v>13.197799999997001</c:v>
                </c:pt>
                <c:pt idx="16324">
                  <c:v>13.197799999997001</c:v>
                </c:pt>
                <c:pt idx="16325">
                  <c:v>13.109738697512</c:v>
                </c:pt>
                <c:pt idx="16326">
                  <c:v>12.976699999998999</c:v>
                </c:pt>
                <c:pt idx="16327">
                  <c:v>12.976699999998999</c:v>
                </c:pt>
                <c:pt idx="16328">
                  <c:v>12.976699999998999</c:v>
                </c:pt>
                <c:pt idx="16329">
                  <c:v>12.976699999998999</c:v>
                </c:pt>
                <c:pt idx="16330">
                  <c:v>12.976699999998999</c:v>
                </c:pt>
                <c:pt idx="16331">
                  <c:v>12.976699999998999</c:v>
                </c:pt>
                <c:pt idx="16332">
                  <c:v>12.976699999998999</c:v>
                </c:pt>
                <c:pt idx="16333">
                  <c:v>12.976699999998999</c:v>
                </c:pt>
                <c:pt idx="16334">
                  <c:v>12.976699999998999</c:v>
                </c:pt>
                <c:pt idx="16335">
                  <c:v>12.976699999998999</c:v>
                </c:pt>
                <c:pt idx="16336">
                  <c:v>12.976699999998999</c:v>
                </c:pt>
                <c:pt idx="16337">
                  <c:v>12.976699999998999</c:v>
                </c:pt>
                <c:pt idx="16338">
                  <c:v>12.976699999998999</c:v>
                </c:pt>
                <c:pt idx="16339">
                  <c:v>12.976699999998999</c:v>
                </c:pt>
                <c:pt idx="16340">
                  <c:v>12.976699999998999</c:v>
                </c:pt>
                <c:pt idx="16341">
                  <c:v>12.976699999998999</c:v>
                </c:pt>
                <c:pt idx="16342">
                  <c:v>12.976699999998999</c:v>
                </c:pt>
                <c:pt idx="16343">
                  <c:v>12.976699999998999</c:v>
                </c:pt>
                <c:pt idx="16344">
                  <c:v>12.976699999998999</c:v>
                </c:pt>
                <c:pt idx="16345">
                  <c:v>13.109803985355001</c:v>
                </c:pt>
                <c:pt idx="16346">
                  <c:v>13.217100000002</c:v>
                </c:pt>
                <c:pt idx="16347">
                  <c:v>13.217100000002</c:v>
                </c:pt>
                <c:pt idx="16348">
                  <c:v>13.217100000002</c:v>
                </c:pt>
                <c:pt idx="16349">
                  <c:v>13.217100000002</c:v>
                </c:pt>
                <c:pt idx="16350">
                  <c:v>13.217100000002</c:v>
                </c:pt>
                <c:pt idx="16351">
                  <c:v>13.217100000002</c:v>
                </c:pt>
                <c:pt idx="16352">
                  <c:v>13.217100000002</c:v>
                </c:pt>
                <c:pt idx="16353">
                  <c:v>13.217100000002</c:v>
                </c:pt>
                <c:pt idx="16354">
                  <c:v>13.217100000002</c:v>
                </c:pt>
                <c:pt idx="16355">
                  <c:v>13.217100000002</c:v>
                </c:pt>
                <c:pt idx="16356">
                  <c:v>13.217100000002</c:v>
                </c:pt>
                <c:pt idx="16357">
                  <c:v>13.217100000002</c:v>
                </c:pt>
                <c:pt idx="16358">
                  <c:v>13.176734117875</c:v>
                </c:pt>
                <c:pt idx="16359">
                  <c:v>13.037699999996001</c:v>
                </c:pt>
                <c:pt idx="16360">
                  <c:v>13.037699999996001</c:v>
                </c:pt>
                <c:pt idx="16361">
                  <c:v>13.037699999996001</c:v>
                </c:pt>
                <c:pt idx="16362">
                  <c:v>13.037699999996001</c:v>
                </c:pt>
                <c:pt idx="16363">
                  <c:v>13.037699999995001</c:v>
                </c:pt>
                <c:pt idx="16364">
                  <c:v>13.037699999995001</c:v>
                </c:pt>
                <c:pt idx="16365">
                  <c:v>13.037699999996001</c:v>
                </c:pt>
                <c:pt idx="16366">
                  <c:v>13.037699999996001</c:v>
                </c:pt>
                <c:pt idx="16367">
                  <c:v>13.037699999995001</c:v>
                </c:pt>
                <c:pt idx="16368">
                  <c:v>13.037699999995001</c:v>
                </c:pt>
                <c:pt idx="16369">
                  <c:v>13.037699999996001</c:v>
                </c:pt>
                <c:pt idx="16370">
                  <c:v>13.045419044331</c:v>
                </c:pt>
                <c:pt idx="16371">
                  <c:v>13.177900000001999</c:v>
                </c:pt>
                <c:pt idx="16372">
                  <c:v>13.177900000001999</c:v>
                </c:pt>
                <c:pt idx="16373">
                  <c:v>13.177900000003</c:v>
                </c:pt>
                <c:pt idx="16374">
                  <c:v>13.177900000001999</c:v>
                </c:pt>
                <c:pt idx="16375">
                  <c:v>13.177900000001999</c:v>
                </c:pt>
                <c:pt idx="16376">
                  <c:v>13.177900000001999</c:v>
                </c:pt>
                <c:pt idx="16377">
                  <c:v>13.085554832053999</c:v>
                </c:pt>
                <c:pt idx="16378">
                  <c:v>13.013700000003</c:v>
                </c:pt>
                <c:pt idx="16379">
                  <c:v>13.013700000003</c:v>
                </c:pt>
                <c:pt idx="16380">
                  <c:v>13.013700000003</c:v>
                </c:pt>
                <c:pt idx="16381">
                  <c:v>13.013700000003</c:v>
                </c:pt>
                <c:pt idx="16382">
                  <c:v>13.013700000003</c:v>
                </c:pt>
                <c:pt idx="16383">
                  <c:v>13.013700000003</c:v>
                </c:pt>
                <c:pt idx="16384">
                  <c:v>13.013700000003</c:v>
                </c:pt>
                <c:pt idx="16385">
                  <c:v>13.013700000003</c:v>
                </c:pt>
                <c:pt idx="16386">
                  <c:v>13.013700000003</c:v>
                </c:pt>
                <c:pt idx="16387">
                  <c:v>13.013700000003</c:v>
                </c:pt>
                <c:pt idx="16388">
                  <c:v>13.013700000003</c:v>
                </c:pt>
                <c:pt idx="16389">
                  <c:v>13.013700000003</c:v>
                </c:pt>
                <c:pt idx="16390">
                  <c:v>13.012004463497</c:v>
                </c:pt>
                <c:pt idx="16391">
                  <c:v>13.007899999997001</c:v>
                </c:pt>
                <c:pt idx="16392">
                  <c:v>13.007899999997001</c:v>
                </c:pt>
                <c:pt idx="16393">
                  <c:v>13.007899999997001</c:v>
                </c:pt>
                <c:pt idx="16394">
                  <c:v>13.007899999997001</c:v>
                </c:pt>
                <c:pt idx="16395">
                  <c:v>13.007899999997001</c:v>
                </c:pt>
                <c:pt idx="16396">
                  <c:v>13.007899999997001</c:v>
                </c:pt>
                <c:pt idx="16397">
                  <c:v>13.007899999997001</c:v>
                </c:pt>
                <c:pt idx="16398">
                  <c:v>13.007899999997001</c:v>
                </c:pt>
                <c:pt idx="16399">
                  <c:v>13.007899999999999</c:v>
                </c:pt>
                <c:pt idx="16400">
                  <c:v>13.007899999997001</c:v>
                </c:pt>
                <c:pt idx="16401">
                  <c:v>13.007899999997001</c:v>
                </c:pt>
                <c:pt idx="16402">
                  <c:v>13.021861973741</c:v>
                </c:pt>
                <c:pt idx="16403">
                  <c:v>13.105899999997</c:v>
                </c:pt>
                <c:pt idx="16404">
                  <c:v>13.105899999997</c:v>
                </c:pt>
                <c:pt idx="16405">
                  <c:v>13.105899999997</c:v>
                </c:pt>
                <c:pt idx="16406">
                  <c:v>13.105899999997</c:v>
                </c:pt>
                <c:pt idx="16407">
                  <c:v>13.105899999997</c:v>
                </c:pt>
                <c:pt idx="16408">
                  <c:v>13.105899999997</c:v>
                </c:pt>
                <c:pt idx="16409">
                  <c:v>13.105899999997</c:v>
                </c:pt>
                <c:pt idx="16410">
                  <c:v>13.105899999997</c:v>
                </c:pt>
                <c:pt idx="16411">
                  <c:v>13.105899999997</c:v>
                </c:pt>
                <c:pt idx="16412">
                  <c:v>13.105899999997</c:v>
                </c:pt>
                <c:pt idx="16413">
                  <c:v>13.105899999997</c:v>
                </c:pt>
                <c:pt idx="16414">
                  <c:v>13.105899999997</c:v>
                </c:pt>
                <c:pt idx="16415">
                  <c:v>13.109700201952</c:v>
                </c:pt>
                <c:pt idx="16416">
                  <c:v>13.155800000000999</c:v>
                </c:pt>
                <c:pt idx="16417">
                  <c:v>13.155800000000999</c:v>
                </c:pt>
                <c:pt idx="16418">
                  <c:v>13.155800000000999</c:v>
                </c:pt>
                <c:pt idx="16419">
                  <c:v>13.155800000000999</c:v>
                </c:pt>
                <c:pt idx="16420">
                  <c:v>13.155800000000999</c:v>
                </c:pt>
                <c:pt idx="16421">
                  <c:v>13.155800000000999</c:v>
                </c:pt>
                <c:pt idx="16422">
                  <c:v>13.155800000000999</c:v>
                </c:pt>
                <c:pt idx="16423">
                  <c:v>13.155800000000999</c:v>
                </c:pt>
                <c:pt idx="16424">
                  <c:v>13.155800000000999</c:v>
                </c:pt>
                <c:pt idx="16425">
                  <c:v>13.155800000000999</c:v>
                </c:pt>
                <c:pt idx="16426">
                  <c:v>13.155800000000999</c:v>
                </c:pt>
                <c:pt idx="16427">
                  <c:v>13.155800000000999</c:v>
                </c:pt>
                <c:pt idx="16428">
                  <c:v>13.155800000000999</c:v>
                </c:pt>
                <c:pt idx="16429">
                  <c:v>13.155800000000999</c:v>
                </c:pt>
                <c:pt idx="16430">
                  <c:v>13.155800000000999</c:v>
                </c:pt>
                <c:pt idx="16431">
                  <c:v>13.155800000000999</c:v>
                </c:pt>
                <c:pt idx="16432">
                  <c:v>13.155800000000999</c:v>
                </c:pt>
                <c:pt idx="16433">
                  <c:v>13.155800000000999</c:v>
                </c:pt>
                <c:pt idx="16434">
                  <c:v>13.155800000000999</c:v>
                </c:pt>
                <c:pt idx="16435">
                  <c:v>13.166200187443</c:v>
                </c:pt>
                <c:pt idx="16436">
                  <c:v>13.236800000003999</c:v>
                </c:pt>
                <c:pt idx="16437">
                  <c:v>13.236800000003999</c:v>
                </c:pt>
                <c:pt idx="16438">
                  <c:v>13.236800000003999</c:v>
                </c:pt>
                <c:pt idx="16439">
                  <c:v>13.236800000003999</c:v>
                </c:pt>
                <c:pt idx="16440">
                  <c:v>13.236800000003999</c:v>
                </c:pt>
                <c:pt idx="16441">
                  <c:v>13.236800000003999</c:v>
                </c:pt>
                <c:pt idx="16442">
                  <c:v>13.236800000003999</c:v>
                </c:pt>
                <c:pt idx="16443">
                  <c:v>13.236800000003999</c:v>
                </c:pt>
                <c:pt idx="16444">
                  <c:v>13.236800000004999</c:v>
                </c:pt>
                <c:pt idx="16445">
                  <c:v>13.236800000003999</c:v>
                </c:pt>
                <c:pt idx="16446">
                  <c:v>13.236800000003999</c:v>
                </c:pt>
                <c:pt idx="16447">
                  <c:v>13.233603159745</c:v>
                </c:pt>
                <c:pt idx="16448">
                  <c:v>13.183699999996</c:v>
                </c:pt>
                <c:pt idx="16449">
                  <c:v>13.183699999996</c:v>
                </c:pt>
                <c:pt idx="16450">
                  <c:v>13.183699999996</c:v>
                </c:pt>
                <c:pt idx="16451">
                  <c:v>13.183699999996</c:v>
                </c:pt>
                <c:pt idx="16452">
                  <c:v>13.183699999996</c:v>
                </c:pt>
                <c:pt idx="16453">
                  <c:v>13.183699999996</c:v>
                </c:pt>
                <c:pt idx="16454">
                  <c:v>13.183699999996</c:v>
                </c:pt>
                <c:pt idx="16455">
                  <c:v>13.183699999996</c:v>
                </c:pt>
                <c:pt idx="16456">
                  <c:v>13.183699999996</c:v>
                </c:pt>
                <c:pt idx="16457">
                  <c:v>13.183699999996</c:v>
                </c:pt>
                <c:pt idx="16458">
                  <c:v>13.183699999996</c:v>
                </c:pt>
                <c:pt idx="16459">
                  <c:v>13.183699999996</c:v>
                </c:pt>
                <c:pt idx="16460">
                  <c:v>13.183699999996</c:v>
                </c:pt>
                <c:pt idx="16461">
                  <c:v>13.029875800779999</c:v>
                </c:pt>
                <c:pt idx="16462">
                  <c:v>12.959600000002</c:v>
                </c:pt>
                <c:pt idx="16463">
                  <c:v>12.959600000002</c:v>
                </c:pt>
                <c:pt idx="16464">
                  <c:v>12.959600000002</c:v>
                </c:pt>
                <c:pt idx="16465">
                  <c:v>12.959600000002</c:v>
                </c:pt>
                <c:pt idx="16466">
                  <c:v>12.959600000002</c:v>
                </c:pt>
                <c:pt idx="16467">
                  <c:v>12.959600000002</c:v>
                </c:pt>
                <c:pt idx="16468">
                  <c:v>12.959600000002</c:v>
                </c:pt>
                <c:pt idx="16469">
                  <c:v>12.959600000002</c:v>
                </c:pt>
                <c:pt idx="16470">
                  <c:v>12.959600000002</c:v>
                </c:pt>
                <c:pt idx="16471">
                  <c:v>12.959600000002</c:v>
                </c:pt>
                <c:pt idx="16472">
                  <c:v>12.959600000002</c:v>
                </c:pt>
                <c:pt idx="16473">
                  <c:v>12.996197458447</c:v>
                </c:pt>
                <c:pt idx="16474">
                  <c:v>13.039699999995999</c:v>
                </c:pt>
                <c:pt idx="16475">
                  <c:v>13.039699999995999</c:v>
                </c:pt>
                <c:pt idx="16476">
                  <c:v>13.039699999995999</c:v>
                </c:pt>
                <c:pt idx="16477">
                  <c:v>13.039699999995999</c:v>
                </c:pt>
                <c:pt idx="16478">
                  <c:v>13.039699999995999</c:v>
                </c:pt>
                <c:pt idx="16479">
                  <c:v>13.039699999995999</c:v>
                </c:pt>
                <c:pt idx="16480">
                  <c:v>13.039699999995999</c:v>
                </c:pt>
                <c:pt idx="16481">
                  <c:v>13.039699999995999</c:v>
                </c:pt>
                <c:pt idx="16482">
                  <c:v>13.039699999995999</c:v>
                </c:pt>
                <c:pt idx="16483">
                  <c:v>13.039699999995999</c:v>
                </c:pt>
                <c:pt idx="16484">
                  <c:v>13.039699999995999</c:v>
                </c:pt>
                <c:pt idx="16485">
                  <c:v>13.037571883669999</c:v>
                </c:pt>
                <c:pt idx="16486">
                  <c:v>13.035399999996001</c:v>
                </c:pt>
                <c:pt idx="16487">
                  <c:v>13.035399999996001</c:v>
                </c:pt>
                <c:pt idx="16488">
                  <c:v>13.035399999996001</c:v>
                </c:pt>
                <c:pt idx="16489">
                  <c:v>13.035399999996001</c:v>
                </c:pt>
                <c:pt idx="16490">
                  <c:v>13.035399999996001</c:v>
                </c:pt>
                <c:pt idx="16491">
                  <c:v>13.1719368932</c:v>
                </c:pt>
                <c:pt idx="16492">
                  <c:v>13.236399999995999</c:v>
                </c:pt>
                <c:pt idx="16493">
                  <c:v>13.236399999995999</c:v>
                </c:pt>
                <c:pt idx="16494">
                  <c:v>13.236399999995999</c:v>
                </c:pt>
                <c:pt idx="16495">
                  <c:v>13.236399999995999</c:v>
                </c:pt>
                <c:pt idx="16496">
                  <c:v>13.236399999995999</c:v>
                </c:pt>
                <c:pt idx="16497">
                  <c:v>13.236399999995999</c:v>
                </c:pt>
                <c:pt idx="16498">
                  <c:v>13.236399999996999</c:v>
                </c:pt>
                <c:pt idx="16499">
                  <c:v>13.236399999996999</c:v>
                </c:pt>
                <c:pt idx="16500">
                  <c:v>13.236399999995999</c:v>
                </c:pt>
                <c:pt idx="16501">
                  <c:v>13.236399999996999</c:v>
                </c:pt>
                <c:pt idx="16502">
                  <c:v>13.236399999995999</c:v>
                </c:pt>
                <c:pt idx="16503">
                  <c:v>13.236399999996999</c:v>
                </c:pt>
                <c:pt idx="16504">
                  <c:v>13.213483511652999</c:v>
                </c:pt>
                <c:pt idx="16505">
                  <c:v>13.205699999998</c:v>
                </c:pt>
                <c:pt idx="16506">
                  <c:v>13.205699999998</c:v>
                </c:pt>
                <c:pt idx="16507">
                  <c:v>13.205699999999</c:v>
                </c:pt>
                <c:pt idx="16508">
                  <c:v>13.205699999998</c:v>
                </c:pt>
                <c:pt idx="16509">
                  <c:v>13.205699999999</c:v>
                </c:pt>
                <c:pt idx="16510">
                  <c:v>13.205699999998</c:v>
                </c:pt>
                <c:pt idx="16511">
                  <c:v>13.205699999999</c:v>
                </c:pt>
                <c:pt idx="16512">
                  <c:v>13.205699999998</c:v>
                </c:pt>
                <c:pt idx="16513">
                  <c:v>13.205699999999</c:v>
                </c:pt>
                <c:pt idx="16514">
                  <c:v>13.205699999999</c:v>
                </c:pt>
                <c:pt idx="16515">
                  <c:v>13.205699999998</c:v>
                </c:pt>
                <c:pt idx="16516">
                  <c:v>13.205699999998</c:v>
                </c:pt>
                <c:pt idx="16517">
                  <c:v>13.170984062953</c:v>
                </c:pt>
                <c:pt idx="16518">
                  <c:v>13.085400000003</c:v>
                </c:pt>
                <c:pt idx="16519">
                  <c:v>13.085400000003</c:v>
                </c:pt>
                <c:pt idx="16520">
                  <c:v>13.085400000003</c:v>
                </c:pt>
                <c:pt idx="16521">
                  <c:v>13.085400000003</c:v>
                </c:pt>
                <c:pt idx="16522">
                  <c:v>13.085400000003</c:v>
                </c:pt>
                <c:pt idx="16523">
                  <c:v>13.085400000003</c:v>
                </c:pt>
                <c:pt idx="16524">
                  <c:v>13.085400000003</c:v>
                </c:pt>
                <c:pt idx="16525">
                  <c:v>13.085400000003</c:v>
                </c:pt>
                <c:pt idx="16526">
                  <c:v>13.085400000003</c:v>
                </c:pt>
                <c:pt idx="16527">
                  <c:v>13.085400000003</c:v>
                </c:pt>
                <c:pt idx="16528">
                  <c:v>13.085400000003</c:v>
                </c:pt>
                <c:pt idx="16529">
                  <c:v>13.085400000003</c:v>
                </c:pt>
                <c:pt idx="16530">
                  <c:v>13.096275679524</c:v>
                </c:pt>
                <c:pt idx="16531">
                  <c:v>13.154899999995999</c:v>
                </c:pt>
                <c:pt idx="16532">
                  <c:v>13.154899999995999</c:v>
                </c:pt>
                <c:pt idx="16533">
                  <c:v>13.154899999995999</c:v>
                </c:pt>
                <c:pt idx="16534">
                  <c:v>13.154899999995999</c:v>
                </c:pt>
                <c:pt idx="16535">
                  <c:v>13.154899999995999</c:v>
                </c:pt>
                <c:pt idx="16536">
                  <c:v>13.154899999995999</c:v>
                </c:pt>
                <c:pt idx="16537">
                  <c:v>13.154899999995999</c:v>
                </c:pt>
                <c:pt idx="16538">
                  <c:v>13.154899999995999</c:v>
                </c:pt>
                <c:pt idx="16539">
                  <c:v>13.154899999995999</c:v>
                </c:pt>
                <c:pt idx="16540">
                  <c:v>13.154899999995999</c:v>
                </c:pt>
                <c:pt idx="16541">
                  <c:v>13.154899999995999</c:v>
                </c:pt>
                <c:pt idx="16542">
                  <c:v>13.154899999995999</c:v>
                </c:pt>
                <c:pt idx="16543">
                  <c:v>13.154899999995999</c:v>
                </c:pt>
                <c:pt idx="16544">
                  <c:v>13.141743970677</c:v>
                </c:pt>
                <c:pt idx="16545">
                  <c:v>13.138799999995999</c:v>
                </c:pt>
                <c:pt idx="16546">
                  <c:v>13.138799999995999</c:v>
                </c:pt>
                <c:pt idx="16547">
                  <c:v>13.138799999994999</c:v>
                </c:pt>
                <c:pt idx="16548">
                  <c:v>13.138799999994999</c:v>
                </c:pt>
                <c:pt idx="16549">
                  <c:v>13.138799999994999</c:v>
                </c:pt>
                <c:pt idx="16550">
                  <c:v>13.138799999994999</c:v>
                </c:pt>
                <c:pt idx="16551">
                  <c:v>13.138799999994999</c:v>
                </c:pt>
                <c:pt idx="16552">
                  <c:v>13.138799999994999</c:v>
                </c:pt>
                <c:pt idx="16553">
                  <c:v>13.138799999994999</c:v>
                </c:pt>
                <c:pt idx="16554">
                  <c:v>13.138799999994999</c:v>
                </c:pt>
                <c:pt idx="16555">
                  <c:v>13.138799999994999</c:v>
                </c:pt>
                <c:pt idx="16556">
                  <c:v>13.143837699683001</c:v>
                </c:pt>
                <c:pt idx="16557">
                  <c:v>13.149600000002</c:v>
                </c:pt>
                <c:pt idx="16558">
                  <c:v>13.149600000002</c:v>
                </c:pt>
                <c:pt idx="16559">
                  <c:v>13.149600000003</c:v>
                </c:pt>
                <c:pt idx="16560">
                  <c:v>13.149600000003</c:v>
                </c:pt>
                <c:pt idx="16561">
                  <c:v>13.149600000003</c:v>
                </c:pt>
                <c:pt idx="16562">
                  <c:v>13.149600000003</c:v>
                </c:pt>
                <c:pt idx="16563">
                  <c:v>13.149600000003</c:v>
                </c:pt>
                <c:pt idx="16564">
                  <c:v>13.149600000003</c:v>
                </c:pt>
                <c:pt idx="16565">
                  <c:v>13.149600000003</c:v>
                </c:pt>
                <c:pt idx="16566">
                  <c:v>13.149600000003</c:v>
                </c:pt>
                <c:pt idx="16567">
                  <c:v>13.149600000002</c:v>
                </c:pt>
                <c:pt idx="16568">
                  <c:v>13.149600000002</c:v>
                </c:pt>
                <c:pt idx="16569">
                  <c:v>13.149600000002</c:v>
                </c:pt>
                <c:pt idx="16570">
                  <c:v>13.149600000003</c:v>
                </c:pt>
                <c:pt idx="16571">
                  <c:v>13.149600000003</c:v>
                </c:pt>
                <c:pt idx="16572">
                  <c:v>13.149600000003</c:v>
                </c:pt>
                <c:pt idx="16573">
                  <c:v>13.149600000003</c:v>
                </c:pt>
                <c:pt idx="16574">
                  <c:v>13.149600000003</c:v>
                </c:pt>
                <c:pt idx="16575">
                  <c:v>13.110232327898</c:v>
                </c:pt>
                <c:pt idx="16576">
                  <c:v>12.928500000002</c:v>
                </c:pt>
                <c:pt idx="16577">
                  <c:v>12.928500000002</c:v>
                </c:pt>
                <c:pt idx="16578">
                  <c:v>12.928500000002</c:v>
                </c:pt>
                <c:pt idx="16579">
                  <c:v>12.928500000002</c:v>
                </c:pt>
                <c:pt idx="16580">
                  <c:v>12.928500000002</c:v>
                </c:pt>
                <c:pt idx="16581">
                  <c:v>12.928500000002</c:v>
                </c:pt>
                <c:pt idx="16582">
                  <c:v>13.045326867398</c:v>
                </c:pt>
                <c:pt idx="16583">
                  <c:v>13.180699999998</c:v>
                </c:pt>
                <c:pt idx="16584">
                  <c:v>13.180699999998</c:v>
                </c:pt>
                <c:pt idx="16585">
                  <c:v>13.180699999998</c:v>
                </c:pt>
                <c:pt idx="16586">
                  <c:v>13.180699999998</c:v>
                </c:pt>
                <c:pt idx="16587">
                  <c:v>13.180699999998</c:v>
                </c:pt>
                <c:pt idx="16588">
                  <c:v>13.180699999998</c:v>
                </c:pt>
                <c:pt idx="16589">
                  <c:v>13.180699999998</c:v>
                </c:pt>
                <c:pt idx="16590">
                  <c:v>13.180699999998</c:v>
                </c:pt>
                <c:pt idx="16591">
                  <c:v>13.180699999998</c:v>
                </c:pt>
                <c:pt idx="16592">
                  <c:v>13.180699999998</c:v>
                </c:pt>
                <c:pt idx="16593">
                  <c:v>13.180699999998</c:v>
                </c:pt>
                <c:pt idx="16594">
                  <c:v>13.180699999998</c:v>
                </c:pt>
                <c:pt idx="16595">
                  <c:v>13.138860028043</c:v>
                </c:pt>
                <c:pt idx="16596">
                  <c:v>13.101200000003001</c:v>
                </c:pt>
                <c:pt idx="16597">
                  <c:v>13.101200000003001</c:v>
                </c:pt>
                <c:pt idx="16598">
                  <c:v>13.101200000003001</c:v>
                </c:pt>
                <c:pt idx="16599">
                  <c:v>13.101200000003001</c:v>
                </c:pt>
                <c:pt idx="16600">
                  <c:v>13.101200000003001</c:v>
                </c:pt>
                <c:pt idx="16601">
                  <c:v>13.101200000003001</c:v>
                </c:pt>
                <c:pt idx="16602">
                  <c:v>13.101200000003001</c:v>
                </c:pt>
                <c:pt idx="16603">
                  <c:v>13.101200000003001</c:v>
                </c:pt>
                <c:pt idx="16604">
                  <c:v>13.101200000003001</c:v>
                </c:pt>
                <c:pt idx="16605">
                  <c:v>13.101200000003001</c:v>
                </c:pt>
                <c:pt idx="16606">
                  <c:v>13.101200000003001</c:v>
                </c:pt>
                <c:pt idx="16607">
                  <c:v>13.101200000003001</c:v>
                </c:pt>
                <c:pt idx="16608">
                  <c:v>13.101200000003001</c:v>
                </c:pt>
                <c:pt idx="16609">
                  <c:v>13.101200000003001</c:v>
                </c:pt>
                <c:pt idx="16610">
                  <c:v>13.101200000003001</c:v>
                </c:pt>
                <c:pt idx="16611">
                  <c:v>13.101200000003001</c:v>
                </c:pt>
                <c:pt idx="16612">
                  <c:v>13.101200000003001</c:v>
                </c:pt>
                <c:pt idx="16613">
                  <c:v>13.101200000003001</c:v>
                </c:pt>
                <c:pt idx="16614">
                  <c:v>13.101200000003001</c:v>
                </c:pt>
                <c:pt idx="16615">
                  <c:v>13.050766640838001</c:v>
                </c:pt>
                <c:pt idx="16616">
                  <c:v>13.031900000002</c:v>
                </c:pt>
                <c:pt idx="16617">
                  <c:v>13.031900000002</c:v>
                </c:pt>
                <c:pt idx="16618">
                  <c:v>13.031900000002</c:v>
                </c:pt>
                <c:pt idx="16619">
                  <c:v>13.031900000002</c:v>
                </c:pt>
                <c:pt idx="16620">
                  <c:v>13.031900000002</c:v>
                </c:pt>
                <c:pt idx="16621">
                  <c:v>13.031900000002</c:v>
                </c:pt>
                <c:pt idx="16622">
                  <c:v>13.031900000002</c:v>
                </c:pt>
                <c:pt idx="16623">
                  <c:v>13.031900000002</c:v>
                </c:pt>
                <c:pt idx="16624">
                  <c:v>13.031900000002</c:v>
                </c:pt>
                <c:pt idx="16625">
                  <c:v>13.031900000002</c:v>
                </c:pt>
                <c:pt idx="16626">
                  <c:v>13.031900000002</c:v>
                </c:pt>
                <c:pt idx="16627">
                  <c:v>13.031900000002</c:v>
                </c:pt>
                <c:pt idx="16628">
                  <c:v>13.084920929180001</c:v>
                </c:pt>
                <c:pt idx="16629">
                  <c:v>13.213900000002001</c:v>
                </c:pt>
                <c:pt idx="16630">
                  <c:v>13.213900000002001</c:v>
                </c:pt>
                <c:pt idx="16631">
                  <c:v>13.213900000002001</c:v>
                </c:pt>
                <c:pt idx="16632">
                  <c:v>13.213900000002001</c:v>
                </c:pt>
                <c:pt idx="16633">
                  <c:v>13.213900000002001</c:v>
                </c:pt>
                <c:pt idx="16634">
                  <c:v>13.213900000002001</c:v>
                </c:pt>
                <c:pt idx="16635">
                  <c:v>13.213900000002001</c:v>
                </c:pt>
                <c:pt idx="16636">
                  <c:v>13.213900000002001</c:v>
                </c:pt>
                <c:pt idx="16637">
                  <c:v>13.213900000002001</c:v>
                </c:pt>
                <c:pt idx="16638">
                  <c:v>13.213900000002001</c:v>
                </c:pt>
                <c:pt idx="16639">
                  <c:v>13.213900000002001</c:v>
                </c:pt>
                <c:pt idx="16640">
                  <c:v>13.213984693814</c:v>
                </c:pt>
                <c:pt idx="16641">
                  <c:v>13.214600000003999</c:v>
                </c:pt>
                <c:pt idx="16642">
                  <c:v>13.214600000003999</c:v>
                </c:pt>
                <c:pt idx="16643">
                  <c:v>13.214600000003999</c:v>
                </c:pt>
                <c:pt idx="16644">
                  <c:v>13.214600000003999</c:v>
                </c:pt>
                <c:pt idx="16645">
                  <c:v>13.214600000003999</c:v>
                </c:pt>
                <c:pt idx="16646">
                  <c:v>13.214600000003999</c:v>
                </c:pt>
                <c:pt idx="16647">
                  <c:v>13.214600000003999</c:v>
                </c:pt>
                <c:pt idx="16648">
                  <c:v>13.214600000003999</c:v>
                </c:pt>
                <c:pt idx="16649">
                  <c:v>13.214600000003999</c:v>
                </c:pt>
                <c:pt idx="16650">
                  <c:v>13.214600000003999</c:v>
                </c:pt>
                <c:pt idx="16651">
                  <c:v>13.214600000003999</c:v>
                </c:pt>
                <c:pt idx="16652">
                  <c:v>13.214600000003999</c:v>
                </c:pt>
                <c:pt idx="16653">
                  <c:v>13.214600000003999</c:v>
                </c:pt>
                <c:pt idx="16654">
                  <c:v>13.165777237376</c:v>
                </c:pt>
                <c:pt idx="16655">
                  <c:v>13.134599999998001</c:v>
                </c:pt>
                <c:pt idx="16656">
                  <c:v>13.134599999998001</c:v>
                </c:pt>
                <c:pt idx="16657">
                  <c:v>13.134599999998001</c:v>
                </c:pt>
                <c:pt idx="16658">
                  <c:v>13.134599999998001</c:v>
                </c:pt>
                <c:pt idx="16659">
                  <c:v>13.134599999998001</c:v>
                </c:pt>
                <c:pt idx="16660">
                  <c:v>13.134599999998001</c:v>
                </c:pt>
                <c:pt idx="16661">
                  <c:v>13.134599999998001</c:v>
                </c:pt>
                <c:pt idx="16662">
                  <c:v>13.134599999997</c:v>
                </c:pt>
                <c:pt idx="16663">
                  <c:v>13.134599999998001</c:v>
                </c:pt>
                <c:pt idx="16664">
                  <c:v>13.134599999998001</c:v>
                </c:pt>
                <c:pt idx="16665">
                  <c:v>13.134599999998001</c:v>
                </c:pt>
                <c:pt idx="16666">
                  <c:v>13.109975393327</c:v>
                </c:pt>
                <c:pt idx="16667">
                  <c:v>13.070700000002001</c:v>
                </c:pt>
                <c:pt idx="16668">
                  <c:v>13.070700000002001</c:v>
                </c:pt>
                <c:pt idx="16669">
                  <c:v>13.070700000002001</c:v>
                </c:pt>
                <c:pt idx="16670">
                  <c:v>13.070700000002001</c:v>
                </c:pt>
                <c:pt idx="16671">
                  <c:v>13.070700000002001</c:v>
                </c:pt>
                <c:pt idx="16672">
                  <c:v>13.072098700950001</c:v>
                </c:pt>
                <c:pt idx="16673">
                  <c:v>13.078799999997001</c:v>
                </c:pt>
                <c:pt idx="16674">
                  <c:v>13.078799999997001</c:v>
                </c:pt>
                <c:pt idx="16675">
                  <c:v>13.078799999997001</c:v>
                </c:pt>
                <c:pt idx="16676">
                  <c:v>13.078799999997001</c:v>
                </c:pt>
                <c:pt idx="16677">
                  <c:v>13.078799999997001</c:v>
                </c:pt>
                <c:pt idx="16678">
                  <c:v>13.078799999997001</c:v>
                </c:pt>
                <c:pt idx="16679">
                  <c:v>13.078799999997001</c:v>
                </c:pt>
                <c:pt idx="16680">
                  <c:v>13.078799999997001</c:v>
                </c:pt>
                <c:pt idx="16681">
                  <c:v>13.078799999997001</c:v>
                </c:pt>
                <c:pt idx="16682">
                  <c:v>13.078799999997001</c:v>
                </c:pt>
                <c:pt idx="16683">
                  <c:v>13.078799999997001</c:v>
                </c:pt>
                <c:pt idx="16684">
                  <c:v>13.078799999997001</c:v>
                </c:pt>
                <c:pt idx="16685">
                  <c:v>13.078799999997001</c:v>
                </c:pt>
                <c:pt idx="16686">
                  <c:v>13.078799999997001</c:v>
                </c:pt>
                <c:pt idx="16687">
                  <c:v>13.078799999997001</c:v>
                </c:pt>
                <c:pt idx="16688">
                  <c:v>13.078799999997001</c:v>
                </c:pt>
                <c:pt idx="16689">
                  <c:v>13.078799999997001</c:v>
                </c:pt>
                <c:pt idx="16690">
                  <c:v>13.078799999997001</c:v>
                </c:pt>
                <c:pt idx="16691">
                  <c:v>13.050668430359</c:v>
                </c:pt>
                <c:pt idx="16692">
                  <c:v>13.0406</c:v>
                </c:pt>
                <c:pt idx="16693">
                  <c:v>13.040600000001</c:v>
                </c:pt>
                <c:pt idx="16694">
                  <c:v>13.040600000001</c:v>
                </c:pt>
                <c:pt idx="16695">
                  <c:v>13.0406</c:v>
                </c:pt>
                <c:pt idx="16696">
                  <c:v>13.040600000001</c:v>
                </c:pt>
                <c:pt idx="16697">
                  <c:v>13.049424735643999</c:v>
                </c:pt>
                <c:pt idx="16698">
                  <c:v>13.079499999999999</c:v>
                </c:pt>
                <c:pt idx="16699">
                  <c:v>13.079499999999999</c:v>
                </c:pt>
                <c:pt idx="16700">
                  <c:v>13.079499999999999</c:v>
                </c:pt>
                <c:pt idx="16701">
                  <c:v>13.079499999999999</c:v>
                </c:pt>
                <c:pt idx="16702">
                  <c:v>13.079499999998999</c:v>
                </c:pt>
                <c:pt idx="16703">
                  <c:v>13.079499999998999</c:v>
                </c:pt>
                <c:pt idx="16704">
                  <c:v>13.079499999998999</c:v>
                </c:pt>
                <c:pt idx="16705">
                  <c:v>13.079499999998999</c:v>
                </c:pt>
                <c:pt idx="16706">
                  <c:v>13.079499999999999</c:v>
                </c:pt>
                <c:pt idx="16707">
                  <c:v>13.079499999999999</c:v>
                </c:pt>
                <c:pt idx="16708">
                  <c:v>13.079499999999999</c:v>
                </c:pt>
                <c:pt idx="16709">
                  <c:v>13.079499999999999</c:v>
                </c:pt>
                <c:pt idx="16710">
                  <c:v>13.079424496268</c:v>
                </c:pt>
                <c:pt idx="16711">
                  <c:v>13.062399999997</c:v>
                </c:pt>
                <c:pt idx="16712">
                  <c:v>13.062399999997</c:v>
                </c:pt>
                <c:pt idx="16713">
                  <c:v>13.062399999997</c:v>
                </c:pt>
                <c:pt idx="16714">
                  <c:v>13.062399999997</c:v>
                </c:pt>
                <c:pt idx="16715">
                  <c:v>13.062399999997</c:v>
                </c:pt>
                <c:pt idx="16716">
                  <c:v>13.062399999997</c:v>
                </c:pt>
                <c:pt idx="16717">
                  <c:v>13.062399999997</c:v>
                </c:pt>
                <c:pt idx="16718">
                  <c:v>13.062399999997</c:v>
                </c:pt>
                <c:pt idx="16719">
                  <c:v>13.062399999997</c:v>
                </c:pt>
                <c:pt idx="16720">
                  <c:v>13.062399999997</c:v>
                </c:pt>
                <c:pt idx="16721">
                  <c:v>13.062399999997</c:v>
                </c:pt>
                <c:pt idx="16722">
                  <c:v>13.062399999997</c:v>
                </c:pt>
                <c:pt idx="16723">
                  <c:v>13.062399999997</c:v>
                </c:pt>
                <c:pt idx="16724">
                  <c:v>13.021654575121</c:v>
                </c:pt>
                <c:pt idx="16725">
                  <c:v>12.965700000001</c:v>
                </c:pt>
                <c:pt idx="16726">
                  <c:v>12.965700000001</c:v>
                </c:pt>
                <c:pt idx="16727">
                  <c:v>12.965700000001</c:v>
                </c:pt>
                <c:pt idx="16728">
                  <c:v>12.965700000001</c:v>
                </c:pt>
                <c:pt idx="16729">
                  <c:v>12.965700000001</c:v>
                </c:pt>
                <c:pt idx="16730">
                  <c:v>12.965700000001</c:v>
                </c:pt>
                <c:pt idx="16731">
                  <c:v>12.965700000001</c:v>
                </c:pt>
                <c:pt idx="16732">
                  <c:v>12.965700000001</c:v>
                </c:pt>
                <c:pt idx="16733">
                  <c:v>12.965700000001</c:v>
                </c:pt>
                <c:pt idx="16734">
                  <c:v>12.965700000001</c:v>
                </c:pt>
                <c:pt idx="16735">
                  <c:v>12.965700000001</c:v>
                </c:pt>
                <c:pt idx="16736">
                  <c:v>13.033655573028</c:v>
                </c:pt>
                <c:pt idx="16737">
                  <c:v>13.216199999997</c:v>
                </c:pt>
                <c:pt idx="16738">
                  <c:v>13.216199999997</c:v>
                </c:pt>
                <c:pt idx="16739">
                  <c:v>13.216199999997</c:v>
                </c:pt>
                <c:pt idx="16740">
                  <c:v>13.216199999997</c:v>
                </c:pt>
                <c:pt idx="16741">
                  <c:v>13.216199999997</c:v>
                </c:pt>
                <c:pt idx="16742">
                  <c:v>13.216199999997</c:v>
                </c:pt>
                <c:pt idx="16743">
                  <c:v>13.216199999997</c:v>
                </c:pt>
                <c:pt idx="16744">
                  <c:v>13.216199999997</c:v>
                </c:pt>
                <c:pt idx="16745">
                  <c:v>13.216199999997</c:v>
                </c:pt>
                <c:pt idx="16746">
                  <c:v>13.216199999997</c:v>
                </c:pt>
                <c:pt idx="16747">
                  <c:v>13.216199999997</c:v>
                </c:pt>
                <c:pt idx="16748">
                  <c:v>13.216199999997</c:v>
                </c:pt>
                <c:pt idx="16749">
                  <c:v>13.206358607535</c:v>
                </c:pt>
                <c:pt idx="16750">
                  <c:v>12.975700000003</c:v>
                </c:pt>
                <c:pt idx="16751">
                  <c:v>12.975700000003</c:v>
                </c:pt>
                <c:pt idx="16752">
                  <c:v>12.975700000002</c:v>
                </c:pt>
                <c:pt idx="16753">
                  <c:v>12.975700000002</c:v>
                </c:pt>
                <c:pt idx="16754">
                  <c:v>12.975700000002</c:v>
                </c:pt>
                <c:pt idx="16755">
                  <c:v>12.975700000003</c:v>
                </c:pt>
                <c:pt idx="16756">
                  <c:v>12.975700000002</c:v>
                </c:pt>
                <c:pt idx="16757">
                  <c:v>12.975700000002</c:v>
                </c:pt>
                <c:pt idx="16758">
                  <c:v>12.975700000002</c:v>
                </c:pt>
                <c:pt idx="16759">
                  <c:v>12.975700000003</c:v>
                </c:pt>
                <c:pt idx="16760">
                  <c:v>12.975700000002</c:v>
                </c:pt>
                <c:pt idx="16761">
                  <c:v>12.975700000002</c:v>
                </c:pt>
                <c:pt idx="16762">
                  <c:v>12.977427025526</c:v>
                </c:pt>
                <c:pt idx="16763">
                  <c:v>13.182700000003001</c:v>
                </c:pt>
                <c:pt idx="16764">
                  <c:v>13.182700000003001</c:v>
                </c:pt>
                <c:pt idx="16765">
                  <c:v>13.182700000003001</c:v>
                </c:pt>
                <c:pt idx="16766">
                  <c:v>13.182700000003001</c:v>
                </c:pt>
                <c:pt idx="16767">
                  <c:v>13.182700000003001</c:v>
                </c:pt>
                <c:pt idx="16768">
                  <c:v>13.182700000003001</c:v>
                </c:pt>
                <c:pt idx="16769">
                  <c:v>13.182700000003001</c:v>
                </c:pt>
                <c:pt idx="16770">
                  <c:v>13.182700000004001</c:v>
                </c:pt>
                <c:pt idx="16771">
                  <c:v>13.182700000003001</c:v>
                </c:pt>
                <c:pt idx="16772">
                  <c:v>13.182700000003001</c:v>
                </c:pt>
                <c:pt idx="16773">
                  <c:v>13.182700000003001</c:v>
                </c:pt>
                <c:pt idx="16774">
                  <c:v>13.182700000003001</c:v>
                </c:pt>
                <c:pt idx="16775">
                  <c:v>13.183766985703</c:v>
                </c:pt>
                <c:pt idx="16776">
                  <c:v>13.185499999998999</c:v>
                </c:pt>
                <c:pt idx="16777">
                  <c:v>13.185499999998999</c:v>
                </c:pt>
                <c:pt idx="16778">
                  <c:v>13.185499999998999</c:v>
                </c:pt>
                <c:pt idx="16779">
                  <c:v>13.185499999998999</c:v>
                </c:pt>
                <c:pt idx="16780">
                  <c:v>13.185499999998999</c:v>
                </c:pt>
                <c:pt idx="16781">
                  <c:v>13.185499999998999</c:v>
                </c:pt>
                <c:pt idx="16782">
                  <c:v>13.185499999998999</c:v>
                </c:pt>
                <c:pt idx="16783">
                  <c:v>13.185499999998999</c:v>
                </c:pt>
                <c:pt idx="16784">
                  <c:v>13.185499999998999</c:v>
                </c:pt>
                <c:pt idx="16785">
                  <c:v>13.185499999998999</c:v>
                </c:pt>
                <c:pt idx="16786">
                  <c:v>13.185499999998999</c:v>
                </c:pt>
                <c:pt idx="16787">
                  <c:v>13.119370780141001</c:v>
                </c:pt>
                <c:pt idx="16788">
                  <c:v>13.054299999997999</c:v>
                </c:pt>
                <c:pt idx="16789">
                  <c:v>13.054299999996999</c:v>
                </c:pt>
                <c:pt idx="16790">
                  <c:v>13.054299999997999</c:v>
                </c:pt>
                <c:pt idx="16791">
                  <c:v>13.054299999997999</c:v>
                </c:pt>
                <c:pt idx="16792">
                  <c:v>13.054299999996999</c:v>
                </c:pt>
                <c:pt idx="16793">
                  <c:v>13.054299999997999</c:v>
                </c:pt>
                <c:pt idx="16794">
                  <c:v>13.054299999996999</c:v>
                </c:pt>
                <c:pt idx="16795">
                  <c:v>13.054299999997999</c:v>
                </c:pt>
                <c:pt idx="16796">
                  <c:v>13.054299999997999</c:v>
                </c:pt>
                <c:pt idx="16797">
                  <c:v>13.054299999997999</c:v>
                </c:pt>
                <c:pt idx="16798">
                  <c:v>13.054299999997999</c:v>
                </c:pt>
                <c:pt idx="16799">
                  <c:v>13.054299999997999</c:v>
                </c:pt>
                <c:pt idx="16800">
                  <c:v>13.054299999997999</c:v>
                </c:pt>
                <c:pt idx="16801">
                  <c:v>13.054299999996999</c:v>
                </c:pt>
                <c:pt idx="16802">
                  <c:v>13.054299999997999</c:v>
                </c:pt>
                <c:pt idx="16803">
                  <c:v>13.054299999997999</c:v>
                </c:pt>
                <c:pt idx="16804">
                  <c:v>13.054299999996999</c:v>
                </c:pt>
                <c:pt idx="16805">
                  <c:v>13.05500269725</c:v>
                </c:pt>
                <c:pt idx="16806">
                  <c:v>13.091099999999001</c:v>
                </c:pt>
                <c:pt idx="16807">
                  <c:v>13.091099999998001</c:v>
                </c:pt>
                <c:pt idx="16808">
                  <c:v>13.091099999998001</c:v>
                </c:pt>
                <c:pt idx="16809">
                  <c:v>13.091099999998001</c:v>
                </c:pt>
                <c:pt idx="16810">
                  <c:v>13.091099999998001</c:v>
                </c:pt>
                <c:pt idx="16811">
                  <c:v>13.102377515561001</c:v>
                </c:pt>
                <c:pt idx="16812">
                  <c:v>13.142200000001999</c:v>
                </c:pt>
                <c:pt idx="16813">
                  <c:v>13.142200000001999</c:v>
                </c:pt>
                <c:pt idx="16814">
                  <c:v>13.142200000001999</c:v>
                </c:pt>
                <c:pt idx="16815">
                  <c:v>13.142200000001999</c:v>
                </c:pt>
                <c:pt idx="16816">
                  <c:v>13.142200000001999</c:v>
                </c:pt>
                <c:pt idx="16817">
                  <c:v>13.142200000001999</c:v>
                </c:pt>
                <c:pt idx="16818">
                  <c:v>13.142200000001999</c:v>
                </c:pt>
                <c:pt idx="16819">
                  <c:v>13.142200000001999</c:v>
                </c:pt>
                <c:pt idx="16820">
                  <c:v>13.142200000001999</c:v>
                </c:pt>
                <c:pt idx="16821">
                  <c:v>13.142200000001999</c:v>
                </c:pt>
                <c:pt idx="16822">
                  <c:v>13.142200000001999</c:v>
                </c:pt>
                <c:pt idx="16823">
                  <c:v>13.142200000001999</c:v>
                </c:pt>
                <c:pt idx="16824">
                  <c:v>13.142200000001999</c:v>
                </c:pt>
                <c:pt idx="16825">
                  <c:v>13.112170091567</c:v>
                </c:pt>
                <c:pt idx="16826">
                  <c:v>13.108999999997</c:v>
                </c:pt>
                <c:pt idx="16827">
                  <c:v>13.108999999997</c:v>
                </c:pt>
                <c:pt idx="16828">
                  <c:v>13.108999999997</c:v>
                </c:pt>
                <c:pt idx="16829">
                  <c:v>13.108999999997</c:v>
                </c:pt>
                <c:pt idx="16830">
                  <c:v>13.108999999997</c:v>
                </c:pt>
                <c:pt idx="16831">
                  <c:v>13.108999999997</c:v>
                </c:pt>
                <c:pt idx="16832">
                  <c:v>13.108999999997</c:v>
                </c:pt>
                <c:pt idx="16833">
                  <c:v>13.108999999997</c:v>
                </c:pt>
                <c:pt idx="16834">
                  <c:v>13.108999999997</c:v>
                </c:pt>
                <c:pt idx="16835">
                  <c:v>13.108999999997</c:v>
                </c:pt>
                <c:pt idx="16836">
                  <c:v>13.108999999997</c:v>
                </c:pt>
                <c:pt idx="16837">
                  <c:v>13.108999999997</c:v>
                </c:pt>
                <c:pt idx="16838">
                  <c:v>12.925242785090999</c:v>
                </c:pt>
                <c:pt idx="16839">
                  <c:v>12.902399999999</c:v>
                </c:pt>
                <c:pt idx="16840">
                  <c:v>12.902399999999</c:v>
                </c:pt>
                <c:pt idx="16841">
                  <c:v>12.902399999999</c:v>
                </c:pt>
                <c:pt idx="16842">
                  <c:v>12.902399999999</c:v>
                </c:pt>
                <c:pt idx="16843">
                  <c:v>12.902399999999</c:v>
                </c:pt>
                <c:pt idx="16844">
                  <c:v>12.902399999999</c:v>
                </c:pt>
                <c:pt idx="16845">
                  <c:v>12.902399999999</c:v>
                </c:pt>
                <c:pt idx="16846">
                  <c:v>12.902399999999</c:v>
                </c:pt>
                <c:pt idx="16847">
                  <c:v>12.902399999999</c:v>
                </c:pt>
                <c:pt idx="16848">
                  <c:v>12.902399999999</c:v>
                </c:pt>
                <c:pt idx="16849">
                  <c:v>12.902399999999</c:v>
                </c:pt>
                <c:pt idx="16850">
                  <c:v>12.902399999999</c:v>
                </c:pt>
                <c:pt idx="16851">
                  <c:v>13.001028743648</c:v>
                </c:pt>
                <c:pt idx="16852">
                  <c:v>13.172400000003</c:v>
                </c:pt>
                <c:pt idx="16853">
                  <c:v>13.172400000003</c:v>
                </c:pt>
                <c:pt idx="16854">
                  <c:v>13.172400000003</c:v>
                </c:pt>
                <c:pt idx="16855">
                  <c:v>13.172400000003</c:v>
                </c:pt>
                <c:pt idx="16856">
                  <c:v>13.172400000003</c:v>
                </c:pt>
                <c:pt idx="16857">
                  <c:v>13.172400000003</c:v>
                </c:pt>
                <c:pt idx="16858">
                  <c:v>13.172400000003</c:v>
                </c:pt>
                <c:pt idx="16859">
                  <c:v>13.172400000003</c:v>
                </c:pt>
                <c:pt idx="16860">
                  <c:v>13.172400000003</c:v>
                </c:pt>
                <c:pt idx="16861">
                  <c:v>13.172400000003</c:v>
                </c:pt>
                <c:pt idx="16862">
                  <c:v>13.172400000003</c:v>
                </c:pt>
                <c:pt idx="16863">
                  <c:v>13.202193044043</c:v>
                </c:pt>
                <c:pt idx="16864">
                  <c:v>13.254799999996999</c:v>
                </c:pt>
                <c:pt idx="16865">
                  <c:v>13.254799999996999</c:v>
                </c:pt>
                <c:pt idx="16866">
                  <c:v>13.254799999996999</c:v>
                </c:pt>
                <c:pt idx="16867">
                  <c:v>13.254799999996999</c:v>
                </c:pt>
                <c:pt idx="16868">
                  <c:v>13.254799999996999</c:v>
                </c:pt>
                <c:pt idx="16869">
                  <c:v>13.254799999996999</c:v>
                </c:pt>
                <c:pt idx="16870">
                  <c:v>13.254799999996999</c:v>
                </c:pt>
                <c:pt idx="16871">
                  <c:v>13.254799999996999</c:v>
                </c:pt>
                <c:pt idx="16872">
                  <c:v>13.254799999996999</c:v>
                </c:pt>
                <c:pt idx="16873">
                  <c:v>13.254799999996999</c:v>
                </c:pt>
                <c:pt idx="16874">
                  <c:v>13.254799999996999</c:v>
                </c:pt>
                <c:pt idx="16875">
                  <c:v>13.254799999996999</c:v>
                </c:pt>
                <c:pt idx="16876">
                  <c:v>13.208246058728999</c:v>
                </c:pt>
                <c:pt idx="16877">
                  <c:v>13.1083</c:v>
                </c:pt>
                <c:pt idx="16878">
                  <c:v>13.1083</c:v>
                </c:pt>
                <c:pt idx="16879">
                  <c:v>13.1083</c:v>
                </c:pt>
                <c:pt idx="16880">
                  <c:v>13.1083</c:v>
                </c:pt>
                <c:pt idx="16881">
                  <c:v>13.108299999999</c:v>
                </c:pt>
                <c:pt idx="16882">
                  <c:v>13.1083</c:v>
                </c:pt>
                <c:pt idx="16883">
                  <c:v>13.108299999999</c:v>
                </c:pt>
                <c:pt idx="16884">
                  <c:v>13.1083</c:v>
                </c:pt>
                <c:pt idx="16885">
                  <c:v>13.1083</c:v>
                </c:pt>
                <c:pt idx="16886">
                  <c:v>13.1083</c:v>
                </c:pt>
                <c:pt idx="16887">
                  <c:v>13.108299999999</c:v>
                </c:pt>
                <c:pt idx="16888">
                  <c:v>13.108935645780001</c:v>
                </c:pt>
                <c:pt idx="16889">
                  <c:v>13.137799999997</c:v>
                </c:pt>
                <c:pt idx="16890">
                  <c:v>13.137799999997</c:v>
                </c:pt>
                <c:pt idx="16891">
                  <c:v>13.137799999997</c:v>
                </c:pt>
                <c:pt idx="16892">
                  <c:v>13.137799999997</c:v>
                </c:pt>
                <c:pt idx="16893">
                  <c:v>13.137799999997</c:v>
                </c:pt>
                <c:pt idx="16894">
                  <c:v>13.137799999997</c:v>
                </c:pt>
                <c:pt idx="16895">
                  <c:v>13.137799999997</c:v>
                </c:pt>
                <c:pt idx="16896">
                  <c:v>13.137799999997</c:v>
                </c:pt>
                <c:pt idx="16897">
                  <c:v>13.137799999997</c:v>
                </c:pt>
                <c:pt idx="16898">
                  <c:v>13.137799999997</c:v>
                </c:pt>
                <c:pt idx="16899">
                  <c:v>13.137799999997</c:v>
                </c:pt>
                <c:pt idx="16900">
                  <c:v>13.137799999997</c:v>
                </c:pt>
                <c:pt idx="16901">
                  <c:v>13.137799999997</c:v>
                </c:pt>
                <c:pt idx="16902">
                  <c:v>13.166578014584999</c:v>
                </c:pt>
                <c:pt idx="16903">
                  <c:v>13.211199999998</c:v>
                </c:pt>
                <c:pt idx="16904">
                  <c:v>13.211199999998</c:v>
                </c:pt>
                <c:pt idx="16905">
                  <c:v>13.211199999998</c:v>
                </c:pt>
                <c:pt idx="16906">
                  <c:v>13.211199999998</c:v>
                </c:pt>
                <c:pt idx="16907">
                  <c:v>13.211199999998</c:v>
                </c:pt>
                <c:pt idx="16908">
                  <c:v>13.211199999999</c:v>
                </c:pt>
                <c:pt idx="16909">
                  <c:v>13.211199999998</c:v>
                </c:pt>
                <c:pt idx="16910">
                  <c:v>13.211199999998</c:v>
                </c:pt>
                <c:pt idx="16911">
                  <c:v>13.211199999998</c:v>
                </c:pt>
                <c:pt idx="16912">
                  <c:v>13.194601498023999</c:v>
                </c:pt>
                <c:pt idx="16913">
                  <c:v>13.000800000002</c:v>
                </c:pt>
                <c:pt idx="16914">
                  <c:v>13.000800000002</c:v>
                </c:pt>
                <c:pt idx="16915">
                  <c:v>13.000800000002</c:v>
                </c:pt>
                <c:pt idx="16916">
                  <c:v>13.000800000002</c:v>
                </c:pt>
                <c:pt idx="16917">
                  <c:v>13.000800000002</c:v>
                </c:pt>
                <c:pt idx="16918">
                  <c:v>13.000800000002</c:v>
                </c:pt>
                <c:pt idx="16919">
                  <c:v>13.000800000002</c:v>
                </c:pt>
                <c:pt idx="16920">
                  <c:v>13.000800000002</c:v>
                </c:pt>
                <c:pt idx="16921">
                  <c:v>13.000800000002</c:v>
                </c:pt>
                <c:pt idx="16922">
                  <c:v>13.000800000002</c:v>
                </c:pt>
                <c:pt idx="16923">
                  <c:v>13.000800000002</c:v>
                </c:pt>
                <c:pt idx="16924">
                  <c:v>13.000800000002</c:v>
                </c:pt>
                <c:pt idx="16925">
                  <c:v>13.000800000002</c:v>
                </c:pt>
                <c:pt idx="16926">
                  <c:v>13.067969649201</c:v>
                </c:pt>
                <c:pt idx="16927">
                  <c:v>13.107799999998001</c:v>
                </c:pt>
                <c:pt idx="16928">
                  <c:v>13.107799999998001</c:v>
                </c:pt>
                <c:pt idx="16929">
                  <c:v>13.107799999998001</c:v>
                </c:pt>
                <c:pt idx="16930">
                  <c:v>13.107799999998001</c:v>
                </c:pt>
                <c:pt idx="16931">
                  <c:v>13.107799999998001</c:v>
                </c:pt>
                <c:pt idx="16932">
                  <c:v>13.107799999998001</c:v>
                </c:pt>
                <c:pt idx="16933">
                  <c:v>13.107799999998001</c:v>
                </c:pt>
                <c:pt idx="16934">
                  <c:v>13.107799999998001</c:v>
                </c:pt>
                <c:pt idx="16935">
                  <c:v>13.107799999998001</c:v>
                </c:pt>
                <c:pt idx="16936">
                  <c:v>13.107799999998001</c:v>
                </c:pt>
                <c:pt idx="16937">
                  <c:v>13.103144261243999</c:v>
                </c:pt>
                <c:pt idx="16938">
                  <c:v>13.067099999994999</c:v>
                </c:pt>
                <c:pt idx="16939">
                  <c:v>13.067099999994999</c:v>
                </c:pt>
                <c:pt idx="16940">
                  <c:v>13.067099999994999</c:v>
                </c:pt>
                <c:pt idx="16941">
                  <c:v>13.067099999994999</c:v>
                </c:pt>
                <c:pt idx="16942">
                  <c:v>13.067099999994999</c:v>
                </c:pt>
                <c:pt idx="16943">
                  <c:v>13.067099999994999</c:v>
                </c:pt>
                <c:pt idx="16944">
                  <c:v>13.067099999994999</c:v>
                </c:pt>
                <c:pt idx="16945">
                  <c:v>13.067099999994999</c:v>
                </c:pt>
                <c:pt idx="16946">
                  <c:v>13.067099999994999</c:v>
                </c:pt>
                <c:pt idx="16947">
                  <c:v>13.067099999994999</c:v>
                </c:pt>
                <c:pt idx="16948">
                  <c:v>13.067099999994999</c:v>
                </c:pt>
                <c:pt idx="16949">
                  <c:v>13.070045151088999</c:v>
                </c:pt>
                <c:pt idx="16950">
                  <c:v>13.198700000001001</c:v>
                </c:pt>
                <c:pt idx="16951">
                  <c:v>13.198700000001001</c:v>
                </c:pt>
                <c:pt idx="16952">
                  <c:v>13.198700000001001</c:v>
                </c:pt>
                <c:pt idx="16953">
                  <c:v>13.198700000001001</c:v>
                </c:pt>
                <c:pt idx="16954">
                  <c:v>13.198700000001001</c:v>
                </c:pt>
                <c:pt idx="16955">
                  <c:v>13.198700000001001</c:v>
                </c:pt>
                <c:pt idx="16956">
                  <c:v>13.198700000001001</c:v>
                </c:pt>
                <c:pt idx="16957">
                  <c:v>13.198700000001001</c:v>
                </c:pt>
                <c:pt idx="16958">
                  <c:v>13.198700000001001</c:v>
                </c:pt>
                <c:pt idx="16959">
                  <c:v>13.198700000003001</c:v>
                </c:pt>
                <c:pt idx="16960">
                  <c:v>13.198700000001001</c:v>
                </c:pt>
                <c:pt idx="16961">
                  <c:v>13.198700000001001</c:v>
                </c:pt>
                <c:pt idx="16962">
                  <c:v>13.198700000001001</c:v>
                </c:pt>
                <c:pt idx="16963">
                  <c:v>13.198700000001001</c:v>
                </c:pt>
                <c:pt idx="16964">
                  <c:v>13.198700000001001</c:v>
                </c:pt>
                <c:pt idx="16965">
                  <c:v>13.198700000001001</c:v>
                </c:pt>
                <c:pt idx="16966">
                  <c:v>13.198700000001001</c:v>
                </c:pt>
                <c:pt idx="16967">
                  <c:v>13.198700000001001</c:v>
                </c:pt>
                <c:pt idx="16968">
                  <c:v>13.215851727483001</c:v>
                </c:pt>
                <c:pt idx="16969">
                  <c:v>13.268500000003</c:v>
                </c:pt>
                <c:pt idx="16970">
                  <c:v>13.268500000004</c:v>
                </c:pt>
                <c:pt idx="16971">
                  <c:v>13.268500000003</c:v>
                </c:pt>
                <c:pt idx="16972">
                  <c:v>13.268500000003</c:v>
                </c:pt>
                <c:pt idx="16973">
                  <c:v>13.268500000003</c:v>
                </c:pt>
                <c:pt idx="16974">
                  <c:v>13.268500000003</c:v>
                </c:pt>
                <c:pt idx="16975">
                  <c:v>13.190643124328</c:v>
                </c:pt>
                <c:pt idx="16976">
                  <c:v>13.029999999998999</c:v>
                </c:pt>
                <c:pt idx="16977">
                  <c:v>13.029999999998999</c:v>
                </c:pt>
                <c:pt idx="16978">
                  <c:v>13.029999999998999</c:v>
                </c:pt>
                <c:pt idx="16979">
                  <c:v>13.029999999998999</c:v>
                </c:pt>
                <c:pt idx="16980">
                  <c:v>13.029999999998999</c:v>
                </c:pt>
                <c:pt idx="16981">
                  <c:v>13.029999999998999</c:v>
                </c:pt>
                <c:pt idx="16982">
                  <c:v>13.029999999998999</c:v>
                </c:pt>
                <c:pt idx="16983">
                  <c:v>13.029999999998999</c:v>
                </c:pt>
                <c:pt idx="16984">
                  <c:v>13.029999999998999</c:v>
                </c:pt>
                <c:pt idx="16985">
                  <c:v>13.029999999998999</c:v>
                </c:pt>
                <c:pt idx="16986">
                  <c:v>13.029999999998999</c:v>
                </c:pt>
                <c:pt idx="16987">
                  <c:v>13.029999999998999</c:v>
                </c:pt>
                <c:pt idx="16988">
                  <c:v>13.055925398031</c:v>
                </c:pt>
                <c:pt idx="16989">
                  <c:v>13.114800000002999</c:v>
                </c:pt>
                <c:pt idx="16990">
                  <c:v>13.114800000002999</c:v>
                </c:pt>
                <c:pt idx="16991">
                  <c:v>13.114800000002999</c:v>
                </c:pt>
                <c:pt idx="16992">
                  <c:v>13.114800000002999</c:v>
                </c:pt>
                <c:pt idx="16993">
                  <c:v>13.114800000002999</c:v>
                </c:pt>
                <c:pt idx="16994">
                  <c:v>13.114800000002999</c:v>
                </c:pt>
                <c:pt idx="16995">
                  <c:v>13.114800000002999</c:v>
                </c:pt>
                <c:pt idx="16996">
                  <c:v>13.114800000002999</c:v>
                </c:pt>
                <c:pt idx="16997">
                  <c:v>13.114800000002999</c:v>
                </c:pt>
                <c:pt idx="16998">
                  <c:v>13.114800000002999</c:v>
                </c:pt>
                <c:pt idx="16999">
                  <c:v>13.114800000002999</c:v>
                </c:pt>
                <c:pt idx="17000">
                  <c:v>13.114800000002999</c:v>
                </c:pt>
                <c:pt idx="17001">
                  <c:v>13.114800000002999</c:v>
                </c:pt>
                <c:pt idx="17002">
                  <c:v>13.114800000002999</c:v>
                </c:pt>
                <c:pt idx="17003">
                  <c:v>13.114800000002999</c:v>
                </c:pt>
                <c:pt idx="17004">
                  <c:v>13.114800000002999</c:v>
                </c:pt>
                <c:pt idx="17005">
                  <c:v>13.114800000002999</c:v>
                </c:pt>
                <c:pt idx="17006">
                  <c:v>13.114800000002999</c:v>
                </c:pt>
                <c:pt idx="17007">
                  <c:v>13.108290731433</c:v>
                </c:pt>
                <c:pt idx="17008">
                  <c:v>12.984499999999001</c:v>
                </c:pt>
                <c:pt idx="17009">
                  <c:v>12.984499999999001</c:v>
                </c:pt>
                <c:pt idx="17010">
                  <c:v>12.984499999998</c:v>
                </c:pt>
                <c:pt idx="17011">
                  <c:v>12.984499999999001</c:v>
                </c:pt>
                <c:pt idx="17012">
                  <c:v>12.984499999998</c:v>
                </c:pt>
                <c:pt idx="17013">
                  <c:v>12.984499999999001</c:v>
                </c:pt>
                <c:pt idx="17014">
                  <c:v>12.984499999998</c:v>
                </c:pt>
                <c:pt idx="17015">
                  <c:v>12.984499999998</c:v>
                </c:pt>
                <c:pt idx="17016">
                  <c:v>12.984499999999001</c:v>
                </c:pt>
                <c:pt idx="17017">
                  <c:v>12.984499999998</c:v>
                </c:pt>
                <c:pt idx="17018">
                  <c:v>12.984499999999001</c:v>
                </c:pt>
                <c:pt idx="17019">
                  <c:v>12.984499999999001</c:v>
                </c:pt>
                <c:pt idx="17020">
                  <c:v>12.984499999998</c:v>
                </c:pt>
                <c:pt idx="17021">
                  <c:v>13.090546155794</c:v>
                </c:pt>
                <c:pt idx="17022">
                  <c:v>13.214100000003</c:v>
                </c:pt>
                <c:pt idx="17023">
                  <c:v>13.214100000003</c:v>
                </c:pt>
                <c:pt idx="17024">
                  <c:v>13.214100000003</c:v>
                </c:pt>
                <c:pt idx="17025">
                  <c:v>13.214100000003</c:v>
                </c:pt>
                <c:pt idx="17026">
                  <c:v>13.214100000003</c:v>
                </c:pt>
                <c:pt idx="17027">
                  <c:v>13.214100000003</c:v>
                </c:pt>
                <c:pt idx="17028">
                  <c:v>13.214100000003</c:v>
                </c:pt>
                <c:pt idx="17029">
                  <c:v>13.214100000003</c:v>
                </c:pt>
                <c:pt idx="17030">
                  <c:v>13.214100000003</c:v>
                </c:pt>
                <c:pt idx="17031">
                  <c:v>13.214100000003</c:v>
                </c:pt>
                <c:pt idx="17032">
                  <c:v>13.214100000003</c:v>
                </c:pt>
                <c:pt idx="17033">
                  <c:v>13.194978529061</c:v>
                </c:pt>
                <c:pt idx="17034">
                  <c:v>13.127899999999</c:v>
                </c:pt>
                <c:pt idx="17035">
                  <c:v>13.127899999999</c:v>
                </c:pt>
                <c:pt idx="17036">
                  <c:v>13.127899999999</c:v>
                </c:pt>
                <c:pt idx="17037">
                  <c:v>13.127899999999</c:v>
                </c:pt>
                <c:pt idx="17038">
                  <c:v>13.127899999999</c:v>
                </c:pt>
                <c:pt idx="17039">
                  <c:v>13.127899999999</c:v>
                </c:pt>
                <c:pt idx="17040">
                  <c:v>13.127899999999</c:v>
                </c:pt>
                <c:pt idx="17041">
                  <c:v>13.127899999999</c:v>
                </c:pt>
                <c:pt idx="17042">
                  <c:v>13.127899999999</c:v>
                </c:pt>
                <c:pt idx="17043">
                  <c:v>13.127899999999</c:v>
                </c:pt>
                <c:pt idx="17044">
                  <c:v>13.127899999999</c:v>
                </c:pt>
                <c:pt idx="17045">
                  <c:v>13.127899999999</c:v>
                </c:pt>
                <c:pt idx="17046">
                  <c:v>13.108787149028</c:v>
                </c:pt>
                <c:pt idx="17047">
                  <c:v>13.040500000002</c:v>
                </c:pt>
                <c:pt idx="17048">
                  <c:v>13.040500000002</c:v>
                </c:pt>
                <c:pt idx="17049">
                  <c:v>13.040500000002</c:v>
                </c:pt>
                <c:pt idx="17050">
                  <c:v>13.040500000002</c:v>
                </c:pt>
                <c:pt idx="17051">
                  <c:v>13.040500000002</c:v>
                </c:pt>
                <c:pt idx="17052">
                  <c:v>13.040500000002</c:v>
                </c:pt>
                <c:pt idx="17053">
                  <c:v>13.040500000002</c:v>
                </c:pt>
                <c:pt idx="17054">
                  <c:v>13.040500000002</c:v>
                </c:pt>
                <c:pt idx="17055">
                  <c:v>13.040500000002</c:v>
                </c:pt>
                <c:pt idx="17056">
                  <c:v>13.040500000002</c:v>
                </c:pt>
                <c:pt idx="17057">
                  <c:v>13.040500000002</c:v>
                </c:pt>
                <c:pt idx="17058">
                  <c:v>13.040500000002</c:v>
                </c:pt>
                <c:pt idx="17059">
                  <c:v>13.106563910107999</c:v>
                </c:pt>
                <c:pt idx="17060">
                  <c:v>13.311900000001</c:v>
                </c:pt>
                <c:pt idx="17061">
                  <c:v>13.311900000001</c:v>
                </c:pt>
                <c:pt idx="17062">
                  <c:v>13.311899999996999</c:v>
                </c:pt>
                <c:pt idx="17063">
                  <c:v>13.297823805856</c:v>
                </c:pt>
                <c:pt idx="17064">
                  <c:v>13.130100000002001</c:v>
                </c:pt>
                <c:pt idx="17065">
                  <c:v>13.130100000002001</c:v>
                </c:pt>
                <c:pt idx="17066">
                  <c:v>13.130100000002001</c:v>
                </c:pt>
                <c:pt idx="17067">
                  <c:v>13.130100000002001</c:v>
                </c:pt>
                <c:pt idx="17068">
                  <c:v>13.130100000002001</c:v>
                </c:pt>
                <c:pt idx="17069">
                  <c:v>13.130100000002001</c:v>
                </c:pt>
                <c:pt idx="17070">
                  <c:v>13.130100000002001</c:v>
                </c:pt>
                <c:pt idx="17071">
                  <c:v>13.130100000002001</c:v>
                </c:pt>
                <c:pt idx="17072">
                  <c:v>13.130100000002001</c:v>
                </c:pt>
                <c:pt idx="17073">
                  <c:v>13.130100000002001</c:v>
                </c:pt>
                <c:pt idx="17074">
                  <c:v>13.130100000002001</c:v>
                </c:pt>
                <c:pt idx="17075">
                  <c:v>13.130100000002001</c:v>
                </c:pt>
                <c:pt idx="17076">
                  <c:v>13.130100000002001</c:v>
                </c:pt>
                <c:pt idx="17077">
                  <c:v>13.130100000002001</c:v>
                </c:pt>
                <c:pt idx="17078">
                  <c:v>13.130100000002001</c:v>
                </c:pt>
                <c:pt idx="17079">
                  <c:v>13.130100000002001</c:v>
                </c:pt>
                <c:pt idx="17080">
                  <c:v>13.130100000002001</c:v>
                </c:pt>
                <c:pt idx="17081">
                  <c:v>13.130100000002001</c:v>
                </c:pt>
                <c:pt idx="17082">
                  <c:v>13.130100000002001</c:v>
                </c:pt>
                <c:pt idx="17083">
                  <c:v>13.130100000002001</c:v>
                </c:pt>
                <c:pt idx="17084">
                  <c:v>13.11327067385</c:v>
                </c:pt>
                <c:pt idx="17085">
                  <c:v>13.094600000002</c:v>
                </c:pt>
                <c:pt idx="17086">
                  <c:v>13.094600000002</c:v>
                </c:pt>
                <c:pt idx="17087">
                  <c:v>13.094600000002</c:v>
                </c:pt>
                <c:pt idx="17088">
                  <c:v>13.094600000002</c:v>
                </c:pt>
                <c:pt idx="17089">
                  <c:v>13.094600000002</c:v>
                </c:pt>
                <c:pt idx="17090">
                  <c:v>13.094600000003</c:v>
                </c:pt>
                <c:pt idx="17091">
                  <c:v>13.094600000003</c:v>
                </c:pt>
                <c:pt idx="17092">
                  <c:v>13.094600000003</c:v>
                </c:pt>
                <c:pt idx="17093">
                  <c:v>13.094600000002</c:v>
                </c:pt>
                <c:pt idx="17094">
                  <c:v>13.094600000003</c:v>
                </c:pt>
                <c:pt idx="17095">
                  <c:v>13.094600000002</c:v>
                </c:pt>
                <c:pt idx="17096">
                  <c:v>13.094600000003</c:v>
                </c:pt>
                <c:pt idx="17097">
                  <c:v>13.091145788964999</c:v>
                </c:pt>
                <c:pt idx="17098">
                  <c:v>13.090100000001</c:v>
                </c:pt>
                <c:pt idx="17099">
                  <c:v>13.090099999997999</c:v>
                </c:pt>
                <c:pt idx="17100">
                  <c:v>13.090100000001</c:v>
                </c:pt>
                <c:pt idx="17101">
                  <c:v>13.090100000001</c:v>
                </c:pt>
                <c:pt idx="17102">
                  <c:v>13.076304044819</c:v>
                </c:pt>
                <c:pt idx="17103">
                  <c:v>13.051600000003999</c:v>
                </c:pt>
                <c:pt idx="17104">
                  <c:v>13.051600000003999</c:v>
                </c:pt>
                <c:pt idx="17105">
                  <c:v>13.051600000003999</c:v>
                </c:pt>
                <c:pt idx="17106">
                  <c:v>13.051600000003999</c:v>
                </c:pt>
                <c:pt idx="17107">
                  <c:v>13.051600000003999</c:v>
                </c:pt>
                <c:pt idx="17108">
                  <c:v>13.051600000003999</c:v>
                </c:pt>
                <c:pt idx="17109">
                  <c:v>13.051600000004999</c:v>
                </c:pt>
                <c:pt idx="17110">
                  <c:v>13.051600000003999</c:v>
                </c:pt>
                <c:pt idx="17111">
                  <c:v>13.051600000003999</c:v>
                </c:pt>
                <c:pt idx="17112">
                  <c:v>13.051600000003999</c:v>
                </c:pt>
                <c:pt idx="17113">
                  <c:v>13.051600000003999</c:v>
                </c:pt>
                <c:pt idx="17114">
                  <c:v>13.051600000003999</c:v>
                </c:pt>
                <c:pt idx="17115">
                  <c:v>13.051600000003999</c:v>
                </c:pt>
                <c:pt idx="17116">
                  <c:v>13.051600000003999</c:v>
                </c:pt>
                <c:pt idx="17117">
                  <c:v>13.051600000003999</c:v>
                </c:pt>
                <c:pt idx="17118">
                  <c:v>13.051600000003999</c:v>
                </c:pt>
                <c:pt idx="17119">
                  <c:v>13.051600000003999</c:v>
                </c:pt>
                <c:pt idx="17120">
                  <c:v>13.051600000003999</c:v>
                </c:pt>
                <c:pt idx="17121">
                  <c:v>13.044455881026</c:v>
                </c:pt>
                <c:pt idx="17122">
                  <c:v>13.040399999998</c:v>
                </c:pt>
                <c:pt idx="17123">
                  <c:v>13.040399999998</c:v>
                </c:pt>
                <c:pt idx="17124">
                  <c:v>13.040399999998</c:v>
                </c:pt>
                <c:pt idx="17125">
                  <c:v>13.040399999998</c:v>
                </c:pt>
                <c:pt idx="17126">
                  <c:v>13.040399999998</c:v>
                </c:pt>
                <c:pt idx="17127">
                  <c:v>13.038852625722001</c:v>
                </c:pt>
                <c:pt idx="17128">
                  <c:v>13.034699999997001</c:v>
                </c:pt>
                <c:pt idx="17129">
                  <c:v>13.034699999997001</c:v>
                </c:pt>
                <c:pt idx="17130">
                  <c:v>13.034699999997001</c:v>
                </c:pt>
                <c:pt idx="17131">
                  <c:v>13.034699999997001</c:v>
                </c:pt>
                <c:pt idx="17132">
                  <c:v>13.034699999997001</c:v>
                </c:pt>
                <c:pt idx="17133">
                  <c:v>13.034699999997001</c:v>
                </c:pt>
                <c:pt idx="17134">
                  <c:v>13.034699999997001</c:v>
                </c:pt>
                <c:pt idx="17135">
                  <c:v>13.034699999997001</c:v>
                </c:pt>
                <c:pt idx="17136">
                  <c:v>13.034699999997001</c:v>
                </c:pt>
                <c:pt idx="17137">
                  <c:v>13.034699999997001</c:v>
                </c:pt>
                <c:pt idx="17138">
                  <c:v>13.034699999997001</c:v>
                </c:pt>
                <c:pt idx="17139">
                  <c:v>13.034699999997001</c:v>
                </c:pt>
                <c:pt idx="17140">
                  <c:v>13.12802530844</c:v>
                </c:pt>
                <c:pt idx="17141">
                  <c:v>13.169599999996001</c:v>
                </c:pt>
                <c:pt idx="17142">
                  <c:v>13.169599999996001</c:v>
                </c:pt>
                <c:pt idx="17143">
                  <c:v>13.169599999996001</c:v>
                </c:pt>
                <c:pt idx="17144">
                  <c:v>13.169599999996001</c:v>
                </c:pt>
                <c:pt idx="17145">
                  <c:v>13.169599999996001</c:v>
                </c:pt>
                <c:pt idx="17146">
                  <c:v>13.169599999996001</c:v>
                </c:pt>
                <c:pt idx="17147">
                  <c:v>13.169599999996001</c:v>
                </c:pt>
                <c:pt idx="17148">
                  <c:v>13.169599999996001</c:v>
                </c:pt>
                <c:pt idx="17149">
                  <c:v>13.169599999996001</c:v>
                </c:pt>
                <c:pt idx="17150">
                  <c:v>13.169599999996001</c:v>
                </c:pt>
                <c:pt idx="17151">
                  <c:v>13.169599999996001</c:v>
                </c:pt>
                <c:pt idx="17152">
                  <c:v>13.169599999996001</c:v>
                </c:pt>
                <c:pt idx="17153">
                  <c:v>13.169599999996001</c:v>
                </c:pt>
                <c:pt idx="17154">
                  <c:v>13.169599999996001</c:v>
                </c:pt>
                <c:pt idx="17155">
                  <c:v>13.169599999996001</c:v>
                </c:pt>
                <c:pt idx="17156">
                  <c:v>13.169599999996001</c:v>
                </c:pt>
                <c:pt idx="17157">
                  <c:v>13.169599999996001</c:v>
                </c:pt>
                <c:pt idx="17158">
                  <c:v>13.169599999996001</c:v>
                </c:pt>
                <c:pt idx="17159">
                  <c:v>13.169599999996001</c:v>
                </c:pt>
                <c:pt idx="17160">
                  <c:v>13.101910544881999</c:v>
                </c:pt>
                <c:pt idx="17161">
                  <c:v>13.050799999998</c:v>
                </c:pt>
                <c:pt idx="17162">
                  <c:v>13.050799999998</c:v>
                </c:pt>
                <c:pt idx="17163">
                  <c:v>13.050799999998</c:v>
                </c:pt>
                <c:pt idx="17164">
                  <c:v>13.050799999998</c:v>
                </c:pt>
                <c:pt idx="17165">
                  <c:v>13.050799999998</c:v>
                </c:pt>
                <c:pt idx="17166">
                  <c:v>13.050799999998</c:v>
                </c:pt>
                <c:pt idx="17167">
                  <c:v>13.050799999998</c:v>
                </c:pt>
                <c:pt idx="17168">
                  <c:v>13.050799999998</c:v>
                </c:pt>
                <c:pt idx="17169">
                  <c:v>13.050799999998</c:v>
                </c:pt>
                <c:pt idx="17170">
                  <c:v>13.050799999998</c:v>
                </c:pt>
                <c:pt idx="17171">
                  <c:v>13.050799999998</c:v>
                </c:pt>
                <c:pt idx="17172">
                  <c:v>13.050799999998</c:v>
                </c:pt>
                <c:pt idx="17173">
                  <c:v>13.071746505836</c:v>
                </c:pt>
                <c:pt idx="17174">
                  <c:v>13.124000000003001</c:v>
                </c:pt>
                <c:pt idx="17175">
                  <c:v>13.124000000003001</c:v>
                </c:pt>
                <c:pt idx="17176">
                  <c:v>13.124000000003001</c:v>
                </c:pt>
                <c:pt idx="17177">
                  <c:v>13.124000000003001</c:v>
                </c:pt>
                <c:pt idx="17178">
                  <c:v>13.124000000003001</c:v>
                </c:pt>
                <c:pt idx="17179">
                  <c:v>13.124000000003999</c:v>
                </c:pt>
                <c:pt idx="17180">
                  <c:v>13.104650400046999</c:v>
                </c:pt>
                <c:pt idx="17181">
                  <c:v>13.064699999997</c:v>
                </c:pt>
                <c:pt idx="17182">
                  <c:v>13.064699999997</c:v>
                </c:pt>
                <c:pt idx="17183">
                  <c:v>13.064699999997</c:v>
                </c:pt>
                <c:pt idx="17184">
                  <c:v>13.064699999997</c:v>
                </c:pt>
                <c:pt idx="17185">
                  <c:v>13.064699999997</c:v>
                </c:pt>
                <c:pt idx="17186">
                  <c:v>13.064699999997</c:v>
                </c:pt>
                <c:pt idx="17187">
                  <c:v>13.064699999997</c:v>
                </c:pt>
                <c:pt idx="17188">
                  <c:v>13.064699999997</c:v>
                </c:pt>
                <c:pt idx="17189">
                  <c:v>13.064699999997</c:v>
                </c:pt>
                <c:pt idx="17190">
                  <c:v>13.064699999997</c:v>
                </c:pt>
                <c:pt idx="17191">
                  <c:v>13.064699999997</c:v>
                </c:pt>
                <c:pt idx="17192">
                  <c:v>13.064699999997</c:v>
                </c:pt>
                <c:pt idx="17193">
                  <c:v>13.097810882651</c:v>
                </c:pt>
                <c:pt idx="17194">
                  <c:v>13.179100000002</c:v>
                </c:pt>
                <c:pt idx="17195">
                  <c:v>13.179100000001</c:v>
                </c:pt>
                <c:pt idx="17196">
                  <c:v>13.179100000001</c:v>
                </c:pt>
                <c:pt idx="17197">
                  <c:v>13.179100000002</c:v>
                </c:pt>
                <c:pt idx="17198">
                  <c:v>13.179100000001</c:v>
                </c:pt>
                <c:pt idx="17199">
                  <c:v>13.179100000001</c:v>
                </c:pt>
                <c:pt idx="17200">
                  <c:v>13.179100000001</c:v>
                </c:pt>
                <c:pt idx="17201">
                  <c:v>13.179100000001</c:v>
                </c:pt>
                <c:pt idx="17202">
                  <c:v>13.179100000002</c:v>
                </c:pt>
                <c:pt idx="17203">
                  <c:v>13.179100000001</c:v>
                </c:pt>
                <c:pt idx="17204">
                  <c:v>13.179100000001</c:v>
                </c:pt>
                <c:pt idx="17205">
                  <c:v>13.123831866195999</c:v>
                </c:pt>
                <c:pt idx="17206">
                  <c:v>12.906799999998</c:v>
                </c:pt>
                <c:pt idx="17207">
                  <c:v>12.906799999998</c:v>
                </c:pt>
                <c:pt idx="17208">
                  <c:v>12.906799999998</c:v>
                </c:pt>
                <c:pt idx="17209">
                  <c:v>12.906799999998</c:v>
                </c:pt>
                <c:pt idx="17210">
                  <c:v>12.906799999998</c:v>
                </c:pt>
                <c:pt idx="17211">
                  <c:v>12.906799999998</c:v>
                </c:pt>
                <c:pt idx="17212">
                  <c:v>12.906799999998</c:v>
                </c:pt>
                <c:pt idx="17213">
                  <c:v>12.906799999998</c:v>
                </c:pt>
                <c:pt idx="17214">
                  <c:v>12.906799999998</c:v>
                </c:pt>
                <c:pt idx="17215">
                  <c:v>12.906799999998</c:v>
                </c:pt>
                <c:pt idx="17216">
                  <c:v>12.906799999998</c:v>
                </c:pt>
                <c:pt idx="17217">
                  <c:v>12.906799999998</c:v>
                </c:pt>
                <c:pt idx="17218">
                  <c:v>12.918539497328</c:v>
                </c:pt>
                <c:pt idx="17219">
                  <c:v>12.984100000001</c:v>
                </c:pt>
                <c:pt idx="17220">
                  <c:v>12.984100000001</c:v>
                </c:pt>
                <c:pt idx="17221">
                  <c:v>12.984100000001</c:v>
                </c:pt>
                <c:pt idx="17222">
                  <c:v>12.984100000001</c:v>
                </c:pt>
                <c:pt idx="17223">
                  <c:v>12.984100000001</c:v>
                </c:pt>
                <c:pt idx="17224">
                  <c:v>12.984100000001</c:v>
                </c:pt>
                <c:pt idx="17225">
                  <c:v>12.984100000001</c:v>
                </c:pt>
                <c:pt idx="17226">
                  <c:v>12.984100000001</c:v>
                </c:pt>
                <c:pt idx="17227">
                  <c:v>12.984100000001</c:v>
                </c:pt>
                <c:pt idx="17228">
                  <c:v>12.984100000001</c:v>
                </c:pt>
                <c:pt idx="17229">
                  <c:v>12.984100000001</c:v>
                </c:pt>
                <c:pt idx="17230">
                  <c:v>12.984100000001</c:v>
                </c:pt>
                <c:pt idx="17231">
                  <c:v>12.984100000001</c:v>
                </c:pt>
                <c:pt idx="17232">
                  <c:v>12.984100000001</c:v>
                </c:pt>
                <c:pt idx="17233">
                  <c:v>12.984100000001</c:v>
                </c:pt>
                <c:pt idx="17234">
                  <c:v>12.984100000001</c:v>
                </c:pt>
                <c:pt idx="17235">
                  <c:v>12.984100000001</c:v>
                </c:pt>
                <c:pt idx="17236">
                  <c:v>12.984100000001</c:v>
                </c:pt>
                <c:pt idx="17237">
                  <c:v>12.984100000001</c:v>
                </c:pt>
                <c:pt idx="17238">
                  <c:v>13.048653637638999</c:v>
                </c:pt>
                <c:pt idx="17239">
                  <c:v>13.176799999996</c:v>
                </c:pt>
                <c:pt idx="17240">
                  <c:v>13.176799999996</c:v>
                </c:pt>
                <c:pt idx="17241">
                  <c:v>13.176799999996</c:v>
                </c:pt>
                <c:pt idx="17242">
                  <c:v>13.176799999996</c:v>
                </c:pt>
                <c:pt idx="17243">
                  <c:v>13.176799999996</c:v>
                </c:pt>
                <c:pt idx="17244">
                  <c:v>13.176799999996</c:v>
                </c:pt>
                <c:pt idx="17245">
                  <c:v>13.176799999996</c:v>
                </c:pt>
                <c:pt idx="17246">
                  <c:v>13.176799999996</c:v>
                </c:pt>
                <c:pt idx="17247">
                  <c:v>13.176799999996</c:v>
                </c:pt>
                <c:pt idx="17248">
                  <c:v>13.176799999996</c:v>
                </c:pt>
                <c:pt idx="17249">
                  <c:v>13.176799999996</c:v>
                </c:pt>
                <c:pt idx="17250">
                  <c:v>13.176799999996</c:v>
                </c:pt>
                <c:pt idx="17251">
                  <c:v>13.092435729363</c:v>
                </c:pt>
                <c:pt idx="17252">
                  <c:v>13.054600000002999</c:v>
                </c:pt>
                <c:pt idx="17253">
                  <c:v>13.054600000002999</c:v>
                </c:pt>
                <c:pt idx="17254">
                  <c:v>13.054600000002999</c:v>
                </c:pt>
                <c:pt idx="17255">
                  <c:v>13.054600000002999</c:v>
                </c:pt>
                <c:pt idx="17256">
                  <c:v>13.054600000002999</c:v>
                </c:pt>
                <c:pt idx="17257">
                  <c:v>13.056994182364001</c:v>
                </c:pt>
                <c:pt idx="17258">
                  <c:v>13.062600000003</c:v>
                </c:pt>
                <c:pt idx="17259">
                  <c:v>13.062600000003</c:v>
                </c:pt>
                <c:pt idx="17260">
                  <c:v>13.062600000003</c:v>
                </c:pt>
                <c:pt idx="17261">
                  <c:v>13.062600000003</c:v>
                </c:pt>
                <c:pt idx="17262">
                  <c:v>13.062600000003</c:v>
                </c:pt>
                <c:pt idx="17263">
                  <c:v>13.062600000003</c:v>
                </c:pt>
                <c:pt idx="17264">
                  <c:v>13.062600000003</c:v>
                </c:pt>
                <c:pt idx="17265">
                  <c:v>13.062600000003</c:v>
                </c:pt>
                <c:pt idx="17266">
                  <c:v>13.062600000003</c:v>
                </c:pt>
                <c:pt idx="17267">
                  <c:v>13.062600000003</c:v>
                </c:pt>
                <c:pt idx="17268">
                  <c:v>13.062600000003</c:v>
                </c:pt>
                <c:pt idx="17269">
                  <c:v>13.062600000003</c:v>
                </c:pt>
                <c:pt idx="17270">
                  <c:v>13.062600000003</c:v>
                </c:pt>
                <c:pt idx="17271">
                  <c:v>13.101217322781</c:v>
                </c:pt>
                <c:pt idx="17272">
                  <c:v>13.106499999997</c:v>
                </c:pt>
                <c:pt idx="17273">
                  <c:v>13.106499999997</c:v>
                </c:pt>
                <c:pt idx="17274">
                  <c:v>13.106499999997</c:v>
                </c:pt>
                <c:pt idx="17275">
                  <c:v>13.106499999997</c:v>
                </c:pt>
                <c:pt idx="17276">
                  <c:v>13.106499999997</c:v>
                </c:pt>
                <c:pt idx="17277">
                  <c:v>13.106499999997</c:v>
                </c:pt>
                <c:pt idx="17278">
                  <c:v>13.106499999997</c:v>
                </c:pt>
                <c:pt idx="17279">
                  <c:v>13.106499999997</c:v>
                </c:pt>
                <c:pt idx="17280">
                  <c:v>13.106499999997</c:v>
                </c:pt>
                <c:pt idx="17281">
                  <c:v>13.106499999997</c:v>
                </c:pt>
                <c:pt idx="17282">
                  <c:v>13.106499999997</c:v>
                </c:pt>
                <c:pt idx="17283">
                  <c:v>13.135644338267999</c:v>
                </c:pt>
                <c:pt idx="17284">
                  <c:v>13.173700000005001</c:v>
                </c:pt>
                <c:pt idx="17285">
                  <c:v>13.173700000005001</c:v>
                </c:pt>
                <c:pt idx="17286">
                  <c:v>13.173700000005001</c:v>
                </c:pt>
                <c:pt idx="17287">
                  <c:v>13.173700000005001</c:v>
                </c:pt>
                <c:pt idx="17288">
                  <c:v>13.173700000005001</c:v>
                </c:pt>
                <c:pt idx="17289">
                  <c:v>13.173700000004001</c:v>
                </c:pt>
                <c:pt idx="17290">
                  <c:v>13.173700000005001</c:v>
                </c:pt>
                <c:pt idx="17291">
                  <c:v>13.173700000005001</c:v>
                </c:pt>
                <c:pt idx="17292">
                  <c:v>13.173700000005001</c:v>
                </c:pt>
                <c:pt idx="17293">
                  <c:v>13.173700000005001</c:v>
                </c:pt>
                <c:pt idx="17294">
                  <c:v>13.173700000005001</c:v>
                </c:pt>
                <c:pt idx="17295">
                  <c:v>13.173527556566</c:v>
                </c:pt>
                <c:pt idx="17296">
                  <c:v>13.101599999996999</c:v>
                </c:pt>
                <c:pt idx="17297">
                  <c:v>13.101599999996999</c:v>
                </c:pt>
                <c:pt idx="17298">
                  <c:v>13.101599999996999</c:v>
                </c:pt>
                <c:pt idx="17299">
                  <c:v>13.101599999996999</c:v>
                </c:pt>
                <c:pt idx="17300">
                  <c:v>13.101599999996999</c:v>
                </c:pt>
                <c:pt idx="17301">
                  <c:v>13.101599999996999</c:v>
                </c:pt>
                <c:pt idx="17302">
                  <c:v>13.101599999996999</c:v>
                </c:pt>
                <c:pt idx="17303">
                  <c:v>13.101599999996999</c:v>
                </c:pt>
                <c:pt idx="17304">
                  <c:v>13.101599999996999</c:v>
                </c:pt>
                <c:pt idx="17305">
                  <c:v>13.101599999996999</c:v>
                </c:pt>
                <c:pt idx="17306">
                  <c:v>13.101599999996999</c:v>
                </c:pt>
                <c:pt idx="17307">
                  <c:v>13.101599999996999</c:v>
                </c:pt>
                <c:pt idx="17308">
                  <c:v>13.101599999996999</c:v>
                </c:pt>
                <c:pt idx="17309">
                  <c:v>13.046178879452</c:v>
                </c:pt>
                <c:pt idx="17310">
                  <c:v>12.971500000004999</c:v>
                </c:pt>
                <c:pt idx="17311">
                  <c:v>12.971500000004999</c:v>
                </c:pt>
                <c:pt idx="17312">
                  <c:v>12.971500000004999</c:v>
                </c:pt>
                <c:pt idx="17313">
                  <c:v>12.971500000004999</c:v>
                </c:pt>
                <c:pt idx="17314">
                  <c:v>12.971500000004999</c:v>
                </c:pt>
                <c:pt idx="17315">
                  <c:v>12.971500000004999</c:v>
                </c:pt>
                <c:pt idx="17316">
                  <c:v>12.971500000004999</c:v>
                </c:pt>
                <c:pt idx="17317">
                  <c:v>12.971500000004999</c:v>
                </c:pt>
                <c:pt idx="17318">
                  <c:v>12.971500000004999</c:v>
                </c:pt>
                <c:pt idx="17319">
                  <c:v>12.971500000004999</c:v>
                </c:pt>
                <c:pt idx="17320">
                  <c:v>12.971500000004999</c:v>
                </c:pt>
                <c:pt idx="17321">
                  <c:v>12.971500000004999</c:v>
                </c:pt>
                <c:pt idx="17322">
                  <c:v>12.971500000004999</c:v>
                </c:pt>
                <c:pt idx="17323">
                  <c:v>12.971500000004999</c:v>
                </c:pt>
                <c:pt idx="17324">
                  <c:v>12.971500000004999</c:v>
                </c:pt>
                <c:pt idx="17325">
                  <c:v>12.971500000004999</c:v>
                </c:pt>
                <c:pt idx="17326">
                  <c:v>12.971500000004999</c:v>
                </c:pt>
                <c:pt idx="17327">
                  <c:v>12.971500000004999</c:v>
                </c:pt>
                <c:pt idx="17328">
                  <c:v>12.971500000004999</c:v>
                </c:pt>
                <c:pt idx="17329">
                  <c:v>12.971500000004999</c:v>
                </c:pt>
                <c:pt idx="17330">
                  <c:v>13.088565841146</c:v>
                </c:pt>
                <c:pt idx="17331">
                  <c:v>13.104599999998999</c:v>
                </c:pt>
                <c:pt idx="17332">
                  <c:v>13.104599999998999</c:v>
                </c:pt>
                <c:pt idx="17333">
                  <c:v>13.104599999998999</c:v>
                </c:pt>
                <c:pt idx="17334">
                  <c:v>13.071172536324999</c:v>
                </c:pt>
                <c:pt idx="17335">
                  <c:v>13.032799999996</c:v>
                </c:pt>
                <c:pt idx="17336">
                  <c:v>13.032799999996</c:v>
                </c:pt>
                <c:pt idx="17337">
                  <c:v>13.032799999996</c:v>
                </c:pt>
                <c:pt idx="17338">
                  <c:v>13.032799999996</c:v>
                </c:pt>
                <c:pt idx="17339">
                  <c:v>13.032799999992999</c:v>
                </c:pt>
                <c:pt idx="17340">
                  <c:v>13.032799999996</c:v>
                </c:pt>
                <c:pt idx="17341">
                  <c:v>13.032799999996</c:v>
                </c:pt>
                <c:pt idx="17342">
                  <c:v>13.032799999996</c:v>
                </c:pt>
                <c:pt idx="17343">
                  <c:v>13.032799999996</c:v>
                </c:pt>
                <c:pt idx="17344">
                  <c:v>13.032799999996</c:v>
                </c:pt>
                <c:pt idx="17345">
                  <c:v>13.032799999996</c:v>
                </c:pt>
                <c:pt idx="17346">
                  <c:v>13.032799999996</c:v>
                </c:pt>
                <c:pt idx="17347">
                  <c:v>13.032799999996</c:v>
                </c:pt>
                <c:pt idx="17348">
                  <c:v>13.032799999996</c:v>
                </c:pt>
                <c:pt idx="17349">
                  <c:v>13.032799999996</c:v>
                </c:pt>
                <c:pt idx="17350">
                  <c:v>13.032799999996</c:v>
                </c:pt>
                <c:pt idx="17351">
                  <c:v>13.032799999996</c:v>
                </c:pt>
                <c:pt idx="17352">
                  <c:v>13.032799999996</c:v>
                </c:pt>
                <c:pt idx="17353">
                  <c:v>13.041787224670999</c:v>
                </c:pt>
                <c:pt idx="17354">
                  <c:v>13.055800000001</c:v>
                </c:pt>
                <c:pt idx="17355">
                  <c:v>13.055800000001</c:v>
                </c:pt>
                <c:pt idx="17356">
                  <c:v>13.055800000001</c:v>
                </c:pt>
                <c:pt idx="17357">
                  <c:v>13.055800000001</c:v>
                </c:pt>
                <c:pt idx="17358">
                  <c:v>13.055800000001</c:v>
                </c:pt>
                <c:pt idx="17359">
                  <c:v>13.055800000001</c:v>
                </c:pt>
                <c:pt idx="17360">
                  <c:v>13.055800000001</c:v>
                </c:pt>
                <c:pt idx="17361">
                  <c:v>13.055800000001</c:v>
                </c:pt>
                <c:pt idx="17362">
                  <c:v>13.055800000001</c:v>
                </c:pt>
                <c:pt idx="17363">
                  <c:v>13.055800000001</c:v>
                </c:pt>
                <c:pt idx="17364">
                  <c:v>13.055800000001</c:v>
                </c:pt>
                <c:pt idx="17365">
                  <c:v>13.055800000001</c:v>
                </c:pt>
                <c:pt idx="17366">
                  <c:v>13.095393619814001</c:v>
                </c:pt>
                <c:pt idx="17367">
                  <c:v>13.133399999998</c:v>
                </c:pt>
                <c:pt idx="17368">
                  <c:v>13.133399999998</c:v>
                </c:pt>
                <c:pt idx="17369">
                  <c:v>13.133399999999</c:v>
                </c:pt>
                <c:pt idx="17370">
                  <c:v>13.133399999998</c:v>
                </c:pt>
                <c:pt idx="17371">
                  <c:v>13.133399999998</c:v>
                </c:pt>
                <c:pt idx="17372">
                  <c:v>13.133399999999</c:v>
                </c:pt>
                <c:pt idx="17373">
                  <c:v>13.196228451642</c:v>
                </c:pt>
                <c:pt idx="17374">
                  <c:v>13.201100000004001</c:v>
                </c:pt>
                <c:pt idx="17375">
                  <c:v>13.201100000004001</c:v>
                </c:pt>
                <c:pt idx="17376">
                  <c:v>13.201100000003001</c:v>
                </c:pt>
                <c:pt idx="17377">
                  <c:v>13.201100000004001</c:v>
                </c:pt>
                <c:pt idx="17378">
                  <c:v>13.201100000004001</c:v>
                </c:pt>
                <c:pt idx="17379">
                  <c:v>13.201100000004001</c:v>
                </c:pt>
                <c:pt idx="17380">
                  <c:v>13.201100000003001</c:v>
                </c:pt>
                <c:pt idx="17381">
                  <c:v>13.201100000003001</c:v>
                </c:pt>
                <c:pt idx="17382">
                  <c:v>13.201100000003001</c:v>
                </c:pt>
                <c:pt idx="17383">
                  <c:v>13.201100000003001</c:v>
                </c:pt>
                <c:pt idx="17384">
                  <c:v>13.201100000004001</c:v>
                </c:pt>
                <c:pt idx="17385">
                  <c:v>13.201100000003001</c:v>
                </c:pt>
                <c:pt idx="17386">
                  <c:v>13.176126980813001</c:v>
                </c:pt>
                <c:pt idx="17387">
                  <c:v>13.085300000004001</c:v>
                </c:pt>
                <c:pt idx="17388">
                  <c:v>13.085300000004001</c:v>
                </c:pt>
                <c:pt idx="17389">
                  <c:v>13.085300000004001</c:v>
                </c:pt>
                <c:pt idx="17390">
                  <c:v>13.085300000004001</c:v>
                </c:pt>
                <c:pt idx="17391">
                  <c:v>13.085300000004001</c:v>
                </c:pt>
                <c:pt idx="17392">
                  <c:v>13.085300000004001</c:v>
                </c:pt>
                <c:pt idx="17393">
                  <c:v>13.085300000004001</c:v>
                </c:pt>
                <c:pt idx="17394">
                  <c:v>13.085300000004001</c:v>
                </c:pt>
                <c:pt idx="17395">
                  <c:v>13.085300000004001</c:v>
                </c:pt>
                <c:pt idx="17396">
                  <c:v>13.085300000004001</c:v>
                </c:pt>
                <c:pt idx="17397">
                  <c:v>13.085300000004001</c:v>
                </c:pt>
                <c:pt idx="17398">
                  <c:v>13.079801287252</c:v>
                </c:pt>
                <c:pt idx="17399">
                  <c:v>13.041599999997</c:v>
                </c:pt>
                <c:pt idx="17400">
                  <c:v>13.041599999997</c:v>
                </c:pt>
                <c:pt idx="17401">
                  <c:v>13.041599999997</c:v>
                </c:pt>
                <c:pt idx="17402">
                  <c:v>13.041599999997</c:v>
                </c:pt>
                <c:pt idx="17403">
                  <c:v>13.041599999997</c:v>
                </c:pt>
                <c:pt idx="17404">
                  <c:v>13.041599999997</c:v>
                </c:pt>
                <c:pt idx="17405">
                  <c:v>13.041599999997</c:v>
                </c:pt>
                <c:pt idx="17406">
                  <c:v>13.041599999997</c:v>
                </c:pt>
                <c:pt idx="17407">
                  <c:v>13.041599999997</c:v>
                </c:pt>
                <c:pt idx="17408">
                  <c:v>13.041599999997</c:v>
                </c:pt>
                <c:pt idx="17409">
                  <c:v>13.041599999997</c:v>
                </c:pt>
                <c:pt idx="17410">
                  <c:v>13.042014548280999</c:v>
                </c:pt>
                <c:pt idx="17411">
                  <c:v>13.042400000002999</c:v>
                </c:pt>
                <c:pt idx="17412">
                  <c:v>13.042400000002999</c:v>
                </c:pt>
                <c:pt idx="17413">
                  <c:v>13.042400000002999</c:v>
                </c:pt>
                <c:pt idx="17414">
                  <c:v>13.042400000003999</c:v>
                </c:pt>
                <c:pt idx="17415">
                  <c:v>13.042400000003999</c:v>
                </c:pt>
                <c:pt idx="17416">
                  <c:v>13.042400000003999</c:v>
                </c:pt>
                <c:pt idx="17417">
                  <c:v>13.042400000003999</c:v>
                </c:pt>
                <c:pt idx="17418">
                  <c:v>13.042400000003999</c:v>
                </c:pt>
                <c:pt idx="17419">
                  <c:v>13.042400000002999</c:v>
                </c:pt>
                <c:pt idx="17420">
                  <c:v>13.042400000003999</c:v>
                </c:pt>
                <c:pt idx="17421">
                  <c:v>13.042400000003999</c:v>
                </c:pt>
                <c:pt idx="17422">
                  <c:v>13.042400000003999</c:v>
                </c:pt>
                <c:pt idx="17423">
                  <c:v>13.042400000002999</c:v>
                </c:pt>
                <c:pt idx="17424">
                  <c:v>13.042400000002999</c:v>
                </c:pt>
                <c:pt idx="17425">
                  <c:v>13.042400000002999</c:v>
                </c:pt>
                <c:pt idx="17426">
                  <c:v>13.042400000003999</c:v>
                </c:pt>
                <c:pt idx="17427">
                  <c:v>13.042400000003999</c:v>
                </c:pt>
                <c:pt idx="17428">
                  <c:v>13.042400000003999</c:v>
                </c:pt>
                <c:pt idx="17429">
                  <c:v>13.042400000002999</c:v>
                </c:pt>
                <c:pt idx="17430">
                  <c:v>12.969048303263</c:v>
                </c:pt>
                <c:pt idx="17431">
                  <c:v>12.947799999997001</c:v>
                </c:pt>
                <c:pt idx="17432">
                  <c:v>12.947799999997001</c:v>
                </c:pt>
                <c:pt idx="17433">
                  <c:v>12.947799999997001</c:v>
                </c:pt>
                <c:pt idx="17434">
                  <c:v>12.947799999997001</c:v>
                </c:pt>
                <c:pt idx="17435">
                  <c:v>12.947799999997001</c:v>
                </c:pt>
                <c:pt idx="17436">
                  <c:v>12.949585425098</c:v>
                </c:pt>
                <c:pt idx="17437">
                  <c:v>13.111600000001999</c:v>
                </c:pt>
                <c:pt idx="17438">
                  <c:v>13.111600000001999</c:v>
                </c:pt>
                <c:pt idx="17439">
                  <c:v>13.111600000001999</c:v>
                </c:pt>
                <c:pt idx="17440">
                  <c:v>13.111600000001999</c:v>
                </c:pt>
                <c:pt idx="17441">
                  <c:v>13.111600000001999</c:v>
                </c:pt>
                <c:pt idx="17442">
                  <c:v>13.111600000001999</c:v>
                </c:pt>
                <c:pt idx="17443">
                  <c:v>13.111600000001999</c:v>
                </c:pt>
                <c:pt idx="17444">
                  <c:v>13.111600000001999</c:v>
                </c:pt>
                <c:pt idx="17445">
                  <c:v>13.111600000001999</c:v>
                </c:pt>
                <c:pt idx="17446">
                  <c:v>13.111600000001999</c:v>
                </c:pt>
                <c:pt idx="17447">
                  <c:v>13.111600000001999</c:v>
                </c:pt>
                <c:pt idx="17448">
                  <c:v>13.111600000001999</c:v>
                </c:pt>
                <c:pt idx="17449">
                  <c:v>13.092607231206999</c:v>
                </c:pt>
                <c:pt idx="17450">
                  <c:v>13.046999999998</c:v>
                </c:pt>
                <c:pt idx="17451">
                  <c:v>13.046999999999001</c:v>
                </c:pt>
                <c:pt idx="17452">
                  <c:v>13.046999999998</c:v>
                </c:pt>
                <c:pt idx="17453">
                  <c:v>13.046999999999001</c:v>
                </c:pt>
                <c:pt idx="17454">
                  <c:v>13.046999999998</c:v>
                </c:pt>
                <c:pt idx="17455">
                  <c:v>13.046999999998</c:v>
                </c:pt>
                <c:pt idx="17456">
                  <c:v>13.046999999999001</c:v>
                </c:pt>
                <c:pt idx="17457">
                  <c:v>13.046999999998</c:v>
                </c:pt>
                <c:pt idx="17458">
                  <c:v>13.046999999998</c:v>
                </c:pt>
                <c:pt idx="17459">
                  <c:v>13.046999999998</c:v>
                </c:pt>
                <c:pt idx="17460">
                  <c:v>13.046999999998</c:v>
                </c:pt>
                <c:pt idx="17461">
                  <c:v>13.046999999999001</c:v>
                </c:pt>
                <c:pt idx="17462">
                  <c:v>13.054749663909</c:v>
                </c:pt>
                <c:pt idx="17463">
                  <c:v>13.112200000003</c:v>
                </c:pt>
                <c:pt idx="17464">
                  <c:v>13.112200000003</c:v>
                </c:pt>
                <c:pt idx="17465">
                  <c:v>13.112200000003</c:v>
                </c:pt>
                <c:pt idx="17466">
                  <c:v>13.112200000003</c:v>
                </c:pt>
                <c:pt idx="17467">
                  <c:v>13.112200000003</c:v>
                </c:pt>
                <c:pt idx="17468">
                  <c:v>13.112200000003</c:v>
                </c:pt>
                <c:pt idx="17469">
                  <c:v>13.112200000003</c:v>
                </c:pt>
                <c:pt idx="17470">
                  <c:v>13.112200000003</c:v>
                </c:pt>
                <c:pt idx="17471">
                  <c:v>13.112200000003</c:v>
                </c:pt>
                <c:pt idx="17472">
                  <c:v>13.112200000003</c:v>
                </c:pt>
                <c:pt idx="17473">
                  <c:v>13.112200000003</c:v>
                </c:pt>
                <c:pt idx="17474">
                  <c:v>13.112200000003</c:v>
                </c:pt>
                <c:pt idx="17475">
                  <c:v>13.112200000003</c:v>
                </c:pt>
                <c:pt idx="17476">
                  <c:v>13.097212777319999</c:v>
                </c:pt>
                <c:pt idx="17477">
                  <c:v>13.085200000001</c:v>
                </c:pt>
                <c:pt idx="17478">
                  <c:v>13.085200000001</c:v>
                </c:pt>
                <c:pt idx="17479">
                  <c:v>13.085200000001</c:v>
                </c:pt>
                <c:pt idx="17480">
                  <c:v>13.085200000001</c:v>
                </c:pt>
                <c:pt idx="17481">
                  <c:v>13.085200000001</c:v>
                </c:pt>
                <c:pt idx="17482">
                  <c:v>13.085200000001</c:v>
                </c:pt>
                <c:pt idx="17483">
                  <c:v>13.085200000001</c:v>
                </c:pt>
                <c:pt idx="17484">
                  <c:v>13.085200000001</c:v>
                </c:pt>
                <c:pt idx="17485">
                  <c:v>13.085200000001</c:v>
                </c:pt>
                <c:pt idx="17486">
                  <c:v>13.085200000001</c:v>
                </c:pt>
                <c:pt idx="17487">
                  <c:v>13.085200000001</c:v>
                </c:pt>
                <c:pt idx="17488">
                  <c:v>13.136441512577001</c:v>
                </c:pt>
                <c:pt idx="17489">
                  <c:v>13.220800000003001</c:v>
                </c:pt>
                <c:pt idx="17490">
                  <c:v>13.220800000003001</c:v>
                </c:pt>
                <c:pt idx="17491">
                  <c:v>13.220800000003001</c:v>
                </c:pt>
                <c:pt idx="17492">
                  <c:v>13.220800000003001</c:v>
                </c:pt>
                <c:pt idx="17493">
                  <c:v>13.220800000003001</c:v>
                </c:pt>
                <c:pt idx="17494">
                  <c:v>13.220800000003001</c:v>
                </c:pt>
                <c:pt idx="17495">
                  <c:v>13.220800000003001</c:v>
                </c:pt>
                <c:pt idx="17496">
                  <c:v>13.220800000003001</c:v>
                </c:pt>
                <c:pt idx="17497">
                  <c:v>13.220800000003001</c:v>
                </c:pt>
                <c:pt idx="17498">
                  <c:v>13.220800000003001</c:v>
                </c:pt>
                <c:pt idx="17499">
                  <c:v>13.220800000003001</c:v>
                </c:pt>
                <c:pt idx="17500">
                  <c:v>13.220800000003001</c:v>
                </c:pt>
                <c:pt idx="17501">
                  <c:v>13.220800000004999</c:v>
                </c:pt>
                <c:pt idx="17502">
                  <c:v>13.220800000002001</c:v>
                </c:pt>
                <c:pt idx="17503">
                  <c:v>13.220800000003001</c:v>
                </c:pt>
                <c:pt idx="17504">
                  <c:v>13.220800000003001</c:v>
                </c:pt>
                <c:pt idx="17505">
                  <c:v>13.220800000003001</c:v>
                </c:pt>
                <c:pt idx="17506">
                  <c:v>13.206360164816999</c:v>
                </c:pt>
                <c:pt idx="17507">
                  <c:v>13.157899999998</c:v>
                </c:pt>
                <c:pt idx="17508">
                  <c:v>13.157899999998</c:v>
                </c:pt>
                <c:pt idx="17509">
                  <c:v>13.157899999998</c:v>
                </c:pt>
                <c:pt idx="17510">
                  <c:v>13.157899999998</c:v>
                </c:pt>
                <c:pt idx="17511">
                  <c:v>13.157899999998</c:v>
                </c:pt>
                <c:pt idx="17512">
                  <c:v>13.157899999998</c:v>
                </c:pt>
                <c:pt idx="17513">
                  <c:v>13.153514692593999</c:v>
                </c:pt>
                <c:pt idx="17514">
                  <c:v>13.140199999997</c:v>
                </c:pt>
                <c:pt idx="17515">
                  <c:v>13.140199999997</c:v>
                </c:pt>
                <c:pt idx="17516">
                  <c:v>13.140199999997</c:v>
                </c:pt>
                <c:pt idx="17517">
                  <c:v>13.140199999997</c:v>
                </c:pt>
                <c:pt idx="17518">
                  <c:v>13.140199999997</c:v>
                </c:pt>
                <c:pt idx="17519">
                  <c:v>13.140199999996</c:v>
                </c:pt>
                <c:pt idx="17520">
                  <c:v>13.140199999997</c:v>
                </c:pt>
                <c:pt idx="17521">
                  <c:v>13.140199999997</c:v>
                </c:pt>
                <c:pt idx="17522">
                  <c:v>13.140199999997</c:v>
                </c:pt>
                <c:pt idx="17523">
                  <c:v>13.140199999997</c:v>
                </c:pt>
                <c:pt idx="17524">
                  <c:v>13.140199999997</c:v>
                </c:pt>
                <c:pt idx="17525">
                  <c:v>13.140199999997</c:v>
                </c:pt>
                <c:pt idx="17526">
                  <c:v>13.140394041381001</c:v>
                </c:pt>
                <c:pt idx="17527">
                  <c:v>13.142400000003001</c:v>
                </c:pt>
                <c:pt idx="17528">
                  <c:v>13.142400000003001</c:v>
                </c:pt>
                <c:pt idx="17529">
                  <c:v>13.142400000003001</c:v>
                </c:pt>
                <c:pt idx="17530">
                  <c:v>13.142400000003001</c:v>
                </c:pt>
                <c:pt idx="17531">
                  <c:v>13.142400000003001</c:v>
                </c:pt>
                <c:pt idx="17532">
                  <c:v>13.142400000003001</c:v>
                </c:pt>
                <c:pt idx="17533">
                  <c:v>13.142400000003001</c:v>
                </c:pt>
                <c:pt idx="17534">
                  <c:v>13.142400000003001</c:v>
                </c:pt>
                <c:pt idx="17535">
                  <c:v>13.142400000003001</c:v>
                </c:pt>
                <c:pt idx="17536">
                  <c:v>13.142400000003001</c:v>
                </c:pt>
                <c:pt idx="17537">
                  <c:v>13.142400000003001</c:v>
                </c:pt>
                <c:pt idx="17538">
                  <c:v>13.142400000003001</c:v>
                </c:pt>
                <c:pt idx="17539">
                  <c:v>13.139592615604</c:v>
                </c:pt>
                <c:pt idx="17540">
                  <c:v>12.970499999997999</c:v>
                </c:pt>
                <c:pt idx="17541">
                  <c:v>12.970499999997999</c:v>
                </c:pt>
                <c:pt idx="17542">
                  <c:v>12.970499999997999</c:v>
                </c:pt>
                <c:pt idx="17543">
                  <c:v>12.970499999997999</c:v>
                </c:pt>
                <c:pt idx="17544">
                  <c:v>12.970499999997999</c:v>
                </c:pt>
                <c:pt idx="17545">
                  <c:v>12.970499999997999</c:v>
                </c:pt>
                <c:pt idx="17546">
                  <c:v>12.970499999997999</c:v>
                </c:pt>
                <c:pt idx="17547">
                  <c:v>12.970499999997999</c:v>
                </c:pt>
                <c:pt idx="17548">
                  <c:v>12.970499999997999</c:v>
                </c:pt>
                <c:pt idx="17549">
                  <c:v>12.970499999997999</c:v>
                </c:pt>
                <c:pt idx="17550">
                  <c:v>12.970499999997999</c:v>
                </c:pt>
                <c:pt idx="17551">
                  <c:v>12.970499999997999</c:v>
                </c:pt>
                <c:pt idx="17552">
                  <c:v>12.970499999997999</c:v>
                </c:pt>
                <c:pt idx="17553">
                  <c:v>12.970499999997999</c:v>
                </c:pt>
                <c:pt idx="17554">
                  <c:v>12.970499999997999</c:v>
                </c:pt>
                <c:pt idx="17555">
                  <c:v>12.970499999997999</c:v>
                </c:pt>
                <c:pt idx="17556">
                  <c:v>12.970499999997999</c:v>
                </c:pt>
                <c:pt idx="17557">
                  <c:v>12.970499999997999</c:v>
                </c:pt>
                <c:pt idx="17558">
                  <c:v>12.970499999997999</c:v>
                </c:pt>
                <c:pt idx="17559">
                  <c:v>12.971464040559001</c:v>
                </c:pt>
                <c:pt idx="17560">
                  <c:v>13.261300000004001</c:v>
                </c:pt>
                <c:pt idx="17561">
                  <c:v>13.261300000004001</c:v>
                </c:pt>
                <c:pt idx="17562">
                  <c:v>13.261300000004001</c:v>
                </c:pt>
                <c:pt idx="17563">
                  <c:v>13.261300000004001</c:v>
                </c:pt>
                <c:pt idx="17564">
                  <c:v>13.261300000004001</c:v>
                </c:pt>
                <c:pt idx="17565">
                  <c:v>13.261300000004001</c:v>
                </c:pt>
                <c:pt idx="17566">
                  <c:v>13.175515148191</c:v>
                </c:pt>
                <c:pt idx="17567">
                  <c:v>13.000800000002</c:v>
                </c:pt>
                <c:pt idx="17568">
                  <c:v>13.000800000002</c:v>
                </c:pt>
                <c:pt idx="17569">
                  <c:v>13.000800000002</c:v>
                </c:pt>
                <c:pt idx="17570">
                  <c:v>13.000800000002</c:v>
                </c:pt>
                <c:pt idx="17571">
                  <c:v>13.000800000002</c:v>
                </c:pt>
                <c:pt idx="17572">
                  <c:v>13.000800000002</c:v>
                </c:pt>
                <c:pt idx="17573">
                  <c:v>13.000800000002</c:v>
                </c:pt>
                <c:pt idx="17574">
                  <c:v>13.000800000002</c:v>
                </c:pt>
                <c:pt idx="17575">
                  <c:v>13.000800000002</c:v>
                </c:pt>
                <c:pt idx="17576">
                  <c:v>13.000800000002</c:v>
                </c:pt>
                <c:pt idx="17577">
                  <c:v>13.000800000002</c:v>
                </c:pt>
                <c:pt idx="17578">
                  <c:v>13.000800000002</c:v>
                </c:pt>
                <c:pt idx="17579">
                  <c:v>13.013705491992001</c:v>
                </c:pt>
                <c:pt idx="17580">
                  <c:v>13.060200000005</c:v>
                </c:pt>
                <c:pt idx="17581">
                  <c:v>13.060200000005</c:v>
                </c:pt>
                <c:pt idx="17582">
                  <c:v>13.060200000005</c:v>
                </c:pt>
                <c:pt idx="17583">
                  <c:v>13.060200000005</c:v>
                </c:pt>
                <c:pt idx="17584">
                  <c:v>13.060200000005</c:v>
                </c:pt>
                <c:pt idx="17585">
                  <c:v>13.060200000005</c:v>
                </c:pt>
                <c:pt idx="17586">
                  <c:v>13.060200000005</c:v>
                </c:pt>
                <c:pt idx="17587">
                  <c:v>13.060200000005</c:v>
                </c:pt>
                <c:pt idx="17588">
                  <c:v>13.060200000005</c:v>
                </c:pt>
                <c:pt idx="17589">
                  <c:v>13.060200000005</c:v>
                </c:pt>
                <c:pt idx="17590">
                  <c:v>13.060200000005</c:v>
                </c:pt>
                <c:pt idx="17591">
                  <c:v>13.060200000005</c:v>
                </c:pt>
                <c:pt idx="17592">
                  <c:v>13.060200000005</c:v>
                </c:pt>
                <c:pt idx="17593">
                  <c:v>13.096170542485</c:v>
                </c:pt>
                <c:pt idx="17594">
                  <c:v>13.116299999996</c:v>
                </c:pt>
                <c:pt idx="17595">
                  <c:v>13.116299999996</c:v>
                </c:pt>
                <c:pt idx="17596">
                  <c:v>13.116299999996</c:v>
                </c:pt>
                <c:pt idx="17597">
                  <c:v>13.116299999996</c:v>
                </c:pt>
                <c:pt idx="17598">
                  <c:v>13.116299999996</c:v>
                </c:pt>
                <c:pt idx="17599">
                  <c:v>13.116299999996</c:v>
                </c:pt>
                <c:pt idx="17600">
                  <c:v>13.116299999996</c:v>
                </c:pt>
                <c:pt idx="17601">
                  <c:v>13.116299999996</c:v>
                </c:pt>
                <c:pt idx="17602">
                  <c:v>13.116299999996</c:v>
                </c:pt>
                <c:pt idx="17603">
                  <c:v>13.116299999996</c:v>
                </c:pt>
                <c:pt idx="17604">
                  <c:v>13.195500000000999</c:v>
                </c:pt>
                <c:pt idx="17605">
                  <c:v>13.195500000000999</c:v>
                </c:pt>
                <c:pt idx="17606">
                  <c:v>13.195500000000999</c:v>
                </c:pt>
                <c:pt idx="17607">
                  <c:v>13.195500000000999</c:v>
                </c:pt>
                <c:pt idx="17608">
                  <c:v>13.195500000000999</c:v>
                </c:pt>
                <c:pt idx="17609">
                  <c:v>13.195500000000999</c:v>
                </c:pt>
                <c:pt idx="17610">
                  <c:v>13.195500000000999</c:v>
                </c:pt>
                <c:pt idx="17611">
                  <c:v>13.195500000000999</c:v>
                </c:pt>
                <c:pt idx="17612">
                  <c:v>13.195500000000999</c:v>
                </c:pt>
                <c:pt idx="17613">
                  <c:v>13.195500000000999</c:v>
                </c:pt>
                <c:pt idx="17614">
                  <c:v>13.195500000000999</c:v>
                </c:pt>
                <c:pt idx="17615">
                  <c:v>13.195500000000999</c:v>
                </c:pt>
                <c:pt idx="17616">
                  <c:v>13.195500000000999</c:v>
                </c:pt>
                <c:pt idx="17617">
                  <c:v>13.195500000000999</c:v>
                </c:pt>
                <c:pt idx="17618">
                  <c:v>13.195500000000999</c:v>
                </c:pt>
                <c:pt idx="17619">
                  <c:v>13.195500000000999</c:v>
                </c:pt>
                <c:pt idx="17620">
                  <c:v>13.195500000000999</c:v>
                </c:pt>
                <c:pt idx="17621">
                  <c:v>13.195500000000999</c:v>
                </c:pt>
                <c:pt idx="17622">
                  <c:v>13.195500000000999</c:v>
                </c:pt>
                <c:pt idx="17623">
                  <c:v>13.139507566244999</c:v>
                </c:pt>
                <c:pt idx="17624">
                  <c:v>13.126400000001</c:v>
                </c:pt>
                <c:pt idx="17625">
                  <c:v>13.126400000001</c:v>
                </c:pt>
                <c:pt idx="17626">
                  <c:v>13.126400000001</c:v>
                </c:pt>
                <c:pt idx="17627">
                  <c:v>13.126400000001</c:v>
                </c:pt>
                <c:pt idx="17628">
                  <c:v>13.126400000001</c:v>
                </c:pt>
                <c:pt idx="17629">
                  <c:v>13.126400000001</c:v>
                </c:pt>
                <c:pt idx="17630">
                  <c:v>13.126400000001</c:v>
                </c:pt>
                <c:pt idx="17631">
                  <c:v>13.126400000001</c:v>
                </c:pt>
                <c:pt idx="17632">
                  <c:v>13.126400000001</c:v>
                </c:pt>
                <c:pt idx="17633">
                  <c:v>13.126400000001</c:v>
                </c:pt>
                <c:pt idx="17634">
                  <c:v>13.126400000001</c:v>
                </c:pt>
                <c:pt idx="17635">
                  <c:v>13.120139319966</c:v>
                </c:pt>
                <c:pt idx="17636">
                  <c:v>13.005999999996</c:v>
                </c:pt>
                <c:pt idx="17637">
                  <c:v>13.005999999996</c:v>
                </c:pt>
                <c:pt idx="17638">
                  <c:v>13.005999999996</c:v>
                </c:pt>
                <c:pt idx="17639">
                  <c:v>13.005999999996</c:v>
                </c:pt>
                <c:pt idx="17640">
                  <c:v>13.005999999996</c:v>
                </c:pt>
                <c:pt idx="17641">
                  <c:v>13.005999999996</c:v>
                </c:pt>
                <c:pt idx="17642">
                  <c:v>13.010847777493</c:v>
                </c:pt>
                <c:pt idx="17643">
                  <c:v>13.039900000003</c:v>
                </c:pt>
                <c:pt idx="17644">
                  <c:v>13.039900000003</c:v>
                </c:pt>
                <c:pt idx="17645">
                  <c:v>13.039900000003</c:v>
                </c:pt>
                <c:pt idx="17646">
                  <c:v>13.039900000003</c:v>
                </c:pt>
                <c:pt idx="17647">
                  <c:v>13.039900000003</c:v>
                </c:pt>
                <c:pt idx="17648">
                  <c:v>13.039900000003</c:v>
                </c:pt>
                <c:pt idx="17649">
                  <c:v>13.039900000003</c:v>
                </c:pt>
                <c:pt idx="17650">
                  <c:v>13.039900000003</c:v>
                </c:pt>
                <c:pt idx="17651">
                  <c:v>13.039900000003</c:v>
                </c:pt>
                <c:pt idx="17652">
                  <c:v>13.039900000003</c:v>
                </c:pt>
                <c:pt idx="17653">
                  <c:v>13.039899999999999</c:v>
                </c:pt>
                <c:pt idx="17654">
                  <c:v>13.039900000003</c:v>
                </c:pt>
                <c:pt idx="17655">
                  <c:v>13.100700000003</c:v>
                </c:pt>
                <c:pt idx="17656">
                  <c:v>13.100700000003</c:v>
                </c:pt>
                <c:pt idx="17657">
                  <c:v>13.100700000003</c:v>
                </c:pt>
                <c:pt idx="17658">
                  <c:v>13.100700000003</c:v>
                </c:pt>
                <c:pt idx="17659">
                  <c:v>13.100700000003</c:v>
                </c:pt>
                <c:pt idx="17660">
                  <c:v>13.100700000002</c:v>
                </c:pt>
                <c:pt idx="17661">
                  <c:v>13.100700000003</c:v>
                </c:pt>
                <c:pt idx="17662">
                  <c:v>13.100700000003</c:v>
                </c:pt>
                <c:pt idx="17663">
                  <c:v>13.100700000002</c:v>
                </c:pt>
                <c:pt idx="17664">
                  <c:v>13.100700000002</c:v>
                </c:pt>
                <c:pt idx="17665">
                  <c:v>13.100700000002</c:v>
                </c:pt>
                <c:pt idx="17666">
                  <c:v>13.100700000003</c:v>
                </c:pt>
                <c:pt idx="17667">
                  <c:v>13.100700000002</c:v>
                </c:pt>
                <c:pt idx="17668">
                  <c:v>13.100700000003</c:v>
                </c:pt>
                <c:pt idx="17669">
                  <c:v>13.100700000002</c:v>
                </c:pt>
                <c:pt idx="17670">
                  <c:v>13.100700000005</c:v>
                </c:pt>
                <c:pt idx="17671">
                  <c:v>13.100700000002</c:v>
                </c:pt>
                <c:pt idx="17672">
                  <c:v>13.100700000002</c:v>
                </c:pt>
                <c:pt idx="17673">
                  <c:v>13.061241580214</c:v>
                </c:pt>
                <c:pt idx="17674">
                  <c:v>13.014499999995</c:v>
                </c:pt>
                <c:pt idx="17675">
                  <c:v>13.014499999998</c:v>
                </c:pt>
                <c:pt idx="17676">
                  <c:v>13.014499999998</c:v>
                </c:pt>
                <c:pt idx="17677">
                  <c:v>13.014499999998</c:v>
                </c:pt>
                <c:pt idx="17678">
                  <c:v>13.014499999998</c:v>
                </c:pt>
                <c:pt idx="17679">
                  <c:v>13.014499999998</c:v>
                </c:pt>
                <c:pt idx="17680">
                  <c:v>13.014499999998</c:v>
                </c:pt>
                <c:pt idx="17681">
                  <c:v>13.014499999998</c:v>
                </c:pt>
                <c:pt idx="17682">
                  <c:v>13.014499999998</c:v>
                </c:pt>
                <c:pt idx="17683">
                  <c:v>13.014499999998</c:v>
                </c:pt>
                <c:pt idx="17684">
                  <c:v>13.014499999998</c:v>
                </c:pt>
                <c:pt idx="17685">
                  <c:v>13.018729506312001</c:v>
                </c:pt>
                <c:pt idx="17686">
                  <c:v>13.0519</c:v>
                </c:pt>
                <c:pt idx="17687">
                  <c:v>13.051899999998</c:v>
                </c:pt>
                <c:pt idx="17688">
                  <c:v>13.051899999998</c:v>
                </c:pt>
                <c:pt idx="17689">
                  <c:v>13.051899999998</c:v>
                </c:pt>
                <c:pt idx="17690">
                  <c:v>13.051899999998</c:v>
                </c:pt>
                <c:pt idx="17691">
                  <c:v>13.05311292861</c:v>
                </c:pt>
                <c:pt idx="17692">
                  <c:v>13.058400000002001</c:v>
                </c:pt>
                <c:pt idx="17693">
                  <c:v>13.058400000002001</c:v>
                </c:pt>
                <c:pt idx="17694">
                  <c:v>13.058400000002001</c:v>
                </c:pt>
                <c:pt idx="17695">
                  <c:v>13.058400000002001</c:v>
                </c:pt>
                <c:pt idx="17696">
                  <c:v>13.058400000002001</c:v>
                </c:pt>
                <c:pt idx="17697">
                  <c:v>13.058400000002001</c:v>
                </c:pt>
                <c:pt idx="17698">
                  <c:v>13.058400000002001</c:v>
                </c:pt>
                <c:pt idx="17699">
                  <c:v>13.058400000002001</c:v>
                </c:pt>
                <c:pt idx="17700">
                  <c:v>13.058400000002001</c:v>
                </c:pt>
                <c:pt idx="17701">
                  <c:v>13.058400000002001</c:v>
                </c:pt>
                <c:pt idx="17702">
                  <c:v>13.058400000002001</c:v>
                </c:pt>
                <c:pt idx="17703">
                  <c:v>13.058400000002001</c:v>
                </c:pt>
                <c:pt idx="17704">
                  <c:v>13.058400000001001</c:v>
                </c:pt>
                <c:pt idx="17705">
                  <c:v>13.058400000002001</c:v>
                </c:pt>
                <c:pt idx="17706">
                  <c:v>13.058400000002001</c:v>
                </c:pt>
                <c:pt idx="17707">
                  <c:v>13.058400000002001</c:v>
                </c:pt>
                <c:pt idx="17708">
                  <c:v>13.071236288552999</c:v>
                </c:pt>
                <c:pt idx="17709">
                  <c:v>13.169599999999001</c:v>
                </c:pt>
                <c:pt idx="17710">
                  <c:v>13.169599999996001</c:v>
                </c:pt>
                <c:pt idx="17711">
                  <c:v>13.169599999996001</c:v>
                </c:pt>
                <c:pt idx="17712">
                  <c:v>13.169599999996001</c:v>
                </c:pt>
                <c:pt idx="17713">
                  <c:v>13.169599999996001</c:v>
                </c:pt>
                <c:pt idx="17714">
                  <c:v>13.168616177613</c:v>
                </c:pt>
                <c:pt idx="17715">
                  <c:v>13.162299999998</c:v>
                </c:pt>
                <c:pt idx="17716">
                  <c:v>13.162299999998</c:v>
                </c:pt>
                <c:pt idx="17717">
                  <c:v>13.162299999998</c:v>
                </c:pt>
                <c:pt idx="17718">
                  <c:v>13.162299999998</c:v>
                </c:pt>
                <c:pt idx="17719">
                  <c:v>13.162299999998</c:v>
                </c:pt>
                <c:pt idx="17720">
                  <c:v>13.162299999998</c:v>
                </c:pt>
                <c:pt idx="17721">
                  <c:v>13.162299999998</c:v>
                </c:pt>
                <c:pt idx="17722">
                  <c:v>13.162299999998</c:v>
                </c:pt>
                <c:pt idx="17723">
                  <c:v>13.162299999998</c:v>
                </c:pt>
                <c:pt idx="17724">
                  <c:v>13.162299999998</c:v>
                </c:pt>
                <c:pt idx="17725">
                  <c:v>13.162299999998</c:v>
                </c:pt>
                <c:pt idx="17726">
                  <c:v>13.162299999998</c:v>
                </c:pt>
                <c:pt idx="17727">
                  <c:v>13.162299999998</c:v>
                </c:pt>
                <c:pt idx="17728">
                  <c:v>13.254385788143001</c:v>
                </c:pt>
                <c:pt idx="17729">
                  <c:v>13.310999999996</c:v>
                </c:pt>
                <c:pt idx="17730">
                  <c:v>13.310999999996</c:v>
                </c:pt>
                <c:pt idx="17731">
                  <c:v>13.310999999996</c:v>
                </c:pt>
                <c:pt idx="17732">
                  <c:v>13.310999999996</c:v>
                </c:pt>
                <c:pt idx="17733">
                  <c:v>13.310999999996</c:v>
                </c:pt>
                <c:pt idx="17734">
                  <c:v>13.310999999996</c:v>
                </c:pt>
                <c:pt idx="17735">
                  <c:v>13.310999999996</c:v>
                </c:pt>
                <c:pt idx="17736">
                  <c:v>13.310999999996</c:v>
                </c:pt>
                <c:pt idx="17737">
                  <c:v>13.310999999996</c:v>
                </c:pt>
                <c:pt idx="17738">
                  <c:v>13.310999999992999</c:v>
                </c:pt>
                <c:pt idx="17739">
                  <c:v>13.310999999996</c:v>
                </c:pt>
                <c:pt idx="17740">
                  <c:v>13.253875777957999</c:v>
                </c:pt>
                <c:pt idx="17741">
                  <c:v>13.073499999998999</c:v>
                </c:pt>
                <c:pt idx="17742">
                  <c:v>13.073499999998999</c:v>
                </c:pt>
                <c:pt idx="17743">
                  <c:v>13.073499999998999</c:v>
                </c:pt>
                <c:pt idx="17744">
                  <c:v>13.073499999998999</c:v>
                </c:pt>
                <c:pt idx="17745">
                  <c:v>13.073499999998999</c:v>
                </c:pt>
                <c:pt idx="17746">
                  <c:v>13.073499999998999</c:v>
                </c:pt>
                <c:pt idx="17747">
                  <c:v>13.073499999998999</c:v>
                </c:pt>
                <c:pt idx="17748">
                  <c:v>13.073499999998999</c:v>
                </c:pt>
                <c:pt idx="17749">
                  <c:v>13.073499999998999</c:v>
                </c:pt>
                <c:pt idx="17750">
                  <c:v>13.073499999998999</c:v>
                </c:pt>
                <c:pt idx="17751">
                  <c:v>13.073499999998999</c:v>
                </c:pt>
                <c:pt idx="17752">
                  <c:v>13.174095579404</c:v>
                </c:pt>
                <c:pt idx="17753">
                  <c:v>13.264699999999999</c:v>
                </c:pt>
                <c:pt idx="17754">
                  <c:v>13.264699999999999</c:v>
                </c:pt>
                <c:pt idx="17755">
                  <c:v>13.264699999999999</c:v>
                </c:pt>
                <c:pt idx="17756">
                  <c:v>13.264699999999999</c:v>
                </c:pt>
                <c:pt idx="17757">
                  <c:v>13.264699999999999</c:v>
                </c:pt>
                <c:pt idx="17758">
                  <c:v>13.264699999999999</c:v>
                </c:pt>
                <c:pt idx="17759">
                  <c:v>13.264699999999999</c:v>
                </c:pt>
                <c:pt idx="17760">
                  <c:v>13.264699999999999</c:v>
                </c:pt>
                <c:pt idx="17761">
                  <c:v>13.264699999999999</c:v>
                </c:pt>
                <c:pt idx="17762">
                  <c:v>13.264699999999999</c:v>
                </c:pt>
                <c:pt idx="17763">
                  <c:v>13.132271928232001</c:v>
                </c:pt>
                <c:pt idx="17764">
                  <c:v>13.078999999998</c:v>
                </c:pt>
                <c:pt idx="17765">
                  <c:v>13.078999999998</c:v>
                </c:pt>
                <c:pt idx="17766">
                  <c:v>13.078999999998</c:v>
                </c:pt>
                <c:pt idx="17767">
                  <c:v>13.078999999998</c:v>
                </c:pt>
                <c:pt idx="17768">
                  <c:v>13.078999999998</c:v>
                </c:pt>
                <c:pt idx="17769">
                  <c:v>13.078999999998</c:v>
                </c:pt>
                <c:pt idx="17770">
                  <c:v>13.078999999998</c:v>
                </c:pt>
                <c:pt idx="17771">
                  <c:v>13.078999999998</c:v>
                </c:pt>
                <c:pt idx="17772">
                  <c:v>13.078999999998</c:v>
                </c:pt>
                <c:pt idx="17773">
                  <c:v>13.078999999998</c:v>
                </c:pt>
                <c:pt idx="17774">
                  <c:v>13.078999999998</c:v>
                </c:pt>
                <c:pt idx="17775">
                  <c:v>13.078999999998</c:v>
                </c:pt>
                <c:pt idx="17776">
                  <c:v>13.078999999998</c:v>
                </c:pt>
                <c:pt idx="17777">
                  <c:v>13.078999999998</c:v>
                </c:pt>
                <c:pt idx="17778">
                  <c:v>13.078999999998</c:v>
                </c:pt>
                <c:pt idx="17779">
                  <c:v>13.078999999998</c:v>
                </c:pt>
                <c:pt idx="17780">
                  <c:v>13.078999999998</c:v>
                </c:pt>
                <c:pt idx="17781">
                  <c:v>13.078999999998</c:v>
                </c:pt>
                <c:pt idx="17782">
                  <c:v>13.169219159404999</c:v>
                </c:pt>
                <c:pt idx="17783">
                  <c:v>13.290199999997</c:v>
                </c:pt>
                <c:pt idx="17784">
                  <c:v>13.290199999997</c:v>
                </c:pt>
                <c:pt idx="17785">
                  <c:v>13.290199999995</c:v>
                </c:pt>
                <c:pt idx="17786">
                  <c:v>13.290199999997</c:v>
                </c:pt>
                <c:pt idx="17787">
                  <c:v>13.290199999997</c:v>
                </c:pt>
                <c:pt idx="17788">
                  <c:v>13.170753366316999</c:v>
                </c:pt>
                <c:pt idx="17789">
                  <c:v>13.032399999997001</c:v>
                </c:pt>
                <c:pt idx="17790">
                  <c:v>13.032399999997001</c:v>
                </c:pt>
                <c:pt idx="17791">
                  <c:v>13.032399999997001</c:v>
                </c:pt>
                <c:pt idx="17792">
                  <c:v>13.032399999997001</c:v>
                </c:pt>
                <c:pt idx="17793">
                  <c:v>13.032399999997001</c:v>
                </c:pt>
                <c:pt idx="17794">
                  <c:v>13.032399999997001</c:v>
                </c:pt>
                <c:pt idx="17795">
                  <c:v>13.032399999997001</c:v>
                </c:pt>
                <c:pt idx="17796">
                  <c:v>13.032399999997001</c:v>
                </c:pt>
                <c:pt idx="17797">
                  <c:v>13.032399999999001</c:v>
                </c:pt>
                <c:pt idx="17798">
                  <c:v>13.032399999997001</c:v>
                </c:pt>
                <c:pt idx="17799">
                  <c:v>13.032399999997001</c:v>
                </c:pt>
                <c:pt idx="17800">
                  <c:v>13.037462291623999</c:v>
                </c:pt>
                <c:pt idx="17801">
                  <c:v>13.087100000002</c:v>
                </c:pt>
                <c:pt idx="17802">
                  <c:v>13.087100000003</c:v>
                </c:pt>
                <c:pt idx="17803">
                  <c:v>13.087100000002</c:v>
                </c:pt>
                <c:pt idx="17804">
                  <c:v>13.087100000002</c:v>
                </c:pt>
                <c:pt idx="17805">
                  <c:v>13.087100000002</c:v>
                </c:pt>
                <c:pt idx="17806">
                  <c:v>13.087100000003</c:v>
                </c:pt>
                <c:pt idx="17807">
                  <c:v>13.087100000003</c:v>
                </c:pt>
                <c:pt idx="17808">
                  <c:v>13.087100000003</c:v>
                </c:pt>
                <c:pt idx="17809">
                  <c:v>13.087100000002</c:v>
                </c:pt>
                <c:pt idx="17810">
                  <c:v>13.087100000003</c:v>
                </c:pt>
                <c:pt idx="17811">
                  <c:v>13.087100000003</c:v>
                </c:pt>
                <c:pt idx="17812">
                  <c:v>13.087100000002</c:v>
                </c:pt>
                <c:pt idx="17813">
                  <c:v>13.087100000002</c:v>
                </c:pt>
                <c:pt idx="17814">
                  <c:v>13.101246459154</c:v>
                </c:pt>
                <c:pt idx="17815">
                  <c:v>13.108000000001001</c:v>
                </c:pt>
                <c:pt idx="17816">
                  <c:v>13.108000000000001</c:v>
                </c:pt>
                <c:pt idx="17817">
                  <c:v>13.108000000001001</c:v>
                </c:pt>
                <c:pt idx="17818">
                  <c:v>13.108000000000001</c:v>
                </c:pt>
                <c:pt idx="17819">
                  <c:v>13.108000000001001</c:v>
                </c:pt>
                <c:pt idx="17820">
                  <c:v>13.108000000001001</c:v>
                </c:pt>
                <c:pt idx="17821">
                  <c:v>13.108000000000001</c:v>
                </c:pt>
                <c:pt idx="17822">
                  <c:v>13.108000000000001</c:v>
                </c:pt>
                <c:pt idx="17823">
                  <c:v>13.108000000001001</c:v>
                </c:pt>
                <c:pt idx="17824">
                  <c:v>13.109209374021001</c:v>
                </c:pt>
                <c:pt idx="17825">
                  <c:v>13.130600000002</c:v>
                </c:pt>
                <c:pt idx="17826">
                  <c:v>13.130600000002</c:v>
                </c:pt>
                <c:pt idx="17827">
                  <c:v>13.130600000002</c:v>
                </c:pt>
                <c:pt idx="17828">
                  <c:v>13.130600000002</c:v>
                </c:pt>
                <c:pt idx="17829">
                  <c:v>13.130600000002</c:v>
                </c:pt>
                <c:pt idx="17830">
                  <c:v>13.130600000002</c:v>
                </c:pt>
                <c:pt idx="17831">
                  <c:v>13.130600000002</c:v>
                </c:pt>
                <c:pt idx="17832">
                  <c:v>13.130600000002</c:v>
                </c:pt>
                <c:pt idx="17833">
                  <c:v>13.130600000002</c:v>
                </c:pt>
                <c:pt idx="17834">
                  <c:v>13.130600000002</c:v>
                </c:pt>
                <c:pt idx="17835">
                  <c:v>13.130600000002</c:v>
                </c:pt>
                <c:pt idx="17836">
                  <c:v>13.130600000002</c:v>
                </c:pt>
                <c:pt idx="17837">
                  <c:v>13.130600000002</c:v>
                </c:pt>
                <c:pt idx="17838">
                  <c:v>13.010840729953999</c:v>
                </c:pt>
                <c:pt idx="17839">
                  <c:v>12.920299999998001</c:v>
                </c:pt>
                <c:pt idx="17840">
                  <c:v>12.920299999998001</c:v>
                </c:pt>
                <c:pt idx="17841">
                  <c:v>12.920299999998001</c:v>
                </c:pt>
                <c:pt idx="17842">
                  <c:v>12.920299999998001</c:v>
                </c:pt>
                <c:pt idx="17843">
                  <c:v>12.920299999998001</c:v>
                </c:pt>
                <c:pt idx="17844">
                  <c:v>12.920299999998001</c:v>
                </c:pt>
                <c:pt idx="17845">
                  <c:v>12.920299999998001</c:v>
                </c:pt>
                <c:pt idx="17846">
                  <c:v>12.920299999998001</c:v>
                </c:pt>
                <c:pt idx="17847">
                  <c:v>12.920299999998001</c:v>
                </c:pt>
                <c:pt idx="17848">
                  <c:v>12.920299999998001</c:v>
                </c:pt>
                <c:pt idx="17849">
                  <c:v>12.920299999998001</c:v>
                </c:pt>
                <c:pt idx="17850">
                  <c:v>12.920299999998001</c:v>
                </c:pt>
                <c:pt idx="17851">
                  <c:v>13.020310708625001</c:v>
                </c:pt>
                <c:pt idx="17852">
                  <c:v>13.184100000003999</c:v>
                </c:pt>
                <c:pt idx="17853">
                  <c:v>13.184100000003999</c:v>
                </c:pt>
                <c:pt idx="17854">
                  <c:v>13.184100000003999</c:v>
                </c:pt>
                <c:pt idx="17855">
                  <c:v>13.184100000003999</c:v>
                </c:pt>
                <c:pt idx="17856">
                  <c:v>13.184100000003999</c:v>
                </c:pt>
                <c:pt idx="17857">
                  <c:v>13.184100000003999</c:v>
                </c:pt>
                <c:pt idx="17858">
                  <c:v>13.184100000003999</c:v>
                </c:pt>
                <c:pt idx="17859">
                  <c:v>13.184100000003999</c:v>
                </c:pt>
                <c:pt idx="17860">
                  <c:v>13.184100000003999</c:v>
                </c:pt>
                <c:pt idx="17861">
                  <c:v>13.184100000003999</c:v>
                </c:pt>
                <c:pt idx="17862">
                  <c:v>13.184100000003999</c:v>
                </c:pt>
                <c:pt idx="17863">
                  <c:v>13.184100000003999</c:v>
                </c:pt>
                <c:pt idx="17864">
                  <c:v>13.150412493657001</c:v>
                </c:pt>
                <c:pt idx="17865">
                  <c:v>13.087200000001999</c:v>
                </c:pt>
                <c:pt idx="17866">
                  <c:v>13.087200000001999</c:v>
                </c:pt>
                <c:pt idx="17867">
                  <c:v>13.087200000001999</c:v>
                </c:pt>
                <c:pt idx="17868">
                  <c:v>13.087200000001999</c:v>
                </c:pt>
                <c:pt idx="17869">
                  <c:v>13.087200000004</c:v>
                </c:pt>
                <c:pt idx="17870">
                  <c:v>13.087200000001999</c:v>
                </c:pt>
                <c:pt idx="17871">
                  <c:v>13.087200000001999</c:v>
                </c:pt>
                <c:pt idx="17872">
                  <c:v>13.087200000001999</c:v>
                </c:pt>
                <c:pt idx="17873">
                  <c:v>13.087200000001999</c:v>
                </c:pt>
                <c:pt idx="17874">
                  <c:v>13.087200000001999</c:v>
                </c:pt>
                <c:pt idx="17875">
                  <c:v>13.118938159691</c:v>
                </c:pt>
                <c:pt idx="17876">
                  <c:v>13.184399999998</c:v>
                </c:pt>
                <c:pt idx="17877">
                  <c:v>13.184399999998</c:v>
                </c:pt>
                <c:pt idx="17878">
                  <c:v>13.184399999998</c:v>
                </c:pt>
                <c:pt idx="17879">
                  <c:v>13.184399999998</c:v>
                </c:pt>
                <c:pt idx="17880">
                  <c:v>13.184399999998</c:v>
                </c:pt>
                <c:pt idx="17881">
                  <c:v>13.184399999998</c:v>
                </c:pt>
                <c:pt idx="17882">
                  <c:v>13.184399999998</c:v>
                </c:pt>
                <c:pt idx="17883">
                  <c:v>13.184399999998</c:v>
                </c:pt>
                <c:pt idx="17884">
                  <c:v>13.184399999998</c:v>
                </c:pt>
                <c:pt idx="17885">
                  <c:v>13.184399999998</c:v>
                </c:pt>
                <c:pt idx="17886">
                  <c:v>13.184399999998</c:v>
                </c:pt>
                <c:pt idx="17887">
                  <c:v>13.184399999998</c:v>
                </c:pt>
                <c:pt idx="17888">
                  <c:v>13.187314677690001</c:v>
                </c:pt>
                <c:pt idx="17889">
                  <c:v>13.203899999996001</c:v>
                </c:pt>
                <c:pt idx="17890">
                  <c:v>13.203899999995</c:v>
                </c:pt>
                <c:pt idx="17891">
                  <c:v>13.203899999995</c:v>
                </c:pt>
                <c:pt idx="17892">
                  <c:v>13.203899999995</c:v>
                </c:pt>
                <c:pt idx="17893">
                  <c:v>13.203899999995</c:v>
                </c:pt>
                <c:pt idx="17894">
                  <c:v>13.203899999995</c:v>
                </c:pt>
                <c:pt idx="17895">
                  <c:v>13.203899999996001</c:v>
                </c:pt>
                <c:pt idx="17896">
                  <c:v>13.203899999995</c:v>
                </c:pt>
                <c:pt idx="17897">
                  <c:v>13.203899999995</c:v>
                </c:pt>
                <c:pt idx="17898">
                  <c:v>13.203899999995</c:v>
                </c:pt>
                <c:pt idx="17899">
                  <c:v>13.203899999995</c:v>
                </c:pt>
                <c:pt idx="17900">
                  <c:v>13.203899999995</c:v>
                </c:pt>
                <c:pt idx="17901">
                  <c:v>13.203899999995</c:v>
                </c:pt>
                <c:pt idx="17902">
                  <c:v>13.200837082226</c:v>
                </c:pt>
                <c:pt idx="17903">
                  <c:v>13.198600000002999</c:v>
                </c:pt>
                <c:pt idx="17904">
                  <c:v>13.198600000002999</c:v>
                </c:pt>
                <c:pt idx="17905">
                  <c:v>13.198600000002999</c:v>
                </c:pt>
                <c:pt idx="17906">
                  <c:v>13.198600000002999</c:v>
                </c:pt>
                <c:pt idx="17907">
                  <c:v>13.198600000002999</c:v>
                </c:pt>
                <c:pt idx="17908">
                  <c:v>13.198600000002999</c:v>
                </c:pt>
                <c:pt idx="17909">
                  <c:v>13.198600000002999</c:v>
                </c:pt>
                <c:pt idx="17910">
                  <c:v>13.198600000002999</c:v>
                </c:pt>
                <c:pt idx="17911">
                  <c:v>13.198600000002999</c:v>
                </c:pt>
                <c:pt idx="17912">
                  <c:v>13.198600000002999</c:v>
                </c:pt>
                <c:pt idx="17913">
                  <c:v>13.198600000002999</c:v>
                </c:pt>
                <c:pt idx="17914">
                  <c:v>13.179399908009</c:v>
                </c:pt>
                <c:pt idx="17915">
                  <c:v>13.136300000004001</c:v>
                </c:pt>
                <c:pt idx="17916">
                  <c:v>13.136300000004001</c:v>
                </c:pt>
                <c:pt idx="17917">
                  <c:v>13.136300000004001</c:v>
                </c:pt>
                <c:pt idx="17918">
                  <c:v>13.136300000004001</c:v>
                </c:pt>
                <c:pt idx="17919">
                  <c:v>13.136300000004001</c:v>
                </c:pt>
                <c:pt idx="17920">
                  <c:v>13.136300000004001</c:v>
                </c:pt>
                <c:pt idx="17921">
                  <c:v>13.136300000004001</c:v>
                </c:pt>
                <c:pt idx="17922">
                  <c:v>13.136300000006999</c:v>
                </c:pt>
                <c:pt idx="17923">
                  <c:v>13.136300000004001</c:v>
                </c:pt>
                <c:pt idx="17924">
                  <c:v>13.136300000004001</c:v>
                </c:pt>
                <c:pt idx="17925">
                  <c:v>13.136300000004001</c:v>
                </c:pt>
                <c:pt idx="17926">
                  <c:v>13.126352572235</c:v>
                </c:pt>
                <c:pt idx="17927">
                  <c:v>13.069199999999</c:v>
                </c:pt>
                <c:pt idx="17928">
                  <c:v>13.069199999999</c:v>
                </c:pt>
                <c:pt idx="17929">
                  <c:v>13.069199999999</c:v>
                </c:pt>
                <c:pt idx="17930">
                  <c:v>13.069199999999</c:v>
                </c:pt>
                <c:pt idx="17931">
                  <c:v>13.069199999999</c:v>
                </c:pt>
                <c:pt idx="17932">
                  <c:v>13.069199999999</c:v>
                </c:pt>
                <c:pt idx="17933">
                  <c:v>13.069199999999</c:v>
                </c:pt>
                <c:pt idx="17934">
                  <c:v>13.069199999999</c:v>
                </c:pt>
                <c:pt idx="17935">
                  <c:v>13.069199999999</c:v>
                </c:pt>
                <c:pt idx="17936">
                  <c:v>13.069199999999</c:v>
                </c:pt>
                <c:pt idx="17937">
                  <c:v>13.069199999999</c:v>
                </c:pt>
                <c:pt idx="17938">
                  <c:v>13.069199999999</c:v>
                </c:pt>
                <c:pt idx="17939">
                  <c:v>13.069199999999</c:v>
                </c:pt>
                <c:pt idx="17940">
                  <c:v>13.069199999999</c:v>
                </c:pt>
                <c:pt idx="17941">
                  <c:v>13.069199999999</c:v>
                </c:pt>
                <c:pt idx="17942">
                  <c:v>13.069199999999</c:v>
                </c:pt>
                <c:pt idx="17943">
                  <c:v>13.069199999999</c:v>
                </c:pt>
                <c:pt idx="17944">
                  <c:v>13.069199999999</c:v>
                </c:pt>
                <c:pt idx="17945">
                  <c:v>13.069199999999</c:v>
                </c:pt>
                <c:pt idx="17946">
                  <c:v>13.015124262671</c:v>
                </c:pt>
                <c:pt idx="17947">
                  <c:v>12.963099999996</c:v>
                </c:pt>
                <c:pt idx="17948">
                  <c:v>12.963099999996</c:v>
                </c:pt>
                <c:pt idx="17949">
                  <c:v>12.963099999996</c:v>
                </c:pt>
                <c:pt idx="17950">
                  <c:v>12.963099999996</c:v>
                </c:pt>
                <c:pt idx="17951">
                  <c:v>12.963099999996</c:v>
                </c:pt>
                <c:pt idx="17952">
                  <c:v>12.963099999996</c:v>
                </c:pt>
                <c:pt idx="17953">
                  <c:v>12.963099999996</c:v>
                </c:pt>
                <c:pt idx="17954">
                  <c:v>12.963099999996</c:v>
                </c:pt>
                <c:pt idx="17955">
                  <c:v>12.963099999996</c:v>
                </c:pt>
                <c:pt idx="17956">
                  <c:v>12.963099999996</c:v>
                </c:pt>
                <c:pt idx="17957">
                  <c:v>12.98440825934</c:v>
                </c:pt>
                <c:pt idx="17958">
                  <c:v>13.097500000003</c:v>
                </c:pt>
                <c:pt idx="17959">
                  <c:v>13.097500000003</c:v>
                </c:pt>
                <c:pt idx="17960">
                  <c:v>13.097500000003</c:v>
                </c:pt>
                <c:pt idx="17961">
                  <c:v>13.097500000003</c:v>
                </c:pt>
                <c:pt idx="17962">
                  <c:v>13.097500000003</c:v>
                </c:pt>
                <c:pt idx="17963">
                  <c:v>13.097500000003</c:v>
                </c:pt>
                <c:pt idx="17964">
                  <c:v>13.097500000003</c:v>
                </c:pt>
                <c:pt idx="17965">
                  <c:v>13.097500000003</c:v>
                </c:pt>
                <c:pt idx="17966">
                  <c:v>13.097500000003</c:v>
                </c:pt>
                <c:pt idx="17967">
                  <c:v>13.097500000003</c:v>
                </c:pt>
                <c:pt idx="17968">
                  <c:v>13.097500000003</c:v>
                </c:pt>
                <c:pt idx="17969">
                  <c:v>13.097500000003</c:v>
                </c:pt>
                <c:pt idx="17970">
                  <c:v>13.097500000003</c:v>
                </c:pt>
                <c:pt idx="17971">
                  <c:v>13.028467133235001</c:v>
                </c:pt>
                <c:pt idx="17972">
                  <c:v>12.997600000002</c:v>
                </c:pt>
                <c:pt idx="17973">
                  <c:v>12.997600000002</c:v>
                </c:pt>
                <c:pt idx="17974">
                  <c:v>12.997600000002</c:v>
                </c:pt>
                <c:pt idx="17975">
                  <c:v>12.997600000002</c:v>
                </c:pt>
                <c:pt idx="17976">
                  <c:v>12.997600000002</c:v>
                </c:pt>
                <c:pt idx="17977">
                  <c:v>12.997600000002</c:v>
                </c:pt>
                <c:pt idx="17978">
                  <c:v>12.997600000002</c:v>
                </c:pt>
                <c:pt idx="17979">
                  <c:v>12.997600000002</c:v>
                </c:pt>
                <c:pt idx="17980">
                  <c:v>12.997600000002</c:v>
                </c:pt>
                <c:pt idx="17981">
                  <c:v>12.997600000002</c:v>
                </c:pt>
                <c:pt idx="17982">
                  <c:v>12.997600000002</c:v>
                </c:pt>
                <c:pt idx="17983">
                  <c:v>12.995719621517001</c:v>
                </c:pt>
                <c:pt idx="17984">
                  <c:v>12.992999999996</c:v>
                </c:pt>
                <c:pt idx="17985">
                  <c:v>12.992999999997</c:v>
                </c:pt>
                <c:pt idx="17986">
                  <c:v>12.992999999997</c:v>
                </c:pt>
                <c:pt idx="17987">
                  <c:v>12.992999999996</c:v>
                </c:pt>
                <c:pt idx="17988">
                  <c:v>12.992999999997</c:v>
                </c:pt>
                <c:pt idx="17989">
                  <c:v>12.986226902609999</c:v>
                </c:pt>
                <c:pt idx="17990">
                  <c:v>12.953000000000999</c:v>
                </c:pt>
                <c:pt idx="17991">
                  <c:v>12.953000000000999</c:v>
                </c:pt>
                <c:pt idx="17992">
                  <c:v>12.953000000000999</c:v>
                </c:pt>
                <c:pt idx="17993">
                  <c:v>12.953000000002</c:v>
                </c:pt>
                <c:pt idx="17994">
                  <c:v>12.953000000000999</c:v>
                </c:pt>
                <c:pt idx="17995">
                  <c:v>12.953000000000999</c:v>
                </c:pt>
                <c:pt idx="17996">
                  <c:v>12.953000000000999</c:v>
                </c:pt>
                <c:pt idx="17997">
                  <c:v>12.953000000000999</c:v>
                </c:pt>
                <c:pt idx="17998">
                  <c:v>12.953000000000999</c:v>
                </c:pt>
                <c:pt idx="17999">
                  <c:v>12.953000000000999</c:v>
                </c:pt>
                <c:pt idx="18000">
                  <c:v>12.953000000000999</c:v>
                </c:pt>
                <c:pt idx="18001">
                  <c:v>12.953000000000999</c:v>
                </c:pt>
                <c:pt idx="18002">
                  <c:v>12.971729595778999</c:v>
                </c:pt>
                <c:pt idx="18003">
                  <c:v>12.991500000002</c:v>
                </c:pt>
                <c:pt idx="18004">
                  <c:v>12.991500000002</c:v>
                </c:pt>
                <c:pt idx="18005">
                  <c:v>12.991500000002</c:v>
                </c:pt>
                <c:pt idx="18006">
                  <c:v>12.991500000002</c:v>
                </c:pt>
                <c:pt idx="18007">
                  <c:v>12.991500000002</c:v>
                </c:pt>
                <c:pt idx="18008">
                  <c:v>12.991500000002</c:v>
                </c:pt>
                <c:pt idx="18009">
                  <c:v>12.991500000002</c:v>
                </c:pt>
                <c:pt idx="18010">
                  <c:v>12.991500000002</c:v>
                </c:pt>
                <c:pt idx="18011">
                  <c:v>12.991500000002</c:v>
                </c:pt>
                <c:pt idx="18012">
                  <c:v>12.991500000002</c:v>
                </c:pt>
                <c:pt idx="18013">
                  <c:v>12.991500000002</c:v>
                </c:pt>
                <c:pt idx="18014">
                  <c:v>12.991500000002</c:v>
                </c:pt>
                <c:pt idx="18015">
                  <c:v>13.044900273578</c:v>
                </c:pt>
                <c:pt idx="18016">
                  <c:v>13.069799999998001</c:v>
                </c:pt>
                <c:pt idx="18017">
                  <c:v>13.069799999998001</c:v>
                </c:pt>
                <c:pt idx="18018">
                  <c:v>13.069799999998001</c:v>
                </c:pt>
                <c:pt idx="18019">
                  <c:v>13.069799999998001</c:v>
                </c:pt>
                <c:pt idx="18020">
                  <c:v>13.069799999998001</c:v>
                </c:pt>
                <c:pt idx="18021">
                  <c:v>13.069799999998001</c:v>
                </c:pt>
                <c:pt idx="18022">
                  <c:v>13.069799999998001</c:v>
                </c:pt>
                <c:pt idx="18023">
                  <c:v>13.069799999998001</c:v>
                </c:pt>
                <c:pt idx="18024">
                  <c:v>13.069799999998001</c:v>
                </c:pt>
                <c:pt idx="18025">
                  <c:v>13.069799999998001</c:v>
                </c:pt>
                <c:pt idx="18026">
                  <c:v>13.085005829276</c:v>
                </c:pt>
                <c:pt idx="18027">
                  <c:v>13.102699999997</c:v>
                </c:pt>
                <c:pt idx="18028">
                  <c:v>13.102699999997</c:v>
                </c:pt>
                <c:pt idx="18029">
                  <c:v>13.102699999997</c:v>
                </c:pt>
                <c:pt idx="18030">
                  <c:v>13.102699999997</c:v>
                </c:pt>
                <c:pt idx="18031">
                  <c:v>13.102699999997</c:v>
                </c:pt>
                <c:pt idx="18032">
                  <c:v>13.102699999997</c:v>
                </c:pt>
                <c:pt idx="18033">
                  <c:v>13.102699999997</c:v>
                </c:pt>
                <c:pt idx="18034">
                  <c:v>13.102699999997</c:v>
                </c:pt>
                <c:pt idx="18035">
                  <c:v>13.102699999997</c:v>
                </c:pt>
                <c:pt idx="18036">
                  <c:v>13.102699999997</c:v>
                </c:pt>
                <c:pt idx="18037">
                  <c:v>13.102699999997</c:v>
                </c:pt>
                <c:pt idx="18038">
                  <c:v>13.102699999997</c:v>
                </c:pt>
                <c:pt idx="18039">
                  <c:v>13.102255508943999</c:v>
                </c:pt>
                <c:pt idx="18040">
                  <c:v>13.092899999997</c:v>
                </c:pt>
                <c:pt idx="18041">
                  <c:v>13.092899999997</c:v>
                </c:pt>
                <c:pt idx="18042">
                  <c:v>13.092899999998</c:v>
                </c:pt>
                <c:pt idx="18043">
                  <c:v>13.092899999998</c:v>
                </c:pt>
                <c:pt idx="18044">
                  <c:v>13.092899999998</c:v>
                </c:pt>
                <c:pt idx="18045">
                  <c:v>13.092899999997</c:v>
                </c:pt>
                <c:pt idx="18046">
                  <c:v>13.092899999997</c:v>
                </c:pt>
                <c:pt idx="18047">
                  <c:v>13.092899999998</c:v>
                </c:pt>
                <c:pt idx="18048">
                  <c:v>13.092899999997</c:v>
                </c:pt>
                <c:pt idx="18049">
                  <c:v>13.092899999998</c:v>
                </c:pt>
                <c:pt idx="18050">
                  <c:v>13.092899999997</c:v>
                </c:pt>
                <c:pt idx="18051">
                  <c:v>13.092899999997</c:v>
                </c:pt>
                <c:pt idx="18052">
                  <c:v>13.092899999998</c:v>
                </c:pt>
                <c:pt idx="18053">
                  <c:v>13.092899999997</c:v>
                </c:pt>
                <c:pt idx="18054">
                  <c:v>13.092899999998</c:v>
                </c:pt>
                <c:pt idx="18055">
                  <c:v>13.092899999998</c:v>
                </c:pt>
                <c:pt idx="18056">
                  <c:v>13.092899999998</c:v>
                </c:pt>
                <c:pt idx="18057">
                  <c:v>13.092899999998</c:v>
                </c:pt>
                <c:pt idx="18058">
                  <c:v>13.092899999997</c:v>
                </c:pt>
                <c:pt idx="18059">
                  <c:v>13.128815366609</c:v>
                </c:pt>
                <c:pt idx="18060">
                  <c:v>13.232799999998001</c:v>
                </c:pt>
                <c:pt idx="18061">
                  <c:v>13.232799999998001</c:v>
                </c:pt>
                <c:pt idx="18062">
                  <c:v>13.232799999998001</c:v>
                </c:pt>
                <c:pt idx="18063">
                  <c:v>13.232799999998001</c:v>
                </c:pt>
                <c:pt idx="18064">
                  <c:v>13.232799999998001</c:v>
                </c:pt>
                <c:pt idx="18065">
                  <c:v>13.231836794147</c:v>
                </c:pt>
                <c:pt idx="18066">
                  <c:v>13.179399999996001</c:v>
                </c:pt>
                <c:pt idx="18067">
                  <c:v>13.179399999996001</c:v>
                </c:pt>
                <c:pt idx="18068">
                  <c:v>13.179399999996001</c:v>
                </c:pt>
                <c:pt idx="18069">
                  <c:v>13.179399999996001</c:v>
                </c:pt>
                <c:pt idx="18070">
                  <c:v>13.179399999996001</c:v>
                </c:pt>
                <c:pt idx="18071">
                  <c:v>13.179399999996001</c:v>
                </c:pt>
                <c:pt idx="18072">
                  <c:v>13.179399999996001</c:v>
                </c:pt>
                <c:pt idx="18073">
                  <c:v>13.179399999996001</c:v>
                </c:pt>
                <c:pt idx="18074">
                  <c:v>13.179399999996001</c:v>
                </c:pt>
                <c:pt idx="18075">
                  <c:v>13.179399999996001</c:v>
                </c:pt>
                <c:pt idx="18076">
                  <c:v>13.179399999996001</c:v>
                </c:pt>
                <c:pt idx="18077">
                  <c:v>13.179399999996001</c:v>
                </c:pt>
                <c:pt idx="18078">
                  <c:v>13.170800837485</c:v>
                </c:pt>
                <c:pt idx="18079">
                  <c:v>13.031099999995</c:v>
                </c:pt>
                <c:pt idx="18080">
                  <c:v>13.031099999995</c:v>
                </c:pt>
                <c:pt idx="18081">
                  <c:v>13.031099999995</c:v>
                </c:pt>
                <c:pt idx="18082">
                  <c:v>13.031099999995</c:v>
                </c:pt>
                <c:pt idx="18083">
                  <c:v>13.031099999995</c:v>
                </c:pt>
                <c:pt idx="18084">
                  <c:v>13.031099999995</c:v>
                </c:pt>
                <c:pt idx="18085">
                  <c:v>13.031099999995</c:v>
                </c:pt>
                <c:pt idx="18086">
                  <c:v>13.031099999995</c:v>
                </c:pt>
                <c:pt idx="18087">
                  <c:v>13.031099999995</c:v>
                </c:pt>
                <c:pt idx="18088">
                  <c:v>13.031099999995</c:v>
                </c:pt>
                <c:pt idx="18089">
                  <c:v>13.031099999995</c:v>
                </c:pt>
                <c:pt idx="18090">
                  <c:v>13.031099999995</c:v>
                </c:pt>
                <c:pt idx="18091">
                  <c:v>13.031099999995</c:v>
                </c:pt>
                <c:pt idx="18092">
                  <c:v>13.031099999995</c:v>
                </c:pt>
                <c:pt idx="18093">
                  <c:v>13.031099999995</c:v>
                </c:pt>
                <c:pt idx="18094">
                  <c:v>13.031099999995</c:v>
                </c:pt>
                <c:pt idx="18095">
                  <c:v>13.031099999995</c:v>
                </c:pt>
                <c:pt idx="18096">
                  <c:v>13.031099999995</c:v>
                </c:pt>
                <c:pt idx="18097">
                  <c:v>13.031099999995</c:v>
                </c:pt>
                <c:pt idx="18098">
                  <c:v>13.096646235728</c:v>
                </c:pt>
                <c:pt idx="18099">
                  <c:v>13.196599999997</c:v>
                </c:pt>
                <c:pt idx="18100">
                  <c:v>13.196599999997</c:v>
                </c:pt>
                <c:pt idx="18101">
                  <c:v>13.196599999997</c:v>
                </c:pt>
                <c:pt idx="18102">
                  <c:v>13.196599999997</c:v>
                </c:pt>
                <c:pt idx="18103">
                  <c:v>13.196599999997</c:v>
                </c:pt>
                <c:pt idx="18104">
                  <c:v>13.196599999997</c:v>
                </c:pt>
                <c:pt idx="18105">
                  <c:v>13.196599999997</c:v>
                </c:pt>
                <c:pt idx="18106">
                  <c:v>13.196599999997</c:v>
                </c:pt>
                <c:pt idx="18107">
                  <c:v>13.196599999997</c:v>
                </c:pt>
                <c:pt idx="18108">
                  <c:v>13.196599999997</c:v>
                </c:pt>
                <c:pt idx="18109">
                  <c:v>13.196599999997</c:v>
                </c:pt>
                <c:pt idx="18110">
                  <c:v>13.196599999997</c:v>
                </c:pt>
                <c:pt idx="18111">
                  <c:v>13.176464798725</c:v>
                </c:pt>
                <c:pt idx="18112">
                  <c:v>13.090599999998</c:v>
                </c:pt>
                <c:pt idx="18113">
                  <c:v>13.090599999998</c:v>
                </c:pt>
                <c:pt idx="18114">
                  <c:v>13.090599999998</c:v>
                </c:pt>
                <c:pt idx="18115">
                  <c:v>13.090599999998</c:v>
                </c:pt>
                <c:pt idx="18116">
                  <c:v>13.090599999998</c:v>
                </c:pt>
                <c:pt idx="18117">
                  <c:v>13.090599999998</c:v>
                </c:pt>
                <c:pt idx="18118">
                  <c:v>13.090599999997</c:v>
                </c:pt>
                <c:pt idx="18119">
                  <c:v>13.090599999998</c:v>
                </c:pt>
                <c:pt idx="18120">
                  <c:v>13.090599999998</c:v>
                </c:pt>
                <c:pt idx="18121">
                  <c:v>13.090599999998</c:v>
                </c:pt>
                <c:pt idx="18122">
                  <c:v>13.080341306267</c:v>
                </c:pt>
                <c:pt idx="18123">
                  <c:v>13.024800000003999</c:v>
                </c:pt>
                <c:pt idx="18124">
                  <c:v>13.024800000003999</c:v>
                </c:pt>
                <c:pt idx="18125">
                  <c:v>13.024800000003999</c:v>
                </c:pt>
                <c:pt idx="18126">
                  <c:v>13.024800000004999</c:v>
                </c:pt>
                <c:pt idx="18127">
                  <c:v>13.024800000004999</c:v>
                </c:pt>
                <c:pt idx="18128">
                  <c:v>13.024800000004999</c:v>
                </c:pt>
                <c:pt idx="18129">
                  <c:v>13.077262889815</c:v>
                </c:pt>
                <c:pt idx="18130">
                  <c:v>13.131900000001</c:v>
                </c:pt>
                <c:pt idx="18131">
                  <c:v>13.131900000001</c:v>
                </c:pt>
                <c:pt idx="18132">
                  <c:v>13.131900000001</c:v>
                </c:pt>
                <c:pt idx="18133">
                  <c:v>13.131900000001</c:v>
                </c:pt>
                <c:pt idx="18134">
                  <c:v>13.131900000001</c:v>
                </c:pt>
                <c:pt idx="18135">
                  <c:v>13.1319</c:v>
                </c:pt>
                <c:pt idx="18136">
                  <c:v>13.131900000001</c:v>
                </c:pt>
                <c:pt idx="18137">
                  <c:v>13.1319</c:v>
                </c:pt>
                <c:pt idx="18138">
                  <c:v>13.131900000001</c:v>
                </c:pt>
                <c:pt idx="18139">
                  <c:v>13.1319</c:v>
                </c:pt>
                <c:pt idx="18140">
                  <c:v>13.131900000001</c:v>
                </c:pt>
                <c:pt idx="18141">
                  <c:v>13.115468715711</c:v>
                </c:pt>
                <c:pt idx="18142">
                  <c:v>13.068100000002</c:v>
                </c:pt>
                <c:pt idx="18143">
                  <c:v>13.068100000002</c:v>
                </c:pt>
                <c:pt idx="18144">
                  <c:v>13.068100000002</c:v>
                </c:pt>
                <c:pt idx="18145">
                  <c:v>13.068100000002</c:v>
                </c:pt>
                <c:pt idx="18146">
                  <c:v>13.068100000002</c:v>
                </c:pt>
                <c:pt idx="18147">
                  <c:v>13.068100000002</c:v>
                </c:pt>
                <c:pt idx="18148">
                  <c:v>13.068100000002</c:v>
                </c:pt>
                <c:pt idx="18149">
                  <c:v>13.068100000002</c:v>
                </c:pt>
                <c:pt idx="18150">
                  <c:v>13.068100000002</c:v>
                </c:pt>
                <c:pt idx="18151">
                  <c:v>13.068100000002</c:v>
                </c:pt>
                <c:pt idx="18152">
                  <c:v>13.068100000002</c:v>
                </c:pt>
                <c:pt idx="18153">
                  <c:v>13.068100000002</c:v>
                </c:pt>
                <c:pt idx="18154">
                  <c:v>13.060323669521001</c:v>
                </c:pt>
                <c:pt idx="18155">
                  <c:v>13.033100000000999</c:v>
                </c:pt>
                <c:pt idx="18156">
                  <c:v>13.033100000000999</c:v>
                </c:pt>
                <c:pt idx="18157">
                  <c:v>13.033100000000999</c:v>
                </c:pt>
                <c:pt idx="18158">
                  <c:v>13.033100000000999</c:v>
                </c:pt>
                <c:pt idx="18159">
                  <c:v>13.033100000000999</c:v>
                </c:pt>
                <c:pt idx="18160">
                  <c:v>13.033100000000999</c:v>
                </c:pt>
                <c:pt idx="18161">
                  <c:v>13.033100000000999</c:v>
                </c:pt>
                <c:pt idx="18162">
                  <c:v>13.033100000000999</c:v>
                </c:pt>
                <c:pt idx="18163">
                  <c:v>13.033100000000999</c:v>
                </c:pt>
                <c:pt idx="18164">
                  <c:v>13.033100000000999</c:v>
                </c:pt>
                <c:pt idx="18165">
                  <c:v>13.033100000000999</c:v>
                </c:pt>
                <c:pt idx="18166">
                  <c:v>13.033100000000999</c:v>
                </c:pt>
                <c:pt idx="18167">
                  <c:v>13.033100000000999</c:v>
                </c:pt>
                <c:pt idx="18168">
                  <c:v>13.033100000000999</c:v>
                </c:pt>
                <c:pt idx="18169">
                  <c:v>13.033100000000999</c:v>
                </c:pt>
                <c:pt idx="18170">
                  <c:v>13.033100000000999</c:v>
                </c:pt>
                <c:pt idx="18171">
                  <c:v>13.033100000000999</c:v>
                </c:pt>
                <c:pt idx="18172">
                  <c:v>13.033100000000999</c:v>
                </c:pt>
                <c:pt idx="18173">
                  <c:v>13.033100000000999</c:v>
                </c:pt>
                <c:pt idx="18174">
                  <c:v>13.144991903924</c:v>
                </c:pt>
                <c:pt idx="18175">
                  <c:v>13.234300000001999</c:v>
                </c:pt>
                <c:pt idx="18176">
                  <c:v>13.234300000001999</c:v>
                </c:pt>
                <c:pt idx="18177">
                  <c:v>13.234300000001999</c:v>
                </c:pt>
                <c:pt idx="18178">
                  <c:v>13.234300000001999</c:v>
                </c:pt>
                <c:pt idx="18179">
                  <c:v>13.234300000001999</c:v>
                </c:pt>
                <c:pt idx="18180">
                  <c:v>13.226466158461999</c:v>
                </c:pt>
                <c:pt idx="18181">
                  <c:v>13.141499999998</c:v>
                </c:pt>
                <c:pt idx="18182">
                  <c:v>13.141499999998</c:v>
                </c:pt>
                <c:pt idx="18183">
                  <c:v>13.141499999998</c:v>
                </c:pt>
                <c:pt idx="18184">
                  <c:v>13.141499999998</c:v>
                </c:pt>
                <c:pt idx="18185">
                  <c:v>13.141499999998</c:v>
                </c:pt>
                <c:pt idx="18186">
                  <c:v>13.141499999998</c:v>
                </c:pt>
                <c:pt idx="18187">
                  <c:v>13.141499999998</c:v>
                </c:pt>
                <c:pt idx="18188">
                  <c:v>13.141499999998</c:v>
                </c:pt>
                <c:pt idx="18189">
                  <c:v>13.141499999998</c:v>
                </c:pt>
                <c:pt idx="18190">
                  <c:v>13.141499999998</c:v>
                </c:pt>
                <c:pt idx="18191">
                  <c:v>13.141499999998</c:v>
                </c:pt>
                <c:pt idx="18192">
                  <c:v>13.141499999998</c:v>
                </c:pt>
                <c:pt idx="18193">
                  <c:v>13.148450088064999</c:v>
                </c:pt>
                <c:pt idx="18194">
                  <c:v>13.160800000003</c:v>
                </c:pt>
                <c:pt idx="18195">
                  <c:v>13.160800000004</c:v>
                </c:pt>
                <c:pt idx="18196">
                  <c:v>13.160800000004</c:v>
                </c:pt>
                <c:pt idx="18197">
                  <c:v>13.160800000004</c:v>
                </c:pt>
                <c:pt idx="18198">
                  <c:v>13.160800000004</c:v>
                </c:pt>
                <c:pt idx="18199">
                  <c:v>13.160800000006001</c:v>
                </c:pt>
                <c:pt idx="18200">
                  <c:v>13.160800000004</c:v>
                </c:pt>
                <c:pt idx="18201">
                  <c:v>13.160800000004</c:v>
                </c:pt>
                <c:pt idx="18202">
                  <c:v>13.160800000004</c:v>
                </c:pt>
                <c:pt idx="18203">
                  <c:v>13.160800000004</c:v>
                </c:pt>
                <c:pt idx="18204">
                  <c:v>13.160800000004</c:v>
                </c:pt>
                <c:pt idx="18205">
                  <c:v>13.160800000004</c:v>
                </c:pt>
                <c:pt idx="18206">
                  <c:v>13.160800000004</c:v>
                </c:pt>
                <c:pt idx="18207">
                  <c:v>13.160800000004</c:v>
                </c:pt>
                <c:pt idx="18208">
                  <c:v>13.160800000004</c:v>
                </c:pt>
                <c:pt idx="18209">
                  <c:v>13.160800000006001</c:v>
                </c:pt>
                <c:pt idx="18210">
                  <c:v>13.160800000004</c:v>
                </c:pt>
                <c:pt idx="18211">
                  <c:v>13.168685859885001</c:v>
                </c:pt>
                <c:pt idx="18212">
                  <c:v>13.173700000005001</c:v>
                </c:pt>
                <c:pt idx="18213">
                  <c:v>13.173700000004001</c:v>
                </c:pt>
                <c:pt idx="18214">
                  <c:v>13.173700000005001</c:v>
                </c:pt>
                <c:pt idx="18215">
                  <c:v>13.173700000005001</c:v>
                </c:pt>
                <c:pt idx="18216">
                  <c:v>13.173700000005001</c:v>
                </c:pt>
                <c:pt idx="18217">
                  <c:v>13.173700000005001</c:v>
                </c:pt>
                <c:pt idx="18218">
                  <c:v>13.173700000005001</c:v>
                </c:pt>
                <c:pt idx="18219">
                  <c:v>13.173700000005001</c:v>
                </c:pt>
                <c:pt idx="18220">
                  <c:v>13.173700000005001</c:v>
                </c:pt>
                <c:pt idx="18221">
                  <c:v>13.173700000005001</c:v>
                </c:pt>
                <c:pt idx="18222">
                  <c:v>13.173700000005001</c:v>
                </c:pt>
                <c:pt idx="18223">
                  <c:v>13.173700000005001</c:v>
                </c:pt>
                <c:pt idx="18224">
                  <c:v>13.127134191641</c:v>
                </c:pt>
                <c:pt idx="18225">
                  <c:v>13.033800000003</c:v>
                </c:pt>
                <c:pt idx="18226">
                  <c:v>13.033800000003</c:v>
                </c:pt>
                <c:pt idx="18227">
                  <c:v>13.033800000003</c:v>
                </c:pt>
                <c:pt idx="18228">
                  <c:v>13.033800000003</c:v>
                </c:pt>
                <c:pt idx="18229">
                  <c:v>13.033800000003</c:v>
                </c:pt>
                <c:pt idx="18230">
                  <c:v>13.033800000003</c:v>
                </c:pt>
                <c:pt idx="18231">
                  <c:v>13.033800000003</c:v>
                </c:pt>
                <c:pt idx="18232">
                  <c:v>13.033799999999999</c:v>
                </c:pt>
                <c:pt idx="18233">
                  <c:v>13.033800000003</c:v>
                </c:pt>
                <c:pt idx="18234">
                  <c:v>13.033800000003</c:v>
                </c:pt>
                <c:pt idx="18235">
                  <c:v>13.039015611978</c:v>
                </c:pt>
                <c:pt idx="18236">
                  <c:v>13.057800000002</c:v>
                </c:pt>
                <c:pt idx="18237">
                  <c:v>13.057800000002</c:v>
                </c:pt>
                <c:pt idx="18238">
                  <c:v>13.057800000002</c:v>
                </c:pt>
                <c:pt idx="18239">
                  <c:v>13.057800000002</c:v>
                </c:pt>
                <c:pt idx="18240">
                  <c:v>13.057800000002</c:v>
                </c:pt>
                <c:pt idx="18241">
                  <c:v>13.057800000004001</c:v>
                </c:pt>
                <c:pt idx="18242">
                  <c:v>13.057800000002</c:v>
                </c:pt>
                <c:pt idx="18243">
                  <c:v>13.057800000002</c:v>
                </c:pt>
                <c:pt idx="18244">
                  <c:v>13.057800000002</c:v>
                </c:pt>
                <c:pt idx="18245">
                  <c:v>13.057800000002</c:v>
                </c:pt>
                <c:pt idx="18246">
                  <c:v>13.057800000002</c:v>
                </c:pt>
                <c:pt idx="18247">
                  <c:v>13.0645912756</c:v>
                </c:pt>
                <c:pt idx="18248">
                  <c:v>13.245699999999999</c:v>
                </c:pt>
                <c:pt idx="18249">
                  <c:v>13.245699999999999</c:v>
                </c:pt>
                <c:pt idx="18250">
                  <c:v>13.245699999999999</c:v>
                </c:pt>
                <c:pt idx="18251">
                  <c:v>13.245699999999999</c:v>
                </c:pt>
                <c:pt idx="18252">
                  <c:v>13.245699999999999</c:v>
                </c:pt>
                <c:pt idx="18253">
                  <c:v>13.245699999999999</c:v>
                </c:pt>
                <c:pt idx="18254">
                  <c:v>13.17594257445</c:v>
                </c:pt>
                <c:pt idx="18255">
                  <c:v>13.055900000004</c:v>
                </c:pt>
                <c:pt idx="18256">
                  <c:v>13.055900000004</c:v>
                </c:pt>
                <c:pt idx="18257">
                  <c:v>13.055900000004</c:v>
                </c:pt>
                <c:pt idx="18258">
                  <c:v>13.055900000004</c:v>
                </c:pt>
                <c:pt idx="18259">
                  <c:v>13.055900000004</c:v>
                </c:pt>
                <c:pt idx="18260">
                  <c:v>13.055900000004</c:v>
                </c:pt>
                <c:pt idx="18261">
                  <c:v>13.055900000004</c:v>
                </c:pt>
                <c:pt idx="18262">
                  <c:v>13.055900000004</c:v>
                </c:pt>
                <c:pt idx="18263">
                  <c:v>13.055899999996999</c:v>
                </c:pt>
                <c:pt idx="18264">
                  <c:v>13.055900000004</c:v>
                </c:pt>
                <c:pt idx="18265">
                  <c:v>13.055900000004</c:v>
                </c:pt>
                <c:pt idx="18266">
                  <c:v>13.160761731791</c:v>
                </c:pt>
                <c:pt idx="18267">
                  <c:v>13.173500000002999</c:v>
                </c:pt>
                <c:pt idx="18268">
                  <c:v>13.173500000002999</c:v>
                </c:pt>
                <c:pt idx="18269">
                  <c:v>13.173500000002999</c:v>
                </c:pt>
                <c:pt idx="18270">
                  <c:v>13.173500000002999</c:v>
                </c:pt>
                <c:pt idx="18271">
                  <c:v>13.173500000002999</c:v>
                </c:pt>
                <c:pt idx="18272">
                  <c:v>13.173500000002999</c:v>
                </c:pt>
                <c:pt idx="18273">
                  <c:v>13.173500000002999</c:v>
                </c:pt>
                <c:pt idx="18274">
                  <c:v>13.173500000002999</c:v>
                </c:pt>
                <c:pt idx="18275">
                  <c:v>13.173500000002999</c:v>
                </c:pt>
                <c:pt idx="18276">
                  <c:v>13.170252834192</c:v>
                </c:pt>
                <c:pt idx="18277">
                  <c:v>13.015299999999</c:v>
                </c:pt>
                <c:pt idx="18278">
                  <c:v>13.015299999999</c:v>
                </c:pt>
                <c:pt idx="18279">
                  <c:v>13.015299999999</c:v>
                </c:pt>
                <c:pt idx="18280">
                  <c:v>13.015299999999</c:v>
                </c:pt>
                <c:pt idx="18281">
                  <c:v>13.015299999999</c:v>
                </c:pt>
                <c:pt idx="18282">
                  <c:v>13.015299999999</c:v>
                </c:pt>
                <c:pt idx="18283">
                  <c:v>13.015299999999</c:v>
                </c:pt>
                <c:pt idx="18284">
                  <c:v>13.015299999999</c:v>
                </c:pt>
                <c:pt idx="18285">
                  <c:v>13.015299999999</c:v>
                </c:pt>
                <c:pt idx="18286">
                  <c:v>13.015299999999</c:v>
                </c:pt>
                <c:pt idx="18287">
                  <c:v>13.015299999999</c:v>
                </c:pt>
                <c:pt idx="18288">
                  <c:v>13.015299999999</c:v>
                </c:pt>
                <c:pt idx="18289">
                  <c:v>13.015299999999</c:v>
                </c:pt>
                <c:pt idx="18290">
                  <c:v>13.049396090637</c:v>
                </c:pt>
                <c:pt idx="18291">
                  <c:v>13.137599999996</c:v>
                </c:pt>
                <c:pt idx="18292">
                  <c:v>13.137599999997001</c:v>
                </c:pt>
                <c:pt idx="18293">
                  <c:v>13.137599999996</c:v>
                </c:pt>
                <c:pt idx="18294">
                  <c:v>13.137599999996</c:v>
                </c:pt>
                <c:pt idx="18295">
                  <c:v>13.137599999996</c:v>
                </c:pt>
                <c:pt idx="18296">
                  <c:v>13.137599999996</c:v>
                </c:pt>
                <c:pt idx="18297">
                  <c:v>13.137599999996</c:v>
                </c:pt>
                <c:pt idx="18298">
                  <c:v>13.137599999996</c:v>
                </c:pt>
                <c:pt idx="18299">
                  <c:v>13.137599999996</c:v>
                </c:pt>
                <c:pt idx="18300">
                  <c:v>13.137599999996</c:v>
                </c:pt>
                <c:pt idx="18301">
                  <c:v>13.137599999996</c:v>
                </c:pt>
                <c:pt idx="18302">
                  <c:v>13.107681158323</c:v>
                </c:pt>
                <c:pt idx="18303">
                  <c:v>12.964399999997999</c:v>
                </c:pt>
                <c:pt idx="18304">
                  <c:v>12.964399999997999</c:v>
                </c:pt>
                <c:pt idx="18305">
                  <c:v>12.964399999997999</c:v>
                </c:pt>
                <c:pt idx="18306">
                  <c:v>12.964399999997999</c:v>
                </c:pt>
                <c:pt idx="18307">
                  <c:v>12.964399999997999</c:v>
                </c:pt>
                <c:pt idx="18308">
                  <c:v>12.964399999997999</c:v>
                </c:pt>
                <c:pt idx="18309">
                  <c:v>12.964399999997999</c:v>
                </c:pt>
                <c:pt idx="18310">
                  <c:v>12.964399999997999</c:v>
                </c:pt>
                <c:pt idx="18311">
                  <c:v>12.964399999997999</c:v>
                </c:pt>
                <c:pt idx="18312">
                  <c:v>12.964399999997999</c:v>
                </c:pt>
                <c:pt idx="18313">
                  <c:v>12.964399999997999</c:v>
                </c:pt>
                <c:pt idx="18314">
                  <c:v>12.964399999997999</c:v>
                </c:pt>
                <c:pt idx="18315">
                  <c:v>12.982597369272</c:v>
                </c:pt>
                <c:pt idx="18316">
                  <c:v>13.261900000002999</c:v>
                </c:pt>
                <c:pt idx="18317">
                  <c:v>13.261900000003999</c:v>
                </c:pt>
                <c:pt idx="18318">
                  <c:v>13.261900000002999</c:v>
                </c:pt>
                <c:pt idx="18319">
                  <c:v>13.261900000003999</c:v>
                </c:pt>
                <c:pt idx="18320">
                  <c:v>13.261900000002999</c:v>
                </c:pt>
                <c:pt idx="18321">
                  <c:v>13.261900000002999</c:v>
                </c:pt>
                <c:pt idx="18322">
                  <c:v>13.261900000002999</c:v>
                </c:pt>
                <c:pt idx="18323">
                  <c:v>13.261900000002999</c:v>
                </c:pt>
                <c:pt idx="18324">
                  <c:v>13.261900000003999</c:v>
                </c:pt>
                <c:pt idx="18325">
                  <c:v>13.261900000002999</c:v>
                </c:pt>
                <c:pt idx="18326">
                  <c:v>13.261900000003999</c:v>
                </c:pt>
                <c:pt idx="18327">
                  <c:v>13.261900000002999</c:v>
                </c:pt>
                <c:pt idx="18328">
                  <c:v>13.261900000002999</c:v>
                </c:pt>
                <c:pt idx="18329">
                  <c:v>13.091856974561001</c:v>
                </c:pt>
                <c:pt idx="18330">
                  <c:v>13.056199999999</c:v>
                </c:pt>
                <c:pt idx="18331">
                  <c:v>13.056199999999</c:v>
                </c:pt>
                <c:pt idx="18332">
                  <c:v>13.056199999999</c:v>
                </c:pt>
                <c:pt idx="18333">
                  <c:v>13.056199999999</c:v>
                </c:pt>
                <c:pt idx="18334">
                  <c:v>13.056199999999</c:v>
                </c:pt>
                <c:pt idx="18335">
                  <c:v>13.056199999999</c:v>
                </c:pt>
                <c:pt idx="18336">
                  <c:v>13.056199999999</c:v>
                </c:pt>
                <c:pt idx="18337">
                  <c:v>13.056199999999</c:v>
                </c:pt>
                <c:pt idx="18338">
                  <c:v>13.056199999999</c:v>
                </c:pt>
                <c:pt idx="18339">
                  <c:v>13.056199999999</c:v>
                </c:pt>
                <c:pt idx="18340">
                  <c:v>13.056199999999</c:v>
                </c:pt>
                <c:pt idx="18341">
                  <c:v>13.056199999999</c:v>
                </c:pt>
                <c:pt idx="18342">
                  <c:v>13.068065559851</c:v>
                </c:pt>
                <c:pt idx="18343">
                  <c:v>13.092800000004001</c:v>
                </c:pt>
                <c:pt idx="18344">
                  <c:v>13.092800000004001</c:v>
                </c:pt>
                <c:pt idx="18345">
                  <c:v>13.092800000004001</c:v>
                </c:pt>
                <c:pt idx="18346">
                  <c:v>13.092800000004001</c:v>
                </c:pt>
                <c:pt idx="18347">
                  <c:v>13.092800000004001</c:v>
                </c:pt>
                <c:pt idx="18348">
                  <c:v>13.092800000004001</c:v>
                </c:pt>
                <c:pt idx="18349">
                  <c:v>13.092800000004001</c:v>
                </c:pt>
                <c:pt idx="18350">
                  <c:v>13.092800000004001</c:v>
                </c:pt>
                <c:pt idx="18351">
                  <c:v>13.092800000004001</c:v>
                </c:pt>
                <c:pt idx="18352">
                  <c:v>13.092800000004001</c:v>
                </c:pt>
                <c:pt idx="18353">
                  <c:v>13.092800000004001</c:v>
                </c:pt>
                <c:pt idx="18354">
                  <c:v>13.097798332917</c:v>
                </c:pt>
                <c:pt idx="18355">
                  <c:v>13.112200000003</c:v>
                </c:pt>
                <c:pt idx="18356">
                  <c:v>13.112200000003</c:v>
                </c:pt>
                <c:pt idx="18357">
                  <c:v>13.112200000003</c:v>
                </c:pt>
                <c:pt idx="18358">
                  <c:v>13.112200000003</c:v>
                </c:pt>
                <c:pt idx="18359">
                  <c:v>13.112200000003</c:v>
                </c:pt>
                <c:pt idx="18360">
                  <c:v>13.112200000003</c:v>
                </c:pt>
                <c:pt idx="18361">
                  <c:v>13.112200000003</c:v>
                </c:pt>
                <c:pt idx="18362">
                  <c:v>13.112200000003</c:v>
                </c:pt>
                <c:pt idx="18363">
                  <c:v>13.112200000003</c:v>
                </c:pt>
                <c:pt idx="18364">
                  <c:v>13.112199999999</c:v>
                </c:pt>
                <c:pt idx="18365">
                  <c:v>13.112200000003</c:v>
                </c:pt>
                <c:pt idx="18366">
                  <c:v>13.112200000003</c:v>
                </c:pt>
                <c:pt idx="18367">
                  <c:v>13.112200000003</c:v>
                </c:pt>
                <c:pt idx="18368">
                  <c:v>13.112200000003</c:v>
                </c:pt>
                <c:pt idx="18369">
                  <c:v>13.112200000003</c:v>
                </c:pt>
                <c:pt idx="18370">
                  <c:v>13.112200000003</c:v>
                </c:pt>
                <c:pt idx="18371">
                  <c:v>13.112200000003</c:v>
                </c:pt>
                <c:pt idx="18372">
                  <c:v>13.112200000003</c:v>
                </c:pt>
                <c:pt idx="18373">
                  <c:v>13.161774328278</c:v>
                </c:pt>
                <c:pt idx="18374">
                  <c:v>13.225799999995999</c:v>
                </c:pt>
                <c:pt idx="18375">
                  <c:v>13.225799999995001</c:v>
                </c:pt>
                <c:pt idx="18376">
                  <c:v>13.225799999995001</c:v>
                </c:pt>
                <c:pt idx="18377">
                  <c:v>13.225799999994001</c:v>
                </c:pt>
                <c:pt idx="18378">
                  <c:v>13.225799999995001</c:v>
                </c:pt>
                <c:pt idx="18379">
                  <c:v>13.225799999995001</c:v>
                </c:pt>
                <c:pt idx="18380">
                  <c:v>13.225799999995001</c:v>
                </c:pt>
                <c:pt idx="18381">
                  <c:v>13.225799999995999</c:v>
                </c:pt>
                <c:pt idx="18382">
                  <c:v>13.225799999995001</c:v>
                </c:pt>
                <c:pt idx="18383">
                  <c:v>13.225799999995001</c:v>
                </c:pt>
                <c:pt idx="18384">
                  <c:v>13.165434323773001</c:v>
                </c:pt>
                <c:pt idx="18385">
                  <c:v>13.130600000002</c:v>
                </c:pt>
                <c:pt idx="18386">
                  <c:v>13.130600000002</c:v>
                </c:pt>
                <c:pt idx="18387">
                  <c:v>13.130600000002</c:v>
                </c:pt>
                <c:pt idx="18388">
                  <c:v>13.130600000002</c:v>
                </c:pt>
                <c:pt idx="18389">
                  <c:v>13.130600000002</c:v>
                </c:pt>
                <c:pt idx="18390">
                  <c:v>13.150627247908</c:v>
                </c:pt>
                <c:pt idx="18391">
                  <c:v>13.217700000001001</c:v>
                </c:pt>
                <c:pt idx="18392">
                  <c:v>13.217700000001001</c:v>
                </c:pt>
                <c:pt idx="18393">
                  <c:v>13.217700000001001</c:v>
                </c:pt>
                <c:pt idx="18394">
                  <c:v>13.217700000001001</c:v>
                </c:pt>
                <c:pt idx="18395">
                  <c:v>13.217700000001001</c:v>
                </c:pt>
                <c:pt idx="18396">
                  <c:v>13.217700000001001</c:v>
                </c:pt>
                <c:pt idx="18397">
                  <c:v>13.217700000002001</c:v>
                </c:pt>
                <c:pt idx="18398">
                  <c:v>13.217700000001001</c:v>
                </c:pt>
                <c:pt idx="18399">
                  <c:v>13.217700000001001</c:v>
                </c:pt>
                <c:pt idx="18400">
                  <c:v>13.217699999996</c:v>
                </c:pt>
                <c:pt idx="18401">
                  <c:v>13.217700000001001</c:v>
                </c:pt>
                <c:pt idx="18402">
                  <c:v>13.083749514999001</c:v>
                </c:pt>
                <c:pt idx="18403">
                  <c:v>13.027100000003999</c:v>
                </c:pt>
                <c:pt idx="18404">
                  <c:v>13.027100000003999</c:v>
                </c:pt>
                <c:pt idx="18405">
                  <c:v>13.027100000003999</c:v>
                </c:pt>
                <c:pt idx="18406">
                  <c:v>13.027100000003999</c:v>
                </c:pt>
                <c:pt idx="18407">
                  <c:v>13.027100000003999</c:v>
                </c:pt>
                <c:pt idx="18408">
                  <c:v>13.027100000003999</c:v>
                </c:pt>
                <c:pt idx="18409">
                  <c:v>13.027100000003999</c:v>
                </c:pt>
                <c:pt idx="18410">
                  <c:v>13.027100000003999</c:v>
                </c:pt>
                <c:pt idx="18411">
                  <c:v>13.027100000003999</c:v>
                </c:pt>
                <c:pt idx="18412">
                  <c:v>13.027100000003999</c:v>
                </c:pt>
                <c:pt idx="18413">
                  <c:v>13.027100000003999</c:v>
                </c:pt>
                <c:pt idx="18414">
                  <c:v>13.128280804654</c:v>
                </c:pt>
                <c:pt idx="18415">
                  <c:v>13.206999999997</c:v>
                </c:pt>
                <c:pt idx="18416">
                  <c:v>13.206999999997</c:v>
                </c:pt>
                <c:pt idx="18417">
                  <c:v>13.206999999997</c:v>
                </c:pt>
                <c:pt idx="18418">
                  <c:v>13.206999999997</c:v>
                </c:pt>
                <c:pt idx="18419">
                  <c:v>13.206999999997</c:v>
                </c:pt>
                <c:pt idx="18420">
                  <c:v>13.206999999997</c:v>
                </c:pt>
                <c:pt idx="18421">
                  <c:v>13.206999999997</c:v>
                </c:pt>
                <c:pt idx="18422">
                  <c:v>13.206999999997</c:v>
                </c:pt>
                <c:pt idx="18423">
                  <c:v>13.206999999997</c:v>
                </c:pt>
                <c:pt idx="18424">
                  <c:v>13.206999999997</c:v>
                </c:pt>
                <c:pt idx="18425">
                  <c:v>13.206999999997</c:v>
                </c:pt>
                <c:pt idx="18426">
                  <c:v>13.206999999997</c:v>
                </c:pt>
                <c:pt idx="18427">
                  <c:v>13.054008979979001</c:v>
                </c:pt>
                <c:pt idx="18428">
                  <c:v>12.966099999998001</c:v>
                </c:pt>
                <c:pt idx="18429">
                  <c:v>12.966099999998001</c:v>
                </c:pt>
                <c:pt idx="18430">
                  <c:v>12.966099999998001</c:v>
                </c:pt>
                <c:pt idx="18431">
                  <c:v>12.966099999998001</c:v>
                </c:pt>
                <c:pt idx="18432">
                  <c:v>12.966099999998001</c:v>
                </c:pt>
                <c:pt idx="18433">
                  <c:v>12.966099999998001</c:v>
                </c:pt>
                <c:pt idx="18434">
                  <c:v>12.966099999998001</c:v>
                </c:pt>
                <c:pt idx="18435">
                  <c:v>12.966099999998001</c:v>
                </c:pt>
                <c:pt idx="18436">
                  <c:v>12.966099999998001</c:v>
                </c:pt>
                <c:pt idx="18437">
                  <c:v>12.966099999998001</c:v>
                </c:pt>
                <c:pt idx="18438">
                  <c:v>12.966099999998001</c:v>
                </c:pt>
                <c:pt idx="18439">
                  <c:v>12.966099999998001</c:v>
                </c:pt>
                <c:pt idx="18440">
                  <c:v>13.056636817713001</c:v>
                </c:pt>
                <c:pt idx="18441">
                  <c:v>13.103999999998999</c:v>
                </c:pt>
                <c:pt idx="18442">
                  <c:v>13.103999999998999</c:v>
                </c:pt>
                <c:pt idx="18443">
                  <c:v>13.103999999998999</c:v>
                </c:pt>
                <c:pt idx="18444">
                  <c:v>13.103999999998999</c:v>
                </c:pt>
                <c:pt idx="18445">
                  <c:v>13.103999999998999</c:v>
                </c:pt>
                <c:pt idx="18446">
                  <c:v>13.103999999998999</c:v>
                </c:pt>
                <c:pt idx="18447">
                  <c:v>13.103999999998999</c:v>
                </c:pt>
                <c:pt idx="18448">
                  <c:v>13.103999999998999</c:v>
                </c:pt>
                <c:pt idx="18449">
                  <c:v>13.103999999998999</c:v>
                </c:pt>
                <c:pt idx="18450">
                  <c:v>13.103999999998999</c:v>
                </c:pt>
                <c:pt idx="18451">
                  <c:v>13.103999999998999</c:v>
                </c:pt>
                <c:pt idx="18452">
                  <c:v>13.103999999998999</c:v>
                </c:pt>
                <c:pt idx="18453">
                  <c:v>13.103999999998999</c:v>
                </c:pt>
                <c:pt idx="18454">
                  <c:v>13.103999999998999</c:v>
                </c:pt>
                <c:pt idx="18455">
                  <c:v>13.103999999998999</c:v>
                </c:pt>
                <c:pt idx="18456">
                  <c:v>13.103999999998999</c:v>
                </c:pt>
                <c:pt idx="18457">
                  <c:v>13.103999999998999</c:v>
                </c:pt>
                <c:pt idx="18458">
                  <c:v>13.103999999998999</c:v>
                </c:pt>
                <c:pt idx="18459">
                  <c:v>13.103999999998999</c:v>
                </c:pt>
                <c:pt idx="18460">
                  <c:v>13.084455565141999</c:v>
                </c:pt>
                <c:pt idx="18461">
                  <c:v>13.005999999996</c:v>
                </c:pt>
                <c:pt idx="18462">
                  <c:v>13.005999999996</c:v>
                </c:pt>
                <c:pt idx="18463">
                  <c:v>13.005999999996</c:v>
                </c:pt>
                <c:pt idx="18464">
                  <c:v>13.005999999996</c:v>
                </c:pt>
                <c:pt idx="18465">
                  <c:v>13.005999999996</c:v>
                </c:pt>
                <c:pt idx="18466">
                  <c:v>13.005999999996</c:v>
                </c:pt>
                <c:pt idx="18467">
                  <c:v>13.005999999996</c:v>
                </c:pt>
                <c:pt idx="18468">
                  <c:v>13.005999999996</c:v>
                </c:pt>
                <c:pt idx="18469">
                  <c:v>13.005999999996</c:v>
                </c:pt>
                <c:pt idx="18470">
                  <c:v>13.005999999996</c:v>
                </c:pt>
                <c:pt idx="18471">
                  <c:v>13.008256370949001</c:v>
                </c:pt>
                <c:pt idx="18472">
                  <c:v>13.021999999998</c:v>
                </c:pt>
                <c:pt idx="18473">
                  <c:v>13.021999999998</c:v>
                </c:pt>
                <c:pt idx="18474">
                  <c:v>13.021999999998</c:v>
                </c:pt>
                <c:pt idx="18475">
                  <c:v>13.021999999998</c:v>
                </c:pt>
                <c:pt idx="18476">
                  <c:v>13.021999999998</c:v>
                </c:pt>
                <c:pt idx="18477">
                  <c:v>13.021999999998</c:v>
                </c:pt>
                <c:pt idx="18478">
                  <c:v>13.03975235909</c:v>
                </c:pt>
                <c:pt idx="18479">
                  <c:v>13.0504</c:v>
                </c:pt>
                <c:pt idx="18480">
                  <c:v>13.0504</c:v>
                </c:pt>
                <c:pt idx="18481">
                  <c:v>13.0504</c:v>
                </c:pt>
                <c:pt idx="18482">
                  <c:v>13.0504</c:v>
                </c:pt>
                <c:pt idx="18483">
                  <c:v>13.0504</c:v>
                </c:pt>
                <c:pt idx="18484">
                  <c:v>13.0504</c:v>
                </c:pt>
                <c:pt idx="18485">
                  <c:v>13.050400000001</c:v>
                </c:pt>
                <c:pt idx="18486">
                  <c:v>13.0504</c:v>
                </c:pt>
                <c:pt idx="18487">
                  <c:v>13.0504</c:v>
                </c:pt>
                <c:pt idx="18488">
                  <c:v>13.0504</c:v>
                </c:pt>
                <c:pt idx="18489">
                  <c:v>13.0504</c:v>
                </c:pt>
                <c:pt idx="18490">
                  <c:v>13.0504</c:v>
                </c:pt>
                <c:pt idx="18491">
                  <c:v>13.0504</c:v>
                </c:pt>
                <c:pt idx="18492">
                  <c:v>13.0504</c:v>
                </c:pt>
                <c:pt idx="18493">
                  <c:v>13.050400000001</c:v>
                </c:pt>
                <c:pt idx="18494">
                  <c:v>13.0504</c:v>
                </c:pt>
                <c:pt idx="18495">
                  <c:v>13.0504</c:v>
                </c:pt>
                <c:pt idx="18496">
                  <c:v>13.0504</c:v>
                </c:pt>
                <c:pt idx="18497">
                  <c:v>13.0504</c:v>
                </c:pt>
                <c:pt idx="18498">
                  <c:v>13.056288061366001</c:v>
                </c:pt>
                <c:pt idx="18499">
                  <c:v>13.064000000004</c:v>
                </c:pt>
                <c:pt idx="18500">
                  <c:v>13.064000000004</c:v>
                </c:pt>
                <c:pt idx="18501">
                  <c:v>13.064000000004</c:v>
                </c:pt>
                <c:pt idx="18502">
                  <c:v>13.064000000004</c:v>
                </c:pt>
                <c:pt idx="18503">
                  <c:v>13.064000000004</c:v>
                </c:pt>
                <c:pt idx="18504">
                  <c:v>13.070977444954</c:v>
                </c:pt>
                <c:pt idx="18505">
                  <c:v>13.177100000000999</c:v>
                </c:pt>
                <c:pt idx="18506">
                  <c:v>13.177100000000999</c:v>
                </c:pt>
                <c:pt idx="18507">
                  <c:v>13.177100000000999</c:v>
                </c:pt>
                <c:pt idx="18508">
                  <c:v>13.177099999997001</c:v>
                </c:pt>
                <c:pt idx="18509">
                  <c:v>13.177100000000999</c:v>
                </c:pt>
                <c:pt idx="18510">
                  <c:v>13.177100000000999</c:v>
                </c:pt>
                <c:pt idx="18511">
                  <c:v>13.177100000000999</c:v>
                </c:pt>
                <c:pt idx="18512">
                  <c:v>13.177099999997001</c:v>
                </c:pt>
                <c:pt idx="18513">
                  <c:v>13.177100000000999</c:v>
                </c:pt>
                <c:pt idx="18514">
                  <c:v>13.177100000000999</c:v>
                </c:pt>
                <c:pt idx="18515">
                  <c:v>13.172065578478</c:v>
                </c:pt>
                <c:pt idx="18516">
                  <c:v>13.157899999998</c:v>
                </c:pt>
                <c:pt idx="18517">
                  <c:v>13.157899999998</c:v>
                </c:pt>
                <c:pt idx="18518">
                  <c:v>13.157899999998</c:v>
                </c:pt>
                <c:pt idx="18519">
                  <c:v>13.157899999998</c:v>
                </c:pt>
                <c:pt idx="18520">
                  <c:v>13.157899999998</c:v>
                </c:pt>
                <c:pt idx="18521">
                  <c:v>13.157899999998</c:v>
                </c:pt>
                <c:pt idx="18522">
                  <c:v>13.157899999998</c:v>
                </c:pt>
                <c:pt idx="18523">
                  <c:v>13.157899999998</c:v>
                </c:pt>
                <c:pt idx="18524">
                  <c:v>13.157899999998</c:v>
                </c:pt>
                <c:pt idx="18525">
                  <c:v>13.157899999998</c:v>
                </c:pt>
                <c:pt idx="18526">
                  <c:v>13.157899999998</c:v>
                </c:pt>
                <c:pt idx="18527">
                  <c:v>13.157899999998</c:v>
                </c:pt>
                <c:pt idx="18528">
                  <c:v>13.157899999998</c:v>
                </c:pt>
                <c:pt idx="18529">
                  <c:v>13.157899999995999</c:v>
                </c:pt>
                <c:pt idx="18530">
                  <c:v>13.157899999998</c:v>
                </c:pt>
                <c:pt idx="18531">
                  <c:v>13.157899999998</c:v>
                </c:pt>
                <c:pt idx="18532">
                  <c:v>13.157899999998</c:v>
                </c:pt>
                <c:pt idx="18533">
                  <c:v>13.157899999998</c:v>
                </c:pt>
                <c:pt idx="18534">
                  <c:v>13.150951024342</c:v>
                </c:pt>
                <c:pt idx="18535">
                  <c:v>13.126400000001</c:v>
                </c:pt>
                <c:pt idx="18536">
                  <c:v>13.126400000001</c:v>
                </c:pt>
                <c:pt idx="18537">
                  <c:v>13.126400000001</c:v>
                </c:pt>
                <c:pt idx="18538">
                  <c:v>13.126400000001</c:v>
                </c:pt>
                <c:pt idx="18539">
                  <c:v>13.126400000002</c:v>
                </c:pt>
                <c:pt idx="18540">
                  <c:v>13.126400000001</c:v>
                </c:pt>
                <c:pt idx="18541">
                  <c:v>13.029833604784001</c:v>
                </c:pt>
                <c:pt idx="18542">
                  <c:v>12.981</c:v>
                </c:pt>
                <c:pt idx="18543">
                  <c:v>12.981</c:v>
                </c:pt>
                <c:pt idx="18544">
                  <c:v>12.981</c:v>
                </c:pt>
                <c:pt idx="18545">
                  <c:v>12.981</c:v>
                </c:pt>
                <c:pt idx="18546">
                  <c:v>12.981</c:v>
                </c:pt>
                <c:pt idx="18547">
                  <c:v>12.981</c:v>
                </c:pt>
                <c:pt idx="18548">
                  <c:v>12.981</c:v>
                </c:pt>
                <c:pt idx="18549">
                  <c:v>12.981</c:v>
                </c:pt>
                <c:pt idx="18550">
                  <c:v>12.981</c:v>
                </c:pt>
                <c:pt idx="18551">
                  <c:v>12.981</c:v>
                </c:pt>
                <c:pt idx="18552">
                  <c:v>12.981</c:v>
                </c:pt>
                <c:pt idx="18553">
                  <c:v>12.983625827814</c:v>
                </c:pt>
                <c:pt idx="18554">
                  <c:v>13.139599999996999</c:v>
                </c:pt>
                <c:pt idx="18555">
                  <c:v>13.139599999996999</c:v>
                </c:pt>
                <c:pt idx="18556">
                  <c:v>13.139599999996999</c:v>
                </c:pt>
                <c:pt idx="18557">
                  <c:v>13.139599999996999</c:v>
                </c:pt>
                <c:pt idx="18558">
                  <c:v>13.139599999996999</c:v>
                </c:pt>
                <c:pt idx="18559">
                  <c:v>13.139599999996999</c:v>
                </c:pt>
                <c:pt idx="18560">
                  <c:v>13.139599999996999</c:v>
                </c:pt>
                <c:pt idx="18561">
                  <c:v>13.139599999996999</c:v>
                </c:pt>
                <c:pt idx="18562">
                  <c:v>13.139599999996999</c:v>
                </c:pt>
                <c:pt idx="18563">
                  <c:v>13.139599999996999</c:v>
                </c:pt>
                <c:pt idx="18564">
                  <c:v>13.139599999996999</c:v>
                </c:pt>
                <c:pt idx="18565">
                  <c:v>13.139599999995999</c:v>
                </c:pt>
                <c:pt idx="18566">
                  <c:v>13.139599999996999</c:v>
                </c:pt>
                <c:pt idx="18567">
                  <c:v>13.139599999996999</c:v>
                </c:pt>
                <c:pt idx="18568">
                  <c:v>13.139599999996999</c:v>
                </c:pt>
                <c:pt idx="18569">
                  <c:v>13.139599999996999</c:v>
                </c:pt>
                <c:pt idx="18570">
                  <c:v>13.139599999996999</c:v>
                </c:pt>
                <c:pt idx="18571">
                  <c:v>13.139599999996999</c:v>
                </c:pt>
                <c:pt idx="18572">
                  <c:v>13.132987939857999</c:v>
                </c:pt>
                <c:pt idx="18573">
                  <c:v>13.116299999996</c:v>
                </c:pt>
                <c:pt idx="18574">
                  <c:v>13.116299999996</c:v>
                </c:pt>
                <c:pt idx="18575">
                  <c:v>13.116299999996</c:v>
                </c:pt>
                <c:pt idx="18576">
                  <c:v>13.116299999996</c:v>
                </c:pt>
                <c:pt idx="18577">
                  <c:v>13.116299999996</c:v>
                </c:pt>
                <c:pt idx="18578">
                  <c:v>13.134475809483</c:v>
                </c:pt>
                <c:pt idx="18579">
                  <c:v>13.186099999999</c:v>
                </c:pt>
                <c:pt idx="18580">
                  <c:v>13.186099999999</c:v>
                </c:pt>
                <c:pt idx="18581">
                  <c:v>13.186099999999</c:v>
                </c:pt>
                <c:pt idx="18582">
                  <c:v>13.186099999999</c:v>
                </c:pt>
                <c:pt idx="18583">
                  <c:v>13.186099999999</c:v>
                </c:pt>
                <c:pt idx="18584">
                  <c:v>13.186099999999</c:v>
                </c:pt>
                <c:pt idx="18585">
                  <c:v>13.186099999999</c:v>
                </c:pt>
                <c:pt idx="18586">
                  <c:v>13.186099999999</c:v>
                </c:pt>
                <c:pt idx="18587">
                  <c:v>13.186099999999</c:v>
                </c:pt>
                <c:pt idx="18588">
                  <c:v>13.186099999999</c:v>
                </c:pt>
                <c:pt idx="18589">
                  <c:v>13.186099999999</c:v>
                </c:pt>
                <c:pt idx="18590">
                  <c:v>13.186099999999</c:v>
                </c:pt>
                <c:pt idx="18591">
                  <c:v>13.186099999999</c:v>
                </c:pt>
                <c:pt idx="18592">
                  <c:v>13.083047889506</c:v>
                </c:pt>
                <c:pt idx="18593">
                  <c:v>13.069400000001</c:v>
                </c:pt>
                <c:pt idx="18594">
                  <c:v>13.069400000001</c:v>
                </c:pt>
                <c:pt idx="18595">
                  <c:v>13.069400000001</c:v>
                </c:pt>
                <c:pt idx="18596">
                  <c:v>13.069400000001</c:v>
                </c:pt>
                <c:pt idx="18597">
                  <c:v>13.0694</c:v>
                </c:pt>
                <c:pt idx="18598">
                  <c:v>13.0694</c:v>
                </c:pt>
                <c:pt idx="18599">
                  <c:v>13.069400000001</c:v>
                </c:pt>
                <c:pt idx="18600">
                  <c:v>13.069400000001</c:v>
                </c:pt>
                <c:pt idx="18601">
                  <c:v>13.0694</c:v>
                </c:pt>
                <c:pt idx="18602">
                  <c:v>13.069400000001</c:v>
                </c:pt>
                <c:pt idx="18603">
                  <c:v>13.069400000001</c:v>
                </c:pt>
                <c:pt idx="18604">
                  <c:v>13.071202175592999</c:v>
                </c:pt>
                <c:pt idx="18605">
                  <c:v>13.074299999999999</c:v>
                </c:pt>
                <c:pt idx="18606">
                  <c:v>13.074300000000999</c:v>
                </c:pt>
                <c:pt idx="18607">
                  <c:v>13.074300000000999</c:v>
                </c:pt>
                <c:pt idx="18608">
                  <c:v>13.074300000000999</c:v>
                </c:pt>
                <c:pt idx="18609">
                  <c:v>13.074300000000999</c:v>
                </c:pt>
                <c:pt idx="18610">
                  <c:v>13.074299999999999</c:v>
                </c:pt>
                <c:pt idx="18611">
                  <c:v>13.074300000000999</c:v>
                </c:pt>
                <c:pt idx="18612">
                  <c:v>13.074300000000999</c:v>
                </c:pt>
                <c:pt idx="18613">
                  <c:v>13.074299999999999</c:v>
                </c:pt>
                <c:pt idx="18614">
                  <c:v>13.074299999999999</c:v>
                </c:pt>
                <c:pt idx="18615">
                  <c:v>13.074299999999999</c:v>
                </c:pt>
                <c:pt idx="18616">
                  <c:v>13.074299999999999</c:v>
                </c:pt>
                <c:pt idx="18617">
                  <c:v>13.089239488433</c:v>
                </c:pt>
                <c:pt idx="18618">
                  <c:v>13.205599999996</c:v>
                </c:pt>
                <c:pt idx="18619">
                  <c:v>13.205599999996</c:v>
                </c:pt>
                <c:pt idx="18620">
                  <c:v>13.205599999996</c:v>
                </c:pt>
                <c:pt idx="18621">
                  <c:v>13.205599999996</c:v>
                </c:pt>
                <c:pt idx="18622">
                  <c:v>13.205599999996</c:v>
                </c:pt>
                <c:pt idx="18623">
                  <c:v>13.205599999996</c:v>
                </c:pt>
                <c:pt idx="18624">
                  <c:v>13.205599999996</c:v>
                </c:pt>
                <c:pt idx="18625">
                  <c:v>13.205599999993</c:v>
                </c:pt>
                <c:pt idx="18626">
                  <c:v>13.205599999995</c:v>
                </c:pt>
                <c:pt idx="18627">
                  <c:v>13.205599999996</c:v>
                </c:pt>
                <c:pt idx="18628">
                  <c:v>13.205599999996</c:v>
                </c:pt>
                <c:pt idx="18629">
                  <c:v>13.205599999996</c:v>
                </c:pt>
                <c:pt idx="18630">
                  <c:v>13.165975385978999</c:v>
                </c:pt>
                <c:pt idx="18631">
                  <c:v>13.152899999996</c:v>
                </c:pt>
                <c:pt idx="18632">
                  <c:v>13.152899999996</c:v>
                </c:pt>
                <c:pt idx="18633">
                  <c:v>13.152899999996</c:v>
                </c:pt>
                <c:pt idx="18634">
                  <c:v>13.152899999995</c:v>
                </c:pt>
                <c:pt idx="18635">
                  <c:v>13.152899999995</c:v>
                </c:pt>
                <c:pt idx="18636">
                  <c:v>13.152899999996</c:v>
                </c:pt>
                <c:pt idx="18637">
                  <c:v>13.152899999996</c:v>
                </c:pt>
                <c:pt idx="18638">
                  <c:v>13.152899999995</c:v>
                </c:pt>
                <c:pt idx="18639">
                  <c:v>13.152899999995</c:v>
                </c:pt>
                <c:pt idx="18640">
                  <c:v>13.152899999996</c:v>
                </c:pt>
                <c:pt idx="18641">
                  <c:v>13.152899999996</c:v>
                </c:pt>
                <c:pt idx="18642">
                  <c:v>13.152899999996</c:v>
                </c:pt>
                <c:pt idx="18643">
                  <c:v>13.152899999995</c:v>
                </c:pt>
                <c:pt idx="18644">
                  <c:v>13.152899999996</c:v>
                </c:pt>
                <c:pt idx="18645">
                  <c:v>13.152899999995</c:v>
                </c:pt>
                <c:pt idx="18646">
                  <c:v>13.152899999995</c:v>
                </c:pt>
                <c:pt idx="18647">
                  <c:v>13.152899999996</c:v>
                </c:pt>
                <c:pt idx="18648">
                  <c:v>13.095923248765001</c:v>
                </c:pt>
                <c:pt idx="18649">
                  <c:v>13.056099999996</c:v>
                </c:pt>
                <c:pt idx="18650">
                  <c:v>13.056099999996</c:v>
                </c:pt>
                <c:pt idx="18651">
                  <c:v>13.056099999996</c:v>
                </c:pt>
                <c:pt idx="18652">
                  <c:v>13.056099999996</c:v>
                </c:pt>
                <c:pt idx="18653">
                  <c:v>13.056099999996</c:v>
                </c:pt>
                <c:pt idx="18654">
                  <c:v>13.056099999996</c:v>
                </c:pt>
                <c:pt idx="18655">
                  <c:v>13.082961627614001</c:v>
                </c:pt>
                <c:pt idx="18656">
                  <c:v>13.108199999997</c:v>
                </c:pt>
                <c:pt idx="18657">
                  <c:v>13.108199999996</c:v>
                </c:pt>
                <c:pt idx="18658">
                  <c:v>13.108199999996</c:v>
                </c:pt>
                <c:pt idx="18659">
                  <c:v>13.108199999996</c:v>
                </c:pt>
                <c:pt idx="18660">
                  <c:v>13.108199999997</c:v>
                </c:pt>
                <c:pt idx="18661">
                  <c:v>13.108199999997</c:v>
                </c:pt>
                <c:pt idx="18662">
                  <c:v>13.108199999997</c:v>
                </c:pt>
                <c:pt idx="18663">
                  <c:v>13.108199999997</c:v>
                </c:pt>
                <c:pt idx="18664">
                  <c:v>13.108199999997</c:v>
                </c:pt>
                <c:pt idx="18665">
                  <c:v>13.108199999997</c:v>
                </c:pt>
                <c:pt idx="18666">
                  <c:v>13.108199999997</c:v>
                </c:pt>
                <c:pt idx="18667">
                  <c:v>13.108199999997</c:v>
                </c:pt>
                <c:pt idx="18668">
                  <c:v>13.099661954704001</c:v>
                </c:pt>
                <c:pt idx="18669">
                  <c:v>13.091899999999001</c:v>
                </c:pt>
                <c:pt idx="18670">
                  <c:v>13.091899999999001</c:v>
                </c:pt>
                <c:pt idx="18671">
                  <c:v>13.091899999999001</c:v>
                </c:pt>
                <c:pt idx="18672">
                  <c:v>13.091899999999001</c:v>
                </c:pt>
                <c:pt idx="18673">
                  <c:v>13.091899999999001</c:v>
                </c:pt>
                <c:pt idx="18674">
                  <c:v>13.091899999999001</c:v>
                </c:pt>
                <c:pt idx="18675">
                  <c:v>13.091899999999001</c:v>
                </c:pt>
                <c:pt idx="18676">
                  <c:v>13.091899999999001</c:v>
                </c:pt>
                <c:pt idx="18677">
                  <c:v>13.091899999999001</c:v>
                </c:pt>
                <c:pt idx="18678">
                  <c:v>13.091899999999001</c:v>
                </c:pt>
                <c:pt idx="18679">
                  <c:v>13.091899999999001</c:v>
                </c:pt>
                <c:pt idx="18680">
                  <c:v>13.091899999999001</c:v>
                </c:pt>
                <c:pt idx="18681">
                  <c:v>13.091899999999001</c:v>
                </c:pt>
                <c:pt idx="18682">
                  <c:v>13.091899999999001</c:v>
                </c:pt>
                <c:pt idx="18683">
                  <c:v>13.091899999999001</c:v>
                </c:pt>
                <c:pt idx="18684">
                  <c:v>13.091899999999001</c:v>
                </c:pt>
                <c:pt idx="18685">
                  <c:v>13.091899999999001</c:v>
                </c:pt>
                <c:pt idx="18686">
                  <c:v>13.091899999999001</c:v>
                </c:pt>
                <c:pt idx="18687">
                  <c:v>13.107341841968999</c:v>
                </c:pt>
                <c:pt idx="18688">
                  <c:v>13.1158</c:v>
                </c:pt>
                <c:pt idx="18689">
                  <c:v>13.1158</c:v>
                </c:pt>
                <c:pt idx="18690">
                  <c:v>13.1158</c:v>
                </c:pt>
                <c:pt idx="18691">
                  <c:v>13.1158</c:v>
                </c:pt>
                <c:pt idx="18692">
                  <c:v>13.1158</c:v>
                </c:pt>
                <c:pt idx="18693">
                  <c:v>13.067241253504999</c:v>
                </c:pt>
                <c:pt idx="18694">
                  <c:v>12.992499999994999</c:v>
                </c:pt>
                <c:pt idx="18695">
                  <c:v>12.992499999994999</c:v>
                </c:pt>
                <c:pt idx="18696">
                  <c:v>12.992499999994999</c:v>
                </c:pt>
                <c:pt idx="18697">
                  <c:v>12.992499999994999</c:v>
                </c:pt>
                <c:pt idx="18698">
                  <c:v>12.992499999994999</c:v>
                </c:pt>
                <c:pt idx="18699">
                  <c:v>12.992499999994999</c:v>
                </c:pt>
                <c:pt idx="18700">
                  <c:v>12.992499999994999</c:v>
                </c:pt>
                <c:pt idx="18701">
                  <c:v>12.992499999994999</c:v>
                </c:pt>
                <c:pt idx="18702">
                  <c:v>12.992499999994999</c:v>
                </c:pt>
                <c:pt idx="18703">
                  <c:v>12.992499999994999</c:v>
                </c:pt>
                <c:pt idx="18704">
                  <c:v>12.992499999994999</c:v>
                </c:pt>
                <c:pt idx="18705">
                  <c:v>12.992499999994999</c:v>
                </c:pt>
                <c:pt idx="18706">
                  <c:v>13.061079605219</c:v>
                </c:pt>
                <c:pt idx="18707">
                  <c:v>13.150699999998</c:v>
                </c:pt>
                <c:pt idx="18708">
                  <c:v>13.150699999998</c:v>
                </c:pt>
                <c:pt idx="18709">
                  <c:v>13.150699999998</c:v>
                </c:pt>
                <c:pt idx="18710">
                  <c:v>13.150699999998</c:v>
                </c:pt>
                <c:pt idx="18711">
                  <c:v>13.150699999998</c:v>
                </c:pt>
                <c:pt idx="18712">
                  <c:v>13.150699999998</c:v>
                </c:pt>
                <c:pt idx="18713">
                  <c:v>13.150699999998</c:v>
                </c:pt>
                <c:pt idx="18714">
                  <c:v>13.150699999998</c:v>
                </c:pt>
                <c:pt idx="18715">
                  <c:v>13.150699999998</c:v>
                </c:pt>
                <c:pt idx="18716">
                  <c:v>13.150699999998</c:v>
                </c:pt>
                <c:pt idx="18717">
                  <c:v>13.150699999998</c:v>
                </c:pt>
                <c:pt idx="18718">
                  <c:v>13.150699999998</c:v>
                </c:pt>
                <c:pt idx="18719">
                  <c:v>13.164779862431001</c:v>
                </c:pt>
                <c:pt idx="18720">
                  <c:v>13.327599999997</c:v>
                </c:pt>
                <c:pt idx="18721">
                  <c:v>13.327599999997</c:v>
                </c:pt>
                <c:pt idx="18722">
                  <c:v>13.327599999997</c:v>
                </c:pt>
                <c:pt idx="18723">
                  <c:v>13.327599999997</c:v>
                </c:pt>
                <c:pt idx="18724">
                  <c:v>13.327599999997</c:v>
                </c:pt>
                <c:pt idx="18725">
                  <c:v>13.327599999997</c:v>
                </c:pt>
                <c:pt idx="18726">
                  <c:v>13.327599999997</c:v>
                </c:pt>
                <c:pt idx="18727">
                  <c:v>13.327599999997</c:v>
                </c:pt>
                <c:pt idx="18728">
                  <c:v>13.327599999997</c:v>
                </c:pt>
                <c:pt idx="18729">
                  <c:v>13.327599999997</c:v>
                </c:pt>
                <c:pt idx="18730">
                  <c:v>13.327599999997</c:v>
                </c:pt>
                <c:pt idx="18731">
                  <c:v>13.327599999997</c:v>
                </c:pt>
                <c:pt idx="18732">
                  <c:v>13.327599999997</c:v>
                </c:pt>
                <c:pt idx="18733">
                  <c:v>13.085343598436999</c:v>
                </c:pt>
                <c:pt idx="18734">
                  <c:v>12.964899999999</c:v>
                </c:pt>
                <c:pt idx="18735">
                  <c:v>12.964899999999</c:v>
                </c:pt>
                <c:pt idx="18736">
                  <c:v>12.964899999999</c:v>
                </c:pt>
                <c:pt idx="18737">
                  <c:v>12.9649</c:v>
                </c:pt>
                <c:pt idx="18738">
                  <c:v>12.964899999999</c:v>
                </c:pt>
                <c:pt idx="18739">
                  <c:v>12.964899999999</c:v>
                </c:pt>
                <c:pt idx="18740">
                  <c:v>12.964899999999</c:v>
                </c:pt>
                <c:pt idx="18741">
                  <c:v>12.964899999999</c:v>
                </c:pt>
                <c:pt idx="18742">
                  <c:v>12.964899999999</c:v>
                </c:pt>
                <c:pt idx="18743">
                  <c:v>12.983332811691</c:v>
                </c:pt>
                <c:pt idx="18744">
                  <c:v>13.119899999997999</c:v>
                </c:pt>
                <c:pt idx="18745">
                  <c:v>13.119899999997999</c:v>
                </c:pt>
                <c:pt idx="18746">
                  <c:v>13.119899999997999</c:v>
                </c:pt>
                <c:pt idx="18747">
                  <c:v>13.119899999996001</c:v>
                </c:pt>
                <c:pt idx="18748">
                  <c:v>13.119899999997999</c:v>
                </c:pt>
                <c:pt idx="18749">
                  <c:v>13.119899999997999</c:v>
                </c:pt>
                <c:pt idx="18750">
                  <c:v>13.119899999997999</c:v>
                </c:pt>
                <c:pt idx="18751">
                  <c:v>13.119899999997999</c:v>
                </c:pt>
                <c:pt idx="18752">
                  <c:v>13.119899999997999</c:v>
                </c:pt>
                <c:pt idx="18753">
                  <c:v>13.119899999996001</c:v>
                </c:pt>
                <c:pt idx="18754">
                  <c:v>13.119899999997999</c:v>
                </c:pt>
                <c:pt idx="18755">
                  <c:v>13.138935890806</c:v>
                </c:pt>
                <c:pt idx="18756">
                  <c:v>13.154100000005</c:v>
                </c:pt>
                <c:pt idx="18757">
                  <c:v>13.154100000005</c:v>
                </c:pt>
                <c:pt idx="18758">
                  <c:v>13.154100000005</c:v>
                </c:pt>
                <c:pt idx="18759">
                  <c:v>13.154100000005</c:v>
                </c:pt>
                <c:pt idx="18760">
                  <c:v>13.154100000005</c:v>
                </c:pt>
                <c:pt idx="18761">
                  <c:v>13.154100000005</c:v>
                </c:pt>
                <c:pt idx="18762">
                  <c:v>13.154100000005</c:v>
                </c:pt>
                <c:pt idx="18763">
                  <c:v>13.154100000005</c:v>
                </c:pt>
                <c:pt idx="18764">
                  <c:v>13.154100000005</c:v>
                </c:pt>
                <c:pt idx="18765">
                  <c:v>13.154100000005</c:v>
                </c:pt>
                <c:pt idx="18766">
                  <c:v>13.154100000005</c:v>
                </c:pt>
                <c:pt idx="18767">
                  <c:v>13.154100000005</c:v>
                </c:pt>
                <c:pt idx="18768">
                  <c:v>13.154100000005</c:v>
                </c:pt>
                <c:pt idx="18769">
                  <c:v>13.154100000005</c:v>
                </c:pt>
                <c:pt idx="18770">
                  <c:v>13.154100000005</c:v>
                </c:pt>
                <c:pt idx="18771">
                  <c:v>13.154100000005</c:v>
                </c:pt>
                <c:pt idx="18772">
                  <c:v>13.154100000005</c:v>
                </c:pt>
                <c:pt idx="18773">
                  <c:v>13.154100000005</c:v>
                </c:pt>
                <c:pt idx="18774">
                  <c:v>13.149528201312</c:v>
                </c:pt>
                <c:pt idx="18775">
                  <c:v>13.015699999998001</c:v>
                </c:pt>
                <c:pt idx="18776">
                  <c:v>13.015699999998001</c:v>
                </c:pt>
                <c:pt idx="18777">
                  <c:v>13.015699999998001</c:v>
                </c:pt>
                <c:pt idx="18778">
                  <c:v>13.015699999998001</c:v>
                </c:pt>
                <c:pt idx="18779">
                  <c:v>13.015699999998001</c:v>
                </c:pt>
                <c:pt idx="18780">
                  <c:v>13.015699999998001</c:v>
                </c:pt>
                <c:pt idx="18781">
                  <c:v>13.023540034898</c:v>
                </c:pt>
                <c:pt idx="18782">
                  <c:v>13.191400000003</c:v>
                </c:pt>
                <c:pt idx="18783">
                  <c:v>13.191400000003</c:v>
                </c:pt>
                <c:pt idx="18784">
                  <c:v>13.191400000003</c:v>
                </c:pt>
                <c:pt idx="18785">
                  <c:v>13.191400000003</c:v>
                </c:pt>
                <c:pt idx="18786">
                  <c:v>13.191400000003</c:v>
                </c:pt>
                <c:pt idx="18787">
                  <c:v>13.191400000003</c:v>
                </c:pt>
                <c:pt idx="18788">
                  <c:v>13.191400000003</c:v>
                </c:pt>
                <c:pt idx="18789">
                  <c:v>13.191400000003</c:v>
                </c:pt>
                <c:pt idx="18790">
                  <c:v>13.191400000003</c:v>
                </c:pt>
                <c:pt idx="18791">
                  <c:v>13.191400000003</c:v>
                </c:pt>
                <c:pt idx="18792">
                  <c:v>13.191400000003</c:v>
                </c:pt>
                <c:pt idx="18793">
                  <c:v>13.191400000003</c:v>
                </c:pt>
                <c:pt idx="18794">
                  <c:v>13.199882745095</c:v>
                </c:pt>
                <c:pt idx="18795">
                  <c:v>13.213699999995001</c:v>
                </c:pt>
                <c:pt idx="18796">
                  <c:v>13.213699999995001</c:v>
                </c:pt>
                <c:pt idx="18797">
                  <c:v>13.213699999995001</c:v>
                </c:pt>
                <c:pt idx="18798">
                  <c:v>13.213699999995001</c:v>
                </c:pt>
                <c:pt idx="18799">
                  <c:v>13.213699999995001</c:v>
                </c:pt>
                <c:pt idx="18800">
                  <c:v>13.213699999995001</c:v>
                </c:pt>
                <c:pt idx="18801">
                  <c:v>13.213699999995001</c:v>
                </c:pt>
                <c:pt idx="18802">
                  <c:v>13.213699999995001</c:v>
                </c:pt>
                <c:pt idx="18803">
                  <c:v>13.213699999995001</c:v>
                </c:pt>
                <c:pt idx="18804">
                  <c:v>13.213699999995001</c:v>
                </c:pt>
                <c:pt idx="18805">
                  <c:v>13.213699999995001</c:v>
                </c:pt>
                <c:pt idx="18806">
                  <c:v>13.213699999995001</c:v>
                </c:pt>
                <c:pt idx="18807">
                  <c:v>13.213699999995001</c:v>
                </c:pt>
                <c:pt idx="18808">
                  <c:v>13.213699999995001</c:v>
                </c:pt>
                <c:pt idx="18809">
                  <c:v>13.213699999995001</c:v>
                </c:pt>
                <c:pt idx="18810">
                  <c:v>13.213699999997999</c:v>
                </c:pt>
                <c:pt idx="18811">
                  <c:v>13.213699999995001</c:v>
                </c:pt>
                <c:pt idx="18812">
                  <c:v>13.213699999995001</c:v>
                </c:pt>
                <c:pt idx="18813">
                  <c:v>13.204658103874999</c:v>
                </c:pt>
                <c:pt idx="18814">
                  <c:v>13.195299999998999</c:v>
                </c:pt>
                <c:pt idx="18815">
                  <c:v>13.195299999998999</c:v>
                </c:pt>
                <c:pt idx="18816">
                  <c:v>13.195299999998999</c:v>
                </c:pt>
                <c:pt idx="18817">
                  <c:v>13.195299999998999</c:v>
                </c:pt>
                <c:pt idx="18818">
                  <c:v>13.195299999998999</c:v>
                </c:pt>
                <c:pt idx="18819">
                  <c:v>13.189448839668</c:v>
                </c:pt>
                <c:pt idx="18820">
                  <c:v>13.111999999996</c:v>
                </c:pt>
                <c:pt idx="18821">
                  <c:v>13.111999999996</c:v>
                </c:pt>
                <c:pt idx="18822">
                  <c:v>13.111999999996</c:v>
                </c:pt>
                <c:pt idx="18823">
                  <c:v>13.111999999996</c:v>
                </c:pt>
                <c:pt idx="18824">
                  <c:v>13.111999999996</c:v>
                </c:pt>
                <c:pt idx="18825">
                  <c:v>13.111999999996</c:v>
                </c:pt>
                <c:pt idx="18826">
                  <c:v>13.111999999996</c:v>
                </c:pt>
                <c:pt idx="18827">
                  <c:v>13.111999999996</c:v>
                </c:pt>
                <c:pt idx="18828">
                  <c:v>13.111999999996</c:v>
                </c:pt>
                <c:pt idx="18829">
                  <c:v>13.111999999996</c:v>
                </c:pt>
                <c:pt idx="18830">
                  <c:v>13.111999999996</c:v>
                </c:pt>
                <c:pt idx="18831">
                  <c:v>13.111999999996</c:v>
                </c:pt>
                <c:pt idx="18832">
                  <c:v>13.111999999996</c:v>
                </c:pt>
                <c:pt idx="18833">
                  <c:v>13.162937861622</c:v>
                </c:pt>
                <c:pt idx="18834">
                  <c:v>13.209299999996</c:v>
                </c:pt>
                <c:pt idx="18835">
                  <c:v>13.209299999997</c:v>
                </c:pt>
                <c:pt idx="18836">
                  <c:v>13.209299999997</c:v>
                </c:pt>
                <c:pt idx="18837">
                  <c:v>13.209299999997</c:v>
                </c:pt>
                <c:pt idx="18838">
                  <c:v>13.209299999997</c:v>
                </c:pt>
                <c:pt idx="18839">
                  <c:v>13.209299999996</c:v>
                </c:pt>
                <c:pt idx="18840">
                  <c:v>13.209299999996</c:v>
                </c:pt>
                <c:pt idx="18841">
                  <c:v>13.209299999996</c:v>
                </c:pt>
                <c:pt idx="18842">
                  <c:v>13.209299999997</c:v>
                </c:pt>
                <c:pt idx="18843">
                  <c:v>13.209299999997</c:v>
                </c:pt>
                <c:pt idx="18844">
                  <c:v>13.209299999996</c:v>
                </c:pt>
                <c:pt idx="18845">
                  <c:v>13.225770791223001</c:v>
                </c:pt>
                <c:pt idx="18846">
                  <c:v>13.243699999999</c:v>
                </c:pt>
                <c:pt idx="18847">
                  <c:v>13.243699999999</c:v>
                </c:pt>
                <c:pt idx="18848">
                  <c:v>13.243699999999</c:v>
                </c:pt>
                <c:pt idx="18849">
                  <c:v>13.243699999999</c:v>
                </c:pt>
                <c:pt idx="18850">
                  <c:v>13.243699999999</c:v>
                </c:pt>
                <c:pt idx="18851">
                  <c:v>13.243699999999</c:v>
                </c:pt>
                <c:pt idx="18852">
                  <c:v>13.243699999999</c:v>
                </c:pt>
                <c:pt idx="18853">
                  <c:v>13.243699999999</c:v>
                </c:pt>
                <c:pt idx="18854">
                  <c:v>13.243699999999</c:v>
                </c:pt>
                <c:pt idx="18855">
                  <c:v>13.243699999999</c:v>
                </c:pt>
                <c:pt idx="18856">
                  <c:v>13.243699999997</c:v>
                </c:pt>
                <c:pt idx="18857">
                  <c:v>13.230781798675</c:v>
                </c:pt>
                <c:pt idx="18858">
                  <c:v>13.151000000004</c:v>
                </c:pt>
                <c:pt idx="18859">
                  <c:v>13.151000000004</c:v>
                </c:pt>
                <c:pt idx="18860">
                  <c:v>13.151000000004</c:v>
                </c:pt>
                <c:pt idx="18861">
                  <c:v>13.151000000004</c:v>
                </c:pt>
                <c:pt idx="18862">
                  <c:v>13.151000000004</c:v>
                </c:pt>
                <c:pt idx="18863">
                  <c:v>13.151000000004</c:v>
                </c:pt>
                <c:pt idx="18864">
                  <c:v>13.151000000004</c:v>
                </c:pt>
                <c:pt idx="18865">
                  <c:v>13.151000000004</c:v>
                </c:pt>
                <c:pt idx="18866">
                  <c:v>13.151000000004</c:v>
                </c:pt>
                <c:pt idx="18867">
                  <c:v>13.151000000004</c:v>
                </c:pt>
                <c:pt idx="18868">
                  <c:v>13.151000000004</c:v>
                </c:pt>
                <c:pt idx="18869">
                  <c:v>13.151000000004</c:v>
                </c:pt>
                <c:pt idx="18870">
                  <c:v>13.151000000004</c:v>
                </c:pt>
                <c:pt idx="18871">
                  <c:v>13.116923314857001</c:v>
                </c:pt>
                <c:pt idx="18872">
                  <c:v>13.090599999998</c:v>
                </c:pt>
                <c:pt idx="18873">
                  <c:v>13.090599999998</c:v>
                </c:pt>
                <c:pt idx="18874">
                  <c:v>13.090599999998</c:v>
                </c:pt>
                <c:pt idx="18875">
                  <c:v>13.090599999998</c:v>
                </c:pt>
                <c:pt idx="18876">
                  <c:v>13.090599999998</c:v>
                </c:pt>
                <c:pt idx="18877">
                  <c:v>13.090599999998</c:v>
                </c:pt>
                <c:pt idx="18878">
                  <c:v>13.090599999998</c:v>
                </c:pt>
                <c:pt idx="18879">
                  <c:v>13.090599999998</c:v>
                </c:pt>
                <c:pt idx="18880">
                  <c:v>13.090599999998</c:v>
                </c:pt>
                <c:pt idx="18881">
                  <c:v>13.090599999998</c:v>
                </c:pt>
                <c:pt idx="18882">
                  <c:v>13.090599999998</c:v>
                </c:pt>
                <c:pt idx="18883">
                  <c:v>13.088695250457</c:v>
                </c:pt>
                <c:pt idx="18884">
                  <c:v>13.086600000002001</c:v>
                </c:pt>
                <c:pt idx="18885">
                  <c:v>13.086600000002001</c:v>
                </c:pt>
                <c:pt idx="18886">
                  <c:v>13.086600000002001</c:v>
                </c:pt>
                <c:pt idx="18887">
                  <c:v>13.086600000002001</c:v>
                </c:pt>
                <c:pt idx="18888">
                  <c:v>13.086600000002001</c:v>
                </c:pt>
                <c:pt idx="18889">
                  <c:v>13.086600000002001</c:v>
                </c:pt>
                <c:pt idx="18890">
                  <c:v>13.086600000002001</c:v>
                </c:pt>
                <c:pt idx="18891">
                  <c:v>13.086600000002001</c:v>
                </c:pt>
                <c:pt idx="18892">
                  <c:v>13.086600000002001</c:v>
                </c:pt>
                <c:pt idx="18893">
                  <c:v>13.086600000002001</c:v>
                </c:pt>
                <c:pt idx="18894">
                  <c:v>13.086600000002001</c:v>
                </c:pt>
                <c:pt idx="18895">
                  <c:v>13.086600000002001</c:v>
                </c:pt>
                <c:pt idx="18896">
                  <c:v>13.123551155923</c:v>
                </c:pt>
                <c:pt idx="18897">
                  <c:v>13.126900000001999</c:v>
                </c:pt>
                <c:pt idx="18898">
                  <c:v>13.126900000001999</c:v>
                </c:pt>
                <c:pt idx="18899">
                  <c:v>13.126900000001999</c:v>
                </c:pt>
                <c:pt idx="18900">
                  <c:v>13.126900000001999</c:v>
                </c:pt>
                <c:pt idx="18901">
                  <c:v>13.126900000001999</c:v>
                </c:pt>
                <c:pt idx="18902">
                  <c:v>13.126900000001999</c:v>
                </c:pt>
                <c:pt idx="18903">
                  <c:v>13.126900000001999</c:v>
                </c:pt>
                <c:pt idx="18904">
                  <c:v>13.126900000001999</c:v>
                </c:pt>
                <c:pt idx="18905">
                  <c:v>13.126900000001999</c:v>
                </c:pt>
                <c:pt idx="18906">
                  <c:v>13.126900000001999</c:v>
                </c:pt>
                <c:pt idx="18907">
                  <c:v>13.126900000001999</c:v>
                </c:pt>
                <c:pt idx="18908">
                  <c:v>13.126900000001999</c:v>
                </c:pt>
                <c:pt idx="18909">
                  <c:v>13.126900000001999</c:v>
                </c:pt>
                <c:pt idx="18910">
                  <c:v>13.126900000001999</c:v>
                </c:pt>
                <c:pt idx="18911">
                  <c:v>13.126900000001999</c:v>
                </c:pt>
                <c:pt idx="18912">
                  <c:v>13.126899999995</c:v>
                </c:pt>
                <c:pt idx="18913">
                  <c:v>13.126900000001999</c:v>
                </c:pt>
                <c:pt idx="18914">
                  <c:v>13.146515038507999</c:v>
                </c:pt>
                <c:pt idx="18915">
                  <c:v>13.149800000003999</c:v>
                </c:pt>
                <c:pt idx="18916">
                  <c:v>13.149800000004999</c:v>
                </c:pt>
                <c:pt idx="18917">
                  <c:v>13.149800000003999</c:v>
                </c:pt>
                <c:pt idx="18918">
                  <c:v>13.149800000004999</c:v>
                </c:pt>
                <c:pt idx="18919">
                  <c:v>13.149800000004999</c:v>
                </c:pt>
                <c:pt idx="18920">
                  <c:v>13.149800000003999</c:v>
                </c:pt>
                <c:pt idx="18921">
                  <c:v>13.149800000003999</c:v>
                </c:pt>
                <c:pt idx="18922">
                  <c:v>13.149800000003999</c:v>
                </c:pt>
                <c:pt idx="18923">
                  <c:v>13.149800000004999</c:v>
                </c:pt>
                <c:pt idx="18924">
                  <c:v>13.149800000004999</c:v>
                </c:pt>
                <c:pt idx="18925">
                  <c:v>13.149800000004999</c:v>
                </c:pt>
                <c:pt idx="18926">
                  <c:v>13.149800000004999</c:v>
                </c:pt>
                <c:pt idx="18927">
                  <c:v>13.191769081151</c:v>
                </c:pt>
                <c:pt idx="18928">
                  <c:v>13.200400000001</c:v>
                </c:pt>
                <c:pt idx="18929">
                  <c:v>13.200400000001</c:v>
                </c:pt>
                <c:pt idx="18930">
                  <c:v>13.200400000001</c:v>
                </c:pt>
                <c:pt idx="18931">
                  <c:v>13.200400000001</c:v>
                </c:pt>
                <c:pt idx="18932">
                  <c:v>13.200400000001</c:v>
                </c:pt>
                <c:pt idx="18933">
                  <c:v>13.140045799514001</c:v>
                </c:pt>
                <c:pt idx="18934">
                  <c:v>13.038200000003</c:v>
                </c:pt>
                <c:pt idx="18935">
                  <c:v>13.038200000002</c:v>
                </c:pt>
                <c:pt idx="18936">
                  <c:v>13.038200000002</c:v>
                </c:pt>
                <c:pt idx="18937">
                  <c:v>13.038200000003</c:v>
                </c:pt>
                <c:pt idx="18938">
                  <c:v>13.038200000003</c:v>
                </c:pt>
                <c:pt idx="18939">
                  <c:v>13.038200000002</c:v>
                </c:pt>
                <c:pt idx="18940">
                  <c:v>13.038200000002</c:v>
                </c:pt>
                <c:pt idx="18941">
                  <c:v>13.038200000002</c:v>
                </c:pt>
                <c:pt idx="18942">
                  <c:v>13.038200000002</c:v>
                </c:pt>
                <c:pt idx="18943">
                  <c:v>13.038200000002</c:v>
                </c:pt>
                <c:pt idx="18944">
                  <c:v>13.038200000003</c:v>
                </c:pt>
                <c:pt idx="18945">
                  <c:v>13.038200000002</c:v>
                </c:pt>
                <c:pt idx="18946">
                  <c:v>13.034935406441001</c:v>
                </c:pt>
                <c:pt idx="18947">
                  <c:v>12.967800000004001</c:v>
                </c:pt>
                <c:pt idx="18948">
                  <c:v>12.967800000004001</c:v>
                </c:pt>
                <c:pt idx="18949">
                  <c:v>12.967800000004001</c:v>
                </c:pt>
                <c:pt idx="18950">
                  <c:v>12.967800000004001</c:v>
                </c:pt>
                <c:pt idx="18951">
                  <c:v>12.967800000004001</c:v>
                </c:pt>
                <c:pt idx="18952">
                  <c:v>12.967800000004001</c:v>
                </c:pt>
                <c:pt idx="18953">
                  <c:v>12.967800000004001</c:v>
                </c:pt>
                <c:pt idx="18954">
                  <c:v>12.967800000004001</c:v>
                </c:pt>
                <c:pt idx="18955">
                  <c:v>12.967800000004001</c:v>
                </c:pt>
                <c:pt idx="18956">
                  <c:v>12.967800000004001</c:v>
                </c:pt>
                <c:pt idx="18957">
                  <c:v>12.967800000004001</c:v>
                </c:pt>
                <c:pt idx="18958">
                  <c:v>12.967800000003001</c:v>
                </c:pt>
                <c:pt idx="18959">
                  <c:v>13.044722626906999</c:v>
                </c:pt>
                <c:pt idx="18960">
                  <c:v>13.092299999997</c:v>
                </c:pt>
                <c:pt idx="18961">
                  <c:v>13.092299999997</c:v>
                </c:pt>
                <c:pt idx="18962">
                  <c:v>13.092299999997</c:v>
                </c:pt>
                <c:pt idx="18963">
                  <c:v>13.092299999997</c:v>
                </c:pt>
                <c:pt idx="18964">
                  <c:v>13.092299999997</c:v>
                </c:pt>
                <c:pt idx="18965">
                  <c:v>13.092299999997</c:v>
                </c:pt>
                <c:pt idx="18966">
                  <c:v>13.092299999997</c:v>
                </c:pt>
                <c:pt idx="18967">
                  <c:v>13.092299999997</c:v>
                </c:pt>
                <c:pt idx="18968">
                  <c:v>13.092299999997</c:v>
                </c:pt>
                <c:pt idx="18969">
                  <c:v>13.092299999997</c:v>
                </c:pt>
                <c:pt idx="18970">
                  <c:v>13.108802264492001</c:v>
                </c:pt>
                <c:pt idx="18971">
                  <c:v>13.208500000001001</c:v>
                </c:pt>
                <c:pt idx="18972">
                  <c:v>13.208500000001001</c:v>
                </c:pt>
                <c:pt idx="18973">
                  <c:v>13.208500000001001</c:v>
                </c:pt>
                <c:pt idx="18974">
                  <c:v>13.208500000001001</c:v>
                </c:pt>
                <c:pt idx="18975">
                  <c:v>13.208500000001001</c:v>
                </c:pt>
                <c:pt idx="18976">
                  <c:v>13.208500000002999</c:v>
                </c:pt>
                <c:pt idx="18977">
                  <c:v>13.208500000001001</c:v>
                </c:pt>
                <c:pt idx="18978">
                  <c:v>13.208500000001001</c:v>
                </c:pt>
                <c:pt idx="18979">
                  <c:v>13.208500000001001</c:v>
                </c:pt>
                <c:pt idx="18980">
                  <c:v>13.208500000001001</c:v>
                </c:pt>
                <c:pt idx="18981">
                  <c:v>13.208500000001001</c:v>
                </c:pt>
                <c:pt idx="18982">
                  <c:v>13.208500000001001</c:v>
                </c:pt>
                <c:pt idx="18983">
                  <c:v>13.138544455966001</c:v>
                </c:pt>
                <c:pt idx="18984">
                  <c:v>13.109100000001</c:v>
                </c:pt>
                <c:pt idx="18985">
                  <c:v>13.109100000001</c:v>
                </c:pt>
                <c:pt idx="18986">
                  <c:v>13.109100000001</c:v>
                </c:pt>
                <c:pt idx="18987">
                  <c:v>13.109100000001</c:v>
                </c:pt>
                <c:pt idx="18988">
                  <c:v>13.109100000001</c:v>
                </c:pt>
                <c:pt idx="18989">
                  <c:v>13.109100000001</c:v>
                </c:pt>
                <c:pt idx="18990">
                  <c:v>13.109100000001</c:v>
                </c:pt>
                <c:pt idx="18991">
                  <c:v>13.109100000001</c:v>
                </c:pt>
                <c:pt idx="18992">
                  <c:v>13.109100000001</c:v>
                </c:pt>
                <c:pt idx="18993">
                  <c:v>13.109100000001</c:v>
                </c:pt>
                <c:pt idx="18994">
                  <c:v>13.109100000001</c:v>
                </c:pt>
                <c:pt idx="18995">
                  <c:v>13.116753776398999</c:v>
                </c:pt>
                <c:pt idx="18996">
                  <c:v>13.134900000003</c:v>
                </c:pt>
                <c:pt idx="18997">
                  <c:v>13.134900000003</c:v>
                </c:pt>
                <c:pt idx="18998">
                  <c:v>13.134900000003</c:v>
                </c:pt>
                <c:pt idx="18999">
                  <c:v>13.134900000003</c:v>
                </c:pt>
                <c:pt idx="19000">
                  <c:v>13.134900000003</c:v>
                </c:pt>
                <c:pt idx="19001">
                  <c:v>13.134900000003</c:v>
                </c:pt>
                <c:pt idx="19002">
                  <c:v>13.134900000003</c:v>
                </c:pt>
                <c:pt idx="19003">
                  <c:v>13.134900000003</c:v>
                </c:pt>
                <c:pt idx="19004">
                  <c:v>13.134900000003</c:v>
                </c:pt>
                <c:pt idx="19005">
                  <c:v>13.134900000003</c:v>
                </c:pt>
                <c:pt idx="19006">
                  <c:v>13.134900000003</c:v>
                </c:pt>
                <c:pt idx="19007">
                  <c:v>13.134900000003</c:v>
                </c:pt>
                <c:pt idx="19008">
                  <c:v>13.134900000003</c:v>
                </c:pt>
                <c:pt idx="19009">
                  <c:v>13.134900000003</c:v>
                </c:pt>
                <c:pt idx="19010">
                  <c:v>13.134900000003</c:v>
                </c:pt>
                <c:pt idx="19011">
                  <c:v>13.134900000003</c:v>
                </c:pt>
                <c:pt idx="19012">
                  <c:v>13.134900000003</c:v>
                </c:pt>
                <c:pt idx="19013">
                  <c:v>13.134900000003</c:v>
                </c:pt>
                <c:pt idx="19014">
                  <c:v>13.179737263192999</c:v>
                </c:pt>
                <c:pt idx="19015">
                  <c:v>13.204999999996</c:v>
                </c:pt>
                <c:pt idx="19016">
                  <c:v>13.204999999996</c:v>
                </c:pt>
                <c:pt idx="19017">
                  <c:v>13.204999999996</c:v>
                </c:pt>
                <c:pt idx="19018">
                  <c:v>13.204999999996</c:v>
                </c:pt>
                <c:pt idx="19019">
                  <c:v>13.196181733461</c:v>
                </c:pt>
                <c:pt idx="19020">
                  <c:v>13.187000000004</c:v>
                </c:pt>
                <c:pt idx="19021">
                  <c:v>13.187000000004</c:v>
                </c:pt>
                <c:pt idx="19022">
                  <c:v>13.187000000004</c:v>
                </c:pt>
                <c:pt idx="19023">
                  <c:v>13.187000000004</c:v>
                </c:pt>
                <c:pt idx="19024">
                  <c:v>13.187000000003</c:v>
                </c:pt>
                <c:pt idx="19025">
                  <c:v>13.187000000003</c:v>
                </c:pt>
                <c:pt idx="19026">
                  <c:v>13.187000000004</c:v>
                </c:pt>
                <c:pt idx="19027">
                  <c:v>13.187000000003</c:v>
                </c:pt>
                <c:pt idx="19028">
                  <c:v>13.187000000003</c:v>
                </c:pt>
                <c:pt idx="19029">
                  <c:v>13.187000000003</c:v>
                </c:pt>
                <c:pt idx="19030">
                  <c:v>13.187000000004</c:v>
                </c:pt>
                <c:pt idx="19031">
                  <c:v>13.187000000004</c:v>
                </c:pt>
                <c:pt idx="19032">
                  <c:v>13.196204265341001</c:v>
                </c:pt>
                <c:pt idx="19033">
                  <c:v>13.224699999999</c:v>
                </c:pt>
                <c:pt idx="19034">
                  <c:v>13.224699999998</c:v>
                </c:pt>
                <c:pt idx="19035">
                  <c:v>13.224699999999</c:v>
                </c:pt>
                <c:pt idx="19036">
                  <c:v>13.224699999998</c:v>
                </c:pt>
                <c:pt idx="19037">
                  <c:v>13.224699999999</c:v>
                </c:pt>
                <c:pt idx="19038">
                  <c:v>13.224699999999</c:v>
                </c:pt>
                <c:pt idx="19039">
                  <c:v>13.224699999999</c:v>
                </c:pt>
                <c:pt idx="19040">
                  <c:v>13.224699999998</c:v>
                </c:pt>
                <c:pt idx="19041">
                  <c:v>13.224699999999</c:v>
                </c:pt>
                <c:pt idx="19042">
                  <c:v>13.224699999999</c:v>
                </c:pt>
                <c:pt idx="19043">
                  <c:v>13.224699999999</c:v>
                </c:pt>
                <c:pt idx="19044">
                  <c:v>13.224699999999</c:v>
                </c:pt>
                <c:pt idx="19045">
                  <c:v>13.224699999999</c:v>
                </c:pt>
                <c:pt idx="19046">
                  <c:v>13.224699999998</c:v>
                </c:pt>
                <c:pt idx="19047">
                  <c:v>13.224699999999</c:v>
                </c:pt>
                <c:pt idx="19048">
                  <c:v>13.224699999999</c:v>
                </c:pt>
                <c:pt idx="19049">
                  <c:v>13.224699999999</c:v>
                </c:pt>
                <c:pt idx="19050">
                  <c:v>13.224699999998</c:v>
                </c:pt>
                <c:pt idx="19051">
                  <c:v>13.224699999998</c:v>
                </c:pt>
                <c:pt idx="19052">
                  <c:v>13.225788906741</c:v>
                </c:pt>
                <c:pt idx="19053">
                  <c:v>13.228400000000001</c:v>
                </c:pt>
                <c:pt idx="19054">
                  <c:v>13.228400000000001</c:v>
                </c:pt>
                <c:pt idx="19055">
                  <c:v>13.228400000000001</c:v>
                </c:pt>
                <c:pt idx="19056">
                  <c:v>13.228400000000001</c:v>
                </c:pt>
                <c:pt idx="19057">
                  <c:v>13.228399999999001</c:v>
                </c:pt>
                <c:pt idx="19058">
                  <c:v>13.228400000000001</c:v>
                </c:pt>
                <c:pt idx="19059">
                  <c:v>13.171678333439001</c:v>
                </c:pt>
                <c:pt idx="19060">
                  <c:v>13.145300000002001</c:v>
                </c:pt>
                <c:pt idx="19061">
                  <c:v>13.145300000002001</c:v>
                </c:pt>
                <c:pt idx="19062">
                  <c:v>13.145300000002001</c:v>
                </c:pt>
                <c:pt idx="19063">
                  <c:v>13.145300000002001</c:v>
                </c:pt>
                <c:pt idx="19064">
                  <c:v>13.145300000002001</c:v>
                </c:pt>
                <c:pt idx="19065">
                  <c:v>13.145300000002001</c:v>
                </c:pt>
                <c:pt idx="19066">
                  <c:v>13.145300000002001</c:v>
                </c:pt>
                <c:pt idx="19067">
                  <c:v>13.145300000002001</c:v>
                </c:pt>
                <c:pt idx="19068">
                  <c:v>13.145300000002001</c:v>
                </c:pt>
                <c:pt idx="19069">
                  <c:v>13.145300000002001</c:v>
                </c:pt>
                <c:pt idx="19070">
                  <c:v>13.145300000002001</c:v>
                </c:pt>
                <c:pt idx="19071">
                  <c:v>13.145300000002001</c:v>
                </c:pt>
                <c:pt idx="19072">
                  <c:v>13.156251626982</c:v>
                </c:pt>
                <c:pt idx="19073">
                  <c:v>13.180900000004</c:v>
                </c:pt>
                <c:pt idx="19074">
                  <c:v>13.180900000004</c:v>
                </c:pt>
                <c:pt idx="19075">
                  <c:v>13.180900000004</c:v>
                </c:pt>
                <c:pt idx="19076">
                  <c:v>13.180900000004</c:v>
                </c:pt>
                <c:pt idx="19077">
                  <c:v>13.180900000004</c:v>
                </c:pt>
                <c:pt idx="19078">
                  <c:v>13.180900000004</c:v>
                </c:pt>
                <c:pt idx="19079">
                  <c:v>13.180900000004</c:v>
                </c:pt>
                <c:pt idx="19080">
                  <c:v>13.180900000004</c:v>
                </c:pt>
                <c:pt idx="19081">
                  <c:v>13.180900000004</c:v>
                </c:pt>
                <c:pt idx="19082">
                  <c:v>13.180900000004</c:v>
                </c:pt>
                <c:pt idx="19083">
                  <c:v>13.168018016828</c:v>
                </c:pt>
                <c:pt idx="19084">
                  <c:v>13.127700000002999</c:v>
                </c:pt>
                <c:pt idx="19085">
                  <c:v>13.127700000002999</c:v>
                </c:pt>
                <c:pt idx="19086">
                  <c:v>13.127700000002999</c:v>
                </c:pt>
                <c:pt idx="19087">
                  <c:v>13.127700000002999</c:v>
                </c:pt>
                <c:pt idx="19088">
                  <c:v>13.127700000002999</c:v>
                </c:pt>
                <c:pt idx="19089">
                  <c:v>13.127700000002999</c:v>
                </c:pt>
                <c:pt idx="19090">
                  <c:v>13.127700000002999</c:v>
                </c:pt>
                <c:pt idx="19091">
                  <c:v>13.127700000002999</c:v>
                </c:pt>
                <c:pt idx="19092">
                  <c:v>13.127700000002999</c:v>
                </c:pt>
                <c:pt idx="19093">
                  <c:v>13.127700000002999</c:v>
                </c:pt>
                <c:pt idx="19094">
                  <c:v>13.127700000002999</c:v>
                </c:pt>
                <c:pt idx="19095">
                  <c:v>13.127700000002999</c:v>
                </c:pt>
                <c:pt idx="19096">
                  <c:v>13.126433677455999</c:v>
                </c:pt>
                <c:pt idx="19097">
                  <c:v>13.125300000005</c:v>
                </c:pt>
                <c:pt idx="19098">
                  <c:v>13.125300000005</c:v>
                </c:pt>
                <c:pt idx="19099">
                  <c:v>13.125300000005</c:v>
                </c:pt>
                <c:pt idx="19100">
                  <c:v>13.125300000005</c:v>
                </c:pt>
                <c:pt idx="19101">
                  <c:v>13.125300000005</c:v>
                </c:pt>
                <c:pt idx="19102">
                  <c:v>13.125300000005</c:v>
                </c:pt>
                <c:pt idx="19103">
                  <c:v>13.125300000005</c:v>
                </c:pt>
                <c:pt idx="19104">
                  <c:v>13.125300000005</c:v>
                </c:pt>
                <c:pt idx="19105">
                  <c:v>13.125300000005</c:v>
                </c:pt>
                <c:pt idx="19106">
                  <c:v>13.125300000005</c:v>
                </c:pt>
                <c:pt idx="19107">
                  <c:v>13.125300000008</c:v>
                </c:pt>
                <c:pt idx="19108">
                  <c:v>13.123807289928999</c:v>
                </c:pt>
                <c:pt idx="19109">
                  <c:v>13.116899999996001</c:v>
                </c:pt>
                <c:pt idx="19110">
                  <c:v>13.116899999996001</c:v>
                </c:pt>
                <c:pt idx="19111">
                  <c:v>13.116899999996001</c:v>
                </c:pt>
                <c:pt idx="19112">
                  <c:v>13.116899999996001</c:v>
                </c:pt>
                <c:pt idx="19113">
                  <c:v>13.116899999996001</c:v>
                </c:pt>
                <c:pt idx="19114">
                  <c:v>13.116899999996001</c:v>
                </c:pt>
                <c:pt idx="19115">
                  <c:v>13.116899999996001</c:v>
                </c:pt>
                <c:pt idx="19116">
                  <c:v>13.116899999997999</c:v>
                </c:pt>
                <c:pt idx="19117">
                  <c:v>13.116899999996001</c:v>
                </c:pt>
                <c:pt idx="19118">
                  <c:v>13.116899999998999</c:v>
                </c:pt>
                <c:pt idx="19119">
                  <c:v>13.116899999996001</c:v>
                </c:pt>
                <c:pt idx="19120">
                  <c:v>13.116899999996001</c:v>
                </c:pt>
                <c:pt idx="19121">
                  <c:v>13.116899999996001</c:v>
                </c:pt>
                <c:pt idx="19122">
                  <c:v>13.116899999996001</c:v>
                </c:pt>
                <c:pt idx="19123">
                  <c:v>13.116899999996001</c:v>
                </c:pt>
                <c:pt idx="19124">
                  <c:v>13.116899999996001</c:v>
                </c:pt>
                <c:pt idx="19125">
                  <c:v>13.116899999996001</c:v>
                </c:pt>
                <c:pt idx="19126">
                  <c:v>13.116899999996001</c:v>
                </c:pt>
                <c:pt idx="19127">
                  <c:v>13.205548850056999</c:v>
                </c:pt>
                <c:pt idx="19128">
                  <c:v>13.238799999998999</c:v>
                </c:pt>
                <c:pt idx="19129">
                  <c:v>13.238799999998999</c:v>
                </c:pt>
                <c:pt idx="19130">
                  <c:v>13.238799999998999</c:v>
                </c:pt>
                <c:pt idx="19131">
                  <c:v>13.238799999998999</c:v>
                </c:pt>
                <c:pt idx="19132">
                  <c:v>13.193559943404001</c:v>
                </c:pt>
                <c:pt idx="19133">
                  <c:v>13.1417</c:v>
                </c:pt>
                <c:pt idx="19134">
                  <c:v>13.1417</c:v>
                </c:pt>
                <c:pt idx="19135">
                  <c:v>13.141700000001</c:v>
                </c:pt>
                <c:pt idx="19136">
                  <c:v>13.1417</c:v>
                </c:pt>
                <c:pt idx="19137">
                  <c:v>13.141700000001</c:v>
                </c:pt>
                <c:pt idx="19138">
                  <c:v>13.1417</c:v>
                </c:pt>
                <c:pt idx="19139">
                  <c:v>13.1417</c:v>
                </c:pt>
                <c:pt idx="19140">
                  <c:v>13.1417</c:v>
                </c:pt>
                <c:pt idx="19141">
                  <c:v>13.1417</c:v>
                </c:pt>
                <c:pt idx="19142">
                  <c:v>13.1417</c:v>
                </c:pt>
                <c:pt idx="19143">
                  <c:v>13.141700000001</c:v>
                </c:pt>
                <c:pt idx="19144">
                  <c:v>13.1417</c:v>
                </c:pt>
                <c:pt idx="19145">
                  <c:v>13.1417</c:v>
                </c:pt>
                <c:pt idx="19146">
                  <c:v>13.1417</c:v>
                </c:pt>
                <c:pt idx="19147">
                  <c:v>13.1417</c:v>
                </c:pt>
                <c:pt idx="19148">
                  <c:v>13.1417</c:v>
                </c:pt>
                <c:pt idx="19149">
                  <c:v>13.1417</c:v>
                </c:pt>
                <c:pt idx="19150">
                  <c:v>13.1417</c:v>
                </c:pt>
                <c:pt idx="19151">
                  <c:v>13.141957559034999</c:v>
                </c:pt>
                <c:pt idx="19152">
                  <c:v>13.207499999996999</c:v>
                </c:pt>
                <c:pt idx="19153">
                  <c:v>13.207499999996999</c:v>
                </c:pt>
                <c:pt idx="19154">
                  <c:v>13.207499999996999</c:v>
                </c:pt>
                <c:pt idx="19155">
                  <c:v>13.207499999996999</c:v>
                </c:pt>
                <c:pt idx="19156">
                  <c:v>13.207499999996999</c:v>
                </c:pt>
                <c:pt idx="19157">
                  <c:v>13.207499999996999</c:v>
                </c:pt>
                <c:pt idx="19158">
                  <c:v>13.198873303705</c:v>
                </c:pt>
                <c:pt idx="19159">
                  <c:v>13.171600000001</c:v>
                </c:pt>
                <c:pt idx="19160">
                  <c:v>13.171600000001</c:v>
                </c:pt>
                <c:pt idx="19161">
                  <c:v>13.171600000001</c:v>
                </c:pt>
                <c:pt idx="19162">
                  <c:v>13.171600000001</c:v>
                </c:pt>
                <c:pt idx="19163">
                  <c:v>13.171600000001</c:v>
                </c:pt>
                <c:pt idx="19164">
                  <c:v>13.171600000001</c:v>
                </c:pt>
                <c:pt idx="19165">
                  <c:v>13.171600000001</c:v>
                </c:pt>
                <c:pt idx="19166">
                  <c:v>13.171600000001</c:v>
                </c:pt>
                <c:pt idx="19167">
                  <c:v>13.171600000001</c:v>
                </c:pt>
                <c:pt idx="19168">
                  <c:v>13.171600000001</c:v>
                </c:pt>
                <c:pt idx="19169">
                  <c:v>13.171600000001</c:v>
                </c:pt>
                <c:pt idx="19170">
                  <c:v>13.171600000001</c:v>
                </c:pt>
                <c:pt idx="19171">
                  <c:v>13.206236259373</c:v>
                </c:pt>
                <c:pt idx="19172">
                  <c:v>13.268299999998</c:v>
                </c:pt>
                <c:pt idx="19173">
                  <c:v>13.268299999998</c:v>
                </c:pt>
                <c:pt idx="19174">
                  <c:v>13.268299999998</c:v>
                </c:pt>
                <c:pt idx="19175">
                  <c:v>13.268299999998</c:v>
                </c:pt>
                <c:pt idx="19176">
                  <c:v>13.268299999998</c:v>
                </c:pt>
                <c:pt idx="19177">
                  <c:v>13.268299999998</c:v>
                </c:pt>
                <c:pt idx="19178">
                  <c:v>13.268299999998</c:v>
                </c:pt>
                <c:pt idx="19179">
                  <c:v>13.268299999998</c:v>
                </c:pt>
                <c:pt idx="19180">
                  <c:v>13.268299999998</c:v>
                </c:pt>
                <c:pt idx="19181">
                  <c:v>13.268299999998</c:v>
                </c:pt>
                <c:pt idx="19182">
                  <c:v>13.268299999998</c:v>
                </c:pt>
                <c:pt idx="19183">
                  <c:v>13.25865299006</c:v>
                </c:pt>
                <c:pt idx="19184">
                  <c:v>13.125</c:v>
                </c:pt>
                <c:pt idx="19185">
                  <c:v>13.125</c:v>
                </c:pt>
                <c:pt idx="19186">
                  <c:v>13.125</c:v>
                </c:pt>
                <c:pt idx="19187">
                  <c:v>13.125</c:v>
                </c:pt>
                <c:pt idx="19188">
                  <c:v>13.125</c:v>
                </c:pt>
                <c:pt idx="19189">
                  <c:v>13.125</c:v>
                </c:pt>
                <c:pt idx="19190">
                  <c:v>13.125</c:v>
                </c:pt>
                <c:pt idx="19191">
                  <c:v>13.125</c:v>
                </c:pt>
                <c:pt idx="19192">
                  <c:v>13.125</c:v>
                </c:pt>
                <c:pt idx="19193">
                  <c:v>13.125</c:v>
                </c:pt>
                <c:pt idx="19194">
                  <c:v>13.125</c:v>
                </c:pt>
                <c:pt idx="19195">
                  <c:v>13.125</c:v>
                </c:pt>
                <c:pt idx="19196">
                  <c:v>13.125</c:v>
                </c:pt>
                <c:pt idx="19197">
                  <c:v>13.159018095478</c:v>
                </c:pt>
                <c:pt idx="19198">
                  <c:v>13.191499999994999</c:v>
                </c:pt>
                <c:pt idx="19199">
                  <c:v>13.191499999994999</c:v>
                </c:pt>
                <c:pt idx="19200">
                  <c:v>13.191499999995999</c:v>
                </c:pt>
                <c:pt idx="19201">
                  <c:v>13.191499999995999</c:v>
                </c:pt>
                <c:pt idx="19202">
                  <c:v>13.191499999994999</c:v>
                </c:pt>
                <c:pt idx="19203">
                  <c:v>13.191499999994999</c:v>
                </c:pt>
                <c:pt idx="19204">
                  <c:v>13.191499999995999</c:v>
                </c:pt>
                <c:pt idx="19205">
                  <c:v>13.191499999995999</c:v>
                </c:pt>
                <c:pt idx="19206">
                  <c:v>13.191499999995999</c:v>
                </c:pt>
                <c:pt idx="19207">
                  <c:v>13.191499999995999</c:v>
                </c:pt>
                <c:pt idx="19208">
                  <c:v>13.191499999995999</c:v>
                </c:pt>
                <c:pt idx="19209">
                  <c:v>13.178499575518</c:v>
                </c:pt>
                <c:pt idx="19210">
                  <c:v>13.148199999998001</c:v>
                </c:pt>
                <c:pt idx="19211">
                  <c:v>13.148199999998001</c:v>
                </c:pt>
                <c:pt idx="19212">
                  <c:v>13.148199999998001</c:v>
                </c:pt>
                <c:pt idx="19213">
                  <c:v>13.148199999998001</c:v>
                </c:pt>
                <c:pt idx="19214">
                  <c:v>13.148199999998001</c:v>
                </c:pt>
                <c:pt idx="19215">
                  <c:v>13.148199999998001</c:v>
                </c:pt>
                <c:pt idx="19216">
                  <c:v>13.148199999998001</c:v>
                </c:pt>
                <c:pt idx="19217">
                  <c:v>13.148199999998001</c:v>
                </c:pt>
                <c:pt idx="19218">
                  <c:v>13.148199999998001</c:v>
                </c:pt>
                <c:pt idx="19219">
                  <c:v>13.148199999998001</c:v>
                </c:pt>
                <c:pt idx="19220">
                  <c:v>13.148199999998001</c:v>
                </c:pt>
                <c:pt idx="19221">
                  <c:v>13.148199999998001</c:v>
                </c:pt>
                <c:pt idx="19222">
                  <c:v>13.148199999998001</c:v>
                </c:pt>
                <c:pt idx="19223">
                  <c:v>13.136440751531</c:v>
                </c:pt>
                <c:pt idx="19224">
                  <c:v>13.135899999996001</c:v>
                </c:pt>
                <c:pt idx="19225">
                  <c:v>13.135899999996001</c:v>
                </c:pt>
                <c:pt idx="19226">
                  <c:v>13.135899999996001</c:v>
                </c:pt>
                <c:pt idx="19227">
                  <c:v>13.135899999996001</c:v>
                </c:pt>
                <c:pt idx="19228">
                  <c:v>13.135899999996001</c:v>
                </c:pt>
                <c:pt idx="19229">
                  <c:v>13.135899999996001</c:v>
                </c:pt>
                <c:pt idx="19230">
                  <c:v>13.135899999996001</c:v>
                </c:pt>
                <c:pt idx="19231">
                  <c:v>13.135899999996001</c:v>
                </c:pt>
                <c:pt idx="19232">
                  <c:v>13.135899999996001</c:v>
                </c:pt>
                <c:pt idx="19233">
                  <c:v>13.135899999996001</c:v>
                </c:pt>
                <c:pt idx="19234">
                  <c:v>13.135899999996001</c:v>
                </c:pt>
                <c:pt idx="19235">
                  <c:v>13.135899999996001</c:v>
                </c:pt>
                <c:pt idx="19236">
                  <c:v>13.135899999996001</c:v>
                </c:pt>
                <c:pt idx="19237">
                  <c:v>13.135899999996001</c:v>
                </c:pt>
                <c:pt idx="19238">
                  <c:v>13.135899999996001</c:v>
                </c:pt>
                <c:pt idx="19239">
                  <c:v>13.135899999996001</c:v>
                </c:pt>
                <c:pt idx="19240">
                  <c:v>13.135899999996001</c:v>
                </c:pt>
                <c:pt idx="19241">
                  <c:v>13.135899999996001</c:v>
                </c:pt>
                <c:pt idx="19242">
                  <c:v>13.141000215323</c:v>
                </c:pt>
                <c:pt idx="19243">
                  <c:v>13.227000000004001</c:v>
                </c:pt>
                <c:pt idx="19244">
                  <c:v>13.227000000004001</c:v>
                </c:pt>
                <c:pt idx="19245">
                  <c:v>13.227000000006999</c:v>
                </c:pt>
                <c:pt idx="19246">
                  <c:v>13.227000000004001</c:v>
                </c:pt>
                <c:pt idx="19247">
                  <c:v>13.15758588159</c:v>
                </c:pt>
                <c:pt idx="19248">
                  <c:v>13.002199999997</c:v>
                </c:pt>
                <c:pt idx="19249">
                  <c:v>13.002199999997</c:v>
                </c:pt>
                <c:pt idx="19250">
                  <c:v>13.002199999997</c:v>
                </c:pt>
                <c:pt idx="19251">
                  <c:v>13.002199999997</c:v>
                </c:pt>
                <c:pt idx="19252">
                  <c:v>13.002199999997</c:v>
                </c:pt>
                <c:pt idx="19253">
                  <c:v>13.002199999997</c:v>
                </c:pt>
                <c:pt idx="19254">
                  <c:v>13.002199999997</c:v>
                </c:pt>
                <c:pt idx="19255">
                  <c:v>13.002199999997</c:v>
                </c:pt>
                <c:pt idx="19256">
                  <c:v>13.002199999997</c:v>
                </c:pt>
                <c:pt idx="19257">
                  <c:v>13.002199999997</c:v>
                </c:pt>
                <c:pt idx="19258">
                  <c:v>13.002199999997</c:v>
                </c:pt>
                <c:pt idx="19259">
                  <c:v>13.072816755791001</c:v>
                </c:pt>
                <c:pt idx="19260">
                  <c:v>13.249799999998</c:v>
                </c:pt>
                <c:pt idx="19261">
                  <c:v>13.249799999998</c:v>
                </c:pt>
                <c:pt idx="19262">
                  <c:v>13.249799999996</c:v>
                </c:pt>
                <c:pt idx="19263">
                  <c:v>13.249799999998</c:v>
                </c:pt>
                <c:pt idx="19264">
                  <c:v>13.249799999998</c:v>
                </c:pt>
                <c:pt idx="19265">
                  <c:v>13.249799999998</c:v>
                </c:pt>
                <c:pt idx="19266">
                  <c:v>13.249799999998</c:v>
                </c:pt>
                <c:pt idx="19267">
                  <c:v>13.249799999998</c:v>
                </c:pt>
                <c:pt idx="19268">
                  <c:v>13.249799999998</c:v>
                </c:pt>
                <c:pt idx="19269">
                  <c:v>13.249799999998</c:v>
                </c:pt>
                <c:pt idx="19270">
                  <c:v>13.243294010316999</c:v>
                </c:pt>
                <c:pt idx="19271">
                  <c:v>13.174100000001999</c:v>
                </c:pt>
                <c:pt idx="19272">
                  <c:v>13.174100000001999</c:v>
                </c:pt>
                <c:pt idx="19273">
                  <c:v>13.174100000001999</c:v>
                </c:pt>
                <c:pt idx="19274">
                  <c:v>13.174100000001999</c:v>
                </c:pt>
                <c:pt idx="19275">
                  <c:v>13.174100000003</c:v>
                </c:pt>
                <c:pt idx="19276">
                  <c:v>13.174100000001999</c:v>
                </c:pt>
                <c:pt idx="19277">
                  <c:v>13.174100000001999</c:v>
                </c:pt>
                <c:pt idx="19278">
                  <c:v>13.174100000001999</c:v>
                </c:pt>
                <c:pt idx="19279">
                  <c:v>13.174100000001999</c:v>
                </c:pt>
                <c:pt idx="19280">
                  <c:v>13.174100000001999</c:v>
                </c:pt>
                <c:pt idx="19281">
                  <c:v>13.174100000001999</c:v>
                </c:pt>
                <c:pt idx="19282">
                  <c:v>13.174100000001999</c:v>
                </c:pt>
                <c:pt idx="19283">
                  <c:v>13.151800130430001</c:v>
                </c:pt>
                <c:pt idx="19284">
                  <c:v>13.123200000002001</c:v>
                </c:pt>
                <c:pt idx="19285">
                  <c:v>13.123200000002001</c:v>
                </c:pt>
                <c:pt idx="19286">
                  <c:v>13.123200000002001</c:v>
                </c:pt>
                <c:pt idx="19287">
                  <c:v>13.123200000002001</c:v>
                </c:pt>
                <c:pt idx="19288">
                  <c:v>13.123200000002001</c:v>
                </c:pt>
                <c:pt idx="19289">
                  <c:v>13.123200000002001</c:v>
                </c:pt>
                <c:pt idx="19290">
                  <c:v>13.123200000002001</c:v>
                </c:pt>
                <c:pt idx="19291">
                  <c:v>13.123200000002001</c:v>
                </c:pt>
                <c:pt idx="19292">
                  <c:v>13.123200000002001</c:v>
                </c:pt>
                <c:pt idx="19293">
                  <c:v>13.123200000002001</c:v>
                </c:pt>
                <c:pt idx="19294">
                  <c:v>13.123200000002001</c:v>
                </c:pt>
                <c:pt idx="19295">
                  <c:v>13.123200000002001</c:v>
                </c:pt>
                <c:pt idx="19296">
                  <c:v>13.128473462351</c:v>
                </c:pt>
                <c:pt idx="19297">
                  <c:v>13.237400000004</c:v>
                </c:pt>
                <c:pt idx="19298">
                  <c:v>13.237400000004</c:v>
                </c:pt>
                <c:pt idx="19299">
                  <c:v>13.237400000004</c:v>
                </c:pt>
                <c:pt idx="19300">
                  <c:v>13.237400000004</c:v>
                </c:pt>
                <c:pt idx="19301">
                  <c:v>13.237400000004</c:v>
                </c:pt>
                <c:pt idx="19302">
                  <c:v>13.237400000004</c:v>
                </c:pt>
                <c:pt idx="19303">
                  <c:v>13.237400000004</c:v>
                </c:pt>
                <c:pt idx="19304">
                  <c:v>13.237400000004</c:v>
                </c:pt>
                <c:pt idx="19305">
                  <c:v>13.237400000004</c:v>
                </c:pt>
                <c:pt idx="19306">
                  <c:v>13.237400000004</c:v>
                </c:pt>
                <c:pt idx="19307">
                  <c:v>13.237400000002999</c:v>
                </c:pt>
                <c:pt idx="19308">
                  <c:v>13.146407046457</c:v>
                </c:pt>
                <c:pt idx="19309">
                  <c:v>13.099099999999</c:v>
                </c:pt>
                <c:pt idx="19310">
                  <c:v>13.099099999999</c:v>
                </c:pt>
                <c:pt idx="19311">
                  <c:v>13.099099999999</c:v>
                </c:pt>
                <c:pt idx="19312">
                  <c:v>13.099099999999</c:v>
                </c:pt>
                <c:pt idx="19313">
                  <c:v>13.099099999999</c:v>
                </c:pt>
                <c:pt idx="19314">
                  <c:v>13.099099999999</c:v>
                </c:pt>
                <c:pt idx="19315">
                  <c:v>13.099099999999</c:v>
                </c:pt>
                <c:pt idx="19316">
                  <c:v>13.099099999997</c:v>
                </c:pt>
                <c:pt idx="19317">
                  <c:v>13.099099999999</c:v>
                </c:pt>
                <c:pt idx="19318">
                  <c:v>13.099099999999</c:v>
                </c:pt>
                <c:pt idx="19319">
                  <c:v>13.099099999999</c:v>
                </c:pt>
                <c:pt idx="19320">
                  <c:v>13.004555949226001</c:v>
                </c:pt>
                <c:pt idx="19321">
                  <c:v>12.980600000002999</c:v>
                </c:pt>
                <c:pt idx="19322">
                  <c:v>12.980600000002999</c:v>
                </c:pt>
                <c:pt idx="19323">
                  <c:v>12.980600000001999</c:v>
                </c:pt>
                <c:pt idx="19324">
                  <c:v>12.980600000001999</c:v>
                </c:pt>
                <c:pt idx="19325">
                  <c:v>12.980600000001999</c:v>
                </c:pt>
                <c:pt idx="19326">
                  <c:v>12.980600000001999</c:v>
                </c:pt>
                <c:pt idx="19327">
                  <c:v>12.980600000001999</c:v>
                </c:pt>
                <c:pt idx="19328">
                  <c:v>12.980600000004999</c:v>
                </c:pt>
                <c:pt idx="19329">
                  <c:v>12.980600000001999</c:v>
                </c:pt>
                <c:pt idx="19330">
                  <c:v>12.980600000002999</c:v>
                </c:pt>
                <c:pt idx="19331">
                  <c:v>12.980600000001999</c:v>
                </c:pt>
                <c:pt idx="19332">
                  <c:v>12.951531809299</c:v>
                </c:pt>
                <c:pt idx="19333">
                  <c:v>12.940499999998</c:v>
                </c:pt>
                <c:pt idx="19334">
                  <c:v>12.940499999998</c:v>
                </c:pt>
                <c:pt idx="19335">
                  <c:v>12.940499999998</c:v>
                </c:pt>
                <c:pt idx="19336">
                  <c:v>12.940499999998</c:v>
                </c:pt>
                <c:pt idx="19337">
                  <c:v>12.940499999998</c:v>
                </c:pt>
                <c:pt idx="19338">
                  <c:v>12.940499999998</c:v>
                </c:pt>
                <c:pt idx="19339">
                  <c:v>12.940499999998</c:v>
                </c:pt>
                <c:pt idx="19340">
                  <c:v>12.940499999998</c:v>
                </c:pt>
                <c:pt idx="19341">
                  <c:v>12.940499999998</c:v>
                </c:pt>
                <c:pt idx="19342">
                  <c:v>12.940499999998</c:v>
                </c:pt>
                <c:pt idx="19343">
                  <c:v>12.940499999998</c:v>
                </c:pt>
                <c:pt idx="19344">
                  <c:v>12.940499999998</c:v>
                </c:pt>
                <c:pt idx="19345">
                  <c:v>12.940499999998</c:v>
                </c:pt>
                <c:pt idx="19346">
                  <c:v>12.940499999998</c:v>
                </c:pt>
                <c:pt idx="19347">
                  <c:v>12.940499999998</c:v>
                </c:pt>
                <c:pt idx="19348">
                  <c:v>12.940499999998</c:v>
                </c:pt>
                <c:pt idx="19349">
                  <c:v>12.940499999998</c:v>
                </c:pt>
                <c:pt idx="19350">
                  <c:v>12.940499999998</c:v>
                </c:pt>
                <c:pt idx="19351">
                  <c:v>12.940499999998</c:v>
                </c:pt>
                <c:pt idx="19352">
                  <c:v>13.115739238806</c:v>
                </c:pt>
                <c:pt idx="19353">
                  <c:v>13.144100000003</c:v>
                </c:pt>
                <c:pt idx="19354">
                  <c:v>13.144100000003</c:v>
                </c:pt>
                <c:pt idx="19355">
                  <c:v>13.144100000003</c:v>
                </c:pt>
                <c:pt idx="19356">
                  <c:v>13.144100000003</c:v>
                </c:pt>
                <c:pt idx="19357">
                  <c:v>13.144100000003</c:v>
                </c:pt>
                <c:pt idx="19358">
                  <c:v>13.1360509368</c:v>
                </c:pt>
                <c:pt idx="19359">
                  <c:v>13.1005</c:v>
                </c:pt>
                <c:pt idx="19360">
                  <c:v>13.1005</c:v>
                </c:pt>
                <c:pt idx="19361">
                  <c:v>13.1005</c:v>
                </c:pt>
                <c:pt idx="19362">
                  <c:v>13.1005</c:v>
                </c:pt>
                <c:pt idx="19363">
                  <c:v>13.1005</c:v>
                </c:pt>
                <c:pt idx="19364">
                  <c:v>13.1005</c:v>
                </c:pt>
                <c:pt idx="19365">
                  <c:v>13.1005</c:v>
                </c:pt>
                <c:pt idx="19366">
                  <c:v>13.1005</c:v>
                </c:pt>
                <c:pt idx="19367">
                  <c:v>13.1005</c:v>
                </c:pt>
                <c:pt idx="19368">
                  <c:v>13.1005</c:v>
                </c:pt>
                <c:pt idx="19369">
                  <c:v>13.1005</c:v>
                </c:pt>
                <c:pt idx="19370">
                  <c:v>13.088498665557999</c:v>
                </c:pt>
                <c:pt idx="19371">
                  <c:v>13.056199999999</c:v>
                </c:pt>
                <c:pt idx="19372">
                  <c:v>13.056199999999</c:v>
                </c:pt>
                <c:pt idx="19373">
                  <c:v>13.056199999999</c:v>
                </c:pt>
                <c:pt idx="19374">
                  <c:v>13.056199999999</c:v>
                </c:pt>
                <c:pt idx="19375">
                  <c:v>13.056199999999</c:v>
                </c:pt>
                <c:pt idx="19376">
                  <c:v>13.056199999999</c:v>
                </c:pt>
                <c:pt idx="19377">
                  <c:v>13.056199999999</c:v>
                </c:pt>
                <c:pt idx="19378">
                  <c:v>13.056199999999</c:v>
                </c:pt>
                <c:pt idx="19379">
                  <c:v>13.056199999999</c:v>
                </c:pt>
                <c:pt idx="19380">
                  <c:v>13.056199999999</c:v>
                </c:pt>
                <c:pt idx="19381">
                  <c:v>13.056199999999</c:v>
                </c:pt>
                <c:pt idx="19382">
                  <c:v>13.056199999999</c:v>
                </c:pt>
                <c:pt idx="19383">
                  <c:v>13.056199999999</c:v>
                </c:pt>
                <c:pt idx="19384">
                  <c:v>13.056199999999</c:v>
                </c:pt>
                <c:pt idx="19385">
                  <c:v>13.056199999999</c:v>
                </c:pt>
                <c:pt idx="19386">
                  <c:v>13.056199999999</c:v>
                </c:pt>
                <c:pt idx="19387">
                  <c:v>13.056199999999</c:v>
                </c:pt>
                <c:pt idx="19388">
                  <c:v>13.056199999999</c:v>
                </c:pt>
                <c:pt idx="19389">
                  <c:v>13.056355644545</c:v>
                </c:pt>
                <c:pt idx="19390">
                  <c:v>13.093300000003</c:v>
                </c:pt>
                <c:pt idx="19391">
                  <c:v>13.093300000000999</c:v>
                </c:pt>
                <c:pt idx="19392">
                  <c:v>13.093300000000999</c:v>
                </c:pt>
                <c:pt idx="19393">
                  <c:v>13.093300000000999</c:v>
                </c:pt>
                <c:pt idx="19394">
                  <c:v>13.093300000000999</c:v>
                </c:pt>
                <c:pt idx="19395">
                  <c:v>13.093300000000999</c:v>
                </c:pt>
                <c:pt idx="19396">
                  <c:v>13.093300000000999</c:v>
                </c:pt>
                <c:pt idx="19397">
                  <c:v>13.093300000000999</c:v>
                </c:pt>
                <c:pt idx="19398">
                  <c:v>13.093300000000999</c:v>
                </c:pt>
                <c:pt idx="19399">
                  <c:v>13.093300000000999</c:v>
                </c:pt>
                <c:pt idx="19400">
                  <c:v>13.093300000000999</c:v>
                </c:pt>
                <c:pt idx="19401">
                  <c:v>13.096568171869</c:v>
                </c:pt>
                <c:pt idx="19402">
                  <c:v>13.170600000004001</c:v>
                </c:pt>
                <c:pt idx="19403">
                  <c:v>13.170600000004001</c:v>
                </c:pt>
                <c:pt idx="19404">
                  <c:v>13.170600000004001</c:v>
                </c:pt>
                <c:pt idx="19405">
                  <c:v>13.170600000003001</c:v>
                </c:pt>
                <c:pt idx="19406">
                  <c:v>13.170600000004001</c:v>
                </c:pt>
                <c:pt idx="19407">
                  <c:v>13.170600000003001</c:v>
                </c:pt>
                <c:pt idx="19408">
                  <c:v>13.155034299818</c:v>
                </c:pt>
                <c:pt idx="19409">
                  <c:v>13.010600000002</c:v>
                </c:pt>
                <c:pt idx="19410">
                  <c:v>13.010600000002</c:v>
                </c:pt>
                <c:pt idx="19411">
                  <c:v>13.010600000001</c:v>
                </c:pt>
                <c:pt idx="19412">
                  <c:v>13.010600000002</c:v>
                </c:pt>
                <c:pt idx="19413">
                  <c:v>13.010600000002</c:v>
                </c:pt>
                <c:pt idx="19414">
                  <c:v>13.010600000001</c:v>
                </c:pt>
                <c:pt idx="19415">
                  <c:v>13.010600000002</c:v>
                </c:pt>
                <c:pt idx="19416">
                  <c:v>13.010600000002</c:v>
                </c:pt>
                <c:pt idx="19417">
                  <c:v>13.010600000002</c:v>
                </c:pt>
                <c:pt idx="19418">
                  <c:v>13.010600000002</c:v>
                </c:pt>
                <c:pt idx="19419">
                  <c:v>13.026210064228</c:v>
                </c:pt>
                <c:pt idx="19420">
                  <c:v>13.156400000005</c:v>
                </c:pt>
                <c:pt idx="19421">
                  <c:v>13.156400000003</c:v>
                </c:pt>
                <c:pt idx="19422">
                  <c:v>13.156400000005</c:v>
                </c:pt>
                <c:pt idx="19423">
                  <c:v>13.156400000005</c:v>
                </c:pt>
                <c:pt idx="19424">
                  <c:v>13.156400000005</c:v>
                </c:pt>
                <c:pt idx="19425">
                  <c:v>13.156400000005</c:v>
                </c:pt>
                <c:pt idx="19426">
                  <c:v>13.156400000005</c:v>
                </c:pt>
                <c:pt idx="19427">
                  <c:v>13.156400000005</c:v>
                </c:pt>
                <c:pt idx="19428">
                  <c:v>13.156400000005</c:v>
                </c:pt>
                <c:pt idx="19429">
                  <c:v>13.156400000005</c:v>
                </c:pt>
                <c:pt idx="19430">
                  <c:v>13.156400000005</c:v>
                </c:pt>
                <c:pt idx="19431">
                  <c:v>13.159339862921</c:v>
                </c:pt>
                <c:pt idx="19432">
                  <c:v>13.206999999997</c:v>
                </c:pt>
                <c:pt idx="19433">
                  <c:v>13.206999999997</c:v>
                </c:pt>
                <c:pt idx="19434">
                  <c:v>13.206999999997</c:v>
                </c:pt>
                <c:pt idx="19435">
                  <c:v>13.206999999997</c:v>
                </c:pt>
                <c:pt idx="19436">
                  <c:v>13.206999999997</c:v>
                </c:pt>
                <c:pt idx="19437">
                  <c:v>13.206999999997</c:v>
                </c:pt>
                <c:pt idx="19438">
                  <c:v>13.206999999997</c:v>
                </c:pt>
                <c:pt idx="19439">
                  <c:v>13.206999999997</c:v>
                </c:pt>
                <c:pt idx="19440">
                  <c:v>13.206999999997</c:v>
                </c:pt>
                <c:pt idx="19441">
                  <c:v>13.206999999997</c:v>
                </c:pt>
                <c:pt idx="19442">
                  <c:v>13.206999999997</c:v>
                </c:pt>
                <c:pt idx="19443">
                  <c:v>13.206999999997</c:v>
                </c:pt>
                <c:pt idx="19444">
                  <c:v>13.206999999997</c:v>
                </c:pt>
                <c:pt idx="19445">
                  <c:v>13.132228212311</c:v>
                </c:pt>
                <c:pt idx="19446">
                  <c:v>13.131200000003</c:v>
                </c:pt>
                <c:pt idx="19447">
                  <c:v>13.131200000003</c:v>
                </c:pt>
                <c:pt idx="19448">
                  <c:v>13.131200000003</c:v>
                </c:pt>
                <c:pt idx="19449">
                  <c:v>13.131200000003</c:v>
                </c:pt>
                <c:pt idx="19450">
                  <c:v>13.131200000003</c:v>
                </c:pt>
                <c:pt idx="19451">
                  <c:v>13.131200000003</c:v>
                </c:pt>
                <c:pt idx="19452">
                  <c:v>13.131200000003</c:v>
                </c:pt>
                <c:pt idx="19453">
                  <c:v>13.131200000003</c:v>
                </c:pt>
                <c:pt idx="19454">
                  <c:v>13.131200000003</c:v>
                </c:pt>
                <c:pt idx="19455">
                  <c:v>13.131200000003</c:v>
                </c:pt>
                <c:pt idx="19456">
                  <c:v>13.131200000003</c:v>
                </c:pt>
                <c:pt idx="19457">
                  <c:v>13.131200000003</c:v>
                </c:pt>
                <c:pt idx="19458">
                  <c:v>13.131200000003</c:v>
                </c:pt>
                <c:pt idx="19459">
                  <c:v>13.131200000003</c:v>
                </c:pt>
                <c:pt idx="19460">
                  <c:v>13.131200000003</c:v>
                </c:pt>
                <c:pt idx="19461">
                  <c:v>13.131200000003</c:v>
                </c:pt>
                <c:pt idx="19462">
                  <c:v>13.131200000003</c:v>
                </c:pt>
                <c:pt idx="19463">
                  <c:v>13.131200000003</c:v>
                </c:pt>
                <c:pt idx="19464">
                  <c:v>13.134730361214</c:v>
                </c:pt>
                <c:pt idx="19465">
                  <c:v>13.150300000002</c:v>
                </c:pt>
                <c:pt idx="19466">
                  <c:v>13.150300000001</c:v>
                </c:pt>
                <c:pt idx="19467">
                  <c:v>13.150300000001</c:v>
                </c:pt>
                <c:pt idx="19468">
                  <c:v>13.150300000001</c:v>
                </c:pt>
                <c:pt idx="19469">
                  <c:v>13.150300000001</c:v>
                </c:pt>
                <c:pt idx="19470">
                  <c:v>13.150300000001</c:v>
                </c:pt>
                <c:pt idx="19471">
                  <c:v>13.150300000001</c:v>
                </c:pt>
                <c:pt idx="19472">
                  <c:v>13.150300000001</c:v>
                </c:pt>
                <c:pt idx="19473">
                  <c:v>13.150300000002</c:v>
                </c:pt>
                <c:pt idx="19474">
                  <c:v>13.150300000002</c:v>
                </c:pt>
                <c:pt idx="19475">
                  <c:v>13.150300000001</c:v>
                </c:pt>
                <c:pt idx="19476">
                  <c:v>13.150300000001</c:v>
                </c:pt>
                <c:pt idx="19477">
                  <c:v>13.150300000001</c:v>
                </c:pt>
                <c:pt idx="19478">
                  <c:v>13.062237177166001</c:v>
                </c:pt>
                <c:pt idx="19479">
                  <c:v>13.004799999996999</c:v>
                </c:pt>
                <c:pt idx="19480">
                  <c:v>13.004799999996999</c:v>
                </c:pt>
                <c:pt idx="19481">
                  <c:v>13.004799999996999</c:v>
                </c:pt>
                <c:pt idx="19482">
                  <c:v>13.004799999996999</c:v>
                </c:pt>
                <c:pt idx="19483">
                  <c:v>13.004799999996999</c:v>
                </c:pt>
                <c:pt idx="19484">
                  <c:v>13.004799999996999</c:v>
                </c:pt>
                <c:pt idx="19485">
                  <c:v>13.092119253790999</c:v>
                </c:pt>
                <c:pt idx="19486">
                  <c:v>13.107900000001999</c:v>
                </c:pt>
                <c:pt idx="19487">
                  <c:v>13.107900000001999</c:v>
                </c:pt>
                <c:pt idx="19488">
                  <c:v>13.107900000001999</c:v>
                </c:pt>
                <c:pt idx="19489">
                  <c:v>13.107900000001999</c:v>
                </c:pt>
                <c:pt idx="19490">
                  <c:v>13.107900000001999</c:v>
                </c:pt>
                <c:pt idx="19491">
                  <c:v>13.107900000001999</c:v>
                </c:pt>
                <c:pt idx="19492">
                  <c:v>13.107900000001999</c:v>
                </c:pt>
                <c:pt idx="19493">
                  <c:v>13.107900000001999</c:v>
                </c:pt>
                <c:pt idx="19494">
                  <c:v>13.107900000001999</c:v>
                </c:pt>
                <c:pt idx="19495">
                  <c:v>13.107900000001999</c:v>
                </c:pt>
                <c:pt idx="19496">
                  <c:v>13.107900000001999</c:v>
                </c:pt>
                <c:pt idx="19497">
                  <c:v>13.107900000001999</c:v>
                </c:pt>
                <c:pt idx="19498">
                  <c:v>13.107900000001999</c:v>
                </c:pt>
                <c:pt idx="19499">
                  <c:v>13.107900000001999</c:v>
                </c:pt>
                <c:pt idx="19500">
                  <c:v>13.107900000001999</c:v>
                </c:pt>
                <c:pt idx="19501">
                  <c:v>13.107900000001999</c:v>
                </c:pt>
                <c:pt idx="19502">
                  <c:v>13.107900000001999</c:v>
                </c:pt>
                <c:pt idx="19503">
                  <c:v>13.062066225418</c:v>
                </c:pt>
                <c:pt idx="19504">
                  <c:v>12.9277</c:v>
                </c:pt>
                <c:pt idx="19505">
                  <c:v>12.9277</c:v>
                </c:pt>
                <c:pt idx="19506">
                  <c:v>12.9277</c:v>
                </c:pt>
                <c:pt idx="19507">
                  <c:v>12.9277</c:v>
                </c:pt>
                <c:pt idx="19508">
                  <c:v>12.9277</c:v>
                </c:pt>
                <c:pt idx="19509">
                  <c:v>12.9277</c:v>
                </c:pt>
                <c:pt idx="19510">
                  <c:v>13.202960832802001</c:v>
                </c:pt>
                <c:pt idx="19511">
                  <c:v>13.310900000003</c:v>
                </c:pt>
                <c:pt idx="19512">
                  <c:v>13.310900000003</c:v>
                </c:pt>
                <c:pt idx="19513">
                  <c:v>13.310900000003</c:v>
                </c:pt>
                <c:pt idx="19514">
                  <c:v>13.310900000003</c:v>
                </c:pt>
                <c:pt idx="19515">
                  <c:v>13.310900000003</c:v>
                </c:pt>
                <c:pt idx="19516">
                  <c:v>13.310900000003</c:v>
                </c:pt>
                <c:pt idx="19517">
                  <c:v>13.310900000003</c:v>
                </c:pt>
                <c:pt idx="19518">
                  <c:v>13.310900000003</c:v>
                </c:pt>
                <c:pt idx="19519">
                  <c:v>13.310900000003</c:v>
                </c:pt>
                <c:pt idx="19520">
                  <c:v>13.310900000003</c:v>
                </c:pt>
                <c:pt idx="19521">
                  <c:v>13.310900000003</c:v>
                </c:pt>
                <c:pt idx="19522">
                  <c:v>13.310900000003</c:v>
                </c:pt>
                <c:pt idx="19523">
                  <c:v>13.273008775868</c:v>
                </c:pt>
                <c:pt idx="19524">
                  <c:v>13.154500000002001</c:v>
                </c:pt>
                <c:pt idx="19525">
                  <c:v>13.154500000002001</c:v>
                </c:pt>
                <c:pt idx="19526">
                  <c:v>13.154500000002001</c:v>
                </c:pt>
                <c:pt idx="19527">
                  <c:v>13.154500000002001</c:v>
                </c:pt>
                <c:pt idx="19528">
                  <c:v>13.154500000002001</c:v>
                </c:pt>
                <c:pt idx="19529">
                  <c:v>13.154500000002001</c:v>
                </c:pt>
                <c:pt idx="19530">
                  <c:v>13.154500000002001</c:v>
                </c:pt>
                <c:pt idx="19531">
                  <c:v>13.154500000002001</c:v>
                </c:pt>
                <c:pt idx="19532">
                  <c:v>13.154500000002001</c:v>
                </c:pt>
                <c:pt idx="19533">
                  <c:v>13.154500000002001</c:v>
                </c:pt>
                <c:pt idx="19534">
                  <c:v>13.154500000002001</c:v>
                </c:pt>
                <c:pt idx="19535">
                  <c:v>13.154500000002001</c:v>
                </c:pt>
                <c:pt idx="19536">
                  <c:v>13.142795856283</c:v>
                </c:pt>
                <c:pt idx="19537">
                  <c:v>13.079999999996</c:v>
                </c:pt>
                <c:pt idx="19538">
                  <c:v>13.079999999996</c:v>
                </c:pt>
                <c:pt idx="19539">
                  <c:v>13.079999999997</c:v>
                </c:pt>
                <c:pt idx="19540">
                  <c:v>13.079999999996</c:v>
                </c:pt>
                <c:pt idx="19541">
                  <c:v>13.079999999997</c:v>
                </c:pt>
                <c:pt idx="19542">
                  <c:v>13.079999999996</c:v>
                </c:pt>
                <c:pt idx="19543">
                  <c:v>13.079999999997</c:v>
                </c:pt>
                <c:pt idx="19544">
                  <c:v>13.079999999996</c:v>
                </c:pt>
                <c:pt idx="19545">
                  <c:v>13.079999999996</c:v>
                </c:pt>
                <c:pt idx="19546">
                  <c:v>13.079999999996</c:v>
                </c:pt>
                <c:pt idx="19547">
                  <c:v>13.081209407663</c:v>
                </c:pt>
                <c:pt idx="19548">
                  <c:v>13.106700000002</c:v>
                </c:pt>
                <c:pt idx="19549">
                  <c:v>13.106700000002</c:v>
                </c:pt>
                <c:pt idx="19550">
                  <c:v>13.106700000002</c:v>
                </c:pt>
                <c:pt idx="19551">
                  <c:v>13.106700000002</c:v>
                </c:pt>
                <c:pt idx="19552">
                  <c:v>13.106700000002</c:v>
                </c:pt>
                <c:pt idx="19553">
                  <c:v>13.106700000002</c:v>
                </c:pt>
                <c:pt idx="19554">
                  <c:v>13.106700000002</c:v>
                </c:pt>
                <c:pt idx="19555">
                  <c:v>13.106700000003</c:v>
                </c:pt>
                <c:pt idx="19556">
                  <c:v>13.106700000002</c:v>
                </c:pt>
                <c:pt idx="19557">
                  <c:v>13.106700000002</c:v>
                </c:pt>
                <c:pt idx="19558">
                  <c:v>13.106700000002</c:v>
                </c:pt>
                <c:pt idx="19559">
                  <c:v>13.106700000002</c:v>
                </c:pt>
                <c:pt idx="19560">
                  <c:v>13.056096552826</c:v>
                </c:pt>
                <c:pt idx="19561">
                  <c:v>13.034699999997001</c:v>
                </c:pt>
                <c:pt idx="19562">
                  <c:v>13.034699999997001</c:v>
                </c:pt>
                <c:pt idx="19563">
                  <c:v>13.034699999997001</c:v>
                </c:pt>
                <c:pt idx="19564">
                  <c:v>13.034699999997001</c:v>
                </c:pt>
                <c:pt idx="19565">
                  <c:v>13.034699999997001</c:v>
                </c:pt>
                <c:pt idx="19566">
                  <c:v>13.034699999997001</c:v>
                </c:pt>
                <c:pt idx="19567">
                  <c:v>13.034699999997001</c:v>
                </c:pt>
                <c:pt idx="19568">
                  <c:v>13.034699999997001</c:v>
                </c:pt>
                <c:pt idx="19569">
                  <c:v>13.034699999997001</c:v>
                </c:pt>
                <c:pt idx="19570">
                  <c:v>13.034699999998001</c:v>
                </c:pt>
                <c:pt idx="19571">
                  <c:v>13.034699999997001</c:v>
                </c:pt>
                <c:pt idx="19572">
                  <c:v>13.034699999997001</c:v>
                </c:pt>
                <c:pt idx="19573">
                  <c:v>13.034699999997001</c:v>
                </c:pt>
                <c:pt idx="19574">
                  <c:v>13.034699999997001</c:v>
                </c:pt>
                <c:pt idx="19575">
                  <c:v>13.034699999997001</c:v>
                </c:pt>
                <c:pt idx="19576">
                  <c:v>13.034699999997001</c:v>
                </c:pt>
                <c:pt idx="19577">
                  <c:v>13.034699999997001</c:v>
                </c:pt>
                <c:pt idx="19578">
                  <c:v>13.050772515909999</c:v>
                </c:pt>
                <c:pt idx="19579">
                  <c:v>13.182100000004001</c:v>
                </c:pt>
                <c:pt idx="19580">
                  <c:v>13.182100000004001</c:v>
                </c:pt>
                <c:pt idx="19581">
                  <c:v>13.182100000004001</c:v>
                </c:pt>
                <c:pt idx="19582">
                  <c:v>13.182100000004001</c:v>
                </c:pt>
                <c:pt idx="19583">
                  <c:v>13.182100000001</c:v>
                </c:pt>
                <c:pt idx="19584">
                  <c:v>13.13194708146</c:v>
                </c:pt>
                <c:pt idx="19585">
                  <c:v>13.064699999997</c:v>
                </c:pt>
                <c:pt idx="19586">
                  <c:v>13.064699999997</c:v>
                </c:pt>
                <c:pt idx="19587">
                  <c:v>13.064699999997</c:v>
                </c:pt>
                <c:pt idx="19588">
                  <c:v>13.064699999997</c:v>
                </c:pt>
                <c:pt idx="19589">
                  <c:v>13.064699999997</c:v>
                </c:pt>
                <c:pt idx="19590">
                  <c:v>13.064699999997</c:v>
                </c:pt>
                <c:pt idx="19591">
                  <c:v>13.064699999997</c:v>
                </c:pt>
                <c:pt idx="19592">
                  <c:v>13.064699999997</c:v>
                </c:pt>
                <c:pt idx="19593">
                  <c:v>13.064699999997</c:v>
                </c:pt>
                <c:pt idx="19594">
                  <c:v>13.064699999997</c:v>
                </c:pt>
                <c:pt idx="19595">
                  <c:v>13.064699999997</c:v>
                </c:pt>
                <c:pt idx="19596">
                  <c:v>13.064699999997</c:v>
                </c:pt>
                <c:pt idx="19597">
                  <c:v>13.132348028402999</c:v>
                </c:pt>
                <c:pt idx="19598">
                  <c:v>13.204700000001999</c:v>
                </c:pt>
                <c:pt idx="19599">
                  <c:v>13.204700000001999</c:v>
                </c:pt>
                <c:pt idx="19600">
                  <c:v>13.204700000001999</c:v>
                </c:pt>
                <c:pt idx="19601">
                  <c:v>13.204700000001999</c:v>
                </c:pt>
                <c:pt idx="19602">
                  <c:v>13.204700000001999</c:v>
                </c:pt>
                <c:pt idx="19603">
                  <c:v>13.204700000001999</c:v>
                </c:pt>
                <c:pt idx="19604">
                  <c:v>13.204700000001999</c:v>
                </c:pt>
                <c:pt idx="19605">
                  <c:v>13.204700000001999</c:v>
                </c:pt>
                <c:pt idx="19606">
                  <c:v>13.204700000001999</c:v>
                </c:pt>
                <c:pt idx="19607">
                  <c:v>13.204700000001999</c:v>
                </c:pt>
                <c:pt idx="19608">
                  <c:v>13.204700000001999</c:v>
                </c:pt>
                <c:pt idx="19609">
                  <c:v>13.204700000001999</c:v>
                </c:pt>
                <c:pt idx="19610">
                  <c:v>13.204700000001999</c:v>
                </c:pt>
                <c:pt idx="19611">
                  <c:v>13.204700000001999</c:v>
                </c:pt>
                <c:pt idx="19612">
                  <c:v>13.204700000001999</c:v>
                </c:pt>
                <c:pt idx="19613">
                  <c:v>13.204700000001999</c:v>
                </c:pt>
                <c:pt idx="19614">
                  <c:v>13.204700000001999</c:v>
                </c:pt>
                <c:pt idx="19615">
                  <c:v>13.204700000001999</c:v>
                </c:pt>
                <c:pt idx="19616">
                  <c:v>13.204700000001999</c:v>
                </c:pt>
                <c:pt idx="19617">
                  <c:v>13.215845204404999</c:v>
                </c:pt>
                <c:pt idx="19618">
                  <c:v>13.235699999997999</c:v>
                </c:pt>
                <c:pt idx="19619">
                  <c:v>13.235699999997999</c:v>
                </c:pt>
                <c:pt idx="19620">
                  <c:v>13.235699999996999</c:v>
                </c:pt>
                <c:pt idx="19621">
                  <c:v>13.235699999997999</c:v>
                </c:pt>
                <c:pt idx="19622">
                  <c:v>13.235699999996999</c:v>
                </c:pt>
                <c:pt idx="19623">
                  <c:v>13.235699999997999</c:v>
                </c:pt>
                <c:pt idx="19624">
                  <c:v>13.235699999996999</c:v>
                </c:pt>
                <c:pt idx="19625">
                  <c:v>13.235699999997999</c:v>
                </c:pt>
                <c:pt idx="19626">
                  <c:v>13.235699999996999</c:v>
                </c:pt>
                <c:pt idx="19627">
                  <c:v>13.235699999997999</c:v>
                </c:pt>
                <c:pt idx="19628">
                  <c:v>13.235699999996999</c:v>
                </c:pt>
                <c:pt idx="19629">
                  <c:v>13.235699999997999</c:v>
                </c:pt>
                <c:pt idx="19630">
                  <c:v>13.157816495671</c:v>
                </c:pt>
                <c:pt idx="19631">
                  <c:v>13.038399999997999</c:v>
                </c:pt>
                <c:pt idx="19632">
                  <c:v>13.038399999997999</c:v>
                </c:pt>
                <c:pt idx="19633">
                  <c:v>13.038399999997999</c:v>
                </c:pt>
                <c:pt idx="19634">
                  <c:v>13.038399999997999</c:v>
                </c:pt>
                <c:pt idx="19635">
                  <c:v>13.038399999997999</c:v>
                </c:pt>
                <c:pt idx="19636">
                  <c:v>13.038399999997999</c:v>
                </c:pt>
                <c:pt idx="19637">
                  <c:v>13.06924069395</c:v>
                </c:pt>
                <c:pt idx="19638">
                  <c:v>13.096300000003</c:v>
                </c:pt>
                <c:pt idx="19639">
                  <c:v>13.096300000003</c:v>
                </c:pt>
                <c:pt idx="19640">
                  <c:v>13.096300000003</c:v>
                </c:pt>
                <c:pt idx="19641">
                  <c:v>13.096300000003</c:v>
                </c:pt>
                <c:pt idx="19642">
                  <c:v>13.096300000003</c:v>
                </c:pt>
                <c:pt idx="19643">
                  <c:v>13.096300000003</c:v>
                </c:pt>
                <c:pt idx="19644">
                  <c:v>13.096300000003</c:v>
                </c:pt>
                <c:pt idx="19645">
                  <c:v>13.096299999999999</c:v>
                </c:pt>
                <c:pt idx="19646">
                  <c:v>13.096300000003</c:v>
                </c:pt>
                <c:pt idx="19647">
                  <c:v>13.096300000003</c:v>
                </c:pt>
                <c:pt idx="19648">
                  <c:v>13.079761877746</c:v>
                </c:pt>
                <c:pt idx="19649">
                  <c:v>13.054200000004</c:v>
                </c:pt>
                <c:pt idx="19650">
                  <c:v>13.054200000004</c:v>
                </c:pt>
                <c:pt idx="19651">
                  <c:v>13.054200000004</c:v>
                </c:pt>
                <c:pt idx="19652">
                  <c:v>13.054200000004</c:v>
                </c:pt>
                <c:pt idx="19653">
                  <c:v>13.054200000004</c:v>
                </c:pt>
                <c:pt idx="19654">
                  <c:v>13.054200000004</c:v>
                </c:pt>
                <c:pt idx="19655">
                  <c:v>13.054200000004</c:v>
                </c:pt>
                <c:pt idx="19656">
                  <c:v>13.054200000004</c:v>
                </c:pt>
                <c:pt idx="19657">
                  <c:v>13.054200000004</c:v>
                </c:pt>
                <c:pt idx="19658">
                  <c:v>13.054200000004</c:v>
                </c:pt>
                <c:pt idx="19659">
                  <c:v>13.054200000004</c:v>
                </c:pt>
                <c:pt idx="19660">
                  <c:v>13.054200000004</c:v>
                </c:pt>
                <c:pt idx="19661">
                  <c:v>13.054200000004</c:v>
                </c:pt>
                <c:pt idx="19662">
                  <c:v>12.989559917405</c:v>
                </c:pt>
                <c:pt idx="19663">
                  <c:v>12.966199999997</c:v>
                </c:pt>
                <c:pt idx="19664">
                  <c:v>12.966199999997</c:v>
                </c:pt>
                <c:pt idx="19665">
                  <c:v>12.966199999997</c:v>
                </c:pt>
                <c:pt idx="19666">
                  <c:v>12.966199999997</c:v>
                </c:pt>
                <c:pt idx="19667">
                  <c:v>12.966199999997</c:v>
                </c:pt>
                <c:pt idx="19668">
                  <c:v>12.966199999997</c:v>
                </c:pt>
                <c:pt idx="19669">
                  <c:v>12.966199999997</c:v>
                </c:pt>
                <c:pt idx="19670">
                  <c:v>12.966199999997</c:v>
                </c:pt>
                <c:pt idx="19671">
                  <c:v>12.966199999997</c:v>
                </c:pt>
                <c:pt idx="19672">
                  <c:v>12.966199999997</c:v>
                </c:pt>
                <c:pt idx="19673">
                  <c:v>12.966199999997</c:v>
                </c:pt>
                <c:pt idx="19674">
                  <c:v>12.966199999997</c:v>
                </c:pt>
                <c:pt idx="19675">
                  <c:v>13.008598438403</c:v>
                </c:pt>
                <c:pt idx="19676">
                  <c:v>13.135500000002001</c:v>
                </c:pt>
                <c:pt idx="19677">
                  <c:v>13.135500000002001</c:v>
                </c:pt>
                <c:pt idx="19678">
                  <c:v>13.135500000002001</c:v>
                </c:pt>
                <c:pt idx="19679">
                  <c:v>13.135500000002001</c:v>
                </c:pt>
                <c:pt idx="19680">
                  <c:v>13.135500000002001</c:v>
                </c:pt>
                <c:pt idx="19681">
                  <c:v>13.135500000002001</c:v>
                </c:pt>
                <c:pt idx="19682">
                  <c:v>13.135500000002001</c:v>
                </c:pt>
                <c:pt idx="19683">
                  <c:v>13.135499999999</c:v>
                </c:pt>
                <c:pt idx="19684">
                  <c:v>13.135500000002001</c:v>
                </c:pt>
                <c:pt idx="19685">
                  <c:v>13.135500000002001</c:v>
                </c:pt>
                <c:pt idx="19686">
                  <c:v>13.146445650633</c:v>
                </c:pt>
                <c:pt idx="19687">
                  <c:v>13.187700000002</c:v>
                </c:pt>
                <c:pt idx="19688">
                  <c:v>13.187700000002</c:v>
                </c:pt>
                <c:pt idx="19689">
                  <c:v>13.187700000002</c:v>
                </c:pt>
                <c:pt idx="19690">
                  <c:v>13.187700000002</c:v>
                </c:pt>
                <c:pt idx="19691">
                  <c:v>13.187700000002</c:v>
                </c:pt>
                <c:pt idx="19692">
                  <c:v>13.187700000002</c:v>
                </c:pt>
                <c:pt idx="19693">
                  <c:v>13.187700000002</c:v>
                </c:pt>
                <c:pt idx="19694">
                  <c:v>13.187700000002</c:v>
                </c:pt>
                <c:pt idx="19695">
                  <c:v>13.187700000002</c:v>
                </c:pt>
                <c:pt idx="19696">
                  <c:v>13.187700000002</c:v>
                </c:pt>
                <c:pt idx="19697">
                  <c:v>13.187700000002</c:v>
                </c:pt>
                <c:pt idx="19698">
                  <c:v>13.187700000002</c:v>
                </c:pt>
                <c:pt idx="19699">
                  <c:v>13.187700000002</c:v>
                </c:pt>
                <c:pt idx="19700">
                  <c:v>13.189379361254</c:v>
                </c:pt>
                <c:pt idx="19701">
                  <c:v>13.189699999997</c:v>
                </c:pt>
                <c:pt idx="19702">
                  <c:v>13.189699999997</c:v>
                </c:pt>
                <c:pt idx="19703">
                  <c:v>13.189699999997</c:v>
                </c:pt>
                <c:pt idx="19704">
                  <c:v>13.189699999997</c:v>
                </c:pt>
                <c:pt idx="19705">
                  <c:v>13.189699999997</c:v>
                </c:pt>
                <c:pt idx="19706">
                  <c:v>13.189699999997</c:v>
                </c:pt>
                <c:pt idx="19707">
                  <c:v>13.189699999997</c:v>
                </c:pt>
                <c:pt idx="19708">
                  <c:v>13.189699999997</c:v>
                </c:pt>
                <c:pt idx="19709">
                  <c:v>13.189699999997</c:v>
                </c:pt>
                <c:pt idx="19710">
                  <c:v>13.189699999997</c:v>
                </c:pt>
                <c:pt idx="19711">
                  <c:v>13.189699999997</c:v>
                </c:pt>
                <c:pt idx="19712">
                  <c:v>13.189699999997</c:v>
                </c:pt>
                <c:pt idx="19713">
                  <c:v>13.180330554126</c:v>
                </c:pt>
                <c:pt idx="19714">
                  <c:v>13.094000000003</c:v>
                </c:pt>
                <c:pt idx="19715">
                  <c:v>13.094000000003</c:v>
                </c:pt>
                <c:pt idx="19716">
                  <c:v>13.094000000003</c:v>
                </c:pt>
                <c:pt idx="19717">
                  <c:v>13.094000000003</c:v>
                </c:pt>
                <c:pt idx="19718">
                  <c:v>13.094000000003</c:v>
                </c:pt>
                <c:pt idx="19719">
                  <c:v>13.094000000003</c:v>
                </c:pt>
                <c:pt idx="19720">
                  <c:v>13.094000000003</c:v>
                </c:pt>
                <c:pt idx="19721">
                  <c:v>13.094000000003</c:v>
                </c:pt>
                <c:pt idx="19722">
                  <c:v>13.094000000003</c:v>
                </c:pt>
                <c:pt idx="19723">
                  <c:v>13.094000000003</c:v>
                </c:pt>
                <c:pt idx="19724">
                  <c:v>13.094000000003</c:v>
                </c:pt>
                <c:pt idx="19725">
                  <c:v>13.094000000003</c:v>
                </c:pt>
                <c:pt idx="19726">
                  <c:v>13.094000000003</c:v>
                </c:pt>
                <c:pt idx="19727">
                  <c:v>13.094000000003</c:v>
                </c:pt>
                <c:pt idx="19728">
                  <c:v>13.094000000003</c:v>
                </c:pt>
                <c:pt idx="19729">
                  <c:v>13.094000000003</c:v>
                </c:pt>
                <c:pt idx="19730">
                  <c:v>13.094000000003</c:v>
                </c:pt>
                <c:pt idx="19731">
                  <c:v>13.094000000003</c:v>
                </c:pt>
                <c:pt idx="19732">
                  <c:v>13.100088674346001</c:v>
                </c:pt>
                <c:pt idx="19733">
                  <c:v>13.113899999997001</c:v>
                </c:pt>
                <c:pt idx="19734">
                  <c:v>13.113899999997001</c:v>
                </c:pt>
                <c:pt idx="19735">
                  <c:v>13.113899999997001</c:v>
                </c:pt>
                <c:pt idx="19736">
                  <c:v>13.113899999997001</c:v>
                </c:pt>
                <c:pt idx="19737">
                  <c:v>13.113899999997001</c:v>
                </c:pt>
                <c:pt idx="19738">
                  <c:v>13.113899999997001</c:v>
                </c:pt>
                <c:pt idx="19739">
                  <c:v>13.236246833015</c:v>
                </c:pt>
                <c:pt idx="19740">
                  <c:v>13.257400000002001</c:v>
                </c:pt>
                <c:pt idx="19741">
                  <c:v>13.257400000002001</c:v>
                </c:pt>
                <c:pt idx="19742">
                  <c:v>13.257400000002001</c:v>
                </c:pt>
                <c:pt idx="19743">
                  <c:v>13.257400000002001</c:v>
                </c:pt>
                <c:pt idx="19744">
                  <c:v>13.257400000002001</c:v>
                </c:pt>
                <c:pt idx="19745">
                  <c:v>13.257400000002001</c:v>
                </c:pt>
                <c:pt idx="19746">
                  <c:v>13.257400000002001</c:v>
                </c:pt>
                <c:pt idx="19747">
                  <c:v>13.257400000002001</c:v>
                </c:pt>
                <c:pt idx="19748">
                  <c:v>13.257400000002001</c:v>
                </c:pt>
                <c:pt idx="19749">
                  <c:v>13.257400000002001</c:v>
                </c:pt>
                <c:pt idx="19750">
                  <c:v>13.257400000002001</c:v>
                </c:pt>
                <c:pt idx="19751">
                  <c:v>13.257400000002001</c:v>
                </c:pt>
                <c:pt idx="19752">
                  <c:v>13.208664351105</c:v>
                </c:pt>
                <c:pt idx="19753">
                  <c:v>13.119299999998001</c:v>
                </c:pt>
                <c:pt idx="19754">
                  <c:v>13.119299999998001</c:v>
                </c:pt>
                <c:pt idx="19755">
                  <c:v>13.119299999998001</c:v>
                </c:pt>
                <c:pt idx="19756">
                  <c:v>13.119299999998001</c:v>
                </c:pt>
                <c:pt idx="19757">
                  <c:v>13.119299999998001</c:v>
                </c:pt>
                <c:pt idx="19758">
                  <c:v>13.119299999998001</c:v>
                </c:pt>
                <c:pt idx="19759">
                  <c:v>13.119300000000999</c:v>
                </c:pt>
                <c:pt idx="19760">
                  <c:v>13.119299999999001</c:v>
                </c:pt>
                <c:pt idx="19761">
                  <c:v>13.119299999998001</c:v>
                </c:pt>
                <c:pt idx="19762">
                  <c:v>13.119299999998001</c:v>
                </c:pt>
                <c:pt idx="19763">
                  <c:v>13.119299999998001</c:v>
                </c:pt>
                <c:pt idx="19764">
                  <c:v>13.119299999998001</c:v>
                </c:pt>
                <c:pt idx="19765">
                  <c:v>13.119299999998001</c:v>
                </c:pt>
                <c:pt idx="19766">
                  <c:v>13.119299999999001</c:v>
                </c:pt>
                <c:pt idx="19767">
                  <c:v>13.119299999998001</c:v>
                </c:pt>
                <c:pt idx="19768">
                  <c:v>13.119299999998001</c:v>
                </c:pt>
                <c:pt idx="19769">
                  <c:v>13.119299999998001</c:v>
                </c:pt>
                <c:pt idx="19770">
                  <c:v>13.119299999998001</c:v>
                </c:pt>
                <c:pt idx="19771">
                  <c:v>13.128452975196</c:v>
                </c:pt>
                <c:pt idx="19772">
                  <c:v>13.237900000001</c:v>
                </c:pt>
                <c:pt idx="19773">
                  <c:v>13.2379</c:v>
                </c:pt>
                <c:pt idx="19774">
                  <c:v>13.237900000001</c:v>
                </c:pt>
                <c:pt idx="19775">
                  <c:v>13.2379</c:v>
                </c:pt>
                <c:pt idx="19776">
                  <c:v>13.237900000001</c:v>
                </c:pt>
                <c:pt idx="19777">
                  <c:v>13.237900000001</c:v>
                </c:pt>
                <c:pt idx="19778">
                  <c:v>13.2379</c:v>
                </c:pt>
                <c:pt idx="19779">
                  <c:v>13.237900000001</c:v>
                </c:pt>
                <c:pt idx="19780">
                  <c:v>13.2379</c:v>
                </c:pt>
                <c:pt idx="19781">
                  <c:v>13.2379</c:v>
                </c:pt>
                <c:pt idx="19782">
                  <c:v>13.2379</c:v>
                </c:pt>
                <c:pt idx="19783">
                  <c:v>13.237900000001</c:v>
                </c:pt>
                <c:pt idx="19784">
                  <c:v>13.23687809222</c:v>
                </c:pt>
                <c:pt idx="19785">
                  <c:v>13.235600000005</c:v>
                </c:pt>
                <c:pt idx="19786">
                  <c:v>13.235600000006</c:v>
                </c:pt>
                <c:pt idx="19787">
                  <c:v>13.235600000005</c:v>
                </c:pt>
                <c:pt idx="19788">
                  <c:v>13.235600000005</c:v>
                </c:pt>
                <c:pt idx="19789">
                  <c:v>13.235600000005</c:v>
                </c:pt>
                <c:pt idx="19790">
                  <c:v>13.235600000005</c:v>
                </c:pt>
                <c:pt idx="19791">
                  <c:v>13.161632015559</c:v>
                </c:pt>
                <c:pt idx="19792">
                  <c:v>13.072600000005</c:v>
                </c:pt>
                <c:pt idx="19793">
                  <c:v>13.072600000005</c:v>
                </c:pt>
                <c:pt idx="19794">
                  <c:v>13.072600000005</c:v>
                </c:pt>
                <c:pt idx="19795">
                  <c:v>13.072600000005</c:v>
                </c:pt>
                <c:pt idx="19796">
                  <c:v>13.072600000005</c:v>
                </c:pt>
                <c:pt idx="19797">
                  <c:v>13.072600000005</c:v>
                </c:pt>
                <c:pt idx="19798">
                  <c:v>13.072600000005</c:v>
                </c:pt>
                <c:pt idx="19799">
                  <c:v>13.072600000005</c:v>
                </c:pt>
                <c:pt idx="19800">
                  <c:v>13.072600000005</c:v>
                </c:pt>
                <c:pt idx="19801">
                  <c:v>13.072600000005</c:v>
                </c:pt>
                <c:pt idx="19802">
                  <c:v>13.072600000005</c:v>
                </c:pt>
                <c:pt idx="19803">
                  <c:v>13.072600000005</c:v>
                </c:pt>
                <c:pt idx="19804">
                  <c:v>13.072600000005</c:v>
                </c:pt>
                <c:pt idx="19805">
                  <c:v>13.105040980214</c:v>
                </c:pt>
                <c:pt idx="19806">
                  <c:v>13.111499999998999</c:v>
                </c:pt>
                <c:pt idx="19807">
                  <c:v>13.111499999998999</c:v>
                </c:pt>
                <c:pt idx="19808">
                  <c:v>13.111499999998999</c:v>
                </c:pt>
                <c:pt idx="19809">
                  <c:v>13.111499999998999</c:v>
                </c:pt>
                <c:pt idx="19810">
                  <c:v>13.111499999998999</c:v>
                </c:pt>
                <c:pt idx="19811">
                  <c:v>13.111499999998999</c:v>
                </c:pt>
                <c:pt idx="19812">
                  <c:v>13.111499999998999</c:v>
                </c:pt>
                <c:pt idx="19813">
                  <c:v>13.111499999998999</c:v>
                </c:pt>
                <c:pt idx="19814">
                  <c:v>13.111499999998999</c:v>
                </c:pt>
                <c:pt idx="19815">
                  <c:v>13.111499999998999</c:v>
                </c:pt>
                <c:pt idx="19816">
                  <c:v>13.119773787781</c:v>
                </c:pt>
                <c:pt idx="19817">
                  <c:v>13.142800000000999</c:v>
                </c:pt>
                <c:pt idx="19818">
                  <c:v>13.142800000000999</c:v>
                </c:pt>
                <c:pt idx="19819">
                  <c:v>13.142800000000999</c:v>
                </c:pt>
                <c:pt idx="19820">
                  <c:v>13.142800000000999</c:v>
                </c:pt>
                <c:pt idx="19821">
                  <c:v>13.142800000000999</c:v>
                </c:pt>
                <c:pt idx="19822">
                  <c:v>13.142800000000999</c:v>
                </c:pt>
                <c:pt idx="19823">
                  <c:v>13.142800000000999</c:v>
                </c:pt>
                <c:pt idx="19824">
                  <c:v>13.142800000000999</c:v>
                </c:pt>
                <c:pt idx="19825">
                  <c:v>13.142800000000999</c:v>
                </c:pt>
                <c:pt idx="19826">
                  <c:v>13.142800000000999</c:v>
                </c:pt>
                <c:pt idx="19827">
                  <c:v>13.142800000000999</c:v>
                </c:pt>
                <c:pt idx="19828">
                  <c:v>13.142800000000999</c:v>
                </c:pt>
                <c:pt idx="19829">
                  <c:v>13.183929506441</c:v>
                </c:pt>
                <c:pt idx="19830">
                  <c:v>13.217999999996</c:v>
                </c:pt>
                <c:pt idx="19831">
                  <c:v>13.217999999996</c:v>
                </c:pt>
                <c:pt idx="19832">
                  <c:v>13.217999999996</c:v>
                </c:pt>
                <c:pt idx="19833">
                  <c:v>13.217999999996</c:v>
                </c:pt>
                <c:pt idx="19834">
                  <c:v>13.217999999996</c:v>
                </c:pt>
                <c:pt idx="19835">
                  <c:v>13.217999999996</c:v>
                </c:pt>
                <c:pt idx="19836">
                  <c:v>13.217999999996</c:v>
                </c:pt>
                <c:pt idx="19837">
                  <c:v>13.217999999996</c:v>
                </c:pt>
                <c:pt idx="19838">
                  <c:v>13.217999999996</c:v>
                </c:pt>
                <c:pt idx="19839">
                  <c:v>13.217999999996</c:v>
                </c:pt>
                <c:pt idx="19840">
                  <c:v>13.217999999996</c:v>
                </c:pt>
                <c:pt idx="19841">
                  <c:v>13.217999999996</c:v>
                </c:pt>
                <c:pt idx="19842">
                  <c:v>13.217999999996</c:v>
                </c:pt>
                <c:pt idx="19843">
                  <c:v>13.217999999996</c:v>
                </c:pt>
                <c:pt idx="19844">
                  <c:v>13.217999999996</c:v>
                </c:pt>
                <c:pt idx="19845">
                  <c:v>13.217999999996</c:v>
                </c:pt>
                <c:pt idx="19846">
                  <c:v>13.217999999996</c:v>
                </c:pt>
                <c:pt idx="19847">
                  <c:v>13.217999999996</c:v>
                </c:pt>
                <c:pt idx="19848">
                  <c:v>13.210705249324</c:v>
                </c:pt>
                <c:pt idx="19849">
                  <c:v>13.106</c:v>
                </c:pt>
                <c:pt idx="19850">
                  <c:v>13.106</c:v>
                </c:pt>
                <c:pt idx="19851">
                  <c:v>13.106</c:v>
                </c:pt>
                <c:pt idx="19852">
                  <c:v>13.106</c:v>
                </c:pt>
                <c:pt idx="19853">
                  <c:v>13.106</c:v>
                </c:pt>
                <c:pt idx="19854">
                  <c:v>13.106</c:v>
                </c:pt>
                <c:pt idx="19855">
                  <c:v>13.106</c:v>
                </c:pt>
                <c:pt idx="19856">
                  <c:v>13.106</c:v>
                </c:pt>
                <c:pt idx="19857">
                  <c:v>13.106</c:v>
                </c:pt>
                <c:pt idx="19858">
                  <c:v>13.106</c:v>
                </c:pt>
                <c:pt idx="19859">
                  <c:v>13.106</c:v>
                </c:pt>
                <c:pt idx="19860">
                  <c:v>13.106</c:v>
                </c:pt>
                <c:pt idx="19861">
                  <c:v>13.106</c:v>
                </c:pt>
                <c:pt idx="19862">
                  <c:v>13.141174140021</c:v>
                </c:pt>
                <c:pt idx="19863">
                  <c:v>13.145400000001001</c:v>
                </c:pt>
                <c:pt idx="19864">
                  <c:v>13.145400000002001</c:v>
                </c:pt>
                <c:pt idx="19865">
                  <c:v>13.145400000002001</c:v>
                </c:pt>
                <c:pt idx="19866">
                  <c:v>13.145400000001001</c:v>
                </c:pt>
                <c:pt idx="19867">
                  <c:v>13.145400000002001</c:v>
                </c:pt>
                <c:pt idx="19868">
                  <c:v>13.123568871448001</c:v>
                </c:pt>
                <c:pt idx="19869">
                  <c:v>13.084800000003</c:v>
                </c:pt>
                <c:pt idx="19870">
                  <c:v>13.084800000003</c:v>
                </c:pt>
                <c:pt idx="19871">
                  <c:v>13.084800000003</c:v>
                </c:pt>
                <c:pt idx="19872">
                  <c:v>13.084800000003</c:v>
                </c:pt>
                <c:pt idx="19873">
                  <c:v>13.084800000003</c:v>
                </c:pt>
                <c:pt idx="19874">
                  <c:v>13.084800000003</c:v>
                </c:pt>
                <c:pt idx="19875">
                  <c:v>13.084800000003</c:v>
                </c:pt>
                <c:pt idx="19876">
                  <c:v>13.084800000003</c:v>
                </c:pt>
                <c:pt idx="19877">
                  <c:v>13.084800000003</c:v>
                </c:pt>
                <c:pt idx="19878">
                  <c:v>13.084800000003</c:v>
                </c:pt>
                <c:pt idx="19879">
                  <c:v>13.084800000003</c:v>
                </c:pt>
                <c:pt idx="19880">
                  <c:v>13.084800000003</c:v>
                </c:pt>
                <c:pt idx="19881">
                  <c:v>13.10516993115</c:v>
                </c:pt>
                <c:pt idx="19882">
                  <c:v>13.143500000003</c:v>
                </c:pt>
                <c:pt idx="19883">
                  <c:v>13.143500000003</c:v>
                </c:pt>
                <c:pt idx="19884">
                  <c:v>13.143500000003</c:v>
                </c:pt>
                <c:pt idx="19885">
                  <c:v>13.143500000003</c:v>
                </c:pt>
                <c:pt idx="19886">
                  <c:v>13.143500000003</c:v>
                </c:pt>
                <c:pt idx="19887">
                  <c:v>13.143500000003</c:v>
                </c:pt>
                <c:pt idx="19888">
                  <c:v>13.143500000003</c:v>
                </c:pt>
                <c:pt idx="19889">
                  <c:v>13.143500000003</c:v>
                </c:pt>
                <c:pt idx="19890">
                  <c:v>13.143500000003</c:v>
                </c:pt>
                <c:pt idx="19891">
                  <c:v>13.143500000003</c:v>
                </c:pt>
                <c:pt idx="19892">
                  <c:v>13.143500000003</c:v>
                </c:pt>
                <c:pt idx="19893">
                  <c:v>13.143500000003</c:v>
                </c:pt>
                <c:pt idx="19894">
                  <c:v>13.154134244826</c:v>
                </c:pt>
                <c:pt idx="19895">
                  <c:v>13.205699999998</c:v>
                </c:pt>
                <c:pt idx="19896">
                  <c:v>13.205699999998</c:v>
                </c:pt>
                <c:pt idx="19897">
                  <c:v>13.205699999998</c:v>
                </c:pt>
                <c:pt idx="19898">
                  <c:v>13.205699999998</c:v>
                </c:pt>
                <c:pt idx="19899">
                  <c:v>13.205699999999</c:v>
                </c:pt>
                <c:pt idx="19900">
                  <c:v>13.205699999998</c:v>
                </c:pt>
                <c:pt idx="19901">
                  <c:v>13.205699999998</c:v>
                </c:pt>
                <c:pt idx="19902">
                  <c:v>13.205699999998</c:v>
                </c:pt>
                <c:pt idx="19903">
                  <c:v>13.205699999999</c:v>
                </c:pt>
                <c:pt idx="19904">
                  <c:v>13.205699999998</c:v>
                </c:pt>
                <c:pt idx="19905">
                  <c:v>13.205699999996</c:v>
                </c:pt>
                <c:pt idx="19906">
                  <c:v>13.005460022100999</c:v>
                </c:pt>
                <c:pt idx="19907">
                  <c:v>12.984800000004</c:v>
                </c:pt>
                <c:pt idx="19908">
                  <c:v>12.984800000003</c:v>
                </c:pt>
                <c:pt idx="19909">
                  <c:v>12.984800000003</c:v>
                </c:pt>
                <c:pt idx="19910">
                  <c:v>12.984800000003</c:v>
                </c:pt>
                <c:pt idx="19911">
                  <c:v>12.984800000003</c:v>
                </c:pt>
                <c:pt idx="19912">
                  <c:v>12.984800000003</c:v>
                </c:pt>
                <c:pt idx="19913">
                  <c:v>12.984800000004</c:v>
                </c:pt>
                <c:pt idx="19914">
                  <c:v>12.984800000003</c:v>
                </c:pt>
                <c:pt idx="19915">
                  <c:v>12.984800000003</c:v>
                </c:pt>
                <c:pt idx="19916">
                  <c:v>12.984800000003</c:v>
                </c:pt>
                <c:pt idx="19917">
                  <c:v>12.984800000003</c:v>
                </c:pt>
                <c:pt idx="19918">
                  <c:v>12.990627148353999</c:v>
                </c:pt>
                <c:pt idx="19919">
                  <c:v>13.186599999996</c:v>
                </c:pt>
                <c:pt idx="19920">
                  <c:v>13.186599999995</c:v>
                </c:pt>
                <c:pt idx="19921">
                  <c:v>13.186599999995</c:v>
                </c:pt>
                <c:pt idx="19922">
                  <c:v>13.186599999995</c:v>
                </c:pt>
                <c:pt idx="19923">
                  <c:v>13.186599999995</c:v>
                </c:pt>
                <c:pt idx="19924">
                  <c:v>13.186599999995</c:v>
                </c:pt>
                <c:pt idx="19925">
                  <c:v>13.186599999996</c:v>
                </c:pt>
                <c:pt idx="19926">
                  <c:v>13.186599999995</c:v>
                </c:pt>
                <c:pt idx="19927">
                  <c:v>13.186599999995</c:v>
                </c:pt>
                <c:pt idx="19928">
                  <c:v>13.186599999995</c:v>
                </c:pt>
                <c:pt idx="19929">
                  <c:v>13.186599999995</c:v>
                </c:pt>
                <c:pt idx="19930">
                  <c:v>13.180002160354</c:v>
                </c:pt>
                <c:pt idx="19931">
                  <c:v>13.130800000003999</c:v>
                </c:pt>
                <c:pt idx="19932">
                  <c:v>13.130800000004999</c:v>
                </c:pt>
                <c:pt idx="19933">
                  <c:v>13.130800000003999</c:v>
                </c:pt>
                <c:pt idx="19934">
                  <c:v>13.130800000003999</c:v>
                </c:pt>
                <c:pt idx="19935">
                  <c:v>13.130800000004999</c:v>
                </c:pt>
                <c:pt idx="19936">
                  <c:v>13.130800000003999</c:v>
                </c:pt>
                <c:pt idx="19937">
                  <c:v>13.130800000004999</c:v>
                </c:pt>
                <c:pt idx="19938">
                  <c:v>13.130800000003999</c:v>
                </c:pt>
                <c:pt idx="19939">
                  <c:v>13.130800000003999</c:v>
                </c:pt>
                <c:pt idx="19940">
                  <c:v>13.130800000003999</c:v>
                </c:pt>
                <c:pt idx="19941">
                  <c:v>13.130800000003999</c:v>
                </c:pt>
                <c:pt idx="19942">
                  <c:v>13.140031596092999</c:v>
                </c:pt>
                <c:pt idx="19943">
                  <c:v>13.215399999996</c:v>
                </c:pt>
                <c:pt idx="19944">
                  <c:v>13.215399999995</c:v>
                </c:pt>
                <c:pt idx="19945">
                  <c:v>13.215399999995</c:v>
                </c:pt>
                <c:pt idx="19946">
                  <c:v>13.215399999996</c:v>
                </c:pt>
                <c:pt idx="19947">
                  <c:v>13.215399999996</c:v>
                </c:pt>
                <c:pt idx="19948">
                  <c:v>13.215399999995</c:v>
                </c:pt>
                <c:pt idx="19949">
                  <c:v>13.215399999995</c:v>
                </c:pt>
                <c:pt idx="19950">
                  <c:v>13.215399999995</c:v>
                </c:pt>
                <c:pt idx="19951">
                  <c:v>13.215399999995</c:v>
                </c:pt>
                <c:pt idx="19952">
                  <c:v>13.215399999995</c:v>
                </c:pt>
                <c:pt idx="19953">
                  <c:v>13.215399999995</c:v>
                </c:pt>
                <c:pt idx="19954">
                  <c:v>13.215399999996</c:v>
                </c:pt>
                <c:pt idx="19955">
                  <c:v>13.210639964884001</c:v>
                </c:pt>
                <c:pt idx="19956">
                  <c:v>13.173199999996999</c:v>
                </c:pt>
                <c:pt idx="19957">
                  <c:v>13.173199999997999</c:v>
                </c:pt>
                <c:pt idx="19958">
                  <c:v>13.173199999996999</c:v>
                </c:pt>
                <c:pt idx="19959">
                  <c:v>13.173199999997999</c:v>
                </c:pt>
                <c:pt idx="19960">
                  <c:v>13.173199999997999</c:v>
                </c:pt>
                <c:pt idx="19961">
                  <c:v>13.173199999998999</c:v>
                </c:pt>
                <c:pt idx="19962">
                  <c:v>13.173199999997999</c:v>
                </c:pt>
                <c:pt idx="19963">
                  <c:v>13.173199999996999</c:v>
                </c:pt>
                <c:pt idx="19964">
                  <c:v>13.173199999996999</c:v>
                </c:pt>
                <c:pt idx="19965">
                  <c:v>13.173199999997999</c:v>
                </c:pt>
                <c:pt idx="19966">
                  <c:v>13.173199999997999</c:v>
                </c:pt>
                <c:pt idx="19967">
                  <c:v>13.173199999997999</c:v>
                </c:pt>
                <c:pt idx="19968">
                  <c:v>13.145121742603999</c:v>
                </c:pt>
                <c:pt idx="19969">
                  <c:v>13.125700000002</c:v>
                </c:pt>
                <c:pt idx="19970">
                  <c:v>13.125700000002</c:v>
                </c:pt>
                <c:pt idx="19971">
                  <c:v>13.125700000002</c:v>
                </c:pt>
                <c:pt idx="19972">
                  <c:v>13.125700000002</c:v>
                </c:pt>
                <c:pt idx="19973">
                  <c:v>13.125700000002</c:v>
                </c:pt>
                <c:pt idx="19974">
                  <c:v>13.125700000002</c:v>
                </c:pt>
                <c:pt idx="19975">
                  <c:v>13.125700000003</c:v>
                </c:pt>
                <c:pt idx="19976">
                  <c:v>13.125700000002</c:v>
                </c:pt>
                <c:pt idx="19977">
                  <c:v>13.125700000002</c:v>
                </c:pt>
                <c:pt idx="19978">
                  <c:v>13.125700000002</c:v>
                </c:pt>
                <c:pt idx="19979">
                  <c:v>13.125700000002</c:v>
                </c:pt>
                <c:pt idx="19980">
                  <c:v>13.125700000002</c:v>
                </c:pt>
                <c:pt idx="19981">
                  <c:v>13.125700000002</c:v>
                </c:pt>
                <c:pt idx="19982">
                  <c:v>13.125700000002</c:v>
                </c:pt>
                <c:pt idx="19983">
                  <c:v>13.125700000002</c:v>
                </c:pt>
                <c:pt idx="19984">
                  <c:v>13.125700000002</c:v>
                </c:pt>
                <c:pt idx="19985">
                  <c:v>13.125700000002</c:v>
                </c:pt>
                <c:pt idx="19986">
                  <c:v>13.125700000002</c:v>
                </c:pt>
                <c:pt idx="19987">
                  <c:v>13.125700000002</c:v>
                </c:pt>
                <c:pt idx="19988">
                  <c:v>13.061904864125999</c:v>
                </c:pt>
                <c:pt idx="19989">
                  <c:v>13.050699999999001</c:v>
                </c:pt>
                <c:pt idx="19990">
                  <c:v>13.050699999999001</c:v>
                </c:pt>
                <c:pt idx="19991">
                  <c:v>13.050699999999001</c:v>
                </c:pt>
                <c:pt idx="19992">
                  <c:v>13.050700000000999</c:v>
                </c:pt>
                <c:pt idx="19993">
                  <c:v>13.050699999999001</c:v>
                </c:pt>
                <c:pt idx="19994">
                  <c:v>13.050699999999001</c:v>
                </c:pt>
                <c:pt idx="19995">
                  <c:v>13.050700000000001</c:v>
                </c:pt>
                <c:pt idx="19996">
                  <c:v>13.050699999999001</c:v>
                </c:pt>
                <c:pt idx="19997">
                  <c:v>13.050699999999001</c:v>
                </c:pt>
                <c:pt idx="19998">
                  <c:v>13.050700000000001</c:v>
                </c:pt>
                <c:pt idx="19999">
                  <c:v>13.112739418793</c:v>
                </c:pt>
                <c:pt idx="20000">
                  <c:v>13.140500000002</c:v>
                </c:pt>
                <c:pt idx="20001">
                  <c:v>13.140500000000999</c:v>
                </c:pt>
                <c:pt idx="20002">
                  <c:v>13.140500000002</c:v>
                </c:pt>
                <c:pt idx="20003">
                  <c:v>13.140500000000999</c:v>
                </c:pt>
                <c:pt idx="20004">
                  <c:v>13.135129118263</c:v>
                </c:pt>
                <c:pt idx="20005">
                  <c:v>13.101599999996999</c:v>
                </c:pt>
                <c:pt idx="20006">
                  <c:v>13.101599999996999</c:v>
                </c:pt>
                <c:pt idx="20007">
                  <c:v>13.101599999996999</c:v>
                </c:pt>
                <c:pt idx="20008">
                  <c:v>13.101599999996999</c:v>
                </c:pt>
                <c:pt idx="20009">
                  <c:v>13.101599999996999</c:v>
                </c:pt>
                <c:pt idx="20010">
                  <c:v>13.101599999996999</c:v>
                </c:pt>
                <c:pt idx="20011">
                  <c:v>13.101599999996999</c:v>
                </c:pt>
                <c:pt idx="20012">
                  <c:v>13.101599999996999</c:v>
                </c:pt>
                <c:pt idx="20013">
                  <c:v>13.101599999996999</c:v>
                </c:pt>
                <c:pt idx="20014">
                  <c:v>13.101599999996999</c:v>
                </c:pt>
                <c:pt idx="20015">
                  <c:v>13.101599999996999</c:v>
                </c:pt>
                <c:pt idx="20016">
                  <c:v>13.101599999996999</c:v>
                </c:pt>
                <c:pt idx="20017">
                  <c:v>13.116053646895001</c:v>
                </c:pt>
                <c:pt idx="20018">
                  <c:v>13.155800000000999</c:v>
                </c:pt>
                <c:pt idx="20019">
                  <c:v>13.155800000000999</c:v>
                </c:pt>
                <c:pt idx="20020">
                  <c:v>13.155800000000999</c:v>
                </c:pt>
                <c:pt idx="20021">
                  <c:v>13.155800000000999</c:v>
                </c:pt>
                <c:pt idx="20022">
                  <c:v>13.155800000000999</c:v>
                </c:pt>
                <c:pt idx="20023">
                  <c:v>13.155800000000999</c:v>
                </c:pt>
                <c:pt idx="20024">
                  <c:v>13.155800000000999</c:v>
                </c:pt>
                <c:pt idx="20025">
                  <c:v>13.155800000000999</c:v>
                </c:pt>
                <c:pt idx="20026">
                  <c:v>13.155800000000999</c:v>
                </c:pt>
                <c:pt idx="20027">
                  <c:v>13.155800000000999</c:v>
                </c:pt>
                <c:pt idx="20028">
                  <c:v>13.155800000000999</c:v>
                </c:pt>
                <c:pt idx="20029">
                  <c:v>13.155800000000999</c:v>
                </c:pt>
                <c:pt idx="20030">
                  <c:v>13.145233688035001</c:v>
                </c:pt>
                <c:pt idx="20031">
                  <c:v>13.111000000002999</c:v>
                </c:pt>
                <c:pt idx="20032">
                  <c:v>13.111000000002999</c:v>
                </c:pt>
                <c:pt idx="20033">
                  <c:v>13.111000000002999</c:v>
                </c:pt>
                <c:pt idx="20034">
                  <c:v>13.111000000002999</c:v>
                </c:pt>
                <c:pt idx="20035">
                  <c:v>13.111000000002999</c:v>
                </c:pt>
                <c:pt idx="20036">
                  <c:v>13.111000000002999</c:v>
                </c:pt>
                <c:pt idx="20037">
                  <c:v>13.111000000002999</c:v>
                </c:pt>
                <c:pt idx="20038">
                  <c:v>13.111000000002999</c:v>
                </c:pt>
                <c:pt idx="20039">
                  <c:v>13.111000000002999</c:v>
                </c:pt>
                <c:pt idx="20040">
                  <c:v>13.111000000002999</c:v>
                </c:pt>
                <c:pt idx="20041">
                  <c:v>13.111000000002999</c:v>
                </c:pt>
                <c:pt idx="20042">
                  <c:v>13.1210003797</c:v>
                </c:pt>
                <c:pt idx="20043">
                  <c:v>13.231999999998999</c:v>
                </c:pt>
                <c:pt idx="20044">
                  <c:v>13.231999999997999</c:v>
                </c:pt>
                <c:pt idx="20045">
                  <c:v>13.231999999997999</c:v>
                </c:pt>
                <c:pt idx="20046">
                  <c:v>13.231999999997001</c:v>
                </c:pt>
                <c:pt idx="20047">
                  <c:v>13.231999999997999</c:v>
                </c:pt>
                <c:pt idx="20048">
                  <c:v>13.231999999997999</c:v>
                </c:pt>
                <c:pt idx="20049">
                  <c:v>13.231999999997999</c:v>
                </c:pt>
                <c:pt idx="20050">
                  <c:v>13.231999999997999</c:v>
                </c:pt>
                <c:pt idx="20051">
                  <c:v>13.231999999997999</c:v>
                </c:pt>
                <c:pt idx="20052">
                  <c:v>13.231999999997001</c:v>
                </c:pt>
                <c:pt idx="20053">
                  <c:v>13.231999999997999</c:v>
                </c:pt>
                <c:pt idx="20054">
                  <c:v>13.231999999997001</c:v>
                </c:pt>
                <c:pt idx="20055">
                  <c:v>13.150347695071</c:v>
                </c:pt>
                <c:pt idx="20056">
                  <c:v>13.0815</c:v>
                </c:pt>
                <c:pt idx="20057">
                  <c:v>13.0815</c:v>
                </c:pt>
                <c:pt idx="20058">
                  <c:v>13.0815</c:v>
                </c:pt>
                <c:pt idx="20059">
                  <c:v>13.0815</c:v>
                </c:pt>
                <c:pt idx="20060">
                  <c:v>13.0815</c:v>
                </c:pt>
                <c:pt idx="20061">
                  <c:v>13.0815</c:v>
                </c:pt>
                <c:pt idx="20062">
                  <c:v>13.0815</c:v>
                </c:pt>
                <c:pt idx="20063">
                  <c:v>13.0815</c:v>
                </c:pt>
                <c:pt idx="20064">
                  <c:v>13.0815</c:v>
                </c:pt>
                <c:pt idx="20065">
                  <c:v>13.0815</c:v>
                </c:pt>
                <c:pt idx="20066">
                  <c:v>13.0815</c:v>
                </c:pt>
                <c:pt idx="20067">
                  <c:v>13.0815</c:v>
                </c:pt>
                <c:pt idx="20068">
                  <c:v>13.090926653696</c:v>
                </c:pt>
                <c:pt idx="20069">
                  <c:v>13.127999999998</c:v>
                </c:pt>
                <c:pt idx="20070">
                  <c:v>13.127999999998</c:v>
                </c:pt>
                <c:pt idx="20071">
                  <c:v>13.128</c:v>
                </c:pt>
                <c:pt idx="20072">
                  <c:v>13.127999999998</c:v>
                </c:pt>
                <c:pt idx="20073">
                  <c:v>13.127999999998</c:v>
                </c:pt>
                <c:pt idx="20074">
                  <c:v>13.127999999998</c:v>
                </c:pt>
                <c:pt idx="20075">
                  <c:v>13.127999999998</c:v>
                </c:pt>
                <c:pt idx="20076">
                  <c:v>13.127999999998</c:v>
                </c:pt>
                <c:pt idx="20077">
                  <c:v>13.127999999998</c:v>
                </c:pt>
                <c:pt idx="20078">
                  <c:v>13.127999999998</c:v>
                </c:pt>
                <c:pt idx="20079">
                  <c:v>13.127999999998</c:v>
                </c:pt>
                <c:pt idx="20080">
                  <c:v>13.001895916641001</c:v>
                </c:pt>
                <c:pt idx="20081">
                  <c:v>12.940299999997</c:v>
                </c:pt>
                <c:pt idx="20082">
                  <c:v>12.940299999996</c:v>
                </c:pt>
                <c:pt idx="20083">
                  <c:v>12.940299999997</c:v>
                </c:pt>
                <c:pt idx="20084">
                  <c:v>12.940299999997</c:v>
                </c:pt>
                <c:pt idx="20085">
                  <c:v>12.940299999996</c:v>
                </c:pt>
                <c:pt idx="20086">
                  <c:v>12.940299999996</c:v>
                </c:pt>
                <c:pt idx="20087">
                  <c:v>12.940299999997</c:v>
                </c:pt>
                <c:pt idx="20088">
                  <c:v>12.940299999996</c:v>
                </c:pt>
                <c:pt idx="20089">
                  <c:v>12.940299999997</c:v>
                </c:pt>
                <c:pt idx="20090">
                  <c:v>12.940299999996</c:v>
                </c:pt>
                <c:pt idx="20091">
                  <c:v>12.9547332191</c:v>
                </c:pt>
                <c:pt idx="20092">
                  <c:v>12.983899999999</c:v>
                </c:pt>
                <c:pt idx="20093">
                  <c:v>12.983899999999</c:v>
                </c:pt>
                <c:pt idx="20094">
                  <c:v>12.983899999999</c:v>
                </c:pt>
                <c:pt idx="20095">
                  <c:v>12.983899999999</c:v>
                </c:pt>
                <c:pt idx="20096">
                  <c:v>12.983899999999</c:v>
                </c:pt>
                <c:pt idx="20097">
                  <c:v>12.983899999999</c:v>
                </c:pt>
                <c:pt idx="20098">
                  <c:v>12.983899999999</c:v>
                </c:pt>
                <c:pt idx="20099">
                  <c:v>12.983899999999</c:v>
                </c:pt>
                <c:pt idx="20100">
                  <c:v>12.983899999999</c:v>
                </c:pt>
                <c:pt idx="20101">
                  <c:v>12.983899999999</c:v>
                </c:pt>
                <c:pt idx="20102">
                  <c:v>12.983899999999</c:v>
                </c:pt>
                <c:pt idx="20103">
                  <c:v>13.005026800695999</c:v>
                </c:pt>
                <c:pt idx="20104">
                  <c:v>13.034000000004999</c:v>
                </c:pt>
                <c:pt idx="20105">
                  <c:v>13.034000000004999</c:v>
                </c:pt>
                <c:pt idx="20106">
                  <c:v>13.034000000004999</c:v>
                </c:pt>
                <c:pt idx="20107">
                  <c:v>13.034000000004999</c:v>
                </c:pt>
                <c:pt idx="20108">
                  <c:v>13.034000000004999</c:v>
                </c:pt>
                <c:pt idx="20109">
                  <c:v>13.034000000004999</c:v>
                </c:pt>
                <c:pt idx="20110">
                  <c:v>13.034000000004999</c:v>
                </c:pt>
                <c:pt idx="20111">
                  <c:v>13.034000000004999</c:v>
                </c:pt>
                <c:pt idx="20112">
                  <c:v>13.034000000004999</c:v>
                </c:pt>
                <c:pt idx="20113">
                  <c:v>13.034000000004999</c:v>
                </c:pt>
                <c:pt idx="20114">
                  <c:v>13.034000000004999</c:v>
                </c:pt>
                <c:pt idx="20115">
                  <c:v>13.034000000004999</c:v>
                </c:pt>
                <c:pt idx="20116">
                  <c:v>13.071719411983</c:v>
                </c:pt>
                <c:pt idx="20117">
                  <c:v>13.102799999996</c:v>
                </c:pt>
                <c:pt idx="20118">
                  <c:v>13.102799999995</c:v>
                </c:pt>
                <c:pt idx="20119">
                  <c:v>13.102799999995</c:v>
                </c:pt>
                <c:pt idx="20120">
                  <c:v>13.102799999996</c:v>
                </c:pt>
                <c:pt idx="20121">
                  <c:v>13.102799999996</c:v>
                </c:pt>
                <c:pt idx="20122">
                  <c:v>13.102799999995</c:v>
                </c:pt>
                <c:pt idx="20123">
                  <c:v>13.102799999996</c:v>
                </c:pt>
                <c:pt idx="20124">
                  <c:v>13.102799999996</c:v>
                </c:pt>
                <c:pt idx="20125">
                  <c:v>13.102799999996</c:v>
                </c:pt>
                <c:pt idx="20126">
                  <c:v>13.102799999996</c:v>
                </c:pt>
                <c:pt idx="20127">
                  <c:v>13.079221270008</c:v>
                </c:pt>
                <c:pt idx="20128">
                  <c:v>13.054800000004001</c:v>
                </c:pt>
                <c:pt idx="20129">
                  <c:v>13.054800000004001</c:v>
                </c:pt>
                <c:pt idx="20130">
                  <c:v>13.054800000004001</c:v>
                </c:pt>
                <c:pt idx="20131">
                  <c:v>13.054800000004001</c:v>
                </c:pt>
                <c:pt idx="20132">
                  <c:v>13.054800000004001</c:v>
                </c:pt>
                <c:pt idx="20133">
                  <c:v>13.054800000004001</c:v>
                </c:pt>
                <c:pt idx="20134">
                  <c:v>13.054800000003</c:v>
                </c:pt>
                <c:pt idx="20135">
                  <c:v>13.054800000003</c:v>
                </c:pt>
                <c:pt idx="20136">
                  <c:v>13.054800000004001</c:v>
                </c:pt>
                <c:pt idx="20137">
                  <c:v>13.054800000004001</c:v>
                </c:pt>
                <c:pt idx="20138">
                  <c:v>13.054800000004001</c:v>
                </c:pt>
                <c:pt idx="20139">
                  <c:v>13.093142697051</c:v>
                </c:pt>
                <c:pt idx="20140">
                  <c:v>13.126500000004</c:v>
                </c:pt>
                <c:pt idx="20141">
                  <c:v>13.126500000007001</c:v>
                </c:pt>
                <c:pt idx="20142">
                  <c:v>13.126500000004</c:v>
                </c:pt>
                <c:pt idx="20143">
                  <c:v>13.126500000004</c:v>
                </c:pt>
                <c:pt idx="20144">
                  <c:v>13.126500000004</c:v>
                </c:pt>
                <c:pt idx="20145">
                  <c:v>13.126500000004</c:v>
                </c:pt>
                <c:pt idx="20146">
                  <c:v>13.126500000004</c:v>
                </c:pt>
                <c:pt idx="20147">
                  <c:v>13.126500000004</c:v>
                </c:pt>
                <c:pt idx="20148">
                  <c:v>13.126500000004</c:v>
                </c:pt>
                <c:pt idx="20149">
                  <c:v>13.126500000004</c:v>
                </c:pt>
                <c:pt idx="20150">
                  <c:v>13.126500000004</c:v>
                </c:pt>
                <c:pt idx="20151">
                  <c:v>13.102094835165</c:v>
                </c:pt>
                <c:pt idx="20152">
                  <c:v>13.044699999999001</c:v>
                </c:pt>
                <c:pt idx="20153">
                  <c:v>13.044699999999001</c:v>
                </c:pt>
                <c:pt idx="20154">
                  <c:v>13.044699999999001</c:v>
                </c:pt>
                <c:pt idx="20155">
                  <c:v>13.044699999999001</c:v>
                </c:pt>
                <c:pt idx="20156">
                  <c:v>13.044699999999001</c:v>
                </c:pt>
                <c:pt idx="20157">
                  <c:v>13.044699999999001</c:v>
                </c:pt>
                <c:pt idx="20158">
                  <c:v>13.044699999999001</c:v>
                </c:pt>
                <c:pt idx="20159">
                  <c:v>13.044699999999001</c:v>
                </c:pt>
                <c:pt idx="20160">
                  <c:v>13.044699999999001</c:v>
                </c:pt>
                <c:pt idx="20161">
                  <c:v>13.044699999999001</c:v>
                </c:pt>
                <c:pt idx="20162">
                  <c:v>13.044699999999001</c:v>
                </c:pt>
                <c:pt idx="20163">
                  <c:v>13.044699999999001</c:v>
                </c:pt>
                <c:pt idx="20164">
                  <c:v>13.044699999999001</c:v>
                </c:pt>
                <c:pt idx="20165">
                  <c:v>13.129883427346</c:v>
                </c:pt>
                <c:pt idx="20166">
                  <c:v>13.173199999997999</c:v>
                </c:pt>
                <c:pt idx="20167">
                  <c:v>13.173199999996999</c:v>
                </c:pt>
                <c:pt idx="20168">
                  <c:v>13.173199999997999</c:v>
                </c:pt>
                <c:pt idx="20169">
                  <c:v>13.173199999997999</c:v>
                </c:pt>
                <c:pt idx="20170">
                  <c:v>13.173199999996999</c:v>
                </c:pt>
                <c:pt idx="20171">
                  <c:v>13.173199999997999</c:v>
                </c:pt>
                <c:pt idx="20172">
                  <c:v>13.173199999997999</c:v>
                </c:pt>
                <c:pt idx="20173">
                  <c:v>13.173199999996999</c:v>
                </c:pt>
                <c:pt idx="20174">
                  <c:v>13.173199999996999</c:v>
                </c:pt>
                <c:pt idx="20175">
                  <c:v>13.173199999996999</c:v>
                </c:pt>
                <c:pt idx="20176">
                  <c:v>13.173199999997999</c:v>
                </c:pt>
                <c:pt idx="20177">
                  <c:v>13.173199999997999</c:v>
                </c:pt>
                <c:pt idx="20178">
                  <c:v>13.173199999997999</c:v>
                </c:pt>
                <c:pt idx="20179">
                  <c:v>13.173199999997999</c:v>
                </c:pt>
                <c:pt idx="20180">
                  <c:v>13.173199999997999</c:v>
                </c:pt>
                <c:pt idx="20181">
                  <c:v>13.173199999996999</c:v>
                </c:pt>
                <c:pt idx="20182">
                  <c:v>13.173199999997999</c:v>
                </c:pt>
                <c:pt idx="20183">
                  <c:v>13.174581300451001</c:v>
                </c:pt>
                <c:pt idx="20184">
                  <c:v>13.185200000005</c:v>
                </c:pt>
                <c:pt idx="20185">
                  <c:v>13.185200000005</c:v>
                </c:pt>
                <c:pt idx="20186">
                  <c:v>13.185200000005</c:v>
                </c:pt>
                <c:pt idx="20187">
                  <c:v>13.185200000005</c:v>
                </c:pt>
                <c:pt idx="20188">
                  <c:v>13.185200000005</c:v>
                </c:pt>
                <c:pt idx="20189">
                  <c:v>13.185200000005</c:v>
                </c:pt>
                <c:pt idx="20190">
                  <c:v>13.135003284484</c:v>
                </c:pt>
                <c:pt idx="20191">
                  <c:v>13.086600000002001</c:v>
                </c:pt>
                <c:pt idx="20192">
                  <c:v>13.086600000002001</c:v>
                </c:pt>
                <c:pt idx="20193">
                  <c:v>13.086600000002001</c:v>
                </c:pt>
                <c:pt idx="20194">
                  <c:v>13.086600000002001</c:v>
                </c:pt>
                <c:pt idx="20195">
                  <c:v>13.086600000002001</c:v>
                </c:pt>
                <c:pt idx="20196">
                  <c:v>13.086600000002001</c:v>
                </c:pt>
                <c:pt idx="20197">
                  <c:v>13.086600000002001</c:v>
                </c:pt>
                <c:pt idx="20198">
                  <c:v>13.086600000002001</c:v>
                </c:pt>
                <c:pt idx="20199">
                  <c:v>13.086600000002001</c:v>
                </c:pt>
                <c:pt idx="20200">
                  <c:v>13.086600000002001</c:v>
                </c:pt>
                <c:pt idx="20201">
                  <c:v>13.086600000002001</c:v>
                </c:pt>
                <c:pt idx="20202">
                  <c:v>13.086600000002001</c:v>
                </c:pt>
                <c:pt idx="20203">
                  <c:v>13.186206096492</c:v>
                </c:pt>
                <c:pt idx="20204">
                  <c:v>13.280399999997</c:v>
                </c:pt>
                <c:pt idx="20205">
                  <c:v>13.280399999997</c:v>
                </c:pt>
                <c:pt idx="20206">
                  <c:v>13.280399999997</c:v>
                </c:pt>
                <c:pt idx="20207">
                  <c:v>13.280399999997</c:v>
                </c:pt>
                <c:pt idx="20208">
                  <c:v>13.280399999997</c:v>
                </c:pt>
                <c:pt idx="20209">
                  <c:v>13.280399999997</c:v>
                </c:pt>
                <c:pt idx="20210">
                  <c:v>13.280399999997</c:v>
                </c:pt>
                <c:pt idx="20211">
                  <c:v>13.280399999997</c:v>
                </c:pt>
                <c:pt idx="20212">
                  <c:v>13.280399999997</c:v>
                </c:pt>
                <c:pt idx="20213">
                  <c:v>13.280399999997</c:v>
                </c:pt>
                <c:pt idx="20214">
                  <c:v>13.280399999997</c:v>
                </c:pt>
                <c:pt idx="20215">
                  <c:v>13.280399999997</c:v>
                </c:pt>
                <c:pt idx="20216">
                  <c:v>13.244814490436999</c:v>
                </c:pt>
                <c:pt idx="20217">
                  <c:v>13.133700000004</c:v>
                </c:pt>
                <c:pt idx="20218">
                  <c:v>13.133700000004</c:v>
                </c:pt>
                <c:pt idx="20219">
                  <c:v>13.133700000003</c:v>
                </c:pt>
                <c:pt idx="20220">
                  <c:v>13.133700000003</c:v>
                </c:pt>
                <c:pt idx="20221">
                  <c:v>13.133700000003</c:v>
                </c:pt>
                <c:pt idx="20222">
                  <c:v>13.133700000004</c:v>
                </c:pt>
                <c:pt idx="20223">
                  <c:v>13.133700000004</c:v>
                </c:pt>
                <c:pt idx="20224">
                  <c:v>13.133700000004</c:v>
                </c:pt>
                <c:pt idx="20225">
                  <c:v>13.133700000004</c:v>
                </c:pt>
                <c:pt idx="20226">
                  <c:v>13.133700000004</c:v>
                </c:pt>
                <c:pt idx="20227">
                  <c:v>13.133700000004</c:v>
                </c:pt>
                <c:pt idx="20228">
                  <c:v>13.133700000004</c:v>
                </c:pt>
                <c:pt idx="20229">
                  <c:v>13.125448993202999</c:v>
                </c:pt>
                <c:pt idx="20230">
                  <c:v>13.082499999996999</c:v>
                </c:pt>
                <c:pt idx="20231">
                  <c:v>13.082499999996999</c:v>
                </c:pt>
                <c:pt idx="20232">
                  <c:v>13.082499999996999</c:v>
                </c:pt>
                <c:pt idx="20233">
                  <c:v>13.082499999996999</c:v>
                </c:pt>
                <c:pt idx="20234">
                  <c:v>13.082499999996999</c:v>
                </c:pt>
                <c:pt idx="20235">
                  <c:v>13.082499999996999</c:v>
                </c:pt>
                <c:pt idx="20236">
                  <c:v>13.082499999996999</c:v>
                </c:pt>
                <c:pt idx="20237">
                  <c:v>13.082499999996999</c:v>
                </c:pt>
                <c:pt idx="20238">
                  <c:v>13.082499999996999</c:v>
                </c:pt>
                <c:pt idx="20239">
                  <c:v>13.082499999996999</c:v>
                </c:pt>
                <c:pt idx="20240">
                  <c:v>13.082499999996999</c:v>
                </c:pt>
                <c:pt idx="20241">
                  <c:v>13.082499999996999</c:v>
                </c:pt>
                <c:pt idx="20242">
                  <c:v>13.082499999996999</c:v>
                </c:pt>
                <c:pt idx="20243">
                  <c:v>13.082499999996999</c:v>
                </c:pt>
                <c:pt idx="20244">
                  <c:v>13.082499999996999</c:v>
                </c:pt>
                <c:pt idx="20245">
                  <c:v>13.082499999996999</c:v>
                </c:pt>
                <c:pt idx="20246">
                  <c:v>13.082499999996999</c:v>
                </c:pt>
                <c:pt idx="20247">
                  <c:v>13.082499999996999</c:v>
                </c:pt>
                <c:pt idx="20248">
                  <c:v>13.082499999996999</c:v>
                </c:pt>
                <c:pt idx="20249">
                  <c:v>13.096836548755</c:v>
                </c:pt>
                <c:pt idx="20250">
                  <c:v>13.142300000004999</c:v>
                </c:pt>
                <c:pt idx="20251">
                  <c:v>13.142300000004999</c:v>
                </c:pt>
                <c:pt idx="20252">
                  <c:v>13.142300000003999</c:v>
                </c:pt>
                <c:pt idx="20253">
                  <c:v>13.142300000004999</c:v>
                </c:pt>
                <c:pt idx="20254">
                  <c:v>13.142300000004999</c:v>
                </c:pt>
                <c:pt idx="20255">
                  <c:v>13.142300000004999</c:v>
                </c:pt>
                <c:pt idx="20256">
                  <c:v>13.142300000003999</c:v>
                </c:pt>
                <c:pt idx="20257">
                  <c:v>13.142300000004999</c:v>
                </c:pt>
                <c:pt idx="20258">
                  <c:v>13.142300000003999</c:v>
                </c:pt>
                <c:pt idx="20259">
                  <c:v>13.142300000004999</c:v>
                </c:pt>
                <c:pt idx="20260">
                  <c:v>13.149166504857</c:v>
                </c:pt>
                <c:pt idx="20261">
                  <c:v>13.203799999997001</c:v>
                </c:pt>
                <c:pt idx="20262">
                  <c:v>13.203799999997001</c:v>
                </c:pt>
                <c:pt idx="20263">
                  <c:v>13.203799999997001</c:v>
                </c:pt>
                <c:pt idx="20264">
                  <c:v>13.203799999997001</c:v>
                </c:pt>
                <c:pt idx="20265">
                  <c:v>13.203799999997001</c:v>
                </c:pt>
                <c:pt idx="20266">
                  <c:v>13.203799999997001</c:v>
                </c:pt>
                <c:pt idx="20267">
                  <c:v>13.203799999997001</c:v>
                </c:pt>
                <c:pt idx="20268">
                  <c:v>13.203799999997001</c:v>
                </c:pt>
                <c:pt idx="20269">
                  <c:v>13.203799999997001</c:v>
                </c:pt>
                <c:pt idx="20270">
                  <c:v>13.203799999997001</c:v>
                </c:pt>
                <c:pt idx="20271">
                  <c:v>13.203799999997001</c:v>
                </c:pt>
                <c:pt idx="20272">
                  <c:v>13.117604653956001</c:v>
                </c:pt>
                <c:pt idx="20273">
                  <c:v>13.025300000001</c:v>
                </c:pt>
                <c:pt idx="20274">
                  <c:v>13.025300000001</c:v>
                </c:pt>
                <c:pt idx="20275">
                  <c:v>13.025300000001</c:v>
                </c:pt>
                <c:pt idx="20276">
                  <c:v>13.025300000001</c:v>
                </c:pt>
                <c:pt idx="20277">
                  <c:v>13.025300000001</c:v>
                </c:pt>
                <c:pt idx="20278">
                  <c:v>13.025300000001</c:v>
                </c:pt>
                <c:pt idx="20279">
                  <c:v>13.060315792189</c:v>
                </c:pt>
                <c:pt idx="20280">
                  <c:v>13.116600000002</c:v>
                </c:pt>
                <c:pt idx="20281">
                  <c:v>13.116600000001</c:v>
                </c:pt>
                <c:pt idx="20282">
                  <c:v>13.116600000001</c:v>
                </c:pt>
                <c:pt idx="20283">
                  <c:v>13.116600000001</c:v>
                </c:pt>
                <c:pt idx="20284">
                  <c:v>13.116600000001</c:v>
                </c:pt>
                <c:pt idx="20285">
                  <c:v>13.116600000001</c:v>
                </c:pt>
                <c:pt idx="20286">
                  <c:v>13.116600000001</c:v>
                </c:pt>
                <c:pt idx="20287">
                  <c:v>13.116600000001</c:v>
                </c:pt>
                <c:pt idx="20288">
                  <c:v>13.116600000002</c:v>
                </c:pt>
                <c:pt idx="20289">
                  <c:v>13.116600000002</c:v>
                </c:pt>
                <c:pt idx="20290">
                  <c:v>13.116600000001</c:v>
                </c:pt>
                <c:pt idx="20291">
                  <c:v>13.116600000001</c:v>
                </c:pt>
                <c:pt idx="20292">
                  <c:v>13.05325482424</c:v>
                </c:pt>
                <c:pt idx="20293">
                  <c:v>13.048299999997001</c:v>
                </c:pt>
                <c:pt idx="20294">
                  <c:v>13.048299999997001</c:v>
                </c:pt>
                <c:pt idx="20295">
                  <c:v>13.048299999997001</c:v>
                </c:pt>
                <c:pt idx="20296">
                  <c:v>13.048299999997001</c:v>
                </c:pt>
                <c:pt idx="20297">
                  <c:v>13.048299999997001</c:v>
                </c:pt>
                <c:pt idx="20298">
                  <c:v>13.048299999997001</c:v>
                </c:pt>
                <c:pt idx="20299">
                  <c:v>13.048299999998999</c:v>
                </c:pt>
                <c:pt idx="20300">
                  <c:v>13.048299999997001</c:v>
                </c:pt>
                <c:pt idx="20301">
                  <c:v>13.048299999997001</c:v>
                </c:pt>
                <c:pt idx="20302">
                  <c:v>13.048299999997001</c:v>
                </c:pt>
                <c:pt idx="20303">
                  <c:v>13.048299999997001</c:v>
                </c:pt>
                <c:pt idx="20304">
                  <c:v>13.048299999997001</c:v>
                </c:pt>
                <c:pt idx="20305">
                  <c:v>13.048299999997001</c:v>
                </c:pt>
                <c:pt idx="20306">
                  <c:v>13.048299999997001</c:v>
                </c:pt>
                <c:pt idx="20307">
                  <c:v>13.048299999997001</c:v>
                </c:pt>
                <c:pt idx="20308">
                  <c:v>13.048299999997001</c:v>
                </c:pt>
                <c:pt idx="20309">
                  <c:v>13.048299999997001</c:v>
                </c:pt>
                <c:pt idx="20310">
                  <c:v>13.067742069006</c:v>
                </c:pt>
                <c:pt idx="20311">
                  <c:v>13.190299999996</c:v>
                </c:pt>
                <c:pt idx="20312">
                  <c:v>13.190299999996</c:v>
                </c:pt>
                <c:pt idx="20313">
                  <c:v>13.190299999996</c:v>
                </c:pt>
                <c:pt idx="20314">
                  <c:v>13.190299999997</c:v>
                </c:pt>
                <c:pt idx="20315">
                  <c:v>13.190299999996</c:v>
                </c:pt>
                <c:pt idx="20316">
                  <c:v>13.190299999997</c:v>
                </c:pt>
                <c:pt idx="20317">
                  <c:v>13.190299999996</c:v>
                </c:pt>
                <c:pt idx="20318">
                  <c:v>13.190299999996</c:v>
                </c:pt>
                <c:pt idx="20319">
                  <c:v>13.190299999996</c:v>
                </c:pt>
                <c:pt idx="20320">
                  <c:v>13.190299999996</c:v>
                </c:pt>
                <c:pt idx="20321">
                  <c:v>13.190299999996</c:v>
                </c:pt>
                <c:pt idx="20322">
                  <c:v>13.166204259278</c:v>
                </c:pt>
                <c:pt idx="20323">
                  <c:v>12.916999999995999</c:v>
                </c:pt>
                <c:pt idx="20324">
                  <c:v>12.916999999995999</c:v>
                </c:pt>
                <c:pt idx="20325">
                  <c:v>12.916999999995999</c:v>
                </c:pt>
                <c:pt idx="20326">
                  <c:v>12.916999999995999</c:v>
                </c:pt>
                <c:pt idx="20327">
                  <c:v>12.916999999995999</c:v>
                </c:pt>
                <c:pt idx="20328">
                  <c:v>12.916999999995999</c:v>
                </c:pt>
                <c:pt idx="20329">
                  <c:v>12.929618669775</c:v>
                </c:pt>
                <c:pt idx="20330">
                  <c:v>13.083799999995</c:v>
                </c:pt>
                <c:pt idx="20331">
                  <c:v>13.083799999995</c:v>
                </c:pt>
                <c:pt idx="20332">
                  <c:v>13.083799999995</c:v>
                </c:pt>
                <c:pt idx="20333">
                  <c:v>13.083799999995</c:v>
                </c:pt>
                <c:pt idx="20334">
                  <c:v>13.083799999995</c:v>
                </c:pt>
                <c:pt idx="20335">
                  <c:v>13.083799999995</c:v>
                </c:pt>
                <c:pt idx="20336">
                  <c:v>13.083799999995</c:v>
                </c:pt>
                <c:pt idx="20337">
                  <c:v>13.083799999995</c:v>
                </c:pt>
                <c:pt idx="20338">
                  <c:v>13.083799999995</c:v>
                </c:pt>
                <c:pt idx="20339">
                  <c:v>13.083799999995</c:v>
                </c:pt>
                <c:pt idx="20340">
                  <c:v>13.083799999995</c:v>
                </c:pt>
                <c:pt idx="20341">
                  <c:v>13.083799999995</c:v>
                </c:pt>
                <c:pt idx="20342">
                  <c:v>13.083799999995</c:v>
                </c:pt>
                <c:pt idx="20343">
                  <c:v>13.083799999995</c:v>
                </c:pt>
                <c:pt idx="20344">
                  <c:v>13.083799999996</c:v>
                </c:pt>
                <c:pt idx="20345">
                  <c:v>13.083799999996</c:v>
                </c:pt>
                <c:pt idx="20346">
                  <c:v>13.083799999996</c:v>
                </c:pt>
                <c:pt idx="20347">
                  <c:v>13.083799999996</c:v>
                </c:pt>
                <c:pt idx="20348">
                  <c:v>13.083799999996</c:v>
                </c:pt>
                <c:pt idx="20349">
                  <c:v>13.087445042940001</c:v>
                </c:pt>
                <c:pt idx="20350">
                  <c:v>13.093200000002</c:v>
                </c:pt>
                <c:pt idx="20351">
                  <c:v>13.093200000002</c:v>
                </c:pt>
                <c:pt idx="20352">
                  <c:v>13.093200000002</c:v>
                </c:pt>
                <c:pt idx="20353">
                  <c:v>13.093200000002</c:v>
                </c:pt>
                <c:pt idx="20354">
                  <c:v>13.093200000002</c:v>
                </c:pt>
                <c:pt idx="20355">
                  <c:v>13.093200000002</c:v>
                </c:pt>
                <c:pt idx="20356">
                  <c:v>13.093200000003</c:v>
                </c:pt>
                <c:pt idx="20357">
                  <c:v>13.093200000002</c:v>
                </c:pt>
                <c:pt idx="20358">
                  <c:v>13.093200000002</c:v>
                </c:pt>
                <c:pt idx="20359">
                  <c:v>13.093200000002</c:v>
                </c:pt>
                <c:pt idx="20360">
                  <c:v>13.093200000002</c:v>
                </c:pt>
                <c:pt idx="20361">
                  <c:v>13.110379057594001</c:v>
                </c:pt>
                <c:pt idx="20362">
                  <c:v>13.156300000002</c:v>
                </c:pt>
                <c:pt idx="20363">
                  <c:v>13.156300000002</c:v>
                </c:pt>
                <c:pt idx="20364">
                  <c:v>13.156300000002</c:v>
                </c:pt>
                <c:pt idx="20365">
                  <c:v>13.156300000002</c:v>
                </c:pt>
                <c:pt idx="20366">
                  <c:v>13.156300000002</c:v>
                </c:pt>
                <c:pt idx="20367">
                  <c:v>13.156300000002</c:v>
                </c:pt>
                <c:pt idx="20368">
                  <c:v>13.125462528232999</c:v>
                </c:pt>
                <c:pt idx="20369">
                  <c:v>13.054600000002999</c:v>
                </c:pt>
                <c:pt idx="20370">
                  <c:v>13.054600000002999</c:v>
                </c:pt>
                <c:pt idx="20371">
                  <c:v>13.054600000002999</c:v>
                </c:pt>
                <c:pt idx="20372">
                  <c:v>13.054600000002999</c:v>
                </c:pt>
                <c:pt idx="20373">
                  <c:v>13.054600000001001</c:v>
                </c:pt>
                <c:pt idx="20374">
                  <c:v>13.054600000002999</c:v>
                </c:pt>
                <c:pt idx="20375">
                  <c:v>13.054600000002999</c:v>
                </c:pt>
                <c:pt idx="20376">
                  <c:v>13.054600000002999</c:v>
                </c:pt>
                <c:pt idx="20377">
                  <c:v>13.054600000002999</c:v>
                </c:pt>
                <c:pt idx="20378">
                  <c:v>13.054600000002999</c:v>
                </c:pt>
                <c:pt idx="20379">
                  <c:v>13.054600000002999</c:v>
                </c:pt>
                <c:pt idx="20380">
                  <c:v>13.054600000002999</c:v>
                </c:pt>
                <c:pt idx="20381">
                  <c:v>13.054600000002999</c:v>
                </c:pt>
                <c:pt idx="20382">
                  <c:v>13.054600000002999</c:v>
                </c:pt>
                <c:pt idx="20383">
                  <c:v>13.054600000002999</c:v>
                </c:pt>
                <c:pt idx="20384">
                  <c:v>13.054600000002999</c:v>
                </c:pt>
                <c:pt idx="20385">
                  <c:v>13.064238243311999</c:v>
                </c:pt>
                <c:pt idx="20386">
                  <c:v>13.103499999998</c:v>
                </c:pt>
                <c:pt idx="20387">
                  <c:v>13.103499999998</c:v>
                </c:pt>
                <c:pt idx="20388">
                  <c:v>13.103499999998</c:v>
                </c:pt>
                <c:pt idx="20389">
                  <c:v>13.103499999998</c:v>
                </c:pt>
                <c:pt idx="20390">
                  <c:v>13.103499999998</c:v>
                </c:pt>
                <c:pt idx="20391">
                  <c:v>13.103499999998</c:v>
                </c:pt>
                <c:pt idx="20392">
                  <c:v>13.114192282297999</c:v>
                </c:pt>
                <c:pt idx="20393">
                  <c:v>13.141499999998</c:v>
                </c:pt>
                <c:pt idx="20394">
                  <c:v>13.141499999998</c:v>
                </c:pt>
                <c:pt idx="20395">
                  <c:v>13.141499999998</c:v>
                </c:pt>
                <c:pt idx="20396">
                  <c:v>13.141499999998</c:v>
                </c:pt>
                <c:pt idx="20397">
                  <c:v>13.141499999998</c:v>
                </c:pt>
                <c:pt idx="20398">
                  <c:v>13.141499999998</c:v>
                </c:pt>
                <c:pt idx="20399">
                  <c:v>13.141499999998</c:v>
                </c:pt>
                <c:pt idx="20400">
                  <c:v>13.141499999998</c:v>
                </c:pt>
                <c:pt idx="20401">
                  <c:v>13.141499999998</c:v>
                </c:pt>
                <c:pt idx="20402">
                  <c:v>13.141499999998</c:v>
                </c:pt>
                <c:pt idx="20403">
                  <c:v>13.141499999998</c:v>
                </c:pt>
                <c:pt idx="20404">
                  <c:v>13.141499999998</c:v>
                </c:pt>
                <c:pt idx="20405">
                  <c:v>13.106400445761</c:v>
                </c:pt>
                <c:pt idx="20406">
                  <c:v>13.014499999998</c:v>
                </c:pt>
                <c:pt idx="20407">
                  <c:v>13.014499999997</c:v>
                </c:pt>
                <c:pt idx="20408">
                  <c:v>13.014499999998</c:v>
                </c:pt>
                <c:pt idx="20409">
                  <c:v>13.014499999998</c:v>
                </c:pt>
                <c:pt idx="20410">
                  <c:v>13.014499999998</c:v>
                </c:pt>
                <c:pt idx="20411">
                  <c:v>13.014499999997</c:v>
                </c:pt>
                <c:pt idx="20412">
                  <c:v>13.014499999998</c:v>
                </c:pt>
                <c:pt idx="20413">
                  <c:v>13.014499999998</c:v>
                </c:pt>
                <c:pt idx="20414">
                  <c:v>13.014499999998</c:v>
                </c:pt>
                <c:pt idx="20415">
                  <c:v>13.014499999998</c:v>
                </c:pt>
                <c:pt idx="20416">
                  <c:v>13.014499999998</c:v>
                </c:pt>
                <c:pt idx="20417">
                  <c:v>13.014499999998</c:v>
                </c:pt>
                <c:pt idx="20418">
                  <c:v>13.066728526421</c:v>
                </c:pt>
                <c:pt idx="20419">
                  <c:v>13.166700000001001</c:v>
                </c:pt>
                <c:pt idx="20420">
                  <c:v>13.166700000001001</c:v>
                </c:pt>
                <c:pt idx="20421">
                  <c:v>13.166700000001001</c:v>
                </c:pt>
                <c:pt idx="20422">
                  <c:v>13.166700000001001</c:v>
                </c:pt>
                <c:pt idx="20423">
                  <c:v>13.166700000001001</c:v>
                </c:pt>
                <c:pt idx="20424">
                  <c:v>13.166700000001001</c:v>
                </c:pt>
                <c:pt idx="20425">
                  <c:v>13.166700000001001</c:v>
                </c:pt>
                <c:pt idx="20426">
                  <c:v>13.166700000001001</c:v>
                </c:pt>
                <c:pt idx="20427">
                  <c:v>13.166700000001001</c:v>
                </c:pt>
                <c:pt idx="20428">
                  <c:v>13.166700000001001</c:v>
                </c:pt>
                <c:pt idx="20429">
                  <c:v>13.166700000001001</c:v>
                </c:pt>
                <c:pt idx="20430">
                  <c:v>13.166700000001001</c:v>
                </c:pt>
                <c:pt idx="20431">
                  <c:v>13.166700000001001</c:v>
                </c:pt>
                <c:pt idx="20432">
                  <c:v>13.166700000001001</c:v>
                </c:pt>
                <c:pt idx="20433">
                  <c:v>13.166700000001001</c:v>
                </c:pt>
                <c:pt idx="20434">
                  <c:v>13.166700000001001</c:v>
                </c:pt>
                <c:pt idx="20435">
                  <c:v>13.166700000001001</c:v>
                </c:pt>
                <c:pt idx="20436">
                  <c:v>13.188634341844001</c:v>
                </c:pt>
                <c:pt idx="20437">
                  <c:v>13.238099999996001</c:v>
                </c:pt>
                <c:pt idx="20438">
                  <c:v>13.238099999997001</c:v>
                </c:pt>
                <c:pt idx="20439">
                  <c:v>13.238099999996001</c:v>
                </c:pt>
                <c:pt idx="20440">
                  <c:v>13.238099999997001</c:v>
                </c:pt>
                <c:pt idx="20441">
                  <c:v>13.238099999996001</c:v>
                </c:pt>
                <c:pt idx="20442">
                  <c:v>13.238099999997001</c:v>
                </c:pt>
                <c:pt idx="20443">
                  <c:v>13.238099999997001</c:v>
                </c:pt>
                <c:pt idx="20444">
                  <c:v>13.238099999996001</c:v>
                </c:pt>
                <c:pt idx="20445">
                  <c:v>13.238099999996001</c:v>
                </c:pt>
                <c:pt idx="20446">
                  <c:v>13.238099999997001</c:v>
                </c:pt>
                <c:pt idx="20447">
                  <c:v>13.238099999996001</c:v>
                </c:pt>
                <c:pt idx="20448">
                  <c:v>13.238099999997001</c:v>
                </c:pt>
                <c:pt idx="20449">
                  <c:v>13.235288603320001</c:v>
                </c:pt>
                <c:pt idx="20450">
                  <c:v>13.117100000002999</c:v>
                </c:pt>
                <c:pt idx="20451">
                  <c:v>13.117100000002999</c:v>
                </c:pt>
                <c:pt idx="20452">
                  <c:v>13.117100000002999</c:v>
                </c:pt>
                <c:pt idx="20453">
                  <c:v>13.117100000002999</c:v>
                </c:pt>
                <c:pt idx="20454">
                  <c:v>13.117100000002999</c:v>
                </c:pt>
                <c:pt idx="20455">
                  <c:v>13.117100000002999</c:v>
                </c:pt>
                <c:pt idx="20456">
                  <c:v>13.117100000002999</c:v>
                </c:pt>
                <c:pt idx="20457">
                  <c:v>13.117100000002999</c:v>
                </c:pt>
                <c:pt idx="20458">
                  <c:v>13.117100000002999</c:v>
                </c:pt>
                <c:pt idx="20459">
                  <c:v>13.117100000002999</c:v>
                </c:pt>
                <c:pt idx="20460">
                  <c:v>13.117100000002999</c:v>
                </c:pt>
                <c:pt idx="20461">
                  <c:v>13.115532977176001</c:v>
                </c:pt>
                <c:pt idx="20462">
                  <c:v>13.103600000002</c:v>
                </c:pt>
                <c:pt idx="20463">
                  <c:v>13.103600000002</c:v>
                </c:pt>
                <c:pt idx="20464">
                  <c:v>13.103600000002</c:v>
                </c:pt>
                <c:pt idx="20465">
                  <c:v>13.103600000002</c:v>
                </c:pt>
                <c:pt idx="20466">
                  <c:v>13.103600000002</c:v>
                </c:pt>
                <c:pt idx="20467">
                  <c:v>13.103600000002</c:v>
                </c:pt>
                <c:pt idx="20468">
                  <c:v>13.103600000002</c:v>
                </c:pt>
                <c:pt idx="20469">
                  <c:v>13.103600000002</c:v>
                </c:pt>
                <c:pt idx="20470">
                  <c:v>13.103600000002</c:v>
                </c:pt>
                <c:pt idx="20471">
                  <c:v>13.103600000002</c:v>
                </c:pt>
                <c:pt idx="20472">
                  <c:v>13.103600000002</c:v>
                </c:pt>
                <c:pt idx="20473">
                  <c:v>13.103600000002</c:v>
                </c:pt>
                <c:pt idx="20474">
                  <c:v>13.103600000002</c:v>
                </c:pt>
                <c:pt idx="20475">
                  <c:v>13.202181694339</c:v>
                </c:pt>
                <c:pt idx="20476">
                  <c:v>13.237300000000999</c:v>
                </c:pt>
                <c:pt idx="20477">
                  <c:v>13.237300000000999</c:v>
                </c:pt>
                <c:pt idx="20478">
                  <c:v>13.237300000000999</c:v>
                </c:pt>
                <c:pt idx="20479">
                  <c:v>13.237300000000999</c:v>
                </c:pt>
                <c:pt idx="20480">
                  <c:v>13.237299999999999</c:v>
                </c:pt>
                <c:pt idx="20481">
                  <c:v>13.237300000000999</c:v>
                </c:pt>
                <c:pt idx="20482">
                  <c:v>13.237300000000999</c:v>
                </c:pt>
                <c:pt idx="20483">
                  <c:v>13.237300000000999</c:v>
                </c:pt>
                <c:pt idx="20484">
                  <c:v>13.237300000000999</c:v>
                </c:pt>
                <c:pt idx="20485">
                  <c:v>13.237300000000999</c:v>
                </c:pt>
                <c:pt idx="20486">
                  <c:v>13.171687175527</c:v>
                </c:pt>
                <c:pt idx="20487">
                  <c:v>13.048500000002001</c:v>
                </c:pt>
                <c:pt idx="20488">
                  <c:v>13.048500000002999</c:v>
                </c:pt>
                <c:pt idx="20489">
                  <c:v>13.048500000002999</c:v>
                </c:pt>
                <c:pt idx="20490">
                  <c:v>13.048500000002999</c:v>
                </c:pt>
                <c:pt idx="20491">
                  <c:v>13.048500000002999</c:v>
                </c:pt>
                <c:pt idx="20492">
                  <c:v>13.048500000002999</c:v>
                </c:pt>
                <c:pt idx="20493">
                  <c:v>13.048500000002999</c:v>
                </c:pt>
                <c:pt idx="20494">
                  <c:v>13.048500000000001</c:v>
                </c:pt>
                <c:pt idx="20495">
                  <c:v>13.048500000000001</c:v>
                </c:pt>
                <c:pt idx="20496">
                  <c:v>13.221788923219</c:v>
                </c:pt>
                <c:pt idx="20497">
                  <c:v>13.223900000003001</c:v>
                </c:pt>
                <c:pt idx="20498">
                  <c:v>13.223900000003001</c:v>
                </c:pt>
                <c:pt idx="20499">
                  <c:v>13.223900000003001</c:v>
                </c:pt>
                <c:pt idx="20500">
                  <c:v>13.223900000003001</c:v>
                </c:pt>
                <c:pt idx="20501">
                  <c:v>13.223900000003001</c:v>
                </c:pt>
                <c:pt idx="20502">
                  <c:v>13.223900000003001</c:v>
                </c:pt>
                <c:pt idx="20503">
                  <c:v>13.185145764544</c:v>
                </c:pt>
                <c:pt idx="20504">
                  <c:v>13.174499999996</c:v>
                </c:pt>
                <c:pt idx="20505">
                  <c:v>13.174499999996</c:v>
                </c:pt>
                <c:pt idx="20506">
                  <c:v>13.174499999996</c:v>
                </c:pt>
                <c:pt idx="20507">
                  <c:v>13.174499999996</c:v>
                </c:pt>
                <c:pt idx="20508">
                  <c:v>13.174499999996</c:v>
                </c:pt>
                <c:pt idx="20509">
                  <c:v>13.174499999999</c:v>
                </c:pt>
                <c:pt idx="20510">
                  <c:v>13.174499999996</c:v>
                </c:pt>
                <c:pt idx="20511">
                  <c:v>13.174499999996</c:v>
                </c:pt>
                <c:pt idx="20512">
                  <c:v>13.174499999996</c:v>
                </c:pt>
                <c:pt idx="20513">
                  <c:v>13.174499999996</c:v>
                </c:pt>
                <c:pt idx="20514">
                  <c:v>13.171649286365</c:v>
                </c:pt>
                <c:pt idx="20515">
                  <c:v>13.157899999998</c:v>
                </c:pt>
                <c:pt idx="20516">
                  <c:v>13.157899999998</c:v>
                </c:pt>
                <c:pt idx="20517">
                  <c:v>13.157899999998</c:v>
                </c:pt>
                <c:pt idx="20518">
                  <c:v>13.157899999998</c:v>
                </c:pt>
                <c:pt idx="20519">
                  <c:v>13.157899999998</c:v>
                </c:pt>
                <c:pt idx="20520">
                  <c:v>13.157899999998</c:v>
                </c:pt>
                <c:pt idx="20521">
                  <c:v>13.157899999998</c:v>
                </c:pt>
                <c:pt idx="20522">
                  <c:v>13.157899999998</c:v>
                </c:pt>
                <c:pt idx="20523">
                  <c:v>13.157899999995999</c:v>
                </c:pt>
                <c:pt idx="20524">
                  <c:v>13.157899999998</c:v>
                </c:pt>
                <c:pt idx="20525">
                  <c:v>13.157899999998</c:v>
                </c:pt>
                <c:pt idx="20526">
                  <c:v>13.157899999998</c:v>
                </c:pt>
                <c:pt idx="20527">
                  <c:v>13.157899999998</c:v>
                </c:pt>
                <c:pt idx="20528">
                  <c:v>13.157899999998</c:v>
                </c:pt>
                <c:pt idx="20529">
                  <c:v>13.157899999998</c:v>
                </c:pt>
                <c:pt idx="20530">
                  <c:v>13.157899999998</c:v>
                </c:pt>
                <c:pt idx="20531">
                  <c:v>13.157899999998</c:v>
                </c:pt>
                <c:pt idx="20532">
                  <c:v>13.157899999998</c:v>
                </c:pt>
                <c:pt idx="20533">
                  <c:v>13.146768392487999</c:v>
                </c:pt>
                <c:pt idx="20534">
                  <c:v>13.145799999998999</c:v>
                </c:pt>
                <c:pt idx="20535">
                  <c:v>13.145799999998999</c:v>
                </c:pt>
                <c:pt idx="20536">
                  <c:v>13.145799999998999</c:v>
                </c:pt>
                <c:pt idx="20537">
                  <c:v>13.145799999998999</c:v>
                </c:pt>
                <c:pt idx="20538">
                  <c:v>13.146801677176001</c:v>
                </c:pt>
                <c:pt idx="20539">
                  <c:v>13.240300000003</c:v>
                </c:pt>
                <c:pt idx="20540">
                  <c:v>13.240300000003</c:v>
                </c:pt>
                <c:pt idx="20541">
                  <c:v>13.240300000003</c:v>
                </c:pt>
                <c:pt idx="20542">
                  <c:v>13.240300000003</c:v>
                </c:pt>
                <c:pt idx="20543">
                  <c:v>13.240300000004</c:v>
                </c:pt>
                <c:pt idx="20544">
                  <c:v>13.240300000003</c:v>
                </c:pt>
                <c:pt idx="20545">
                  <c:v>13.240300000003</c:v>
                </c:pt>
                <c:pt idx="20546">
                  <c:v>13.240300000004</c:v>
                </c:pt>
                <c:pt idx="20547">
                  <c:v>13.240300000003</c:v>
                </c:pt>
                <c:pt idx="20548">
                  <c:v>13.240300000003</c:v>
                </c:pt>
                <c:pt idx="20549">
                  <c:v>13.240300000003</c:v>
                </c:pt>
                <c:pt idx="20550">
                  <c:v>13.144661246728999</c:v>
                </c:pt>
                <c:pt idx="20551">
                  <c:v>13.143099999996</c:v>
                </c:pt>
                <c:pt idx="20552">
                  <c:v>13.143099999996</c:v>
                </c:pt>
                <c:pt idx="20553">
                  <c:v>13.143099999996</c:v>
                </c:pt>
                <c:pt idx="20554">
                  <c:v>13.143099999996</c:v>
                </c:pt>
                <c:pt idx="20555">
                  <c:v>13.143099999996</c:v>
                </c:pt>
                <c:pt idx="20556">
                  <c:v>13.143099999996</c:v>
                </c:pt>
                <c:pt idx="20557">
                  <c:v>13.143099999996</c:v>
                </c:pt>
                <c:pt idx="20558">
                  <c:v>13.143099999996</c:v>
                </c:pt>
                <c:pt idx="20559">
                  <c:v>13.143099999996</c:v>
                </c:pt>
                <c:pt idx="20560">
                  <c:v>13.143099999996</c:v>
                </c:pt>
                <c:pt idx="20561">
                  <c:v>13.143099999996</c:v>
                </c:pt>
                <c:pt idx="20562">
                  <c:v>13.144900845804001</c:v>
                </c:pt>
                <c:pt idx="20563">
                  <c:v>13.253499999998001</c:v>
                </c:pt>
                <c:pt idx="20564">
                  <c:v>13.253499999999001</c:v>
                </c:pt>
                <c:pt idx="20565">
                  <c:v>13.253499999999001</c:v>
                </c:pt>
                <c:pt idx="20566">
                  <c:v>13.253499999999001</c:v>
                </c:pt>
                <c:pt idx="20567">
                  <c:v>13.253499999999001</c:v>
                </c:pt>
                <c:pt idx="20568">
                  <c:v>13.253499999999001</c:v>
                </c:pt>
                <c:pt idx="20569">
                  <c:v>13.253499999999001</c:v>
                </c:pt>
                <c:pt idx="20570">
                  <c:v>13.253499999998001</c:v>
                </c:pt>
                <c:pt idx="20571">
                  <c:v>13.253499999999001</c:v>
                </c:pt>
                <c:pt idx="20572">
                  <c:v>13.253499999999001</c:v>
                </c:pt>
                <c:pt idx="20573">
                  <c:v>13.253499999999001</c:v>
                </c:pt>
                <c:pt idx="20574">
                  <c:v>13.253499999999001</c:v>
                </c:pt>
                <c:pt idx="20575">
                  <c:v>13.253499999998001</c:v>
                </c:pt>
                <c:pt idx="20576">
                  <c:v>13.253499999999001</c:v>
                </c:pt>
                <c:pt idx="20577">
                  <c:v>13.253499999999001</c:v>
                </c:pt>
                <c:pt idx="20578">
                  <c:v>13.253499999999001</c:v>
                </c:pt>
                <c:pt idx="20579">
                  <c:v>13.253499999999001</c:v>
                </c:pt>
                <c:pt idx="20580">
                  <c:v>13.253499999999001</c:v>
                </c:pt>
                <c:pt idx="20581">
                  <c:v>13.253499999999001</c:v>
                </c:pt>
                <c:pt idx="20582">
                  <c:v>13.300666675275</c:v>
                </c:pt>
                <c:pt idx="20583">
                  <c:v>13.381699999999</c:v>
                </c:pt>
                <c:pt idx="20584">
                  <c:v>13.381699999999</c:v>
                </c:pt>
                <c:pt idx="20585">
                  <c:v>13.381699999999</c:v>
                </c:pt>
                <c:pt idx="20586">
                  <c:v>13.381699999999</c:v>
                </c:pt>
                <c:pt idx="20587">
                  <c:v>13.381699999999</c:v>
                </c:pt>
                <c:pt idx="20588">
                  <c:v>13.314875766705001</c:v>
                </c:pt>
                <c:pt idx="20589">
                  <c:v>13.171600000001</c:v>
                </c:pt>
                <c:pt idx="20590">
                  <c:v>13.171600000001</c:v>
                </c:pt>
                <c:pt idx="20591">
                  <c:v>13.171600000001</c:v>
                </c:pt>
                <c:pt idx="20592">
                  <c:v>13.171600000001</c:v>
                </c:pt>
                <c:pt idx="20593">
                  <c:v>13.171600000001</c:v>
                </c:pt>
                <c:pt idx="20594">
                  <c:v>13.171600000001</c:v>
                </c:pt>
                <c:pt idx="20595">
                  <c:v>13.171600000001</c:v>
                </c:pt>
                <c:pt idx="20596">
                  <c:v>13.171600000001</c:v>
                </c:pt>
                <c:pt idx="20597">
                  <c:v>13.171600000001</c:v>
                </c:pt>
                <c:pt idx="20598">
                  <c:v>13.171600000001</c:v>
                </c:pt>
                <c:pt idx="20599">
                  <c:v>13.171600000001</c:v>
                </c:pt>
                <c:pt idx="20600">
                  <c:v>13.171600000001</c:v>
                </c:pt>
                <c:pt idx="20601">
                  <c:v>13.106647468190999</c:v>
                </c:pt>
                <c:pt idx="20602">
                  <c:v>13.092899999998</c:v>
                </c:pt>
                <c:pt idx="20603">
                  <c:v>13.092899999997</c:v>
                </c:pt>
                <c:pt idx="20604">
                  <c:v>13.092899999997</c:v>
                </c:pt>
                <c:pt idx="20605">
                  <c:v>13.092899999997</c:v>
                </c:pt>
                <c:pt idx="20606">
                  <c:v>13.092899999997</c:v>
                </c:pt>
                <c:pt idx="20607">
                  <c:v>13.092899999997</c:v>
                </c:pt>
                <c:pt idx="20608">
                  <c:v>13.092899999998</c:v>
                </c:pt>
                <c:pt idx="20609">
                  <c:v>13.092899999997</c:v>
                </c:pt>
                <c:pt idx="20610">
                  <c:v>13.092899999997</c:v>
                </c:pt>
                <c:pt idx="20611">
                  <c:v>13.092899999995</c:v>
                </c:pt>
                <c:pt idx="20612">
                  <c:v>13.092899999997</c:v>
                </c:pt>
                <c:pt idx="20613">
                  <c:v>13.092899999998</c:v>
                </c:pt>
                <c:pt idx="20614">
                  <c:v>13.092899999998</c:v>
                </c:pt>
                <c:pt idx="20615">
                  <c:v>13.092899999997</c:v>
                </c:pt>
                <c:pt idx="20616">
                  <c:v>13.092899999997</c:v>
                </c:pt>
                <c:pt idx="20617">
                  <c:v>13.092899999997</c:v>
                </c:pt>
                <c:pt idx="20618">
                  <c:v>13.092899999997</c:v>
                </c:pt>
                <c:pt idx="20619">
                  <c:v>13.092695400883001</c:v>
                </c:pt>
                <c:pt idx="20620">
                  <c:v>13.057499999997001</c:v>
                </c:pt>
                <c:pt idx="20621">
                  <c:v>13.057499999997001</c:v>
                </c:pt>
                <c:pt idx="20622">
                  <c:v>13.057499999997001</c:v>
                </c:pt>
                <c:pt idx="20623">
                  <c:v>13.057499999997001</c:v>
                </c:pt>
                <c:pt idx="20624">
                  <c:v>13.057499999997001</c:v>
                </c:pt>
                <c:pt idx="20625">
                  <c:v>13.057499999997001</c:v>
                </c:pt>
                <c:pt idx="20626">
                  <c:v>13.091927997705</c:v>
                </c:pt>
                <c:pt idx="20627">
                  <c:v>13.172900000003001</c:v>
                </c:pt>
                <c:pt idx="20628">
                  <c:v>13.172900000003001</c:v>
                </c:pt>
                <c:pt idx="20629">
                  <c:v>13.172900000003001</c:v>
                </c:pt>
                <c:pt idx="20630">
                  <c:v>13.172900000004001</c:v>
                </c:pt>
                <c:pt idx="20631">
                  <c:v>13.172900000003001</c:v>
                </c:pt>
                <c:pt idx="20632">
                  <c:v>13.172900000003001</c:v>
                </c:pt>
                <c:pt idx="20633">
                  <c:v>13.172900000003001</c:v>
                </c:pt>
                <c:pt idx="20634">
                  <c:v>13.172900000003001</c:v>
                </c:pt>
                <c:pt idx="20635">
                  <c:v>13.172900000003001</c:v>
                </c:pt>
                <c:pt idx="20636">
                  <c:v>13.172900000003001</c:v>
                </c:pt>
                <c:pt idx="20637">
                  <c:v>13.172900000003001</c:v>
                </c:pt>
                <c:pt idx="20638">
                  <c:v>13.139481117367</c:v>
                </c:pt>
                <c:pt idx="20639">
                  <c:v>13.091400000003</c:v>
                </c:pt>
                <c:pt idx="20640">
                  <c:v>13.091400000003</c:v>
                </c:pt>
                <c:pt idx="20641">
                  <c:v>13.091400000003</c:v>
                </c:pt>
                <c:pt idx="20642">
                  <c:v>13.091400000003</c:v>
                </c:pt>
                <c:pt idx="20643">
                  <c:v>13.091400000003</c:v>
                </c:pt>
                <c:pt idx="20644">
                  <c:v>13.091400000003</c:v>
                </c:pt>
                <c:pt idx="20645">
                  <c:v>13.091400000003</c:v>
                </c:pt>
                <c:pt idx="20646">
                  <c:v>13.091400000003</c:v>
                </c:pt>
                <c:pt idx="20647">
                  <c:v>13.091400000003</c:v>
                </c:pt>
                <c:pt idx="20648">
                  <c:v>13.091400000003</c:v>
                </c:pt>
                <c:pt idx="20649">
                  <c:v>13.091400000003</c:v>
                </c:pt>
                <c:pt idx="20650">
                  <c:v>13.091400000003</c:v>
                </c:pt>
                <c:pt idx="20651">
                  <c:v>13.091400000003</c:v>
                </c:pt>
                <c:pt idx="20652">
                  <c:v>13.091400000003</c:v>
                </c:pt>
                <c:pt idx="20653">
                  <c:v>13.091400000003</c:v>
                </c:pt>
                <c:pt idx="20654">
                  <c:v>13.091400000003</c:v>
                </c:pt>
                <c:pt idx="20655">
                  <c:v>13.091400000003</c:v>
                </c:pt>
                <c:pt idx="20656">
                  <c:v>13.065886656974</c:v>
                </c:pt>
                <c:pt idx="20657">
                  <c:v>13.019499999997</c:v>
                </c:pt>
                <c:pt idx="20658">
                  <c:v>13.019499999997</c:v>
                </c:pt>
                <c:pt idx="20659">
                  <c:v>13.019499999997</c:v>
                </c:pt>
                <c:pt idx="20660">
                  <c:v>13.019499999997</c:v>
                </c:pt>
                <c:pt idx="20661">
                  <c:v>13.019499999997</c:v>
                </c:pt>
                <c:pt idx="20662">
                  <c:v>13.027274168678</c:v>
                </c:pt>
                <c:pt idx="20663">
                  <c:v>13.185700000002001</c:v>
                </c:pt>
                <c:pt idx="20664">
                  <c:v>13.185700000002001</c:v>
                </c:pt>
                <c:pt idx="20665">
                  <c:v>13.185700000002001</c:v>
                </c:pt>
                <c:pt idx="20666">
                  <c:v>13.185700000002001</c:v>
                </c:pt>
                <c:pt idx="20667">
                  <c:v>13.185700000002001</c:v>
                </c:pt>
                <c:pt idx="20668">
                  <c:v>13.185700000002001</c:v>
                </c:pt>
                <c:pt idx="20669">
                  <c:v>13.185700000002001</c:v>
                </c:pt>
                <c:pt idx="20670">
                  <c:v>13.185700000002001</c:v>
                </c:pt>
                <c:pt idx="20671">
                  <c:v>13.185700000002001</c:v>
                </c:pt>
                <c:pt idx="20672">
                  <c:v>13.185700000002001</c:v>
                </c:pt>
                <c:pt idx="20673">
                  <c:v>13.185700000002001</c:v>
                </c:pt>
                <c:pt idx="20674">
                  <c:v>13.185700000002001</c:v>
                </c:pt>
                <c:pt idx="20675">
                  <c:v>13.185700000002001</c:v>
                </c:pt>
                <c:pt idx="20676">
                  <c:v>13.166819071392</c:v>
                </c:pt>
                <c:pt idx="20677">
                  <c:v>13.142699999996999</c:v>
                </c:pt>
                <c:pt idx="20678">
                  <c:v>13.142699999996999</c:v>
                </c:pt>
                <c:pt idx="20679">
                  <c:v>13.142699999996999</c:v>
                </c:pt>
                <c:pt idx="20680">
                  <c:v>13.142699999996999</c:v>
                </c:pt>
                <c:pt idx="20681">
                  <c:v>13.142699999996999</c:v>
                </c:pt>
                <c:pt idx="20682">
                  <c:v>13.142699999996999</c:v>
                </c:pt>
                <c:pt idx="20683">
                  <c:v>13.142699999996999</c:v>
                </c:pt>
                <c:pt idx="20684">
                  <c:v>13.142699999996999</c:v>
                </c:pt>
                <c:pt idx="20685">
                  <c:v>13.142699999996999</c:v>
                </c:pt>
                <c:pt idx="20686">
                  <c:v>13.142699999996999</c:v>
                </c:pt>
                <c:pt idx="20687">
                  <c:v>13.142699999996999</c:v>
                </c:pt>
                <c:pt idx="20688">
                  <c:v>13.140415432044</c:v>
                </c:pt>
                <c:pt idx="20689">
                  <c:v>13.099199999996999</c:v>
                </c:pt>
                <c:pt idx="20690">
                  <c:v>13.099199999996999</c:v>
                </c:pt>
                <c:pt idx="20691">
                  <c:v>13.099199999996999</c:v>
                </c:pt>
                <c:pt idx="20692">
                  <c:v>13.099199999996999</c:v>
                </c:pt>
                <c:pt idx="20693">
                  <c:v>13.099199999996999</c:v>
                </c:pt>
                <c:pt idx="20694">
                  <c:v>13.099199999996999</c:v>
                </c:pt>
                <c:pt idx="20695">
                  <c:v>13.099199999996999</c:v>
                </c:pt>
                <c:pt idx="20696">
                  <c:v>13.099199999996999</c:v>
                </c:pt>
                <c:pt idx="20697">
                  <c:v>13.099199999996999</c:v>
                </c:pt>
                <c:pt idx="20698">
                  <c:v>13.099199999996999</c:v>
                </c:pt>
                <c:pt idx="20699">
                  <c:v>13.099199999996999</c:v>
                </c:pt>
                <c:pt idx="20700">
                  <c:v>13.137981163504</c:v>
                </c:pt>
                <c:pt idx="20701">
                  <c:v>13.202900000002</c:v>
                </c:pt>
                <c:pt idx="20702">
                  <c:v>13.202900000002</c:v>
                </c:pt>
                <c:pt idx="20703">
                  <c:v>13.202900000002</c:v>
                </c:pt>
                <c:pt idx="20704">
                  <c:v>13.202900000002</c:v>
                </c:pt>
                <c:pt idx="20705">
                  <c:v>13.202900000002</c:v>
                </c:pt>
                <c:pt idx="20706">
                  <c:v>13.202900000002</c:v>
                </c:pt>
                <c:pt idx="20707">
                  <c:v>13.202900000002</c:v>
                </c:pt>
                <c:pt idx="20708">
                  <c:v>13.202900000002</c:v>
                </c:pt>
                <c:pt idx="20709">
                  <c:v>13.202900000002</c:v>
                </c:pt>
                <c:pt idx="20710">
                  <c:v>13.202900000002</c:v>
                </c:pt>
                <c:pt idx="20711">
                  <c:v>13.202900000002</c:v>
                </c:pt>
                <c:pt idx="20712">
                  <c:v>13.202900000002</c:v>
                </c:pt>
                <c:pt idx="20713">
                  <c:v>13.158900348346</c:v>
                </c:pt>
                <c:pt idx="20714">
                  <c:v>13.087800000001</c:v>
                </c:pt>
                <c:pt idx="20715">
                  <c:v>13.087800000001</c:v>
                </c:pt>
                <c:pt idx="20716">
                  <c:v>13.087800000002</c:v>
                </c:pt>
                <c:pt idx="20717">
                  <c:v>13.087800000001</c:v>
                </c:pt>
                <c:pt idx="20718">
                  <c:v>13.087800000001</c:v>
                </c:pt>
                <c:pt idx="20719">
                  <c:v>13.087800000001</c:v>
                </c:pt>
                <c:pt idx="20720">
                  <c:v>13.087800000001</c:v>
                </c:pt>
                <c:pt idx="20721">
                  <c:v>13.087800000002</c:v>
                </c:pt>
                <c:pt idx="20722">
                  <c:v>13.087800000002</c:v>
                </c:pt>
                <c:pt idx="20723">
                  <c:v>13.087800000001</c:v>
                </c:pt>
                <c:pt idx="20724">
                  <c:v>13.087800000002</c:v>
                </c:pt>
                <c:pt idx="20725">
                  <c:v>13.087800000001</c:v>
                </c:pt>
                <c:pt idx="20726">
                  <c:v>13.087800000001</c:v>
                </c:pt>
                <c:pt idx="20727">
                  <c:v>13.087800000001</c:v>
                </c:pt>
                <c:pt idx="20728">
                  <c:v>13.087800000001</c:v>
                </c:pt>
                <c:pt idx="20729">
                  <c:v>13.087800000002</c:v>
                </c:pt>
                <c:pt idx="20730">
                  <c:v>13.087800000001</c:v>
                </c:pt>
                <c:pt idx="20731">
                  <c:v>13.087800000001</c:v>
                </c:pt>
                <c:pt idx="20732">
                  <c:v>13.093914965639</c:v>
                </c:pt>
                <c:pt idx="20733">
                  <c:v>13.146100000003999</c:v>
                </c:pt>
                <c:pt idx="20734">
                  <c:v>13.146100000003999</c:v>
                </c:pt>
                <c:pt idx="20735">
                  <c:v>13.146100000003999</c:v>
                </c:pt>
                <c:pt idx="20736">
                  <c:v>13.146100000003999</c:v>
                </c:pt>
                <c:pt idx="20737">
                  <c:v>13.146100000003999</c:v>
                </c:pt>
                <c:pt idx="20738">
                  <c:v>13.146100000003999</c:v>
                </c:pt>
                <c:pt idx="20739">
                  <c:v>13.151960713616001</c:v>
                </c:pt>
                <c:pt idx="20740">
                  <c:v>13.199200000002</c:v>
                </c:pt>
                <c:pt idx="20741">
                  <c:v>13.199200000002</c:v>
                </c:pt>
                <c:pt idx="20742">
                  <c:v>13.199200000002</c:v>
                </c:pt>
                <c:pt idx="20743">
                  <c:v>13.199200000002</c:v>
                </c:pt>
                <c:pt idx="20744">
                  <c:v>13.199200000002</c:v>
                </c:pt>
                <c:pt idx="20745">
                  <c:v>13.199200000002</c:v>
                </c:pt>
                <c:pt idx="20746">
                  <c:v>13.199200000002</c:v>
                </c:pt>
                <c:pt idx="20747">
                  <c:v>13.199200000002</c:v>
                </c:pt>
                <c:pt idx="20748">
                  <c:v>13.199200000002</c:v>
                </c:pt>
                <c:pt idx="20749">
                  <c:v>13.199200000002</c:v>
                </c:pt>
                <c:pt idx="20750">
                  <c:v>13.199200000002</c:v>
                </c:pt>
                <c:pt idx="20751">
                  <c:v>13.199200000002</c:v>
                </c:pt>
                <c:pt idx="20752">
                  <c:v>13.199200000002</c:v>
                </c:pt>
                <c:pt idx="20753">
                  <c:v>13.249617270785</c:v>
                </c:pt>
                <c:pt idx="20754">
                  <c:v>13.260299999997001</c:v>
                </c:pt>
                <c:pt idx="20755">
                  <c:v>13.260299999997001</c:v>
                </c:pt>
                <c:pt idx="20756">
                  <c:v>13.260299999997001</c:v>
                </c:pt>
                <c:pt idx="20757">
                  <c:v>13.260299999997001</c:v>
                </c:pt>
                <c:pt idx="20758">
                  <c:v>13.260299999997001</c:v>
                </c:pt>
                <c:pt idx="20759">
                  <c:v>13.260299999997001</c:v>
                </c:pt>
                <c:pt idx="20760">
                  <c:v>13.260299999997001</c:v>
                </c:pt>
                <c:pt idx="20761">
                  <c:v>13.260299999997001</c:v>
                </c:pt>
                <c:pt idx="20762">
                  <c:v>13.260299999997001</c:v>
                </c:pt>
                <c:pt idx="20763">
                  <c:v>13.260299999997001</c:v>
                </c:pt>
                <c:pt idx="20764">
                  <c:v>13.260299999997001</c:v>
                </c:pt>
                <c:pt idx="20765">
                  <c:v>13.260299999997001</c:v>
                </c:pt>
                <c:pt idx="20766">
                  <c:v>13.216283619142001</c:v>
                </c:pt>
                <c:pt idx="20767">
                  <c:v>13.124299999998</c:v>
                </c:pt>
                <c:pt idx="20768">
                  <c:v>13.124299999998</c:v>
                </c:pt>
                <c:pt idx="20769">
                  <c:v>13.124299999998</c:v>
                </c:pt>
                <c:pt idx="20770">
                  <c:v>13.124299999998</c:v>
                </c:pt>
                <c:pt idx="20771">
                  <c:v>13.124299999998</c:v>
                </c:pt>
                <c:pt idx="20772">
                  <c:v>13.124299999998</c:v>
                </c:pt>
                <c:pt idx="20773">
                  <c:v>13.124299999998</c:v>
                </c:pt>
                <c:pt idx="20774">
                  <c:v>13.124299999998</c:v>
                </c:pt>
                <c:pt idx="20775">
                  <c:v>13.124299999998</c:v>
                </c:pt>
                <c:pt idx="20776">
                  <c:v>13.124299999998</c:v>
                </c:pt>
                <c:pt idx="20777">
                  <c:v>13.124299999998</c:v>
                </c:pt>
                <c:pt idx="20778">
                  <c:v>13.157970207121</c:v>
                </c:pt>
                <c:pt idx="20779">
                  <c:v>13.191699999998001</c:v>
                </c:pt>
                <c:pt idx="20780">
                  <c:v>13.191699999997001</c:v>
                </c:pt>
                <c:pt idx="20781">
                  <c:v>13.191699999998001</c:v>
                </c:pt>
                <c:pt idx="20782">
                  <c:v>13.191699999997001</c:v>
                </c:pt>
                <c:pt idx="20783">
                  <c:v>13.191699999998001</c:v>
                </c:pt>
                <c:pt idx="20784">
                  <c:v>13.191699999998001</c:v>
                </c:pt>
                <c:pt idx="20785">
                  <c:v>13.191699999998001</c:v>
                </c:pt>
                <c:pt idx="20786">
                  <c:v>13.191699999998001</c:v>
                </c:pt>
                <c:pt idx="20787">
                  <c:v>13.191699999998001</c:v>
                </c:pt>
                <c:pt idx="20788">
                  <c:v>13.191699999997001</c:v>
                </c:pt>
                <c:pt idx="20789">
                  <c:v>13.191699999998001</c:v>
                </c:pt>
                <c:pt idx="20790">
                  <c:v>13.191699999998001</c:v>
                </c:pt>
                <c:pt idx="20791">
                  <c:v>13.192258050528</c:v>
                </c:pt>
                <c:pt idx="20792">
                  <c:v>13.192700000005001</c:v>
                </c:pt>
                <c:pt idx="20793">
                  <c:v>13.192700000005001</c:v>
                </c:pt>
                <c:pt idx="20794">
                  <c:v>13.192700000005001</c:v>
                </c:pt>
                <c:pt idx="20795">
                  <c:v>13.192700000005001</c:v>
                </c:pt>
                <c:pt idx="20796">
                  <c:v>13.192700000005001</c:v>
                </c:pt>
                <c:pt idx="20797">
                  <c:v>13.192700000005001</c:v>
                </c:pt>
                <c:pt idx="20798">
                  <c:v>13.192700000005001</c:v>
                </c:pt>
                <c:pt idx="20799">
                  <c:v>13.192700000007999</c:v>
                </c:pt>
                <c:pt idx="20800">
                  <c:v>13.192700000005001</c:v>
                </c:pt>
                <c:pt idx="20801">
                  <c:v>13.192700000005001</c:v>
                </c:pt>
                <c:pt idx="20802">
                  <c:v>13.192700000005001</c:v>
                </c:pt>
                <c:pt idx="20803">
                  <c:v>13.192700000005001</c:v>
                </c:pt>
                <c:pt idx="20804">
                  <c:v>13.192700000005001</c:v>
                </c:pt>
                <c:pt idx="20805">
                  <c:v>13.192700000005001</c:v>
                </c:pt>
                <c:pt idx="20806">
                  <c:v>13.192700000005001</c:v>
                </c:pt>
                <c:pt idx="20807">
                  <c:v>13.192700000005001</c:v>
                </c:pt>
                <c:pt idx="20808">
                  <c:v>13.192700000005001</c:v>
                </c:pt>
                <c:pt idx="20809">
                  <c:v>13.183744691488</c:v>
                </c:pt>
                <c:pt idx="20810">
                  <c:v>13.062199999995</c:v>
                </c:pt>
                <c:pt idx="20811">
                  <c:v>13.062199999995</c:v>
                </c:pt>
                <c:pt idx="20812">
                  <c:v>13.062199999995</c:v>
                </c:pt>
                <c:pt idx="20813">
                  <c:v>13.062199999995</c:v>
                </c:pt>
                <c:pt idx="20814">
                  <c:v>13.062199999995</c:v>
                </c:pt>
                <c:pt idx="20815">
                  <c:v>13.062199999995</c:v>
                </c:pt>
                <c:pt idx="20816">
                  <c:v>13.075266821729</c:v>
                </c:pt>
                <c:pt idx="20817">
                  <c:v>13.095200000003</c:v>
                </c:pt>
                <c:pt idx="20818">
                  <c:v>13.095200000003</c:v>
                </c:pt>
                <c:pt idx="20819">
                  <c:v>13.095200000003</c:v>
                </c:pt>
                <c:pt idx="20820">
                  <c:v>13.095200000003</c:v>
                </c:pt>
                <c:pt idx="20821">
                  <c:v>13.095200000003</c:v>
                </c:pt>
                <c:pt idx="20822">
                  <c:v>13.095200000003</c:v>
                </c:pt>
                <c:pt idx="20823">
                  <c:v>13.095200000003</c:v>
                </c:pt>
                <c:pt idx="20824">
                  <c:v>13.095200000002</c:v>
                </c:pt>
                <c:pt idx="20825">
                  <c:v>13.095200000003</c:v>
                </c:pt>
                <c:pt idx="20826">
                  <c:v>13.095200000003</c:v>
                </c:pt>
                <c:pt idx="20827">
                  <c:v>13.095200000003</c:v>
                </c:pt>
                <c:pt idx="20828">
                  <c:v>13.159608691538001</c:v>
                </c:pt>
                <c:pt idx="20829">
                  <c:v>13.271299999995</c:v>
                </c:pt>
                <c:pt idx="20830">
                  <c:v>13.271299999995</c:v>
                </c:pt>
                <c:pt idx="20831">
                  <c:v>13.271299999995</c:v>
                </c:pt>
                <c:pt idx="20832">
                  <c:v>13.271299999995</c:v>
                </c:pt>
                <c:pt idx="20833">
                  <c:v>13.271299999995</c:v>
                </c:pt>
                <c:pt idx="20834">
                  <c:v>13.271299999995</c:v>
                </c:pt>
                <c:pt idx="20835">
                  <c:v>13.271299999995</c:v>
                </c:pt>
                <c:pt idx="20836">
                  <c:v>13.271299999995</c:v>
                </c:pt>
                <c:pt idx="20837">
                  <c:v>13.271299999995</c:v>
                </c:pt>
                <c:pt idx="20838">
                  <c:v>13.271299999995</c:v>
                </c:pt>
                <c:pt idx="20839">
                  <c:v>13.271299999995</c:v>
                </c:pt>
                <c:pt idx="20840">
                  <c:v>13.271299999995</c:v>
                </c:pt>
                <c:pt idx="20841">
                  <c:v>13.246698114293</c:v>
                </c:pt>
                <c:pt idx="20842">
                  <c:v>13.009300000003</c:v>
                </c:pt>
                <c:pt idx="20843">
                  <c:v>13.009300000001</c:v>
                </c:pt>
                <c:pt idx="20844">
                  <c:v>13.009300000003</c:v>
                </c:pt>
                <c:pt idx="20845">
                  <c:v>13.009300000003</c:v>
                </c:pt>
                <c:pt idx="20846">
                  <c:v>13.009300000001</c:v>
                </c:pt>
                <c:pt idx="20847">
                  <c:v>13.009300000003</c:v>
                </c:pt>
                <c:pt idx="20848">
                  <c:v>13.009300000003</c:v>
                </c:pt>
                <c:pt idx="20849">
                  <c:v>13.009300000003</c:v>
                </c:pt>
                <c:pt idx="20850">
                  <c:v>13.009300000003</c:v>
                </c:pt>
                <c:pt idx="20851">
                  <c:v>13.009300000003</c:v>
                </c:pt>
                <c:pt idx="20852">
                  <c:v>13.022905166055001</c:v>
                </c:pt>
                <c:pt idx="20853">
                  <c:v>13.255100000002001</c:v>
                </c:pt>
                <c:pt idx="20854">
                  <c:v>13.255100000002001</c:v>
                </c:pt>
                <c:pt idx="20855">
                  <c:v>13.255100000002001</c:v>
                </c:pt>
                <c:pt idx="20856">
                  <c:v>13.255100000002001</c:v>
                </c:pt>
                <c:pt idx="20857">
                  <c:v>13.255100000002001</c:v>
                </c:pt>
                <c:pt idx="20858">
                  <c:v>13.255100000002001</c:v>
                </c:pt>
                <c:pt idx="20859">
                  <c:v>13.255100000002001</c:v>
                </c:pt>
                <c:pt idx="20860">
                  <c:v>13.255100000002001</c:v>
                </c:pt>
                <c:pt idx="20861">
                  <c:v>13.255100000002001</c:v>
                </c:pt>
                <c:pt idx="20862">
                  <c:v>13.255100000002001</c:v>
                </c:pt>
                <c:pt idx="20863">
                  <c:v>13.255100000002001</c:v>
                </c:pt>
                <c:pt idx="20864">
                  <c:v>13.255100000002001</c:v>
                </c:pt>
                <c:pt idx="20865">
                  <c:v>13.255100000002001</c:v>
                </c:pt>
                <c:pt idx="20866">
                  <c:v>13.281392604763001</c:v>
                </c:pt>
                <c:pt idx="20867">
                  <c:v>13.298000000002</c:v>
                </c:pt>
                <c:pt idx="20868">
                  <c:v>13.298000000002</c:v>
                </c:pt>
                <c:pt idx="20869">
                  <c:v>13.298000000002</c:v>
                </c:pt>
                <c:pt idx="20870">
                  <c:v>13.298000000002</c:v>
                </c:pt>
                <c:pt idx="20871">
                  <c:v>13.298000000002</c:v>
                </c:pt>
                <c:pt idx="20872">
                  <c:v>13.298000000002</c:v>
                </c:pt>
                <c:pt idx="20873">
                  <c:v>13.298000000002</c:v>
                </c:pt>
                <c:pt idx="20874">
                  <c:v>13.298000000002</c:v>
                </c:pt>
                <c:pt idx="20875">
                  <c:v>13.298000000005</c:v>
                </c:pt>
                <c:pt idx="20876">
                  <c:v>13.298000000002</c:v>
                </c:pt>
                <c:pt idx="20877">
                  <c:v>13.298000000002</c:v>
                </c:pt>
                <c:pt idx="20878">
                  <c:v>13.226048286666</c:v>
                </c:pt>
                <c:pt idx="20879">
                  <c:v>13.147900000003</c:v>
                </c:pt>
                <c:pt idx="20880">
                  <c:v>13.147900000003</c:v>
                </c:pt>
                <c:pt idx="20881">
                  <c:v>13.147900000003</c:v>
                </c:pt>
                <c:pt idx="20882">
                  <c:v>13.147900000003</c:v>
                </c:pt>
                <c:pt idx="20883">
                  <c:v>13.147900000003</c:v>
                </c:pt>
                <c:pt idx="20884">
                  <c:v>13.147900000003</c:v>
                </c:pt>
                <c:pt idx="20885">
                  <c:v>13.147900000003</c:v>
                </c:pt>
                <c:pt idx="20886">
                  <c:v>13.147900000003</c:v>
                </c:pt>
                <c:pt idx="20887">
                  <c:v>13.147900000003</c:v>
                </c:pt>
                <c:pt idx="20888">
                  <c:v>13.147900000003</c:v>
                </c:pt>
                <c:pt idx="20889">
                  <c:v>13.147900000003</c:v>
                </c:pt>
                <c:pt idx="20890">
                  <c:v>13.092646350218001</c:v>
                </c:pt>
                <c:pt idx="20891">
                  <c:v>13.027999999998</c:v>
                </c:pt>
                <c:pt idx="20892">
                  <c:v>13.027999999998</c:v>
                </c:pt>
                <c:pt idx="20893">
                  <c:v>13.027999999998</c:v>
                </c:pt>
                <c:pt idx="20894">
                  <c:v>13.027999999998</c:v>
                </c:pt>
                <c:pt idx="20895">
                  <c:v>13.027999999998</c:v>
                </c:pt>
                <c:pt idx="20896">
                  <c:v>13.027999999998</c:v>
                </c:pt>
                <c:pt idx="20897">
                  <c:v>13.027999999998</c:v>
                </c:pt>
                <c:pt idx="20898">
                  <c:v>13.027999999998</c:v>
                </c:pt>
                <c:pt idx="20899">
                  <c:v>13.027999999998</c:v>
                </c:pt>
                <c:pt idx="20900">
                  <c:v>13.027999999998</c:v>
                </c:pt>
                <c:pt idx="20901">
                  <c:v>13.027999999998</c:v>
                </c:pt>
                <c:pt idx="20902">
                  <c:v>13.027999999999</c:v>
                </c:pt>
                <c:pt idx="20903">
                  <c:v>13.066490212552001</c:v>
                </c:pt>
                <c:pt idx="20904">
                  <c:v>13.102899999998</c:v>
                </c:pt>
                <c:pt idx="20905">
                  <c:v>13.102899999998</c:v>
                </c:pt>
                <c:pt idx="20906">
                  <c:v>13.102899999998</c:v>
                </c:pt>
                <c:pt idx="20907">
                  <c:v>13.102899999998</c:v>
                </c:pt>
                <c:pt idx="20908">
                  <c:v>13.102899999998</c:v>
                </c:pt>
                <c:pt idx="20909">
                  <c:v>13.102899999998</c:v>
                </c:pt>
                <c:pt idx="20910">
                  <c:v>13.102899999998</c:v>
                </c:pt>
                <c:pt idx="20911">
                  <c:v>13.102899999998</c:v>
                </c:pt>
                <c:pt idx="20912">
                  <c:v>13.102899999998</c:v>
                </c:pt>
                <c:pt idx="20913">
                  <c:v>13.102899999998</c:v>
                </c:pt>
                <c:pt idx="20914">
                  <c:v>13.102899999998</c:v>
                </c:pt>
                <c:pt idx="20915">
                  <c:v>13.102899999998</c:v>
                </c:pt>
                <c:pt idx="20916">
                  <c:v>13.11191361283</c:v>
                </c:pt>
                <c:pt idx="20917">
                  <c:v>13.114700000002999</c:v>
                </c:pt>
                <c:pt idx="20918">
                  <c:v>13.114700000002999</c:v>
                </c:pt>
                <c:pt idx="20919">
                  <c:v>13.114700000002999</c:v>
                </c:pt>
                <c:pt idx="20920">
                  <c:v>13.114700000002999</c:v>
                </c:pt>
                <c:pt idx="20921">
                  <c:v>13.114700000002999</c:v>
                </c:pt>
                <c:pt idx="20922">
                  <c:v>13.114700000002999</c:v>
                </c:pt>
                <c:pt idx="20923">
                  <c:v>13.114700000002999</c:v>
                </c:pt>
                <c:pt idx="20924">
                  <c:v>13.114700000002999</c:v>
                </c:pt>
                <c:pt idx="20925">
                  <c:v>13.114700000002999</c:v>
                </c:pt>
                <c:pt idx="20926">
                  <c:v>13.114700000002999</c:v>
                </c:pt>
                <c:pt idx="20927">
                  <c:v>13.114700000002999</c:v>
                </c:pt>
                <c:pt idx="20928">
                  <c:v>13.114700000002999</c:v>
                </c:pt>
                <c:pt idx="20929">
                  <c:v>13.114700000002999</c:v>
                </c:pt>
                <c:pt idx="20930">
                  <c:v>13.114700000002999</c:v>
                </c:pt>
                <c:pt idx="20931">
                  <c:v>13.114700000002999</c:v>
                </c:pt>
                <c:pt idx="20932">
                  <c:v>13.114700000000999</c:v>
                </c:pt>
                <c:pt idx="20933">
                  <c:v>13.114700000002999</c:v>
                </c:pt>
                <c:pt idx="20934">
                  <c:v>13.114700000002999</c:v>
                </c:pt>
                <c:pt idx="20935">
                  <c:v>13.130170659685</c:v>
                </c:pt>
                <c:pt idx="20936">
                  <c:v>13.138799999994999</c:v>
                </c:pt>
                <c:pt idx="20937">
                  <c:v>13.138799999994999</c:v>
                </c:pt>
                <c:pt idx="20938">
                  <c:v>13.138799999994999</c:v>
                </c:pt>
                <c:pt idx="20939">
                  <c:v>13.138799999994999</c:v>
                </c:pt>
                <c:pt idx="20940">
                  <c:v>13.138799999994999</c:v>
                </c:pt>
                <c:pt idx="20941">
                  <c:v>13.138799999994999</c:v>
                </c:pt>
                <c:pt idx="20942">
                  <c:v>13.138799999994999</c:v>
                </c:pt>
                <c:pt idx="20943">
                  <c:v>13.138799999994999</c:v>
                </c:pt>
                <c:pt idx="20944">
                  <c:v>13.138799999995999</c:v>
                </c:pt>
                <c:pt idx="20945">
                  <c:v>13.138799999995999</c:v>
                </c:pt>
                <c:pt idx="20946">
                  <c:v>13.138799999994999</c:v>
                </c:pt>
                <c:pt idx="20947">
                  <c:v>13.130910079015999</c:v>
                </c:pt>
                <c:pt idx="20948">
                  <c:v>13.119600000004001</c:v>
                </c:pt>
                <c:pt idx="20949">
                  <c:v>13.119600000004001</c:v>
                </c:pt>
                <c:pt idx="20950">
                  <c:v>13.119600000004001</c:v>
                </c:pt>
                <c:pt idx="20951">
                  <c:v>13.119600000001</c:v>
                </c:pt>
                <c:pt idx="20952">
                  <c:v>13.119600000004001</c:v>
                </c:pt>
                <c:pt idx="20953">
                  <c:v>13.119600000004001</c:v>
                </c:pt>
                <c:pt idx="20954">
                  <c:v>13.119600000004001</c:v>
                </c:pt>
                <c:pt idx="20955">
                  <c:v>13.119600000004001</c:v>
                </c:pt>
                <c:pt idx="20956">
                  <c:v>13.119600000004001</c:v>
                </c:pt>
                <c:pt idx="20957">
                  <c:v>13.119600000004001</c:v>
                </c:pt>
                <c:pt idx="20958">
                  <c:v>13.119600000004001</c:v>
                </c:pt>
                <c:pt idx="20959">
                  <c:v>13.123853753078</c:v>
                </c:pt>
                <c:pt idx="20960">
                  <c:v>13.157100000003</c:v>
                </c:pt>
                <c:pt idx="20961">
                  <c:v>13.157100000003</c:v>
                </c:pt>
                <c:pt idx="20962">
                  <c:v>13.157100000002</c:v>
                </c:pt>
                <c:pt idx="20963">
                  <c:v>13.157100000003</c:v>
                </c:pt>
                <c:pt idx="20964">
                  <c:v>13.157100000003</c:v>
                </c:pt>
                <c:pt idx="20965">
                  <c:v>13.157100000003</c:v>
                </c:pt>
                <c:pt idx="20966">
                  <c:v>13.104245607235001</c:v>
                </c:pt>
                <c:pt idx="20967">
                  <c:v>13.041700000001001</c:v>
                </c:pt>
                <c:pt idx="20968">
                  <c:v>13.041700000001001</c:v>
                </c:pt>
                <c:pt idx="20969">
                  <c:v>13.041700000001001</c:v>
                </c:pt>
                <c:pt idx="20970">
                  <c:v>13.041700000001001</c:v>
                </c:pt>
                <c:pt idx="20971">
                  <c:v>13.041700000001001</c:v>
                </c:pt>
                <c:pt idx="20972">
                  <c:v>13.041700000001001</c:v>
                </c:pt>
                <c:pt idx="20973">
                  <c:v>13.041700000001001</c:v>
                </c:pt>
                <c:pt idx="20974">
                  <c:v>13.041700000001001</c:v>
                </c:pt>
                <c:pt idx="20975">
                  <c:v>13.041700000001001</c:v>
                </c:pt>
                <c:pt idx="20976">
                  <c:v>13.041700000001001</c:v>
                </c:pt>
                <c:pt idx="20977">
                  <c:v>13.041700000001001</c:v>
                </c:pt>
                <c:pt idx="20978">
                  <c:v>13.054858668330001</c:v>
                </c:pt>
                <c:pt idx="20979">
                  <c:v>13.116000000002</c:v>
                </c:pt>
                <c:pt idx="20980">
                  <c:v>13.116000000001</c:v>
                </c:pt>
                <c:pt idx="20981">
                  <c:v>13.116000000002</c:v>
                </c:pt>
                <c:pt idx="20982">
                  <c:v>13.116000000002</c:v>
                </c:pt>
                <c:pt idx="20983">
                  <c:v>13.116000000002</c:v>
                </c:pt>
                <c:pt idx="20984">
                  <c:v>13.116000000002</c:v>
                </c:pt>
                <c:pt idx="20985">
                  <c:v>13.116000000002</c:v>
                </c:pt>
                <c:pt idx="20986">
                  <c:v>13.116000000001</c:v>
                </c:pt>
                <c:pt idx="20987">
                  <c:v>13.116000000002</c:v>
                </c:pt>
                <c:pt idx="20988">
                  <c:v>13.116000000002</c:v>
                </c:pt>
                <c:pt idx="20989">
                  <c:v>13.116000000002</c:v>
                </c:pt>
                <c:pt idx="20990">
                  <c:v>13.143840014868999</c:v>
                </c:pt>
                <c:pt idx="20991">
                  <c:v>13.158499999998</c:v>
                </c:pt>
                <c:pt idx="20992">
                  <c:v>13.158499999998</c:v>
                </c:pt>
                <c:pt idx="20993">
                  <c:v>13.158499999998</c:v>
                </c:pt>
                <c:pt idx="20994">
                  <c:v>13.158499999998</c:v>
                </c:pt>
                <c:pt idx="20995">
                  <c:v>13.158499999998</c:v>
                </c:pt>
                <c:pt idx="20996">
                  <c:v>13.158499999998</c:v>
                </c:pt>
                <c:pt idx="20997">
                  <c:v>13.158499999998</c:v>
                </c:pt>
                <c:pt idx="20998">
                  <c:v>13.158499999998</c:v>
                </c:pt>
                <c:pt idx="20999">
                  <c:v>13.158499999997</c:v>
                </c:pt>
                <c:pt idx="21000">
                  <c:v>13.158499999998</c:v>
                </c:pt>
                <c:pt idx="21001">
                  <c:v>13.153240598238</c:v>
                </c:pt>
                <c:pt idx="21002">
                  <c:v>13.124600000001999</c:v>
                </c:pt>
                <c:pt idx="21003">
                  <c:v>13.124600000002999</c:v>
                </c:pt>
                <c:pt idx="21004">
                  <c:v>13.124600000002999</c:v>
                </c:pt>
                <c:pt idx="21005">
                  <c:v>13.124600000002999</c:v>
                </c:pt>
                <c:pt idx="21006">
                  <c:v>13.124600000001999</c:v>
                </c:pt>
                <c:pt idx="21007">
                  <c:v>13.124600000002999</c:v>
                </c:pt>
                <c:pt idx="21008">
                  <c:v>13.124600000002999</c:v>
                </c:pt>
                <c:pt idx="21009">
                  <c:v>13.124600000002999</c:v>
                </c:pt>
                <c:pt idx="21010">
                  <c:v>13.124600000002999</c:v>
                </c:pt>
                <c:pt idx="21011">
                  <c:v>13.124600000002999</c:v>
                </c:pt>
                <c:pt idx="21012">
                  <c:v>13.124600000002999</c:v>
                </c:pt>
                <c:pt idx="21013">
                  <c:v>13.124600000002999</c:v>
                </c:pt>
                <c:pt idx="21014">
                  <c:v>13.137557169701999</c:v>
                </c:pt>
                <c:pt idx="21015">
                  <c:v>13.220600000000999</c:v>
                </c:pt>
                <c:pt idx="21016">
                  <c:v>13.220600000000999</c:v>
                </c:pt>
                <c:pt idx="21017">
                  <c:v>13.220600000000999</c:v>
                </c:pt>
                <c:pt idx="21018">
                  <c:v>13.220600000000999</c:v>
                </c:pt>
                <c:pt idx="21019">
                  <c:v>13.220600000000999</c:v>
                </c:pt>
                <c:pt idx="21020">
                  <c:v>13.220600000000999</c:v>
                </c:pt>
                <c:pt idx="21021">
                  <c:v>13.220600000000999</c:v>
                </c:pt>
                <c:pt idx="21022">
                  <c:v>13.220600000000999</c:v>
                </c:pt>
                <c:pt idx="21023">
                  <c:v>13.220600000000999</c:v>
                </c:pt>
                <c:pt idx="21024">
                  <c:v>13.220600000000999</c:v>
                </c:pt>
                <c:pt idx="21025">
                  <c:v>13.220600000000999</c:v>
                </c:pt>
                <c:pt idx="21026">
                  <c:v>13.220600000000999</c:v>
                </c:pt>
                <c:pt idx="21027">
                  <c:v>13.228996309414001</c:v>
                </c:pt>
                <c:pt idx="21028">
                  <c:v>13.337300000004999</c:v>
                </c:pt>
                <c:pt idx="21029">
                  <c:v>13.337300000004999</c:v>
                </c:pt>
                <c:pt idx="21030">
                  <c:v>13.337300000004999</c:v>
                </c:pt>
                <c:pt idx="21031">
                  <c:v>13.337300000004999</c:v>
                </c:pt>
                <c:pt idx="21032">
                  <c:v>13.337300000004999</c:v>
                </c:pt>
                <c:pt idx="21033">
                  <c:v>13.337300000004999</c:v>
                </c:pt>
                <c:pt idx="21034">
                  <c:v>13.337300000004999</c:v>
                </c:pt>
                <c:pt idx="21035">
                  <c:v>13.337300000004999</c:v>
                </c:pt>
                <c:pt idx="21036">
                  <c:v>13.337300000004999</c:v>
                </c:pt>
                <c:pt idx="21037">
                  <c:v>13.337300000004999</c:v>
                </c:pt>
                <c:pt idx="21038">
                  <c:v>13.337300000003999</c:v>
                </c:pt>
                <c:pt idx="21039">
                  <c:v>13.337300000004999</c:v>
                </c:pt>
                <c:pt idx="21040">
                  <c:v>13.337300000004999</c:v>
                </c:pt>
                <c:pt idx="21041">
                  <c:v>13.337300000004999</c:v>
                </c:pt>
                <c:pt idx="21042">
                  <c:v>13.337300000004999</c:v>
                </c:pt>
                <c:pt idx="21043">
                  <c:v>13.337300000004999</c:v>
                </c:pt>
                <c:pt idx="21044">
                  <c:v>13.337300000004999</c:v>
                </c:pt>
                <c:pt idx="21045">
                  <c:v>13.337300000004999</c:v>
                </c:pt>
                <c:pt idx="21046">
                  <c:v>13.337300000004999</c:v>
                </c:pt>
                <c:pt idx="21047">
                  <c:v>13.284391343488</c:v>
                </c:pt>
                <c:pt idx="21048">
                  <c:v>13.138199999996001</c:v>
                </c:pt>
                <c:pt idx="21049">
                  <c:v>13.138199999996001</c:v>
                </c:pt>
                <c:pt idx="21050">
                  <c:v>13.138199999996001</c:v>
                </c:pt>
                <c:pt idx="21051">
                  <c:v>13.138199999996001</c:v>
                </c:pt>
                <c:pt idx="21052">
                  <c:v>13.138199999996001</c:v>
                </c:pt>
                <c:pt idx="21053">
                  <c:v>13.138199999996001</c:v>
                </c:pt>
                <c:pt idx="21054">
                  <c:v>13.138199999996001</c:v>
                </c:pt>
                <c:pt idx="21055">
                  <c:v>13.138199999996001</c:v>
                </c:pt>
                <c:pt idx="21056">
                  <c:v>13.138199999996001</c:v>
                </c:pt>
                <c:pt idx="21057">
                  <c:v>13.138199999996001</c:v>
                </c:pt>
                <c:pt idx="21058">
                  <c:v>13.138199999996001</c:v>
                </c:pt>
                <c:pt idx="21059">
                  <c:v>13.121547524366999</c:v>
                </c:pt>
                <c:pt idx="21060">
                  <c:v>13.061400000003999</c:v>
                </c:pt>
                <c:pt idx="21061">
                  <c:v>13.061400000003999</c:v>
                </c:pt>
                <c:pt idx="21062">
                  <c:v>13.061400000003999</c:v>
                </c:pt>
                <c:pt idx="21063">
                  <c:v>13.061400000003999</c:v>
                </c:pt>
                <c:pt idx="21064">
                  <c:v>13.061400000003999</c:v>
                </c:pt>
                <c:pt idx="21065">
                  <c:v>13.061400000003999</c:v>
                </c:pt>
                <c:pt idx="21066">
                  <c:v>13.061400000003999</c:v>
                </c:pt>
                <c:pt idx="21067">
                  <c:v>13.061400000003999</c:v>
                </c:pt>
                <c:pt idx="21068">
                  <c:v>13.061400000003999</c:v>
                </c:pt>
                <c:pt idx="21069">
                  <c:v>13.061400000003999</c:v>
                </c:pt>
                <c:pt idx="21070">
                  <c:v>13.061400000003999</c:v>
                </c:pt>
                <c:pt idx="21071">
                  <c:v>13.061400000003999</c:v>
                </c:pt>
                <c:pt idx="21072">
                  <c:v>13.061400000003999</c:v>
                </c:pt>
                <c:pt idx="21073">
                  <c:v>13.072170751726</c:v>
                </c:pt>
                <c:pt idx="21074">
                  <c:v>13.083099999997</c:v>
                </c:pt>
                <c:pt idx="21075">
                  <c:v>13.083099999998</c:v>
                </c:pt>
                <c:pt idx="21076">
                  <c:v>13.083099999997</c:v>
                </c:pt>
                <c:pt idx="21077">
                  <c:v>13.083099999997</c:v>
                </c:pt>
                <c:pt idx="21078">
                  <c:v>13.083099999997</c:v>
                </c:pt>
                <c:pt idx="21079">
                  <c:v>13.110604299608999</c:v>
                </c:pt>
                <c:pt idx="21080">
                  <c:v>13.201999999998</c:v>
                </c:pt>
                <c:pt idx="21081">
                  <c:v>13.201999999998</c:v>
                </c:pt>
                <c:pt idx="21082">
                  <c:v>13.201999999998</c:v>
                </c:pt>
                <c:pt idx="21083">
                  <c:v>13.201999999998</c:v>
                </c:pt>
                <c:pt idx="21084">
                  <c:v>13.201999999998</c:v>
                </c:pt>
                <c:pt idx="21085">
                  <c:v>13.201999999998</c:v>
                </c:pt>
                <c:pt idx="21086">
                  <c:v>13.201999999995</c:v>
                </c:pt>
                <c:pt idx="21087">
                  <c:v>13.201999999998</c:v>
                </c:pt>
                <c:pt idx="21088">
                  <c:v>13.201999999997</c:v>
                </c:pt>
                <c:pt idx="21089">
                  <c:v>13.201999999998</c:v>
                </c:pt>
                <c:pt idx="21090">
                  <c:v>13.201999999998</c:v>
                </c:pt>
                <c:pt idx="21091">
                  <c:v>13.201999999998</c:v>
                </c:pt>
                <c:pt idx="21092">
                  <c:v>13.063790094523</c:v>
                </c:pt>
                <c:pt idx="21093">
                  <c:v>12.986200000004001</c:v>
                </c:pt>
                <c:pt idx="21094">
                  <c:v>12.986200000005001</c:v>
                </c:pt>
                <c:pt idx="21095">
                  <c:v>12.986200000005001</c:v>
                </c:pt>
                <c:pt idx="21096">
                  <c:v>12.986200000005001</c:v>
                </c:pt>
                <c:pt idx="21097">
                  <c:v>12.986200000005001</c:v>
                </c:pt>
                <c:pt idx="21098">
                  <c:v>12.986200000004001</c:v>
                </c:pt>
                <c:pt idx="21099">
                  <c:v>12.986200000004001</c:v>
                </c:pt>
                <c:pt idx="21100">
                  <c:v>12.986200000005001</c:v>
                </c:pt>
                <c:pt idx="21101">
                  <c:v>12.986200000005001</c:v>
                </c:pt>
                <c:pt idx="21102">
                  <c:v>12.986200000005001</c:v>
                </c:pt>
                <c:pt idx="21103">
                  <c:v>12.986200000005001</c:v>
                </c:pt>
                <c:pt idx="21104">
                  <c:v>13.017025313271001</c:v>
                </c:pt>
                <c:pt idx="21105">
                  <c:v>13.168700000002</c:v>
                </c:pt>
                <c:pt idx="21106">
                  <c:v>13.168700000002</c:v>
                </c:pt>
                <c:pt idx="21107">
                  <c:v>13.168700000002</c:v>
                </c:pt>
                <c:pt idx="21108">
                  <c:v>13.168700000002</c:v>
                </c:pt>
                <c:pt idx="21109">
                  <c:v>13.168700000002</c:v>
                </c:pt>
                <c:pt idx="21110">
                  <c:v>13.168700000002</c:v>
                </c:pt>
                <c:pt idx="21111">
                  <c:v>13.168700000002</c:v>
                </c:pt>
                <c:pt idx="21112">
                  <c:v>13.168700000002</c:v>
                </c:pt>
                <c:pt idx="21113">
                  <c:v>13.168700000002</c:v>
                </c:pt>
                <c:pt idx="21114">
                  <c:v>13.168700000002</c:v>
                </c:pt>
                <c:pt idx="21115">
                  <c:v>13.168700000002</c:v>
                </c:pt>
                <c:pt idx="21116">
                  <c:v>13.168700000002</c:v>
                </c:pt>
                <c:pt idx="21117">
                  <c:v>13.168700000002</c:v>
                </c:pt>
                <c:pt idx="21118">
                  <c:v>13.168700000002</c:v>
                </c:pt>
                <c:pt idx="21119">
                  <c:v>13.168700000002</c:v>
                </c:pt>
                <c:pt idx="21120">
                  <c:v>13.168700000002</c:v>
                </c:pt>
                <c:pt idx="21121">
                  <c:v>13.168700000002</c:v>
                </c:pt>
                <c:pt idx="21122">
                  <c:v>13.168700000002</c:v>
                </c:pt>
                <c:pt idx="21123">
                  <c:v>13.150254476173</c:v>
                </c:pt>
                <c:pt idx="21124">
                  <c:v>13.114899999995</c:v>
                </c:pt>
                <c:pt idx="21125">
                  <c:v>13.114899999995</c:v>
                </c:pt>
                <c:pt idx="21126">
                  <c:v>13.114899999995</c:v>
                </c:pt>
                <c:pt idx="21127">
                  <c:v>13.114899999995</c:v>
                </c:pt>
                <c:pt idx="21128">
                  <c:v>13.114899999995</c:v>
                </c:pt>
                <c:pt idx="21129">
                  <c:v>13.123263734143</c:v>
                </c:pt>
                <c:pt idx="21130">
                  <c:v>13.158300000003001</c:v>
                </c:pt>
                <c:pt idx="21131">
                  <c:v>13.158300000003001</c:v>
                </c:pt>
                <c:pt idx="21132">
                  <c:v>13.158300000003001</c:v>
                </c:pt>
                <c:pt idx="21133">
                  <c:v>13.158300000003001</c:v>
                </c:pt>
                <c:pt idx="21134">
                  <c:v>13.158300000003001</c:v>
                </c:pt>
                <c:pt idx="21135">
                  <c:v>13.158300000003001</c:v>
                </c:pt>
                <c:pt idx="21136">
                  <c:v>13.158300000003001</c:v>
                </c:pt>
                <c:pt idx="21137">
                  <c:v>13.158300000003001</c:v>
                </c:pt>
                <c:pt idx="21138">
                  <c:v>13.158300000003001</c:v>
                </c:pt>
                <c:pt idx="21139">
                  <c:v>13.158300000002001</c:v>
                </c:pt>
                <c:pt idx="21140">
                  <c:v>13.158300000002001</c:v>
                </c:pt>
                <c:pt idx="21141">
                  <c:v>13.158300000003001</c:v>
                </c:pt>
                <c:pt idx="21142">
                  <c:v>13.157501162118001</c:v>
                </c:pt>
                <c:pt idx="21143">
                  <c:v>13.154700000005001</c:v>
                </c:pt>
                <c:pt idx="21144">
                  <c:v>13.154700000005001</c:v>
                </c:pt>
                <c:pt idx="21145">
                  <c:v>13.154700000004</c:v>
                </c:pt>
                <c:pt idx="21146">
                  <c:v>13.154700000005001</c:v>
                </c:pt>
                <c:pt idx="21147">
                  <c:v>13.154700000004</c:v>
                </c:pt>
                <c:pt idx="21148">
                  <c:v>13.154700000005001</c:v>
                </c:pt>
                <c:pt idx="21149">
                  <c:v>13.154700000004</c:v>
                </c:pt>
                <c:pt idx="21150">
                  <c:v>13.154700000005001</c:v>
                </c:pt>
                <c:pt idx="21151">
                  <c:v>13.154700000004</c:v>
                </c:pt>
                <c:pt idx="21152">
                  <c:v>13.154700000005001</c:v>
                </c:pt>
                <c:pt idx="21153">
                  <c:v>13.154700000004</c:v>
                </c:pt>
                <c:pt idx="21154">
                  <c:v>13.154700000004</c:v>
                </c:pt>
                <c:pt idx="21155">
                  <c:v>13.154700000004</c:v>
                </c:pt>
                <c:pt idx="21156">
                  <c:v>13.154700000004</c:v>
                </c:pt>
                <c:pt idx="21157">
                  <c:v>13.154700000004</c:v>
                </c:pt>
                <c:pt idx="21158">
                  <c:v>13.154700000005001</c:v>
                </c:pt>
                <c:pt idx="21159">
                  <c:v>13.154700000004</c:v>
                </c:pt>
                <c:pt idx="21160">
                  <c:v>13.154700000004</c:v>
                </c:pt>
                <c:pt idx="21161">
                  <c:v>13.120914789947999</c:v>
                </c:pt>
                <c:pt idx="21162">
                  <c:v>13.066800000000001</c:v>
                </c:pt>
                <c:pt idx="21163">
                  <c:v>13.066800000000001</c:v>
                </c:pt>
                <c:pt idx="21164">
                  <c:v>13.066800000000001</c:v>
                </c:pt>
                <c:pt idx="21165">
                  <c:v>13.066800000000001</c:v>
                </c:pt>
                <c:pt idx="21166">
                  <c:v>13.066800000000001</c:v>
                </c:pt>
                <c:pt idx="21167">
                  <c:v>13.066800000000001</c:v>
                </c:pt>
                <c:pt idx="21168">
                  <c:v>13.066800000000001</c:v>
                </c:pt>
                <c:pt idx="21169">
                  <c:v>13.066800000000001</c:v>
                </c:pt>
                <c:pt idx="21170">
                  <c:v>13.066800000000001</c:v>
                </c:pt>
                <c:pt idx="21171">
                  <c:v>13.066799999997</c:v>
                </c:pt>
                <c:pt idx="21172">
                  <c:v>13.066800000000001</c:v>
                </c:pt>
                <c:pt idx="21173">
                  <c:v>13.089200552522</c:v>
                </c:pt>
                <c:pt idx="21174">
                  <c:v>13.220600000000999</c:v>
                </c:pt>
                <c:pt idx="21175">
                  <c:v>13.220600000000999</c:v>
                </c:pt>
                <c:pt idx="21176">
                  <c:v>13.220600000000999</c:v>
                </c:pt>
                <c:pt idx="21177">
                  <c:v>13.220600000000999</c:v>
                </c:pt>
                <c:pt idx="21178">
                  <c:v>13.220600000000999</c:v>
                </c:pt>
                <c:pt idx="21179">
                  <c:v>13.220600000000999</c:v>
                </c:pt>
                <c:pt idx="21180">
                  <c:v>13.181164613987001</c:v>
                </c:pt>
                <c:pt idx="21181">
                  <c:v>13.124799999998</c:v>
                </c:pt>
                <c:pt idx="21182">
                  <c:v>13.124799999998</c:v>
                </c:pt>
                <c:pt idx="21183">
                  <c:v>13.124799999998</c:v>
                </c:pt>
                <c:pt idx="21184">
                  <c:v>13.124799999998</c:v>
                </c:pt>
                <c:pt idx="21185">
                  <c:v>13.124799999998</c:v>
                </c:pt>
                <c:pt idx="21186">
                  <c:v>13.124799999998</c:v>
                </c:pt>
                <c:pt idx="21187">
                  <c:v>13.124799999998</c:v>
                </c:pt>
                <c:pt idx="21188">
                  <c:v>13.124799999998</c:v>
                </c:pt>
                <c:pt idx="21189">
                  <c:v>13.124799999998</c:v>
                </c:pt>
                <c:pt idx="21190">
                  <c:v>13.124799999998</c:v>
                </c:pt>
                <c:pt idx="21191">
                  <c:v>13.134064888385</c:v>
                </c:pt>
                <c:pt idx="21192">
                  <c:v>13.1587</c:v>
                </c:pt>
                <c:pt idx="21193">
                  <c:v>13.1587</c:v>
                </c:pt>
                <c:pt idx="21194">
                  <c:v>13.1587</c:v>
                </c:pt>
                <c:pt idx="21195">
                  <c:v>13.1587</c:v>
                </c:pt>
                <c:pt idx="21196">
                  <c:v>13.1587</c:v>
                </c:pt>
                <c:pt idx="21197">
                  <c:v>13.1587</c:v>
                </c:pt>
                <c:pt idx="21198">
                  <c:v>13.1587</c:v>
                </c:pt>
                <c:pt idx="21199">
                  <c:v>13.1587</c:v>
                </c:pt>
                <c:pt idx="21200">
                  <c:v>13.1587</c:v>
                </c:pt>
                <c:pt idx="21201">
                  <c:v>13.1587</c:v>
                </c:pt>
                <c:pt idx="21202">
                  <c:v>13.1587</c:v>
                </c:pt>
                <c:pt idx="21203">
                  <c:v>13.1587</c:v>
                </c:pt>
                <c:pt idx="21204">
                  <c:v>13.200682367652</c:v>
                </c:pt>
                <c:pt idx="21205">
                  <c:v>13.255200000005001</c:v>
                </c:pt>
                <c:pt idx="21206">
                  <c:v>13.255200000005001</c:v>
                </c:pt>
                <c:pt idx="21207">
                  <c:v>13.255200000005001</c:v>
                </c:pt>
                <c:pt idx="21208">
                  <c:v>13.255200000005001</c:v>
                </c:pt>
                <c:pt idx="21209">
                  <c:v>13.255200000005001</c:v>
                </c:pt>
                <c:pt idx="21210">
                  <c:v>13.255200000005001</c:v>
                </c:pt>
                <c:pt idx="21211">
                  <c:v>13.255200000005001</c:v>
                </c:pt>
                <c:pt idx="21212">
                  <c:v>13.255200000005001</c:v>
                </c:pt>
                <c:pt idx="21213">
                  <c:v>13.255200000005001</c:v>
                </c:pt>
                <c:pt idx="21214">
                  <c:v>13.255200000005001</c:v>
                </c:pt>
                <c:pt idx="21215">
                  <c:v>13.255200000005001</c:v>
                </c:pt>
                <c:pt idx="21216">
                  <c:v>13.255200000005001</c:v>
                </c:pt>
                <c:pt idx="21217">
                  <c:v>13.112862001410999</c:v>
                </c:pt>
                <c:pt idx="21218">
                  <c:v>13.065800000002</c:v>
                </c:pt>
                <c:pt idx="21219">
                  <c:v>13.065800000002</c:v>
                </c:pt>
                <c:pt idx="21220">
                  <c:v>13.065800000003</c:v>
                </c:pt>
                <c:pt idx="21221">
                  <c:v>13.065800000003</c:v>
                </c:pt>
                <c:pt idx="21222">
                  <c:v>13.065800000002</c:v>
                </c:pt>
                <c:pt idx="21223">
                  <c:v>13.065800000003</c:v>
                </c:pt>
                <c:pt idx="21224">
                  <c:v>13.065800000002</c:v>
                </c:pt>
                <c:pt idx="21225">
                  <c:v>13.065800000003</c:v>
                </c:pt>
                <c:pt idx="21226">
                  <c:v>13.065800000003</c:v>
                </c:pt>
                <c:pt idx="21227">
                  <c:v>13.065800000002</c:v>
                </c:pt>
                <c:pt idx="21228">
                  <c:v>13.065800000003</c:v>
                </c:pt>
                <c:pt idx="21229">
                  <c:v>13.065800000003</c:v>
                </c:pt>
                <c:pt idx="21230">
                  <c:v>13.08664242067</c:v>
                </c:pt>
                <c:pt idx="21231">
                  <c:v>13.117300000004001</c:v>
                </c:pt>
                <c:pt idx="21232">
                  <c:v>13.117300000004001</c:v>
                </c:pt>
                <c:pt idx="21233">
                  <c:v>13.117300000004001</c:v>
                </c:pt>
                <c:pt idx="21234">
                  <c:v>13.117300000004001</c:v>
                </c:pt>
                <c:pt idx="21235">
                  <c:v>13.117300000004001</c:v>
                </c:pt>
                <c:pt idx="21236">
                  <c:v>13.117300000004001</c:v>
                </c:pt>
                <c:pt idx="21237">
                  <c:v>13.117300000004001</c:v>
                </c:pt>
                <c:pt idx="21238">
                  <c:v>13.117300000004001</c:v>
                </c:pt>
                <c:pt idx="21239">
                  <c:v>13.117300000004001</c:v>
                </c:pt>
                <c:pt idx="21240">
                  <c:v>13.117300000004001</c:v>
                </c:pt>
                <c:pt idx="21241">
                  <c:v>13.117300000004001</c:v>
                </c:pt>
                <c:pt idx="21242">
                  <c:v>13.15583763441</c:v>
                </c:pt>
                <c:pt idx="21243">
                  <c:v>13.229300000005001</c:v>
                </c:pt>
                <c:pt idx="21244">
                  <c:v>13.229300000004001</c:v>
                </c:pt>
                <c:pt idx="21245">
                  <c:v>13.229300000004001</c:v>
                </c:pt>
                <c:pt idx="21246">
                  <c:v>13.229300000004001</c:v>
                </c:pt>
                <c:pt idx="21247">
                  <c:v>13.229300000004001</c:v>
                </c:pt>
                <c:pt idx="21248">
                  <c:v>13.229300000005001</c:v>
                </c:pt>
                <c:pt idx="21249">
                  <c:v>13.229300000004001</c:v>
                </c:pt>
                <c:pt idx="21250">
                  <c:v>13.229300000004001</c:v>
                </c:pt>
                <c:pt idx="21251">
                  <c:v>13.229300000004001</c:v>
                </c:pt>
                <c:pt idx="21252">
                  <c:v>13.229300000004001</c:v>
                </c:pt>
                <c:pt idx="21253">
                  <c:v>13.20611592174</c:v>
                </c:pt>
                <c:pt idx="21254">
                  <c:v>13.135100000005</c:v>
                </c:pt>
                <c:pt idx="21255">
                  <c:v>13.135100000005</c:v>
                </c:pt>
                <c:pt idx="21256">
                  <c:v>13.135100000005</c:v>
                </c:pt>
                <c:pt idx="21257">
                  <c:v>13.135100000005</c:v>
                </c:pt>
                <c:pt idx="21258">
                  <c:v>13.135100000008</c:v>
                </c:pt>
                <c:pt idx="21259">
                  <c:v>13.135100000005</c:v>
                </c:pt>
                <c:pt idx="21260">
                  <c:v>13.135100000005</c:v>
                </c:pt>
                <c:pt idx="21261">
                  <c:v>13.135100000005</c:v>
                </c:pt>
                <c:pt idx="21262">
                  <c:v>13.135100000005</c:v>
                </c:pt>
                <c:pt idx="21263">
                  <c:v>13.135100000005</c:v>
                </c:pt>
                <c:pt idx="21264">
                  <c:v>13.135100000005</c:v>
                </c:pt>
                <c:pt idx="21265">
                  <c:v>13.135100000005</c:v>
                </c:pt>
                <c:pt idx="21266">
                  <c:v>13.135100000005</c:v>
                </c:pt>
                <c:pt idx="21267">
                  <c:v>13.135100000005</c:v>
                </c:pt>
                <c:pt idx="21268">
                  <c:v>13.135100000005</c:v>
                </c:pt>
                <c:pt idx="21269">
                  <c:v>13.135100000005</c:v>
                </c:pt>
                <c:pt idx="21270">
                  <c:v>13.135100000005</c:v>
                </c:pt>
                <c:pt idx="21271">
                  <c:v>13.135100000005</c:v>
                </c:pt>
                <c:pt idx="21272">
                  <c:v>13.123902335433</c:v>
                </c:pt>
                <c:pt idx="21273">
                  <c:v>13.079800000003999</c:v>
                </c:pt>
                <c:pt idx="21274">
                  <c:v>13.079800000004999</c:v>
                </c:pt>
                <c:pt idx="21275">
                  <c:v>13.079800000004999</c:v>
                </c:pt>
                <c:pt idx="21276">
                  <c:v>13.079800000003999</c:v>
                </c:pt>
                <c:pt idx="21277">
                  <c:v>13.079800000003999</c:v>
                </c:pt>
                <c:pt idx="21278">
                  <c:v>13.079800000004999</c:v>
                </c:pt>
                <c:pt idx="21279">
                  <c:v>13.079800000004999</c:v>
                </c:pt>
                <c:pt idx="21280">
                  <c:v>13.079800000003999</c:v>
                </c:pt>
                <c:pt idx="21281">
                  <c:v>13.079800000003999</c:v>
                </c:pt>
                <c:pt idx="21282">
                  <c:v>13.079800000004999</c:v>
                </c:pt>
                <c:pt idx="21283">
                  <c:v>13.079800000003999</c:v>
                </c:pt>
                <c:pt idx="21284">
                  <c:v>13.079800000003999</c:v>
                </c:pt>
                <c:pt idx="21285">
                  <c:v>13.068816059136999</c:v>
                </c:pt>
                <c:pt idx="21286">
                  <c:v>13.054999999994999</c:v>
                </c:pt>
                <c:pt idx="21287">
                  <c:v>13.054999999994999</c:v>
                </c:pt>
                <c:pt idx="21288">
                  <c:v>13.054999999994999</c:v>
                </c:pt>
                <c:pt idx="21289">
                  <c:v>13.054999999994999</c:v>
                </c:pt>
                <c:pt idx="21290">
                  <c:v>13.054999999994999</c:v>
                </c:pt>
                <c:pt idx="21291">
                  <c:v>13.054999999994999</c:v>
                </c:pt>
                <c:pt idx="21292">
                  <c:v>13.054999999994999</c:v>
                </c:pt>
                <c:pt idx="21293">
                  <c:v>13.054999999994999</c:v>
                </c:pt>
                <c:pt idx="21294">
                  <c:v>13.054999999994999</c:v>
                </c:pt>
                <c:pt idx="21295">
                  <c:v>13.054999999994999</c:v>
                </c:pt>
                <c:pt idx="21296">
                  <c:v>13.054999999994999</c:v>
                </c:pt>
                <c:pt idx="21297">
                  <c:v>13.113997680658001</c:v>
                </c:pt>
                <c:pt idx="21298">
                  <c:v>13.220999999998</c:v>
                </c:pt>
                <c:pt idx="21299">
                  <c:v>13.220999999998</c:v>
                </c:pt>
                <c:pt idx="21300">
                  <c:v>13.220999999998</c:v>
                </c:pt>
                <c:pt idx="21301">
                  <c:v>13.220999999998</c:v>
                </c:pt>
                <c:pt idx="21302">
                  <c:v>13.220999999998</c:v>
                </c:pt>
                <c:pt idx="21303">
                  <c:v>13.220999999998</c:v>
                </c:pt>
                <c:pt idx="21304">
                  <c:v>13.220999999998</c:v>
                </c:pt>
                <c:pt idx="21305">
                  <c:v>13.220999999998</c:v>
                </c:pt>
                <c:pt idx="21306">
                  <c:v>13.220999999998</c:v>
                </c:pt>
                <c:pt idx="21307">
                  <c:v>13.220999999998</c:v>
                </c:pt>
                <c:pt idx="21308">
                  <c:v>13.220999999998</c:v>
                </c:pt>
                <c:pt idx="21309">
                  <c:v>13.220999999998</c:v>
                </c:pt>
                <c:pt idx="21310">
                  <c:v>13.174473442498</c:v>
                </c:pt>
                <c:pt idx="21311">
                  <c:v>12.984599999998</c:v>
                </c:pt>
                <c:pt idx="21312">
                  <c:v>12.984599999998</c:v>
                </c:pt>
                <c:pt idx="21313">
                  <c:v>12.984599999998</c:v>
                </c:pt>
                <c:pt idx="21314">
                  <c:v>12.984599999998</c:v>
                </c:pt>
                <c:pt idx="21315">
                  <c:v>12.984599999998</c:v>
                </c:pt>
                <c:pt idx="21316">
                  <c:v>12.984599999998</c:v>
                </c:pt>
                <c:pt idx="21317">
                  <c:v>13.182218198044</c:v>
                </c:pt>
                <c:pt idx="21318">
                  <c:v>13.306699999995001</c:v>
                </c:pt>
                <c:pt idx="21319">
                  <c:v>13.306699999995001</c:v>
                </c:pt>
                <c:pt idx="21320">
                  <c:v>13.306699999995001</c:v>
                </c:pt>
                <c:pt idx="21321">
                  <c:v>13.306699999995001</c:v>
                </c:pt>
                <c:pt idx="21322">
                  <c:v>13.306699999996001</c:v>
                </c:pt>
                <c:pt idx="21323">
                  <c:v>13.306699999995001</c:v>
                </c:pt>
                <c:pt idx="21324">
                  <c:v>13.306699999996001</c:v>
                </c:pt>
                <c:pt idx="21325">
                  <c:v>13.306699999995001</c:v>
                </c:pt>
                <c:pt idx="21326">
                  <c:v>13.306699999995001</c:v>
                </c:pt>
                <c:pt idx="21327">
                  <c:v>13.306699999996001</c:v>
                </c:pt>
                <c:pt idx="21328">
                  <c:v>13.306699999995001</c:v>
                </c:pt>
                <c:pt idx="21329">
                  <c:v>13.306699999995001</c:v>
                </c:pt>
                <c:pt idx="21330">
                  <c:v>13.213774762178</c:v>
                </c:pt>
                <c:pt idx="21331">
                  <c:v>13.169699999999001</c:v>
                </c:pt>
                <c:pt idx="21332">
                  <c:v>13.169699999999001</c:v>
                </c:pt>
                <c:pt idx="21333">
                  <c:v>13.169699999999001</c:v>
                </c:pt>
                <c:pt idx="21334">
                  <c:v>13.169699999999001</c:v>
                </c:pt>
                <c:pt idx="21335">
                  <c:v>13.169699999999001</c:v>
                </c:pt>
                <c:pt idx="21336">
                  <c:v>13.169699999999001</c:v>
                </c:pt>
                <c:pt idx="21337">
                  <c:v>13.169699999999001</c:v>
                </c:pt>
                <c:pt idx="21338">
                  <c:v>13.169699999999001</c:v>
                </c:pt>
                <c:pt idx="21339">
                  <c:v>13.169699999999001</c:v>
                </c:pt>
                <c:pt idx="21340">
                  <c:v>13.169699999999001</c:v>
                </c:pt>
                <c:pt idx="21341">
                  <c:v>13.169699999999001</c:v>
                </c:pt>
                <c:pt idx="21342">
                  <c:v>13.169700000002001</c:v>
                </c:pt>
                <c:pt idx="21343">
                  <c:v>13.169700000002001</c:v>
                </c:pt>
                <c:pt idx="21344">
                  <c:v>13.169699999999001</c:v>
                </c:pt>
                <c:pt idx="21345">
                  <c:v>13.169699999999001</c:v>
                </c:pt>
                <c:pt idx="21346">
                  <c:v>13.169699999999001</c:v>
                </c:pt>
                <c:pt idx="21347">
                  <c:v>13.161778930371</c:v>
                </c:pt>
                <c:pt idx="21348">
                  <c:v>13.094000000003</c:v>
                </c:pt>
                <c:pt idx="21349">
                  <c:v>13.094000000003</c:v>
                </c:pt>
                <c:pt idx="21350">
                  <c:v>13.094000000002</c:v>
                </c:pt>
                <c:pt idx="21351">
                  <c:v>13.094000000003</c:v>
                </c:pt>
                <c:pt idx="21352">
                  <c:v>13.094000000003</c:v>
                </c:pt>
                <c:pt idx="21353">
                  <c:v>13.094000000003</c:v>
                </c:pt>
                <c:pt idx="21354">
                  <c:v>13.094000000003</c:v>
                </c:pt>
                <c:pt idx="21355">
                  <c:v>13.094000000003</c:v>
                </c:pt>
                <c:pt idx="21356">
                  <c:v>13.094000000002</c:v>
                </c:pt>
                <c:pt idx="21357">
                  <c:v>13.094000000003</c:v>
                </c:pt>
                <c:pt idx="21358">
                  <c:v>13.092625793577</c:v>
                </c:pt>
                <c:pt idx="21359">
                  <c:v>13.070700000002001</c:v>
                </c:pt>
                <c:pt idx="21360">
                  <c:v>13.070700000002001</c:v>
                </c:pt>
                <c:pt idx="21361">
                  <c:v>13.070700000003001</c:v>
                </c:pt>
                <c:pt idx="21362">
                  <c:v>13.070700000002001</c:v>
                </c:pt>
                <c:pt idx="21363">
                  <c:v>13.070700000003001</c:v>
                </c:pt>
                <c:pt idx="21364">
                  <c:v>13.070700000002001</c:v>
                </c:pt>
                <c:pt idx="21365">
                  <c:v>13.075153658853001</c:v>
                </c:pt>
                <c:pt idx="21366">
                  <c:v>13.112400000004</c:v>
                </c:pt>
                <c:pt idx="21367">
                  <c:v>13.112400000004</c:v>
                </c:pt>
                <c:pt idx="21368">
                  <c:v>13.112400000004</c:v>
                </c:pt>
                <c:pt idx="21369">
                  <c:v>13.112400000004</c:v>
                </c:pt>
                <c:pt idx="21370">
                  <c:v>13.112400000004</c:v>
                </c:pt>
                <c:pt idx="21371">
                  <c:v>13.112400000004</c:v>
                </c:pt>
                <c:pt idx="21372">
                  <c:v>13.112400000004</c:v>
                </c:pt>
                <c:pt idx="21373">
                  <c:v>13.112400000002999</c:v>
                </c:pt>
                <c:pt idx="21374">
                  <c:v>13.112400000004</c:v>
                </c:pt>
                <c:pt idx="21375">
                  <c:v>13.112400000004</c:v>
                </c:pt>
                <c:pt idx="21376">
                  <c:v>13.112400000004</c:v>
                </c:pt>
                <c:pt idx="21377">
                  <c:v>13.146146266043001</c:v>
                </c:pt>
                <c:pt idx="21378">
                  <c:v>13.199699999998</c:v>
                </c:pt>
                <c:pt idx="21379">
                  <c:v>13.199699999998</c:v>
                </c:pt>
                <c:pt idx="21380">
                  <c:v>13.199699999998</c:v>
                </c:pt>
                <c:pt idx="21381">
                  <c:v>13.199699999998</c:v>
                </c:pt>
                <c:pt idx="21382">
                  <c:v>13.199699999998</c:v>
                </c:pt>
                <c:pt idx="21383">
                  <c:v>13.199699999998</c:v>
                </c:pt>
                <c:pt idx="21384">
                  <c:v>13.199699999998</c:v>
                </c:pt>
                <c:pt idx="21385">
                  <c:v>13.199699999998</c:v>
                </c:pt>
                <c:pt idx="21386">
                  <c:v>13.199699999998</c:v>
                </c:pt>
                <c:pt idx="21387">
                  <c:v>13.199699999998</c:v>
                </c:pt>
                <c:pt idx="21388">
                  <c:v>13.199699999998</c:v>
                </c:pt>
                <c:pt idx="21389">
                  <c:v>13.192641312936001</c:v>
                </c:pt>
                <c:pt idx="21390">
                  <c:v>12.997600000002</c:v>
                </c:pt>
                <c:pt idx="21391">
                  <c:v>12.997600000002</c:v>
                </c:pt>
                <c:pt idx="21392">
                  <c:v>12.997600000002</c:v>
                </c:pt>
                <c:pt idx="21393">
                  <c:v>12.997600000002</c:v>
                </c:pt>
                <c:pt idx="21394">
                  <c:v>12.997600000002</c:v>
                </c:pt>
                <c:pt idx="21395">
                  <c:v>12.997600000002</c:v>
                </c:pt>
                <c:pt idx="21396">
                  <c:v>12.997600000002</c:v>
                </c:pt>
                <c:pt idx="21397">
                  <c:v>12.997600000002</c:v>
                </c:pt>
                <c:pt idx="21398">
                  <c:v>12.997600000002</c:v>
                </c:pt>
                <c:pt idx="21399">
                  <c:v>12.997600000002</c:v>
                </c:pt>
                <c:pt idx="21400">
                  <c:v>13.003422104267001</c:v>
                </c:pt>
                <c:pt idx="21401">
                  <c:v>13.087399999997</c:v>
                </c:pt>
                <c:pt idx="21402">
                  <c:v>13.087399999997</c:v>
                </c:pt>
                <c:pt idx="21403">
                  <c:v>13.087399999997</c:v>
                </c:pt>
                <c:pt idx="21404">
                  <c:v>13.087399999997</c:v>
                </c:pt>
                <c:pt idx="21405">
                  <c:v>13.087399999997</c:v>
                </c:pt>
                <c:pt idx="21406">
                  <c:v>13.087399999997</c:v>
                </c:pt>
                <c:pt idx="21407">
                  <c:v>13.087399999997</c:v>
                </c:pt>
                <c:pt idx="21408">
                  <c:v>13.087399999997</c:v>
                </c:pt>
                <c:pt idx="21409">
                  <c:v>13.087399999997</c:v>
                </c:pt>
                <c:pt idx="21410">
                  <c:v>13.087399999997</c:v>
                </c:pt>
                <c:pt idx="21411">
                  <c:v>13.087399999997</c:v>
                </c:pt>
                <c:pt idx="21412">
                  <c:v>13.087399999997</c:v>
                </c:pt>
                <c:pt idx="21413">
                  <c:v>13.087399999997</c:v>
                </c:pt>
                <c:pt idx="21414">
                  <c:v>13.102093486493001</c:v>
                </c:pt>
                <c:pt idx="21415">
                  <c:v>13.122100000001</c:v>
                </c:pt>
                <c:pt idx="21416">
                  <c:v>13.122100000001</c:v>
                </c:pt>
                <c:pt idx="21417">
                  <c:v>13.122100000001</c:v>
                </c:pt>
                <c:pt idx="21418">
                  <c:v>13.122100000001</c:v>
                </c:pt>
                <c:pt idx="21419">
                  <c:v>13.122100000001</c:v>
                </c:pt>
                <c:pt idx="21420">
                  <c:v>13.122100000001</c:v>
                </c:pt>
                <c:pt idx="21421">
                  <c:v>13.122100000001</c:v>
                </c:pt>
                <c:pt idx="21422">
                  <c:v>13.122100000001</c:v>
                </c:pt>
                <c:pt idx="21423">
                  <c:v>13.122100000001</c:v>
                </c:pt>
                <c:pt idx="21424">
                  <c:v>13.122100000001</c:v>
                </c:pt>
                <c:pt idx="21425">
                  <c:v>13.122100000001</c:v>
                </c:pt>
                <c:pt idx="21426">
                  <c:v>13.122100000001</c:v>
                </c:pt>
                <c:pt idx="21427">
                  <c:v>13.118822760606999</c:v>
                </c:pt>
                <c:pt idx="21428">
                  <c:v>13.096099999997</c:v>
                </c:pt>
                <c:pt idx="21429">
                  <c:v>13.096099999997</c:v>
                </c:pt>
                <c:pt idx="21430">
                  <c:v>13.096099999997</c:v>
                </c:pt>
                <c:pt idx="21431">
                  <c:v>13.096099999997</c:v>
                </c:pt>
                <c:pt idx="21432">
                  <c:v>13.096099999997</c:v>
                </c:pt>
                <c:pt idx="21433">
                  <c:v>13.096099999997</c:v>
                </c:pt>
                <c:pt idx="21434">
                  <c:v>13.096099999997</c:v>
                </c:pt>
                <c:pt idx="21435">
                  <c:v>13.096099999997</c:v>
                </c:pt>
                <c:pt idx="21436">
                  <c:v>13.096099999997</c:v>
                </c:pt>
                <c:pt idx="21437">
                  <c:v>13.096099999997</c:v>
                </c:pt>
                <c:pt idx="21438">
                  <c:v>13.096099999997</c:v>
                </c:pt>
                <c:pt idx="21439">
                  <c:v>13.144451476125001</c:v>
                </c:pt>
                <c:pt idx="21440">
                  <c:v>13.241199999997001</c:v>
                </c:pt>
                <c:pt idx="21441">
                  <c:v>13.241199999997001</c:v>
                </c:pt>
                <c:pt idx="21442">
                  <c:v>13.241199999997001</c:v>
                </c:pt>
                <c:pt idx="21443">
                  <c:v>13.241199999997001</c:v>
                </c:pt>
                <c:pt idx="21444">
                  <c:v>13.241199999997001</c:v>
                </c:pt>
                <c:pt idx="21445">
                  <c:v>13.241199999997001</c:v>
                </c:pt>
                <c:pt idx="21446">
                  <c:v>13.241199999997001</c:v>
                </c:pt>
                <c:pt idx="21447">
                  <c:v>13.241199999997001</c:v>
                </c:pt>
                <c:pt idx="21448">
                  <c:v>13.241199999997001</c:v>
                </c:pt>
                <c:pt idx="21449">
                  <c:v>13.241199999997001</c:v>
                </c:pt>
                <c:pt idx="21450">
                  <c:v>13.241199999997001</c:v>
                </c:pt>
                <c:pt idx="21451">
                  <c:v>13.241199999997001</c:v>
                </c:pt>
                <c:pt idx="21452">
                  <c:v>13.199974872295</c:v>
                </c:pt>
                <c:pt idx="21453">
                  <c:v>13.143099999996</c:v>
                </c:pt>
                <c:pt idx="21454">
                  <c:v>13.143099999996</c:v>
                </c:pt>
                <c:pt idx="21455">
                  <c:v>13.143099999996</c:v>
                </c:pt>
                <c:pt idx="21456">
                  <c:v>13.143099999995</c:v>
                </c:pt>
                <c:pt idx="21457">
                  <c:v>13.143099999996</c:v>
                </c:pt>
                <c:pt idx="21458">
                  <c:v>13.143099999996</c:v>
                </c:pt>
                <c:pt idx="21459">
                  <c:v>13.143099999996</c:v>
                </c:pt>
                <c:pt idx="21460">
                  <c:v>13.143099999996</c:v>
                </c:pt>
                <c:pt idx="21461">
                  <c:v>13.143099999996</c:v>
                </c:pt>
                <c:pt idx="21462">
                  <c:v>13.143099999996</c:v>
                </c:pt>
                <c:pt idx="21463">
                  <c:v>13.143099999995</c:v>
                </c:pt>
                <c:pt idx="21464">
                  <c:v>13.143099999996</c:v>
                </c:pt>
                <c:pt idx="21465">
                  <c:v>13.144160766718</c:v>
                </c:pt>
                <c:pt idx="21466">
                  <c:v>13.162600000003</c:v>
                </c:pt>
                <c:pt idx="21467">
                  <c:v>13.162600000003</c:v>
                </c:pt>
                <c:pt idx="21468">
                  <c:v>13.162600000003</c:v>
                </c:pt>
                <c:pt idx="21469">
                  <c:v>13.162600000003</c:v>
                </c:pt>
                <c:pt idx="21470">
                  <c:v>13.162600000003</c:v>
                </c:pt>
                <c:pt idx="21471">
                  <c:v>13.162600000003</c:v>
                </c:pt>
                <c:pt idx="21472">
                  <c:v>13.162600000003</c:v>
                </c:pt>
                <c:pt idx="21473">
                  <c:v>13.162600000003</c:v>
                </c:pt>
                <c:pt idx="21474">
                  <c:v>13.162600000003</c:v>
                </c:pt>
                <c:pt idx="21475">
                  <c:v>13.162600000003</c:v>
                </c:pt>
                <c:pt idx="21476">
                  <c:v>13.162600000003</c:v>
                </c:pt>
                <c:pt idx="21477">
                  <c:v>13.162600000003</c:v>
                </c:pt>
                <c:pt idx="21478">
                  <c:v>13.246696578657</c:v>
                </c:pt>
                <c:pt idx="21479">
                  <c:v>13.268000000002001</c:v>
                </c:pt>
                <c:pt idx="21480">
                  <c:v>13.268000000002001</c:v>
                </c:pt>
                <c:pt idx="21481">
                  <c:v>13.268000000002001</c:v>
                </c:pt>
                <c:pt idx="21482">
                  <c:v>13.268000000002001</c:v>
                </c:pt>
                <c:pt idx="21483">
                  <c:v>13.268000000002001</c:v>
                </c:pt>
                <c:pt idx="21484">
                  <c:v>13.268000000002001</c:v>
                </c:pt>
                <c:pt idx="21485">
                  <c:v>13.268000000002001</c:v>
                </c:pt>
                <c:pt idx="21486">
                  <c:v>13.268000000002001</c:v>
                </c:pt>
                <c:pt idx="21487">
                  <c:v>13.268000000002999</c:v>
                </c:pt>
                <c:pt idx="21488">
                  <c:v>13.268000000002001</c:v>
                </c:pt>
                <c:pt idx="21489">
                  <c:v>13.268000000002999</c:v>
                </c:pt>
                <c:pt idx="21490">
                  <c:v>13.268000000002001</c:v>
                </c:pt>
                <c:pt idx="21491">
                  <c:v>13.268000000002001</c:v>
                </c:pt>
                <c:pt idx="21492">
                  <c:v>13.268000000002001</c:v>
                </c:pt>
                <c:pt idx="21493">
                  <c:v>13.268000000002001</c:v>
                </c:pt>
                <c:pt idx="21494">
                  <c:v>13.268000000002999</c:v>
                </c:pt>
                <c:pt idx="21495">
                  <c:v>13.268000000002001</c:v>
                </c:pt>
                <c:pt idx="21496">
                  <c:v>13.268000000002001</c:v>
                </c:pt>
                <c:pt idx="21497">
                  <c:v>13.257166730758</c:v>
                </c:pt>
                <c:pt idx="21498">
                  <c:v>13.145599999998</c:v>
                </c:pt>
                <c:pt idx="21499">
                  <c:v>13.145599999998</c:v>
                </c:pt>
                <c:pt idx="21500">
                  <c:v>13.145599999998</c:v>
                </c:pt>
                <c:pt idx="21501">
                  <c:v>13.145599999998</c:v>
                </c:pt>
                <c:pt idx="21502">
                  <c:v>13.145599999998</c:v>
                </c:pt>
                <c:pt idx="21503">
                  <c:v>13.145599999998</c:v>
                </c:pt>
                <c:pt idx="21504">
                  <c:v>13.145599999997</c:v>
                </c:pt>
                <c:pt idx="21505">
                  <c:v>13.145599999998</c:v>
                </c:pt>
                <c:pt idx="21506">
                  <c:v>13.145599999998</c:v>
                </c:pt>
                <c:pt idx="21507">
                  <c:v>13.145599999998</c:v>
                </c:pt>
                <c:pt idx="21508">
                  <c:v>13.145599999998</c:v>
                </c:pt>
                <c:pt idx="21509">
                  <c:v>13.145599999998</c:v>
                </c:pt>
                <c:pt idx="21510">
                  <c:v>13.145599999997</c:v>
                </c:pt>
                <c:pt idx="21511">
                  <c:v>13.111536203626001</c:v>
                </c:pt>
                <c:pt idx="21512">
                  <c:v>13.068599999999</c:v>
                </c:pt>
                <c:pt idx="21513">
                  <c:v>13.068599999999</c:v>
                </c:pt>
                <c:pt idx="21514">
                  <c:v>13.068599999999</c:v>
                </c:pt>
                <c:pt idx="21515">
                  <c:v>13.068599999999</c:v>
                </c:pt>
                <c:pt idx="21516">
                  <c:v>13.068599999999</c:v>
                </c:pt>
                <c:pt idx="21517">
                  <c:v>13.068599999999</c:v>
                </c:pt>
                <c:pt idx="21518">
                  <c:v>13.068599999999</c:v>
                </c:pt>
                <c:pt idx="21519">
                  <c:v>13.068599999999</c:v>
                </c:pt>
                <c:pt idx="21520">
                  <c:v>13.068599999999</c:v>
                </c:pt>
                <c:pt idx="21521">
                  <c:v>13.068599999999</c:v>
                </c:pt>
                <c:pt idx="21522">
                  <c:v>13.068599999999</c:v>
                </c:pt>
                <c:pt idx="21523">
                  <c:v>13.086221781008</c:v>
                </c:pt>
                <c:pt idx="21524">
                  <c:v>13.121799999996</c:v>
                </c:pt>
                <c:pt idx="21525">
                  <c:v>13.121799999996</c:v>
                </c:pt>
                <c:pt idx="21526">
                  <c:v>13.121799999996</c:v>
                </c:pt>
                <c:pt idx="21527">
                  <c:v>13.121799999996</c:v>
                </c:pt>
                <c:pt idx="21528">
                  <c:v>13.121799999996</c:v>
                </c:pt>
                <c:pt idx="21529">
                  <c:v>13.121799999996</c:v>
                </c:pt>
                <c:pt idx="21530">
                  <c:v>13.121799999996</c:v>
                </c:pt>
                <c:pt idx="21531">
                  <c:v>13.121799999996</c:v>
                </c:pt>
                <c:pt idx="21532">
                  <c:v>13.121799999996</c:v>
                </c:pt>
                <c:pt idx="21533">
                  <c:v>13.121799999996</c:v>
                </c:pt>
                <c:pt idx="21534">
                  <c:v>13.121799999996</c:v>
                </c:pt>
                <c:pt idx="21535">
                  <c:v>13.121799999996</c:v>
                </c:pt>
                <c:pt idx="21536">
                  <c:v>13.124467115761</c:v>
                </c:pt>
                <c:pt idx="21537">
                  <c:v>13.127600000005</c:v>
                </c:pt>
                <c:pt idx="21538">
                  <c:v>13.127600000005</c:v>
                </c:pt>
                <c:pt idx="21539">
                  <c:v>13.127600000005</c:v>
                </c:pt>
                <c:pt idx="21540">
                  <c:v>13.127600000005</c:v>
                </c:pt>
                <c:pt idx="21541">
                  <c:v>13.127600000005</c:v>
                </c:pt>
                <c:pt idx="21542">
                  <c:v>13.087030349879001</c:v>
                </c:pt>
                <c:pt idx="21543">
                  <c:v>13.074300000000999</c:v>
                </c:pt>
                <c:pt idx="21544">
                  <c:v>13.074300000000999</c:v>
                </c:pt>
                <c:pt idx="21545">
                  <c:v>13.074300000000999</c:v>
                </c:pt>
                <c:pt idx="21546">
                  <c:v>13.074300000000999</c:v>
                </c:pt>
                <c:pt idx="21547">
                  <c:v>13.074299999999999</c:v>
                </c:pt>
                <c:pt idx="21548">
                  <c:v>13.074300000000999</c:v>
                </c:pt>
                <c:pt idx="21549">
                  <c:v>13.074300000000999</c:v>
                </c:pt>
                <c:pt idx="21550">
                  <c:v>13.074299999999001</c:v>
                </c:pt>
                <c:pt idx="21551">
                  <c:v>13.074299999999999</c:v>
                </c:pt>
                <c:pt idx="21552">
                  <c:v>13.074299999999999</c:v>
                </c:pt>
                <c:pt idx="21553">
                  <c:v>13.144686881908999</c:v>
                </c:pt>
                <c:pt idx="21554">
                  <c:v>13.159699999997001</c:v>
                </c:pt>
                <c:pt idx="21555">
                  <c:v>13.159699999997001</c:v>
                </c:pt>
                <c:pt idx="21556">
                  <c:v>13.159699999997001</c:v>
                </c:pt>
                <c:pt idx="21557">
                  <c:v>13.159699999996</c:v>
                </c:pt>
                <c:pt idx="21558">
                  <c:v>13.159699999997001</c:v>
                </c:pt>
                <c:pt idx="21559">
                  <c:v>13.159699999997001</c:v>
                </c:pt>
                <c:pt idx="21560">
                  <c:v>13.159699999997001</c:v>
                </c:pt>
                <c:pt idx="21561">
                  <c:v>13.159699999997001</c:v>
                </c:pt>
                <c:pt idx="21562">
                  <c:v>13.159699999997001</c:v>
                </c:pt>
                <c:pt idx="21563">
                  <c:v>13.159699999997001</c:v>
                </c:pt>
                <c:pt idx="21564">
                  <c:v>13.159699999997001</c:v>
                </c:pt>
                <c:pt idx="21565">
                  <c:v>13.159699999997001</c:v>
                </c:pt>
                <c:pt idx="21566">
                  <c:v>13.070798607125001</c:v>
                </c:pt>
                <c:pt idx="21567">
                  <c:v>13.019900000004</c:v>
                </c:pt>
                <c:pt idx="21568">
                  <c:v>13.019900000005</c:v>
                </c:pt>
                <c:pt idx="21569">
                  <c:v>13.019900000005</c:v>
                </c:pt>
                <c:pt idx="21570">
                  <c:v>13.019900000005</c:v>
                </c:pt>
                <c:pt idx="21571">
                  <c:v>13.019900000005</c:v>
                </c:pt>
                <c:pt idx="21572">
                  <c:v>13.019900000004</c:v>
                </c:pt>
                <c:pt idx="21573">
                  <c:v>13.019900000005</c:v>
                </c:pt>
                <c:pt idx="21574">
                  <c:v>13.019900000004</c:v>
                </c:pt>
                <c:pt idx="21575">
                  <c:v>13.019900000005</c:v>
                </c:pt>
                <c:pt idx="21576">
                  <c:v>13.019900000005</c:v>
                </c:pt>
                <c:pt idx="21577">
                  <c:v>13.019900000004</c:v>
                </c:pt>
                <c:pt idx="21578">
                  <c:v>13.019900000005</c:v>
                </c:pt>
                <c:pt idx="21579">
                  <c:v>13.019900000005</c:v>
                </c:pt>
                <c:pt idx="21580">
                  <c:v>13.019900000004</c:v>
                </c:pt>
                <c:pt idx="21581">
                  <c:v>13.019900000005</c:v>
                </c:pt>
                <c:pt idx="21582">
                  <c:v>13.019900000005</c:v>
                </c:pt>
                <c:pt idx="21583">
                  <c:v>13.019900000005</c:v>
                </c:pt>
                <c:pt idx="21584">
                  <c:v>13.019900000005</c:v>
                </c:pt>
                <c:pt idx="21585">
                  <c:v>13.069738127707</c:v>
                </c:pt>
                <c:pt idx="21586">
                  <c:v>13.109399999996</c:v>
                </c:pt>
                <c:pt idx="21587">
                  <c:v>13.109399999996</c:v>
                </c:pt>
                <c:pt idx="21588">
                  <c:v>13.109399999996</c:v>
                </c:pt>
                <c:pt idx="21589">
                  <c:v>13.109399999996</c:v>
                </c:pt>
                <c:pt idx="21590">
                  <c:v>13.109399999996</c:v>
                </c:pt>
                <c:pt idx="21591">
                  <c:v>13.109399999996</c:v>
                </c:pt>
                <c:pt idx="21592">
                  <c:v>13.109399999996</c:v>
                </c:pt>
                <c:pt idx="21593">
                  <c:v>13.109399999996</c:v>
                </c:pt>
                <c:pt idx="21594">
                  <c:v>13.109399999996</c:v>
                </c:pt>
                <c:pt idx="21595">
                  <c:v>13.109399999996</c:v>
                </c:pt>
                <c:pt idx="21596">
                  <c:v>13.16483885271</c:v>
                </c:pt>
                <c:pt idx="21597">
                  <c:v>13.217299999997</c:v>
                </c:pt>
                <c:pt idx="21598">
                  <c:v>13.217299999997</c:v>
                </c:pt>
                <c:pt idx="21599">
                  <c:v>13.217299999997</c:v>
                </c:pt>
                <c:pt idx="21600">
                  <c:v>13.217299999997</c:v>
                </c:pt>
                <c:pt idx="21601">
                  <c:v>13.217299999997</c:v>
                </c:pt>
                <c:pt idx="21602">
                  <c:v>13.217299999997</c:v>
                </c:pt>
                <c:pt idx="21603">
                  <c:v>13.217299999997</c:v>
                </c:pt>
                <c:pt idx="21604">
                  <c:v>13.217299999997</c:v>
                </c:pt>
                <c:pt idx="21605">
                  <c:v>13.217299999997</c:v>
                </c:pt>
                <c:pt idx="21606">
                  <c:v>13.217299999997</c:v>
                </c:pt>
                <c:pt idx="21607">
                  <c:v>13.217299999997</c:v>
                </c:pt>
                <c:pt idx="21608">
                  <c:v>13.217299999997</c:v>
                </c:pt>
                <c:pt idx="21609">
                  <c:v>13.181503603494001</c:v>
                </c:pt>
                <c:pt idx="21610">
                  <c:v>13.130100000002001</c:v>
                </c:pt>
                <c:pt idx="21611">
                  <c:v>13.130100000002001</c:v>
                </c:pt>
                <c:pt idx="21612">
                  <c:v>13.130100000002001</c:v>
                </c:pt>
                <c:pt idx="21613">
                  <c:v>13.130100000002001</c:v>
                </c:pt>
                <c:pt idx="21614">
                  <c:v>13.130100000002001</c:v>
                </c:pt>
                <c:pt idx="21615">
                  <c:v>13.120205089687</c:v>
                </c:pt>
                <c:pt idx="21616">
                  <c:v>13.041399999994001</c:v>
                </c:pt>
                <c:pt idx="21617">
                  <c:v>13.041399999996001</c:v>
                </c:pt>
                <c:pt idx="21618">
                  <c:v>13.041399999996001</c:v>
                </c:pt>
                <c:pt idx="21619">
                  <c:v>13.041399999996001</c:v>
                </c:pt>
                <c:pt idx="21620">
                  <c:v>13.041399999994001</c:v>
                </c:pt>
                <c:pt idx="21621">
                  <c:v>13.041399999996001</c:v>
                </c:pt>
                <c:pt idx="21622">
                  <c:v>13.041399999996001</c:v>
                </c:pt>
                <c:pt idx="21623">
                  <c:v>13.041399999996001</c:v>
                </c:pt>
                <c:pt idx="21624">
                  <c:v>13.041399999996001</c:v>
                </c:pt>
                <c:pt idx="21625">
                  <c:v>13.041399999996001</c:v>
                </c:pt>
                <c:pt idx="21626">
                  <c:v>13.041399999996001</c:v>
                </c:pt>
                <c:pt idx="21627">
                  <c:v>13.077121680676999</c:v>
                </c:pt>
                <c:pt idx="21628">
                  <c:v>13.146700000002999</c:v>
                </c:pt>
                <c:pt idx="21629">
                  <c:v>13.146700000002999</c:v>
                </c:pt>
                <c:pt idx="21630">
                  <c:v>13.146700000004</c:v>
                </c:pt>
                <c:pt idx="21631">
                  <c:v>13.146700000002999</c:v>
                </c:pt>
                <c:pt idx="21632">
                  <c:v>13.146700000001999</c:v>
                </c:pt>
                <c:pt idx="21633">
                  <c:v>13.146700000004</c:v>
                </c:pt>
                <c:pt idx="21634">
                  <c:v>13.146700000002999</c:v>
                </c:pt>
                <c:pt idx="21635">
                  <c:v>13.146700000002999</c:v>
                </c:pt>
                <c:pt idx="21636">
                  <c:v>13.146700000002999</c:v>
                </c:pt>
                <c:pt idx="21637">
                  <c:v>13.146700000002999</c:v>
                </c:pt>
                <c:pt idx="21638">
                  <c:v>13.146700000002999</c:v>
                </c:pt>
                <c:pt idx="21639">
                  <c:v>13.167727574261001</c:v>
                </c:pt>
                <c:pt idx="21640">
                  <c:v>13.233500000002</c:v>
                </c:pt>
                <c:pt idx="21641">
                  <c:v>13.233500000002</c:v>
                </c:pt>
                <c:pt idx="21642">
                  <c:v>13.233500000002</c:v>
                </c:pt>
                <c:pt idx="21643">
                  <c:v>13.233500000002</c:v>
                </c:pt>
                <c:pt idx="21644">
                  <c:v>13.233500000002</c:v>
                </c:pt>
                <c:pt idx="21645">
                  <c:v>13.233500000002</c:v>
                </c:pt>
                <c:pt idx="21646">
                  <c:v>13.233500000002</c:v>
                </c:pt>
                <c:pt idx="21647">
                  <c:v>13.233500000002</c:v>
                </c:pt>
                <c:pt idx="21648">
                  <c:v>13.233500000002</c:v>
                </c:pt>
                <c:pt idx="21649">
                  <c:v>13.233500000002</c:v>
                </c:pt>
                <c:pt idx="21650">
                  <c:v>13.233500000002</c:v>
                </c:pt>
                <c:pt idx="21651">
                  <c:v>13.232794511291999</c:v>
                </c:pt>
                <c:pt idx="21652">
                  <c:v>13.229499999995999</c:v>
                </c:pt>
                <c:pt idx="21653">
                  <c:v>13.229499999994999</c:v>
                </c:pt>
                <c:pt idx="21654">
                  <c:v>13.229499999995999</c:v>
                </c:pt>
                <c:pt idx="21655">
                  <c:v>13.229499999995999</c:v>
                </c:pt>
                <c:pt idx="21656">
                  <c:v>13.229499999995999</c:v>
                </c:pt>
                <c:pt idx="21657">
                  <c:v>13.229499999995999</c:v>
                </c:pt>
                <c:pt idx="21658">
                  <c:v>13.229499999995999</c:v>
                </c:pt>
                <c:pt idx="21659">
                  <c:v>13.229499999995999</c:v>
                </c:pt>
                <c:pt idx="21660">
                  <c:v>13.229499999995999</c:v>
                </c:pt>
                <c:pt idx="21661">
                  <c:v>13.229499999995999</c:v>
                </c:pt>
                <c:pt idx="21662">
                  <c:v>13.229499999995999</c:v>
                </c:pt>
                <c:pt idx="21663">
                  <c:v>13.207847011948999</c:v>
                </c:pt>
                <c:pt idx="21664">
                  <c:v>12.993199999998</c:v>
                </c:pt>
                <c:pt idx="21665">
                  <c:v>12.993199999998</c:v>
                </c:pt>
                <c:pt idx="21666">
                  <c:v>12.993199999998</c:v>
                </c:pt>
                <c:pt idx="21667">
                  <c:v>12.993199999998</c:v>
                </c:pt>
                <c:pt idx="21668">
                  <c:v>12.993199999998</c:v>
                </c:pt>
                <c:pt idx="21669">
                  <c:v>12.993199999998</c:v>
                </c:pt>
                <c:pt idx="21670">
                  <c:v>12.993199999998</c:v>
                </c:pt>
                <c:pt idx="21671">
                  <c:v>12.993199999998</c:v>
                </c:pt>
                <c:pt idx="21672">
                  <c:v>12.993199999998</c:v>
                </c:pt>
                <c:pt idx="21673">
                  <c:v>12.993199999998</c:v>
                </c:pt>
                <c:pt idx="21674">
                  <c:v>12.993199999998</c:v>
                </c:pt>
                <c:pt idx="21675">
                  <c:v>12.993199999998</c:v>
                </c:pt>
                <c:pt idx="21676">
                  <c:v>12.993199999998</c:v>
                </c:pt>
                <c:pt idx="21677">
                  <c:v>13.156642029927999</c:v>
                </c:pt>
                <c:pt idx="21678">
                  <c:v>13.2212</c:v>
                </c:pt>
                <c:pt idx="21679">
                  <c:v>13.2212</c:v>
                </c:pt>
                <c:pt idx="21680">
                  <c:v>13.2212</c:v>
                </c:pt>
                <c:pt idx="21681">
                  <c:v>13.2212</c:v>
                </c:pt>
                <c:pt idx="21682">
                  <c:v>13.2212</c:v>
                </c:pt>
                <c:pt idx="21683">
                  <c:v>13.2212</c:v>
                </c:pt>
                <c:pt idx="21684">
                  <c:v>13.2212</c:v>
                </c:pt>
                <c:pt idx="21685">
                  <c:v>13.2212</c:v>
                </c:pt>
                <c:pt idx="21686">
                  <c:v>13.2212</c:v>
                </c:pt>
                <c:pt idx="21687">
                  <c:v>13.2212</c:v>
                </c:pt>
                <c:pt idx="21688">
                  <c:v>13.2212</c:v>
                </c:pt>
                <c:pt idx="21689">
                  <c:v>13.2212</c:v>
                </c:pt>
                <c:pt idx="21690">
                  <c:v>13.209053771782999</c:v>
                </c:pt>
                <c:pt idx="21691">
                  <c:v>13.178199999997</c:v>
                </c:pt>
                <c:pt idx="21692">
                  <c:v>13.178199999997</c:v>
                </c:pt>
                <c:pt idx="21693">
                  <c:v>13.178199999997</c:v>
                </c:pt>
                <c:pt idx="21694">
                  <c:v>13.178199999997</c:v>
                </c:pt>
                <c:pt idx="21695">
                  <c:v>13.178199999997</c:v>
                </c:pt>
                <c:pt idx="21696">
                  <c:v>13.178199999997</c:v>
                </c:pt>
                <c:pt idx="21697">
                  <c:v>13.178199999997</c:v>
                </c:pt>
                <c:pt idx="21698">
                  <c:v>13.178199999997</c:v>
                </c:pt>
                <c:pt idx="21699">
                  <c:v>13.178199999997</c:v>
                </c:pt>
                <c:pt idx="21700">
                  <c:v>13.178199999997</c:v>
                </c:pt>
                <c:pt idx="21701">
                  <c:v>13.178199999997</c:v>
                </c:pt>
                <c:pt idx="21702">
                  <c:v>13.189982016348001</c:v>
                </c:pt>
                <c:pt idx="21703">
                  <c:v>13.234200000004</c:v>
                </c:pt>
                <c:pt idx="21704">
                  <c:v>13.234200000004</c:v>
                </c:pt>
                <c:pt idx="21705">
                  <c:v>13.234200000004</c:v>
                </c:pt>
                <c:pt idx="21706">
                  <c:v>13.234200000004</c:v>
                </c:pt>
                <c:pt idx="21707">
                  <c:v>13.234200000004</c:v>
                </c:pt>
                <c:pt idx="21708">
                  <c:v>13.234200000004</c:v>
                </c:pt>
                <c:pt idx="21709">
                  <c:v>13.234200000004</c:v>
                </c:pt>
                <c:pt idx="21710">
                  <c:v>13.234200000004</c:v>
                </c:pt>
                <c:pt idx="21711">
                  <c:v>13.234200000004</c:v>
                </c:pt>
                <c:pt idx="21712">
                  <c:v>13.234200000005</c:v>
                </c:pt>
                <c:pt idx="21713">
                  <c:v>13.234200000004</c:v>
                </c:pt>
                <c:pt idx="21714">
                  <c:v>13.184123345804</c:v>
                </c:pt>
                <c:pt idx="21715">
                  <c:v>13.034199999997</c:v>
                </c:pt>
                <c:pt idx="21716">
                  <c:v>13.034199999997</c:v>
                </c:pt>
                <c:pt idx="21717">
                  <c:v>13.034199999997</c:v>
                </c:pt>
                <c:pt idx="21718">
                  <c:v>13.034199999996</c:v>
                </c:pt>
                <c:pt idx="21719">
                  <c:v>13.034199999996</c:v>
                </c:pt>
                <c:pt idx="21720">
                  <c:v>13.034199999997</c:v>
                </c:pt>
                <c:pt idx="21721">
                  <c:v>13.034199999997</c:v>
                </c:pt>
                <c:pt idx="21722">
                  <c:v>13.034199999996</c:v>
                </c:pt>
                <c:pt idx="21723">
                  <c:v>13.034199999996</c:v>
                </c:pt>
                <c:pt idx="21724">
                  <c:v>13.034199999996</c:v>
                </c:pt>
                <c:pt idx="21725">
                  <c:v>13.034199999996</c:v>
                </c:pt>
                <c:pt idx="21726">
                  <c:v>13.034199999996</c:v>
                </c:pt>
                <c:pt idx="21727">
                  <c:v>13.044742605023</c:v>
                </c:pt>
                <c:pt idx="21728">
                  <c:v>13.204000000002001</c:v>
                </c:pt>
                <c:pt idx="21729">
                  <c:v>13.203999999998</c:v>
                </c:pt>
                <c:pt idx="21730">
                  <c:v>13.203999999998</c:v>
                </c:pt>
                <c:pt idx="21731">
                  <c:v>13.203999999998</c:v>
                </c:pt>
                <c:pt idx="21732">
                  <c:v>13.203999999998</c:v>
                </c:pt>
                <c:pt idx="21733">
                  <c:v>13.203999999998</c:v>
                </c:pt>
                <c:pt idx="21734">
                  <c:v>13.203999999998</c:v>
                </c:pt>
                <c:pt idx="21735">
                  <c:v>13.203999999998</c:v>
                </c:pt>
                <c:pt idx="21736">
                  <c:v>13.203999999998</c:v>
                </c:pt>
                <c:pt idx="21737">
                  <c:v>13.203999999998</c:v>
                </c:pt>
                <c:pt idx="21738">
                  <c:v>13.203999999998</c:v>
                </c:pt>
                <c:pt idx="21739">
                  <c:v>13.203999999998</c:v>
                </c:pt>
                <c:pt idx="21740">
                  <c:v>13.203999999998</c:v>
                </c:pt>
                <c:pt idx="21741">
                  <c:v>13.203999999998</c:v>
                </c:pt>
                <c:pt idx="21742">
                  <c:v>13.203999999998</c:v>
                </c:pt>
                <c:pt idx="21743">
                  <c:v>13.203999999998</c:v>
                </c:pt>
                <c:pt idx="21744">
                  <c:v>13.203999999998</c:v>
                </c:pt>
                <c:pt idx="21745">
                  <c:v>13.203999999998</c:v>
                </c:pt>
                <c:pt idx="21746">
                  <c:v>13.124255185525</c:v>
                </c:pt>
                <c:pt idx="21747">
                  <c:v>13.089299999999</c:v>
                </c:pt>
                <c:pt idx="21748">
                  <c:v>13.089299999999</c:v>
                </c:pt>
                <c:pt idx="21749">
                  <c:v>13.089299999999</c:v>
                </c:pt>
                <c:pt idx="21750">
                  <c:v>13.0893</c:v>
                </c:pt>
                <c:pt idx="21751">
                  <c:v>13.089299999999</c:v>
                </c:pt>
                <c:pt idx="21752">
                  <c:v>13.089299999999</c:v>
                </c:pt>
                <c:pt idx="21753">
                  <c:v>13.089299999999</c:v>
                </c:pt>
                <c:pt idx="21754">
                  <c:v>13.089299999999</c:v>
                </c:pt>
                <c:pt idx="21755">
                  <c:v>13.089299999999</c:v>
                </c:pt>
                <c:pt idx="21756">
                  <c:v>13.089299999999</c:v>
                </c:pt>
                <c:pt idx="21757">
                  <c:v>13.089299999999</c:v>
                </c:pt>
                <c:pt idx="21758">
                  <c:v>13.089299999999</c:v>
                </c:pt>
                <c:pt idx="21759">
                  <c:v>13.189905302687</c:v>
                </c:pt>
                <c:pt idx="21760">
                  <c:v>13.232599999996999</c:v>
                </c:pt>
                <c:pt idx="21761">
                  <c:v>13.232599999996999</c:v>
                </c:pt>
                <c:pt idx="21762">
                  <c:v>13.232599999996999</c:v>
                </c:pt>
                <c:pt idx="21763">
                  <c:v>13.232599999996999</c:v>
                </c:pt>
                <c:pt idx="21764">
                  <c:v>13.232599999996999</c:v>
                </c:pt>
                <c:pt idx="21765">
                  <c:v>13.223678204082001</c:v>
                </c:pt>
                <c:pt idx="21766">
                  <c:v>13.171200000002999</c:v>
                </c:pt>
                <c:pt idx="21767">
                  <c:v>13.171200000002999</c:v>
                </c:pt>
                <c:pt idx="21768">
                  <c:v>13.171200000002999</c:v>
                </c:pt>
                <c:pt idx="21769">
                  <c:v>13.171200000002999</c:v>
                </c:pt>
                <c:pt idx="21770">
                  <c:v>13.171200000002999</c:v>
                </c:pt>
                <c:pt idx="21771">
                  <c:v>13.171200000002999</c:v>
                </c:pt>
                <c:pt idx="21772">
                  <c:v>13.171200000002999</c:v>
                </c:pt>
                <c:pt idx="21773">
                  <c:v>13.171200000002999</c:v>
                </c:pt>
                <c:pt idx="21774">
                  <c:v>13.171200000002999</c:v>
                </c:pt>
                <c:pt idx="21775">
                  <c:v>13.171200000002999</c:v>
                </c:pt>
                <c:pt idx="21776">
                  <c:v>13.171200000002999</c:v>
                </c:pt>
                <c:pt idx="21777">
                  <c:v>13.171200000002999</c:v>
                </c:pt>
                <c:pt idx="21778">
                  <c:v>13.170219040816001</c:v>
                </c:pt>
                <c:pt idx="21779">
                  <c:v>13.159099999997</c:v>
                </c:pt>
                <c:pt idx="21780">
                  <c:v>13.159099999997</c:v>
                </c:pt>
                <c:pt idx="21781">
                  <c:v>13.159099999997</c:v>
                </c:pt>
                <c:pt idx="21782">
                  <c:v>13.159099999997</c:v>
                </c:pt>
                <c:pt idx="21783">
                  <c:v>13.159099999997</c:v>
                </c:pt>
                <c:pt idx="21784">
                  <c:v>13.159099999997</c:v>
                </c:pt>
                <c:pt idx="21785">
                  <c:v>13.159099999997</c:v>
                </c:pt>
                <c:pt idx="21786">
                  <c:v>13.159099999997</c:v>
                </c:pt>
                <c:pt idx="21787">
                  <c:v>13.159099999997</c:v>
                </c:pt>
                <c:pt idx="21788">
                  <c:v>13.159099999997</c:v>
                </c:pt>
                <c:pt idx="21789">
                  <c:v>13.159099999997</c:v>
                </c:pt>
                <c:pt idx="21790">
                  <c:v>13.159099999997</c:v>
                </c:pt>
                <c:pt idx="21791">
                  <c:v>13.151434735936</c:v>
                </c:pt>
                <c:pt idx="21792">
                  <c:v>13.080799999998</c:v>
                </c:pt>
                <c:pt idx="21793">
                  <c:v>13.080799999998</c:v>
                </c:pt>
                <c:pt idx="21794">
                  <c:v>13.080799999998</c:v>
                </c:pt>
                <c:pt idx="21795">
                  <c:v>13.080799999998</c:v>
                </c:pt>
                <c:pt idx="21796">
                  <c:v>13.080799999998</c:v>
                </c:pt>
                <c:pt idx="21797">
                  <c:v>13.080799999998</c:v>
                </c:pt>
                <c:pt idx="21798">
                  <c:v>13.080799999998</c:v>
                </c:pt>
                <c:pt idx="21799">
                  <c:v>13.080799999998</c:v>
                </c:pt>
                <c:pt idx="21800">
                  <c:v>13.080799999998</c:v>
                </c:pt>
                <c:pt idx="21801">
                  <c:v>13.080799999998</c:v>
                </c:pt>
                <c:pt idx="21802">
                  <c:v>13.080799999998</c:v>
                </c:pt>
                <c:pt idx="21803">
                  <c:v>13.080799999998</c:v>
                </c:pt>
                <c:pt idx="21804">
                  <c:v>13.080799999998</c:v>
                </c:pt>
                <c:pt idx="21805">
                  <c:v>13.135578498788</c:v>
                </c:pt>
                <c:pt idx="21806">
                  <c:v>13.187800000008</c:v>
                </c:pt>
                <c:pt idx="21807">
                  <c:v>13.187800000005</c:v>
                </c:pt>
                <c:pt idx="21808">
                  <c:v>13.187800000005</c:v>
                </c:pt>
                <c:pt idx="21809">
                  <c:v>13.187800000005</c:v>
                </c:pt>
                <c:pt idx="21810">
                  <c:v>13.187800000005</c:v>
                </c:pt>
                <c:pt idx="21811">
                  <c:v>13.187800000005</c:v>
                </c:pt>
                <c:pt idx="21812">
                  <c:v>13.187800000005</c:v>
                </c:pt>
                <c:pt idx="21813">
                  <c:v>13.187800000005</c:v>
                </c:pt>
                <c:pt idx="21814">
                  <c:v>13.187800000005</c:v>
                </c:pt>
                <c:pt idx="21815">
                  <c:v>13.187800000005</c:v>
                </c:pt>
                <c:pt idx="21816">
                  <c:v>13.187800000005</c:v>
                </c:pt>
                <c:pt idx="21817">
                  <c:v>13.163041449651001</c:v>
                </c:pt>
                <c:pt idx="21818">
                  <c:v>13.094699999995999</c:v>
                </c:pt>
                <c:pt idx="21819">
                  <c:v>13.094699999995999</c:v>
                </c:pt>
                <c:pt idx="21820">
                  <c:v>13.094699999995999</c:v>
                </c:pt>
                <c:pt idx="21821">
                  <c:v>13.094699999995999</c:v>
                </c:pt>
                <c:pt idx="21822">
                  <c:v>13.094699999995999</c:v>
                </c:pt>
                <c:pt idx="21823">
                  <c:v>13.094699999995999</c:v>
                </c:pt>
                <c:pt idx="21824">
                  <c:v>13.094699999995999</c:v>
                </c:pt>
                <c:pt idx="21825">
                  <c:v>13.094699999995999</c:v>
                </c:pt>
                <c:pt idx="21826">
                  <c:v>13.094699999995999</c:v>
                </c:pt>
                <c:pt idx="21827">
                  <c:v>13.094699999995999</c:v>
                </c:pt>
                <c:pt idx="21828">
                  <c:v>13.094699999995999</c:v>
                </c:pt>
                <c:pt idx="21829">
                  <c:v>13.08544953511</c:v>
                </c:pt>
                <c:pt idx="21830">
                  <c:v>13.053600000005</c:v>
                </c:pt>
                <c:pt idx="21831">
                  <c:v>13.053600000005</c:v>
                </c:pt>
                <c:pt idx="21832">
                  <c:v>13.053600000004</c:v>
                </c:pt>
                <c:pt idx="21833">
                  <c:v>13.053600000005</c:v>
                </c:pt>
                <c:pt idx="21834">
                  <c:v>13.053600000005</c:v>
                </c:pt>
                <c:pt idx="21835">
                  <c:v>13.053600000005</c:v>
                </c:pt>
                <c:pt idx="21836">
                  <c:v>13.053600000005</c:v>
                </c:pt>
                <c:pt idx="21837">
                  <c:v>13.053600000004</c:v>
                </c:pt>
                <c:pt idx="21838">
                  <c:v>13.053600000004</c:v>
                </c:pt>
                <c:pt idx="21839">
                  <c:v>13.053600000004</c:v>
                </c:pt>
                <c:pt idx="21840">
                  <c:v>13.053600000005</c:v>
                </c:pt>
                <c:pt idx="21841">
                  <c:v>13.053600000004</c:v>
                </c:pt>
                <c:pt idx="21842">
                  <c:v>13.053600000005</c:v>
                </c:pt>
                <c:pt idx="21843">
                  <c:v>13.053600000004</c:v>
                </c:pt>
                <c:pt idx="21844">
                  <c:v>13.053600000004</c:v>
                </c:pt>
                <c:pt idx="21845">
                  <c:v>13.053600000004</c:v>
                </c:pt>
                <c:pt idx="21846">
                  <c:v>13.053600000004</c:v>
                </c:pt>
                <c:pt idx="21847">
                  <c:v>13.053600000005</c:v>
                </c:pt>
                <c:pt idx="21848">
                  <c:v>13.106781227437001</c:v>
                </c:pt>
                <c:pt idx="21849">
                  <c:v>13.146599999999999</c:v>
                </c:pt>
                <c:pt idx="21850">
                  <c:v>13.146599999999999</c:v>
                </c:pt>
                <c:pt idx="21851">
                  <c:v>13.146600000000999</c:v>
                </c:pt>
                <c:pt idx="21852">
                  <c:v>13.146599999999999</c:v>
                </c:pt>
                <c:pt idx="21853">
                  <c:v>13.146599999999999</c:v>
                </c:pt>
                <c:pt idx="21854">
                  <c:v>13.146599999999999</c:v>
                </c:pt>
                <c:pt idx="21855">
                  <c:v>13.139972165712001</c:v>
                </c:pt>
                <c:pt idx="21856">
                  <c:v>13.133399999999</c:v>
                </c:pt>
                <c:pt idx="21857">
                  <c:v>13.133399999998</c:v>
                </c:pt>
                <c:pt idx="21858">
                  <c:v>13.133399999999</c:v>
                </c:pt>
                <c:pt idx="21859">
                  <c:v>13.133399999999</c:v>
                </c:pt>
                <c:pt idx="21860">
                  <c:v>13.133399999998</c:v>
                </c:pt>
                <c:pt idx="21861">
                  <c:v>13.133399999998</c:v>
                </c:pt>
                <c:pt idx="21862">
                  <c:v>13.133399999998</c:v>
                </c:pt>
                <c:pt idx="21863">
                  <c:v>13.133399999998</c:v>
                </c:pt>
                <c:pt idx="21864">
                  <c:v>13.133399999998</c:v>
                </c:pt>
                <c:pt idx="21865">
                  <c:v>13.133399999999</c:v>
                </c:pt>
                <c:pt idx="21866">
                  <c:v>13.133399999999</c:v>
                </c:pt>
                <c:pt idx="21867">
                  <c:v>13.133399999999</c:v>
                </c:pt>
                <c:pt idx="21868">
                  <c:v>13.112292333125</c:v>
                </c:pt>
                <c:pt idx="21869">
                  <c:v>13.071200000004</c:v>
                </c:pt>
                <c:pt idx="21870">
                  <c:v>13.071200000004</c:v>
                </c:pt>
                <c:pt idx="21871">
                  <c:v>13.071200000004</c:v>
                </c:pt>
                <c:pt idx="21872">
                  <c:v>13.071200000004</c:v>
                </c:pt>
                <c:pt idx="21873">
                  <c:v>13.071200000004</c:v>
                </c:pt>
                <c:pt idx="21874">
                  <c:v>13.071200000004</c:v>
                </c:pt>
                <c:pt idx="21875">
                  <c:v>13.071200000004</c:v>
                </c:pt>
                <c:pt idx="21876">
                  <c:v>13.071200000004</c:v>
                </c:pt>
                <c:pt idx="21877">
                  <c:v>13.071200000004</c:v>
                </c:pt>
                <c:pt idx="21878">
                  <c:v>13.071200000004</c:v>
                </c:pt>
                <c:pt idx="21879">
                  <c:v>13.071200000004</c:v>
                </c:pt>
                <c:pt idx="21880">
                  <c:v>13.071200000004</c:v>
                </c:pt>
                <c:pt idx="21881">
                  <c:v>13.071200000004</c:v>
                </c:pt>
                <c:pt idx="21882">
                  <c:v>13.071200000004</c:v>
                </c:pt>
                <c:pt idx="21883">
                  <c:v>13.071200000004</c:v>
                </c:pt>
                <c:pt idx="21884">
                  <c:v>13.071200000004</c:v>
                </c:pt>
                <c:pt idx="21885">
                  <c:v>13.071200000004</c:v>
                </c:pt>
                <c:pt idx="21886">
                  <c:v>13.195963253604001</c:v>
                </c:pt>
                <c:pt idx="21887">
                  <c:v>13.307499999997001</c:v>
                </c:pt>
                <c:pt idx="21888">
                  <c:v>13.307499999997001</c:v>
                </c:pt>
                <c:pt idx="21889">
                  <c:v>13.307499999997001</c:v>
                </c:pt>
                <c:pt idx="21890">
                  <c:v>13.307499999997001</c:v>
                </c:pt>
                <c:pt idx="21891">
                  <c:v>13.307499999997001</c:v>
                </c:pt>
                <c:pt idx="21892">
                  <c:v>13.293609960057999</c:v>
                </c:pt>
                <c:pt idx="21893">
                  <c:v>13.234300000001999</c:v>
                </c:pt>
                <c:pt idx="21894">
                  <c:v>13.234300000001999</c:v>
                </c:pt>
                <c:pt idx="21895">
                  <c:v>13.234300000003</c:v>
                </c:pt>
                <c:pt idx="21896">
                  <c:v>13.234300000001999</c:v>
                </c:pt>
                <c:pt idx="21897">
                  <c:v>13.234300000003</c:v>
                </c:pt>
                <c:pt idx="21898">
                  <c:v>13.234300000003</c:v>
                </c:pt>
                <c:pt idx="21899">
                  <c:v>13.234300000001999</c:v>
                </c:pt>
                <c:pt idx="21900">
                  <c:v>13.234300000001999</c:v>
                </c:pt>
                <c:pt idx="21901">
                  <c:v>13.234300000001999</c:v>
                </c:pt>
                <c:pt idx="21902">
                  <c:v>13.234300000003</c:v>
                </c:pt>
                <c:pt idx="21903">
                  <c:v>13.234300000001999</c:v>
                </c:pt>
                <c:pt idx="21904">
                  <c:v>13.234300000001999</c:v>
                </c:pt>
                <c:pt idx="21905">
                  <c:v>13.211389884249</c:v>
                </c:pt>
                <c:pt idx="21906">
                  <c:v>13.086500000002999</c:v>
                </c:pt>
                <c:pt idx="21907">
                  <c:v>13.086500000002999</c:v>
                </c:pt>
                <c:pt idx="21908">
                  <c:v>13.086500000002999</c:v>
                </c:pt>
                <c:pt idx="21909">
                  <c:v>13.086500000002999</c:v>
                </c:pt>
                <c:pt idx="21910">
                  <c:v>13.086500000002999</c:v>
                </c:pt>
                <c:pt idx="21911">
                  <c:v>13.086500000002999</c:v>
                </c:pt>
                <c:pt idx="21912">
                  <c:v>13.086500000002999</c:v>
                </c:pt>
                <c:pt idx="21913">
                  <c:v>13.086500000002999</c:v>
                </c:pt>
                <c:pt idx="21914">
                  <c:v>13.086500000002999</c:v>
                </c:pt>
                <c:pt idx="21915">
                  <c:v>13.086500000002999</c:v>
                </c:pt>
                <c:pt idx="21916">
                  <c:v>13.086500000002999</c:v>
                </c:pt>
                <c:pt idx="21917">
                  <c:v>13.086500000002999</c:v>
                </c:pt>
                <c:pt idx="21918">
                  <c:v>13.086500000002999</c:v>
                </c:pt>
                <c:pt idx="21919">
                  <c:v>13.265060699560999</c:v>
                </c:pt>
                <c:pt idx="21920">
                  <c:v>13.292699999998</c:v>
                </c:pt>
                <c:pt idx="21921">
                  <c:v>13.292699999998</c:v>
                </c:pt>
                <c:pt idx="21922">
                  <c:v>13.292699999998</c:v>
                </c:pt>
                <c:pt idx="21923">
                  <c:v>13.292699999998</c:v>
                </c:pt>
                <c:pt idx="21924">
                  <c:v>13.292699999998</c:v>
                </c:pt>
                <c:pt idx="21925">
                  <c:v>13.292699999998</c:v>
                </c:pt>
                <c:pt idx="21926">
                  <c:v>13.292699999998</c:v>
                </c:pt>
                <c:pt idx="21927">
                  <c:v>13.292699999998</c:v>
                </c:pt>
                <c:pt idx="21928">
                  <c:v>13.292699999998</c:v>
                </c:pt>
                <c:pt idx="21929">
                  <c:v>13.292699999998</c:v>
                </c:pt>
                <c:pt idx="21930">
                  <c:v>13.292699999998</c:v>
                </c:pt>
                <c:pt idx="21931">
                  <c:v>13.292699999998</c:v>
                </c:pt>
                <c:pt idx="21932">
                  <c:v>13.253209936518999</c:v>
                </c:pt>
                <c:pt idx="21933">
                  <c:v>13.190299999996</c:v>
                </c:pt>
                <c:pt idx="21934">
                  <c:v>13.190299999996</c:v>
                </c:pt>
                <c:pt idx="21935">
                  <c:v>13.190299999996</c:v>
                </c:pt>
                <c:pt idx="21936">
                  <c:v>13.190299999996</c:v>
                </c:pt>
                <c:pt idx="21937">
                  <c:v>13.190299999996</c:v>
                </c:pt>
                <c:pt idx="21938">
                  <c:v>13.190299999996</c:v>
                </c:pt>
                <c:pt idx="21939">
                  <c:v>13.190299999996</c:v>
                </c:pt>
                <c:pt idx="21940">
                  <c:v>13.190299999996</c:v>
                </c:pt>
                <c:pt idx="21941">
                  <c:v>13.190299999996</c:v>
                </c:pt>
                <c:pt idx="21942">
                  <c:v>13.190299999996</c:v>
                </c:pt>
                <c:pt idx="21943">
                  <c:v>13.190299999996</c:v>
                </c:pt>
                <c:pt idx="21944">
                  <c:v>13.216784940721</c:v>
                </c:pt>
                <c:pt idx="21945">
                  <c:v>13.269399999997001</c:v>
                </c:pt>
                <c:pt idx="21946">
                  <c:v>13.269399999997001</c:v>
                </c:pt>
                <c:pt idx="21947">
                  <c:v>13.269399999997001</c:v>
                </c:pt>
                <c:pt idx="21948">
                  <c:v>13.269399999997001</c:v>
                </c:pt>
                <c:pt idx="21949">
                  <c:v>13.269399999997001</c:v>
                </c:pt>
                <c:pt idx="21950">
                  <c:v>13.269399999997001</c:v>
                </c:pt>
                <c:pt idx="21951">
                  <c:v>13.269399999995001</c:v>
                </c:pt>
                <c:pt idx="21952">
                  <c:v>13.269399999997001</c:v>
                </c:pt>
                <c:pt idx="21953">
                  <c:v>13.269399999997001</c:v>
                </c:pt>
                <c:pt idx="21954">
                  <c:v>13.269399999997001</c:v>
                </c:pt>
                <c:pt idx="21955">
                  <c:v>13.269399999997001</c:v>
                </c:pt>
                <c:pt idx="21956">
                  <c:v>13.269399999997001</c:v>
                </c:pt>
                <c:pt idx="21957">
                  <c:v>13.269399999997001</c:v>
                </c:pt>
                <c:pt idx="21958">
                  <c:v>13.269399999998001</c:v>
                </c:pt>
                <c:pt idx="21959">
                  <c:v>13.269399999997001</c:v>
                </c:pt>
                <c:pt idx="21960">
                  <c:v>13.269399999998001</c:v>
                </c:pt>
                <c:pt idx="21961">
                  <c:v>13.269399999997001</c:v>
                </c:pt>
                <c:pt idx="21962">
                  <c:v>13.269399999998001</c:v>
                </c:pt>
                <c:pt idx="21963">
                  <c:v>13.255113342025</c:v>
                </c:pt>
                <c:pt idx="21964">
                  <c:v>13.247700000005</c:v>
                </c:pt>
                <c:pt idx="21965">
                  <c:v>13.247700000005</c:v>
                </c:pt>
                <c:pt idx="21966">
                  <c:v>13.247700000005</c:v>
                </c:pt>
                <c:pt idx="21967">
                  <c:v>13.247700000005</c:v>
                </c:pt>
                <c:pt idx="21968">
                  <c:v>13.247700000005</c:v>
                </c:pt>
                <c:pt idx="21969">
                  <c:v>13.247700000005</c:v>
                </c:pt>
                <c:pt idx="21970">
                  <c:v>13.247700000005</c:v>
                </c:pt>
                <c:pt idx="21971">
                  <c:v>13.247700000005</c:v>
                </c:pt>
                <c:pt idx="21972">
                  <c:v>13.247700000005</c:v>
                </c:pt>
                <c:pt idx="21973">
                  <c:v>13.247700000005</c:v>
                </c:pt>
                <c:pt idx="21974">
                  <c:v>13.247700000005</c:v>
                </c:pt>
                <c:pt idx="21975">
                  <c:v>13.239754754847</c:v>
                </c:pt>
                <c:pt idx="21976">
                  <c:v>13.217600000002999</c:v>
                </c:pt>
                <c:pt idx="21977">
                  <c:v>13.217600000002999</c:v>
                </c:pt>
                <c:pt idx="21978">
                  <c:v>13.217600000002999</c:v>
                </c:pt>
                <c:pt idx="21979">
                  <c:v>13.217600000002999</c:v>
                </c:pt>
                <c:pt idx="21980">
                  <c:v>13.223881799179001</c:v>
                </c:pt>
                <c:pt idx="21981">
                  <c:v>13.259099999997</c:v>
                </c:pt>
                <c:pt idx="21982">
                  <c:v>13.259099999997</c:v>
                </c:pt>
                <c:pt idx="21983">
                  <c:v>13.259099999997</c:v>
                </c:pt>
                <c:pt idx="21984">
                  <c:v>13.259099999997</c:v>
                </c:pt>
                <c:pt idx="21985">
                  <c:v>13.259099999997</c:v>
                </c:pt>
                <c:pt idx="21986">
                  <c:v>13.259099999997</c:v>
                </c:pt>
                <c:pt idx="21987">
                  <c:v>13.259099999997</c:v>
                </c:pt>
                <c:pt idx="21988">
                  <c:v>13.259099999997</c:v>
                </c:pt>
                <c:pt idx="21989">
                  <c:v>13.259099999997</c:v>
                </c:pt>
                <c:pt idx="21990">
                  <c:v>13.259099999997</c:v>
                </c:pt>
                <c:pt idx="21991">
                  <c:v>13.259099999997</c:v>
                </c:pt>
                <c:pt idx="21992">
                  <c:v>13.259099999997</c:v>
                </c:pt>
                <c:pt idx="21993">
                  <c:v>13.259099999997</c:v>
                </c:pt>
                <c:pt idx="21994">
                  <c:v>13.212304631025001</c:v>
                </c:pt>
                <c:pt idx="21995">
                  <c:v>13.196100000001</c:v>
                </c:pt>
                <c:pt idx="21996">
                  <c:v>13.196100000001</c:v>
                </c:pt>
                <c:pt idx="21997">
                  <c:v>13.196100000001</c:v>
                </c:pt>
                <c:pt idx="21998">
                  <c:v>13.196100000001</c:v>
                </c:pt>
                <c:pt idx="21999">
                  <c:v>13.196100000001</c:v>
                </c:pt>
                <c:pt idx="22000">
                  <c:v>13.196100000001</c:v>
                </c:pt>
                <c:pt idx="22001">
                  <c:v>13.196100000001</c:v>
                </c:pt>
                <c:pt idx="22002">
                  <c:v>13.196100000001</c:v>
                </c:pt>
                <c:pt idx="22003">
                  <c:v>13.196100000001</c:v>
                </c:pt>
                <c:pt idx="22004">
                  <c:v>13.196100000001</c:v>
                </c:pt>
                <c:pt idx="22005">
                  <c:v>13.196100000001</c:v>
                </c:pt>
                <c:pt idx="22006">
                  <c:v>13.196100000001</c:v>
                </c:pt>
                <c:pt idx="22007">
                  <c:v>13.196100000001</c:v>
                </c:pt>
                <c:pt idx="22008">
                  <c:v>13.196100000001</c:v>
                </c:pt>
                <c:pt idx="22009">
                  <c:v>13.196100000001</c:v>
                </c:pt>
                <c:pt idx="22010">
                  <c:v>13.196100000001</c:v>
                </c:pt>
                <c:pt idx="22011">
                  <c:v>13.196100000001</c:v>
                </c:pt>
                <c:pt idx="22012">
                  <c:v>13.196100000001</c:v>
                </c:pt>
                <c:pt idx="22013">
                  <c:v>13.222648731530001</c:v>
                </c:pt>
                <c:pt idx="22014">
                  <c:v>13.361800000003999</c:v>
                </c:pt>
                <c:pt idx="22015">
                  <c:v>13.361800000004999</c:v>
                </c:pt>
                <c:pt idx="22016">
                  <c:v>13.361800000003999</c:v>
                </c:pt>
                <c:pt idx="22017">
                  <c:v>13.361800000004999</c:v>
                </c:pt>
                <c:pt idx="22018">
                  <c:v>13.361800000003999</c:v>
                </c:pt>
                <c:pt idx="22019">
                  <c:v>13.361800000003999</c:v>
                </c:pt>
                <c:pt idx="22020">
                  <c:v>13.215939186869001</c:v>
                </c:pt>
                <c:pt idx="22021">
                  <c:v>13.207900000002001</c:v>
                </c:pt>
                <c:pt idx="22022">
                  <c:v>13.207900000002001</c:v>
                </c:pt>
                <c:pt idx="22023">
                  <c:v>13.207900000002001</c:v>
                </c:pt>
                <c:pt idx="22024">
                  <c:v>13.207900000001001</c:v>
                </c:pt>
                <c:pt idx="22025">
                  <c:v>13.207900000001001</c:v>
                </c:pt>
                <c:pt idx="22026">
                  <c:v>13.207900000001001</c:v>
                </c:pt>
                <c:pt idx="22027">
                  <c:v>13.207900000002001</c:v>
                </c:pt>
                <c:pt idx="22028">
                  <c:v>13.207900000001001</c:v>
                </c:pt>
                <c:pt idx="22029">
                  <c:v>13.207900000001001</c:v>
                </c:pt>
                <c:pt idx="22030">
                  <c:v>13.207900000001001</c:v>
                </c:pt>
                <c:pt idx="22031">
                  <c:v>13.207900000002001</c:v>
                </c:pt>
                <c:pt idx="22032">
                  <c:v>13.207900000002001</c:v>
                </c:pt>
                <c:pt idx="22033">
                  <c:v>13.168417348446001</c:v>
                </c:pt>
                <c:pt idx="22034">
                  <c:v>13.160999999994999</c:v>
                </c:pt>
                <c:pt idx="22035">
                  <c:v>13.160999999994999</c:v>
                </c:pt>
                <c:pt idx="22036">
                  <c:v>13.160999999994999</c:v>
                </c:pt>
                <c:pt idx="22037">
                  <c:v>13.160999999994999</c:v>
                </c:pt>
                <c:pt idx="22038">
                  <c:v>13.160999999994999</c:v>
                </c:pt>
                <c:pt idx="22039">
                  <c:v>13.160999999994999</c:v>
                </c:pt>
                <c:pt idx="22040">
                  <c:v>13.160999999994999</c:v>
                </c:pt>
                <c:pt idx="22041">
                  <c:v>13.160999999994999</c:v>
                </c:pt>
                <c:pt idx="22042">
                  <c:v>13.160999999994999</c:v>
                </c:pt>
                <c:pt idx="22043">
                  <c:v>13.160999999994999</c:v>
                </c:pt>
                <c:pt idx="22044">
                  <c:v>13.160999999994999</c:v>
                </c:pt>
                <c:pt idx="22045">
                  <c:v>13.160999999994999</c:v>
                </c:pt>
                <c:pt idx="22046">
                  <c:v>13.160999999994999</c:v>
                </c:pt>
                <c:pt idx="22047">
                  <c:v>13.160999999994999</c:v>
                </c:pt>
                <c:pt idx="22048">
                  <c:v>13.160999999994999</c:v>
                </c:pt>
                <c:pt idx="22049">
                  <c:v>13.160999999994999</c:v>
                </c:pt>
                <c:pt idx="22050">
                  <c:v>13.160999999994999</c:v>
                </c:pt>
                <c:pt idx="22051">
                  <c:v>13.160999999994999</c:v>
                </c:pt>
                <c:pt idx="22052">
                  <c:v>13.160999999994999</c:v>
                </c:pt>
                <c:pt idx="22053">
                  <c:v>13.148928058576001</c:v>
                </c:pt>
                <c:pt idx="22054">
                  <c:v>13.116399999999</c:v>
                </c:pt>
                <c:pt idx="22055">
                  <c:v>13.116399999999</c:v>
                </c:pt>
                <c:pt idx="22056">
                  <c:v>13.116399999999</c:v>
                </c:pt>
                <c:pt idx="22057">
                  <c:v>13.116399999999</c:v>
                </c:pt>
                <c:pt idx="22058">
                  <c:v>13.121711879709</c:v>
                </c:pt>
                <c:pt idx="22059">
                  <c:v>13.163700000003001</c:v>
                </c:pt>
                <c:pt idx="22060">
                  <c:v>13.163700000003001</c:v>
                </c:pt>
                <c:pt idx="22061">
                  <c:v>13.1637</c:v>
                </c:pt>
                <c:pt idx="22062">
                  <c:v>13.163700000003001</c:v>
                </c:pt>
                <c:pt idx="22063">
                  <c:v>13.163700000003001</c:v>
                </c:pt>
                <c:pt idx="22064">
                  <c:v>13.163700000003001</c:v>
                </c:pt>
                <c:pt idx="22065">
                  <c:v>13.163700000003001</c:v>
                </c:pt>
                <c:pt idx="22066">
                  <c:v>13.163700000003001</c:v>
                </c:pt>
                <c:pt idx="22067">
                  <c:v>13.163700000003001</c:v>
                </c:pt>
                <c:pt idx="22068">
                  <c:v>13.163700000003001</c:v>
                </c:pt>
                <c:pt idx="22069">
                  <c:v>13.163700000003001</c:v>
                </c:pt>
                <c:pt idx="22070">
                  <c:v>13.163700000003001</c:v>
                </c:pt>
                <c:pt idx="22071">
                  <c:v>13.163700000003001</c:v>
                </c:pt>
                <c:pt idx="22072">
                  <c:v>13.163700000003001</c:v>
                </c:pt>
                <c:pt idx="22073">
                  <c:v>13.163700000003001</c:v>
                </c:pt>
                <c:pt idx="22074">
                  <c:v>13.163700000003001</c:v>
                </c:pt>
                <c:pt idx="22075">
                  <c:v>13.163700000003001</c:v>
                </c:pt>
                <c:pt idx="22076">
                  <c:v>13.163700000003001</c:v>
                </c:pt>
                <c:pt idx="22077">
                  <c:v>13.215291836740001</c:v>
                </c:pt>
                <c:pt idx="22078">
                  <c:v>13.288900000005</c:v>
                </c:pt>
                <c:pt idx="22079">
                  <c:v>13.288900000005</c:v>
                </c:pt>
                <c:pt idx="22080">
                  <c:v>13.288900000005</c:v>
                </c:pt>
                <c:pt idx="22081">
                  <c:v>13.288900000005</c:v>
                </c:pt>
                <c:pt idx="22082">
                  <c:v>13.288900000005</c:v>
                </c:pt>
                <c:pt idx="22083">
                  <c:v>13.288900000005</c:v>
                </c:pt>
                <c:pt idx="22084">
                  <c:v>13.288900000005</c:v>
                </c:pt>
                <c:pt idx="22085">
                  <c:v>13.288900000005</c:v>
                </c:pt>
                <c:pt idx="22086">
                  <c:v>13.288900000005</c:v>
                </c:pt>
                <c:pt idx="22087">
                  <c:v>13.288900000005</c:v>
                </c:pt>
                <c:pt idx="22088">
                  <c:v>13.288900000005</c:v>
                </c:pt>
                <c:pt idx="22089">
                  <c:v>13.288900000005</c:v>
                </c:pt>
                <c:pt idx="22090">
                  <c:v>13.245784709523999</c:v>
                </c:pt>
                <c:pt idx="22091">
                  <c:v>13.136900000002999</c:v>
                </c:pt>
                <c:pt idx="22092">
                  <c:v>13.136900000002999</c:v>
                </c:pt>
                <c:pt idx="22093">
                  <c:v>13.136900000003999</c:v>
                </c:pt>
                <c:pt idx="22094">
                  <c:v>13.136900000003999</c:v>
                </c:pt>
                <c:pt idx="22095">
                  <c:v>13.136900000002999</c:v>
                </c:pt>
                <c:pt idx="22096">
                  <c:v>13.136900000003999</c:v>
                </c:pt>
                <c:pt idx="22097">
                  <c:v>13.155356647403</c:v>
                </c:pt>
                <c:pt idx="22098">
                  <c:v>13.188400000005</c:v>
                </c:pt>
                <c:pt idx="22099">
                  <c:v>13.188400000004</c:v>
                </c:pt>
                <c:pt idx="22100">
                  <c:v>13.188400000005</c:v>
                </c:pt>
                <c:pt idx="22101">
                  <c:v>13.188400000004</c:v>
                </c:pt>
                <c:pt idx="22102">
                  <c:v>13.188400000005</c:v>
                </c:pt>
                <c:pt idx="22103">
                  <c:v>13.188400000005</c:v>
                </c:pt>
                <c:pt idx="22104">
                  <c:v>13.188400000004</c:v>
                </c:pt>
                <c:pt idx="22105">
                  <c:v>13.188400000005</c:v>
                </c:pt>
                <c:pt idx="22106">
                  <c:v>13.188400000004</c:v>
                </c:pt>
                <c:pt idx="22107">
                  <c:v>13.188400000004</c:v>
                </c:pt>
                <c:pt idx="22108">
                  <c:v>13.187491832458001</c:v>
                </c:pt>
                <c:pt idx="22109">
                  <c:v>13.152499999997</c:v>
                </c:pt>
                <c:pt idx="22110">
                  <c:v>13.152499999997</c:v>
                </c:pt>
                <c:pt idx="22111">
                  <c:v>13.152499999997</c:v>
                </c:pt>
                <c:pt idx="22112">
                  <c:v>13.152499999997</c:v>
                </c:pt>
                <c:pt idx="22113">
                  <c:v>13.152499999997</c:v>
                </c:pt>
                <c:pt idx="22114">
                  <c:v>13.152499999997</c:v>
                </c:pt>
                <c:pt idx="22115">
                  <c:v>13.152499999997</c:v>
                </c:pt>
                <c:pt idx="22116">
                  <c:v>13.152499999997</c:v>
                </c:pt>
                <c:pt idx="22117">
                  <c:v>13.152500000001</c:v>
                </c:pt>
                <c:pt idx="22118">
                  <c:v>13.152499999997</c:v>
                </c:pt>
                <c:pt idx="22119">
                  <c:v>13.152499999997</c:v>
                </c:pt>
                <c:pt idx="22120">
                  <c:v>13.152499999997</c:v>
                </c:pt>
                <c:pt idx="22121">
                  <c:v>13.152499999997</c:v>
                </c:pt>
                <c:pt idx="22122">
                  <c:v>13.152499999997</c:v>
                </c:pt>
                <c:pt idx="22123">
                  <c:v>13.152499999997</c:v>
                </c:pt>
                <c:pt idx="22124">
                  <c:v>13.152499999997</c:v>
                </c:pt>
                <c:pt idx="22125">
                  <c:v>13.152499999997</c:v>
                </c:pt>
                <c:pt idx="22126">
                  <c:v>13.152499999997</c:v>
                </c:pt>
                <c:pt idx="22127">
                  <c:v>13.130879750713</c:v>
                </c:pt>
                <c:pt idx="22128">
                  <c:v>13.109399999996</c:v>
                </c:pt>
                <c:pt idx="22129">
                  <c:v>13.109399999996</c:v>
                </c:pt>
                <c:pt idx="22130">
                  <c:v>13.109399999996</c:v>
                </c:pt>
                <c:pt idx="22131">
                  <c:v>13.109399999996</c:v>
                </c:pt>
                <c:pt idx="22132">
                  <c:v>13.109399999996</c:v>
                </c:pt>
                <c:pt idx="22133">
                  <c:v>13.155934312692001</c:v>
                </c:pt>
                <c:pt idx="22134">
                  <c:v>13.179100000001</c:v>
                </c:pt>
                <c:pt idx="22135">
                  <c:v>13.179100000001</c:v>
                </c:pt>
                <c:pt idx="22136">
                  <c:v>13.179100000002</c:v>
                </c:pt>
                <c:pt idx="22137">
                  <c:v>13.179100000001</c:v>
                </c:pt>
                <c:pt idx="22138">
                  <c:v>13.179100000001</c:v>
                </c:pt>
                <c:pt idx="22139">
                  <c:v>13.179100000001</c:v>
                </c:pt>
                <c:pt idx="22140">
                  <c:v>13.179100000002</c:v>
                </c:pt>
                <c:pt idx="22141">
                  <c:v>13.179100000002</c:v>
                </c:pt>
                <c:pt idx="22142">
                  <c:v>13.179100000001</c:v>
                </c:pt>
                <c:pt idx="22143">
                  <c:v>13.179100000001</c:v>
                </c:pt>
                <c:pt idx="22144">
                  <c:v>13.179100000001</c:v>
                </c:pt>
                <c:pt idx="22145">
                  <c:v>13.165157954621</c:v>
                </c:pt>
                <c:pt idx="22146">
                  <c:v>13.125900000004</c:v>
                </c:pt>
                <c:pt idx="22147">
                  <c:v>13.125900000004</c:v>
                </c:pt>
                <c:pt idx="22148">
                  <c:v>13.125900000005</c:v>
                </c:pt>
                <c:pt idx="22149">
                  <c:v>13.125900000004</c:v>
                </c:pt>
                <c:pt idx="22150">
                  <c:v>13.125900000004</c:v>
                </c:pt>
                <c:pt idx="22151">
                  <c:v>13.125900000005</c:v>
                </c:pt>
                <c:pt idx="22152">
                  <c:v>13.125900000005</c:v>
                </c:pt>
                <c:pt idx="22153">
                  <c:v>13.125900000004</c:v>
                </c:pt>
                <c:pt idx="22154">
                  <c:v>13.125900000004</c:v>
                </c:pt>
                <c:pt idx="22155">
                  <c:v>13.125900000004</c:v>
                </c:pt>
                <c:pt idx="22156">
                  <c:v>13.125900000005</c:v>
                </c:pt>
                <c:pt idx="22157">
                  <c:v>13.148490691009</c:v>
                </c:pt>
                <c:pt idx="22158">
                  <c:v>13.219899999997001</c:v>
                </c:pt>
                <c:pt idx="22159">
                  <c:v>13.219899999997001</c:v>
                </c:pt>
                <c:pt idx="22160">
                  <c:v>13.219899999997001</c:v>
                </c:pt>
                <c:pt idx="22161">
                  <c:v>13.219899999997001</c:v>
                </c:pt>
                <c:pt idx="22162">
                  <c:v>13.219899999997001</c:v>
                </c:pt>
                <c:pt idx="22163">
                  <c:v>13.219899999997001</c:v>
                </c:pt>
                <c:pt idx="22164">
                  <c:v>13.219899999997001</c:v>
                </c:pt>
                <c:pt idx="22165">
                  <c:v>13.219899999997001</c:v>
                </c:pt>
                <c:pt idx="22166">
                  <c:v>13.219899999997001</c:v>
                </c:pt>
                <c:pt idx="22167">
                  <c:v>13.219900000000001</c:v>
                </c:pt>
                <c:pt idx="22168">
                  <c:v>13.219899999997001</c:v>
                </c:pt>
                <c:pt idx="22169">
                  <c:v>13.21416904422</c:v>
                </c:pt>
                <c:pt idx="22170">
                  <c:v>13.182000000001</c:v>
                </c:pt>
                <c:pt idx="22171">
                  <c:v>13.182000000001</c:v>
                </c:pt>
                <c:pt idx="22172">
                  <c:v>13.182000000001</c:v>
                </c:pt>
                <c:pt idx="22173">
                  <c:v>13.182000000001</c:v>
                </c:pt>
                <c:pt idx="22174">
                  <c:v>13.182000000001</c:v>
                </c:pt>
                <c:pt idx="22175">
                  <c:v>13.182000000001</c:v>
                </c:pt>
                <c:pt idx="22176">
                  <c:v>13.182000000001</c:v>
                </c:pt>
                <c:pt idx="22177">
                  <c:v>13.182000000001</c:v>
                </c:pt>
                <c:pt idx="22178">
                  <c:v>13.182000000001</c:v>
                </c:pt>
                <c:pt idx="22179">
                  <c:v>13.182000000001</c:v>
                </c:pt>
                <c:pt idx="22180">
                  <c:v>13.182000000001</c:v>
                </c:pt>
                <c:pt idx="22181">
                  <c:v>13.182000000001</c:v>
                </c:pt>
                <c:pt idx="22182">
                  <c:v>13.185354547757999</c:v>
                </c:pt>
                <c:pt idx="22183">
                  <c:v>13.197699999997001</c:v>
                </c:pt>
                <c:pt idx="22184">
                  <c:v>13.197699999997001</c:v>
                </c:pt>
                <c:pt idx="22185">
                  <c:v>13.197699999997001</c:v>
                </c:pt>
                <c:pt idx="22186">
                  <c:v>13.197699999997001</c:v>
                </c:pt>
                <c:pt idx="22187">
                  <c:v>13.197699999997001</c:v>
                </c:pt>
                <c:pt idx="22188">
                  <c:v>13.197699999997001</c:v>
                </c:pt>
                <c:pt idx="22189">
                  <c:v>13.197699999997001</c:v>
                </c:pt>
                <c:pt idx="22190">
                  <c:v>13.197699999997001</c:v>
                </c:pt>
                <c:pt idx="22191">
                  <c:v>13.197699999997001</c:v>
                </c:pt>
                <c:pt idx="22192">
                  <c:v>13.197699999997001</c:v>
                </c:pt>
                <c:pt idx="22193">
                  <c:v>13.197699999997001</c:v>
                </c:pt>
                <c:pt idx="22194">
                  <c:v>13.197699999997001</c:v>
                </c:pt>
                <c:pt idx="22195">
                  <c:v>13.195289319335</c:v>
                </c:pt>
                <c:pt idx="22196">
                  <c:v>13.167599999996</c:v>
                </c:pt>
                <c:pt idx="22197">
                  <c:v>13.167599999993</c:v>
                </c:pt>
                <c:pt idx="22198">
                  <c:v>13.167599999995</c:v>
                </c:pt>
                <c:pt idx="22199">
                  <c:v>13.167599999995</c:v>
                </c:pt>
                <c:pt idx="22200">
                  <c:v>13.167599999995</c:v>
                </c:pt>
                <c:pt idx="22201">
                  <c:v>13.167599999995</c:v>
                </c:pt>
                <c:pt idx="22202">
                  <c:v>13.167599999996</c:v>
                </c:pt>
                <c:pt idx="22203">
                  <c:v>13.167599999995</c:v>
                </c:pt>
                <c:pt idx="22204">
                  <c:v>13.167599999995</c:v>
                </c:pt>
                <c:pt idx="22205">
                  <c:v>13.167599999993</c:v>
                </c:pt>
                <c:pt idx="22206">
                  <c:v>13.326520884644999</c:v>
                </c:pt>
                <c:pt idx="22207">
                  <c:v>13.365599999997</c:v>
                </c:pt>
                <c:pt idx="22208">
                  <c:v>13.365599999997</c:v>
                </c:pt>
                <c:pt idx="22209">
                  <c:v>13.365599999997</c:v>
                </c:pt>
                <c:pt idx="22210">
                  <c:v>13.365599999997</c:v>
                </c:pt>
                <c:pt idx="22211">
                  <c:v>13.365599999997</c:v>
                </c:pt>
                <c:pt idx="22212">
                  <c:v>13.365599999998</c:v>
                </c:pt>
                <c:pt idx="22213">
                  <c:v>13.365599999997</c:v>
                </c:pt>
                <c:pt idx="22214">
                  <c:v>13.365599999997</c:v>
                </c:pt>
                <c:pt idx="22215">
                  <c:v>13.365599999997</c:v>
                </c:pt>
                <c:pt idx="22216">
                  <c:v>13.365599999997</c:v>
                </c:pt>
                <c:pt idx="22217">
                  <c:v>13.365599999997</c:v>
                </c:pt>
                <c:pt idx="22218">
                  <c:v>13.365599999997</c:v>
                </c:pt>
                <c:pt idx="22219">
                  <c:v>13.329804882265</c:v>
                </c:pt>
                <c:pt idx="22220">
                  <c:v>13.280700000002</c:v>
                </c:pt>
                <c:pt idx="22221">
                  <c:v>13.280700000002</c:v>
                </c:pt>
                <c:pt idx="22222">
                  <c:v>13.280700000002</c:v>
                </c:pt>
                <c:pt idx="22223">
                  <c:v>13.280700000002</c:v>
                </c:pt>
                <c:pt idx="22224">
                  <c:v>13.280700000002</c:v>
                </c:pt>
                <c:pt idx="22225">
                  <c:v>13.280700000002</c:v>
                </c:pt>
                <c:pt idx="22226">
                  <c:v>13.280700000002</c:v>
                </c:pt>
                <c:pt idx="22227">
                  <c:v>13.280700000002</c:v>
                </c:pt>
                <c:pt idx="22228">
                  <c:v>13.280700000002</c:v>
                </c:pt>
                <c:pt idx="22229">
                  <c:v>13.280700000002</c:v>
                </c:pt>
                <c:pt idx="22230">
                  <c:v>13.280700000002</c:v>
                </c:pt>
                <c:pt idx="22231">
                  <c:v>13.280700000002</c:v>
                </c:pt>
                <c:pt idx="22232">
                  <c:v>13.276388057316</c:v>
                </c:pt>
                <c:pt idx="22233">
                  <c:v>13.226599999996999</c:v>
                </c:pt>
                <c:pt idx="22234">
                  <c:v>13.226599999996999</c:v>
                </c:pt>
                <c:pt idx="22235">
                  <c:v>13.226599999996999</c:v>
                </c:pt>
                <c:pt idx="22236">
                  <c:v>13.226599999996999</c:v>
                </c:pt>
                <c:pt idx="22237">
                  <c:v>13.226599999996999</c:v>
                </c:pt>
                <c:pt idx="22238">
                  <c:v>13.226599999996999</c:v>
                </c:pt>
                <c:pt idx="22239">
                  <c:v>13.226599999996999</c:v>
                </c:pt>
                <c:pt idx="22240">
                  <c:v>13.226599999996999</c:v>
                </c:pt>
                <c:pt idx="22241">
                  <c:v>13.226599999996999</c:v>
                </c:pt>
                <c:pt idx="22242">
                  <c:v>13.226599999996999</c:v>
                </c:pt>
                <c:pt idx="22243">
                  <c:v>13.226599999996999</c:v>
                </c:pt>
                <c:pt idx="22244">
                  <c:v>13.22682302526</c:v>
                </c:pt>
                <c:pt idx="22245">
                  <c:v>13.232099999996001</c:v>
                </c:pt>
                <c:pt idx="22246">
                  <c:v>13.232099999996001</c:v>
                </c:pt>
                <c:pt idx="22247">
                  <c:v>13.232099999996001</c:v>
                </c:pt>
                <c:pt idx="22248">
                  <c:v>13.232099999996001</c:v>
                </c:pt>
                <c:pt idx="22249">
                  <c:v>13.232099999996001</c:v>
                </c:pt>
                <c:pt idx="22250">
                  <c:v>13.232099999996001</c:v>
                </c:pt>
                <c:pt idx="22251">
                  <c:v>13.232099999996001</c:v>
                </c:pt>
                <c:pt idx="22252">
                  <c:v>13.232099999996001</c:v>
                </c:pt>
                <c:pt idx="22253">
                  <c:v>13.232099999996001</c:v>
                </c:pt>
                <c:pt idx="22254">
                  <c:v>13.232099999996001</c:v>
                </c:pt>
                <c:pt idx="22255">
                  <c:v>13.232099999996001</c:v>
                </c:pt>
                <c:pt idx="22256">
                  <c:v>13.232099999996001</c:v>
                </c:pt>
                <c:pt idx="22257">
                  <c:v>13.21485696953</c:v>
                </c:pt>
                <c:pt idx="22258">
                  <c:v>13.080799999998</c:v>
                </c:pt>
                <c:pt idx="22259">
                  <c:v>13.080799999998</c:v>
                </c:pt>
                <c:pt idx="22260">
                  <c:v>13.080799999998</c:v>
                </c:pt>
                <c:pt idx="22261">
                  <c:v>13.080799999997</c:v>
                </c:pt>
                <c:pt idx="22262">
                  <c:v>13.080799999998</c:v>
                </c:pt>
                <c:pt idx="22263">
                  <c:v>13.080799999998</c:v>
                </c:pt>
                <c:pt idx="22264">
                  <c:v>13.080799999998</c:v>
                </c:pt>
                <c:pt idx="22265">
                  <c:v>13.080799999998</c:v>
                </c:pt>
                <c:pt idx="22266">
                  <c:v>13.080799999998</c:v>
                </c:pt>
                <c:pt idx="22267">
                  <c:v>13.080799999998</c:v>
                </c:pt>
                <c:pt idx="22268">
                  <c:v>13.080799999998</c:v>
                </c:pt>
                <c:pt idx="22269">
                  <c:v>13.080799999998</c:v>
                </c:pt>
                <c:pt idx="22270">
                  <c:v>13.080799999998</c:v>
                </c:pt>
                <c:pt idx="22271">
                  <c:v>13.080799999998</c:v>
                </c:pt>
                <c:pt idx="22272">
                  <c:v>13.080799999998</c:v>
                </c:pt>
                <c:pt idx="22273">
                  <c:v>13.080799999998</c:v>
                </c:pt>
                <c:pt idx="22274">
                  <c:v>13.080799999998</c:v>
                </c:pt>
                <c:pt idx="22275">
                  <c:v>13.080799999998</c:v>
                </c:pt>
                <c:pt idx="22276">
                  <c:v>13.099774617679</c:v>
                </c:pt>
                <c:pt idx="22277">
                  <c:v>13.147800000004001</c:v>
                </c:pt>
                <c:pt idx="22278">
                  <c:v>13.147800000004001</c:v>
                </c:pt>
                <c:pt idx="22279">
                  <c:v>13.147800000004001</c:v>
                </c:pt>
                <c:pt idx="22280">
                  <c:v>13.147800000004001</c:v>
                </c:pt>
                <c:pt idx="22281">
                  <c:v>13.147800000004001</c:v>
                </c:pt>
                <c:pt idx="22282">
                  <c:v>13.147800000004001</c:v>
                </c:pt>
                <c:pt idx="22283">
                  <c:v>13.147800000004001</c:v>
                </c:pt>
                <c:pt idx="22284">
                  <c:v>13.147800000004001</c:v>
                </c:pt>
                <c:pt idx="22285">
                  <c:v>13.147800000004001</c:v>
                </c:pt>
                <c:pt idx="22286">
                  <c:v>13.147800000004001</c:v>
                </c:pt>
                <c:pt idx="22287">
                  <c:v>13.147800000004001</c:v>
                </c:pt>
                <c:pt idx="22288">
                  <c:v>13.169406181997999</c:v>
                </c:pt>
                <c:pt idx="22289">
                  <c:v>13.284000000004999</c:v>
                </c:pt>
                <c:pt idx="22290">
                  <c:v>13.284000000004999</c:v>
                </c:pt>
                <c:pt idx="22291">
                  <c:v>13.284000000004999</c:v>
                </c:pt>
                <c:pt idx="22292">
                  <c:v>13.284000000004999</c:v>
                </c:pt>
                <c:pt idx="22293">
                  <c:v>13.284000000004999</c:v>
                </c:pt>
                <c:pt idx="22294">
                  <c:v>13.284000000004999</c:v>
                </c:pt>
                <c:pt idx="22295">
                  <c:v>13.291897096299</c:v>
                </c:pt>
                <c:pt idx="22296">
                  <c:v>13.303899999999</c:v>
                </c:pt>
                <c:pt idx="22297">
                  <c:v>13.303899999999</c:v>
                </c:pt>
                <c:pt idx="22298">
                  <c:v>13.303899999999</c:v>
                </c:pt>
                <c:pt idx="22299">
                  <c:v>13.303899999999</c:v>
                </c:pt>
                <c:pt idx="22300">
                  <c:v>13.303899999999</c:v>
                </c:pt>
                <c:pt idx="22301">
                  <c:v>13.303899999999</c:v>
                </c:pt>
                <c:pt idx="22302">
                  <c:v>13.303899999999</c:v>
                </c:pt>
                <c:pt idx="22303">
                  <c:v>13.303899999999</c:v>
                </c:pt>
                <c:pt idx="22304">
                  <c:v>13.303899999999</c:v>
                </c:pt>
                <c:pt idx="22305">
                  <c:v>13.303899999999</c:v>
                </c:pt>
                <c:pt idx="22306">
                  <c:v>13.303899999999</c:v>
                </c:pt>
                <c:pt idx="22307">
                  <c:v>13.303899999999</c:v>
                </c:pt>
                <c:pt idx="22308">
                  <c:v>13.303899999999</c:v>
                </c:pt>
                <c:pt idx="22309">
                  <c:v>13.303899999999</c:v>
                </c:pt>
                <c:pt idx="22310">
                  <c:v>13.303899999999</c:v>
                </c:pt>
                <c:pt idx="22311">
                  <c:v>13.303899999999</c:v>
                </c:pt>
                <c:pt idx="22312">
                  <c:v>13.297086329588</c:v>
                </c:pt>
                <c:pt idx="22313">
                  <c:v>13.112400000004</c:v>
                </c:pt>
                <c:pt idx="22314">
                  <c:v>13.112400000004</c:v>
                </c:pt>
                <c:pt idx="22315">
                  <c:v>13.112400000004</c:v>
                </c:pt>
                <c:pt idx="22316">
                  <c:v>13.112400000004</c:v>
                </c:pt>
                <c:pt idx="22317">
                  <c:v>13.112400000004</c:v>
                </c:pt>
                <c:pt idx="22318">
                  <c:v>13.112400000004</c:v>
                </c:pt>
                <c:pt idx="22319">
                  <c:v>13.121545938377</c:v>
                </c:pt>
                <c:pt idx="22320">
                  <c:v>13.144100000003</c:v>
                </c:pt>
                <c:pt idx="22321">
                  <c:v>13.144100000003</c:v>
                </c:pt>
                <c:pt idx="22322">
                  <c:v>13.144100000003</c:v>
                </c:pt>
                <c:pt idx="22323">
                  <c:v>13.144100000003</c:v>
                </c:pt>
                <c:pt idx="22324">
                  <c:v>13.144100000003</c:v>
                </c:pt>
                <c:pt idx="22325">
                  <c:v>13.144100000003</c:v>
                </c:pt>
                <c:pt idx="22326">
                  <c:v>13.144100000003</c:v>
                </c:pt>
                <c:pt idx="22327">
                  <c:v>13.144100000003</c:v>
                </c:pt>
                <c:pt idx="22328">
                  <c:v>13.144100000003</c:v>
                </c:pt>
                <c:pt idx="22329">
                  <c:v>13.144100000003</c:v>
                </c:pt>
                <c:pt idx="22330">
                  <c:v>13.144100000003</c:v>
                </c:pt>
                <c:pt idx="22331">
                  <c:v>13.144100000003</c:v>
                </c:pt>
                <c:pt idx="22332">
                  <c:v>13.145049876321</c:v>
                </c:pt>
                <c:pt idx="22333">
                  <c:v>13.258100000003999</c:v>
                </c:pt>
                <c:pt idx="22334">
                  <c:v>13.258100000003999</c:v>
                </c:pt>
                <c:pt idx="22335">
                  <c:v>13.258100000003999</c:v>
                </c:pt>
                <c:pt idx="22336">
                  <c:v>13.258100000003999</c:v>
                </c:pt>
                <c:pt idx="22337">
                  <c:v>13.258100000003999</c:v>
                </c:pt>
                <c:pt idx="22338">
                  <c:v>13.258100000003999</c:v>
                </c:pt>
                <c:pt idx="22339">
                  <c:v>13.258100000003999</c:v>
                </c:pt>
                <c:pt idx="22340">
                  <c:v>13.258100000003999</c:v>
                </c:pt>
                <c:pt idx="22341">
                  <c:v>13.258100000003999</c:v>
                </c:pt>
                <c:pt idx="22342">
                  <c:v>13.258100000003999</c:v>
                </c:pt>
                <c:pt idx="22343">
                  <c:v>13.258100000003999</c:v>
                </c:pt>
                <c:pt idx="22344">
                  <c:v>13.258100000003999</c:v>
                </c:pt>
                <c:pt idx="22345">
                  <c:v>13.258100000003999</c:v>
                </c:pt>
                <c:pt idx="22346">
                  <c:v>13.281019958690001</c:v>
                </c:pt>
                <c:pt idx="22347">
                  <c:v>13.281300000002</c:v>
                </c:pt>
                <c:pt idx="22348">
                  <c:v>13.281300000002</c:v>
                </c:pt>
                <c:pt idx="22349">
                  <c:v>13.281300000002</c:v>
                </c:pt>
                <c:pt idx="22350">
                  <c:v>13.281300000002</c:v>
                </c:pt>
                <c:pt idx="22351">
                  <c:v>13.281300000002</c:v>
                </c:pt>
                <c:pt idx="22352">
                  <c:v>13.281300000002</c:v>
                </c:pt>
                <c:pt idx="22353">
                  <c:v>13.281300000002</c:v>
                </c:pt>
                <c:pt idx="22354">
                  <c:v>13.281299999998</c:v>
                </c:pt>
                <c:pt idx="22355">
                  <c:v>13.281300000002</c:v>
                </c:pt>
                <c:pt idx="22356">
                  <c:v>13.281300000002</c:v>
                </c:pt>
                <c:pt idx="22357">
                  <c:v>13.222166888065001</c:v>
                </c:pt>
                <c:pt idx="22358">
                  <c:v>13.152600000001</c:v>
                </c:pt>
                <c:pt idx="22359">
                  <c:v>13.152600000001</c:v>
                </c:pt>
                <c:pt idx="22360">
                  <c:v>13.152600000001</c:v>
                </c:pt>
                <c:pt idx="22361">
                  <c:v>13.152599999997999</c:v>
                </c:pt>
                <c:pt idx="22362">
                  <c:v>13.152600000001</c:v>
                </c:pt>
                <c:pt idx="22363">
                  <c:v>13.152600000001</c:v>
                </c:pt>
                <c:pt idx="22364">
                  <c:v>13.152600000001</c:v>
                </c:pt>
                <c:pt idx="22365">
                  <c:v>13.152600000001</c:v>
                </c:pt>
                <c:pt idx="22366">
                  <c:v>13.152600000001</c:v>
                </c:pt>
                <c:pt idx="22367">
                  <c:v>13.152600000001</c:v>
                </c:pt>
                <c:pt idx="22368">
                  <c:v>13.152600000001</c:v>
                </c:pt>
                <c:pt idx="22369">
                  <c:v>13.128836801288999</c:v>
                </c:pt>
                <c:pt idx="22370">
                  <c:v>13.067099999994999</c:v>
                </c:pt>
                <c:pt idx="22371">
                  <c:v>13.067099999994999</c:v>
                </c:pt>
                <c:pt idx="22372">
                  <c:v>13.067099999994999</c:v>
                </c:pt>
                <c:pt idx="22373">
                  <c:v>13.067099999994999</c:v>
                </c:pt>
                <c:pt idx="22374">
                  <c:v>13.067099999994999</c:v>
                </c:pt>
                <c:pt idx="22375">
                  <c:v>13.067099999994999</c:v>
                </c:pt>
                <c:pt idx="22376">
                  <c:v>13.067099999994999</c:v>
                </c:pt>
                <c:pt idx="22377">
                  <c:v>13.067099999994999</c:v>
                </c:pt>
                <c:pt idx="22378">
                  <c:v>13.067099999994999</c:v>
                </c:pt>
                <c:pt idx="22379">
                  <c:v>13.067099999994999</c:v>
                </c:pt>
                <c:pt idx="22380">
                  <c:v>13.067099999994999</c:v>
                </c:pt>
                <c:pt idx="22381">
                  <c:v>13.067099999994999</c:v>
                </c:pt>
                <c:pt idx="22382">
                  <c:v>13.067099999994999</c:v>
                </c:pt>
                <c:pt idx="22383">
                  <c:v>13.067099999994999</c:v>
                </c:pt>
                <c:pt idx="22384">
                  <c:v>13.067099999994999</c:v>
                </c:pt>
                <c:pt idx="22385">
                  <c:v>13.067099999994999</c:v>
                </c:pt>
                <c:pt idx="22386">
                  <c:v>13.067099999994999</c:v>
                </c:pt>
                <c:pt idx="22387">
                  <c:v>13.067099999994999</c:v>
                </c:pt>
                <c:pt idx="22388">
                  <c:v>13.067099999994999</c:v>
                </c:pt>
                <c:pt idx="22389">
                  <c:v>13.134244319001001</c:v>
                </c:pt>
                <c:pt idx="22390">
                  <c:v>13.219500000004</c:v>
                </c:pt>
                <c:pt idx="22391">
                  <c:v>13.219500000004</c:v>
                </c:pt>
                <c:pt idx="22392">
                  <c:v>13.219500000004</c:v>
                </c:pt>
                <c:pt idx="22393">
                  <c:v>13.219500000004</c:v>
                </c:pt>
                <c:pt idx="22394">
                  <c:v>13.219500000004</c:v>
                </c:pt>
                <c:pt idx="22395">
                  <c:v>13.224783117991</c:v>
                </c:pt>
                <c:pt idx="22396">
                  <c:v>13.275400000004</c:v>
                </c:pt>
                <c:pt idx="22397">
                  <c:v>13.275400000004</c:v>
                </c:pt>
                <c:pt idx="22398">
                  <c:v>13.275400000004</c:v>
                </c:pt>
                <c:pt idx="22399">
                  <c:v>13.275400000004</c:v>
                </c:pt>
                <c:pt idx="22400">
                  <c:v>13.275400000004</c:v>
                </c:pt>
                <c:pt idx="22401">
                  <c:v>13.275400000004</c:v>
                </c:pt>
                <c:pt idx="22402">
                  <c:v>13.275400000004</c:v>
                </c:pt>
                <c:pt idx="22403">
                  <c:v>13.275400000004</c:v>
                </c:pt>
                <c:pt idx="22404">
                  <c:v>13.275400000004</c:v>
                </c:pt>
                <c:pt idx="22405">
                  <c:v>13.275400000004</c:v>
                </c:pt>
                <c:pt idx="22406">
                  <c:v>13.275400000004</c:v>
                </c:pt>
                <c:pt idx="22407">
                  <c:v>13.275400000004</c:v>
                </c:pt>
                <c:pt idx="22408">
                  <c:v>13.232755450731</c:v>
                </c:pt>
                <c:pt idx="22409">
                  <c:v>13.158599999997</c:v>
                </c:pt>
                <c:pt idx="22410">
                  <c:v>13.158599999997</c:v>
                </c:pt>
                <c:pt idx="22411">
                  <c:v>13.158599999997</c:v>
                </c:pt>
                <c:pt idx="22412">
                  <c:v>13.158599999997</c:v>
                </c:pt>
                <c:pt idx="22413">
                  <c:v>13.158599999997</c:v>
                </c:pt>
                <c:pt idx="22414">
                  <c:v>13.158599999997</c:v>
                </c:pt>
                <c:pt idx="22415">
                  <c:v>13.158599999997</c:v>
                </c:pt>
                <c:pt idx="22416">
                  <c:v>13.158599999997</c:v>
                </c:pt>
                <c:pt idx="22417">
                  <c:v>13.158599999997</c:v>
                </c:pt>
                <c:pt idx="22418">
                  <c:v>13.158599999997</c:v>
                </c:pt>
                <c:pt idx="22419">
                  <c:v>13.158599999997</c:v>
                </c:pt>
                <c:pt idx="22420">
                  <c:v>13.158599999997</c:v>
                </c:pt>
                <c:pt idx="22421">
                  <c:v>13.158599999997</c:v>
                </c:pt>
                <c:pt idx="22422">
                  <c:v>13.158599999997</c:v>
                </c:pt>
                <c:pt idx="22423">
                  <c:v>13.158599999997</c:v>
                </c:pt>
                <c:pt idx="22424">
                  <c:v>13.158599999997</c:v>
                </c:pt>
                <c:pt idx="22425">
                  <c:v>13.158599999997</c:v>
                </c:pt>
                <c:pt idx="22426">
                  <c:v>13.158599999997</c:v>
                </c:pt>
                <c:pt idx="22427">
                  <c:v>13.188778679952</c:v>
                </c:pt>
                <c:pt idx="22428">
                  <c:v>13.218599999995</c:v>
                </c:pt>
                <c:pt idx="22429">
                  <c:v>13.218599999995</c:v>
                </c:pt>
                <c:pt idx="22430">
                  <c:v>13.218599999995</c:v>
                </c:pt>
                <c:pt idx="22431">
                  <c:v>13.218599999995</c:v>
                </c:pt>
                <c:pt idx="22432">
                  <c:v>13.218599999995</c:v>
                </c:pt>
                <c:pt idx="22433">
                  <c:v>13.218599999995</c:v>
                </c:pt>
                <c:pt idx="22434">
                  <c:v>13.218599999995</c:v>
                </c:pt>
                <c:pt idx="22435">
                  <c:v>13.218599999995</c:v>
                </c:pt>
                <c:pt idx="22436">
                  <c:v>13.218599999995</c:v>
                </c:pt>
                <c:pt idx="22437">
                  <c:v>13.218599999995</c:v>
                </c:pt>
                <c:pt idx="22438">
                  <c:v>13.218599999995</c:v>
                </c:pt>
                <c:pt idx="22439">
                  <c:v>13.218599999995</c:v>
                </c:pt>
                <c:pt idx="22440">
                  <c:v>13.217134192446</c:v>
                </c:pt>
                <c:pt idx="22441">
                  <c:v>13.156900000002</c:v>
                </c:pt>
                <c:pt idx="22442">
                  <c:v>13.156900000002</c:v>
                </c:pt>
                <c:pt idx="22443">
                  <c:v>13.156900000002</c:v>
                </c:pt>
                <c:pt idx="22444">
                  <c:v>13.156900000002</c:v>
                </c:pt>
                <c:pt idx="22445">
                  <c:v>13.156900000002</c:v>
                </c:pt>
                <c:pt idx="22446">
                  <c:v>13.156900000002</c:v>
                </c:pt>
                <c:pt idx="22447">
                  <c:v>13.154458135863001</c:v>
                </c:pt>
                <c:pt idx="22448">
                  <c:v>13.087300000003999</c:v>
                </c:pt>
                <c:pt idx="22449">
                  <c:v>13.087300000003999</c:v>
                </c:pt>
                <c:pt idx="22450">
                  <c:v>13.087300000004999</c:v>
                </c:pt>
                <c:pt idx="22451">
                  <c:v>13.087300000003999</c:v>
                </c:pt>
                <c:pt idx="22452">
                  <c:v>13.087300000004999</c:v>
                </c:pt>
                <c:pt idx="22453">
                  <c:v>13.087300000004999</c:v>
                </c:pt>
                <c:pt idx="22454">
                  <c:v>13.087300000004999</c:v>
                </c:pt>
                <c:pt idx="22455">
                  <c:v>13.087300000003999</c:v>
                </c:pt>
                <c:pt idx="22456">
                  <c:v>13.087300000003999</c:v>
                </c:pt>
                <c:pt idx="22457">
                  <c:v>13.087300000004999</c:v>
                </c:pt>
                <c:pt idx="22458">
                  <c:v>13.087300000004999</c:v>
                </c:pt>
                <c:pt idx="22459">
                  <c:v>13.087300000004999</c:v>
                </c:pt>
                <c:pt idx="22460">
                  <c:v>13.087300000003999</c:v>
                </c:pt>
                <c:pt idx="22461">
                  <c:v>13.087300000003999</c:v>
                </c:pt>
                <c:pt idx="22462">
                  <c:v>13.087300000004999</c:v>
                </c:pt>
                <c:pt idx="22463">
                  <c:v>13.087300000004999</c:v>
                </c:pt>
                <c:pt idx="22464">
                  <c:v>13.087300000007</c:v>
                </c:pt>
                <c:pt idx="22465">
                  <c:v>13.151355538380001</c:v>
                </c:pt>
                <c:pt idx="22466">
                  <c:v>13.302499999998</c:v>
                </c:pt>
                <c:pt idx="22467">
                  <c:v>13.302499999998</c:v>
                </c:pt>
                <c:pt idx="22468">
                  <c:v>13.302499999998</c:v>
                </c:pt>
                <c:pt idx="22469">
                  <c:v>13.302499999998</c:v>
                </c:pt>
                <c:pt idx="22470">
                  <c:v>13.302499999998</c:v>
                </c:pt>
                <c:pt idx="22471">
                  <c:v>13.299236168142</c:v>
                </c:pt>
                <c:pt idx="22472">
                  <c:v>13.178699999997001</c:v>
                </c:pt>
                <c:pt idx="22473">
                  <c:v>13.178699999995001</c:v>
                </c:pt>
                <c:pt idx="22474">
                  <c:v>13.178699999997001</c:v>
                </c:pt>
                <c:pt idx="22475">
                  <c:v>13.178699999997001</c:v>
                </c:pt>
                <c:pt idx="22476">
                  <c:v>13.178699999997001</c:v>
                </c:pt>
                <c:pt idx="22477">
                  <c:v>13.178699999997001</c:v>
                </c:pt>
                <c:pt idx="22478">
                  <c:v>13.178699999997001</c:v>
                </c:pt>
                <c:pt idx="22479">
                  <c:v>13.178699999997001</c:v>
                </c:pt>
                <c:pt idx="22480">
                  <c:v>13.178699999997001</c:v>
                </c:pt>
                <c:pt idx="22481">
                  <c:v>13.178699999997001</c:v>
                </c:pt>
                <c:pt idx="22482">
                  <c:v>13.178699999997001</c:v>
                </c:pt>
                <c:pt idx="22483">
                  <c:v>13.178699999997001</c:v>
                </c:pt>
                <c:pt idx="22484">
                  <c:v>13.160812334299001</c:v>
                </c:pt>
                <c:pt idx="22485">
                  <c:v>13.143899999997</c:v>
                </c:pt>
                <c:pt idx="22486">
                  <c:v>13.143899999997</c:v>
                </c:pt>
                <c:pt idx="22487">
                  <c:v>13.143899999997</c:v>
                </c:pt>
                <c:pt idx="22488">
                  <c:v>13.143899999997</c:v>
                </c:pt>
                <c:pt idx="22489">
                  <c:v>13.143899999997</c:v>
                </c:pt>
                <c:pt idx="22490">
                  <c:v>13.143899999997</c:v>
                </c:pt>
                <c:pt idx="22491">
                  <c:v>13.143899999997</c:v>
                </c:pt>
                <c:pt idx="22492">
                  <c:v>13.143899999997</c:v>
                </c:pt>
                <c:pt idx="22493">
                  <c:v>13.143899999997</c:v>
                </c:pt>
                <c:pt idx="22494">
                  <c:v>13.143899999997</c:v>
                </c:pt>
                <c:pt idx="22495">
                  <c:v>13.143899999997</c:v>
                </c:pt>
                <c:pt idx="22496">
                  <c:v>13.143899999997</c:v>
                </c:pt>
                <c:pt idx="22497">
                  <c:v>13.153564053137</c:v>
                </c:pt>
                <c:pt idx="22498">
                  <c:v>13.285100000002</c:v>
                </c:pt>
                <c:pt idx="22499">
                  <c:v>13.285100000001</c:v>
                </c:pt>
                <c:pt idx="22500">
                  <c:v>13.285100000001</c:v>
                </c:pt>
                <c:pt idx="22501">
                  <c:v>13.285100000001</c:v>
                </c:pt>
                <c:pt idx="22502">
                  <c:v>13.285100000001</c:v>
                </c:pt>
                <c:pt idx="22503">
                  <c:v>13.285100000001</c:v>
                </c:pt>
                <c:pt idx="22504">
                  <c:v>13.285100000001</c:v>
                </c:pt>
                <c:pt idx="22505">
                  <c:v>13.285100000001</c:v>
                </c:pt>
                <c:pt idx="22506">
                  <c:v>13.285100000001</c:v>
                </c:pt>
                <c:pt idx="22507">
                  <c:v>13.285100000001</c:v>
                </c:pt>
                <c:pt idx="22508">
                  <c:v>13.285100000001</c:v>
                </c:pt>
                <c:pt idx="22509">
                  <c:v>13.285100000001</c:v>
                </c:pt>
                <c:pt idx="22510">
                  <c:v>13.188781395351</c:v>
                </c:pt>
                <c:pt idx="22511">
                  <c:v>13.160600000002001</c:v>
                </c:pt>
                <c:pt idx="22512">
                  <c:v>13.160600000002001</c:v>
                </c:pt>
                <c:pt idx="22513">
                  <c:v>13.160600000002001</c:v>
                </c:pt>
                <c:pt idx="22514">
                  <c:v>13.160600000002001</c:v>
                </c:pt>
                <c:pt idx="22515">
                  <c:v>13.160600000002001</c:v>
                </c:pt>
                <c:pt idx="22516">
                  <c:v>13.160600000002001</c:v>
                </c:pt>
                <c:pt idx="22517">
                  <c:v>13.160600000002001</c:v>
                </c:pt>
                <c:pt idx="22518">
                  <c:v>13.160600000002001</c:v>
                </c:pt>
                <c:pt idx="22519">
                  <c:v>13.160600000002001</c:v>
                </c:pt>
                <c:pt idx="22520">
                  <c:v>13.160600000002001</c:v>
                </c:pt>
                <c:pt idx="22521">
                  <c:v>13.160600000002001</c:v>
                </c:pt>
                <c:pt idx="22522">
                  <c:v>13.183983366551001</c:v>
                </c:pt>
                <c:pt idx="22523">
                  <c:v>13.245300000002</c:v>
                </c:pt>
                <c:pt idx="22524">
                  <c:v>13.245300000002</c:v>
                </c:pt>
                <c:pt idx="22525">
                  <c:v>13.245300000002</c:v>
                </c:pt>
                <c:pt idx="22526">
                  <c:v>13.245300000002</c:v>
                </c:pt>
                <c:pt idx="22527">
                  <c:v>13.245300000002</c:v>
                </c:pt>
                <c:pt idx="22528">
                  <c:v>13.245300000002</c:v>
                </c:pt>
                <c:pt idx="22529">
                  <c:v>13.245300000002</c:v>
                </c:pt>
                <c:pt idx="22530">
                  <c:v>13.245300000002</c:v>
                </c:pt>
                <c:pt idx="22531">
                  <c:v>13.245300000002</c:v>
                </c:pt>
                <c:pt idx="22532">
                  <c:v>13.245300000002</c:v>
                </c:pt>
                <c:pt idx="22533">
                  <c:v>13.245300000002</c:v>
                </c:pt>
                <c:pt idx="22534">
                  <c:v>13.245300000002</c:v>
                </c:pt>
                <c:pt idx="22535">
                  <c:v>13.126732852230999</c:v>
                </c:pt>
                <c:pt idx="22536">
                  <c:v>13.087999999998001</c:v>
                </c:pt>
                <c:pt idx="22537">
                  <c:v>13.087999999998001</c:v>
                </c:pt>
                <c:pt idx="22538">
                  <c:v>13.087999999997001</c:v>
                </c:pt>
                <c:pt idx="22539">
                  <c:v>13.087999999997001</c:v>
                </c:pt>
                <c:pt idx="22540">
                  <c:v>13.087999999997001</c:v>
                </c:pt>
                <c:pt idx="22541">
                  <c:v>13.087999999997001</c:v>
                </c:pt>
                <c:pt idx="22542">
                  <c:v>13.087999999998001</c:v>
                </c:pt>
                <c:pt idx="22543">
                  <c:v>13.087999999997001</c:v>
                </c:pt>
                <c:pt idx="22544">
                  <c:v>13.087999999998001</c:v>
                </c:pt>
                <c:pt idx="22545">
                  <c:v>13.087999999997001</c:v>
                </c:pt>
                <c:pt idx="22546">
                  <c:v>13.087999999998001</c:v>
                </c:pt>
                <c:pt idx="22547">
                  <c:v>13.087999999998001</c:v>
                </c:pt>
                <c:pt idx="22548">
                  <c:v>13.172382011856</c:v>
                </c:pt>
                <c:pt idx="22549">
                  <c:v>13.327500000004999</c:v>
                </c:pt>
                <c:pt idx="22550">
                  <c:v>13.327500000004999</c:v>
                </c:pt>
                <c:pt idx="22551">
                  <c:v>13.327500000004999</c:v>
                </c:pt>
                <c:pt idx="22552">
                  <c:v>13.327500000004999</c:v>
                </c:pt>
                <c:pt idx="22553">
                  <c:v>13.327500000004999</c:v>
                </c:pt>
                <c:pt idx="22554">
                  <c:v>13.327500000004999</c:v>
                </c:pt>
                <c:pt idx="22555">
                  <c:v>13.327500000004999</c:v>
                </c:pt>
                <c:pt idx="22556">
                  <c:v>13.327500000004999</c:v>
                </c:pt>
                <c:pt idx="22557">
                  <c:v>13.327500000004999</c:v>
                </c:pt>
                <c:pt idx="22558">
                  <c:v>13.327500000004999</c:v>
                </c:pt>
                <c:pt idx="22559">
                  <c:v>13.327500000004999</c:v>
                </c:pt>
                <c:pt idx="22560">
                  <c:v>13.245229861784001</c:v>
                </c:pt>
                <c:pt idx="22561">
                  <c:v>13.033399999995</c:v>
                </c:pt>
                <c:pt idx="22562">
                  <c:v>13.033399999995</c:v>
                </c:pt>
                <c:pt idx="22563">
                  <c:v>13.033399999995</c:v>
                </c:pt>
                <c:pt idx="22564">
                  <c:v>13.033399999995</c:v>
                </c:pt>
                <c:pt idx="22565">
                  <c:v>13.033399999995</c:v>
                </c:pt>
                <c:pt idx="22566">
                  <c:v>13.033399999995</c:v>
                </c:pt>
                <c:pt idx="22567">
                  <c:v>13.033399999995</c:v>
                </c:pt>
                <c:pt idx="22568">
                  <c:v>13.033399999995</c:v>
                </c:pt>
                <c:pt idx="22569">
                  <c:v>13.033399999995</c:v>
                </c:pt>
                <c:pt idx="22570">
                  <c:v>13.033399999995</c:v>
                </c:pt>
                <c:pt idx="22571">
                  <c:v>13.033399999995</c:v>
                </c:pt>
                <c:pt idx="22572">
                  <c:v>13.033399999995</c:v>
                </c:pt>
                <c:pt idx="22573">
                  <c:v>13.034210810806</c:v>
                </c:pt>
                <c:pt idx="22574">
                  <c:v>13.189400000001999</c:v>
                </c:pt>
                <c:pt idx="22575">
                  <c:v>13.189400000001999</c:v>
                </c:pt>
                <c:pt idx="22576">
                  <c:v>13.189400000001999</c:v>
                </c:pt>
                <c:pt idx="22577">
                  <c:v>13.189400000001999</c:v>
                </c:pt>
                <c:pt idx="22578">
                  <c:v>13.189400000001999</c:v>
                </c:pt>
                <c:pt idx="22579">
                  <c:v>13.189400000001999</c:v>
                </c:pt>
                <c:pt idx="22580">
                  <c:v>13.189400000001999</c:v>
                </c:pt>
                <c:pt idx="22581">
                  <c:v>13.189400000001999</c:v>
                </c:pt>
                <c:pt idx="22582">
                  <c:v>13.189400000001999</c:v>
                </c:pt>
                <c:pt idx="22583">
                  <c:v>13.189400000001999</c:v>
                </c:pt>
                <c:pt idx="22584">
                  <c:v>13.189400000001999</c:v>
                </c:pt>
                <c:pt idx="22585">
                  <c:v>13.189400000001999</c:v>
                </c:pt>
                <c:pt idx="22586">
                  <c:v>13.189400000001999</c:v>
                </c:pt>
                <c:pt idx="22587">
                  <c:v>13.178168096768999</c:v>
                </c:pt>
                <c:pt idx="22588">
                  <c:v>13.139599999996999</c:v>
                </c:pt>
                <c:pt idx="22589">
                  <c:v>13.139599999996999</c:v>
                </c:pt>
                <c:pt idx="22590">
                  <c:v>13.139599999996999</c:v>
                </c:pt>
                <c:pt idx="22591">
                  <c:v>13.139599999995999</c:v>
                </c:pt>
                <c:pt idx="22592">
                  <c:v>13.139599999996999</c:v>
                </c:pt>
                <c:pt idx="22593">
                  <c:v>13.139599999995999</c:v>
                </c:pt>
                <c:pt idx="22594">
                  <c:v>13.139599999996999</c:v>
                </c:pt>
                <c:pt idx="22595">
                  <c:v>13.139599999996999</c:v>
                </c:pt>
                <c:pt idx="22596">
                  <c:v>13.139599999996999</c:v>
                </c:pt>
                <c:pt idx="22597">
                  <c:v>13.141638353200999</c:v>
                </c:pt>
                <c:pt idx="22598">
                  <c:v>13.162500000004</c:v>
                </c:pt>
                <c:pt idx="22599">
                  <c:v>13.162500000004</c:v>
                </c:pt>
                <c:pt idx="22600">
                  <c:v>13.162500000004</c:v>
                </c:pt>
                <c:pt idx="22601">
                  <c:v>13.162500000004</c:v>
                </c:pt>
                <c:pt idx="22602">
                  <c:v>13.162500000004</c:v>
                </c:pt>
                <c:pt idx="22603">
                  <c:v>13.162500000004</c:v>
                </c:pt>
                <c:pt idx="22604">
                  <c:v>13.162500000004</c:v>
                </c:pt>
                <c:pt idx="22605">
                  <c:v>13.162500000004</c:v>
                </c:pt>
                <c:pt idx="22606">
                  <c:v>13.162500000004</c:v>
                </c:pt>
                <c:pt idx="22607">
                  <c:v>13.162500000004</c:v>
                </c:pt>
                <c:pt idx="22608">
                  <c:v>13.162500000004</c:v>
                </c:pt>
                <c:pt idx="22609">
                  <c:v>13.162500000004</c:v>
                </c:pt>
                <c:pt idx="22610">
                  <c:v>13.162500000004</c:v>
                </c:pt>
                <c:pt idx="22611">
                  <c:v>13.162500000004</c:v>
                </c:pt>
                <c:pt idx="22612">
                  <c:v>13.162500000004</c:v>
                </c:pt>
                <c:pt idx="22613">
                  <c:v>13.162500000004</c:v>
                </c:pt>
                <c:pt idx="22614">
                  <c:v>13.162500000004</c:v>
                </c:pt>
                <c:pt idx="22615">
                  <c:v>13.162500000004</c:v>
                </c:pt>
                <c:pt idx="22616">
                  <c:v>13.162500000004</c:v>
                </c:pt>
                <c:pt idx="22617">
                  <c:v>13.1337080583</c:v>
                </c:pt>
                <c:pt idx="22618">
                  <c:v>13.118799999997</c:v>
                </c:pt>
                <c:pt idx="22619">
                  <c:v>13.118799999997</c:v>
                </c:pt>
                <c:pt idx="22620">
                  <c:v>13.118799999997</c:v>
                </c:pt>
                <c:pt idx="22621">
                  <c:v>13.118799999997</c:v>
                </c:pt>
                <c:pt idx="22622">
                  <c:v>13.118799999997</c:v>
                </c:pt>
                <c:pt idx="22623">
                  <c:v>13.118799999997</c:v>
                </c:pt>
                <c:pt idx="22624">
                  <c:v>13.189509380236</c:v>
                </c:pt>
                <c:pt idx="22625">
                  <c:v>13.213300000003001</c:v>
                </c:pt>
                <c:pt idx="22626">
                  <c:v>13.213300000003001</c:v>
                </c:pt>
                <c:pt idx="22627">
                  <c:v>13.213300000003001</c:v>
                </c:pt>
                <c:pt idx="22628">
                  <c:v>13.213300000003001</c:v>
                </c:pt>
                <c:pt idx="22629">
                  <c:v>13.213300000003001</c:v>
                </c:pt>
                <c:pt idx="22630">
                  <c:v>13.213300000003001</c:v>
                </c:pt>
                <c:pt idx="22631">
                  <c:v>13.213300000003001</c:v>
                </c:pt>
                <c:pt idx="22632">
                  <c:v>13.213300000003001</c:v>
                </c:pt>
                <c:pt idx="22633">
                  <c:v>13.213300000003001</c:v>
                </c:pt>
                <c:pt idx="22634">
                  <c:v>13.213300000003001</c:v>
                </c:pt>
                <c:pt idx="22635">
                  <c:v>13.213300000003001</c:v>
                </c:pt>
                <c:pt idx="22636">
                  <c:v>13.184736457045</c:v>
                </c:pt>
                <c:pt idx="22637">
                  <c:v>13.086099999995</c:v>
                </c:pt>
                <c:pt idx="22638">
                  <c:v>13.086099999995</c:v>
                </c:pt>
                <c:pt idx="22639">
                  <c:v>13.086099999995</c:v>
                </c:pt>
                <c:pt idx="22640">
                  <c:v>13.086099999996</c:v>
                </c:pt>
                <c:pt idx="22641">
                  <c:v>13.086099999995</c:v>
                </c:pt>
                <c:pt idx="22642">
                  <c:v>13.086099999995</c:v>
                </c:pt>
                <c:pt idx="22643">
                  <c:v>13.086099999995</c:v>
                </c:pt>
                <c:pt idx="22644">
                  <c:v>13.086099999995</c:v>
                </c:pt>
                <c:pt idx="22645">
                  <c:v>13.086099999995</c:v>
                </c:pt>
                <c:pt idx="22646">
                  <c:v>13.086099999995</c:v>
                </c:pt>
                <c:pt idx="22647">
                  <c:v>13.086099999995</c:v>
                </c:pt>
                <c:pt idx="22648">
                  <c:v>13.086099999995</c:v>
                </c:pt>
                <c:pt idx="22649">
                  <c:v>13.180429647718</c:v>
                </c:pt>
                <c:pt idx="22650">
                  <c:v>13.199300000000999</c:v>
                </c:pt>
                <c:pt idx="22651">
                  <c:v>13.199299999999999</c:v>
                </c:pt>
                <c:pt idx="22652">
                  <c:v>13.199299999999001</c:v>
                </c:pt>
                <c:pt idx="22653">
                  <c:v>13.199300000000999</c:v>
                </c:pt>
                <c:pt idx="22654">
                  <c:v>13.199300000000999</c:v>
                </c:pt>
                <c:pt idx="22655">
                  <c:v>13.199300000000999</c:v>
                </c:pt>
                <c:pt idx="22656">
                  <c:v>13.199299999999999</c:v>
                </c:pt>
                <c:pt idx="22657">
                  <c:v>13.199300000000999</c:v>
                </c:pt>
                <c:pt idx="22658">
                  <c:v>13.199299999999999</c:v>
                </c:pt>
                <c:pt idx="22659">
                  <c:v>13.199300000000999</c:v>
                </c:pt>
                <c:pt idx="22660">
                  <c:v>13.21796623877</c:v>
                </c:pt>
                <c:pt idx="22661">
                  <c:v>13.238600000003</c:v>
                </c:pt>
                <c:pt idx="22662">
                  <c:v>13.238600000003</c:v>
                </c:pt>
                <c:pt idx="22663">
                  <c:v>13.238600000003</c:v>
                </c:pt>
                <c:pt idx="22664">
                  <c:v>13.238600000003</c:v>
                </c:pt>
                <c:pt idx="22665">
                  <c:v>13.238600000003</c:v>
                </c:pt>
                <c:pt idx="22666">
                  <c:v>13.238600000003</c:v>
                </c:pt>
                <c:pt idx="22667">
                  <c:v>13.238600000003</c:v>
                </c:pt>
                <c:pt idx="22668">
                  <c:v>13.238600000003</c:v>
                </c:pt>
                <c:pt idx="22669">
                  <c:v>13.238600000003</c:v>
                </c:pt>
                <c:pt idx="22670">
                  <c:v>13.238600000003</c:v>
                </c:pt>
                <c:pt idx="22671">
                  <c:v>13.238600000003</c:v>
                </c:pt>
                <c:pt idx="22672">
                  <c:v>13.238600000003</c:v>
                </c:pt>
                <c:pt idx="22673">
                  <c:v>13.230241824705001</c:v>
                </c:pt>
                <c:pt idx="22674">
                  <c:v>13.174399999998</c:v>
                </c:pt>
                <c:pt idx="22675">
                  <c:v>13.174399999997</c:v>
                </c:pt>
                <c:pt idx="22676">
                  <c:v>13.174399999998</c:v>
                </c:pt>
                <c:pt idx="22677">
                  <c:v>13.174399999998</c:v>
                </c:pt>
                <c:pt idx="22678">
                  <c:v>13.174399999998</c:v>
                </c:pt>
                <c:pt idx="22679">
                  <c:v>13.174399999998</c:v>
                </c:pt>
                <c:pt idx="22680">
                  <c:v>13.174399999998</c:v>
                </c:pt>
                <c:pt idx="22681">
                  <c:v>13.174399999998</c:v>
                </c:pt>
                <c:pt idx="22682">
                  <c:v>13.174399999998</c:v>
                </c:pt>
                <c:pt idx="22683">
                  <c:v>13.174399999998</c:v>
                </c:pt>
                <c:pt idx="22684">
                  <c:v>13.174399999997</c:v>
                </c:pt>
                <c:pt idx="22685">
                  <c:v>13.174399999998</c:v>
                </c:pt>
                <c:pt idx="22686">
                  <c:v>13.164920149022</c:v>
                </c:pt>
                <c:pt idx="22687">
                  <c:v>13.122899999995999</c:v>
                </c:pt>
                <c:pt idx="22688">
                  <c:v>13.122899999995999</c:v>
                </c:pt>
                <c:pt idx="22689">
                  <c:v>13.122899999995999</c:v>
                </c:pt>
                <c:pt idx="22690">
                  <c:v>13.122899999995999</c:v>
                </c:pt>
                <c:pt idx="22691">
                  <c:v>13.122899999996999</c:v>
                </c:pt>
                <c:pt idx="22692">
                  <c:v>13.122899999996999</c:v>
                </c:pt>
                <c:pt idx="22693">
                  <c:v>13.122899999996999</c:v>
                </c:pt>
                <c:pt idx="22694">
                  <c:v>13.122899999996999</c:v>
                </c:pt>
                <c:pt idx="22695">
                  <c:v>13.122899999996999</c:v>
                </c:pt>
                <c:pt idx="22696">
                  <c:v>13.162971578679</c:v>
                </c:pt>
                <c:pt idx="22697">
                  <c:v>13.254899999999999</c:v>
                </c:pt>
                <c:pt idx="22698">
                  <c:v>13.254899999999999</c:v>
                </c:pt>
                <c:pt idx="22699">
                  <c:v>13.254899999999999</c:v>
                </c:pt>
                <c:pt idx="22700">
                  <c:v>13.254899999999999</c:v>
                </c:pt>
                <c:pt idx="22701">
                  <c:v>13.254899999999999</c:v>
                </c:pt>
                <c:pt idx="22702">
                  <c:v>13.254899999999999</c:v>
                </c:pt>
                <c:pt idx="22703">
                  <c:v>13.254899999999999</c:v>
                </c:pt>
                <c:pt idx="22704">
                  <c:v>13.254899999999999</c:v>
                </c:pt>
                <c:pt idx="22705">
                  <c:v>13.254899999999999</c:v>
                </c:pt>
                <c:pt idx="22706">
                  <c:v>13.254899999999999</c:v>
                </c:pt>
                <c:pt idx="22707">
                  <c:v>13.254899999999999</c:v>
                </c:pt>
                <c:pt idx="22708">
                  <c:v>13.246196952837</c:v>
                </c:pt>
                <c:pt idx="22709">
                  <c:v>13.175599999997001</c:v>
                </c:pt>
                <c:pt idx="22710">
                  <c:v>13.175599999997001</c:v>
                </c:pt>
                <c:pt idx="22711">
                  <c:v>13.175599999997001</c:v>
                </c:pt>
                <c:pt idx="22712">
                  <c:v>13.175599999996001</c:v>
                </c:pt>
                <c:pt idx="22713">
                  <c:v>13.175599999996001</c:v>
                </c:pt>
                <c:pt idx="22714">
                  <c:v>13.175599999997001</c:v>
                </c:pt>
                <c:pt idx="22715">
                  <c:v>13.175599999997001</c:v>
                </c:pt>
                <c:pt idx="22716">
                  <c:v>13.175599999997001</c:v>
                </c:pt>
                <c:pt idx="22717">
                  <c:v>13.175599999996001</c:v>
                </c:pt>
                <c:pt idx="22718">
                  <c:v>13.175599999997001</c:v>
                </c:pt>
                <c:pt idx="22719">
                  <c:v>13.175599999997001</c:v>
                </c:pt>
                <c:pt idx="22720">
                  <c:v>13.175599999996001</c:v>
                </c:pt>
                <c:pt idx="22721">
                  <c:v>13.203262028608</c:v>
                </c:pt>
                <c:pt idx="22722">
                  <c:v>13.248699999996999</c:v>
                </c:pt>
                <c:pt idx="22723">
                  <c:v>13.248699999996999</c:v>
                </c:pt>
                <c:pt idx="22724">
                  <c:v>13.248699999996999</c:v>
                </c:pt>
                <c:pt idx="22725">
                  <c:v>13.248699999996999</c:v>
                </c:pt>
                <c:pt idx="22726">
                  <c:v>13.248699999996999</c:v>
                </c:pt>
                <c:pt idx="22727">
                  <c:v>13.248699999996999</c:v>
                </c:pt>
                <c:pt idx="22728">
                  <c:v>13.248699999996999</c:v>
                </c:pt>
                <c:pt idx="22729">
                  <c:v>13.248699999996999</c:v>
                </c:pt>
                <c:pt idx="22730">
                  <c:v>13.248699999996999</c:v>
                </c:pt>
                <c:pt idx="22731">
                  <c:v>13.248699999996999</c:v>
                </c:pt>
                <c:pt idx="22732">
                  <c:v>13.248699999996999</c:v>
                </c:pt>
                <c:pt idx="22733">
                  <c:v>13.131308119273999</c:v>
                </c:pt>
                <c:pt idx="22734">
                  <c:v>13.102199999995999</c:v>
                </c:pt>
                <c:pt idx="22735">
                  <c:v>13.102199999995999</c:v>
                </c:pt>
                <c:pt idx="22736">
                  <c:v>13.102199999995999</c:v>
                </c:pt>
                <c:pt idx="22737">
                  <c:v>13.102199999995999</c:v>
                </c:pt>
                <c:pt idx="22738">
                  <c:v>13.102199999995999</c:v>
                </c:pt>
                <c:pt idx="22739">
                  <c:v>13.102199999995999</c:v>
                </c:pt>
                <c:pt idx="22740">
                  <c:v>13.102199999995999</c:v>
                </c:pt>
                <c:pt idx="22741">
                  <c:v>13.102199999995999</c:v>
                </c:pt>
                <c:pt idx="22742">
                  <c:v>13.102199999995999</c:v>
                </c:pt>
                <c:pt idx="22743">
                  <c:v>13.102199999995999</c:v>
                </c:pt>
                <c:pt idx="22744">
                  <c:v>13.102199999995999</c:v>
                </c:pt>
                <c:pt idx="22745">
                  <c:v>13.102708806258001</c:v>
                </c:pt>
                <c:pt idx="22746">
                  <c:v>13.180200000001999</c:v>
                </c:pt>
                <c:pt idx="22747">
                  <c:v>13.180200000001999</c:v>
                </c:pt>
                <c:pt idx="22748">
                  <c:v>13.180200000001999</c:v>
                </c:pt>
                <c:pt idx="22749">
                  <c:v>13.180200000001999</c:v>
                </c:pt>
                <c:pt idx="22750">
                  <c:v>13.180200000001999</c:v>
                </c:pt>
                <c:pt idx="22751">
                  <c:v>13.180200000001999</c:v>
                </c:pt>
                <c:pt idx="22752">
                  <c:v>13.180200000001999</c:v>
                </c:pt>
                <c:pt idx="22753">
                  <c:v>13.180200000001999</c:v>
                </c:pt>
                <c:pt idx="22754">
                  <c:v>13.180200000001999</c:v>
                </c:pt>
                <c:pt idx="22755">
                  <c:v>13.180200000001999</c:v>
                </c:pt>
                <c:pt idx="22756">
                  <c:v>13.180200000001999</c:v>
                </c:pt>
                <c:pt idx="22757">
                  <c:v>13.180200000001999</c:v>
                </c:pt>
                <c:pt idx="22758">
                  <c:v>13.180200000001999</c:v>
                </c:pt>
                <c:pt idx="22759">
                  <c:v>13.190056552429001</c:v>
                </c:pt>
                <c:pt idx="22760">
                  <c:v>13.198100000002</c:v>
                </c:pt>
                <c:pt idx="22761">
                  <c:v>13.198100000002</c:v>
                </c:pt>
                <c:pt idx="22762">
                  <c:v>13.198100000002</c:v>
                </c:pt>
                <c:pt idx="22763">
                  <c:v>13.198100000002</c:v>
                </c:pt>
                <c:pt idx="22764">
                  <c:v>13.198100000002</c:v>
                </c:pt>
                <c:pt idx="22765">
                  <c:v>13.198100000002</c:v>
                </c:pt>
                <c:pt idx="22766">
                  <c:v>13.198100000002</c:v>
                </c:pt>
                <c:pt idx="22767">
                  <c:v>13.198100000002</c:v>
                </c:pt>
                <c:pt idx="22768">
                  <c:v>13.198100000002</c:v>
                </c:pt>
                <c:pt idx="22769">
                  <c:v>13.198100000002</c:v>
                </c:pt>
                <c:pt idx="22770">
                  <c:v>13.198100000002</c:v>
                </c:pt>
                <c:pt idx="22771">
                  <c:v>13.198100000002</c:v>
                </c:pt>
                <c:pt idx="22772">
                  <c:v>13.198100000002</c:v>
                </c:pt>
                <c:pt idx="22773">
                  <c:v>13.198100000002</c:v>
                </c:pt>
                <c:pt idx="22774">
                  <c:v>13.198100000002</c:v>
                </c:pt>
                <c:pt idx="22775">
                  <c:v>13.198100000002</c:v>
                </c:pt>
                <c:pt idx="22776">
                  <c:v>13.198100000002</c:v>
                </c:pt>
                <c:pt idx="22777">
                  <c:v>13.198100000002</c:v>
                </c:pt>
                <c:pt idx="22778">
                  <c:v>13.193048324159999</c:v>
                </c:pt>
                <c:pt idx="22779">
                  <c:v>13.189899999998</c:v>
                </c:pt>
                <c:pt idx="22780">
                  <c:v>13.189899999998</c:v>
                </c:pt>
                <c:pt idx="22781">
                  <c:v>13.189899999998</c:v>
                </c:pt>
                <c:pt idx="22782">
                  <c:v>13.189899999998</c:v>
                </c:pt>
                <c:pt idx="22783">
                  <c:v>13.189899999998</c:v>
                </c:pt>
                <c:pt idx="22784">
                  <c:v>13.189899999998</c:v>
                </c:pt>
                <c:pt idx="22785">
                  <c:v>13.198523975160001</c:v>
                </c:pt>
                <c:pt idx="22786">
                  <c:v>13.203199999998001</c:v>
                </c:pt>
                <c:pt idx="22787">
                  <c:v>13.203199999998001</c:v>
                </c:pt>
                <c:pt idx="22788">
                  <c:v>13.203199999998001</c:v>
                </c:pt>
                <c:pt idx="22789">
                  <c:v>13.203199999998001</c:v>
                </c:pt>
                <c:pt idx="22790">
                  <c:v>13.203199999998001</c:v>
                </c:pt>
                <c:pt idx="22791">
                  <c:v>13.203199999997</c:v>
                </c:pt>
                <c:pt idx="22792">
                  <c:v>13.203199999998001</c:v>
                </c:pt>
                <c:pt idx="22793">
                  <c:v>13.203199999998001</c:v>
                </c:pt>
                <c:pt idx="22794">
                  <c:v>13.203199999998001</c:v>
                </c:pt>
                <c:pt idx="22795">
                  <c:v>13.203199999997</c:v>
                </c:pt>
                <c:pt idx="22796">
                  <c:v>13.203199999997</c:v>
                </c:pt>
                <c:pt idx="22797">
                  <c:v>13.203199999998001</c:v>
                </c:pt>
                <c:pt idx="22798">
                  <c:v>13.177968127076999</c:v>
                </c:pt>
                <c:pt idx="22799">
                  <c:v>13.175300000002</c:v>
                </c:pt>
                <c:pt idx="22800">
                  <c:v>13.175300000002</c:v>
                </c:pt>
                <c:pt idx="22801">
                  <c:v>13.175300000002</c:v>
                </c:pt>
                <c:pt idx="22802">
                  <c:v>13.175300000002</c:v>
                </c:pt>
                <c:pt idx="22803">
                  <c:v>13.175300000002</c:v>
                </c:pt>
                <c:pt idx="22804">
                  <c:v>13.175300000002</c:v>
                </c:pt>
                <c:pt idx="22805">
                  <c:v>13.175300000002</c:v>
                </c:pt>
                <c:pt idx="22806">
                  <c:v>13.175300000002</c:v>
                </c:pt>
                <c:pt idx="22807">
                  <c:v>13.175300000002</c:v>
                </c:pt>
                <c:pt idx="22808">
                  <c:v>13.175300000002</c:v>
                </c:pt>
                <c:pt idx="22809">
                  <c:v>13.175300000002</c:v>
                </c:pt>
                <c:pt idx="22810">
                  <c:v>13.175300000002</c:v>
                </c:pt>
                <c:pt idx="22811">
                  <c:v>13.175300000002</c:v>
                </c:pt>
                <c:pt idx="22812">
                  <c:v>13.175300000002</c:v>
                </c:pt>
                <c:pt idx="22813">
                  <c:v>13.175300000002</c:v>
                </c:pt>
                <c:pt idx="22814">
                  <c:v>13.175300000002</c:v>
                </c:pt>
                <c:pt idx="22815">
                  <c:v>13.175300000002</c:v>
                </c:pt>
                <c:pt idx="22816">
                  <c:v>13.154237350240001</c:v>
                </c:pt>
                <c:pt idx="22817">
                  <c:v>13.100199999995001</c:v>
                </c:pt>
                <c:pt idx="22818">
                  <c:v>13.100199999995001</c:v>
                </c:pt>
                <c:pt idx="22819">
                  <c:v>13.100199999995001</c:v>
                </c:pt>
                <c:pt idx="22820">
                  <c:v>13.100199999996001</c:v>
                </c:pt>
                <c:pt idx="22821">
                  <c:v>13.100199999996001</c:v>
                </c:pt>
                <c:pt idx="22822">
                  <c:v>13.100199999996001</c:v>
                </c:pt>
                <c:pt idx="22823">
                  <c:v>13.122514711454</c:v>
                </c:pt>
                <c:pt idx="22824">
                  <c:v>13.162400000001</c:v>
                </c:pt>
                <c:pt idx="22825">
                  <c:v>13.162400000001</c:v>
                </c:pt>
                <c:pt idx="22826">
                  <c:v>13.162400000001</c:v>
                </c:pt>
                <c:pt idx="22827">
                  <c:v>13.162400000001</c:v>
                </c:pt>
                <c:pt idx="22828">
                  <c:v>13.162400000001</c:v>
                </c:pt>
                <c:pt idx="22829">
                  <c:v>13.162400000001</c:v>
                </c:pt>
                <c:pt idx="22830">
                  <c:v>13.162400000001</c:v>
                </c:pt>
                <c:pt idx="22831">
                  <c:v>13.162400000001</c:v>
                </c:pt>
                <c:pt idx="22832">
                  <c:v>13.162400000001</c:v>
                </c:pt>
                <c:pt idx="22833">
                  <c:v>13.162399999998</c:v>
                </c:pt>
                <c:pt idx="22834">
                  <c:v>13.162400000001</c:v>
                </c:pt>
                <c:pt idx="22835">
                  <c:v>13.172505097939</c:v>
                </c:pt>
                <c:pt idx="22836">
                  <c:v>13.231499999997</c:v>
                </c:pt>
                <c:pt idx="22837">
                  <c:v>13.231499999997</c:v>
                </c:pt>
                <c:pt idx="22838">
                  <c:v>13.231499999997</c:v>
                </c:pt>
                <c:pt idx="22839">
                  <c:v>13.231499999997</c:v>
                </c:pt>
                <c:pt idx="22840">
                  <c:v>13.231499999997</c:v>
                </c:pt>
                <c:pt idx="22841">
                  <c:v>13.231499999997</c:v>
                </c:pt>
                <c:pt idx="22842">
                  <c:v>13.231499999997</c:v>
                </c:pt>
                <c:pt idx="22843">
                  <c:v>13.231499999997</c:v>
                </c:pt>
                <c:pt idx="22844">
                  <c:v>13.231499999997</c:v>
                </c:pt>
                <c:pt idx="22845">
                  <c:v>13.231499999997</c:v>
                </c:pt>
                <c:pt idx="22846">
                  <c:v>13.231499999996</c:v>
                </c:pt>
                <c:pt idx="22847">
                  <c:v>13.231499999997</c:v>
                </c:pt>
                <c:pt idx="22848">
                  <c:v>13.231499999997</c:v>
                </c:pt>
                <c:pt idx="22849">
                  <c:v>13.231499999997</c:v>
                </c:pt>
                <c:pt idx="22850">
                  <c:v>13.231499999997</c:v>
                </c:pt>
                <c:pt idx="22851">
                  <c:v>13.231499999997</c:v>
                </c:pt>
                <c:pt idx="22852">
                  <c:v>13.231499999997</c:v>
                </c:pt>
                <c:pt idx="22853">
                  <c:v>13.231499999997</c:v>
                </c:pt>
                <c:pt idx="22854">
                  <c:v>13.240388198044</c:v>
                </c:pt>
                <c:pt idx="22855">
                  <c:v>13.247100000001</c:v>
                </c:pt>
                <c:pt idx="22856">
                  <c:v>13.247100000001</c:v>
                </c:pt>
                <c:pt idx="22857">
                  <c:v>13.247100000001</c:v>
                </c:pt>
                <c:pt idx="22858">
                  <c:v>13.247100000001</c:v>
                </c:pt>
                <c:pt idx="22859">
                  <c:v>13.2471</c:v>
                </c:pt>
                <c:pt idx="22860">
                  <c:v>13.247100000001</c:v>
                </c:pt>
                <c:pt idx="22861">
                  <c:v>13.247100000001</c:v>
                </c:pt>
                <c:pt idx="22862">
                  <c:v>13.247100000001</c:v>
                </c:pt>
                <c:pt idx="22863">
                  <c:v>13.247100000001</c:v>
                </c:pt>
                <c:pt idx="22864">
                  <c:v>13.247100000001</c:v>
                </c:pt>
                <c:pt idx="22865">
                  <c:v>13.247100000001</c:v>
                </c:pt>
                <c:pt idx="22866">
                  <c:v>13.262565187544</c:v>
                </c:pt>
                <c:pt idx="22867">
                  <c:v>13.311799999998</c:v>
                </c:pt>
                <c:pt idx="22868">
                  <c:v>13.311799999998</c:v>
                </c:pt>
                <c:pt idx="22869">
                  <c:v>13.311799999998</c:v>
                </c:pt>
                <c:pt idx="22870">
                  <c:v>13.311799999998</c:v>
                </c:pt>
                <c:pt idx="22871">
                  <c:v>13.311799999998</c:v>
                </c:pt>
                <c:pt idx="22872">
                  <c:v>13.311799999998</c:v>
                </c:pt>
                <c:pt idx="22873">
                  <c:v>13.236467159284</c:v>
                </c:pt>
                <c:pt idx="22874">
                  <c:v>13.201299999994999</c:v>
                </c:pt>
                <c:pt idx="22875">
                  <c:v>13.201299999994999</c:v>
                </c:pt>
                <c:pt idx="22876">
                  <c:v>13.201299999994999</c:v>
                </c:pt>
                <c:pt idx="22877">
                  <c:v>13.201299999994999</c:v>
                </c:pt>
                <c:pt idx="22878">
                  <c:v>13.201299999994999</c:v>
                </c:pt>
                <c:pt idx="22879">
                  <c:v>13.201299999994999</c:v>
                </c:pt>
                <c:pt idx="22880">
                  <c:v>13.201299999994999</c:v>
                </c:pt>
                <c:pt idx="22881">
                  <c:v>13.201299999994999</c:v>
                </c:pt>
                <c:pt idx="22882">
                  <c:v>13.201299999994999</c:v>
                </c:pt>
                <c:pt idx="22883">
                  <c:v>13.201299999994999</c:v>
                </c:pt>
                <c:pt idx="22884">
                  <c:v>13.201299999994999</c:v>
                </c:pt>
                <c:pt idx="22885">
                  <c:v>13.239417626275999</c:v>
                </c:pt>
                <c:pt idx="22886">
                  <c:v>13.2592</c:v>
                </c:pt>
                <c:pt idx="22887">
                  <c:v>13.2592</c:v>
                </c:pt>
                <c:pt idx="22888">
                  <c:v>13.2592</c:v>
                </c:pt>
                <c:pt idx="22889">
                  <c:v>13.2592</c:v>
                </c:pt>
                <c:pt idx="22890">
                  <c:v>13.2592</c:v>
                </c:pt>
                <c:pt idx="22891">
                  <c:v>13.2592</c:v>
                </c:pt>
                <c:pt idx="22892">
                  <c:v>13.2592</c:v>
                </c:pt>
                <c:pt idx="22893">
                  <c:v>13.2592</c:v>
                </c:pt>
                <c:pt idx="22894">
                  <c:v>13.2592</c:v>
                </c:pt>
                <c:pt idx="22895">
                  <c:v>13.2592</c:v>
                </c:pt>
                <c:pt idx="22896">
                  <c:v>13.2592</c:v>
                </c:pt>
                <c:pt idx="22897">
                  <c:v>13.2592</c:v>
                </c:pt>
                <c:pt idx="22898">
                  <c:v>13.220735934778</c:v>
                </c:pt>
                <c:pt idx="22899">
                  <c:v>13.0815</c:v>
                </c:pt>
                <c:pt idx="22900">
                  <c:v>13.0815</c:v>
                </c:pt>
                <c:pt idx="22901">
                  <c:v>13.0815</c:v>
                </c:pt>
                <c:pt idx="22902">
                  <c:v>13.0815</c:v>
                </c:pt>
                <c:pt idx="22903">
                  <c:v>13.0815</c:v>
                </c:pt>
                <c:pt idx="22904">
                  <c:v>13.0815</c:v>
                </c:pt>
                <c:pt idx="22905">
                  <c:v>13.0815</c:v>
                </c:pt>
                <c:pt idx="22906">
                  <c:v>13.0815</c:v>
                </c:pt>
                <c:pt idx="22907">
                  <c:v>13.0815</c:v>
                </c:pt>
                <c:pt idx="22908">
                  <c:v>13.0815</c:v>
                </c:pt>
                <c:pt idx="22909">
                  <c:v>13.0815</c:v>
                </c:pt>
                <c:pt idx="22910">
                  <c:v>13.0815</c:v>
                </c:pt>
                <c:pt idx="22911">
                  <c:v>13.094748610669001</c:v>
                </c:pt>
                <c:pt idx="22912">
                  <c:v>13.177300000002999</c:v>
                </c:pt>
                <c:pt idx="22913">
                  <c:v>13.177300000002999</c:v>
                </c:pt>
                <c:pt idx="22914">
                  <c:v>13.177300000002999</c:v>
                </c:pt>
                <c:pt idx="22915">
                  <c:v>13.177300000002999</c:v>
                </c:pt>
                <c:pt idx="22916">
                  <c:v>13.177300000002999</c:v>
                </c:pt>
                <c:pt idx="22917">
                  <c:v>13.177300000002999</c:v>
                </c:pt>
                <c:pt idx="22918">
                  <c:v>13.177300000002999</c:v>
                </c:pt>
                <c:pt idx="22919">
                  <c:v>13.177300000002999</c:v>
                </c:pt>
                <c:pt idx="22920">
                  <c:v>13.177300000002999</c:v>
                </c:pt>
                <c:pt idx="22921">
                  <c:v>13.177300000002999</c:v>
                </c:pt>
                <c:pt idx="22922">
                  <c:v>13.177300000002999</c:v>
                </c:pt>
                <c:pt idx="22923">
                  <c:v>13.177300000002999</c:v>
                </c:pt>
                <c:pt idx="22924">
                  <c:v>13.177300000002999</c:v>
                </c:pt>
                <c:pt idx="22925">
                  <c:v>13.180132466618</c:v>
                </c:pt>
                <c:pt idx="22926">
                  <c:v>13.184999999998</c:v>
                </c:pt>
                <c:pt idx="22927">
                  <c:v>13.184999999998</c:v>
                </c:pt>
                <c:pt idx="22928">
                  <c:v>13.184999999998</c:v>
                </c:pt>
                <c:pt idx="22929">
                  <c:v>13.184999999998</c:v>
                </c:pt>
                <c:pt idx="22930">
                  <c:v>13.184999999998</c:v>
                </c:pt>
                <c:pt idx="22931">
                  <c:v>13.184999999998</c:v>
                </c:pt>
                <c:pt idx="22932">
                  <c:v>13.184999999998</c:v>
                </c:pt>
                <c:pt idx="22933">
                  <c:v>13.184999999998</c:v>
                </c:pt>
                <c:pt idx="22934">
                  <c:v>13.184999999998</c:v>
                </c:pt>
                <c:pt idx="22935">
                  <c:v>13.184999999998</c:v>
                </c:pt>
                <c:pt idx="22936">
                  <c:v>13.184999999998</c:v>
                </c:pt>
                <c:pt idx="22937">
                  <c:v>13.19332520179</c:v>
                </c:pt>
                <c:pt idx="22938">
                  <c:v>13.203899999995</c:v>
                </c:pt>
                <c:pt idx="22939">
                  <c:v>13.203899999995</c:v>
                </c:pt>
                <c:pt idx="22940">
                  <c:v>13.203899999995</c:v>
                </c:pt>
                <c:pt idx="22941">
                  <c:v>13.203899999995</c:v>
                </c:pt>
                <c:pt idx="22942">
                  <c:v>13.203899999995</c:v>
                </c:pt>
                <c:pt idx="22943">
                  <c:v>13.203899999995</c:v>
                </c:pt>
                <c:pt idx="22944">
                  <c:v>13.203899999995</c:v>
                </c:pt>
                <c:pt idx="22945">
                  <c:v>13.203899999995</c:v>
                </c:pt>
                <c:pt idx="22946">
                  <c:v>13.203899999995</c:v>
                </c:pt>
                <c:pt idx="22947">
                  <c:v>13.203899999995</c:v>
                </c:pt>
                <c:pt idx="22948">
                  <c:v>13.203899999995</c:v>
                </c:pt>
                <c:pt idx="22949">
                  <c:v>13.203899999995</c:v>
                </c:pt>
                <c:pt idx="22950">
                  <c:v>13.194562820907</c:v>
                </c:pt>
                <c:pt idx="22951">
                  <c:v>13.089500000000999</c:v>
                </c:pt>
                <c:pt idx="22952">
                  <c:v>13.089500000000999</c:v>
                </c:pt>
                <c:pt idx="22953">
                  <c:v>13.089500000000999</c:v>
                </c:pt>
                <c:pt idx="22954">
                  <c:v>13.089500000000999</c:v>
                </c:pt>
                <c:pt idx="22955">
                  <c:v>13.089500000000999</c:v>
                </c:pt>
                <c:pt idx="22956">
                  <c:v>13.089500000000999</c:v>
                </c:pt>
                <c:pt idx="22957">
                  <c:v>13.089500000000999</c:v>
                </c:pt>
                <c:pt idx="22958">
                  <c:v>13.089500000000999</c:v>
                </c:pt>
                <c:pt idx="22959">
                  <c:v>13.089500000000999</c:v>
                </c:pt>
                <c:pt idx="22960">
                  <c:v>13.089500000000999</c:v>
                </c:pt>
                <c:pt idx="22961">
                  <c:v>13.089500000000999</c:v>
                </c:pt>
                <c:pt idx="22962">
                  <c:v>13.089500000000999</c:v>
                </c:pt>
                <c:pt idx="22963">
                  <c:v>13.089500000000999</c:v>
                </c:pt>
                <c:pt idx="22964">
                  <c:v>13.089500000000999</c:v>
                </c:pt>
                <c:pt idx="22965">
                  <c:v>13.089500000000999</c:v>
                </c:pt>
                <c:pt idx="22966">
                  <c:v>13.089500000000999</c:v>
                </c:pt>
                <c:pt idx="22967">
                  <c:v>13.089500000000999</c:v>
                </c:pt>
                <c:pt idx="22968">
                  <c:v>13.089500000000999</c:v>
                </c:pt>
                <c:pt idx="22969">
                  <c:v>13.089500000000999</c:v>
                </c:pt>
                <c:pt idx="22970">
                  <c:v>13.076601153922001</c:v>
                </c:pt>
                <c:pt idx="22971">
                  <c:v>13.006800000002</c:v>
                </c:pt>
                <c:pt idx="22972">
                  <c:v>13.006800000002</c:v>
                </c:pt>
                <c:pt idx="22973">
                  <c:v>13.006800000002</c:v>
                </c:pt>
                <c:pt idx="22974">
                  <c:v>13.006800000002</c:v>
                </c:pt>
                <c:pt idx="22975">
                  <c:v>13.006800000002</c:v>
                </c:pt>
                <c:pt idx="22976">
                  <c:v>13.006800000002</c:v>
                </c:pt>
                <c:pt idx="22977">
                  <c:v>13.006800000002</c:v>
                </c:pt>
                <c:pt idx="22978">
                  <c:v>13.006800000002</c:v>
                </c:pt>
                <c:pt idx="22979">
                  <c:v>13.006800000002</c:v>
                </c:pt>
                <c:pt idx="22980">
                  <c:v>13.006800000002</c:v>
                </c:pt>
                <c:pt idx="22981">
                  <c:v>13.006800000002</c:v>
                </c:pt>
                <c:pt idx="22982">
                  <c:v>13.006800000002</c:v>
                </c:pt>
                <c:pt idx="22983">
                  <c:v>13.051042451861001</c:v>
                </c:pt>
                <c:pt idx="22984">
                  <c:v>13.231399999997</c:v>
                </c:pt>
                <c:pt idx="22985">
                  <c:v>13.231399999997</c:v>
                </c:pt>
                <c:pt idx="22986">
                  <c:v>13.231399999997</c:v>
                </c:pt>
                <c:pt idx="22987">
                  <c:v>13.231399999997</c:v>
                </c:pt>
                <c:pt idx="22988">
                  <c:v>13.231399999997</c:v>
                </c:pt>
                <c:pt idx="22989">
                  <c:v>13.231399999997</c:v>
                </c:pt>
                <c:pt idx="22990">
                  <c:v>13.244711935278</c:v>
                </c:pt>
                <c:pt idx="22991">
                  <c:v>13.279600000002</c:v>
                </c:pt>
                <c:pt idx="22992">
                  <c:v>13.279600000002</c:v>
                </c:pt>
                <c:pt idx="22993">
                  <c:v>13.279600000002</c:v>
                </c:pt>
                <c:pt idx="22994">
                  <c:v>13.279600000004001</c:v>
                </c:pt>
                <c:pt idx="22995">
                  <c:v>13.279600000002</c:v>
                </c:pt>
                <c:pt idx="22996">
                  <c:v>13.279600000002</c:v>
                </c:pt>
                <c:pt idx="22997">
                  <c:v>13.279600000002</c:v>
                </c:pt>
                <c:pt idx="22998">
                  <c:v>13.279600000002</c:v>
                </c:pt>
                <c:pt idx="22999">
                  <c:v>13.279600000002</c:v>
                </c:pt>
                <c:pt idx="23000">
                  <c:v>13.279600000002</c:v>
                </c:pt>
                <c:pt idx="23001">
                  <c:v>13.279600000002</c:v>
                </c:pt>
                <c:pt idx="23002">
                  <c:v>13.279600000002</c:v>
                </c:pt>
                <c:pt idx="23003">
                  <c:v>13.279600000002</c:v>
                </c:pt>
                <c:pt idx="23004">
                  <c:v>13.279600000002</c:v>
                </c:pt>
                <c:pt idx="23005">
                  <c:v>13.279600000002</c:v>
                </c:pt>
                <c:pt idx="23006">
                  <c:v>13.279600000002</c:v>
                </c:pt>
                <c:pt idx="23007">
                  <c:v>13.279600000002</c:v>
                </c:pt>
                <c:pt idx="23008">
                  <c:v>13.164523070965</c:v>
                </c:pt>
                <c:pt idx="23009">
                  <c:v>13.153400000003</c:v>
                </c:pt>
                <c:pt idx="23010">
                  <c:v>13.153400000003</c:v>
                </c:pt>
                <c:pt idx="23011">
                  <c:v>13.153400000003</c:v>
                </c:pt>
                <c:pt idx="23012">
                  <c:v>13.153400000003</c:v>
                </c:pt>
                <c:pt idx="23013">
                  <c:v>13.153400000003</c:v>
                </c:pt>
                <c:pt idx="23014">
                  <c:v>13.148839975483</c:v>
                </c:pt>
                <c:pt idx="23015">
                  <c:v>13.140099999997</c:v>
                </c:pt>
                <c:pt idx="23016">
                  <c:v>13.140099999997</c:v>
                </c:pt>
                <c:pt idx="23017">
                  <c:v>13.140099999997</c:v>
                </c:pt>
                <c:pt idx="23018">
                  <c:v>13.140099999997</c:v>
                </c:pt>
                <c:pt idx="23019">
                  <c:v>13.140099999998</c:v>
                </c:pt>
                <c:pt idx="23020">
                  <c:v>13.140099999997</c:v>
                </c:pt>
                <c:pt idx="23021">
                  <c:v>13.140099999999</c:v>
                </c:pt>
                <c:pt idx="23022">
                  <c:v>13.140099999997</c:v>
                </c:pt>
                <c:pt idx="23023">
                  <c:v>13.140099999997</c:v>
                </c:pt>
                <c:pt idx="23024">
                  <c:v>13.140099999997</c:v>
                </c:pt>
                <c:pt idx="23025">
                  <c:v>13.130747697053</c:v>
                </c:pt>
                <c:pt idx="23026">
                  <c:v>13.111000000002999</c:v>
                </c:pt>
                <c:pt idx="23027">
                  <c:v>13.111000000002999</c:v>
                </c:pt>
                <c:pt idx="23028">
                  <c:v>13.111000000002999</c:v>
                </c:pt>
                <c:pt idx="23029">
                  <c:v>13.111000000002999</c:v>
                </c:pt>
                <c:pt idx="23030">
                  <c:v>13.111000000002999</c:v>
                </c:pt>
                <c:pt idx="23031">
                  <c:v>13.111000000002999</c:v>
                </c:pt>
                <c:pt idx="23032">
                  <c:v>13.111000000002999</c:v>
                </c:pt>
                <c:pt idx="23033">
                  <c:v>13.111000000002999</c:v>
                </c:pt>
                <c:pt idx="23034">
                  <c:v>13.111000000002999</c:v>
                </c:pt>
                <c:pt idx="23035">
                  <c:v>13.111000000002999</c:v>
                </c:pt>
                <c:pt idx="23036">
                  <c:v>13.111000000002999</c:v>
                </c:pt>
                <c:pt idx="23037">
                  <c:v>13.111000000002999</c:v>
                </c:pt>
                <c:pt idx="23038">
                  <c:v>13.113825400741</c:v>
                </c:pt>
                <c:pt idx="23039">
                  <c:v>13.156599999996001</c:v>
                </c:pt>
                <c:pt idx="23040">
                  <c:v>13.156599999996001</c:v>
                </c:pt>
                <c:pt idx="23041">
                  <c:v>13.156599999997001</c:v>
                </c:pt>
                <c:pt idx="23042">
                  <c:v>13.156599999997001</c:v>
                </c:pt>
                <c:pt idx="23043">
                  <c:v>13.156599999996001</c:v>
                </c:pt>
                <c:pt idx="23044">
                  <c:v>13.156599999996001</c:v>
                </c:pt>
                <c:pt idx="23045">
                  <c:v>13.156599999997001</c:v>
                </c:pt>
                <c:pt idx="23046">
                  <c:v>13.156599999997001</c:v>
                </c:pt>
                <c:pt idx="23047">
                  <c:v>13.156599999996001</c:v>
                </c:pt>
                <c:pt idx="23048">
                  <c:v>13.156599999996001</c:v>
                </c:pt>
                <c:pt idx="23049">
                  <c:v>13.156599999997001</c:v>
                </c:pt>
                <c:pt idx="23050">
                  <c:v>13.156599999996001</c:v>
                </c:pt>
                <c:pt idx="23051">
                  <c:v>13.156599999996001</c:v>
                </c:pt>
                <c:pt idx="23052">
                  <c:v>13.140339247752999</c:v>
                </c:pt>
                <c:pt idx="23053">
                  <c:v>13.111899999998</c:v>
                </c:pt>
                <c:pt idx="23054">
                  <c:v>13.111899999998</c:v>
                </c:pt>
                <c:pt idx="23055">
                  <c:v>13.111899999998</c:v>
                </c:pt>
                <c:pt idx="23056">
                  <c:v>13.111899999998</c:v>
                </c:pt>
                <c:pt idx="23057">
                  <c:v>13.111899999998</c:v>
                </c:pt>
                <c:pt idx="23058">
                  <c:v>13.111899999997</c:v>
                </c:pt>
                <c:pt idx="23059">
                  <c:v>13.111899999997</c:v>
                </c:pt>
                <c:pt idx="23060">
                  <c:v>13.111899999998</c:v>
                </c:pt>
                <c:pt idx="23061">
                  <c:v>13.111899999998</c:v>
                </c:pt>
                <c:pt idx="23062">
                  <c:v>13.111899999997</c:v>
                </c:pt>
                <c:pt idx="23063">
                  <c:v>13.111899999997</c:v>
                </c:pt>
                <c:pt idx="23064">
                  <c:v>13.111899999998</c:v>
                </c:pt>
                <c:pt idx="23065">
                  <c:v>13.111899999998</c:v>
                </c:pt>
                <c:pt idx="23066">
                  <c:v>13.111899999997</c:v>
                </c:pt>
                <c:pt idx="23067">
                  <c:v>13.111899999998</c:v>
                </c:pt>
                <c:pt idx="23068">
                  <c:v>13.111899999998</c:v>
                </c:pt>
                <c:pt idx="23069">
                  <c:v>13.111899999998</c:v>
                </c:pt>
                <c:pt idx="23070">
                  <c:v>13.11055449333</c:v>
                </c:pt>
                <c:pt idx="23071">
                  <c:v>13.094899999997001</c:v>
                </c:pt>
                <c:pt idx="23072">
                  <c:v>13.094899999997001</c:v>
                </c:pt>
                <c:pt idx="23073">
                  <c:v>13.094899999997001</c:v>
                </c:pt>
                <c:pt idx="23074">
                  <c:v>13.094899999997001</c:v>
                </c:pt>
                <c:pt idx="23075">
                  <c:v>13.094899999997001</c:v>
                </c:pt>
                <c:pt idx="23076">
                  <c:v>13.094899999997001</c:v>
                </c:pt>
                <c:pt idx="23077">
                  <c:v>13.061687989245</c:v>
                </c:pt>
                <c:pt idx="23078">
                  <c:v>13.022499999999001</c:v>
                </c:pt>
                <c:pt idx="23079">
                  <c:v>13.022499999999001</c:v>
                </c:pt>
                <c:pt idx="23080">
                  <c:v>13.022499999999001</c:v>
                </c:pt>
                <c:pt idx="23081">
                  <c:v>13.022499999999001</c:v>
                </c:pt>
                <c:pt idx="23082">
                  <c:v>13.022499999999001</c:v>
                </c:pt>
                <c:pt idx="23083">
                  <c:v>13.022499999999001</c:v>
                </c:pt>
                <c:pt idx="23084">
                  <c:v>13.022499999999001</c:v>
                </c:pt>
                <c:pt idx="23085">
                  <c:v>13.022499999999001</c:v>
                </c:pt>
                <c:pt idx="23086">
                  <c:v>13.022499999999001</c:v>
                </c:pt>
                <c:pt idx="23087">
                  <c:v>13.022499999999001</c:v>
                </c:pt>
                <c:pt idx="23088">
                  <c:v>13.022499999999001</c:v>
                </c:pt>
                <c:pt idx="23089">
                  <c:v>13.022499999999001</c:v>
                </c:pt>
                <c:pt idx="23090">
                  <c:v>13.022499999999001</c:v>
                </c:pt>
                <c:pt idx="23091">
                  <c:v>13.146355656161001</c:v>
                </c:pt>
                <c:pt idx="23092">
                  <c:v>13.201299999994999</c:v>
                </c:pt>
                <c:pt idx="23093">
                  <c:v>13.201299999994999</c:v>
                </c:pt>
                <c:pt idx="23094">
                  <c:v>13.201299999994999</c:v>
                </c:pt>
                <c:pt idx="23095">
                  <c:v>13.201299999994999</c:v>
                </c:pt>
                <c:pt idx="23096">
                  <c:v>13.201299999994999</c:v>
                </c:pt>
                <c:pt idx="23097">
                  <c:v>13.201299999994999</c:v>
                </c:pt>
                <c:pt idx="23098">
                  <c:v>13.201299999995999</c:v>
                </c:pt>
                <c:pt idx="23099">
                  <c:v>13.201299999994999</c:v>
                </c:pt>
                <c:pt idx="23100">
                  <c:v>13.201299999994999</c:v>
                </c:pt>
                <c:pt idx="23101">
                  <c:v>13.201299999994999</c:v>
                </c:pt>
                <c:pt idx="23102">
                  <c:v>13.201299999994999</c:v>
                </c:pt>
                <c:pt idx="23103">
                  <c:v>13.201299999994999</c:v>
                </c:pt>
                <c:pt idx="23104">
                  <c:v>13.201299999994999</c:v>
                </c:pt>
                <c:pt idx="23105">
                  <c:v>13.201299999994999</c:v>
                </c:pt>
                <c:pt idx="23106">
                  <c:v>13.201299999994999</c:v>
                </c:pt>
                <c:pt idx="23107">
                  <c:v>13.201299999995999</c:v>
                </c:pt>
                <c:pt idx="23108">
                  <c:v>13.243043689007999</c:v>
                </c:pt>
                <c:pt idx="23109">
                  <c:v>13.250999999996999</c:v>
                </c:pt>
                <c:pt idx="23110">
                  <c:v>13.250999999996001</c:v>
                </c:pt>
                <c:pt idx="23111">
                  <c:v>13.250999999996999</c:v>
                </c:pt>
                <c:pt idx="23112">
                  <c:v>13.250999999996999</c:v>
                </c:pt>
                <c:pt idx="23113">
                  <c:v>13.250999999996999</c:v>
                </c:pt>
                <c:pt idx="23114">
                  <c:v>13.250999999996999</c:v>
                </c:pt>
                <c:pt idx="23115">
                  <c:v>13.250999999996999</c:v>
                </c:pt>
                <c:pt idx="23116">
                  <c:v>13.250999999996999</c:v>
                </c:pt>
                <c:pt idx="23117">
                  <c:v>13.250999999996999</c:v>
                </c:pt>
                <c:pt idx="23118">
                  <c:v>13.250999999996999</c:v>
                </c:pt>
                <c:pt idx="23119">
                  <c:v>13.250999999996999</c:v>
                </c:pt>
                <c:pt idx="23120">
                  <c:v>13.250999999996999</c:v>
                </c:pt>
                <c:pt idx="23121">
                  <c:v>13.235930724041999</c:v>
                </c:pt>
                <c:pt idx="23122">
                  <c:v>13.218499999997</c:v>
                </c:pt>
                <c:pt idx="23123">
                  <c:v>13.218499999997</c:v>
                </c:pt>
                <c:pt idx="23124">
                  <c:v>13.218499999997</c:v>
                </c:pt>
                <c:pt idx="23125">
                  <c:v>13.218499999997</c:v>
                </c:pt>
                <c:pt idx="23126">
                  <c:v>13.218499999997</c:v>
                </c:pt>
                <c:pt idx="23127">
                  <c:v>13.218790706412999</c:v>
                </c:pt>
                <c:pt idx="23128">
                  <c:v>13.268899999997</c:v>
                </c:pt>
                <c:pt idx="23129">
                  <c:v>13.268899999997</c:v>
                </c:pt>
                <c:pt idx="23130">
                  <c:v>13.268899999997</c:v>
                </c:pt>
                <c:pt idx="23131">
                  <c:v>13.268899999997</c:v>
                </c:pt>
                <c:pt idx="23132">
                  <c:v>13.268899999997</c:v>
                </c:pt>
                <c:pt idx="23133">
                  <c:v>13.268899999997</c:v>
                </c:pt>
                <c:pt idx="23134">
                  <c:v>13.268899999997</c:v>
                </c:pt>
                <c:pt idx="23135">
                  <c:v>13.2689</c:v>
                </c:pt>
                <c:pt idx="23136">
                  <c:v>13.268899999997</c:v>
                </c:pt>
                <c:pt idx="23137">
                  <c:v>13.268899999997</c:v>
                </c:pt>
                <c:pt idx="23138">
                  <c:v>13.268899999997</c:v>
                </c:pt>
                <c:pt idx="23139">
                  <c:v>13.264977891066</c:v>
                </c:pt>
                <c:pt idx="23140">
                  <c:v>13.255399999995999</c:v>
                </c:pt>
                <c:pt idx="23141">
                  <c:v>13.255399999995999</c:v>
                </c:pt>
                <c:pt idx="23142">
                  <c:v>13.255399999995999</c:v>
                </c:pt>
                <c:pt idx="23143">
                  <c:v>13.255399999995999</c:v>
                </c:pt>
                <c:pt idx="23144">
                  <c:v>13.255399999995999</c:v>
                </c:pt>
                <c:pt idx="23145">
                  <c:v>13.255399999995999</c:v>
                </c:pt>
                <c:pt idx="23146">
                  <c:v>13.255399999995999</c:v>
                </c:pt>
                <c:pt idx="23147">
                  <c:v>13.255399999995999</c:v>
                </c:pt>
                <c:pt idx="23148">
                  <c:v>13.255399999995999</c:v>
                </c:pt>
                <c:pt idx="23149">
                  <c:v>13.255399999995999</c:v>
                </c:pt>
                <c:pt idx="23150">
                  <c:v>13.255399999995999</c:v>
                </c:pt>
                <c:pt idx="23151">
                  <c:v>13.255399999995999</c:v>
                </c:pt>
                <c:pt idx="23152">
                  <c:v>13.255399999995999</c:v>
                </c:pt>
                <c:pt idx="23153">
                  <c:v>13.100421844062</c:v>
                </c:pt>
                <c:pt idx="23154">
                  <c:v>13.055099999997999</c:v>
                </c:pt>
                <c:pt idx="23155">
                  <c:v>13.055099999997999</c:v>
                </c:pt>
                <c:pt idx="23156">
                  <c:v>13.055099999997999</c:v>
                </c:pt>
                <c:pt idx="23157">
                  <c:v>13.055099999997999</c:v>
                </c:pt>
                <c:pt idx="23158">
                  <c:v>13.055099999997999</c:v>
                </c:pt>
                <c:pt idx="23159">
                  <c:v>13.055099999997999</c:v>
                </c:pt>
                <c:pt idx="23160">
                  <c:v>13.055099999997999</c:v>
                </c:pt>
                <c:pt idx="23161">
                  <c:v>13.055099999997999</c:v>
                </c:pt>
                <c:pt idx="23162">
                  <c:v>13.055099999997999</c:v>
                </c:pt>
                <c:pt idx="23163">
                  <c:v>13.055099999997999</c:v>
                </c:pt>
                <c:pt idx="23164">
                  <c:v>13.055099999997999</c:v>
                </c:pt>
                <c:pt idx="23165">
                  <c:v>13.055099999997999</c:v>
                </c:pt>
                <c:pt idx="23166">
                  <c:v>13.055099999997999</c:v>
                </c:pt>
                <c:pt idx="23167">
                  <c:v>13.055099999997999</c:v>
                </c:pt>
                <c:pt idx="23168">
                  <c:v>13.055099999997999</c:v>
                </c:pt>
                <c:pt idx="23169">
                  <c:v>13.055099999997999</c:v>
                </c:pt>
                <c:pt idx="23170">
                  <c:v>13.055099999997999</c:v>
                </c:pt>
                <c:pt idx="23171">
                  <c:v>13.086634406206</c:v>
                </c:pt>
                <c:pt idx="23172">
                  <c:v>13.114500000001</c:v>
                </c:pt>
                <c:pt idx="23173">
                  <c:v>13.114499999997999</c:v>
                </c:pt>
                <c:pt idx="23174">
                  <c:v>13.114499999997999</c:v>
                </c:pt>
                <c:pt idx="23175">
                  <c:v>13.114499999997999</c:v>
                </c:pt>
                <c:pt idx="23176">
                  <c:v>13.123724491638001</c:v>
                </c:pt>
                <c:pt idx="23177">
                  <c:v>13.183799999999</c:v>
                </c:pt>
                <c:pt idx="23178">
                  <c:v>13.183799999999</c:v>
                </c:pt>
                <c:pt idx="23179">
                  <c:v>13.183799999999</c:v>
                </c:pt>
                <c:pt idx="23180">
                  <c:v>13.183799999999</c:v>
                </c:pt>
                <c:pt idx="23181">
                  <c:v>13.183799999999</c:v>
                </c:pt>
                <c:pt idx="23182">
                  <c:v>13.183799999999</c:v>
                </c:pt>
                <c:pt idx="23183">
                  <c:v>13.183799999999</c:v>
                </c:pt>
                <c:pt idx="23184">
                  <c:v>13.183799999999</c:v>
                </c:pt>
                <c:pt idx="23185">
                  <c:v>13.183799999999</c:v>
                </c:pt>
                <c:pt idx="23186">
                  <c:v>13.183799999999</c:v>
                </c:pt>
                <c:pt idx="23187">
                  <c:v>13.183799999999</c:v>
                </c:pt>
                <c:pt idx="23188">
                  <c:v>13.183799999999</c:v>
                </c:pt>
                <c:pt idx="23189">
                  <c:v>13.189382876329001</c:v>
                </c:pt>
                <c:pt idx="23190">
                  <c:v>13.233600000005</c:v>
                </c:pt>
                <c:pt idx="23191">
                  <c:v>13.233600000005</c:v>
                </c:pt>
                <c:pt idx="23192">
                  <c:v>13.233600000005</c:v>
                </c:pt>
                <c:pt idx="23193">
                  <c:v>13.233600000005</c:v>
                </c:pt>
                <c:pt idx="23194">
                  <c:v>13.233600000005</c:v>
                </c:pt>
                <c:pt idx="23195">
                  <c:v>13.233600000005</c:v>
                </c:pt>
                <c:pt idx="23196">
                  <c:v>13.233600000005</c:v>
                </c:pt>
                <c:pt idx="23197">
                  <c:v>13.233600000005</c:v>
                </c:pt>
                <c:pt idx="23198">
                  <c:v>13.233600000003999</c:v>
                </c:pt>
                <c:pt idx="23199">
                  <c:v>13.233600000005</c:v>
                </c:pt>
                <c:pt idx="23200">
                  <c:v>13.233600000005</c:v>
                </c:pt>
                <c:pt idx="23201">
                  <c:v>13.233600000005</c:v>
                </c:pt>
                <c:pt idx="23202">
                  <c:v>13.214338100824</c:v>
                </c:pt>
                <c:pt idx="23203">
                  <c:v>13.096799999999</c:v>
                </c:pt>
                <c:pt idx="23204">
                  <c:v>13.096799999999</c:v>
                </c:pt>
                <c:pt idx="23205">
                  <c:v>13.096799999999</c:v>
                </c:pt>
                <c:pt idx="23206">
                  <c:v>13.096799999999</c:v>
                </c:pt>
                <c:pt idx="23207">
                  <c:v>13.096799999999</c:v>
                </c:pt>
                <c:pt idx="23208">
                  <c:v>13.096799999999</c:v>
                </c:pt>
                <c:pt idx="23209">
                  <c:v>13.096799999999</c:v>
                </c:pt>
                <c:pt idx="23210">
                  <c:v>13.096799999999</c:v>
                </c:pt>
                <c:pt idx="23211">
                  <c:v>13.096799999999</c:v>
                </c:pt>
                <c:pt idx="23212">
                  <c:v>13.096799999999</c:v>
                </c:pt>
                <c:pt idx="23213">
                  <c:v>13.096799999999</c:v>
                </c:pt>
                <c:pt idx="23214">
                  <c:v>13.096799999999</c:v>
                </c:pt>
                <c:pt idx="23215">
                  <c:v>13.166747584433001</c:v>
                </c:pt>
                <c:pt idx="23216">
                  <c:v>13.209499999998</c:v>
                </c:pt>
                <c:pt idx="23217">
                  <c:v>13.209499999998</c:v>
                </c:pt>
                <c:pt idx="23218">
                  <c:v>13.209499999998</c:v>
                </c:pt>
                <c:pt idx="23219">
                  <c:v>13.209499999998</c:v>
                </c:pt>
                <c:pt idx="23220">
                  <c:v>13.209499999998</c:v>
                </c:pt>
                <c:pt idx="23221">
                  <c:v>13.209499999998</c:v>
                </c:pt>
                <c:pt idx="23222">
                  <c:v>13.209499999998</c:v>
                </c:pt>
                <c:pt idx="23223">
                  <c:v>13.209499999998</c:v>
                </c:pt>
                <c:pt idx="23224">
                  <c:v>13.209499999998</c:v>
                </c:pt>
                <c:pt idx="23225">
                  <c:v>13.209499999998</c:v>
                </c:pt>
                <c:pt idx="23226">
                  <c:v>13.209499999998</c:v>
                </c:pt>
                <c:pt idx="23227">
                  <c:v>13.209499999998</c:v>
                </c:pt>
                <c:pt idx="23228">
                  <c:v>13.209499999998</c:v>
                </c:pt>
                <c:pt idx="23229">
                  <c:v>13.209499999998</c:v>
                </c:pt>
                <c:pt idx="23230">
                  <c:v>13.209499999998</c:v>
                </c:pt>
                <c:pt idx="23231">
                  <c:v>13.209499999998</c:v>
                </c:pt>
                <c:pt idx="23232">
                  <c:v>13.209499999998</c:v>
                </c:pt>
                <c:pt idx="23233">
                  <c:v>13.235677967459001</c:v>
                </c:pt>
                <c:pt idx="23234">
                  <c:v>13.297099999998</c:v>
                </c:pt>
                <c:pt idx="23235">
                  <c:v>13.297099999998</c:v>
                </c:pt>
                <c:pt idx="23236">
                  <c:v>13.297099999998</c:v>
                </c:pt>
                <c:pt idx="23237">
                  <c:v>13.297099999998</c:v>
                </c:pt>
                <c:pt idx="23238">
                  <c:v>13.297099999998</c:v>
                </c:pt>
                <c:pt idx="23239">
                  <c:v>13.297099999998</c:v>
                </c:pt>
                <c:pt idx="23240">
                  <c:v>13.297099999998</c:v>
                </c:pt>
                <c:pt idx="23241">
                  <c:v>13.297099999998</c:v>
                </c:pt>
                <c:pt idx="23242">
                  <c:v>13.297099999998</c:v>
                </c:pt>
                <c:pt idx="23243">
                  <c:v>13.297099999998</c:v>
                </c:pt>
                <c:pt idx="23244">
                  <c:v>13.297099999998</c:v>
                </c:pt>
                <c:pt idx="23245">
                  <c:v>13.297099999998</c:v>
                </c:pt>
                <c:pt idx="23246">
                  <c:v>13.259086998158001</c:v>
                </c:pt>
                <c:pt idx="23247">
                  <c:v>13.134099999997</c:v>
                </c:pt>
                <c:pt idx="23248">
                  <c:v>13.134099999997</c:v>
                </c:pt>
                <c:pt idx="23249">
                  <c:v>13.134099999997</c:v>
                </c:pt>
                <c:pt idx="23250">
                  <c:v>13.134099999997</c:v>
                </c:pt>
                <c:pt idx="23251">
                  <c:v>13.134099999997</c:v>
                </c:pt>
                <c:pt idx="23252">
                  <c:v>13.134099999997</c:v>
                </c:pt>
                <c:pt idx="23253">
                  <c:v>13.173464069126</c:v>
                </c:pt>
                <c:pt idx="23254">
                  <c:v>13.206100000003</c:v>
                </c:pt>
                <c:pt idx="23255">
                  <c:v>13.206100000005</c:v>
                </c:pt>
                <c:pt idx="23256">
                  <c:v>13.206100000003</c:v>
                </c:pt>
                <c:pt idx="23257">
                  <c:v>13.206100000003</c:v>
                </c:pt>
                <c:pt idx="23258">
                  <c:v>13.206100000003</c:v>
                </c:pt>
                <c:pt idx="23259">
                  <c:v>13.206100000003</c:v>
                </c:pt>
                <c:pt idx="23260">
                  <c:v>13.206100000003</c:v>
                </c:pt>
                <c:pt idx="23261">
                  <c:v>13.206100000003</c:v>
                </c:pt>
                <c:pt idx="23262">
                  <c:v>13.206100000003</c:v>
                </c:pt>
                <c:pt idx="23263">
                  <c:v>13.206100000003</c:v>
                </c:pt>
                <c:pt idx="23264">
                  <c:v>13.206100000003</c:v>
                </c:pt>
                <c:pt idx="23265">
                  <c:v>13.206100000003</c:v>
                </c:pt>
                <c:pt idx="23266">
                  <c:v>13.206100000003</c:v>
                </c:pt>
                <c:pt idx="23267">
                  <c:v>13.206100000003</c:v>
                </c:pt>
                <c:pt idx="23268">
                  <c:v>13.206100000003</c:v>
                </c:pt>
                <c:pt idx="23269">
                  <c:v>13.206100000003</c:v>
                </c:pt>
                <c:pt idx="23270">
                  <c:v>13.206100000003</c:v>
                </c:pt>
                <c:pt idx="23271">
                  <c:v>13.206364401</c:v>
                </c:pt>
                <c:pt idx="23272">
                  <c:v>13.209200000002999</c:v>
                </c:pt>
                <c:pt idx="23273">
                  <c:v>13.209200000002999</c:v>
                </c:pt>
                <c:pt idx="23274">
                  <c:v>13.209200000002999</c:v>
                </c:pt>
                <c:pt idx="23275">
                  <c:v>13.209200000002999</c:v>
                </c:pt>
                <c:pt idx="23276">
                  <c:v>13.209200000002999</c:v>
                </c:pt>
                <c:pt idx="23277">
                  <c:v>13.209200000002999</c:v>
                </c:pt>
                <c:pt idx="23278">
                  <c:v>13.150199697552999</c:v>
                </c:pt>
                <c:pt idx="23279">
                  <c:v>13.068900000004</c:v>
                </c:pt>
                <c:pt idx="23280">
                  <c:v>13.068900000004</c:v>
                </c:pt>
                <c:pt idx="23281">
                  <c:v>13.068900000004</c:v>
                </c:pt>
                <c:pt idx="23282">
                  <c:v>13.068900000004</c:v>
                </c:pt>
                <c:pt idx="23283">
                  <c:v>13.068900000004</c:v>
                </c:pt>
                <c:pt idx="23284">
                  <c:v>13.068900000004</c:v>
                </c:pt>
                <c:pt idx="23285">
                  <c:v>13.068900000004</c:v>
                </c:pt>
                <c:pt idx="23286">
                  <c:v>13.068900000004</c:v>
                </c:pt>
                <c:pt idx="23287">
                  <c:v>13.068900000004</c:v>
                </c:pt>
                <c:pt idx="23288">
                  <c:v>13.068900000004</c:v>
                </c:pt>
                <c:pt idx="23289">
                  <c:v>13.068900000004</c:v>
                </c:pt>
                <c:pt idx="23290">
                  <c:v>13.068900000004</c:v>
                </c:pt>
                <c:pt idx="23291">
                  <c:v>13.097062535616001</c:v>
                </c:pt>
                <c:pt idx="23292">
                  <c:v>13.209200000002999</c:v>
                </c:pt>
                <c:pt idx="23293">
                  <c:v>13.209200000002999</c:v>
                </c:pt>
                <c:pt idx="23294">
                  <c:v>13.209200000002999</c:v>
                </c:pt>
                <c:pt idx="23295">
                  <c:v>13.209200000002999</c:v>
                </c:pt>
                <c:pt idx="23296">
                  <c:v>13.209200000002999</c:v>
                </c:pt>
                <c:pt idx="23297">
                  <c:v>13.209200000002999</c:v>
                </c:pt>
                <c:pt idx="23298">
                  <c:v>13.209200000002999</c:v>
                </c:pt>
                <c:pt idx="23299">
                  <c:v>13.209200000004</c:v>
                </c:pt>
                <c:pt idx="23300">
                  <c:v>13.209200000002999</c:v>
                </c:pt>
                <c:pt idx="23301">
                  <c:v>13.209200000004</c:v>
                </c:pt>
                <c:pt idx="23302">
                  <c:v>13.209200000002999</c:v>
                </c:pt>
                <c:pt idx="23303">
                  <c:v>13.209200000002999</c:v>
                </c:pt>
                <c:pt idx="23304">
                  <c:v>13.209200000002999</c:v>
                </c:pt>
                <c:pt idx="23305">
                  <c:v>13.209200000002999</c:v>
                </c:pt>
                <c:pt idx="23306">
                  <c:v>13.209200000002999</c:v>
                </c:pt>
                <c:pt idx="23307">
                  <c:v>13.209200000002999</c:v>
                </c:pt>
                <c:pt idx="23308">
                  <c:v>13.209200000002999</c:v>
                </c:pt>
                <c:pt idx="23309">
                  <c:v>13.209200000002999</c:v>
                </c:pt>
                <c:pt idx="23310">
                  <c:v>13.12306615166</c:v>
                </c:pt>
                <c:pt idx="23311">
                  <c:v>13.017900000003999</c:v>
                </c:pt>
                <c:pt idx="23312">
                  <c:v>13.017900000003999</c:v>
                </c:pt>
                <c:pt idx="23313">
                  <c:v>13.017900000003999</c:v>
                </c:pt>
                <c:pt idx="23314">
                  <c:v>13.017900000003999</c:v>
                </c:pt>
                <c:pt idx="23315">
                  <c:v>13.017900000003999</c:v>
                </c:pt>
                <c:pt idx="23316">
                  <c:v>13.025365473929</c:v>
                </c:pt>
                <c:pt idx="23317">
                  <c:v>13.176700000003001</c:v>
                </c:pt>
                <c:pt idx="23318">
                  <c:v>13.176700000003001</c:v>
                </c:pt>
                <c:pt idx="23319">
                  <c:v>13.176700000003001</c:v>
                </c:pt>
                <c:pt idx="23320">
                  <c:v>13.176700000003001</c:v>
                </c:pt>
                <c:pt idx="23321">
                  <c:v>13.176700000004001</c:v>
                </c:pt>
                <c:pt idx="23322">
                  <c:v>13.176700000004001</c:v>
                </c:pt>
                <c:pt idx="23323">
                  <c:v>13.176700000003001</c:v>
                </c:pt>
                <c:pt idx="23324">
                  <c:v>13.176700000006001</c:v>
                </c:pt>
                <c:pt idx="23325">
                  <c:v>13.176700000003001</c:v>
                </c:pt>
                <c:pt idx="23326">
                  <c:v>13.176700000004001</c:v>
                </c:pt>
                <c:pt idx="23327">
                  <c:v>13.176700000004001</c:v>
                </c:pt>
                <c:pt idx="23328">
                  <c:v>13.175828739151999</c:v>
                </c:pt>
                <c:pt idx="23329">
                  <c:v>13.163600000000001</c:v>
                </c:pt>
                <c:pt idx="23330">
                  <c:v>13.163600000000001</c:v>
                </c:pt>
                <c:pt idx="23331">
                  <c:v>13.163600000000001</c:v>
                </c:pt>
                <c:pt idx="23332">
                  <c:v>13.163600000000001</c:v>
                </c:pt>
                <c:pt idx="23333">
                  <c:v>13.163600000000001</c:v>
                </c:pt>
                <c:pt idx="23334">
                  <c:v>13.163600000000001</c:v>
                </c:pt>
                <c:pt idx="23335">
                  <c:v>13.163600000000001</c:v>
                </c:pt>
                <c:pt idx="23336">
                  <c:v>13.163600000000001</c:v>
                </c:pt>
                <c:pt idx="23337">
                  <c:v>13.163600000000001</c:v>
                </c:pt>
                <c:pt idx="23338">
                  <c:v>13.163600000000001</c:v>
                </c:pt>
                <c:pt idx="23339">
                  <c:v>13.163600000000001</c:v>
                </c:pt>
                <c:pt idx="23340">
                  <c:v>13.163600000000001</c:v>
                </c:pt>
                <c:pt idx="23341">
                  <c:v>13.163600000000001</c:v>
                </c:pt>
                <c:pt idx="23342">
                  <c:v>13.163600000000001</c:v>
                </c:pt>
                <c:pt idx="23343">
                  <c:v>13.163600000000001</c:v>
                </c:pt>
                <c:pt idx="23344">
                  <c:v>13.163600000000001</c:v>
                </c:pt>
                <c:pt idx="23345">
                  <c:v>13.163600000000001</c:v>
                </c:pt>
                <c:pt idx="23346">
                  <c:v>13.163600000000001</c:v>
                </c:pt>
                <c:pt idx="23347">
                  <c:v>13.163600000000001</c:v>
                </c:pt>
                <c:pt idx="23348">
                  <c:v>13.166707569875999</c:v>
                </c:pt>
                <c:pt idx="23349">
                  <c:v>13.171700000004</c:v>
                </c:pt>
                <c:pt idx="23350">
                  <c:v>13.171700000004</c:v>
                </c:pt>
                <c:pt idx="23351">
                  <c:v>13.171700000004</c:v>
                </c:pt>
                <c:pt idx="23352">
                  <c:v>13.171700000004</c:v>
                </c:pt>
                <c:pt idx="23353">
                  <c:v>13.171700000004</c:v>
                </c:pt>
                <c:pt idx="23354">
                  <c:v>13.166393969822</c:v>
                </c:pt>
                <c:pt idx="23355">
                  <c:v>13.071900000003</c:v>
                </c:pt>
                <c:pt idx="23356">
                  <c:v>13.071900000002</c:v>
                </c:pt>
                <c:pt idx="23357">
                  <c:v>13.071900000002</c:v>
                </c:pt>
                <c:pt idx="23358">
                  <c:v>13.071900000002</c:v>
                </c:pt>
                <c:pt idx="23359">
                  <c:v>13.071900000002</c:v>
                </c:pt>
                <c:pt idx="23360">
                  <c:v>13.071900000002</c:v>
                </c:pt>
                <c:pt idx="23361">
                  <c:v>13.071900000002</c:v>
                </c:pt>
                <c:pt idx="23362">
                  <c:v>13.071900000002</c:v>
                </c:pt>
                <c:pt idx="23363">
                  <c:v>13.071900000002</c:v>
                </c:pt>
                <c:pt idx="23364">
                  <c:v>13.071900000002</c:v>
                </c:pt>
                <c:pt idx="23365">
                  <c:v>13.071900000002</c:v>
                </c:pt>
                <c:pt idx="23366">
                  <c:v>13.071900000003</c:v>
                </c:pt>
                <c:pt idx="23367">
                  <c:v>13.071900000003</c:v>
                </c:pt>
                <c:pt idx="23368">
                  <c:v>13.071900000002</c:v>
                </c:pt>
                <c:pt idx="23369">
                  <c:v>13.071900000002</c:v>
                </c:pt>
                <c:pt idx="23370">
                  <c:v>13.071900000003</c:v>
                </c:pt>
                <c:pt idx="23371">
                  <c:v>13.071900000003</c:v>
                </c:pt>
                <c:pt idx="23372">
                  <c:v>13.071900000002</c:v>
                </c:pt>
                <c:pt idx="23373">
                  <c:v>13.071900000003</c:v>
                </c:pt>
                <c:pt idx="23374">
                  <c:v>13.049927219079001</c:v>
                </c:pt>
                <c:pt idx="23375">
                  <c:v>13.002999999998</c:v>
                </c:pt>
                <c:pt idx="23376">
                  <c:v>13.002999999998</c:v>
                </c:pt>
                <c:pt idx="23377">
                  <c:v>13.002999999998</c:v>
                </c:pt>
                <c:pt idx="23378">
                  <c:v>13.002999999998</c:v>
                </c:pt>
                <c:pt idx="23379">
                  <c:v>13.002999999998</c:v>
                </c:pt>
                <c:pt idx="23380">
                  <c:v>13.003436209944001</c:v>
                </c:pt>
                <c:pt idx="23381">
                  <c:v>13.224900000001</c:v>
                </c:pt>
                <c:pt idx="23382">
                  <c:v>13.224900000001</c:v>
                </c:pt>
                <c:pt idx="23383">
                  <c:v>13.224899999997</c:v>
                </c:pt>
                <c:pt idx="23384">
                  <c:v>13.224900000001</c:v>
                </c:pt>
                <c:pt idx="23385">
                  <c:v>13.224900000001</c:v>
                </c:pt>
                <c:pt idx="23386">
                  <c:v>13.224900000001</c:v>
                </c:pt>
                <c:pt idx="23387">
                  <c:v>13.224900000001</c:v>
                </c:pt>
                <c:pt idx="23388">
                  <c:v>13.224900000001</c:v>
                </c:pt>
                <c:pt idx="23389">
                  <c:v>13.224900000001</c:v>
                </c:pt>
                <c:pt idx="23390">
                  <c:v>13.224900000001</c:v>
                </c:pt>
                <c:pt idx="23391">
                  <c:v>13.224900000001</c:v>
                </c:pt>
                <c:pt idx="23392">
                  <c:v>13.226891561345999</c:v>
                </c:pt>
                <c:pt idx="23393">
                  <c:v>13.304299999998999</c:v>
                </c:pt>
                <c:pt idx="23394">
                  <c:v>13.304299999996999</c:v>
                </c:pt>
                <c:pt idx="23395">
                  <c:v>13.304299999997999</c:v>
                </c:pt>
                <c:pt idx="23396">
                  <c:v>13.304299999996999</c:v>
                </c:pt>
                <c:pt idx="23397">
                  <c:v>13.304299999997999</c:v>
                </c:pt>
                <c:pt idx="23398">
                  <c:v>13.304299999997999</c:v>
                </c:pt>
                <c:pt idx="23399">
                  <c:v>13.304299999997999</c:v>
                </c:pt>
                <c:pt idx="23400">
                  <c:v>13.304299999997999</c:v>
                </c:pt>
                <c:pt idx="23401">
                  <c:v>13.304299999996999</c:v>
                </c:pt>
                <c:pt idx="23402">
                  <c:v>13.304299999996999</c:v>
                </c:pt>
                <c:pt idx="23403">
                  <c:v>13.304299999997999</c:v>
                </c:pt>
                <c:pt idx="23404">
                  <c:v>13.154078963573999</c:v>
                </c:pt>
                <c:pt idx="23405">
                  <c:v>13.138700000003</c:v>
                </c:pt>
                <c:pt idx="23406">
                  <c:v>13.138700000003</c:v>
                </c:pt>
                <c:pt idx="23407">
                  <c:v>13.138700000003</c:v>
                </c:pt>
                <c:pt idx="23408">
                  <c:v>13.138700000003</c:v>
                </c:pt>
                <c:pt idx="23409">
                  <c:v>13.138700000003</c:v>
                </c:pt>
                <c:pt idx="23410">
                  <c:v>13.138700000003</c:v>
                </c:pt>
                <c:pt idx="23411">
                  <c:v>13.138700000003</c:v>
                </c:pt>
                <c:pt idx="23412">
                  <c:v>13.138700000003</c:v>
                </c:pt>
                <c:pt idx="23413">
                  <c:v>13.138700000003</c:v>
                </c:pt>
                <c:pt idx="23414">
                  <c:v>13.138700000003</c:v>
                </c:pt>
                <c:pt idx="23415">
                  <c:v>13.138700000003</c:v>
                </c:pt>
                <c:pt idx="23416">
                  <c:v>13.138700000003</c:v>
                </c:pt>
                <c:pt idx="23417">
                  <c:v>13.152123392910999</c:v>
                </c:pt>
                <c:pt idx="23418">
                  <c:v>13.160399999996001</c:v>
                </c:pt>
                <c:pt idx="23419">
                  <c:v>13.160399999996001</c:v>
                </c:pt>
                <c:pt idx="23420">
                  <c:v>13.160399999996001</c:v>
                </c:pt>
                <c:pt idx="23421">
                  <c:v>13.160399999996001</c:v>
                </c:pt>
                <c:pt idx="23422">
                  <c:v>13.160399999996001</c:v>
                </c:pt>
                <c:pt idx="23423">
                  <c:v>13.160399999996001</c:v>
                </c:pt>
                <c:pt idx="23424">
                  <c:v>13.160399999996001</c:v>
                </c:pt>
                <c:pt idx="23425">
                  <c:v>13.160399999996001</c:v>
                </c:pt>
                <c:pt idx="23426">
                  <c:v>13.160399999996001</c:v>
                </c:pt>
                <c:pt idx="23427">
                  <c:v>13.160399999996001</c:v>
                </c:pt>
                <c:pt idx="23428">
                  <c:v>13.160399999996001</c:v>
                </c:pt>
                <c:pt idx="23429">
                  <c:v>13.160399999996001</c:v>
                </c:pt>
                <c:pt idx="23430">
                  <c:v>13.160399999996001</c:v>
                </c:pt>
                <c:pt idx="23431">
                  <c:v>13.160399999996001</c:v>
                </c:pt>
                <c:pt idx="23432">
                  <c:v>13.160399999996001</c:v>
                </c:pt>
                <c:pt idx="23433">
                  <c:v>13.160399999996001</c:v>
                </c:pt>
                <c:pt idx="23434">
                  <c:v>13.160399999996001</c:v>
                </c:pt>
                <c:pt idx="23435">
                  <c:v>13.160399999996001</c:v>
                </c:pt>
                <c:pt idx="23436">
                  <c:v>13.158989484694001</c:v>
                </c:pt>
                <c:pt idx="23437">
                  <c:v>13.139599999996999</c:v>
                </c:pt>
                <c:pt idx="23438">
                  <c:v>13.139599999996999</c:v>
                </c:pt>
                <c:pt idx="23439">
                  <c:v>13.139599999996999</c:v>
                </c:pt>
                <c:pt idx="23440">
                  <c:v>13.139599999996999</c:v>
                </c:pt>
                <c:pt idx="23441">
                  <c:v>13.139599999996999</c:v>
                </c:pt>
                <c:pt idx="23442">
                  <c:v>13.139599999996999</c:v>
                </c:pt>
                <c:pt idx="23443">
                  <c:v>13.154747160875999</c:v>
                </c:pt>
                <c:pt idx="23444">
                  <c:v>13.187800000005</c:v>
                </c:pt>
                <c:pt idx="23445">
                  <c:v>13.187800000005</c:v>
                </c:pt>
                <c:pt idx="23446">
                  <c:v>13.187800000005</c:v>
                </c:pt>
                <c:pt idx="23447">
                  <c:v>13.187800000005</c:v>
                </c:pt>
                <c:pt idx="23448">
                  <c:v>13.187800000005</c:v>
                </c:pt>
                <c:pt idx="23449">
                  <c:v>13.187800000006</c:v>
                </c:pt>
                <c:pt idx="23450">
                  <c:v>13.187800000005</c:v>
                </c:pt>
                <c:pt idx="23451">
                  <c:v>13.187800000005</c:v>
                </c:pt>
                <c:pt idx="23452">
                  <c:v>13.187800000008</c:v>
                </c:pt>
                <c:pt idx="23453">
                  <c:v>13.187800000005</c:v>
                </c:pt>
                <c:pt idx="23454">
                  <c:v>13.187800000005</c:v>
                </c:pt>
                <c:pt idx="23455">
                  <c:v>13.187800000005</c:v>
                </c:pt>
                <c:pt idx="23456">
                  <c:v>13.187800000005</c:v>
                </c:pt>
                <c:pt idx="23457">
                  <c:v>13.187800000005</c:v>
                </c:pt>
                <c:pt idx="23458">
                  <c:v>13.187800000005</c:v>
                </c:pt>
                <c:pt idx="23459">
                  <c:v>13.187800000005</c:v>
                </c:pt>
                <c:pt idx="23460">
                  <c:v>13.187800000005</c:v>
                </c:pt>
                <c:pt idx="23461">
                  <c:v>13.169479426821001</c:v>
                </c:pt>
                <c:pt idx="23462">
                  <c:v>13.052200000002999</c:v>
                </c:pt>
                <c:pt idx="23463">
                  <c:v>13.052200000002999</c:v>
                </c:pt>
                <c:pt idx="23464">
                  <c:v>13.052200000002999</c:v>
                </c:pt>
                <c:pt idx="23465">
                  <c:v>13.052200000002999</c:v>
                </c:pt>
                <c:pt idx="23466">
                  <c:v>13.052200000002999</c:v>
                </c:pt>
                <c:pt idx="23467">
                  <c:v>13.052200000002999</c:v>
                </c:pt>
                <c:pt idx="23468">
                  <c:v>13.079170741408999</c:v>
                </c:pt>
                <c:pt idx="23469">
                  <c:v>13.106100000003</c:v>
                </c:pt>
                <c:pt idx="23470">
                  <c:v>13.106100000003</c:v>
                </c:pt>
                <c:pt idx="23471">
                  <c:v>13.106100000003</c:v>
                </c:pt>
                <c:pt idx="23472">
                  <c:v>13.106100000003</c:v>
                </c:pt>
                <c:pt idx="23473">
                  <c:v>13.106100000003</c:v>
                </c:pt>
                <c:pt idx="23474">
                  <c:v>13.106100000003</c:v>
                </c:pt>
                <c:pt idx="23475">
                  <c:v>13.106100000003</c:v>
                </c:pt>
                <c:pt idx="23476">
                  <c:v>13.106100000003</c:v>
                </c:pt>
                <c:pt idx="23477">
                  <c:v>13.106100000003</c:v>
                </c:pt>
                <c:pt idx="23478">
                  <c:v>13.106100000003</c:v>
                </c:pt>
                <c:pt idx="23479">
                  <c:v>13.106100000003</c:v>
                </c:pt>
                <c:pt idx="23480">
                  <c:v>13.106100000003</c:v>
                </c:pt>
                <c:pt idx="23481">
                  <c:v>13.109200433852999</c:v>
                </c:pt>
                <c:pt idx="23482">
                  <c:v>13.113299999998</c:v>
                </c:pt>
                <c:pt idx="23483">
                  <c:v>13.113299999998</c:v>
                </c:pt>
                <c:pt idx="23484">
                  <c:v>13.113299999998</c:v>
                </c:pt>
                <c:pt idx="23485">
                  <c:v>13.113299999998</c:v>
                </c:pt>
                <c:pt idx="23486">
                  <c:v>13.113299999998</c:v>
                </c:pt>
                <c:pt idx="23487">
                  <c:v>13.113299999998</c:v>
                </c:pt>
                <c:pt idx="23488">
                  <c:v>13.113299999998</c:v>
                </c:pt>
                <c:pt idx="23489">
                  <c:v>13.113299999998</c:v>
                </c:pt>
                <c:pt idx="23490">
                  <c:v>13.113300000000001</c:v>
                </c:pt>
                <c:pt idx="23491">
                  <c:v>13.113299999998</c:v>
                </c:pt>
                <c:pt idx="23492">
                  <c:v>13.113299999998</c:v>
                </c:pt>
                <c:pt idx="23493">
                  <c:v>13.166449170984</c:v>
                </c:pt>
                <c:pt idx="23494">
                  <c:v>13.270900000003</c:v>
                </c:pt>
                <c:pt idx="23495">
                  <c:v>13.270900000003</c:v>
                </c:pt>
                <c:pt idx="23496">
                  <c:v>13.270900000003</c:v>
                </c:pt>
                <c:pt idx="23497">
                  <c:v>13.270900000003</c:v>
                </c:pt>
                <c:pt idx="23498">
                  <c:v>13.270900000003</c:v>
                </c:pt>
                <c:pt idx="23499">
                  <c:v>13.270900000003</c:v>
                </c:pt>
                <c:pt idx="23500">
                  <c:v>13.270900000003</c:v>
                </c:pt>
                <c:pt idx="23501">
                  <c:v>13.270900000003</c:v>
                </c:pt>
                <c:pt idx="23502">
                  <c:v>13.270900000003</c:v>
                </c:pt>
                <c:pt idx="23503">
                  <c:v>13.270900000003</c:v>
                </c:pt>
                <c:pt idx="23504">
                  <c:v>13.270900000003</c:v>
                </c:pt>
                <c:pt idx="23505">
                  <c:v>13.270900000003</c:v>
                </c:pt>
                <c:pt idx="23506">
                  <c:v>13.235429419152</c:v>
                </c:pt>
                <c:pt idx="23507">
                  <c:v>13.158599999997</c:v>
                </c:pt>
                <c:pt idx="23508">
                  <c:v>13.158599999997</c:v>
                </c:pt>
                <c:pt idx="23509">
                  <c:v>13.158599999997</c:v>
                </c:pt>
                <c:pt idx="23510">
                  <c:v>13.158599999997</c:v>
                </c:pt>
                <c:pt idx="23511">
                  <c:v>13.158599999997</c:v>
                </c:pt>
                <c:pt idx="23512">
                  <c:v>13.158599999997</c:v>
                </c:pt>
                <c:pt idx="23513">
                  <c:v>13.158599999997</c:v>
                </c:pt>
                <c:pt idx="23514">
                  <c:v>13.158599999997</c:v>
                </c:pt>
                <c:pt idx="23515">
                  <c:v>13.158599999997</c:v>
                </c:pt>
                <c:pt idx="23516">
                  <c:v>13.158599999997</c:v>
                </c:pt>
                <c:pt idx="23517">
                  <c:v>13.158599999997</c:v>
                </c:pt>
                <c:pt idx="23518">
                  <c:v>13.158599999997</c:v>
                </c:pt>
                <c:pt idx="23519">
                  <c:v>13.158599999997</c:v>
                </c:pt>
                <c:pt idx="23520">
                  <c:v>13.158599999997</c:v>
                </c:pt>
                <c:pt idx="23521">
                  <c:v>13.158599999997</c:v>
                </c:pt>
                <c:pt idx="23522">
                  <c:v>13.158599999997</c:v>
                </c:pt>
                <c:pt idx="23523">
                  <c:v>13.158599999997</c:v>
                </c:pt>
                <c:pt idx="23524">
                  <c:v>13.158599999997</c:v>
                </c:pt>
                <c:pt idx="23525">
                  <c:v>13.158599999997</c:v>
                </c:pt>
                <c:pt idx="23526">
                  <c:v>13.185548413589</c:v>
                </c:pt>
                <c:pt idx="23527">
                  <c:v>13.188900000001</c:v>
                </c:pt>
                <c:pt idx="23528">
                  <c:v>13.188900000001</c:v>
                </c:pt>
                <c:pt idx="23529">
                  <c:v>13.188900000001</c:v>
                </c:pt>
                <c:pt idx="23530">
                  <c:v>13.188900000001</c:v>
                </c:pt>
                <c:pt idx="23531">
                  <c:v>13.188900000001</c:v>
                </c:pt>
                <c:pt idx="23532">
                  <c:v>13.195802696367</c:v>
                </c:pt>
                <c:pt idx="23533">
                  <c:v>13.217700000001001</c:v>
                </c:pt>
                <c:pt idx="23534">
                  <c:v>13.217700000001001</c:v>
                </c:pt>
                <c:pt idx="23535">
                  <c:v>13.217700000001001</c:v>
                </c:pt>
                <c:pt idx="23536">
                  <c:v>13.217700000001001</c:v>
                </c:pt>
                <c:pt idx="23537">
                  <c:v>13.217700000000001</c:v>
                </c:pt>
                <c:pt idx="23538">
                  <c:v>13.217700000002001</c:v>
                </c:pt>
                <c:pt idx="23539">
                  <c:v>13.217700000001001</c:v>
                </c:pt>
                <c:pt idx="23540">
                  <c:v>13.217700000001001</c:v>
                </c:pt>
                <c:pt idx="23541">
                  <c:v>13.217700000001001</c:v>
                </c:pt>
                <c:pt idx="23542">
                  <c:v>13.217700000001001</c:v>
                </c:pt>
                <c:pt idx="23543">
                  <c:v>13.217700000001001</c:v>
                </c:pt>
                <c:pt idx="23544">
                  <c:v>13.217700000001001</c:v>
                </c:pt>
                <c:pt idx="23545">
                  <c:v>13.217700000001001</c:v>
                </c:pt>
                <c:pt idx="23546">
                  <c:v>13.217700000001001</c:v>
                </c:pt>
                <c:pt idx="23547">
                  <c:v>13.217700000001001</c:v>
                </c:pt>
                <c:pt idx="23548">
                  <c:v>13.217700000001001</c:v>
                </c:pt>
                <c:pt idx="23549">
                  <c:v>13.217700000001001</c:v>
                </c:pt>
                <c:pt idx="23550">
                  <c:v>13.217700000001001</c:v>
                </c:pt>
                <c:pt idx="23551">
                  <c:v>13.192977551018</c:v>
                </c:pt>
                <c:pt idx="23552">
                  <c:v>13.185599999998001</c:v>
                </c:pt>
                <c:pt idx="23553">
                  <c:v>13.185599999998001</c:v>
                </c:pt>
                <c:pt idx="23554">
                  <c:v>13.185599999998001</c:v>
                </c:pt>
                <c:pt idx="23555">
                  <c:v>13.185599999998001</c:v>
                </c:pt>
                <c:pt idx="23556">
                  <c:v>13.185599999998001</c:v>
                </c:pt>
                <c:pt idx="23557">
                  <c:v>13.188528580368001</c:v>
                </c:pt>
                <c:pt idx="23558">
                  <c:v>13.197799999997001</c:v>
                </c:pt>
                <c:pt idx="23559">
                  <c:v>13.197799999997001</c:v>
                </c:pt>
                <c:pt idx="23560">
                  <c:v>13.197799999999001</c:v>
                </c:pt>
                <c:pt idx="23561">
                  <c:v>13.197799999997001</c:v>
                </c:pt>
                <c:pt idx="23562">
                  <c:v>13.197799999997001</c:v>
                </c:pt>
                <c:pt idx="23563">
                  <c:v>13.197799999997001</c:v>
                </c:pt>
                <c:pt idx="23564">
                  <c:v>13.197799999997001</c:v>
                </c:pt>
                <c:pt idx="23565">
                  <c:v>13.197799999997001</c:v>
                </c:pt>
                <c:pt idx="23566">
                  <c:v>13.197799999997001</c:v>
                </c:pt>
                <c:pt idx="23567">
                  <c:v>13.197799999997001</c:v>
                </c:pt>
                <c:pt idx="23568">
                  <c:v>13.197799999997001</c:v>
                </c:pt>
                <c:pt idx="23569">
                  <c:v>13.201115307233</c:v>
                </c:pt>
                <c:pt idx="23570">
                  <c:v>13.218300000000999</c:v>
                </c:pt>
                <c:pt idx="23571">
                  <c:v>13.218300000000999</c:v>
                </c:pt>
                <c:pt idx="23572">
                  <c:v>13.218300000000999</c:v>
                </c:pt>
                <c:pt idx="23573">
                  <c:v>13.218300000000999</c:v>
                </c:pt>
                <c:pt idx="23574">
                  <c:v>13.218300000000999</c:v>
                </c:pt>
                <c:pt idx="23575">
                  <c:v>13.218300000000999</c:v>
                </c:pt>
                <c:pt idx="23576">
                  <c:v>13.218300000000999</c:v>
                </c:pt>
                <c:pt idx="23577">
                  <c:v>13.218300000003</c:v>
                </c:pt>
                <c:pt idx="23578">
                  <c:v>13.218300000000999</c:v>
                </c:pt>
                <c:pt idx="23579">
                  <c:v>13.218300000000999</c:v>
                </c:pt>
                <c:pt idx="23580">
                  <c:v>13.218300000000999</c:v>
                </c:pt>
                <c:pt idx="23581">
                  <c:v>13.207727250563</c:v>
                </c:pt>
                <c:pt idx="23582">
                  <c:v>13.062999999997</c:v>
                </c:pt>
                <c:pt idx="23583">
                  <c:v>13.062999999997</c:v>
                </c:pt>
                <c:pt idx="23584">
                  <c:v>13.062999999997</c:v>
                </c:pt>
                <c:pt idx="23585">
                  <c:v>13.062999999996</c:v>
                </c:pt>
                <c:pt idx="23586">
                  <c:v>13.062999999997</c:v>
                </c:pt>
                <c:pt idx="23587">
                  <c:v>13.062999999997</c:v>
                </c:pt>
                <c:pt idx="23588">
                  <c:v>13.062999999997</c:v>
                </c:pt>
                <c:pt idx="23589">
                  <c:v>13.062999999997</c:v>
                </c:pt>
                <c:pt idx="23590">
                  <c:v>13.062999999997</c:v>
                </c:pt>
                <c:pt idx="23591">
                  <c:v>13.062999999996</c:v>
                </c:pt>
                <c:pt idx="23592">
                  <c:v>13.062999999997</c:v>
                </c:pt>
                <c:pt idx="23593">
                  <c:v>13.062999999997</c:v>
                </c:pt>
                <c:pt idx="23594">
                  <c:v>13.062999999999001</c:v>
                </c:pt>
                <c:pt idx="23595">
                  <c:v>13.062999999997</c:v>
                </c:pt>
                <c:pt idx="23596">
                  <c:v>13.062999999999001</c:v>
                </c:pt>
                <c:pt idx="23597">
                  <c:v>13.062999999997</c:v>
                </c:pt>
                <c:pt idx="23598">
                  <c:v>13.062999999997</c:v>
                </c:pt>
                <c:pt idx="23599">
                  <c:v>13.134077107969</c:v>
                </c:pt>
                <c:pt idx="23600">
                  <c:v>13.288399999997999</c:v>
                </c:pt>
                <c:pt idx="23601">
                  <c:v>13.288399999997999</c:v>
                </c:pt>
                <c:pt idx="23602">
                  <c:v>13.288399999997999</c:v>
                </c:pt>
                <c:pt idx="23603">
                  <c:v>13.288399999997999</c:v>
                </c:pt>
                <c:pt idx="23604">
                  <c:v>13.288399999997999</c:v>
                </c:pt>
                <c:pt idx="23605">
                  <c:v>13.284701096664</c:v>
                </c:pt>
                <c:pt idx="23606">
                  <c:v>13.212499999996</c:v>
                </c:pt>
                <c:pt idx="23607">
                  <c:v>13.212499999996</c:v>
                </c:pt>
                <c:pt idx="23608">
                  <c:v>13.212499999996</c:v>
                </c:pt>
                <c:pt idx="23609">
                  <c:v>13.212499999996</c:v>
                </c:pt>
                <c:pt idx="23610">
                  <c:v>13.212499999996</c:v>
                </c:pt>
                <c:pt idx="23611">
                  <c:v>13.212499999996</c:v>
                </c:pt>
                <c:pt idx="23612">
                  <c:v>13.212499999996</c:v>
                </c:pt>
                <c:pt idx="23613">
                  <c:v>13.212499999996</c:v>
                </c:pt>
                <c:pt idx="23614">
                  <c:v>13.212499999996</c:v>
                </c:pt>
                <c:pt idx="23615">
                  <c:v>13.212499999996</c:v>
                </c:pt>
                <c:pt idx="23616">
                  <c:v>13.212499999996</c:v>
                </c:pt>
                <c:pt idx="23617">
                  <c:v>13.212499999996</c:v>
                </c:pt>
                <c:pt idx="23618">
                  <c:v>13.219822466124</c:v>
                </c:pt>
                <c:pt idx="23619">
                  <c:v>13.261999999994</c:v>
                </c:pt>
                <c:pt idx="23620">
                  <c:v>13.261999999997</c:v>
                </c:pt>
                <c:pt idx="23621">
                  <c:v>13.261999999997</c:v>
                </c:pt>
                <c:pt idx="23622">
                  <c:v>13.261999999996</c:v>
                </c:pt>
                <c:pt idx="23623">
                  <c:v>13.261999999997</c:v>
                </c:pt>
                <c:pt idx="23624">
                  <c:v>13.261999999996</c:v>
                </c:pt>
                <c:pt idx="23625">
                  <c:v>13.261999999996</c:v>
                </c:pt>
                <c:pt idx="23626">
                  <c:v>13.261999999997</c:v>
                </c:pt>
                <c:pt idx="23627">
                  <c:v>13.261999999997</c:v>
                </c:pt>
                <c:pt idx="23628">
                  <c:v>13.261999999997</c:v>
                </c:pt>
                <c:pt idx="23629">
                  <c:v>13.261999999997</c:v>
                </c:pt>
                <c:pt idx="23630">
                  <c:v>13.230535788867</c:v>
                </c:pt>
                <c:pt idx="23631">
                  <c:v>13.137900000001</c:v>
                </c:pt>
                <c:pt idx="23632">
                  <c:v>13.137900000001</c:v>
                </c:pt>
                <c:pt idx="23633">
                  <c:v>13.137900000001</c:v>
                </c:pt>
                <c:pt idx="23634">
                  <c:v>13.137900000001</c:v>
                </c:pt>
                <c:pt idx="23635">
                  <c:v>13.137900000001</c:v>
                </c:pt>
                <c:pt idx="23636">
                  <c:v>13.137900000001</c:v>
                </c:pt>
                <c:pt idx="23637">
                  <c:v>13.137900000001</c:v>
                </c:pt>
                <c:pt idx="23638">
                  <c:v>13.137900000001</c:v>
                </c:pt>
                <c:pt idx="23639">
                  <c:v>13.137900000001</c:v>
                </c:pt>
                <c:pt idx="23640">
                  <c:v>13.137900000001</c:v>
                </c:pt>
                <c:pt idx="23641">
                  <c:v>13.137900000001</c:v>
                </c:pt>
                <c:pt idx="23642">
                  <c:v>13.137900000001</c:v>
                </c:pt>
                <c:pt idx="23643">
                  <c:v>13.153108037086</c:v>
                </c:pt>
                <c:pt idx="23644">
                  <c:v>13.217000000002001</c:v>
                </c:pt>
                <c:pt idx="23645">
                  <c:v>13.217000000002001</c:v>
                </c:pt>
                <c:pt idx="23646">
                  <c:v>13.217000000002001</c:v>
                </c:pt>
                <c:pt idx="23647">
                  <c:v>13.217000000002001</c:v>
                </c:pt>
                <c:pt idx="23648">
                  <c:v>13.217000000002001</c:v>
                </c:pt>
                <c:pt idx="23649">
                  <c:v>13.217000000002001</c:v>
                </c:pt>
                <c:pt idx="23650">
                  <c:v>13.217000000002001</c:v>
                </c:pt>
                <c:pt idx="23651">
                  <c:v>13.217000000002001</c:v>
                </c:pt>
                <c:pt idx="23652">
                  <c:v>13.217000000002001</c:v>
                </c:pt>
                <c:pt idx="23653">
                  <c:v>13.217000000003001</c:v>
                </c:pt>
                <c:pt idx="23654">
                  <c:v>13.217000000002001</c:v>
                </c:pt>
                <c:pt idx="23655">
                  <c:v>13.217000000002001</c:v>
                </c:pt>
                <c:pt idx="23656">
                  <c:v>13.217000000002001</c:v>
                </c:pt>
                <c:pt idx="23657">
                  <c:v>13.217000000002001</c:v>
                </c:pt>
                <c:pt idx="23658">
                  <c:v>13.217000000002001</c:v>
                </c:pt>
                <c:pt idx="23659">
                  <c:v>13.217000000002001</c:v>
                </c:pt>
                <c:pt idx="23660">
                  <c:v>13.217000000002001</c:v>
                </c:pt>
                <c:pt idx="23661">
                  <c:v>13.217000000002001</c:v>
                </c:pt>
                <c:pt idx="23662">
                  <c:v>13.217000000002001</c:v>
                </c:pt>
                <c:pt idx="23663">
                  <c:v>13.099605501079999</c:v>
                </c:pt>
                <c:pt idx="23664">
                  <c:v>13.095999999998</c:v>
                </c:pt>
                <c:pt idx="23665">
                  <c:v>13.095999999998</c:v>
                </c:pt>
                <c:pt idx="23666">
                  <c:v>13.095999999998</c:v>
                </c:pt>
                <c:pt idx="23667">
                  <c:v>13.095999999998</c:v>
                </c:pt>
                <c:pt idx="23668">
                  <c:v>13.095999999998</c:v>
                </c:pt>
                <c:pt idx="23669">
                  <c:v>13.099077233014</c:v>
                </c:pt>
                <c:pt idx="23670">
                  <c:v>13.211399999999999</c:v>
                </c:pt>
                <c:pt idx="23671">
                  <c:v>13.211399999997001</c:v>
                </c:pt>
                <c:pt idx="23672">
                  <c:v>13.211399999999999</c:v>
                </c:pt>
                <c:pt idx="23673">
                  <c:v>13.211399999999999</c:v>
                </c:pt>
                <c:pt idx="23674">
                  <c:v>13.211399999999999</c:v>
                </c:pt>
                <c:pt idx="23675">
                  <c:v>13.211399999999999</c:v>
                </c:pt>
                <c:pt idx="23676">
                  <c:v>13.211399999999999</c:v>
                </c:pt>
                <c:pt idx="23677">
                  <c:v>13.211399999999999</c:v>
                </c:pt>
                <c:pt idx="23678">
                  <c:v>13.211399999999999</c:v>
                </c:pt>
                <c:pt idx="23679">
                  <c:v>13.211399999999999</c:v>
                </c:pt>
                <c:pt idx="23680">
                  <c:v>13.211399999999999</c:v>
                </c:pt>
                <c:pt idx="23681">
                  <c:v>13.211399999999999</c:v>
                </c:pt>
                <c:pt idx="23682">
                  <c:v>13.184881787025001</c:v>
                </c:pt>
                <c:pt idx="23683">
                  <c:v>13.161599999999</c:v>
                </c:pt>
                <c:pt idx="23684">
                  <c:v>13.161599999999</c:v>
                </c:pt>
                <c:pt idx="23685">
                  <c:v>13.161599999999</c:v>
                </c:pt>
                <c:pt idx="23686">
                  <c:v>13.161599999999</c:v>
                </c:pt>
                <c:pt idx="23687">
                  <c:v>13.161599999999</c:v>
                </c:pt>
                <c:pt idx="23688">
                  <c:v>13.161599999999</c:v>
                </c:pt>
                <c:pt idx="23689">
                  <c:v>13.161599999999</c:v>
                </c:pt>
                <c:pt idx="23690">
                  <c:v>13.161599999999</c:v>
                </c:pt>
                <c:pt idx="23691">
                  <c:v>13.161599999999</c:v>
                </c:pt>
                <c:pt idx="23692">
                  <c:v>13.161599999999</c:v>
                </c:pt>
                <c:pt idx="23693">
                  <c:v>13.161599999999</c:v>
                </c:pt>
                <c:pt idx="23694">
                  <c:v>13.161599999999</c:v>
                </c:pt>
                <c:pt idx="23695">
                  <c:v>13.169649045508001</c:v>
                </c:pt>
                <c:pt idx="23696">
                  <c:v>13.174499999996</c:v>
                </c:pt>
                <c:pt idx="23697">
                  <c:v>13.174499999996</c:v>
                </c:pt>
                <c:pt idx="23698">
                  <c:v>13.174499999996</c:v>
                </c:pt>
                <c:pt idx="23699">
                  <c:v>13.174499999996</c:v>
                </c:pt>
                <c:pt idx="23700">
                  <c:v>13.174499999996</c:v>
                </c:pt>
                <c:pt idx="23701">
                  <c:v>13.174499999999</c:v>
                </c:pt>
                <c:pt idx="23702">
                  <c:v>13.174499999996</c:v>
                </c:pt>
                <c:pt idx="23703">
                  <c:v>13.174499999996</c:v>
                </c:pt>
                <c:pt idx="23704">
                  <c:v>13.174499999996</c:v>
                </c:pt>
                <c:pt idx="23705">
                  <c:v>13.174499999996</c:v>
                </c:pt>
                <c:pt idx="23706">
                  <c:v>13.174499999996</c:v>
                </c:pt>
                <c:pt idx="23707">
                  <c:v>13.176327652731</c:v>
                </c:pt>
                <c:pt idx="23708">
                  <c:v>13.176999999997999</c:v>
                </c:pt>
                <c:pt idx="23709">
                  <c:v>13.176999999997999</c:v>
                </c:pt>
                <c:pt idx="23710">
                  <c:v>13.176999999997999</c:v>
                </c:pt>
                <c:pt idx="23711">
                  <c:v>13.176999999997999</c:v>
                </c:pt>
                <c:pt idx="23712">
                  <c:v>13.176999999997999</c:v>
                </c:pt>
                <c:pt idx="23713">
                  <c:v>13.176999999997999</c:v>
                </c:pt>
                <c:pt idx="23714">
                  <c:v>13.176999999997999</c:v>
                </c:pt>
                <c:pt idx="23715">
                  <c:v>13.176999999997999</c:v>
                </c:pt>
                <c:pt idx="23716">
                  <c:v>13.176999999997999</c:v>
                </c:pt>
                <c:pt idx="23717">
                  <c:v>13.176999999997999</c:v>
                </c:pt>
                <c:pt idx="23718">
                  <c:v>13.177567189515001</c:v>
                </c:pt>
                <c:pt idx="23719">
                  <c:v>13.181199999999</c:v>
                </c:pt>
                <c:pt idx="23720">
                  <c:v>13.181199999998</c:v>
                </c:pt>
                <c:pt idx="23721">
                  <c:v>13.181199999999</c:v>
                </c:pt>
                <c:pt idx="23722">
                  <c:v>13.181199999999</c:v>
                </c:pt>
                <c:pt idx="23723">
                  <c:v>13.181199999999</c:v>
                </c:pt>
                <c:pt idx="23724">
                  <c:v>13.181199999999</c:v>
                </c:pt>
                <c:pt idx="23725">
                  <c:v>13.181199999999</c:v>
                </c:pt>
                <c:pt idx="23726">
                  <c:v>13.181199999999</c:v>
                </c:pt>
                <c:pt idx="23727">
                  <c:v>13.181199999999</c:v>
                </c:pt>
                <c:pt idx="23728">
                  <c:v>13.181199999999</c:v>
                </c:pt>
                <c:pt idx="23729">
                  <c:v>13.181199999999</c:v>
                </c:pt>
                <c:pt idx="23730">
                  <c:v>13.181199999999</c:v>
                </c:pt>
                <c:pt idx="23731">
                  <c:v>13.166475302195</c:v>
                </c:pt>
                <c:pt idx="23732">
                  <c:v>13.135700000004</c:v>
                </c:pt>
                <c:pt idx="23733">
                  <c:v>13.135700000004</c:v>
                </c:pt>
                <c:pt idx="23734">
                  <c:v>13.135700000004</c:v>
                </c:pt>
                <c:pt idx="23735">
                  <c:v>13.135700000004</c:v>
                </c:pt>
                <c:pt idx="23736">
                  <c:v>13.135700000005</c:v>
                </c:pt>
                <c:pt idx="23737">
                  <c:v>13.135700000005</c:v>
                </c:pt>
                <c:pt idx="23738">
                  <c:v>13.135700000005</c:v>
                </c:pt>
                <c:pt idx="23739">
                  <c:v>13.135700000005</c:v>
                </c:pt>
                <c:pt idx="23740">
                  <c:v>13.135700000004</c:v>
                </c:pt>
                <c:pt idx="23741">
                  <c:v>13.135700000004</c:v>
                </c:pt>
                <c:pt idx="23742">
                  <c:v>13.135700000004</c:v>
                </c:pt>
                <c:pt idx="23743">
                  <c:v>13.135700000004</c:v>
                </c:pt>
                <c:pt idx="23744">
                  <c:v>13.135700000004</c:v>
                </c:pt>
                <c:pt idx="23745">
                  <c:v>13.135700000004</c:v>
                </c:pt>
                <c:pt idx="23746">
                  <c:v>13.135700000004</c:v>
                </c:pt>
                <c:pt idx="23747">
                  <c:v>13.135700000004</c:v>
                </c:pt>
                <c:pt idx="23748">
                  <c:v>13.135700000005</c:v>
                </c:pt>
                <c:pt idx="23749">
                  <c:v>13.140317813848</c:v>
                </c:pt>
                <c:pt idx="23750">
                  <c:v>13.245200000003001</c:v>
                </c:pt>
                <c:pt idx="23751">
                  <c:v>13.245200000003001</c:v>
                </c:pt>
                <c:pt idx="23752">
                  <c:v>13.245200000003001</c:v>
                </c:pt>
                <c:pt idx="23753">
                  <c:v>13.245200000003001</c:v>
                </c:pt>
                <c:pt idx="23754">
                  <c:v>13.245200000003001</c:v>
                </c:pt>
                <c:pt idx="23755">
                  <c:v>13.245200000003001</c:v>
                </c:pt>
                <c:pt idx="23756">
                  <c:v>13.245200000003001</c:v>
                </c:pt>
                <c:pt idx="23757">
                  <c:v>13.245200000003001</c:v>
                </c:pt>
                <c:pt idx="23758">
                  <c:v>13.245200000003001</c:v>
                </c:pt>
                <c:pt idx="23759">
                  <c:v>13.245200000003001</c:v>
                </c:pt>
                <c:pt idx="23760">
                  <c:v>13.245200000004001</c:v>
                </c:pt>
                <c:pt idx="23761">
                  <c:v>13.197558326862</c:v>
                </c:pt>
                <c:pt idx="23762">
                  <c:v>13.143899999997</c:v>
                </c:pt>
                <c:pt idx="23763">
                  <c:v>13.143899999997</c:v>
                </c:pt>
                <c:pt idx="23764">
                  <c:v>13.143899999997</c:v>
                </c:pt>
                <c:pt idx="23765">
                  <c:v>13.143899999997</c:v>
                </c:pt>
                <c:pt idx="23766">
                  <c:v>13.143899999997</c:v>
                </c:pt>
                <c:pt idx="23767">
                  <c:v>13.143899999997</c:v>
                </c:pt>
                <c:pt idx="23768">
                  <c:v>13.192361559474</c:v>
                </c:pt>
                <c:pt idx="23769">
                  <c:v>13.242700000001999</c:v>
                </c:pt>
                <c:pt idx="23770">
                  <c:v>13.242700000001999</c:v>
                </c:pt>
                <c:pt idx="23771">
                  <c:v>13.242700000001999</c:v>
                </c:pt>
                <c:pt idx="23772">
                  <c:v>13.242700000001999</c:v>
                </c:pt>
                <c:pt idx="23773">
                  <c:v>13.242700000001999</c:v>
                </c:pt>
                <c:pt idx="23774">
                  <c:v>13.242700000001999</c:v>
                </c:pt>
                <c:pt idx="23775">
                  <c:v>13.242700000001999</c:v>
                </c:pt>
                <c:pt idx="23776">
                  <c:v>13.242700000001999</c:v>
                </c:pt>
                <c:pt idx="23777">
                  <c:v>13.242700000001999</c:v>
                </c:pt>
                <c:pt idx="23778">
                  <c:v>13.242700000001999</c:v>
                </c:pt>
                <c:pt idx="23779">
                  <c:v>13.242700000001999</c:v>
                </c:pt>
                <c:pt idx="23780">
                  <c:v>13.242700000001999</c:v>
                </c:pt>
                <c:pt idx="23781">
                  <c:v>13.242700000001999</c:v>
                </c:pt>
                <c:pt idx="23782">
                  <c:v>13.242700000001999</c:v>
                </c:pt>
                <c:pt idx="23783">
                  <c:v>13.242700000001999</c:v>
                </c:pt>
                <c:pt idx="23784">
                  <c:v>13.242700000001999</c:v>
                </c:pt>
                <c:pt idx="23785">
                  <c:v>13.233077234729</c:v>
                </c:pt>
                <c:pt idx="23786">
                  <c:v>13.196800000003</c:v>
                </c:pt>
                <c:pt idx="23787">
                  <c:v>13.196800000003</c:v>
                </c:pt>
                <c:pt idx="23788">
                  <c:v>13.196800000003</c:v>
                </c:pt>
                <c:pt idx="23789">
                  <c:v>13.196800000003</c:v>
                </c:pt>
                <c:pt idx="23790">
                  <c:v>13.196800000003</c:v>
                </c:pt>
                <c:pt idx="23791">
                  <c:v>13.196800000003</c:v>
                </c:pt>
                <c:pt idx="23792">
                  <c:v>13.226441992523</c:v>
                </c:pt>
                <c:pt idx="23793">
                  <c:v>13.242700000001999</c:v>
                </c:pt>
                <c:pt idx="23794">
                  <c:v>13.242700000001999</c:v>
                </c:pt>
                <c:pt idx="23795">
                  <c:v>13.242700000001999</c:v>
                </c:pt>
                <c:pt idx="23796">
                  <c:v>13.242700000001999</c:v>
                </c:pt>
                <c:pt idx="23797">
                  <c:v>13.242700000001999</c:v>
                </c:pt>
                <c:pt idx="23798">
                  <c:v>13.242700000001999</c:v>
                </c:pt>
                <c:pt idx="23799">
                  <c:v>13.242700000001999</c:v>
                </c:pt>
                <c:pt idx="23800">
                  <c:v>13.242700000001999</c:v>
                </c:pt>
                <c:pt idx="23801">
                  <c:v>13.242700000001999</c:v>
                </c:pt>
                <c:pt idx="23802">
                  <c:v>13.242700000001999</c:v>
                </c:pt>
                <c:pt idx="23803">
                  <c:v>13.242700000001999</c:v>
                </c:pt>
                <c:pt idx="23804">
                  <c:v>13.242700000001999</c:v>
                </c:pt>
                <c:pt idx="23805">
                  <c:v>13.202289043904999</c:v>
                </c:pt>
                <c:pt idx="23806">
                  <c:v>13.135600000002</c:v>
                </c:pt>
                <c:pt idx="23807">
                  <c:v>13.135600000002</c:v>
                </c:pt>
                <c:pt idx="23808">
                  <c:v>13.135600000001</c:v>
                </c:pt>
                <c:pt idx="23809">
                  <c:v>13.135600000002</c:v>
                </c:pt>
                <c:pt idx="23810">
                  <c:v>13.135600000002</c:v>
                </c:pt>
                <c:pt idx="23811">
                  <c:v>13.135600000002</c:v>
                </c:pt>
                <c:pt idx="23812">
                  <c:v>13.135600000002</c:v>
                </c:pt>
                <c:pt idx="23813">
                  <c:v>13.135600000001</c:v>
                </c:pt>
                <c:pt idx="23814">
                  <c:v>13.135600000002</c:v>
                </c:pt>
                <c:pt idx="23815">
                  <c:v>13.135600000002</c:v>
                </c:pt>
                <c:pt idx="23816">
                  <c:v>13.135600000001</c:v>
                </c:pt>
                <c:pt idx="23817">
                  <c:v>13.135600000002</c:v>
                </c:pt>
                <c:pt idx="23818">
                  <c:v>13.135600000002</c:v>
                </c:pt>
                <c:pt idx="23819">
                  <c:v>13.073718021293001</c:v>
                </c:pt>
                <c:pt idx="23820">
                  <c:v>13.063099999999</c:v>
                </c:pt>
                <c:pt idx="23821">
                  <c:v>13.063099999999</c:v>
                </c:pt>
                <c:pt idx="23822">
                  <c:v>13.063099999999</c:v>
                </c:pt>
                <c:pt idx="23823">
                  <c:v>13.063099999999</c:v>
                </c:pt>
                <c:pt idx="23824">
                  <c:v>13.063099999999</c:v>
                </c:pt>
                <c:pt idx="23825">
                  <c:v>13.063099999999</c:v>
                </c:pt>
                <c:pt idx="23826">
                  <c:v>13.063099999999</c:v>
                </c:pt>
                <c:pt idx="23827">
                  <c:v>13.063099999999</c:v>
                </c:pt>
                <c:pt idx="23828">
                  <c:v>13.063099999999</c:v>
                </c:pt>
                <c:pt idx="23829">
                  <c:v>13.063099999999</c:v>
                </c:pt>
                <c:pt idx="23830">
                  <c:v>13.063099999999</c:v>
                </c:pt>
                <c:pt idx="23831">
                  <c:v>13.063099999999</c:v>
                </c:pt>
                <c:pt idx="23832">
                  <c:v>13.093374608954001</c:v>
                </c:pt>
                <c:pt idx="23833">
                  <c:v>13.158300000002001</c:v>
                </c:pt>
                <c:pt idx="23834">
                  <c:v>13.158300000003001</c:v>
                </c:pt>
                <c:pt idx="23835">
                  <c:v>13.158300000003001</c:v>
                </c:pt>
                <c:pt idx="23836">
                  <c:v>13.158300000003001</c:v>
                </c:pt>
                <c:pt idx="23837">
                  <c:v>13.158300000004999</c:v>
                </c:pt>
                <c:pt idx="23838">
                  <c:v>13.158300000002001</c:v>
                </c:pt>
                <c:pt idx="23839">
                  <c:v>13.158300000002001</c:v>
                </c:pt>
                <c:pt idx="23840">
                  <c:v>13.158300000002001</c:v>
                </c:pt>
                <c:pt idx="23841">
                  <c:v>13.158300000002001</c:v>
                </c:pt>
                <c:pt idx="23842">
                  <c:v>13.158300000002001</c:v>
                </c:pt>
                <c:pt idx="23843">
                  <c:v>13.158300000002001</c:v>
                </c:pt>
                <c:pt idx="23844">
                  <c:v>13.158300000003001</c:v>
                </c:pt>
                <c:pt idx="23845">
                  <c:v>13.158300000002001</c:v>
                </c:pt>
                <c:pt idx="23846">
                  <c:v>13.158300000003001</c:v>
                </c:pt>
                <c:pt idx="23847">
                  <c:v>13.158300000003001</c:v>
                </c:pt>
                <c:pt idx="23848">
                  <c:v>13.158300000003001</c:v>
                </c:pt>
                <c:pt idx="23849">
                  <c:v>13.177935030957</c:v>
                </c:pt>
                <c:pt idx="23850">
                  <c:v>13.246799999996</c:v>
                </c:pt>
                <c:pt idx="23851">
                  <c:v>13.246799999996</c:v>
                </c:pt>
                <c:pt idx="23852">
                  <c:v>13.246799999996</c:v>
                </c:pt>
                <c:pt idx="23853">
                  <c:v>13.246799999996</c:v>
                </c:pt>
                <c:pt idx="23854">
                  <c:v>13.246799999996</c:v>
                </c:pt>
                <c:pt idx="23855">
                  <c:v>13.246799999996</c:v>
                </c:pt>
                <c:pt idx="23856">
                  <c:v>13.218676154523999</c:v>
                </c:pt>
                <c:pt idx="23857">
                  <c:v>13.157899999998</c:v>
                </c:pt>
                <c:pt idx="23858">
                  <c:v>13.157899999998</c:v>
                </c:pt>
                <c:pt idx="23859">
                  <c:v>13.157899999998</c:v>
                </c:pt>
                <c:pt idx="23860">
                  <c:v>13.157899999998</c:v>
                </c:pt>
                <c:pt idx="23861">
                  <c:v>13.157899999998</c:v>
                </c:pt>
                <c:pt idx="23862">
                  <c:v>13.157899999998</c:v>
                </c:pt>
                <c:pt idx="23863">
                  <c:v>13.157899999998</c:v>
                </c:pt>
                <c:pt idx="23864">
                  <c:v>13.157899999998</c:v>
                </c:pt>
                <c:pt idx="23865">
                  <c:v>13.157899999998</c:v>
                </c:pt>
                <c:pt idx="23866">
                  <c:v>13.157899999998</c:v>
                </c:pt>
                <c:pt idx="23867">
                  <c:v>13.157899999998</c:v>
                </c:pt>
                <c:pt idx="23868">
                  <c:v>13.157899999998</c:v>
                </c:pt>
                <c:pt idx="23869">
                  <c:v>13.177056533716</c:v>
                </c:pt>
                <c:pt idx="23870">
                  <c:v>13.217399999995999</c:v>
                </c:pt>
                <c:pt idx="23871">
                  <c:v>13.217399999995999</c:v>
                </c:pt>
                <c:pt idx="23872">
                  <c:v>13.217399999995999</c:v>
                </c:pt>
                <c:pt idx="23873">
                  <c:v>13.217399999995999</c:v>
                </c:pt>
                <c:pt idx="23874">
                  <c:v>13.217399999995999</c:v>
                </c:pt>
                <c:pt idx="23875">
                  <c:v>13.217399999995999</c:v>
                </c:pt>
                <c:pt idx="23876">
                  <c:v>13.217399999995999</c:v>
                </c:pt>
                <c:pt idx="23877">
                  <c:v>13.217399999995999</c:v>
                </c:pt>
                <c:pt idx="23878">
                  <c:v>13.217399999995999</c:v>
                </c:pt>
                <c:pt idx="23879">
                  <c:v>13.217399999995999</c:v>
                </c:pt>
                <c:pt idx="23880">
                  <c:v>13.217399999995999</c:v>
                </c:pt>
                <c:pt idx="23881">
                  <c:v>13.217399999995999</c:v>
                </c:pt>
                <c:pt idx="23882">
                  <c:v>13.217204357705</c:v>
                </c:pt>
                <c:pt idx="23883">
                  <c:v>13.193300000003999</c:v>
                </c:pt>
                <c:pt idx="23884">
                  <c:v>13.193300000003999</c:v>
                </c:pt>
                <c:pt idx="23885">
                  <c:v>13.193300000003999</c:v>
                </c:pt>
                <c:pt idx="23886">
                  <c:v>13.193300000004999</c:v>
                </c:pt>
                <c:pt idx="23887">
                  <c:v>13.193300000004999</c:v>
                </c:pt>
                <c:pt idx="23888">
                  <c:v>13.193300000004999</c:v>
                </c:pt>
                <c:pt idx="23889">
                  <c:v>13.193300000003999</c:v>
                </c:pt>
                <c:pt idx="23890">
                  <c:v>13.193300000003999</c:v>
                </c:pt>
                <c:pt idx="23891">
                  <c:v>13.193300000003999</c:v>
                </c:pt>
                <c:pt idx="23892">
                  <c:v>13.193300000003999</c:v>
                </c:pt>
                <c:pt idx="23893">
                  <c:v>13.193300000003999</c:v>
                </c:pt>
                <c:pt idx="23894">
                  <c:v>13.193300000003999</c:v>
                </c:pt>
                <c:pt idx="23895">
                  <c:v>13.184963150489001</c:v>
                </c:pt>
                <c:pt idx="23896">
                  <c:v>13.165799999997001</c:v>
                </c:pt>
                <c:pt idx="23897">
                  <c:v>13.165799999997001</c:v>
                </c:pt>
                <c:pt idx="23898">
                  <c:v>13.165799999997001</c:v>
                </c:pt>
                <c:pt idx="23899">
                  <c:v>13.165799999997001</c:v>
                </c:pt>
                <c:pt idx="23900">
                  <c:v>13.165799999997001</c:v>
                </c:pt>
                <c:pt idx="23901">
                  <c:v>13.165799999997001</c:v>
                </c:pt>
                <c:pt idx="23902">
                  <c:v>13.165799999997001</c:v>
                </c:pt>
                <c:pt idx="23903">
                  <c:v>13.165799999997001</c:v>
                </c:pt>
                <c:pt idx="23904">
                  <c:v>13.165799999997001</c:v>
                </c:pt>
                <c:pt idx="23905">
                  <c:v>13.165799999997001</c:v>
                </c:pt>
                <c:pt idx="23906">
                  <c:v>13.165799999997001</c:v>
                </c:pt>
                <c:pt idx="23907">
                  <c:v>13.165799999997001</c:v>
                </c:pt>
                <c:pt idx="23908">
                  <c:v>13.165799999997001</c:v>
                </c:pt>
                <c:pt idx="23909">
                  <c:v>13.219991856469999</c:v>
                </c:pt>
                <c:pt idx="23910">
                  <c:v>13.232500000004</c:v>
                </c:pt>
                <c:pt idx="23911">
                  <c:v>13.232500000004</c:v>
                </c:pt>
                <c:pt idx="23912">
                  <c:v>13.232500000004</c:v>
                </c:pt>
                <c:pt idx="23913">
                  <c:v>13.232500000004</c:v>
                </c:pt>
                <c:pt idx="23914">
                  <c:v>13.232500000004</c:v>
                </c:pt>
                <c:pt idx="23915">
                  <c:v>13.232500000004</c:v>
                </c:pt>
                <c:pt idx="23916">
                  <c:v>13.232500000004</c:v>
                </c:pt>
                <c:pt idx="23917">
                  <c:v>13.232500000004</c:v>
                </c:pt>
                <c:pt idx="23918">
                  <c:v>13.232500000004</c:v>
                </c:pt>
                <c:pt idx="23919">
                  <c:v>13.232500000004</c:v>
                </c:pt>
                <c:pt idx="23920">
                  <c:v>13.232500000004</c:v>
                </c:pt>
                <c:pt idx="23921">
                  <c:v>13.229606704544</c:v>
                </c:pt>
                <c:pt idx="23922">
                  <c:v>13.227899999998</c:v>
                </c:pt>
                <c:pt idx="23923">
                  <c:v>13.227899999998</c:v>
                </c:pt>
                <c:pt idx="23924">
                  <c:v>13.227899999998</c:v>
                </c:pt>
                <c:pt idx="23925">
                  <c:v>13.227899999998</c:v>
                </c:pt>
                <c:pt idx="23926">
                  <c:v>13.227899999998</c:v>
                </c:pt>
                <c:pt idx="23927">
                  <c:v>13.227899999998</c:v>
                </c:pt>
                <c:pt idx="23928">
                  <c:v>13.227899999998</c:v>
                </c:pt>
                <c:pt idx="23929">
                  <c:v>13.227899999998</c:v>
                </c:pt>
                <c:pt idx="23930">
                  <c:v>13.227899999998</c:v>
                </c:pt>
                <c:pt idx="23931">
                  <c:v>13.227899999998</c:v>
                </c:pt>
                <c:pt idx="23932">
                  <c:v>13.227899999998</c:v>
                </c:pt>
                <c:pt idx="23933">
                  <c:v>13.227899999998</c:v>
                </c:pt>
                <c:pt idx="23934">
                  <c:v>13.195715900618</c:v>
                </c:pt>
                <c:pt idx="23935">
                  <c:v>13.087399999997</c:v>
                </c:pt>
                <c:pt idx="23936">
                  <c:v>13.087399999997</c:v>
                </c:pt>
                <c:pt idx="23937">
                  <c:v>13.087399999997</c:v>
                </c:pt>
                <c:pt idx="23938">
                  <c:v>13.087399999997</c:v>
                </c:pt>
                <c:pt idx="23939">
                  <c:v>13.087399999997</c:v>
                </c:pt>
                <c:pt idx="23940">
                  <c:v>13.087399999997</c:v>
                </c:pt>
                <c:pt idx="23941">
                  <c:v>13.087399999997</c:v>
                </c:pt>
                <c:pt idx="23942">
                  <c:v>13.087399999997</c:v>
                </c:pt>
                <c:pt idx="23943">
                  <c:v>13.087399999997</c:v>
                </c:pt>
                <c:pt idx="23944">
                  <c:v>13.087399999997</c:v>
                </c:pt>
                <c:pt idx="23945">
                  <c:v>13.087399999997</c:v>
                </c:pt>
                <c:pt idx="23946">
                  <c:v>13.087399999997</c:v>
                </c:pt>
                <c:pt idx="23947">
                  <c:v>13.089150742572</c:v>
                </c:pt>
                <c:pt idx="23948">
                  <c:v>13.131400000004</c:v>
                </c:pt>
                <c:pt idx="23949">
                  <c:v>13.131400000004</c:v>
                </c:pt>
                <c:pt idx="23950">
                  <c:v>13.131400000004</c:v>
                </c:pt>
                <c:pt idx="23951">
                  <c:v>13.131400000004</c:v>
                </c:pt>
                <c:pt idx="23952">
                  <c:v>13.131400000004</c:v>
                </c:pt>
                <c:pt idx="23953">
                  <c:v>13.131400000004</c:v>
                </c:pt>
                <c:pt idx="23954">
                  <c:v>13.131400000004</c:v>
                </c:pt>
                <c:pt idx="23955">
                  <c:v>13.131400000004</c:v>
                </c:pt>
                <c:pt idx="23956">
                  <c:v>13.131400000007</c:v>
                </c:pt>
                <c:pt idx="23957">
                  <c:v>13.131400000004</c:v>
                </c:pt>
                <c:pt idx="23958">
                  <c:v>13.124633842012001</c:v>
                </c:pt>
                <c:pt idx="23959">
                  <c:v>13.084499999998</c:v>
                </c:pt>
                <c:pt idx="23960">
                  <c:v>13.084499999998</c:v>
                </c:pt>
                <c:pt idx="23961">
                  <c:v>13.084499999998</c:v>
                </c:pt>
                <c:pt idx="23962">
                  <c:v>13.084499999998</c:v>
                </c:pt>
                <c:pt idx="23963">
                  <c:v>13.084499999998</c:v>
                </c:pt>
                <c:pt idx="23964">
                  <c:v>13.084499999998</c:v>
                </c:pt>
                <c:pt idx="23965">
                  <c:v>13.084499999998</c:v>
                </c:pt>
                <c:pt idx="23966">
                  <c:v>13.084499999998</c:v>
                </c:pt>
                <c:pt idx="23967">
                  <c:v>13.084499999998</c:v>
                </c:pt>
                <c:pt idx="23968">
                  <c:v>13.084499999998</c:v>
                </c:pt>
                <c:pt idx="23969">
                  <c:v>13.084499999998</c:v>
                </c:pt>
                <c:pt idx="23970">
                  <c:v>13.084499999998</c:v>
                </c:pt>
                <c:pt idx="23971">
                  <c:v>13.115214764318001</c:v>
                </c:pt>
                <c:pt idx="23972">
                  <c:v>13.161900000004</c:v>
                </c:pt>
                <c:pt idx="23973">
                  <c:v>13.161900000004</c:v>
                </c:pt>
                <c:pt idx="23974">
                  <c:v>13.161900000004</c:v>
                </c:pt>
                <c:pt idx="23975">
                  <c:v>13.161900000004</c:v>
                </c:pt>
                <c:pt idx="23976">
                  <c:v>13.161900000004</c:v>
                </c:pt>
                <c:pt idx="23977">
                  <c:v>13.161900000004</c:v>
                </c:pt>
                <c:pt idx="23978">
                  <c:v>13.161900000004</c:v>
                </c:pt>
                <c:pt idx="23979">
                  <c:v>13.161900000004</c:v>
                </c:pt>
                <c:pt idx="23980">
                  <c:v>13.161900000004</c:v>
                </c:pt>
                <c:pt idx="23981">
                  <c:v>13.161900000004</c:v>
                </c:pt>
                <c:pt idx="23982">
                  <c:v>13.161900000004</c:v>
                </c:pt>
                <c:pt idx="23983">
                  <c:v>13.161900000004</c:v>
                </c:pt>
                <c:pt idx="23984">
                  <c:v>13.184755254361001</c:v>
                </c:pt>
                <c:pt idx="23985">
                  <c:v>13.212</c:v>
                </c:pt>
                <c:pt idx="23986">
                  <c:v>13.212</c:v>
                </c:pt>
                <c:pt idx="23987">
                  <c:v>13.212</c:v>
                </c:pt>
                <c:pt idx="23988">
                  <c:v>13.212</c:v>
                </c:pt>
                <c:pt idx="23989">
                  <c:v>13.212</c:v>
                </c:pt>
                <c:pt idx="23990">
                  <c:v>13.212</c:v>
                </c:pt>
                <c:pt idx="23991">
                  <c:v>13.212</c:v>
                </c:pt>
                <c:pt idx="23992">
                  <c:v>13.212</c:v>
                </c:pt>
                <c:pt idx="23993">
                  <c:v>13.212</c:v>
                </c:pt>
                <c:pt idx="23994">
                  <c:v>13.212</c:v>
                </c:pt>
                <c:pt idx="23995">
                  <c:v>13.144978696552</c:v>
                </c:pt>
                <c:pt idx="23996">
                  <c:v>13.121299999999</c:v>
                </c:pt>
                <c:pt idx="23997">
                  <c:v>13.121299999999</c:v>
                </c:pt>
                <c:pt idx="23998">
                  <c:v>13.121299999999</c:v>
                </c:pt>
                <c:pt idx="23999">
                  <c:v>13.121299999999</c:v>
                </c:pt>
                <c:pt idx="24000">
                  <c:v>13.121299999999</c:v>
                </c:pt>
                <c:pt idx="24001">
                  <c:v>13.121299999999</c:v>
                </c:pt>
                <c:pt idx="24002">
                  <c:v>13.121299999999</c:v>
                </c:pt>
                <c:pt idx="24003">
                  <c:v>13.121299999999</c:v>
                </c:pt>
                <c:pt idx="24004">
                  <c:v>13.121299999999</c:v>
                </c:pt>
                <c:pt idx="24005">
                  <c:v>13.121299999999</c:v>
                </c:pt>
                <c:pt idx="24006">
                  <c:v>13.121299999999</c:v>
                </c:pt>
                <c:pt idx="24007">
                  <c:v>13.121299999999</c:v>
                </c:pt>
                <c:pt idx="24008">
                  <c:v>13.157498156560001</c:v>
                </c:pt>
                <c:pt idx="24009">
                  <c:v>13.226599999996999</c:v>
                </c:pt>
                <c:pt idx="24010">
                  <c:v>13.226599999996999</c:v>
                </c:pt>
                <c:pt idx="24011">
                  <c:v>13.226599999996999</c:v>
                </c:pt>
                <c:pt idx="24012">
                  <c:v>13.226599999996999</c:v>
                </c:pt>
                <c:pt idx="24013">
                  <c:v>13.226599999996999</c:v>
                </c:pt>
                <c:pt idx="24014">
                  <c:v>13.226599999996999</c:v>
                </c:pt>
                <c:pt idx="24015">
                  <c:v>13.226599999996999</c:v>
                </c:pt>
                <c:pt idx="24016">
                  <c:v>13.226599999996999</c:v>
                </c:pt>
                <c:pt idx="24017">
                  <c:v>13.226599999996999</c:v>
                </c:pt>
                <c:pt idx="24018">
                  <c:v>13.226599999996999</c:v>
                </c:pt>
                <c:pt idx="24019">
                  <c:v>13.226599999996999</c:v>
                </c:pt>
                <c:pt idx="24020">
                  <c:v>13.226599999996999</c:v>
                </c:pt>
                <c:pt idx="24021">
                  <c:v>13.226599999996999</c:v>
                </c:pt>
                <c:pt idx="24022">
                  <c:v>13.190333901323999</c:v>
                </c:pt>
                <c:pt idx="24023">
                  <c:v>13.180800000001</c:v>
                </c:pt>
                <c:pt idx="24024">
                  <c:v>13.180800000001</c:v>
                </c:pt>
                <c:pt idx="24025">
                  <c:v>13.180800000001</c:v>
                </c:pt>
                <c:pt idx="24026">
                  <c:v>13.180800000001</c:v>
                </c:pt>
                <c:pt idx="24027">
                  <c:v>13.180799999997999</c:v>
                </c:pt>
                <c:pt idx="24028">
                  <c:v>13.180800000001</c:v>
                </c:pt>
                <c:pt idx="24029">
                  <c:v>13.180800000001</c:v>
                </c:pt>
                <c:pt idx="24030">
                  <c:v>13.180800000001</c:v>
                </c:pt>
                <c:pt idx="24031">
                  <c:v>13.180800000001</c:v>
                </c:pt>
                <c:pt idx="24032">
                  <c:v>13.180800000001</c:v>
                </c:pt>
                <c:pt idx="24033">
                  <c:v>13.134617688509</c:v>
                </c:pt>
                <c:pt idx="24034">
                  <c:v>13.107099999996001</c:v>
                </c:pt>
                <c:pt idx="24035">
                  <c:v>13.107099999996001</c:v>
                </c:pt>
                <c:pt idx="24036">
                  <c:v>13.107099999996001</c:v>
                </c:pt>
                <c:pt idx="24037">
                  <c:v>13.107099999996001</c:v>
                </c:pt>
                <c:pt idx="24038">
                  <c:v>13.107099999996001</c:v>
                </c:pt>
                <c:pt idx="24039">
                  <c:v>13.107099999996001</c:v>
                </c:pt>
                <c:pt idx="24040">
                  <c:v>13.107099999996001</c:v>
                </c:pt>
                <c:pt idx="24041">
                  <c:v>13.107099999996001</c:v>
                </c:pt>
                <c:pt idx="24042">
                  <c:v>13.107099999996001</c:v>
                </c:pt>
                <c:pt idx="24043">
                  <c:v>13.107099999996001</c:v>
                </c:pt>
                <c:pt idx="24044">
                  <c:v>13.107099999996001</c:v>
                </c:pt>
                <c:pt idx="24045">
                  <c:v>13.107099999996001</c:v>
                </c:pt>
                <c:pt idx="24046">
                  <c:v>13.106538337456</c:v>
                </c:pt>
                <c:pt idx="24047">
                  <c:v>13.105199999998</c:v>
                </c:pt>
                <c:pt idx="24048">
                  <c:v>13.105199999998</c:v>
                </c:pt>
                <c:pt idx="24049">
                  <c:v>13.105199999998</c:v>
                </c:pt>
                <c:pt idx="24050">
                  <c:v>13.105199999998</c:v>
                </c:pt>
                <c:pt idx="24051">
                  <c:v>13.105199999998</c:v>
                </c:pt>
                <c:pt idx="24052">
                  <c:v>13.105199999998</c:v>
                </c:pt>
                <c:pt idx="24053">
                  <c:v>13.105199999998</c:v>
                </c:pt>
                <c:pt idx="24054">
                  <c:v>13.105199999998</c:v>
                </c:pt>
                <c:pt idx="24055">
                  <c:v>13.105199999998</c:v>
                </c:pt>
                <c:pt idx="24056">
                  <c:v>13.105199999998</c:v>
                </c:pt>
                <c:pt idx="24057">
                  <c:v>13.105199999998</c:v>
                </c:pt>
                <c:pt idx="24058">
                  <c:v>13.105199999998</c:v>
                </c:pt>
                <c:pt idx="24059">
                  <c:v>13.105199999998</c:v>
                </c:pt>
                <c:pt idx="24060">
                  <c:v>13.105199999998</c:v>
                </c:pt>
                <c:pt idx="24061">
                  <c:v>13.105199999998</c:v>
                </c:pt>
                <c:pt idx="24062">
                  <c:v>13.105199999998</c:v>
                </c:pt>
                <c:pt idx="24063">
                  <c:v>13.105199999998</c:v>
                </c:pt>
                <c:pt idx="24064">
                  <c:v>13.105199999998</c:v>
                </c:pt>
                <c:pt idx="24065">
                  <c:v>13.104811187708</c:v>
                </c:pt>
                <c:pt idx="24066">
                  <c:v>13.091099999998001</c:v>
                </c:pt>
                <c:pt idx="24067">
                  <c:v>13.091099999998001</c:v>
                </c:pt>
                <c:pt idx="24068">
                  <c:v>13.091099999998001</c:v>
                </c:pt>
                <c:pt idx="24069">
                  <c:v>13.091099999998001</c:v>
                </c:pt>
                <c:pt idx="24070">
                  <c:v>13.091099999998001</c:v>
                </c:pt>
                <c:pt idx="24071">
                  <c:v>13.091099999998001</c:v>
                </c:pt>
                <c:pt idx="24072">
                  <c:v>13.09987037986</c:v>
                </c:pt>
                <c:pt idx="24073">
                  <c:v>13.197400000003</c:v>
                </c:pt>
                <c:pt idx="24074">
                  <c:v>13.197400000003</c:v>
                </c:pt>
                <c:pt idx="24075">
                  <c:v>13.197400000003</c:v>
                </c:pt>
                <c:pt idx="24076">
                  <c:v>13.197400000003</c:v>
                </c:pt>
                <c:pt idx="24077">
                  <c:v>13.197400000003</c:v>
                </c:pt>
                <c:pt idx="24078">
                  <c:v>13.197400000003</c:v>
                </c:pt>
                <c:pt idx="24079">
                  <c:v>13.197400000003</c:v>
                </c:pt>
                <c:pt idx="24080">
                  <c:v>13.197400000003</c:v>
                </c:pt>
                <c:pt idx="24081">
                  <c:v>13.197400000003</c:v>
                </c:pt>
                <c:pt idx="24082">
                  <c:v>13.197400000003</c:v>
                </c:pt>
                <c:pt idx="24083">
                  <c:v>13.197400000003</c:v>
                </c:pt>
                <c:pt idx="24084">
                  <c:v>13.197400000003</c:v>
                </c:pt>
                <c:pt idx="24085">
                  <c:v>13.197400000003</c:v>
                </c:pt>
                <c:pt idx="24086">
                  <c:v>13.239217461251</c:v>
                </c:pt>
                <c:pt idx="24087">
                  <c:v>13.288100000004</c:v>
                </c:pt>
                <c:pt idx="24088">
                  <c:v>13.288100000003</c:v>
                </c:pt>
                <c:pt idx="24089">
                  <c:v>13.288100000003</c:v>
                </c:pt>
                <c:pt idx="24090">
                  <c:v>13.288100000003</c:v>
                </c:pt>
                <c:pt idx="24091">
                  <c:v>13.288100000003</c:v>
                </c:pt>
                <c:pt idx="24092">
                  <c:v>13.288100000003</c:v>
                </c:pt>
                <c:pt idx="24093">
                  <c:v>13.288100000003</c:v>
                </c:pt>
                <c:pt idx="24094">
                  <c:v>13.288100000003</c:v>
                </c:pt>
                <c:pt idx="24095">
                  <c:v>13.288100000003</c:v>
                </c:pt>
                <c:pt idx="24096">
                  <c:v>13.288100000003</c:v>
                </c:pt>
                <c:pt idx="24097">
                  <c:v>13.288100000003</c:v>
                </c:pt>
                <c:pt idx="24098">
                  <c:v>13.288100000003</c:v>
                </c:pt>
                <c:pt idx="24099">
                  <c:v>13.288100000003</c:v>
                </c:pt>
                <c:pt idx="24100">
                  <c:v>13.288100000003</c:v>
                </c:pt>
                <c:pt idx="24101">
                  <c:v>13.288100000003</c:v>
                </c:pt>
                <c:pt idx="24102">
                  <c:v>13.288100000003</c:v>
                </c:pt>
                <c:pt idx="24103">
                  <c:v>13.285097365195</c:v>
                </c:pt>
                <c:pt idx="24104">
                  <c:v>13.264699999999999</c:v>
                </c:pt>
                <c:pt idx="24105">
                  <c:v>13.264699999999999</c:v>
                </c:pt>
                <c:pt idx="24106">
                  <c:v>13.264699999999999</c:v>
                </c:pt>
                <c:pt idx="24107">
                  <c:v>13.264699999999999</c:v>
                </c:pt>
                <c:pt idx="24108">
                  <c:v>13.264699999999999</c:v>
                </c:pt>
                <c:pt idx="24109">
                  <c:v>13.264699999999999</c:v>
                </c:pt>
                <c:pt idx="24110">
                  <c:v>13.252685324409001</c:v>
                </c:pt>
                <c:pt idx="24111">
                  <c:v>13.179700000001001</c:v>
                </c:pt>
                <c:pt idx="24112">
                  <c:v>13.179700000001001</c:v>
                </c:pt>
                <c:pt idx="24113">
                  <c:v>13.179700000001001</c:v>
                </c:pt>
                <c:pt idx="24114">
                  <c:v>13.179700000001001</c:v>
                </c:pt>
                <c:pt idx="24115">
                  <c:v>13.179700000001001</c:v>
                </c:pt>
                <c:pt idx="24116">
                  <c:v>13.179700000001001</c:v>
                </c:pt>
                <c:pt idx="24117">
                  <c:v>13.179700000001001</c:v>
                </c:pt>
                <c:pt idx="24118">
                  <c:v>13.179700000001001</c:v>
                </c:pt>
                <c:pt idx="24119">
                  <c:v>13.179700000001001</c:v>
                </c:pt>
                <c:pt idx="24120">
                  <c:v>13.179700000001001</c:v>
                </c:pt>
                <c:pt idx="24121">
                  <c:v>13.179700000001001</c:v>
                </c:pt>
                <c:pt idx="24122">
                  <c:v>13.179700000001001</c:v>
                </c:pt>
                <c:pt idx="24123">
                  <c:v>13.182568502477</c:v>
                </c:pt>
                <c:pt idx="24124">
                  <c:v>13.252700000006</c:v>
                </c:pt>
                <c:pt idx="24125">
                  <c:v>13.252700000002999</c:v>
                </c:pt>
                <c:pt idx="24126">
                  <c:v>13.252700000002999</c:v>
                </c:pt>
                <c:pt idx="24127">
                  <c:v>13.252700000006</c:v>
                </c:pt>
                <c:pt idx="24128">
                  <c:v>13.252700000002999</c:v>
                </c:pt>
                <c:pt idx="24129">
                  <c:v>13.252700000002999</c:v>
                </c:pt>
                <c:pt idx="24130">
                  <c:v>13.252700000002999</c:v>
                </c:pt>
                <c:pt idx="24131">
                  <c:v>13.252700000006</c:v>
                </c:pt>
                <c:pt idx="24132">
                  <c:v>13.252700000002999</c:v>
                </c:pt>
                <c:pt idx="24133">
                  <c:v>13.252700000002999</c:v>
                </c:pt>
                <c:pt idx="24134">
                  <c:v>13.252700000002999</c:v>
                </c:pt>
                <c:pt idx="24135">
                  <c:v>13.252700000002999</c:v>
                </c:pt>
                <c:pt idx="24136">
                  <c:v>13.252700000002999</c:v>
                </c:pt>
                <c:pt idx="24137">
                  <c:v>13.252700000002999</c:v>
                </c:pt>
                <c:pt idx="24138">
                  <c:v>13.252700000002999</c:v>
                </c:pt>
                <c:pt idx="24139">
                  <c:v>13.249894491857001</c:v>
                </c:pt>
                <c:pt idx="24140">
                  <c:v>13.235500000003</c:v>
                </c:pt>
                <c:pt idx="24141">
                  <c:v>13.235500000003</c:v>
                </c:pt>
                <c:pt idx="24142">
                  <c:v>13.235500000003</c:v>
                </c:pt>
                <c:pt idx="24143">
                  <c:v>13.235500000002</c:v>
                </c:pt>
                <c:pt idx="24144">
                  <c:v>13.235500000003</c:v>
                </c:pt>
                <c:pt idx="24145">
                  <c:v>13.235500000002</c:v>
                </c:pt>
                <c:pt idx="24146">
                  <c:v>13.193559124651999</c:v>
                </c:pt>
                <c:pt idx="24147">
                  <c:v>13.181500000004</c:v>
                </c:pt>
                <c:pt idx="24148">
                  <c:v>13.181500000004</c:v>
                </c:pt>
                <c:pt idx="24149">
                  <c:v>13.181500000004</c:v>
                </c:pt>
                <c:pt idx="24150">
                  <c:v>13.181500000004</c:v>
                </c:pt>
                <c:pt idx="24151">
                  <c:v>13.181500000004</c:v>
                </c:pt>
                <c:pt idx="24152">
                  <c:v>13.181500000004</c:v>
                </c:pt>
                <c:pt idx="24153">
                  <c:v>13.181500000004</c:v>
                </c:pt>
                <c:pt idx="24154">
                  <c:v>13.181500000004</c:v>
                </c:pt>
                <c:pt idx="24155">
                  <c:v>13.181500000004</c:v>
                </c:pt>
                <c:pt idx="24156">
                  <c:v>13.181500000004</c:v>
                </c:pt>
                <c:pt idx="24157">
                  <c:v>13.181500000004</c:v>
                </c:pt>
                <c:pt idx="24158">
                  <c:v>13.181500000004</c:v>
                </c:pt>
                <c:pt idx="24159">
                  <c:v>13.170020708756001</c:v>
                </c:pt>
                <c:pt idx="24160">
                  <c:v>13.141999999998999</c:v>
                </c:pt>
                <c:pt idx="24161">
                  <c:v>13.141999999998999</c:v>
                </c:pt>
                <c:pt idx="24162">
                  <c:v>13.141999999998999</c:v>
                </c:pt>
                <c:pt idx="24163">
                  <c:v>13.141999999999999</c:v>
                </c:pt>
                <c:pt idx="24164">
                  <c:v>13.141999999999999</c:v>
                </c:pt>
                <c:pt idx="24165">
                  <c:v>13.141999999998999</c:v>
                </c:pt>
                <c:pt idx="24166">
                  <c:v>13.141999999999999</c:v>
                </c:pt>
                <c:pt idx="24167">
                  <c:v>13.141999999998999</c:v>
                </c:pt>
                <c:pt idx="24168">
                  <c:v>13.141999999998999</c:v>
                </c:pt>
                <c:pt idx="24169">
                  <c:v>13.141999999998999</c:v>
                </c:pt>
                <c:pt idx="24170">
                  <c:v>13.141999999999999</c:v>
                </c:pt>
                <c:pt idx="24171">
                  <c:v>13.141999999998999</c:v>
                </c:pt>
                <c:pt idx="24172">
                  <c:v>13.144244832164</c:v>
                </c:pt>
                <c:pt idx="24173">
                  <c:v>13.186500000003001</c:v>
                </c:pt>
                <c:pt idx="24174">
                  <c:v>13.186500000003001</c:v>
                </c:pt>
                <c:pt idx="24175">
                  <c:v>13.186500000003001</c:v>
                </c:pt>
                <c:pt idx="24176">
                  <c:v>13.186500000005999</c:v>
                </c:pt>
                <c:pt idx="24177">
                  <c:v>13.186500000003001</c:v>
                </c:pt>
                <c:pt idx="24178">
                  <c:v>13.186500000003001</c:v>
                </c:pt>
                <c:pt idx="24179">
                  <c:v>13.186500000003001</c:v>
                </c:pt>
                <c:pt idx="24180">
                  <c:v>13.186500000003001</c:v>
                </c:pt>
                <c:pt idx="24181">
                  <c:v>13.186500000003001</c:v>
                </c:pt>
                <c:pt idx="24182">
                  <c:v>13.186500000003001</c:v>
                </c:pt>
                <c:pt idx="24183">
                  <c:v>13.181939158953</c:v>
                </c:pt>
                <c:pt idx="24184">
                  <c:v>13.150200000002</c:v>
                </c:pt>
                <c:pt idx="24185">
                  <c:v>13.150200000002</c:v>
                </c:pt>
                <c:pt idx="24186">
                  <c:v>13.150200000002</c:v>
                </c:pt>
                <c:pt idx="24187">
                  <c:v>13.150200000002</c:v>
                </c:pt>
                <c:pt idx="24188">
                  <c:v>13.150200000002</c:v>
                </c:pt>
                <c:pt idx="24189">
                  <c:v>13.150200000002</c:v>
                </c:pt>
                <c:pt idx="24190">
                  <c:v>13.150200000002</c:v>
                </c:pt>
                <c:pt idx="24191">
                  <c:v>13.150200000002</c:v>
                </c:pt>
                <c:pt idx="24192">
                  <c:v>13.150200000002</c:v>
                </c:pt>
                <c:pt idx="24193">
                  <c:v>13.150200000002</c:v>
                </c:pt>
                <c:pt idx="24194">
                  <c:v>13.150200000002</c:v>
                </c:pt>
                <c:pt idx="24195">
                  <c:v>13.150200000002</c:v>
                </c:pt>
                <c:pt idx="24196">
                  <c:v>13.160580817255999</c:v>
                </c:pt>
                <c:pt idx="24197">
                  <c:v>13.204800000003999</c:v>
                </c:pt>
                <c:pt idx="24198">
                  <c:v>13.204800000004999</c:v>
                </c:pt>
                <c:pt idx="24199">
                  <c:v>13.204800000004999</c:v>
                </c:pt>
                <c:pt idx="24200">
                  <c:v>13.204800000003999</c:v>
                </c:pt>
                <c:pt idx="24201">
                  <c:v>13.204800000004999</c:v>
                </c:pt>
                <c:pt idx="24202">
                  <c:v>13.204800000004999</c:v>
                </c:pt>
                <c:pt idx="24203">
                  <c:v>13.204800000003999</c:v>
                </c:pt>
                <c:pt idx="24204">
                  <c:v>13.204800000004999</c:v>
                </c:pt>
                <c:pt idx="24205">
                  <c:v>13.204800000004999</c:v>
                </c:pt>
                <c:pt idx="24206">
                  <c:v>13.204800000004999</c:v>
                </c:pt>
                <c:pt idx="24207">
                  <c:v>13.204800000004999</c:v>
                </c:pt>
                <c:pt idx="24208">
                  <c:v>13.204800000004999</c:v>
                </c:pt>
                <c:pt idx="24209">
                  <c:v>13.204800000004999</c:v>
                </c:pt>
                <c:pt idx="24210">
                  <c:v>13.204800000003999</c:v>
                </c:pt>
                <c:pt idx="24211">
                  <c:v>13.204800000004999</c:v>
                </c:pt>
                <c:pt idx="24212">
                  <c:v>13.204800000004999</c:v>
                </c:pt>
                <c:pt idx="24213">
                  <c:v>13.204800000003999</c:v>
                </c:pt>
                <c:pt idx="24214">
                  <c:v>13.204800000003999</c:v>
                </c:pt>
                <c:pt idx="24215">
                  <c:v>13.226603311816</c:v>
                </c:pt>
                <c:pt idx="24216">
                  <c:v>13.242999999997</c:v>
                </c:pt>
                <c:pt idx="24217">
                  <c:v>13.242999999997</c:v>
                </c:pt>
                <c:pt idx="24218">
                  <c:v>13.242999999996</c:v>
                </c:pt>
                <c:pt idx="24219">
                  <c:v>13.242999999997</c:v>
                </c:pt>
                <c:pt idx="24220">
                  <c:v>13.242999999996</c:v>
                </c:pt>
                <c:pt idx="24221">
                  <c:v>13.259064344114</c:v>
                </c:pt>
                <c:pt idx="24222">
                  <c:v>13.315000000002</c:v>
                </c:pt>
                <c:pt idx="24223">
                  <c:v>13.315000000002</c:v>
                </c:pt>
                <c:pt idx="24224">
                  <c:v>13.315000000002</c:v>
                </c:pt>
                <c:pt idx="24225">
                  <c:v>13.315000000002</c:v>
                </c:pt>
                <c:pt idx="24226">
                  <c:v>13.315000000002</c:v>
                </c:pt>
                <c:pt idx="24227">
                  <c:v>13.315000000002</c:v>
                </c:pt>
                <c:pt idx="24228">
                  <c:v>13.315000000002</c:v>
                </c:pt>
                <c:pt idx="24229">
                  <c:v>13.315000000002</c:v>
                </c:pt>
                <c:pt idx="24230">
                  <c:v>13.315000000002</c:v>
                </c:pt>
                <c:pt idx="24231">
                  <c:v>13.315000000002</c:v>
                </c:pt>
                <c:pt idx="24232">
                  <c:v>13.315000000002</c:v>
                </c:pt>
                <c:pt idx="24233">
                  <c:v>13.315000000002</c:v>
                </c:pt>
                <c:pt idx="24234">
                  <c:v>13.344103045412</c:v>
                </c:pt>
                <c:pt idx="24235">
                  <c:v>13.382199999995001</c:v>
                </c:pt>
                <c:pt idx="24236">
                  <c:v>13.382199999995001</c:v>
                </c:pt>
                <c:pt idx="24237">
                  <c:v>13.382199999995001</c:v>
                </c:pt>
                <c:pt idx="24238">
                  <c:v>13.382199999995001</c:v>
                </c:pt>
                <c:pt idx="24239">
                  <c:v>13.382199999995001</c:v>
                </c:pt>
                <c:pt idx="24240">
                  <c:v>13.382199999995001</c:v>
                </c:pt>
                <c:pt idx="24241">
                  <c:v>13.382199999995001</c:v>
                </c:pt>
                <c:pt idx="24242">
                  <c:v>13.382199999995001</c:v>
                </c:pt>
                <c:pt idx="24243">
                  <c:v>13.382199999995001</c:v>
                </c:pt>
                <c:pt idx="24244">
                  <c:v>13.382199999995001</c:v>
                </c:pt>
                <c:pt idx="24245">
                  <c:v>13.382199999995001</c:v>
                </c:pt>
                <c:pt idx="24246">
                  <c:v>13.382199999995001</c:v>
                </c:pt>
                <c:pt idx="24247">
                  <c:v>13.212012606218</c:v>
                </c:pt>
                <c:pt idx="24248">
                  <c:v>13.162500000004</c:v>
                </c:pt>
                <c:pt idx="24249">
                  <c:v>13.162500000004</c:v>
                </c:pt>
                <c:pt idx="24250">
                  <c:v>13.162500000004</c:v>
                </c:pt>
                <c:pt idx="24251">
                  <c:v>13.162500000001</c:v>
                </c:pt>
                <c:pt idx="24252">
                  <c:v>13.162500000004</c:v>
                </c:pt>
                <c:pt idx="24253">
                  <c:v>13.162500000004</c:v>
                </c:pt>
                <c:pt idx="24254">
                  <c:v>13.162500000004</c:v>
                </c:pt>
                <c:pt idx="24255">
                  <c:v>13.162500000004</c:v>
                </c:pt>
                <c:pt idx="24256">
                  <c:v>13.162500000004</c:v>
                </c:pt>
                <c:pt idx="24257">
                  <c:v>13.170414719257</c:v>
                </c:pt>
                <c:pt idx="24258">
                  <c:v>13.232500000004</c:v>
                </c:pt>
                <c:pt idx="24259">
                  <c:v>13.232500000004</c:v>
                </c:pt>
                <c:pt idx="24260">
                  <c:v>13.232500000004</c:v>
                </c:pt>
                <c:pt idx="24261">
                  <c:v>13.232500000004</c:v>
                </c:pt>
                <c:pt idx="24262">
                  <c:v>13.232500000004</c:v>
                </c:pt>
                <c:pt idx="24263">
                  <c:v>13.232500000004</c:v>
                </c:pt>
                <c:pt idx="24264">
                  <c:v>13.232500000004</c:v>
                </c:pt>
                <c:pt idx="24265">
                  <c:v>13.232500000004</c:v>
                </c:pt>
                <c:pt idx="24266">
                  <c:v>13.232500000004</c:v>
                </c:pt>
                <c:pt idx="24267">
                  <c:v>13.232500000004</c:v>
                </c:pt>
                <c:pt idx="24268">
                  <c:v>13.232500000004</c:v>
                </c:pt>
                <c:pt idx="24269">
                  <c:v>13.232500000004</c:v>
                </c:pt>
                <c:pt idx="24270">
                  <c:v>13.232500000004</c:v>
                </c:pt>
                <c:pt idx="24271">
                  <c:v>13.183028024576</c:v>
                </c:pt>
                <c:pt idx="24272">
                  <c:v>13.091699999996999</c:v>
                </c:pt>
                <c:pt idx="24273">
                  <c:v>13.091699999997999</c:v>
                </c:pt>
                <c:pt idx="24274">
                  <c:v>13.091699999997999</c:v>
                </c:pt>
                <c:pt idx="24275">
                  <c:v>13.091699999996999</c:v>
                </c:pt>
                <c:pt idx="24276">
                  <c:v>13.091699999996999</c:v>
                </c:pt>
                <c:pt idx="24277">
                  <c:v>13.091699999997999</c:v>
                </c:pt>
                <c:pt idx="24278">
                  <c:v>13.091699999995001</c:v>
                </c:pt>
                <c:pt idx="24279">
                  <c:v>13.091699999997999</c:v>
                </c:pt>
                <c:pt idx="24280">
                  <c:v>13.091699999997999</c:v>
                </c:pt>
                <c:pt idx="24281">
                  <c:v>13.091699999997999</c:v>
                </c:pt>
                <c:pt idx="24282">
                  <c:v>13.091699999997999</c:v>
                </c:pt>
                <c:pt idx="24283">
                  <c:v>13.117416232209001</c:v>
                </c:pt>
                <c:pt idx="24284">
                  <c:v>13.175599999996001</c:v>
                </c:pt>
                <c:pt idx="24285">
                  <c:v>13.175599999997001</c:v>
                </c:pt>
                <c:pt idx="24286">
                  <c:v>13.175599999996001</c:v>
                </c:pt>
                <c:pt idx="24287">
                  <c:v>13.175599999997001</c:v>
                </c:pt>
                <c:pt idx="24288">
                  <c:v>13.175599999996001</c:v>
                </c:pt>
                <c:pt idx="24289">
                  <c:v>13.175599999996001</c:v>
                </c:pt>
                <c:pt idx="24290">
                  <c:v>13.175599999996001</c:v>
                </c:pt>
                <c:pt idx="24291">
                  <c:v>13.175599999996001</c:v>
                </c:pt>
                <c:pt idx="24292">
                  <c:v>13.175599999997001</c:v>
                </c:pt>
                <c:pt idx="24293">
                  <c:v>13.175599999997001</c:v>
                </c:pt>
                <c:pt idx="24294">
                  <c:v>13.175599999997001</c:v>
                </c:pt>
                <c:pt idx="24295">
                  <c:v>13.175599999997001</c:v>
                </c:pt>
                <c:pt idx="24296">
                  <c:v>13.190532231254</c:v>
                </c:pt>
                <c:pt idx="24297">
                  <c:v>13.206199999995</c:v>
                </c:pt>
                <c:pt idx="24298">
                  <c:v>13.206199999995</c:v>
                </c:pt>
                <c:pt idx="24299">
                  <c:v>13.206199999995</c:v>
                </c:pt>
                <c:pt idx="24300">
                  <c:v>13.206199999995</c:v>
                </c:pt>
                <c:pt idx="24301">
                  <c:v>13.206199999995</c:v>
                </c:pt>
                <c:pt idx="24302">
                  <c:v>13.206199999995</c:v>
                </c:pt>
                <c:pt idx="24303">
                  <c:v>13.206199999995</c:v>
                </c:pt>
                <c:pt idx="24304">
                  <c:v>13.206199999996</c:v>
                </c:pt>
                <c:pt idx="24305">
                  <c:v>13.206199999996</c:v>
                </c:pt>
                <c:pt idx="24306">
                  <c:v>13.213806608760001</c:v>
                </c:pt>
                <c:pt idx="24307">
                  <c:v>13.250999999996999</c:v>
                </c:pt>
                <c:pt idx="24308">
                  <c:v>13.250999999996999</c:v>
                </c:pt>
                <c:pt idx="24309">
                  <c:v>13.250999999996999</c:v>
                </c:pt>
                <c:pt idx="24310">
                  <c:v>13.250999999996999</c:v>
                </c:pt>
                <c:pt idx="24311">
                  <c:v>13.250999999996999</c:v>
                </c:pt>
                <c:pt idx="24312">
                  <c:v>13.250999999996999</c:v>
                </c:pt>
                <c:pt idx="24313">
                  <c:v>13.250999999996999</c:v>
                </c:pt>
                <c:pt idx="24314">
                  <c:v>13.250999999996999</c:v>
                </c:pt>
                <c:pt idx="24315">
                  <c:v>13.250999999996999</c:v>
                </c:pt>
                <c:pt idx="24316">
                  <c:v>13.250999999996999</c:v>
                </c:pt>
                <c:pt idx="24317">
                  <c:v>13.250999999996001</c:v>
                </c:pt>
                <c:pt idx="24318">
                  <c:v>13.250999999996999</c:v>
                </c:pt>
                <c:pt idx="24319">
                  <c:v>13.250999999996999</c:v>
                </c:pt>
                <c:pt idx="24320">
                  <c:v>13.184348176025001</c:v>
                </c:pt>
                <c:pt idx="24321">
                  <c:v>13.161699999996999</c:v>
                </c:pt>
                <c:pt idx="24322">
                  <c:v>13.161699999996999</c:v>
                </c:pt>
                <c:pt idx="24323">
                  <c:v>13.161699999996999</c:v>
                </c:pt>
                <c:pt idx="24324">
                  <c:v>13.161699999996999</c:v>
                </c:pt>
                <c:pt idx="24325">
                  <c:v>13.161699999996999</c:v>
                </c:pt>
                <c:pt idx="24326">
                  <c:v>13.161699999996999</c:v>
                </c:pt>
                <c:pt idx="24327">
                  <c:v>13.161699999996999</c:v>
                </c:pt>
                <c:pt idx="24328">
                  <c:v>13.161699999996999</c:v>
                </c:pt>
                <c:pt idx="24329">
                  <c:v>13.161699999996999</c:v>
                </c:pt>
                <c:pt idx="24330">
                  <c:v>13.161699999996999</c:v>
                </c:pt>
                <c:pt idx="24331">
                  <c:v>13.245479138234</c:v>
                </c:pt>
                <c:pt idx="24332">
                  <c:v>13.309100000003999</c:v>
                </c:pt>
                <c:pt idx="24333">
                  <c:v>13.309100000003999</c:v>
                </c:pt>
                <c:pt idx="24334">
                  <c:v>13.309100000003999</c:v>
                </c:pt>
                <c:pt idx="24335">
                  <c:v>13.309100000003999</c:v>
                </c:pt>
                <c:pt idx="24336">
                  <c:v>13.309100000003999</c:v>
                </c:pt>
                <c:pt idx="24337">
                  <c:v>13.309100000002999</c:v>
                </c:pt>
                <c:pt idx="24338">
                  <c:v>13.309100000002999</c:v>
                </c:pt>
                <c:pt idx="24339">
                  <c:v>13.309100000003999</c:v>
                </c:pt>
                <c:pt idx="24340">
                  <c:v>13.309100000003999</c:v>
                </c:pt>
                <c:pt idx="24341">
                  <c:v>13.309100000003999</c:v>
                </c:pt>
                <c:pt idx="24342">
                  <c:v>13.309100000003999</c:v>
                </c:pt>
                <c:pt idx="24343">
                  <c:v>13.309100000003999</c:v>
                </c:pt>
                <c:pt idx="24344">
                  <c:v>13.23290745938</c:v>
                </c:pt>
                <c:pt idx="24345">
                  <c:v>13.195199999995999</c:v>
                </c:pt>
                <c:pt idx="24346">
                  <c:v>13.195199999995999</c:v>
                </c:pt>
                <c:pt idx="24347">
                  <c:v>13.195199999995999</c:v>
                </c:pt>
                <c:pt idx="24348">
                  <c:v>13.195199999995999</c:v>
                </c:pt>
                <c:pt idx="24349">
                  <c:v>13.195199999995999</c:v>
                </c:pt>
                <c:pt idx="24350">
                  <c:v>13.195199999995999</c:v>
                </c:pt>
                <c:pt idx="24351">
                  <c:v>13.195199999995999</c:v>
                </c:pt>
                <c:pt idx="24352">
                  <c:v>13.195199999995999</c:v>
                </c:pt>
                <c:pt idx="24353">
                  <c:v>13.195199999995999</c:v>
                </c:pt>
                <c:pt idx="24354">
                  <c:v>13.195199999995999</c:v>
                </c:pt>
                <c:pt idx="24355">
                  <c:v>13.195199999995999</c:v>
                </c:pt>
                <c:pt idx="24356">
                  <c:v>13.195199999995999</c:v>
                </c:pt>
                <c:pt idx="24357">
                  <c:v>13.195199999995999</c:v>
                </c:pt>
                <c:pt idx="24358">
                  <c:v>13.195199999995999</c:v>
                </c:pt>
                <c:pt idx="24359">
                  <c:v>13.195199999995999</c:v>
                </c:pt>
                <c:pt idx="24360">
                  <c:v>13.195199999995999</c:v>
                </c:pt>
                <c:pt idx="24361">
                  <c:v>13.195199999995999</c:v>
                </c:pt>
                <c:pt idx="24362">
                  <c:v>13.195199999995999</c:v>
                </c:pt>
                <c:pt idx="24363">
                  <c:v>13.195199999995999</c:v>
                </c:pt>
                <c:pt idx="24364">
                  <c:v>13.401678857943001</c:v>
                </c:pt>
                <c:pt idx="24365">
                  <c:v>13.413399999997999</c:v>
                </c:pt>
                <c:pt idx="24366">
                  <c:v>13.413399999997999</c:v>
                </c:pt>
                <c:pt idx="24367">
                  <c:v>13.413399999997999</c:v>
                </c:pt>
                <c:pt idx="24368">
                  <c:v>13.413399999997999</c:v>
                </c:pt>
                <c:pt idx="24369">
                  <c:v>13.413399999997999</c:v>
                </c:pt>
                <c:pt idx="24370">
                  <c:v>13.347403824598</c:v>
                </c:pt>
                <c:pt idx="24371">
                  <c:v>13.190000000002</c:v>
                </c:pt>
                <c:pt idx="24372">
                  <c:v>13.190000000002</c:v>
                </c:pt>
                <c:pt idx="24373">
                  <c:v>13.190000000002</c:v>
                </c:pt>
                <c:pt idx="24374">
                  <c:v>13.190000000002</c:v>
                </c:pt>
                <c:pt idx="24375">
                  <c:v>13.190000000002</c:v>
                </c:pt>
                <c:pt idx="24376">
                  <c:v>13.190000000002</c:v>
                </c:pt>
                <c:pt idx="24377">
                  <c:v>13.190000000002</c:v>
                </c:pt>
                <c:pt idx="24378">
                  <c:v>13.190000000002</c:v>
                </c:pt>
                <c:pt idx="24379">
                  <c:v>13.190000000002</c:v>
                </c:pt>
                <c:pt idx="24380">
                  <c:v>13.190000000002</c:v>
                </c:pt>
                <c:pt idx="24381">
                  <c:v>13.190000000002</c:v>
                </c:pt>
                <c:pt idx="24382">
                  <c:v>13.190000000002</c:v>
                </c:pt>
                <c:pt idx="24383">
                  <c:v>13.177239526900999</c:v>
                </c:pt>
                <c:pt idx="24384">
                  <c:v>13.130700000001999</c:v>
                </c:pt>
                <c:pt idx="24385">
                  <c:v>13.130700000001999</c:v>
                </c:pt>
                <c:pt idx="24386">
                  <c:v>13.130700000001999</c:v>
                </c:pt>
                <c:pt idx="24387">
                  <c:v>13.130700000001999</c:v>
                </c:pt>
                <c:pt idx="24388">
                  <c:v>13.130700000001999</c:v>
                </c:pt>
                <c:pt idx="24389">
                  <c:v>13.130700000000999</c:v>
                </c:pt>
                <c:pt idx="24390">
                  <c:v>13.130700000000999</c:v>
                </c:pt>
                <c:pt idx="24391">
                  <c:v>13.130700000000999</c:v>
                </c:pt>
                <c:pt idx="24392">
                  <c:v>13.130700000001999</c:v>
                </c:pt>
                <c:pt idx="24393">
                  <c:v>13.130700000001999</c:v>
                </c:pt>
                <c:pt idx="24394">
                  <c:v>13.130700000001999</c:v>
                </c:pt>
                <c:pt idx="24395">
                  <c:v>13.130700000000999</c:v>
                </c:pt>
                <c:pt idx="24396">
                  <c:v>13.156401289952001</c:v>
                </c:pt>
                <c:pt idx="24397">
                  <c:v>13.258200000003001</c:v>
                </c:pt>
                <c:pt idx="24398">
                  <c:v>13.258200000003001</c:v>
                </c:pt>
                <c:pt idx="24399">
                  <c:v>13.258200000003001</c:v>
                </c:pt>
                <c:pt idx="24400">
                  <c:v>13.258200000002001</c:v>
                </c:pt>
                <c:pt idx="24401">
                  <c:v>13.258200000003001</c:v>
                </c:pt>
                <c:pt idx="24402">
                  <c:v>13.258200000002001</c:v>
                </c:pt>
                <c:pt idx="24403">
                  <c:v>13.2582</c:v>
                </c:pt>
                <c:pt idx="24404">
                  <c:v>13.258200000003001</c:v>
                </c:pt>
                <c:pt idx="24405">
                  <c:v>13.258200000002001</c:v>
                </c:pt>
                <c:pt idx="24406">
                  <c:v>13.258200000002001</c:v>
                </c:pt>
                <c:pt idx="24407">
                  <c:v>13.258200000001001</c:v>
                </c:pt>
                <c:pt idx="24408">
                  <c:v>13.258200000002001</c:v>
                </c:pt>
                <c:pt idx="24409">
                  <c:v>13.258200000002001</c:v>
                </c:pt>
                <c:pt idx="24410">
                  <c:v>13.258200000002001</c:v>
                </c:pt>
                <c:pt idx="24411">
                  <c:v>13.258200000002001</c:v>
                </c:pt>
                <c:pt idx="24412">
                  <c:v>13.258200000002001</c:v>
                </c:pt>
                <c:pt idx="24413">
                  <c:v>13.258200000003001</c:v>
                </c:pt>
                <c:pt idx="24414">
                  <c:v>13.257881063994001</c:v>
                </c:pt>
                <c:pt idx="24415">
                  <c:v>13.257199999995001</c:v>
                </c:pt>
                <c:pt idx="24416">
                  <c:v>13.257199999995001</c:v>
                </c:pt>
                <c:pt idx="24417">
                  <c:v>13.257199999995001</c:v>
                </c:pt>
                <c:pt idx="24418">
                  <c:v>13.257199999995001</c:v>
                </c:pt>
                <c:pt idx="24419">
                  <c:v>13.257199999995001</c:v>
                </c:pt>
                <c:pt idx="24420">
                  <c:v>13.257199999994</c:v>
                </c:pt>
                <c:pt idx="24421">
                  <c:v>13.257199999995001</c:v>
                </c:pt>
                <c:pt idx="24422">
                  <c:v>13.257199999995001</c:v>
                </c:pt>
                <c:pt idx="24423">
                  <c:v>13.257199999995001</c:v>
                </c:pt>
                <c:pt idx="24424">
                  <c:v>13.257199999995001</c:v>
                </c:pt>
                <c:pt idx="24425">
                  <c:v>13.262854361369</c:v>
                </c:pt>
                <c:pt idx="24426">
                  <c:v>13.275800000003001</c:v>
                </c:pt>
                <c:pt idx="24427">
                  <c:v>13.275800000003001</c:v>
                </c:pt>
                <c:pt idx="24428">
                  <c:v>13.275800000003001</c:v>
                </c:pt>
                <c:pt idx="24429">
                  <c:v>13.275800000003001</c:v>
                </c:pt>
                <c:pt idx="24430">
                  <c:v>13.275800000003001</c:v>
                </c:pt>
                <c:pt idx="24431">
                  <c:v>13.275800000003001</c:v>
                </c:pt>
                <c:pt idx="24432">
                  <c:v>13.275800000003001</c:v>
                </c:pt>
                <c:pt idx="24433">
                  <c:v>13.275800000003001</c:v>
                </c:pt>
                <c:pt idx="24434">
                  <c:v>13.275800000003001</c:v>
                </c:pt>
                <c:pt idx="24435">
                  <c:v>13.275800000003001</c:v>
                </c:pt>
                <c:pt idx="24436">
                  <c:v>13.275800000003001</c:v>
                </c:pt>
                <c:pt idx="24437">
                  <c:v>13.275800000003001</c:v>
                </c:pt>
                <c:pt idx="24438">
                  <c:v>13.275800000003001</c:v>
                </c:pt>
                <c:pt idx="24439">
                  <c:v>13.210839339577999</c:v>
                </c:pt>
                <c:pt idx="24440">
                  <c:v>13.204399999996999</c:v>
                </c:pt>
                <c:pt idx="24441">
                  <c:v>13.204399999996999</c:v>
                </c:pt>
                <c:pt idx="24442">
                  <c:v>13.204399999996999</c:v>
                </c:pt>
                <c:pt idx="24443">
                  <c:v>13.204399999995999</c:v>
                </c:pt>
                <c:pt idx="24444">
                  <c:v>13.204399999995999</c:v>
                </c:pt>
                <c:pt idx="24445">
                  <c:v>13.212280443088</c:v>
                </c:pt>
                <c:pt idx="24446">
                  <c:v>13.227400000003</c:v>
                </c:pt>
                <c:pt idx="24447">
                  <c:v>13.227400000003</c:v>
                </c:pt>
                <c:pt idx="24448">
                  <c:v>13.227400000003</c:v>
                </c:pt>
                <c:pt idx="24449">
                  <c:v>13.227400000003</c:v>
                </c:pt>
                <c:pt idx="24450">
                  <c:v>13.227400000003</c:v>
                </c:pt>
                <c:pt idx="24451">
                  <c:v>13.227400000003</c:v>
                </c:pt>
                <c:pt idx="24452">
                  <c:v>13.227400000003</c:v>
                </c:pt>
                <c:pt idx="24453">
                  <c:v>13.227400000003</c:v>
                </c:pt>
                <c:pt idx="24454">
                  <c:v>13.227400000003</c:v>
                </c:pt>
                <c:pt idx="24455">
                  <c:v>13.227400000003</c:v>
                </c:pt>
                <c:pt idx="24456">
                  <c:v>13.227400000003</c:v>
                </c:pt>
                <c:pt idx="24457">
                  <c:v>13.227400000003</c:v>
                </c:pt>
                <c:pt idx="24458">
                  <c:v>13.233189004461</c:v>
                </c:pt>
                <c:pt idx="24459">
                  <c:v>13.245800000002999</c:v>
                </c:pt>
                <c:pt idx="24460">
                  <c:v>13.245800000001999</c:v>
                </c:pt>
                <c:pt idx="24461">
                  <c:v>13.245800000001999</c:v>
                </c:pt>
                <c:pt idx="24462">
                  <c:v>13.245800000002999</c:v>
                </c:pt>
                <c:pt idx="24463">
                  <c:v>13.245800000002999</c:v>
                </c:pt>
                <c:pt idx="24464">
                  <c:v>13.245800000001999</c:v>
                </c:pt>
                <c:pt idx="24465">
                  <c:v>13.245800000002999</c:v>
                </c:pt>
                <c:pt idx="24466">
                  <c:v>13.245800000001999</c:v>
                </c:pt>
                <c:pt idx="24467">
                  <c:v>13.245800000001999</c:v>
                </c:pt>
                <c:pt idx="24468">
                  <c:v>13.245800000001999</c:v>
                </c:pt>
                <c:pt idx="24469">
                  <c:v>13.245800000001999</c:v>
                </c:pt>
                <c:pt idx="24470">
                  <c:v>13.245800000002999</c:v>
                </c:pt>
                <c:pt idx="24471">
                  <c:v>13.2424020988</c:v>
                </c:pt>
                <c:pt idx="24472">
                  <c:v>13.157000000004</c:v>
                </c:pt>
                <c:pt idx="24473">
                  <c:v>13.157000000004</c:v>
                </c:pt>
                <c:pt idx="24474">
                  <c:v>13.157000000004</c:v>
                </c:pt>
                <c:pt idx="24475">
                  <c:v>13.157000000004</c:v>
                </c:pt>
                <c:pt idx="24476">
                  <c:v>13.157000000004</c:v>
                </c:pt>
                <c:pt idx="24477">
                  <c:v>13.157000000004</c:v>
                </c:pt>
                <c:pt idx="24478">
                  <c:v>13.157000000004</c:v>
                </c:pt>
                <c:pt idx="24479">
                  <c:v>13.157000000004</c:v>
                </c:pt>
                <c:pt idx="24480">
                  <c:v>13.157000000004</c:v>
                </c:pt>
                <c:pt idx="24481">
                  <c:v>13.157000000004</c:v>
                </c:pt>
                <c:pt idx="24482">
                  <c:v>13.158509456481999</c:v>
                </c:pt>
                <c:pt idx="24483">
                  <c:v>13.215499999998</c:v>
                </c:pt>
                <c:pt idx="24484">
                  <c:v>13.215499999998</c:v>
                </c:pt>
                <c:pt idx="24485">
                  <c:v>13.215499999996</c:v>
                </c:pt>
                <c:pt idx="24486">
                  <c:v>13.215499999998</c:v>
                </c:pt>
                <c:pt idx="24487">
                  <c:v>13.215499999998</c:v>
                </c:pt>
                <c:pt idx="24488">
                  <c:v>13.215499999998</c:v>
                </c:pt>
                <c:pt idx="24489">
                  <c:v>13.215499999998</c:v>
                </c:pt>
                <c:pt idx="24490">
                  <c:v>13.215499999998</c:v>
                </c:pt>
                <c:pt idx="24491">
                  <c:v>13.215499999998</c:v>
                </c:pt>
                <c:pt idx="24492">
                  <c:v>13.215499999998</c:v>
                </c:pt>
                <c:pt idx="24493">
                  <c:v>13.215499999998</c:v>
                </c:pt>
                <c:pt idx="24494">
                  <c:v>13.214059142511999</c:v>
                </c:pt>
                <c:pt idx="24495">
                  <c:v>13.154100000005</c:v>
                </c:pt>
                <c:pt idx="24496">
                  <c:v>13.154100000005</c:v>
                </c:pt>
                <c:pt idx="24497">
                  <c:v>13.154100000005</c:v>
                </c:pt>
                <c:pt idx="24498">
                  <c:v>13.154100000005</c:v>
                </c:pt>
                <c:pt idx="24499">
                  <c:v>13.154100000005</c:v>
                </c:pt>
                <c:pt idx="24500">
                  <c:v>13.154100000005</c:v>
                </c:pt>
                <c:pt idx="24501">
                  <c:v>13.154100000005</c:v>
                </c:pt>
                <c:pt idx="24502">
                  <c:v>13.154100000005</c:v>
                </c:pt>
                <c:pt idx="24503">
                  <c:v>13.154100000005</c:v>
                </c:pt>
                <c:pt idx="24504">
                  <c:v>13.154100000005</c:v>
                </c:pt>
                <c:pt idx="24505">
                  <c:v>13.154100000004</c:v>
                </c:pt>
                <c:pt idx="24506">
                  <c:v>13.154100000005</c:v>
                </c:pt>
                <c:pt idx="24507">
                  <c:v>13.154100000005</c:v>
                </c:pt>
                <c:pt idx="24508">
                  <c:v>13.154100000005</c:v>
                </c:pt>
                <c:pt idx="24509">
                  <c:v>13.154100000005</c:v>
                </c:pt>
                <c:pt idx="24510">
                  <c:v>13.154100000005</c:v>
                </c:pt>
                <c:pt idx="24511">
                  <c:v>13.154100000005</c:v>
                </c:pt>
                <c:pt idx="24512">
                  <c:v>13.154100000005</c:v>
                </c:pt>
                <c:pt idx="24513">
                  <c:v>13.156013823362001</c:v>
                </c:pt>
                <c:pt idx="24514">
                  <c:v>13.190100000005</c:v>
                </c:pt>
                <c:pt idx="24515">
                  <c:v>13.190100000005</c:v>
                </c:pt>
                <c:pt idx="24516">
                  <c:v>13.190100000005</c:v>
                </c:pt>
                <c:pt idx="24517">
                  <c:v>13.190100000005</c:v>
                </c:pt>
                <c:pt idx="24518">
                  <c:v>13.190100000005</c:v>
                </c:pt>
                <c:pt idx="24519">
                  <c:v>13.190100000005</c:v>
                </c:pt>
                <c:pt idx="24520">
                  <c:v>13.190100000005</c:v>
                </c:pt>
                <c:pt idx="24521">
                  <c:v>13.190100000005</c:v>
                </c:pt>
                <c:pt idx="24522">
                  <c:v>13.190100000005</c:v>
                </c:pt>
                <c:pt idx="24523">
                  <c:v>13.190100000005</c:v>
                </c:pt>
                <c:pt idx="24524">
                  <c:v>13.190100000005</c:v>
                </c:pt>
                <c:pt idx="24525">
                  <c:v>13.190100000005</c:v>
                </c:pt>
                <c:pt idx="24526">
                  <c:v>13.190100000005</c:v>
                </c:pt>
                <c:pt idx="24527">
                  <c:v>13.299256198910999</c:v>
                </c:pt>
                <c:pt idx="24528">
                  <c:v>13.327699999996</c:v>
                </c:pt>
                <c:pt idx="24529">
                  <c:v>13.327699999997</c:v>
                </c:pt>
                <c:pt idx="24530">
                  <c:v>13.327699999997</c:v>
                </c:pt>
                <c:pt idx="24531">
                  <c:v>13.327699999997</c:v>
                </c:pt>
                <c:pt idx="24532">
                  <c:v>13.327699999996</c:v>
                </c:pt>
                <c:pt idx="24533">
                  <c:v>13.283187152516</c:v>
                </c:pt>
                <c:pt idx="24534">
                  <c:v>13.186300000000999</c:v>
                </c:pt>
                <c:pt idx="24535">
                  <c:v>13.186300000000999</c:v>
                </c:pt>
                <c:pt idx="24536">
                  <c:v>13.186300000000999</c:v>
                </c:pt>
                <c:pt idx="24537">
                  <c:v>13.186300000000999</c:v>
                </c:pt>
                <c:pt idx="24538">
                  <c:v>13.186300000000999</c:v>
                </c:pt>
                <c:pt idx="24539">
                  <c:v>13.186300000000999</c:v>
                </c:pt>
                <c:pt idx="24540">
                  <c:v>13.186300000000999</c:v>
                </c:pt>
                <c:pt idx="24541">
                  <c:v>13.186300000000999</c:v>
                </c:pt>
                <c:pt idx="24542">
                  <c:v>13.186300000000999</c:v>
                </c:pt>
                <c:pt idx="24543">
                  <c:v>13.186300000000999</c:v>
                </c:pt>
                <c:pt idx="24544">
                  <c:v>13.186300000000999</c:v>
                </c:pt>
                <c:pt idx="24545">
                  <c:v>13.186300000000999</c:v>
                </c:pt>
                <c:pt idx="24546">
                  <c:v>13.224306497947</c:v>
                </c:pt>
                <c:pt idx="24547">
                  <c:v>13.298600000002001</c:v>
                </c:pt>
                <c:pt idx="24548">
                  <c:v>13.298600000002001</c:v>
                </c:pt>
                <c:pt idx="24549">
                  <c:v>13.298600000002001</c:v>
                </c:pt>
                <c:pt idx="24550">
                  <c:v>13.298600000002001</c:v>
                </c:pt>
                <c:pt idx="24551">
                  <c:v>13.298600000002001</c:v>
                </c:pt>
                <c:pt idx="24552">
                  <c:v>13.298600000002001</c:v>
                </c:pt>
                <c:pt idx="24553">
                  <c:v>13.298600000002001</c:v>
                </c:pt>
                <c:pt idx="24554">
                  <c:v>13.298600000002001</c:v>
                </c:pt>
                <c:pt idx="24555">
                  <c:v>13.298600000002001</c:v>
                </c:pt>
                <c:pt idx="24556">
                  <c:v>13.298600000002001</c:v>
                </c:pt>
                <c:pt idx="24557">
                  <c:v>13.298600000002001</c:v>
                </c:pt>
                <c:pt idx="24558">
                  <c:v>13.298600000002001</c:v>
                </c:pt>
                <c:pt idx="24559">
                  <c:v>13.255709010417</c:v>
                </c:pt>
                <c:pt idx="24560">
                  <c:v>13.126500000004</c:v>
                </c:pt>
                <c:pt idx="24561">
                  <c:v>13.126500000004</c:v>
                </c:pt>
                <c:pt idx="24562">
                  <c:v>13.126500000004</c:v>
                </c:pt>
                <c:pt idx="24563">
                  <c:v>13.126500000004</c:v>
                </c:pt>
                <c:pt idx="24564">
                  <c:v>13.126500000004</c:v>
                </c:pt>
                <c:pt idx="24565">
                  <c:v>13.126500000004</c:v>
                </c:pt>
                <c:pt idx="24566">
                  <c:v>13.126500000004</c:v>
                </c:pt>
                <c:pt idx="24567">
                  <c:v>13.126500000004</c:v>
                </c:pt>
                <c:pt idx="24568">
                  <c:v>13.126500000004</c:v>
                </c:pt>
                <c:pt idx="24569">
                  <c:v>13.126500000004</c:v>
                </c:pt>
                <c:pt idx="24570">
                  <c:v>13.126500000004</c:v>
                </c:pt>
                <c:pt idx="24571">
                  <c:v>13.237110571705999</c:v>
                </c:pt>
                <c:pt idx="24572">
                  <c:v>13.270099999996001</c:v>
                </c:pt>
                <c:pt idx="24573">
                  <c:v>13.270099999996001</c:v>
                </c:pt>
                <c:pt idx="24574">
                  <c:v>13.270099999996001</c:v>
                </c:pt>
                <c:pt idx="24575">
                  <c:v>13.270099999996001</c:v>
                </c:pt>
                <c:pt idx="24576">
                  <c:v>13.270099999996001</c:v>
                </c:pt>
                <c:pt idx="24577">
                  <c:v>13.270099999996001</c:v>
                </c:pt>
                <c:pt idx="24578">
                  <c:v>13.270099999996001</c:v>
                </c:pt>
                <c:pt idx="24579">
                  <c:v>13.270099999996001</c:v>
                </c:pt>
                <c:pt idx="24580">
                  <c:v>13.270099999996001</c:v>
                </c:pt>
                <c:pt idx="24581">
                  <c:v>13.270099999996001</c:v>
                </c:pt>
                <c:pt idx="24582">
                  <c:v>13.270099999997001</c:v>
                </c:pt>
                <c:pt idx="24583">
                  <c:v>13.270099999997001</c:v>
                </c:pt>
                <c:pt idx="24584">
                  <c:v>13.264254275376</c:v>
                </c:pt>
                <c:pt idx="24585">
                  <c:v>13.257400000002001</c:v>
                </c:pt>
                <c:pt idx="24586">
                  <c:v>13.257400000002001</c:v>
                </c:pt>
                <c:pt idx="24587">
                  <c:v>13.257400000002001</c:v>
                </c:pt>
                <c:pt idx="24588">
                  <c:v>13.257400000002001</c:v>
                </c:pt>
                <c:pt idx="24589">
                  <c:v>13.257400000002001</c:v>
                </c:pt>
                <c:pt idx="24590">
                  <c:v>13.257400000002001</c:v>
                </c:pt>
                <c:pt idx="24591">
                  <c:v>13.257400000002001</c:v>
                </c:pt>
                <c:pt idx="24592">
                  <c:v>13.257400000002001</c:v>
                </c:pt>
                <c:pt idx="24593">
                  <c:v>13.257400000002001</c:v>
                </c:pt>
                <c:pt idx="24594">
                  <c:v>13.257400000002001</c:v>
                </c:pt>
                <c:pt idx="24595">
                  <c:v>13.257400000002001</c:v>
                </c:pt>
                <c:pt idx="24596">
                  <c:v>13.257400000002001</c:v>
                </c:pt>
                <c:pt idx="24597">
                  <c:v>13.257400000002001</c:v>
                </c:pt>
                <c:pt idx="24598">
                  <c:v>13.257400000002001</c:v>
                </c:pt>
                <c:pt idx="24599">
                  <c:v>13.257400000002001</c:v>
                </c:pt>
                <c:pt idx="24600">
                  <c:v>13.257400000002001</c:v>
                </c:pt>
                <c:pt idx="24601">
                  <c:v>13.257400000002001</c:v>
                </c:pt>
                <c:pt idx="24602">
                  <c:v>13.257400000002001</c:v>
                </c:pt>
                <c:pt idx="24603">
                  <c:v>13.257400000002001</c:v>
                </c:pt>
                <c:pt idx="24604">
                  <c:v>13.248007256443</c:v>
                </c:pt>
                <c:pt idx="24605">
                  <c:v>13.239600000000999</c:v>
                </c:pt>
                <c:pt idx="24606">
                  <c:v>13.239600000000999</c:v>
                </c:pt>
                <c:pt idx="24607">
                  <c:v>13.239600000000999</c:v>
                </c:pt>
                <c:pt idx="24608">
                  <c:v>13.239600000000999</c:v>
                </c:pt>
                <c:pt idx="24609">
                  <c:v>13.239600000000999</c:v>
                </c:pt>
                <c:pt idx="24610">
                  <c:v>13.242161862501</c:v>
                </c:pt>
                <c:pt idx="24611">
                  <c:v>13.253200000004</c:v>
                </c:pt>
                <c:pt idx="24612">
                  <c:v>13.253200000004</c:v>
                </c:pt>
                <c:pt idx="24613">
                  <c:v>13.253200000004</c:v>
                </c:pt>
                <c:pt idx="24614">
                  <c:v>13.253200000004</c:v>
                </c:pt>
                <c:pt idx="24615">
                  <c:v>13.253200000004</c:v>
                </c:pt>
                <c:pt idx="24616">
                  <c:v>13.253200000004</c:v>
                </c:pt>
                <c:pt idx="24617">
                  <c:v>13.253200000004</c:v>
                </c:pt>
                <c:pt idx="24618">
                  <c:v>13.253200000004</c:v>
                </c:pt>
                <c:pt idx="24619">
                  <c:v>13.253200000004</c:v>
                </c:pt>
                <c:pt idx="24620">
                  <c:v>13.253200000004</c:v>
                </c:pt>
                <c:pt idx="24621">
                  <c:v>13.253200000004</c:v>
                </c:pt>
                <c:pt idx="24622">
                  <c:v>13.253200000001</c:v>
                </c:pt>
                <c:pt idx="24623">
                  <c:v>13.308267580473</c:v>
                </c:pt>
                <c:pt idx="24624">
                  <c:v>13.348300000003</c:v>
                </c:pt>
                <c:pt idx="24625">
                  <c:v>13.348300000004</c:v>
                </c:pt>
                <c:pt idx="24626">
                  <c:v>13.348300000004</c:v>
                </c:pt>
                <c:pt idx="24627">
                  <c:v>13.348300000004</c:v>
                </c:pt>
                <c:pt idx="24628">
                  <c:v>13.348300000003</c:v>
                </c:pt>
                <c:pt idx="24629">
                  <c:v>13.348300000004</c:v>
                </c:pt>
                <c:pt idx="24630">
                  <c:v>13.348300000004</c:v>
                </c:pt>
                <c:pt idx="24631">
                  <c:v>13.348300000004</c:v>
                </c:pt>
                <c:pt idx="24632">
                  <c:v>13.348300000004</c:v>
                </c:pt>
                <c:pt idx="24633">
                  <c:v>13.348300000004</c:v>
                </c:pt>
                <c:pt idx="24634">
                  <c:v>13.348300000004</c:v>
                </c:pt>
                <c:pt idx="24635">
                  <c:v>13.231999558555</c:v>
                </c:pt>
                <c:pt idx="24636">
                  <c:v>13.126799999997999</c:v>
                </c:pt>
                <c:pt idx="24637">
                  <c:v>13.126799999997999</c:v>
                </c:pt>
                <c:pt idx="24638">
                  <c:v>13.126799999997999</c:v>
                </c:pt>
                <c:pt idx="24639">
                  <c:v>13.126799999997999</c:v>
                </c:pt>
                <c:pt idx="24640">
                  <c:v>13.126799999997999</c:v>
                </c:pt>
                <c:pt idx="24641">
                  <c:v>13.126799999997999</c:v>
                </c:pt>
                <c:pt idx="24642">
                  <c:v>13.126799999997999</c:v>
                </c:pt>
                <c:pt idx="24643">
                  <c:v>13.126799999997999</c:v>
                </c:pt>
                <c:pt idx="24644">
                  <c:v>13.126799999997999</c:v>
                </c:pt>
                <c:pt idx="24645">
                  <c:v>13.126799999997999</c:v>
                </c:pt>
                <c:pt idx="24646">
                  <c:v>13.126799999997999</c:v>
                </c:pt>
                <c:pt idx="24647">
                  <c:v>13.155707701371</c:v>
                </c:pt>
                <c:pt idx="24648">
                  <c:v>13.233999999997</c:v>
                </c:pt>
                <c:pt idx="24649">
                  <c:v>13.233999999997</c:v>
                </c:pt>
                <c:pt idx="24650">
                  <c:v>13.233999999997</c:v>
                </c:pt>
                <c:pt idx="24651">
                  <c:v>13.233999999997</c:v>
                </c:pt>
                <c:pt idx="24652">
                  <c:v>13.233999999997</c:v>
                </c:pt>
                <c:pt idx="24653">
                  <c:v>13.233999999997</c:v>
                </c:pt>
                <c:pt idx="24654">
                  <c:v>13.233999999997</c:v>
                </c:pt>
                <c:pt idx="24655">
                  <c:v>13.233999999997</c:v>
                </c:pt>
                <c:pt idx="24656">
                  <c:v>13.233999999997</c:v>
                </c:pt>
                <c:pt idx="24657">
                  <c:v>13.233999999997</c:v>
                </c:pt>
                <c:pt idx="24658">
                  <c:v>13.233999999997</c:v>
                </c:pt>
                <c:pt idx="24659">
                  <c:v>13.233999999997</c:v>
                </c:pt>
                <c:pt idx="24660">
                  <c:v>13.228850296571</c:v>
                </c:pt>
                <c:pt idx="24661">
                  <c:v>13.218599999995</c:v>
                </c:pt>
                <c:pt idx="24662">
                  <c:v>13.218599999995</c:v>
                </c:pt>
                <c:pt idx="24663">
                  <c:v>13.218599999995</c:v>
                </c:pt>
                <c:pt idx="24664">
                  <c:v>13.218599999995</c:v>
                </c:pt>
                <c:pt idx="24665">
                  <c:v>13.218599999995</c:v>
                </c:pt>
                <c:pt idx="24666">
                  <c:v>13.218599999995</c:v>
                </c:pt>
                <c:pt idx="24667">
                  <c:v>13.218599999995</c:v>
                </c:pt>
                <c:pt idx="24668">
                  <c:v>13.218599999995</c:v>
                </c:pt>
                <c:pt idx="24669">
                  <c:v>13.218599999995</c:v>
                </c:pt>
                <c:pt idx="24670">
                  <c:v>13.218599999995</c:v>
                </c:pt>
                <c:pt idx="24671">
                  <c:v>13.218599999995</c:v>
                </c:pt>
                <c:pt idx="24672">
                  <c:v>13.218599999995</c:v>
                </c:pt>
                <c:pt idx="24673">
                  <c:v>13.208473342271001</c:v>
                </c:pt>
                <c:pt idx="24674">
                  <c:v>13.177499999998</c:v>
                </c:pt>
                <c:pt idx="24675">
                  <c:v>13.177499999998</c:v>
                </c:pt>
                <c:pt idx="24676">
                  <c:v>13.177499999998</c:v>
                </c:pt>
                <c:pt idx="24677">
                  <c:v>13.177499999998</c:v>
                </c:pt>
                <c:pt idx="24678">
                  <c:v>13.177499999998</c:v>
                </c:pt>
                <c:pt idx="24679">
                  <c:v>13.177499999998</c:v>
                </c:pt>
                <c:pt idx="24680">
                  <c:v>13.177499999998</c:v>
                </c:pt>
                <c:pt idx="24681">
                  <c:v>13.177499999998</c:v>
                </c:pt>
                <c:pt idx="24682">
                  <c:v>13.177499999998</c:v>
                </c:pt>
                <c:pt idx="24683">
                  <c:v>13.177499999998</c:v>
                </c:pt>
                <c:pt idx="24684">
                  <c:v>13.177499999998</c:v>
                </c:pt>
                <c:pt idx="24685">
                  <c:v>13.177499999998</c:v>
                </c:pt>
                <c:pt idx="24686">
                  <c:v>13.177499999998</c:v>
                </c:pt>
                <c:pt idx="24687">
                  <c:v>13.177499999998</c:v>
                </c:pt>
                <c:pt idx="24688">
                  <c:v>13.177499999998</c:v>
                </c:pt>
                <c:pt idx="24689">
                  <c:v>13.177499999998</c:v>
                </c:pt>
                <c:pt idx="24690">
                  <c:v>13.177499999998</c:v>
                </c:pt>
                <c:pt idx="24691">
                  <c:v>13.177499999998</c:v>
                </c:pt>
                <c:pt idx="24692">
                  <c:v>13.177499999998</c:v>
                </c:pt>
                <c:pt idx="24693">
                  <c:v>13.1830917345</c:v>
                </c:pt>
                <c:pt idx="24694">
                  <c:v>13.196499999998</c:v>
                </c:pt>
                <c:pt idx="24695">
                  <c:v>13.196499999998</c:v>
                </c:pt>
                <c:pt idx="24696">
                  <c:v>13.196499999998</c:v>
                </c:pt>
                <c:pt idx="24697">
                  <c:v>13.196499999998</c:v>
                </c:pt>
                <c:pt idx="24698">
                  <c:v>13.196499999998</c:v>
                </c:pt>
                <c:pt idx="24699">
                  <c:v>13.196499999998</c:v>
                </c:pt>
                <c:pt idx="24700">
                  <c:v>13.196499999998</c:v>
                </c:pt>
                <c:pt idx="24701">
                  <c:v>13.196499999998</c:v>
                </c:pt>
                <c:pt idx="24702">
                  <c:v>13.196499999998</c:v>
                </c:pt>
                <c:pt idx="24703">
                  <c:v>13.196499999998</c:v>
                </c:pt>
                <c:pt idx="24704">
                  <c:v>13.196499999998</c:v>
                </c:pt>
                <c:pt idx="24705">
                  <c:v>13.182834847826999</c:v>
                </c:pt>
                <c:pt idx="24706">
                  <c:v>13.132000000003</c:v>
                </c:pt>
                <c:pt idx="24707">
                  <c:v>13.132000000003</c:v>
                </c:pt>
                <c:pt idx="24708">
                  <c:v>13.132000000003</c:v>
                </c:pt>
                <c:pt idx="24709">
                  <c:v>13.132000000003</c:v>
                </c:pt>
                <c:pt idx="24710">
                  <c:v>13.132000000003</c:v>
                </c:pt>
                <c:pt idx="24711">
                  <c:v>13.132000000003</c:v>
                </c:pt>
                <c:pt idx="24712">
                  <c:v>13.173924415678</c:v>
                </c:pt>
                <c:pt idx="24713">
                  <c:v>13.181099999996</c:v>
                </c:pt>
                <c:pt idx="24714">
                  <c:v>13.181099999996</c:v>
                </c:pt>
                <c:pt idx="24715">
                  <c:v>13.181099999996</c:v>
                </c:pt>
                <c:pt idx="24716">
                  <c:v>13.181099999996</c:v>
                </c:pt>
                <c:pt idx="24717">
                  <c:v>13.181099999996</c:v>
                </c:pt>
                <c:pt idx="24718">
                  <c:v>13.181099999996</c:v>
                </c:pt>
                <c:pt idx="24719">
                  <c:v>13.181099999996</c:v>
                </c:pt>
                <c:pt idx="24720">
                  <c:v>13.181099999996</c:v>
                </c:pt>
                <c:pt idx="24721">
                  <c:v>13.181099999996</c:v>
                </c:pt>
                <c:pt idx="24722">
                  <c:v>13.181099999996</c:v>
                </c:pt>
                <c:pt idx="24723">
                  <c:v>13.181099999996</c:v>
                </c:pt>
                <c:pt idx="24724">
                  <c:v>13.181099999996</c:v>
                </c:pt>
                <c:pt idx="24725">
                  <c:v>13.238486720012</c:v>
                </c:pt>
                <c:pt idx="24726">
                  <c:v>13.375700000002</c:v>
                </c:pt>
                <c:pt idx="24727">
                  <c:v>13.375700000002</c:v>
                </c:pt>
                <c:pt idx="24728">
                  <c:v>13.375700000002</c:v>
                </c:pt>
                <c:pt idx="24729">
                  <c:v>13.375700000002</c:v>
                </c:pt>
                <c:pt idx="24730">
                  <c:v>13.375700000002</c:v>
                </c:pt>
                <c:pt idx="24731">
                  <c:v>13.375700000002</c:v>
                </c:pt>
                <c:pt idx="24732">
                  <c:v>13.375700000002</c:v>
                </c:pt>
                <c:pt idx="24733">
                  <c:v>13.375700000002</c:v>
                </c:pt>
                <c:pt idx="24734">
                  <c:v>13.375700000002</c:v>
                </c:pt>
                <c:pt idx="24735">
                  <c:v>13.375700000002</c:v>
                </c:pt>
                <c:pt idx="24736">
                  <c:v>13.375700000002</c:v>
                </c:pt>
                <c:pt idx="24737">
                  <c:v>13.375700000002</c:v>
                </c:pt>
                <c:pt idx="24738">
                  <c:v>13.369903242322</c:v>
                </c:pt>
                <c:pt idx="24739">
                  <c:v>13.315400000001</c:v>
                </c:pt>
                <c:pt idx="24740">
                  <c:v>13.315399999999</c:v>
                </c:pt>
                <c:pt idx="24741">
                  <c:v>13.315399999999</c:v>
                </c:pt>
                <c:pt idx="24742">
                  <c:v>13.315400000001</c:v>
                </c:pt>
                <c:pt idx="24743">
                  <c:v>13.315399999999</c:v>
                </c:pt>
                <c:pt idx="24744">
                  <c:v>13.315399999999</c:v>
                </c:pt>
                <c:pt idx="24745">
                  <c:v>13.315399999999</c:v>
                </c:pt>
                <c:pt idx="24746">
                  <c:v>13.315399999999</c:v>
                </c:pt>
                <c:pt idx="24747">
                  <c:v>13.315399999999</c:v>
                </c:pt>
                <c:pt idx="24748">
                  <c:v>13.317451925078</c:v>
                </c:pt>
                <c:pt idx="24749">
                  <c:v>13.3658</c:v>
                </c:pt>
                <c:pt idx="24750">
                  <c:v>13.3658</c:v>
                </c:pt>
                <c:pt idx="24751">
                  <c:v>13.3658</c:v>
                </c:pt>
                <c:pt idx="24752">
                  <c:v>13.3658</c:v>
                </c:pt>
                <c:pt idx="24753">
                  <c:v>13.3658</c:v>
                </c:pt>
                <c:pt idx="24754">
                  <c:v>13.3658</c:v>
                </c:pt>
                <c:pt idx="24755">
                  <c:v>13.3658</c:v>
                </c:pt>
                <c:pt idx="24756">
                  <c:v>13.3658</c:v>
                </c:pt>
                <c:pt idx="24757">
                  <c:v>13.3658</c:v>
                </c:pt>
                <c:pt idx="24758">
                  <c:v>13.3658</c:v>
                </c:pt>
                <c:pt idx="24759">
                  <c:v>13.3658</c:v>
                </c:pt>
                <c:pt idx="24760">
                  <c:v>13.3658</c:v>
                </c:pt>
                <c:pt idx="24761">
                  <c:v>13.3658</c:v>
                </c:pt>
                <c:pt idx="24762">
                  <c:v>13.264368509960001</c:v>
                </c:pt>
                <c:pt idx="24763">
                  <c:v>13.133899999996</c:v>
                </c:pt>
                <c:pt idx="24764">
                  <c:v>13.133899999995</c:v>
                </c:pt>
                <c:pt idx="24765">
                  <c:v>13.133899999995</c:v>
                </c:pt>
                <c:pt idx="24766">
                  <c:v>13.133899999996</c:v>
                </c:pt>
                <c:pt idx="24767">
                  <c:v>13.133899999995</c:v>
                </c:pt>
                <c:pt idx="24768">
                  <c:v>13.133899999995</c:v>
                </c:pt>
                <c:pt idx="24769">
                  <c:v>13.133899999995</c:v>
                </c:pt>
                <c:pt idx="24770">
                  <c:v>13.133899999995</c:v>
                </c:pt>
                <c:pt idx="24771">
                  <c:v>13.133899999995</c:v>
                </c:pt>
                <c:pt idx="24772">
                  <c:v>13.133899999995</c:v>
                </c:pt>
                <c:pt idx="24773">
                  <c:v>13.133899999996</c:v>
                </c:pt>
                <c:pt idx="24774">
                  <c:v>13.133899999995</c:v>
                </c:pt>
                <c:pt idx="24775">
                  <c:v>13.145102899962</c:v>
                </c:pt>
                <c:pt idx="24776">
                  <c:v>13.1754</c:v>
                </c:pt>
                <c:pt idx="24777">
                  <c:v>13.1754</c:v>
                </c:pt>
                <c:pt idx="24778">
                  <c:v>13.1754</c:v>
                </c:pt>
                <c:pt idx="24779">
                  <c:v>13.1754</c:v>
                </c:pt>
                <c:pt idx="24780">
                  <c:v>13.1754</c:v>
                </c:pt>
                <c:pt idx="24781">
                  <c:v>13.1754</c:v>
                </c:pt>
                <c:pt idx="24782">
                  <c:v>13.175400000001</c:v>
                </c:pt>
                <c:pt idx="24783">
                  <c:v>13.175400000001</c:v>
                </c:pt>
                <c:pt idx="24784">
                  <c:v>13.1754</c:v>
                </c:pt>
                <c:pt idx="24785">
                  <c:v>13.1754</c:v>
                </c:pt>
                <c:pt idx="24786">
                  <c:v>13.175400000001</c:v>
                </c:pt>
                <c:pt idx="24787">
                  <c:v>13.204184297571</c:v>
                </c:pt>
                <c:pt idx="24788">
                  <c:v>13.350600000003</c:v>
                </c:pt>
                <c:pt idx="24789">
                  <c:v>13.350600000003</c:v>
                </c:pt>
                <c:pt idx="24790">
                  <c:v>13.350600000003</c:v>
                </c:pt>
                <c:pt idx="24791">
                  <c:v>13.350600000003</c:v>
                </c:pt>
                <c:pt idx="24792">
                  <c:v>13.350600000003</c:v>
                </c:pt>
                <c:pt idx="24793">
                  <c:v>13.350600000003</c:v>
                </c:pt>
                <c:pt idx="24794">
                  <c:v>13.350600000003</c:v>
                </c:pt>
                <c:pt idx="24795">
                  <c:v>13.350600000003</c:v>
                </c:pt>
                <c:pt idx="24796">
                  <c:v>13.350600000003</c:v>
                </c:pt>
                <c:pt idx="24797">
                  <c:v>13.350600000003</c:v>
                </c:pt>
                <c:pt idx="24798">
                  <c:v>13.350600000003</c:v>
                </c:pt>
                <c:pt idx="24799">
                  <c:v>13.350600000003</c:v>
                </c:pt>
                <c:pt idx="24800">
                  <c:v>13.321305243829</c:v>
                </c:pt>
                <c:pt idx="24801">
                  <c:v>13.1129</c:v>
                </c:pt>
                <c:pt idx="24802">
                  <c:v>13.112900000002</c:v>
                </c:pt>
                <c:pt idx="24803">
                  <c:v>13.1129</c:v>
                </c:pt>
                <c:pt idx="24804">
                  <c:v>13.112900000002</c:v>
                </c:pt>
                <c:pt idx="24805">
                  <c:v>13.1129</c:v>
                </c:pt>
                <c:pt idx="24806">
                  <c:v>13.1129</c:v>
                </c:pt>
                <c:pt idx="24807">
                  <c:v>13.112900000001</c:v>
                </c:pt>
                <c:pt idx="24808">
                  <c:v>13.1129</c:v>
                </c:pt>
                <c:pt idx="24809">
                  <c:v>13.112900000001</c:v>
                </c:pt>
                <c:pt idx="24810">
                  <c:v>13.1129</c:v>
                </c:pt>
                <c:pt idx="24811">
                  <c:v>13.138302676012</c:v>
                </c:pt>
                <c:pt idx="24812">
                  <c:v>13.244700000003</c:v>
                </c:pt>
                <c:pt idx="24813">
                  <c:v>13.244700000003</c:v>
                </c:pt>
                <c:pt idx="24814">
                  <c:v>13.244700000003</c:v>
                </c:pt>
                <c:pt idx="24815">
                  <c:v>13.244700000003</c:v>
                </c:pt>
                <c:pt idx="24816">
                  <c:v>13.244700000003</c:v>
                </c:pt>
                <c:pt idx="24817">
                  <c:v>13.244700000003</c:v>
                </c:pt>
                <c:pt idx="24818">
                  <c:v>13.244700000003</c:v>
                </c:pt>
                <c:pt idx="24819">
                  <c:v>13.244700000003</c:v>
                </c:pt>
                <c:pt idx="24820">
                  <c:v>13.244700000003</c:v>
                </c:pt>
                <c:pt idx="24821">
                  <c:v>13.244700000003</c:v>
                </c:pt>
                <c:pt idx="24822">
                  <c:v>13.244700000003</c:v>
                </c:pt>
                <c:pt idx="24823">
                  <c:v>13.244700000003</c:v>
                </c:pt>
                <c:pt idx="24824">
                  <c:v>13.244700000003</c:v>
                </c:pt>
                <c:pt idx="24825">
                  <c:v>13.154628029964</c:v>
                </c:pt>
                <c:pt idx="24826">
                  <c:v>13.125</c:v>
                </c:pt>
                <c:pt idx="24827">
                  <c:v>13.125</c:v>
                </c:pt>
                <c:pt idx="24828">
                  <c:v>13.125</c:v>
                </c:pt>
                <c:pt idx="24829">
                  <c:v>13.125</c:v>
                </c:pt>
                <c:pt idx="24830">
                  <c:v>13.125</c:v>
                </c:pt>
                <c:pt idx="24831">
                  <c:v>13.125</c:v>
                </c:pt>
                <c:pt idx="24832">
                  <c:v>13.125</c:v>
                </c:pt>
                <c:pt idx="24833">
                  <c:v>13.125</c:v>
                </c:pt>
                <c:pt idx="24834">
                  <c:v>13.125</c:v>
                </c:pt>
                <c:pt idx="24835">
                  <c:v>13.125</c:v>
                </c:pt>
                <c:pt idx="24836">
                  <c:v>13.125</c:v>
                </c:pt>
                <c:pt idx="24837">
                  <c:v>13.165648743492</c:v>
                </c:pt>
                <c:pt idx="24838">
                  <c:v>13.285899999997</c:v>
                </c:pt>
                <c:pt idx="24839">
                  <c:v>13.285899999997</c:v>
                </c:pt>
                <c:pt idx="24840">
                  <c:v>13.285899999997</c:v>
                </c:pt>
                <c:pt idx="24841">
                  <c:v>13.285899999995999</c:v>
                </c:pt>
                <c:pt idx="24842">
                  <c:v>13.285899999997</c:v>
                </c:pt>
                <c:pt idx="24843">
                  <c:v>13.285899999997</c:v>
                </c:pt>
                <c:pt idx="24844">
                  <c:v>13.285899999997</c:v>
                </c:pt>
                <c:pt idx="24845">
                  <c:v>13.285899999997</c:v>
                </c:pt>
                <c:pt idx="24846">
                  <c:v>13.285899999997</c:v>
                </c:pt>
                <c:pt idx="24847">
                  <c:v>13.285899999995999</c:v>
                </c:pt>
                <c:pt idx="24848">
                  <c:v>13.285899999997</c:v>
                </c:pt>
                <c:pt idx="24849">
                  <c:v>13.299649068001999</c:v>
                </c:pt>
                <c:pt idx="24850">
                  <c:v>13.328299999996</c:v>
                </c:pt>
                <c:pt idx="24851">
                  <c:v>13.328299999996</c:v>
                </c:pt>
                <c:pt idx="24852">
                  <c:v>13.328299999996</c:v>
                </c:pt>
                <c:pt idx="24853">
                  <c:v>13.328299999996</c:v>
                </c:pt>
                <c:pt idx="24854">
                  <c:v>13.328299999995</c:v>
                </c:pt>
                <c:pt idx="24855">
                  <c:v>13.328299999996</c:v>
                </c:pt>
                <c:pt idx="24856">
                  <c:v>13.328299999996</c:v>
                </c:pt>
                <c:pt idx="24857">
                  <c:v>13.328299999996</c:v>
                </c:pt>
                <c:pt idx="24858">
                  <c:v>13.328299999996</c:v>
                </c:pt>
                <c:pt idx="24859">
                  <c:v>13.328299999996</c:v>
                </c:pt>
                <c:pt idx="24860">
                  <c:v>13.328299999996</c:v>
                </c:pt>
                <c:pt idx="24861">
                  <c:v>13.328299999996</c:v>
                </c:pt>
                <c:pt idx="24862">
                  <c:v>13.328299999996</c:v>
                </c:pt>
                <c:pt idx="24863">
                  <c:v>13.328299999996</c:v>
                </c:pt>
                <c:pt idx="24864">
                  <c:v>13.328299999996</c:v>
                </c:pt>
                <c:pt idx="24865">
                  <c:v>13.328299999996</c:v>
                </c:pt>
                <c:pt idx="24866">
                  <c:v>13.328299999996</c:v>
                </c:pt>
                <c:pt idx="24867">
                  <c:v>13.328299999996</c:v>
                </c:pt>
                <c:pt idx="24868">
                  <c:v>13.252591372716999</c:v>
                </c:pt>
                <c:pt idx="24869">
                  <c:v>13.183199999999999</c:v>
                </c:pt>
                <c:pt idx="24870">
                  <c:v>13.183199999999999</c:v>
                </c:pt>
                <c:pt idx="24871">
                  <c:v>13.183199999999999</c:v>
                </c:pt>
                <c:pt idx="24872">
                  <c:v>13.183199999999999</c:v>
                </c:pt>
                <c:pt idx="24873">
                  <c:v>13.183199999999999</c:v>
                </c:pt>
                <c:pt idx="24874">
                  <c:v>13.178263737545</c:v>
                </c:pt>
                <c:pt idx="24875">
                  <c:v>13.135700000004</c:v>
                </c:pt>
                <c:pt idx="24876">
                  <c:v>13.135700000004</c:v>
                </c:pt>
                <c:pt idx="24877">
                  <c:v>13.135700000004</c:v>
                </c:pt>
                <c:pt idx="24878">
                  <c:v>13.135700000004</c:v>
                </c:pt>
                <c:pt idx="24879">
                  <c:v>13.135700000004</c:v>
                </c:pt>
                <c:pt idx="24880">
                  <c:v>13.135700000005</c:v>
                </c:pt>
                <c:pt idx="24881">
                  <c:v>13.135700000004</c:v>
                </c:pt>
                <c:pt idx="24882">
                  <c:v>13.135700000004</c:v>
                </c:pt>
                <c:pt idx="24883">
                  <c:v>13.135700000004</c:v>
                </c:pt>
                <c:pt idx="24884">
                  <c:v>13.135700000004</c:v>
                </c:pt>
                <c:pt idx="24885">
                  <c:v>13.135700000004</c:v>
                </c:pt>
                <c:pt idx="24886">
                  <c:v>13.135700000004</c:v>
                </c:pt>
                <c:pt idx="24887">
                  <c:v>13.144047422089001</c:v>
                </c:pt>
                <c:pt idx="24888">
                  <c:v>13.266000000003</c:v>
                </c:pt>
                <c:pt idx="24889">
                  <c:v>13.266000000003</c:v>
                </c:pt>
                <c:pt idx="24890">
                  <c:v>13.266000000003</c:v>
                </c:pt>
                <c:pt idx="24891">
                  <c:v>13.266000000003</c:v>
                </c:pt>
                <c:pt idx="24892">
                  <c:v>13.266000000003</c:v>
                </c:pt>
                <c:pt idx="24893">
                  <c:v>13.266000000003</c:v>
                </c:pt>
                <c:pt idx="24894">
                  <c:v>13.266000000003</c:v>
                </c:pt>
                <c:pt idx="24895">
                  <c:v>13.266000000003</c:v>
                </c:pt>
                <c:pt idx="24896">
                  <c:v>13.266000000003</c:v>
                </c:pt>
                <c:pt idx="24897">
                  <c:v>13.266000000003</c:v>
                </c:pt>
                <c:pt idx="24898">
                  <c:v>13.263462459084</c:v>
                </c:pt>
                <c:pt idx="24899">
                  <c:v>13.253200000004</c:v>
                </c:pt>
                <c:pt idx="24900">
                  <c:v>13.253199999995999</c:v>
                </c:pt>
                <c:pt idx="24901">
                  <c:v>13.253200000004</c:v>
                </c:pt>
                <c:pt idx="24902">
                  <c:v>13.253200000004</c:v>
                </c:pt>
                <c:pt idx="24903">
                  <c:v>13.253200000004</c:v>
                </c:pt>
                <c:pt idx="24904">
                  <c:v>13.253200000004</c:v>
                </c:pt>
                <c:pt idx="24905">
                  <c:v>13.253200000004</c:v>
                </c:pt>
                <c:pt idx="24906">
                  <c:v>13.253200000004</c:v>
                </c:pt>
                <c:pt idx="24907">
                  <c:v>13.253200000004</c:v>
                </c:pt>
                <c:pt idx="24908">
                  <c:v>13.253200000004</c:v>
                </c:pt>
                <c:pt idx="24909">
                  <c:v>13.253200000004</c:v>
                </c:pt>
                <c:pt idx="24910">
                  <c:v>13.255845050946</c:v>
                </c:pt>
                <c:pt idx="24911">
                  <c:v>13.257500000005001</c:v>
                </c:pt>
                <c:pt idx="24912">
                  <c:v>13.257500000005001</c:v>
                </c:pt>
                <c:pt idx="24913">
                  <c:v>13.257500000005001</c:v>
                </c:pt>
                <c:pt idx="24914">
                  <c:v>13.257500000005001</c:v>
                </c:pt>
                <c:pt idx="24915">
                  <c:v>13.257500000005001</c:v>
                </c:pt>
                <c:pt idx="24916">
                  <c:v>13.257500000005001</c:v>
                </c:pt>
                <c:pt idx="24917">
                  <c:v>13.257500000005001</c:v>
                </c:pt>
                <c:pt idx="24918">
                  <c:v>13.257500000005001</c:v>
                </c:pt>
                <c:pt idx="24919">
                  <c:v>13.257500000005001</c:v>
                </c:pt>
                <c:pt idx="24920">
                  <c:v>13.257500000005001</c:v>
                </c:pt>
                <c:pt idx="24921">
                  <c:v>13.263912049564</c:v>
                </c:pt>
                <c:pt idx="24922">
                  <c:v>13.270799999998999</c:v>
                </c:pt>
                <c:pt idx="24923">
                  <c:v>13.270799999998999</c:v>
                </c:pt>
                <c:pt idx="24924">
                  <c:v>13.270799999998999</c:v>
                </c:pt>
                <c:pt idx="24925">
                  <c:v>13.270799999998999</c:v>
                </c:pt>
                <c:pt idx="24926">
                  <c:v>13.270799999998999</c:v>
                </c:pt>
                <c:pt idx="24927">
                  <c:v>13.270799999998999</c:v>
                </c:pt>
                <c:pt idx="24928">
                  <c:v>13.270799999998999</c:v>
                </c:pt>
                <c:pt idx="24929">
                  <c:v>13.270799999998999</c:v>
                </c:pt>
                <c:pt idx="24930">
                  <c:v>13.270799999998999</c:v>
                </c:pt>
                <c:pt idx="24931">
                  <c:v>13.270799999998999</c:v>
                </c:pt>
                <c:pt idx="24932">
                  <c:v>13.270799999998999</c:v>
                </c:pt>
                <c:pt idx="24933">
                  <c:v>13.238615152284</c:v>
                </c:pt>
                <c:pt idx="24934">
                  <c:v>13.123699999996999</c:v>
                </c:pt>
                <c:pt idx="24935">
                  <c:v>13.123699999996999</c:v>
                </c:pt>
                <c:pt idx="24936">
                  <c:v>13.123699999996999</c:v>
                </c:pt>
                <c:pt idx="24937">
                  <c:v>13.123699999996999</c:v>
                </c:pt>
                <c:pt idx="24938">
                  <c:v>13.123699999996999</c:v>
                </c:pt>
                <c:pt idx="24939">
                  <c:v>13.123699999996999</c:v>
                </c:pt>
                <c:pt idx="24940">
                  <c:v>13.123699999996999</c:v>
                </c:pt>
                <c:pt idx="24941">
                  <c:v>13.123699999996999</c:v>
                </c:pt>
                <c:pt idx="24942">
                  <c:v>13.123699999996999</c:v>
                </c:pt>
                <c:pt idx="24943">
                  <c:v>13.123699999996999</c:v>
                </c:pt>
                <c:pt idx="24944">
                  <c:v>13.125092273451999</c:v>
                </c:pt>
                <c:pt idx="24945">
                  <c:v>13.309899999995</c:v>
                </c:pt>
                <c:pt idx="24946">
                  <c:v>13.309899999995</c:v>
                </c:pt>
                <c:pt idx="24947">
                  <c:v>13.309899999995</c:v>
                </c:pt>
                <c:pt idx="24948">
                  <c:v>13.309899999995</c:v>
                </c:pt>
                <c:pt idx="24949">
                  <c:v>13.309899999995</c:v>
                </c:pt>
                <c:pt idx="24950">
                  <c:v>13.309899999995</c:v>
                </c:pt>
                <c:pt idx="24951">
                  <c:v>13.309899999995</c:v>
                </c:pt>
                <c:pt idx="24952">
                  <c:v>13.309899999995</c:v>
                </c:pt>
                <c:pt idx="24953">
                  <c:v>13.309899999995</c:v>
                </c:pt>
                <c:pt idx="24954">
                  <c:v>13.309899999995</c:v>
                </c:pt>
                <c:pt idx="24955">
                  <c:v>13.309899999995</c:v>
                </c:pt>
                <c:pt idx="24956">
                  <c:v>13.309899999995</c:v>
                </c:pt>
                <c:pt idx="24957">
                  <c:v>13.220678469520999</c:v>
                </c:pt>
                <c:pt idx="24958">
                  <c:v>13.145900000003</c:v>
                </c:pt>
                <c:pt idx="24959">
                  <c:v>13.145900000003</c:v>
                </c:pt>
                <c:pt idx="24960">
                  <c:v>13.145900000003</c:v>
                </c:pt>
                <c:pt idx="24961">
                  <c:v>13.145900000003</c:v>
                </c:pt>
                <c:pt idx="24962">
                  <c:v>13.145900000003</c:v>
                </c:pt>
                <c:pt idx="24963">
                  <c:v>13.145900000003</c:v>
                </c:pt>
                <c:pt idx="24964">
                  <c:v>13.145900000003</c:v>
                </c:pt>
                <c:pt idx="24965">
                  <c:v>13.145900000003</c:v>
                </c:pt>
                <c:pt idx="24966">
                  <c:v>13.145900000003</c:v>
                </c:pt>
                <c:pt idx="24967">
                  <c:v>13.145900000003</c:v>
                </c:pt>
                <c:pt idx="24968">
                  <c:v>13.145900000003</c:v>
                </c:pt>
                <c:pt idx="24969">
                  <c:v>13.166615231789001</c:v>
                </c:pt>
                <c:pt idx="24970">
                  <c:v>13.242499999994999</c:v>
                </c:pt>
                <c:pt idx="24971">
                  <c:v>13.242499999994999</c:v>
                </c:pt>
                <c:pt idx="24972">
                  <c:v>13.242499999994999</c:v>
                </c:pt>
                <c:pt idx="24973">
                  <c:v>13.242499999994999</c:v>
                </c:pt>
                <c:pt idx="24974">
                  <c:v>13.242499999994999</c:v>
                </c:pt>
                <c:pt idx="24975">
                  <c:v>13.242499999994999</c:v>
                </c:pt>
                <c:pt idx="24976">
                  <c:v>13.242499999994999</c:v>
                </c:pt>
                <c:pt idx="24977">
                  <c:v>13.242499999994999</c:v>
                </c:pt>
                <c:pt idx="24978">
                  <c:v>13.242499999994999</c:v>
                </c:pt>
                <c:pt idx="24979">
                  <c:v>13.242499999994999</c:v>
                </c:pt>
                <c:pt idx="24980">
                  <c:v>13.242499999994999</c:v>
                </c:pt>
                <c:pt idx="24981">
                  <c:v>13.242499999994999</c:v>
                </c:pt>
                <c:pt idx="24982">
                  <c:v>13.242499999994999</c:v>
                </c:pt>
                <c:pt idx="24983">
                  <c:v>13.184199999997</c:v>
                </c:pt>
                <c:pt idx="24984">
                  <c:v>13.184199999997</c:v>
                </c:pt>
                <c:pt idx="24985">
                  <c:v>13.184199999998</c:v>
                </c:pt>
                <c:pt idx="24986">
                  <c:v>13.184199999997</c:v>
                </c:pt>
                <c:pt idx="24987">
                  <c:v>13.184199999997</c:v>
                </c:pt>
                <c:pt idx="24988">
                  <c:v>13.184199999997</c:v>
                </c:pt>
                <c:pt idx="24989">
                  <c:v>13.184199999997</c:v>
                </c:pt>
                <c:pt idx="24990">
                  <c:v>13.184199999998</c:v>
                </c:pt>
                <c:pt idx="24991">
                  <c:v>13.184199999998</c:v>
                </c:pt>
                <c:pt idx="24992">
                  <c:v>13.184199999997</c:v>
                </c:pt>
                <c:pt idx="24993">
                  <c:v>13.184199999998</c:v>
                </c:pt>
                <c:pt idx="24994">
                  <c:v>13.184199999998</c:v>
                </c:pt>
                <c:pt idx="24995">
                  <c:v>13.218087119517</c:v>
                </c:pt>
                <c:pt idx="24996">
                  <c:v>13.233700000002999</c:v>
                </c:pt>
                <c:pt idx="24997">
                  <c:v>13.233700000002999</c:v>
                </c:pt>
                <c:pt idx="24998">
                  <c:v>13.233700000002999</c:v>
                </c:pt>
                <c:pt idx="24999">
                  <c:v>13.233700000002999</c:v>
                </c:pt>
                <c:pt idx="25000">
                  <c:v>13.233700000002999</c:v>
                </c:pt>
                <c:pt idx="25001">
                  <c:v>13.233700000002999</c:v>
                </c:pt>
                <c:pt idx="25002">
                  <c:v>13.233700000002999</c:v>
                </c:pt>
                <c:pt idx="25003">
                  <c:v>13.233700000002999</c:v>
                </c:pt>
                <c:pt idx="25004">
                  <c:v>13.233700000002999</c:v>
                </c:pt>
                <c:pt idx="25005">
                  <c:v>13.233700000002999</c:v>
                </c:pt>
                <c:pt idx="25006">
                  <c:v>13.233700000002999</c:v>
                </c:pt>
                <c:pt idx="25007">
                  <c:v>13.233700000002999</c:v>
                </c:pt>
                <c:pt idx="25008">
                  <c:v>13.204191056494</c:v>
                </c:pt>
                <c:pt idx="25009">
                  <c:v>13.157299999998999</c:v>
                </c:pt>
                <c:pt idx="25010">
                  <c:v>13.157299999998999</c:v>
                </c:pt>
                <c:pt idx="25011">
                  <c:v>13.157299999998999</c:v>
                </c:pt>
                <c:pt idx="25012">
                  <c:v>13.157299999998999</c:v>
                </c:pt>
                <c:pt idx="25013">
                  <c:v>13.157299999998999</c:v>
                </c:pt>
                <c:pt idx="25014">
                  <c:v>13.157299999998999</c:v>
                </c:pt>
                <c:pt idx="25015">
                  <c:v>13.157299999998999</c:v>
                </c:pt>
                <c:pt idx="25016">
                  <c:v>13.157299999998999</c:v>
                </c:pt>
                <c:pt idx="25017">
                  <c:v>13.157299999998999</c:v>
                </c:pt>
                <c:pt idx="25018">
                  <c:v>13.157299999998999</c:v>
                </c:pt>
                <c:pt idx="25019">
                  <c:v>13.157299999998999</c:v>
                </c:pt>
                <c:pt idx="25020">
                  <c:v>13.157299999998999</c:v>
                </c:pt>
                <c:pt idx="25021">
                  <c:v>13.17213879523</c:v>
                </c:pt>
                <c:pt idx="25022">
                  <c:v>13.222000000002</c:v>
                </c:pt>
                <c:pt idx="25023">
                  <c:v>13.222000000002</c:v>
                </c:pt>
                <c:pt idx="25024">
                  <c:v>13.222000000002</c:v>
                </c:pt>
                <c:pt idx="25025">
                  <c:v>13.222000000002</c:v>
                </c:pt>
                <c:pt idx="25026">
                  <c:v>13.222000000002</c:v>
                </c:pt>
                <c:pt idx="25027">
                  <c:v>13.222000000002</c:v>
                </c:pt>
                <c:pt idx="25028">
                  <c:v>13.222000000002</c:v>
                </c:pt>
                <c:pt idx="25029">
                  <c:v>13.222000000002</c:v>
                </c:pt>
                <c:pt idx="25030">
                  <c:v>13.222000000002</c:v>
                </c:pt>
                <c:pt idx="25031">
                  <c:v>13.222000000002</c:v>
                </c:pt>
                <c:pt idx="25032">
                  <c:v>13.222000000002</c:v>
                </c:pt>
                <c:pt idx="25033">
                  <c:v>13.222000000002</c:v>
                </c:pt>
                <c:pt idx="25034">
                  <c:v>13.222000000002</c:v>
                </c:pt>
                <c:pt idx="25035">
                  <c:v>13.222000000002</c:v>
                </c:pt>
                <c:pt idx="25036">
                  <c:v>13.222000000002</c:v>
                </c:pt>
                <c:pt idx="25037">
                  <c:v>13.222000000002</c:v>
                </c:pt>
                <c:pt idx="25038">
                  <c:v>13.222000000002</c:v>
                </c:pt>
                <c:pt idx="25039">
                  <c:v>13.222000000002</c:v>
                </c:pt>
                <c:pt idx="25040">
                  <c:v>13.221481720499</c:v>
                </c:pt>
                <c:pt idx="25041">
                  <c:v>13.220100000004001</c:v>
                </c:pt>
                <c:pt idx="25042">
                  <c:v>13.220100000004001</c:v>
                </c:pt>
                <c:pt idx="25043">
                  <c:v>13.220100000004001</c:v>
                </c:pt>
                <c:pt idx="25044">
                  <c:v>13.220100000004001</c:v>
                </c:pt>
                <c:pt idx="25045">
                  <c:v>13.220100000004001</c:v>
                </c:pt>
                <c:pt idx="25046">
                  <c:v>13.220100000004001</c:v>
                </c:pt>
                <c:pt idx="25047">
                  <c:v>13.220100000004001</c:v>
                </c:pt>
                <c:pt idx="25048">
                  <c:v>13.220100000004001</c:v>
                </c:pt>
                <c:pt idx="25049">
                  <c:v>13.220100000004001</c:v>
                </c:pt>
                <c:pt idx="25050">
                  <c:v>13.220100000004001</c:v>
                </c:pt>
                <c:pt idx="25051">
                  <c:v>13.220100000004001</c:v>
                </c:pt>
                <c:pt idx="25052">
                  <c:v>13.220100000004001</c:v>
                </c:pt>
                <c:pt idx="25053">
                  <c:v>13.251570818327</c:v>
                </c:pt>
                <c:pt idx="25054">
                  <c:v>13.348900000003001</c:v>
                </c:pt>
                <c:pt idx="25055">
                  <c:v>13.348900000003001</c:v>
                </c:pt>
                <c:pt idx="25056">
                  <c:v>13.348900000003001</c:v>
                </c:pt>
                <c:pt idx="25057">
                  <c:v>13.348900000003001</c:v>
                </c:pt>
                <c:pt idx="25058">
                  <c:v>13.348900000003001</c:v>
                </c:pt>
                <c:pt idx="25059">
                  <c:v>13.348900000003001</c:v>
                </c:pt>
                <c:pt idx="25060">
                  <c:v>13.348900000004001</c:v>
                </c:pt>
                <c:pt idx="25061">
                  <c:v>13.348900000003001</c:v>
                </c:pt>
                <c:pt idx="25062">
                  <c:v>13.348900000003001</c:v>
                </c:pt>
                <c:pt idx="25063">
                  <c:v>13.348900000003001</c:v>
                </c:pt>
                <c:pt idx="25064">
                  <c:v>13.348900000003001</c:v>
                </c:pt>
                <c:pt idx="25065">
                  <c:v>13.348900000003001</c:v>
                </c:pt>
                <c:pt idx="25066">
                  <c:v>13.320393859158999</c:v>
                </c:pt>
                <c:pt idx="25067">
                  <c:v>13.241700000005</c:v>
                </c:pt>
                <c:pt idx="25068">
                  <c:v>13.241700000004</c:v>
                </c:pt>
                <c:pt idx="25069">
                  <c:v>13.241700000005</c:v>
                </c:pt>
                <c:pt idx="25070">
                  <c:v>13.241700000004</c:v>
                </c:pt>
                <c:pt idx="25071">
                  <c:v>13.241700000004</c:v>
                </c:pt>
                <c:pt idx="25072">
                  <c:v>13.238046455147</c:v>
                </c:pt>
                <c:pt idx="25073">
                  <c:v>13.100899999997999</c:v>
                </c:pt>
                <c:pt idx="25074">
                  <c:v>13.100899999997999</c:v>
                </c:pt>
                <c:pt idx="25075">
                  <c:v>13.100899999997999</c:v>
                </c:pt>
                <c:pt idx="25076">
                  <c:v>13.100899999997999</c:v>
                </c:pt>
                <c:pt idx="25077">
                  <c:v>13.100899999997999</c:v>
                </c:pt>
                <c:pt idx="25078">
                  <c:v>13.100899999997999</c:v>
                </c:pt>
                <c:pt idx="25079">
                  <c:v>13.100899999997999</c:v>
                </c:pt>
                <c:pt idx="25080">
                  <c:v>13.100899999997999</c:v>
                </c:pt>
                <c:pt idx="25081">
                  <c:v>13.100899999997999</c:v>
                </c:pt>
                <c:pt idx="25082">
                  <c:v>13.100899999998999</c:v>
                </c:pt>
                <c:pt idx="25083">
                  <c:v>13.100899999997999</c:v>
                </c:pt>
                <c:pt idx="25084">
                  <c:v>13.100876906453999</c:v>
                </c:pt>
                <c:pt idx="25085">
                  <c:v>13.098599999997999</c:v>
                </c:pt>
                <c:pt idx="25086">
                  <c:v>13.098599999997999</c:v>
                </c:pt>
                <c:pt idx="25087">
                  <c:v>13.098599999997999</c:v>
                </c:pt>
                <c:pt idx="25088">
                  <c:v>13.098599999997999</c:v>
                </c:pt>
                <c:pt idx="25089">
                  <c:v>13.098599999997999</c:v>
                </c:pt>
                <c:pt idx="25090">
                  <c:v>13.098599999997999</c:v>
                </c:pt>
                <c:pt idx="25091">
                  <c:v>13.098599999997999</c:v>
                </c:pt>
                <c:pt idx="25092">
                  <c:v>13.098599999997999</c:v>
                </c:pt>
                <c:pt idx="25093">
                  <c:v>13.098599999997999</c:v>
                </c:pt>
                <c:pt idx="25094">
                  <c:v>13.098599999997999</c:v>
                </c:pt>
                <c:pt idx="25095">
                  <c:v>13.098599999997999</c:v>
                </c:pt>
                <c:pt idx="25096">
                  <c:v>13.098599999997999</c:v>
                </c:pt>
                <c:pt idx="25097">
                  <c:v>13.098599999997999</c:v>
                </c:pt>
                <c:pt idx="25098">
                  <c:v>13.140731557099</c:v>
                </c:pt>
                <c:pt idx="25099">
                  <c:v>13.223800000002999</c:v>
                </c:pt>
                <c:pt idx="25100">
                  <c:v>13.223800000004999</c:v>
                </c:pt>
                <c:pt idx="25101">
                  <c:v>13.223800000002001</c:v>
                </c:pt>
                <c:pt idx="25102">
                  <c:v>13.223800000004999</c:v>
                </c:pt>
                <c:pt idx="25103">
                  <c:v>13.223800000004999</c:v>
                </c:pt>
                <c:pt idx="25104">
                  <c:v>13.223800000004999</c:v>
                </c:pt>
                <c:pt idx="25105">
                  <c:v>13.223800000004999</c:v>
                </c:pt>
                <c:pt idx="25106">
                  <c:v>13.223800000004999</c:v>
                </c:pt>
                <c:pt idx="25107">
                  <c:v>13.223800000004999</c:v>
                </c:pt>
                <c:pt idx="25108">
                  <c:v>13.223800000004999</c:v>
                </c:pt>
                <c:pt idx="25109">
                  <c:v>13.226418445653</c:v>
                </c:pt>
                <c:pt idx="25110">
                  <c:v>13.250399999997001</c:v>
                </c:pt>
                <c:pt idx="25111">
                  <c:v>13.250399999997001</c:v>
                </c:pt>
                <c:pt idx="25112">
                  <c:v>13.250399999997001</c:v>
                </c:pt>
                <c:pt idx="25113">
                  <c:v>13.250399999997001</c:v>
                </c:pt>
                <c:pt idx="25114">
                  <c:v>13.250399999997001</c:v>
                </c:pt>
                <c:pt idx="25115">
                  <c:v>13.250399999997001</c:v>
                </c:pt>
                <c:pt idx="25116">
                  <c:v>13.250399999997001</c:v>
                </c:pt>
                <c:pt idx="25117">
                  <c:v>13.250399999997001</c:v>
                </c:pt>
                <c:pt idx="25118">
                  <c:v>13.250399999997001</c:v>
                </c:pt>
                <c:pt idx="25119">
                  <c:v>13.250399999997001</c:v>
                </c:pt>
                <c:pt idx="25120">
                  <c:v>13.250399999997001</c:v>
                </c:pt>
                <c:pt idx="25121">
                  <c:v>13.246957266238001</c:v>
                </c:pt>
                <c:pt idx="25122">
                  <c:v>13.135799999993999</c:v>
                </c:pt>
                <c:pt idx="25123">
                  <c:v>13.135799999995999</c:v>
                </c:pt>
                <c:pt idx="25124">
                  <c:v>13.135799999996999</c:v>
                </c:pt>
                <c:pt idx="25125">
                  <c:v>13.135799999996999</c:v>
                </c:pt>
                <c:pt idx="25126">
                  <c:v>13.135799999996999</c:v>
                </c:pt>
                <c:pt idx="25127">
                  <c:v>13.135799999996999</c:v>
                </c:pt>
                <c:pt idx="25128">
                  <c:v>13.135799999996999</c:v>
                </c:pt>
                <c:pt idx="25129">
                  <c:v>13.135799999995999</c:v>
                </c:pt>
                <c:pt idx="25130">
                  <c:v>13.135799999996999</c:v>
                </c:pt>
                <c:pt idx="25131">
                  <c:v>13.135799999993999</c:v>
                </c:pt>
                <c:pt idx="25132">
                  <c:v>13.135799999996999</c:v>
                </c:pt>
                <c:pt idx="25133">
                  <c:v>13.19616498778</c:v>
                </c:pt>
                <c:pt idx="25134">
                  <c:v>13.276600000003</c:v>
                </c:pt>
                <c:pt idx="25135">
                  <c:v>13.276600000003</c:v>
                </c:pt>
                <c:pt idx="25136">
                  <c:v>13.276600000003</c:v>
                </c:pt>
                <c:pt idx="25137">
                  <c:v>13.276600000003</c:v>
                </c:pt>
                <c:pt idx="25138">
                  <c:v>13.276600000003</c:v>
                </c:pt>
                <c:pt idx="25139">
                  <c:v>13.276600000003</c:v>
                </c:pt>
                <c:pt idx="25140">
                  <c:v>13.276600000003</c:v>
                </c:pt>
                <c:pt idx="25141">
                  <c:v>13.276600000003</c:v>
                </c:pt>
                <c:pt idx="25142">
                  <c:v>13.276600000003</c:v>
                </c:pt>
                <c:pt idx="25143">
                  <c:v>13.276600000004001</c:v>
                </c:pt>
                <c:pt idx="25144">
                  <c:v>13.276600000003</c:v>
                </c:pt>
                <c:pt idx="25145">
                  <c:v>13.276600000003</c:v>
                </c:pt>
                <c:pt idx="25146">
                  <c:v>13.273385124291</c:v>
                </c:pt>
                <c:pt idx="25147">
                  <c:v>13.2598</c:v>
                </c:pt>
                <c:pt idx="25148">
                  <c:v>13.2598</c:v>
                </c:pt>
                <c:pt idx="25149">
                  <c:v>13.2598</c:v>
                </c:pt>
                <c:pt idx="25150">
                  <c:v>13.2598</c:v>
                </c:pt>
                <c:pt idx="25151">
                  <c:v>13.2598</c:v>
                </c:pt>
                <c:pt idx="25152">
                  <c:v>13.2598</c:v>
                </c:pt>
                <c:pt idx="25153">
                  <c:v>13.2598</c:v>
                </c:pt>
                <c:pt idx="25154">
                  <c:v>13.2598</c:v>
                </c:pt>
                <c:pt idx="25155">
                  <c:v>13.2598</c:v>
                </c:pt>
                <c:pt idx="25156">
                  <c:v>13.2598</c:v>
                </c:pt>
                <c:pt idx="25157">
                  <c:v>13.2598</c:v>
                </c:pt>
                <c:pt idx="25158">
                  <c:v>13.250428172293001</c:v>
                </c:pt>
                <c:pt idx="25159">
                  <c:v>13.120599999996999</c:v>
                </c:pt>
                <c:pt idx="25160">
                  <c:v>13.120599999996999</c:v>
                </c:pt>
                <c:pt idx="25161">
                  <c:v>13.120599999996999</c:v>
                </c:pt>
                <c:pt idx="25162">
                  <c:v>13.120599999996999</c:v>
                </c:pt>
                <c:pt idx="25163">
                  <c:v>13.120599999996999</c:v>
                </c:pt>
                <c:pt idx="25164">
                  <c:v>13.120599999996999</c:v>
                </c:pt>
                <c:pt idx="25165">
                  <c:v>13.120599999996999</c:v>
                </c:pt>
                <c:pt idx="25166">
                  <c:v>13.120599999996999</c:v>
                </c:pt>
                <c:pt idx="25167">
                  <c:v>13.120599999996999</c:v>
                </c:pt>
                <c:pt idx="25168">
                  <c:v>13.120599999996999</c:v>
                </c:pt>
                <c:pt idx="25169">
                  <c:v>13.120599999996999</c:v>
                </c:pt>
                <c:pt idx="25170">
                  <c:v>13.120599999996999</c:v>
                </c:pt>
                <c:pt idx="25171">
                  <c:v>13.120599999996999</c:v>
                </c:pt>
                <c:pt idx="25172">
                  <c:v>13.163856430153</c:v>
                </c:pt>
                <c:pt idx="25173">
                  <c:v>13.245699999999999</c:v>
                </c:pt>
                <c:pt idx="25174">
                  <c:v>13.245699999999999</c:v>
                </c:pt>
                <c:pt idx="25175">
                  <c:v>13.245699999999999</c:v>
                </c:pt>
                <c:pt idx="25176">
                  <c:v>13.245699999999999</c:v>
                </c:pt>
                <c:pt idx="25177">
                  <c:v>13.245699999999999</c:v>
                </c:pt>
                <c:pt idx="25178">
                  <c:v>13.245699999999999</c:v>
                </c:pt>
                <c:pt idx="25179">
                  <c:v>13.245699999999999</c:v>
                </c:pt>
                <c:pt idx="25180">
                  <c:v>13.245699999999999</c:v>
                </c:pt>
                <c:pt idx="25181">
                  <c:v>13.245699999999999</c:v>
                </c:pt>
                <c:pt idx="25182">
                  <c:v>13.245699999999999</c:v>
                </c:pt>
                <c:pt idx="25183">
                  <c:v>13.245699999999999</c:v>
                </c:pt>
                <c:pt idx="25184">
                  <c:v>13.245699999999999</c:v>
                </c:pt>
                <c:pt idx="25185">
                  <c:v>13.242525237192</c:v>
                </c:pt>
                <c:pt idx="25186">
                  <c:v>13.195000000005001</c:v>
                </c:pt>
                <c:pt idx="25187">
                  <c:v>13.195000000005001</c:v>
                </c:pt>
                <c:pt idx="25188">
                  <c:v>13.195000000005001</c:v>
                </c:pt>
                <c:pt idx="25189">
                  <c:v>13.195000000005001</c:v>
                </c:pt>
                <c:pt idx="25190">
                  <c:v>13.195000000005001</c:v>
                </c:pt>
                <c:pt idx="25191">
                  <c:v>13.195000000005001</c:v>
                </c:pt>
                <c:pt idx="25192">
                  <c:v>13.195000000005001</c:v>
                </c:pt>
                <c:pt idx="25193">
                  <c:v>13.195000000005001</c:v>
                </c:pt>
                <c:pt idx="25194">
                  <c:v>13.195000000005001</c:v>
                </c:pt>
                <c:pt idx="25195">
                  <c:v>13.195000000005001</c:v>
                </c:pt>
                <c:pt idx="25196">
                  <c:v>13.195000000005001</c:v>
                </c:pt>
                <c:pt idx="25197">
                  <c:v>13.195000000005001</c:v>
                </c:pt>
                <c:pt idx="25198">
                  <c:v>13.195000000005001</c:v>
                </c:pt>
                <c:pt idx="25199">
                  <c:v>13.195000000005001</c:v>
                </c:pt>
                <c:pt idx="25200">
                  <c:v>13.195000000005001</c:v>
                </c:pt>
                <c:pt idx="25201">
                  <c:v>13.195000000005001</c:v>
                </c:pt>
                <c:pt idx="25202">
                  <c:v>13.195000000005001</c:v>
                </c:pt>
                <c:pt idx="25203">
                  <c:v>13.195000000005001</c:v>
                </c:pt>
                <c:pt idx="25204">
                  <c:v>13.202748905370999</c:v>
                </c:pt>
                <c:pt idx="25205">
                  <c:v>13.219799999998999</c:v>
                </c:pt>
                <c:pt idx="25206">
                  <c:v>13.219799999998999</c:v>
                </c:pt>
                <c:pt idx="25207">
                  <c:v>13.219799999998999</c:v>
                </c:pt>
                <c:pt idx="25208">
                  <c:v>13.219799999998999</c:v>
                </c:pt>
                <c:pt idx="25209">
                  <c:v>13.219799999998999</c:v>
                </c:pt>
                <c:pt idx="25210">
                  <c:v>13.219799999998999</c:v>
                </c:pt>
                <c:pt idx="25211">
                  <c:v>13.219799999998999</c:v>
                </c:pt>
                <c:pt idx="25212">
                  <c:v>13.219799999998999</c:v>
                </c:pt>
                <c:pt idx="25213">
                  <c:v>13.219799999998999</c:v>
                </c:pt>
                <c:pt idx="25214">
                  <c:v>13.219799999998999</c:v>
                </c:pt>
                <c:pt idx="25215">
                  <c:v>13.219799999998999</c:v>
                </c:pt>
                <c:pt idx="25216">
                  <c:v>13.219799999998999</c:v>
                </c:pt>
                <c:pt idx="25217">
                  <c:v>13.230788437380999</c:v>
                </c:pt>
                <c:pt idx="25218">
                  <c:v>13.2402</c:v>
                </c:pt>
                <c:pt idx="25219">
                  <c:v>13.2402</c:v>
                </c:pt>
                <c:pt idx="25220">
                  <c:v>13.2402</c:v>
                </c:pt>
                <c:pt idx="25221">
                  <c:v>13.2402</c:v>
                </c:pt>
                <c:pt idx="25222">
                  <c:v>13.2402</c:v>
                </c:pt>
                <c:pt idx="25223">
                  <c:v>13.2402</c:v>
                </c:pt>
                <c:pt idx="25224">
                  <c:v>13.2402</c:v>
                </c:pt>
                <c:pt idx="25225">
                  <c:v>13.2402</c:v>
                </c:pt>
                <c:pt idx="25226">
                  <c:v>13.2402</c:v>
                </c:pt>
                <c:pt idx="25227">
                  <c:v>13.2402</c:v>
                </c:pt>
                <c:pt idx="25228">
                  <c:v>13.2402</c:v>
                </c:pt>
                <c:pt idx="25229">
                  <c:v>13.2402</c:v>
                </c:pt>
                <c:pt idx="25230">
                  <c:v>13.263793055914</c:v>
                </c:pt>
                <c:pt idx="25231">
                  <c:v>13.296200000002999</c:v>
                </c:pt>
                <c:pt idx="25232">
                  <c:v>13.296200000002999</c:v>
                </c:pt>
                <c:pt idx="25233">
                  <c:v>13.296200000002999</c:v>
                </c:pt>
                <c:pt idx="25234">
                  <c:v>13.296200000002999</c:v>
                </c:pt>
                <c:pt idx="25235">
                  <c:v>13.296200000002999</c:v>
                </c:pt>
                <c:pt idx="25236">
                  <c:v>13.296190744126999</c:v>
                </c:pt>
                <c:pt idx="25237">
                  <c:v>13.292199999997999</c:v>
                </c:pt>
                <c:pt idx="25238">
                  <c:v>13.292199999997999</c:v>
                </c:pt>
                <c:pt idx="25239">
                  <c:v>13.292199999997999</c:v>
                </c:pt>
                <c:pt idx="25240">
                  <c:v>13.292199999997999</c:v>
                </c:pt>
                <c:pt idx="25241">
                  <c:v>13.292199999997999</c:v>
                </c:pt>
                <c:pt idx="25242">
                  <c:v>13.292199999997999</c:v>
                </c:pt>
                <c:pt idx="25243">
                  <c:v>13.292199999997999</c:v>
                </c:pt>
                <c:pt idx="25244">
                  <c:v>13.292199999997999</c:v>
                </c:pt>
                <c:pt idx="25245">
                  <c:v>13.292199999997999</c:v>
                </c:pt>
                <c:pt idx="25246">
                  <c:v>13.292199999997999</c:v>
                </c:pt>
                <c:pt idx="25247">
                  <c:v>13.292199999997999</c:v>
                </c:pt>
                <c:pt idx="25248">
                  <c:v>13.292199999997999</c:v>
                </c:pt>
                <c:pt idx="25249">
                  <c:v>13.292199999997999</c:v>
                </c:pt>
                <c:pt idx="25250">
                  <c:v>13.211366852496001</c:v>
                </c:pt>
                <c:pt idx="25251">
                  <c:v>13.183199999999999</c:v>
                </c:pt>
                <c:pt idx="25252">
                  <c:v>13.183199999999999</c:v>
                </c:pt>
                <c:pt idx="25253">
                  <c:v>13.183199999999999</c:v>
                </c:pt>
                <c:pt idx="25254">
                  <c:v>13.183199999999999</c:v>
                </c:pt>
                <c:pt idx="25255">
                  <c:v>13.183199999999999</c:v>
                </c:pt>
                <c:pt idx="25256">
                  <c:v>13.183199999999999</c:v>
                </c:pt>
                <c:pt idx="25257">
                  <c:v>13.183199999999999</c:v>
                </c:pt>
                <c:pt idx="25258">
                  <c:v>13.183199999999999</c:v>
                </c:pt>
                <c:pt idx="25259">
                  <c:v>13.183199999999999</c:v>
                </c:pt>
                <c:pt idx="25260">
                  <c:v>13.183199999999999</c:v>
                </c:pt>
                <c:pt idx="25261">
                  <c:v>13.183199999999999</c:v>
                </c:pt>
                <c:pt idx="25262">
                  <c:v>13.183199999999999</c:v>
                </c:pt>
                <c:pt idx="25263">
                  <c:v>13.183199999999999</c:v>
                </c:pt>
                <c:pt idx="25264">
                  <c:v>13.183199999999999</c:v>
                </c:pt>
                <c:pt idx="25265">
                  <c:v>13.183199999999999</c:v>
                </c:pt>
                <c:pt idx="25266">
                  <c:v>13.183199999999999</c:v>
                </c:pt>
                <c:pt idx="25267">
                  <c:v>13.183199999999999</c:v>
                </c:pt>
                <c:pt idx="25268">
                  <c:v>13.183199999999999</c:v>
                </c:pt>
                <c:pt idx="25269">
                  <c:v>13.172282245466</c:v>
                </c:pt>
                <c:pt idx="25270">
                  <c:v>13.139900000001999</c:v>
                </c:pt>
                <c:pt idx="25271">
                  <c:v>13.139900000001999</c:v>
                </c:pt>
                <c:pt idx="25272">
                  <c:v>13.139900000001999</c:v>
                </c:pt>
                <c:pt idx="25273">
                  <c:v>13.139900000001999</c:v>
                </c:pt>
                <c:pt idx="25274">
                  <c:v>13.139900000001999</c:v>
                </c:pt>
                <c:pt idx="25275">
                  <c:v>13.139900000001999</c:v>
                </c:pt>
                <c:pt idx="25276">
                  <c:v>13.191072688146001</c:v>
                </c:pt>
                <c:pt idx="25277">
                  <c:v>13.302900000001999</c:v>
                </c:pt>
                <c:pt idx="25278">
                  <c:v>13.302900000001999</c:v>
                </c:pt>
                <c:pt idx="25279">
                  <c:v>13.302900000001999</c:v>
                </c:pt>
                <c:pt idx="25280">
                  <c:v>13.302900000001999</c:v>
                </c:pt>
                <c:pt idx="25281">
                  <c:v>13.302900000001999</c:v>
                </c:pt>
                <c:pt idx="25282">
                  <c:v>13.302900000001999</c:v>
                </c:pt>
                <c:pt idx="25283">
                  <c:v>13.302900000001999</c:v>
                </c:pt>
                <c:pt idx="25284">
                  <c:v>13.302900000003</c:v>
                </c:pt>
                <c:pt idx="25285">
                  <c:v>13.302900000003</c:v>
                </c:pt>
                <c:pt idx="25286">
                  <c:v>13.302900000001999</c:v>
                </c:pt>
                <c:pt idx="25287">
                  <c:v>13.302900000001999</c:v>
                </c:pt>
                <c:pt idx="25288">
                  <c:v>13.302900000001999</c:v>
                </c:pt>
                <c:pt idx="25289">
                  <c:v>13.302900000001999</c:v>
                </c:pt>
                <c:pt idx="25290">
                  <c:v>13.302900000001999</c:v>
                </c:pt>
                <c:pt idx="25291">
                  <c:v>13.302900000003</c:v>
                </c:pt>
                <c:pt idx="25292">
                  <c:v>13.302900000001999</c:v>
                </c:pt>
                <c:pt idx="25293">
                  <c:v>13.302900000003</c:v>
                </c:pt>
                <c:pt idx="25294">
                  <c:v>13.300512658542999</c:v>
                </c:pt>
                <c:pt idx="25295">
                  <c:v>13.170299999998001</c:v>
                </c:pt>
                <c:pt idx="25296">
                  <c:v>13.170299999998001</c:v>
                </c:pt>
                <c:pt idx="25297">
                  <c:v>13.170299999998001</c:v>
                </c:pt>
                <c:pt idx="25298">
                  <c:v>13.170299999998001</c:v>
                </c:pt>
                <c:pt idx="25299">
                  <c:v>13.170299999998001</c:v>
                </c:pt>
                <c:pt idx="25300">
                  <c:v>13.170299999998001</c:v>
                </c:pt>
                <c:pt idx="25301">
                  <c:v>13.170299999998001</c:v>
                </c:pt>
                <c:pt idx="25302">
                  <c:v>13.170299999998001</c:v>
                </c:pt>
                <c:pt idx="25303">
                  <c:v>13.170299999998001</c:v>
                </c:pt>
                <c:pt idx="25304">
                  <c:v>13.170299999998001</c:v>
                </c:pt>
                <c:pt idx="25305">
                  <c:v>13.170299999998001</c:v>
                </c:pt>
                <c:pt idx="25306">
                  <c:v>13.186890249546</c:v>
                </c:pt>
                <c:pt idx="25307">
                  <c:v>13.290600000001</c:v>
                </c:pt>
                <c:pt idx="25308">
                  <c:v>13.290600000003</c:v>
                </c:pt>
                <c:pt idx="25309">
                  <c:v>13.290600000001</c:v>
                </c:pt>
                <c:pt idx="25310">
                  <c:v>13.290600000001</c:v>
                </c:pt>
                <c:pt idx="25311">
                  <c:v>13.290600000001</c:v>
                </c:pt>
                <c:pt idx="25312">
                  <c:v>13.295574490122</c:v>
                </c:pt>
                <c:pt idx="25313">
                  <c:v>13.299100000001999</c:v>
                </c:pt>
                <c:pt idx="25314">
                  <c:v>13.299100000001999</c:v>
                </c:pt>
                <c:pt idx="25315">
                  <c:v>13.299100000001999</c:v>
                </c:pt>
                <c:pt idx="25316">
                  <c:v>13.299100000003</c:v>
                </c:pt>
                <c:pt idx="25317">
                  <c:v>13.299100000001999</c:v>
                </c:pt>
                <c:pt idx="25318">
                  <c:v>13.299100000001999</c:v>
                </c:pt>
                <c:pt idx="25319">
                  <c:v>13.299100000001999</c:v>
                </c:pt>
                <c:pt idx="25320">
                  <c:v>13.299100000001999</c:v>
                </c:pt>
                <c:pt idx="25321">
                  <c:v>13.299100000001999</c:v>
                </c:pt>
                <c:pt idx="25322">
                  <c:v>13.299100000001999</c:v>
                </c:pt>
                <c:pt idx="25323">
                  <c:v>13.299100000001999</c:v>
                </c:pt>
                <c:pt idx="25324">
                  <c:v>13.323614258245</c:v>
                </c:pt>
                <c:pt idx="25325">
                  <c:v>13.339799999996</c:v>
                </c:pt>
                <c:pt idx="25326">
                  <c:v>13.339799999996</c:v>
                </c:pt>
                <c:pt idx="25327">
                  <c:v>13.339799999996</c:v>
                </c:pt>
                <c:pt idx="25328">
                  <c:v>13.339799999996</c:v>
                </c:pt>
                <c:pt idx="25329">
                  <c:v>13.339799999996</c:v>
                </c:pt>
                <c:pt idx="25330">
                  <c:v>13.339799999996</c:v>
                </c:pt>
                <c:pt idx="25331">
                  <c:v>13.339799999996</c:v>
                </c:pt>
                <c:pt idx="25332">
                  <c:v>13.339799999996</c:v>
                </c:pt>
                <c:pt idx="25333">
                  <c:v>13.339799999996</c:v>
                </c:pt>
                <c:pt idx="25334">
                  <c:v>13.339799999996</c:v>
                </c:pt>
                <c:pt idx="25335">
                  <c:v>13.339799999996</c:v>
                </c:pt>
                <c:pt idx="25336">
                  <c:v>13.339799999996</c:v>
                </c:pt>
                <c:pt idx="25337">
                  <c:v>13.339799999996</c:v>
                </c:pt>
                <c:pt idx="25338">
                  <c:v>13.339799999996</c:v>
                </c:pt>
                <c:pt idx="25339">
                  <c:v>13.339799999996</c:v>
                </c:pt>
                <c:pt idx="25340">
                  <c:v>13.339799999996</c:v>
                </c:pt>
                <c:pt idx="25341">
                  <c:v>13.339799999996</c:v>
                </c:pt>
                <c:pt idx="25342">
                  <c:v>13.339799999996</c:v>
                </c:pt>
                <c:pt idx="25343">
                  <c:v>13.339799999996</c:v>
                </c:pt>
                <c:pt idx="25344">
                  <c:v>13.330879791393</c:v>
                </c:pt>
                <c:pt idx="25345">
                  <c:v>13.328999999998</c:v>
                </c:pt>
                <c:pt idx="25346">
                  <c:v>13.328999999998</c:v>
                </c:pt>
                <c:pt idx="25347">
                  <c:v>13.328999999998</c:v>
                </c:pt>
                <c:pt idx="25348">
                  <c:v>13.328999999998</c:v>
                </c:pt>
                <c:pt idx="25349">
                  <c:v>13.325842535432001</c:v>
                </c:pt>
                <c:pt idx="25350">
                  <c:v>13.323899999997</c:v>
                </c:pt>
                <c:pt idx="25351">
                  <c:v>13.323899999997</c:v>
                </c:pt>
                <c:pt idx="25352">
                  <c:v>13.323899999997</c:v>
                </c:pt>
                <c:pt idx="25353">
                  <c:v>13.323899999997</c:v>
                </c:pt>
                <c:pt idx="25354">
                  <c:v>13.323899999997</c:v>
                </c:pt>
                <c:pt idx="25355">
                  <c:v>13.323899999997</c:v>
                </c:pt>
                <c:pt idx="25356">
                  <c:v>13.323899999997</c:v>
                </c:pt>
                <c:pt idx="25357">
                  <c:v>13.323899999997</c:v>
                </c:pt>
                <c:pt idx="25358">
                  <c:v>13.323899999997</c:v>
                </c:pt>
                <c:pt idx="25359">
                  <c:v>13.323899999997</c:v>
                </c:pt>
                <c:pt idx="25360">
                  <c:v>13.323899999997</c:v>
                </c:pt>
                <c:pt idx="25361">
                  <c:v>13.31601140944</c:v>
                </c:pt>
                <c:pt idx="25362">
                  <c:v>13.268600000003</c:v>
                </c:pt>
                <c:pt idx="25363">
                  <c:v>13.268600000003</c:v>
                </c:pt>
                <c:pt idx="25364">
                  <c:v>13.268600000003</c:v>
                </c:pt>
                <c:pt idx="25365">
                  <c:v>13.268600000003</c:v>
                </c:pt>
                <c:pt idx="25366">
                  <c:v>13.268600000003</c:v>
                </c:pt>
                <c:pt idx="25367">
                  <c:v>13.268600000003</c:v>
                </c:pt>
                <c:pt idx="25368">
                  <c:v>13.268600000003</c:v>
                </c:pt>
                <c:pt idx="25369">
                  <c:v>13.268600000003</c:v>
                </c:pt>
                <c:pt idx="25370">
                  <c:v>13.268600000003</c:v>
                </c:pt>
                <c:pt idx="25371">
                  <c:v>13.268600000003</c:v>
                </c:pt>
                <c:pt idx="25372">
                  <c:v>13.268600000003</c:v>
                </c:pt>
                <c:pt idx="25373">
                  <c:v>13.268600000003</c:v>
                </c:pt>
                <c:pt idx="25374">
                  <c:v>13.268600000003</c:v>
                </c:pt>
                <c:pt idx="25375">
                  <c:v>13.304333528038001</c:v>
                </c:pt>
                <c:pt idx="25376">
                  <c:v>13.335200000001</c:v>
                </c:pt>
                <c:pt idx="25377">
                  <c:v>13.335200000001</c:v>
                </c:pt>
                <c:pt idx="25378">
                  <c:v>13.335200000001</c:v>
                </c:pt>
                <c:pt idx="25379">
                  <c:v>13.335200000001</c:v>
                </c:pt>
                <c:pt idx="25380">
                  <c:v>13.335200000001</c:v>
                </c:pt>
                <c:pt idx="25381">
                  <c:v>13.335200000001</c:v>
                </c:pt>
                <c:pt idx="25382">
                  <c:v>13.335199999997</c:v>
                </c:pt>
                <c:pt idx="25383">
                  <c:v>13.335200000001</c:v>
                </c:pt>
                <c:pt idx="25384">
                  <c:v>13.335200000001</c:v>
                </c:pt>
                <c:pt idx="25385">
                  <c:v>13.335200000001</c:v>
                </c:pt>
                <c:pt idx="25386">
                  <c:v>13.335200000001</c:v>
                </c:pt>
                <c:pt idx="25387">
                  <c:v>13.335200000001</c:v>
                </c:pt>
                <c:pt idx="25388">
                  <c:v>13.335200000001</c:v>
                </c:pt>
                <c:pt idx="25389">
                  <c:v>13.335200000001</c:v>
                </c:pt>
                <c:pt idx="25390">
                  <c:v>13.335200000001</c:v>
                </c:pt>
                <c:pt idx="25391">
                  <c:v>13.335200000001</c:v>
                </c:pt>
                <c:pt idx="25392">
                  <c:v>13.335200000001</c:v>
                </c:pt>
                <c:pt idx="25393">
                  <c:v>13.335200000001</c:v>
                </c:pt>
                <c:pt idx="25394">
                  <c:v>13.310358171641999</c:v>
                </c:pt>
                <c:pt idx="25395">
                  <c:v>13.294400000004</c:v>
                </c:pt>
                <c:pt idx="25396">
                  <c:v>13.294400000005</c:v>
                </c:pt>
                <c:pt idx="25397">
                  <c:v>13.294400000004</c:v>
                </c:pt>
                <c:pt idx="25398">
                  <c:v>13.294400000004</c:v>
                </c:pt>
                <c:pt idx="25399">
                  <c:v>13.294400000004</c:v>
                </c:pt>
                <c:pt idx="25400">
                  <c:v>13.294400000004</c:v>
                </c:pt>
                <c:pt idx="25401">
                  <c:v>13.294400000004</c:v>
                </c:pt>
                <c:pt idx="25402">
                  <c:v>13.294400000004</c:v>
                </c:pt>
                <c:pt idx="25403">
                  <c:v>13.294400000004</c:v>
                </c:pt>
                <c:pt idx="25404">
                  <c:v>13.294400000004</c:v>
                </c:pt>
                <c:pt idx="25405">
                  <c:v>13.292581958171001</c:v>
                </c:pt>
                <c:pt idx="25406">
                  <c:v>13.262199999998</c:v>
                </c:pt>
                <c:pt idx="25407">
                  <c:v>13.262199999998</c:v>
                </c:pt>
                <c:pt idx="25408">
                  <c:v>13.262199999998</c:v>
                </c:pt>
                <c:pt idx="25409">
                  <c:v>13.262199999998</c:v>
                </c:pt>
                <c:pt idx="25410">
                  <c:v>13.262199999998</c:v>
                </c:pt>
                <c:pt idx="25411">
                  <c:v>13.262199999998</c:v>
                </c:pt>
                <c:pt idx="25412">
                  <c:v>13.269368195479</c:v>
                </c:pt>
                <c:pt idx="25413">
                  <c:v>13.279899999995999</c:v>
                </c:pt>
                <c:pt idx="25414">
                  <c:v>13.279899999995999</c:v>
                </c:pt>
                <c:pt idx="25415">
                  <c:v>13.279899999995999</c:v>
                </c:pt>
                <c:pt idx="25416">
                  <c:v>13.279899999995999</c:v>
                </c:pt>
                <c:pt idx="25417">
                  <c:v>13.279899999995999</c:v>
                </c:pt>
                <c:pt idx="25418">
                  <c:v>13.279899999995999</c:v>
                </c:pt>
                <c:pt idx="25419">
                  <c:v>13.279899999995999</c:v>
                </c:pt>
                <c:pt idx="25420">
                  <c:v>13.279899999995999</c:v>
                </c:pt>
                <c:pt idx="25421">
                  <c:v>13.279899999995999</c:v>
                </c:pt>
                <c:pt idx="25422">
                  <c:v>13.279899999995999</c:v>
                </c:pt>
                <c:pt idx="25423">
                  <c:v>13.279899999995999</c:v>
                </c:pt>
                <c:pt idx="25424">
                  <c:v>13.160246594432</c:v>
                </c:pt>
                <c:pt idx="25425">
                  <c:v>13.086700000004999</c:v>
                </c:pt>
                <c:pt idx="25426">
                  <c:v>13.086700000004999</c:v>
                </c:pt>
                <c:pt idx="25427">
                  <c:v>13.086700000004999</c:v>
                </c:pt>
                <c:pt idx="25428">
                  <c:v>13.086700000004999</c:v>
                </c:pt>
                <c:pt idx="25429">
                  <c:v>13.086700000004999</c:v>
                </c:pt>
                <c:pt idx="25430">
                  <c:v>13.086700000004999</c:v>
                </c:pt>
                <c:pt idx="25431">
                  <c:v>13.086700000004999</c:v>
                </c:pt>
                <c:pt idx="25432">
                  <c:v>13.086700000004999</c:v>
                </c:pt>
                <c:pt idx="25433">
                  <c:v>13.086700000004999</c:v>
                </c:pt>
                <c:pt idx="25434">
                  <c:v>13.086700000004999</c:v>
                </c:pt>
                <c:pt idx="25435">
                  <c:v>13.086700000004999</c:v>
                </c:pt>
                <c:pt idx="25436">
                  <c:v>13.086700000004999</c:v>
                </c:pt>
                <c:pt idx="25437">
                  <c:v>13.086700000004999</c:v>
                </c:pt>
                <c:pt idx="25438">
                  <c:v>13.086700000004999</c:v>
                </c:pt>
                <c:pt idx="25439">
                  <c:v>13.086700000004999</c:v>
                </c:pt>
                <c:pt idx="25440">
                  <c:v>13.086700000004999</c:v>
                </c:pt>
                <c:pt idx="25441">
                  <c:v>13.086700000004999</c:v>
                </c:pt>
                <c:pt idx="25442">
                  <c:v>13.094113667190999</c:v>
                </c:pt>
                <c:pt idx="25443">
                  <c:v>13.119000000004</c:v>
                </c:pt>
                <c:pt idx="25444">
                  <c:v>13.119000000004</c:v>
                </c:pt>
                <c:pt idx="25445">
                  <c:v>13.119000000004</c:v>
                </c:pt>
                <c:pt idx="25446">
                  <c:v>13.119000000004</c:v>
                </c:pt>
                <c:pt idx="25447">
                  <c:v>13.119000000004</c:v>
                </c:pt>
                <c:pt idx="25448">
                  <c:v>13.119000000004</c:v>
                </c:pt>
                <c:pt idx="25449">
                  <c:v>13.139117631772001</c:v>
                </c:pt>
                <c:pt idx="25450">
                  <c:v>13.221500000004999</c:v>
                </c:pt>
                <c:pt idx="25451">
                  <c:v>13.221500000004999</c:v>
                </c:pt>
                <c:pt idx="25452">
                  <c:v>13.221500000004999</c:v>
                </c:pt>
                <c:pt idx="25453">
                  <c:v>13.221500000004999</c:v>
                </c:pt>
                <c:pt idx="25454">
                  <c:v>13.221500000004999</c:v>
                </c:pt>
                <c:pt idx="25455">
                  <c:v>13.221500000004999</c:v>
                </c:pt>
                <c:pt idx="25456">
                  <c:v>13.221500000004999</c:v>
                </c:pt>
                <c:pt idx="25457">
                  <c:v>13.221500000004999</c:v>
                </c:pt>
                <c:pt idx="25458">
                  <c:v>13.221500000004999</c:v>
                </c:pt>
                <c:pt idx="25459">
                  <c:v>13.221500000004999</c:v>
                </c:pt>
                <c:pt idx="25460">
                  <c:v>13.221500000004999</c:v>
                </c:pt>
                <c:pt idx="25461">
                  <c:v>13.221500000004999</c:v>
                </c:pt>
                <c:pt idx="25462">
                  <c:v>13.221286400625001</c:v>
                </c:pt>
                <c:pt idx="25463">
                  <c:v>13.199300000000999</c:v>
                </c:pt>
                <c:pt idx="25464">
                  <c:v>13.199300000000999</c:v>
                </c:pt>
                <c:pt idx="25465">
                  <c:v>13.199300000000999</c:v>
                </c:pt>
                <c:pt idx="25466">
                  <c:v>13.199299999999999</c:v>
                </c:pt>
                <c:pt idx="25467">
                  <c:v>13.199299999999999</c:v>
                </c:pt>
                <c:pt idx="25468">
                  <c:v>13.199300000000999</c:v>
                </c:pt>
                <c:pt idx="25469">
                  <c:v>13.199300000000999</c:v>
                </c:pt>
                <c:pt idx="25470">
                  <c:v>13.199300000000999</c:v>
                </c:pt>
                <c:pt idx="25471">
                  <c:v>13.199299999999999</c:v>
                </c:pt>
                <c:pt idx="25472">
                  <c:v>13.199299999999999</c:v>
                </c:pt>
                <c:pt idx="25473">
                  <c:v>13.199299999999999</c:v>
                </c:pt>
                <c:pt idx="25474">
                  <c:v>13.199300000000999</c:v>
                </c:pt>
                <c:pt idx="25475">
                  <c:v>13.199300000000999</c:v>
                </c:pt>
                <c:pt idx="25476">
                  <c:v>13.206904527531</c:v>
                </c:pt>
                <c:pt idx="25477">
                  <c:v>13.232099999996001</c:v>
                </c:pt>
                <c:pt idx="25478">
                  <c:v>13.232099999996001</c:v>
                </c:pt>
                <c:pt idx="25479">
                  <c:v>13.232099999996001</c:v>
                </c:pt>
                <c:pt idx="25480">
                  <c:v>13.232099999996001</c:v>
                </c:pt>
                <c:pt idx="25481">
                  <c:v>13.232099999996001</c:v>
                </c:pt>
                <c:pt idx="25482">
                  <c:v>13.232099999996001</c:v>
                </c:pt>
                <c:pt idx="25483">
                  <c:v>13.232099999996001</c:v>
                </c:pt>
                <c:pt idx="25484">
                  <c:v>13.232099999996001</c:v>
                </c:pt>
                <c:pt idx="25485">
                  <c:v>13.232099999996001</c:v>
                </c:pt>
                <c:pt idx="25486">
                  <c:v>13.232099999996001</c:v>
                </c:pt>
                <c:pt idx="25487">
                  <c:v>13.232099999996001</c:v>
                </c:pt>
                <c:pt idx="25488">
                  <c:v>13.232099999996001</c:v>
                </c:pt>
                <c:pt idx="25489">
                  <c:v>13.224998625251001</c:v>
                </c:pt>
                <c:pt idx="25490">
                  <c:v>13.189899999998</c:v>
                </c:pt>
                <c:pt idx="25491">
                  <c:v>13.189899999998</c:v>
                </c:pt>
                <c:pt idx="25492">
                  <c:v>13.189899999998</c:v>
                </c:pt>
                <c:pt idx="25493">
                  <c:v>13.189899999998</c:v>
                </c:pt>
                <c:pt idx="25494">
                  <c:v>13.189899999998</c:v>
                </c:pt>
                <c:pt idx="25495">
                  <c:v>13.189899999998</c:v>
                </c:pt>
                <c:pt idx="25496">
                  <c:v>13.189899999998</c:v>
                </c:pt>
                <c:pt idx="25497">
                  <c:v>13.189899999998</c:v>
                </c:pt>
                <c:pt idx="25498">
                  <c:v>13.189899999998</c:v>
                </c:pt>
                <c:pt idx="25499">
                  <c:v>13.189899999998</c:v>
                </c:pt>
                <c:pt idx="25500">
                  <c:v>13.189899999998</c:v>
                </c:pt>
                <c:pt idx="25501">
                  <c:v>13.189899999998</c:v>
                </c:pt>
                <c:pt idx="25502">
                  <c:v>13.189899999998</c:v>
                </c:pt>
                <c:pt idx="25503">
                  <c:v>13.189899999998</c:v>
                </c:pt>
                <c:pt idx="25504">
                  <c:v>13.189899999998</c:v>
                </c:pt>
                <c:pt idx="25505">
                  <c:v>13.189899999998</c:v>
                </c:pt>
                <c:pt idx="25506">
                  <c:v>13.189899999998</c:v>
                </c:pt>
                <c:pt idx="25507">
                  <c:v>13.189899999998</c:v>
                </c:pt>
                <c:pt idx="25508">
                  <c:v>13.189899999998</c:v>
                </c:pt>
                <c:pt idx="25509">
                  <c:v>13.213045975309999</c:v>
                </c:pt>
                <c:pt idx="25510">
                  <c:v>13.363400000002001</c:v>
                </c:pt>
                <c:pt idx="25511">
                  <c:v>13.363400000002001</c:v>
                </c:pt>
                <c:pt idx="25512">
                  <c:v>13.363400000002001</c:v>
                </c:pt>
                <c:pt idx="25513">
                  <c:v>13.363400000002001</c:v>
                </c:pt>
                <c:pt idx="25514">
                  <c:v>13.363400000002001</c:v>
                </c:pt>
                <c:pt idx="25515">
                  <c:v>13.363400000002001</c:v>
                </c:pt>
                <c:pt idx="25516">
                  <c:v>13.363400000002001</c:v>
                </c:pt>
                <c:pt idx="25517">
                  <c:v>13.363400000002001</c:v>
                </c:pt>
                <c:pt idx="25518">
                  <c:v>13.363400000002001</c:v>
                </c:pt>
                <c:pt idx="25519">
                  <c:v>13.363400000002001</c:v>
                </c:pt>
                <c:pt idx="25520">
                  <c:v>13.363400000002001</c:v>
                </c:pt>
                <c:pt idx="25521">
                  <c:v>13.363400000002001</c:v>
                </c:pt>
                <c:pt idx="25522">
                  <c:v>13.338688837179999</c:v>
                </c:pt>
                <c:pt idx="25523">
                  <c:v>13.316800000000001</c:v>
                </c:pt>
                <c:pt idx="25524">
                  <c:v>13.316800000000001</c:v>
                </c:pt>
                <c:pt idx="25525">
                  <c:v>13.316800000000001</c:v>
                </c:pt>
                <c:pt idx="25526">
                  <c:v>13.316800000000001</c:v>
                </c:pt>
                <c:pt idx="25527">
                  <c:v>13.316800000000001</c:v>
                </c:pt>
                <c:pt idx="25528">
                  <c:v>13.316800000000001</c:v>
                </c:pt>
                <c:pt idx="25529">
                  <c:v>13.316800000000001</c:v>
                </c:pt>
                <c:pt idx="25530">
                  <c:v>13.316800000000001</c:v>
                </c:pt>
                <c:pt idx="25531">
                  <c:v>13.316800000000001</c:v>
                </c:pt>
                <c:pt idx="25532">
                  <c:v>13.316800000000001</c:v>
                </c:pt>
                <c:pt idx="25533">
                  <c:v>13.316800000000001</c:v>
                </c:pt>
                <c:pt idx="25534">
                  <c:v>13.316800000000001</c:v>
                </c:pt>
                <c:pt idx="25535">
                  <c:v>13.307848636477001</c:v>
                </c:pt>
                <c:pt idx="25536">
                  <c:v>13.205599999995</c:v>
                </c:pt>
                <c:pt idx="25537">
                  <c:v>13.205599999996</c:v>
                </c:pt>
                <c:pt idx="25538">
                  <c:v>13.205599999996</c:v>
                </c:pt>
                <c:pt idx="25539">
                  <c:v>13.205599999996</c:v>
                </c:pt>
                <c:pt idx="25540">
                  <c:v>13.205599999996</c:v>
                </c:pt>
                <c:pt idx="25541">
                  <c:v>13.205599999996</c:v>
                </c:pt>
                <c:pt idx="25542">
                  <c:v>13.205599999996</c:v>
                </c:pt>
                <c:pt idx="25543">
                  <c:v>13.205599999996</c:v>
                </c:pt>
                <c:pt idx="25544">
                  <c:v>13.205599999992</c:v>
                </c:pt>
                <c:pt idx="25545">
                  <c:v>13.205599999995</c:v>
                </c:pt>
                <c:pt idx="25546">
                  <c:v>13.205599999996</c:v>
                </c:pt>
                <c:pt idx="25547">
                  <c:v>13.152423901801001</c:v>
                </c:pt>
                <c:pt idx="25548">
                  <c:v>13.1348</c:v>
                </c:pt>
                <c:pt idx="25549">
                  <c:v>13.1348</c:v>
                </c:pt>
                <c:pt idx="25550">
                  <c:v>13.1348</c:v>
                </c:pt>
                <c:pt idx="25551">
                  <c:v>13.1348</c:v>
                </c:pt>
                <c:pt idx="25552">
                  <c:v>13.1348</c:v>
                </c:pt>
                <c:pt idx="25553">
                  <c:v>13.1348</c:v>
                </c:pt>
                <c:pt idx="25554">
                  <c:v>13.1348</c:v>
                </c:pt>
                <c:pt idx="25555">
                  <c:v>13.1348</c:v>
                </c:pt>
                <c:pt idx="25556">
                  <c:v>13.1348</c:v>
                </c:pt>
                <c:pt idx="25557">
                  <c:v>13.1348</c:v>
                </c:pt>
                <c:pt idx="25558">
                  <c:v>13.181825497759</c:v>
                </c:pt>
                <c:pt idx="25559">
                  <c:v>13.198000000002001</c:v>
                </c:pt>
                <c:pt idx="25560">
                  <c:v>13.198000000002001</c:v>
                </c:pt>
                <c:pt idx="25561">
                  <c:v>13.198000000002001</c:v>
                </c:pt>
                <c:pt idx="25562">
                  <c:v>13.198000000002001</c:v>
                </c:pt>
                <c:pt idx="25563">
                  <c:v>13.198000000002001</c:v>
                </c:pt>
                <c:pt idx="25564">
                  <c:v>13.198000000002001</c:v>
                </c:pt>
                <c:pt idx="25565">
                  <c:v>13.198000000002001</c:v>
                </c:pt>
                <c:pt idx="25566">
                  <c:v>13.198000000002001</c:v>
                </c:pt>
                <c:pt idx="25567">
                  <c:v>13.198000000002001</c:v>
                </c:pt>
                <c:pt idx="25568">
                  <c:v>13.198000000002001</c:v>
                </c:pt>
                <c:pt idx="25569">
                  <c:v>13.198000000002001</c:v>
                </c:pt>
                <c:pt idx="25570">
                  <c:v>13.198000000002001</c:v>
                </c:pt>
                <c:pt idx="25571">
                  <c:v>13.225003880987</c:v>
                </c:pt>
                <c:pt idx="25572">
                  <c:v>13.247700000005</c:v>
                </c:pt>
                <c:pt idx="25573">
                  <c:v>13.247700000005</c:v>
                </c:pt>
                <c:pt idx="25574">
                  <c:v>13.247700000005</c:v>
                </c:pt>
                <c:pt idx="25575">
                  <c:v>13.247700000005</c:v>
                </c:pt>
                <c:pt idx="25576">
                  <c:v>13.247700000005</c:v>
                </c:pt>
                <c:pt idx="25577">
                  <c:v>13.247700000005</c:v>
                </c:pt>
                <c:pt idx="25578">
                  <c:v>13.151180755176</c:v>
                </c:pt>
                <c:pt idx="25579">
                  <c:v>13.126199999999001</c:v>
                </c:pt>
                <c:pt idx="25580">
                  <c:v>13.126199999999001</c:v>
                </c:pt>
                <c:pt idx="25581">
                  <c:v>13.126199999999001</c:v>
                </c:pt>
                <c:pt idx="25582">
                  <c:v>13.126199999999001</c:v>
                </c:pt>
                <c:pt idx="25583">
                  <c:v>13.126199999999001</c:v>
                </c:pt>
                <c:pt idx="25584">
                  <c:v>13.126199999999001</c:v>
                </c:pt>
                <c:pt idx="25585">
                  <c:v>13.126199999999001</c:v>
                </c:pt>
                <c:pt idx="25586">
                  <c:v>13.126199999999001</c:v>
                </c:pt>
                <c:pt idx="25587">
                  <c:v>13.126199999999001</c:v>
                </c:pt>
                <c:pt idx="25588">
                  <c:v>13.126199999999001</c:v>
                </c:pt>
                <c:pt idx="25589">
                  <c:v>13.126199999999001</c:v>
                </c:pt>
                <c:pt idx="25590">
                  <c:v>13.126199999999001</c:v>
                </c:pt>
                <c:pt idx="25591">
                  <c:v>13.189386389839999</c:v>
                </c:pt>
                <c:pt idx="25592">
                  <c:v>13.322600000005</c:v>
                </c:pt>
                <c:pt idx="25593">
                  <c:v>13.322600000005</c:v>
                </c:pt>
                <c:pt idx="25594">
                  <c:v>13.322600000005</c:v>
                </c:pt>
                <c:pt idx="25595">
                  <c:v>13.322600000005</c:v>
                </c:pt>
                <c:pt idx="25596">
                  <c:v>13.322600000005</c:v>
                </c:pt>
                <c:pt idx="25597">
                  <c:v>13.322600000005</c:v>
                </c:pt>
                <c:pt idx="25598">
                  <c:v>13.322600000005</c:v>
                </c:pt>
                <c:pt idx="25599">
                  <c:v>13.322600000008</c:v>
                </c:pt>
                <c:pt idx="25600">
                  <c:v>13.322600000005</c:v>
                </c:pt>
                <c:pt idx="25601">
                  <c:v>13.322600000005</c:v>
                </c:pt>
                <c:pt idx="25602">
                  <c:v>13.322600000005</c:v>
                </c:pt>
                <c:pt idx="25603">
                  <c:v>13.322600000005</c:v>
                </c:pt>
                <c:pt idx="25604">
                  <c:v>13.322600000005</c:v>
                </c:pt>
                <c:pt idx="25605">
                  <c:v>13.322600000005</c:v>
                </c:pt>
                <c:pt idx="25606">
                  <c:v>13.322600000005</c:v>
                </c:pt>
                <c:pt idx="25607">
                  <c:v>13.322600000005</c:v>
                </c:pt>
                <c:pt idx="25608">
                  <c:v>13.318746728511</c:v>
                </c:pt>
                <c:pt idx="25609">
                  <c:v>13.264699999999999</c:v>
                </c:pt>
                <c:pt idx="25610">
                  <c:v>13.264699999999999</c:v>
                </c:pt>
                <c:pt idx="25611">
                  <c:v>13.264699999999999</c:v>
                </c:pt>
                <c:pt idx="25612">
                  <c:v>13.264699999999999</c:v>
                </c:pt>
                <c:pt idx="25613">
                  <c:v>13.264699999999999</c:v>
                </c:pt>
                <c:pt idx="25614">
                  <c:v>13.264699999999999</c:v>
                </c:pt>
                <c:pt idx="25615">
                  <c:v>13.277470598888</c:v>
                </c:pt>
                <c:pt idx="25616">
                  <c:v>13.368900000001</c:v>
                </c:pt>
                <c:pt idx="25617">
                  <c:v>13.368900000001</c:v>
                </c:pt>
                <c:pt idx="25618">
                  <c:v>13.368900000001</c:v>
                </c:pt>
                <c:pt idx="25619">
                  <c:v>13.368900000001</c:v>
                </c:pt>
                <c:pt idx="25620">
                  <c:v>13.368900000001</c:v>
                </c:pt>
                <c:pt idx="25621">
                  <c:v>13.368900000001</c:v>
                </c:pt>
                <c:pt idx="25622">
                  <c:v>13.368900000001</c:v>
                </c:pt>
                <c:pt idx="25623">
                  <c:v>13.368900000001</c:v>
                </c:pt>
                <c:pt idx="25624">
                  <c:v>13.368900000001</c:v>
                </c:pt>
                <c:pt idx="25625">
                  <c:v>13.368900000001</c:v>
                </c:pt>
                <c:pt idx="25626">
                  <c:v>13.368900000001</c:v>
                </c:pt>
                <c:pt idx="25627">
                  <c:v>13.368900000001</c:v>
                </c:pt>
                <c:pt idx="25628">
                  <c:v>13.365494638021</c:v>
                </c:pt>
                <c:pt idx="25629">
                  <c:v>13.237400000004</c:v>
                </c:pt>
                <c:pt idx="25630">
                  <c:v>13.237400000004</c:v>
                </c:pt>
                <c:pt idx="25631">
                  <c:v>13.237400000004</c:v>
                </c:pt>
                <c:pt idx="25632">
                  <c:v>13.237400000004</c:v>
                </c:pt>
                <c:pt idx="25633">
                  <c:v>13.237400000004</c:v>
                </c:pt>
                <c:pt idx="25634">
                  <c:v>13.237400000004</c:v>
                </c:pt>
                <c:pt idx="25635">
                  <c:v>13.237400000004</c:v>
                </c:pt>
                <c:pt idx="25636">
                  <c:v>13.237400000004</c:v>
                </c:pt>
                <c:pt idx="25637">
                  <c:v>13.237400000004</c:v>
                </c:pt>
                <c:pt idx="25638">
                  <c:v>13.237400000004</c:v>
                </c:pt>
                <c:pt idx="25639">
                  <c:v>13.237400000004</c:v>
                </c:pt>
                <c:pt idx="25640">
                  <c:v>13.237400000004</c:v>
                </c:pt>
                <c:pt idx="25641">
                  <c:v>13.237400000004</c:v>
                </c:pt>
                <c:pt idx="25642">
                  <c:v>13.203206381797999</c:v>
                </c:pt>
                <c:pt idx="25643">
                  <c:v>13.159799999996</c:v>
                </c:pt>
                <c:pt idx="25644">
                  <c:v>13.159799999996</c:v>
                </c:pt>
                <c:pt idx="25645">
                  <c:v>13.159799999996</c:v>
                </c:pt>
                <c:pt idx="25646">
                  <c:v>13.159799999996</c:v>
                </c:pt>
                <c:pt idx="25647">
                  <c:v>13.159799999996</c:v>
                </c:pt>
                <c:pt idx="25648">
                  <c:v>13.159799999996</c:v>
                </c:pt>
                <c:pt idx="25649">
                  <c:v>13.159799999996</c:v>
                </c:pt>
                <c:pt idx="25650">
                  <c:v>13.159799999996</c:v>
                </c:pt>
                <c:pt idx="25651">
                  <c:v>13.159799999996</c:v>
                </c:pt>
                <c:pt idx="25652">
                  <c:v>13.159799999996</c:v>
                </c:pt>
                <c:pt idx="25653">
                  <c:v>13.159799999996</c:v>
                </c:pt>
                <c:pt idx="25654">
                  <c:v>13.37765498423</c:v>
                </c:pt>
                <c:pt idx="25655">
                  <c:v>13.454399999995999</c:v>
                </c:pt>
                <c:pt idx="25656">
                  <c:v>13.454399999996999</c:v>
                </c:pt>
                <c:pt idx="25657">
                  <c:v>13.454399999996999</c:v>
                </c:pt>
                <c:pt idx="25658">
                  <c:v>13.454399999995999</c:v>
                </c:pt>
                <c:pt idx="25659">
                  <c:v>13.454399999995999</c:v>
                </c:pt>
                <c:pt idx="25660">
                  <c:v>13.454399999995999</c:v>
                </c:pt>
                <c:pt idx="25661">
                  <c:v>13.454399999996999</c:v>
                </c:pt>
                <c:pt idx="25662">
                  <c:v>13.454399999995999</c:v>
                </c:pt>
                <c:pt idx="25663">
                  <c:v>13.454399999995999</c:v>
                </c:pt>
                <c:pt idx="25664">
                  <c:v>13.454399999995999</c:v>
                </c:pt>
                <c:pt idx="25665">
                  <c:v>13.454399999996999</c:v>
                </c:pt>
                <c:pt idx="25666">
                  <c:v>13.454399999995999</c:v>
                </c:pt>
                <c:pt idx="25667">
                  <c:v>13.366990783768999</c:v>
                </c:pt>
                <c:pt idx="25668">
                  <c:v>13.273599999995</c:v>
                </c:pt>
                <c:pt idx="25669">
                  <c:v>13.273599999995</c:v>
                </c:pt>
                <c:pt idx="25670">
                  <c:v>13.273599999995</c:v>
                </c:pt>
                <c:pt idx="25671">
                  <c:v>13.273599999995</c:v>
                </c:pt>
                <c:pt idx="25672">
                  <c:v>13.273599999995</c:v>
                </c:pt>
                <c:pt idx="25673">
                  <c:v>13.273599999995</c:v>
                </c:pt>
                <c:pt idx="25674">
                  <c:v>13.273599999995</c:v>
                </c:pt>
                <c:pt idx="25675">
                  <c:v>13.273599999995</c:v>
                </c:pt>
                <c:pt idx="25676">
                  <c:v>13.273599999995</c:v>
                </c:pt>
                <c:pt idx="25677">
                  <c:v>13.273599999995</c:v>
                </c:pt>
                <c:pt idx="25678">
                  <c:v>13.273599999995</c:v>
                </c:pt>
                <c:pt idx="25679">
                  <c:v>13.273599999995</c:v>
                </c:pt>
                <c:pt idx="25680">
                  <c:v>13.274236591697001</c:v>
                </c:pt>
                <c:pt idx="25681">
                  <c:v>13.282999999997999</c:v>
                </c:pt>
                <c:pt idx="25682">
                  <c:v>13.282999999997999</c:v>
                </c:pt>
                <c:pt idx="25683">
                  <c:v>13.282999999997999</c:v>
                </c:pt>
                <c:pt idx="25684">
                  <c:v>13.282999999997999</c:v>
                </c:pt>
                <c:pt idx="25685">
                  <c:v>13.282999999997999</c:v>
                </c:pt>
                <c:pt idx="25686">
                  <c:v>13.282999999997999</c:v>
                </c:pt>
                <c:pt idx="25687">
                  <c:v>13.282999999997999</c:v>
                </c:pt>
                <c:pt idx="25688">
                  <c:v>13.282999999997999</c:v>
                </c:pt>
                <c:pt idx="25689">
                  <c:v>13.282999999997999</c:v>
                </c:pt>
                <c:pt idx="25690">
                  <c:v>13.282999999997999</c:v>
                </c:pt>
                <c:pt idx="25691">
                  <c:v>13.282999999997999</c:v>
                </c:pt>
                <c:pt idx="25692">
                  <c:v>13.282999999997999</c:v>
                </c:pt>
                <c:pt idx="25693">
                  <c:v>13.282999999997999</c:v>
                </c:pt>
                <c:pt idx="25694">
                  <c:v>13.282999999997999</c:v>
                </c:pt>
                <c:pt idx="25695">
                  <c:v>13.282999999997999</c:v>
                </c:pt>
                <c:pt idx="25696">
                  <c:v>13.282999999996999</c:v>
                </c:pt>
                <c:pt idx="25697">
                  <c:v>13.282999999997999</c:v>
                </c:pt>
                <c:pt idx="25698">
                  <c:v>13.282999999997999</c:v>
                </c:pt>
                <c:pt idx="25699">
                  <c:v>13.282999999997999</c:v>
                </c:pt>
                <c:pt idx="25700">
                  <c:v>13.282999999997999</c:v>
                </c:pt>
                <c:pt idx="25701">
                  <c:v>13.275448041642999</c:v>
                </c:pt>
                <c:pt idx="25702">
                  <c:v>13.272300000003</c:v>
                </c:pt>
                <c:pt idx="25703">
                  <c:v>13.272300000003</c:v>
                </c:pt>
                <c:pt idx="25704">
                  <c:v>13.272300000003</c:v>
                </c:pt>
                <c:pt idx="25705">
                  <c:v>13.272300000003</c:v>
                </c:pt>
                <c:pt idx="25706">
                  <c:v>13.221080576982001</c:v>
                </c:pt>
                <c:pt idx="25707">
                  <c:v>13.144499999997</c:v>
                </c:pt>
                <c:pt idx="25708">
                  <c:v>13.144499999997</c:v>
                </c:pt>
                <c:pt idx="25709">
                  <c:v>13.144499999997</c:v>
                </c:pt>
                <c:pt idx="25710">
                  <c:v>13.144499999997</c:v>
                </c:pt>
                <c:pt idx="25711">
                  <c:v>13.144499999997</c:v>
                </c:pt>
                <c:pt idx="25712">
                  <c:v>13.144499999997</c:v>
                </c:pt>
                <c:pt idx="25713">
                  <c:v>13.144499999997</c:v>
                </c:pt>
                <c:pt idx="25714">
                  <c:v>13.144499999997</c:v>
                </c:pt>
                <c:pt idx="25715">
                  <c:v>13.144499999997</c:v>
                </c:pt>
                <c:pt idx="25716">
                  <c:v>13.144499999997</c:v>
                </c:pt>
                <c:pt idx="25717">
                  <c:v>13.144499999997</c:v>
                </c:pt>
                <c:pt idx="25718">
                  <c:v>13.144499999997</c:v>
                </c:pt>
                <c:pt idx="25719">
                  <c:v>13.144499999997</c:v>
                </c:pt>
                <c:pt idx="25720">
                  <c:v>13.144499999997</c:v>
                </c:pt>
                <c:pt idx="25721">
                  <c:v>13.144499999997</c:v>
                </c:pt>
                <c:pt idx="25722">
                  <c:v>13.144499999997</c:v>
                </c:pt>
                <c:pt idx="25723">
                  <c:v>13.144499999997</c:v>
                </c:pt>
                <c:pt idx="25724">
                  <c:v>13.144499999997</c:v>
                </c:pt>
                <c:pt idx="25725">
                  <c:v>13.144499999997</c:v>
                </c:pt>
                <c:pt idx="25726">
                  <c:v>13.110988496145</c:v>
                </c:pt>
                <c:pt idx="25727">
                  <c:v>13.048299999997001</c:v>
                </c:pt>
                <c:pt idx="25728">
                  <c:v>13.048299999997001</c:v>
                </c:pt>
                <c:pt idx="25729">
                  <c:v>13.048299999997001</c:v>
                </c:pt>
                <c:pt idx="25730">
                  <c:v>13.048299999997001</c:v>
                </c:pt>
                <c:pt idx="25731">
                  <c:v>13.048299999997001</c:v>
                </c:pt>
                <c:pt idx="25732">
                  <c:v>13.048299999997001</c:v>
                </c:pt>
                <c:pt idx="25733">
                  <c:v>13.241591510038001</c:v>
                </c:pt>
                <c:pt idx="25734">
                  <c:v>13.303199999997</c:v>
                </c:pt>
                <c:pt idx="25735">
                  <c:v>13.303199999997</c:v>
                </c:pt>
                <c:pt idx="25736">
                  <c:v>13.303199999997</c:v>
                </c:pt>
                <c:pt idx="25737">
                  <c:v>13.303199999997</c:v>
                </c:pt>
                <c:pt idx="25738">
                  <c:v>13.303199999997</c:v>
                </c:pt>
                <c:pt idx="25739">
                  <c:v>13.303199999997</c:v>
                </c:pt>
                <c:pt idx="25740">
                  <c:v>13.303199999997</c:v>
                </c:pt>
                <c:pt idx="25741">
                  <c:v>13.303199999997</c:v>
                </c:pt>
                <c:pt idx="25742">
                  <c:v>13.303199999997</c:v>
                </c:pt>
                <c:pt idx="25743">
                  <c:v>13.303199999997</c:v>
                </c:pt>
                <c:pt idx="25744">
                  <c:v>13.303199999997</c:v>
                </c:pt>
                <c:pt idx="25745">
                  <c:v>13.302654936103</c:v>
                </c:pt>
                <c:pt idx="25746">
                  <c:v>13.289300000001999</c:v>
                </c:pt>
                <c:pt idx="25747">
                  <c:v>13.289300000001999</c:v>
                </c:pt>
                <c:pt idx="25748">
                  <c:v>13.289300000001999</c:v>
                </c:pt>
                <c:pt idx="25749">
                  <c:v>13.289300000001999</c:v>
                </c:pt>
                <c:pt idx="25750">
                  <c:v>13.289300000001999</c:v>
                </c:pt>
                <c:pt idx="25751">
                  <c:v>13.289300000001999</c:v>
                </c:pt>
                <c:pt idx="25752">
                  <c:v>13.289300000002999</c:v>
                </c:pt>
                <c:pt idx="25753">
                  <c:v>13.289300000001999</c:v>
                </c:pt>
                <c:pt idx="25754">
                  <c:v>13.289300000001999</c:v>
                </c:pt>
                <c:pt idx="25755">
                  <c:v>13.289300000001999</c:v>
                </c:pt>
                <c:pt idx="25756">
                  <c:v>13.289300000001999</c:v>
                </c:pt>
                <c:pt idx="25757">
                  <c:v>13.289300000001999</c:v>
                </c:pt>
                <c:pt idx="25758">
                  <c:v>13.274310417352</c:v>
                </c:pt>
                <c:pt idx="25759">
                  <c:v>13.272300000003</c:v>
                </c:pt>
                <c:pt idx="25760">
                  <c:v>13.272300000003</c:v>
                </c:pt>
                <c:pt idx="25761">
                  <c:v>13.272300000003</c:v>
                </c:pt>
                <c:pt idx="25762">
                  <c:v>13.272300000003</c:v>
                </c:pt>
                <c:pt idx="25763">
                  <c:v>13.272300000003</c:v>
                </c:pt>
                <c:pt idx="25764">
                  <c:v>13.272300000003</c:v>
                </c:pt>
                <c:pt idx="25765">
                  <c:v>13.272300000003</c:v>
                </c:pt>
                <c:pt idx="25766">
                  <c:v>13.272300000003</c:v>
                </c:pt>
                <c:pt idx="25767">
                  <c:v>13.272300000003</c:v>
                </c:pt>
                <c:pt idx="25768">
                  <c:v>13.272300000003</c:v>
                </c:pt>
                <c:pt idx="25769">
                  <c:v>13.272300000003</c:v>
                </c:pt>
                <c:pt idx="25770">
                  <c:v>13.272300000003</c:v>
                </c:pt>
                <c:pt idx="25771">
                  <c:v>13.272300000003</c:v>
                </c:pt>
                <c:pt idx="25772">
                  <c:v>13.272300000003</c:v>
                </c:pt>
                <c:pt idx="25773">
                  <c:v>13.272300000003</c:v>
                </c:pt>
                <c:pt idx="25774">
                  <c:v>13.272300000003</c:v>
                </c:pt>
                <c:pt idx="25775">
                  <c:v>13.272300000003</c:v>
                </c:pt>
                <c:pt idx="25776">
                  <c:v>13.272300000003</c:v>
                </c:pt>
                <c:pt idx="25777">
                  <c:v>13.272300000003</c:v>
                </c:pt>
                <c:pt idx="25778">
                  <c:v>13.271170444960999</c:v>
                </c:pt>
                <c:pt idx="25779">
                  <c:v>13.270799999998999</c:v>
                </c:pt>
                <c:pt idx="25780">
                  <c:v>13.270799999998999</c:v>
                </c:pt>
                <c:pt idx="25781">
                  <c:v>13.270799999998999</c:v>
                </c:pt>
                <c:pt idx="25782">
                  <c:v>13.270799999998999</c:v>
                </c:pt>
                <c:pt idx="25783">
                  <c:v>13.270799999998999</c:v>
                </c:pt>
                <c:pt idx="25784">
                  <c:v>13.266388008082</c:v>
                </c:pt>
                <c:pt idx="25785">
                  <c:v>13.255200000005001</c:v>
                </c:pt>
                <c:pt idx="25786">
                  <c:v>13.255200000005001</c:v>
                </c:pt>
                <c:pt idx="25787">
                  <c:v>13.255200000005001</c:v>
                </c:pt>
                <c:pt idx="25788">
                  <c:v>13.255200000007999</c:v>
                </c:pt>
                <c:pt idx="25789">
                  <c:v>13.255200000005001</c:v>
                </c:pt>
                <c:pt idx="25790">
                  <c:v>13.255200000005001</c:v>
                </c:pt>
                <c:pt idx="25791">
                  <c:v>13.255200000005001</c:v>
                </c:pt>
                <c:pt idx="25792">
                  <c:v>13.255200000005001</c:v>
                </c:pt>
                <c:pt idx="25793">
                  <c:v>13.255200000005001</c:v>
                </c:pt>
                <c:pt idx="25794">
                  <c:v>13.255200000005001</c:v>
                </c:pt>
                <c:pt idx="25795">
                  <c:v>13.255200000005001</c:v>
                </c:pt>
                <c:pt idx="25796">
                  <c:v>13.254526267926</c:v>
                </c:pt>
                <c:pt idx="25797">
                  <c:v>13.243900000001</c:v>
                </c:pt>
                <c:pt idx="25798">
                  <c:v>13.243900000001</c:v>
                </c:pt>
                <c:pt idx="25799">
                  <c:v>13.243900000001</c:v>
                </c:pt>
                <c:pt idx="25800">
                  <c:v>13.243900000001</c:v>
                </c:pt>
                <c:pt idx="25801">
                  <c:v>13.243900000001</c:v>
                </c:pt>
                <c:pt idx="25802">
                  <c:v>13.243900000001</c:v>
                </c:pt>
                <c:pt idx="25803">
                  <c:v>13.243900000001</c:v>
                </c:pt>
                <c:pt idx="25804">
                  <c:v>13.243900000001</c:v>
                </c:pt>
                <c:pt idx="25805">
                  <c:v>13.243900000001</c:v>
                </c:pt>
                <c:pt idx="25806">
                  <c:v>13.243900000001</c:v>
                </c:pt>
                <c:pt idx="25807">
                  <c:v>13.243900000001</c:v>
                </c:pt>
                <c:pt idx="25808">
                  <c:v>13.243900000001</c:v>
                </c:pt>
                <c:pt idx="25809">
                  <c:v>13.383913992983</c:v>
                </c:pt>
                <c:pt idx="25810">
                  <c:v>13.401500000005001</c:v>
                </c:pt>
                <c:pt idx="25811">
                  <c:v>13.401500000005001</c:v>
                </c:pt>
                <c:pt idx="25812">
                  <c:v>13.401500000005001</c:v>
                </c:pt>
                <c:pt idx="25813">
                  <c:v>13.401500000005001</c:v>
                </c:pt>
                <c:pt idx="25814">
                  <c:v>13.401500000005001</c:v>
                </c:pt>
                <c:pt idx="25815">
                  <c:v>13.401500000005001</c:v>
                </c:pt>
                <c:pt idx="25816">
                  <c:v>13.401500000005001</c:v>
                </c:pt>
                <c:pt idx="25817">
                  <c:v>13.401500000005001</c:v>
                </c:pt>
                <c:pt idx="25818">
                  <c:v>13.401500000005001</c:v>
                </c:pt>
                <c:pt idx="25819">
                  <c:v>13.401500000005001</c:v>
                </c:pt>
                <c:pt idx="25820">
                  <c:v>13.401500000005001</c:v>
                </c:pt>
                <c:pt idx="25821">
                  <c:v>13.401500000005001</c:v>
                </c:pt>
                <c:pt idx="25822">
                  <c:v>13.338608486447001</c:v>
                </c:pt>
                <c:pt idx="25823">
                  <c:v>13.167799999996999</c:v>
                </c:pt>
                <c:pt idx="25824">
                  <c:v>13.167799999996999</c:v>
                </c:pt>
                <c:pt idx="25825">
                  <c:v>13.167799999996999</c:v>
                </c:pt>
                <c:pt idx="25826">
                  <c:v>13.167799999996999</c:v>
                </c:pt>
                <c:pt idx="25827">
                  <c:v>13.167799999996999</c:v>
                </c:pt>
                <c:pt idx="25828">
                  <c:v>13.167799999996999</c:v>
                </c:pt>
                <c:pt idx="25829">
                  <c:v>13.167799999996999</c:v>
                </c:pt>
                <c:pt idx="25830">
                  <c:v>13.167799999996999</c:v>
                </c:pt>
                <c:pt idx="25831">
                  <c:v>13.167799999996999</c:v>
                </c:pt>
                <c:pt idx="25832">
                  <c:v>13.167799999996999</c:v>
                </c:pt>
                <c:pt idx="25833">
                  <c:v>13.167799999996999</c:v>
                </c:pt>
                <c:pt idx="25834">
                  <c:v>13.194902156608</c:v>
                </c:pt>
                <c:pt idx="25835">
                  <c:v>13.331399999997</c:v>
                </c:pt>
                <c:pt idx="25836">
                  <c:v>13.331399999997</c:v>
                </c:pt>
                <c:pt idx="25837">
                  <c:v>13.331399999997</c:v>
                </c:pt>
                <c:pt idx="25838">
                  <c:v>13.331399999997</c:v>
                </c:pt>
                <c:pt idx="25839">
                  <c:v>13.331399999997</c:v>
                </c:pt>
                <c:pt idx="25840">
                  <c:v>13.331399999997</c:v>
                </c:pt>
                <c:pt idx="25841">
                  <c:v>13.331399999997</c:v>
                </c:pt>
                <c:pt idx="25842">
                  <c:v>13.331399999997</c:v>
                </c:pt>
                <c:pt idx="25843">
                  <c:v>13.331399999997</c:v>
                </c:pt>
                <c:pt idx="25844">
                  <c:v>13.331399999997</c:v>
                </c:pt>
                <c:pt idx="25845">
                  <c:v>13.331399999997</c:v>
                </c:pt>
                <c:pt idx="25846">
                  <c:v>13.330508065750999</c:v>
                </c:pt>
                <c:pt idx="25847">
                  <c:v>13.247899999995999</c:v>
                </c:pt>
                <c:pt idx="25848">
                  <c:v>13.247899999995999</c:v>
                </c:pt>
                <c:pt idx="25849">
                  <c:v>13.247899999995999</c:v>
                </c:pt>
                <c:pt idx="25850">
                  <c:v>13.247899999995999</c:v>
                </c:pt>
                <c:pt idx="25851">
                  <c:v>13.247899999995999</c:v>
                </c:pt>
                <c:pt idx="25852">
                  <c:v>13.247899999995999</c:v>
                </c:pt>
                <c:pt idx="25853">
                  <c:v>13.247899999995999</c:v>
                </c:pt>
                <c:pt idx="25854">
                  <c:v>13.247899999995999</c:v>
                </c:pt>
                <c:pt idx="25855">
                  <c:v>13.247899999995999</c:v>
                </c:pt>
                <c:pt idx="25856">
                  <c:v>13.247899999995999</c:v>
                </c:pt>
                <c:pt idx="25857">
                  <c:v>13.247899999995999</c:v>
                </c:pt>
                <c:pt idx="25858">
                  <c:v>13.247899999995999</c:v>
                </c:pt>
                <c:pt idx="25859">
                  <c:v>13.247899999995999</c:v>
                </c:pt>
                <c:pt idx="25860">
                  <c:v>13.240984472573</c:v>
                </c:pt>
                <c:pt idx="25861">
                  <c:v>13.238799999998999</c:v>
                </c:pt>
                <c:pt idx="25862">
                  <c:v>13.238799999998999</c:v>
                </c:pt>
                <c:pt idx="25863">
                  <c:v>13.238799999998999</c:v>
                </c:pt>
                <c:pt idx="25864">
                  <c:v>13.238799999998999</c:v>
                </c:pt>
                <c:pt idx="25865">
                  <c:v>13.238799999998999</c:v>
                </c:pt>
                <c:pt idx="25866">
                  <c:v>13.238799999998999</c:v>
                </c:pt>
                <c:pt idx="25867">
                  <c:v>13.238799999998999</c:v>
                </c:pt>
                <c:pt idx="25868">
                  <c:v>13.238799999998999</c:v>
                </c:pt>
                <c:pt idx="25869">
                  <c:v>13.238799999998999</c:v>
                </c:pt>
                <c:pt idx="25870">
                  <c:v>13.238799999996999</c:v>
                </c:pt>
                <c:pt idx="25871">
                  <c:v>13.238799999998999</c:v>
                </c:pt>
                <c:pt idx="25872">
                  <c:v>13.218268916348</c:v>
                </c:pt>
                <c:pt idx="25873">
                  <c:v>13.159099999997</c:v>
                </c:pt>
                <c:pt idx="25874">
                  <c:v>13.159099999997</c:v>
                </c:pt>
                <c:pt idx="25875">
                  <c:v>13.159099999997</c:v>
                </c:pt>
                <c:pt idx="25876">
                  <c:v>13.159099999997</c:v>
                </c:pt>
                <c:pt idx="25877">
                  <c:v>13.159099999997</c:v>
                </c:pt>
                <c:pt idx="25878">
                  <c:v>13.159099999994</c:v>
                </c:pt>
                <c:pt idx="25879">
                  <c:v>13.159099999997</c:v>
                </c:pt>
                <c:pt idx="25880">
                  <c:v>13.159099999997</c:v>
                </c:pt>
                <c:pt idx="25881">
                  <c:v>13.159099999997</c:v>
                </c:pt>
                <c:pt idx="25882">
                  <c:v>13.159099999997</c:v>
                </c:pt>
                <c:pt idx="25883">
                  <c:v>13.159099999997</c:v>
                </c:pt>
                <c:pt idx="25884">
                  <c:v>13.159099999997</c:v>
                </c:pt>
                <c:pt idx="25885">
                  <c:v>13.159099999997</c:v>
                </c:pt>
                <c:pt idx="25886">
                  <c:v>13.159099999997</c:v>
                </c:pt>
                <c:pt idx="25887">
                  <c:v>13.159099999997</c:v>
                </c:pt>
                <c:pt idx="25888">
                  <c:v>13.159099999997</c:v>
                </c:pt>
                <c:pt idx="25889">
                  <c:v>13.159099999997</c:v>
                </c:pt>
                <c:pt idx="25890">
                  <c:v>13.170463754254</c:v>
                </c:pt>
                <c:pt idx="25891">
                  <c:v>13.195500000000999</c:v>
                </c:pt>
                <c:pt idx="25892">
                  <c:v>13.195500000000999</c:v>
                </c:pt>
                <c:pt idx="25893">
                  <c:v>13.195500000000999</c:v>
                </c:pt>
                <c:pt idx="25894">
                  <c:v>13.195500000000999</c:v>
                </c:pt>
                <c:pt idx="25895">
                  <c:v>13.195500000000999</c:v>
                </c:pt>
                <c:pt idx="25896">
                  <c:v>13.195500000000999</c:v>
                </c:pt>
                <c:pt idx="25897">
                  <c:v>13.195500000000999</c:v>
                </c:pt>
                <c:pt idx="25898">
                  <c:v>13.195500000000999</c:v>
                </c:pt>
                <c:pt idx="25899">
                  <c:v>13.195500000000999</c:v>
                </c:pt>
                <c:pt idx="25900">
                  <c:v>13.195500000000999</c:v>
                </c:pt>
                <c:pt idx="25901">
                  <c:v>13.195500000000999</c:v>
                </c:pt>
                <c:pt idx="25902">
                  <c:v>13.191333235204</c:v>
                </c:pt>
                <c:pt idx="25903">
                  <c:v>13.175900000002001</c:v>
                </c:pt>
                <c:pt idx="25904">
                  <c:v>13.175900000002001</c:v>
                </c:pt>
                <c:pt idx="25905">
                  <c:v>13.175900000002001</c:v>
                </c:pt>
                <c:pt idx="25906">
                  <c:v>13.175900000002001</c:v>
                </c:pt>
                <c:pt idx="25907">
                  <c:v>13.175900000002001</c:v>
                </c:pt>
                <c:pt idx="25908">
                  <c:v>13.175900000002001</c:v>
                </c:pt>
                <c:pt idx="25909">
                  <c:v>13.175900000002001</c:v>
                </c:pt>
                <c:pt idx="25910">
                  <c:v>13.175900000002001</c:v>
                </c:pt>
                <c:pt idx="25911">
                  <c:v>13.175900000002001</c:v>
                </c:pt>
                <c:pt idx="25912">
                  <c:v>13.175900000002001</c:v>
                </c:pt>
                <c:pt idx="25913">
                  <c:v>13.175900000002001</c:v>
                </c:pt>
                <c:pt idx="25914">
                  <c:v>13.175900000002001</c:v>
                </c:pt>
                <c:pt idx="25915">
                  <c:v>13.175900000002001</c:v>
                </c:pt>
                <c:pt idx="25916">
                  <c:v>13.179017460719001</c:v>
                </c:pt>
                <c:pt idx="25917">
                  <c:v>13.179800000004001</c:v>
                </c:pt>
                <c:pt idx="25918">
                  <c:v>13.179800000004001</c:v>
                </c:pt>
                <c:pt idx="25919">
                  <c:v>13.179800000004001</c:v>
                </c:pt>
                <c:pt idx="25920">
                  <c:v>13.179800000004001</c:v>
                </c:pt>
                <c:pt idx="25921">
                  <c:v>13.179800000004001</c:v>
                </c:pt>
                <c:pt idx="25922">
                  <c:v>13.179800000004001</c:v>
                </c:pt>
                <c:pt idx="25923">
                  <c:v>13.179800000004001</c:v>
                </c:pt>
                <c:pt idx="25924">
                  <c:v>13.179800000004001</c:v>
                </c:pt>
                <c:pt idx="25925">
                  <c:v>13.179800000004001</c:v>
                </c:pt>
                <c:pt idx="25926">
                  <c:v>13.179800000004001</c:v>
                </c:pt>
                <c:pt idx="25927">
                  <c:v>13.179800000004001</c:v>
                </c:pt>
                <c:pt idx="25928">
                  <c:v>13.179800000004001</c:v>
                </c:pt>
                <c:pt idx="25929">
                  <c:v>13.229762892397</c:v>
                </c:pt>
                <c:pt idx="25930">
                  <c:v>13.335099999997</c:v>
                </c:pt>
                <c:pt idx="25931">
                  <c:v>13.335099999997</c:v>
                </c:pt>
                <c:pt idx="25932">
                  <c:v>13.335099999997</c:v>
                </c:pt>
                <c:pt idx="25933">
                  <c:v>13.335099999997</c:v>
                </c:pt>
                <c:pt idx="25934">
                  <c:v>13.335099999997</c:v>
                </c:pt>
                <c:pt idx="25935">
                  <c:v>13.335100000001001</c:v>
                </c:pt>
                <c:pt idx="25936">
                  <c:v>13.335099999997</c:v>
                </c:pt>
                <c:pt idx="25937">
                  <c:v>13.335099999997</c:v>
                </c:pt>
                <c:pt idx="25938">
                  <c:v>13.335099999997</c:v>
                </c:pt>
                <c:pt idx="25939">
                  <c:v>13.335099999997</c:v>
                </c:pt>
                <c:pt idx="25940">
                  <c:v>13.294854787676</c:v>
                </c:pt>
                <c:pt idx="25941">
                  <c:v>13.206199999995</c:v>
                </c:pt>
                <c:pt idx="25942">
                  <c:v>13.206199999995</c:v>
                </c:pt>
                <c:pt idx="25943">
                  <c:v>13.206199999995</c:v>
                </c:pt>
                <c:pt idx="25944">
                  <c:v>13.206199999995</c:v>
                </c:pt>
                <c:pt idx="25945">
                  <c:v>13.206199999995</c:v>
                </c:pt>
                <c:pt idx="25946">
                  <c:v>13.206199999995</c:v>
                </c:pt>
                <c:pt idx="25947">
                  <c:v>13.206199999995</c:v>
                </c:pt>
                <c:pt idx="25948">
                  <c:v>13.206199999995</c:v>
                </c:pt>
                <c:pt idx="25949">
                  <c:v>13.206199999995</c:v>
                </c:pt>
                <c:pt idx="25950">
                  <c:v>13.206199999995</c:v>
                </c:pt>
                <c:pt idx="25951">
                  <c:v>13.206199999995</c:v>
                </c:pt>
                <c:pt idx="25952">
                  <c:v>13.206199999995</c:v>
                </c:pt>
                <c:pt idx="25953">
                  <c:v>13.202239548238</c:v>
                </c:pt>
                <c:pt idx="25954">
                  <c:v>13.198299999995999</c:v>
                </c:pt>
                <c:pt idx="25955">
                  <c:v>13.198299999996999</c:v>
                </c:pt>
                <c:pt idx="25956">
                  <c:v>13.198299999996999</c:v>
                </c:pt>
                <c:pt idx="25957">
                  <c:v>13.198299999996999</c:v>
                </c:pt>
                <c:pt idx="25958">
                  <c:v>13.198299999996999</c:v>
                </c:pt>
                <c:pt idx="25959">
                  <c:v>13.200332811495</c:v>
                </c:pt>
                <c:pt idx="25960">
                  <c:v>13.241000000002</c:v>
                </c:pt>
                <c:pt idx="25961">
                  <c:v>13.241000000002</c:v>
                </c:pt>
                <c:pt idx="25962">
                  <c:v>13.241000000002</c:v>
                </c:pt>
                <c:pt idx="25963">
                  <c:v>13.241000000002</c:v>
                </c:pt>
                <c:pt idx="25964">
                  <c:v>13.241</c:v>
                </c:pt>
                <c:pt idx="25965">
                  <c:v>13.241000000002</c:v>
                </c:pt>
                <c:pt idx="25966">
                  <c:v>13.241000000002</c:v>
                </c:pt>
                <c:pt idx="25967">
                  <c:v>13.241000000002</c:v>
                </c:pt>
                <c:pt idx="25968">
                  <c:v>13.241000000002</c:v>
                </c:pt>
                <c:pt idx="25969">
                  <c:v>13.241000000002</c:v>
                </c:pt>
                <c:pt idx="25970">
                  <c:v>13.241000000002</c:v>
                </c:pt>
                <c:pt idx="25971">
                  <c:v>13.241000000002</c:v>
                </c:pt>
                <c:pt idx="25972">
                  <c:v>13.307280760892001</c:v>
                </c:pt>
                <c:pt idx="25973">
                  <c:v>13.443399999997</c:v>
                </c:pt>
                <c:pt idx="25974">
                  <c:v>13.443399999997</c:v>
                </c:pt>
                <c:pt idx="25975">
                  <c:v>13.443399999997</c:v>
                </c:pt>
                <c:pt idx="25976">
                  <c:v>13.443399999997</c:v>
                </c:pt>
                <c:pt idx="25977">
                  <c:v>13.443399999997</c:v>
                </c:pt>
                <c:pt idx="25978">
                  <c:v>13.443399999996</c:v>
                </c:pt>
                <c:pt idx="25979">
                  <c:v>13.443399999996</c:v>
                </c:pt>
                <c:pt idx="25980">
                  <c:v>13.443399999997</c:v>
                </c:pt>
                <c:pt idx="25981">
                  <c:v>13.443399999997</c:v>
                </c:pt>
                <c:pt idx="25982">
                  <c:v>13.443399999997</c:v>
                </c:pt>
                <c:pt idx="25983">
                  <c:v>13.443399999997</c:v>
                </c:pt>
                <c:pt idx="25984">
                  <c:v>13.443399999997</c:v>
                </c:pt>
                <c:pt idx="25985">
                  <c:v>13.391777116167001</c:v>
                </c:pt>
                <c:pt idx="25986">
                  <c:v>13.156599999996001</c:v>
                </c:pt>
                <c:pt idx="25987">
                  <c:v>13.156599999996001</c:v>
                </c:pt>
                <c:pt idx="25988">
                  <c:v>13.156599999996001</c:v>
                </c:pt>
                <c:pt idx="25989">
                  <c:v>13.156599999997001</c:v>
                </c:pt>
                <c:pt idx="25990">
                  <c:v>13.156599999996001</c:v>
                </c:pt>
                <c:pt idx="25991">
                  <c:v>13.156599999996001</c:v>
                </c:pt>
                <c:pt idx="25992">
                  <c:v>13.156599999996001</c:v>
                </c:pt>
                <c:pt idx="25993">
                  <c:v>13.156599999996001</c:v>
                </c:pt>
                <c:pt idx="25994">
                  <c:v>13.156599999996001</c:v>
                </c:pt>
                <c:pt idx="25995">
                  <c:v>13.156599999996001</c:v>
                </c:pt>
                <c:pt idx="25996">
                  <c:v>13.156599999997001</c:v>
                </c:pt>
                <c:pt idx="25997">
                  <c:v>13.156599999996001</c:v>
                </c:pt>
                <c:pt idx="25998">
                  <c:v>13.156599999997001</c:v>
                </c:pt>
                <c:pt idx="25999">
                  <c:v>13.206469762057001</c:v>
                </c:pt>
                <c:pt idx="26000">
                  <c:v>13.238799999998999</c:v>
                </c:pt>
                <c:pt idx="26001">
                  <c:v>13.238799999998999</c:v>
                </c:pt>
                <c:pt idx="26002">
                  <c:v>13.238799999998999</c:v>
                </c:pt>
                <c:pt idx="26003">
                  <c:v>13.238799999998999</c:v>
                </c:pt>
                <c:pt idx="26004">
                  <c:v>13.238799999998999</c:v>
                </c:pt>
                <c:pt idx="26005">
                  <c:v>13.238799999998999</c:v>
                </c:pt>
                <c:pt idx="26006">
                  <c:v>13.238799999996999</c:v>
                </c:pt>
                <c:pt idx="26007">
                  <c:v>13.238799999998999</c:v>
                </c:pt>
                <c:pt idx="26008">
                  <c:v>13.238799999998999</c:v>
                </c:pt>
                <c:pt idx="26009">
                  <c:v>13.238799999998999</c:v>
                </c:pt>
                <c:pt idx="26010">
                  <c:v>13.256353653781</c:v>
                </c:pt>
                <c:pt idx="26011">
                  <c:v>13.287099999996</c:v>
                </c:pt>
                <c:pt idx="26012">
                  <c:v>13.287099999996</c:v>
                </c:pt>
                <c:pt idx="26013">
                  <c:v>13.287099999996</c:v>
                </c:pt>
                <c:pt idx="26014">
                  <c:v>13.287099999996</c:v>
                </c:pt>
                <c:pt idx="26015">
                  <c:v>13.287099999996</c:v>
                </c:pt>
                <c:pt idx="26016">
                  <c:v>13.287099999996</c:v>
                </c:pt>
                <c:pt idx="26017">
                  <c:v>13.287099999996</c:v>
                </c:pt>
                <c:pt idx="26018">
                  <c:v>13.287099999996</c:v>
                </c:pt>
                <c:pt idx="26019">
                  <c:v>13.287099999996</c:v>
                </c:pt>
                <c:pt idx="26020">
                  <c:v>13.287099999996</c:v>
                </c:pt>
                <c:pt idx="26021">
                  <c:v>13.287099999996</c:v>
                </c:pt>
                <c:pt idx="26022">
                  <c:v>13.28457579771</c:v>
                </c:pt>
                <c:pt idx="26023">
                  <c:v>13.251300000003001</c:v>
                </c:pt>
                <c:pt idx="26024">
                  <c:v>13.251300000003001</c:v>
                </c:pt>
                <c:pt idx="26025">
                  <c:v>13.251300000003001</c:v>
                </c:pt>
                <c:pt idx="26026">
                  <c:v>13.251300000003001</c:v>
                </c:pt>
                <c:pt idx="26027">
                  <c:v>13.251300000003001</c:v>
                </c:pt>
                <c:pt idx="26028">
                  <c:v>13.251300000003001</c:v>
                </c:pt>
                <c:pt idx="26029">
                  <c:v>13.251300000003001</c:v>
                </c:pt>
                <c:pt idx="26030">
                  <c:v>13.251300000003001</c:v>
                </c:pt>
                <c:pt idx="26031">
                  <c:v>13.251300000003001</c:v>
                </c:pt>
                <c:pt idx="26032">
                  <c:v>13.251300000003001</c:v>
                </c:pt>
                <c:pt idx="26033">
                  <c:v>13.251300000003001</c:v>
                </c:pt>
                <c:pt idx="26034">
                  <c:v>13.251300000003001</c:v>
                </c:pt>
                <c:pt idx="26035">
                  <c:v>13.251300000003001</c:v>
                </c:pt>
                <c:pt idx="26036">
                  <c:v>13.251300000003001</c:v>
                </c:pt>
                <c:pt idx="26037">
                  <c:v>13.251300000003001</c:v>
                </c:pt>
                <c:pt idx="26038">
                  <c:v>13.251300000003001</c:v>
                </c:pt>
                <c:pt idx="26039">
                  <c:v>13.251300000003001</c:v>
                </c:pt>
                <c:pt idx="26040">
                  <c:v>13.251300000003001</c:v>
                </c:pt>
                <c:pt idx="26041">
                  <c:v>13.251300000003001</c:v>
                </c:pt>
                <c:pt idx="26042">
                  <c:v>13.268782788374001</c:v>
                </c:pt>
                <c:pt idx="26043">
                  <c:v>13.320500000000999</c:v>
                </c:pt>
                <c:pt idx="26044">
                  <c:v>13.320500000000999</c:v>
                </c:pt>
                <c:pt idx="26045">
                  <c:v>13.320500000000999</c:v>
                </c:pt>
                <c:pt idx="26046">
                  <c:v>13.320500000000999</c:v>
                </c:pt>
                <c:pt idx="26047">
                  <c:v>13.320500000000999</c:v>
                </c:pt>
                <c:pt idx="26048">
                  <c:v>13.320500000000999</c:v>
                </c:pt>
                <c:pt idx="26049">
                  <c:v>13.246879988244</c:v>
                </c:pt>
                <c:pt idx="26050">
                  <c:v>13.207100000000001</c:v>
                </c:pt>
                <c:pt idx="26051">
                  <c:v>13.207100000000001</c:v>
                </c:pt>
                <c:pt idx="26052">
                  <c:v>13.207100000000001</c:v>
                </c:pt>
                <c:pt idx="26053">
                  <c:v>13.207100000000001</c:v>
                </c:pt>
                <c:pt idx="26054">
                  <c:v>13.207100000000001</c:v>
                </c:pt>
                <c:pt idx="26055">
                  <c:v>13.207100000000001</c:v>
                </c:pt>
                <c:pt idx="26056">
                  <c:v>13.207100000000001</c:v>
                </c:pt>
                <c:pt idx="26057">
                  <c:v>13.207100000000001</c:v>
                </c:pt>
                <c:pt idx="26058">
                  <c:v>13.207100000000001</c:v>
                </c:pt>
                <c:pt idx="26059">
                  <c:v>13.207100000000001</c:v>
                </c:pt>
                <c:pt idx="26060">
                  <c:v>13.207100000000001</c:v>
                </c:pt>
                <c:pt idx="26061">
                  <c:v>13.207100000000001</c:v>
                </c:pt>
                <c:pt idx="26062">
                  <c:v>13.210768597441</c:v>
                </c:pt>
                <c:pt idx="26063">
                  <c:v>13.220899999995</c:v>
                </c:pt>
                <c:pt idx="26064">
                  <c:v>13.220899999995</c:v>
                </c:pt>
                <c:pt idx="26065">
                  <c:v>13.220899999995</c:v>
                </c:pt>
                <c:pt idx="26066">
                  <c:v>13.220899999994</c:v>
                </c:pt>
                <c:pt idx="26067">
                  <c:v>13.220899999995</c:v>
                </c:pt>
                <c:pt idx="26068">
                  <c:v>13.220899999995</c:v>
                </c:pt>
                <c:pt idx="26069">
                  <c:v>13.220899999995</c:v>
                </c:pt>
                <c:pt idx="26070">
                  <c:v>13.220899999995</c:v>
                </c:pt>
                <c:pt idx="26071">
                  <c:v>13.220899999995</c:v>
                </c:pt>
                <c:pt idx="26072">
                  <c:v>13.220899999995</c:v>
                </c:pt>
                <c:pt idx="26073">
                  <c:v>13.220899999995</c:v>
                </c:pt>
                <c:pt idx="26074">
                  <c:v>13.232722058630999</c:v>
                </c:pt>
                <c:pt idx="26075">
                  <c:v>13.285499999999001</c:v>
                </c:pt>
                <c:pt idx="26076">
                  <c:v>13.285499999999001</c:v>
                </c:pt>
                <c:pt idx="26077">
                  <c:v>13.285499999999001</c:v>
                </c:pt>
                <c:pt idx="26078">
                  <c:v>13.285499999998001</c:v>
                </c:pt>
                <c:pt idx="26079">
                  <c:v>13.285499999999001</c:v>
                </c:pt>
                <c:pt idx="26080">
                  <c:v>13.285499999999001</c:v>
                </c:pt>
                <c:pt idx="26081">
                  <c:v>13.285499999999001</c:v>
                </c:pt>
                <c:pt idx="26082">
                  <c:v>13.285499999999001</c:v>
                </c:pt>
                <c:pt idx="26083">
                  <c:v>13.285499999999001</c:v>
                </c:pt>
                <c:pt idx="26084">
                  <c:v>13.285499999999001</c:v>
                </c:pt>
                <c:pt idx="26085">
                  <c:v>13.285499999999001</c:v>
                </c:pt>
                <c:pt idx="26086">
                  <c:v>13.294965536102</c:v>
                </c:pt>
                <c:pt idx="26087">
                  <c:v>13.356999999997999</c:v>
                </c:pt>
                <c:pt idx="26088">
                  <c:v>13.356999999997001</c:v>
                </c:pt>
                <c:pt idx="26089">
                  <c:v>13.356999999997999</c:v>
                </c:pt>
                <c:pt idx="26090">
                  <c:v>13.356999999997999</c:v>
                </c:pt>
                <c:pt idx="26091">
                  <c:v>13.356999999997999</c:v>
                </c:pt>
                <c:pt idx="26092">
                  <c:v>13.356999999997999</c:v>
                </c:pt>
                <c:pt idx="26093">
                  <c:v>13.356999999997999</c:v>
                </c:pt>
                <c:pt idx="26094">
                  <c:v>13.356999999997999</c:v>
                </c:pt>
                <c:pt idx="26095">
                  <c:v>13.356999999997999</c:v>
                </c:pt>
                <c:pt idx="26096">
                  <c:v>13.356999999997999</c:v>
                </c:pt>
                <c:pt idx="26097">
                  <c:v>13.356999999997999</c:v>
                </c:pt>
                <c:pt idx="26098">
                  <c:v>13.356999999997999</c:v>
                </c:pt>
                <c:pt idx="26099">
                  <c:v>13.356999999997999</c:v>
                </c:pt>
                <c:pt idx="26100">
                  <c:v>13.305852438235</c:v>
                </c:pt>
                <c:pt idx="26101">
                  <c:v>13.246500000000999</c:v>
                </c:pt>
                <c:pt idx="26102">
                  <c:v>13.246500000000999</c:v>
                </c:pt>
                <c:pt idx="26103">
                  <c:v>13.246500000000999</c:v>
                </c:pt>
                <c:pt idx="26104">
                  <c:v>13.246500000001999</c:v>
                </c:pt>
                <c:pt idx="26105">
                  <c:v>13.246500000000999</c:v>
                </c:pt>
                <c:pt idx="26106">
                  <c:v>13.246500000000999</c:v>
                </c:pt>
                <c:pt idx="26107">
                  <c:v>13.246500000000999</c:v>
                </c:pt>
                <c:pt idx="26108">
                  <c:v>13.246500000000999</c:v>
                </c:pt>
                <c:pt idx="26109">
                  <c:v>13.246500000000999</c:v>
                </c:pt>
                <c:pt idx="26110">
                  <c:v>13.246500000000999</c:v>
                </c:pt>
                <c:pt idx="26111">
                  <c:v>13.246500000000999</c:v>
                </c:pt>
                <c:pt idx="26112">
                  <c:v>13.246500000000999</c:v>
                </c:pt>
                <c:pt idx="26113">
                  <c:v>13.249597482038</c:v>
                </c:pt>
                <c:pt idx="26114">
                  <c:v>13.369199999996001</c:v>
                </c:pt>
                <c:pt idx="26115">
                  <c:v>13.369199999996001</c:v>
                </c:pt>
                <c:pt idx="26116">
                  <c:v>13.369199999996001</c:v>
                </c:pt>
                <c:pt idx="26117">
                  <c:v>13.369199999995001</c:v>
                </c:pt>
                <c:pt idx="26118">
                  <c:v>13.369199999996001</c:v>
                </c:pt>
                <c:pt idx="26119">
                  <c:v>13.369199999995001</c:v>
                </c:pt>
                <c:pt idx="26120">
                  <c:v>13.369199999995001</c:v>
                </c:pt>
                <c:pt idx="26121">
                  <c:v>13.369199999996001</c:v>
                </c:pt>
                <c:pt idx="26122">
                  <c:v>13.369199999995001</c:v>
                </c:pt>
                <c:pt idx="26123">
                  <c:v>13.369199999996001</c:v>
                </c:pt>
                <c:pt idx="26124">
                  <c:v>13.369199999995001</c:v>
                </c:pt>
                <c:pt idx="26125">
                  <c:v>13.400926842958</c:v>
                </c:pt>
                <c:pt idx="26126">
                  <c:v>13.415399999998</c:v>
                </c:pt>
                <c:pt idx="26127">
                  <c:v>13.415399999998</c:v>
                </c:pt>
                <c:pt idx="26128">
                  <c:v>13.415399999998</c:v>
                </c:pt>
                <c:pt idx="26129">
                  <c:v>13.415399999998</c:v>
                </c:pt>
                <c:pt idx="26130">
                  <c:v>13.415399999998</c:v>
                </c:pt>
                <c:pt idx="26131">
                  <c:v>13.415399999998</c:v>
                </c:pt>
                <c:pt idx="26132">
                  <c:v>13.415399999998</c:v>
                </c:pt>
                <c:pt idx="26133">
                  <c:v>13.415399999998</c:v>
                </c:pt>
                <c:pt idx="26134">
                  <c:v>13.415399999998</c:v>
                </c:pt>
                <c:pt idx="26135">
                  <c:v>13.415399999998</c:v>
                </c:pt>
                <c:pt idx="26136">
                  <c:v>13.415399999998</c:v>
                </c:pt>
                <c:pt idx="26137">
                  <c:v>13.415399999998</c:v>
                </c:pt>
                <c:pt idx="26138">
                  <c:v>13.332501039854</c:v>
                </c:pt>
                <c:pt idx="26139">
                  <c:v>13.206100000003</c:v>
                </c:pt>
                <c:pt idx="26140">
                  <c:v>13.206100000003</c:v>
                </c:pt>
                <c:pt idx="26141">
                  <c:v>13.206100000003</c:v>
                </c:pt>
                <c:pt idx="26142">
                  <c:v>13.206100000003</c:v>
                </c:pt>
                <c:pt idx="26143">
                  <c:v>13.206100000003</c:v>
                </c:pt>
                <c:pt idx="26144">
                  <c:v>13.206100000003</c:v>
                </c:pt>
                <c:pt idx="26145">
                  <c:v>13.206100000003</c:v>
                </c:pt>
                <c:pt idx="26146">
                  <c:v>13.206100000003</c:v>
                </c:pt>
                <c:pt idx="26147">
                  <c:v>13.206100000003</c:v>
                </c:pt>
                <c:pt idx="26148">
                  <c:v>13.206100000003</c:v>
                </c:pt>
                <c:pt idx="26149">
                  <c:v>13.206100000003</c:v>
                </c:pt>
                <c:pt idx="26150">
                  <c:v>13.206100000003</c:v>
                </c:pt>
                <c:pt idx="26151">
                  <c:v>13.206100000003</c:v>
                </c:pt>
                <c:pt idx="26152">
                  <c:v>13.206100000003</c:v>
                </c:pt>
                <c:pt idx="26153">
                  <c:v>13.206100000006</c:v>
                </c:pt>
                <c:pt idx="26154">
                  <c:v>13.206100000003</c:v>
                </c:pt>
                <c:pt idx="26155">
                  <c:v>13.205393881233</c:v>
                </c:pt>
                <c:pt idx="26156">
                  <c:v>13.199699999998</c:v>
                </c:pt>
                <c:pt idx="26157">
                  <c:v>13.199699999998</c:v>
                </c:pt>
                <c:pt idx="26158">
                  <c:v>13.199699999998</c:v>
                </c:pt>
                <c:pt idx="26159">
                  <c:v>13.199699999998</c:v>
                </c:pt>
                <c:pt idx="26160">
                  <c:v>13.199699999998</c:v>
                </c:pt>
                <c:pt idx="26161">
                  <c:v>13.199699999998</c:v>
                </c:pt>
                <c:pt idx="26162">
                  <c:v>13.199699999998</c:v>
                </c:pt>
                <c:pt idx="26163">
                  <c:v>13.199699999998</c:v>
                </c:pt>
                <c:pt idx="26164">
                  <c:v>13.199699999998</c:v>
                </c:pt>
                <c:pt idx="26165">
                  <c:v>13.199699999998</c:v>
                </c:pt>
                <c:pt idx="26166">
                  <c:v>13.199699999998</c:v>
                </c:pt>
                <c:pt idx="26167">
                  <c:v>13.199699999998</c:v>
                </c:pt>
                <c:pt idx="26168">
                  <c:v>13.199699999998</c:v>
                </c:pt>
                <c:pt idx="26169">
                  <c:v>13.264753231498</c:v>
                </c:pt>
                <c:pt idx="26170">
                  <c:v>13.342499999998999</c:v>
                </c:pt>
                <c:pt idx="26171">
                  <c:v>13.342499999998999</c:v>
                </c:pt>
                <c:pt idx="26172">
                  <c:v>13.342499999998999</c:v>
                </c:pt>
                <c:pt idx="26173">
                  <c:v>13.342499999998999</c:v>
                </c:pt>
                <c:pt idx="26174">
                  <c:v>13.342499999998999</c:v>
                </c:pt>
                <c:pt idx="26175">
                  <c:v>13.342499999998999</c:v>
                </c:pt>
                <c:pt idx="26176">
                  <c:v>13.342499999998999</c:v>
                </c:pt>
                <c:pt idx="26177">
                  <c:v>13.342499999998999</c:v>
                </c:pt>
                <c:pt idx="26178">
                  <c:v>13.342499999998999</c:v>
                </c:pt>
                <c:pt idx="26179">
                  <c:v>13.342499999998999</c:v>
                </c:pt>
                <c:pt idx="26180">
                  <c:v>13.342499999998999</c:v>
                </c:pt>
                <c:pt idx="26181">
                  <c:v>13.237280079332001</c:v>
                </c:pt>
                <c:pt idx="26182">
                  <c:v>13.071200000004</c:v>
                </c:pt>
                <c:pt idx="26183">
                  <c:v>13.071200000004</c:v>
                </c:pt>
                <c:pt idx="26184">
                  <c:v>13.071200000004</c:v>
                </c:pt>
                <c:pt idx="26185">
                  <c:v>13.071200000004</c:v>
                </c:pt>
                <c:pt idx="26186">
                  <c:v>13.071200000004</c:v>
                </c:pt>
                <c:pt idx="26187">
                  <c:v>13.092840143556</c:v>
                </c:pt>
                <c:pt idx="26188">
                  <c:v>13.289900000003</c:v>
                </c:pt>
                <c:pt idx="26189">
                  <c:v>13.289900000003</c:v>
                </c:pt>
                <c:pt idx="26190">
                  <c:v>13.289900000003</c:v>
                </c:pt>
                <c:pt idx="26191">
                  <c:v>13.289900000003</c:v>
                </c:pt>
                <c:pt idx="26192">
                  <c:v>13.289900000003</c:v>
                </c:pt>
                <c:pt idx="26193">
                  <c:v>13.289900000003</c:v>
                </c:pt>
                <c:pt idx="26194">
                  <c:v>13.289900000003</c:v>
                </c:pt>
                <c:pt idx="26195">
                  <c:v>13.289900000003</c:v>
                </c:pt>
                <c:pt idx="26196">
                  <c:v>13.289900000003</c:v>
                </c:pt>
                <c:pt idx="26197">
                  <c:v>13.289900000003</c:v>
                </c:pt>
                <c:pt idx="26198">
                  <c:v>13.289900000003</c:v>
                </c:pt>
                <c:pt idx="26199">
                  <c:v>13.289900000003</c:v>
                </c:pt>
                <c:pt idx="26200">
                  <c:v>13.289900000003</c:v>
                </c:pt>
                <c:pt idx="26201">
                  <c:v>13.215629772332999</c:v>
                </c:pt>
                <c:pt idx="26202">
                  <c:v>13.163200000002</c:v>
                </c:pt>
                <c:pt idx="26203">
                  <c:v>13.163200000003</c:v>
                </c:pt>
                <c:pt idx="26204">
                  <c:v>13.163200000002</c:v>
                </c:pt>
                <c:pt idx="26205">
                  <c:v>13.163200000003</c:v>
                </c:pt>
                <c:pt idx="26206">
                  <c:v>13.163200000003</c:v>
                </c:pt>
                <c:pt idx="26207">
                  <c:v>13.163200000003</c:v>
                </c:pt>
                <c:pt idx="26208">
                  <c:v>13.163200000003</c:v>
                </c:pt>
                <c:pt idx="26209">
                  <c:v>13.163200000003</c:v>
                </c:pt>
                <c:pt idx="26210">
                  <c:v>13.163200000003</c:v>
                </c:pt>
                <c:pt idx="26211">
                  <c:v>13.163200000003</c:v>
                </c:pt>
                <c:pt idx="26212">
                  <c:v>13.163200000002</c:v>
                </c:pt>
                <c:pt idx="26213">
                  <c:v>13.283533503563</c:v>
                </c:pt>
                <c:pt idx="26214">
                  <c:v>13.436799999998</c:v>
                </c:pt>
                <c:pt idx="26215">
                  <c:v>13.436799999998</c:v>
                </c:pt>
                <c:pt idx="26216">
                  <c:v>13.436799999998</c:v>
                </c:pt>
                <c:pt idx="26217">
                  <c:v>13.436799999998</c:v>
                </c:pt>
                <c:pt idx="26218">
                  <c:v>13.436799999998</c:v>
                </c:pt>
                <c:pt idx="26219">
                  <c:v>13.436799999998</c:v>
                </c:pt>
                <c:pt idx="26220">
                  <c:v>13.436799999998</c:v>
                </c:pt>
                <c:pt idx="26221">
                  <c:v>13.436799999998</c:v>
                </c:pt>
                <c:pt idx="26222">
                  <c:v>13.436799999998</c:v>
                </c:pt>
                <c:pt idx="26223">
                  <c:v>13.436799999998</c:v>
                </c:pt>
                <c:pt idx="26224">
                  <c:v>13.436799999998</c:v>
                </c:pt>
                <c:pt idx="26225">
                  <c:v>13.436799999998</c:v>
                </c:pt>
                <c:pt idx="26226">
                  <c:v>13.436799999998</c:v>
                </c:pt>
                <c:pt idx="26227">
                  <c:v>13.436799999998</c:v>
                </c:pt>
                <c:pt idx="26228">
                  <c:v>13.436799999998</c:v>
                </c:pt>
                <c:pt idx="26229">
                  <c:v>13.436799999998</c:v>
                </c:pt>
                <c:pt idx="26230">
                  <c:v>13.436799999998</c:v>
                </c:pt>
                <c:pt idx="26231">
                  <c:v>13.436799999998</c:v>
                </c:pt>
                <c:pt idx="26232">
                  <c:v>13.405911704443</c:v>
                </c:pt>
                <c:pt idx="26233">
                  <c:v>13.242200000001001</c:v>
                </c:pt>
                <c:pt idx="26234">
                  <c:v>13.242200000001001</c:v>
                </c:pt>
                <c:pt idx="26235">
                  <c:v>13.242200000001001</c:v>
                </c:pt>
                <c:pt idx="26236">
                  <c:v>13.242200000001001</c:v>
                </c:pt>
                <c:pt idx="26237">
                  <c:v>13.242200000001001</c:v>
                </c:pt>
                <c:pt idx="26238">
                  <c:v>13.242200000001001</c:v>
                </c:pt>
                <c:pt idx="26239">
                  <c:v>13.208552122944001</c:v>
                </c:pt>
                <c:pt idx="26240">
                  <c:v>13.158900000001999</c:v>
                </c:pt>
                <c:pt idx="26241">
                  <c:v>13.158900000001999</c:v>
                </c:pt>
                <c:pt idx="26242">
                  <c:v>13.158900000001999</c:v>
                </c:pt>
                <c:pt idx="26243">
                  <c:v>13.158900000001999</c:v>
                </c:pt>
                <c:pt idx="26244">
                  <c:v>13.158900000001999</c:v>
                </c:pt>
                <c:pt idx="26245">
                  <c:v>13.158900000001999</c:v>
                </c:pt>
                <c:pt idx="26246">
                  <c:v>13.158900000001999</c:v>
                </c:pt>
                <c:pt idx="26247">
                  <c:v>13.158900000001999</c:v>
                </c:pt>
                <c:pt idx="26248">
                  <c:v>13.158900000001999</c:v>
                </c:pt>
                <c:pt idx="26249">
                  <c:v>13.158900000001999</c:v>
                </c:pt>
                <c:pt idx="26250">
                  <c:v>13.158900000001999</c:v>
                </c:pt>
                <c:pt idx="26251">
                  <c:v>13.158900000001999</c:v>
                </c:pt>
                <c:pt idx="26252">
                  <c:v>13.22581869281</c:v>
                </c:pt>
                <c:pt idx="26253">
                  <c:v>13.3027</c:v>
                </c:pt>
                <c:pt idx="26254">
                  <c:v>13.3027</c:v>
                </c:pt>
                <c:pt idx="26255">
                  <c:v>13.3027</c:v>
                </c:pt>
                <c:pt idx="26256">
                  <c:v>13.3027</c:v>
                </c:pt>
                <c:pt idx="26257">
                  <c:v>13.3027</c:v>
                </c:pt>
                <c:pt idx="26258">
                  <c:v>13.3027</c:v>
                </c:pt>
                <c:pt idx="26259">
                  <c:v>13.3027</c:v>
                </c:pt>
                <c:pt idx="26260">
                  <c:v>13.3027</c:v>
                </c:pt>
                <c:pt idx="26261">
                  <c:v>13.3027</c:v>
                </c:pt>
                <c:pt idx="26262">
                  <c:v>13.3027</c:v>
                </c:pt>
                <c:pt idx="26263">
                  <c:v>13.3027</c:v>
                </c:pt>
                <c:pt idx="26264">
                  <c:v>13.3027</c:v>
                </c:pt>
                <c:pt idx="26265">
                  <c:v>13.305083880109001</c:v>
                </c:pt>
                <c:pt idx="26266">
                  <c:v>13.317500000002999</c:v>
                </c:pt>
                <c:pt idx="26267">
                  <c:v>13.317500000002999</c:v>
                </c:pt>
                <c:pt idx="26268">
                  <c:v>13.317500000002999</c:v>
                </c:pt>
                <c:pt idx="26269">
                  <c:v>13.317500000002999</c:v>
                </c:pt>
                <c:pt idx="26270">
                  <c:v>13.317500000002999</c:v>
                </c:pt>
                <c:pt idx="26271">
                  <c:v>13.317500000002999</c:v>
                </c:pt>
                <c:pt idx="26272">
                  <c:v>13.317500000002999</c:v>
                </c:pt>
                <c:pt idx="26273">
                  <c:v>13.317500000002999</c:v>
                </c:pt>
                <c:pt idx="26274">
                  <c:v>13.317500000002999</c:v>
                </c:pt>
                <c:pt idx="26275">
                  <c:v>13.317500000002999</c:v>
                </c:pt>
                <c:pt idx="26276">
                  <c:v>13.317500000002999</c:v>
                </c:pt>
                <c:pt idx="26277">
                  <c:v>13.323820356769</c:v>
                </c:pt>
                <c:pt idx="26278">
                  <c:v>13.371099999997</c:v>
                </c:pt>
                <c:pt idx="26279">
                  <c:v>13.371099999997</c:v>
                </c:pt>
                <c:pt idx="26280">
                  <c:v>13.371099999997</c:v>
                </c:pt>
                <c:pt idx="26281">
                  <c:v>13.371099999997</c:v>
                </c:pt>
                <c:pt idx="26282">
                  <c:v>13.371099999997</c:v>
                </c:pt>
                <c:pt idx="26283">
                  <c:v>13.371099999997</c:v>
                </c:pt>
                <c:pt idx="26284">
                  <c:v>13.371099999997</c:v>
                </c:pt>
                <c:pt idx="26285">
                  <c:v>13.371099999997</c:v>
                </c:pt>
                <c:pt idx="26286">
                  <c:v>13.371099999997</c:v>
                </c:pt>
                <c:pt idx="26287">
                  <c:v>13.371099999997</c:v>
                </c:pt>
                <c:pt idx="26288">
                  <c:v>13.371099999997</c:v>
                </c:pt>
                <c:pt idx="26289">
                  <c:v>13.371099999997</c:v>
                </c:pt>
                <c:pt idx="26290">
                  <c:v>13.370949325623</c:v>
                </c:pt>
                <c:pt idx="26291">
                  <c:v>13.357300000003001</c:v>
                </c:pt>
                <c:pt idx="26292">
                  <c:v>13.357300000003001</c:v>
                </c:pt>
                <c:pt idx="26293">
                  <c:v>13.357300000003001</c:v>
                </c:pt>
                <c:pt idx="26294">
                  <c:v>13.357300000003001</c:v>
                </c:pt>
                <c:pt idx="26295">
                  <c:v>13.357300000003001</c:v>
                </c:pt>
                <c:pt idx="26296">
                  <c:v>13.357300000003001</c:v>
                </c:pt>
                <c:pt idx="26297">
                  <c:v>13.357300000003001</c:v>
                </c:pt>
                <c:pt idx="26298">
                  <c:v>13.357300000003001</c:v>
                </c:pt>
                <c:pt idx="26299">
                  <c:v>13.357300000003001</c:v>
                </c:pt>
                <c:pt idx="26300">
                  <c:v>13.357300000003001</c:v>
                </c:pt>
                <c:pt idx="26301">
                  <c:v>13.357300000003001</c:v>
                </c:pt>
                <c:pt idx="26302">
                  <c:v>13.357300000003001</c:v>
                </c:pt>
                <c:pt idx="26303">
                  <c:v>13.357300000003001</c:v>
                </c:pt>
                <c:pt idx="26304">
                  <c:v>13.357300000003001</c:v>
                </c:pt>
                <c:pt idx="26305">
                  <c:v>13.357300000003001</c:v>
                </c:pt>
                <c:pt idx="26306">
                  <c:v>13.357300000003001</c:v>
                </c:pt>
                <c:pt idx="26307">
                  <c:v>13.357300000003001</c:v>
                </c:pt>
                <c:pt idx="26308">
                  <c:v>13.357300000003001</c:v>
                </c:pt>
                <c:pt idx="26309">
                  <c:v>13.357300000003001</c:v>
                </c:pt>
                <c:pt idx="26310">
                  <c:v>13.357300000003001</c:v>
                </c:pt>
                <c:pt idx="26311">
                  <c:v>13.266893452268</c:v>
                </c:pt>
                <c:pt idx="26312">
                  <c:v>13.232400000001</c:v>
                </c:pt>
                <c:pt idx="26313">
                  <c:v>13.232400000001</c:v>
                </c:pt>
                <c:pt idx="26314">
                  <c:v>13.232400000001</c:v>
                </c:pt>
                <c:pt idx="26315">
                  <c:v>13.232400000001</c:v>
                </c:pt>
                <c:pt idx="26316">
                  <c:v>13.232400000001</c:v>
                </c:pt>
                <c:pt idx="26317">
                  <c:v>13.232400000001</c:v>
                </c:pt>
                <c:pt idx="26318">
                  <c:v>13.2324</c:v>
                </c:pt>
                <c:pt idx="26319">
                  <c:v>13.2324</c:v>
                </c:pt>
                <c:pt idx="26320">
                  <c:v>13.232400000001</c:v>
                </c:pt>
                <c:pt idx="26321">
                  <c:v>13.232400000001</c:v>
                </c:pt>
                <c:pt idx="26322">
                  <c:v>13.250553721276001</c:v>
                </c:pt>
                <c:pt idx="26323">
                  <c:v>13.282399999997001</c:v>
                </c:pt>
                <c:pt idx="26324">
                  <c:v>13.282399999997001</c:v>
                </c:pt>
                <c:pt idx="26325">
                  <c:v>13.282399999997001</c:v>
                </c:pt>
                <c:pt idx="26326">
                  <c:v>13.282399999997001</c:v>
                </c:pt>
                <c:pt idx="26327">
                  <c:v>13.282399999997001</c:v>
                </c:pt>
                <c:pt idx="26328">
                  <c:v>13.282399999997001</c:v>
                </c:pt>
                <c:pt idx="26329">
                  <c:v>13.335446497295001</c:v>
                </c:pt>
                <c:pt idx="26330">
                  <c:v>13.413</c:v>
                </c:pt>
                <c:pt idx="26331">
                  <c:v>13.413</c:v>
                </c:pt>
                <c:pt idx="26332">
                  <c:v>13.413</c:v>
                </c:pt>
                <c:pt idx="26333">
                  <c:v>13.413</c:v>
                </c:pt>
                <c:pt idx="26334">
                  <c:v>13.413</c:v>
                </c:pt>
                <c:pt idx="26335">
                  <c:v>13.413</c:v>
                </c:pt>
                <c:pt idx="26336">
                  <c:v>13.413</c:v>
                </c:pt>
                <c:pt idx="26337">
                  <c:v>13.413</c:v>
                </c:pt>
                <c:pt idx="26338">
                  <c:v>13.413</c:v>
                </c:pt>
                <c:pt idx="26339">
                  <c:v>13.413</c:v>
                </c:pt>
                <c:pt idx="26340">
                  <c:v>13.413</c:v>
                </c:pt>
                <c:pt idx="26341">
                  <c:v>13.413</c:v>
                </c:pt>
                <c:pt idx="26342">
                  <c:v>13.413</c:v>
                </c:pt>
                <c:pt idx="26343">
                  <c:v>13.413</c:v>
                </c:pt>
                <c:pt idx="26344">
                  <c:v>13.413</c:v>
                </c:pt>
                <c:pt idx="26345">
                  <c:v>13.413</c:v>
                </c:pt>
                <c:pt idx="26346">
                  <c:v>13.413</c:v>
                </c:pt>
                <c:pt idx="26347">
                  <c:v>13.169701370044001</c:v>
                </c:pt>
                <c:pt idx="26348">
                  <c:v>13.050300000002</c:v>
                </c:pt>
                <c:pt idx="26349">
                  <c:v>13.050300000002</c:v>
                </c:pt>
                <c:pt idx="26350">
                  <c:v>13.050300000002</c:v>
                </c:pt>
                <c:pt idx="26351">
                  <c:v>13.050300000002</c:v>
                </c:pt>
                <c:pt idx="26352">
                  <c:v>13.050300000002</c:v>
                </c:pt>
                <c:pt idx="26353">
                  <c:v>13.050300000002</c:v>
                </c:pt>
                <c:pt idx="26354">
                  <c:v>13.212577149024</c:v>
                </c:pt>
                <c:pt idx="26355">
                  <c:v>13.296999999998</c:v>
                </c:pt>
                <c:pt idx="26356">
                  <c:v>13.296999999999001</c:v>
                </c:pt>
                <c:pt idx="26357">
                  <c:v>13.296999999998</c:v>
                </c:pt>
                <c:pt idx="26358">
                  <c:v>13.296999999998</c:v>
                </c:pt>
                <c:pt idx="26359">
                  <c:v>13.296999999998</c:v>
                </c:pt>
                <c:pt idx="26360">
                  <c:v>13.296999999998</c:v>
                </c:pt>
                <c:pt idx="26361">
                  <c:v>13.296999999998</c:v>
                </c:pt>
                <c:pt idx="26362">
                  <c:v>13.296999999998</c:v>
                </c:pt>
                <c:pt idx="26363">
                  <c:v>13.296999999998</c:v>
                </c:pt>
                <c:pt idx="26364">
                  <c:v>13.296999999998</c:v>
                </c:pt>
                <c:pt idx="26365">
                  <c:v>13.296999999998</c:v>
                </c:pt>
                <c:pt idx="26366">
                  <c:v>13.296999999998</c:v>
                </c:pt>
                <c:pt idx="26367">
                  <c:v>13.248774716743</c:v>
                </c:pt>
                <c:pt idx="26368">
                  <c:v>13.2042</c:v>
                </c:pt>
                <c:pt idx="26369">
                  <c:v>13.204200000001</c:v>
                </c:pt>
                <c:pt idx="26370">
                  <c:v>13.2042</c:v>
                </c:pt>
                <c:pt idx="26371">
                  <c:v>13.204200000001</c:v>
                </c:pt>
                <c:pt idx="26372">
                  <c:v>13.2042</c:v>
                </c:pt>
                <c:pt idx="26373">
                  <c:v>13.2042</c:v>
                </c:pt>
                <c:pt idx="26374">
                  <c:v>13.2042</c:v>
                </c:pt>
                <c:pt idx="26375">
                  <c:v>13.204200000001</c:v>
                </c:pt>
                <c:pt idx="26376">
                  <c:v>13.204199999999</c:v>
                </c:pt>
                <c:pt idx="26377">
                  <c:v>13.204200000001</c:v>
                </c:pt>
                <c:pt idx="26378">
                  <c:v>13.204200000001</c:v>
                </c:pt>
                <c:pt idx="26379">
                  <c:v>13.313388532878999</c:v>
                </c:pt>
                <c:pt idx="26380">
                  <c:v>13.378399999995001</c:v>
                </c:pt>
                <c:pt idx="26381">
                  <c:v>13.378399999996001</c:v>
                </c:pt>
                <c:pt idx="26382">
                  <c:v>13.378399999996001</c:v>
                </c:pt>
                <c:pt idx="26383">
                  <c:v>13.378399999996001</c:v>
                </c:pt>
                <c:pt idx="26384">
                  <c:v>13.378399999996001</c:v>
                </c:pt>
                <c:pt idx="26385">
                  <c:v>13.378399999996001</c:v>
                </c:pt>
                <c:pt idx="26386">
                  <c:v>13.378399999996001</c:v>
                </c:pt>
                <c:pt idx="26387">
                  <c:v>13.378399999996001</c:v>
                </c:pt>
                <c:pt idx="26388">
                  <c:v>13.378399999993</c:v>
                </c:pt>
                <c:pt idx="26389">
                  <c:v>13.378399999996001</c:v>
                </c:pt>
                <c:pt idx="26390">
                  <c:v>13.378399999996001</c:v>
                </c:pt>
                <c:pt idx="26391">
                  <c:v>13.378399999996001</c:v>
                </c:pt>
                <c:pt idx="26392">
                  <c:v>13.378399999996001</c:v>
                </c:pt>
                <c:pt idx="26393">
                  <c:v>13.378399999996001</c:v>
                </c:pt>
                <c:pt idx="26394">
                  <c:v>13.378399999996001</c:v>
                </c:pt>
                <c:pt idx="26395">
                  <c:v>13.378399999996001</c:v>
                </c:pt>
                <c:pt idx="26396">
                  <c:v>13.378399999996001</c:v>
                </c:pt>
                <c:pt idx="26397">
                  <c:v>13.378399999996001</c:v>
                </c:pt>
                <c:pt idx="26398">
                  <c:v>13.237463100539999</c:v>
                </c:pt>
                <c:pt idx="26399">
                  <c:v>13.209700000005</c:v>
                </c:pt>
                <c:pt idx="26400">
                  <c:v>13.209700000004</c:v>
                </c:pt>
                <c:pt idx="26401">
                  <c:v>13.209700000004</c:v>
                </c:pt>
                <c:pt idx="26402">
                  <c:v>13.209700000004</c:v>
                </c:pt>
                <c:pt idx="26403">
                  <c:v>13.209700000004</c:v>
                </c:pt>
                <c:pt idx="26404">
                  <c:v>13.209700000004</c:v>
                </c:pt>
                <c:pt idx="26405">
                  <c:v>13.209700000004</c:v>
                </c:pt>
                <c:pt idx="26406">
                  <c:v>13.209700000004</c:v>
                </c:pt>
                <c:pt idx="26407">
                  <c:v>13.209700000004</c:v>
                </c:pt>
                <c:pt idx="26408">
                  <c:v>13.209700000004</c:v>
                </c:pt>
                <c:pt idx="26409">
                  <c:v>13.310759808183001</c:v>
                </c:pt>
                <c:pt idx="26410">
                  <c:v>13.377899999999</c:v>
                </c:pt>
                <c:pt idx="26411">
                  <c:v>13.377899999999</c:v>
                </c:pt>
                <c:pt idx="26412">
                  <c:v>13.377899999999</c:v>
                </c:pt>
                <c:pt idx="26413">
                  <c:v>13.377899999999</c:v>
                </c:pt>
                <c:pt idx="26414">
                  <c:v>13.377899999999</c:v>
                </c:pt>
                <c:pt idx="26415">
                  <c:v>13.377899999999</c:v>
                </c:pt>
                <c:pt idx="26416">
                  <c:v>13.377899999999</c:v>
                </c:pt>
                <c:pt idx="26417">
                  <c:v>13.377899999999</c:v>
                </c:pt>
                <c:pt idx="26418">
                  <c:v>13.377899999999</c:v>
                </c:pt>
                <c:pt idx="26419">
                  <c:v>13.377899999999</c:v>
                </c:pt>
                <c:pt idx="26420">
                  <c:v>13.377899999999</c:v>
                </c:pt>
                <c:pt idx="26421">
                  <c:v>13.377899999999</c:v>
                </c:pt>
                <c:pt idx="26422">
                  <c:v>13.325587649185</c:v>
                </c:pt>
                <c:pt idx="26423">
                  <c:v>13.276400000002001</c:v>
                </c:pt>
                <c:pt idx="26424">
                  <c:v>13.276400000002001</c:v>
                </c:pt>
                <c:pt idx="26425">
                  <c:v>13.276400000002001</c:v>
                </c:pt>
                <c:pt idx="26426">
                  <c:v>13.276400000002001</c:v>
                </c:pt>
                <c:pt idx="26427">
                  <c:v>13.276400000002001</c:v>
                </c:pt>
                <c:pt idx="26428">
                  <c:v>13.276400000002001</c:v>
                </c:pt>
                <c:pt idx="26429">
                  <c:v>13.276400000002001</c:v>
                </c:pt>
                <c:pt idx="26430">
                  <c:v>13.276399999999001</c:v>
                </c:pt>
                <c:pt idx="26431">
                  <c:v>13.276400000002001</c:v>
                </c:pt>
                <c:pt idx="26432">
                  <c:v>13.276400000002001</c:v>
                </c:pt>
                <c:pt idx="26433">
                  <c:v>13.276400000002001</c:v>
                </c:pt>
                <c:pt idx="26434">
                  <c:v>13.26798361008</c:v>
                </c:pt>
                <c:pt idx="26435">
                  <c:v>13.216699999996999</c:v>
                </c:pt>
                <c:pt idx="26436">
                  <c:v>13.216699999996999</c:v>
                </c:pt>
                <c:pt idx="26437">
                  <c:v>13.216699999996999</c:v>
                </c:pt>
                <c:pt idx="26438">
                  <c:v>13.216699999996999</c:v>
                </c:pt>
                <c:pt idx="26439">
                  <c:v>13.216699999997999</c:v>
                </c:pt>
                <c:pt idx="26440">
                  <c:v>13.216699999996999</c:v>
                </c:pt>
                <c:pt idx="26441">
                  <c:v>13.226575325998001</c:v>
                </c:pt>
                <c:pt idx="26442">
                  <c:v>13.234700000001</c:v>
                </c:pt>
                <c:pt idx="26443">
                  <c:v>13.234700000001</c:v>
                </c:pt>
                <c:pt idx="26444">
                  <c:v>13.234700000001</c:v>
                </c:pt>
                <c:pt idx="26445">
                  <c:v>13.234700000001</c:v>
                </c:pt>
                <c:pt idx="26446">
                  <c:v>13.234700000001</c:v>
                </c:pt>
                <c:pt idx="26447">
                  <c:v>13.234700000001</c:v>
                </c:pt>
                <c:pt idx="26448">
                  <c:v>13.234700000001</c:v>
                </c:pt>
                <c:pt idx="26449">
                  <c:v>13.234700000001</c:v>
                </c:pt>
                <c:pt idx="26450">
                  <c:v>13.234700000001</c:v>
                </c:pt>
                <c:pt idx="26451">
                  <c:v>13.234700000001</c:v>
                </c:pt>
                <c:pt idx="26452">
                  <c:v>13.234700000001</c:v>
                </c:pt>
                <c:pt idx="26453">
                  <c:v>13.234700000001</c:v>
                </c:pt>
                <c:pt idx="26454">
                  <c:v>13.264603058615</c:v>
                </c:pt>
                <c:pt idx="26455">
                  <c:v>13.290500000002</c:v>
                </c:pt>
                <c:pt idx="26456">
                  <c:v>13.290500000002</c:v>
                </c:pt>
                <c:pt idx="26457">
                  <c:v>13.290500000002</c:v>
                </c:pt>
                <c:pt idx="26458">
                  <c:v>13.290500000002</c:v>
                </c:pt>
                <c:pt idx="26459">
                  <c:v>13.290500000002</c:v>
                </c:pt>
                <c:pt idx="26460">
                  <c:v>13.290500000002</c:v>
                </c:pt>
                <c:pt idx="26461">
                  <c:v>13.290500000002</c:v>
                </c:pt>
                <c:pt idx="26462">
                  <c:v>13.290500000002</c:v>
                </c:pt>
                <c:pt idx="26463">
                  <c:v>13.290500000002</c:v>
                </c:pt>
                <c:pt idx="26464">
                  <c:v>13.290500000002</c:v>
                </c:pt>
                <c:pt idx="26465">
                  <c:v>13.290500000002</c:v>
                </c:pt>
                <c:pt idx="26466">
                  <c:v>13.281776996</c:v>
                </c:pt>
                <c:pt idx="26467">
                  <c:v>13.246299999999</c:v>
                </c:pt>
                <c:pt idx="26468">
                  <c:v>13.246299999999</c:v>
                </c:pt>
                <c:pt idx="26469">
                  <c:v>13.246299999999</c:v>
                </c:pt>
                <c:pt idx="26470">
                  <c:v>13.246299999999</c:v>
                </c:pt>
                <c:pt idx="26471">
                  <c:v>13.246299999999</c:v>
                </c:pt>
                <c:pt idx="26472">
                  <c:v>13.246299999999</c:v>
                </c:pt>
                <c:pt idx="26473">
                  <c:v>13.246299999999</c:v>
                </c:pt>
                <c:pt idx="26474">
                  <c:v>13.246299999999</c:v>
                </c:pt>
                <c:pt idx="26475">
                  <c:v>13.246299999999</c:v>
                </c:pt>
                <c:pt idx="26476">
                  <c:v>13.246299999999</c:v>
                </c:pt>
                <c:pt idx="26477">
                  <c:v>13.246299999999</c:v>
                </c:pt>
                <c:pt idx="26478">
                  <c:v>13.257504901834</c:v>
                </c:pt>
                <c:pt idx="26479">
                  <c:v>13.350999999997001</c:v>
                </c:pt>
                <c:pt idx="26480">
                  <c:v>13.350999999997001</c:v>
                </c:pt>
                <c:pt idx="26481">
                  <c:v>13.350999999997001</c:v>
                </c:pt>
                <c:pt idx="26482">
                  <c:v>13.350999999997001</c:v>
                </c:pt>
                <c:pt idx="26483">
                  <c:v>13.350999999997001</c:v>
                </c:pt>
                <c:pt idx="26484">
                  <c:v>13.350999999997001</c:v>
                </c:pt>
                <c:pt idx="26485">
                  <c:v>13.350999999997001</c:v>
                </c:pt>
                <c:pt idx="26486">
                  <c:v>13.350999999997001</c:v>
                </c:pt>
                <c:pt idx="26487">
                  <c:v>13.350999999997001</c:v>
                </c:pt>
                <c:pt idx="26488">
                  <c:v>13.350999999997001</c:v>
                </c:pt>
                <c:pt idx="26489">
                  <c:v>13.350999999997001</c:v>
                </c:pt>
                <c:pt idx="26490">
                  <c:v>13.350999999997001</c:v>
                </c:pt>
                <c:pt idx="26491">
                  <c:v>13.325469221540001</c:v>
                </c:pt>
                <c:pt idx="26492">
                  <c:v>13.183900000003</c:v>
                </c:pt>
                <c:pt idx="26493">
                  <c:v>13.183900000003</c:v>
                </c:pt>
                <c:pt idx="26494">
                  <c:v>13.183900000003</c:v>
                </c:pt>
                <c:pt idx="26495">
                  <c:v>13.183900000003</c:v>
                </c:pt>
                <c:pt idx="26496">
                  <c:v>13.183900000003</c:v>
                </c:pt>
                <c:pt idx="26497">
                  <c:v>13.183900000003</c:v>
                </c:pt>
                <c:pt idx="26498">
                  <c:v>13.183900000003</c:v>
                </c:pt>
                <c:pt idx="26499">
                  <c:v>13.183900000003</c:v>
                </c:pt>
                <c:pt idx="26500">
                  <c:v>13.183900000003</c:v>
                </c:pt>
                <c:pt idx="26501">
                  <c:v>13.183900000003</c:v>
                </c:pt>
                <c:pt idx="26502">
                  <c:v>13.183900000003</c:v>
                </c:pt>
                <c:pt idx="26503">
                  <c:v>13.183900000003</c:v>
                </c:pt>
                <c:pt idx="26504">
                  <c:v>13.183900000003</c:v>
                </c:pt>
                <c:pt idx="26505">
                  <c:v>13.183900000003</c:v>
                </c:pt>
                <c:pt idx="26506">
                  <c:v>13.183900000003</c:v>
                </c:pt>
                <c:pt idx="26507">
                  <c:v>13.183900000003</c:v>
                </c:pt>
                <c:pt idx="26508">
                  <c:v>13.183900000003</c:v>
                </c:pt>
                <c:pt idx="26509">
                  <c:v>13.183900000003</c:v>
                </c:pt>
                <c:pt idx="26510">
                  <c:v>13.183900000003</c:v>
                </c:pt>
                <c:pt idx="26511">
                  <c:v>13.178129472734</c:v>
                </c:pt>
                <c:pt idx="26512">
                  <c:v>13.172699999997</c:v>
                </c:pt>
                <c:pt idx="26513">
                  <c:v>13.172699999997</c:v>
                </c:pt>
                <c:pt idx="26514">
                  <c:v>13.172699999997</c:v>
                </c:pt>
                <c:pt idx="26515">
                  <c:v>13.172699999997</c:v>
                </c:pt>
                <c:pt idx="26516">
                  <c:v>13.172699999997</c:v>
                </c:pt>
                <c:pt idx="26517">
                  <c:v>13.172699999997</c:v>
                </c:pt>
                <c:pt idx="26518">
                  <c:v>13.172699999997</c:v>
                </c:pt>
                <c:pt idx="26519">
                  <c:v>13.172699999997</c:v>
                </c:pt>
                <c:pt idx="26520">
                  <c:v>13.172699999997</c:v>
                </c:pt>
                <c:pt idx="26521">
                  <c:v>13.172699999997</c:v>
                </c:pt>
                <c:pt idx="26522">
                  <c:v>13.172699999997</c:v>
                </c:pt>
                <c:pt idx="26523">
                  <c:v>13.235186867717999</c:v>
                </c:pt>
                <c:pt idx="26524">
                  <c:v>13.337399999997</c:v>
                </c:pt>
                <c:pt idx="26525">
                  <c:v>13.337399999997</c:v>
                </c:pt>
                <c:pt idx="26526">
                  <c:v>13.337399999997</c:v>
                </c:pt>
                <c:pt idx="26527">
                  <c:v>13.337399999997</c:v>
                </c:pt>
                <c:pt idx="26528">
                  <c:v>13.337399999997</c:v>
                </c:pt>
                <c:pt idx="26529">
                  <c:v>13.330423824367999</c:v>
                </c:pt>
                <c:pt idx="26530">
                  <c:v>13.165000000001999</c:v>
                </c:pt>
                <c:pt idx="26531">
                  <c:v>13.165000000000999</c:v>
                </c:pt>
                <c:pt idx="26532">
                  <c:v>13.165000000000999</c:v>
                </c:pt>
                <c:pt idx="26533">
                  <c:v>13.165000000000999</c:v>
                </c:pt>
                <c:pt idx="26534">
                  <c:v>13.165000000000999</c:v>
                </c:pt>
                <c:pt idx="26535">
                  <c:v>13.165000000000999</c:v>
                </c:pt>
                <c:pt idx="26536">
                  <c:v>13.165000000000999</c:v>
                </c:pt>
                <c:pt idx="26537">
                  <c:v>13.165000000000999</c:v>
                </c:pt>
                <c:pt idx="26538">
                  <c:v>13.165000000000999</c:v>
                </c:pt>
                <c:pt idx="26539">
                  <c:v>13.165000000000999</c:v>
                </c:pt>
                <c:pt idx="26540">
                  <c:v>13.165000000000999</c:v>
                </c:pt>
                <c:pt idx="26541">
                  <c:v>13.165000000000999</c:v>
                </c:pt>
                <c:pt idx="26542">
                  <c:v>13.165000000000999</c:v>
                </c:pt>
                <c:pt idx="26543">
                  <c:v>13.165000000000999</c:v>
                </c:pt>
                <c:pt idx="26544">
                  <c:v>13.165000000000999</c:v>
                </c:pt>
                <c:pt idx="26545">
                  <c:v>13.165000000000999</c:v>
                </c:pt>
                <c:pt idx="26546">
                  <c:v>13.165000000000999</c:v>
                </c:pt>
                <c:pt idx="26547">
                  <c:v>13.165000000000999</c:v>
                </c:pt>
                <c:pt idx="26548">
                  <c:v>13.165000000000999</c:v>
                </c:pt>
                <c:pt idx="26549">
                  <c:v>13.165000000000999</c:v>
                </c:pt>
                <c:pt idx="26550">
                  <c:v>13.237833456551</c:v>
                </c:pt>
                <c:pt idx="26551">
                  <c:v>13.261399999998</c:v>
                </c:pt>
                <c:pt idx="26552">
                  <c:v>13.261399999997</c:v>
                </c:pt>
                <c:pt idx="26553">
                  <c:v>13.261399999997</c:v>
                </c:pt>
                <c:pt idx="26554">
                  <c:v>13.261399999997</c:v>
                </c:pt>
                <c:pt idx="26555">
                  <c:v>13.261399999997</c:v>
                </c:pt>
                <c:pt idx="26556">
                  <c:v>13.261399999997</c:v>
                </c:pt>
                <c:pt idx="26557">
                  <c:v>13.261399999997</c:v>
                </c:pt>
                <c:pt idx="26558">
                  <c:v>13.261399999997</c:v>
                </c:pt>
                <c:pt idx="26559">
                  <c:v>13.261399999997</c:v>
                </c:pt>
                <c:pt idx="26560">
                  <c:v>13.261399999997</c:v>
                </c:pt>
                <c:pt idx="26561">
                  <c:v>13.262322837396001</c:v>
                </c:pt>
                <c:pt idx="26562">
                  <c:v>13.263600000003001</c:v>
                </c:pt>
                <c:pt idx="26563">
                  <c:v>13.263600000003001</c:v>
                </c:pt>
                <c:pt idx="26564">
                  <c:v>13.263600000004001</c:v>
                </c:pt>
                <c:pt idx="26565">
                  <c:v>13.263600000004001</c:v>
                </c:pt>
                <c:pt idx="26566">
                  <c:v>13.263600000004001</c:v>
                </c:pt>
                <c:pt idx="26567">
                  <c:v>13.263600000004001</c:v>
                </c:pt>
                <c:pt idx="26568">
                  <c:v>13.201128572321</c:v>
                </c:pt>
                <c:pt idx="26569">
                  <c:v>13.200000000003</c:v>
                </c:pt>
                <c:pt idx="26570">
                  <c:v>13.200000000003</c:v>
                </c:pt>
                <c:pt idx="26571">
                  <c:v>13.200000000003</c:v>
                </c:pt>
                <c:pt idx="26572">
                  <c:v>13.200000000003</c:v>
                </c:pt>
                <c:pt idx="26573">
                  <c:v>13.200000000003</c:v>
                </c:pt>
                <c:pt idx="26574">
                  <c:v>13.200000000003</c:v>
                </c:pt>
                <c:pt idx="26575">
                  <c:v>13.200000000003</c:v>
                </c:pt>
                <c:pt idx="26576">
                  <c:v>13.200000000003</c:v>
                </c:pt>
                <c:pt idx="26577">
                  <c:v>13.200000000003</c:v>
                </c:pt>
                <c:pt idx="26578">
                  <c:v>13.200000000003</c:v>
                </c:pt>
                <c:pt idx="26579">
                  <c:v>13.200000000003</c:v>
                </c:pt>
                <c:pt idx="26580">
                  <c:v>13.200000000003</c:v>
                </c:pt>
                <c:pt idx="26581">
                  <c:v>13.263259436007999</c:v>
                </c:pt>
                <c:pt idx="26582">
                  <c:v>13.3462</c:v>
                </c:pt>
                <c:pt idx="26583">
                  <c:v>13.3462</c:v>
                </c:pt>
                <c:pt idx="26584">
                  <c:v>13.3462</c:v>
                </c:pt>
                <c:pt idx="26585">
                  <c:v>13.3462</c:v>
                </c:pt>
                <c:pt idx="26586">
                  <c:v>13.3462</c:v>
                </c:pt>
                <c:pt idx="26587">
                  <c:v>13.3462</c:v>
                </c:pt>
                <c:pt idx="26588">
                  <c:v>13.3462</c:v>
                </c:pt>
                <c:pt idx="26589">
                  <c:v>13.3462</c:v>
                </c:pt>
                <c:pt idx="26590">
                  <c:v>13.3462</c:v>
                </c:pt>
                <c:pt idx="26591">
                  <c:v>13.3462</c:v>
                </c:pt>
                <c:pt idx="26592">
                  <c:v>13.3462</c:v>
                </c:pt>
                <c:pt idx="26593">
                  <c:v>13.332023964922</c:v>
                </c:pt>
                <c:pt idx="26594">
                  <c:v>13.284799999999001</c:v>
                </c:pt>
                <c:pt idx="26595">
                  <c:v>13.284799999996</c:v>
                </c:pt>
                <c:pt idx="26596">
                  <c:v>13.284799999996</c:v>
                </c:pt>
                <c:pt idx="26597">
                  <c:v>13.284799999996</c:v>
                </c:pt>
                <c:pt idx="26598">
                  <c:v>13.284799999996</c:v>
                </c:pt>
                <c:pt idx="26599">
                  <c:v>13.284799999996</c:v>
                </c:pt>
                <c:pt idx="26600">
                  <c:v>13.284799999996</c:v>
                </c:pt>
                <c:pt idx="26601">
                  <c:v>13.284799999996</c:v>
                </c:pt>
                <c:pt idx="26602">
                  <c:v>13.284799999996</c:v>
                </c:pt>
                <c:pt idx="26603">
                  <c:v>13.284799999996</c:v>
                </c:pt>
                <c:pt idx="26604">
                  <c:v>13.284799999996</c:v>
                </c:pt>
                <c:pt idx="26605">
                  <c:v>13.284799999996</c:v>
                </c:pt>
                <c:pt idx="26606">
                  <c:v>13.284799999996</c:v>
                </c:pt>
                <c:pt idx="26607">
                  <c:v>13.284799999996</c:v>
                </c:pt>
                <c:pt idx="26608">
                  <c:v>13.284799999996</c:v>
                </c:pt>
                <c:pt idx="26609">
                  <c:v>13.284799999996</c:v>
                </c:pt>
                <c:pt idx="26610">
                  <c:v>13.284799999996</c:v>
                </c:pt>
                <c:pt idx="26611">
                  <c:v>13.284799999996</c:v>
                </c:pt>
                <c:pt idx="26612">
                  <c:v>13.231963542600999</c:v>
                </c:pt>
                <c:pt idx="26613">
                  <c:v>13.198100000002</c:v>
                </c:pt>
                <c:pt idx="26614">
                  <c:v>13.198100000002</c:v>
                </c:pt>
                <c:pt idx="26615">
                  <c:v>13.198100000002</c:v>
                </c:pt>
                <c:pt idx="26616">
                  <c:v>13.198100000002</c:v>
                </c:pt>
                <c:pt idx="26617">
                  <c:v>13.2244549324</c:v>
                </c:pt>
                <c:pt idx="26618">
                  <c:v>13.344500000004</c:v>
                </c:pt>
                <c:pt idx="26619">
                  <c:v>13.344500000005</c:v>
                </c:pt>
                <c:pt idx="26620">
                  <c:v>13.344500000004</c:v>
                </c:pt>
                <c:pt idx="26621">
                  <c:v>13.344500000004</c:v>
                </c:pt>
                <c:pt idx="26622">
                  <c:v>13.344500000004</c:v>
                </c:pt>
                <c:pt idx="26623">
                  <c:v>13.344500000004</c:v>
                </c:pt>
                <c:pt idx="26624">
                  <c:v>13.344500000004</c:v>
                </c:pt>
                <c:pt idx="26625">
                  <c:v>13.344500000004</c:v>
                </c:pt>
                <c:pt idx="26626">
                  <c:v>13.344500000004</c:v>
                </c:pt>
                <c:pt idx="26627">
                  <c:v>13.344500000004</c:v>
                </c:pt>
                <c:pt idx="26628">
                  <c:v>13.344500000004</c:v>
                </c:pt>
                <c:pt idx="26629">
                  <c:v>13.344500000004</c:v>
                </c:pt>
                <c:pt idx="26630">
                  <c:v>13.367072169807001</c:v>
                </c:pt>
                <c:pt idx="26631">
                  <c:v>13.377799999996</c:v>
                </c:pt>
                <c:pt idx="26632">
                  <c:v>13.377799999996</c:v>
                </c:pt>
                <c:pt idx="26633">
                  <c:v>13.377799999996</c:v>
                </c:pt>
                <c:pt idx="26634">
                  <c:v>13.377799999997</c:v>
                </c:pt>
                <c:pt idx="26635">
                  <c:v>13.377799999996</c:v>
                </c:pt>
                <c:pt idx="26636">
                  <c:v>13.377799999996</c:v>
                </c:pt>
                <c:pt idx="26637">
                  <c:v>13.377799999996</c:v>
                </c:pt>
                <c:pt idx="26638">
                  <c:v>13.377799999996</c:v>
                </c:pt>
                <c:pt idx="26639">
                  <c:v>13.377799999996</c:v>
                </c:pt>
                <c:pt idx="26640">
                  <c:v>13.377799999996</c:v>
                </c:pt>
                <c:pt idx="26641">
                  <c:v>13.377799999996</c:v>
                </c:pt>
                <c:pt idx="26642">
                  <c:v>13.377799999996</c:v>
                </c:pt>
                <c:pt idx="26643">
                  <c:v>13.374012184056999</c:v>
                </c:pt>
                <c:pt idx="26644">
                  <c:v>13.357400000001</c:v>
                </c:pt>
                <c:pt idx="26645">
                  <c:v>13.3574</c:v>
                </c:pt>
                <c:pt idx="26646">
                  <c:v>13.357400000001</c:v>
                </c:pt>
                <c:pt idx="26647">
                  <c:v>13.357400000001</c:v>
                </c:pt>
                <c:pt idx="26648">
                  <c:v>13.357400000001</c:v>
                </c:pt>
                <c:pt idx="26649">
                  <c:v>13.3574</c:v>
                </c:pt>
                <c:pt idx="26650">
                  <c:v>13.357400000001</c:v>
                </c:pt>
                <c:pt idx="26651">
                  <c:v>13.357400000001</c:v>
                </c:pt>
                <c:pt idx="26652">
                  <c:v>13.357400000001</c:v>
                </c:pt>
                <c:pt idx="26653">
                  <c:v>13.348853946687999</c:v>
                </c:pt>
                <c:pt idx="26654">
                  <c:v>13.226100000000001</c:v>
                </c:pt>
                <c:pt idx="26655">
                  <c:v>13.226100000000001</c:v>
                </c:pt>
                <c:pt idx="26656">
                  <c:v>13.226100000000001</c:v>
                </c:pt>
                <c:pt idx="26657">
                  <c:v>13.226100000000001</c:v>
                </c:pt>
                <c:pt idx="26658">
                  <c:v>13.226100000000001</c:v>
                </c:pt>
                <c:pt idx="26659">
                  <c:v>13.226100000000001</c:v>
                </c:pt>
                <c:pt idx="26660">
                  <c:v>13.226100000000001</c:v>
                </c:pt>
                <c:pt idx="26661">
                  <c:v>13.226100000000001</c:v>
                </c:pt>
                <c:pt idx="26662">
                  <c:v>13.226100000000001</c:v>
                </c:pt>
                <c:pt idx="26663">
                  <c:v>13.226100000000001</c:v>
                </c:pt>
                <c:pt idx="26664">
                  <c:v>13.226100000000001</c:v>
                </c:pt>
                <c:pt idx="26665">
                  <c:v>13.226100000000001</c:v>
                </c:pt>
                <c:pt idx="26666">
                  <c:v>13.228896423057</c:v>
                </c:pt>
                <c:pt idx="26667">
                  <c:v>13.243900000001</c:v>
                </c:pt>
                <c:pt idx="26668">
                  <c:v>13.243900000001</c:v>
                </c:pt>
                <c:pt idx="26669">
                  <c:v>13.243900000001</c:v>
                </c:pt>
                <c:pt idx="26670">
                  <c:v>13.243900000001</c:v>
                </c:pt>
                <c:pt idx="26671">
                  <c:v>13.243900000001</c:v>
                </c:pt>
                <c:pt idx="26672">
                  <c:v>13.243900000001</c:v>
                </c:pt>
                <c:pt idx="26673">
                  <c:v>13.243900000001</c:v>
                </c:pt>
                <c:pt idx="26674">
                  <c:v>13.243900000001</c:v>
                </c:pt>
                <c:pt idx="26675">
                  <c:v>13.243900000001</c:v>
                </c:pt>
                <c:pt idx="26676">
                  <c:v>13.243900000001</c:v>
                </c:pt>
                <c:pt idx="26677">
                  <c:v>13.243900000001</c:v>
                </c:pt>
                <c:pt idx="26678">
                  <c:v>13.243900000001</c:v>
                </c:pt>
                <c:pt idx="26679">
                  <c:v>13.24647901124</c:v>
                </c:pt>
                <c:pt idx="26680">
                  <c:v>13.246899999998</c:v>
                </c:pt>
                <c:pt idx="26681">
                  <c:v>13.246899999998</c:v>
                </c:pt>
                <c:pt idx="26682">
                  <c:v>13.246899999998</c:v>
                </c:pt>
                <c:pt idx="26683">
                  <c:v>13.246899999998</c:v>
                </c:pt>
                <c:pt idx="26684">
                  <c:v>13.246900000002</c:v>
                </c:pt>
                <c:pt idx="26685">
                  <c:v>13.246899999998</c:v>
                </c:pt>
                <c:pt idx="26686">
                  <c:v>13.246899999998</c:v>
                </c:pt>
                <c:pt idx="26687">
                  <c:v>13.246899999998</c:v>
                </c:pt>
                <c:pt idx="26688">
                  <c:v>13.246899999998</c:v>
                </c:pt>
                <c:pt idx="26689">
                  <c:v>13.246899999998</c:v>
                </c:pt>
                <c:pt idx="26690">
                  <c:v>13.246899999998</c:v>
                </c:pt>
                <c:pt idx="26691">
                  <c:v>13.246899999998</c:v>
                </c:pt>
                <c:pt idx="26692">
                  <c:v>13.246899999998</c:v>
                </c:pt>
                <c:pt idx="26693">
                  <c:v>13.246899999998</c:v>
                </c:pt>
                <c:pt idx="26694">
                  <c:v>13.246900000002</c:v>
                </c:pt>
                <c:pt idx="26695">
                  <c:v>13.246899999998</c:v>
                </c:pt>
                <c:pt idx="26696">
                  <c:v>13.26936951103</c:v>
                </c:pt>
                <c:pt idx="26697">
                  <c:v>13.301399999997001</c:v>
                </c:pt>
                <c:pt idx="26698">
                  <c:v>13.301399999997001</c:v>
                </c:pt>
                <c:pt idx="26699">
                  <c:v>13.301399999997001</c:v>
                </c:pt>
                <c:pt idx="26700">
                  <c:v>13.301399999997001</c:v>
                </c:pt>
                <c:pt idx="26701">
                  <c:v>13.301399999997001</c:v>
                </c:pt>
                <c:pt idx="26702">
                  <c:v>13.301399999997001</c:v>
                </c:pt>
                <c:pt idx="26703">
                  <c:v>13.255452998964</c:v>
                </c:pt>
                <c:pt idx="26704">
                  <c:v>13.184399999998</c:v>
                </c:pt>
                <c:pt idx="26705">
                  <c:v>13.184399999998</c:v>
                </c:pt>
                <c:pt idx="26706">
                  <c:v>13.184400000002</c:v>
                </c:pt>
                <c:pt idx="26707">
                  <c:v>13.184399999998</c:v>
                </c:pt>
                <c:pt idx="26708">
                  <c:v>13.184399999998</c:v>
                </c:pt>
                <c:pt idx="26709">
                  <c:v>13.184399999998</c:v>
                </c:pt>
                <c:pt idx="26710">
                  <c:v>13.184399999998</c:v>
                </c:pt>
                <c:pt idx="26711">
                  <c:v>13.184399999998</c:v>
                </c:pt>
                <c:pt idx="26712">
                  <c:v>13.184399999998</c:v>
                </c:pt>
                <c:pt idx="26713">
                  <c:v>13.184399999998</c:v>
                </c:pt>
                <c:pt idx="26714">
                  <c:v>13.184399999998</c:v>
                </c:pt>
                <c:pt idx="26715">
                  <c:v>13.174973604066</c:v>
                </c:pt>
                <c:pt idx="26716">
                  <c:v>13.163900000005</c:v>
                </c:pt>
                <c:pt idx="26717">
                  <c:v>13.163900000005</c:v>
                </c:pt>
                <c:pt idx="26718">
                  <c:v>13.163900000005</c:v>
                </c:pt>
                <c:pt idx="26719">
                  <c:v>13.163900000005</c:v>
                </c:pt>
                <c:pt idx="26720">
                  <c:v>13.163900000005</c:v>
                </c:pt>
                <c:pt idx="26721">
                  <c:v>13.163900000005</c:v>
                </c:pt>
                <c:pt idx="26722">
                  <c:v>13.163900000005</c:v>
                </c:pt>
                <c:pt idx="26723">
                  <c:v>13.163900000005</c:v>
                </c:pt>
                <c:pt idx="26724">
                  <c:v>13.163900000005</c:v>
                </c:pt>
                <c:pt idx="26725">
                  <c:v>13.163900000005</c:v>
                </c:pt>
                <c:pt idx="26726">
                  <c:v>13.163900000005</c:v>
                </c:pt>
                <c:pt idx="26727">
                  <c:v>13.163900000005</c:v>
                </c:pt>
                <c:pt idx="26728">
                  <c:v>13.164125039729001</c:v>
                </c:pt>
                <c:pt idx="26729">
                  <c:v>13.174900000004</c:v>
                </c:pt>
                <c:pt idx="26730">
                  <c:v>13.174900000004</c:v>
                </c:pt>
                <c:pt idx="26731">
                  <c:v>13.174900000004</c:v>
                </c:pt>
                <c:pt idx="26732">
                  <c:v>13.174900000004</c:v>
                </c:pt>
                <c:pt idx="26733">
                  <c:v>13.174900000004</c:v>
                </c:pt>
                <c:pt idx="26734">
                  <c:v>13.174900000004</c:v>
                </c:pt>
                <c:pt idx="26735">
                  <c:v>13.174900000004</c:v>
                </c:pt>
                <c:pt idx="26736">
                  <c:v>13.174900000004</c:v>
                </c:pt>
                <c:pt idx="26737">
                  <c:v>13.174900000004</c:v>
                </c:pt>
                <c:pt idx="26738">
                  <c:v>13.174900000004</c:v>
                </c:pt>
                <c:pt idx="26739">
                  <c:v>13.174900000004</c:v>
                </c:pt>
                <c:pt idx="26740">
                  <c:v>13.174900000004</c:v>
                </c:pt>
                <c:pt idx="26741">
                  <c:v>13.208698780493</c:v>
                </c:pt>
                <c:pt idx="26742">
                  <c:v>13.214000000005001</c:v>
                </c:pt>
                <c:pt idx="26743">
                  <c:v>13.214000000005001</c:v>
                </c:pt>
                <c:pt idx="26744">
                  <c:v>13.214000000005001</c:v>
                </c:pt>
                <c:pt idx="26745">
                  <c:v>13.214000000005001</c:v>
                </c:pt>
                <c:pt idx="26746">
                  <c:v>13.214000000005001</c:v>
                </c:pt>
                <c:pt idx="26747">
                  <c:v>13.214000000005001</c:v>
                </c:pt>
                <c:pt idx="26748">
                  <c:v>13.214000000005001</c:v>
                </c:pt>
                <c:pt idx="26749">
                  <c:v>13.214000000005001</c:v>
                </c:pt>
                <c:pt idx="26750">
                  <c:v>13.214000000005001</c:v>
                </c:pt>
                <c:pt idx="26751">
                  <c:v>13.214000000005001</c:v>
                </c:pt>
                <c:pt idx="26752">
                  <c:v>13.214000000005001</c:v>
                </c:pt>
                <c:pt idx="26753">
                  <c:v>13.214000000005001</c:v>
                </c:pt>
                <c:pt idx="26754">
                  <c:v>13.245362438645</c:v>
                </c:pt>
                <c:pt idx="26755">
                  <c:v>13.274399999997</c:v>
                </c:pt>
                <c:pt idx="26756">
                  <c:v>13.274399999997</c:v>
                </c:pt>
                <c:pt idx="26757">
                  <c:v>13.274399999997</c:v>
                </c:pt>
                <c:pt idx="26758">
                  <c:v>13.274399999997</c:v>
                </c:pt>
                <c:pt idx="26759">
                  <c:v>13.274399999997</c:v>
                </c:pt>
                <c:pt idx="26760">
                  <c:v>13.274399999997</c:v>
                </c:pt>
                <c:pt idx="26761">
                  <c:v>13.274399999997</c:v>
                </c:pt>
                <c:pt idx="26762">
                  <c:v>13.274399999997</c:v>
                </c:pt>
                <c:pt idx="26763">
                  <c:v>13.274399999997</c:v>
                </c:pt>
                <c:pt idx="26764">
                  <c:v>13.274399999997</c:v>
                </c:pt>
                <c:pt idx="26765">
                  <c:v>13.274399999997</c:v>
                </c:pt>
                <c:pt idx="26766">
                  <c:v>13.274399999997</c:v>
                </c:pt>
                <c:pt idx="26767">
                  <c:v>13.291429620557</c:v>
                </c:pt>
                <c:pt idx="26768">
                  <c:v>13.302399999995</c:v>
                </c:pt>
                <c:pt idx="26769">
                  <c:v>13.302399999995</c:v>
                </c:pt>
                <c:pt idx="26770">
                  <c:v>13.302399999995</c:v>
                </c:pt>
                <c:pt idx="26771">
                  <c:v>13.302399999995</c:v>
                </c:pt>
                <c:pt idx="26772">
                  <c:v>13.302399999995</c:v>
                </c:pt>
                <c:pt idx="26773">
                  <c:v>13.302399999995</c:v>
                </c:pt>
                <c:pt idx="26774">
                  <c:v>13.302399999995</c:v>
                </c:pt>
                <c:pt idx="26775">
                  <c:v>13.302399999995</c:v>
                </c:pt>
                <c:pt idx="26776">
                  <c:v>13.302399999995</c:v>
                </c:pt>
                <c:pt idx="26777">
                  <c:v>13.302399999995</c:v>
                </c:pt>
                <c:pt idx="26778">
                  <c:v>13.302399999995</c:v>
                </c:pt>
                <c:pt idx="26779">
                  <c:v>13.302399999995</c:v>
                </c:pt>
                <c:pt idx="26780">
                  <c:v>13.276063839828</c:v>
                </c:pt>
                <c:pt idx="26781">
                  <c:v>13.199400000002999</c:v>
                </c:pt>
                <c:pt idx="26782">
                  <c:v>13.199400000002999</c:v>
                </c:pt>
                <c:pt idx="26783">
                  <c:v>13.199400000002999</c:v>
                </c:pt>
                <c:pt idx="26784">
                  <c:v>13.199400000002999</c:v>
                </c:pt>
                <c:pt idx="26785">
                  <c:v>13.199400000002999</c:v>
                </c:pt>
                <c:pt idx="26786">
                  <c:v>13.199400000003999</c:v>
                </c:pt>
                <c:pt idx="26787">
                  <c:v>13.199400000003999</c:v>
                </c:pt>
                <c:pt idx="26788">
                  <c:v>13.199400000003999</c:v>
                </c:pt>
                <c:pt idx="26789">
                  <c:v>13.199400000003999</c:v>
                </c:pt>
                <c:pt idx="26790">
                  <c:v>13.199400000003999</c:v>
                </c:pt>
                <c:pt idx="26791">
                  <c:v>13.199400000002999</c:v>
                </c:pt>
                <c:pt idx="26792">
                  <c:v>13.199400000002999</c:v>
                </c:pt>
                <c:pt idx="26793">
                  <c:v>13.199400000003999</c:v>
                </c:pt>
                <c:pt idx="26794">
                  <c:v>13.199400000002999</c:v>
                </c:pt>
                <c:pt idx="26795">
                  <c:v>13.199400000002999</c:v>
                </c:pt>
                <c:pt idx="26796">
                  <c:v>13.199400000003999</c:v>
                </c:pt>
                <c:pt idx="26797">
                  <c:v>13.199400000003999</c:v>
                </c:pt>
                <c:pt idx="26798">
                  <c:v>13.220644552058999</c:v>
                </c:pt>
                <c:pt idx="26799">
                  <c:v>13.242200000001001</c:v>
                </c:pt>
                <c:pt idx="26800">
                  <c:v>13.242200000001001</c:v>
                </c:pt>
                <c:pt idx="26801">
                  <c:v>13.242200000001001</c:v>
                </c:pt>
                <c:pt idx="26802">
                  <c:v>13.242200000001001</c:v>
                </c:pt>
                <c:pt idx="26803">
                  <c:v>13.242200000001001</c:v>
                </c:pt>
                <c:pt idx="26804">
                  <c:v>13.242200000001001</c:v>
                </c:pt>
                <c:pt idx="26805">
                  <c:v>13.242200000001001</c:v>
                </c:pt>
                <c:pt idx="26806">
                  <c:v>13.242200000001001</c:v>
                </c:pt>
                <c:pt idx="26807">
                  <c:v>13.242200000001001</c:v>
                </c:pt>
                <c:pt idx="26808">
                  <c:v>13.242200000001001</c:v>
                </c:pt>
                <c:pt idx="26809">
                  <c:v>13.242200000001001</c:v>
                </c:pt>
                <c:pt idx="26810">
                  <c:v>13.242200000001001</c:v>
                </c:pt>
                <c:pt idx="26811">
                  <c:v>13.273741222702</c:v>
                </c:pt>
                <c:pt idx="26812">
                  <c:v>13.290600000001</c:v>
                </c:pt>
                <c:pt idx="26813">
                  <c:v>13.290600000001</c:v>
                </c:pt>
                <c:pt idx="26814">
                  <c:v>13.290600000001</c:v>
                </c:pt>
                <c:pt idx="26815">
                  <c:v>13.290600000001</c:v>
                </c:pt>
                <c:pt idx="26816">
                  <c:v>13.290600000001</c:v>
                </c:pt>
                <c:pt idx="26817">
                  <c:v>13.264873614500001</c:v>
                </c:pt>
                <c:pt idx="26818">
                  <c:v>13.231100000003</c:v>
                </c:pt>
                <c:pt idx="26819">
                  <c:v>13.231100000003</c:v>
                </c:pt>
                <c:pt idx="26820">
                  <c:v>13.2311</c:v>
                </c:pt>
                <c:pt idx="26821">
                  <c:v>13.231100000003</c:v>
                </c:pt>
                <c:pt idx="26822">
                  <c:v>13.231100000003</c:v>
                </c:pt>
                <c:pt idx="26823">
                  <c:v>13.231100000003</c:v>
                </c:pt>
                <c:pt idx="26824">
                  <c:v>13.231100000003</c:v>
                </c:pt>
                <c:pt idx="26825">
                  <c:v>13.231100000003</c:v>
                </c:pt>
                <c:pt idx="26826">
                  <c:v>13.231100000003</c:v>
                </c:pt>
                <c:pt idx="26827">
                  <c:v>13.231100000003</c:v>
                </c:pt>
                <c:pt idx="26828">
                  <c:v>13.272518412111999</c:v>
                </c:pt>
                <c:pt idx="26829">
                  <c:v>13.295000000004</c:v>
                </c:pt>
                <c:pt idx="26830">
                  <c:v>13.295000000004</c:v>
                </c:pt>
                <c:pt idx="26831">
                  <c:v>13.295000000004</c:v>
                </c:pt>
                <c:pt idx="26832">
                  <c:v>13.295000000004</c:v>
                </c:pt>
                <c:pt idx="26833">
                  <c:v>13.295000000004</c:v>
                </c:pt>
                <c:pt idx="26834">
                  <c:v>13.295000000003</c:v>
                </c:pt>
                <c:pt idx="26835">
                  <c:v>13.295000000004</c:v>
                </c:pt>
                <c:pt idx="26836">
                  <c:v>13.295000000004</c:v>
                </c:pt>
                <c:pt idx="26837">
                  <c:v>13.295000000004</c:v>
                </c:pt>
                <c:pt idx="26838">
                  <c:v>13.295000000004</c:v>
                </c:pt>
                <c:pt idx="26839">
                  <c:v>13.295000000004</c:v>
                </c:pt>
                <c:pt idx="26840">
                  <c:v>13.292939417327</c:v>
                </c:pt>
                <c:pt idx="26841">
                  <c:v>13.282999999997999</c:v>
                </c:pt>
                <c:pt idx="26842">
                  <c:v>13.282999999996999</c:v>
                </c:pt>
                <c:pt idx="26843">
                  <c:v>13.282999999997999</c:v>
                </c:pt>
                <c:pt idx="26844">
                  <c:v>13.282999999997999</c:v>
                </c:pt>
                <c:pt idx="26845">
                  <c:v>13.282999999997999</c:v>
                </c:pt>
                <c:pt idx="26846">
                  <c:v>13.282999999997999</c:v>
                </c:pt>
                <c:pt idx="26847">
                  <c:v>13.282999999997999</c:v>
                </c:pt>
                <c:pt idx="26848">
                  <c:v>13.282999999997999</c:v>
                </c:pt>
                <c:pt idx="26849">
                  <c:v>13.282999999997999</c:v>
                </c:pt>
                <c:pt idx="26850">
                  <c:v>13.282999999997999</c:v>
                </c:pt>
                <c:pt idx="26851">
                  <c:v>13.282999999996999</c:v>
                </c:pt>
                <c:pt idx="26852">
                  <c:v>13.374061680371</c:v>
                </c:pt>
                <c:pt idx="26853">
                  <c:v>13.395500000004001</c:v>
                </c:pt>
                <c:pt idx="26854">
                  <c:v>13.395500000004001</c:v>
                </c:pt>
                <c:pt idx="26855">
                  <c:v>13.395500000004001</c:v>
                </c:pt>
                <c:pt idx="26856">
                  <c:v>13.395500000004001</c:v>
                </c:pt>
                <c:pt idx="26857">
                  <c:v>13.395500000004001</c:v>
                </c:pt>
                <c:pt idx="26858">
                  <c:v>13.395500000005001</c:v>
                </c:pt>
                <c:pt idx="26859">
                  <c:v>13.395500000004001</c:v>
                </c:pt>
                <c:pt idx="26860">
                  <c:v>13.395500000004001</c:v>
                </c:pt>
                <c:pt idx="26861">
                  <c:v>13.395500000004001</c:v>
                </c:pt>
                <c:pt idx="26862">
                  <c:v>13.395500000004001</c:v>
                </c:pt>
                <c:pt idx="26863">
                  <c:v>13.395500000004001</c:v>
                </c:pt>
                <c:pt idx="26864">
                  <c:v>13.383331995001001</c:v>
                </c:pt>
                <c:pt idx="26865">
                  <c:v>13.0723</c:v>
                </c:pt>
                <c:pt idx="26866">
                  <c:v>13.0723</c:v>
                </c:pt>
                <c:pt idx="26867">
                  <c:v>13.0723</c:v>
                </c:pt>
                <c:pt idx="26868">
                  <c:v>13.0723</c:v>
                </c:pt>
                <c:pt idx="26869">
                  <c:v>13.0723</c:v>
                </c:pt>
                <c:pt idx="26870">
                  <c:v>13.0723</c:v>
                </c:pt>
                <c:pt idx="26871">
                  <c:v>13.0723</c:v>
                </c:pt>
                <c:pt idx="26872">
                  <c:v>13.0723</c:v>
                </c:pt>
                <c:pt idx="26873">
                  <c:v>13.0723</c:v>
                </c:pt>
                <c:pt idx="26874">
                  <c:v>13.0723</c:v>
                </c:pt>
                <c:pt idx="26875">
                  <c:v>13.0723</c:v>
                </c:pt>
                <c:pt idx="26876">
                  <c:v>13.0723</c:v>
                </c:pt>
                <c:pt idx="26877">
                  <c:v>13.0723</c:v>
                </c:pt>
                <c:pt idx="26878">
                  <c:v>13.180480363185</c:v>
                </c:pt>
                <c:pt idx="26879">
                  <c:v>13.321599999997</c:v>
                </c:pt>
                <c:pt idx="26880">
                  <c:v>13.321599999997</c:v>
                </c:pt>
                <c:pt idx="26881">
                  <c:v>13.321599999997</c:v>
                </c:pt>
                <c:pt idx="26882">
                  <c:v>13.321599999997</c:v>
                </c:pt>
                <c:pt idx="26883">
                  <c:v>13.321599999997</c:v>
                </c:pt>
                <c:pt idx="26884">
                  <c:v>13.321599999997</c:v>
                </c:pt>
                <c:pt idx="26885">
                  <c:v>13.321599999997</c:v>
                </c:pt>
                <c:pt idx="26886">
                  <c:v>13.321599999997</c:v>
                </c:pt>
                <c:pt idx="26887">
                  <c:v>13.321599999997</c:v>
                </c:pt>
                <c:pt idx="26888">
                  <c:v>13.321599999997</c:v>
                </c:pt>
                <c:pt idx="26889">
                  <c:v>13.321599999997</c:v>
                </c:pt>
                <c:pt idx="26890">
                  <c:v>13.321599999997</c:v>
                </c:pt>
                <c:pt idx="26891">
                  <c:v>13.298641394320001</c:v>
                </c:pt>
                <c:pt idx="26892">
                  <c:v>13.130700000001999</c:v>
                </c:pt>
                <c:pt idx="26893">
                  <c:v>13.130700000001999</c:v>
                </c:pt>
                <c:pt idx="26894">
                  <c:v>13.130700000001999</c:v>
                </c:pt>
                <c:pt idx="26895">
                  <c:v>13.130700000001999</c:v>
                </c:pt>
                <c:pt idx="26896">
                  <c:v>13.130700000001999</c:v>
                </c:pt>
                <c:pt idx="26897">
                  <c:v>13.130700000001999</c:v>
                </c:pt>
                <c:pt idx="26898">
                  <c:v>13.130700000001999</c:v>
                </c:pt>
                <c:pt idx="26899">
                  <c:v>13.130700000001999</c:v>
                </c:pt>
                <c:pt idx="26900">
                  <c:v>13.130700000001999</c:v>
                </c:pt>
                <c:pt idx="26901">
                  <c:v>13.130700000001999</c:v>
                </c:pt>
                <c:pt idx="26902">
                  <c:v>13.130700000001999</c:v>
                </c:pt>
                <c:pt idx="26903">
                  <c:v>13.250640445773</c:v>
                </c:pt>
                <c:pt idx="26904">
                  <c:v>13.350999999997001</c:v>
                </c:pt>
                <c:pt idx="26905">
                  <c:v>13.350999999997001</c:v>
                </c:pt>
                <c:pt idx="26906">
                  <c:v>13.350999999997001</c:v>
                </c:pt>
                <c:pt idx="26907">
                  <c:v>13.350999999997001</c:v>
                </c:pt>
                <c:pt idx="26908">
                  <c:v>13.350999999997001</c:v>
                </c:pt>
                <c:pt idx="26909">
                  <c:v>13.350999999997001</c:v>
                </c:pt>
                <c:pt idx="26910">
                  <c:v>13.351000000000001</c:v>
                </c:pt>
                <c:pt idx="26911">
                  <c:v>13.350999999997001</c:v>
                </c:pt>
                <c:pt idx="26912">
                  <c:v>13.350999999997001</c:v>
                </c:pt>
                <c:pt idx="26913">
                  <c:v>13.350999999997001</c:v>
                </c:pt>
                <c:pt idx="26914">
                  <c:v>13.350999999997001</c:v>
                </c:pt>
                <c:pt idx="26915">
                  <c:v>13.351000000000001</c:v>
                </c:pt>
                <c:pt idx="26916">
                  <c:v>13.350999999997001</c:v>
                </c:pt>
                <c:pt idx="26917">
                  <c:v>13.350999999997001</c:v>
                </c:pt>
                <c:pt idx="26918">
                  <c:v>13.350999999997001</c:v>
                </c:pt>
                <c:pt idx="26919">
                  <c:v>13.350999999997001</c:v>
                </c:pt>
                <c:pt idx="26920">
                  <c:v>13.342331621186</c:v>
                </c:pt>
                <c:pt idx="26921">
                  <c:v>13.292300000000999</c:v>
                </c:pt>
                <c:pt idx="26922">
                  <c:v>13.292300000000999</c:v>
                </c:pt>
                <c:pt idx="26923">
                  <c:v>13.292300000000999</c:v>
                </c:pt>
                <c:pt idx="26924">
                  <c:v>13.292299999998001</c:v>
                </c:pt>
                <c:pt idx="26925">
                  <c:v>13.292300000000999</c:v>
                </c:pt>
                <c:pt idx="26926">
                  <c:v>13.292300000000999</c:v>
                </c:pt>
                <c:pt idx="26927">
                  <c:v>13.292300000000999</c:v>
                </c:pt>
                <c:pt idx="26928">
                  <c:v>13.292299999997001</c:v>
                </c:pt>
                <c:pt idx="26929">
                  <c:v>13.292300000000999</c:v>
                </c:pt>
                <c:pt idx="26930">
                  <c:v>13.292300000000999</c:v>
                </c:pt>
                <c:pt idx="26931">
                  <c:v>13.283406868081</c:v>
                </c:pt>
                <c:pt idx="26932">
                  <c:v>13.197199999997</c:v>
                </c:pt>
                <c:pt idx="26933">
                  <c:v>13.197199999997</c:v>
                </c:pt>
                <c:pt idx="26934">
                  <c:v>13.197199999997</c:v>
                </c:pt>
                <c:pt idx="26935">
                  <c:v>13.197199999997</c:v>
                </c:pt>
                <c:pt idx="26936">
                  <c:v>13.197199999997</c:v>
                </c:pt>
                <c:pt idx="26937">
                  <c:v>13.197199999997</c:v>
                </c:pt>
                <c:pt idx="26938">
                  <c:v>13.193836722702001</c:v>
                </c:pt>
                <c:pt idx="26939">
                  <c:v>13.145799999998999</c:v>
                </c:pt>
                <c:pt idx="26940">
                  <c:v>13.145799999998999</c:v>
                </c:pt>
                <c:pt idx="26941">
                  <c:v>13.145799999998999</c:v>
                </c:pt>
                <c:pt idx="26942">
                  <c:v>13.145799999998999</c:v>
                </c:pt>
                <c:pt idx="26943">
                  <c:v>13.145799999998999</c:v>
                </c:pt>
                <c:pt idx="26944">
                  <c:v>13.145799999998999</c:v>
                </c:pt>
                <c:pt idx="26945">
                  <c:v>13.145799999998999</c:v>
                </c:pt>
                <c:pt idx="26946">
                  <c:v>13.145799999998999</c:v>
                </c:pt>
                <c:pt idx="26947">
                  <c:v>13.145799999998999</c:v>
                </c:pt>
                <c:pt idx="26948">
                  <c:v>13.145799999998999</c:v>
                </c:pt>
                <c:pt idx="26949">
                  <c:v>13.145799999998999</c:v>
                </c:pt>
                <c:pt idx="26950">
                  <c:v>13.145799999998999</c:v>
                </c:pt>
                <c:pt idx="26951">
                  <c:v>13.145799999998999</c:v>
                </c:pt>
                <c:pt idx="26952">
                  <c:v>13.171194845355</c:v>
                </c:pt>
                <c:pt idx="26953">
                  <c:v>13.187199999995</c:v>
                </c:pt>
                <c:pt idx="26954">
                  <c:v>13.187199999995</c:v>
                </c:pt>
                <c:pt idx="26955">
                  <c:v>13.187199999995</c:v>
                </c:pt>
                <c:pt idx="26956">
                  <c:v>13.187199999995</c:v>
                </c:pt>
                <c:pt idx="26957">
                  <c:v>13.187199999995</c:v>
                </c:pt>
                <c:pt idx="26958">
                  <c:v>13.187199999995</c:v>
                </c:pt>
                <c:pt idx="26959">
                  <c:v>13.187199999995</c:v>
                </c:pt>
                <c:pt idx="26960">
                  <c:v>13.187199999995</c:v>
                </c:pt>
                <c:pt idx="26961">
                  <c:v>13.187199999995</c:v>
                </c:pt>
                <c:pt idx="26962">
                  <c:v>13.187199999995</c:v>
                </c:pt>
                <c:pt idx="26963">
                  <c:v>13.187199999995</c:v>
                </c:pt>
                <c:pt idx="26964">
                  <c:v>13.261799626585001</c:v>
                </c:pt>
                <c:pt idx="26965">
                  <c:v>13.320399999997001</c:v>
                </c:pt>
                <c:pt idx="26966">
                  <c:v>13.320399999997001</c:v>
                </c:pt>
                <c:pt idx="26967">
                  <c:v>13.320399999997001</c:v>
                </c:pt>
                <c:pt idx="26968">
                  <c:v>13.320399999997001</c:v>
                </c:pt>
                <c:pt idx="26969">
                  <c:v>13.320399999997001</c:v>
                </c:pt>
                <c:pt idx="26970">
                  <c:v>13.320399999997001</c:v>
                </c:pt>
                <c:pt idx="26971">
                  <c:v>13.320399999997001</c:v>
                </c:pt>
                <c:pt idx="26972">
                  <c:v>13.320399999997001</c:v>
                </c:pt>
                <c:pt idx="26973">
                  <c:v>13.320399999997001</c:v>
                </c:pt>
                <c:pt idx="26974">
                  <c:v>13.320399999997001</c:v>
                </c:pt>
                <c:pt idx="26975">
                  <c:v>13.320399999997001</c:v>
                </c:pt>
                <c:pt idx="26976">
                  <c:v>13.320399999997001</c:v>
                </c:pt>
                <c:pt idx="26977">
                  <c:v>13.302176055235</c:v>
                </c:pt>
                <c:pt idx="26978">
                  <c:v>13.260999999998999</c:v>
                </c:pt>
                <c:pt idx="26979">
                  <c:v>13.260999999998999</c:v>
                </c:pt>
                <c:pt idx="26980">
                  <c:v>13.260999999998999</c:v>
                </c:pt>
                <c:pt idx="26981">
                  <c:v>13.260999999998999</c:v>
                </c:pt>
                <c:pt idx="26982">
                  <c:v>13.260999999998999</c:v>
                </c:pt>
                <c:pt idx="26983">
                  <c:v>13.260999999998999</c:v>
                </c:pt>
                <c:pt idx="26984">
                  <c:v>13.260999999998999</c:v>
                </c:pt>
                <c:pt idx="26985">
                  <c:v>13.260999999998999</c:v>
                </c:pt>
                <c:pt idx="26986">
                  <c:v>13.260999999998999</c:v>
                </c:pt>
                <c:pt idx="26987">
                  <c:v>13.260999999998999</c:v>
                </c:pt>
                <c:pt idx="26988">
                  <c:v>13.250792687520001</c:v>
                </c:pt>
                <c:pt idx="26989">
                  <c:v>13.212999999997001</c:v>
                </c:pt>
                <c:pt idx="26990">
                  <c:v>13.212999999997001</c:v>
                </c:pt>
                <c:pt idx="26991">
                  <c:v>13.212999999997001</c:v>
                </c:pt>
                <c:pt idx="26992">
                  <c:v>13.212999999997001</c:v>
                </c:pt>
                <c:pt idx="26993">
                  <c:v>13.212999999998001</c:v>
                </c:pt>
                <c:pt idx="26994">
                  <c:v>13.212999999997001</c:v>
                </c:pt>
                <c:pt idx="26995">
                  <c:v>13.212999999998001</c:v>
                </c:pt>
                <c:pt idx="26996">
                  <c:v>13.212999999997001</c:v>
                </c:pt>
                <c:pt idx="26997">
                  <c:v>13.212999999997001</c:v>
                </c:pt>
                <c:pt idx="26998">
                  <c:v>13.212999999997001</c:v>
                </c:pt>
                <c:pt idx="26999">
                  <c:v>13.212999999997001</c:v>
                </c:pt>
                <c:pt idx="27000">
                  <c:v>13.212999999998001</c:v>
                </c:pt>
                <c:pt idx="27001">
                  <c:v>13.212999999997001</c:v>
                </c:pt>
                <c:pt idx="27002">
                  <c:v>13.212999999998001</c:v>
                </c:pt>
                <c:pt idx="27003">
                  <c:v>13.212999999998001</c:v>
                </c:pt>
                <c:pt idx="27004">
                  <c:v>13.212999999997001</c:v>
                </c:pt>
                <c:pt idx="27005">
                  <c:v>13.212999999998001</c:v>
                </c:pt>
                <c:pt idx="27006">
                  <c:v>13.212999999998001</c:v>
                </c:pt>
                <c:pt idx="27007">
                  <c:v>13.212999999997001</c:v>
                </c:pt>
                <c:pt idx="27008">
                  <c:v>13.386140325994999</c:v>
                </c:pt>
                <c:pt idx="27009">
                  <c:v>13.436699999998</c:v>
                </c:pt>
                <c:pt idx="27010">
                  <c:v>13.436699999998</c:v>
                </c:pt>
                <c:pt idx="27011">
                  <c:v>13.436699999998</c:v>
                </c:pt>
                <c:pt idx="27012">
                  <c:v>13.436699999998</c:v>
                </c:pt>
                <c:pt idx="27013">
                  <c:v>13.436699999998</c:v>
                </c:pt>
                <c:pt idx="27014">
                  <c:v>13.436699999998</c:v>
                </c:pt>
                <c:pt idx="27015">
                  <c:v>13.26747350084</c:v>
                </c:pt>
                <c:pt idx="27016">
                  <c:v>13.217200000005001</c:v>
                </c:pt>
                <c:pt idx="27017">
                  <c:v>13.217200000005001</c:v>
                </c:pt>
                <c:pt idx="27018">
                  <c:v>13.217200000005001</c:v>
                </c:pt>
                <c:pt idx="27019">
                  <c:v>13.217200000005001</c:v>
                </c:pt>
                <c:pt idx="27020">
                  <c:v>13.217200000004</c:v>
                </c:pt>
                <c:pt idx="27021">
                  <c:v>13.217200000005001</c:v>
                </c:pt>
                <c:pt idx="27022">
                  <c:v>13.217200000005001</c:v>
                </c:pt>
                <c:pt idx="27023">
                  <c:v>13.217200000004</c:v>
                </c:pt>
                <c:pt idx="27024">
                  <c:v>13.217200000005001</c:v>
                </c:pt>
                <c:pt idx="27025">
                  <c:v>13.217200000005001</c:v>
                </c:pt>
                <c:pt idx="27026">
                  <c:v>13.217200000005001</c:v>
                </c:pt>
                <c:pt idx="27027">
                  <c:v>13.218646425811</c:v>
                </c:pt>
                <c:pt idx="27028">
                  <c:v>13.359999999992</c:v>
                </c:pt>
                <c:pt idx="27029">
                  <c:v>13.359999999995001</c:v>
                </c:pt>
                <c:pt idx="27030">
                  <c:v>13.359999999995001</c:v>
                </c:pt>
                <c:pt idx="27031">
                  <c:v>13.359999999995001</c:v>
                </c:pt>
                <c:pt idx="27032">
                  <c:v>13.359999999995001</c:v>
                </c:pt>
                <c:pt idx="27033">
                  <c:v>13.359999999995001</c:v>
                </c:pt>
                <c:pt idx="27034">
                  <c:v>13.359999999995001</c:v>
                </c:pt>
                <c:pt idx="27035">
                  <c:v>13.359999999995001</c:v>
                </c:pt>
                <c:pt idx="27036">
                  <c:v>13.359999999995001</c:v>
                </c:pt>
                <c:pt idx="27037">
                  <c:v>13.359999999995001</c:v>
                </c:pt>
                <c:pt idx="27038">
                  <c:v>13.359999999995001</c:v>
                </c:pt>
                <c:pt idx="27039">
                  <c:v>13.359999999995001</c:v>
                </c:pt>
                <c:pt idx="27040">
                  <c:v>13.299696075237</c:v>
                </c:pt>
                <c:pt idx="27041">
                  <c:v>13.228299999997001</c:v>
                </c:pt>
                <c:pt idx="27042">
                  <c:v>13.228299999997001</c:v>
                </c:pt>
                <c:pt idx="27043">
                  <c:v>13.228299999997001</c:v>
                </c:pt>
                <c:pt idx="27044">
                  <c:v>13.228299999997001</c:v>
                </c:pt>
                <c:pt idx="27045">
                  <c:v>13.228299999996</c:v>
                </c:pt>
                <c:pt idx="27046">
                  <c:v>13.228299999996</c:v>
                </c:pt>
                <c:pt idx="27047">
                  <c:v>13.228299999997001</c:v>
                </c:pt>
                <c:pt idx="27048">
                  <c:v>13.228299999997001</c:v>
                </c:pt>
                <c:pt idx="27049">
                  <c:v>13.228299999997001</c:v>
                </c:pt>
                <c:pt idx="27050">
                  <c:v>13.228299999997001</c:v>
                </c:pt>
                <c:pt idx="27051">
                  <c:v>13.224901573665001</c:v>
                </c:pt>
                <c:pt idx="27052">
                  <c:v>13.144</c:v>
                </c:pt>
                <c:pt idx="27053">
                  <c:v>13.144</c:v>
                </c:pt>
                <c:pt idx="27054">
                  <c:v>13.144</c:v>
                </c:pt>
                <c:pt idx="27055">
                  <c:v>13.144</c:v>
                </c:pt>
                <c:pt idx="27056">
                  <c:v>13.144</c:v>
                </c:pt>
                <c:pt idx="27057">
                  <c:v>13.144</c:v>
                </c:pt>
                <c:pt idx="27058">
                  <c:v>13.144</c:v>
                </c:pt>
                <c:pt idx="27059">
                  <c:v>13.144</c:v>
                </c:pt>
                <c:pt idx="27060">
                  <c:v>13.144</c:v>
                </c:pt>
                <c:pt idx="27061">
                  <c:v>13.144</c:v>
                </c:pt>
                <c:pt idx="27062">
                  <c:v>13.144</c:v>
                </c:pt>
                <c:pt idx="27063">
                  <c:v>13.144</c:v>
                </c:pt>
                <c:pt idx="27064">
                  <c:v>13.144</c:v>
                </c:pt>
                <c:pt idx="27065">
                  <c:v>13.144</c:v>
                </c:pt>
                <c:pt idx="27066">
                  <c:v>13.144</c:v>
                </c:pt>
                <c:pt idx="27067">
                  <c:v>13.144</c:v>
                </c:pt>
                <c:pt idx="27068">
                  <c:v>13.144</c:v>
                </c:pt>
                <c:pt idx="27069">
                  <c:v>13.144</c:v>
                </c:pt>
                <c:pt idx="27070">
                  <c:v>13.144</c:v>
                </c:pt>
                <c:pt idx="27071">
                  <c:v>13.146570565173</c:v>
                </c:pt>
                <c:pt idx="27072">
                  <c:v>13.185700000002001</c:v>
                </c:pt>
                <c:pt idx="27073">
                  <c:v>13.185700000002001</c:v>
                </c:pt>
                <c:pt idx="27074">
                  <c:v>13.185700000002001</c:v>
                </c:pt>
                <c:pt idx="27075">
                  <c:v>13.185700000002001</c:v>
                </c:pt>
                <c:pt idx="27076">
                  <c:v>13.185700000002001</c:v>
                </c:pt>
                <c:pt idx="27077">
                  <c:v>13.185700000002001</c:v>
                </c:pt>
                <c:pt idx="27078">
                  <c:v>13.185700000002001</c:v>
                </c:pt>
                <c:pt idx="27079">
                  <c:v>13.185700000002001</c:v>
                </c:pt>
                <c:pt idx="27080">
                  <c:v>13.185700000002001</c:v>
                </c:pt>
                <c:pt idx="27081">
                  <c:v>13.185700000002001</c:v>
                </c:pt>
                <c:pt idx="27082">
                  <c:v>13.185700000002001</c:v>
                </c:pt>
                <c:pt idx="27083">
                  <c:v>13.185700000002001</c:v>
                </c:pt>
                <c:pt idx="27084">
                  <c:v>13.188127796221</c:v>
                </c:pt>
                <c:pt idx="27085">
                  <c:v>13.202699999997</c:v>
                </c:pt>
                <c:pt idx="27086">
                  <c:v>13.202699999997</c:v>
                </c:pt>
                <c:pt idx="27087">
                  <c:v>13.202699999996</c:v>
                </c:pt>
                <c:pt idx="27088">
                  <c:v>13.202699999996</c:v>
                </c:pt>
                <c:pt idx="27089">
                  <c:v>13.202699999997</c:v>
                </c:pt>
                <c:pt idx="27090">
                  <c:v>13.202699999997</c:v>
                </c:pt>
                <c:pt idx="27091">
                  <c:v>13.217225410255001</c:v>
                </c:pt>
                <c:pt idx="27092">
                  <c:v>13.282600000004001</c:v>
                </c:pt>
                <c:pt idx="27093">
                  <c:v>13.282600000004001</c:v>
                </c:pt>
                <c:pt idx="27094">
                  <c:v>13.282600000004001</c:v>
                </c:pt>
                <c:pt idx="27095">
                  <c:v>13.282600000001</c:v>
                </c:pt>
                <c:pt idx="27096">
                  <c:v>13.282600000004001</c:v>
                </c:pt>
                <c:pt idx="27097">
                  <c:v>13.282600000004001</c:v>
                </c:pt>
                <c:pt idx="27098">
                  <c:v>13.282600000004001</c:v>
                </c:pt>
                <c:pt idx="27099">
                  <c:v>13.282600000004001</c:v>
                </c:pt>
                <c:pt idx="27100">
                  <c:v>13.282600000004001</c:v>
                </c:pt>
                <c:pt idx="27101">
                  <c:v>13.282600000004001</c:v>
                </c:pt>
                <c:pt idx="27102">
                  <c:v>13.282600000001</c:v>
                </c:pt>
                <c:pt idx="27103">
                  <c:v>13.310851740378</c:v>
                </c:pt>
                <c:pt idx="27104">
                  <c:v>13.345399999998</c:v>
                </c:pt>
                <c:pt idx="27105">
                  <c:v>13.345399999998</c:v>
                </c:pt>
                <c:pt idx="27106">
                  <c:v>13.345399999998</c:v>
                </c:pt>
                <c:pt idx="27107">
                  <c:v>13.345399999998</c:v>
                </c:pt>
                <c:pt idx="27108">
                  <c:v>13.345399999998</c:v>
                </c:pt>
                <c:pt idx="27109">
                  <c:v>13.345399999998</c:v>
                </c:pt>
                <c:pt idx="27110">
                  <c:v>13.345399999998</c:v>
                </c:pt>
                <c:pt idx="27111">
                  <c:v>13.345399999998</c:v>
                </c:pt>
                <c:pt idx="27112">
                  <c:v>13.345399999998</c:v>
                </c:pt>
                <c:pt idx="27113">
                  <c:v>13.345399999998</c:v>
                </c:pt>
                <c:pt idx="27114">
                  <c:v>13.345399999998</c:v>
                </c:pt>
                <c:pt idx="27115">
                  <c:v>13.302518367349</c:v>
                </c:pt>
                <c:pt idx="27116">
                  <c:v>13.157600000004001</c:v>
                </c:pt>
                <c:pt idx="27117">
                  <c:v>13.157600000004001</c:v>
                </c:pt>
                <c:pt idx="27118">
                  <c:v>13.157600000004001</c:v>
                </c:pt>
                <c:pt idx="27119">
                  <c:v>13.157600000004001</c:v>
                </c:pt>
                <c:pt idx="27120">
                  <c:v>13.157600000004001</c:v>
                </c:pt>
                <c:pt idx="27121">
                  <c:v>13.157600000004001</c:v>
                </c:pt>
                <c:pt idx="27122">
                  <c:v>13.157600000004001</c:v>
                </c:pt>
                <c:pt idx="27123">
                  <c:v>13.157600000004001</c:v>
                </c:pt>
                <c:pt idx="27124">
                  <c:v>13.157600000004001</c:v>
                </c:pt>
                <c:pt idx="27125">
                  <c:v>13.157600000004001</c:v>
                </c:pt>
                <c:pt idx="27126">
                  <c:v>13.157600000004001</c:v>
                </c:pt>
                <c:pt idx="27127">
                  <c:v>13.157600000004001</c:v>
                </c:pt>
                <c:pt idx="27128">
                  <c:v>13.163238594897001</c:v>
                </c:pt>
                <c:pt idx="27129">
                  <c:v>13.177599999997</c:v>
                </c:pt>
                <c:pt idx="27130">
                  <c:v>13.177599999997</c:v>
                </c:pt>
                <c:pt idx="27131">
                  <c:v>13.177599999997</c:v>
                </c:pt>
                <c:pt idx="27132">
                  <c:v>13.177599999997</c:v>
                </c:pt>
                <c:pt idx="27133">
                  <c:v>13.177599999997</c:v>
                </c:pt>
                <c:pt idx="27134">
                  <c:v>13.177599999997</c:v>
                </c:pt>
                <c:pt idx="27135">
                  <c:v>13.177599999997</c:v>
                </c:pt>
                <c:pt idx="27136">
                  <c:v>13.177599999997</c:v>
                </c:pt>
                <c:pt idx="27137">
                  <c:v>13.177599999997</c:v>
                </c:pt>
                <c:pt idx="27138">
                  <c:v>13.177599999997</c:v>
                </c:pt>
                <c:pt idx="27139">
                  <c:v>13.177599999997</c:v>
                </c:pt>
                <c:pt idx="27140">
                  <c:v>13.185322087244</c:v>
                </c:pt>
                <c:pt idx="27141">
                  <c:v>13.210300000004001</c:v>
                </c:pt>
                <c:pt idx="27142">
                  <c:v>13.210300000004001</c:v>
                </c:pt>
                <c:pt idx="27143">
                  <c:v>13.210300000004001</c:v>
                </c:pt>
                <c:pt idx="27144">
                  <c:v>13.2103</c:v>
                </c:pt>
                <c:pt idx="27145">
                  <c:v>13.210300000004001</c:v>
                </c:pt>
                <c:pt idx="27146">
                  <c:v>13.210300000004001</c:v>
                </c:pt>
                <c:pt idx="27147">
                  <c:v>13.210300000004001</c:v>
                </c:pt>
                <c:pt idx="27148">
                  <c:v>13.210300000004001</c:v>
                </c:pt>
                <c:pt idx="27149">
                  <c:v>13.210300000004001</c:v>
                </c:pt>
                <c:pt idx="27150">
                  <c:v>13.210300000004001</c:v>
                </c:pt>
                <c:pt idx="27151">
                  <c:v>13.210300000004001</c:v>
                </c:pt>
                <c:pt idx="27152">
                  <c:v>13.210300000004001</c:v>
                </c:pt>
                <c:pt idx="27153">
                  <c:v>13.210300000004001</c:v>
                </c:pt>
                <c:pt idx="27154">
                  <c:v>13.210300000004001</c:v>
                </c:pt>
                <c:pt idx="27155">
                  <c:v>13.210300000004001</c:v>
                </c:pt>
                <c:pt idx="27156">
                  <c:v>13.210300000004001</c:v>
                </c:pt>
                <c:pt idx="27157">
                  <c:v>13.210300000004001</c:v>
                </c:pt>
                <c:pt idx="27158">
                  <c:v>13.210300000004001</c:v>
                </c:pt>
                <c:pt idx="27159">
                  <c:v>13.215100252496001</c:v>
                </c:pt>
                <c:pt idx="27160">
                  <c:v>13.2255</c:v>
                </c:pt>
                <c:pt idx="27161">
                  <c:v>13.2255</c:v>
                </c:pt>
                <c:pt idx="27162">
                  <c:v>13.2255</c:v>
                </c:pt>
                <c:pt idx="27163">
                  <c:v>13.2255</c:v>
                </c:pt>
                <c:pt idx="27164">
                  <c:v>13.2255</c:v>
                </c:pt>
                <c:pt idx="27165">
                  <c:v>13.2255</c:v>
                </c:pt>
                <c:pt idx="27166">
                  <c:v>13.2255</c:v>
                </c:pt>
                <c:pt idx="27167">
                  <c:v>13.2255</c:v>
                </c:pt>
                <c:pt idx="27168">
                  <c:v>13.2255</c:v>
                </c:pt>
                <c:pt idx="27169">
                  <c:v>13.2255</c:v>
                </c:pt>
                <c:pt idx="27170">
                  <c:v>13.2255</c:v>
                </c:pt>
                <c:pt idx="27171">
                  <c:v>13.2255</c:v>
                </c:pt>
                <c:pt idx="27172">
                  <c:v>13.226061942176999</c:v>
                </c:pt>
                <c:pt idx="27173">
                  <c:v>13.275800000003001</c:v>
                </c:pt>
                <c:pt idx="27174">
                  <c:v>13.275800000003001</c:v>
                </c:pt>
                <c:pt idx="27175">
                  <c:v>13.275800000003001</c:v>
                </c:pt>
                <c:pt idx="27176">
                  <c:v>13.275800000003001</c:v>
                </c:pt>
                <c:pt idx="27177">
                  <c:v>13.275800000003001</c:v>
                </c:pt>
                <c:pt idx="27178">
                  <c:v>13.275800000003001</c:v>
                </c:pt>
                <c:pt idx="27179">
                  <c:v>13.275800000003001</c:v>
                </c:pt>
                <c:pt idx="27180">
                  <c:v>13.275800000003001</c:v>
                </c:pt>
                <c:pt idx="27181">
                  <c:v>13.275800000003001</c:v>
                </c:pt>
                <c:pt idx="27182">
                  <c:v>13.275800000003001</c:v>
                </c:pt>
                <c:pt idx="27183">
                  <c:v>13.276046866108</c:v>
                </c:pt>
                <c:pt idx="27184">
                  <c:v>13.308599999997</c:v>
                </c:pt>
                <c:pt idx="27185">
                  <c:v>13.308599999997</c:v>
                </c:pt>
                <c:pt idx="27186">
                  <c:v>13.308599999997</c:v>
                </c:pt>
                <c:pt idx="27187">
                  <c:v>13.308599999997</c:v>
                </c:pt>
                <c:pt idx="27188">
                  <c:v>13.308599999997</c:v>
                </c:pt>
                <c:pt idx="27189">
                  <c:v>13.308599999997</c:v>
                </c:pt>
                <c:pt idx="27190">
                  <c:v>13.308599999997</c:v>
                </c:pt>
                <c:pt idx="27191">
                  <c:v>13.308599999997</c:v>
                </c:pt>
                <c:pt idx="27192">
                  <c:v>13.308599999997</c:v>
                </c:pt>
                <c:pt idx="27193">
                  <c:v>13.308599999997</c:v>
                </c:pt>
                <c:pt idx="27194">
                  <c:v>13.308599999997</c:v>
                </c:pt>
                <c:pt idx="27195">
                  <c:v>13.308599999997</c:v>
                </c:pt>
                <c:pt idx="27196">
                  <c:v>13.308599999997</c:v>
                </c:pt>
                <c:pt idx="27197">
                  <c:v>13.214261052635001</c:v>
                </c:pt>
                <c:pt idx="27198">
                  <c:v>13.091500000002</c:v>
                </c:pt>
                <c:pt idx="27199">
                  <c:v>13.091500000002</c:v>
                </c:pt>
                <c:pt idx="27200">
                  <c:v>13.091500000002</c:v>
                </c:pt>
                <c:pt idx="27201">
                  <c:v>13.091500000002</c:v>
                </c:pt>
                <c:pt idx="27202">
                  <c:v>13.122282593165</c:v>
                </c:pt>
                <c:pt idx="27203">
                  <c:v>13.402100000003999</c:v>
                </c:pt>
                <c:pt idx="27204">
                  <c:v>13.402100000003999</c:v>
                </c:pt>
                <c:pt idx="27205">
                  <c:v>13.402100000003999</c:v>
                </c:pt>
                <c:pt idx="27206">
                  <c:v>13.402100000003999</c:v>
                </c:pt>
                <c:pt idx="27207">
                  <c:v>13.402100000003999</c:v>
                </c:pt>
                <c:pt idx="27208">
                  <c:v>13.402100000003999</c:v>
                </c:pt>
                <c:pt idx="27209">
                  <c:v>13.402100000003999</c:v>
                </c:pt>
                <c:pt idx="27210">
                  <c:v>13.402100000003999</c:v>
                </c:pt>
                <c:pt idx="27211">
                  <c:v>13.402100000003999</c:v>
                </c:pt>
                <c:pt idx="27212">
                  <c:v>13.402100000003999</c:v>
                </c:pt>
                <c:pt idx="27213">
                  <c:v>13.402100000003999</c:v>
                </c:pt>
                <c:pt idx="27214">
                  <c:v>13.402100000003999</c:v>
                </c:pt>
                <c:pt idx="27215">
                  <c:v>13.39525325522</c:v>
                </c:pt>
                <c:pt idx="27216">
                  <c:v>13.212399999997</c:v>
                </c:pt>
                <c:pt idx="27217">
                  <c:v>13.212399999997</c:v>
                </c:pt>
                <c:pt idx="27218">
                  <c:v>13.212399999997</c:v>
                </c:pt>
                <c:pt idx="27219">
                  <c:v>13.212399999997</c:v>
                </c:pt>
                <c:pt idx="27220">
                  <c:v>13.212399999997</c:v>
                </c:pt>
                <c:pt idx="27221">
                  <c:v>13.212399999997</c:v>
                </c:pt>
                <c:pt idx="27222">
                  <c:v>13.212399999997</c:v>
                </c:pt>
                <c:pt idx="27223">
                  <c:v>13.212399999997</c:v>
                </c:pt>
                <c:pt idx="27224">
                  <c:v>13.212399999997</c:v>
                </c:pt>
                <c:pt idx="27225">
                  <c:v>13.212399999997</c:v>
                </c:pt>
                <c:pt idx="27226">
                  <c:v>13.212399999997</c:v>
                </c:pt>
                <c:pt idx="27227">
                  <c:v>13.212399999997</c:v>
                </c:pt>
                <c:pt idx="27228">
                  <c:v>13.191103427717</c:v>
                </c:pt>
                <c:pt idx="27229">
                  <c:v>13.129899999999999</c:v>
                </c:pt>
                <c:pt idx="27230">
                  <c:v>13.129899999999999</c:v>
                </c:pt>
                <c:pt idx="27231">
                  <c:v>13.129899999999999</c:v>
                </c:pt>
                <c:pt idx="27232">
                  <c:v>13.129899999999999</c:v>
                </c:pt>
                <c:pt idx="27233">
                  <c:v>13.129899999999999</c:v>
                </c:pt>
                <c:pt idx="27234">
                  <c:v>13.129899999999999</c:v>
                </c:pt>
                <c:pt idx="27235">
                  <c:v>13.129899999999999</c:v>
                </c:pt>
                <c:pt idx="27236">
                  <c:v>13.129899999999999</c:v>
                </c:pt>
                <c:pt idx="27237">
                  <c:v>13.129899999999999</c:v>
                </c:pt>
                <c:pt idx="27238">
                  <c:v>13.129899999999999</c:v>
                </c:pt>
                <c:pt idx="27239">
                  <c:v>13.129899999999999</c:v>
                </c:pt>
                <c:pt idx="27240">
                  <c:v>13.209943508866001</c:v>
                </c:pt>
                <c:pt idx="27241">
                  <c:v>13.329900000003001</c:v>
                </c:pt>
                <c:pt idx="27242">
                  <c:v>13.329900000003001</c:v>
                </c:pt>
                <c:pt idx="27243">
                  <c:v>13.329900000003001</c:v>
                </c:pt>
                <c:pt idx="27244">
                  <c:v>13.329900000003001</c:v>
                </c:pt>
                <c:pt idx="27245">
                  <c:v>13.329900000003001</c:v>
                </c:pt>
                <c:pt idx="27246">
                  <c:v>13.329900000003001</c:v>
                </c:pt>
                <c:pt idx="27247">
                  <c:v>13.329900000003001</c:v>
                </c:pt>
                <c:pt idx="27248">
                  <c:v>13.329900000003001</c:v>
                </c:pt>
                <c:pt idx="27249">
                  <c:v>13.329900000003001</c:v>
                </c:pt>
                <c:pt idx="27250">
                  <c:v>13.329900000003001</c:v>
                </c:pt>
                <c:pt idx="27251">
                  <c:v>13.329900000003001</c:v>
                </c:pt>
                <c:pt idx="27252">
                  <c:v>13.329900000003001</c:v>
                </c:pt>
                <c:pt idx="27253">
                  <c:v>13.294356324612</c:v>
                </c:pt>
                <c:pt idx="27254">
                  <c:v>13.221799999999</c:v>
                </c:pt>
                <c:pt idx="27255">
                  <c:v>13.221799999999</c:v>
                </c:pt>
                <c:pt idx="27256">
                  <c:v>13.221799999999</c:v>
                </c:pt>
                <c:pt idx="27257">
                  <c:v>13.221799999999</c:v>
                </c:pt>
                <c:pt idx="27258">
                  <c:v>13.221799999999</c:v>
                </c:pt>
                <c:pt idx="27259">
                  <c:v>13.221799999999</c:v>
                </c:pt>
                <c:pt idx="27260">
                  <c:v>13.221799999999</c:v>
                </c:pt>
                <c:pt idx="27261">
                  <c:v>13.221799999999</c:v>
                </c:pt>
                <c:pt idx="27262">
                  <c:v>13.221799999999</c:v>
                </c:pt>
                <c:pt idx="27263">
                  <c:v>13.221799999999</c:v>
                </c:pt>
                <c:pt idx="27264">
                  <c:v>13.221799999999</c:v>
                </c:pt>
                <c:pt idx="27265">
                  <c:v>13.221799999999</c:v>
                </c:pt>
                <c:pt idx="27266">
                  <c:v>13.223526511627</c:v>
                </c:pt>
                <c:pt idx="27267">
                  <c:v>13.274000000002999</c:v>
                </c:pt>
                <c:pt idx="27268">
                  <c:v>13.274000000002999</c:v>
                </c:pt>
                <c:pt idx="27269">
                  <c:v>13.274000000002999</c:v>
                </c:pt>
                <c:pt idx="27270">
                  <c:v>13.274000000002999</c:v>
                </c:pt>
                <c:pt idx="27271">
                  <c:v>13.274000000002999</c:v>
                </c:pt>
                <c:pt idx="27272">
                  <c:v>13.274000000002999</c:v>
                </c:pt>
                <c:pt idx="27273">
                  <c:v>13.274000000002999</c:v>
                </c:pt>
                <c:pt idx="27274">
                  <c:v>13.274000000002999</c:v>
                </c:pt>
                <c:pt idx="27275">
                  <c:v>13.274000000002999</c:v>
                </c:pt>
                <c:pt idx="27276">
                  <c:v>13.274000000002999</c:v>
                </c:pt>
                <c:pt idx="27277">
                  <c:v>13.274000000002999</c:v>
                </c:pt>
                <c:pt idx="27278">
                  <c:v>13.26931259344</c:v>
                </c:pt>
                <c:pt idx="27279">
                  <c:v>13.185700000002001</c:v>
                </c:pt>
                <c:pt idx="27280">
                  <c:v>13.185699999998</c:v>
                </c:pt>
                <c:pt idx="27281">
                  <c:v>13.185700000002001</c:v>
                </c:pt>
                <c:pt idx="27282">
                  <c:v>13.185700000002001</c:v>
                </c:pt>
                <c:pt idx="27283">
                  <c:v>13.185700000002001</c:v>
                </c:pt>
                <c:pt idx="27284">
                  <c:v>13.185700000002001</c:v>
                </c:pt>
                <c:pt idx="27285">
                  <c:v>13.185700000002001</c:v>
                </c:pt>
                <c:pt idx="27286">
                  <c:v>13.185700000002001</c:v>
                </c:pt>
                <c:pt idx="27287">
                  <c:v>13.185700000002001</c:v>
                </c:pt>
                <c:pt idx="27288">
                  <c:v>13.185700000002001</c:v>
                </c:pt>
                <c:pt idx="27289">
                  <c:v>13.185700000002001</c:v>
                </c:pt>
                <c:pt idx="27290">
                  <c:v>13.185700000002001</c:v>
                </c:pt>
                <c:pt idx="27291">
                  <c:v>13.244370171713999</c:v>
                </c:pt>
                <c:pt idx="27292">
                  <c:v>13.323399999996001</c:v>
                </c:pt>
                <c:pt idx="27293">
                  <c:v>13.323399999996001</c:v>
                </c:pt>
                <c:pt idx="27294">
                  <c:v>13.323399999996001</c:v>
                </c:pt>
                <c:pt idx="27295">
                  <c:v>13.323399999996001</c:v>
                </c:pt>
                <c:pt idx="27296">
                  <c:v>13.323399999996001</c:v>
                </c:pt>
                <c:pt idx="27297">
                  <c:v>13.323399999996001</c:v>
                </c:pt>
                <c:pt idx="27298">
                  <c:v>13.323399999996001</c:v>
                </c:pt>
                <c:pt idx="27299">
                  <c:v>13.323399999996001</c:v>
                </c:pt>
                <c:pt idx="27300">
                  <c:v>13.323399999996001</c:v>
                </c:pt>
                <c:pt idx="27301">
                  <c:v>13.323399999996001</c:v>
                </c:pt>
                <c:pt idx="27302">
                  <c:v>13.323399999996001</c:v>
                </c:pt>
                <c:pt idx="27303">
                  <c:v>13.323399999996001</c:v>
                </c:pt>
                <c:pt idx="27304">
                  <c:v>13.318015621695</c:v>
                </c:pt>
                <c:pt idx="27305">
                  <c:v>13.225600000003</c:v>
                </c:pt>
                <c:pt idx="27306">
                  <c:v>13.225600000003</c:v>
                </c:pt>
                <c:pt idx="27307">
                  <c:v>13.225600000003</c:v>
                </c:pt>
                <c:pt idx="27308">
                  <c:v>13.225600000003</c:v>
                </c:pt>
                <c:pt idx="27309">
                  <c:v>13.225600000003</c:v>
                </c:pt>
                <c:pt idx="27310">
                  <c:v>13.225600000003</c:v>
                </c:pt>
                <c:pt idx="27311">
                  <c:v>13.225600000004</c:v>
                </c:pt>
                <c:pt idx="27312">
                  <c:v>13.225600000003</c:v>
                </c:pt>
                <c:pt idx="27313">
                  <c:v>13.225600000003</c:v>
                </c:pt>
                <c:pt idx="27314">
                  <c:v>13.225600000003</c:v>
                </c:pt>
                <c:pt idx="27315">
                  <c:v>13.224840892582</c:v>
                </c:pt>
                <c:pt idx="27316">
                  <c:v>13.188800000003001</c:v>
                </c:pt>
                <c:pt idx="27317">
                  <c:v>13.188800000003001</c:v>
                </c:pt>
                <c:pt idx="27318">
                  <c:v>13.188800000003001</c:v>
                </c:pt>
                <c:pt idx="27319">
                  <c:v>13.188800000003001</c:v>
                </c:pt>
                <c:pt idx="27320">
                  <c:v>13.188800000003001</c:v>
                </c:pt>
                <c:pt idx="27321">
                  <c:v>13.188800000003001</c:v>
                </c:pt>
                <c:pt idx="27322">
                  <c:v>13.188800000003001</c:v>
                </c:pt>
                <c:pt idx="27323">
                  <c:v>13.188800000003001</c:v>
                </c:pt>
                <c:pt idx="27324">
                  <c:v>13.188800000003001</c:v>
                </c:pt>
                <c:pt idx="27325">
                  <c:v>13.188800000003001</c:v>
                </c:pt>
                <c:pt idx="27326">
                  <c:v>13.188800000003001</c:v>
                </c:pt>
                <c:pt idx="27327">
                  <c:v>13.188800000003001</c:v>
                </c:pt>
                <c:pt idx="27328">
                  <c:v>13.188800000003001</c:v>
                </c:pt>
                <c:pt idx="27329">
                  <c:v>13.160808456327</c:v>
                </c:pt>
                <c:pt idx="27330">
                  <c:v>13.156300000002</c:v>
                </c:pt>
                <c:pt idx="27331">
                  <c:v>13.156300000002</c:v>
                </c:pt>
                <c:pt idx="27332">
                  <c:v>13.156300000002</c:v>
                </c:pt>
                <c:pt idx="27333">
                  <c:v>13.156300000002</c:v>
                </c:pt>
                <c:pt idx="27334">
                  <c:v>13.156300000002</c:v>
                </c:pt>
                <c:pt idx="27335">
                  <c:v>13.156300000002</c:v>
                </c:pt>
                <c:pt idx="27336">
                  <c:v>13.156300000002</c:v>
                </c:pt>
                <c:pt idx="27337">
                  <c:v>13.156300000002</c:v>
                </c:pt>
                <c:pt idx="27338">
                  <c:v>13.156300000002</c:v>
                </c:pt>
                <c:pt idx="27339">
                  <c:v>13.156300000002</c:v>
                </c:pt>
                <c:pt idx="27340">
                  <c:v>13.156300000002</c:v>
                </c:pt>
                <c:pt idx="27341">
                  <c:v>13.156300000002</c:v>
                </c:pt>
                <c:pt idx="27342">
                  <c:v>13.156300000002</c:v>
                </c:pt>
                <c:pt idx="27343">
                  <c:v>13.156300000002</c:v>
                </c:pt>
                <c:pt idx="27344">
                  <c:v>13.156300000002</c:v>
                </c:pt>
                <c:pt idx="27345">
                  <c:v>13.156300000002</c:v>
                </c:pt>
                <c:pt idx="27346">
                  <c:v>13.156300000002</c:v>
                </c:pt>
                <c:pt idx="27347">
                  <c:v>13.156300000002</c:v>
                </c:pt>
                <c:pt idx="27348">
                  <c:v>13.156300000002</c:v>
                </c:pt>
                <c:pt idx="27349">
                  <c:v>13.194362216581</c:v>
                </c:pt>
                <c:pt idx="27350">
                  <c:v>13.254400000003001</c:v>
                </c:pt>
                <c:pt idx="27351">
                  <c:v>13.254400000003001</c:v>
                </c:pt>
                <c:pt idx="27352">
                  <c:v>13.254400000003001</c:v>
                </c:pt>
                <c:pt idx="27353">
                  <c:v>13.254400000003001</c:v>
                </c:pt>
                <c:pt idx="27354">
                  <c:v>13.2544</c:v>
                </c:pt>
                <c:pt idx="27355">
                  <c:v>13.254400000003001</c:v>
                </c:pt>
                <c:pt idx="27356">
                  <c:v>13.254400000003001</c:v>
                </c:pt>
                <c:pt idx="27357">
                  <c:v>13.254400000004001</c:v>
                </c:pt>
                <c:pt idx="27358">
                  <c:v>13.254400000003001</c:v>
                </c:pt>
                <c:pt idx="27359">
                  <c:v>13.254400000003001</c:v>
                </c:pt>
                <c:pt idx="27360">
                  <c:v>13.251578666325999</c:v>
                </c:pt>
                <c:pt idx="27361">
                  <c:v>13.193300000003999</c:v>
                </c:pt>
                <c:pt idx="27362">
                  <c:v>13.193300000003999</c:v>
                </c:pt>
                <c:pt idx="27363">
                  <c:v>13.193300000003999</c:v>
                </c:pt>
                <c:pt idx="27364">
                  <c:v>13.193300000003999</c:v>
                </c:pt>
                <c:pt idx="27365">
                  <c:v>13.193300000003999</c:v>
                </c:pt>
                <c:pt idx="27366">
                  <c:v>13.193300000003999</c:v>
                </c:pt>
                <c:pt idx="27367">
                  <c:v>13.281394231630999</c:v>
                </c:pt>
                <c:pt idx="27368">
                  <c:v>13.290100000003999</c:v>
                </c:pt>
                <c:pt idx="27369">
                  <c:v>13.290100000003999</c:v>
                </c:pt>
                <c:pt idx="27370">
                  <c:v>13.290100000003999</c:v>
                </c:pt>
                <c:pt idx="27371">
                  <c:v>13.290100000003999</c:v>
                </c:pt>
                <c:pt idx="27372">
                  <c:v>13.290100000003999</c:v>
                </c:pt>
                <c:pt idx="27373">
                  <c:v>13.290100000003999</c:v>
                </c:pt>
                <c:pt idx="27374">
                  <c:v>13.290100000003999</c:v>
                </c:pt>
                <c:pt idx="27375">
                  <c:v>13.290100000003999</c:v>
                </c:pt>
                <c:pt idx="27376">
                  <c:v>13.290100000003999</c:v>
                </c:pt>
                <c:pt idx="27377">
                  <c:v>13.290100000003999</c:v>
                </c:pt>
                <c:pt idx="27378">
                  <c:v>13.290100000003999</c:v>
                </c:pt>
                <c:pt idx="27379">
                  <c:v>13.290100000003999</c:v>
                </c:pt>
                <c:pt idx="27380">
                  <c:v>13.288802014567</c:v>
                </c:pt>
                <c:pt idx="27381">
                  <c:v>13.285499999999001</c:v>
                </c:pt>
                <c:pt idx="27382">
                  <c:v>13.285499999999001</c:v>
                </c:pt>
                <c:pt idx="27383">
                  <c:v>13.285499999999001</c:v>
                </c:pt>
                <c:pt idx="27384">
                  <c:v>13.285499999999001</c:v>
                </c:pt>
                <c:pt idx="27385">
                  <c:v>13.285499999999001</c:v>
                </c:pt>
                <c:pt idx="27386">
                  <c:v>13.285499999999001</c:v>
                </c:pt>
                <c:pt idx="27387">
                  <c:v>13.285499999999001</c:v>
                </c:pt>
                <c:pt idx="27388">
                  <c:v>13.285499999999001</c:v>
                </c:pt>
                <c:pt idx="27389">
                  <c:v>13.285499999999001</c:v>
                </c:pt>
                <c:pt idx="27390">
                  <c:v>13.285499999999001</c:v>
                </c:pt>
                <c:pt idx="27391">
                  <c:v>13.285499999999001</c:v>
                </c:pt>
                <c:pt idx="27392">
                  <c:v>13.362670473358</c:v>
                </c:pt>
                <c:pt idx="27393">
                  <c:v>13.453899999995</c:v>
                </c:pt>
                <c:pt idx="27394">
                  <c:v>13.453899999995</c:v>
                </c:pt>
                <c:pt idx="27395">
                  <c:v>13.453899999995</c:v>
                </c:pt>
                <c:pt idx="27396">
                  <c:v>13.453899999995</c:v>
                </c:pt>
                <c:pt idx="27397">
                  <c:v>13.453899999995</c:v>
                </c:pt>
                <c:pt idx="27398">
                  <c:v>13.453899999995</c:v>
                </c:pt>
                <c:pt idx="27399">
                  <c:v>13.453899999995</c:v>
                </c:pt>
                <c:pt idx="27400">
                  <c:v>13.453899999995</c:v>
                </c:pt>
                <c:pt idx="27401">
                  <c:v>13.453899999995</c:v>
                </c:pt>
                <c:pt idx="27402">
                  <c:v>13.453899999995</c:v>
                </c:pt>
                <c:pt idx="27403">
                  <c:v>13.453899999995</c:v>
                </c:pt>
                <c:pt idx="27404">
                  <c:v>13.453899999995</c:v>
                </c:pt>
                <c:pt idx="27405">
                  <c:v>13.346758665978999</c:v>
                </c:pt>
                <c:pt idx="27406">
                  <c:v>13.278300000004</c:v>
                </c:pt>
                <c:pt idx="27407">
                  <c:v>13.278300000004</c:v>
                </c:pt>
                <c:pt idx="27408">
                  <c:v>13.278300000004</c:v>
                </c:pt>
                <c:pt idx="27409">
                  <c:v>13.278300000004</c:v>
                </c:pt>
                <c:pt idx="27410">
                  <c:v>13.278300000004</c:v>
                </c:pt>
                <c:pt idx="27411">
                  <c:v>13.278300000004</c:v>
                </c:pt>
                <c:pt idx="27412">
                  <c:v>13.278300000004</c:v>
                </c:pt>
                <c:pt idx="27413">
                  <c:v>13.278300000004</c:v>
                </c:pt>
                <c:pt idx="27414">
                  <c:v>13.278300000004</c:v>
                </c:pt>
                <c:pt idx="27415">
                  <c:v>13.278300000004</c:v>
                </c:pt>
                <c:pt idx="27416">
                  <c:v>13.278300000004</c:v>
                </c:pt>
                <c:pt idx="27417">
                  <c:v>13.278300000004</c:v>
                </c:pt>
                <c:pt idx="27418">
                  <c:v>13.278300000004</c:v>
                </c:pt>
                <c:pt idx="27419">
                  <c:v>13.278300000004</c:v>
                </c:pt>
                <c:pt idx="27420">
                  <c:v>13.278300000004</c:v>
                </c:pt>
                <c:pt idx="27421">
                  <c:v>13.278300000004</c:v>
                </c:pt>
                <c:pt idx="27422">
                  <c:v>13.278300000004</c:v>
                </c:pt>
                <c:pt idx="27423">
                  <c:v>13.278300000004</c:v>
                </c:pt>
                <c:pt idx="27424">
                  <c:v>13.197756629073</c:v>
                </c:pt>
                <c:pt idx="27425">
                  <c:v>13.171100000003999</c:v>
                </c:pt>
                <c:pt idx="27426">
                  <c:v>13.171100000003999</c:v>
                </c:pt>
                <c:pt idx="27427">
                  <c:v>13.171100000001999</c:v>
                </c:pt>
                <c:pt idx="27428">
                  <c:v>13.171100000005</c:v>
                </c:pt>
                <c:pt idx="27429">
                  <c:v>13.198232419169999</c:v>
                </c:pt>
                <c:pt idx="27430">
                  <c:v>13.327199999999999</c:v>
                </c:pt>
                <c:pt idx="27431">
                  <c:v>13.327199999999999</c:v>
                </c:pt>
                <c:pt idx="27432">
                  <c:v>13.327199999999999</c:v>
                </c:pt>
                <c:pt idx="27433">
                  <c:v>13.327199999999999</c:v>
                </c:pt>
                <c:pt idx="27434">
                  <c:v>13.327199999999999</c:v>
                </c:pt>
                <c:pt idx="27435">
                  <c:v>13.327199999999999</c:v>
                </c:pt>
                <c:pt idx="27436">
                  <c:v>13.327199999999999</c:v>
                </c:pt>
                <c:pt idx="27437">
                  <c:v>13.327199999999999</c:v>
                </c:pt>
                <c:pt idx="27438">
                  <c:v>13.327199999999999</c:v>
                </c:pt>
                <c:pt idx="27439">
                  <c:v>13.327199999999999</c:v>
                </c:pt>
                <c:pt idx="27440">
                  <c:v>13.327199999999999</c:v>
                </c:pt>
                <c:pt idx="27441">
                  <c:v>13.327199999999999</c:v>
                </c:pt>
                <c:pt idx="27442">
                  <c:v>13.299168978482999</c:v>
                </c:pt>
                <c:pt idx="27443">
                  <c:v>13.206399999997</c:v>
                </c:pt>
                <c:pt idx="27444">
                  <c:v>13.206399999997</c:v>
                </c:pt>
                <c:pt idx="27445">
                  <c:v>13.206399999997</c:v>
                </c:pt>
                <c:pt idx="27446">
                  <c:v>13.206399999997</c:v>
                </c:pt>
                <c:pt idx="27447">
                  <c:v>13.206399999997</c:v>
                </c:pt>
                <c:pt idx="27448">
                  <c:v>13.206399999997</c:v>
                </c:pt>
                <c:pt idx="27449">
                  <c:v>13.206399999997</c:v>
                </c:pt>
                <c:pt idx="27450">
                  <c:v>13.206399999997</c:v>
                </c:pt>
                <c:pt idx="27451">
                  <c:v>13.206399999997</c:v>
                </c:pt>
                <c:pt idx="27452">
                  <c:v>13.206399999997</c:v>
                </c:pt>
                <c:pt idx="27453">
                  <c:v>13.206399999997</c:v>
                </c:pt>
                <c:pt idx="27454">
                  <c:v>13.206399999997</c:v>
                </c:pt>
                <c:pt idx="27455">
                  <c:v>13.204615426943001</c:v>
                </c:pt>
                <c:pt idx="27456">
                  <c:v>13.180300000004999</c:v>
                </c:pt>
                <c:pt idx="27457">
                  <c:v>13.180300000004999</c:v>
                </c:pt>
                <c:pt idx="27458">
                  <c:v>13.180300000004999</c:v>
                </c:pt>
                <c:pt idx="27459">
                  <c:v>13.180300000004999</c:v>
                </c:pt>
                <c:pt idx="27460">
                  <c:v>13.180300000004999</c:v>
                </c:pt>
                <c:pt idx="27461">
                  <c:v>13.180300000004999</c:v>
                </c:pt>
                <c:pt idx="27462">
                  <c:v>13.180300000004999</c:v>
                </c:pt>
                <c:pt idx="27463">
                  <c:v>13.180300000004999</c:v>
                </c:pt>
                <c:pt idx="27464">
                  <c:v>13.180300000004999</c:v>
                </c:pt>
                <c:pt idx="27465">
                  <c:v>13.180300000004999</c:v>
                </c:pt>
                <c:pt idx="27466">
                  <c:v>13.180300000004999</c:v>
                </c:pt>
                <c:pt idx="27467">
                  <c:v>13.180300000004999</c:v>
                </c:pt>
                <c:pt idx="27468">
                  <c:v>13.180300000004999</c:v>
                </c:pt>
                <c:pt idx="27469">
                  <c:v>13.180300000004999</c:v>
                </c:pt>
                <c:pt idx="27470">
                  <c:v>13.180300000004999</c:v>
                </c:pt>
                <c:pt idx="27471">
                  <c:v>13.180300000004999</c:v>
                </c:pt>
                <c:pt idx="27472">
                  <c:v>13.180300000004999</c:v>
                </c:pt>
                <c:pt idx="27473">
                  <c:v>13.180300000004999</c:v>
                </c:pt>
                <c:pt idx="27474">
                  <c:v>13.180300000004999</c:v>
                </c:pt>
                <c:pt idx="27475">
                  <c:v>13.258803841520001</c:v>
                </c:pt>
                <c:pt idx="27476">
                  <c:v>13.307399999997999</c:v>
                </c:pt>
                <c:pt idx="27477">
                  <c:v>13.307399999997999</c:v>
                </c:pt>
                <c:pt idx="27478">
                  <c:v>13.307399999997999</c:v>
                </c:pt>
                <c:pt idx="27479">
                  <c:v>13.307399999997999</c:v>
                </c:pt>
                <c:pt idx="27480">
                  <c:v>13.307399999997999</c:v>
                </c:pt>
                <c:pt idx="27481">
                  <c:v>13.307399999997999</c:v>
                </c:pt>
                <c:pt idx="27482">
                  <c:v>13.307399999997999</c:v>
                </c:pt>
                <c:pt idx="27483">
                  <c:v>13.307399999997999</c:v>
                </c:pt>
                <c:pt idx="27484">
                  <c:v>13.307399999997999</c:v>
                </c:pt>
                <c:pt idx="27485">
                  <c:v>13.307399999997999</c:v>
                </c:pt>
                <c:pt idx="27486">
                  <c:v>13.307399999997999</c:v>
                </c:pt>
                <c:pt idx="27487">
                  <c:v>13.265897232232</c:v>
                </c:pt>
                <c:pt idx="27488">
                  <c:v>13.221599999997</c:v>
                </c:pt>
                <c:pt idx="27489">
                  <c:v>13.221599999997</c:v>
                </c:pt>
                <c:pt idx="27490">
                  <c:v>13.221599999997</c:v>
                </c:pt>
                <c:pt idx="27491">
                  <c:v>13.221599999997</c:v>
                </c:pt>
                <c:pt idx="27492">
                  <c:v>13.221599999997</c:v>
                </c:pt>
                <c:pt idx="27493">
                  <c:v>13.221599999997</c:v>
                </c:pt>
                <c:pt idx="27494">
                  <c:v>13.221599999997</c:v>
                </c:pt>
                <c:pt idx="27495">
                  <c:v>13.221599999997</c:v>
                </c:pt>
                <c:pt idx="27496">
                  <c:v>13.221599999995</c:v>
                </c:pt>
                <c:pt idx="27497">
                  <c:v>13.221599999997</c:v>
                </c:pt>
                <c:pt idx="27498">
                  <c:v>13.221599999997</c:v>
                </c:pt>
                <c:pt idx="27499">
                  <c:v>13.221232093793001</c:v>
                </c:pt>
                <c:pt idx="27500">
                  <c:v>13.140500000002</c:v>
                </c:pt>
                <c:pt idx="27501">
                  <c:v>13.140500000002</c:v>
                </c:pt>
                <c:pt idx="27502">
                  <c:v>13.140500000000999</c:v>
                </c:pt>
                <c:pt idx="27503">
                  <c:v>13.140500000002</c:v>
                </c:pt>
                <c:pt idx="27504">
                  <c:v>13.140500000000999</c:v>
                </c:pt>
                <c:pt idx="27505">
                  <c:v>13.140500000002</c:v>
                </c:pt>
                <c:pt idx="27506">
                  <c:v>13.140500000002</c:v>
                </c:pt>
                <c:pt idx="27507">
                  <c:v>13.140500000002</c:v>
                </c:pt>
                <c:pt idx="27508">
                  <c:v>13.140500000002</c:v>
                </c:pt>
                <c:pt idx="27509">
                  <c:v>13.140500000002</c:v>
                </c:pt>
                <c:pt idx="27510">
                  <c:v>13.140500000002</c:v>
                </c:pt>
                <c:pt idx="27511">
                  <c:v>13.140500000000999</c:v>
                </c:pt>
                <c:pt idx="27512">
                  <c:v>13.140500000002</c:v>
                </c:pt>
                <c:pt idx="27513">
                  <c:v>13.120025331819001</c:v>
                </c:pt>
                <c:pt idx="27514">
                  <c:v>13.099400000004</c:v>
                </c:pt>
                <c:pt idx="27515">
                  <c:v>13.099400000004</c:v>
                </c:pt>
                <c:pt idx="27516">
                  <c:v>13.099400000004</c:v>
                </c:pt>
                <c:pt idx="27517">
                  <c:v>13.099400000004</c:v>
                </c:pt>
                <c:pt idx="27518">
                  <c:v>13.099400000004</c:v>
                </c:pt>
                <c:pt idx="27519">
                  <c:v>13.099400000004</c:v>
                </c:pt>
                <c:pt idx="27520">
                  <c:v>13.099400000004</c:v>
                </c:pt>
                <c:pt idx="27521">
                  <c:v>13.099400000004</c:v>
                </c:pt>
                <c:pt idx="27522">
                  <c:v>13.099400000004</c:v>
                </c:pt>
                <c:pt idx="27523">
                  <c:v>13.099400000004</c:v>
                </c:pt>
                <c:pt idx="27524">
                  <c:v>13.099400000004</c:v>
                </c:pt>
                <c:pt idx="27525">
                  <c:v>13.189794391917999</c:v>
                </c:pt>
                <c:pt idx="27526">
                  <c:v>13.297400000003</c:v>
                </c:pt>
                <c:pt idx="27527">
                  <c:v>13.297400000003</c:v>
                </c:pt>
                <c:pt idx="27528">
                  <c:v>13.297400000003</c:v>
                </c:pt>
                <c:pt idx="27529">
                  <c:v>13.297400000003</c:v>
                </c:pt>
                <c:pt idx="27530">
                  <c:v>13.297400000003</c:v>
                </c:pt>
                <c:pt idx="27531">
                  <c:v>13.297400000003</c:v>
                </c:pt>
                <c:pt idx="27532">
                  <c:v>13.297400000003</c:v>
                </c:pt>
                <c:pt idx="27533">
                  <c:v>13.297400000003</c:v>
                </c:pt>
                <c:pt idx="27534">
                  <c:v>13.297400000002</c:v>
                </c:pt>
                <c:pt idx="27535">
                  <c:v>13.297400000003</c:v>
                </c:pt>
                <c:pt idx="27536">
                  <c:v>13.297400000003</c:v>
                </c:pt>
                <c:pt idx="27537">
                  <c:v>13.285156727274</c:v>
                </c:pt>
                <c:pt idx="27538">
                  <c:v>13.245200000003001</c:v>
                </c:pt>
                <c:pt idx="27539">
                  <c:v>13.245200000003001</c:v>
                </c:pt>
                <c:pt idx="27540">
                  <c:v>13.245200000003001</c:v>
                </c:pt>
                <c:pt idx="27541">
                  <c:v>13.245200000003001</c:v>
                </c:pt>
                <c:pt idx="27542">
                  <c:v>13.245200000003001</c:v>
                </c:pt>
                <c:pt idx="27543">
                  <c:v>13.245200000003001</c:v>
                </c:pt>
                <c:pt idx="27544">
                  <c:v>13.245200000003001</c:v>
                </c:pt>
                <c:pt idx="27545">
                  <c:v>13.245200000003001</c:v>
                </c:pt>
                <c:pt idx="27546">
                  <c:v>13.245200000003001</c:v>
                </c:pt>
                <c:pt idx="27547">
                  <c:v>13.245200000003001</c:v>
                </c:pt>
                <c:pt idx="27548">
                  <c:v>13.245200000003001</c:v>
                </c:pt>
                <c:pt idx="27549">
                  <c:v>13.245200000003001</c:v>
                </c:pt>
                <c:pt idx="27550">
                  <c:v>13.245200000003001</c:v>
                </c:pt>
                <c:pt idx="27551">
                  <c:v>13.251256866977</c:v>
                </c:pt>
                <c:pt idx="27552">
                  <c:v>13.251599999997</c:v>
                </c:pt>
                <c:pt idx="27553">
                  <c:v>13.251599999997</c:v>
                </c:pt>
                <c:pt idx="27554">
                  <c:v>13.251599999997</c:v>
                </c:pt>
                <c:pt idx="27555">
                  <c:v>13.251599999997</c:v>
                </c:pt>
                <c:pt idx="27556">
                  <c:v>13.251599999998</c:v>
                </c:pt>
                <c:pt idx="27557">
                  <c:v>13.251599999997</c:v>
                </c:pt>
                <c:pt idx="27558">
                  <c:v>13.251599999997</c:v>
                </c:pt>
                <c:pt idx="27559">
                  <c:v>13.251599999997</c:v>
                </c:pt>
                <c:pt idx="27560">
                  <c:v>13.251599999997</c:v>
                </c:pt>
                <c:pt idx="27561">
                  <c:v>13.251599999997</c:v>
                </c:pt>
                <c:pt idx="27562">
                  <c:v>13.251599999997</c:v>
                </c:pt>
                <c:pt idx="27563">
                  <c:v>13.299192404267</c:v>
                </c:pt>
                <c:pt idx="27564">
                  <c:v>13.326999999998</c:v>
                </c:pt>
                <c:pt idx="27565">
                  <c:v>13.326999999998</c:v>
                </c:pt>
                <c:pt idx="27566">
                  <c:v>13.326999999997</c:v>
                </c:pt>
                <c:pt idx="27567">
                  <c:v>13.326999999998</c:v>
                </c:pt>
                <c:pt idx="27568">
                  <c:v>13.326999999998</c:v>
                </c:pt>
                <c:pt idx="27569">
                  <c:v>13.326999999998</c:v>
                </c:pt>
                <c:pt idx="27570">
                  <c:v>13.326999999998</c:v>
                </c:pt>
                <c:pt idx="27571">
                  <c:v>13.326999999998</c:v>
                </c:pt>
                <c:pt idx="27572">
                  <c:v>13.326999999998</c:v>
                </c:pt>
                <c:pt idx="27573">
                  <c:v>13.326999999997</c:v>
                </c:pt>
                <c:pt idx="27574">
                  <c:v>13.326999999997</c:v>
                </c:pt>
                <c:pt idx="27575">
                  <c:v>13.326999999997</c:v>
                </c:pt>
                <c:pt idx="27576">
                  <c:v>13.345628144457001</c:v>
                </c:pt>
                <c:pt idx="27577">
                  <c:v>13.358999999997</c:v>
                </c:pt>
                <c:pt idx="27578">
                  <c:v>13.358999999997</c:v>
                </c:pt>
                <c:pt idx="27579">
                  <c:v>13.358999999997</c:v>
                </c:pt>
                <c:pt idx="27580">
                  <c:v>13.358999999997</c:v>
                </c:pt>
                <c:pt idx="27581">
                  <c:v>13.358999999997</c:v>
                </c:pt>
                <c:pt idx="27582">
                  <c:v>13.358999999997</c:v>
                </c:pt>
                <c:pt idx="27583">
                  <c:v>13.276025967942999</c:v>
                </c:pt>
                <c:pt idx="27584">
                  <c:v>13.249600000000999</c:v>
                </c:pt>
                <c:pt idx="27585">
                  <c:v>13.249600000002999</c:v>
                </c:pt>
                <c:pt idx="27586">
                  <c:v>13.249600000002999</c:v>
                </c:pt>
                <c:pt idx="27587">
                  <c:v>13.249600000002999</c:v>
                </c:pt>
                <c:pt idx="27588">
                  <c:v>13.249600000002999</c:v>
                </c:pt>
                <c:pt idx="27589">
                  <c:v>13.249600000002999</c:v>
                </c:pt>
                <c:pt idx="27590">
                  <c:v>13.249600000002999</c:v>
                </c:pt>
                <c:pt idx="27591">
                  <c:v>13.249600000002999</c:v>
                </c:pt>
                <c:pt idx="27592">
                  <c:v>13.249600000002999</c:v>
                </c:pt>
                <c:pt idx="27593">
                  <c:v>13.249600000002999</c:v>
                </c:pt>
                <c:pt idx="27594">
                  <c:v>13.249600000002999</c:v>
                </c:pt>
                <c:pt idx="27595">
                  <c:v>13.254329506729</c:v>
                </c:pt>
                <c:pt idx="27596">
                  <c:v>13.263700000003</c:v>
                </c:pt>
                <c:pt idx="27597">
                  <c:v>13.263700000003</c:v>
                </c:pt>
                <c:pt idx="27598">
                  <c:v>13.263700000003</c:v>
                </c:pt>
                <c:pt idx="27599">
                  <c:v>13.263700000003</c:v>
                </c:pt>
                <c:pt idx="27600">
                  <c:v>13.263700000005</c:v>
                </c:pt>
                <c:pt idx="27601">
                  <c:v>13.263700000003</c:v>
                </c:pt>
                <c:pt idx="27602">
                  <c:v>13.263700000003</c:v>
                </c:pt>
                <c:pt idx="27603">
                  <c:v>13.263700000003</c:v>
                </c:pt>
                <c:pt idx="27604">
                  <c:v>13.263700000003</c:v>
                </c:pt>
                <c:pt idx="27605">
                  <c:v>13.263700000003</c:v>
                </c:pt>
                <c:pt idx="27606">
                  <c:v>13.274548913569999</c:v>
                </c:pt>
                <c:pt idx="27607">
                  <c:v>13.355000000003001</c:v>
                </c:pt>
                <c:pt idx="27608">
                  <c:v>13.355000000003001</c:v>
                </c:pt>
                <c:pt idx="27609">
                  <c:v>13.355000000003001</c:v>
                </c:pt>
                <c:pt idx="27610">
                  <c:v>13.355000000003001</c:v>
                </c:pt>
                <c:pt idx="27611">
                  <c:v>13.355000000003001</c:v>
                </c:pt>
                <c:pt idx="27612">
                  <c:v>13.355000000003001</c:v>
                </c:pt>
                <c:pt idx="27613">
                  <c:v>13.355000000003001</c:v>
                </c:pt>
                <c:pt idx="27614">
                  <c:v>13.355000000003001</c:v>
                </c:pt>
                <c:pt idx="27615">
                  <c:v>13.355000000003001</c:v>
                </c:pt>
                <c:pt idx="27616">
                  <c:v>13.355000000003001</c:v>
                </c:pt>
                <c:pt idx="27617">
                  <c:v>13.355000000003001</c:v>
                </c:pt>
                <c:pt idx="27618">
                  <c:v>13.327813573462</c:v>
                </c:pt>
                <c:pt idx="27619">
                  <c:v>13.166800000004001</c:v>
                </c:pt>
                <c:pt idx="27620">
                  <c:v>13.166800000004001</c:v>
                </c:pt>
                <c:pt idx="27621">
                  <c:v>13.166800000004001</c:v>
                </c:pt>
                <c:pt idx="27622">
                  <c:v>13.166800000004001</c:v>
                </c:pt>
                <c:pt idx="27623">
                  <c:v>13.166800000004001</c:v>
                </c:pt>
                <c:pt idx="27624">
                  <c:v>13.166800000004001</c:v>
                </c:pt>
                <c:pt idx="27625">
                  <c:v>13.166800000004001</c:v>
                </c:pt>
                <c:pt idx="27626">
                  <c:v>13.166800000004001</c:v>
                </c:pt>
                <c:pt idx="27627">
                  <c:v>13.166800000004001</c:v>
                </c:pt>
                <c:pt idx="27628">
                  <c:v>13.166800000004001</c:v>
                </c:pt>
                <c:pt idx="27629">
                  <c:v>13.166800000004001</c:v>
                </c:pt>
                <c:pt idx="27630">
                  <c:v>13.166800000004001</c:v>
                </c:pt>
                <c:pt idx="27631">
                  <c:v>13.187524513844</c:v>
                </c:pt>
                <c:pt idx="27632">
                  <c:v>13.299100000001999</c:v>
                </c:pt>
                <c:pt idx="27633">
                  <c:v>13.299100000001999</c:v>
                </c:pt>
                <c:pt idx="27634">
                  <c:v>13.299100000003</c:v>
                </c:pt>
                <c:pt idx="27635">
                  <c:v>13.299100000001999</c:v>
                </c:pt>
                <c:pt idx="27636">
                  <c:v>13.299100000001999</c:v>
                </c:pt>
                <c:pt idx="27637">
                  <c:v>13.299100000001999</c:v>
                </c:pt>
                <c:pt idx="27638">
                  <c:v>13.299100000001999</c:v>
                </c:pt>
                <c:pt idx="27639">
                  <c:v>13.299100000001999</c:v>
                </c:pt>
                <c:pt idx="27640">
                  <c:v>13.299100000001999</c:v>
                </c:pt>
                <c:pt idx="27641">
                  <c:v>13.299100000001999</c:v>
                </c:pt>
                <c:pt idx="27642">
                  <c:v>13.299100000001999</c:v>
                </c:pt>
                <c:pt idx="27643">
                  <c:v>13.299100000001999</c:v>
                </c:pt>
                <c:pt idx="27644">
                  <c:v>13.182615122135999</c:v>
                </c:pt>
                <c:pt idx="27645">
                  <c:v>13.126099999996001</c:v>
                </c:pt>
                <c:pt idx="27646">
                  <c:v>13.126099999996001</c:v>
                </c:pt>
                <c:pt idx="27647">
                  <c:v>13.126099999996001</c:v>
                </c:pt>
                <c:pt idx="27648">
                  <c:v>13.126099999996001</c:v>
                </c:pt>
                <c:pt idx="27649">
                  <c:v>13.126099999996001</c:v>
                </c:pt>
                <c:pt idx="27650">
                  <c:v>13.126099999996001</c:v>
                </c:pt>
                <c:pt idx="27651">
                  <c:v>13.126099999996001</c:v>
                </c:pt>
                <c:pt idx="27652">
                  <c:v>13.126099999996001</c:v>
                </c:pt>
                <c:pt idx="27653">
                  <c:v>13.126099999996001</c:v>
                </c:pt>
                <c:pt idx="27654">
                  <c:v>13.126099999996001</c:v>
                </c:pt>
                <c:pt idx="27655">
                  <c:v>13.126099999996001</c:v>
                </c:pt>
                <c:pt idx="27656">
                  <c:v>13.181168043506</c:v>
                </c:pt>
                <c:pt idx="27657">
                  <c:v>13.222500000003</c:v>
                </c:pt>
                <c:pt idx="27658">
                  <c:v>13.222500000003</c:v>
                </c:pt>
                <c:pt idx="27659">
                  <c:v>13.222500000003</c:v>
                </c:pt>
                <c:pt idx="27660">
                  <c:v>13.222500000003</c:v>
                </c:pt>
                <c:pt idx="27661">
                  <c:v>13.222500000003</c:v>
                </c:pt>
                <c:pt idx="27662">
                  <c:v>13.222500000003</c:v>
                </c:pt>
                <c:pt idx="27663">
                  <c:v>13.222500000003</c:v>
                </c:pt>
                <c:pt idx="27664">
                  <c:v>13.222500000003</c:v>
                </c:pt>
                <c:pt idx="27665">
                  <c:v>13.222500000003</c:v>
                </c:pt>
                <c:pt idx="27666">
                  <c:v>13.222500000003</c:v>
                </c:pt>
                <c:pt idx="27667">
                  <c:v>13.222500000003</c:v>
                </c:pt>
                <c:pt idx="27668">
                  <c:v>13.222500000003</c:v>
                </c:pt>
                <c:pt idx="27669">
                  <c:v>13.242962523901999</c:v>
                </c:pt>
                <c:pt idx="27670">
                  <c:v>13.374299999998</c:v>
                </c:pt>
                <c:pt idx="27671">
                  <c:v>13.374299999998</c:v>
                </c:pt>
                <c:pt idx="27672">
                  <c:v>13.374299999998</c:v>
                </c:pt>
                <c:pt idx="27673">
                  <c:v>13.374299999998</c:v>
                </c:pt>
                <c:pt idx="27674">
                  <c:v>13.374299999998</c:v>
                </c:pt>
                <c:pt idx="27675">
                  <c:v>13.374299999998</c:v>
                </c:pt>
                <c:pt idx="27676">
                  <c:v>13.374299999998</c:v>
                </c:pt>
                <c:pt idx="27677">
                  <c:v>13.374299999998</c:v>
                </c:pt>
                <c:pt idx="27678">
                  <c:v>13.374299999998</c:v>
                </c:pt>
                <c:pt idx="27679">
                  <c:v>13.374299999998</c:v>
                </c:pt>
                <c:pt idx="27680">
                  <c:v>13.374299999998</c:v>
                </c:pt>
                <c:pt idx="27681">
                  <c:v>13.374299999998</c:v>
                </c:pt>
                <c:pt idx="27682">
                  <c:v>13.374299999998</c:v>
                </c:pt>
                <c:pt idx="27683">
                  <c:v>13.386074892230001</c:v>
                </c:pt>
                <c:pt idx="27684">
                  <c:v>13.388700000003</c:v>
                </c:pt>
                <c:pt idx="27685">
                  <c:v>13.388700000003</c:v>
                </c:pt>
                <c:pt idx="27686">
                  <c:v>13.388700000003</c:v>
                </c:pt>
                <c:pt idx="27687">
                  <c:v>13.388700000003</c:v>
                </c:pt>
                <c:pt idx="27688">
                  <c:v>13.388700000003</c:v>
                </c:pt>
                <c:pt idx="27689">
                  <c:v>13.388700000003</c:v>
                </c:pt>
                <c:pt idx="27690">
                  <c:v>13.388700000003</c:v>
                </c:pt>
                <c:pt idx="27691">
                  <c:v>13.388700000003</c:v>
                </c:pt>
                <c:pt idx="27692">
                  <c:v>13.388700000003</c:v>
                </c:pt>
                <c:pt idx="27693">
                  <c:v>13.388700000003</c:v>
                </c:pt>
                <c:pt idx="27694">
                  <c:v>13.337520435099</c:v>
                </c:pt>
                <c:pt idx="27695">
                  <c:v>13.217800000004001</c:v>
                </c:pt>
                <c:pt idx="27696">
                  <c:v>13.217800000004001</c:v>
                </c:pt>
                <c:pt idx="27697">
                  <c:v>13.217800000004001</c:v>
                </c:pt>
                <c:pt idx="27698">
                  <c:v>13.217800000004001</c:v>
                </c:pt>
                <c:pt idx="27699">
                  <c:v>13.217800000004001</c:v>
                </c:pt>
                <c:pt idx="27700">
                  <c:v>13.217800000004001</c:v>
                </c:pt>
                <c:pt idx="27701">
                  <c:v>13.217800000004001</c:v>
                </c:pt>
                <c:pt idx="27702">
                  <c:v>13.217800000005001</c:v>
                </c:pt>
                <c:pt idx="27703">
                  <c:v>13.217800000004001</c:v>
                </c:pt>
                <c:pt idx="27704">
                  <c:v>13.217800000004001</c:v>
                </c:pt>
                <c:pt idx="27705">
                  <c:v>13.217800000004001</c:v>
                </c:pt>
                <c:pt idx="27706">
                  <c:v>13.217800000004001</c:v>
                </c:pt>
                <c:pt idx="27707">
                  <c:v>13.222463772703</c:v>
                </c:pt>
                <c:pt idx="27708">
                  <c:v>13.249899999997</c:v>
                </c:pt>
                <c:pt idx="27709">
                  <c:v>13.249899999997</c:v>
                </c:pt>
                <c:pt idx="27710">
                  <c:v>13.249899999997</c:v>
                </c:pt>
                <c:pt idx="27711">
                  <c:v>13.249899999997</c:v>
                </c:pt>
                <c:pt idx="27712">
                  <c:v>13.249899999997</c:v>
                </c:pt>
                <c:pt idx="27713">
                  <c:v>13.249899999997</c:v>
                </c:pt>
                <c:pt idx="27714">
                  <c:v>13.249899999997</c:v>
                </c:pt>
                <c:pt idx="27715">
                  <c:v>13.249899999997</c:v>
                </c:pt>
                <c:pt idx="27716">
                  <c:v>13.249899999997</c:v>
                </c:pt>
                <c:pt idx="27717">
                  <c:v>13.249899999997</c:v>
                </c:pt>
                <c:pt idx="27718">
                  <c:v>13.249899999997</c:v>
                </c:pt>
                <c:pt idx="27719">
                  <c:v>13.249899999997</c:v>
                </c:pt>
                <c:pt idx="27720">
                  <c:v>13.249899999997</c:v>
                </c:pt>
                <c:pt idx="27721">
                  <c:v>13.249899999997</c:v>
                </c:pt>
                <c:pt idx="27722">
                  <c:v>13.249899999997</c:v>
                </c:pt>
                <c:pt idx="27723">
                  <c:v>13.249899999997</c:v>
                </c:pt>
                <c:pt idx="27724">
                  <c:v>13.249899999997</c:v>
                </c:pt>
                <c:pt idx="27725">
                  <c:v>13.249126911628</c:v>
                </c:pt>
                <c:pt idx="27726">
                  <c:v>13.238699999995999</c:v>
                </c:pt>
                <c:pt idx="27727">
                  <c:v>13.238699999995999</c:v>
                </c:pt>
                <c:pt idx="27728">
                  <c:v>13.238699999995999</c:v>
                </c:pt>
                <c:pt idx="27729">
                  <c:v>13.238699999995999</c:v>
                </c:pt>
                <c:pt idx="27730">
                  <c:v>13.238699999995999</c:v>
                </c:pt>
                <c:pt idx="27731">
                  <c:v>13.238699999995999</c:v>
                </c:pt>
                <c:pt idx="27732">
                  <c:v>13.299149726429</c:v>
                </c:pt>
                <c:pt idx="27733">
                  <c:v>13.363000000003</c:v>
                </c:pt>
                <c:pt idx="27734">
                  <c:v>13.363000000003</c:v>
                </c:pt>
                <c:pt idx="27735">
                  <c:v>13.363000000003</c:v>
                </c:pt>
                <c:pt idx="27736">
                  <c:v>13.363000000003</c:v>
                </c:pt>
                <c:pt idx="27737">
                  <c:v>13.363000000003</c:v>
                </c:pt>
                <c:pt idx="27738">
                  <c:v>13.363000000004</c:v>
                </c:pt>
                <c:pt idx="27739">
                  <c:v>13.363000000003</c:v>
                </c:pt>
                <c:pt idx="27740">
                  <c:v>13.363000000003</c:v>
                </c:pt>
                <c:pt idx="27741">
                  <c:v>13.363000000003</c:v>
                </c:pt>
                <c:pt idx="27742">
                  <c:v>13.363000000003</c:v>
                </c:pt>
                <c:pt idx="27743">
                  <c:v>13.363000000003</c:v>
                </c:pt>
                <c:pt idx="27744">
                  <c:v>13.363000000004</c:v>
                </c:pt>
                <c:pt idx="27745">
                  <c:v>13.367445148505</c:v>
                </c:pt>
                <c:pt idx="27746">
                  <c:v>13.488500000005001</c:v>
                </c:pt>
                <c:pt idx="27747">
                  <c:v>13.488500000005001</c:v>
                </c:pt>
                <c:pt idx="27748">
                  <c:v>13.488500000005001</c:v>
                </c:pt>
                <c:pt idx="27749">
                  <c:v>13.488500000005001</c:v>
                </c:pt>
                <c:pt idx="27750">
                  <c:v>13.488500000004001</c:v>
                </c:pt>
                <c:pt idx="27751">
                  <c:v>13.488500000005001</c:v>
                </c:pt>
                <c:pt idx="27752">
                  <c:v>13.488500000005001</c:v>
                </c:pt>
                <c:pt idx="27753">
                  <c:v>13.488500000004001</c:v>
                </c:pt>
                <c:pt idx="27754">
                  <c:v>13.488500000005001</c:v>
                </c:pt>
                <c:pt idx="27755">
                  <c:v>13.488500000004001</c:v>
                </c:pt>
                <c:pt idx="27756">
                  <c:v>13.488500000004001</c:v>
                </c:pt>
                <c:pt idx="27757">
                  <c:v>13.488500000005001</c:v>
                </c:pt>
                <c:pt idx="27758">
                  <c:v>13.488500000005001</c:v>
                </c:pt>
                <c:pt idx="27759">
                  <c:v>13.398207088257999</c:v>
                </c:pt>
                <c:pt idx="27760">
                  <c:v>13.333400000003</c:v>
                </c:pt>
                <c:pt idx="27761">
                  <c:v>13.333400000003</c:v>
                </c:pt>
                <c:pt idx="27762">
                  <c:v>13.333400000003</c:v>
                </c:pt>
                <c:pt idx="27763">
                  <c:v>13.333400000003</c:v>
                </c:pt>
                <c:pt idx="27764">
                  <c:v>13.333400000003</c:v>
                </c:pt>
                <c:pt idx="27765">
                  <c:v>13.333400000003</c:v>
                </c:pt>
                <c:pt idx="27766">
                  <c:v>13.333400000003</c:v>
                </c:pt>
                <c:pt idx="27767">
                  <c:v>13.333400000003</c:v>
                </c:pt>
                <c:pt idx="27768">
                  <c:v>13.333400000003</c:v>
                </c:pt>
                <c:pt idx="27769">
                  <c:v>13.333400000003</c:v>
                </c:pt>
                <c:pt idx="27770">
                  <c:v>13.333400000003</c:v>
                </c:pt>
                <c:pt idx="27771">
                  <c:v>13.342727303926999</c:v>
                </c:pt>
                <c:pt idx="27772">
                  <c:v>13.355099999995</c:v>
                </c:pt>
                <c:pt idx="27773">
                  <c:v>13.355099999995</c:v>
                </c:pt>
                <c:pt idx="27774">
                  <c:v>13.355099999995</c:v>
                </c:pt>
                <c:pt idx="27775">
                  <c:v>13.355099999995</c:v>
                </c:pt>
                <c:pt idx="27776">
                  <c:v>13.355099999995</c:v>
                </c:pt>
                <c:pt idx="27777">
                  <c:v>13.355099999995</c:v>
                </c:pt>
                <c:pt idx="27778">
                  <c:v>13.355099999995</c:v>
                </c:pt>
                <c:pt idx="27779">
                  <c:v>13.355099999995</c:v>
                </c:pt>
                <c:pt idx="27780">
                  <c:v>13.355099999995</c:v>
                </c:pt>
                <c:pt idx="27781">
                  <c:v>13.355099999995</c:v>
                </c:pt>
                <c:pt idx="27782">
                  <c:v>13.355099999995</c:v>
                </c:pt>
                <c:pt idx="27783">
                  <c:v>13.355099999995</c:v>
                </c:pt>
                <c:pt idx="27784">
                  <c:v>13.27196598303</c:v>
                </c:pt>
                <c:pt idx="27785">
                  <c:v>13.195600000003999</c:v>
                </c:pt>
                <c:pt idx="27786">
                  <c:v>13.195600000003999</c:v>
                </c:pt>
                <c:pt idx="27787">
                  <c:v>13.195600000003999</c:v>
                </c:pt>
                <c:pt idx="27788">
                  <c:v>13.195600000003999</c:v>
                </c:pt>
                <c:pt idx="27789">
                  <c:v>13.195600000003999</c:v>
                </c:pt>
                <c:pt idx="27790">
                  <c:v>13.195600000003999</c:v>
                </c:pt>
                <c:pt idx="27791">
                  <c:v>13.195600000003999</c:v>
                </c:pt>
                <c:pt idx="27792">
                  <c:v>13.195600000003999</c:v>
                </c:pt>
                <c:pt idx="27793">
                  <c:v>13.195600000003999</c:v>
                </c:pt>
                <c:pt idx="27794">
                  <c:v>13.195600000003999</c:v>
                </c:pt>
                <c:pt idx="27795">
                  <c:v>13.195600000003999</c:v>
                </c:pt>
                <c:pt idx="27796">
                  <c:v>13.195600000003999</c:v>
                </c:pt>
                <c:pt idx="27797">
                  <c:v>13.232709333861999</c:v>
                </c:pt>
                <c:pt idx="27798">
                  <c:v>13.405900000003999</c:v>
                </c:pt>
                <c:pt idx="27799">
                  <c:v>13.405900000003999</c:v>
                </c:pt>
                <c:pt idx="27800">
                  <c:v>13.405900000003999</c:v>
                </c:pt>
                <c:pt idx="27801">
                  <c:v>13.405900000003999</c:v>
                </c:pt>
                <c:pt idx="27802">
                  <c:v>13.405900000003999</c:v>
                </c:pt>
                <c:pt idx="27803">
                  <c:v>13.405900000003999</c:v>
                </c:pt>
                <c:pt idx="27804">
                  <c:v>13.405900000003999</c:v>
                </c:pt>
                <c:pt idx="27805">
                  <c:v>13.405900000003999</c:v>
                </c:pt>
                <c:pt idx="27806">
                  <c:v>13.405900000003999</c:v>
                </c:pt>
                <c:pt idx="27807">
                  <c:v>13.405900000003999</c:v>
                </c:pt>
                <c:pt idx="27808">
                  <c:v>13.405900000003999</c:v>
                </c:pt>
                <c:pt idx="27809">
                  <c:v>13.405900000003999</c:v>
                </c:pt>
                <c:pt idx="27810">
                  <c:v>13.403477684241</c:v>
                </c:pt>
                <c:pt idx="27811">
                  <c:v>13.310700000002001</c:v>
                </c:pt>
                <c:pt idx="27812">
                  <c:v>13.310700000002001</c:v>
                </c:pt>
                <c:pt idx="27813">
                  <c:v>13.310700000002001</c:v>
                </c:pt>
                <c:pt idx="27814">
                  <c:v>13.310700000002001</c:v>
                </c:pt>
                <c:pt idx="27815">
                  <c:v>13.310700000002001</c:v>
                </c:pt>
                <c:pt idx="27816">
                  <c:v>13.310700000002001</c:v>
                </c:pt>
                <c:pt idx="27817">
                  <c:v>13.310700000002001</c:v>
                </c:pt>
                <c:pt idx="27818">
                  <c:v>13.310699999999001</c:v>
                </c:pt>
                <c:pt idx="27819">
                  <c:v>13.310700000002001</c:v>
                </c:pt>
                <c:pt idx="27820">
                  <c:v>13.310700000002001</c:v>
                </c:pt>
                <c:pt idx="27821">
                  <c:v>13.310700000002001</c:v>
                </c:pt>
                <c:pt idx="27822">
                  <c:v>13.304903466193</c:v>
                </c:pt>
                <c:pt idx="27823">
                  <c:v>13.299599999999</c:v>
                </c:pt>
                <c:pt idx="27824">
                  <c:v>13.299599999999</c:v>
                </c:pt>
                <c:pt idx="27825">
                  <c:v>13.299599999999</c:v>
                </c:pt>
                <c:pt idx="27826">
                  <c:v>13.299599999999</c:v>
                </c:pt>
                <c:pt idx="27827">
                  <c:v>13.299599999999</c:v>
                </c:pt>
                <c:pt idx="27828">
                  <c:v>13.299599999999</c:v>
                </c:pt>
                <c:pt idx="27829">
                  <c:v>13.299599999999</c:v>
                </c:pt>
                <c:pt idx="27830">
                  <c:v>13.299599999999</c:v>
                </c:pt>
                <c:pt idx="27831">
                  <c:v>13.299599999999</c:v>
                </c:pt>
                <c:pt idx="27832">
                  <c:v>13.299599999999</c:v>
                </c:pt>
                <c:pt idx="27833">
                  <c:v>13.299599999999</c:v>
                </c:pt>
                <c:pt idx="27834">
                  <c:v>13.299600000002</c:v>
                </c:pt>
                <c:pt idx="27835">
                  <c:v>13.270390206456</c:v>
                </c:pt>
                <c:pt idx="27836">
                  <c:v>13.265500000002</c:v>
                </c:pt>
                <c:pt idx="27837">
                  <c:v>13.265500000002</c:v>
                </c:pt>
                <c:pt idx="27838">
                  <c:v>13.265500000000999</c:v>
                </c:pt>
                <c:pt idx="27839">
                  <c:v>13.265499999999999</c:v>
                </c:pt>
                <c:pt idx="27840">
                  <c:v>13.265500000002</c:v>
                </c:pt>
                <c:pt idx="27841">
                  <c:v>13.265500000002</c:v>
                </c:pt>
                <c:pt idx="27842">
                  <c:v>13.265500000002</c:v>
                </c:pt>
                <c:pt idx="27843">
                  <c:v>13.265500000002</c:v>
                </c:pt>
                <c:pt idx="27844">
                  <c:v>13.265500000002</c:v>
                </c:pt>
                <c:pt idx="27845">
                  <c:v>13.265500000002</c:v>
                </c:pt>
                <c:pt idx="27846">
                  <c:v>13.276656210783999</c:v>
                </c:pt>
                <c:pt idx="27847">
                  <c:v>13.306600000003</c:v>
                </c:pt>
                <c:pt idx="27848">
                  <c:v>13.306600000004</c:v>
                </c:pt>
                <c:pt idx="27849">
                  <c:v>13.306600000003</c:v>
                </c:pt>
                <c:pt idx="27850">
                  <c:v>13.306600000004</c:v>
                </c:pt>
                <c:pt idx="27851">
                  <c:v>13.306600000003</c:v>
                </c:pt>
                <c:pt idx="27852">
                  <c:v>13.306600000003</c:v>
                </c:pt>
                <c:pt idx="27853">
                  <c:v>13.306600000004</c:v>
                </c:pt>
                <c:pt idx="27854">
                  <c:v>13.306600000003</c:v>
                </c:pt>
                <c:pt idx="27855">
                  <c:v>13.306600000003</c:v>
                </c:pt>
                <c:pt idx="27856">
                  <c:v>13.306600000003</c:v>
                </c:pt>
                <c:pt idx="27857">
                  <c:v>13.306600000003</c:v>
                </c:pt>
                <c:pt idx="27858">
                  <c:v>13.306600000003</c:v>
                </c:pt>
                <c:pt idx="27859">
                  <c:v>13.306600000003</c:v>
                </c:pt>
                <c:pt idx="27860">
                  <c:v>13.306600000003</c:v>
                </c:pt>
                <c:pt idx="27861">
                  <c:v>13.306600000003</c:v>
                </c:pt>
                <c:pt idx="27862">
                  <c:v>13.306600000003</c:v>
                </c:pt>
                <c:pt idx="27863">
                  <c:v>13.306600000004</c:v>
                </c:pt>
                <c:pt idx="27864">
                  <c:v>13.306600000004</c:v>
                </c:pt>
                <c:pt idx="27865">
                  <c:v>13.266767334033</c:v>
                </c:pt>
                <c:pt idx="27866">
                  <c:v>13.241199999997001</c:v>
                </c:pt>
                <c:pt idx="27867">
                  <c:v>13.241199999997001</c:v>
                </c:pt>
                <c:pt idx="27868">
                  <c:v>13.241199999997001</c:v>
                </c:pt>
                <c:pt idx="27869">
                  <c:v>13.241199999997001</c:v>
                </c:pt>
                <c:pt idx="27870">
                  <c:v>13.241199999997001</c:v>
                </c:pt>
                <c:pt idx="27871">
                  <c:v>13.278793479197001</c:v>
                </c:pt>
                <c:pt idx="27872">
                  <c:v>13.355600000001999</c:v>
                </c:pt>
                <c:pt idx="27873">
                  <c:v>13.355600000002999</c:v>
                </c:pt>
                <c:pt idx="27874">
                  <c:v>13.355600000002999</c:v>
                </c:pt>
                <c:pt idx="27875">
                  <c:v>13.355600000002999</c:v>
                </c:pt>
                <c:pt idx="27876">
                  <c:v>13.355600000002999</c:v>
                </c:pt>
                <c:pt idx="27877">
                  <c:v>13.355600000002999</c:v>
                </c:pt>
                <c:pt idx="27878">
                  <c:v>13.355600000002999</c:v>
                </c:pt>
                <c:pt idx="27879">
                  <c:v>13.355600000002999</c:v>
                </c:pt>
                <c:pt idx="27880">
                  <c:v>13.355600000001999</c:v>
                </c:pt>
                <c:pt idx="27881">
                  <c:v>13.355600000002999</c:v>
                </c:pt>
                <c:pt idx="27882">
                  <c:v>13.355600000002999</c:v>
                </c:pt>
                <c:pt idx="27883">
                  <c:v>13.355600000001999</c:v>
                </c:pt>
                <c:pt idx="27884">
                  <c:v>13.355600000002999</c:v>
                </c:pt>
                <c:pt idx="27885">
                  <c:v>13.355600000001999</c:v>
                </c:pt>
                <c:pt idx="27886">
                  <c:v>13.355600000002999</c:v>
                </c:pt>
                <c:pt idx="27887">
                  <c:v>13.355600000002999</c:v>
                </c:pt>
                <c:pt idx="27888">
                  <c:v>13.355600000001999</c:v>
                </c:pt>
                <c:pt idx="27889">
                  <c:v>13.355600000002999</c:v>
                </c:pt>
                <c:pt idx="27890">
                  <c:v>13.355600000001999</c:v>
                </c:pt>
                <c:pt idx="27891">
                  <c:v>13.356356826404999</c:v>
                </c:pt>
                <c:pt idx="27892">
                  <c:v>13.357300000003001</c:v>
                </c:pt>
                <c:pt idx="27893">
                  <c:v>13.357300000003001</c:v>
                </c:pt>
                <c:pt idx="27894">
                  <c:v>13.357300000003001</c:v>
                </c:pt>
                <c:pt idx="27895">
                  <c:v>13.357300000003001</c:v>
                </c:pt>
                <c:pt idx="27896">
                  <c:v>13.357300000003001</c:v>
                </c:pt>
                <c:pt idx="27897">
                  <c:v>13.349625125343</c:v>
                </c:pt>
                <c:pt idx="27898">
                  <c:v>13.276299999998001</c:v>
                </c:pt>
                <c:pt idx="27899">
                  <c:v>13.276299999998001</c:v>
                </c:pt>
                <c:pt idx="27900">
                  <c:v>13.276299999998001</c:v>
                </c:pt>
                <c:pt idx="27901">
                  <c:v>13.276299999998001</c:v>
                </c:pt>
                <c:pt idx="27902">
                  <c:v>13.276299999998001</c:v>
                </c:pt>
                <c:pt idx="27903">
                  <c:v>13.276299999998001</c:v>
                </c:pt>
                <c:pt idx="27904">
                  <c:v>13.276299999998001</c:v>
                </c:pt>
                <c:pt idx="27905">
                  <c:v>13.276299999998001</c:v>
                </c:pt>
                <c:pt idx="27906">
                  <c:v>13.276299999998001</c:v>
                </c:pt>
                <c:pt idx="27907">
                  <c:v>13.276299999998001</c:v>
                </c:pt>
                <c:pt idx="27908">
                  <c:v>13.276299999998001</c:v>
                </c:pt>
                <c:pt idx="27909">
                  <c:v>13.276299999998001</c:v>
                </c:pt>
                <c:pt idx="27910">
                  <c:v>13.276299999998001</c:v>
                </c:pt>
                <c:pt idx="27911">
                  <c:v>13.303569585543</c:v>
                </c:pt>
                <c:pt idx="27912">
                  <c:v>13.369799999994999</c:v>
                </c:pt>
                <c:pt idx="27913">
                  <c:v>13.369799999994999</c:v>
                </c:pt>
                <c:pt idx="27914">
                  <c:v>13.369799999994999</c:v>
                </c:pt>
                <c:pt idx="27915">
                  <c:v>13.369799999994999</c:v>
                </c:pt>
                <c:pt idx="27916">
                  <c:v>13.369799999994999</c:v>
                </c:pt>
                <c:pt idx="27917">
                  <c:v>13.369799999994999</c:v>
                </c:pt>
                <c:pt idx="27918">
                  <c:v>13.369799999994999</c:v>
                </c:pt>
                <c:pt idx="27919">
                  <c:v>13.369799999994999</c:v>
                </c:pt>
                <c:pt idx="27920">
                  <c:v>13.369799999994999</c:v>
                </c:pt>
                <c:pt idx="27921">
                  <c:v>13.369799999994999</c:v>
                </c:pt>
                <c:pt idx="27922">
                  <c:v>13.369799999994999</c:v>
                </c:pt>
                <c:pt idx="27923">
                  <c:v>13.351502675014</c:v>
                </c:pt>
                <c:pt idx="27924">
                  <c:v>13.252899999999</c:v>
                </c:pt>
                <c:pt idx="27925">
                  <c:v>13.252899999999</c:v>
                </c:pt>
                <c:pt idx="27926">
                  <c:v>13.252899999999</c:v>
                </c:pt>
                <c:pt idx="27927">
                  <c:v>13.252899999999</c:v>
                </c:pt>
                <c:pt idx="27928">
                  <c:v>13.252899999999</c:v>
                </c:pt>
                <c:pt idx="27929">
                  <c:v>13.252899999999</c:v>
                </c:pt>
                <c:pt idx="27930">
                  <c:v>13.252899999999</c:v>
                </c:pt>
                <c:pt idx="27931">
                  <c:v>13.252899999999</c:v>
                </c:pt>
                <c:pt idx="27932">
                  <c:v>13.252899999999</c:v>
                </c:pt>
                <c:pt idx="27933">
                  <c:v>13.252899999999</c:v>
                </c:pt>
                <c:pt idx="27934">
                  <c:v>13.252899999999</c:v>
                </c:pt>
                <c:pt idx="27935">
                  <c:v>13.252899999999</c:v>
                </c:pt>
                <c:pt idx="27936">
                  <c:v>13.252899999999</c:v>
                </c:pt>
                <c:pt idx="27937">
                  <c:v>13.299541411403</c:v>
                </c:pt>
                <c:pt idx="27938">
                  <c:v>13.331700000002</c:v>
                </c:pt>
                <c:pt idx="27939">
                  <c:v>13.331700000002</c:v>
                </c:pt>
                <c:pt idx="27940">
                  <c:v>13.331700000003</c:v>
                </c:pt>
                <c:pt idx="27941">
                  <c:v>13.331700000002</c:v>
                </c:pt>
                <c:pt idx="27942">
                  <c:v>13.331700000003</c:v>
                </c:pt>
                <c:pt idx="27943">
                  <c:v>13.331700000003</c:v>
                </c:pt>
                <c:pt idx="27944">
                  <c:v>13.331700000002</c:v>
                </c:pt>
                <c:pt idx="27945">
                  <c:v>13.331700000002</c:v>
                </c:pt>
                <c:pt idx="27946">
                  <c:v>13.331700000002</c:v>
                </c:pt>
                <c:pt idx="27947">
                  <c:v>13.331700000003</c:v>
                </c:pt>
                <c:pt idx="27948">
                  <c:v>13.331700000002</c:v>
                </c:pt>
                <c:pt idx="27949">
                  <c:v>13.333645496893</c:v>
                </c:pt>
                <c:pt idx="27950">
                  <c:v>13.345299999994999</c:v>
                </c:pt>
                <c:pt idx="27951">
                  <c:v>13.345299999994999</c:v>
                </c:pt>
                <c:pt idx="27952">
                  <c:v>13.345299999996</c:v>
                </c:pt>
                <c:pt idx="27953">
                  <c:v>13.345299999994999</c:v>
                </c:pt>
                <c:pt idx="27954">
                  <c:v>13.345299999994999</c:v>
                </c:pt>
                <c:pt idx="27955">
                  <c:v>13.345299999996</c:v>
                </c:pt>
                <c:pt idx="27956">
                  <c:v>13.345299999994999</c:v>
                </c:pt>
                <c:pt idx="27957">
                  <c:v>13.345299999994999</c:v>
                </c:pt>
                <c:pt idx="27958">
                  <c:v>13.345299999996</c:v>
                </c:pt>
                <c:pt idx="27959">
                  <c:v>13.345299999994999</c:v>
                </c:pt>
                <c:pt idx="27960">
                  <c:v>13.345299999996</c:v>
                </c:pt>
                <c:pt idx="27961">
                  <c:v>13.345299999996</c:v>
                </c:pt>
                <c:pt idx="27962">
                  <c:v>13.345299999996</c:v>
                </c:pt>
                <c:pt idx="27963">
                  <c:v>13.345299999994999</c:v>
                </c:pt>
                <c:pt idx="27964">
                  <c:v>13.345299999996</c:v>
                </c:pt>
                <c:pt idx="27965">
                  <c:v>13.345299999994999</c:v>
                </c:pt>
                <c:pt idx="27966">
                  <c:v>13.345299999994999</c:v>
                </c:pt>
                <c:pt idx="27967">
                  <c:v>13.345299999996</c:v>
                </c:pt>
                <c:pt idx="27968">
                  <c:v>13.345299999994999</c:v>
                </c:pt>
                <c:pt idx="27969">
                  <c:v>13.333563467697999</c:v>
                </c:pt>
                <c:pt idx="27970">
                  <c:v>13.179000000002</c:v>
                </c:pt>
                <c:pt idx="27971">
                  <c:v>13.179000000002</c:v>
                </c:pt>
                <c:pt idx="27972">
                  <c:v>13.179000000002</c:v>
                </c:pt>
                <c:pt idx="27973">
                  <c:v>13.179000000002</c:v>
                </c:pt>
                <c:pt idx="27974">
                  <c:v>13.179000000002</c:v>
                </c:pt>
                <c:pt idx="27975">
                  <c:v>13.179000000002</c:v>
                </c:pt>
                <c:pt idx="27976">
                  <c:v>13.244799627583999</c:v>
                </c:pt>
                <c:pt idx="27977">
                  <c:v>13.343699999998</c:v>
                </c:pt>
                <c:pt idx="27978">
                  <c:v>13.343699999998</c:v>
                </c:pt>
                <c:pt idx="27979">
                  <c:v>13.343699999998</c:v>
                </c:pt>
                <c:pt idx="27980">
                  <c:v>13.343699999998</c:v>
                </c:pt>
                <c:pt idx="27981">
                  <c:v>13.343699999998</c:v>
                </c:pt>
                <c:pt idx="27982">
                  <c:v>13.343699999998</c:v>
                </c:pt>
                <c:pt idx="27983">
                  <c:v>13.343699999998</c:v>
                </c:pt>
                <c:pt idx="27984">
                  <c:v>13.343699999998</c:v>
                </c:pt>
                <c:pt idx="27985">
                  <c:v>13.343699999998</c:v>
                </c:pt>
                <c:pt idx="27986">
                  <c:v>13.343699999998</c:v>
                </c:pt>
                <c:pt idx="27987">
                  <c:v>13.343699999998</c:v>
                </c:pt>
                <c:pt idx="27988">
                  <c:v>13.343699999998</c:v>
                </c:pt>
                <c:pt idx="27989">
                  <c:v>13.313448112847</c:v>
                </c:pt>
                <c:pt idx="27990">
                  <c:v>13.288900000005</c:v>
                </c:pt>
                <c:pt idx="27991">
                  <c:v>13.288900000005</c:v>
                </c:pt>
                <c:pt idx="27992">
                  <c:v>13.288900000005</c:v>
                </c:pt>
                <c:pt idx="27993">
                  <c:v>13.288900000005</c:v>
                </c:pt>
                <c:pt idx="27994">
                  <c:v>13.288900000005</c:v>
                </c:pt>
                <c:pt idx="27995">
                  <c:v>13.288900000005</c:v>
                </c:pt>
                <c:pt idx="27996">
                  <c:v>13.288900000005</c:v>
                </c:pt>
                <c:pt idx="27997">
                  <c:v>13.288900000005</c:v>
                </c:pt>
                <c:pt idx="27998">
                  <c:v>13.288900000005</c:v>
                </c:pt>
                <c:pt idx="27999">
                  <c:v>13.288900000005</c:v>
                </c:pt>
                <c:pt idx="28000">
                  <c:v>13.288900000005</c:v>
                </c:pt>
                <c:pt idx="28001">
                  <c:v>13.288900000005</c:v>
                </c:pt>
                <c:pt idx="28002">
                  <c:v>13.302575665112</c:v>
                </c:pt>
                <c:pt idx="28003">
                  <c:v>13.346699999996</c:v>
                </c:pt>
                <c:pt idx="28004">
                  <c:v>13.346699999996</c:v>
                </c:pt>
                <c:pt idx="28005">
                  <c:v>13.346699999996</c:v>
                </c:pt>
                <c:pt idx="28006">
                  <c:v>13.346699999996</c:v>
                </c:pt>
                <c:pt idx="28007">
                  <c:v>13.346699999996</c:v>
                </c:pt>
                <c:pt idx="28008">
                  <c:v>13.346699999996</c:v>
                </c:pt>
                <c:pt idx="28009">
                  <c:v>13.346699999996</c:v>
                </c:pt>
                <c:pt idx="28010">
                  <c:v>13.346699999996</c:v>
                </c:pt>
                <c:pt idx="28011">
                  <c:v>13.346699999996</c:v>
                </c:pt>
                <c:pt idx="28012">
                  <c:v>13.346699999996</c:v>
                </c:pt>
                <c:pt idx="28013">
                  <c:v>13.346699999996</c:v>
                </c:pt>
                <c:pt idx="28014">
                  <c:v>13.332555341972</c:v>
                </c:pt>
                <c:pt idx="28015">
                  <c:v>13.244299999998001</c:v>
                </c:pt>
                <c:pt idx="28016">
                  <c:v>13.244299999998001</c:v>
                </c:pt>
                <c:pt idx="28017">
                  <c:v>13.244299999998001</c:v>
                </c:pt>
                <c:pt idx="28018">
                  <c:v>13.244299999998001</c:v>
                </c:pt>
                <c:pt idx="28019">
                  <c:v>13.244300000000001</c:v>
                </c:pt>
                <c:pt idx="28020">
                  <c:v>13.244299999998001</c:v>
                </c:pt>
                <c:pt idx="28021">
                  <c:v>13.244299999998001</c:v>
                </c:pt>
                <c:pt idx="28022">
                  <c:v>13.244299999998001</c:v>
                </c:pt>
                <c:pt idx="28023">
                  <c:v>13.244299999998001</c:v>
                </c:pt>
                <c:pt idx="28024">
                  <c:v>13.244299999998001</c:v>
                </c:pt>
                <c:pt idx="28025">
                  <c:v>13.244299999998001</c:v>
                </c:pt>
                <c:pt idx="28026">
                  <c:v>13.239686130816001</c:v>
                </c:pt>
                <c:pt idx="28027">
                  <c:v>13.040000000000999</c:v>
                </c:pt>
                <c:pt idx="28028">
                  <c:v>13.040000000000999</c:v>
                </c:pt>
                <c:pt idx="28029">
                  <c:v>13.040000000000999</c:v>
                </c:pt>
                <c:pt idx="28030">
                  <c:v>13.040000000000999</c:v>
                </c:pt>
                <c:pt idx="28031">
                  <c:v>13.040000000000999</c:v>
                </c:pt>
                <c:pt idx="28032">
                  <c:v>13.040000000000999</c:v>
                </c:pt>
                <c:pt idx="28033">
                  <c:v>13.040000000000999</c:v>
                </c:pt>
                <c:pt idx="28034">
                  <c:v>13.040000000000999</c:v>
                </c:pt>
                <c:pt idx="28035">
                  <c:v>13.040000000000999</c:v>
                </c:pt>
                <c:pt idx="28036">
                  <c:v>13.040000000000999</c:v>
                </c:pt>
                <c:pt idx="28037">
                  <c:v>13.040000000000999</c:v>
                </c:pt>
                <c:pt idx="28038">
                  <c:v>13.040000000000999</c:v>
                </c:pt>
                <c:pt idx="28039">
                  <c:v>13.040482355163</c:v>
                </c:pt>
                <c:pt idx="28040">
                  <c:v>13.323999999995999</c:v>
                </c:pt>
                <c:pt idx="28041">
                  <c:v>13.323999999995999</c:v>
                </c:pt>
                <c:pt idx="28042">
                  <c:v>13.323999999995999</c:v>
                </c:pt>
                <c:pt idx="28043">
                  <c:v>13.323999999994999</c:v>
                </c:pt>
                <c:pt idx="28044">
                  <c:v>13.323999999995999</c:v>
                </c:pt>
                <c:pt idx="28045">
                  <c:v>13.324000000003</c:v>
                </c:pt>
                <c:pt idx="28046">
                  <c:v>13.323999999995999</c:v>
                </c:pt>
                <c:pt idx="28047">
                  <c:v>13.323999999995999</c:v>
                </c:pt>
                <c:pt idx="28048">
                  <c:v>13.323999999995999</c:v>
                </c:pt>
                <c:pt idx="28049">
                  <c:v>13.323999999994999</c:v>
                </c:pt>
                <c:pt idx="28050">
                  <c:v>13.323999999995999</c:v>
                </c:pt>
                <c:pt idx="28051">
                  <c:v>13.326157438093</c:v>
                </c:pt>
                <c:pt idx="28052">
                  <c:v>13.334600000002</c:v>
                </c:pt>
                <c:pt idx="28053">
                  <c:v>13.334600000002</c:v>
                </c:pt>
                <c:pt idx="28054">
                  <c:v>13.334600000002</c:v>
                </c:pt>
                <c:pt idx="28055">
                  <c:v>13.334600000002</c:v>
                </c:pt>
                <c:pt idx="28056">
                  <c:v>13.334600000002</c:v>
                </c:pt>
                <c:pt idx="28057">
                  <c:v>13.334600000002</c:v>
                </c:pt>
                <c:pt idx="28058">
                  <c:v>13.334600000002</c:v>
                </c:pt>
                <c:pt idx="28059">
                  <c:v>13.334600000002</c:v>
                </c:pt>
                <c:pt idx="28060">
                  <c:v>13.334600000002</c:v>
                </c:pt>
                <c:pt idx="28061">
                  <c:v>13.334600000002</c:v>
                </c:pt>
                <c:pt idx="28062">
                  <c:v>13.334600000002</c:v>
                </c:pt>
                <c:pt idx="28063">
                  <c:v>13.336400528114</c:v>
                </c:pt>
                <c:pt idx="28064">
                  <c:v>13.4038</c:v>
                </c:pt>
                <c:pt idx="28065">
                  <c:v>13.4038</c:v>
                </c:pt>
                <c:pt idx="28066">
                  <c:v>13.4038</c:v>
                </c:pt>
                <c:pt idx="28067">
                  <c:v>13.4038</c:v>
                </c:pt>
                <c:pt idx="28068">
                  <c:v>13.4038</c:v>
                </c:pt>
                <c:pt idx="28069">
                  <c:v>13.4038</c:v>
                </c:pt>
                <c:pt idx="28070">
                  <c:v>13.4038</c:v>
                </c:pt>
                <c:pt idx="28071">
                  <c:v>13.4038</c:v>
                </c:pt>
                <c:pt idx="28072">
                  <c:v>13.4038</c:v>
                </c:pt>
                <c:pt idx="28073">
                  <c:v>13.4038</c:v>
                </c:pt>
                <c:pt idx="28074">
                  <c:v>13.4038</c:v>
                </c:pt>
                <c:pt idx="28075">
                  <c:v>13.4038</c:v>
                </c:pt>
                <c:pt idx="28076">
                  <c:v>13.403799999996</c:v>
                </c:pt>
                <c:pt idx="28077">
                  <c:v>13.403799999996</c:v>
                </c:pt>
                <c:pt idx="28078">
                  <c:v>13.4038</c:v>
                </c:pt>
                <c:pt idx="28079">
                  <c:v>13.4038</c:v>
                </c:pt>
                <c:pt idx="28080">
                  <c:v>13.4038</c:v>
                </c:pt>
                <c:pt idx="28081">
                  <c:v>13.402769447469</c:v>
                </c:pt>
                <c:pt idx="28082">
                  <c:v>13.389900000001999</c:v>
                </c:pt>
                <c:pt idx="28083">
                  <c:v>13.389900000001999</c:v>
                </c:pt>
                <c:pt idx="28084">
                  <c:v>13.389900000001999</c:v>
                </c:pt>
                <c:pt idx="28085">
                  <c:v>13.389900000001999</c:v>
                </c:pt>
                <c:pt idx="28086">
                  <c:v>13.389900000001999</c:v>
                </c:pt>
                <c:pt idx="28087">
                  <c:v>13.389900000001999</c:v>
                </c:pt>
                <c:pt idx="28088">
                  <c:v>13.329699655344999</c:v>
                </c:pt>
                <c:pt idx="28089">
                  <c:v>13.263100000002</c:v>
                </c:pt>
                <c:pt idx="28090">
                  <c:v>13.263100000002</c:v>
                </c:pt>
                <c:pt idx="28091">
                  <c:v>13.263100000003</c:v>
                </c:pt>
                <c:pt idx="28092">
                  <c:v>13.263100000003</c:v>
                </c:pt>
                <c:pt idx="28093">
                  <c:v>13.263100000002</c:v>
                </c:pt>
                <c:pt idx="28094">
                  <c:v>13.263100000002</c:v>
                </c:pt>
                <c:pt idx="28095">
                  <c:v>13.263100000002</c:v>
                </c:pt>
                <c:pt idx="28096">
                  <c:v>13.263100000002</c:v>
                </c:pt>
                <c:pt idx="28097">
                  <c:v>13.263100000002</c:v>
                </c:pt>
                <c:pt idx="28098">
                  <c:v>13.263100000002</c:v>
                </c:pt>
                <c:pt idx="28099">
                  <c:v>13.263100000002</c:v>
                </c:pt>
                <c:pt idx="28100">
                  <c:v>13.263100000003</c:v>
                </c:pt>
                <c:pt idx="28101">
                  <c:v>13.2845051346</c:v>
                </c:pt>
                <c:pt idx="28102">
                  <c:v>13.318300000003999</c:v>
                </c:pt>
                <c:pt idx="28103">
                  <c:v>13.318300000003999</c:v>
                </c:pt>
                <c:pt idx="28104">
                  <c:v>13.318300000003999</c:v>
                </c:pt>
                <c:pt idx="28105">
                  <c:v>13.318300000004999</c:v>
                </c:pt>
                <c:pt idx="28106">
                  <c:v>13.318300000003999</c:v>
                </c:pt>
                <c:pt idx="28107">
                  <c:v>13.318300000004999</c:v>
                </c:pt>
                <c:pt idx="28108">
                  <c:v>13.318300000004999</c:v>
                </c:pt>
                <c:pt idx="28109">
                  <c:v>13.318300000003999</c:v>
                </c:pt>
                <c:pt idx="28110">
                  <c:v>13.318300000003999</c:v>
                </c:pt>
                <c:pt idx="28111">
                  <c:v>13.318300000003999</c:v>
                </c:pt>
                <c:pt idx="28112">
                  <c:v>13.318300000003999</c:v>
                </c:pt>
                <c:pt idx="28113">
                  <c:v>13.318300000003999</c:v>
                </c:pt>
                <c:pt idx="28114">
                  <c:v>13.307443905258999</c:v>
                </c:pt>
                <c:pt idx="28115">
                  <c:v>13.284400000003</c:v>
                </c:pt>
                <c:pt idx="28116">
                  <c:v>13.284400000002</c:v>
                </c:pt>
                <c:pt idx="28117">
                  <c:v>13.284400000002</c:v>
                </c:pt>
                <c:pt idx="28118">
                  <c:v>13.284400000002</c:v>
                </c:pt>
                <c:pt idx="28119">
                  <c:v>13.284400000002</c:v>
                </c:pt>
                <c:pt idx="28120">
                  <c:v>13.284400000002</c:v>
                </c:pt>
                <c:pt idx="28121">
                  <c:v>13.284400000002</c:v>
                </c:pt>
                <c:pt idx="28122">
                  <c:v>13.284400000002</c:v>
                </c:pt>
                <c:pt idx="28123">
                  <c:v>13.284400000002</c:v>
                </c:pt>
                <c:pt idx="28124">
                  <c:v>13.284400000002</c:v>
                </c:pt>
                <c:pt idx="28125">
                  <c:v>13.284400000002</c:v>
                </c:pt>
                <c:pt idx="28126">
                  <c:v>13.284400000002</c:v>
                </c:pt>
                <c:pt idx="28127">
                  <c:v>13.205852921863</c:v>
                </c:pt>
                <c:pt idx="28128">
                  <c:v>13.187299999998</c:v>
                </c:pt>
                <c:pt idx="28129">
                  <c:v>13.187299999998</c:v>
                </c:pt>
                <c:pt idx="28130">
                  <c:v>13.187299999998</c:v>
                </c:pt>
                <c:pt idx="28131">
                  <c:v>13.187299999998</c:v>
                </c:pt>
                <c:pt idx="28132">
                  <c:v>13.187299999998</c:v>
                </c:pt>
                <c:pt idx="28133">
                  <c:v>13.187299999998</c:v>
                </c:pt>
                <c:pt idx="28134">
                  <c:v>13.187299999998</c:v>
                </c:pt>
                <c:pt idx="28135">
                  <c:v>13.187299999998</c:v>
                </c:pt>
                <c:pt idx="28136">
                  <c:v>13.187299999998</c:v>
                </c:pt>
                <c:pt idx="28137">
                  <c:v>13.187299999998</c:v>
                </c:pt>
                <c:pt idx="28138">
                  <c:v>13.187299999998</c:v>
                </c:pt>
                <c:pt idx="28139">
                  <c:v>13.1800331123</c:v>
                </c:pt>
                <c:pt idx="28140">
                  <c:v>13.174499999996</c:v>
                </c:pt>
                <c:pt idx="28141">
                  <c:v>13.174499999996</c:v>
                </c:pt>
                <c:pt idx="28142">
                  <c:v>13.174499999996</c:v>
                </c:pt>
                <c:pt idx="28143">
                  <c:v>13.174499999996</c:v>
                </c:pt>
                <c:pt idx="28144">
                  <c:v>13.174499999996</c:v>
                </c:pt>
                <c:pt idx="28145">
                  <c:v>13.174499999996</c:v>
                </c:pt>
                <c:pt idx="28146">
                  <c:v>13.174499999996</c:v>
                </c:pt>
                <c:pt idx="28147">
                  <c:v>13.174499999996</c:v>
                </c:pt>
                <c:pt idx="28148">
                  <c:v>13.174499999996</c:v>
                </c:pt>
                <c:pt idx="28149">
                  <c:v>13.174499999996</c:v>
                </c:pt>
                <c:pt idx="28150">
                  <c:v>13.174499999996</c:v>
                </c:pt>
                <c:pt idx="28151">
                  <c:v>13.174499999996</c:v>
                </c:pt>
                <c:pt idx="28152">
                  <c:v>13.174499999996</c:v>
                </c:pt>
                <c:pt idx="28153">
                  <c:v>13.174499999996</c:v>
                </c:pt>
                <c:pt idx="28154">
                  <c:v>13.174499999996</c:v>
                </c:pt>
                <c:pt idx="28155">
                  <c:v>13.174499999996</c:v>
                </c:pt>
                <c:pt idx="28156">
                  <c:v>13.174499999996</c:v>
                </c:pt>
                <c:pt idx="28157">
                  <c:v>13.174499999996</c:v>
                </c:pt>
                <c:pt idx="28158">
                  <c:v>13.203927593837999</c:v>
                </c:pt>
                <c:pt idx="28159">
                  <c:v>13.222100000004</c:v>
                </c:pt>
                <c:pt idx="28160">
                  <c:v>13.222100000004</c:v>
                </c:pt>
                <c:pt idx="28161">
                  <c:v>13.222100000005</c:v>
                </c:pt>
                <c:pt idx="28162">
                  <c:v>13.222100000004</c:v>
                </c:pt>
                <c:pt idx="28163">
                  <c:v>13.222100000004</c:v>
                </c:pt>
                <c:pt idx="28164">
                  <c:v>13.23946248239</c:v>
                </c:pt>
                <c:pt idx="28165">
                  <c:v>13.346799999999</c:v>
                </c:pt>
                <c:pt idx="28166">
                  <c:v>13.346799999999</c:v>
                </c:pt>
                <c:pt idx="28167">
                  <c:v>13.346799999999</c:v>
                </c:pt>
                <c:pt idx="28168">
                  <c:v>13.346799999999</c:v>
                </c:pt>
                <c:pt idx="28169">
                  <c:v>13.346799999999</c:v>
                </c:pt>
                <c:pt idx="28170">
                  <c:v>13.346799999999</c:v>
                </c:pt>
                <c:pt idx="28171">
                  <c:v>13.346799999999</c:v>
                </c:pt>
                <c:pt idx="28172">
                  <c:v>13.346799999999</c:v>
                </c:pt>
                <c:pt idx="28173">
                  <c:v>13.346799999999</c:v>
                </c:pt>
                <c:pt idx="28174">
                  <c:v>13.346799999999</c:v>
                </c:pt>
                <c:pt idx="28175">
                  <c:v>13.346799999999</c:v>
                </c:pt>
                <c:pt idx="28176">
                  <c:v>13.346799999999</c:v>
                </c:pt>
                <c:pt idx="28177">
                  <c:v>13.346799999999</c:v>
                </c:pt>
                <c:pt idx="28178">
                  <c:v>13.381870563267</c:v>
                </c:pt>
                <c:pt idx="28179">
                  <c:v>13.397399999996001</c:v>
                </c:pt>
                <c:pt idx="28180">
                  <c:v>13.397399999996001</c:v>
                </c:pt>
                <c:pt idx="28181">
                  <c:v>13.397399999996001</c:v>
                </c:pt>
                <c:pt idx="28182">
                  <c:v>13.397399999996001</c:v>
                </c:pt>
                <c:pt idx="28183">
                  <c:v>13.397399999996001</c:v>
                </c:pt>
                <c:pt idx="28184">
                  <c:v>13.397399999997001</c:v>
                </c:pt>
                <c:pt idx="28185">
                  <c:v>13.397399999996001</c:v>
                </c:pt>
                <c:pt idx="28186">
                  <c:v>13.397399999996001</c:v>
                </c:pt>
                <c:pt idx="28187">
                  <c:v>13.397399999996001</c:v>
                </c:pt>
                <c:pt idx="28188">
                  <c:v>13.397399999996001</c:v>
                </c:pt>
                <c:pt idx="28189">
                  <c:v>13.397399999996001</c:v>
                </c:pt>
                <c:pt idx="28190">
                  <c:v>13.368202418646</c:v>
                </c:pt>
                <c:pt idx="28191">
                  <c:v>13.287500000004</c:v>
                </c:pt>
                <c:pt idx="28192">
                  <c:v>13.287500000004</c:v>
                </c:pt>
                <c:pt idx="28193">
                  <c:v>13.287500000004</c:v>
                </c:pt>
                <c:pt idx="28194">
                  <c:v>13.287500000004</c:v>
                </c:pt>
                <c:pt idx="28195">
                  <c:v>13.287500000004</c:v>
                </c:pt>
                <c:pt idx="28196">
                  <c:v>13.287500000004</c:v>
                </c:pt>
                <c:pt idx="28197">
                  <c:v>13.287500000004</c:v>
                </c:pt>
                <c:pt idx="28198">
                  <c:v>13.287500000004</c:v>
                </c:pt>
                <c:pt idx="28199">
                  <c:v>13.287500000004</c:v>
                </c:pt>
                <c:pt idx="28200">
                  <c:v>13.287500000004</c:v>
                </c:pt>
                <c:pt idx="28201">
                  <c:v>13.287500000004</c:v>
                </c:pt>
                <c:pt idx="28202">
                  <c:v>13.292951015184</c:v>
                </c:pt>
                <c:pt idx="28203">
                  <c:v>13.342800000004001</c:v>
                </c:pt>
                <c:pt idx="28204">
                  <c:v>13.342800000004001</c:v>
                </c:pt>
                <c:pt idx="28205">
                  <c:v>13.342800000004001</c:v>
                </c:pt>
                <c:pt idx="28206">
                  <c:v>13.342800000004001</c:v>
                </c:pt>
                <c:pt idx="28207">
                  <c:v>13.342800000004001</c:v>
                </c:pt>
                <c:pt idx="28208">
                  <c:v>13.342800000004001</c:v>
                </c:pt>
                <c:pt idx="28209">
                  <c:v>13.342800000004001</c:v>
                </c:pt>
                <c:pt idx="28210">
                  <c:v>13.342800000004001</c:v>
                </c:pt>
                <c:pt idx="28211">
                  <c:v>13.342800000004001</c:v>
                </c:pt>
                <c:pt idx="28212">
                  <c:v>13.342800000004001</c:v>
                </c:pt>
                <c:pt idx="28213">
                  <c:v>13.342800000004001</c:v>
                </c:pt>
                <c:pt idx="28214">
                  <c:v>13.342800000004001</c:v>
                </c:pt>
                <c:pt idx="28215">
                  <c:v>13.319538872748</c:v>
                </c:pt>
                <c:pt idx="28216">
                  <c:v>13.195199999995999</c:v>
                </c:pt>
                <c:pt idx="28217">
                  <c:v>13.195199999995999</c:v>
                </c:pt>
                <c:pt idx="28218">
                  <c:v>13.195199999995999</c:v>
                </c:pt>
                <c:pt idx="28219">
                  <c:v>13.195199999995999</c:v>
                </c:pt>
                <c:pt idx="28220">
                  <c:v>13.195199999995999</c:v>
                </c:pt>
                <c:pt idx="28221">
                  <c:v>13.195199999995999</c:v>
                </c:pt>
                <c:pt idx="28222">
                  <c:v>13.195199999995999</c:v>
                </c:pt>
                <c:pt idx="28223">
                  <c:v>13.195199999995999</c:v>
                </c:pt>
                <c:pt idx="28224">
                  <c:v>13.195199999995999</c:v>
                </c:pt>
                <c:pt idx="28225">
                  <c:v>13.195199999995999</c:v>
                </c:pt>
                <c:pt idx="28226">
                  <c:v>13.195199999995999</c:v>
                </c:pt>
                <c:pt idx="28227">
                  <c:v>13.195199999995999</c:v>
                </c:pt>
                <c:pt idx="28228">
                  <c:v>13.207827753162</c:v>
                </c:pt>
                <c:pt idx="28229">
                  <c:v>13.279600000002</c:v>
                </c:pt>
                <c:pt idx="28230">
                  <c:v>13.279600000002</c:v>
                </c:pt>
                <c:pt idx="28231">
                  <c:v>13.279600000002</c:v>
                </c:pt>
                <c:pt idx="28232">
                  <c:v>13.279600000002</c:v>
                </c:pt>
                <c:pt idx="28233">
                  <c:v>13.279600000002</c:v>
                </c:pt>
                <c:pt idx="28234">
                  <c:v>13.279600000002</c:v>
                </c:pt>
                <c:pt idx="28235">
                  <c:v>13.279600000002</c:v>
                </c:pt>
                <c:pt idx="28236">
                  <c:v>13.279600000002</c:v>
                </c:pt>
                <c:pt idx="28237">
                  <c:v>13.279600000002</c:v>
                </c:pt>
                <c:pt idx="28238">
                  <c:v>13.279600000002</c:v>
                </c:pt>
                <c:pt idx="28239">
                  <c:v>13.279600000002</c:v>
                </c:pt>
                <c:pt idx="28240">
                  <c:v>13.279600000002</c:v>
                </c:pt>
                <c:pt idx="28241">
                  <c:v>13.279600000002</c:v>
                </c:pt>
                <c:pt idx="28242">
                  <c:v>13.279600000002</c:v>
                </c:pt>
                <c:pt idx="28243">
                  <c:v>13.279600000002</c:v>
                </c:pt>
                <c:pt idx="28244">
                  <c:v>13.279600000002</c:v>
                </c:pt>
                <c:pt idx="28245">
                  <c:v>13.279600000002</c:v>
                </c:pt>
                <c:pt idx="28246">
                  <c:v>13.279600000002</c:v>
                </c:pt>
                <c:pt idx="28247">
                  <c:v>13.279600000002</c:v>
                </c:pt>
                <c:pt idx="28248">
                  <c:v>13.292384094019001</c:v>
                </c:pt>
                <c:pt idx="28249">
                  <c:v>13.328700000004</c:v>
                </c:pt>
                <c:pt idx="28250">
                  <c:v>13.328700000004</c:v>
                </c:pt>
                <c:pt idx="28251">
                  <c:v>13.328700000004</c:v>
                </c:pt>
                <c:pt idx="28252">
                  <c:v>13.328700000004</c:v>
                </c:pt>
                <c:pt idx="28253">
                  <c:v>13.328700000004</c:v>
                </c:pt>
                <c:pt idx="28254">
                  <c:v>13.328700000004</c:v>
                </c:pt>
                <c:pt idx="28255">
                  <c:v>13.301240867301001</c:v>
                </c:pt>
                <c:pt idx="28256">
                  <c:v>13.236800000003999</c:v>
                </c:pt>
                <c:pt idx="28257">
                  <c:v>13.236800000003999</c:v>
                </c:pt>
                <c:pt idx="28258">
                  <c:v>13.236800000003999</c:v>
                </c:pt>
                <c:pt idx="28259">
                  <c:v>13.236800000003999</c:v>
                </c:pt>
                <c:pt idx="28260">
                  <c:v>13.236800000003999</c:v>
                </c:pt>
                <c:pt idx="28261">
                  <c:v>13.236800000003999</c:v>
                </c:pt>
                <c:pt idx="28262">
                  <c:v>13.236800000003999</c:v>
                </c:pt>
                <c:pt idx="28263">
                  <c:v>13.236800000003999</c:v>
                </c:pt>
                <c:pt idx="28264">
                  <c:v>13.236800000003999</c:v>
                </c:pt>
                <c:pt idx="28265">
                  <c:v>13.236800000003999</c:v>
                </c:pt>
                <c:pt idx="28266">
                  <c:v>13.236800000003999</c:v>
                </c:pt>
                <c:pt idx="28267">
                  <c:v>13.236800000003999</c:v>
                </c:pt>
                <c:pt idx="28268">
                  <c:v>13.236800000003999</c:v>
                </c:pt>
                <c:pt idx="28269">
                  <c:v>13.236800000003999</c:v>
                </c:pt>
                <c:pt idx="28270">
                  <c:v>13.236800000003999</c:v>
                </c:pt>
                <c:pt idx="28271">
                  <c:v>13.236800000003999</c:v>
                </c:pt>
                <c:pt idx="28272">
                  <c:v>13.236800000003999</c:v>
                </c:pt>
                <c:pt idx="28273">
                  <c:v>13.236800000003999</c:v>
                </c:pt>
                <c:pt idx="28274">
                  <c:v>13.237957847242001</c:v>
                </c:pt>
                <c:pt idx="28275">
                  <c:v>13.238299999998</c:v>
                </c:pt>
                <c:pt idx="28276">
                  <c:v>13.238299999998</c:v>
                </c:pt>
                <c:pt idx="28277">
                  <c:v>13.238299999998</c:v>
                </c:pt>
                <c:pt idx="28278">
                  <c:v>13.238299999998</c:v>
                </c:pt>
                <c:pt idx="28279">
                  <c:v>13.238299999998</c:v>
                </c:pt>
                <c:pt idx="28280">
                  <c:v>13.238299999998</c:v>
                </c:pt>
                <c:pt idx="28281">
                  <c:v>13.238299999998</c:v>
                </c:pt>
                <c:pt idx="28282">
                  <c:v>13.238299999998</c:v>
                </c:pt>
                <c:pt idx="28283">
                  <c:v>13.238299999998</c:v>
                </c:pt>
                <c:pt idx="28284">
                  <c:v>13.238299999998</c:v>
                </c:pt>
                <c:pt idx="28285">
                  <c:v>13.238299999998</c:v>
                </c:pt>
                <c:pt idx="28286">
                  <c:v>13.238299999998</c:v>
                </c:pt>
                <c:pt idx="28287">
                  <c:v>13.251551762543</c:v>
                </c:pt>
                <c:pt idx="28288">
                  <c:v>13.280399999997</c:v>
                </c:pt>
                <c:pt idx="28289">
                  <c:v>13.280399999998</c:v>
                </c:pt>
                <c:pt idx="28290">
                  <c:v>13.280399999997</c:v>
                </c:pt>
                <c:pt idx="28291">
                  <c:v>13.280399999997</c:v>
                </c:pt>
                <c:pt idx="28292">
                  <c:v>13.280399999998</c:v>
                </c:pt>
                <c:pt idx="28293">
                  <c:v>13.280399999997</c:v>
                </c:pt>
                <c:pt idx="28294">
                  <c:v>13.280399999997</c:v>
                </c:pt>
                <c:pt idx="28295">
                  <c:v>13.280399999997</c:v>
                </c:pt>
                <c:pt idx="28296">
                  <c:v>13.280399999997</c:v>
                </c:pt>
                <c:pt idx="28297">
                  <c:v>13.280399999997</c:v>
                </c:pt>
                <c:pt idx="28298">
                  <c:v>13.280399999997</c:v>
                </c:pt>
                <c:pt idx="28299">
                  <c:v>13.280399999998</c:v>
                </c:pt>
                <c:pt idx="28300">
                  <c:v>13.280399999997</c:v>
                </c:pt>
                <c:pt idx="28301">
                  <c:v>13.212287045710999</c:v>
                </c:pt>
                <c:pt idx="28302">
                  <c:v>13.197199999997</c:v>
                </c:pt>
                <c:pt idx="28303">
                  <c:v>13.197199999997</c:v>
                </c:pt>
                <c:pt idx="28304">
                  <c:v>13.197199999997</c:v>
                </c:pt>
                <c:pt idx="28305">
                  <c:v>13.197199999997</c:v>
                </c:pt>
                <c:pt idx="28306">
                  <c:v>13.197199999996</c:v>
                </c:pt>
                <c:pt idx="28307">
                  <c:v>13.197199999997</c:v>
                </c:pt>
                <c:pt idx="28308">
                  <c:v>13.197199999997</c:v>
                </c:pt>
                <c:pt idx="28309">
                  <c:v>13.197199999997</c:v>
                </c:pt>
                <c:pt idx="28310">
                  <c:v>13.197199999997</c:v>
                </c:pt>
                <c:pt idx="28311">
                  <c:v>13.197199999997</c:v>
                </c:pt>
                <c:pt idx="28312">
                  <c:v>13.260012542734</c:v>
                </c:pt>
                <c:pt idx="28313">
                  <c:v>13.337499999996</c:v>
                </c:pt>
                <c:pt idx="28314">
                  <c:v>13.337499999996</c:v>
                </c:pt>
                <c:pt idx="28315">
                  <c:v>13.337499999996</c:v>
                </c:pt>
                <c:pt idx="28316">
                  <c:v>13.337499999996</c:v>
                </c:pt>
                <c:pt idx="28317">
                  <c:v>13.337499999996</c:v>
                </c:pt>
                <c:pt idx="28318">
                  <c:v>13.346500809923</c:v>
                </c:pt>
                <c:pt idx="28319">
                  <c:v>13.462300000004999</c:v>
                </c:pt>
                <c:pt idx="28320">
                  <c:v>13.462300000004999</c:v>
                </c:pt>
                <c:pt idx="28321">
                  <c:v>13.462300000004999</c:v>
                </c:pt>
                <c:pt idx="28322">
                  <c:v>13.462300000004999</c:v>
                </c:pt>
                <c:pt idx="28323">
                  <c:v>13.462300000004999</c:v>
                </c:pt>
                <c:pt idx="28324">
                  <c:v>13.462300000003999</c:v>
                </c:pt>
                <c:pt idx="28325">
                  <c:v>13.462300000004999</c:v>
                </c:pt>
                <c:pt idx="28326">
                  <c:v>13.462300000004999</c:v>
                </c:pt>
                <c:pt idx="28327">
                  <c:v>13.462300000004999</c:v>
                </c:pt>
                <c:pt idx="28328">
                  <c:v>13.462300000004999</c:v>
                </c:pt>
                <c:pt idx="28329">
                  <c:v>13.462300000004999</c:v>
                </c:pt>
                <c:pt idx="28330">
                  <c:v>13.462300000004999</c:v>
                </c:pt>
                <c:pt idx="28331">
                  <c:v>13.462300000004999</c:v>
                </c:pt>
                <c:pt idx="28332">
                  <c:v>13.432000772699</c:v>
                </c:pt>
                <c:pt idx="28333">
                  <c:v>13.346799999999</c:v>
                </c:pt>
                <c:pt idx="28334">
                  <c:v>13.346799999999</c:v>
                </c:pt>
                <c:pt idx="28335">
                  <c:v>13.346799999999</c:v>
                </c:pt>
                <c:pt idx="28336">
                  <c:v>13.346799999999</c:v>
                </c:pt>
                <c:pt idx="28337">
                  <c:v>13.346799999999</c:v>
                </c:pt>
                <c:pt idx="28338">
                  <c:v>13.346799999999</c:v>
                </c:pt>
                <c:pt idx="28339">
                  <c:v>13.346799999999</c:v>
                </c:pt>
                <c:pt idx="28340">
                  <c:v>13.346799999999</c:v>
                </c:pt>
                <c:pt idx="28341">
                  <c:v>13.346799999999</c:v>
                </c:pt>
                <c:pt idx="28342">
                  <c:v>13.346799999999</c:v>
                </c:pt>
                <c:pt idx="28343">
                  <c:v>13.346799999999</c:v>
                </c:pt>
                <c:pt idx="28344">
                  <c:v>13.346799999999</c:v>
                </c:pt>
                <c:pt idx="28345">
                  <c:v>13.325390125604001</c:v>
                </c:pt>
                <c:pt idx="28346">
                  <c:v>13.278699999997</c:v>
                </c:pt>
                <c:pt idx="28347">
                  <c:v>13.278699999997</c:v>
                </c:pt>
                <c:pt idx="28348">
                  <c:v>13.278699999997</c:v>
                </c:pt>
                <c:pt idx="28349">
                  <c:v>13.278699999997</c:v>
                </c:pt>
                <c:pt idx="28350">
                  <c:v>13.278699999997</c:v>
                </c:pt>
                <c:pt idx="28351">
                  <c:v>13.278699999997</c:v>
                </c:pt>
                <c:pt idx="28352">
                  <c:v>13.278699999997</c:v>
                </c:pt>
                <c:pt idx="28353">
                  <c:v>13.278699999997</c:v>
                </c:pt>
                <c:pt idx="28354">
                  <c:v>13.278699999997</c:v>
                </c:pt>
                <c:pt idx="28355">
                  <c:v>13.278699999997</c:v>
                </c:pt>
                <c:pt idx="28356">
                  <c:v>13.278699999997</c:v>
                </c:pt>
                <c:pt idx="28357">
                  <c:v>13.278699999997</c:v>
                </c:pt>
                <c:pt idx="28358">
                  <c:v>13.331846155256001</c:v>
                </c:pt>
                <c:pt idx="28359">
                  <c:v>13.456299999998</c:v>
                </c:pt>
                <c:pt idx="28360">
                  <c:v>13.456299999998</c:v>
                </c:pt>
                <c:pt idx="28361">
                  <c:v>13.456299999999001</c:v>
                </c:pt>
                <c:pt idx="28362">
                  <c:v>13.456299999998</c:v>
                </c:pt>
                <c:pt idx="28363">
                  <c:v>13.456299999998</c:v>
                </c:pt>
                <c:pt idx="28364">
                  <c:v>13.456299999998</c:v>
                </c:pt>
                <c:pt idx="28365">
                  <c:v>13.456299999998</c:v>
                </c:pt>
                <c:pt idx="28366">
                  <c:v>13.456299999998</c:v>
                </c:pt>
                <c:pt idx="28367">
                  <c:v>13.456299999998</c:v>
                </c:pt>
                <c:pt idx="28368">
                  <c:v>13.456299999998</c:v>
                </c:pt>
                <c:pt idx="28369">
                  <c:v>13.456299999998</c:v>
                </c:pt>
                <c:pt idx="28370">
                  <c:v>13.456299999998</c:v>
                </c:pt>
                <c:pt idx="28371">
                  <c:v>13.456299999998</c:v>
                </c:pt>
                <c:pt idx="28372">
                  <c:v>13.456299999998</c:v>
                </c:pt>
                <c:pt idx="28373">
                  <c:v>13.456299999998</c:v>
                </c:pt>
                <c:pt idx="28374">
                  <c:v>13.456299999998</c:v>
                </c:pt>
                <c:pt idx="28375">
                  <c:v>13.456299999998</c:v>
                </c:pt>
                <c:pt idx="28376">
                  <c:v>13.440159075991</c:v>
                </c:pt>
                <c:pt idx="28377">
                  <c:v>13.393699999995</c:v>
                </c:pt>
                <c:pt idx="28378">
                  <c:v>13.393699999995</c:v>
                </c:pt>
                <c:pt idx="28379">
                  <c:v>13.393699999995</c:v>
                </c:pt>
                <c:pt idx="28380">
                  <c:v>13.393699999995</c:v>
                </c:pt>
                <c:pt idx="28381">
                  <c:v>13.393699999995</c:v>
                </c:pt>
                <c:pt idx="28382">
                  <c:v>13.393699999995</c:v>
                </c:pt>
                <c:pt idx="28383">
                  <c:v>13.205859627491</c:v>
                </c:pt>
                <c:pt idx="28384">
                  <c:v>13.173100000005</c:v>
                </c:pt>
                <c:pt idx="28385">
                  <c:v>13.173100000006</c:v>
                </c:pt>
                <c:pt idx="28386">
                  <c:v>13.173100000005</c:v>
                </c:pt>
                <c:pt idx="28387">
                  <c:v>13.173100000005</c:v>
                </c:pt>
                <c:pt idx="28388">
                  <c:v>13.173100000006</c:v>
                </c:pt>
                <c:pt idx="28389">
                  <c:v>13.173100000006</c:v>
                </c:pt>
                <c:pt idx="28390">
                  <c:v>13.173100000005</c:v>
                </c:pt>
                <c:pt idx="28391">
                  <c:v>13.173100000005</c:v>
                </c:pt>
                <c:pt idx="28392">
                  <c:v>13.173100000005</c:v>
                </c:pt>
                <c:pt idx="28393">
                  <c:v>13.173100000005</c:v>
                </c:pt>
                <c:pt idx="28394">
                  <c:v>13.173100000005</c:v>
                </c:pt>
                <c:pt idx="28395">
                  <c:v>13.173100000006</c:v>
                </c:pt>
                <c:pt idx="28396">
                  <c:v>13.173100000006</c:v>
                </c:pt>
                <c:pt idx="28397">
                  <c:v>13.173100000005</c:v>
                </c:pt>
                <c:pt idx="28398">
                  <c:v>13.173100000005</c:v>
                </c:pt>
                <c:pt idx="28399">
                  <c:v>13.173100000005</c:v>
                </c:pt>
                <c:pt idx="28400">
                  <c:v>13.173100000005</c:v>
                </c:pt>
                <c:pt idx="28401">
                  <c:v>13.195425045465999</c:v>
                </c:pt>
                <c:pt idx="28402">
                  <c:v>13.306299999997</c:v>
                </c:pt>
                <c:pt idx="28403">
                  <c:v>13.306299999997</c:v>
                </c:pt>
                <c:pt idx="28404">
                  <c:v>13.306299999997</c:v>
                </c:pt>
                <c:pt idx="28405">
                  <c:v>13.306299999997</c:v>
                </c:pt>
                <c:pt idx="28406">
                  <c:v>13.306299999997</c:v>
                </c:pt>
                <c:pt idx="28407">
                  <c:v>13.306299999997</c:v>
                </c:pt>
                <c:pt idx="28408">
                  <c:v>13.269742066258001</c:v>
                </c:pt>
                <c:pt idx="28409">
                  <c:v>13.227000000004001</c:v>
                </c:pt>
                <c:pt idx="28410">
                  <c:v>13.227000000004001</c:v>
                </c:pt>
                <c:pt idx="28411">
                  <c:v>13.227000000004001</c:v>
                </c:pt>
                <c:pt idx="28412">
                  <c:v>13.227000000006999</c:v>
                </c:pt>
                <c:pt idx="28413">
                  <c:v>13.227000000004001</c:v>
                </c:pt>
                <c:pt idx="28414">
                  <c:v>13.227000000005001</c:v>
                </c:pt>
                <c:pt idx="28415">
                  <c:v>13.227000000005001</c:v>
                </c:pt>
                <c:pt idx="28416">
                  <c:v>13.227000000004001</c:v>
                </c:pt>
                <c:pt idx="28417">
                  <c:v>13.227000000004001</c:v>
                </c:pt>
                <c:pt idx="28418">
                  <c:v>13.227000000004001</c:v>
                </c:pt>
                <c:pt idx="28419">
                  <c:v>13.227000000004001</c:v>
                </c:pt>
                <c:pt idx="28420">
                  <c:v>13.253663763047999</c:v>
                </c:pt>
                <c:pt idx="28421">
                  <c:v>13.274200000004999</c:v>
                </c:pt>
                <c:pt idx="28422">
                  <c:v>13.274200000004999</c:v>
                </c:pt>
                <c:pt idx="28423">
                  <c:v>13.274200000004999</c:v>
                </c:pt>
                <c:pt idx="28424">
                  <c:v>13.274200000004999</c:v>
                </c:pt>
                <c:pt idx="28425">
                  <c:v>13.274200000004999</c:v>
                </c:pt>
                <c:pt idx="28426">
                  <c:v>13.274200000004999</c:v>
                </c:pt>
                <c:pt idx="28427">
                  <c:v>13.274200000004999</c:v>
                </c:pt>
                <c:pt idx="28428">
                  <c:v>13.274200000004999</c:v>
                </c:pt>
                <c:pt idx="28429">
                  <c:v>13.274200000004999</c:v>
                </c:pt>
                <c:pt idx="28430">
                  <c:v>13.274200000004999</c:v>
                </c:pt>
                <c:pt idx="28431">
                  <c:v>13.274200000004999</c:v>
                </c:pt>
                <c:pt idx="28432">
                  <c:v>13.274200000004999</c:v>
                </c:pt>
                <c:pt idx="28433">
                  <c:v>13.264260109641</c:v>
                </c:pt>
                <c:pt idx="28434">
                  <c:v>13.186099999999</c:v>
                </c:pt>
                <c:pt idx="28435">
                  <c:v>13.186099999999</c:v>
                </c:pt>
                <c:pt idx="28436">
                  <c:v>13.186099999999</c:v>
                </c:pt>
                <c:pt idx="28437">
                  <c:v>13.186099999999</c:v>
                </c:pt>
                <c:pt idx="28438">
                  <c:v>13.186099999999</c:v>
                </c:pt>
                <c:pt idx="28439">
                  <c:v>13.186099999999</c:v>
                </c:pt>
                <c:pt idx="28440">
                  <c:v>13.186099999999</c:v>
                </c:pt>
                <c:pt idx="28441">
                  <c:v>13.186099999999</c:v>
                </c:pt>
                <c:pt idx="28442">
                  <c:v>13.186099999999</c:v>
                </c:pt>
                <c:pt idx="28443">
                  <c:v>13.186099999999</c:v>
                </c:pt>
                <c:pt idx="28444">
                  <c:v>13.186099999999</c:v>
                </c:pt>
                <c:pt idx="28445">
                  <c:v>13.186099999999</c:v>
                </c:pt>
                <c:pt idx="28446">
                  <c:v>13.246422570419</c:v>
                </c:pt>
                <c:pt idx="28447">
                  <c:v>13.279100000005</c:v>
                </c:pt>
                <c:pt idx="28448">
                  <c:v>13.279100000005</c:v>
                </c:pt>
                <c:pt idx="28449">
                  <c:v>13.279100000005</c:v>
                </c:pt>
                <c:pt idx="28450">
                  <c:v>13.279100000005</c:v>
                </c:pt>
                <c:pt idx="28451">
                  <c:v>13.279100000005</c:v>
                </c:pt>
                <c:pt idx="28452">
                  <c:v>13.279100000005</c:v>
                </c:pt>
                <c:pt idx="28453">
                  <c:v>13.279100000005</c:v>
                </c:pt>
                <c:pt idx="28454">
                  <c:v>13.279100000005</c:v>
                </c:pt>
                <c:pt idx="28455">
                  <c:v>13.279100000005</c:v>
                </c:pt>
                <c:pt idx="28456">
                  <c:v>13.279100000005</c:v>
                </c:pt>
                <c:pt idx="28457">
                  <c:v>13.279100000005</c:v>
                </c:pt>
                <c:pt idx="28458">
                  <c:v>13.279100000005</c:v>
                </c:pt>
                <c:pt idx="28459">
                  <c:v>13.264149924130001</c:v>
                </c:pt>
                <c:pt idx="28460">
                  <c:v>13.229300000004001</c:v>
                </c:pt>
                <c:pt idx="28461">
                  <c:v>13.229300000004001</c:v>
                </c:pt>
                <c:pt idx="28462">
                  <c:v>13.229300000004001</c:v>
                </c:pt>
                <c:pt idx="28463">
                  <c:v>13.229300000004001</c:v>
                </c:pt>
                <c:pt idx="28464">
                  <c:v>13.229300000004001</c:v>
                </c:pt>
                <c:pt idx="28465">
                  <c:v>13.229300000005001</c:v>
                </c:pt>
                <c:pt idx="28466">
                  <c:v>13.229300000004001</c:v>
                </c:pt>
                <c:pt idx="28467">
                  <c:v>13.229300000004001</c:v>
                </c:pt>
                <c:pt idx="28468">
                  <c:v>13.229300000004001</c:v>
                </c:pt>
                <c:pt idx="28469">
                  <c:v>13.229300000004001</c:v>
                </c:pt>
                <c:pt idx="28470">
                  <c:v>13.229300000004001</c:v>
                </c:pt>
                <c:pt idx="28471">
                  <c:v>13.229300000004001</c:v>
                </c:pt>
                <c:pt idx="28472">
                  <c:v>13.334725217672</c:v>
                </c:pt>
                <c:pt idx="28473">
                  <c:v>13.360300000000001</c:v>
                </c:pt>
                <c:pt idx="28474">
                  <c:v>13.360300000000001</c:v>
                </c:pt>
                <c:pt idx="28475">
                  <c:v>13.360300000000001</c:v>
                </c:pt>
                <c:pt idx="28476">
                  <c:v>13.360300000000001</c:v>
                </c:pt>
                <c:pt idx="28477">
                  <c:v>13.360300000000001</c:v>
                </c:pt>
                <c:pt idx="28478">
                  <c:v>13.360300000000001</c:v>
                </c:pt>
                <c:pt idx="28479">
                  <c:v>13.360300000000001</c:v>
                </c:pt>
                <c:pt idx="28480">
                  <c:v>13.360300000000001</c:v>
                </c:pt>
                <c:pt idx="28481">
                  <c:v>13.360300000000001</c:v>
                </c:pt>
                <c:pt idx="28482">
                  <c:v>13.360300000000001</c:v>
                </c:pt>
                <c:pt idx="28483">
                  <c:v>13.351606727850999</c:v>
                </c:pt>
                <c:pt idx="28484">
                  <c:v>13.340800000004</c:v>
                </c:pt>
                <c:pt idx="28485">
                  <c:v>13.340800000004</c:v>
                </c:pt>
                <c:pt idx="28486">
                  <c:v>13.340800000004</c:v>
                </c:pt>
                <c:pt idx="28487">
                  <c:v>13.340800000004</c:v>
                </c:pt>
                <c:pt idx="28488">
                  <c:v>13.340800000004</c:v>
                </c:pt>
                <c:pt idx="28489">
                  <c:v>13.340800000004</c:v>
                </c:pt>
                <c:pt idx="28490">
                  <c:v>13.340800000004</c:v>
                </c:pt>
                <c:pt idx="28491">
                  <c:v>13.340800000004</c:v>
                </c:pt>
                <c:pt idx="28492">
                  <c:v>13.340800000004</c:v>
                </c:pt>
                <c:pt idx="28493">
                  <c:v>13.340800000004</c:v>
                </c:pt>
                <c:pt idx="28494">
                  <c:v>13.340800000004</c:v>
                </c:pt>
                <c:pt idx="28495">
                  <c:v>13.340800000004</c:v>
                </c:pt>
                <c:pt idx="28496">
                  <c:v>13.338318337829</c:v>
                </c:pt>
                <c:pt idx="28497">
                  <c:v>13.326599999999999</c:v>
                </c:pt>
                <c:pt idx="28498">
                  <c:v>13.326599999999999</c:v>
                </c:pt>
                <c:pt idx="28499">
                  <c:v>13.326599999999999</c:v>
                </c:pt>
                <c:pt idx="28500">
                  <c:v>13.326599999999999</c:v>
                </c:pt>
                <c:pt idx="28501">
                  <c:v>13.326599999999999</c:v>
                </c:pt>
                <c:pt idx="28502">
                  <c:v>13.326599999999999</c:v>
                </c:pt>
                <c:pt idx="28503">
                  <c:v>13.326599999999999</c:v>
                </c:pt>
                <c:pt idx="28504">
                  <c:v>13.326599999999999</c:v>
                </c:pt>
                <c:pt idx="28505">
                  <c:v>13.326599999999999</c:v>
                </c:pt>
                <c:pt idx="28506">
                  <c:v>13.326599999999999</c:v>
                </c:pt>
                <c:pt idx="28507">
                  <c:v>13.326599999999999</c:v>
                </c:pt>
                <c:pt idx="28508">
                  <c:v>13.326599999999999</c:v>
                </c:pt>
                <c:pt idx="28509">
                  <c:v>13.332628215341</c:v>
                </c:pt>
                <c:pt idx="28510">
                  <c:v>13.371799999996</c:v>
                </c:pt>
                <c:pt idx="28511">
                  <c:v>13.371799999996</c:v>
                </c:pt>
                <c:pt idx="28512">
                  <c:v>13.371799999996</c:v>
                </c:pt>
                <c:pt idx="28513">
                  <c:v>13.371799999999</c:v>
                </c:pt>
                <c:pt idx="28514">
                  <c:v>13.371799999996</c:v>
                </c:pt>
                <c:pt idx="28515">
                  <c:v>13.371799999996</c:v>
                </c:pt>
                <c:pt idx="28516">
                  <c:v>13.371799999996</c:v>
                </c:pt>
                <c:pt idx="28517">
                  <c:v>13.371799999996</c:v>
                </c:pt>
                <c:pt idx="28518">
                  <c:v>13.371799999996</c:v>
                </c:pt>
                <c:pt idx="28519">
                  <c:v>13.371799999996</c:v>
                </c:pt>
                <c:pt idx="28520">
                  <c:v>13.371799999996</c:v>
                </c:pt>
                <c:pt idx="28521">
                  <c:v>13.371799999996</c:v>
                </c:pt>
                <c:pt idx="28522">
                  <c:v>13.371799999996</c:v>
                </c:pt>
                <c:pt idx="28523">
                  <c:v>13.371799999996</c:v>
                </c:pt>
                <c:pt idx="28524">
                  <c:v>13.371799999996</c:v>
                </c:pt>
                <c:pt idx="28525">
                  <c:v>13.371799999996</c:v>
                </c:pt>
                <c:pt idx="28526">
                  <c:v>13.371799999996</c:v>
                </c:pt>
                <c:pt idx="28527">
                  <c:v>13.371799999996</c:v>
                </c:pt>
                <c:pt idx="28528">
                  <c:v>13.354810502105</c:v>
                </c:pt>
                <c:pt idx="28529">
                  <c:v>13.295899999997999</c:v>
                </c:pt>
                <c:pt idx="28530">
                  <c:v>13.295899999997999</c:v>
                </c:pt>
                <c:pt idx="28531">
                  <c:v>13.295899999997999</c:v>
                </c:pt>
                <c:pt idx="28532">
                  <c:v>13.295899999997999</c:v>
                </c:pt>
                <c:pt idx="28533">
                  <c:v>13.295899999997999</c:v>
                </c:pt>
                <c:pt idx="28534">
                  <c:v>13.295899999997999</c:v>
                </c:pt>
                <c:pt idx="28535">
                  <c:v>13.295899999997999</c:v>
                </c:pt>
                <c:pt idx="28536">
                  <c:v>13.295899999997999</c:v>
                </c:pt>
                <c:pt idx="28537">
                  <c:v>13.295899999997999</c:v>
                </c:pt>
                <c:pt idx="28538">
                  <c:v>13.295899999997999</c:v>
                </c:pt>
                <c:pt idx="28539">
                  <c:v>13.295899999997999</c:v>
                </c:pt>
                <c:pt idx="28540">
                  <c:v>13.304167615389</c:v>
                </c:pt>
                <c:pt idx="28541">
                  <c:v>13.351300000002</c:v>
                </c:pt>
                <c:pt idx="28542">
                  <c:v>13.351300000002</c:v>
                </c:pt>
                <c:pt idx="28543">
                  <c:v>13.351300000001</c:v>
                </c:pt>
                <c:pt idx="28544">
                  <c:v>13.351300000002</c:v>
                </c:pt>
                <c:pt idx="28545">
                  <c:v>13.351300000002</c:v>
                </c:pt>
                <c:pt idx="28546">
                  <c:v>13.335942276837001</c:v>
                </c:pt>
                <c:pt idx="28547">
                  <c:v>13.315200000002999</c:v>
                </c:pt>
                <c:pt idx="28548">
                  <c:v>13.315200000002999</c:v>
                </c:pt>
                <c:pt idx="28549">
                  <c:v>13.315200000002999</c:v>
                </c:pt>
                <c:pt idx="28550">
                  <c:v>13.315200000002999</c:v>
                </c:pt>
                <c:pt idx="28551">
                  <c:v>13.315200000002999</c:v>
                </c:pt>
                <c:pt idx="28552">
                  <c:v>13.315200000002999</c:v>
                </c:pt>
                <c:pt idx="28553">
                  <c:v>13.315200000002999</c:v>
                </c:pt>
                <c:pt idx="28554">
                  <c:v>13.315200000002999</c:v>
                </c:pt>
                <c:pt idx="28555">
                  <c:v>13.315200000002999</c:v>
                </c:pt>
                <c:pt idx="28556">
                  <c:v>13.315200000002999</c:v>
                </c:pt>
                <c:pt idx="28557">
                  <c:v>13.315200000002999</c:v>
                </c:pt>
                <c:pt idx="28558">
                  <c:v>13.315200000002999</c:v>
                </c:pt>
                <c:pt idx="28559">
                  <c:v>13.314415451183001</c:v>
                </c:pt>
                <c:pt idx="28560">
                  <c:v>13.311300000000999</c:v>
                </c:pt>
                <c:pt idx="28561">
                  <c:v>13.311300000000999</c:v>
                </c:pt>
                <c:pt idx="28562">
                  <c:v>13.311300000000999</c:v>
                </c:pt>
                <c:pt idx="28563">
                  <c:v>13.311300000000999</c:v>
                </c:pt>
                <c:pt idx="28564">
                  <c:v>13.311300000000999</c:v>
                </c:pt>
                <c:pt idx="28565">
                  <c:v>13.311300000000999</c:v>
                </c:pt>
                <c:pt idx="28566">
                  <c:v>13.311300000000999</c:v>
                </c:pt>
                <c:pt idx="28567">
                  <c:v>13.311300000000999</c:v>
                </c:pt>
                <c:pt idx="28568">
                  <c:v>13.311300000000999</c:v>
                </c:pt>
                <c:pt idx="28569">
                  <c:v>13.311300000000999</c:v>
                </c:pt>
                <c:pt idx="28570">
                  <c:v>13.311300000000999</c:v>
                </c:pt>
                <c:pt idx="28571">
                  <c:v>13.311300000000999</c:v>
                </c:pt>
                <c:pt idx="28572">
                  <c:v>13.25912608965</c:v>
                </c:pt>
                <c:pt idx="28573">
                  <c:v>13.234700000001</c:v>
                </c:pt>
                <c:pt idx="28574">
                  <c:v>13.234700000001</c:v>
                </c:pt>
                <c:pt idx="28575">
                  <c:v>13.234700000001</c:v>
                </c:pt>
                <c:pt idx="28576">
                  <c:v>13.234700000001</c:v>
                </c:pt>
                <c:pt idx="28577">
                  <c:v>13.234700000001</c:v>
                </c:pt>
                <c:pt idx="28578">
                  <c:v>13.234700000001</c:v>
                </c:pt>
                <c:pt idx="28579">
                  <c:v>13.234700000001</c:v>
                </c:pt>
                <c:pt idx="28580">
                  <c:v>13.234700000001</c:v>
                </c:pt>
                <c:pt idx="28581">
                  <c:v>13.234700000001</c:v>
                </c:pt>
                <c:pt idx="28582">
                  <c:v>13.234700000001</c:v>
                </c:pt>
                <c:pt idx="28583">
                  <c:v>13.234700000001</c:v>
                </c:pt>
                <c:pt idx="28584">
                  <c:v>13.234700000001</c:v>
                </c:pt>
                <c:pt idx="28585">
                  <c:v>13.234700000001</c:v>
                </c:pt>
                <c:pt idx="28586">
                  <c:v>13.234699999997</c:v>
                </c:pt>
                <c:pt idx="28587">
                  <c:v>13.234700000001</c:v>
                </c:pt>
                <c:pt idx="28588">
                  <c:v>13.25046491766</c:v>
                </c:pt>
                <c:pt idx="28589">
                  <c:v>13.290100000003999</c:v>
                </c:pt>
                <c:pt idx="28590">
                  <c:v>13.290100000003999</c:v>
                </c:pt>
                <c:pt idx="28591">
                  <c:v>13.290100000003999</c:v>
                </c:pt>
                <c:pt idx="28592">
                  <c:v>13.290100000003999</c:v>
                </c:pt>
                <c:pt idx="28593">
                  <c:v>13.290100000002999</c:v>
                </c:pt>
                <c:pt idx="28594">
                  <c:v>13.275465877241</c:v>
                </c:pt>
                <c:pt idx="28595">
                  <c:v>13.259499999995001</c:v>
                </c:pt>
                <c:pt idx="28596">
                  <c:v>13.259499999995001</c:v>
                </c:pt>
                <c:pt idx="28597">
                  <c:v>13.259499999995001</c:v>
                </c:pt>
                <c:pt idx="28598">
                  <c:v>13.259499999992</c:v>
                </c:pt>
                <c:pt idx="28599">
                  <c:v>13.259499999995001</c:v>
                </c:pt>
                <c:pt idx="28600">
                  <c:v>13.259499999994</c:v>
                </c:pt>
                <c:pt idx="28601">
                  <c:v>13.259499999995001</c:v>
                </c:pt>
                <c:pt idx="28602">
                  <c:v>13.259499999995001</c:v>
                </c:pt>
                <c:pt idx="28603">
                  <c:v>13.259499999995001</c:v>
                </c:pt>
                <c:pt idx="28604">
                  <c:v>13.259499999995001</c:v>
                </c:pt>
                <c:pt idx="28605">
                  <c:v>13.259499999995001</c:v>
                </c:pt>
                <c:pt idx="28606">
                  <c:v>13.321808263239999</c:v>
                </c:pt>
                <c:pt idx="28607">
                  <c:v>13.344299999998</c:v>
                </c:pt>
                <c:pt idx="28608">
                  <c:v>13.344299999998</c:v>
                </c:pt>
                <c:pt idx="28609">
                  <c:v>13.344299999998</c:v>
                </c:pt>
                <c:pt idx="28610">
                  <c:v>13.344299999998</c:v>
                </c:pt>
                <c:pt idx="28611">
                  <c:v>13.344299999998</c:v>
                </c:pt>
                <c:pt idx="28612">
                  <c:v>13.344299999998</c:v>
                </c:pt>
                <c:pt idx="28613">
                  <c:v>13.344299999998</c:v>
                </c:pt>
                <c:pt idx="28614">
                  <c:v>13.344299999998</c:v>
                </c:pt>
                <c:pt idx="28615">
                  <c:v>13.344299999998</c:v>
                </c:pt>
                <c:pt idx="28616">
                  <c:v>13.344299999998</c:v>
                </c:pt>
                <c:pt idx="28617">
                  <c:v>13.344299999997</c:v>
                </c:pt>
                <c:pt idx="28618">
                  <c:v>13.344299999998</c:v>
                </c:pt>
                <c:pt idx="28619">
                  <c:v>13.344299999997</c:v>
                </c:pt>
                <c:pt idx="28620">
                  <c:v>13.344299999998</c:v>
                </c:pt>
                <c:pt idx="28621">
                  <c:v>13.344299999998</c:v>
                </c:pt>
                <c:pt idx="28622">
                  <c:v>13.344299999998</c:v>
                </c:pt>
                <c:pt idx="28623">
                  <c:v>13.344299999998</c:v>
                </c:pt>
                <c:pt idx="28624">
                  <c:v>13.337626509752001</c:v>
                </c:pt>
                <c:pt idx="28625">
                  <c:v>13.337399999997</c:v>
                </c:pt>
                <c:pt idx="28626">
                  <c:v>13.337399999997</c:v>
                </c:pt>
                <c:pt idx="28627">
                  <c:v>13.337399999997</c:v>
                </c:pt>
                <c:pt idx="28628">
                  <c:v>13.337399999997</c:v>
                </c:pt>
                <c:pt idx="28629">
                  <c:v>13.337399999997</c:v>
                </c:pt>
                <c:pt idx="28630">
                  <c:v>13.337399999997</c:v>
                </c:pt>
                <c:pt idx="28631">
                  <c:v>13.337399999997</c:v>
                </c:pt>
                <c:pt idx="28632">
                  <c:v>13.337399999997</c:v>
                </c:pt>
                <c:pt idx="28633">
                  <c:v>13.337399999997</c:v>
                </c:pt>
                <c:pt idx="28634">
                  <c:v>13.337399999997</c:v>
                </c:pt>
                <c:pt idx="28635">
                  <c:v>13.337399999997</c:v>
                </c:pt>
                <c:pt idx="28636">
                  <c:v>13.337399999997</c:v>
                </c:pt>
                <c:pt idx="28637">
                  <c:v>13.338362404106</c:v>
                </c:pt>
                <c:pt idx="28638">
                  <c:v>13.339899999999</c:v>
                </c:pt>
                <c:pt idx="28639">
                  <c:v>13.339899999999</c:v>
                </c:pt>
                <c:pt idx="28640">
                  <c:v>13.339899999999</c:v>
                </c:pt>
                <c:pt idx="28641">
                  <c:v>13.339899999999</c:v>
                </c:pt>
                <c:pt idx="28642">
                  <c:v>13.352339217699001</c:v>
                </c:pt>
                <c:pt idx="28643">
                  <c:v>13.415500000002</c:v>
                </c:pt>
                <c:pt idx="28644">
                  <c:v>13.415500000002</c:v>
                </c:pt>
                <c:pt idx="28645">
                  <c:v>13.415500000002</c:v>
                </c:pt>
                <c:pt idx="28646">
                  <c:v>13.415500000002</c:v>
                </c:pt>
                <c:pt idx="28647">
                  <c:v>13.415500000002</c:v>
                </c:pt>
                <c:pt idx="28648">
                  <c:v>13.415500000002</c:v>
                </c:pt>
                <c:pt idx="28649">
                  <c:v>13.415500000002</c:v>
                </c:pt>
                <c:pt idx="28650">
                  <c:v>13.415500000002</c:v>
                </c:pt>
                <c:pt idx="28651">
                  <c:v>13.415500000002</c:v>
                </c:pt>
                <c:pt idx="28652">
                  <c:v>13.415500000002</c:v>
                </c:pt>
                <c:pt idx="28653">
                  <c:v>13.415500000002</c:v>
                </c:pt>
                <c:pt idx="28654">
                  <c:v>13.415500000002</c:v>
                </c:pt>
                <c:pt idx="28655">
                  <c:v>13.415500000002</c:v>
                </c:pt>
                <c:pt idx="28656">
                  <c:v>13.415500000002</c:v>
                </c:pt>
                <c:pt idx="28657">
                  <c:v>13.415500000002</c:v>
                </c:pt>
                <c:pt idx="28658">
                  <c:v>13.415500000002</c:v>
                </c:pt>
                <c:pt idx="28659">
                  <c:v>13.415500000002</c:v>
                </c:pt>
                <c:pt idx="28660">
                  <c:v>13.415500000002</c:v>
                </c:pt>
                <c:pt idx="28661">
                  <c:v>13.239145937321</c:v>
                </c:pt>
                <c:pt idx="28662">
                  <c:v>13.135299999997001</c:v>
                </c:pt>
                <c:pt idx="28663">
                  <c:v>13.135299999997001</c:v>
                </c:pt>
                <c:pt idx="28664">
                  <c:v>13.135299999997001</c:v>
                </c:pt>
                <c:pt idx="28665">
                  <c:v>13.135299999999001</c:v>
                </c:pt>
                <c:pt idx="28666">
                  <c:v>13.135299999997001</c:v>
                </c:pt>
                <c:pt idx="28667">
                  <c:v>13.230904055553999</c:v>
                </c:pt>
                <c:pt idx="28668">
                  <c:v>13.250900000004</c:v>
                </c:pt>
                <c:pt idx="28669">
                  <c:v>13.250900000004</c:v>
                </c:pt>
                <c:pt idx="28670">
                  <c:v>13.250900000004</c:v>
                </c:pt>
                <c:pt idx="28671">
                  <c:v>13.250900000004</c:v>
                </c:pt>
                <c:pt idx="28672">
                  <c:v>13.250900000005</c:v>
                </c:pt>
                <c:pt idx="28673">
                  <c:v>13.250900000004</c:v>
                </c:pt>
                <c:pt idx="28674">
                  <c:v>13.250900000004</c:v>
                </c:pt>
                <c:pt idx="28675">
                  <c:v>13.250900000005</c:v>
                </c:pt>
                <c:pt idx="28676">
                  <c:v>13.250900000004</c:v>
                </c:pt>
                <c:pt idx="28677">
                  <c:v>13.250900000005</c:v>
                </c:pt>
                <c:pt idx="28678">
                  <c:v>13.250900000004</c:v>
                </c:pt>
                <c:pt idx="28679">
                  <c:v>13.250900000004</c:v>
                </c:pt>
                <c:pt idx="28680">
                  <c:v>13.250900000004</c:v>
                </c:pt>
                <c:pt idx="28681">
                  <c:v>13.250900000005</c:v>
                </c:pt>
                <c:pt idx="28682">
                  <c:v>13.250900000005</c:v>
                </c:pt>
                <c:pt idx="28683">
                  <c:v>13.250900000004</c:v>
                </c:pt>
                <c:pt idx="28684">
                  <c:v>13.250900000005</c:v>
                </c:pt>
                <c:pt idx="28685">
                  <c:v>13.266020314013</c:v>
                </c:pt>
                <c:pt idx="28686">
                  <c:v>13.346500000004999</c:v>
                </c:pt>
                <c:pt idx="28687">
                  <c:v>13.346500000004999</c:v>
                </c:pt>
                <c:pt idx="28688">
                  <c:v>13.346500000004999</c:v>
                </c:pt>
                <c:pt idx="28689">
                  <c:v>13.346500000004999</c:v>
                </c:pt>
                <c:pt idx="28690">
                  <c:v>13.346500000004999</c:v>
                </c:pt>
                <c:pt idx="28691">
                  <c:v>13.346500000004999</c:v>
                </c:pt>
                <c:pt idx="28692">
                  <c:v>13.346500000004999</c:v>
                </c:pt>
                <c:pt idx="28693">
                  <c:v>13.346500000004999</c:v>
                </c:pt>
                <c:pt idx="28694">
                  <c:v>13.346500000004999</c:v>
                </c:pt>
                <c:pt idx="28695">
                  <c:v>13.346500000004999</c:v>
                </c:pt>
                <c:pt idx="28696">
                  <c:v>13.346500000004999</c:v>
                </c:pt>
                <c:pt idx="28697">
                  <c:v>13.346500000004999</c:v>
                </c:pt>
                <c:pt idx="28698">
                  <c:v>13.346500000004999</c:v>
                </c:pt>
                <c:pt idx="28699">
                  <c:v>13.254493892931</c:v>
                </c:pt>
                <c:pt idx="28700">
                  <c:v>13.197899999999001</c:v>
                </c:pt>
                <c:pt idx="28701">
                  <c:v>13.197899999999001</c:v>
                </c:pt>
                <c:pt idx="28702">
                  <c:v>13.197899999999001</c:v>
                </c:pt>
                <c:pt idx="28703">
                  <c:v>13.197899999999001</c:v>
                </c:pt>
                <c:pt idx="28704">
                  <c:v>13.197899999999001</c:v>
                </c:pt>
                <c:pt idx="28705">
                  <c:v>13.197899999999001</c:v>
                </c:pt>
                <c:pt idx="28706">
                  <c:v>13.197899999999001</c:v>
                </c:pt>
                <c:pt idx="28707">
                  <c:v>13.197899999999001</c:v>
                </c:pt>
                <c:pt idx="28708">
                  <c:v>13.197899999999001</c:v>
                </c:pt>
                <c:pt idx="28709">
                  <c:v>13.197899999999001</c:v>
                </c:pt>
                <c:pt idx="28710">
                  <c:v>13.197899999999001</c:v>
                </c:pt>
                <c:pt idx="28711">
                  <c:v>13.197899999999001</c:v>
                </c:pt>
                <c:pt idx="28712">
                  <c:v>13.194858729142</c:v>
                </c:pt>
                <c:pt idx="28713">
                  <c:v>13.175700000000001</c:v>
                </c:pt>
                <c:pt idx="28714">
                  <c:v>13.175699999999001</c:v>
                </c:pt>
                <c:pt idx="28715">
                  <c:v>13.175699999999001</c:v>
                </c:pt>
                <c:pt idx="28716">
                  <c:v>13.175699999999001</c:v>
                </c:pt>
                <c:pt idx="28717">
                  <c:v>13.276399593683999</c:v>
                </c:pt>
                <c:pt idx="28718">
                  <c:v>13.296100000005</c:v>
                </c:pt>
                <c:pt idx="28719">
                  <c:v>13.296100000005</c:v>
                </c:pt>
                <c:pt idx="28720">
                  <c:v>13.296100000005</c:v>
                </c:pt>
                <c:pt idx="28721">
                  <c:v>13.296100000005</c:v>
                </c:pt>
                <c:pt idx="28722">
                  <c:v>13.296100000005</c:v>
                </c:pt>
                <c:pt idx="28723">
                  <c:v>13.296100000005</c:v>
                </c:pt>
                <c:pt idx="28724">
                  <c:v>13.296100000005</c:v>
                </c:pt>
                <c:pt idx="28725">
                  <c:v>13.296100000005</c:v>
                </c:pt>
                <c:pt idx="28726">
                  <c:v>13.296100000005</c:v>
                </c:pt>
                <c:pt idx="28727">
                  <c:v>13.296100000005</c:v>
                </c:pt>
                <c:pt idx="28728">
                  <c:v>13.296100000005</c:v>
                </c:pt>
                <c:pt idx="28729">
                  <c:v>13.296100000005</c:v>
                </c:pt>
                <c:pt idx="28730">
                  <c:v>13.296100000005</c:v>
                </c:pt>
                <c:pt idx="28731">
                  <c:v>13.296100000005</c:v>
                </c:pt>
                <c:pt idx="28732">
                  <c:v>13.296100000005</c:v>
                </c:pt>
                <c:pt idx="28733">
                  <c:v>13.296100000005</c:v>
                </c:pt>
                <c:pt idx="28734">
                  <c:v>13.296100000005</c:v>
                </c:pt>
                <c:pt idx="28735">
                  <c:v>13.296100000005</c:v>
                </c:pt>
                <c:pt idx="28736">
                  <c:v>13.326899306081</c:v>
                </c:pt>
                <c:pt idx="28737">
                  <c:v>13.375499999996</c:v>
                </c:pt>
                <c:pt idx="28738">
                  <c:v>13.375499999996</c:v>
                </c:pt>
                <c:pt idx="28739">
                  <c:v>13.375499999997</c:v>
                </c:pt>
                <c:pt idx="28740">
                  <c:v>13.375499999996</c:v>
                </c:pt>
                <c:pt idx="28741">
                  <c:v>13.375499999996</c:v>
                </c:pt>
                <c:pt idx="28742">
                  <c:v>13.375499999996</c:v>
                </c:pt>
                <c:pt idx="28743">
                  <c:v>13.33527374196</c:v>
                </c:pt>
                <c:pt idx="28744">
                  <c:v>13.275200000002</c:v>
                </c:pt>
                <c:pt idx="28745">
                  <c:v>13.275200000002</c:v>
                </c:pt>
                <c:pt idx="28746">
                  <c:v>13.275200000002</c:v>
                </c:pt>
                <c:pt idx="28747">
                  <c:v>13.275200000002</c:v>
                </c:pt>
                <c:pt idx="28748">
                  <c:v>13.275200000002</c:v>
                </c:pt>
                <c:pt idx="28749">
                  <c:v>13.275200000002</c:v>
                </c:pt>
                <c:pt idx="28750">
                  <c:v>13.275200000002</c:v>
                </c:pt>
                <c:pt idx="28751">
                  <c:v>13.275200000002</c:v>
                </c:pt>
                <c:pt idx="28752">
                  <c:v>13.275200000002</c:v>
                </c:pt>
                <c:pt idx="28753">
                  <c:v>13.275200000002</c:v>
                </c:pt>
                <c:pt idx="28754">
                  <c:v>13.275200000002</c:v>
                </c:pt>
                <c:pt idx="28755">
                  <c:v>13.275200000002</c:v>
                </c:pt>
                <c:pt idx="28756">
                  <c:v>13.333166744864</c:v>
                </c:pt>
                <c:pt idx="28757">
                  <c:v>13.419699999999001</c:v>
                </c:pt>
                <c:pt idx="28758">
                  <c:v>13.419699999999001</c:v>
                </c:pt>
                <c:pt idx="28759">
                  <c:v>13.419699999999001</c:v>
                </c:pt>
                <c:pt idx="28760">
                  <c:v>13.419699999999001</c:v>
                </c:pt>
                <c:pt idx="28761">
                  <c:v>13.419699999999001</c:v>
                </c:pt>
                <c:pt idx="28762">
                  <c:v>13.419699999999001</c:v>
                </c:pt>
                <c:pt idx="28763">
                  <c:v>13.419699999999001</c:v>
                </c:pt>
                <c:pt idx="28764">
                  <c:v>13.419700000002999</c:v>
                </c:pt>
                <c:pt idx="28765">
                  <c:v>13.419699999999001</c:v>
                </c:pt>
                <c:pt idx="28766">
                  <c:v>13.419699999999001</c:v>
                </c:pt>
                <c:pt idx="28767">
                  <c:v>13.419699999999001</c:v>
                </c:pt>
                <c:pt idx="28768">
                  <c:v>13.394699929131001</c:v>
                </c:pt>
                <c:pt idx="28769">
                  <c:v>13.357799999998001</c:v>
                </c:pt>
                <c:pt idx="28770">
                  <c:v>13.357799999998001</c:v>
                </c:pt>
                <c:pt idx="28771">
                  <c:v>13.357799999998001</c:v>
                </c:pt>
                <c:pt idx="28772">
                  <c:v>13.357799999998001</c:v>
                </c:pt>
                <c:pt idx="28773">
                  <c:v>13.357799999998001</c:v>
                </c:pt>
                <c:pt idx="28774">
                  <c:v>13.357799999998001</c:v>
                </c:pt>
                <c:pt idx="28775">
                  <c:v>13.357799999998001</c:v>
                </c:pt>
                <c:pt idx="28776">
                  <c:v>13.357799999998001</c:v>
                </c:pt>
                <c:pt idx="28777">
                  <c:v>13.357799999998001</c:v>
                </c:pt>
                <c:pt idx="28778">
                  <c:v>13.357799999998001</c:v>
                </c:pt>
                <c:pt idx="28779">
                  <c:v>13.357799999998001</c:v>
                </c:pt>
                <c:pt idx="28780">
                  <c:v>13.357799999998001</c:v>
                </c:pt>
                <c:pt idx="28781">
                  <c:v>13.357799999998001</c:v>
                </c:pt>
                <c:pt idx="28782">
                  <c:v>13.357799999998001</c:v>
                </c:pt>
                <c:pt idx="28783">
                  <c:v>13.357799999998001</c:v>
                </c:pt>
                <c:pt idx="28784">
                  <c:v>13.357799999998001</c:v>
                </c:pt>
                <c:pt idx="28785">
                  <c:v>13.357799999998001</c:v>
                </c:pt>
                <c:pt idx="28786">
                  <c:v>13.357799999998001</c:v>
                </c:pt>
                <c:pt idx="28787">
                  <c:v>13.357799999998001</c:v>
                </c:pt>
                <c:pt idx="28788">
                  <c:v>13.357799999998001</c:v>
                </c:pt>
                <c:pt idx="28789">
                  <c:v>13.310323597368001</c:v>
                </c:pt>
                <c:pt idx="28790">
                  <c:v>13.307999999997</c:v>
                </c:pt>
                <c:pt idx="28791">
                  <c:v>13.307999999997</c:v>
                </c:pt>
                <c:pt idx="28792">
                  <c:v>13.307999999998</c:v>
                </c:pt>
                <c:pt idx="28793">
                  <c:v>13.249033373746</c:v>
                </c:pt>
                <c:pt idx="28794">
                  <c:v>13.200299999997</c:v>
                </c:pt>
                <c:pt idx="28795">
                  <c:v>13.200299999997</c:v>
                </c:pt>
                <c:pt idx="28796">
                  <c:v>13.200299999997</c:v>
                </c:pt>
                <c:pt idx="28797">
                  <c:v>13.200299999997</c:v>
                </c:pt>
                <c:pt idx="28798">
                  <c:v>13.200299999997</c:v>
                </c:pt>
                <c:pt idx="28799">
                  <c:v>13.200300000009999</c:v>
                </c:pt>
                <c:pt idx="28800">
                  <c:v>13.200299999997</c:v>
                </c:pt>
                <c:pt idx="28801">
                  <c:v>13.200299999997</c:v>
                </c:pt>
                <c:pt idx="28802">
                  <c:v>13.200299999997</c:v>
                </c:pt>
                <c:pt idx="28803">
                  <c:v>13.200299999997</c:v>
                </c:pt>
                <c:pt idx="28804">
                  <c:v>13.200299999997</c:v>
                </c:pt>
                <c:pt idx="28805">
                  <c:v>13.200299999997</c:v>
                </c:pt>
                <c:pt idx="28806">
                  <c:v>13.200299999997</c:v>
                </c:pt>
                <c:pt idx="28807">
                  <c:v>13.200299999997</c:v>
                </c:pt>
                <c:pt idx="28808">
                  <c:v>13.202194649443999</c:v>
                </c:pt>
                <c:pt idx="28809">
                  <c:v>13.261200000001001</c:v>
                </c:pt>
                <c:pt idx="28810">
                  <c:v>13.261200000002001</c:v>
                </c:pt>
                <c:pt idx="28811">
                  <c:v>13.261200000001001</c:v>
                </c:pt>
                <c:pt idx="28812">
                  <c:v>13.261200000001001</c:v>
                </c:pt>
                <c:pt idx="28813">
                  <c:v>13.261200000001001</c:v>
                </c:pt>
                <c:pt idx="28814">
                  <c:v>13.261200000001001</c:v>
                </c:pt>
                <c:pt idx="28815">
                  <c:v>13.261200000001001</c:v>
                </c:pt>
                <c:pt idx="28816">
                  <c:v>13.261200000001001</c:v>
                </c:pt>
                <c:pt idx="28817">
                  <c:v>13.261200000001001</c:v>
                </c:pt>
                <c:pt idx="28818">
                  <c:v>13.261200000001001</c:v>
                </c:pt>
                <c:pt idx="28819">
                  <c:v>13.261200000001001</c:v>
                </c:pt>
                <c:pt idx="28820">
                  <c:v>13.261200000001001</c:v>
                </c:pt>
                <c:pt idx="28821">
                  <c:v>13.261200000001001</c:v>
                </c:pt>
                <c:pt idx="28822">
                  <c:v>13.34068174598</c:v>
                </c:pt>
                <c:pt idx="28823">
                  <c:v>13.374799999998</c:v>
                </c:pt>
                <c:pt idx="28824">
                  <c:v>13.374799999998</c:v>
                </c:pt>
                <c:pt idx="28825">
                  <c:v>13.374799999998</c:v>
                </c:pt>
                <c:pt idx="28826">
                  <c:v>13.374799999998</c:v>
                </c:pt>
                <c:pt idx="28827">
                  <c:v>13.374799999998</c:v>
                </c:pt>
                <c:pt idx="28828">
                  <c:v>13.374799999998</c:v>
                </c:pt>
                <c:pt idx="28829">
                  <c:v>13.374799999998</c:v>
                </c:pt>
                <c:pt idx="28830">
                  <c:v>13.374799999996</c:v>
                </c:pt>
                <c:pt idx="28831">
                  <c:v>13.374799999998</c:v>
                </c:pt>
                <c:pt idx="28832">
                  <c:v>13.374799999998</c:v>
                </c:pt>
                <c:pt idx="28833">
                  <c:v>13.374799999998</c:v>
                </c:pt>
                <c:pt idx="28834">
                  <c:v>13.356797600730999</c:v>
                </c:pt>
                <c:pt idx="28835">
                  <c:v>13.240500000004999</c:v>
                </c:pt>
                <c:pt idx="28836">
                  <c:v>13.240500000006</c:v>
                </c:pt>
                <c:pt idx="28837">
                  <c:v>13.240500000006</c:v>
                </c:pt>
                <c:pt idx="28838">
                  <c:v>13.240500000004999</c:v>
                </c:pt>
                <c:pt idx="28839">
                  <c:v>13.240500000008</c:v>
                </c:pt>
                <c:pt idx="28840">
                  <c:v>13.240500000004999</c:v>
                </c:pt>
                <c:pt idx="28841">
                  <c:v>13.240500000004999</c:v>
                </c:pt>
                <c:pt idx="28842">
                  <c:v>13.240500000004999</c:v>
                </c:pt>
                <c:pt idx="28843">
                  <c:v>13.240500000004999</c:v>
                </c:pt>
                <c:pt idx="28844">
                  <c:v>13.240500000004999</c:v>
                </c:pt>
                <c:pt idx="28845">
                  <c:v>13.2228169283</c:v>
                </c:pt>
                <c:pt idx="28846">
                  <c:v>13.194300000002</c:v>
                </c:pt>
                <c:pt idx="28847">
                  <c:v>13.194300000002</c:v>
                </c:pt>
                <c:pt idx="28848">
                  <c:v>13.194300000002</c:v>
                </c:pt>
                <c:pt idx="28849">
                  <c:v>13.194300000002</c:v>
                </c:pt>
                <c:pt idx="28850">
                  <c:v>13.194300000002</c:v>
                </c:pt>
                <c:pt idx="28851">
                  <c:v>13.194300000002</c:v>
                </c:pt>
                <c:pt idx="28852">
                  <c:v>13.260193943314</c:v>
                </c:pt>
                <c:pt idx="28853">
                  <c:v>13.370400000005001</c:v>
                </c:pt>
                <c:pt idx="28854">
                  <c:v>13.370400000005001</c:v>
                </c:pt>
                <c:pt idx="28855">
                  <c:v>13.370400000005001</c:v>
                </c:pt>
                <c:pt idx="28856">
                  <c:v>13.370400000005001</c:v>
                </c:pt>
                <c:pt idx="28857">
                  <c:v>13.370400000005001</c:v>
                </c:pt>
                <c:pt idx="28858">
                  <c:v>13.370400000005001</c:v>
                </c:pt>
                <c:pt idx="28859">
                  <c:v>13.370400000005001</c:v>
                </c:pt>
                <c:pt idx="28860">
                  <c:v>13.370400000008001</c:v>
                </c:pt>
                <c:pt idx="28861">
                  <c:v>13.370400000005001</c:v>
                </c:pt>
                <c:pt idx="28862">
                  <c:v>13.370400000005001</c:v>
                </c:pt>
                <c:pt idx="28863">
                  <c:v>13.370400000005001</c:v>
                </c:pt>
                <c:pt idx="28864">
                  <c:v>13.368621040614</c:v>
                </c:pt>
                <c:pt idx="28865">
                  <c:v>13.252600000005</c:v>
                </c:pt>
                <c:pt idx="28866">
                  <c:v>13.252600000005</c:v>
                </c:pt>
                <c:pt idx="28867">
                  <c:v>13.252600000005</c:v>
                </c:pt>
                <c:pt idx="28868">
                  <c:v>13.252600000005</c:v>
                </c:pt>
                <c:pt idx="28869">
                  <c:v>13.252600000005</c:v>
                </c:pt>
                <c:pt idx="28870">
                  <c:v>13.252600000005</c:v>
                </c:pt>
                <c:pt idx="28871">
                  <c:v>13.252600000005</c:v>
                </c:pt>
                <c:pt idx="28872">
                  <c:v>13.252600000005</c:v>
                </c:pt>
                <c:pt idx="28873">
                  <c:v>13.252600000005</c:v>
                </c:pt>
                <c:pt idx="28874">
                  <c:v>13.252600000005</c:v>
                </c:pt>
                <c:pt idx="28875">
                  <c:v>13.252600000005</c:v>
                </c:pt>
                <c:pt idx="28876">
                  <c:v>13.257875190846001</c:v>
                </c:pt>
                <c:pt idx="28877">
                  <c:v>13.333899999998</c:v>
                </c:pt>
                <c:pt idx="28878">
                  <c:v>13.333899999998</c:v>
                </c:pt>
                <c:pt idx="28879">
                  <c:v>13.333899999998</c:v>
                </c:pt>
                <c:pt idx="28880">
                  <c:v>13.333899999998</c:v>
                </c:pt>
                <c:pt idx="28881">
                  <c:v>13.333899999998</c:v>
                </c:pt>
                <c:pt idx="28882">
                  <c:v>13.333899999998</c:v>
                </c:pt>
                <c:pt idx="28883">
                  <c:v>13.333899999998</c:v>
                </c:pt>
                <c:pt idx="28884">
                  <c:v>13.333899999998</c:v>
                </c:pt>
                <c:pt idx="28885">
                  <c:v>13.333899999998</c:v>
                </c:pt>
                <c:pt idx="28886">
                  <c:v>13.333899999998</c:v>
                </c:pt>
                <c:pt idx="28887">
                  <c:v>13.333899999998</c:v>
                </c:pt>
                <c:pt idx="28888">
                  <c:v>13.333899999998</c:v>
                </c:pt>
                <c:pt idx="28889">
                  <c:v>13.326659919527</c:v>
                </c:pt>
                <c:pt idx="28890">
                  <c:v>13.228999999998999</c:v>
                </c:pt>
                <c:pt idx="28891">
                  <c:v>13.228999999998999</c:v>
                </c:pt>
                <c:pt idx="28892">
                  <c:v>13.228999999998999</c:v>
                </c:pt>
                <c:pt idx="28893">
                  <c:v>13.228999999998999</c:v>
                </c:pt>
                <c:pt idx="28894">
                  <c:v>13.228999999998999</c:v>
                </c:pt>
                <c:pt idx="28895">
                  <c:v>13.228999999998999</c:v>
                </c:pt>
                <c:pt idx="28896">
                  <c:v>13.228999999998999</c:v>
                </c:pt>
                <c:pt idx="28897">
                  <c:v>13.228999999998999</c:v>
                </c:pt>
                <c:pt idx="28898">
                  <c:v>13.228999999998999</c:v>
                </c:pt>
                <c:pt idx="28899">
                  <c:v>13.228999999998999</c:v>
                </c:pt>
                <c:pt idx="28900">
                  <c:v>13.228999999998999</c:v>
                </c:pt>
                <c:pt idx="28901">
                  <c:v>13.228999999998999</c:v>
                </c:pt>
                <c:pt idx="28902">
                  <c:v>13.230509857977999</c:v>
                </c:pt>
                <c:pt idx="28903">
                  <c:v>13.297900000003001</c:v>
                </c:pt>
                <c:pt idx="28904">
                  <c:v>13.297900000004001</c:v>
                </c:pt>
                <c:pt idx="28905">
                  <c:v>13.297900000003001</c:v>
                </c:pt>
                <c:pt idx="28906">
                  <c:v>13.297900000003001</c:v>
                </c:pt>
                <c:pt idx="28907">
                  <c:v>13.297900000003001</c:v>
                </c:pt>
                <c:pt idx="28908">
                  <c:v>13.297900000003001</c:v>
                </c:pt>
                <c:pt idx="28909">
                  <c:v>13.297900000003001</c:v>
                </c:pt>
                <c:pt idx="28910">
                  <c:v>13.297900000003001</c:v>
                </c:pt>
                <c:pt idx="28911">
                  <c:v>13.297900000003001</c:v>
                </c:pt>
                <c:pt idx="28912">
                  <c:v>13.297900000004001</c:v>
                </c:pt>
                <c:pt idx="28913">
                  <c:v>13.300323561899001</c:v>
                </c:pt>
                <c:pt idx="28914">
                  <c:v>13.320600000003999</c:v>
                </c:pt>
                <c:pt idx="28915">
                  <c:v>13.320600000003999</c:v>
                </c:pt>
                <c:pt idx="28916">
                  <c:v>13.320600000003999</c:v>
                </c:pt>
                <c:pt idx="28917">
                  <c:v>13.320600000003999</c:v>
                </c:pt>
                <c:pt idx="28918">
                  <c:v>13.320600000003999</c:v>
                </c:pt>
                <c:pt idx="28919">
                  <c:v>13.320600000003999</c:v>
                </c:pt>
                <c:pt idx="28920">
                  <c:v>13.320600000003999</c:v>
                </c:pt>
                <c:pt idx="28921">
                  <c:v>13.320600000003999</c:v>
                </c:pt>
                <c:pt idx="28922">
                  <c:v>13.320600000003999</c:v>
                </c:pt>
                <c:pt idx="28923">
                  <c:v>13.320600000003999</c:v>
                </c:pt>
                <c:pt idx="28924">
                  <c:v>13.320600000001001</c:v>
                </c:pt>
                <c:pt idx="28925">
                  <c:v>13.320600000003999</c:v>
                </c:pt>
                <c:pt idx="28926">
                  <c:v>13.320600000003999</c:v>
                </c:pt>
                <c:pt idx="28927">
                  <c:v>13.320600000003999</c:v>
                </c:pt>
                <c:pt idx="28928">
                  <c:v>13.320600000003999</c:v>
                </c:pt>
                <c:pt idx="28929">
                  <c:v>13.320600000003999</c:v>
                </c:pt>
                <c:pt idx="28930">
                  <c:v>13.320600000001001</c:v>
                </c:pt>
                <c:pt idx="28931">
                  <c:v>13.322521981388</c:v>
                </c:pt>
                <c:pt idx="28932">
                  <c:v>13.325500000004</c:v>
                </c:pt>
                <c:pt idx="28933">
                  <c:v>13.325500000004</c:v>
                </c:pt>
                <c:pt idx="28934">
                  <c:v>13.325500000004</c:v>
                </c:pt>
                <c:pt idx="28935">
                  <c:v>13.325500000004</c:v>
                </c:pt>
                <c:pt idx="28936">
                  <c:v>13.325500000004</c:v>
                </c:pt>
                <c:pt idx="28937">
                  <c:v>13.325500000004</c:v>
                </c:pt>
                <c:pt idx="28938">
                  <c:v>13.305273023553999</c:v>
                </c:pt>
                <c:pt idx="28939">
                  <c:v>13.255200000005001</c:v>
                </c:pt>
                <c:pt idx="28940">
                  <c:v>13.255200000005001</c:v>
                </c:pt>
                <c:pt idx="28941">
                  <c:v>13.255200000005001</c:v>
                </c:pt>
                <c:pt idx="28942">
                  <c:v>13.255200000005001</c:v>
                </c:pt>
                <c:pt idx="28943">
                  <c:v>13.255200000005001</c:v>
                </c:pt>
                <c:pt idx="28944">
                  <c:v>13.255200000005001</c:v>
                </c:pt>
                <c:pt idx="28945">
                  <c:v>13.255200000005001</c:v>
                </c:pt>
                <c:pt idx="28946">
                  <c:v>13.255200000005001</c:v>
                </c:pt>
                <c:pt idx="28947">
                  <c:v>13.255200000005001</c:v>
                </c:pt>
                <c:pt idx="28948">
                  <c:v>13.255200000005001</c:v>
                </c:pt>
                <c:pt idx="28949">
                  <c:v>13.255200000005001</c:v>
                </c:pt>
                <c:pt idx="28950">
                  <c:v>13.255200000005001</c:v>
                </c:pt>
                <c:pt idx="28951">
                  <c:v>13.253894765037</c:v>
                </c:pt>
                <c:pt idx="28952">
                  <c:v>13.209200000002999</c:v>
                </c:pt>
                <c:pt idx="28953">
                  <c:v>13.209200000002999</c:v>
                </c:pt>
                <c:pt idx="28954">
                  <c:v>13.209200000002999</c:v>
                </c:pt>
                <c:pt idx="28955">
                  <c:v>13.209200000002999</c:v>
                </c:pt>
                <c:pt idx="28956">
                  <c:v>13.209200000002999</c:v>
                </c:pt>
                <c:pt idx="28957">
                  <c:v>13.209200000002999</c:v>
                </c:pt>
                <c:pt idx="28958">
                  <c:v>13.209200000002999</c:v>
                </c:pt>
                <c:pt idx="28959">
                  <c:v>13.209200000002999</c:v>
                </c:pt>
                <c:pt idx="28960">
                  <c:v>13.209200000002999</c:v>
                </c:pt>
                <c:pt idx="28961">
                  <c:v>13.209200000002999</c:v>
                </c:pt>
                <c:pt idx="28962">
                  <c:v>13.209200000004</c:v>
                </c:pt>
                <c:pt idx="28963">
                  <c:v>13.209200000002999</c:v>
                </c:pt>
                <c:pt idx="28964">
                  <c:v>13.238801459017999</c:v>
                </c:pt>
                <c:pt idx="28965">
                  <c:v>13.265000000008</c:v>
                </c:pt>
                <c:pt idx="28966">
                  <c:v>13.265000000004999</c:v>
                </c:pt>
                <c:pt idx="28967">
                  <c:v>13.265000000004999</c:v>
                </c:pt>
                <c:pt idx="28968">
                  <c:v>13.265000000008</c:v>
                </c:pt>
                <c:pt idx="28969">
                  <c:v>13.265000000004999</c:v>
                </c:pt>
                <c:pt idx="28970">
                  <c:v>13.265000000004999</c:v>
                </c:pt>
                <c:pt idx="28971">
                  <c:v>13.265000000004999</c:v>
                </c:pt>
                <c:pt idx="28972">
                  <c:v>13.265000000004999</c:v>
                </c:pt>
                <c:pt idx="28973">
                  <c:v>13.265000000004999</c:v>
                </c:pt>
                <c:pt idx="28974">
                  <c:v>13.265000000004999</c:v>
                </c:pt>
                <c:pt idx="28975">
                  <c:v>13.234109625052</c:v>
                </c:pt>
                <c:pt idx="28976">
                  <c:v>13.190800000003</c:v>
                </c:pt>
                <c:pt idx="28977">
                  <c:v>13.190800000003</c:v>
                </c:pt>
                <c:pt idx="28978">
                  <c:v>13.190800000003</c:v>
                </c:pt>
                <c:pt idx="28979">
                  <c:v>13.190800000002</c:v>
                </c:pt>
                <c:pt idx="28980">
                  <c:v>13.190800000003</c:v>
                </c:pt>
                <c:pt idx="28981">
                  <c:v>13.190800000003</c:v>
                </c:pt>
                <c:pt idx="28982">
                  <c:v>13.190800000003</c:v>
                </c:pt>
                <c:pt idx="28983">
                  <c:v>13.190800000003</c:v>
                </c:pt>
                <c:pt idx="28984">
                  <c:v>13.190800000003</c:v>
                </c:pt>
                <c:pt idx="28985">
                  <c:v>13.190800000002</c:v>
                </c:pt>
                <c:pt idx="28986">
                  <c:v>13.190800000003</c:v>
                </c:pt>
                <c:pt idx="28987">
                  <c:v>13.190800000003</c:v>
                </c:pt>
                <c:pt idx="28988">
                  <c:v>13.190800000002</c:v>
                </c:pt>
                <c:pt idx="28989">
                  <c:v>13.190800000003</c:v>
                </c:pt>
                <c:pt idx="28990">
                  <c:v>13.190800000001</c:v>
                </c:pt>
                <c:pt idx="28991">
                  <c:v>13.190800000003</c:v>
                </c:pt>
                <c:pt idx="28992">
                  <c:v>13.190800000002</c:v>
                </c:pt>
                <c:pt idx="28993">
                  <c:v>13.217853214107</c:v>
                </c:pt>
                <c:pt idx="28994">
                  <c:v>13.374899999997</c:v>
                </c:pt>
                <c:pt idx="28995">
                  <c:v>13.374899999997</c:v>
                </c:pt>
                <c:pt idx="28996">
                  <c:v>13.374899999997</c:v>
                </c:pt>
                <c:pt idx="28997">
                  <c:v>13.374899999997</c:v>
                </c:pt>
                <c:pt idx="28998">
                  <c:v>13.374899999997</c:v>
                </c:pt>
                <c:pt idx="28999">
                  <c:v>13.374899999997</c:v>
                </c:pt>
                <c:pt idx="29000">
                  <c:v>13.259122956811</c:v>
                </c:pt>
                <c:pt idx="29001">
                  <c:v>13.218800000002</c:v>
                </c:pt>
                <c:pt idx="29002">
                  <c:v>13.218799999998</c:v>
                </c:pt>
                <c:pt idx="29003">
                  <c:v>13.218800000002</c:v>
                </c:pt>
                <c:pt idx="29004">
                  <c:v>13.218800000002</c:v>
                </c:pt>
                <c:pt idx="29005">
                  <c:v>13.218800000002</c:v>
                </c:pt>
                <c:pt idx="29006">
                  <c:v>13.218800000002</c:v>
                </c:pt>
                <c:pt idx="29007">
                  <c:v>13.218800000002</c:v>
                </c:pt>
                <c:pt idx="29008">
                  <c:v>13.218799999999</c:v>
                </c:pt>
                <c:pt idx="29009">
                  <c:v>13.218800000002</c:v>
                </c:pt>
                <c:pt idx="29010">
                  <c:v>13.284942094108001</c:v>
                </c:pt>
                <c:pt idx="29011">
                  <c:v>13.312199999995</c:v>
                </c:pt>
                <c:pt idx="29012">
                  <c:v>13.312199999995</c:v>
                </c:pt>
                <c:pt idx="29013">
                  <c:v>13.312199999995</c:v>
                </c:pt>
                <c:pt idx="29014">
                  <c:v>13.312199999995</c:v>
                </c:pt>
                <c:pt idx="29015">
                  <c:v>13.312199999995</c:v>
                </c:pt>
                <c:pt idx="29016">
                  <c:v>13.312199999995</c:v>
                </c:pt>
                <c:pt idx="29017">
                  <c:v>13.312199999995</c:v>
                </c:pt>
                <c:pt idx="29018">
                  <c:v>13.312199999995</c:v>
                </c:pt>
                <c:pt idx="29019">
                  <c:v>13.312199999995</c:v>
                </c:pt>
                <c:pt idx="29020">
                  <c:v>13.312199999995</c:v>
                </c:pt>
                <c:pt idx="29021">
                  <c:v>13.312199999995</c:v>
                </c:pt>
                <c:pt idx="29022">
                  <c:v>13.312199999995</c:v>
                </c:pt>
                <c:pt idx="29023">
                  <c:v>13.265234398187999</c:v>
                </c:pt>
                <c:pt idx="29024">
                  <c:v>13.103700000005</c:v>
                </c:pt>
                <c:pt idx="29025">
                  <c:v>13.103700000005</c:v>
                </c:pt>
                <c:pt idx="29026">
                  <c:v>13.103700000005</c:v>
                </c:pt>
                <c:pt idx="29027">
                  <c:v>13.103700000005</c:v>
                </c:pt>
                <c:pt idx="29028">
                  <c:v>13.103700000005</c:v>
                </c:pt>
                <c:pt idx="29029">
                  <c:v>13.103700000005</c:v>
                </c:pt>
                <c:pt idx="29030">
                  <c:v>13.103700000005</c:v>
                </c:pt>
                <c:pt idx="29031">
                  <c:v>13.103700000005</c:v>
                </c:pt>
                <c:pt idx="29032">
                  <c:v>13.103700000005</c:v>
                </c:pt>
                <c:pt idx="29033">
                  <c:v>13.103700000005</c:v>
                </c:pt>
                <c:pt idx="29034">
                  <c:v>13.103700000005</c:v>
                </c:pt>
                <c:pt idx="29035">
                  <c:v>13.103700000005</c:v>
                </c:pt>
                <c:pt idx="29036">
                  <c:v>13.103700000005</c:v>
                </c:pt>
                <c:pt idx="29037">
                  <c:v>13.076766529189999</c:v>
                </c:pt>
                <c:pt idx="29038">
                  <c:v>13.064899999998</c:v>
                </c:pt>
                <c:pt idx="29039">
                  <c:v>13.064899999998</c:v>
                </c:pt>
                <c:pt idx="29040">
                  <c:v>13.064899999998</c:v>
                </c:pt>
                <c:pt idx="29041">
                  <c:v>13.064899999998</c:v>
                </c:pt>
                <c:pt idx="29042">
                  <c:v>13.064899999998</c:v>
                </c:pt>
                <c:pt idx="29043">
                  <c:v>13.064899999998</c:v>
                </c:pt>
                <c:pt idx="29044">
                  <c:v>13.064899999998</c:v>
                </c:pt>
                <c:pt idx="29045">
                  <c:v>13.064899999998</c:v>
                </c:pt>
                <c:pt idx="29046">
                  <c:v>13.064899999998</c:v>
                </c:pt>
                <c:pt idx="29047">
                  <c:v>13.064899999998</c:v>
                </c:pt>
                <c:pt idx="29048">
                  <c:v>13.334462702970001</c:v>
                </c:pt>
                <c:pt idx="29049">
                  <c:v>13.339399999997999</c:v>
                </c:pt>
                <c:pt idx="29050">
                  <c:v>13.339399999997999</c:v>
                </c:pt>
                <c:pt idx="29051">
                  <c:v>13.339399999997999</c:v>
                </c:pt>
                <c:pt idx="29052">
                  <c:v>13.339399999997999</c:v>
                </c:pt>
                <c:pt idx="29053">
                  <c:v>13.339399999997999</c:v>
                </c:pt>
                <c:pt idx="29054">
                  <c:v>13.339399999997999</c:v>
                </c:pt>
                <c:pt idx="29055">
                  <c:v>13.339399999997999</c:v>
                </c:pt>
                <c:pt idx="29056">
                  <c:v>13.339399999997999</c:v>
                </c:pt>
                <c:pt idx="29057">
                  <c:v>13.339399999997999</c:v>
                </c:pt>
                <c:pt idx="29058">
                  <c:v>13.339399999997999</c:v>
                </c:pt>
                <c:pt idx="29059">
                  <c:v>13.339399999997999</c:v>
                </c:pt>
                <c:pt idx="29060">
                  <c:v>13.339399999997999</c:v>
                </c:pt>
                <c:pt idx="29061">
                  <c:v>13.339399999997999</c:v>
                </c:pt>
                <c:pt idx="29062">
                  <c:v>13.339399999997999</c:v>
                </c:pt>
                <c:pt idx="29063">
                  <c:v>13.339399999997999</c:v>
                </c:pt>
                <c:pt idx="29064">
                  <c:v>13.339399999997999</c:v>
                </c:pt>
                <c:pt idx="29065">
                  <c:v>13.339399999997999</c:v>
                </c:pt>
                <c:pt idx="29066">
                  <c:v>13.339399999997999</c:v>
                </c:pt>
                <c:pt idx="29067">
                  <c:v>13.335329488306</c:v>
                </c:pt>
                <c:pt idx="29068">
                  <c:v>13.202500000004999</c:v>
                </c:pt>
                <c:pt idx="29069">
                  <c:v>13.202500000004999</c:v>
                </c:pt>
                <c:pt idx="29070">
                  <c:v>13.202500000004999</c:v>
                </c:pt>
                <c:pt idx="29071">
                  <c:v>13.202500000004999</c:v>
                </c:pt>
                <c:pt idx="29072">
                  <c:v>13.202500000004999</c:v>
                </c:pt>
                <c:pt idx="29073">
                  <c:v>13.202500000004999</c:v>
                </c:pt>
                <c:pt idx="29074">
                  <c:v>13.202500000004999</c:v>
                </c:pt>
                <c:pt idx="29075">
                  <c:v>13.202500000004999</c:v>
                </c:pt>
                <c:pt idx="29076">
                  <c:v>13.202500000004999</c:v>
                </c:pt>
                <c:pt idx="29077">
                  <c:v>13.202500000004999</c:v>
                </c:pt>
                <c:pt idx="29078">
                  <c:v>13.202500000004999</c:v>
                </c:pt>
                <c:pt idx="29079">
                  <c:v>13.202500000004999</c:v>
                </c:pt>
                <c:pt idx="29080">
                  <c:v>13.204601568925</c:v>
                </c:pt>
                <c:pt idx="29081">
                  <c:v>13.291800000004001</c:v>
                </c:pt>
                <c:pt idx="29082">
                  <c:v>13.291800000004001</c:v>
                </c:pt>
                <c:pt idx="29083">
                  <c:v>13.291800000004001</c:v>
                </c:pt>
                <c:pt idx="29084">
                  <c:v>13.291800000004001</c:v>
                </c:pt>
                <c:pt idx="29085">
                  <c:v>13.291800000004001</c:v>
                </c:pt>
                <c:pt idx="29086">
                  <c:v>13.293168902389001</c:v>
                </c:pt>
                <c:pt idx="29087">
                  <c:v>13.3027</c:v>
                </c:pt>
                <c:pt idx="29088">
                  <c:v>13.3027</c:v>
                </c:pt>
                <c:pt idx="29089">
                  <c:v>13.3027</c:v>
                </c:pt>
                <c:pt idx="29090">
                  <c:v>13.3027</c:v>
                </c:pt>
                <c:pt idx="29091">
                  <c:v>13.3027</c:v>
                </c:pt>
                <c:pt idx="29092">
                  <c:v>13.3027</c:v>
                </c:pt>
                <c:pt idx="29093">
                  <c:v>13.3027</c:v>
                </c:pt>
                <c:pt idx="29094">
                  <c:v>13.3027</c:v>
                </c:pt>
                <c:pt idx="29095">
                  <c:v>13.3027</c:v>
                </c:pt>
                <c:pt idx="29096">
                  <c:v>13.3027</c:v>
                </c:pt>
                <c:pt idx="29097">
                  <c:v>13.3027</c:v>
                </c:pt>
                <c:pt idx="29098">
                  <c:v>13.3027</c:v>
                </c:pt>
                <c:pt idx="29099">
                  <c:v>13.343362589696</c:v>
                </c:pt>
                <c:pt idx="29100">
                  <c:v>13.512300000002</c:v>
                </c:pt>
                <c:pt idx="29101">
                  <c:v>13.512300000002</c:v>
                </c:pt>
                <c:pt idx="29102">
                  <c:v>13.512300000002</c:v>
                </c:pt>
                <c:pt idx="29103">
                  <c:v>13.512300000002</c:v>
                </c:pt>
                <c:pt idx="29104">
                  <c:v>13.512300000002</c:v>
                </c:pt>
                <c:pt idx="29105">
                  <c:v>13.512300000002</c:v>
                </c:pt>
                <c:pt idx="29106">
                  <c:v>13.512300000002</c:v>
                </c:pt>
                <c:pt idx="29107">
                  <c:v>13.512300000002</c:v>
                </c:pt>
                <c:pt idx="29108">
                  <c:v>13.512300000002</c:v>
                </c:pt>
                <c:pt idx="29109">
                  <c:v>13.512300000002</c:v>
                </c:pt>
                <c:pt idx="29110">
                  <c:v>13.512300000002</c:v>
                </c:pt>
                <c:pt idx="29111">
                  <c:v>13.512300000002</c:v>
                </c:pt>
                <c:pt idx="29112">
                  <c:v>13.512300000002</c:v>
                </c:pt>
                <c:pt idx="29113">
                  <c:v>13.506445314998</c:v>
                </c:pt>
                <c:pt idx="29114">
                  <c:v>13.504899999999999</c:v>
                </c:pt>
                <c:pt idx="29115">
                  <c:v>13.504899999999999</c:v>
                </c:pt>
                <c:pt idx="29116">
                  <c:v>13.504899999999999</c:v>
                </c:pt>
                <c:pt idx="29117">
                  <c:v>13.504899999999999</c:v>
                </c:pt>
                <c:pt idx="29118">
                  <c:v>13.504899999999999</c:v>
                </c:pt>
                <c:pt idx="29119">
                  <c:v>13.504899999999999</c:v>
                </c:pt>
                <c:pt idx="29120">
                  <c:v>13.504899999999999</c:v>
                </c:pt>
                <c:pt idx="29121">
                  <c:v>13.504899999999999</c:v>
                </c:pt>
                <c:pt idx="29122">
                  <c:v>13.504899999999999</c:v>
                </c:pt>
                <c:pt idx="29123">
                  <c:v>13.504899999999999</c:v>
                </c:pt>
                <c:pt idx="29124">
                  <c:v>13.504899999999999</c:v>
                </c:pt>
                <c:pt idx="29125">
                  <c:v>13.423076470591001</c:v>
                </c:pt>
                <c:pt idx="29126">
                  <c:v>13.323700000001001</c:v>
                </c:pt>
                <c:pt idx="29127">
                  <c:v>13.323700000001001</c:v>
                </c:pt>
                <c:pt idx="29128">
                  <c:v>13.323700000001001</c:v>
                </c:pt>
                <c:pt idx="29129">
                  <c:v>13.323700000001001</c:v>
                </c:pt>
                <c:pt idx="29130">
                  <c:v>13.323700000001001</c:v>
                </c:pt>
                <c:pt idx="29131">
                  <c:v>13.323700000001001</c:v>
                </c:pt>
                <c:pt idx="29132">
                  <c:v>13.323700000002001</c:v>
                </c:pt>
                <c:pt idx="29133">
                  <c:v>13.323700000001001</c:v>
                </c:pt>
                <c:pt idx="29134">
                  <c:v>13.323700000001001</c:v>
                </c:pt>
                <c:pt idx="29135">
                  <c:v>13.323700000002001</c:v>
                </c:pt>
                <c:pt idx="29136">
                  <c:v>13.323700000001001</c:v>
                </c:pt>
                <c:pt idx="29137">
                  <c:v>13.323700000001001</c:v>
                </c:pt>
                <c:pt idx="29138">
                  <c:v>13.321117830571</c:v>
                </c:pt>
                <c:pt idx="29139">
                  <c:v>13.3027</c:v>
                </c:pt>
                <c:pt idx="29140">
                  <c:v>13.3027</c:v>
                </c:pt>
                <c:pt idx="29141">
                  <c:v>13.3027</c:v>
                </c:pt>
                <c:pt idx="29142">
                  <c:v>13.3027</c:v>
                </c:pt>
                <c:pt idx="29143">
                  <c:v>13.3027</c:v>
                </c:pt>
                <c:pt idx="29144">
                  <c:v>13.3027</c:v>
                </c:pt>
                <c:pt idx="29145">
                  <c:v>13.3027</c:v>
                </c:pt>
                <c:pt idx="29146">
                  <c:v>13.3027</c:v>
                </c:pt>
                <c:pt idx="29147">
                  <c:v>13.3027</c:v>
                </c:pt>
                <c:pt idx="29148">
                  <c:v>13.3027</c:v>
                </c:pt>
                <c:pt idx="29149">
                  <c:v>13.3027</c:v>
                </c:pt>
                <c:pt idx="29150">
                  <c:v>13.3027</c:v>
                </c:pt>
                <c:pt idx="29151">
                  <c:v>13.3027</c:v>
                </c:pt>
                <c:pt idx="29152">
                  <c:v>13.3027</c:v>
                </c:pt>
                <c:pt idx="29153">
                  <c:v>13.3027</c:v>
                </c:pt>
                <c:pt idx="29154">
                  <c:v>13.3027</c:v>
                </c:pt>
                <c:pt idx="29155">
                  <c:v>13.3027</c:v>
                </c:pt>
                <c:pt idx="29156">
                  <c:v>13.3027</c:v>
                </c:pt>
                <c:pt idx="29157">
                  <c:v>13.323485685938</c:v>
                </c:pt>
                <c:pt idx="29158">
                  <c:v>13.346900000002</c:v>
                </c:pt>
                <c:pt idx="29159">
                  <c:v>13.346900000002</c:v>
                </c:pt>
                <c:pt idx="29160">
                  <c:v>13.346900000002</c:v>
                </c:pt>
                <c:pt idx="29161">
                  <c:v>13.346900000002</c:v>
                </c:pt>
                <c:pt idx="29162">
                  <c:v>13.346900000002</c:v>
                </c:pt>
                <c:pt idx="29163">
                  <c:v>13.346900000002</c:v>
                </c:pt>
                <c:pt idx="29164">
                  <c:v>13.346900000002</c:v>
                </c:pt>
                <c:pt idx="29165">
                  <c:v>13.346900000002</c:v>
                </c:pt>
                <c:pt idx="29166">
                  <c:v>13.346900000002</c:v>
                </c:pt>
                <c:pt idx="29167">
                  <c:v>13.346900000002</c:v>
                </c:pt>
                <c:pt idx="29168">
                  <c:v>13.346900000002</c:v>
                </c:pt>
                <c:pt idx="29169">
                  <c:v>13.346900000002</c:v>
                </c:pt>
                <c:pt idx="29170">
                  <c:v>13.351082566113</c:v>
                </c:pt>
                <c:pt idx="29171">
                  <c:v>13.387699999999001</c:v>
                </c:pt>
                <c:pt idx="29172">
                  <c:v>13.387699999999001</c:v>
                </c:pt>
                <c:pt idx="29173">
                  <c:v>13.387699999999001</c:v>
                </c:pt>
                <c:pt idx="29174">
                  <c:v>13.387699999999001</c:v>
                </c:pt>
                <c:pt idx="29175">
                  <c:v>13.387699999999001</c:v>
                </c:pt>
                <c:pt idx="29176">
                  <c:v>13.387699999999001</c:v>
                </c:pt>
                <c:pt idx="29177">
                  <c:v>13.387741023888999</c:v>
                </c:pt>
                <c:pt idx="29178">
                  <c:v>13.388799999994999</c:v>
                </c:pt>
                <c:pt idx="29179">
                  <c:v>13.388799999994999</c:v>
                </c:pt>
                <c:pt idx="29180">
                  <c:v>13.388799999994999</c:v>
                </c:pt>
                <c:pt idx="29181">
                  <c:v>13.388799999994999</c:v>
                </c:pt>
                <c:pt idx="29182">
                  <c:v>13.388799999995999</c:v>
                </c:pt>
                <c:pt idx="29183">
                  <c:v>13.388799999994999</c:v>
                </c:pt>
                <c:pt idx="29184">
                  <c:v>13.388799999994999</c:v>
                </c:pt>
                <c:pt idx="29185">
                  <c:v>13.388799999994999</c:v>
                </c:pt>
                <c:pt idx="29186">
                  <c:v>13.388799999994999</c:v>
                </c:pt>
                <c:pt idx="29187">
                  <c:v>13.388799999994999</c:v>
                </c:pt>
                <c:pt idx="29188">
                  <c:v>13.388799999994999</c:v>
                </c:pt>
                <c:pt idx="29189">
                  <c:v>13.388799999994999</c:v>
                </c:pt>
                <c:pt idx="29190">
                  <c:v>13.388799999994999</c:v>
                </c:pt>
                <c:pt idx="29191">
                  <c:v>13.388799999994999</c:v>
                </c:pt>
                <c:pt idx="29192">
                  <c:v>13.388799999994999</c:v>
                </c:pt>
                <c:pt idx="29193">
                  <c:v>13.388799999994999</c:v>
                </c:pt>
                <c:pt idx="29194">
                  <c:v>13.388799999994999</c:v>
                </c:pt>
                <c:pt idx="29195">
                  <c:v>13.387107578005001</c:v>
                </c:pt>
                <c:pt idx="29196">
                  <c:v>13.375399999997001</c:v>
                </c:pt>
                <c:pt idx="29197">
                  <c:v>13.375399999997001</c:v>
                </c:pt>
                <c:pt idx="29198">
                  <c:v>13.375399999997001</c:v>
                </c:pt>
                <c:pt idx="29199">
                  <c:v>13.375399999997001</c:v>
                </c:pt>
                <c:pt idx="29200">
                  <c:v>13.375399999997001</c:v>
                </c:pt>
                <c:pt idx="29201">
                  <c:v>13.375399999997001</c:v>
                </c:pt>
                <c:pt idx="29202">
                  <c:v>13.399767170722001</c:v>
                </c:pt>
                <c:pt idx="29203">
                  <c:v>13.429499999999001</c:v>
                </c:pt>
                <c:pt idx="29204">
                  <c:v>13.429499999999001</c:v>
                </c:pt>
                <c:pt idx="29205">
                  <c:v>13.429499999999001</c:v>
                </c:pt>
                <c:pt idx="29206">
                  <c:v>13.429499999999001</c:v>
                </c:pt>
                <c:pt idx="29207">
                  <c:v>13.429499999999001</c:v>
                </c:pt>
                <c:pt idx="29208">
                  <c:v>13.429499999999001</c:v>
                </c:pt>
                <c:pt idx="29209">
                  <c:v>13.429499999999001</c:v>
                </c:pt>
                <c:pt idx="29210">
                  <c:v>13.429499999999001</c:v>
                </c:pt>
                <c:pt idx="29211">
                  <c:v>13.429499999999001</c:v>
                </c:pt>
                <c:pt idx="29212">
                  <c:v>13.429499999999001</c:v>
                </c:pt>
                <c:pt idx="29213">
                  <c:v>13.429499999999001</c:v>
                </c:pt>
                <c:pt idx="29214">
                  <c:v>13.429499999999001</c:v>
                </c:pt>
                <c:pt idx="29215">
                  <c:v>13.364546087175</c:v>
                </c:pt>
                <c:pt idx="29216">
                  <c:v>13.310900000003</c:v>
                </c:pt>
                <c:pt idx="29217">
                  <c:v>13.310900000003</c:v>
                </c:pt>
                <c:pt idx="29218">
                  <c:v>13.310900000003</c:v>
                </c:pt>
                <c:pt idx="29219">
                  <c:v>13.310900000003</c:v>
                </c:pt>
                <c:pt idx="29220">
                  <c:v>13.310900000003</c:v>
                </c:pt>
                <c:pt idx="29221">
                  <c:v>13.310900000003</c:v>
                </c:pt>
                <c:pt idx="29222">
                  <c:v>13.310900000003</c:v>
                </c:pt>
                <c:pt idx="29223">
                  <c:v>13.310900000003</c:v>
                </c:pt>
                <c:pt idx="29224">
                  <c:v>13.310900000003</c:v>
                </c:pt>
                <c:pt idx="29225">
                  <c:v>13.310900000003</c:v>
                </c:pt>
                <c:pt idx="29226">
                  <c:v>13.310900000003</c:v>
                </c:pt>
                <c:pt idx="29227">
                  <c:v>13.310900000003</c:v>
                </c:pt>
                <c:pt idx="29228">
                  <c:v>13.455434856108001</c:v>
                </c:pt>
                <c:pt idx="29229">
                  <c:v>13.460499999994999</c:v>
                </c:pt>
                <c:pt idx="29230">
                  <c:v>13.460499999994999</c:v>
                </c:pt>
                <c:pt idx="29231">
                  <c:v>13.460499999995999</c:v>
                </c:pt>
                <c:pt idx="29232">
                  <c:v>13.460499999995999</c:v>
                </c:pt>
                <c:pt idx="29233">
                  <c:v>13.460499999995999</c:v>
                </c:pt>
                <c:pt idx="29234">
                  <c:v>13.460499999994999</c:v>
                </c:pt>
                <c:pt idx="29235">
                  <c:v>13.460499999994999</c:v>
                </c:pt>
                <c:pt idx="29236">
                  <c:v>13.460499999995999</c:v>
                </c:pt>
                <c:pt idx="29237">
                  <c:v>13.460499999994999</c:v>
                </c:pt>
                <c:pt idx="29238">
                  <c:v>13.460499999994999</c:v>
                </c:pt>
                <c:pt idx="29239">
                  <c:v>13.460499999994999</c:v>
                </c:pt>
                <c:pt idx="29240">
                  <c:v>13.460499999994999</c:v>
                </c:pt>
                <c:pt idx="29241">
                  <c:v>13.460499999994999</c:v>
                </c:pt>
                <c:pt idx="29242">
                  <c:v>13.460499999994999</c:v>
                </c:pt>
                <c:pt idx="29243">
                  <c:v>13.460499999994999</c:v>
                </c:pt>
                <c:pt idx="29244">
                  <c:v>13.460499999994999</c:v>
                </c:pt>
                <c:pt idx="29245">
                  <c:v>13.460499999994999</c:v>
                </c:pt>
                <c:pt idx="29246">
                  <c:v>13.460499999994999</c:v>
                </c:pt>
                <c:pt idx="29247">
                  <c:v>13.344868491053999</c:v>
                </c:pt>
                <c:pt idx="29248">
                  <c:v>13.263799999994999</c:v>
                </c:pt>
                <c:pt idx="29249">
                  <c:v>13.263799999994999</c:v>
                </c:pt>
                <c:pt idx="29250">
                  <c:v>13.263799999994999</c:v>
                </c:pt>
                <c:pt idx="29251">
                  <c:v>13.263799999994999</c:v>
                </c:pt>
                <c:pt idx="29252">
                  <c:v>13.331342343213</c:v>
                </c:pt>
                <c:pt idx="29253">
                  <c:v>13.4625</c:v>
                </c:pt>
                <c:pt idx="29254">
                  <c:v>13.462499999996</c:v>
                </c:pt>
                <c:pt idx="29255">
                  <c:v>13.462499999996</c:v>
                </c:pt>
                <c:pt idx="29256">
                  <c:v>13.462499999996</c:v>
                </c:pt>
                <c:pt idx="29257">
                  <c:v>13.462499999996</c:v>
                </c:pt>
                <c:pt idx="29258">
                  <c:v>13.462499999996</c:v>
                </c:pt>
                <c:pt idx="29259">
                  <c:v>13.462499999996</c:v>
                </c:pt>
                <c:pt idx="29260">
                  <c:v>13.462499999996</c:v>
                </c:pt>
                <c:pt idx="29261">
                  <c:v>13.462499999996</c:v>
                </c:pt>
                <c:pt idx="29262">
                  <c:v>13.462499999996</c:v>
                </c:pt>
                <c:pt idx="29263">
                  <c:v>13.462499999996</c:v>
                </c:pt>
                <c:pt idx="29264">
                  <c:v>13.462292219853</c:v>
                </c:pt>
                <c:pt idx="29265">
                  <c:v>13.458099999998</c:v>
                </c:pt>
                <c:pt idx="29266">
                  <c:v>13.458099999998</c:v>
                </c:pt>
                <c:pt idx="29267">
                  <c:v>13.458099999997</c:v>
                </c:pt>
                <c:pt idx="29268">
                  <c:v>13.458099999997</c:v>
                </c:pt>
                <c:pt idx="29269">
                  <c:v>13.458099999997</c:v>
                </c:pt>
                <c:pt idx="29270">
                  <c:v>13.458099999997</c:v>
                </c:pt>
                <c:pt idx="29271">
                  <c:v>13.458099999997</c:v>
                </c:pt>
                <c:pt idx="29272">
                  <c:v>13.458099999997</c:v>
                </c:pt>
                <c:pt idx="29273">
                  <c:v>13.458099999997</c:v>
                </c:pt>
                <c:pt idx="29274">
                  <c:v>13.458099999997</c:v>
                </c:pt>
                <c:pt idx="29275">
                  <c:v>13.458099999997</c:v>
                </c:pt>
                <c:pt idx="29276">
                  <c:v>13.458099999998</c:v>
                </c:pt>
                <c:pt idx="29277">
                  <c:v>13.458099999997</c:v>
                </c:pt>
                <c:pt idx="29278">
                  <c:v>13.458099999995</c:v>
                </c:pt>
                <c:pt idx="29279">
                  <c:v>13.458099999997</c:v>
                </c:pt>
                <c:pt idx="29280">
                  <c:v>13.458099999997</c:v>
                </c:pt>
                <c:pt idx="29281">
                  <c:v>13.458099999998</c:v>
                </c:pt>
                <c:pt idx="29282">
                  <c:v>13.458099999998</c:v>
                </c:pt>
                <c:pt idx="29283">
                  <c:v>13.458099999998</c:v>
                </c:pt>
                <c:pt idx="29284">
                  <c:v>13.369981275311</c:v>
                </c:pt>
                <c:pt idx="29285">
                  <c:v>13.237099999999</c:v>
                </c:pt>
                <c:pt idx="29286">
                  <c:v>13.237100000003</c:v>
                </c:pt>
                <c:pt idx="29287">
                  <c:v>13.237099999999</c:v>
                </c:pt>
                <c:pt idx="29288">
                  <c:v>13.291716284190001</c:v>
                </c:pt>
                <c:pt idx="29289">
                  <c:v>13.431000000002999</c:v>
                </c:pt>
                <c:pt idx="29290">
                  <c:v>13.431000000002999</c:v>
                </c:pt>
                <c:pt idx="29291">
                  <c:v>13.431000000002999</c:v>
                </c:pt>
                <c:pt idx="29292">
                  <c:v>13.431000000002999</c:v>
                </c:pt>
                <c:pt idx="29293">
                  <c:v>13.431000000002999</c:v>
                </c:pt>
                <c:pt idx="29294">
                  <c:v>13.431000000002999</c:v>
                </c:pt>
                <c:pt idx="29295">
                  <c:v>13.431000000002999</c:v>
                </c:pt>
                <c:pt idx="29296">
                  <c:v>13.431000000002999</c:v>
                </c:pt>
                <c:pt idx="29297">
                  <c:v>13.431000000002999</c:v>
                </c:pt>
                <c:pt idx="29298">
                  <c:v>13.431000000002999</c:v>
                </c:pt>
                <c:pt idx="29299">
                  <c:v>13.431000000002999</c:v>
                </c:pt>
                <c:pt idx="29300">
                  <c:v>13.431000000002999</c:v>
                </c:pt>
                <c:pt idx="29301">
                  <c:v>13.412436138617</c:v>
                </c:pt>
                <c:pt idx="29302">
                  <c:v>13.333600000003999</c:v>
                </c:pt>
                <c:pt idx="29303">
                  <c:v>13.333600000003999</c:v>
                </c:pt>
                <c:pt idx="29304">
                  <c:v>13.333600000003999</c:v>
                </c:pt>
                <c:pt idx="29305">
                  <c:v>13.333600000003999</c:v>
                </c:pt>
                <c:pt idx="29306">
                  <c:v>13.333600000003999</c:v>
                </c:pt>
                <c:pt idx="29307">
                  <c:v>13.333600000003999</c:v>
                </c:pt>
                <c:pt idx="29308">
                  <c:v>13.333600000003999</c:v>
                </c:pt>
                <c:pt idx="29309">
                  <c:v>13.333600000003999</c:v>
                </c:pt>
                <c:pt idx="29310">
                  <c:v>13.333600000003999</c:v>
                </c:pt>
                <c:pt idx="29311">
                  <c:v>13.333600000003999</c:v>
                </c:pt>
                <c:pt idx="29312">
                  <c:v>13.333600000003999</c:v>
                </c:pt>
                <c:pt idx="29313">
                  <c:v>13.333600000003999</c:v>
                </c:pt>
                <c:pt idx="29314">
                  <c:v>13.333600000003999</c:v>
                </c:pt>
                <c:pt idx="29315">
                  <c:v>13.333600000003999</c:v>
                </c:pt>
                <c:pt idx="29316">
                  <c:v>13.333600000003999</c:v>
                </c:pt>
                <c:pt idx="29317">
                  <c:v>13.333600000003999</c:v>
                </c:pt>
                <c:pt idx="29318">
                  <c:v>13.333600000003999</c:v>
                </c:pt>
                <c:pt idx="29319">
                  <c:v>13.333600000003999</c:v>
                </c:pt>
                <c:pt idx="29320">
                  <c:v>13.333600000003999</c:v>
                </c:pt>
                <c:pt idx="29321">
                  <c:v>13.346656137139</c:v>
                </c:pt>
                <c:pt idx="29322">
                  <c:v>13.487099999999</c:v>
                </c:pt>
                <c:pt idx="29323">
                  <c:v>13.487099999999</c:v>
                </c:pt>
                <c:pt idx="29324">
                  <c:v>13.487100000002</c:v>
                </c:pt>
                <c:pt idx="29325">
                  <c:v>13.487099999999</c:v>
                </c:pt>
                <c:pt idx="29326">
                  <c:v>13.487099999999</c:v>
                </c:pt>
                <c:pt idx="29327">
                  <c:v>13.410097439349</c:v>
                </c:pt>
                <c:pt idx="29328">
                  <c:v>13.328199999998001</c:v>
                </c:pt>
                <c:pt idx="29329">
                  <c:v>13.328199999998001</c:v>
                </c:pt>
                <c:pt idx="29330">
                  <c:v>13.328199999998001</c:v>
                </c:pt>
                <c:pt idx="29331">
                  <c:v>13.328199999998001</c:v>
                </c:pt>
                <c:pt idx="29332">
                  <c:v>13.328199999997</c:v>
                </c:pt>
                <c:pt idx="29333">
                  <c:v>13.328199999998001</c:v>
                </c:pt>
                <c:pt idx="29334">
                  <c:v>13.328199999998001</c:v>
                </c:pt>
                <c:pt idx="29335">
                  <c:v>13.328199999998001</c:v>
                </c:pt>
                <c:pt idx="29336">
                  <c:v>13.328199999998001</c:v>
                </c:pt>
                <c:pt idx="29337">
                  <c:v>13.328199999998001</c:v>
                </c:pt>
                <c:pt idx="29338">
                  <c:v>13.328199999997</c:v>
                </c:pt>
                <c:pt idx="29339">
                  <c:v>13.328199999998001</c:v>
                </c:pt>
                <c:pt idx="29340">
                  <c:v>13.327747692907</c:v>
                </c:pt>
                <c:pt idx="29341">
                  <c:v>13.274399999997</c:v>
                </c:pt>
                <c:pt idx="29342">
                  <c:v>13.274399999997</c:v>
                </c:pt>
                <c:pt idx="29343">
                  <c:v>13.274399999997</c:v>
                </c:pt>
                <c:pt idx="29344">
                  <c:v>13.274399999997</c:v>
                </c:pt>
                <c:pt idx="29345">
                  <c:v>13.274399999997</c:v>
                </c:pt>
                <c:pt idx="29346">
                  <c:v>13.274399999997</c:v>
                </c:pt>
                <c:pt idx="29347">
                  <c:v>13.274399999997</c:v>
                </c:pt>
                <c:pt idx="29348">
                  <c:v>13.274399999997</c:v>
                </c:pt>
                <c:pt idx="29349">
                  <c:v>13.274399999997</c:v>
                </c:pt>
                <c:pt idx="29350">
                  <c:v>13.274399999997</c:v>
                </c:pt>
                <c:pt idx="29351">
                  <c:v>13.274399999997</c:v>
                </c:pt>
                <c:pt idx="29352">
                  <c:v>13.274399999997</c:v>
                </c:pt>
                <c:pt idx="29353">
                  <c:v>13.305892587919001</c:v>
                </c:pt>
                <c:pt idx="29354">
                  <c:v>13.316499999994999</c:v>
                </c:pt>
                <c:pt idx="29355">
                  <c:v>13.316499999994999</c:v>
                </c:pt>
                <c:pt idx="29356">
                  <c:v>13.316499999994999</c:v>
                </c:pt>
                <c:pt idx="29357">
                  <c:v>13.316499999994999</c:v>
                </c:pt>
                <c:pt idx="29358">
                  <c:v>13.316499999995999</c:v>
                </c:pt>
                <c:pt idx="29359">
                  <c:v>13.316499999994999</c:v>
                </c:pt>
                <c:pt idx="29360">
                  <c:v>13.316499999994999</c:v>
                </c:pt>
                <c:pt idx="29361">
                  <c:v>13.316499999994999</c:v>
                </c:pt>
                <c:pt idx="29362">
                  <c:v>13.316499999994999</c:v>
                </c:pt>
                <c:pt idx="29363">
                  <c:v>13.316499999994999</c:v>
                </c:pt>
                <c:pt idx="29364">
                  <c:v>13.316499999994999</c:v>
                </c:pt>
                <c:pt idx="29365">
                  <c:v>13.316499999994999</c:v>
                </c:pt>
                <c:pt idx="29366">
                  <c:v>13.339021205673999</c:v>
                </c:pt>
                <c:pt idx="29367">
                  <c:v>13.356900000004</c:v>
                </c:pt>
                <c:pt idx="29368">
                  <c:v>13.356900000004</c:v>
                </c:pt>
                <c:pt idx="29369">
                  <c:v>13.356900000004</c:v>
                </c:pt>
                <c:pt idx="29370">
                  <c:v>13.356900000004</c:v>
                </c:pt>
                <c:pt idx="29371">
                  <c:v>13.356900000004</c:v>
                </c:pt>
                <c:pt idx="29372">
                  <c:v>13.356900000004</c:v>
                </c:pt>
                <c:pt idx="29373">
                  <c:v>13.356900000004</c:v>
                </c:pt>
                <c:pt idx="29374">
                  <c:v>13.356900000005</c:v>
                </c:pt>
                <c:pt idx="29375">
                  <c:v>13.356900000004</c:v>
                </c:pt>
                <c:pt idx="29376">
                  <c:v>13.356900000004</c:v>
                </c:pt>
                <c:pt idx="29377">
                  <c:v>13.356900000004</c:v>
                </c:pt>
                <c:pt idx="29378">
                  <c:v>13.356900000004</c:v>
                </c:pt>
                <c:pt idx="29379">
                  <c:v>13.345813514883</c:v>
                </c:pt>
                <c:pt idx="29380">
                  <c:v>13.318200000001999</c:v>
                </c:pt>
                <c:pt idx="29381">
                  <c:v>13.318200000001999</c:v>
                </c:pt>
                <c:pt idx="29382">
                  <c:v>13.318200000001999</c:v>
                </c:pt>
                <c:pt idx="29383">
                  <c:v>13.318200000001999</c:v>
                </c:pt>
                <c:pt idx="29384">
                  <c:v>13.318200000001999</c:v>
                </c:pt>
                <c:pt idx="29385">
                  <c:v>13.318200000001999</c:v>
                </c:pt>
                <c:pt idx="29386">
                  <c:v>13.318199999999999</c:v>
                </c:pt>
                <c:pt idx="29387">
                  <c:v>13.318200000001999</c:v>
                </c:pt>
                <c:pt idx="29388">
                  <c:v>13.318200000001999</c:v>
                </c:pt>
                <c:pt idx="29389">
                  <c:v>13.318200000001999</c:v>
                </c:pt>
                <c:pt idx="29390">
                  <c:v>13.318200000001999</c:v>
                </c:pt>
                <c:pt idx="29391">
                  <c:v>13.318200000001999</c:v>
                </c:pt>
                <c:pt idx="29392">
                  <c:v>13.282665515246</c:v>
                </c:pt>
                <c:pt idx="29393">
                  <c:v>13.267900000003999</c:v>
                </c:pt>
                <c:pt idx="29394">
                  <c:v>13.267900000003999</c:v>
                </c:pt>
                <c:pt idx="29395">
                  <c:v>13.267900000003999</c:v>
                </c:pt>
                <c:pt idx="29396">
                  <c:v>13.267900000003999</c:v>
                </c:pt>
                <c:pt idx="29397">
                  <c:v>13.267900000003999</c:v>
                </c:pt>
                <c:pt idx="29398">
                  <c:v>13.267900000003999</c:v>
                </c:pt>
                <c:pt idx="29399">
                  <c:v>13.267900000003999</c:v>
                </c:pt>
                <c:pt idx="29400">
                  <c:v>13.267900000003999</c:v>
                </c:pt>
                <c:pt idx="29401">
                  <c:v>13.267900000003999</c:v>
                </c:pt>
                <c:pt idx="29402">
                  <c:v>13.267900000003999</c:v>
                </c:pt>
                <c:pt idx="29403">
                  <c:v>13.267900000003999</c:v>
                </c:pt>
                <c:pt idx="29404">
                  <c:v>13.294065517245</c:v>
                </c:pt>
                <c:pt idx="29405">
                  <c:v>13.321800000003</c:v>
                </c:pt>
                <c:pt idx="29406">
                  <c:v>13.321800000003</c:v>
                </c:pt>
                <c:pt idx="29407">
                  <c:v>13.321800000003</c:v>
                </c:pt>
                <c:pt idx="29408">
                  <c:v>13.321800000003</c:v>
                </c:pt>
                <c:pt idx="29409">
                  <c:v>13.321800000003</c:v>
                </c:pt>
                <c:pt idx="29410">
                  <c:v>13.321800000003</c:v>
                </c:pt>
                <c:pt idx="29411">
                  <c:v>13.321800000003</c:v>
                </c:pt>
                <c:pt idx="29412">
                  <c:v>13.321800000003</c:v>
                </c:pt>
                <c:pt idx="29413">
                  <c:v>13.321800000003</c:v>
                </c:pt>
                <c:pt idx="29414">
                  <c:v>13.321800000003</c:v>
                </c:pt>
                <c:pt idx="29415">
                  <c:v>13.321800000003</c:v>
                </c:pt>
                <c:pt idx="29416">
                  <c:v>13.321800000003</c:v>
                </c:pt>
                <c:pt idx="29417">
                  <c:v>13.321800000003</c:v>
                </c:pt>
                <c:pt idx="29418">
                  <c:v>13.321800000003</c:v>
                </c:pt>
                <c:pt idx="29419">
                  <c:v>13.321800000003</c:v>
                </c:pt>
                <c:pt idx="29420">
                  <c:v>13.321800000003</c:v>
                </c:pt>
                <c:pt idx="29421">
                  <c:v>13.321800000003</c:v>
                </c:pt>
                <c:pt idx="29422">
                  <c:v>13.321800000003</c:v>
                </c:pt>
                <c:pt idx="29423">
                  <c:v>13.332736900396</c:v>
                </c:pt>
                <c:pt idx="29424">
                  <c:v>13.412600000003</c:v>
                </c:pt>
                <c:pt idx="29425">
                  <c:v>13.412600000003</c:v>
                </c:pt>
                <c:pt idx="29426">
                  <c:v>13.412600000003</c:v>
                </c:pt>
                <c:pt idx="29427">
                  <c:v>13.412600000003</c:v>
                </c:pt>
                <c:pt idx="29428">
                  <c:v>13.412600000003</c:v>
                </c:pt>
                <c:pt idx="29429">
                  <c:v>13.412600000003</c:v>
                </c:pt>
                <c:pt idx="29430">
                  <c:v>13.360795167746</c:v>
                </c:pt>
                <c:pt idx="29431">
                  <c:v>13.280900000003999</c:v>
                </c:pt>
                <c:pt idx="29432">
                  <c:v>13.280900000003999</c:v>
                </c:pt>
                <c:pt idx="29433">
                  <c:v>13.280900000003999</c:v>
                </c:pt>
                <c:pt idx="29434">
                  <c:v>13.280900000003999</c:v>
                </c:pt>
                <c:pt idx="29435">
                  <c:v>13.280900000003999</c:v>
                </c:pt>
                <c:pt idx="29436">
                  <c:v>13.280900000003999</c:v>
                </c:pt>
                <c:pt idx="29437">
                  <c:v>13.280900000006</c:v>
                </c:pt>
                <c:pt idx="29438">
                  <c:v>13.280900000003999</c:v>
                </c:pt>
                <c:pt idx="29439">
                  <c:v>13.280900000003999</c:v>
                </c:pt>
                <c:pt idx="29440">
                  <c:v>13.280900000003999</c:v>
                </c:pt>
                <c:pt idx="29441">
                  <c:v>13.280900000003999</c:v>
                </c:pt>
                <c:pt idx="29442">
                  <c:v>13.282370986241</c:v>
                </c:pt>
                <c:pt idx="29443">
                  <c:v>13.306299999997</c:v>
                </c:pt>
                <c:pt idx="29444">
                  <c:v>13.306299999997</c:v>
                </c:pt>
                <c:pt idx="29445">
                  <c:v>13.306299999997</c:v>
                </c:pt>
                <c:pt idx="29446">
                  <c:v>13.306299999997</c:v>
                </c:pt>
                <c:pt idx="29447">
                  <c:v>13.306299999997</c:v>
                </c:pt>
                <c:pt idx="29448">
                  <c:v>13.306299999997</c:v>
                </c:pt>
                <c:pt idx="29449">
                  <c:v>13.306299999997</c:v>
                </c:pt>
                <c:pt idx="29450">
                  <c:v>13.306299999997</c:v>
                </c:pt>
                <c:pt idx="29451">
                  <c:v>13.306299999997</c:v>
                </c:pt>
                <c:pt idx="29452">
                  <c:v>13.306299999997</c:v>
                </c:pt>
                <c:pt idx="29453">
                  <c:v>13.306299999997</c:v>
                </c:pt>
                <c:pt idx="29454">
                  <c:v>13.306299999997</c:v>
                </c:pt>
                <c:pt idx="29455">
                  <c:v>13.3088511826</c:v>
                </c:pt>
                <c:pt idx="29456">
                  <c:v>13.309299999996</c:v>
                </c:pt>
                <c:pt idx="29457">
                  <c:v>13.309299999996</c:v>
                </c:pt>
                <c:pt idx="29458">
                  <c:v>13.309299999996</c:v>
                </c:pt>
                <c:pt idx="29459">
                  <c:v>13.309299999996</c:v>
                </c:pt>
                <c:pt idx="29460">
                  <c:v>13.309299999996</c:v>
                </c:pt>
                <c:pt idx="29461">
                  <c:v>13.309299999996</c:v>
                </c:pt>
                <c:pt idx="29462">
                  <c:v>13.309299999996</c:v>
                </c:pt>
                <c:pt idx="29463">
                  <c:v>13.309299999996</c:v>
                </c:pt>
                <c:pt idx="29464">
                  <c:v>13.309299999996</c:v>
                </c:pt>
                <c:pt idx="29465">
                  <c:v>13.309299999996</c:v>
                </c:pt>
                <c:pt idx="29466">
                  <c:v>13.309299999996</c:v>
                </c:pt>
                <c:pt idx="29467">
                  <c:v>13.283454196720999</c:v>
                </c:pt>
                <c:pt idx="29468">
                  <c:v>13.249799999998</c:v>
                </c:pt>
                <c:pt idx="29469">
                  <c:v>13.249799999998</c:v>
                </c:pt>
                <c:pt idx="29470">
                  <c:v>13.249799999998</c:v>
                </c:pt>
                <c:pt idx="29471">
                  <c:v>13.249799999998</c:v>
                </c:pt>
                <c:pt idx="29472">
                  <c:v>13.249799999998</c:v>
                </c:pt>
                <c:pt idx="29473">
                  <c:v>13.249799999998</c:v>
                </c:pt>
                <c:pt idx="29474">
                  <c:v>13.249799999998</c:v>
                </c:pt>
                <c:pt idx="29475">
                  <c:v>13.249799999998</c:v>
                </c:pt>
                <c:pt idx="29476">
                  <c:v>13.249799999998</c:v>
                </c:pt>
                <c:pt idx="29477">
                  <c:v>13.249799999998</c:v>
                </c:pt>
                <c:pt idx="29478">
                  <c:v>13.361170983781999</c:v>
                </c:pt>
                <c:pt idx="29479">
                  <c:v>13.405700000002</c:v>
                </c:pt>
                <c:pt idx="29480">
                  <c:v>13.405700000002</c:v>
                </c:pt>
                <c:pt idx="29481">
                  <c:v>13.405700000002</c:v>
                </c:pt>
                <c:pt idx="29482">
                  <c:v>13.405700000002</c:v>
                </c:pt>
                <c:pt idx="29483">
                  <c:v>13.405700000002</c:v>
                </c:pt>
                <c:pt idx="29484">
                  <c:v>13.405700000002</c:v>
                </c:pt>
                <c:pt idx="29485">
                  <c:v>13.405700000002</c:v>
                </c:pt>
                <c:pt idx="29486">
                  <c:v>13.405700000002</c:v>
                </c:pt>
                <c:pt idx="29487">
                  <c:v>13.405700000002</c:v>
                </c:pt>
                <c:pt idx="29488">
                  <c:v>13.405700000002</c:v>
                </c:pt>
                <c:pt idx="29489">
                  <c:v>13.405700000002</c:v>
                </c:pt>
                <c:pt idx="29490">
                  <c:v>13.405700000002</c:v>
                </c:pt>
                <c:pt idx="29491">
                  <c:v>13.405700000002</c:v>
                </c:pt>
                <c:pt idx="29492">
                  <c:v>13.405700000002</c:v>
                </c:pt>
                <c:pt idx="29493">
                  <c:v>13.405700000002</c:v>
                </c:pt>
                <c:pt idx="29494">
                  <c:v>13.405700000002</c:v>
                </c:pt>
                <c:pt idx="29495">
                  <c:v>13.405700000003</c:v>
                </c:pt>
                <c:pt idx="29496">
                  <c:v>13.405700000002</c:v>
                </c:pt>
                <c:pt idx="29497">
                  <c:v>13.419412964355001</c:v>
                </c:pt>
                <c:pt idx="29498">
                  <c:v>13.421499999997</c:v>
                </c:pt>
                <c:pt idx="29499">
                  <c:v>13.421499999997</c:v>
                </c:pt>
                <c:pt idx="29500">
                  <c:v>13.421499999997</c:v>
                </c:pt>
                <c:pt idx="29501">
                  <c:v>13.421499999997</c:v>
                </c:pt>
                <c:pt idx="29502">
                  <c:v>13.421499999997</c:v>
                </c:pt>
                <c:pt idx="29503">
                  <c:v>13.320293958558</c:v>
                </c:pt>
                <c:pt idx="29504">
                  <c:v>13.203299999996</c:v>
                </c:pt>
                <c:pt idx="29505">
                  <c:v>13.203299999996</c:v>
                </c:pt>
                <c:pt idx="29506">
                  <c:v>13.203299999996</c:v>
                </c:pt>
                <c:pt idx="29507">
                  <c:v>13.203299999996</c:v>
                </c:pt>
                <c:pt idx="29508">
                  <c:v>13.203299999996</c:v>
                </c:pt>
                <c:pt idx="29509">
                  <c:v>13.203299999996</c:v>
                </c:pt>
                <c:pt idx="29510">
                  <c:v>13.203299999996</c:v>
                </c:pt>
                <c:pt idx="29511">
                  <c:v>13.203299999996</c:v>
                </c:pt>
                <c:pt idx="29512">
                  <c:v>13.203299999996</c:v>
                </c:pt>
                <c:pt idx="29513">
                  <c:v>13.203299999996</c:v>
                </c:pt>
                <c:pt idx="29514">
                  <c:v>13.203299999996</c:v>
                </c:pt>
                <c:pt idx="29515">
                  <c:v>13.203299999996</c:v>
                </c:pt>
                <c:pt idx="29516">
                  <c:v>13.284886952831</c:v>
                </c:pt>
                <c:pt idx="29517">
                  <c:v>13.441699999997001</c:v>
                </c:pt>
                <c:pt idx="29518">
                  <c:v>13.441699999997001</c:v>
                </c:pt>
                <c:pt idx="29519">
                  <c:v>13.441699999998001</c:v>
                </c:pt>
                <c:pt idx="29520">
                  <c:v>13.441699999997001</c:v>
                </c:pt>
                <c:pt idx="29521">
                  <c:v>13.441699999997001</c:v>
                </c:pt>
                <c:pt idx="29522">
                  <c:v>13.441699999998001</c:v>
                </c:pt>
                <c:pt idx="29523">
                  <c:v>13.441699999998001</c:v>
                </c:pt>
                <c:pt idx="29524">
                  <c:v>13.441699999997001</c:v>
                </c:pt>
                <c:pt idx="29525">
                  <c:v>13.441699999997001</c:v>
                </c:pt>
                <c:pt idx="29526">
                  <c:v>13.441699999997001</c:v>
                </c:pt>
                <c:pt idx="29527">
                  <c:v>13.441699999998001</c:v>
                </c:pt>
                <c:pt idx="29528">
                  <c:v>13.441699999997001</c:v>
                </c:pt>
                <c:pt idx="29529">
                  <c:v>13.390664993585</c:v>
                </c:pt>
                <c:pt idx="29530">
                  <c:v>13.294400000005</c:v>
                </c:pt>
                <c:pt idx="29531">
                  <c:v>13.294400000004</c:v>
                </c:pt>
                <c:pt idx="29532">
                  <c:v>13.294400000005</c:v>
                </c:pt>
                <c:pt idx="29533">
                  <c:v>13.294400000007</c:v>
                </c:pt>
                <c:pt idx="29534">
                  <c:v>13.294400000005</c:v>
                </c:pt>
                <c:pt idx="29535">
                  <c:v>13.294400000004</c:v>
                </c:pt>
                <c:pt idx="29536">
                  <c:v>13.294400000004</c:v>
                </c:pt>
                <c:pt idx="29537">
                  <c:v>13.294400000005</c:v>
                </c:pt>
                <c:pt idx="29538">
                  <c:v>13.294400000004</c:v>
                </c:pt>
                <c:pt idx="29539">
                  <c:v>13.294400000005</c:v>
                </c:pt>
                <c:pt idx="29540">
                  <c:v>13.294400000005</c:v>
                </c:pt>
                <c:pt idx="29541">
                  <c:v>13.294400000004</c:v>
                </c:pt>
                <c:pt idx="29542">
                  <c:v>13.294400000004</c:v>
                </c:pt>
                <c:pt idx="29543">
                  <c:v>13.294400000005</c:v>
                </c:pt>
                <c:pt idx="29544">
                  <c:v>13.294400000004</c:v>
                </c:pt>
                <c:pt idx="29545">
                  <c:v>13.294400000004</c:v>
                </c:pt>
                <c:pt idx="29546">
                  <c:v>13.294400000004</c:v>
                </c:pt>
                <c:pt idx="29547">
                  <c:v>13.294400000004</c:v>
                </c:pt>
                <c:pt idx="29548">
                  <c:v>13.244804607844999</c:v>
                </c:pt>
                <c:pt idx="29549">
                  <c:v>13.202900000002</c:v>
                </c:pt>
                <c:pt idx="29550">
                  <c:v>13.202900000002</c:v>
                </c:pt>
                <c:pt idx="29551">
                  <c:v>13.202900000002</c:v>
                </c:pt>
                <c:pt idx="29552">
                  <c:v>13.202900000002</c:v>
                </c:pt>
                <c:pt idx="29553">
                  <c:v>13.202900000002</c:v>
                </c:pt>
                <c:pt idx="29554">
                  <c:v>13.21588447193</c:v>
                </c:pt>
                <c:pt idx="29555">
                  <c:v>13.320299999998999</c:v>
                </c:pt>
                <c:pt idx="29556">
                  <c:v>13.320299999998999</c:v>
                </c:pt>
                <c:pt idx="29557">
                  <c:v>13.320299999998999</c:v>
                </c:pt>
                <c:pt idx="29558">
                  <c:v>13.320299999998999</c:v>
                </c:pt>
                <c:pt idx="29559">
                  <c:v>13.320299999998999</c:v>
                </c:pt>
                <c:pt idx="29560">
                  <c:v>13.320299999998999</c:v>
                </c:pt>
                <c:pt idx="29561">
                  <c:v>13.320299999998999</c:v>
                </c:pt>
                <c:pt idx="29562">
                  <c:v>13.320299999998999</c:v>
                </c:pt>
                <c:pt idx="29563">
                  <c:v>13.320299999998999</c:v>
                </c:pt>
                <c:pt idx="29564">
                  <c:v>13.320299999998999</c:v>
                </c:pt>
                <c:pt idx="29565">
                  <c:v>13.320299999998999</c:v>
                </c:pt>
                <c:pt idx="29566">
                  <c:v>13.320299999998999</c:v>
                </c:pt>
                <c:pt idx="29567">
                  <c:v>13.320000954087</c:v>
                </c:pt>
                <c:pt idx="29568">
                  <c:v>13.316499999994999</c:v>
                </c:pt>
                <c:pt idx="29569">
                  <c:v>13.316499999995999</c:v>
                </c:pt>
                <c:pt idx="29570">
                  <c:v>13.316499999994999</c:v>
                </c:pt>
                <c:pt idx="29571">
                  <c:v>13.316499999994999</c:v>
                </c:pt>
                <c:pt idx="29572">
                  <c:v>13.316499999994999</c:v>
                </c:pt>
                <c:pt idx="29573">
                  <c:v>13.316499999994999</c:v>
                </c:pt>
                <c:pt idx="29574">
                  <c:v>13.316499999994999</c:v>
                </c:pt>
                <c:pt idx="29575">
                  <c:v>13.316499999995999</c:v>
                </c:pt>
                <c:pt idx="29576">
                  <c:v>13.316499999994999</c:v>
                </c:pt>
                <c:pt idx="29577">
                  <c:v>13.316499999995999</c:v>
                </c:pt>
                <c:pt idx="29578">
                  <c:v>13.316282093849001</c:v>
                </c:pt>
                <c:pt idx="29579">
                  <c:v>13.279500000003001</c:v>
                </c:pt>
                <c:pt idx="29580">
                  <c:v>13.279500000002001</c:v>
                </c:pt>
                <c:pt idx="29581">
                  <c:v>13.279500000002001</c:v>
                </c:pt>
                <c:pt idx="29582">
                  <c:v>13.279500000002001</c:v>
                </c:pt>
                <c:pt idx="29583">
                  <c:v>13.279500000002001</c:v>
                </c:pt>
                <c:pt idx="29584">
                  <c:v>13.279500000002001</c:v>
                </c:pt>
                <c:pt idx="29585">
                  <c:v>13.279500000002001</c:v>
                </c:pt>
                <c:pt idx="29586">
                  <c:v>13.279500000002001</c:v>
                </c:pt>
                <c:pt idx="29587">
                  <c:v>13.279500000002001</c:v>
                </c:pt>
                <c:pt idx="29588">
                  <c:v>13.279500000002001</c:v>
                </c:pt>
                <c:pt idx="29589">
                  <c:v>13.279500000002001</c:v>
                </c:pt>
                <c:pt idx="29590">
                  <c:v>13.279500000002001</c:v>
                </c:pt>
                <c:pt idx="29591">
                  <c:v>13.297508394505</c:v>
                </c:pt>
                <c:pt idx="29592">
                  <c:v>13.398799999996999</c:v>
                </c:pt>
                <c:pt idx="29593">
                  <c:v>13.398799999996999</c:v>
                </c:pt>
                <c:pt idx="29594">
                  <c:v>13.398799999996999</c:v>
                </c:pt>
                <c:pt idx="29595">
                  <c:v>13.398799999996999</c:v>
                </c:pt>
                <c:pt idx="29596">
                  <c:v>13.398799999996999</c:v>
                </c:pt>
                <c:pt idx="29597">
                  <c:v>13.398799999996999</c:v>
                </c:pt>
                <c:pt idx="29598">
                  <c:v>13.398799999996999</c:v>
                </c:pt>
                <c:pt idx="29599">
                  <c:v>13.398799999996999</c:v>
                </c:pt>
                <c:pt idx="29600">
                  <c:v>13.398799999996999</c:v>
                </c:pt>
                <c:pt idx="29601">
                  <c:v>13.398799999996999</c:v>
                </c:pt>
                <c:pt idx="29602">
                  <c:v>13.398799999996999</c:v>
                </c:pt>
                <c:pt idx="29603">
                  <c:v>13.398799999996999</c:v>
                </c:pt>
                <c:pt idx="29604">
                  <c:v>13.398799999996999</c:v>
                </c:pt>
                <c:pt idx="29605">
                  <c:v>13.398799999996999</c:v>
                </c:pt>
                <c:pt idx="29606">
                  <c:v>13.398799999996999</c:v>
                </c:pt>
                <c:pt idx="29607">
                  <c:v>13.398799999996999</c:v>
                </c:pt>
                <c:pt idx="29608">
                  <c:v>13.398800000001</c:v>
                </c:pt>
                <c:pt idx="29609">
                  <c:v>13.398799999996999</c:v>
                </c:pt>
                <c:pt idx="29610">
                  <c:v>13.376002928734</c:v>
                </c:pt>
                <c:pt idx="29611">
                  <c:v>13.239800000002999</c:v>
                </c:pt>
                <c:pt idx="29612">
                  <c:v>13.239800000002999</c:v>
                </c:pt>
                <c:pt idx="29613">
                  <c:v>13.239800000002999</c:v>
                </c:pt>
                <c:pt idx="29614">
                  <c:v>13.239800000002999</c:v>
                </c:pt>
                <c:pt idx="29615">
                  <c:v>13.239800000002999</c:v>
                </c:pt>
                <c:pt idx="29616">
                  <c:v>13.239800000002999</c:v>
                </c:pt>
                <c:pt idx="29617">
                  <c:v>13.239800000002999</c:v>
                </c:pt>
                <c:pt idx="29618">
                  <c:v>13.239800000002999</c:v>
                </c:pt>
                <c:pt idx="29619">
                  <c:v>13.239800000002999</c:v>
                </c:pt>
                <c:pt idx="29620">
                  <c:v>13.239800000002999</c:v>
                </c:pt>
                <c:pt idx="29621">
                  <c:v>13.239800000002999</c:v>
                </c:pt>
                <c:pt idx="29622">
                  <c:v>13.239800000001001</c:v>
                </c:pt>
                <c:pt idx="29623">
                  <c:v>13.398453964942</c:v>
                </c:pt>
                <c:pt idx="29624">
                  <c:v>13.464999999997</c:v>
                </c:pt>
                <c:pt idx="29625">
                  <c:v>13.464999999997</c:v>
                </c:pt>
                <c:pt idx="29626">
                  <c:v>13.464999999997</c:v>
                </c:pt>
                <c:pt idx="29627">
                  <c:v>13.464999999997</c:v>
                </c:pt>
                <c:pt idx="29628">
                  <c:v>13.464999999997</c:v>
                </c:pt>
                <c:pt idx="29629">
                  <c:v>13.464999999997</c:v>
                </c:pt>
                <c:pt idx="29630">
                  <c:v>13.464999999997</c:v>
                </c:pt>
                <c:pt idx="29631">
                  <c:v>13.464999999997</c:v>
                </c:pt>
                <c:pt idx="29632">
                  <c:v>13.464999999997</c:v>
                </c:pt>
                <c:pt idx="29633">
                  <c:v>13.464999999997</c:v>
                </c:pt>
                <c:pt idx="29634">
                  <c:v>13.464999999997</c:v>
                </c:pt>
                <c:pt idx="29635">
                  <c:v>13.274700474641</c:v>
                </c:pt>
                <c:pt idx="29636">
                  <c:v>13.226499999996999</c:v>
                </c:pt>
                <c:pt idx="29637">
                  <c:v>13.226499999996999</c:v>
                </c:pt>
                <c:pt idx="29638">
                  <c:v>13.226499999996999</c:v>
                </c:pt>
                <c:pt idx="29639">
                  <c:v>13.226499999996999</c:v>
                </c:pt>
                <c:pt idx="29640">
                  <c:v>13.226499999996999</c:v>
                </c:pt>
                <c:pt idx="29641">
                  <c:v>13.270188720034</c:v>
                </c:pt>
                <c:pt idx="29642">
                  <c:v>13.347500000003</c:v>
                </c:pt>
                <c:pt idx="29643">
                  <c:v>13.347500000003</c:v>
                </c:pt>
                <c:pt idx="29644">
                  <c:v>13.347500000003</c:v>
                </c:pt>
                <c:pt idx="29645">
                  <c:v>13.347500000003</c:v>
                </c:pt>
                <c:pt idx="29646">
                  <c:v>13.347500000003</c:v>
                </c:pt>
                <c:pt idx="29647">
                  <c:v>13.347500000003</c:v>
                </c:pt>
                <c:pt idx="29648">
                  <c:v>13.347500000003</c:v>
                </c:pt>
                <c:pt idx="29649">
                  <c:v>13.347500000003</c:v>
                </c:pt>
                <c:pt idx="29650">
                  <c:v>13.347500000003</c:v>
                </c:pt>
                <c:pt idx="29651">
                  <c:v>13.347500000003</c:v>
                </c:pt>
                <c:pt idx="29652">
                  <c:v>13.347500000003</c:v>
                </c:pt>
                <c:pt idx="29653">
                  <c:v>13.347500000003</c:v>
                </c:pt>
                <c:pt idx="29654">
                  <c:v>13.347500000003</c:v>
                </c:pt>
                <c:pt idx="29655">
                  <c:v>13.347500000003</c:v>
                </c:pt>
                <c:pt idx="29656">
                  <c:v>13.347500000003</c:v>
                </c:pt>
                <c:pt idx="29657">
                  <c:v>13.347500000003</c:v>
                </c:pt>
                <c:pt idx="29658">
                  <c:v>13.347500000003</c:v>
                </c:pt>
                <c:pt idx="29659">
                  <c:v>13.347500000003</c:v>
                </c:pt>
                <c:pt idx="29660">
                  <c:v>13.347500000003</c:v>
                </c:pt>
                <c:pt idx="29661">
                  <c:v>13.358557349908001</c:v>
                </c:pt>
                <c:pt idx="29662">
                  <c:v>13.374199999998</c:v>
                </c:pt>
                <c:pt idx="29663">
                  <c:v>13.374199999998</c:v>
                </c:pt>
                <c:pt idx="29664">
                  <c:v>13.374199999998</c:v>
                </c:pt>
                <c:pt idx="29665">
                  <c:v>13.374199999998</c:v>
                </c:pt>
                <c:pt idx="29666">
                  <c:v>13.374199999998</c:v>
                </c:pt>
                <c:pt idx="29667">
                  <c:v>13.374199999998</c:v>
                </c:pt>
                <c:pt idx="29668">
                  <c:v>13.279207551641001</c:v>
                </c:pt>
                <c:pt idx="29669">
                  <c:v>13.129400000003001</c:v>
                </c:pt>
                <c:pt idx="29670">
                  <c:v>13.129400000003001</c:v>
                </c:pt>
                <c:pt idx="29671">
                  <c:v>13.129400000003001</c:v>
                </c:pt>
                <c:pt idx="29672">
                  <c:v>13.129400000003001</c:v>
                </c:pt>
                <c:pt idx="29673">
                  <c:v>13.129400000003001</c:v>
                </c:pt>
                <c:pt idx="29674">
                  <c:v>13.129400000003001</c:v>
                </c:pt>
                <c:pt idx="29675">
                  <c:v>13.129400000003001</c:v>
                </c:pt>
                <c:pt idx="29676">
                  <c:v>13.129400000003001</c:v>
                </c:pt>
                <c:pt idx="29677">
                  <c:v>13.129400000003001</c:v>
                </c:pt>
                <c:pt idx="29678">
                  <c:v>13.129400000003001</c:v>
                </c:pt>
                <c:pt idx="29679">
                  <c:v>13.129400000003001</c:v>
                </c:pt>
                <c:pt idx="29680">
                  <c:v>13.129400000003001</c:v>
                </c:pt>
                <c:pt idx="29681">
                  <c:v>13.255078412761</c:v>
                </c:pt>
                <c:pt idx="29682">
                  <c:v>13.411200000001999</c:v>
                </c:pt>
                <c:pt idx="29683">
                  <c:v>13.411200000001999</c:v>
                </c:pt>
                <c:pt idx="29684">
                  <c:v>13.411200000001999</c:v>
                </c:pt>
                <c:pt idx="29685">
                  <c:v>13.411200000001999</c:v>
                </c:pt>
                <c:pt idx="29686">
                  <c:v>13.411200000001999</c:v>
                </c:pt>
                <c:pt idx="29687">
                  <c:v>13.411200000001999</c:v>
                </c:pt>
                <c:pt idx="29688">
                  <c:v>13.411200000001999</c:v>
                </c:pt>
                <c:pt idx="29689">
                  <c:v>13.411200000001999</c:v>
                </c:pt>
                <c:pt idx="29690">
                  <c:v>13.411200000001999</c:v>
                </c:pt>
                <c:pt idx="29691">
                  <c:v>13.411200000001999</c:v>
                </c:pt>
                <c:pt idx="29692">
                  <c:v>13.411200000001999</c:v>
                </c:pt>
                <c:pt idx="29693">
                  <c:v>13.326057870226</c:v>
                </c:pt>
                <c:pt idx="29694">
                  <c:v>13.181899999998</c:v>
                </c:pt>
                <c:pt idx="29695">
                  <c:v>13.181899999998</c:v>
                </c:pt>
                <c:pt idx="29696">
                  <c:v>13.181899999998</c:v>
                </c:pt>
                <c:pt idx="29697">
                  <c:v>13.181899999998</c:v>
                </c:pt>
                <c:pt idx="29698">
                  <c:v>13.181900000000001</c:v>
                </c:pt>
                <c:pt idx="29699">
                  <c:v>13.181899999998</c:v>
                </c:pt>
                <c:pt idx="29700">
                  <c:v>13.181899999998</c:v>
                </c:pt>
                <c:pt idx="29701">
                  <c:v>13.181899999998</c:v>
                </c:pt>
                <c:pt idx="29702">
                  <c:v>13.181899999998</c:v>
                </c:pt>
                <c:pt idx="29703">
                  <c:v>13.181899999998</c:v>
                </c:pt>
                <c:pt idx="29704">
                  <c:v>13.181899999998</c:v>
                </c:pt>
                <c:pt idx="29705">
                  <c:v>13.181899999998</c:v>
                </c:pt>
                <c:pt idx="29706">
                  <c:v>13.341265365235</c:v>
                </c:pt>
                <c:pt idx="29707">
                  <c:v>13.401199999995001</c:v>
                </c:pt>
                <c:pt idx="29708">
                  <c:v>13.401199999995001</c:v>
                </c:pt>
                <c:pt idx="29709">
                  <c:v>13.401199999995001</c:v>
                </c:pt>
                <c:pt idx="29710">
                  <c:v>13.401199999995001</c:v>
                </c:pt>
                <c:pt idx="29711">
                  <c:v>13.401199999995001</c:v>
                </c:pt>
                <c:pt idx="29712">
                  <c:v>13.401199999995001</c:v>
                </c:pt>
                <c:pt idx="29713">
                  <c:v>13.401199999995001</c:v>
                </c:pt>
                <c:pt idx="29714">
                  <c:v>13.401199999995001</c:v>
                </c:pt>
                <c:pt idx="29715">
                  <c:v>13.401199999995001</c:v>
                </c:pt>
                <c:pt idx="29716">
                  <c:v>13.401199999995001</c:v>
                </c:pt>
                <c:pt idx="29717">
                  <c:v>13.401199999995001</c:v>
                </c:pt>
                <c:pt idx="29718">
                  <c:v>13.401199999995001</c:v>
                </c:pt>
                <c:pt idx="29719">
                  <c:v>13.398727608373999</c:v>
                </c:pt>
                <c:pt idx="29720">
                  <c:v>13.391499999998</c:v>
                </c:pt>
                <c:pt idx="29721">
                  <c:v>13.391499999998</c:v>
                </c:pt>
                <c:pt idx="29722">
                  <c:v>13.391499999998</c:v>
                </c:pt>
                <c:pt idx="29723">
                  <c:v>13.391499999998</c:v>
                </c:pt>
                <c:pt idx="29724">
                  <c:v>13.391499999998</c:v>
                </c:pt>
                <c:pt idx="29725">
                  <c:v>13.391499999998</c:v>
                </c:pt>
                <c:pt idx="29726">
                  <c:v>13.391499999998</c:v>
                </c:pt>
                <c:pt idx="29727">
                  <c:v>13.391499999998</c:v>
                </c:pt>
                <c:pt idx="29728">
                  <c:v>13.391499999998</c:v>
                </c:pt>
                <c:pt idx="29729">
                  <c:v>13.391499999998</c:v>
                </c:pt>
                <c:pt idx="29730">
                  <c:v>13.391499999998</c:v>
                </c:pt>
                <c:pt idx="29731">
                  <c:v>13.362942945664001</c:v>
                </c:pt>
                <c:pt idx="29732">
                  <c:v>13.161800000002</c:v>
                </c:pt>
                <c:pt idx="29733">
                  <c:v>13.161800000002</c:v>
                </c:pt>
                <c:pt idx="29734">
                  <c:v>13.161800000002</c:v>
                </c:pt>
                <c:pt idx="29735">
                  <c:v>13.161800000002</c:v>
                </c:pt>
                <c:pt idx="29736">
                  <c:v>13.161800000002</c:v>
                </c:pt>
                <c:pt idx="29737">
                  <c:v>13.161800000002</c:v>
                </c:pt>
                <c:pt idx="29738">
                  <c:v>13.161800000002</c:v>
                </c:pt>
                <c:pt idx="29739">
                  <c:v>13.161800000002</c:v>
                </c:pt>
                <c:pt idx="29740">
                  <c:v>13.161800000002</c:v>
                </c:pt>
                <c:pt idx="29741">
                  <c:v>13.161800000002</c:v>
                </c:pt>
                <c:pt idx="29742">
                  <c:v>13.161800000002</c:v>
                </c:pt>
                <c:pt idx="29743">
                  <c:v>13.161800000002</c:v>
                </c:pt>
                <c:pt idx="29744">
                  <c:v>13.200186345052</c:v>
                </c:pt>
                <c:pt idx="29745">
                  <c:v>13.254599999994999</c:v>
                </c:pt>
                <c:pt idx="29746">
                  <c:v>13.254599999994999</c:v>
                </c:pt>
                <c:pt idx="29747">
                  <c:v>13.254599999994999</c:v>
                </c:pt>
                <c:pt idx="29748">
                  <c:v>13.254599999994999</c:v>
                </c:pt>
                <c:pt idx="29749">
                  <c:v>13.254599999994999</c:v>
                </c:pt>
                <c:pt idx="29750">
                  <c:v>13.254599999994999</c:v>
                </c:pt>
                <c:pt idx="29751">
                  <c:v>13.254599999994999</c:v>
                </c:pt>
                <c:pt idx="29752">
                  <c:v>13.254599999994999</c:v>
                </c:pt>
                <c:pt idx="29753">
                  <c:v>13.254599999994999</c:v>
                </c:pt>
                <c:pt idx="29754">
                  <c:v>13.254599999994999</c:v>
                </c:pt>
                <c:pt idx="29755">
                  <c:v>13.254599999994999</c:v>
                </c:pt>
                <c:pt idx="29756">
                  <c:v>13.254599999994999</c:v>
                </c:pt>
                <c:pt idx="29757">
                  <c:v>13.240118005037001</c:v>
                </c:pt>
                <c:pt idx="29758">
                  <c:v>13.225999999997001</c:v>
                </c:pt>
                <c:pt idx="29759">
                  <c:v>13.225999999997001</c:v>
                </c:pt>
                <c:pt idx="29760">
                  <c:v>13.225999999997001</c:v>
                </c:pt>
                <c:pt idx="29761">
                  <c:v>13.225999999997001</c:v>
                </c:pt>
                <c:pt idx="29762">
                  <c:v>13.225999999997001</c:v>
                </c:pt>
                <c:pt idx="29763">
                  <c:v>13.225999999997001</c:v>
                </c:pt>
                <c:pt idx="29764">
                  <c:v>13.225999999997001</c:v>
                </c:pt>
                <c:pt idx="29765">
                  <c:v>13.225999999997001</c:v>
                </c:pt>
                <c:pt idx="29766">
                  <c:v>13.226000000000001</c:v>
                </c:pt>
                <c:pt idx="29767">
                  <c:v>13.225999999997001</c:v>
                </c:pt>
                <c:pt idx="29768">
                  <c:v>13.225999999997001</c:v>
                </c:pt>
                <c:pt idx="29769">
                  <c:v>13.277596916244001</c:v>
                </c:pt>
                <c:pt idx="29770">
                  <c:v>13.337200000001999</c:v>
                </c:pt>
                <c:pt idx="29771">
                  <c:v>13.337200000001999</c:v>
                </c:pt>
                <c:pt idx="29772">
                  <c:v>13.337200000001999</c:v>
                </c:pt>
                <c:pt idx="29773">
                  <c:v>13.337200000001999</c:v>
                </c:pt>
                <c:pt idx="29774">
                  <c:v>13.337200000001999</c:v>
                </c:pt>
                <c:pt idx="29775">
                  <c:v>13.337200000001999</c:v>
                </c:pt>
                <c:pt idx="29776">
                  <c:v>13.337200000001999</c:v>
                </c:pt>
                <c:pt idx="29777">
                  <c:v>13.337200000001999</c:v>
                </c:pt>
                <c:pt idx="29778">
                  <c:v>13.337200000001999</c:v>
                </c:pt>
                <c:pt idx="29779">
                  <c:v>13.337200000001999</c:v>
                </c:pt>
                <c:pt idx="29780">
                  <c:v>13.337200000001999</c:v>
                </c:pt>
                <c:pt idx="29781">
                  <c:v>13.337200000001999</c:v>
                </c:pt>
                <c:pt idx="29782">
                  <c:v>13.337200000001999</c:v>
                </c:pt>
                <c:pt idx="29783">
                  <c:v>13.337200000001999</c:v>
                </c:pt>
                <c:pt idx="29784">
                  <c:v>13.337200000001999</c:v>
                </c:pt>
                <c:pt idx="29785">
                  <c:v>13.337200000001999</c:v>
                </c:pt>
                <c:pt idx="29786">
                  <c:v>13.337200000001999</c:v>
                </c:pt>
                <c:pt idx="29787">
                  <c:v>13.337200000001999</c:v>
                </c:pt>
                <c:pt idx="29788">
                  <c:v>13.374171766366</c:v>
                </c:pt>
                <c:pt idx="29789">
                  <c:v>13.457599999996001</c:v>
                </c:pt>
                <c:pt idx="29790">
                  <c:v>13.457599999996001</c:v>
                </c:pt>
                <c:pt idx="29791">
                  <c:v>13.457599999996001</c:v>
                </c:pt>
                <c:pt idx="29792">
                  <c:v>13.457599999996001</c:v>
                </c:pt>
                <c:pt idx="29793">
                  <c:v>13.457599999996001</c:v>
                </c:pt>
                <c:pt idx="29794">
                  <c:v>13.457599999996001</c:v>
                </c:pt>
                <c:pt idx="29795">
                  <c:v>13.349464457950999</c:v>
                </c:pt>
                <c:pt idx="29796">
                  <c:v>13.328500000003</c:v>
                </c:pt>
                <c:pt idx="29797">
                  <c:v>13.328500000003</c:v>
                </c:pt>
                <c:pt idx="29798">
                  <c:v>13.328500000003</c:v>
                </c:pt>
                <c:pt idx="29799">
                  <c:v>13.328500000003</c:v>
                </c:pt>
                <c:pt idx="29800">
                  <c:v>13.328500000003</c:v>
                </c:pt>
                <c:pt idx="29801">
                  <c:v>13.328500000003</c:v>
                </c:pt>
                <c:pt idx="29802">
                  <c:v>13.328500000003</c:v>
                </c:pt>
                <c:pt idx="29803">
                  <c:v>13.328500000003</c:v>
                </c:pt>
                <c:pt idx="29804">
                  <c:v>13.328500000003</c:v>
                </c:pt>
                <c:pt idx="29805">
                  <c:v>13.328500000003</c:v>
                </c:pt>
                <c:pt idx="29806">
                  <c:v>13.328500000003</c:v>
                </c:pt>
                <c:pt idx="29807">
                  <c:v>13.328500000003</c:v>
                </c:pt>
                <c:pt idx="29808">
                  <c:v>13.328500000003</c:v>
                </c:pt>
                <c:pt idx="29809">
                  <c:v>13.328500000003</c:v>
                </c:pt>
                <c:pt idx="29810">
                  <c:v>13.328500000003</c:v>
                </c:pt>
                <c:pt idx="29811">
                  <c:v>13.328500000003</c:v>
                </c:pt>
                <c:pt idx="29812">
                  <c:v>13.328500000003</c:v>
                </c:pt>
                <c:pt idx="29813">
                  <c:v>13.328500000003</c:v>
                </c:pt>
                <c:pt idx="29814">
                  <c:v>13.302769642425</c:v>
                </c:pt>
                <c:pt idx="29815">
                  <c:v>13.182600000000001</c:v>
                </c:pt>
                <c:pt idx="29816">
                  <c:v>13.182600000000001</c:v>
                </c:pt>
                <c:pt idx="29817">
                  <c:v>13.182600000000001</c:v>
                </c:pt>
                <c:pt idx="29818">
                  <c:v>13.182600000000001</c:v>
                </c:pt>
                <c:pt idx="29819">
                  <c:v>13.182600000000001</c:v>
                </c:pt>
                <c:pt idx="29820">
                  <c:v>13.182600000000001</c:v>
                </c:pt>
                <c:pt idx="29821">
                  <c:v>13.235359133624</c:v>
                </c:pt>
                <c:pt idx="29822">
                  <c:v>13.249000000003001</c:v>
                </c:pt>
                <c:pt idx="29823">
                  <c:v>13.249000000003001</c:v>
                </c:pt>
                <c:pt idx="29824">
                  <c:v>13.249000000003001</c:v>
                </c:pt>
                <c:pt idx="29825">
                  <c:v>13.249000000003001</c:v>
                </c:pt>
                <c:pt idx="29826">
                  <c:v>13.249000000003001</c:v>
                </c:pt>
                <c:pt idx="29827">
                  <c:v>13.249000000003001</c:v>
                </c:pt>
                <c:pt idx="29828">
                  <c:v>13.249000000003001</c:v>
                </c:pt>
                <c:pt idx="29829">
                  <c:v>13.249000000003001</c:v>
                </c:pt>
                <c:pt idx="29830">
                  <c:v>13.249000000003001</c:v>
                </c:pt>
                <c:pt idx="29831">
                  <c:v>13.249000000003001</c:v>
                </c:pt>
                <c:pt idx="29832">
                  <c:v>13.249000000003001</c:v>
                </c:pt>
                <c:pt idx="29833">
                  <c:v>13.229451144347999</c:v>
                </c:pt>
                <c:pt idx="29834">
                  <c:v>13.191099999997</c:v>
                </c:pt>
                <c:pt idx="29835">
                  <c:v>13.191099999997</c:v>
                </c:pt>
                <c:pt idx="29836">
                  <c:v>13.191099999997</c:v>
                </c:pt>
                <c:pt idx="29837">
                  <c:v>13.191099999997</c:v>
                </c:pt>
                <c:pt idx="29838">
                  <c:v>13.191099999997</c:v>
                </c:pt>
                <c:pt idx="29839">
                  <c:v>13.191099999997</c:v>
                </c:pt>
                <c:pt idx="29840">
                  <c:v>13.191099999997</c:v>
                </c:pt>
                <c:pt idx="29841">
                  <c:v>13.191099999997</c:v>
                </c:pt>
                <c:pt idx="29842">
                  <c:v>13.191099999997</c:v>
                </c:pt>
                <c:pt idx="29843">
                  <c:v>13.191099999997</c:v>
                </c:pt>
                <c:pt idx="29844">
                  <c:v>13.191099999997</c:v>
                </c:pt>
                <c:pt idx="29845">
                  <c:v>13.191099999997</c:v>
                </c:pt>
                <c:pt idx="29846">
                  <c:v>13.213702347878</c:v>
                </c:pt>
                <c:pt idx="29847">
                  <c:v>13.276000000004</c:v>
                </c:pt>
                <c:pt idx="29848">
                  <c:v>13.276000000004</c:v>
                </c:pt>
                <c:pt idx="29849">
                  <c:v>13.276000000004</c:v>
                </c:pt>
                <c:pt idx="29850">
                  <c:v>13.276000000004</c:v>
                </c:pt>
                <c:pt idx="29851">
                  <c:v>13.276000000004</c:v>
                </c:pt>
                <c:pt idx="29852">
                  <c:v>13.276000000004</c:v>
                </c:pt>
                <c:pt idx="29853">
                  <c:v>13.276000000004</c:v>
                </c:pt>
                <c:pt idx="29854">
                  <c:v>13.276000000004</c:v>
                </c:pt>
                <c:pt idx="29855">
                  <c:v>13.276000000004</c:v>
                </c:pt>
                <c:pt idx="29856">
                  <c:v>13.276000000004</c:v>
                </c:pt>
                <c:pt idx="29857">
                  <c:v>13.276000000004</c:v>
                </c:pt>
                <c:pt idx="29858">
                  <c:v>13.276006900317</c:v>
                </c:pt>
                <c:pt idx="29859">
                  <c:v>13.276099999997999</c:v>
                </c:pt>
                <c:pt idx="29860">
                  <c:v>13.276099999996999</c:v>
                </c:pt>
                <c:pt idx="29861">
                  <c:v>13.276099999996999</c:v>
                </c:pt>
                <c:pt idx="29862">
                  <c:v>13.276099999996999</c:v>
                </c:pt>
                <c:pt idx="29863">
                  <c:v>13.276099999996999</c:v>
                </c:pt>
                <c:pt idx="29864">
                  <c:v>13.276099999996999</c:v>
                </c:pt>
                <c:pt idx="29865">
                  <c:v>13.276099999996999</c:v>
                </c:pt>
                <c:pt idx="29866">
                  <c:v>13.276099999996999</c:v>
                </c:pt>
                <c:pt idx="29867">
                  <c:v>13.276099999996999</c:v>
                </c:pt>
                <c:pt idx="29868">
                  <c:v>13.276099999996999</c:v>
                </c:pt>
                <c:pt idx="29869">
                  <c:v>13.276099999996999</c:v>
                </c:pt>
                <c:pt idx="29870">
                  <c:v>13.276099999996999</c:v>
                </c:pt>
                <c:pt idx="29871">
                  <c:v>13.298982207166</c:v>
                </c:pt>
                <c:pt idx="29872">
                  <c:v>13.318700000003</c:v>
                </c:pt>
                <c:pt idx="29873">
                  <c:v>13.318700000003</c:v>
                </c:pt>
                <c:pt idx="29874">
                  <c:v>13.318700000003</c:v>
                </c:pt>
                <c:pt idx="29875">
                  <c:v>13.318700000003</c:v>
                </c:pt>
                <c:pt idx="29876">
                  <c:v>13.318700000003</c:v>
                </c:pt>
                <c:pt idx="29877">
                  <c:v>13.318700000003</c:v>
                </c:pt>
                <c:pt idx="29878">
                  <c:v>13.318700000003</c:v>
                </c:pt>
                <c:pt idx="29879">
                  <c:v>13.318700000003</c:v>
                </c:pt>
                <c:pt idx="29880">
                  <c:v>13.318700000003</c:v>
                </c:pt>
                <c:pt idx="29881">
                  <c:v>13.318700000003</c:v>
                </c:pt>
                <c:pt idx="29882">
                  <c:v>13.318700000003</c:v>
                </c:pt>
                <c:pt idx="29883">
                  <c:v>13.328004040406</c:v>
                </c:pt>
                <c:pt idx="29884">
                  <c:v>13.334600000002</c:v>
                </c:pt>
                <c:pt idx="29885">
                  <c:v>13.334600000002</c:v>
                </c:pt>
                <c:pt idx="29886">
                  <c:v>13.334600000002</c:v>
                </c:pt>
                <c:pt idx="29887">
                  <c:v>13.334600000002</c:v>
                </c:pt>
                <c:pt idx="29888">
                  <c:v>13.334600000002</c:v>
                </c:pt>
                <c:pt idx="29889">
                  <c:v>13.334600000002</c:v>
                </c:pt>
                <c:pt idx="29890">
                  <c:v>13.334600000002</c:v>
                </c:pt>
                <c:pt idx="29891">
                  <c:v>13.334600000002</c:v>
                </c:pt>
                <c:pt idx="29892">
                  <c:v>13.334600000002</c:v>
                </c:pt>
                <c:pt idx="29893">
                  <c:v>13.334600000002</c:v>
                </c:pt>
                <c:pt idx="29894">
                  <c:v>13.334600000002</c:v>
                </c:pt>
                <c:pt idx="29895">
                  <c:v>13.334600000002</c:v>
                </c:pt>
                <c:pt idx="29896">
                  <c:v>13.334600000002</c:v>
                </c:pt>
                <c:pt idx="29897">
                  <c:v>13.334600000002</c:v>
                </c:pt>
                <c:pt idx="29898">
                  <c:v>13.334600000002</c:v>
                </c:pt>
                <c:pt idx="29899">
                  <c:v>13.334600000002</c:v>
                </c:pt>
                <c:pt idx="29900">
                  <c:v>13.434025822592</c:v>
                </c:pt>
                <c:pt idx="29901">
                  <c:v>13.486100000002001</c:v>
                </c:pt>
                <c:pt idx="29902">
                  <c:v>13.486100000002001</c:v>
                </c:pt>
                <c:pt idx="29903">
                  <c:v>13.486100000002001</c:v>
                </c:pt>
                <c:pt idx="29904">
                  <c:v>13.4861</c:v>
                </c:pt>
                <c:pt idx="29905">
                  <c:v>13.433968536144</c:v>
                </c:pt>
                <c:pt idx="29906">
                  <c:v>13.216099999998001</c:v>
                </c:pt>
                <c:pt idx="29907">
                  <c:v>13.216099999999001</c:v>
                </c:pt>
                <c:pt idx="29908">
                  <c:v>13.216099999998001</c:v>
                </c:pt>
                <c:pt idx="29909">
                  <c:v>13.216099999998001</c:v>
                </c:pt>
                <c:pt idx="29910">
                  <c:v>13.216099999998001</c:v>
                </c:pt>
                <c:pt idx="29911">
                  <c:v>13.216099999999001</c:v>
                </c:pt>
                <c:pt idx="29912">
                  <c:v>13.216099999998001</c:v>
                </c:pt>
                <c:pt idx="29913">
                  <c:v>13.216099999998001</c:v>
                </c:pt>
                <c:pt idx="29914">
                  <c:v>13.216099999998001</c:v>
                </c:pt>
                <c:pt idx="29915">
                  <c:v>13.216099999998001</c:v>
                </c:pt>
                <c:pt idx="29916">
                  <c:v>13.216099999998001</c:v>
                </c:pt>
                <c:pt idx="29917">
                  <c:v>13.246107883509</c:v>
                </c:pt>
                <c:pt idx="29918">
                  <c:v>13.272900000003</c:v>
                </c:pt>
                <c:pt idx="29919">
                  <c:v>13.272900000003</c:v>
                </c:pt>
                <c:pt idx="29920">
                  <c:v>13.272900000003</c:v>
                </c:pt>
                <c:pt idx="29921">
                  <c:v>13.272900000003</c:v>
                </c:pt>
                <c:pt idx="29922">
                  <c:v>13.272900000003</c:v>
                </c:pt>
                <c:pt idx="29923">
                  <c:v>13.272900000004</c:v>
                </c:pt>
                <c:pt idx="29924">
                  <c:v>13.272900000003</c:v>
                </c:pt>
                <c:pt idx="29925">
                  <c:v>13.272900000003</c:v>
                </c:pt>
                <c:pt idx="29926">
                  <c:v>13.272900000004</c:v>
                </c:pt>
                <c:pt idx="29927">
                  <c:v>13.272900000003</c:v>
                </c:pt>
                <c:pt idx="29928">
                  <c:v>13.272900000003</c:v>
                </c:pt>
                <c:pt idx="29929">
                  <c:v>13.278923711726</c:v>
                </c:pt>
                <c:pt idx="29930">
                  <c:v>13.314799999995</c:v>
                </c:pt>
                <c:pt idx="29931">
                  <c:v>13.314799999995</c:v>
                </c:pt>
                <c:pt idx="29932">
                  <c:v>13.314799999995</c:v>
                </c:pt>
                <c:pt idx="29933">
                  <c:v>13.314799999995</c:v>
                </c:pt>
                <c:pt idx="29934">
                  <c:v>13.314799999995</c:v>
                </c:pt>
                <c:pt idx="29935">
                  <c:v>13.314799999995</c:v>
                </c:pt>
                <c:pt idx="29936">
                  <c:v>13.314799999995</c:v>
                </c:pt>
                <c:pt idx="29937">
                  <c:v>13.314799999995</c:v>
                </c:pt>
                <c:pt idx="29938">
                  <c:v>13.314799999995</c:v>
                </c:pt>
                <c:pt idx="29939">
                  <c:v>13.314799999995</c:v>
                </c:pt>
                <c:pt idx="29940">
                  <c:v>13.314799999995</c:v>
                </c:pt>
                <c:pt idx="29941">
                  <c:v>13.30957136346</c:v>
                </c:pt>
                <c:pt idx="29942">
                  <c:v>13.236800000003999</c:v>
                </c:pt>
                <c:pt idx="29943">
                  <c:v>13.236800000006999</c:v>
                </c:pt>
                <c:pt idx="29944">
                  <c:v>13.236800000003999</c:v>
                </c:pt>
                <c:pt idx="29945">
                  <c:v>13.236800000003999</c:v>
                </c:pt>
                <c:pt idx="29946">
                  <c:v>13.236800000003999</c:v>
                </c:pt>
                <c:pt idx="29947">
                  <c:v>13.236800000003999</c:v>
                </c:pt>
                <c:pt idx="29948">
                  <c:v>13.236800000003999</c:v>
                </c:pt>
                <c:pt idx="29949">
                  <c:v>13.236800000003999</c:v>
                </c:pt>
                <c:pt idx="29950">
                  <c:v>13.236800000003999</c:v>
                </c:pt>
                <c:pt idx="29951">
                  <c:v>13.236800000003999</c:v>
                </c:pt>
                <c:pt idx="29952">
                  <c:v>13.236800000003999</c:v>
                </c:pt>
                <c:pt idx="29953">
                  <c:v>13.236800000006999</c:v>
                </c:pt>
                <c:pt idx="29954">
                  <c:v>13.236800000003999</c:v>
                </c:pt>
                <c:pt idx="29955">
                  <c:v>13.236800000003999</c:v>
                </c:pt>
                <c:pt idx="29956">
                  <c:v>13.236800000003999</c:v>
                </c:pt>
                <c:pt idx="29957">
                  <c:v>13.236800000003999</c:v>
                </c:pt>
                <c:pt idx="29958">
                  <c:v>13.236800000003999</c:v>
                </c:pt>
                <c:pt idx="29959">
                  <c:v>13.256122913740001</c:v>
                </c:pt>
                <c:pt idx="29960">
                  <c:v>13.387099999999</c:v>
                </c:pt>
                <c:pt idx="29961">
                  <c:v>13.387099999999</c:v>
                </c:pt>
                <c:pt idx="29962">
                  <c:v>13.387099999999</c:v>
                </c:pt>
                <c:pt idx="29963">
                  <c:v>13.387099999999</c:v>
                </c:pt>
                <c:pt idx="29964">
                  <c:v>13.387099999999</c:v>
                </c:pt>
                <c:pt idx="29965">
                  <c:v>13.3871</c:v>
                </c:pt>
                <c:pt idx="29966">
                  <c:v>13.311956333437999</c:v>
                </c:pt>
                <c:pt idx="29967">
                  <c:v>13.253399999996001</c:v>
                </c:pt>
                <c:pt idx="29968">
                  <c:v>13.253399999996001</c:v>
                </c:pt>
                <c:pt idx="29969">
                  <c:v>13.253399999996001</c:v>
                </c:pt>
                <c:pt idx="29970">
                  <c:v>13.253399999996001</c:v>
                </c:pt>
                <c:pt idx="29971">
                  <c:v>13.253399999995001</c:v>
                </c:pt>
                <c:pt idx="29972">
                  <c:v>13.253399999995001</c:v>
                </c:pt>
                <c:pt idx="29973">
                  <c:v>13.253399999996001</c:v>
                </c:pt>
                <c:pt idx="29974">
                  <c:v>13.253399999996001</c:v>
                </c:pt>
                <c:pt idx="29975">
                  <c:v>13.253399999996001</c:v>
                </c:pt>
                <c:pt idx="29976">
                  <c:v>13.253399999996001</c:v>
                </c:pt>
                <c:pt idx="29977">
                  <c:v>13.253399999996001</c:v>
                </c:pt>
                <c:pt idx="29978">
                  <c:v>13.253399999996001</c:v>
                </c:pt>
                <c:pt idx="29979">
                  <c:v>13.242421219524999</c:v>
                </c:pt>
                <c:pt idx="29980">
                  <c:v>13.240900000003</c:v>
                </c:pt>
                <c:pt idx="29981">
                  <c:v>13.240900000003</c:v>
                </c:pt>
                <c:pt idx="29982">
                  <c:v>13.240900000003</c:v>
                </c:pt>
                <c:pt idx="29983">
                  <c:v>13.240900000003</c:v>
                </c:pt>
                <c:pt idx="29984">
                  <c:v>13.240900000003</c:v>
                </c:pt>
                <c:pt idx="29985">
                  <c:v>13.240900000003</c:v>
                </c:pt>
                <c:pt idx="29986">
                  <c:v>13.240900000003</c:v>
                </c:pt>
                <c:pt idx="29987">
                  <c:v>13.240900000003</c:v>
                </c:pt>
                <c:pt idx="29988">
                  <c:v>13.240900000003</c:v>
                </c:pt>
                <c:pt idx="29989">
                  <c:v>13.240900000003</c:v>
                </c:pt>
                <c:pt idx="29990">
                  <c:v>13.240900000003</c:v>
                </c:pt>
                <c:pt idx="29991">
                  <c:v>13.240899999999</c:v>
                </c:pt>
                <c:pt idx="29992">
                  <c:v>13.240900000003</c:v>
                </c:pt>
                <c:pt idx="29993">
                  <c:v>13.240900000003</c:v>
                </c:pt>
                <c:pt idx="29994">
                  <c:v>13.240900000003</c:v>
                </c:pt>
                <c:pt idx="29995">
                  <c:v>13.24135320934</c:v>
                </c:pt>
                <c:pt idx="29996">
                  <c:v>13.243199999998</c:v>
                </c:pt>
                <c:pt idx="29997">
                  <c:v>13.243199999998</c:v>
                </c:pt>
                <c:pt idx="29998">
                  <c:v>13.243199999998</c:v>
                </c:pt>
                <c:pt idx="29999">
                  <c:v>13.243199999998</c:v>
                </c:pt>
                <c:pt idx="30000">
                  <c:v>13.243199999998</c:v>
                </c:pt>
                <c:pt idx="30001">
                  <c:v>13.243199999998</c:v>
                </c:pt>
                <c:pt idx="30002">
                  <c:v>13.247467554079</c:v>
                </c:pt>
                <c:pt idx="30003">
                  <c:v>13.248400000003</c:v>
                </c:pt>
                <c:pt idx="30004">
                  <c:v>13.248400000003</c:v>
                </c:pt>
                <c:pt idx="30005">
                  <c:v>13.248400000003</c:v>
                </c:pt>
                <c:pt idx="30006">
                  <c:v>13.248400000003</c:v>
                </c:pt>
                <c:pt idx="30007">
                  <c:v>13.248400000003</c:v>
                </c:pt>
                <c:pt idx="30008">
                  <c:v>13.248400000003</c:v>
                </c:pt>
                <c:pt idx="30009">
                  <c:v>13.248400000003</c:v>
                </c:pt>
                <c:pt idx="30010">
                  <c:v>13.248400000003</c:v>
                </c:pt>
                <c:pt idx="30011">
                  <c:v>13.248400000003</c:v>
                </c:pt>
                <c:pt idx="30012">
                  <c:v>13.248400000003</c:v>
                </c:pt>
                <c:pt idx="30013">
                  <c:v>13.248400000003</c:v>
                </c:pt>
                <c:pt idx="30014">
                  <c:v>13.248400000003</c:v>
                </c:pt>
                <c:pt idx="30015">
                  <c:v>13.261260147744</c:v>
                </c:pt>
                <c:pt idx="30016">
                  <c:v>13.307499999997001</c:v>
                </c:pt>
                <c:pt idx="30017">
                  <c:v>13.307499999997001</c:v>
                </c:pt>
                <c:pt idx="30018">
                  <c:v>13.307499999997001</c:v>
                </c:pt>
                <c:pt idx="30019">
                  <c:v>13.307499999997001</c:v>
                </c:pt>
                <c:pt idx="30020">
                  <c:v>13.307499999997001</c:v>
                </c:pt>
                <c:pt idx="30021">
                  <c:v>13.307499999997001</c:v>
                </c:pt>
                <c:pt idx="30022">
                  <c:v>13.307499999997001</c:v>
                </c:pt>
                <c:pt idx="30023">
                  <c:v>13.307499999997001</c:v>
                </c:pt>
                <c:pt idx="30024">
                  <c:v>13.307499999997001</c:v>
                </c:pt>
                <c:pt idx="30025">
                  <c:v>13.307499999997001</c:v>
                </c:pt>
                <c:pt idx="30026">
                  <c:v>13.307499999997001</c:v>
                </c:pt>
                <c:pt idx="30027">
                  <c:v>13.320508646712</c:v>
                </c:pt>
                <c:pt idx="30028">
                  <c:v>13.364700000002999</c:v>
                </c:pt>
                <c:pt idx="30029">
                  <c:v>13.364700000002999</c:v>
                </c:pt>
                <c:pt idx="30030">
                  <c:v>13.364700000002999</c:v>
                </c:pt>
                <c:pt idx="30031">
                  <c:v>13.364700000002999</c:v>
                </c:pt>
                <c:pt idx="30032">
                  <c:v>13.364700000002999</c:v>
                </c:pt>
                <c:pt idx="30033">
                  <c:v>13.364700000002999</c:v>
                </c:pt>
                <c:pt idx="30034">
                  <c:v>13.364700000002999</c:v>
                </c:pt>
                <c:pt idx="30035">
                  <c:v>13.364700000002999</c:v>
                </c:pt>
                <c:pt idx="30036">
                  <c:v>13.364700000003999</c:v>
                </c:pt>
                <c:pt idx="30037">
                  <c:v>13.364700000002999</c:v>
                </c:pt>
                <c:pt idx="30038">
                  <c:v>13.364700000002999</c:v>
                </c:pt>
                <c:pt idx="30039">
                  <c:v>13.364700000002999</c:v>
                </c:pt>
                <c:pt idx="30040">
                  <c:v>13.364700000002999</c:v>
                </c:pt>
                <c:pt idx="30041">
                  <c:v>13.299772478952001</c:v>
                </c:pt>
                <c:pt idx="30042">
                  <c:v>13.273899999999999</c:v>
                </c:pt>
                <c:pt idx="30043">
                  <c:v>13.273899999999999</c:v>
                </c:pt>
                <c:pt idx="30044">
                  <c:v>13.273899999999999</c:v>
                </c:pt>
                <c:pt idx="30045">
                  <c:v>13.273899999999999</c:v>
                </c:pt>
                <c:pt idx="30046">
                  <c:v>13.273899999999999</c:v>
                </c:pt>
                <c:pt idx="30047">
                  <c:v>13.273899999999999</c:v>
                </c:pt>
                <c:pt idx="30048">
                  <c:v>13.273899999999999</c:v>
                </c:pt>
                <c:pt idx="30049">
                  <c:v>13.273899999999999</c:v>
                </c:pt>
                <c:pt idx="30050">
                  <c:v>13.273899999999999</c:v>
                </c:pt>
                <c:pt idx="30051">
                  <c:v>13.273899999999999</c:v>
                </c:pt>
                <c:pt idx="30052">
                  <c:v>13.273899999999999</c:v>
                </c:pt>
                <c:pt idx="30053">
                  <c:v>13.273899999999999</c:v>
                </c:pt>
                <c:pt idx="30054">
                  <c:v>13.271596143286001</c:v>
                </c:pt>
                <c:pt idx="30055">
                  <c:v>13.271000000001001</c:v>
                </c:pt>
                <c:pt idx="30056">
                  <c:v>13.271000000001001</c:v>
                </c:pt>
                <c:pt idx="30057">
                  <c:v>13.271000000001001</c:v>
                </c:pt>
                <c:pt idx="30058">
                  <c:v>13.271000000001001</c:v>
                </c:pt>
                <c:pt idx="30059">
                  <c:v>13.271000000001001</c:v>
                </c:pt>
                <c:pt idx="30060">
                  <c:v>13.271000000001001</c:v>
                </c:pt>
                <c:pt idx="30061">
                  <c:v>13.271000000001001</c:v>
                </c:pt>
                <c:pt idx="30062">
                  <c:v>13.271000000001001</c:v>
                </c:pt>
                <c:pt idx="30063">
                  <c:v>13.271000000001001</c:v>
                </c:pt>
                <c:pt idx="30064">
                  <c:v>13.271000000001001</c:v>
                </c:pt>
                <c:pt idx="30065">
                  <c:v>13.271000000001001</c:v>
                </c:pt>
                <c:pt idx="30066">
                  <c:v>13.271684508581</c:v>
                </c:pt>
                <c:pt idx="30067">
                  <c:v>13.299800000000999</c:v>
                </c:pt>
                <c:pt idx="30068">
                  <c:v>13.299800000000999</c:v>
                </c:pt>
                <c:pt idx="30069">
                  <c:v>13.299800000000999</c:v>
                </c:pt>
                <c:pt idx="30070">
                  <c:v>13.299800000000999</c:v>
                </c:pt>
                <c:pt idx="30071">
                  <c:v>13.299800000000999</c:v>
                </c:pt>
                <c:pt idx="30072">
                  <c:v>13.299800000000999</c:v>
                </c:pt>
                <c:pt idx="30073">
                  <c:v>13.299800000000999</c:v>
                </c:pt>
                <c:pt idx="30074">
                  <c:v>13.299800000000999</c:v>
                </c:pt>
                <c:pt idx="30075">
                  <c:v>13.299800000000999</c:v>
                </c:pt>
                <c:pt idx="30076">
                  <c:v>13.299800000000999</c:v>
                </c:pt>
                <c:pt idx="30077">
                  <c:v>13.299800000000999</c:v>
                </c:pt>
                <c:pt idx="30078">
                  <c:v>13.299800000000999</c:v>
                </c:pt>
                <c:pt idx="30079">
                  <c:v>13.299800000000999</c:v>
                </c:pt>
                <c:pt idx="30080">
                  <c:v>13.285683097525</c:v>
                </c:pt>
                <c:pt idx="30081">
                  <c:v>13.270400000002001</c:v>
                </c:pt>
                <c:pt idx="30082">
                  <c:v>13.270400000001001</c:v>
                </c:pt>
                <c:pt idx="30083">
                  <c:v>13.270400000001001</c:v>
                </c:pt>
                <c:pt idx="30084">
                  <c:v>13.270400000002001</c:v>
                </c:pt>
                <c:pt idx="30085">
                  <c:v>13.270400000002001</c:v>
                </c:pt>
                <c:pt idx="30086">
                  <c:v>13.270400000002001</c:v>
                </c:pt>
                <c:pt idx="30087">
                  <c:v>13.270400000001001</c:v>
                </c:pt>
                <c:pt idx="30088">
                  <c:v>13.270400000002001</c:v>
                </c:pt>
                <c:pt idx="30089">
                  <c:v>13.270400000001001</c:v>
                </c:pt>
                <c:pt idx="30090">
                  <c:v>13.270400000001001</c:v>
                </c:pt>
                <c:pt idx="30091">
                  <c:v>13.270400000002001</c:v>
                </c:pt>
                <c:pt idx="30092">
                  <c:v>13.274747146188</c:v>
                </c:pt>
                <c:pt idx="30093">
                  <c:v>13.286499999996</c:v>
                </c:pt>
                <c:pt idx="30094">
                  <c:v>13.286499999996</c:v>
                </c:pt>
                <c:pt idx="30095">
                  <c:v>13.286499999996</c:v>
                </c:pt>
                <c:pt idx="30096">
                  <c:v>13.286499999996</c:v>
                </c:pt>
                <c:pt idx="30097">
                  <c:v>13.286499999996</c:v>
                </c:pt>
                <c:pt idx="30098">
                  <c:v>13.286499999996</c:v>
                </c:pt>
                <c:pt idx="30099">
                  <c:v>13.286499999996</c:v>
                </c:pt>
                <c:pt idx="30100">
                  <c:v>13.286499999996</c:v>
                </c:pt>
                <c:pt idx="30101">
                  <c:v>13.286499999996</c:v>
                </c:pt>
                <c:pt idx="30102">
                  <c:v>13.286499999996</c:v>
                </c:pt>
                <c:pt idx="30103">
                  <c:v>13.286499999996</c:v>
                </c:pt>
                <c:pt idx="30104">
                  <c:v>13.286499999996</c:v>
                </c:pt>
                <c:pt idx="30105">
                  <c:v>13.286499999996</c:v>
                </c:pt>
                <c:pt idx="30106">
                  <c:v>13.286499999996</c:v>
                </c:pt>
                <c:pt idx="30107">
                  <c:v>13.286499999996</c:v>
                </c:pt>
                <c:pt idx="30108">
                  <c:v>13.286499999996</c:v>
                </c:pt>
                <c:pt idx="30109">
                  <c:v>13.286499999996</c:v>
                </c:pt>
                <c:pt idx="30110">
                  <c:v>13.286499999996</c:v>
                </c:pt>
                <c:pt idx="30111">
                  <c:v>13.286499999996</c:v>
                </c:pt>
                <c:pt idx="30112">
                  <c:v>13.257642992201999</c:v>
                </c:pt>
                <c:pt idx="30113">
                  <c:v>13.214500000000999</c:v>
                </c:pt>
                <c:pt idx="30114">
                  <c:v>13.214500000001999</c:v>
                </c:pt>
                <c:pt idx="30115">
                  <c:v>13.214500000000999</c:v>
                </c:pt>
                <c:pt idx="30116">
                  <c:v>13.214500000000999</c:v>
                </c:pt>
                <c:pt idx="30117">
                  <c:v>13.216636681053</c:v>
                </c:pt>
                <c:pt idx="30118">
                  <c:v>13.229300000004001</c:v>
                </c:pt>
                <c:pt idx="30119">
                  <c:v>13.229300000004001</c:v>
                </c:pt>
                <c:pt idx="30120">
                  <c:v>13.229300000004001</c:v>
                </c:pt>
                <c:pt idx="30121">
                  <c:v>13.229300000004001</c:v>
                </c:pt>
                <c:pt idx="30122">
                  <c:v>13.229300000004001</c:v>
                </c:pt>
                <c:pt idx="30123">
                  <c:v>13.229300000004001</c:v>
                </c:pt>
                <c:pt idx="30124">
                  <c:v>13.229300000004001</c:v>
                </c:pt>
                <c:pt idx="30125">
                  <c:v>13.229300000004001</c:v>
                </c:pt>
                <c:pt idx="30126">
                  <c:v>13.229300000004001</c:v>
                </c:pt>
                <c:pt idx="30127">
                  <c:v>13.229300000004001</c:v>
                </c:pt>
                <c:pt idx="30128">
                  <c:v>13.229300000004001</c:v>
                </c:pt>
                <c:pt idx="30129">
                  <c:v>13.229300000004001</c:v>
                </c:pt>
                <c:pt idx="30130">
                  <c:v>13.227497811213</c:v>
                </c:pt>
                <c:pt idx="30131">
                  <c:v>13.207200000003001</c:v>
                </c:pt>
                <c:pt idx="30132">
                  <c:v>13.207200000003001</c:v>
                </c:pt>
                <c:pt idx="30133">
                  <c:v>13.207200000003001</c:v>
                </c:pt>
                <c:pt idx="30134">
                  <c:v>13.207200000003001</c:v>
                </c:pt>
                <c:pt idx="30135">
                  <c:v>13.207200000003001</c:v>
                </c:pt>
                <c:pt idx="30136">
                  <c:v>13.207200000003001</c:v>
                </c:pt>
                <c:pt idx="30137">
                  <c:v>13.207200000003001</c:v>
                </c:pt>
                <c:pt idx="30138">
                  <c:v>13.207200000003001</c:v>
                </c:pt>
                <c:pt idx="30139">
                  <c:v>13.207200000003001</c:v>
                </c:pt>
                <c:pt idx="30140">
                  <c:v>13.207200000003001</c:v>
                </c:pt>
                <c:pt idx="30141">
                  <c:v>13.207200000003001</c:v>
                </c:pt>
                <c:pt idx="30142">
                  <c:v>13.207200000003001</c:v>
                </c:pt>
                <c:pt idx="30143">
                  <c:v>13.273848223550999</c:v>
                </c:pt>
                <c:pt idx="30144">
                  <c:v>13.301399999997001</c:v>
                </c:pt>
                <c:pt idx="30145">
                  <c:v>13.301399999997001</c:v>
                </c:pt>
                <c:pt idx="30146">
                  <c:v>13.301399999997001</c:v>
                </c:pt>
                <c:pt idx="30147">
                  <c:v>13.301399999997001</c:v>
                </c:pt>
                <c:pt idx="30148">
                  <c:v>13.301399999997001</c:v>
                </c:pt>
                <c:pt idx="30149">
                  <c:v>13.301399999997001</c:v>
                </c:pt>
                <c:pt idx="30150">
                  <c:v>13.301399999997001</c:v>
                </c:pt>
                <c:pt idx="30151">
                  <c:v>13.301399999997001</c:v>
                </c:pt>
                <c:pt idx="30152">
                  <c:v>13.301399999997001</c:v>
                </c:pt>
                <c:pt idx="30153">
                  <c:v>13.301399999997001</c:v>
                </c:pt>
                <c:pt idx="30154">
                  <c:v>13.284254815634</c:v>
                </c:pt>
                <c:pt idx="30155">
                  <c:v>13.248300000004001</c:v>
                </c:pt>
                <c:pt idx="30156">
                  <c:v>13.248300000004001</c:v>
                </c:pt>
                <c:pt idx="30157">
                  <c:v>13.248300000004001</c:v>
                </c:pt>
                <c:pt idx="30158">
                  <c:v>13.248300000004001</c:v>
                </c:pt>
                <c:pt idx="30159">
                  <c:v>13.248300000004001</c:v>
                </c:pt>
                <c:pt idx="30160">
                  <c:v>13.248300000004001</c:v>
                </c:pt>
                <c:pt idx="30161">
                  <c:v>13.248300000004001</c:v>
                </c:pt>
                <c:pt idx="30162">
                  <c:v>13.248300000004001</c:v>
                </c:pt>
                <c:pt idx="30163">
                  <c:v>13.248300000004001</c:v>
                </c:pt>
                <c:pt idx="30164">
                  <c:v>13.248300000004001</c:v>
                </c:pt>
                <c:pt idx="30165">
                  <c:v>13.248300000004001</c:v>
                </c:pt>
                <c:pt idx="30166">
                  <c:v>13.248300000004001</c:v>
                </c:pt>
                <c:pt idx="30167">
                  <c:v>13.276336109147</c:v>
                </c:pt>
                <c:pt idx="30168">
                  <c:v>13.299200000001001</c:v>
                </c:pt>
                <c:pt idx="30169">
                  <c:v>13.299200000001999</c:v>
                </c:pt>
                <c:pt idx="30170">
                  <c:v>13.299200000001999</c:v>
                </c:pt>
                <c:pt idx="30171">
                  <c:v>13.299200000001999</c:v>
                </c:pt>
                <c:pt idx="30172">
                  <c:v>13.299200000001001</c:v>
                </c:pt>
                <c:pt idx="30173">
                  <c:v>13.299200000003999</c:v>
                </c:pt>
                <c:pt idx="30174">
                  <c:v>13.299200000001999</c:v>
                </c:pt>
                <c:pt idx="30175">
                  <c:v>13.299200000001001</c:v>
                </c:pt>
                <c:pt idx="30176">
                  <c:v>13.299200000001999</c:v>
                </c:pt>
                <c:pt idx="30177">
                  <c:v>13.299200000003999</c:v>
                </c:pt>
                <c:pt idx="30178">
                  <c:v>13.299200000001999</c:v>
                </c:pt>
                <c:pt idx="30179">
                  <c:v>13.299200000001001</c:v>
                </c:pt>
                <c:pt idx="30180">
                  <c:v>13.299200000001999</c:v>
                </c:pt>
                <c:pt idx="30181">
                  <c:v>13.299200000001999</c:v>
                </c:pt>
                <c:pt idx="30182">
                  <c:v>13.299200000003999</c:v>
                </c:pt>
                <c:pt idx="30183">
                  <c:v>13.299200000001999</c:v>
                </c:pt>
                <c:pt idx="30184">
                  <c:v>13.352660278464</c:v>
                </c:pt>
                <c:pt idx="30185">
                  <c:v>13.364200000004001</c:v>
                </c:pt>
                <c:pt idx="30186">
                  <c:v>13.364200000006001</c:v>
                </c:pt>
                <c:pt idx="30187">
                  <c:v>13.364200000004001</c:v>
                </c:pt>
                <c:pt idx="30188">
                  <c:v>13.364200000003001</c:v>
                </c:pt>
                <c:pt idx="30189">
                  <c:v>13.364200000003001</c:v>
                </c:pt>
                <c:pt idx="30190">
                  <c:v>13.364200000004001</c:v>
                </c:pt>
                <c:pt idx="30191">
                  <c:v>13.364200000003001</c:v>
                </c:pt>
                <c:pt idx="30192">
                  <c:v>13.364200000003001</c:v>
                </c:pt>
                <c:pt idx="30193">
                  <c:v>13.364200000006001</c:v>
                </c:pt>
                <c:pt idx="30194">
                  <c:v>13.364200000003001</c:v>
                </c:pt>
                <c:pt idx="30195">
                  <c:v>13.362949156356001</c:v>
                </c:pt>
                <c:pt idx="30196">
                  <c:v>13.359700000001</c:v>
                </c:pt>
                <c:pt idx="30197">
                  <c:v>13.359700000001</c:v>
                </c:pt>
                <c:pt idx="30198">
                  <c:v>13.359700000001</c:v>
                </c:pt>
                <c:pt idx="30199">
                  <c:v>13.359700000001</c:v>
                </c:pt>
                <c:pt idx="30200">
                  <c:v>13.359700000001</c:v>
                </c:pt>
                <c:pt idx="30201">
                  <c:v>13.359700000001</c:v>
                </c:pt>
                <c:pt idx="30202">
                  <c:v>13.359700000001</c:v>
                </c:pt>
                <c:pt idx="30203">
                  <c:v>13.359700000001</c:v>
                </c:pt>
                <c:pt idx="30204">
                  <c:v>13.359700000001</c:v>
                </c:pt>
                <c:pt idx="30205">
                  <c:v>13.359700000001</c:v>
                </c:pt>
                <c:pt idx="30206">
                  <c:v>13.359700000001</c:v>
                </c:pt>
                <c:pt idx="30207">
                  <c:v>13.34179978645</c:v>
                </c:pt>
                <c:pt idx="30208">
                  <c:v>13.275699999998</c:v>
                </c:pt>
                <c:pt idx="30209">
                  <c:v>13.275699999998</c:v>
                </c:pt>
                <c:pt idx="30210">
                  <c:v>13.275699999998</c:v>
                </c:pt>
                <c:pt idx="30211">
                  <c:v>13.275699999998</c:v>
                </c:pt>
                <c:pt idx="30212">
                  <c:v>13.275699999998</c:v>
                </c:pt>
                <c:pt idx="30213">
                  <c:v>13.275699999998</c:v>
                </c:pt>
                <c:pt idx="30214">
                  <c:v>13.275699999998</c:v>
                </c:pt>
                <c:pt idx="30215">
                  <c:v>13.275699999998</c:v>
                </c:pt>
                <c:pt idx="30216">
                  <c:v>13.275699999998</c:v>
                </c:pt>
                <c:pt idx="30217">
                  <c:v>13.275699999998</c:v>
                </c:pt>
                <c:pt idx="30218">
                  <c:v>13.275699999998</c:v>
                </c:pt>
                <c:pt idx="30219">
                  <c:v>13.275699999998</c:v>
                </c:pt>
                <c:pt idx="30220">
                  <c:v>13.253614525626</c:v>
                </c:pt>
                <c:pt idx="30221">
                  <c:v>13.204499999998999</c:v>
                </c:pt>
                <c:pt idx="30222">
                  <c:v>13.204499999998999</c:v>
                </c:pt>
                <c:pt idx="30223">
                  <c:v>13.204499999998999</c:v>
                </c:pt>
                <c:pt idx="30224">
                  <c:v>13.204499999998999</c:v>
                </c:pt>
                <c:pt idx="30225">
                  <c:v>13.204499999998999</c:v>
                </c:pt>
                <c:pt idx="30226">
                  <c:v>13.205822310859</c:v>
                </c:pt>
                <c:pt idx="30227">
                  <c:v>13.225999999997001</c:v>
                </c:pt>
                <c:pt idx="30228">
                  <c:v>13.225999999997001</c:v>
                </c:pt>
                <c:pt idx="30229">
                  <c:v>13.225999999997001</c:v>
                </c:pt>
                <c:pt idx="30230">
                  <c:v>13.225999999997001</c:v>
                </c:pt>
                <c:pt idx="30231">
                  <c:v>13.225999999997001</c:v>
                </c:pt>
                <c:pt idx="30232">
                  <c:v>13.225999999997001</c:v>
                </c:pt>
                <c:pt idx="30233">
                  <c:v>13.225999999997001</c:v>
                </c:pt>
                <c:pt idx="30234">
                  <c:v>13.225999999997001</c:v>
                </c:pt>
                <c:pt idx="30235">
                  <c:v>13.225999999997001</c:v>
                </c:pt>
                <c:pt idx="30236">
                  <c:v>13.225999999997001</c:v>
                </c:pt>
                <c:pt idx="30237">
                  <c:v>13.225999999997001</c:v>
                </c:pt>
                <c:pt idx="30238">
                  <c:v>13.225999999997001</c:v>
                </c:pt>
                <c:pt idx="30239">
                  <c:v>13.232281044107999</c:v>
                </c:pt>
                <c:pt idx="30240">
                  <c:v>13.390099999997</c:v>
                </c:pt>
                <c:pt idx="30241">
                  <c:v>13.390099999997</c:v>
                </c:pt>
                <c:pt idx="30242">
                  <c:v>13.390099999997</c:v>
                </c:pt>
                <c:pt idx="30243">
                  <c:v>13.390099999997</c:v>
                </c:pt>
                <c:pt idx="30244">
                  <c:v>13.390099999997</c:v>
                </c:pt>
                <c:pt idx="30245">
                  <c:v>13.390099999997</c:v>
                </c:pt>
                <c:pt idx="30246">
                  <c:v>13.390099999997</c:v>
                </c:pt>
                <c:pt idx="30247">
                  <c:v>13.390099999997</c:v>
                </c:pt>
                <c:pt idx="30248">
                  <c:v>13.390099999997</c:v>
                </c:pt>
                <c:pt idx="30249">
                  <c:v>13.390099999997</c:v>
                </c:pt>
                <c:pt idx="30250">
                  <c:v>13.390099999997</c:v>
                </c:pt>
                <c:pt idx="30251">
                  <c:v>13.390099999997</c:v>
                </c:pt>
                <c:pt idx="30252">
                  <c:v>13.390099999997</c:v>
                </c:pt>
                <c:pt idx="30253">
                  <c:v>13.390099999997</c:v>
                </c:pt>
                <c:pt idx="30254">
                  <c:v>13.390099999997</c:v>
                </c:pt>
                <c:pt idx="30255">
                  <c:v>13.390099999997</c:v>
                </c:pt>
                <c:pt idx="30256">
                  <c:v>13.390099999997</c:v>
                </c:pt>
                <c:pt idx="30257">
                  <c:v>13.390099999997</c:v>
                </c:pt>
                <c:pt idx="30258">
                  <c:v>13.390099999997</c:v>
                </c:pt>
                <c:pt idx="30259">
                  <c:v>13.287267727846</c:v>
                </c:pt>
                <c:pt idx="30260">
                  <c:v>13.110600000005</c:v>
                </c:pt>
                <c:pt idx="30261">
                  <c:v>13.110600000005</c:v>
                </c:pt>
                <c:pt idx="30262">
                  <c:v>13.110600000005</c:v>
                </c:pt>
                <c:pt idx="30263">
                  <c:v>13.110600000005</c:v>
                </c:pt>
                <c:pt idx="30264">
                  <c:v>13.110600000008001</c:v>
                </c:pt>
                <c:pt idx="30265">
                  <c:v>13.110600000005</c:v>
                </c:pt>
                <c:pt idx="30266">
                  <c:v>13.110600000005</c:v>
                </c:pt>
                <c:pt idx="30267">
                  <c:v>13.110600000005</c:v>
                </c:pt>
                <c:pt idx="30268">
                  <c:v>13.110600000005</c:v>
                </c:pt>
                <c:pt idx="30269">
                  <c:v>13.110600000005</c:v>
                </c:pt>
                <c:pt idx="30270">
                  <c:v>13.110600000005</c:v>
                </c:pt>
                <c:pt idx="30271">
                  <c:v>13.126604341932</c:v>
                </c:pt>
                <c:pt idx="30272">
                  <c:v>13.277800000002999</c:v>
                </c:pt>
                <c:pt idx="30273">
                  <c:v>13.277800000002999</c:v>
                </c:pt>
                <c:pt idx="30274">
                  <c:v>13.277800000002999</c:v>
                </c:pt>
                <c:pt idx="30275">
                  <c:v>13.277800000002999</c:v>
                </c:pt>
                <c:pt idx="30276">
                  <c:v>13.277800000002999</c:v>
                </c:pt>
                <c:pt idx="30277">
                  <c:v>13.277800000002999</c:v>
                </c:pt>
                <c:pt idx="30278">
                  <c:v>13.233112334342</c:v>
                </c:pt>
                <c:pt idx="30279">
                  <c:v>13.168299999998</c:v>
                </c:pt>
                <c:pt idx="30280">
                  <c:v>13.168299999998</c:v>
                </c:pt>
                <c:pt idx="30281">
                  <c:v>13.168299999998</c:v>
                </c:pt>
                <c:pt idx="30282">
                  <c:v>13.168299999998</c:v>
                </c:pt>
                <c:pt idx="30283">
                  <c:v>13.168299999998</c:v>
                </c:pt>
                <c:pt idx="30284">
                  <c:v>13.168299999998</c:v>
                </c:pt>
                <c:pt idx="30285">
                  <c:v>13.168299999998</c:v>
                </c:pt>
                <c:pt idx="30286">
                  <c:v>13.168299999998</c:v>
                </c:pt>
                <c:pt idx="30287">
                  <c:v>13.168299999997</c:v>
                </c:pt>
                <c:pt idx="30288">
                  <c:v>13.168299999998</c:v>
                </c:pt>
                <c:pt idx="30289">
                  <c:v>13.168299999998</c:v>
                </c:pt>
                <c:pt idx="30290">
                  <c:v>13.168299999998</c:v>
                </c:pt>
                <c:pt idx="30291">
                  <c:v>13.265735361262999</c:v>
                </c:pt>
                <c:pt idx="30292">
                  <c:v>13.401099999996999</c:v>
                </c:pt>
                <c:pt idx="30293">
                  <c:v>13.401099999996999</c:v>
                </c:pt>
                <c:pt idx="30294">
                  <c:v>13.401099999996999</c:v>
                </c:pt>
                <c:pt idx="30295">
                  <c:v>13.401099999996999</c:v>
                </c:pt>
                <c:pt idx="30296">
                  <c:v>13.401099999996999</c:v>
                </c:pt>
                <c:pt idx="30297">
                  <c:v>13.401099999996999</c:v>
                </c:pt>
                <c:pt idx="30298">
                  <c:v>13.401099999996999</c:v>
                </c:pt>
                <c:pt idx="30299">
                  <c:v>13.401099999996999</c:v>
                </c:pt>
                <c:pt idx="30300">
                  <c:v>13.401099999996999</c:v>
                </c:pt>
                <c:pt idx="30301">
                  <c:v>13.401099999996999</c:v>
                </c:pt>
                <c:pt idx="30302">
                  <c:v>13.401099999996999</c:v>
                </c:pt>
                <c:pt idx="30303">
                  <c:v>13.401099999996999</c:v>
                </c:pt>
                <c:pt idx="30304">
                  <c:v>13.401099999996999</c:v>
                </c:pt>
                <c:pt idx="30305">
                  <c:v>13.401099999996999</c:v>
                </c:pt>
                <c:pt idx="30306">
                  <c:v>13.401099999996999</c:v>
                </c:pt>
                <c:pt idx="30307">
                  <c:v>13.401099999996999</c:v>
                </c:pt>
                <c:pt idx="30308">
                  <c:v>13.401099999996999</c:v>
                </c:pt>
                <c:pt idx="30309">
                  <c:v>13.401099999996999</c:v>
                </c:pt>
                <c:pt idx="30310">
                  <c:v>13.401099999996999</c:v>
                </c:pt>
                <c:pt idx="30311">
                  <c:v>13.435570416475</c:v>
                </c:pt>
                <c:pt idx="30312">
                  <c:v>13.497399999995</c:v>
                </c:pt>
                <c:pt idx="30313">
                  <c:v>13.497399999995</c:v>
                </c:pt>
                <c:pt idx="30314">
                  <c:v>13.497399999995</c:v>
                </c:pt>
                <c:pt idx="30315">
                  <c:v>13.497399999995</c:v>
                </c:pt>
                <c:pt idx="30316">
                  <c:v>13.497399999995</c:v>
                </c:pt>
                <c:pt idx="30317">
                  <c:v>13.497399999995</c:v>
                </c:pt>
                <c:pt idx="30318">
                  <c:v>13.497399999995</c:v>
                </c:pt>
                <c:pt idx="30319">
                  <c:v>13.497399999995</c:v>
                </c:pt>
                <c:pt idx="30320">
                  <c:v>13.497399999995</c:v>
                </c:pt>
                <c:pt idx="30321">
                  <c:v>13.497399999995</c:v>
                </c:pt>
                <c:pt idx="30322">
                  <c:v>13.497399999995</c:v>
                </c:pt>
                <c:pt idx="30323">
                  <c:v>13.437553632198</c:v>
                </c:pt>
                <c:pt idx="30324">
                  <c:v>13.173700000005001</c:v>
                </c:pt>
                <c:pt idx="30325">
                  <c:v>13.173700000005001</c:v>
                </c:pt>
                <c:pt idx="30326">
                  <c:v>13.173700000005001</c:v>
                </c:pt>
                <c:pt idx="30327">
                  <c:v>13.173700000005001</c:v>
                </c:pt>
                <c:pt idx="30328">
                  <c:v>13.173700000005001</c:v>
                </c:pt>
                <c:pt idx="30329">
                  <c:v>13.173700000005001</c:v>
                </c:pt>
                <c:pt idx="30330">
                  <c:v>13.173700000005001</c:v>
                </c:pt>
                <c:pt idx="30331">
                  <c:v>13.173700000005001</c:v>
                </c:pt>
                <c:pt idx="30332">
                  <c:v>13.173700000004001</c:v>
                </c:pt>
                <c:pt idx="30333">
                  <c:v>13.173700000005001</c:v>
                </c:pt>
                <c:pt idx="30334">
                  <c:v>13.173700000005001</c:v>
                </c:pt>
                <c:pt idx="30335">
                  <c:v>13.173700000005001</c:v>
                </c:pt>
                <c:pt idx="30336">
                  <c:v>13.201894588636</c:v>
                </c:pt>
                <c:pt idx="30337">
                  <c:v>13.419200000002</c:v>
                </c:pt>
                <c:pt idx="30338">
                  <c:v>13.419200000002</c:v>
                </c:pt>
                <c:pt idx="30339">
                  <c:v>13.419200000002</c:v>
                </c:pt>
                <c:pt idx="30340">
                  <c:v>13.419200000002</c:v>
                </c:pt>
                <c:pt idx="30341">
                  <c:v>13.419200000002</c:v>
                </c:pt>
                <c:pt idx="30342">
                  <c:v>13.419200000002</c:v>
                </c:pt>
                <c:pt idx="30343">
                  <c:v>13.419200000002</c:v>
                </c:pt>
                <c:pt idx="30344">
                  <c:v>13.419200000002</c:v>
                </c:pt>
                <c:pt idx="30345">
                  <c:v>13.419200000002</c:v>
                </c:pt>
                <c:pt idx="30346">
                  <c:v>13.419200000002</c:v>
                </c:pt>
                <c:pt idx="30347">
                  <c:v>13.419200000002</c:v>
                </c:pt>
                <c:pt idx="30348">
                  <c:v>13.419200000002</c:v>
                </c:pt>
                <c:pt idx="30349">
                  <c:v>13.419200000002</c:v>
                </c:pt>
                <c:pt idx="30350">
                  <c:v>13.399808179297001</c:v>
                </c:pt>
                <c:pt idx="30351">
                  <c:v>13.376599999997</c:v>
                </c:pt>
                <c:pt idx="30352">
                  <c:v>13.376599999997</c:v>
                </c:pt>
                <c:pt idx="30353">
                  <c:v>13.376599999997</c:v>
                </c:pt>
                <c:pt idx="30354">
                  <c:v>13.376599999997</c:v>
                </c:pt>
                <c:pt idx="30355">
                  <c:v>13.376599999997</c:v>
                </c:pt>
                <c:pt idx="30356">
                  <c:v>13.376599999997</c:v>
                </c:pt>
                <c:pt idx="30357">
                  <c:v>13.376599999997</c:v>
                </c:pt>
                <c:pt idx="30358">
                  <c:v>13.376599999997</c:v>
                </c:pt>
                <c:pt idx="30359">
                  <c:v>13.376599999999</c:v>
                </c:pt>
                <c:pt idx="30360">
                  <c:v>13.376599999997</c:v>
                </c:pt>
                <c:pt idx="30361">
                  <c:v>13.376599999997</c:v>
                </c:pt>
                <c:pt idx="30362">
                  <c:v>13.346722279252999</c:v>
                </c:pt>
                <c:pt idx="30363">
                  <c:v>13.170899999997999</c:v>
                </c:pt>
                <c:pt idx="30364">
                  <c:v>13.170899999997999</c:v>
                </c:pt>
                <c:pt idx="30365">
                  <c:v>13.170899999997999</c:v>
                </c:pt>
                <c:pt idx="30366">
                  <c:v>13.170899999997999</c:v>
                </c:pt>
                <c:pt idx="30367">
                  <c:v>13.170899999997999</c:v>
                </c:pt>
                <c:pt idx="30368">
                  <c:v>13.170899999997999</c:v>
                </c:pt>
                <c:pt idx="30369">
                  <c:v>13.170899999997999</c:v>
                </c:pt>
                <c:pt idx="30370">
                  <c:v>13.170899999997999</c:v>
                </c:pt>
                <c:pt idx="30371">
                  <c:v>13.170899999997999</c:v>
                </c:pt>
                <c:pt idx="30372">
                  <c:v>13.170899999997999</c:v>
                </c:pt>
                <c:pt idx="30373">
                  <c:v>13.170899999997999</c:v>
                </c:pt>
                <c:pt idx="30374">
                  <c:v>13.203274830587</c:v>
                </c:pt>
                <c:pt idx="30375">
                  <c:v>13.282899999998</c:v>
                </c:pt>
                <c:pt idx="30376">
                  <c:v>13.282899999998</c:v>
                </c:pt>
                <c:pt idx="30377">
                  <c:v>13.282899999998</c:v>
                </c:pt>
                <c:pt idx="30378">
                  <c:v>13.282899999998</c:v>
                </c:pt>
                <c:pt idx="30379">
                  <c:v>13.282899999998</c:v>
                </c:pt>
                <c:pt idx="30380">
                  <c:v>13.287373494436</c:v>
                </c:pt>
                <c:pt idx="30381">
                  <c:v>13.401099999996999</c:v>
                </c:pt>
                <c:pt idx="30382">
                  <c:v>13.401099999996999</c:v>
                </c:pt>
                <c:pt idx="30383">
                  <c:v>13.401099999996999</c:v>
                </c:pt>
                <c:pt idx="30384">
                  <c:v>13.401099999996999</c:v>
                </c:pt>
                <c:pt idx="30385">
                  <c:v>13.401099999996999</c:v>
                </c:pt>
                <c:pt idx="30386">
                  <c:v>13.401099999996999</c:v>
                </c:pt>
                <c:pt idx="30387">
                  <c:v>13.401099999996999</c:v>
                </c:pt>
                <c:pt idx="30388">
                  <c:v>13.401099999996999</c:v>
                </c:pt>
                <c:pt idx="30389">
                  <c:v>13.401099999996999</c:v>
                </c:pt>
                <c:pt idx="30390">
                  <c:v>13.401099999996999</c:v>
                </c:pt>
                <c:pt idx="30391">
                  <c:v>13.401099999995999</c:v>
                </c:pt>
                <c:pt idx="30392">
                  <c:v>13.401099999996999</c:v>
                </c:pt>
                <c:pt idx="30393">
                  <c:v>13.401099999996999</c:v>
                </c:pt>
                <c:pt idx="30394">
                  <c:v>13.386688433731001</c:v>
                </c:pt>
                <c:pt idx="30395">
                  <c:v>13.383299999996</c:v>
                </c:pt>
                <c:pt idx="30396">
                  <c:v>13.383299999996</c:v>
                </c:pt>
                <c:pt idx="30397">
                  <c:v>13.383299999996</c:v>
                </c:pt>
                <c:pt idx="30398">
                  <c:v>13.383299999996</c:v>
                </c:pt>
                <c:pt idx="30399">
                  <c:v>13.383299999996</c:v>
                </c:pt>
                <c:pt idx="30400">
                  <c:v>13.383299999996</c:v>
                </c:pt>
                <c:pt idx="30401">
                  <c:v>13.383299999996</c:v>
                </c:pt>
                <c:pt idx="30402">
                  <c:v>13.383299999996</c:v>
                </c:pt>
                <c:pt idx="30403">
                  <c:v>13.383299999996</c:v>
                </c:pt>
                <c:pt idx="30404">
                  <c:v>13.383299999996</c:v>
                </c:pt>
                <c:pt idx="30405">
                  <c:v>13.383299999996</c:v>
                </c:pt>
                <c:pt idx="30406">
                  <c:v>13.377138913983</c:v>
                </c:pt>
                <c:pt idx="30407">
                  <c:v>13.361399999996999</c:v>
                </c:pt>
                <c:pt idx="30408">
                  <c:v>13.361399999995999</c:v>
                </c:pt>
                <c:pt idx="30409">
                  <c:v>13.361399999995999</c:v>
                </c:pt>
                <c:pt idx="30410">
                  <c:v>13.361399999995999</c:v>
                </c:pt>
                <c:pt idx="30411">
                  <c:v>13.361399999995999</c:v>
                </c:pt>
                <c:pt idx="30412">
                  <c:v>13.361399999995999</c:v>
                </c:pt>
                <c:pt idx="30413">
                  <c:v>13.361399999995999</c:v>
                </c:pt>
                <c:pt idx="30414">
                  <c:v>13.361399999995999</c:v>
                </c:pt>
                <c:pt idx="30415">
                  <c:v>13.361399999995999</c:v>
                </c:pt>
                <c:pt idx="30416">
                  <c:v>13.361399999995999</c:v>
                </c:pt>
                <c:pt idx="30417">
                  <c:v>13.361399999995999</c:v>
                </c:pt>
                <c:pt idx="30418">
                  <c:v>13.361399999995999</c:v>
                </c:pt>
                <c:pt idx="30419">
                  <c:v>13.361399999995999</c:v>
                </c:pt>
                <c:pt idx="30420">
                  <c:v>13.361399999995999</c:v>
                </c:pt>
                <c:pt idx="30421">
                  <c:v>13.361399999995999</c:v>
                </c:pt>
                <c:pt idx="30422">
                  <c:v>13.361399999995999</c:v>
                </c:pt>
                <c:pt idx="30423">
                  <c:v>13.361399999995999</c:v>
                </c:pt>
                <c:pt idx="30424">
                  <c:v>13.375683198794</c:v>
                </c:pt>
                <c:pt idx="30425">
                  <c:v>13.403599999998001</c:v>
                </c:pt>
                <c:pt idx="30426">
                  <c:v>13.403600000000001</c:v>
                </c:pt>
                <c:pt idx="30427">
                  <c:v>13.403599999998001</c:v>
                </c:pt>
                <c:pt idx="30428">
                  <c:v>13.403599999998001</c:v>
                </c:pt>
                <c:pt idx="30429">
                  <c:v>13.403599999998001</c:v>
                </c:pt>
                <c:pt idx="30430">
                  <c:v>13.363004989401</c:v>
                </c:pt>
                <c:pt idx="30431">
                  <c:v>13.327400000001999</c:v>
                </c:pt>
                <c:pt idx="30432">
                  <c:v>13.327400000001999</c:v>
                </c:pt>
                <c:pt idx="30433">
                  <c:v>13.327400000003999</c:v>
                </c:pt>
                <c:pt idx="30434">
                  <c:v>13.327400000001999</c:v>
                </c:pt>
                <c:pt idx="30435">
                  <c:v>13.327400000001999</c:v>
                </c:pt>
                <c:pt idx="30436">
                  <c:v>13.327400000001999</c:v>
                </c:pt>
                <c:pt idx="30437">
                  <c:v>13.327400000001999</c:v>
                </c:pt>
                <c:pt idx="30438">
                  <c:v>13.327400000001999</c:v>
                </c:pt>
                <c:pt idx="30439">
                  <c:v>13.327400000001999</c:v>
                </c:pt>
                <c:pt idx="30440">
                  <c:v>13.327400000001999</c:v>
                </c:pt>
                <c:pt idx="30441">
                  <c:v>13.3304654305</c:v>
                </c:pt>
                <c:pt idx="30442">
                  <c:v>13.519600000000001</c:v>
                </c:pt>
                <c:pt idx="30443">
                  <c:v>13.519600000000001</c:v>
                </c:pt>
                <c:pt idx="30444">
                  <c:v>13.519600000000001</c:v>
                </c:pt>
                <c:pt idx="30445">
                  <c:v>13.519600000000001</c:v>
                </c:pt>
                <c:pt idx="30446">
                  <c:v>13.519600000000001</c:v>
                </c:pt>
                <c:pt idx="30447">
                  <c:v>13.519600000000001</c:v>
                </c:pt>
                <c:pt idx="30448">
                  <c:v>13.519600000000001</c:v>
                </c:pt>
                <c:pt idx="30449">
                  <c:v>13.519600000000001</c:v>
                </c:pt>
                <c:pt idx="30450">
                  <c:v>13.519600000000001</c:v>
                </c:pt>
                <c:pt idx="30451">
                  <c:v>13.519600000000001</c:v>
                </c:pt>
                <c:pt idx="30452">
                  <c:v>13.519600000000001</c:v>
                </c:pt>
                <c:pt idx="30453">
                  <c:v>13.519600000000001</c:v>
                </c:pt>
                <c:pt idx="30454">
                  <c:v>13.493911821732</c:v>
                </c:pt>
                <c:pt idx="30455">
                  <c:v>13.3917</c:v>
                </c:pt>
                <c:pt idx="30456">
                  <c:v>13.391700000001</c:v>
                </c:pt>
                <c:pt idx="30457">
                  <c:v>13.391700000001</c:v>
                </c:pt>
                <c:pt idx="30458">
                  <c:v>13.391700000001</c:v>
                </c:pt>
                <c:pt idx="30459">
                  <c:v>13.391700000001</c:v>
                </c:pt>
                <c:pt idx="30460">
                  <c:v>13.391700000001</c:v>
                </c:pt>
                <c:pt idx="30461">
                  <c:v>13.391700000001</c:v>
                </c:pt>
                <c:pt idx="30462">
                  <c:v>13.391700000001</c:v>
                </c:pt>
                <c:pt idx="30463">
                  <c:v>13.3917</c:v>
                </c:pt>
                <c:pt idx="30464">
                  <c:v>13.391700000001</c:v>
                </c:pt>
                <c:pt idx="30465">
                  <c:v>13.3917</c:v>
                </c:pt>
                <c:pt idx="30466">
                  <c:v>13.3917</c:v>
                </c:pt>
                <c:pt idx="30467">
                  <c:v>13.391700000001</c:v>
                </c:pt>
                <c:pt idx="30468">
                  <c:v>13.294489352846</c:v>
                </c:pt>
                <c:pt idx="30469">
                  <c:v>13.245900000002001</c:v>
                </c:pt>
                <c:pt idx="30470">
                  <c:v>13.245900000002001</c:v>
                </c:pt>
                <c:pt idx="30471">
                  <c:v>13.245900000002001</c:v>
                </c:pt>
                <c:pt idx="30472">
                  <c:v>13.245900000002001</c:v>
                </c:pt>
                <c:pt idx="30473">
                  <c:v>13.245900000002001</c:v>
                </c:pt>
                <c:pt idx="30474">
                  <c:v>13.245900000002001</c:v>
                </c:pt>
                <c:pt idx="30475">
                  <c:v>13.245900000002001</c:v>
                </c:pt>
                <c:pt idx="30476">
                  <c:v>13.245900000002001</c:v>
                </c:pt>
                <c:pt idx="30477">
                  <c:v>13.245900000002001</c:v>
                </c:pt>
                <c:pt idx="30478">
                  <c:v>13.245900000002001</c:v>
                </c:pt>
                <c:pt idx="30479">
                  <c:v>13.245900000002001</c:v>
                </c:pt>
                <c:pt idx="30480">
                  <c:v>13.245900000002001</c:v>
                </c:pt>
                <c:pt idx="30481">
                  <c:v>13.245900000002001</c:v>
                </c:pt>
                <c:pt idx="30482">
                  <c:v>13.245900000002001</c:v>
                </c:pt>
                <c:pt idx="30483">
                  <c:v>13.245900000002001</c:v>
                </c:pt>
                <c:pt idx="30484">
                  <c:v>13.245900000002001</c:v>
                </c:pt>
                <c:pt idx="30485">
                  <c:v>13.2686805975</c:v>
                </c:pt>
                <c:pt idx="30486">
                  <c:v>13.367200000001001</c:v>
                </c:pt>
                <c:pt idx="30487">
                  <c:v>13.367200000001001</c:v>
                </c:pt>
                <c:pt idx="30488">
                  <c:v>13.367200000001001</c:v>
                </c:pt>
                <c:pt idx="30489">
                  <c:v>13.367200000001001</c:v>
                </c:pt>
                <c:pt idx="30490">
                  <c:v>13.367200000001001</c:v>
                </c:pt>
                <c:pt idx="30491">
                  <c:v>13.367200000001001</c:v>
                </c:pt>
                <c:pt idx="30492">
                  <c:v>13.367200000001001</c:v>
                </c:pt>
                <c:pt idx="30493">
                  <c:v>13.367200000001001</c:v>
                </c:pt>
                <c:pt idx="30494">
                  <c:v>13.367200000001001</c:v>
                </c:pt>
                <c:pt idx="30495">
                  <c:v>13.367200000001001</c:v>
                </c:pt>
                <c:pt idx="30496">
                  <c:v>13.367200000001001</c:v>
                </c:pt>
                <c:pt idx="30497">
                  <c:v>13.367200000001001</c:v>
                </c:pt>
                <c:pt idx="30498">
                  <c:v>13.377207230657</c:v>
                </c:pt>
                <c:pt idx="30499">
                  <c:v>13.447199999996</c:v>
                </c:pt>
                <c:pt idx="30500">
                  <c:v>13.447199999997</c:v>
                </c:pt>
                <c:pt idx="30501">
                  <c:v>13.447199999997</c:v>
                </c:pt>
                <c:pt idx="30502">
                  <c:v>13.447199999997</c:v>
                </c:pt>
                <c:pt idx="30503">
                  <c:v>13.447199999997</c:v>
                </c:pt>
                <c:pt idx="30504">
                  <c:v>13.432041675697</c:v>
                </c:pt>
                <c:pt idx="30505">
                  <c:v>13.251699999995999</c:v>
                </c:pt>
                <c:pt idx="30506">
                  <c:v>13.251699999995999</c:v>
                </c:pt>
                <c:pt idx="30507">
                  <c:v>13.251699999995999</c:v>
                </c:pt>
                <c:pt idx="30508">
                  <c:v>13.251699999995999</c:v>
                </c:pt>
                <c:pt idx="30509">
                  <c:v>13.251699999995999</c:v>
                </c:pt>
                <c:pt idx="30510">
                  <c:v>13.251699999995999</c:v>
                </c:pt>
                <c:pt idx="30511">
                  <c:v>13.251699999995999</c:v>
                </c:pt>
                <c:pt idx="30512">
                  <c:v>13.251699999995999</c:v>
                </c:pt>
                <c:pt idx="30513">
                  <c:v>13.251699999995999</c:v>
                </c:pt>
                <c:pt idx="30514">
                  <c:v>13.251699999995999</c:v>
                </c:pt>
                <c:pt idx="30515">
                  <c:v>13.251699999995999</c:v>
                </c:pt>
                <c:pt idx="30516">
                  <c:v>13.251699999995999</c:v>
                </c:pt>
                <c:pt idx="30517">
                  <c:v>13.288509690159</c:v>
                </c:pt>
                <c:pt idx="30518">
                  <c:v>13.474400000004</c:v>
                </c:pt>
                <c:pt idx="30519">
                  <c:v>13.474400000004</c:v>
                </c:pt>
                <c:pt idx="30520">
                  <c:v>13.474400000004</c:v>
                </c:pt>
                <c:pt idx="30521">
                  <c:v>13.474400000004</c:v>
                </c:pt>
                <c:pt idx="30522">
                  <c:v>13.474400000004</c:v>
                </c:pt>
                <c:pt idx="30523">
                  <c:v>13.474400000004</c:v>
                </c:pt>
                <c:pt idx="30524">
                  <c:v>13.474400000004</c:v>
                </c:pt>
                <c:pt idx="30525">
                  <c:v>13.474400000004</c:v>
                </c:pt>
                <c:pt idx="30526">
                  <c:v>13.474400000004</c:v>
                </c:pt>
                <c:pt idx="30527">
                  <c:v>13.474400000004</c:v>
                </c:pt>
                <c:pt idx="30528">
                  <c:v>13.474400000004</c:v>
                </c:pt>
                <c:pt idx="30529">
                  <c:v>13.474400000004</c:v>
                </c:pt>
                <c:pt idx="30530">
                  <c:v>13.474400000004</c:v>
                </c:pt>
                <c:pt idx="30531">
                  <c:v>13.329238431052</c:v>
                </c:pt>
                <c:pt idx="30532">
                  <c:v>13.277299999996</c:v>
                </c:pt>
                <c:pt idx="30533">
                  <c:v>13.277299999996</c:v>
                </c:pt>
                <c:pt idx="30534">
                  <c:v>13.277299999996</c:v>
                </c:pt>
                <c:pt idx="30535">
                  <c:v>13.277299999996</c:v>
                </c:pt>
                <c:pt idx="30536">
                  <c:v>13.277299999996</c:v>
                </c:pt>
                <c:pt idx="30537">
                  <c:v>13.277299999996</c:v>
                </c:pt>
                <c:pt idx="30538">
                  <c:v>13.277299999996</c:v>
                </c:pt>
                <c:pt idx="30539">
                  <c:v>13.277299999996</c:v>
                </c:pt>
                <c:pt idx="30540">
                  <c:v>13.277299999996</c:v>
                </c:pt>
                <c:pt idx="30541">
                  <c:v>13.277299999996</c:v>
                </c:pt>
                <c:pt idx="30542">
                  <c:v>13.277299999996</c:v>
                </c:pt>
                <c:pt idx="30543">
                  <c:v>13.292308744306</c:v>
                </c:pt>
                <c:pt idx="30544">
                  <c:v>13.305099999997999</c:v>
                </c:pt>
                <c:pt idx="30545">
                  <c:v>13.305099999997999</c:v>
                </c:pt>
                <c:pt idx="30546">
                  <c:v>13.305099999997999</c:v>
                </c:pt>
                <c:pt idx="30547">
                  <c:v>13.305099999997999</c:v>
                </c:pt>
                <c:pt idx="30548">
                  <c:v>13.305099999997999</c:v>
                </c:pt>
                <c:pt idx="30549">
                  <c:v>13.305099999997999</c:v>
                </c:pt>
                <c:pt idx="30550">
                  <c:v>13.305099999997999</c:v>
                </c:pt>
                <c:pt idx="30551">
                  <c:v>13.305099999997999</c:v>
                </c:pt>
                <c:pt idx="30552">
                  <c:v>13.305099999997999</c:v>
                </c:pt>
                <c:pt idx="30553">
                  <c:v>13.305099999997999</c:v>
                </c:pt>
                <c:pt idx="30554">
                  <c:v>13.305099999997999</c:v>
                </c:pt>
                <c:pt idx="30555">
                  <c:v>13.298676531196</c:v>
                </c:pt>
                <c:pt idx="30556">
                  <c:v>13.287400000001</c:v>
                </c:pt>
                <c:pt idx="30557">
                  <c:v>13.287400000001</c:v>
                </c:pt>
                <c:pt idx="30558">
                  <c:v>13.287400000001</c:v>
                </c:pt>
                <c:pt idx="30559">
                  <c:v>13.287400000001</c:v>
                </c:pt>
                <c:pt idx="30560">
                  <c:v>13.287400000001</c:v>
                </c:pt>
                <c:pt idx="30561">
                  <c:v>13.287400000001</c:v>
                </c:pt>
                <c:pt idx="30562">
                  <c:v>13.287400000001</c:v>
                </c:pt>
                <c:pt idx="30563">
                  <c:v>13.287400000001</c:v>
                </c:pt>
                <c:pt idx="30564">
                  <c:v>13.287400000001</c:v>
                </c:pt>
                <c:pt idx="30565">
                  <c:v>13.287400000001</c:v>
                </c:pt>
                <c:pt idx="30566">
                  <c:v>13.287400000001</c:v>
                </c:pt>
                <c:pt idx="30567">
                  <c:v>13.287400000001</c:v>
                </c:pt>
                <c:pt idx="30568">
                  <c:v>13.293289810201999</c:v>
                </c:pt>
                <c:pt idx="30569">
                  <c:v>13.350299999998001</c:v>
                </c:pt>
                <c:pt idx="30570">
                  <c:v>13.350299999998001</c:v>
                </c:pt>
                <c:pt idx="30571">
                  <c:v>13.350299999998001</c:v>
                </c:pt>
                <c:pt idx="30572">
                  <c:v>13.350299999998001</c:v>
                </c:pt>
                <c:pt idx="30573">
                  <c:v>13.350299999996</c:v>
                </c:pt>
                <c:pt idx="30574">
                  <c:v>13.350299999998001</c:v>
                </c:pt>
                <c:pt idx="30575">
                  <c:v>13.350299999998001</c:v>
                </c:pt>
                <c:pt idx="30576">
                  <c:v>13.350299999998001</c:v>
                </c:pt>
                <c:pt idx="30577">
                  <c:v>13.350299999996</c:v>
                </c:pt>
                <c:pt idx="30578">
                  <c:v>13.344074961556</c:v>
                </c:pt>
                <c:pt idx="30579">
                  <c:v>13.232099999996001</c:v>
                </c:pt>
                <c:pt idx="30580">
                  <c:v>13.232099999996001</c:v>
                </c:pt>
                <c:pt idx="30581">
                  <c:v>13.232099999996001</c:v>
                </c:pt>
                <c:pt idx="30582">
                  <c:v>13.232099999996001</c:v>
                </c:pt>
                <c:pt idx="30583">
                  <c:v>13.232099999996001</c:v>
                </c:pt>
                <c:pt idx="30584">
                  <c:v>13.232099999996001</c:v>
                </c:pt>
                <c:pt idx="30585">
                  <c:v>13.232099999996001</c:v>
                </c:pt>
                <c:pt idx="30586">
                  <c:v>13.232099999996001</c:v>
                </c:pt>
                <c:pt idx="30587">
                  <c:v>13.232099999996001</c:v>
                </c:pt>
                <c:pt idx="30588">
                  <c:v>13.232099999996001</c:v>
                </c:pt>
                <c:pt idx="30589">
                  <c:v>13.232099999999001</c:v>
                </c:pt>
                <c:pt idx="30590">
                  <c:v>13.232099999996001</c:v>
                </c:pt>
                <c:pt idx="30591">
                  <c:v>13.266324542622</c:v>
                </c:pt>
                <c:pt idx="30592">
                  <c:v>13.312800000005</c:v>
                </c:pt>
                <c:pt idx="30593">
                  <c:v>13.312800000005</c:v>
                </c:pt>
                <c:pt idx="30594">
                  <c:v>13.312800000005</c:v>
                </c:pt>
                <c:pt idx="30595">
                  <c:v>13.312800000005</c:v>
                </c:pt>
                <c:pt idx="30596">
                  <c:v>13.312800000005</c:v>
                </c:pt>
                <c:pt idx="30597">
                  <c:v>13.312800000005</c:v>
                </c:pt>
                <c:pt idx="30598">
                  <c:v>13.312800000005</c:v>
                </c:pt>
                <c:pt idx="30599">
                  <c:v>13.312800000005</c:v>
                </c:pt>
                <c:pt idx="30600">
                  <c:v>13.312800000005</c:v>
                </c:pt>
                <c:pt idx="30601">
                  <c:v>13.312800000005</c:v>
                </c:pt>
                <c:pt idx="30602">
                  <c:v>13.312800000005</c:v>
                </c:pt>
                <c:pt idx="30603">
                  <c:v>13.312800000005</c:v>
                </c:pt>
                <c:pt idx="30604">
                  <c:v>13.338575387203999</c:v>
                </c:pt>
                <c:pt idx="30605">
                  <c:v>13.396799999996</c:v>
                </c:pt>
                <c:pt idx="30606">
                  <c:v>13.396799999997</c:v>
                </c:pt>
                <c:pt idx="30607">
                  <c:v>13.396799999997</c:v>
                </c:pt>
                <c:pt idx="30608">
                  <c:v>13.396799999996</c:v>
                </c:pt>
                <c:pt idx="30609">
                  <c:v>13.396799999996</c:v>
                </c:pt>
                <c:pt idx="30610">
                  <c:v>13.396799999997</c:v>
                </c:pt>
                <c:pt idx="30611">
                  <c:v>13.396799999996</c:v>
                </c:pt>
                <c:pt idx="30612">
                  <c:v>13.396799999997</c:v>
                </c:pt>
                <c:pt idx="30613">
                  <c:v>13.396799999996</c:v>
                </c:pt>
                <c:pt idx="30614">
                  <c:v>13.396799999996</c:v>
                </c:pt>
                <c:pt idx="30615">
                  <c:v>13.396799999996</c:v>
                </c:pt>
                <c:pt idx="30616">
                  <c:v>13.391859520548</c:v>
                </c:pt>
                <c:pt idx="30617">
                  <c:v>13.378100000002</c:v>
                </c:pt>
                <c:pt idx="30618">
                  <c:v>13.378100000002</c:v>
                </c:pt>
                <c:pt idx="30619">
                  <c:v>13.378100000002</c:v>
                </c:pt>
                <c:pt idx="30620">
                  <c:v>13.378100000002</c:v>
                </c:pt>
                <c:pt idx="30621">
                  <c:v>13.378100000002</c:v>
                </c:pt>
                <c:pt idx="30622">
                  <c:v>13.378099999992999</c:v>
                </c:pt>
                <c:pt idx="30623">
                  <c:v>13.378100000002</c:v>
                </c:pt>
                <c:pt idx="30624">
                  <c:v>13.378100000002</c:v>
                </c:pt>
                <c:pt idx="30625">
                  <c:v>13.378100000002</c:v>
                </c:pt>
                <c:pt idx="30626">
                  <c:v>13.378100000002</c:v>
                </c:pt>
                <c:pt idx="30627">
                  <c:v>13.35054288369</c:v>
                </c:pt>
                <c:pt idx="30628">
                  <c:v>13.318200000001999</c:v>
                </c:pt>
                <c:pt idx="30629">
                  <c:v>13.318200000001999</c:v>
                </c:pt>
                <c:pt idx="30630">
                  <c:v>13.318200000001999</c:v>
                </c:pt>
                <c:pt idx="30631">
                  <c:v>13.318199999999999</c:v>
                </c:pt>
                <c:pt idx="30632">
                  <c:v>13.318200000001999</c:v>
                </c:pt>
                <c:pt idx="30633">
                  <c:v>13.318200000001999</c:v>
                </c:pt>
                <c:pt idx="30634">
                  <c:v>13.318200000001999</c:v>
                </c:pt>
                <c:pt idx="30635">
                  <c:v>13.318200000001999</c:v>
                </c:pt>
                <c:pt idx="30636">
                  <c:v>13.318200000001999</c:v>
                </c:pt>
                <c:pt idx="30637">
                  <c:v>13.318200000001999</c:v>
                </c:pt>
                <c:pt idx="30638">
                  <c:v>13.318200000001999</c:v>
                </c:pt>
                <c:pt idx="30639">
                  <c:v>13.372185243449</c:v>
                </c:pt>
                <c:pt idx="30640">
                  <c:v>13.523199999998001</c:v>
                </c:pt>
                <c:pt idx="30641">
                  <c:v>13.523199999998001</c:v>
                </c:pt>
                <c:pt idx="30642">
                  <c:v>13.523199999998001</c:v>
                </c:pt>
                <c:pt idx="30643">
                  <c:v>13.523199999998001</c:v>
                </c:pt>
                <c:pt idx="30644">
                  <c:v>13.523199999998001</c:v>
                </c:pt>
                <c:pt idx="30645">
                  <c:v>13.523199999998001</c:v>
                </c:pt>
                <c:pt idx="30646">
                  <c:v>13.523199999998001</c:v>
                </c:pt>
                <c:pt idx="30647">
                  <c:v>13.523199999998001</c:v>
                </c:pt>
                <c:pt idx="30648">
                  <c:v>13.523199999998001</c:v>
                </c:pt>
                <c:pt idx="30649">
                  <c:v>13.523199999997001</c:v>
                </c:pt>
                <c:pt idx="30650">
                  <c:v>13.523199999998001</c:v>
                </c:pt>
                <c:pt idx="30651">
                  <c:v>13.507562881149999</c:v>
                </c:pt>
                <c:pt idx="30652">
                  <c:v>13.301700000004001</c:v>
                </c:pt>
                <c:pt idx="30653">
                  <c:v>13.301700000004001</c:v>
                </c:pt>
                <c:pt idx="30654">
                  <c:v>13.301700000004001</c:v>
                </c:pt>
                <c:pt idx="30655">
                  <c:v>13.301700000003001</c:v>
                </c:pt>
                <c:pt idx="30656">
                  <c:v>13.301700000004001</c:v>
                </c:pt>
                <c:pt idx="30657">
                  <c:v>13.301700000003001</c:v>
                </c:pt>
                <c:pt idx="30658">
                  <c:v>13.301700000003001</c:v>
                </c:pt>
                <c:pt idx="30659">
                  <c:v>13.301700000004001</c:v>
                </c:pt>
                <c:pt idx="30660">
                  <c:v>13.301700000003001</c:v>
                </c:pt>
                <c:pt idx="30661">
                  <c:v>13.301700000003001</c:v>
                </c:pt>
                <c:pt idx="30662">
                  <c:v>13.301700000004001</c:v>
                </c:pt>
                <c:pt idx="30663">
                  <c:v>13.347909608027001</c:v>
                </c:pt>
                <c:pt idx="30664">
                  <c:v>13.391499999998</c:v>
                </c:pt>
                <c:pt idx="30665">
                  <c:v>13.391499999998</c:v>
                </c:pt>
                <c:pt idx="30666">
                  <c:v>13.391499999998</c:v>
                </c:pt>
                <c:pt idx="30667">
                  <c:v>13.391499999998</c:v>
                </c:pt>
                <c:pt idx="30668">
                  <c:v>13.391499999998</c:v>
                </c:pt>
                <c:pt idx="30669">
                  <c:v>13.391500000002001</c:v>
                </c:pt>
                <c:pt idx="30670">
                  <c:v>13.391499999998</c:v>
                </c:pt>
                <c:pt idx="30671">
                  <c:v>13.391499999998</c:v>
                </c:pt>
                <c:pt idx="30672">
                  <c:v>13.391499999998</c:v>
                </c:pt>
                <c:pt idx="30673">
                  <c:v>13.391499999998</c:v>
                </c:pt>
                <c:pt idx="30674">
                  <c:v>13.418490745027</c:v>
                </c:pt>
                <c:pt idx="30675">
                  <c:v>13.476300000002</c:v>
                </c:pt>
                <c:pt idx="30676">
                  <c:v>13.476300000002</c:v>
                </c:pt>
                <c:pt idx="30677">
                  <c:v>13.476300000002</c:v>
                </c:pt>
                <c:pt idx="30678">
                  <c:v>13.476300000002</c:v>
                </c:pt>
                <c:pt idx="30679">
                  <c:v>13.476300000002</c:v>
                </c:pt>
                <c:pt idx="30680">
                  <c:v>13.476300000002</c:v>
                </c:pt>
                <c:pt idx="30681">
                  <c:v>13.476300000002</c:v>
                </c:pt>
                <c:pt idx="30682">
                  <c:v>13.476300000002</c:v>
                </c:pt>
                <c:pt idx="30683">
                  <c:v>13.476300000002</c:v>
                </c:pt>
                <c:pt idx="30684">
                  <c:v>13.476300000002</c:v>
                </c:pt>
                <c:pt idx="30685">
                  <c:v>13.476300000002</c:v>
                </c:pt>
                <c:pt idx="30686">
                  <c:v>13.476300000002</c:v>
                </c:pt>
                <c:pt idx="30687">
                  <c:v>13.476300000002</c:v>
                </c:pt>
                <c:pt idx="30688">
                  <c:v>13.476300000002</c:v>
                </c:pt>
                <c:pt idx="30689">
                  <c:v>13.476300000002</c:v>
                </c:pt>
                <c:pt idx="30690">
                  <c:v>13.476300000002</c:v>
                </c:pt>
                <c:pt idx="30691">
                  <c:v>13.476300000002</c:v>
                </c:pt>
                <c:pt idx="30692">
                  <c:v>13.476300000002</c:v>
                </c:pt>
                <c:pt idx="30693">
                  <c:v>13.425521953513</c:v>
                </c:pt>
                <c:pt idx="30694">
                  <c:v>13.293199999995</c:v>
                </c:pt>
                <c:pt idx="30695">
                  <c:v>13.293199999994</c:v>
                </c:pt>
                <c:pt idx="30696">
                  <c:v>13.293199999994</c:v>
                </c:pt>
                <c:pt idx="30697">
                  <c:v>13.293199999995</c:v>
                </c:pt>
                <c:pt idx="30698">
                  <c:v>13.293199999995</c:v>
                </c:pt>
                <c:pt idx="30699">
                  <c:v>13.293199999994</c:v>
                </c:pt>
                <c:pt idx="30700">
                  <c:v>13.300954619126999</c:v>
                </c:pt>
                <c:pt idx="30701">
                  <c:v>13.312000000004</c:v>
                </c:pt>
                <c:pt idx="30702">
                  <c:v>13.312000000003</c:v>
                </c:pt>
                <c:pt idx="30703">
                  <c:v>13.312000000004</c:v>
                </c:pt>
                <c:pt idx="30704">
                  <c:v>13.312000000003</c:v>
                </c:pt>
                <c:pt idx="30705">
                  <c:v>13.312000000004</c:v>
                </c:pt>
                <c:pt idx="30706">
                  <c:v>13.312000000004</c:v>
                </c:pt>
                <c:pt idx="30707">
                  <c:v>13.312000000004</c:v>
                </c:pt>
                <c:pt idx="30708">
                  <c:v>13.312000000003</c:v>
                </c:pt>
                <c:pt idx="30709">
                  <c:v>13.312000000003</c:v>
                </c:pt>
                <c:pt idx="30710">
                  <c:v>13.312000000004</c:v>
                </c:pt>
                <c:pt idx="30711">
                  <c:v>13.312000000004</c:v>
                </c:pt>
                <c:pt idx="30712">
                  <c:v>13.312000000004</c:v>
                </c:pt>
                <c:pt idx="30713">
                  <c:v>13.312000000004</c:v>
                </c:pt>
                <c:pt idx="30714">
                  <c:v>13.312000000003</c:v>
                </c:pt>
                <c:pt idx="30715">
                  <c:v>13.312000000003</c:v>
                </c:pt>
                <c:pt idx="30716">
                  <c:v>13.312000000004</c:v>
                </c:pt>
                <c:pt idx="30717">
                  <c:v>13.312000000004</c:v>
                </c:pt>
                <c:pt idx="30718">
                  <c:v>13.309835203396</c:v>
                </c:pt>
                <c:pt idx="30719">
                  <c:v>13.2592</c:v>
                </c:pt>
                <c:pt idx="30720">
                  <c:v>13.2592</c:v>
                </c:pt>
                <c:pt idx="30721">
                  <c:v>13.259199999996</c:v>
                </c:pt>
                <c:pt idx="30722">
                  <c:v>13.2592</c:v>
                </c:pt>
                <c:pt idx="30723">
                  <c:v>13.2592</c:v>
                </c:pt>
                <c:pt idx="30724">
                  <c:v>13.300148965877</c:v>
                </c:pt>
                <c:pt idx="30725">
                  <c:v>13.370900000002001</c:v>
                </c:pt>
                <c:pt idx="30726">
                  <c:v>13.370900000002001</c:v>
                </c:pt>
                <c:pt idx="30727">
                  <c:v>13.370900000002001</c:v>
                </c:pt>
                <c:pt idx="30728">
                  <c:v>13.370900000002001</c:v>
                </c:pt>
                <c:pt idx="30729">
                  <c:v>13.370900000002001</c:v>
                </c:pt>
                <c:pt idx="30730">
                  <c:v>13.370900000002001</c:v>
                </c:pt>
                <c:pt idx="30731">
                  <c:v>13.370900000002001</c:v>
                </c:pt>
                <c:pt idx="30732">
                  <c:v>13.370900000002001</c:v>
                </c:pt>
                <c:pt idx="30733">
                  <c:v>13.370900000002001</c:v>
                </c:pt>
                <c:pt idx="30734">
                  <c:v>13.370900000002001</c:v>
                </c:pt>
                <c:pt idx="30735">
                  <c:v>13.370900000002001</c:v>
                </c:pt>
                <c:pt idx="30736">
                  <c:v>13.370900000002001</c:v>
                </c:pt>
                <c:pt idx="30737">
                  <c:v>13.370413981997</c:v>
                </c:pt>
                <c:pt idx="30738">
                  <c:v>13.356399999997</c:v>
                </c:pt>
                <c:pt idx="30739">
                  <c:v>13.356399999997</c:v>
                </c:pt>
                <c:pt idx="30740">
                  <c:v>13.356399999997</c:v>
                </c:pt>
                <c:pt idx="30741">
                  <c:v>13.356399999997</c:v>
                </c:pt>
                <c:pt idx="30742">
                  <c:v>13.356399999997</c:v>
                </c:pt>
                <c:pt idx="30743">
                  <c:v>13.356399999997</c:v>
                </c:pt>
                <c:pt idx="30744">
                  <c:v>13.356399999997</c:v>
                </c:pt>
                <c:pt idx="30745">
                  <c:v>13.356399999997</c:v>
                </c:pt>
                <c:pt idx="30746">
                  <c:v>13.356399999997</c:v>
                </c:pt>
                <c:pt idx="30747">
                  <c:v>13.356399999997</c:v>
                </c:pt>
                <c:pt idx="30748">
                  <c:v>13.356399999997</c:v>
                </c:pt>
                <c:pt idx="30749">
                  <c:v>13.356399999997</c:v>
                </c:pt>
                <c:pt idx="30750">
                  <c:v>13.356399999997</c:v>
                </c:pt>
                <c:pt idx="30751">
                  <c:v>13.402958439658001</c:v>
                </c:pt>
                <c:pt idx="30752">
                  <c:v>13.442500000002999</c:v>
                </c:pt>
                <c:pt idx="30753">
                  <c:v>13.442500000002999</c:v>
                </c:pt>
                <c:pt idx="30754">
                  <c:v>13.442500000002999</c:v>
                </c:pt>
                <c:pt idx="30755">
                  <c:v>13.442500000002999</c:v>
                </c:pt>
                <c:pt idx="30756">
                  <c:v>13.442500000002999</c:v>
                </c:pt>
                <c:pt idx="30757">
                  <c:v>13.442500000002999</c:v>
                </c:pt>
                <c:pt idx="30758">
                  <c:v>13.442500000002999</c:v>
                </c:pt>
                <c:pt idx="30759">
                  <c:v>13.442500000002999</c:v>
                </c:pt>
                <c:pt idx="30760">
                  <c:v>13.442500000002999</c:v>
                </c:pt>
                <c:pt idx="30761">
                  <c:v>13.442500000002999</c:v>
                </c:pt>
                <c:pt idx="30762">
                  <c:v>13.442500000002999</c:v>
                </c:pt>
                <c:pt idx="30763">
                  <c:v>13.392482257763</c:v>
                </c:pt>
                <c:pt idx="30764">
                  <c:v>13.364200000004001</c:v>
                </c:pt>
                <c:pt idx="30765">
                  <c:v>13.364200000004001</c:v>
                </c:pt>
                <c:pt idx="30766">
                  <c:v>13.364200000004001</c:v>
                </c:pt>
                <c:pt idx="30767">
                  <c:v>13.364200000003001</c:v>
                </c:pt>
                <c:pt idx="30768">
                  <c:v>13.364200000004001</c:v>
                </c:pt>
                <c:pt idx="30769">
                  <c:v>13.364200000004001</c:v>
                </c:pt>
                <c:pt idx="30770">
                  <c:v>13.364200000004001</c:v>
                </c:pt>
                <c:pt idx="30771">
                  <c:v>13.364200000003001</c:v>
                </c:pt>
                <c:pt idx="30772">
                  <c:v>13.364200000003001</c:v>
                </c:pt>
                <c:pt idx="30773">
                  <c:v>13.364200000004001</c:v>
                </c:pt>
                <c:pt idx="30774">
                  <c:v>13.364200000003001</c:v>
                </c:pt>
                <c:pt idx="30775">
                  <c:v>13.364200000004001</c:v>
                </c:pt>
                <c:pt idx="30776">
                  <c:v>13.454864297953</c:v>
                </c:pt>
                <c:pt idx="30777">
                  <c:v>13.468200000002</c:v>
                </c:pt>
                <c:pt idx="30778">
                  <c:v>13.468200000002</c:v>
                </c:pt>
                <c:pt idx="30779">
                  <c:v>13.468200000002</c:v>
                </c:pt>
                <c:pt idx="30780">
                  <c:v>13.468200000002</c:v>
                </c:pt>
                <c:pt idx="30781">
                  <c:v>13.468200000003</c:v>
                </c:pt>
                <c:pt idx="30782">
                  <c:v>13.468200000002</c:v>
                </c:pt>
                <c:pt idx="30783">
                  <c:v>13.468200000002</c:v>
                </c:pt>
                <c:pt idx="30784">
                  <c:v>13.468200000002</c:v>
                </c:pt>
                <c:pt idx="30785">
                  <c:v>13.468200000002</c:v>
                </c:pt>
                <c:pt idx="30786">
                  <c:v>13.468200000002</c:v>
                </c:pt>
                <c:pt idx="30787">
                  <c:v>13.464038626015</c:v>
                </c:pt>
                <c:pt idx="30788">
                  <c:v>13.258700000004</c:v>
                </c:pt>
                <c:pt idx="30789">
                  <c:v>13.258700000004</c:v>
                </c:pt>
                <c:pt idx="30790">
                  <c:v>13.258700000004</c:v>
                </c:pt>
                <c:pt idx="30791">
                  <c:v>13.258700000004</c:v>
                </c:pt>
                <c:pt idx="30792">
                  <c:v>13.258700000004</c:v>
                </c:pt>
                <c:pt idx="30793">
                  <c:v>13.258700000004</c:v>
                </c:pt>
                <c:pt idx="30794">
                  <c:v>13.258700000004</c:v>
                </c:pt>
                <c:pt idx="30795">
                  <c:v>13.258700000004</c:v>
                </c:pt>
                <c:pt idx="30796">
                  <c:v>13.258700000004</c:v>
                </c:pt>
                <c:pt idx="30797">
                  <c:v>13.258700000004</c:v>
                </c:pt>
                <c:pt idx="30798">
                  <c:v>13.258700000004</c:v>
                </c:pt>
                <c:pt idx="30799">
                  <c:v>13.258700000004</c:v>
                </c:pt>
                <c:pt idx="30800">
                  <c:v>13.258700000004</c:v>
                </c:pt>
                <c:pt idx="30801">
                  <c:v>13.311327191043</c:v>
                </c:pt>
                <c:pt idx="30802">
                  <c:v>13.351199999999</c:v>
                </c:pt>
                <c:pt idx="30803">
                  <c:v>13.3512</c:v>
                </c:pt>
                <c:pt idx="30804">
                  <c:v>13.351199999999</c:v>
                </c:pt>
                <c:pt idx="30805">
                  <c:v>13.351200000003001</c:v>
                </c:pt>
                <c:pt idx="30806">
                  <c:v>13.351200000003001</c:v>
                </c:pt>
                <c:pt idx="30807">
                  <c:v>13.351200000003001</c:v>
                </c:pt>
                <c:pt idx="30808">
                  <c:v>13.351200000003001</c:v>
                </c:pt>
                <c:pt idx="30809">
                  <c:v>13.351200000003001</c:v>
                </c:pt>
                <c:pt idx="30810">
                  <c:v>13.313526131869001</c:v>
                </c:pt>
                <c:pt idx="30811">
                  <c:v>13.266399999995</c:v>
                </c:pt>
                <c:pt idx="30812">
                  <c:v>13.266399999995</c:v>
                </c:pt>
                <c:pt idx="30813">
                  <c:v>13.266399999995</c:v>
                </c:pt>
                <c:pt idx="30814">
                  <c:v>13.266399999995</c:v>
                </c:pt>
                <c:pt idx="30815">
                  <c:v>13.266399999995</c:v>
                </c:pt>
                <c:pt idx="30816">
                  <c:v>13.266399999995</c:v>
                </c:pt>
                <c:pt idx="30817">
                  <c:v>13.266399999995</c:v>
                </c:pt>
                <c:pt idx="30818">
                  <c:v>13.266399999995</c:v>
                </c:pt>
                <c:pt idx="30819">
                  <c:v>13.266399999995</c:v>
                </c:pt>
                <c:pt idx="30820">
                  <c:v>13.266399999995</c:v>
                </c:pt>
                <c:pt idx="30821">
                  <c:v>13.266399999995</c:v>
                </c:pt>
                <c:pt idx="30822">
                  <c:v>13.274024233529</c:v>
                </c:pt>
                <c:pt idx="30823">
                  <c:v>13.384900000003</c:v>
                </c:pt>
                <c:pt idx="30824">
                  <c:v>13.384900000003</c:v>
                </c:pt>
                <c:pt idx="30825">
                  <c:v>13.384900000003</c:v>
                </c:pt>
                <c:pt idx="30826">
                  <c:v>13.384900000003</c:v>
                </c:pt>
                <c:pt idx="30827">
                  <c:v>13.384900000003</c:v>
                </c:pt>
                <c:pt idx="30828">
                  <c:v>13.384900000003</c:v>
                </c:pt>
                <c:pt idx="30829">
                  <c:v>13.384900000003</c:v>
                </c:pt>
                <c:pt idx="30830">
                  <c:v>13.384900000003</c:v>
                </c:pt>
                <c:pt idx="30831">
                  <c:v>13.384900000003</c:v>
                </c:pt>
                <c:pt idx="30832">
                  <c:v>13.384900000003</c:v>
                </c:pt>
                <c:pt idx="30833">
                  <c:v>13.384900000003</c:v>
                </c:pt>
                <c:pt idx="30834">
                  <c:v>13.384900000003</c:v>
                </c:pt>
                <c:pt idx="30835">
                  <c:v>13.384900000003</c:v>
                </c:pt>
                <c:pt idx="30836">
                  <c:v>13.384900000003</c:v>
                </c:pt>
                <c:pt idx="30837">
                  <c:v>13.384900000003</c:v>
                </c:pt>
                <c:pt idx="30838">
                  <c:v>13.384900000003</c:v>
                </c:pt>
                <c:pt idx="30839">
                  <c:v>13.384900000003</c:v>
                </c:pt>
                <c:pt idx="30840">
                  <c:v>13.384900000003</c:v>
                </c:pt>
                <c:pt idx="30841">
                  <c:v>13.383408560214001</c:v>
                </c:pt>
                <c:pt idx="30842">
                  <c:v>13.376500000004</c:v>
                </c:pt>
                <c:pt idx="30843">
                  <c:v>13.376500000004</c:v>
                </c:pt>
                <c:pt idx="30844">
                  <c:v>13.376500000004</c:v>
                </c:pt>
                <c:pt idx="30845">
                  <c:v>13.376500000004</c:v>
                </c:pt>
                <c:pt idx="30846">
                  <c:v>13.376500000004</c:v>
                </c:pt>
                <c:pt idx="30847">
                  <c:v>13.376500000004</c:v>
                </c:pt>
                <c:pt idx="30848">
                  <c:v>13.376500000005001</c:v>
                </c:pt>
                <c:pt idx="30849">
                  <c:v>13.376500000004</c:v>
                </c:pt>
                <c:pt idx="30850">
                  <c:v>13.376500000004</c:v>
                </c:pt>
                <c:pt idx="30851">
                  <c:v>13.376500000004</c:v>
                </c:pt>
                <c:pt idx="30852">
                  <c:v>13.376500000005001</c:v>
                </c:pt>
                <c:pt idx="30853">
                  <c:v>13.376500000004</c:v>
                </c:pt>
                <c:pt idx="30854">
                  <c:v>13.369859901548001</c:v>
                </c:pt>
                <c:pt idx="30855">
                  <c:v>13.310599999998001</c:v>
                </c:pt>
                <c:pt idx="30856">
                  <c:v>13.310599999998001</c:v>
                </c:pt>
                <c:pt idx="30857">
                  <c:v>13.310599999998001</c:v>
                </c:pt>
                <c:pt idx="30858">
                  <c:v>13.310599999998001</c:v>
                </c:pt>
                <c:pt idx="30859">
                  <c:v>13.310600000001999</c:v>
                </c:pt>
                <c:pt idx="30860">
                  <c:v>13.310599999998001</c:v>
                </c:pt>
                <c:pt idx="30861">
                  <c:v>13.310599999998001</c:v>
                </c:pt>
                <c:pt idx="30862">
                  <c:v>13.310599999998001</c:v>
                </c:pt>
                <c:pt idx="30863">
                  <c:v>13.310599999998001</c:v>
                </c:pt>
                <c:pt idx="30864">
                  <c:v>13.310599999998001</c:v>
                </c:pt>
                <c:pt idx="30865">
                  <c:v>13.289386700122</c:v>
                </c:pt>
                <c:pt idx="30866">
                  <c:v>13.252299999995</c:v>
                </c:pt>
                <c:pt idx="30867">
                  <c:v>13.252299999995</c:v>
                </c:pt>
                <c:pt idx="30868">
                  <c:v>13.252299999995</c:v>
                </c:pt>
                <c:pt idx="30869">
                  <c:v>13.252299999995</c:v>
                </c:pt>
                <c:pt idx="30870">
                  <c:v>13.252299999995</c:v>
                </c:pt>
                <c:pt idx="30871">
                  <c:v>13.252299999995</c:v>
                </c:pt>
                <c:pt idx="30872">
                  <c:v>13.348031651995999</c:v>
                </c:pt>
                <c:pt idx="30873">
                  <c:v>13.425400000001</c:v>
                </c:pt>
                <c:pt idx="30874">
                  <c:v>13.425400000001</c:v>
                </c:pt>
                <c:pt idx="30875">
                  <c:v>13.425400000001</c:v>
                </c:pt>
                <c:pt idx="30876">
                  <c:v>13.4254</c:v>
                </c:pt>
                <c:pt idx="30877">
                  <c:v>13.425400000001</c:v>
                </c:pt>
                <c:pt idx="30878">
                  <c:v>13.425400000001</c:v>
                </c:pt>
                <c:pt idx="30879">
                  <c:v>13.425400000001</c:v>
                </c:pt>
                <c:pt idx="30880">
                  <c:v>13.425400000001</c:v>
                </c:pt>
                <c:pt idx="30881">
                  <c:v>13.425400000001</c:v>
                </c:pt>
                <c:pt idx="30882">
                  <c:v>13.4254</c:v>
                </c:pt>
                <c:pt idx="30883">
                  <c:v>13.4254</c:v>
                </c:pt>
                <c:pt idx="30884">
                  <c:v>13.416750383249999</c:v>
                </c:pt>
                <c:pt idx="30885">
                  <c:v>13.369000000004</c:v>
                </c:pt>
                <c:pt idx="30886">
                  <c:v>13.369000000004</c:v>
                </c:pt>
                <c:pt idx="30887">
                  <c:v>13.369000000004</c:v>
                </c:pt>
                <c:pt idx="30888">
                  <c:v>13.369000000005</c:v>
                </c:pt>
                <c:pt idx="30889">
                  <c:v>13.369000000004</c:v>
                </c:pt>
                <c:pt idx="30890">
                  <c:v>13.369000000004</c:v>
                </c:pt>
                <c:pt idx="30891">
                  <c:v>13.369000000004</c:v>
                </c:pt>
                <c:pt idx="30892">
                  <c:v>13.369000000004</c:v>
                </c:pt>
                <c:pt idx="30893">
                  <c:v>13.369000000004</c:v>
                </c:pt>
                <c:pt idx="30894">
                  <c:v>13.369000000004</c:v>
                </c:pt>
                <c:pt idx="30895">
                  <c:v>13.369000000004</c:v>
                </c:pt>
                <c:pt idx="30896">
                  <c:v>13.369000000004</c:v>
                </c:pt>
                <c:pt idx="30897">
                  <c:v>13.372904174576</c:v>
                </c:pt>
                <c:pt idx="30898">
                  <c:v>13.374000000003999</c:v>
                </c:pt>
                <c:pt idx="30899">
                  <c:v>13.374000000003001</c:v>
                </c:pt>
                <c:pt idx="30900">
                  <c:v>13.374000000003001</c:v>
                </c:pt>
                <c:pt idx="30901">
                  <c:v>13.374000000003001</c:v>
                </c:pt>
                <c:pt idx="30902">
                  <c:v>13.374000000003001</c:v>
                </c:pt>
                <c:pt idx="30903">
                  <c:v>13.374000000003999</c:v>
                </c:pt>
                <c:pt idx="30904">
                  <c:v>13.374000000003001</c:v>
                </c:pt>
                <c:pt idx="30905">
                  <c:v>13.374000000003001</c:v>
                </c:pt>
                <c:pt idx="30906">
                  <c:v>13.374000000003001</c:v>
                </c:pt>
                <c:pt idx="30907">
                  <c:v>13.374000000003001</c:v>
                </c:pt>
                <c:pt idx="30908">
                  <c:v>13.374000000003001</c:v>
                </c:pt>
                <c:pt idx="30909">
                  <c:v>13.374000000003001</c:v>
                </c:pt>
                <c:pt idx="30910">
                  <c:v>13.374000000003001</c:v>
                </c:pt>
                <c:pt idx="30911">
                  <c:v>13.374000000003001</c:v>
                </c:pt>
                <c:pt idx="30912">
                  <c:v>13.374000000003999</c:v>
                </c:pt>
                <c:pt idx="30913">
                  <c:v>13.374000000003001</c:v>
                </c:pt>
                <c:pt idx="30914">
                  <c:v>13.374000000003001</c:v>
                </c:pt>
                <c:pt idx="30915">
                  <c:v>13.374000000003001</c:v>
                </c:pt>
                <c:pt idx="30916">
                  <c:v>13.354083409154001</c:v>
                </c:pt>
                <c:pt idx="30917">
                  <c:v>13.260700000004</c:v>
                </c:pt>
                <c:pt idx="30918">
                  <c:v>13.260700000004</c:v>
                </c:pt>
                <c:pt idx="30919">
                  <c:v>13.260700000005</c:v>
                </c:pt>
                <c:pt idx="30920">
                  <c:v>13.260700000004</c:v>
                </c:pt>
                <c:pt idx="30921">
                  <c:v>13.260700000004</c:v>
                </c:pt>
                <c:pt idx="30922">
                  <c:v>13.260700000004</c:v>
                </c:pt>
                <c:pt idx="30923">
                  <c:v>13.260700000004</c:v>
                </c:pt>
                <c:pt idx="30924">
                  <c:v>13.260700000004</c:v>
                </c:pt>
                <c:pt idx="30925">
                  <c:v>13.260700000004</c:v>
                </c:pt>
                <c:pt idx="30926">
                  <c:v>13.260700000004</c:v>
                </c:pt>
                <c:pt idx="30927">
                  <c:v>13.260700000005</c:v>
                </c:pt>
                <c:pt idx="30928">
                  <c:v>13.260700000004</c:v>
                </c:pt>
                <c:pt idx="30929">
                  <c:v>13.260700000004</c:v>
                </c:pt>
                <c:pt idx="30930">
                  <c:v>13.371264165592001</c:v>
                </c:pt>
                <c:pt idx="30931">
                  <c:v>13.424900000004</c:v>
                </c:pt>
                <c:pt idx="30932">
                  <c:v>13.424900000002999</c:v>
                </c:pt>
                <c:pt idx="30933">
                  <c:v>13.424900000004</c:v>
                </c:pt>
                <c:pt idx="30934">
                  <c:v>13.424900000004</c:v>
                </c:pt>
                <c:pt idx="30935">
                  <c:v>13.424900000004</c:v>
                </c:pt>
                <c:pt idx="30936">
                  <c:v>13.424900000004</c:v>
                </c:pt>
                <c:pt idx="30937">
                  <c:v>13.424900000004</c:v>
                </c:pt>
                <c:pt idx="30938">
                  <c:v>13.424900000004</c:v>
                </c:pt>
                <c:pt idx="30939">
                  <c:v>13.424900000004</c:v>
                </c:pt>
                <c:pt idx="30940">
                  <c:v>13.421566424071999</c:v>
                </c:pt>
                <c:pt idx="30941">
                  <c:v>13.369500000001</c:v>
                </c:pt>
                <c:pt idx="30942">
                  <c:v>13.369500000001</c:v>
                </c:pt>
                <c:pt idx="30943">
                  <c:v>13.369500000001</c:v>
                </c:pt>
                <c:pt idx="30944">
                  <c:v>13.369500000001</c:v>
                </c:pt>
                <c:pt idx="30945">
                  <c:v>13.369500000001</c:v>
                </c:pt>
                <c:pt idx="30946">
                  <c:v>13.369500000001</c:v>
                </c:pt>
                <c:pt idx="30947">
                  <c:v>13.367328434422999</c:v>
                </c:pt>
                <c:pt idx="30948">
                  <c:v>13.355199999998</c:v>
                </c:pt>
                <c:pt idx="30949">
                  <c:v>13.355199999998</c:v>
                </c:pt>
                <c:pt idx="30950">
                  <c:v>13.355199999998</c:v>
                </c:pt>
                <c:pt idx="30951">
                  <c:v>13.355199999998</c:v>
                </c:pt>
                <c:pt idx="30952">
                  <c:v>13.355199999998</c:v>
                </c:pt>
                <c:pt idx="30953">
                  <c:v>13.355199999998</c:v>
                </c:pt>
                <c:pt idx="30954">
                  <c:v>13.355199999998</c:v>
                </c:pt>
                <c:pt idx="30955">
                  <c:v>13.355199999998</c:v>
                </c:pt>
                <c:pt idx="30956">
                  <c:v>13.355199999998</c:v>
                </c:pt>
                <c:pt idx="30957">
                  <c:v>13.355199999998</c:v>
                </c:pt>
                <c:pt idx="30958">
                  <c:v>13.355199999998</c:v>
                </c:pt>
                <c:pt idx="30959">
                  <c:v>13.355199999998</c:v>
                </c:pt>
                <c:pt idx="30960">
                  <c:v>13.358952157097001</c:v>
                </c:pt>
                <c:pt idx="30961">
                  <c:v>13.365500000004999</c:v>
                </c:pt>
                <c:pt idx="30962">
                  <c:v>13.365500000004999</c:v>
                </c:pt>
                <c:pt idx="30963">
                  <c:v>13.365500000006</c:v>
                </c:pt>
                <c:pt idx="30964">
                  <c:v>13.365500000004999</c:v>
                </c:pt>
                <c:pt idx="30965">
                  <c:v>13.365500000006</c:v>
                </c:pt>
                <c:pt idx="30966">
                  <c:v>13.365500000004999</c:v>
                </c:pt>
                <c:pt idx="30967">
                  <c:v>13.365500000004999</c:v>
                </c:pt>
                <c:pt idx="30968">
                  <c:v>13.365500000004999</c:v>
                </c:pt>
                <c:pt idx="30969">
                  <c:v>13.365500000004999</c:v>
                </c:pt>
                <c:pt idx="30970">
                  <c:v>13.365500000004999</c:v>
                </c:pt>
                <c:pt idx="30971">
                  <c:v>13.365500000004999</c:v>
                </c:pt>
                <c:pt idx="30972">
                  <c:v>13.365500000004999</c:v>
                </c:pt>
                <c:pt idx="30973">
                  <c:v>13.380536509749</c:v>
                </c:pt>
                <c:pt idx="30974">
                  <c:v>13.401000000004</c:v>
                </c:pt>
                <c:pt idx="30975">
                  <c:v>13.401000000004</c:v>
                </c:pt>
                <c:pt idx="30976">
                  <c:v>13.401000000004</c:v>
                </c:pt>
                <c:pt idx="30977">
                  <c:v>13.401000000004</c:v>
                </c:pt>
                <c:pt idx="30978">
                  <c:v>13.401000000004</c:v>
                </c:pt>
                <c:pt idx="30979">
                  <c:v>13.401000000004</c:v>
                </c:pt>
                <c:pt idx="30980">
                  <c:v>13.401000000004</c:v>
                </c:pt>
                <c:pt idx="30981">
                  <c:v>13.401000000004</c:v>
                </c:pt>
                <c:pt idx="30982">
                  <c:v>13.401000000004</c:v>
                </c:pt>
                <c:pt idx="30983">
                  <c:v>13.401000000004</c:v>
                </c:pt>
                <c:pt idx="30984">
                  <c:v>13.401000000004</c:v>
                </c:pt>
                <c:pt idx="30985">
                  <c:v>13.401000000004</c:v>
                </c:pt>
                <c:pt idx="30986">
                  <c:v>13.401000000004</c:v>
                </c:pt>
                <c:pt idx="30987">
                  <c:v>13.401000000004</c:v>
                </c:pt>
                <c:pt idx="30988">
                  <c:v>13.401000000004</c:v>
                </c:pt>
                <c:pt idx="30989">
                  <c:v>13.401000000004</c:v>
                </c:pt>
                <c:pt idx="30990">
                  <c:v>13.401000000004</c:v>
                </c:pt>
                <c:pt idx="30991">
                  <c:v>13.401000000004</c:v>
                </c:pt>
                <c:pt idx="30992">
                  <c:v>13.401000000004</c:v>
                </c:pt>
                <c:pt idx="30993">
                  <c:v>13.482550266251</c:v>
                </c:pt>
                <c:pt idx="30994">
                  <c:v>13.523400000003001</c:v>
                </c:pt>
                <c:pt idx="30995">
                  <c:v>13.523400000003001</c:v>
                </c:pt>
                <c:pt idx="30996">
                  <c:v>13.523400000003001</c:v>
                </c:pt>
                <c:pt idx="30997">
                  <c:v>13.523400000003001</c:v>
                </c:pt>
                <c:pt idx="30998">
                  <c:v>13.523400000003001</c:v>
                </c:pt>
                <c:pt idx="30999">
                  <c:v>13.523400000003001</c:v>
                </c:pt>
                <c:pt idx="31000">
                  <c:v>13.523400000003001</c:v>
                </c:pt>
                <c:pt idx="31001">
                  <c:v>13.523400000003001</c:v>
                </c:pt>
                <c:pt idx="31002">
                  <c:v>13.523400000003001</c:v>
                </c:pt>
                <c:pt idx="31003">
                  <c:v>13.523400000003001</c:v>
                </c:pt>
                <c:pt idx="31004">
                  <c:v>13.523400000003001</c:v>
                </c:pt>
                <c:pt idx="31005">
                  <c:v>13.523400000003001</c:v>
                </c:pt>
                <c:pt idx="31006">
                  <c:v>13.434606655604</c:v>
                </c:pt>
                <c:pt idx="31007">
                  <c:v>13.339899999999</c:v>
                </c:pt>
                <c:pt idx="31008">
                  <c:v>13.339899999999</c:v>
                </c:pt>
                <c:pt idx="31009">
                  <c:v>13.339899999999</c:v>
                </c:pt>
                <c:pt idx="31010">
                  <c:v>13.339899999999</c:v>
                </c:pt>
                <c:pt idx="31011">
                  <c:v>13.339899999999</c:v>
                </c:pt>
                <c:pt idx="31012">
                  <c:v>13.339899999999</c:v>
                </c:pt>
                <c:pt idx="31013">
                  <c:v>13.339899999999</c:v>
                </c:pt>
                <c:pt idx="31014">
                  <c:v>13.339899999999</c:v>
                </c:pt>
                <c:pt idx="31015">
                  <c:v>13.3399</c:v>
                </c:pt>
                <c:pt idx="31016">
                  <c:v>13.339899999999</c:v>
                </c:pt>
                <c:pt idx="31017">
                  <c:v>13.265193676509</c:v>
                </c:pt>
                <c:pt idx="31018">
                  <c:v>13.171499999997</c:v>
                </c:pt>
                <c:pt idx="31019">
                  <c:v>13.171499999997</c:v>
                </c:pt>
                <c:pt idx="31020">
                  <c:v>13.171499999997</c:v>
                </c:pt>
                <c:pt idx="31021">
                  <c:v>13.171499999997</c:v>
                </c:pt>
                <c:pt idx="31022">
                  <c:v>13.171499999997</c:v>
                </c:pt>
                <c:pt idx="31023">
                  <c:v>13.171499999997</c:v>
                </c:pt>
                <c:pt idx="31024">
                  <c:v>13.171499999997</c:v>
                </c:pt>
                <c:pt idx="31025">
                  <c:v>13.171499999997</c:v>
                </c:pt>
                <c:pt idx="31026">
                  <c:v>13.171499999997</c:v>
                </c:pt>
                <c:pt idx="31027">
                  <c:v>13.171499999997</c:v>
                </c:pt>
                <c:pt idx="31028">
                  <c:v>13.171499999997</c:v>
                </c:pt>
                <c:pt idx="31029">
                  <c:v>13.171394270668999</c:v>
                </c:pt>
                <c:pt idx="31030">
                  <c:v>13.1685</c:v>
                </c:pt>
                <c:pt idx="31031">
                  <c:v>13.1685</c:v>
                </c:pt>
                <c:pt idx="31032">
                  <c:v>13.1685</c:v>
                </c:pt>
                <c:pt idx="31033">
                  <c:v>13.1685</c:v>
                </c:pt>
                <c:pt idx="31034">
                  <c:v>13.1685</c:v>
                </c:pt>
                <c:pt idx="31035">
                  <c:v>13.1685</c:v>
                </c:pt>
                <c:pt idx="31036">
                  <c:v>13.1685</c:v>
                </c:pt>
                <c:pt idx="31037">
                  <c:v>13.1685</c:v>
                </c:pt>
                <c:pt idx="31038">
                  <c:v>13.1685</c:v>
                </c:pt>
                <c:pt idx="31039">
                  <c:v>13.1685</c:v>
                </c:pt>
                <c:pt idx="31040">
                  <c:v>13.1685</c:v>
                </c:pt>
                <c:pt idx="31041">
                  <c:v>13.1685</c:v>
                </c:pt>
                <c:pt idx="31042">
                  <c:v>13.1685</c:v>
                </c:pt>
                <c:pt idx="31043">
                  <c:v>13.235413174943</c:v>
                </c:pt>
                <c:pt idx="31044">
                  <c:v>13.312999999997</c:v>
                </c:pt>
                <c:pt idx="31045">
                  <c:v>13.312999999996</c:v>
                </c:pt>
                <c:pt idx="31046">
                  <c:v>13.312999999996</c:v>
                </c:pt>
                <c:pt idx="31047">
                  <c:v>13.312999999997</c:v>
                </c:pt>
                <c:pt idx="31048">
                  <c:v>13.312999999997</c:v>
                </c:pt>
                <c:pt idx="31049">
                  <c:v>13.312999999997</c:v>
                </c:pt>
                <c:pt idx="31050">
                  <c:v>13.312999999996</c:v>
                </c:pt>
                <c:pt idx="31051">
                  <c:v>13.312999999996</c:v>
                </c:pt>
                <c:pt idx="31052">
                  <c:v>13.312999999996</c:v>
                </c:pt>
                <c:pt idx="31053">
                  <c:v>13.312999999997</c:v>
                </c:pt>
                <c:pt idx="31054">
                  <c:v>13.312999999996</c:v>
                </c:pt>
                <c:pt idx="31055">
                  <c:v>13.347380806482001</c:v>
                </c:pt>
                <c:pt idx="31056">
                  <c:v>13.3842</c:v>
                </c:pt>
                <c:pt idx="31057">
                  <c:v>13.3842</c:v>
                </c:pt>
                <c:pt idx="31058">
                  <c:v>13.3842</c:v>
                </c:pt>
                <c:pt idx="31059">
                  <c:v>13.3842</c:v>
                </c:pt>
                <c:pt idx="31060">
                  <c:v>13.3842</c:v>
                </c:pt>
                <c:pt idx="31061">
                  <c:v>13.3842</c:v>
                </c:pt>
                <c:pt idx="31062">
                  <c:v>13.3842</c:v>
                </c:pt>
                <c:pt idx="31063">
                  <c:v>13.3842</c:v>
                </c:pt>
                <c:pt idx="31064">
                  <c:v>13.3842</c:v>
                </c:pt>
                <c:pt idx="31065">
                  <c:v>13.3842</c:v>
                </c:pt>
                <c:pt idx="31066">
                  <c:v>13.3842</c:v>
                </c:pt>
                <c:pt idx="31067">
                  <c:v>13.3842</c:v>
                </c:pt>
                <c:pt idx="31068">
                  <c:v>13.373970355417001</c:v>
                </c:pt>
                <c:pt idx="31069">
                  <c:v>13.358100000004001</c:v>
                </c:pt>
                <c:pt idx="31070">
                  <c:v>13.358100000004001</c:v>
                </c:pt>
                <c:pt idx="31071">
                  <c:v>13.358100000004001</c:v>
                </c:pt>
                <c:pt idx="31072">
                  <c:v>13.358100000004001</c:v>
                </c:pt>
                <c:pt idx="31073">
                  <c:v>13.358100000003001</c:v>
                </c:pt>
                <c:pt idx="31074">
                  <c:v>13.358100000004001</c:v>
                </c:pt>
                <c:pt idx="31075">
                  <c:v>13.358100000003001</c:v>
                </c:pt>
                <c:pt idx="31076">
                  <c:v>13.358100000004001</c:v>
                </c:pt>
                <c:pt idx="31077">
                  <c:v>13.358100000004001</c:v>
                </c:pt>
                <c:pt idx="31078">
                  <c:v>13.358100000003001</c:v>
                </c:pt>
                <c:pt idx="31079">
                  <c:v>13.358100000003001</c:v>
                </c:pt>
                <c:pt idx="31080">
                  <c:v>13.358100000003001</c:v>
                </c:pt>
                <c:pt idx="31081">
                  <c:v>13.257007079591</c:v>
                </c:pt>
                <c:pt idx="31082">
                  <c:v>13.154500000003001</c:v>
                </c:pt>
                <c:pt idx="31083">
                  <c:v>13.154500000002001</c:v>
                </c:pt>
                <c:pt idx="31084">
                  <c:v>13.154500000003001</c:v>
                </c:pt>
                <c:pt idx="31085">
                  <c:v>13.154500000002001</c:v>
                </c:pt>
                <c:pt idx="31086">
                  <c:v>13.154500000003001</c:v>
                </c:pt>
                <c:pt idx="31087">
                  <c:v>13.154500000003001</c:v>
                </c:pt>
                <c:pt idx="31088">
                  <c:v>13.154500000002001</c:v>
                </c:pt>
                <c:pt idx="31089">
                  <c:v>13.199586855719</c:v>
                </c:pt>
                <c:pt idx="31090">
                  <c:v>13.418199999995</c:v>
                </c:pt>
                <c:pt idx="31091">
                  <c:v>13.418199999995</c:v>
                </c:pt>
                <c:pt idx="31092">
                  <c:v>13.418199999995</c:v>
                </c:pt>
                <c:pt idx="31093">
                  <c:v>13.418199999994</c:v>
                </c:pt>
                <c:pt idx="31094">
                  <c:v>13.418199999995</c:v>
                </c:pt>
                <c:pt idx="31095">
                  <c:v>13.418199999995</c:v>
                </c:pt>
                <c:pt idx="31096">
                  <c:v>13.418199999995</c:v>
                </c:pt>
                <c:pt idx="31097">
                  <c:v>13.418199999994</c:v>
                </c:pt>
                <c:pt idx="31098">
                  <c:v>13.418199999995</c:v>
                </c:pt>
                <c:pt idx="31099">
                  <c:v>13.418199999995</c:v>
                </c:pt>
                <c:pt idx="31100">
                  <c:v>13.418199999994</c:v>
                </c:pt>
                <c:pt idx="31101">
                  <c:v>13.418199999995</c:v>
                </c:pt>
                <c:pt idx="31102">
                  <c:v>13.418199999995</c:v>
                </c:pt>
                <c:pt idx="31103">
                  <c:v>13.281023339251</c:v>
                </c:pt>
                <c:pt idx="31104">
                  <c:v>13.228999999998999</c:v>
                </c:pt>
                <c:pt idx="31105">
                  <c:v>13.228999999997001</c:v>
                </c:pt>
                <c:pt idx="31106">
                  <c:v>13.228999999998999</c:v>
                </c:pt>
                <c:pt idx="31107">
                  <c:v>13.228999999998999</c:v>
                </c:pt>
                <c:pt idx="31108">
                  <c:v>13.228999999998999</c:v>
                </c:pt>
                <c:pt idx="31109">
                  <c:v>13.405312416045</c:v>
                </c:pt>
                <c:pt idx="31110">
                  <c:v>13.413800000002</c:v>
                </c:pt>
                <c:pt idx="31111">
                  <c:v>13.413800000002</c:v>
                </c:pt>
                <c:pt idx="31112">
                  <c:v>13.413800000002</c:v>
                </c:pt>
                <c:pt idx="31113">
                  <c:v>13.413800000002</c:v>
                </c:pt>
                <c:pt idx="31114">
                  <c:v>13.413800000002</c:v>
                </c:pt>
                <c:pt idx="31115">
                  <c:v>13.413800000002</c:v>
                </c:pt>
                <c:pt idx="31116">
                  <c:v>13.413800000002</c:v>
                </c:pt>
                <c:pt idx="31117">
                  <c:v>13.4138</c:v>
                </c:pt>
                <c:pt idx="31118">
                  <c:v>13.413800000002</c:v>
                </c:pt>
                <c:pt idx="31119">
                  <c:v>13.413800000002</c:v>
                </c:pt>
                <c:pt idx="31120">
                  <c:v>13.413800000002</c:v>
                </c:pt>
                <c:pt idx="31121">
                  <c:v>13.468537024087</c:v>
                </c:pt>
                <c:pt idx="31122">
                  <c:v>13.550900000002001</c:v>
                </c:pt>
                <c:pt idx="31123">
                  <c:v>13.550900000002001</c:v>
                </c:pt>
                <c:pt idx="31124">
                  <c:v>13.550900000002001</c:v>
                </c:pt>
                <c:pt idx="31125">
                  <c:v>13.550900000002001</c:v>
                </c:pt>
                <c:pt idx="31126">
                  <c:v>13.550900000002001</c:v>
                </c:pt>
                <c:pt idx="31127">
                  <c:v>13.550900000002001</c:v>
                </c:pt>
                <c:pt idx="31128">
                  <c:v>13.550900000002001</c:v>
                </c:pt>
                <c:pt idx="31129">
                  <c:v>13.550900000002001</c:v>
                </c:pt>
                <c:pt idx="31130">
                  <c:v>13.550900000002001</c:v>
                </c:pt>
                <c:pt idx="31131">
                  <c:v>13.550900000002001</c:v>
                </c:pt>
                <c:pt idx="31132">
                  <c:v>13.550900000002001</c:v>
                </c:pt>
                <c:pt idx="31133">
                  <c:v>13.550900000002001</c:v>
                </c:pt>
                <c:pt idx="31134">
                  <c:v>13.550900000002001</c:v>
                </c:pt>
                <c:pt idx="31135">
                  <c:v>13.550900000002001</c:v>
                </c:pt>
                <c:pt idx="31136">
                  <c:v>13.550900000002001</c:v>
                </c:pt>
                <c:pt idx="31137">
                  <c:v>13.550900000002001</c:v>
                </c:pt>
                <c:pt idx="31138">
                  <c:v>13.550900000002001</c:v>
                </c:pt>
                <c:pt idx="31139">
                  <c:v>13.516412212117</c:v>
                </c:pt>
                <c:pt idx="31140">
                  <c:v>13.407500000001001</c:v>
                </c:pt>
                <c:pt idx="31141">
                  <c:v>13.407500000001001</c:v>
                </c:pt>
                <c:pt idx="31142">
                  <c:v>13.407500000001001</c:v>
                </c:pt>
                <c:pt idx="31143">
                  <c:v>13.407500000001001</c:v>
                </c:pt>
                <c:pt idx="31144">
                  <c:v>13.407500000001001</c:v>
                </c:pt>
                <c:pt idx="31145">
                  <c:v>13.407500000001001</c:v>
                </c:pt>
                <c:pt idx="31146">
                  <c:v>13.330135191768999</c:v>
                </c:pt>
                <c:pt idx="31147">
                  <c:v>13.328600000001</c:v>
                </c:pt>
                <c:pt idx="31148">
                  <c:v>13.328600000001</c:v>
                </c:pt>
                <c:pt idx="31149">
                  <c:v>13.328600000001</c:v>
                </c:pt>
                <c:pt idx="31150">
                  <c:v>13.328600000001</c:v>
                </c:pt>
                <c:pt idx="31151">
                  <c:v>13.328600000003</c:v>
                </c:pt>
                <c:pt idx="31152">
                  <c:v>13.328600000001</c:v>
                </c:pt>
                <c:pt idx="31153">
                  <c:v>13.328600000001</c:v>
                </c:pt>
                <c:pt idx="31154">
                  <c:v>13.328600000001</c:v>
                </c:pt>
                <c:pt idx="31155">
                  <c:v>13.328600000001</c:v>
                </c:pt>
                <c:pt idx="31156">
                  <c:v>13.328600000001</c:v>
                </c:pt>
                <c:pt idx="31157">
                  <c:v>13.328600000001</c:v>
                </c:pt>
                <c:pt idx="31158">
                  <c:v>13.366511472592</c:v>
                </c:pt>
                <c:pt idx="31159">
                  <c:v>13.397700000001</c:v>
                </c:pt>
                <c:pt idx="31160">
                  <c:v>13.397700000001</c:v>
                </c:pt>
                <c:pt idx="31161">
                  <c:v>13.397700000001</c:v>
                </c:pt>
                <c:pt idx="31162">
                  <c:v>13.397700000001</c:v>
                </c:pt>
                <c:pt idx="31163">
                  <c:v>13.397700000001</c:v>
                </c:pt>
                <c:pt idx="31164">
                  <c:v>13.397700000001</c:v>
                </c:pt>
                <c:pt idx="31165">
                  <c:v>13.397700000001</c:v>
                </c:pt>
                <c:pt idx="31166">
                  <c:v>13.397700000001</c:v>
                </c:pt>
                <c:pt idx="31167">
                  <c:v>13.397700000001</c:v>
                </c:pt>
                <c:pt idx="31168">
                  <c:v>13.397700000001</c:v>
                </c:pt>
                <c:pt idx="31169">
                  <c:v>13.397700000001</c:v>
                </c:pt>
                <c:pt idx="31170">
                  <c:v>13.397700000001</c:v>
                </c:pt>
                <c:pt idx="31171">
                  <c:v>13.388176498604</c:v>
                </c:pt>
                <c:pt idx="31172">
                  <c:v>13.364600000000999</c:v>
                </c:pt>
                <c:pt idx="31173">
                  <c:v>13.364600000000999</c:v>
                </c:pt>
                <c:pt idx="31174">
                  <c:v>13.364600000000999</c:v>
                </c:pt>
                <c:pt idx="31175">
                  <c:v>13.364600000000999</c:v>
                </c:pt>
                <c:pt idx="31176">
                  <c:v>13.364600000000999</c:v>
                </c:pt>
                <c:pt idx="31177">
                  <c:v>13.364600000000999</c:v>
                </c:pt>
                <c:pt idx="31178">
                  <c:v>13.364600000000999</c:v>
                </c:pt>
                <c:pt idx="31179">
                  <c:v>13.364600000000999</c:v>
                </c:pt>
                <c:pt idx="31180">
                  <c:v>13.364600000000999</c:v>
                </c:pt>
                <c:pt idx="31181">
                  <c:v>13.364600000000999</c:v>
                </c:pt>
                <c:pt idx="31182">
                  <c:v>13.364600000000999</c:v>
                </c:pt>
                <c:pt idx="31183">
                  <c:v>13.351026663671</c:v>
                </c:pt>
                <c:pt idx="31184">
                  <c:v>13.306500000004</c:v>
                </c:pt>
                <c:pt idx="31185">
                  <c:v>13.306500000004</c:v>
                </c:pt>
                <c:pt idx="31186">
                  <c:v>13.306500000004</c:v>
                </c:pt>
                <c:pt idx="31187">
                  <c:v>13.306500000004</c:v>
                </c:pt>
                <c:pt idx="31188">
                  <c:v>13.306500000004</c:v>
                </c:pt>
                <c:pt idx="31189">
                  <c:v>13.306500000004</c:v>
                </c:pt>
                <c:pt idx="31190">
                  <c:v>13.306500000004</c:v>
                </c:pt>
                <c:pt idx="31191">
                  <c:v>13.306500000004</c:v>
                </c:pt>
                <c:pt idx="31192">
                  <c:v>13.306500000004</c:v>
                </c:pt>
                <c:pt idx="31193">
                  <c:v>13.306500000004</c:v>
                </c:pt>
                <c:pt idx="31194">
                  <c:v>13.306500000005</c:v>
                </c:pt>
                <c:pt idx="31195">
                  <c:v>13.306500000004</c:v>
                </c:pt>
                <c:pt idx="31196">
                  <c:v>13.302399684940999</c:v>
                </c:pt>
                <c:pt idx="31197">
                  <c:v>13.300900000002001</c:v>
                </c:pt>
                <c:pt idx="31198">
                  <c:v>13.300900000002001</c:v>
                </c:pt>
                <c:pt idx="31199">
                  <c:v>13.300900000002001</c:v>
                </c:pt>
                <c:pt idx="31200">
                  <c:v>13.300900000002001</c:v>
                </c:pt>
                <c:pt idx="31201">
                  <c:v>13.300900000002001</c:v>
                </c:pt>
                <c:pt idx="31202">
                  <c:v>13.300900000002001</c:v>
                </c:pt>
                <c:pt idx="31203">
                  <c:v>13.300900000002001</c:v>
                </c:pt>
                <c:pt idx="31204">
                  <c:v>13.300900000002001</c:v>
                </c:pt>
                <c:pt idx="31205">
                  <c:v>13.300900000002001</c:v>
                </c:pt>
                <c:pt idx="31206">
                  <c:v>13.300900000002001</c:v>
                </c:pt>
                <c:pt idx="31207">
                  <c:v>13.300900000002001</c:v>
                </c:pt>
                <c:pt idx="31208">
                  <c:v>13.300900000002001</c:v>
                </c:pt>
                <c:pt idx="31209">
                  <c:v>13.300900000002001</c:v>
                </c:pt>
                <c:pt idx="31210">
                  <c:v>13.300899999998</c:v>
                </c:pt>
                <c:pt idx="31211">
                  <c:v>13.300900000002001</c:v>
                </c:pt>
                <c:pt idx="31212">
                  <c:v>13.300900000002001</c:v>
                </c:pt>
                <c:pt idx="31213">
                  <c:v>13.300900000002001</c:v>
                </c:pt>
                <c:pt idx="31214">
                  <c:v>13.300900000002001</c:v>
                </c:pt>
                <c:pt idx="31215">
                  <c:v>13.348713837038</c:v>
                </c:pt>
                <c:pt idx="31216">
                  <c:v>13.372700000005</c:v>
                </c:pt>
                <c:pt idx="31217">
                  <c:v>13.372700000005</c:v>
                </c:pt>
                <c:pt idx="31218">
                  <c:v>13.372700000005</c:v>
                </c:pt>
                <c:pt idx="31219">
                  <c:v>13.372700000005</c:v>
                </c:pt>
                <c:pt idx="31220">
                  <c:v>13.372700000005</c:v>
                </c:pt>
                <c:pt idx="31221">
                  <c:v>13.372700000005</c:v>
                </c:pt>
                <c:pt idx="31222">
                  <c:v>13.372700000006001</c:v>
                </c:pt>
                <c:pt idx="31223">
                  <c:v>13.372700000005</c:v>
                </c:pt>
                <c:pt idx="31224">
                  <c:v>13.372700000005</c:v>
                </c:pt>
                <c:pt idx="31225">
                  <c:v>13.372700000005</c:v>
                </c:pt>
                <c:pt idx="31226">
                  <c:v>13.372700000005</c:v>
                </c:pt>
                <c:pt idx="31227">
                  <c:v>13.381785080768999</c:v>
                </c:pt>
                <c:pt idx="31228">
                  <c:v>13.389599999996999</c:v>
                </c:pt>
                <c:pt idx="31229">
                  <c:v>13.389599999996999</c:v>
                </c:pt>
                <c:pt idx="31230">
                  <c:v>13.389599999996999</c:v>
                </c:pt>
                <c:pt idx="31231">
                  <c:v>13.389599999996999</c:v>
                </c:pt>
                <c:pt idx="31232">
                  <c:v>13.346893827867</c:v>
                </c:pt>
                <c:pt idx="31233">
                  <c:v>13.278699999997</c:v>
                </c:pt>
                <c:pt idx="31234">
                  <c:v>13.278699999997</c:v>
                </c:pt>
                <c:pt idx="31235">
                  <c:v>13.278699999997</c:v>
                </c:pt>
                <c:pt idx="31236">
                  <c:v>13.278699999997</c:v>
                </c:pt>
                <c:pt idx="31237">
                  <c:v>13.278699999997</c:v>
                </c:pt>
                <c:pt idx="31238">
                  <c:v>13.278699999997</c:v>
                </c:pt>
                <c:pt idx="31239">
                  <c:v>13.278699999997</c:v>
                </c:pt>
                <c:pt idx="31240">
                  <c:v>13.278699999997</c:v>
                </c:pt>
                <c:pt idx="31241">
                  <c:v>13.278699999997</c:v>
                </c:pt>
                <c:pt idx="31242">
                  <c:v>13.278700000000001</c:v>
                </c:pt>
                <c:pt idx="31243">
                  <c:v>13.278699999997</c:v>
                </c:pt>
                <c:pt idx="31244">
                  <c:v>13.278699999997</c:v>
                </c:pt>
                <c:pt idx="31245">
                  <c:v>13.278699999997</c:v>
                </c:pt>
                <c:pt idx="31246">
                  <c:v>13.278699999997</c:v>
                </c:pt>
                <c:pt idx="31247">
                  <c:v>13.278699999997</c:v>
                </c:pt>
                <c:pt idx="31248">
                  <c:v>13.278699999997</c:v>
                </c:pt>
                <c:pt idx="31249">
                  <c:v>13.278699999997</c:v>
                </c:pt>
                <c:pt idx="31250">
                  <c:v>13.278699999997</c:v>
                </c:pt>
                <c:pt idx="31251">
                  <c:v>13.323749164837</c:v>
                </c:pt>
                <c:pt idx="31252">
                  <c:v>13.349400000004</c:v>
                </c:pt>
                <c:pt idx="31253">
                  <c:v>13.349400000004</c:v>
                </c:pt>
                <c:pt idx="31254">
                  <c:v>13.349400000004</c:v>
                </c:pt>
                <c:pt idx="31255">
                  <c:v>13.349400000004</c:v>
                </c:pt>
                <c:pt idx="31256">
                  <c:v>13.349400000004</c:v>
                </c:pt>
                <c:pt idx="31257">
                  <c:v>13.349400000004</c:v>
                </c:pt>
                <c:pt idx="31258">
                  <c:v>13.349400000004</c:v>
                </c:pt>
                <c:pt idx="31259">
                  <c:v>13.349400000004</c:v>
                </c:pt>
                <c:pt idx="31260">
                  <c:v>13.349400000004</c:v>
                </c:pt>
                <c:pt idx="31261">
                  <c:v>13.349400000004</c:v>
                </c:pt>
                <c:pt idx="31262">
                  <c:v>13.349400000005</c:v>
                </c:pt>
                <c:pt idx="31263">
                  <c:v>13.336142601126999</c:v>
                </c:pt>
                <c:pt idx="31264">
                  <c:v>13.293000000003</c:v>
                </c:pt>
                <c:pt idx="31265">
                  <c:v>13.293000000003</c:v>
                </c:pt>
                <c:pt idx="31266">
                  <c:v>13.293000000003</c:v>
                </c:pt>
                <c:pt idx="31267">
                  <c:v>13.293000000003</c:v>
                </c:pt>
                <c:pt idx="31268">
                  <c:v>13.293000000003</c:v>
                </c:pt>
                <c:pt idx="31269">
                  <c:v>13.293000000003</c:v>
                </c:pt>
                <c:pt idx="31270">
                  <c:v>13.293000000003</c:v>
                </c:pt>
                <c:pt idx="31271">
                  <c:v>13.293000000003</c:v>
                </c:pt>
                <c:pt idx="31272">
                  <c:v>13.293000000003</c:v>
                </c:pt>
                <c:pt idx="31273">
                  <c:v>13.293000000003</c:v>
                </c:pt>
                <c:pt idx="31274">
                  <c:v>13.293000000003</c:v>
                </c:pt>
                <c:pt idx="31275">
                  <c:v>13.304767257041</c:v>
                </c:pt>
                <c:pt idx="31276">
                  <c:v>13.394499999997</c:v>
                </c:pt>
                <c:pt idx="31277">
                  <c:v>13.394499999996</c:v>
                </c:pt>
                <c:pt idx="31278">
                  <c:v>13.394499999997</c:v>
                </c:pt>
                <c:pt idx="31279">
                  <c:v>13.394499999997</c:v>
                </c:pt>
                <c:pt idx="31280">
                  <c:v>13.394499999997</c:v>
                </c:pt>
                <c:pt idx="31281">
                  <c:v>13.394499999997</c:v>
                </c:pt>
                <c:pt idx="31282">
                  <c:v>13.394499999997</c:v>
                </c:pt>
                <c:pt idx="31283">
                  <c:v>13.394499999997</c:v>
                </c:pt>
                <c:pt idx="31284">
                  <c:v>13.394499999997</c:v>
                </c:pt>
                <c:pt idx="31285">
                  <c:v>13.394499999997</c:v>
                </c:pt>
                <c:pt idx="31286">
                  <c:v>13.394499999997</c:v>
                </c:pt>
                <c:pt idx="31287">
                  <c:v>13.393346139128001</c:v>
                </c:pt>
                <c:pt idx="31288">
                  <c:v>13.332100000000001</c:v>
                </c:pt>
                <c:pt idx="31289">
                  <c:v>13.332100000000001</c:v>
                </c:pt>
                <c:pt idx="31290">
                  <c:v>13.332100000000001</c:v>
                </c:pt>
                <c:pt idx="31291">
                  <c:v>13.332100000000001</c:v>
                </c:pt>
                <c:pt idx="31292">
                  <c:v>13.332100000000001</c:v>
                </c:pt>
                <c:pt idx="31293">
                  <c:v>13.332100000000001</c:v>
                </c:pt>
                <c:pt idx="31294">
                  <c:v>13.331088629891999</c:v>
                </c:pt>
                <c:pt idx="31295">
                  <c:v>13.328700000004</c:v>
                </c:pt>
                <c:pt idx="31296">
                  <c:v>13.328700000004</c:v>
                </c:pt>
                <c:pt idx="31297">
                  <c:v>13.328700000004</c:v>
                </c:pt>
                <c:pt idx="31298">
                  <c:v>13.328700000004</c:v>
                </c:pt>
                <c:pt idx="31299">
                  <c:v>13.328700000004</c:v>
                </c:pt>
                <c:pt idx="31300">
                  <c:v>13.328700000004</c:v>
                </c:pt>
                <c:pt idx="31301">
                  <c:v>13.328700000004</c:v>
                </c:pt>
                <c:pt idx="31302">
                  <c:v>13.328700000004</c:v>
                </c:pt>
                <c:pt idx="31303">
                  <c:v>13.328700000004</c:v>
                </c:pt>
                <c:pt idx="31304">
                  <c:v>13.328700000004</c:v>
                </c:pt>
                <c:pt idx="31305">
                  <c:v>13.328700000004</c:v>
                </c:pt>
                <c:pt idx="31306">
                  <c:v>13.328700000004</c:v>
                </c:pt>
                <c:pt idx="31307">
                  <c:v>13.336740465059</c:v>
                </c:pt>
                <c:pt idx="31308">
                  <c:v>13.444599999996001</c:v>
                </c:pt>
                <c:pt idx="31309">
                  <c:v>13.444599999996999</c:v>
                </c:pt>
                <c:pt idx="31310">
                  <c:v>13.444599999996999</c:v>
                </c:pt>
                <c:pt idx="31311">
                  <c:v>13.444599999996001</c:v>
                </c:pt>
                <c:pt idx="31312">
                  <c:v>13.444599999996001</c:v>
                </c:pt>
                <c:pt idx="31313">
                  <c:v>13.444599999996999</c:v>
                </c:pt>
                <c:pt idx="31314">
                  <c:v>13.444599999996999</c:v>
                </c:pt>
                <c:pt idx="31315">
                  <c:v>13.444599999996999</c:v>
                </c:pt>
                <c:pt idx="31316">
                  <c:v>13.444599999996999</c:v>
                </c:pt>
                <c:pt idx="31317">
                  <c:v>13.444599999996999</c:v>
                </c:pt>
                <c:pt idx="31318">
                  <c:v>13.444599999996999</c:v>
                </c:pt>
                <c:pt idx="31319">
                  <c:v>13.444599999996001</c:v>
                </c:pt>
                <c:pt idx="31320">
                  <c:v>13.444599999996999</c:v>
                </c:pt>
                <c:pt idx="31321">
                  <c:v>13.419334262268</c:v>
                </c:pt>
                <c:pt idx="31322">
                  <c:v>13.394200000002</c:v>
                </c:pt>
                <c:pt idx="31323">
                  <c:v>13.394200000003</c:v>
                </c:pt>
                <c:pt idx="31324">
                  <c:v>13.394200000003</c:v>
                </c:pt>
                <c:pt idx="31325">
                  <c:v>13.394200000002</c:v>
                </c:pt>
                <c:pt idx="31326">
                  <c:v>13.394200000002</c:v>
                </c:pt>
                <c:pt idx="31327">
                  <c:v>13.394200000002</c:v>
                </c:pt>
                <c:pt idx="31328">
                  <c:v>13.394200000003</c:v>
                </c:pt>
                <c:pt idx="31329">
                  <c:v>13.394200000003</c:v>
                </c:pt>
                <c:pt idx="31330">
                  <c:v>13.394200000003</c:v>
                </c:pt>
                <c:pt idx="31331">
                  <c:v>13.394200000003</c:v>
                </c:pt>
                <c:pt idx="31332">
                  <c:v>13.387256240908</c:v>
                </c:pt>
                <c:pt idx="31333">
                  <c:v>13.324200000002</c:v>
                </c:pt>
                <c:pt idx="31334">
                  <c:v>13.324200000002</c:v>
                </c:pt>
                <c:pt idx="31335">
                  <c:v>13.324200000002</c:v>
                </c:pt>
                <c:pt idx="31336">
                  <c:v>13.324200000002</c:v>
                </c:pt>
                <c:pt idx="31337">
                  <c:v>13.324200000002</c:v>
                </c:pt>
                <c:pt idx="31338">
                  <c:v>13.324200000002</c:v>
                </c:pt>
                <c:pt idx="31339">
                  <c:v>13.324200000002</c:v>
                </c:pt>
                <c:pt idx="31340">
                  <c:v>13.324200000002</c:v>
                </c:pt>
                <c:pt idx="31341">
                  <c:v>13.324200000002</c:v>
                </c:pt>
                <c:pt idx="31342">
                  <c:v>13.324200000002</c:v>
                </c:pt>
                <c:pt idx="31343">
                  <c:v>13.324200000002</c:v>
                </c:pt>
                <c:pt idx="31344">
                  <c:v>13.324200000002</c:v>
                </c:pt>
                <c:pt idx="31345">
                  <c:v>13.319893248790001</c:v>
                </c:pt>
                <c:pt idx="31346">
                  <c:v>13.308900000003</c:v>
                </c:pt>
                <c:pt idx="31347">
                  <c:v>13.308900000003</c:v>
                </c:pt>
                <c:pt idx="31348">
                  <c:v>13.308900000003</c:v>
                </c:pt>
                <c:pt idx="31349">
                  <c:v>13.308900000003</c:v>
                </c:pt>
                <c:pt idx="31350">
                  <c:v>13.308900000003</c:v>
                </c:pt>
                <c:pt idx="31351">
                  <c:v>13.308900000003</c:v>
                </c:pt>
                <c:pt idx="31352">
                  <c:v>13.308900000003</c:v>
                </c:pt>
                <c:pt idx="31353">
                  <c:v>13.308900000003</c:v>
                </c:pt>
                <c:pt idx="31354">
                  <c:v>13.308900000003</c:v>
                </c:pt>
                <c:pt idx="31355">
                  <c:v>13.308900000003</c:v>
                </c:pt>
                <c:pt idx="31356">
                  <c:v>13.308900000003</c:v>
                </c:pt>
                <c:pt idx="31357">
                  <c:v>13.308900000003</c:v>
                </c:pt>
                <c:pt idx="31358">
                  <c:v>13.308900000003</c:v>
                </c:pt>
                <c:pt idx="31359">
                  <c:v>13.308900000003</c:v>
                </c:pt>
                <c:pt idx="31360">
                  <c:v>13.308900000003</c:v>
                </c:pt>
                <c:pt idx="31361">
                  <c:v>13.308900000003</c:v>
                </c:pt>
                <c:pt idx="31362">
                  <c:v>13.308900000003</c:v>
                </c:pt>
                <c:pt idx="31363">
                  <c:v>13.308900000003</c:v>
                </c:pt>
                <c:pt idx="31364">
                  <c:v>13.365371662824</c:v>
                </c:pt>
                <c:pt idx="31365">
                  <c:v>13.419699999999001</c:v>
                </c:pt>
                <c:pt idx="31366">
                  <c:v>13.419699999999001</c:v>
                </c:pt>
                <c:pt idx="31367">
                  <c:v>13.419699999999001</c:v>
                </c:pt>
                <c:pt idx="31368">
                  <c:v>13.419699999999001</c:v>
                </c:pt>
                <c:pt idx="31369">
                  <c:v>13.419502110497</c:v>
                </c:pt>
                <c:pt idx="31370">
                  <c:v>13.417599999995</c:v>
                </c:pt>
                <c:pt idx="31371">
                  <c:v>13.417599999995</c:v>
                </c:pt>
                <c:pt idx="31372">
                  <c:v>13.417599999995</c:v>
                </c:pt>
                <c:pt idx="31373">
                  <c:v>13.417599999995</c:v>
                </c:pt>
                <c:pt idx="31374">
                  <c:v>13.417599999995</c:v>
                </c:pt>
                <c:pt idx="31375">
                  <c:v>13.417599999995</c:v>
                </c:pt>
                <c:pt idx="31376">
                  <c:v>13.417599999995</c:v>
                </c:pt>
                <c:pt idx="31377">
                  <c:v>13.417599999995</c:v>
                </c:pt>
                <c:pt idx="31378">
                  <c:v>13.417599999995</c:v>
                </c:pt>
                <c:pt idx="31379">
                  <c:v>13.417599999995</c:v>
                </c:pt>
                <c:pt idx="31380">
                  <c:v>13.417599999995</c:v>
                </c:pt>
                <c:pt idx="31381">
                  <c:v>13.417599999995</c:v>
                </c:pt>
                <c:pt idx="31382">
                  <c:v>13.417599999995</c:v>
                </c:pt>
                <c:pt idx="31383">
                  <c:v>13.440516932714001</c:v>
                </c:pt>
                <c:pt idx="31384">
                  <c:v>13.448600000002999</c:v>
                </c:pt>
                <c:pt idx="31385">
                  <c:v>13.448600000002999</c:v>
                </c:pt>
                <c:pt idx="31386">
                  <c:v>13.448600000002999</c:v>
                </c:pt>
                <c:pt idx="31387">
                  <c:v>13.448600000002999</c:v>
                </c:pt>
                <c:pt idx="31388">
                  <c:v>13.448600000002999</c:v>
                </c:pt>
                <c:pt idx="31389">
                  <c:v>13.448600000002999</c:v>
                </c:pt>
                <c:pt idx="31390">
                  <c:v>13.448600000002999</c:v>
                </c:pt>
                <c:pt idx="31391">
                  <c:v>13.448600000002999</c:v>
                </c:pt>
                <c:pt idx="31392">
                  <c:v>13.448600000002999</c:v>
                </c:pt>
                <c:pt idx="31393">
                  <c:v>13.448600000002999</c:v>
                </c:pt>
                <c:pt idx="31394">
                  <c:v>13.448600000002999</c:v>
                </c:pt>
                <c:pt idx="31395">
                  <c:v>13.379622269697</c:v>
                </c:pt>
                <c:pt idx="31396">
                  <c:v>13.299599999999</c:v>
                </c:pt>
                <c:pt idx="31397">
                  <c:v>13.299599999999</c:v>
                </c:pt>
                <c:pt idx="31398">
                  <c:v>13.299599999999</c:v>
                </c:pt>
                <c:pt idx="31399">
                  <c:v>13.299599999999</c:v>
                </c:pt>
                <c:pt idx="31400">
                  <c:v>13.299599999999</c:v>
                </c:pt>
                <c:pt idx="31401">
                  <c:v>13.299599999999</c:v>
                </c:pt>
                <c:pt idx="31402">
                  <c:v>13.299599999999</c:v>
                </c:pt>
                <c:pt idx="31403">
                  <c:v>13.299599999999</c:v>
                </c:pt>
                <c:pt idx="31404">
                  <c:v>13.299599999999</c:v>
                </c:pt>
                <c:pt idx="31405">
                  <c:v>13.299599999999</c:v>
                </c:pt>
                <c:pt idx="31406">
                  <c:v>13.299599999999</c:v>
                </c:pt>
                <c:pt idx="31407">
                  <c:v>13.267672876320001</c:v>
                </c:pt>
                <c:pt idx="31408">
                  <c:v>13.257099999996999</c:v>
                </c:pt>
                <c:pt idx="31409">
                  <c:v>13.257099999996001</c:v>
                </c:pt>
                <c:pt idx="31410">
                  <c:v>13.257099999996999</c:v>
                </c:pt>
                <c:pt idx="31411">
                  <c:v>13.257099999996999</c:v>
                </c:pt>
                <c:pt idx="31412">
                  <c:v>13.257099999996999</c:v>
                </c:pt>
                <c:pt idx="31413">
                  <c:v>13.257099999996999</c:v>
                </c:pt>
                <c:pt idx="31414">
                  <c:v>13.257099999996999</c:v>
                </c:pt>
                <c:pt idx="31415">
                  <c:v>13.257099999996001</c:v>
                </c:pt>
                <c:pt idx="31416">
                  <c:v>13.257099999996999</c:v>
                </c:pt>
                <c:pt idx="31417">
                  <c:v>13.257099999996999</c:v>
                </c:pt>
                <c:pt idx="31418">
                  <c:v>13.257099999996999</c:v>
                </c:pt>
                <c:pt idx="31419">
                  <c:v>13.256377551017</c:v>
                </c:pt>
                <c:pt idx="31420">
                  <c:v>13.221699999997</c:v>
                </c:pt>
                <c:pt idx="31421">
                  <c:v>13.221699999996</c:v>
                </c:pt>
                <c:pt idx="31422">
                  <c:v>13.221699999996</c:v>
                </c:pt>
                <c:pt idx="31423">
                  <c:v>13.221699999996</c:v>
                </c:pt>
                <c:pt idx="31424">
                  <c:v>13.221699999996</c:v>
                </c:pt>
                <c:pt idx="31425">
                  <c:v>13.221699999996</c:v>
                </c:pt>
                <c:pt idx="31426">
                  <c:v>13.221699999997</c:v>
                </c:pt>
                <c:pt idx="31427">
                  <c:v>13.221699999996</c:v>
                </c:pt>
                <c:pt idx="31428">
                  <c:v>13.221699999996</c:v>
                </c:pt>
                <c:pt idx="31429">
                  <c:v>13.221699999996</c:v>
                </c:pt>
                <c:pt idx="31430">
                  <c:v>13.221699999996</c:v>
                </c:pt>
                <c:pt idx="31431">
                  <c:v>13.221699999996</c:v>
                </c:pt>
                <c:pt idx="31432">
                  <c:v>13.221699999996</c:v>
                </c:pt>
                <c:pt idx="31433">
                  <c:v>13.221699999996</c:v>
                </c:pt>
                <c:pt idx="31434">
                  <c:v>13.221699999996</c:v>
                </c:pt>
                <c:pt idx="31435">
                  <c:v>13.221699999996</c:v>
                </c:pt>
                <c:pt idx="31436">
                  <c:v>13.221699999996</c:v>
                </c:pt>
                <c:pt idx="31437">
                  <c:v>13.221699999996</c:v>
                </c:pt>
                <c:pt idx="31438">
                  <c:v>13.221699999996</c:v>
                </c:pt>
                <c:pt idx="31439">
                  <c:v>13.226012596884001</c:v>
                </c:pt>
                <c:pt idx="31440">
                  <c:v>13.290000000000999</c:v>
                </c:pt>
                <c:pt idx="31441">
                  <c:v>13.290000000000999</c:v>
                </c:pt>
                <c:pt idx="31442">
                  <c:v>13.290000000000999</c:v>
                </c:pt>
                <c:pt idx="31443">
                  <c:v>13.290000000000999</c:v>
                </c:pt>
                <c:pt idx="31444">
                  <c:v>13.290000000000999</c:v>
                </c:pt>
                <c:pt idx="31445">
                  <c:v>13.290000000000999</c:v>
                </c:pt>
                <c:pt idx="31446">
                  <c:v>13.290000000000999</c:v>
                </c:pt>
                <c:pt idx="31447">
                  <c:v>13.290000000000999</c:v>
                </c:pt>
                <c:pt idx="31448">
                  <c:v>13.290000000000999</c:v>
                </c:pt>
                <c:pt idx="31449">
                  <c:v>13.290000000000999</c:v>
                </c:pt>
                <c:pt idx="31450">
                  <c:v>13.290000000000999</c:v>
                </c:pt>
                <c:pt idx="31451">
                  <c:v>13.290000000000999</c:v>
                </c:pt>
                <c:pt idx="31452">
                  <c:v>13.290000000000999</c:v>
                </c:pt>
                <c:pt idx="31453">
                  <c:v>13.227462154455001</c:v>
                </c:pt>
                <c:pt idx="31454">
                  <c:v>13.190700000004</c:v>
                </c:pt>
                <c:pt idx="31455">
                  <c:v>13.190700000004</c:v>
                </c:pt>
                <c:pt idx="31456">
                  <c:v>13.190700000004</c:v>
                </c:pt>
                <c:pt idx="31457">
                  <c:v>13.190700000004</c:v>
                </c:pt>
                <c:pt idx="31458">
                  <c:v>13.190700000004</c:v>
                </c:pt>
                <c:pt idx="31459">
                  <c:v>13.190700000004</c:v>
                </c:pt>
                <c:pt idx="31460">
                  <c:v>13.190700000004</c:v>
                </c:pt>
                <c:pt idx="31461">
                  <c:v>13.190700000004</c:v>
                </c:pt>
                <c:pt idx="31462">
                  <c:v>13.190700000004</c:v>
                </c:pt>
                <c:pt idx="31463">
                  <c:v>13.190700000004</c:v>
                </c:pt>
                <c:pt idx="31464">
                  <c:v>13.190700000004</c:v>
                </c:pt>
                <c:pt idx="31465">
                  <c:v>13.241785929361001</c:v>
                </c:pt>
                <c:pt idx="31466">
                  <c:v>13.247299999997001</c:v>
                </c:pt>
                <c:pt idx="31467">
                  <c:v>13.247299999997001</c:v>
                </c:pt>
                <c:pt idx="31468">
                  <c:v>13.247299999997001</c:v>
                </c:pt>
                <c:pt idx="31469">
                  <c:v>13.247299999997001</c:v>
                </c:pt>
                <c:pt idx="31470">
                  <c:v>13.247299999997001</c:v>
                </c:pt>
                <c:pt idx="31471">
                  <c:v>13.247299999997001</c:v>
                </c:pt>
                <c:pt idx="31472">
                  <c:v>13.247299999997001</c:v>
                </c:pt>
                <c:pt idx="31473">
                  <c:v>13.247299999997001</c:v>
                </c:pt>
                <c:pt idx="31474">
                  <c:v>13.247299999997001</c:v>
                </c:pt>
                <c:pt idx="31475">
                  <c:v>13.247299999997001</c:v>
                </c:pt>
                <c:pt idx="31476">
                  <c:v>13.247299999997001</c:v>
                </c:pt>
                <c:pt idx="31477">
                  <c:v>13.247299999997001</c:v>
                </c:pt>
                <c:pt idx="31478">
                  <c:v>13.302493652497001</c:v>
                </c:pt>
                <c:pt idx="31479">
                  <c:v>13.391200000004</c:v>
                </c:pt>
                <c:pt idx="31480">
                  <c:v>13.391200000004</c:v>
                </c:pt>
                <c:pt idx="31481">
                  <c:v>13.391200000004</c:v>
                </c:pt>
                <c:pt idx="31482">
                  <c:v>13.391200000004</c:v>
                </c:pt>
                <c:pt idx="31483">
                  <c:v>13.391200000004</c:v>
                </c:pt>
                <c:pt idx="31484">
                  <c:v>13.382569096286</c:v>
                </c:pt>
                <c:pt idx="31485">
                  <c:v>13.203199999997</c:v>
                </c:pt>
                <c:pt idx="31486">
                  <c:v>13.203199999998001</c:v>
                </c:pt>
                <c:pt idx="31487">
                  <c:v>13.203199999998001</c:v>
                </c:pt>
                <c:pt idx="31488">
                  <c:v>13.203199999998001</c:v>
                </c:pt>
                <c:pt idx="31489">
                  <c:v>13.203199999998001</c:v>
                </c:pt>
                <c:pt idx="31490">
                  <c:v>13.203199999998001</c:v>
                </c:pt>
                <c:pt idx="31491">
                  <c:v>13.203199999998001</c:v>
                </c:pt>
                <c:pt idx="31492">
                  <c:v>13.203199999998001</c:v>
                </c:pt>
                <c:pt idx="31493">
                  <c:v>13.203199999998001</c:v>
                </c:pt>
                <c:pt idx="31494">
                  <c:v>13.203199999998001</c:v>
                </c:pt>
                <c:pt idx="31495">
                  <c:v>13.203199999995</c:v>
                </c:pt>
                <c:pt idx="31496">
                  <c:v>13.235447783403</c:v>
                </c:pt>
                <c:pt idx="31497">
                  <c:v>13.379099999997999</c:v>
                </c:pt>
                <c:pt idx="31498">
                  <c:v>13.379099999997999</c:v>
                </c:pt>
                <c:pt idx="31499">
                  <c:v>13.379099999997999</c:v>
                </c:pt>
                <c:pt idx="31500">
                  <c:v>13.379099999997999</c:v>
                </c:pt>
                <c:pt idx="31501">
                  <c:v>13.379099999997999</c:v>
                </c:pt>
                <c:pt idx="31502">
                  <c:v>13.379099999997999</c:v>
                </c:pt>
                <c:pt idx="31503">
                  <c:v>13.379099999997999</c:v>
                </c:pt>
                <c:pt idx="31504">
                  <c:v>13.379099999997999</c:v>
                </c:pt>
                <c:pt idx="31505">
                  <c:v>13.379099999997999</c:v>
                </c:pt>
                <c:pt idx="31506">
                  <c:v>13.379099999997999</c:v>
                </c:pt>
                <c:pt idx="31507">
                  <c:v>13.379099999997999</c:v>
                </c:pt>
                <c:pt idx="31508">
                  <c:v>13.379099999997999</c:v>
                </c:pt>
                <c:pt idx="31509">
                  <c:v>13.384943463193</c:v>
                </c:pt>
                <c:pt idx="31510">
                  <c:v>13.423600000002001</c:v>
                </c:pt>
                <c:pt idx="31511">
                  <c:v>13.423600000002001</c:v>
                </c:pt>
                <c:pt idx="31512">
                  <c:v>13.423600000002001</c:v>
                </c:pt>
                <c:pt idx="31513">
                  <c:v>13.423600000002001</c:v>
                </c:pt>
                <c:pt idx="31514">
                  <c:v>13.423600000002001</c:v>
                </c:pt>
                <c:pt idx="31515">
                  <c:v>13.423600000002001</c:v>
                </c:pt>
                <c:pt idx="31516">
                  <c:v>13.423600000002001</c:v>
                </c:pt>
                <c:pt idx="31517">
                  <c:v>13.423600000002001</c:v>
                </c:pt>
                <c:pt idx="31518">
                  <c:v>13.423600000002001</c:v>
                </c:pt>
                <c:pt idx="31519">
                  <c:v>13.423600000002001</c:v>
                </c:pt>
                <c:pt idx="31520">
                  <c:v>13.423600000002001</c:v>
                </c:pt>
                <c:pt idx="31521">
                  <c:v>13.423600000002001</c:v>
                </c:pt>
                <c:pt idx="31522">
                  <c:v>13.423600000002001</c:v>
                </c:pt>
                <c:pt idx="31523">
                  <c:v>13.324554137993999</c:v>
                </c:pt>
                <c:pt idx="31524">
                  <c:v>13.291399999996001</c:v>
                </c:pt>
                <c:pt idx="31525">
                  <c:v>13.291399999993001</c:v>
                </c:pt>
                <c:pt idx="31526">
                  <c:v>13.291399999996001</c:v>
                </c:pt>
                <c:pt idx="31527">
                  <c:v>13.291399999993001</c:v>
                </c:pt>
                <c:pt idx="31528">
                  <c:v>13.291399999996001</c:v>
                </c:pt>
                <c:pt idx="31529">
                  <c:v>13.291399999996001</c:v>
                </c:pt>
                <c:pt idx="31530">
                  <c:v>13.291399999996001</c:v>
                </c:pt>
                <c:pt idx="31531">
                  <c:v>13.291399999996001</c:v>
                </c:pt>
                <c:pt idx="31532">
                  <c:v>13.291399999996001</c:v>
                </c:pt>
                <c:pt idx="31533">
                  <c:v>13.298787145384001</c:v>
                </c:pt>
                <c:pt idx="31534">
                  <c:v>13.309700000004</c:v>
                </c:pt>
                <c:pt idx="31535">
                  <c:v>13.309700000004</c:v>
                </c:pt>
                <c:pt idx="31536">
                  <c:v>13.309700000004</c:v>
                </c:pt>
                <c:pt idx="31537">
                  <c:v>13.309700000004</c:v>
                </c:pt>
                <c:pt idx="31538">
                  <c:v>13.309700000004</c:v>
                </c:pt>
                <c:pt idx="31539">
                  <c:v>13.309700000004</c:v>
                </c:pt>
                <c:pt idx="31540">
                  <c:v>13.309700000004</c:v>
                </c:pt>
                <c:pt idx="31541">
                  <c:v>13.309700000004</c:v>
                </c:pt>
                <c:pt idx="31542">
                  <c:v>13.309700000004</c:v>
                </c:pt>
                <c:pt idx="31543">
                  <c:v>13.309700000004</c:v>
                </c:pt>
                <c:pt idx="31544">
                  <c:v>13.309700000004</c:v>
                </c:pt>
                <c:pt idx="31545">
                  <c:v>13.309700000004</c:v>
                </c:pt>
                <c:pt idx="31546">
                  <c:v>13.336569275637</c:v>
                </c:pt>
                <c:pt idx="31547">
                  <c:v>13.417400000003999</c:v>
                </c:pt>
                <c:pt idx="31548">
                  <c:v>13.417400000003999</c:v>
                </c:pt>
                <c:pt idx="31549">
                  <c:v>13.417400000003999</c:v>
                </c:pt>
                <c:pt idx="31550">
                  <c:v>13.417400000003999</c:v>
                </c:pt>
                <c:pt idx="31551">
                  <c:v>13.417400000003999</c:v>
                </c:pt>
                <c:pt idx="31552">
                  <c:v>13.417400000003999</c:v>
                </c:pt>
                <c:pt idx="31553">
                  <c:v>13.417400000003999</c:v>
                </c:pt>
                <c:pt idx="31554">
                  <c:v>13.417400000003999</c:v>
                </c:pt>
                <c:pt idx="31555">
                  <c:v>13.417400000003999</c:v>
                </c:pt>
                <c:pt idx="31556">
                  <c:v>13.417400000003999</c:v>
                </c:pt>
                <c:pt idx="31557">
                  <c:v>13.417400000003999</c:v>
                </c:pt>
                <c:pt idx="31558">
                  <c:v>13.417400000003999</c:v>
                </c:pt>
                <c:pt idx="31559">
                  <c:v>13.417400000003999</c:v>
                </c:pt>
                <c:pt idx="31560">
                  <c:v>13.417400000003999</c:v>
                </c:pt>
                <c:pt idx="31561">
                  <c:v>13.417400000003999</c:v>
                </c:pt>
                <c:pt idx="31562">
                  <c:v>13.417400000003999</c:v>
                </c:pt>
                <c:pt idx="31563">
                  <c:v>13.417400000003999</c:v>
                </c:pt>
                <c:pt idx="31564">
                  <c:v>13.417400000003999</c:v>
                </c:pt>
                <c:pt idx="31565">
                  <c:v>13.417400000003999</c:v>
                </c:pt>
                <c:pt idx="31566">
                  <c:v>13.398817625267</c:v>
                </c:pt>
                <c:pt idx="31567">
                  <c:v>13.367499999994999</c:v>
                </c:pt>
                <c:pt idx="31568">
                  <c:v>13.367499999994999</c:v>
                </c:pt>
                <c:pt idx="31569">
                  <c:v>13.367499999994999</c:v>
                </c:pt>
                <c:pt idx="31570">
                  <c:v>13.367499999994999</c:v>
                </c:pt>
                <c:pt idx="31571">
                  <c:v>13.367499999994999</c:v>
                </c:pt>
                <c:pt idx="31572">
                  <c:v>13.367499999994999</c:v>
                </c:pt>
                <c:pt idx="31573">
                  <c:v>13.367499999994999</c:v>
                </c:pt>
                <c:pt idx="31574">
                  <c:v>13.367499999994999</c:v>
                </c:pt>
                <c:pt idx="31575">
                  <c:v>13.367499999994999</c:v>
                </c:pt>
                <c:pt idx="31576">
                  <c:v>13.367499999994999</c:v>
                </c:pt>
                <c:pt idx="31577">
                  <c:v>13.342719678639</c:v>
                </c:pt>
                <c:pt idx="31578">
                  <c:v>13.223300000004</c:v>
                </c:pt>
                <c:pt idx="31579">
                  <c:v>13.223300000003</c:v>
                </c:pt>
                <c:pt idx="31580">
                  <c:v>13.223300000004</c:v>
                </c:pt>
                <c:pt idx="31581">
                  <c:v>13.223300000004</c:v>
                </c:pt>
                <c:pt idx="31582">
                  <c:v>13.223300000004</c:v>
                </c:pt>
                <c:pt idx="31583">
                  <c:v>13.223300000004</c:v>
                </c:pt>
                <c:pt idx="31584">
                  <c:v>13.223300000004</c:v>
                </c:pt>
                <c:pt idx="31585">
                  <c:v>13.223300000004</c:v>
                </c:pt>
                <c:pt idx="31586">
                  <c:v>13.223300000004</c:v>
                </c:pt>
                <c:pt idx="31587">
                  <c:v>13.223300000004</c:v>
                </c:pt>
                <c:pt idx="31588">
                  <c:v>13.223300000004</c:v>
                </c:pt>
                <c:pt idx="31589">
                  <c:v>13.223300000004</c:v>
                </c:pt>
                <c:pt idx="31590">
                  <c:v>13.228984609566</c:v>
                </c:pt>
                <c:pt idx="31591">
                  <c:v>13.427200000002999</c:v>
                </c:pt>
                <c:pt idx="31592">
                  <c:v>13.427200000002999</c:v>
                </c:pt>
                <c:pt idx="31593">
                  <c:v>13.427200000002999</c:v>
                </c:pt>
                <c:pt idx="31594">
                  <c:v>13.427200000002999</c:v>
                </c:pt>
                <c:pt idx="31595">
                  <c:v>13.427200000002999</c:v>
                </c:pt>
                <c:pt idx="31596">
                  <c:v>13.427200000002999</c:v>
                </c:pt>
                <c:pt idx="31597">
                  <c:v>13.427200000002999</c:v>
                </c:pt>
                <c:pt idx="31598">
                  <c:v>13.427200000002999</c:v>
                </c:pt>
                <c:pt idx="31599">
                  <c:v>13.427200000002999</c:v>
                </c:pt>
                <c:pt idx="31600">
                  <c:v>13.427200000002999</c:v>
                </c:pt>
                <c:pt idx="31601">
                  <c:v>13.427200000002999</c:v>
                </c:pt>
                <c:pt idx="31602">
                  <c:v>13.427200000002999</c:v>
                </c:pt>
                <c:pt idx="31603">
                  <c:v>13.397370522411</c:v>
                </c:pt>
                <c:pt idx="31604">
                  <c:v>13.272999999994999</c:v>
                </c:pt>
                <c:pt idx="31605">
                  <c:v>13.272999999995999</c:v>
                </c:pt>
                <c:pt idx="31606">
                  <c:v>13.272999999995999</c:v>
                </c:pt>
                <c:pt idx="31607">
                  <c:v>13.272999999995999</c:v>
                </c:pt>
                <c:pt idx="31608">
                  <c:v>13.272999999995999</c:v>
                </c:pt>
                <c:pt idx="31609">
                  <c:v>13.272999999995999</c:v>
                </c:pt>
                <c:pt idx="31610">
                  <c:v>13.317240424723</c:v>
                </c:pt>
                <c:pt idx="31611">
                  <c:v>13.350999999997001</c:v>
                </c:pt>
                <c:pt idx="31612">
                  <c:v>13.350999999997001</c:v>
                </c:pt>
                <c:pt idx="31613">
                  <c:v>13.350999999997001</c:v>
                </c:pt>
                <c:pt idx="31614">
                  <c:v>13.350999999997001</c:v>
                </c:pt>
                <c:pt idx="31615">
                  <c:v>13.350999999997001</c:v>
                </c:pt>
                <c:pt idx="31616">
                  <c:v>13.350999999997001</c:v>
                </c:pt>
                <c:pt idx="31617">
                  <c:v>13.350999999997001</c:v>
                </c:pt>
                <c:pt idx="31618">
                  <c:v>13.350999999997001</c:v>
                </c:pt>
                <c:pt idx="31619">
                  <c:v>13.350999999997001</c:v>
                </c:pt>
                <c:pt idx="31620">
                  <c:v>13.350999999997001</c:v>
                </c:pt>
                <c:pt idx="31621">
                  <c:v>13.350999999997001</c:v>
                </c:pt>
                <c:pt idx="31622">
                  <c:v>13.350999999997001</c:v>
                </c:pt>
                <c:pt idx="31623">
                  <c:v>13.292006107742999</c:v>
                </c:pt>
                <c:pt idx="31624">
                  <c:v>13.273799999996999</c:v>
                </c:pt>
                <c:pt idx="31625">
                  <c:v>13.2738</c:v>
                </c:pt>
                <c:pt idx="31626">
                  <c:v>13.273799999996999</c:v>
                </c:pt>
                <c:pt idx="31627">
                  <c:v>13.273799999996999</c:v>
                </c:pt>
                <c:pt idx="31628">
                  <c:v>13.273799999996999</c:v>
                </c:pt>
                <c:pt idx="31629">
                  <c:v>13.273799999996999</c:v>
                </c:pt>
                <c:pt idx="31630">
                  <c:v>13.273799999996999</c:v>
                </c:pt>
                <c:pt idx="31631">
                  <c:v>13.273799999996999</c:v>
                </c:pt>
                <c:pt idx="31632">
                  <c:v>13.273799999996999</c:v>
                </c:pt>
                <c:pt idx="31633">
                  <c:v>13.273799999996999</c:v>
                </c:pt>
                <c:pt idx="31634">
                  <c:v>13.273799999996999</c:v>
                </c:pt>
                <c:pt idx="31635">
                  <c:v>13.273799999996999</c:v>
                </c:pt>
                <c:pt idx="31636">
                  <c:v>13.273799999996999</c:v>
                </c:pt>
                <c:pt idx="31637">
                  <c:v>13.273799999996999</c:v>
                </c:pt>
                <c:pt idx="31638">
                  <c:v>13.273799999996999</c:v>
                </c:pt>
                <c:pt idx="31639">
                  <c:v>13.273799999996999</c:v>
                </c:pt>
                <c:pt idx="31640">
                  <c:v>13.273799999996999</c:v>
                </c:pt>
                <c:pt idx="31641">
                  <c:v>13.283157188416</c:v>
                </c:pt>
                <c:pt idx="31642">
                  <c:v>13.493199999998</c:v>
                </c:pt>
                <c:pt idx="31643">
                  <c:v>13.493199999998</c:v>
                </c:pt>
                <c:pt idx="31644">
                  <c:v>13.493199999998</c:v>
                </c:pt>
                <c:pt idx="31645">
                  <c:v>13.493199999998</c:v>
                </c:pt>
                <c:pt idx="31646">
                  <c:v>13.493199999998</c:v>
                </c:pt>
                <c:pt idx="31647">
                  <c:v>13.493199999998</c:v>
                </c:pt>
                <c:pt idx="31648">
                  <c:v>13.403370703368999</c:v>
                </c:pt>
                <c:pt idx="31649">
                  <c:v>13.161099999997999</c:v>
                </c:pt>
                <c:pt idx="31650">
                  <c:v>13.161099999997999</c:v>
                </c:pt>
                <c:pt idx="31651">
                  <c:v>13.161099999997999</c:v>
                </c:pt>
                <c:pt idx="31652">
                  <c:v>13.161099999997999</c:v>
                </c:pt>
                <c:pt idx="31653">
                  <c:v>13.161099999997999</c:v>
                </c:pt>
                <c:pt idx="31654">
                  <c:v>13.161099999997999</c:v>
                </c:pt>
                <c:pt idx="31655">
                  <c:v>13.161099999997999</c:v>
                </c:pt>
                <c:pt idx="31656">
                  <c:v>13.161099999997999</c:v>
                </c:pt>
                <c:pt idx="31657">
                  <c:v>13.161099999997999</c:v>
                </c:pt>
                <c:pt idx="31658">
                  <c:v>13.161099999997999</c:v>
                </c:pt>
                <c:pt idx="31659">
                  <c:v>13.161099999997999</c:v>
                </c:pt>
                <c:pt idx="31660">
                  <c:v>13.161099999997999</c:v>
                </c:pt>
                <c:pt idx="31661">
                  <c:v>13.161099999997999</c:v>
                </c:pt>
                <c:pt idx="31662">
                  <c:v>13.225849541575</c:v>
                </c:pt>
                <c:pt idx="31663">
                  <c:v>13.254799999996999</c:v>
                </c:pt>
                <c:pt idx="31664">
                  <c:v>13.254799999996999</c:v>
                </c:pt>
                <c:pt idx="31665">
                  <c:v>13.254799999996999</c:v>
                </c:pt>
                <c:pt idx="31666">
                  <c:v>13.254799999996999</c:v>
                </c:pt>
                <c:pt idx="31667">
                  <c:v>13.254799999996999</c:v>
                </c:pt>
                <c:pt idx="31668">
                  <c:v>13.254799999996999</c:v>
                </c:pt>
                <c:pt idx="31669">
                  <c:v>13.254799999996999</c:v>
                </c:pt>
                <c:pt idx="31670">
                  <c:v>13.254799999996999</c:v>
                </c:pt>
                <c:pt idx="31671">
                  <c:v>13.254799999996999</c:v>
                </c:pt>
                <c:pt idx="31672">
                  <c:v>13.254799999996999</c:v>
                </c:pt>
                <c:pt idx="31673">
                  <c:v>13.254799999996999</c:v>
                </c:pt>
                <c:pt idx="31674">
                  <c:v>13.254799999995999</c:v>
                </c:pt>
                <c:pt idx="31675">
                  <c:v>13.254799999996999</c:v>
                </c:pt>
                <c:pt idx="31676">
                  <c:v>13.254799999996999</c:v>
                </c:pt>
                <c:pt idx="31677">
                  <c:v>13.254799999996999</c:v>
                </c:pt>
                <c:pt idx="31678">
                  <c:v>13.254799999996999</c:v>
                </c:pt>
                <c:pt idx="31679">
                  <c:v>13.283967135280999</c:v>
                </c:pt>
                <c:pt idx="31680">
                  <c:v>13.386300000004001</c:v>
                </c:pt>
                <c:pt idx="31681">
                  <c:v>13.386300000004001</c:v>
                </c:pt>
                <c:pt idx="31682">
                  <c:v>13.386300000004001</c:v>
                </c:pt>
                <c:pt idx="31683">
                  <c:v>13.386300000004001</c:v>
                </c:pt>
                <c:pt idx="31684">
                  <c:v>13.386300000004001</c:v>
                </c:pt>
                <c:pt idx="31685">
                  <c:v>13.386102344307</c:v>
                </c:pt>
                <c:pt idx="31686">
                  <c:v>13.353299999997001</c:v>
                </c:pt>
                <c:pt idx="31687">
                  <c:v>13.353299999997001</c:v>
                </c:pt>
                <c:pt idx="31688">
                  <c:v>13.353299999997001</c:v>
                </c:pt>
                <c:pt idx="31689">
                  <c:v>13.353299999997001</c:v>
                </c:pt>
                <c:pt idx="31690">
                  <c:v>13.353299999996</c:v>
                </c:pt>
                <c:pt idx="31691">
                  <c:v>13.353299999997001</c:v>
                </c:pt>
                <c:pt idx="31692">
                  <c:v>13.353299999996</c:v>
                </c:pt>
                <c:pt idx="31693">
                  <c:v>13.353299999997001</c:v>
                </c:pt>
                <c:pt idx="31694">
                  <c:v>13.353299999998001</c:v>
                </c:pt>
                <c:pt idx="31695">
                  <c:v>13.353299999997001</c:v>
                </c:pt>
                <c:pt idx="31696">
                  <c:v>13.353299999997001</c:v>
                </c:pt>
                <c:pt idx="31697">
                  <c:v>13.353299999996</c:v>
                </c:pt>
                <c:pt idx="31698">
                  <c:v>13.378635632041</c:v>
                </c:pt>
                <c:pt idx="31699">
                  <c:v>13.435800000004001</c:v>
                </c:pt>
                <c:pt idx="31700">
                  <c:v>13.435800000004001</c:v>
                </c:pt>
                <c:pt idx="31701">
                  <c:v>13.435800000004001</c:v>
                </c:pt>
                <c:pt idx="31702">
                  <c:v>13.435800000004001</c:v>
                </c:pt>
                <c:pt idx="31703">
                  <c:v>13.435800000004001</c:v>
                </c:pt>
                <c:pt idx="31704">
                  <c:v>13.435800000004001</c:v>
                </c:pt>
                <c:pt idx="31705">
                  <c:v>13.435800000004001</c:v>
                </c:pt>
                <c:pt idx="31706">
                  <c:v>13.435800000004001</c:v>
                </c:pt>
                <c:pt idx="31707">
                  <c:v>13.435800000001</c:v>
                </c:pt>
                <c:pt idx="31708">
                  <c:v>13.435800000004001</c:v>
                </c:pt>
                <c:pt idx="31709">
                  <c:v>13.446486763185</c:v>
                </c:pt>
                <c:pt idx="31710">
                  <c:v>13.481399999997</c:v>
                </c:pt>
                <c:pt idx="31711">
                  <c:v>13.481399999997</c:v>
                </c:pt>
                <c:pt idx="31712">
                  <c:v>13.481399999997</c:v>
                </c:pt>
                <c:pt idx="31713">
                  <c:v>13.481399999995</c:v>
                </c:pt>
                <c:pt idx="31714">
                  <c:v>13.481399999997</c:v>
                </c:pt>
                <c:pt idx="31715">
                  <c:v>13.481399999997</c:v>
                </c:pt>
                <c:pt idx="31716">
                  <c:v>13.481399999997</c:v>
                </c:pt>
                <c:pt idx="31717">
                  <c:v>13.481399999997</c:v>
                </c:pt>
                <c:pt idx="31718">
                  <c:v>13.481399999997</c:v>
                </c:pt>
                <c:pt idx="31719">
                  <c:v>13.481399999997</c:v>
                </c:pt>
                <c:pt idx="31720">
                  <c:v>13.481399999997</c:v>
                </c:pt>
                <c:pt idx="31721">
                  <c:v>13.451631848061</c:v>
                </c:pt>
                <c:pt idx="31722">
                  <c:v>13.373300000004001</c:v>
                </c:pt>
                <c:pt idx="31723">
                  <c:v>13.373300000004001</c:v>
                </c:pt>
                <c:pt idx="31724">
                  <c:v>13.373300000004001</c:v>
                </c:pt>
                <c:pt idx="31725">
                  <c:v>13.373300000004001</c:v>
                </c:pt>
                <c:pt idx="31726">
                  <c:v>13.373300000004001</c:v>
                </c:pt>
                <c:pt idx="31727">
                  <c:v>13.373300000004001</c:v>
                </c:pt>
                <c:pt idx="31728">
                  <c:v>13.373300000004001</c:v>
                </c:pt>
                <c:pt idx="31729">
                  <c:v>13.373300000004001</c:v>
                </c:pt>
                <c:pt idx="31730">
                  <c:v>13.373300000004001</c:v>
                </c:pt>
                <c:pt idx="31731">
                  <c:v>13.373300000004001</c:v>
                </c:pt>
                <c:pt idx="31732">
                  <c:v>13.373300000004001</c:v>
                </c:pt>
                <c:pt idx="31733">
                  <c:v>13.373300000004001</c:v>
                </c:pt>
                <c:pt idx="31734">
                  <c:v>13.373300000004001</c:v>
                </c:pt>
                <c:pt idx="31735">
                  <c:v>13.338137663896999</c:v>
                </c:pt>
                <c:pt idx="31736">
                  <c:v>13.323899999997</c:v>
                </c:pt>
                <c:pt idx="31737">
                  <c:v>13.323899999997</c:v>
                </c:pt>
                <c:pt idx="31738">
                  <c:v>13.323899999997</c:v>
                </c:pt>
                <c:pt idx="31739">
                  <c:v>13.323899999997</c:v>
                </c:pt>
                <c:pt idx="31740">
                  <c:v>13.323899999997</c:v>
                </c:pt>
                <c:pt idx="31741">
                  <c:v>13.323899999997</c:v>
                </c:pt>
                <c:pt idx="31742">
                  <c:v>13.323899999997</c:v>
                </c:pt>
                <c:pt idx="31743">
                  <c:v>13.323899999997</c:v>
                </c:pt>
                <c:pt idx="31744">
                  <c:v>13.323899999997</c:v>
                </c:pt>
                <c:pt idx="31745">
                  <c:v>13.323899999997</c:v>
                </c:pt>
                <c:pt idx="31746">
                  <c:v>13.323899999997</c:v>
                </c:pt>
                <c:pt idx="31747">
                  <c:v>13.323899999998</c:v>
                </c:pt>
                <c:pt idx="31748">
                  <c:v>13.323899999997</c:v>
                </c:pt>
                <c:pt idx="31749">
                  <c:v>13.323899999997</c:v>
                </c:pt>
                <c:pt idx="31750">
                  <c:v>13.323899999997</c:v>
                </c:pt>
                <c:pt idx="31751">
                  <c:v>13.323899999997</c:v>
                </c:pt>
                <c:pt idx="31752">
                  <c:v>13.323899999997</c:v>
                </c:pt>
                <c:pt idx="31753">
                  <c:v>13.309873971469999</c:v>
                </c:pt>
                <c:pt idx="31754">
                  <c:v>13.288600000000001</c:v>
                </c:pt>
                <c:pt idx="31755">
                  <c:v>13.288600000000001</c:v>
                </c:pt>
                <c:pt idx="31756">
                  <c:v>13.288600000000001</c:v>
                </c:pt>
                <c:pt idx="31757">
                  <c:v>13.288600000000001</c:v>
                </c:pt>
                <c:pt idx="31758">
                  <c:v>13.288600000000001</c:v>
                </c:pt>
                <c:pt idx="31759">
                  <c:v>13.288600000000001</c:v>
                </c:pt>
                <c:pt idx="31760">
                  <c:v>13.288600000000001</c:v>
                </c:pt>
                <c:pt idx="31761">
                  <c:v>13.288600000000001</c:v>
                </c:pt>
                <c:pt idx="31762">
                  <c:v>13.288600000000001</c:v>
                </c:pt>
                <c:pt idx="31763">
                  <c:v>13.288600000000001</c:v>
                </c:pt>
                <c:pt idx="31764">
                  <c:v>13.288600000000001</c:v>
                </c:pt>
                <c:pt idx="31765">
                  <c:v>13.288600000000001</c:v>
                </c:pt>
                <c:pt idx="31766">
                  <c:v>13.283560185961999</c:v>
                </c:pt>
                <c:pt idx="31767">
                  <c:v>13.201000000001001</c:v>
                </c:pt>
                <c:pt idx="31768">
                  <c:v>13.201000000001001</c:v>
                </c:pt>
                <c:pt idx="31769">
                  <c:v>13.201000000001001</c:v>
                </c:pt>
                <c:pt idx="31770">
                  <c:v>13.201000000001001</c:v>
                </c:pt>
                <c:pt idx="31771">
                  <c:v>13.201000000001001</c:v>
                </c:pt>
                <c:pt idx="31772">
                  <c:v>13.201000000001001</c:v>
                </c:pt>
                <c:pt idx="31773">
                  <c:v>13.214850090679001</c:v>
                </c:pt>
                <c:pt idx="31774">
                  <c:v>13.291700000001001</c:v>
                </c:pt>
                <c:pt idx="31775">
                  <c:v>13.291700000001001</c:v>
                </c:pt>
                <c:pt idx="31776">
                  <c:v>13.291700000001001</c:v>
                </c:pt>
                <c:pt idx="31777">
                  <c:v>13.291700000001001</c:v>
                </c:pt>
                <c:pt idx="31778">
                  <c:v>13.291700000001001</c:v>
                </c:pt>
                <c:pt idx="31779">
                  <c:v>13.291700000001001</c:v>
                </c:pt>
                <c:pt idx="31780">
                  <c:v>13.291700000001001</c:v>
                </c:pt>
                <c:pt idx="31781">
                  <c:v>13.291700000001001</c:v>
                </c:pt>
                <c:pt idx="31782">
                  <c:v>13.291700000001001</c:v>
                </c:pt>
                <c:pt idx="31783">
                  <c:v>13.291700000001001</c:v>
                </c:pt>
                <c:pt idx="31784">
                  <c:v>13.291700000001001</c:v>
                </c:pt>
                <c:pt idx="31785">
                  <c:v>13.349216184257999</c:v>
                </c:pt>
                <c:pt idx="31786">
                  <c:v>13.396199999997</c:v>
                </c:pt>
                <c:pt idx="31787">
                  <c:v>13.396199999997</c:v>
                </c:pt>
                <c:pt idx="31788">
                  <c:v>13.396199999997</c:v>
                </c:pt>
                <c:pt idx="31789">
                  <c:v>13.396199999997</c:v>
                </c:pt>
                <c:pt idx="31790">
                  <c:v>13.396199999997</c:v>
                </c:pt>
                <c:pt idx="31791">
                  <c:v>13.396199999997</c:v>
                </c:pt>
                <c:pt idx="31792">
                  <c:v>13.396199999997</c:v>
                </c:pt>
                <c:pt idx="31793">
                  <c:v>13.396199999998</c:v>
                </c:pt>
                <c:pt idx="31794">
                  <c:v>13.396199999997</c:v>
                </c:pt>
                <c:pt idx="31795">
                  <c:v>13.396199999997</c:v>
                </c:pt>
                <c:pt idx="31796">
                  <c:v>13.396199999997</c:v>
                </c:pt>
                <c:pt idx="31797">
                  <c:v>13.349700191234</c:v>
                </c:pt>
                <c:pt idx="31798">
                  <c:v>13.323200000005</c:v>
                </c:pt>
                <c:pt idx="31799">
                  <c:v>13.323200000004</c:v>
                </c:pt>
                <c:pt idx="31800">
                  <c:v>13.323200000004</c:v>
                </c:pt>
                <c:pt idx="31801">
                  <c:v>13.323200000004</c:v>
                </c:pt>
                <c:pt idx="31802">
                  <c:v>13.323200000005</c:v>
                </c:pt>
                <c:pt idx="31803">
                  <c:v>13.323200000004</c:v>
                </c:pt>
                <c:pt idx="31804">
                  <c:v>13.323200000004</c:v>
                </c:pt>
                <c:pt idx="31805">
                  <c:v>13.323200000004</c:v>
                </c:pt>
                <c:pt idx="31806">
                  <c:v>13.323200000004</c:v>
                </c:pt>
                <c:pt idx="31807">
                  <c:v>13.323200000005</c:v>
                </c:pt>
                <c:pt idx="31808">
                  <c:v>13.323200000004</c:v>
                </c:pt>
                <c:pt idx="31809">
                  <c:v>13.323200000004</c:v>
                </c:pt>
                <c:pt idx="31810">
                  <c:v>13.331584082261999</c:v>
                </c:pt>
                <c:pt idx="31811">
                  <c:v>13.363500000005001</c:v>
                </c:pt>
                <c:pt idx="31812">
                  <c:v>13.363500000004001</c:v>
                </c:pt>
                <c:pt idx="31813">
                  <c:v>13.363500000005001</c:v>
                </c:pt>
                <c:pt idx="31814">
                  <c:v>13.363500000004001</c:v>
                </c:pt>
                <c:pt idx="31815">
                  <c:v>13.363500000004001</c:v>
                </c:pt>
                <c:pt idx="31816">
                  <c:v>13.363500000005001</c:v>
                </c:pt>
                <c:pt idx="31817">
                  <c:v>13.363500000005001</c:v>
                </c:pt>
                <c:pt idx="31818">
                  <c:v>13.363500000005001</c:v>
                </c:pt>
                <c:pt idx="31819">
                  <c:v>13.363500000005001</c:v>
                </c:pt>
                <c:pt idx="31820">
                  <c:v>13.363500000004001</c:v>
                </c:pt>
                <c:pt idx="31821">
                  <c:v>13.363500000004001</c:v>
                </c:pt>
                <c:pt idx="31822">
                  <c:v>13.363500000005001</c:v>
                </c:pt>
                <c:pt idx="31823">
                  <c:v>13.363500000005001</c:v>
                </c:pt>
                <c:pt idx="31824">
                  <c:v>13.363500000005001</c:v>
                </c:pt>
                <c:pt idx="31825">
                  <c:v>13.363500000004001</c:v>
                </c:pt>
                <c:pt idx="31826">
                  <c:v>13.363500000004001</c:v>
                </c:pt>
                <c:pt idx="31827">
                  <c:v>13.363500000005001</c:v>
                </c:pt>
                <c:pt idx="31828">
                  <c:v>13.363500000005001</c:v>
                </c:pt>
                <c:pt idx="31829">
                  <c:v>13.363500000004001</c:v>
                </c:pt>
                <c:pt idx="31830">
                  <c:v>13.392150463939</c:v>
                </c:pt>
                <c:pt idx="31831">
                  <c:v>13.417099999997999</c:v>
                </c:pt>
                <c:pt idx="31832">
                  <c:v>13.417099999997999</c:v>
                </c:pt>
                <c:pt idx="31833">
                  <c:v>13.417099999997999</c:v>
                </c:pt>
                <c:pt idx="31834">
                  <c:v>13.417099999998999</c:v>
                </c:pt>
                <c:pt idx="31835">
                  <c:v>13.417099999997999</c:v>
                </c:pt>
                <c:pt idx="31836">
                  <c:v>13.417099999997999</c:v>
                </c:pt>
                <c:pt idx="31837">
                  <c:v>13.417099999997999</c:v>
                </c:pt>
                <c:pt idx="31838">
                  <c:v>13.417099999997999</c:v>
                </c:pt>
                <c:pt idx="31839">
                  <c:v>13.417099999998999</c:v>
                </c:pt>
                <c:pt idx="31840">
                  <c:v>13.417099999997999</c:v>
                </c:pt>
                <c:pt idx="31841">
                  <c:v>13.417099999997999</c:v>
                </c:pt>
                <c:pt idx="31842">
                  <c:v>13.380773275041999</c:v>
                </c:pt>
                <c:pt idx="31843">
                  <c:v>13.303000000004999</c:v>
                </c:pt>
                <c:pt idx="31844">
                  <c:v>13.303000000004999</c:v>
                </c:pt>
                <c:pt idx="31845">
                  <c:v>13.303000000004999</c:v>
                </c:pt>
                <c:pt idx="31846">
                  <c:v>13.303000000004999</c:v>
                </c:pt>
                <c:pt idx="31847">
                  <c:v>13.303000000004999</c:v>
                </c:pt>
                <c:pt idx="31848">
                  <c:v>13.303021343415001</c:v>
                </c:pt>
                <c:pt idx="31849">
                  <c:v>13.312100000002999</c:v>
                </c:pt>
                <c:pt idx="31850">
                  <c:v>13.312100000002999</c:v>
                </c:pt>
                <c:pt idx="31851">
                  <c:v>13.312100000002999</c:v>
                </c:pt>
                <c:pt idx="31852">
                  <c:v>13.312100000000999</c:v>
                </c:pt>
                <c:pt idx="31853">
                  <c:v>13.312100000002999</c:v>
                </c:pt>
                <c:pt idx="31854">
                  <c:v>13.312100000002999</c:v>
                </c:pt>
                <c:pt idx="31855">
                  <c:v>13.312100000002999</c:v>
                </c:pt>
                <c:pt idx="31856">
                  <c:v>13.312100000002999</c:v>
                </c:pt>
                <c:pt idx="31857">
                  <c:v>13.312100000002999</c:v>
                </c:pt>
                <c:pt idx="31858">
                  <c:v>13.312100000002999</c:v>
                </c:pt>
                <c:pt idx="31859">
                  <c:v>13.312100000002999</c:v>
                </c:pt>
                <c:pt idx="31860">
                  <c:v>13.312100000002999</c:v>
                </c:pt>
                <c:pt idx="31861">
                  <c:v>13.312100000002999</c:v>
                </c:pt>
                <c:pt idx="31862">
                  <c:v>13.312100000002999</c:v>
                </c:pt>
                <c:pt idx="31863">
                  <c:v>13.312100000002999</c:v>
                </c:pt>
                <c:pt idx="31864">
                  <c:v>13.312100000002999</c:v>
                </c:pt>
                <c:pt idx="31865">
                  <c:v>13.312100000002999</c:v>
                </c:pt>
                <c:pt idx="31866">
                  <c:v>13.312100000000999</c:v>
                </c:pt>
                <c:pt idx="31867">
                  <c:v>13.333844656239</c:v>
                </c:pt>
                <c:pt idx="31868">
                  <c:v>13.336700000004999</c:v>
                </c:pt>
                <c:pt idx="31869">
                  <c:v>13.336700000004999</c:v>
                </c:pt>
                <c:pt idx="31870">
                  <c:v>13.336700000004999</c:v>
                </c:pt>
                <c:pt idx="31871">
                  <c:v>13.336700000004999</c:v>
                </c:pt>
                <c:pt idx="31872">
                  <c:v>13.336700000004999</c:v>
                </c:pt>
                <c:pt idx="31873">
                  <c:v>13.3062257744</c:v>
                </c:pt>
                <c:pt idx="31874">
                  <c:v>13.241299999996</c:v>
                </c:pt>
                <c:pt idx="31875">
                  <c:v>13.241299999996</c:v>
                </c:pt>
                <c:pt idx="31876">
                  <c:v>13.241299999996</c:v>
                </c:pt>
                <c:pt idx="31877">
                  <c:v>13.241299999996</c:v>
                </c:pt>
                <c:pt idx="31878">
                  <c:v>13.241299999996</c:v>
                </c:pt>
                <c:pt idx="31879">
                  <c:v>13.241299999996</c:v>
                </c:pt>
                <c:pt idx="31880">
                  <c:v>13.241299999996</c:v>
                </c:pt>
                <c:pt idx="31881">
                  <c:v>13.241299999996</c:v>
                </c:pt>
                <c:pt idx="31882">
                  <c:v>13.241299999996</c:v>
                </c:pt>
                <c:pt idx="31883">
                  <c:v>13.241299999996</c:v>
                </c:pt>
                <c:pt idx="31884">
                  <c:v>13.241299999996</c:v>
                </c:pt>
                <c:pt idx="31885">
                  <c:v>13.241299999996</c:v>
                </c:pt>
                <c:pt idx="31886">
                  <c:v>13.330992084108001</c:v>
                </c:pt>
                <c:pt idx="31887">
                  <c:v>13.425699999999001</c:v>
                </c:pt>
                <c:pt idx="31888">
                  <c:v>13.425699999999001</c:v>
                </c:pt>
                <c:pt idx="31889">
                  <c:v>13.425699999999001</c:v>
                </c:pt>
                <c:pt idx="31890">
                  <c:v>13.425699999999001</c:v>
                </c:pt>
                <c:pt idx="31891">
                  <c:v>13.425699999999001</c:v>
                </c:pt>
                <c:pt idx="31892">
                  <c:v>13.425699999999001</c:v>
                </c:pt>
                <c:pt idx="31893">
                  <c:v>13.425699999999001</c:v>
                </c:pt>
                <c:pt idx="31894">
                  <c:v>13.425699999999001</c:v>
                </c:pt>
                <c:pt idx="31895">
                  <c:v>13.425699999999001</c:v>
                </c:pt>
                <c:pt idx="31896">
                  <c:v>13.425699999999001</c:v>
                </c:pt>
                <c:pt idx="31897">
                  <c:v>13.425699999999001</c:v>
                </c:pt>
                <c:pt idx="31898">
                  <c:v>13.425699999999001</c:v>
                </c:pt>
                <c:pt idx="31899">
                  <c:v>13.404883956173</c:v>
                </c:pt>
                <c:pt idx="31900">
                  <c:v>13.380600000002</c:v>
                </c:pt>
                <c:pt idx="31901">
                  <c:v>13.380600000002</c:v>
                </c:pt>
                <c:pt idx="31902">
                  <c:v>13.380600000002</c:v>
                </c:pt>
                <c:pt idx="31903">
                  <c:v>13.380600000002</c:v>
                </c:pt>
                <c:pt idx="31904">
                  <c:v>13.380600000002</c:v>
                </c:pt>
                <c:pt idx="31905">
                  <c:v>13.380600000002</c:v>
                </c:pt>
                <c:pt idx="31906">
                  <c:v>13.380600000002</c:v>
                </c:pt>
                <c:pt idx="31907">
                  <c:v>13.380600000002</c:v>
                </c:pt>
                <c:pt idx="31908">
                  <c:v>13.380600000002</c:v>
                </c:pt>
                <c:pt idx="31909">
                  <c:v>13.380600000002</c:v>
                </c:pt>
                <c:pt idx="31910">
                  <c:v>13.380600000002</c:v>
                </c:pt>
                <c:pt idx="31911">
                  <c:v>13.380600000002</c:v>
                </c:pt>
                <c:pt idx="31912">
                  <c:v>13.372042363422</c:v>
                </c:pt>
                <c:pt idx="31913">
                  <c:v>13.301000000005001</c:v>
                </c:pt>
                <c:pt idx="31914">
                  <c:v>13.301000000004001</c:v>
                </c:pt>
                <c:pt idx="31915">
                  <c:v>13.301000000004001</c:v>
                </c:pt>
                <c:pt idx="31916">
                  <c:v>13.301000000004001</c:v>
                </c:pt>
                <c:pt idx="31917">
                  <c:v>13.301000000004001</c:v>
                </c:pt>
                <c:pt idx="31918">
                  <c:v>13.301000000004001</c:v>
                </c:pt>
                <c:pt idx="31919">
                  <c:v>13.301000000004001</c:v>
                </c:pt>
                <c:pt idx="31920">
                  <c:v>13.301000000004001</c:v>
                </c:pt>
                <c:pt idx="31921">
                  <c:v>13.301000000004001</c:v>
                </c:pt>
                <c:pt idx="31922">
                  <c:v>13.301000000005001</c:v>
                </c:pt>
                <c:pt idx="31923">
                  <c:v>13.301000000004001</c:v>
                </c:pt>
                <c:pt idx="31924">
                  <c:v>13.301000000004001</c:v>
                </c:pt>
                <c:pt idx="31925">
                  <c:v>13.348058255870001</c:v>
                </c:pt>
                <c:pt idx="31926">
                  <c:v>13.361200000005001</c:v>
                </c:pt>
                <c:pt idx="31927">
                  <c:v>13.361200000005001</c:v>
                </c:pt>
                <c:pt idx="31928">
                  <c:v>13.361200000005001</c:v>
                </c:pt>
                <c:pt idx="31929">
                  <c:v>13.361200000005001</c:v>
                </c:pt>
                <c:pt idx="31930">
                  <c:v>13.361200000005001</c:v>
                </c:pt>
                <c:pt idx="31931">
                  <c:v>13.361200000005001</c:v>
                </c:pt>
                <c:pt idx="31932">
                  <c:v>13.361200000005001</c:v>
                </c:pt>
                <c:pt idx="31933">
                  <c:v>13.361200000005001</c:v>
                </c:pt>
                <c:pt idx="31934">
                  <c:v>13.361200000005001</c:v>
                </c:pt>
                <c:pt idx="31935">
                  <c:v>13.361200000005001</c:v>
                </c:pt>
                <c:pt idx="31936">
                  <c:v>13.361200000005001</c:v>
                </c:pt>
                <c:pt idx="31937">
                  <c:v>13.361200000005001</c:v>
                </c:pt>
                <c:pt idx="31938">
                  <c:v>13.361200000005001</c:v>
                </c:pt>
                <c:pt idx="31939">
                  <c:v>13.361200000005001</c:v>
                </c:pt>
                <c:pt idx="31940">
                  <c:v>13.361200000005001</c:v>
                </c:pt>
                <c:pt idx="31941">
                  <c:v>13.361200000005001</c:v>
                </c:pt>
                <c:pt idx="31942">
                  <c:v>13.361200000005001</c:v>
                </c:pt>
                <c:pt idx="31943">
                  <c:v>13.361200000005001</c:v>
                </c:pt>
                <c:pt idx="31944">
                  <c:v>13.31399191335</c:v>
                </c:pt>
                <c:pt idx="31945">
                  <c:v>13.261100000002999</c:v>
                </c:pt>
                <c:pt idx="31946">
                  <c:v>13.261100000002999</c:v>
                </c:pt>
                <c:pt idx="31947">
                  <c:v>13.261100000002999</c:v>
                </c:pt>
                <c:pt idx="31948">
                  <c:v>13.261100000002999</c:v>
                </c:pt>
                <c:pt idx="31949">
                  <c:v>13.261100000002999</c:v>
                </c:pt>
                <c:pt idx="31950">
                  <c:v>13.366385570932</c:v>
                </c:pt>
                <c:pt idx="31951">
                  <c:v>13.385100000008</c:v>
                </c:pt>
                <c:pt idx="31952">
                  <c:v>13.385100000005</c:v>
                </c:pt>
                <c:pt idx="31953">
                  <c:v>13.385100000005</c:v>
                </c:pt>
                <c:pt idx="31954">
                  <c:v>13.385100000005</c:v>
                </c:pt>
                <c:pt idx="31955">
                  <c:v>13.385100000005</c:v>
                </c:pt>
                <c:pt idx="31956">
                  <c:v>13.385100000005</c:v>
                </c:pt>
                <c:pt idx="31957">
                  <c:v>13.385100000005</c:v>
                </c:pt>
                <c:pt idx="31958">
                  <c:v>13.385100000005</c:v>
                </c:pt>
                <c:pt idx="31959">
                  <c:v>13.385100000005</c:v>
                </c:pt>
                <c:pt idx="31960">
                  <c:v>13.385100000005</c:v>
                </c:pt>
                <c:pt idx="31961">
                  <c:v>13.339913734513001</c:v>
                </c:pt>
                <c:pt idx="31962">
                  <c:v>13.291300000003</c:v>
                </c:pt>
                <c:pt idx="31963">
                  <c:v>13.291300000003</c:v>
                </c:pt>
                <c:pt idx="31964">
                  <c:v>13.291300000003</c:v>
                </c:pt>
                <c:pt idx="31965">
                  <c:v>13.291300000003</c:v>
                </c:pt>
                <c:pt idx="31966">
                  <c:v>13.291300000003</c:v>
                </c:pt>
                <c:pt idx="31967">
                  <c:v>13.291300000003</c:v>
                </c:pt>
                <c:pt idx="31968">
                  <c:v>13.291300000003</c:v>
                </c:pt>
                <c:pt idx="31969">
                  <c:v>13.291300000003</c:v>
                </c:pt>
                <c:pt idx="31970">
                  <c:v>13.291300000003</c:v>
                </c:pt>
                <c:pt idx="31971">
                  <c:v>13.291300000003</c:v>
                </c:pt>
                <c:pt idx="31972">
                  <c:v>13.306897046509</c:v>
                </c:pt>
                <c:pt idx="31973">
                  <c:v>13.396599999999999</c:v>
                </c:pt>
                <c:pt idx="31974">
                  <c:v>13.396600000000999</c:v>
                </c:pt>
                <c:pt idx="31975">
                  <c:v>13.396600000000999</c:v>
                </c:pt>
                <c:pt idx="31976">
                  <c:v>13.396599999999999</c:v>
                </c:pt>
                <c:pt idx="31977">
                  <c:v>13.396600000000999</c:v>
                </c:pt>
                <c:pt idx="31978">
                  <c:v>13.396599999999999</c:v>
                </c:pt>
                <c:pt idx="31979">
                  <c:v>13.396599999999999</c:v>
                </c:pt>
                <c:pt idx="31980">
                  <c:v>13.396600000000999</c:v>
                </c:pt>
                <c:pt idx="31981">
                  <c:v>13.396599999999999</c:v>
                </c:pt>
                <c:pt idx="31982">
                  <c:v>13.396600000000999</c:v>
                </c:pt>
                <c:pt idx="31983">
                  <c:v>13.396599999999999</c:v>
                </c:pt>
                <c:pt idx="31984">
                  <c:v>13.396599999999999</c:v>
                </c:pt>
                <c:pt idx="31985">
                  <c:v>13.397925110598999</c:v>
                </c:pt>
                <c:pt idx="31986">
                  <c:v>13.449900000005</c:v>
                </c:pt>
                <c:pt idx="31987">
                  <c:v>13.449900000005</c:v>
                </c:pt>
                <c:pt idx="31988">
                  <c:v>13.449900000005</c:v>
                </c:pt>
                <c:pt idx="31989">
                  <c:v>13.449900000005</c:v>
                </c:pt>
                <c:pt idx="31990">
                  <c:v>13.449900000005</c:v>
                </c:pt>
                <c:pt idx="31991">
                  <c:v>13.449900000005</c:v>
                </c:pt>
                <c:pt idx="31992">
                  <c:v>13.449900000005</c:v>
                </c:pt>
                <c:pt idx="31993">
                  <c:v>13.449900000005</c:v>
                </c:pt>
                <c:pt idx="31994">
                  <c:v>13.449900000005</c:v>
                </c:pt>
                <c:pt idx="31995">
                  <c:v>13.449900000005</c:v>
                </c:pt>
                <c:pt idx="31996">
                  <c:v>13.449900000005</c:v>
                </c:pt>
                <c:pt idx="31997">
                  <c:v>13.449900000005</c:v>
                </c:pt>
                <c:pt idx="31998">
                  <c:v>13.443621261600001</c:v>
                </c:pt>
                <c:pt idx="31999">
                  <c:v>13.306500000004</c:v>
                </c:pt>
                <c:pt idx="32000">
                  <c:v>13.306500000004</c:v>
                </c:pt>
                <c:pt idx="32001">
                  <c:v>13.306500000004</c:v>
                </c:pt>
                <c:pt idx="32002">
                  <c:v>13.306500000004</c:v>
                </c:pt>
                <c:pt idx="32003">
                  <c:v>13.306500000004</c:v>
                </c:pt>
                <c:pt idx="32004">
                  <c:v>13.306500000004</c:v>
                </c:pt>
                <c:pt idx="32005">
                  <c:v>13.306500000004</c:v>
                </c:pt>
                <c:pt idx="32006">
                  <c:v>13.306500000004</c:v>
                </c:pt>
                <c:pt idx="32007">
                  <c:v>13.306500000004</c:v>
                </c:pt>
                <c:pt idx="32008">
                  <c:v>13.306500000004</c:v>
                </c:pt>
                <c:pt idx="32009">
                  <c:v>13.306500000004</c:v>
                </c:pt>
                <c:pt idx="32010">
                  <c:v>13.306500000004</c:v>
                </c:pt>
                <c:pt idx="32011">
                  <c:v>13.304589696504999</c:v>
                </c:pt>
                <c:pt idx="32012">
                  <c:v>13.209299999996</c:v>
                </c:pt>
                <c:pt idx="32013">
                  <c:v>13.209299999997</c:v>
                </c:pt>
                <c:pt idx="32014">
                  <c:v>13.209299999996</c:v>
                </c:pt>
                <c:pt idx="32015">
                  <c:v>13.209299999996</c:v>
                </c:pt>
                <c:pt idx="32016">
                  <c:v>13.209299999996</c:v>
                </c:pt>
                <c:pt idx="32017">
                  <c:v>13.209299999996</c:v>
                </c:pt>
                <c:pt idx="32018">
                  <c:v>13.209299999997</c:v>
                </c:pt>
                <c:pt idx="32019">
                  <c:v>13.209299999994</c:v>
                </c:pt>
                <c:pt idx="32020">
                  <c:v>13.209299999996</c:v>
                </c:pt>
                <c:pt idx="32021">
                  <c:v>13.209299999996</c:v>
                </c:pt>
                <c:pt idx="32022">
                  <c:v>13.209299999996</c:v>
                </c:pt>
                <c:pt idx="32023">
                  <c:v>13.209299999997</c:v>
                </c:pt>
                <c:pt idx="32024">
                  <c:v>13.416766118999</c:v>
                </c:pt>
                <c:pt idx="32025">
                  <c:v>13.506900000001</c:v>
                </c:pt>
                <c:pt idx="32026">
                  <c:v>13.506900000001</c:v>
                </c:pt>
                <c:pt idx="32027">
                  <c:v>13.506900000001</c:v>
                </c:pt>
                <c:pt idx="32028">
                  <c:v>13.506900000001</c:v>
                </c:pt>
                <c:pt idx="32029">
                  <c:v>13.506900000001</c:v>
                </c:pt>
                <c:pt idx="32030">
                  <c:v>13.506900000001</c:v>
                </c:pt>
                <c:pt idx="32031">
                  <c:v>13.506900000001</c:v>
                </c:pt>
                <c:pt idx="32032">
                  <c:v>13.506900000001</c:v>
                </c:pt>
                <c:pt idx="32033">
                  <c:v>13.506900000001</c:v>
                </c:pt>
                <c:pt idx="32034">
                  <c:v>13.506900000001</c:v>
                </c:pt>
                <c:pt idx="32035">
                  <c:v>13.506900000001</c:v>
                </c:pt>
                <c:pt idx="32036">
                  <c:v>13.371110618218999</c:v>
                </c:pt>
                <c:pt idx="32037">
                  <c:v>13.330799999998</c:v>
                </c:pt>
                <c:pt idx="32038">
                  <c:v>13.330799999998</c:v>
                </c:pt>
                <c:pt idx="32039">
                  <c:v>13.330799999997</c:v>
                </c:pt>
                <c:pt idx="32040">
                  <c:v>13.330799999998</c:v>
                </c:pt>
                <c:pt idx="32041">
                  <c:v>13.330799999998</c:v>
                </c:pt>
                <c:pt idx="32042">
                  <c:v>13.330799999998</c:v>
                </c:pt>
                <c:pt idx="32043">
                  <c:v>13.330799999998</c:v>
                </c:pt>
                <c:pt idx="32044">
                  <c:v>13.330799999998</c:v>
                </c:pt>
                <c:pt idx="32045">
                  <c:v>13.330799999998</c:v>
                </c:pt>
                <c:pt idx="32046">
                  <c:v>13.330799999998</c:v>
                </c:pt>
                <c:pt idx="32047">
                  <c:v>13.330799999998</c:v>
                </c:pt>
                <c:pt idx="32048">
                  <c:v>13.330799999998</c:v>
                </c:pt>
                <c:pt idx="32049">
                  <c:v>13.330799999998</c:v>
                </c:pt>
                <c:pt idx="32050">
                  <c:v>13.330799999998</c:v>
                </c:pt>
                <c:pt idx="32051">
                  <c:v>13.330799999998</c:v>
                </c:pt>
                <c:pt idx="32052">
                  <c:v>13.330799999998</c:v>
                </c:pt>
                <c:pt idx="32053">
                  <c:v>13.330799999998</c:v>
                </c:pt>
                <c:pt idx="32054">
                  <c:v>13.333515151515</c:v>
                </c:pt>
                <c:pt idx="32055">
                  <c:v>13.342000000002001</c:v>
                </c:pt>
                <c:pt idx="32056">
                  <c:v>13.342000000002001</c:v>
                </c:pt>
                <c:pt idx="32057">
                  <c:v>13.342000000002001</c:v>
                </c:pt>
                <c:pt idx="32058">
                  <c:v>13.342000000002001</c:v>
                </c:pt>
                <c:pt idx="32059">
                  <c:v>13.342000000002001</c:v>
                </c:pt>
                <c:pt idx="32060">
                  <c:v>13.342000000003001</c:v>
                </c:pt>
                <c:pt idx="32061">
                  <c:v>13.340937698166</c:v>
                </c:pt>
                <c:pt idx="32062">
                  <c:v>13.338199999998</c:v>
                </c:pt>
                <c:pt idx="32063">
                  <c:v>13.338199999998</c:v>
                </c:pt>
                <c:pt idx="32064">
                  <c:v>13.338199999998</c:v>
                </c:pt>
                <c:pt idx="32065">
                  <c:v>13.338199999998</c:v>
                </c:pt>
                <c:pt idx="32066">
                  <c:v>13.338199999998</c:v>
                </c:pt>
                <c:pt idx="32067">
                  <c:v>13.338199999998</c:v>
                </c:pt>
                <c:pt idx="32068">
                  <c:v>13.338199999998</c:v>
                </c:pt>
                <c:pt idx="32069">
                  <c:v>13.338199999998</c:v>
                </c:pt>
                <c:pt idx="32070">
                  <c:v>13.338199999998</c:v>
                </c:pt>
                <c:pt idx="32071">
                  <c:v>13.338199999998</c:v>
                </c:pt>
                <c:pt idx="32072">
                  <c:v>13.338199999998</c:v>
                </c:pt>
                <c:pt idx="32073">
                  <c:v>13.338199999998</c:v>
                </c:pt>
                <c:pt idx="32074">
                  <c:v>13.281817453491</c:v>
                </c:pt>
                <c:pt idx="32075">
                  <c:v>13.160299999996999</c:v>
                </c:pt>
                <c:pt idx="32076">
                  <c:v>13.160299999996999</c:v>
                </c:pt>
                <c:pt idx="32077">
                  <c:v>13.160299999996999</c:v>
                </c:pt>
                <c:pt idx="32078">
                  <c:v>13.160299999996999</c:v>
                </c:pt>
                <c:pt idx="32079">
                  <c:v>13.160299999996999</c:v>
                </c:pt>
                <c:pt idx="32080">
                  <c:v>13.160299999996999</c:v>
                </c:pt>
                <c:pt idx="32081">
                  <c:v>13.160299999996999</c:v>
                </c:pt>
                <c:pt idx="32082">
                  <c:v>13.160299999996999</c:v>
                </c:pt>
                <c:pt idx="32083">
                  <c:v>13.160299999996999</c:v>
                </c:pt>
                <c:pt idx="32084">
                  <c:v>13.160299999996999</c:v>
                </c:pt>
                <c:pt idx="32085">
                  <c:v>13.160299999996999</c:v>
                </c:pt>
                <c:pt idx="32086">
                  <c:v>13.160299999996999</c:v>
                </c:pt>
                <c:pt idx="32087">
                  <c:v>13.264321149337</c:v>
                </c:pt>
                <c:pt idx="32088">
                  <c:v>13.438099999999</c:v>
                </c:pt>
                <c:pt idx="32089">
                  <c:v>13.438099999999</c:v>
                </c:pt>
                <c:pt idx="32090">
                  <c:v>13.438099999999</c:v>
                </c:pt>
                <c:pt idx="32091">
                  <c:v>13.438099999999</c:v>
                </c:pt>
                <c:pt idx="32092">
                  <c:v>13.438100000003001</c:v>
                </c:pt>
                <c:pt idx="32093">
                  <c:v>13.438099999999</c:v>
                </c:pt>
                <c:pt idx="32094">
                  <c:v>13.438099999999</c:v>
                </c:pt>
                <c:pt idx="32095">
                  <c:v>13.438099999999</c:v>
                </c:pt>
                <c:pt idx="32096">
                  <c:v>13.438099999999</c:v>
                </c:pt>
                <c:pt idx="32097">
                  <c:v>13.438099999999</c:v>
                </c:pt>
                <c:pt idx="32098">
                  <c:v>13.438099999999</c:v>
                </c:pt>
                <c:pt idx="32099">
                  <c:v>13.361138290358999</c:v>
                </c:pt>
                <c:pt idx="32100">
                  <c:v>13.269300000006</c:v>
                </c:pt>
                <c:pt idx="32101">
                  <c:v>13.269300000005</c:v>
                </c:pt>
                <c:pt idx="32102">
                  <c:v>13.269300000005</c:v>
                </c:pt>
                <c:pt idx="32103">
                  <c:v>13.269300000005</c:v>
                </c:pt>
                <c:pt idx="32104">
                  <c:v>13.269300000005</c:v>
                </c:pt>
                <c:pt idx="32105">
                  <c:v>13.269300000005</c:v>
                </c:pt>
                <c:pt idx="32106">
                  <c:v>13.269300000005</c:v>
                </c:pt>
                <c:pt idx="32107">
                  <c:v>13.269300000005</c:v>
                </c:pt>
                <c:pt idx="32108">
                  <c:v>13.269300000006</c:v>
                </c:pt>
                <c:pt idx="32109">
                  <c:v>13.269300000006</c:v>
                </c:pt>
                <c:pt idx="32110">
                  <c:v>13.290157237386</c:v>
                </c:pt>
                <c:pt idx="32111">
                  <c:v>13.373499999996</c:v>
                </c:pt>
                <c:pt idx="32112">
                  <c:v>13.373499999996</c:v>
                </c:pt>
                <c:pt idx="32113">
                  <c:v>13.373499999996</c:v>
                </c:pt>
                <c:pt idx="32114">
                  <c:v>13.373499999996</c:v>
                </c:pt>
                <c:pt idx="32115">
                  <c:v>13.373499999996</c:v>
                </c:pt>
                <c:pt idx="32116">
                  <c:v>13.373499999996</c:v>
                </c:pt>
                <c:pt idx="32117">
                  <c:v>13.373499999996</c:v>
                </c:pt>
                <c:pt idx="32118">
                  <c:v>13.373499999992999</c:v>
                </c:pt>
                <c:pt idx="32119">
                  <c:v>13.373499999996</c:v>
                </c:pt>
                <c:pt idx="32120">
                  <c:v>13.373499999996</c:v>
                </c:pt>
                <c:pt idx="32121">
                  <c:v>13.373499999996</c:v>
                </c:pt>
                <c:pt idx="32122">
                  <c:v>13.373499999996</c:v>
                </c:pt>
                <c:pt idx="32123">
                  <c:v>13.373499999996</c:v>
                </c:pt>
                <c:pt idx="32124">
                  <c:v>13.373499999996</c:v>
                </c:pt>
                <c:pt idx="32125">
                  <c:v>13.373499999996</c:v>
                </c:pt>
                <c:pt idx="32126">
                  <c:v>13.373499999996</c:v>
                </c:pt>
                <c:pt idx="32127">
                  <c:v>13.373499999996</c:v>
                </c:pt>
                <c:pt idx="32128">
                  <c:v>13.373499999996</c:v>
                </c:pt>
                <c:pt idx="32129">
                  <c:v>13.360801383534</c:v>
                </c:pt>
                <c:pt idx="32130">
                  <c:v>13.347299999996</c:v>
                </c:pt>
                <c:pt idx="32131">
                  <c:v>13.347299999996</c:v>
                </c:pt>
                <c:pt idx="32132">
                  <c:v>13.347299999996</c:v>
                </c:pt>
                <c:pt idx="32133">
                  <c:v>13.347299999996</c:v>
                </c:pt>
                <c:pt idx="32134">
                  <c:v>13.347299999996</c:v>
                </c:pt>
                <c:pt idx="32135">
                  <c:v>13.347299999996</c:v>
                </c:pt>
                <c:pt idx="32136">
                  <c:v>13.347299999996</c:v>
                </c:pt>
                <c:pt idx="32137">
                  <c:v>13.347299999996</c:v>
                </c:pt>
                <c:pt idx="32138">
                  <c:v>13.347299999996</c:v>
                </c:pt>
                <c:pt idx="32139">
                  <c:v>13.347299999999001</c:v>
                </c:pt>
                <c:pt idx="32140">
                  <c:v>13.347299999996</c:v>
                </c:pt>
                <c:pt idx="32141">
                  <c:v>13.343029121363999</c:v>
                </c:pt>
                <c:pt idx="32142">
                  <c:v>13.335499999994999</c:v>
                </c:pt>
                <c:pt idx="32143">
                  <c:v>13.335499999995999</c:v>
                </c:pt>
                <c:pt idx="32144">
                  <c:v>13.335499999995999</c:v>
                </c:pt>
                <c:pt idx="32145">
                  <c:v>13.335499999995999</c:v>
                </c:pt>
                <c:pt idx="32146">
                  <c:v>13.335499999995999</c:v>
                </c:pt>
                <c:pt idx="32147">
                  <c:v>13.335499999994999</c:v>
                </c:pt>
                <c:pt idx="32148">
                  <c:v>13.335499999994999</c:v>
                </c:pt>
                <c:pt idx="32149">
                  <c:v>13.335499999995999</c:v>
                </c:pt>
                <c:pt idx="32150">
                  <c:v>13.335499999995999</c:v>
                </c:pt>
                <c:pt idx="32151">
                  <c:v>13.335499999994999</c:v>
                </c:pt>
                <c:pt idx="32152">
                  <c:v>13.335499999995999</c:v>
                </c:pt>
                <c:pt idx="32153">
                  <c:v>13.345143710364001</c:v>
                </c:pt>
                <c:pt idx="32154">
                  <c:v>13.3848</c:v>
                </c:pt>
                <c:pt idx="32155">
                  <c:v>13.3848</c:v>
                </c:pt>
                <c:pt idx="32156">
                  <c:v>13.3848</c:v>
                </c:pt>
                <c:pt idx="32157">
                  <c:v>13.3848</c:v>
                </c:pt>
                <c:pt idx="32158">
                  <c:v>13.3848</c:v>
                </c:pt>
                <c:pt idx="32159">
                  <c:v>13.3848</c:v>
                </c:pt>
                <c:pt idx="32160">
                  <c:v>13.3848</c:v>
                </c:pt>
                <c:pt idx="32161">
                  <c:v>13.3848</c:v>
                </c:pt>
                <c:pt idx="32162">
                  <c:v>13.3848</c:v>
                </c:pt>
                <c:pt idx="32163">
                  <c:v>13.3848</c:v>
                </c:pt>
                <c:pt idx="32164">
                  <c:v>13.3848</c:v>
                </c:pt>
                <c:pt idx="32165">
                  <c:v>13.3848</c:v>
                </c:pt>
                <c:pt idx="32166">
                  <c:v>13.363478635338</c:v>
                </c:pt>
                <c:pt idx="32167">
                  <c:v>13.240599999997</c:v>
                </c:pt>
                <c:pt idx="32168">
                  <c:v>13.240599999997</c:v>
                </c:pt>
                <c:pt idx="32169">
                  <c:v>13.240599999998</c:v>
                </c:pt>
                <c:pt idx="32170">
                  <c:v>13.240599999997</c:v>
                </c:pt>
                <c:pt idx="32171">
                  <c:v>13.240599999997</c:v>
                </c:pt>
                <c:pt idx="32172">
                  <c:v>13.240599999997</c:v>
                </c:pt>
                <c:pt idx="32173">
                  <c:v>13.240599999998</c:v>
                </c:pt>
                <c:pt idx="32174">
                  <c:v>13.240599999998</c:v>
                </c:pt>
                <c:pt idx="32175">
                  <c:v>13.240599999997</c:v>
                </c:pt>
                <c:pt idx="32176">
                  <c:v>13.240599999997</c:v>
                </c:pt>
                <c:pt idx="32177">
                  <c:v>13.240599999997</c:v>
                </c:pt>
                <c:pt idx="32178">
                  <c:v>13.240599999997</c:v>
                </c:pt>
                <c:pt idx="32179">
                  <c:v>13.267170372995</c:v>
                </c:pt>
                <c:pt idx="32180">
                  <c:v>13.382799999998999</c:v>
                </c:pt>
                <c:pt idx="32181">
                  <c:v>13.382799999998999</c:v>
                </c:pt>
                <c:pt idx="32182">
                  <c:v>13.382799999998999</c:v>
                </c:pt>
                <c:pt idx="32183">
                  <c:v>13.382799999998999</c:v>
                </c:pt>
                <c:pt idx="32184">
                  <c:v>13.382799999998999</c:v>
                </c:pt>
                <c:pt idx="32185">
                  <c:v>13.326173858171</c:v>
                </c:pt>
                <c:pt idx="32186">
                  <c:v>13.217800000004001</c:v>
                </c:pt>
                <c:pt idx="32187">
                  <c:v>13.217800000004001</c:v>
                </c:pt>
                <c:pt idx="32188">
                  <c:v>13.217800000004001</c:v>
                </c:pt>
                <c:pt idx="32189">
                  <c:v>13.217800000004001</c:v>
                </c:pt>
                <c:pt idx="32190">
                  <c:v>13.217800000004001</c:v>
                </c:pt>
                <c:pt idx="32191">
                  <c:v>13.217800000004001</c:v>
                </c:pt>
                <c:pt idx="32192">
                  <c:v>13.217800000004001</c:v>
                </c:pt>
                <c:pt idx="32193">
                  <c:v>13.217800000004001</c:v>
                </c:pt>
                <c:pt idx="32194">
                  <c:v>13.217800000004001</c:v>
                </c:pt>
                <c:pt idx="32195">
                  <c:v>13.217800000004001</c:v>
                </c:pt>
                <c:pt idx="32196">
                  <c:v>13.217800000004001</c:v>
                </c:pt>
                <c:pt idx="32197">
                  <c:v>13.225841152107</c:v>
                </c:pt>
                <c:pt idx="32198">
                  <c:v>13.402399999999</c:v>
                </c:pt>
                <c:pt idx="32199">
                  <c:v>13.402399999998</c:v>
                </c:pt>
                <c:pt idx="32200">
                  <c:v>13.402399999999</c:v>
                </c:pt>
                <c:pt idx="32201">
                  <c:v>13.402399999999</c:v>
                </c:pt>
                <c:pt idx="32202">
                  <c:v>13.402399999999</c:v>
                </c:pt>
                <c:pt idx="32203">
                  <c:v>13.402399999999</c:v>
                </c:pt>
                <c:pt idx="32204">
                  <c:v>13.402399999999</c:v>
                </c:pt>
                <c:pt idx="32205">
                  <c:v>13.402399999999</c:v>
                </c:pt>
                <c:pt idx="32206">
                  <c:v>13.402399999999</c:v>
                </c:pt>
                <c:pt idx="32207">
                  <c:v>13.402399999999</c:v>
                </c:pt>
                <c:pt idx="32208">
                  <c:v>13.4024</c:v>
                </c:pt>
                <c:pt idx="32209">
                  <c:v>13.402399999999</c:v>
                </c:pt>
                <c:pt idx="32210">
                  <c:v>13.445970761538</c:v>
                </c:pt>
                <c:pt idx="32211">
                  <c:v>13.475000000004</c:v>
                </c:pt>
                <c:pt idx="32212">
                  <c:v>13.475000000004</c:v>
                </c:pt>
                <c:pt idx="32213">
                  <c:v>13.475000000004</c:v>
                </c:pt>
                <c:pt idx="32214">
                  <c:v>13.475000000004</c:v>
                </c:pt>
                <c:pt idx="32215">
                  <c:v>13.475000000004</c:v>
                </c:pt>
                <c:pt idx="32216">
                  <c:v>13.475000000004</c:v>
                </c:pt>
                <c:pt idx="32217">
                  <c:v>13.475000000004</c:v>
                </c:pt>
                <c:pt idx="32218">
                  <c:v>13.475000000004</c:v>
                </c:pt>
                <c:pt idx="32219">
                  <c:v>13.475000000004</c:v>
                </c:pt>
                <c:pt idx="32220">
                  <c:v>13.475000000004</c:v>
                </c:pt>
                <c:pt idx="32221">
                  <c:v>13.475000000004</c:v>
                </c:pt>
                <c:pt idx="32222">
                  <c:v>13.423949578404001</c:v>
                </c:pt>
                <c:pt idx="32223">
                  <c:v>13.328899999995</c:v>
                </c:pt>
                <c:pt idx="32224">
                  <c:v>13.328899999995</c:v>
                </c:pt>
                <c:pt idx="32225">
                  <c:v>13.328899999995</c:v>
                </c:pt>
                <c:pt idx="32226">
                  <c:v>13.328899999995</c:v>
                </c:pt>
                <c:pt idx="32227">
                  <c:v>13.328899999995</c:v>
                </c:pt>
                <c:pt idx="32228">
                  <c:v>13.328899999995</c:v>
                </c:pt>
                <c:pt idx="32229">
                  <c:v>13.328899999995</c:v>
                </c:pt>
                <c:pt idx="32230">
                  <c:v>13.328899999995</c:v>
                </c:pt>
                <c:pt idx="32231">
                  <c:v>13.328899999995</c:v>
                </c:pt>
                <c:pt idx="32232">
                  <c:v>13.328899999995</c:v>
                </c:pt>
                <c:pt idx="32233">
                  <c:v>13.328899999995</c:v>
                </c:pt>
                <c:pt idx="32234">
                  <c:v>13.328899999995</c:v>
                </c:pt>
                <c:pt idx="32235">
                  <c:v>13.330599463684001</c:v>
                </c:pt>
                <c:pt idx="32236">
                  <c:v>13.352199999995999</c:v>
                </c:pt>
                <c:pt idx="32237">
                  <c:v>13.352199999995999</c:v>
                </c:pt>
                <c:pt idx="32238">
                  <c:v>13.352199999995999</c:v>
                </c:pt>
                <c:pt idx="32239">
                  <c:v>13.352199999995999</c:v>
                </c:pt>
                <c:pt idx="32240">
                  <c:v>13.352199999995999</c:v>
                </c:pt>
                <c:pt idx="32241">
                  <c:v>13.352199999995999</c:v>
                </c:pt>
                <c:pt idx="32242">
                  <c:v>13.352199999995999</c:v>
                </c:pt>
                <c:pt idx="32243">
                  <c:v>13.352199999995999</c:v>
                </c:pt>
                <c:pt idx="32244">
                  <c:v>13.352199999995999</c:v>
                </c:pt>
                <c:pt idx="32245">
                  <c:v>13.352199999995999</c:v>
                </c:pt>
                <c:pt idx="32246">
                  <c:v>13.352199999995999</c:v>
                </c:pt>
                <c:pt idx="32247">
                  <c:v>13.352199999995999</c:v>
                </c:pt>
                <c:pt idx="32248">
                  <c:v>13.352199999995999</c:v>
                </c:pt>
                <c:pt idx="32249">
                  <c:v>13.352922017059001</c:v>
                </c:pt>
                <c:pt idx="32250">
                  <c:v>13.353999999998999</c:v>
                </c:pt>
                <c:pt idx="32251">
                  <c:v>13.353999999997001</c:v>
                </c:pt>
                <c:pt idx="32252">
                  <c:v>13.353999999998999</c:v>
                </c:pt>
                <c:pt idx="32253">
                  <c:v>13.353999999998999</c:v>
                </c:pt>
                <c:pt idx="32254">
                  <c:v>13.353999999998999</c:v>
                </c:pt>
                <c:pt idx="32255">
                  <c:v>13.353999999998999</c:v>
                </c:pt>
                <c:pt idx="32256">
                  <c:v>13.353999999998999</c:v>
                </c:pt>
                <c:pt idx="32257">
                  <c:v>13.353999999998999</c:v>
                </c:pt>
                <c:pt idx="32258">
                  <c:v>13.353999999998999</c:v>
                </c:pt>
                <c:pt idx="32259">
                  <c:v>13.353999999998999</c:v>
                </c:pt>
                <c:pt idx="32260">
                  <c:v>13.294377996551001</c:v>
                </c:pt>
                <c:pt idx="32261">
                  <c:v>13.206199999995</c:v>
                </c:pt>
                <c:pt idx="32262">
                  <c:v>13.206199999995</c:v>
                </c:pt>
                <c:pt idx="32263">
                  <c:v>13.206199999995</c:v>
                </c:pt>
                <c:pt idx="32264">
                  <c:v>13.206199999995</c:v>
                </c:pt>
                <c:pt idx="32265">
                  <c:v>13.206199999995</c:v>
                </c:pt>
                <c:pt idx="32266">
                  <c:v>13.206199999995</c:v>
                </c:pt>
                <c:pt idx="32267">
                  <c:v>13.206199999995</c:v>
                </c:pt>
                <c:pt idx="32268">
                  <c:v>13.206199999995</c:v>
                </c:pt>
                <c:pt idx="32269">
                  <c:v>13.206199999995</c:v>
                </c:pt>
                <c:pt idx="32270">
                  <c:v>13.206199999995</c:v>
                </c:pt>
                <c:pt idx="32271">
                  <c:v>13.206199999995</c:v>
                </c:pt>
                <c:pt idx="32272">
                  <c:v>13.206199999995</c:v>
                </c:pt>
                <c:pt idx="32273">
                  <c:v>13.286721763709</c:v>
                </c:pt>
                <c:pt idx="32274">
                  <c:v>13.435700000002001</c:v>
                </c:pt>
                <c:pt idx="32275">
                  <c:v>13.435700000002001</c:v>
                </c:pt>
                <c:pt idx="32276">
                  <c:v>13.435700000002001</c:v>
                </c:pt>
                <c:pt idx="32277">
                  <c:v>13.435700000002001</c:v>
                </c:pt>
                <c:pt idx="32278">
                  <c:v>13.435700000002001</c:v>
                </c:pt>
                <c:pt idx="32279">
                  <c:v>13.435700000002001</c:v>
                </c:pt>
                <c:pt idx="32280">
                  <c:v>13.435700000002001</c:v>
                </c:pt>
                <c:pt idx="32281">
                  <c:v>13.435700000002001</c:v>
                </c:pt>
                <c:pt idx="32282">
                  <c:v>13.435700000002001</c:v>
                </c:pt>
                <c:pt idx="32283">
                  <c:v>13.435700000002001</c:v>
                </c:pt>
                <c:pt idx="32284">
                  <c:v>13.435699999998</c:v>
                </c:pt>
                <c:pt idx="32285">
                  <c:v>13.435700000002001</c:v>
                </c:pt>
                <c:pt idx="32286">
                  <c:v>13.435700000002001</c:v>
                </c:pt>
                <c:pt idx="32287">
                  <c:v>13.435700000002001</c:v>
                </c:pt>
                <c:pt idx="32288">
                  <c:v>13.435700000002001</c:v>
                </c:pt>
                <c:pt idx="32289">
                  <c:v>13.435700000002001</c:v>
                </c:pt>
                <c:pt idx="32290">
                  <c:v>13.435700000002001</c:v>
                </c:pt>
                <c:pt idx="32291">
                  <c:v>13.435700000002001</c:v>
                </c:pt>
                <c:pt idx="32292">
                  <c:v>13.433734682231</c:v>
                </c:pt>
                <c:pt idx="32293">
                  <c:v>13.432100000004001</c:v>
                </c:pt>
                <c:pt idx="32294">
                  <c:v>13.432100000004001</c:v>
                </c:pt>
                <c:pt idx="32295">
                  <c:v>13.432100000004001</c:v>
                </c:pt>
                <c:pt idx="32296">
                  <c:v>13.432100000004001</c:v>
                </c:pt>
                <c:pt idx="32297">
                  <c:v>13.432100000004001</c:v>
                </c:pt>
                <c:pt idx="32298">
                  <c:v>13.432100000004001</c:v>
                </c:pt>
                <c:pt idx="32299">
                  <c:v>13.432100000004001</c:v>
                </c:pt>
                <c:pt idx="32300">
                  <c:v>13.432100000004001</c:v>
                </c:pt>
                <c:pt idx="32301">
                  <c:v>13.432100000004001</c:v>
                </c:pt>
                <c:pt idx="32302">
                  <c:v>13.432100000004001</c:v>
                </c:pt>
                <c:pt idx="32303">
                  <c:v>13.4321</c:v>
                </c:pt>
                <c:pt idx="32304">
                  <c:v>13.378073163569001</c:v>
                </c:pt>
                <c:pt idx="32305">
                  <c:v>13.339100000003</c:v>
                </c:pt>
                <c:pt idx="32306">
                  <c:v>13.339100000003</c:v>
                </c:pt>
                <c:pt idx="32307">
                  <c:v>13.339100000003</c:v>
                </c:pt>
                <c:pt idx="32308">
                  <c:v>13.339100000003</c:v>
                </c:pt>
                <c:pt idx="32309">
                  <c:v>13.339100000003</c:v>
                </c:pt>
                <c:pt idx="32310">
                  <c:v>13.350139453504999</c:v>
                </c:pt>
                <c:pt idx="32311">
                  <c:v>13.392900000003999</c:v>
                </c:pt>
                <c:pt idx="32312">
                  <c:v>13.392900000003999</c:v>
                </c:pt>
                <c:pt idx="32313">
                  <c:v>13.392900000003999</c:v>
                </c:pt>
                <c:pt idx="32314">
                  <c:v>13.392900000003999</c:v>
                </c:pt>
                <c:pt idx="32315">
                  <c:v>13.392900000003999</c:v>
                </c:pt>
                <c:pt idx="32316">
                  <c:v>13.392900000003999</c:v>
                </c:pt>
                <c:pt idx="32317">
                  <c:v>13.392900000003999</c:v>
                </c:pt>
                <c:pt idx="32318">
                  <c:v>13.392900000003999</c:v>
                </c:pt>
                <c:pt idx="32319">
                  <c:v>13.392900000003999</c:v>
                </c:pt>
                <c:pt idx="32320">
                  <c:v>13.392900000003999</c:v>
                </c:pt>
                <c:pt idx="32321">
                  <c:v>13.392900000003999</c:v>
                </c:pt>
                <c:pt idx="32322">
                  <c:v>13.392900000003999</c:v>
                </c:pt>
                <c:pt idx="32323">
                  <c:v>13.363706689878001</c:v>
                </c:pt>
                <c:pt idx="32324">
                  <c:v>13.323200000005</c:v>
                </c:pt>
                <c:pt idx="32325">
                  <c:v>13.323200000005</c:v>
                </c:pt>
                <c:pt idx="32326">
                  <c:v>13.323200000005</c:v>
                </c:pt>
                <c:pt idx="32327">
                  <c:v>13.323200000004</c:v>
                </c:pt>
                <c:pt idx="32328">
                  <c:v>13.323200000004</c:v>
                </c:pt>
                <c:pt idx="32329">
                  <c:v>13.323200000005</c:v>
                </c:pt>
                <c:pt idx="32330">
                  <c:v>13.323200000004</c:v>
                </c:pt>
                <c:pt idx="32331">
                  <c:v>13.323200000005</c:v>
                </c:pt>
                <c:pt idx="32332">
                  <c:v>13.323200000004</c:v>
                </c:pt>
                <c:pt idx="32333">
                  <c:v>13.323200000005</c:v>
                </c:pt>
                <c:pt idx="32334">
                  <c:v>13.323200000004</c:v>
                </c:pt>
                <c:pt idx="32335">
                  <c:v>13.323279760315</c:v>
                </c:pt>
                <c:pt idx="32336">
                  <c:v>13.326599999999999</c:v>
                </c:pt>
                <c:pt idx="32337">
                  <c:v>13.326599999999999</c:v>
                </c:pt>
                <c:pt idx="32338">
                  <c:v>13.326599999999999</c:v>
                </c:pt>
                <c:pt idx="32339">
                  <c:v>13.326599999999999</c:v>
                </c:pt>
                <c:pt idx="32340">
                  <c:v>13.326599999999999</c:v>
                </c:pt>
                <c:pt idx="32341">
                  <c:v>13.326599999999999</c:v>
                </c:pt>
                <c:pt idx="32342">
                  <c:v>13.326599999999999</c:v>
                </c:pt>
                <c:pt idx="32343">
                  <c:v>13.326599999996001</c:v>
                </c:pt>
                <c:pt idx="32344">
                  <c:v>13.326599999999999</c:v>
                </c:pt>
                <c:pt idx="32345">
                  <c:v>13.326599999999999</c:v>
                </c:pt>
                <c:pt idx="32346">
                  <c:v>13.326599999999999</c:v>
                </c:pt>
                <c:pt idx="32347">
                  <c:v>13.326599999999999</c:v>
                </c:pt>
                <c:pt idx="32348">
                  <c:v>13.326599999999999</c:v>
                </c:pt>
                <c:pt idx="32349">
                  <c:v>13.326599999999999</c:v>
                </c:pt>
                <c:pt idx="32350">
                  <c:v>13.326599999999999</c:v>
                </c:pt>
                <c:pt idx="32351">
                  <c:v>13.326599999999999</c:v>
                </c:pt>
                <c:pt idx="32352">
                  <c:v>13.326599999999999</c:v>
                </c:pt>
                <c:pt idx="32353">
                  <c:v>13.312758052145</c:v>
                </c:pt>
                <c:pt idx="32354">
                  <c:v>13.253399999996001</c:v>
                </c:pt>
                <c:pt idx="32355">
                  <c:v>13.253399999996001</c:v>
                </c:pt>
                <c:pt idx="32356">
                  <c:v>13.253399999996001</c:v>
                </c:pt>
                <c:pt idx="32357">
                  <c:v>13.253399999996001</c:v>
                </c:pt>
                <c:pt idx="32358">
                  <c:v>13.253399999996001</c:v>
                </c:pt>
                <c:pt idx="32359">
                  <c:v>13.253399999996001</c:v>
                </c:pt>
                <c:pt idx="32360">
                  <c:v>13.334601263649001</c:v>
                </c:pt>
                <c:pt idx="32361">
                  <c:v>13.385899999996001</c:v>
                </c:pt>
                <c:pt idx="32362">
                  <c:v>13.385899999996001</c:v>
                </c:pt>
                <c:pt idx="32363">
                  <c:v>13.385899999996001</c:v>
                </c:pt>
                <c:pt idx="32364">
                  <c:v>13.385899999996001</c:v>
                </c:pt>
                <c:pt idx="32365">
                  <c:v>13.385899999996001</c:v>
                </c:pt>
                <c:pt idx="32366">
                  <c:v>13.385899999996001</c:v>
                </c:pt>
                <c:pt idx="32367">
                  <c:v>13.385899999996001</c:v>
                </c:pt>
                <c:pt idx="32368">
                  <c:v>13.385899999996001</c:v>
                </c:pt>
                <c:pt idx="32369">
                  <c:v>13.385899999996001</c:v>
                </c:pt>
                <c:pt idx="32370">
                  <c:v>13.385899999996001</c:v>
                </c:pt>
                <c:pt idx="32371">
                  <c:v>13.385899999996001</c:v>
                </c:pt>
                <c:pt idx="32372">
                  <c:v>13.385899999996001</c:v>
                </c:pt>
                <c:pt idx="32373">
                  <c:v>13.437556132939999</c:v>
                </c:pt>
                <c:pt idx="32374">
                  <c:v>13.443800000001</c:v>
                </c:pt>
                <c:pt idx="32375">
                  <c:v>13.443800000001</c:v>
                </c:pt>
                <c:pt idx="32376">
                  <c:v>13.443800000001</c:v>
                </c:pt>
                <c:pt idx="32377">
                  <c:v>13.443800000001</c:v>
                </c:pt>
                <c:pt idx="32378">
                  <c:v>13.443800000002</c:v>
                </c:pt>
                <c:pt idx="32379">
                  <c:v>13.443800000002</c:v>
                </c:pt>
                <c:pt idx="32380">
                  <c:v>13.443800000002</c:v>
                </c:pt>
                <c:pt idx="32381">
                  <c:v>13.443800000001</c:v>
                </c:pt>
                <c:pt idx="32382">
                  <c:v>13.443800000002</c:v>
                </c:pt>
                <c:pt idx="32383">
                  <c:v>13.443800000001</c:v>
                </c:pt>
                <c:pt idx="32384">
                  <c:v>13.443800000001</c:v>
                </c:pt>
                <c:pt idx="32385">
                  <c:v>13.443800000001</c:v>
                </c:pt>
                <c:pt idx="32386">
                  <c:v>13.443800000001</c:v>
                </c:pt>
                <c:pt idx="32387">
                  <c:v>13.443800000001</c:v>
                </c:pt>
                <c:pt idx="32388">
                  <c:v>13.443800000001</c:v>
                </c:pt>
                <c:pt idx="32389">
                  <c:v>13.443800000002</c:v>
                </c:pt>
                <c:pt idx="32390">
                  <c:v>13.443800000001</c:v>
                </c:pt>
                <c:pt idx="32391">
                  <c:v>13.443800000001</c:v>
                </c:pt>
                <c:pt idx="32392">
                  <c:v>13.407195680913</c:v>
                </c:pt>
                <c:pt idx="32393">
                  <c:v>13.396199999997</c:v>
                </c:pt>
                <c:pt idx="32394">
                  <c:v>13.396199999997</c:v>
                </c:pt>
                <c:pt idx="32395">
                  <c:v>13.396199999997</c:v>
                </c:pt>
                <c:pt idx="32396">
                  <c:v>13.396199999997</c:v>
                </c:pt>
                <c:pt idx="32397">
                  <c:v>13.396199999997</c:v>
                </c:pt>
                <c:pt idx="32398">
                  <c:v>13.396199999997</c:v>
                </c:pt>
                <c:pt idx="32399">
                  <c:v>13.396199999997</c:v>
                </c:pt>
                <c:pt idx="32400">
                  <c:v>13.396199999997</c:v>
                </c:pt>
                <c:pt idx="32401">
                  <c:v>13.396199999997</c:v>
                </c:pt>
                <c:pt idx="32402">
                  <c:v>13.396199999997</c:v>
                </c:pt>
                <c:pt idx="32403">
                  <c:v>13.396199999997</c:v>
                </c:pt>
                <c:pt idx="32404">
                  <c:v>13.394254010658001</c:v>
                </c:pt>
                <c:pt idx="32405">
                  <c:v>13.299700000003</c:v>
                </c:pt>
                <c:pt idx="32406">
                  <c:v>13.299700000003</c:v>
                </c:pt>
                <c:pt idx="32407">
                  <c:v>13.299700000003</c:v>
                </c:pt>
                <c:pt idx="32408">
                  <c:v>13.299700000003</c:v>
                </c:pt>
                <c:pt idx="32409">
                  <c:v>13.299700000003</c:v>
                </c:pt>
                <c:pt idx="32410">
                  <c:v>13.299700000003</c:v>
                </c:pt>
                <c:pt idx="32411">
                  <c:v>13.299936594088001</c:v>
                </c:pt>
                <c:pt idx="32412">
                  <c:v>13.310900000003</c:v>
                </c:pt>
                <c:pt idx="32413">
                  <c:v>13.310900000003</c:v>
                </c:pt>
                <c:pt idx="32414">
                  <c:v>13.310900000003</c:v>
                </c:pt>
                <c:pt idx="32415">
                  <c:v>13.310900000003</c:v>
                </c:pt>
                <c:pt idx="32416">
                  <c:v>13.310900000003</c:v>
                </c:pt>
                <c:pt idx="32417">
                  <c:v>13.310900000003</c:v>
                </c:pt>
                <c:pt idx="32418">
                  <c:v>13.310900000003</c:v>
                </c:pt>
                <c:pt idx="32419">
                  <c:v>13.310900000003</c:v>
                </c:pt>
                <c:pt idx="32420">
                  <c:v>13.310900000003</c:v>
                </c:pt>
                <c:pt idx="32421">
                  <c:v>13.310900000003</c:v>
                </c:pt>
                <c:pt idx="32422">
                  <c:v>13.310900000003</c:v>
                </c:pt>
                <c:pt idx="32423">
                  <c:v>13.310900000003</c:v>
                </c:pt>
                <c:pt idx="32424">
                  <c:v>13.297720027524999</c:v>
                </c:pt>
                <c:pt idx="32425">
                  <c:v>13.285399999996001</c:v>
                </c:pt>
                <c:pt idx="32426">
                  <c:v>13.285399999996001</c:v>
                </c:pt>
                <c:pt idx="32427">
                  <c:v>13.285399999996001</c:v>
                </c:pt>
                <c:pt idx="32428">
                  <c:v>13.285399999996001</c:v>
                </c:pt>
                <c:pt idx="32429">
                  <c:v>13.285399999996001</c:v>
                </c:pt>
                <c:pt idx="32430">
                  <c:v>13.285399999996001</c:v>
                </c:pt>
                <c:pt idx="32431">
                  <c:v>13.285399999996001</c:v>
                </c:pt>
                <c:pt idx="32432">
                  <c:v>13.285399999996001</c:v>
                </c:pt>
                <c:pt idx="32433">
                  <c:v>13.285399999996001</c:v>
                </c:pt>
                <c:pt idx="32434">
                  <c:v>13.285399999996001</c:v>
                </c:pt>
                <c:pt idx="32435">
                  <c:v>13.285399999996001</c:v>
                </c:pt>
                <c:pt idx="32436">
                  <c:v>13.285399999996001</c:v>
                </c:pt>
                <c:pt idx="32437">
                  <c:v>13.285399999996001</c:v>
                </c:pt>
                <c:pt idx="32438">
                  <c:v>13.285399999996001</c:v>
                </c:pt>
                <c:pt idx="32439">
                  <c:v>13.285399999996001</c:v>
                </c:pt>
                <c:pt idx="32440">
                  <c:v>13.285399999996001</c:v>
                </c:pt>
                <c:pt idx="32441">
                  <c:v>13.285399999996001</c:v>
                </c:pt>
                <c:pt idx="32442">
                  <c:v>13.285399999996001</c:v>
                </c:pt>
                <c:pt idx="32443">
                  <c:v>13.285084306791999</c:v>
                </c:pt>
                <c:pt idx="32444">
                  <c:v>13.2837</c:v>
                </c:pt>
                <c:pt idx="32445">
                  <c:v>13.2837</c:v>
                </c:pt>
                <c:pt idx="32446">
                  <c:v>13.2837</c:v>
                </c:pt>
                <c:pt idx="32447">
                  <c:v>13.2837</c:v>
                </c:pt>
                <c:pt idx="32448">
                  <c:v>13.2837</c:v>
                </c:pt>
                <c:pt idx="32449">
                  <c:v>13.2837</c:v>
                </c:pt>
                <c:pt idx="32450">
                  <c:v>13.294608793714</c:v>
                </c:pt>
                <c:pt idx="32451">
                  <c:v>13.347899999996001</c:v>
                </c:pt>
                <c:pt idx="32452">
                  <c:v>13.347899999996001</c:v>
                </c:pt>
                <c:pt idx="32453">
                  <c:v>13.347899999996001</c:v>
                </c:pt>
                <c:pt idx="32454">
                  <c:v>13.347899999996001</c:v>
                </c:pt>
                <c:pt idx="32455">
                  <c:v>13.347899999996001</c:v>
                </c:pt>
                <c:pt idx="32456">
                  <c:v>13.347899999996001</c:v>
                </c:pt>
                <c:pt idx="32457">
                  <c:v>13.347899999996001</c:v>
                </c:pt>
                <c:pt idx="32458">
                  <c:v>13.347899999996001</c:v>
                </c:pt>
                <c:pt idx="32459">
                  <c:v>13.347899999996001</c:v>
                </c:pt>
                <c:pt idx="32460">
                  <c:v>13.347899999996001</c:v>
                </c:pt>
                <c:pt idx="32461">
                  <c:v>13.347899999996001</c:v>
                </c:pt>
                <c:pt idx="32462">
                  <c:v>13.347899999996001</c:v>
                </c:pt>
                <c:pt idx="32463">
                  <c:v>13.347899999996001</c:v>
                </c:pt>
                <c:pt idx="32464">
                  <c:v>13.342564214324</c:v>
                </c:pt>
                <c:pt idx="32465">
                  <c:v>13.337200000001999</c:v>
                </c:pt>
                <c:pt idx="32466">
                  <c:v>13.337200000001999</c:v>
                </c:pt>
                <c:pt idx="32467">
                  <c:v>13.337200000004</c:v>
                </c:pt>
                <c:pt idx="32468">
                  <c:v>13.337200000001999</c:v>
                </c:pt>
                <c:pt idx="32469">
                  <c:v>13.337200000001999</c:v>
                </c:pt>
                <c:pt idx="32470">
                  <c:v>13.337200000001999</c:v>
                </c:pt>
                <c:pt idx="32471">
                  <c:v>13.337200000001999</c:v>
                </c:pt>
                <c:pt idx="32472">
                  <c:v>13.337200000001999</c:v>
                </c:pt>
                <c:pt idx="32473">
                  <c:v>13.337200000001999</c:v>
                </c:pt>
                <c:pt idx="32474">
                  <c:v>13.337200000001999</c:v>
                </c:pt>
                <c:pt idx="32475">
                  <c:v>13.337200000001999</c:v>
                </c:pt>
                <c:pt idx="32476">
                  <c:v>13.337200000001999</c:v>
                </c:pt>
                <c:pt idx="32477">
                  <c:v>13.337200000001999</c:v>
                </c:pt>
                <c:pt idx="32478">
                  <c:v>13.337200000001999</c:v>
                </c:pt>
                <c:pt idx="32479">
                  <c:v>13.337200000001999</c:v>
                </c:pt>
                <c:pt idx="32480">
                  <c:v>13.337200000001999</c:v>
                </c:pt>
                <c:pt idx="32481">
                  <c:v>13.304829474147001</c:v>
                </c:pt>
                <c:pt idx="32482">
                  <c:v>13.232699999995001</c:v>
                </c:pt>
                <c:pt idx="32483">
                  <c:v>13.232699999995001</c:v>
                </c:pt>
                <c:pt idx="32484">
                  <c:v>13.232699999995001</c:v>
                </c:pt>
                <c:pt idx="32485">
                  <c:v>13.232699999995001</c:v>
                </c:pt>
                <c:pt idx="32486">
                  <c:v>13.232699999996001</c:v>
                </c:pt>
                <c:pt idx="32487">
                  <c:v>13.232699999995001</c:v>
                </c:pt>
                <c:pt idx="32488">
                  <c:v>13.327359628635</c:v>
                </c:pt>
                <c:pt idx="32489">
                  <c:v>13.435399999995999</c:v>
                </c:pt>
                <c:pt idx="32490">
                  <c:v>13.435399999995999</c:v>
                </c:pt>
                <c:pt idx="32491">
                  <c:v>13.435399999995999</c:v>
                </c:pt>
                <c:pt idx="32492">
                  <c:v>13.435399999995999</c:v>
                </c:pt>
                <c:pt idx="32493">
                  <c:v>13.435399999995999</c:v>
                </c:pt>
                <c:pt idx="32494">
                  <c:v>13.435399999995999</c:v>
                </c:pt>
                <c:pt idx="32495">
                  <c:v>13.435399999995999</c:v>
                </c:pt>
                <c:pt idx="32496">
                  <c:v>13.435399999995999</c:v>
                </c:pt>
                <c:pt idx="32497">
                  <c:v>13.435399999995999</c:v>
                </c:pt>
                <c:pt idx="32498">
                  <c:v>13.435399999995999</c:v>
                </c:pt>
                <c:pt idx="32499">
                  <c:v>13.435399999995999</c:v>
                </c:pt>
                <c:pt idx="32500">
                  <c:v>13.435399999995999</c:v>
                </c:pt>
                <c:pt idx="32501">
                  <c:v>13.354029951509</c:v>
                </c:pt>
                <c:pt idx="32502">
                  <c:v>13.265600000004</c:v>
                </c:pt>
                <c:pt idx="32503">
                  <c:v>13.265600000004</c:v>
                </c:pt>
                <c:pt idx="32504">
                  <c:v>13.265600000004</c:v>
                </c:pt>
                <c:pt idx="32505">
                  <c:v>13.265599999999999</c:v>
                </c:pt>
                <c:pt idx="32506">
                  <c:v>13.265600000004</c:v>
                </c:pt>
                <c:pt idx="32507">
                  <c:v>13.265600000004</c:v>
                </c:pt>
                <c:pt idx="32508">
                  <c:v>13.265600000004</c:v>
                </c:pt>
                <c:pt idx="32509">
                  <c:v>13.265600000004</c:v>
                </c:pt>
                <c:pt idx="32510">
                  <c:v>13.265600000005</c:v>
                </c:pt>
                <c:pt idx="32511">
                  <c:v>13.265600000005</c:v>
                </c:pt>
                <c:pt idx="32512">
                  <c:v>13.266979980924001</c:v>
                </c:pt>
                <c:pt idx="32513">
                  <c:v>13.271500000002</c:v>
                </c:pt>
                <c:pt idx="32514">
                  <c:v>13.271500000002</c:v>
                </c:pt>
                <c:pt idx="32515">
                  <c:v>13.271500000002</c:v>
                </c:pt>
                <c:pt idx="32516">
                  <c:v>13.271500000002</c:v>
                </c:pt>
                <c:pt idx="32517">
                  <c:v>13.271500000002</c:v>
                </c:pt>
                <c:pt idx="32518">
                  <c:v>13.271500000002</c:v>
                </c:pt>
                <c:pt idx="32519">
                  <c:v>13.271500000002</c:v>
                </c:pt>
                <c:pt idx="32520">
                  <c:v>13.271500000002</c:v>
                </c:pt>
                <c:pt idx="32521">
                  <c:v>13.271500000002</c:v>
                </c:pt>
                <c:pt idx="32522">
                  <c:v>13.271500000002</c:v>
                </c:pt>
                <c:pt idx="32523">
                  <c:v>13.271500000002</c:v>
                </c:pt>
                <c:pt idx="32524">
                  <c:v>13.271500000002</c:v>
                </c:pt>
                <c:pt idx="32525">
                  <c:v>13.276266734107001</c:v>
                </c:pt>
                <c:pt idx="32526">
                  <c:v>13.391299999997001</c:v>
                </c:pt>
                <c:pt idx="32527">
                  <c:v>13.391299999997001</c:v>
                </c:pt>
                <c:pt idx="32528">
                  <c:v>13.391299999997001</c:v>
                </c:pt>
                <c:pt idx="32529">
                  <c:v>13.391299999997001</c:v>
                </c:pt>
                <c:pt idx="32530">
                  <c:v>13.391299999997001</c:v>
                </c:pt>
                <c:pt idx="32531">
                  <c:v>13.391299999997001</c:v>
                </c:pt>
                <c:pt idx="32532">
                  <c:v>13.391299999997001</c:v>
                </c:pt>
                <c:pt idx="32533">
                  <c:v>13.391299999997001</c:v>
                </c:pt>
                <c:pt idx="32534">
                  <c:v>13.391299999997001</c:v>
                </c:pt>
                <c:pt idx="32535">
                  <c:v>13.391299999997001</c:v>
                </c:pt>
                <c:pt idx="32536">
                  <c:v>13.391299999997001</c:v>
                </c:pt>
                <c:pt idx="32537">
                  <c:v>13.391299999997001</c:v>
                </c:pt>
                <c:pt idx="32538">
                  <c:v>13.379276284214001</c:v>
                </c:pt>
                <c:pt idx="32539">
                  <c:v>13.375599999999</c:v>
                </c:pt>
                <c:pt idx="32540">
                  <c:v>13.375599999999</c:v>
                </c:pt>
                <c:pt idx="32541">
                  <c:v>13.375599999999</c:v>
                </c:pt>
                <c:pt idx="32542">
                  <c:v>13.375599999999</c:v>
                </c:pt>
                <c:pt idx="32543">
                  <c:v>13.375599999999</c:v>
                </c:pt>
                <c:pt idx="32544">
                  <c:v>13.375599999999</c:v>
                </c:pt>
                <c:pt idx="32545">
                  <c:v>13.375599999999</c:v>
                </c:pt>
                <c:pt idx="32546">
                  <c:v>13.375599999999</c:v>
                </c:pt>
                <c:pt idx="32547">
                  <c:v>13.375599999999</c:v>
                </c:pt>
                <c:pt idx="32548">
                  <c:v>13.375599999999</c:v>
                </c:pt>
                <c:pt idx="32549">
                  <c:v>13.375599999999</c:v>
                </c:pt>
                <c:pt idx="32550">
                  <c:v>13.375599999999</c:v>
                </c:pt>
                <c:pt idx="32551">
                  <c:v>13.338789271611001</c:v>
                </c:pt>
                <c:pt idx="32552">
                  <c:v>13.266499999998</c:v>
                </c:pt>
                <c:pt idx="32553">
                  <c:v>13.266499999998</c:v>
                </c:pt>
                <c:pt idx="32554">
                  <c:v>13.266499999998</c:v>
                </c:pt>
                <c:pt idx="32555">
                  <c:v>13.266499999998</c:v>
                </c:pt>
                <c:pt idx="32556">
                  <c:v>13.266499999998</c:v>
                </c:pt>
                <c:pt idx="32557">
                  <c:v>13.266499999998</c:v>
                </c:pt>
                <c:pt idx="32558">
                  <c:v>13.266499999998</c:v>
                </c:pt>
                <c:pt idx="32559">
                  <c:v>13.266499999998</c:v>
                </c:pt>
                <c:pt idx="32560">
                  <c:v>13.266499999998</c:v>
                </c:pt>
                <c:pt idx="32561">
                  <c:v>13.266499999998</c:v>
                </c:pt>
                <c:pt idx="32562">
                  <c:v>13.266500000002001</c:v>
                </c:pt>
                <c:pt idx="32563">
                  <c:v>13.262463134544999</c:v>
                </c:pt>
                <c:pt idx="32564">
                  <c:v>13.193200000001999</c:v>
                </c:pt>
                <c:pt idx="32565">
                  <c:v>13.193200000001999</c:v>
                </c:pt>
                <c:pt idx="32566">
                  <c:v>13.193200000001999</c:v>
                </c:pt>
                <c:pt idx="32567">
                  <c:v>13.193200000001999</c:v>
                </c:pt>
                <c:pt idx="32568">
                  <c:v>13.193200000001999</c:v>
                </c:pt>
                <c:pt idx="32569">
                  <c:v>13.193200000001999</c:v>
                </c:pt>
                <c:pt idx="32570">
                  <c:v>13.193200000001999</c:v>
                </c:pt>
                <c:pt idx="32571">
                  <c:v>13.193200000001999</c:v>
                </c:pt>
                <c:pt idx="32572">
                  <c:v>13.193200000001999</c:v>
                </c:pt>
                <c:pt idx="32573">
                  <c:v>13.193200000001999</c:v>
                </c:pt>
                <c:pt idx="32574">
                  <c:v>13.193200000001999</c:v>
                </c:pt>
                <c:pt idx="32575">
                  <c:v>13.233270323215001</c:v>
                </c:pt>
                <c:pt idx="32576">
                  <c:v>13.314600000004001</c:v>
                </c:pt>
                <c:pt idx="32577">
                  <c:v>13.314600000004001</c:v>
                </c:pt>
                <c:pt idx="32578">
                  <c:v>13.314600000004001</c:v>
                </c:pt>
                <c:pt idx="32579">
                  <c:v>13.314600000004001</c:v>
                </c:pt>
                <c:pt idx="32580">
                  <c:v>13.314600000004001</c:v>
                </c:pt>
                <c:pt idx="32581">
                  <c:v>13.314600000003001</c:v>
                </c:pt>
                <c:pt idx="32582">
                  <c:v>13.314600000004001</c:v>
                </c:pt>
                <c:pt idx="32583">
                  <c:v>13.314600000004001</c:v>
                </c:pt>
                <c:pt idx="32584">
                  <c:v>13.314600000004001</c:v>
                </c:pt>
                <c:pt idx="32585">
                  <c:v>13.314600000004001</c:v>
                </c:pt>
                <c:pt idx="32586">
                  <c:v>13.314600000004001</c:v>
                </c:pt>
                <c:pt idx="32587">
                  <c:v>13.314600000004001</c:v>
                </c:pt>
                <c:pt idx="32588">
                  <c:v>13.314600000004001</c:v>
                </c:pt>
                <c:pt idx="32589">
                  <c:v>13.314600000004001</c:v>
                </c:pt>
                <c:pt idx="32590">
                  <c:v>13.314600000004001</c:v>
                </c:pt>
                <c:pt idx="32591">
                  <c:v>13.314600000004001</c:v>
                </c:pt>
                <c:pt idx="32592">
                  <c:v>13.314600000003001</c:v>
                </c:pt>
                <c:pt idx="32593">
                  <c:v>13.309261446018001</c:v>
                </c:pt>
                <c:pt idx="32594">
                  <c:v>13.301100000003</c:v>
                </c:pt>
                <c:pt idx="32595">
                  <c:v>13.301100000003</c:v>
                </c:pt>
                <c:pt idx="32596">
                  <c:v>13.301100000003</c:v>
                </c:pt>
                <c:pt idx="32597">
                  <c:v>13.301100000003</c:v>
                </c:pt>
                <c:pt idx="32598">
                  <c:v>13.301100000003</c:v>
                </c:pt>
                <c:pt idx="32599">
                  <c:v>13.301100000003</c:v>
                </c:pt>
                <c:pt idx="32600">
                  <c:v>13.301100000003</c:v>
                </c:pt>
                <c:pt idx="32601">
                  <c:v>13.301100000003</c:v>
                </c:pt>
                <c:pt idx="32602">
                  <c:v>13.301100000003</c:v>
                </c:pt>
                <c:pt idx="32603">
                  <c:v>13.301100000003</c:v>
                </c:pt>
                <c:pt idx="32604">
                  <c:v>13.301100000003</c:v>
                </c:pt>
                <c:pt idx="32605">
                  <c:v>13.301100000003</c:v>
                </c:pt>
                <c:pt idx="32606">
                  <c:v>13.310087487286999</c:v>
                </c:pt>
                <c:pt idx="32607">
                  <c:v>13.361200000005001</c:v>
                </c:pt>
                <c:pt idx="32608">
                  <c:v>13.361200000005001</c:v>
                </c:pt>
                <c:pt idx="32609">
                  <c:v>13.361200000005001</c:v>
                </c:pt>
                <c:pt idx="32610">
                  <c:v>13.361200000005001</c:v>
                </c:pt>
                <c:pt idx="32611">
                  <c:v>13.361200000005001</c:v>
                </c:pt>
                <c:pt idx="32612">
                  <c:v>13.361200000005001</c:v>
                </c:pt>
                <c:pt idx="32613">
                  <c:v>13.365326018666</c:v>
                </c:pt>
                <c:pt idx="32614">
                  <c:v>13.391899999995999</c:v>
                </c:pt>
                <c:pt idx="32615">
                  <c:v>13.391899999995999</c:v>
                </c:pt>
                <c:pt idx="32616">
                  <c:v>13.391899999995999</c:v>
                </c:pt>
                <c:pt idx="32617">
                  <c:v>13.391899999996999</c:v>
                </c:pt>
                <c:pt idx="32618">
                  <c:v>13.391899999995999</c:v>
                </c:pt>
                <c:pt idx="32619">
                  <c:v>13.391899999995999</c:v>
                </c:pt>
                <c:pt idx="32620">
                  <c:v>13.391899999995999</c:v>
                </c:pt>
                <c:pt idx="32621">
                  <c:v>13.391899999996999</c:v>
                </c:pt>
                <c:pt idx="32622">
                  <c:v>13.391899999995999</c:v>
                </c:pt>
                <c:pt idx="32623">
                  <c:v>13.391899999996999</c:v>
                </c:pt>
                <c:pt idx="32624">
                  <c:v>13.391899999995999</c:v>
                </c:pt>
                <c:pt idx="32625">
                  <c:v>13.391899999995999</c:v>
                </c:pt>
                <c:pt idx="32626">
                  <c:v>13.391899999995999</c:v>
                </c:pt>
                <c:pt idx="32627">
                  <c:v>13.391899999995999</c:v>
                </c:pt>
                <c:pt idx="32628">
                  <c:v>13.391899999995999</c:v>
                </c:pt>
                <c:pt idx="32629">
                  <c:v>13.391899999996999</c:v>
                </c:pt>
                <c:pt idx="32630">
                  <c:v>13.391899999995999</c:v>
                </c:pt>
                <c:pt idx="32631">
                  <c:v>13.38162433333</c:v>
                </c:pt>
                <c:pt idx="32632">
                  <c:v>13.238199999999001</c:v>
                </c:pt>
                <c:pt idx="32633">
                  <c:v>13.238199999999001</c:v>
                </c:pt>
                <c:pt idx="32634">
                  <c:v>13.238200000000001</c:v>
                </c:pt>
                <c:pt idx="32635">
                  <c:v>13.238199999999001</c:v>
                </c:pt>
                <c:pt idx="32636">
                  <c:v>13.238200000000001</c:v>
                </c:pt>
                <c:pt idx="32637">
                  <c:v>13.238199999999001</c:v>
                </c:pt>
                <c:pt idx="32638">
                  <c:v>13.257267150693</c:v>
                </c:pt>
                <c:pt idx="32639">
                  <c:v>13.390099999997</c:v>
                </c:pt>
                <c:pt idx="32640">
                  <c:v>13.390099999997</c:v>
                </c:pt>
                <c:pt idx="32641">
                  <c:v>13.390099999997</c:v>
                </c:pt>
                <c:pt idx="32642">
                  <c:v>13.390099999997</c:v>
                </c:pt>
                <c:pt idx="32643">
                  <c:v>13.390099999997</c:v>
                </c:pt>
                <c:pt idx="32644">
                  <c:v>13.390099999997</c:v>
                </c:pt>
                <c:pt idx="32645">
                  <c:v>13.390099999997</c:v>
                </c:pt>
                <c:pt idx="32646">
                  <c:v>13.390099999997</c:v>
                </c:pt>
                <c:pt idx="32647">
                  <c:v>13.390099999999</c:v>
                </c:pt>
                <c:pt idx="32648">
                  <c:v>13.390099999997</c:v>
                </c:pt>
                <c:pt idx="32649">
                  <c:v>13.390099999997</c:v>
                </c:pt>
                <c:pt idx="32650">
                  <c:v>13.359772239710001</c:v>
                </c:pt>
                <c:pt idx="32651">
                  <c:v>13.334000000002</c:v>
                </c:pt>
                <c:pt idx="32652">
                  <c:v>13.334000000002</c:v>
                </c:pt>
                <c:pt idx="32653">
                  <c:v>13.334000000002</c:v>
                </c:pt>
                <c:pt idx="32654">
                  <c:v>13.334000000002</c:v>
                </c:pt>
                <c:pt idx="32655">
                  <c:v>13.334000000002</c:v>
                </c:pt>
                <c:pt idx="32656">
                  <c:v>13.334000000002</c:v>
                </c:pt>
                <c:pt idx="32657">
                  <c:v>13.334000000002</c:v>
                </c:pt>
                <c:pt idx="32658">
                  <c:v>13.334000000002</c:v>
                </c:pt>
                <c:pt idx="32659">
                  <c:v>13.334000000002</c:v>
                </c:pt>
                <c:pt idx="32660">
                  <c:v>13.334000000002</c:v>
                </c:pt>
                <c:pt idx="32661">
                  <c:v>13.334000000002</c:v>
                </c:pt>
                <c:pt idx="32662">
                  <c:v>13.334000000002</c:v>
                </c:pt>
                <c:pt idx="32663">
                  <c:v>13.328530924951</c:v>
                </c:pt>
                <c:pt idx="32664">
                  <c:v>13.312100000000999</c:v>
                </c:pt>
                <c:pt idx="32665">
                  <c:v>13.312100000002999</c:v>
                </c:pt>
                <c:pt idx="32666">
                  <c:v>13.312100000002999</c:v>
                </c:pt>
                <c:pt idx="32667">
                  <c:v>13.312100000002999</c:v>
                </c:pt>
                <c:pt idx="32668">
                  <c:v>13.312100000002999</c:v>
                </c:pt>
                <c:pt idx="32669">
                  <c:v>13.312100000002999</c:v>
                </c:pt>
                <c:pt idx="32670">
                  <c:v>13.312100000002999</c:v>
                </c:pt>
                <c:pt idx="32671">
                  <c:v>13.312100000002999</c:v>
                </c:pt>
                <c:pt idx="32672">
                  <c:v>13.312100000002999</c:v>
                </c:pt>
                <c:pt idx="32673">
                  <c:v>13.312100000002999</c:v>
                </c:pt>
                <c:pt idx="32674">
                  <c:v>13.312100000002999</c:v>
                </c:pt>
                <c:pt idx="32675">
                  <c:v>13.320017766211</c:v>
                </c:pt>
                <c:pt idx="32676">
                  <c:v>13.335599999996001</c:v>
                </c:pt>
                <c:pt idx="32677">
                  <c:v>13.335599999997999</c:v>
                </c:pt>
                <c:pt idx="32678">
                  <c:v>13.335599999997999</c:v>
                </c:pt>
                <c:pt idx="32679">
                  <c:v>13.335599999997999</c:v>
                </c:pt>
                <c:pt idx="32680">
                  <c:v>13.335599999997999</c:v>
                </c:pt>
                <c:pt idx="32681">
                  <c:v>13.335599999997999</c:v>
                </c:pt>
                <c:pt idx="32682">
                  <c:v>13.335599999997999</c:v>
                </c:pt>
                <c:pt idx="32683">
                  <c:v>13.335599999997999</c:v>
                </c:pt>
                <c:pt idx="32684">
                  <c:v>13.335599999997999</c:v>
                </c:pt>
                <c:pt idx="32685">
                  <c:v>13.335599999997999</c:v>
                </c:pt>
                <c:pt idx="32686">
                  <c:v>13.335599999997999</c:v>
                </c:pt>
                <c:pt idx="32687">
                  <c:v>13.305690917041</c:v>
                </c:pt>
                <c:pt idx="32688">
                  <c:v>13.277200000003001</c:v>
                </c:pt>
                <c:pt idx="32689">
                  <c:v>13.277200000003001</c:v>
                </c:pt>
                <c:pt idx="32690">
                  <c:v>13.277200000004999</c:v>
                </c:pt>
                <c:pt idx="32691">
                  <c:v>13.277200000003001</c:v>
                </c:pt>
                <c:pt idx="32692">
                  <c:v>13.277200000003001</c:v>
                </c:pt>
                <c:pt idx="32693">
                  <c:v>13.277200000003001</c:v>
                </c:pt>
                <c:pt idx="32694">
                  <c:v>13.277200000003001</c:v>
                </c:pt>
                <c:pt idx="32695">
                  <c:v>13.277200000003001</c:v>
                </c:pt>
                <c:pt idx="32696">
                  <c:v>13.277200000003001</c:v>
                </c:pt>
                <c:pt idx="32697">
                  <c:v>13.277200000003001</c:v>
                </c:pt>
                <c:pt idx="32698">
                  <c:v>13.277200000003001</c:v>
                </c:pt>
                <c:pt idx="32699">
                  <c:v>13.30082692089</c:v>
                </c:pt>
                <c:pt idx="32700">
                  <c:v>13.350100000003</c:v>
                </c:pt>
                <c:pt idx="32701">
                  <c:v>13.350100000003</c:v>
                </c:pt>
                <c:pt idx="32702">
                  <c:v>13.350100000003</c:v>
                </c:pt>
                <c:pt idx="32703">
                  <c:v>13.350100000001</c:v>
                </c:pt>
                <c:pt idx="32704">
                  <c:v>13.350100000003</c:v>
                </c:pt>
                <c:pt idx="32705">
                  <c:v>13.350100000003</c:v>
                </c:pt>
                <c:pt idx="32706">
                  <c:v>13.350100000003</c:v>
                </c:pt>
                <c:pt idx="32707">
                  <c:v>13.350100000003</c:v>
                </c:pt>
                <c:pt idx="32708">
                  <c:v>13.350100000003</c:v>
                </c:pt>
                <c:pt idx="32709">
                  <c:v>13.350100000003</c:v>
                </c:pt>
                <c:pt idx="32710">
                  <c:v>13.350100000003</c:v>
                </c:pt>
                <c:pt idx="32711">
                  <c:v>13.351925879601</c:v>
                </c:pt>
                <c:pt idx="32712">
                  <c:v>13.389399999995</c:v>
                </c:pt>
                <c:pt idx="32713">
                  <c:v>13.389399999995</c:v>
                </c:pt>
                <c:pt idx="32714">
                  <c:v>13.389399999994</c:v>
                </c:pt>
                <c:pt idx="32715">
                  <c:v>13.389399999995</c:v>
                </c:pt>
                <c:pt idx="32716">
                  <c:v>13.389399999995</c:v>
                </c:pt>
                <c:pt idx="32717">
                  <c:v>13.389399999994</c:v>
                </c:pt>
                <c:pt idx="32718">
                  <c:v>13.389399999994</c:v>
                </c:pt>
                <c:pt idx="32719">
                  <c:v>13.389399999995</c:v>
                </c:pt>
                <c:pt idx="32720">
                  <c:v>13.389399999994</c:v>
                </c:pt>
                <c:pt idx="32721">
                  <c:v>13.389399999995</c:v>
                </c:pt>
                <c:pt idx="32722">
                  <c:v>13.389399999995</c:v>
                </c:pt>
                <c:pt idx="32723">
                  <c:v>13.389399999995</c:v>
                </c:pt>
                <c:pt idx="32724">
                  <c:v>13.3726605874</c:v>
                </c:pt>
                <c:pt idx="32725">
                  <c:v>13.364999999998</c:v>
                </c:pt>
                <c:pt idx="32726">
                  <c:v>13.364999999998</c:v>
                </c:pt>
                <c:pt idx="32727">
                  <c:v>13.364999999996</c:v>
                </c:pt>
                <c:pt idx="32728">
                  <c:v>13.364999999998</c:v>
                </c:pt>
                <c:pt idx="32729">
                  <c:v>13.364999999998</c:v>
                </c:pt>
                <c:pt idx="32730">
                  <c:v>13.364999999998</c:v>
                </c:pt>
                <c:pt idx="32731">
                  <c:v>13.364999999998</c:v>
                </c:pt>
                <c:pt idx="32732">
                  <c:v>13.364999999998</c:v>
                </c:pt>
                <c:pt idx="32733">
                  <c:v>13.364999999998</c:v>
                </c:pt>
                <c:pt idx="32734">
                  <c:v>13.364999999998</c:v>
                </c:pt>
                <c:pt idx="32735">
                  <c:v>13.364999999998</c:v>
                </c:pt>
                <c:pt idx="32736">
                  <c:v>13.367967770529001</c:v>
                </c:pt>
                <c:pt idx="32737">
                  <c:v>13.373599999999</c:v>
                </c:pt>
                <c:pt idx="32738">
                  <c:v>13.373599999999</c:v>
                </c:pt>
                <c:pt idx="32739">
                  <c:v>13.373599999998</c:v>
                </c:pt>
                <c:pt idx="32740">
                  <c:v>13.373599999998</c:v>
                </c:pt>
                <c:pt idx="32741">
                  <c:v>13.373599999999</c:v>
                </c:pt>
                <c:pt idx="32742">
                  <c:v>13.373599999998</c:v>
                </c:pt>
                <c:pt idx="32743">
                  <c:v>13.373599999998</c:v>
                </c:pt>
                <c:pt idx="32744">
                  <c:v>13.373599999999</c:v>
                </c:pt>
                <c:pt idx="32745">
                  <c:v>13.373599999999</c:v>
                </c:pt>
                <c:pt idx="32746">
                  <c:v>13.373599999998</c:v>
                </c:pt>
                <c:pt idx="32747">
                  <c:v>13.373599999999</c:v>
                </c:pt>
                <c:pt idx="32748">
                  <c:v>13.373599999999</c:v>
                </c:pt>
                <c:pt idx="32749">
                  <c:v>13.373599999999</c:v>
                </c:pt>
                <c:pt idx="32750">
                  <c:v>13.373599999999</c:v>
                </c:pt>
                <c:pt idx="32751">
                  <c:v>13.373599999998</c:v>
                </c:pt>
                <c:pt idx="32752">
                  <c:v>13.373599999999</c:v>
                </c:pt>
                <c:pt idx="32753">
                  <c:v>13.373599999999</c:v>
                </c:pt>
                <c:pt idx="32754">
                  <c:v>13.373599999999</c:v>
                </c:pt>
                <c:pt idx="32755">
                  <c:v>13.373599999999</c:v>
                </c:pt>
                <c:pt idx="32756">
                  <c:v>13.318608779279</c:v>
                </c:pt>
                <c:pt idx="32757">
                  <c:v>13.293199999995</c:v>
                </c:pt>
                <c:pt idx="32758">
                  <c:v>13.293199999995</c:v>
                </c:pt>
                <c:pt idx="32759">
                  <c:v>13.293199999995</c:v>
                </c:pt>
                <c:pt idx="32760">
                  <c:v>13.293199999994</c:v>
                </c:pt>
                <c:pt idx="32761">
                  <c:v>13.354415595174</c:v>
                </c:pt>
                <c:pt idx="32762">
                  <c:v>13.407199999995999</c:v>
                </c:pt>
                <c:pt idx="32763">
                  <c:v>13.407199999995999</c:v>
                </c:pt>
                <c:pt idx="32764">
                  <c:v>13.407199999995999</c:v>
                </c:pt>
                <c:pt idx="32765">
                  <c:v>13.407199999995999</c:v>
                </c:pt>
                <c:pt idx="32766">
                  <c:v>13.407199999995999</c:v>
                </c:pt>
                <c:pt idx="32767">
                  <c:v>13.407199999995999</c:v>
                </c:pt>
                <c:pt idx="32768">
                  <c:v>13.407199999995999</c:v>
                </c:pt>
                <c:pt idx="32769">
                  <c:v>13.407199999994999</c:v>
                </c:pt>
                <c:pt idx="32770">
                  <c:v>13.407199999995999</c:v>
                </c:pt>
                <c:pt idx="32771">
                  <c:v>13.407199999995999</c:v>
                </c:pt>
                <c:pt idx="32772">
                  <c:v>13.407199999996999</c:v>
                </c:pt>
                <c:pt idx="32773">
                  <c:v>13.410028019074</c:v>
                </c:pt>
                <c:pt idx="32774">
                  <c:v>13.415799999997001</c:v>
                </c:pt>
                <c:pt idx="32775">
                  <c:v>13.415799999996</c:v>
                </c:pt>
                <c:pt idx="32776">
                  <c:v>13.415799999996</c:v>
                </c:pt>
                <c:pt idx="32777">
                  <c:v>13.415799999997001</c:v>
                </c:pt>
                <c:pt idx="32778">
                  <c:v>13.415799999997001</c:v>
                </c:pt>
                <c:pt idx="32779">
                  <c:v>13.415799999996</c:v>
                </c:pt>
                <c:pt idx="32780">
                  <c:v>13.415799999996</c:v>
                </c:pt>
                <c:pt idx="32781">
                  <c:v>13.415799999997001</c:v>
                </c:pt>
                <c:pt idx="32782">
                  <c:v>13.415799999996</c:v>
                </c:pt>
                <c:pt idx="32783">
                  <c:v>13.415799999996</c:v>
                </c:pt>
                <c:pt idx="32784">
                  <c:v>13.415799999997001</c:v>
                </c:pt>
                <c:pt idx="32785">
                  <c:v>13.415799999996</c:v>
                </c:pt>
                <c:pt idx="32786">
                  <c:v>13.415799999997001</c:v>
                </c:pt>
                <c:pt idx="32787">
                  <c:v>13.415799999997001</c:v>
                </c:pt>
                <c:pt idx="32788">
                  <c:v>13.415799999996</c:v>
                </c:pt>
                <c:pt idx="32789">
                  <c:v>13.415799999996</c:v>
                </c:pt>
                <c:pt idx="32790">
                  <c:v>13.415799999997001</c:v>
                </c:pt>
                <c:pt idx="32791">
                  <c:v>13.415799999997001</c:v>
                </c:pt>
                <c:pt idx="32792">
                  <c:v>13.415799999997001</c:v>
                </c:pt>
                <c:pt idx="32793">
                  <c:v>13.352776062545001</c:v>
                </c:pt>
                <c:pt idx="32794">
                  <c:v>13.299100000001999</c:v>
                </c:pt>
                <c:pt idx="32795">
                  <c:v>13.299100000001999</c:v>
                </c:pt>
                <c:pt idx="32796">
                  <c:v>13.299100000001999</c:v>
                </c:pt>
                <c:pt idx="32797">
                  <c:v>13.299100000001999</c:v>
                </c:pt>
                <c:pt idx="32798">
                  <c:v>13.299100000001999</c:v>
                </c:pt>
                <c:pt idx="32799">
                  <c:v>13.299100000001999</c:v>
                </c:pt>
                <c:pt idx="32800">
                  <c:v>13.299100000001999</c:v>
                </c:pt>
                <c:pt idx="32801">
                  <c:v>13.299100000001999</c:v>
                </c:pt>
                <c:pt idx="32802">
                  <c:v>13.299100000001999</c:v>
                </c:pt>
                <c:pt idx="32803">
                  <c:v>13.299100000001999</c:v>
                </c:pt>
                <c:pt idx="32804">
                  <c:v>13.299100000001999</c:v>
                </c:pt>
                <c:pt idx="32805">
                  <c:v>13.299100000001999</c:v>
                </c:pt>
                <c:pt idx="32806">
                  <c:v>13.302669601530001</c:v>
                </c:pt>
                <c:pt idx="32807">
                  <c:v>13.312999999997</c:v>
                </c:pt>
                <c:pt idx="32808">
                  <c:v>13.312999999997</c:v>
                </c:pt>
                <c:pt idx="32809">
                  <c:v>13.312999999996</c:v>
                </c:pt>
                <c:pt idx="32810">
                  <c:v>13.312999999996</c:v>
                </c:pt>
                <c:pt idx="32811">
                  <c:v>13.312999999996</c:v>
                </c:pt>
                <c:pt idx="32812">
                  <c:v>13.312999999996</c:v>
                </c:pt>
                <c:pt idx="32813">
                  <c:v>13.312999999996</c:v>
                </c:pt>
                <c:pt idx="32814">
                  <c:v>13.312999999996</c:v>
                </c:pt>
                <c:pt idx="32815">
                  <c:v>13.312999999996</c:v>
                </c:pt>
                <c:pt idx="32816">
                  <c:v>13.312999999997</c:v>
                </c:pt>
                <c:pt idx="32817">
                  <c:v>13.312999999997</c:v>
                </c:pt>
                <c:pt idx="32818">
                  <c:v>13.323540234021999</c:v>
                </c:pt>
                <c:pt idx="32819">
                  <c:v>13.373900000003999</c:v>
                </c:pt>
                <c:pt idx="32820">
                  <c:v>13.373900000003999</c:v>
                </c:pt>
                <c:pt idx="32821">
                  <c:v>13.373900000003999</c:v>
                </c:pt>
                <c:pt idx="32822">
                  <c:v>13.373900000003999</c:v>
                </c:pt>
                <c:pt idx="32823">
                  <c:v>13.373900000003999</c:v>
                </c:pt>
                <c:pt idx="32824">
                  <c:v>13.373900000003999</c:v>
                </c:pt>
                <c:pt idx="32825">
                  <c:v>13.373900000003999</c:v>
                </c:pt>
                <c:pt idx="32826">
                  <c:v>13.373900000003999</c:v>
                </c:pt>
                <c:pt idx="32827">
                  <c:v>13.373900000003999</c:v>
                </c:pt>
                <c:pt idx="32828">
                  <c:v>13.373900000003999</c:v>
                </c:pt>
                <c:pt idx="32829">
                  <c:v>13.373900000003999</c:v>
                </c:pt>
                <c:pt idx="32830">
                  <c:v>13.373900000003999</c:v>
                </c:pt>
                <c:pt idx="32831">
                  <c:v>13.383344487394</c:v>
                </c:pt>
                <c:pt idx="32832">
                  <c:v>13.454599999998001</c:v>
                </c:pt>
                <c:pt idx="32833">
                  <c:v>13.454599999998001</c:v>
                </c:pt>
                <c:pt idx="32834">
                  <c:v>13.454599999998001</c:v>
                </c:pt>
                <c:pt idx="32835">
                  <c:v>13.454599999998001</c:v>
                </c:pt>
                <c:pt idx="32836">
                  <c:v>13.454599999998001</c:v>
                </c:pt>
                <c:pt idx="32837">
                  <c:v>13.454599999998001</c:v>
                </c:pt>
                <c:pt idx="32838">
                  <c:v>13.454599999998001</c:v>
                </c:pt>
                <c:pt idx="32839">
                  <c:v>13.454599999998001</c:v>
                </c:pt>
                <c:pt idx="32840">
                  <c:v>13.454599999998001</c:v>
                </c:pt>
                <c:pt idx="32841">
                  <c:v>13.454599999998001</c:v>
                </c:pt>
                <c:pt idx="32842">
                  <c:v>13.454599999998001</c:v>
                </c:pt>
                <c:pt idx="32843">
                  <c:v>13.454599999998001</c:v>
                </c:pt>
                <c:pt idx="32844">
                  <c:v>13.454599999998001</c:v>
                </c:pt>
                <c:pt idx="32845">
                  <c:v>13.414940827872</c:v>
                </c:pt>
                <c:pt idx="32846">
                  <c:v>13.375200000002</c:v>
                </c:pt>
                <c:pt idx="32847">
                  <c:v>13.375200000002</c:v>
                </c:pt>
                <c:pt idx="32848">
                  <c:v>13.375200000002</c:v>
                </c:pt>
                <c:pt idx="32849">
                  <c:v>13.375200000002</c:v>
                </c:pt>
                <c:pt idx="32850">
                  <c:v>13.375200000002</c:v>
                </c:pt>
                <c:pt idx="32851">
                  <c:v>13.375200000002</c:v>
                </c:pt>
                <c:pt idx="32852">
                  <c:v>13.375200000002</c:v>
                </c:pt>
                <c:pt idx="32853">
                  <c:v>13.375200000004</c:v>
                </c:pt>
                <c:pt idx="32854">
                  <c:v>13.375200000002</c:v>
                </c:pt>
                <c:pt idx="32855">
                  <c:v>13.393237626706</c:v>
                </c:pt>
                <c:pt idx="32856">
                  <c:v>13.431400000001</c:v>
                </c:pt>
                <c:pt idx="32857">
                  <c:v>13.431400000001</c:v>
                </c:pt>
                <c:pt idx="32858">
                  <c:v>13.431400000001</c:v>
                </c:pt>
                <c:pt idx="32859">
                  <c:v>13.431400000001</c:v>
                </c:pt>
                <c:pt idx="32860">
                  <c:v>13.431400000001</c:v>
                </c:pt>
                <c:pt idx="32861">
                  <c:v>13.384539235814</c:v>
                </c:pt>
                <c:pt idx="32862">
                  <c:v>13.303699999997001</c:v>
                </c:pt>
                <c:pt idx="32863">
                  <c:v>13.303699999997001</c:v>
                </c:pt>
                <c:pt idx="32864">
                  <c:v>13.303699999997001</c:v>
                </c:pt>
                <c:pt idx="32865">
                  <c:v>13.303699999997001</c:v>
                </c:pt>
                <c:pt idx="32866">
                  <c:v>13.303699999997001</c:v>
                </c:pt>
                <c:pt idx="32867">
                  <c:v>13.303699999997001</c:v>
                </c:pt>
                <c:pt idx="32868">
                  <c:v>13.303699999997001</c:v>
                </c:pt>
                <c:pt idx="32869">
                  <c:v>13.303699999997001</c:v>
                </c:pt>
                <c:pt idx="32870">
                  <c:v>13.303699999997001</c:v>
                </c:pt>
                <c:pt idx="32871">
                  <c:v>13.303699999997001</c:v>
                </c:pt>
                <c:pt idx="32872">
                  <c:v>13.304626986308</c:v>
                </c:pt>
                <c:pt idx="32873">
                  <c:v>13.308500000005001</c:v>
                </c:pt>
                <c:pt idx="32874">
                  <c:v>13.308500000005001</c:v>
                </c:pt>
                <c:pt idx="32875">
                  <c:v>13.308500000005001</c:v>
                </c:pt>
                <c:pt idx="32876">
                  <c:v>13.308500000005001</c:v>
                </c:pt>
                <c:pt idx="32877">
                  <c:v>13.308500000005001</c:v>
                </c:pt>
                <c:pt idx="32878">
                  <c:v>13.308500000005001</c:v>
                </c:pt>
                <c:pt idx="32879">
                  <c:v>13.308500000005001</c:v>
                </c:pt>
                <c:pt idx="32880">
                  <c:v>13.308500000005001</c:v>
                </c:pt>
                <c:pt idx="32881">
                  <c:v>13.308500000004001</c:v>
                </c:pt>
                <c:pt idx="32882">
                  <c:v>13.308500000004001</c:v>
                </c:pt>
                <c:pt idx="32883">
                  <c:v>13.308500000004001</c:v>
                </c:pt>
                <c:pt idx="32884">
                  <c:v>13.319979672823999</c:v>
                </c:pt>
                <c:pt idx="32885">
                  <c:v>13.385899999996001</c:v>
                </c:pt>
                <c:pt idx="32886">
                  <c:v>13.385899999996001</c:v>
                </c:pt>
                <c:pt idx="32887">
                  <c:v>13.385899999996001</c:v>
                </c:pt>
                <c:pt idx="32888">
                  <c:v>13.385899999996001</c:v>
                </c:pt>
                <c:pt idx="32889">
                  <c:v>13.385899999996001</c:v>
                </c:pt>
                <c:pt idx="32890">
                  <c:v>13.385899999996001</c:v>
                </c:pt>
                <c:pt idx="32891">
                  <c:v>13.385899999996001</c:v>
                </c:pt>
                <c:pt idx="32892">
                  <c:v>13.385899999996001</c:v>
                </c:pt>
                <c:pt idx="32893">
                  <c:v>13.385899999996001</c:v>
                </c:pt>
                <c:pt idx="32894">
                  <c:v>13.385899999996001</c:v>
                </c:pt>
                <c:pt idx="32895">
                  <c:v>13.385899999996001</c:v>
                </c:pt>
                <c:pt idx="32896">
                  <c:v>13.385899999996001</c:v>
                </c:pt>
                <c:pt idx="32897">
                  <c:v>13.385899999996001</c:v>
                </c:pt>
                <c:pt idx="32898">
                  <c:v>13.385899999996001</c:v>
                </c:pt>
                <c:pt idx="32899">
                  <c:v>13.385899999996001</c:v>
                </c:pt>
                <c:pt idx="32900">
                  <c:v>13.385899999996001</c:v>
                </c:pt>
                <c:pt idx="32901">
                  <c:v>13.385899999996001</c:v>
                </c:pt>
                <c:pt idx="32902">
                  <c:v>13.385899999996001</c:v>
                </c:pt>
                <c:pt idx="32903">
                  <c:v>13.385899999996001</c:v>
                </c:pt>
                <c:pt idx="32904">
                  <c:v>13.130791404670999</c:v>
                </c:pt>
                <c:pt idx="32905">
                  <c:v>13.100199999996001</c:v>
                </c:pt>
                <c:pt idx="32906">
                  <c:v>13.100199999995001</c:v>
                </c:pt>
                <c:pt idx="32907">
                  <c:v>13.100199999995001</c:v>
                </c:pt>
                <c:pt idx="32908">
                  <c:v>13.100199999996001</c:v>
                </c:pt>
                <c:pt idx="32909">
                  <c:v>13.100199999995001</c:v>
                </c:pt>
                <c:pt idx="32910">
                  <c:v>13.159752187762001</c:v>
                </c:pt>
                <c:pt idx="32911">
                  <c:v>13.256900000001</c:v>
                </c:pt>
                <c:pt idx="32912">
                  <c:v>13.256900000001</c:v>
                </c:pt>
                <c:pt idx="32913">
                  <c:v>13.256900000001</c:v>
                </c:pt>
                <c:pt idx="32914">
                  <c:v>13.256900000001</c:v>
                </c:pt>
                <c:pt idx="32915">
                  <c:v>13.256900000001</c:v>
                </c:pt>
                <c:pt idx="32916">
                  <c:v>13.256900000001</c:v>
                </c:pt>
                <c:pt idx="32917">
                  <c:v>13.256900000001</c:v>
                </c:pt>
                <c:pt idx="32918">
                  <c:v>13.256900000001</c:v>
                </c:pt>
                <c:pt idx="32919">
                  <c:v>13.256900000001</c:v>
                </c:pt>
                <c:pt idx="32920">
                  <c:v>13.256900000001</c:v>
                </c:pt>
                <c:pt idx="32921">
                  <c:v>13.256900000001</c:v>
                </c:pt>
                <c:pt idx="32922">
                  <c:v>13.256900000001</c:v>
                </c:pt>
                <c:pt idx="32923">
                  <c:v>13.265250651822001</c:v>
                </c:pt>
                <c:pt idx="32924">
                  <c:v>13.293199999995</c:v>
                </c:pt>
                <c:pt idx="32925">
                  <c:v>13.293199999995</c:v>
                </c:pt>
                <c:pt idx="32926">
                  <c:v>13.293199999995</c:v>
                </c:pt>
                <c:pt idx="32927">
                  <c:v>13.293199999996</c:v>
                </c:pt>
                <c:pt idx="32928">
                  <c:v>13.293199999995</c:v>
                </c:pt>
                <c:pt idx="32929">
                  <c:v>13.293199999994</c:v>
                </c:pt>
                <c:pt idx="32930">
                  <c:v>13.293199999995</c:v>
                </c:pt>
                <c:pt idx="32931">
                  <c:v>13.293199999995</c:v>
                </c:pt>
                <c:pt idx="32932">
                  <c:v>13.293199999995</c:v>
                </c:pt>
                <c:pt idx="32933">
                  <c:v>13.293199999995</c:v>
                </c:pt>
                <c:pt idx="32934">
                  <c:v>13.293199999995</c:v>
                </c:pt>
                <c:pt idx="32935">
                  <c:v>13.293199999994</c:v>
                </c:pt>
                <c:pt idx="32936">
                  <c:v>13.293199999994</c:v>
                </c:pt>
                <c:pt idx="32937">
                  <c:v>13.293199999995</c:v>
                </c:pt>
                <c:pt idx="32938">
                  <c:v>13.293199999995</c:v>
                </c:pt>
                <c:pt idx="32939">
                  <c:v>13.293199999995</c:v>
                </c:pt>
                <c:pt idx="32940">
                  <c:v>13.293199999995</c:v>
                </c:pt>
                <c:pt idx="32941">
                  <c:v>13.290015419334001</c:v>
                </c:pt>
                <c:pt idx="32942">
                  <c:v>13.268299999998</c:v>
                </c:pt>
                <c:pt idx="32943">
                  <c:v>13.268299999997</c:v>
                </c:pt>
                <c:pt idx="32944">
                  <c:v>13.268299999998</c:v>
                </c:pt>
                <c:pt idx="32945">
                  <c:v>13.268299999998</c:v>
                </c:pt>
                <c:pt idx="32946">
                  <c:v>13.268299999998</c:v>
                </c:pt>
                <c:pt idx="32947">
                  <c:v>13.298431612668001</c:v>
                </c:pt>
                <c:pt idx="32948">
                  <c:v>13.365300000003</c:v>
                </c:pt>
                <c:pt idx="32949">
                  <c:v>13.365300000003</c:v>
                </c:pt>
                <c:pt idx="32950">
                  <c:v>13.365300000004</c:v>
                </c:pt>
                <c:pt idx="32951">
                  <c:v>13.365300000003</c:v>
                </c:pt>
                <c:pt idx="32952">
                  <c:v>13.365300000003</c:v>
                </c:pt>
                <c:pt idx="32953">
                  <c:v>13.365300000003</c:v>
                </c:pt>
                <c:pt idx="32954">
                  <c:v>13.365300000003</c:v>
                </c:pt>
                <c:pt idx="32955">
                  <c:v>13.365300000003</c:v>
                </c:pt>
                <c:pt idx="32956">
                  <c:v>13.365300000003</c:v>
                </c:pt>
                <c:pt idx="32957">
                  <c:v>13.365300000003</c:v>
                </c:pt>
                <c:pt idx="32958">
                  <c:v>13.365300000003</c:v>
                </c:pt>
                <c:pt idx="32959">
                  <c:v>13.366434755438</c:v>
                </c:pt>
                <c:pt idx="32960">
                  <c:v>13.375999999996001</c:v>
                </c:pt>
                <c:pt idx="32961">
                  <c:v>13.375999999996999</c:v>
                </c:pt>
                <c:pt idx="32962">
                  <c:v>13.375999999996999</c:v>
                </c:pt>
                <c:pt idx="32963">
                  <c:v>13.375999999996999</c:v>
                </c:pt>
                <c:pt idx="32964">
                  <c:v>13.375999999996999</c:v>
                </c:pt>
                <c:pt idx="32965">
                  <c:v>13.375999999996001</c:v>
                </c:pt>
                <c:pt idx="32966">
                  <c:v>13.375999999996999</c:v>
                </c:pt>
                <c:pt idx="32967">
                  <c:v>13.375999999996999</c:v>
                </c:pt>
                <c:pt idx="32968">
                  <c:v>13.375999999996999</c:v>
                </c:pt>
                <c:pt idx="32969">
                  <c:v>13.375999999996999</c:v>
                </c:pt>
                <c:pt idx="32970">
                  <c:v>13.375999999996999</c:v>
                </c:pt>
                <c:pt idx="32971">
                  <c:v>13.375999999996001</c:v>
                </c:pt>
                <c:pt idx="32972">
                  <c:v>13.375999999996001</c:v>
                </c:pt>
                <c:pt idx="32973">
                  <c:v>13.375999999996999</c:v>
                </c:pt>
                <c:pt idx="32974">
                  <c:v>13.375999999996999</c:v>
                </c:pt>
                <c:pt idx="32975">
                  <c:v>13.375999999996999</c:v>
                </c:pt>
                <c:pt idx="32976">
                  <c:v>13.375999999996999</c:v>
                </c:pt>
                <c:pt idx="32977">
                  <c:v>13.375999999996999</c:v>
                </c:pt>
                <c:pt idx="32978">
                  <c:v>13.337026675176</c:v>
                </c:pt>
                <c:pt idx="32979">
                  <c:v>13.298400000000001</c:v>
                </c:pt>
                <c:pt idx="32980">
                  <c:v>13.298400000000001</c:v>
                </c:pt>
                <c:pt idx="32981">
                  <c:v>13.298400000000001</c:v>
                </c:pt>
                <c:pt idx="32982">
                  <c:v>13.298400000000001</c:v>
                </c:pt>
                <c:pt idx="32983">
                  <c:v>13.298400000000001</c:v>
                </c:pt>
                <c:pt idx="32984">
                  <c:v>13.307572065979</c:v>
                </c:pt>
                <c:pt idx="32985">
                  <c:v>13.397599999997</c:v>
                </c:pt>
                <c:pt idx="32986">
                  <c:v>13.397600000001001</c:v>
                </c:pt>
                <c:pt idx="32987">
                  <c:v>13.397599999997</c:v>
                </c:pt>
                <c:pt idx="32988">
                  <c:v>13.397599999997</c:v>
                </c:pt>
                <c:pt idx="32989">
                  <c:v>13.397599999997</c:v>
                </c:pt>
                <c:pt idx="32990">
                  <c:v>13.397599999997</c:v>
                </c:pt>
                <c:pt idx="32991">
                  <c:v>13.397599999997</c:v>
                </c:pt>
                <c:pt idx="32992">
                  <c:v>13.397599999997</c:v>
                </c:pt>
                <c:pt idx="32993">
                  <c:v>13.397599999997</c:v>
                </c:pt>
                <c:pt idx="32994">
                  <c:v>13.397599999997</c:v>
                </c:pt>
                <c:pt idx="32995">
                  <c:v>13.397599999997</c:v>
                </c:pt>
                <c:pt idx="32996">
                  <c:v>13.37740562372</c:v>
                </c:pt>
                <c:pt idx="32997">
                  <c:v>13.255000000002999</c:v>
                </c:pt>
                <c:pt idx="32998">
                  <c:v>13.255000000002999</c:v>
                </c:pt>
                <c:pt idx="32999">
                  <c:v>13.255000000002999</c:v>
                </c:pt>
                <c:pt idx="33000">
                  <c:v>13.255000000002999</c:v>
                </c:pt>
                <c:pt idx="33001">
                  <c:v>13.255000000002999</c:v>
                </c:pt>
                <c:pt idx="33002">
                  <c:v>13.255000000002999</c:v>
                </c:pt>
                <c:pt idx="33003">
                  <c:v>13.255000000002999</c:v>
                </c:pt>
                <c:pt idx="33004">
                  <c:v>13.255000000002999</c:v>
                </c:pt>
                <c:pt idx="33005">
                  <c:v>13.255000000002999</c:v>
                </c:pt>
                <c:pt idx="33006">
                  <c:v>13.255000000002999</c:v>
                </c:pt>
                <c:pt idx="33007">
                  <c:v>13.255000000002999</c:v>
                </c:pt>
                <c:pt idx="33008">
                  <c:v>13.255000000002999</c:v>
                </c:pt>
                <c:pt idx="33009">
                  <c:v>13.255000000002999</c:v>
                </c:pt>
                <c:pt idx="33010">
                  <c:v>13.255000000002999</c:v>
                </c:pt>
                <c:pt idx="33011">
                  <c:v>13.255000000002999</c:v>
                </c:pt>
                <c:pt idx="33012">
                  <c:v>13.255000000002999</c:v>
                </c:pt>
                <c:pt idx="33013">
                  <c:v>13.255000000002999</c:v>
                </c:pt>
                <c:pt idx="33014">
                  <c:v>13.256469050897</c:v>
                </c:pt>
                <c:pt idx="33015">
                  <c:v>13.383000000000999</c:v>
                </c:pt>
                <c:pt idx="33016">
                  <c:v>13.383000000000999</c:v>
                </c:pt>
                <c:pt idx="33017">
                  <c:v>13.383000000000999</c:v>
                </c:pt>
                <c:pt idx="33018">
                  <c:v>13.383000000000999</c:v>
                </c:pt>
                <c:pt idx="33019">
                  <c:v>13.383000000000999</c:v>
                </c:pt>
                <c:pt idx="33020">
                  <c:v>13.383000000000999</c:v>
                </c:pt>
                <c:pt idx="33021">
                  <c:v>13.361623523581001</c:v>
                </c:pt>
                <c:pt idx="33022">
                  <c:v>13.340399999995</c:v>
                </c:pt>
                <c:pt idx="33023">
                  <c:v>13.340399999995</c:v>
                </c:pt>
                <c:pt idx="33024">
                  <c:v>13.340399999996</c:v>
                </c:pt>
                <c:pt idx="33025">
                  <c:v>13.340399999995</c:v>
                </c:pt>
                <c:pt idx="33026">
                  <c:v>13.340399999996</c:v>
                </c:pt>
                <c:pt idx="33027">
                  <c:v>13.340399999996</c:v>
                </c:pt>
                <c:pt idx="33028">
                  <c:v>13.340399999995</c:v>
                </c:pt>
                <c:pt idx="33029">
                  <c:v>13.340399999996</c:v>
                </c:pt>
                <c:pt idx="33030">
                  <c:v>13.340399999995</c:v>
                </c:pt>
                <c:pt idx="33031">
                  <c:v>13.340399999995</c:v>
                </c:pt>
                <c:pt idx="33032">
                  <c:v>13.340399999996</c:v>
                </c:pt>
                <c:pt idx="33033">
                  <c:v>13.340399999995</c:v>
                </c:pt>
                <c:pt idx="33034">
                  <c:v>13.314613413659</c:v>
                </c:pt>
                <c:pt idx="33035">
                  <c:v>13.276299999998001</c:v>
                </c:pt>
                <c:pt idx="33036">
                  <c:v>13.276299999998001</c:v>
                </c:pt>
                <c:pt idx="33037">
                  <c:v>13.276299999998001</c:v>
                </c:pt>
                <c:pt idx="33038">
                  <c:v>13.276299999998001</c:v>
                </c:pt>
                <c:pt idx="33039">
                  <c:v>13.276299999998001</c:v>
                </c:pt>
                <c:pt idx="33040">
                  <c:v>13.276299999998001</c:v>
                </c:pt>
                <c:pt idx="33041">
                  <c:v>13.276299999998001</c:v>
                </c:pt>
                <c:pt idx="33042">
                  <c:v>13.276299999998001</c:v>
                </c:pt>
                <c:pt idx="33043">
                  <c:v>13.276299999998001</c:v>
                </c:pt>
                <c:pt idx="33044">
                  <c:v>13.276299999998001</c:v>
                </c:pt>
                <c:pt idx="33045">
                  <c:v>13.276299999998001</c:v>
                </c:pt>
                <c:pt idx="33046">
                  <c:v>13.276299999998001</c:v>
                </c:pt>
                <c:pt idx="33047">
                  <c:v>13.323650704944001</c:v>
                </c:pt>
                <c:pt idx="33048">
                  <c:v>13.461199999998</c:v>
                </c:pt>
                <c:pt idx="33049">
                  <c:v>13.461199999998</c:v>
                </c:pt>
                <c:pt idx="33050">
                  <c:v>13.461199999998</c:v>
                </c:pt>
                <c:pt idx="33051">
                  <c:v>13.461199999998</c:v>
                </c:pt>
                <c:pt idx="33052">
                  <c:v>13.461199999998</c:v>
                </c:pt>
                <c:pt idx="33053">
                  <c:v>13.461199999998</c:v>
                </c:pt>
                <c:pt idx="33054">
                  <c:v>13.461199999998</c:v>
                </c:pt>
                <c:pt idx="33055">
                  <c:v>13.461199999998</c:v>
                </c:pt>
                <c:pt idx="33056">
                  <c:v>13.461199999998</c:v>
                </c:pt>
                <c:pt idx="33057">
                  <c:v>13.461199999998</c:v>
                </c:pt>
                <c:pt idx="33058">
                  <c:v>13.461199999998</c:v>
                </c:pt>
                <c:pt idx="33059">
                  <c:v>13.439472015259</c:v>
                </c:pt>
                <c:pt idx="33060">
                  <c:v>13.333000000004001</c:v>
                </c:pt>
                <c:pt idx="33061">
                  <c:v>13.333000000004001</c:v>
                </c:pt>
                <c:pt idx="33062">
                  <c:v>13.333000000004001</c:v>
                </c:pt>
                <c:pt idx="33063">
                  <c:v>13.333000000004001</c:v>
                </c:pt>
                <c:pt idx="33064">
                  <c:v>13.333000000004001</c:v>
                </c:pt>
                <c:pt idx="33065">
                  <c:v>13.333000000004001</c:v>
                </c:pt>
                <c:pt idx="33066">
                  <c:v>13.333000000004001</c:v>
                </c:pt>
                <c:pt idx="33067">
                  <c:v>13.333000000004001</c:v>
                </c:pt>
                <c:pt idx="33068">
                  <c:v>13.333000000004001</c:v>
                </c:pt>
                <c:pt idx="33069">
                  <c:v>13.333000000004001</c:v>
                </c:pt>
                <c:pt idx="33070">
                  <c:v>13.333000000004001</c:v>
                </c:pt>
                <c:pt idx="33071">
                  <c:v>13.333000000004001</c:v>
                </c:pt>
                <c:pt idx="33072">
                  <c:v>13.333000000004001</c:v>
                </c:pt>
                <c:pt idx="33073">
                  <c:v>13.346501199632</c:v>
                </c:pt>
                <c:pt idx="33074">
                  <c:v>13.363199999999001</c:v>
                </c:pt>
                <c:pt idx="33075">
                  <c:v>13.363199999999001</c:v>
                </c:pt>
                <c:pt idx="33076">
                  <c:v>13.363199999999001</c:v>
                </c:pt>
                <c:pt idx="33077">
                  <c:v>13.363199999999001</c:v>
                </c:pt>
                <c:pt idx="33078">
                  <c:v>13.363199999999001</c:v>
                </c:pt>
                <c:pt idx="33079">
                  <c:v>13.363199999999001</c:v>
                </c:pt>
                <c:pt idx="33080">
                  <c:v>13.363199999999001</c:v>
                </c:pt>
                <c:pt idx="33081">
                  <c:v>13.363200000000999</c:v>
                </c:pt>
                <c:pt idx="33082">
                  <c:v>13.363200000001999</c:v>
                </c:pt>
                <c:pt idx="33083">
                  <c:v>13.363199999999001</c:v>
                </c:pt>
                <c:pt idx="33084">
                  <c:v>13.376165496139</c:v>
                </c:pt>
                <c:pt idx="33085">
                  <c:v>13.399700000001999</c:v>
                </c:pt>
                <c:pt idx="33086">
                  <c:v>13.399700000001999</c:v>
                </c:pt>
                <c:pt idx="33087">
                  <c:v>13.399700000001999</c:v>
                </c:pt>
                <c:pt idx="33088">
                  <c:v>13.399700000001999</c:v>
                </c:pt>
                <c:pt idx="33089">
                  <c:v>13.399700000001999</c:v>
                </c:pt>
                <c:pt idx="33090">
                  <c:v>13.399700000001999</c:v>
                </c:pt>
                <c:pt idx="33091">
                  <c:v>13.399700000001999</c:v>
                </c:pt>
                <c:pt idx="33092">
                  <c:v>13.399700000001999</c:v>
                </c:pt>
                <c:pt idx="33093">
                  <c:v>13.399700000001999</c:v>
                </c:pt>
                <c:pt idx="33094">
                  <c:v>13.399700000001999</c:v>
                </c:pt>
                <c:pt idx="33095">
                  <c:v>13.399700000001999</c:v>
                </c:pt>
                <c:pt idx="33096">
                  <c:v>13.418633002418</c:v>
                </c:pt>
                <c:pt idx="33097">
                  <c:v>13.440499999998</c:v>
                </c:pt>
                <c:pt idx="33098">
                  <c:v>13.440499999998</c:v>
                </c:pt>
                <c:pt idx="33099">
                  <c:v>13.440499999998</c:v>
                </c:pt>
                <c:pt idx="33100">
                  <c:v>13.440499999998</c:v>
                </c:pt>
                <c:pt idx="33101">
                  <c:v>13.440499999998</c:v>
                </c:pt>
                <c:pt idx="33102">
                  <c:v>13.440499999998</c:v>
                </c:pt>
                <c:pt idx="33103">
                  <c:v>13.440499999998</c:v>
                </c:pt>
                <c:pt idx="33104">
                  <c:v>13.440499999997</c:v>
                </c:pt>
                <c:pt idx="33105">
                  <c:v>13.440499999997</c:v>
                </c:pt>
                <c:pt idx="33106">
                  <c:v>13.440499999998</c:v>
                </c:pt>
                <c:pt idx="33107">
                  <c:v>13.440499999997</c:v>
                </c:pt>
                <c:pt idx="33108">
                  <c:v>13.440499999998</c:v>
                </c:pt>
                <c:pt idx="33109">
                  <c:v>13.423027394319</c:v>
                </c:pt>
                <c:pt idx="33110">
                  <c:v>13.320299999998999</c:v>
                </c:pt>
                <c:pt idx="33111">
                  <c:v>13.3203</c:v>
                </c:pt>
                <c:pt idx="33112">
                  <c:v>13.320300000001</c:v>
                </c:pt>
                <c:pt idx="33113">
                  <c:v>13.320299999998999</c:v>
                </c:pt>
                <c:pt idx="33114">
                  <c:v>13.320299999998999</c:v>
                </c:pt>
                <c:pt idx="33115">
                  <c:v>13.320299999998999</c:v>
                </c:pt>
                <c:pt idx="33116">
                  <c:v>13.320299999998999</c:v>
                </c:pt>
                <c:pt idx="33117">
                  <c:v>13.320299999998999</c:v>
                </c:pt>
                <c:pt idx="33118">
                  <c:v>13.320299999998999</c:v>
                </c:pt>
                <c:pt idx="33119">
                  <c:v>13.320299999998999</c:v>
                </c:pt>
                <c:pt idx="33120">
                  <c:v>13.330626171701001</c:v>
                </c:pt>
                <c:pt idx="33121">
                  <c:v>13.401099999996999</c:v>
                </c:pt>
                <c:pt idx="33122">
                  <c:v>13.401099999996999</c:v>
                </c:pt>
                <c:pt idx="33123">
                  <c:v>13.401099999996999</c:v>
                </c:pt>
                <c:pt idx="33124">
                  <c:v>13.401099999996999</c:v>
                </c:pt>
                <c:pt idx="33125">
                  <c:v>13.401099999996999</c:v>
                </c:pt>
                <c:pt idx="33126">
                  <c:v>13.401099999996999</c:v>
                </c:pt>
                <c:pt idx="33127">
                  <c:v>13.401099999996999</c:v>
                </c:pt>
                <c:pt idx="33128">
                  <c:v>13.401099999996999</c:v>
                </c:pt>
                <c:pt idx="33129">
                  <c:v>13.401099999996999</c:v>
                </c:pt>
                <c:pt idx="33130">
                  <c:v>13.401099999996999</c:v>
                </c:pt>
                <c:pt idx="33131">
                  <c:v>13.401099999996999</c:v>
                </c:pt>
                <c:pt idx="33132">
                  <c:v>13.401099999996999</c:v>
                </c:pt>
                <c:pt idx="33133">
                  <c:v>13.386271236272</c:v>
                </c:pt>
                <c:pt idx="33134">
                  <c:v>13.311599999995</c:v>
                </c:pt>
                <c:pt idx="33135">
                  <c:v>13.311599999995</c:v>
                </c:pt>
                <c:pt idx="33136">
                  <c:v>13.311599999995</c:v>
                </c:pt>
                <c:pt idx="33137">
                  <c:v>13.311599999995</c:v>
                </c:pt>
                <c:pt idx="33138">
                  <c:v>13.311599999995</c:v>
                </c:pt>
                <c:pt idx="33139">
                  <c:v>13.311599999995</c:v>
                </c:pt>
                <c:pt idx="33140">
                  <c:v>13.311599999995</c:v>
                </c:pt>
                <c:pt idx="33141">
                  <c:v>13.311599999995</c:v>
                </c:pt>
                <c:pt idx="33142">
                  <c:v>13.311599999995</c:v>
                </c:pt>
                <c:pt idx="33143">
                  <c:v>13.311599999995</c:v>
                </c:pt>
                <c:pt idx="33144">
                  <c:v>13.311599999995</c:v>
                </c:pt>
                <c:pt idx="33145">
                  <c:v>13.311599999995</c:v>
                </c:pt>
                <c:pt idx="33146">
                  <c:v>13.403789865587999</c:v>
                </c:pt>
                <c:pt idx="33147">
                  <c:v>13.469299999998</c:v>
                </c:pt>
                <c:pt idx="33148">
                  <c:v>13.469299999998</c:v>
                </c:pt>
                <c:pt idx="33149">
                  <c:v>13.469299999998</c:v>
                </c:pt>
                <c:pt idx="33150">
                  <c:v>13.469299999998</c:v>
                </c:pt>
                <c:pt idx="33151">
                  <c:v>13.469299999998</c:v>
                </c:pt>
                <c:pt idx="33152">
                  <c:v>13.469299999998</c:v>
                </c:pt>
                <c:pt idx="33153">
                  <c:v>13.469299999998</c:v>
                </c:pt>
                <c:pt idx="33154">
                  <c:v>13.469299999998</c:v>
                </c:pt>
                <c:pt idx="33155">
                  <c:v>13.469299999998</c:v>
                </c:pt>
                <c:pt idx="33156">
                  <c:v>13.469299999998</c:v>
                </c:pt>
                <c:pt idx="33157">
                  <c:v>13.469299999998</c:v>
                </c:pt>
                <c:pt idx="33158">
                  <c:v>13.469299999998</c:v>
                </c:pt>
                <c:pt idx="33159">
                  <c:v>13.469299999998</c:v>
                </c:pt>
                <c:pt idx="33160">
                  <c:v>13.469299999998</c:v>
                </c:pt>
                <c:pt idx="33161">
                  <c:v>13.469299999998</c:v>
                </c:pt>
                <c:pt idx="33162">
                  <c:v>13.469299999998</c:v>
                </c:pt>
                <c:pt idx="33163">
                  <c:v>13.469299999998</c:v>
                </c:pt>
                <c:pt idx="33164">
                  <c:v>13.469299999998</c:v>
                </c:pt>
                <c:pt idx="33165">
                  <c:v>13.415965508976001</c:v>
                </c:pt>
                <c:pt idx="33166">
                  <c:v>13.342100000002</c:v>
                </c:pt>
                <c:pt idx="33167">
                  <c:v>13.342100000002</c:v>
                </c:pt>
                <c:pt idx="33168">
                  <c:v>13.342100000002</c:v>
                </c:pt>
                <c:pt idx="33169">
                  <c:v>13.342100000002</c:v>
                </c:pt>
                <c:pt idx="33170">
                  <c:v>13.342100000004001</c:v>
                </c:pt>
                <c:pt idx="33171">
                  <c:v>13.344999056293</c:v>
                </c:pt>
                <c:pt idx="33172">
                  <c:v>13.347899999996001</c:v>
                </c:pt>
                <c:pt idx="33173">
                  <c:v>13.347899999996001</c:v>
                </c:pt>
                <c:pt idx="33174">
                  <c:v>13.347899999996001</c:v>
                </c:pt>
                <c:pt idx="33175">
                  <c:v>13.347899999996001</c:v>
                </c:pt>
                <c:pt idx="33176">
                  <c:v>13.347899999996001</c:v>
                </c:pt>
                <c:pt idx="33177">
                  <c:v>13.347899999996001</c:v>
                </c:pt>
                <c:pt idx="33178">
                  <c:v>13.347899999995001</c:v>
                </c:pt>
                <c:pt idx="33179">
                  <c:v>13.347899999996001</c:v>
                </c:pt>
                <c:pt idx="33180">
                  <c:v>13.347899999996001</c:v>
                </c:pt>
                <c:pt idx="33181">
                  <c:v>13.347899999996001</c:v>
                </c:pt>
                <c:pt idx="33182">
                  <c:v>13.347899999996001</c:v>
                </c:pt>
                <c:pt idx="33183">
                  <c:v>13.342305143299001</c:v>
                </c:pt>
                <c:pt idx="33184">
                  <c:v>13.333600000003999</c:v>
                </c:pt>
                <c:pt idx="33185">
                  <c:v>13.333600000003999</c:v>
                </c:pt>
                <c:pt idx="33186">
                  <c:v>13.333600000003999</c:v>
                </c:pt>
                <c:pt idx="33187">
                  <c:v>13.333600000003999</c:v>
                </c:pt>
                <c:pt idx="33188">
                  <c:v>13.333600000003999</c:v>
                </c:pt>
                <c:pt idx="33189">
                  <c:v>13.333600000003999</c:v>
                </c:pt>
                <c:pt idx="33190">
                  <c:v>13.333600000003999</c:v>
                </c:pt>
                <c:pt idx="33191">
                  <c:v>13.333600000003999</c:v>
                </c:pt>
                <c:pt idx="33192">
                  <c:v>13.333600000003999</c:v>
                </c:pt>
                <c:pt idx="33193">
                  <c:v>13.333600000006999</c:v>
                </c:pt>
                <c:pt idx="33194">
                  <c:v>13.333600000003999</c:v>
                </c:pt>
                <c:pt idx="33195">
                  <c:v>13.340397425220999</c:v>
                </c:pt>
                <c:pt idx="33196">
                  <c:v>13.383100000003999</c:v>
                </c:pt>
                <c:pt idx="33197">
                  <c:v>13.383100000003999</c:v>
                </c:pt>
                <c:pt idx="33198">
                  <c:v>13.383100000003999</c:v>
                </c:pt>
                <c:pt idx="33199">
                  <c:v>13.383100000003999</c:v>
                </c:pt>
                <c:pt idx="33200">
                  <c:v>13.383100000003999</c:v>
                </c:pt>
                <c:pt idx="33201">
                  <c:v>13.383100000003999</c:v>
                </c:pt>
                <c:pt idx="33202">
                  <c:v>13.383100000003999</c:v>
                </c:pt>
                <c:pt idx="33203">
                  <c:v>13.383100000003999</c:v>
                </c:pt>
                <c:pt idx="33204">
                  <c:v>13.383100000003999</c:v>
                </c:pt>
                <c:pt idx="33205">
                  <c:v>13.383100000003999</c:v>
                </c:pt>
                <c:pt idx="33206">
                  <c:v>13.383100000003999</c:v>
                </c:pt>
                <c:pt idx="33207">
                  <c:v>13.38531724508</c:v>
                </c:pt>
                <c:pt idx="33208">
                  <c:v>13.386799999999001</c:v>
                </c:pt>
                <c:pt idx="33209">
                  <c:v>13.386800000000999</c:v>
                </c:pt>
                <c:pt idx="33210">
                  <c:v>13.386800000000999</c:v>
                </c:pt>
                <c:pt idx="33211">
                  <c:v>13.386800000000999</c:v>
                </c:pt>
                <c:pt idx="33212">
                  <c:v>13.386799999999999</c:v>
                </c:pt>
                <c:pt idx="33213">
                  <c:v>13.386800000000999</c:v>
                </c:pt>
                <c:pt idx="33214">
                  <c:v>13.386800000000999</c:v>
                </c:pt>
                <c:pt idx="33215">
                  <c:v>13.386800000000999</c:v>
                </c:pt>
                <c:pt idx="33216">
                  <c:v>13.386800000000999</c:v>
                </c:pt>
                <c:pt idx="33217">
                  <c:v>13.386800000000999</c:v>
                </c:pt>
                <c:pt idx="33218">
                  <c:v>13.386800000000999</c:v>
                </c:pt>
                <c:pt idx="33219">
                  <c:v>13.342576021096001</c:v>
                </c:pt>
                <c:pt idx="33220">
                  <c:v>13.239000000001001</c:v>
                </c:pt>
                <c:pt idx="33221">
                  <c:v>13.239000000001001</c:v>
                </c:pt>
                <c:pt idx="33222">
                  <c:v>13.239000000001001</c:v>
                </c:pt>
                <c:pt idx="33223">
                  <c:v>13.239000000001001</c:v>
                </c:pt>
                <c:pt idx="33224">
                  <c:v>13.239000000001001</c:v>
                </c:pt>
                <c:pt idx="33225">
                  <c:v>13.239000000001001</c:v>
                </c:pt>
                <c:pt idx="33226">
                  <c:v>13.239000000001001</c:v>
                </c:pt>
                <c:pt idx="33227">
                  <c:v>13.239000000001001</c:v>
                </c:pt>
                <c:pt idx="33228">
                  <c:v>13.239000000001001</c:v>
                </c:pt>
                <c:pt idx="33229">
                  <c:v>13.239000000001001</c:v>
                </c:pt>
                <c:pt idx="33230">
                  <c:v>13.239000000001001</c:v>
                </c:pt>
                <c:pt idx="33231">
                  <c:v>13.239000000001001</c:v>
                </c:pt>
                <c:pt idx="33232">
                  <c:v>13.247545178485</c:v>
                </c:pt>
                <c:pt idx="33233">
                  <c:v>13.365500000004999</c:v>
                </c:pt>
                <c:pt idx="33234">
                  <c:v>13.365500000004999</c:v>
                </c:pt>
                <c:pt idx="33235">
                  <c:v>13.365500000004999</c:v>
                </c:pt>
                <c:pt idx="33236">
                  <c:v>13.365500000004999</c:v>
                </c:pt>
                <c:pt idx="33237">
                  <c:v>13.365500000004999</c:v>
                </c:pt>
                <c:pt idx="33238">
                  <c:v>13.365500000006</c:v>
                </c:pt>
                <c:pt idx="33239">
                  <c:v>13.365500000006</c:v>
                </c:pt>
                <c:pt idx="33240">
                  <c:v>13.365500000004999</c:v>
                </c:pt>
                <c:pt idx="33241">
                  <c:v>13.365500000004999</c:v>
                </c:pt>
                <c:pt idx="33242">
                  <c:v>13.365500000004999</c:v>
                </c:pt>
                <c:pt idx="33243">
                  <c:v>13.365500000004999</c:v>
                </c:pt>
                <c:pt idx="33244">
                  <c:v>13.365500000006</c:v>
                </c:pt>
                <c:pt idx="33245">
                  <c:v>13.242495473538</c:v>
                </c:pt>
                <c:pt idx="33246">
                  <c:v>13.232099999996001</c:v>
                </c:pt>
                <c:pt idx="33247">
                  <c:v>13.232099999996001</c:v>
                </c:pt>
                <c:pt idx="33248">
                  <c:v>13.232099999996001</c:v>
                </c:pt>
                <c:pt idx="33249">
                  <c:v>13.232099999996001</c:v>
                </c:pt>
                <c:pt idx="33250">
                  <c:v>13.232099999996001</c:v>
                </c:pt>
                <c:pt idx="33251">
                  <c:v>13.232099999996001</c:v>
                </c:pt>
                <c:pt idx="33252">
                  <c:v>13.232099999996001</c:v>
                </c:pt>
                <c:pt idx="33253">
                  <c:v>13.232099999996001</c:v>
                </c:pt>
                <c:pt idx="33254">
                  <c:v>13.232099999996001</c:v>
                </c:pt>
                <c:pt idx="33255">
                  <c:v>13.232099999996001</c:v>
                </c:pt>
                <c:pt idx="33256">
                  <c:v>13.232099999996001</c:v>
                </c:pt>
                <c:pt idx="33257">
                  <c:v>13.232099999996001</c:v>
                </c:pt>
                <c:pt idx="33258">
                  <c:v>13.242457744006</c:v>
                </c:pt>
                <c:pt idx="33259">
                  <c:v>13.248300000004001</c:v>
                </c:pt>
                <c:pt idx="33260">
                  <c:v>13.248300000004001</c:v>
                </c:pt>
                <c:pt idx="33261">
                  <c:v>13.248300000004001</c:v>
                </c:pt>
                <c:pt idx="33262">
                  <c:v>13.248300000004001</c:v>
                </c:pt>
                <c:pt idx="33263">
                  <c:v>13.248300000004001</c:v>
                </c:pt>
                <c:pt idx="33264">
                  <c:v>13.248300000004001</c:v>
                </c:pt>
                <c:pt idx="33265">
                  <c:v>13.248300000004001</c:v>
                </c:pt>
                <c:pt idx="33266">
                  <c:v>13.248300000004001</c:v>
                </c:pt>
                <c:pt idx="33267">
                  <c:v>13.248300000004001</c:v>
                </c:pt>
                <c:pt idx="33268">
                  <c:v>13.248300000004001</c:v>
                </c:pt>
                <c:pt idx="33269">
                  <c:v>13.248300000004001</c:v>
                </c:pt>
                <c:pt idx="33270">
                  <c:v>13.248300000004001</c:v>
                </c:pt>
                <c:pt idx="33271">
                  <c:v>13.283784706784999</c:v>
                </c:pt>
                <c:pt idx="33272">
                  <c:v>13.3871</c:v>
                </c:pt>
                <c:pt idx="33273">
                  <c:v>13.3871</c:v>
                </c:pt>
                <c:pt idx="33274">
                  <c:v>13.387099999999</c:v>
                </c:pt>
                <c:pt idx="33275">
                  <c:v>13.387099999999</c:v>
                </c:pt>
                <c:pt idx="33276">
                  <c:v>13.387099999999</c:v>
                </c:pt>
                <c:pt idx="33277">
                  <c:v>13.3871</c:v>
                </c:pt>
                <c:pt idx="33278">
                  <c:v>13.387099999999</c:v>
                </c:pt>
                <c:pt idx="33279">
                  <c:v>13.387099999999</c:v>
                </c:pt>
                <c:pt idx="33280">
                  <c:v>13.387099999999</c:v>
                </c:pt>
                <c:pt idx="33281">
                  <c:v>13.387099999999</c:v>
                </c:pt>
                <c:pt idx="33282">
                  <c:v>13.387099999999</c:v>
                </c:pt>
                <c:pt idx="33283">
                  <c:v>13.399267115387</c:v>
                </c:pt>
                <c:pt idx="33284">
                  <c:v>13.417300000000999</c:v>
                </c:pt>
                <c:pt idx="33285">
                  <c:v>13.417300000000999</c:v>
                </c:pt>
                <c:pt idx="33286">
                  <c:v>13.417300000000999</c:v>
                </c:pt>
                <c:pt idx="33287">
                  <c:v>13.417300000000999</c:v>
                </c:pt>
                <c:pt idx="33288">
                  <c:v>13.417300000000999</c:v>
                </c:pt>
                <c:pt idx="33289">
                  <c:v>13.417300000000999</c:v>
                </c:pt>
                <c:pt idx="33290">
                  <c:v>13.417300000000999</c:v>
                </c:pt>
                <c:pt idx="33291">
                  <c:v>13.417300000000999</c:v>
                </c:pt>
                <c:pt idx="33292">
                  <c:v>13.417300000000999</c:v>
                </c:pt>
                <c:pt idx="33293">
                  <c:v>13.417300000000999</c:v>
                </c:pt>
                <c:pt idx="33294">
                  <c:v>13.417300000000999</c:v>
                </c:pt>
                <c:pt idx="33295">
                  <c:v>13.417300000000999</c:v>
                </c:pt>
                <c:pt idx="33296">
                  <c:v>13.409108713537</c:v>
                </c:pt>
                <c:pt idx="33297">
                  <c:v>13.399100000002999</c:v>
                </c:pt>
                <c:pt idx="33298">
                  <c:v>13.399100000002001</c:v>
                </c:pt>
                <c:pt idx="33299">
                  <c:v>13.399100000002001</c:v>
                </c:pt>
                <c:pt idx="33300">
                  <c:v>13.399100000002001</c:v>
                </c:pt>
                <c:pt idx="33301">
                  <c:v>13.399100000002999</c:v>
                </c:pt>
                <c:pt idx="33302">
                  <c:v>13.399100000002001</c:v>
                </c:pt>
                <c:pt idx="33303">
                  <c:v>13.399100000002001</c:v>
                </c:pt>
                <c:pt idx="33304">
                  <c:v>13.399100000002999</c:v>
                </c:pt>
                <c:pt idx="33305">
                  <c:v>13.399100000002001</c:v>
                </c:pt>
                <c:pt idx="33306">
                  <c:v>13.399100000002001</c:v>
                </c:pt>
                <c:pt idx="33307">
                  <c:v>13.399100000002001</c:v>
                </c:pt>
                <c:pt idx="33308">
                  <c:v>13.399100000002001</c:v>
                </c:pt>
                <c:pt idx="33309">
                  <c:v>13.399100000002999</c:v>
                </c:pt>
                <c:pt idx="33310">
                  <c:v>13.399100000002999</c:v>
                </c:pt>
                <c:pt idx="33311">
                  <c:v>13.399100000002001</c:v>
                </c:pt>
                <c:pt idx="33312">
                  <c:v>13.399100000002001</c:v>
                </c:pt>
                <c:pt idx="33313">
                  <c:v>13.399100000002001</c:v>
                </c:pt>
                <c:pt idx="33314">
                  <c:v>13.399100000002999</c:v>
                </c:pt>
                <c:pt idx="33315">
                  <c:v>13.399100000002999</c:v>
                </c:pt>
                <c:pt idx="33316">
                  <c:v>13.327662774144001</c:v>
                </c:pt>
                <c:pt idx="33317">
                  <c:v>13.314699999997</c:v>
                </c:pt>
                <c:pt idx="33318">
                  <c:v>13.314699999997</c:v>
                </c:pt>
                <c:pt idx="33319">
                  <c:v>13.314699999997</c:v>
                </c:pt>
                <c:pt idx="33320">
                  <c:v>13.314699999996</c:v>
                </c:pt>
                <c:pt idx="33321">
                  <c:v>13.314699999997</c:v>
                </c:pt>
                <c:pt idx="33322">
                  <c:v>13.314699999997</c:v>
                </c:pt>
                <c:pt idx="33323">
                  <c:v>13.314699999997</c:v>
                </c:pt>
                <c:pt idx="33324">
                  <c:v>13.314699999997</c:v>
                </c:pt>
                <c:pt idx="33325">
                  <c:v>13.314699999997</c:v>
                </c:pt>
                <c:pt idx="33326">
                  <c:v>13.314699999997</c:v>
                </c:pt>
                <c:pt idx="33327">
                  <c:v>13.314699999997</c:v>
                </c:pt>
                <c:pt idx="33328">
                  <c:v>13.314699999996</c:v>
                </c:pt>
                <c:pt idx="33329">
                  <c:v>13.346110047007</c:v>
                </c:pt>
                <c:pt idx="33330">
                  <c:v>13.415000000000999</c:v>
                </c:pt>
                <c:pt idx="33331">
                  <c:v>13.415000000000999</c:v>
                </c:pt>
                <c:pt idx="33332">
                  <c:v>13.415000000000999</c:v>
                </c:pt>
                <c:pt idx="33333">
                  <c:v>13.415000000000999</c:v>
                </c:pt>
                <c:pt idx="33334">
                  <c:v>13.415000000000999</c:v>
                </c:pt>
                <c:pt idx="33335">
                  <c:v>13.414041611643</c:v>
                </c:pt>
                <c:pt idx="33336">
                  <c:v>13.282700000003</c:v>
                </c:pt>
                <c:pt idx="33337">
                  <c:v>13.282700000003</c:v>
                </c:pt>
                <c:pt idx="33338">
                  <c:v>13.282700000003</c:v>
                </c:pt>
                <c:pt idx="33339">
                  <c:v>13.282700000003</c:v>
                </c:pt>
                <c:pt idx="33340">
                  <c:v>13.282700000004001</c:v>
                </c:pt>
                <c:pt idx="33341">
                  <c:v>13.282700000003</c:v>
                </c:pt>
                <c:pt idx="33342">
                  <c:v>13.282700000003</c:v>
                </c:pt>
                <c:pt idx="33343">
                  <c:v>13.282700000003</c:v>
                </c:pt>
                <c:pt idx="33344">
                  <c:v>13.282700000003</c:v>
                </c:pt>
                <c:pt idx="33345">
                  <c:v>13.282700000002</c:v>
                </c:pt>
                <c:pt idx="33346">
                  <c:v>13.282700000003</c:v>
                </c:pt>
                <c:pt idx="33347">
                  <c:v>13.282700000003</c:v>
                </c:pt>
                <c:pt idx="33348">
                  <c:v>13.276670345544</c:v>
                </c:pt>
                <c:pt idx="33349">
                  <c:v>13.272399999997001</c:v>
                </c:pt>
                <c:pt idx="33350">
                  <c:v>13.272399999996001</c:v>
                </c:pt>
                <c:pt idx="33351">
                  <c:v>13.272399999996001</c:v>
                </c:pt>
                <c:pt idx="33352">
                  <c:v>13.272399999996001</c:v>
                </c:pt>
                <c:pt idx="33353">
                  <c:v>13.272399999996001</c:v>
                </c:pt>
                <c:pt idx="33354">
                  <c:v>13.272399999996001</c:v>
                </c:pt>
                <c:pt idx="33355">
                  <c:v>13.272399999996001</c:v>
                </c:pt>
                <c:pt idx="33356">
                  <c:v>13.272399999996001</c:v>
                </c:pt>
                <c:pt idx="33357">
                  <c:v>13.272399999996001</c:v>
                </c:pt>
                <c:pt idx="33358">
                  <c:v>13.296515141764999</c:v>
                </c:pt>
                <c:pt idx="33359">
                  <c:v>13.386900000003999</c:v>
                </c:pt>
                <c:pt idx="33360">
                  <c:v>13.386900000003999</c:v>
                </c:pt>
                <c:pt idx="33361">
                  <c:v>13.386900000003999</c:v>
                </c:pt>
                <c:pt idx="33362">
                  <c:v>13.386900000003999</c:v>
                </c:pt>
                <c:pt idx="33363">
                  <c:v>13.386900000003999</c:v>
                </c:pt>
                <c:pt idx="33364">
                  <c:v>13.386900000003999</c:v>
                </c:pt>
                <c:pt idx="33365">
                  <c:v>13.386900000003999</c:v>
                </c:pt>
                <c:pt idx="33366">
                  <c:v>13.386900000003999</c:v>
                </c:pt>
                <c:pt idx="33367">
                  <c:v>13.386900000003999</c:v>
                </c:pt>
                <c:pt idx="33368">
                  <c:v>13.386900000003999</c:v>
                </c:pt>
                <c:pt idx="33369">
                  <c:v>13.386900000002999</c:v>
                </c:pt>
                <c:pt idx="33370">
                  <c:v>13.386900000003999</c:v>
                </c:pt>
                <c:pt idx="33371">
                  <c:v>13.34051705688</c:v>
                </c:pt>
                <c:pt idx="33372">
                  <c:v>13.283300000003001</c:v>
                </c:pt>
                <c:pt idx="33373">
                  <c:v>13.283300000003001</c:v>
                </c:pt>
                <c:pt idx="33374">
                  <c:v>13.283300000003001</c:v>
                </c:pt>
                <c:pt idx="33375">
                  <c:v>13.283300000003001</c:v>
                </c:pt>
                <c:pt idx="33376">
                  <c:v>13.283300000003001</c:v>
                </c:pt>
                <c:pt idx="33377">
                  <c:v>13.283300000002001</c:v>
                </c:pt>
                <c:pt idx="33378">
                  <c:v>13.283300000003001</c:v>
                </c:pt>
                <c:pt idx="33379">
                  <c:v>13.283300000003001</c:v>
                </c:pt>
                <c:pt idx="33380">
                  <c:v>13.283300000003001</c:v>
                </c:pt>
                <c:pt idx="33381">
                  <c:v>13.283300000003001</c:v>
                </c:pt>
                <c:pt idx="33382">
                  <c:v>13.283300000003001</c:v>
                </c:pt>
                <c:pt idx="33383">
                  <c:v>13.283300000003001</c:v>
                </c:pt>
                <c:pt idx="33384">
                  <c:v>13.29230850329</c:v>
                </c:pt>
                <c:pt idx="33385">
                  <c:v>13.345999999998</c:v>
                </c:pt>
                <c:pt idx="33386">
                  <c:v>13.345999999998</c:v>
                </c:pt>
                <c:pt idx="33387">
                  <c:v>13.345999999998</c:v>
                </c:pt>
                <c:pt idx="33388">
                  <c:v>13.345999999998</c:v>
                </c:pt>
                <c:pt idx="33389">
                  <c:v>13.345999999998</c:v>
                </c:pt>
                <c:pt idx="33390">
                  <c:v>13.345999999998</c:v>
                </c:pt>
                <c:pt idx="33391">
                  <c:v>13.345999999998</c:v>
                </c:pt>
                <c:pt idx="33392">
                  <c:v>13.345999999998</c:v>
                </c:pt>
                <c:pt idx="33393">
                  <c:v>13.345999999998</c:v>
                </c:pt>
                <c:pt idx="33394">
                  <c:v>13.345999999998</c:v>
                </c:pt>
                <c:pt idx="33395">
                  <c:v>13.345999999998</c:v>
                </c:pt>
                <c:pt idx="33396">
                  <c:v>13.345999999997</c:v>
                </c:pt>
                <c:pt idx="33397">
                  <c:v>13.360027988560001</c:v>
                </c:pt>
                <c:pt idx="33398">
                  <c:v>13.425199999998</c:v>
                </c:pt>
                <c:pt idx="33399">
                  <c:v>13.425199999998</c:v>
                </c:pt>
                <c:pt idx="33400">
                  <c:v>13.425199999998</c:v>
                </c:pt>
                <c:pt idx="33401">
                  <c:v>13.425199999998</c:v>
                </c:pt>
                <c:pt idx="33402">
                  <c:v>13.425199999998</c:v>
                </c:pt>
                <c:pt idx="33403">
                  <c:v>13.425199999998</c:v>
                </c:pt>
                <c:pt idx="33404">
                  <c:v>13.425199999998</c:v>
                </c:pt>
                <c:pt idx="33405">
                  <c:v>13.425199999998</c:v>
                </c:pt>
                <c:pt idx="33406">
                  <c:v>13.425199999998</c:v>
                </c:pt>
                <c:pt idx="33407">
                  <c:v>13.425199999998</c:v>
                </c:pt>
                <c:pt idx="33408">
                  <c:v>13.425199999998</c:v>
                </c:pt>
                <c:pt idx="33409">
                  <c:v>13.425199999998</c:v>
                </c:pt>
                <c:pt idx="33410">
                  <c:v>13.425199999998</c:v>
                </c:pt>
                <c:pt idx="33411">
                  <c:v>13.243960898278999</c:v>
                </c:pt>
                <c:pt idx="33412">
                  <c:v>13.197799999997001</c:v>
                </c:pt>
                <c:pt idx="33413">
                  <c:v>13.197799999997001</c:v>
                </c:pt>
                <c:pt idx="33414">
                  <c:v>13.197799999997001</c:v>
                </c:pt>
                <c:pt idx="33415">
                  <c:v>13.197799999997001</c:v>
                </c:pt>
                <c:pt idx="33416">
                  <c:v>13.197799999997001</c:v>
                </c:pt>
                <c:pt idx="33417">
                  <c:v>13.197799999997001</c:v>
                </c:pt>
                <c:pt idx="33418">
                  <c:v>13.197799999997001</c:v>
                </c:pt>
                <c:pt idx="33419">
                  <c:v>13.197799999997001</c:v>
                </c:pt>
                <c:pt idx="33420">
                  <c:v>13.197799999997001</c:v>
                </c:pt>
                <c:pt idx="33421">
                  <c:v>13.197799999997001</c:v>
                </c:pt>
                <c:pt idx="33422">
                  <c:v>13.197799999997001</c:v>
                </c:pt>
                <c:pt idx="33423">
                  <c:v>13.220345480516</c:v>
                </c:pt>
                <c:pt idx="33424">
                  <c:v>13.322199999997</c:v>
                </c:pt>
                <c:pt idx="33425">
                  <c:v>13.322199999997</c:v>
                </c:pt>
                <c:pt idx="33426">
                  <c:v>13.322199999997</c:v>
                </c:pt>
                <c:pt idx="33427">
                  <c:v>13.322199999997</c:v>
                </c:pt>
                <c:pt idx="33428">
                  <c:v>13.322199999997</c:v>
                </c:pt>
                <c:pt idx="33429">
                  <c:v>13.322199999997</c:v>
                </c:pt>
                <c:pt idx="33430">
                  <c:v>13.322199999997</c:v>
                </c:pt>
                <c:pt idx="33431">
                  <c:v>13.322199999997</c:v>
                </c:pt>
                <c:pt idx="33432">
                  <c:v>13.322199999997</c:v>
                </c:pt>
                <c:pt idx="33433">
                  <c:v>13.322199999997</c:v>
                </c:pt>
                <c:pt idx="33434">
                  <c:v>13.322199999996</c:v>
                </c:pt>
                <c:pt idx="33435">
                  <c:v>13.322199999997</c:v>
                </c:pt>
                <c:pt idx="33436">
                  <c:v>13.322199999997</c:v>
                </c:pt>
                <c:pt idx="33437">
                  <c:v>13.322199999996</c:v>
                </c:pt>
                <c:pt idx="33438">
                  <c:v>13.322199999997</c:v>
                </c:pt>
                <c:pt idx="33439">
                  <c:v>13.307410683259</c:v>
                </c:pt>
                <c:pt idx="33440">
                  <c:v>13.2788</c:v>
                </c:pt>
                <c:pt idx="33441">
                  <c:v>13.2788</c:v>
                </c:pt>
                <c:pt idx="33442">
                  <c:v>13.2788</c:v>
                </c:pt>
                <c:pt idx="33443">
                  <c:v>13.2788</c:v>
                </c:pt>
                <c:pt idx="33444">
                  <c:v>13.2788</c:v>
                </c:pt>
                <c:pt idx="33445">
                  <c:v>13.291714865039999</c:v>
                </c:pt>
                <c:pt idx="33446">
                  <c:v>13.433500000005001</c:v>
                </c:pt>
                <c:pt idx="33447">
                  <c:v>13.433500000005001</c:v>
                </c:pt>
                <c:pt idx="33448">
                  <c:v>13.433500000005001</c:v>
                </c:pt>
                <c:pt idx="33449">
                  <c:v>13.433500000005001</c:v>
                </c:pt>
                <c:pt idx="33450">
                  <c:v>13.433500000005001</c:v>
                </c:pt>
                <c:pt idx="33451">
                  <c:v>13.433500000005001</c:v>
                </c:pt>
                <c:pt idx="33452">
                  <c:v>13.433500000005001</c:v>
                </c:pt>
                <c:pt idx="33453">
                  <c:v>13.433500000005001</c:v>
                </c:pt>
                <c:pt idx="33454">
                  <c:v>13.433500000005001</c:v>
                </c:pt>
                <c:pt idx="33455">
                  <c:v>13.433500000005001</c:v>
                </c:pt>
                <c:pt idx="33456">
                  <c:v>13.433500000005001</c:v>
                </c:pt>
                <c:pt idx="33457">
                  <c:v>13.433500000005001</c:v>
                </c:pt>
                <c:pt idx="33458">
                  <c:v>13.4152445423</c:v>
                </c:pt>
                <c:pt idx="33459">
                  <c:v>13.256499999998001</c:v>
                </c:pt>
                <c:pt idx="33460">
                  <c:v>13.256499999997001</c:v>
                </c:pt>
                <c:pt idx="33461">
                  <c:v>13.256499999997001</c:v>
                </c:pt>
                <c:pt idx="33462">
                  <c:v>13.256499999997001</c:v>
                </c:pt>
                <c:pt idx="33463">
                  <c:v>13.256499999997001</c:v>
                </c:pt>
                <c:pt idx="33464">
                  <c:v>13.256499999997001</c:v>
                </c:pt>
                <c:pt idx="33465">
                  <c:v>13.256499999997001</c:v>
                </c:pt>
                <c:pt idx="33466">
                  <c:v>13.256499999997001</c:v>
                </c:pt>
                <c:pt idx="33467">
                  <c:v>13.256499999997001</c:v>
                </c:pt>
                <c:pt idx="33468">
                  <c:v>13.256499999997001</c:v>
                </c:pt>
                <c:pt idx="33469">
                  <c:v>13.256499999997001</c:v>
                </c:pt>
                <c:pt idx="33470">
                  <c:v>13.256499999997001</c:v>
                </c:pt>
                <c:pt idx="33471">
                  <c:v>13.307199208444001</c:v>
                </c:pt>
                <c:pt idx="33472">
                  <c:v>13.361499999998999</c:v>
                </c:pt>
                <c:pt idx="33473">
                  <c:v>13.361499999998999</c:v>
                </c:pt>
                <c:pt idx="33474">
                  <c:v>13.361499999998999</c:v>
                </c:pt>
                <c:pt idx="33475">
                  <c:v>13.361499999998999</c:v>
                </c:pt>
                <c:pt idx="33476">
                  <c:v>13.361499999998999</c:v>
                </c:pt>
                <c:pt idx="33477">
                  <c:v>13.361499999998999</c:v>
                </c:pt>
                <c:pt idx="33478">
                  <c:v>13.361499999998999</c:v>
                </c:pt>
                <c:pt idx="33479">
                  <c:v>13.361499999998999</c:v>
                </c:pt>
                <c:pt idx="33480">
                  <c:v>13.361499999998999</c:v>
                </c:pt>
                <c:pt idx="33481">
                  <c:v>13.361499999998999</c:v>
                </c:pt>
                <c:pt idx="33482">
                  <c:v>13.361499999998999</c:v>
                </c:pt>
                <c:pt idx="33483">
                  <c:v>13.361499999998999</c:v>
                </c:pt>
                <c:pt idx="33484">
                  <c:v>13.344103195073</c:v>
                </c:pt>
                <c:pt idx="33485">
                  <c:v>13.300199999998</c:v>
                </c:pt>
                <c:pt idx="33486">
                  <c:v>13.300199999998</c:v>
                </c:pt>
                <c:pt idx="33487">
                  <c:v>13.300199999998</c:v>
                </c:pt>
                <c:pt idx="33488">
                  <c:v>13.300199999998</c:v>
                </c:pt>
                <c:pt idx="33489">
                  <c:v>13.300199999998</c:v>
                </c:pt>
                <c:pt idx="33490">
                  <c:v>13.300199999998</c:v>
                </c:pt>
                <c:pt idx="33491">
                  <c:v>13.300199999998</c:v>
                </c:pt>
                <c:pt idx="33492">
                  <c:v>13.300199999998</c:v>
                </c:pt>
                <c:pt idx="33493">
                  <c:v>13.300199999998</c:v>
                </c:pt>
                <c:pt idx="33494">
                  <c:v>13.300199999998</c:v>
                </c:pt>
                <c:pt idx="33495">
                  <c:v>13.300199999998</c:v>
                </c:pt>
                <c:pt idx="33496">
                  <c:v>13.300199999998</c:v>
                </c:pt>
                <c:pt idx="33497">
                  <c:v>13.300199999998</c:v>
                </c:pt>
                <c:pt idx="33498">
                  <c:v>13.300199999998</c:v>
                </c:pt>
                <c:pt idx="33499">
                  <c:v>13.300199999998</c:v>
                </c:pt>
                <c:pt idx="33500">
                  <c:v>13.300199999998</c:v>
                </c:pt>
                <c:pt idx="33501">
                  <c:v>13.300199999998</c:v>
                </c:pt>
                <c:pt idx="33502">
                  <c:v>13.300199999998</c:v>
                </c:pt>
                <c:pt idx="33503">
                  <c:v>13.301749558602999</c:v>
                </c:pt>
                <c:pt idx="33504">
                  <c:v>13.315999999999001</c:v>
                </c:pt>
                <c:pt idx="33505">
                  <c:v>13.315999999999001</c:v>
                </c:pt>
                <c:pt idx="33506">
                  <c:v>13.315999999998001</c:v>
                </c:pt>
                <c:pt idx="33507">
                  <c:v>13.315999999998001</c:v>
                </c:pt>
                <c:pt idx="33508">
                  <c:v>13.315999999999001</c:v>
                </c:pt>
                <c:pt idx="33509">
                  <c:v>13.315999999999001</c:v>
                </c:pt>
                <c:pt idx="33510">
                  <c:v>13.315999999998001</c:v>
                </c:pt>
                <c:pt idx="33511">
                  <c:v>13.315999999999001</c:v>
                </c:pt>
                <c:pt idx="33512">
                  <c:v>13.315999999998001</c:v>
                </c:pt>
                <c:pt idx="33513">
                  <c:v>13.315999999999001</c:v>
                </c:pt>
                <c:pt idx="33514">
                  <c:v>13.315999999998001</c:v>
                </c:pt>
                <c:pt idx="33515">
                  <c:v>13.317037101376</c:v>
                </c:pt>
                <c:pt idx="33516">
                  <c:v>13.326499999999999</c:v>
                </c:pt>
                <c:pt idx="33517">
                  <c:v>13.326499999997001</c:v>
                </c:pt>
                <c:pt idx="33518">
                  <c:v>13.326499999997001</c:v>
                </c:pt>
                <c:pt idx="33519">
                  <c:v>13.326499999997001</c:v>
                </c:pt>
                <c:pt idx="33520">
                  <c:v>13.326499999997001</c:v>
                </c:pt>
                <c:pt idx="33521">
                  <c:v>13.326499999997001</c:v>
                </c:pt>
                <c:pt idx="33522">
                  <c:v>13.326499999997001</c:v>
                </c:pt>
                <c:pt idx="33523">
                  <c:v>13.326499999997001</c:v>
                </c:pt>
                <c:pt idx="33524">
                  <c:v>13.326499999997001</c:v>
                </c:pt>
                <c:pt idx="33525">
                  <c:v>13.326500000005</c:v>
                </c:pt>
                <c:pt idx="33526">
                  <c:v>13.309558697272999</c:v>
                </c:pt>
                <c:pt idx="33527">
                  <c:v>13.296999999998</c:v>
                </c:pt>
                <c:pt idx="33528">
                  <c:v>13.296999999998</c:v>
                </c:pt>
                <c:pt idx="33529">
                  <c:v>13.296999999998</c:v>
                </c:pt>
                <c:pt idx="33530">
                  <c:v>13.296999999998</c:v>
                </c:pt>
                <c:pt idx="33531">
                  <c:v>13.296999999998</c:v>
                </c:pt>
                <c:pt idx="33532">
                  <c:v>13.285470566461001</c:v>
                </c:pt>
                <c:pt idx="33533">
                  <c:v>13.255200000005001</c:v>
                </c:pt>
                <c:pt idx="33534">
                  <c:v>13.255200000005001</c:v>
                </c:pt>
                <c:pt idx="33535">
                  <c:v>13.255200000005001</c:v>
                </c:pt>
                <c:pt idx="33536">
                  <c:v>13.255200000005001</c:v>
                </c:pt>
                <c:pt idx="33537">
                  <c:v>13.255200000005001</c:v>
                </c:pt>
                <c:pt idx="33538">
                  <c:v>13.255200000005001</c:v>
                </c:pt>
                <c:pt idx="33539">
                  <c:v>13.255200000005001</c:v>
                </c:pt>
                <c:pt idx="33540">
                  <c:v>13.255200000005001</c:v>
                </c:pt>
                <c:pt idx="33541">
                  <c:v>13.255200000005001</c:v>
                </c:pt>
                <c:pt idx="33542">
                  <c:v>13.255200000005001</c:v>
                </c:pt>
                <c:pt idx="33543">
                  <c:v>13.255200000005001</c:v>
                </c:pt>
                <c:pt idx="33544">
                  <c:v>13.261065997189</c:v>
                </c:pt>
                <c:pt idx="33545">
                  <c:v>13.315299999996</c:v>
                </c:pt>
                <c:pt idx="33546">
                  <c:v>13.315299999996</c:v>
                </c:pt>
                <c:pt idx="33547">
                  <c:v>13.315299999996</c:v>
                </c:pt>
                <c:pt idx="33548">
                  <c:v>13.315299999996</c:v>
                </c:pt>
                <c:pt idx="33549">
                  <c:v>13.315299999998</c:v>
                </c:pt>
                <c:pt idx="33550">
                  <c:v>13.315299999996</c:v>
                </c:pt>
                <c:pt idx="33551">
                  <c:v>13.315299999996</c:v>
                </c:pt>
                <c:pt idx="33552">
                  <c:v>13.315299999996</c:v>
                </c:pt>
                <c:pt idx="33553">
                  <c:v>13.315299999996</c:v>
                </c:pt>
                <c:pt idx="33554">
                  <c:v>13.315299999996</c:v>
                </c:pt>
                <c:pt idx="33555">
                  <c:v>13.315299999996</c:v>
                </c:pt>
                <c:pt idx="33556">
                  <c:v>13.315299999996</c:v>
                </c:pt>
                <c:pt idx="33557">
                  <c:v>13.315299999996</c:v>
                </c:pt>
                <c:pt idx="33558">
                  <c:v>13.315299999996</c:v>
                </c:pt>
                <c:pt idx="33559">
                  <c:v>13.315299999996</c:v>
                </c:pt>
                <c:pt idx="33560">
                  <c:v>13.315299999996</c:v>
                </c:pt>
                <c:pt idx="33561">
                  <c:v>13.315299999996</c:v>
                </c:pt>
                <c:pt idx="33562">
                  <c:v>13.315299999996</c:v>
                </c:pt>
                <c:pt idx="33563">
                  <c:v>13.345864050761</c:v>
                </c:pt>
                <c:pt idx="33564">
                  <c:v>13.350600000003</c:v>
                </c:pt>
                <c:pt idx="33565">
                  <c:v>13.350600000003</c:v>
                </c:pt>
                <c:pt idx="33566">
                  <c:v>13.350600000003</c:v>
                </c:pt>
                <c:pt idx="33567">
                  <c:v>13.350600000003</c:v>
                </c:pt>
                <c:pt idx="33568">
                  <c:v>13.350600000003</c:v>
                </c:pt>
                <c:pt idx="33569">
                  <c:v>13.350600000003</c:v>
                </c:pt>
                <c:pt idx="33570">
                  <c:v>13.350600000003</c:v>
                </c:pt>
                <c:pt idx="33571">
                  <c:v>13.350600000003</c:v>
                </c:pt>
                <c:pt idx="33572">
                  <c:v>13.350600000003</c:v>
                </c:pt>
                <c:pt idx="33573">
                  <c:v>13.350600000003</c:v>
                </c:pt>
                <c:pt idx="33574">
                  <c:v>13.350600000003</c:v>
                </c:pt>
                <c:pt idx="33575">
                  <c:v>13.350600000003</c:v>
                </c:pt>
                <c:pt idx="33576">
                  <c:v>13.350189845514</c:v>
                </c:pt>
                <c:pt idx="33577">
                  <c:v>13.349699999998</c:v>
                </c:pt>
                <c:pt idx="33578">
                  <c:v>13.349699999998</c:v>
                </c:pt>
                <c:pt idx="33579">
                  <c:v>13.349699999998</c:v>
                </c:pt>
                <c:pt idx="33580">
                  <c:v>13.349700000001</c:v>
                </c:pt>
                <c:pt idx="33581">
                  <c:v>13.349699999999</c:v>
                </c:pt>
                <c:pt idx="33582">
                  <c:v>13.349699999999</c:v>
                </c:pt>
                <c:pt idx="33583">
                  <c:v>13.349699999999</c:v>
                </c:pt>
                <c:pt idx="33584">
                  <c:v>13.349699999999</c:v>
                </c:pt>
                <c:pt idx="33585">
                  <c:v>13.349699999999</c:v>
                </c:pt>
                <c:pt idx="33586">
                  <c:v>13.349699999998</c:v>
                </c:pt>
                <c:pt idx="33587">
                  <c:v>13.329316708865999</c:v>
                </c:pt>
                <c:pt idx="33588">
                  <c:v>13.293700000002</c:v>
                </c:pt>
                <c:pt idx="33589">
                  <c:v>13.293700000002</c:v>
                </c:pt>
                <c:pt idx="33590">
                  <c:v>13.293700000002</c:v>
                </c:pt>
                <c:pt idx="33591">
                  <c:v>13.293700000002</c:v>
                </c:pt>
                <c:pt idx="33592">
                  <c:v>13.293700000002</c:v>
                </c:pt>
                <c:pt idx="33593">
                  <c:v>13.291763524591</c:v>
                </c:pt>
                <c:pt idx="33594">
                  <c:v>13.241199999997001</c:v>
                </c:pt>
                <c:pt idx="33595">
                  <c:v>13.241199999997001</c:v>
                </c:pt>
                <c:pt idx="33596">
                  <c:v>13.241199999997001</c:v>
                </c:pt>
                <c:pt idx="33597">
                  <c:v>13.241199999997001</c:v>
                </c:pt>
                <c:pt idx="33598">
                  <c:v>13.241199999997001</c:v>
                </c:pt>
                <c:pt idx="33599">
                  <c:v>13.241199999997001</c:v>
                </c:pt>
                <c:pt idx="33600">
                  <c:v>13.241199999997001</c:v>
                </c:pt>
                <c:pt idx="33601">
                  <c:v>13.241199999995001</c:v>
                </c:pt>
                <c:pt idx="33602">
                  <c:v>13.241199999997001</c:v>
                </c:pt>
                <c:pt idx="33603">
                  <c:v>13.241199999997001</c:v>
                </c:pt>
                <c:pt idx="33604">
                  <c:v>13.241199999997001</c:v>
                </c:pt>
                <c:pt idx="33605">
                  <c:v>13.241199999997001</c:v>
                </c:pt>
                <c:pt idx="33606">
                  <c:v>13.302019369519</c:v>
                </c:pt>
                <c:pt idx="33607">
                  <c:v>13.410100000002</c:v>
                </c:pt>
                <c:pt idx="33608">
                  <c:v>13.410100000001</c:v>
                </c:pt>
                <c:pt idx="33609">
                  <c:v>13.410100000002</c:v>
                </c:pt>
                <c:pt idx="33610">
                  <c:v>13.410100000002</c:v>
                </c:pt>
                <c:pt idx="33611">
                  <c:v>13.410100000001</c:v>
                </c:pt>
                <c:pt idx="33612">
                  <c:v>13.410100000001</c:v>
                </c:pt>
                <c:pt idx="33613">
                  <c:v>13.410100000001</c:v>
                </c:pt>
                <c:pt idx="33614">
                  <c:v>13.410100000001</c:v>
                </c:pt>
                <c:pt idx="33615">
                  <c:v>13.410100000001</c:v>
                </c:pt>
                <c:pt idx="33616">
                  <c:v>13.410100000001</c:v>
                </c:pt>
                <c:pt idx="33617">
                  <c:v>13.410100000001</c:v>
                </c:pt>
                <c:pt idx="33618">
                  <c:v>13.410100000001</c:v>
                </c:pt>
                <c:pt idx="33619">
                  <c:v>13.412173149741999</c:v>
                </c:pt>
                <c:pt idx="33620">
                  <c:v>13.417400000003999</c:v>
                </c:pt>
                <c:pt idx="33621">
                  <c:v>13.417400000003999</c:v>
                </c:pt>
                <c:pt idx="33622">
                  <c:v>13.417400000003999</c:v>
                </c:pt>
                <c:pt idx="33623">
                  <c:v>13.417400000003999</c:v>
                </c:pt>
                <c:pt idx="33624">
                  <c:v>13.417400000003999</c:v>
                </c:pt>
                <c:pt idx="33625">
                  <c:v>13.417400000003999</c:v>
                </c:pt>
                <c:pt idx="33626">
                  <c:v>13.417400000003999</c:v>
                </c:pt>
                <c:pt idx="33627">
                  <c:v>13.417400000003999</c:v>
                </c:pt>
                <c:pt idx="33628">
                  <c:v>13.417400000003999</c:v>
                </c:pt>
                <c:pt idx="33629">
                  <c:v>13.417400000003999</c:v>
                </c:pt>
                <c:pt idx="33630">
                  <c:v>13.417400000003999</c:v>
                </c:pt>
                <c:pt idx="33631">
                  <c:v>13.417400000003999</c:v>
                </c:pt>
                <c:pt idx="33632">
                  <c:v>13.413117458652</c:v>
                </c:pt>
                <c:pt idx="33633">
                  <c:v>13.404999999998999</c:v>
                </c:pt>
                <c:pt idx="33634">
                  <c:v>13.404999999998999</c:v>
                </c:pt>
                <c:pt idx="33635">
                  <c:v>13.404999999998999</c:v>
                </c:pt>
                <c:pt idx="33636">
                  <c:v>13.404999999998999</c:v>
                </c:pt>
                <c:pt idx="33637">
                  <c:v>13.404999999998999</c:v>
                </c:pt>
                <c:pt idx="33638">
                  <c:v>13.404999999998999</c:v>
                </c:pt>
                <c:pt idx="33639">
                  <c:v>13.404999999998999</c:v>
                </c:pt>
                <c:pt idx="33640">
                  <c:v>13.404999999998999</c:v>
                </c:pt>
                <c:pt idx="33641">
                  <c:v>13.404999999998999</c:v>
                </c:pt>
                <c:pt idx="33642">
                  <c:v>13.404999999998999</c:v>
                </c:pt>
                <c:pt idx="33643">
                  <c:v>13.404999999998999</c:v>
                </c:pt>
                <c:pt idx="33644">
                  <c:v>13.404999999998999</c:v>
                </c:pt>
                <c:pt idx="33645">
                  <c:v>13.404999999998999</c:v>
                </c:pt>
                <c:pt idx="33646">
                  <c:v>13.405000000002</c:v>
                </c:pt>
                <c:pt idx="33647">
                  <c:v>13.404999999998999</c:v>
                </c:pt>
                <c:pt idx="33648">
                  <c:v>13.404999999998999</c:v>
                </c:pt>
                <c:pt idx="33649">
                  <c:v>13.404999999998999</c:v>
                </c:pt>
                <c:pt idx="33650">
                  <c:v>13.387397767443</c:v>
                </c:pt>
                <c:pt idx="33651">
                  <c:v>13.274800000003999</c:v>
                </c:pt>
                <c:pt idx="33652">
                  <c:v>13.274800000004999</c:v>
                </c:pt>
                <c:pt idx="33653">
                  <c:v>13.274800000004999</c:v>
                </c:pt>
                <c:pt idx="33654">
                  <c:v>13.274800000004999</c:v>
                </c:pt>
                <c:pt idx="33655">
                  <c:v>13.274800000003999</c:v>
                </c:pt>
                <c:pt idx="33656">
                  <c:v>13.274800000004999</c:v>
                </c:pt>
                <c:pt idx="33657">
                  <c:v>13.274800000004999</c:v>
                </c:pt>
                <c:pt idx="33658">
                  <c:v>13.274800000004999</c:v>
                </c:pt>
                <c:pt idx="33659">
                  <c:v>13.274800000004999</c:v>
                </c:pt>
                <c:pt idx="33660">
                  <c:v>13.274800000004999</c:v>
                </c:pt>
                <c:pt idx="33661">
                  <c:v>13.274800000004999</c:v>
                </c:pt>
                <c:pt idx="33662">
                  <c:v>13.312312661110999</c:v>
                </c:pt>
                <c:pt idx="33663">
                  <c:v>13.469600000003</c:v>
                </c:pt>
                <c:pt idx="33664">
                  <c:v>13.469600000003</c:v>
                </c:pt>
                <c:pt idx="33665">
                  <c:v>13.469600000003</c:v>
                </c:pt>
                <c:pt idx="33666">
                  <c:v>13.469600000003</c:v>
                </c:pt>
                <c:pt idx="33667">
                  <c:v>13.469600000003</c:v>
                </c:pt>
                <c:pt idx="33668">
                  <c:v>13.469600000003</c:v>
                </c:pt>
                <c:pt idx="33669">
                  <c:v>13.469600000003</c:v>
                </c:pt>
                <c:pt idx="33670">
                  <c:v>13.469600000003</c:v>
                </c:pt>
                <c:pt idx="33671">
                  <c:v>13.469600000003</c:v>
                </c:pt>
                <c:pt idx="33672">
                  <c:v>13.469600000003</c:v>
                </c:pt>
                <c:pt idx="33673">
                  <c:v>13.469600000003</c:v>
                </c:pt>
                <c:pt idx="33674">
                  <c:v>13.469600000003</c:v>
                </c:pt>
                <c:pt idx="33675">
                  <c:v>13.467260180744001</c:v>
                </c:pt>
                <c:pt idx="33676">
                  <c:v>13.385799999995999</c:v>
                </c:pt>
                <c:pt idx="33677">
                  <c:v>13.385799999995999</c:v>
                </c:pt>
                <c:pt idx="33678">
                  <c:v>13.385799999996999</c:v>
                </c:pt>
                <c:pt idx="33679">
                  <c:v>13.385799999996999</c:v>
                </c:pt>
                <c:pt idx="33680">
                  <c:v>13.385799999995999</c:v>
                </c:pt>
                <c:pt idx="33681">
                  <c:v>13.385799999995999</c:v>
                </c:pt>
                <c:pt idx="33682">
                  <c:v>13.385799999996999</c:v>
                </c:pt>
                <c:pt idx="33683">
                  <c:v>13.385799999996999</c:v>
                </c:pt>
                <c:pt idx="33684">
                  <c:v>13.385799999995999</c:v>
                </c:pt>
                <c:pt idx="33685">
                  <c:v>13.385799999996999</c:v>
                </c:pt>
                <c:pt idx="33686">
                  <c:v>13.385799999996999</c:v>
                </c:pt>
                <c:pt idx="33687">
                  <c:v>13.385799999995999</c:v>
                </c:pt>
                <c:pt idx="33688">
                  <c:v>13.385799999996999</c:v>
                </c:pt>
                <c:pt idx="33689">
                  <c:v>13.362310081012</c:v>
                </c:pt>
                <c:pt idx="33690">
                  <c:v>13.310900000003</c:v>
                </c:pt>
                <c:pt idx="33691">
                  <c:v>13.310900000003</c:v>
                </c:pt>
                <c:pt idx="33692">
                  <c:v>13.310900000003</c:v>
                </c:pt>
                <c:pt idx="33693">
                  <c:v>13.310900000003</c:v>
                </c:pt>
                <c:pt idx="33694">
                  <c:v>13.310900000003</c:v>
                </c:pt>
                <c:pt idx="33695">
                  <c:v>13.310900000003</c:v>
                </c:pt>
                <c:pt idx="33696">
                  <c:v>13.310900000003</c:v>
                </c:pt>
                <c:pt idx="33697">
                  <c:v>13.310900000003</c:v>
                </c:pt>
                <c:pt idx="33698">
                  <c:v>13.310900000003</c:v>
                </c:pt>
                <c:pt idx="33699">
                  <c:v>13.310900000003</c:v>
                </c:pt>
                <c:pt idx="33700">
                  <c:v>13.310900000003</c:v>
                </c:pt>
                <c:pt idx="33701">
                  <c:v>13.313860716328</c:v>
                </c:pt>
                <c:pt idx="33702">
                  <c:v>13.328500000003</c:v>
                </c:pt>
                <c:pt idx="33703">
                  <c:v>13.328500000003</c:v>
                </c:pt>
                <c:pt idx="33704">
                  <c:v>13.328500000003</c:v>
                </c:pt>
                <c:pt idx="33705">
                  <c:v>13.328500000003</c:v>
                </c:pt>
                <c:pt idx="33706">
                  <c:v>13.328500000003</c:v>
                </c:pt>
                <c:pt idx="33707">
                  <c:v>13.328500000003</c:v>
                </c:pt>
                <c:pt idx="33708">
                  <c:v>13.318468856331</c:v>
                </c:pt>
                <c:pt idx="33709">
                  <c:v>13.315700000004</c:v>
                </c:pt>
                <c:pt idx="33710">
                  <c:v>13.315700000004</c:v>
                </c:pt>
                <c:pt idx="33711">
                  <c:v>13.315700000004</c:v>
                </c:pt>
                <c:pt idx="33712">
                  <c:v>13.315700000004</c:v>
                </c:pt>
                <c:pt idx="33713">
                  <c:v>13.315700000004</c:v>
                </c:pt>
                <c:pt idx="33714">
                  <c:v>13.315700000004</c:v>
                </c:pt>
                <c:pt idx="33715">
                  <c:v>13.315700000004</c:v>
                </c:pt>
                <c:pt idx="33716">
                  <c:v>13.315700000004</c:v>
                </c:pt>
                <c:pt idx="33717">
                  <c:v>13.315700000004</c:v>
                </c:pt>
                <c:pt idx="33718">
                  <c:v>13.315700000004</c:v>
                </c:pt>
                <c:pt idx="33719">
                  <c:v>13.315700000001</c:v>
                </c:pt>
                <c:pt idx="33720">
                  <c:v>13.315700000004</c:v>
                </c:pt>
                <c:pt idx="33721">
                  <c:v>13.315700000004</c:v>
                </c:pt>
                <c:pt idx="33722">
                  <c:v>13.315700000004</c:v>
                </c:pt>
                <c:pt idx="33723">
                  <c:v>13.315700000004</c:v>
                </c:pt>
                <c:pt idx="33724">
                  <c:v>13.315700000004</c:v>
                </c:pt>
                <c:pt idx="33725">
                  <c:v>13.315700000004</c:v>
                </c:pt>
                <c:pt idx="33726">
                  <c:v>13.321199224135</c:v>
                </c:pt>
                <c:pt idx="33727">
                  <c:v>13.346699999996</c:v>
                </c:pt>
                <c:pt idx="33728">
                  <c:v>13.346699999996</c:v>
                </c:pt>
                <c:pt idx="33729">
                  <c:v>13.346699999996</c:v>
                </c:pt>
                <c:pt idx="33730">
                  <c:v>13.346699999996</c:v>
                </c:pt>
                <c:pt idx="33731">
                  <c:v>13.346699999996</c:v>
                </c:pt>
                <c:pt idx="33732">
                  <c:v>13.346699999996</c:v>
                </c:pt>
                <c:pt idx="33733">
                  <c:v>13.341851963821</c:v>
                </c:pt>
                <c:pt idx="33734">
                  <c:v>13.332800000002001</c:v>
                </c:pt>
                <c:pt idx="33735">
                  <c:v>13.332800000002001</c:v>
                </c:pt>
                <c:pt idx="33736">
                  <c:v>13.332800000002001</c:v>
                </c:pt>
                <c:pt idx="33737">
                  <c:v>13.332800000002001</c:v>
                </c:pt>
                <c:pt idx="33738">
                  <c:v>13.332800000002001</c:v>
                </c:pt>
                <c:pt idx="33739">
                  <c:v>13.332800000002001</c:v>
                </c:pt>
                <c:pt idx="33740">
                  <c:v>13.332800000002001</c:v>
                </c:pt>
                <c:pt idx="33741">
                  <c:v>13.332800000002001</c:v>
                </c:pt>
                <c:pt idx="33742">
                  <c:v>13.332800000002001</c:v>
                </c:pt>
                <c:pt idx="33743">
                  <c:v>13.332800000002001</c:v>
                </c:pt>
                <c:pt idx="33744">
                  <c:v>13.332800000002001</c:v>
                </c:pt>
                <c:pt idx="33745">
                  <c:v>13.332800000002001</c:v>
                </c:pt>
                <c:pt idx="33746">
                  <c:v>13.332800000002001</c:v>
                </c:pt>
                <c:pt idx="33747">
                  <c:v>13.332800000002001</c:v>
                </c:pt>
                <c:pt idx="33748">
                  <c:v>13.332800000002001</c:v>
                </c:pt>
                <c:pt idx="33749">
                  <c:v>13.332800000002001</c:v>
                </c:pt>
                <c:pt idx="33750">
                  <c:v>13.332800000002001</c:v>
                </c:pt>
                <c:pt idx="33751">
                  <c:v>13.348235662558</c:v>
                </c:pt>
                <c:pt idx="33752">
                  <c:v>13.479200000001001</c:v>
                </c:pt>
                <c:pt idx="33753">
                  <c:v>13.479200000001001</c:v>
                </c:pt>
                <c:pt idx="33754">
                  <c:v>13.479200000001001</c:v>
                </c:pt>
                <c:pt idx="33755">
                  <c:v>13.479200000001001</c:v>
                </c:pt>
                <c:pt idx="33756">
                  <c:v>13.479200000001001</c:v>
                </c:pt>
                <c:pt idx="33757">
                  <c:v>13.479200000001001</c:v>
                </c:pt>
                <c:pt idx="33758">
                  <c:v>13.479200000001001</c:v>
                </c:pt>
                <c:pt idx="33759">
                  <c:v>13.479200000001001</c:v>
                </c:pt>
                <c:pt idx="33760">
                  <c:v>13.479200000001001</c:v>
                </c:pt>
                <c:pt idx="33761">
                  <c:v>13.479200000001001</c:v>
                </c:pt>
                <c:pt idx="33762">
                  <c:v>13.479200000001001</c:v>
                </c:pt>
                <c:pt idx="33763">
                  <c:v>13.479200000001001</c:v>
                </c:pt>
                <c:pt idx="33764">
                  <c:v>13.479200000001001</c:v>
                </c:pt>
                <c:pt idx="33765">
                  <c:v>13.319475690499999</c:v>
                </c:pt>
                <c:pt idx="33766">
                  <c:v>13.241199999997001</c:v>
                </c:pt>
                <c:pt idx="33767">
                  <c:v>13.241199999997001</c:v>
                </c:pt>
                <c:pt idx="33768">
                  <c:v>13.241199999997001</c:v>
                </c:pt>
                <c:pt idx="33769">
                  <c:v>13.241199999997001</c:v>
                </c:pt>
                <c:pt idx="33770">
                  <c:v>13.241199999997001</c:v>
                </c:pt>
                <c:pt idx="33771">
                  <c:v>13.241199999997001</c:v>
                </c:pt>
                <c:pt idx="33772">
                  <c:v>13.241199999997001</c:v>
                </c:pt>
                <c:pt idx="33773">
                  <c:v>13.241199999997001</c:v>
                </c:pt>
                <c:pt idx="33774">
                  <c:v>13.241199999997001</c:v>
                </c:pt>
                <c:pt idx="33775">
                  <c:v>13.241199999997001</c:v>
                </c:pt>
                <c:pt idx="33776">
                  <c:v>13.241199999997001</c:v>
                </c:pt>
                <c:pt idx="33777">
                  <c:v>13.241199999997001</c:v>
                </c:pt>
                <c:pt idx="33778">
                  <c:v>13.372501758919</c:v>
                </c:pt>
                <c:pt idx="33779">
                  <c:v>13.445799999993</c:v>
                </c:pt>
                <c:pt idx="33780">
                  <c:v>13.445799999996</c:v>
                </c:pt>
                <c:pt idx="33781">
                  <c:v>13.445799999996</c:v>
                </c:pt>
                <c:pt idx="33782">
                  <c:v>13.445799999995</c:v>
                </c:pt>
                <c:pt idx="33783">
                  <c:v>13.445799999996</c:v>
                </c:pt>
                <c:pt idx="33784">
                  <c:v>13.364887069283</c:v>
                </c:pt>
                <c:pt idx="33785">
                  <c:v>13.349799999998</c:v>
                </c:pt>
                <c:pt idx="33786">
                  <c:v>13.349799999998</c:v>
                </c:pt>
                <c:pt idx="33787">
                  <c:v>13.349799999998</c:v>
                </c:pt>
                <c:pt idx="33788">
                  <c:v>13.349799999998</c:v>
                </c:pt>
                <c:pt idx="33789">
                  <c:v>13.349799999998</c:v>
                </c:pt>
                <c:pt idx="33790">
                  <c:v>13.349799999998</c:v>
                </c:pt>
                <c:pt idx="33791">
                  <c:v>13.349799999998</c:v>
                </c:pt>
                <c:pt idx="33792">
                  <c:v>13.349800000002</c:v>
                </c:pt>
                <c:pt idx="33793">
                  <c:v>13.349799999998</c:v>
                </c:pt>
                <c:pt idx="33794">
                  <c:v>13.349799999998</c:v>
                </c:pt>
                <c:pt idx="33795">
                  <c:v>13.467919764199999</c:v>
                </c:pt>
                <c:pt idx="33796">
                  <c:v>13.499899999997</c:v>
                </c:pt>
                <c:pt idx="33797">
                  <c:v>13.499899999997</c:v>
                </c:pt>
                <c:pt idx="33798">
                  <c:v>13.499899999997</c:v>
                </c:pt>
                <c:pt idx="33799">
                  <c:v>13.499899999997</c:v>
                </c:pt>
                <c:pt idx="33800">
                  <c:v>13.499899999997</c:v>
                </c:pt>
                <c:pt idx="33801">
                  <c:v>13.499899999997</c:v>
                </c:pt>
                <c:pt idx="33802">
                  <c:v>13.499899999997</c:v>
                </c:pt>
                <c:pt idx="33803">
                  <c:v>13.499899999997</c:v>
                </c:pt>
                <c:pt idx="33804">
                  <c:v>13.499899999997</c:v>
                </c:pt>
                <c:pt idx="33805">
                  <c:v>13.499899999997</c:v>
                </c:pt>
                <c:pt idx="33806">
                  <c:v>13.499899999997</c:v>
                </c:pt>
                <c:pt idx="33807">
                  <c:v>13.459419848814001</c:v>
                </c:pt>
                <c:pt idx="33808">
                  <c:v>13.288600000000001</c:v>
                </c:pt>
                <c:pt idx="33809">
                  <c:v>13.288600000000001</c:v>
                </c:pt>
                <c:pt idx="33810">
                  <c:v>13.288600000000001</c:v>
                </c:pt>
                <c:pt idx="33811">
                  <c:v>13.288600000000001</c:v>
                </c:pt>
                <c:pt idx="33812">
                  <c:v>13.288600000000001</c:v>
                </c:pt>
                <c:pt idx="33813">
                  <c:v>13.288600000000001</c:v>
                </c:pt>
                <c:pt idx="33814">
                  <c:v>13.288600000000001</c:v>
                </c:pt>
                <c:pt idx="33815">
                  <c:v>13.288600000000001</c:v>
                </c:pt>
                <c:pt idx="33816">
                  <c:v>13.288600000000001</c:v>
                </c:pt>
                <c:pt idx="33817">
                  <c:v>13.288600000000001</c:v>
                </c:pt>
                <c:pt idx="33818">
                  <c:v>13.288600000000001</c:v>
                </c:pt>
                <c:pt idx="33819">
                  <c:v>13.288600000000001</c:v>
                </c:pt>
                <c:pt idx="33820">
                  <c:v>13.341971981437</c:v>
                </c:pt>
                <c:pt idx="33821">
                  <c:v>13.402100000003999</c:v>
                </c:pt>
                <c:pt idx="33822">
                  <c:v>13.402100000003999</c:v>
                </c:pt>
                <c:pt idx="33823">
                  <c:v>13.402100000003999</c:v>
                </c:pt>
                <c:pt idx="33824">
                  <c:v>13.402100000003999</c:v>
                </c:pt>
                <c:pt idx="33825">
                  <c:v>13.402100000003999</c:v>
                </c:pt>
                <c:pt idx="33826">
                  <c:v>13.402100000003999</c:v>
                </c:pt>
                <c:pt idx="33827">
                  <c:v>13.402100000003999</c:v>
                </c:pt>
                <c:pt idx="33828">
                  <c:v>13.402100000003999</c:v>
                </c:pt>
                <c:pt idx="33829">
                  <c:v>13.402100000003999</c:v>
                </c:pt>
                <c:pt idx="33830">
                  <c:v>13.402100000003999</c:v>
                </c:pt>
                <c:pt idx="33831">
                  <c:v>13.402100000003999</c:v>
                </c:pt>
                <c:pt idx="33832">
                  <c:v>13.402100000003999</c:v>
                </c:pt>
                <c:pt idx="33833">
                  <c:v>13.401585134614001</c:v>
                </c:pt>
                <c:pt idx="33834">
                  <c:v>13.395199999999001</c:v>
                </c:pt>
                <c:pt idx="33835">
                  <c:v>13.395199999999001</c:v>
                </c:pt>
                <c:pt idx="33836">
                  <c:v>13.395199999999001</c:v>
                </c:pt>
                <c:pt idx="33837">
                  <c:v>13.395199999999001</c:v>
                </c:pt>
                <c:pt idx="33838">
                  <c:v>13.395199999999001</c:v>
                </c:pt>
                <c:pt idx="33839">
                  <c:v>13.395199999999001</c:v>
                </c:pt>
                <c:pt idx="33840">
                  <c:v>13.395199999999001</c:v>
                </c:pt>
                <c:pt idx="33841">
                  <c:v>13.395199999999001</c:v>
                </c:pt>
                <c:pt idx="33842">
                  <c:v>13.395199999999001</c:v>
                </c:pt>
                <c:pt idx="33843">
                  <c:v>13.395199999999001</c:v>
                </c:pt>
                <c:pt idx="33844">
                  <c:v>13.395199999999001</c:v>
                </c:pt>
                <c:pt idx="33845">
                  <c:v>13.395792439361999</c:v>
                </c:pt>
                <c:pt idx="33846">
                  <c:v>13.445899999998</c:v>
                </c:pt>
                <c:pt idx="33847">
                  <c:v>13.445899999998</c:v>
                </c:pt>
                <c:pt idx="33848">
                  <c:v>13.445899999998</c:v>
                </c:pt>
                <c:pt idx="33849">
                  <c:v>13.445899999999</c:v>
                </c:pt>
                <c:pt idx="33850">
                  <c:v>13.445899999998</c:v>
                </c:pt>
                <c:pt idx="33851">
                  <c:v>13.445899999999</c:v>
                </c:pt>
                <c:pt idx="33852">
                  <c:v>13.445899999998</c:v>
                </c:pt>
                <c:pt idx="33853">
                  <c:v>13.445899999998</c:v>
                </c:pt>
                <c:pt idx="33854">
                  <c:v>13.445899999998</c:v>
                </c:pt>
                <c:pt idx="33855">
                  <c:v>13.445899999998</c:v>
                </c:pt>
                <c:pt idx="33856">
                  <c:v>13.445899999999</c:v>
                </c:pt>
                <c:pt idx="33857">
                  <c:v>13.445899999998</c:v>
                </c:pt>
                <c:pt idx="33858">
                  <c:v>13.445899999998</c:v>
                </c:pt>
                <c:pt idx="33859">
                  <c:v>13.390552699043999</c:v>
                </c:pt>
                <c:pt idx="33860">
                  <c:v>13.337399999997</c:v>
                </c:pt>
                <c:pt idx="33861">
                  <c:v>13.337399999997</c:v>
                </c:pt>
                <c:pt idx="33862">
                  <c:v>13.337399999997</c:v>
                </c:pt>
                <c:pt idx="33863">
                  <c:v>13.337399999997</c:v>
                </c:pt>
                <c:pt idx="33864">
                  <c:v>13.337399999997</c:v>
                </c:pt>
                <c:pt idx="33865">
                  <c:v>13.337399999999</c:v>
                </c:pt>
                <c:pt idx="33866">
                  <c:v>13.337399999997</c:v>
                </c:pt>
                <c:pt idx="33867">
                  <c:v>13.337399999997</c:v>
                </c:pt>
                <c:pt idx="33868">
                  <c:v>13.337399999997</c:v>
                </c:pt>
                <c:pt idx="33869">
                  <c:v>13.337399999997</c:v>
                </c:pt>
                <c:pt idx="33870">
                  <c:v>13.337399999997</c:v>
                </c:pt>
                <c:pt idx="33871">
                  <c:v>13.360591102473</c:v>
                </c:pt>
                <c:pt idx="33872">
                  <c:v>13.372899999995999</c:v>
                </c:pt>
                <c:pt idx="33873">
                  <c:v>13.372899999995999</c:v>
                </c:pt>
                <c:pt idx="33874">
                  <c:v>13.372899999995999</c:v>
                </c:pt>
                <c:pt idx="33875">
                  <c:v>13.372899999995999</c:v>
                </c:pt>
                <c:pt idx="33876">
                  <c:v>13.372899999995999</c:v>
                </c:pt>
                <c:pt idx="33877">
                  <c:v>13.372899999995999</c:v>
                </c:pt>
                <c:pt idx="33878">
                  <c:v>13.372899999995999</c:v>
                </c:pt>
                <c:pt idx="33879">
                  <c:v>13.372899999995999</c:v>
                </c:pt>
                <c:pt idx="33880">
                  <c:v>13.372899999995999</c:v>
                </c:pt>
                <c:pt idx="33881">
                  <c:v>13.372899999995999</c:v>
                </c:pt>
                <c:pt idx="33882">
                  <c:v>13.372899999995999</c:v>
                </c:pt>
                <c:pt idx="33883">
                  <c:v>13.372899999995999</c:v>
                </c:pt>
                <c:pt idx="33884">
                  <c:v>13.348317161042001</c:v>
                </c:pt>
                <c:pt idx="33885">
                  <c:v>13.249799999998</c:v>
                </c:pt>
                <c:pt idx="33886">
                  <c:v>13.249799999995</c:v>
                </c:pt>
                <c:pt idx="33887">
                  <c:v>13.249799999998</c:v>
                </c:pt>
                <c:pt idx="33888">
                  <c:v>13.249799999998</c:v>
                </c:pt>
                <c:pt idx="33889">
                  <c:v>13.249799999998</c:v>
                </c:pt>
                <c:pt idx="33890">
                  <c:v>13.249799999998</c:v>
                </c:pt>
                <c:pt idx="33891">
                  <c:v>13.249799999998</c:v>
                </c:pt>
                <c:pt idx="33892">
                  <c:v>13.249799999998</c:v>
                </c:pt>
                <c:pt idx="33893">
                  <c:v>13.249799999998</c:v>
                </c:pt>
                <c:pt idx="33894">
                  <c:v>13.249799999998</c:v>
                </c:pt>
                <c:pt idx="33895">
                  <c:v>13.249799999998</c:v>
                </c:pt>
                <c:pt idx="33896">
                  <c:v>13.249799999998</c:v>
                </c:pt>
                <c:pt idx="33897">
                  <c:v>13.249799999998</c:v>
                </c:pt>
                <c:pt idx="33898">
                  <c:v>13.249799999998</c:v>
                </c:pt>
                <c:pt idx="33899">
                  <c:v>13.249799999998</c:v>
                </c:pt>
                <c:pt idx="33900">
                  <c:v>13.249799999998</c:v>
                </c:pt>
                <c:pt idx="33901">
                  <c:v>13.249839972124001</c:v>
                </c:pt>
                <c:pt idx="33902">
                  <c:v>13.25</c:v>
                </c:pt>
                <c:pt idx="33903">
                  <c:v>13.25</c:v>
                </c:pt>
                <c:pt idx="33904">
                  <c:v>13.25</c:v>
                </c:pt>
                <c:pt idx="33905">
                  <c:v>13.25</c:v>
                </c:pt>
                <c:pt idx="33906">
                  <c:v>13.25</c:v>
                </c:pt>
                <c:pt idx="33907">
                  <c:v>13.25</c:v>
                </c:pt>
                <c:pt idx="33908">
                  <c:v>13.25</c:v>
                </c:pt>
                <c:pt idx="33909">
                  <c:v>13.25</c:v>
                </c:pt>
                <c:pt idx="33910">
                  <c:v>13.25</c:v>
                </c:pt>
                <c:pt idx="33911">
                  <c:v>13.25</c:v>
                </c:pt>
                <c:pt idx="33912">
                  <c:v>13.25</c:v>
                </c:pt>
                <c:pt idx="33913">
                  <c:v>13.25</c:v>
                </c:pt>
                <c:pt idx="33914">
                  <c:v>13.317099479695001</c:v>
                </c:pt>
                <c:pt idx="33915">
                  <c:v>13.398899999999999</c:v>
                </c:pt>
                <c:pt idx="33916">
                  <c:v>13.398899999999999</c:v>
                </c:pt>
                <c:pt idx="33917">
                  <c:v>13.398899999999999</c:v>
                </c:pt>
                <c:pt idx="33918">
                  <c:v>13.398899999999999</c:v>
                </c:pt>
                <c:pt idx="33919">
                  <c:v>13.398899999999999</c:v>
                </c:pt>
                <c:pt idx="33920">
                  <c:v>13.389863138732</c:v>
                </c:pt>
                <c:pt idx="33921">
                  <c:v>13.301500000001001</c:v>
                </c:pt>
                <c:pt idx="33922">
                  <c:v>13.301500000001001</c:v>
                </c:pt>
                <c:pt idx="33923">
                  <c:v>13.301500000001001</c:v>
                </c:pt>
                <c:pt idx="33924">
                  <c:v>13.301500000001001</c:v>
                </c:pt>
                <c:pt idx="33925">
                  <c:v>13.301500000001001</c:v>
                </c:pt>
                <c:pt idx="33926">
                  <c:v>13.301500000001001</c:v>
                </c:pt>
                <c:pt idx="33927">
                  <c:v>13.301500000001001</c:v>
                </c:pt>
                <c:pt idx="33928">
                  <c:v>13.301500000001001</c:v>
                </c:pt>
                <c:pt idx="33929">
                  <c:v>13.301500000001001</c:v>
                </c:pt>
                <c:pt idx="33930">
                  <c:v>13.301500000001001</c:v>
                </c:pt>
                <c:pt idx="33931">
                  <c:v>13.301500000001001</c:v>
                </c:pt>
                <c:pt idx="33932">
                  <c:v>13.301500000001001</c:v>
                </c:pt>
                <c:pt idx="33933">
                  <c:v>13.29920670501</c:v>
                </c:pt>
                <c:pt idx="33934">
                  <c:v>13.296200000002999</c:v>
                </c:pt>
                <c:pt idx="33935">
                  <c:v>13.296200000002001</c:v>
                </c:pt>
                <c:pt idx="33936">
                  <c:v>13.296200000002999</c:v>
                </c:pt>
                <c:pt idx="33937">
                  <c:v>13.296200000002999</c:v>
                </c:pt>
                <c:pt idx="33938">
                  <c:v>13.296200000002999</c:v>
                </c:pt>
                <c:pt idx="33939">
                  <c:v>13.296200000002999</c:v>
                </c:pt>
                <c:pt idx="33940">
                  <c:v>13.296200000002999</c:v>
                </c:pt>
                <c:pt idx="33941">
                  <c:v>13.296200000002999</c:v>
                </c:pt>
                <c:pt idx="33942">
                  <c:v>13.296200000002999</c:v>
                </c:pt>
                <c:pt idx="33943">
                  <c:v>13.296200000002999</c:v>
                </c:pt>
                <c:pt idx="33944">
                  <c:v>13.296200000002999</c:v>
                </c:pt>
                <c:pt idx="33945">
                  <c:v>13.285705141971</c:v>
                </c:pt>
                <c:pt idx="33946">
                  <c:v>13.223599999997999</c:v>
                </c:pt>
                <c:pt idx="33947">
                  <c:v>13.223599999997999</c:v>
                </c:pt>
                <c:pt idx="33948">
                  <c:v>13.223599999997999</c:v>
                </c:pt>
                <c:pt idx="33949">
                  <c:v>13.223599999997999</c:v>
                </c:pt>
                <c:pt idx="33950">
                  <c:v>13.223599999997999</c:v>
                </c:pt>
                <c:pt idx="33951">
                  <c:v>13.223599999997999</c:v>
                </c:pt>
                <c:pt idx="33952">
                  <c:v>13.223599999997999</c:v>
                </c:pt>
                <c:pt idx="33953">
                  <c:v>13.223599999997999</c:v>
                </c:pt>
                <c:pt idx="33954">
                  <c:v>13.223599999997999</c:v>
                </c:pt>
                <c:pt idx="33955">
                  <c:v>13.223599999997999</c:v>
                </c:pt>
                <c:pt idx="33956">
                  <c:v>13.223599999997999</c:v>
                </c:pt>
                <c:pt idx="33957">
                  <c:v>13.26873737128</c:v>
                </c:pt>
                <c:pt idx="33958">
                  <c:v>13.417799999996999</c:v>
                </c:pt>
                <c:pt idx="33959">
                  <c:v>13.417799999996999</c:v>
                </c:pt>
                <c:pt idx="33960">
                  <c:v>13.417799999996999</c:v>
                </c:pt>
                <c:pt idx="33961">
                  <c:v>13.417799999996999</c:v>
                </c:pt>
                <c:pt idx="33962">
                  <c:v>13.417799999996999</c:v>
                </c:pt>
                <c:pt idx="33963">
                  <c:v>13.417799999996999</c:v>
                </c:pt>
                <c:pt idx="33964">
                  <c:v>13.417799999996999</c:v>
                </c:pt>
                <c:pt idx="33965">
                  <c:v>13.417799999996999</c:v>
                </c:pt>
                <c:pt idx="33966">
                  <c:v>13.417799999996999</c:v>
                </c:pt>
                <c:pt idx="33967">
                  <c:v>13.417799999996999</c:v>
                </c:pt>
                <c:pt idx="33968">
                  <c:v>13.417799999996999</c:v>
                </c:pt>
                <c:pt idx="33969">
                  <c:v>13.417799999996999</c:v>
                </c:pt>
                <c:pt idx="33970">
                  <c:v>13.417799999996999</c:v>
                </c:pt>
                <c:pt idx="33971">
                  <c:v>13.417799999996999</c:v>
                </c:pt>
                <c:pt idx="33972">
                  <c:v>13.417799999996999</c:v>
                </c:pt>
                <c:pt idx="33973">
                  <c:v>13.417799999996999</c:v>
                </c:pt>
                <c:pt idx="33974">
                  <c:v>13.417799999996999</c:v>
                </c:pt>
                <c:pt idx="33975">
                  <c:v>13.417799999996999</c:v>
                </c:pt>
                <c:pt idx="33976">
                  <c:v>13.417327947765999</c:v>
                </c:pt>
                <c:pt idx="33977">
                  <c:v>13.372100000001</c:v>
                </c:pt>
                <c:pt idx="33978">
                  <c:v>13.372100000001</c:v>
                </c:pt>
                <c:pt idx="33979">
                  <c:v>13.372100000001</c:v>
                </c:pt>
                <c:pt idx="33980">
                  <c:v>13.372100000001</c:v>
                </c:pt>
                <c:pt idx="33981">
                  <c:v>13.372100000001</c:v>
                </c:pt>
                <c:pt idx="33982">
                  <c:v>13.372100000001</c:v>
                </c:pt>
                <c:pt idx="33983">
                  <c:v>13.372100000001</c:v>
                </c:pt>
                <c:pt idx="33984">
                  <c:v>13.372100000001</c:v>
                </c:pt>
                <c:pt idx="33985">
                  <c:v>13.372100000001</c:v>
                </c:pt>
                <c:pt idx="33986">
                  <c:v>13.372100000001</c:v>
                </c:pt>
                <c:pt idx="33987">
                  <c:v>13.372100000001</c:v>
                </c:pt>
                <c:pt idx="33988">
                  <c:v>13.372100000001</c:v>
                </c:pt>
                <c:pt idx="33989">
                  <c:v>13.372100000001</c:v>
                </c:pt>
                <c:pt idx="33990">
                  <c:v>13.394094344326</c:v>
                </c:pt>
                <c:pt idx="33991">
                  <c:v>13.426600000003999</c:v>
                </c:pt>
                <c:pt idx="33992">
                  <c:v>13.426600000003999</c:v>
                </c:pt>
                <c:pt idx="33993">
                  <c:v>13.426600000003999</c:v>
                </c:pt>
                <c:pt idx="33994">
                  <c:v>13.426600000003999</c:v>
                </c:pt>
                <c:pt idx="33995">
                  <c:v>13.426600000003999</c:v>
                </c:pt>
                <c:pt idx="33996">
                  <c:v>13.426600000003999</c:v>
                </c:pt>
                <c:pt idx="33997">
                  <c:v>13.426600000003999</c:v>
                </c:pt>
                <c:pt idx="33998">
                  <c:v>13.426600000003999</c:v>
                </c:pt>
                <c:pt idx="33999">
                  <c:v>13.426600000003999</c:v>
                </c:pt>
                <c:pt idx="34000">
                  <c:v>13.426600000003999</c:v>
                </c:pt>
                <c:pt idx="34001">
                  <c:v>13.426600000003999</c:v>
                </c:pt>
                <c:pt idx="34002">
                  <c:v>13.426600000003999</c:v>
                </c:pt>
                <c:pt idx="34003">
                  <c:v>13.424286572704</c:v>
                </c:pt>
                <c:pt idx="34004">
                  <c:v>13.313200000002</c:v>
                </c:pt>
                <c:pt idx="34005">
                  <c:v>13.313200000002</c:v>
                </c:pt>
                <c:pt idx="34006">
                  <c:v>13.313200000002</c:v>
                </c:pt>
                <c:pt idx="34007">
                  <c:v>13.313200000002</c:v>
                </c:pt>
                <c:pt idx="34008">
                  <c:v>13.313200000002</c:v>
                </c:pt>
                <c:pt idx="34009">
                  <c:v>13.509036138736001</c:v>
                </c:pt>
                <c:pt idx="34010">
                  <c:v>13.602299999999</c:v>
                </c:pt>
                <c:pt idx="34011">
                  <c:v>13.602299999999</c:v>
                </c:pt>
                <c:pt idx="34012">
                  <c:v>13.602299999999</c:v>
                </c:pt>
                <c:pt idx="34013">
                  <c:v>13.602299999999</c:v>
                </c:pt>
                <c:pt idx="34014">
                  <c:v>13.602299999999</c:v>
                </c:pt>
                <c:pt idx="34015">
                  <c:v>13.602299999999</c:v>
                </c:pt>
                <c:pt idx="34016">
                  <c:v>13.602299999999</c:v>
                </c:pt>
                <c:pt idx="34017">
                  <c:v>13.602299999999</c:v>
                </c:pt>
                <c:pt idx="34018">
                  <c:v>13.602299999999</c:v>
                </c:pt>
                <c:pt idx="34019">
                  <c:v>13.602299999999</c:v>
                </c:pt>
                <c:pt idx="34020">
                  <c:v>13.602299999999</c:v>
                </c:pt>
                <c:pt idx="34021">
                  <c:v>13.602299999999</c:v>
                </c:pt>
                <c:pt idx="34022">
                  <c:v>13.602299999999</c:v>
                </c:pt>
                <c:pt idx="34023">
                  <c:v>13.602299999999</c:v>
                </c:pt>
                <c:pt idx="34024">
                  <c:v>13.602299999999</c:v>
                </c:pt>
                <c:pt idx="34025">
                  <c:v>13.602299999999</c:v>
                </c:pt>
                <c:pt idx="34026">
                  <c:v>13.602299999999</c:v>
                </c:pt>
                <c:pt idx="34027">
                  <c:v>13.602299999999</c:v>
                </c:pt>
                <c:pt idx="34028">
                  <c:v>13.602299999999</c:v>
                </c:pt>
                <c:pt idx="34029">
                  <c:v>13.494319079475</c:v>
                </c:pt>
                <c:pt idx="34030">
                  <c:v>13.298299999997001</c:v>
                </c:pt>
                <c:pt idx="34031">
                  <c:v>13.298299999997001</c:v>
                </c:pt>
                <c:pt idx="34032">
                  <c:v>13.298299999997001</c:v>
                </c:pt>
                <c:pt idx="34033">
                  <c:v>13.298299999997001</c:v>
                </c:pt>
                <c:pt idx="34034">
                  <c:v>13.298299999997001</c:v>
                </c:pt>
                <c:pt idx="34035">
                  <c:v>13.298299999997001</c:v>
                </c:pt>
                <c:pt idx="34036">
                  <c:v>13.300240681362</c:v>
                </c:pt>
                <c:pt idx="34037">
                  <c:v>13.300699999999001</c:v>
                </c:pt>
                <c:pt idx="34038">
                  <c:v>13.300700000000001</c:v>
                </c:pt>
                <c:pt idx="34039">
                  <c:v>13.300699999999001</c:v>
                </c:pt>
                <c:pt idx="34040">
                  <c:v>13.300699999999001</c:v>
                </c:pt>
                <c:pt idx="34041">
                  <c:v>13.300699999999001</c:v>
                </c:pt>
                <c:pt idx="34042">
                  <c:v>13.300699999999001</c:v>
                </c:pt>
                <c:pt idx="34043">
                  <c:v>13.300699999999001</c:v>
                </c:pt>
                <c:pt idx="34044">
                  <c:v>13.300699999999001</c:v>
                </c:pt>
                <c:pt idx="34045">
                  <c:v>13.300699999999001</c:v>
                </c:pt>
                <c:pt idx="34046">
                  <c:v>13.300699999999001</c:v>
                </c:pt>
                <c:pt idx="34047">
                  <c:v>13.300699999999001</c:v>
                </c:pt>
                <c:pt idx="34048">
                  <c:v>13.299292892485999</c:v>
                </c:pt>
                <c:pt idx="34049">
                  <c:v>13.287099999996</c:v>
                </c:pt>
                <c:pt idx="34050">
                  <c:v>13.287099999996</c:v>
                </c:pt>
                <c:pt idx="34051">
                  <c:v>13.287099999996</c:v>
                </c:pt>
                <c:pt idx="34052">
                  <c:v>13.287099999996</c:v>
                </c:pt>
                <c:pt idx="34053">
                  <c:v>13.287099999996</c:v>
                </c:pt>
                <c:pt idx="34054">
                  <c:v>13.287099999996</c:v>
                </c:pt>
                <c:pt idx="34055">
                  <c:v>13.287099999996</c:v>
                </c:pt>
                <c:pt idx="34056">
                  <c:v>13.287099999996</c:v>
                </c:pt>
                <c:pt idx="34057">
                  <c:v>13.287099999996</c:v>
                </c:pt>
                <c:pt idx="34058">
                  <c:v>13.287099999996</c:v>
                </c:pt>
                <c:pt idx="34059">
                  <c:v>13.287099999996</c:v>
                </c:pt>
                <c:pt idx="34060">
                  <c:v>13.287099999996</c:v>
                </c:pt>
                <c:pt idx="34061">
                  <c:v>13.287099999996</c:v>
                </c:pt>
                <c:pt idx="34062">
                  <c:v>13.209994561594</c:v>
                </c:pt>
                <c:pt idx="34063">
                  <c:v>13.143099999996</c:v>
                </c:pt>
                <c:pt idx="34064">
                  <c:v>13.143099999996</c:v>
                </c:pt>
                <c:pt idx="34065">
                  <c:v>13.143099999996</c:v>
                </c:pt>
                <c:pt idx="34066">
                  <c:v>13.143099999996</c:v>
                </c:pt>
                <c:pt idx="34067">
                  <c:v>13.143099999996</c:v>
                </c:pt>
                <c:pt idx="34068">
                  <c:v>13.143099999996</c:v>
                </c:pt>
                <c:pt idx="34069">
                  <c:v>13.143099999996</c:v>
                </c:pt>
                <c:pt idx="34070">
                  <c:v>13.143099999996</c:v>
                </c:pt>
                <c:pt idx="34071">
                  <c:v>13.143099999996</c:v>
                </c:pt>
                <c:pt idx="34072">
                  <c:v>13.143099999996</c:v>
                </c:pt>
                <c:pt idx="34073">
                  <c:v>13.143099999996</c:v>
                </c:pt>
                <c:pt idx="34074">
                  <c:v>13.143099999996</c:v>
                </c:pt>
                <c:pt idx="34075">
                  <c:v>13.143099999996</c:v>
                </c:pt>
                <c:pt idx="34076">
                  <c:v>13.143099999996</c:v>
                </c:pt>
                <c:pt idx="34077">
                  <c:v>13.143099999995</c:v>
                </c:pt>
                <c:pt idx="34078">
                  <c:v>13.143099999996</c:v>
                </c:pt>
                <c:pt idx="34079">
                  <c:v>13.143099999996</c:v>
                </c:pt>
                <c:pt idx="34080">
                  <c:v>13.143099999996</c:v>
                </c:pt>
                <c:pt idx="34081">
                  <c:v>13.143099999996</c:v>
                </c:pt>
                <c:pt idx="34082">
                  <c:v>13.259457916861001</c:v>
                </c:pt>
                <c:pt idx="34083">
                  <c:v>13.398400000003001</c:v>
                </c:pt>
                <c:pt idx="34084">
                  <c:v>13.398400000003001</c:v>
                </c:pt>
                <c:pt idx="34085">
                  <c:v>13.398400000003001</c:v>
                </c:pt>
                <c:pt idx="34086">
                  <c:v>13.398400000003001</c:v>
                </c:pt>
                <c:pt idx="34087">
                  <c:v>13.369918126892999</c:v>
                </c:pt>
                <c:pt idx="34088">
                  <c:v>13.278400000003</c:v>
                </c:pt>
                <c:pt idx="34089">
                  <c:v>13.278400000003</c:v>
                </c:pt>
                <c:pt idx="34090">
                  <c:v>13.278400000003</c:v>
                </c:pt>
                <c:pt idx="34091">
                  <c:v>13.278400000003</c:v>
                </c:pt>
                <c:pt idx="34092">
                  <c:v>13.278400000003</c:v>
                </c:pt>
                <c:pt idx="34093">
                  <c:v>13.278400000003</c:v>
                </c:pt>
                <c:pt idx="34094">
                  <c:v>13.278400000003</c:v>
                </c:pt>
                <c:pt idx="34095">
                  <c:v>13.278400000003</c:v>
                </c:pt>
                <c:pt idx="34096">
                  <c:v>13.278400000003</c:v>
                </c:pt>
                <c:pt idx="34097">
                  <c:v>13.278400000003</c:v>
                </c:pt>
                <c:pt idx="34098">
                  <c:v>13.278400000003</c:v>
                </c:pt>
                <c:pt idx="34099">
                  <c:v>13.278400000003</c:v>
                </c:pt>
                <c:pt idx="34100">
                  <c:v>13.278400000003</c:v>
                </c:pt>
                <c:pt idx="34101">
                  <c:v>13.278400000003</c:v>
                </c:pt>
                <c:pt idx="34102">
                  <c:v>13.278400000003</c:v>
                </c:pt>
                <c:pt idx="34103">
                  <c:v>13.278400000003</c:v>
                </c:pt>
                <c:pt idx="34104">
                  <c:v>13.278400000003</c:v>
                </c:pt>
                <c:pt idx="34105">
                  <c:v>13.278400000003</c:v>
                </c:pt>
                <c:pt idx="34106">
                  <c:v>13.278400000003</c:v>
                </c:pt>
                <c:pt idx="34107">
                  <c:v>13.292118990433</c:v>
                </c:pt>
                <c:pt idx="34108">
                  <c:v>13.329800000004999</c:v>
                </c:pt>
                <c:pt idx="34109">
                  <c:v>13.329800000004999</c:v>
                </c:pt>
                <c:pt idx="34110">
                  <c:v>13.329800000004999</c:v>
                </c:pt>
                <c:pt idx="34111">
                  <c:v>13.329800000004999</c:v>
                </c:pt>
                <c:pt idx="34112">
                  <c:v>13.329800000004999</c:v>
                </c:pt>
                <c:pt idx="34113">
                  <c:v>13.306175589881001</c:v>
                </c:pt>
                <c:pt idx="34114">
                  <c:v>13.238699999995999</c:v>
                </c:pt>
                <c:pt idx="34115">
                  <c:v>13.238699999995999</c:v>
                </c:pt>
                <c:pt idx="34116">
                  <c:v>13.238699999995999</c:v>
                </c:pt>
                <c:pt idx="34117">
                  <c:v>13.238699999995999</c:v>
                </c:pt>
                <c:pt idx="34118">
                  <c:v>13.238699999995999</c:v>
                </c:pt>
                <c:pt idx="34119">
                  <c:v>13.238699999995999</c:v>
                </c:pt>
                <c:pt idx="34120">
                  <c:v>13.238699999995999</c:v>
                </c:pt>
                <c:pt idx="34121">
                  <c:v>13.238699999995999</c:v>
                </c:pt>
                <c:pt idx="34122">
                  <c:v>13.238699999995999</c:v>
                </c:pt>
                <c:pt idx="34123">
                  <c:v>13.238699999995999</c:v>
                </c:pt>
                <c:pt idx="34124">
                  <c:v>13.238699999995999</c:v>
                </c:pt>
                <c:pt idx="34125">
                  <c:v>13.238699999995999</c:v>
                </c:pt>
                <c:pt idx="34126">
                  <c:v>13.266045459769</c:v>
                </c:pt>
                <c:pt idx="34127">
                  <c:v>13.329599999998001</c:v>
                </c:pt>
                <c:pt idx="34128">
                  <c:v>13.329599999998001</c:v>
                </c:pt>
                <c:pt idx="34129">
                  <c:v>13.329599999998001</c:v>
                </c:pt>
                <c:pt idx="34130">
                  <c:v>13.329599999998001</c:v>
                </c:pt>
                <c:pt idx="34131">
                  <c:v>13.329599999998001</c:v>
                </c:pt>
                <c:pt idx="34132">
                  <c:v>13.329599999998001</c:v>
                </c:pt>
                <c:pt idx="34133">
                  <c:v>13.329599999998001</c:v>
                </c:pt>
                <c:pt idx="34134">
                  <c:v>13.329599999998001</c:v>
                </c:pt>
                <c:pt idx="34135">
                  <c:v>13.329599999998001</c:v>
                </c:pt>
                <c:pt idx="34136">
                  <c:v>13.329599999998001</c:v>
                </c:pt>
                <c:pt idx="34137">
                  <c:v>13.329599999998001</c:v>
                </c:pt>
                <c:pt idx="34138">
                  <c:v>13.329599999998001</c:v>
                </c:pt>
                <c:pt idx="34139">
                  <c:v>13.433604948808</c:v>
                </c:pt>
                <c:pt idx="34140">
                  <c:v>13.503900000003</c:v>
                </c:pt>
                <c:pt idx="34141">
                  <c:v>13.503900000003</c:v>
                </c:pt>
                <c:pt idx="34142">
                  <c:v>13.503900000003</c:v>
                </c:pt>
                <c:pt idx="34143">
                  <c:v>13.503900000003</c:v>
                </c:pt>
                <c:pt idx="34144">
                  <c:v>13.503900000003</c:v>
                </c:pt>
                <c:pt idx="34145">
                  <c:v>13.503900000003</c:v>
                </c:pt>
                <c:pt idx="34146">
                  <c:v>13.503900000003</c:v>
                </c:pt>
                <c:pt idx="34147">
                  <c:v>13.503900000003</c:v>
                </c:pt>
                <c:pt idx="34148">
                  <c:v>13.503900000004</c:v>
                </c:pt>
                <c:pt idx="34149">
                  <c:v>13.503900000003</c:v>
                </c:pt>
                <c:pt idx="34150">
                  <c:v>13.503900000003</c:v>
                </c:pt>
                <c:pt idx="34151">
                  <c:v>13.300332631925</c:v>
                </c:pt>
                <c:pt idx="34152">
                  <c:v>13.115500000004999</c:v>
                </c:pt>
                <c:pt idx="34153">
                  <c:v>13.115500000004999</c:v>
                </c:pt>
                <c:pt idx="34154">
                  <c:v>13.115500000008</c:v>
                </c:pt>
                <c:pt idx="34155">
                  <c:v>13.115500000004999</c:v>
                </c:pt>
                <c:pt idx="34156">
                  <c:v>13.115500000004999</c:v>
                </c:pt>
                <c:pt idx="34157">
                  <c:v>13.115500000004999</c:v>
                </c:pt>
                <c:pt idx="34158">
                  <c:v>13.115500000004999</c:v>
                </c:pt>
                <c:pt idx="34159">
                  <c:v>13.115500000004999</c:v>
                </c:pt>
                <c:pt idx="34160">
                  <c:v>13.115500000004999</c:v>
                </c:pt>
                <c:pt idx="34161">
                  <c:v>13.115500000004999</c:v>
                </c:pt>
                <c:pt idx="34162">
                  <c:v>13.115500000004999</c:v>
                </c:pt>
                <c:pt idx="34163">
                  <c:v>13.361199245352999</c:v>
                </c:pt>
                <c:pt idx="34164">
                  <c:v>13.417199999997999</c:v>
                </c:pt>
                <c:pt idx="34165">
                  <c:v>13.417199999997999</c:v>
                </c:pt>
                <c:pt idx="34166">
                  <c:v>13.417199999997999</c:v>
                </c:pt>
                <c:pt idx="34167">
                  <c:v>13.417199999997999</c:v>
                </c:pt>
                <c:pt idx="34168">
                  <c:v>13.417199999997999</c:v>
                </c:pt>
                <c:pt idx="34169">
                  <c:v>13.417199999997999</c:v>
                </c:pt>
                <c:pt idx="34170">
                  <c:v>13.417199999997999</c:v>
                </c:pt>
                <c:pt idx="34171">
                  <c:v>13.417199999997999</c:v>
                </c:pt>
                <c:pt idx="34172">
                  <c:v>13.417199999997999</c:v>
                </c:pt>
                <c:pt idx="34173">
                  <c:v>13.417199999997999</c:v>
                </c:pt>
                <c:pt idx="34174">
                  <c:v>13.417199999997999</c:v>
                </c:pt>
                <c:pt idx="34175">
                  <c:v>13.417199999997999</c:v>
                </c:pt>
                <c:pt idx="34176">
                  <c:v>13.399036967227</c:v>
                </c:pt>
                <c:pt idx="34177">
                  <c:v>13.308099999996999</c:v>
                </c:pt>
                <c:pt idx="34178">
                  <c:v>13.308099999996999</c:v>
                </c:pt>
                <c:pt idx="34179">
                  <c:v>13.308099999996999</c:v>
                </c:pt>
                <c:pt idx="34180">
                  <c:v>13.308099999996999</c:v>
                </c:pt>
                <c:pt idx="34181">
                  <c:v>13.308099999996999</c:v>
                </c:pt>
                <c:pt idx="34182">
                  <c:v>13.308099999996999</c:v>
                </c:pt>
                <c:pt idx="34183">
                  <c:v>13.308099999996999</c:v>
                </c:pt>
                <c:pt idx="34184">
                  <c:v>13.308099999996999</c:v>
                </c:pt>
                <c:pt idx="34185">
                  <c:v>13.308099999996999</c:v>
                </c:pt>
                <c:pt idx="34186">
                  <c:v>13.308099999996999</c:v>
                </c:pt>
                <c:pt idx="34187">
                  <c:v>13.308099999996999</c:v>
                </c:pt>
                <c:pt idx="34188">
                  <c:v>13.308099999996999</c:v>
                </c:pt>
                <c:pt idx="34189">
                  <c:v>13.308099999996999</c:v>
                </c:pt>
                <c:pt idx="34190">
                  <c:v>13.308099999996999</c:v>
                </c:pt>
                <c:pt idx="34191">
                  <c:v>13.308099999996999</c:v>
                </c:pt>
                <c:pt idx="34192">
                  <c:v>13.308099999996999</c:v>
                </c:pt>
                <c:pt idx="34193">
                  <c:v>13.308099999999</c:v>
                </c:pt>
                <c:pt idx="34194">
                  <c:v>13.308099999996999</c:v>
                </c:pt>
                <c:pt idx="34195">
                  <c:v>13.306543737772</c:v>
                </c:pt>
                <c:pt idx="34196">
                  <c:v>13.269800000002</c:v>
                </c:pt>
                <c:pt idx="34197">
                  <c:v>13.269800000002</c:v>
                </c:pt>
                <c:pt idx="34198">
                  <c:v>13.269800000002</c:v>
                </c:pt>
                <c:pt idx="34199">
                  <c:v>13.269800000002</c:v>
                </c:pt>
                <c:pt idx="34200">
                  <c:v>13.269800000002</c:v>
                </c:pt>
                <c:pt idx="34201">
                  <c:v>13.277152620752</c:v>
                </c:pt>
                <c:pt idx="34202">
                  <c:v>13.278599999998001</c:v>
                </c:pt>
                <c:pt idx="34203">
                  <c:v>13.278599999998001</c:v>
                </c:pt>
                <c:pt idx="34204">
                  <c:v>13.278599999998001</c:v>
                </c:pt>
                <c:pt idx="34205">
                  <c:v>13.278599999998001</c:v>
                </c:pt>
                <c:pt idx="34206">
                  <c:v>13.278599999998001</c:v>
                </c:pt>
                <c:pt idx="34207">
                  <c:v>13.278599999998001</c:v>
                </c:pt>
                <c:pt idx="34208">
                  <c:v>13.278600000002999</c:v>
                </c:pt>
                <c:pt idx="34209">
                  <c:v>13.278599999998001</c:v>
                </c:pt>
                <c:pt idx="34210">
                  <c:v>13.278599999998001</c:v>
                </c:pt>
                <c:pt idx="34211">
                  <c:v>13.278599999998001</c:v>
                </c:pt>
                <c:pt idx="34212">
                  <c:v>13.295923688283001</c:v>
                </c:pt>
                <c:pt idx="34213">
                  <c:v>13.371500000000999</c:v>
                </c:pt>
                <c:pt idx="34214">
                  <c:v>13.371500000000999</c:v>
                </c:pt>
                <c:pt idx="34215">
                  <c:v>13.371500000001999</c:v>
                </c:pt>
                <c:pt idx="34216">
                  <c:v>13.371500000001999</c:v>
                </c:pt>
                <c:pt idx="34217">
                  <c:v>13.371500000000999</c:v>
                </c:pt>
                <c:pt idx="34218">
                  <c:v>13.371500000001999</c:v>
                </c:pt>
                <c:pt idx="34219">
                  <c:v>13.371500000001999</c:v>
                </c:pt>
                <c:pt idx="34220">
                  <c:v>13.371500000000999</c:v>
                </c:pt>
                <c:pt idx="34221">
                  <c:v>13.371500000000999</c:v>
                </c:pt>
                <c:pt idx="34222">
                  <c:v>13.371500000001999</c:v>
                </c:pt>
                <c:pt idx="34223">
                  <c:v>13.371500000001999</c:v>
                </c:pt>
                <c:pt idx="34224">
                  <c:v>13.371500000000999</c:v>
                </c:pt>
                <c:pt idx="34225">
                  <c:v>13.406679089816</c:v>
                </c:pt>
                <c:pt idx="34226">
                  <c:v>13.479800000000999</c:v>
                </c:pt>
                <c:pt idx="34227">
                  <c:v>13.479800000000999</c:v>
                </c:pt>
                <c:pt idx="34228">
                  <c:v>13.479800000000999</c:v>
                </c:pt>
                <c:pt idx="34229">
                  <c:v>13.479800000000999</c:v>
                </c:pt>
                <c:pt idx="34230">
                  <c:v>13.479800000000999</c:v>
                </c:pt>
                <c:pt idx="34231">
                  <c:v>13.479800000000999</c:v>
                </c:pt>
                <c:pt idx="34232">
                  <c:v>13.479800000000999</c:v>
                </c:pt>
                <c:pt idx="34233">
                  <c:v>13.479800000000999</c:v>
                </c:pt>
                <c:pt idx="34234">
                  <c:v>13.479800000000999</c:v>
                </c:pt>
                <c:pt idx="34235">
                  <c:v>13.479800000000999</c:v>
                </c:pt>
                <c:pt idx="34236">
                  <c:v>13.457646124305001</c:v>
                </c:pt>
                <c:pt idx="34237">
                  <c:v>13.313800000003001</c:v>
                </c:pt>
                <c:pt idx="34238">
                  <c:v>13.313800000003001</c:v>
                </c:pt>
                <c:pt idx="34239">
                  <c:v>13.313800000003001</c:v>
                </c:pt>
                <c:pt idx="34240">
                  <c:v>13.313800000003001</c:v>
                </c:pt>
                <c:pt idx="34241">
                  <c:v>13.313800000003001</c:v>
                </c:pt>
                <c:pt idx="34242">
                  <c:v>13.313800000003001</c:v>
                </c:pt>
                <c:pt idx="34243">
                  <c:v>13.313800000003001</c:v>
                </c:pt>
                <c:pt idx="34244">
                  <c:v>13.313800000003001</c:v>
                </c:pt>
                <c:pt idx="34245">
                  <c:v>13.313800000003001</c:v>
                </c:pt>
                <c:pt idx="34246">
                  <c:v>13.313800000003001</c:v>
                </c:pt>
                <c:pt idx="34247">
                  <c:v>13.313800000003001</c:v>
                </c:pt>
                <c:pt idx="34248">
                  <c:v>13.313800000003001</c:v>
                </c:pt>
                <c:pt idx="34249">
                  <c:v>13.313800000003001</c:v>
                </c:pt>
                <c:pt idx="34250">
                  <c:v>13.313800000003001</c:v>
                </c:pt>
                <c:pt idx="34251">
                  <c:v>13.313800000003001</c:v>
                </c:pt>
                <c:pt idx="34252">
                  <c:v>13.313800000003001</c:v>
                </c:pt>
                <c:pt idx="34253">
                  <c:v>13.313800000003001</c:v>
                </c:pt>
                <c:pt idx="34254">
                  <c:v>13.313800000003001</c:v>
                </c:pt>
                <c:pt idx="34255">
                  <c:v>13.313800000003001</c:v>
                </c:pt>
                <c:pt idx="34256">
                  <c:v>13.299787453737</c:v>
                </c:pt>
                <c:pt idx="34257">
                  <c:v>13.274000000002999</c:v>
                </c:pt>
                <c:pt idx="34258">
                  <c:v>13.274000000002999</c:v>
                </c:pt>
                <c:pt idx="34259">
                  <c:v>13.274000000002999</c:v>
                </c:pt>
                <c:pt idx="34260">
                  <c:v>13.274000000002999</c:v>
                </c:pt>
                <c:pt idx="34261">
                  <c:v>13.274000000002999</c:v>
                </c:pt>
                <c:pt idx="34262">
                  <c:v>13.274000000002999</c:v>
                </c:pt>
                <c:pt idx="34263">
                  <c:v>13.270058880165999</c:v>
                </c:pt>
                <c:pt idx="34264">
                  <c:v>13.262400000005</c:v>
                </c:pt>
                <c:pt idx="34265">
                  <c:v>13.262400000005</c:v>
                </c:pt>
                <c:pt idx="34266">
                  <c:v>13.262400000005</c:v>
                </c:pt>
                <c:pt idx="34267">
                  <c:v>13.262400000005</c:v>
                </c:pt>
                <c:pt idx="34268">
                  <c:v>13.262400000005</c:v>
                </c:pt>
                <c:pt idx="34269">
                  <c:v>13.262400000005</c:v>
                </c:pt>
                <c:pt idx="34270">
                  <c:v>13.262400000005</c:v>
                </c:pt>
                <c:pt idx="34271">
                  <c:v>13.262400000005</c:v>
                </c:pt>
                <c:pt idx="34272">
                  <c:v>13.262400000005</c:v>
                </c:pt>
                <c:pt idx="34273">
                  <c:v>13.262400000005</c:v>
                </c:pt>
                <c:pt idx="34274">
                  <c:v>13.262400000005</c:v>
                </c:pt>
                <c:pt idx="34275">
                  <c:v>13.331269798656001</c:v>
                </c:pt>
                <c:pt idx="34276">
                  <c:v>13.427499999998</c:v>
                </c:pt>
                <c:pt idx="34277">
                  <c:v>13.427499999998</c:v>
                </c:pt>
                <c:pt idx="34278">
                  <c:v>13.427499999998</c:v>
                </c:pt>
                <c:pt idx="34279">
                  <c:v>13.427499999997</c:v>
                </c:pt>
                <c:pt idx="34280">
                  <c:v>13.427499999996</c:v>
                </c:pt>
                <c:pt idx="34281">
                  <c:v>13.427499999998</c:v>
                </c:pt>
                <c:pt idx="34282">
                  <c:v>13.427499999998</c:v>
                </c:pt>
                <c:pt idx="34283">
                  <c:v>13.427499999998</c:v>
                </c:pt>
                <c:pt idx="34284">
                  <c:v>13.427499999998</c:v>
                </c:pt>
                <c:pt idx="34285">
                  <c:v>13.427499999998</c:v>
                </c:pt>
                <c:pt idx="34286">
                  <c:v>13.427499999998</c:v>
                </c:pt>
                <c:pt idx="34287">
                  <c:v>13.415532938218</c:v>
                </c:pt>
                <c:pt idx="34288">
                  <c:v>13.320799999996</c:v>
                </c:pt>
                <c:pt idx="34289">
                  <c:v>13.320799999996</c:v>
                </c:pt>
                <c:pt idx="34290">
                  <c:v>13.320799999996</c:v>
                </c:pt>
                <c:pt idx="34291">
                  <c:v>13.320799999996</c:v>
                </c:pt>
                <c:pt idx="34292">
                  <c:v>13.320799999996</c:v>
                </c:pt>
                <c:pt idx="34293">
                  <c:v>13.320799999996</c:v>
                </c:pt>
                <c:pt idx="34294">
                  <c:v>13.320799999996</c:v>
                </c:pt>
                <c:pt idx="34295">
                  <c:v>13.320799999996</c:v>
                </c:pt>
                <c:pt idx="34296">
                  <c:v>13.320799999996</c:v>
                </c:pt>
                <c:pt idx="34297">
                  <c:v>13.320799999996</c:v>
                </c:pt>
                <c:pt idx="34298">
                  <c:v>13.320799999996</c:v>
                </c:pt>
                <c:pt idx="34299">
                  <c:v>13.320799999996</c:v>
                </c:pt>
                <c:pt idx="34300">
                  <c:v>13.321047248425</c:v>
                </c:pt>
                <c:pt idx="34301">
                  <c:v>13.322799999997001</c:v>
                </c:pt>
                <c:pt idx="34302">
                  <c:v>13.322799999997001</c:v>
                </c:pt>
                <c:pt idx="34303">
                  <c:v>13.322799999997001</c:v>
                </c:pt>
                <c:pt idx="34304">
                  <c:v>13.322799999997001</c:v>
                </c:pt>
                <c:pt idx="34305">
                  <c:v>13.322799999997001</c:v>
                </c:pt>
                <c:pt idx="34306">
                  <c:v>13.322799999997001</c:v>
                </c:pt>
                <c:pt idx="34307">
                  <c:v>13.322799999997001</c:v>
                </c:pt>
                <c:pt idx="34308">
                  <c:v>13.322799999997001</c:v>
                </c:pt>
                <c:pt idx="34309">
                  <c:v>13.322799999997001</c:v>
                </c:pt>
                <c:pt idx="34310">
                  <c:v>13.322799999997001</c:v>
                </c:pt>
                <c:pt idx="34311">
                  <c:v>13.322799999997001</c:v>
                </c:pt>
                <c:pt idx="34312">
                  <c:v>13.322799999997001</c:v>
                </c:pt>
                <c:pt idx="34313">
                  <c:v>13.244249456005999</c:v>
                </c:pt>
                <c:pt idx="34314">
                  <c:v>13.216199999997</c:v>
                </c:pt>
                <c:pt idx="34315">
                  <c:v>13.216199999997</c:v>
                </c:pt>
                <c:pt idx="34316">
                  <c:v>13.216199999997</c:v>
                </c:pt>
                <c:pt idx="34317">
                  <c:v>13.216199999997</c:v>
                </c:pt>
                <c:pt idx="34318">
                  <c:v>13.216199999997</c:v>
                </c:pt>
                <c:pt idx="34319">
                  <c:v>13.216199999997</c:v>
                </c:pt>
                <c:pt idx="34320">
                  <c:v>13.216199999997</c:v>
                </c:pt>
                <c:pt idx="34321">
                  <c:v>13.216199999997</c:v>
                </c:pt>
                <c:pt idx="34322">
                  <c:v>13.216199999997</c:v>
                </c:pt>
                <c:pt idx="34323">
                  <c:v>13.216199999997</c:v>
                </c:pt>
                <c:pt idx="34324">
                  <c:v>13.216199999997</c:v>
                </c:pt>
                <c:pt idx="34325">
                  <c:v>13.216199999997</c:v>
                </c:pt>
                <c:pt idx="34326">
                  <c:v>13.176122937422001</c:v>
                </c:pt>
                <c:pt idx="34327">
                  <c:v>13.074400000002999</c:v>
                </c:pt>
                <c:pt idx="34328">
                  <c:v>13.074400000002999</c:v>
                </c:pt>
                <c:pt idx="34329">
                  <c:v>13.074400000002999</c:v>
                </c:pt>
                <c:pt idx="34330">
                  <c:v>13.074400000002999</c:v>
                </c:pt>
                <c:pt idx="34331">
                  <c:v>13.074400000002999</c:v>
                </c:pt>
                <c:pt idx="34332">
                  <c:v>13.074400000003999</c:v>
                </c:pt>
                <c:pt idx="34333">
                  <c:v>13.074400000002999</c:v>
                </c:pt>
                <c:pt idx="34334">
                  <c:v>13.074400000002999</c:v>
                </c:pt>
                <c:pt idx="34335">
                  <c:v>13.074400000003999</c:v>
                </c:pt>
                <c:pt idx="34336">
                  <c:v>13.074400000002999</c:v>
                </c:pt>
                <c:pt idx="34337">
                  <c:v>13.074400000002999</c:v>
                </c:pt>
                <c:pt idx="34338">
                  <c:v>13.074400000002999</c:v>
                </c:pt>
                <c:pt idx="34339">
                  <c:v>13.074400000003999</c:v>
                </c:pt>
                <c:pt idx="34340">
                  <c:v>13.074400000002999</c:v>
                </c:pt>
                <c:pt idx="34341">
                  <c:v>13.074400000002999</c:v>
                </c:pt>
                <c:pt idx="34342">
                  <c:v>13.074400000002999</c:v>
                </c:pt>
                <c:pt idx="34343">
                  <c:v>13.074400000002999</c:v>
                </c:pt>
                <c:pt idx="34344">
                  <c:v>13.074400000003999</c:v>
                </c:pt>
                <c:pt idx="34345">
                  <c:v>13.34374734797</c:v>
                </c:pt>
                <c:pt idx="34346">
                  <c:v>13.422200000001</c:v>
                </c:pt>
                <c:pt idx="34347">
                  <c:v>13.422200000001</c:v>
                </c:pt>
                <c:pt idx="34348">
                  <c:v>13.422200000001</c:v>
                </c:pt>
                <c:pt idx="34349">
                  <c:v>13.422200000001</c:v>
                </c:pt>
                <c:pt idx="34350">
                  <c:v>13.422200000001</c:v>
                </c:pt>
                <c:pt idx="34351">
                  <c:v>13.422518843943999</c:v>
                </c:pt>
                <c:pt idx="34352">
                  <c:v>13.423799999997</c:v>
                </c:pt>
                <c:pt idx="34353">
                  <c:v>13.423799999997</c:v>
                </c:pt>
                <c:pt idx="34354">
                  <c:v>13.423799999997</c:v>
                </c:pt>
                <c:pt idx="34355">
                  <c:v>13.423799999997</c:v>
                </c:pt>
                <c:pt idx="34356">
                  <c:v>13.423799999997</c:v>
                </c:pt>
                <c:pt idx="34357">
                  <c:v>13.423799999997</c:v>
                </c:pt>
                <c:pt idx="34358">
                  <c:v>13.423799999997</c:v>
                </c:pt>
                <c:pt idx="34359">
                  <c:v>13.423799999997</c:v>
                </c:pt>
                <c:pt idx="34360">
                  <c:v>13.423799999997</c:v>
                </c:pt>
                <c:pt idx="34361">
                  <c:v>13.423799999997</c:v>
                </c:pt>
                <c:pt idx="34362">
                  <c:v>13.423799999997</c:v>
                </c:pt>
                <c:pt idx="34363">
                  <c:v>13.423799999997</c:v>
                </c:pt>
                <c:pt idx="34364">
                  <c:v>13.427093766194</c:v>
                </c:pt>
                <c:pt idx="34365">
                  <c:v>13.437000000004</c:v>
                </c:pt>
                <c:pt idx="34366">
                  <c:v>13.437000000003</c:v>
                </c:pt>
                <c:pt idx="34367">
                  <c:v>13.437000000004</c:v>
                </c:pt>
                <c:pt idx="34368">
                  <c:v>13.437000000004</c:v>
                </c:pt>
                <c:pt idx="34369">
                  <c:v>13.437000000003</c:v>
                </c:pt>
                <c:pt idx="34370">
                  <c:v>13.437000000003</c:v>
                </c:pt>
                <c:pt idx="34371">
                  <c:v>13.437000000004</c:v>
                </c:pt>
                <c:pt idx="34372">
                  <c:v>13.437000000004</c:v>
                </c:pt>
                <c:pt idx="34373">
                  <c:v>13.437000000003</c:v>
                </c:pt>
                <c:pt idx="34374">
                  <c:v>13.437000000004</c:v>
                </c:pt>
                <c:pt idx="34375">
                  <c:v>13.437000000004</c:v>
                </c:pt>
                <c:pt idx="34376">
                  <c:v>13.437000000004</c:v>
                </c:pt>
                <c:pt idx="34377">
                  <c:v>13.335820635623</c:v>
                </c:pt>
                <c:pt idx="34378">
                  <c:v>13.313099999999</c:v>
                </c:pt>
                <c:pt idx="34379">
                  <c:v>13.313099999999</c:v>
                </c:pt>
                <c:pt idx="34380">
                  <c:v>13.313099999999</c:v>
                </c:pt>
                <c:pt idx="34381">
                  <c:v>13.313099999999</c:v>
                </c:pt>
                <c:pt idx="34382">
                  <c:v>13.313099999999</c:v>
                </c:pt>
                <c:pt idx="34383">
                  <c:v>13.313099999999</c:v>
                </c:pt>
                <c:pt idx="34384">
                  <c:v>13.313099999999</c:v>
                </c:pt>
                <c:pt idx="34385">
                  <c:v>13.313099999999</c:v>
                </c:pt>
                <c:pt idx="34386">
                  <c:v>13.313099999999</c:v>
                </c:pt>
                <c:pt idx="34387">
                  <c:v>13.313099999999</c:v>
                </c:pt>
                <c:pt idx="34388">
                  <c:v>13.313725275876999</c:v>
                </c:pt>
                <c:pt idx="34389">
                  <c:v>13.322500000002</c:v>
                </c:pt>
                <c:pt idx="34390">
                  <c:v>13.322500000002</c:v>
                </c:pt>
                <c:pt idx="34391">
                  <c:v>13.322500000002</c:v>
                </c:pt>
                <c:pt idx="34392">
                  <c:v>13.322500000002</c:v>
                </c:pt>
                <c:pt idx="34393">
                  <c:v>13.322500000004</c:v>
                </c:pt>
                <c:pt idx="34394">
                  <c:v>13.322500000002</c:v>
                </c:pt>
                <c:pt idx="34395">
                  <c:v>13.322500000002</c:v>
                </c:pt>
                <c:pt idx="34396">
                  <c:v>13.322500000002</c:v>
                </c:pt>
                <c:pt idx="34397">
                  <c:v>13.322500000002</c:v>
                </c:pt>
                <c:pt idx="34398">
                  <c:v>13.322500000002</c:v>
                </c:pt>
                <c:pt idx="34399">
                  <c:v>13.322500000002</c:v>
                </c:pt>
                <c:pt idx="34400">
                  <c:v>13.322500000002</c:v>
                </c:pt>
                <c:pt idx="34401">
                  <c:v>13.329303425669</c:v>
                </c:pt>
                <c:pt idx="34402">
                  <c:v>13.333500000001001</c:v>
                </c:pt>
                <c:pt idx="34403">
                  <c:v>13.333500000001001</c:v>
                </c:pt>
                <c:pt idx="34404">
                  <c:v>13.333500000001001</c:v>
                </c:pt>
                <c:pt idx="34405">
                  <c:v>13.333500000001001</c:v>
                </c:pt>
                <c:pt idx="34406">
                  <c:v>13.333500000001001</c:v>
                </c:pt>
                <c:pt idx="34407">
                  <c:v>13.333500000001001</c:v>
                </c:pt>
                <c:pt idx="34408">
                  <c:v>13.333500000002999</c:v>
                </c:pt>
                <c:pt idx="34409">
                  <c:v>13.333500000001001</c:v>
                </c:pt>
                <c:pt idx="34410">
                  <c:v>13.333500000001001</c:v>
                </c:pt>
                <c:pt idx="34411">
                  <c:v>13.350799325756</c:v>
                </c:pt>
                <c:pt idx="34412">
                  <c:v>13.394700000003001</c:v>
                </c:pt>
                <c:pt idx="34413">
                  <c:v>13.394700000003001</c:v>
                </c:pt>
                <c:pt idx="34414">
                  <c:v>13.394700000003001</c:v>
                </c:pt>
                <c:pt idx="34415">
                  <c:v>13.394700000003001</c:v>
                </c:pt>
                <c:pt idx="34416">
                  <c:v>13.394700000003001</c:v>
                </c:pt>
                <c:pt idx="34417">
                  <c:v>13.394700000003001</c:v>
                </c:pt>
                <c:pt idx="34418">
                  <c:v>13.394700000003001</c:v>
                </c:pt>
                <c:pt idx="34419">
                  <c:v>13.394700000003001</c:v>
                </c:pt>
                <c:pt idx="34420">
                  <c:v>13.394700000003001</c:v>
                </c:pt>
                <c:pt idx="34421">
                  <c:v>13.394700000003001</c:v>
                </c:pt>
                <c:pt idx="34422">
                  <c:v>13.394700000003001</c:v>
                </c:pt>
                <c:pt idx="34423">
                  <c:v>13.394700000003001</c:v>
                </c:pt>
                <c:pt idx="34424">
                  <c:v>13.291729668502001</c:v>
                </c:pt>
                <c:pt idx="34425">
                  <c:v>13.262900000001</c:v>
                </c:pt>
                <c:pt idx="34426">
                  <c:v>13.262900000001</c:v>
                </c:pt>
                <c:pt idx="34427">
                  <c:v>13.262900000001</c:v>
                </c:pt>
                <c:pt idx="34428">
                  <c:v>13.262900000001</c:v>
                </c:pt>
                <c:pt idx="34429">
                  <c:v>13.262900000001</c:v>
                </c:pt>
                <c:pt idx="34430">
                  <c:v>13.262900000001</c:v>
                </c:pt>
                <c:pt idx="34431">
                  <c:v>13.262900000001</c:v>
                </c:pt>
                <c:pt idx="34432">
                  <c:v>13.262900000001</c:v>
                </c:pt>
                <c:pt idx="34433">
                  <c:v>13.262900000001</c:v>
                </c:pt>
                <c:pt idx="34434">
                  <c:v>13.262900000001</c:v>
                </c:pt>
                <c:pt idx="34435">
                  <c:v>13.262900000001</c:v>
                </c:pt>
                <c:pt idx="34436">
                  <c:v>13.262900000001</c:v>
                </c:pt>
                <c:pt idx="34437">
                  <c:v>13.24761623457</c:v>
                </c:pt>
                <c:pt idx="34438">
                  <c:v>13.221500000004999</c:v>
                </c:pt>
                <c:pt idx="34439">
                  <c:v>13.221500000004999</c:v>
                </c:pt>
                <c:pt idx="34440">
                  <c:v>13.221500000004999</c:v>
                </c:pt>
                <c:pt idx="34441">
                  <c:v>13.221500000004999</c:v>
                </c:pt>
                <c:pt idx="34442">
                  <c:v>13.221500000003999</c:v>
                </c:pt>
                <c:pt idx="34443">
                  <c:v>13.221500000004999</c:v>
                </c:pt>
                <c:pt idx="34444">
                  <c:v>13.221500000003999</c:v>
                </c:pt>
                <c:pt idx="34445">
                  <c:v>13.221500000004999</c:v>
                </c:pt>
                <c:pt idx="34446">
                  <c:v>13.221500000004999</c:v>
                </c:pt>
                <c:pt idx="34447">
                  <c:v>13.221500000004999</c:v>
                </c:pt>
                <c:pt idx="34448">
                  <c:v>13.221500000004999</c:v>
                </c:pt>
                <c:pt idx="34449">
                  <c:v>13.221500000004999</c:v>
                </c:pt>
                <c:pt idx="34450">
                  <c:v>13.221500000004999</c:v>
                </c:pt>
                <c:pt idx="34451">
                  <c:v>13.221500000004999</c:v>
                </c:pt>
                <c:pt idx="34452">
                  <c:v>13.221500000002999</c:v>
                </c:pt>
                <c:pt idx="34453">
                  <c:v>13.223649397969</c:v>
                </c:pt>
                <c:pt idx="34454">
                  <c:v>13.269800000002</c:v>
                </c:pt>
                <c:pt idx="34455">
                  <c:v>13.269800000002</c:v>
                </c:pt>
                <c:pt idx="34456">
                  <c:v>13.269800000002</c:v>
                </c:pt>
                <c:pt idx="34457">
                  <c:v>13.269800000002</c:v>
                </c:pt>
                <c:pt idx="34458">
                  <c:v>13.269800000002</c:v>
                </c:pt>
                <c:pt idx="34459">
                  <c:v>13.267862772115</c:v>
                </c:pt>
                <c:pt idx="34460">
                  <c:v>13.116399999999</c:v>
                </c:pt>
                <c:pt idx="34461">
                  <c:v>13.116399999999</c:v>
                </c:pt>
                <c:pt idx="34462">
                  <c:v>13.116399999999</c:v>
                </c:pt>
                <c:pt idx="34463">
                  <c:v>13.116399999999</c:v>
                </c:pt>
                <c:pt idx="34464">
                  <c:v>13.116399999999</c:v>
                </c:pt>
                <c:pt idx="34465">
                  <c:v>13.116399999999</c:v>
                </c:pt>
                <c:pt idx="34466">
                  <c:v>13.116399999999</c:v>
                </c:pt>
                <c:pt idx="34467">
                  <c:v>13.116399999999</c:v>
                </c:pt>
                <c:pt idx="34468">
                  <c:v>13.116399999999</c:v>
                </c:pt>
                <c:pt idx="34469">
                  <c:v>13.116399999999</c:v>
                </c:pt>
                <c:pt idx="34470">
                  <c:v>13.116399999999</c:v>
                </c:pt>
                <c:pt idx="34471">
                  <c:v>13.116399999999</c:v>
                </c:pt>
                <c:pt idx="34472">
                  <c:v>13.116399999999</c:v>
                </c:pt>
                <c:pt idx="34473">
                  <c:v>13.293923998963001</c:v>
                </c:pt>
                <c:pt idx="34474">
                  <c:v>13.374699999994</c:v>
                </c:pt>
                <c:pt idx="34475">
                  <c:v>13.374699999995</c:v>
                </c:pt>
                <c:pt idx="34476">
                  <c:v>13.374699999995</c:v>
                </c:pt>
                <c:pt idx="34477">
                  <c:v>13.374699999995</c:v>
                </c:pt>
                <c:pt idx="34478">
                  <c:v>13.374699999995</c:v>
                </c:pt>
                <c:pt idx="34479">
                  <c:v>13.374699999995</c:v>
                </c:pt>
                <c:pt idx="34480">
                  <c:v>13.374699999995</c:v>
                </c:pt>
                <c:pt idx="34481">
                  <c:v>13.374699999995</c:v>
                </c:pt>
                <c:pt idx="34482">
                  <c:v>13.374699999995</c:v>
                </c:pt>
                <c:pt idx="34483">
                  <c:v>13.374699999995</c:v>
                </c:pt>
                <c:pt idx="34484">
                  <c:v>13.374699999995</c:v>
                </c:pt>
                <c:pt idx="34485">
                  <c:v>13.374699999995</c:v>
                </c:pt>
                <c:pt idx="34486">
                  <c:v>13.374699999995</c:v>
                </c:pt>
                <c:pt idx="34487">
                  <c:v>13.374699999995</c:v>
                </c:pt>
                <c:pt idx="34488">
                  <c:v>13.374699999995</c:v>
                </c:pt>
                <c:pt idx="34489">
                  <c:v>13.374699999995</c:v>
                </c:pt>
                <c:pt idx="34490">
                  <c:v>13.374699999995</c:v>
                </c:pt>
                <c:pt idx="34491">
                  <c:v>13.381206747927999</c:v>
                </c:pt>
                <c:pt idx="34492">
                  <c:v>13.4277</c:v>
                </c:pt>
                <c:pt idx="34493">
                  <c:v>13.4277</c:v>
                </c:pt>
                <c:pt idx="34494">
                  <c:v>13.4277</c:v>
                </c:pt>
                <c:pt idx="34495">
                  <c:v>13.4277</c:v>
                </c:pt>
                <c:pt idx="34496">
                  <c:v>13.4277</c:v>
                </c:pt>
                <c:pt idx="34497">
                  <c:v>13.4277</c:v>
                </c:pt>
                <c:pt idx="34498">
                  <c:v>13.423312231621001</c:v>
                </c:pt>
                <c:pt idx="34499">
                  <c:v>13.347700000004</c:v>
                </c:pt>
                <c:pt idx="34500">
                  <c:v>13.347700000004</c:v>
                </c:pt>
                <c:pt idx="34501">
                  <c:v>13.347700000004</c:v>
                </c:pt>
                <c:pt idx="34502">
                  <c:v>13.347700000004</c:v>
                </c:pt>
                <c:pt idx="34503">
                  <c:v>13.347700000004</c:v>
                </c:pt>
                <c:pt idx="34504">
                  <c:v>13.347700000004</c:v>
                </c:pt>
                <c:pt idx="34505">
                  <c:v>13.347700000004</c:v>
                </c:pt>
                <c:pt idx="34506">
                  <c:v>13.347700000004</c:v>
                </c:pt>
                <c:pt idx="34507">
                  <c:v>13.347700000004</c:v>
                </c:pt>
                <c:pt idx="34508">
                  <c:v>13.347700000004</c:v>
                </c:pt>
                <c:pt idx="34509">
                  <c:v>13.347700000004</c:v>
                </c:pt>
                <c:pt idx="34510">
                  <c:v>13.347700000004</c:v>
                </c:pt>
                <c:pt idx="34511">
                  <c:v>13.347700000004</c:v>
                </c:pt>
                <c:pt idx="34512">
                  <c:v>13.385286953459</c:v>
                </c:pt>
                <c:pt idx="34513">
                  <c:v>13.450000000003</c:v>
                </c:pt>
                <c:pt idx="34514">
                  <c:v>13.450000000003</c:v>
                </c:pt>
                <c:pt idx="34515">
                  <c:v>13.450000000003</c:v>
                </c:pt>
                <c:pt idx="34516">
                  <c:v>13.450000000003</c:v>
                </c:pt>
                <c:pt idx="34517">
                  <c:v>13.450000000003</c:v>
                </c:pt>
                <c:pt idx="34518">
                  <c:v>13.450000000003</c:v>
                </c:pt>
                <c:pt idx="34519">
                  <c:v>13.450000000003</c:v>
                </c:pt>
                <c:pt idx="34520">
                  <c:v>13.450000000003</c:v>
                </c:pt>
                <c:pt idx="34521">
                  <c:v>13.450000000003</c:v>
                </c:pt>
                <c:pt idx="34522">
                  <c:v>13.450000000003</c:v>
                </c:pt>
                <c:pt idx="34523">
                  <c:v>13.450000000003</c:v>
                </c:pt>
                <c:pt idx="34524">
                  <c:v>13.450000000003</c:v>
                </c:pt>
                <c:pt idx="34525">
                  <c:v>13.450000000003</c:v>
                </c:pt>
                <c:pt idx="34526">
                  <c:v>13.450000000003</c:v>
                </c:pt>
                <c:pt idx="34527">
                  <c:v>13.450000000003</c:v>
                </c:pt>
                <c:pt idx="34528">
                  <c:v>13.450000000003</c:v>
                </c:pt>
                <c:pt idx="34529">
                  <c:v>13.450000000003</c:v>
                </c:pt>
                <c:pt idx="34530">
                  <c:v>13.420355958959</c:v>
                </c:pt>
                <c:pt idx="34531">
                  <c:v>13.286699999996999</c:v>
                </c:pt>
                <c:pt idx="34532">
                  <c:v>13.286699999996999</c:v>
                </c:pt>
                <c:pt idx="34533">
                  <c:v>13.286699999996999</c:v>
                </c:pt>
                <c:pt idx="34534">
                  <c:v>13.286699999996999</c:v>
                </c:pt>
                <c:pt idx="34535">
                  <c:v>13.286699999996999</c:v>
                </c:pt>
                <c:pt idx="34536">
                  <c:v>13.286699999996999</c:v>
                </c:pt>
                <c:pt idx="34537">
                  <c:v>13.394730499748</c:v>
                </c:pt>
                <c:pt idx="34538">
                  <c:v>13.484800000004</c:v>
                </c:pt>
                <c:pt idx="34539">
                  <c:v>13.484800000004</c:v>
                </c:pt>
                <c:pt idx="34540">
                  <c:v>13.484800000004</c:v>
                </c:pt>
                <c:pt idx="34541">
                  <c:v>13.484800000004</c:v>
                </c:pt>
                <c:pt idx="34542">
                  <c:v>13.484800000004</c:v>
                </c:pt>
                <c:pt idx="34543">
                  <c:v>13.484800000004</c:v>
                </c:pt>
                <c:pt idx="34544">
                  <c:v>13.484800000003</c:v>
                </c:pt>
                <c:pt idx="34545">
                  <c:v>13.484800000003</c:v>
                </c:pt>
                <c:pt idx="34546">
                  <c:v>13.484800000004</c:v>
                </c:pt>
                <c:pt idx="34547">
                  <c:v>13.484800000004</c:v>
                </c:pt>
                <c:pt idx="34548">
                  <c:v>13.484800000003</c:v>
                </c:pt>
                <c:pt idx="34549">
                  <c:v>13.484800000004</c:v>
                </c:pt>
                <c:pt idx="34550">
                  <c:v>13.472969720716</c:v>
                </c:pt>
                <c:pt idx="34551">
                  <c:v>13.446799999995999</c:v>
                </c:pt>
                <c:pt idx="34552">
                  <c:v>13.446800000003</c:v>
                </c:pt>
                <c:pt idx="34553">
                  <c:v>13.446800000003</c:v>
                </c:pt>
                <c:pt idx="34554">
                  <c:v>13.446800000003</c:v>
                </c:pt>
                <c:pt idx="34555">
                  <c:v>13.446800000003</c:v>
                </c:pt>
                <c:pt idx="34556">
                  <c:v>13.446800000003</c:v>
                </c:pt>
                <c:pt idx="34557">
                  <c:v>13.446800000003</c:v>
                </c:pt>
                <c:pt idx="34558">
                  <c:v>13.446800000003</c:v>
                </c:pt>
                <c:pt idx="34559">
                  <c:v>13.446800000003</c:v>
                </c:pt>
                <c:pt idx="34560">
                  <c:v>13.446800000003</c:v>
                </c:pt>
                <c:pt idx="34561">
                  <c:v>13.446800000003</c:v>
                </c:pt>
                <c:pt idx="34562">
                  <c:v>13.456961625711999</c:v>
                </c:pt>
                <c:pt idx="34563">
                  <c:v>13.459800000003</c:v>
                </c:pt>
                <c:pt idx="34564">
                  <c:v>13.459800000003</c:v>
                </c:pt>
                <c:pt idx="34565">
                  <c:v>13.459800000003</c:v>
                </c:pt>
                <c:pt idx="34566">
                  <c:v>13.459800000003</c:v>
                </c:pt>
                <c:pt idx="34567">
                  <c:v>13.459800000003</c:v>
                </c:pt>
                <c:pt idx="34568">
                  <c:v>13.459800000003</c:v>
                </c:pt>
                <c:pt idx="34569">
                  <c:v>13.459800000005</c:v>
                </c:pt>
                <c:pt idx="34570">
                  <c:v>13.459800000003</c:v>
                </c:pt>
                <c:pt idx="34571">
                  <c:v>13.459800000003</c:v>
                </c:pt>
                <c:pt idx="34572">
                  <c:v>13.459800000003</c:v>
                </c:pt>
                <c:pt idx="34573">
                  <c:v>13.489549768161</c:v>
                </c:pt>
                <c:pt idx="34574">
                  <c:v>13.516600000002001</c:v>
                </c:pt>
                <c:pt idx="34575">
                  <c:v>13.516600000002001</c:v>
                </c:pt>
                <c:pt idx="34576">
                  <c:v>13.516600000002001</c:v>
                </c:pt>
                <c:pt idx="34577">
                  <c:v>13.516600000002001</c:v>
                </c:pt>
                <c:pt idx="34578">
                  <c:v>13.516600000002001</c:v>
                </c:pt>
                <c:pt idx="34579">
                  <c:v>13.516600000002001</c:v>
                </c:pt>
                <c:pt idx="34580">
                  <c:v>13.516600000002001</c:v>
                </c:pt>
                <c:pt idx="34581">
                  <c:v>13.516600000002001</c:v>
                </c:pt>
                <c:pt idx="34582">
                  <c:v>13.516600000002001</c:v>
                </c:pt>
                <c:pt idx="34583">
                  <c:v>13.516600000002001</c:v>
                </c:pt>
                <c:pt idx="34584">
                  <c:v>13.516600000002001</c:v>
                </c:pt>
                <c:pt idx="34585">
                  <c:v>13.516600000002001</c:v>
                </c:pt>
                <c:pt idx="34586">
                  <c:v>13.479509240925999</c:v>
                </c:pt>
                <c:pt idx="34587">
                  <c:v>13.290500000002</c:v>
                </c:pt>
                <c:pt idx="34588">
                  <c:v>13.290500000002</c:v>
                </c:pt>
                <c:pt idx="34589">
                  <c:v>13.290500000002</c:v>
                </c:pt>
                <c:pt idx="34590">
                  <c:v>13.290500000002</c:v>
                </c:pt>
                <c:pt idx="34591">
                  <c:v>13.290500000002</c:v>
                </c:pt>
                <c:pt idx="34592">
                  <c:v>13.290500000002</c:v>
                </c:pt>
                <c:pt idx="34593">
                  <c:v>13.290500000002</c:v>
                </c:pt>
                <c:pt idx="34594">
                  <c:v>13.290500000002</c:v>
                </c:pt>
                <c:pt idx="34595">
                  <c:v>13.290500000002</c:v>
                </c:pt>
                <c:pt idx="34596">
                  <c:v>13.290500000002</c:v>
                </c:pt>
                <c:pt idx="34597">
                  <c:v>13.290500000002</c:v>
                </c:pt>
                <c:pt idx="34598">
                  <c:v>13.290500000002</c:v>
                </c:pt>
                <c:pt idx="34599">
                  <c:v>13.290500000002</c:v>
                </c:pt>
                <c:pt idx="34600">
                  <c:v>13.440467267307</c:v>
                </c:pt>
                <c:pt idx="34601">
                  <c:v>13.530800000000999</c:v>
                </c:pt>
                <c:pt idx="34602">
                  <c:v>13.530800000000999</c:v>
                </c:pt>
                <c:pt idx="34603">
                  <c:v>13.530800000000999</c:v>
                </c:pt>
                <c:pt idx="34604">
                  <c:v>13.530800000000999</c:v>
                </c:pt>
                <c:pt idx="34605">
                  <c:v>13.530800000000999</c:v>
                </c:pt>
                <c:pt idx="34606">
                  <c:v>13.530800000003</c:v>
                </c:pt>
                <c:pt idx="34607">
                  <c:v>13.530800000000999</c:v>
                </c:pt>
                <c:pt idx="34608">
                  <c:v>13.530800000000999</c:v>
                </c:pt>
                <c:pt idx="34609">
                  <c:v>13.530800000000999</c:v>
                </c:pt>
                <c:pt idx="34610">
                  <c:v>13.530800000000999</c:v>
                </c:pt>
                <c:pt idx="34611">
                  <c:v>13.377979523223001</c:v>
                </c:pt>
                <c:pt idx="34612">
                  <c:v>13.274899999997</c:v>
                </c:pt>
                <c:pt idx="34613">
                  <c:v>13.274899999997</c:v>
                </c:pt>
                <c:pt idx="34614">
                  <c:v>13.274899999997</c:v>
                </c:pt>
                <c:pt idx="34615">
                  <c:v>13.274899999998</c:v>
                </c:pt>
                <c:pt idx="34616">
                  <c:v>13.274899999997</c:v>
                </c:pt>
                <c:pt idx="34617">
                  <c:v>13.274899999997</c:v>
                </c:pt>
                <c:pt idx="34618">
                  <c:v>13.274899999997</c:v>
                </c:pt>
                <c:pt idx="34619">
                  <c:v>13.274899999997</c:v>
                </c:pt>
                <c:pt idx="34620">
                  <c:v>13.274899999997</c:v>
                </c:pt>
                <c:pt idx="34621">
                  <c:v>13.274899999997</c:v>
                </c:pt>
                <c:pt idx="34622">
                  <c:v>13.274899999997</c:v>
                </c:pt>
                <c:pt idx="34623">
                  <c:v>13.340422756224999</c:v>
                </c:pt>
                <c:pt idx="34624">
                  <c:v>13.458299999998999</c:v>
                </c:pt>
                <c:pt idx="34625">
                  <c:v>13.458299999998999</c:v>
                </c:pt>
                <c:pt idx="34626">
                  <c:v>13.458299999998999</c:v>
                </c:pt>
                <c:pt idx="34627">
                  <c:v>13.458299999998999</c:v>
                </c:pt>
                <c:pt idx="34628">
                  <c:v>13.458299999998999</c:v>
                </c:pt>
                <c:pt idx="34629">
                  <c:v>13.458299999998999</c:v>
                </c:pt>
                <c:pt idx="34630">
                  <c:v>13.458299999998999</c:v>
                </c:pt>
                <c:pt idx="34631">
                  <c:v>13.458299999998999</c:v>
                </c:pt>
                <c:pt idx="34632">
                  <c:v>13.458299999998999</c:v>
                </c:pt>
                <c:pt idx="34633">
                  <c:v>13.458299999998999</c:v>
                </c:pt>
                <c:pt idx="34634">
                  <c:v>13.458299999998999</c:v>
                </c:pt>
                <c:pt idx="34635">
                  <c:v>13.458299999998999</c:v>
                </c:pt>
                <c:pt idx="34636">
                  <c:v>13.458299999998999</c:v>
                </c:pt>
                <c:pt idx="34637">
                  <c:v>13.458299999998999</c:v>
                </c:pt>
                <c:pt idx="34638">
                  <c:v>13.458299999998999</c:v>
                </c:pt>
                <c:pt idx="34639">
                  <c:v>13.458299999998999</c:v>
                </c:pt>
                <c:pt idx="34640">
                  <c:v>13.458299999998999</c:v>
                </c:pt>
                <c:pt idx="34641">
                  <c:v>13.436149346977</c:v>
                </c:pt>
                <c:pt idx="34642">
                  <c:v>13.387900000001</c:v>
                </c:pt>
                <c:pt idx="34643">
                  <c:v>13.387900000001</c:v>
                </c:pt>
                <c:pt idx="34644">
                  <c:v>13.387900000001</c:v>
                </c:pt>
                <c:pt idx="34645">
                  <c:v>13.387900000001</c:v>
                </c:pt>
                <c:pt idx="34646">
                  <c:v>13.387900000001</c:v>
                </c:pt>
                <c:pt idx="34647">
                  <c:v>13.387900000001</c:v>
                </c:pt>
                <c:pt idx="34648">
                  <c:v>13.367558786250999</c:v>
                </c:pt>
                <c:pt idx="34649">
                  <c:v>13.361899999998</c:v>
                </c:pt>
                <c:pt idx="34650">
                  <c:v>13.361899999997</c:v>
                </c:pt>
                <c:pt idx="34651">
                  <c:v>13.361899999997</c:v>
                </c:pt>
                <c:pt idx="34652">
                  <c:v>13.361899999997</c:v>
                </c:pt>
                <c:pt idx="34653">
                  <c:v>13.361899999997</c:v>
                </c:pt>
                <c:pt idx="34654">
                  <c:v>13.361899999997</c:v>
                </c:pt>
                <c:pt idx="34655">
                  <c:v>13.361899999997</c:v>
                </c:pt>
                <c:pt idx="34656">
                  <c:v>13.361899999997</c:v>
                </c:pt>
                <c:pt idx="34657">
                  <c:v>13.361899999998</c:v>
                </c:pt>
                <c:pt idx="34658">
                  <c:v>13.361899999997</c:v>
                </c:pt>
                <c:pt idx="34659">
                  <c:v>13.361899999997</c:v>
                </c:pt>
                <c:pt idx="34660">
                  <c:v>13.361899999997</c:v>
                </c:pt>
                <c:pt idx="34661">
                  <c:v>13.37229173779</c:v>
                </c:pt>
                <c:pt idx="34662">
                  <c:v>13.380700000001999</c:v>
                </c:pt>
                <c:pt idx="34663">
                  <c:v>13.380700000001999</c:v>
                </c:pt>
                <c:pt idx="34664">
                  <c:v>13.380700000001999</c:v>
                </c:pt>
                <c:pt idx="34665">
                  <c:v>13.380700000001999</c:v>
                </c:pt>
                <c:pt idx="34666">
                  <c:v>13.380700000001999</c:v>
                </c:pt>
                <c:pt idx="34667">
                  <c:v>13.380700000001999</c:v>
                </c:pt>
                <c:pt idx="34668">
                  <c:v>13.380700000001999</c:v>
                </c:pt>
                <c:pt idx="34669">
                  <c:v>13.380700000001999</c:v>
                </c:pt>
                <c:pt idx="34670">
                  <c:v>13.380700000001999</c:v>
                </c:pt>
                <c:pt idx="34671">
                  <c:v>13.380700000001999</c:v>
                </c:pt>
                <c:pt idx="34672">
                  <c:v>13.380700000001999</c:v>
                </c:pt>
                <c:pt idx="34673">
                  <c:v>13.380700000001999</c:v>
                </c:pt>
                <c:pt idx="34674">
                  <c:v>13.352517837978001</c:v>
                </c:pt>
                <c:pt idx="34675">
                  <c:v>13.255100000002001</c:v>
                </c:pt>
                <c:pt idx="34676">
                  <c:v>13.255100000002001</c:v>
                </c:pt>
                <c:pt idx="34677">
                  <c:v>13.255100000002001</c:v>
                </c:pt>
                <c:pt idx="34678">
                  <c:v>13.255100000002001</c:v>
                </c:pt>
                <c:pt idx="34679">
                  <c:v>13.255100000002001</c:v>
                </c:pt>
                <c:pt idx="34680">
                  <c:v>13.255100000002001</c:v>
                </c:pt>
                <c:pt idx="34681">
                  <c:v>13.255100000002001</c:v>
                </c:pt>
                <c:pt idx="34682">
                  <c:v>13.255100000002001</c:v>
                </c:pt>
                <c:pt idx="34683">
                  <c:v>13.255100000002001</c:v>
                </c:pt>
                <c:pt idx="34684">
                  <c:v>13.255100000002001</c:v>
                </c:pt>
                <c:pt idx="34685">
                  <c:v>13.255100000002001</c:v>
                </c:pt>
                <c:pt idx="34686">
                  <c:v>13.264789193603001</c:v>
                </c:pt>
                <c:pt idx="34687">
                  <c:v>13.445100000004</c:v>
                </c:pt>
                <c:pt idx="34688">
                  <c:v>13.445100000003</c:v>
                </c:pt>
                <c:pt idx="34689">
                  <c:v>13.445100000004</c:v>
                </c:pt>
                <c:pt idx="34690">
                  <c:v>13.445100000003</c:v>
                </c:pt>
                <c:pt idx="34691">
                  <c:v>13.445100000003</c:v>
                </c:pt>
                <c:pt idx="34692">
                  <c:v>13.445100000003</c:v>
                </c:pt>
                <c:pt idx="34693">
                  <c:v>13.445100000003</c:v>
                </c:pt>
                <c:pt idx="34694">
                  <c:v>13.445100000003</c:v>
                </c:pt>
                <c:pt idx="34695">
                  <c:v>13.445100000003</c:v>
                </c:pt>
                <c:pt idx="34696">
                  <c:v>13.445100000003</c:v>
                </c:pt>
                <c:pt idx="34697">
                  <c:v>13.445100000003</c:v>
                </c:pt>
                <c:pt idx="34698">
                  <c:v>13.445100000003</c:v>
                </c:pt>
                <c:pt idx="34699">
                  <c:v>13.445100000003</c:v>
                </c:pt>
                <c:pt idx="34700">
                  <c:v>13.361187882576001</c:v>
                </c:pt>
                <c:pt idx="34701">
                  <c:v>13.312100000002999</c:v>
                </c:pt>
                <c:pt idx="34702">
                  <c:v>13.312100000002999</c:v>
                </c:pt>
                <c:pt idx="34703">
                  <c:v>13.312100000002999</c:v>
                </c:pt>
                <c:pt idx="34704">
                  <c:v>13.312100000002999</c:v>
                </c:pt>
                <c:pt idx="34705">
                  <c:v>13.312100000000999</c:v>
                </c:pt>
                <c:pt idx="34706">
                  <c:v>13.312100000002999</c:v>
                </c:pt>
                <c:pt idx="34707">
                  <c:v>13.312100000002999</c:v>
                </c:pt>
                <c:pt idx="34708">
                  <c:v>13.312100000002999</c:v>
                </c:pt>
                <c:pt idx="34709">
                  <c:v>13.312100000002999</c:v>
                </c:pt>
                <c:pt idx="34710">
                  <c:v>13.312100000002999</c:v>
                </c:pt>
                <c:pt idx="34711">
                  <c:v>13.312100000002999</c:v>
                </c:pt>
                <c:pt idx="34712">
                  <c:v>13.296509841354</c:v>
                </c:pt>
                <c:pt idx="34713">
                  <c:v>13.209099999999999</c:v>
                </c:pt>
                <c:pt idx="34714">
                  <c:v>13.209099999999999</c:v>
                </c:pt>
                <c:pt idx="34715">
                  <c:v>13.209100000000999</c:v>
                </c:pt>
                <c:pt idx="34716">
                  <c:v>13.209099999999999</c:v>
                </c:pt>
                <c:pt idx="34717">
                  <c:v>13.209100000000999</c:v>
                </c:pt>
                <c:pt idx="34718">
                  <c:v>13.209099999999999</c:v>
                </c:pt>
                <c:pt idx="34719">
                  <c:v>13.209100000000999</c:v>
                </c:pt>
                <c:pt idx="34720">
                  <c:v>13.209099999999999</c:v>
                </c:pt>
                <c:pt idx="34721">
                  <c:v>13.209099999998999</c:v>
                </c:pt>
                <c:pt idx="34722">
                  <c:v>13.209099999999999</c:v>
                </c:pt>
                <c:pt idx="34723">
                  <c:v>13.240605355065</c:v>
                </c:pt>
                <c:pt idx="34724">
                  <c:v>13.302100000000999</c:v>
                </c:pt>
                <c:pt idx="34725">
                  <c:v>13.302100000000999</c:v>
                </c:pt>
                <c:pt idx="34726">
                  <c:v>13.302100000000999</c:v>
                </c:pt>
                <c:pt idx="34727">
                  <c:v>13.302100000000999</c:v>
                </c:pt>
                <c:pt idx="34728">
                  <c:v>13.302100000000999</c:v>
                </c:pt>
                <c:pt idx="34729">
                  <c:v>13.302100000000999</c:v>
                </c:pt>
                <c:pt idx="34730">
                  <c:v>13.302100000000999</c:v>
                </c:pt>
                <c:pt idx="34731">
                  <c:v>13.302099999996001</c:v>
                </c:pt>
                <c:pt idx="34732">
                  <c:v>13.302100000000999</c:v>
                </c:pt>
                <c:pt idx="34733">
                  <c:v>13.302100000000999</c:v>
                </c:pt>
                <c:pt idx="34734">
                  <c:v>13.302100000000999</c:v>
                </c:pt>
                <c:pt idx="34735">
                  <c:v>13.442486057105</c:v>
                </c:pt>
                <c:pt idx="34736">
                  <c:v>13.475199999995001</c:v>
                </c:pt>
                <c:pt idx="34737">
                  <c:v>13.475199999995001</c:v>
                </c:pt>
                <c:pt idx="34738">
                  <c:v>13.475199999995001</c:v>
                </c:pt>
                <c:pt idx="34739">
                  <c:v>13.475199999995001</c:v>
                </c:pt>
                <c:pt idx="34740">
                  <c:v>13.475199999995001</c:v>
                </c:pt>
                <c:pt idx="34741">
                  <c:v>13.475199999995001</c:v>
                </c:pt>
                <c:pt idx="34742">
                  <c:v>13.475199999995001</c:v>
                </c:pt>
                <c:pt idx="34743">
                  <c:v>13.475199999995001</c:v>
                </c:pt>
                <c:pt idx="34744">
                  <c:v>13.475199999995001</c:v>
                </c:pt>
                <c:pt idx="34745">
                  <c:v>13.475199999995001</c:v>
                </c:pt>
                <c:pt idx="34746">
                  <c:v>13.475199999995001</c:v>
                </c:pt>
                <c:pt idx="34747">
                  <c:v>13.454435136813</c:v>
                </c:pt>
                <c:pt idx="34748">
                  <c:v>13.399399999997</c:v>
                </c:pt>
                <c:pt idx="34749">
                  <c:v>13.399399999997</c:v>
                </c:pt>
                <c:pt idx="34750">
                  <c:v>13.399399999997</c:v>
                </c:pt>
                <c:pt idx="34751">
                  <c:v>13.399399999997</c:v>
                </c:pt>
                <c:pt idx="34752">
                  <c:v>13.399399999997</c:v>
                </c:pt>
                <c:pt idx="34753">
                  <c:v>13.399399999997</c:v>
                </c:pt>
                <c:pt idx="34754">
                  <c:v>13.399399999997</c:v>
                </c:pt>
                <c:pt idx="34755">
                  <c:v>13.399399999997</c:v>
                </c:pt>
                <c:pt idx="34756">
                  <c:v>13.399399999997</c:v>
                </c:pt>
                <c:pt idx="34757">
                  <c:v>13.399399999997</c:v>
                </c:pt>
                <c:pt idx="34758">
                  <c:v>13.399399999997</c:v>
                </c:pt>
                <c:pt idx="34759">
                  <c:v>13.385434195928999</c:v>
                </c:pt>
                <c:pt idx="34760">
                  <c:v>13.333699999997</c:v>
                </c:pt>
                <c:pt idx="34761">
                  <c:v>13.333699999997</c:v>
                </c:pt>
                <c:pt idx="34762">
                  <c:v>13.333699999997</c:v>
                </c:pt>
                <c:pt idx="34763">
                  <c:v>13.333699999997</c:v>
                </c:pt>
                <c:pt idx="34764">
                  <c:v>13.333699999997</c:v>
                </c:pt>
                <c:pt idx="34765">
                  <c:v>13.333699999997</c:v>
                </c:pt>
                <c:pt idx="34766">
                  <c:v>13.333699999997</c:v>
                </c:pt>
                <c:pt idx="34767">
                  <c:v>13.333699999997</c:v>
                </c:pt>
                <c:pt idx="34768">
                  <c:v>13.333699999997</c:v>
                </c:pt>
                <c:pt idx="34769">
                  <c:v>13.333699999997</c:v>
                </c:pt>
                <c:pt idx="34770">
                  <c:v>13.333699999997</c:v>
                </c:pt>
                <c:pt idx="34771">
                  <c:v>13.333699999997</c:v>
                </c:pt>
                <c:pt idx="34772">
                  <c:v>13.315744961143</c:v>
                </c:pt>
                <c:pt idx="34773">
                  <c:v>13.252600000005</c:v>
                </c:pt>
                <c:pt idx="34774">
                  <c:v>13.252600000005</c:v>
                </c:pt>
                <c:pt idx="34775">
                  <c:v>13.252600000005</c:v>
                </c:pt>
                <c:pt idx="34776">
                  <c:v>13.252600000005</c:v>
                </c:pt>
                <c:pt idx="34777">
                  <c:v>13.252600000005</c:v>
                </c:pt>
                <c:pt idx="34778">
                  <c:v>13.252600000005</c:v>
                </c:pt>
                <c:pt idx="34779">
                  <c:v>13.252600000005</c:v>
                </c:pt>
                <c:pt idx="34780">
                  <c:v>13.252600000005</c:v>
                </c:pt>
                <c:pt idx="34781">
                  <c:v>13.252600000005</c:v>
                </c:pt>
                <c:pt idx="34782">
                  <c:v>13.252600000005</c:v>
                </c:pt>
                <c:pt idx="34783">
                  <c:v>13.252600000005</c:v>
                </c:pt>
                <c:pt idx="34784">
                  <c:v>13.252600000005</c:v>
                </c:pt>
                <c:pt idx="34785">
                  <c:v>13.278040230946999</c:v>
                </c:pt>
                <c:pt idx="34786">
                  <c:v>13.371000000005001</c:v>
                </c:pt>
                <c:pt idx="34787">
                  <c:v>13.371000000005001</c:v>
                </c:pt>
                <c:pt idx="34788">
                  <c:v>13.371000000005001</c:v>
                </c:pt>
                <c:pt idx="34789">
                  <c:v>13.371000000005001</c:v>
                </c:pt>
                <c:pt idx="34790">
                  <c:v>13.371000000005001</c:v>
                </c:pt>
                <c:pt idx="34791">
                  <c:v>13.371000000004001</c:v>
                </c:pt>
                <c:pt idx="34792">
                  <c:v>13.371000000005001</c:v>
                </c:pt>
                <c:pt idx="34793">
                  <c:v>13.371000000005001</c:v>
                </c:pt>
                <c:pt idx="34794">
                  <c:v>13.371000000005001</c:v>
                </c:pt>
                <c:pt idx="34795">
                  <c:v>13.371000000005001</c:v>
                </c:pt>
                <c:pt idx="34796">
                  <c:v>13.371000000004001</c:v>
                </c:pt>
                <c:pt idx="34797">
                  <c:v>13.371000000005001</c:v>
                </c:pt>
                <c:pt idx="34798">
                  <c:v>13.371000000004001</c:v>
                </c:pt>
                <c:pt idx="34799">
                  <c:v>13.371000000005001</c:v>
                </c:pt>
                <c:pt idx="34800">
                  <c:v>13.371000000004001</c:v>
                </c:pt>
                <c:pt idx="34801">
                  <c:v>13.371000000005001</c:v>
                </c:pt>
                <c:pt idx="34802">
                  <c:v>13.371000000005001</c:v>
                </c:pt>
                <c:pt idx="34803">
                  <c:v>13.371000000005001</c:v>
                </c:pt>
                <c:pt idx="34804">
                  <c:v>13.344586268167999</c:v>
                </c:pt>
                <c:pt idx="34805">
                  <c:v>13.325000000003</c:v>
                </c:pt>
                <c:pt idx="34806">
                  <c:v>13.325000000003</c:v>
                </c:pt>
                <c:pt idx="34807">
                  <c:v>13.325000000003</c:v>
                </c:pt>
                <c:pt idx="34808">
                  <c:v>13.325000000003</c:v>
                </c:pt>
                <c:pt idx="34809">
                  <c:v>13.292395916545001</c:v>
                </c:pt>
                <c:pt idx="34810">
                  <c:v>13.231100000003</c:v>
                </c:pt>
                <c:pt idx="34811">
                  <c:v>13.231100000003</c:v>
                </c:pt>
                <c:pt idx="34812">
                  <c:v>13.231100000003</c:v>
                </c:pt>
                <c:pt idx="34813">
                  <c:v>13.231100000003</c:v>
                </c:pt>
                <c:pt idx="34814">
                  <c:v>13.231100000003</c:v>
                </c:pt>
                <c:pt idx="34815">
                  <c:v>13.231100000003</c:v>
                </c:pt>
                <c:pt idx="34816">
                  <c:v>13.2311</c:v>
                </c:pt>
                <c:pt idx="34817">
                  <c:v>13.231100000003</c:v>
                </c:pt>
                <c:pt idx="34818">
                  <c:v>13.231100000003</c:v>
                </c:pt>
                <c:pt idx="34819">
                  <c:v>13.231100000003</c:v>
                </c:pt>
                <c:pt idx="34820">
                  <c:v>13.231100000003</c:v>
                </c:pt>
                <c:pt idx="34821">
                  <c:v>13.238991143123</c:v>
                </c:pt>
                <c:pt idx="34822">
                  <c:v>13.424700000003</c:v>
                </c:pt>
                <c:pt idx="34823">
                  <c:v>13.424700000003</c:v>
                </c:pt>
                <c:pt idx="34824">
                  <c:v>13.424700000003</c:v>
                </c:pt>
                <c:pt idx="34825">
                  <c:v>13.424700000003</c:v>
                </c:pt>
                <c:pt idx="34826">
                  <c:v>13.424700000003</c:v>
                </c:pt>
                <c:pt idx="34827">
                  <c:v>13.424700000003</c:v>
                </c:pt>
                <c:pt idx="34828">
                  <c:v>13.424700000003</c:v>
                </c:pt>
                <c:pt idx="34829">
                  <c:v>13.424700000003</c:v>
                </c:pt>
                <c:pt idx="34830">
                  <c:v>13.424700000003</c:v>
                </c:pt>
                <c:pt idx="34831">
                  <c:v>13.424700000003</c:v>
                </c:pt>
                <c:pt idx="34832">
                  <c:v>13.424700000003</c:v>
                </c:pt>
                <c:pt idx="34833">
                  <c:v>13.424700000003</c:v>
                </c:pt>
                <c:pt idx="34834">
                  <c:v>13.424700000003</c:v>
                </c:pt>
                <c:pt idx="34835">
                  <c:v>13.424700000003</c:v>
                </c:pt>
                <c:pt idx="34836">
                  <c:v>13.424700000003</c:v>
                </c:pt>
                <c:pt idx="34837">
                  <c:v>13.424700000003</c:v>
                </c:pt>
                <c:pt idx="34838">
                  <c:v>13.424700000003</c:v>
                </c:pt>
                <c:pt idx="34839">
                  <c:v>13.424700000003</c:v>
                </c:pt>
                <c:pt idx="34840">
                  <c:v>13.424700000003</c:v>
                </c:pt>
                <c:pt idx="34841">
                  <c:v>13.420346526516999</c:v>
                </c:pt>
                <c:pt idx="34842">
                  <c:v>13.287600000003</c:v>
                </c:pt>
                <c:pt idx="34843">
                  <c:v>13.287600000003</c:v>
                </c:pt>
                <c:pt idx="34844">
                  <c:v>13.287600000003</c:v>
                </c:pt>
                <c:pt idx="34845">
                  <c:v>13.287600000003</c:v>
                </c:pt>
                <c:pt idx="34846">
                  <c:v>13.287600000003</c:v>
                </c:pt>
                <c:pt idx="34847">
                  <c:v>13.325890928519</c:v>
                </c:pt>
                <c:pt idx="34848">
                  <c:v>13.354900000003999</c:v>
                </c:pt>
                <c:pt idx="34849">
                  <c:v>13.354900000003999</c:v>
                </c:pt>
                <c:pt idx="34850">
                  <c:v>13.354900000003999</c:v>
                </c:pt>
                <c:pt idx="34851">
                  <c:v>13.354900000003999</c:v>
                </c:pt>
                <c:pt idx="34852">
                  <c:v>13.354900000003999</c:v>
                </c:pt>
                <c:pt idx="34853">
                  <c:v>13.354900000003999</c:v>
                </c:pt>
                <c:pt idx="34854">
                  <c:v>13.354900000003999</c:v>
                </c:pt>
                <c:pt idx="34855">
                  <c:v>13.354900000003999</c:v>
                </c:pt>
                <c:pt idx="34856">
                  <c:v>13.354900000003999</c:v>
                </c:pt>
                <c:pt idx="34857">
                  <c:v>13.354900000003999</c:v>
                </c:pt>
                <c:pt idx="34858">
                  <c:v>13.354900000003999</c:v>
                </c:pt>
                <c:pt idx="34859">
                  <c:v>13.354900000003999</c:v>
                </c:pt>
                <c:pt idx="34860">
                  <c:v>13.38581428925</c:v>
                </c:pt>
                <c:pt idx="34861">
                  <c:v>13.435300000003</c:v>
                </c:pt>
                <c:pt idx="34862">
                  <c:v>13.435300000004</c:v>
                </c:pt>
                <c:pt idx="34863">
                  <c:v>13.435300000003</c:v>
                </c:pt>
                <c:pt idx="34864">
                  <c:v>13.435300000003</c:v>
                </c:pt>
                <c:pt idx="34865">
                  <c:v>13.435300000004</c:v>
                </c:pt>
                <c:pt idx="34866">
                  <c:v>13.435300000003</c:v>
                </c:pt>
                <c:pt idx="34867">
                  <c:v>13.435300000003</c:v>
                </c:pt>
                <c:pt idx="34868">
                  <c:v>13.435300000004</c:v>
                </c:pt>
                <c:pt idx="34869">
                  <c:v>13.435300000003</c:v>
                </c:pt>
                <c:pt idx="34870">
                  <c:v>13.435300000003</c:v>
                </c:pt>
                <c:pt idx="34871">
                  <c:v>13.435300000003</c:v>
                </c:pt>
                <c:pt idx="34872">
                  <c:v>13.435300000003</c:v>
                </c:pt>
                <c:pt idx="34873">
                  <c:v>13.435300000003</c:v>
                </c:pt>
                <c:pt idx="34874">
                  <c:v>13.435300000004</c:v>
                </c:pt>
                <c:pt idx="34875">
                  <c:v>13.435300000003</c:v>
                </c:pt>
                <c:pt idx="34876">
                  <c:v>13.435300000003</c:v>
                </c:pt>
                <c:pt idx="34877">
                  <c:v>13.435300000003</c:v>
                </c:pt>
                <c:pt idx="34878">
                  <c:v>13.435300000004</c:v>
                </c:pt>
                <c:pt idx="34879">
                  <c:v>13.435300000004</c:v>
                </c:pt>
                <c:pt idx="34880">
                  <c:v>13.405495938930001</c:v>
                </c:pt>
                <c:pt idx="34881">
                  <c:v>13.351400000005</c:v>
                </c:pt>
                <c:pt idx="34882">
                  <c:v>13.351400000005</c:v>
                </c:pt>
                <c:pt idx="34883">
                  <c:v>13.351400000004</c:v>
                </c:pt>
                <c:pt idx="34884">
                  <c:v>13.368304445293001</c:v>
                </c:pt>
                <c:pt idx="34885">
                  <c:v>13.422599999998001</c:v>
                </c:pt>
                <c:pt idx="34886">
                  <c:v>13.422599999998001</c:v>
                </c:pt>
                <c:pt idx="34887">
                  <c:v>13.422599999998001</c:v>
                </c:pt>
                <c:pt idx="34888">
                  <c:v>13.422599999996001</c:v>
                </c:pt>
                <c:pt idx="34889">
                  <c:v>13.422599999998001</c:v>
                </c:pt>
                <c:pt idx="34890">
                  <c:v>13.422599999998001</c:v>
                </c:pt>
                <c:pt idx="34891">
                  <c:v>13.422599999998001</c:v>
                </c:pt>
                <c:pt idx="34892">
                  <c:v>13.422599999998001</c:v>
                </c:pt>
                <c:pt idx="34893">
                  <c:v>13.422599999998001</c:v>
                </c:pt>
                <c:pt idx="34894">
                  <c:v>13.422599999998001</c:v>
                </c:pt>
                <c:pt idx="34895">
                  <c:v>13.422599999998001</c:v>
                </c:pt>
                <c:pt idx="34896">
                  <c:v>13.422599999998001</c:v>
                </c:pt>
                <c:pt idx="34897">
                  <c:v>13.422599999998001</c:v>
                </c:pt>
                <c:pt idx="34898">
                  <c:v>13.422599999998001</c:v>
                </c:pt>
                <c:pt idx="34899">
                  <c:v>13.422599999998001</c:v>
                </c:pt>
                <c:pt idx="34900">
                  <c:v>13.422599999998001</c:v>
                </c:pt>
                <c:pt idx="34901">
                  <c:v>13.422599999998001</c:v>
                </c:pt>
                <c:pt idx="34902">
                  <c:v>13.422599999998001</c:v>
                </c:pt>
                <c:pt idx="34903">
                  <c:v>13.386747964145</c:v>
                </c:pt>
                <c:pt idx="34904">
                  <c:v>13.366799999996999</c:v>
                </c:pt>
                <c:pt idx="34905">
                  <c:v>13.366799999997999</c:v>
                </c:pt>
                <c:pt idx="34906">
                  <c:v>13.366799999997999</c:v>
                </c:pt>
                <c:pt idx="34907">
                  <c:v>13.366799999997999</c:v>
                </c:pt>
                <c:pt idx="34908">
                  <c:v>13.366799999996999</c:v>
                </c:pt>
                <c:pt idx="34909">
                  <c:v>13.361917204986</c:v>
                </c:pt>
                <c:pt idx="34910">
                  <c:v>13.323299999996999</c:v>
                </c:pt>
                <c:pt idx="34911">
                  <c:v>13.323299999996999</c:v>
                </c:pt>
                <c:pt idx="34912">
                  <c:v>13.323299999996999</c:v>
                </c:pt>
                <c:pt idx="34913">
                  <c:v>13.323299999996999</c:v>
                </c:pt>
                <c:pt idx="34914">
                  <c:v>13.323299999996999</c:v>
                </c:pt>
                <c:pt idx="34915">
                  <c:v>13.323299999996999</c:v>
                </c:pt>
                <c:pt idx="34916">
                  <c:v>13.323299999995999</c:v>
                </c:pt>
                <c:pt idx="34917">
                  <c:v>13.323299999996999</c:v>
                </c:pt>
                <c:pt idx="34918">
                  <c:v>13.323299999996999</c:v>
                </c:pt>
                <c:pt idx="34919">
                  <c:v>13.323299999996999</c:v>
                </c:pt>
                <c:pt idx="34920">
                  <c:v>13.323299999996999</c:v>
                </c:pt>
                <c:pt idx="34921">
                  <c:v>13.323299999996999</c:v>
                </c:pt>
                <c:pt idx="34922">
                  <c:v>13.323299999996999</c:v>
                </c:pt>
                <c:pt idx="34923">
                  <c:v>13.319879854970999</c:v>
                </c:pt>
                <c:pt idx="34924">
                  <c:v>13.315299999996</c:v>
                </c:pt>
                <c:pt idx="34925">
                  <c:v>13.315299999996</c:v>
                </c:pt>
                <c:pt idx="34926">
                  <c:v>13.315299999996</c:v>
                </c:pt>
                <c:pt idx="34927">
                  <c:v>13.315299999996</c:v>
                </c:pt>
                <c:pt idx="34928">
                  <c:v>13.315299999996</c:v>
                </c:pt>
                <c:pt idx="34929">
                  <c:v>13.315299999996</c:v>
                </c:pt>
                <c:pt idx="34930">
                  <c:v>13.315299999996</c:v>
                </c:pt>
                <c:pt idx="34931">
                  <c:v>13.315299999996</c:v>
                </c:pt>
                <c:pt idx="34932">
                  <c:v>13.315299999996</c:v>
                </c:pt>
                <c:pt idx="34933">
                  <c:v>13.315299999996</c:v>
                </c:pt>
                <c:pt idx="34934">
                  <c:v>13.315299999996</c:v>
                </c:pt>
                <c:pt idx="34935">
                  <c:v>13.315299999996</c:v>
                </c:pt>
                <c:pt idx="34936">
                  <c:v>13.355700779125</c:v>
                </c:pt>
                <c:pt idx="34937">
                  <c:v>13.426100000003</c:v>
                </c:pt>
                <c:pt idx="34938">
                  <c:v>13.426100000003</c:v>
                </c:pt>
                <c:pt idx="34939">
                  <c:v>13.426100000003</c:v>
                </c:pt>
                <c:pt idx="34940">
                  <c:v>13.426100000003</c:v>
                </c:pt>
                <c:pt idx="34941">
                  <c:v>13.426100000003</c:v>
                </c:pt>
                <c:pt idx="34942">
                  <c:v>13.426100000003</c:v>
                </c:pt>
                <c:pt idx="34943">
                  <c:v>13.426100000003</c:v>
                </c:pt>
                <c:pt idx="34944">
                  <c:v>13.426100000003</c:v>
                </c:pt>
                <c:pt idx="34945">
                  <c:v>13.426100000003</c:v>
                </c:pt>
                <c:pt idx="34946">
                  <c:v>13.426100000003</c:v>
                </c:pt>
                <c:pt idx="34947">
                  <c:v>13.426100000003</c:v>
                </c:pt>
                <c:pt idx="34948">
                  <c:v>13.426100000003</c:v>
                </c:pt>
                <c:pt idx="34949">
                  <c:v>13.403559088322</c:v>
                </c:pt>
                <c:pt idx="34950">
                  <c:v>13.325299999997</c:v>
                </c:pt>
                <c:pt idx="34951">
                  <c:v>13.325299999997</c:v>
                </c:pt>
                <c:pt idx="34952">
                  <c:v>13.325299999997</c:v>
                </c:pt>
                <c:pt idx="34953">
                  <c:v>13.325299999997</c:v>
                </c:pt>
                <c:pt idx="34954">
                  <c:v>13.325299999997</c:v>
                </c:pt>
                <c:pt idx="34955">
                  <c:v>13.325299999997</c:v>
                </c:pt>
                <c:pt idx="34956">
                  <c:v>13.325299999997</c:v>
                </c:pt>
                <c:pt idx="34957">
                  <c:v>13.325299999997</c:v>
                </c:pt>
                <c:pt idx="34958">
                  <c:v>13.325299999997</c:v>
                </c:pt>
                <c:pt idx="34959">
                  <c:v>13.325299999997</c:v>
                </c:pt>
                <c:pt idx="34960">
                  <c:v>13.325299999997</c:v>
                </c:pt>
                <c:pt idx="34961">
                  <c:v>13.325299999997</c:v>
                </c:pt>
                <c:pt idx="34962">
                  <c:v>13.325299999997</c:v>
                </c:pt>
                <c:pt idx="34963">
                  <c:v>13.271287241359</c:v>
                </c:pt>
                <c:pt idx="34964">
                  <c:v>13.264900000001999</c:v>
                </c:pt>
                <c:pt idx="34965">
                  <c:v>13.264900000001999</c:v>
                </c:pt>
                <c:pt idx="34966">
                  <c:v>13.264900000001999</c:v>
                </c:pt>
                <c:pt idx="34967">
                  <c:v>13.264900000001999</c:v>
                </c:pt>
                <c:pt idx="34968">
                  <c:v>13.264900000001999</c:v>
                </c:pt>
                <c:pt idx="34969">
                  <c:v>13.264900000001999</c:v>
                </c:pt>
                <c:pt idx="34970">
                  <c:v>13.264900000001999</c:v>
                </c:pt>
                <c:pt idx="34971">
                  <c:v>13.264900000001999</c:v>
                </c:pt>
                <c:pt idx="34972">
                  <c:v>13.264900000001999</c:v>
                </c:pt>
                <c:pt idx="34973">
                  <c:v>13.264900000001999</c:v>
                </c:pt>
                <c:pt idx="34974">
                  <c:v>13.264900000001999</c:v>
                </c:pt>
                <c:pt idx="34975">
                  <c:v>13.267081525405001</c:v>
                </c:pt>
                <c:pt idx="34976">
                  <c:v>13.367100000002999</c:v>
                </c:pt>
                <c:pt idx="34977">
                  <c:v>13.367100000002999</c:v>
                </c:pt>
                <c:pt idx="34978">
                  <c:v>13.367100000002999</c:v>
                </c:pt>
                <c:pt idx="34979">
                  <c:v>13.367100000002999</c:v>
                </c:pt>
                <c:pt idx="34980">
                  <c:v>13.367100000002999</c:v>
                </c:pt>
                <c:pt idx="34981">
                  <c:v>13.367100000002999</c:v>
                </c:pt>
                <c:pt idx="34982">
                  <c:v>13.367100000002999</c:v>
                </c:pt>
                <c:pt idx="34983">
                  <c:v>13.367100000002999</c:v>
                </c:pt>
                <c:pt idx="34984">
                  <c:v>13.367100000002999</c:v>
                </c:pt>
                <c:pt idx="34985">
                  <c:v>13.367100000002999</c:v>
                </c:pt>
                <c:pt idx="34986">
                  <c:v>13.367100000002999</c:v>
                </c:pt>
                <c:pt idx="34987">
                  <c:v>13.367100000002999</c:v>
                </c:pt>
                <c:pt idx="34988">
                  <c:v>13.352924125563</c:v>
                </c:pt>
                <c:pt idx="34989">
                  <c:v>13.338900000002001</c:v>
                </c:pt>
                <c:pt idx="34990">
                  <c:v>13.338900000002001</c:v>
                </c:pt>
                <c:pt idx="34991">
                  <c:v>13.338900000002001</c:v>
                </c:pt>
                <c:pt idx="34992">
                  <c:v>13.338900000002001</c:v>
                </c:pt>
                <c:pt idx="34993">
                  <c:v>13.338900000002001</c:v>
                </c:pt>
                <c:pt idx="34994">
                  <c:v>13.338900000002001</c:v>
                </c:pt>
                <c:pt idx="34995">
                  <c:v>13.338900000002001</c:v>
                </c:pt>
                <c:pt idx="34996">
                  <c:v>13.338900000002001</c:v>
                </c:pt>
                <c:pt idx="34997">
                  <c:v>13.338900000002001</c:v>
                </c:pt>
                <c:pt idx="34998">
                  <c:v>13.338900000002001</c:v>
                </c:pt>
                <c:pt idx="34999">
                  <c:v>13.338900000002001</c:v>
                </c:pt>
                <c:pt idx="35000">
                  <c:v>13.338900000002001</c:v>
                </c:pt>
                <c:pt idx="35001">
                  <c:v>13.40471909821</c:v>
                </c:pt>
                <c:pt idx="35002">
                  <c:v>13.423199999997999</c:v>
                </c:pt>
                <c:pt idx="35003">
                  <c:v>13.423199999996999</c:v>
                </c:pt>
                <c:pt idx="35004">
                  <c:v>13.423199999997999</c:v>
                </c:pt>
                <c:pt idx="35005">
                  <c:v>13.423199999996999</c:v>
                </c:pt>
                <c:pt idx="35006">
                  <c:v>13.423199999996999</c:v>
                </c:pt>
                <c:pt idx="35007">
                  <c:v>13.423199999996999</c:v>
                </c:pt>
                <c:pt idx="35008">
                  <c:v>13.423199999997999</c:v>
                </c:pt>
                <c:pt idx="35009">
                  <c:v>13.423199999996999</c:v>
                </c:pt>
                <c:pt idx="35010">
                  <c:v>13.423199999996999</c:v>
                </c:pt>
                <c:pt idx="35011">
                  <c:v>13.423199999996999</c:v>
                </c:pt>
                <c:pt idx="35012">
                  <c:v>13.423199999997999</c:v>
                </c:pt>
                <c:pt idx="35013">
                  <c:v>13.423199999996999</c:v>
                </c:pt>
                <c:pt idx="35014">
                  <c:v>13.423199999996999</c:v>
                </c:pt>
                <c:pt idx="35015">
                  <c:v>13.423199999996999</c:v>
                </c:pt>
                <c:pt idx="35016">
                  <c:v>13.423199999997999</c:v>
                </c:pt>
                <c:pt idx="35017">
                  <c:v>13.423199999997999</c:v>
                </c:pt>
                <c:pt idx="35018">
                  <c:v>13.423199999997999</c:v>
                </c:pt>
                <c:pt idx="35019">
                  <c:v>13.423199999997999</c:v>
                </c:pt>
                <c:pt idx="35020">
                  <c:v>13.419828664493</c:v>
                </c:pt>
                <c:pt idx="35021">
                  <c:v>13.398199999998001</c:v>
                </c:pt>
                <c:pt idx="35022">
                  <c:v>13.398199999998001</c:v>
                </c:pt>
                <c:pt idx="35023">
                  <c:v>13.398199999998001</c:v>
                </c:pt>
                <c:pt idx="35024">
                  <c:v>13.398199999998001</c:v>
                </c:pt>
                <c:pt idx="35025">
                  <c:v>13.398199999998001</c:v>
                </c:pt>
                <c:pt idx="35026">
                  <c:v>13.398199999998001</c:v>
                </c:pt>
                <c:pt idx="35027">
                  <c:v>13.477183316774999</c:v>
                </c:pt>
                <c:pt idx="35028">
                  <c:v>13.500900000005</c:v>
                </c:pt>
                <c:pt idx="35029">
                  <c:v>13.500900000005</c:v>
                </c:pt>
                <c:pt idx="35030">
                  <c:v>13.500900000005</c:v>
                </c:pt>
                <c:pt idx="35031">
                  <c:v>13.500900000005</c:v>
                </c:pt>
                <c:pt idx="35032">
                  <c:v>13.500900000005</c:v>
                </c:pt>
                <c:pt idx="35033">
                  <c:v>13.500900000005</c:v>
                </c:pt>
                <c:pt idx="35034">
                  <c:v>13.500900000005</c:v>
                </c:pt>
                <c:pt idx="35035">
                  <c:v>13.500900000005</c:v>
                </c:pt>
                <c:pt idx="35036">
                  <c:v>13.500900000005</c:v>
                </c:pt>
                <c:pt idx="35037">
                  <c:v>13.500900000005</c:v>
                </c:pt>
                <c:pt idx="35038">
                  <c:v>13.498927286420001</c:v>
                </c:pt>
                <c:pt idx="35039">
                  <c:v>13.374000000003001</c:v>
                </c:pt>
                <c:pt idx="35040">
                  <c:v>13.374000000003001</c:v>
                </c:pt>
                <c:pt idx="35041">
                  <c:v>13.374000000003001</c:v>
                </c:pt>
                <c:pt idx="35042">
                  <c:v>13.374000000005999</c:v>
                </c:pt>
                <c:pt idx="35043">
                  <c:v>13.374000000003001</c:v>
                </c:pt>
                <c:pt idx="35044">
                  <c:v>13.374000000003001</c:v>
                </c:pt>
                <c:pt idx="35045">
                  <c:v>13.374000000003001</c:v>
                </c:pt>
                <c:pt idx="35046">
                  <c:v>13.374000000003001</c:v>
                </c:pt>
                <c:pt idx="35047">
                  <c:v>13.374000000003001</c:v>
                </c:pt>
                <c:pt idx="35048">
                  <c:v>13.374000000003001</c:v>
                </c:pt>
                <c:pt idx="35049">
                  <c:v>13.374000000005999</c:v>
                </c:pt>
                <c:pt idx="35050">
                  <c:v>13.374000000003001</c:v>
                </c:pt>
                <c:pt idx="35051">
                  <c:v>13.374000000003001</c:v>
                </c:pt>
                <c:pt idx="35052">
                  <c:v>13.374000000003001</c:v>
                </c:pt>
                <c:pt idx="35053">
                  <c:v>13.374000000003001</c:v>
                </c:pt>
                <c:pt idx="35054">
                  <c:v>13.374000000003001</c:v>
                </c:pt>
                <c:pt idx="35055">
                  <c:v>13.374000000003001</c:v>
                </c:pt>
                <c:pt idx="35056">
                  <c:v>13.367167594936999</c:v>
                </c:pt>
                <c:pt idx="35057">
                  <c:v>13.322099999998001</c:v>
                </c:pt>
                <c:pt idx="35058">
                  <c:v>13.322099999997</c:v>
                </c:pt>
                <c:pt idx="35059">
                  <c:v>13.322099999998001</c:v>
                </c:pt>
                <c:pt idx="35060">
                  <c:v>13.322099999998001</c:v>
                </c:pt>
                <c:pt idx="35061">
                  <c:v>13.322099999998001</c:v>
                </c:pt>
                <c:pt idx="35062">
                  <c:v>13.322099999998001</c:v>
                </c:pt>
                <c:pt idx="35063">
                  <c:v>13.320404636784</c:v>
                </c:pt>
                <c:pt idx="35064">
                  <c:v>13.317899999995999</c:v>
                </c:pt>
                <c:pt idx="35065">
                  <c:v>13.317899999995999</c:v>
                </c:pt>
                <c:pt idx="35066">
                  <c:v>13.317899999995999</c:v>
                </c:pt>
                <c:pt idx="35067">
                  <c:v>13.317899999995999</c:v>
                </c:pt>
                <c:pt idx="35068">
                  <c:v>13.317899999995999</c:v>
                </c:pt>
                <c:pt idx="35069">
                  <c:v>13.317899999995999</c:v>
                </c:pt>
                <c:pt idx="35070">
                  <c:v>13.317899999995999</c:v>
                </c:pt>
                <c:pt idx="35071">
                  <c:v>13.317899999995999</c:v>
                </c:pt>
                <c:pt idx="35072">
                  <c:v>13.317899999995999</c:v>
                </c:pt>
                <c:pt idx="35073">
                  <c:v>13.317899999995999</c:v>
                </c:pt>
                <c:pt idx="35074">
                  <c:v>13.317899999995999</c:v>
                </c:pt>
                <c:pt idx="35075">
                  <c:v>13.317899999995999</c:v>
                </c:pt>
                <c:pt idx="35076">
                  <c:v>13.317899999995999</c:v>
                </c:pt>
                <c:pt idx="35077">
                  <c:v>13.310197889425</c:v>
                </c:pt>
                <c:pt idx="35078">
                  <c:v>13.309799999997001</c:v>
                </c:pt>
                <c:pt idx="35079">
                  <c:v>13.309799999997001</c:v>
                </c:pt>
                <c:pt idx="35080">
                  <c:v>13.309799999997001</c:v>
                </c:pt>
                <c:pt idx="35081">
                  <c:v>13.309799999997001</c:v>
                </c:pt>
                <c:pt idx="35082">
                  <c:v>13.309799999997001</c:v>
                </c:pt>
                <c:pt idx="35083">
                  <c:v>13.309799999997001</c:v>
                </c:pt>
                <c:pt idx="35084">
                  <c:v>13.309799999997001</c:v>
                </c:pt>
                <c:pt idx="35085">
                  <c:v>13.309799999997001</c:v>
                </c:pt>
                <c:pt idx="35086">
                  <c:v>13.309799999997001</c:v>
                </c:pt>
                <c:pt idx="35087">
                  <c:v>13.309799999997001</c:v>
                </c:pt>
                <c:pt idx="35088">
                  <c:v>13.309799999997001</c:v>
                </c:pt>
                <c:pt idx="35089">
                  <c:v>13.295076941705</c:v>
                </c:pt>
                <c:pt idx="35090">
                  <c:v>13.263700000003</c:v>
                </c:pt>
                <c:pt idx="35091">
                  <c:v>13.263700000003</c:v>
                </c:pt>
                <c:pt idx="35092">
                  <c:v>13.263700000003</c:v>
                </c:pt>
                <c:pt idx="35093">
                  <c:v>13.263700000003</c:v>
                </c:pt>
                <c:pt idx="35094">
                  <c:v>13.263700000003</c:v>
                </c:pt>
                <c:pt idx="35095">
                  <c:v>13.263700000003</c:v>
                </c:pt>
                <c:pt idx="35096">
                  <c:v>13.263700000003</c:v>
                </c:pt>
                <c:pt idx="35097">
                  <c:v>13.263700000003</c:v>
                </c:pt>
                <c:pt idx="35098">
                  <c:v>13.263700000003</c:v>
                </c:pt>
                <c:pt idx="35099">
                  <c:v>13.263700000003</c:v>
                </c:pt>
                <c:pt idx="35100">
                  <c:v>13.263700000003</c:v>
                </c:pt>
                <c:pt idx="35101">
                  <c:v>13.254593084769001</c:v>
                </c:pt>
                <c:pt idx="35102">
                  <c:v>13.247600000002</c:v>
                </c:pt>
                <c:pt idx="35103">
                  <c:v>13.247600000002</c:v>
                </c:pt>
                <c:pt idx="35104">
                  <c:v>13.247600000002</c:v>
                </c:pt>
                <c:pt idx="35105">
                  <c:v>13.247600000002</c:v>
                </c:pt>
                <c:pt idx="35106">
                  <c:v>13.247600000002</c:v>
                </c:pt>
                <c:pt idx="35107">
                  <c:v>13.247600000002</c:v>
                </c:pt>
                <c:pt idx="35108">
                  <c:v>13.247600000002</c:v>
                </c:pt>
                <c:pt idx="35109">
                  <c:v>13.247600000002</c:v>
                </c:pt>
                <c:pt idx="35110">
                  <c:v>13.247600000002</c:v>
                </c:pt>
                <c:pt idx="35111">
                  <c:v>13.247600000002</c:v>
                </c:pt>
                <c:pt idx="35112">
                  <c:v>13.247600000002</c:v>
                </c:pt>
                <c:pt idx="35113">
                  <c:v>13.247600000002</c:v>
                </c:pt>
                <c:pt idx="35114">
                  <c:v>13.288950643773999</c:v>
                </c:pt>
                <c:pt idx="35115">
                  <c:v>13.383299999995</c:v>
                </c:pt>
                <c:pt idx="35116">
                  <c:v>13.383299999996</c:v>
                </c:pt>
                <c:pt idx="35117">
                  <c:v>13.383299999996</c:v>
                </c:pt>
                <c:pt idx="35118">
                  <c:v>13.383299999996</c:v>
                </c:pt>
                <c:pt idx="35119">
                  <c:v>13.383299999996</c:v>
                </c:pt>
                <c:pt idx="35120">
                  <c:v>13.383299999996</c:v>
                </c:pt>
                <c:pt idx="35121">
                  <c:v>13.383299999996</c:v>
                </c:pt>
                <c:pt idx="35122">
                  <c:v>13.383299999996</c:v>
                </c:pt>
                <c:pt idx="35123">
                  <c:v>13.383299999996</c:v>
                </c:pt>
                <c:pt idx="35124">
                  <c:v>13.383299999995</c:v>
                </c:pt>
                <c:pt idx="35125">
                  <c:v>13.383299999995</c:v>
                </c:pt>
                <c:pt idx="35126">
                  <c:v>13.383299999995</c:v>
                </c:pt>
                <c:pt idx="35127">
                  <c:v>13.389747097798001</c:v>
                </c:pt>
                <c:pt idx="35128">
                  <c:v>13.413999999996999</c:v>
                </c:pt>
                <c:pt idx="35129">
                  <c:v>13.413999999996999</c:v>
                </c:pt>
                <c:pt idx="35130">
                  <c:v>13.413999999996999</c:v>
                </c:pt>
                <c:pt idx="35131">
                  <c:v>13.413999999996999</c:v>
                </c:pt>
                <c:pt idx="35132">
                  <c:v>13.413999999996999</c:v>
                </c:pt>
                <c:pt idx="35133">
                  <c:v>13.413999999996999</c:v>
                </c:pt>
                <c:pt idx="35134">
                  <c:v>13.413999999996999</c:v>
                </c:pt>
                <c:pt idx="35135">
                  <c:v>13.413999999996999</c:v>
                </c:pt>
                <c:pt idx="35136">
                  <c:v>13.413999999996999</c:v>
                </c:pt>
                <c:pt idx="35137">
                  <c:v>13.413999999996999</c:v>
                </c:pt>
                <c:pt idx="35138">
                  <c:v>13.413999999996999</c:v>
                </c:pt>
                <c:pt idx="35139">
                  <c:v>13.395897315774</c:v>
                </c:pt>
                <c:pt idx="35140">
                  <c:v>13.239000000001001</c:v>
                </c:pt>
                <c:pt idx="35141">
                  <c:v>13.239000000001001</c:v>
                </c:pt>
                <c:pt idx="35142">
                  <c:v>13.239000000001001</c:v>
                </c:pt>
                <c:pt idx="35143">
                  <c:v>13.239000000001001</c:v>
                </c:pt>
                <c:pt idx="35144">
                  <c:v>13.239000000001001</c:v>
                </c:pt>
                <c:pt idx="35145">
                  <c:v>13.239000000001001</c:v>
                </c:pt>
                <c:pt idx="35146">
                  <c:v>13.239000000001001</c:v>
                </c:pt>
                <c:pt idx="35147">
                  <c:v>13.239000000001001</c:v>
                </c:pt>
                <c:pt idx="35148">
                  <c:v>13.239000000001001</c:v>
                </c:pt>
                <c:pt idx="35149">
                  <c:v>13.239000000001001</c:v>
                </c:pt>
                <c:pt idx="35150">
                  <c:v>13.239000000001001</c:v>
                </c:pt>
                <c:pt idx="35151">
                  <c:v>13.239000000001001</c:v>
                </c:pt>
                <c:pt idx="35152">
                  <c:v>13.264658597242001</c:v>
                </c:pt>
                <c:pt idx="35153">
                  <c:v>13.297800000000001</c:v>
                </c:pt>
                <c:pt idx="35154">
                  <c:v>13.297800000000001</c:v>
                </c:pt>
                <c:pt idx="35155">
                  <c:v>13.297800000000001</c:v>
                </c:pt>
                <c:pt idx="35156">
                  <c:v>13.297800000000001</c:v>
                </c:pt>
                <c:pt idx="35157">
                  <c:v>13.297800000000001</c:v>
                </c:pt>
                <c:pt idx="35158">
                  <c:v>13.297800000000001</c:v>
                </c:pt>
                <c:pt idx="35159">
                  <c:v>13.297800000000001</c:v>
                </c:pt>
                <c:pt idx="35160">
                  <c:v>13.297800000000001</c:v>
                </c:pt>
                <c:pt idx="35161">
                  <c:v>13.297800000000001</c:v>
                </c:pt>
                <c:pt idx="35162">
                  <c:v>13.297800000000001</c:v>
                </c:pt>
                <c:pt idx="35163">
                  <c:v>13.297800000000001</c:v>
                </c:pt>
                <c:pt idx="35164">
                  <c:v>13.297800000000001</c:v>
                </c:pt>
                <c:pt idx="35165">
                  <c:v>13.303557460338</c:v>
                </c:pt>
                <c:pt idx="35166">
                  <c:v>13.387900000001</c:v>
                </c:pt>
                <c:pt idx="35167">
                  <c:v>13.387900000001</c:v>
                </c:pt>
                <c:pt idx="35168">
                  <c:v>13.387900000001</c:v>
                </c:pt>
                <c:pt idx="35169">
                  <c:v>13.387900000001</c:v>
                </c:pt>
                <c:pt idx="35170">
                  <c:v>13.387899999997</c:v>
                </c:pt>
                <c:pt idx="35171">
                  <c:v>13.387900000001</c:v>
                </c:pt>
                <c:pt idx="35172">
                  <c:v>13.387900000001</c:v>
                </c:pt>
                <c:pt idx="35173">
                  <c:v>13.387900000001</c:v>
                </c:pt>
                <c:pt idx="35174">
                  <c:v>13.387900000001</c:v>
                </c:pt>
                <c:pt idx="35175">
                  <c:v>13.387900000001</c:v>
                </c:pt>
                <c:pt idx="35176">
                  <c:v>13.387900000001</c:v>
                </c:pt>
                <c:pt idx="35177">
                  <c:v>13.387900000001</c:v>
                </c:pt>
                <c:pt idx="35178">
                  <c:v>13.332343299482</c:v>
                </c:pt>
                <c:pt idx="35179">
                  <c:v>13.305200000001999</c:v>
                </c:pt>
                <c:pt idx="35180">
                  <c:v>13.305200000001999</c:v>
                </c:pt>
                <c:pt idx="35181">
                  <c:v>13.305200000001999</c:v>
                </c:pt>
                <c:pt idx="35182">
                  <c:v>13.305200000001999</c:v>
                </c:pt>
                <c:pt idx="35183">
                  <c:v>13.305200000001999</c:v>
                </c:pt>
                <c:pt idx="35184">
                  <c:v>13.305200000001999</c:v>
                </c:pt>
                <c:pt idx="35185">
                  <c:v>13.305200000001999</c:v>
                </c:pt>
                <c:pt idx="35186">
                  <c:v>13.305200000001999</c:v>
                </c:pt>
                <c:pt idx="35187">
                  <c:v>13.319076692895001</c:v>
                </c:pt>
                <c:pt idx="35188">
                  <c:v>13.444199999999</c:v>
                </c:pt>
                <c:pt idx="35189">
                  <c:v>13.444199999999</c:v>
                </c:pt>
                <c:pt idx="35190">
                  <c:v>13.444199999999</c:v>
                </c:pt>
                <c:pt idx="35191">
                  <c:v>13.444199999999</c:v>
                </c:pt>
                <c:pt idx="35192">
                  <c:v>13.444199999999</c:v>
                </c:pt>
                <c:pt idx="35193">
                  <c:v>13.444199999999</c:v>
                </c:pt>
                <c:pt idx="35194">
                  <c:v>13.444199999999</c:v>
                </c:pt>
                <c:pt idx="35195">
                  <c:v>13.444199999999</c:v>
                </c:pt>
                <c:pt idx="35196">
                  <c:v>13.444199999999</c:v>
                </c:pt>
                <c:pt idx="35197">
                  <c:v>13.444199999999</c:v>
                </c:pt>
                <c:pt idx="35198">
                  <c:v>13.444199999999</c:v>
                </c:pt>
                <c:pt idx="35199">
                  <c:v>13.444199999999</c:v>
                </c:pt>
                <c:pt idx="35200">
                  <c:v>13.444199999999</c:v>
                </c:pt>
                <c:pt idx="35201">
                  <c:v>13.420350100816</c:v>
                </c:pt>
                <c:pt idx="35202">
                  <c:v>13.392400000003001</c:v>
                </c:pt>
                <c:pt idx="35203">
                  <c:v>13.392400000003001</c:v>
                </c:pt>
                <c:pt idx="35204">
                  <c:v>13.392400000003001</c:v>
                </c:pt>
                <c:pt idx="35205">
                  <c:v>13.392400000003001</c:v>
                </c:pt>
                <c:pt idx="35206">
                  <c:v>13.392400000003001</c:v>
                </c:pt>
                <c:pt idx="35207">
                  <c:v>13.392400000003001</c:v>
                </c:pt>
                <c:pt idx="35208">
                  <c:v>13.392400000003001</c:v>
                </c:pt>
                <c:pt idx="35209">
                  <c:v>13.392400000003001</c:v>
                </c:pt>
                <c:pt idx="35210">
                  <c:v>13.392400000003001</c:v>
                </c:pt>
                <c:pt idx="35211">
                  <c:v>13.392400000003001</c:v>
                </c:pt>
                <c:pt idx="35212">
                  <c:v>13.392400000003001</c:v>
                </c:pt>
                <c:pt idx="35213">
                  <c:v>13.392400000003001</c:v>
                </c:pt>
                <c:pt idx="35214">
                  <c:v>13.39296738731</c:v>
                </c:pt>
                <c:pt idx="35215">
                  <c:v>13.393699999995</c:v>
                </c:pt>
                <c:pt idx="35216">
                  <c:v>13.393699999995</c:v>
                </c:pt>
                <c:pt idx="35217">
                  <c:v>13.393699999995</c:v>
                </c:pt>
                <c:pt idx="35218">
                  <c:v>13.393699999996</c:v>
                </c:pt>
                <c:pt idx="35219">
                  <c:v>13.393699999995</c:v>
                </c:pt>
                <c:pt idx="35220">
                  <c:v>13.393699999995</c:v>
                </c:pt>
                <c:pt idx="35221">
                  <c:v>13.393699999995</c:v>
                </c:pt>
                <c:pt idx="35222">
                  <c:v>13.393699999995</c:v>
                </c:pt>
                <c:pt idx="35223">
                  <c:v>13.393699999995</c:v>
                </c:pt>
                <c:pt idx="35224">
                  <c:v>13.393699999995</c:v>
                </c:pt>
                <c:pt idx="35225">
                  <c:v>13.393699999995</c:v>
                </c:pt>
                <c:pt idx="35226">
                  <c:v>13.375486434822999</c:v>
                </c:pt>
                <c:pt idx="35227">
                  <c:v>13.251099999996001</c:v>
                </c:pt>
                <c:pt idx="35228">
                  <c:v>13.251099999996001</c:v>
                </c:pt>
                <c:pt idx="35229">
                  <c:v>13.251099999996001</c:v>
                </c:pt>
                <c:pt idx="35230">
                  <c:v>13.251099999996001</c:v>
                </c:pt>
                <c:pt idx="35231">
                  <c:v>13.251099999996001</c:v>
                </c:pt>
                <c:pt idx="35232">
                  <c:v>13.251099999996001</c:v>
                </c:pt>
                <c:pt idx="35233">
                  <c:v>13.251099999996001</c:v>
                </c:pt>
                <c:pt idx="35234">
                  <c:v>13.251099999996001</c:v>
                </c:pt>
                <c:pt idx="35235">
                  <c:v>13.251099999996001</c:v>
                </c:pt>
                <c:pt idx="35236">
                  <c:v>13.251099999996001</c:v>
                </c:pt>
                <c:pt idx="35237">
                  <c:v>13.251099999996001</c:v>
                </c:pt>
                <c:pt idx="35238">
                  <c:v>13.249379317894</c:v>
                </c:pt>
                <c:pt idx="35239">
                  <c:v>13.171399999999</c:v>
                </c:pt>
                <c:pt idx="35240">
                  <c:v>13.171399999999</c:v>
                </c:pt>
                <c:pt idx="35241">
                  <c:v>13.171399999999</c:v>
                </c:pt>
                <c:pt idx="35242">
                  <c:v>13.171399999999</c:v>
                </c:pt>
                <c:pt idx="35243">
                  <c:v>13.171399999999</c:v>
                </c:pt>
                <c:pt idx="35244">
                  <c:v>13.171399999999</c:v>
                </c:pt>
                <c:pt idx="35245">
                  <c:v>13.171399999999</c:v>
                </c:pt>
                <c:pt idx="35246">
                  <c:v>13.171399999999</c:v>
                </c:pt>
                <c:pt idx="35247">
                  <c:v>13.171399999999</c:v>
                </c:pt>
                <c:pt idx="35248">
                  <c:v>13.171399999999</c:v>
                </c:pt>
                <c:pt idx="35249">
                  <c:v>13.171399999999</c:v>
                </c:pt>
                <c:pt idx="35250">
                  <c:v>13.171399999999</c:v>
                </c:pt>
                <c:pt idx="35251">
                  <c:v>13.171399999999</c:v>
                </c:pt>
                <c:pt idx="35252">
                  <c:v>13.370395878911999</c:v>
                </c:pt>
                <c:pt idx="35253">
                  <c:v>13.3842</c:v>
                </c:pt>
                <c:pt idx="35254">
                  <c:v>13.3842</c:v>
                </c:pt>
                <c:pt idx="35255">
                  <c:v>13.3842</c:v>
                </c:pt>
                <c:pt idx="35256">
                  <c:v>13.3842</c:v>
                </c:pt>
                <c:pt idx="35257">
                  <c:v>13.3842</c:v>
                </c:pt>
                <c:pt idx="35258">
                  <c:v>13.3842</c:v>
                </c:pt>
                <c:pt idx="35259">
                  <c:v>13.3842</c:v>
                </c:pt>
                <c:pt idx="35260">
                  <c:v>13.3842</c:v>
                </c:pt>
                <c:pt idx="35261">
                  <c:v>13.3842</c:v>
                </c:pt>
                <c:pt idx="35262">
                  <c:v>13.3842</c:v>
                </c:pt>
                <c:pt idx="35263">
                  <c:v>13.3842</c:v>
                </c:pt>
                <c:pt idx="35264">
                  <c:v>13.3842</c:v>
                </c:pt>
                <c:pt idx="35265">
                  <c:v>13.3842</c:v>
                </c:pt>
                <c:pt idx="35266">
                  <c:v>13.3842</c:v>
                </c:pt>
                <c:pt idx="35267">
                  <c:v>13.3842</c:v>
                </c:pt>
                <c:pt idx="35268">
                  <c:v>13.3842</c:v>
                </c:pt>
                <c:pt idx="35269">
                  <c:v>13.3842</c:v>
                </c:pt>
                <c:pt idx="35270">
                  <c:v>13.3842</c:v>
                </c:pt>
                <c:pt idx="35271">
                  <c:v>13.3842</c:v>
                </c:pt>
                <c:pt idx="35272">
                  <c:v>13.391481483346</c:v>
                </c:pt>
                <c:pt idx="35273">
                  <c:v>13.401899999997999</c:v>
                </c:pt>
                <c:pt idx="35274">
                  <c:v>13.401899999997999</c:v>
                </c:pt>
                <c:pt idx="35275">
                  <c:v>13.401899999997999</c:v>
                </c:pt>
                <c:pt idx="35276">
                  <c:v>13.401899999997999</c:v>
                </c:pt>
                <c:pt idx="35277">
                  <c:v>13.401899999997999</c:v>
                </c:pt>
                <c:pt idx="35278">
                  <c:v>13.391407033326001</c:v>
                </c:pt>
                <c:pt idx="35279">
                  <c:v>13.319099999996</c:v>
                </c:pt>
                <c:pt idx="35280">
                  <c:v>13.319099999996</c:v>
                </c:pt>
                <c:pt idx="35281">
                  <c:v>13.319099999995</c:v>
                </c:pt>
                <c:pt idx="35282">
                  <c:v>13.319099999996</c:v>
                </c:pt>
                <c:pt idx="35283">
                  <c:v>13.319099999996</c:v>
                </c:pt>
                <c:pt idx="35284">
                  <c:v>13.319099999996</c:v>
                </c:pt>
                <c:pt idx="35285">
                  <c:v>13.319099999996</c:v>
                </c:pt>
                <c:pt idx="35286">
                  <c:v>13.319099999996</c:v>
                </c:pt>
                <c:pt idx="35287">
                  <c:v>13.319099999996</c:v>
                </c:pt>
                <c:pt idx="35288">
                  <c:v>13.319099999996</c:v>
                </c:pt>
                <c:pt idx="35289">
                  <c:v>13.319099999996</c:v>
                </c:pt>
                <c:pt idx="35290">
                  <c:v>13.319099999996</c:v>
                </c:pt>
                <c:pt idx="35291">
                  <c:v>13.319099999996</c:v>
                </c:pt>
                <c:pt idx="35292">
                  <c:v>13.341951173765001</c:v>
                </c:pt>
                <c:pt idx="35293">
                  <c:v>13.351599999996999</c:v>
                </c:pt>
                <c:pt idx="35294">
                  <c:v>13.351599999996999</c:v>
                </c:pt>
                <c:pt idx="35295">
                  <c:v>13.351599999996999</c:v>
                </c:pt>
                <c:pt idx="35296">
                  <c:v>13.351599999996999</c:v>
                </c:pt>
                <c:pt idx="35297">
                  <c:v>13.351599999996999</c:v>
                </c:pt>
                <c:pt idx="35298">
                  <c:v>13.351599999996999</c:v>
                </c:pt>
                <c:pt idx="35299">
                  <c:v>13.351599999996999</c:v>
                </c:pt>
                <c:pt idx="35300">
                  <c:v>13.351599999996999</c:v>
                </c:pt>
                <c:pt idx="35301">
                  <c:v>13.351599999996999</c:v>
                </c:pt>
                <c:pt idx="35302">
                  <c:v>13.351599999996999</c:v>
                </c:pt>
                <c:pt idx="35303">
                  <c:v>13.351599999996999</c:v>
                </c:pt>
                <c:pt idx="35304">
                  <c:v>13.351599999996999</c:v>
                </c:pt>
                <c:pt idx="35305">
                  <c:v>13.287353910746999</c:v>
                </c:pt>
                <c:pt idx="35306">
                  <c:v>13.247299999994</c:v>
                </c:pt>
                <c:pt idx="35307">
                  <c:v>13.247299999997001</c:v>
                </c:pt>
                <c:pt idx="35308">
                  <c:v>13.247299999997001</c:v>
                </c:pt>
                <c:pt idx="35309">
                  <c:v>13.247299999997001</c:v>
                </c:pt>
                <c:pt idx="35310">
                  <c:v>13.247299999997001</c:v>
                </c:pt>
                <c:pt idx="35311">
                  <c:v>13.247299999997001</c:v>
                </c:pt>
                <c:pt idx="35312">
                  <c:v>13.247299999997001</c:v>
                </c:pt>
                <c:pt idx="35313">
                  <c:v>13.247299999997001</c:v>
                </c:pt>
                <c:pt idx="35314">
                  <c:v>13.247299999997001</c:v>
                </c:pt>
                <c:pt idx="35315">
                  <c:v>13.247299999997001</c:v>
                </c:pt>
                <c:pt idx="35316">
                  <c:v>13.247299999997001</c:v>
                </c:pt>
                <c:pt idx="35317">
                  <c:v>13.247299999997001</c:v>
                </c:pt>
                <c:pt idx="35318">
                  <c:v>13.247299999997001</c:v>
                </c:pt>
                <c:pt idx="35319">
                  <c:v>13.247299999997001</c:v>
                </c:pt>
                <c:pt idx="35320">
                  <c:v>13.247299999997001</c:v>
                </c:pt>
                <c:pt idx="35321">
                  <c:v>13.247299999997001</c:v>
                </c:pt>
                <c:pt idx="35322">
                  <c:v>13.244879683458</c:v>
                </c:pt>
                <c:pt idx="35323">
                  <c:v>13.197899999999001</c:v>
                </c:pt>
                <c:pt idx="35324">
                  <c:v>13.197899999999001</c:v>
                </c:pt>
                <c:pt idx="35325">
                  <c:v>13.197899999999001</c:v>
                </c:pt>
                <c:pt idx="35326">
                  <c:v>13.197899999999001</c:v>
                </c:pt>
                <c:pt idx="35327">
                  <c:v>13.197900000002001</c:v>
                </c:pt>
                <c:pt idx="35328">
                  <c:v>13.169818149977001</c:v>
                </c:pt>
                <c:pt idx="35329">
                  <c:v>13.124600000002999</c:v>
                </c:pt>
                <c:pt idx="35330">
                  <c:v>13.124600000002999</c:v>
                </c:pt>
                <c:pt idx="35331">
                  <c:v>13.124600000002999</c:v>
                </c:pt>
                <c:pt idx="35332">
                  <c:v>13.124600000002999</c:v>
                </c:pt>
                <c:pt idx="35333">
                  <c:v>13.124600000002999</c:v>
                </c:pt>
                <c:pt idx="35334">
                  <c:v>13.124600000002999</c:v>
                </c:pt>
                <c:pt idx="35335">
                  <c:v>13.124600000002999</c:v>
                </c:pt>
                <c:pt idx="35336">
                  <c:v>13.124600000002999</c:v>
                </c:pt>
                <c:pt idx="35337">
                  <c:v>13.124600000002999</c:v>
                </c:pt>
                <c:pt idx="35338">
                  <c:v>13.124600000001999</c:v>
                </c:pt>
                <c:pt idx="35339">
                  <c:v>13.124600000002999</c:v>
                </c:pt>
                <c:pt idx="35340">
                  <c:v>13.124600000002999</c:v>
                </c:pt>
                <c:pt idx="35341">
                  <c:v>13.124600000002999</c:v>
                </c:pt>
                <c:pt idx="35342">
                  <c:v>13.124600000002999</c:v>
                </c:pt>
                <c:pt idx="35343">
                  <c:v>13.124600000002999</c:v>
                </c:pt>
                <c:pt idx="35344">
                  <c:v>13.124600000002999</c:v>
                </c:pt>
                <c:pt idx="35345">
                  <c:v>13.124600000001999</c:v>
                </c:pt>
                <c:pt idx="35346">
                  <c:v>13.124600000002999</c:v>
                </c:pt>
                <c:pt idx="35347">
                  <c:v>13.124600000002999</c:v>
                </c:pt>
                <c:pt idx="35348">
                  <c:v>13.180544106321999</c:v>
                </c:pt>
                <c:pt idx="35349">
                  <c:v>13.471599999997</c:v>
                </c:pt>
                <c:pt idx="35350">
                  <c:v>13.471599999997</c:v>
                </c:pt>
                <c:pt idx="35351">
                  <c:v>13.471599999997</c:v>
                </c:pt>
                <c:pt idx="35352">
                  <c:v>13.471599999997</c:v>
                </c:pt>
                <c:pt idx="35353">
                  <c:v>13.471599999997</c:v>
                </c:pt>
                <c:pt idx="35354">
                  <c:v>13.471599999997</c:v>
                </c:pt>
                <c:pt idx="35355">
                  <c:v>13.471599999997</c:v>
                </c:pt>
                <c:pt idx="35356">
                  <c:v>13.471599999997</c:v>
                </c:pt>
                <c:pt idx="35357">
                  <c:v>13.471599999997</c:v>
                </c:pt>
                <c:pt idx="35358">
                  <c:v>13.471599999995</c:v>
                </c:pt>
                <c:pt idx="35359">
                  <c:v>13.467190672643</c:v>
                </c:pt>
                <c:pt idx="35360">
                  <c:v>13.182399999997999</c:v>
                </c:pt>
                <c:pt idx="35361">
                  <c:v>13.182399999997999</c:v>
                </c:pt>
                <c:pt idx="35362">
                  <c:v>13.182399999997999</c:v>
                </c:pt>
                <c:pt idx="35363">
                  <c:v>13.182399999997999</c:v>
                </c:pt>
                <c:pt idx="35364">
                  <c:v>13.182399999997999</c:v>
                </c:pt>
                <c:pt idx="35365">
                  <c:v>13.182399999997999</c:v>
                </c:pt>
                <c:pt idx="35366">
                  <c:v>13.261772132326</c:v>
                </c:pt>
                <c:pt idx="35367">
                  <c:v>13.395599999998</c:v>
                </c:pt>
                <c:pt idx="35368">
                  <c:v>13.395599999998</c:v>
                </c:pt>
                <c:pt idx="35369">
                  <c:v>13.395599999997</c:v>
                </c:pt>
                <c:pt idx="35370">
                  <c:v>13.395599999997</c:v>
                </c:pt>
                <c:pt idx="35371">
                  <c:v>13.395599999997</c:v>
                </c:pt>
                <c:pt idx="35372">
                  <c:v>13.395599999997</c:v>
                </c:pt>
                <c:pt idx="35373">
                  <c:v>13.395599999997</c:v>
                </c:pt>
                <c:pt idx="35374">
                  <c:v>13.395599999998</c:v>
                </c:pt>
                <c:pt idx="35375">
                  <c:v>13.395599999997</c:v>
                </c:pt>
                <c:pt idx="35376">
                  <c:v>13.395599999998</c:v>
                </c:pt>
                <c:pt idx="35377">
                  <c:v>13.395599999997</c:v>
                </c:pt>
                <c:pt idx="35378">
                  <c:v>13.395599999998</c:v>
                </c:pt>
                <c:pt idx="35379">
                  <c:v>13.395599999997</c:v>
                </c:pt>
                <c:pt idx="35380">
                  <c:v>13.395599999997</c:v>
                </c:pt>
                <c:pt idx="35381">
                  <c:v>13.395599999997</c:v>
                </c:pt>
                <c:pt idx="35382">
                  <c:v>13.395599999997</c:v>
                </c:pt>
                <c:pt idx="35383">
                  <c:v>13.395599999997</c:v>
                </c:pt>
                <c:pt idx="35384">
                  <c:v>13.395599999997</c:v>
                </c:pt>
                <c:pt idx="35385">
                  <c:v>13.388109559348001</c:v>
                </c:pt>
                <c:pt idx="35386">
                  <c:v>13.344199999999001</c:v>
                </c:pt>
                <c:pt idx="35387">
                  <c:v>13.344199999999001</c:v>
                </c:pt>
                <c:pt idx="35388">
                  <c:v>13.344199999999001</c:v>
                </c:pt>
                <c:pt idx="35389">
                  <c:v>13.344199999999001</c:v>
                </c:pt>
                <c:pt idx="35390">
                  <c:v>13.344199999997</c:v>
                </c:pt>
                <c:pt idx="35391">
                  <c:v>13.344199999999001</c:v>
                </c:pt>
                <c:pt idx="35392">
                  <c:v>13.344199999999001</c:v>
                </c:pt>
                <c:pt idx="35393">
                  <c:v>13.344199999999001</c:v>
                </c:pt>
                <c:pt idx="35394">
                  <c:v>13.344199999999001</c:v>
                </c:pt>
                <c:pt idx="35395">
                  <c:v>13.344199999999001</c:v>
                </c:pt>
                <c:pt idx="35396">
                  <c:v>13.344199999999001</c:v>
                </c:pt>
                <c:pt idx="35397">
                  <c:v>13.344199999999001</c:v>
                </c:pt>
                <c:pt idx="35398">
                  <c:v>13.387243114481</c:v>
                </c:pt>
                <c:pt idx="35399">
                  <c:v>13.406400000005</c:v>
                </c:pt>
                <c:pt idx="35400">
                  <c:v>13.406400000005</c:v>
                </c:pt>
                <c:pt idx="35401">
                  <c:v>13.406400000005</c:v>
                </c:pt>
                <c:pt idx="35402">
                  <c:v>13.406400000005</c:v>
                </c:pt>
                <c:pt idx="35403">
                  <c:v>13.406400000005</c:v>
                </c:pt>
                <c:pt idx="35404">
                  <c:v>13.406400000005</c:v>
                </c:pt>
                <c:pt idx="35405">
                  <c:v>13.406400000005</c:v>
                </c:pt>
                <c:pt idx="35406">
                  <c:v>13.406400000005</c:v>
                </c:pt>
                <c:pt idx="35407">
                  <c:v>13.406400000005</c:v>
                </c:pt>
                <c:pt idx="35408">
                  <c:v>13.406400000005</c:v>
                </c:pt>
                <c:pt idx="35409">
                  <c:v>13.406400000005</c:v>
                </c:pt>
                <c:pt idx="35410">
                  <c:v>13.359888986682</c:v>
                </c:pt>
                <c:pt idx="35411">
                  <c:v>13.321200000004</c:v>
                </c:pt>
                <c:pt idx="35412">
                  <c:v>13.321200000004</c:v>
                </c:pt>
                <c:pt idx="35413">
                  <c:v>13.321200000004</c:v>
                </c:pt>
                <c:pt idx="35414">
                  <c:v>13.321200000004</c:v>
                </c:pt>
                <c:pt idx="35415">
                  <c:v>13.321200000004</c:v>
                </c:pt>
                <c:pt idx="35416">
                  <c:v>13.321200000004</c:v>
                </c:pt>
                <c:pt idx="35417">
                  <c:v>13.321200000004</c:v>
                </c:pt>
                <c:pt idx="35418">
                  <c:v>13.321200000004</c:v>
                </c:pt>
                <c:pt idx="35419">
                  <c:v>13.321200000004</c:v>
                </c:pt>
                <c:pt idx="35420">
                  <c:v>13.321200000004</c:v>
                </c:pt>
                <c:pt idx="35421">
                  <c:v>13.321200000004</c:v>
                </c:pt>
                <c:pt idx="35422">
                  <c:v>13.317888870509</c:v>
                </c:pt>
                <c:pt idx="35423">
                  <c:v>13.262799999997</c:v>
                </c:pt>
                <c:pt idx="35424">
                  <c:v>13.262799999997</c:v>
                </c:pt>
                <c:pt idx="35425">
                  <c:v>13.262799999997</c:v>
                </c:pt>
                <c:pt idx="35426">
                  <c:v>13.262799999997</c:v>
                </c:pt>
                <c:pt idx="35427">
                  <c:v>13.262799999997</c:v>
                </c:pt>
                <c:pt idx="35428">
                  <c:v>13.262799999997</c:v>
                </c:pt>
                <c:pt idx="35429">
                  <c:v>13.267926956519</c:v>
                </c:pt>
                <c:pt idx="35430">
                  <c:v>13.300199999998</c:v>
                </c:pt>
                <c:pt idx="35431">
                  <c:v>13.300199999998</c:v>
                </c:pt>
                <c:pt idx="35432">
                  <c:v>13.300199999998</c:v>
                </c:pt>
                <c:pt idx="35433">
                  <c:v>13.300199999998</c:v>
                </c:pt>
                <c:pt idx="35434">
                  <c:v>13.300199999998</c:v>
                </c:pt>
                <c:pt idx="35435">
                  <c:v>13.300199999998</c:v>
                </c:pt>
                <c:pt idx="35436">
                  <c:v>13.300199999998</c:v>
                </c:pt>
                <c:pt idx="35437">
                  <c:v>13.300199999998</c:v>
                </c:pt>
                <c:pt idx="35438">
                  <c:v>13.300199999998</c:v>
                </c:pt>
                <c:pt idx="35439">
                  <c:v>13.300199999998</c:v>
                </c:pt>
                <c:pt idx="35440">
                  <c:v>13.300199999998</c:v>
                </c:pt>
                <c:pt idx="35441">
                  <c:v>13.300199999998</c:v>
                </c:pt>
                <c:pt idx="35442">
                  <c:v>13.300537057132001</c:v>
                </c:pt>
                <c:pt idx="35443">
                  <c:v>13.309799999997001</c:v>
                </c:pt>
                <c:pt idx="35444">
                  <c:v>13.309799999994</c:v>
                </c:pt>
                <c:pt idx="35445">
                  <c:v>13.309799999997001</c:v>
                </c:pt>
                <c:pt idx="35446">
                  <c:v>13.309799999997001</c:v>
                </c:pt>
                <c:pt idx="35447">
                  <c:v>13.309799999997001</c:v>
                </c:pt>
                <c:pt idx="35448">
                  <c:v>13.309799999997001</c:v>
                </c:pt>
                <c:pt idx="35449">
                  <c:v>13.309799999997001</c:v>
                </c:pt>
                <c:pt idx="35450">
                  <c:v>13.309799999997001</c:v>
                </c:pt>
                <c:pt idx="35451">
                  <c:v>13.309799999997001</c:v>
                </c:pt>
                <c:pt idx="35452">
                  <c:v>13.309799999997001</c:v>
                </c:pt>
                <c:pt idx="35453">
                  <c:v>13.309799999997001</c:v>
                </c:pt>
                <c:pt idx="35454">
                  <c:v>13.336883758772</c:v>
                </c:pt>
                <c:pt idx="35455">
                  <c:v>13.548899999995999</c:v>
                </c:pt>
                <c:pt idx="35456">
                  <c:v>13.548899999995999</c:v>
                </c:pt>
                <c:pt idx="35457">
                  <c:v>13.548899999995999</c:v>
                </c:pt>
                <c:pt idx="35458">
                  <c:v>13.548899999995999</c:v>
                </c:pt>
                <c:pt idx="35459">
                  <c:v>13.548899999995999</c:v>
                </c:pt>
                <c:pt idx="35460">
                  <c:v>13.548899999995999</c:v>
                </c:pt>
                <c:pt idx="35461">
                  <c:v>13.548899999995999</c:v>
                </c:pt>
                <c:pt idx="35462">
                  <c:v>13.548899999995999</c:v>
                </c:pt>
                <c:pt idx="35463">
                  <c:v>13.548899999995999</c:v>
                </c:pt>
                <c:pt idx="35464">
                  <c:v>13.548899999995999</c:v>
                </c:pt>
                <c:pt idx="35465">
                  <c:v>13.548899999995999</c:v>
                </c:pt>
                <c:pt idx="35466">
                  <c:v>13.548899999995999</c:v>
                </c:pt>
                <c:pt idx="35467">
                  <c:v>13.548899999995999</c:v>
                </c:pt>
                <c:pt idx="35468">
                  <c:v>13.413807087813</c:v>
                </c:pt>
                <c:pt idx="35469">
                  <c:v>13.357699999995001</c:v>
                </c:pt>
                <c:pt idx="35470">
                  <c:v>13.357699999995001</c:v>
                </c:pt>
                <c:pt idx="35471">
                  <c:v>13.357699999995001</c:v>
                </c:pt>
                <c:pt idx="35472">
                  <c:v>13.357699999995001</c:v>
                </c:pt>
                <c:pt idx="35473">
                  <c:v>13.357699999995001</c:v>
                </c:pt>
                <c:pt idx="35474">
                  <c:v>13.357699999995001</c:v>
                </c:pt>
                <c:pt idx="35475">
                  <c:v>13.357699999995001</c:v>
                </c:pt>
                <c:pt idx="35476">
                  <c:v>13.357699999995001</c:v>
                </c:pt>
                <c:pt idx="35477">
                  <c:v>13.357699999995001</c:v>
                </c:pt>
                <c:pt idx="35478">
                  <c:v>13.357699999995001</c:v>
                </c:pt>
                <c:pt idx="35479">
                  <c:v>13.357699999995001</c:v>
                </c:pt>
                <c:pt idx="35480">
                  <c:v>13.406153228200999</c:v>
                </c:pt>
                <c:pt idx="35481">
                  <c:v>13.431899999998</c:v>
                </c:pt>
                <c:pt idx="35482">
                  <c:v>13.431899999998</c:v>
                </c:pt>
                <c:pt idx="35483">
                  <c:v>13.431899999998</c:v>
                </c:pt>
                <c:pt idx="35484">
                  <c:v>13.431900000002001</c:v>
                </c:pt>
                <c:pt idx="35485">
                  <c:v>13.431899999998</c:v>
                </c:pt>
                <c:pt idx="35486">
                  <c:v>13.431899999998</c:v>
                </c:pt>
                <c:pt idx="35487">
                  <c:v>13.431899999998</c:v>
                </c:pt>
                <c:pt idx="35488">
                  <c:v>13.431899999998</c:v>
                </c:pt>
                <c:pt idx="35489">
                  <c:v>13.431899999998</c:v>
                </c:pt>
                <c:pt idx="35490">
                  <c:v>13.431899999998</c:v>
                </c:pt>
                <c:pt idx="35491">
                  <c:v>13.431899999998</c:v>
                </c:pt>
                <c:pt idx="35492">
                  <c:v>13.431899999998</c:v>
                </c:pt>
                <c:pt idx="35493">
                  <c:v>13.431899999998</c:v>
                </c:pt>
                <c:pt idx="35494">
                  <c:v>13.431899999998</c:v>
                </c:pt>
                <c:pt idx="35495">
                  <c:v>13.431899999998</c:v>
                </c:pt>
                <c:pt idx="35496">
                  <c:v>13.431899999998</c:v>
                </c:pt>
                <c:pt idx="35497">
                  <c:v>13.431899999998</c:v>
                </c:pt>
                <c:pt idx="35498">
                  <c:v>13.431247695575999</c:v>
                </c:pt>
                <c:pt idx="35499">
                  <c:v>13.322099999998001</c:v>
                </c:pt>
                <c:pt idx="35500">
                  <c:v>13.322099999998001</c:v>
                </c:pt>
                <c:pt idx="35501">
                  <c:v>13.322099999998001</c:v>
                </c:pt>
                <c:pt idx="35502">
                  <c:v>13.322099999997</c:v>
                </c:pt>
                <c:pt idx="35503">
                  <c:v>13.322099999998001</c:v>
                </c:pt>
                <c:pt idx="35504">
                  <c:v>13.322099999997</c:v>
                </c:pt>
                <c:pt idx="35505">
                  <c:v>13.322099999998001</c:v>
                </c:pt>
                <c:pt idx="35506">
                  <c:v>13.322099999998001</c:v>
                </c:pt>
                <c:pt idx="35507">
                  <c:v>13.322099999998001</c:v>
                </c:pt>
                <c:pt idx="35508">
                  <c:v>13.322099999998001</c:v>
                </c:pt>
                <c:pt idx="35509">
                  <c:v>13.322099999998001</c:v>
                </c:pt>
                <c:pt idx="35510">
                  <c:v>13.322099999995</c:v>
                </c:pt>
                <c:pt idx="35511">
                  <c:v>13.312162051384</c:v>
                </c:pt>
                <c:pt idx="35512">
                  <c:v>13.297800000000001</c:v>
                </c:pt>
                <c:pt idx="35513">
                  <c:v>13.297800000000001</c:v>
                </c:pt>
                <c:pt idx="35514">
                  <c:v>13.297800000000001</c:v>
                </c:pt>
                <c:pt idx="35515">
                  <c:v>13.297800000000001</c:v>
                </c:pt>
                <c:pt idx="35516">
                  <c:v>13.297800000000001</c:v>
                </c:pt>
                <c:pt idx="35517">
                  <c:v>13.297800000000001</c:v>
                </c:pt>
                <c:pt idx="35518">
                  <c:v>13.297800000000001</c:v>
                </c:pt>
                <c:pt idx="35519">
                  <c:v>13.297800000000001</c:v>
                </c:pt>
                <c:pt idx="35520">
                  <c:v>13.297800000000001</c:v>
                </c:pt>
                <c:pt idx="35521">
                  <c:v>13.297800000000001</c:v>
                </c:pt>
                <c:pt idx="35522">
                  <c:v>13.297829192430999</c:v>
                </c:pt>
                <c:pt idx="35523">
                  <c:v>13.297900000003001</c:v>
                </c:pt>
                <c:pt idx="35524">
                  <c:v>13.297900000003001</c:v>
                </c:pt>
                <c:pt idx="35525">
                  <c:v>13.297900000003001</c:v>
                </c:pt>
                <c:pt idx="35526">
                  <c:v>13.297900000003001</c:v>
                </c:pt>
                <c:pt idx="35527">
                  <c:v>13.297900000003001</c:v>
                </c:pt>
                <c:pt idx="35528">
                  <c:v>13.297900000003001</c:v>
                </c:pt>
                <c:pt idx="35529">
                  <c:v>13.297900000003001</c:v>
                </c:pt>
                <c:pt idx="35530">
                  <c:v>13.297900000003001</c:v>
                </c:pt>
                <c:pt idx="35531">
                  <c:v>13.297900000003001</c:v>
                </c:pt>
                <c:pt idx="35532">
                  <c:v>13.297900000003001</c:v>
                </c:pt>
                <c:pt idx="35533">
                  <c:v>13.297900000003001</c:v>
                </c:pt>
                <c:pt idx="35534">
                  <c:v>13.297900000003001</c:v>
                </c:pt>
                <c:pt idx="35535">
                  <c:v>13.312400031329</c:v>
                </c:pt>
                <c:pt idx="35536">
                  <c:v>13.390400000002</c:v>
                </c:pt>
                <c:pt idx="35537">
                  <c:v>13.390400000002</c:v>
                </c:pt>
                <c:pt idx="35538">
                  <c:v>13.390400000002</c:v>
                </c:pt>
                <c:pt idx="35539">
                  <c:v>13.390400000002</c:v>
                </c:pt>
                <c:pt idx="35540">
                  <c:v>13.390400000002</c:v>
                </c:pt>
                <c:pt idx="35541">
                  <c:v>13.390400000002</c:v>
                </c:pt>
                <c:pt idx="35542">
                  <c:v>13.454533835628</c:v>
                </c:pt>
                <c:pt idx="35543">
                  <c:v>13.510600000002</c:v>
                </c:pt>
                <c:pt idx="35544">
                  <c:v>13.510600000002</c:v>
                </c:pt>
                <c:pt idx="35545">
                  <c:v>13.510600000002</c:v>
                </c:pt>
                <c:pt idx="35546">
                  <c:v>13.510600000002</c:v>
                </c:pt>
                <c:pt idx="35547">
                  <c:v>13.510600000002</c:v>
                </c:pt>
                <c:pt idx="35548">
                  <c:v>13.510600000002</c:v>
                </c:pt>
                <c:pt idx="35549">
                  <c:v>13.510600000002</c:v>
                </c:pt>
                <c:pt idx="35550">
                  <c:v>13.510600000002</c:v>
                </c:pt>
                <c:pt idx="35551">
                  <c:v>13.510600000002</c:v>
                </c:pt>
                <c:pt idx="35552">
                  <c:v>13.510600000002</c:v>
                </c:pt>
                <c:pt idx="35553">
                  <c:v>13.510600000002</c:v>
                </c:pt>
                <c:pt idx="35554">
                  <c:v>13.510600000002</c:v>
                </c:pt>
                <c:pt idx="35555">
                  <c:v>13.395907123088</c:v>
                </c:pt>
                <c:pt idx="35556">
                  <c:v>13.326700000002999</c:v>
                </c:pt>
                <c:pt idx="35557">
                  <c:v>13.326700000002999</c:v>
                </c:pt>
                <c:pt idx="35558">
                  <c:v>13.326700000002999</c:v>
                </c:pt>
                <c:pt idx="35559">
                  <c:v>13.326700000002999</c:v>
                </c:pt>
                <c:pt idx="35560">
                  <c:v>13.326700000002999</c:v>
                </c:pt>
                <c:pt idx="35561">
                  <c:v>13.326700000002999</c:v>
                </c:pt>
                <c:pt idx="35562">
                  <c:v>13.326700000002999</c:v>
                </c:pt>
                <c:pt idx="35563">
                  <c:v>13.326700000002999</c:v>
                </c:pt>
                <c:pt idx="35564">
                  <c:v>13.326700000002999</c:v>
                </c:pt>
                <c:pt idx="35565">
                  <c:v>13.326700000002999</c:v>
                </c:pt>
                <c:pt idx="35566">
                  <c:v>13.326700000002999</c:v>
                </c:pt>
                <c:pt idx="35567">
                  <c:v>13.326700000002999</c:v>
                </c:pt>
                <c:pt idx="35568">
                  <c:v>13.326700000002999</c:v>
                </c:pt>
                <c:pt idx="35569">
                  <c:v>13.326700000002999</c:v>
                </c:pt>
                <c:pt idx="35570">
                  <c:v>13.326700000002999</c:v>
                </c:pt>
                <c:pt idx="35571">
                  <c:v>13.326700000002999</c:v>
                </c:pt>
                <c:pt idx="35572">
                  <c:v>13.326700000002999</c:v>
                </c:pt>
                <c:pt idx="35573">
                  <c:v>13.326853939592</c:v>
                </c:pt>
                <c:pt idx="35574">
                  <c:v>13.467599999999001</c:v>
                </c:pt>
                <c:pt idx="35575">
                  <c:v>13.467600000002999</c:v>
                </c:pt>
                <c:pt idx="35576">
                  <c:v>13.467600000002999</c:v>
                </c:pt>
                <c:pt idx="35577">
                  <c:v>13.467600000002999</c:v>
                </c:pt>
                <c:pt idx="35578">
                  <c:v>13.467600000002999</c:v>
                </c:pt>
                <c:pt idx="35579">
                  <c:v>13.411323796914999</c:v>
                </c:pt>
                <c:pt idx="35580">
                  <c:v>13.296800000001999</c:v>
                </c:pt>
                <c:pt idx="35581">
                  <c:v>13.296800000003</c:v>
                </c:pt>
                <c:pt idx="35582">
                  <c:v>13.296800000001999</c:v>
                </c:pt>
                <c:pt idx="35583">
                  <c:v>13.296800000003</c:v>
                </c:pt>
                <c:pt idx="35584">
                  <c:v>13.296800000001999</c:v>
                </c:pt>
                <c:pt idx="35585">
                  <c:v>13.296800000005</c:v>
                </c:pt>
                <c:pt idx="35586">
                  <c:v>13.296800000001999</c:v>
                </c:pt>
                <c:pt idx="35587">
                  <c:v>13.296800000001999</c:v>
                </c:pt>
                <c:pt idx="35588">
                  <c:v>13.296800000003</c:v>
                </c:pt>
                <c:pt idx="35589">
                  <c:v>13.296800000003</c:v>
                </c:pt>
                <c:pt idx="35590">
                  <c:v>13.296800000003</c:v>
                </c:pt>
                <c:pt idx="35591">
                  <c:v>13.295818275078</c:v>
                </c:pt>
                <c:pt idx="35592">
                  <c:v>13.288100000003</c:v>
                </c:pt>
                <c:pt idx="35593">
                  <c:v>13.288100000003</c:v>
                </c:pt>
                <c:pt idx="35594">
                  <c:v>13.288100000003</c:v>
                </c:pt>
                <c:pt idx="35595">
                  <c:v>13.288100000003</c:v>
                </c:pt>
                <c:pt idx="35596">
                  <c:v>13.288100000003</c:v>
                </c:pt>
                <c:pt idx="35597">
                  <c:v>13.288100000003</c:v>
                </c:pt>
                <c:pt idx="35598">
                  <c:v>13.288100000003</c:v>
                </c:pt>
                <c:pt idx="35599">
                  <c:v>13.288100000003</c:v>
                </c:pt>
                <c:pt idx="35600">
                  <c:v>13.288100000003</c:v>
                </c:pt>
                <c:pt idx="35601">
                  <c:v>13.288100000003</c:v>
                </c:pt>
                <c:pt idx="35602">
                  <c:v>13.288100000003</c:v>
                </c:pt>
                <c:pt idx="35603">
                  <c:v>13.288100000003</c:v>
                </c:pt>
                <c:pt idx="35604">
                  <c:v>13.275477710503001</c:v>
                </c:pt>
                <c:pt idx="35605">
                  <c:v>13.184299999996</c:v>
                </c:pt>
                <c:pt idx="35606">
                  <c:v>13.184299999996</c:v>
                </c:pt>
                <c:pt idx="35607">
                  <c:v>13.184299999996</c:v>
                </c:pt>
                <c:pt idx="35608">
                  <c:v>13.184299999996</c:v>
                </c:pt>
                <c:pt idx="35609">
                  <c:v>13.184299999996</c:v>
                </c:pt>
                <c:pt idx="35610">
                  <c:v>13.184299999996</c:v>
                </c:pt>
                <c:pt idx="35611">
                  <c:v>13.184299999996</c:v>
                </c:pt>
                <c:pt idx="35612">
                  <c:v>13.184299999996</c:v>
                </c:pt>
                <c:pt idx="35613">
                  <c:v>13.184299999996</c:v>
                </c:pt>
                <c:pt idx="35614">
                  <c:v>13.184299999999</c:v>
                </c:pt>
                <c:pt idx="35615">
                  <c:v>13.184299999996</c:v>
                </c:pt>
                <c:pt idx="35616">
                  <c:v>13.184299999996</c:v>
                </c:pt>
                <c:pt idx="35617">
                  <c:v>13.184299999996</c:v>
                </c:pt>
                <c:pt idx="35618">
                  <c:v>13.184299999996</c:v>
                </c:pt>
                <c:pt idx="35619">
                  <c:v>13.184299999996</c:v>
                </c:pt>
                <c:pt idx="35620">
                  <c:v>13.184299999996</c:v>
                </c:pt>
                <c:pt idx="35621">
                  <c:v>13.184299999996</c:v>
                </c:pt>
                <c:pt idx="35622">
                  <c:v>13.184299999996</c:v>
                </c:pt>
                <c:pt idx="35623">
                  <c:v>13.199065857991</c:v>
                </c:pt>
                <c:pt idx="35624">
                  <c:v>13.314699999997</c:v>
                </c:pt>
                <c:pt idx="35625">
                  <c:v>13.314699999997</c:v>
                </c:pt>
                <c:pt idx="35626">
                  <c:v>13.314699999997</c:v>
                </c:pt>
                <c:pt idx="35627">
                  <c:v>13.314699999997</c:v>
                </c:pt>
                <c:pt idx="35628">
                  <c:v>13.314699999997</c:v>
                </c:pt>
                <c:pt idx="35629">
                  <c:v>13.314699999997</c:v>
                </c:pt>
                <c:pt idx="35630">
                  <c:v>13.314699999997</c:v>
                </c:pt>
                <c:pt idx="35631">
                  <c:v>13.314699999997</c:v>
                </c:pt>
                <c:pt idx="35632">
                  <c:v>13.314699999996</c:v>
                </c:pt>
                <c:pt idx="35633">
                  <c:v>13.314699999997</c:v>
                </c:pt>
                <c:pt idx="35634">
                  <c:v>13.314699999997</c:v>
                </c:pt>
                <c:pt idx="35635">
                  <c:v>13.302504410477001</c:v>
                </c:pt>
                <c:pt idx="35636">
                  <c:v>13.162799999998001</c:v>
                </c:pt>
                <c:pt idx="35637">
                  <c:v>13.162799999998001</c:v>
                </c:pt>
                <c:pt idx="35638">
                  <c:v>13.162799999998001</c:v>
                </c:pt>
                <c:pt idx="35639">
                  <c:v>13.162799999994</c:v>
                </c:pt>
                <c:pt idx="35640">
                  <c:v>13.162799999998001</c:v>
                </c:pt>
                <c:pt idx="35641">
                  <c:v>13.162799999998001</c:v>
                </c:pt>
                <c:pt idx="35642">
                  <c:v>13.162799999996</c:v>
                </c:pt>
                <c:pt idx="35643">
                  <c:v>13.162799999998001</c:v>
                </c:pt>
                <c:pt idx="35644">
                  <c:v>13.251098491897</c:v>
                </c:pt>
                <c:pt idx="35645">
                  <c:v>13.342800000004001</c:v>
                </c:pt>
                <c:pt idx="35646">
                  <c:v>13.342800000004001</c:v>
                </c:pt>
                <c:pt idx="35647">
                  <c:v>13.342800000004001</c:v>
                </c:pt>
                <c:pt idx="35648">
                  <c:v>13.342800000004001</c:v>
                </c:pt>
                <c:pt idx="35649">
                  <c:v>13.342800000004001</c:v>
                </c:pt>
                <c:pt idx="35650">
                  <c:v>13.307740707392</c:v>
                </c:pt>
                <c:pt idx="35651">
                  <c:v>13.288499999997001</c:v>
                </c:pt>
                <c:pt idx="35652">
                  <c:v>13.288499999997001</c:v>
                </c:pt>
                <c:pt idx="35653">
                  <c:v>13.288499999997001</c:v>
                </c:pt>
                <c:pt idx="35654">
                  <c:v>13.288499999997001</c:v>
                </c:pt>
                <c:pt idx="35655">
                  <c:v>13.288499999997001</c:v>
                </c:pt>
                <c:pt idx="35656">
                  <c:v>13.288499999997001</c:v>
                </c:pt>
                <c:pt idx="35657">
                  <c:v>13.288499999997001</c:v>
                </c:pt>
                <c:pt idx="35658">
                  <c:v>13.288500000000001</c:v>
                </c:pt>
                <c:pt idx="35659">
                  <c:v>13.288499999997001</c:v>
                </c:pt>
                <c:pt idx="35660">
                  <c:v>13.288499999997001</c:v>
                </c:pt>
                <c:pt idx="35661">
                  <c:v>13.288499999997001</c:v>
                </c:pt>
                <c:pt idx="35662">
                  <c:v>13.305413579276999</c:v>
                </c:pt>
                <c:pt idx="35663">
                  <c:v>13.372100000001</c:v>
                </c:pt>
                <c:pt idx="35664">
                  <c:v>13.372100000001</c:v>
                </c:pt>
                <c:pt idx="35665">
                  <c:v>13.372100000001</c:v>
                </c:pt>
                <c:pt idx="35666">
                  <c:v>13.372100000001</c:v>
                </c:pt>
                <c:pt idx="35667">
                  <c:v>13.372100000001</c:v>
                </c:pt>
                <c:pt idx="35668">
                  <c:v>13.372100000001</c:v>
                </c:pt>
                <c:pt idx="35669">
                  <c:v>13.372100000001</c:v>
                </c:pt>
                <c:pt idx="35670">
                  <c:v>13.372100000001</c:v>
                </c:pt>
                <c:pt idx="35671">
                  <c:v>13.372100000001</c:v>
                </c:pt>
                <c:pt idx="35672">
                  <c:v>13.372100000001</c:v>
                </c:pt>
                <c:pt idx="35673">
                  <c:v>13.372100000001</c:v>
                </c:pt>
                <c:pt idx="35674">
                  <c:v>13.372100000001</c:v>
                </c:pt>
                <c:pt idx="35675">
                  <c:v>13.330190109183</c:v>
                </c:pt>
                <c:pt idx="35676">
                  <c:v>13.224300000002</c:v>
                </c:pt>
                <c:pt idx="35677">
                  <c:v>13.224300000002</c:v>
                </c:pt>
                <c:pt idx="35678">
                  <c:v>13.224300000002</c:v>
                </c:pt>
                <c:pt idx="35679">
                  <c:v>13.224300000002</c:v>
                </c:pt>
                <c:pt idx="35680">
                  <c:v>13.224300000002</c:v>
                </c:pt>
                <c:pt idx="35681">
                  <c:v>13.224300000002</c:v>
                </c:pt>
                <c:pt idx="35682">
                  <c:v>13.224300000002</c:v>
                </c:pt>
                <c:pt idx="35683">
                  <c:v>13.224300000002</c:v>
                </c:pt>
                <c:pt idx="35684">
                  <c:v>13.224300000002</c:v>
                </c:pt>
                <c:pt idx="35685">
                  <c:v>13.224300000002</c:v>
                </c:pt>
                <c:pt idx="35686">
                  <c:v>13.224300000002</c:v>
                </c:pt>
                <c:pt idx="35687">
                  <c:v>13.224300000002</c:v>
                </c:pt>
                <c:pt idx="35688">
                  <c:v>13.224300000002</c:v>
                </c:pt>
                <c:pt idx="35689">
                  <c:v>13.224300000002</c:v>
                </c:pt>
                <c:pt idx="35690">
                  <c:v>13.224300000002</c:v>
                </c:pt>
                <c:pt idx="35691">
                  <c:v>13.224300000002</c:v>
                </c:pt>
                <c:pt idx="35692">
                  <c:v>13.224300000002</c:v>
                </c:pt>
                <c:pt idx="35693">
                  <c:v>13.224300000002</c:v>
                </c:pt>
                <c:pt idx="35694">
                  <c:v>13.233876493795</c:v>
                </c:pt>
                <c:pt idx="35695">
                  <c:v>13.2958</c:v>
                </c:pt>
                <c:pt idx="35696">
                  <c:v>13.295799999999</c:v>
                </c:pt>
                <c:pt idx="35697">
                  <c:v>13.295799999999</c:v>
                </c:pt>
                <c:pt idx="35698">
                  <c:v>13.2958</c:v>
                </c:pt>
                <c:pt idx="35699">
                  <c:v>13.295799999999</c:v>
                </c:pt>
                <c:pt idx="35700">
                  <c:v>13.2958</c:v>
                </c:pt>
                <c:pt idx="35701">
                  <c:v>13.295799999999</c:v>
                </c:pt>
                <c:pt idx="35702">
                  <c:v>13.2958</c:v>
                </c:pt>
                <c:pt idx="35703">
                  <c:v>13.295799999999</c:v>
                </c:pt>
                <c:pt idx="35704">
                  <c:v>13.295799999999</c:v>
                </c:pt>
                <c:pt idx="35705">
                  <c:v>13.2958</c:v>
                </c:pt>
                <c:pt idx="35706">
                  <c:v>13.291697066047</c:v>
                </c:pt>
                <c:pt idx="35707">
                  <c:v>13.271399999998</c:v>
                </c:pt>
                <c:pt idx="35708">
                  <c:v>13.271399999998</c:v>
                </c:pt>
                <c:pt idx="35709">
                  <c:v>13.271399999998</c:v>
                </c:pt>
                <c:pt idx="35710">
                  <c:v>13.271399999998</c:v>
                </c:pt>
                <c:pt idx="35711">
                  <c:v>13.271399999998</c:v>
                </c:pt>
                <c:pt idx="35712">
                  <c:v>13.271399999998</c:v>
                </c:pt>
                <c:pt idx="35713">
                  <c:v>13.271400000002</c:v>
                </c:pt>
                <c:pt idx="35714">
                  <c:v>13.271399999998</c:v>
                </c:pt>
                <c:pt idx="35715">
                  <c:v>13.271399999998</c:v>
                </c:pt>
                <c:pt idx="35716">
                  <c:v>13.271399999998</c:v>
                </c:pt>
                <c:pt idx="35717">
                  <c:v>13.271399999998</c:v>
                </c:pt>
                <c:pt idx="35718">
                  <c:v>13.294233428882</c:v>
                </c:pt>
                <c:pt idx="35719">
                  <c:v>13.352499999999999</c:v>
                </c:pt>
                <c:pt idx="35720">
                  <c:v>13.352500000000999</c:v>
                </c:pt>
                <c:pt idx="35721">
                  <c:v>13.352500000001999</c:v>
                </c:pt>
                <c:pt idx="35722">
                  <c:v>13.352500000000999</c:v>
                </c:pt>
                <c:pt idx="35723">
                  <c:v>13.352500000000999</c:v>
                </c:pt>
                <c:pt idx="35724">
                  <c:v>13.366637947778001</c:v>
                </c:pt>
                <c:pt idx="35725">
                  <c:v>13.368799999997</c:v>
                </c:pt>
                <c:pt idx="35726">
                  <c:v>13.368799999997</c:v>
                </c:pt>
                <c:pt idx="35727">
                  <c:v>13.368799999997</c:v>
                </c:pt>
                <c:pt idx="35728">
                  <c:v>13.368799999997</c:v>
                </c:pt>
                <c:pt idx="35729">
                  <c:v>13.368799999997</c:v>
                </c:pt>
                <c:pt idx="35730">
                  <c:v>13.368799999997</c:v>
                </c:pt>
                <c:pt idx="35731">
                  <c:v>13.368799999997</c:v>
                </c:pt>
                <c:pt idx="35732">
                  <c:v>13.368799999997</c:v>
                </c:pt>
                <c:pt idx="35733">
                  <c:v>13.368799999997</c:v>
                </c:pt>
                <c:pt idx="35734">
                  <c:v>13.368799999997</c:v>
                </c:pt>
                <c:pt idx="35735">
                  <c:v>13.368799999997</c:v>
                </c:pt>
                <c:pt idx="35736">
                  <c:v>13.360668552312999</c:v>
                </c:pt>
                <c:pt idx="35737">
                  <c:v>13.353499999998</c:v>
                </c:pt>
                <c:pt idx="35738">
                  <c:v>13.353499999998</c:v>
                </c:pt>
                <c:pt idx="35739">
                  <c:v>13.353499999998</c:v>
                </c:pt>
                <c:pt idx="35740">
                  <c:v>13.353499999998</c:v>
                </c:pt>
                <c:pt idx="35741">
                  <c:v>13.353499999998</c:v>
                </c:pt>
                <c:pt idx="35742">
                  <c:v>13.353499999998</c:v>
                </c:pt>
                <c:pt idx="35743">
                  <c:v>13.353499999998</c:v>
                </c:pt>
                <c:pt idx="35744">
                  <c:v>13.353499999998</c:v>
                </c:pt>
                <c:pt idx="35745">
                  <c:v>13.353499999998</c:v>
                </c:pt>
                <c:pt idx="35746">
                  <c:v>13.353499999998</c:v>
                </c:pt>
                <c:pt idx="35747">
                  <c:v>13.353499999998</c:v>
                </c:pt>
                <c:pt idx="35748">
                  <c:v>13.353499999998</c:v>
                </c:pt>
                <c:pt idx="35749">
                  <c:v>13.316429785351</c:v>
                </c:pt>
                <c:pt idx="35750">
                  <c:v>13.277200000003001</c:v>
                </c:pt>
                <c:pt idx="35751">
                  <c:v>13.277200000003001</c:v>
                </c:pt>
                <c:pt idx="35752">
                  <c:v>13.277200000003001</c:v>
                </c:pt>
                <c:pt idx="35753">
                  <c:v>13.277200000003001</c:v>
                </c:pt>
                <c:pt idx="35754">
                  <c:v>13.277200000003001</c:v>
                </c:pt>
                <c:pt idx="35755">
                  <c:v>13.277200000003001</c:v>
                </c:pt>
                <c:pt idx="35756">
                  <c:v>13.277200000003001</c:v>
                </c:pt>
                <c:pt idx="35757">
                  <c:v>13.277200000003001</c:v>
                </c:pt>
                <c:pt idx="35758">
                  <c:v>13.277200000003001</c:v>
                </c:pt>
                <c:pt idx="35759">
                  <c:v>13.277200000003001</c:v>
                </c:pt>
                <c:pt idx="35760">
                  <c:v>13.277200000003001</c:v>
                </c:pt>
                <c:pt idx="35761">
                  <c:v>13.277200000003001</c:v>
                </c:pt>
                <c:pt idx="35762">
                  <c:v>13.303178809927999</c:v>
                </c:pt>
                <c:pt idx="35763">
                  <c:v>13.329800000003999</c:v>
                </c:pt>
                <c:pt idx="35764">
                  <c:v>13.329800000004999</c:v>
                </c:pt>
                <c:pt idx="35765">
                  <c:v>13.329800000004999</c:v>
                </c:pt>
                <c:pt idx="35766">
                  <c:v>13.329800000004999</c:v>
                </c:pt>
                <c:pt idx="35767">
                  <c:v>13.329800000004999</c:v>
                </c:pt>
                <c:pt idx="35768">
                  <c:v>13.329800000004999</c:v>
                </c:pt>
                <c:pt idx="35769">
                  <c:v>13.329800000004999</c:v>
                </c:pt>
                <c:pt idx="35770">
                  <c:v>13.329800000004999</c:v>
                </c:pt>
                <c:pt idx="35771">
                  <c:v>13.329800000004999</c:v>
                </c:pt>
                <c:pt idx="35772">
                  <c:v>13.329800000004999</c:v>
                </c:pt>
                <c:pt idx="35773">
                  <c:v>13.329800000004999</c:v>
                </c:pt>
                <c:pt idx="35774">
                  <c:v>13.338095138798</c:v>
                </c:pt>
                <c:pt idx="35775">
                  <c:v>13.368400000004</c:v>
                </c:pt>
                <c:pt idx="35776">
                  <c:v>13.368400000004</c:v>
                </c:pt>
                <c:pt idx="35777">
                  <c:v>13.368400000004</c:v>
                </c:pt>
                <c:pt idx="35778">
                  <c:v>13.368400000004</c:v>
                </c:pt>
                <c:pt idx="35779">
                  <c:v>13.368400000004</c:v>
                </c:pt>
                <c:pt idx="35780">
                  <c:v>13.368400000004</c:v>
                </c:pt>
                <c:pt idx="35781">
                  <c:v>13.368400000004</c:v>
                </c:pt>
                <c:pt idx="35782">
                  <c:v>13.368400000004</c:v>
                </c:pt>
                <c:pt idx="35783">
                  <c:v>13.368400000004</c:v>
                </c:pt>
                <c:pt idx="35784">
                  <c:v>13.368400000004</c:v>
                </c:pt>
                <c:pt idx="35785">
                  <c:v>13.368400000004</c:v>
                </c:pt>
                <c:pt idx="35786">
                  <c:v>13.368400000004</c:v>
                </c:pt>
                <c:pt idx="35787">
                  <c:v>13.472510723124</c:v>
                </c:pt>
                <c:pt idx="35788">
                  <c:v>13.497399999995</c:v>
                </c:pt>
                <c:pt idx="35789">
                  <c:v>13.497399999995</c:v>
                </c:pt>
                <c:pt idx="35790">
                  <c:v>13.497399999995</c:v>
                </c:pt>
                <c:pt idx="35791">
                  <c:v>13.497399999995</c:v>
                </c:pt>
                <c:pt idx="35792">
                  <c:v>13.497399999995</c:v>
                </c:pt>
                <c:pt idx="35793">
                  <c:v>13.497399999995</c:v>
                </c:pt>
                <c:pt idx="35794">
                  <c:v>13.497399999995</c:v>
                </c:pt>
                <c:pt idx="35795">
                  <c:v>13.497399999995</c:v>
                </c:pt>
                <c:pt idx="35796">
                  <c:v>13.497399999995</c:v>
                </c:pt>
                <c:pt idx="35797">
                  <c:v>13.497399999995</c:v>
                </c:pt>
                <c:pt idx="35798">
                  <c:v>13.497399999995</c:v>
                </c:pt>
                <c:pt idx="35799">
                  <c:v>13.497399999995</c:v>
                </c:pt>
                <c:pt idx="35800">
                  <c:v>13.497399999995</c:v>
                </c:pt>
                <c:pt idx="35801">
                  <c:v>13.497399999995</c:v>
                </c:pt>
                <c:pt idx="35802">
                  <c:v>13.497399999995</c:v>
                </c:pt>
                <c:pt idx="35803">
                  <c:v>13.497399999995</c:v>
                </c:pt>
                <c:pt idx="35804">
                  <c:v>13.497399999995</c:v>
                </c:pt>
                <c:pt idx="35805">
                  <c:v>13.497399999995</c:v>
                </c:pt>
                <c:pt idx="35806">
                  <c:v>13.445576040721001</c:v>
                </c:pt>
                <c:pt idx="35807">
                  <c:v>13.276099999996999</c:v>
                </c:pt>
                <c:pt idx="35808">
                  <c:v>13.276099999996999</c:v>
                </c:pt>
                <c:pt idx="35809">
                  <c:v>13.276099999996999</c:v>
                </c:pt>
                <c:pt idx="35810">
                  <c:v>13.276099999996999</c:v>
                </c:pt>
                <c:pt idx="35811">
                  <c:v>13.276099999996999</c:v>
                </c:pt>
                <c:pt idx="35812">
                  <c:v>13.276099999996999</c:v>
                </c:pt>
                <c:pt idx="35813">
                  <c:v>13.300669668126</c:v>
                </c:pt>
                <c:pt idx="35814">
                  <c:v>13.365900000003</c:v>
                </c:pt>
                <c:pt idx="35815">
                  <c:v>13.365900000003</c:v>
                </c:pt>
                <c:pt idx="35816">
                  <c:v>13.365900000003</c:v>
                </c:pt>
                <c:pt idx="35817">
                  <c:v>13.365900000003</c:v>
                </c:pt>
                <c:pt idx="35818">
                  <c:v>13.365900000003</c:v>
                </c:pt>
                <c:pt idx="35819">
                  <c:v>13.365900000003</c:v>
                </c:pt>
                <c:pt idx="35820">
                  <c:v>13.365900000003</c:v>
                </c:pt>
                <c:pt idx="35821">
                  <c:v>13.365900000003</c:v>
                </c:pt>
                <c:pt idx="35822">
                  <c:v>13.365900000003</c:v>
                </c:pt>
                <c:pt idx="35823">
                  <c:v>13.365900000003</c:v>
                </c:pt>
                <c:pt idx="35824">
                  <c:v>13.365900000003</c:v>
                </c:pt>
                <c:pt idx="35825">
                  <c:v>13.365900000003</c:v>
                </c:pt>
                <c:pt idx="35826">
                  <c:v>13.307123232891</c:v>
                </c:pt>
                <c:pt idx="35827">
                  <c:v>13.208299999998999</c:v>
                </c:pt>
                <c:pt idx="35828">
                  <c:v>13.208299999998999</c:v>
                </c:pt>
                <c:pt idx="35829">
                  <c:v>13.208299999998999</c:v>
                </c:pt>
                <c:pt idx="35830">
                  <c:v>13.208299999998999</c:v>
                </c:pt>
                <c:pt idx="35831">
                  <c:v>13.208299999998999</c:v>
                </c:pt>
                <c:pt idx="35832">
                  <c:v>13.208299999998999</c:v>
                </c:pt>
                <c:pt idx="35833">
                  <c:v>13.208299999998999</c:v>
                </c:pt>
                <c:pt idx="35834">
                  <c:v>13.208299999998999</c:v>
                </c:pt>
                <c:pt idx="35835">
                  <c:v>13.208299999998999</c:v>
                </c:pt>
                <c:pt idx="35836">
                  <c:v>13.208299999998999</c:v>
                </c:pt>
                <c:pt idx="35837">
                  <c:v>13.208299999998999</c:v>
                </c:pt>
                <c:pt idx="35838">
                  <c:v>13.208299999998999</c:v>
                </c:pt>
                <c:pt idx="35839">
                  <c:v>13.255705037047999</c:v>
                </c:pt>
                <c:pt idx="35840">
                  <c:v>13.404000000003</c:v>
                </c:pt>
                <c:pt idx="35841">
                  <c:v>13.404000000003</c:v>
                </c:pt>
                <c:pt idx="35842">
                  <c:v>13.404000000002</c:v>
                </c:pt>
                <c:pt idx="35843">
                  <c:v>13.404000000002</c:v>
                </c:pt>
                <c:pt idx="35844">
                  <c:v>13.404000000002</c:v>
                </c:pt>
                <c:pt idx="35845">
                  <c:v>13.404000000002</c:v>
                </c:pt>
                <c:pt idx="35846">
                  <c:v>13.404000000002</c:v>
                </c:pt>
                <c:pt idx="35847">
                  <c:v>13.404000000002</c:v>
                </c:pt>
                <c:pt idx="35848">
                  <c:v>13.404000000002</c:v>
                </c:pt>
                <c:pt idx="35849">
                  <c:v>13.404000000002</c:v>
                </c:pt>
                <c:pt idx="35850">
                  <c:v>13.404000000002</c:v>
                </c:pt>
                <c:pt idx="35851">
                  <c:v>13.391281109472001</c:v>
                </c:pt>
                <c:pt idx="35852">
                  <c:v>13.347799999996999</c:v>
                </c:pt>
                <c:pt idx="35853">
                  <c:v>13.347799999996999</c:v>
                </c:pt>
                <c:pt idx="35854">
                  <c:v>13.347799999996999</c:v>
                </c:pt>
                <c:pt idx="35855">
                  <c:v>13.347799999996999</c:v>
                </c:pt>
                <c:pt idx="35856">
                  <c:v>13.347799999996999</c:v>
                </c:pt>
                <c:pt idx="35857">
                  <c:v>13.347799999996999</c:v>
                </c:pt>
                <c:pt idx="35858">
                  <c:v>13.347799999996999</c:v>
                </c:pt>
                <c:pt idx="35859">
                  <c:v>13.347799999996999</c:v>
                </c:pt>
                <c:pt idx="35860">
                  <c:v>13.347799999996999</c:v>
                </c:pt>
                <c:pt idx="35861">
                  <c:v>13.347799999996999</c:v>
                </c:pt>
                <c:pt idx="35862">
                  <c:v>13.347799999996999</c:v>
                </c:pt>
                <c:pt idx="35863">
                  <c:v>13.347799999996999</c:v>
                </c:pt>
                <c:pt idx="35864">
                  <c:v>13.349646898164</c:v>
                </c:pt>
                <c:pt idx="35865">
                  <c:v>13.445399999997001</c:v>
                </c:pt>
                <c:pt idx="35866">
                  <c:v>13.445399999997001</c:v>
                </c:pt>
                <c:pt idx="35867">
                  <c:v>13.445399999997001</c:v>
                </c:pt>
                <c:pt idx="35868">
                  <c:v>13.445399999997001</c:v>
                </c:pt>
                <c:pt idx="35869">
                  <c:v>13.445399999997001</c:v>
                </c:pt>
                <c:pt idx="35870">
                  <c:v>13.445399999997001</c:v>
                </c:pt>
                <c:pt idx="35871">
                  <c:v>13.445399999997001</c:v>
                </c:pt>
                <c:pt idx="35872">
                  <c:v>13.445399999997001</c:v>
                </c:pt>
                <c:pt idx="35873">
                  <c:v>13.445399999997001</c:v>
                </c:pt>
                <c:pt idx="35874">
                  <c:v>13.445399999997001</c:v>
                </c:pt>
                <c:pt idx="35875">
                  <c:v>13.445399999997001</c:v>
                </c:pt>
                <c:pt idx="35876">
                  <c:v>13.445399999997001</c:v>
                </c:pt>
                <c:pt idx="35877">
                  <c:v>13.445399999997001</c:v>
                </c:pt>
                <c:pt idx="35878">
                  <c:v>13.440648049822</c:v>
                </c:pt>
                <c:pt idx="35879">
                  <c:v>13.439899999998</c:v>
                </c:pt>
                <c:pt idx="35880">
                  <c:v>13.439899999998</c:v>
                </c:pt>
                <c:pt idx="35881">
                  <c:v>13.439899999998</c:v>
                </c:pt>
                <c:pt idx="35882">
                  <c:v>13.439899999998</c:v>
                </c:pt>
                <c:pt idx="35883">
                  <c:v>13.439899999998</c:v>
                </c:pt>
                <c:pt idx="35884">
                  <c:v>13.439899999998</c:v>
                </c:pt>
                <c:pt idx="35885">
                  <c:v>13.439899999998</c:v>
                </c:pt>
                <c:pt idx="35886">
                  <c:v>13.439899999998</c:v>
                </c:pt>
                <c:pt idx="35887">
                  <c:v>13.439899999998</c:v>
                </c:pt>
                <c:pt idx="35888">
                  <c:v>13.439899999998</c:v>
                </c:pt>
                <c:pt idx="35889">
                  <c:v>13.439899999998</c:v>
                </c:pt>
                <c:pt idx="35890">
                  <c:v>13.439899999998</c:v>
                </c:pt>
                <c:pt idx="35891">
                  <c:v>13.439899999998</c:v>
                </c:pt>
                <c:pt idx="35892">
                  <c:v>13.439899999998</c:v>
                </c:pt>
                <c:pt idx="35893">
                  <c:v>13.439899999998</c:v>
                </c:pt>
                <c:pt idx="35894">
                  <c:v>13.439899999998</c:v>
                </c:pt>
                <c:pt idx="35895">
                  <c:v>13.439899999998</c:v>
                </c:pt>
                <c:pt idx="35896">
                  <c:v>13.372101870107</c:v>
                </c:pt>
                <c:pt idx="35897">
                  <c:v>13.322099999997</c:v>
                </c:pt>
                <c:pt idx="35898">
                  <c:v>13.322099999998001</c:v>
                </c:pt>
                <c:pt idx="35899">
                  <c:v>13.322099999998001</c:v>
                </c:pt>
                <c:pt idx="35900">
                  <c:v>13.322099999998001</c:v>
                </c:pt>
                <c:pt idx="35901">
                  <c:v>13.322099999998001</c:v>
                </c:pt>
                <c:pt idx="35902">
                  <c:v>13.322099999997</c:v>
                </c:pt>
                <c:pt idx="35903">
                  <c:v>13.322099999998001</c:v>
                </c:pt>
                <c:pt idx="35904">
                  <c:v>13.322099999997</c:v>
                </c:pt>
                <c:pt idx="35905">
                  <c:v>13.322099999998001</c:v>
                </c:pt>
                <c:pt idx="35906">
                  <c:v>13.322099999998001</c:v>
                </c:pt>
                <c:pt idx="35907">
                  <c:v>13.322099999997</c:v>
                </c:pt>
                <c:pt idx="35908">
                  <c:v>13.341550462821001</c:v>
                </c:pt>
                <c:pt idx="35909">
                  <c:v>13.347999999999001</c:v>
                </c:pt>
                <c:pt idx="35910">
                  <c:v>13.347999999999001</c:v>
                </c:pt>
                <c:pt idx="35911">
                  <c:v>13.347999999999001</c:v>
                </c:pt>
                <c:pt idx="35912">
                  <c:v>13.347999999999001</c:v>
                </c:pt>
                <c:pt idx="35913">
                  <c:v>13.347999999999001</c:v>
                </c:pt>
                <c:pt idx="35914">
                  <c:v>13.347999999999001</c:v>
                </c:pt>
                <c:pt idx="35915">
                  <c:v>13.347999999999001</c:v>
                </c:pt>
                <c:pt idx="35916">
                  <c:v>13.347999999999001</c:v>
                </c:pt>
                <c:pt idx="35917">
                  <c:v>13.347999999999001</c:v>
                </c:pt>
                <c:pt idx="35918">
                  <c:v>13.347999999999001</c:v>
                </c:pt>
                <c:pt idx="35919">
                  <c:v>13.347999999999001</c:v>
                </c:pt>
                <c:pt idx="35920">
                  <c:v>13.347999999999001</c:v>
                </c:pt>
                <c:pt idx="35921">
                  <c:v>13.366840301821</c:v>
                </c:pt>
                <c:pt idx="35922">
                  <c:v>13.402700000004</c:v>
                </c:pt>
                <c:pt idx="35923">
                  <c:v>13.402700000004</c:v>
                </c:pt>
                <c:pt idx="35924">
                  <c:v>13.402700000004</c:v>
                </c:pt>
                <c:pt idx="35925">
                  <c:v>13.402700000004</c:v>
                </c:pt>
                <c:pt idx="35926">
                  <c:v>13.402700000004</c:v>
                </c:pt>
                <c:pt idx="35927">
                  <c:v>13.405206434456</c:v>
                </c:pt>
                <c:pt idx="35928">
                  <c:v>13.437600000003</c:v>
                </c:pt>
                <c:pt idx="35929">
                  <c:v>13.437600000003</c:v>
                </c:pt>
                <c:pt idx="35930">
                  <c:v>13.437600000003</c:v>
                </c:pt>
                <c:pt idx="35931">
                  <c:v>13.437600000003</c:v>
                </c:pt>
                <c:pt idx="35932">
                  <c:v>13.437600000003</c:v>
                </c:pt>
                <c:pt idx="35933">
                  <c:v>13.437600000003</c:v>
                </c:pt>
                <c:pt idx="35934">
                  <c:v>13.437600000003</c:v>
                </c:pt>
                <c:pt idx="35935">
                  <c:v>13.437600000003</c:v>
                </c:pt>
                <c:pt idx="35936">
                  <c:v>13.437600000003</c:v>
                </c:pt>
                <c:pt idx="35937">
                  <c:v>13.437600000003</c:v>
                </c:pt>
                <c:pt idx="35938">
                  <c:v>13.437600000003</c:v>
                </c:pt>
                <c:pt idx="35939">
                  <c:v>13.437600000003</c:v>
                </c:pt>
                <c:pt idx="35940">
                  <c:v>13.409085887229001</c:v>
                </c:pt>
                <c:pt idx="35941">
                  <c:v>13.282100000003</c:v>
                </c:pt>
                <c:pt idx="35942">
                  <c:v>13.282100000003</c:v>
                </c:pt>
                <c:pt idx="35943">
                  <c:v>13.282100000003</c:v>
                </c:pt>
                <c:pt idx="35944">
                  <c:v>13.282100000003</c:v>
                </c:pt>
                <c:pt idx="35945">
                  <c:v>13.282100000003</c:v>
                </c:pt>
                <c:pt idx="35946">
                  <c:v>13.282100000003</c:v>
                </c:pt>
                <c:pt idx="35947">
                  <c:v>13.282100000003</c:v>
                </c:pt>
                <c:pt idx="35948">
                  <c:v>13.282100000002</c:v>
                </c:pt>
                <c:pt idx="35949">
                  <c:v>13.282100000003</c:v>
                </c:pt>
                <c:pt idx="35950">
                  <c:v>13.282100000003</c:v>
                </c:pt>
                <c:pt idx="35951">
                  <c:v>13.282100000003</c:v>
                </c:pt>
                <c:pt idx="35952">
                  <c:v>13.282100000003</c:v>
                </c:pt>
                <c:pt idx="35953">
                  <c:v>13.282100000003</c:v>
                </c:pt>
                <c:pt idx="35954">
                  <c:v>13.209346110287999</c:v>
                </c:pt>
                <c:pt idx="35955">
                  <c:v>13.190499999998</c:v>
                </c:pt>
                <c:pt idx="35956">
                  <c:v>13.190499999998</c:v>
                </c:pt>
                <c:pt idx="35957">
                  <c:v>13.190499999998</c:v>
                </c:pt>
                <c:pt idx="35958">
                  <c:v>13.190499999997</c:v>
                </c:pt>
                <c:pt idx="35959">
                  <c:v>13.190499999998</c:v>
                </c:pt>
                <c:pt idx="35960">
                  <c:v>13.190499999998</c:v>
                </c:pt>
                <c:pt idx="35961">
                  <c:v>13.190499999998</c:v>
                </c:pt>
                <c:pt idx="35962">
                  <c:v>13.190499999998</c:v>
                </c:pt>
                <c:pt idx="35963">
                  <c:v>13.190499999998</c:v>
                </c:pt>
                <c:pt idx="35964">
                  <c:v>13.190499999998</c:v>
                </c:pt>
                <c:pt idx="35965">
                  <c:v>13.375433734942</c:v>
                </c:pt>
                <c:pt idx="35966">
                  <c:v>13.480000000003001</c:v>
                </c:pt>
                <c:pt idx="35967">
                  <c:v>13.480000000003001</c:v>
                </c:pt>
                <c:pt idx="35968">
                  <c:v>13.480000000003001</c:v>
                </c:pt>
                <c:pt idx="35969">
                  <c:v>13.480000000003001</c:v>
                </c:pt>
                <c:pt idx="35970">
                  <c:v>13.480000000003001</c:v>
                </c:pt>
                <c:pt idx="35971">
                  <c:v>13.480000000003001</c:v>
                </c:pt>
                <c:pt idx="35972">
                  <c:v>13.480000000003001</c:v>
                </c:pt>
                <c:pt idx="35973">
                  <c:v>13.480000000003001</c:v>
                </c:pt>
                <c:pt idx="35974">
                  <c:v>13.480000000003001</c:v>
                </c:pt>
                <c:pt idx="35975">
                  <c:v>13.480000000003001</c:v>
                </c:pt>
                <c:pt idx="35976">
                  <c:v>13.480000000003001</c:v>
                </c:pt>
                <c:pt idx="35977">
                  <c:v>13.480000000003001</c:v>
                </c:pt>
                <c:pt idx="35978">
                  <c:v>13.337189566311</c:v>
                </c:pt>
                <c:pt idx="35979">
                  <c:v>13.198100000002</c:v>
                </c:pt>
                <c:pt idx="35980">
                  <c:v>13.198100000002</c:v>
                </c:pt>
                <c:pt idx="35981">
                  <c:v>13.198100000002</c:v>
                </c:pt>
                <c:pt idx="35982">
                  <c:v>13.198100000002</c:v>
                </c:pt>
                <c:pt idx="35983">
                  <c:v>13.198100000002</c:v>
                </c:pt>
                <c:pt idx="35984">
                  <c:v>13.198100000002</c:v>
                </c:pt>
                <c:pt idx="35985">
                  <c:v>13.198100000002</c:v>
                </c:pt>
                <c:pt idx="35986">
                  <c:v>13.198100000002</c:v>
                </c:pt>
                <c:pt idx="35987">
                  <c:v>13.198100000002</c:v>
                </c:pt>
                <c:pt idx="35988">
                  <c:v>13.198100000002</c:v>
                </c:pt>
                <c:pt idx="35989">
                  <c:v>13.198100000002</c:v>
                </c:pt>
                <c:pt idx="35990">
                  <c:v>13.19918716894</c:v>
                </c:pt>
                <c:pt idx="35991">
                  <c:v>13.318900000004</c:v>
                </c:pt>
                <c:pt idx="35992">
                  <c:v>13.318900000004</c:v>
                </c:pt>
                <c:pt idx="35993">
                  <c:v>13.318900000004</c:v>
                </c:pt>
                <c:pt idx="35994">
                  <c:v>13.318900000004</c:v>
                </c:pt>
                <c:pt idx="35995">
                  <c:v>13.318900000004</c:v>
                </c:pt>
                <c:pt idx="35996">
                  <c:v>13.318900000004</c:v>
                </c:pt>
                <c:pt idx="35997">
                  <c:v>13.318900000004</c:v>
                </c:pt>
                <c:pt idx="35998">
                  <c:v>13.318900000004</c:v>
                </c:pt>
                <c:pt idx="35999">
                  <c:v>13.318900000004</c:v>
                </c:pt>
                <c:pt idx="36000">
                  <c:v>13.318900000004</c:v>
                </c:pt>
                <c:pt idx="36001">
                  <c:v>13.318900000004</c:v>
                </c:pt>
                <c:pt idx="36002">
                  <c:v>13.318900000004</c:v>
                </c:pt>
                <c:pt idx="36003">
                  <c:v>13.390685555558999</c:v>
                </c:pt>
                <c:pt idx="36004">
                  <c:v>13.440800000003</c:v>
                </c:pt>
                <c:pt idx="36005">
                  <c:v>13.440800000003</c:v>
                </c:pt>
                <c:pt idx="36006">
                  <c:v>13.440800000003</c:v>
                </c:pt>
                <c:pt idx="36007">
                  <c:v>13.440800000003</c:v>
                </c:pt>
                <c:pt idx="36008">
                  <c:v>13.440800000003</c:v>
                </c:pt>
                <c:pt idx="36009">
                  <c:v>13.440800000003</c:v>
                </c:pt>
                <c:pt idx="36010">
                  <c:v>13.440800000003</c:v>
                </c:pt>
                <c:pt idx="36011">
                  <c:v>13.440800000003</c:v>
                </c:pt>
                <c:pt idx="36012">
                  <c:v>13.440800000003</c:v>
                </c:pt>
                <c:pt idx="36013">
                  <c:v>13.440800000003</c:v>
                </c:pt>
                <c:pt idx="36014">
                  <c:v>13.440800000003</c:v>
                </c:pt>
                <c:pt idx="36015">
                  <c:v>13.440721670518</c:v>
                </c:pt>
                <c:pt idx="36016">
                  <c:v>13.418600000003</c:v>
                </c:pt>
                <c:pt idx="36017">
                  <c:v>13.418600000003</c:v>
                </c:pt>
                <c:pt idx="36018">
                  <c:v>13.418600000003</c:v>
                </c:pt>
                <c:pt idx="36019">
                  <c:v>13.418600000003</c:v>
                </c:pt>
                <c:pt idx="36020">
                  <c:v>13.418600000003</c:v>
                </c:pt>
                <c:pt idx="36021">
                  <c:v>13.418600000003</c:v>
                </c:pt>
                <c:pt idx="36022">
                  <c:v>13.418600000003</c:v>
                </c:pt>
                <c:pt idx="36023">
                  <c:v>13.418600000003</c:v>
                </c:pt>
                <c:pt idx="36024">
                  <c:v>13.418600000003</c:v>
                </c:pt>
                <c:pt idx="36025">
                  <c:v>13.418600000003</c:v>
                </c:pt>
                <c:pt idx="36026">
                  <c:v>13.418600000003</c:v>
                </c:pt>
                <c:pt idx="36027">
                  <c:v>13.418600000003</c:v>
                </c:pt>
                <c:pt idx="36028">
                  <c:v>13.418600000003</c:v>
                </c:pt>
                <c:pt idx="36029">
                  <c:v>13.375162705269</c:v>
                </c:pt>
                <c:pt idx="36030">
                  <c:v>13.305400000003001</c:v>
                </c:pt>
                <c:pt idx="36031">
                  <c:v>13.305400000003001</c:v>
                </c:pt>
                <c:pt idx="36032">
                  <c:v>13.305400000003001</c:v>
                </c:pt>
                <c:pt idx="36033">
                  <c:v>13.305400000003999</c:v>
                </c:pt>
                <c:pt idx="36034">
                  <c:v>13.305400000003001</c:v>
                </c:pt>
                <c:pt idx="36035">
                  <c:v>13.305400000003001</c:v>
                </c:pt>
                <c:pt idx="36036">
                  <c:v>13.305400000003999</c:v>
                </c:pt>
                <c:pt idx="36037">
                  <c:v>13.305400000003001</c:v>
                </c:pt>
                <c:pt idx="36038">
                  <c:v>13.305400000003001</c:v>
                </c:pt>
                <c:pt idx="36039">
                  <c:v>13.305400000005999</c:v>
                </c:pt>
                <c:pt idx="36040">
                  <c:v>13.305400000003001</c:v>
                </c:pt>
                <c:pt idx="36041">
                  <c:v>13.307581811213</c:v>
                </c:pt>
                <c:pt idx="36042">
                  <c:v>13.409799999996</c:v>
                </c:pt>
                <c:pt idx="36043">
                  <c:v>13.409799999996</c:v>
                </c:pt>
                <c:pt idx="36044">
                  <c:v>13.409799999996</c:v>
                </c:pt>
                <c:pt idx="36045">
                  <c:v>13.409799999996</c:v>
                </c:pt>
                <c:pt idx="36046">
                  <c:v>13.409799999996</c:v>
                </c:pt>
                <c:pt idx="36047">
                  <c:v>13.409799999996</c:v>
                </c:pt>
                <c:pt idx="36048">
                  <c:v>13.409799999996</c:v>
                </c:pt>
                <c:pt idx="36049">
                  <c:v>13.409799999996</c:v>
                </c:pt>
                <c:pt idx="36050">
                  <c:v>13.409799999996</c:v>
                </c:pt>
                <c:pt idx="36051">
                  <c:v>13.409799999996</c:v>
                </c:pt>
                <c:pt idx="36052">
                  <c:v>13.409799999996</c:v>
                </c:pt>
                <c:pt idx="36053">
                  <c:v>13.409800000000001</c:v>
                </c:pt>
                <c:pt idx="36054">
                  <c:v>13.409799999996</c:v>
                </c:pt>
                <c:pt idx="36055">
                  <c:v>13.409799999996</c:v>
                </c:pt>
                <c:pt idx="36056">
                  <c:v>13.409799999996</c:v>
                </c:pt>
                <c:pt idx="36057">
                  <c:v>13.409799999996</c:v>
                </c:pt>
                <c:pt idx="36058">
                  <c:v>13.409799999996</c:v>
                </c:pt>
                <c:pt idx="36059">
                  <c:v>13.449331028075999</c:v>
                </c:pt>
                <c:pt idx="36060">
                  <c:v>13.502700000002999</c:v>
                </c:pt>
                <c:pt idx="36061">
                  <c:v>13.502700000003999</c:v>
                </c:pt>
                <c:pt idx="36062">
                  <c:v>13.502700000002999</c:v>
                </c:pt>
                <c:pt idx="36063">
                  <c:v>13.502700000002999</c:v>
                </c:pt>
                <c:pt idx="36064">
                  <c:v>13.502700000002999</c:v>
                </c:pt>
                <c:pt idx="36065">
                  <c:v>13.502700000002999</c:v>
                </c:pt>
                <c:pt idx="36066">
                  <c:v>13.502700000002999</c:v>
                </c:pt>
                <c:pt idx="36067">
                  <c:v>13.502700000002999</c:v>
                </c:pt>
                <c:pt idx="36068">
                  <c:v>13.502700000002999</c:v>
                </c:pt>
                <c:pt idx="36069">
                  <c:v>13.502700000002999</c:v>
                </c:pt>
                <c:pt idx="36070">
                  <c:v>13.502700000002999</c:v>
                </c:pt>
                <c:pt idx="36071">
                  <c:v>13.502700000002999</c:v>
                </c:pt>
                <c:pt idx="36072">
                  <c:v>13.483769723555</c:v>
                </c:pt>
                <c:pt idx="36073">
                  <c:v>13.366799999997999</c:v>
                </c:pt>
                <c:pt idx="36074">
                  <c:v>13.366799999996999</c:v>
                </c:pt>
                <c:pt idx="36075">
                  <c:v>13.366799999996999</c:v>
                </c:pt>
                <c:pt idx="36076">
                  <c:v>13.366799999996999</c:v>
                </c:pt>
                <c:pt idx="36077">
                  <c:v>13.366799999997999</c:v>
                </c:pt>
                <c:pt idx="36078">
                  <c:v>13.366799999996999</c:v>
                </c:pt>
                <c:pt idx="36079">
                  <c:v>13.366799999997999</c:v>
                </c:pt>
                <c:pt idx="36080">
                  <c:v>13.366799999997999</c:v>
                </c:pt>
                <c:pt idx="36081">
                  <c:v>13.366799999996999</c:v>
                </c:pt>
                <c:pt idx="36082">
                  <c:v>13.366799999996999</c:v>
                </c:pt>
                <c:pt idx="36083">
                  <c:v>13.366799999996999</c:v>
                </c:pt>
                <c:pt idx="36084">
                  <c:v>13.354712091022</c:v>
                </c:pt>
                <c:pt idx="36085">
                  <c:v>13.312700000002</c:v>
                </c:pt>
                <c:pt idx="36086">
                  <c:v>13.312700000002</c:v>
                </c:pt>
                <c:pt idx="36087">
                  <c:v>13.312700000002</c:v>
                </c:pt>
                <c:pt idx="36088">
                  <c:v>13.312700000002</c:v>
                </c:pt>
                <c:pt idx="36089">
                  <c:v>13.312700000002</c:v>
                </c:pt>
                <c:pt idx="36090">
                  <c:v>13.312700000002</c:v>
                </c:pt>
                <c:pt idx="36091">
                  <c:v>13.333401821048</c:v>
                </c:pt>
                <c:pt idx="36092">
                  <c:v>13.342899999998</c:v>
                </c:pt>
                <c:pt idx="36093">
                  <c:v>13.342899999997</c:v>
                </c:pt>
                <c:pt idx="36094">
                  <c:v>13.342899999998</c:v>
                </c:pt>
                <c:pt idx="36095">
                  <c:v>13.342899999998</c:v>
                </c:pt>
                <c:pt idx="36096">
                  <c:v>13.342899999997</c:v>
                </c:pt>
                <c:pt idx="36097">
                  <c:v>13.342899999997</c:v>
                </c:pt>
                <c:pt idx="36098">
                  <c:v>13.342899999997</c:v>
                </c:pt>
                <c:pt idx="36099">
                  <c:v>13.342899999997</c:v>
                </c:pt>
                <c:pt idx="36100">
                  <c:v>13.342899999997</c:v>
                </c:pt>
                <c:pt idx="36101">
                  <c:v>13.342899999997</c:v>
                </c:pt>
                <c:pt idx="36102">
                  <c:v>13.342899999997</c:v>
                </c:pt>
                <c:pt idx="36103">
                  <c:v>13.342899999997</c:v>
                </c:pt>
                <c:pt idx="36104">
                  <c:v>13.381620452473999</c:v>
                </c:pt>
                <c:pt idx="36105">
                  <c:v>13.535899999995999</c:v>
                </c:pt>
                <c:pt idx="36106">
                  <c:v>13.535899999997</c:v>
                </c:pt>
                <c:pt idx="36107">
                  <c:v>13.535899999997</c:v>
                </c:pt>
                <c:pt idx="36108">
                  <c:v>13.535899999998</c:v>
                </c:pt>
                <c:pt idx="36109">
                  <c:v>13.535899999995999</c:v>
                </c:pt>
                <c:pt idx="36110">
                  <c:v>13.535899999997</c:v>
                </c:pt>
                <c:pt idx="36111">
                  <c:v>13.535899999997</c:v>
                </c:pt>
                <c:pt idx="36112">
                  <c:v>13.535899999995999</c:v>
                </c:pt>
                <c:pt idx="36113">
                  <c:v>13.535899999995999</c:v>
                </c:pt>
                <c:pt idx="36114">
                  <c:v>13.535899999997</c:v>
                </c:pt>
                <c:pt idx="36115">
                  <c:v>13.489994759151999</c:v>
                </c:pt>
                <c:pt idx="36116">
                  <c:v>13.267300000004999</c:v>
                </c:pt>
                <c:pt idx="36117">
                  <c:v>13.267300000004999</c:v>
                </c:pt>
                <c:pt idx="36118">
                  <c:v>13.267300000003999</c:v>
                </c:pt>
                <c:pt idx="36119">
                  <c:v>13.267300000003999</c:v>
                </c:pt>
                <c:pt idx="36120">
                  <c:v>13.267300000004999</c:v>
                </c:pt>
                <c:pt idx="36121">
                  <c:v>13.267300000004999</c:v>
                </c:pt>
                <c:pt idx="36122">
                  <c:v>13.267300000004999</c:v>
                </c:pt>
                <c:pt idx="36123">
                  <c:v>13.267300000004999</c:v>
                </c:pt>
                <c:pt idx="36124">
                  <c:v>13.267300000004999</c:v>
                </c:pt>
                <c:pt idx="36125">
                  <c:v>13.267300000004999</c:v>
                </c:pt>
                <c:pt idx="36126">
                  <c:v>13.267300000004999</c:v>
                </c:pt>
                <c:pt idx="36127">
                  <c:v>13.267300000004999</c:v>
                </c:pt>
                <c:pt idx="36128">
                  <c:v>13.286915025232</c:v>
                </c:pt>
                <c:pt idx="36129">
                  <c:v>13.363299999998</c:v>
                </c:pt>
                <c:pt idx="36130">
                  <c:v>13.363299999998</c:v>
                </c:pt>
                <c:pt idx="36131">
                  <c:v>13.363299999998</c:v>
                </c:pt>
                <c:pt idx="36132">
                  <c:v>13.363299999998</c:v>
                </c:pt>
                <c:pt idx="36133">
                  <c:v>13.363299999998</c:v>
                </c:pt>
                <c:pt idx="36134">
                  <c:v>13.363299999998</c:v>
                </c:pt>
                <c:pt idx="36135">
                  <c:v>13.363299999998</c:v>
                </c:pt>
                <c:pt idx="36136">
                  <c:v>13.363300000002001</c:v>
                </c:pt>
                <c:pt idx="36137">
                  <c:v>13.363299999998</c:v>
                </c:pt>
                <c:pt idx="36138">
                  <c:v>13.363299999998</c:v>
                </c:pt>
                <c:pt idx="36139">
                  <c:v>13.363299999998</c:v>
                </c:pt>
                <c:pt idx="36140">
                  <c:v>13.363299999998</c:v>
                </c:pt>
                <c:pt idx="36141">
                  <c:v>13.430381480797999</c:v>
                </c:pt>
                <c:pt idx="36142">
                  <c:v>13.440800000003</c:v>
                </c:pt>
                <c:pt idx="36143">
                  <c:v>13.440800000003</c:v>
                </c:pt>
                <c:pt idx="36144">
                  <c:v>13.440800000003</c:v>
                </c:pt>
                <c:pt idx="36145">
                  <c:v>13.440800000003</c:v>
                </c:pt>
                <c:pt idx="36146">
                  <c:v>13.440800000003</c:v>
                </c:pt>
                <c:pt idx="36147">
                  <c:v>13.440800000003</c:v>
                </c:pt>
                <c:pt idx="36148">
                  <c:v>13.440800000003</c:v>
                </c:pt>
                <c:pt idx="36149">
                  <c:v>13.440800000003</c:v>
                </c:pt>
                <c:pt idx="36150">
                  <c:v>13.440800000003</c:v>
                </c:pt>
                <c:pt idx="36151">
                  <c:v>13.440800000003</c:v>
                </c:pt>
                <c:pt idx="36152">
                  <c:v>13.440800000003</c:v>
                </c:pt>
                <c:pt idx="36153">
                  <c:v>13.440800000003</c:v>
                </c:pt>
                <c:pt idx="36154">
                  <c:v>13.353788997100001</c:v>
                </c:pt>
                <c:pt idx="36155">
                  <c:v>13.202400000001999</c:v>
                </c:pt>
                <c:pt idx="36156">
                  <c:v>13.202400000001999</c:v>
                </c:pt>
                <c:pt idx="36157">
                  <c:v>13.202400000003999</c:v>
                </c:pt>
                <c:pt idx="36158">
                  <c:v>13.202400000001999</c:v>
                </c:pt>
                <c:pt idx="36159">
                  <c:v>13.202400000003999</c:v>
                </c:pt>
                <c:pt idx="36160">
                  <c:v>13.202400000001999</c:v>
                </c:pt>
                <c:pt idx="36161">
                  <c:v>13.202400000001999</c:v>
                </c:pt>
                <c:pt idx="36162">
                  <c:v>13.202400000001999</c:v>
                </c:pt>
                <c:pt idx="36163">
                  <c:v>13.202400000001999</c:v>
                </c:pt>
                <c:pt idx="36164">
                  <c:v>13.242999649164</c:v>
                </c:pt>
                <c:pt idx="36165">
                  <c:v>13.327699999999</c:v>
                </c:pt>
                <c:pt idx="36166">
                  <c:v>13.327699999996</c:v>
                </c:pt>
                <c:pt idx="36167">
                  <c:v>13.327699999997</c:v>
                </c:pt>
                <c:pt idx="36168">
                  <c:v>13.327699999997</c:v>
                </c:pt>
                <c:pt idx="36169">
                  <c:v>13.327699999996</c:v>
                </c:pt>
                <c:pt idx="36170">
                  <c:v>13.327699999996</c:v>
                </c:pt>
                <c:pt idx="36171">
                  <c:v>13.327699999996</c:v>
                </c:pt>
                <c:pt idx="36172">
                  <c:v>13.327699999997</c:v>
                </c:pt>
                <c:pt idx="36173">
                  <c:v>13.327699999996</c:v>
                </c:pt>
                <c:pt idx="36174">
                  <c:v>13.327699999996</c:v>
                </c:pt>
                <c:pt idx="36175">
                  <c:v>13.327699999997</c:v>
                </c:pt>
                <c:pt idx="36176">
                  <c:v>13.31485892465</c:v>
                </c:pt>
                <c:pt idx="36177">
                  <c:v>13.234700000001</c:v>
                </c:pt>
                <c:pt idx="36178">
                  <c:v>13.234700000001</c:v>
                </c:pt>
                <c:pt idx="36179">
                  <c:v>13.234700000001</c:v>
                </c:pt>
                <c:pt idx="36180">
                  <c:v>13.234700000001</c:v>
                </c:pt>
                <c:pt idx="36181">
                  <c:v>13.234700000001</c:v>
                </c:pt>
                <c:pt idx="36182">
                  <c:v>13.234700000001</c:v>
                </c:pt>
                <c:pt idx="36183">
                  <c:v>13.234700000001</c:v>
                </c:pt>
                <c:pt idx="36184">
                  <c:v>13.234700000001</c:v>
                </c:pt>
                <c:pt idx="36185">
                  <c:v>13.234700000001</c:v>
                </c:pt>
                <c:pt idx="36186">
                  <c:v>13.234700000001</c:v>
                </c:pt>
                <c:pt idx="36187">
                  <c:v>13.234700000001</c:v>
                </c:pt>
                <c:pt idx="36188">
                  <c:v>13.234700000001</c:v>
                </c:pt>
                <c:pt idx="36189">
                  <c:v>13.234700000001</c:v>
                </c:pt>
                <c:pt idx="36190">
                  <c:v>13.264020713063999</c:v>
                </c:pt>
                <c:pt idx="36191">
                  <c:v>13.281900000002</c:v>
                </c:pt>
                <c:pt idx="36192">
                  <c:v>13.281900000002</c:v>
                </c:pt>
                <c:pt idx="36193">
                  <c:v>13.281900000002</c:v>
                </c:pt>
                <c:pt idx="36194">
                  <c:v>13.281900000002</c:v>
                </c:pt>
                <c:pt idx="36195">
                  <c:v>13.281900000002</c:v>
                </c:pt>
                <c:pt idx="36196">
                  <c:v>13.281900000002</c:v>
                </c:pt>
                <c:pt idx="36197">
                  <c:v>13.281900000002</c:v>
                </c:pt>
                <c:pt idx="36198">
                  <c:v>13.281900000002</c:v>
                </c:pt>
                <c:pt idx="36199">
                  <c:v>13.281900000002</c:v>
                </c:pt>
                <c:pt idx="36200">
                  <c:v>13.281900000002</c:v>
                </c:pt>
                <c:pt idx="36201">
                  <c:v>13.283099847891</c:v>
                </c:pt>
                <c:pt idx="36202">
                  <c:v>13.294699999999001</c:v>
                </c:pt>
                <c:pt idx="36203">
                  <c:v>13.294699999999001</c:v>
                </c:pt>
                <c:pt idx="36204">
                  <c:v>13.294700000002999</c:v>
                </c:pt>
                <c:pt idx="36205">
                  <c:v>13.294699999999001</c:v>
                </c:pt>
                <c:pt idx="36206">
                  <c:v>13.294699999999001</c:v>
                </c:pt>
                <c:pt idx="36207">
                  <c:v>13.294699999999001</c:v>
                </c:pt>
                <c:pt idx="36208">
                  <c:v>13.294699999999001</c:v>
                </c:pt>
                <c:pt idx="36209">
                  <c:v>13.294699999999001</c:v>
                </c:pt>
                <c:pt idx="36210">
                  <c:v>13.294699999999001</c:v>
                </c:pt>
                <c:pt idx="36211">
                  <c:v>13.294699999999001</c:v>
                </c:pt>
                <c:pt idx="36212">
                  <c:v>13.294699999999001</c:v>
                </c:pt>
                <c:pt idx="36213">
                  <c:v>13.294699999999001</c:v>
                </c:pt>
                <c:pt idx="36214">
                  <c:v>13.294699999999001</c:v>
                </c:pt>
                <c:pt idx="36215">
                  <c:v>13.294699999999001</c:v>
                </c:pt>
                <c:pt idx="36216">
                  <c:v>13.294699999999001</c:v>
                </c:pt>
                <c:pt idx="36217">
                  <c:v>13.294699999999001</c:v>
                </c:pt>
                <c:pt idx="36218">
                  <c:v>13.294699999999001</c:v>
                </c:pt>
                <c:pt idx="36219">
                  <c:v>13.294699999999001</c:v>
                </c:pt>
                <c:pt idx="36220">
                  <c:v>13.294699999999001</c:v>
                </c:pt>
                <c:pt idx="36221">
                  <c:v>13.39073367031</c:v>
                </c:pt>
                <c:pt idx="36222">
                  <c:v>13.408399999995</c:v>
                </c:pt>
                <c:pt idx="36223">
                  <c:v>13.408399999995</c:v>
                </c:pt>
                <c:pt idx="36224">
                  <c:v>13.408399999995</c:v>
                </c:pt>
                <c:pt idx="36225">
                  <c:v>13.408399999995</c:v>
                </c:pt>
                <c:pt idx="36226">
                  <c:v>13.408399999995</c:v>
                </c:pt>
                <c:pt idx="36227">
                  <c:v>13.408399999995</c:v>
                </c:pt>
                <c:pt idx="36228">
                  <c:v>13.408399999995</c:v>
                </c:pt>
                <c:pt idx="36229">
                  <c:v>13.408399999995</c:v>
                </c:pt>
                <c:pt idx="36230">
                  <c:v>13.408399999995</c:v>
                </c:pt>
                <c:pt idx="36231">
                  <c:v>13.408399999994</c:v>
                </c:pt>
                <c:pt idx="36232">
                  <c:v>13.408399999995</c:v>
                </c:pt>
                <c:pt idx="36233">
                  <c:v>13.408399999995</c:v>
                </c:pt>
                <c:pt idx="36234">
                  <c:v>13.352549702115001</c:v>
                </c:pt>
                <c:pt idx="36235">
                  <c:v>13.219299999998</c:v>
                </c:pt>
                <c:pt idx="36236">
                  <c:v>13.219299999998</c:v>
                </c:pt>
                <c:pt idx="36237">
                  <c:v>13.219299999998</c:v>
                </c:pt>
                <c:pt idx="36238">
                  <c:v>13.220430699743</c:v>
                </c:pt>
                <c:pt idx="36239">
                  <c:v>13.233000000001001</c:v>
                </c:pt>
                <c:pt idx="36240">
                  <c:v>13.233000000001001</c:v>
                </c:pt>
                <c:pt idx="36241">
                  <c:v>13.233000000001001</c:v>
                </c:pt>
                <c:pt idx="36242">
                  <c:v>13.233000000000001</c:v>
                </c:pt>
                <c:pt idx="36243">
                  <c:v>13.233000000001001</c:v>
                </c:pt>
                <c:pt idx="36244">
                  <c:v>13.233000000001001</c:v>
                </c:pt>
                <c:pt idx="36245">
                  <c:v>13.233000000000001</c:v>
                </c:pt>
                <c:pt idx="36246">
                  <c:v>13.233000000001001</c:v>
                </c:pt>
                <c:pt idx="36247">
                  <c:v>13.233000000001001</c:v>
                </c:pt>
                <c:pt idx="36248">
                  <c:v>13.233000000001001</c:v>
                </c:pt>
                <c:pt idx="36249">
                  <c:v>13.233000000000001</c:v>
                </c:pt>
                <c:pt idx="36250">
                  <c:v>13.233000000001001</c:v>
                </c:pt>
                <c:pt idx="36251">
                  <c:v>13.233000000001001</c:v>
                </c:pt>
                <c:pt idx="36252">
                  <c:v>13.233000000001001</c:v>
                </c:pt>
                <c:pt idx="36253">
                  <c:v>13.233000000001001</c:v>
                </c:pt>
                <c:pt idx="36254">
                  <c:v>13.233000000000001</c:v>
                </c:pt>
                <c:pt idx="36255">
                  <c:v>13.233000000001001</c:v>
                </c:pt>
                <c:pt idx="36256">
                  <c:v>13.233000000001001</c:v>
                </c:pt>
                <c:pt idx="36257">
                  <c:v>13.233000000000001</c:v>
                </c:pt>
                <c:pt idx="36258">
                  <c:v>13.289705395545999</c:v>
                </c:pt>
                <c:pt idx="36259">
                  <c:v>13.387300000002</c:v>
                </c:pt>
                <c:pt idx="36260">
                  <c:v>13.387300000002</c:v>
                </c:pt>
                <c:pt idx="36261">
                  <c:v>13.387300000002</c:v>
                </c:pt>
                <c:pt idx="36262">
                  <c:v>13.387300000002</c:v>
                </c:pt>
                <c:pt idx="36263">
                  <c:v>13.387300000002</c:v>
                </c:pt>
                <c:pt idx="36264">
                  <c:v>13.387300000002</c:v>
                </c:pt>
                <c:pt idx="36265">
                  <c:v>13.387300000002</c:v>
                </c:pt>
                <c:pt idx="36266">
                  <c:v>13.387300000002</c:v>
                </c:pt>
                <c:pt idx="36267">
                  <c:v>13.387300000002</c:v>
                </c:pt>
                <c:pt idx="36268">
                  <c:v>13.387300000002</c:v>
                </c:pt>
                <c:pt idx="36269">
                  <c:v>13.387300000002</c:v>
                </c:pt>
                <c:pt idx="36270">
                  <c:v>13.387300000002</c:v>
                </c:pt>
                <c:pt idx="36271">
                  <c:v>13.361530607433</c:v>
                </c:pt>
                <c:pt idx="36272">
                  <c:v>13.335200000001</c:v>
                </c:pt>
                <c:pt idx="36273">
                  <c:v>13.335200000001</c:v>
                </c:pt>
                <c:pt idx="36274">
                  <c:v>13.335200000001</c:v>
                </c:pt>
                <c:pt idx="36275">
                  <c:v>13.335200000001</c:v>
                </c:pt>
                <c:pt idx="36276">
                  <c:v>13.335200000001</c:v>
                </c:pt>
                <c:pt idx="36277">
                  <c:v>13.336038009964</c:v>
                </c:pt>
                <c:pt idx="36278">
                  <c:v>13.379500000003</c:v>
                </c:pt>
                <c:pt idx="36279">
                  <c:v>13.379500000003</c:v>
                </c:pt>
                <c:pt idx="36280">
                  <c:v>13.379500000003</c:v>
                </c:pt>
                <c:pt idx="36281">
                  <c:v>13.379500000003</c:v>
                </c:pt>
                <c:pt idx="36282">
                  <c:v>13.379500000003</c:v>
                </c:pt>
                <c:pt idx="36283">
                  <c:v>13.379500000003</c:v>
                </c:pt>
                <c:pt idx="36284">
                  <c:v>13.379500000003</c:v>
                </c:pt>
                <c:pt idx="36285">
                  <c:v>13.379500000003</c:v>
                </c:pt>
                <c:pt idx="36286">
                  <c:v>13.379500000003</c:v>
                </c:pt>
                <c:pt idx="36287">
                  <c:v>13.379500000003</c:v>
                </c:pt>
                <c:pt idx="36288">
                  <c:v>13.379500000003</c:v>
                </c:pt>
                <c:pt idx="36289">
                  <c:v>13.379500000003</c:v>
                </c:pt>
                <c:pt idx="36290">
                  <c:v>13.379500000002</c:v>
                </c:pt>
                <c:pt idx="36291">
                  <c:v>13.298088872694001</c:v>
                </c:pt>
                <c:pt idx="36292">
                  <c:v>13.272499999998001</c:v>
                </c:pt>
                <c:pt idx="36293">
                  <c:v>13.272499999999001</c:v>
                </c:pt>
                <c:pt idx="36294">
                  <c:v>13.272499999999001</c:v>
                </c:pt>
                <c:pt idx="36295">
                  <c:v>13.272499999999001</c:v>
                </c:pt>
                <c:pt idx="36296">
                  <c:v>13.272499999999001</c:v>
                </c:pt>
                <c:pt idx="36297">
                  <c:v>13.272499999999001</c:v>
                </c:pt>
                <c:pt idx="36298">
                  <c:v>13.272499999999001</c:v>
                </c:pt>
                <c:pt idx="36299">
                  <c:v>13.272499999999001</c:v>
                </c:pt>
                <c:pt idx="36300">
                  <c:v>13.272499999999001</c:v>
                </c:pt>
                <c:pt idx="36301">
                  <c:v>13.272499999999001</c:v>
                </c:pt>
                <c:pt idx="36302">
                  <c:v>13.272499999999001</c:v>
                </c:pt>
                <c:pt idx="36303">
                  <c:v>13.272499999999001</c:v>
                </c:pt>
                <c:pt idx="36304">
                  <c:v>13.321551445661999</c:v>
                </c:pt>
                <c:pt idx="36305">
                  <c:v>13.390199999997</c:v>
                </c:pt>
                <c:pt idx="36306">
                  <c:v>13.390199999996</c:v>
                </c:pt>
                <c:pt idx="36307">
                  <c:v>13.390199999996</c:v>
                </c:pt>
                <c:pt idx="36308">
                  <c:v>13.390199999996</c:v>
                </c:pt>
                <c:pt idx="36309">
                  <c:v>13.390199999996</c:v>
                </c:pt>
                <c:pt idx="36310">
                  <c:v>13.390199999997</c:v>
                </c:pt>
                <c:pt idx="36311">
                  <c:v>13.390199999997</c:v>
                </c:pt>
                <c:pt idx="36312">
                  <c:v>13.390199999996</c:v>
                </c:pt>
                <c:pt idx="36313">
                  <c:v>13.390199999996</c:v>
                </c:pt>
                <c:pt idx="36314">
                  <c:v>13.390199999997</c:v>
                </c:pt>
                <c:pt idx="36315">
                  <c:v>13.390199999996</c:v>
                </c:pt>
                <c:pt idx="36316">
                  <c:v>13.396133520124</c:v>
                </c:pt>
                <c:pt idx="36317">
                  <c:v>13.410200000004</c:v>
                </c:pt>
                <c:pt idx="36318">
                  <c:v>13.410200000004</c:v>
                </c:pt>
                <c:pt idx="36319">
                  <c:v>13.410200000004</c:v>
                </c:pt>
                <c:pt idx="36320">
                  <c:v>13.410200000004</c:v>
                </c:pt>
                <c:pt idx="36321">
                  <c:v>13.410200000004</c:v>
                </c:pt>
                <c:pt idx="36322">
                  <c:v>13.410200000004</c:v>
                </c:pt>
                <c:pt idx="36323">
                  <c:v>13.410200000004</c:v>
                </c:pt>
                <c:pt idx="36324">
                  <c:v>13.410200000004</c:v>
                </c:pt>
                <c:pt idx="36325">
                  <c:v>13.410200000004</c:v>
                </c:pt>
                <c:pt idx="36326">
                  <c:v>13.410200000004</c:v>
                </c:pt>
                <c:pt idx="36327">
                  <c:v>13.410200000004</c:v>
                </c:pt>
                <c:pt idx="36328">
                  <c:v>13.410200000004</c:v>
                </c:pt>
                <c:pt idx="36329">
                  <c:v>13.416336575057001</c:v>
                </c:pt>
                <c:pt idx="36330">
                  <c:v>13.473300000004</c:v>
                </c:pt>
                <c:pt idx="36331">
                  <c:v>13.473300000004</c:v>
                </c:pt>
                <c:pt idx="36332">
                  <c:v>13.473300000004</c:v>
                </c:pt>
                <c:pt idx="36333">
                  <c:v>13.473300000004</c:v>
                </c:pt>
                <c:pt idx="36334">
                  <c:v>13.473300000004</c:v>
                </c:pt>
                <c:pt idx="36335">
                  <c:v>13.473300000004</c:v>
                </c:pt>
                <c:pt idx="36336">
                  <c:v>13.473300000004</c:v>
                </c:pt>
                <c:pt idx="36337">
                  <c:v>13.473300000004</c:v>
                </c:pt>
                <c:pt idx="36338">
                  <c:v>13.473300000004</c:v>
                </c:pt>
                <c:pt idx="36339">
                  <c:v>13.473300000004</c:v>
                </c:pt>
                <c:pt idx="36340">
                  <c:v>13.473300000004</c:v>
                </c:pt>
                <c:pt idx="36341">
                  <c:v>13.473300000004</c:v>
                </c:pt>
                <c:pt idx="36342">
                  <c:v>13.473300000004</c:v>
                </c:pt>
                <c:pt idx="36343">
                  <c:v>13.387394920445001</c:v>
                </c:pt>
                <c:pt idx="36344">
                  <c:v>13.280300000004001</c:v>
                </c:pt>
                <c:pt idx="36345">
                  <c:v>13.280300000004001</c:v>
                </c:pt>
                <c:pt idx="36346">
                  <c:v>13.280300000004001</c:v>
                </c:pt>
                <c:pt idx="36347">
                  <c:v>13.280300000004001</c:v>
                </c:pt>
                <c:pt idx="36348">
                  <c:v>13.280300000004001</c:v>
                </c:pt>
                <c:pt idx="36349">
                  <c:v>13.2803</c:v>
                </c:pt>
                <c:pt idx="36350">
                  <c:v>13.280300000004001</c:v>
                </c:pt>
                <c:pt idx="36351">
                  <c:v>13.280300000004001</c:v>
                </c:pt>
                <c:pt idx="36352">
                  <c:v>13.280300000004001</c:v>
                </c:pt>
                <c:pt idx="36353">
                  <c:v>13.401585973558999</c:v>
                </c:pt>
                <c:pt idx="36354">
                  <c:v>13.476200000003001</c:v>
                </c:pt>
                <c:pt idx="36355">
                  <c:v>13.476200000003001</c:v>
                </c:pt>
                <c:pt idx="36356">
                  <c:v>13.476200000003001</c:v>
                </c:pt>
                <c:pt idx="36357">
                  <c:v>13.476200000003001</c:v>
                </c:pt>
                <c:pt idx="36358">
                  <c:v>13.476200000003001</c:v>
                </c:pt>
                <c:pt idx="36359">
                  <c:v>13.476200000003001</c:v>
                </c:pt>
                <c:pt idx="36360">
                  <c:v>13.476200000003001</c:v>
                </c:pt>
                <c:pt idx="36361">
                  <c:v>13.476200000003001</c:v>
                </c:pt>
                <c:pt idx="36362">
                  <c:v>13.476200000003001</c:v>
                </c:pt>
                <c:pt idx="36363">
                  <c:v>13.476200000003001</c:v>
                </c:pt>
                <c:pt idx="36364">
                  <c:v>13.476199999999</c:v>
                </c:pt>
                <c:pt idx="36365">
                  <c:v>13.382588485864</c:v>
                </c:pt>
                <c:pt idx="36366">
                  <c:v>13.272700000001</c:v>
                </c:pt>
                <c:pt idx="36367">
                  <c:v>13.272699999998</c:v>
                </c:pt>
                <c:pt idx="36368">
                  <c:v>13.272700000001</c:v>
                </c:pt>
                <c:pt idx="36369">
                  <c:v>13.272700000001</c:v>
                </c:pt>
                <c:pt idx="36370">
                  <c:v>13.272700000001</c:v>
                </c:pt>
                <c:pt idx="36371">
                  <c:v>13.272700000001</c:v>
                </c:pt>
                <c:pt idx="36372">
                  <c:v>13.272700000001</c:v>
                </c:pt>
                <c:pt idx="36373">
                  <c:v>13.272700000001</c:v>
                </c:pt>
                <c:pt idx="36374">
                  <c:v>13.272700000001</c:v>
                </c:pt>
                <c:pt idx="36375">
                  <c:v>13.272700000001</c:v>
                </c:pt>
                <c:pt idx="36376">
                  <c:v>13.272700000001</c:v>
                </c:pt>
                <c:pt idx="36377">
                  <c:v>13.272700000001</c:v>
                </c:pt>
                <c:pt idx="36378">
                  <c:v>13.272700000001</c:v>
                </c:pt>
                <c:pt idx="36379">
                  <c:v>13.272700000001</c:v>
                </c:pt>
                <c:pt idx="36380">
                  <c:v>13.272700000001</c:v>
                </c:pt>
                <c:pt idx="36381">
                  <c:v>13.272700000001</c:v>
                </c:pt>
                <c:pt idx="36382">
                  <c:v>13.272700000001</c:v>
                </c:pt>
                <c:pt idx="36383">
                  <c:v>13.272700000001</c:v>
                </c:pt>
                <c:pt idx="36384">
                  <c:v>13.298817291998001</c:v>
                </c:pt>
                <c:pt idx="36385">
                  <c:v>13.315600000002</c:v>
                </c:pt>
                <c:pt idx="36386">
                  <c:v>13.315600000002</c:v>
                </c:pt>
                <c:pt idx="36387">
                  <c:v>13.315600000002</c:v>
                </c:pt>
                <c:pt idx="36388">
                  <c:v>13.315600000002</c:v>
                </c:pt>
                <c:pt idx="36389">
                  <c:v>13.315600000002</c:v>
                </c:pt>
                <c:pt idx="36390">
                  <c:v>13.315600000002</c:v>
                </c:pt>
                <c:pt idx="36391">
                  <c:v>13.315600000002</c:v>
                </c:pt>
                <c:pt idx="36392">
                  <c:v>13.315600000002</c:v>
                </c:pt>
                <c:pt idx="36393">
                  <c:v>13.315600000002</c:v>
                </c:pt>
                <c:pt idx="36394">
                  <c:v>13.315600000002</c:v>
                </c:pt>
                <c:pt idx="36395">
                  <c:v>13.315600000002</c:v>
                </c:pt>
                <c:pt idx="36396">
                  <c:v>13.315600000002</c:v>
                </c:pt>
                <c:pt idx="36397">
                  <c:v>13.317203504282</c:v>
                </c:pt>
                <c:pt idx="36398">
                  <c:v>13.319699999995001</c:v>
                </c:pt>
                <c:pt idx="36399">
                  <c:v>13.319699999995001</c:v>
                </c:pt>
                <c:pt idx="36400">
                  <c:v>13.319699999995001</c:v>
                </c:pt>
                <c:pt idx="36401">
                  <c:v>13.319699999995001</c:v>
                </c:pt>
                <c:pt idx="36402">
                  <c:v>13.319699999995001</c:v>
                </c:pt>
                <c:pt idx="36403">
                  <c:v>13.319699999995001</c:v>
                </c:pt>
                <c:pt idx="36404">
                  <c:v>13.319699999995001</c:v>
                </c:pt>
                <c:pt idx="36405">
                  <c:v>13.319699999995001</c:v>
                </c:pt>
                <c:pt idx="36406">
                  <c:v>13.319699999995001</c:v>
                </c:pt>
                <c:pt idx="36407">
                  <c:v>13.319699999994</c:v>
                </c:pt>
                <c:pt idx="36408">
                  <c:v>13.308699425615</c:v>
                </c:pt>
                <c:pt idx="36409">
                  <c:v>13.281900000002</c:v>
                </c:pt>
                <c:pt idx="36410">
                  <c:v>13.281900000002</c:v>
                </c:pt>
                <c:pt idx="36411">
                  <c:v>13.281900000002</c:v>
                </c:pt>
                <c:pt idx="36412">
                  <c:v>13.281900000002</c:v>
                </c:pt>
                <c:pt idx="36413">
                  <c:v>13.281900000002</c:v>
                </c:pt>
                <c:pt idx="36414">
                  <c:v>13.281900000002</c:v>
                </c:pt>
                <c:pt idx="36415">
                  <c:v>13.281900000002</c:v>
                </c:pt>
                <c:pt idx="36416">
                  <c:v>13.281900000002</c:v>
                </c:pt>
                <c:pt idx="36417">
                  <c:v>13.281900000002</c:v>
                </c:pt>
                <c:pt idx="36418">
                  <c:v>13.281900000002</c:v>
                </c:pt>
                <c:pt idx="36419">
                  <c:v>13.281900000002</c:v>
                </c:pt>
                <c:pt idx="36420">
                  <c:v>13.281900000002</c:v>
                </c:pt>
                <c:pt idx="36421">
                  <c:v>13.283257405543999</c:v>
                </c:pt>
                <c:pt idx="36422">
                  <c:v>13.307200000003</c:v>
                </c:pt>
                <c:pt idx="36423">
                  <c:v>13.307200000003</c:v>
                </c:pt>
                <c:pt idx="36424">
                  <c:v>13.307200000003</c:v>
                </c:pt>
                <c:pt idx="36425">
                  <c:v>13.307200000003</c:v>
                </c:pt>
                <c:pt idx="36426">
                  <c:v>13.307200000003</c:v>
                </c:pt>
                <c:pt idx="36427">
                  <c:v>13.307200000003</c:v>
                </c:pt>
                <c:pt idx="36428">
                  <c:v>13.308076352963999</c:v>
                </c:pt>
                <c:pt idx="36429">
                  <c:v>13.309499999999</c:v>
                </c:pt>
                <c:pt idx="36430">
                  <c:v>13.309500000002</c:v>
                </c:pt>
                <c:pt idx="36431">
                  <c:v>13.309499999999</c:v>
                </c:pt>
                <c:pt idx="36432">
                  <c:v>13.309500000002</c:v>
                </c:pt>
                <c:pt idx="36433">
                  <c:v>13.309500000002</c:v>
                </c:pt>
                <c:pt idx="36434">
                  <c:v>13.309500000002</c:v>
                </c:pt>
                <c:pt idx="36435">
                  <c:v>13.309500000002</c:v>
                </c:pt>
                <c:pt idx="36436">
                  <c:v>13.309500000003</c:v>
                </c:pt>
                <c:pt idx="36437">
                  <c:v>13.309500000002</c:v>
                </c:pt>
                <c:pt idx="36438">
                  <c:v>13.309500000002</c:v>
                </c:pt>
                <c:pt idx="36439">
                  <c:v>13.306253587632</c:v>
                </c:pt>
                <c:pt idx="36440">
                  <c:v>13.262799999997</c:v>
                </c:pt>
                <c:pt idx="36441">
                  <c:v>13.262799999997</c:v>
                </c:pt>
                <c:pt idx="36442">
                  <c:v>13.262799999997</c:v>
                </c:pt>
                <c:pt idx="36443">
                  <c:v>13.262799999997</c:v>
                </c:pt>
                <c:pt idx="36444">
                  <c:v>13.262799999997</c:v>
                </c:pt>
                <c:pt idx="36445">
                  <c:v>13.262799999997</c:v>
                </c:pt>
                <c:pt idx="36446">
                  <c:v>13.262799999997</c:v>
                </c:pt>
                <c:pt idx="36447">
                  <c:v>13.262799999997</c:v>
                </c:pt>
                <c:pt idx="36448">
                  <c:v>13.262799999997</c:v>
                </c:pt>
                <c:pt idx="36449">
                  <c:v>13.262799999997</c:v>
                </c:pt>
                <c:pt idx="36450">
                  <c:v>13.262799999997</c:v>
                </c:pt>
                <c:pt idx="36451">
                  <c:v>13.268979335065</c:v>
                </c:pt>
                <c:pt idx="36452">
                  <c:v>13.382299999998001</c:v>
                </c:pt>
                <c:pt idx="36453">
                  <c:v>13.382299999998001</c:v>
                </c:pt>
                <c:pt idx="36454">
                  <c:v>13.382299999998001</c:v>
                </c:pt>
                <c:pt idx="36455">
                  <c:v>13.382299999998001</c:v>
                </c:pt>
                <c:pt idx="36456">
                  <c:v>13.382299999998001</c:v>
                </c:pt>
                <c:pt idx="36457">
                  <c:v>13.382299999998001</c:v>
                </c:pt>
                <c:pt idx="36458">
                  <c:v>13.382299999998001</c:v>
                </c:pt>
                <c:pt idx="36459">
                  <c:v>13.382299999998001</c:v>
                </c:pt>
                <c:pt idx="36460">
                  <c:v>13.382299999998001</c:v>
                </c:pt>
                <c:pt idx="36461">
                  <c:v>13.382299999998001</c:v>
                </c:pt>
                <c:pt idx="36462">
                  <c:v>13.382299999998001</c:v>
                </c:pt>
                <c:pt idx="36463">
                  <c:v>13.388726636526</c:v>
                </c:pt>
                <c:pt idx="36464">
                  <c:v>13.438400000004</c:v>
                </c:pt>
                <c:pt idx="36465">
                  <c:v>13.438400000004</c:v>
                </c:pt>
                <c:pt idx="36466">
                  <c:v>13.438400000005</c:v>
                </c:pt>
                <c:pt idx="36467">
                  <c:v>13.438400000005</c:v>
                </c:pt>
                <c:pt idx="36468">
                  <c:v>13.438400000005</c:v>
                </c:pt>
                <c:pt idx="36469">
                  <c:v>13.438400000004</c:v>
                </c:pt>
                <c:pt idx="36470">
                  <c:v>13.438400000005</c:v>
                </c:pt>
                <c:pt idx="36471">
                  <c:v>13.438400000005</c:v>
                </c:pt>
                <c:pt idx="36472">
                  <c:v>13.438400000005</c:v>
                </c:pt>
                <c:pt idx="36473">
                  <c:v>13.438400000005</c:v>
                </c:pt>
                <c:pt idx="36474">
                  <c:v>13.438400000005</c:v>
                </c:pt>
                <c:pt idx="36475">
                  <c:v>13.441424725346</c:v>
                </c:pt>
                <c:pt idx="36476">
                  <c:v>13.470299999994999</c:v>
                </c:pt>
                <c:pt idx="36477">
                  <c:v>13.470299999994999</c:v>
                </c:pt>
                <c:pt idx="36478">
                  <c:v>13.470299999992999</c:v>
                </c:pt>
                <c:pt idx="36479">
                  <c:v>13.470299999994999</c:v>
                </c:pt>
                <c:pt idx="36480">
                  <c:v>13.470299999994999</c:v>
                </c:pt>
                <c:pt idx="36481">
                  <c:v>13.470299999994999</c:v>
                </c:pt>
                <c:pt idx="36482">
                  <c:v>13.470299999994999</c:v>
                </c:pt>
                <c:pt idx="36483">
                  <c:v>13.470299999994999</c:v>
                </c:pt>
                <c:pt idx="36484">
                  <c:v>13.470299999994999</c:v>
                </c:pt>
                <c:pt idx="36485">
                  <c:v>13.470299999994999</c:v>
                </c:pt>
                <c:pt idx="36486">
                  <c:v>13.470299999994999</c:v>
                </c:pt>
                <c:pt idx="36487">
                  <c:v>13.470299999994999</c:v>
                </c:pt>
                <c:pt idx="36488">
                  <c:v>13.444747185756</c:v>
                </c:pt>
                <c:pt idx="36489">
                  <c:v>13.434500000002</c:v>
                </c:pt>
                <c:pt idx="36490">
                  <c:v>13.434500000003</c:v>
                </c:pt>
                <c:pt idx="36491">
                  <c:v>13.434500000002</c:v>
                </c:pt>
                <c:pt idx="36492">
                  <c:v>13.434500000002</c:v>
                </c:pt>
                <c:pt idx="36493">
                  <c:v>13.434500000002</c:v>
                </c:pt>
                <c:pt idx="36494">
                  <c:v>13.434500000002</c:v>
                </c:pt>
                <c:pt idx="36495">
                  <c:v>13.434500000003</c:v>
                </c:pt>
                <c:pt idx="36496">
                  <c:v>13.434500000002</c:v>
                </c:pt>
                <c:pt idx="36497">
                  <c:v>13.434500000003</c:v>
                </c:pt>
                <c:pt idx="36498">
                  <c:v>13.434500000003</c:v>
                </c:pt>
                <c:pt idx="36499">
                  <c:v>13.434500000002</c:v>
                </c:pt>
                <c:pt idx="36500">
                  <c:v>13.397376105625</c:v>
                </c:pt>
                <c:pt idx="36501">
                  <c:v>13.383499999996999</c:v>
                </c:pt>
                <c:pt idx="36502">
                  <c:v>13.383499999998</c:v>
                </c:pt>
                <c:pt idx="36503">
                  <c:v>13.383499999998</c:v>
                </c:pt>
                <c:pt idx="36504">
                  <c:v>13.383499999998</c:v>
                </c:pt>
                <c:pt idx="36505">
                  <c:v>13.383499999998</c:v>
                </c:pt>
                <c:pt idx="36506">
                  <c:v>13.383499999998</c:v>
                </c:pt>
                <c:pt idx="36507">
                  <c:v>13.383499999998</c:v>
                </c:pt>
                <c:pt idx="36508">
                  <c:v>13.383499999998</c:v>
                </c:pt>
                <c:pt idx="36509">
                  <c:v>13.383499999998</c:v>
                </c:pt>
                <c:pt idx="36510">
                  <c:v>13.383499999998</c:v>
                </c:pt>
                <c:pt idx="36511">
                  <c:v>13.383499999998</c:v>
                </c:pt>
                <c:pt idx="36512">
                  <c:v>13.383499999998</c:v>
                </c:pt>
                <c:pt idx="36513">
                  <c:v>13.383499999998</c:v>
                </c:pt>
                <c:pt idx="36514">
                  <c:v>13.383499999998</c:v>
                </c:pt>
                <c:pt idx="36515">
                  <c:v>13.383499999998</c:v>
                </c:pt>
                <c:pt idx="36516">
                  <c:v>13.383499999998</c:v>
                </c:pt>
                <c:pt idx="36517">
                  <c:v>13.383499999998</c:v>
                </c:pt>
                <c:pt idx="36518">
                  <c:v>13.387212369544001</c:v>
                </c:pt>
                <c:pt idx="36519">
                  <c:v>13.399800000004999</c:v>
                </c:pt>
                <c:pt idx="36520">
                  <c:v>13.399800000004999</c:v>
                </c:pt>
                <c:pt idx="36521">
                  <c:v>13.399800000004999</c:v>
                </c:pt>
                <c:pt idx="36522">
                  <c:v>13.399800000004999</c:v>
                </c:pt>
                <c:pt idx="36523">
                  <c:v>13.399800000004999</c:v>
                </c:pt>
                <c:pt idx="36524">
                  <c:v>13.399800000004999</c:v>
                </c:pt>
                <c:pt idx="36525">
                  <c:v>13.399800000004999</c:v>
                </c:pt>
                <c:pt idx="36526">
                  <c:v>13.399800000004999</c:v>
                </c:pt>
                <c:pt idx="36527">
                  <c:v>13.399800000004999</c:v>
                </c:pt>
                <c:pt idx="36528">
                  <c:v>13.399800000004999</c:v>
                </c:pt>
                <c:pt idx="36529">
                  <c:v>13.399800000004999</c:v>
                </c:pt>
                <c:pt idx="36530">
                  <c:v>13.399800000004999</c:v>
                </c:pt>
                <c:pt idx="36531">
                  <c:v>13.387686303839001</c:v>
                </c:pt>
                <c:pt idx="36532">
                  <c:v>13.197099999998001</c:v>
                </c:pt>
                <c:pt idx="36533">
                  <c:v>13.197099999998001</c:v>
                </c:pt>
                <c:pt idx="36534">
                  <c:v>13.197099999995</c:v>
                </c:pt>
                <c:pt idx="36535">
                  <c:v>13.197099999998001</c:v>
                </c:pt>
                <c:pt idx="36536">
                  <c:v>13.197099999998001</c:v>
                </c:pt>
                <c:pt idx="36537">
                  <c:v>13.215718286787</c:v>
                </c:pt>
                <c:pt idx="36538">
                  <c:v>13.367999999996</c:v>
                </c:pt>
                <c:pt idx="36539">
                  <c:v>13.367999999996</c:v>
                </c:pt>
                <c:pt idx="36540">
                  <c:v>13.367999999996</c:v>
                </c:pt>
                <c:pt idx="36541">
                  <c:v>13.367999999996</c:v>
                </c:pt>
                <c:pt idx="36542">
                  <c:v>13.367999999996</c:v>
                </c:pt>
                <c:pt idx="36543">
                  <c:v>13.367999999996</c:v>
                </c:pt>
                <c:pt idx="36544">
                  <c:v>13.367999999996</c:v>
                </c:pt>
                <c:pt idx="36545">
                  <c:v>13.367999999996</c:v>
                </c:pt>
                <c:pt idx="36546">
                  <c:v>13.367999999996</c:v>
                </c:pt>
                <c:pt idx="36547">
                  <c:v>13.367999999996</c:v>
                </c:pt>
                <c:pt idx="36548">
                  <c:v>13.367999999996</c:v>
                </c:pt>
                <c:pt idx="36549">
                  <c:v>13.367999999996</c:v>
                </c:pt>
                <c:pt idx="36550">
                  <c:v>13.367999999996</c:v>
                </c:pt>
                <c:pt idx="36551">
                  <c:v>13.334664131627999</c:v>
                </c:pt>
                <c:pt idx="36552">
                  <c:v>13.311300000000999</c:v>
                </c:pt>
                <c:pt idx="36553">
                  <c:v>13.311300000000999</c:v>
                </c:pt>
                <c:pt idx="36554">
                  <c:v>13.311300000000999</c:v>
                </c:pt>
                <c:pt idx="36555">
                  <c:v>13.311300000000999</c:v>
                </c:pt>
                <c:pt idx="36556">
                  <c:v>13.311300000000999</c:v>
                </c:pt>
                <c:pt idx="36557">
                  <c:v>13.311300000000999</c:v>
                </c:pt>
                <c:pt idx="36558">
                  <c:v>13.311300000000999</c:v>
                </c:pt>
                <c:pt idx="36559">
                  <c:v>13.311300000000999</c:v>
                </c:pt>
                <c:pt idx="36560">
                  <c:v>13.311300000000999</c:v>
                </c:pt>
                <c:pt idx="36561">
                  <c:v>13.311300000000999</c:v>
                </c:pt>
                <c:pt idx="36562">
                  <c:v>13.311300000000999</c:v>
                </c:pt>
                <c:pt idx="36563">
                  <c:v>13.311300000000999</c:v>
                </c:pt>
                <c:pt idx="36564">
                  <c:v>13.311300000000999</c:v>
                </c:pt>
                <c:pt idx="36565">
                  <c:v>13.311300000000999</c:v>
                </c:pt>
                <c:pt idx="36566">
                  <c:v>13.311300000000999</c:v>
                </c:pt>
                <c:pt idx="36567">
                  <c:v>13.311300000000999</c:v>
                </c:pt>
                <c:pt idx="36568">
                  <c:v>13.311300000000999</c:v>
                </c:pt>
                <c:pt idx="36569">
                  <c:v>13.3056527072</c:v>
                </c:pt>
                <c:pt idx="36570">
                  <c:v>13.289500000005001</c:v>
                </c:pt>
                <c:pt idx="36571">
                  <c:v>13.289500000005001</c:v>
                </c:pt>
                <c:pt idx="36572">
                  <c:v>13.289500000005001</c:v>
                </c:pt>
                <c:pt idx="36573">
                  <c:v>13.289500000004001</c:v>
                </c:pt>
                <c:pt idx="36574">
                  <c:v>13.289500000004001</c:v>
                </c:pt>
                <c:pt idx="36575">
                  <c:v>13.298428704052</c:v>
                </c:pt>
                <c:pt idx="36576">
                  <c:v>13.415500000002</c:v>
                </c:pt>
                <c:pt idx="36577">
                  <c:v>13.415500000002</c:v>
                </c:pt>
                <c:pt idx="36578">
                  <c:v>13.415500000002</c:v>
                </c:pt>
                <c:pt idx="36579">
                  <c:v>13.415500000002</c:v>
                </c:pt>
                <c:pt idx="36580">
                  <c:v>13.415500000002</c:v>
                </c:pt>
                <c:pt idx="36581">
                  <c:v>13.415500000002</c:v>
                </c:pt>
                <c:pt idx="36582">
                  <c:v>13.415500000002</c:v>
                </c:pt>
                <c:pt idx="36583">
                  <c:v>13.415500000002</c:v>
                </c:pt>
                <c:pt idx="36584">
                  <c:v>13.415500000002</c:v>
                </c:pt>
                <c:pt idx="36585">
                  <c:v>13.415500000002</c:v>
                </c:pt>
                <c:pt idx="36586">
                  <c:v>13.415500000002</c:v>
                </c:pt>
                <c:pt idx="36587">
                  <c:v>13.415500000002</c:v>
                </c:pt>
                <c:pt idx="36588">
                  <c:v>13.386503329381</c:v>
                </c:pt>
                <c:pt idx="36589">
                  <c:v>13.236200000005001</c:v>
                </c:pt>
                <c:pt idx="36590">
                  <c:v>13.236200000005001</c:v>
                </c:pt>
                <c:pt idx="36591">
                  <c:v>13.236200000005001</c:v>
                </c:pt>
                <c:pt idx="36592">
                  <c:v>13.236200000005001</c:v>
                </c:pt>
                <c:pt idx="36593">
                  <c:v>13.236200000005001</c:v>
                </c:pt>
                <c:pt idx="36594">
                  <c:v>13.236200000005001</c:v>
                </c:pt>
                <c:pt idx="36595">
                  <c:v>13.236200000005001</c:v>
                </c:pt>
                <c:pt idx="36596">
                  <c:v>13.236200000005001</c:v>
                </c:pt>
                <c:pt idx="36597">
                  <c:v>13.236200000005001</c:v>
                </c:pt>
                <c:pt idx="36598">
                  <c:v>13.236200000005001</c:v>
                </c:pt>
                <c:pt idx="36599">
                  <c:v>13.236200000005001</c:v>
                </c:pt>
                <c:pt idx="36600">
                  <c:v>13.236200000005001</c:v>
                </c:pt>
                <c:pt idx="36601">
                  <c:v>13.236200000005001</c:v>
                </c:pt>
                <c:pt idx="36602">
                  <c:v>13.348922739007</c:v>
                </c:pt>
                <c:pt idx="36603">
                  <c:v>13.375300000005</c:v>
                </c:pt>
                <c:pt idx="36604">
                  <c:v>13.375300000005</c:v>
                </c:pt>
                <c:pt idx="36605">
                  <c:v>13.375300000005</c:v>
                </c:pt>
                <c:pt idx="36606">
                  <c:v>13.375300000005</c:v>
                </c:pt>
                <c:pt idx="36607">
                  <c:v>13.375300000005</c:v>
                </c:pt>
                <c:pt idx="36608">
                  <c:v>13.375300000005</c:v>
                </c:pt>
                <c:pt idx="36609">
                  <c:v>13.375300000005</c:v>
                </c:pt>
                <c:pt idx="36610">
                  <c:v>13.375300000005</c:v>
                </c:pt>
                <c:pt idx="36611">
                  <c:v>13.375300000006</c:v>
                </c:pt>
                <c:pt idx="36612">
                  <c:v>13.375300000005</c:v>
                </c:pt>
                <c:pt idx="36613">
                  <c:v>13.375300000005</c:v>
                </c:pt>
                <c:pt idx="36614">
                  <c:v>13.344449220054999</c:v>
                </c:pt>
                <c:pt idx="36615">
                  <c:v>13.320799999996</c:v>
                </c:pt>
                <c:pt idx="36616">
                  <c:v>13.320799999996</c:v>
                </c:pt>
                <c:pt idx="36617">
                  <c:v>13.320799999996</c:v>
                </c:pt>
                <c:pt idx="36618">
                  <c:v>13.320799999995</c:v>
                </c:pt>
                <c:pt idx="36619">
                  <c:v>13.320799999996</c:v>
                </c:pt>
                <c:pt idx="36620">
                  <c:v>13.320799999996</c:v>
                </c:pt>
                <c:pt idx="36621">
                  <c:v>13.320799999996</c:v>
                </c:pt>
                <c:pt idx="36622">
                  <c:v>13.320799999996</c:v>
                </c:pt>
                <c:pt idx="36623">
                  <c:v>13.320799999996</c:v>
                </c:pt>
                <c:pt idx="36624">
                  <c:v>13.320799999996</c:v>
                </c:pt>
                <c:pt idx="36625">
                  <c:v>13.320799999996</c:v>
                </c:pt>
                <c:pt idx="36626">
                  <c:v>13.320799999996</c:v>
                </c:pt>
                <c:pt idx="36627">
                  <c:v>13.274232087533999</c:v>
                </c:pt>
                <c:pt idx="36628">
                  <c:v>13.257500000005001</c:v>
                </c:pt>
                <c:pt idx="36629">
                  <c:v>13.257500000005001</c:v>
                </c:pt>
                <c:pt idx="36630">
                  <c:v>13.257500000005001</c:v>
                </c:pt>
                <c:pt idx="36631">
                  <c:v>13.257500000005001</c:v>
                </c:pt>
                <c:pt idx="36632">
                  <c:v>13.257500000005001</c:v>
                </c:pt>
                <c:pt idx="36633">
                  <c:v>13.257500000005001</c:v>
                </c:pt>
                <c:pt idx="36634">
                  <c:v>13.257500000005001</c:v>
                </c:pt>
                <c:pt idx="36635">
                  <c:v>13.257500000005001</c:v>
                </c:pt>
                <c:pt idx="36636">
                  <c:v>13.257500000005001</c:v>
                </c:pt>
                <c:pt idx="36637">
                  <c:v>13.257500000005001</c:v>
                </c:pt>
                <c:pt idx="36638">
                  <c:v>13.257500000005001</c:v>
                </c:pt>
                <c:pt idx="36639">
                  <c:v>13.257500000005001</c:v>
                </c:pt>
                <c:pt idx="36640">
                  <c:v>13.257500000005001</c:v>
                </c:pt>
                <c:pt idx="36641">
                  <c:v>13.257500000005001</c:v>
                </c:pt>
                <c:pt idx="36642">
                  <c:v>13.257500000005001</c:v>
                </c:pt>
                <c:pt idx="36643">
                  <c:v>13.257500000005001</c:v>
                </c:pt>
                <c:pt idx="36644">
                  <c:v>13.257500000005001</c:v>
                </c:pt>
                <c:pt idx="36645">
                  <c:v>13.257500000005001</c:v>
                </c:pt>
                <c:pt idx="36646">
                  <c:v>13.306648651938</c:v>
                </c:pt>
                <c:pt idx="36647">
                  <c:v>13.451399999997999</c:v>
                </c:pt>
                <c:pt idx="36648">
                  <c:v>13.4514</c:v>
                </c:pt>
                <c:pt idx="36649">
                  <c:v>13.451399999997999</c:v>
                </c:pt>
                <c:pt idx="36650">
                  <c:v>13.451399999997999</c:v>
                </c:pt>
                <c:pt idx="36651">
                  <c:v>13.450886995514001</c:v>
                </c:pt>
                <c:pt idx="36652">
                  <c:v>13.395400000002001</c:v>
                </c:pt>
                <c:pt idx="36653">
                  <c:v>13.395400000002001</c:v>
                </c:pt>
                <c:pt idx="36654">
                  <c:v>13.395399999996</c:v>
                </c:pt>
                <c:pt idx="36655">
                  <c:v>13.395400000002001</c:v>
                </c:pt>
                <c:pt idx="36656">
                  <c:v>13.395400000002001</c:v>
                </c:pt>
                <c:pt idx="36657">
                  <c:v>13.395400000002001</c:v>
                </c:pt>
                <c:pt idx="36658">
                  <c:v>13.395400000002001</c:v>
                </c:pt>
                <c:pt idx="36659">
                  <c:v>13.395400000002001</c:v>
                </c:pt>
                <c:pt idx="36660">
                  <c:v>13.395400000001001</c:v>
                </c:pt>
                <c:pt idx="36661">
                  <c:v>13.395400000002001</c:v>
                </c:pt>
                <c:pt idx="36662">
                  <c:v>13.38765184883</c:v>
                </c:pt>
                <c:pt idx="36663">
                  <c:v>13.337700000002</c:v>
                </c:pt>
                <c:pt idx="36664">
                  <c:v>13.337700000002</c:v>
                </c:pt>
                <c:pt idx="36665">
                  <c:v>13.337700000002</c:v>
                </c:pt>
                <c:pt idx="36666">
                  <c:v>13.337700000002</c:v>
                </c:pt>
                <c:pt idx="36667">
                  <c:v>13.337700000002</c:v>
                </c:pt>
                <c:pt idx="36668">
                  <c:v>13.337700000002</c:v>
                </c:pt>
                <c:pt idx="36669">
                  <c:v>13.337700000002</c:v>
                </c:pt>
                <c:pt idx="36670">
                  <c:v>13.337700000002</c:v>
                </c:pt>
                <c:pt idx="36671">
                  <c:v>13.337700000002</c:v>
                </c:pt>
                <c:pt idx="36672">
                  <c:v>13.337700000002</c:v>
                </c:pt>
                <c:pt idx="36673">
                  <c:v>13.337700000002</c:v>
                </c:pt>
                <c:pt idx="36674">
                  <c:v>13.337700000002</c:v>
                </c:pt>
                <c:pt idx="36675">
                  <c:v>13.337700000002</c:v>
                </c:pt>
                <c:pt idx="36676">
                  <c:v>13.337700000002</c:v>
                </c:pt>
                <c:pt idx="36677">
                  <c:v>13.337700000002</c:v>
                </c:pt>
                <c:pt idx="36678">
                  <c:v>13.337700000002</c:v>
                </c:pt>
                <c:pt idx="36679">
                  <c:v>13.337700000002</c:v>
                </c:pt>
                <c:pt idx="36680">
                  <c:v>13.337700000002</c:v>
                </c:pt>
                <c:pt idx="36681">
                  <c:v>13.337700000002</c:v>
                </c:pt>
                <c:pt idx="36682">
                  <c:v>13.359127461377</c:v>
                </c:pt>
                <c:pt idx="36683">
                  <c:v>13.427599999997</c:v>
                </c:pt>
                <c:pt idx="36684">
                  <c:v>13.427599999997</c:v>
                </c:pt>
                <c:pt idx="36685">
                  <c:v>13.427599999997</c:v>
                </c:pt>
                <c:pt idx="36686">
                  <c:v>13.427599999997</c:v>
                </c:pt>
                <c:pt idx="36687">
                  <c:v>13.427599999997</c:v>
                </c:pt>
                <c:pt idx="36688">
                  <c:v>13.427599999997</c:v>
                </c:pt>
                <c:pt idx="36689">
                  <c:v>13.427599999997</c:v>
                </c:pt>
                <c:pt idx="36690">
                  <c:v>13.427599999997</c:v>
                </c:pt>
                <c:pt idx="36691">
                  <c:v>13.427599999997</c:v>
                </c:pt>
                <c:pt idx="36692">
                  <c:v>13.427599999997</c:v>
                </c:pt>
                <c:pt idx="36693">
                  <c:v>13.427599999997</c:v>
                </c:pt>
                <c:pt idx="36694">
                  <c:v>13.427599999997</c:v>
                </c:pt>
                <c:pt idx="36695">
                  <c:v>13.325227401836001</c:v>
                </c:pt>
                <c:pt idx="36696">
                  <c:v>13.297599999998001</c:v>
                </c:pt>
                <c:pt idx="36697">
                  <c:v>13.297599999998001</c:v>
                </c:pt>
                <c:pt idx="36698">
                  <c:v>13.297599999998001</c:v>
                </c:pt>
                <c:pt idx="36699">
                  <c:v>13.297599999998001</c:v>
                </c:pt>
                <c:pt idx="36700">
                  <c:v>13.297599999998001</c:v>
                </c:pt>
                <c:pt idx="36701">
                  <c:v>13.297599999998001</c:v>
                </c:pt>
                <c:pt idx="36702">
                  <c:v>13.297599999998001</c:v>
                </c:pt>
                <c:pt idx="36703">
                  <c:v>13.297599999998001</c:v>
                </c:pt>
                <c:pt idx="36704">
                  <c:v>13.297599999998001</c:v>
                </c:pt>
                <c:pt idx="36705">
                  <c:v>13.297599999998001</c:v>
                </c:pt>
                <c:pt idx="36706">
                  <c:v>13.297599999998001</c:v>
                </c:pt>
                <c:pt idx="36707">
                  <c:v>13.308347699694</c:v>
                </c:pt>
                <c:pt idx="36708">
                  <c:v>13.320799999996</c:v>
                </c:pt>
                <c:pt idx="36709">
                  <c:v>13.320799999996</c:v>
                </c:pt>
                <c:pt idx="36710">
                  <c:v>13.320799999996</c:v>
                </c:pt>
                <c:pt idx="36711">
                  <c:v>13.320799999993</c:v>
                </c:pt>
                <c:pt idx="36712">
                  <c:v>13.320799999996</c:v>
                </c:pt>
                <c:pt idx="36713">
                  <c:v>13.320799999996</c:v>
                </c:pt>
                <c:pt idx="36714">
                  <c:v>13.320799999996</c:v>
                </c:pt>
                <c:pt idx="36715">
                  <c:v>13.320799999996</c:v>
                </c:pt>
                <c:pt idx="36716">
                  <c:v>13.320799999993</c:v>
                </c:pt>
                <c:pt idx="36717">
                  <c:v>13.320799999996</c:v>
                </c:pt>
                <c:pt idx="36718">
                  <c:v>13.326681646326</c:v>
                </c:pt>
                <c:pt idx="36719">
                  <c:v>13.355799999998</c:v>
                </c:pt>
                <c:pt idx="36720">
                  <c:v>13.355799999997</c:v>
                </c:pt>
                <c:pt idx="36721">
                  <c:v>13.355799999998</c:v>
                </c:pt>
                <c:pt idx="36722">
                  <c:v>13.355799999997</c:v>
                </c:pt>
                <c:pt idx="36723">
                  <c:v>13.355799999997</c:v>
                </c:pt>
                <c:pt idx="36724">
                  <c:v>13.355834442316</c:v>
                </c:pt>
                <c:pt idx="36725">
                  <c:v>13.364800000002999</c:v>
                </c:pt>
                <c:pt idx="36726">
                  <c:v>13.364800000002999</c:v>
                </c:pt>
                <c:pt idx="36727">
                  <c:v>13.364800000002001</c:v>
                </c:pt>
                <c:pt idx="36728">
                  <c:v>13.364800000002999</c:v>
                </c:pt>
                <c:pt idx="36729">
                  <c:v>13.364800000002999</c:v>
                </c:pt>
                <c:pt idx="36730">
                  <c:v>13.364800000002999</c:v>
                </c:pt>
                <c:pt idx="36731">
                  <c:v>13.364800000002999</c:v>
                </c:pt>
                <c:pt idx="36732">
                  <c:v>13.364800000002999</c:v>
                </c:pt>
                <c:pt idx="36733">
                  <c:v>13.364800000002999</c:v>
                </c:pt>
                <c:pt idx="36734">
                  <c:v>13.364800000002999</c:v>
                </c:pt>
                <c:pt idx="36735">
                  <c:v>13.364800000002999</c:v>
                </c:pt>
                <c:pt idx="36736">
                  <c:v>13.372880127027001</c:v>
                </c:pt>
                <c:pt idx="36737">
                  <c:v>13.554399999996001</c:v>
                </c:pt>
                <c:pt idx="36738">
                  <c:v>13.554399999996001</c:v>
                </c:pt>
                <c:pt idx="36739">
                  <c:v>13.554399999996001</c:v>
                </c:pt>
                <c:pt idx="36740">
                  <c:v>13.554399999996001</c:v>
                </c:pt>
                <c:pt idx="36741">
                  <c:v>13.554399999996001</c:v>
                </c:pt>
                <c:pt idx="36742">
                  <c:v>13.554399999996001</c:v>
                </c:pt>
                <c:pt idx="36743">
                  <c:v>13.554399999996001</c:v>
                </c:pt>
                <c:pt idx="36744">
                  <c:v>13.554399999996001</c:v>
                </c:pt>
                <c:pt idx="36745">
                  <c:v>13.554399999996001</c:v>
                </c:pt>
                <c:pt idx="36746">
                  <c:v>13.554399999996001</c:v>
                </c:pt>
                <c:pt idx="36747">
                  <c:v>13.554399999996001</c:v>
                </c:pt>
                <c:pt idx="36748">
                  <c:v>13.554399999996001</c:v>
                </c:pt>
                <c:pt idx="36749">
                  <c:v>13.54754831504</c:v>
                </c:pt>
                <c:pt idx="36750">
                  <c:v>13.421999999998</c:v>
                </c:pt>
                <c:pt idx="36751">
                  <c:v>13.421999999998</c:v>
                </c:pt>
                <c:pt idx="36752">
                  <c:v>13.421999999998</c:v>
                </c:pt>
                <c:pt idx="36753">
                  <c:v>13.421999999998</c:v>
                </c:pt>
                <c:pt idx="36754">
                  <c:v>13.421999999998</c:v>
                </c:pt>
                <c:pt idx="36755">
                  <c:v>13.421999999998</c:v>
                </c:pt>
                <c:pt idx="36756">
                  <c:v>13.421999999998</c:v>
                </c:pt>
                <c:pt idx="36757">
                  <c:v>13.421999999998</c:v>
                </c:pt>
                <c:pt idx="36758">
                  <c:v>13.421999999998</c:v>
                </c:pt>
                <c:pt idx="36759">
                  <c:v>13.421999999998</c:v>
                </c:pt>
                <c:pt idx="36760">
                  <c:v>13.421999999998</c:v>
                </c:pt>
                <c:pt idx="36761">
                  <c:v>13.421999999998</c:v>
                </c:pt>
                <c:pt idx="36762">
                  <c:v>13.421999999998</c:v>
                </c:pt>
                <c:pt idx="36763">
                  <c:v>13.421999999998</c:v>
                </c:pt>
                <c:pt idx="36764">
                  <c:v>13.421999999998</c:v>
                </c:pt>
                <c:pt idx="36765">
                  <c:v>13.421999999998</c:v>
                </c:pt>
                <c:pt idx="36766">
                  <c:v>13.421999999998</c:v>
                </c:pt>
                <c:pt idx="36767">
                  <c:v>13.421999999998</c:v>
                </c:pt>
                <c:pt idx="36768">
                  <c:v>13.421999999998</c:v>
                </c:pt>
                <c:pt idx="36769">
                  <c:v>13.421999999998</c:v>
                </c:pt>
                <c:pt idx="36770">
                  <c:v>13.319862097124</c:v>
                </c:pt>
                <c:pt idx="36771">
                  <c:v>13.287799999998001</c:v>
                </c:pt>
                <c:pt idx="36772">
                  <c:v>13.287799999998001</c:v>
                </c:pt>
                <c:pt idx="36773">
                  <c:v>13.287799999998001</c:v>
                </c:pt>
                <c:pt idx="36774">
                  <c:v>13.170278456108001</c:v>
                </c:pt>
                <c:pt idx="36775">
                  <c:v>13.131099999999</c:v>
                </c:pt>
                <c:pt idx="36776">
                  <c:v>13.131099999999</c:v>
                </c:pt>
                <c:pt idx="36777">
                  <c:v>13.131099999999</c:v>
                </c:pt>
                <c:pt idx="36778">
                  <c:v>13.131099999999</c:v>
                </c:pt>
                <c:pt idx="36779">
                  <c:v>13.131099999999</c:v>
                </c:pt>
                <c:pt idx="36780">
                  <c:v>13.131099999999</c:v>
                </c:pt>
                <c:pt idx="36781">
                  <c:v>13.131099999999</c:v>
                </c:pt>
                <c:pt idx="36782">
                  <c:v>13.131099999999</c:v>
                </c:pt>
                <c:pt idx="36783">
                  <c:v>13.131099999999</c:v>
                </c:pt>
                <c:pt idx="36784">
                  <c:v>13.131099999999</c:v>
                </c:pt>
                <c:pt idx="36785">
                  <c:v>13.131099999999</c:v>
                </c:pt>
                <c:pt idx="36786">
                  <c:v>13.131099999999</c:v>
                </c:pt>
                <c:pt idx="36787">
                  <c:v>13.131099999999</c:v>
                </c:pt>
                <c:pt idx="36788">
                  <c:v>13.131099999999</c:v>
                </c:pt>
                <c:pt idx="36789">
                  <c:v>13.131099999999</c:v>
                </c:pt>
                <c:pt idx="36790">
                  <c:v>13.131099999999</c:v>
                </c:pt>
                <c:pt idx="36791">
                  <c:v>13.448815099513</c:v>
                </c:pt>
                <c:pt idx="36792">
                  <c:v>13.464399999997999</c:v>
                </c:pt>
                <c:pt idx="36793">
                  <c:v>13.464399999996999</c:v>
                </c:pt>
                <c:pt idx="36794">
                  <c:v>13.464399999997999</c:v>
                </c:pt>
                <c:pt idx="36795">
                  <c:v>13.464399999997999</c:v>
                </c:pt>
                <c:pt idx="36796">
                  <c:v>13.464399999997999</c:v>
                </c:pt>
                <c:pt idx="36797">
                  <c:v>13.464399999996999</c:v>
                </c:pt>
                <c:pt idx="36798">
                  <c:v>13.464399999997999</c:v>
                </c:pt>
                <c:pt idx="36799">
                  <c:v>13.464399999997999</c:v>
                </c:pt>
                <c:pt idx="36800">
                  <c:v>13.464399999997999</c:v>
                </c:pt>
                <c:pt idx="36801">
                  <c:v>13.464399999997999</c:v>
                </c:pt>
                <c:pt idx="36802">
                  <c:v>13.423507510182001</c:v>
                </c:pt>
                <c:pt idx="36803">
                  <c:v>13.316800000000001</c:v>
                </c:pt>
                <c:pt idx="36804">
                  <c:v>13.316800000000001</c:v>
                </c:pt>
                <c:pt idx="36805">
                  <c:v>13.316800000000001</c:v>
                </c:pt>
                <c:pt idx="36806">
                  <c:v>13.316800000000001</c:v>
                </c:pt>
                <c:pt idx="36807">
                  <c:v>13.316800000000001</c:v>
                </c:pt>
                <c:pt idx="36808">
                  <c:v>13.316800000000001</c:v>
                </c:pt>
                <c:pt idx="36809">
                  <c:v>13.316800000000001</c:v>
                </c:pt>
                <c:pt idx="36810">
                  <c:v>13.316800000000001</c:v>
                </c:pt>
                <c:pt idx="36811">
                  <c:v>13.316800000000001</c:v>
                </c:pt>
                <c:pt idx="36812">
                  <c:v>13.316800000000001</c:v>
                </c:pt>
                <c:pt idx="36813">
                  <c:v>13.316800000000001</c:v>
                </c:pt>
                <c:pt idx="36814">
                  <c:v>13.419273907225</c:v>
                </c:pt>
                <c:pt idx="36815">
                  <c:v>13.573499999998999</c:v>
                </c:pt>
                <c:pt idx="36816">
                  <c:v>13.573499999998999</c:v>
                </c:pt>
                <c:pt idx="36817">
                  <c:v>13.573499999998999</c:v>
                </c:pt>
                <c:pt idx="36818">
                  <c:v>13.573499999998999</c:v>
                </c:pt>
                <c:pt idx="36819">
                  <c:v>13.573499999998999</c:v>
                </c:pt>
                <c:pt idx="36820">
                  <c:v>13.573499999998999</c:v>
                </c:pt>
                <c:pt idx="36821">
                  <c:v>13.573499999998999</c:v>
                </c:pt>
                <c:pt idx="36822">
                  <c:v>13.573499999998999</c:v>
                </c:pt>
                <c:pt idx="36823">
                  <c:v>13.573499999998999</c:v>
                </c:pt>
                <c:pt idx="36824">
                  <c:v>13.573499999998999</c:v>
                </c:pt>
                <c:pt idx="36825">
                  <c:v>13.573499999998999</c:v>
                </c:pt>
                <c:pt idx="36826">
                  <c:v>13.565510101785</c:v>
                </c:pt>
                <c:pt idx="36827">
                  <c:v>13.416900000003</c:v>
                </c:pt>
                <c:pt idx="36828">
                  <c:v>13.416900000003</c:v>
                </c:pt>
                <c:pt idx="36829">
                  <c:v>13.416900000002</c:v>
                </c:pt>
                <c:pt idx="36830">
                  <c:v>13.416900000003</c:v>
                </c:pt>
                <c:pt idx="36831">
                  <c:v>13.416900000003</c:v>
                </c:pt>
                <c:pt idx="36832">
                  <c:v>13.416900000003</c:v>
                </c:pt>
                <c:pt idx="36833">
                  <c:v>13.416900000002</c:v>
                </c:pt>
                <c:pt idx="36834">
                  <c:v>13.416900000002</c:v>
                </c:pt>
                <c:pt idx="36835">
                  <c:v>13.416900000002</c:v>
                </c:pt>
                <c:pt idx="36836">
                  <c:v>13.416900000002</c:v>
                </c:pt>
                <c:pt idx="36837">
                  <c:v>13.416900000002</c:v>
                </c:pt>
                <c:pt idx="36838">
                  <c:v>13.416900000003</c:v>
                </c:pt>
                <c:pt idx="36839">
                  <c:v>13.416900000003</c:v>
                </c:pt>
                <c:pt idx="36840">
                  <c:v>13.352580290269</c:v>
                </c:pt>
                <c:pt idx="36841">
                  <c:v>13.228100000001</c:v>
                </c:pt>
                <c:pt idx="36842">
                  <c:v>13.228100000001</c:v>
                </c:pt>
                <c:pt idx="36843">
                  <c:v>13.228100000001</c:v>
                </c:pt>
                <c:pt idx="36844">
                  <c:v>13.228100000001</c:v>
                </c:pt>
                <c:pt idx="36845">
                  <c:v>13.228100000001</c:v>
                </c:pt>
                <c:pt idx="36846">
                  <c:v>13.228100000001</c:v>
                </c:pt>
                <c:pt idx="36847">
                  <c:v>13.228100000001</c:v>
                </c:pt>
                <c:pt idx="36848">
                  <c:v>13.228100000001</c:v>
                </c:pt>
                <c:pt idx="36849">
                  <c:v>13.2281</c:v>
                </c:pt>
                <c:pt idx="36850">
                  <c:v>13.228100000001</c:v>
                </c:pt>
                <c:pt idx="36851">
                  <c:v>13.228100000001</c:v>
                </c:pt>
                <c:pt idx="36852">
                  <c:v>13.232053992226</c:v>
                </c:pt>
                <c:pt idx="36853">
                  <c:v>13.278099999998</c:v>
                </c:pt>
                <c:pt idx="36854">
                  <c:v>13.278099999998</c:v>
                </c:pt>
                <c:pt idx="36855">
                  <c:v>13.278099999998</c:v>
                </c:pt>
                <c:pt idx="36856">
                  <c:v>13.278099999998</c:v>
                </c:pt>
                <c:pt idx="36857">
                  <c:v>13.278099999998</c:v>
                </c:pt>
                <c:pt idx="36858">
                  <c:v>13.278099999998</c:v>
                </c:pt>
                <c:pt idx="36859">
                  <c:v>13.278099999998</c:v>
                </c:pt>
                <c:pt idx="36860">
                  <c:v>13.278099999998</c:v>
                </c:pt>
                <c:pt idx="36861">
                  <c:v>13.278099999998</c:v>
                </c:pt>
                <c:pt idx="36862">
                  <c:v>13.278099999998</c:v>
                </c:pt>
                <c:pt idx="36863">
                  <c:v>13.278099999998</c:v>
                </c:pt>
                <c:pt idx="36864">
                  <c:v>13.278099999998</c:v>
                </c:pt>
                <c:pt idx="36865">
                  <c:v>13.280418440584</c:v>
                </c:pt>
                <c:pt idx="36866">
                  <c:v>13.300300000002</c:v>
                </c:pt>
                <c:pt idx="36867">
                  <c:v>13.300300000002</c:v>
                </c:pt>
                <c:pt idx="36868">
                  <c:v>13.300300000002</c:v>
                </c:pt>
                <c:pt idx="36869">
                  <c:v>13.300300000002</c:v>
                </c:pt>
                <c:pt idx="36870">
                  <c:v>13.300300000002</c:v>
                </c:pt>
                <c:pt idx="36871">
                  <c:v>13.300300000002</c:v>
                </c:pt>
                <c:pt idx="36872">
                  <c:v>13.288540751762</c:v>
                </c:pt>
                <c:pt idx="36873">
                  <c:v>13.249199999998</c:v>
                </c:pt>
                <c:pt idx="36874">
                  <c:v>13.249199999998</c:v>
                </c:pt>
                <c:pt idx="36875">
                  <c:v>13.249199999998</c:v>
                </c:pt>
                <c:pt idx="36876">
                  <c:v>13.249199999998</c:v>
                </c:pt>
                <c:pt idx="36877">
                  <c:v>13.249199999998</c:v>
                </c:pt>
                <c:pt idx="36878">
                  <c:v>13.249199999998</c:v>
                </c:pt>
                <c:pt idx="36879">
                  <c:v>13.249199999998</c:v>
                </c:pt>
                <c:pt idx="36880">
                  <c:v>13.249199999998</c:v>
                </c:pt>
                <c:pt idx="36881">
                  <c:v>13.249199999998</c:v>
                </c:pt>
                <c:pt idx="36882">
                  <c:v>13.249199999998</c:v>
                </c:pt>
                <c:pt idx="36883">
                  <c:v>13.249199999998</c:v>
                </c:pt>
                <c:pt idx="36884">
                  <c:v>13.249199999998</c:v>
                </c:pt>
                <c:pt idx="36885">
                  <c:v>13.249199999998</c:v>
                </c:pt>
                <c:pt idx="36886">
                  <c:v>13.287709573572</c:v>
                </c:pt>
                <c:pt idx="36887">
                  <c:v>13.304899999997</c:v>
                </c:pt>
                <c:pt idx="36888">
                  <c:v>13.304899999997</c:v>
                </c:pt>
                <c:pt idx="36889">
                  <c:v>13.304899999997</c:v>
                </c:pt>
                <c:pt idx="36890">
                  <c:v>13.304899999997</c:v>
                </c:pt>
                <c:pt idx="36891">
                  <c:v>13.304899999997</c:v>
                </c:pt>
                <c:pt idx="36892">
                  <c:v>13.304899999997</c:v>
                </c:pt>
                <c:pt idx="36893">
                  <c:v>13.304899999997</c:v>
                </c:pt>
                <c:pt idx="36894">
                  <c:v>13.304899999997</c:v>
                </c:pt>
                <c:pt idx="36895">
                  <c:v>13.304899999997</c:v>
                </c:pt>
                <c:pt idx="36896">
                  <c:v>13.304899999997</c:v>
                </c:pt>
                <c:pt idx="36897">
                  <c:v>13.304899999997</c:v>
                </c:pt>
                <c:pt idx="36898">
                  <c:v>13.304899999997</c:v>
                </c:pt>
                <c:pt idx="36899">
                  <c:v>13.360125900152999</c:v>
                </c:pt>
                <c:pt idx="36900">
                  <c:v>13.445399999997001</c:v>
                </c:pt>
                <c:pt idx="36901">
                  <c:v>13.445399999997001</c:v>
                </c:pt>
                <c:pt idx="36902">
                  <c:v>13.445399999997001</c:v>
                </c:pt>
                <c:pt idx="36903">
                  <c:v>13.445399999997001</c:v>
                </c:pt>
                <c:pt idx="36904">
                  <c:v>13.445399999997001</c:v>
                </c:pt>
                <c:pt idx="36905">
                  <c:v>13.445399999997001</c:v>
                </c:pt>
                <c:pt idx="36906">
                  <c:v>13.445399999997001</c:v>
                </c:pt>
                <c:pt idx="36907">
                  <c:v>13.445399999997001</c:v>
                </c:pt>
                <c:pt idx="36908">
                  <c:v>13.445399999997001</c:v>
                </c:pt>
                <c:pt idx="36909">
                  <c:v>13.445399999997001</c:v>
                </c:pt>
                <c:pt idx="36910">
                  <c:v>13.444168349051001</c:v>
                </c:pt>
                <c:pt idx="36911">
                  <c:v>13.373699999996999</c:v>
                </c:pt>
                <c:pt idx="36912">
                  <c:v>13.373699999996999</c:v>
                </c:pt>
                <c:pt idx="36913">
                  <c:v>13.373699999996999</c:v>
                </c:pt>
                <c:pt idx="36914">
                  <c:v>13.373699999996999</c:v>
                </c:pt>
                <c:pt idx="36915">
                  <c:v>13.373699999996999</c:v>
                </c:pt>
                <c:pt idx="36916">
                  <c:v>13.373699999996999</c:v>
                </c:pt>
                <c:pt idx="36917">
                  <c:v>13.373699999996999</c:v>
                </c:pt>
                <c:pt idx="36918">
                  <c:v>13.373699999996999</c:v>
                </c:pt>
                <c:pt idx="36919">
                  <c:v>13.373699999996999</c:v>
                </c:pt>
                <c:pt idx="36920">
                  <c:v>13.373699999996999</c:v>
                </c:pt>
                <c:pt idx="36921">
                  <c:v>13.373699999996999</c:v>
                </c:pt>
                <c:pt idx="36922">
                  <c:v>13.373699999996999</c:v>
                </c:pt>
                <c:pt idx="36923">
                  <c:v>13.360114650244</c:v>
                </c:pt>
                <c:pt idx="36924">
                  <c:v>13.269399999998001</c:v>
                </c:pt>
                <c:pt idx="36925">
                  <c:v>13.269399999997001</c:v>
                </c:pt>
                <c:pt idx="36926">
                  <c:v>13.269399999997001</c:v>
                </c:pt>
                <c:pt idx="36927">
                  <c:v>13.269399999998001</c:v>
                </c:pt>
                <c:pt idx="36928">
                  <c:v>13.269399999998001</c:v>
                </c:pt>
                <c:pt idx="36929">
                  <c:v>13.269399999997001</c:v>
                </c:pt>
                <c:pt idx="36930">
                  <c:v>13.269399999998001</c:v>
                </c:pt>
                <c:pt idx="36931">
                  <c:v>13.269399999997001</c:v>
                </c:pt>
                <c:pt idx="36932">
                  <c:v>13.269399999997001</c:v>
                </c:pt>
                <c:pt idx="36933">
                  <c:v>13.269399999997001</c:v>
                </c:pt>
                <c:pt idx="36934">
                  <c:v>13.269399999997001</c:v>
                </c:pt>
                <c:pt idx="36935">
                  <c:v>13.269399999997001</c:v>
                </c:pt>
                <c:pt idx="36936">
                  <c:v>13.269399999998001</c:v>
                </c:pt>
                <c:pt idx="36937">
                  <c:v>13.305679025778</c:v>
                </c:pt>
                <c:pt idx="36938">
                  <c:v>13.332499999996999</c:v>
                </c:pt>
                <c:pt idx="36939">
                  <c:v>13.332499999996999</c:v>
                </c:pt>
                <c:pt idx="36940">
                  <c:v>13.332499999996999</c:v>
                </c:pt>
                <c:pt idx="36941">
                  <c:v>13.332499999996999</c:v>
                </c:pt>
                <c:pt idx="36942">
                  <c:v>13.332499999996999</c:v>
                </c:pt>
                <c:pt idx="36943">
                  <c:v>13.332499999996999</c:v>
                </c:pt>
                <c:pt idx="36944">
                  <c:v>13.332499999996999</c:v>
                </c:pt>
                <c:pt idx="36945">
                  <c:v>13.332499999996999</c:v>
                </c:pt>
                <c:pt idx="36946">
                  <c:v>13.332499999996999</c:v>
                </c:pt>
                <c:pt idx="36947">
                  <c:v>13.332499999996999</c:v>
                </c:pt>
                <c:pt idx="36948">
                  <c:v>13.332499999996999</c:v>
                </c:pt>
                <c:pt idx="36949">
                  <c:v>13.332499999996999</c:v>
                </c:pt>
                <c:pt idx="36950">
                  <c:v>13.324407698552999</c:v>
                </c:pt>
                <c:pt idx="36951">
                  <c:v>13.293800000005</c:v>
                </c:pt>
                <c:pt idx="36952">
                  <c:v>13.293800000005</c:v>
                </c:pt>
                <c:pt idx="36953">
                  <c:v>13.293800000005</c:v>
                </c:pt>
                <c:pt idx="36954">
                  <c:v>13.293800000005</c:v>
                </c:pt>
                <c:pt idx="36955">
                  <c:v>13.293800000005</c:v>
                </c:pt>
                <c:pt idx="36956">
                  <c:v>13.293800000005</c:v>
                </c:pt>
                <c:pt idx="36957">
                  <c:v>13.293800000005</c:v>
                </c:pt>
                <c:pt idx="36958">
                  <c:v>13.293800000005</c:v>
                </c:pt>
                <c:pt idx="36959">
                  <c:v>13.293800000005</c:v>
                </c:pt>
                <c:pt idx="36960">
                  <c:v>13.293800000005</c:v>
                </c:pt>
                <c:pt idx="36961">
                  <c:v>13.293800000005</c:v>
                </c:pt>
                <c:pt idx="36962">
                  <c:v>13.293304778436999</c:v>
                </c:pt>
                <c:pt idx="36963">
                  <c:v>13.289400000002001</c:v>
                </c:pt>
                <c:pt idx="36964">
                  <c:v>13.289400000002001</c:v>
                </c:pt>
                <c:pt idx="36965">
                  <c:v>13.289400000002001</c:v>
                </c:pt>
                <c:pt idx="36966">
                  <c:v>13.289400000002001</c:v>
                </c:pt>
                <c:pt idx="36967">
                  <c:v>13.289400000002001</c:v>
                </c:pt>
                <c:pt idx="36968">
                  <c:v>13.289400000002001</c:v>
                </c:pt>
                <c:pt idx="36969">
                  <c:v>13.289400000002001</c:v>
                </c:pt>
                <c:pt idx="36970">
                  <c:v>13.289400000002001</c:v>
                </c:pt>
                <c:pt idx="36971">
                  <c:v>13.289400000002001</c:v>
                </c:pt>
                <c:pt idx="36972">
                  <c:v>13.289400000002001</c:v>
                </c:pt>
                <c:pt idx="36973">
                  <c:v>13.289400000002001</c:v>
                </c:pt>
                <c:pt idx="36974">
                  <c:v>13.289400000002001</c:v>
                </c:pt>
                <c:pt idx="36975">
                  <c:v>13.295668531469</c:v>
                </c:pt>
                <c:pt idx="36976">
                  <c:v>13.388999999997001</c:v>
                </c:pt>
                <c:pt idx="36977">
                  <c:v>13.388999999997001</c:v>
                </c:pt>
                <c:pt idx="36978">
                  <c:v>13.388999999997001</c:v>
                </c:pt>
                <c:pt idx="36979">
                  <c:v>13.388999999997001</c:v>
                </c:pt>
                <c:pt idx="36980">
                  <c:v>13.388999999997001</c:v>
                </c:pt>
                <c:pt idx="36981">
                  <c:v>13.388999999997001</c:v>
                </c:pt>
                <c:pt idx="36982">
                  <c:v>13.388999999997001</c:v>
                </c:pt>
                <c:pt idx="36983">
                  <c:v>13.388999999997001</c:v>
                </c:pt>
                <c:pt idx="36984">
                  <c:v>13.388999999997001</c:v>
                </c:pt>
                <c:pt idx="36985">
                  <c:v>13.388999999997001</c:v>
                </c:pt>
                <c:pt idx="36986">
                  <c:v>13.388999999997001</c:v>
                </c:pt>
                <c:pt idx="36987">
                  <c:v>13.388999999997001</c:v>
                </c:pt>
                <c:pt idx="36988">
                  <c:v>13.389258776165001</c:v>
                </c:pt>
                <c:pt idx="36989">
                  <c:v>13.390299999999</c:v>
                </c:pt>
                <c:pt idx="36990">
                  <c:v>13.390299999999</c:v>
                </c:pt>
                <c:pt idx="36991">
                  <c:v>13.390299999999</c:v>
                </c:pt>
                <c:pt idx="36992">
                  <c:v>13.390299999999</c:v>
                </c:pt>
                <c:pt idx="36993">
                  <c:v>13.390299999999</c:v>
                </c:pt>
                <c:pt idx="36994">
                  <c:v>13.390299999999</c:v>
                </c:pt>
                <c:pt idx="36995">
                  <c:v>13.390299999999</c:v>
                </c:pt>
                <c:pt idx="36996">
                  <c:v>13.390299999999</c:v>
                </c:pt>
                <c:pt idx="36997">
                  <c:v>13.390299999999</c:v>
                </c:pt>
                <c:pt idx="36998">
                  <c:v>13.390299999999</c:v>
                </c:pt>
                <c:pt idx="36999">
                  <c:v>13.390299999999</c:v>
                </c:pt>
                <c:pt idx="37000">
                  <c:v>13.390299999999</c:v>
                </c:pt>
                <c:pt idx="37001">
                  <c:v>13.390299999999</c:v>
                </c:pt>
                <c:pt idx="37002">
                  <c:v>13.292994824246</c:v>
                </c:pt>
                <c:pt idx="37003">
                  <c:v>13.273799999996999</c:v>
                </c:pt>
                <c:pt idx="37004">
                  <c:v>13.273799999996999</c:v>
                </c:pt>
                <c:pt idx="37005">
                  <c:v>13.273799999996999</c:v>
                </c:pt>
                <c:pt idx="37006">
                  <c:v>13.273799999996999</c:v>
                </c:pt>
                <c:pt idx="37007">
                  <c:v>13.273799999996999</c:v>
                </c:pt>
                <c:pt idx="37008">
                  <c:v>13.273799999996999</c:v>
                </c:pt>
                <c:pt idx="37009">
                  <c:v>13.273799999996999</c:v>
                </c:pt>
                <c:pt idx="37010">
                  <c:v>13.273799999996999</c:v>
                </c:pt>
                <c:pt idx="37011">
                  <c:v>13.273799999996999</c:v>
                </c:pt>
                <c:pt idx="37012">
                  <c:v>13.273799999996999</c:v>
                </c:pt>
                <c:pt idx="37013">
                  <c:v>13.273799999996999</c:v>
                </c:pt>
                <c:pt idx="37014">
                  <c:v>13.273799999996999</c:v>
                </c:pt>
                <c:pt idx="37015">
                  <c:v>13.297028200825</c:v>
                </c:pt>
                <c:pt idx="37016">
                  <c:v>13.332100000000001</c:v>
                </c:pt>
                <c:pt idx="37017">
                  <c:v>13.332100000000001</c:v>
                </c:pt>
                <c:pt idx="37018">
                  <c:v>13.332100000000001</c:v>
                </c:pt>
                <c:pt idx="37019">
                  <c:v>13.332100000000001</c:v>
                </c:pt>
                <c:pt idx="37020">
                  <c:v>13.332100000000001</c:v>
                </c:pt>
                <c:pt idx="37021">
                  <c:v>13.332100000000001</c:v>
                </c:pt>
                <c:pt idx="37022">
                  <c:v>13.332100000000001</c:v>
                </c:pt>
                <c:pt idx="37023">
                  <c:v>13.332100000000001</c:v>
                </c:pt>
                <c:pt idx="37024">
                  <c:v>13.332100000000001</c:v>
                </c:pt>
                <c:pt idx="37025">
                  <c:v>13.332100000000001</c:v>
                </c:pt>
                <c:pt idx="37026">
                  <c:v>13.332100000000001</c:v>
                </c:pt>
                <c:pt idx="37027">
                  <c:v>13.34488585165</c:v>
                </c:pt>
                <c:pt idx="37028">
                  <c:v>13.353000000002</c:v>
                </c:pt>
                <c:pt idx="37029">
                  <c:v>13.353000000002</c:v>
                </c:pt>
                <c:pt idx="37030">
                  <c:v>13.353000000002</c:v>
                </c:pt>
                <c:pt idx="37031">
                  <c:v>13.353000000002</c:v>
                </c:pt>
                <c:pt idx="37032">
                  <c:v>13.353000000002</c:v>
                </c:pt>
                <c:pt idx="37033">
                  <c:v>13.353000000002</c:v>
                </c:pt>
                <c:pt idx="37034">
                  <c:v>13.353000000002</c:v>
                </c:pt>
                <c:pt idx="37035">
                  <c:v>13.353000000002</c:v>
                </c:pt>
                <c:pt idx="37036">
                  <c:v>13.353000000002</c:v>
                </c:pt>
                <c:pt idx="37037">
                  <c:v>13.353000000002</c:v>
                </c:pt>
                <c:pt idx="37038">
                  <c:v>13.353000000002</c:v>
                </c:pt>
                <c:pt idx="37039">
                  <c:v>13.353000000002</c:v>
                </c:pt>
                <c:pt idx="37040">
                  <c:v>13.354773370481</c:v>
                </c:pt>
                <c:pt idx="37041">
                  <c:v>13.359599999998</c:v>
                </c:pt>
                <c:pt idx="37042">
                  <c:v>13.359599999998</c:v>
                </c:pt>
                <c:pt idx="37043">
                  <c:v>13.359599999998</c:v>
                </c:pt>
                <c:pt idx="37044">
                  <c:v>13.359599999998</c:v>
                </c:pt>
                <c:pt idx="37045">
                  <c:v>13.359599999998</c:v>
                </c:pt>
                <c:pt idx="37046">
                  <c:v>13.359600000001</c:v>
                </c:pt>
                <c:pt idx="37047">
                  <c:v>13.359599999998</c:v>
                </c:pt>
                <c:pt idx="37048">
                  <c:v>13.359599999998</c:v>
                </c:pt>
                <c:pt idx="37049">
                  <c:v>13.359599999998</c:v>
                </c:pt>
                <c:pt idx="37050">
                  <c:v>13.359599999998</c:v>
                </c:pt>
                <c:pt idx="37051">
                  <c:v>13.359599999998</c:v>
                </c:pt>
                <c:pt idx="37052">
                  <c:v>13.360161733368001</c:v>
                </c:pt>
                <c:pt idx="37053">
                  <c:v>13.363000000003</c:v>
                </c:pt>
                <c:pt idx="37054">
                  <c:v>13.363000000003</c:v>
                </c:pt>
                <c:pt idx="37055">
                  <c:v>13.363000000006</c:v>
                </c:pt>
                <c:pt idx="37056">
                  <c:v>13.363000000003</c:v>
                </c:pt>
                <c:pt idx="37057">
                  <c:v>13.363000000003</c:v>
                </c:pt>
                <c:pt idx="37058">
                  <c:v>13.363000000004</c:v>
                </c:pt>
                <c:pt idx="37059">
                  <c:v>13.363000000004</c:v>
                </c:pt>
                <c:pt idx="37060">
                  <c:v>13.363000000004</c:v>
                </c:pt>
                <c:pt idx="37061">
                  <c:v>13.363000000004</c:v>
                </c:pt>
                <c:pt idx="37062">
                  <c:v>13.363000000003</c:v>
                </c:pt>
                <c:pt idx="37063">
                  <c:v>13.363000000003</c:v>
                </c:pt>
                <c:pt idx="37064">
                  <c:v>13.363000000004</c:v>
                </c:pt>
                <c:pt idx="37065">
                  <c:v>13.363000000003</c:v>
                </c:pt>
                <c:pt idx="37066">
                  <c:v>13.363000000003</c:v>
                </c:pt>
                <c:pt idx="37067">
                  <c:v>13.363000000004</c:v>
                </c:pt>
                <c:pt idx="37068">
                  <c:v>13.363000000003</c:v>
                </c:pt>
                <c:pt idx="37069">
                  <c:v>13.363000000003</c:v>
                </c:pt>
                <c:pt idx="37070">
                  <c:v>13.363000000003</c:v>
                </c:pt>
                <c:pt idx="37071">
                  <c:v>13.395587909045</c:v>
                </c:pt>
                <c:pt idx="37072">
                  <c:v>13.402700000004</c:v>
                </c:pt>
                <c:pt idx="37073">
                  <c:v>13.402700000004</c:v>
                </c:pt>
                <c:pt idx="37074">
                  <c:v>13.402700000004</c:v>
                </c:pt>
                <c:pt idx="37075">
                  <c:v>13.402700000004</c:v>
                </c:pt>
                <c:pt idx="37076">
                  <c:v>13.402700000004</c:v>
                </c:pt>
                <c:pt idx="37077">
                  <c:v>13.402700000004</c:v>
                </c:pt>
                <c:pt idx="37078">
                  <c:v>13.402700000004</c:v>
                </c:pt>
                <c:pt idx="37079">
                  <c:v>13.402700000004</c:v>
                </c:pt>
                <c:pt idx="37080">
                  <c:v>13.402700000004</c:v>
                </c:pt>
                <c:pt idx="37081">
                  <c:v>13.402700000004</c:v>
                </c:pt>
                <c:pt idx="37082">
                  <c:v>13.402700000004</c:v>
                </c:pt>
                <c:pt idx="37083">
                  <c:v>13.402700000004</c:v>
                </c:pt>
                <c:pt idx="37084">
                  <c:v>13.392492593977</c:v>
                </c:pt>
                <c:pt idx="37085">
                  <c:v>13.370499999997</c:v>
                </c:pt>
                <c:pt idx="37086">
                  <c:v>13.370499999997</c:v>
                </c:pt>
                <c:pt idx="37087">
                  <c:v>13.370499999997</c:v>
                </c:pt>
                <c:pt idx="37088">
                  <c:v>13.370499999997</c:v>
                </c:pt>
                <c:pt idx="37089">
                  <c:v>13.370499999997</c:v>
                </c:pt>
                <c:pt idx="37090">
                  <c:v>13.370499999999</c:v>
                </c:pt>
                <c:pt idx="37091">
                  <c:v>13.370499999997</c:v>
                </c:pt>
                <c:pt idx="37092">
                  <c:v>13.370499999997</c:v>
                </c:pt>
                <c:pt idx="37093">
                  <c:v>13.370499999997</c:v>
                </c:pt>
                <c:pt idx="37094">
                  <c:v>13.370499999997</c:v>
                </c:pt>
                <c:pt idx="37095">
                  <c:v>13.379900293539</c:v>
                </c:pt>
                <c:pt idx="37096">
                  <c:v>13.406500000003</c:v>
                </c:pt>
                <c:pt idx="37097">
                  <c:v>13.406500000003</c:v>
                </c:pt>
                <c:pt idx="37098">
                  <c:v>13.406500000003</c:v>
                </c:pt>
                <c:pt idx="37099">
                  <c:v>13.406500000002</c:v>
                </c:pt>
                <c:pt idx="37100">
                  <c:v>13.406500000003</c:v>
                </c:pt>
                <c:pt idx="37101">
                  <c:v>13.406500000003</c:v>
                </c:pt>
                <c:pt idx="37102">
                  <c:v>13.406500000003</c:v>
                </c:pt>
                <c:pt idx="37103">
                  <c:v>13.406500000003</c:v>
                </c:pt>
                <c:pt idx="37104">
                  <c:v>13.406500000004</c:v>
                </c:pt>
                <c:pt idx="37105">
                  <c:v>13.406500000003</c:v>
                </c:pt>
                <c:pt idx="37106">
                  <c:v>13.406500000003</c:v>
                </c:pt>
                <c:pt idx="37107">
                  <c:v>13.403600451094</c:v>
                </c:pt>
                <c:pt idx="37108">
                  <c:v>13.280700000002</c:v>
                </c:pt>
                <c:pt idx="37109">
                  <c:v>13.280700000002</c:v>
                </c:pt>
                <c:pt idx="37110">
                  <c:v>13.280700000002</c:v>
                </c:pt>
                <c:pt idx="37111">
                  <c:v>13.280700000002</c:v>
                </c:pt>
                <c:pt idx="37112">
                  <c:v>13.280700000003</c:v>
                </c:pt>
                <c:pt idx="37113">
                  <c:v>13.280700000002</c:v>
                </c:pt>
                <c:pt idx="37114">
                  <c:v>13.280700000002</c:v>
                </c:pt>
                <c:pt idx="37115">
                  <c:v>13.280700000002</c:v>
                </c:pt>
                <c:pt idx="37116">
                  <c:v>13.280700000002</c:v>
                </c:pt>
                <c:pt idx="37117">
                  <c:v>13.280700000002</c:v>
                </c:pt>
                <c:pt idx="37118">
                  <c:v>13.280700000002</c:v>
                </c:pt>
                <c:pt idx="37119">
                  <c:v>13.280700000002</c:v>
                </c:pt>
                <c:pt idx="37120">
                  <c:v>13.364155111743001</c:v>
                </c:pt>
                <c:pt idx="37121">
                  <c:v>13.473800000004999</c:v>
                </c:pt>
                <c:pt idx="37122">
                  <c:v>13.473800000004999</c:v>
                </c:pt>
                <c:pt idx="37123">
                  <c:v>13.473800000004999</c:v>
                </c:pt>
                <c:pt idx="37124">
                  <c:v>13.473800000004999</c:v>
                </c:pt>
                <c:pt idx="37125">
                  <c:v>13.473800000004999</c:v>
                </c:pt>
                <c:pt idx="37126">
                  <c:v>13.473800000004999</c:v>
                </c:pt>
                <c:pt idx="37127">
                  <c:v>13.473800000004999</c:v>
                </c:pt>
                <c:pt idx="37128">
                  <c:v>13.473800000004999</c:v>
                </c:pt>
                <c:pt idx="37129">
                  <c:v>13.473800000004999</c:v>
                </c:pt>
                <c:pt idx="37130">
                  <c:v>13.473800000004999</c:v>
                </c:pt>
                <c:pt idx="37131">
                  <c:v>13.473800000004999</c:v>
                </c:pt>
                <c:pt idx="37132">
                  <c:v>13.419408897453</c:v>
                </c:pt>
                <c:pt idx="37133">
                  <c:v>13.362300000000999</c:v>
                </c:pt>
                <c:pt idx="37134">
                  <c:v>13.362300000000999</c:v>
                </c:pt>
                <c:pt idx="37135">
                  <c:v>13.362300000000999</c:v>
                </c:pt>
                <c:pt idx="37136">
                  <c:v>13.362300000000999</c:v>
                </c:pt>
                <c:pt idx="37137">
                  <c:v>13.329378042541</c:v>
                </c:pt>
                <c:pt idx="37138">
                  <c:v>13.211399999999999</c:v>
                </c:pt>
                <c:pt idx="37139">
                  <c:v>13.211399999999999</c:v>
                </c:pt>
                <c:pt idx="37140">
                  <c:v>13.211399999999999</c:v>
                </c:pt>
                <c:pt idx="37141">
                  <c:v>13.211399999999999</c:v>
                </c:pt>
                <c:pt idx="37142">
                  <c:v>13.211399999999999</c:v>
                </c:pt>
                <c:pt idx="37143">
                  <c:v>13.211399999999999</c:v>
                </c:pt>
                <c:pt idx="37144">
                  <c:v>13.211399999999999</c:v>
                </c:pt>
                <c:pt idx="37145">
                  <c:v>13.211399999999999</c:v>
                </c:pt>
                <c:pt idx="37146">
                  <c:v>13.211399999996001</c:v>
                </c:pt>
                <c:pt idx="37147">
                  <c:v>13.211399999999999</c:v>
                </c:pt>
                <c:pt idx="37148">
                  <c:v>13.23040653834</c:v>
                </c:pt>
                <c:pt idx="37149">
                  <c:v>13.395500000004001</c:v>
                </c:pt>
                <c:pt idx="37150">
                  <c:v>13.395500000005001</c:v>
                </c:pt>
                <c:pt idx="37151">
                  <c:v>13.395500000004001</c:v>
                </c:pt>
                <c:pt idx="37152">
                  <c:v>13.395500000004001</c:v>
                </c:pt>
                <c:pt idx="37153">
                  <c:v>13.395500000004001</c:v>
                </c:pt>
                <c:pt idx="37154">
                  <c:v>13.395500000004001</c:v>
                </c:pt>
                <c:pt idx="37155">
                  <c:v>13.395500000004001</c:v>
                </c:pt>
                <c:pt idx="37156">
                  <c:v>13.395500000005001</c:v>
                </c:pt>
                <c:pt idx="37157">
                  <c:v>13.395500000004001</c:v>
                </c:pt>
                <c:pt idx="37158">
                  <c:v>13.395500000004001</c:v>
                </c:pt>
                <c:pt idx="37159">
                  <c:v>13.395500000005001</c:v>
                </c:pt>
                <c:pt idx="37160">
                  <c:v>13.395500000004001</c:v>
                </c:pt>
                <c:pt idx="37161">
                  <c:v>13.375559177115999</c:v>
                </c:pt>
                <c:pt idx="37162">
                  <c:v>13.297699999997</c:v>
                </c:pt>
                <c:pt idx="37163">
                  <c:v>13.297699999997</c:v>
                </c:pt>
                <c:pt idx="37164">
                  <c:v>13.297699999997</c:v>
                </c:pt>
                <c:pt idx="37165">
                  <c:v>13.297699999997</c:v>
                </c:pt>
                <c:pt idx="37166">
                  <c:v>13.297699999997</c:v>
                </c:pt>
                <c:pt idx="37167">
                  <c:v>13.297699999997</c:v>
                </c:pt>
                <c:pt idx="37168">
                  <c:v>13.297699999997</c:v>
                </c:pt>
                <c:pt idx="37169">
                  <c:v>13.297699999997</c:v>
                </c:pt>
                <c:pt idx="37170">
                  <c:v>13.297699999997</c:v>
                </c:pt>
                <c:pt idx="37171">
                  <c:v>13.297699999997</c:v>
                </c:pt>
                <c:pt idx="37172">
                  <c:v>13.297699999997</c:v>
                </c:pt>
                <c:pt idx="37173">
                  <c:v>13.297699999997</c:v>
                </c:pt>
                <c:pt idx="37174">
                  <c:v>13.297699999997</c:v>
                </c:pt>
                <c:pt idx="37175">
                  <c:v>13.297699999997</c:v>
                </c:pt>
                <c:pt idx="37176">
                  <c:v>13.297699999997</c:v>
                </c:pt>
                <c:pt idx="37177">
                  <c:v>13.297699999997</c:v>
                </c:pt>
                <c:pt idx="37178">
                  <c:v>13.297699999997</c:v>
                </c:pt>
                <c:pt idx="37179">
                  <c:v>13.271220070194</c:v>
                </c:pt>
                <c:pt idx="37180">
                  <c:v>13.211199999998</c:v>
                </c:pt>
                <c:pt idx="37181">
                  <c:v>13.211199999998</c:v>
                </c:pt>
                <c:pt idx="37182">
                  <c:v>13.211199999998</c:v>
                </c:pt>
                <c:pt idx="37183">
                  <c:v>13.211199999998</c:v>
                </c:pt>
                <c:pt idx="37184">
                  <c:v>13.211199999998</c:v>
                </c:pt>
                <c:pt idx="37185">
                  <c:v>13.217947081468999</c:v>
                </c:pt>
                <c:pt idx="37186">
                  <c:v>13.351400000004</c:v>
                </c:pt>
                <c:pt idx="37187">
                  <c:v>13.351400000005</c:v>
                </c:pt>
                <c:pt idx="37188">
                  <c:v>13.351400000005</c:v>
                </c:pt>
                <c:pt idx="37189">
                  <c:v>13.351400000005</c:v>
                </c:pt>
                <c:pt idx="37190">
                  <c:v>13.351400000005</c:v>
                </c:pt>
                <c:pt idx="37191">
                  <c:v>13.351400000005</c:v>
                </c:pt>
                <c:pt idx="37192">
                  <c:v>13.351400000005</c:v>
                </c:pt>
                <c:pt idx="37193">
                  <c:v>13.351400000005</c:v>
                </c:pt>
                <c:pt idx="37194">
                  <c:v>13.351400000005</c:v>
                </c:pt>
                <c:pt idx="37195">
                  <c:v>13.351400000005</c:v>
                </c:pt>
                <c:pt idx="37196">
                  <c:v>13.351400000005</c:v>
                </c:pt>
                <c:pt idx="37197">
                  <c:v>13.351400000005</c:v>
                </c:pt>
                <c:pt idx="37198">
                  <c:v>13.314823913042</c:v>
                </c:pt>
                <c:pt idx="37199">
                  <c:v>13.309399999998</c:v>
                </c:pt>
                <c:pt idx="37200">
                  <c:v>13.309399999998</c:v>
                </c:pt>
                <c:pt idx="37201">
                  <c:v>13.309399999998</c:v>
                </c:pt>
                <c:pt idx="37202">
                  <c:v>13.309399999998</c:v>
                </c:pt>
                <c:pt idx="37203">
                  <c:v>13.309399999998</c:v>
                </c:pt>
                <c:pt idx="37204">
                  <c:v>13.309399999998</c:v>
                </c:pt>
                <c:pt idx="37205">
                  <c:v>13.309399999998</c:v>
                </c:pt>
                <c:pt idx="37206">
                  <c:v>13.309399999998</c:v>
                </c:pt>
                <c:pt idx="37207">
                  <c:v>13.309399999998</c:v>
                </c:pt>
                <c:pt idx="37208">
                  <c:v>13.309399999998</c:v>
                </c:pt>
                <c:pt idx="37209">
                  <c:v>13.309399999998</c:v>
                </c:pt>
                <c:pt idx="37210">
                  <c:v>13.309009608495</c:v>
                </c:pt>
                <c:pt idx="37211">
                  <c:v>13.302100000000999</c:v>
                </c:pt>
                <c:pt idx="37212">
                  <c:v>13.302100000000999</c:v>
                </c:pt>
                <c:pt idx="37213">
                  <c:v>13.302099999997001</c:v>
                </c:pt>
                <c:pt idx="37214">
                  <c:v>13.302100000000999</c:v>
                </c:pt>
                <c:pt idx="37215">
                  <c:v>13.302100000000999</c:v>
                </c:pt>
                <c:pt idx="37216">
                  <c:v>13.302099999997001</c:v>
                </c:pt>
                <c:pt idx="37217">
                  <c:v>13.302100000000999</c:v>
                </c:pt>
                <c:pt idx="37218">
                  <c:v>13.302100000000999</c:v>
                </c:pt>
                <c:pt idx="37219">
                  <c:v>13.302100000000999</c:v>
                </c:pt>
                <c:pt idx="37220">
                  <c:v>13.302100000000999</c:v>
                </c:pt>
                <c:pt idx="37221">
                  <c:v>13.302100000000999</c:v>
                </c:pt>
                <c:pt idx="37222">
                  <c:v>13.418602634855</c:v>
                </c:pt>
                <c:pt idx="37223">
                  <c:v>13.442700000005001</c:v>
                </c:pt>
                <c:pt idx="37224">
                  <c:v>13.442700000005001</c:v>
                </c:pt>
                <c:pt idx="37225">
                  <c:v>13.442700000005001</c:v>
                </c:pt>
                <c:pt idx="37226">
                  <c:v>13.442700000005001</c:v>
                </c:pt>
                <c:pt idx="37227">
                  <c:v>13.442700000005001</c:v>
                </c:pt>
                <c:pt idx="37228">
                  <c:v>13.442700000005001</c:v>
                </c:pt>
                <c:pt idx="37229">
                  <c:v>13.442700000005001</c:v>
                </c:pt>
                <c:pt idx="37230">
                  <c:v>13.442700000005001</c:v>
                </c:pt>
                <c:pt idx="37231">
                  <c:v>13.442700000005001</c:v>
                </c:pt>
                <c:pt idx="37232">
                  <c:v>13.442700000005001</c:v>
                </c:pt>
                <c:pt idx="37233">
                  <c:v>13.442700000005001</c:v>
                </c:pt>
                <c:pt idx="37234">
                  <c:v>13.4241141172</c:v>
                </c:pt>
                <c:pt idx="37235">
                  <c:v>13.420500000001001</c:v>
                </c:pt>
                <c:pt idx="37236">
                  <c:v>13.420500000001001</c:v>
                </c:pt>
                <c:pt idx="37237">
                  <c:v>13.420500000001001</c:v>
                </c:pt>
                <c:pt idx="37238">
                  <c:v>13.420500000001001</c:v>
                </c:pt>
                <c:pt idx="37239">
                  <c:v>13.420500000001001</c:v>
                </c:pt>
                <c:pt idx="37240">
                  <c:v>13.420500000001001</c:v>
                </c:pt>
                <c:pt idx="37241">
                  <c:v>13.420500000001001</c:v>
                </c:pt>
                <c:pt idx="37242">
                  <c:v>13.420500000001001</c:v>
                </c:pt>
                <c:pt idx="37243">
                  <c:v>13.420500000001001</c:v>
                </c:pt>
                <c:pt idx="37244">
                  <c:v>13.420500000001001</c:v>
                </c:pt>
                <c:pt idx="37245">
                  <c:v>13.420500000001001</c:v>
                </c:pt>
                <c:pt idx="37246">
                  <c:v>13.420500000001001</c:v>
                </c:pt>
                <c:pt idx="37247">
                  <c:v>13.420500000001001</c:v>
                </c:pt>
                <c:pt idx="37248">
                  <c:v>13.420500000001001</c:v>
                </c:pt>
                <c:pt idx="37249">
                  <c:v>13.420500000001001</c:v>
                </c:pt>
                <c:pt idx="37250">
                  <c:v>13.420500000001001</c:v>
                </c:pt>
                <c:pt idx="37251">
                  <c:v>13.420500000001001</c:v>
                </c:pt>
                <c:pt idx="37252">
                  <c:v>13.420500000001001</c:v>
                </c:pt>
                <c:pt idx="37253">
                  <c:v>13.303247270033999</c:v>
                </c:pt>
                <c:pt idx="37254">
                  <c:v>13.122000000002</c:v>
                </c:pt>
                <c:pt idx="37255">
                  <c:v>13.122000000002</c:v>
                </c:pt>
                <c:pt idx="37256">
                  <c:v>13.122000000002</c:v>
                </c:pt>
                <c:pt idx="37257">
                  <c:v>13.122000000002</c:v>
                </c:pt>
                <c:pt idx="37258">
                  <c:v>13.122000000002</c:v>
                </c:pt>
                <c:pt idx="37259">
                  <c:v>13.127517575171</c:v>
                </c:pt>
                <c:pt idx="37260">
                  <c:v>13.175699999999001</c:v>
                </c:pt>
                <c:pt idx="37261">
                  <c:v>13.175700000000001</c:v>
                </c:pt>
                <c:pt idx="37262">
                  <c:v>13.175699999999001</c:v>
                </c:pt>
                <c:pt idx="37263">
                  <c:v>13.175700000000001</c:v>
                </c:pt>
                <c:pt idx="37264">
                  <c:v>13.175699999999001</c:v>
                </c:pt>
                <c:pt idx="37265">
                  <c:v>13.175700000000001</c:v>
                </c:pt>
                <c:pt idx="37266">
                  <c:v>13.175700000000001</c:v>
                </c:pt>
                <c:pt idx="37267">
                  <c:v>13.175700000000001</c:v>
                </c:pt>
                <c:pt idx="37268">
                  <c:v>13.175700000000001</c:v>
                </c:pt>
                <c:pt idx="37269">
                  <c:v>13.175699999999001</c:v>
                </c:pt>
                <c:pt idx="37270">
                  <c:v>13.175699999999001</c:v>
                </c:pt>
                <c:pt idx="37271">
                  <c:v>13.175699999999001</c:v>
                </c:pt>
                <c:pt idx="37272">
                  <c:v>13.175699999999001</c:v>
                </c:pt>
                <c:pt idx="37273">
                  <c:v>13.192553906254</c:v>
                </c:pt>
                <c:pt idx="37274">
                  <c:v>13.205400000003999</c:v>
                </c:pt>
                <c:pt idx="37275">
                  <c:v>13.205400000003999</c:v>
                </c:pt>
                <c:pt idx="37276">
                  <c:v>13.205400000003999</c:v>
                </c:pt>
                <c:pt idx="37277">
                  <c:v>13.205400000003999</c:v>
                </c:pt>
                <c:pt idx="37278">
                  <c:v>13.205400000003999</c:v>
                </c:pt>
                <c:pt idx="37279">
                  <c:v>13.205400000003999</c:v>
                </c:pt>
                <c:pt idx="37280">
                  <c:v>13.205400000003999</c:v>
                </c:pt>
                <c:pt idx="37281">
                  <c:v>13.205400000003999</c:v>
                </c:pt>
                <c:pt idx="37282">
                  <c:v>13.205400000003999</c:v>
                </c:pt>
                <c:pt idx="37283">
                  <c:v>13.205400000003999</c:v>
                </c:pt>
                <c:pt idx="37284">
                  <c:v>13.205400000003999</c:v>
                </c:pt>
                <c:pt idx="37285">
                  <c:v>13.205400000003999</c:v>
                </c:pt>
                <c:pt idx="37286">
                  <c:v>13.209477458561</c:v>
                </c:pt>
                <c:pt idx="37287">
                  <c:v>13.225700000003</c:v>
                </c:pt>
                <c:pt idx="37288">
                  <c:v>13.225700000003</c:v>
                </c:pt>
                <c:pt idx="37289">
                  <c:v>13.225700000003</c:v>
                </c:pt>
                <c:pt idx="37290">
                  <c:v>13.225700000003</c:v>
                </c:pt>
                <c:pt idx="37291">
                  <c:v>13.225700000003</c:v>
                </c:pt>
                <c:pt idx="37292">
                  <c:v>13.225700000003</c:v>
                </c:pt>
                <c:pt idx="37293">
                  <c:v>13.225700000002</c:v>
                </c:pt>
                <c:pt idx="37294">
                  <c:v>13.225700000003</c:v>
                </c:pt>
                <c:pt idx="37295">
                  <c:v>13.225700000003</c:v>
                </c:pt>
                <c:pt idx="37296">
                  <c:v>13.225700000003</c:v>
                </c:pt>
                <c:pt idx="37297">
                  <c:v>13.225700000003</c:v>
                </c:pt>
                <c:pt idx="37298">
                  <c:v>13.229415359599001</c:v>
                </c:pt>
                <c:pt idx="37299">
                  <c:v>13.267599999999</c:v>
                </c:pt>
                <c:pt idx="37300">
                  <c:v>13.267599999999</c:v>
                </c:pt>
                <c:pt idx="37301">
                  <c:v>13.267599999999</c:v>
                </c:pt>
                <c:pt idx="37302">
                  <c:v>13.267599999999</c:v>
                </c:pt>
                <c:pt idx="37303">
                  <c:v>13.267599999999</c:v>
                </c:pt>
                <c:pt idx="37304">
                  <c:v>13.267599999999</c:v>
                </c:pt>
                <c:pt idx="37305">
                  <c:v>13.267599999999</c:v>
                </c:pt>
                <c:pt idx="37306">
                  <c:v>13.267599999999</c:v>
                </c:pt>
                <c:pt idx="37307">
                  <c:v>13.267599999999</c:v>
                </c:pt>
                <c:pt idx="37308">
                  <c:v>13.267599999999</c:v>
                </c:pt>
                <c:pt idx="37309">
                  <c:v>13.267599999999</c:v>
                </c:pt>
                <c:pt idx="37310">
                  <c:v>13.267599999999</c:v>
                </c:pt>
                <c:pt idx="37311">
                  <c:v>13.277788971016999</c:v>
                </c:pt>
                <c:pt idx="37312">
                  <c:v>13.341899999999001</c:v>
                </c:pt>
                <c:pt idx="37313">
                  <c:v>13.341899999999001</c:v>
                </c:pt>
                <c:pt idx="37314">
                  <c:v>13.341899999999001</c:v>
                </c:pt>
                <c:pt idx="37315">
                  <c:v>13.341899999999001</c:v>
                </c:pt>
                <c:pt idx="37316">
                  <c:v>13.341899999999001</c:v>
                </c:pt>
                <c:pt idx="37317">
                  <c:v>13.341899999999001</c:v>
                </c:pt>
                <c:pt idx="37318">
                  <c:v>13.341899999999001</c:v>
                </c:pt>
                <c:pt idx="37319">
                  <c:v>13.341899999999001</c:v>
                </c:pt>
                <c:pt idx="37320">
                  <c:v>13.341899999999001</c:v>
                </c:pt>
                <c:pt idx="37321">
                  <c:v>13.341899999999001</c:v>
                </c:pt>
                <c:pt idx="37322">
                  <c:v>13.341899999999001</c:v>
                </c:pt>
                <c:pt idx="37323">
                  <c:v>13.341899999999001</c:v>
                </c:pt>
                <c:pt idx="37324">
                  <c:v>13.341899999999001</c:v>
                </c:pt>
                <c:pt idx="37325">
                  <c:v>13.387621329439</c:v>
                </c:pt>
                <c:pt idx="37326">
                  <c:v>13.432999999997</c:v>
                </c:pt>
                <c:pt idx="37327">
                  <c:v>13.432999999997</c:v>
                </c:pt>
                <c:pt idx="37328">
                  <c:v>13.432999999997</c:v>
                </c:pt>
                <c:pt idx="37329">
                  <c:v>13.432999999997</c:v>
                </c:pt>
                <c:pt idx="37330">
                  <c:v>13.432999999997</c:v>
                </c:pt>
                <c:pt idx="37331">
                  <c:v>13.432999999997</c:v>
                </c:pt>
                <c:pt idx="37332">
                  <c:v>13.432999999997</c:v>
                </c:pt>
                <c:pt idx="37333">
                  <c:v>13.432999999997</c:v>
                </c:pt>
                <c:pt idx="37334">
                  <c:v>13.432999999997</c:v>
                </c:pt>
                <c:pt idx="37335">
                  <c:v>13.432999999999</c:v>
                </c:pt>
                <c:pt idx="37336">
                  <c:v>13.432999999997</c:v>
                </c:pt>
                <c:pt idx="37337">
                  <c:v>13.408944534867</c:v>
                </c:pt>
                <c:pt idx="37338">
                  <c:v>13.203999999998</c:v>
                </c:pt>
                <c:pt idx="37339">
                  <c:v>13.203999999998</c:v>
                </c:pt>
                <c:pt idx="37340">
                  <c:v>13.203999999998</c:v>
                </c:pt>
                <c:pt idx="37341">
                  <c:v>13.203999999998</c:v>
                </c:pt>
                <c:pt idx="37342">
                  <c:v>13.203999999998</c:v>
                </c:pt>
                <c:pt idx="37343">
                  <c:v>13.203999999998</c:v>
                </c:pt>
                <c:pt idx="37344">
                  <c:v>13.203999999998</c:v>
                </c:pt>
                <c:pt idx="37345">
                  <c:v>13.203999999998</c:v>
                </c:pt>
                <c:pt idx="37346">
                  <c:v>13.203999999998</c:v>
                </c:pt>
                <c:pt idx="37347">
                  <c:v>13.203999999998</c:v>
                </c:pt>
                <c:pt idx="37348">
                  <c:v>13.203999999998</c:v>
                </c:pt>
                <c:pt idx="37349">
                  <c:v>13.209241785459</c:v>
                </c:pt>
                <c:pt idx="37350">
                  <c:v>13.281099999995</c:v>
                </c:pt>
                <c:pt idx="37351">
                  <c:v>13.281099999995</c:v>
                </c:pt>
                <c:pt idx="37352">
                  <c:v>13.281099999995</c:v>
                </c:pt>
                <c:pt idx="37353">
                  <c:v>13.281099999995</c:v>
                </c:pt>
                <c:pt idx="37354">
                  <c:v>13.281099999995</c:v>
                </c:pt>
                <c:pt idx="37355">
                  <c:v>13.281099999995</c:v>
                </c:pt>
                <c:pt idx="37356">
                  <c:v>13.281099999995</c:v>
                </c:pt>
                <c:pt idx="37357">
                  <c:v>13.281099999995</c:v>
                </c:pt>
                <c:pt idx="37358">
                  <c:v>13.281099999995</c:v>
                </c:pt>
                <c:pt idx="37359">
                  <c:v>13.281099999995</c:v>
                </c:pt>
                <c:pt idx="37360">
                  <c:v>13.281099999995</c:v>
                </c:pt>
                <c:pt idx="37361">
                  <c:v>13.281099999995</c:v>
                </c:pt>
                <c:pt idx="37362">
                  <c:v>13.287678156641</c:v>
                </c:pt>
                <c:pt idx="37363">
                  <c:v>13.372899999997999</c:v>
                </c:pt>
                <c:pt idx="37364">
                  <c:v>13.372899999995999</c:v>
                </c:pt>
                <c:pt idx="37365">
                  <c:v>13.372899999995999</c:v>
                </c:pt>
                <c:pt idx="37366">
                  <c:v>13.372899999995999</c:v>
                </c:pt>
                <c:pt idx="37367">
                  <c:v>13.372899999995999</c:v>
                </c:pt>
                <c:pt idx="37368">
                  <c:v>13.372899999995999</c:v>
                </c:pt>
                <c:pt idx="37369">
                  <c:v>13.372899999995999</c:v>
                </c:pt>
                <c:pt idx="37370">
                  <c:v>13.372899999995999</c:v>
                </c:pt>
                <c:pt idx="37371">
                  <c:v>13.372899999995999</c:v>
                </c:pt>
                <c:pt idx="37372">
                  <c:v>13.372899999995999</c:v>
                </c:pt>
                <c:pt idx="37373">
                  <c:v>13.372899999995999</c:v>
                </c:pt>
                <c:pt idx="37374">
                  <c:v>13.372899999995999</c:v>
                </c:pt>
                <c:pt idx="37375">
                  <c:v>13.372899999995999</c:v>
                </c:pt>
                <c:pt idx="37376">
                  <c:v>13.372899999995999</c:v>
                </c:pt>
                <c:pt idx="37377">
                  <c:v>13.372899999995999</c:v>
                </c:pt>
                <c:pt idx="37378">
                  <c:v>13.372899999995999</c:v>
                </c:pt>
                <c:pt idx="37379">
                  <c:v>13.372899999995999</c:v>
                </c:pt>
                <c:pt idx="37380">
                  <c:v>13.372899999995999</c:v>
                </c:pt>
                <c:pt idx="37381">
                  <c:v>13.372899999995999</c:v>
                </c:pt>
                <c:pt idx="37382">
                  <c:v>13.290562347864</c:v>
                </c:pt>
                <c:pt idx="37383">
                  <c:v>13.280900000003999</c:v>
                </c:pt>
                <c:pt idx="37384">
                  <c:v>13.280900000003999</c:v>
                </c:pt>
                <c:pt idx="37385">
                  <c:v>13.280900000003999</c:v>
                </c:pt>
                <c:pt idx="37386">
                  <c:v>13.280900000003999</c:v>
                </c:pt>
                <c:pt idx="37387">
                  <c:v>13.280900000003999</c:v>
                </c:pt>
                <c:pt idx="37388">
                  <c:v>13.280900000003999</c:v>
                </c:pt>
                <c:pt idx="37389">
                  <c:v>13.280900000003999</c:v>
                </c:pt>
                <c:pt idx="37390">
                  <c:v>13.280900000003999</c:v>
                </c:pt>
                <c:pt idx="37391">
                  <c:v>13.280900000003999</c:v>
                </c:pt>
                <c:pt idx="37392">
                  <c:v>13.280900000003999</c:v>
                </c:pt>
                <c:pt idx="37393">
                  <c:v>13.280900000003999</c:v>
                </c:pt>
                <c:pt idx="37394">
                  <c:v>13.280900000003999</c:v>
                </c:pt>
                <c:pt idx="37395">
                  <c:v>13.227949358277</c:v>
                </c:pt>
                <c:pt idx="37396">
                  <c:v>13.178899999999</c:v>
                </c:pt>
                <c:pt idx="37397">
                  <c:v>13.178899999999</c:v>
                </c:pt>
                <c:pt idx="37398">
                  <c:v>13.178899999999</c:v>
                </c:pt>
                <c:pt idx="37399">
                  <c:v>13.178899999999</c:v>
                </c:pt>
                <c:pt idx="37400">
                  <c:v>13.178899999999</c:v>
                </c:pt>
                <c:pt idx="37401">
                  <c:v>13.178899999999</c:v>
                </c:pt>
                <c:pt idx="37402">
                  <c:v>13.178899999999</c:v>
                </c:pt>
                <c:pt idx="37403">
                  <c:v>13.178899999999</c:v>
                </c:pt>
                <c:pt idx="37404">
                  <c:v>13.178899999999</c:v>
                </c:pt>
                <c:pt idx="37405">
                  <c:v>13.178899999999</c:v>
                </c:pt>
                <c:pt idx="37406">
                  <c:v>13.239510151212</c:v>
                </c:pt>
                <c:pt idx="37407">
                  <c:v>13.298299999997001</c:v>
                </c:pt>
                <c:pt idx="37408">
                  <c:v>13.298299999997001</c:v>
                </c:pt>
                <c:pt idx="37409">
                  <c:v>13.298299999997001</c:v>
                </c:pt>
                <c:pt idx="37410">
                  <c:v>13.298299999997001</c:v>
                </c:pt>
                <c:pt idx="37411">
                  <c:v>13.298299999997001</c:v>
                </c:pt>
                <c:pt idx="37412">
                  <c:v>13.298299999997001</c:v>
                </c:pt>
                <c:pt idx="37413">
                  <c:v>13.298299999997001</c:v>
                </c:pt>
                <c:pt idx="37414">
                  <c:v>13.298299999997001</c:v>
                </c:pt>
                <c:pt idx="37415">
                  <c:v>13.298299999997001</c:v>
                </c:pt>
                <c:pt idx="37416">
                  <c:v>13.298299999997001</c:v>
                </c:pt>
                <c:pt idx="37417">
                  <c:v>13.298299999997001</c:v>
                </c:pt>
                <c:pt idx="37418">
                  <c:v>13.298299999997001</c:v>
                </c:pt>
                <c:pt idx="37419">
                  <c:v>13.317527697340999</c:v>
                </c:pt>
                <c:pt idx="37420">
                  <c:v>13.389099999999999</c:v>
                </c:pt>
                <c:pt idx="37421">
                  <c:v>13.389099999999999</c:v>
                </c:pt>
                <c:pt idx="37422">
                  <c:v>13.389099999999999</c:v>
                </c:pt>
                <c:pt idx="37423">
                  <c:v>13.389099999999999</c:v>
                </c:pt>
                <c:pt idx="37424">
                  <c:v>13.389099999999999</c:v>
                </c:pt>
                <c:pt idx="37425">
                  <c:v>13.389099999999999</c:v>
                </c:pt>
                <c:pt idx="37426">
                  <c:v>13.389099999999999</c:v>
                </c:pt>
                <c:pt idx="37427">
                  <c:v>13.389099999999999</c:v>
                </c:pt>
                <c:pt idx="37428">
                  <c:v>13.389099999999999</c:v>
                </c:pt>
                <c:pt idx="37429">
                  <c:v>13.389099999999999</c:v>
                </c:pt>
                <c:pt idx="37430">
                  <c:v>13.389099999999999</c:v>
                </c:pt>
                <c:pt idx="37431">
                  <c:v>13.389099999999999</c:v>
                </c:pt>
                <c:pt idx="37432">
                  <c:v>13.392431368304999</c:v>
                </c:pt>
                <c:pt idx="37433">
                  <c:v>13.406400000005</c:v>
                </c:pt>
                <c:pt idx="37434">
                  <c:v>13.406400000001</c:v>
                </c:pt>
                <c:pt idx="37435">
                  <c:v>13.406400000005</c:v>
                </c:pt>
                <c:pt idx="37436">
                  <c:v>13.406400000005</c:v>
                </c:pt>
                <c:pt idx="37437">
                  <c:v>13.406400000005</c:v>
                </c:pt>
                <c:pt idx="37438">
                  <c:v>13.412564708114999</c:v>
                </c:pt>
                <c:pt idx="37439">
                  <c:v>13.426299999998999</c:v>
                </c:pt>
                <c:pt idx="37440">
                  <c:v>13.426299999998999</c:v>
                </c:pt>
                <c:pt idx="37441">
                  <c:v>13.426299999998999</c:v>
                </c:pt>
                <c:pt idx="37442">
                  <c:v>13.426299999997999</c:v>
                </c:pt>
                <c:pt idx="37443">
                  <c:v>13.426299999998999</c:v>
                </c:pt>
                <c:pt idx="37444">
                  <c:v>13.426299999998999</c:v>
                </c:pt>
                <c:pt idx="37445">
                  <c:v>13.426299999998999</c:v>
                </c:pt>
                <c:pt idx="37446">
                  <c:v>13.426299999998999</c:v>
                </c:pt>
                <c:pt idx="37447">
                  <c:v>13.426299999998999</c:v>
                </c:pt>
                <c:pt idx="37448">
                  <c:v>13.426299999998999</c:v>
                </c:pt>
                <c:pt idx="37449">
                  <c:v>13.426299999998999</c:v>
                </c:pt>
                <c:pt idx="37450">
                  <c:v>13.372014666243</c:v>
                </c:pt>
                <c:pt idx="37451">
                  <c:v>13.214000000005001</c:v>
                </c:pt>
                <c:pt idx="37452">
                  <c:v>13.214000000005001</c:v>
                </c:pt>
                <c:pt idx="37453">
                  <c:v>13.214000000005001</c:v>
                </c:pt>
                <c:pt idx="37454">
                  <c:v>13.214000000005001</c:v>
                </c:pt>
                <c:pt idx="37455">
                  <c:v>13.214000000005001</c:v>
                </c:pt>
                <c:pt idx="37456">
                  <c:v>13.214000000005001</c:v>
                </c:pt>
                <c:pt idx="37457">
                  <c:v>13.214000000005001</c:v>
                </c:pt>
                <c:pt idx="37458">
                  <c:v>13.214000000005001</c:v>
                </c:pt>
                <c:pt idx="37459">
                  <c:v>13.214000000005001</c:v>
                </c:pt>
                <c:pt idx="37460">
                  <c:v>13.214000000002001</c:v>
                </c:pt>
                <c:pt idx="37461">
                  <c:v>13.214000000005001</c:v>
                </c:pt>
                <c:pt idx="37462">
                  <c:v>13.238817380761001</c:v>
                </c:pt>
                <c:pt idx="37463">
                  <c:v>13.281500000003</c:v>
                </c:pt>
                <c:pt idx="37464">
                  <c:v>13.281500000003</c:v>
                </c:pt>
                <c:pt idx="37465">
                  <c:v>13.281500000003</c:v>
                </c:pt>
                <c:pt idx="37466">
                  <c:v>13.281500000003</c:v>
                </c:pt>
                <c:pt idx="37467">
                  <c:v>13.281500000003</c:v>
                </c:pt>
                <c:pt idx="37468">
                  <c:v>13.281500000003</c:v>
                </c:pt>
                <c:pt idx="37469">
                  <c:v>13.281500000003</c:v>
                </c:pt>
                <c:pt idx="37470">
                  <c:v>13.281500000003</c:v>
                </c:pt>
                <c:pt idx="37471">
                  <c:v>13.281500000003</c:v>
                </c:pt>
                <c:pt idx="37472">
                  <c:v>13.281500000003</c:v>
                </c:pt>
                <c:pt idx="37473">
                  <c:v>13.281500000003</c:v>
                </c:pt>
                <c:pt idx="37474">
                  <c:v>13.338123512060999</c:v>
                </c:pt>
                <c:pt idx="37475">
                  <c:v>13.462900000004</c:v>
                </c:pt>
                <c:pt idx="37476">
                  <c:v>13.462900000004</c:v>
                </c:pt>
                <c:pt idx="37477">
                  <c:v>13.462900000004</c:v>
                </c:pt>
                <c:pt idx="37478">
                  <c:v>13.462900000004</c:v>
                </c:pt>
                <c:pt idx="37479">
                  <c:v>13.462900000004</c:v>
                </c:pt>
                <c:pt idx="37480">
                  <c:v>13.462900000004</c:v>
                </c:pt>
                <c:pt idx="37481">
                  <c:v>13.462900000004</c:v>
                </c:pt>
                <c:pt idx="37482">
                  <c:v>13.462900000004</c:v>
                </c:pt>
                <c:pt idx="37483">
                  <c:v>13.462900000004</c:v>
                </c:pt>
                <c:pt idx="37484">
                  <c:v>13.462900000004</c:v>
                </c:pt>
                <c:pt idx="37485">
                  <c:v>13.462900000004</c:v>
                </c:pt>
                <c:pt idx="37486">
                  <c:v>13.462900000004</c:v>
                </c:pt>
                <c:pt idx="37487">
                  <c:v>13.462316167669</c:v>
                </c:pt>
                <c:pt idx="37488">
                  <c:v>13.267900000003999</c:v>
                </c:pt>
                <c:pt idx="37489">
                  <c:v>13.267900000003999</c:v>
                </c:pt>
                <c:pt idx="37490">
                  <c:v>13.267900000003999</c:v>
                </c:pt>
                <c:pt idx="37491">
                  <c:v>13.267900000003999</c:v>
                </c:pt>
                <c:pt idx="37492">
                  <c:v>13.267900000003999</c:v>
                </c:pt>
                <c:pt idx="37493">
                  <c:v>13.267900000003999</c:v>
                </c:pt>
                <c:pt idx="37494">
                  <c:v>13.267900000003999</c:v>
                </c:pt>
                <c:pt idx="37495">
                  <c:v>13.267900000003999</c:v>
                </c:pt>
                <c:pt idx="37496">
                  <c:v>13.267900000003999</c:v>
                </c:pt>
                <c:pt idx="37497">
                  <c:v>13.267900000003999</c:v>
                </c:pt>
                <c:pt idx="37498">
                  <c:v>13.267900000003999</c:v>
                </c:pt>
                <c:pt idx="37499">
                  <c:v>13.267900000003999</c:v>
                </c:pt>
                <c:pt idx="37500">
                  <c:v>13.267900000003999</c:v>
                </c:pt>
                <c:pt idx="37501">
                  <c:v>13.267900000003999</c:v>
                </c:pt>
                <c:pt idx="37502">
                  <c:v>13.267900000003999</c:v>
                </c:pt>
                <c:pt idx="37503">
                  <c:v>13.267900000003999</c:v>
                </c:pt>
                <c:pt idx="37504">
                  <c:v>13.267900000003999</c:v>
                </c:pt>
                <c:pt idx="37505">
                  <c:v>13.267900000003999</c:v>
                </c:pt>
                <c:pt idx="37506">
                  <c:v>13.276197629857</c:v>
                </c:pt>
                <c:pt idx="37507">
                  <c:v>13.384699999997</c:v>
                </c:pt>
                <c:pt idx="37508">
                  <c:v>13.384699999997</c:v>
                </c:pt>
                <c:pt idx="37509">
                  <c:v>13.384699999997</c:v>
                </c:pt>
                <c:pt idx="37510">
                  <c:v>13.384699999997</c:v>
                </c:pt>
                <c:pt idx="37511">
                  <c:v>13.384699999997</c:v>
                </c:pt>
                <c:pt idx="37512">
                  <c:v>13.384699999997</c:v>
                </c:pt>
                <c:pt idx="37513">
                  <c:v>13.384699999997</c:v>
                </c:pt>
                <c:pt idx="37514">
                  <c:v>13.384699999997</c:v>
                </c:pt>
                <c:pt idx="37515">
                  <c:v>13.384699999997</c:v>
                </c:pt>
                <c:pt idx="37516">
                  <c:v>13.384699999997</c:v>
                </c:pt>
                <c:pt idx="37517">
                  <c:v>13.384699999997</c:v>
                </c:pt>
                <c:pt idx="37518">
                  <c:v>13.384699999997</c:v>
                </c:pt>
                <c:pt idx="37519">
                  <c:v>13.350137044215</c:v>
                </c:pt>
                <c:pt idx="37520">
                  <c:v>13.263799999994999</c:v>
                </c:pt>
                <c:pt idx="37521">
                  <c:v>13.263799999994999</c:v>
                </c:pt>
                <c:pt idx="37522">
                  <c:v>13.263799999994999</c:v>
                </c:pt>
                <c:pt idx="37523">
                  <c:v>13.263799999994999</c:v>
                </c:pt>
                <c:pt idx="37524">
                  <c:v>13.263799999994999</c:v>
                </c:pt>
                <c:pt idx="37525">
                  <c:v>13.263799999994999</c:v>
                </c:pt>
                <c:pt idx="37526">
                  <c:v>13.263799999994999</c:v>
                </c:pt>
                <c:pt idx="37527">
                  <c:v>13.263799999994999</c:v>
                </c:pt>
                <c:pt idx="37528">
                  <c:v>13.263799999994999</c:v>
                </c:pt>
                <c:pt idx="37529">
                  <c:v>13.263799999995999</c:v>
                </c:pt>
                <c:pt idx="37530">
                  <c:v>13.263799999994999</c:v>
                </c:pt>
                <c:pt idx="37531">
                  <c:v>13.263799999994999</c:v>
                </c:pt>
                <c:pt idx="37532">
                  <c:v>13.370041108703999</c:v>
                </c:pt>
                <c:pt idx="37533">
                  <c:v>13.447699999998999</c:v>
                </c:pt>
                <c:pt idx="37534">
                  <c:v>13.447699999997001</c:v>
                </c:pt>
                <c:pt idx="37535">
                  <c:v>13.447699999997001</c:v>
                </c:pt>
                <c:pt idx="37536">
                  <c:v>13.447699999997001</c:v>
                </c:pt>
                <c:pt idx="37537">
                  <c:v>13.447699999997001</c:v>
                </c:pt>
                <c:pt idx="37538">
                  <c:v>13.447699999998999</c:v>
                </c:pt>
                <c:pt idx="37539">
                  <c:v>13.447699999997001</c:v>
                </c:pt>
                <c:pt idx="37540">
                  <c:v>13.447699999997001</c:v>
                </c:pt>
                <c:pt idx="37541">
                  <c:v>13.447699999997001</c:v>
                </c:pt>
                <c:pt idx="37542">
                  <c:v>13.447699999997001</c:v>
                </c:pt>
                <c:pt idx="37543">
                  <c:v>13.404065008710001</c:v>
                </c:pt>
                <c:pt idx="37544">
                  <c:v>13.209200000002999</c:v>
                </c:pt>
                <c:pt idx="37545">
                  <c:v>13.209200000002999</c:v>
                </c:pt>
                <c:pt idx="37546">
                  <c:v>13.209200000004</c:v>
                </c:pt>
                <c:pt idx="37547">
                  <c:v>13.209200000002999</c:v>
                </c:pt>
                <c:pt idx="37548">
                  <c:v>13.209200000002999</c:v>
                </c:pt>
                <c:pt idx="37549">
                  <c:v>13.209200000002999</c:v>
                </c:pt>
                <c:pt idx="37550">
                  <c:v>13.209200000002999</c:v>
                </c:pt>
                <c:pt idx="37551">
                  <c:v>13.209200000004</c:v>
                </c:pt>
                <c:pt idx="37552">
                  <c:v>13.209200000002999</c:v>
                </c:pt>
                <c:pt idx="37553">
                  <c:v>13.209200000004</c:v>
                </c:pt>
                <c:pt idx="37554">
                  <c:v>13.209200000002999</c:v>
                </c:pt>
                <c:pt idx="37555">
                  <c:v>13.25149680727</c:v>
                </c:pt>
                <c:pt idx="37556">
                  <c:v>13.508600000001</c:v>
                </c:pt>
                <c:pt idx="37557">
                  <c:v>13.508600000001</c:v>
                </c:pt>
                <c:pt idx="37558">
                  <c:v>13.508600000001</c:v>
                </c:pt>
                <c:pt idx="37559">
                  <c:v>13.508600000001</c:v>
                </c:pt>
                <c:pt idx="37560">
                  <c:v>13.508600000001</c:v>
                </c:pt>
                <c:pt idx="37561">
                  <c:v>13.508600000001</c:v>
                </c:pt>
                <c:pt idx="37562">
                  <c:v>13.508600000001</c:v>
                </c:pt>
                <c:pt idx="37563">
                  <c:v>13.508600000001</c:v>
                </c:pt>
                <c:pt idx="37564">
                  <c:v>13.508600000001</c:v>
                </c:pt>
                <c:pt idx="37565">
                  <c:v>13.508600000001</c:v>
                </c:pt>
                <c:pt idx="37566">
                  <c:v>13.478342044230001</c:v>
                </c:pt>
                <c:pt idx="37567">
                  <c:v>13.188800000003001</c:v>
                </c:pt>
                <c:pt idx="37568">
                  <c:v>13.188800000003001</c:v>
                </c:pt>
                <c:pt idx="37569">
                  <c:v>13.188800000003001</c:v>
                </c:pt>
                <c:pt idx="37570">
                  <c:v>13.188800000003001</c:v>
                </c:pt>
                <c:pt idx="37571">
                  <c:v>13.188800000003001</c:v>
                </c:pt>
                <c:pt idx="37572">
                  <c:v>13.188800000003001</c:v>
                </c:pt>
                <c:pt idx="37573">
                  <c:v>13.178925644505</c:v>
                </c:pt>
                <c:pt idx="37574">
                  <c:v>13.153699999997</c:v>
                </c:pt>
                <c:pt idx="37575">
                  <c:v>13.153699999997</c:v>
                </c:pt>
                <c:pt idx="37576">
                  <c:v>13.153699999997</c:v>
                </c:pt>
                <c:pt idx="37577">
                  <c:v>13.153699999997</c:v>
                </c:pt>
                <c:pt idx="37578">
                  <c:v>13.153699999997</c:v>
                </c:pt>
                <c:pt idx="37579">
                  <c:v>13.153699999997</c:v>
                </c:pt>
                <c:pt idx="37580">
                  <c:v>13.153699999997</c:v>
                </c:pt>
                <c:pt idx="37581">
                  <c:v>13.153699999997</c:v>
                </c:pt>
                <c:pt idx="37582">
                  <c:v>13.153699999997</c:v>
                </c:pt>
                <c:pt idx="37583">
                  <c:v>13.153699999997</c:v>
                </c:pt>
                <c:pt idx="37584">
                  <c:v>13.153699999997</c:v>
                </c:pt>
                <c:pt idx="37585">
                  <c:v>13.153699999997</c:v>
                </c:pt>
                <c:pt idx="37586">
                  <c:v>13.234064256517</c:v>
                </c:pt>
                <c:pt idx="37587">
                  <c:v>13.350799999994001</c:v>
                </c:pt>
                <c:pt idx="37588">
                  <c:v>13.350799999995001</c:v>
                </c:pt>
                <c:pt idx="37589">
                  <c:v>13.350799999994001</c:v>
                </c:pt>
                <c:pt idx="37590">
                  <c:v>13.350799999994001</c:v>
                </c:pt>
                <c:pt idx="37591">
                  <c:v>13.350799999995001</c:v>
                </c:pt>
                <c:pt idx="37592">
                  <c:v>13.350799999995001</c:v>
                </c:pt>
                <c:pt idx="37593">
                  <c:v>13.350799999995001</c:v>
                </c:pt>
                <c:pt idx="37594">
                  <c:v>13.350799999995001</c:v>
                </c:pt>
                <c:pt idx="37595">
                  <c:v>13.350799999994001</c:v>
                </c:pt>
                <c:pt idx="37596">
                  <c:v>13.350799999994001</c:v>
                </c:pt>
                <c:pt idx="37597">
                  <c:v>13.350799999995001</c:v>
                </c:pt>
                <c:pt idx="37598">
                  <c:v>13.350799999995001</c:v>
                </c:pt>
                <c:pt idx="37599">
                  <c:v>13.253402939373</c:v>
                </c:pt>
                <c:pt idx="37600">
                  <c:v>13.187800000005</c:v>
                </c:pt>
                <c:pt idx="37601">
                  <c:v>13.187800000005</c:v>
                </c:pt>
                <c:pt idx="37602">
                  <c:v>13.187800000005</c:v>
                </c:pt>
                <c:pt idx="37603">
                  <c:v>13.187800000005</c:v>
                </c:pt>
                <c:pt idx="37604">
                  <c:v>13.187800000005</c:v>
                </c:pt>
                <c:pt idx="37605">
                  <c:v>13.187800000005</c:v>
                </c:pt>
                <c:pt idx="37606">
                  <c:v>13.187800000006</c:v>
                </c:pt>
                <c:pt idx="37607">
                  <c:v>13.187800000005</c:v>
                </c:pt>
                <c:pt idx="37608">
                  <c:v>13.187800000005</c:v>
                </c:pt>
                <c:pt idx="37609">
                  <c:v>13.187800000005</c:v>
                </c:pt>
                <c:pt idx="37610">
                  <c:v>13.187800000005</c:v>
                </c:pt>
                <c:pt idx="37611">
                  <c:v>13.187800000005</c:v>
                </c:pt>
                <c:pt idx="37612">
                  <c:v>13.256055720461999</c:v>
                </c:pt>
                <c:pt idx="37613">
                  <c:v>13.369100000004</c:v>
                </c:pt>
                <c:pt idx="37614">
                  <c:v>13.369100000003</c:v>
                </c:pt>
                <c:pt idx="37615">
                  <c:v>13.369100000003</c:v>
                </c:pt>
                <c:pt idx="37616">
                  <c:v>13.369100000003</c:v>
                </c:pt>
                <c:pt idx="37617">
                  <c:v>13.369100000004</c:v>
                </c:pt>
                <c:pt idx="37618">
                  <c:v>13.369100000003</c:v>
                </c:pt>
                <c:pt idx="37619">
                  <c:v>13.369100000003</c:v>
                </c:pt>
                <c:pt idx="37620">
                  <c:v>13.369100000004</c:v>
                </c:pt>
                <c:pt idx="37621">
                  <c:v>13.369100000004</c:v>
                </c:pt>
                <c:pt idx="37622">
                  <c:v>13.369100000003</c:v>
                </c:pt>
                <c:pt idx="37623">
                  <c:v>13.369100000003</c:v>
                </c:pt>
                <c:pt idx="37624">
                  <c:v>13.407828729546999</c:v>
                </c:pt>
                <c:pt idx="37625">
                  <c:v>13.431799999998001</c:v>
                </c:pt>
                <c:pt idx="37626">
                  <c:v>13.431799999998001</c:v>
                </c:pt>
                <c:pt idx="37627">
                  <c:v>13.431799999998001</c:v>
                </c:pt>
                <c:pt idx="37628">
                  <c:v>13.431799999998001</c:v>
                </c:pt>
                <c:pt idx="37629">
                  <c:v>13.431799999998001</c:v>
                </c:pt>
                <c:pt idx="37630">
                  <c:v>13.431799999998001</c:v>
                </c:pt>
                <c:pt idx="37631">
                  <c:v>13.431799999998001</c:v>
                </c:pt>
                <c:pt idx="37632">
                  <c:v>13.431799999998001</c:v>
                </c:pt>
                <c:pt idx="37633">
                  <c:v>13.431799999998001</c:v>
                </c:pt>
                <c:pt idx="37634">
                  <c:v>13.431799999998001</c:v>
                </c:pt>
                <c:pt idx="37635">
                  <c:v>13.431799999998001</c:v>
                </c:pt>
                <c:pt idx="37636">
                  <c:v>13.421067386973</c:v>
                </c:pt>
                <c:pt idx="37637">
                  <c:v>13.359900000003</c:v>
                </c:pt>
                <c:pt idx="37638">
                  <c:v>13.359900000003</c:v>
                </c:pt>
                <c:pt idx="37639">
                  <c:v>13.359900000003</c:v>
                </c:pt>
                <c:pt idx="37640">
                  <c:v>13.359900000003</c:v>
                </c:pt>
                <c:pt idx="37641">
                  <c:v>13.359900000003</c:v>
                </c:pt>
                <c:pt idx="37642">
                  <c:v>13.359900000003</c:v>
                </c:pt>
                <c:pt idx="37643">
                  <c:v>13.359900000003</c:v>
                </c:pt>
                <c:pt idx="37644">
                  <c:v>13.359900000003</c:v>
                </c:pt>
                <c:pt idx="37645">
                  <c:v>13.359900000003</c:v>
                </c:pt>
                <c:pt idx="37646">
                  <c:v>13.359900000003</c:v>
                </c:pt>
                <c:pt idx="37647">
                  <c:v>13.359900000003</c:v>
                </c:pt>
                <c:pt idx="37648">
                  <c:v>13.359900000003</c:v>
                </c:pt>
                <c:pt idx="37649">
                  <c:v>13.359900000003</c:v>
                </c:pt>
                <c:pt idx="37650">
                  <c:v>13.361607074078</c:v>
                </c:pt>
                <c:pt idx="37651">
                  <c:v>13.362800000002</c:v>
                </c:pt>
                <c:pt idx="37652">
                  <c:v>13.362800000002</c:v>
                </c:pt>
                <c:pt idx="37653">
                  <c:v>13.362800000002</c:v>
                </c:pt>
                <c:pt idx="37654">
                  <c:v>13.362800000002</c:v>
                </c:pt>
                <c:pt idx="37655">
                  <c:v>13.362800000002</c:v>
                </c:pt>
                <c:pt idx="37656">
                  <c:v>13.362800000002</c:v>
                </c:pt>
                <c:pt idx="37657">
                  <c:v>13.362800000002</c:v>
                </c:pt>
                <c:pt idx="37658">
                  <c:v>13.362800000002</c:v>
                </c:pt>
                <c:pt idx="37659">
                  <c:v>13.362800000002</c:v>
                </c:pt>
                <c:pt idx="37660">
                  <c:v>13.362800000002</c:v>
                </c:pt>
                <c:pt idx="37661">
                  <c:v>13.362800000002</c:v>
                </c:pt>
                <c:pt idx="37662">
                  <c:v>13.391920613947001</c:v>
                </c:pt>
                <c:pt idx="37663">
                  <c:v>13.420699999996</c:v>
                </c:pt>
                <c:pt idx="37664">
                  <c:v>13.420699999996</c:v>
                </c:pt>
                <c:pt idx="37665">
                  <c:v>13.420699999996</c:v>
                </c:pt>
                <c:pt idx="37666">
                  <c:v>13.420699999996</c:v>
                </c:pt>
                <c:pt idx="37667">
                  <c:v>13.420699999996</c:v>
                </c:pt>
                <c:pt idx="37668">
                  <c:v>13.420699999997</c:v>
                </c:pt>
                <c:pt idx="37669">
                  <c:v>13.420699999996</c:v>
                </c:pt>
                <c:pt idx="37670">
                  <c:v>13.420699999996</c:v>
                </c:pt>
                <c:pt idx="37671">
                  <c:v>13.420699999997</c:v>
                </c:pt>
                <c:pt idx="37672">
                  <c:v>13.420699999997</c:v>
                </c:pt>
                <c:pt idx="37673">
                  <c:v>13.420699999997</c:v>
                </c:pt>
                <c:pt idx="37674">
                  <c:v>13.420699999996</c:v>
                </c:pt>
                <c:pt idx="37675">
                  <c:v>13.420699999997</c:v>
                </c:pt>
                <c:pt idx="37676">
                  <c:v>13.420699999997</c:v>
                </c:pt>
                <c:pt idx="37677">
                  <c:v>13.420699999996</c:v>
                </c:pt>
                <c:pt idx="37678">
                  <c:v>13.420699999996</c:v>
                </c:pt>
                <c:pt idx="37679">
                  <c:v>13.420699999996</c:v>
                </c:pt>
                <c:pt idx="37680">
                  <c:v>13.420699999996</c:v>
                </c:pt>
                <c:pt idx="37681">
                  <c:v>13.420699999996</c:v>
                </c:pt>
                <c:pt idx="37682">
                  <c:v>13.335538794654999</c:v>
                </c:pt>
                <c:pt idx="37683">
                  <c:v>13.290999999998</c:v>
                </c:pt>
                <c:pt idx="37684">
                  <c:v>13.290999999998</c:v>
                </c:pt>
                <c:pt idx="37685">
                  <c:v>13.290999999998</c:v>
                </c:pt>
                <c:pt idx="37686">
                  <c:v>13.290999999998</c:v>
                </c:pt>
                <c:pt idx="37687">
                  <c:v>13.290999999998</c:v>
                </c:pt>
                <c:pt idx="37688">
                  <c:v>13.290999999998</c:v>
                </c:pt>
                <c:pt idx="37689">
                  <c:v>13.290999999998</c:v>
                </c:pt>
                <c:pt idx="37690">
                  <c:v>13.290999999998</c:v>
                </c:pt>
                <c:pt idx="37691">
                  <c:v>13.290999999998</c:v>
                </c:pt>
                <c:pt idx="37692">
                  <c:v>13.290999999998</c:v>
                </c:pt>
                <c:pt idx="37693">
                  <c:v>13.290999999998</c:v>
                </c:pt>
                <c:pt idx="37694">
                  <c:v>13.290999999998</c:v>
                </c:pt>
                <c:pt idx="37695">
                  <c:v>13.374506410746999</c:v>
                </c:pt>
                <c:pt idx="37696">
                  <c:v>13.527200000003001</c:v>
                </c:pt>
                <c:pt idx="37697">
                  <c:v>13.527200000003001</c:v>
                </c:pt>
                <c:pt idx="37698">
                  <c:v>13.527200000003001</c:v>
                </c:pt>
                <c:pt idx="37699">
                  <c:v>13.527200000003001</c:v>
                </c:pt>
                <c:pt idx="37700">
                  <c:v>13.527200000003001</c:v>
                </c:pt>
                <c:pt idx="37701">
                  <c:v>13.527200000003001</c:v>
                </c:pt>
                <c:pt idx="37702">
                  <c:v>13.527200000003001</c:v>
                </c:pt>
                <c:pt idx="37703">
                  <c:v>13.527200000004999</c:v>
                </c:pt>
                <c:pt idx="37704">
                  <c:v>13.527200000003001</c:v>
                </c:pt>
                <c:pt idx="37705">
                  <c:v>13.527200000003001</c:v>
                </c:pt>
                <c:pt idx="37706">
                  <c:v>13.517047597667</c:v>
                </c:pt>
                <c:pt idx="37707">
                  <c:v>13.497100000001</c:v>
                </c:pt>
                <c:pt idx="37708">
                  <c:v>13.497100000001</c:v>
                </c:pt>
                <c:pt idx="37709">
                  <c:v>13.497100000001</c:v>
                </c:pt>
                <c:pt idx="37710">
                  <c:v>13.497100000001</c:v>
                </c:pt>
                <c:pt idx="37711">
                  <c:v>13.497100000001</c:v>
                </c:pt>
                <c:pt idx="37712">
                  <c:v>13.497100000001</c:v>
                </c:pt>
                <c:pt idx="37713">
                  <c:v>13.497100000001</c:v>
                </c:pt>
                <c:pt idx="37714">
                  <c:v>13.497100000001</c:v>
                </c:pt>
                <c:pt idx="37715">
                  <c:v>13.497100000001</c:v>
                </c:pt>
                <c:pt idx="37716">
                  <c:v>13.497100000001</c:v>
                </c:pt>
                <c:pt idx="37717">
                  <c:v>13.497100000001</c:v>
                </c:pt>
                <c:pt idx="37718">
                  <c:v>13.497100000001</c:v>
                </c:pt>
                <c:pt idx="37719">
                  <c:v>13.502745035214</c:v>
                </c:pt>
                <c:pt idx="37720">
                  <c:v>13.507400000002001</c:v>
                </c:pt>
                <c:pt idx="37721">
                  <c:v>13.507400000002001</c:v>
                </c:pt>
                <c:pt idx="37722">
                  <c:v>13.507400000002001</c:v>
                </c:pt>
                <c:pt idx="37723">
                  <c:v>13.507400000002001</c:v>
                </c:pt>
                <c:pt idx="37724">
                  <c:v>13.507400000002001</c:v>
                </c:pt>
                <c:pt idx="37725">
                  <c:v>13.507400000002001</c:v>
                </c:pt>
                <c:pt idx="37726">
                  <c:v>13.370986004373</c:v>
                </c:pt>
                <c:pt idx="37727">
                  <c:v>13.248099999998001</c:v>
                </c:pt>
                <c:pt idx="37728">
                  <c:v>13.248099999998001</c:v>
                </c:pt>
                <c:pt idx="37729">
                  <c:v>13.248099999998001</c:v>
                </c:pt>
                <c:pt idx="37730">
                  <c:v>13.248099999998001</c:v>
                </c:pt>
                <c:pt idx="37731">
                  <c:v>13.248099999998001</c:v>
                </c:pt>
                <c:pt idx="37732">
                  <c:v>13.248099999998001</c:v>
                </c:pt>
                <c:pt idx="37733">
                  <c:v>13.248099999998001</c:v>
                </c:pt>
                <c:pt idx="37734">
                  <c:v>13.248099999998001</c:v>
                </c:pt>
                <c:pt idx="37735">
                  <c:v>13.248099999998001</c:v>
                </c:pt>
                <c:pt idx="37736">
                  <c:v>13.248099999998001</c:v>
                </c:pt>
                <c:pt idx="37737">
                  <c:v>13.248099999998001</c:v>
                </c:pt>
                <c:pt idx="37738">
                  <c:v>13.274221614483</c:v>
                </c:pt>
                <c:pt idx="37739">
                  <c:v>13.363899999997001</c:v>
                </c:pt>
                <c:pt idx="37740">
                  <c:v>13.363899999997001</c:v>
                </c:pt>
                <c:pt idx="37741">
                  <c:v>13.363899999997001</c:v>
                </c:pt>
                <c:pt idx="37742">
                  <c:v>13.363899999997001</c:v>
                </c:pt>
                <c:pt idx="37743">
                  <c:v>13.363899999997001</c:v>
                </c:pt>
                <c:pt idx="37744">
                  <c:v>13.363899999997001</c:v>
                </c:pt>
                <c:pt idx="37745">
                  <c:v>13.363899999997001</c:v>
                </c:pt>
                <c:pt idx="37746">
                  <c:v>13.363899999997001</c:v>
                </c:pt>
                <c:pt idx="37747">
                  <c:v>13.363899999997001</c:v>
                </c:pt>
                <c:pt idx="37748">
                  <c:v>13.363899999997001</c:v>
                </c:pt>
                <c:pt idx="37749">
                  <c:v>13.363899999997001</c:v>
                </c:pt>
                <c:pt idx="37750">
                  <c:v>13.363899999997001</c:v>
                </c:pt>
                <c:pt idx="37751">
                  <c:v>13.363899999997001</c:v>
                </c:pt>
                <c:pt idx="37752">
                  <c:v>13.347650216937</c:v>
                </c:pt>
                <c:pt idx="37753">
                  <c:v>13.340599999998</c:v>
                </c:pt>
                <c:pt idx="37754">
                  <c:v>13.340599999998</c:v>
                </c:pt>
                <c:pt idx="37755">
                  <c:v>13.340599999998</c:v>
                </c:pt>
                <c:pt idx="37756">
                  <c:v>13.340599999998</c:v>
                </c:pt>
                <c:pt idx="37757">
                  <c:v>13.340599999998</c:v>
                </c:pt>
                <c:pt idx="37758">
                  <c:v>13.340599999998</c:v>
                </c:pt>
                <c:pt idx="37759">
                  <c:v>13.340599999998</c:v>
                </c:pt>
                <c:pt idx="37760">
                  <c:v>13.340599999998</c:v>
                </c:pt>
                <c:pt idx="37761">
                  <c:v>13.340599999998</c:v>
                </c:pt>
                <c:pt idx="37762">
                  <c:v>13.340599999998</c:v>
                </c:pt>
                <c:pt idx="37763">
                  <c:v>13.340599999998</c:v>
                </c:pt>
                <c:pt idx="37764">
                  <c:v>13.340599999998</c:v>
                </c:pt>
                <c:pt idx="37765">
                  <c:v>13.293490077814999</c:v>
                </c:pt>
                <c:pt idx="37766">
                  <c:v>13.205599999996</c:v>
                </c:pt>
                <c:pt idx="37767">
                  <c:v>13.205599999996</c:v>
                </c:pt>
                <c:pt idx="37768">
                  <c:v>13.205599999996</c:v>
                </c:pt>
                <c:pt idx="37769">
                  <c:v>13.205599999996</c:v>
                </c:pt>
                <c:pt idx="37770">
                  <c:v>13.205599999996</c:v>
                </c:pt>
                <c:pt idx="37771">
                  <c:v>13.205599999996</c:v>
                </c:pt>
                <c:pt idx="37772">
                  <c:v>13.205599999996</c:v>
                </c:pt>
                <c:pt idx="37773">
                  <c:v>13.205599999996</c:v>
                </c:pt>
                <c:pt idx="37774">
                  <c:v>13.205599999996</c:v>
                </c:pt>
                <c:pt idx="37775">
                  <c:v>13.205599999996</c:v>
                </c:pt>
                <c:pt idx="37776">
                  <c:v>13.205599999996</c:v>
                </c:pt>
                <c:pt idx="37777">
                  <c:v>13.277489867593999</c:v>
                </c:pt>
                <c:pt idx="37778">
                  <c:v>13.332300000002</c:v>
                </c:pt>
                <c:pt idx="37779">
                  <c:v>13.332300000002</c:v>
                </c:pt>
                <c:pt idx="37780">
                  <c:v>13.332300000002</c:v>
                </c:pt>
                <c:pt idx="37781">
                  <c:v>13.332300000002</c:v>
                </c:pt>
                <c:pt idx="37782">
                  <c:v>13.332300000002</c:v>
                </c:pt>
                <c:pt idx="37783">
                  <c:v>13.332300000002</c:v>
                </c:pt>
                <c:pt idx="37784">
                  <c:v>13.332300000002</c:v>
                </c:pt>
                <c:pt idx="37785">
                  <c:v>13.332300000002</c:v>
                </c:pt>
                <c:pt idx="37786">
                  <c:v>13.332300000002</c:v>
                </c:pt>
                <c:pt idx="37787">
                  <c:v>13.332300000002</c:v>
                </c:pt>
                <c:pt idx="37788">
                  <c:v>13.332300000002</c:v>
                </c:pt>
                <c:pt idx="37789">
                  <c:v>13.332300000002</c:v>
                </c:pt>
                <c:pt idx="37790">
                  <c:v>13.332300000002</c:v>
                </c:pt>
                <c:pt idx="37791">
                  <c:v>13.332300000002</c:v>
                </c:pt>
                <c:pt idx="37792">
                  <c:v>13.332300000002</c:v>
                </c:pt>
                <c:pt idx="37793">
                  <c:v>13.332300000002</c:v>
                </c:pt>
                <c:pt idx="37794">
                  <c:v>13.332300000004</c:v>
                </c:pt>
                <c:pt idx="37795">
                  <c:v>13.332300000002</c:v>
                </c:pt>
                <c:pt idx="37796">
                  <c:v>13.353303379487</c:v>
                </c:pt>
                <c:pt idx="37797">
                  <c:v>13.360400000003001</c:v>
                </c:pt>
                <c:pt idx="37798">
                  <c:v>13.360400000003001</c:v>
                </c:pt>
                <c:pt idx="37799">
                  <c:v>13.360400000003001</c:v>
                </c:pt>
                <c:pt idx="37800">
                  <c:v>13.360400000003001</c:v>
                </c:pt>
                <c:pt idx="37801">
                  <c:v>13.360400000003001</c:v>
                </c:pt>
                <c:pt idx="37802">
                  <c:v>13.360400000003001</c:v>
                </c:pt>
                <c:pt idx="37803">
                  <c:v>13.360400000003001</c:v>
                </c:pt>
                <c:pt idx="37804">
                  <c:v>13.360400000003001</c:v>
                </c:pt>
                <c:pt idx="37805">
                  <c:v>13.360400000003001</c:v>
                </c:pt>
                <c:pt idx="37806">
                  <c:v>13.360400000003001</c:v>
                </c:pt>
                <c:pt idx="37807">
                  <c:v>13.360400000003001</c:v>
                </c:pt>
                <c:pt idx="37808">
                  <c:v>13.366955662403001</c:v>
                </c:pt>
                <c:pt idx="37809">
                  <c:v>13.411800000002</c:v>
                </c:pt>
                <c:pt idx="37810">
                  <c:v>13.411800000002</c:v>
                </c:pt>
                <c:pt idx="37811">
                  <c:v>13.411800000002</c:v>
                </c:pt>
                <c:pt idx="37812">
                  <c:v>13.411800000002</c:v>
                </c:pt>
                <c:pt idx="37813">
                  <c:v>13.411800000002</c:v>
                </c:pt>
                <c:pt idx="37814">
                  <c:v>13.411800000002</c:v>
                </c:pt>
                <c:pt idx="37815">
                  <c:v>13.397839700303001</c:v>
                </c:pt>
                <c:pt idx="37816">
                  <c:v>13.341099999998001</c:v>
                </c:pt>
                <c:pt idx="37817">
                  <c:v>13.341099999998001</c:v>
                </c:pt>
                <c:pt idx="37818">
                  <c:v>13.341099999998001</c:v>
                </c:pt>
                <c:pt idx="37819">
                  <c:v>13.341099999998001</c:v>
                </c:pt>
                <c:pt idx="37820">
                  <c:v>13.341099999998001</c:v>
                </c:pt>
                <c:pt idx="37821">
                  <c:v>13.341099999998001</c:v>
                </c:pt>
                <c:pt idx="37822">
                  <c:v>13.341099999998001</c:v>
                </c:pt>
                <c:pt idx="37823">
                  <c:v>13.341099999998001</c:v>
                </c:pt>
                <c:pt idx="37824">
                  <c:v>13.341099999998001</c:v>
                </c:pt>
                <c:pt idx="37825">
                  <c:v>13.341099999998001</c:v>
                </c:pt>
                <c:pt idx="37826">
                  <c:v>13.341099999998001</c:v>
                </c:pt>
                <c:pt idx="37827">
                  <c:v>13.341099999998001</c:v>
                </c:pt>
                <c:pt idx="37828">
                  <c:v>13.341099999998001</c:v>
                </c:pt>
                <c:pt idx="37829">
                  <c:v>13.341099999998001</c:v>
                </c:pt>
                <c:pt idx="37830">
                  <c:v>13.341099999998001</c:v>
                </c:pt>
                <c:pt idx="37831">
                  <c:v>13.341099999998001</c:v>
                </c:pt>
                <c:pt idx="37832">
                  <c:v>13.341099999998001</c:v>
                </c:pt>
                <c:pt idx="37833">
                  <c:v>13.341099999998001</c:v>
                </c:pt>
                <c:pt idx="37834">
                  <c:v>13.277717004409</c:v>
                </c:pt>
                <c:pt idx="37835">
                  <c:v>13.261300000004001</c:v>
                </c:pt>
                <c:pt idx="37836">
                  <c:v>13.261300000004001</c:v>
                </c:pt>
                <c:pt idx="37837">
                  <c:v>13.261300000004001</c:v>
                </c:pt>
                <c:pt idx="37838">
                  <c:v>13.261300000004001</c:v>
                </c:pt>
                <c:pt idx="37839">
                  <c:v>13.261300000004001</c:v>
                </c:pt>
                <c:pt idx="37840">
                  <c:v>13.261300000004001</c:v>
                </c:pt>
                <c:pt idx="37841">
                  <c:v>13.261300000004001</c:v>
                </c:pt>
                <c:pt idx="37842">
                  <c:v>13.261300000004001</c:v>
                </c:pt>
                <c:pt idx="37843">
                  <c:v>13.261300000004001</c:v>
                </c:pt>
                <c:pt idx="37844">
                  <c:v>13.261300000004001</c:v>
                </c:pt>
                <c:pt idx="37845">
                  <c:v>13.261300000004001</c:v>
                </c:pt>
                <c:pt idx="37846">
                  <c:v>13.261300000004001</c:v>
                </c:pt>
                <c:pt idx="37847">
                  <c:v>13.356319471779001</c:v>
                </c:pt>
                <c:pt idx="37848">
                  <c:v>13.405399999997</c:v>
                </c:pt>
                <c:pt idx="37849">
                  <c:v>13.405399999997</c:v>
                </c:pt>
                <c:pt idx="37850">
                  <c:v>13.405399999997</c:v>
                </c:pt>
                <c:pt idx="37851">
                  <c:v>13.405399999997</c:v>
                </c:pt>
                <c:pt idx="37852">
                  <c:v>13.405399999997</c:v>
                </c:pt>
                <c:pt idx="37853">
                  <c:v>13.405399999997</c:v>
                </c:pt>
                <c:pt idx="37854">
                  <c:v>13.371420631709</c:v>
                </c:pt>
                <c:pt idx="37855">
                  <c:v>13.357599999996999</c:v>
                </c:pt>
                <c:pt idx="37856">
                  <c:v>13.357599999996999</c:v>
                </c:pt>
                <c:pt idx="37857">
                  <c:v>13.357599999996999</c:v>
                </c:pt>
                <c:pt idx="37858">
                  <c:v>13.357599999996999</c:v>
                </c:pt>
                <c:pt idx="37859">
                  <c:v>13.357599999996999</c:v>
                </c:pt>
                <c:pt idx="37860">
                  <c:v>13.357599999996999</c:v>
                </c:pt>
                <c:pt idx="37861">
                  <c:v>13.357599999996999</c:v>
                </c:pt>
                <c:pt idx="37862">
                  <c:v>13.357599999996999</c:v>
                </c:pt>
                <c:pt idx="37863">
                  <c:v>13.357599999996999</c:v>
                </c:pt>
                <c:pt idx="37864">
                  <c:v>13.357599999996999</c:v>
                </c:pt>
                <c:pt idx="37865">
                  <c:v>13.357599999996999</c:v>
                </c:pt>
                <c:pt idx="37866">
                  <c:v>13.357599999996999</c:v>
                </c:pt>
                <c:pt idx="37867">
                  <c:v>13.440879691707</c:v>
                </c:pt>
                <c:pt idx="37868">
                  <c:v>13.458699999997</c:v>
                </c:pt>
                <c:pt idx="37869">
                  <c:v>13.458699999997</c:v>
                </c:pt>
                <c:pt idx="37870">
                  <c:v>13.458699999997</c:v>
                </c:pt>
                <c:pt idx="37871">
                  <c:v>13.458699999997</c:v>
                </c:pt>
                <c:pt idx="37872">
                  <c:v>13.458699999997</c:v>
                </c:pt>
                <c:pt idx="37873">
                  <c:v>13.458699999997</c:v>
                </c:pt>
                <c:pt idx="37874">
                  <c:v>13.458699999997</c:v>
                </c:pt>
                <c:pt idx="37875">
                  <c:v>13.458699999997</c:v>
                </c:pt>
                <c:pt idx="37876">
                  <c:v>13.458699999997</c:v>
                </c:pt>
                <c:pt idx="37877">
                  <c:v>13.458699999997</c:v>
                </c:pt>
                <c:pt idx="37878">
                  <c:v>13.458699999997</c:v>
                </c:pt>
                <c:pt idx="37879">
                  <c:v>13.352835299688</c:v>
                </c:pt>
                <c:pt idx="37880">
                  <c:v>13.283200000002999</c:v>
                </c:pt>
                <c:pt idx="37881">
                  <c:v>13.283200000002999</c:v>
                </c:pt>
                <c:pt idx="37882">
                  <c:v>13.283200000003999</c:v>
                </c:pt>
                <c:pt idx="37883">
                  <c:v>13.283200000002999</c:v>
                </c:pt>
                <c:pt idx="37884">
                  <c:v>13.283200000002999</c:v>
                </c:pt>
                <c:pt idx="37885">
                  <c:v>13.283200000002999</c:v>
                </c:pt>
                <c:pt idx="37886">
                  <c:v>13.283200000002999</c:v>
                </c:pt>
                <c:pt idx="37887">
                  <c:v>13.283200000002999</c:v>
                </c:pt>
                <c:pt idx="37888">
                  <c:v>13.283200000002999</c:v>
                </c:pt>
                <c:pt idx="37889">
                  <c:v>13.283200000002999</c:v>
                </c:pt>
                <c:pt idx="37890">
                  <c:v>13.283200000003999</c:v>
                </c:pt>
                <c:pt idx="37891">
                  <c:v>13.283200000002999</c:v>
                </c:pt>
                <c:pt idx="37892">
                  <c:v>13.276374294089999</c:v>
                </c:pt>
                <c:pt idx="37893">
                  <c:v>13.256400000004</c:v>
                </c:pt>
                <c:pt idx="37894">
                  <c:v>13.256400000004</c:v>
                </c:pt>
                <c:pt idx="37895">
                  <c:v>13.256400000004</c:v>
                </c:pt>
                <c:pt idx="37896">
                  <c:v>13.256400000004</c:v>
                </c:pt>
                <c:pt idx="37897">
                  <c:v>13.256400000004</c:v>
                </c:pt>
                <c:pt idx="37898">
                  <c:v>13.256400000004</c:v>
                </c:pt>
                <c:pt idx="37899">
                  <c:v>13.256400000004</c:v>
                </c:pt>
                <c:pt idx="37900">
                  <c:v>13.256400000004</c:v>
                </c:pt>
                <c:pt idx="37901">
                  <c:v>13.256400000004</c:v>
                </c:pt>
                <c:pt idx="37902">
                  <c:v>13.256400000004</c:v>
                </c:pt>
                <c:pt idx="37903">
                  <c:v>13.256400000004</c:v>
                </c:pt>
                <c:pt idx="37904">
                  <c:v>13.256400000004</c:v>
                </c:pt>
                <c:pt idx="37905">
                  <c:v>13.257073194018</c:v>
                </c:pt>
                <c:pt idx="37906">
                  <c:v>13.310200000005</c:v>
                </c:pt>
                <c:pt idx="37907">
                  <c:v>13.310200000005</c:v>
                </c:pt>
                <c:pt idx="37908">
                  <c:v>13.310200000005</c:v>
                </c:pt>
                <c:pt idx="37909">
                  <c:v>13.310200000005</c:v>
                </c:pt>
                <c:pt idx="37910">
                  <c:v>13.310200000005</c:v>
                </c:pt>
                <c:pt idx="37911">
                  <c:v>13.310200000005</c:v>
                </c:pt>
                <c:pt idx="37912">
                  <c:v>13.310200000005</c:v>
                </c:pt>
                <c:pt idx="37913">
                  <c:v>13.310200000005</c:v>
                </c:pt>
                <c:pt idx="37914">
                  <c:v>13.310200000005</c:v>
                </c:pt>
                <c:pt idx="37915">
                  <c:v>13.310200000005</c:v>
                </c:pt>
                <c:pt idx="37916">
                  <c:v>13.310200000005</c:v>
                </c:pt>
                <c:pt idx="37917">
                  <c:v>13.30699736875</c:v>
                </c:pt>
                <c:pt idx="37918">
                  <c:v>13.285800000004</c:v>
                </c:pt>
                <c:pt idx="37919">
                  <c:v>13.285800000006001</c:v>
                </c:pt>
                <c:pt idx="37920">
                  <c:v>13.285800000004</c:v>
                </c:pt>
                <c:pt idx="37921">
                  <c:v>13.285800000004</c:v>
                </c:pt>
                <c:pt idx="37922">
                  <c:v>13.285800000004</c:v>
                </c:pt>
                <c:pt idx="37923">
                  <c:v>13.285800000004</c:v>
                </c:pt>
                <c:pt idx="37924">
                  <c:v>13.285800000004</c:v>
                </c:pt>
                <c:pt idx="37925">
                  <c:v>13.285800000004</c:v>
                </c:pt>
                <c:pt idx="37926">
                  <c:v>13.285800000004</c:v>
                </c:pt>
                <c:pt idx="37927">
                  <c:v>13.285800000004</c:v>
                </c:pt>
                <c:pt idx="37928">
                  <c:v>13.285800000004</c:v>
                </c:pt>
                <c:pt idx="37929">
                  <c:v>13.298409301723</c:v>
                </c:pt>
                <c:pt idx="37930">
                  <c:v>13.388199999995001</c:v>
                </c:pt>
                <c:pt idx="37931">
                  <c:v>13.388199999996001</c:v>
                </c:pt>
                <c:pt idx="37932">
                  <c:v>13.388199999996001</c:v>
                </c:pt>
                <c:pt idx="37933">
                  <c:v>13.388199999996001</c:v>
                </c:pt>
                <c:pt idx="37934">
                  <c:v>13.388199999996001</c:v>
                </c:pt>
                <c:pt idx="37935">
                  <c:v>13.388199999995001</c:v>
                </c:pt>
                <c:pt idx="37936">
                  <c:v>13.388199999995001</c:v>
                </c:pt>
                <c:pt idx="37937">
                  <c:v>13.388199999996001</c:v>
                </c:pt>
                <c:pt idx="37938">
                  <c:v>13.388199999993001</c:v>
                </c:pt>
                <c:pt idx="37939">
                  <c:v>13.388199999995001</c:v>
                </c:pt>
                <c:pt idx="37940">
                  <c:v>13.388199999996001</c:v>
                </c:pt>
                <c:pt idx="37941">
                  <c:v>13.388199999996001</c:v>
                </c:pt>
                <c:pt idx="37942">
                  <c:v>13.281574054419</c:v>
                </c:pt>
                <c:pt idx="37943">
                  <c:v>13.223700000001999</c:v>
                </c:pt>
                <c:pt idx="37944">
                  <c:v>13.223700000001999</c:v>
                </c:pt>
                <c:pt idx="37945">
                  <c:v>13.223700000001999</c:v>
                </c:pt>
                <c:pt idx="37946">
                  <c:v>13.223700000001999</c:v>
                </c:pt>
                <c:pt idx="37947">
                  <c:v>13.223700000001999</c:v>
                </c:pt>
                <c:pt idx="37948">
                  <c:v>13.223700000001999</c:v>
                </c:pt>
                <c:pt idx="37949">
                  <c:v>13.223700000001999</c:v>
                </c:pt>
                <c:pt idx="37950">
                  <c:v>13.223700000001999</c:v>
                </c:pt>
                <c:pt idx="37951">
                  <c:v>13.223700000001999</c:v>
                </c:pt>
                <c:pt idx="37952">
                  <c:v>13.223700000001999</c:v>
                </c:pt>
                <c:pt idx="37953">
                  <c:v>13.223700000001999</c:v>
                </c:pt>
                <c:pt idx="37954">
                  <c:v>13.223700000001999</c:v>
                </c:pt>
                <c:pt idx="37955">
                  <c:v>13.236044847501001</c:v>
                </c:pt>
                <c:pt idx="37956">
                  <c:v>13.299399999998</c:v>
                </c:pt>
                <c:pt idx="37957">
                  <c:v>13.299399999998</c:v>
                </c:pt>
                <c:pt idx="37958">
                  <c:v>13.299399999997</c:v>
                </c:pt>
                <c:pt idx="37959">
                  <c:v>13.299399999998</c:v>
                </c:pt>
                <c:pt idx="37960">
                  <c:v>13.299399999997</c:v>
                </c:pt>
                <c:pt idx="37961">
                  <c:v>13.299399999998</c:v>
                </c:pt>
                <c:pt idx="37962">
                  <c:v>13.299399999997</c:v>
                </c:pt>
                <c:pt idx="37963">
                  <c:v>13.299399999997</c:v>
                </c:pt>
                <c:pt idx="37964">
                  <c:v>13.299399999997</c:v>
                </c:pt>
                <c:pt idx="37965">
                  <c:v>13.299399999998</c:v>
                </c:pt>
                <c:pt idx="37966">
                  <c:v>13.299399999997</c:v>
                </c:pt>
                <c:pt idx="37967">
                  <c:v>13.313350743482999</c:v>
                </c:pt>
                <c:pt idx="37968">
                  <c:v>13.410200000004</c:v>
                </c:pt>
                <c:pt idx="37969">
                  <c:v>13.410200000004</c:v>
                </c:pt>
                <c:pt idx="37970">
                  <c:v>13.410200000004</c:v>
                </c:pt>
                <c:pt idx="37971">
                  <c:v>13.410200000004</c:v>
                </c:pt>
                <c:pt idx="37972">
                  <c:v>13.410200000004</c:v>
                </c:pt>
                <c:pt idx="37973">
                  <c:v>13.410200000004</c:v>
                </c:pt>
                <c:pt idx="37974">
                  <c:v>13.410200000004</c:v>
                </c:pt>
                <c:pt idx="37975">
                  <c:v>13.410200000004</c:v>
                </c:pt>
                <c:pt idx="37976">
                  <c:v>13.410200000004</c:v>
                </c:pt>
                <c:pt idx="37977">
                  <c:v>13.410200000004</c:v>
                </c:pt>
                <c:pt idx="37978">
                  <c:v>13.410200000004</c:v>
                </c:pt>
                <c:pt idx="37979">
                  <c:v>13.410200000004</c:v>
                </c:pt>
                <c:pt idx="37980">
                  <c:v>13.396667676192999</c:v>
                </c:pt>
                <c:pt idx="37981">
                  <c:v>13.292899999999999</c:v>
                </c:pt>
                <c:pt idx="37982">
                  <c:v>13.292899999999999</c:v>
                </c:pt>
                <c:pt idx="37983">
                  <c:v>13.292899999999999</c:v>
                </c:pt>
                <c:pt idx="37984">
                  <c:v>13.292899999999999</c:v>
                </c:pt>
                <c:pt idx="37985">
                  <c:v>13.292899999999999</c:v>
                </c:pt>
                <c:pt idx="37986">
                  <c:v>13.292899999999999</c:v>
                </c:pt>
                <c:pt idx="37987">
                  <c:v>13.292899999999999</c:v>
                </c:pt>
                <c:pt idx="37988">
                  <c:v>13.292899999999999</c:v>
                </c:pt>
                <c:pt idx="37989">
                  <c:v>13.292899999999999</c:v>
                </c:pt>
                <c:pt idx="37990">
                  <c:v>13.292899999999999</c:v>
                </c:pt>
                <c:pt idx="37991">
                  <c:v>13.292899999999999</c:v>
                </c:pt>
                <c:pt idx="37992">
                  <c:v>13.292899999999999</c:v>
                </c:pt>
                <c:pt idx="37993">
                  <c:v>13.292899999999999</c:v>
                </c:pt>
                <c:pt idx="37994">
                  <c:v>13.292899999999999</c:v>
                </c:pt>
                <c:pt idx="37995">
                  <c:v>13.292899999999999</c:v>
                </c:pt>
                <c:pt idx="37996">
                  <c:v>13.292899999999999</c:v>
                </c:pt>
                <c:pt idx="37997">
                  <c:v>13.292899999999999</c:v>
                </c:pt>
                <c:pt idx="37998">
                  <c:v>13.292899999999999</c:v>
                </c:pt>
                <c:pt idx="37999">
                  <c:v>13.292899999999999</c:v>
                </c:pt>
                <c:pt idx="38000">
                  <c:v>13.297096915595001</c:v>
                </c:pt>
                <c:pt idx="38001">
                  <c:v>13.315499999998</c:v>
                </c:pt>
                <c:pt idx="38002">
                  <c:v>13.315499999998</c:v>
                </c:pt>
                <c:pt idx="38003">
                  <c:v>13.315499999998</c:v>
                </c:pt>
                <c:pt idx="38004">
                  <c:v>13.315499999998</c:v>
                </c:pt>
                <c:pt idx="38005">
                  <c:v>13.315499999998</c:v>
                </c:pt>
                <c:pt idx="38006">
                  <c:v>13.315499999997</c:v>
                </c:pt>
                <c:pt idx="38007">
                  <c:v>13.315499999998</c:v>
                </c:pt>
                <c:pt idx="38008">
                  <c:v>13.315499999998</c:v>
                </c:pt>
                <c:pt idx="38009">
                  <c:v>13.315499999998</c:v>
                </c:pt>
                <c:pt idx="38010">
                  <c:v>13.315499999998</c:v>
                </c:pt>
                <c:pt idx="38011">
                  <c:v>13.315499999998</c:v>
                </c:pt>
                <c:pt idx="38012">
                  <c:v>13.315499999998</c:v>
                </c:pt>
                <c:pt idx="38013">
                  <c:v>13.315499999998</c:v>
                </c:pt>
                <c:pt idx="38014">
                  <c:v>13.360313105224</c:v>
                </c:pt>
                <c:pt idx="38015">
                  <c:v>13.392499999996</c:v>
                </c:pt>
                <c:pt idx="38016">
                  <c:v>13.392499999996</c:v>
                </c:pt>
                <c:pt idx="38017">
                  <c:v>13.392499999996</c:v>
                </c:pt>
                <c:pt idx="38018">
                  <c:v>13.392499999996</c:v>
                </c:pt>
                <c:pt idx="38019">
                  <c:v>13.392499999996</c:v>
                </c:pt>
                <c:pt idx="38020">
                  <c:v>13.392499999996</c:v>
                </c:pt>
                <c:pt idx="38021">
                  <c:v>13.392499999996</c:v>
                </c:pt>
                <c:pt idx="38022">
                  <c:v>13.392499999996</c:v>
                </c:pt>
                <c:pt idx="38023">
                  <c:v>13.392499999996</c:v>
                </c:pt>
                <c:pt idx="38024">
                  <c:v>13.392499999996</c:v>
                </c:pt>
                <c:pt idx="38025">
                  <c:v>13.392499999996</c:v>
                </c:pt>
                <c:pt idx="38026">
                  <c:v>13.323834734764</c:v>
                </c:pt>
                <c:pt idx="38027">
                  <c:v>13.263000000004</c:v>
                </c:pt>
                <c:pt idx="38028">
                  <c:v>13.263000000004</c:v>
                </c:pt>
                <c:pt idx="38029">
                  <c:v>13.263000000004</c:v>
                </c:pt>
                <c:pt idx="38030">
                  <c:v>13.263000000004</c:v>
                </c:pt>
                <c:pt idx="38031">
                  <c:v>13.263000000004</c:v>
                </c:pt>
                <c:pt idx="38032">
                  <c:v>13.263000000004</c:v>
                </c:pt>
                <c:pt idx="38033">
                  <c:v>13.263000000004</c:v>
                </c:pt>
                <c:pt idx="38034">
                  <c:v>13.263000000004</c:v>
                </c:pt>
                <c:pt idx="38035">
                  <c:v>13.263000000004</c:v>
                </c:pt>
                <c:pt idx="38036">
                  <c:v>13.263000000004</c:v>
                </c:pt>
                <c:pt idx="38037">
                  <c:v>13.263000000004</c:v>
                </c:pt>
                <c:pt idx="38038">
                  <c:v>13.263000000004</c:v>
                </c:pt>
                <c:pt idx="38039">
                  <c:v>13.265457920220999</c:v>
                </c:pt>
                <c:pt idx="38040">
                  <c:v>13.419699999999001</c:v>
                </c:pt>
                <c:pt idx="38041">
                  <c:v>13.419699999999001</c:v>
                </c:pt>
                <c:pt idx="38042">
                  <c:v>13.419699999999001</c:v>
                </c:pt>
                <c:pt idx="38043">
                  <c:v>13.419699999999001</c:v>
                </c:pt>
                <c:pt idx="38044">
                  <c:v>13.419699999999001</c:v>
                </c:pt>
                <c:pt idx="38045">
                  <c:v>13.419699999999001</c:v>
                </c:pt>
                <c:pt idx="38046">
                  <c:v>13.419699999999001</c:v>
                </c:pt>
                <c:pt idx="38047">
                  <c:v>13.419699999999001</c:v>
                </c:pt>
                <c:pt idx="38048">
                  <c:v>13.419699999999001</c:v>
                </c:pt>
                <c:pt idx="38049">
                  <c:v>13.419699999999001</c:v>
                </c:pt>
                <c:pt idx="38050">
                  <c:v>13.419699999999001</c:v>
                </c:pt>
                <c:pt idx="38051">
                  <c:v>13.419699999999001</c:v>
                </c:pt>
                <c:pt idx="38052">
                  <c:v>13.419699999999001</c:v>
                </c:pt>
                <c:pt idx="38053">
                  <c:v>13.429494463644</c:v>
                </c:pt>
                <c:pt idx="38054">
                  <c:v>13.431799999998001</c:v>
                </c:pt>
                <c:pt idx="38055">
                  <c:v>13.431799999998001</c:v>
                </c:pt>
                <c:pt idx="38056">
                  <c:v>13.431799999998001</c:v>
                </c:pt>
                <c:pt idx="38057">
                  <c:v>13.431799999998001</c:v>
                </c:pt>
                <c:pt idx="38058">
                  <c:v>13.431799999998001</c:v>
                </c:pt>
                <c:pt idx="38059">
                  <c:v>13.431799999998001</c:v>
                </c:pt>
                <c:pt idx="38060">
                  <c:v>13.431407082874999</c:v>
                </c:pt>
                <c:pt idx="38061">
                  <c:v>13.431099999996</c:v>
                </c:pt>
                <c:pt idx="38062">
                  <c:v>13.431099999996</c:v>
                </c:pt>
                <c:pt idx="38063">
                  <c:v>13.431099999996</c:v>
                </c:pt>
                <c:pt idx="38064">
                  <c:v>13.431099999996</c:v>
                </c:pt>
                <c:pt idx="38065">
                  <c:v>13.431099999996</c:v>
                </c:pt>
                <c:pt idx="38066">
                  <c:v>13.431099999996</c:v>
                </c:pt>
                <c:pt idx="38067">
                  <c:v>13.431099999996</c:v>
                </c:pt>
                <c:pt idx="38068">
                  <c:v>13.431099999996</c:v>
                </c:pt>
                <c:pt idx="38069">
                  <c:v>13.431099999996</c:v>
                </c:pt>
                <c:pt idx="38070">
                  <c:v>13.431099999996</c:v>
                </c:pt>
                <c:pt idx="38071">
                  <c:v>13.431099999996</c:v>
                </c:pt>
                <c:pt idx="38072">
                  <c:v>13.40475638256</c:v>
                </c:pt>
                <c:pt idx="38073">
                  <c:v>13.347199999997001</c:v>
                </c:pt>
                <c:pt idx="38074">
                  <c:v>13.347199999997001</c:v>
                </c:pt>
                <c:pt idx="38075">
                  <c:v>13.347199999997001</c:v>
                </c:pt>
                <c:pt idx="38076">
                  <c:v>13.347199999997001</c:v>
                </c:pt>
                <c:pt idx="38077">
                  <c:v>13.347199999997001</c:v>
                </c:pt>
                <c:pt idx="38078">
                  <c:v>13.347199999996</c:v>
                </c:pt>
                <c:pt idx="38079">
                  <c:v>13.347199999996</c:v>
                </c:pt>
                <c:pt idx="38080">
                  <c:v>13.347199999996</c:v>
                </c:pt>
                <c:pt idx="38081">
                  <c:v>13.347199999997001</c:v>
                </c:pt>
                <c:pt idx="38082">
                  <c:v>13.347199999997001</c:v>
                </c:pt>
                <c:pt idx="38083">
                  <c:v>13.347199999997001</c:v>
                </c:pt>
                <c:pt idx="38084">
                  <c:v>13.347199999997001</c:v>
                </c:pt>
                <c:pt idx="38085">
                  <c:v>13.423096271246999</c:v>
                </c:pt>
                <c:pt idx="38086">
                  <c:v>13.585699999998001</c:v>
                </c:pt>
                <c:pt idx="38087">
                  <c:v>13.585699999998001</c:v>
                </c:pt>
                <c:pt idx="38088">
                  <c:v>13.585699999998001</c:v>
                </c:pt>
                <c:pt idx="38089">
                  <c:v>13.585699999998001</c:v>
                </c:pt>
                <c:pt idx="38090">
                  <c:v>13.585699999998001</c:v>
                </c:pt>
                <c:pt idx="38091">
                  <c:v>13.585699999998001</c:v>
                </c:pt>
                <c:pt idx="38092">
                  <c:v>13.585699999998001</c:v>
                </c:pt>
                <c:pt idx="38093">
                  <c:v>13.585699999998001</c:v>
                </c:pt>
                <c:pt idx="38094">
                  <c:v>13.585699999998001</c:v>
                </c:pt>
                <c:pt idx="38095">
                  <c:v>13.585699999998001</c:v>
                </c:pt>
                <c:pt idx="38096">
                  <c:v>13.585699999998001</c:v>
                </c:pt>
                <c:pt idx="38097">
                  <c:v>13.585699999998001</c:v>
                </c:pt>
                <c:pt idx="38098">
                  <c:v>13.585699999998001</c:v>
                </c:pt>
                <c:pt idx="38099">
                  <c:v>13.518134263555</c:v>
                </c:pt>
                <c:pt idx="38100">
                  <c:v>13.496299999999</c:v>
                </c:pt>
                <c:pt idx="38101">
                  <c:v>13.496299999999</c:v>
                </c:pt>
                <c:pt idx="38102">
                  <c:v>13.496299999999</c:v>
                </c:pt>
                <c:pt idx="38103">
                  <c:v>13.496299999999</c:v>
                </c:pt>
                <c:pt idx="38104">
                  <c:v>13.496299999999</c:v>
                </c:pt>
                <c:pt idx="38105">
                  <c:v>13.496299999999</c:v>
                </c:pt>
                <c:pt idx="38106">
                  <c:v>13.496299999999</c:v>
                </c:pt>
                <c:pt idx="38107">
                  <c:v>13.496299999999</c:v>
                </c:pt>
                <c:pt idx="38108">
                  <c:v>13.496299999999</c:v>
                </c:pt>
                <c:pt idx="38109">
                  <c:v>13.496299999999</c:v>
                </c:pt>
                <c:pt idx="38110">
                  <c:v>13.496299999999</c:v>
                </c:pt>
                <c:pt idx="38111">
                  <c:v>13.496299999999</c:v>
                </c:pt>
                <c:pt idx="38112">
                  <c:v>13.451821810850999</c:v>
                </c:pt>
                <c:pt idx="38113">
                  <c:v>13.430099999997999</c:v>
                </c:pt>
                <c:pt idx="38114">
                  <c:v>13.430099999997999</c:v>
                </c:pt>
                <c:pt idx="38115">
                  <c:v>13.430099999997999</c:v>
                </c:pt>
                <c:pt idx="38116">
                  <c:v>13.430099999997999</c:v>
                </c:pt>
                <c:pt idx="38117">
                  <c:v>13.430099999997999</c:v>
                </c:pt>
                <c:pt idx="38118">
                  <c:v>13.430099999997999</c:v>
                </c:pt>
                <c:pt idx="38119">
                  <c:v>13.430099999997999</c:v>
                </c:pt>
                <c:pt idx="38120">
                  <c:v>13.430099999997999</c:v>
                </c:pt>
                <c:pt idx="38121">
                  <c:v>13.430099999997999</c:v>
                </c:pt>
                <c:pt idx="38122">
                  <c:v>13.430099999997999</c:v>
                </c:pt>
                <c:pt idx="38123">
                  <c:v>13.430099999997999</c:v>
                </c:pt>
                <c:pt idx="38124">
                  <c:v>13.447848773875</c:v>
                </c:pt>
                <c:pt idx="38125">
                  <c:v>13.455699999998</c:v>
                </c:pt>
                <c:pt idx="38126">
                  <c:v>13.455699999998</c:v>
                </c:pt>
                <c:pt idx="38127">
                  <c:v>13.455699999998</c:v>
                </c:pt>
                <c:pt idx="38128">
                  <c:v>13.455699999998</c:v>
                </c:pt>
                <c:pt idx="38129">
                  <c:v>13.455699999998</c:v>
                </c:pt>
                <c:pt idx="38130">
                  <c:v>13.455699999998</c:v>
                </c:pt>
                <c:pt idx="38131">
                  <c:v>13.455699999998</c:v>
                </c:pt>
                <c:pt idx="38132">
                  <c:v>13.455699999998</c:v>
                </c:pt>
                <c:pt idx="38133">
                  <c:v>13.455699999998</c:v>
                </c:pt>
                <c:pt idx="38134">
                  <c:v>13.455699999998</c:v>
                </c:pt>
                <c:pt idx="38135">
                  <c:v>13.455699999998</c:v>
                </c:pt>
                <c:pt idx="38136">
                  <c:v>13.455699999998</c:v>
                </c:pt>
                <c:pt idx="38137">
                  <c:v>13.435587191611001</c:v>
                </c:pt>
                <c:pt idx="38138">
                  <c:v>13.388199999996001</c:v>
                </c:pt>
                <c:pt idx="38139">
                  <c:v>13.388199999996001</c:v>
                </c:pt>
                <c:pt idx="38140">
                  <c:v>13.388199999996001</c:v>
                </c:pt>
                <c:pt idx="38141">
                  <c:v>13.388199999995001</c:v>
                </c:pt>
                <c:pt idx="38142">
                  <c:v>13.388199999993001</c:v>
                </c:pt>
                <c:pt idx="38143">
                  <c:v>13.388199999995001</c:v>
                </c:pt>
                <c:pt idx="38144">
                  <c:v>13.388199999995001</c:v>
                </c:pt>
                <c:pt idx="38145">
                  <c:v>13.388199999996001</c:v>
                </c:pt>
                <c:pt idx="38146">
                  <c:v>13.388199999996001</c:v>
                </c:pt>
                <c:pt idx="38147">
                  <c:v>13.388199999995001</c:v>
                </c:pt>
                <c:pt idx="38148">
                  <c:v>13.388199999995001</c:v>
                </c:pt>
                <c:pt idx="38149">
                  <c:v>13.388199999996001</c:v>
                </c:pt>
                <c:pt idx="38150">
                  <c:v>13.388199999996001</c:v>
                </c:pt>
                <c:pt idx="38151">
                  <c:v>13.388199999996001</c:v>
                </c:pt>
                <c:pt idx="38152">
                  <c:v>13.388199999996001</c:v>
                </c:pt>
                <c:pt idx="38153">
                  <c:v>13.388199999995001</c:v>
                </c:pt>
                <c:pt idx="38154">
                  <c:v>13.388199999996001</c:v>
                </c:pt>
                <c:pt idx="38155">
                  <c:v>13.388199999996001</c:v>
                </c:pt>
                <c:pt idx="38156">
                  <c:v>13.46966157486</c:v>
                </c:pt>
                <c:pt idx="38157">
                  <c:v>13.563499999996999</c:v>
                </c:pt>
                <c:pt idx="38158">
                  <c:v>13.563499999996001</c:v>
                </c:pt>
                <c:pt idx="38159">
                  <c:v>13.563499999996999</c:v>
                </c:pt>
                <c:pt idx="38160">
                  <c:v>13.563499999996999</c:v>
                </c:pt>
                <c:pt idx="38161">
                  <c:v>13.563499999996001</c:v>
                </c:pt>
                <c:pt idx="38162">
                  <c:v>13.563499999996999</c:v>
                </c:pt>
                <c:pt idx="38163">
                  <c:v>13.563499999996999</c:v>
                </c:pt>
                <c:pt idx="38164">
                  <c:v>13.563499999996999</c:v>
                </c:pt>
                <c:pt idx="38165">
                  <c:v>13.563499999996999</c:v>
                </c:pt>
                <c:pt idx="38166">
                  <c:v>13.563499999996999</c:v>
                </c:pt>
                <c:pt idx="38167">
                  <c:v>13.563499999996001</c:v>
                </c:pt>
                <c:pt idx="38168">
                  <c:v>13.563499999996999</c:v>
                </c:pt>
                <c:pt idx="38169">
                  <c:v>13.54380943013</c:v>
                </c:pt>
                <c:pt idx="38170">
                  <c:v>13.411400000003001</c:v>
                </c:pt>
                <c:pt idx="38171">
                  <c:v>13.411400000003001</c:v>
                </c:pt>
                <c:pt idx="38172">
                  <c:v>13.411400000003001</c:v>
                </c:pt>
                <c:pt idx="38173">
                  <c:v>13.411400000003001</c:v>
                </c:pt>
                <c:pt idx="38174">
                  <c:v>13.41126543503</c:v>
                </c:pt>
                <c:pt idx="38175">
                  <c:v>13.357500000004</c:v>
                </c:pt>
                <c:pt idx="38176">
                  <c:v>13.357500000004</c:v>
                </c:pt>
                <c:pt idx="38177">
                  <c:v>13.357500000004</c:v>
                </c:pt>
                <c:pt idx="38178">
                  <c:v>13.357500000004</c:v>
                </c:pt>
                <c:pt idx="38179">
                  <c:v>13.357500000004</c:v>
                </c:pt>
                <c:pt idx="38180">
                  <c:v>13.357500000004</c:v>
                </c:pt>
                <c:pt idx="38181">
                  <c:v>13.357500000004</c:v>
                </c:pt>
                <c:pt idx="38182">
                  <c:v>13.357500000004</c:v>
                </c:pt>
                <c:pt idx="38183">
                  <c:v>13.357500000004</c:v>
                </c:pt>
                <c:pt idx="38184">
                  <c:v>13.357500000004</c:v>
                </c:pt>
                <c:pt idx="38185">
                  <c:v>13.357500000003</c:v>
                </c:pt>
                <c:pt idx="38186">
                  <c:v>13.357500000004</c:v>
                </c:pt>
                <c:pt idx="38187">
                  <c:v>13.357500000004</c:v>
                </c:pt>
                <c:pt idx="38188">
                  <c:v>13.357500000004</c:v>
                </c:pt>
                <c:pt idx="38189">
                  <c:v>13.357500000004</c:v>
                </c:pt>
                <c:pt idx="38190">
                  <c:v>13.357500000004</c:v>
                </c:pt>
                <c:pt idx="38191">
                  <c:v>13.357500000002</c:v>
                </c:pt>
                <c:pt idx="38192">
                  <c:v>13.372920292648001</c:v>
                </c:pt>
                <c:pt idx="38193">
                  <c:v>13.458500000001001</c:v>
                </c:pt>
                <c:pt idx="38194">
                  <c:v>13.458500000001001</c:v>
                </c:pt>
                <c:pt idx="38195">
                  <c:v>13.458500000001001</c:v>
                </c:pt>
                <c:pt idx="38196">
                  <c:v>13.458500000003999</c:v>
                </c:pt>
                <c:pt idx="38197">
                  <c:v>13.401766219012</c:v>
                </c:pt>
                <c:pt idx="38198">
                  <c:v>13.373699999996999</c:v>
                </c:pt>
                <c:pt idx="38199">
                  <c:v>13.373699999996999</c:v>
                </c:pt>
                <c:pt idx="38200">
                  <c:v>13.373699999996999</c:v>
                </c:pt>
                <c:pt idx="38201">
                  <c:v>13.373699999996999</c:v>
                </c:pt>
                <c:pt idx="38202">
                  <c:v>13.373699999996999</c:v>
                </c:pt>
                <c:pt idx="38203">
                  <c:v>13.373699999996999</c:v>
                </c:pt>
                <c:pt idx="38204">
                  <c:v>13.373699999996999</c:v>
                </c:pt>
                <c:pt idx="38205">
                  <c:v>13.373699999996999</c:v>
                </c:pt>
                <c:pt idx="38206">
                  <c:v>13.373699999996999</c:v>
                </c:pt>
                <c:pt idx="38207">
                  <c:v>13.373699999996999</c:v>
                </c:pt>
                <c:pt idx="38208">
                  <c:v>13.373699999996999</c:v>
                </c:pt>
                <c:pt idx="38209">
                  <c:v>13.392853649865</c:v>
                </c:pt>
                <c:pt idx="38210">
                  <c:v>13.567500000002999</c:v>
                </c:pt>
                <c:pt idx="38211">
                  <c:v>13.567500000002999</c:v>
                </c:pt>
                <c:pt idx="38212">
                  <c:v>13.567500000002999</c:v>
                </c:pt>
                <c:pt idx="38213">
                  <c:v>13.567500000002999</c:v>
                </c:pt>
                <c:pt idx="38214">
                  <c:v>13.567500000002999</c:v>
                </c:pt>
                <c:pt idx="38215">
                  <c:v>13.567500000002999</c:v>
                </c:pt>
                <c:pt idx="38216">
                  <c:v>13.567500000002999</c:v>
                </c:pt>
                <c:pt idx="38217">
                  <c:v>13.567500000002999</c:v>
                </c:pt>
                <c:pt idx="38218">
                  <c:v>13.567500000002999</c:v>
                </c:pt>
                <c:pt idx="38219">
                  <c:v>13.567500000002999</c:v>
                </c:pt>
                <c:pt idx="38220">
                  <c:v>13.567500000002999</c:v>
                </c:pt>
                <c:pt idx="38221">
                  <c:v>13.567500000002999</c:v>
                </c:pt>
                <c:pt idx="38222">
                  <c:v>13.567500000002999</c:v>
                </c:pt>
                <c:pt idx="38223">
                  <c:v>13.567500000002999</c:v>
                </c:pt>
                <c:pt idx="38224">
                  <c:v>13.567500000002999</c:v>
                </c:pt>
                <c:pt idx="38225">
                  <c:v>13.567500000002999</c:v>
                </c:pt>
                <c:pt idx="38226">
                  <c:v>13.567500000002999</c:v>
                </c:pt>
                <c:pt idx="38227">
                  <c:v>13.567500000002999</c:v>
                </c:pt>
                <c:pt idx="38228">
                  <c:v>13.567500000002999</c:v>
                </c:pt>
                <c:pt idx="38229">
                  <c:v>13.567428731972999</c:v>
                </c:pt>
                <c:pt idx="38230">
                  <c:v>13.567399999999999</c:v>
                </c:pt>
                <c:pt idx="38231">
                  <c:v>13.567399999999999</c:v>
                </c:pt>
                <c:pt idx="38232">
                  <c:v>13.567399999999999</c:v>
                </c:pt>
                <c:pt idx="38233">
                  <c:v>13.567399999999999</c:v>
                </c:pt>
                <c:pt idx="38234">
                  <c:v>13.567399999999999</c:v>
                </c:pt>
                <c:pt idx="38235">
                  <c:v>13.567399999999999</c:v>
                </c:pt>
                <c:pt idx="38236">
                  <c:v>13.567399999999999</c:v>
                </c:pt>
                <c:pt idx="38237">
                  <c:v>13.567399999999999</c:v>
                </c:pt>
                <c:pt idx="38238">
                  <c:v>13.567399999999999</c:v>
                </c:pt>
                <c:pt idx="38239">
                  <c:v>13.567399999999999</c:v>
                </c:pt>
                <c:pt idx="38240">
                  <c:v>13.567399999999999</c:v>
                </c:pt>
                <c:pt idx="38241">
                  <c:v>13.567399999999999</c:v>
                </c:pt>
                <c:pt idx="38242">
                  <c:v>13.531170196132001</c:v>
                </c:pt>
                <c:pt idx="38243">
                  <c:v>13.342200000005001</c:v>
                </c:pt>
                <c:pt idx="38244">
                  <c:v>13.342200000005001</c:v>
                </c:pt>
                <c:pt idx="38245">
                  <c:v>13.342200000004</c:v>
                </c:pt>
                <c:pt idx="38246">
                  <c:v>13.342200000005001</c:v>
                </c:pt>
                <c:pt idx="38247">
                  <c:v>13.346379736132</c:v>
                </c:pt>
                <c:pt idx="38248">
                  <c:v>13.572099999997</c:v>
                </c:pt>
                <c:pt idx="38249">
                  <c:v>13.572099999998001</c:v>
                </c:pt>
                <c:pt idx="38250">
                  <c:v>13.572099999998001</c:v>
                </c:pt>
                <c:pt idx="38251">
                  <c:v>13.572099999997</c:v>
                </c:pt>
                <c:pt idx="38252">
                  <c:v>13.572099999998001</c:v>
                </c:pt>
                <c:pt idx="38253">
                  <c:v>13.572099999997</c:v>
                </c:pt>
                <c:pt idx="38254">
                  <c:v>13.572099999998001</c:v>
                </c:pt>
                <c:pt idx="38255">
                  <c:v>13.572099999997</c:v>
                </c:pt>
                <c:pt idx="38256">
                  <c:v>13.572099999997</c:v>
                </c:pt>
                <c:pt idx="38257">
                  <c:v>13.572099999998001</c:v>
                </c:pt>
                <c:pt idx="38258">
                  <c:v>13.572099999998001</c:v>
                </c:pt>
                <c:pt idx="38259">
                  <c:v>13.572099999998001</c:v>
                </c:pt>
                <c:pt idx="38260">
                  <c:v>13.572099999998001</c:v>
                </c:pt>
                <c:pt idx="38261">
                  <c:v>13.587463271722999</c:v>
                </c:pt>
                <c:pt idx="38262">
                  <c:v>13.628599999997</c:v>
                </c:pt>
                <c:pt idx="38263">
                  <c:v>13.628599999997</c:v>
                </c:pt>
                <c:pt idx="38264">
                  <c:v>13.628599999997</c:v>
                </c:pt>
                <c:pt idx="38265">
                  <c:v>13.628599999997</c:v>
                </c:pt>
                <c:pt idx="38266">
                  <c:v>13.628599999997</c:v>
                </c:pt>
                <c:pt idx="38267">
                  <c:v>13.628599999997</c:v>
                </c:pt>
                <c:pt idx="38268">
                  <c:v>13.628599999997</c:v>
                </c:pt>
                <c:pt idx="38269">
                  <c:v>13.628599999997</c:v>
                </c:pt>
                <c:pt idx="38270">
                  <c:v>13.628599999997</c:v>
                </c:pt>
                <c:pt idx="38271">
                  <c:v>13.628599999997</c:v>
                </c:pt>
                <c:pt idx="38272">
                  <c:v>13.628599999997</c:v>
                </c:pt>
                <c:pt idx="38273">
                  <c:v>13.628599999997</c:v>
                </c:pt>
                <c:pt idx="38274">
                  <c:v>13.628599999997</c:v>
                </c:pt>
                <c:pt idx="38275">
                  <c:v>13.628599999997</c:v>
                </c:pt>
                <c:pt idx="38276">
                  <c:v>13.628599999997</c:v>
                </c:pt>
                <c:pt idx="38277">
                  <c:v>13.628599999997</c:v>
                </c:pt>
                <c:pt idx="38278">
                  <c:v>13.628599999997</c:v>
                </c:pt>
                <c:pt idx="38279">
                  <c:v>13.626420903352001</c:v>
                </c:pt>
                <c:pt idx="38280">
                  <c:v>13.581399999997</c:v>
                </c:pt>
                <c:pt idx="38281">
                  <c:v>13.581399999997</c:v>
                </c:pt>
                <c:pt idx="38282">
                  <c:v>13.581399999997</c:v>
                </c:pt>
                <c:pt idx="38283">
                  <c:v>13.581399999997</c:v>
                </c:pt>
                <c:pt idx="38284">
                  <c:v>13.575742251948</c:v>
                </c:pt>
                <c:pt idx="38285">
                  <c:v>13.378399999996001</c:v>
                </c:pt>
                <c:pt idx="38286">
                  <c:v>13.378399999996001</c:v>
                </c:pt>
                <c:pt idx="38287">
                  <c:v>13.378399999996001</c:v>
                </c:pt>
                <c:pt idx="38288">
                  <c:v>13.378399999996001</c:v>
                </c:pt>
                <c:pt idx="38289">
                  <c:v>13.378399999996001</c:v>
                </c:pt>
                <c:pt idx="38290">
                  <c:v>13.378399999996001</c:v>
                </c:pt>
                <c:pt idx="38291">
                  <c:v>13.378399999996001</c:v>
                </c:pt>
                <c:pt idx="38292">
                  <c:v>13.378399999996001</c:v>
                </c:pt>
                <c:pt idx="38293">
                  <c:v>13.378399999996001</c:v>
                </c:pt>
                <c:pt idx="38294">
                  <c:v>13.378399999996001</c:v>
                </c:pt>
                <c:pt idx="38295">
                  <c:v>13.378399999996001</c:v>
                </c:pt>
                <c:pt idx="38296">
                  <c:v>13.378399999996001</c:v>
                </c:pt>
                <c:pt idx="38297">
                  <c:v>13.378399999996001</c:v>
                </c:pt>
                <c:pt idx="38298">
                  <c:v>13.378399999996001</c:v>
                </c:pt>
                <c:pt idx="38299">
                  <c:v>13.378399999996001</c:v>
                </c:pt>
                <c:pt idx="38300">
                  <c:v>13.378399999996001</c:v>
                </c:pt>
                <c:pt idx="38301">
                  <c:v>13.378399999996001</c:v>
                </c:pt>
                <c:pt idx="38302">
                  <c:v>13.378399999996001</c:v>
                </c:pt>
                <c:pt idx="38303">
                  <c:v>13.378399999996001</c:v>
                </c:pt>
                <c:pt idx="38304">
                  <c:v>13.379488553353999</c:v>
                </c:pt>
                <c:pt idx="38305">
                  <c:v>13.414300000001999</c:v>
                </c:pt>
                <c:pt idx="38306">
                  <c:v>13.414300000001999</c:v>
                </c:pt>
                <c:pt idx="38307">
                  <c:v>13.414300000001999</c:v>
                </c:pt>
                <c:pt idx="38308">
                  <c:v>13.414300000001999</c:v>
                </c:pt>
                <c:pt idx="38309">
                  <c:v>13.414300000001999</c:v>
                </c:pt>
                <c:pt idx="38310">
                  <c:v>13.414300000001999</c:v>
                </c:pt>
                <c:pt idx="38311">
                  <c:v>13.572268382652</c:v>
                </c:pt>
                <c:pt idx="38312">
                  <c:v>13.674800000000999</c:v>
                </c:pt>
                <c:pt idx="38313">
                  <c:v>13.674800000000999</c:v>
                </c:pt>
                <c:pt idx="38314">
                  <c:v>13.674800000000999</c:v>
                </c:pt>
                <c:pt idx="38315">
                  <c:v>13.674800000000999</c:v>
                </c:pt>
                <c:pt idx="38316">
                  <c:v>13.674800000000999</c:v>
                </c:pt>
                <c:pt idx="38317">
                  <c:v>13.674800000000999</c:v>
                </c:pt>
                <c:pt idx="38318">
                  <c:v>13.674800000000999</c:v>
                </c:pt>
                <c:pt idx="38319">
                  <c:v>13.674800000000999</c:v>
                </c:pt>
                <c:pt idx="38320">
                  <c:v>13.674800000000999</c:v>
                </c:pt>
                <c:pt idx="38321">
                  <c:v>13.674800000000999</c:v>
                </c:pt>
                <c:pt idx="38322">
                  <c:v>13.674800000000999</c:v>
                </c:pt>
                <c:pt idx="38323">
                  <c:v>13.573069608149</c:v>
                </c:pt>
                <c:pt idx="38324">
                  <c:v>13.468300000000999</c:v>
                </c:pt>
                <c:pt idx="38325">
                  <c:v>13.468300000000999</c:v>
                </c:pt>
                <c:pt idx="38326">
                  <c:v>13.468300000000999</c:v>
                </c:pt>
                <c:pt idx="38327">
                  <c:v>13.468300000000999</c:v>
                </c:pt>
                <c:pt idx="38328">
                  <c:v>13.468300000000999</c:v>
                </c:pt>
                <c:pt idx="38329">
                  <c:v>13.468300000000999</c:v>
                </c:pt>
                <c:pt idx="38330">
                  <c:v>13.468300000000999</c:v>
                </c:pt>
                <c:pt idx="38331">
                  <c:v>13.468300000000999</c:v>
                </c:pt>
                <c:pt idx="38332">
                  <c:v>13.468300000000999</c:v>
                </c:pt>
                <c:pt idx="38333">
                  <c:v>13.468300000000999</c:v>
                </c:pt>
                <c:pt idx="38334">
                  <c:v>13.468300000000999</c:v>
                </c:pt>
                <c:pt idx="38335">
                  <c:v>13.468300000000999</c:v>
                </c:pt>
                <c:pt idx="38336">
                  <c:v>13.595402640115999</c:v>
                </c:pt>
                <c:pt idx="38337">
                  <c:v>13.611499999998999</c:v>
                </c:pt>
                <c:pt idx="38338">
                  <c:v>13.611499999998999</c:v>
                </c:pt>
                <c:pt idx="38339">
                  <c:v>13.611499999998999</c:v>
                </c:pt>
                <c:pt idx="38340">
                  <c:v>13.611499999998999</c:v>
                </c:pt>
                <c:pt idx="38341">
                  <c:v>13.611499999998999</c:v>
                </c:pt>
                <c:pt idx="38342">
                  <c:v>13.611499999998999</c:v>
                </c:pt>
                <c:pt idx="38343">
                  <c:v>13.611499999998999</c:v>
                </c:pt>
                <c:pt idx="38344">
                  <c:v>13.611499999998999</c:v>
                </c:pt>
                <c:pt idx="38345">
                  <c:v>13.611499999998999</c:v>
                </c:pt>
                <c:pt idx="38346">
                  <c:v>13.611499999998999</c:v>
                </c:pt>
                <c:pt idx="38347">
                  <c:v>13.611499999998999</c:v>
                </c:pt>
                <c:pt idx="38348">
                  <c:v>13.611499999998999</c:v>
                </c:pt>
                <c:pt idx="38349">
                  <c:v>13.494730653078999</c:v>
                </c:pt>
                <c:pt idx="38350">
                  <c:v>13.455500000002999</c:v>
                </c:pt>
                <c:pt idx="38351">
                  <c:v>13.455500000002999</c:v>
                </c:pt>
                <c:pt idx="38352">
                  <c:v>13.455500000002001</c:v>
                </c:pt>
                <c:pt idx="38353">
                  <c:v>13.455500000002001</c:v>
                </c:pt>
                <c:pt idx="38354">
                  <c:v>13.455500000002999</c:v>
                </c:pt>
                <c:pt idx="38355">
                  <c:v>13.455500000002999</c:v>
                </c:pt>
                <c:pt idx="38356">
                  <c:v>13.455500000002999</c:v>
                </c:pt>
                <c:pt idx="38357">
                  <c:v>13.455500000002001</c:v>
                </c:pt>
                <c:pt idx="38358">
                  <c:v>13.455500000002999</c:v>
                </c:pt>
                <c:pt idx="38359">
                  <c:v>13.455500000002999</c:v>
                </c:pt>
                <c:pt idx="38360">
                  <c:v>13.455500000002001</c:v>
                </c:pt>
                <c:pt idx="38361">
                  <c:v>13.455500000002999</c:v>
                </c:pt>
                <c:pt idx="38362">
                  <c:v>13.535962043554999</c:v>
                </c:pt>
                <c:pt idx="38363">
                  <c:v>13.630899999996</c:v>
                </c:pt>
                <c:pt idx="38364">
                  <c:v>13.630899999996</c:v>
                </c:pt>
                <c:pt idx="38365">
                  <c:v>13.630899999996</c:v>
                </c:pt>
                <c:pt idx="38366">
                  <c:v>13.630899999996</c:v>
                </c:pt>
                <c:pt idx="38367">
                  <c:v>13.630899999997</c:v>
                </c:pt>
                <c:pt idx="38368">
                  <c:v>13.630899999997</c:v>
                </c:pt>
                <c:pt idx="38369">
                  <c:v>13.630899999996</c:v>
                </c:pt>
                <c:pt idx="38370">
                  <c:v>13.630899999996</c:v>
                </c:pt>
                <c:pt idx="38371">
                  <c:v>13.630899999997</c:v>
                </c:pt>
                <c:pt idx="38372">
                  <c:v>13.630899999996</c:v>
                </c:pt>
                <c:pt idx="38373">
                  <c:v>13.630899999997</c:v>
                </c:pt>
                <c:pt idx="38374">
                  <c:v>13.630899999996</c:v>
                </c:pt>
                <c:pt idx="38375">
                  <c:v>13.558807692303001</c:v>
                </c:pt>
                <c:pt idx="38376">
                  <c:v>13.460499999994999</c:v>
                </c:pt>
                <c:pt idx="38377">
                  <c:v>13.460499999994999</c:v>
                </c:pt>
                <c:pt idx="38378">
                  <c:v>13.460499999994999</c:v>
                </c:pt>
                <c:pt idx="38379">
                  <c:v>13.460499999994999</c:v>
                </c:pt>
                <c:pt idx="38380">
                  <c:v>13.460499999995999</c:v>
                </c:pt>
                <c:pt idx="38381">
                  <c:v>13.460499999994999</c:v>
                </c:pt>
                <c:pt idx="38382">
                  <c:v>13.460499999993001</c:v>
                </c:pt>
                <c:pt idx="38383">
                  <c:v>13.460499999994999</c:v>
                </c:pt>
                <c:pt idx="38384">
                  <c:v>13.460499999994999</c:v>
                </c:pt>
                <c:pt idx="38385">
                  <c:v>13.460499999994999</c:v>
                </c:pt>
                <c:pt idx="38386">
                  <c:v>13.503465284772</c:v>
                </c:pt>
                <c:pt idx="38387">
                  <c:v>13.558599999997</c:v>
                </c:pt>
                <c:pt idx="38388">
                  <c:v>13.558599999997</c:v>
                </c:pt>
                <c:pt idx="38389">
                  <c:v>13.558599999997</c:v>
                </c:pt>
                <c:pt idx="38390">
                  <c:v>13.558599999996</c:v>
                </c:pt>
                <c:pt idx="38391">
                  <c:v>13.558599999997</c:v>
                </c:pt>
                <c:pt idx="38392">
                  <c:v>13.558599999996</c:v>
                </c:pt>
                <c:pt idx="38393">
                  <c:v>13.558599999997</c:v>
                </c:pt>
                <c:pt idx="38394">
                  <c:v>13.558599999997</c:v>
                </c:pt>
                <c:pt idx="38395">
                  <c:v>13.558599999997</c:v>
                </c:pt>
                <c:pt idx="38396">
                  <c:v>13.558599999997</c:v>
                </c:pt>
                <c:pt idx="38397">
                  <c:v>13.558599999997</c:v>
                </c:pt>
                <c:pt idx="38398">
                  <c:v>13.558599999997</c:v>
                </c:pt>
                <c:pt idx="38399">
                  <c:v>13.537601533066001</c:v>
                </c:pt>
                <c:pt idx="38400">
                  <c:v>13.471399999999999</c:v>
                </c:pt>
                <c:pt idx="38401">
                  <c:v>13.471400000001999</c:v>
                </c:pt>
                <c:pt idx="38402">
                  <c:v>13.471400000001999</c:v>
                </c:pt>
                <c:pt idx="38403">
                  <c:v>13.471400000001999</c:v>
                </c:pt>
                <c:pt idx="38404">
                  <c:v>13.471400000001999</c:v>
                </c:pt>
                <c:pt idx="38405">
                  <c:v>13.471400000001999</c:v>
                </c:pt>
                <c:pt idx="38406">
                  <c:v>13.471400000001999</c:v>
                </c:pt>
                <c:pt idx="38407">
                  <c:v>13.471400000001999</c:v>
                </c:pt>
                <c:pt idx="38408">
                  <c:v>13.471400000001999</c:v>
                </c:pt>
                <c:pt idx="38409">
                  <c:v>13.471400000002999</c:v>
                </c:pt>
                <c:pt idx="38410">
                  <c:v>13.471400000001999</c:v>
                </c:pt>
                <c:pt idx="38411">
                  <c:v>13.481360046413</c:v>
                </c:pt>
                <c:pt idx="38412">
                  <c:v>13.541599999997</c:v>
                </c:pt>
                <c:pt idx="38413">
                  <c:v>13.541599999997</c:v>
                </c:pt>
                <c:pt idx="38414">
                  <c:v>13.541599999997</c:v>
                </c:pt>
                <c:pt idx="38415">
                  <c:v>13.541599999997</c:v>
                </c:pt>
                <c:pt idx="38416">
                  <c:v>13.541599999997</c:v>
                </c:pt>
                <c:pt idx="38417">
                  <c:v>13.541599999997</c:v>
                </c:pt>
                <c:pt idx="38418">
                  <c:v>13.541599999997</c:v>
                </c:pt>
                <c:pt idx="38419">
                  <c:v>13.541599999997</c:v>
                </c:pt>
                <c:pt idx="38420">
                  <c:v>13.541599999997</c:v>
                </c:pt>
                <c:pt idx="38421">
                  <c:v>13.541599999997</c:v>
                </c:pt>
                <c:pt idx="38422">
                  <c:v>13.541599999997</c:v>
                </c:pt>
                <c:pt idx="38423">
                  <c:v>13.540028868793</c:v>
                </c:pt>
                <c:pt idx="38424">
                  <c:v>13.483399999997999</c:v>
                </c:pt>
                <c:pt idx="38425">
                  <c:v>13.483399999997999</c:v>
                </c:pt>
                <c:pt idx="38426">
                  <c:v>13.483399999997999</c:v>
                </c:pt>
                <c:pt idx="38427">
                  <c:v>13.483399999997999</c:v>
                </c:pt>
                <c:pt idx="38428">
                  <c:v>13.483399999997999</c:v>
                </c:pt>
                <c:pt idx="38429">
                  <c:v>13.483399999997999</c:v>
                </c:pt>
                <c:pt idx="38430">
                  <c:v>13.483399999997999</c:v>
                </c:pt>
                <c:pt idx="38431">
                  <c:v>13.483399999997999</c:v>
                </c:pt>
                <c:pt idx="38432">
                  <c:v>13.483399999997999</c:v>
                </c:pt>
                <c:pt idx="38433">
                  <c:v>13.483399999997999</c:v>
                </c:pt>
                <c:pt idx="38434">
                  <c:v>13.483399999997999</c:v>
                </c:pt>
                <c:pt idx="38435">
                  <c:v>13.483399999997999</c:v>
                </c:pt>
                <c:pt idx="38436">
                  <c:v>13.483399999997999</c:v>
                </c:pt>
                <c:pt idx="38437">
                  <c:v>13.474771556965001</c:v>
                </c:pt>
                <c:pt idx="38438">
                  <c:v>13.460900000003001</c:v>
                </c:pt>
                <c:pt idx="38439">
                  <c:v>13.460900000003001</c:v>
                </c:pt>
                <c:pt idx="38440">
                  <c:v>13.460900000003001</c:v>
                </c:pt>
                <c:pt idx="38441">
                  <c:v>13.460900000003001</c:v>
                </c:pt>
                <c:pt idx="38442">
                  <c:v>13.460900000003001</c:v>
                </c:pt>
                <c:pt idx="38443">
                  <c:v>13.460900000003001</c:v>
                </c:pt>
                <c:pt idx="38444">
                  <c:v>13.460900000003001</c:v>
                </c:pt>
                <c:pt idx="38445">
                  <c:v>13.460900000003001</c:v>
                </c:pt>
                <c:pt idx="38446">
                  <c:v>13.460900000003001</c:v>
                </c:pt>
                <c:pt idx="38447">
                  <c:v>13.460900000003001</c:v>
                </c:pt>
                <c:pt idx="38448">
                  <c:v>13.460900000003001</c:v>
                </c:pt>
                <c:pt idx="38449">
                  <c:v>13.460900000003001</c:v>
                </c:pt>
                <c:pt idx="38450">
                  <c:v>13.503382345765001</c:v>
                </c:pt>
                <c:pt idx="38451">
                  <c:v>13.562800000005</c:v>
                </c:pt>
                <c:pt idx="38452">
                  <c:v>13.562800000006</c:v>
                </c:pt>
                <c:pt idx="38453">
                  <c:v>13.562800000005</c:v>
                </c:pt>
                <c:pt idx="38454">
                  <c:v>13.562800000005</c:v>
                </c:pt>
                <c:pt idx="38455">
                  <c:v>13.562800000005</c:v>
                </c:pt>
                <c:pt idx="38456">
                  <c:v>13.562800000005</c:v>
                </c:pt>
                <c:pt idx="38457">
                  <c:v>13.562800000009</c:v>
                </c:pt>
                <c:pt idx="38458">
                  <c:v>13.562800000005</c:v>
                </c:pt>
                <c:pt idx="38459">
                  <c:v>13.562800000005</c:v>
                </c:pt>
                <c:pt idx="38460">
                  <c:v>13.562800000005</c:v>
                </c:pt>
                <c:pt idx="38461">
                  <c:v>13.560131175671</c:v>
                </c:pt>
                <c:pt idx="38462">
                  <c:v>13.526199999995001</c:v>
                </c:pt>
                <c:pt idx="38463">
                  <c:v>13.526199999995001</c:v>
                </c:pt>
                <c:pt idx="38464">
                  <c:v>13.526199999995001</c:v>
                </c:pt>
                <c:pt idx="38465">
                  <c:v>13.526199999995001</c:v>
                </c:pt>
                <c:pt idx="38466">
                  <c:v>13.526199999995001</c:v>
                </c:pt>
                <c:pt idx="38467">
                  <c:v>13.526199999995001</c:v>
                </c:pt>
                <c:pt idx="38468">
                  <c:v>13.526199999995001</c:v>
                </c:pt>
                <c:pt idx="38469">
                  <c:v>13.526199999995001</c:v>
                </c:pt>
                <c:pt idx="38470">
                  <c:v>13.526199999995001</c:v>
                </c:pt>
                <c:pt idx="38471">
                  <c:v>13.526199999995001</c:v>
                </c:pt>
                <c:pt idx="38472">
                  <c:v>13.526199999995001</c:v>
                </c:pt>
                <c:pt idx="38473">
                  <c:v>13.525565585024999</c:v>
                </c:pt>
                <c:pt idx="38474">
                  <c:v>13.346400000001999</c:v>
                </c:pt>
                <c:pt idx="38475">
                  <c:v>13.346400000001999</c:v>
                </c:pt>
                <c:pt idx="38476">
                  <c:v>13.346400000001999</c:v>
                </c:pt>
                <c:pt idx="38477">
                  <c:v>13.346400000001999</c:v>
                </c:pt>
                <c:pt idx="38478">
                  <c:v>13.346400000001999</c:v>
                </c:pt>
                <c:pt idx="38479">
                  <c:v>13.346400000001999</c:v>
                </c:pt>
                <c:pt idx="38480">
                  <c:v>13.346400000001999</c:v>
                </c:pt>
                <c:pt idx="38481">
                  <c:v>13.346400000001999</c:v>
                </c:pt>
                <c:pt idx="38482">
                  <c:v>13.346400000001999</c:v>
                </c:pt>
                <c:pt idx="38483">
                  <c:v>13.346400000001999</c:v>
                </c:pt>
                <c:pt idx="38484">
                  <c:v>13.346400000001999</c:v>
                </c:pt>
                <c:pt idx="38485">
                  <c:v>13.346400000001999</c:v>
                </c:pt>
                <c:pt idx="38486">
                  <c:v>13.346400000001999</c:v>
                </c:pt>
                <c:pt idx="38487">
                  <c:v>13.395212649614001</c:v>
                </c:pt>
                <c:pt idx="38488">
                  <c:v>13.502399999998</c:v>
                </c:pt>
                <c:pt idx="38489">
                  <c:v>13.502399999998</c:v>
                </c:pt>
                <c:pt idx="38490">
                  <c:v>13.502399999998</c:v>
                </c:pt>
                <c:pt idx="38491">
                  <c:v>13.502399999998</c:v>
                </c:pt>
                <c:pt idx="38492">
                  <c:v>13.502399999998</c:v>
                </c:pt>
                <c:pt idx="38493">
                  <c:v>13.502399999998</c:v>
                </c:pt>
                <c:pt idx="38494">
                  <c:v>13.502399999998</c:v>
                </c:pt>
                <c:pt idx="38495">
                  <c:v>13.502399999998</c:v>
                </c:pt>
                <c:pt idx="38496">
                  <c:v>13.502399999998</c:v>
                </c:pt>
                <c:pt idx="38497">
                  <c:v>13.502399999998</c:v>
                </c:pt>
                <c:pt idx="38498">
                  <c:v>13.502399999998</c:v>
                </c:pt>
                <c:pt idx="38499">
                  <c:v>13.502399999998</c:v>
                </c:pt>
                <c:pt idx="38500">
                  <c:v>13.502399999998</c:v>
                </c:pt>
                <c:pt idx="38501">
                  <c:v>13.464668985299999</c:v>
                </c:pt>
                <c:pt idx="38502">
                  <c:v>13.445899999998</c:v>
                </c:pt>
                <c:pt idx="38503">
                  <c:v>13.445899999998</c:v>
                </c:pt>
                <c:pt idx="38504">
                  <c:v>13.445899999998</c:v>
                </c:pt>
                <c:pt idx="38505">
                  <c:v>13.445899999998</c:v>
                </c:pt>
                <c:pt idx="38506">
                  <c:v>13.445899999998</c:v>
                </c:pt>
                <c:pt idx="38507">
                  <c:v>13.445899999998</c:v>
                </c:pt>
                <c:pt idx="38508">
                  <c:v>13.445899999999</c:v>
                </c:pt>
                <c:pt idx="38509">
                  <c:v>13.445899999998</c:v>
                </c:pt>
                <c:pt idx="38510">
                  <c:v>13.445899999999</c:v>
                </c:pt>
                <c:pt idx="38511">
                  <c:v>13.445899999998</c:v>
                </c:pt>
                <c:pt idx="38512">
                  <c:v>13.445025444357</c:v>
                </c:pt>
                <c:pt idx="38513">
                  <c:v>13.388600000004001</c:v>
                </c:pt>
                <c:pt idx="38514">
                  <c:v>13.388600000004001</c:v>
                </c:pt>
                <c:pt idx="38515">
                  <c:v>13.388600000004001</c:v>
                </c:pt>
                <c:pt idx="38516">
                  <c:v>13.388600000004001</c:v>
                </c:pt>
                <c:pt idx="38517">
                  <c:v>13.388600000004001</c:v>
                </c:pt>
                <c:pt idx="38518">
                  <c:v>13.388600000003001</c:v>
                </c:pt>
                <c:pt idx="38519">
                  <c:v>13.388600000004001</c:v>
                </c:pt>
                <c:pt idx="38520">
                  <c:v>13.388600000004001</c:v>
                </c:pt>
                <c:pt idx="38521">
                  <c:v>13.388600000004001</c:v>
                </c:pt>
                <c:pt idx="38522">
                  <c:v>13.388600000004001</c:v>
                </c:pt>
                <c:pt idx="38523">
                  <c:v>13.388600000004001</c:v>
                </c:pt>
                <c:pt idx="38524">
                  <c:v>13.388600000004001</c:v>
                </c:pt>
                <c:pt idx="38525">
                  <c:v>13.388600000004001</c:v>
                </c:pt>
                <c:pt idx="38526">
                  <c:v>13.388600000004001</c:v>
                </c:pt>
                <c:pt idx="38527">
                  <c:v>13.388600000004001</c:v>
                </c:pt>
                <c:pt idx="38528">
                  <c:v>13.388600000004001</c:v>
                </c:pt>
                <c:pt idx="38529">
                  <c:v>13.388600000004001</c:v>
                </c:pt>
                <c:pt idx="38530">
                  <c:v>13.388600000004001</c:v>
                </c:pt>
                <c:pt idx="38531">
                  <c:v>13.388600000004001</c:v>
                </c:pt>
                <c:pt idx="38532">
                  <c:v>13.4190093975</c:v>
                </c:pt>
                <c:pt idx="38533">
                  <c:v>13.481100000003</c:v>
                </c:pt>
                <c:pt idx="38534">
                  <c:v>13.481100000003</c:v>
                </c:pt>
                <c:pt idx="38535">
                  <c:v>13.481100000003</c:v>
                </c:pt>
                <c:pt idx="38536">
                  <c:v>13.481100000003</c:v>
                </c:pt>
                <c:pt idx="38537">
                  <c:v>13.481100000003</c:v>
                </c:pt>
                <c:pt idx="38538">
                  <c:v>13.481100000003</c:v>
                </c:pt>
                <c:pt idx="38539">
                  <c:v>13.519940478218</c:v>
                </c:pt>
                <c:pt idx="38540">
                  <c:v>13.553500000002</c:v>
                </c:pt>
                <c:pt idx="38541">
                  <c:v>13.553500000002</c:v>
                </c:pt>
                <c:pt idx="38542">
                  <c:v>13.553500000002</c:v>
                </c:pt>
                <c:pt idx="38543">
                  <c:v>13.553500000002</c:v>
                </c:pt>
                <c:pt idx="38544">
                  <c:v>13.553500000002</c:v>
                </c:pt>
                <c:pt idx="38545">
                  <c:v>13.553500000002</c:v>
                </c:pt>
                <c:pt idx="38546">
                  <c:v>13.553500000002</c:v>
                </c:pt>
                <c:pt idx="38547">
                  <c:v>13.553500000002</c:v>
                </c:pt>
                <c:pt idx="38548">
                  <c:v>13.553500000002</c:v>
                </c:pt>
                <c:pt idx="38549">
                  <c:v>13.553500000002</c:v>
                </c:pt>
                <c:pt idx="38550">
                  <c:v>13.553500000002</c:v>
                </c:pt>
                <c:pt idx="38551">
                  <c:v>13.544086229335999</c:v>
                </c:pt>
                <c:pt idx="38552">
                  <c:v>13.495499999997</c:v>
                </c:pt>
                <c:pt idx="38553">
                  <c:v>13.495499999997</c:v>
                </c:pt>
                <c:pt idx="38554">
                  <c:v>13.495499999997</c:v>
                </c:pt>
                <c:pt idx="38555">
                  <c:v>13.495499999997</c:v>
                </c:pt>
                <c:pt idx="38556">
                  <c:v>13.495499999997</c:v>
                </c:pt>
                <c:pt idx="38557">
                  <c:v>13.495499999997</c:v>
                </c:pt>
                <c:pt idx="38558">
                  <c:v>13.495499999997</c:v>
                </c:pt>
                <c:pt idx="38559">
                  <c:v>13.495499999997</c:v>
                </c:pt>
                <c:pt idx="38560">
                  <c:v>13.495499999997</c:v>
                </c:pt>
                <c:pt idx="38561">
                  <c:v>13.495499999997</c:v>
                </c:pt>
                <c:pt idx="38562">
                  <c:v>13.495499999997</c:v>
                </c:pt>
                <c:pt idx="38563">
                  <c:v>13.495499999997</c:v>
                </c:pt>
                <c:pt idx="38564">
                  <c:v>13.48909731544</c:v>
                </c:pt>
                <c:pt idx="38565">
                  <c:v>13.479900000003999</c:v>
                </c:pt>
                <c:pt idx="38566">
                  <c:v>13.479900000003999</c:v>
                </c:pt>
                <c:pt idx="38567">
                  <c:v>13.479900000003999</c:v>
                </c:pt>
                <c:pt idx="38568">
                  <c:v>13.479900000003999</c:v>
                </c:pt>
                <c:pt idx="38569">
                  <c:v>13.479900000003999</c:v>
                </c:pt>
                <c:pt idx="38570">
                  <c:v>13.479900000003999</c:v>
                </c:pt>
                <c:pt idx="38571">
                  <c:v>13.479900000003999</c:v>
                </c:pt>
                <c:pt idx="38572">
                  <c:v>13.479900000003999</c:v>
                </c:pt>
                <c:pt idx="38573">
                  <c:v>13.479900000003999</c:v>
                </c:pt>
                <c:pt idx="38574">
                  <c:v>13.479900000003999</c:v>
                </c:pt>
                <c:pt idx="38575">
                  <c:v>13.479900000003999</c:v>
                </c:pt>
                <c:pt idx="38576">
                  <c:v>13.479900000003999</c:v>
                </c:pt>
                <c:pt idx="38577">
                  <c:v>13.498928595883999</c:v>
                </c:pt>
                <c:pt idx="38578">
                  <c:v>13.662600000003</c:v>
                </c:pt>
                <c:pt idx="38579">
                  <c:v>13.662600000003</c:v>
                </c:pt>
                <c:pt idx="38580">
                  <c:v>13.662600000003</c:v>
                </c:pt>
                <c:pt idx="38581">
                  <c:v>13.662600000003</c:v>
                </c:pt>
                <c:pt idx="38582">
                  <c:v>13.662600000004</c:v>
                </c:pt>
                <c:pt idx="38583">
                  <c:v>13.662600000004</c:v>
                </c:pt>
                <c:pt idx="38584">
                  <c:v>13.662600000004</c:v>
                </c:pt>
                <c:pt idx="38585">
                  <c:v>13.662600000004</c:v>
                </c:pt>
                <c:pt idx="38586">
                  <c:v>13.662600000003</c:v>
                </c:pt>
                <c:pt idx="38587">
                  <c:v>13.662600000003</c:v>
                </c:pt>
                <c:pt idx="38588">
                  <c:v>13.662600000003</c:v>
                </c:pt>
                <c:pt idx="38589">
                  <c:v>13.662600000003</c:v>
                </c:pt>
                <c:pt idx="38590">
                  <c:v>13.662600000003</c:v>
                </c:pt>
                <c:pt idx="38591">
                  <c:v>13.662600000003</c:v>
                </c:pt>
                <c:pt idx="38592">
                  <c:v>13.662600000004</c:v>
                </c:pt>
                <c:pt idx="38593">
                  <c:v>13.662600000003</c:v>
                </c:pt>
                <c:pt idx="38594">
                  <c:v>13.662600000003</c:v>
                </c:pt>
                <c:pt idx="38595">
                  <c:v>13.662600000003</c:v>
                </c:pt>
                <c:pt idx="38596">
                  <c:v>13.583301270847</c:v>
                </c:pt>
                <c:pt idx="38597">
                  <c:v>13.499799999996</c:v>
                </c:pt>
                <c:pt idx="38598">
                  <c:v>13.499799999998</c:v>
                </c:pt>
                <c:pt idx="38599">
                  <c:v>13.499799999998</c:v>
                </c:pt>
                <c:pt idx="38600">
                  <c:v>13.499799999998</c:v>
                </c:pt>
                <c:pt idx="38601">
                  <c:v>13.499799999998</c:v>
                </c:pt>
                <c:pt idx="38602">
                  <c:v>13.499799999997</c:v>
                </c:pt>
                <c:pt idx="38603">
                  <c:v>13.499799999998</c:v>
                </c:pt>
                <c:pt idx="38604">
                  <c:v>13.499799999998</c:v>
                </c:pt>
                <c:pt idx="38605">
                  <c:v>13.499799999998</c:v>
                </c:pt>
                <c:pt idx="38606">
                  <c:v>13.499799999997</c:v>
                </c:pt>
                <c:pt idx="38607">
                  <c:v>13.499799999998</c:v>
                </c:pt>
                <c:pt idx="38608">
                  <c:v>13.506287454325999</c:v>
                </c:pt>
                <c:pt idx="38609">
                  <c:v>13.511200000001001</c:v>
                </c:pt>
                <c:pt idx="38610">
                  <c:v>13.511200000001001</c:v>
                </c:pt>
                <c:pt idx="38611">
                  <c:v>13.511200000001001</c:v>
                </c:pt>
                <c:pt idx="38612">
                  <c:v>13.511200000002001</c:v>
                </c:pt>
                <c:pt idx="38613">
                  <c:v>13.511200000001001</c:v>
                </c:pt>
                <c:pt idx="38614">
                  <c:v>13.516206109466999</c:v>
                </c:pt>
                <c:pt idx="38615">
                  <c:v>13.530700000002</c:v>
                </c:pt>
                <c:pt idx="38616">
                  <c:v>13.530700000003</c:v>
                </c:pt>
                <c:pt idx="38617">
                  <c:v>13.530700000002</c:v>
                </c:pt>
                <c:pt idx="38618">
                  <c:v>13.530700000002</c:v>
                </c:pt>
                <c:pt idx="38619">
                  <c:v>13.530700000002</c:v>
                </c:pt>
                <c:pt idx="38620">
                  <c:v>13.530700000002</c:v>
                </c:pt>
                <c:pt idx="38621">
                  <c:v>13.530700000002</c:v>
                </c:pt>
                <c:pt idx="38622">
                  <c:v>13.530700000002</c:v>
                </c:pt>
                <c:pt idx="38623">
                  <c:v>13.530700000002</c:v>
                </c:pt>
                <c:pt idx="38624">
                  <c:v>13.530700000002</c:v>
                </c:pt>
                <c:pt idx="38625">
                  <c:v>13.530700000002</c:v>
                </c:pt>
                <c:pt idx="38626">
                  <c:v>13.530700000002</c:v>
                </c:pt>
                <c:pt idx="38627">
                  <c:v>13.629366119129999</c:v>
                </c:pt>
                <c:pt idx="38628">
                  <c:v>13.629599999993999</c:v>
                </c:pt>
                <c:pt idx="38629">
                  <c:v>13.629599999994999</c:v>
                </c:pt>
                <c:pt idx="38630">
                  <c:v>13.629599999993999</c:v>
                </c:pt>
                <c:pt idx="38631">
                  <c:v>13.629599999994999</c:v>
                </c:pt>
                <c:pt idx="38632">
                  <c:v>13.629599999993999</c:v>
                </c:pt>
                <c:pt idx="38633">
                  <c:v>13.629599999994999</c:v>
                </c:pt>
                <c:pt idx="38634">
                  <c:v>13.629599999994999</c:v>
                </c:pt>
                <c:pt idx="38635">
                  <c:v>13.629599999993999</c:v>
                </c:pt>
                <c:pt idx="38636">
                  <c:v>13.629599999994999</c:v>
                </c:pt>
                <c:pt idx="38637">
                  <c:v>13.629599999994999</c:v>
                </c:pt>
                <c:pt idx="38638">
                  <c:v>13.629599999994999</c:v>
                </c:pt>
                <c:pt idx="38639">
                  <c:v>13.628001892142001</c:v>
                </c:pt>
                <c:pt idx="38640">
                  <c:v>13.588599999996999</c:v>
                </c:pt>
                <c:pt idx="38641">
                  <c:v>13.588599999996999</c:v>
                </c:pt>
                <c:pt idx="38642">
                  <c:v>13.588599999996999</c:v>
                </c:pt>
                <c:pt idx="38643">
                  <c:v>13.588599999996999</c:v>
                </c:pt>
                <c:pt idx="38644">
                  <c:v>13.588599999996999</c:v>
                </c:pt>
                <c:pt idx="38645">
                  <c:v>13.588599999996999</c:v>
                </c:pt>
                <c:pt idx="38646">
                  <c:v>13.588599999995999</c:v>
                </c:pt>
                <c:pt idx="38647">
                  <c:v>13.588599999996999</c:v>
                </c:pt>
                <c:pt idx="38648">
                  <c:v>13.588599999996999</c:v>
                </c:pt>
                <c:pt idx="38649">
                  <c:v>13.588599999996999</c:v>
                </c:pt>
                <c:pt idx="38650">
                  <c:v>13.588599999996999</c:v>
                </c:pt>
                <c:pt idx="38651">
                  <c:v>13.588599999996999</c:v>
                </c:pt>
                <c:pt idx="38652">
                  <c:v>13.588599999996999</c:v>
                </c:pt>
                <c:pt idx="38653">
                  <c:v>13.588599999996999</c:v>
                </c:pt>
                <c:pt idx="38654">
                  <c:v>13.588599999996999</c:v>
                </c:pt>
                <c:pt idx="38655">
                  <c:v>13.588599999996999</c:v>
                </c:pt>
                <c:pt idx="38656">
                  <c:v>13.588599999998999</c:v>
                </c:pt>
                <c:pt idx="38657">
                  <c:v>13.588599999996999</c:v>
                </c:pt>
                <c:pt idx="38658">
                  <c:v>13.588599999996999</c:v>
                </c:pt>
                <c:pt idx="38659">
                  <c:v>13.670586347867999</c:v>
                </c:pt>
                <c:pt idx="38660">
                  <c:v>13.690200000002999</c:v>
                </c:pt>
                <c:pt idx="38661">
                  <c:v>13.690200000002999</c:v>
                </c:pt>
                <c:pt idx="38662">
                  <c:v>13.690200000002999</c:v>
                </c:pt>
                <c:pt idx="38663">
                  <c:v>13.690200000002999</c:v>
                </c:pt>
                <c:pt idx="38664">
                  <c:v>13.690200000003999</c:v>
                </c:pt>
                <c:pt idx="38665">
                  <c:v>13.690200000003999</c:v>
                </c:pt>
                <c:pt idx="38666">
                  <c:v>13.690200000002999</c:v>
                </c:pt>
                <c:pt idx="38667">
                  <c:v>13.690200000002999</c:v>
                </c:pt>
                <c:pt idx="38668">
                  <c:v>13.690200000003999</c:v>
                </c:pt>
                <c:pt idx="38669">
                  <c:v>13.690200000002999</c:v>
                </c:pt>
                <c:pt idx="38670">
                  <c:v>13.690200000002999</c:v>
                </c:pt>
                <c:pt idx="38671">
                  <c:v>13.67718272167</c:v>
                </c:pt>
                <c:pt idx="38672">
                  <c:v>13.667099999997999</c:v>
                </c:pt>
                <c:pt idx="38673">
                  <c:v>13.667099999997999</c:v>
                </c:pt>
                <c:pt idx="38674">
                  <c:v>13.667099999997999</c:v>
                </c:pt>
                <c:pt idx="38675">
                  <c:v>13.667099999997999</c:v>
                </c:pt>
                <c:pt idx="38676">
                  <c:v>13.667099999997999</c:v>
                </c:pt>
                <c:pt idx="38677">
                  <c:v>13.645431059729001</c:v>
                </c:pt>
                <c:pt idx="38678">
                  <c:v>13.462499999996</c:v>
                </c:pt>
                <c:pt idx="38679">
                  <c:v>13.462500000001</c:v>
                </c:pt>
                <c:pt idx="38680">
                  <c:v>13.462499999996</c:v>
                </c:pt>
                <c:pt idx="38681">
                  <c:v>13.462499999996</c:v>
                </c:pt>
                <c:pt idx="38682">
                  <c:v>13.462499999996</c:v>
                </c:pt>
                <c:pt idx="38683">
                  <c:v>13.462499999996</c:v>
                </c:pt>
                <c:pt idx="38684">
                  <c:v>13.462499999996</c:v>
                </c:pt>
                <c:pt idx="38685">
                  <c:v>13.462499999996</c:v>
                </c:pt>
                <c:pt idx="38686">
                  <c:v>13.462499999996</c:v>
                </c:pt>
                <c:pt idx="38687">
                  <c:v>13.462499999996</c:v>
                </c:pt>
                <c:pt idx="38688">
                  <c:v>13.462499999996</c:v>
                </c:pt>
                <c:pt idx="38689">
                  <c:v>13.462499999996</c:v>
                </c:pt>
                <c:pt idx="38690">
                  <c:v>13.462499999996</c:v>
                </c:pt>
                <c:pt idx="38691">
                  <c:v>13.462499999996</c:v>
                </c:pt>
                <c:pt idx="38692">
                  <c:v>13.462499999996</c:v>
                </c:pt>
                <c:pt idx="38693">
                  <c:v>13.462499999996</c:v>
                </c:pt>
                <c:pt idx="38694">
                  <c:v>13.462499999996</c:v>
                </c:pt>
                <c:pt idx="38695">
                  <c:v>13.462499999996</c:v>
                </c:pt>
                <c:pt idx="38696">
                  <c:v>13.462499999996</c:v>
                </c:pt>
                <c:pt idx="38697">
                  <c:v>13.48725603049</c:v>
                </c:pt>
                <c:pt idx="38698">
                  <c:v>13.502299999995</c:v>
                </c:pt>
                <c:pt idx="38699">
                  <c:v>13.502299999995</c:v>
                </c:pt>
                <c:pt idx="38700">
                  <c:v>13.502299999995</c:v>
                </c:pt>
                <c:pt idx="38701">
                  <c:v>13.502299999995</c:v>
                </c:pt>
                <c:pt idx="38702">
                  <c:v>13.502299999995</c:v>
                </c:pt>
                <c:pt idx="38703">
                  <c:v>13.502299999995</c:v>
                </c:pt>
                <c:pt idx="38704">
                  <c:v>13.502299999995</c:v>
                </c:pt>
                <c:pt idx="38705">
                  <c:v>13.502299999995</c:v>
                </c:pt>
                <c:pt idx="38706">
                  <c:v>13.502299999995</c:v>
                </c:pt>
                <c:pt idx="38707">
                  <c:v>13.502299999995</c:v>
                </c:pt>
                <c:pt idx="38708">
                  <c:v>13.502299999995</c:v>
                </c:pt>
                <c:pt idx="38709">
                  <c:v>13.554791257006</c:v>
                </c:pt>
                <c:pt idx="38710">
                  <c:v>13.652700000004</c:v>
                </c:pt>
                <c:pt idx="38711">
                  <c:v>13.652700000004</c:v>
                </c:pt>
                <c:pt idx="38712">
                  <c:v>13.652700000004</c:v>
                </c:pt>
                <c:pt idx="38713">
                  <c:v>13.652700000004</c:v>
                </c:pt>
                <c:pt idx="38714">
                  <c:v>13.652700000004</c:v>
                </c:pt>
                <c:pt idx="38715">
                  <c:v>13.647213186954</c:v>
                </c:pt>
                <c:pt idx="38716">
                  <c:v>13.518000000002999</c:v>
                </c:pt>
                <c:pt idx="38717">
                  <c:v>13.518000000002001</c:v>
                </c:pt>
                <c:pt idx="38718">
                  <c:v>13.518000000002999</c:v>
                </c:pt>
                <c:pt idx="38719">
                  <c:v>13.518000000002999</c:v>
                </c:pt>
                <c:pt idx="38720">
                  <c:v>13.518000000002001</c:v>
                </c:pt>
                <c:pt idx="38721">
                  <c:v>13.518000000002001</c:v>
                </c:pt>
                <c:pt idx="38722">
                  <c:v>13.518000000002999</c:v>
                </c:pt>
                <c:pt idx="38723">
                  <c:v>13.518000000002999</c:v>
                </c:pt>
                <c:pt idx="38724">
                  <c:v>13.518000000002999</c:v>
                </c:pt>
                <c:pt idx="38725">
                  <c:v>13.518000000002999</c:v>
                </c:pt>
                <c:pt idx="38726">
                  <c:v>13.518000000002999</c:v>
                </c:pt>
                <c:pt idx="38727">
                  <c:v>13.518000000002999</c:v>
                </c:pt>
                <c:pt idx="38728">
                  <c:v>13.518000000002001</c:v>
                </c:pt>
                <c:pt idx="38729">
                  <c:v>13.518000000002999</c:v>
                </c:pt>
                <c:pt idx="38730">
                  <c:v>13.518000000002999</c:v>
                </c:pt>
                <c:pt idx="38731">
                  <c:v>13.518000000002001</c:v>
                </c:pt>
                <c:pt idx="38732">
                  <c:v>13.518000000002001</c:v>
                </c:pt>
                <c:pt idx="38733">
                  <c:v>13.518000000002001</c:v>
                </c:pt>
                <c:pt idx="38734">
                  <c:v>13.518000000002001</c:v>
                </c:pt>
                <c:pt idx="38735">
                  <c:v>13.508213372427999</c:v>
                </c:pt>
                <c:pt idx="38736">
                  <c:v>13.491600000004</c:v>
                </c:pt>
                <c:pt idx="38737">
                  <c:v>13.491600000002</c:v>
                </c:pt>
                <c:pt idx="38738">
                  <c:v>13.491600000001</c:v>
                </c:pt>
                <c:pt idx="38739">
                  <c:v>13.491600000002</c:v>
                </c:pt>
                <c:pt idx="38740">
                  <c:v>13.489558754962999</c:v>
                </c:pt>
                <c:pt idx="38741">
                  <c:v>13.465999999995001</c:v>
                </c:pt>
                <c:pt idx="38742">
                  <c:v>13.465999999995001</c:v>
                </c:pt>
                <c:pt idx="38743">
                  <c:v>13.465999999995001</c:v>
                </c:pt>
                <c:pt idx="38744">
                  <c:v>13.465999999995001</c:v>
                </c:pt>
                <c:pt idx="38745">
                  <c:v>13.465999999995001</c:v>
                </c:pt>
                <c:pt idx="38746">
                  <c:v>13.465999999995001</c:v>
                </c:pt>
                <c:pt idx="38747">
                  <c:v>13.465999999995001</c:v>
                </c:pt>
                <c:pt idx="38748">
                  <c:v>13.465999999995001</c:v>
                </c:pt>
                <c:pt idx="38749">
                  <c:v>13.465999999995001</c:v>
                </c:pt>
                <c:pt idx="38750">
                  <c:v>13.465999999995001</c:v>
                </c:pt>
                <c:pt idx="38751">
                  <c:v>13.465999999995001</c:v>
                </c:pt>
                <c:pt idx="38752">
                  <c:v>13.465999999995001</c:v>
                </c:pt>
                <c:pt idx="38753">
                  <c:v>13.465999999995001</c:v>
                </c:pt>
                <c:pt idx="38754">
                  <c:v>13.404200965758999</c:v>
                </c:pt>
                <c:pt idx="38755">
                  <c:v>13.347399999999</c:v>
                </c:pt>
                <c:pt idx="38756">
                  <c:v>13.347399999999</c:v>
                </c:pt>
                <c:pt idx="38757">
                  <c:v>13.347399999999</c:v>
                </c:pt>
                <c:pt idx="38758">
                  <c:v>13.347399999999</c:v>
                </c:pt>
                <c:pt idx="38759">
                  <c:v>13.347399999999</c:v>
                </c:pt>
                <c:pt idx="38760">
                  <c:v>13.347399999999</c:v>
                </c:pt>
                <c:pt idx="38761">
                  <c:v>13.347399999999</c:v>
                </c:pt>
                <c:pt idx="38762">
                  <c:v>13.347399999999</c:v>
                </c:pt>
                <c:pt idx="38763">
                  <c:v>13.347399999999</c:v>
                </c:pt>
                <c:pt idx="38764">
                  <c:v>13.347399999999</c:v>
                </c:pt>
                <c:pt idx="38765">
                  <c:v>13.347399999999</c:v>
                </c:pt>
                <c:pt idx="38766">
                  <c:v>13.347399999999</c:v>
                </c:pt>
                <c:pt idx="38767">
                  <c:v>13.423138269896</c:v>
                </c:pt>
                <c:pt idx="38768">
                  <c:v>13.476100000000001</c:v>
                </c:pt>
                <c:pt idx="38769">
                  <c:v>13.476100000000001</c:v>
                </c:pt>
                <c:pt idx="38770">
                  <c:v>13.476100000000001</c:v>
                </c:pt>
                <c:pt idx="38771">
                  <c:v>13.476100000000001</c:v>
                </c:pt>
                <c:pt idx="38772">
                  <c:v>13.476100000000001</c:v>
                </c:pt>
                <c:pt idx="38773">
                  <c:v>13.476100000000001</c:v>
                </c:pt>
                <c:pt idx="38774">
                  <c:v>13.476100000000001</c:v>
                </c:pt>
                <c:pt idx="38775">
                  <c:v>13.476100000000001</c:v>
                </c:pt>
                <c:pt idx="38776">
                  <c:v>13.476100000000001</c:v>
                </c:pt>
                <c:pt idx="38777">
                  <c:v>13.476100000000001</c:v>
                </c:pt>
                <c:pt idx="38778">
                  <c:v>13.476100000000001</c:v>
                </c:pt>
                <c:pt idx="38779">
                  <c:v>13.476100000000001</c:v>
                </c:pt>
                <c:pt idx="38780">
                  <c:v>13.481941001844</c:v>
                </c:pt>
                <c:pt idx="38781">
                  <c:v>13.520900000003</c:v>
                </c:pt>
                <c:pt idx="38782">
                  <c:v>13.520900000003</c:v>
                </c:pt>
                <c:pt idx="38783">
                  <c:v>13.520900000003</c:v>
                </c:pt>
                <c:pt idx="38784">
                  <c:v>13.520900000003</c:v>
                </c:pt>
                <c:pt idx="38785">
                  <c:v>13.520900000003</c:v>
                </c:pt>
                <c:pt idx="38786">
                  <c:v>13.520900000003</c:v>
                </c:pt>
                <c:pt idx="38787">
                  <c:v>13.520900000003</c:v>
                </c:pt>
                <c:pt idx="38788">
                  <c:v>13.520900000003</c:v>
                </c:pt>
                <c:pt idx="38789">
                  <c:v>13.520900000003</c:v>
                </c:pt>
                <c:pt idx="38790">
                  <c:v>13.520900000003</c:v>
                </c:pt>
                <c:pt idx="38791">
                  <c:v>13.496313624681999</c:v>
                </c:pt>
                <c:pt idx="38792">
                  <c:v>13.329800000004999</c:v>
                </c:pt>
                <c:pt idx="38793">
                  <c:v>13.329800000004999</c:v>
                </c:pt>
                <c:pt idx="38794">
                  <c:v>13.329800000004999</c:v>
                </c:pt>
                <c:pt idx="38795">
                  <c:v>13.329800000004999</c:v>
                </c:pt>
                <c:pt idx="38796">
                  <c:v>13.329800000004999</c:v>
                </c:pt>
                <c:pt idx="38797">
                  <c:v>13.329800000004999</c:v>
                </c:pt>
                <c:pt idx="38798">
                  <c:v>13.329800000004999</c:v>
                </c:pt>
                <c:pt idx="38799">
                  <c:v>13.329800000004999</c:v>
                </c:pt>
                <c:pt idx="38800">
                  <c:v>13.329800000004999</c:v>
                </c:pt>
                <c:pt idx="38801">
                  <c:v>13.329800000004999</c:v>
                </c:pt>
                <c:pt idx="38802">
                  <c:v>13.329800000004999</c:v>
                </c:pt>
                <c:pt idx="38803">
                  <c:v>13.329800000004999</c:v>
                </c:pt>
                <c:pt idx="38804">
                  <c:v>13.447716733589001</c:v>
                </c:pt>
                <c:pt idx="38805">
                  <c:v>13.721300000003</c:v>
                </c:pt>
                <c:pt idx="38806">
                  <c:v>13.721300000003</c:v>
                </c:pt>
                <c:pt idx="38807">
                  <c:v>13.721300000003</c:v>
                </c:pt>
                <c:pt idx="38808">
                  <c:v>13.721300000003</c:v>
                </c:pt>
                <c:pt idx="38809">
                  <c:v>13.721300000003</c:v>
                </c:pt>
                <c:pt idx="38810">
                  <c:v>13.721300000003</c:v>
                </c:pt>
                <c:pt idx="38811">
                  <c:v>13.721300000003</c:v>
                </c:pt>
                <c:pt idx="38812">
                  <c:v>13.721300000003</c:v>
                </c:pt>
                <c:pt idx="38813">
                  <c:v>13.721300000003</c:v>
                </c:pt>
                <c:pt idx="38814">
                  <c:v>13.721300000003</c:v>
                </c:pt>
                <c:pt idx="38815">
                  <c:v>13.721300000003</c:v>
                </c:pt>
                <c:pt idx="38816">
                  <c:v>13.721299999998999</c:v>
                </c:pt>
                <c:pt idx="38817">
                  <c:v>13.662961115785</c:v>
                </c:pt>
                <c:pt idx="38818">
                  <c:v>13.651500000005001</c:v>
                </c:pt>
                <c:pt idx="38819">
                  <c:v>13.651500000005001</c:v>
                </c:pt>
                <c:pt idx="38820">
                  <c:v>13.651500000005001</c:v>
                </c:pt>
                <c:pt idx="38821">
                  <c:v>13.651500000005001</c:v>
                </c:pt>
                <c:pt idx="38822">
                  <c:v>13.651500000005001</c:v>
                </c:pt>
                <c:pt idx="38823">
                  <c:v>13.651500000005001</c:v>
                </c:pt>
                <c:pt idx="38824">
                  <c:v>13.651500000005001</c:v>
                </c:pt>
                <c:pt idx="38825">
                  <c:v>13.651500000005001</c:v>
                </c:pt>
                <c:pt idx="38826">
                  <c:v>13.651500000005001</c:v>
                </c:pt>
                <c:pt idx="38827">
                  <c:v>13.651500000005001</c:v>
                </c:pt>
                <c:pt idx="38828">
                  <c:v>13.651500000005001</c:v>
                </c:pt>
                <c:pt idx="38829">
                  <c:v>13.651500000005001</c:v>
                </c:pt>
                <c:pt idx="38830">
                  <c:v>13.613951296798</c:v>
                </c:pt>
                <c:pt idx="38831">
                  <c:v>13.565200000002999</c:v>
                </c:pt>
                <c:pt idx="38832">
                  <c:v>13.565200000002999</c:v>
                </c:pt>
                <c:pt idx="38833">
                  <c:v>13.565200000002999</c:v>
                </c:pt>
                <c:pt idx="38834">
                  <c:v>13.565200000002999</c:v>
                </c:pt>
                <c:pt idx="38835">
                  <c:v>13.565200000002999</c:v>
                </c:pt>
                <c:pt idx="38836">
                  <c:v>13.565200000002999</c:v>
                </c:pt>
                <c:pt idx="38837">
                  <c:v>13.565200000006</c:v>
                </c:pt>
                <c:pt idx="38838">
                  <c:v>13.565200000002999</c:v>
                </c:pt>
                <c:pt idx="38839">
                  <c:v>13.565200000003999</c:v>
                </c:pt>
                <c:pt idx="38840">
                  <c:v>13.565200000002999</c:v>
                </c:pt>
                <c:pt idx="38841">
                  <c:v>13.565200000002999</c:v>
                </c:pt>
                <c:pt idx="38842">
                  <c:v>13.565200000002999</c:v>
                </c:pt>
                <c:pt idx="38843">
                  <c:v>13.565200000002999</c:v>
                </c:pt>
                <c:pt idx="38844">
                  <c:v>13.565200000002999</c:v>
                </c:pt>
                <c:pt idx="38845">
                  <c:v>13.565200000002999</c:v>
                </c:pt>
                <c:pt idx="38846">
                  <c:v>13.565200000002999</c:v>
                </c:pt>
                <c:pt idx="38847">
                  <c:v>13.556726559852001</c:v>
                </c:pt>
                <c:pt idx="38848">
                  <c:v>13.434399999998</c:v>
                </c:pt>
                <c:pt idx="38849">
                  <c:v>13.434399999998</c:v>
                </c:pt>
                <c:pt idx="38850">
                  <c:v>13.434399999998</c:v>
                </c:pt>
                <c:pt idx="38851">
                  <c:v>13.434399999998</c:v>
                </c:pt>
                <c:pt idx="38852">
                  <c:v>13.434399999998</c:v>
                </c:pt>
                <c:pt idx="38853">
                  <c:v>13.434399999998</c:v>
                </c:pt>
                <c:pt idx="38854">
                  <c:v>13.447833092074999</c:v>
                </c:pt>
                <c:pt idx="38855">
                  <c:v>13.5288</c:v>
                </c:pt>
                <c:pt idx="38856">
                  <c:v>13.5288</c:v>
                </c:pt>
                <c:pt idx="38857">
                  <c:v>13.5288</c:v>
                </c:pt>
                <c:pt idx="38858">
                  <c:v>13.5288</c:v>
                </c:pt>
                <c:pt idx="38859">
                  <c:v>13.5288</c:v>
                </c:pt>
                <c:pt idx="38860">
                  <c:v>13.5288</c:v>
                </c:pt>
                <c:pt idx="38861">
                  <c:v>13.5288</c:v>
                </c:pt>
                <c:pt idx="38862">
                  <c:v>13.5288</c:v>
                </c:pt>
                <c:pt idx="38863">
                  <c:v>13.5288</c:v>
                </c:pt>
                <c:pt idx="38864">
                  <c:v>13.5288</c:v>
                </c:pt>
                <c:pt idx="38865">
                  <c:v>13.5288</c:v>
                </c:pt>
                <c:pt idx="38866">
                  <c:v>13.5288</c:v>
                </c:pt>
                <c:pt idx="38867">
                  <c:v>13.53369077012</c:v>
                </c:pt>
                <c:pt idx="38868">
                  <c:v>13.575400000001</c:v>
                </c:pt>
                <c:pt idx="38869">
                  <c:v>13.575400000001</c:v>
                </c:pt>
                <c:pt idx="38870">
                  <c:v>13.575399999997</c:v>
                </c:pt>
                <c:pt idx="38871">
                  <c:v>13.575400000001</c:v>
                </c:pt>
                <c:pt idx="38872">
                  <c:v>13.575400000001</c:v>
                </c:pt>
                <c:pt idx="38873">
                  <c:v>13.575400000001</c:v>
                </c:pt>
                <c:pt idx="38874">
                  <c:v>13.575400000001</c:v>
                </c:pt>
                <c:pt idx="38875">
                  <c:v>13.575400000001</c:v>
                </c:pt>
                <c:pt idx="38876">
                  <c:v>13.575400000001</c:v>
                </c:pt>
                <c:pt idx="38877">
                  <c:v>13.575400000001</c:v>
                </c:pt>
                <c:pt idx="38878">
                  <c:v>13.575400000001</c:v>
                </c:pt>
                <c:pt idx="38879">
                  <c:v>13.576822535211001</c:v>
                </c:pt>
                <c:pt idx="38880">
                  <c:v>13.585499999994999</c:v>
                </c:pt>
                <c:pt idx="38881">
                  <c:v>13.585499999994999</c:v>
                </c:pt>
                <c:pt idx="38882">
                  <c:v>13.585499999994999</c:v>
                </c:pt>
                <c:pt idx="38883">
                  <c:v>13.585499999994999</c:v>
                </c:pt>
                <c:pt idx="38884">
                  <c:v>13.585499999994999</c:v>
                </c:pt>
                <c:pt idx="38885">
                  <c:v>13.585499999994999</c:v>
                </c:pt>
                <c:pt idx="38886">
                  <c:v>13.585499999994999</c:v>
                </c:pt>
                <c:pt idx="38887">
                  <c:v>13.585499999993001</c:v>
                </c:pt>
                <c:pt idx="38888">
                  <c:v>13.585499999994999</c:v>
                </c:pt>
                <c:pt idx="38889">
                  <c:v>13.585499999993001</c:v>
                </c:pt>
                <c:pt idx="38890">
                  <c:v>13.585499999995999</c:v>
                </c:pt>
                <c:pt idx="38891">
                  <c:v>13.527098530996</c:v>
                </c:pt>
                <c:pt idx="38892">
                  <c:v>13.484100000001</c:v>
                </c:pt>
                <c:pt idx="38893">
                  <c:v>13.484100000001</c:v>
                </c:pt>
                <c:pt idx="38894">
                  <c:v>13.484100000001</c:v>
                </c:pt>
                <c:pt idx="38895">
                  <c:v>13.484100000001</c:v>
                </c:pt>
                <c:pt idx="38896">
                  <c:v>13.484100000001</c:v>
                </c:pt>
                <c:pt idx="38897">
                  <c:v>13.484100000001</c:v>
                </c:pt>
                <c:pt idx="38898">
                  <c:v>13.484100000001</c:v>
                </c:pt>
                <c:pt idx="38899">
                  <c:v>13.484100000001</c:v>
                </c:pt>
                <c:pt idx="38900">
                  <c:v>13.484100000001</c:v>
                </c:pt>
                <c:pt idx="38901">
                  <c:v>13.484100000001</c:v>
                </c:pt>
                <c:pt idx="38902">
                  <c:v>13.484100000001</c:v>
                </c:pt>
                <c:pt idx="38903">
                  <c:v>13.393131333752001</c:v>
                </c:pt>
                <c:pt idx="38904">
                  <c:v>13.381300000001</c:v>
                </c:pt>
                <c:pt idx="38905">
                  <c:v>13.381300000001</c:v>
                </c:pt>
                <c:pt idx="38906">
                  <c:v>13.381300000001</c:v>
                </c:pt>
                <c:pt idx="38907">
                  <c:v>13.381300000001</c:v>
                </c:pt>
                <c:pt idx="38908">
                  <c:v>13.381300000001</c:v>
                </c:pt>
                <c:pt idx="38909">
                  <c:v>13.381300000001</c:v>
                </c:pt>
                <c:pt idx="38910">
                  <c:v>13.381300000001</c:v>
                </c:pt>
                <c:pt idx="38911">
                  <c:v>13.381300000001</c:v>
                </c:pt>
                <c:pt idx="38912">
                  <c:v>13.381300000001</c:v>
                </c:pt>
                <c:pt idx="38913">
                  <c:v>13.381300000001</c:v>
                </c:pt>
                <c:pt idx="38914">
                  <c:v>13.381300000001</c:v>
                </c:pt>
                <c:pt idx="38915">
                  <c:v>13.381300000001</c:v>
                </c:pt>
                <c:pt idx="38916">
                  <c:v>13.381300000001</c:v>
                </c:pt>
                <c:pt idx="38917">
                  <c:v>13.381300000001</c:v>
                </c:pt>
                <c:pt idx="38918">
                  <c:v>13.381300000001</c:v>
                </c:pt>
                <c:pt idx="38919">
                  <c:v>13.381300000001</c:v>
                </c:pt>
                <c:pt idx="38920">
                  <c:v>13.381300000001</c:v>
                </c:pt>
                <c:pt idx="38921">
                  <c:v>13.381300000001</c:v>
                </c:pt>
                <c:pt idx="38922">
                  <c:v>13.413342796745001</c:v>
                </c:pt>
                <c:pt idx="38923">
                  <c:v>13.656599999996001</c:v>
                </c:pt>
                <c:pt idx="38924">
                  <c:v>13.656599999996001</c:v>
                </c:pt>
                <c:pt idx="38925">
                  <c:v>13.656599999996001</c:v>
                </c:pt>
                <c:pt idx="38926">
                  <c:v>13.656599999996001</c:v>
                </c:pt>
                <c:pt idx="38927">
                  <c:v>13.656599999996001</c:v>
                </c:pt>
                <c:pt idx="38928">
                  <c:v>13.656599999996001</c:v>
                </c:pt>
                <c:pt idx="38929">
                  <c:v>13.656599999996001</c:v>
                </c:pt>
                <c:pt idx="38930">
                  <c:v>13.656599999996001</c:v>
                </c:pt>
                <c:pt idx="38931">
                  <c:v>13.656599999996001</c:v>
                </c:pt>
                <c:pt idx="38932">
                  <c:v>13.656599999996001</c:v>
                </c:pt>
                <c:pt idx="38933">
                  <c:v>13.656599999996001</c:v>
                </c:pt>
                <c:pt idx="38934">
                  <c:v>13.656599999996001</c:v>
                </c:pt>
                <c:pt idx="38935">
                  <c:v>13.656599999996001</c:v>
                </c:pt>
                <c:pt idx="38936">
                  <c:v>13.619823337207</c:v>
                </c:pt>
                <c:pt idx="38937">
                  <c:v>13.570399999997001</c:v>
                </c:pt>
                <c:pt idx="38938">
                  <c:v>13.570399999997001</c:v>
                </c:pt>
                <c:pt idx="38939">
                  <c:v>13.570399999997001</c:v>
                </c:pt>
                <c:pt idx="38940">
                  <c:v>13.570399999997001</c:v>
                </c:pt>
                <c:pt idx="38941">
                  <c:v>13.570399999997001</c:v>
                </c:pt>
                <c:pt idx="38942">
                  <c:v>13.568878540031999</c:v>
                </c:pt>
                <c:pt idx="38943">
                  <c:v>13.504599999994999</c:v>
                </c:pt>
                <c:pt idx="38944">
                  <c:v>13.504599999991999</c:v>
                </c:pt>
                <c:pt idx="38945">
                  <c:v>13.504599999994999</c:v>
                </c:pt>
                <c:pt idx="38946">
                  <c:v>13.504599999991999</c:v>
                </c:pt>
                <c:pt idx="38947">
                  <c:v>13.504599999993999</c:v>
                </c:pt>
                <c:pt idx="38948">
                  <c:v>13.504599999994999</c:v>
                </c:pt>
                <c:pt idx="38949">
                  <c:v>13.504599999994999</c:v>
                </c:pt>
                <c:pt idx="38950">
                  <c:v>13.504599999994999</c:v>
                </c:pt>
                <c:pt idx="38951">
                  <c:v>13.504599999994999</c:v>
                </c:pt>
                <c:pt idx="38952">
                  <c:v>13.504599999991999</c:v>
                </c:pt>
                <c:pt idx="38953">
                  <c:v>13.534462837834001</c:v>
                </c:pt>
                <c:pt idx="38954">
                  <c:v>13.573299999996999</c:v>
                </c:pt>
                <c:pt idx="38955">
                  <c:v>13.573299999995999</c:v>
                </c:pt>
                <c:pt idx="38956">
                  <c:v>13.573299999995999</c:v>
                </c:pt>
                <c:pt idx="38957">
                  <c:v>13.573299999995999</c:v>
                </c:pt>
                <c:pt idx="38958">
                  <c:v>13.573299999995999</c:v>
                </c:pt>
                <c:pt idx="38959">
                  <c:v>13.573299999995999</c:v>
                </c:pt>
                <c:pt idx="38960">
                  <c:v>13.573299999995999</c:v>
                </c:pt>
                <c:pt idx="38961">
                  <c:v>13.573299999995999</c:v>
                </c:pt>
                <c:pt idx="38962">
                  <c:v>13.573299999995999</c:v>
                </c:pt>
                <c:pt idx="38963">
                  <c:v>13.573299999995999</c:v>
                </c:pt>
                <c:pt idx="38964">
                  <c:v>13.573299999995999</c:v>
                </c:pt>
                <c:pt idx="38965">
                  <c:v>13.569787460405999</c:v>
                </c:pt>
                <c:pt idx="38966">
                  <c:v>13.561900000001</c:v>
                </c:pt>
                <c:pt idx="38967">
                  <c:v>13.561900000001</c:v>
                </c:pt>
                <c:pt idx="38968">
                  <c:v>13.561900000001</c:v>
                </c:pt>
                <c:pt idx="38969">
                  <c:v>13.561900000001</c:v>
                </c:pt>
                <c:pt idx="38970">
                  <c:v>13.561900000001</c:v>
                </c:pt>
                <c:pt idx="38971">
                  <c:v>13.561900000001</c:v>
                </c:pt>
                <c:pt idx="38972">
                  <c:v>13.561899999995999</c:v>
                </c:pt>
                <c:pt idx="38973">
                  <c:v>13.561900000001</c:v>
                </c:pt>
                <c:pt idx="38974">
                  <c:v>13.561900000001</c:v>
                </c:pt>
                <c:pt idx="38975">
                  <c:v>13.561900000001</c:v>
                </c:pt>
                <c:pt idx="38976">
                  <c:v>13.561900000001</c:v>
                </c:pt>
                <c:pt idx="38977">
                  <c:v>13.545412560296</c:v>
                </c:pt>
                <c:pt idx="38978">
                  <c:v>13.493500000002999</c:v>
                </c:pt>
                <c:pt idx="38979">
                  <c:v>13.493500000002999</c:v>
                </c:pt>
                <c:pt idx="38980">
                  <c:v>13.493500000002999</c:v>
                </c:pt>
                <c:pt idx="38981">
                  <c:v>13.493500000002999</c:v>
                </c:pt>
                <c:pt idx="38982">
                  <c:v>13.493500000002999</c:v>
                </c:pt>
                <c:pt idx="38983">
                  <c:v>13.493500000002999</c:v>
                </c:pt>
                <c:pt idx="38984">
                  <c:v>13.493500000002999</c:v>
                </c:pt>
                <c:pt idx="38985">
                  <c:v>13.493500000002999</c:v>
                </c:pt>
                <c:pt idx="38986">
                  <c:v>13.493500000002999</c:v>
                </c:pt>
                <c:pt idx="38987">
                  <c:v>13.493500000002999</c:v>
                </c:pt>
                <c:pt idx="38988">
                  <c:v>13.493500000002999</c:v>
                </c:pt>
                <c:pt idx="38989">
                  <c:v>13.493500000002999</c:v>
                </c:pt>
                <c:pt idx="38990">
                  <c:v>13.493500000002999</c:v>
                </c:pt>
                <c:pt idx="38991">
                  <c:v>13.493500000002999</c:v>
                </c:pt>
                <c:pt idx="38992">
                  <c:v>13.493500000002999</c:v>
                </c:pt>
                <c:pt idx="38993">
                  <c:v>13.493500000002999</c:v>
                </c:pt>
                <c:pt idx="38994">
                  <c:v>13.493500000002999</c:v>
                </c:pt>
                <c:pt idx="38995">
                  <c:v>13.493500000002999</c:v>
                </c:pt>
                <c:pt idx="38996">
                  <c:v>13.493500000002999</c:v>
                </c:pt>
                <c:pt idx="38997">
                  <c:v>13.59776488584</c:v>
                </c:pt>
                <c:pt idx="38998">
                  <c:v>13.603200000004</c:v>
                </c:pt>
                <c:pt idx="38999">
                  <c:v>13.603200000004</c:v>
                </c:pt>
                <c:pt idx="39000">
                  <c:v>13.603200000004</c:v>
                </c:pt>
                <c:pt idx="39001">
                  <c:v>13.603200000004</c:v>
                </c:pt>
                <c:pt idx="39002">
                  <c:v>13.603200000004</c:v>
                </c:pt>
                <c:pt idx="39003">
                  <c:v>13.603200000004</c:v>
                </c:pt>
                <c:pt idx="39004">
                  <c:v>13.603200000004</c:v>
                </c:pt>
                <c:pt idx="39005">
                  <c:v>13.603200000004</c:v>
                </c:pt>
                <c:pt idx="39006">
                  <c:v>13.603200000004</c:v>
                </c:pt>
                <c:pt idx="39007">
                  <c:v>13.603200000004</c:v>
                </c:pt>
                <c:pt idx="39008">
                  <c:v>13.603200000004</c:v>
                </c:pt>
                <c:pt idx="39009">
                  <c:v>13.603200000004</c:v>
                </c:pt>
                <c:pt idx="39010">
                  <c:v>13.582463312313999</c:v>
                </c:pt>
                <c:pt idx="39011">
                  <c:v>13.540399999998</c:v>
                </c:pt>
                <c:pt idx="39012">
                  <c:v>13.540399999998</c:v>
                </c:pt>
                <c:pt idx="39013">
                  <c:v>13.540399999998</c:v>
                </c:pt>
                <c:pt idx="39014">
                  <c:v>13.540399999998</c:v>
                </c:pt>
                <c:pt idx="39015">
                  <c:v>13.540399999998</c:v>
                </c:pt>
                <c:pt idx="39016">
                  <c:v>13.540399999998</c:v>
                </c:pt>
                <c:pt idx="39017">
                  <c:v>13.529101553639</c:v>
                </c:pt>
                <c:pt idx="39018">
                  <c:v>13.514300000003001</c:v>
                </c:pt>
                <c:pt idx="39019">
                  <c:v>13.514300000003001</c:v>
                </c:pt>
                <c:pt idx="39020">
                  <c:v>13.514300000003001</c:v>
                </c:pt>
                <c:pt idx="39021">
                  <c:v>13.514300000003001</c:v>
                </c:pt>
                <c:pt idx="39022">
                  <c:v>13.514300000002001</c:v>
                </c:pt>
                <c:pt idx="39023">
                  <c:v>13.514300000003001</c:v>
                </c:pt>
                <c:pt idx="39024">
                  <c:v>13.514300000003001</c:v>
                </c:pt>
                <c:pt idx="39025">
                  <c:v>13.514300000003001</c:v>
                </c:pt>
                <c:pt idx="39026">
                  <c:v>13.514300000003001</c:v>
                </c:pt>
                <c:pt idx="39027">
                  <c:v>13.514300000003001</c:v>
                </c:pt>
                <c:pt idx="39028">
                  <c:v>13.514300000003001</c:v>
                </c:pt>
                <c:pt idx="39029">
                  <c:v>13.514300000003001</c:v>
                </c:pt>
                <c:pt idx="39030">
                  <c:v>13.514300000003001</c:v>
                </c:pt>
                <c:pt idx="39031">
                  <c:v>13.514300000002001</c:v>
                </c:pt>
                <c:pt idx="39032">
                  <c:v>13.514300000003001</c:v>
                </c:pt>
                <c:pt idx="39033">
                  <c:v>13.514300000003001</c:v>
                </c:pt>
                <c:pt idx="39034">
                  <c:v>13.514300000002001</c:v>
                </c:pt>
                <c:pt idx="39035">
                  <c:v>13.514483934429</c:v>
                </c:pt>
                <c:pt idx="39036">
                  <c:v>13.682600000000001</c:v>
                </c:pt>
                <c:pt idx="39037">
                  <c:v>13.682600000000001</c:v>
                </c:pt>
                <c:pt idx="39038">
                  <c:v>13.682600000000001</c:v>
                </c:pt>
                <c:pt idx="39039">
                  <c:v>13.682600000000001</c:v>
                </c:pt>
                <c:pt idx="39040">
                  <c:v>13.682600000000001</c:v>
                </c:pt>
                <c:pt idx="39041">
                  <c:v>13.682600000000001</c:v>
                </c:pt>
                <c:pt idx="39042">
                  <c:v>13.644874178465001</c:v>
                </c:pt>
                <c:pt idx="39043">
                  <c:v>13.570499999998001</c:v>
                </c:pt>
                <c:pt idx="39044">
                  <c:v>13.570500000000999</c:v>
                </c:pt>
                <c:pt idx="39045">
                  <c:v>13.570500000000999</c:v>
                </c:pt>
                <c:pt idx="39046">
                  <c:v>13.570500000000999</c:v>
                </c:pt>
                <c:pt idx="39047">
                  <c:v>13.570500000000999</c:v>
                </c:pt>
                <c:pt idx="39048">
                  <c:v>13.570500000000999</c:v>
                </c:pt>
                <c:pt idx="39049">
                  <c:v>13.570500000000999</c:v>
                </c:pt>
                <c:pt idx="39050">
                  <c:v>13.570500000000999</c:v>
                </c:pt>
                <c:pt idx="39051">
                  <c:v>13.570500000000999</c:v>
                </c:pt>
                <c:pt idx="39052">
                  <c:v>13.570500000000999</c:v>
                </c:pt>
                <c:pt idx="39053">
                  <c:v>13.570500000000999</c:v>
                </c:pt>
                <c:pt idx="39054">
                  <c:v>13.569638319472</c:v>
                </c:pt>
                <c:pt idx="39055">
                  <c:v>13.459000000002</c:v>
                </c:pt>
                <c:pt idx="39056">
                  <c:v>13.459000000002</c:v>
                </c:pt>
                <c:pt idx="39057">
                  <c:v>13.459000000002</c:v>
                </c:pt>
                <c:pt idx="39058">
                  <c:v>13.458999999999</c:v>
                </c:pt>
                <c:pt idx="39059">
                  <c:v>13.459000000002</c:v>
                </c:pt>
                <c:pt idx="39060">
                  <c:v>13.459000000002</c:v>
                </c:pt>
                <c:pt idx="39061">
                  <c:v>13.459000000002</c:v>
                </c:pt>
                <c:pt idx="39062">
                  <c:v>13.459000000002</c:v>
                </c:pt>
                <c:pt idx="39063">
                  <c:v>13.459000000002</c:v>
                </c:pt>
                <c:pt idx="39064">
                  <c:v>13.459000000002</c:v>
                </c:pt>
                <c:pt idx="39065">
                  <c:v>13.459000000002</c:v>
                </c:pt>
                <c:pt idx="39066">
                  <c:v>13.459000000002</c:v>
                </c:pt>
                <c:pt idx="39067">
                  <c:v>13.438197072554001</c:v>
                </c:pt>
                <c:pt idx="39068">
                  <c:v>13.400599999996</c:v>
                </c:pt>
                <c:pt idx="39069">
                  <c:v>13.400599999996</c:v>
                </c:pt>
                <c:pt idx="39070">
                  <c:v>13.400599999996</c:v>
                </c:pt>
                <c:pt idx="39071">
                  <c:v>13.400599999996</c:v>
                </c:pt>
                <c:pt idx="39072">
                  <c:v>13.400599999996</c:v>
                </c:pt>
                <c:pt idx="39073">
                  <c:v>13.400599999996</c:v>
                </c:pt>
                <c:pt idx="39074">
                  <c:v>13.400599999996</c:v>
                </c:pt>
                <c:pt idx="39075">
                  <c:v>13.400599999996</c:v>
                </c:pt>
                <c:pt idx="39076">
                  <c:v>13.400599999996</c:v>
                </c:pt>
                <c:pt idx="39077">
                  <c:v>13.400599999996</c:v>
                </c:pt>
                <c:pt idx="39078">
                  <c:v>13.400599999996</c:v>
                </c:pt>
                <c:pt idx="39079">
                  <c:v>13.449429412893</c:v>
                </c:pt>
                <c:pt idx="39080">
                  <c:v>13.517900000003999</c:v>
                </c:pt>
                <c:pt idx="39081">
                  <c:v>13.517900000003999</c:v>
                </c:pt>
                <c:pt idx="39082">
                  <c:v>13.517900000003999</c:v>
                </c:pt>
                <c:pt idx="39083">
                  <c:v>13.517900000003999</c:v>
                </c:pt>
                <c:pt idx="39084">
                  <c:v>13.517900000003999</c:v>
                </c:pt>
                <c:pt idx="39085">
                  <c:v>13.517900000003999</c:v>
                </c:pt>
                <c:pt idx="39086">
                  <c:v>13.517900000003999</c:v>
                </c:pt>
                <c:pt idx="39087">
                  <c:v>13.517900000003999</c:v>
                </c:pt>
                <c:pt idx="39088">
                  <c:v>13.517900000003999</c:v>
                </c:pt>
                <c:pt idx="39089">
                  <c:v>13.517900000003999</c:v>
                </c:pt>
                <c:pt idx="39090">
                  <c:v>13.517900000003999</c:v>
                </c:pt>
                <c:pt idx="39091">
                  <c:v>13.517900000003999</c:v>
                </c:pt>
                <c:pt idx="39092">
                  <c:v>13.477700038169001</c:v>
                </c:pt>
                <c:pt idx="39093">
                  <c:v>13.409299999999</c:v>
                </c:pt>
                <c:pt idx="39094">
                  <c:v>13.409299999999</c:v>
                </c:pt>
                <c:pt idx="39095">
                  <c:v>13.409299999999</c:v>
                </c:pt>
                <c:pt idx="39096">
                  <c:v>13.409299999999</c:v>
                </c:pt>
                <c:pt idx="39097">
                  <c:v>13.409299999999</c:v>
                </c:pt>
                <c:pt idx="39098">
                  <c:v>13.409299999999</c:v>
                </c:pt>
                <c:pt idx="39099">
                  <c:v>13.409299999999</c:v>
                </c:pt>
                <c:pt idx="39100">
                  <c:v>13.409299999999</c:v>
                </c:pt>
                <c:pt idx="39101">
                  <c:v>13.409299999999</c:v>
                </c:pt>
                <c:pt idx="39102">
                  <c:v>13.409299999999</c:v>
                </c:pt>
                <c:pt idx="39103">
                  <c:v>13.409299999999</c:v>
                </c:pt>
                <c:pt idx="39104">
                  <c:v>13.409299999999</c:v>
                </c:pt>
                <c:pt idx="39105">
                  <c:v>13.422851908007001</c:v>
                </c:pt>
                <c:pt idx="39106">
                  <c:v>13.565600000002</c:v>
                </c:pt>
                <c:pt idx="39107">
                  <c:v>13.565600000002</c:v>
                </c:pt>
                <c:pt idx="39108">
                  <c:v>13.565600000002</c:v>
                </c:pt>
                <c:pt idx="39109">
                  <c:v>13.565600000002</c:v>
                </c:pt>
                <c:pt idx="39110">
                  <c:v>13.565600000002</c:v>
                </c:pt>
                <c:pt idx="39111">
                  <c:v>13.565600000002</c:v>
                </c:pt>
                <c:pt idx="39112">
                  <c:v>13.565600000002</c:v>
                </c:pt>
                <c:pt idx="39113">
                  <c:v>13.565599999997</c:v>
                </c:pt>
                <c:pt idx="39114">
                  <c:v>13.565600000002</c:v>
                </c:pt>
                <c:pt idx="39115">
                  <c:v>13.565600000002</c:v>
                </c:pt>
                <c:pt idx="39116">
                  <c:v>13.565599999997</c:v>
                </c:pt>
                <c:pt idx="39117">
                  <c:v>13.571703421409</c:v>
                </c:pt>
                <c:pt idx="39118">
                  <c:v>13.575099999996</c:v>
                </c:pt>
                <c:pt idx="39119">
                  <c:v>13.575099999996</c:v>
                </c:pt>
                <c:pt idx="39120">
                  <c:v>13.575099999996</c:v>
                </c:pt>
                <c:pt idx="39121">
                  <c:v>13.575099999996</c:v>
                </c:pt>
                <c:pt idx="39122">
                  <c:v>13.575099999996</c:v>
                </c:pt>
                <c:pt idx="39123">
                  <c:v>13.575099999996</c:v>
                </c:pt>
                <c:pt idx="39124">
                  <c:v>13.575099999996</c:v>
                </c:pt>
                <c:pt idx="39125">
                  <c:v>13.575099999996</c:v>
                </c:pt>
                <c:pt idx="39126">
                  <c:v>13.575099999996</c:v>
                </c:pt>
                <c:pt idx="39127">
                  <c:v>13.575099999996</c:v>
                </c:pt>
                <c:pt idx="39128">
                  <c:v>13.575099999995</c:v>
                </c:pt>
                <c:pt idx="39129">
                  <c:v>13.533813346223999</c:v>
                </c:pt>
                <c:pt idx="39130">
                  <c:v>13.522399999996001</c:v>
                </c:pt>
                <c:pt idx="39131">
                  <c:v>13.522399999996001</c:v>
                </c:pt>
                <c:pt idx="39132">
                  <c:v>13.522399999996001</c:v>
                </c:pt>
                <c:pt idx="39133">
                  <c:v>13.522399999996001</c:v>
                </c:pt>
                <c:pt idx="39134">
                  <c:v>13.522399999996001</c:v>
                </c:pt>
                <c:pt idx="39135">
                  <c:v>13.522399999996001</c:v>
                </c:pt>
                <c:pt idx="39136">
                  <c:v>13.522399999996001</c:v>
                </c:pt>
                <c:pt idx="39137">
                  <c:v>13.522399999996001</c:v>
                </c:pt>
                <c:pt idx="39138">
                  <c:v>13.522399999996001</c:v>
                </c:pt>
                <c:pt idx="39139">
                  <c:v>13.522399999996001</c:v>
                </c:pt>
                <c:pt idx="39140">
                  <c:v>13.522399999996001</c:v>
                </c:pt>
                <c:pt idx="39141">
                  <c:v>13.522399999996001</c:v>
                </c:pt>
                <c:pt idx="39142">
                  <c:v>13.551690888302</c:v>
                </c:pt>
                <c:pt idx="39143">
                  <c:v>13.582400000005</c:v>
                </c:pt>
                <c:pt idx="39144">
                  <c:v>13.582400000005</c:v>
                </c:pt>
                <c:pt idx="39145">
                  <c:v>13.582400000005</c:v>
                </c:pt>
                <c:pt idx="39146">
                  <c:v>13.582400000005</c:v>
                </c:pt>
                <c:pt idx="39147">
                  <c:v>13.582400000005</c:v>
                </c:pt>
                <c:pt idx="39148">
                  <c:v>13.582400000005</c:v>
                </c:pt>
                <c:pt idx="39149">
                  <c:v>13.582400000005</c:v>
                </c:pt>
                <c:pt idx="39150">
                  <c:v>13.582400000005</c:v>
                </c:pt>
                <c:pt idx="39151">
                  <c:v>13.582400000005</c:v>
                </c:pt>
                <c:pt idx="39152">
                  <c:v>13.582400000005</c:v>
                </c:pt>
                <c:pt idx="39153">
                  <c:v>13.582400000005</c:v>
                </c:pt>
                <c:pt idx="39154">
                  <c:v>13.582400000005</c:v>
                </c:pt>
                <c:pt idx="39155">
                  <c:v>13.58227415563</c:v>
                </c:pt>
                <c:pt idx="39156">
                  <c:v>13.581600000003</c:v>
                </c:pt>
                <c:pt idx="39157">
                  <c:v>13.581600000003</c:v>
                </c:pt>
                <c:pt idx="39158">
                  <c:v>13.581600000003</c:v>
                </c:pt>
                <c:pt idx="39159">
                  <c:v>13.581600000003</c:v>
                </c:pt>
                <c:pt idx="39160">
                  <c:v>13.581600000003</c:v>
                </c:pt>
                <c:pt idx="39161">
                  <c:v>13.581600000003</c:v>
                </c:pt>
                <c:pt idx="39162">
                  <c:v>13.581600000003</c:v>
                </c:pt>
                <c:pt idx="39163">
                  <c:v>13.581600000003</c:v>
                </c:pt>
                <c:pt idx="39164">
                  <c:v>13.581600000003</c:v>
                </c:pt>
                <c:pt idx="39165">
                  <c:v>13.581600000003</c:v>
                </c:pt>
                <c:pt idx="39166">
                  <c:v>13.581600000003</c:v>
                </c:pt>
                <c:pt idx="39167">
                  <c:v>13.581600000003</c:v>
                </c:pt>
                <c:pt idx="39168">
                  <c:v>13.581600000003</c:v>
                </c:pt>
                <c:pt idx="39169">
                  <c:v>13.581600000003</c:v>
                </c:pt>
                <c:pt idx="39170">
                  <c:v>13.581600000003</c:v>
                </c:pt>
                <c:pt idx="39171">
                  <c:v>13.581600000003</c:v>
                </c:pt>
                <c:pt idx="39172">
                  <c:v>13.581600000003</c:v>
                </c:pt>
                <c:pt idx="39173">
                  <c:v>13.581600000003</c:v>
                </c:pt>
                <c:pt idx="39174">
                  <c:v>13.581600000003</c:v>
                </c:pt>
                <c:pt idx="39175">
                  <c:v>13.578828493295999</c:v>
                </c:pt>
                <c:pt idx="39176">
                  <c:v>13.566800000000001</c:v>
                </c:pt>
                <c:pt idx="39177">
                  <c:v>13.566800000000001</c:v>
                </c:pt>
                <c:pt idx="39178">
                  <c:v>13.566800000000001</c:v>
                </c:pt>
                <c:pt idx="39179">
                  <c:v>13.566800000000001</c:v>
                </c:pt>
                <c:pt idx="39180">
                  <c:v>13.566800000000001</c:v>
                </c:pt>
                <c:pt idx="39181">
                  <c:v>13.566800000000001</c:v>
                </c:pt>
                <c:pt idx="39182">
                  <c:v>13.566800000000001</c:v>
                </c:pt>
                <c:pt idx="39183">
                  <c:v>13.566800000000001</c:v>
                </c:pt>
                <c:pt idx="39184">
                  <c:v>13.566800000000001</c:v>
                </c:pt>
                <c:pt idx="39185">
                  <c:v>13.566800000000001</c:v>
                </c:pt>
                <c:pt idx="39186">
                  <c:v>13.566800000000001</c:v>
                </c:pt>
                <c:pt idx="39187">
                  <c:v>13.575773134329999</c:v>
                </c:pt>
                <c:pt idx="39188">
                  <c:v>13.663200000005</c:v>
                </c:pt>
                <c:pt idx="39189">
                  <c:v>13.663200000003</c:v>
                </c:pt>
                <c:pt idx="39190">
                  <c:v>13.663200000003</c:v>
                </c:pt>
                <c:pt idx="39191">
                  <c:v>13.663200000003</c:v>
                </c:pt>
                <c:pt idx="39192">
                  <c:v>13.663200000003</c:v>
                </c:pt>
                <c:pt idx="39193">
                  <c:v>13.618691840324001</c:v>
                </c:pt>
                <c:pt idx="39194">
                  <c:v>13.581600000003</c:v>
                </c:pt>
                <c:pt idx="39195">
                  <c:v>13.581600000003</c:v>
                </c:pt>
                <c:pt idx="39196">
                  <c:v>13.581600000003</c:v>
                </c:pt>
                <c:pt idx="39197">
                  <c:v>13.581600000003</c:v>
                </c:pt>
                <c:pt idx="39198">
                  <c:v>13.581600000003</c:v>
                </c:pt>
                <c:pt idx="39199">
                  <c:v>13.581600000003</c:v>
                </c:pt>
                <c:pt idx="39200">
                  <c:v>13.581600000003</c:v>
                </c:pt>
                <c:pt idx="39201">
                  <c:v>13.581600000003</c:v>
                </c:pt>
                <c:pt idx="39202">
                  <c:v>13.581600000003</c:v>
                </c:pt>
                <c:pt idx="39203">
                  <c:v>13.581600000003</c:v>
                </c:pt>
                <c:pt idx="39204">
                  <c:v>13.581600000003</c:v>
                </c:pt>
                <c:pt idx="39205">
                  <c:v>13.581600000003</c:v>
                </c:pt>
                <c:pt idx="39206">
                  <c:v>13.537872655081999</c:v>
                </c:pt>
                <c:pt idx="39207">
                  <c:v>13.474900000001</c:v>
                </c:pt>
                <c:pt idx="39208">
                  <c:v>13.474900000001</c:v>
                </c:pt>
                <c:pt idx="39209">
                  <c:v>13.474900000001</c:v>
                </c:pt>
                <c:pt idx="39210">
                  <c:v>13.474900000001</c:v>
                </c:pt>
                <c:pt idx="39211">
                  <c:v>13.474900000001</c:v>
                </c:pt>
                <c:pt idx="39212">
                  <c:v>13.474900000001</c:v>
                </c:pt>
                <c:pt idx="39213">
                  <c:v>13.474900000001</c:v>
                </c:pt>
                <c:pt idx="39214">
                  <c:v>13.474900000001</c:v>
                </c:pt>
                <c:pt idx="39215">
                  <c:v>13.474900000001</c:v>
                </c:pt>
                <c:pt idx="39216">
                  <c:v>13.474900000001</c:v>
                </c:pt>
                <c:pt idx="39217">
                  <c:v>13.474900000001</c:v>
                </c:pt>
                <c:pt idx="39218">
                  <c:v>13.474900000001</c:v>
                </c:pt>
                <c:pt idx="39219">
                  <c:v>13.480204942408999</c:v>
                </c:pt>
                <c:pt idx="39220">
                  <c:v>13.486200000005001</c:v>
                </c:pt>
                <c:pt idx="39221">
                  <c:v>13.486200000005001</c:v>
                </c:pt>
                <c:pt idx="39222">
                  <c:v>13.486200000005001</c:v>
                </c:pt>
                <c:pt idx="39223">
                  <c:v>13.486200000005001</c:v>
                </c:pt>
                <c:pt idx="39224">
                  <c:v>13.486200000005001</c:v>
                </c:pt>
                <c:pt idx="39225">
                  <c:v>13.486200000005001</c:v>
                </c:pt>
                <c:pt idx="39226">
                  <c:v>13.486200000005001</c:v>
                </c:pt>
                <c:pt idx="39227">
                  <c:v>13.486200000005001</c:v>
                </c:pt>
                <c:pt idx="39228">
                  <c:v>13.486200000005001</c:v>
                </c:pt>
                <c:pt idx="39229">
                  <c:v>13.486200000005001</c:v>
                </c:pt>
                <c:pt idx="39230">
                  <c:v>13.486200000005001</c:v>
                </c:pt>
                <c:pt idx="39231">
                  <c:v>13.486200000005001</c:v>
                </c:pt>
                <c:pt idx="39232">
                  <c:v>13.478406743298001</c:v>
                </c:pt>
                <c:pt idx="39233">
                  <c:v>13.401799999999</c:v>
                </c:pt>
                <c:pt idx="39234">
                  <c:v>13.401799999999</c:v>
                </c:pt>
                <c:pt idx="39235">
                  <c:v>13.401799999999</c:v>
                </c:pt>
                <c:pt idx="39236">
                  <c:v>13.401799999999</c:v>
                </c:pt>
                <c:pt idx="39237">
                  <c:v>13.401799999999</c:v>
                </c:pt>
                <c:pt idx="39238">
                  <c:v>13.401799999999</c:v>
                </c:pt>
                <c:pt idx="39239">
                  <c:v>13.401799999999</c:v>
                </c:pt>
                <c:pt idx="39240">
                  <c:v>13.401799999999</c:v>
                </c:pt>
                <c:pt idx="39241">
                  <c:v>13.401799999999</c:v>
                </c:pt>
                <c:pt idx="39242">
                  <c:v>13.401799999999</c:v>
                </c:pt>
                <c:pt idx="39243">
                  <c:v>13.401799999999</c:v>
                </c:pt>
                <c:pt idx="39244">
                  <c:v>13.401799999999</c:v>
                </c:pt>
                <c:pt idx="39245">
                  <c:v>13.401799999999</c:v>
                </c:pt>
                <c:pt idx="39246">
                  <c:v>13.531784985473999</c:v>
                </c:pt>
                <c:pt idx="39247">
                  <c:v>13.671899999996</c:v>
                </c:pt>
                <c:pt idx="39248">
                  <c:v>13.671899999997001</c:v>
                </c:pt>
                <c:pt idx="39249">
                  <c:v>13.671899999995</c:v>
                </c:pt>
                <c:pt idx="39250">
                  <c:v>13.671899999996</c:v>
                </c:pt>
                <c:pt idx="39251">
                  <c:v>13.671899999995</c:v>
                </c:pt>
                <c:pt idx="39252">
                  <c:v>13.671899999995</c:v>
                </c:pt>
                <c:pt idx="39253">
                  <c:v>13.671899999996</c:v>
                </c:pt>
                <c:pt idx="39254">
                  <c:v>13.671899999997001</c:v>
                </c:pt>
                <c:pt idx="39255">
                  <c:v>13.671899999996</c:v>
                </c:pt>
                <c:pt idx="39256">
                  <c:v>13.64916245655</c:v>
                </c:pt>
                <c:pt idx="39257">
                  <c:v>13.587300000004999</c:v>
                </c:pt>
                <c:pt idx="39258">
                  <c:v>13.587300000004999</c:v>
                </c:pt>
                <c:pt idx="39259">
                  <c:v>13.587300000004999</c:v>
                </c:pt>
                <c:pt idx="39260">
                  <c:v>13.587300000004999</c:v>
                </c:pt>
                <c:pt idx="39261">
                  <c:v>13.587300000004999</c:v>
                </c:pt>
                <c:pt idx="39262">
                  <c:v>13.587300000004999</c:v>
                </c:pt>
                <c:pt idx="39263">
                  <c:v>13.587300000004999</c:v>
                </c:pt>
                <c:pt idx="39264">
                  <c:v>13.587300000004999</c:v>
                </c:pt>
                <c:pt idx="39265">
                  <c:v>13.587300000004999</c:v>
                </c:pt>
                <c:pt idx="39266">
                  <c:v>13.587300000004999</c:v>
                </c:pt>
                <c:pt idx="39267">
                  <c:v>13.587300000004999</c:v>
                </c:pt>
                <c:pt idx="39268">
                  <c:v>13.587300000004999</c:v>
                </c:pt>
                <c:pt idx="39269">
                  <c:v>13.587300000004999</c:v>
                </c:pt>
                <c:pt idx="39270">
                  <c:v>13.587300000004999</c:v>
                </c:pt>
                <c:pt idx="39271">
                  <c:v>13.587300000004999</c:v>
                </c:pt>
                <c:pt idx="39272">
                  <c:v>13.587300000004999</c:v>
                </c:pt>
                <c:pt idx="39273">
                  <c:v>13.587300000004999</c:v>
                </c:pt>
                <c:pt idx="39274">
                  <c:v>13.587300000004999</c:v>
                </c:pt>
                <c:pt idx="39275">
                  <c:v>13.584075910048</c:v>
                </c:pt>
                <c:pt idx="39276">
                  <c:v>13.4565</c:v>
                </c:pt>
                <c:pt idx="39277">
                  <c:v>13.4565</c:v>
                </c:pt>
                <c:pt idx="39278">
                  <c:v>13.4565</c:v>
                </c:pt>
                <c:pt idx="39279">
                  <c:v>13.4565</c:v>
                </c:pt>
                <c:pt idx="39280">
                  <c:v>13.4565</c:v>
                </c:pt>
                <c:pt idx="39281">
                  <c:v>13.4565</c:v>
                </c:pt>
                <c:pt idx="39282">
                  <c:v>13.456695215748001</c:v>
                </c:pt>
                <c:pt idx="39283">
                  <c:v>13.755999999996</c:v>
                </c:pt>
                <c:pt idx="39284">
                  <c:v>13.755999999996</c:v>
                </c:pt>
                <c:pt idx="39285">
                  <c:v>13.755999999996</c:v>
                </c:pt>
                <c:pt idx="39286">
                  <c:v>13.755999999996</c:v>
                </c:pt>
                <c:pt idx="39287">
                  <c:v>13.755999999996</c:v>
                </c:pt>
                <c:pt idx="39288">
                  <c:v>13.755999999996</c:v>
                </c:pt>
                <c:pt idx="39289">
                  <c:v>13.755999999996</c:v>
                </c:pt>
                <c:pt idx="39290">
                  <c:v>13.755999999996</c:v>
                </c:pt>
                <c:pt idx="39291">
                  <c:v>13.755999999996</c:v>
                </c:pt>
                <c:pt idx="39292">
                  <c:v>13.755999999996</c:v>
                </c:pt>
                <c:pt idx="39293">
                  <c:v>13.755999999996</c:v>
                </c:pt>
                <c:pt idx="39294">
                  <c:v>13.755999999996</c:v>
                </c:pt>
                <c:pt idx="39295">
                  <c:v>13.755999999996</c:v>
                </c:pt>
                <c:pt idx="39296">
                  <c:v>13.71758549256</c:v>
                </c:pt>
                <c:pt idx="39297">
                  <c:v>13.633399999998</c:v>
                </c:pt>
                <c:pt idx="39298">
                  <c:v>13.633399999998</c:v>
                </c:pt>
                <c:pt idx="39299">
                  <c:v>13.633399999998</c:v>
                </c:pt>
                <c:pt idx="39300">
                  <c:v>13.633399999998</c:v>
                </c:pt>
                <c:pt idx="39301">
                  <c:v>13.633399999998</c:v>
                </c:pt>
                <c:pt idx="39302">
                  <c:v>13.633399999998</c:v>
                </c:pt>
                <c:pt idx="39303">
                  <c:v>13.633399999999</c:v>
                </c:pt>
                <c:pt idx="39304">
                  <c:v>13.633399999998</c:v>
                </c:pt>
                <c:pt idx="39305">
                  <c:v>13.633399999998</c:v>
                </c:pt>
                <c:pt idx="39306">
                  <c:v>13.633399999998</c:v>
                </c:pt>
                <c:pt idx="39307">
                  <c:v>13.633399999998</c:v>
                </c:pt>
                <c:pt idx="39308">
                  <c:v>13.588441726100999</c:v>
                </c:pt>
                <c:pt idx="39309">
                  <c:v>13.5092</c:v>
                </c:pt>
                <c:pt idx="39310">
                  <c:v>13.5092</c:v>
                </c:pt>
                <c:pt idx="39311">
                  <c:v>13.5092</c:v>
                </c:pt>
                <c:pt idx="39312">
                  <c:v>13.509199999997</c:v>
                </c:pt>
                <c:pt idx="39313">
                  <c:v>13.5092</c:v>
                </c:pt>
                <c:pt idx="39314">
                  <c:v>13.5092</c:v>
                </c:pt>
                <c:pt idx="39315">
                  <c:v>13.5092</c:v>
                </c:pt>
                <c:pt idx="39316">
                  <c:v>13.5092</c:v>
                </c:pt>
                <c:pt idx="39317">
                  <c:v>13.5092</c:v>
                </c:pt>
                <c:pt idx="39318">
                  <c:v>13.5092</c:v>
                </c:pt>
                <c:pt idx="39319">
                  <c:v>13.5092</c:v>
                </c:pt>
                <c:pt idx="39320">
                  <c:v>13.456048674973999</c:v>
                </c:pt>
                <c:pt idx="39321">
                  <c:v>13.427100000000999</c:v>
                </c:pt>
                <c:pt idx="39322">
                  <c:v>13.427100000000999</c:v>
                </c:pt>
                <c:pt idx="39323">
                  <c:v>13.427100000000999</c:v>
                </c:pt>
                <c:pt idx="39324">
                  <c:v>13.427100000000999</c:v>
                </c:pt>
                <c:pt idx="39325">
                  <c:v>13.427100000000999</c:v>
                </c:pt>
                <c:pt idx="39326">
                  <c:v>13.427100000000999</c:v>
                </c:pt>
                <c:pt idx="39327">
                  <c:v>13.427100000000999</c:v>
                </c:pt>
                <c:pt idx="39328">
                  <c:v>13.427100000000999</c:v>
                </c:pt>
                <c:pt idx="39329">
                  <c:v>13.427100000000999</c:v>
                </c:pt>
                <c:pt idx="39330">
                  <c:v>13.427100000000999</c:v>
                </c:pt>
                <c:pt idx="39331">
                  <c:v>13.427100000000999</c:v>
                </c:pt>
                <c:pt idx="39332">
                  <c:v>13.427100000000999</c:v>
                </c:pt>
                <c:pt idx="39333">
                  <c:v>13.456865715397999</c:v>
                </c:pt>
                <c:pt idx="39334">
                  <c:v>13.553500000002</c:v>
                </c:pt>
                <c:pt idx="39335">
                  <c:v>13.553500000002</c:v>
                </c:pt>
                <c:pt idx="39336">
                  <c:v>13.553500000002</c:v>
                </c:pt>
                <c:pt idx="39337">
                  <c:v>13.553500000003</c:v>
                </c:pt>
                <c:pt idx="39338">
                  <c:v>13.553500000002</c:v>
                </c:pt>
                <c:pt idx="39339">
                  <c:v>13.553500000002</c:v>
                </c:pt>
                <c:pt idx="39340">
                  <c:v>13.553500000002</c:v>
                </c:pt>
                <c:pt idx="39341">
                  <c:v>13.553500000002</c:v>
                </c:pt>
                <c:pt idx="39342">
                  <c:v>13.553500000002</c:v>
                </c:pt>
                <c:pt idx="39343">
                  <c:v>13.553500000002</c:v>
                </c:pt>
                <c:pt idx="39344">
                  <c:v>13.553500000002</c:v>
                </c:pt>
                <c:pt idx="39345">
                  <c:v>13.553500000002</c:v>
                </c:pt>
                <c:pt idx="39346">
                  <c:v>13.553500000002</c:v>
                </c:pt>
                <c:pt idx="39347">
                  <c:v>13.553500000002</c:v>
                </c:pt>
                <c:pt idx="39348">
                  <c:v>13.553500000002</c:v>
                </c:pt>
                <c:pt idx="39349">
                  <c:v>13.553500000002</c:v>
                </c:pt>
                <c:pt idx="39350">
                  <c:v>13.553500000002</c:v>
                </c:pt>
                <c:pt idx="39351">
                  <c:v>13.542429389093</c:v>
                </c:pt>
                <c:pt idx="39352">
                  <c:v>13.388899999997999</c:v>
                </c:pt>
                <c:pt idx="39353">
                  <c:v>13.388899999997999</c:v>
                </c:pt>
                <c:pt idx="39354">
                  <c:v>13.388899999997999</c:v>
                </c:pt>
                <c:pt idx="39355">
                  <c:v>13.388899999997999</c:v>
                </c:pt>
                <c:pt idx="39356">
                  <c:v>13.388899999997999</c:v>
                </c:pt>
                <c:pt idx="39357">
                  <c:v>13.388899999997999</c:v>
                </c:pt>
                <c:pt idx="39358">
                  <c:v>13.404876385326</c:v>
                </c:pt>
                <c:pt idx="39359">
                  <c:v>13.540700000004</c:v>
                </c:pt>
                <c:pt idx="39360">
                  <c:v>13.540700000004</c:v>
                </c:pt>
                <c:pt idx="39361">
                  <c:v>13.540700000004</c:v>
                </c:pt>
                <c:pt idx="39362">
                  <c:v>13.540700000004</c:v>
                </c:pt>
                <c:pt idx="39363">
                  <c:v>13.540700000004</c:v>
                </c:pt>
                <c:pt idx="39364">
                  <c:v>13.540700000004</c:v>
                </c:pt>
                <c:pt idx="39365">
                  <c:v>13.540700000004</c:v>
                </c:pt>
                <c:pt idx="39366">
                  <c:v>13.540700000004</c:v>
                </c:pt>
                <c:pt idx="39367">
                  <c:v>13.540700000004</c:v>
                </c:pt>
                <c:pt idx="39368">
                  <c:v>13.540700000004</c:v>
                </c:pt>
                <c:pt idx="39369">
                  <c:v>13.540700000004</c:v>
                </c:pt>
                <c:pt idx="39370">
                  <c:v>13.540700000004</c:v>
                </c:pt>
                <c:pt idx="39371">
                  <c:v>13.540700000004</c:v>
                </c:pt>
                <c:pt idx="39372">
                  <c:v>13.540700000004</c:v>
                </c:pt>
                <c:pt idx="39373">
                  <c:v>13.540700000004</c:v>
                </c:pt>
                <c:pt idx="39374">
                  <c:v>13.540700000004</c:v>
                </c:pt>
                <c:pt idx="39375">
                  <c:v>13.540700000004</c:v>
                </c:pt>
                <c:pt idx="39376">
                  <c:v>13.540700000004</c:v>
                </c:pt>
                <c:pt idx="39377">
                  <c:v>13.540700000004</c:v>
                </c:pt>
                <c:pt idx="39378">
                  <c:v>13.528198762001001</c:v>
                </c:pt>
                <c:pt idx="39379">
                  <c:v>13.512300000002</c:v>
                </c:pt>
                <c:pt idx="39380">
                  <c:v>13.512300000002</c:v>
                </c:pt>
                <c:pt idx="39381">
                  <c:v>13.512300000002</c:v>
                </c:pt>
                <c:pt idx="39382">
                  <c:v>13.512300000002</c:v>
                </c:pt>
                <c:pt idx="39383">
                  <c:v>13.512300000002</c:v>
                </c:pt>
                <c:pt idx="39384">
                  <c:v>13.512300000002</c:v>
                </c:pt>
                <c:pt idx="39385">
                  <c:v>13.512300000002</c:v>
                </c:pt>
                <c:pt idx="39386">
                  <c:v>13.512300000002</c:v>
                </c:pt>
                <c:pt idx="39387">
                  <c:v>13.512300000002</c:v>
                </c:pt>
                <c:pt idx="39388">
                  <c:v>13.512300000002</c:v>
                </c:pt>
                <c:pt idx="39389">
                  <c:v>13.512300000002</c:v>
                </c:pt>
                <c:pt idx="39390">
                  <c:v>13.512300000002</c:v>
                </c:pt>
                <c:pt idx="39391">
                  <c:v>13.717471857241</c:v>
                </c:pt>
                <c:pt idx="39392">
                  <c:v>13.729699999997999</c:v>
                </c:pt>
                <c:pt idx="39393">
                  <c:v>13.729699999997999</c:v>
                </c:pt>
                <c:pt idx="39394">
                  <c:v>13.729699999997999</c:v>
                </c:pt>
                <c:pt idx="39395">
                  <c:v>13.729699999997999</c:v>
                </c:pt>
                <c:pt idx="39396">
                  <c:v>13.729699999997999</c:v>
                </c:pt>
                <c:pt idx="39397">
                  <c:v>13.705651546992</c:v>
                </c:pt>
                <c:pt idx="39398">
                  <c:v>13.505000000002999</c:v>
                </c:pt>
                <c:pt idx="39399">
                  <c:v>13.505000000002999</c:v>
                </c:pt>
                <c:pt idx="39400">
                  <c:v>13.505000000002999</c:v>
                </c:pt>
                <c:pt idx="39401">
                  <c:v>13.505000000002999</c:v>
                </c:pt>
                <c:pt idx="39402">
                  <c:v>13.505000000002999</c:v>
                </c:pt>
                <c:pt idx="39403">
                  <c:v>13.505000000002999</c:v>
                </c:pt>
                <c:pt idx="39404">
                  <c:v>13.505000000002999</c:v>
                </c:pt>
                <c:pt idx="39405">
                  <c:v>13.505000000002999</c:v>
                </c:pt>
                <c:pt idx="39406">
                  <c:v>13.505000000002999</c:v>
                </c:pt>
                <c:pt idx="39407">
                  <c:v>13.505000000002999</c:v>
                </c:pt>
                <c:pt idx="39408">
                  <c:v>13.505000000002999</c:v>
                </c:pt>
                <c:pt idx="39409">
                  <c:v>13.505000000002999</c:v>
                </c:pt>
                <c:pt idx="39410">
                  <c:v>13.505000000002999</c:v>
                </c:pt>
                <c:pt idx="39411">
                  <c:v>13.540084951722999</c:v>
                </c:pt>
                <c:pt idx="39412">
                  <c:v>13.590100000001</c:v>
                </c:pt>
                <c:pt idx="39413">
                  <c:v>13.590100000001</c:v>
                </c:pt>
                <c:pt idx="39414">
                  <c:v>13.590100000001</c:v>
                </c:pt>
                <c:pt idx="39415">
                  <c:v>13.590099999996999</c:v>
                </c:pt>
                <c:pt idx="39416">
                  <c:v>13.590100000001</c:v>
                </c:pt>
                <c:pt idx="39417">
                  <c:v>13.590100000001</c:v>
                </c:pt>
                <c:pt idx="39418">
                  <c:v>13.590100000001</c:v>
                </c:pt>
                <c:pt idx="39419">
                  <c:v>13.590100000001</c:v>
                </c:pt>
                <c:pt idx="39420">
                  <c:v>13.590100000001</c:v>
                </c:pt>
                <c:pt idx="39421">
                  <c:v>13.590100000001</c:v>
                </c:pt>
                <c:pt idx="39422">
                  <c:v>13.590100000001</c:v>
                </c:pt>
                <c:pt idx="39423">
                  <c:v>13.590100000001</c:v>
                </c:pt>
                <c:pt idx="39424">
                  <c:v>13.590100000001</c:v>
                </c:pt>
                <c:pt idx="39425">
                  <c:v>13.590100000001</c:v>
                </c:pt>
                <c:pt idx="39426">
                  <c:v>13.590100000001</c:v>
                </c:pt>
                <c:pt idx="39427">
                  <c:v>13.590100000001</c:v>
                </c:pt>
                <c:pt idx="39428">
                  <c:v>13.590100000001</c:v>
                </c:pt>
                <c:pt idx="39429">
                  <c:v>13.570539324775</c:v>
                </c:pt>
                <c:pt idx="39430">
                  <c:v>13.545799999999</c:v>
                </c:pt>
                <c:pt idx="39431">
                  <c:v>13.545799999999</c:v>
                </c:pt>
                <c:pt idx="39432">
                  <c:v>13.5458</c:v>
                </c:pt>
                <c:pt idx="39433">
                  <c:v>13.545800000002</c:v>
                </c:pt>
                <c:pt idx="39434">
                  <c:v>13.545799999999</c:v>
                </c:pt>
                <c:pt idx="39435">
                  <c:v>13.564629687502</c:v>
                </c:pt>
                <c:pt idx="39436">
                  <c:v>13.580900000001</c:v>
                </c:pt>
                <c:pt idx="39437">
                  <c:v>13.580900000001</c:v>
                </c:pt>
                <c:pt idx="39438">
                  <c:v>13.580900000001</c:v>
                </c:pt>
                <c:pt idx="39439">
                  <c:v>13.580900000001</c:v>
                </c:pt>
                <c:pt idx="39440">
                  <c:v>13.580900000001</c:v>
                </c:pt>
                <c:pt idx="39441">
                  <c:v>13.580900000001</c:v>
                </c:pt>
                <c:pt idx="39442">
                  <c:v>13.580900000001</c:v>
                </c:pt>
                <c:pt idx="39443">
                  <c:v>13.580900000001</c:v>
                </c:pt>
                <c:pt idx="39444">
                  <c:v>13.580900000001</c:v>
                </c:pt>
                <c:pt idx="39445">
                  <c:v>13.580900000001</c:v>
                </c:pt>
                <c:pt idx="39446">
                  <c:v>13.580900000001</c:v>
                </c:pt>
                <c:pt idx="39447">
                  <c:v>13.561483285582</c:v>
                </c:pt>
                <c:pt idx="39448">
                  <c:v>13.520099999996001</c:v>
                </c:pt>
                <c:pt idx="39449">
                  <c:v>13.520099999996001</c:v>
                </c:pt>
                <c:pt idx="39450">
                  <c:v>13.520099999996001</c:v>
                </c:pt>
                <c:pt idx="39451">
                  <c:v>13.520099999996001</c:v>
                </c:pt>
                <c:pt idx="39452">
                  <c:v>13.520099999996001</c:v>
                </c:pt>
                <c:pt idx="39453">
                  <c:v>13.520099999996001</c:v>
                </c:pt>
                <c:pt idx="39454">
                  <c:v>13.520099999996001</c:v>
                </c:pt>
                <c:pt idx="39455">
                  <c:v>13.520099999996001</c:v>
                </c:pt>
                <c:pt idx="39456">
                  <c:v>13.520099999996001</c:v>
                </c:pt>
                <c:pt idx="39457">
                  <c:v>13.520099999996001</c:v>
                </c:pt>
                <c:pt idx="39458">
                  <c:v>13.520099999996001</c:v>
                </c:pt>
                <c:pt idx="39459">
                  <c:v>13.520099999996001</c:v>
                </c:pt>
                <c:pt idx="39460">
                  <c:v>13.520099999996001</c:v>
                </c:pt>
                <c:pt idx="39461">
                  <c:v>13.520099999996001</c:v>
                </c:pt>
                <c:pt idx="39462">
                  <c:v>13.520099999996001</c:v>
                </c:pt>
                <c:pt idx="39463">
                  <c:v>13.520099999996001</c:v>
                </c:pt>
                <c:pt idx="39464">
                  <c:v>13.520099999996001</c:v>
                </c:pt>
                <c:pt idx="39465">
                  <c:v>13.535032281926</c:v>
                </c:pt>
                <c:pt idx="39466">
                  <c:v>13.570799999995</c:v>
                </c:pt>
                <c:pt idx="39467">
                  <c:v>13.570799999993</c:v>
                </c:pt>
                <c:pt idx="39468">
                  <c:v>13.570799999995</c:v>
                </c:pt>
                <c:pt idx="39469">
                  <c:v>13.570799999996</c:v>
                </c:pt>
                <c:pt idx="39470">
                  <c:v>13.570799999996</c:v>
                </c:pt>
                <c:pt idx="39471">
                  <c:v>13.556935206927999</c:v>
                </c:pt>
                <c:pt idx="39472">
                  <c:v>13.539300000001999</c:v>
                </c:pt>
                <c:pt idx="39473">
                  <c:v>13.539300000001999</c:v>
                </c:pt>
                <c:pt idx="39474">
                  <c:v>13.539300000001999</c:v>
                </c:pt>
                <c:pt idx="39475">
                  <c:v>13.539300000001999</c:v>
                </c:pt>
                <c:pt idx="39476">
                  <c:v>13.539300000001999</c:v>
                </c:pt>
                <c:pt idx="39477">
                  <c:v>13.539300000001999</c:v>
                </c:pt>
                <c:pt idx="39478">
                  <c:v>13.539300000001999</c:v>
                </c:pt>
                <c:pt idx="39479">
                  <c:v>13.539300000001999</c:v>
                </c:pt>
                <c:pt idx="39480">
                  <c:v>13.539300000001999</c:v>
                </c:pt>
                <c:pt idx="39481">
                  <c:v>13.539300000001999</c:v>
                </c:pt>
                <c:pt idx="39482">
                  <c:v>13.539300000001999</c:v>
                </c:pt>
                <c:pt idx="39483">
                  <c:v>13.539300000001999</c:v>
                </c:pt>
                <c:pt idx="39484">
                  <c:v>13.525306612744</c:v>
                </c:pt>
                <c:pt idx="39485">
                  <c:v>13.503499999998001</c:v>
                </c:pt>
                <c:pt idx="39486">
                  <c:v>13.503499999999001</c:v>
                </c:pt>
                <c:pt idx="39487">
                  <c:v>13.503499999999001</c:v>
                </c:pt>
                <c:pt idx="39488">
                  <c:v>13.503499999998001</c:v>
                </c:pt>
                <c:pt idx="39489">
                  <c:v>13.503499999998001</c:v>
                </c:pt>
                <c:pt idx="39490">
                  <c:v>13.503499999999001</c:v>
                </c:pt>
                <c:pt idx="39491">
                  <c:v>13.503499999998001</c:v>
                </c:pt>
                <c:pt idx="39492">
                  <c:v>13.503499999999001</c:v>
                </c:pt>
                <c:pt idx="39493">
                  <c:v>13.503499999996</c:v>
                </c:pt>
                <c:pt idx="39494">
                  <c:v>13.503499999998001</c:v>
                </c:pt>
                <c:pt idx="39495">
                  <c:v>13.503499999998001</c:v>
                </c:pt>
                <c:pt idx="39496">
                  <c:v>13.503499999999001</c:v>
                </c:pt>
                <c:pt idx="39497">
                  <c:v>13.503499999998001</c:v>
                </c:pt>
                <c:pt idx="39498">
                  <c:v>13.503499999998001</c:v>
                </c:pt>
                <c:pt idx="39499">
                  <c:v>13.503499999999001</c:v>
                </c:pt>
                <c:pt idx="39500">
                  <c:v>13.503499999999001</c:v>
                </c:pt>
                <c:pt idx="39501">
                  <c:v>13.503499999999001</c:v>
                </c:pt>
                <c:pt idx="39502">
                  <c:v>13.503499999999001</c:v>
                </c:pt>
                <c:pt idx="39503">
                  <c:v>13.590391922338</c:v>
                </c:pt>
                <c:pt idx="39504">
                  <c:v>13.641399999995</c:v>
                </c:pt>
                <c:pt idx="39505">
                  <c:v>13.641399999995</c:v>
                </c:pt>
                <c:pt idx="39506">
                  <c:v>13.641399999995</c:v>
                </c:pt>
                <c:pt idx="39507">
                  <c:v>13.641399999995</c:v>
                </c:pt>
                <c:pt idx="39508">
                  <c:v>13.641399999995</c:v>
                </c:pt>
                <c:pt idx="39509">
                  <c:v>13.641399999995</c:v>
                </c:pt>
                <c:pt idx="39510">
                  <c:v>13.641399999995</c:v>
                </c:pt>
                <c:pt idx="39511">
                  <c:v>13.641399999995</c:v>
                </c:pt>
                <c:pt idx="39512">
                  <c:v>13.641399999995</c:v>
                </c:pt>
                <c:pt idx="39513">
                  <c:v>13.641399999995</c:v>
                </c:pt>
                <c:pt idx="39514">
                  <c:v>13.641399999995</c:v>
                </c:pt>
                <c:pt idx="39515">
                  <c:v>13.641399999995</c:v>
                </c:pt>
                <c:pt idx="39516">
                  <c:v>13.641288667711001</c:v>
                </c:pt>
                <c:pt idx="39517">
                  <c:v>13.641200000004</c:v>
                </c:pt>
                <c:pt idx="39518">
                  <c:v>13.641200000004</c:v>
                </c:pt>
                <c:pt idx="39519">
                  <c:v>13.641200000004</c:v>
                </c:pt>
                <c:pt idx="39520">
                  <c:v>13.641200000004</c:v>
                </c:pt>
                <c:pt idx="39521">
                  <c:v>13.641200000004</c:v>
                </c:pt>
                <c:pt idx="39522">
                  <c:v>13.641200000004</c:v>
                </c:pt>
                <c:pt idx="39523">
                  <c:v>13.50497196335</c:v>
                </c:pt>
                <c:pt idx="39524">
                  <c:v>13.438400000004</c:v>
                </c:pt>
                <c:pt idx="39525">
                  <c:v>13.438400000005</c:v>
                </c:pt>
                <c:pt idx="39526">
                  <c:v>13.438400000005</c:v>
                </c:pt>
                <c:pt idx="39527">
                  <c:v>13.438400000004</c:v>
                </c:pt>
                <c:pt idx="39528">
                  <c:v>13.438400000005</c:v>
                </c:pt>
                <c:pt idx="39529">
                  <c:v>13.438400000005</c:v>
                </c:pt>
                <c:pt idx="39530">
                  <c:v>13.438400000005</c:v>
                </c:pt>
                <c:pt idx="39531">
                  <c:v>13.438400000004</c:v>
                </c:pt>
                <c:pt idx="39532">
                  <c:v>13.438400000005</c:v>
                </c:pt>
                <c:pt idx="39533">
                  <c:v>13.438400000004</c:v>
                </c:pt>
                <c:pt idx="39534">
                  <c:v>13.438400000005</c:v>
                </c:pt>
                <c:pt idx="39535">
                  <c:v>13.438400000004</c:v>
                </c:pt>
                <c:pt idx="39536">
                  <c:v>13.438400000005</c:v>
                </c:pt>
                <c:pt idx="39537">
                  <c:v>13.438400000005</c:v>
                </c:pt>
                <c:pt idx="39538">
                  <c:v>13.438400000005</c:v>
                </c:pt>
                <c:pt idx="39539">
                  <c:v>13.438400000005</c:v>
                </c:pt>
                <c:pt idx="39540">
                  <c:v>13.438400000004</c:v>
                </c:pt>
                <c:pt idx="39541">
                  <c:v>13.446136654249999</c:v>
                </c:pt>
                <c:pt idx="39542">
                  <c:v>13.670000000004</c:v>
                </c:pt>
                <c:pt idx="39543">
                  <c:v>13.670000000004</c:v>
                </c:pt>
                <c:pt idx="39544">
                  <c:v>13.670000000004</c:v>
                </c:pt>
                <c:pt idx="39545">
                  <c:v>13.670000000004</c:v>
                </c:pt>
                <c:pt idx="39546">
                  <c:v>13.670000000004</c:v>
                </c:pt>
                <c:pt idx="39547">
                  <c:v>13.670000000004</c:v>
                </c:pt>
                <c:pt idx="39548">
                  <c:v>13.670000000004</c:v>
                </c:pt>
                <c:pt idx="39549">
                  <c:v>13.670000000004</c:v>
                </c:pt>
                <c:pt idx="39550">
                  <c:v>13.670000000004</c:v>
                </c:pt>
                <c:pt idx="39551">
                  <c:v>13.670000000004</c:v>
                </c:pt>
                <c:pt idx="39552">
                  <c:v>13.670000000004</c:v>
                </c:pt>
                <c:pt idx="39553">
                  <c:v>13.670000000004</c:v>
                </c:pt>
                <c:pt idx="39554">
                  <c:v>13.669953632866999</c:v>
                </c:pt>
                <c:pt idx="39555">
                  <c:v>13.652800000000999</c:v>
                </c:pt>
                <c:pt idx="39556">
                  <c:v>13.652800000004</c:v>
                </c:pt>
                <c:pt idx="39557">
                  <c:v>13.652800000002999</c:v>
                </c:pt>
                <c:pt idx="39558">
                  <c:v>13.652800000004</c:v>
                </c:pt>
                <c:pt idx="39559">
                  <c:v>13.652800000004</c:v>
                </c:pt>
                <c:pt idx="39560">
                  <c:v>13.647967583198</c:v>
                </c:pt>
                <c:pt idx="39561">
                  <c:v>13.519900000005</c:v>
                </c:pt>
                <c:pt idx="39562">
                  <c:v>13.519900000005</c:v>
                </c:pt>
                <c:pt idx="39563">
                  <c:v>13.519900000005</c:v>
                </c:pt>
                <c:pt idx="39564">
                  <c:v>13.519900000008001</c:v>
                </c:pt>
                <c:pt idx="39565">
                  <c:v>13.519900000005</c:v>
                </c:pt>
                <c:pt idx="39566">
                  <c:v>13.519900000005</c:v>
                </c:pt>
                <c:pt idx="39567">
                  <c:v>13.519900000005</c:v>
                </c:pt>
                <c:pt idx="39568">
                  <c:v>13.519900000005</c:v>
                </c:pt>
                <c:pt idx="39569">
                  <c:v>13.519900000005</c:v>
                </c:pt>
                <c:pt idx="39570">
                  <c:v>13.519900000005</c:v>
                </c:pt>
                <c:pt idx="39571">
                  <c:v>13.519900000005</c:v>
                </c:pt>
                <c:pt idx="39572">
                  <c:v>13.519900000005</c:v>
                </c:pt>
                <c:pt idx="39573">
                  <c:v>13.523847974334</c:v>
                </c:pt>
                <c:pt idx="39574">
                  <c:v>13.531300000002</c:v>
                </c:pt>
                <c:pt idx="39575">
                  <c:v>13.531300000002</c:v>
                </c:pt>
                <c:pt idx="39576">
                  <c:v>13.531300000002</c:v>
                </c:pt>
                <c:pt idx="39577">
                  <c:v>13.531300000002</c:v>
                </c:pt>
                <c:pt idx="39578">
                  <c:v>13.531300000002</c:v>
                </c:pt>
                <c:pt idx="39579">
                  <c:v>13.531300000002</c:v>
                </c:pt>
                <c:pt idx="39580">
                  <c:v>13.531300000002</c:v>
                </c:pt>
                <c:pt idx="39581">
                  <c:v>13.531300000002</c:v>
                </c:pt>
                <c:pt idx="39582">
                  <c:v>13.531300000002</c:v>
                </c:pt>
                <c:pt idx="39583">
                  <c:v>13.531300000002</c:v>
                </c:pt>
                <c:pt idx="39584">
                  <c:v>13.531300000002</c:v>
                </c:pt>
                <c:pt idx="39585">
                  <c:v>13.543635232230001</c:v>
                </c:pt>
                <c:pt idx="39586">
                  <c:v>13.590499999998</c:v>
                </c:pt>
                <c:pt idx="39587">
                  <c:v>13.590499999998</c:v>
                </c:pt>
                <c:pt idx="39588">
                  <c:v>13.590499999998</c:v>
                </c:pt>
                <c:pt idx="39589">
                  <c:v>13.590499999998</c:v>
                </c:pt>
                <c:pt idx="39590">
                  <c:v>13.590499999998</c:v>
                </c:pt>
                <c:pt idx="39591">
                  <c:v>13.590499999998</c:v>
                </c:pt>
                <c:pt idx="39592">
                  <c:v>13.590499999998</c:v>
                </c:pt>
                <c:pt idx="39593">
                  <c:v>13.590499999998</c:v>
                </c:pt>
                <c:pt idx="39594">
                  <c:v>13.590499999998</c:v>
                </c:pt>
                <c:pt idx="39595">
                  <c:v>13.590499999998</c:v>
                </c:pt>
                <c:pt idx="39596">
                  <c:v>13.590499999998</c:v>
                </c:pt>
                <c:pt idx="39597">
                  <c:v>13.590499999998</c:v>
                </c:pt>
                <c:pt idx="39598">
                  <c:v>13.576770515824</c:v>
                </c:pt>
                <c:pt idx="39599">
                  <c:v>13.549999999997</c:v>
                </c:pt>
                <c:pt idx="39600">
                  <c:v>13.549999999997</c:v>
                </c:pt>
                <c:pt idx="39601">
                  <c:v>13.549999999997</c:v>
                </c:pt>
                <c:pt idx="39602">
                  <c:v>13.549999999994</c:v>
                </c:pt>
                <c:pt idx="39603">
                  <c:v>13.549999999997</c:v>
                </c:pt>
                <c:pt idx="39604">
                  <c:v>13.549999999997</c:v>
                </c:pt>
                <c:pt idx="39605">
                  <c:v>13.549999999997</c:v>
                </c:pt>
                <c:pt idx="39606">
                  <c:v>13.549999999997</c:v>
                </c:pt>
                <c:pt idx="39607">
                  <c:v>13.549999999997</c:v>
                </c:pt>
                <c:pt idx="39608">
                  <c:v>13.549999999997</c:v>
                </c:pt>
                <c:pt idx="39609">
                  <c:v>13.549999999997</c:v>
                </c:pt>
                <c:pt idx="39610">
                  <c:v>13.557913501201</c:v>
                </c:pt>
                <c:pt idx="39611">
                  <c:v>13.595600000000999</c:v>
                </c:pt>
                <c:pt idx="39612">
                  <c:v>13.595600000000999</c:v>
                </c:pt>
                <c:pt idx="39613">
                  <c:v>13.595600000000999</c:v>
                </c:pt>
                <c:pt idx="39614">
                  <c:v>13.595600000000999</c:v>
                </c:pt>
                <c:pt idx="39615">
                  <c:v>13.595600000000999</c:v>
                </c:pt>
                <c:pt idx="39616">
                  <c:v>13.595600000000999</c:v>
                </c:pt>
                <c:pt idx="39617">
                  <c:v>13.595600000000999</c:v>
                </c:pt>
                <c:pt idx="39618">
                  <c:v>13.595600000000999</c:v>
                </c:pt>
                <c:pt idx="39619">
                  <c:v>13.595600000000999</c:v>
                </c:pt>
                <c:pt idx="39620">
                  <c:v>13.595600000000999</c:v>
                </c:pt>
                <c:pt idx="39621">
                  <c:v>13.595600000000999</c:v>
                </c:pt>
                <c:pt idx="39622">
                  <c:v>13.585466301846999</c:v>
                </c:pt>
                <c:pt idx="39623">
                  <c:v>13.440399999999</c:v>
                </c:pt>
                <c:pt idx="39624">
                  <c:v>13.440399999999</c:v>
                </c:pt>
                <c:pt idx="39625">
                  <c:v>13.440399999999</c:v>
                </c:pt>
                <c:pt idx="39626">
                  <c:v>13.440399999999</c:v>
                </c:pt>
                <c:pt idx="39627">
                  <c:v>13.440400000001</c:v>
                </c:pt>
                <c:pt idx="39628">
                  <c:v>13.440399999999</c:v>
                </c:pt>
                <c:pt idx="39629">
                  <c:v>13.440399999999</c:v>
                </c:pt>
                <c:pt idx="39630">
                  <c:v>13.440399999999</c:v>
                </c:pt>
                <c:pt idx="39631">
                  <c:v>13.440399999999</c:v>
                </c:pt>
                <c:pt idx="39632">
                  <c:v>13.440399999999</c:v>
                </c:pt>
                <c:pt idx="39633">
                  <c:v>13.440399999999</c:v>
                </c:pt>
                <c:pt idx="39634">
                  <c:v>13.555390307339</c:v>
                </c:pt>
                <c:pt idx="39635">
                  <c:v>13.580599999995</c:v>
                </c:pt>
                <c:pt idx="39636">
                  <c:v>13.580599999996</c:v>
                </c:pt>
                <c:pt idx="39637">
                  <c:v>13.580599999995</c:v>
                </c:pt>
                <c:pt idx="39638">
                  <c:v>13.580599999996</c:v>
                </c:pt>
                <c:pt idx="39639">
                  <c:v>13.580599999996</c:v>
                </c:pt>
                <c:pt idx="39640">
                  <c:v>13.580599999996</c:v>
                </c:pt>
                <c:pt idx="39641">
                  <c:v>13.580599999995</c:v>
                </c:pt>
                <c:pt idx="39642">
                  <c:v>13.580599999995</c:v>
                </c:pt>
                <c:pt idx="39643">
                  <c:v>13.580599999995</c:v>
                </c:pt>
                <c:pt idx="39644">
                  <c:v>13.580599999995</c:v>
                </c:pt>
                <c:pt idx="39645">
                  <c:v>13.580599999996</c:v>
                </c:pt>
                <c:pt idx="39646">
                  <c:v>13.580599999996</c:v>
                </c:pt>
                <c:pt idx="39647">
                  <c:v>13.580599999995</c:v>
                </c:pt>
                <c:pt idx="39648">
                  <c:v>13.580599999996</c:v>
                </c:pt>
                <c:pt idx="39649">
                  <c:v>13.580599999996</c:v>
                </c:pt>
                <c:pt idx="39650">
                  <c:v>13.580599999996</c:v>
                </c:pt>
                <c:pt idx="39651">
                  <c:v>13.580599999995</c:v>
                </c:pt>
                <c:pt idx="39652">
                  <c:v>13.580599999996</c:v>
                </c:pt>
                <c:pt idx="39653">
                  <c:v>13.595343580885</c:v>
                </c:pt>
                <c:pt idx="39654">
                  <c:v>13.676000000005001</c:v>
                </c:pt>
                <c:pt idx="39655">
                  <c:v>13.676000000005001</c:v>
                </c:pt>
                <c:pt idx="39656">
                  <c:v>13.676000000005001</c:v>
                </c:pt>
                <c:pt idx="39657">
                  <c:v>13.676000000005001</c:v>
                </c:pt>
                <c:pt idx="39658">
                  <c:v>13.676000000005001</c:v>
                </c:pt>
                <c:pt idx="39659">
                  <c:v>13.676000000005001</c:v>
                </c:pt>
                <c:pt idx="39660">
                  <c:v>13.655622778214999</c:v>
                </c:pt>
                <c:pt idx="39661">
                  <c:v>13.550799999998</c:v>
                </c:pt>
                <c:pt idx="39662">
                  <c:v>13.550799999998</c:v>
                </c:pt>
                <c:pt idx="39663">
                  <c:v>13.550799999998</c:v>
                </c:pt>
                <c:pt idx="39664">
                  <c:v>13.550799999998</c:v>
                </c:pt>
                <c:pt idx="39665">
                  <c:v>13.550799999998</c:v>
                </c:pt>
                <c:pt idx="39666">
                  <c:v>13.550799999998</c:v>
                </c:pt>
                <c:pt idx="39667">
                  <c:v>13.550799999998</c:v>
                </c:pt>
                <c:pt idx="39668">
                  <c:v>13.550799999998</c:v>
                </c:pt>
                <c:pt idx="39669">
                  <c:v>13.550799999998</c:v>
                </c:pt>
                <c:pt idx="39670">
                  <c:v>13.550799999998</c:v>
                </c:pt>
                <c:pt idx="39671">
                  <c:v>13.550799999998</c:v>
                </c:pt>
                <c:pt idx="39672">
                  <c:v>13.550799999998</c:v>
                </c:pt>
                <c:pt idx="39673">
                  <c:v>13.533491404381</c:v>
                </c:pt>
                <c:pt idx="39674">
                  <c:v>13.452400000001999</c:v>
                </c:pt>
                <c:pt idx="39675">
                  <c:v>13.452400000001999</c:v>
                </c:pt>
                <c:pt idx="39676">
                  <c:v>13.452400000001999</c:v>
                </c:pt>
                <c:pt idx="39677">
                  <c:v>13.452400000001999</c:v>
                </c:pt>
                <c:pt idx="39678">
                  <c:v>13.452400000001999</c:v>
                </c:pt>
                <c:pt idx="39679">
                  <c:v>13.452400000001999</c:v>
                </c:pt>
                <c:pt idx="39680">
                  <c:v>13.452400000001999</c:v>
                </c:pt>
                <c:pt idx="39681">
                  <c:v>13.452400000003999</c:v>
                </c:pt>
                <c:pt idx="39682">
                  <c:v>13.452400000001999</c:v>
                </c:pt>
                <c:pt idx="39683">
                  <c:v>13.452400000001999</c:v>
                </c:pt>
                <c:pt idx="39684">
                  <c:v>13.452400000001999</c:v>
                </c:pt>
                <c:pt idx="39685">
                  <c:v>13.452400000001999</c:v>
                </c:pt>
                <c:pt idx="39686">
                  <c:v>13.513524662138</c:v>
                </c:pt>
                <c:pt idx="39687">
                  <c:v>13.548799999997</c:v>
                </c:pt>
                <c:pt idx="39688">
                  <c:v>13.548799999997</c:v>
                </c:pt>
                <c:pt idx="39689">
                  <c:v>13.548799999997</c:v>
                </c:pt>
                <c:pt idx="39690">
                  <c:v>13.548799999997</c:v>
                </c:pt>
                <c:pt idx="39691">
                  <c:v>13.548799999997</c:v>
                </c:pt>
                <c:pt idx="39692">
                  <c:v>13.548799999997</c:v>
                </c:pt>
                <c:pt idx="39693">
                  <c:v>13.548799999997</c:v>
                </c:pt>
                <c:pt idx="39694">
                  <c:v>13.548799999997</c:v>
                </c:pt>
                <c:pt idx="39695">
                  <c:v>13.548799999997</c:v>
                </c:pt>
                <c:pt idx="39696">
                  <c:v>13.548799999997</c:v>
                </c:pt>
                <c:pt idx="39697">
                  <c:v>13.548799999997</c:v>
                </c:pt>
                <c:pt idx="39698">
                  <c:v>13.55675200498</c:v>
                </c:pt>
                <c:pt idx="39699">
                  <c:v>13.608999999997</c:v>
                </c:pt>
                <c:pt idx="39700">
                  <c:v>13.608999999997</c:v>
                </c:pt>
                <c:pt idx="39701">
                  <c:v>13.608999999997</c:v>
                </c:pt>
                <c:pt idx="39702">
                  <c:v>13.608999999997</c:v>
                </c:pt>
                <c:pt idx="39703">
                  <c:v>13.608999999997</c:v>
                </c:pt>
                <c:pt idx="39704">
                  <c:v>13.608999999997</c:v>
                </c:pt>
                <c:pt idx="39705">
                  <c:v>13.608999999997</c:v>
                </c:pt>
                <c:pt idx="39706">
                  <c:v>13.608999999997</c:v>
                </c:pt>
                <c:pt idx="39707">
                  <c:v>13.608999999997</c:v>
                </c:pt>
                <c:pt idx="39708">
                  <c:v>13.608999999997</c:v>
                </c:pt>
                <c:pt idx="39709">
                  <c:v>13.565170053056001</c:v>
                </c:pt>
                <c:pt idx="39710">
                  <c:v>13.452400000001999</c:v>
                </c:pt>
                <c:pt idx="39711">
                  <c:v>13.452400000001999</c:v>
                </c:pt>
                <c:pt idx="39712">
                  <c:v>13.452400000001999</c:v>
                </c:pt>
                <c:pt idx="39713">
                  <c:v>13.452400000001999</c:v>
                </c:pt>
                <c:pt idx="39714">
                  <c:v>13.452400000001999</c:v>
                </c:pt>
                <c:pt idx="39715">
                  <c:v>13.452400000001999</c:v>
                </c:pt>
                <c:pt idx="39716">
                  <c:v>13.452400000001999</c:v>
                </c:pt>
                <c:pt idx="39717">
                  <c:v>13.452400000001999</c:v>
                </c:pt>
                <c:pt idx="39718">
                  <c:v>13.452400000001999</c:v>
                </c:pt>
                <c:pt idx="39719">
                  <c:v>13.452400000001999</c:v>
                </c:pt>
                <c:pt idx="39720">
                  <c:v>13.452400000001999</c:v>
                </c:pt>
                <c:pt idx="39721">
                  <c:v>13.452400000001999</c:v>
                </c:pt>
                <c:pt idx="39722">
                  <c:v>13.452400000001999</c:v>
                </c:pt>
                <c:pt idx="39723">
                  <c:v>13.455289969475</c:v>
                </c:pt>
                <c:pt idx="39724">
                  <c:v>13.456100000003</c:v>
                </c:pt>
                <c:pt idx="39725">
                  <c:v>13.456100000003</c:v>
                </c:pt>
                <c:pt idx="39726">
                  <c:v>13.456100000003</c:v>
                </c:pt>
                <c:pt idx="39727">
                  <c:v>13.456100000003</c:v>
                </c:pt>
                <c:pt idx="39728">
                  <c:v>13.456100000003</c:v>
                </c:pt>
                <c:pt idx="39729">
                  <c:v>13.456100000003</c:v>
                </c:pt>
                <c:pt idx="39730">
                  <c:v>13.456100000003</c:v>
                </c:pt>
                <c:pt idx="39731">
                  <c:v>13.456100000005</c:v>
                </c:pt>
                <c:pt idx="39732">
                  <c:v>13.456100000003</c:v>
                </c:pt>
                <c:pt idx="39733">
                  <c:v>13.456100000003</c:v>
                </c:pt>
                <c:pt idx="39734">
                  <c:v>13.457559819416</c:v>
                </c:pt>
                <c:pt idx="39735">
                  <c:v>13.545299999998001</c:v>
                </c:pt>
                <c:pt idx="39736">
                  <c:v>13.545299999998001</c:v>
                </c:pt>
                <c:pt idx="39737">
                  <c:v>13.545299999998001</c:v>
                </c:pt>
                <c:pt idx="39738">
                  <c:v>13.545299999998001</c:v>
                </c:pt>
                <c:pt idx="39739">
                  <c:v>13.545299999998001</c:v>
                </c:pt>
                <c:pt idx="39740">
                  <c:v>13.545299999998001</c:v>
                </c:pt>
                <c:pt idx="39741">
                  <c:v>13.545299999998001</c:v>
                </c:pt>
                <c:pt idx="39742">
                  <c:v>13.545299999998001</c:v>
                </c:pt>
                <c:pt idx="39743">
                  <c:v>13.545299999998001</c:v>
                </c:pt>
                <c:pt idx="39744">
                  <c:v>13.545299999998001</c:v>
                </c:pt>
                <c:pt idx="39745">
                  <c:v>13.545299999998001</c:v>
                </c:pt>
                <c:pt idx="39746">
                  <c:v>13.545299999998001</c:v>
                </c:pt>
                <c:pt idx="39747">
                  <c:v>13.565863686207001</c:v>
                </c:pt>
                <c:pt idx="39748">
                  <c:v>13.578100000004</c:v>
                </c:pt>
                <c:pt idx="39749">
                  <c:v>13.578100000005</c:v>
                </c:pt>
                <c:pt idx="39750">
                  <c:v>13.578100000004</c:v>
                </c:pt>
                <c:pt idx="39751">
                  <c:v>13.578100000004</c:v>
                </c:pt>
                <c:pt idx="39752">
                  <c:v>13.578100000004</c:v>
                </c:pt>
                <c:pt idx="39753">
                  <c:v>13.578100000005</c:v>
                </c:pt>
                <c:pt idx="39754">
                  <c:v>13.578100000004</c:v>
                </c:pt>
                <c:pt idx="39755">
                  <c:v>13.578100000005</c:v>
                </c:pt>
                <c:pt idx="39756">
                  <c:v>13.578100000005</c:v>
                </c:pt>
                <c:pt idx="39757">
                  <c:v>13.578100000005</c:v>
                </c:pt>
                <c:pt idx="39758">
                  <c:v>13.578100000004</c:v>
                </c:pt>
                <c:pt idx="39759">
                  <c:v>13.578100000004</c:v>
                </c:pt>
                <c:pt idx="39760">
                  <c:v>13.578100000004</c:v>
                </c:pt>
                <c:pt idx="39761">
                  <c:v>13.578100000005</c:v>
                </c:pt>
                <c:pt idx="39762">
                  <c:v>13.578100000004</c:v>
                </c:pt>
                <c:pt idx="39763">
                  <c:v>13.578100000005</c:v>
                </c:pt>
                <c:pt idx="39764">
                  <c:v>13.578100000002999</c:v>
                </c:pt>
                <c:pt idx="39765">
                  <c:v>13.578100000005</c:v>
                </c:pt>
                <c:pt idx="39766">
                  <c:v>13.601035320266</c:v>
                </c:pt>
                <c:pt idx="39767">
                  <c:v>13.623099999998001</c:v>
                </c:pt>
                <c:pt idx="39768">
                  <c:v>13.623099999998001</c:v>
                </c:pt>
                <c:pt idx="39769">
                  <c:v>13.623099999998001</c:v>
                </c:pt>
                <c:pt idx="39770">
                  <c:v>13.623099999998001</c:v>
                </c:pt>
                <c:pt idx="39771">
                  <c:v>13.623099999998001</c:v>
                </c:pt>
                <c:pt idx="39772">
                  <c:v>13.623099999998001</c:v>
                </c:pt>
                <c:pt idx="39773">
                  <c:v>13.623100000001999</c:v>
                </c:pt>
                <c:pt idx="39774">
                  <c:v>13.623099999998001</c:v>
                </c:pt>
                <c:pt idx="39775">
                  <c:v>13.623099999998001</c:v>
                </c:pt>
                <c:pt idx="39776">
                  <c:v>13.623099999998001</c:v>
                </c:pt>
                <c:pt idx="39777">
                  <c:v>13.623099999998001</c:v>
                </c:pt>
                <c:pt idx="39778">
                  <c:v>13.590579113392</c:v>
                </c:pt>
                <c:pt idx="39779">
                  <c:v>13.540900000000001</c:v>
                </c:pt>
                <c:pt idx="39780">
                  <c:v>13.540899999999001</c:v>
                </c:pt>
                <c:pt idx="39781">
                  <c:v>13.540899999999001</c:v>
                </c:pt>
                <c:pt idx="39782">
                  <c:v>13.540900000000001</c:v>
                </c:pt>
                <c:pt idx="39783">
                  <c:v>13.540899999999001</c:v>
                </c:pt>
                <c:pt idx="39784">
                  <c:v>13.540899999999001</c:v>
                </c:pt>
                <c:pt idx="39785">
                  <c:v>13.552519703811001</c:v>
                </c:pt>
                <c:pt idx="39786">
                  <c:v>13.554800000004001</c:v>
                </c:pt>
                <c:pt idx="39787">
                  <c:v>13.554800000004001</c:v>
                </c:pt>
                <c:pt idx="39788">
                  <c:v>13.554800000004001</c:v>
                </c:pt>
                <c:pt idx="39789">
                  <c:v>13.554800000004001</c:v>
                </c:pt>
                <c:pt idx="39790">
                  <c:v>13.554800000004001</c:v>
                </c:pt>
                <c:pt idx="39791">
                  <c:v>13.554800000004001</c:v>
                </c:pt>
                <c:pt idx="39792">
                  <c:v>13.554800000003</c:v>
                </c:pt>
                <c:pt idx="39793">
                  <c:v>13.554800000004001</c:v>
                </c:pt>
                <c:pt idx="39794">
                  <c:v>13.554800000004001</c:v>
                </c:pt>
                <c:pt idx="39795">
                  <c:v>13.554800000004001</c:v>
                </c:pt>
                <c:pt idx="39796">
                  <c:v>13.554789356823999</c:v>
                </c:pt>
                <c:pt idx="39797">
                  <c:v>13.539199999998999</c:v>
                </c:pt>
                <c:pt idx="39798">
                  <c:v>13.539199999998999</c:v>
                </c:pt>
                <c:pt idx="39799">
                  <c:v>13.539199999998999</c:v>
                </c:pt>
                <c:pt idx="39800">
                  <c:v>13.539199999998999</c:v>
                </c:pt>
                <c:pt idx="39801">
                  <c:v>13.539199999998999</c:v>
                </c:pt>
                <c:pt idx="39802">
                  <c:v>13.539199999998999</c:v>
                </c:pt>
                <c:pt idx="39803">
                  <c:v>13.539199999998999</c:v>
                </c:pt>
                <c:pt idx="39804">
                  <c:v>13.539199999998999</c:v>
                </c:pt>
                <c:pt idx="39805">
                  <c:v>13.539199999998999</c:v>
                </c:pt>
                <c:pt idx="39806">
                  <c:v>13.539199999998999</c:v>
                </c:pt>
                <c:pt idx="39807">
                  <c:v>13.539199999998999</c:v>
                </c:pt>
                <c:pt idx="39808">
                  <c:v>13.539199999998999</c:v>
                </c:pt>
                <c:pt idx="39809">
                  <c:v>13.539199999998999</c:v>
                </c:pt>
                <c:pt idx="39810">
                  <c:v>13.552280825647999</c:v>
                </c:pt>
                <c:pt idx="39811">
                  <c:v>13.577599999997</c:v>
                </c:pt>
                <c:pt idx="39812">
                  <c:v>13.577599999997</c:v>
                </c:pt>
                <c:pt idx="39813">
                  <c:v>13.577599999997</c:v>
                </c:pt>
                <c:pt idx="39814">
                  <c:v>13.577599999997</c:v>
                </c:pt>
                <c:pt idx="39815">
                  <c:v>13.577599999997</c:v>
                </c:pt>
                <c:pt idx="39816">
                  <c:v>13.577599999997</c:v>
                </c:pt>
                <c:pt idx="39817">
                  <c:v>13.577599999997</c:v>
                </c:pt>
                <c:pt idx="39818">
                  <c:v>13.577599999997</c:v>
                </c:pt>
                <c:pt idx="39819">
                  <c:v>13.577599999997</c:v>
                </c:pt>
                <c:pt idx="39820">
                  <c:v>13.577599999997</c:v>
                </c:pt>
                <c:pt idx="39821">
                  <c:v>13.566369850771</c:v>
                </c:pt>
                <c:pt idx="39822">
                  <c:v>13.447500000002</c:v>
                </c:pt>
                <c:pt idx="39823">
                  <c:v>13.447500000002</c:v>
                </c:pt>
                <c:pt idx="39824">
                  <c:v>13.447500000002</c:v>
                </c:pt>
                <c:pt idx="39825">
                  <c:v>13.447500000002</c:v>
                </c:pt>
                <c:pt idx="39826">
                  <c:v>13.447500000002</c:v>
                </c:pt>
                <c:pt idx="39827">
                  <c:v>13.447500000002</c:v>
                </c:pt>
                <c:pt idx="39828">
                  <c:v>13.447500000002</c:v>
                </c:pt>
                <c:pt idx="39829">
                  <c:v>13.447500000002</c:v>
                </c:pt>
                <c:pt idx="39830">
                  <c:v>13.447500000002</c:v>
                </c:pt>
                <c:pt idx="39831">
                  <c:v>13.447500000002</c:v>
                </c:pt>
                <c:pt idx="39832">
                  <c:v>13.447500000002</c:v>
                </c:pt>
                <c:pt idx="39833">
                  <c:v>13.447500000002</c:v>
                </c:pt>
                <c:pt idx="39834">
                  <c:v>13.447500000002</c:v>
                </c:pt>
                <c:pt idx="39835">
                  <c:v>13.421261233989</c:v>
                </c:pt>
                <c:pt idx="39836">
                  <c:v>13.417500000003001</c:v>
                </c:pt>
                <c:pt idx="39837">
                  <c:v>13.417500000003001</c:v>
                </c:pt>
                <c:pt idx="39838">
                  <c:v>13.417500000003001</c:v>
                </c:pt>
                <c:pt idx="39839">
                  <c:v>13.417500000003001</c:v>
                </c:pt>
                <c:pt idx="39840">
                  <c:v>13.417500000003001</c:v>
                </c:pt>
                <c:pt idx="39841">
                  <c:v>13.417500000003001</c:v>
                </c:pt>
                <c:pt idx="39842">
                  <c:v>13.417500000003001</c:v>
                </c:pt>
                <c:pt idx="39843">
                  <c:v>13.417500000003001</c:v>
                </c:pt>
                <c:pt idx="39844">
                  <c:v>13.417500000003001</c:v>
                </c:pt>
                <c:pt idx="39845">
                  <c:v>13.417500000003001</c:v>
                </c:pt>
                <c:pt idx="39846">
                  <c:v>13.417500000003001</c:v>
                </c:pt>
                <c:pt idx="39847">
                  <c:v>13.417500000003001</c:v>
                </c:pt>
                <c:pt idx="39848">
                  <c:v>13.417500000003001</c:v>
                </c:pt>
                <c:pt idx="39849">
                  <c:v>13.417500000003001</c:v>
                </c:pt>
                <c:pt idx="39850">
                  <c:v>13.417500000003001</c:v>
                </c:pt>
                <c:pt idx="39851">
                  <c:v>13.417500000003001</c:v>
                </c:pt>
                <c:pt idx="39852">
                  <c:v>13.417500000003001</c:v>
                </c:pt>
                <c:pt idx="39853">
                  <c:v>13.417500000003001</c:v>
                </c:pt>
                <c:pt idx="39854">
                  <c:v>13.473627393359999</c:v>
                </c:pt>
                <c:pt idx="39855">
                  <c:v>13.585499999993001</c:v>
                </c:pt>
                <c:pt idx="39856">
                  <c:v>13.585499999994999</c:v>
                </c:pt>
                <c:pt idx="39857">
                  <c:v>13.585499999994999</c:v>
                </c:pt>
                <c:pt idx="39858">
                  <c:v>13.585499999994999</c:v>
                </c:pt>
                <c:pt idx="39859">
                  <c:v>13.585833193493</c:v>
                </c:pt>
                <c:pt idx="39860">
                  <c:v>13.620800000002999</c:v>
                </c:pt>
                <c:pt idx="39861">
                  <c:v>13.620800000002999</c:v>
                </c:pt>
                <c:pt idx="39862">
                  <c:v>13.620800000002999</c:v>
                </c:pt>
                <c:pt idx="39863">
                  <c:v>13.620800000002999</c:v>
                </c:pt>
                <c:pt idx="39864">
                  <c:v>13.620800000002999</c:v>
                </c:pt>
                <c:pt idx="39865">
                  <c:v>13.620800000001999</c:v>
                </c:pt>
                <c:pt idx="39866">
                  <c:v>13.620800000002999</c:v>
                </c:pt>
                <c:pt idx="39867">
                  <c:v>13.620800000002999</c:v>
                </c:pt>
                <c:pt idx="39868">
                  <c:v>13.620800000002999</c:v>
                </c:pt>
                <c:pt idx="39869">
                  <c:v>13.620800000002999</c:v>
                </c:pt>
                <c:pt idx="39870">
                  <c:v>13.620800000002999</c:v>
                </c:pt>
                <c:pt idx="39871">
                  <c:v>13.620800000002999</c:v>
                </c:pt>
                <c:pt idx="39872">
                  <c:v>13.620800000002999</c:v>
                </c:pt>
                <c:pt idx="39873">
                  <c:v>13.582597250099001</c:v>
                </c:pt>
                <c:pt idx="39874">
                  <c:v>13.526600000003</c:v>
                </c:pt>
                <c:pt idx="39875">
                  <c:v>13.526600000002</c:v>
                </c:pt>
                <c:pt idx="39876">
                  <c:v>13.526600000003</c:v>
                </c:pt>
                <c:pt idx="39877">
                  <c:v>13.526600000003</c:v>
                </c:pt>
                <c:pt idx="39878">
                  <c:v>13.526600000003</c:v>
                </c:pt>
                <c:pt idx="39879">
                  <c:v>13.526600000003</c:v>
                </c:pt>
                <c:pt idx="39880">
                  <c:v>13.526600000003</c:v>
                </c:pt>
                <c:pt idx="39881">
                  <c:v>13.526600000003</c:v>
                </c:pt>
                <c:pt idx="39882">
                  <c:v>13.526600000003</c:v>
                </c:pt>
                <c:pt idx="39883">
                  <c:v>13.526600000003</c:v>
                </c:pt>
                <c:pt idx="39884">
                  <c:v>13.526600000003</c:v>
                </c:pt>
                <c:pt idx="39885">
                  <c:v>13.531494076521</c:v>
                </c:pt>
                <c:pt idx="39886">
                  <c:v>13.570399999997001</c:v>
                </c:pt>
                <c:pt idx="39887">
                  <c:v>13.570399999997001</c:v>
                </c:pt>
                <c:pt idx="39888">
                  <c:v>13.570399999997001</c:v>
                </c:pt>
                <c:pt idx="39889">
                  <c:v>13.570399999997001</c:v>
                </c:pt>
                <c:pt idx="39890">
                  <c:v>13.570399999997001</c:v>
                </c:pt>
                <c:pt idx="39891">
                  <c:v>13.570399999997001</c:v>
                </c:pt>
                <c:pt idx="39892">
                  <c:v>13.570399999997001</c:v>
                </c:pt>
                <c:pt idx="39893">
                  <c:v>13.570399999997001</c:v>
                </c:pt>
                <c:pt idx="39894">
                  <c:v>13.570399999997001</c:v>
                </c:pt>
                <c:pt idx="39895">
                  <c:v>13.570399999997001</c:v>
                </c:pt>
                <c:pt idx="39896">
                  <c:v>13.570399999997001</c:v>
                </c:pt>
                <c:pt idx="39897">
                  <c:v>13.569524455652999</c:v>
                </c:pt>
                <c:pt idx="39898">
                  <c:v>13.535600000002001</c:v>
                </c:pt>
                <c:pt idx="39899">
                  <c:v>13.535600000002001</c:v>
                </c:pt>
                <c:pt idx="39900">
                  <c:v>13.535600000002001</c:v>
                </c:pt>
                <c:pt idx="39901">
                  <c:v>13.535600000002001</c:v>
                </c:pt>
                <c:pt idx="39902">
                  <c:v>13.535600000002001</c:v>
                </c:pt>
                <c:pt idx="39903">
                  <c:v>13.535600000002001</c:v>
                </c:pt>
                <c:pt idx="39904">
                  <c:v>13.535600000002001</c:v>
                </c:pt>
                <c:pt idx="39905">
                  <c:v>13.535600000002001</c:v>
                </c:pt>
                <c:pt idx="39906">
                  <c:v>13.535600000002001</c:v>
                </c:pt>
                <c:pt idx="39907">
                  <c:v>13.535600000002001</c:v>
                </c:pt>
                <c:pt idx="39908">
                  <c:v>13.535600000002001</c:v>
                </c:pt>
                <c:pt idx="39909">
                  <c:v>13.535600000002001</c:v>
                </c:pt>
                <c:pt idx="39910">
                  <c:v>13.541191452107</c:v>
                </c:pt>
                <c:pt idx="39911">
                  <c:v>13.581000000004</c:v>
                </c:pt>
                <c:pt idx="39912">
                  <c:v>13.581000000003</c:v>
                </c:pt>
                <c:pt idx="39913">
                  <c:v>13.581000000003</c:v>
                </c:pt>
                <c:pt idx="39914">
                  <c:v>13.581000000003</c:v>
                </c:pt>
                <c:pt idx="39915">
                  <c:v>13.581000000003</c:v>
                </c:pt>
                <c:pt idx="39916">
                  <c:v>13.581000000004</c:v>
                </c:pt>
                <c:pt idx="39917">
                  <c:v>13.581000000004</c:v>
                </c:pt>
                <c:pt idx="39918">
                  <c:v>13.581000000004</c:v>
                </c:pt>
                <c:pt idx="39919">
                  <c:v>13.581000000003</c:v>
                </c:pt>
                <c:pt idx="39920">
                  <c:v>13.581000000003</c:v>
                </c:pt>
                <c:pt idx="39921">
                  <c:v>13.581000000004</c:v>
                </c:pt>
                <c:pt idx="39922">
                  <c:v>13.581000000003</c:v>
                </c:pt>
                <c:pt idx="39923">
                  <c:v>13.570403808229001</c:v>
                </c:pt>
                <c:pt idx="39924">
                  <c:v>13.398099999997999</c:v>
                </c:pt>
                <c:pt idx="39925">
                  <c:v>13.398099999997999</c:v>
                </c:pt>
                <c:pt idx="39926">
                  <c:v>13.398099999997999</c:v>
                </c:pt>
                <c:pt idx="39927">
                  <c:v>13.398099999997999</c:v>
                </c:pt>
                <c:pt idx="39928">
                  <c:v>13.398099999997999</c:v>
                </c:pt>
                <c:pt idx="39929">
                  <c:v>13.398099999997999</c:v>
                </c:pt>
                <c:pt idx="39930">
                  <c:v>13.398099999997999</c:v>
                </c:pt>
                <c:pt idx="39931">
                  <c:v>13.398099999997999</c:v>
                </c:pt>
                <c:pt idx="39932">
                  <c:v>13.398099999997999</c:v>
                </c:pt>
                <c:pt idx="39933">
                  <c:v>13.398099999997999</c:v>
                </c:pt>
                <c:pt idx="39934">
                  <c:v>13.398099999997999</c:v>
                </c:pt>
                <c:pt idx="39935">
                  <c:v>13.398099999996001</c:v>
                </c:pt>
                <c:pt idx="39936">
                  <c:v>13.49119049321</c:v>
                </c:pt>
                <c:pt idx="39937">
                  <c:v>13.503700000001</c:v>
                </c:pt>
                <c:pt idx="39938">
                  <c:v>13.503700000001</c:v>
                </c:pt>
                <c:pt idx="39939">
                  <c:v>13.503700000001</c:v>
                </c:pt>
                <c:pt idx="39940">
                  <c:v>13.503700000001</c:v>
                </c:pt>
                <c:pt idx="39941">
                  <c:v>13.503700000001</c:v>
                </c:pt>
                <c:pt idx="39942">
                  <c:v>13.503700000001</c:v>
                </c:pt>
                <c:pt idx="39943">
                  <c:v>13.503700000001</c:v>
                </c:pt>
                <c:pt idx="39944">
                  <c:v>13.503700000001</c:v>
                </c:pt>
                <c:pt idx="39945">
                  <c:v>13.503700000001</c:v>
                </c:pt>
                <c:pt idx="39946">
                  <c:v>13.503700000001</c:v>
                </c:pt>
                <c:pt idx="39947">
                  <c:v>13.503700000001</c:v>
                </c:pt>
                <c:pt idx="39948">
                  <c:v>13.503700000001</c:v>
                </c:pt>
                <c:pt idx="39949">
                  <c:v>13.552714716885999</c:v>
                </c:pt>
                <c:pt idx="39950">
                  <c:v>13.563699999999001</c:v>
                </c:pt>
                <c:pt idx="39951">
                  <c:v>13.563699999999001</c:v>
                </c:pt>
                <c:pt idx="39952">
                  <c:v>13.563699999999001</c:v>
                </c:pt>
                <c:pt idx="39953">
                  <c:v>13.563699999999001</c:v>
                </c:pt>
                <c:pt idx="39954">
                  <c:v>13.563699999999001</c:v>
                </c:pt>
                <c:pt idx="39955">
                  <c:v>13.563699999999001</c:v>
                </c:pt>
                <c:pt idx="39956">
                  <c:v>13.563699999999001</c:v>
                </c:pt>
                <c:pt idx="39957">
                  <c:v>13.563699999999001</c:v>
                </c:pt>
                <c:pt idx="39958">
                  <c:v>13.563699999999001</c:v>
                </c:pt>
                <c:pt idx="39959">
                  <c:v>13.563699999999001</c:v>
                </c:pt>
                <c:pt idx="39960">
                  <c:v>13.563699999999001</c:v>
                </c:pt>
                <c:pt idx="39961">
                  <c:v>13.563699999999001</c:v>
                </c:pt>
                <c:pt idx="39962">
                  <c:v>13.596903084999999</c:v>
                </c:pt>
                <c:pt idx="39963">
                  <c:v>13.706999999997</c:v>
                </c:pt>
                <c:pt idx="39964">
                  <c:v>13.706999999997</c:v>
                </c:pt>
                <c:pt idx="39965">
                  <c:v>13.706999999997</c:v>
                </c:pt>
                <c:pt idx="39966">
                  <c:v>13.706999999997</c:v>
                </c:pt>
                <c:pt idx="39967">
                  <c:v>13.706999999997</c:v>
                </c:pt>
                <c:pt idx="39968">
                  <c:v>13.706999999997</c:v>
                </c:pt>
                <c:pt idx="39969">
                  <c:v>13.706999999997</c:v>
                </c:pt>
                <c:pt idx="39970">
                  <c:v>13.706999999997</c:v>
                </c:pt>
                <c:pt idx="39971">
                  <c:v>13.706999999996</c:v>
                </c:pt>
                <c:pt idx="39972">
                  <c:v>13.706999999997</c:v>
                </c:pt>
                <c:pt idx="39973">
                  <c:v>13.706999999997</c:v>
                </c:pt>
                <c:pt idx="39974">
                  <c:v>13.706999999997</c:v>
                </c:pt>
                <c:pt idx="39975">
                  <c:v>13.706999999997</c:v>
                </c:pt>
                <c:pt idx="39976">
                  <c:v>13.706999999997</c:v>
                </c:pt>
                <c:pt idx="39977">
                  <c:v>13.706999999997</c:v>
                </c:pt>
                <c:pt idx="39978">
                  <c:v>13.706999999997</c:v>
                </c:pt>
                <c:pt idx="39979">
                  <c:v>13.706999999997</c:v>
                </c:pt>
                <c:pt idx="39980">
                  <c:v>13.706999999997</c:v>
                </c:pt>
                <c:pt idx="39981">
                  <c:v>13.652284311380001</c:v>
                </c:pt>
                <c:pt idx="39982">
                  <c:v>13.566400000003</c:v>
                </c:pt>
                <c:pt idx="39983">
                  <c:v>13.566400000003</c:v>
                </c:pt>
                <c:pt idx="39984">
                  <c:v>13.566400000003</c:v>
                </c:pt>
                <c:pt idx="39985">
                  <c:v>13.566400000003</c:v>
                </c:pt>
                <c:pt idx="39986">
                  <c:v>13.571464496891</c:v>
                </c:pt>
                <c:pt idx="39987">
                  <c:v>13.592999999996</c:v>
                </c:pt>
                <c:pt idx="39988">
                  <c:v>13.592999999996</c:v>
                </c:pt>
                <c:pt idx="39989">
                  <c:v>13.592999999996</c:v>
                </c:pt>
                <c:pt idx="39990">
                  <c:v>13.592999999996</c:v>
                </c:pt>
                <c:pt idx="39991">
                  <c:v>13.592999999996</c:v>
                </c:pt>
                <c:pt idx="39992">
                  <c:v>13.592999999996</c:v>
                </c:pt>
                <c:pt idx="39993">
                  <c:v>13.592999999996</c:v>
                </c:pt>
                <c:pt idx="39994">
                  <c:v>13.592999999996</c:v>
                </c:pt>
                <c:pt idx="39995">
                  <c:v>13.592999999996</c:v>
                </c:pt>
                <c:pt idx="39996">
                  <c:v>13.592999999996</c:v>
                </c:pt>
                <c:pt idx="39997">
                  <c:v>13.592999999996</c:v>
                </c:pt>
                <c:pt idx="39998">
                  <c:v>13.592999999996</c:v>
                </c:pt>
                <c:pt idx="39999">
                  <c:v>13.592999999996</c:v>
                </c:pt>
                <c:pt idx="40000">
                  <c:v>13.592999999996</c:v>
                </c:pt>
                <c:pt idx="40001">
                  <c:v>13.592999999996</c:v>
                </c:pt>
                <c:pt idx="40002">
                  <c:v>13.592999999996</c:v>
                </c:pt>
                <c:pt idx="40003">
                  <c:v>13.592999999996</c:v>
                </c:pt>
                <c:pt idx="40004">
                  <c:v>13.592999999996</c:v>
                </c:pt>
                <c:pt idx="40005">
                  <c:v>13.592999999996</c:v>
                </c:pt>
                <c:pt idx="40006">
                  <c:v>13.586394568078999</c:v>
                </c:pt>
                <c:pt idx="40007">
                  <c:v>13.573399999996001</c:v>
                </c:pt>
                <c:pt idx="40008">
                  <c:v>13.573399999996001</c:v>
                </c:pt>
                <c:pt idx="40009">
                  <c:v>13.573399999996001</c:v>
                </c:pt>
                <c:pt idx="40010">
                  <c:v>13.573399999996001</c:v>
                </c:pt>
                <c:pt idx="40011">
                  <c:v>13.573399999996001</c:v>
                </c:pt>
                <c:pt idx="40012">
                  <c:v>13.573399999996001</c:v>
                </c:pt>
                <c:pt idx="40013">
                  <c:v>13.573399999996001</c:v>
                </c:pt>
                <c:pt idx="40014">
                  <c:v>13.573399999996001</c:v>
                </c:pt>
                <c:pt idx="40015">
                  <c:v>13.573399999996001</c:v>
                </c:pt>
                <c:pt idx="40016">
                  <c:v>13.573399999996001</c:v>
                </c:pt>
                <c:pt idx="40017">
                  <c:v>13.573399999996001</c:v>
                </c:pt>
                <c:pt idx="40018">
                  <c:v>13.573399999996001</c:v>
                </c:pt>
                <c:pt idx="40019">
                  <c:v>13.605914144877</c:v>
                </c:pt>
                <c:pt idx="40020">
                  <c:v>13.677599999997</c:v>
                </c:pt>
                <c:pt idx="40021">
                  <c:v>13.677599999997</c:v>
                </c:pt>
                <c:pt idx="40022">
                  <c:v>13.677599999997</c:v>
                </c:pt>
                <c:pt idx="40023">
                  <c:v>13.677599999997</c:v>
                </c:pt>
                <c:pt idx="40024">
                  <c:v>13.677599999997</c:v>
                </c:pt>
                <c:pt idx="40025">
                  <c:v>13.677599999997</c:v>
                </c:pt>
                <c:pt idx="40026">
                  <c:v>13.659173160199</c:v>
                </c:pt>
                <c:pt idx="40027">
                  <c:v>13.621299999999</c:v>
                </c:pt>
                <c:pt idx="40028">
                  <c:v>13.621299999999</c:v>
                </c:pt>
                <c:pt idx="40029">
                  <c:v>13.621299999999</c:v>
                </c:pt>
                <c:pt idx="40030">
                  <c:v>13.621299999999</c:v>
                </c:pt>
                <c:pt idx="40031">
                  <c:v>13.621299999999</c:v>
                </c:pt>
                <c:pt idx="40032">
                  <c:v>13.621299999999</c:v>
                </c:pt>
                <c:pt idx="40033">
                  <c:v>13.621299999999</c:v>
                </c:pt>
                <c:pt idx="40034">
                  <c:v>13.621299999999</c:v>
                </c:pt>
                <c:pt idx="40035">
                  <c:v>13.621299999999</c:v>
                </c:pt>
                <c:pt idx="40036">
                  <c:v>13.621299999999</c:v>
                </c:pt>
                <c:pt idx="40037">
                  <c:v>13.615601455850999</c:v>
                </c:pt>
                <c:pt idx="40038">
                  <c:v>13.521500000002</c:v>
                </c:pt>
                <c:pt idx="40039">
                  <c:v>13.521500000002</c:v>
                </c:pt>
                <c:pt idx="40040">
                  <c:v>13.521500000002</c:v>
                </c:pt>
                <c:pt idx="40041">
                  <c:v>13.521500000002</c:v>
                </c:pt>
                <c:pt idx="40042">
                  <c:v>13.521500000002</c:v>
                </c:pt>
                <c:pt idx="40043">
                  <c:v>13.521500000002</c:v>
                </c:pt>
                <c:pt idx="40044">
                  <c:v>13.521500000002</c:v>
                </c:pt>
                <c:pt idx="40045">
                  <c:v>13.521500000002</c:v>
                </c:pt>
                <c:pt idx="40046">
                  <c:v>13.521500000002</c:v>
                </c:pt>
                <c:pt idx="40047">
                  <c:v>13.521500000002</c:v>
                </c:pt>
                <c:pt idx="40048">
                  <c:v>13.521500000002</c:v>
                </c:pt>
                <c:pt idx="40049">
                  <c:v>13.521500000002</c:v>
                </c:pt>
                <c:pt idx="40050">
                  <c:v>13.500328269501001</c:v>
                </c:pt>
                <c:pt idx="40051">
                  <c:v>13.495700000003</c:v>
                </c:pt>
                <c:pt idx="40052">
                  <c:v>13.495699999999999</c:v>
                </c:pt>
                <c:pt idx="40053">
                  <c:v>13.495699999999999</c:v>
                </c:pt>
                <c:pt idx="40054">
                  <c:v>13.495699999999999</c:v>
                </c:pt>
                <c:pt idx="40055">
                  <c:v>13.495699999999999</c:v>
                </c:pt>
                <c:pt idx="40056">
                  <c:v>13.495699999999999</c:v>
                </c:pt>
                <c:pt idx="40057">
                  <c:v>13.495700000004</c:v>
                </c:pt>
                <c:pt idx="40058">
                  <c:v>13.495700000004</c:v>
                </c:pt>
                <c:pt idx="40059">
                  <c:v>13.495699999999999</c:v>
                </c:pt>
                <c:pt idx="40060">
                  <c:v>13.500133333334</c:v>
                </c:pt>
                <c:pt idx="40061">
                  <c:v>13.516600000002001</c:v>
                </c:pt>
                <c:pt idx="40062">
                  <c:v>13.516600000002001</c:v>
                </c:pt>
                <c:pt idx="40063">
                  <c:v>13.516600000002001</c:v>
                </c:pt>
                <c:pt idx="40064">
                  <c:v>13.516600000002001</c:v>
                </c:pt>
                <c:pt idx="40065">
                  <c:v>13.516600000002001</c:v>
                </c:pt>
                <c:pt idx="40066">
                  <c:v>13.516600000002001</c:v>
                </c:pt>
                <c:pt idx="40067">
                  <c:v>13.516600000002001</c:v>
                </c:pt>
                <c:pt idx="40068">
                  <c:v>13.516600000002001</c:v>
                </c:pt>
                <c:pt idx="40069">
                  <c:v>13.516600000002001</c:v>
                </c:pt>
                <c:pt idx="40070">
                  <c:v>13.516600000002001</c:v>
                </c:pt>
                <c:pt idx="40071">
                  <c:v>13.516600000002001</c:v>
                </c:pt>
                <c:pt idx="40072">
                  <c:v>13.516600000002001</c:v>
                </c:pt>
                <c:pt idx="40073">
                  <c:v>13.518038830089001</c:v>
                </c:pt>
                <c:pt idx="40074">
                  <c:v>13.6152</c:v>
                </c:pt>
                <c:pt idx="40075">
                  <c:v>13.6152</c:v>
                </c:pt>
                <c:pt idx="40076">
                  <c:v>13.6152</c:v>
                </c:pt>
                <c:pt idx="40077">
                  <c:v>13.6152</c:v>
                </c:pt>
                <c:pt idx="40078">
                  <c:v>13.6152</c:v>
                </c:pt>
                <c:pt idx="40079">
                  <c:v>13.6152</c:v>
                </c:pt>
                <c:pt idx="40080">
                  <c:v>13.6152</c:v>
                </c:pt>
                <c:pt idx="40081">
                  <c:v>13.6152</c:v>
                </c:pt>
                <c:pt idx="40082">
                  <c:v>13.6152</c:v>
                </c:pt>
                <c:pt idx="40083">
                  <c:v>13.6152</c:v>
                </c:pt>
                <c:pt idx="40084">
                  <c:v>13.6152</c:v>
                </c:pt>
                <c:pt idx="40085">
                  <c:v>13.615700837952</c:v>
                </c:pt>
                <c:pt idx="40086">
                  <c:v>13.621199999996</c:v>
                </c:pt>
                <c:pt idx="40087">
                  <c:v>13.621199999996</c:v>
                </c:pt>
                <c:pt idx="40088">
                  <c:v>13.621199999996</c:v>
                </c:pt>
                <c:pt idx="40089">
                  <c:v>13.621199999996</c:v>
                </c:pt>
                <c:pt idx="40090">
                  <c:v>13.621199999996</c:v>
                </c:pt>
                <c:pt idx="40091">
                  <c:v>13.621199999996</c:v>
                </c:pt>
                <c:pt idx="40092">
                  <c:v>13.621199999996</c:v>
                </c:pt>
                <c:pt idx="40093">
                  <c:v>13.621199999996</c:v>
                </c:pt>
                <c:pt idx="40094">
                  <c:v>13.621199999996</c:v>
                </c:pt>
                <c:pt idx="40095">
                  <c:v>13.621199999996</c:v>
                </c:pt>
                <c:pt idx="40096">
                  <c:v>13.612478152746</c:v>
                </c:pt>
                <c:pt idx="40097">
                  <c:v>13.584000000002</c:v>
                </c:pt>
                <c:pt idx="40098">
                  <c:v>13.584000000002</c:v>
                </c:pt>
                <c:pt idx="40099">
                  <c:v>13.584000000002</c:v>
                </c:pt>
                <c:pt idx="40100">
                  <c:v>13.584000000002</c:v>
                </c:pt>
                <c:pt idx="40101">
                  <c:v>13.584000000002</c:v>
                </c:pt>
                <c:pt idx="40102">
                  <c:v>13.584000000002</c:v>
                </c:pt>
                <c:pt idx="40103">
                  <c:v>13.584000000002</c:v>
                </c:pt>
                <c:pt idx="40104">
                  <c:v>13.584000000002</c:v>
                </c:pt>
                <c:pt idx="40105">
                  <c:v>13.584000000002</c:v>
                </c:pt>
                <c:pt idx="40106">
                  <c:v>13.584000000002</c:v>
                </c:pt>
                <c:pt idx="40107">
                  <c:v>13.584000000002</c:v>
                </c:pt>
                <c:pt idx="40108">
                  <c:v>13.584000000002</c:v>
                </c:pt>
                <c:pt idx="40109">
                  <c:v>13.502802909228</c:v>
                </c:pt>
                <c:pt idx="40110">
                  <c:v>13.409400000002</c:v>
                </c:pt>
                <c:pt idx="40111">
                  <c:v>13.409400000002</c:v>
                </c:pt>
                <c:pt idx="40112">
                  <c:v>13.409400000002</c:v>
                </c:pt>
                <c:pt idx="40113">
                  <c:v>13.409400000002</c:v>
                </c:pt>
                <c:pt idx="40114">
                  <c:v>13.409400000002</c:v>
                </c:pt>
                <c:pt idx="40115">
                  <c:v>13.409400000002</c:v>
                </c:pt>
                <c:pt idx="40116">
                  <c:v>13.409400000002</c:v>
                </c:pt>
                <c:pt idx="40117">
                  <c:v>13.409400000002</c:v>
                </c:pt>
                <c:pt idx="40118">
                  <c:v>13.409400000002</c:v>
                </c:pt>
                <c:pt idx="40119">
                  <c:v>13.409400000002</c:v>
                </c:pt>
                <c:pt idx="40120">
                  <c:v>13.409400000002</c:v>
                </c:pt>
                <c:pt idx="40121">
                  <c:v>13.409400000002</c:v>
                </c:pt>
                <c:pt idx="40122">
                  <c:v>13.420624730028999</c:v>
                </c:pt>
                <c:pt idx="40123">
                  <c:v>13.485099999998001</c:v>
                </c:pt>
                <c:pt idx="40124">
                  <c:v>13.485099999998001</c:v>
                </c:pt>
                <c:pt idx="40125">
                  <c:v>13.485099999998001</c:v>
                </c:pt>
                <c:pt idx="40126">
                  <c:v>13.485099999998001</c:v>
                </c:pt>
                <c:pt idx="40127">
                  <c:v>13.485099999998001</c:v>
                </c:pt>
                <c:pt idx="40128">
                  <c:v>13.485099999998001</c:v>
                </c:pt>
                <c:pt idx="40129">
                  <c:v>13.485099999996001</c:v>
                </c:pt>
                <c:pt idx="40130">
                  <c:v>13.485099999998001</c:v>
                </c:pt>
                <c:pt idx="40131">
                  <c:v>13.485099999998001</c:v>
                </c:pt>
                <c:pt idx="40132">
                  <c:v>13.485099999998001</c:v>
                </c:pt>
                <c:pt idx="40133">
                  <c:v>13.489875755227001</c:v>
                </c:pt>
                <c:pt idx="40134">
                  <c:v>13.568700000003</c:v>
                </c:pt>
                <c:pt idx="40135">
                  <c:v>13.568700000003</c:v>
                </c:pt>
                <c:pt idx="40136">
                  <c:v>13.568700000003</c:v>
                </c:pt>
                <c:pt idx="40137">
                  <c:v>13.568700000003</c:v>
                </c:pt>
                <c:pt idx="40138">
                  <c:v>13.568700000003</c:v>
                </c:pt>
                <c:pt idx="40139">
                  <c:v>13.568700000003</c:v>
                </c:pt>
                <c:pt idx="40140">
                  <c:v>13.568700000003</c:v>
                </c:pt>
                <c:pt idx="40141">
                  <c:v>13.568700000003</c:v>
                </c:pt>
                <c:pt idx="40142">
                  <c:v>13.568700000003</c:v>
                </c:pt>
                <c:pt idx="40143">
                  <c:v>13.568700000003</c:v>
                </c:pt>
                <c:pt idx="40144">
                  <c:v>13.568700000003</c:v>
                </c:pt>
                <c:pt idx="40145">
                  <c:v>13.568700000003</c:v>
                </c:pt>
                <c:pt idx="40146">
                  <c:v>13.563346730641999</c:v>
                </c:pt>
                <c:pt idx="40147">
                  <c:v>13.548700000005001</c:v>
                </c:pt>
                <c:pt idx="40148">
                  <c:v>13.548700000005001</c:v>
                </c:pt>
                <c:pt idx="40149">
                  <c:v>13.548700000005001</c:v>
                </c:pt>
                <c:pt idx="40150">
                  <c:v>13.548700000005001</c:v>
                </c:pt>
                <c:pt idx="40151">
                  <c:v>13.548700000004001</c:v>
                </c:pt>
                <c:pt idx="40152">
                  <c:v>13.548700000005001</c:v>
                </c:pt>
                <c:pt idx="40153">
                  <c:v>13.548700000005001</c:v>
                </c:pt>
                <c:pt idx="40154">
                  <c:v>13.548700000005001</c:v>
                </c:pt>
                <c:pt idx="40155">
                  <c:v>13.548700000005001</c:v>
                </c:pt>
                <c:pt idx="40156">
                  <c:v>13.548700000005001</c:v>
                </c:pt>
                <c:pt idx="40157">
                  <c:v>13.548700000005001</c:v>
                </c:pt>
                <c:pt idx="40158">
                  <c:v>13.465146667531</c:v>
                </c:pt>
                <c:pt idx="40159">
                  <c:v>13.392699999996999</c:v>
                </c:pt>
                <c:pt idx="40160">
                  <c:v>13.392699999996999</c:v>
                </c:pt>
                <c:pt idx="40161">
                  <c:v>13.392699999996999</c:v>
                </c:pt>
                <c:pt idx="40162">
                  <c:v>13.392699999996999</c:v>
                </c:pt>
                <c:pt idx="40163">
                  <c:v>13.392699999996999</c:v>
                </c:pt>
                <c:pt idx="40164">
                  <c:v>13.392699999996999</c:v>
                </c:pt>
                <c:pt idx="40165">
                  <c:v>13.392699999996999</c:v>
                </c:pt>
                <c:pt idx="40166">
                  <c:v>13.392699999996999</c:v>
                </c:pt>
                <c:pt idx="40167">
                  <c:v>13.392699999996999</c:v>
                </c:pt>
                <c:pt idx="40168">
                  <c:v>13.392699999996999</c:v>
                </c:pt>
                <c:pt idx="40169">
                  <c:v>13.392699999996999</c:v>
                </c:pt>
                <c:pt idx="40170">
                  <c:v>13.392699999996999</c:v>
                </c:pt>
                <c:pt idx="40171">
                  <c:v>13.432513422564</c:v>
                </c:pt>
                <c:pt idx="40172">
                  <c:v>13.555900000004</c:v>
                </c:pt>
                <c:pt idx="40173">
                  <c:v>13.555900000004</c:v>
                </c:pt>
                <c:pt idx="40174">
                  <c:v>13.555900000004</c:v>
                </c:pt>
                <c:pt idx="40175">
                  <c:v>13.555900000005</c:v>
                </c:pt>
                <c:pt idx="40176">
                  <c:v>13.555900000004</c:v>
                </c:pt>
                <c:pt idx="40177">
                  <c:v>13.555900000004</c:v>
                </c:pt>
                <c:pt idx="40178">
                  <c:v>13.555900000005</c:v>
                </c:pt>
                <c:pt idx="40179">
                  <c:v>13.555900000005</c:v>
                </c:pt>
                <c:pt idx="40180">
                  <c:v>13.555900000004</c:v>
                </c:pt>
                <c:pt idx="40181">
                  <c:v>13.555900000004</c:v>
                </c:pt>
                <c:pt idx="40182">
                  <c:v>13.555900000004</c:v>
                </c:pt>
                <c:pt idx="40183">
                  <c:v>13.555900000004</c:v>
                </c:pt>
                <c:pt idx="40184">
                  <c:v>13.552452447646001</c:v>
                </c:pt>
                <c:pt idx="40185">
                  <c:v>13.352299999999</c:v>
                </c:pt>
                <c:pt idx="40186">
                  <c:v>13.352299999999</c:v>
                </c:pt>
                <c:pt idx="40187">
                  <c:v>13.352299999999</c:v>
                </c:pt>
                <c:pt idx="40188">
                  <c:v>13.352299999999</c:v>
                </c:pt>
                <c:pt idx="40189">
                  <c:v>13.352299999999</c:v>
                </c:pt>
                <c:pt idx="40190">
                  <c:v>13.352299999999</c:v>
                </c:pt>
                <c:pt idx="40191">
                  <c:v>13.352299999999</c:v>
                </c:pt>
                <c:pt idx="40192">
                  <c:v>13.352299999999</c:v>
                </c:pt>
                <c:pt idx="40193">
                  <c:v>13.352299999999</c:v>
                </c:pt>
                <c:pt idx="40194">
                  <c:v>13.352299999999</c:v>
                </c:pt>
                <c:pt idx="40195">
                  <c:v>13.352299999999</c:v>
                </c:pt>
                <c:pt idx="40196">
                  <c:v>13.352299999999</c:v>
                </c:pt>
                <c:pt idx="40197">
                  <c:v>13.445205079409</c:v>
                </c:pt>
                <c:pt idx="40198">
                  <c:v>13.475600000003</c:v>
                </c:pt>
                <c:pt idx="40199">
                  <c:v>13.475600000003</c:v>
                </c:pt>
                <c:pt idx="40200">
                  <c:v>13.475600000003</c:v>
                </c:pt>
                <c:pt idx="40201">
                  <c:v>13.475600000003</c:v>
                </c:pt>
                <c:pt idx="40202">
                  <c:v>13.475600000003</c:v>
                </c:pt>
                <c:pt idx="40203">
                  <c:v>13.475600000003</c:v>
                </c:pt>
                <c:pt idx="40204">
                  <c:v>13.475600000003</c:v>
                </c:pt>
                <c:pt idx="40205">
                  <c:v>13.475600000003</c:v>
                </c:pt>
                <c:pt idx="40206">
                  <c:v>13.475600000003</c:v>
                </c:pt>
                <c:pt idx="40207">
                  <c:v>13.475600000003</c:v>
                </c:pt>
                <c:pt idx="40208">
                  <c:v>13.475600000004</c:v>
                </c:pt>
                <c:pt idx="40209">
                  <c:v>13.509127834918999</c:v>
                </c:pt>
                <c:pt idx="40210">
                  <c:v>13.612599999995</c:v>
                </c:pt>
                <c:pt idx="40211">
                  <c:v>13.612599999995</c:v>
                </c:pt>
                <c:pt idx="40212">
                  <c:v>13.612599999995</c:v>
                </c:pt>
                <c:pt idx="40213">
                  <c:v>13.612599999995</c:v>
                </c:pt>
                <c:pt idx="40214">
                  <c:v>13.612599999995</c:v>
                </c:pt>
                <c:pt idx="40215">
                  <c:v>13.612599999995</c:v>
                </c:pt>
                <c:pt idx="40216">
                  <c:v>13.612599999995</c:v>
                </c:pt>
                <c:pt idx="40217">
                  <c:v>13.612599999995</c:v>
                </c:pt>
                <c:pt idx="40218">
                  <c:v>13.612599999995</c:v>
                </c:pt>
                <c:pt idx="40219">
                  <c:v>13.612599999995</c:v>
                </c:pt>
                <c:pt idx="40220">
                  <c:v>13.612599999995</c:v>
                </c:pt>
                <c:pt idx="40221">
                  <c:v>13.612599999995</c:v>
                </c:pt>
                <c:pt idx="40222">
                  <c:v>13.612599999995</c:v>
                </c:pt>
                <c:pt idx="40223">
                  <c:v>13.606453630999001</c:v>
                </c:pt>
                <c:pt idx="40224">
                  <c:v>13.605099999995</c:v>
                </c:pt>
                <c:pt idx="40225">
                  <c:v>13.605099999995</c:v>
                </c:pt>
                <c:pt idx="40226">
                  <c:v>13.605099999995</c:v>
                </c:pt>
                <c:pt idx="40227">
                  <c:v>13.605099999995</c:v>
                </c:pt>
                <c:pt idx="40228">
                  <c:v>13.605099999995</c:v>
                </c:pt>
                <c:pt idx="40229">
                  <c:v>13.605099999995</c:v>
                </c:pt>
                <c:pt idx="40230">
                  <c:v>13.605099999995</c:v>
                </c:pt>
                <c:pt idx="40231">
                  <c:v>13.605099999995</c:v>
                </c:pt>
                <c:pt idx="40232">
                  <c:v>13.605099999995</c:v>
                </c:pt>
                <c:pt idx="40233">
                  <c:v>13.605099999995</c:v>
                </c:pt>
                <c:pt idx="40234">
                  <c:v>13.605099999995</c:v>
                </c:pt>
                <c:pt idx="40235">
                  <c:v>13.605099999995</c:v>
                </c:pt>
                <c:pt idx="40236">
                  <c:v>13.605099999995</c:v>
                </c:pt>
                <c:pt idx="40237">
                  <c:v>13.605099999995</c:v>
                </c:pt>
                <c:pt idx="40238">
                  <c:v>13.605099999995</c:v>
                </c:pt>
                <c:pt idx="40239">
                  <c:v>13.605099999995</c:v>
                </c:pt>
                <c:pt idx="40240">
                  <c:v>13.605099999995</c:v>
                </c:pt>
                <c:pt idx="40241">
                  <c:v>13.605099999995</c:v>
                </c:pt>
                <c:pt idx="40242">
                  <c:v>13.606612973487</c:v>
                </c:pt>
                <c:pt idx="40243">
                  <c:v>13.632899999997001</c:v>
                </c:pt>
                <c:pt idx="40244">
                  <c:v>13.632899999997001</c:v>
                </c:pt>
                <c:pt idx="40245">
                  <c:v>13.632899999997001</c:v>
                </c:pt>
                <c:pt idx="40246">
                  <c:v>13.632899999997001</c:v>
                </c:pt>
                <c:pt idx="40247">
                  <c:v>13.632899999997001</c:v>
                </c:pt>
                <c:pt idx="40248">
                  <c:v>13.632899999997001</c:v>
                </c:pt>
                <c:pt idx="40249">
                  <c:v>13.632899999997001</c:v>
                </c:pt>
                <c:pt idx="40250">
                  <c:v>13.632899999997001</c:v>
                </c:pt>
                <c:pt idx="40251">
                  <c:v>13.632899999997001</c:v>
                </c:pt>
                <c:pt idx="40252">
                  <c:v>13.632899999997001</c:v>
                </c:pt>
                <c:pt idx="40253">
                  <c:v>13.632899999997001</c:v>
                </c:pt>
                <c:pt idx="40254">
                  <c:v>13.632899999997001</c:v>
                </c:pt>
                <c:pt idx="40255">
                  <c:v>13.616984826092001</c:v>
                </c:pt>
                <c:pt idx="40256">
                  <c:v>13.6005</c:v>
                </c:pt>
                <c:pt idx="40257">
                  <c:v>13.6005</c:v>
                </c:pt>
                <c:pt idx="40258">
                  <c:v>13.6005</c:v>
                </c:pt>
                <c:pt idx="40259">
                  <c:v>13.6005</c:v>
                </c:pt>
                <c:pt idx="40260">
                  <c:v>13.6005</c:v>
                </c:pt>
                <c:pt idx="40261">
                  <c:v>13.6005</c:v>
                </c:pt>
                <c:pt idx="40262">
                  <c:v>13.6005</c:v>
                </c:pt>
                <c:pt idx="40263">
                  <c:v>13.6005</c:v>
                </c:pt>
                <c:pt idx="40264">
                  <c:v>13.6005</c:v>
                </c:pt>
                <c:pt idx="40265">
                  <c:v>13.6005</c:v>
                </c:pt>
                <c:pt idx="40266">
                  <c:v>13.6005</c:v>
                </c:pt>
                <c:pt idx="40267">
                  <c:v>13.645535072074001</c:v>
                </c:pt>
                <c:pt idx="40268">
                  <c:v>13.682200000003</c:v>
                </c:pt>
                <c:pt idx="40269">
                  <c:v>13.682200000003</c:v>
                </c:pt>
                <c:pt idx="40270">
                  <c:v>13.682200000003</c:v>
                </c:pt>
                <c:pt idx="40271">
                  <c:v>13.682200000003</c:v>
                </c:pt>
                <c:pt idx="40272">
                  <c:v>13.682200000003</c:v>
                </c:pt>
                <c:pt idx="40273">
                  <c:v>13.650574490249999</c:v>
                </c:pt>
                <c:pt idx="40274">
                  <c:v>13.532999999996999</c:v>
                </c:pt>
                <c:pt idx="40275">
                  <c:v>13.532999999997999</c:v>
                </c:pt>
                <c:pt idx="40276">
                  <c:v>13.532999999996999</c:v>
                </c:pt>
                <c:pt idx="40277">
                  <c:v>13.532999999997999</c:v>
                </c:pt>
                <c:pt idx="40278">
                  <c:v>13.532999999997999</c:v>
                </c:pt>
                <c:pt idx="40279">
                  <c:v>13.532999999997999</c:v>
                </c:pt>
                <c:pt idx="40280">
                  <c:v>13.532999999997999</c:v>
                </c:pt>
                <c:pt idx="40281">
                  <c:v>13.532999999997999</c:v>
                </c:pt>
                <c:pt idx="40282">
                  <c:v>13.532999999996999</c:v>
                </c:pt>
                <c:pt idx="40283">
                  <c:v>13.532999999997999</c:v>
                </c:pt>
                <c:pt idx="40284">
                  <c:v>13.532999999997999</c:v>
                </c:pt>
                <c:pt idx="40285">
                  <c:v>13.532999999997999</c:v>
                </c:pt>
                <c:pt idx="40286">
                  <c:v>13.552566186532999</c:v>
                </c:pt>
                <c:pt idx="40287">
                  <c:v>13.588799999998001</c:v>
                </c:pt>
                <c:pt idx="40288">
                  <c:v>13.588799999998001</c:v>
                </c:pt>
                <c:pt idx="40289">
                  <c:v>13.588799999998001</c:v>
                </c:pt>
                <c:pt idx="40290">
                  <c:v>13.588799999998001</c:v>
                </c:pt>
                <c:pt idx="40291">
                  <c:v>13.588799999998001</c:v>
                </c:pt>
                <c:pt idx="40292">
                  <c:v>13.588799999998001</c:v>
                </c:pt>
                <c:pt idx="40293">
                  <c:v>13.588799999998001</c:v>
                </c:pt>
                <c:pt idx="40294">
                  <c:v>13.588799999998001</c:v>
                </c:pt>
                <c:pt idx="40295">
                  <c:v>13.588799999998001</c:v>
                </c:pt>
                <c:pt idx="40296">
                  <c:v>13.588799999998001</c:v>
                </c:pt>
                <c:pt idx="40297">
                  <c:v>13.588799999998001</c:v>
                </c:pt>
                <c:pt idx="40298">
                  <c:v>13.588799999998001</c:v>
                </c:pt>
                <c:pt idx="40299">
                  <c:v>13.588799999998001</c:v>
                </c:pt>
                <c:pt idx="40300">
                  <c:v>13.486679612097999</c:v>
                </c:pt>
                <c:pt idx="40301">
                  <c:v>13.479300000004001</c:v>
                </c:pt>
                <c:pt idx="40302">
                  <c:v>13.479300000004001</c:v>
                </c:pt>
                <c:pt idx="40303">
                  <c:v>13.479300000004001</c:v>
                </c:pt>
                <c:pt idx="40304">
                  <c:v>13.479300000004001</c:v>
                </c:pt>
                <c:pt idx="40305">
                  <c:v>13.479300000004001</c:v>
                </c:pt>
                <c:pt idx="40306">
                  <c:v>13.479300000004001</c:v>
                </c:pt>
                <c:pt idx="40307">
                  <c:v>13.479300000004001</c:v>
                </c:pt>
                <c:pt idx="40308">
                  <c:v>13.479300000004001</c:v>
                </c:pt>
                <c:pt idx="40309">
                  <c:v>13.479300000004001</c:v>
                </c:pt>
                <c:pt idx="40310">
                  <c:v>13.479300000004001</c:v>
                </c:pt>
                <c:pt idx="40311">
                  <c:v>13.479300000004001</c:v>
                </c:pt>
                <c:pt idx="40312">
                  <c:v>13.479300000004001</c:v>
                </c:pt>
                <c:pt idx="40313">
                  <c:v>13.511740466277001</c:v>
                </c:pt>
                <c:pt idx="40314">
                  <c:v>13.580699999998</c:v>
                </c:pt>
                <c:pt idx="40315">
                  <c:v>13.580699999998</c:v>
                </c:pt>
                <c:pt idx="40316">
                  <c:v>13.580699999998</c:v>
                </c:pt>
                <c:pt idx="40317">
                  <c:v>13.580699999998</c:v>
                </c:pt>
                <c:pt idx="40318">
                  <c:v>13.580699999998</c:v>
                </c:pt>
                <c:pt idx="40319">
                  <c:v>13.580699999998</c:v>
                </c:pt>
                <c:pt idx="40320">
                  <c:v>13.580699999998</c:v>
                </c:pt>
                <c:pt idx="40321">
                  <c:v>13.580699999998</c:v>
                </c:pt>
                <c:pt idx="40322">
                  <c:v>13.580699999998</c:v>
                </c:pt>
                <c:pt idx="40323">
                  <c:v>13.580699999998</c:v>
                </c:pt>
                <c:pt idx="40324">
                  <c:v>13.580699999998</c:v>
                </c:pt>
                <c:pt idx="40325">
                  <c:v>13.572592820279</c:v>
                </c:pt>
                <c:pt idx="40326">
                  <c:v>13.522900000004</c:v>
                </c:pt>
                <c:pt idx="40327">
                  <c:v>13.522900000002</c:v>
                </c:pt>
                <c:pt idx="40328">
                  <c:v>13.522900000003</c:v>
                </c:pt>
                <c:pt idx="40329">
                  <c:v>13.522900000003</c:v>
                </c:pt>
                <c:pt idx="40330">
                  <c:v>13.522900000004</c:v>
                </c:pt>
                <c:pt idx="40331">
                  <c:v>13.522900000004</c:v>
                </c:pt>
                <c:pt idx="40332">
                  <c:v>13.522900000004</c:v>
                </c:pt>
                <c:pt idx="40333">
                  <c:v>13.522900000004</c:v>
                </c:pt>
                <c:pt idx="40334">
                  <c:v>13.522900000004</c:v>
                </c:pt>
                <c:pt idx="40335">
                  <c:v>13.522900000004</c:v>
                </c:pt>
                <c:pt idx="40336">
                  <c:v>13.522900000004</c:v>
                </c:pt>
                <c:pt idx="40337">
                  <c:v>13.522900000004</c:v>
                </c:pt>
                <c:pt idx="40338">
                  <c:v>13.430431666977</c:v>
                </c:pt>
                <c:pt idx="40339">
                  <c:v>13.423299999997001</c:v>
                </c:pt>
                <c:pt idx="40340">
                  <c:v>13.423299999997001</c:v>
                </c:pt>
                <c:pt idx="40341">
                  <c:v>13.423299999997001</c:v>
                </c:pt>
                <c:pt idx="40342">
                  <c:v>13.423299999997001</c:v>
                </c:pt>
                <c:pt idx="40343">
                  <c:v>13.423299999997001</c:v>
                </c:pt>
                <c:pt idx="40344">
                  <c:v>13.423299999997001</c:v>
                </c:pt>
                <c:pt idx="40345">
                  <c:v>13.423299999999999</c:v>
                </c:pt>
                <c:pt idx="40346">
                  <c:v>13.423299999997001</c:v>
                </c:pt>
                <c:pt idx="40347">
                  <c:v>13.423299999997001</c:v>
                </c:pt>
                <c:pt idx="40348">
                  <c:v>13.423299999997001</c:v>
                </c:pt>
                <c:pt idx="40349">
                  <c:v>13.423299999997001</c:v>
                </c:pt>
                <c:pt idx="40350">
                  <c:v>13.423676373267</c:v>
                </c:pt>
                <c:pt idx="40351">
                  <c:v>13.424799999998999</c:v>
                </c:pt>
                <c:pt idx="40352">
                  <c:v>13.424800000000999</c:v>
                </c:pt>
                <c:pt idx="40353">
                  <c:v>13.424800000000999</c:v>
                </c:pt>
                <c:pt idx="40354">
                  <c:v>13.424800000000999</c:v>
                </c:pt>
                <c:pt idx="40355">
                  <c:v>13.424800000000999</c:v>
                </c:pt>
                <c:pt idx="40356">
                  <c:v>13.424800000000999</c:v>
                </c:pt>
                <c:pt idx="40357">
                  <c:v>13.424800000000999</c:v>
                </c:pt>
                <c:pt idx="40358">
                  <c:v>13.424800000000999</c:v>
                </c:pt>
                <c:pt idx="40359">
                  <c:v>13.424800000000999</c:v>
                </c:pt>
                <c:pt idx="40360">
                  <c:v>13.424800000000999</c:v>
                </c:pt>
                <c:pt idx="40361">
                  <c:v>13.424800000000999</c:v>
                </c:pt>
                <c:pt idx="40362">
                  <c:v>13.424800000000999</c:v>
                </c:pt>
                <c:pt idx="40363">
                  <c:v>13.424800000000999</c:v>
                </c:pt>
                <c:pt idx="40364">
                  <c:v>13.424800000000999</c:v>
                </c:pt>
                <c:pt idx="40365">
                  <c:v>13.424800000000999</c:v>
                </c:pt>
                <c:pt idx="40366">
                  <c:v>13.424800000000999</c:v>
                </c:pt>
                <c:pt idx="40367">
                  <c:v>13.424800000000999</c:v>
                </c:pt>
                <c:pt idx="40368">
                  <c:v>13.484926151011001</c:v>
                </c:pt>
                <c:pt idx="40369">
                  <c:v>13.539799999999</c:v>
                </c:pt>
                <c:pt idx="40370">
                  <c:v>13.539799999999</c:v>
                </c:pt>
                <c:pt idx="40371">
                  <c:v>13.539799999999</c:v>
                </c:pt>
                <c:pt idx="40372">
                  <c:v>13.539799999999</c:v>
                </c:pt>
                <c:pt idx="40373">
                  <c:v>13.539799999999</c:v>
                </c:pt>
                <c:pt idx="40374">
                  <c:v>13.539799999999</c:v>
                </c:pt>
                <c:pt idx="40375">
                  <c:v>13.539799999999</c:v>
                </c:pt>
                <c:pt idx="40376">
                  <c:v>13.539799999999</c:v>
                </c:pt>
                <c:pt idx="40377">
                  <c:v>13.539799999999</c:v>
                </c:pt>
                <c:pt idx="40378">
                  <c:v>13.539799999999</c:v>
                </c:pt>
                <c:pt idx="40379">
                  <c:v>13.539799999999</c:v>
                </c:pt>
                <c:pt idx="40380">
                  <c:v>13.539799999999</c:v>
                </c:pt>
                <c:pt idx="40381">
                  <c:v>13.559577963789</c:v>
                </c:pt>
                <c:pt idx="40382">
                  <c:v>13.583199999995999</c:v>
                </c:pt>
                <c:pt idx="40383">
                  <c:v>13.583199999995999</c:v>
                </c:pt>
                <c:pt idx="40384">
                  <c:v>13.583199999995999</c:v>
                </c:pt>
                <c:pt idx="40385">
                  <c:v>13.583199999995999</c:v>
                </c:pt>
                <c:pt idx="40386">
                  <c:v>13.583199999995999</c:v>
                </c:pt>
                <c:pt idx="40387">
                  <c:v>13.583199999995999</c:v>
                </c:pt>
                <c:pt idx="40388">
                  <c:v>13.583199999995999</c:v>
                </c:pt>
                <c:pt idx="40389">
                  <c:v>13.583199999995999</c:v>
                </c:pt>
                <c:pt idx="40390">
                  <c:v>13.583199999995999</c:v>
                </c:pt>
                <c:pt idx="40391">
                  <c:v>13.583199999995999</c:v>
                </c:pt>
                <c:pt idx="40392">
                  <c:v>13.583199999995999</c:v>
                </c:pt>
                <c:pt idx="40393">
                  <c:v>13.583199999995999</c:v>
                </c:pt>
                <c:pt idx="40394">
                  <c:v>13.588093218800999</c:v>
                </c:pt>
                <c:pt idx="40395">
                  <c:v>13.613099999996001</c:v>
                </c:pt>
                <c:pt idx="40396">
                  <c:v>13.613099999996001</c:v>
                </c:pt>
                <c:pt idx="40397">
                  <c:v>13.613099999996001</c:v>
                </c:pt>
                <c:pt idx="40398">
                  <c:v>13.613099999996001</c:v>
                </c:pt>
                <c:pt idx="40399">
                  <c:v>13.613099999996001</c:v>
                </c:pt>
                <c:pt idx="40400">
                  <c:v>13.613099999996001</c:v>
                </c:pt>
                <c:pt idx="40401">
                  <c:v>13.634418548385</c:v>
                </c:pt>
                <c:pt idx="40402">
                  <c:v>13.723599999997999</c:v>
                </c:pt>
                <c:pt idx="40403">
                  <c:v>13.723599999997999</c:v>
                </c:pt>
                <c:pt idx="40404">
                  <c:v>13.723599999997999</c:v>
                </c:pt>
                <c:pt idx="40405">
                  <c:v>13.723599999997999</c:v>
                </c:pt>
                <c:pt idx="40406">
                  <c:v>13.723599999997999</c:v>
                </c:pt>
                <c:pt idx="40407">
                  <c:v>13.723599999997999</c:v>
                </c:pt>
                <c:pt idx="40408">
                  <c:v>13.723599999997999</c:v>
                </c:pt>
                <c:pt idx="40409">
                  <c:v>13.723599999997999</c:v>
                </c:pt>
                <c:pt idx="40410">
                  <c:v>13.723599999997999</c:v>
                </c:pt>
                <c:pt idx="40411">
                  <c:v>13.723599999997999</c:v>
                </c:pt>
                <c:pt idx="40412">
                  <c:v>13.723599999997999</c:v>
                </c:pt>
                <c:pt idx="40413">
                  <c:v>13.723599999997999</c:v>
                </c:pt>
                <c:pt idx="40414">
                  <c:v>13.681976755260999</c:v>
                </c:pt>
                <c:pt idx="40415">
                  <c:v>13.550599999997001</c:v>
                </c:pt>
                <c:pt idx="40416">
                  <c:v>13.550599999996001</c:v>
                </c:pt>
                <c:pt idx="40417">
                  <c:v>13.550599999996001</c:v>
                </c:pt>
                <c:pt idx="40418">
                  <c:v>13.550599999996001</c:v>
                </c:pt>
                <c:pt idx="40419">
                  <c:v>13.550599999996001</c:v>
                </c:pt>
                <c:pt idx="40420">
                  <c:v>13.550599999996001</c:v>
                </c:pt>
                <c:pt idx="40421">
                  <c:v>13.550599999996001</c:v>
                </c:pt>
                <c:pt idx="40422">
                  <c:v>13.550599999996001</c:v>
                </c:pt>
                <c:pt idx="40423">
                  <c:v>13.550599999996001</c:v>
                </c:pt>
                <c:pt idx="40424">
                  <c:v>13.550599999996001</c:v>
                </c:pt>
                <c:pt idx="40425">
                  <c:v>13.550599999996001</c:v>
                </c:pt>
                <c:pt idx="40426">
                  <c:v>13.548958552509999</c:v>
                </c:pt>
                <c:pt idx="40427">
                  <c:v>13.543700000002</c:v>
                </c:pt>
                <c:pt idx="40428">
                  <c:v>13.543700000002</c:v>
                </c:pt>
                <c:pt idx="40429">
                  <c:v>13.543700000002</c:v>
                </c:pt>
                <c:pt idx="40430">
                  <c:v>13.543700000002</c:v>
                </c:pt>
                <c:pt idx="40431">
                  <c:v>13.543700000002</c:v>
                </c:pt>
                <c:pt idx="40432">
                  <c:v>13.543700000002</c:v>
                </c:pt>
                <c:pt idx="40433">
                  <c:v>13.543700000002</c:v>
                </c:pt>
                <c:pt idx="40434">
                  <c:v>13.543700000002</c:v>
                </c:pt>
                <c:pt idx="40435">
                  <c:v>13.543700000002</c:v>
                </c:pt>
                <c:pt idx="40436">
                  <c:v>13.543700000002</c:v>
                </c:pt>
                <c:pt idx="40437">
                  <c:v>13.543700000002</c:v>
                </c:pt>
                <c:pt idx="40438">
                  <c:v>13.552282754461</c:v>
                </c:pt>
                <c:pt idx="40439">
                  <c:v>13.597999999999001</c:v>
                </c:pt>
                <c:pt idx="40440">
                  <c:v>13.597999999998001</c:v>
                </c:pt>
                <c:pt idx="40441">
                  <c:v>13.597999999999001</c:v>
                </c:pt>
                <c:pt idx="40442">
                  <c:v>13.597999999999001</c:v>
                </c:pt>
                <c:pt idx="40443">
                  <c:v>13.597999999999001</c:v>
                </c:pt>
                <c:pt idx="40444">
                  <c:v>13.597999999999001</c:v>
                </c:pt>
                <c:pt idx="40445">
                  <c:v>13.597999999999001</c:v>
                </c:pt>
                <c:pt idx="40446">
                  <c:v>13.597999999999001</c:v>
                </c:pt>
                <c:pt idx="40447">
                  <c:v>13.597999999999001</c:v>
                </c:pt>
                <c:pt idx="40448">
                  <c:v>13.597999999999001</c:v>
                </c:pt>
                <c:pt idx="40449">
                  <c:v>13.597999999999001</c:v>
                </c:pt>
                <c:pt idx="40450">
                  <c:v>13.569272686389001</c:v>
                </c:pt>
                <c:pt idx="40451">
                  <c:v>13.482699999995001</c:v>
                </c:pt>
                <c:pt idx="40452">
                  <c:v>13.482699999995001</c:v>
                </c:pt>
                <c:pt idx="40453">
                  <c:v>13.482699999995001</c:v>
                </c:pt>
                <c:pt idx="40454">
                  <c:v>13.482699999995001</c:v>
                </c:pt>
                <c:pt idx="40455">
                  <c:v>13.482699999995001</c:v>
                </c:pt>
                <c:pt idx="40456">
                  <c:v>13.482699999995001</c:v>
                </c:pt>
                <c:pt idx="40457">
                  <c:v>13.482699999995001</c:v>
                </c:pt>
                <c:pt idx="40458">
                  <c:v>13.482699999995001</c:v>
                </c:pt>
                <c:pt idx="40459">
                  <c:v>13.482699999995001</c:v>
                </c:pt>
                <c:pt idx="40460">
                  <c:v>13.482699999995001</c:v>
                </c:pt>
                <c:pt idx="40461">
                  <c:v>13.482699999995001</c:v>
                </c:pt>
                <c:pt idx="40462">
                  <c:v>13.482699999995001</c:v>
                </c:pt>
                <c:pt idx="40463">
                  <c:v>13.491003115242</c:v>
                </c:pt>
                <c:pt idx="40464">
                  <c:v>13.678000000004999</c:v>
                </c:pt>
                <c:pt idx="40465">
                  <c:v>13.678000000006</c:v>
                </c:pt>
                <c:pt idx="40466">
                  <c:v>13.678000000006</c:v>
                </c:pt>
                <c:pt idx="40467">
                  <c:v>13.678000000006</c:v>
                </c:pt>
                <c:pt idx="40468">
                  <c:v>13.678000000004999</c:v>
                </c:pt>
                <c:pt idx="40469">
                  <c:v>13.678000000006</c:v>
                </c:pt>
                <c:pt idx="40470">
                  <c:v>13.678000000004999</c:v>
                </c:pt>
                <c:pt idx="40471">
                  <c:v>13.678000000006</c:v>
                </c:pt>
                <c:pt idx="40472">
                  <c:v>13.678000000006</c:v>
                </c:pt>
                <c:pt idx="40473">
                  <c:v>13.678000000004999</c:v>
                </c:pt>
                <c:pt idx="40474">
                  <c:v>13.678000000006</c:v>
                </c:pt>
                <c:pt idx="40475">
                  <c:v>13.678000000008</c:v>
                </c:pt>
                <c:pt idx="40476">
                  <c:v>13.678000000004999</c:v>
                </c:pt>
                <c:pt idx="40477">
                  <c:v>13.678000000004999</c:v>
                </c:pt>
                <c:pt idx="40478">
                  <c:v>13.678000000006</c:v>
                </c:pt>
                <c:pt idx="40479">
                  <c:v>13.678000000008</c:v>
                </c:pt>
                <c:pt idx="40480">
                  <c:v>13.678000000004999</c:v>
                </c:pt>
                <c:pt idx="40481">
                  <c:v>13.545159568120001</c:v>
                </c:pt>
                <c:pt idx="40482">
                  <c:v>13.484300000003</c:v>
                </c:pt>
                <c:pt idx="40483">
                  <c:v>13.484300000003</c:v>
                </c:pt>
                <c:pt idx="40484">
                  <c:v>13.484300000001999</c:v>
                </c:pt>
                <c:pt idx="40485">
                  <c:v>13.484300000003</c:v>
                </c:pt>
                <c:pt idx="40486">
                  <c:v>13.484300000001999</c:v>
                </c:pt>
                <c:pt idx="40487">
                  <c:v>13.470791085396</c:v>
                </c:pt>
                <c:pt idx="40488">
                  <c:v>13.424300000003999</c:v>
                </c:pt>
                <c:pt idx="40489">
                  <c:v>13.424300000003999</c:v>
                </c:pt>
                <c:pt idx="40490">
                  <c:v>13.424300000004999</c:v>
                </c:pt>
                <c:pt idx="40491">
                  <c:v>13.424300000003999</c:v>
                </c:pt>
                <c:pt idx="40492">
                  <c:v>13.424300000004999</c:v>
                </c:pt>
                <c:pt idx="40493">
                  <c:v>13.424300000003999</c:v>
                </c:pt>
                <c:pt idx="40494">
                  <c:v>13.424300000003999</c:v>
                </c:pt>
                <c:pt idx="40495">
                  <c:v>13.424300000003999</c:v>
                </c:pt>
                <c:pt idx="40496">
                  <c:v>13.424300000006999</c:v>
                </c:pt>
                <c:pt idx="40497">
                  <c:v>13.424300000003999</c:v>
                </c:pt>
                <c:pt idx="40498">
                  <c:v>13.424300000003999</c:v>
                </c:pt>
                <c:pt idx="40499">
                  <c:v>13.424300000003999</c:v>
                </c:pt>
                <c:pt idx="40500">
                  <c:v>13.424300000003999</c:v>
                </c:pt>
                <c:pt idx="40501">
                  <c:v>13.424300000004999</c:v>
                </c:pt>
                <c:pt idx="40502">
                  <c:v>13.424300000003999</c:v>
                </c:pt>
                <c:pt idx="40503">
                  <c:v>13.424300000003999</c:v>
                </c:pt>
                <c:pt idx="40504">
                  <c:v>13.424300000003999</c:v>
                </c:pt>
                <c:pt idx="40505">
                  <c:v>13.424300000003999</c:v>
                </c:pt>
                <c:pt idx="40506">
                  <c:v>13.447038809976</c:v>
                </c:pt>
                <c:pt idx="40507">
                  <c:v>13.482900000001999</c:v>
                </c:pt>
                <c:pt idx="40508">
                  <c:v>13.482900000001999</c:v>
                </c:pt>
                <c:pt idx="40509">
                  <c:v>13.482900000001999</c:v>
                </c:pt>
                <c:pt idx="40510">
                  <c:v>13.482900000001999</c:v>
                </c:pt>
                <c:pt idx="40511">
                  <c:v>13.482900000001999</c:v>
                </c:pt>
                <c:pt idx="40512">
                  <c:v>13.482900000001999</c:v>
                </c:pt>
                <c:pt idx="40513">
                  <c:v>13.664505210222</c:v>
                </c:pt>
                <c:pt idx="40514">
                  <c:v>13.718300000000999</c:v>
                </c:pt>
                <c:pt idx="40515">
                  <c:v>13.718300000000999</c:v>
                </c:pt>
                <c:pt idx="40516">
                  <c:v>13.718300000000999</c:v>
                </c:pt>
                <c:pt idx="40517">
                  <c:v>13.718300000000999</c:v>
                </c:pt>
                <c:pt idx="40518">
                  <c:v>13.718300000000999</c:v>
                </c:pt>
                <c:pt idx="40519">
                  <c:v>13.718300000000999</c:v>
                </c:pt>
                <c:pt idx="40520">
                  <c:v>13.718300000000999</c:v>
                </c:pt>
                <c:pt idx="40521">
                  <c:v>13.718300000000999</c:v>
                </c:pt>
                <c:pt idx="40522">
                  <c:v>13.718300000000999</c:v>
                </c:pt>
                <c:pt idx="40523">
                  <c:v>13.718300000000999</c:v>
                </c:pt>
                <c:pt idx="40524">
                  <c:v>13.718300000000999</c:v>
                </c:pt>
                <c:pt idx="40525">
                  <c:v>13.718300000000999</c:v>
                </c:pt>
                <c:pt idx="40526">
                  <c:v>13.699154677738999</c:v>
                </c:pt>
                <c:pt idx="40527">
                  <c:v>13.584299999996</c:v>
                </c:pt>
                <c:pt idx="40528">
                  <c:v>13.584299999996</c:v>
                </c:pt>
                <c:pt idx="40529">
                  <c:v>13.584299999996</c:v>
                </c:pt>
                <c:pt idx="40530">
                  <c:v>13.584299999996</c:v>
                </c:pt>
                <c:pt idx="40531">
                  <c:v>13.584299999996</c:v>
                </c:pt>
                <c:pt idx="40532">
                  <c:v>13.584299999996</c:v>
                </c:pt>
                <c:pt idx="40533">
                  <c:v>13.584299999996</c:v>
                </c:pt>
                <c:pt idx="40534">
                  <c:v>13.584299999996</c:v>
                </c:pt>
                <c:pt idx="40535">
                  <c:v>13.584299999996</c:v>
                </c:pt>
                <c:pt idx="40536">
                  <c:v>13.584299999996</c:v>
                </c:pt>
                <c:pt idx="40537">
                  <c:v>13.584299999996</c:v>
                </c:pt>
                <c:pt idx="40538">
                  <c:v>13.584299999996</c:v>
                </c:pt>
                <c:pt idx="40539">
                  <c:v>13.584299999996</c:v>
                </c:pt>
                <c:pt idx="40540">
                  <c:v>13.584299999996</c:v>
                </c:pt>
                <c:pt idx="40541">
                  <c:v>13.584299999996</c:v>
                </c:pt>
                <c:pt idx="40542">
                  <c:v>13.584299999996</c:v>
                </c:pt>
                <c:pt idx="40543">
                  <c:v>13.584299999996</c:v>
                </c:pt>
                <c:pt idx="40544">
                  <c:v>13.584299999996</c:v>
                </c:pt>
                <c:pt idx="40545">
                  <c:v>13.584299999996</c:v>
                </c:pt>
                <c:pt idx="40546">
                  <c:v>13.470441871924001</c:v>
                </c:pt>
                <c:pt idx="40547">
                  <c:v>13.414900000003</c:v>
                </c:pt>
                <c:pt idx="40548">
                  <c:v>13.414900000003</c:v>
                </c:pt>
                <c:pt idx="40549">
                  <c:v>13.414900000003</c:v>
                </c:pt>
                <c:pt idx="40550">
                  <c:v>13.414900000003</c:v>
                </c:pt>
                <c:pt idx="40551">
                  <c:v>13.414900000003</c:v>
                </c:pt>
                <c:pt idx="40552">
                  <c:v>13.414900000003</c:v>
                </c:pt>
                <c:pt idx="40553">
                  <c:v>13.414900000003</c:v>
                </c:pt>
                <c:pt idx="40554">
                  <c:v>13.414900000003</c:v>
                </c:pt>
                <c:pt idx="40555">
                  <c:v>13.414900000003</c:v>
                </c:pt>
                <c:pt idx="40556">
                  <c:v>13.414900000003</c:v>
                </c:pt>
                <c:pt idx="40557">
                  <c:v>13.414900000003</c:v>
                </c:pt>
                <c:pt idx="40558">
                  <c:v>13.414900000003</c:v>
                </c:pt>
                <c:pt idx="40559">
                  <c:v>13.4509689227</c:v>
                </c:pt>
                <c:pt idx="40560">
                  <c:v>13.495300000002</c:v>
                </c:pt>
                <c:pt idx="40561">
                  <c:v>13.495300000002</c:v>
                </c:pt>
                <c:pt idx="40562">
                  <c:v>13.495300000003001</c:v>
                </c:pt>
                <c:pt idx="40563">
                  <c:v>13.495300000003001</c:v>
                </c:pt>
                <c:pt idx="40564">
                  <c:v>13.495300000002</c:v>
                </c:pt>
                <c:pt idx="40565">
                  <c:v>13.495300000002</c:v>
                </c:pt>
                <c:pt idx="40566">
                  <c:v>13.495477348685</c:v>
                </c:pt>
                <c:pt idx="40567">
                  <c:v>13.495599999996999</c:v>
                </c:pt>
                <c:pt idx="40568">
                  <c:v>13.495599999996999</c:v>
                </c:pt>
                <c:pt idx="40569">
                  <c:v>13.495599999996999</c:v>
                </c:pt>
                <c:pt idx="40570">
                  <c:v>13.495599999996999</c:v>
                </c:pt>
                <c:pt idx="40571">
                  <c:v>13.495599999996999</c:v>
                </c:pt>
                <c:pt idx="40572">
                  <c:v>13.495599999996999</c:v>
                </c:pt>
                <c:pt idx="40573">
                  <c:v>13.495599999996999</c:v>
                </c:pt>
                <c:pt idx="40574">
                  <c:v>13.495599999996999</c:v>
                </c:pt>
                <c:pt idx="40575">
                  <c:v>13.495599999996999</c:v>
                </c:pt>
                <c:pt idx="40576">
                  <c:v>13.495599999996999</c:v>
                </c:pt>
                <c:pt idx="40577">
                  <c:v>13.495599999996999</c:v>
                </c:pt>
                <c:pt idx="40578">
                  <c:v>13.593261380648</c:v>
                </c:pt>
                <c:pt idx="40579">
                  <c:v>13.709800000003</c:v>
                </c:pt>
                <c:pt idx="40580">
                  <c:v>13.709800000003</c:v>
                </c:pt>
                <c:pt idx="40581">
                  <c:v>13.709800000003</c:v>
                </c:pt>
                <c:pt idx="40582">
                  <c:v>13.709800000003</c:v>
                </c:pt>
                <c:pt idx="40583">
                  <c:v>13.709800000003</c:v>
                </c:pt>
                <c:pt idx="40584">
                  <c:v>13.709800000003</c:v>
                </c:pt>
                <c:pt idx="40585">
                  <c:v>13.709800000003</c:v>
                </c:pt>
                <c:pt idx="40586">
                  <c:v>13.709800000003</c:v>
                </c:pt>
                <c:pt idx="40587">
                  <c:v>13.709800000003</c:v>
                </c:pt>
                <c:pt idx="40588">
                  <c:v>13.709800000003</c:v>
                </c:pt>
                <c:pt idx="40589">
                  <c:v>13.709800000003</c:v>
                </c:pt>
                <c:pt idx="40590">
                  <c:v>13.709800000003</c:v>
                </c:pt>
                <c:pt idx="40591">
                  <c:v>13.607032336952001</c:v>
                </c:pt>
                <c:pt idx="40592">
                  <c:v>13.524899999997</c:v>
                </c:pt>
                <c:pt idx="40593">
                  <c:v>13.524899999997</c:v>
                </c:pt>
                <c:pt idx="40594">
                  <c:v>13.524899999997</c:v>
                </c:pt>
                <c:pt idx="40595">
                  <c:v>13.524899999997</c:v>
                </c:pt>
                <c:pt idx="40596">
                  <c:v>13.524899999997</c:v>
                </c:pt>
                <c:pt idx="40597">
                  <c:v>13.524899999997</c:v>
                </c:pt>
                <c:pt idx="40598">
                  <c:v>13.524899999997</c:v>
                </c:pt>
                <c:pt idx="40599">
                  <c:v>13.524899999997</c:v>
                </c:pt>
                <c:pt idx="40600">
                  <c:v>13.524899999997</c:v>
                </c:pt>
                <c:pt idx="40601">
                  <c:v>13.524899999997</c:v>
                </c:pt>
                <c:pt idx="40602">
                  <c:v>13.524899999997</c:v>
                </c:pt>
                <c:pt idx="40603">
                  <c:v>13.524899999997</c:v>
                </c:pt>
                <c:pt idx="40604">
                  <c:v>13.596250519428001</c:v>
                </c:pt>
                <c:pt idx="40605">
                  <c:v>13.714899999998</c:v>
                </c:pt>
                <c:pt idx="40606">
                  <c:v>13.714899999999</c:v>
                </c:pt>
                <c:pt idx="40607">
                  <c:v>13.714899999999</c:v>
                </c:pt>
                <c:pt idx="40608">
                  <c:v>13.714899999998</c:v>
                </c:pt>
                <c:pt idx="40609">
                  <c:v>13.714899999999</c:v>
                </c:pt>
                <c:pt idx="40610">
                  <c:v>13.714899999998</c:v>
                </c:pt>
                <c:pt idx="40611">
                  <c:v>13.714899999998</c:v>
                </c:pt>
                <c:pt idx="40612">
                  <c:v>13.714899999999</c:v>
                </c:pt>
                <c:pt idx="40613">
                  <c:v>13.714899999998</c:v>
                </c:pt>
                <c:pt idx="40614">
                  <c:v>13.714899999998</c:v>
                </c:pt>
                <c:pt idx="40615">
                  <c:v>13.714899999999</c:v>
                </c:pt>
                <c:pt idx="40616">
                  <c:v>13.714899999999</c:v>
                </c:pt>
                <c:pt idx="40617">
                  <c:v>13.713297629852001</c:v>
                </c:pt>
                <c:pt idx="40618">
                  <c:v>13.632899999997001</c:v>
                </c:pt>
                <c:pt idx="40619">
                  <c:v>13.632899999997001</c:v>
                </c:pt>
                <c:pt idx="40620">
                  <c:v>13.632899999997001</c:v>
                </c:pt>
                <c:pt idx="40621">
                  <c:v>13.632899999997001</c:v>
                </c:pt>
                <c:pt idx="40622">
                  <c:v>13.632899999997001</c:v>
                </c:pt>
                <c:pt idx="40623">
                  <c:v>13.632899999997001</c:v>
                </c:pt>
                <c:pt idx="40624">
                  <c:v>13.632899999997001</c:v>
                </c:pt>
                <c:pt idx="40625">
                  <c:v>13.632899999997001</c:v>
                </c:pt>
                <c:pt idx="40626">
                  <c:v>13.632899999997001</c:v>
                </c:pt>
                <c:pt idx="40627">
                  <c:v>13.632899999997001</c:v>
                </c:pt>
                <c:pt idx="40628">
                  <c:v>13.632899999997001</c:v>
                </c:pt>
                <c:pt idx="40629">
                  <c:v>13.632899999997001</c:v>
                </c:pt>
                <c:pt idx="40630">
                  <c:v>13.632899999997001</c:v>
                </c:pt>
                <c:pt idx="40631">
                  <c:v>13.632899999997001</c:v>
                </c:pt>
                <c:pt idx="40632">
                  <c:v>13.632899999997001</c:v>
                </c:pt>
                <c:pt idx="40633">
                  <c:v>13.632899999997001</c:v>
                </c:pt>
                <c:pt idx="40634">
                  <c:v>13.632899999997001</c:v>
                </c:pt>
                <c:pt idx="40635">
                  <c:v>13.632899999997001</c:v>
                </c:pt>
                <c:pt idx="40636">
                  <c:v>13.632899999997001</c:v>
                </c:pt>
                <c:pt idx="40637">
                  <c:v>13.632899999997001</c:v>
                </c:pt>
                <c:pt idx="40638">
                  <c:v>13.632296523181999</c:v>
                </c:pt>
                <c:pt idx="40639">
                  <c:v>13.632000000004</c:v>
                </c:pt>
                <c:pt idx="40640">
                  <c:v>13.632000000004</c:v>
                </c:pt>
                <c:pt idx="40641">
                  <c:v>13.632000000004</c:v>
                </c:pt>
                <c:pt idx="40642">
                  <c:v>13.632000000004</c:v>
                </c:pt>
                <c:pt idx="40643">
                  <c:v>13.632000000004</c:v>
                </c:pt>
                <c:pt idx="40644">
                  <c:v>13.632000000004</c:v>
                </c:pt>
                <c:pt idx="40645">
                  <c:v>13.632000000004</c:v>
                </c:pt>
                <c:pt idx="40646">
                  <c:v>13.632000000004</c:v>
                </c:pt>
                <c:pt idx="40647">
                  <c:v>13.632000000004</c:v>
                </c:pt>
                <c:pt idx="40648">
                  <c:v>13.632000000004</c:v>
                </c:pt>
                <c:pt idx="40649">
                  <c:v>13.632000000004</c:v>
                </c:pt>
                <c:pt idx="40650">
                  <c:v>13.603870864831</c:v>
                </c:pt>
                <c:pt idx="40651">
                  <c:v>13.598200000001</c:v>
                </c:pt>
                <c:pt idx="40652">
                  <c:v>13.598200000001</c:v>
                </c:pt>
                <c:pt idx="40653">
                  <c:v>13.598200000001</c:v>
                </c:pt>
                <c:pt idx="40654">
                  <c:v>13.598200000001</c:v>
                </c:pt>
                <c:pt idx="40655">
                  <c:v>13.598200000001</c:v>
                </c:pt>
                <c:pt idx="40656">
                  <c:v>13.598200000001</c:v>
                </c:pt>
                <c:pt idx="40657">
                  <c:v>13.598200000001</c:v>
                </c:pt>
                <c:pt idx="40658">
                  <c:v>13.598200000001</c:v>
                </c:pt>
                <c:pt idx="40659">
                  <c:v>13.598200000001</c:v>
                </c:pt>
                <c:pt idx="40660">
                  <c:v>13.598200000001</c:v>
                </c:pt>
                <c:pt idx="40661">
                  <c:v>13.598200000001</c:v>
                </c:pt>
                <c:pt idx="40662">
                  <c:v>13.598200000001</c:v>
                </c:pt>
                <c:pt idx="40663">
                  <c:v>13.539120703550999</c:v>
                </c:pt>
                <c:pt idx="40664">
                  <c:v>13.453600000001</c:v>
                </c:pt>
                <c:pt idx="40665">
                  <c:v>13.453600000001</c:v>
                </c:pt>
                <c:pt idx="40666">
                  <c:v>13.453600000001</c:v>
                </c:pt>
                <c:pt idx="40667">
                  <c:v>13.453600000001</c:v>
                </c:pt>
                <c:pt idx="40668">
                  <c:v>13.453600000001</c:v>
                </c:pt>
                <c:pt idx="40669">
                  <c:v>13.453600000001</c:v>
                </c:pt>
                <c:pt idx="40670">
                  <c:v>13.453600000001</c:v>
                </c:pt>
                <c:pt idx="40671">
                  <c:v>13.453600000001</c:v>
                </c:pt>
                <c:pt idx="40672">
                  <c:v>13.453600000001</c:v>
                </c:pt>
                <c:pt idx="40673">
                  <c:v>13.453600000001</c:v>
                </c:pt>
                <c:pt idx="40674">
                  <c:v>13.453600000001</c:v>
                </c:pt>
                <c:pt idx="40675">
                  <c:v>13.453600000001</c:v>
                </c:pt>
                <c:pt idx="40676">
                  <c:v>13.457200797015</c:v>
                </c:pt>
                <c:pt idx="40677">
                  <c:v>13.511100000002999</c:v>
                </c:pt>
                <c:pt idx="40678">
                  <c:v>13.511100000002999</c:v>
                </c:pt>
                <c:pt idx="40679">
                  <c:v>13.511100000002999</c:v>
                </c:pt>
                <c:pt idx="40680">
                  <c:v>13.511100000002999</c:v>
                </c:pt>
                <c:pt idx="40681">
                  <c:v>13.511100000002999</c:v>
                </c:pt>
                <c:pt idx="40682">
                  <c:v>13.511100000002999</c:v>
                </c:pt>
                <c:pt idx="40683">
                  <c:v>13.511100000002999</c:v>
                </c:pt>
                <c:pt idx="40684">
                  <c:v>13.511100000002999</c:v>
                </c:pt>
                <c:pt idx="40685">
                  <c:v>13.511100000002999</c:v>
                </c:pt>
                <c:pt idx="40686">
                  <c:v>13.511100000002999</c:v>
                </c:pt>
                <c:pt idx="40687">
                  <c:v>13.511100000002999</c:v>
                </c:pt>
                <c:pt idx="40688">
                  <c:v>13.510059150041</c:v>
                </c:pt>
                <c:pt idx="40689">
                  <c:v>13.394200000002</c:v>
                </c:pt>
                <c:pt idx="40690">
                  <c:v>13.394200000002</c:v>
                </c:pt>
                <c:pt idx="40691">
                  <c:v>13.394200000003</c:v>
                </c:pt>
                <c:pt idx="40692">
                  <c:v>13.394200000002</c:v>
                </c:pt>
                <c:pt idx="40693">
                  <c:v>13.394200000002</c:v>
                </c:pt>
                <c:pt idx="40694">
                  <c:v>13.394200000002</c:v>
                </c:pt>
                <c:pt idx="40695">
                  <c:v>13.394200000003</c:v>
                </c:pt>
                <c:pt idx="40696">
                  <c:v>13.394200000003</c:v>
                </c:pt>
                <c:pt idx="40697">
                  <c:v>13.394200000003</c:v>
                </c:pt>
                <c:pt idx="40698">
                  <c:v>13.394200000002</c:v>
                </c:pt>
                <c:pt idx="40699">
                  <c:v>13.394200000002</c:v>
                </c:pt>
                <c:pt idx="40700">
                  <c:v>13.394200000003</c:v>
                </c:pt>
                <c:pt idx="40701">
                  <c:v>13.405014413729999</c:v>
                </c:pt>
                <c:pt idx="40702">
                  <c:v>13.534600000005</c:v>
                </c:pt>
                <c:pt idx="40703">
                  <c:v>13.534600000005</c:v>
                </c:pt>
                <c:pt idx="40704">
                  <c:v>13.534600000004</c:v>
                </c:pt>
                <c:pt idx="40705">
                  <c:v>13.534600000005</c:v>
                </c:pt>
                <c:pt idx="40706">
                  <c:v>13.534600000005</c:v>
                </c:pt>
                <c:pt idx="40707">
                  <c:v>13.534600000005</c:v>
                </c:pt>
                <c:pt idx="40708">
                  <c:v>13.553418066240001</c:v>
                </c:pt>
                <c:pt idx="40709">
                  <c:v>13.592499999998999</c:v>
                </c:pt>
                <c:pt idx="40710">
                  <c:v>13.592499999998999</c:v>
                </c:pt>
                <c:pt idx="40711">
                  <c:v>13.592499999998999</c:v>
                </c:pt>
                <c:pt idx="40712">
                  <c:v>13.592499999998999</c:v>
                </c:pt>
                <c:pt idx="40713">
                  <c:v>13.592499999998999</c:v>
                </c:pt>
                <c:pt idx="40714">
                  <c:v>13.592499999998999</c:v>
                </c:pt>
                <c:pt idx="40715">
                  <c:v>13.592499999998999</c:v>
                </c:pt>
                <c:pt idx="40716">
                  <c:v>13.592499999998999</c:v>
                </c:pt>
                <c:pt idx="40717">
                  <c:v>13.592499999998999</c:v>
                </c:pt>
                <c:pt idx="40718">
                  <c:v>13.592499999998999</c:v>
                </c:pt>
                <c:pt idx="40719">
                  <c:v>13.592499999998999</c:v>
                </c:pt>
                <c:pt idx="40720">
                  <c:v>13.592499999998999</c:v>
                </c:pt>
                <c:pt idx="40721">
                  <c:v>13.592499999998999</c:v>
                </c:pt>
                <c:pt idx="40722">
                  <c:v>13.674057579663</c:v>
                </c:pt>
                <c:pt idx="40723">
                  <c:v>13.683699999996</c:v>
                </c:pt>
                <c:pt idx="40724">
                  <c:v>13.683699999996</c:v>
                </c:pt>
                <c:pt idx="40725">
                  <c:v>13.683699999996</c:v>
                </c:pt>
                <c:pt idx="40726">
                  <c:v>13.683699999996</c:v>
                </c:pt>
                <c:pt idx="40727">
                  <c:v>13.683699999996</c:v>
                </c:pt>
                <c:pt idx="40728">
                  <c:v>13.683699999996</c:v>
                </c:pt>
                <c:pt idx="40729">
                  <c:v>13.683699999996</c:v>
                </c:pt>
                <c:pt idx="40730">
                  <c:v>13.683699999996</c:v>
                </c:pt>
                <c:pt idx="40731">
                  <c:v>13.683699999996</c:v>
                </c:pt>
                <c:pt idx="40732">
                  <c:v>13.683699999996</c:v>
                </c:pt>
                <c:pt idx="40733">
                  <c:v>13.683699999996</c:v>
                </c:pt>
                <c:pt idx="40734">
                  <c:v>13.644683493469</c:v>
                </c:pt>
                <c:pt idx="40735">
                  <c:v>13.481700000002</c:v>
                </c:pt>
                <c:pt idx="40736">
                  <c:v>13.481700000002</c:v>
                </c:pt>
                <c:pt idx="40737">
                  <c:v>13.481700000002</c:v>
                </c:pt>
                <c:pt idx="40738">
                  <c:v>13.481700000002</c:v>
                </c:pt>
                <c:pt idx="40739">
                  <c:v>13.481700000002</c:v>
                </c:pt>
                <c:pt idx="40740">
                  <c:v>13.481700000002</c:v>
                </c:pt>
                <c:pt idx="40741">
                  <c:v>13.481700000002</c:v>
                </c:pt>
                <c:pt idx="40742">
                  <c:v>13.481700000002</c:v>
                </c:pt>
                <c:pt idx="40743">
                  <c:v>13.481700000002</c:v>
                </c:pt>
                <c:pt idx="40744">
                  <c:v>13.481700000002</c:v>
                </c:pt>
                <c:pt idx="40745">
                  <c:v>13.481700000002</c:v>
                </c:pt>
                <c:pt idx="40746">
                  <c:v>13.481700000002</c:v>
                </c:pt>
                <c:pt idx="40747">
                  <c:v>13.50055009447</c:v>
                </c:pt>
                <c:pt idx="40748">
                  <c:v>13.536800000002</c:v>
                </c:pt>
                <c:pt idx="40749">
                  <c:v>13.536800000002</c:v>
                </c:pt>
                <c:pt idx="40750">
                  <c:v>13.536800000002</c:v>
                </c:pt>
                <c:pt idx="40751">
                  <c:v>13.536800000002</c:v>
                </c:pt>
                <c:pt idx="40752">
                  <c:v>13.536800000002</c:v>
                </c:pt>
                <c:pt idx="40753">
                  <c:v>13.536800000002</c:v>
                </c:pt>
                <c:pt idx="40754">
                  <c:v>13.536800000002</c:v>
                </c:pt>
                <c:pt idx="40755">
                  <c:v>13.536800000002</c:v>
                </c:pt>
                <c:pt idx="40756">
                  <c:v>13.536800000002</c:v>
                </c:pt>
                <c:pt idx="40757">
                  <c:v>13.536800000002</c:v>
                </c:pt>
                <c:pt idx="40758">
                  <c:v>13.536800000002</c:v>
                </c:pt>
                <c:pt idx="40759">
                  <c:v>13.534557894738001</c:v>
                </c:pt>
                <c:pt idx="40760">
                  <c:v>13.525699999998</c:v>
                </c:pt>
                <c:pt idx="40761">
                  <c:v>13.525699999998</c:v>
                </c:pt>
                <c:pt idx="40762">
                  <c:v>13.525699999998</c:v>
                </c:pt>
                <c:pt idx="40763">
                  <c:v>13.525699999998</c:v>
                </c:pt>
                <c:pt idx="40764">
                  <c:v>13.525699999998</c:v>
                </c:pt>
                <c:pt idx="40765">
                  <c:v>13.525699999998</c:v>
                </c:pt>
                <c:pt idx="40766">
                  <c:v>13.525699999998</c:v>
                </c:pt>
                <c:pt idx="40767">
                  <c:v>13.525699999998</c:v>
                </c:pt>
                <c:pt idx="40768">
                  <c:v>13.525699999998</c:v>
                </c:pt>
                <c:pt idx="40769">
                  <c:v>13.525699999998</c:v>
                </c:pt>
                <c:pt idx="40770">
                  <c:v>13.525699999998</c:v>
                </c:pt>
                <c:pt idx="40771">
                  <c:v>13.525699999998</c:v>
                </c:pt>
                <c:pt idx="40772">
                  <c:v>13.525699999998</c:v>
                </c:pt>
                <c:pt idx="40773">
                  <c:v>13.525699999998</c:v>
                </c:pt>
                <c:pt idx="40774">
                  <c:v>13.525699999998</c:v>
                </c:pt>
                <c:pt idx="40775">
                  <c:v>13.525699999998</c:v>
                </c:pt>
                <c:pt idx="40776">
                  <c:v>13.525699999998</c:v>
                </c:pt>
                <c:pt idx="40777">
                  <c:v>13.525699999998</c:v>
                </c:pt>
                <c:pt idx="40778">
                  <c:v>13.525699999998</c:v>
                </c:pt>
                <c:pt idx="40779">
                  <c:v>13.593131611332</c:v>
                </c:pt>
                <c:pt idx="40780">
                  <c:v>13.612900000001</c:v>
                </c:pt>
                <c:pt idx="40781">
                  <c:v>13.612900000001</c:v>
                </c:pt>
                <c:pt idx="40782">
                  <c:v>13.612900000001</c:v>
                </c:pt>
                <c:pt idx="40783">
                  <c:v>13.612900000001</c:v>
                </c:pt>
                <c:pt idx="40784">
                  <c:v>13.612900000001</c:v>
                </c:pt>
                <c:pt idx="40785">
                  <c:v>13.612900000001</c:v>
                </c:pt>
                <c:pt idx="40786">
                  <c:v>13.612900000001</c:v>
                </c:pt>
                <c:pt idx="40787">
                  <c:v>13.612900000001</c:v>
                </c:pt>
                <c:pt idx="40788">
                  <c:v>13.612900000001</c:v>
                </c:pt>
                <c:pt idx="40789">
                  <c:v>13.612900000001</c:v>
                </c:pt>
                <c:pt idx="40790">
                  <c:v>13.612900000001</c:v>
                </c:pt>
                <c:pt idx="40791">
                  <c:v>13.609071122995999</c:v>
                </c:pt>
                <c:pt idx="40792">
                  <c:v>13.541300000003</c:v>
                </c:pt>
                <c:pt idx="40793">
                  <c:v>13.541300000003</c:v>
                </c:pt>
                <c:pt idx="40794">
                  <c:v>13.541300000003</c:v>
                </c:pt>
                <c:pt idx="40795">
                  <c:v>13.541300000003</c:v>
                </c:pt>
                <c:pt idx="40796">
                  <c:v>13.541300000003</c:v>
                </c:pt>
                <c:pt idx="40797">
                  <c:v>13.541300000004</c:v>
                </c:pt>
                <c:pt idx="40798">
                  <c:v>13.543953136534</c:v>
                </c:pt>
                <c:pt idx="40799">
                  <c:v>13.599300000002</c:v>
                </c:pt>
                <c:pt idx="40800">
                  <c:v>13.599300000002</c:v>
                </c:pt>
                <c:pt idx="40801">
                  <c:v>13.599300000002</c:v>
                </c:pt>
                <c:pt idx="40802">
                  <c:v>13.599300000002</c:v>
                </c:pt>
                <c:pt idx="40803">
                  <c:v>13.599300000002</c:v>
                </c:pt>
                <c:pt idx="40804">
                  <c:v>13.599300000002</c:v>
                </c:pt>
                <c:pt idx="40805">
                  <c:v>13.599300000002</c:v>
                </c:pt>
                <c:pt idx="40806">
                  <c:v>13.599300000002</c:v>
                </c:pt>
                <c:pt idx="40807">
                  <c:v>13.599300000002</c:v>
                </c:pt>
                <c:pt idx="40808">
                  <c:v>13.599300000002</c:v>
                </c:pt>
                <c:pt idx="40809">
                  <c:v>13.599300000002</c:v>
                </c:pt>
                <c:pt idx="40810">
                  <c:v>13.599300000002</c:v>
                </c:pt>
                <c:pt idx="40811">
                  <c:v>13.462645611969</c:v>
                </c:pt>
                <c:pt idx="40812">
                  <c:v>13.449900000005</c:v>
                </c:pt>
                <c:pt idx="40813">
                  <c:v>13.449900000005</c:v>
                </c:pt>
                <c:pt idx="40814">
                  <c:v>13.449900000005</c:v>
                </c:pt>
                <c:pt idx="40815">
                  <c:v>13.449900000005</c:v>
                </c:pt>
                <c:pt idx="40816">
                  <c:v>13.449900000005</c:v>
                </c:pt>
                <c:pt idx="40817">
                  <c:v>13.449900000005</c:v>
                </c:pt>
                <c:pt idx="40818">
                  <c:v>13.449900000005</c:v>
                </c:pt>
                <c:pt idx="40819">
                  <c:v>13.449900000005</c:v>
                </c:pt>
                <c:pt idx="40820">
                  <c:v>13.449900000005</c:v>
                </c:pt>
                <c:pt idx="40821">
                  <c:v>13.449900000005</c:v>
                </c:pt>
                <c:pt idx="40822">
                  <c:v>13.449900000005</c:v>
                </c:pt>
                <c:pt idx="40823">
                  <c:v>13.478682171340999</c:v>
                </c:pt>
                <c:pt idx="40824">
                  <c:v>13.528699999997</c:v>
                </c:pt>
                <c:pt idx="40825">
                  <c:v>13.528699999997</c:v>
                </c:pt>
                <c:pt idx="40826">
                  <c:v>13.528700000000001</c:v>
                </c:pt>
                <c:pt idx="40827">
                  <c:v>13.528699999997</c:v>
                </c:pt>
                <c:pt idx="40828">
                  <c:v>13.528699999997</c:v>
                </c:pt>
                <c:pt idx="40829">
                  <c:v>13.528699999997</c:v>
                </c:pt>
                <c:pt idx="40830">
                  <c:v>13.528699999997</c:v>
                </c:pt>
                <c:pt idx="40831">
                  <c:v>13.528699999997</c:v>
                </c:pt>
                <c:pt idx="40832">
                  <c:v>13.528699999997</c:v>
                </c:pt>
                <c:pt idx="40833">
                  <c:v>13.528699999997</c:v>
                </c:pt>
                <c:pt idx="40834">
                  <c:v>13.540802865953999</c:v>
                </c:pt>
                <c:pt idx="40835">
                  <c:v>13.579100000002001</c:v>
                </c:pt>
                <c:pt idx="40836">
                  <c:v>13.579100000002001</c:v>
                </c:pt>
                <c:pt idx="40837">
                  <c:v>13.579100000002001</c:v>
                </c:pt>
                <c:pt idx="40838">
                  <c:v>13.579100000002001</c:v>
                </c:pt>
                <c:pt idx="40839">
                  <c:v>13.579100000002001</c:v>
                </c:pt>
                <c:pt idx="40840">
                  <c:v>13.579100000002001</c:v>
                </c:pt>
                <c:pt idx="40841">
                  <c:v>13.579100000002001</c:v>
                </c:pt>
                <c:pt idx="40842">
                  <c:v>13.579100000002001</c:v>
                </c:pt>
                <c:pt idx="40843">
                  <c:v>13.579100000002001</c:v>
                </c:pt>
                <c:pt idx="40844">
                  <c:v>13.579100000002001</c:v>
                </c:pt>
                <c:pt idx="40845">
                  <c:v>13.579100000002001</c:v>
                </c:pt>
                <c:pt idx="40846">
                  <c:v>13.579100000002001</c:v>
                </c:pt>
                <c:pt idx="40847">
                  <c:v>13.579100000002001</c:v>
                </c:pt>
                <c:pt idx="40848">
                  <c:v>13.579100000002001</c:v>
                </c:pt>
                <c:pt idx="40849">
                  <c:v>13.579100000002001</c:v>
                </c:pt>
                <c:pt idx="40850">
                  <c:v>13.579100000002001</c:v>
                </c:pt>
                <c:pt idx="40851">
                  <c:v>13.579100000002001</c:v>
                </c:pt>
                <c:pt idx="40852">
                  <c:v>13.579100000002001</c:v>
                </c:pt>
                <c:pt idx="40853">
                  <c:v>13.579100000002001</c:v>
                </c:pt>
                <c:pt idx="40854">
                  <c:v>13.61026726297</c:v>
                </c:pt>
                <c:pt idx="40855">
                  <c:v>13.639699999999999</c:v>
                </c:pt>
                <c:pt idx="40856">
                  <c:v>13.639699999999999</c:v>
                </c:pt>
                <c:pt idx="40857">
                  <c:v>13.639699999999999</c:v>
                </c:pt>
                <c:pt idx="40858">
                  <c:v>13.639699999999999</c:v>
                </c:pt>
                <c:pt idx="40859">
                  <c:v>13.639699999999999</c:v>
                </c:pt>
                <c:pt idx="40860">
                  <c:v>13.639699999999999</c:v>
                </c:pt>
                <c:pt idx="40861">
                  <c:v>13.639699999999999</c:v>
                </c:pt>
                <c:pt idx="40862">
                  <c:v>13.639699999999999</c:v>
                </c:pt>
                <c:pt idx="40863">
                  <c:v>13.639699999999999</c:v>
                </c:pt>
                <c:pt idx="40864">
                  <c:v>13.639699999999999</c:v>
                </c:pt>
                <c:pt idx="40865">
                  <c:v>13.639699999999999</c:v>
                </c:pt>
                <c:pt idx="40866">
                  <c:v>13.610903896590999</c:v>
                </c:pt>
                <c:pt idx="40867">
                  <c:v>13.461199999998</c:v>
                </c:pt>
                <c:pt idx="40868">
                  <c:v>13.461199999998</c:v>
                </c:pt>
                <c:pt idx="40869">
                  <c:v>13.461199999998</c:v>
                </c:pt>
                <c:pt idx="40870">
                  <c:v>13.461199999998</c:v>
                </c:pt>
                <c:pt idx="40871">
                  <c:v>13.461199999998</c:v>
                </c:pt>
                <c:pt idx="40872">
                  <c:v>13.461199999998</c:v>
                </c:pt>
                <c:pt idx="40873">
                  <c:v>13.493519364389</c:v>
                </c:pt>
                <c:pt idx="40874">
                  <c:v>13.5351</c:v>
                </c:pt>
                <c:pt idx="40875">
                  <c:v>13.535100000001</c:v>
                </c:pt>
                <c:pt idx="40876">
                  <c:v>13.535100000001</c:v>
                </c:pt>
                <c:pt idx="40877">
                  <c:v>13.535100000002</c:v>
                </c:pt>
                <c:pt idx="40878">
                  <c:v>13.535100000001</c:v>
                </c:pt>
                <c:pt idx="40879">
                  <c:v>13.535100000001</c:v>
                </c:pt>
                <c:pt idx="40880">
                  <c:v>13.535100000001</c:v>
                </c:pt>
                <c:pt idx="40881">
                  <c:v>13.535100000002</c:v>
                </c:pt>
                <c:pt idx="40882">
                  <c:v>13.535100000001</c:v>
                </c:pt>
                <c:pt idx="40883">
                  <c:v>13.535100000001</c:v>
                </c:pt>
                <c:pt idx="40884">
                  <c:v>13.535100000001</c:v>
                </c:pt>
                <c:pt idx="40885">
                  <c:v>13.510846505693999</c:v>
                </c:pt>
                <c:pt idx="40886">
                  <c:v>13.489000000001001</c:v>
                </c:pt>
                <c:pt idx="40887">
                  <c:v>13.489000000001001</c:v>
                </c:pt>
                <c:pt idx="40888">
                  <c:v>13.489000000001001</c:v>
                </c:pt>
                <c:pt idx="40889">
                  <c:v>13.489000000001001</c:v>
                </c:pt>
                <c:pt idx="40890">
                  <c:v>13.489000000001001</c:v>
                </c:pt>
                <c:pt idx="40891">
                  <c:v>13.489000000001001</c:v>
                </c:pt>
                <c:pt idx="40892">
                  <c:v>13.489000000001001</c:v>
                </c:pt>
                <c:pt idx="40893">
                  <c:v>13.489000000001001</c:v>
                </c:pt>
                <c:pt idx="40894">
                  <c:v>13.489000000001001</c:v>
                </c:pt>
                <c:pt idx="40895">
                  <c:v>13.489000000001001</c:v>
                </c:pt>
                <c:pt idx="40896">
                  <c:v>13.489000000001001</c:v>
                </c:pt>
                <c:pt idx="40897">
                  <c:v>13.489000000001001</c:v>
                </c:pt>
                <c:pt idx="40898">
                  <c:v>13.531980510029999</c:v>
                </c:pt>
                <c:pt idx="40899">
                  <c:v>13.720499999996999</c:v>
                </c:pt>
                <c:pt idx="40900">
                  <c:v>13.720499999996999</c:v>
                </c:pt>
                <c:pt idx="40901">
                  <c:v>13.720499999996999</c:v>
                </c:pt>
                <c:pt idx="40902">
                  <c:v>13.720499999996999</c:v>
                </c:pt>
                <c:pt idx="40903">
                  <c:v>13.720499999996999</c:v>
                </c:pt>
                <c:pt idx="40904">
                  <c:v>13.720499999997999</c:v>
                </c:pt>
                <c:pt idx="40905">
                  <c:v>13.720499999997999</c:v>
                </c:pt>
                <c:pt idx="40906">
                  <c:v>13.720499999996999</c:v>
                </c:pt>
                <c:pt idx="40907">
                  <c:v>13.720499999997999</c:v>
                </c:pt>
                <c:pt idx="40908">
                  <c:v>13.720499999996999</c:v>
                </c:pt>
                <c:pt idx="40909">
                  <c:v>13.720499999996999</c:v>
                </c:pt>
                <c:pt idx="40910">
                  <c:v>13.710026808178</c:v>
                </c:pt>
                <c:pt idx="40911">
                  <c:v>13.612499999997</c:v>
                </c:pt>
                <c:pt idx="40912">
                  <c:v>13.612499999997</c:v>
                </c:pt>
                <c:pt idx="40913">
                  <c:v>13.612499999997</c:v>
                </c:pt>
                <c:pt idx="40914">
                  <c:v>13.612499999997</c:v>
                </c:pt>
                <c:pt idx="40915">
                  <c:v>13.612499999997</c:v>
                </c:pt>
                <c:pt idx="40916">
                  <c:v>13.612499999997</c:v>
                </c:pt>
                <c:pt idx="40917">
                  <c:v>13.612499999996</c:v>
                </c:pt>
                <c:pt idx="40918">
                  <c:v>13.612499999997</c:v>
                </c:pt>
                <c:pt idx="40919">
                  <c:v>13.612499999997</c:v>
                </c:pt>
                <c:pt idx="40920">
                  <c:v>13.612499999997</c:v>
                </c:pt>
                <c:pt idx="40921">
                  <c:v>13.612499999997</c:v>
                </c:pt>
                <c:pt idx="40922">
                  <c:v>13.612499999997</c:v>
                </c:pt>
                <c:pt idx="40923">
                  <c:v>13.612499999997</c:v>
                </c:pt>
                <c:pt idx="40924">
                  <c:v>13.605692336345999</c:v>
                </c:pt>
                <c:pt idx="40925">
                  <c:v>13.600700000003</c:v>
                </c:pt>
                <c:pt idx="40926">
                  <c:v>13.600700000003</c:v>
                </c:pt>
                <c:pt idx="40927">
                  <c:v>13.600700000003</c:v>
                </c:pt>
                <c:pt idx="40928">
                  <c:v>13.600700000003</c:v>
                </c:pt>
                <c:pt idx="40929">
                  <c:v>13.600700000003</c:v>
                </c:pt>
                <c:pt idx="40930">
                  <c:v>13.600700000005</c:v>
                </c:pt>
                <c:pt idx="40931">
                  <c:v>13.600700000003</c:v>
                </c:pt>
                <c:pt idx="40932">
                  <c:v>13.600700000003</c:v>
                </c:pt>
                <c:pt idx="40933">
                  <c:v>13.600700000005</c:v>
                </c:pt>
                <c:pt idx="40934">
                  <c:v>13.600700000003</c:v>
                </c:pt>
                <c:pt idx="40935">
                  <c:v>13.666152124607001</c:v>
                </c:pt>
                <c:pt idx="40936">
                  <c:v>13.704599999998001</c:v>
                </c:pt>
                <c:pt idx="40937">
                  <c:v>13.704599999998001</c:v>
                </c:pt>
                <c:pt idx="40938">
                  <c:v>13.704599999998001</c:v>
                </c:pt>
                <c:pt idx="40939">
                  <c:v>13.704599999998001</c:v>
                </c:pt>
                <c:pt idx="40940">
                  <c:v>13.704599999998001</c:v>
                </c:pt>
                <c:pt idx="40941">
                  <c:v>13.704599999998001</c:v>
                </c:pt>
                <c:pt idx="40942">
                  <c:v>13.704599999998001</c:v>
                </c:pt>
                <c:pt idx="40943">
                  <c:v>13.704599999998001</c:v>
                </c:pt>
                <c:pt idx="40944">
                  <c:v>13.704599999998001</c:v>
                </c:pt>
                <c:pt idx="40945">
                  <c:v>13.704599999998001</c:v>
                </c:pt>
                <c:pt idx="40946">
                  <c:v>13.704599999998001</c:v>
                </c:pt>
                <c:pt idx="40947">
                  <c:v>13.670828959855999</c:v>
                </c:pt>
                <c:pt idx="40948">
                  <c:v>13.483700000002999</c:v>
                </c:pt>
                <c:pt idx="40949">
                  <c:v>13.483700000002999</c:v>
                </c:pt>
                <c:pt idx="40950">
                  <c:v>13.483700000002999</c:v>
                </c:pt>
                <c:pt idx="40951">
                  <c:v>13.483700000002999</c:v>
                </c:pt>
                <c:pt idx="40952">
                  <c:v>13.483700000002999</c:v>
                </c:pt>
                <c:pt idx="40953">
                  <c:v>13.483700000002999</c:v>
                </c:pt>
                <c:pt idx="40954">
                  <c:v>13.483700000002999</c:v>
                </c:pt>
                <c:pt idx="40955">
                  <c:v>13.483700000002999</c:v>
                </c:pt>
                <c:pt idx="40956">
                  <c:v>13.483700000002999</c:v>
                </c:pt>
                <c:pt idx="40957">
                  <c:v>13.483700000002999</c:v>
                </c:pt>
                <c:pt idx="40958">
                  <c:v>13.483700000002999</c:v>
                </c:pt>
                <c:pt idx="40959">
                  <c:v>13.491828677651</c:v>
                </c:pt>
                <c:pt idx="40960">
                  <c:v>13.674399999997</c:v>
                </c:pt>
                <c:pt idx="40961">
                  <c:v>13.674399999999</c:v>
                </c:pt>
                <c:pt idx="40962">
                  <c:v>13.674399999997</c:v>
                </c:pt>
                <c:pt idx="40963">
                  <c:v>13.674399999997</c:v>
                </c:pt>
                <c:pt idx="40964">
                  <c:v>13.674399999997</c:v>
                </c:pt>
                <c:pt idx="40965">
                  <c:v>13.674399999997</c:v>
                </c:pt>
                <c:pt idx="40966">
                  <c:v>13.674399999997</c:v>
                </c:pt>
                <c:pt idx="40967">
                  <c:v>13.674399999997</c:v>
                </c:pt>
                <c:pt idx="40968">
                  <c:v>13.674399999997</c:v>
                </c:pt>
                <c:pt idx="40969">
                  <c:v>13.674399999997</c:v>
                </c:pt>
                <c:pt idx="40970">
                  <c:v>13.674399999997</c:v>
                </c:pt>
                <c:pt idx="40971">
                  <c:v>13.674399999998</c:v>
                </c:pt>
                <c:pt idx="40972">
                  <c:v>13.674399999997</c:v>
                </c:pt>
                <c:pt idx="40973">
                  <c:v>13.674400000003001</c:v>
                </c:pt>
                <c:pt idx="40974">
                  <c:v>13.674399999997</c:v>
                </c:pt>
                <c:pt idx="40975">
                  <c:v>13.674399999997</c:v>
                </c:pt>
                <c:pt idx="40976">
                  <c:v>13.637511538457</c:v>
                </c:pt>
                <c:pt idx="40977">
                  <c:v>13.590999999995001</c:v>
                </c:pt>
                <c:pt idx="40978">
                  <c:v>13.590999999995001</c:v>
                </c:pt>
                <c:pt idx="40979">
                  <c:v>13.590999999995001</c:v>
                </c:pt>
                <c:pt idx="40980">
                  <c:v>13.590999999995001</c:v>
                </c:pt>
                <c:pt idx="40981">
                  <c:v>13.590999999995001</c:v>
                </c:pt>
                <c:pt idx="40982">
                  <c:v>13.590999999994001</c:v>
                </c:pt>
                <c:pt idx="40983">
                  <c:v>13.533368191713</c:v>
                </c:pt>
                <c:pt idx="40984">
                  <c:v>13.473300000004</c:v>
                </c:pt>
                <c:pt idx="40985">
                  <c:v>13.473300000004</c:v>
                </c:pt>
                <c:pt idx="40986">
                  <c:v>13.473300000004</c:v>
                </c:pt>
                <c:pt idx="40987">
                  <c:v>13.473300000004</c:v>
                </c:pt>
                <c:pt idx="40988">
                  <c:v>13.473300000004</c:v>
                </c:pt>
                <c:pt idx="40989">
                  <c:v>13.473300000004</c:v>
                </c:pt>
                <c:pt idx="40990">
                  <c:v>13.473300000004</c:v>
                </c:pt>
                <c:pt idx="40991">
                  <c:v>13.473300000004</c:v>
                </c:pt>
                <c:pt idx="40992">
                  <c:v>13.473300000004</c:v>
                </c:pt>
                <c:pt idx="40993">
                  <c:v>13.473300000004</c:v>
                </c:pt>
                <c:pt idx="40994">
                  <c:v>13.473300000004</c:v>
                </c:pt>
                <c:pt idx="40995">
                  <c:v>13.462010094182</c:v>
                </c:pt>
                <c:pt idx="40996">
                  <c:v>13.415700000004</c:v>
                </c:pt>
                <c:pt idx="40997">
                  <c:v>13.415700000004</c:v>
                </c:pt>
                <c:pt idx="40998">
                  <c:v>13.415700000004</c:v>
                </c:pt>
                <c:pt idx="40999">
                  <c:v>13.415700000004</c:v>
                </c:pt>
                <c:pt idx="41000">
                  <c:v>13.415700000004</c:v>
                </c:pt>
                <c:pt idx="41001">
                  <c:v>13.415700000004</c:v>
                </c:pt>
                <c:pt idx="41002">
                  <c:v>13.415700000004</c:v>
                </c:pt>
                <c:pt idx="41003">
                  <c:v>13.415700000004</c:v>
                </c:pt>
                <c:pt idx="41004">
                  <c:v>13.415700000004</c:v>
                </c:pt>
                <c:pt idx="41005">
                  <c:v>13.415700000004</c:v>
                </c:pt>
                <c:pt idx="41006">
                  <c:v>13.415700000004</c:v>
                </c:pt>
                <c:pt idx="41007">
                  <c:v>13.415700000004</c:v>
                </c:pt>
                <c:pt idx="41008">
                  <c:v>13.416990664801</c:v>
                </c:pt>
                <c:pt idx="41009">
                  <c:v>13.437899999997001</c:v>
                </c:pt>
                <c:pt idx="41010">
                  <c:v>13.437899999997001</c:v>
                </c:pt>
                <c:pt idx="41011">
                  <c:v>13.437899999997001</c:v>
                </c:pt>
                <c:pt idx="41012">
                  <c:v>13.437899999997001</c:v>
                </c:pt>
                <c:pt idx="41013">
                  <c:v>13.437899999997001</c:v>
                </c:pt>
                <c:pt idx="41014">
                  <c:v>13.437899999997001</c:v>
                </c:pt>
                <c:pt idx="41015">
                  <c:v>13.437899999997001</c:v>
                </c:pt>
                <c:pt idx="41016">
                  <c:v>13.437899999997001</c:v>
                </c:pt>
                <c:pt idx="41017">
                  <c:v>13.437899999999001</c:v>
                </c:pt>
                <c:pt idx="41018">
                  <c:v>13.437899999997001</c:v>
                </c:pt>
                <c:pt idx="41019">
                  <c:v>13.437899999997001</c:v>
                </c:pt>
                <c:pt idx="41020">
                  <c:v>13.437899999997001</c:v>
                </c:pt>
                <c:pt idx="41021">
                  <c:v>13.436181835224</c:v>
                </c:pt>
                <c:pt idx="41022">
                  <c:v>13.434100000003999</c:v>
                </c:pt>
                <c:pt idx="41023">
                  <c:v>13.434100000007</c:v>
                </c:pt>
                <c:pt idx="41024">
                  <c:v>13.434100000004999</c:v>
                </c:pt>
                <c:pt idx="41025">
                  <c:v>13.434100000003999</c:v>
                </c:pt>
                <c:pt idx="41026">
                  <c:v>13.434100000003999</c:v>
                </c:pt>
                <c:pt idx="41027">
                  <c:v>13.434100000003999</c:v>
                </c:pt>
                <c:pt idx="41028">
                  <c:v>13.434100000003999</c:v>
                </c:pt>
                <c:pt idx="41029">
                  <c:v>13.434100000007</c:v>
                </c:pt>
                <c:pt idx="41030">
                  <c:v>13.434100000003999</c:v>
                </c:pt>
                <c:pt idx="41031">
                  <c:v>13.47456642025</c:v>
                </c:pt>
                <c:pt idx="41032">
                  <c:v>13.609100000001</c:v>
                </c:pt>
                <c:pt idx="41033">
                  <c:v>13.609100000001</c:v>
                </c:pt>
                <c:pt idx="41034">
                  <c:v>13.609100000001</c:v>
                </c:pt>
                <c:pt idx="41035">
                  <c:v>13.609100000001</c:v>
                </c:pt>
                <c:pt idx="41036">
                  <c:v>13.609100000001</c:v>
                </c:pt>
                <c:pt idx="41037">
                  <c:v>13.609100000001</c:v>
                </c:pt>
                <c:pt idx="41038">
                  <c:v>13.609100000001</c:v>
                </c:pt>
                <c:pt idx="41039">
                  <c:v>13.609100000001</c:v>
                </c:pt>
                <c:pt idx="41040">
                  <c:v>13.609100000001</c:v>
                </c:pt>
                <c:pt idx="41041">
                  <c:v>13.609100000001</c:v>
                </c:pt>
                <c:pt idx="41042">
                  <c:v>13.609100000001</c:v>
                </c:pt>
                <c:pt idx="41043">
                  <c:v>13.609100000001</c:v>
                </c:pt>
                <c:pt idx="41044">
                  <c:v>13.603494098915</c:v>
                </c:pt>
                <c:pt idx="41045">
                  <c:v>13.4712</c:v>
                </c:pt>
                <c:pt idx="41046">
                  <c:v>13.4712</c:v>
                </c:pt>
                <c:pt idx="41047">
                  <c:v>13.4712</c:v>
                </c:pt>
                <c:pt idx="41048">
                  <c:v>13.4712</c:v>
                </c:pt>
                <c:pt idx="41049">
                  <c:v>13.4712</c:v>
                </c:pt>
                <c:pt idx="41050">
                  <c:v>13.4712</c:v>
                </c:pt>
                <c:pt idx="41051">
                  <c:v>13.4712</c:v>
                </c:pt>
                <c:pt idx="41052">
                  <c:v>13.4712</c:v>
                </c:pt>
                <c:pt idx="41053">
                  <c:v>13.4712</c:v>
                </c:pt>
                <c:pt idx="41054">
                  <c:v>13.471200000004</c:v>
                </c:pt>
                <c:pt idx="41055">
                  <c:v>13.4712</c:v>
                </c:pt>
                <c:pt idx="41056">
                  <c:v>13.4712</c:v>
                </c:pt>
                <c:pt idx="41057">
                  <c:v>13.487269228835</c:v>
                </c:pt>
                <c:pt idx="41058">
                  <c:v>13.514599999996999</c:v>
                </c:pt>
                <c:pt idx="41059">
                  <c:v>13.514599999996999</c:v>
                </c:pt>
                <c:pt idx="41060">
                  <c:v>13.514599999996999</c:v>
                </c:pt>
                <c:pt idx="41061">
                  <c:v>13.514599999996999</c:v>
                </c:pt>
                <c:pt idx="41062">
                  <c:v>13.514599999996999</c:v>
                </c:pt>
                <c:pt idx="41063">
                  <c:v>13.514599999996999</c:v>
                </c:pt>
                <c:pt idx="41064">
                  <c:v>13.514599999996999</c:v>
                </c:pt>
                <c:pt idx="41065">
                  <c:v>13.514599999996999</c:v>
                </c:pt>
                <c:pt idx="41066">
                  <c:v>13.514599999996999</c:v>
                </c:pt>
                <c:pt idx="41067">
                  <c:v>13.514599999996999</c:v>
                </c:pt>
                <c:pt idx="41068">
                  <c:v>13.514599999996999</c:v>
                </c:pt>
                <c:pt idx="41069">
                  <c:v>13.529842836041</c:v>
                </c:pt>
                <c:pt idx="41070">
                  <c:v>13.576700000002999</c:v>
                </c:pt>
                <c:pt idx="41071">
                  <c:v>13.576700000002999</c:v>
                </c:pt>
                <c:pt idx="41072">
                  <c:v>13.576700000002999</c:v>
                </c:pt>
                <c:pt idx="41073">
                  <c:v>13.576700000002999</c:v>
                </c:pt>
                <c:pt idx="41074">
                  <c:v>13.576700000002999</c:v>
                </c:pt>
                <c:pt idx="41075">
                  <c:v>13.576700000002999</c:v>
                </c:pt>
                <c:pt idx="41076">
                  <c:v>13.576700000002999</c:v>
                </c:pt>
                <c:pt idx="41077">
                  <c:v>13.576700000002999</c:v>
                </c:pt>
                <c:pt idx="41078">
                  <c:v>13.576700000002999</c:v>
                </c:pt>
                <c:pt idx="41079">
                  <c:v>13.576700000000001</c:v>
                </c:pt>
                <c:pt idx="41080">
                  <c:v>13.576700000002999</c:v>
                </c:pt>
                <c:pt idx="41081">
                  <c:v>13.576700000002999</c:v>
                </c:pt>
                <c:pt idx="41082">
                  <c:v>13.608740958961</c:v>
                </c:pt>
                <c:pt idx="41083">
                  <c:v>13.631599999996</c:v>
                </c:pt>
                <c:pt idx="41084">
                  <c:v>13.631599999996</c:v>
                </c:pt>
                <c:pt idx="41085">
                  <c:v>13.631599999996</c:v>
                </c:pt>
                <c:pt idx="41086">
                  <c:v>13.631599999996</c:v>
                </c:pt>
                <c:pt idx="41087">
                  <c:v>13.631599999996</c:v>
                </c:pt>
                <c:pt idx="41088">
                  <c:v>13.631599999996</c:v>
                </c:pt>
                <c:pt idx="41089">
                  <c:v>13.631599999996</c:v>
                </c:pt>
                <c:pt idx="41090">
                  <c:v>13.631599999995</c:v>
                </c:pt>
                <c:pt idx="41091">
                  <c:v>13.631599999996</c:v>
                </c:pt>
                <c:pt idx="41092">
                  <c:v>13.631599999995</c:v>
                </c:pt>
                <c:pt idx="41093">
                  <c:v>13.631599999996</c:v>
                </c:pt>
                <c:pt idx="41094">
                  <c:v>13.631599999996</c:v>
                </c:pt>
                <c:pt idx="41095">
                  <c:v>13.586543774593</c:v>
                </c:pt>
                <c:pt idx="41096">
                  <c:v>13.420099999996999</c:v>
                </c:pt>
                <c:pt idx="41097">
                  <c:v>13.420099999996999</c:v>
                </c:pt>
                <c:pt idx="41098">
                  <c:v>13.420099999996999</c:v>
                </c:pt>
                <c:pt idx="41099">
                  <c:v>13.420099999996999</c:v>
                </c:pt>
                <c:pt idx="41100">
                  <c:v>13.420099999996999</c:v>
                </c:pt>
                <c:pt idx="41101">
                  <c:v>13.420099999996999</c:v>
                </c:pt>
                <c:pt idx="41102">
                  <c:v>13.420099999996999</c:v>
                </c:pt>
                <c:pt idx="41103">
                  <c:v>13.420099999996999</c:v>
                </c:pt>
                <c:pt idx="41104">
                  <c:v>13.420099999996999</c:v>
                </c:pt>
                <c:pt idx="41105">
                  <c:v>13.420099999996999</c:v>
                </c:pt>
                <c:pt idx="41106">
                  <c:v>13.420099999996999</c:v>
                </c:pt>
                <c:pt idx="41107">
                  <c:v>13.433089167369999</c:v>
                </c:pt>
                <c:pt idx="41108">
                  <c:v>13.535499999999001</c:v>
                </c:pt>
                <c:pt idx="41109">
                  <c:v>13.535499999999001</c:v>
                </c:pt>
                <c:pt idx="41110">
                  <c:v>13.535499999999001</c:v>
                </c:pt>
                <c:pt idx="41111">
                  <c:v>13.535499999999001</c:v>
                </c:pt>
                <c:pt idx="41112">
                  <c:v>13.535499999999001</c:v>
                </c:pt>
                <c:pt idx="41113">
                  <c:v>13.535499999999001</c:v>
                </c:pt>
                <c:pt idx="41114">
                  <c:v>13.535499999999001</c:v>
                </c:pt>
                <c:pt idx="41115">
                  <c:v>13.535499999999001</c:v>
                </c:pt>
                <c:pt idx="41116">
                  <c:v>13.535499999999001</c:v>
                </c:pt>
                <c:pt idx="41117">
                  <c:v>13.535499999999001</c:v>
                </c:pt>
                <c:pt idx="41118">
                  <c:v>13.535499999999001</c:v>
                </c:pt>
                <c:pt idx="41119">
                  <c:v>13.535499999999001</c:v>
                </c:pt>
                <c:pt idx="41120">
                  <c:v>13.535499999999001</c:v>
                </c:pt>
                <c:pt idx="41121">
                  <c:v>13.535499999999001</c:v>
                </c:pt>
                <c:pt idx="41122">
                  <c:v>13.535499999999001</c:v>
                </c:pt>
                <c:pt idx="41123">
                  <c:v>13.535499999999001</c:v>
                </c:pt>
                <c:pt idx="41124">
                  <c:v>13.535499999999001</c:v>
                </c:pt>
                <c:pt idx="41125">
                  <c:v>13.535499999999001</c:v>
                </c:pt>
                <c:pt idx="41126">
                  <c:v>13.535499999999001</c:v>
                </c:pt>
                <c:pt idx="41127">
                  <c:v>13.542162374295</c:v>
                </c:pt>
                <c:pt idx="41128">
                  <c:v>13.575699999996001</c:v>
                </c:pt>
                <c:pt idx="41129">
                  <c:v>13.575699999995001</c:v>
                </c:pt>
                <c:pt idx="41130">
                  <c:v>13.575699999995001</c:v>
                </c:pt>
                <c:pt idx="41131">
                  <c:v>13.575699999996001</c:v>
                </c:pt>
                <c:pt idx="41132">
                  <c:v>13.575699999996001</c:v>
                </c:pt>
                <c:pt idx="41133">
                  <c:v>13.575699999996001</c:v>
                </c:pt>
                <c:pt idx="41134">
                  <c:v>13.575699999995001</c:v>
                </c:pt>
                <c:pt idx="41135">
                  <c:v>13.575699999996001</c:v>
                </c:pt>
                <c:pt idx="41136">
                  <c:v>13.575699999995001</c:v>
                </c:pt>
                <c:pt idx="41137">
                  <c:v>13.575699999996001</c:v>
                </c:pt>
                <c:pt idx="41138">
                  <c:v>13.575699999996001</c:v>
                </c:pt>
                <c:pt idx="41139">
                  <c:v>13.575699999995001</c:v>
                </c:pt>
                <c:pt idx="41140">
                  <c:v>13.566123438705</c:v>
                </c:pt>
                <c:pt idx="41141">
                  <c:v>13.5533</c:v>
                </c:pt>
                <c:pt idx="41142">
                  <c:v>13.5533</c:v>
                </c:pt>
                <c:pt idx="41143">
                  <c:v>13.5533</c:v>
                </c:pt>
                <c:pt idx="41144">
                  <c:v>13.553300000004</c:v>
                </c:pt>
                <c:pt idx="41145">
                  <c:v>13.544892665440001</c:v>
                </c:pt>
                <c:pt idx="41146">
                  <c:v>13.468900000005</c:v>
                </c:pt>
                <c:pt idx="41147">
                  <c:v>13.468900000005</c:v>
                </c:pt>
                <c:pt idx="41148">
                  <c:v>13.468900000005</c:v>
                </c:pt>
                <c:pt idx="41149">
                  <c:v>13.468900000005</c:v>
                </c:pt>
                <c:pt idx="41150">
                  <c:v>13.468900000005</c:v>
                </c:pt>
                <c:pt idx="41151">
                  <c:v>13.468900000005</c:v>
                </c:pt>
                <c:pt idx="41152">
                  <c:v>13.468900000005</c:v>
                </c:pt>
                <c:pt idx="41153">
                  <c:v>13.468900000005</c:v>
                </c:pt>
                <c:pt idx="41154">
                  <c:v>13.468900000002</c:v>
                </c:pt>
                <c:pt idx="41155">
                  <c:v>13.468900000005</c:v>
                </c:pt>
                <c:pt idx="41156">
                  <c:v>13.468900000005</c:v>
                </c:pt>
                <c:pt idx="41157">
                  <c:v>13.468900000005</c:v>
                </c:pt>
                <c:pt idx="41158">
                  <c:v>13.438508359793</c:v>
                </c:pt>
                <c:pt idx="41159">
                  <c:v>13.395599999997</c:v>
                </c:pt>
                <c:pt idx="41160">
                  <c:v>13.395599999997</c:v>
                </c:pt>
                <c:pt idx="41161">
                  <c:v>13.395599999997</c:v>
                </c:pt>
                <c:pt idx="41162">
                  <c:v>13.395599999998</c:v>
                </c:pt>
                <c:pt idx="41163">
                  <c:v>13.395599999998</c:v>
                </c:pt>
                <c:pt idx="41164">
                  <c:v>13.395599999997</c:v>
                </c:pt>
                <c:pt idx="41165">
                  <c:v>13.395599999997</c:v>
                </c:pt>
                <c:pt idx="41166">
                  <c:v>13.395599999998</c:v>
                </c:pt>
                <c:pt idx="41167">
                  <c:v>13.395599999997</c:v>
                </c:pt>
                <c:pt idx="41168">
                  <c:v>13.395599999997</c:v>
                </c:pt>
                <c:pt idx="41169">
                  <c:v>13.395599999997</c:v>
                </c:pt>
                <c:pt idx="41170">
                  <c:v>13.395599999998</c:v>
                </c:pt>
                <c:pt idx="41171">
                  <c:v>13.395599999997</c:v>
                </c:pt>
                <c:pt idx="41172">
                  <c:v>13.395599999997</c:v>
                </c:pt>
                <c:pt idx="41173">
                  <c:v>13.395599999997</c:v>
                </c:pt>
                <c:pt idx="41174">
                  <c:v>13.395599999997</c:v>
                </c:pt>
                <c:pt idx="41175">
                  <c:v>13.395599999995</c:v>
                </c:pt>
                <c:pt idx="41176">
                  <c:v>13.423736075175</c:v>
                </c:pt>
                <c:pt idx="41177">
                  <c:v>13.617599999997999</c:v>
                </c:pt>
                <c:pt idx="41178">
                  <c:v>13.617599999997999</c:v>
                </c:pt>
                <c:pt idx="41179">
                  <c:v>13.617599999997999</c:v>
                </c:pt>
                <c:pt idx="41180">
                  <c:v>13.617599999997999</c:v>
                </c:pt>
                <c:pt idx="41181">
                  <c:v>13.617599999997999</c:v>
                </c:pt>
                <c:pt idx="41182">
                  <c:v>13.617599999997999</c:v>
                </c:pt>
                <c:pt idx="41183">
                  <c:v>13.592404232473999</c:v>
                </c:pt>
                <c:pt idx="41184">
                  <c:v>13.458699999997</c:v>
                </c:pt>
                <c:pt idx="41185">
                  <c:v>13.458699999997</c:v>
                </c:pt>
                <c:pt idx="41186">
                  <c:v>13.458699999997</c:v>
                </c:pt>
                <c:pt idx="41187">
                  <c:v>13.458699999997</c:v>
                </c:pt>
                <c:pt idx="41188">
                  <c:v>13.458699999997</c:v>
                </c:pt>
                <c:pt idx="41189">
                  <c:v>13.458699999997</c:v>
                </c:pt>
                <c:pt idx="41190">
                  <c:v>13.458699999997</c:v>
                </c:pt>
                <c:pt idx="41191">
                  <c:v>13.458699999997</c:v>
                </c:pt>
                <c:pt idx="41192">
                  <c:v>13.458699999997</c:v>
                </c:pt>
                <c:pt idx="41193">
                  <c:v>13.458699999997</c:v>
                </c:pt>
                <c:pt idx="41194">
                  <c:v>13.458699999997</c:v>
                </c:pt>
                <c:pt idx="41195">
                  <c:v>13.458699999997</c:v>
                </c:pt>
                <c:pt idx="41196">
                  <c:v>13.458699999997</c:v>
                </c:pt>
                <c:pt idx="41197">
                  <c:v>13.458699999997</c:v>
                </c:pt>
                <c:pt idx="41198">
                  <c:v>13.458699999997</c:v>
                </c:pt>
                <c:pt idx="41199">
                  <c:v>13.458699999997</c:v>
                </c:pt>
                <c:pt idx="41200">
                  <c:v>13.458699999997</c:v>
                </c:pt>
                <c:pt idx="41201">
                  <c:v>13.458699999997</c:v>
                </c:pt>
                <c:pt idx="41202">
                  <c:v>13.47092091056</c:v>
                </c:pt>
                <c:pt idx="41203">
                  <c:v>13.498099999998001</c:v>
                </c:pt>
                <c:pt idx="41204">
                  <c:v>13.498099999998001</c:v>
                </c:pt>
                <c:pt idx="41205">
                  <c:v>13.498099999998001</c:v>
                </c:pt>
                <c:pt idx="41206">
                  <c:v>13.498099999998001</c:v>
                </c:pt>
                <c:pt idx="41207">
                  <c:v>13.498099999998001</c:v>
                </c:pt>
                <c:pt idx="41208">
                  <c:v>13.498099999998001</c:v>
                </c:pt>
                <c:pt idx="41209">
                  <c:v>13.498099999998001</c:v>
                </c:pt>
                <c:pt idx="41210">
                  <c:v>13.498099999998001</c:v>
                </c:pt>
                <c:pt idx="41211">
                  <c:v>13.498099999998001</c:v>
                </c:pt>
                <c:pt idx="41212">
                  <c:v>13.498099999998001</c:v>
                </c:pt>
                <c:pt idx="41213">
                  <c:v>13.498099999998001</c:v>
                </c:pt>
                <c:pt idx="41214">
                  <c:v>13.502536951064</c:v>
                </c:pt>
                <c:pt idx="41215">
                  <c:v>13.533100000000999</c:v>
                </c:pt>
                <c:pt idx="41216">
                  <c:v>13.533100000000999</c:v>
                </c:pt>
                <c:pt idx="41217">
                  <c:v>13.533100000000999</c:v>
                </c:pt>
                <c:pt idx="41218">
                  <c:v>13.533100000000999</c:v>
                </c:pt>
                <c:pt idx="41219">
                  <c:v>13.533100000000999</c:v>
                </c:pt>
                <c:pt idx="41220">
                  <c:v>13.533100000000999</c:v>
                </c:pt>
                <c:pt idx="41221">
                  <c:v>13.495920068806001</c:v>
                </c:pt>
                <c:pt idx="41222">
                  <c:v>13.448200000005</c:v>
                </c:pt>
                <c:pt idx="41223">
                  <c:v>13.448200000005</c:v>
                </c:pt>
                <c:pt idx="41224">
                  <c:v>13.448200000004</c:v>
                </c:pt>
                <c:pt idx="41225">
                  <c:v>13.448200000005</c:v>
                </c:pt>
                <c:pt idx="41226">
                  <c:v>13.448200000005</c:v>
                </c:pt>
                <c:pt idx="41227">
                  <c:v>13.448200000005</c:v>
                </c:pt>
                <c:pt idx="41228">
                  <c:v>13.448200000005</c:v>
                </c:pt>
                <c:pt idx="41229">
                  <c:v>13.448200000005</c:v>
                </c:pt>
                <c:pt idx="41230">
                  <c:v>13.448200000004</c:v>
                </c:pt>
                <c:pt idx="41231">
                  <c:v>13.448200000005</c:v>
                </c:pt>
                <c:pt idx="41232">
                  <c:v>13.448200000005</c:v>
                </c:pt>
                <c:pt idx="41233">
                  <c:v>13.448200000005</c:v>
                </c:pt>
                <c:pt idx="41234">
                  <c:v>13.500464733072</c:v>
                </c:pt>
                <c:pt idx="41235">
                  <c:v>13.623499999996</c:v>
                </c:pt>
                <c:pt idx="41236">
                  <c:v>13.623499999996</c:v>
                </c:pt>
                <c:pt idx="41237">
                  <c:v>13.623499999996</c:v>
                </c:pt>
                <c:pt idx="41238">
                  <c:v>13.623499999992999</c:v>
                </c:pt>
                <c:pt idx="41239">
                  <c:v>13.623499999996</c:v>
                </c:pt>
                <c:pt idx="41240">
                  <c:v>13.623499999996</c:v>
                </c:pt>
                <c:pt idx="41241">
                  <c:v>13.623499999996</c:v>
                </c:pt>
                <c:pt idx="41242">
                  <c:v>13.623499999996</c:v>
                </c:pt>
                <c:pt idx="41243">
                  <c:v>13.623499999996</c:v>
                </c:pt>
                <c:pt idx="41244">
                  <c:v>13.623499999996</c:v>
                </c:pt>
                <c:pt idx="41245">
                  <c:v>13.623779734000999</c:v>
                </c:pt>
                <c:pt idx="41246">
                  <c:v>13.626699999995999</c:v>
                </c:pt>
                <c:pt idx="41247">
                  <c:v>13.626699999995999</c:v>
                </c:pt>
                <c:pt idx="41248">
                  <c:v>13.626699999995999</c:v>
                </c:pt>
                <c:pt idx="41249">
                  <c:v>13.626699999995999</c:v>
                </c:pt>
                <c:pt idx="41250">
                  <c:v>13.626699999995999</c:v>
                </c:pt>
                <c:pt idx="41251">
                  <c:v>13.626699999995999</c:v>
                </c:pt>
                <c:pt idx="41252">
                  <c:v>13.626699999995999</c:v>
                </c:pt>
                <c:pt idx="41253">
                  <c:v>13.626699999995999</c:v>
                </c:pt>
                <c:pt idx="41254">
                  <c:v>13.626699999995999</c:v>
                </c:pt>
                <c:pt idx="41255">
                  <c:v>13.626699999995999</c:v>
                </c:pt>
                <c:pt idx="41256">
                  <c:v>13.626699999995999</c:v>
                </c:pt>
                <c:pt idx="41257">
                  <c:v>13.626699999995999</c:v>
                </c:pt>
                <c:pt idx="41258">
                  <c:v>13.607124185057</c:v>
                </c:pt>
                <c:pt idx="41259">
                  <c:v>13.505399999995999</c:v>
                </c:pt>
                <c:pt idx="41260">
                  <c:v>13.505399999995999</c:v>
                </c:pt>
                <c:pt idx="41261">
                  <c:v>13.505399999995999</c:v>
                </c:pt>
                <c:pt idx="41262">
                  <c:v>13.505399999995999</c:v>
                </c:pt>
                <c:pt idx="41263">
                  <c:v>13.505399999995999</c:v>
                </c:pt>
                <c:pt idx="41264">
                  <c:v>13.505399999995999</c:v>
                </c:pt>
                <c:pt idx="41265">
                  <c:v>13.505399999995999</c:v>
                </c:pt>
                <c:pt idx="41266">
                  <c:v>13.505399999995999</c:v>
                </c:pt>
                <c:pt idx="41267">
                  <c:v>13.505399999995999</c:v>
                </c:pt>
                <c:pt idx="41268">
                  <c:v>13.505399999995999</c:v>
                </c:pt>
                <c:pt idx="41269">
                  <c:v>13.505399999995999</c:v>
                </c:pt>
                <c:pt idx="41270">
                  <c:v>13.505399999995999</c:v>
                </c:pt>
                <c:pt idx="41271">
                  <c:v>13.505399999995999</c:v>
                </c:pt>
                <c:pt idx="41272">
                  <c:v>13.598271007375001</c:v>
                </c:pt>
                <c:pt idx="41273">
                  <c:v>13.674900000004</c:v>
                </c:pt>
                <c:pt idx="41274">
                  <c:v>13.674900000004</c:v>
                </c:pt>
                <c:pt idx="41275">
                  <c:v>13.674900000004</c:v>
                </c:pt>
                <c:pt idx="41276">
                  <c:v>13.674900000004</c:v>
                </c:pt>
                <c:pt idx="41277">
                  <c:v>13.674900000004</c:v>
                </c:pt>
                <c:pt idx="41278">
                  <c:v>13.674900000005</c:v>
                </c:pt>
                <c:pt idx="41279">
                  <c:v>13.674900000004</c:v>
                </c:pt>
                <c:pt idx="41280">
                  <c:v>13.674900000004</c:v>
                </c:pt>
                <c:pt idx="41281">
                  <c:v>13.674900000004</c:v>
                </c:pt>
                <c:pt idx="41282">
                  <c:v>13.674900000004</c:v>
                </c:pt>
                <c:pt idx="41283">
                  <c:v>13.674900000004</c:v>
                </c:pt>
                <c:pt idx="41284">
                  <c:v>13.674900000004</c:v>
                </c:pt>
                <c:pt idx="41285">
                  <c:v>13.674900000004</c:v>
                </c:pt>
                <c:pt idx="41286">
                  <c:v>13.674900000004</c:v>
                </c:pt>
                <c:pt idx="41287">
                  <c:v>13.674900000004</c:v>
                </c:pt>
                <c:pt idx="41288">
                  <c:v>13.674900000004</c:v>
                </c:pt>
                <c:pt idx="41289">
                  <c:v>13.674900000004</c:v>
                </c:pt>
                <c:pt idx="41290">
                  <c:v>13.674900000004</c:v>
                </c:pt>
                <c:pt idx="41291">
                  <c:v>13.655981609409</c:v>
                </c:pt>
                <c:pt idx="41292">
                  <c:v>13.630299999997</c:v>
                </c:pt>
                <c:pt idx="41293">
                  <c:v>13.630299999997</c:v>
                </c:pt>
                <c:pt idx="41294">
                  <c:v>13.630299999997</c:v>
                </c:pt>
                <c:pt idx="41295">
                  <c:v>13.630299999997</c:v>
                </c:pt>
                <c:pt idx="41296">
                  <c:v>13.630299999997</c:v>
                </c:pt>
                <c:pt idx="41297">
                  <c:v>13.630299999997</c:v>
                </c:pt>
                <c:pt idx="41298">
                  <c:v>13.651658840953999</c:v>
                </c:pt>
                <c:pt idx="41299">
                  <c:v>13.6875</c:v>
                </c:pt>
                <c:pt idx="41300">
                  <c:v>13.6875</c:v>
                </c:pt>
                <c:pt idx="41301">
                  <c:v>13.6875</c:v>
                </c:pt>
                <c:pt idx="41302">
                  <c:v>13.6875</c:v>
                </c:pt>
                <c:pt idx="41303">
                  <c:v>13.6875</c:v>
                </c:pt>
                <c:pt idx="41304">
                  <c:v>13.6875</c:v>
                </c:pt>
                <c:pt idx="41305">
                  <c:v>13.6875</c:v>
                </c:pt>
                <c:pt idx="41306">
                  <c:v>13.6875</c:v>
                </c:pt>
                <c:pt idx="41307">
                  <c:v>13.6875</c:v>
                </c:pt>
                <c:pt idx="41308">
                  <c:v>13.6875</c:v>
                </c:pt>
                <c:pt idx="41309">
                  <c:v>13.6875</c:v>
                </c:pt>
                <c:pt idx="41310">
                  <c:v>13.6875</c:v>
                </c:pt>
                <c:pt idx="41311">
                  <c:v>13.679824872577999</c:v>
                </c:pt>
                <c:pt idx="41312">
                  <c:v>13.618699999998</c:v>
                </c:pt>
                <c:pt idx="41313">
                  <c:v>13.618699999999</c:v>
                </c:pt>
                <c:pt idx="41314">
                  <c:v>13.618699999999</c:v>
                </c:pt>
                <c:pt idx="41315">
                  <c:v>13.618699999999</c:v>
                </c:pt>
                <c:pt idx="41316">
                  <c:v>13.618699999999</c:v>
                </c:pt>
                <c:pt idx="41317">
                  <c:v>13.618699999999</c:v>
                </c:pt>
                <c:pt idx="41318">
                  <c:v>13.618699999999</c:v>
                </c:pt>
                <c:pt idx="41319">
                  <c:v>13.618699999999</c:v>
                </c:pt>
                <c:pt idx="41320">
                  <c:v>13.618699999996</c:v>
                </c:pt>
                <c:pt idx="41321">
                  <c:v>13.618699999999</c:v>
                </c:pt>
                <c:pt idx="41322">
                  <c:v>13.538735112077999</c:v>
                </c:pt>
                <c:pt idx="41323">
                  <c:v>13.511599999997999</c:v>
                </c:pt>
                <c:pt idx="41324">
                  <c:v>13.511599999997999</c:v>
                </c:pt>
                <c:pt idx="41325">
                  <c:v>13.511599999997999</c:v>
                </c:pt>
                <c:pt idx="41326">
                  <c:v>13.511599999997999</c:v>
                </c:pt>
                <c:pt idx="41327">
                  <c:v>13.511599999997999</c:v>
                </c:pt>
                <c:pt idx="41328">
                  <c:v>13.511599999997999</c:v>
                </c:pt>
                <c:pt idx="41329">
                  <c:v>13.511599999997999</c:v>
                </c:pt>
                <c:pt idx="41330">
                  <c:v>13.511599999997999</c:v>
                </c:pt>
                <c:pt idx="41331">
                  <c:v>13.511599999997999</c:v>
                </c:pt>
                <c:pt idx="41332">
                  <c:v>13.511599999997999</c:v>
                </c:pt>
                <c:pt idx="41333">
                  <c:v>13.511599999997999</c:v>
                </c:pt>
                <c:pt idx="41334">
                  <c:v>13.511599999997999</c:v>
                </c:pt>
                <c:pt idx="41335">
                  <c:v>13.502533752590001</c:v>
                </c:pt>
                <c:pt idx="41336">
                  <c:v>13.489399999998</c:v>
                </c:pt>
                <c:pt idx="41337">
                  <c:v>13.489399999998</c:v>
                </c:pt>
                <c:pt idx="41338">
                  <c:v>13.489399999998</c:v>
                </c:pt>
                <c:pt idx="41339">
                  <c:v>13.489399999998</c:v>
                </c:pt>
                <c:pt idx="41340">
                  <c:v>13.489399999998</c:v>
                </c:pt>
                <c:pt idx="41341">
                  <c:v>13.489399999998</c:v>
                </c:pt>
                <c:pt idx="41342">
                  <c:v>13.489399999998</c:v>
                </c:pt>
                <c:pt idx="41343">
                  <c:v>13.489399999998</c:v>
                </c:pt>
                <c:pt idx="41344">
                  <c:v>13.489399999998</c:v>
                </c:pt>
                <c:pt idx="41345">
                  <c:v>13.489399999998</c:v>
                </c:pt>
                <c:pt idx="41346">
                  <c:v>13.489399999998</c:v>
                </c:pt>
                <c:pt idx="41347">
                  <c:v>13.489399999998</c:v>
                </c:pt>
                <c:pt idx="41348">
                  <c:v>13.486284500575</c:v>
                </c:pt>
                <c:pt idx="41349">
                  <c:v>13.484100000001</c:v>
                </c:pt>
                <c:pt idx="41350">
                  <c:v>13.484100000001</c:v>
                </c:pt>
                <c:pt idx="41351">
                  <c:v>13.484100000001</c:v>
                </c:pt>
                <c:pt idx="41352">
                  <c:v>13.484100000001</c:v>
                </c:pt>
                <c:pt idx="41353">
                  <c:v>13.484100000001</c:v>
                </c:pt>
                <c:pt idx="41354">
                  <c:v>13.484100000001</c:v>
                </c:pt>
                <c:pt idx="41355">
                  <c:v>13.484100000001</c:v>
                </c:pt>
                <c:pt idx="41356">
                  <c:v>13.484100000001</c:v>
                </c:pt>
                <c:pt idx="41357">
                  <c:v>13.484100000001</c:v>
                </c:pt>
                <c:pt idx="41358">
                  <c:v>13.484100000001</c:v>
                </c:pt>
                <c:pt idx="41359">
                  <c:v>13.484100000001</c:v>
                </c:pt>
                <c:pt idx="41360">
                  <c:v>13.484100000001</c:v>
                </c:pt>
                <c:pt idx="41361">
                  <c:v>13.484100000001</c:v>
                </c:pt>
                <c:pt idx="41362">
                  <c:v>13.484100000001</c:v>
                </c:pt>
                <c:pt idx="41363">
                  <c:v>13.484100000001</c:v>
                </c:pt>
                <c:pt idx="41364">
                  <c:v>13.484100000001</c:v>
                </c:pt>
                <c:pt idx="41365">
                  <c:v>13.484100000001</c:v>
                </c:pt>
                <c:pt idx="41366">
                  <c:v>13.484100000001</c:v>
                </c:pt>
                <c:pt idx="41367">
                  <c:v>13.484100000001</c:v>
                </c:pt>
                <c:pt idx="41368">
                  <c:v>13.544572767731999</c:v>
                </c:pt>
                <c:pt idx="41369">
                  <c:v>13.554899999996</c:v>
                </c:pt>
                <c:pt idx="41370">
                  <c:v>13.554899999997</c:v>
                </c:pt>
                <c:pt idx="41371">
                  <c:v>13.554899999997</c:v>
                </c:pt>
                <c:pt idx="41372">
                  <c:v>13.554899999997</c:v>
                </c:pt>
                <c:pt idx="41373">
                  <c:v>13.567032758186</c:v>
                </c:pt>
                <c:pt idx="41374">
                  <c:v>13.600700000003</c:v>
                </c:pt>
                <c:pt idx="41375">
                  <c:v>13.600700000003</c:v>
                </c:pt>
                <c:pt idx="41376">
                  <c:v>13.600700000003</c:v>
                </c:pt>
                <c:pt idx="41377">
                  <c:v>13.600700000003</c:v>
                </c:pt>
                <c:pt idx="41378">
                  <c:v>13.600700000003</c:v>
                </c:pt>
                <c:pt idx="41379">
                  <c:v>13.600700000003</c:v>
                </c:pt>
                <c:pt idx="41380">
                  <c:v>13.600700000003</c:v>
                </c:pt>
                <c:pt idx="41381">
                  <c:v>13.600700000003</c:v>
                </c:pt>
                <c:pt idx="41382">
                  <c:v>13.600700000003</c:v>
                </c:pt>
                <c:pt idx="41383">
                  <c:v>13.600700000003</c:v>
                </c:pt>
                <c:pt idx="41384">
                  <c:v>13.600700000003</c:v>
                </c:pt>
                <c:pt idx="41385">
                  <c:v>13.600700000003</c:v>
                </c:pt>
                <c:pt idx="41386">
                  <c:v>13.589009486094</c:v>
                </c:pt>
                <c:pt idx="41387">
                  <c:v>13.456399999997</c:v>
                </c:pt>
                <c:pt idx="41388">
                  <c:v>13.456399999997</c:v>
                </c:pt>
                <c:pt idx="41389">
                  <c:v>13.456399999997</c:v>
                </c:pt>
                <c:pt idx="41390">
                  <c:v>13.456399999997</c:v>
                </c:pt>
                <c:pt idx="41391">
                  <c:v>13.456399999997</c:v>
                </c:pt>
                <c:pt idx="41392">
                  <c:v>13.456399999997</c:v>
                </c:pt>
                <c:pt idx="41393">
                  <c:v>13.456399999997</c:v>
                </c:pt>
                <c:pt idx="41394">
                  <c:v>13.456399999997</c:v>
                </c:pt>
                <c:pt idx="41395">
                  <c:v>13.456399999997</c:v>
                </c:pt>
                <c:pt idx="41396">
                  <c:v>13.456399999997</c:v>
                </c:pt>
                <c:pt idx="41397">
                  <c:v>13.456399999997</c:v>
                </c:pt>
                <c:pt idx="41398">
                  <c:v>13.461158162734</c:v>
                </c:pt>
                <c:pt idx="41399">
                  <c:v>13.577799999999</c:v>
                </c:pt>
                <c:pt idx="41400">
                  <c:v>13.577799999999</c:v>
                </c:pt>
                <c:pt idx="41401">
                  <c:v>13.577799999999</c:v>
                </c:pt>
                <c:pt idx="41402">
                  <c:v>13.577799999999</c:v>
                </c:pt>
                <c:pt idx="41403">
                  <c:v>13.577799999999</c:v>
                </c:pt>
                <c:pt idx="41404">
                  <c:v>13.577799999999</c:v>
                </c:pt>
                <c:pt idx="41405">
                  <c:v>13.577799999999</c:v>
                </c:pt>
                <c:pt idx="41406">
                  <c:v>13.577799999999</c:v>
                </c:pt>
                <c:pt idx="41407">
                  <c:v>13.577799999999</c:v>
                </c:pt>
                <c:pt idx="41408">
                  <c:v>13.577799999999</c:v>
                </c:pt>
                <c:pt idx="41409">
                  <c:v>13.577799999999</c:v>
                </c:pt>
                <c:pt idx="41410">
                  <c:v>13.577799999999</c:v>
                </c:pt>
                <c:pt idx="41411">
                  <c:v>13.575987417793</c:v>
                </c:pt>
                <c:pt idx="41412">
                  <c:v>13.544900000001</c:v>
                </c:pt>
                <c:pt idx="41413">
                  <c:v>13.544900000001</c:v>
                </c:pt>
                <c:pt idx="41414">
                  <c:v>13.544900000001</c:v>
                </c:pt>
                <c:pt idx="41415">
                  <c:v>13.544900000001</c:v>
                </c:pt>
                <c:pt idx="41416">
                  <c:v>13.544900000001</c:v>
                </c:pt>
                <c:pt idx="41417">
                  <c:v>13.544900000001</c:v>
                </c:pt>
                <c:pt idx="41418">
                  <c:v>13.544900000001</c:v>
                </c:pt>
                <c:pt idx="41419">
                  <c:v>13.544900000001</c:v>
                </c:pt>
                <c:pt idx="41420">
                  <c:v>13.544900000001</c:v>
                </c:pt>
                <c:pt idx="41421">
                  <c:v>13.544900000001</c:v>
                </c:pt>
                <c:pt idx="41422">
                  <c:v>13.544900000002</c:v>
                </c:pt>
                <c:pt idx="41423">
                  <c:v>13.544900000001</c:v>
                </c:pt>
                <c:pt idx="41424">
                  <c:v>13.542260643484999</c:v>
                </c:pt>
                <c:pt idx="41425">
                  <c:v>13.469000000003</c:v>
                </c:pt>
                <c:pt idx="41426">
                  <c:v>13.469000000003</c:v>
                </c:pt>
                <c:pt idx="41427">
                  <c:v>13.469000000003</c:v>
                </c:pt>
                <c:pt idx="41428">
                  <c:v>13.469000000003</c:v>
                </c:pt>
                <c:pt idx="41429">
                  <c:v>13.469000000004</c:v>
                </c:pt>
                <c:pt idx="41430">
                  <c:v>13.469000000003</c:v>
                </c:pt>
                <c:pt idx="41431">
                  <c:v>13.469000000004</c:v>
                </c:pt>
                <c:pt idx="41432">
                  <c:v>13.469000000003</c:v>
                </c:pt>
                <c:pt idx="41433">
                  <c:v>13.469000000004</c:v>
                </c:pt>
                <c:pt idx="41434">
                  <c:v>13.469000000004</c:v>
                </c:pt>
                <c:pt idx="41435">
                  <c:v>13.469000000003</c:v>
                </c:pt>
                <c:pt idx="41436">
                  <c:v>13.469000000003</c:v>
                </c:pt>
                <c:pt idx="41437">
                  <c:v>13.469000000003</c:v>
                </c:pt>
                <c:pt idx="41438">
                  <c:v>13.469000000003</c:v>
                </c:pt>
                <c:pt idx="41439">
                  <c:v>13.469000000003</c:v>
                </c:pt>
                <c:pt idx="41440">
                  <c:v>13.469000000003</c:v>
                </c:pt>
                <c:pt idx="41441">
                  <c:v>13.469000000003</c:v>
                </c:pt>
                <c:pt idx="41442">
                  <c:v>13.469000000003</c:v>
                </c:pt>
                <c:pt idx="41443">
                  <c:v>13.469000000003</c:v>
                </c:pt>
                <c:pt idx="41444">
                  <c:v>13.465128639374999</c:v>
                </c:pt>
                <c:pt idx="41445">
                  <c:v>13.442500000002999</c:v>
                </c:pt>
                <c:pt idx="41446">
                  <c:v>13.442500000002999</c:v>
                </c:pt>
                <c:pt idx="41447">
                  <c:v>13.442500000002999</c:v>
                </c:pt>
                <c:pt idx="41448">
                  <c:v>13.442500000002999</c:v>
                </c:pt>
                <c:pt idx="41449">
                  <c:v>13.442500000002999</c:v>
                </c:pt>
                <c:pt idx="41450">
                  <c:v>13.442500000002999</c:v>
                </c:pt>
                <c:pt idx="41451">
                  <c:v>13.442500000002999</c:v>
                </c:pt>
                <c:pt idx="41452">
                  <c:v>13.442500000002999</c:v>
                </c:pt>
                <c:pt idx="41453">
                  <c:v>13.442500000002999</c:v>
                </c:pt>
                <c:pt idx="41454">
                  <c:v>13.442500000002999</c:v>
                </c:pt>
                <c:pt idx="41455">
                  <c:v>13.442500000002999</c:v>
                </c:pt>
                <c:pt idx="41456">
                  <c:v>13.442500000002999</c:v>
                </c:pt>
                <c:pt idx="41457">
                  <c:v>13.442500000002999</c:v>
                </c:pt>
                <c:pt idx="41458">
                  <c:v>13.502423596308001</c:v>
                </c:pt>
                <c:pt idx="41459">
                  <c:v>13.577400000001999</c:v>
                </c:pt>
                <c:pt idx="41460">
                  <c:v>13.577400000001999</c:v>
                </c:pt>
                <c:pt idx="41461">
                  <c:v>13.577400000001999</c:v>
                </c:pt>
                <c:pt idx="41462">
                  <c:v>13.577400000001999</c:v>
                </c:pt>
                <c:pt idx="41463">
                  <c:v>13.577400000001999</c:v>
                </c:pt>
                <c:pt idx="41464">
                  <c:v>13.577400000001999</c:v>
                </c:pt>
                <c:pt idx="41465">
                  <c:v>13.577400000001999</c:v>
                </c:pt>
                <c:pt idx="41466">
                  <c:v>13.577400000001999</c:v>
                </c:pt>
                <c:pt idx="41467">
                  <c:v>13.577400000001999</c:v>
                </c:pt>
                <c:pt idx="41468">
                  <c:v>13.577400000001999</c:v>
                </c:pt>
                <c:pt idx="41469">
                  <c:v>13.577400000001999</c:v>
                </c:pt>
                <c:pt idx="41470">
                  <c:v>13.458278242358</c:v>
                </c:pt>
                <c:pt idx="41471">
                  <c:v>13.397200000005</c:v>
                </c:pt>
                <c:pt idx="41472">
                  <c:v>13.397200000005</c:v>
                </c:pt>
                <c:pt idx="41473">
                  <c:v>13.397200000004</c:v>
                </c:pt>
                <c:pt idx="41474">
                  <c:v>13.397200000004</c:v>
                </c:pt>
                <c:pt idx="41475">
                  <c:v>13.397200000005</c:v>
                </c:pt>
                <c:pt idx="41476">
                  <c:v>13.399331210990001</c:v>
                </c:pt>
                <c:pt idx="41477">
                  <c:v>13.483199999996</c:v>
                </c:pt>
                <c:pt idx="41478">
                  <c:v>13.483199999996</c:v>
                </c:pt>
                <c:pt idx="41479">
                  <c:v>13.483199999996</c:v>
                </c:pt>
                <c:pt idx="41480">
                  <c:v>13.483199999997</c:v>
                </c:pt>
                <c:pt idx="41481">
                  <c:v>13.483199999998</c:v>
                </c:pt>
                <c:pt idx="41482">
                  <c:v>13.483199999996</c:v>
                </c:pt>
                <c:pt idx="41483">
                  <c:v>13.483199999996</c:v>
                </c:pt>
                <c:pt idx="41484">
                  <c:v>13.483199999996</c:v>
                </c:pt>
                <c:pt idx="41485">
                  <c:v>13.483199999996</c:v>
                </c:pt>
                <c:pt idx="41486">
                  <c:v>13.483199999996</c:v>
                </c:pt>
                <c:pt idx="41487">
                  <c:v>13.483199999996</c:v>
                </c:pt>
                <c:pt idx="41488">
                  <c:v>13.457228911895999</c:v>
                </c:pt>
                <c:pt idx="41489">
                  <c:v>13.417199999997999</c:v>
                </c:pt>
                <c:pt idx="41490">
                  <c:v>13.417199999997999</c:v>
                </c:pt>
                <c:pt idx="41491">
                  <c:v>13.417199999997999</c:v>
                </c:pt>
                <c:pt idx="41492">
                  <c:v>13.417199999997999</c:v>
                </c:pt>
                <c:pt idx="41493">
                  <c:v>13.417199999997999</c:v>
                </c:pt>
                <c:pt idx="41494">
                  <c:v>13.417199999997999</c:v>
                </c:pt>
                <c:pt idx="41495">
                  <c:v>13.417200000000999</c:v>
                </c:pt>
                <c:pt idx="41496">
                  <c:v>13.417200000000999</c:v>
                </c:pt>
                <c:pt idx="41497">
                  <c:v>13.417199999997999</c:v>
                </c:pt>
                <c:pt idx="41498">
                  <c:v>13.417199999997999</c:v>
                </c:pt>
                <c:pt idx="41499">
                  <c:v>13.417199999997999</c:v>
                </c:pt>
                <c:pt idx="41500">
                  <c:v>13.490379406612</c:v>
                </c:pt>
                <c:pt idx="41501">
                  <c:v>13.514800000003</c:v>
                </c:pt>
                <c:pt idx="41502">
                  <c:v>13.514800000003</c:v>
                </c:pt>
                <c:pt idx="41503">
                  <c:v>13.514800000003</c:v>
                </c:pt>
                <c:pt idx="41504">
                  <c:v>13.514800000003</c:v>
                </c:pt>
                <c:pt idx="41505">
                  <c:v>13.514800000003</c:v>
                </c:pt>
                <c:pt idx="41506">
                  <c:v>13.514800000003</c:v>
                </c:pt>
                <c:pt idx="41507">
                  <c:v>13.514800000003</c:v>
                </c:pt>
                <c:pt idx="41508">
                  <c:v>13.514800000003</c:v>
                </c:pt>
                <c:pt idx="41509">
                  <c:v>13.514800000003</c:v>
                </c:pt>
                <c:pt idx="41510">
                  <c:v>13.514800000003</c:v>
                </c:pt>
                <c:pt idx="41511">
                  <c:v>13.514800000003</c:v>
                </c:pt>
                <c:pt idx="41512">
                  <c:v>13.514800000003</c:v>
                </c:pt>
                <c:pt idx="41513">
                  <c:v>13.514800000003</c:v>
                </c:pt>
                <c:pt idx="41514">
                  <c:v>13.514800000003</c:v>
                </c:pt>
                <c:pt idx="41515">
                  <c:v>13.514800000003</c:v>
                </c:pt>
                <c:pt idx="41516">
                  <c:v>13.514800000003</c:v>
                </c:pt>
                <c:pt idx="41517">
                  <c:v>13.514800000003</c:v>
                </c:pt>
                <c:pt idx="41518">
                  <c:v>13.514800000003</c:v>
                </c:pt>
                <c:pt idx="41519">
                  <c:v>13.514800000003</c:v>
                </c:pt>
                <c:pt idx="41520">
                  <c:v>13.514800000003</c:v>
                </c:pt>
                <c:pt idx="41521">
                  <c:v>13.514800000003</c:v>
                </c:pt>
                <c:pt idx="41522">
                  <c:v>13.514800000003</c:v>
                </c:pt>
                <c:pt idx="41523">
                  <c:v>13.514800000003</c:v>
                </c:pt>
                <c:pt idx="41524">
                  <c:v>13.514800000003</c:v>
                </c:pt>
                <c:pt idx="41525">
                  <c:v>13.514254842007</c:v>
                </c:pt>
                <c:pt idx="41526">
                  <c:v>13.506900000001</c:v>
                </c:pt>
                <c:pt idx="41527">
                  <c:v>13.506900000001</c:v>
                </c:pt>
                <c:pt idx="41528">
                  <c:v>13.506900000001</c:v>
                </c:pt>
                <c:pt idx="41529">
                  <c:v>13.506900000001</c:v>
                </c:pt>
                <c:pt idx="41530">
                  <c:v>13.506900000001</c:v>
                </c:pt>
                <c:pt idx="41531">
                  <c:v>13.506900000001</c:v>
                </c:pt>
                <c:pt idx="41532">
                  <c:v>13.506900000001</c:v>
                </c:pt>
                <c:pt idx="41533">
                  <c:v>13.506900000001</c:v>
                </c:pt>
                <c:pt idx="41534">
                  <c:v>13.506900000001</c:v>
                </c:pt>
                <c:pt idx="41535">
                  <c:v>13.506900000001</c:v>
                </c:pt>
                <c:pt idx="41536">
                  <c:v>13.506900000001</c:v>
                </c:pt>
                <c:pt idx="41537">
                  <c:v>13.506900000001</c:v>
                </c:pt>
                <c:pt idx="41538">
                  <c:v>13.506900000001</c:v>
                </c:pt>
                <c:pt idx="41539">
                  <c:v>13.506900000001</c:v>
                </c:pt>
                <c:pt idx="41540">
                  <c:v>13.506900000001</c:v>
                </c:pt>
                <c:pt idx="41541">
                  <c:v>13.506900000001</c:v>
                </c:pt>
                <c:pt idx="41542">
                  <c:v>13.506900000001</c:v>
                </c:pt>
                <c:pt idx="41543">
                  <c:v>13.506900000001</c:v>
                </c:pt>
                <c:pt idx="41544">
                  <c:v>13.506900000001</c:v>
                </c:pt>
                <c:pt idx="41545">
                  <c:v>13.508155501692</c:v>
                </c:pt>
                <c:pt idx="41546">
                  <c:v>13.509400000003</c:v>
                </c:pt>
                <c:pt idx="41547">
                  <c:v>13.509400000003</c:v>
                </c:pt>
                <c:pt idx="41548">
                  <c:v>13.509400000003</c:v>
                </c:pt>
                <c:pt idx="41549">
                  <c:v>13.509400000003</c:v>
                </c:pt>
                <c:pt idx="41550">
                  <c:v>13.509400000003</c:v>
                </c:pt>
                <c:pt idx="41551">
                  <c:v>13.509400000003</c:v>
                </c:pt>
                <c:pt idx="41552">
                  <c:v>13.509400000003</c:v>
                </c:pt>
                <c:pt idx="41553">
                  <c:v>13.509400000003</c:v>
                </c:pt>
                <c:pt idx="41554">
                  <c:v>13.509400000003</c:v>
                </c:pt>
                <c:pt idx="41555">
                  <c:v>13.509400000003</c:v>
                </c:pt>
                <c:pt idx="41556">
                  <c:v>13.509400000003</c:v>
                </c:pt>
                <c:pt idx="41557">
                  <c:v>13.509400000003</c:v>
                </c:pt>
                <c:pt idx="41558">
                  <c:v>13.513430101847</c:v>
                </c:pt>
                <c:pt idx="41559">
                  <c:v>13.550699999999001</c:v>
                </c:pt>
                <c:pt idx="41560">
                  <c:v>13.550699999999001</c:v>
                </c:pt>
                <c:pt idx="41561">
                  <c:v>13.550699999999001</c:v>
                </c:pt>
                <c:pt idx="41562">
                  <c:v>13.550699999999001</c:v>
                </c:pt>
                <c:pt idx="41563">
                  <c:v>13.550699999999001</c:v>
                </c:pt>
                <c:pt idx="41564">
                  <c:v>13.550699999999001</c:v>
                </c:pt>
                <c:pt idx="41565">
                  <c:v>13.560128327212</c:v>
                </c:pt>
                <c:pt idx="41566">
                  <c:v>13.575199999999001</c:v>
                </c:pt>
                <c:pt idx="41567">
                  <c:v>13.575199999999001</c:v>
                </c:pt>
                <c:pt idx="41568">
                  <c:v>13.575199999999001</c:v>
                </c:pt>
                <c:pt idx="41569">
                  <c:v>13.575199999999001</c:v>
                </c:pt>
                <c:pt idx="41570">
                  <c:v>13.575199999999001</c:v>
                </c:pt>
                <c:pt idx="41571">
                  <c:v>13.575199999999001</c:v>
                </c:pt>
                <c:pt idx="41572">
                  <c:v>13.575199999999001</c:v>
                </c:pt>
                <c:pt idx="41573">
                  <c:v>13.575199999999001</c:v>
                </c:pt>
                <c:pt idx="41574">
                  <c:v>13.575199999999001</c:v>
                </c:pt>
                <c:pt idx="41575">
                  <c:v>13.575199999999001</c:v>
                </c:pt>
                <c:pt idx="41576">
                  <c:v>13.575199999999001</c:v>
                </c:pt>
                <c:pt idx="41577">
                  <c:v>13.572303789700999</c:v>
                </c:pt>
                <c:pt idx="41578">
                  <c:v>13.532300000000999</c:v>
                </c:pt>
                <c:pt idx="41579">
                  <c:v>13.532299999998999</c:v>
                </c:pt>
                <c:pt idx="41580">
                  <c:v>13.532299999998999</c:v>
                </c:pt>
                <c:pt idx="41581">
                  <c:v>13.532299999998999</c:v>
                </c:pt>
                <c:pt idx="41582">
                  <c:v>13.532299999998999</c:v>
                </c:pt>
                <c:pt idx="41583">
                  <c:v>13.532299999998999</c:v>
                </c:pt>
                <c:pt idx="41584">
                  <c:v>13.532299999998999</c:v>
                </c:pt>
                <c:pt idx="41585">
                  <c:v>13.532299999998999</c:v>
                </c:pt>
                <c:pt idx="41586">
                  <c:v>13.532299999998999</c:v>
                </c:pt>
                <c:pt idx="41587">
                  <c:v>13.532299999997999</c:v>
                </c:pt>
                <c:pt idx="41588">
                  <c:v>13.532299999997999</c:v>
                </c:pt>
                <c:pt idx="41589">
                  <c:v>13.532299999997999</c:v>
                </c:pt>
                <c:pt idx="41590">
                  <c:v>13.586246362539001</c:v>
                </c:pt>
                <c:pt idx="41591">
                  <c:v>13.6152</c:v>
                </c:pt>
                <c:pt idx="41592">
                  <c:v>13.6152</c:v>
                </c:pt>
                <c:pt idx="41593">
                  <c:v>13.6152</c:v>
                </c:pt>
                <c:pt idx="41594">
                  <c:v>13.6152</c:v>
                </c:pt>
                <c:pt idx="41595">
                  <c:v>13.6152</c:v>
                </c:pt>
                <c:pt idx="41596">
                  <c:v>13.6152</c:v>
                </c:pt>
                <c:pt idx="41597">
                  <c:v>13.6152</c:v>
                </c:pt>
                <c:pt idx="41598">
                  <c:v>13.6152</c:v>
                </c:pt>
                <c:pt idx="41599">
                  <c:v>13.6152</c:v>
                </c:pt>
                <c:pt idx="41600">
                  <c:v>13.6152</c:v>
                </c:pt>
                <c:pt idx="41601">
                  <c:v>13.6152</c:v>
                </c:pt>
                <c:pt idx="41602">
                  <c:v>13.607875403999</c:v>
                </c:pt>
                <c:pt idx="41603">
                  <c:v>13.598800000004999</c:v>
                </c:pt>
                <c:pt idx="41604">
                  <c:v>13.598800000004999</c:v>
                </c:pt>
                <c:pt idx="41605">
                  <c:v>13.598800000004999</c:v>
                </c:pt>
                <c:pt idx="41606">
                  <c:v>13.598800000004999</c:v>
                </c:pt>
                <c:pt idx="41607">
                  <c:v>13.598800000004999</c:v>
                </c:pt>
                <c:pt idx="41608">
                  <c:v>13.598800000004999</c:v>
                </c:pt>
                <c:pt idx="41609">
                  <c:v>13.598800000002001</c:v>
                </c:pt>
                <c:pt idx="41610">
                  <c:v>13.598800000004999</c:v>
                </c:pt>
                <c:pt idx="41611">
                  <c:v>13.598800000004999</c:v>
                </c:pt>
                <c:pt idx="41612">
                  <c:v>13.598800000004999</c:v>
                </c:pt>
                <c:pt idx="41613">
                  <c:v>13.598800000004999</c:v>
                </c:pt>
                <c:pt idx="41614">
                  <c:v>13.603369906629</c:v>
                </c:pt>
                <c:pt idx="41615">
                  <c:v>13.636800000000999</c:v>
                </c:pt>
                <c:pt idx="41616">
                  <c:v>13.636800000000999</c:v>
                </c:pt>
                <c:pt idx="41617">
                  <c:v>13.636800000000999</c:v>
                </c:pt>
                <c:pt idx="41618">
                  <c:v>13.636800000000999</c:v>
                </c:pt>
                <c:pt idx="41619">
                  <c:v>13.636800000000999</c:v>
                </c:pt>
                <c:pt idx="41620">
                  <c:v>13.636800000000999</c:v>
                </c:pt>
                <c:pt idx="41621">
                  <c:v>13.636800000000999</c:v>
                </c:pt>
                <c:pt idx="41622">
                  <c:v>13.636800000000999</c:v>
                </c:pt>
                <c:pt idx="41623">
                  <c:v>13.636800000000999</c:v>
                </c:pt>
                <c:pt idx="41624">
                  <c:v>13.636800000000999</c:v>
                </c:pt>
                <c:pt idx="41625">
                  <c:v>13.636800000000999</c:v>
                </c:pt>
                <c:pt idx="41626">
                  <c:v>13.636800000000999</c:v>
                </c:pt>
                <c:pt idx="41627">
                  <c:v>13.636800000000999</c:v>
                </c:pt>
                <c:pt idx="41628">
                  <c:v>13.535390527432</c:v>
                </c:pt>
                <c:pt idx="41629">
                  <c:v>13.521199999997</c:v>
                </c:pt>
                <c:pt idx="41630">
                  <c:v>13.521199999997</c:v>
                </c:pt>
                <c:pt idx="41631">
                  <c:v>13.521199999997</c:v>
                </c:pt>
                <c:pt idx="41632">
                  <c:v>13.521199999997</c:v>
                </c:pt>
                <c:pt idx="41633">
                  <c:v>13.521199999997</c:v>
                </c:pt>
                <c:pt idx="41634">
                  <c:v>13.521199999997</c:v>
                </c:pt>
                <c:pt idx="41635">
                  <c:v>13.521199999997</c:v>
                </c:pt>
                <c:pt idx="41636">
                  <c:v>13.521199999997</c:v>
                </c:pt>
                <c:pt idx="41637">
                  <c:v>13.521199999997</c:v>
                </c:pt>
                <c:pt idx="41638">
                  <c:v>13.521199999997</c:v>
                </c:pt>
                <c:pt idx="41639">
                  <c:v>13.521199999997</c:v>
                </c:pt>
                <c:pt idx="41640">
                  <c:v>13.530743074216</c:v>
                </c:pt>
                <c:pt idx="41641">
                  <c:v>13.548199999996999</c:v>
                </c:pt>
                <c:pt idx="41642">
                  <c:v>13.548199999996999</c:v>
                </c:pt>
                <c:pt idx="41643">
                  <c:v>13.548199999996999</c:v>
                </c:pt>
                <c:pt idx="41644">
                  <c:v>13.548199999996999</c:v>
                </c:pt>
                <c:pt idx="41645">
                  <c:v>13.548199999996999</c:v>
                </c:pt>
                <c:pt idx="41646">
                  <c:v>13.548199999996999</c:v>
                </c:pt>
                <c:pt idx="41647">
                  <c:v>13.548199999996999</c:v>
                </c:pt>
                <c:pt idx="41648">
                  <c:v>13.548199999996999</c:v>
                </c:pt>
                <c:pt idx="41649">
                  <c:v>13.548199999996999</c:v>
                </c:pt>
                <c:pt idx="41650">
                  <c:v>13.548199999998999</c:v>
                </c:pt>
                <c:pt idx="41651">
                  <c:v>13.548199999996999</c:v>
                </c:pt>
                <c:pt idx="41652">
                  <c:v>13.538102507963</c:v>
                </c:pt>
                <c:pt idx="41653">
                  <c:v>13.527700000004</c:v>
                </c:pt>
                <c:pt idx="41654">
                  <c:v>13.527700000004</c:v>
                </c:pt>
                <c:pt idx="41655">
                  <c:v>13.527700000004</c:v>
                </c:pt>
                <c:pt idx="41656">
                  <c:v>13.527700000004</c:v>
                </c:pt>
                <c:pt idx="41657">
                  <c:v>13.527700000004</c:v>
                </c:pt>
                <c:pt idx="41658">
                  <c:v>13.527700000004</c:v>
                </c:pt>
                <c:pt idx="41659">
                  <c:v>13.527700000004</c:v>
                </c:pt>
                <c:pt idx="41660">
                  <c:v>13.527700000004</c:v>
                </c:pt>
                <c:pt idx="41661">
                  <c:v>13.527700000004</c:v>
                </c:pt>
                <c:pt idx="41662">
                  <c:v>13.527700000004</c:v>
                </c:pt>
                <c:pt idx="41663">
                  <c:v>13.527700000004</c:v>
                </c:pt>
                <c:pt idx="41664">
                  <c:v>13.527700000004</c:v>
                </c:pt>
                <c:pt idx="41665">
                  <c:v>13.575532326342</c:v>
                </c:pt>
                <c:pt idx="41666">
                  <c:v>13.653099999998</c:v>
                </c:pt>
                <c:pt idx="41667">
                  <c:v>13.653099999998</c:v>
                </c:pt>
                <c:pt idx="41668">
                  <c:v>13.653099999998</c:v>
                </c:pt>
                <c:pt idx="41669">
                  <c:v>13.653099999998</c:v>
                </c:pt>
                <c:pt idx="41670">
                  <c:v>13.653099999998</c:v>
                </c:pt>
                <c:pt idx="41671">
                  <c:v>13.653099999998</c:v>
                </c:pt>
                <c:pt idx="41672">
                  <c:v>13.653099999998</c:v>
                </c:pt>
                <c:pt idx="41673">
                  <c:v>13.653099999998</c:v>
                </c:pt>
                <c:pt idx="41674">
                  <c:v>13.653099999998</c:v>
                </c:pt>
                <c:pt idx="41675">
                  <c:v>13.653099999998</c:v>
                </c:pt>
                <c:pt idx="41676">
                  <c:v>13.653099999998</c:v>
                </c:pt>
                <c:pt idx="41677">
                  <c:v>13.653099999998</c:v>
                </c:pt>
                <c:pt idx="41678">
                  <c:v>13.653099999998</c:v>
                </c:pt>
                <c:pt idx="41679">
                  <c:v>13.653099999998</c:v>
                </c:pt>
                <c:pt idx="41680">
                  <c:v>13.653099999998</c:v>
                </c:pt>
                <c:pt idx="41681">
                  <c:v>13.653099999998</c:v>
                </c:pt>
                <c:pt idx="41682">
                  <c:v>13.653099999998</c:v>
                </c:pt>
                <c:pt idx="41683">
                  <c:v>13.653099999998</c:v>
                </c:pt>
                <c:pt idx="41684">
                  <c:v>13.657147599947001</c:v>
                </c:pt>
                <c:pt idx="41685">
                  <c:v>13.683799999999</c:v>
                </c:pt>
                <c:pt idx="41686">
                  <c:v>13.683799999999</c:v>
                </c:pt>
                <c:pt idx="41687">
                  <c:v>13.683799999999</c:v>
                </c:pt>
                <c:pt idx="41688">
                  <c:v>13.683799999999</c:v>
                </c:pt>
                <c:pt idx="41689">
                  <c:v>13.683799999999</c:v>
                </c:pt>
                <c:pt idx="41690">
                  <c:v>13.683799999999</c:v>
                </c:pt>
                <c:pt idx="41691">
                  <c:v>13.678622213531</c:v>
                </c:pt>
                <c:pt idx="41692">
                  <c:v>13.613000000004</c:v>
                </c:pt>
                <c:pt idx="41693">
                  <c:v>13.613000000004</c:v>
                </c:pt>
                <c:pt idx="41694">
                  <c:v>13.613000000004</c:v>
                </c:pt>
                <c:pt idx="41695">
                  <c:v>13.613000000004</c:v>
                </c:pt>
                <c:pt idx="41696">
                  <c:v>13.613000000004</c:v>
                </c:pt>
                <c:pt idx="41697">
                  <c:v>13.613000000004</c:v>
                </c:pt>
                <c:pt idx="41698">
                  <c:v>13.613000000003</c:v>
                </c:pt>
                <c:pt idx="41699">
                  <c:v>13.613000000003</c:v>
                </c:pt>
                <c:pt idx="41700">
                  <c:v>13.613000000004</c:v>
                </c:pt>
                <c:pt idx="41701">
                  <c:v>13.613000000004</c:v>
                </c:pt>
                <c:pt idx="41702">
                  <c:v>13.613000000004</c:v>
                </c:pt>
                <c:pt idx="41703">
                  <c:v>13.613000000003</c:v>
                </c:pt>
                <c:pt idx="41704">
                  <c:v>13.613000000004</c:v>
                </c:pt>
                <c:pt idx="41705">
                  <c:v>13.628872393571999</c:v>
                </c:pt>
                <c:pt idx="41706">
                  <c:v>13.648099999997999</c:v>
                </c:pt>
                <c:pt idx="41707">
                  <c:v>13.648099999997999</c:v>
                </c:pt>
                <c:pt idx="41708">
                  <c:v>13.648099999997999</c:v>
                </c:pt>
                <c:pt idx="41709">
                  <c:v>13.648099999997999</c:v>
                </c:pt>
                <c:pt idx="41710">
                  <c:v>13.648099999997999</c:v>
                </c:pt>
                <c:pt idx="41711">
                  <c:v>13.648099999997999</c:v>
                </c:pt>
                <c:pt idx="41712">
                  <c:v>13.648099999997999</c:v>
                </c:pt>
                <c:pt idx="41713">
                  <c:v>13.648099999997999</c:v>
                </c:pt>
                <c:pt idx="41714">
                  <c:v>13.648099999997999</c:v>
                </c:pt>
                <c:pt idx="41715">
                  <c:v>13.648099999997999</c:v>
                </c:pt>
                <c:pt idx="41716">
                  <c:v>13.648099999997999</c:v>
                </c:pt>
                <c:pt idx="41717">
                  <c:v>13.66119676688</c:v>
                </c:pt>
                <c:pt idx="41718">
                  <c:v>13.704800000004999</c:v>
                </c:pt>
                <c:pt idx="41719">
                  <c:v>13.704800000004999</c:v>
                </c:pt>
                <c:pt idx="41720">
                  <c:v>13.704800000004999</c:v>
                </c:pt>
                <c:pt idx="41721">
                  <c:v>13.704800000004999</c:v>
                </c:pt>
                <c:pt idx="41722">
                  <c:v>13.704800000004999</c:v>
                </c:pt>
                <c:pt idx="41723">
                  <c:v>13.704800000004999</c:v>
                </c:pt>
                <c:pt idx="41724">
                  <c:v>13.704800000004999</c:v>
                </c:pt>
                <c:pt idx="41725">
                  <c:v>13.704800000004999</c:v>
                </c:pt>
                <c:pt idx="41726">
                  <c:v>13.704800000004999</c:v>
                </c:pt>
                <c:pt idx="41727">
                  <c:v>13.704800000004999</c:v>
                </c:pt>
                <c:pt idx="41728">
                  <c:v>13.704800000004999</c:v>
                </c:pt>
                <c:pt idx="41729">
                  <c:v>13.681285954554999</c:v>
                </c:pt>
                <c:pt idx="41730">
                  <c:v>13.527499999997</c:v>
                </c:pt>
                <c:pt idx="41731">
                  <c:v>13.527499999997</c:v>
                </c:pt>
                <c:pt idx="41732">
                  <c:v>13.527499999997</c:v>
                </c:pt>
                <c:pt idx="41733">
                  <c:v>13.527499999997</c:v>
                </c:pt>
                <c:pt idx="41734">
                  <c:v>13.527499999997</c:v>
                </c:pt>
                <c:pt idx="41735">
                  <c:v>13.527499999997</c:v>
                </c:pt>
                <c:pt idx="41736">
                  <c:v>13.527499999997</c:v>
                </c:pt>
                <c:pt idx="41737">
                  <c:v>13.527499999997</c:v>
                </c:pt>
                <c:pt idx="41738">
                  <c:v>13.527499999997</c:v>
                </c:pt>
                <c:pt idx="41739">
                  <c:v>13.527499999997</c:v>
                </c:pt>
                <c:pt idx="41740">
                  <c:v>13.527499999997</c:v>
                </c:pt>
                <c:pt idx="41741">
                  <c:v>13.527499999997</c:v>
                </c:pt>
                <c:pt idx="41742">
                  <c:v>13.527499999997</c:v>
                </c:pt>
                <c:pt idx="41743">
                  <c:v>13.584671247508</c:v>
                </c:pt>
                <c:pt idx="41744">
                  <c:v>13.638799999994999</c:v>
                </c:pt>
                <c:pt idx="41745">
                  <c:v>13.638799999994999</c:v>
                </c:pt>
                <c:pt idx="41746">
                  <c:v>13.638799999994999</c:v>
                </c:pt>
                <c:pt idx="41747">
                  <c:v>13.638799999994999</c:v>
                </c:pt>
                <c:pt idx="41748">
                  <c:v>13.638799999994999</c:v>
                </c:pt>
                <c:pt idx="41749">
                  <c:v>13.638799999994999</c:v>
                </c:pt>
                <c:pt idx="41750">
                  <c:v>13.638799999994999</c:v>
                </c:pt>
                <c:pt idx="41751">
                  <c:v>13.638799999994999</c:v>
                </c:pt>
                <c:pt idx="41752">
                  <c:v>13.638799999994999</c:v>
                </c:pt>
                <c:pt idx="41753">
                  <c:v>13.638799999994999</c:v>
                </c:pt>
                <c:pt idx="41754">
                  <c:v>13.638799999994999</c:v>
                </c:pt>
                <c:pt idx="41755">
                  <c:v>13.586533871988999</c:v>
                </c:pt>
                <c:pt idx="41756">
                  <c:v>13.478800000003</c:v>
                </c:pt>
                <c:pt idx="41757">
                  <c:v>13.478800000003</c:v>
                </c:pt>
                <c:pt idx="41758">
                  <c:v>13.478800000003</c:v>
                </c:pt>
                <c:pt idx="41759">
                  <c:v>13.478800000002</c:v>
                </c:pt>
                <c:pt idx="41760">
                  <c:v>13.478800000003</c:v>
                </c:pt>
                <c:pt idx="41761">
                  <c:v>13.478800000003</c:v>
                </c:pt>
                <c:pt idx="41762">
                  <c:v>13.478800000004</c:v>
                </c:pt>
                <c:pt idx="41763">
                  <c:v>13.478800000003</c:v>
                </c:pt>
                <c:pt idx="41764">
                  <c:v>13.478800000003</c:v>
                </c:pt>
                <c:pt idx="41765">
                  <c:v>13.478800000003</c:v>
                </c:pt>
                <c:pt idx="41766">
                  <c:v>13.478800000003</c:v>
                </c:pt>
                <c:pt idx="41767">
                  <c:v>13.47978894677</c:v>
                </c:pt>
                <c:pt idx="41768">
                  <c:v>13.506800000002</c:v>
                </c:pt>
                <c:pt idx="41769">
                  <c:v>13.506800000002</c:v>
                </c:pt>
                <c:pt idx="41770">
                  <c:v>13.506800000002</c:v>
                </c:pt>
                <c:pt idx="41771">
                  <c:v>13.506800000002</c:v>
                </c:pt>
                <c:pt idx="41772">
                  <c:v>13.506800000002</c:v>
                </c:pt>
                <c:pt idx="41773">
                  <c:v>13.506800000002</c:v>
                </c:pt>
                <c:pt idx="41774">
                  <c:v>13.506800000002</c:v>
                </c:pt>
                <c:pt idx="41775">
                  <c:v>13.506800000002</c:v>
                </c:pt>
                <c:pt idx="41776">
                  <c:v>13.506800000002</c:v>
                </c:pt>
                <c:pt idx="41777">
                  <c:v>13.506800000002</c:v>
                </c:pt>
                <c:pt idx="41778">
                  <c:v>13.506800000002</c:v>
                </c:pt>
                <c:pt idx="41779">
                  <c:v>13.506800000002</c:v>
                </c:pt>
                <c:pt idx="41780">
                  <c:v>13.505108800973</c:v>
                </c:pt>
                <c:pt idx="41781">
                  <c:v>13.413299999995001</c:v>
                </c:pt>
                <c:pt idx="41782">
                  <c:v>13.413299999995001</c:v>
                </c:pt>
                <c:pt idx="41783">
                  <c:v>13.413299999995001</c:v>
                </c:pt>
                <c:pt idx="41784">
                  <c:v>13.413299999995001</c:v>
                </c:pt>
                <c:pt idx="41785">
                  <c:v>13.413299999995999</c:v>
                </c:pt>
                <c:pt idx="41786">
                  <c:v>13.413299999995001</c:v>
                </c:pt>
                <c:pt idx="41787">
                  <c:v>13.413299999995001</c:v>
                </c:pt>
                <c:pt idx="41788">
                  <c:v>13.413299999995001</c:v>
                </c:pt>
                <c:pt idx="41789">
                  <c:v>13.413299999995001</c:v>
                </c:pt>
                <c:pt idx="41790">
                  <c:v>13.413299999994001</c:v>
                </c:pt>
                <c:pt idx="41791">
                  <c:v>13.413299999995001</c:v>
                </c:pt>
                <c:pt idx="41792">
                  <c:v>13.429985475995</c:v>
                </c:pt>
                <c:pt idx="41793">
                  <c:v>13.483999999997</c:v>
                </c:pt>
                <c:pt idx="41794">
                  <c:v>13.483999999997</c:v>
                </c:pt>
                <c:pt idx="41795">
                  <c:v>13.483999999997</c:v>
                </c:pt>
                <c:pt idx="41796">
                  <c:v>13.483999999997</c:v>
                </c:pt>
                <c:pt idx="41797">
                  <c:v>13.483999999997</c:v>
                </c:pt>
                <c:pt idx="41798">
                  <c:v>13.483999999997</c:v>
                </c:pt>
                <c:pt idx="41799">
                  <c:v>13.483999999997</c:v>
                </c:pt>
                <c:pt idx="41800">
                  <c:v>13.483999999997</c:v>
                </c:pt>
                <c:pt idx="41801">
                  <c:v>13.483999999997</c:v>
                </c:pt>
                <c:pt idx="41802">
                  <c:v>13.483999999997</c:v>
                </c:pt>
                <c:pt idx="41803">
                  <c:v>13.483999999997</c:v>
                </c:pt>
                <c:pt idx="41804">
                  <c:v>13.483999999997</c:v>
                </c:pt>
                <c:pt idx="41805">
                  <c:v>13.562579096305999</c:v>
                </c:pt>
                <c:pt idx="41806">
                  <c:v>13.601200000003001</c:v>
                </c:pt>
                <c:pt idx="41807">
                  <c:v>13.601200000003001</c:v>
                </c:pt>
                <c:pt idx="41808">
                  <c:v>13.601200000003001</c:v>
                </c:pt>
                <c:pt idx="41809">
                  <c:v>13.601200000003001</c:v>
                </c:pt>
                <c:pt idx="41810">
                  <c:v>13.601199999999</c:v>
                </c:pt>
                <c:pt idx="41811">
                  <c:v>13.601200000003001</c:v>
                </c:pt>
                <c:pt idx="41812">
                  <c:v>13.601200000003001</c:v>
                </c:pt>
                <c:pt idx="41813">
                  <c:v>13.601200000003001</c:v>
                </c:pt>
                <c:pt idx="41814">
                  <c:v>13.601200000003001</c:v>
                </c:pt>
                <c:pt idx="41815">
                  <c:v>13.601200000003001</c:v>
                </c:pt>
                <c:pt idx="41816">
                  <c:v>13.601200000003001</c:v>
                </c:pt>
                <c:pt idx="41817">
                  <c:v>13.606881302292001</c:v>
                </c:pt>
                <c:pt idx="41818">
                  <c:v>13.631200000003</c:v>
                </c:pt>
                <c:pt idx="41819">
                  <c:v>13.631200000003</c:v>
                </c:pt>
                <c:pt idx="41820">
                  <c:v>13.631200000003</c:v>
                </c:pt>
                <c:pt idx="41821">
                  <c:v>13.631200000003</c:v>
                </c:pt>
                <c:pt idx="41822">
                  <c:v>13.631200000003</c:v>
                </c:pt>
                <c:pt idx="41823">
                  <c:v>13.631200000003</c:v>
                </c:pt>
                <c:pt idx="41824">
                  <c:v>13.631200000003</c:v>
                </c:pt>
                <c:pt idx="41825">
                  <c:v>13.631200000003</c:v>
                </c:pt>
                <c:pt idx="41826">
                  <c:v>13.631200000003</c:v>
                </c:pt>
                <c:pt idx="41827">
                  <c:v>13.631200000003</c:v>
                </c:pt>
                <c:pt idx="41828">
                  <c:v>13.631200000003</c:v>
                </c:pt>
                <c:pt idx="41829">
                  <c:v>13.622492107986</c:v>
                </c:pt>
                <c:pt idx="41830">
                  <c:v>13.522200000005</c:v>
                </c:pt>
                <c:pt idx="41831">
                  <c:v>13.522200000004</c:v>
                </c:pt>
                <c:pt idx="41832">
                  <c:v>13.522200000004</c:v>
                </c:pt>
                <c:pt idx="41833">
                  <c:v>13.522200000005</c:v>
                </c:pt>
                <c:pt idx="41834">
                  <c:v>13.522200000005</c:v>
                </c:pt>
                <c:pt idx="41835">
                  <c:v>13.522200000005</c:v>
                </c:pt>
                <c:pt idx="41836">
                  <c:v>13.522200000005</c:v>
                </c:pt>
                <c:pt idx="41837">
                  <c:v>13.522200000004</c:v>
                </c:pt>
                <c:pt idx="41838">
                  <c:v>13.522200000004</c:v>
                </c:pt>
                <c:pt idx="41839">
                  <c:v>13.522200000005</c:v>
                </c:pt>
                <c:pt idx="41840">
                  <c:v>13.522200000005</c:v>
                </c:pt>
                <c:pt idx="41841">
                  <c:v>13.505353636483999</c:v>
                </c:pt>
                <c:pt idx="41842">
                  <c:v>13.385000000002</c:v>
                </c:pt>
                <c:pt idx="41843">
                  <c:v>13.385000000002</c:v>
                </c:pt>
                <c:pt idx="41844">
                  <c:v>13.385000000002</c:v>
                </c:pt>
                <c:pt idx="41845">
                  <c:v>13.385000000002</c:v>
                </c:pt>
                <c:pt idx="41846">
                  <c:v>13.385000000002</c:v>
                </c:pt>
                <c:pt idx="41847">
                  <c:v>13.385000000002</c:v>
                </c:pt>
                <c:pt idx="41848">
                  <c:v>13.385000000002</c:v>
                </c:pt>
                <c:pt idx="41849">
                  <c:v>13.385000000002</c:v>
                </c:pt>
                <c:pt idx="41850">
                  <c:v>13.385000000002</c:v>
                </c:pt>
                <c:pt idx="41851">
                  <c:v>13.385000000002</c:v>
                </c:pt>
                <c:pt idx="41852">
                  <c:v>13.385000000002</c:v>
                </c:pt>
                <c:pt idx="41853">
                  <c:v>13.385000000002</c:v>
                </c:pt>
                <c:pt idx="41854">
                  <c:v>13.385000000002</c:v>
                </c:pt>
                <c:pt idx="41855">
                  <c:v>13.418299987001999</c:v>
                </c:pt>
                <c:pt idx="41856">
                  <c:v>13.442099999993999</c:v>
                </c:pt>
                <c:pt idx="41857">
                  <c:v>13.442099999993999</c:v>
                </c:pt>
                <c:pt idx="41858">
                  <c:v>13.442099999993999</c:v>
                </c:pt>
                <c:pt idx="41859">
                  <c:v>13.442099999994999</c:v>
                </c:pt>
                <c:pt idx="41860">
                  <c:v>13.442099999994999</c:v>
                </c:pt>
                <c:pt idx="41861">
                  <c:v>13.442099999994999</c:v>
                </c:pt>
                <c:pt idx="41862">
                  <c:v>13.442099999994999</c:v>
                </c:pt>
                <c:pt idx="41863">
                  <c:v>13.442099999994999</c:v>
                </c:pt>
                <c:pt idx="41864">
                  <c:v>13.442099999994999</c:v>
                </c:pt>
                <c:pt idx="41865">
                  <c:v>13.442099999991999</c:v>
                </c:pt>
                <c:pt idx="41866">
                  <c:v>13.442099999994999</c:v>
                </c:pt>
                <c:pt idx="41867">
                  <c:v>13.450467418031</c:v>
                </c:pt>
                <c:pt idx="41868">
                  <c:v>13.453799999997001</c:v>
                </c:pt>
                <c:pt idx="41869">
                  <c:v>13.453799999997001</c:v>
                </c:pt>
                <c:pt idx="41870">
                  <c:v>13.453799999997001</c:v>
                </c:pt>
                <c:pt idx="41871">
                  <c:v>13.453799999996001</c:v>
                </c:pt>
                <c:pt idx="41872">
                  <c:v>13.453799999997001</c:v>
                </c:pt>
                <c:pt idx="41873">
                  <c:v>13.453799999997001</c:v>
                </c:pt>
                <c:pt idx="41874">
                  <c:v>13.453799999997001</c:v>
                </c:pt>
                <c:pt idx="41875">
                  <c:v>13.453799999997001</c:v>
                </c:pt>
                <c:pt idx="41876">
                  <c:v>13.453799999997001</c:v>
                </c:pt>
                <c:pt idx="41877">
                  <c:v>13.453799999997001</c:v>
                </c:pt>
                <c:pt idx="41878">
                  <c:v>13.454817204297999</c:v>
                </c:pt>
                <c:pt idx="41879">
                  <c:v>13.473599999997999</c:v>
                </c:pt>
                <c:pt idx="41880">
                  <c:v>13.473599999997999</c:v>
                </c:pt>
                <c:pt idx="41881">
                  <c:v>13.473599999997999</c:v>
                </c:pt>
                <c:pt idx="41882">
                  <c:v>13.473599999997999</c:v>
                </c:pt>
                <c:pt idx="41883">
                  <c:v>13.473599999997999</c:v>
                </c:pt>
                <c:pt idx="41884">
                  <c:v>13.473599999997999</c:v>
                </c:pt>
                <c:pt idx="41885">
                  <c:v>13.473599999997999</c:v>
                </c:pt>
                <c:pt idx="41886">
                  <c:v>13.473599999997999</c:v>
                </c:pt>
                <c:pt idx="41887">
                  <c:v>13.473599999997999</c:v>
                </c:pt>
                <c:pt idx="41888">
                  <c:v>13.473599999997999</c:v>
                </c:pt>
                <c:pt idx="41889">
                  <c:v>13.473600000002</c:v>
                </c:pt>
                <c:pt idx="41890">
                  <c:v>13.477161873988001</c:v>
                </c:pt>
                <c:pt idx="41891">
                  <c:v>13.603600000002</c:v>
                </c:pt>
                <c:pt idx="41892">
                  <c:v>13.603600000002</c:v>
                </c:pt>
                <c:pt idx="41893">
                  <c:v>13.603600000002</c:v>
                </c:pt>
                <c:pt idx="41894">
                  <c:v>13.603600000002</c:v>
                </c:pt>
                <c:pt idx="41895">
                  <c:v>13.603600000002</c:v>
                </c:pt>
                <c:pt idx="41896">
                  <c:v>13.603600000002</c:v>
                </c:pt>
                <c:pt idx="41897">
                  <c:v>13.603600000002</c:v>
                </c:pt>
                <c:pt idx="41898">
                  <c:v>13.603600000002</c:v>
                </c:pt>
                <c:pt idx="41899">
                  <c:v>13.603600000002</c:v>
                </c:pt>
                <c:pt idx="41900">
                  <c:v>13.603600000002</c:v>
                </c:pt>
                <c:pt idx="41901">
                  <c:v>13.603600000002</c:v>
                </c:pt>
                <c:pt idx="41902">
                  <c:v>13.603600000002</c:v>
                </c:pt>
                <c:pt idx="41903">
                  <c:v>13.603600000002</c:v>
                </c:pt>
                <c:pt idx="41904">
                  <c:v>13.603600000002</c:v>
                </c:pt>
                <c:pt idx="41905">
                  <c:v>13.603599999997</c:v>
                </c:pt>
                <c:pt idx="41906">
                  <c:v>13.603600000002</c:v>
                </c:pt>
                <c:pt idx="41907">
                  <c:v>13.603600000002</c:v>
                </c:pt>
                <c:pt idx="41908">
                  <c:v>13.603600000002</c:v>
                </c:pt>
                <c:pt idx="41909">
                  <c:v>13.610313057409</c:v>
                </c:pt>
                <c:pt idx="41910">
                  <c:v>13.674300000004999</c:v>
                </c:pt>
                <c:pt idx="41911">
                  <c:v>13.674300000004999</c:v>
                </c:pt>
                <c:pt idx="41912">
                  <c:v>13.674300000004999</c:v>
                </c:pt>
                <c:pt idx="41913">
                  <c:v>13.674300000004999</c:v>
                </c:pt>
                <c:pt idx="41914">
                  <c:v>13.674300000004999</c:v>
                </c:pt>
                <c:pt idx="41915">
                  <c:v>13.674300000004999</c:v>
                </c:pt>
                <c:pt idx="41916">
                  <c:v>13.674300000004999</c:v>
                </c:pt>
                <c:pt idx="41917">
                  <c:v>13.674300000003999</c:v>
                </c:pt>
                <c:pt idx="41918">
                  <c:v>13.674300000004999</c:v>
                </c:pt>
                <c:pt idx="41919">
                  <c:v>13.674300000004999</c:v>
                </c:pt>
                <c:pt idx="41920">
                  <c:v>13.674300000003999</c:v>
                </c:pt>
                <c:pt idx="41921">
                  <c:v>13.641035035122</c:v>
                </c:pt>
                <c:pt idx="41922">
                  <c:v>13.534099999997</c:v>
                </c:pt>
                <c:pt idx="41923">
                  <c:v>13.534099999997</c:v>
                </c:pt>
                <c:pt idx="41924">
                  <c:v>13.534099999997</c:v>
                </c:pt>
                <c:pt idx="41925">
                  <c:v>13.534099999997</c:v>
                </c:pt>
                <c:pt idx="41926">
                  <c:v>13.534099999997</c:v>
                </c:pt>
                <c:pt idx="41927">
                  <c:v>13.534099999997</c:v>
                </c:pt>
                <c:pt idx="41928">
                  <c:v>13.534099999997</c:v>
                </c:pt>
                <c:pt idx="41929">
                  <c:v>13.534099999997</c:v>
                </c:pt>
                <c:pt idx="41930">
                  <c:v>13.534099999997</c:v>
                </c:pt>
                <c:pt idx="41931">
                  <c:v>13.534099999997</c:v>
                </c:pt>
                <c:pt idx="41932">
                  <c:v>13.534099999997</c:v>
                </c:pt>
                <c:pt idx="41933">
                  <c:v>13.533784553647999</c:v>
                </c:pt>
                <c:pt idx="41934">
                  <c:v>13.529500000002001</c:v>
                </c:pt>
                <c:pt idx="41935">
                  <c:v>13.529500000003001</c:v>
                </c:pt>
                <c:pt idx="41936">
                  <c:v>13.529500000003001</c:v>
                </c:pt>
                <c:pt idx="41937">
                  <c:v>13.529500000002001</c:v>
                </c:pt>
                <c:pt idx="41938">
                  <c:v>13.529500000002001</c:v>
                </c:pt>
                <c:pt idx="41939">
                  <c:v>13.529500000003001</c:v>
                </c:pt>
                <c:pt idx="41940">
                  <c:v>13.529500000002001</c:v>
                </c:pt>
                <c:pt idx="41941">
                  <c:v>13.529500000002001</c:v>
                </c:pt>
                <c:pt idx="41942">
                  <c:v>13.529500000002001</c:v>
                </c:pt>
                <c:pt idx="41943">
                  <c:v>13.529500000002001</c:v>
                </c:pt>
                <c:pt idx="41944">
                  <c:v>13.529500000003001</c:v>
                </c:pt>
                <c:pt idx="41945">
                  <c:v>13.567705868122999</c:v>
                </c:pt>
                <c:pt idx="41946">
                  <c:v>13.590700000001</c:v>
                </c:pt>
                <c:pt idx="41947">
                  <c:v>13.590700000001</c:v>
                </c:pt>
                <c:pt idx="41948">
                  <c:v>13.590700000001</c:v>
                </c:pt>
                <c:pt idx="41949">
                  <c:v>13.590700000001</c:v>
                </c:pt>
                <c:pt idx="41950">
                  <c:v>13.590700000001</c:v>
                </c:pt>
                <c:pt idx="41951">
                  <c:v>13.553738423077</c:v>
                </c:pt>
                <c:pt idx="41952">
                  <c:v>13.453999999998</c:v>
                </c:pt>
                <c:pt idx="41953">
                  <c:v>13.453999999998</c:v>
                </c:pt>
                <c:pt idx="41954">
                  <c:v>13.454000000002001</c:v>
                </c:pt>
                <c:pt idx="41955">
                  <c:v>13.453999999998</c:v>
                </c:pt>
                <c:pt idx="41956">
                  <c:v>13.453999999998</c:v>
                </c:pt>
                <c:pt idx="41957">
                  <c:v>13.453999999998</c:v>
                </c:pt>
                <c:pt idx="41958">
                  <c:v>13.453999999998</c:v>
                </c:pt>
                <c:pt idx="41959">
                  <c:v>13.453999999998</c:v>
                </c:pt>
                <c:pt idx="41960">
                  <c:v>13.453999999998</c:v>
                </c:pt>
                <c:pt idx="41961">
                  <c:v>13.453999999998</c:v>
                </c:pt>
                <c:pt idx="41962">
                  <c:v>13.453999999998</c:v>
                </c:pt>
                <c:pt idx="41963">
                  <c:v>13.453273420132</c:v>
                </c:pt>
                <c:pt idx="41964">
                  <c:v>13.413999999996999</c:v>
                </c:pt>
                <c:pt idx="41965">
                  <c:v>13.413999999996999</c:v>
                </c:pt>
                <c:pt idx="41966">
                  <c:v>13.413999999996999</c:v>
                </c:pt>
                <c:pt idx="41967">
                  <c:v>13.413999999996999</c:v>
                </c:pt>
                <c:pt idx="41968">
                  <c:v>13.413999999996999</c:v>
                </c:pt>
                <c:pt idx="41969">
                  <c:v>13.413999999996999</c:v>
                </c:pt>
                <c:pt idx="41970">
                  <c:v>13.413999999996999</c:v>
                </c:pt>
                <c:pt idx="41971">
                  <c:v>13.413999999996999</c:v>
                </c:pt>
                <c:pt idx="41972">
                  <c:v>13.413999999996999</c:v>
                </c:pt>
                <c:pt idx="41973">
                  <c:v>13.413999999996999</c:v>
                </c:pt>
                <c:pt idx="41974">
                  <c:v>13.413999999996999</c:v>
                </c:pt>
                <c:pt idx="41975">
                  <c:v>13.413999999996999</c:v>
                </c:pt>
                <c:pt idx="41976">
                  <c:v>13.451053901432999</c:v>
                </c:pt>
                <c:pt idx="41977">
                  <c:v>13.469099999996001</c:v>
                </c:pt>
                <c:pt idx="41978">
                  <c:v>13.469099999996001</c:v>
                </c:pt>
                <c:pt idx="41979">
                  <c:v>13.469099999996001</c:v>
                </c:pt>
                <c:pt idx="41980">
                  <c:v>13.469099999996001</c:v>
                </c:pt>
                <c:pt idx="41981">
                  <c:v>13.469099999996001</c:v>
                </c:pt>
                <c:pt idx="41982">
                  <c:v>13.469099999996001</c:v>
                </c:pt>
                <c:pt idx="41983">
                  <c:v>13.469099999996001</c:v>
                </c:pt>
                <c:pt idx="41984">
                  <c:v>13.469099999996001</c:v>
                </c:pt>
                <c:pt idx="41985">
                  <c:v>13.469099999996001</c:v>
                </c:pt>
                <c:pt idx="41986">
                  <c:v>13.469099999996001</c:v>
                </c:pt>
                <c:pt idx="41987">
                  <c:v>13.469099999996001</c:v>
                </c:pt>
                <c:pt idx="41988">
                  <c:v>13.469099999996001</c:v>
                </c:pt>
                <c:pt idx="41989">
                  <c:v>13.550414270764</c:v>
                </c:pt>
                <c:pt idx="41990">
                  <c:v>13.600199999995001</c:v>
                </c:pt>
                <c:pt idx="41991">
                  <c:v>13.600199999995001</c:v>
                </c:pt>
                <c:pt idx="41992">
                  <c:v>13.600199999995001</c:v>
                </c:pt>
                <c:pt idx="41993">
                  <c:v>13.600199999995001</c:v>
                </c:pt>
                <c:pt idx="41994">
                  <c:v>13.600199999995001</c:v>
                </c:pt>
                <c:pt idx="41995">
                  <c:v>13.600199999995001</c:v>
                </c:pt>
                <c:pt idx="41996">
                  <c:v>13.600199999995001</c:v>
                </c:pt>
                <c:pt idx="41997">
                  <c:v>13.600199999995001</c:v>
                </c:pt>
                <c:pt idx="41998">
                  <c:v>13.600199999995001</c:v>
                </c:pt>
                <c:pt idx="41999">
                  <c:v>13.600199999995001</c:v>
                </c:pt>
                <c:pt idx="42000">
                  <c:v>13.600199999995001</c:v>
                </c:pt>
                <c:pt idx="42001">
                  <c:v>13.600199999995001</c:v>
                </c:pt>
                <c:pt idx="42002">
                  <c:v>13.492895580673</c:v>
                </c:pt>
                <c:pt idx="42003">
                  <c:v>13.484999999995001</c:v>
                </c:pt>
                <c:pt idx="42004">
                  <c:v>13.484999999995001</c:v>
                </c:pt>
                <c:pt idx="42005">
                  <c:v>13.484999999995001</c:v>
                </c:pt>
                <c:pt idx="42006">
                  <c:v>13.484999999995001</c:v>
                </c:pt>
                <c:pt idx="42007">
                  <c:v>13.484999999995001</c:v>
                </c:pt>
                <c:pt idx="42008">
                  <c:v>13.484999999995001</c:v>
                </c:pt>
                <c:pt idx="42009">
                  <c:v>13.484999999995001</c:v>
                </c:pt>
                <c:pt idx="42010">
                  <c:v>13.484999999995001</c:v>
                </c:pt>
                <c:pt idx="42011">
                  <c:v>13.484999999995001</c:v>
                </c:pt>
                <c:pt idx="42012">
                  <c:v>13.484999999992</c:v>
                </c:pt>
                <c:pt idx="42013">
                  <c:v>13.484999999995001</c:v>
                </c:pt>
                <c:pt idx="42014">
                  <c:v>13.484999999995001</c:v>
                </c:pt>
                <c:pt idx="42015">
                  <c:v>13.484999999995001</c:v>
                </c:pt>
                <c:pt idx="42016">
                  <c:v>13.484999999995001</c:v>
                </c:pt>
                <c:pt idx="42017">
                  <c:v>13.484999999992</c:v>
                </c:pt>
                <c:pt idx="42018">
                  <c:v>13.484999999995001</c:v>
                </c:pt>
                <c:pt idx="42019">
                  <c:v>13.484999999995001</c:v>
                </c:pt>
                <c:pt idx="42020">
                  <c:v>13.500560846633</c:v>
                </c:pt>
                <c:pt idx="42021">
                  <c:v>13.522900000004</c:v>
                </c:pt>
                <c:pt idx="42022">
                  <c:v>13.522900000003</c:v>
                </c:pt>
                <c:pt idx="42023">
                  <c:v>13.522900000004</c:v>
                </c:pt>
                <c:pt idx="42024">
                  <c:v>13.522900000003</c:v>
                </c:pt>
                <c:pt idx="42025">
                  <c:v>13.522900000004</c:v>
                </c:pt>
                <c:pt idx="42026">
                  <c:v>13.522900000003</c:v>
                </c:pt>
                <c:pt idx="42027">
                  <c:v>13.522900000004</c:v>
                </c:pt>
                <c:pt idx="42028">
                  <c:v>13.522900000004</c:v>
                </c:pt>
                <c:pt idx="42029">
                  <c:v>13.522900000004</c:v>
                </c:pt>
                <c:pt idx="42030">
                  <c:v>13.522900000003</c:v>
                </c:pt>
                <c:pt idx="42031">
                  <c:v>13.522900000004</c:v>
                </c:pt>
                <c:pt idx="42032">
                  <c:v>13.528334591854</c:v>
                </c:pt>
                <c:pt idx="42033">
                  <c:v>13.540900000000001</c:v>
                </c:pt>
                <c:pt idx="42034">
                  <c:v>13.540899999999001</c:v>
                </c:pt>
                <c:pt idx="42035">
                  <c:v>13.540899999999001</c:v>
                </c:pt>
                <c:pt idx="42036">
                  <c:v>13.540899999999001</c:v>
                </c:pt>
                <c:pt idx="42037">
                  <c:v>13.540899999999001</c:v>
                </c:pt>
                <c:pt idx="42038">
                  <c:v>13.540899999999001</c:v>
                </c:pt>
                <c:pt idx="42039">
                  <c:v>13.501199999999001</c:v>
                </c:pt>
                <c:pt idx="42040">
                  <c:v>13.501199999999001</c:v>
                </c:pt>
                <c:pt idx="42041">
                  <c:v>13.501199999999001</c:v>
                </c:pt>
                <c:pt idx="42042">
                  <c:v>13.501199999999001</c:v>
                </c:pt>
                <c:pt idx="42043">
                  <c:v>13.501199999999001</c:v>
                </c:pt>
                <c:pt idx="42044">
                  <c:v>13.501199999999001</c:v>
                </c:pt>
                <c:pt idx="42045">
                  <c:v>13.501199999999001</c:v>
                </c:pt>
                <c:pt idx="42046">
                  <c:v>13.501199999999001</c:v>
                </c:pt>
                <c:pt idx="42047">
                  <c:v>13.501199999999001</c:v>
                </c:pt>
                <c:pt idx="42048">
                  <c:v>13.501199999999001</c:v>
                </c:pt>
                <c:pt idx="42049">
                  <c:v>13.501199999999001</c:v>
                </c:pt>
                <c:pt idx="42050">
                  <c:v>13.501199999999001</c:v>
                </c:pt>
                <c:pt idx="42051">
                  <c:v>13.501199999999001</c:v>
                </c:pt>
                <c:pt idx="42052">
                  <c:v>13.501199999999001</c:v>
                </c:pt>
                <c:pt idx="42053">
                  <c:v>13.501199999999001</c:v>
                </c:pt>
                <c:pt idx="42054">
                  <c:v>13.501199999999001</c:v>
                </c:pt>
                <c:pt idx="42055">
                  <c:v>13.501199999999001</c:v>
                </c:pt>
                <c:pt idx="42056">
                  <c:v>13.501199999999001</c:v>
                </c:pt>
                <c:pt idx="42057">
                  <c:v>13.501199999999001</c:v>
                </c:pt>
                <c:pt idx="42058">
                  <c:v>13.501199999999001</c:v>
                </c:pt>
                <c:pt idx="42059">
                  <c:v>13.566935666099999</c:v>
                </c:pt>
                <c:pt idx="42060">
                  <c:v>13.613699999995999</c:v>
                </c:pt>
                <c:pt idx="42061">
                  <c:v>13.613699999995999</c:v>
                </c:pt>
                <c:pt idx="42062">
                  <c:v>13.613699999995999</c:v>
                </c:pt>
                <c:pt idx="42063">
                  <c:v>13.613699999995999</c:v>
                </c:pt>
                <c:pt idx="42064">
                  <c:v>13.613699999995999</c:v>
                </c:pt>
                <c:pt idx="42065">
                  <c:v>13.613699999995999</c:v>
                </c:pt>
                <c:pt idx="42066">
                  <c:v>13.613699999995999</c:v>
                </c:pt>
                <c:pt idx="42067">
                  <c:v>13.613699999995999</c:v>
                </c:pt>
                <c:pt idx="42068">
                  <c:v>13.613699999995999</c:v>
                </c:pt>
                <c:pt idx="42069">
                  <c:v>13.613699999995999</c:v>
                </c:pt>
                <c:pt idx="42070">
                  <c:v>13.613699999995999</c:v>
                </c:pt>
                <c:pt idx="42071">
                  <c:v>13.579665662579</c:v>
                </c:pt>
                <c:pt idx="42072">
                  <c:v>13.527700000004</c:v>
                </c:pt>
                <c:pt idx="42073">
                  <c:v>13.527700000004</c:v>
                </c:pt>
                <c:pt idx="42074">
                  <c:v>13.527700000004</c:v>
                </c:pt>
                <c:pt idx="42075">
                  <c:v>13.527700000004</c:v>
                </c:pt>
                <c:pt idx="42076">
                  <c:v>13.527700000004</c:v>
                </c:pt>
                <c:pt idx="42077">
                  <c:v>13.527839853459</c:v>
                </c:pt>
                <c:pt idx="42078">
                  <c:v>13.528699999997</c:v>
                </c:pt>
                <c:pt idx="42079">
                  <c:v>13.528699999997</c:v>
                </c:pt>
                <c:pt idx="42080">
                  <c:v>13.528699999997</c:v>
                </c:pt>
                <c:pt idx="42081">
                  <c:v>13.528699999997</c:v>
                </c:pt>
                <c:pt idx="42082">
                  <c:v>13.528699999997</c:v>
                </c:pt>
                <c:pt idx="42083">
                  <c:v>13.528699999997</c:v>
                </c:pt>
                <c:pt idx="42084">
                  <c:v>13.528699999997</c:v>
                </c:pt>
                <c:pt idx="42085">
                  <c:v>13.528699999997</c:v>
                </c:pt>
                <c:pt idx="42086">
                  <c:v>13.528699999997</c:v>
                </c:pt>
                <c:pt idx="42087">
                  <c:v>13.528699999997</c:v>
                </c:pt>
                <c:pt idx="42088">
                  <c:v>13.528699999997</c:v>
                </c:pt>
                <c:pt idx="42089">
                  <c:v>13.528699999997</c:v>
                </c:pt>
                <c:pt idx="42090">
                  <c:v>13.528699999997</c:v>
                </c:pt>
                <c:pt idx="42091">
                  <c:v>13.528699999997</c:v>
                </c:pt>
                <c:pt idx="42092">
                  <c:v>13.528699999997</c:v>
                </c:pt>
                <c:pt idx="42093">
                  <c:v>13.528699999997</c:v>
                </c:pt>
                <c:pt idx="42094">
                  <c:v>13.528699999997</c:v>
                </c:pt>
                <c:pt idx="42095">
                  <c:v>13.528699999997</c:v>
                </c:pt>
                <c:pt idx="42096">
                  <c:v>13.528699999997</c:v>
                </c:pt>
                <c:pt idx="42097">
                  <c:v>13.517713515016</c:v>
                </c:pt>
                <c:pt idx="42098">
                  <c:v>13.450000000003</c:v>
                </c:pt>
                <c:pt idx="42099">
                  <c:v>13.450000000003</c:v>
                </c:pt>
                <c:pt idx="42100">
                  <c:v>13.450000000003</c:v>
                </c:pt>
                <c:pt idx="42101">
                  <c:v>13.450000000003</c:v>
                </c:pt>
                <c:pt idx="42102">
                  <c:v>13.450000000003</c:v>
                </c:pt>
                <c:pt idx="42103">
                  <c:v>13.450000000003</c:v>
                </c:pt>
                <c:pt idx="42104">
                  <c:v>13.501799430086001</c:v>
                </c:pt>
                <c:pt idx="42105">
                  <c:v>13.542199999997999</c:v>
                </c:pt>
                <c:pt idx="42106">
                  <c:v>13.542199999997999</c:v>
                </c:pt>
                <c:pt idx="42107">
                  <c:v>13.542199999997999</c:v>
                </c:pt>
                <c:pt idx="42108">
                  <c:v>13.542199999997999</c:v>
                </c:pt>
                <c:pt idx="42109">
                  <c:v>13.542199999997999</c:v>
                </c:pt>
                <c:pt idx="42110">
                  <c:v>13.542199999997999</c:v>
                </c:pt>
                <c:pt idx="42111">
                  <c:v>13.542199999997999</c:v>
                </c:pt>
                <c:pt idx="42112">
                  <c:v>13.542199999997999</c:v>
                </c:pt>
                <c:pt idx="42113">
                  <c:v>13.542199999997999</c:v>
                </c:pt>
                <c:pt idx="42114">
                  <c:v>13.542200000006</c:v>
                </c:pt>
                <c:pt idx="42115">
                  <c:v>13.575476908635</c:v>
                </c:pt>
                <c:pt idx="42116">
                  <c:v>13.607199999999001</c:v>
                </c:pt>
                <c:pt idx="42117">
                  <c:v>13.607199999999001</c:v>
                </c:pt>
                <c:pt idx="42118">
                  <c:v>13.607199999999001</c:v>
                </c:pt>
                <c:pt idx="42119">
                  <c:v>13.607199999999001</c:v>
                </c:pt>
                <c:pt idx="42120">
                  <c:v>13.607199999999001</c:v>
                </c:pt>
                <c:pt idx="42121">
                  <c:v>13.607199999999001</c:v>
                </c:pt>
                <c:pt idx="42122">
                  <c:v>13.607199999999001</c:v>
                </c:pt>
                <c:pt idx="42123">
                  <c:v>13.607199999999001</c:v>
                </c:pt>
                <c:pt idx="42124">
                  <c:v>13.607199999999001</c:v>
                </c:pt>
                <c:pt idx="42125">
                  <c:v>13.607199999999001</c:v>
                </c:pt>
                <c:pt idx="42126">
                  <c:v>13.607199999999001</c:v>
                </c:pt>
                <c:pt idx="42127">
                  <c:v>13.607199999999001</c:v>
                </c:pt>
                <c:pt idx="42128">
                  <c:v>13.561942847824</c:v>
                </c:pt>
                <c:pt idx="42129">
                  <c:v>13.409299999999</c:v>
                </c:pt>
                <c:pt idx="42130">
                  <c:v>13.409299999999</c:v>
                </c:pt>
                <c:pt idx="42131">
                  <c:v>13.409299999999</c:v>
                </c:pt>
                <c:pt idx="42132">
                  <c:v>13.409299999999</c:v>
                </c:pt>
                <c:pt idx="42133">
                  <c:v>13.409299999999</c:v>
                </c:pt>
                <c:pt idx="42134">
                  <c:v>13.409299999999</c:v>
                </c:pt>
                <c:pt idx="42135">
                  <c:v>13.409299999999</c:v>
                </c:pt>
                <c:pt idx="42136">
                  <c:v>13.409299999999</c:v>
                </c:pt>
                <c:pt idx="42137">
                  <c:v>13.409299999999</c:v>
                </c:pt>
                <c:pt idx="42138">
                  <c:v>13.409299999999</c:v>
                </c:pt>
                <c:pt idx="42139">
                  <c:v>13.413691461972</c:v>
                </c:pt>
                <c:pt idx="42140">
                  <c:v>13.543199999995</c:v>
                </c:pt>
                <c:pt idx="42141">
                  <c:v>13.543199999996</c:v>
                </c:pt>
                <c:pt idx="42142">
                  <c:v>13.543199999994</c:v>
                </c:pt>
                <c:pt idx="42143">
                  <c:v>13.543199999995</c:v>
                </c:pt>
                <c:pt idx="42144">
                  <c:v>13.543199999995</c:v>
                </c:pt>
                <c:pt idx="42145">
                  <c:v>13.543199999995</c:v>
                </c:pt>
                <c:pt idx="42146">
                  <c:v>13.543199999994</c:v>
                </c:pt>
                <c:pt idx="42147">
                  <c:v>13.543199999995</c:v>
                </c:pt>
                <c:pt idx="42148">
                  <c:v>13.543199999995</c:v>
                </c:pt>
                <c:pt idx="42149">
                  <c:v>13.543199999994</c:v>
                </c:pt>
                <c:pt idx="42150">
                  <c:v>13.543199999994</c:v>
                </c:pt>
                <c:pt idx="42151">
                  <c:v>13.54631546527</c:v>
                </c:pt>
                <c:pt idx="42152">
                  <c:v>13.550900000002001</c:v>
                </c:pt>
                <c:pt idx="42153">
                  <c:v>13.550900000002001</c:v>
                </c:pt>
                <c:pt idx="42154">
                  <c:v>13.550899999997</c:v>
                </c:pt>
                <c:pt idx="42155">
                  <c:v>13.550900000002001</c:v>
                </c:pt>
                <c:pt idx="42156">
                  <c:v>13.550900000002001</c:v>
                </c:pt>
                <c:pt idx="42157">
                  <c:v>13.550900000002001</c:v>
                </c:pt>
                <c:pt idx="42158">
                  <c:v>13.550900000002001</c:v>
                </c:pt>
                <c:pt idx="42159">
                  <c:v>13.550899999998</c:v>
                </c:pt>
                <c:pt idx="42160">
                  <c:v>13.550900000002001</c:v>
                </c:pt>
                <c:pt idx="42161">
                  <c:v>13.550900000002001</c:v>
                </c:pt>
                <c:pt idx="42162">
                  <c:v>13.550345432132</c:v>
                </c:pt>
                <c:pt idx="42163">
                  <c:v>13.5435</c:v>
                </c:pt>
                <c:pt idx="42164">
                  <c:v>13.5435</c:v>
                </c:pt>
                <c:pt idx="42165">
                  <c:v>13.5435</c:v>
                </c:pt>
                <c:pt idx="42166">
                  <c:v>13.5435</c:v>
                </c:pt>
                <c:pt idx="42167">
                  <c:v>13.543500000004</c:v>
                </c:pt>
                <c:pt idx="42168">
                  <c:v>13.5435</c:v>
                </c:pt>
                <c:pt idx="42169">
                  <c:v>13.5435</c:v>
                </c:pt>
                <c:pt idx="42170">
                  <c:v>13.5435</c:v>
                </c:pt>
                <c:pt idx="42171">
                  <c:v>13.5435</c:v>
                </c:pt>
                <c:pt idx="42172">
                  <c:v>13.5435</c:v>
                </c:pt>
                <c:pt idx="42173">
                  <c:v>13.5435</c:v>
                </c:pt>
                <c:pt idx="42174">
                  <c:v>13.537373766947001</c:v>
                </c:pt>
                <c:pt idx="42175">
                  <c:v>13.535600000002001</c:v>
                </c:pt>
                <c:pt idx="42176">
                  <c:v>13.535600000002001</c:v>
                </c:pt>
                <c:pt idx="42177">
                  <c:v>13.535600000002001</c:v>
                </c:pt>
                <c:pt idx="42178">
                  <c:v>13.535600000003001</c:v>
                </c:pt>
                <c:pt idx="42179">
                  <c:v>13.535600000002001</c:v>
                </c:pt>
                <c:pt idx="42180">
                  <c:v>13.535600000002001</c:v>
                </c:pt>
                <c:pt idx="42181">
                  <c:v>13.535600000002001</c:v>
                </c:pt>
                <c:pt idx="42182">
                  <c:v>13.535600000002001</c:v>
                </c:pt>
                <c:pt idx="42183">
                  <c:v>13.535600000002001</c:v>
                </c:pt>
                <c:pt idx="42184">
                  <c:v>13.535600000002001</c:v>
                </c:pt>
                <c:pt idx="42185">
                  <c:v>13.541032107642</c:v>
                </c:pt>
                <c:pt idx="42186">
                  <c:v>13.554899999997</c:v>
                </c:pt>
                <c:pt idx="42187">
                  <c:v>13.554899999997</c:v>
                </c:pt>
                <c:pt idx="42188">
                  <c:v>13.554899999997</c:v>
                </c:pt>
                <c:pt idx="42189">
                  <c:v>13.554899999997</c:v>
                </c:pt>
                <c:pt idx="42190">
                  <c:v>13.554899999996</c:v>
                </c:pt>
                <c:pt idx="42191">
                  <c:v>13.554899999997</c:v>
                </c:pt>
                <c:pt idx="42192">
                  <c:v>13.554899999993999</c:v>
                </c:pt>
                <c:pt idx="42193">
                  <c:v>13.554899999997</c:v>
                </c:pt>
                <c:pt idx="42194">
                  <c:v>13.554899999997</c:v>
                </c:pt>
                <c:pt idx="42195">
                  <c:v>13.554899999997</c:v>
                </c:pt>
                <c:pt idx="42196">
                  <c:v>13.554899999996</c:v>
                </c:pt>
                <c:pt idx="42197">
                  <c:v>13.554899999997</c:v>
                </c:pt>
                <c:pt idx="42198">
                  <c:v>13.554899999997</c:v>
                </c:pt>
                <c:pt idx="42199">
                  <c:v>13.554899999997</c:v>
                </c:pt>
                <c:pt idx="42200">
                  <c:v>13.554899999997</c:v>
                </c:pt>
                <c:pt idx="42201">
                  <c:v>13.554899999996</c:v>
                </c:pt>
                <c:pt idx="42202">
                  <c:v>13.554899999996</c:v>
                </c:pt>
                <c:pt idx="42203">
                  <c:v>13.552129175008</c:v>
                </c:pt>
                <c:pt idx="42204">
                  <c:v>13.513299999998001</c:v>
                </c:pt>
                <c:pt idx="42205">
                  <c:v>13.513299999998001</c:v>
                </c:pt>
                <c:pt idx="42206">
                  <c:v>13.513299999998001</c:v>
                </c:pt>
                <c:pt idx="42207">
                  <c:v>13.513299999998001</c:v>
                </c:pt>
                <c:pt idx="42208">
                  <c:v>13.513299999998001</c:v>
                </c:pt>
                <c:pt idx="42209">
                  <c:v>13.513299999998001</c:v>
                </c:pt>
                <c:pt idx="42210">
                  <c:v>13.513299999998001</c:v>
                </c:pt>
                <c:pt idx="42211">
                  <c:v>13.513299999998001</c:v>
                </c:pt>
                <c:pt idx="42212">
                  <c:v>13.513299999998001</c:v>
                </c:pt>
                <c:pt idx="42213">
                  <c:v>13.513299999998001</c:v>
                </c:pt>
                <c:pt idx="42214">
                  <c:v>13.513299999998001</c:v>
                </c:pt>
                <c:pt idx="42215">
                  <c:v>13.513299999998001</c:v>
                </c:pt>
                <c:pt idx="42216">
                  <c:v>13.513299999998001</c:v>
                </c:pt>
                <c:pt idx="42217">
                  <c:v>13.528951905013001</c:v>
                </c:pt>
                <c:pt idx="42218">
                  <c:v>13.549700000003</c:v>
                </c:pt>
                <c:pt idx="42219">
                  <c:v>13.549700000003</c:v>
                </c:pt>
                <c:pt idx="42220">
                  <c:v>13.549700000003</c:v>
                </c:pt>
                <c:pt idx="42221">
                  <c:v>13.549700000003</c:v>
                </c:pt>
                <c:pt idx="42222">
                  <c:v>13.549700000003</c:v>
                </c:pt>
                <c:pt idx="42223">
                  <c:v>13.549700000003</c:v>
                </c:pt>
                <c:pt idx="42224">
                  <c:v>13.549700000003</c:v>
                </c:pt>
                <c:pt idx="42225">
                  <c:v>13.549700000003</c:v>
                </c:pt>
                <c:pt idx="42226">
                  <c:v>13.549700000003</c:v>
                </c:pt>
                <c:pt idx="42227">
                  <c:v>13.549700000003</c:v>
                </c:pt>
                <c:pt idx="42228">
                  <c:v>13.549700000003</c:v>
                </c:pt>
                <c:pt idx="42229">
                  <c:v>13.534954595374</c:v>
                </c:pt>
                <c:pt idx="42230">
                  <c:v>13.366899999996001</c:v>
                </c:pt>
                <c:pt idx="42231">
                  <c:v>13.366899999996001</c:v>
                </c:pt>
                <c:pt idx="42232">
                  <c:v>13.366899999996001</c:v>
                </c:pt>
                <c:pt idx="42233">
                  <c:v>13.366899999996001</c:v>
                </c:pt>
                <c:pt idx="42234">
                  <c:v>13.366899999996001</c:v>
                </c:pt>
                <c:pt idx="42235">
                  <c:v>13.366899999996001</c:v>
                </c:pt>
                <c:pt idx="42236">
                  <c:v>13.366899999996001</c:v>
                </c:pt>
                <c:pt idx="42237">
                  <c:v>13.366899999996001</c:v>
                </c:pt>
                <c:pt idx="42238">
                  <c:v>13.366899999999999</c:v>
                </c:pt>
                <c:pt idx="42239">
                  <c:v>13.366899999996001</c:v>
                </c:pt>
                <c:pt idx="42240">
                  <c:v>13.366899999996001</c:v>
                </c:pt>
                <c:pt idx="42241">
                  <c:v>13.380594898901</c:v>
                </c:pt>
                <c:pt idx="42242">
                  <c:v>13.561699999998</c:v>
                </c:pt>
                <c:pt idx="42243">
                  <c:v>13.561699999998</c:v>
                </c:pt>
                <c:pt idx="42244">
                  <c:v>13.561699999998</c:v>
                </c:pt>
                <c:pt idx="42245">
                  <c:v>13.561699999998</c:v>
                </c:pt>
                <c:pt idx="42246">
                  <c:v>13.561699999998</c:v>
                </c:pt>
                <c:pt idx="42247">
                  <c:v>13.551918002172</c:v>
                </c:pt>
                <c:pt idx="42248">
                  <c:v>13.391200000004</c:v>
                </c:pt>
                <c:pt idx="42249">
                  <c:v>13.391200000004</c:v>
                </c:pt>
                <c:pt idx="42250">
                  <c:v>13.391200000004</c:v>
                </c:pt>
                <c:pt idx="42251">
                  <c:v>13.391200000004</c:v>
                </c:pt>
                <c:pt idx="42252">
                  <c:v>13.391200000004</c:v>
                </c:pt>
                <c:pt idx="42253">
                  <c:v>13.391200000004</c:v>
                </c:pt>
                <c:pt idx="42254">
                  <c:v>13.391200000004</c:v>
                </c:pt>
                <c:pt idx="42255">
                  <c:v>13.391200000004</c:v>
                </c:pt>
                <c:pt idx="42256">
                  <c:v>13.391200000004</c:v>
                </c:pt>
                <c:pt idx="42257">
                  <c:v>13.391200000004</c:v>
                </c:pt>
                <c:pt idx="42258">
                  <c:v>13.391200000004</c:v>
                </c:pt>
                <c:pt idx="42259">
                  <c:v>13.391200000004</c:v>
                </c:pt>
                <c:pt idx="42260">
                  <c:v>13.403264190742</c:v>
                </c:pt>
                <c:pt idx="42261">
                  <c:v>13.540700000004</c:v>
                </c:pt>
                <c:pt idx="42262">
                  <c:v>13.540700000004</c:v>
                </c:pt>
                <c:pt idx="42263">
                  <c:v>13.540700000004</c:v>
                </c:pt>
                <c:pt idx="42264">
                  <c:v>13.540700000004</c:v>
                </c:pt>
                <c:pt idx="42265">
                  <c:v>13.540700000004</c:v>
                </c:pt>
                <c:pt idx="42266">
                  <c:v>13.540700000004</c:v>
                </c:pt>
                <c:pt idx="42267">
                  <c:v>13.540700000004</c:v>
                </c:pt>
                <c:pt idx="42268">
                  <c:v>13.540700000004</c:v>
                </c:pt>
                <c:pt idx="42269">
                  <c:v>13.540700000004</c:v>
                </c:pt>
                <c:pt idx="42270">
                  <c:v>13.540700000004</c:v>
                </c:pt>
                <c:pt idx="42271">
                  <c:v>13.540700000004</c:v>
                </c:pt>
                <c:pt idx="42272">
                  <c:v>13.540700000004</c:v>
                </c:pt>
                <c:pt idx="42273">
                  <c:v>13.531086207776999</c:v>
                </c:pt>
                <c:pt idx="42274">
                  <c:v>13.441800000000001</c:v>
                </c:pt>
                <c:pt idx="42275">
                  <c:v>13.441800000000001</c:v>
                </c:pt>
                <c:pt idx="42276">
                  <c:v>13.441800000000001</c:v>
                </c:pt>
                <c:pt idx="42277">
                  <c:v>13.441800000000001</c:v>
                </c:pt>
                <c:pt idx="42278">
                  <c:v>13.441800000000001</c:v>
                </c:pt>
                <c:pt idx="42279">
                  <c:v>13.441800000000001</c:v>
                </c:pt>
                <c:pt idx="42280">
                  <c:v>13.441800000000001</c:v>
                </c:pt>
                <c:pt idx="42281">
                  <c:v>13.441800000000001</c:v>
                </c:pt>
                <c:pt idx="42282">
                  <c:v>13.441800000000001</c:v>
                </c:pt>
                <c:pt idx="42283">
                  <c:v>13.441800000000001</c:v>
                </c:pt>
                <c:pt idx="42284">
                  <c:v>13.441800000000001</c:v>
                </c:pt>
                <c:pt idx="42285">
                  <c:v>13.441800000000001</c:v>
                </c:pt>
                <c:pt idx="42286">
                  <c:v>13.441800000000001</c:v>
                </c:pt>
                <c:pt idx="42287">
                  <c:v>13.428132784711</c:v>
                </c:pt>
                <c:pt idx="42288">
                  <c:v>13.418800000005</c:v>
                </c:pt>
                <c:pt idx="42289">
                  <c:v>13.418800000005</c:v>
                </c:pt>
                <c:pt idx="42290">
                  <c:v>13.418800000005</c:v>
                </c:pt>
                <c:pt idx="42291">
                  <c:v>13.418800000005</c:v>
                </c:pt>
                <c:pt idx="42292">
                  <c:v>13.418800000005</c:v>
                </c:pt>
                <c:pt idx="42293">
                  <c:v>13.418800000005</c:v>
                </c:pt>
                <c:pt idx="42294">
                  <c:v>13.418800000005</c:v>
                </c:pt>
                <c:pt idx="42295">
                  <c:v>13.418800000005</c:v>
                </c:pt>
                <c:pt idx="42296">
                  <c:v>13.418800000005</c:v>
                </c:pt>
                <c:pt idx="42297">
                  <c:v>13.418800000005</c:v>
                </c:pt>
                <c:pt idx="42298">
                  <c:v>13.418800000005</c:v>
                </c:pt>
                <c:pt idx="42299">
                  <c:v>13.442978611299999</c:v>
                </c:pt>
                <c:pt idx="42300">
                  <c:v>13.481499999997</c:v>
                </c:pt>
                <c:pt idx="42301">
                  <c:v>13.481499999997</c:v>
                </c:pt>
                <c:pt idx="42302">
                  <c:v>13.481499999997</c:v>
                </c:pt>
                <c:pt idx="42303">
                  <c:v>13.481499999996</c:v>
                </c:pt>
                <c:pt idx="42304">
                  <c:v>13.481499999997</c:v>
                </c:pt>
                <c:pt idx="42305">
                  <c:v>13.481499999997</c:v>
                </c:pt>
                <c:pt idx="42306">
                  <c:v>13.481499999996</c:v>
                </c:pt>
                <c:pt idx="42307">
                  <c:v>13.481499999997</c:v>
                </c:pt>
                <c:pt idx="42308">
                  <c:v>13.481499999997</c:v>
                </c:pt>
                <c:pt idx="42309">
                  <c:v>13.481499999996</c:v>
                </c:pt>
                <c:pt idx="42310">
                  <c:v>13.481499999996</c:v>
                </c:pt>
                <c:pt idx="42311">
                  <c:v>13.481499999997</c:v>
                </c:pt>
                <c:pt idx="42312">
                  <c:v>13.481499999996</c:v>
                </c:pt>
                <c:pt idx="42313">
                  <c:v>13.481499999997</c:v>
                </c:pt>
                <c:pt idx="42314">
                  <c:v>13.481499999997</c:v>
                </c:pt>
                <c:pt idx="42315">
                  <c:v>13.481499999996</c:v>
                </c:pt>
                <c:pt idx="42316">
                  <c:v>13.481499999996</c:v>
                </c:pt>
                <c:pt idx="42317">
                  <c:v>13.481499999996</c:v>
                </c:pt>
                <c:pt idx="42318">
                  <c:v>13.513545733519001</c:v>
                </c:pt>
                <c:pt idx="42319">
                  <c:v>13.518099999995</c:v>
                </c:pt>
                <c:pt idx="42320">
                  <c:v>13.518099999995</c:v>
                </c:pt>
                <c:pt idx="42321">
                  <c:v>13.518099999996</c:v>
                </c:pt>
                <c:pt idx="42322">
                  <c:v>13.518099999995</c:v>
                </c:pt>
                <c:pt idx="42323">
                  <c:v>13.518099999996</c:v>
                </c:pt>
                <c:pt idx="42324">
                  <c:v>13.518099999996</c:v>
                </c:pt>
                <c:pt idx="42325">
                  <c:v>13.518099999996</c:v>
                </c:pt>
                <c:pt idx="42326">
                  <c:v>13.518099999996</c:v>
                </c:pt>
                <c:pt idx="42327">
                  <c:v>13.518099999996</c:v>
                </c:pt>
                <c:pt idx="42328">
                  <c:v>13.518099999995</c:v>
                </c:pt>
                <c:pt idx="42329">
                  <c:v>13.518099999995</c:v>
                </c:pt>
                <c:pt idx="42330">
                  <c:v>13.518730455464</c:v>
                </c:pt>
                <c:pt idx="42331">
                  <c:v>13.589600000003999</c:v>
                </c:pt>
                <c:pt idx="42332">
                  <c:v>13.589600000004999</c:v>
                </c:pt>
                <c:pt idx="42333">
                  <c:v>13.589600000003999</c:v>
                </c:pt>
                <c:pt idx="42334">
                  <c:v>13.589600000003999</c:v>
                </c:pt>
                <c:pt idx="42335">
                  <c:v>13.589600000003999</c:v>
                </c:pt>
                <c:pt idx="42336">
                  <c:v>13.589600000003999</c:v>
                </c:pt>
                <c:pt idx="42337">
                  <c:v>13.508671589373</c:v>
                </c:pt>
                <c:pt idx="42338">
                  <c:v>13.508399999999</c:v>
                </c:pt>
                <c:pt idx="42339">
                  <c:v>13.508399999999</c:v>
                </c:pt>
                <c:pt idx="42340">
                  <c:v>13.508399999998</c:v>
                </c:pt>
                <c:pt idx="42341">
                  <c:v>13.508399999998</c:v>
                </c:pt>
                <c:pt idx="42342">
                  <c:v>13.508399999998</c:v>
                </c:pt>
                <c:pt idx="42343">
                  <c:v>13.508399999998</c:v>
                </c:pt>
                <c:pt idx="42344">
                  <c:v>13.508399999998</c:v>
                </c:pt>
                <c:pt idx="42345">
                  <c:v>13.508399999999</c:v>
                </c:pt>
                <c:pt idx="42346">
                  <c:v>13.508399999998</c:v>
                </c:pt>
                <c:pt idx="42347">
                  <c:v>13.508399999998</c:v>
                </c:pt>
                <c:pt idx="42348">
                  <c:v>13.508399999998</c:v>
                </c:pt>
                <c:pt idx="42349">
                  <c:v>13.508399999998</c:v>
                </c:pt>
                <c:pt idx="42350">
                  <c:v>13.508399999998</c:v>
                </c:pt>
                <c:pt idx="42351">
                  <c:v>13.508399999998</c:v>
                </c:pt>
                <c:pt idx="42352">
                  <c:v>13.508399999998</c:v>
                </c:pt>
                <c:pt idx="42353">
                  <c:v>13.508399999998</c:v>
                </c:pt>
                <c:pt idx="42354">
                  <c:v>13.508399999998</c:v>
                </c:pt>
                <c:pt idx="42355">
                  <c:v>13.48283384158</c:v>
                </c:pt>
                <c:pt idx="42356">
                  <c:v>13.396299999995</c:v>
                </c:pt>
                <c:pt idx="42357">
                  <c:v>13.396299999995</c:v>
                </c:pt>
                <c:pt idx="42358">
                  <c:v>13.396299999995</c:v>
                </c:pt>
                <c:pt idx="42359">
                  <c:v>13.396299999995</c:v>
                </c:pt>
                <c:pt idx="42360">
                  <c:v>13.396299999995</c:v>
                </c:pt>
                <c:pt idx="42361">
                  <c:v>13.396299999995</c:v>
                </c:pt>
                <c:pt idx="42362">
                  <c:v>13.444849947559</c:v>
                </c:pt>
                <c:pt idx="42363">
                  <c:v>13.475899999997001</c:v>
                </c:pt>
                <c:pt idx="42364">
                  <c:v>13.475899999997001</c:v>
                </c:pt>
                <c:pt idx="42365">
                  <c:v>13.475899999997999</c:v>
                </c:pt>
                <c:pt idx="42366">
                  <c:v>13.475899999997001</c:v>
                </c:pt>
                <c:pt idx="42367">
                  <c:v>13.475899999997999</c:v>
                </c:pt>
                <c:pt idx="42368">
                  <c:v>13.475899999997999</c:v>
                </c:pt>
                <c:pt idx="42369">
                  <c:v>13.475899999997999</c:v>
                </c:pt>
                <c:pt idx="42370">
                  <c:v>13.475899999997999</c:v>
                </c:pt>
                <c:pt idx="42371">
                  <c:v>13.475899999997999</c:v>
                </c:pt>
                <c:pt idx="42372">
                  <c:v>13.475899999997999</c:v>
                </c:pt>
                <c:pt idx="42373">
                  <c:v>13.475899999997999</c:v>
                </c:pt>
                <c:pt idx="42374">
                  <c:v>13.475899999997999</c:v>
                </c:pt>
                <c:pt idx="42375">
                  <c:v>13.438571475113999</c:v>
                </c:pt>
                <c:pt idx="42376">
                  <c:v>13.401199999995001</c:v>
                </c:pt>
                <c:pt idx="42377">
                  <c:v>13.401199999995001</c:v>
                </c:pt>
                <c:pt idx="42378">
                  <c:v>13.401199999995001</c:v>
                </c:pt>
                <c:pt idx="42379">
                  <c:v>13.401199999995001</c:v>
                </c:pt>
                <c:pt idx="42380">
                  <c:v>13.401199999995001</c:v>
                </c:pt>
                <c:pt idx="42381">
                  <c:v>13.401199999995001</c:v>
                </c:pt>
                <c:pt idx="42382">
                  <c:v>13.401199999995001</c:v>
                </c:pt>
                <c:pt idx="42383">
                  <c:v>13.401199999995001</c:v>
                </c:pt>
                <c:pt idx="42384">
                  <c:v>13.401199999995001</c:v>
                </c:pt>
                <c:pt idx="42385">
                  <c:v>13.401199999995001</c:v>
                </c:pt>
                <c:pt idx="42386">
                  <c:v>13.401199999997999</c:v>
                </c:pt>
                <c:pt idx="42387">
                  <c:v>13.411196859244001</c:v>
                </c:pt>
                <c:pt idx="42388">
                  <c:v>13.567000000001</c:v>
                </c:pt>
                <c:pt idx="42389">
                  <c:v>13.567000000003</c:v>
                </c:pt>
                <c:pt idx="42390">
                  <c:v>13.567000000003</c:v>
                </c:pt>
                <c:pt idx="42391">
                  <c:v>13.567000000003</c:v>
                </c:pt>
                <c:pt idx="42392">
                  <c:v>13.567000000003</c:v>
                </c:pt>
                <c:pt idx="42393">
                  <c:v>13.567000000003</c:v>
                </c:pt>
                <c:pt idx="42394">
                  <c:v>13.567000000003</c:v>
                </c:pt>
                <c:pt idx="42395">
                  <c:v>13.567000000003</c:v>
                </c:pt>
                <c:pt idx="42396">
                  <c:v>13.567000000003</c:v>
                </c:pt>
                <c:pt idx="42397">
                  <c:v>13.567000000003</c:v>
                </c:pt>
                <c:pt idx="42398">
                  <c:v>13.567000000003</c:v>
                </c:pt>
                <c:pt idx="42399">
                  <c:v>13.567000000003</c:v>
                </c:pt>
                <c:pt idx="42400">
                  <c:v>13.567000000003</c:v>
                </c:pt>
                <c:pt idx="42401">
                  <c:v>13.567000000003</c:v>
                </c:pt>
                <c:pt idx="42402">
                  <c:v>13.567000000003</c:v>
                </c:pt>
                <c:pt idx="42403">
                  <c:v>13.567000000003</c:v>
                </c:pt>
                <c:pt idx="42404">
                  <c:v>13.567000000003</c:v>
                </c:pt>
                <c:pt idx="42405">
                  <c:v>13.567000000003</c:v>
                </c:pt>
                <c:pt idx="42406">
                  <c:v>13.555526927375</c:v>
                </c:pt>
                <c:pt idx="42407">
                  <c:v>13.507299999998001</c:v>
                </c:pt>
                <c:pt idx="42408">
                  <c:v>13.507299999998001</c:v>
                </c:pt>
                <c:pt idx="42409">
                  <c:v>13.507299999998001</c:v>
                </c:pt>
                <c:pt idx="42410">
                  <c:v>13.507299999998001</c:v>
                </c:pt>
                <c:pt idx="42411">
                  <c:v>13.507299999998001</c:v>
                </c:pt>
                <c:pt idx="42412">
                  <c:v>13.507299999998001</c:v>
                </c:pt>
                <c:pt idx="42413">
                  <c:v>13.507299999998001</c:v>
                </c:pt>
                <c:pt idx="42414">
                  <c:v>13.507299999998001</c:v>
                </c:pt>
                <c:pt idx="42415">
                  <c:v>13.507299999998001</c:v>
                </c:pt>
                <c:pt idx="42416">
                  <c:v>13.507299999998001</c:v>
                </c:pt>
                <c:pt idx="42417">
                  <c:v>13.507299999998001</c:v>
                </c:pt>
                <c:pt idx="42418">
                  <c:v>13.507299999998001</c:v>
                </c:pt>
                <c:pt idx="42419">
                  <c:v>13.549955355917</c:v>
                </c:pt>
                <c:pt idx="42420">
                  <c:v>13.551600000003999</c:v>
                </c:pt>
                <c:pt idx="42421">
                  <c:v>13.551600000003999</c:v>
                </c:pt>
                <c:pt idx="42422">
                  <c:v>13.551600000003999</c:v>
                </c:pt>
                <c:pt idx="42423">
                  <c:v>13.551600000003999</c:v>
                </c:pt>
                <c:pt idx="42424">
                  <c:v>13.551600000003999</c:v>
                </c:pt>
                <c:pt idx="42425">
                  <c:v>13.551600000003999</c:v>
                </c:pt>
                <c:pt idx="42426">
                  <c:v>13.551600000003999</c:v>
                </c:pt>
                <c:pt idx="42427">
                  <c:v>13.551600000003999</c:v>
                </c:pt>
                <c:pt idx="42428">
                  <c:v>13.551600000003999</c:v>
                </c:pt>
                <c:pt idx="42429">
                  <c:v>13.551600000003999</c:v>
                </c:pt>
                <c:pt idx="42430">
                  <c:v>13.551600000003999</c:v>
                </c:pt>
                <c:pt idx="42431">
                  <c:v>13.552714899354999</c:v>
                </c:pt>
                <c:pt idx="42432">
                  <c:v>13.559799999997001</c:v>
                </c:pt>
                <c:pt idx="42433">
                  <c:v>13.559799999997001</c:v>
                </c:pt>
                <c:pt idx="42434">
                  <c:v>13.559799999997001</c:v>
                </c:pt>
                <c:pt idx="42435">
                  <c:v>13.559799999997001</c:v>
                </c:pt>
                <c:pt idx="42436">
                  <c:v>13.559799999997001</c:v>
                </c:pt>
                <c:pt idx="42437">
                  <c:v>13.559799999997001</c:v>
                </c:pt>
                <c:pt idx="42438">
                  <c:v>13.559799999997001</c:v>
                </c:pt>
                <c:pt idx="42439">
                  <c:v>13.559799999997001</c:v>
                </c:pt>
                <c:pt idx="42440">
                  <c:v>13.559799999996001</c:v>
                </c:pt>
                <c:pt idx="42441">
                  <c:v>13.559799999997001</c:v>
                </c:pt>
                <c:pt idx="42442">
                  <c:v>13.559799999996001</c:v>
                </c:pt>
                <c:pt idx="42443">
                  <c:v>13.559799999996001</c:v>
                </c:pt>
                <c:pt idx="42444">
                  <c:v>13.553248209347</c:v>
                </c:pt>
                <c:pt idx="42445">
                  <c:v>13.528699999997</c:v>
                </c:pt>
                <c:pt idx="42446">
                  <c:v>13.528699999997</c:v>
                </c:pt>
                <c:pt idx="42447">
                  <c:v>13.528699999997</c:v>
                </c:pt>
                <c:pt idx="42448">
                  <c:v>13.528699999997</c:v>
                </c:pt>
                <c:pt idx="42449">
                  <c:v>13.528699999997</c:v>
                </c:pt>
                <c:pt idx="42450">
                  <c:v>13.528699999997</c:v>
                </c:pt>
                <c:pt idx="42451">
                  <c:v>13.528699999997</c:v>
                </c:pt>
                <c:pt idx="42452">
                  <c:v>13.528699999997</c:v>
                </c:pt>
                <c:pt idx="42453">
                  <c:v>13.528699999997</c:v>
                </c:pt>
                <c:pt idx="42454">
                  <c:v>13.528699999997</c:v>
                </c:pt>
                <c:pt idx="42455">
                  <c:v>13.528699999997</c:v>
                </c:pt>
                <c:pt idx="42456">
                  <c:v>13.524208032654</c:v>
                </c:pt>
                <c:pt idx="42457">
                  <c:v>13.519100000003</c:v>
                </c:pt>
                <c:pt idx="42458">
                  <c:v>13.519100000003</c:v>
                </c:pt>
                <c:pt idx="42459">
                  <c:v>13.519100000003</c:v>
                </c:pt>
                <c:pt idx="42460">
                  <c:v>13.519100000003</c:v>
                </c:pt>
                <c:pt idx="42461">
                  <c:v>13.5191</c:v>
                </c:pt>
                <c:pt idx="42462">
                  <c:v>13.519100000003</c:v>
                </c:pt>
                <c:pt idx="42463">
                  <c:v>13.519100000003</c:v>
                </c:pt>
                <c:pt idx="42464">
                  <c:v>13.519100000003</c:v>
                </c:pt>
                <c:pt idx="42465">
                  <c:v>13.519100000003</c:v>
                </c:pt>
                <c:pt idx="42466">
                  <c:v>13.519100000003</c:v>
                </c:pt>
                <c:pt idx="42467">
                  <c:v>13.521641489637</c:v>
                </c:pt>
                <c:pt idx="42468">
                  <c:v>13.530599999998</c:v>
                </c:pt>
                <c:pt idx="42469">
                  <c:v>13.530599999998</c:v>
                </c:pt>
                <c:pt idx="42470">
                  <c:v>13.530599999998</c:v>
                </c:pt>
                <c:pt idx="42471">
                  <c:v>13.530599999998</c:v>
                </c:pt>
                <c:pt idx="42472">
                  <c:v>13.530599999998</c:v>
                </c:pt>
                <c:pt idx="42473">
                  <c:v>13.530599999998</c:v>
                </c:pt>
                <c:pt idx="42474">
                  <c:v>13.686668632407001</c:v>
                </c:pt>
                <c:pt idx="42475">
                  <c:v>13.726400000005</c:v>
                </c:pt>
                <c:pt idx="42476">
                  <c:v>13.726400000005</c:v>
                </c:pt>
                <c:pt idx="42477">
                  <c:v>13.726400000005</c:v>
                </c:pt>
                <c:pt idx="42478">
                  <c:v>13.726400000005</c:v>
                </c:pt>
                <c:pt idx="42479">
                  <c:v>13.726400000005</c:v>
                </c:pt>
                <c:pt idx="42480">
                  <c:v>13.726400000005</c:v>
                </c:pt>
                <c:pt idx="42481">
                  <c:v>13.726400000005</c:v>
                </c:pt>
                <c:pt idx="42482">
                  <c:v>13.726400000005</c:v>
                </c:pt>
                <c:pt idx="42483">
                  <c:v>13.726400000005</c:v>
                </c:pt>
                <c:pt idx="42484">
                  <c:v>13.726400000005</c:v>
                </c:pt>
                <c:pt idx="42485">
                  <c:v>13.726400000005</c:v>
                </c:pt>
                <c:pt idx="42486">
                  <c:v>13.687703411192</c:v>
                </c:pt>
                <c:pt idx="42487">
                  <c:v>13.583500000001001</c:v>
                </c:pt>
                <c:pt idx="42488">
                  <c:v>13.583500000001001</c:v>
                </c:pt>
                <c:pt idx="42489">
                  <c:v>13.583500000001001</c:v>
                </c:pt>
                <c:pt idx="42490">
                  <c:v>13.583500000001001</c:v>
                </c:pt>
                <c:pt idx="42491">
                  <c:v>13.583500000001001</c:v>
                </c:pt>
                <c:pt idx="42492">
                  <c:v>13.583500000001001</c:v>
                </c:pt>
                <c:pt idx="42493">
                  <c:v>13.583500000001001</c:v>
                </c:pt>
                <c:pt idx="42494">
                  <c:v>13.583500000001001</c:v>
                </c:pt>
                <c:pt idx="42495">
                  <c:v>13.583500000001001</c:v>
                </c:pt>
                <c:pt idx="42496">
                  <c:v>13.583500000001001</c:v>
                </c:pt>
                <c:pt idx="42497">
                  <c:v>13.583500000001001</c:v>
                </c:pt>
                <c:pt idx="42498">
                  <c:v>13.583500000001001</c:v>
                </c:pt>
                <c:pt idx="42499">
                  <c:v>13.566835039446</c:v>
                </c:pt>
                <c:pt idx="42500">
                  <c:v>13.514800000003</c:v>
                </c:pt>
                <c:pt idx="42501">
                  <c:v>13.514800000003</c:v>
                </c:pt>
                <c:pt idx="42502">
                  <c:v>13.514800000003</c:v>
                </c:pt>
                <c:pt idx="42503">
                  <c:v>13.514800000003</c:v>
                </c:pt>
                <c:pt idx="42504">
                  <c:v>13.514800000003</c:v>
                </c:pt>
                <c:pt idx="42505">
                  <c:v>13.514800000003</c:v>
                </c:pt>
                <c:pt idx="42506">
                  <c:v>13.514800000003</c:v>
                </c:pt>
                <c:pt idx="42507">
                  <c:v>13.514800000003</c:v>
                </c:pt>
                <c:pt idx="42508">
                  <c:v>13.514800000003</c:v>
                </c:pt>
                <c:pt idx="42509">
                  <c:v>13.514800000003</c:v>
                </c:pt>
                <c:pt idx="42510">
                  <c:v>13.514800000003</c:v>
                </c:pt>
                <c:pt idx="42511">
                  <c:v>13.514800000003</c:v>
                </c:pt>
                <c:pt idx="42512">
                  <c:v>13.51601419032</c:v>
                </c:pt>
                <c:pt idx="42513">
                  <c:v>13.618699999999</c:v>
                </c:pt>
                <c:pt idx="42514">
                  <c:v>13.618699999998</c:v>
                </c:pt>
                <c:pt idx="42515">
                  <c:v>13.618699999999</c:v>
                </c:pt>
                <c:pt idx="42516">
                  <c:v>13.618699999999</c:v>
                </c:pt>
                <c:pt idx="42517">
                  <c:v>13.618699999999</c:v>
                </c:pt>
                <c:pt idx="42518">
                  <c:v>13.618699999999</c:v>
                </c:pt>
                <c:pt idx="42519">
                  <c:v>13.618699999998</c:v>
                </c:pt>
                <c:pt idx="42520">
                  <c:v>13.618699999998</c:v>
                </c:pt>
                <c:pt idx="42521">
                  <c:v>13.618699999998</c:v>
                </c:pt>
                <c:pt idx="42522">
                  <c:v>13.618699999999</c:v>
                </c:pt>
                <c:pt idx="42523">
                  <c:v>13.618699999999</c:v>
                </c:pt>
                <c:pt idx="42524">
                  <c:v>13.618699999999</c:v>
                </c:pt>
                <c:pt idx="42525">
                  <c:v>13.500598757403999</c:v>
                </c:pt>
                <c:pt idx="42526">
                  <c:v>13.441300000004</c:v>
                </c:pt>
                <c:pt idx="42527">
                  <c:v>13.441300000004</c:v>
                </c:pt>
                <c:pt idx="42528">
                  <c:v>13.441300000004</c:v>
                </c:pt>
                <c:pt idx="42529">
                  <c:v>13.441300000004</c:v>
                </c:pt>
                <c:pt idx="42530">
                  <c:v>13.441300000004</c:v>
                </c:pt>
                <c:pt idx="42531">
                  <c:v>13.441300000004</c:v>
                </c:pt>
                <c:pt idx="42532">
                  <c:v>13.441300000004</c:v>
                </c:pt>
                <c:pt idx="42533">
                  <c:v>13.441300000004</c:v>
                </c:pt>
                <c:pt idx="42534">
                  <c:v>13.441300000004</c:v>
                </c:pt>
                <c:pt idx="42535">
                  <c:v>13.441300000004</c:v>
                </c:pt>
                <c:pt idx="42536">
                  <c:v>13.441300000004</c:v>
                </c:pt>
                <c:pt idx="42537">
                  <c:v>13.441300000004</c:v>
                </c:pt>
                <c:pt idx="42538">
                  <c:v>13.450295910615999</c:v>
                </c:pt>
                <c:pt idx="42539">
                  <c:v>13.478600000002</c:v>
                </c:pt>
                <c:pt idx="42540">
                  <c:v>13.478600000002</c:v>
                </c:pt>
                <c:pt idx="42541">
                  <c:v>13.478600000002</c:v>
                </c:pt>
                <c:pt idx="42542">
                  <c:v>13.478600000002</c:v>
                </c:pt>
                <c:pt idx="42543">
                  <c:v>13.478600000002</c:v>
                </c:pt>
                <c:pt idx="42544">
                  <c:v>13.478600000002</c:v>
                </c:pt>
                <c:pt idx="42545">
                  <c:v>13.478600000002</c:v>
                </c:pt>
                <c:pt idx="42546">
                  <c:v>13.478600000002</c:v>
                </c:pt>
                <c:pt idx="42547">
                  <c:v>13.478600000002</c:v>
                </c:pt>
                <c:pt idx="42548">
                  <c:v>13.478600000002</c:v>
                </c:pt>
                <c:pt idx="42549">
                  <c:v>13.478600000002</c:v>
                </c:pt>
                <c:pt idx="42550">
                  <c:v>13.478600000002</c:v>
                </c:pt>
                <c:pt idx="42551">
                  <c:v>13.478600000002</c:v>
                </c:pt>
                <c:pt idx="42552">
                  <c:v>13.607086457732001</c:v>
                </c:pt>
                <c:pt idx="42553">
                  <c:v>13.688699999999001</c:v>
                </c:pt>
                <c:pt idx="42554">
                  <c:v>13.688699999999001</c:v>
                </c:pt>
                <c:pt idx="42555">
                  <c:v>13.688699999999001</c:v>
                </c:pt>
                <c:pt idx="42556">
                  <c:v>13.688699999999001</c:v>
                </c:pt>
                <c:pt idx="42557">
                  <c:v>13.688699999999001</c:v>
                </c:pt>
                <c:pt idx="42558">
                  <c:v>13.688699999999001</c:v>
                </c:pt>
                <c:pt idx="42559">
                  <c:v>13.688699999999001</c:v>
                </c:pt>
                <c:pt idx="42560">
                  <c:v>13.688699999999001</c:v>
                </c:pt>
                <c:pt idx="42561">
                  <c:v>13.688699999999001</c:v>
                </c:pt>
                <c:pt idx="42562">
                  <c:v>13.688699999999001</c:v>
                </c:pt>
                <c:pt idx="42563">
                  <c:v>13.688699999999001</c:v>
                </c:pt>
                <c:pt idx="42564">
                  <c:v>13.580663444011</c:v>
                </c:pt>
                <c:pt idx="42565">
                  <c:v>13.429999999994999</c:v>
                </c:pt>
                <c:pt idx="42566">
                  <c:v>13.429999999994999</c:v>
                </c:pt>
                <c:pt idx="42567">
                  <c:v>13.429999999994999</c:v>
                </c:pt>
                <c:pt idx="42568">
                  <c:v>13.429999999994999</c:v>
                </c:pt>
                <c:pt idx="42569">
                  <c:v>13.429999999994999</c:v>
                </c:pt>
                <c:pt idx="42570">
                  <c:v>13.429999999994999</c:v>
                </c:pt>
                <c:pt idx="42571">
                  <c:v>13.429999999994999</c:v>
                </c:pt>
                <c:pt idx="42572">
                  <c:v>13.429999999994999</c:v>
                </c:pt>
                <c:pt idx="42573">
                  <c:v>13.429999999994999</c:v>
                </c:pt>
                <c:pt idx="42574">
                  <c:v>13.429999999994999</c:v>
                </c:pt>
                <c:pt idx="42575">
                  <c:v>13.429999999994999</c:v>
                </c:pt>
                <c:pt idx="42576">
                  <c:v>13.429999999994999</c:v>
                </c:pt>
                <c:pt idx="42577">
                  <c:v>13.429999999994999</c:v>
                </c:pt>
                <c:pt idx="42578">
                  <c:v>13.429999999994999</c:v>
                </c:pt>
                <c:pt idx="42579">
                  <c:v>13.429999999994999</c:v>
                </c:pt>
                <c:pt idx="42580">
                  <c:v>13.429999999994999</c:v>
                </c:pt>
                <c:pt idx="42581">
                  <c:v>13.429999999994999</c:v>
                </c:pt>
                <c:pt idx="42582">
                  <c:v>13.432951968954001</c:v>
                </c:pt>
                <c:pt idx="42583">
                  <c:v>13.569900000002001</c:v>
                </c:pt>
                <c:pt idx="42584">
                  <c:v>13.569900000002001</c:v>
                </c:pt>
                <c:pt idx="42585">
                  <c:v>13.569900000002001</c:v>
                </c:pt>
                <c:pt idx="42586">
                  <c:v>13.569900000002001</c:v>
                </c:pt>
                <c:pt idx="42587">
                  <c:v>13.569900000002001</c:v>
                </c:pt>
                <c:pt idx="42588">
                  <c:v>13.569900000002001</c:v>
                </c:pt>
                <c:pt idx="42589">
                  <c:v>13.538317853655</c:v>
                </c:pt>
                <c:pt idx="42590">
                  <c:v>13.470700000003999</c:v>
                </c:pt>
                <c:pt idx="42591">
                  <c:v>13.470700000002999</c:v>
                </c:pt>
                <c:pt idx="42592">
                  <c:v>13.470700000002999</c:v>
                </c:pt>
                <c:pt idx="42593">
                  <c:v>13.470700000002999</c:v>
                </c:pt>
                <c:pt idx="42594">
                  <c:v>13.470700000002999</c:v>
                </c:pt>
                <c:pt idx="42595">
                  <c:v>13.470700000002999</c:v>
                </c:pt>
                <c:pt idx="42596">
                  <c:v>13.470700000002999</c:v>
                </c:pt>
                <c:pt idx="42597">
                  <c:v>13.470700000002999</c:v>
                </c:pt>
                <c:pt idx="42598">
                  <c:v>13.470700000003999</c:v>
                </c:pt>
                <c:pt idx="42599">
                  <c:v>13.470700000003999</c:v>
                </c:pt>
                <c:pt idx="42600">
                  <c:v>13.470700000003999</c:v>
                </c:pt>
                <c:pt idx="42601">
                  <c:v>13.470700000002999</c:v>
                </c:pt>
                <c:pt idx="42602">
                  <c:v>13.499342159038999</c:v>
                </c:pt>
                <c:pt idx="42603">
                  <c:v>13.546999999998</c:v>
                </c:pt>
                <c:pt idx="42604">
                  <c:v>13.546999999998</c:v>
                </c:pt>
                <c:pt idx="42605">
                  <c:v>13.546999999998</c:v>
                </c:pt>
                <c:pt idx="42606">
                  <c:v>13.546999999998</c:v>
                </c:pt>
                <c:pt idx="42607">
                  <c:v>13.546999999998</c:v>
                </c:pt>
                <c:pt idx="42608">
                  <c:v>13.546999999998</c:v>
                </c:pt>
                <c:pt idx="42609">
                  <c:v>13.546999999998</c:v>
                </c:pt>
                <c:pt idx="42610">
                  <c:v>13.546999999998</c:v>
                </c:pt>
                <c:pt idx="42611">
                  <c:v>13.546999999998</c:v>
                </c:pt>
                <c:pt idx="42612">
                  <c:v>13.546999999998</c:v>
                </c:pt>
                <c:pt idx="42613">
                  <c:v>13.546999999998</c:v>
                </c:pt>
                <c:pt idx="42614">
                  <c:v>13.546999999998</c:v>
                </c:pt>
                <c:pt idx="42615">
                  <c:v>13.546999999998</c:v>
                </c:pt>
                <c:pt idx="42616">
                  <c:v>13.424137540926001</c:v>
                </c:pt>
                <c:pt idx="42617">
                  <c:v>13.369799999994999</c:v>
                </c:pt>
                <c:pt idx="42618">
                  <c:v>13.369799999993999</c:v>
                </c:pt>
                <c:pt idx="42619">
                  <c:v>13.369799999994999</c:v>
                </c:pt>
                <c:pt idx="42620">
                  <c:v>13.369799999994999</c:v>
                </c:pt>
                <c:pt idx="42621">
                  <c:v>13.369799999994999</c:v>
                </c:pt>
                <c:pt idx="42622">
                  <c:v>13.369799999994999</c:v>
                </c:pt>
                <c:pt idx="42623">
                  <c:v>13.369799999994999</c:v>
                </c:pt>
                <c:pt idx="42624">
                  <c:v>13.369799999994999</c:v>
                </c:pt>
                <c:pt idx="42625">
                  <c:v>13.369799999994999</c:v>
                </c:pt>
                <c:pt idx="42626">
                  <c:v>13.369799999994999</c:v>
                </c:pt>
                <c:pt idx="42627">
                  <c:v>13.369799999994999</c:v>
                </c:pt>
                <c:pt idx="42628">
                  <c:v>13.369799999994999</c:v>
                </c:pt>
                <c:pt idx="42629">
                  <c:v>13.376231279916</c:v>
                </c:pt>
                <c:pt idx="42630">
                  <c:v>13.389800000003</c:v>
                </c:pt>
                <c:pt idx="42631">
                  <c:v>13.389800000003</c:v>
                </c:pt>
                <c:pt idx="42632">
                  <c:v>13.389800000003</c:v>
                </c:pt>
                <c:pt idx="42633">
                  <c:v>13.389800000003</c:v>
                </c:pt>
                <c:pt idx="42634">
                  <c:v>13.389800000003</c:v>
                </c:pt>
                <c:pt idx="42635">
                  <c:v>13.389800000003</c:v>
                </c:pt>
                <c:pt idx="42636">
                  <c:v>13.389800000003</c:v>
                </c:pt>
                <c:pt idx="42637">
                  <c:v>13.389800000003</c:v>
                </c:pt>
                <c:pt idx="42638">
                  <c:v>13.389800000003</c:v>
                </c:pt>
                <c:pt idx="42639">
                  <c:v>13.389800000003</c:v>
                </c:pt>
                <c:pt idx="42640">
                  <c:v>13.412812831588001</c:v>
                </c:pt>
                <c:pt idx="42641">
                  <c:v>13.468800000002</c:v>
                </c:pt>
                <c:pt idx="42642">
                  <c:v>13.468800000002</c:v>
                </c:pt>
                <c:pt idx="42643">
                  <c:v>13.468800000002</c:v>
                </c:pt>
                <c:pt idx="42644">
                  <c:v>13.468800000002</c:v>
                </c:pt>
                <c:pt idx="42645">
                  <c:v>13.468800000002</c:v>
                </c:pt>
                <c:pt idx="42646">
                  <c:v>13.468800000002</c:v>
                </c:pt>
                <c:pt idx="42647">
                  <c:v>13.468800000002</c:v>
                </c:pt>
                <c:pt idx="42648">
                  <c:v>13.468800000002</c:v>
                </c:pt>
                <c:pt idx="42649">
                  <c:v>13.468800000002</c:v>
                </c:pt>
                <c:pt idx="42650">
                  <c:v>13.468800000002</c:v>
                </c:pt>
                <c:pt idx="42651">
                  <c:v>13.468800000002</c:v>
                </c:pt>
                <c:pt idx="42652">
                  <c:v>13.468800000002</c:v>
                </c:pt>
                <c:pt idx="42653">
                  <c:v>13.470937838532</c:v>
                </c:pt>
                <c:pt idx="42654">
                  <c:v>13.488099999997001</c:v>
                </c:pt>
                <c:pt idx="42655">
                  <c:v>13.488099999997001</c:v>
                </c:pt>
                <c:pt idx="42656">
                  <c:v>13.488099999996001</c:v>
                </c:pt>
                <c:pt idx="42657">
                  <c:v>13.488099999996001</c:v>
                </c:pt>
                <c:pt idx="42658">
                  <c:v>13.488099999996001</c:v>
                </c:pt>
                <c:pt idx="42659">
                  <c:v>13.488099999996001</c:v>
                </c:pt>
                <c:pt idx="42660">
                  <c:v>13.488099999996001</c:v>
                </c:pt>
                <c:pt idx="42661">
                  <c:v>13.488099999996001</c:v>
                </c:pt>
                <c:pt idx="42662">
                  <c:v>13.488099999996001</c:v>
                </c:pt>
                <c:pt idx="42663">
                  <c:v>13.488099999997001</c:v>
                </c:pt>
                <c:pt idx="42664">
                  <c:v>13.488099999996001</c:v>
                </c:pt>
                <c:pt idx="42665">
                  <c:v>13.488099999997001</c:v>
                </c:pt>
                <c:pt idx="42666">
                  <c:v>13.488099999996001</c:v>
                </c:pt>
                <c:pt idx="42667">
                  <c:v>13.488099999996001</c:v>
                </c:pt>
                <c:pt idx="42668">
                  <c:v>13.488099999996001</c:v>
                </c:pt>
                <c:pt idx="42669">
                  <c:v>13.488099999996001</c:v>
                </c:pt>
                <c:pt idx="42670">
                  <c:v>13.488099999996001</c:v>
                </c:pt>
                <c:pt idx="42671">
                  <c:v>13.488099999996001</c:v>
                </c:pt>
                <c:pt idx="42672">
                  <c:v>13.498864645317999</c:v>
                </c:pt>
                <c:pt idx="42673">
                  <c:v>13.595200000003</c:v>
                </c:pt>
                <c:pt idx="42674">
                  <c:v>13.595200000003</c:v>
                </c:pt>
                <c:pt idx="42675">
                  <c:v>13.595200000004001</c:v>
                </c:pt>
                <c:pt idx="42676">
                  <c:v>13.595200000004001</c:v>
                </c:pt>
                <c:pt idx="42677">
                  <c:v>13.595200000003</c:v>
                </c:pt>
                <c:pt idx="42678">
                  <c:v>13.595200000003</c:v>
                </c:pt>
                <c:pt idx="42679">
                  <c:v>13.58558421793</c:v>
                </c:pt>
                <c:pt idx="42680">
                  <c:v>13.560599999998001</c:v>
                </c:pt>
                <c:pt idx="42681">
                  <c:v>13.560599999998001</c:v>
                </c:pt>
                <c:pt idx="42682">
                  <c:v>13.560599999998001</c:v>
                </c:pt>
                <c:pt idx="42683">
                  <c:v>13.560599999998001</c:v>
                </c:pt>
                <c:pt idx="42684">
                  <c:v>13.560599999998001</c:v>
                </c:pt>
                <c:pt idx="42685">
                  <c:v>13.560599999998001</c:v>
                </c:pt>
                <c:pt idx="42686">
                  <c:v>13.560599999998001</c:v>
                </c:pt>
                <c:pt idx="42687">
                  <c:v>13.560599999998001</c:v>
                </c:pt>
                <c:pt idx="42688">
                  <c:v>13.560599999998001</c:v>
                </c:pt>
                <c:pt idx="42689">
                  <c:v>13.560599999998001</c:v>
                </c:pt>
                <c:pt idx="42690">
                  <c:v>13.560599999998001</c:v>
                </c:pt>
                <c:pt idx="42691">
                  <c:v>13.560599999998001</c:v>
                </c:pt>
                <c:pt idx="42692">
                  <c:v>13.580908124264999</c:v>
                </c:pt>
                <c:pt idx="42693">
                  <c:v>13.622399999994</c:v>
                </c:pt>
                <c:pt idx="42694">
                  <c:v>13.622399999995</c:v>
                </c:pt>
                <c:pt idx="42695">
                  <c:v>13.622399999995</c:v>
                </c:pt>
                <c:pt idx="42696">
                  <c:v>13.622399999995</c:v>
                </c:pt>
                <c:pt idx="42697">
                  <c:v>13.622399999995</c:v>
                </c:pt>
                <c:pt idx="42698">
                  <c:v>13.622399999995</c:v>
                </c:pt>
                <c:pt idx="42699">
                  <c:v>13.622399999995</c:v>
                </c:pt>
                <c:pt idx="42700">
                  <c:v>13.622399999995</c:v>
                </c:pt>
                <c:pt idx="42701">
                  <c:v>13.622399999995</c:v>
                </c:pt>
                <c:pt idx="42702">
                  <c:v>13.622399999995</c:v>
                </c:pt>
                <c:pt idx="42703">
                  <c:v>13.622399999995</c:v>
                </c:pt>
                <c:pt idx="42704">
                  <c:v>13.622161212882</c:v>
                </c:pt>
                <c:pt idx="42705">
                  <c:v>13.605600000002999</c:v>
                </c:pt>
                <c:pt idx="42706">
                  <c:v>13.605600000002999</c:v>
                </c:pt>
                <c:pt idx="42707">
                  <c:v>13.605600000002999</c:v>
                </c:pt>
                <c:pt idx="42708">
                  <c:v>13.605600000002999</c:v>
                </c:pt>
                <c:pt idx="42709">
                  <c:v>13.605600000002999</c:v>
                </c:pt>
                <c:pt idx="42710">
                  <c:v>13.605600000002999</c:v>
                </c:pt>
                <c:pt idx="42711">
                  <c:v>13.605600000002999</c:v>
                </c:pt>
                <c:pt idx="42712">
                  <c:v>13.605600000002999</c:v>
                </c:pt>
                <c:pt idx="42713">
                  <c:v>13.605600000002999</c:v>
                </c:pt>
                <c:pt idx="42714">
                  <c:v>13.605600000002999</c:v>
                </c:pt>
                <c:pt idx="42715">
                  <c:v>13.605600000002999</c:v>
                </c:pt>
                <c:pt idx="42716">
                  <c:v>13.602813086407</c:v>
                </c:pt>
                <c:pt idx="42717">
                  <c:v>13.463099999996</c:v>
                </c:pt>
                <c:pt idx="42718">
                  <c:v>13.463099999996</c:v>
                </c:pt>
                <c:pt idx="42719">
                  <c:v>13.463099999996</c:v>
                </c:pt>
                <c:pt idx="42720">
                  <c:v>13.463099999996</c:v>
                </c:pt>
                <c:pt idx="42721">
                  <c:v>13.463099999996</c:v>
                </c:pt>
                <c:pt idx="42722">
                  <c:v>13.463099999996</c:v>
                </c:pt>
                <c:pt idx="42723">
                  <c:v>13.463099999996</c:v>
                </c:pt>
                <c:pt idx="42724">
                  <c:v>13.463099999996</c:v>
                </c:pt>
                <c:pt idx="42725">
                  <c:v>13.463099999996</c:v>
                </c:pt>
                <c:pt idx="42726">
                  <c:v>13.463099999996</c:v>
                </c:pt>
                <c:pt idx="42727">
                  <c:v>13.463099999996</c:v>
                </c:pt>
                <c:pt idx="42728">
                  <c:v>13.463099999996</c:v>
                </c:pt>
                <c:pt idx="42729">
                  <c:v>13.471311637004</c:v>
                </c:pt>
                <c:pt idx="42730">
                  <c:v>13.522300000003</c:v>
                </c:pt>
                <c:pt idx="42731">
                  <c:v>13.522300000003</c:v>
                </c:pt>
                <c:pt idx="42732">
                  <c:v>13.522300000003</c:v>
                </c:pt>
                <c:pt idx="42733">
                  <c:v>13.522300000003</c:v>
                </c:pt>
                <c:pt idx="42734">
                  <c:v>13.522300000003</c:v>
                </c:pt>
                <c:pt idx="42735">
                  <c:v>13.522300000003</c:v>
                </c:pt>
                <c:pt idx="42736">
                  <c:v>13.522300000003</c:v>
                </c:pt>
                <c:pt idx="42737">
                  <c:v>13.522300000003</c:v>
                </c:pt>
                <c:pt idx="42738">
                  <c:v>13.522300000003</c:v>
                </c:pt>
                <c:pt idx="42739">
                  <c:v>13.522300000003</c:v>
                </c:pt>
                <c:pt idx="42740">
                  <c:v>13.522300000003</c:v>
                </c:pt>
                <c:pt idx="42741">
                  <c:v>13.522300000003</c:v>
                </c:pt>
                <c:pt idx="42742">
                  <c:v>13.522300000003</c:v>
                </c:pt>
                <c:pt idx="42743">
                  <c:v>13.522300000007</c:v>
                </c:pt>
                <c:pt idx="42744">
                  <c:v>13.522300000003</c:v>
                </c:pt>
                <c:pt idx="42745">
                  <c:v>13.522300000003</c:v>
                </c:pt>
                <c:pt idx="42746">
                  <c:v>13.522300000003</c:v>
                </c:pt>
                <c:pt idx="42747">
                  <c:v>13.524070510614999</c:v>
                </c:pt>
                <c:pt idx="42748">
                  <c:v>13.525900000001</c:v>
                </c:pt>
                <c:pt idx="42749">
                  <c:v>13.525900000001</c:v>
                </c:pt>
                <c:pt idx="42750">
                  <c:v>13.525900000001</c:v>
                </c:pt>
                <c:pt idx="42751">
                  <c:v>13.525900000001</c:v>
                </c:pt>
                <c:pt idx="42752">
                  <c:v>13.525900000001</c:v>
                </c:pt>
                <c:pt idx="42753">
                  <c:v>13.525900000001</c:v>
                </c:pt>
                <c:pt idx="42754">
                  <c:v>13.538370528070001</c:v>
                </c:pt>
                <c:pt idx="42755">
                  <c:v>13.550500000004</c:v>
                </c:pt>
                <c:pt idx="42756">
                  <c:v>13.550500000004</c:v>
                </c:pt>
                <c:pt idx="42757">
                  <c:v>13.550500000006</c:v>
                </c:pt>
                <c:pt idx="42758">
                  <c:v>13.550500000004</c:v>
                </c:pt>
                <c:pt idx="42759">
                  <c:v>13.550500000004</c:v>
                </c:pt>
                <c:pt idx="42760">
                  <c:v>13.550500000003</c:v>
                </c:pt>
                <c:pt idx="42761">
                  <c:v>13.550500000004</c:v>
                </c:pt>
                <c:pt idx="42762">
                  <c:v>13.550500000004</c:v>
                </c:pt>
                <c:pt idx="42763">
                  <c:v>13.550500000003</c:v>
                </c:pt>
                <c:pt idx="42764">
                  <c:v>13.550500000003</c:v>
                </c:pt>
                <c:pt idx="42765">
                  <c:v>13.550500000004</c:v>
                </c:pt>
                <c:pt idx="42766">
                  <c:v>13.580663928755</c:v>
                </c:pt>
                <c:pt idx="42767">
                  <c:v>13.613600000003</c:v>
                </c:pt>
                <c:pt idx="42768">
                  <c:v>13.613600000003</c:v>
                </c:pt>
                <c:pt idx="42769">
                  <c:v>13.613600000003</c:v>
                </c:pt>
                <c:pt idx="42770">
                  <c:v>13.613600000003</c:v>
                </c:pt>
                <c:pt idx="42771">
                  <c:v>13.613600000003</c:v>
                </c:pt>
                <c:pt idx="42772">
                  <c:v>13.613600000003</c:v>
                </c:pt>
                <c:pt idx="42773">
                  <c:v>13.613600000003</c:v>
                </c:pt>
                <c:pt idx="42774">
                  <c:v>13.613600000003</c:v>
                </c:pt>
                <c:pt idx="42775">
                  <c:v>13.613600000003</c:v>
                </c:pt>
                <c:pt idx="42776">
                  <c:v>13.613600000003</c:v>
                </c:pt>
                <c:pt idx="42777">
                  <c:v>13.613600000003</c:v>
                </c:pt>
                <c:pt idx="42778">
                  <c:v>13.613600000003</c:v>
                </c:pt>
                <c:pt idx="42779">
                  <c:v>13.603904869159001</c:v>
                </c:pt>
                <c:pt idx="42780">
                  <c:v>13.524999999996</c:v>
                </c:pt>
                <c:pt idx="42781">
                  <c:v>13.524999999996</c:v>
                </c:pt>
                <c:pt idx="42782">
                  <c:v>13.524999999996</c:v>
                </c:pt>
                <c:pt idx="42783">
                  <c:v>13.524999999996</c:v>
                </c:pt>
                <c:pt idx="42784">
                  <c:v>13.524999999996</c:v>
                </c:pt>
                <c:pt idx="42785">
                  <c:v>13.524999999996</c:v>
                </c:pt>
                <c:pt idx="42786">
                  <c:v>13.525</c:v>
                </c:pt>
                <c:pt idx="42787">
                  <c:v>13.524999999996</c:v>
                </c:pt>
                <c:pt idx="42788">
                  <c:v>13.524999999996</c:v>
                </c:pt>
                <c:pt idx="42789">
                  <c:v>13.524999999996</c:v>
                </c:pt>
                <c:pt idx="42790">
                  <c:v>13.524999999996</c:v>
                </c:pt>
                <c:pt idx="42791">
                  <c:v>13.524999999996</c:v>
                </c:pt>
                <c:pt idx="42792">
                  <c:v>13.524999999996</c:v>
                </c:pt>
                <c:pt idx="42793">
                  <c:v>13.524999999996</c:v>
                </c:pt>
                <c:pt idx="42794">
                  <c:v>13.524999999996</c:v>
                </c:pt>
                <c:pt idx="42795">
                  <c:v>13.524999999996</c:v>
                </c:pt>
                <c:pt idx="42796">
                  <c:v>13.524999999996</c:v>
                </c:pt>
                <c:pt idx="42797">
                  <c:v>13.524999999996</c:v>
                </c:pt>
                <c:pt idx="42798">
                  <c:v>13.589648532009001</c:v>
                </c:pt>
                <c:pt idx="42799">
                  <c:v>13.598900000004001</c:v>
                </c:pt>
                <c:pt idx="42800">
                  <c:v>13.598900000003001</c:v>
                </c:pt>
                <c:pt idx="42801">
                  <c:v>13.598900000003001</c:v>
                </c:pt>
                <c:pt idx="42802">
                  <c:v>13.598900000003001</c:v>
                </c:pt>
                <c:pt idx="42803">
                  <c:v>13.598900000004001</c:v>
                </c:pt>
                <c:pt idx="42804">
                  <c:v>13.596929813268</c:v>
                </c:pt>
                <c:pt idx="42805">
                  <c:v>13.490400000001999</c:v>
                </c:pt>
                <c:pt idx="42806">
                  <c:v>13.490400000001999</c:v>
                </c:pt>
                <c:pt idx="42807">
                  <c:v>13.490400000003</c:v>
                </c:pt>
                <c:pt idx="42808">
                  <c:v>13.490400000003</c:v>
                </c:pt>
                <c:pt idx="42809">
                  <c:v>13.490400000001999</c:v>
                </c:pt>
                <c:pt idx="42810">
                  <c:v>13.490400000003</c:v>
                </c:pt>
                <c:pt idx="42811">
                  <c:v>13.490400000001999</c:v>
                </c:pt>
                <c:pt idx="42812">
                  <c:v>13.490400000001999</c:v>
                </c:pt>
                <c:pt idx="42813">
                  <c:v>13.490400000003</c:v>
                </c:pt>
                <c:pt idx="42814">
                  <c:v>13.490400000003</c:v>
                </c:pt>
                <c:pt idx="42815">
                  <c:v>13.490400000003</c:v>
                </c:pt>
                <c:pt idx="42816">
                  <c:v>13.490400000001999</c:v>
                </c:pt>
                <c:pt idx="42817">
                  <c:v>13.490400000001999</c:v>
                </c:pt>
                <c:pt idx="42818">
                  <c:v>13.490400000001999</c:v>
                </c:pt>
                <c:pt idx="42819">
                  <c:v>13.490400000001999</c:v>
                </c:pt>
                <c:pt idx="42820">
                  <c:v>13.490400000001999</c:v>
                </c:pt>
                <c:pt idx="42821">
                  <c:v>13.490400000001999</c:v>
                </c:pt>
                <c:pt idx="42822">
                  <c:v>13.490400000003</c:v>
                </c:pt>
                <c:pt idx="42823">
                  <c:v>13.504381304178001</c:v>
                </c:pt>
                <c:pt idx="42824">
                  <c:v>13.581899999995001</c:v>
                </c:pt>
                <c:pt idx="42825">
                  <c:v>13.581899999997001</c:v>
                </c:pt>
                <c:pt idx="42826">
                  <c:v>13.581899999997001</c:v>
                </c:pt>
                <c:pt idx="42827">
                  <c:v>13.581899999997001</c:v>
                </c:pt>
                <c:pt idx="42828">
                  <c:v>13.581899999997001</c:v>
                </c:pt>
                <c:pt idx="42829">
                  <c:v>13.581899999997001</c:v>
                </c:pt>
                <c:pt idx="42830">
                  <c:v>13.581899999997001</c:v>
                </c:pt>
                <c:pt idx="42831">
                  <c:v>13.581899999997001</c:v>
                </c:pt>
                <c:pt idx="42832">
                  <c:v>13.581899999997001</c:v>
                </c:pt>
                <c:pt idx="42833">
                  <c:v>13.581899999995001</c:v>
                </c:pt>
                <c:pt idx="42834">
                  <c:v>13.573937014578</c:v>
                </c:pt>
                <c:pt idx="42835">
                  <c:v>13.511200000001001</c:v>
                </c:pt>
                <c:pt idx="42836">
                  <c:v>13.511200000001001</c:v>
                </c:pt>
                <c:pt idx="42837">
                  <c:v>13.511200000001001</c:v>
                </c:pt>
                <c:pt idx="42838">
                  <c:v>13.511200000001001</c:v>
                </c:pt>
                <c:pt idx="42839">
                  <c:v>13.511200000001001</c:v>
                </c:pt>
                <c:pt idx="42840">
                  <c:v>13.511200000001001</c:v>
                </c:pt>
                <c:pt idx="42841">
                  <c:v>13.509646312647</c:v>
                </c:pt>
                <c:pt idx="42842">
                  <c:v>13.498200000002001</c:v>
                </c:pt>
                <c:pt idx="42843">
                  <c:v>13.498200000002001</c:v>
                </c:pt>
                <c:pt idx="42844">
                  <c:v>13.498200000002001</c:v>
                </c:pt>
                <c:pt idx="42845">
                  <c:v>13.498200000002001</c:v>
                </c:pt>
                <c:pt idx="42846">
                  <c:v>13.498200000002001</c:v>
                </c:pt>
                <c:pt idx="42847">
                  <c:v>13.498200000002001</c:v>
                </c:pt>
                <c:pt idx="42848">
                  <c:v>13.498200000002001</c:v>
                </c:pt>
                <c:pt idx="42849">
                  <c:v>13.498200000002001</c:v>
                </c:pt>
                <c:pt idx="42850">
                  <c:v>13.498200000002001</c:v>
                </c:pt>
                <c:pt idx="42851">
                  <c:v>13.498200000002001</c:v>
                </c:pt>
                <c:pt idx="42852">
                  <c:v>13.498200000002001</c:v>
                </c:pt>
                <c:pt idx="42853">
                  <c:v>13.498200000002001</c:v>
                </c:pt>
                <c:pt idx="42854">
                  <c:v>13.497583124338</c:v>
                </c:pt>
                <c:pt idx="42855">
                  <c:v>13.488099999997001</c:v>
                </c:pt>
                <c:pt idx="42856">
                  <c:v>13.488099999996001</c:v>
                </c:pt>
                <c:pt idx="42857">
                  <c:v>13.488099999996001</c:v>
                </c:pt>
                <c:pt idx="42858">
                  <c:v>13.488099999996001</c:v>
                </c:pt>
                <c:pt idx="42859">
                  <c:v>13.488099999996001</c:v>
                </c:pt>
                <c:pt idx="42860">
                  <c:v>13.488099999996001</c:v>
                </c:pt>
                <c:pt idx="42861">
                  <c:v>13.488099999996001</c:v>
                </c:pt>
                <c:pt idx="42862">
                  <c:v>13.488099999996001</c:v>
                </c:pt>
                <c:pt idx="42863">
                  <c:v>13.488099999996001</c:v>
                </c:pt>
                <c:pt idx="42864">
                  <c:v>13.488099999997999</c:v>
                </c:pt>
                <c:pt idx="42865">
                  <c:v>13.488099999996001</c:v>
                </c:pt>
                <c:pt idx="42866">
                  <c:v>13.488099999996001</c:v>
                </c:pt>
                <c:pt idx="42867">
                  <c:v>13.578464746948001</c:v>
                </c:pt>
                <c:pt idx="42868">
                  <c:v>13.601900000002001</c:v>
                </c:pt>
                <c:pt idx="42869">
                  <c:v>13.601900000002001</c:v>
                </c:pt>
                <c:pt idx="42870">
                  <c:v>13.601900000002001</c:v>
                </c:pt>
                <c:pt idx="42871">
                  <c:v>13.601900000002001</c:v>
                </c:pt>
                <c:pt idx="42872">
                  <c:v>13.601900000002001</c:v>
                </c:pt>
                <c:pt idx="42873">
                  <c:v>13.601900000002001</c:v>
                </c:pt>
                <c:pt idx="42874">
                  <c:v>13.601900000002001</c:v>
                </c:pt>
                <c:pt idx="42875">
                  <c:v>13.601900000002001</c:v>
                </c:pt>
                <c:pt idx="42876">
                  <c:v>13.601900000002001</c:v>
                </c:pt>
                <c:pt idx="42877">
                  <c:v>13.601900000002001</c:v>
                </c:pt>
                <c:pt idx="42878">
                  <c:v>13.601900000002001</c:v>
                </c:pt>
                <c:pt idx="42879">
                  <c:v>13.572312259282</c:v>
                </c:pt>
                <c:pt idx="42880">
                  <c:v>13.536200000001999</c:v>
                </c:pt>
                <c:pt idx="42881">
                  <c:v>13.536200000001999</c:v>
                </c:pt>
                <c:pt idx="42882">
                  <c:v>13.536200000001999</c:v>
                </c:pt>
                <c:pt idx="42883">
                  <c:v>13.536200000001999</c:v>
                </c:pt>
                <c:pt idx="42884">
                  <c:v>13.536200000001999</c:v>
                </c:pt>
                <c:pt idx="42885">
                  <c:v>13.536200000001999</c:v>
                </c:pt>
                <c:pt idx="42886">
                  <c:v>13.536200000001999</c:v>
                </c:pt>
                <c:pt idx="42887">
                  <c:v>13.536200000001999</c:v>
                </c:pt>
                <c:pt idx="42888">
                  <c:v>13.536200000001999</c:v>
                </c:pt>
                <c:pt idx="42889">
                  <c:v>13.536200000001999</c:v>
                </c:pt>
                <c:pt idx="42890">
                  <c:v>13.536200000001999</c:v>
                </c:pt>
                <c:pt idx="42891">
                  <c:v>13.536200000001999</c:v>
                </c:pt>
                <c:pt idx="42892">
                  <c:v>13.492618006679001</c:v>
                </c:pt>
                <c:pt idx="42893">
                  <c:v>13.420600000004001</c:v>
                </c:pt>
                <c:pt idx="42894">
                  <c:v>13.420600000004001</c:v>
                </c:pt>
                <c:pt idx="42895">
                  <c:v>13.420600000003001</c:v>
                </c:pt>
                <c:pt idx="42896">
                  <c:v>13.420600000004001</c:v>
                </c:pt>
                <c:pt idx="42897">
                  <c:v>13.420600000004001</c:v>
                </c:pt>
                <c:pt idx="42898">
                  <c:v>13.420600000004001</c:v>
                </c:pt>
                <c:pt idx="42899">
                  <c:v>13.420600000004001</c:v>
                </c:pt>
                <c:pt idx="42900">
                  <c:v>13.420600000004001</c:v>
                </c:pt>
                <c:pt idx="42901">
                  <c:v>13.420600000004001</c:v>
                </c:pt>
                <c:pt idx="42902">
                  <c:v>13.420600000003001</c:v>
                </c:pt>
                <c:pt idx="42903">
                  <c:v>13.420600000004001</c:v>
                </c:pt>
                <c:pt idx="42904">
                  <c:v>13.420600000004001</c:v>
                </c:pt>
                <c:pt idx="42905">
                  <c:v>13.420600000004001</c:v>
                </c:pt>
                <c:pt idx="42906">
                  <c:v>13.420600000004001</c:v>
                </c:pt>
                <c:pt idx="42907">
                  <c:v>13.420600000004001</c:v>
                </c:pt>
                <c:pt idx="42908">
                  <c:v>13.420600000004001</c:v>
                </c:pt>
                <c:pt idx="42909">
                  <c:v>13.420600000004001</c:v>
                </c:pt>
                <c:pt idx="42910">
                  <c:v>13.420600000003001</c:v>
                </c:pt>
                <c:pt idx="42911">
                  <c:v>13.420600000004001</c:v>
                </c:pt>
                <c:pt idx="42912">
                  <c:v>13.456540123007001</c:v>
                </c:pt>
                <c:pt idx="42913">
                  <c:v>13.498499999996</c:v>
                </c:pt>
                <c:pt idx="42914">
                  <c:v>13.498499999996</c:v>
                </c:pt>
                <c:pt idx="42915">
                  <c:v>13.498499999996</c:v>
                </c:pt>
                <c:pt idx="42916">
                  <c:v>13.498499999996</c:v>
                </c:pt>
                <c:pt idx="42917">
                  <c:v>13.498499999996</c:v>
                </c:pt>
                <c:pt idx="42918">
                  <c:v>13.498499999996</c:v>
                </c:pt>
                <c:pt idx="42919">
                  <c:v>13.498499999992999</c:v>
                </c:pt>
                <c:pt idx="42920">
                  <c:v>13.498499999992999</c:v>
                </c:pt>
                <c:pt idx="42921">
                  <c:v>13.498499999994999</c:v>
                </c:pt>
                <c:pt idx="42922">
                  <c:v>13.498499999996</c:v>
                </c:pt>
                <c:pt idx="42923">
                  <c:v>13.477469378763001</c:v>
                </c:pt>
                <c:pt idx="42924">
                  <c:v>13.375900000005</c:v>
                </c:pt>
                <c:pt idx="42925">
                  <c:v>13.375900000004</c:v>
                </c:pt>
                <c:pt idx="42926">
                  <c:v>13.375900000005</c:v>
                </c:pt>
                <c:pt idx="42927">
                  <c:v>13.375900000004</c:v>
                </c:pt>
                <c:pt idx="42928">
                  <c:v>13.375900000005</c:v>
                </c:pt>
                <c:pt idx="42929">
                  <c:v>13.375900000005</c:v>
                </c:pt>
                <c:pt idx="42930">
                  <c:v>13.375900000005</c:v>
                </c:pt>
                <c:pt idx="42931">
                  <c:v>13.375900000005</c:v>
                </c:pt>
                <c:pt idx="42932">
                  <c:v>13.375900000004</c:v>
                </c:pt>
                <c:pt idx="42933">
                  <c:v>13.375900000005</c:v>
                </c:pt>
                <c:pt idx="42934">
                  <c:v>13.384723910389001</c:v>
                </c:pt>
                <c:pt idx="42935">
                  <c:v>13.546800000001999</c:v>
                </c:pt>
                <c:pt idx="42936">
                  <c:v>13.546800000001999</c:v>
                </c:pt>
                <c:pt idx="42937">
                  <c:v>13.546800000003</c:v>
                </c:pt>
                <c:pt idx="42938">
                  <c:v>13.546800000003</c:v>
                </c:pt>
                <c:pt idx="42939">
                  <c:v>13.546800000003</c:v>
                </c:pt>
                <c:pt idx="42940">
                  <c:v>13.546800000003</c:v>
                </c:pt>
                <c:pt idx="42941">
                  <c:v>13.546800000001999</c:v>
                </c:pt>
                <c:pt idx="42942">
                  <c:v>13.546800000003</c:v>
                </c:pt>
                <c:pt idx="42943">
                  <c:v>13.546800000003</c:v>
                </c:pt>
                <c:pt idx="42944">
                  <c:v>13.546800000003</c:v>
                </c:pt>
                <c:pt idx="42945">
                  <c:v>13.546800000001999</c:v>
                </c:pt>
                <c:pt idx="42946">
                  <c:v>13.546800000001999</c:v>
                </c:pt>
                <c:pt idx="42947">
                  <c:v>13.546800000001999</c:v>
                </c:pt>
                <c:pt idx="42948">
                  <c:v>13.455232234238</c:v>
                </c:pt>
                <c:pt idx="42949">
                  <c:v>13.446399999995</c:v>
                </c:pt>
                <c:pt idx="42950">
                  <c:v>13.446399999995</c:v>
                </c:pt>
                <c:pt idx="42951">
                  <c:v>13.446399999995</c:v>
                </c:pt>
                <c:pt idx="42952">
                  <c:v>13.446399999995</c:v>
                </c:pt>
                <c:pt idx="42953">
                  <c:v>13.446399999995</c:v>
                </c:pt>
                <c:pt idx="42954">
                  <c:v>13.494202268439</c:v>
                </c:pt>
                <c:pt idx="42955">
                  <c:v>13.622299999997001</c:v>
                </c:pt>
                <c:pt idx="42956">
                  <c:v>13.622299999997001</c:v>
                </c:pt>
                <c:pt idx="42957">
                  <c:v>13.622299999997001</c:v>
                </c:pt>
                <c:pt idx="42958">
                  <c:v>13.622299999997001</c:v>
                </c:pt>
                <c:pt idx="42959">
                  <c:v>13.622299999997001</c:v>
                </c:pt>
                <c:pt idx="42960">
                  <c:v>13.622299999997001</c:v>
                </c:pt>
                <c:pt idx="42961">
                  <c:v>13.622299999994</c:v>
                </c:pt>
                <c:pt idx="42962">
                  <c:v>13.622299999997001</c:v>
                </c:pt>
                <c:pt idx="42963">
                  <c:v>13.622299999997001</c:v>
                </c:pt>
                <c:pt idx="42964">
                  <c:v>13.622299999997001</c:v>
                </c:pt>
                <c:pt idx="42965">
                  <c:v>13.622299999997001</c:v>
                </c:pt>
                <c:pt idx="42966">
                  <c:v>13.622299999997001</c:v>
                </c:pt>
                <c:pt idx="42967">
                  <c:v>13.608615541602999</c:v>
                </c:pt>
                <c:pt idx="42968">
                  <c:v>13.599300000002</c:v>
                </c:pt>
                <c:pt idx="42969">
                  <c:v>13.599300000002</c:v>
                </c:pt>
                <c:pt idx="42970">
                  <c:v>13.599300000002</c:v>
                </c:pt>
                <c:pt idx="42971">
                  <c:v>13.599300000002</c:v>
                </c:pt>
                <c:pt idx="42972">
                  <c:v>13.599300000002</c:v>
                </c:pt>
                <c:pt idx="42973">
                  <c:v>13.599300000002</c:v>
                </c:pt>
                <c:pt idx="42974">
                  <c:v>13.599300000002</c:v>
                </c:pt>
                <c:pt idx="42975">
                  <c:v>13.599300000002</c:v>
                </c:pt>
                <c:pt idx="42976">
                  <c:v>13.599300000002</c:v>
                </c:pt>
                <c:pt idx="42977">
                  <c:v>13.599300000002</c:v>
                </c:pt>
                <c:pt idx="42978">
                  <c:v>13.599300000002</c:v>
                </c:pt>
                <c:pt idx="42979">
                  <c:v>13.599300000002</c:v>
                </c:pt>
                <c:pt idx="42980">
                  <c:v>13.617603381645001</c:v>
                </c:pt>
                <c:pt idx="42981">
                  <c:v>13.662500000004</c:v>
                </c:pt>
                <c:pt idx="42982">
                  <c:v>13.662500000004</c:v>
                </c:pt>
                <c:pt idx="42983">
                  <c:v>13.662500000004</c:v>
                </c:pt>
                <c:pt idx="42984">
                  <c:v>13.662500000004</c:v>
                </c:pt>
                <c:pt idx="42985">
                  <c:v>13.662500000004</c:v>
                </c:pt>
                <c:pt idx="42986">
                  <c:v>13.662500000004</c:v>
                </c:pt>
                <c:pt idx="42987">
                  <c:v>13.662500000004</c:v>
                </c:pt>
                <c:pt idx="42988">
                  <c:v>13.662500000004</c:v>
                </c:pt>
                <c:pt idx="42989">
                  <c:v>13.662500000004</c:v>
                </c:pt>
                <c:pt idx="42990">
                  <c:v>13.662500000004</c:v>
                </c:pt>
                <c:pt idx="42991">
                  <c:v>13.662500000004</c:v>
                </c:pt>
                <c:pt idx="42992">
                  <c:v>13.616738400911</c:v>
                </c:pt>
                <c:pt idx="42993">
                  <c:v>13.444300000002</c:v>
                </c:pt>
                <c:pt idx="42994">
                  <c:v>13.444300000002</c:v>
                </c:pt>
                <c:pt idx="42995">
                  <c:v>13.444300000002</c:v>
                </c:pt>
                <c:pt idx="42996">
                  <c:v>13.444300000002</c:v>
                </c:pt>
                <c:pt idx="42997">
                  <c:v>13.444300000002</c:v>
                </c:pt>
                <c:pt idx="42998">
                  <c:v>13.444300000002</c:v>
                </c:pt>
                <c:pt idx="42999">
                  <c:v>13.444300000002</c:v>
                </c:pt>
                <c:pt idx="43000">
                  <c:v>13.444300000002</c:v>
                </c:pt>
                <c:pt idx="43001">
                  <c:v>13.444300000002</c:v>
                </c:pt>
                <c:pt idx="43002">
                  <c:v>13.444300000002</c:v>
                </c:pt>
                <c:pt idx="43003">
                  <c:v>13.444300000002</c:v>
                </c:pt>
                <c:pt idx="43004">
                  <c:v>13.444300000002</c:v>
                </c:pt>
                <c:pt idx="43005">
                  <c:v>13.444300000002</c:v>
                </c:pt>
                <c:pt idx="43006">
                  <c:v>13.444300000002</c:v>
                </c:pt>
                <c:pt idx="43007">
                  <c:v>13.444300000002</c:v>
                </c:pt>
                <c:pt idx="43008">
                  <c:v>13.444300000002</c:v>
                </c:pt>
                <c:pt idx="43009">
                  <c:v>13.444300000002</c:v>
                </c:pt>
                <c:pt idx="43010">
                  <c:v>13.444300000002</c:v>
                </c:pt>
                <c:pt idx="43011">
                  <c:v>13.447391548043999</c:v>
                </c:pt>
                <c:pt idx="43012">
                  <c:v>13.467399999995999</c:v>
                </c:pt>
                <c:pt idx="43013">
                  <c:v>13.467399999995999</c:v>
                </c:pt>
                <c:pt idx="43014">
                  <c:v>13.467399999995999</c:v>
                </c:pt>
                <c:pt idx="43015">
                  <c:v>13.467399999995999</c:v>
                </c:pt>
                <c:pt idx="43016">
                  <c:v>13.467399999995999</c:v>
                </c:pt>
                <c:pt idx="43017">
                  <c:v>13.467399999995999</c:v>
                </c:pt>
                <c:pt idx="43018">
                  <c:v>13.489534089760999</c:v>
                </c:pt>
                <c:pt idx="43019">
                  <c:v>13.566200000001</c:v>
                </c:pt>
                <c:pt idx="43020">
                  <c:v>13.566200000001</c:v>
                </c:pt>
                <c:pt idx="43021">
                  <c:v>13.566200000001</c:v>
                </c:pt>
                <c:pt idx="43022">
                  <c:v>13.566200000001</c:v>
                </c:pt>
                <c:pt idx="43023">
                  <c:v>13.566200000001</c:v>
                </c:pt>
                <c:pt idx="43024">
                  <c:v>13.566200000001</c:v>
                </c:pt>
                <c:pt idx="43025">
                  <c:v>13.566200000001</c:v>
                </c:pt>
                <c:pt idx="43026">
                  <c:v>13.566200000001</c:v>
                </c:pt>
                <c:pt idx="43027">
                  <c:v>13.566200000001</c:v>
                </c:pt>
                <c:pt idx="43028">
                  <c:v>13.566200000001</c:v>
                </c:pt>
                <c:pt idx="43029">
                  <c:v>13.566200000001</c:v>
                </c:pt>
                <c:pt idx="43030">
                  <c:v>13.559566495944001</c:v>
                </c:pt>
                <c:pt idx="43031">
                  <c:v>13.551000000005001</c:v>
                </c:pt>
                <c:pt idx="43032">
                  <c:v>13.551000000005001</c:v>
                </c:pt>
                <c:pt idx="43033">
                  <c:v>13.551000000004001</c:v>
                </c:pt>
                <c:pt idx="43034">
                  <c:v>13.551000000005001</c:v>
                </c:pt>
                <c:pt idx="43035">
                  <c:v>13.551000000005001</c:v>
                </c:pt>
                <c:pt idx="43036">
                  <c:v>13.551000000005001</c:v>
                </c:pt>
                <c:pt idx="43037">
                  <c:v>13.551000000005001</c:v>
                </c:pt>
                <c:pt idx="43038">
                  <c:v>13.551000000005001</c:v>
                </c:pt>
                <c:pt idx="43039">
                  <c:v>13.551000000005001</c:v>
                </c:pt>
                <c:pt idx="43040">
                  <c:v>13.551000000005001</c:v>
                </c:pt>
                <c:pt idx="43041">
                  <c:v>13.551000000005001</c:v>
                </c:pt>
                <c:pt idx="43042">
                  <c:v>13.551000000004001</c:v>
                </c:pt>
                <c:pt idx="43043">
                  <c:v>13.561093347117</c:v>
                </c:pt>
                <c:pt idx="43044">
                  <c:v>13.664400000002001</c:v>
                </c:pt>
                <c:pt idx="43045">
                  <c:v>13.664400000002001</c:v>
                </c:pt>
                <c:pt idx="43046">
                  <c:v>13.664400000002001</c:v>
                </c:pt>
                <c:pt idx="43047">
                  <c:v>13.664400000002001</c:v>
                </c:pt>
                <c:pt idx="43048">
                  <c:v>13.664400000002001</c:v>
                </c:pt>
                <c:pt idx="43049">
                  <c:v>13.664400000002001</c:v>
                </c:pt>
                <c:pt idx="43050">
                  <c:v>13.664400000002001</c:v>
                </c:pt>
                <c:pt idx="43051">
                  <c:v>13.664400000002001</c:v>
                </c:pt>
                <c:pt idx="43052">
                  <c:v>13.664400000002001</c:v>
                </c:pt>
                <c:pt idx="43053">
                  <c:v>13.664400000002001</c:v>
                </c:pt>
                <c:pt idx="43054">
                  <c:v>13.664400000002001</c:v>
                </c:pt>
                <c:pt idx="43055">
                  <c:v>13.664400000002001</c:v>
                </c:pt>
                <c:pt idx="43056">
                  <c:v>13.664400000002001</c:v>
                </c:pt>
                <c:pt idx="43057">
                  <c:v>13.632385903196001</c:v>
                </c:pt>
                <c:pt idx="43058">
                  <c:v>13.601900000002001</c:v>
                </c:pt>
                <c:pt idx="43059">
                  <c:v>13.601900000002001</c:v>
                </c:pt>
                <c:pt idx="43060">
                  <c:v>13.601900000002001</c:v>
                </c:pt>
                <c:pt idx="43061">
                  <c:v>13.601900000003999</c:v>
                </c:pt>
                <c:pt idx="43062">
                  <c:v>13.601900000002001</c:v>
                </c:pt>
                <c:pt idx="43063">
                  <c:v>13.601900000002001</c:v>
                </c:pt>
                <c:pt idx="43064">
                  <c:v>13.601900000002001</c:v>
                </c:pt>
                <c:pt idx="43065">
                  <c:v>13.601900000002001</c:v>
                </c:pt>
                <c:pt idx="43066">
                  <c:v>13.601900000002001</c:v>
                </c:pt>
                <c:pt idx="43067">
                  <c:v>13.599945196005001</c:v>
                </c:pt>
                <c:pt idx="43068">
                  <c:v>13.549100000001999</c:v>
                </c:pt>
                <c:pt idx="43069">
                  <c:v>13.549100000001999</c:v>
                </c:pt>
                <c:pt idx="43070">
                  <c:v>13.549100000001999</c:v>
                </c:pt>
                <c:pt idx="43071">
                  <c:v>13.549100000001999</c:v>
                </c:pt>
                <c:pt idx="43072">
                  <c:v>13.549100000001999</c:v>
                </c:pt>
                <c:pt idx="43073">
                  <c:v>13.549100000001999</c:v>
                </c:pt>
                <c:pt idx="43074">
                  <c:v>13.549100000001999</c:v>
                </c:pt>
                <c:pt idx="43075">
                  <c:v>13.549100000001999</c:v>
                </c:pt>
                <c:pt idx="43076">
                  <c:v>13.549100000001999</c:v>
                </c:pt>
                <c:pt idx="43077">
                  <c:v>13.549100000001999</c:v>
                </c:pt>
                <c:pt idx="43078">
                  <c:v>13.549100000001999</c:v>
                </c:pt>
                <c:pt idx="43079">
                  <c:v>13.549100000001999</c:v>
                </c:pt>
                <c:pt idx="43080">
                  <c:v>13.549100000001999</c:v>
                </c:pt>
                <c:pt idx="43081">
                  <c:v>13.548183086510999</c:v>
                </c:pt>
                <c:pt idx="43082">
                  <c:v>13.547499999995001</c:v>
                </c:pt>
                <c:pt idx="43083">
                  <c:v>13.547499999995001</c:v>
                </c:pt>
                <c:pt idx="43084">
                  <c:v>13.547499999995001</c:v>
                </c:pt>
                <c:pt idx="43085">
                  <c:v>13.547499999995001</c:v>
                </c:pt>
                <c:pt idx="43086">
                  <c:v>13.547499999995001</c:v>
                </c:pt>
                <c:pt idx="43087">
                  <c:v>13.547499999995001</c:v>
                </c:pt>
                <c:pt idx="43088">
                  <c:v>13.547499999995001</c:v>
                </c:pt>
                <c:pt idx="43089">
                  <c:v>13.547499999995001</c:v>
                </c:pt>
                <c:pt idx="43090">
                  <c:v>13.547499999995001</c:v>
                </c:pt>
                <c:pt idx="43091">
                  <c:v>13.547499999995001</c:v>
                </c:pt>
                <c:pt idx="43092">
                  <c:v>13.547499999995001</c:v>
                </c:pt>
                <c:pt idx="43093">
                  <c:v>13.547499999995001</c:v>
                </c:pt>
                <c:pt idx="43094">
                  <c:v>13.543723529407</c:v>
                </c:pt>
                <c:pt idx="43095">
                  <c:v>13.515799999996</c:v>
                </c:pt>
                <c:pt idx="43096">
                  <c:v>13.515799999996</c:v>
                </c:pt>
                <c:pt idx="43097">
                  <c:v>13.515799999996</c:v>
                </c:pt>
                <c:pt idx="43098">
                  <c:v>13.515799999996</c:v>
                </c:pt>
                <c:pt idx="43099">
                  <c:v>13.515799999996</c:v>
                </c:pt>
                <c:pt idx="43100">
                  <c:v>13.515799999996</c:v>
                </c:pt>
                <c:pt idx="43101">
                  <c:v>13.515799999996</c:v>
                </c:pt>
                <c:pt idx="43102">
                  <c:v>13.515799999996</c:v>
                </c:pt>
                <c:pt idx="43103">
                  <c:v>13.515799999996</c:v>
                </c:pt>
                <c:pt idx="43104">
                  <c:v>13.515799999996</c:v>
                </c:pt>
                <c:pt idx="43105">
                  <c:v>13.518715586903999</c:v>
                </c:pt>
                <c:pt idx="43106">
                  <c:v>13.571900000003</c:v>
                </c:pt>
                <c:pt idx="43107">
                  <c:v>13.571900000003</c:v>
                </c:pt>
                <c:pt idx="43108">
                  <c:v>13.571900000003</c:v>
                </c:pt>
                <c:pt idx="43109">
                  <c:v>13.571900000003</c:v>
                </c:pt>
                <c:pt idx="43110">
                  <c:v>13.571900000003</c:v>
                </c:pt>
                <c:pt idx="43111">
                  <c:v>13.571900000003</c:v>
                </c:pt>
                <c:pt idx="43112">
                  <c:v>13.571900000003</c:v>
                </c:pt>
                <c:pt idx="43113">
                  <c:v>13.571900000003</c:v>
                </c:pt>
                <c:pt idx="43114">
                  <c:v>13.571900000003</c:v>
                </c:pt>
                <c:pt idx="43115">
                  <c:v>13.571900000003</c:v>
                </c:pt>
                <c:pt idx="43116">
                  <c:v>13.571900000003</c:v>
                </c:pt>
                <c:pt idx="43117">
                  <c:v>13.571900000003</c:v>
                </c:pt>
                <c:pt idx="43118">
                  <c:v>13.571900000003</c:v>
                </c:pt>
                <c:pt idx="43119">
                  <c:v>13.571900000003</c:v>
                </c:pt>
                <c:pt idx="43120">
                  <c:v>13.571900000003</c:v>
                </c:pt>
                <c:pt idx="43121">
                  <c:v>13.571900000003</c:v>
                </c:pt>
                <c:pt idx="43122">
                  <c:v>13.571900000003</c:v>
                </c:pt>
                <c:pt idx="43123">
                  <c:v>13.571900000003</c:v>
                </c:pt>
                <c:pt idx="43124">
                  <c:v>13.571900000003</c:v>
                </c:pt>
                <c:pt idx="43125">
                  <c:v>13.571603177456</c:v>
                </c:pt>
                <c:pt idx="43126">
                  <c:v>13.570500000000999</c:v>
                </c:pt>
                <c:pt idx="43127">
                  <c:v>13.570500000000999</c:v>
                </c:pt>
                <c:pt idx="43128">
                  <c:v>13.570500000000999</c:v>
                </c:pt>
                <c:pt idx="43129">
                  <c:v>13.570500000000999</c:v>
                </c:pt>
                <c:pt idx="43130">
                  <c:v>13.570500000000999</c:v>
                </c:pt>
                <c:pt idx="43131">
                  <c:v>13.570500000000999</c:v>
                </c:pt>
                <c:pt idx="43132">
                  <c:v>13.472835842012</c:v>
                </c:pt>
                <c:pt idx="43133">
                  <c:v>13.437199999995</c:v>
                </c:pt>
                <c:pt idx="43134">
                  <c:v>13.437199999995</c:v>
                </c:pt>
                <c:pt idx="43135">
                  <c:v>13.437199999995</c:v>
                </c:pt>
                <c:pt idx="43136">
                  <c:v>13.437199999995</c:v>
                </c:pt>
                <c:pt idx="43137">
                  <c:v>13.437199999995</c:v>
                </c:pt>
                <c:pt idx="43138">
                  <c:v>13.437199999995</c:v>
                </c:pt>
                <c:pt idx="43139">
                  <c:v>13.437199999995</c:v>
                </c:pt>
                <c:pt idx="43140">
                  <c:v>13.437199999995</c:v>
                </c:pt>
                <c:pt idx="43141">
                  <c:v>13.437199999995</c:v>
                </c:pt>
                <c:pt idx="43142">
                  <c:v>13.437199999995</c:v>
                </c:pt>
                <c:pt idx="43143">
                  <c:v>13.437199999995</c:v>
                </c:pt>
                <c:pt idx="43144">
                  <c:v>13.437199999994</c:v>
                </c:pt>
                <c:pt idx="43145">
                  <c:v>13.519964160453</c:v>
                </c:pt>
                <c:pt idx="43146">
                  <c:v>13.597100000005</c:v>
                </c:pt>
                <c:pt idx="43147">
                  <c:v>13.597100000005</c:v>
                </c:pt>
                <c:pt idx="43148">
                  <c:v>13.597100000005</c:v>
                </c:pt>
                <c:pt idx="43149">
                  <c:v>13.597100000005</c:v>
                </c:pt>
                <c:pt idx="43150">
                  <c:v>13.597100000005</c:v>
                </c:pt>
                <c:pt idx="43151">
                  <c:v>13.597100000005</c:v>
                </c:pt>
                <c:pt idx="43152">
                  <c:v>13.597100000005</c:v>
                </c:pt>
                <c:pt idx="43153">
                  <c:v>13.597100000005</c:v>
                </c:pt>
                <c:pt idx="43154">
                  <c:v>13.597100000005</c:v>
                </c:pt>
                <c:pt idx="43155">
                  <c:v>13.597100000005</c:v>
                </c:pt>
                <c:pt idx="43156">
                  <c:v>13.597100000004</c:v>
                </c:pt>
                <c:pt idx="43157">
                  <c:v>13.597100000005</c:v>
                </c:pt>
                <c:pt idx="43158">
                  <c:v>13.590724035293</c:v>
                </c:pt>
                <c:pt idx="43159">
                  <c:v>13.563400000005</c:v>
                </c:pt>
                <c:pt idx="43160">
                  <c:v>13.563400000005</c:v>
                </c:pt>
                <c:pt idx="43161">
                  <c:v>13.563400000005</c:v>
                </c:pt>
                <c:pt idx="43162">
                  <c:v>13.563400000005</c:v>
                </c:pt>
                <c:pt idx="43163">
                  <c:v>13.563400000005</c:v>
                </c:pt>
                <c:pt idx="43164">
                  <c:v>13.563400000005</c:v>
                </c:pt>
                <c:pt idx="43165">
                  <c:v>13.563400000005</c:v>
                </c:pt>
                <c:pt idx="43166">
                  <c:v>13.563400000005</c:v>
                </c:pt>
                <c:pt idx="43167">
                  <c:v>13.563400000005</c:v>
                </c:pt>
                <c:pt idx="43168">
                  <c:v>13.563400000005</c:v>
                </c:pt>
                <c:pt idx="43169">
                  <c:v>13.563400000005</c:v>
                </c:pt>
                <c:pt idx="43170">
                  <c:v>13.563400000005</c:v>
                </c:pt>
                <c:pt idx="43171">
                  <c:v>13.563400000005</c:v>
                </c:pt>
                <c:pt idx="43172">
                  <c:v>13.577033841424999</c:v>
                </c:pt>
                <c:pt idx="43173">
                  <c:v>13.584100000000999</c:v>
                </c:pt>
                <c:pt idx="43174">
                  <c:v>13.584100000000999</c:v>
                </c:pt>
                <c:pt idx="43175">
                  <c:v>13.584099999999999</c:v>
                </c:pt>
                <c:pt idx="43176">
                  <c:v>13.584099999999999</c:v>
                </c:pt>
                <c:pt idx="43177">
                  <c:v>13.584099999999999</c:v>
                </c:pt>
                <c:pt idx="43178">
                  <c:v>13.584100000000999</c:v>
                </c:pt>
                <c:pt idx="43179">
                  <c:v>13.584100000000999</c:v>
                </c:pt>
                <c:pt idx="43180">
                  <c:v>13.584100000000999</c:v>
                </c:pt>
                <c:pt idx="43181">
                  <c:v>13.584099999998999</c:v>
                </c:pt>
                <c:pt idx="43182">
                  <c:v>13.584100000000999</c:v>
                </c:pt>
                <c:pt idx="43183">
                  <c:v>13.746860813521</c:v>
                </c:pt>
                <c:pt idx="43184">
                  <c:v>13.823899999997</c:v>
                </c:pt>
                <c:pt idx="43185">
                  <c:v>13.823899999997</c:v>
                </c:pt>
                <c:pt idx="43186">
                  <c:v>13.823899999997</c:v>
                </c:pt>
                <c:pt idx="43187">
                  <c:v>13.823899999996</c:v>
                </c:pt>
                <c:pt idx="43188">
                  <c:v>13.823899999997</c:v>
                </c:pt>
                <c:pt idx="43189">
                  <c:v>13.823899999997</c:v>
                </c:pt>
                <c:pt idx="43190">
                  <c:v>13.823899999997</c:v>
                </c:pt>
                <c:pt idx="43191">
                  <c:v>13.823899999997</c:v>
                </c:pt>
                <c:pt idx="43192">
                  <c:v>13.823899999999</c:v>
                </c:pt>
                <c:pt idx="43193">
                  <c:v>13.823899999997</c:v>
                </c:pt>
                <c:pt idx="43194">
                  <c:v>13.823899999997</c:v>
                </c:pt>
                <c:pt idx="43195">
                  <c:v>13.823899999997</c:v>
                </c:pt>
                <c:pt idx="43196">
                  <c:v>13.823899999997</c:v>
                </c:pt>
                <c:pt idx="43197">
                  <c:v>13.823899999997</c:v>
                </c:pt>
                <c:pt idx="43198">
                  <c:v>13.823899999997</c:v>
                </c:pt>
                <c:pt idx="43199">
                  <c:v>13.823899999997</c:v>
                </c:pt>
                <c:pt idx="43200">
                  <c:v>13.823899999997</c:v>
                </c:pt>
                <c:pt idx="43201">
                  <c:v>13.767049734383001</c:v>
                </c:pt>
                <c:pt idx="43202">
                  <c:v>13.589500000000999</c:v>
                </c:pt>
                <c:pt idx="43203">
                  <c:v>13.589500000000999</c:v>
                </c:pt>
                <c:pt idx="43204">
                  <c:v>13.589500000000999</c:v>
                </c:pt>
                <c:pt idx="43205">
                  <c:v>13.589500000000999</c:v>
                </c:pt>
                <c:pt idx="43206">
                  <c:v>13.589500000000999</c:v>
                </c:pt>
                <c:pt idx="43207">
                  <c:v>13.589500000000999</c:v>
                </c:pt>
                <c:pt idx="43208">
                  <c:v>13.589500000000999</c:v>
                </c:pt>
                <c:pt idx="43209">
                  <c:v>13.589500000000999</c:v>
                </c:pt>
                <c:pt idx="43210">
                  <c:v>13.589500000000999</c:v>
                </c:pt>
                <c:pt idx="43211">
                  <c:v>13.589500000000999</c:v>
                </c:pt>
                <c:pt idx="43212">
                  <c:v>13.589500000000999</c:v>
                </c:pt>
                <c:pt idx="43213">
                  <c:v>13.589500000000999</c:v>
                </c:pt>
                <c:pt idx="43214">
                  <c:v>13.609970765096</c:v>
                </c:pt>
                <c:pt idx="43215">
                  <c:v>13.707599999996001</c:v>
                </c:pt>
                <c:pt idx="43216">
                  <c:v>13.707599999996001</c:v>
                </c:pt>
                <c:pt idx="43217">
                  <c:v>13.707599999996001</c:v>
                </c:pt>
                <c:pt idx="43218">
                  <c:v>13.707599999996001</c:v>
                </c:pt>
                <c:pt idx="43219">
                  <c:v>13.707599999996001</c:v>
                </c:pt>
                <c:pt idx="43220">
                  <c:v>13.707599999996001</c:v>
                </c:pt>
                <c:pt idx="43221">
                  <c:v>13.662243435273</c:v>
                </c:pt>
                <c:pt idx="43222">
                  <c:v>13.552399999995</c:v>
                </c:pt>
                <c:pt idx="43223">
                  <c:v>13.552399999995</c:v>
                </c:pt>
                <c:pt idx="43224">
                  <c:v>13.552399999995</c:v>
                </c:pt>
                <c:pt idx="43225">
                  <c:v>13.552399999995</c:v>
                </c:pt>
                <c:pt idx="43226">
                  <c:v>13.552399999992</c:v>
                </c:pt>
                <c:pt idx="43227">
                  <c:v>13.552399999992</c:v>
                </c:pt>
                <c:pt idx="43228">
                  <c:v>13.552399999995</c:v>
                </c:pt>
                <c:pt idx="43229">
                  <c:v>13.552399999995</c:v>
                </c:pt>
                <c:pt idx="43230">
                  <c:v>13.552399999995</c:v>
                </c:pt>
                <c:pt idx="43231">
                  <c:v>13.552399999995</c:v>
                </c:pt>
                <c:pt idx="43232">
                  <c:v>13.555783643191001</c:v>
                </c:pt>
                <c:pt idx="43233">
                  <c:v>13.587900000004</c:v>
                </c:pt>
                <c:pt idx="43234">
                  <c:v>13.587900000004</c:v>
                </c:pt>
                <c:pt idx="43235">
                  <c:v>13.587900000005</c:v>
                </c:pt>
                <c:pt idx="43236">
                  <c:v>13.587900000005</c:v>
                </c:pt>
                <c:pt idx="43237">
                  <c:v>13.587900000004</c:v>
                </c:pt>
                <c:pt idx="43238">
                  <c:v>13.587900000004</c:v>
                </c:pt>
                <c:pt idx="43239">
                  <c:v>13.587900000004</c:v>
                </c:pt>
                <c:pt idx="43240">
                  <c:v>13.587900000004</c:v>
                </c:pt>
                <c:pt idx="43241">
                  <c:v>13.587900000004</c:v>
                </c:pt>
                <c:pt idx="43242">
                  <c:v>13.587900000004</c:v>
                </c:pt>
                <c:pt idx="43243">
                  <c:v>13.587900000005</c:v>
                </c:pt>
                <c:pt idx="43244">
                  <c:v>13.587900000004</c:v>
                </c:pt>
                <c:pt idx="43245">
                  <c:v>13.587900000004</c:v>
                </c:pt>
                <c:pt idx="43246">
                  <c:v>13.564626254218</c:v>
                </c:pt>
                <c:pt idx="43247">
                  <c:v>13.543199999995</c:v>
                </c:pt>
                <c:pt idx="43248">
                  <c:v>13.543199999994</c:v>
                </c:pt>
                <c:pt idx="43249">
                  <c:v>13.543199999995</c:v>
                </c:pt>
                <c:pt idx="43250">
                  <c:v>13.543199999994</c:v>
                </c:pt>
                <c:pt idx="43251">
                  <c:v>13.543199999995</c:v>
                </c:pt>
                <c:pt idx="43252">
                  <c:v>13.543199999994</c:v>
                </c:pt>
                <c:pt idx="43253">
                  <c:v>13.543199999994</c:v>
                </c:pt>
                <c:pt idx="43254">
                  <c:v>13.543199999995</c:v>
                </c:pt>
                <c:pt idx="43255">
                  <c:v>13.543199999995</c:v>
                </c:pt>
                <c:pt idx="43256">
                  <c:v>13.543199999994</c:v>
                </c:pt>
                <c:pt idx="43257">
                  <c:v>13.543199999995</c:v>
                </c:pt>
                <c:pt idx="43258">
                  <c:v>13.658448559761</c:v>
                </c:pt>
                <c:pt idx="43259">
                  <c:v>13.742700000001999</c:v>
                </c:pt>
                <c:pt idx="43260">
                  <c:v>13.742700000001999</c:v>
                </c:pt>
                <c:pt idx="43261">
                  <c:v>13.742700000001999</c:v>
                </c:pt>
                <c:pt idx="43262">
                  <c:v>13.742700000001999</c:v>
                </c:pt>
                <c:pt idx="43263">
                  <c:v>13.742700000001999</c:v>
                </c:pt>
                <c:pt idx="43264">
                  <c:v>13.742700000001999</c:v>
                </c:pt>
                <c:pt idx="43265">
                  <c:v>13.742700000001999</c:v>
                </c:pt>
                <c:pt idx="43266">
                  <c:v>13.742700000001999</c:v>
                </c:pt>
                <c:pt idx="43267">
                  <c:v>13.742700000001999</c:v>
                </c:pt>
                <c:pt idx="43268">
                  <c:v>13.742700000001999</c:v>
                </c:pt>
                <c:pt idx="43269">
                  <c:v>13.737286298531</c:v>
                </c:pt>
                <c:pt idx="43270">
                  <c:v>13.530700000002</c:v>
                </c:pt>
                <c:pt idx="43271">
                  <c:v>13.530700000002</c:v>
                </c:pt>
                <c:pt idx="43272">
                  <c:v>13.530700000002</c:v>
                </c:pt>
                <c:pt idx="43273">
                  <c:v>13.530700000002</c:v>
                </c:pt>
                <c:pt idx="43274">
                  <c:v>13.530700000002</c:v>
                </c:pt>
                <c:pt idx="43275">
                  <c:v>13.530700000002</c:v>
                </c:pt>
                <c:pt idx="43276">
                  <c:v>13.530700000002</c:v>
                </c:pt>
                <c:pt idx="43277">
                  <c:v>13.530700000003</c:v>
                </c:pt>
                <c:pt idx="43278">
                  <c:v>13.530700000002</c:v>
                </c:pt>
                <c:pt idx="43279">
                  <c:v>13.530700000002</c:v>
                </c:pt>
                <c:pt idx="43280">
                  <c:v>13.530700000002</c:v>
                </c:pt>
                <c:pt idx="43281">
                  <c:v>13.530700000002</c:v>
                </c:pt>
                <c:pt idx="43282">
                  <c:v>13.530700000002</c:v>
                </c:pt>
                <c:pt idx="43283">
                  <c:v>13.530700000002</c:v>
                </c:pt>
                <c:pt idx="43284">
                  <c:v>13.530700000002</c:v>
                </c:pt>
                <c:pt idx="43285">
                  <c:v>13.530700000002</c:v>
                </c:pt>
                <c:pt idx="43286">
                  <c:v>13.530700000002</c:v>
                </c:pt>
                <c:pt idx="43287">
                  <c:v>13.530700000002</c:v>
                </c:pt>
                <c:pt idx="43288">
                  <c:v>13.559641198503</c:v>
                </c:pt>
                <c:pt idx="43289">
                  <c:v>13.640899999999</c:v>
                </c:pt>
                <c:pt idx="43290">
                  <c:v>13.640899999999</c:v>
                </c:pt>
                <c:pt idx="43291">
                  <c:v>13.640899999999</c:v>
                </c:pt>
                <c:pt idx="43292">
                  <c:v>13.640899999999</c:v>
                </c:pt>
                <c:pt idx="43293">
                  <c:v>13.640899999999</c:v>
                </c:pt>
                <c:pt idx="43294">
                  <c:v>13.640899999999</c:v>
                </c:pt>
                <c:pt idx="43295">
                  <c:v>13.575158289387</c:v>
                </c:pt>
                <c:pt idx="43296">
                  <c:v>13.542099999997999</c:v>
                </c:pt>
                <c:pt idx="43297">
                  <c:v>13.542099999997999</c:v>
                </c:pt>
                <c:pt idx="43298">
                  <c:v>13.542099999997999</c:v>
                </c:pt>
                <c:pt idx="43299">
                  <c:v>13.542099999997999</c:v>
                </c:pt>
                <c:pt idx="43300">
                  <c:v>13.542099999997999</c:v>
                </c:pt>
                <c:pt idx="43301">
                  <c:v>13.542099999997999</c:v>
                </c:pt>
                <c:pt idx="43302">
                  <c:v>13.542099999997999</c:v>
                </c:pt>
                <c:pt idx="43303">
                  <c:v>13.542099999997999</c:v>
                </c:pt>
                <c:pt idx="43304">
                  <c:v>13.542099999997999</c:v>
                </c:pt>
                <c:pt idx="43305">
                  <c:v>13.542099999997999</c:v>
                </c:pt>
                <c:pt idx="43306">
                  <c:v>13.542099999997999</c:v>
                </c:pt>
                <c:pt idx="43307">
                  <c:v>13.542099999997999</c:v>
                </c:pt>
                <c:pt idx="43308">
                  <c:v>13.595115285167999</c:v>
                </c:pt>
                <c:pt idx="43309">
                  <c:v>13.640799999996</c:v>
                </c:pt>
                <c:pt idx="43310">
                  <c:v>13.640799999996</c:v>
                </c:pt>
                <c:pt idx="43311">
                  <c:v>13.640799999996</c:v>
                </c:pt>
                <c:pt idx="43312">
                  <c:v>13.640799999996</c:v>
                </c:pt>
                <c:pt idx="43313">
                  <c:v>13.640799999996</c:v>
                </c:pt>
                <c:pt idx="43314">
                  <c:v>13.640799999996</c:v>
                </c:pt>
                <c:pt idx="43315">
                  <c:v>13.640799999996</c:v>
                </c:pt>
                <c:pt idx="43316">
                  <c:v>13.640799999996</c:v>
                </c:pt>
                <c:pt idx="43317">
                  <c:v>13.640799999996</c:v>
                </c:pt>
                <c:pt idx="43318">
                  <c:v>13.640799999996</c:v>
                </c:pt>
                <c:pt idx="43319">
                  <c:v>13.640799999996</c:v>
                </c:pt>
                <c:pt idx="43320">
                  <c:v>13.640799999996</c:v>
                </c:pt>
                <c:pt idx="43321">
                  <c:v>13.640799999996</c:v>
                </c:pt>
                <c:pt idx="43322">
                  <c:v>13.640799999996</c:v>
                </c:pt>
                <c:pt idx="43323">
                  <c:v>13.640799999996</c:v>
                </c:pt>
                <c:pt idx="43324">
                  <c:v>13.640799999996</c:v>
                </c:pt>
                <c:pt idx="43325">
                  <c:v>13.640799999996</c:v>
                </c:pt>
                <c:pt idx="43326">
                  <c:v>13.640799999996</c:v>
                </c:pt>
                <c:pt idx="43327">
                  <c:v>13.640799999996</c:v>
                </c:pt>
                <c:pt idx="43328">
                  <c:v>13.679412177798</c:v>
                </c:pt>
                <c:pt idx="43329">
                  <c:v>13.697799999997001</c:v>
                </c:pt>
                <c:pt idx="43330">
                  <c:v>13.697799999996001</c:v>
                </c:pt>
                <c:pt idx="43331">
                  <c:v>13.697799999996001</c:v>
                </c:pt>
                <c:pt idx="43332">
                  <c:v>13.697799999997001</c:v>
                </c:pt>
                <c:pt idx="43333">
                  <c:v>13.697799999997001</c:v>
                </c:pt>
                <c:pt idx="43334">
                  <c:v>13.697799999997001</c:v>
                </c:pt>
                <c:pt idx="43335">
                  <c:v>13.697799999997001</c:v>
                </c:pt>
                <c:pt idx="43336">
                  <c:v>13.697799999997001</c:v>
                </c:pt>
                <c:pt idx="43337">
                  <c:v>13.697799999996001</c:v>
                </c:pt>
                <c:pt idx="43338">
                  <c:v>13.697799999997001</c:v>
                </c:pt>
                <c:pt idx="43339">
                  <c:v>13.697799999997001</c:v>
                </c:pt>
                <c:pt idx="43340">
                  <c:v>13.697799999997001</c:v>
                </c:pt>
                <c:pt idx="43341">
                  <c:v>13.705771717172</c:v>
                </c:pt>
                <c:pt idx="43342">
                  <c:v>13.729400000003</c:v>
                </c:pt>
                <c:pt idx="43343">
                  <c:v>13.729400000003</c:v>
                </c:pt>
                <c:pt idx="43344">
                  <c:v>13.729400000003</c:v>
                </c:pt>
                <c:pt idx="43345">
                  <c:v>13.729400000003</c:v>
                </c:pt>
                <c:pt idx="43346">
                  <c:v>13.725932250583</c:v>
                </c:pt>
                <c:pt idx="43347">
                  <c:v>13.644800000002</c:v>
                </c:pt>
                <c:pt idx="43348">
                  <c:v>13.644800000002</c:v>
                </c:pt>
                <c:pt idx="43349">
                  <c:v>13.644800000002</c:v>
                </c:pt>
                <c:pt idx="43350">
                  <c:v>13.644800000002</c:v>
                </c:pt>
                <c:pt idx="43351">
                  <c:v>13.644800000002</c:v>
                </c:pt>
                <c:pt idx="43352">
                  <c:v>13.644800000002</c:v>
                </c:pt>
                <c:pt idx="43353">
                  <c:v>13.644800000002</c:v>
                </c:pt>
                <c:pt idx="43354">
                  <c:v>13.644800000004</c:v>
                </c:pt>
                <c:pt idx="43355">
                  <c:v>13.644800000002</c:v>
                </c:pt>
                <c:pt idx="43356">
                  <c:v>13.644800000002</c:v>
                </c:pt>
                <c:pt idx="43357">
                  <c:v>13.644800000002</c:v>
                </c:pt>
                <c:pt idx="43358">
                  <c:v>13.644800000002</c:v>
                </c:pt>
                <c:pt idx="43359">
                  <c:v>13.644800000002</c:v>
                </c:pt>
                <c:pt idx="43360">
                  <c:v>13.644800000002</c:v>
                </c:pt>
                <c:pt idx="43361">
                  <c:v>13.644800000002</c:v>
                </c:pt>
                <c:pt idx="43362">
                  <c:v>13.644800000002</c:v>
                </c:pt>
                <c:pt idx="43363">
                  <c:v>13.644800000002</c:v>
                </c:pt>
                <c:pt idx="43364">
                  <c:v>13.644800000002</c:v>
                </c:pt>
                <c:pt idx="43365">
                  <c:v>13.649888487498</c:v>
                </c:pt>
                <c:pt idx="43366">
                  <c:v>13.709899999996001</c:v>
                </c:pt>
                <c:pt idx="43367">
                  <c:v>13.709899999996001</c:v>
                </c:pt>
                <c:pt idx="43368">
                  <c:v>13.709899999996001</c:v>
                </c:pt>
                <c:pt idx="43369">
                  <c:v>13.709899999996001</c:v>
                </c:pt>
                <c:pt idx="43370">
                  <c:v>13.709899999995001</c:v>
                </c:pt>
                <c:pt idx="43371">
                  <c:v>13.709899999996001</c:v>
                </c:pt>
                <c:pt idx="43372">
                  <c:v>13.709899999996001</c:v>
                </c:pt>
                <c:pt idx="43373">
                  <c:v>13.709899999996001</c:v>
                </c:pt>
                <c:pt idx="43374">
                  <c:v>13.709899999996001</c:v>
                </c:pt>
                <c:pt idx="43375">
                  <c:v>13.709899999996001</c:v>
                </c:pt>
                <c:pt idx="43376">
                  <c:v>13.709899999997999</c:v>
                </c:pt>
                <c:pt idx="43377">
                  <c:v>13.709899999996001</c:v>
                </c:pt>
                <c:pt idx="43378">
                  <c:v>13.531394388349</c:v>
                </c:pt>
                <c:pt idx="43379">
                  <c:v>13.452799999999</c:v>
                </c:pt>
                <c:pt idx="43380">
                  <c:v>13.452799999999</c:v>
                </c:pt>
                <c:pt idx="43381">
                  <c:v>13.452799999999</c:v>
                </c:pt>
                <c:pt idx="43382">
                  <c:v>13.452799999999</c:v>
                </c:pt>
                <c:pt idx="43383">
                  <c:v>13.452799999999</c:v>
                </c:pt>
                <c:pt idx="43384">
                  <c:v>13.472950728692</c:v>
                </c:pt>
                <c:pt idx="43385">
                  <c:v>13.552100000000999</c:v>
                </c:pt>
                <c:pt idx="43386">
                  <c:v>13.552100000000999</c:v>
                </c:pt>
                <c:pt idx="43387">
                  <c:v>13.552100000000999</c:v>
                </c:pt>
                <c:pt idx="43388">
                  <c:v>13.552100000000999</c:v>
                </c:pt>
                <c:pt idx="43389">
                  <c:v>13.552100000000999</c:v>
                </c:pt>
                <c:pt idx="43390">
                  <c:v>13.552100000000999</c:v>
                </c:pt>
                <c:pt idx="43391">
                  <c:v>13.552100000000999</c:v>
                </c:pt>
                <c:pt idx="43392">
                  <c:v>13.552100000000999</c:v>
                </c:pt>
                <c:pt idx="43393">
                  <c:v>13.552100000000999</c:v>
                </c:pt>
                <c:pt idx="43394">
                  <c:v>13.552100000000999</c:v>
                </c:pt>
                <c:pt idx="43395">
                  <c:v>13.552100000000999</c:v>
                </c:pt>
                <c:pt idx="43396">
                  <c:v>13.552100000000999</c:v>
                </c:pt>
                <c:pt idx="43397">
                  <c:v>13.552100000000999</c:v>
                </c:pt>
                <c:pt idx="43398">
                  <c:v>13.533131940093</c:v>
                </c:pt>
                <c:pt idx="43399">
                  <c:v>13.517400000003001</c:v>
                </c:pt>
                <c:pt idx="43400">
                  <c:v>13.517400000003001</c:v>
                </c:pt>
                <c:pt idx="43401">
                  <c:v>13.517400000003001</c:v>
                </c:pt>
                <c:pt idx="43402">
                  <c:v>13.517400000003001</c:v>
                </c:pt>
                <c:pt idx="43403">
                  <c:v>13.517400000006001</c:v>
                </c:pt>
                <c:pt idx="43404">
                  <c:v>13.517400000003001</c:v>
                </c:pt>
                <c:pt idx="43405">
                  <c:v>13.517400000003001</c:v>
                </c:pt>
                <c:pt idx="43406">
                  <c:v>13.517400000003001</c:v>
                </c:pt>
                <c:pt idx="43407">
                  <c:v>13.517400000003001</c:v>
                </c:pt>
                <c:pt idx="43408">
                  <c:v>13.517400000003001</c:v>
                </c:pt>
                <c:pt idx="43409">
                  <c:v>13.594454151623999</c:v>
                </c:pt>
                <c:pt idx="43410">
                  <c:v>13.749400000001</c:v>
                </c:pt>
                <c:pt idx="43411">
                  <c:v>13.749400000001</c:v>
                </c:pt>
                <c:pt idx="43412">
                  <c:v>13.749400000001</c:v>
                </c:pt>
                <c:pt idx="43413">
                  <c:v>13.749400000001</c:v>
                </c:pt>
                <c:pt idx="43414">
                  <c:v>13.749400000001</c:v>
                </c:pt>
                <c:pt idx="43415">
                  <c:v>13.749400000001</c:v>
                </c:pt>
                <c:pt idx="43416">
                  <c:v>13.749400000001</c:v>
                </c:pt>
                <c:pt idx="43417">
                  <c:v>13.749399999995999</c:v>
                </c:pt>
                <c:pt idx="43418">
                  <c:v>13.749400000001</c:v>
                </c:pt>
                <c:pt idx="43419">
                  <c:v>13.749400000001</c:v>
                </c:pt>
                <c:pt idx="43420">
                  <c:v>13.749400000001</c:v>
                </c:pt>
                <c:pt idx="43421">
                  <c:v>13.716649165141</c:v>
                </c:pt>
                <c:pt idx="43422">
                  <c:v>13.622899999995999</c:v>
                </c:pt>
                <c:pt idx="43423">
                  <c:v>13.622899999995999</c:v>
                </c:pt>
                <c:pt idx="43424">
                  <c:v>13.622899999995999</c:v>
                </c:pt>
                <c:pt idx="43425">
                  <c:v>13.622899999995999</c:v>
                </c:pt>
                <c:pt idx="43426">
                  <c:v>13.622899999995999</c:v>
                </c:pt>
                <c:pt idx="43427">
                  <c:v>13.622899999995999</c:v>
                </c:pt>
                <c:pt idx="43428">
                  <c:v>13.622899999995999</c:v>
                </c:pt>
                <c:pt idx="43429">
                  <c:v>13.622899999995999</c:v>
                </c:pt>
                <c:pt idx="43430">
                  <c:v>13.622899999995999</c:v>
                </c:pt>
                <c:pt idx="43431">
                  <c:v>13.622899999995999</c:v>
                </c:pt>
                <c:pt idx="43432">
                  <c:v>13.622899999995999</c:v>
                </c:pt>
                <c:pt idx="43433">
                  <c:v>13.622899999995999</c:v>
                </c:pt>
                <c:pt idx="43434">
                  <c:v>13.622899999995999</c:v>
                </c:pt>
                <c:pt idx="43435">
                  <c:v>13.66426803419</c:v>
                </c:pt>
                <c:pt idx="43436">
                  <c:v>13.674200000001999</c:v>
                </c:pt>
                <c:pt idx="43437">
                  <c:v>13.674200000001999</c:v>
                </c:pt>
                <c:pt idx="43438">
                  <c:v>13.674200000001999</c:v>
                </c:pt>
                <c:pt idx="43439">
                  <c:v>13.674200000001999</c:v>
                </c:pt>
                <c:pt idx="43440">
                  <c:v>13.674200000001999</c:v>
                </c:pt>
                <c:pt idx="43441">
                  <c:v>13.674200000001999</c:v>
                </c:pt>
                <c:pt idx="43442">
                  <c:v>13.674200000001999</c:v>
                </c:pt>
                <c:pt idx="43443">
                  <c:v>13.674200000001999</c:v>
                </c:pt>
                <c:pt idx="43444">
                  <c:v>13.674200000001999</c:v>
                </c:pt>
                <c:pt idx="43445">
                  <c:v>13.674200000001999</c:v>
                </c:pt>
                <c:pt idx="43446">
                  <c:v>13.674200000001999</c:v>
                </c:pt>
                <c:pt idx="43447">
                  <c:v>13.600364057167001</c:v>
                </c:pt>
                <c:pt idx="43448">
                  <c:v>13.565500000002</c:v>
                </c:pt>
                <c:pt idx="43449">
                  <c:v>13.565499999998</c:v>
                </c:pt>
                <c:pt idx="43450">
                  <c:v>13.565499999998</c:v>
                </c:pt>
                <c:pt idx="43451">
                  <c:v>13.565499999998</c:v>
                </c:pt>
                <c:pt idx="43452">
                  <c:v>13.565499999998</c:v>
                </c:pt>
                <c:pt idx="43453">
                  <c:v>13.565499999998</c:v>
                </c:pt>
                <c:pt idx="43454">
                  <c:v>13.565499999997</c:v>
                </c:pt>
                <c:pt idx="43455">
                  <c:v>13.565499999997</c:v>
                </c:pt>
                <c:pt idx="43456">
                  <c:v>13.565499999998</c:v>
                </c:pt>
                <c:pt idx="43457">
                  <c:v>13.565499999998</c:v>
                </c:pt>
                <c:pt idx="43458">
                  <c:v>13.565499999998</c:v>
                </c:pt>
                <c:pt idx="43459">
                  <c:v>13.591909093818</c:v>
                </c:pt>
                <c:pt idx="43460">
                  <c:v>13.731999999997001</c:v>
                </c:pt>
                <c:pt idx="43461">
                  <c:v>13.731999999997001</c:v>
                </c:pt>
                <c:pt idx="43462">
                  <c:v>13.731999999997999</c:v>
                </c:pt>
                <c:pt idx="43463">
                  <c:v>13.731999999997001</c:v>
                </c:pt>
                <c:pt idx="43464">
                  <c:v>13.731999999997001</c:v>
                </c:pt>
                <c:pt idx="43465">
                  <c:v>13.731999999997999</c:v>
                </c:pt>
                <c:pt idx="43466">
                  <c:v>13.731999999997001</c:v>
                </c:pt>
                <c:pt idx="43467">
                  <c:v>13.731999999997001</c:v>
                </c:pt>
                <c:pt idx="43468">
                  <c:v>13.731999999997001</c:v>
                </c:pt>
                <c:pt idx="43469">
                  <c:v>13.731999999997001</c:v>
                </c:pt>
                <c:pt idx="43470">
                  <c:v>13.731999999997999</c:v>
                </c:pt>
                <c:pt idx="43471">
                  <c:v>13.731999999997001</c:v>
                </c:pt>
                <c:pt idx="43472">
                  <c:v>13.723989590816</c:v>
                </c:pt>
                <c:pt idx="43473">
                  <c:v>13.657700000004001</c:v>
                </c:pt>
                <c:pt idx="43474">
                  <c:v>13.657700000003</c:v>
                </c:pt>
                <c:pt idx="43475">
                  <c:v>13.657700000003</c:v>
                </c:pt>
                <c:pt idx="43476">
                  <c:v>13.657700000003</c:v>
                </c:pt>
                <c:pt idx="43477">
                  <c:v>13.657700000004001</c:v>
                </c:pt>
                <c:pt idx="43478">
                  <c:v>13.657700000004001</c:v>
                </c:pt>
                <c:pt idx="43479">
                  <c:v>13.657700000004001</c:v>
                </c:pt>
                <c:pt idx="43480">
                  <c:v>13.657700000003</c:v>
                </c:pt>
                <c:pt idx="43481">
                  <c:v>13.657700000004001</c:v>
                </c:pt>
                <c:pt idx="43482">
                  <c:v>13.657700000003</c:v>
                </c:pt>
                <c:pt idx="43483">
                  <c:v>13.657700000004001</c:v>
                </c:pt>
                <c:pt idx="43484">
                  <c:v>13.657700000003</c:v>
                </c:pt>
                <c:pt idx="43485">
                  <c:v>13.657700000004001</c:v>
                </c:pt>
                <c:pt idx="43486">
                  <c:v>13.499352736965999</c:v>
                </c:pt>
                <c:pt idx="43487">
                  <c:v>13.487300000000999</c:v>
                </c:pt>
                <c:pt idx="43488">
                  <c:v>13.487300000000999</c:v>
                </c:pt>
                <c:pt idx="43489">
                  <c:v>13.487300000000999</c:v>
                </c:pt>
                <c:pt idx="43490">
                  <c:v>13.487300000000999</c:v>
                </c:pt>
                <c:pt idx="43491">
                  <c:v>13.487300000000999</c:v>
                </c:pt>
                <c:pt idx="43492">
                  <c:v>13.487300000000999</c:v>
                </c:pt>
                <c:pt idx="43493">
                  <c:v>13.487300000000999</c:v>
                </c:pt>
                <c:pt idx="43494">
                  <c:v>13.487300000000999</c:v>
                </c:pt>
                <c:pt idx="43495">
                  <c:v>13.487300000000999</c:v>
                </c:pt>
                <c:pt idx="43496">
                  <c:v>13.487300000000999</c:v>
                </c:pt>
                <c:pt idx="43497">
                  <c:v>13.487300000000999</c:v>
                </c:pt>
                <c:pt idx="43498">
                  <c:v>13.590126725397001</c:v>
                </c:pt>
                <c:pt idx="43499">
                  <c:v>13.644200000003</c:v>
                </c:pt>
                <c:pt idx="43500">
                  <c:v>13.644200000002</c:v>
                </c:pt>
                <c:pt idx="43501">
                  <c:v>13.644200000003</c:v>
                </c:pt>
                <c:pt idx="43502">
                  <c:v>13.644200000003</c:v>
                </c:pt>
                <c:pt idx="43503">
                  <c:v>13.644200000003</c:v>
                </c:pt>
                <c:pt idx="43504">
                  <c:v>13.644200000002</c:v>
                </c:pt>
                <c:pt idx="43505">
                  <c:v>13.644200000003</c:v>
                </c:pt>
                <c:pt idx="43506">
                  <c:v>13.644200000003</c:v>
                </c:pt>
                <c:pt idx="43507">
                  <c:v>13.644200000002</c:v>
                </c:pt>
                <c:pt idx="43508">
                  <c:v>13.644200000003</c:v>
                </c:pt>
                <c:pt idx="43509">
                  <c:v>13.644200000003</c:v>
                </c:pt>
                <c:pt idx="43510">
                  <c:v>13.644200000003</c:v>
                </c:pt>
                <c:pt idx="43511">
                  <c:v>13.669624857143001</c:v>
                </c:pt>
                <c:pt idx="43512">
                  <c:v>13.753700000001</c:v>
                </c:pt>
                <c:pt idx="43513">
                  <c:v>13.753700000001</c:v>
                </c:pt>
                <c:pt idx="43514">
                  <c:v>13.753700000001</c:v>
                </c:pt>
                <c:pt idx="43515">
                  <c:v>13.753700000001</c:v>
                </c:pt>
                <c:pt idx="43516">
                  <c:v>13.753700000001</c:v>
                </c:pt>
                <c:pt idx="43517">
                  <c:v>13.753700000001</c:v>
                </c:pt>
                <c:pt idx="43518">
                  <c:v>13.753700000001</c:v>
                </c:pt>
                <c:pt idx="43519">
                  <c:v>13.753700000001</c:v>
                </c:pt>
                <c:pt idx="43520">
                  <c:v>13.753700000001</c:v>
                </c:pt>
                <c:pt idx="43521">
                  <c:v>13.753700000001</c:v>
                </c:pt>
                <c:pt idx="43522">
                  <c:v>13.753700000001</c:v>
                </c:pt>
                <c:pt idx="43523">
                  <c:v>13.753700000001</c:v>
                </c:pt>
                <c:pt idx="43524">
                  <c:v>13.753700000001</c:v>
                </c:pt>
                <c:pt idx="43525">
                  <c:v>13.753700000001</c:v>
                </c:pt>
                <c:pt idx="43526">
                  <c:v>13.753700000001</c:v>
                </c:pt>
                <c:pt idx="43527">
                  <c:v>13.753700000001</c:v>
                </c:pt>
                <c:pt idx="43528">
                  <c:v>13.753700000001</c:v>
                </c:pt>
                <c:pt idx="43529">
                  <c:v>13.753700000001</c:v>
                </c:pt>
                <c:pt idx="43530">
                  <c:v>13.759826609196001</c:v>
                </c:pt>
                <c:pt idx="43531">
                  <c:v>13.800799999998</c:v>
                </c:pt>
                <c:pt idx="43532">
                  <c:v>13.800799999998</c:v>
                </c:pt>
                <c:pt idx="43533">
                  <c:v>13.800799999998</c:v>
                </c:pt>
                <c:pt idx="43534">
                  <c:v>13.800799999998</c:v>
                </c:pt>
                <c:pt idx="43535">
                  <c:v>13.800799999998</c:v>
                </c:pt>
                <c:pt idx="43536">
                  <c:v>13.800799999998</c:v>
                </c:pt>
                <c:pt idx="43537">
                  <c:v>13.676392730346</c:v>
                </c:pt>
                <c:pt idx="43538">
                  <c:v>13.622700000005</c:v>
                </c:pt>
                <c:pt idx="43539">
                  <c:v>13.622700000006001</c:v>
                </c:pt>
                <c:pt idx="43540">
                  <c:v>13.622700000005</c:v>
                </c:pt>
                <c:pt idx="43541">
                  <c:v>13.622700000005</c:v>
                </c:pt>
                <c:pt idx="43542">
                  <c:v>13.622700000005</c:v>
                </c:pt>
                <c:pt idx="43543">
                  <c:v>13.622700000005</c:v>
                </c:pt>
                <c:pt idx="43544">
                  <c:v>13.622700000005</c:v>
                </c:pt>
                <c:pt idx="43545">
                  <c:v>13.622700000005</c:v>
                </c:pt>
                <c:pt idx="43546">
                  <c:v>13.622700000005</c:v>
                </c:pt>
                <c:pt idx="43547">
                  <c:v>13.622700000005</c:v>
                </c:pt>
                <c:pt idx="43548">
                  <c:v>13.622700000005</c:v>
                </c:pt>
                <c:pt idx="43549">
                  <c:v>13.646545975474</c:v>
                </c:pt>
                <c:pt idx="43550">
                  <c:v>13.695000000005001</c:v>
                </c:pt>
                <c:pt idx="43551">
                  <c:v>13.695000000005001</c:v>
                </c:pt>
                <c:pt idx="43552">
                  <c:v>13.695000000005001</c:v>
                </c:pt>
                <c:pt idx="43553">
                  <c:v>13.695000000005001</c:v>
                </c:pt>
                <c:pt idx="43554">
                  <c:v>13.695000000005001</c:v>
                </c:pt>
                <c:pt idx="43555">
                  <c:v>13.695000000005001</c:v>
                </c:pt>
                <c:pt idx="43556">
                  <c:v>13.695000000005001</c:v>
                </c:pt>
                <c:pt idx="43557">
                  <c:v>13.695000000005001</c:v>
                </c:pt>
                <c:pt idx="43558">
                  <c:v>13.695000000005001</c:v>
                </c:pt>
                <c:pt idx="43559">
                  <c:v>13.695000000005001</c:v>
                </c:pt>
                <c:pt idx="43560">
                  <c:v>13.695000000005001</c:v>
                </c:pt>
                <c:pt idx="43561">
                  <c:v>13.697250015942</c:v>
                </c:pt>
                <c:pt idx="43562">
                  <c:v>13.703000000002</c:v>
                </c:pt>
                <c:pt idx="43563">
                  <c:v>13.703000000002</c:v>
                </c:pt>
                <c:pt idx="43564">
                  <c:v>13.703000000002</c:v>
                </c:pt>
                <c:pt idx="43565">
                  <c:v>13.703000000002</c:v>
                </c:pt>
                <c:pt idx="43566">
                  <c:v>13.703000000002</c:v>
                </c:pt>
                <c:pt idx="43567">
                  <c:v>13.703000000002</c:v>
                </c:pt>
                <c:pt idx="43568">
                  <c:v>13.703000000002</c:v>
                </c:pt>
                <c:pt idx="43569">
                  <c:v>13.703000000002</c:v>
                </c:pt>
                <c:pt idx="43570">
                  <c:v>13.703000000002</c:v>
                </c:pt>
                <c:pt idx="43571">
                  <c:v>13.703000000002</c:v>
                </c:pt>
                <c:pt idx="43572">
                  <c:v>13.703000000002</c:v>
                </c:pt>
                <c:pt idx="43573">
                  <c:v>13.703000000002</c:v>
                </c:pt>
                <c:pt idx="43574">
                  <c:v>13.699516831556</c:v>
                </c:pt>
                <c:pt idx="43575">
                  <c:v>13.668899999997</c:v>
                </c:pt>
                <c:pt idx="43576">
                  <c:v>13.668899999997</c:v>
                </c:pt>
                <c:pt idx="43577">
                  <c:v>13.668899999997</c:v>
                </c:pt>
                <c:pt idx="43578">
                  <c:v>13.668899999997</c:v>
                </c:pt>
                <c:pt idx="43579">
                  <c:v>13.668899999997</c:v>
                </c:pt>
                <c:pt idx="43580">
                  <c:v>13.668899999997</c:v>
                </c:pt>
                <c:pt idx="43581">
                  <c:v>13.668899999996</c:v>
                </c:pt>
                <c:pt idx="43582">
                  <c:v>13.668899999997</c:v>
                </c:pt>
                <c:pt idx="43583">
                  <c:v>13.668899999997</c:v>
                </c:pt>
                <c:pt idx="43584">
                  <c:v>13.668899999997</c:v>
                </c:pt>
                <c:pt idx="43585">
                  <c:v>13.668899999997</c:v>
                </c:pt>
                <c:pt idx="43586">
                  <c:v>13.668899999997</c:v>
                </c:pt>
                <c:pt idx="43587">
                  <c:v>13.668899999997</c:v>
                </c:pt>
                <c:pt idx="43588">
                  <c:v>13.669452976685999</c:v>
                </c:pt>
                <c:pt idx="43589">
                  <c:v>13.669699999999001</c:v>
                </c:pt>
                <c:pt idx="43590">
                  <c:v>13.669699999999001</c:v>
                </c:pt>
                <c:pt idx="43591">
                  <c:v>13.669699999999001</c:v>
                </c:pt>
                <c:pt idx="43592">
                  <c:v>13.669699999999001</c:v>
                </c:pt>
                <c:pt idx="43593">
                  <c:v>13.669699999999001</c:v>
                </c:pt>
                <c:pt idx="43594">
                  <c:v>13.669699999999001</c:v>
                </c:pt>
                <c:pt idx="43595">
                  <c:v>13.669699999999001</c:v>
                </c:pt>
                <c:pt idx="43596">
                  <c:v>13.669699999999001</c:v>
                </c:pt>
                <c:pt idx="43597">
                  <c:v>13.669699999999001</c:v>
                </c:pt>
                <c:pt idx="43598">
                  <c:v>13.669699999999001</c:v>
                </c:pt>
                <c:pt idx="43599">
                  <c:v>13.677680594588001</c:v>
                </c:pt>
                <c:pt idx="43600">
                  <c:v>13.698999999994999</c:v>
                </c:pt>
                <c:pt idx="43601">
                  <c:v>13.698999999994999</c:v>
                </c:pt>
                <c:pt idx="43602">
                  <c:v>13.698999999994999</c:v>
                </c:pt>
                <c:pt idx="43603">
                  <c:v>13.698999999994999</c:v>
                </c:pt>
                <c:pt idx="43604">
                  <c:v>13.698999999994999</c:v>
                </c:pt>
                <c:pt idx="43605">
                  <c:v>13.698999999994999</c:v>
                </c:pt>
                <c:pt idx="43606">
                  <c:v>13.698999999994999</c:v>
                </c:pt>
                <c:pt idx="43607">
                  <c:v>13.698999999994999</c:v>
                </c:pt>
                <c:pt idx="43608">
                  <c:v>13.698999999994999</c:v>
                </c:pt>
                <c:pt idx="43609">
                  <c:v>13.698999999994999</c:v>
                </c:pt>
                <c:pt idx="43610">
                  <c:v>13.698999999994999</c:v>
                </c:pt>
                <c:pt idx="43611">
                  <c:v>13.698999999994999</c:v>
                </c:pt>
                <c:pt idx="43612">
                  <c:v>13.697761992543001</c:v>
                </c:pt>
                <c:pt idx="43613">
                  <c:v>13.661200000001999</c:v>
                </c:pt>
                <c:pt idx="43614">
                  <c:v>13.661200000001999</c:v>
                </c:pt>
                <c:pt idx="43615">
                  <c:v>13.661200000001999</c:v>
                </c:pt>
                <c:pt idx="43616">
                  <c:v>13.661200000001999</c:v>
                </c:pt>
                <c:pt idx="43617">
                  <c:v>13.661200000001999</c:v>
                </c:pt>
                <c:pt idx="43618">
                  <c:v>13.661200000001999</c:v>
                </c:pt>
                <c:pt idx="43619">
                  <c:v>13.661200000001999</c:v>
                </c:pt>
                <c:pt idx="43620">
                  <c:v>13.661200000001999</c:v>
                </c:pt>
                <c:pt idx="43621">
                  <c:v>13.661200000001999</c:v>
                </c:pt>
                <c:pt idx="43622">
                  <c:v>13.661200000001999</c:v>
                </c:pt>
                <c:pt idx="43623">
                  <c:v>13.661200000001999</c:v>
                </c:pt>
                <c:pt idx="43624">
                  <c:v>13.661200000001999</c:v>
                </c:pt>
                <c:pt idx="43625">
                  <c:v>13.66068746044</c:v>
                </c:pt>
                <c:pt idx="43626">
                  <c:v>13.617900000003999</c:v>
                </c:pt>
                <c:pt idx="43627">
                  <c:v>13.617900000003999</c:v>
                </c:pt>
                <c:pt idx="43628">
                  <c:v>13.617900000003001</c:v>
                </c:pt>
                <c:pt idx="43629">
                  <c:v>13.617900000003001</c:v>
                </c:pt>
                <c:pt idx="43630">
                  <c:v>13.617900000003999</c:v>
                </c:pt>
                <c:pt idx="43631">
                  <c:v>13.617900000003001</c:v>
                </c:pt>
                <c:pt idx="43632">
                  <c:v>13.617900000003001</c:v>
                </c:pt>
                <c:pt idx="43633">
                  <c:v>13.617900000003001</c:v>
                </c:pt>
                <c:pt idx="43634">
                  <c:v>13.617900000003999</c:v>
                </c:pt>
                <c:pt idx="43635">
                  <c:v>13.617900000003999</c:v>
                </c:pt>
                <c:pt idx="43636">
                  <c:v>13.617900000003999</c:v>
                </c:pt>
                <c:pt idx="43637">
                  <c:v>13.617900000003999</c:v>
                </c:pt>
                <c:pt idx="43638">
                  <c:v>13.617900000003999</c:v>
                </c:pt>
                <c:pt idx="43639">
                  <c:v>13.617900000003001</c:v>
                </c:pt>
                <c:pt idx="43640">
                  <c:v>13.617900000003999</c:v>
                </c:pt>
                <c:pt idx="43641">
                  <c:v>13.617900000003001</c:v>
                </c:pt>
                <c:pt idx="43642">
                  <c:v>13.617900000003999</c:v>
                </c:pt>
                <c:pt idx="43643">
                  <c:v>13.617900000003999</c:v>
                </c:pt>
                <c:pt idx="43644">
                  <c:v>13.617900000003999</c:v>
                </c:pt>
                <c:pt idx="43645">
                  <c:v>13.59742873345</c:v>
                </c:pt>
                <c:pt idx="43646">
                  <c:v>13.544900000002</c:v>
                </c:pt>
                <c:pt idx="43647">
                  <c:v>13.544900000001</c:v>
                </c:pt>
                <c:pt idx="43648">
                  <c:v>13.544900000001</c:v>
                </c:pt>
                <c:pt idx="43649">
                  <c:v>13.544900000001</c:v>
                </c:pt>
                <c:pt idx="43650">
                  <c:v>13.544900000001</c:v>
                </c:pt>
                <c:pt idx="43651">
                  <c:v>13.557462105133</c:v>
                </c:pt>
                <c:pt idx="43652">
                  <c:v>13.827599999997</c:v>
                </c:pt>
                <c:pt idx="43653">
                  <c:v>13.8276</c:v>
                </c:pt>
                <c:pt idx="43654">
                  <c:v>13.827599999997</c:v>
                </c:pt>
                <c:pt idx="43655">
                  <c:v>13.827599999997</c:v>
                </c:pt>
                <c:pt idx="43656">
                  <c:v>13.827599999997</c:v>
                </c:pt>
                <c:pt idx="43657">
                  <c:v>13.827599999997</c:v>
                </c:pt>
                <c:pt idx="43658">
                  <c:v>13.827599999997</c:v>
                </c:pt>
                <c:pt idx="43659">
                  <c:v>13.827599999997</c:v>
                </c:pt>
                <c:pt idx="43660">
                  <c:v>13.827599999997</c:v>
                </c:pt>
                <c:pt idx="43661">
                  <c:v>13.827599999997</c:v>
                </c:pt>
                <c:pt idx="43662">
                  <c:v>13.827599999997</c:v>
                </c:pt>
                <c:pt idx="43663">
                  <c:v>13.750550022531</c:v>
                </c:pt>
                <c:pt idx="43664">
                  <c:v>13.477099999997</c:v>
                </c:pt>
                <c:pt idx="43665">
                  <c:v>13.477099999997</c:v>
                </c:pt>
                <c:pt idx="43666">
                  <c:v>13.477099999997</c:v>
                </c:pt>
                <c:pt idx="43667">
                  <c:v>13.477099999996</c:v>
                </c:pt>
                <c:pt idx="43668">
                  <c:v>13.477099999996</c:v>
                </c:pt>
                <c:pt idx="43669">
                  <c:v>13.477099999996</c:v>
                </c:pt>
                <c:pt idx="43670">
                  <c:v>13.477099999996</c:v>
                </c:pt>
                <c:pt idx="43671">
                  <c:v>13.477099999996</c:v>
                </c:pt>
                <c:pt idx="43672">
                  <c:v>13.477099999997</c:v>
                </c:pt>
                <c:pt idx="43673">
                  <c:v>13.477099999997</c:v>
                </c:pt>
                <c:pt idx="43674">
                  <c:v>13.477099999996</c:v>
                </c:pt>
                <c:pt idx="43675">
                  <c:v>13.575969419789001</c:v>
                </c:pt>
                <c:pt idx="43676">
                  <c:v>13.729900000003999</c:v>
                </c:pt>
                <c:pt idx="43677">
                  <c:v>13.729900000003999</c:v>
                </c:pt>
                <c:pt idx="43678">
                  <c:v>13.729900000003999</c:v>
                </c:pt>
                <c:pt idx="43679">
                  <c:v>13.729900000003999</c:v>
                </c:pt>
                <c:pt idx="43680">
                  <c:v>13.729900000003999</c:v>
                </c:pt>
                <c:pt idx="43681">
                  <c:v>13.729900000003999</c:v>
                </c:pt>
                <c:pt idx="43682">
                  <c:v>13.729900000003999</c:v>
                </c:pt>
                <c:pt idx="43683">
                  <c:v>13.729900000003999</c:v>
                </c:pt>
                <c:pt idx="43684">
                  <c:v>13.729900000003999</c:v>
                </c:pt>
                <c:pt idx="43685">
                  <c:v>13.729900000003999</c:v>
                </c:pt>
                <c:pt idx="43686">
                  <c:v>13.729900000003999</c:v>
                </c:pt>
                <c:pt idx="43687">
                  <c:v>13.729900000003999</c:v>
                </c:pt>
                <c:pt idx="43688">
                  <c:v>13.726399422336</c:v>
                </c:pt>
                <c:pt idx="43689">
                  <c:v>13.563300000002</c:v>
                </c:pt>
                <c:pt idx="43690">
                  <c:v>13.563300000002</c:v>
                </c:pt>
                <c:pt idx="43691">
                  <c:v>13.563300000002</c:v>
                </c:pt>
                <c:pt idx="43692">
                  <c:v>13.563300000002</c:v>
                </c:pt>
                <c:pt idx="43693">
                  <c:v>13.563300000002</c:v>
                </c:pt>
                <c:pt idx="43694">
                  <c:v>13.563300000002</c:v>
                </c:pt>
                <c:pt idx="43695">
                  <c:v>13.563300000002</c:v>
                </c:pt>
                <c:pt idx="43696">
                  <c:v>13.563300000002</c:v>
                </c:pt>
                <c:pt idx="43697">
                  <c:v>13.563300000002</c:v>
                </c:pt>
                <c:pt idx="43698">
                  <c:v>13.563300000002</c:v>
                </c:pt>
                <c:pt idx="43699">
                  <c:v>13.563300000002</c:v>
                </c:pt>
                <c:pt idx="43700">
                  <c:v>13.563300000002</c:v>
                </c:pt>
                <c:pt idx="43701">
                  <c:v>13.563300000002</c:v>
                </c:pt>
                <c:pt idx="43702">
                  <c:v>13.604245510714</c:v>
                </c:pt>
                <c:pt idx="43703">
                  <c:v>13.681899999998</c:v>
                </c:pt>
                <c:pt idx="43704">
                  <c:v>13.681899999998</c:v>
                </c:pt>
                <c:pt idx="43705">
                  <c:v>13.681899999998</c:v>
                </c:pt>
                <c:pt idx="43706">
                  <c:v>13.681899999998</c:v>
                </c:pt>
                <c:pt idx="43707">
                  <c:v>13.681899999998</c:v>
                </c:pt>
                <c:pt idx="43708">
                  <c:v>13.681899999998</c:v>
                </c:pt>
                <c:pt idx="43709">
                  <c:v>13.681899999998</c:v>
                </c:pt>
                <c:pt idx="43710">
                  <c:v>13.681899999998</c:v>
                </c:pt>
                <c:pt idx="43711">
                  <c:v>13.681899999998</c:v>
                </c:pt>
                <c:pt idx="43712">
                  <c:v>13.681899999998</c:v>
                </c:pt>
                <c:pt idx="43713">
                  <c:v>13.681899999998</c:v>
                </c:pt>
                <c:pt idx="43714">
                  <c:v>13.677571130269</c:v>
                </c:pt>
                <c:pt idx="43715">
                  <c:v>13.668600000003</c:v>
                </c:pt>
                <c:pt idx="43716">
                  <c:v>13.668600000003</c:v>
                </c:pt>
                <c:pt idx="43717">
                  <c:v>13.668600000003</c:v>
                </c:pt>
                <c:pt idx="43718">
                  <c:v>13.668600000003</c:v>
                </c:pt>
                <c:pt idx="43719">
                  <c:v>13.668600000003</c:v>
                </c:pt>
                <c:pt idx="43720">
                  <c:v>13.668600000003</c:v>
                </c:pt>
                <c:pt idx="43721">
                  <c:v>13.668600000003</c:v>
                </c:pt>
                <c:pt idx="43722">
                  <c:v>13.668600000003</c:v>
                </c:pt>
                <c:pt idx="43723">
                  <c:v>13.668600000003</c:v>
                </c:pt>
                <c:pt idx="43724">
                  <c:v>13.668600000003</c:v>
                </c:pt>
                <c:pt idx="43725">
                  <c:v>13.668600000003</c:v>
                </c:pt>
                <c:pt idx="43726">
                  <c:v>13.668600000003</c:v>
                </c:pt>
                <c:pt idx="43727">
                  <c:v>13.663131985024</c:v>
                </c:pt>
                <c:pt idx="43728">
                  <c:v>13.653400000003</c:v>
                </c:pt>
                <c:pt idx="43729">
                  <c:v>13.653400000003</c:v>
                </c:pt>
                <c:pt idx="43730">
                  <c:v>13.653400000003</c:v>
                </c:pt>
                <c:pt idx="43731">
                  <c:v>13.653400000003</c:v>
                </c:pt>
                <c:pt idx="43732">
                  <c:v>13.653400000003</c:v>
                </c:pt>
                <c:pt idx="43733">
                  <c:v>13.653400000003</c:v>
                </c:pt>
                <c:pt idx="43734">
                  <c:v>13.653400000005</c:v>
                </c:pt>
                <c:pt idx="43735">
                  <c:v>13.653400000003</c:v>
                </c:pt>
                <c:pt idx="43736">
                  <c:v>13.653400000003</c:v>
                </c:pt>
                <c:pt idx="43737">
                  <c:v>13.653400000003</c:v>
                </c:pt>
                <c:pt idx="43738">
                  <c:v>13.653400000003</c:v>
                </c:pt>
                <c:pt idx="43739">
                  <c:v>13.638478372485</c:v>
                </c:pt>
                <c:pt idx="43740">
                  <c:v>13.504099999997999</c:v>
                </c:pt>
                <c:pt idx="43741">
                  <c:v>13.504099999997999</c:v>
                </c:pt>
                <c:pt idx="43742">
                  <c:v>13.504099999997999</c:v>
                </c:pt>
                <c:pt idx="43743">
                  <c:v>13.504099999997999</c:v>
                </c:pt>
                <c:pt idx="43744">
                  <c:v>13.504099999997999</c:v>
                </c:pt>
                <c:pt idx="43745">
                  <c:v>13.504099999997999</c:v>
                </c:pt>
                <c:pt idx="43746">
                  <c:v>13.504099999997999</c:v>
                </c:pt>
                <c:pt idx="43747">
                  <c:v>13.504099999997999</c:v>
                </c:pt>
                <c:pt idx="43748">
                  <c:v>13.504099999997999</c:v>
                </c:pt>
                <c:pt idx="43749">
                  <c:v>13.504099999997999</c:v>
                </c:pt>
                <c:pt idx="43750">
                  <c:v>13.504099999997999</c:v>
                </c:pt>
                <c:pt idx="43751">
                  <c:v>13.504099999997999</c:v>
                </c:pt>
                <c:pt idx="43752">
                  <c:v>13.510137320634</c:v>
                </c:pt>
                <c:pt idx="43753">
                  <c:v>13.722299999996</c:v>
                </c:pt>
                <c:pt idx="43754">
                  <c:v>13.722299999996</c:v>
                </c:pt>
                <c:pt idx="43755">
                  <c:v>13.722299999996</c:v>
                </c:pt>
                <c:pt idx="43756">
                  <c:v>13.722299999996</c:v>
                </c:pt>
                <c:pt idx="43757">
                  <c:v>13.722299999996</c:v>
                </c:pt>
                <c:pt idx="43758">
                  <c:v>13.722299999996</c:v>
                </c:pt>
                <c:pt idx="43759">
                  <c:v>13.722299999996</c:v>
                </c:pt>
                <c:pt idx="43760">
                  <c:v>13.722299999996</c:v>
                </c:pt>
                <c:pt idx="43761">
                  <c:v>13.722299999996</c:v>
                </c:pt>
                <c:pt idx="43762">
                  <c:v>13.722299999996</c:v>
                </c:pt>
                <c:pt idx="43763">
                  <c:v>13.722299999996</c:v>
                </c:pt>
                <c:pt idx="43764">
                  <c:v>13.722299999996</c:v>
                </c:pt>
                <c:pt idx="43765">
                  <c:v>13.722299999996</c:v>
                </c:pt>
                <c:pt idx="43766">
                  <c:v>13.722299999996</c:v>
                </c:pt>
                <c:pt idx="43767">
                  <c:v>13.722299999996</c:v>
                </c:pt>
                <c:pt idx="43768">
                  <c:v>13.722299999996</c:v>
                </c:pt>
                <c:pt idx="43769">
                  <c:v>13.722299999996</c:v>
                </c:pt>
                <c:pt idx="43770">
                  <c:v>13.722299999996</c:v>
                </c:pt>
                <c:pt idx="43771">
                  <c:v>13.700220129548001</c:v>
                </c:pt>
                <c:pt idx="43772">
                  <c:v>13.588400000001</c:v>
                </c:pt>
                <c:pt idx="43773">
                  <c:v>13.588400000003</c:v>
                </c:pt>
                <c:pt idx="43774">
                  <c:v>13.588400000001</c:v>
                </c:pt>
                <c:pt idx="43775">
                  <c:v>13.588400000001</c:v>
                </c:pt>
                <c:pt idx="43776">
                  <c:v>13.588400000001</c:v>
                </c:pt>
                <c:pt idx="43777">
                  <c:v>13.533248424670999</c:v>
                </c:pt>
                <c:pt idx="43778">
                  <c:v>13.5098</c:v>
                </c:pt>
                <c:pt idx="43779">
                  <c:v>13.5098</c:v>
                </c:pt>
                <c:pt idx="43780">
                  <c:v>13.5098</c:v>
                </c:pt>
                <c:pt idx="43781">
                  <c:v>13.5098</c:v>
                </c:pt>
                <c:pt idx="43782">
                  <c:v>13.5098</c:v>
                </c:pt>
                <c:pt idx="43783">
                  <c:v>13.5098</c:v>
                </c:pt>
                <c:pt idx="43784">
                  <c:v>13.5098</c:v>
                </c:pt>
                <c:pt idx="43785">
                  <c:v>13.5098</c:v>
                </c:pt>
                <c:pt idx="43786">
                  <c:v>13.5098</c:v>
                </c:pt>
                <c:pt idx="43787">
                  <c:v>13.5098</c:v>
                </c:pt>
                <c:pt idx="43788">
                  <c:v>13.5098</c:v>
                </c:pt>
                <c:pt idx="43789">
                  <c:v>13.5098</c:v>
                </c:pt>
                <c:pt idx="43790">
                  <c:v>13.5098</c:v>
                </c:pt>
                <c:pt idx="43791">
                  <c:v>13.5098</c:v>
                </c:pt>
                <c:pt idx="43792">
                  <c:v>13.5098</c:v>
                </c:pt>
                <c:pt idx="43793">
                  <c:v>13.5098</c:v>
                </c:pt>
                <c:pt idx="43794">
                  <c:v>13.5098</c:v>
                </c:pt>
                <c:pt idx="43795">
                  <c:v>13.5098</c:v>
                </c:pt>
                <c:pt idx="43796">
                  <c:v>13.608073064175001</c:v>
                </c:pt>
                <c:pt idx="43797">
                  <c:v>13.721500000004999</c:v>
                </c:pt>
                <c:pt idx="43798">
                  <c:v>13.721500000005999</c:v>
                </c:pt>
                <c:pt idx="43799">
                  <c:v>13.721500000004999</c:v>
                </c:pt>
                <c:pt idx="43800">
                  <c:v>13.721500000004999</c:v>
                </c:pt>
                <c:pt idx="43801">
                  <c:v>13.721500000004999</c:v>
                </c:pt>
                <c:pt idx="43802">
                  <c:v>13.721500000004999</c:v>
                </c:pt>
                <c:pt idx="43803">
                  <c:v>13.721500000004999</c:v>
                </c:pt>
                <c:pt idx="43804">
                  <c:v>13.721500000004999</c:v>
                </c:pt>
                <c:pt idx="43805">
                  <c:v>13.721500000005999</c:v>
                </c:pt>
                <c:pt idx="43806">
                  <c:v>13.721500000004999</c:v>
                </c:pt>
                <c:pt idx="43807">
                  <c:v>13.721500000004999</c:v>
                </c:pt>
                <c:pt idx="43808">
                  <c:v>13.721500000004999</c:v>
                </c:pt>
                <c:pt idx="43809">
                  <c:v>13.720072797814</c:v>
                </c:pt>
                <c:pt idx="43810">
                  <c:v>13.515000000004999</c:v>
                </c:pt>
                <c:pt idx="43811">
                  <c:v>13.515000000004999</c:v>
                </c:pt>
                <c:pt idx="43812">
                  <c:v>13.515000000004999</c:v>
                </c:pt>
                <c:pt idx="43813">
                  <c:v>13.515000000004999</c:v>
                </c:pt>
                <c:pt idx="43814">
                  <c:v>13.515000000004999</c:v>
                </c:pt>
                <c:pt idx="43815">
                  <c:v>13.515000000004999</c:v>
                </c:pt>
                <c:pt idx="43816">
                  <c:v>13.515000000004999</c:v>
                </c:pt>
                <c:pt idx="43817">
                  <c:v>13.515000000004999</c:v>
                </c:pt>
                <c:pt idx="43818">
                  <c:v>13.515000000004999</c:v>
                </c:pt>
                <c:pt idx="43819">
                  <c:v>13.515000000004999</c:v>
                </c:pt>
                <c:pt idx="43820">
                  <c:v>13.516579866469</c:v>
                </c:pt>
                <c:pt idx="43821">
                  <c:v>13.591899999999001</c:v>
                </c:pt>
                <c:pt idx="43822">
                  <c:v>13.591899999999001</c:v>
                </c:pt>
                <c:pt idx="43823">
                  <c:v>13.591899999999001</c:v>
                </c:pt>
                <c:pt idx="43824">
                  <c:v>13.591899999999001</c:v>
                </c:pt>
                <c:pt idx="43825">
                  <c:v>13.591899999999001</c:v>
                </c:pt>
                <c:pt idx="43826">
                  <c:v>13.591899999999001</c:v>
                </c:pt>
                <c:pt idx="43827">
                  <c:v>13.591899999999001</c:v>
                </c:pt>
                <c:pt idx="43828">
                  <c:v>13.591899999999001</c:v>
                </c:pt>
                <c:pt idx="43829">
                  <c:v>13.591899999999001</c:v>
                </c:pt>
                <c:pt idx="43830">
                  <c:v>13.591899999999001</c:v>
                </c:pt>
                <c:pt idx="43831">
                  <c:v>13.591899999999001</c:v>
                </c:pt>
                <c:pt idx="43832">
                  <c:v>13.591899999999001</c:v>
                </c:pt>
                <c:pt idx="43833">
                  <c:v>13.591899999999001</c:v>
                </c:pt>
                <c:pt idx="43834">
                  <c:v>13.54642670256</c:v>
                </c:pt>
                <c:pt idx="43835">
                  <c:v>13.480699999994</c:v>
                </c:pt>
                <c:pt idx="43836">
                  <c:v>13.480699999995</c:v>
                </c:pt>
                <c:pt idx="43837">
                  <c:v>13.480699999994</c:v>
                </c:pt>
                <c:pt idx="43838">
                  <c:v>13.480699999995</c:v>
                </c:pt>
                <c:pt idx="43839">
                  <c:v>13.480699999994</c:v>
                </c:pt>
                <c:pt idx="43840">
                  <c:v>13.483669478008</c:v>
                </c:pt>
                <c:pt idx="43841">
                  <c:v>13.523599999995</c:v>
                </c:pt>
                <c:pt idx="43842">
                  <c:v>13.523599999995</c:v>
                </c:pt>
                <c:pt idx="43843">
                  <c:v>13.523599999996</c:v>
                </c:pt>
                <c:pt idx="43844">
                  <c:v>13.523599999995</c:v>
                </c:pt>
                <c:pt idx="43845">
                  <c:v>13.523599999995</c:v>
                </c:pt>
                <c:pt idx="43846">
                  <c:v>13.523599999995</c:v>
                </c:pt>
                <c:pt idx="43847">
                  <c:v>13.523599999995</c:v>
                </c:pt>
                <c:pt idx="43848">
                  <c:v>13.523599999995</c:v>
                </c:pt>
                <c:pt idx="43849">
                  <c:v>13.523599999995</c:v>
                </c:pt>
                <c:pt idx="43850">
                  <c:v>13.523599999995</c:v>
                </c:pt>
                <c:pt idx="43851">
                  <c:v>13.523599999995</c:v>
                </c:pt>
                <c:pt idx="43852">
                  <c:v>13.543126654855</c:v>
                </c:pt>
                <c:pt idx="43853">
                  <c:v>13.577300000003</c:v>
                </c:pt>
                <c:pt idx="43854">
                  <c:v>13.577300000003</c:v>
                </c:pt>
                <c:pt idx="43855">
                  <c:v>13.577300000003</c:v>
                </c:pt>
                <c:pt idx="43856">
                  <c:v>13.577300000003</c:v>
                </c:pt>
                <c:pt idx="43857">
                  <c:v>13.577300000003</c:v>
                </c:pt>
                <c:pt idx="43858">
                  <c:v>13.577300000003</c:v>
                </c:pt>
                <c:pt idx="43859">
                  <c:v>13.577300000003</c:v>
                </c:pt>
                <c:pt idx="43860">
                  <c:v>13.577300000003</c:v>
                </c:pt>
                <c:pt idx="43861">
                  <c:v>13.577300000003</c:v>
                </c:pt>
                <c:pt idx="43862">
                  <c:v>13.577300000003</c:v>
                </c:pt>
                <c:pt idx="43863">
                  <c:v>13.577300000003</c:v>
                </c:pt>
                <c:pt idx="43864">
                  <c:v>13.577300000003</c:v>
                </c:pt>
                <c:pt idx="43865">
                  <c:v>13.577300000003</c:v>
                </c:pt>
                <c:pt idx="43866">
                  <c:v>13.577300000003</c:v>
                </c:pt>
                <c:pt idx="43867">
                  <c:v>13.577300000003</c:v>
                </c:pt>
                <c:pt idx="43868">
                  <c:v>13.577300000003</c:v>
                </c:pt>
                <c:pt idx="43869">
                  <c:v>13.577300000003</c:v>
                </c:pt>
                <c:pt idx="43870">
                  <c:v>13.577300000003</c:v>
                </c:pt>
                <c:pt idx="43871">
                  <c:v>13.640231459389</c:v>
                </c:pt>
                <c:pt idx="43872">
                  <c:v>13.709999999999001</c:v>
                </c:pt>
                <c:pt idx="43873">
                  <c:v>13.709999999999001</c:v>
                </c:pt>
                <c:pt idx="43874">
                  <c:v>13.709999999998001</c:v>
                </c:pt>
                <c:pt idx="43875">
                  <c:v>13.709999999998001</c:v>
                </c:pt>
                <c:pt idx="43876">
                  <c:v>13.709999999999001</c:v>
                </c:pt>
                <c:pt idx="43877">
                  <c:v>13.709999999998001</c:v>
                </c:pt>
                <c:pt idx="43878">
                  <c:v>13.709999999999001</c:v>
                </c:pt>
                <c:pt idx="43879">
                  <c:v>13.709999999998001</c:v>
                </c:pt>
                <c:pt idx="43880">
                  <c:v>13.709999999998001</c:v>
                </c:pt>
                <c:pt idx="43881">
                  <c:v>13.709999999999001</c:v>
                </c:pt>
                <c:pt idx="43882">
                  <c:v>13.709999999998001</c:v>
                </c:pt>
                <c:pt idx="43883">
                  <c:v>13.709999999999001</c:v>
                </c:pt>
                <c:pt idx="43884">
                  <c:v>13.678233153393</c:v>
                </c:pt>
                <c:pt idx="43885">
                  <c:v>13.538</c:v>
                </c:pt>
                <c:pt idx="43886">
                  <c:v>13.538</c:v>
                </c:pt>
                <c:pt idx="43887">
                  <c:v>13.538</c:v>
                </c:pt>
                <c:pt idx="43888">
                  <c:v>13.538</c:v>
                </c:pt>
                <c:pt idx="43889">
                  <c:v>13.538</c:v>
                </c:pt>
                <c:pt idx="43890">
                  <c:v>13.538</c:v>
                </c:pt>
                <c:pt idx="43891">
                  <c:v>13.538</c:v>
                </c:pt>
                <c:pt idx="43892">
                  <c:v>13.538</c:v>
                </c:pt>
                <c:pt idx="43893">
                  <c:v>13.538</c:v>
                </c:pt>
                <c:pt idx="43894">
                  <c:v>13.538</c:v>
                </c:pt>
                <c:pt idx="43895">
                  <c:v>13.538</c:v>
                </c:pt>
                <c:pt idx="43896">
                  <c:v>13.545659281015</c:v>
                </c:pt>
                <c:pt idx="43897">
                  <c:v>13.585599999997999</c:v>
                </c:pt>
                <c:pt idx="43898">
                  <c:v>13.585599999997999</c:v>
                </c:pt>
                <c:pt idx="43899">
                  <c:v>13.585599999997999</c:v>
                </c:pt>
                <c:pt idx="43900">
                  <c:v>13.585599999997999</c:v>
                </c:pt>
                <c:pt idx="43901">
                  <c:v>13.585599999997999</c:v>
                </c:pt>
                <c:pt idx="43902">
                  <c:v>13.585599999997999</c:v>
                </c:pt>
                <c:pt idx="43903">
                  <c:v>13.585599999997999</c:v>
                </c:pt>
                <c:pt idx="43904">
                  <c:v>13.585599999997999</c:v>
                </c:pt>
                <c:pt idx="43905">
                  <c:v>13.585599999997999</c:v>
                </c:pt>
                <c:pt idx="43906">
                  <c:v>13.585599999997999</c:v>
                </c:pt>
                <c:pt idx="43907">
                  <c:v>13.585599999997999</c:v>
                </c:pt>
                <c:pt idx="43908">
                  <c:v>13.585599999997999</c:v>
                </c:pt>
                <c:pt idx="43909">
                  <c:v>13.585599999997999</c:v>
                </c:pt>
                <c:pt idx="43910">
                  <c:v>13.582931842441999</c:v>
                </c:pt>
                <c:pt idx="43911">
                  <c:v>13.582200000003001</c:v>
                </c:pt>
                <c:pt idx="43912">
                  <c:v>13.582200000003001</c:v>
                </c:pt>
                <c:pt idx="43913">
                  <c:v>13.582200000003001</c:v>
                </c:pt>
                <c:pt idx="43914">
                  <c:v>13.582200000003001</c:v>
                </c:pt>
                <c:pt idx="43915">
                  <c:v>13.582200000003001</c:v>
                </c:pt>
                <c:pt idx="43916">
                  <c:v>13.594012016923999</c:v>
                </c:pt>
                <c:pt idx="43917">
                  <c:v>13.649899999997</c:v>
                </c:pt>
                <c:pt idx="43918">
                  <c:v>13.649899999997</c:v>
                </c:pt>
                <c:pt idx="43919">
                  <c:v>13.649899999997</c:v>
                </c:pt>
                <c:pt idx="43920">
                  <c:v>13.649899999997</c:v>
                </c:pt>
                <c:pt idx="43921">
                  <c:v>13.649899999997</c:v>
                </c:pt>
                <c:pt idx="43922">
                  <c:v>13.649899999997</c:v>
                </c:pt>
                <c:pt idx="43923">
                  <c:v>13.649899999997</c:v>
                </c:pt>
                <c:pt idx="43924">
                  <c:v>13.649899999997</c:v>
                </c:pt>
                <c:pt idx="43925">
                  <c:v>13.649899999996</c:v>
                </c:pt>
                <c:pt idx="43926">
                  <c:v>13.649899999996</c:v>
                </c:pt>
                <c:pt idx="43927">
                  <c:v>13.649899999996</c:v>
                </c:pt>
                <c:pt idx="43928">
                  <c:v>13.649899999997</c:v>
                </c:pt>
                <c:pt idx="43929">
                  <c:v>13.649899999996</c:v>
                </c:pt>
                <c:pt idx="43930">
                  <c:v>13.554643866637001</c:v>
                </c:pt>
                <c:pt idx="43931">
                  <c:v>13.5375</c:v>
                </c:pt>
                <c:pt idx="43932">
                  <c:v>13.537500000004</c:v>
                </c:pt>
                <c:pt idx="43933">
                  <c:v>13.537500000004</c:v>
                </c:pt>
                <c:pt idx="43934">
                  <c:v>13.537500000004</c:v>
                </c:pt>
                <c:pt idx="43935">
                  <c:v>13.537500000004</c:v>
                </c:pt>
                <c:pt idx="43936">
                  <c:v>13.537500000004</c:v>
                </c:pt>
                <c:pt idx="43937">
                  <c:v>13.537500000004</c:v>
                </c:pt>
                <c:pt idx="43938">
                  <c:v>13.537500000004</c:v>
                </c:pt>
                <c:pt idx="43939">
                  <c:v>13.537500000004</c:v>
                </c:pt>
                <c:pt idx="43940">
                  <c:v>13.537500000004</c:v>
                </c:pt>
                <c:pt idx="43941">
                  <c:v>13.537500000004</c:v>
                </c:pt>
                <c:pt idx="43942">
                  <c:v>13.518226911389</c:v>
                </c:pt>
                <c:pt idx="43943">
                  <c:v>13.508399999998</c:v>
                </c:pt>
                <c:pt idx="43944">
                  <c:v>13.508399999998</c:v>
                </c:pt>
                <c:pt idx="43945">
                  <c:v>13.508399999998</c:v>
                </c:pt>
                <c:pt idx="43946">
                  <c:v>13.508399999998</c:v>
                </c:pt>
                <c:pt idx="43947">
                  <c:v>13.508399999998</c:v>
                </c:pt>
                <c:pt idx="43948">
                  <c:v>13.508399999998</c:v>
                </c:pt>
                <c:pt idx="43949">
                  <c:v>13.508399999998</c:v>
                </c:pt>
                <c:pt idx="43950">
                  <c:v>13.508399999998</c:v>
                </c:pt>
                <c:pt idx="43951">
                  <c:v>13.508399999998</c:v>
                </c:pt>
                <c:pt idx="43952">
                  <c:v>13.508399999998</c:v>
                </c:pt>
                <c:pt idx="43953">
                  <c:v>13.508399999998</c:v>
                </c:pt>
                <c:pt idx="43954">
                  <c:v>13.540974842022999</c:v>
                </c:pt>
                <c:pt idx="43955">
                  <c:v>13.568100000002</c:v>
                </c:pt>
                <c:pt idx="43956">
                  <c:v>13.568100000002</c:v>
                </c:pt>
                <c:pt idx="43957">
                  <c:v>13.568100000002</c:v>
                </c:pt>
                <c:pt idx="43958">
                  <c:v>13.568100000002</c:v>
                </c:pt>
                <c:pt idx="43959">
                  <c:v>13.568100000002</c:v>
                </c:pt>
                <c:pt idx="43960">
                  <c:v>13.568100000002</c:v>
                </c:pt>
                <c:pt idx="43961">
                  <c:v>13.568100000002</c:v>
                </c:pt>
                <c:pt idx="43962">
                  <c:v>13.568100000002</c:v>
                </c:pt>
                <c:pt idx="43963">
                  <c:v>13.568100000002</c:v>
                </c:pt>
                <c:pt idx="43964">
                  <c:v>13.568100000002</c:v>
                </c:pt>
                <c:pt idx="43965">
                  <c:v>13.568100000002</c:v>
                </c:pt>
                <c:pt idx="43966">
                  <c:v>13.568100000002</c:v>
                </c:pt>
                <c:pt idx="43967">
                  <c:v>13.551731987953</c:v>
                </c:pt>
                <c:pt idx="43968">
                  <c:v>13.500300000005</c:v>
                </c:pt>
                <c:pt idx="43969">
                  <c:v>13.500300000005</c:v>
                </c:pt>
                <c:pt idx="43970">
                  <c:v>13.500300000005</c:v>
                </c:pt>
                <c:pt idx="43971">
                  <c:v>13.500300000005</c:v>
                </c:pt>
                <c:pt idx="43972">
                  <c:v>13.500300000005</c:v>
                </c:pt>
                <c:pt idx="43973">
                  <c:v>13.500300000005</c:v>
                </c:pt>
                <c:pt idx="43974">
                  <c:v>13.500300000005</c:v>
                </c:pt>
                <c:pt idx="43975">
                  <c:v>13.500300000005</c:v>
                </c:pt>
                <c:pt idx="43976">
                  <c:v>13.500300000005</c:v>
                </c:pt>
                <c:pt idx="43977">
                  <c:v>13.500300000005</c:v>
                </c:pt>
                <c:pt idx="43978">
                  <c:v>13.500300000005</c:v>
                </c:pt>
                <c:pt idx="43979">
                  <c:v>13.500300000006</c:v>
                </c:pt>
                <c:pt idx="43980">
                  <c:v>13.500300000005</c:v>
                </c:pt>
                <c:pt idx="43981">
                  <c:v>13.590359853265999</c:v>
                </c:pt>
                <c:pt idx="43982">
                  <c:v>13.615699999997</c:v>
                </c:pt>
                <c:pt idx="43983">
                  <c:v>13.615699999997</c:v>
                </c:pt>
                <c:pt idx="43984">
                  <c:v>13.615699999997</c:v>
                </c:pt>
                <c:pt idx="43985">
                  <c:v>13.615699999997</c:v>
                </c:pt>
                <c:pt idx="43986">
                  <c:v>13.615699999997</c:v>
                </c:pt>
                <c:pt idx="43987">
                  <c:v>13.615699999997</c:v>
                </c:pt>
                <c:pt idx="43988">
                  <c:v>13.615699999997</c:v>
                </c:pt>
                <c:pt idx="43989">
                  <c:v>13.615699999997</c:v>
                </c:pt>
                <c:pt idx="43990">
                  <c:v>13.615699999997</c:v>
                </c:pt>
                <c:pt idx="43991">
                  <c:v>13.615699999997</c:v>
                </c:pt>
                <c:pt idx="43992">
                  <c:v>13.615699999997</c:v>
                </c:pt>
                <c:pt idx="43993">
                  <c:v>13.579713357627</c:v>
                </c:pt>
                <c:pt idx="43994">
                  <c:v>13.556000000002999</c:v>
                </c:pt>
                <c:pt idx="43995">
                  <c:v>13.556000000002999</c:v>
                </c:pt>
                <c:pt idx="43996">
                  <c:v>13.556000000002999</c:v>
                </c:pt>
                <c:pt idx="43997">
                  <c:v>13.556000000002999</c:v>
                </c:pt>
                <c:pt idx="43998">
                  <c:v>13.556000000000999</c:v>
                </c:pt>
                <c:pt idx="43999">
                  <c:v>13.556000000002999</c:v>
                </c:pt>
                <c:pt idx="44000">
                  <c:v>13.556000000002999</c:v>
                </c:pt>
                <c:pt idx="44001">
                  <c:v>13.556000000002999</c:v>
                </c:pt>
                <c:pt idx="44002">
                  <c:v>13.556000000000999</c:v>
                </c:pt>
                <c:pt idx="44003">
                  <c:v>13.556000000002999</c:v>
                </c:pt>
                <c:pt idx="44004">
                  <c:v>13.565547341249999</c:v>
                </c:pt>
                <c:pt idx="44005">
                  <c:v>13.595600000000999</c:v>
                </c:pt>
                <c:pt idx="44006">
                  <c:v>13.595600000000999</c:v>
                </c:pt>
                <c:pt idx="44007">
                  <c:v>13.595600000000999</c:v>
                </c:pt>
                <c:pt idx="44008">
                  <c:v>13.595600000000999</c:v>
                </c:pt>
                <c:pt idx="44009">
                  <c:v>13.595600000000999</c:v>
                </c:pt>
                <c:pt idx="44010">
                  <c:v>13.595600000000999</c:v>
                </c:pt>
                <c:pt idx="44011">
                  <c:v>13.595600000000999</c:v>
                </c:pt>
                <c:pt idx="44012">
                  <c:v>13.595600000000999</c:v>
                </c:pt>
                <c:pt idx="44013">
                  <c:v>13.595600000000999</c:v>
                </c:pt>
                <c:pt idx="44014">
                  <c:v>13.595600000000999</c:v>
                </c:pt>
                <c:pt idx="44015">
                  <c:v>13.595600000000999</c:v>
                </c:pt>
                <c:pt idx="44016">
                  <c:v>13.601866484367999</c:v>
                </c:pt>
                <c:pt idx="44017">
                  <c:v>13.618500000002999</c:v>
                </c:pt>
                <c:pt idx="44018">
                  <c:v>13.618500000002999</c:v>
                </c:pt>
                <c:pt idx="44019">
                  <c:v>13.618500000002999</c:v>
                </c:pt>
                <c:pt idx="44020">
                  <c:v>13.618500000002999</c:v>
                </c:pt>
                <c:pt idx="44021">
                  <c:v>13.618500000002999</c:v>
                </c:pt>
                <c:pt idx="44022">
                  <c:v>13.618500000002999</c:v>
                </c:pt>
                <c:pt idx="44023">
                  <c:v>13.618500000002999</c:v>
                </c:pt>
                <c:pt idx="44024">
                  <c:v>13.618500000002999</c:v>
                </c:pt>
                <c:pt idx="44025">
                  <c:v>13.618500000002999</c:v>
                </c:pt>
                <c:pt idx="44026">
                  <c:v>13.618500000002999</c:v>
                </c:pt>
                <c:pt idx="44027">
                  <c:v>13.618500000002999</c:v>
                </c:pt>
                <c:pt idx="44028">
                  <c:v>13.618500000002999</c:v>
                </c:pt>
                <c:pt idx="44029">
                  <c:v>13.618500000002999</c:v>
                </c:pt>
                <c:pt idx="44030">
                  <c:v>13.60257051962</c:v>
                </c:pt>
                <c:pt idx="44031">
                  <c:v>13.596400000001999</c:v>
                </c:pt>
                <c:pt idx="44032">
                  <c:v>13.596400000001999</c:v>
                </c:pt>
                <c:pt idx="44033">
                  <c:v>13.596400000001999</c:v>
                </c:pt>
                <c:pt idx="44034">
                  <c:v>13.596400000001999</c:v>
                </c:pt>
                <c:pt idx="44035">
                  <c:v>13.596400000002999</c:v>
                </c:pt>
                <c:pt idx="44036">
                  <c:v>13.596400000002999</c:v>
                </c:pt>
                <c:pt idx="44037">
                  <c:v>13.596400000001999</c:v>
                </c:pt>
                <c:pt idx="44038">
                  <c:v>13.596400000001999</c:v>
                </c:pt>
                <c:pt idx="44039">
                  <c:v>13.596400000001999</c:v>
                </c:pt>
                <c:pt idx="44040">
                  <c:v>13.596400000001999</c:v>
                </c:pt>
                <c:pt idx="44041">
                  <c:v>13.596400000001999</c:v>
                </c:pt>
                <c:pt idx="44042">
                  <c:v>13.526907583624</c:v>
                </c:pt>
                <c:pt idx="44043">
                  <c:v>13.483600000005</c:v>
                </c:pt>
                <c:pt idx="44044">
                  <c:v>13.483600000005</c:v>
                </c:pt>
                <c:pt idx="44045">
                  <c:v>13.483600000005</c:v>
                </c:pt>
                <c:pt idx="44046">
                  <c:v>13.483600000005</c:v>
                </c:pt>
                <c:pt idx="44047">
                  <c:v>13.483600000005</c:v>
                </c:pt>
                <c:pt idx="44048">
                  <c:v>13.483600000005</c:v>
                </c:pt>
                <c:pt idx="44049">
                  <c:v>13.483600000005</c:v>
                </c:pt>
                <c:pt idx="44050">
                  <c:v>13.483600000005</c:v>
                </c:pt>
                <c:pt idx="44051">
                  <c:v>13.483600000005</c:v>
                </c:pt>
                <c:pt idx="44052">
                  <c:v>13.483600000005</c:v>
                </c:pt>
                <c:pt idx="44053">
                  <c:v>13.483600000005</c:v>
                </c:pt>
                <c:pt idx="44054">
                  <c:v>13.483600000005</c:v>
                </c:pt>
                <c:pt idx="44055">
                  <c:v>13.483600000005</c:v>
                </c:pt>
                <c:pt idx="44056">
                  <c:v>13.483600000005</c:v>
                </c:pt>
                <c:pt idx="44057">
                  <c:v>13.483600000005</c:v>
                </c:pt>
                <c:pt idx="44058">
                  <c:v>13.483600000005</c:v>
                </c:pt>
                <c:pt idx="44059">
                  <c:v>13.483600000000999</c:v>
                </c:pt>
                <c:pt idx="44060">
                  <c:v>13.483600000005</c:v>
                </c:pt>
                <c:pt idx="44061">
                  <c:v>13.564602775283999</c:v>
                </c:pt>
                <c:pt idx="44062">
                  <c:v>13.577500000004999</c:v>
                </c:pt>
                <c:pt idx="44063">
                  <c:v>13.577500000004999</c:v>
                </c:pt>
                <c:pt idx="44064">
                  <c:v>13.577500000004999</c:v>
                </c:pt>
                <c:pt idx="44065">
                  <c:v>13.577500000004999</c:v>
                </c:pt>
                <c:pt idx="44066">
                  <c:v>13.577500000004999</c:v>
                </c:pt>
                <c:pt idx="44067">
                  <c:v>13.577500000004999</c:v>
                </c:pt>
                <c:pt idx="44068">
                  <c:v>13.577500000004999</c:v>
                </c:pt>
                <c:pt idx="44069">
                  <c:v>13.577500000004999</c:v>
                </c:pt>
                <c:pt idx="44070">
                  <c:v>13.577500000004999</c:v>
                </c:pt>
                <c:pt idx="44071">
                  <c:v>13.577500000004999</c:v>
                </c:pt>
                <c:pt idx="44072">
                  <c:v>13.577500000004999</c:v>
                </c:pt>
                <c:pt idx="44073">
                  <c:v>13.577500000004999</c:v>
                </c:pt>
                <c:pt idx="44074">
                  <c:v>13.580389309665</c:v>
                </c:pt>
                <c:pt idx="44075">
                  <c:v>13.588500000004</c:v>
                </c:pt>
                <c:pt idx="44076">
                  <c:v>13.588500000004</c:v>
                </c:pt>
                <c:pt idx="44077">
                  <c:v>13.588500000004</c:v>
                </c:pt>
                <c:pt idx="44078">
                  <c:v>13.588500000004</c:v>
                </c:pt>
                <c:pt idx="44079">
                  <c:v>13.588500000004</c:v>
                </c:pt>
                <c:pt idx="44080">
                  <c:v>13.588500000005</c:v>
                </c:pt>
                <c:pt idx="44081">
                  <c:v>13.588500000004</c:v>
                </c:pt>
                <c:pt idx="44082">
                  <c:v>13.588500000004</c:v>
                </c:pt>
                <c:pt idx="44083">
                  <c:v>13.588500000004</c:v>
                </c:pt>
                <c:pt idx="44084">
                  <c:v>13.588500000004</c:v>
                </c:pt>
                <c:pt idx="44085">
                  <c:v>13.588500000004</c:v>
                </c:pt>
                <c:pt idx="44086">
                  <c:v>13.601205307391</c:v>
                </c:pt>
                <c:pt idx="44087">
                  <c:v>13.685700000002001</c:v>
                </c:pt>
                <c:pt idx="44088">
                  <c:v>13.685700000002001</c:v>
                </c:pt>
                <c:pt idx="44089">
                  <c:v>13.685700000002001</c:v>
                </c:pt>
                <c:pt idx="44090">
                  <c:v>13.685700000002001</c:v>
                </c:pt>
                <c:pt idx="44091">
                  <c:v>13.685700000002001</c:v>
                </c:pt>
                <c:pt idx="44092">
                  <c:v>13.685700000002001</c:v>
                </c:pt>
                <c:pt idx="44093">
                  <c:v>13.69175883922</c:v>
                </c:pt>
                <c:pt idx="44094">
                  <c:v>13.697600000005</c:v>
                </c:pt>
                <c:pt idx="44095">
                  <c:v>13.697600000005</c:v>
                </c:pt>
                <c:pt idx="44096">
                  <c:v>13.697600000005</c:v>
                </c:pt>
                <c:pt idx="44097">
                  <c:v>13.697600000005</c:v>
                </c:pt>
                <c:pt idx="44098">
                  <c:v>13.697600000005</c:v>
                </c:pt>
                <c:pt idx="44099">
                  <c:v>13.697600000005</c:v>
                </c:pt>
                <c:pt idx="44100">
                  <c:v>13.697600000006</c:v>
                </c:pt>
                <c:pt idx="44101">
                  <c:v>13.697600000005</c:v>
                </c:pt>
                <c:pt idx="44102">
                  <c:v>13.697600000005</c:v>
                </c:pt>
                <c:pt idx="44103">
                  <c:v>13.697600000005</c:v>
                </c:pt>
                <c:pt idx="44104">
                  <c:v>13.697600000005</c:v>
                </c:pt>
                <c:pt idx="44105">
                  <c:v>13.697600000005</c:v>
                </c:pt>
                <c:pt idx="44106">
                  <c:v>13.697600000005</c:v>
                </c:pt>
                <c:pt idx="44107">
                  <c:v>13.697600000005</c:v>
                </c:pt>
                <c:pt idx="44108">
                  <c:v>13.697600000005</c:v>
                </c:pt>
                <c:pt idx="44109">
                  <c:v>13.697600000005</c:v>
                </c:pt>
                <c:pt idx="44110">
                  <c:v>13.697600000005</c:v>
                </c:pt>
                <c:pt idx="44111">
                  <c:v>13.697600000005</c:v>
                </c:pt>
                <c:pt idx="44112">
                  <c:v>13.652236568347</c:v>
                </c:pt>
                <c:pt idx="44113">
                  <c:v>13.572899999999001</c:v>
                </c:pt>
                <c:pt idx="44114">
                  <c:v>13.572900000002999</c:v>
                </c:pt>
                <c:pt idx="44115">
                  <c:v>13.572899999999001</c:v>
                </c:pt>
                <c:pt idx="44116">
                  <c:v>13.572899999999001</c:v>
                </c:pt>
                <c:pt idx="44117">
                  <c:v>13.572899999999001</c:v>
                </c:pt>
                <c:pt idx="44118">
                  <c:v>13.595269860737</c:v>
                </c:pt>
                <c:pt idx="44119">
                  <c:v>13.637199999998</c:v>
                </c:pt>
                <c:pt idx="44120">
                  <c:v>13.637199999998</c:v>
                </c:pt>
                <c:pt idx="44121">
                  <c:v>13.637199999998</c:v>
                </c:pt>
                <c:pt idx="44122">
                  <c:v>13.637199999998</c:v>
                </c:pt>
                <c:pt idx="44123">
                  <c:v>13.637199999998</c:v>
                </c:pt>
                <c:pt idx="44124">
                  <c:v>13.637199999998</c:v>
                </c:pt>
                <c:pt idx="44125">
                  <c:v>13.637199999998</c:v>
                </c:pt>
                <c:pt idx="44126">
                  <c:v>13.637199999998</c:v>
                </c:pt>
                <c:pt idx="44127">
                  <c:v>13.637199999998</c:v>
                </c:pt>
                <c:pt idx="44128">
                  <c:v>13.637199999998</c:v>
                </c:pt>
                <c:pt idx="44129">
                  <c:v>13.637199999998</c:v>
                </c:pt>
                <c:pt idx="44130">
                  <c:v>13.637199999998</c:v>
                </c:pt>
                <c:pt idx="44131">
                  <c:v>13.633339780056</c:v>
                </c:pt>
                <c:pt idx="44132">
                  <c:v>13.629500000003</c:v>
                </c:pt>
                <c:pt idx="44133">
                  <c:v>13.629500000003</c:v>
                </c:pt>
                <c:pt idx="44134">
                  <c:v>13.629500000003</c:v>
                </c:pt>
                <c:pt idx="44135">
                  <c:v>13.629500000003</c:v>
                </c:pt>
                <c:pt idx="44136">
                  <c:v>13.629500000003</c:v>
                </c:pt>
                <c:pt idx="44137">
                  <c:v>13.629500000003</c:v>
                </c:pt>
                <c:pt idx="44138">
                  <c:v>13.629500000003</c:v>
                </c:pt>
                <c:pt idx="44139">
                  <c:v>13.629500000003</c:v>
                </c:pt>
                <c:pt idx="44140">
                  <c:v>13.629500000003</c:v>
                </c:pt>
                <c:pt idx="44141">
                  <c:v>13.629500000003</c:v>
                </c:pt>
                <c:pt idx="44142">
                  <c:v>13.629500000003</c:v>
                </c:pt>
                <c:pt idx="44143">
                  <c:v>13.629500000003</c:v>
                </c:pt>
                <c:pt idx="44144">
                  <c:v>13.629500000003</c:v>
                </c:pt>
                <c:pt idx="44145">
                  <c:v>13.629500000003</c:v>
                </c:pt>
                <c:pt idx="44146">
                  <c:v>13.629500000003</c:v>
                </c:pt>
                <c:pt idx="44147">
                  <c:v>13.629500000003</c:v>
                </c:pt>
                <c:pt idx="44148">
                  <c:v>13.629500000003</c:v>
                </c:pt>
                <c:pt idx="44149">
                  <c:v>13.629500000003</c:v>
                </c:pt>
                <c:pt idx="44150">
                  <c:v>13.627692227780001</c:v>
                </c:pt>
                <c:pt idx="44151">
                  <c:v>13.595000000001001</c:v>
                </c:pt>
                <c:pt idx="44152">
                  <c:v>13.595000000001001</c:v>
                </c:pt>
                <c:pt idx="44153">
                  <c:v>13.595000000001001</c:v>
                </c:pt>
                <c:pt idx="44154">
                  <c:v>13.595000000001001</c:v>
                </c:pt>
                <c:pt idx="44155">
                  <c:v>13.595000000001001</c:v>
                </c:pt>
                <c:pt idx="44156">
                  <c:v>13.595000000001001</c:v>
                </c:pt>
                <c:pt idx="44157">
                  <c:v>13.600301995897</c:v>
                </c:pt>
                <c:pt idx="44158">
                  <c:v>13.632400000002001</c:v>
                </c:pt>
                <c:pt idx="44159">
                  <c:v>13.632400000002001</c:v>
                </c:pt>
                <c:pt idx="44160">
                  <c:v>13.632400000002001</c:v>
                </c:pt>
                <c:pt idx="44161">
                  <c:v>13.632400000002001</c:v>
                </c:pt>
                <c:pt idx="44162">
                  <c:v>13.632400000002001</c:v>
                </c:pt>
                <c:pt idx="44163">
                  <c:v>13.632400000002001</c:v>
                </c:pt>
                <c:pt idx="44164">
                  <c:v>13.632400000002001</c:v>
                </c:pt>
                <c:pt idx="44165">
                  <c:v>13.632400000002001</c:v>
                </c:pt>
                <c:pt idx="44166">
                  <c:v>13.632400000002001</c:v>
                </c:pt>
                <c:pt idx="44167">
                  <c:v>13.632400000002001</c:v>
                </c:pt>
                <c:pt idx="44168">
                  <c:v>13.632400000002001</c:v>
                </c:pt>
                <c:pt idx="44169">
                  <c:v>13.632400000002001</c:v>
                </c:pt>
                <c:pt idx="44170">
                  <c:v>13.625173437405</c:v>
                </c:pt>
                <c:pt idx="44171">
                  <c:v>13.5815</c:v>
                </c:pt>
                <c:pt idx="44172">
                  <c:v>13.5815</c:v>
                </c:pt>
                <c:pt idx="44173">
                  <c:v>13.5815</c:v>
                </c:pt>
                <c:pt idx="44174">
                  <c:v>13.5815</c:v>
                </c:pt>
                <c:pt idx="44175">
                  <c:v>13.5815</c:v>
                </c:pt>
                <c:pt idx="44176">
                  <c:v>13.5815</c:v>
                </c:pt>
                <c:pt idx="44177">
                  <c:v>13.5815</c:v>
                </c:pt>
                <c:pt idx="44178">
                  <c:v>13.5815</c:v>
                </c:pt>
                <c:pt idx="44179">
                  <c:v>13.5815</c:v>
                </c:pt>
                <c:pt idx="44180">
                  <c:v>13.5815</c:v>
                </c:pt>
                <c:pt idx="44181">
                  <c:v>13.5815</c:v>
                </c:pt>
                <c:pt idx="44182">
                  <c:v>13.5815</c:v>
                </c:pt>
                <c:pt idx="44183">
                  <c:v>13.602290648274</c:v>
                </c:pt>
                <c:pt idx="44184">
                  <c:v>13.730399999999999</c:v>
                </c:pt>
                <c:pt idx="44185">
                  <c:v>13.730399999999999</c:v>
                </c:pt>
                <c:pt idx="44186">
                  <c:v>13.730399999999999</c:v>
                </c:pt>
                <c:pt idx="44187">
                  <c:v>13.730399999999999</c:v>
                </c:pt>
                <c:pt idx="44188">
                  <c:v>13.730399999999999</c:v>
                </c:pt>
                <c:pt idx="44189">
                  <c:v>13.730399999999999</c:v>
                </c:pt>
                <c:pt idx="44190">
                  <c:v>13.730399999999999</c:v>
                </c:pt>
                <c:pt idx="44191">
                  <c:v>13.730399999999999</c:v>
                </c:pt>
                <c:pt idx="44192">
                  <c:v>13.730399999999999</c:v>
                </c:pt>
                <c:pt idx="44193">
                  <c:v>13.730399999999999</c:v>
                </c:pt>
                <c:pt idx="44194">
                  <c:v>13.730399999999999</c:v>
                </c:pt>
                <c:pt idx="44195">
                  <c:v>13.730399999999999</c:v>
                </c:pt>
                <c:pt idx="44196">
                  <c:v>13.730399999999999</c:v>
                </c:pt>
                <c:pt idx="44197">
                  <c:v>13.730399999999999</c:v>
                </c:pt>
                <c:pt idx="44198">
                  <c:v>13.730399999999999</c:v>
                </c:pt>
                <c:pt idx="44199">
                  <c:v>13.730399999999999</c:v>
                </c:pt>
                <c:pt idx="44200">
                  <c:v>13.730399999999999</c:v>
                </c:pt>
                <c:pt idx="44201">
                  <c:v>13.730399999999999</c:v>
                </c:pt>
                <c:pt idx="44202">
                  <c:v>13.708759186871999</c:v>
                </c:pt>
                <c:pt idx="44203">
                  <c:v>13.569500000004</c:v>
                </c:pt>
                <c:pt idx="44204">
                  <c:v>13.569500000004</c:v>
                </c:pt>
                <c:pt idx="44205">
                  <c:v>13.569500000004</c:v>
                </c:pt>
                <c:pt idx="44206">
                  <c:v>13.569500000004</c:v>
                </c:pt>
                <c:pt idx="44207">
                  <c:v>13.569500000004</c:v>
                </c:pt>
                <c:pt idx="44208">
                  <c:v>13.569500000004</c:v>
                </c:pt>
                <c:pt idx="44209">
                  <c:v>13.569500000004</c:v>
                </c:pt>
                <c:pt idx="44210">
                  <c:v>13.569500000004</c:v>
                </c:pt>
                <c:pt idx="44211">
                  <c:v>13.569500000004</c:v>
                </c:pt>
                <c:pt idx="44212">
                  <c:v>13.569500000004</c:v>
                </c:pt>
                <c:pt idx="44213">
                  <c:v>13.569500000004</c:v>
                </c:pt>
                <c:pt idx="44214">
                  <c:v>13.569500000004</c:v>
                </c:pt>
                <c:pt idx="44215">
                  <c:v>13.552193838499001</c:v>
                </c:pt>
                <c:pt idx="44216">
                  <c:v>13.467800000004001</c:v>
                </c:pt>
                <c:pt idx="44217">
                  <c:v>13.467800000004001</c:v>
                </c:pt>
                <c:pt idx="44218">
                  <c:v>13.467800000004001</c:v>
                </c:pt>
                <c:pt idx="44219">
                  <c:v>13.467800000004001</c:v>
                </c:pt>
                <c:pt idx="44220">
                  <c:v>13.467800000004001</c:v>
                </c:pt>
                <c:pt idx="44221">
                  <c:v>13.467800000004001</c:v>
                </c:pt>
                <c:pt idx="44222">
                  <c:v>13.565319318385001</c:v>
                </c:pt>
                <c:pt idx="44223">
                  <c:v>13.671899999995</c:v>
                </c:pt>
                <c:pt idx="44224">
                  <c:v>13.671899999996</c:v>
                </c:pt>
                <c:pt idx="44225">
                  <c:v>13.671899999995</c:v>
                </c:pt>
                <c:pt idx="44226">
                  <c:v>13.671899999996</c:v>
                </c:pt>
                <c:pt idx="44227">
                  <c:v>13.671899999995</c:v>
                </c:pt>
                <c:pt idx="44228">
                  <c:v>13.671899999997001</c:v>
                </c:pt>
                <c:pt idx="44229">
                  <c:v>13.671899999995</c:v>
                </c:pt>
                <c:pt idx="44230">
                  <c:v>13.671899999995</c:v>
                </c:pt>
                <c:pt idx="44231">
                  <c:v>13.671899999995</c:v>
                </c:pt>
                <c:pt idx="44232">
                  <c:v>13.671899999995</c:v>
                </c:pt>
                <c:pt idx="44233">
                  <c:v>13.671899999995</c:v>
                </c:pt>
                <c:pt idx="44234">
                  <c:v>13.663658545824999</c:v>
                </c:pt>
                <c:pt idx="44235">
                  <c:v>13.615099999997</c:v>
                </c:pt>
                <c:pt idx="44236">
                  <c:v>13.615099999997</c:v>
                </c:pt>
                <c:pt idx="44237">
                  <c:v>13.615099999997</c:v>
                </c:pt>
                <c:pt idx="44238">
                  <c:v>13.615099999997</c:v>
                </c:pt>
                <c:pt idx="44239">
                  <c:v>13.615099999997</c:v>
                </c:pt>
                <c:pt idx="44240">
                  <c:v>13.615099999997</c:v>
                </c:pt>
                <c:pt idx="44241">
                  <c:v>13.615099999997</c:v>
                </c:pt>
                <c:pt idx="44242">
                  <c:v>13.615099999997</c:v>
                </c:pt>
                <c:pt idx="44243">
                  <c:v>13.615099999997</c:v>
                </c:pt>
                <c:pt idx="44244">
                  <c:v>13.615099999997</c:v>
                </c:pt>
                <c:pt idx="44245">
                  <c:v>13.615099999997</c:v>
                </c:pt>
                <c:pt idx="44246">
                  <c:v>13.615099999997</c:v>
                </c:pt>
                <c:pt idx="44247">
                  <c:v>13.615099999997</c:v>
                </c:pt>
                <c:pt idx="44248">
                  <c:v>13.632588687668999</c:v>
                </c:pt>
                <c:pt idx="44249">
                  <c:v>13.650699999998</c:v>
                </c:pt>
                <c:pt idx="44250">
                  <c:v>13.650699999998</c:v>
                </c:pt>
                <c:pt idx="44251">
                  <c:v>13.650699999998</c:v>
                </c:pt>
                <c:pt idx="44252">
                  <c:v>13.650699999998</c:v>
                </c:pt>
                <c:pt idx="44253">
                  <c:v>13.650699999998</c:v>
                </c:pt>
                <c:pt idx="44254">
                  <c:v>13.650699999998</c:v>
                </c:pt>
                <c:pt idx="44255">
                  <c:v>13.650699999998</c:v>
                </c:pt>
                <c:pt idx="44256">
                  <c:v>13.650699999998</c:v>
                </c:pt>
                <c:pt idx="44257">
                  <c:v>13.650699999998</c:v>
                </c:pt>
                <c:pt idx="44258">
                  <c:v>13.650699999998</c:v>
                </c:pt>
                <c:pt idx="44259">
                  <c:v>13.650699999998</c:v>
                </c:pt>
                <c:pt idx="44260">
                  <c:v>13.64038801251</c:v>
                </c:pt>
                <c:pt idx="44261">
                  <c:v>13.628399999996001</c:v>
                </c:pt>
                <c:pt idx="44262">
                  <c:v>13.628399999996001</c:v>
                </c:pt>
                <c:pt idx="44263">
                  <c:v>13.628399999996001</c:v>
                </c:pt>
                <c:pt idx="44264">
                  <c:v>13.628399999996001</c:v>
                </c:pt>
                <c:pt idx="44265">
                  <c:v>13.628399999995001</c:v>
                </c:pt>
                <c:pt idx="44266">
                  <c:v>13.628399999995001</c:v>
                </c:pt>
                <c:pt idx="44267">
                  <c:v>13.628399999996001</c:v>
                </c:pt>
                <c:pt idx="44268">
                  <c:v>13.628399999996001</c:v>
                </c:pt>
                <c:pt idx="44269">
                  <c:v>13.628399999996001</c:v>
                </c:pt>
                <c:pt idx="44270">
                  <c:v>13.628399999996001</c:v>
                </c:pt>
                <c:pt idx="44271">
                  <c:v>13.628399999996001</c:v>
                </c:pt>
                <c:pt idx="44272">
                  <c:v>13.628399999995001</c:v>
                </c:pt>
                <c:pt idx="44273">
                  <c:v>13.628308380388001</c:v>
                </c:pt>
                <c:pt idx="44274">
                  <c:v>13.628200000004</c:v>
                </c:pt>
                <c:pt idx="44275">
                  <c:v>13.628200000004</c:v>
                </c:pt>
                <c:pt idx="44276">
                  <c:v>13.628200000004</c:v>
                </c:pt>
                <c:pt idx="44277">
                  <c:v>13.628200000004</c:v>
                </c:pt>
                <c:pt idx="44278">
                  <c:v>13.628200000004</c:v>
                </c:pt>
                <c:pt idx="44279">
                  <c:v>13.628200000004</c:v>
                </c:pt>
                <c:pt idx="44280">
                  <c:v>13.628200000004</c:v>
                </c:pt>
                <c:pt idx="44281">
                  <c:v>13.628200000004</c:v>
                </c:pt>
                <c:pt idx="44282">
                  <c:v>13.628200000004</c:v>
                </c:pt>
                <c:pt idx="44283">
                  <c:v>13.628200000004</c:v>
                </c:pt>
                <c:pt idx="44284">
                  <c:v>13.628200000004</c:v>
                </c:pt>
                <c:pt idx="44285">
                  <c:v>13.628200000004</c:v>
                </c:pt>
                <c:pt idx="44286">
                  <c:v>13.600579912945999</c:v>
                </c:pt>
                <c:pt idx="44287">
                  <c:v>13.565399999999</c:v>
                </c:pt>
                <c:pt idx="44288">
                  <c:v>13.565399999999</c:v>
                </c:pt>
                <c:pt idx="44289">
                  <c:v>13.565399999999</c:v>
                </c:pt>
                <c:pt idx="44290">
                  <c:v>13.565399999999</c:v>
                </c:pt>
                <c:pt idx="44291">
                  <c:v>13.565399999999</c:v>
                </c:pt>
                <c:pt idx="44292">
                  <c:v>13.565399999999</c:v>
                </c:pt>
                <c:pt idx="44293">
                  <c:v>13.565399999999</c:v>
                </c:pt>
                <c:pt idx="44294">
                  <c:v>13.565399999999</c:v>
                </c:pt>
                <c:pt idx="44295">
                  <c:v>13.565399999999</c:v>
                </c:pt>
                <c:pt idx="44296">
                  <c:v>13.565399999999</c:v>
                </c:pt>
                <c:pt idx="44297">
                  <c:v>13.565399999999</c:v>
                </c:pt>
                <c:pt idx="44298">
                  <c:v>13.565399999999</c:v>
                </c:pt>
                <c:pt idx="44299">
                  <c:v>13.565399999999</c:v>
                </c:pt>
                <c:pt idx="44300">
                  <c:v>13.565399999999</c:v>
                </c:pt>
                <c:pt idx="44301">
                  <c:v>13.565399999999</c:v>
                </c:pt>
                <c:pt idx="44302">
                  <c:v>13.565399999999</c:v>
                </c:pt>
                <c:pt idx="44303">
                  <c:v>13.565399999999</c:v>
                </c:pt>
                <c:pt idx="44304">
                  <c:v>13.565399999999</c:v>
                </c:pt>
                <c:pt idx="44305">
                  <c:v>13.565399999999</c:v>
                </c:pt>
                <c:pt idx="44306">
                  <c:v>13.647829791685</c:v>
                </c:pt>
                <c:pt idx="44307">
                  <c:v>13.682900000005001</c:v>
                </c:pt>
                <c:pt idx="44308">
                  <c:v>13.682900000006001</c:v>
                </c:pt>
                <c:pt idx="44309">
                  <c:v>13.682900000005001</c:v>
                </c:pt>
                <c:pt idx="44310">
                  <c:v>13.682900000006001</c:v>
                </c:pt>
                <c:pt idx="44311">
                  <c:v>13.682900000006001</c:v>
                </c:pt>
                <c:pt idx="44312">
                  <c:v>13.682900000005001</c:v>
                </c:pt>
                <c:pt idx="44313">
                  <c:v>13.682900000005001</c:v>
                </c:pt>
                <c:pt idx="44314">
                  <c:v>13.682900000005001</c:v>
                </c:pt>
                <c:pt idx="44315">
                  <c:v>13.682900000005001</c:v>
                </c:pt>
                <c:pt idx="44316">
                  <c:v>13.682900000006001</c:v>
                </c:pt>
                <c:pt idx="44317">
                  <c:v>13.682900000005001</c:v>
                </c:pt>
                <c:pt idx="44318">
                  <c:v>13.682900000005001</c:v>
                </c:pt>
                <c:pt idx="44319">
                  <c:v>13.681762135548</c:v>
                </c:pt>
                <c:pt idx="44320">
                  <c:v>13.681400000001</c:v>
                </c:pt>
                <c:pt idx="44321">
                  <c:v>13.681400000001</c:v>
                </c:pt>
                <c:pt idx="44322">
                  <c:v>13.681400000001</c:v>
                </c:pt>
                <c:pt idx="44323">
                  <c:v>13.681400000001</c:v>
                </c:pt>
                <c:pt idx="44324">
                  <c:v>13.681400000001</c:v>
                </c:pt>
                <c:pt idx="44325">
                  <c:v>13.681400000001</c:v>
                </c:pt>
                <c:pt idx="44326">
                  <c:v>13.682536718752999</c:v>
                </c:pt>
                <c:pt idx="44327">
                  <c:v>13.683400000002001</c:v>
                </c:pt>
                <c:pt idx="44328">
                  <c:v>13.683400000002999</c:v>
                </c:pt>
                <c:pt idx="44329">
                  <c:v>13.683400000002001</c:v>
                </c:pt>
                <c:pt idx="44330">
                  <c:v>13.683400000002001</c:v>
                </c:pt>
                <c:pt idx="44331">
                  <c:v>13.683400000002001</c:v>
                </c:pt>
                <c:pt idx="44332">
                  <c:v>13.683400000002001</c:v>
                </c:pt>
                <c:pt idx="44333">
                  <c:v>13.683400000002001</c:v>
                </c:pt>
                <c:pt idx="44334">
                  <c:v>13.683400000002001</c:v>
                </c:pt>
                <c:pt idx="44335">
                  <c:v>13.683400000002001</c:v>
                </c:pt>
                <c:pt idx="44336">
                  <c:v>13.683400000002001</c:v>
                </c:pt>
                <c:pt idx="44337">
                  <c:v>13.683400000002001</c:v>
                </c:pt>
                <c:pt idx="44338">
                  <c:v>13.707398800149999</c:v>
                </c:pt>
                <c:pt idx="44339">
                  <c:v>13.756800000002</c:v>
                </c:pt>
                <c:pt idx="44340">
                  <c:v>13.756800000002</c:v>
                </c:pt>
                <c:pt idx="44341">
                  <c:v>13.756800000002</c:v>
                </c:pt>
                <c:pt idx="44342">
                  <c:v>13.756800000002</c:v>
                </c:pt>
                <c:pt idx="44343">
                  <c:v>13.756800000002</c:v>
                </c:pt>
                <c:pt idx="44344">
                  <c:v>13.756800000002</c:v>
                </c:pt>
                <c:pt idx="44345">
                  <c:v>13.756800000002</c:v>
                </c:pt>
                <c:pt idx="44346">
                  <c:v>13.756800000002</c:v>
                </c:pt>
                <c:pt idx="44347">
                  <c:v>13.756800000002</c:v>
                </c:pt>
                <c:pt idx="44348">
                  <c:v>13.756800000002</c:v>
                </c:pt>
                <c:pt idx="44349">
                  <c:v>13.756800000002</c:v>
                </c:pt>
                <c:pt idx="44350">
                  <c:v>13.756800000002</c:v>
                </c:pt>
                <c:pt idx="44351">
                  <c:v>13.756800000002</c:v>
                </c:pt>
                <c:pt idx="44352">
                  <c:v>13.641118753199001</c:v>
                </c:pt>
                <c:pt idx="44353">
                  <c:v>13.617100000002999</c:v>
                </c:pt>
                <c:pt idx="44354">
                  <c:v>13.617100000002999</c:v>
                </c:pt>
                <c:pt idx="44355">
                  <c:v>13.617100000002999</c:v>
                </c:pt>
                <c:pt idx="44356">
                  <c:v>13.617100000002999</c:v>
                </c:pt>
                <c:pt idx="44357">
                  <c:v>13.617100000002999</c:v>
                </c:pt>
                <c:pt idx="44358">
                  <c:v>13.617100000002999</c:v>
                </c:pt>
                <c:pt idx="44359">
                  <c:v>13.617099999998</c:v>
                </c:pt>
                <c:pt idx="44360">
                  <c:v>13.617100000002999</c:v>
                </c:pt>
                <c:pt idx="44361">
                  <c:v>13.617100000002999</c:v>
                </c:pt>
                <c:pt idx="44362">
                  <c:v>13.617100000002999</c:v>
                </c:pt>
                <c:pt idx="44363">
                  <c:v>13.617100000002999</c:v>
                </c:pt>
                <c:pt idx="44364">
                  <c:v>13.629666126114</c:v>
                </c:pt>
                <c:pt idx="44365">
                  <c:v>13.647599999997</c:v>
                </c:pt>
                <c:pt idx="44366">
                  <c:v>13.647599999997</c:v>
                </c:pt>
                <c:pt idx="44367">
                  <c:v>13.647599999997</c:v>
                </c:pt>
                <c:pt idx="44368">
                  <c:v>13.647599999997</c:v>
                </c:pt>
                <c:pt idx="44369">
                  <c:v>13.647599999997</c:v>
                </c:pt>
                <c:pt idx="44370">
                  <c:v>13.647599999997</c:v>
                </c:pt>
                <c:pt idx="44371">
                  <c:v>13.647599999997</c:v>
                </c:pt>
                <c:pt idx="44372">
                  <c:v>13.647599999997</c:v>
                </c:pt>
                <c:pt idx="44373">
                  <c:v>13.647599999997</c:v>
                </c:pt>
                <c:pt idx="44374">
                  <c:v>13.647599999997</c:v>
                </c:pt>
                <c:pt idx="44375">
                  <c:v>13.647599999997</c:v>
                </c:pt>
                <c:pt idx="44376">
                  <c:v>13.666047850846001</c:v>
                </c:pt>
                <c:pt idx="44377">
                  <c:v>13.721500000005999</c:v>
                </c:pt>
                <c:pt idx="44378">
                  <c:v>13.721500000005999</c:v>
                </c:pt>
                <c:pt idx="44379">
                  <c:v>13.721500000004999</c:v>
                </c:pt>
                <c:pt idx="44380">
                  <c:v>13.721500000004999</c:v>
                </c:pt>
                <c:pt idx="44381">
                  <c:v>13.721500000004999</c:v>
                </c:pt>
                <c:pt idx="44382">
                  <c:v>13.721500000004999</c:v>
                </c:pt>
                <c:pt idx="44383">
                  <c:v>13.721500000004999</c:v>
                </c:pt>
                <c:pt idx="44384">
                  <c:v>13.721500000004999</c:v>
                </c:pt>
                <c:pt idx="44385">
                  <c:v>13.721500000005999</c:v>
                </c:pt>
                <c:pt idx="44386">
                  <c:v>13.721500000004999</c:v>
                </c:pt>
                <c:pt idx="44387">
                  <c:v>13.721500000005999</c:v>
                </c:pt>
                <c:pt idx="44388">
                  <c:v>13.721500000005999</c:v>
                </c:pt>
                <c:pt idx="44389">
                  <c:v>13.710921828914</c:v>
                </c:pt>
                <c:pt idx="44390">
                  <c:v>13.525900000001</c:v>
                </c:pt>
                <c:pt idx="44391">
                  <c:v>13.525900000001</c:v>
                </c:pt>
                <c:pt idx="44392">
                  <c:v>13.525900000001</c:v>
                </c:pt>
                <c:pt idx="44393">
                  <c:v>13.525900000001</c:v>
                </c:pt>
                <c:pt idx="44394">
                  <c:v>13.525900000001</c:v>
                </c:pt>
                <c:pt idx="44395">
                  <c:v>13.525900000001</c:v>
                </c:pt>
                <c:pt idx="44396">
                  <c:v>13.525900000001</c:v>
                </c:pt>
                <c:pt idx="44397">
                  <c:v>13.525900000001</c:v>
                </c:pt>
                <c:pt idx="44398">
                  <c:v>13.525900000001</c:v>
                </c:pt>
                <c:pt idx="44399">
                  <c:v>13.525900000001</c:v>
                </c:pt>
                <c:pt idx="44400">
                  <c:v>13.525900000001</c:v>
                </c:pt>
                <c:pt idx="44401">
                  <c:v>13.525900000001</c:v>
                </c:pt>
                <c:pt idx="44402">
                  <c:v>13.525900000001</c:v>
                </c:pt>
                <c:pt idx="44403">
                  <c:v>13.615388326056999</c:v>
                </c:pt>
                <c:pt idx="44404">
                  <c:v>13.747299999997001</c:v>
                </c:pt>
                <c:pt idx="44405">
                  <c:v>13.747299999996001</c:v>
                </c:pt>
                <c:pt idx="44406">
                  <c:v>13.747299999996001</c:v>
                </c:pt>
                <c:pt idx="44407">
                  <c:v>13.747299999997001</c:v>
                </c:pt>
                <c:pt idx="44408">
                  <c:v>13.747299999996001</c:v>
                </c:pt>
                <c:pt idx="44409">
                  <c:v>13.747299999997001</c:v>
                </c:pt>
                <c:pt idx="44410">
                  <c:v>13.747299999997001</c:v>
                </c:pt>
                <c:pt idx="44411">
                  <c:v>13.747299999996001</c:v>
                </c:pt>
                <c:pt idx="44412">
                  <c:v>13.747299999997001</c:v>
                </c:pt>
                <c:pt idx="44413">
                  <c:v>13.747299999997001</c:v>
                </c:pt>
                <c:pt idx="44414">
                  <c:v>13.747299999994</c:v>
                </c:pt>
                <c:pt idx="44415">
                  <c:v>13.747299999997001</c:v>
                </c:pt>
                <c:pt idx="44416">
                  <c:v>13.747299999996001</c:v>
                </c:pt>
                <c:pt idx="44417">
                  <c:v>13.747299999997001</c:v>
                </c:pt>
                <c:pt idx="44418">
                  <c:v>13.747299999997001</c:v>
                </c:pt>
                <c:pt idx="44419">
                  <c:v>13.747299999997001</c:v>
                </c:pt>
                <c:pt idx="44420">
                  <c:v>13.747299999996001</c:v>
                </c:pt>
                <c:pt idx="44421">
                  <c:v>13.616825372673</c:v>
                </c:pt>
                <c:pt idx="44422">
                  <c:v>13.603200000004</c:v>
                </c:pt>
                <c:pt idx="44423">
                  <c:v>13.603200000004</c:v>
                </c:pt>
                <c:pt idx="44424">
                  <c:v>13.603200000004</c:v>
                </c:pt>
                <c:pt idx="44425">
                  <c:v>13.603200000004</c:v>
                </c:pt>
                <c:pt idx="44426">
                  <c:v>13.603200000004</c:v>
                </c:pt>
                <c:pt idx="44427">
                  <c:v>13.603200000004</c:v>
                </c:pt>
                <c:pt idx="44428">
                  <c:v>13.603200000004</c:v>
                </c:pt>
                <c:pt idx="44429">
                  <c:v>13.603200000004</c:v>
                </c:pt>
                <c:pt idx="44430">
                  <c:v>13.603200000004</c:v>
                </c:pt>
                <c:pt idx="44431">
                  <c:v>13.603200000004</c:v>
                </c:pt>
                <c:pt idx="44432">
                  <c:v>13.603200000004</c:v>
                </c:pt>
                <c:pt idx="44433">
                  <c:v>13.603200000004</c:v>
                </c:pt>
                <c:pt idx="44434">
                  <c:v>13.668134821933</c:v>
                </c:pt>
                <c:pt idx="44435">
                  <c:v>13.688099999999</c:v>
                </c:pt>
                <c:pt idx="44436">
                  <c:v>13.688099999999</c:v>
                </c:pt>
                <c:pt idx="44437">
                  <c:v>13.688099999999</c:v>
                </c:pt>
                <c:pt idx="44438">
                  <c:v>13.688099999999</c:v>
                </c:pt>
                <c:pt idx="44439">
                  <c:v>13.688099999999</c:v>
                </c:pt>
                <c:pt idx="44440">
                  <c:v>13.688099999999</c:v>
                </c:pt>
                <c:pt idx="44441">
                  <c:v>13.623523520172</c:v>
                </c:pt>
                <c:pt idx="44442">
                  <c:v>13.613500000004001</c:v>
                </c:pt>
                <c:pt idx="44443">
                  <c:v>13.613500000005001</c:v>
                </c:pt>
                <c:pt idx="44444">
                  <c:v>13.613500000005001</c:v>
                </c:pt>
                <c:pt idx="44445">
                  <c:v>13.613500000005001</c:v>
                </c:pt>
                <c:pt idx="44446">
                  <c:v>13.613500000005001</c:v>
                </c:pt>
                <c:pt idx="44447">
                  <c:v>13.613500000005001</c:v>
                </c:pt>
                <c:pt idx="44448">
                  <c:v>13.613500000005001</c:v>
                </c:pt>
                <c:pt idx="44449">
                  <c:v>13.613500000005001</c:v>
                </c:pt>
                <c:pt idx="44450">
                  <c:v>13.613500000005001</c:v>
                </c:pt>
                <c:pt idx="44451">
                  <c:v>13.613500000005001</c:v>
                </c:pt>
                <c:pt idx="44452">
                  <c:v>13.613500000005001</c:v>
                </c:pt>
                <c:pt idx="44453">
                  <c:v>13.613500000005001</c:v>
                </c:pt>
                <c:pt idx="44454">
                  <c:v>13.636970002489001</c:v>
                </c:pt>
                <c:pt idx="44455">
                  <c:v>13.638100000003</c:v>
                </c:pt>
                <c:pt idx="44456">
                  <c:v>13.638100000003</c:v>
                </c:pt>
                <c:pt idx="44457">
                  <c:v>13.638100000003</c:v>
                </c:pt>
                <c:pt idx="44458">
                  <c:v>13.638100000003</c:v>
                </c:pt>
                <c:pt idx="44459">
                  <c:v>13.638100000003</c:v>
                </c:pt>
                <c:pt idx="44460">
                  <c:v>13.638100000002</c:v>
                </c:pt>
                <c:pt idx="44461">
                  <c:v>13.638100000003</c:v>
                </c:pt>
                <c:pt idx="44462">
                  <c:v>13.638100000003</c:v>
                </c:pt>
                <c:pt idx="44463">
                  <c:v>13.638100000003</c:v>
                </c:pt>
                <c:pt idx="44464">
                  <c:v>13.638100000003</c:v>
                </c:pt>
                <c:pt idx="44465">
                  <c:v>13.638100000003</c:v>
                </c:pt>
                <c:pt idx="44466">
                  <c:v>13.638100000003</c:v>
                </c:pt>
                <c:pt idx="44467">
                  <c:v>13.638100000003</c:v>
                </c:pt>
                <c:pt idx="44468">
                  <c:v>13.638100000001</c:v>
                </c:pt>
                <c:pt idx="44469">
                  <c:v>13.638100000003</c:v>
                </c:pt>
                <c:pt idx="44470">
                  <c:v>13.638100000003</c:v>
                </c:pt>
                <c:pt idx="44471">
                  <c:v>13.638100000003</c:v>
                </c:pt>
                <c:pt idx="44472">
                  <c:v>13.638100000002</c:v>
                </c:pt>
                <c:pt idx="44473">
                  <c:v>13.649112078483</c:v>
                </c:pt>
                <c:pt idx="44474">
                  <c:v>13.650599999996</c:v>
                </c:pt>
                <c:pt idx="44475">
                  <c:v>13.650599999996</c:v>
                </c:pt>
                <c:pt idx="44476">
                  <c:v>13.650599999996</c:v>
                </c:pt>
                <c:pt idx="44477">
                  <c:v>13.542276009029999</c:v>
                </c:pt>
                <c:pt idx="44478">
                  <c:v>13.486800000003999</c:v>
                </c:pt>
                <c:pt idx="44479">
                  <c:v>13.486800000003999</c:v>
                </c:pt>
                <c:pt idx="44480">
                  <c:v>13.486800000003999</c:v>
                </c:pt>
                <c:pt idx="44481">
                  <c:v>13.486800000004999</c:v>
                </c:pt>
                <c:pt idx="44482">
                  <c:v>13.486800000006999</c:v>
                </c:pt>
                <c:pt idx="44483">
                  <c:v>13.486800000004999</c:v>
                </c:pt>
                <c:pt idx="44484">
                  <c:v>13.486800000003999</c:v>
                </c:pt>
                <c:pt idx="44485">
                  <c:v>13.486800000003999</c:v>
                </c:pt>
                <c:pt idx="44486">
                  <c:v>13.486800000003999</c:v>
                </c:pt>
                <c:pt idx="44487">
                  <c:v>13.486800000003999</c:v>
                </c:pt>
                <c:pt idx="44488">
                  <c:v>13.486800000004999</c:v>
                </c:pt>
                <c:pt idx="44489">
                  <c:v>13.486800000006999</c:v>
                </c:pt>
                <c:pt idx="44490">
                  <c:v>13.486800000004999</c:v>
                </c:pt>
                <c:pt idx="44491">
                  <c:v>13.486800000003999</c:v>
                </c:pt>
                <c:pt idx="44492">
                  <c:v>13.486800000003999</c:v>
                </c:pt>
                <c:pt idx="44493">
                  <c:v>13.486800000004999</c:v>
                </c:pt>
                <c:pt idx="44494">
                  <c:v>13.486800000003999</c:v>
                </c:pt>
                <c:pt idx="44495">
                  <c:v>13.597021714624001</c:v>
                </c:pt>
                <c:pt idx="44496">
                  <c:v>13.616100000005</c:v>
                </c:pt>
                <c:pt idx="44497">
                  <c:v>13.616100000005</c:v>
                </c:pt>
                <c:pt idx="44498">
                  <c:v>13.616100000005</c:v>
                </c:pt>
                <c:pt idx="44499">
                  <c:v>13.616100000005</c:v>
                </c:pt>
                <c:pt idx="44500">
                  <c:v>13.616100000005</c:v>
                </c:pt>
                <c:pt idx="44501">
                  <c:v>13.616100000005</c:v>
                </c:pt>
                <c:pt idx="44502">
                  <c:v>13.616100000005</c:v>
                </c:pt>
                <c:pt idx="44503">
                  <c:v>13.616100000005</c:v>
                </c:pt>
                <c:pt idx="44504">
                  <c:v>13.616100000005</c:v>
                </c:pt>
                <c:pt idx="44505">
                  <c:v>13.616100000005</c:v>
                </c:pt>
                <c:pt idx="44506">
                  <c:v>13.616100000005</c:v>
                </c:pt>
                <c:pt idx="44507">
                  <c:v>13.616100000005</c:v>
                </c:pt>
                <c:pt idx="44508">
                  <c:v>13.588233763438</c:v>
                </c:pt>
                <c:pt idx="44509">
                  <c:v>13.575899999998001</c:v>
                </c:pt>
                <c:pt idx="44510">
                  <c:v>13.575899999998001</c:v>
                </c:pt>
                <c:pt idx="44511">
                  <c:v>13.575899999998001</c:v>
                </c:pt>
                <c:pt idx="44512">
                  <c:v>13.575899999998001</c:v>
                </c:pt>
                <c:pt idx="44513">
                  <c:v>13.575899999998001</c:v>
                </c:pt>
                <c:pt idx="44514">
                  <c:v>13.575899999998001</c:v>
                </c:pt>
                <c:pt idx="44515">
                  <c:v>13.644146005584</c:v>
                </c:pt>
                <c:pt idx="44516">
                  <c:v>13.695100000003</c:v>
                </c:pt>
                <c:pt idx="44517">
                  <c:v>13.695100000003</c:v>
                </c:pt>
                <c:pt idx="44518">
                  <c:v>13.695100000003</c:v>
                </c:pt>
                <c:pt idx="44519">
                  <c:v>13.695100000003</c:v>
                </c:pt>
                <c:pt idx="44520">
                  <c:v>13.695100000003</c:v>
                </c:pt>
                <c:pt idx="44521">
                  <c:v>13.695100000004</c:v>
                </c:pt>
                <c:pt idx="44522">
                  <c:v>13.695100000003</c:v>
                </c:pt>
                <c:pt idx="44523">
                  <c:v>13.695100000003</c:v>
                </c:pt>
                <c:pt idx="44524">
                  <c:v>13.695100000003</c:v>
                </c:pt>
                <c:pt idx="44525">
                  <c:v>13.695100000003</c:v>
                </c:pt>
                <c:pt idx="44526">
                  <c:v>13.695100000006001</c:v>
                </c:pt>
                <c:pt idx="44527">
                  <c:v>13.680536622976</c:v>
                </c:pt>
                <c:pt idx="44528">
                  <c:v>13.613799999998999</c:v>
                </c:pt>
                <c:pt idx="44529">
                  <c:v>13.613799999998999</c:v>
                </c:pt>
                <c:pt idx="44530">
                  <c:v>13.613799999998999</c:v>
                </c:pt>
                <c:pt idx="44531">
                  <c:v>13.613799999998999</c:v>
                </c:pt>
                <c:pt idx="44532">
                  <c:v>13.613799999998999</c:v>
                </c:pt>
                <c:pt idx="44533">
                  <c:v>13.613799999997999</c:v>
                </c:pt>
                <c:pt idx="44534">
                  <c:v>13.613799999998999</c:v>
                </c:pt>
                <c:pt idx="44535">
                  <c:v>13.613799999998999</c:v>
                </c:pt>
                <c:pt idx="44536">
                  <c:v>13.613799999998999</c:v>
                </c:pt>
                <c:pt idx="44537">
                  <c:v>13.613799999998999</c:v>
                </c:pt>
                <c:pt idx="44538">
                  <c:v>13.613799999998999</c:v>
                </c:pt>
                <c:pt idx="44539">
                  <c:v>13.61858025982</c:v>
                </c:pt>
                <c:pt idx="44540">
                  <c:v>13.6587</c:v>
                </c:pt>
                <c:pt idx="44541">
                  <c:v>13.6587</c:v>
                </c:pt>
                <c:pt idx="44542">
                  <c:v>13.6587</c:v>
                </c:pt>
                <c:pt idx="44543">
                  <c:v>13.6587</c:v>
                </c:pt>
                <c:pt idx="44544">
                  <c:v>13.6587</c:v>
                </c:pt>
                <c:pt idx="44545">
                  <c:v>13.6587</c:v>
                </c:pt>
                <c:pt idx="44546">
                  <c:v>13.6587</c:v>
                </c:pt>
                <c:pt idx="44547">
                  <c:v>13.6587</c:v>
                </c:pt>
                <c:pt idx="44548">
                  <c:v>13.6587</c:v>
                </c:pt>
                <c:pt idx="44549">
                  <c:v>13.6587</c:v>
                </c:pt>
                <c:pt idx="44550">
                  <c:v>13.6587</c:v>
                </c:pt>
                <c:pt idx="44551">
                  <c:v>13.6587</c:v>
                </c:pt>
                <c:pt idx="44552">
                  <c:v>13.6587</c:v>
                </c:pt>
                <c:pt idx="44553">
                  <c:v>13.675944115971999</c:v>
                </c:pt>
                <c:pt idx="44554">
                  <c:v>13.677599999997</c:v>
                </c:pt>
                <c:pt idx="44555">
                  <c:v>13.677599999997</c:v>
                </c:pt>
                <c:pt idx="44556">
                  <c:v>13.677599999997</c:v>
                </c:pt>
                <c:pt idx="44557">
                  <c:v>13.677599999997</c:v>
                </c:pt>
                <c:pt idx="44558">
                  <c:v>13.677599999997</c:v>
                </c:pt>
                <c:pt idx="44559">
                  <c:v>13.677599999997</c:v>
                </c:pt>
                <c:pt idx="44560">
                  <c:v>13.677599999997</c:v>
                </c:pt>
                <c:pt idx="44561">
                  <c:v>13.677599999997</c:v>
                </c:pt>
                <c:pt idx="44562">
                  <c:v>13.677599999997</c:v>
                </c:pt>
                <c:pt idx="44563">
                  <c:v>13.677599999997</c:v>
                </c:pt>
                <c:pt idx="44564">
                  <c:v>13.677599999997</c:v>
                </c:pt>
                <c:pt idx="44565">
                  <c:v>13.677599999997</c:v>
                </c:pt>
                <c:pt idx="44566">
                  <c:v>13.651368921204</c:v>
                </c:pt>
                <c:pt idx="44567">
                  <c:v>13.548999999998999</c:v>
                </c:pt>
                <c:pt idx="44568">
                  <c:v>13.548999999998999</c:v>
                </c:pt>
                <c:pt idx="44569">
                  <c:v>13.548999999998999</c:v>
                </c:pt>
                <c:pt idx="44570">
                  <c:v>13.548999999998999</c:v>
                </c:pt>
                <c:pt idx="44571">
                  <c:v>13.548999999998999</c:v>
                </c:pt>
                <c:pt idx="44572">
                  <c:v>13.548999999998999</c:v>
                </c:pt>
                <c:pt idx="44573">
                  <c:v>13.548999999998999</c:v>
                </c:pt>
                <c:pt idx="44574">
                  <c:v>13.548999999998999</c:v>
                </c:pt>
                <c:pt idx="44575">
                  <c:v>13.548999999998999</c:v>
                </c:pt>
                <c:pt idx="44576">
                  <c:v>13.548999999998999</c:v>
                </c:pt>
                <c:pt idx="44577">
                  <c:v>13.548999999998999</c:v>
                </c:pt>
                <c:pt idx="44578">
                  <c:v>13.550537191815</c:v>
                </c:pt>
                <c:pt idx="44579">
                  <c:v>13.628200000004</c:v>
                </c:pt>
                <c:pt idx="44580">
                  <c:v>13.628200000004</c:v>
                </c:pt>
                <c:pt idx="44581">
                  <c:v>13.628200000004</c:v>
                </c:pt>
                <c:pt idx="44582">
                  <c:v>13.628200000004</c:v>
                </c:pt>
                <c:pt idx="44583">
                  <c:v>13.628200000004</c:v>
                </c:pt>
                <c:pt idx="44584">
                  <c:v>13.628200000004</c:v>
                </c:pt>
                <c:pt idx="44585">
                  <c:v>13.628200000004</c:v>
                </c:pt>
                <c:pt idx="44586">
                  <c:v>13.628200000004</c:v>
                </c:pt>
                <c:pt idx="44587">
                  <c:v>13.628200000004</c:v>
                </c:pt>
                <c:pt idx="44588">
                  <c:v>13.628200000004</c:v>
                </c:pt>
                <c:pt idx="44589">
                  <c:v>13.628200000004</c:v>
                </c:pt>
                <c:pt idx="44590">
                  <c:v>13.628144824916999</c:v>
                </c:pt>
                <c:pt idx="44591">
                  <c:v>13.585499999994999</c:v>
                </c:pt>
                <c:pt idx="44592">
                  <c:v>13.585499999994999</c:v>
                </c:pt>
                <c:pt idx="44593">
                  <c:v>13.585499999994999</c:v>
                </c:pt>
                <c:pt idx="44594">
                  <c:v>13.585499999994999</c:v>
                </c:pt>
                <c:pt idx="44595">
                  <c:v>13.585499999994999</c:v>
                </c:pt>
                <c:pt idx="44596">
                  <c:v>13.585499999994999</c:v>
                </c:pt>
                <c:pt idx="44597">
                  <c:v>13.585499999994999</c:v>
                </c:pt>
                <c:pt idx="44598">
                  <c:v>13.585499999994999</c:v>
                </c:pt>
                <c:pt idx="44599">
                  <c:v>13.585499999994999</c:v>
                </c:pt>
                <c:pt idx="44600">
                  <c:v>13.585499999994999</c:v>
                </c:pt>
                <c:pt idx="44601">
                  <c:v>13.585499999995999</c:v>
                </c:pt>
                <c:pt idx="44602">
                  <c:v>13.585499999994999</c:v>
                </c:pt>
                <c:pt idx="44603">
                  <c:v>13.585499999994999</c:v>
                </c:pt>
                <c:pt idx="44604">
                  <c:v>13.657343150727</c:v>
                </c:pt>
                <c:pt idx="44605">
                  <c:v>13.705799999998</c:v>
                </c:pt>
                <c:pt idx="44606">
                  <c:v>13.705799999998</c:v>
                </c:pt>
                <c:pt idx="44607">
                  <c:v>13.705799999998</c:v>
                </c:pt>
                <c:pt idx="44608">
                  <c:v>13.705799999998</c:v>
                </c:pt>
                <c:pt idx="44609">
                  <c:v>13.705799999998</c:v>
                </c:pt>
                <c:pt idx="44610">
                  <c:v>13.705799999998</c:v>
                </c:pt>
                <c:pt idx="44611">
                  <c:v>13.705799999998</c:v>
                </c:pt>
                <c:pt idx="44612">
                  <c:v>13.705799999997</c:v>
                </c:pt>
                <c:pt idx="44613">
                  <c:v>13.705799999998</c:v>
                </c:pt>
                <c:pt idx="44614">
                  <c:v>13.705799999998</c:v>
                </c:pt>
                <c:pt idx="44615">
                  <c:v>13.705799999998</c:v>
                </c:pt>
                <c:pt idx="44616">
                  <c:v>13.705799999997</c:v>
                </c:pt>
                <c:pt idx="44617">
                  <c:v>13.705799999998</c:v>
                </c:pt>
                <c:pt idx="44618">
                  <c:v>13.705799999998</c:v>
                </c:pt>
                <c:pt idx="44619">
                  <c:v>13.705799999998</c:v>
                </c:pt>
                <c:pt idx="44620">
                  <c:v>13.702269781488001</c:v>
                </c:pt>
                <c:pt idx="44621">
                  <c:v>13.648699999998</c:v>
                </c:pt>
                <c:pt idx="44622">
                  <c:v>13.648699999998</c:v>
                </c:pt>
                <c:pt idx="44623">
                  <c:v>13.648699999998</c:v>
                </c:pt>
                <c:pt idx="44624">
                  <c:v>13.648699999998</c:v>
                </c:pt>
                <c:pt idx="44625">
                  <c:v>13.648699999998</c:v>
                </c:pt>
                <c:pt idx="44626">
                  <c:v>13.648699999998</c:v>
                </c:pt>
                <c:pt idx="44627">
                  <c:v>13.637602763927999</c:v>
                </c:pt>
                <c:pt idx="44628">
                  <c:v>13.586799999997</c:v>
                </c:pt>
                <c:pt idx="44629">
                  <c:v>13.586799999997</c:v>
                </c:pt>
                <c:pt idx="44630">
                  <c:v>13.586799999997</c:v>
                </c:pt>
                <c:pt idx="44631">
                  <c:v>13.586799999997</c:v>
                </c:pt>
                <c:pt idx="44632">
                  <c:v>13.586799999997</c:v>
                </c:pt>
                <c:pt idx="44633">
                  <c:v>13.586799999997</c:v>
                </c:pt>
                <c:pt idx="44634">
                  <c:v>13.586799999997</c:v>
                </c:pt>
                <c:pt idx="44635">
                  <c:v>13.586799999995</c:v>
                </c:pt>
                <c:pt idx="44636">
                  <c:v>13.586799999995</c:v>
                </c:pt>
                <c:pt idx="44637">
                  <c:v>13.586799999997</c:v>
                </c:pt>
                <c:pt idx="44638">
                  <c:v>13.586799999997</c:v>
                </c:pt>
                <c:pt idx="44639">
                  <c:v>13.581062089065</c:v>
                </c:pt>
                <c:pt idx="44640">
                  <c:v>13.578100000005</c:v>
                </c:pt>
                <c:pt idx="44641">
                  <c:v>13.578100000005</c:v>
                </c:pt>
                <c:pt idx="44642">
                  <c:v>13.578100000005</c:v>
                </c:pt>
                <c:pt idx="44643">
                  <c:v>13.578100000005</c:v>
                </c:pt>
                <c:pt idx="44644">
                  <c:v>13.578100000005</c:v>
                </c:pt>
                <c:pt idx="44645">
                  <c:v>13.578100000004</c:v>
                </c:pt>
                <c:pt idx="44646">
                  <c:v>13.578100000005</c:v>
                </c:pt>
                <c:pt idx="44647">
                  <c:v>13.578100000004</c:v>
                </c:pt>
                <c:pt idx="44648">
                  <c:v>13.578100000005</c:v>
                </c:pt>
                <c:pt idx="44649">
                  <c:v>13.578100000005</c:v>
                </c:pt>
                <c:pt idx="44650">
                  <c:v>13.578100000004</c:v>
                </c:pt>
                <c:pt idx="44651">
                  <c:v>13.590452805127001</c:v>
                </c:pt>
                <c:pt idx="44652">
                  <c:v>13.598399999997</c:v>
                </c:pt>
                <c:pt idx="44653">
                  <c:v>13.598399999995999</c:v>
                </c:pt>
                <c:pt idx="44654">
                  <c:v>13.598399999997</c:v>
                </c:pt>
                <c:pt idx="44655">
                  <c:v>13.598399999995999</c:v>
                </c:pt>
                <c:pt idx="44656">
                  <c:v>13.598399999997</c:v>
                </c:pt>
                <c:pt idx="44657">
                  <c:v>13.598399999995999</c:v>
                </c:pt>
                <c:pt idx="44658">
                  <c:v>13.598399999997</c:v>
                </c:pt>
                <c:pt idx="44659">
                  <c:v>13.598399999995999</c:v>
                </c:pt>
                <c:pt idx="44660">
                  <c:v>13.598399999995999</c:v>
                </c:pt>
                <c:pt idx="44661">
                  <c:v>13.598399999997</c:v>
                </c:pt>
                <c:pt idx="44662">
                  <c:v>13.598399999997</c:v>
                </c:pt>
                <c:pt idx="44663">
                  <c:v>13.598399999995999</c:v>
                </c:pt>
                <c:pt idx="44664">
                  <c:v>13.666895941524</c:v>
                </c:pt>
                <c:pt idx="44665">
                  <c:v>13.703199999997</c:v>
                </c:pt>
                <c:pt idx="44666">
                  <c:v>13.703199999997</c:v>
                </c:pt>
                <c:pt idx="44667">
                  <c:v>13.703199999997</c:v>
                </c:pt>
                <c:pt idx="44668">
                  <c:v>13.703199999998001</c:v>
                </c:pt>
                <c:pt idx="44669">
                  <c:v>13.703199999997</c:v>
                </c:pt>
                <c:pt idx="44670">
                  <c:v>13.703199999997</c:v>
                </c:pt>
                <c:pt idx="44671">
                  <c:v>13.703199999997</c:v>
                </c:pt>
                <c:pt idx="44672">
                  <c:v>13.703199999997</c:v>
                </c:pt>
                <c:pt idx="44673">
                  <c:v>13.703199999997</c:v>
                </c:pt>
                <c:pt idx="44674">
                  <c:v>13.703199999995</c:v>
                </c:pt>
                <c:pt idx="44675">
                  <c:v>13.703199999997</c:v>
                </c:pt>
                <c:pt idx="44676">
                  <c:v>13.703199999997</c:v>
                </c:pt>
                <c:pt idx="44677">
                  <c:v>13.703199999997</c:v>
                </c:pt>
                <c:pt idx="44678">
                  <c:v>13.703199999997</c:v>
                </c:pt>
                <c:pt idx="44679">
                  <c:v>13.703199999997</c:v>
                </c:pt>
                <c:pt idx="44680">
                  <c:v>13.703199999997</c:v>
                </c:pt>
                <c:pt idx="44681">
                  <c:v>13.703199999997</c:v>
                </c:pt>
                <c:pt idx="44682">
                  <c:v>13.669186025567001</c:v>
                </c:pt>
                <c:pt idx="44683">
                  <c:v>13.6441</c:v>
                </c:pt>
                <c:pt idx="44684">
                  <c:v>13.644100000003</c:v>
                </c:pt>
                <c:pt idx="44685">
                  <c:v>13.644100000003</c:v>
                </c:pt>
                <c:pt idx="44686">
                  <c:v>13.644100000003</c:v>
                </c:pt>
                <c:pt idx="44687">
                  <c:v>13.644100000003</c:v>
                </c:pt>
                <c:pt idx="44688">
                  <c:v>13.702393955735999</c:v>
                </c:pt>
                <c:pt idx="44689">
                  <c:v>13.750900000005</c:v>
                </c:pt>
                <c:pt idx="44690">
                  <c:v>13.750900000005</c:v>
                </c:pt>
                <c:pt idx="44691">
                  <c:v>13.750900000005</c:v>
                </c:pt>
                <c:pt idx="44692">
                  <c:v>13.750900000005</c:v>
                </c:pt>
                <c:pt idx="44693">
                  <c:v>13.750900000005</c:v>
                </c:pt>
                <c:pt idx="44694">
                  <c:v>13.750900000005</c:v>
                </c:pt>
                <c:pt idx="44695">
                  <c:v>13.750900000005</c:v>
                </c:pt>
                <c:pt idx="44696">
                  <c:v>13.750900000005</c:v>
                </c:pt>
                <c:pt idx="44697">
                  <c:v>13.750900000005</c:v>
                </c:pt>
                <c:pt idx="44698">
                  <c:v>13.750900000005</c:v>
                </c:pt>
                <c:pt idx="44699">
                  <c:v>13.750900000005</c:v>
                </c:pt>
                <c:pt idx="44700">
                  <c:v>13.750900000005</c:v>
                </c:pt>
                <c:pt idx="44701">
                  <c:v>13.747077016159</c:v>
                </c:pt>
                <c:pt idx="44702">
                  <c:v>13.652499999997</c:v>
                </c:pt>
                <c:pt idx="44703">
                  <c:v>13.652499999997</c:v>
                </c:pt>
                <c:pt idx="44704">
                  <c:v>13.652499999997</c:v>
                </c:pt>
                <c:pt idx="44705">
                  <c:v>13.652499999997</c:v>
                </c:pt>
                <c:pt idx="44706">
                  <c:v>13.652499999997</c:v>
                </c:pt>
                <c:pt idx="44707">
                  <c:v>13.652499999997</c:v>
                </c:pt>
                <c:pt idx="44708">
                  <c:v>13.652499999997</c:v>
                </c:pt>
                <c:pt idx="44709">
                  <c:v>13.652499999997</c:v>
                </c:pt>
                <c:pt idx="44710">
                  <c:v>13.652499999997</c:v>
                </c:pt>
                <c:pt idx="44711">
                  <c:v>13.652499999997</c:v>
                </c:pt>
                <c:pt idx="44712">
                  <c:v>13.652499999997</c:v>
                </c:pt>
                <c:pt idx="44713">
                  <c:v>13.652499999997</c:v>
                </c:pt>
                <c:pt idx="44714">
                  <c:v>13.652499999997</c:v>
                </c:pt>
                <c:pt idx="44715">
                  <c:v>13.660027894152</c:v>
                </c:pt>
                <c:pt idx="44716">
                  <c:v>13.676299999998999</c:v>
                </c:pt>
                <c:pt idx="44717">
                  <c:v>13.676299999998999</c:v>
                </c:pt>
                <c:pt idx="44718">
                  <c:v>13.676299999998999</c:v>
                </c:pt>
                <c:pt idx="44719">
                  <c:v>13.676299999998999</c:v>
                </c:pt>
                <c:pt idx="44720">
                  <c:v>13.676299999998999</c:v>
                </c:pt>
                <c:pt idx="44721">
                  <c:v>13.676299999998999</c:v>
                </c:pt>
                <c:pt idx="44722">
                  <c:v>13.676299999998999</c:v>
                </c:pt>
                <c:pt idx="44723">
                  <c:v>13.676299999998999</c:v>
                </c:pt>
                <c:pt idx="44724">
                  <c:v>13.676299999998999</c:v>
                </c:pt>
                <c:pt idx="44725">
                  <c:v>13.676299999997999</c:v>
                </c:pt>
                <c:pt idx="44726">
                  <c:v>13.676299999998999</c:v>
                </c:pt>
                <c:pt idx="44727">
                  <c:v>13.658630951313</c:v>
                </c:pt>
                <c:pt idx="44728">
                  <c:v>13.539400000002001</c:v>
                </c:pt>
                <c:pt idx="44729">
                  <c:v>13.539400000002001</c:v>
                </c:pt>
                <c:pt idx="44730">
                  <c:v>13.539400000002001</c:v>
                </c:pt>
                <c:pt idx="44731">
                  <c:v>13.539400000002001</c:v>
                </c:pt>
                <c:pt idx="44732">
                  <c:v>13.539400000002001</c:v>
                </c:pt>
                <c:pt idx="44733">
                  <c:v>13.539400000002001</c:v>
                </c:pt>
                <c:pt idx="44734">
                  <c:v>13.539400000002001</c:v>
                </c:pt>
                <c:pt idx="44735">
                  <c:v>13.539400000002001</c:v>
                </c:pt>
                <c:pt idx="44736">
                  <c:v>13.539400000002001</c:v>
                </c:pt>
                <c:pt idx="44737">
                  <c:v>13.539400000002001</c:v>
                </c:pt>
                <c:pt idx="44738">
                  <c:v>13.539400000002001</c:v>
                </c:pt>
                <c:pt idx="44739">
                  <c:v>13.539400000002001</c:v>
                </c:pt>
                <c:pt idx="44740">
                  <c:v>13.539400000002001</c:v>
                </c:pt>
                <c:pt idx="44741">
                  <c:v>13.603660541413999</c:v>
                </c:pt>
                <c:pt idx="44742">
                  <c:v>13.707599999996001</c:v>
                </c:pt>
                <c:pt idx="44743">
                  <c:v>13.707599999996001</c:v>
                </c:pt>
                <c:pt idx="44744">
                  <c:v>13.707599999996001</c:v>
                </c:pt>
                <c:pt idx="44745">
                  <c:v>13.707599999996001</c:v>
                </c:pt>
                <c:pt idx="44746">
                  <c:v>13.707599999996001</c:v>
                </c:pt>
                <c:pt idx="44747">
                  <c:v>13.707599999996001</c:v>
                </c:pt>
                <c:pt idx="44748">
                  <c:v>13.707599999996001</c:v>
                </c:pt>
                <c:pt idx="44749">
                  <c:v>13.707599999996001</c:v>
                </c:pt>
                <c:pt idx="44750">
                  <c:v>13.707599999996001</c:v>
                </c:pt>
                <c:pt idx="44751">
                  <c:v>13.707599999996001</c:v>
                </c:pt>
                <c:pt idx="44752">
                  <c:v>13.707599999996001</c:v>
                </c:pt>
                <c:pt idx="44753">
                  <c:v>13.707599999996001</c:v>
                </c:pt>
                <c:pt idx="44754">
                  <c:v>13.700483727599</c:v>
                </c:pt>
                <c:pt idx="44755">
                  <c:v>13.613099999996001</c:v>
                </c:pt>
                <c:pt idx="44756">
                  <c:v>13.613099999996001</c:v>
                </c:pt>
                <c:pt idx="44757">
                  <c:v>13.613099999996001</c:v>
                </c:pt>
                <c:pt idx="44758">
                  <c:v>13.613099999996001</c:v>
                </c:pt>
                <c:pt idx="44759">
                  <c:v>13.613099999996001</c:v>
                </c:pt>
                <c:pt idx="44760">
                  <c:v>13.613099999997001</c:v>
                </c:pt>
                <c:pt idx="44761">
                  <c:v>13.613099999996001</c:v>
                </c:pt>
                <c:pt idx="44762">
                  <c:v>13.613099999996001</c:v>
                </c:pt>
                <c:pt idx="44763">
                  <c:v>13.613099999996001</c:v>
                </c:pt>
                <c:pt idx="44764">
                  <c:v>13.613099999996001</c:v>
                </c:pt>
                <c:pt idx="44765">
                  <c:v>13.616660082585</c:v>
                </c:pt>
                <c:pt idx="44766">
                  <c:v>13.680200000001999</c:v>
                </c:pt>
                <c:pt idx="44767">
                  <c:v>13.680200000001999</c:v>
                </c:pt>
                <c:pt idx="44768">
                  <c:v>13.680200000001999</c:v>
                </c:pt>
                <c:pt idx="44769">
                  <c:v>13.680200000001999</c:v>
                </c:pt>
                <c:pt idx="44770">
                  <c:v>13.680200000001999</c:v>
                </c:pt>
                <c:pt idx="44771">
                  <c:v>13.680200000001999</c:v>
                </c:pt>
                <c:pt idx="44772">
                  <c:v>13.680200000001999</c:v>
                </c:pt>
                <c:pt idx="44773">
                  <c:v>13.680200000001999</c:v>
                </c:pt>
                <c:pt idx="44774">
                  <c:v>13.680200000001999</c:v>
                </c:pt>
                <c:pt idx="44775">
                  <c:v>13.680200000001999</c:v>
                </c:pt>
                <c:pt idx="44776">
                  <c:v>13.680200000001999</c:v>
                </c:pt>
                <c:pt idx="44777">
                  <c:v>13.680200000001999</c:v>
                </c:pt>
                <c:pt idx="44778">
                  <c:v>13.680200000001999</c:v>
                </c:pt>
                <c:pt idx="44779">
                  <c:v>13.681055795481001</c:v>
                </c:pt>
                <c:pt idx="44780">
                  <c:v>13.681199999999</c:v>
                </c:pt>
                <c:pt idx="44781">
                  <c:v>13.681199999999</c:v>
                </c:pt>
                <c:pt idx="44782">
                  <c:v>13.681199999998</c:v>
                </c:pt>
                <c:pt idx="44783">
                  <c:v>13.681199999999</c:v>
                </c:pt>
                <c:pt idx="44784">
                  <c:v>13.681199999999</c:v>
                </c:pt>
                <c:pt idx="44785">
                  <c:v>13.681199999998</c:v>
                </c:pt>
                <c:pt idx="44786">
                  <c:v>13.681199999999</c:v>
                </c:pt>
                <c:pt idx="44787">
                  <c:v>13.681199999999</c:v>
                </c:pt>
                <c:pt idx="44788">
                  <c:v>13.681199999999</c:v>
                </c:pt>
                <c:pt idx="44789">
                  <c:v>13.681199999999</c:v>
                </c:pt>
                <c:pt idx="44790">
                  <c:v>13.681199999998</c:v>
                </c:pt>
                <c:pt idx="44791">
                  <c:v>13.681199999998</c:v>
                </c:pt>
                <c:pt idx="44792">
                  <c:v>13.642189346347999</c:v>
                </c:pt>
                <c:pt idx="44793">
                  <c:v>13.574400000003999</c:v>
                </c:pt>
                <c:pt idx="44794">
                  <c:v>13.574400000003999</c:v>
                </c:pt>
                <c:pt idx="44795">
                  <c:v>13.574400000003999</c:v>
                </c:pt>
                <c:pt idx="44796">
                  <c:v>13.574400000003999</c:v>
                </c:pt>
                <c:pt idx="44797">
                  <c:v>13.574400000003999</c:v>
                </c:pt>
                <c:pt idx="44798">
                  <c:v>13.574400000003999</c:v>
                </c:pt>
                <c:pt idx="44799">
                  <c:v>13.574400000003999</c:v>
                </c:pt>
                <c:pt idx="44800">
                  <c:v>13.574400000003999</c:v>
                </c:pt>
                <c:pt idx="44801">
                  <c:v>13.574400000003999</c:v>
                </c:pt>
                <c:pt idx="44802">
                  <c:v>13.574400000003999</c:v>
                </c:pt>
                <c:pt idx="44803">
                  <c:v>13.574400000003999</c:v>
                </c:pt>
                <c:pt idx="44804">
                  <c:v>13.574400000003999</c:v>
                </c:pt>
                <c:pt idx="44805">
                  <c:v>13.611988010025</c:v>
                </c:pt>
                <c:pt idx="44806">
                  <c:v>13.764699999999999</c:v>
                </c:pt>
                <c:pt idx="44807">
                  <c:v>13.764699999999999</c:v>
                </c:pt>
                <c:pt idx="44808">
                  <c:v>13.764699999999999</c:v>
                </c:pt>
                <c:pt idx="44809">
                  <c:v>13.764699999999999</c:v>
                </c:pt>
                <c:pt idx="44810">
                  <c:v>13.764699999999999</c:v>
                </c:pt>
                <c:pt idx="44811">
                  <c:v>13.764699999999999</c:v>
                </c:pt>
                <c:pt idx="44812">
                  <c:v>13.764699999999999</c:v>
                </c:pt>
                <c:pt idx="44813">
                  <c:v>13.764699999999999</c:v>
                </c:pt>
                <c:pt idx="44814">
                  <c:v>13.764699999999999</c:v>
                </c:pt>
                <c:pt idx="44815">
                  <c:v>13.764699999999999</c:v>
                </c:pt>
                <c:pt idx="44816">
                  <c:v>13.764699999999999</c:v>
                </c:pt>
                <c:pt idx="44817">
                  <c:v>13.685685509874</c:v>
                </c:pt>
                <c:pt idx="44818">
                  <c:v>13.622600000002</c:v>
                </c:pt>
                <c:pt idx="44819">
                  <c:v>13.622600000002</c:v>
                </c:pt>
                <c:pt idx="44820">
                  <c:v>13.622600000002</c:v>
                </c:pt>
                <c:pt idx="44821">
                  <c:v>13.622600000002</c:v>
                </c:pt>
                <c:pt idx="44822">
                  <c:v>13.622600000002</c:v>
                </c:pt>
                <c:pt idx="44823">
                  <c:v>13.622600000002</c:v>
                </c:pt>
                <c:pt idx="44824">
                  <c:v>13.622600000002</c:v>
                </c:pt>
                <c:pt idx="44825">
                  <c:v>13.622600000002</c:v>
                </c:pt>
                <c:pt idx="44826">
                  <c:v>13.622600000002</c:v>
                </c:pt>
                <c:pt idx="44827">
                  <c:v>13.622600000002</c:v>
                </c:pt>
                <c:pt idx="44828">
                  <c:v>13.622600000002</c:v>
                </c:pt>
                <c:pt idx="44829">
                  <c:v>13.678919981783</c:v>
                </c:pt>
                <c:pt idx="44830">
                  <c:v>13.698399999996001</c:v>
                </c:pt>
                <c:pt idx="44831">
                  <c:v>13.698399999996001</c:v>
                </c:pt>
                <c:pt idx="44832">
                  <c:v>13.698399999996001</c:v>
                </c:pt>
                <c:pt idx="44833">
                  <c:v>13.698399999996001</c:v>
                </c:pt>
                <c:pt idx="44834">
                  <c:v>13.698399999996001</c:v>
                </c:pt>
                <c:pt idx="44835">
                  <c:v>13.698399999996001</c:v>
                </c:pt>
                <c:pt idx="44836">
                  <c:v>13.698399999996001</c:v>
                </c:pt>
                <c:pt idx="44837">
                  <c:v>13.698399999996001</c:v>
                </c:pt>
                <c:pt idx="44838">
                  <c:v>13.698399999996001</c:v>
                </c:pt>
                <c:pt idx="44839">
                  <c:v>13.698399999996001</c:v>
                </c:pt>
                <c:pt idx="44840">
                  <c:v>13.698399999996001</c:v>
                </c:pt>
                <c:pt idx="44841">
                  <c:v>13.698399999996001</c:v>
                </c:pt>
                <c:pt idx="44842">
                  <c:v>13.698399999996001</c:v>
                </c:pt>
                <c:pt idx="44843">
                  <c:v>13.698399999996001</c:v>
                </c:pt>
                <c:pt idx="44844">
                  <c:v>13.698399999996001</c:v>
                </c:pt>
                <c:pt idx="44845">
                  <c:v>13.698399999996001</c:v>
                </c:pt>
                <c:pt idx="44846">
                  <c:v>13.698399999996001</c:v>
                </c:pt>
                <c:pt idx="44847">
                  <c:v>13.698399999996001</c:v>
                </c:pt>
                <c:pt idx="44848">
                  <c:v>13.698399999996001</c:v>
                </c:pt>
                <c:pt idx="44849">
                  <c:v>13.650061612578</c:v>
                </c:pt>
                <c:pt idx="44850">
                  <c:v>13.604300000004001</c:v>
                </c:pt>
                <c:pt idx="44851">
                  <c:v>13.604300000004001</c:v>
                </c:pt>
                <c:pt idx="44852">
                  <c:v>13.604300000004001</c:v>
                </c:pt>
                <c:pt idx="44853">
                  <c:v>13.604300000004001</c:v>
                </c:pt>
                <c:pt idx="44854">
                  <c:v>13.604300000004001</c:v>
                </c:pt>
                <c:pt idx="44855">
                  <c:v>13.604300000004001</c:v>
                </c:pt>
                <c:pt idx="44856">
                  <c:v>13.759909738705</c:v>
                </c:pt>
                <c:pt idx="44857">
                  <c:v>13.877000000001001</c:v>
                </c:pt>
                <c:pt idx="44858">
                  <c:v>13.876999999999001</c:v>
                </c:pt>
                <c:pt idx="44859">
                  <c:v>13.877000000001001</c:v>
                </c:pt>
                <c:pt idx="44860">
                  <c:v>13.877000000001001</c:v>
                </c:pt>
                <c:pt idx="44861">
                  <c:v>13.877000000001001</c:v>
                </c:pt>
                <c:pt idx="44862">
                  <c:v>13.877000000001001</c:v>
                </c:pt>
                <c:pt idx="44863">
                  <c:v>13.877000000001001</c:v>
                </c:pt>
                <c:pt idx="44864">
                  <c:v>13.877000000001001</c:v>
                </c:pt>
                <c:pt idx="44865">
                  <c:v>13.877000000001001</c:v>
                </c:pt>
                <c:pt idx="44866">
                  <c:v>13.877000000001001</c:v>
                </c:pt>
                <c:pt idx="44867">
                  <c:v>13.877000000001001</c:v>
                </c:pt>
                <c:pt idx="44868">
                  <c:v>13.860767469880001</c:v>
                </c:pt>
                <c:pt idx="44869">
                  <c:v>13.727299999999</c:v>
                </c:pt>
                <c:pt idx="44870">
                  <c:v>13.727299999999</c:v>
                </c:pt>
                <c:pt idx="44871">
                  <c:v>13.727299999999</c:v>
                </c:pt>
                <c:pt idx="44872">
                  <c:v>13.727299999999</c:v>
                </c:pt>
                <c:pt idx="44873">
                  <c:v>13.727299999999</c:v>
                </c:pt>
                <c:pt idx="44874">
                  <c:v>13.727299999999</c:v>
                </c:pt>
                <c:pt idx="44875">
                  <c:v>13.727299999999</c:v>
                </c:pt>
                <c:pt idx="44876">
                  <c:v>13.727299999999</c:v>
                </c:pt>
                <c:pt idx="44877">
                  <c:v>13.727299999999</c:v>
                </c:pt>
                <c:pt idx="44878">
                  <c:v>13.727299999999</c:v>
                </c:pt>
                <c:pt idx="44879">
                  <c:v>13.727299999999</c:v>
                </c:pt>
                <c:pt idx="44880">
                  <c:v>13.727299999999</c:v>
                </c:pt>
                <c:pt idx="44881">
                  <c:v>13.727299999999</c:v>
                </c:pt>
                <c:pt idx="44882">
                  <c:v>13.727299999999</c:v>
                </c:pt>
                <c:pt idx="44883">
                  <c:v>13.727299999999</c:v>
                </c:pt>
                <c:pt idx="44884">
                  <c:v>13.727299999999</c:v>
                </c:pt>
                <c:pt idx="44885">
                  <c:v>13.727299999999</c:v>
                </c:pt>
                <c:pt idx="44886">
                  <c:v>13.727299999999</c:v>
                </c:pt>
                <c:pt idx="44887">
                  <c:v>13.708636607254</c:v>
                </c:pt>
                <c:pt idx="44888">
                  <c:v>13.682399999997999</c:v>
                </c:pt>
                <c:pt idx="44889">
                  <c:v>13.682399999997999</c:v>
                </c:pt>
                <c:pt idx="44890">
                  <c:v>13.682399999997999</c:v>
                </c:pt>
                <c:pt idx="44891">
                  <c:v>13.682399999996999</c:v>
                </c:pt>
                <c:pt idx="44892">
                  <c:v>13.682399999997999</c:v>
                </c:pt>
                <c:pt idx="44893">
                  <c:v>13.681007788140001</c:v>
                </c:pt>
                <c:pt idx="44894">
                  <c:v>13.615699999997</c:v>
                </c:pt>
                <c:pt idx="44895">
                  <c:v>13.615699999997</c:v>
                </c:pt>
                <c:pt idx="44896">
                  <c:v>13.615699999997</c:v>
                </c:pt>
                <c:pt idx="44897">
                  <c:v>13.615699999997</c:v>
                </c:pt>
                <c:pt idx="44898">
                  <c:v>13.615699999997</c:v>
                </c:pt>
                <c:pt idx="44899">
                  <c:v>13.615699999997</c:v>
                </c:pt>
                <c:pt idx="44900">
                  <c:v>13.615699999997</c:v>
                </c:pt>
                <c:pt idx="44901">
                  <c:v>13.615699999997</c:v>
                </c:pt>
                <c:pt idx="44902">
                  <c:v>13.615699999997</c:v>
                </c:pt>
                <c:pt idx="44903">
                  <c:v>13.615699999997</c:v>
                </c:pt>
                <c:pt idx="44904">
                  <c:v>13.615699999997</c:v>
                </c:pt>
                <c:pt idx="44905">
                  <c:v>13.615699999997</c:v>
                </c:pt>
                <c:pt idx="44906">
                  <c:v>13.615699999997</c:v>
                </c:pt>
                <c:pt idx="44907">
                  <c:v>13.652614965031001</c:v>
                </c:pt>
                <c:pt idx="44908">
                  <c:v>13.726599999996999</c:v>
                </c:pt>
                <c:pt idx="44909">
                  <c:v>13.726599999996999</c:v>
                </c:pt>
                <c:pt idx="44910">
                  <c:v>13.726599999995999</c:v>
                </c:pt>
                <c:pt idx="44911">
                  <c:v>13.726599999996999</c:v>
                </c:pt>
                <c:pt idx="44912">
                  <c:v>13.726599999996999</c:v>
                </c:pt>
                <c:pt idx="44913">
                  <c:v>13.726599999996999</c:v>
                </c:pt>
                <c:pt idx="44914">
                  <c:v>13.726599999996999</c:v>
                </c:pt>
                <c:pt idx="44915">
                  <c:v>13.726599999996999</c:v>
                </c:pt>
                <c:pt idx="44916">
                  <c:v>13.726599999996999</c:v>
                </c:pt>
                <c:pt idx="44917">
                  <c:v>13.726599999996999</c:v>
                </c:pt>
                <c:pt idx="44918">
                  <c:v>13.726599999996999</c:v>
                </c:pt>
                <c:pt idx="44919">
                  <c:v>13.726599999996999</c:v>
                </c:pt>
                <c:pt idx="44920">
                  <c:v>13.667675151119999</c:v>
                </c:pt>
                <c:pt idx="44921">
                  <c:v>13.662199999998</c:v>
                </c:pt>
                <c:pt idx="44922">
                  <c:v>13.662199999999</c:v>
                </c:pt>
                <c:pt idx="44923">
                  <c:v>13.662199999998</c:v>
                </c:pt>
                <c:pt idx="44924">
                  <c:v>13.662199999998</c:v>
                </c:pt>
                <c:pt idx="44925">
                  <c:v>13.662199999999</c:v>
                </c:pt>
                <c:pt idx="44926">
                  <c:v>13.662199999998</c:v>
                </c:pt>
                <c:pt idx="44927">
                  <c:v>13.662199999998</c:v>
                </c:pt>
                <c:pt idx="44928">
                  <c:v>13.662199999998</c:v>
                </c:pt>
                <c:pt idx="44929">
                  <c:v>13.662199999998</c:v>
                </c:pt>
                <c:pt idx="44930">
                  <c:v>13.662199999998</c:v>
                </c:pt>
                <c:pt idx="44931">
                  <c:v>13.666378575093001</c:v>
                </c:pt>
                <c:pt idx="44932">
                  <c:v>13.702900000002</c:v>
                </c:pt>
                <c:pt idx="44933">
                  <c:v>13.702900000002</c:v>
                </c:pt>
                <c:pt idx="44934">
                  <c:v>13.702900000002</c:v>
                </c:pt>
                <c:pt idx="44935">
                  <c:v>13.702900000002</c:v>
                </c:pt>
                <c:pt idx="44936">
                  <c:v>13.702900000002</c:v>
                </c:pt>
                <c:pt idx="44937">
                  <c:v>13.702900000002</c:v>
                </c:pt>
                <c:pt idx="44938">
                  <c:v>13.702900000002</c:v>
                </c:pt>
                <c:pt idx="44939">
                  <c:v>13.702900000002</c:v>
                </c:pt>
                <c:pt idx="44940">
                  <c:v>13.702900000002</c:v>
                </c:pt>
                <c:pt idx="44941">
                  <c:v>13.702900000002</c:v>
                </c:pt>
                <c:pt idx="44942">
                  <c:v>13.702900000002</c:v>
                </c:pt>
                <c:pt idx="44943">
                  <c:v>13.702900000002</c:v>
                </c:pt>
                <c:pt idx="44944">
                  <c:v>13.67733193962</c:v>
                </c:pt>
                <c:pt idx="44945">
                  <c:v>13.600999999997001</c:v>
                </c:pt>
                <c:pt idx="44946">
                  <c:v>13.600999999997001</c:v>
                </c:pt>
                <c:pt idx="44947">
                  <c:v>13.600999999997001</c:v>
                </c:pt>
                <c:pt idx="44948">
                  <c:v>13.600999999997001</c:v>
                </c:pt>
                <c:pt idx="44949">
                  <c:v>13.600999999997001</c:v>
                </c:pt>
                <c:pt idx="44950">
                  <c:v>13.601000000000999</c:v>
                </c:pt>
                <c:pt idx="44951">
                  <c:v>13.600999999997001</c:v>
                </c:pt>
                <c:pt idx="44952">
                  <c:v>13.600999999997001</c:v>
                </c:pt>
                <c:pt idx="44953">
                  <c:v>13.600999999997001</c:v>
                </c:pt>
                <c:pt idx="44954">
                  <c:v>13.600999999997001</c:v>
                </c:pt>
                <c:pt idx="44955">
                  <c:v>13.600999999997001</c:v>
                </c:pt>
                <c:pt idx="44956">
                  <c:v>13.601631980552</c:v>
                </c:pt>
                <c:pt idx="44957">
                  <c:v>13.603200000004</c:v>
                </c:pt>
                <c:pt idx="44958">
                  <c:v>13.603200000004</c:v>
                </c:pt>
                <c:pt idx="44959">
                  <c:v>13.603200000004</c:v>
                </c:pt>
                <c:pt idx="44960">
                  <c:v>13.603200000004</c:v>
                </c:pt>
                <c:pt idx="44961">
                  <c:v>13.603200000004</c:v>
                </c:pt>
                <c:pt idx="44962">
                  <c:v>13.603200000004</c:v>
                </c:pt>
                <c:pt idx="44963">
                  <c:v>13.603200000004</c:v>
                </c:pt>
                <c:pt idx="44964">
                  <c:v>13.603200000004</c:v>
                </c:pt>
                <c:pt idx="44965">
                  <c:v>13.603200000004</c:v>
                </c:pt>
                <c:pt idx="44966">
                  <c:v>13.603200000004</c:v>
                </c:pt>
                <c:pt idx="44967">
                  <c:v>13.603200000004</c:v>
                </c:pt>
                <c:pt idx="44968">
                  <c:v>13.626450729809999</c:v>
                </c:pt>
                <c:pt idx="44969">
                  <c:v>13.798199999996999</c:v>
                </c:pt>
                <c:pt idx="44970">
                  <c:v>13.798199999996999</c:v>
                </c:pt>
                <c:pt idx="44971">
                  <c:v>13.798199999996999</c:v>
                </c:pt>
                <c:pt idx="44972">
                  <c:v>13.798199999996999</c:v>
                </c:pt>
                <c:pt idx="44973">
                  <c:v>13.798199999996999</c:v>
                </c:pt>
                <c:pt idx="44974">
                  <c:v>13.798199999996999</c:v>
                </c:pt>
                <c:pt idx="44975">
                  <c:v>13.798199999996999</c:v>
                </c:pt>
                <c:pt idx="44976">
                  <c:v>13.798199999996999</c:v>
                </c:pt>
                <c:pt idx="44977">
                  <c:v>13.798199999996999</c:v>
                </c:pt>
                <c:pt idx="44978">
                  <c:v>13.798199999996999</c:v>
                </c:pt>
                <c:pt idx="44979">
                  <c:v>13.798199999996999</c:v>
                </c:pt>
                <c:pt idx="44980">
                  <c:v>13.798199999996999</c:v>
                </c:pt>
                <c:pt idx="44981">
                  <c:v>13.796183118948001</c:v>
                </c:pt>
                <c:pt idx="44982">
                  <c:v>13.776899999997999</c:v>
                </c:pt>
                <c:pt idx="44983">
                  <c:v>13.776899999997999</c:v>
                </c:pt>
                <c:pt idx="44984">
                  <c:v>13.776899999997999</c:v>
                </c:pt>
                <c:pt idx="44985">
                  <c:v>13.776899999997999</c:v>
                </c:pt>
                <c:pt idx="44986">
                  <c:v>13.776899999997999</c:v>
                </c:pt>
                <c:pt idx="44987">
                  <c:v>13.776899999997999</c:v>
                </c:pt>
                <c:pt idx="44988">
                  <c:v>13.776899999997999</c:v>
                </c:pt>
                <c:pt idx="44989">
                  <c:v>13.776899999997999</c:v>
                </c:pt>
                <c:pt idx="44990">
                  <c:v>13.776899999997999</c:v>
                </c:pt>
                <c:pt idx="44991">
                  <c:v>13.776899999997999</c:v>
                </c:pt>
                <c:pt idx="44992">
                  <c:v>13.776899999997999</c:v>
                </c:pt>
                <c:pt idx="44993">
                  <c:v>13.776899999997999</c:v>
                </c:pt>
                <c:pt idx="44994">
                  <c:v>13.776899999997999</c:v>
                </c:pt>
                <c:pt idx="44995">
                  <c:v>13.723710529001</c:v>
                </c:pt>
                <c:pt idx="44996">
                  <c:v>13.653599999998001</c:v>
                </c:pt>
                <c:pt idx="44997">
                  <c:v>13.653599999998001</c:v>
                </c:pt>
                <c:pt idx="44998">
                  <c:v>13.653599999998001</c:v>
                </c:pt>
                <c:pt idx="44999">
                  <c:v>13.653599999998001</c:v>
                </c:pt>
                <c:pt idx="45000">
                  <c:v>13.653599999998001</c:v>
                </c:pt>
                <c:pt idx="45001">
                  <c:v>13.653599999997001</c:v>
                </c:pt>
                <c:pt idx="45002">
                  <c:v>13.653599999998001</c:v>
                </c:pt>
                <c:pt idx="45003">
                  <c:v>13.653599999998001</c:v>
                </c:pt>
                <c:pt idx="45004">
                  <c:v>13.653599999998001</c:v>
                </c:pt>
                <c:pt idx="45005">
                  <c:v>13.653599999997001</c:v>
                </c:pt>
                <c:pt idx="45006">
                  <c:v>13.653599999997001</c:v>
                </c:pt>
                <c:pt idx="45007">
                  <c:v>13.653599999998001</c:v>
                </c:pt>
                <c:pt idx="45008">
                  <c:v>13.669377947757001</c:v>
                </c:pt>
                <c:pt idx="45009">
                  <c:v>13.683400000002001</c:v>
                </c:pt>
                <c:pt idx="45010">
                  <c:v>13.683400000002001</c:v>
                </c:pt>
                <c:pt idx="45011">
                  <c:v>13.683400000002001</c:v>
                </c:pt>
                <c:pt idx="45012">
                  <c:v>13.683400000002001</c:v>
                </c:pt>
                <c:pt idx="45013">
                  <c:v>13.683400000002001</c:v>
                </c:pt>
                <c:pt idx="45014">
                  <c:v>13.683400000002001</c:v>
                </c:pt>
                <c:pt idx="45015">
                  <c:v>13.683400000002001</c:v>
                </c:pt>
                <c:pt idx="45016">
                  <c:v>13.683400000000001</c:v>
                </c:pt>
                <c:pt idx="45017">
                  <c:v>13.683400000002001</c:v>
                </c:pt>
                <c:pt idx="45018">
                  <c:v>13.683400000002001</c:v>
                </c:pt>
                <c:pt idx="45019">
                  <c:v>13.683400000002001</c:v>
                </c:pt>
                <c:pt idx="45020">
                  <c:v>13.69677047984</c:v>
                </c:pt>
                <c:pt idx="45021">
                  <c:v>13.815999999998001</c:v>
                </c:pt>
                <c:pt idx="45022">
                  <c:v>13.815999999998001</c:v>
                </c:pt>
                <c:pt idx="45023">
                  <c:v>13.815999999998001</c:v>
                </c:pt>
                <c:pt idx="45024">
                  <c:v>13.815999999998001</c:v>
                </c:pt>
                <c:pt idx="45025">
                  <c:v>13.815999999998001</c:v>
                </c:pt>
                <c:pt idx="45026">
                  <c:v>13.815999999998001</c:v>
                </c:pt>
                <c:pt idx="45027">
                  <c:v>13.815999999998001</c:v>
                </c:pt>
                <c:pt idx="45028">
                  <c:v>13.815999999998001</c:v>
                </c:pt>
                <c:pt idx="45029">
                  <c:v>13.815999999998001</c:v>
                </c:pt>
                <c:pt idx="45030">
                  <c:v>13.815999999998001</c:v>
                </c:pt>
                <c:pt idx="45031">
                  <c:v>13.815999999998001</c:v>
                </c:pt>
                <c:pt idx="45032">
                  <c:v>13.815999999998001</c:v>
                </c:pt>
                <c:pt idx="45033">
                  <c:v>13.803363383999001</c:v>
                </c:pt>
                <c:pt idx="45034">
                  <c:v>13.527899999995</c:v>
                </c:pt>
                <c:pt idx="45035">
                  <c:v>13.527899999995</c:v>
                </c:pt>
                <c:pt idx="45036">
                  <c:v>13.527899999995</c:v>
                </c:pt>
                <c:pt idx="45037">
                  <c:v>13.527899999995</c:v>
                </c:pt>
                <c:pt idx="45038">
                  <c:v>13.527899999995</c:v>
                </c:pt>
                <c:pt idx="45039">
                  <c:v>13.527899999993</c:v>
                </c:pt>
                <c:pt idx="45040">
                  <c:v>13.527899999995</c:v>
                </c:pt>
                <c:pt idx="45041">
                  <c:v>13.527899999995</c:v>
                </c:pt>
                <c:pt idx="45042">
                  <c:v>13.527899999995</c:v>
                </c:pt>
                <c:pt idx="45043">
                  <c:v>13.527899999995</c:v>
                </c:pt>
                <c:pt idx="45044">
                  <c:v>13.527899999995</c:v>
                </c:pt>
                <c:pt idx="45045">
                  <c:v>13.619763481212001</c:v>
                </c:pt>
                <c:pt idx="45046">
                  <c:v>13.651000000004</c:v>
                </c:pt>
                <c:pt idx="45047">
                  <c:v>13.651000000007</c:v>
                </c:pt>
                <c:pt idx="45048">
                  <c:v>13.651000000004</c:v>
                </c:pt>
                <c:pt idx="45049">
                  <c:v>13.651000000004</c:v>
                </c:pt>
                <c:pt idx="45050">
                  <c:v>13.651000000004</c:v>
                </c:pt>
                <c:pt idx="45051">
                  <c:v>13.651000000004</c:v>
                </c:pt>
                <c:pt idx="45052">
                  <c:v>13.651000000004</c:v>
                </c:pt>
                <c:pt idx="45053">
                  <c:v>13.651000000004</c:v>
                </c:pt>
                <c:pt idx="45054">
                  <c:v>13.651000000004</c:v>
                </c:pt>
                <c:pt idx="45055">
                  <c:v>13.651000000004</c:v>
                </c:pt>
                <c:pt idx="45056">
                  <c:v>13.651000000004</c:v>
                </c:pt>
                <c:pt idx="45057">
                  <c:v>13.628856040226999</c:v>
                </c:pt>
                <c:pt idx="45058">
                  <c:v>13.556899999998</c:v>
                </c:pt>
                <c:pt idx="45059">
                  <c:v>13.556899999998</c:v>
                </c:pt>
                <c:pt idx="45060">
                  <c:v>13.556899999998</c:v>
                </c:pt>
                <c:pt idx="45061">
                  <c:v>13.556899999998</c:v>
                </c:pt>
                <c:pt idx="45062">
                  <c:v>13.556900000001001</c:v>
                </c:pt>
                <c:pt idx="45063">
                  <c:v>13.556899999998</c:v>
                </c:pt>
                <c:pt idx="45064">
                  <c:v>13.556899999998</c:v>
                </c:pt>
                <c:pt idx="45065">
                  <c:v>13.556899999998</c:v>
                </c:pt>
                <c:pt idx="45066">
                  <c:v>13.556899999998</c:v>
                </c:pt>
                <c:pt idx="45067">
                  <c:v>13.556899999998</c:v>
                </c:pt>
                <c:pt idx="45068">
                  <c:v>13.556899999998</c:v>
                </c:pt>
                <c:pt idx="45069">
                  <c:v>13.556899999998</c:v>
                </c:pt>
                <c:pt idx="45070">
                  <c:v>13.631101532440001</c:v>
                </c:pt>
                <c:pt idx="45071">
                  <c:v>13.725399999997</c:v>
                </c:pt>
                <c:pt idx="45072">
                  <c:v>13.725399999997</c:v>
                </c:pt>
                <c:pt idx="45073">
                  <c:v>13.725399999997</c:v>
                </c:pt>
                <c:pt idx="45074">
                  <c:v>13.725399999997</c:v>
                </c:pt>
                <c:pt idx="45075">
                  <c:v>13.725399999997</c:v>
                </c:pt>
                <c:pt idx="45076">
                  <c:v>13.725399999997</c:v>
                </c:pt>
                <c:pt idx="45077">
                  <c:v>13.725399999997</c:v>
                </c:pt>
                <c:pt idx="45078">
                  <c:v>13.725399999997</c:v>
                </c:pt>
                <c:pt idx="45079">
                  <c:v>13.725399999997</c:v>
                </c:pt>
                <c:pt idx="45080">
                  <c:v>13.725399999997</c:v>
                </c:pt>
                <c:pt idx="45081">
                  <c:v>13.621265031646001</c:v>
                </c:pt>
                <c:pt idx="45082">
                  <c:v>13.546600000001</c:v>
                </c:pt>
                <c:pt idx="45083">
                  <c:v>13.546600000001</c:v>
                </c:pt>
                <c:pt idx="45084">
                  <c:v>13.546600000001</c:v>
                </c:pt>
                <c:pt idx="45085">
                  <c:v>13.546600000001</c:v>
                </c:pt>
                <c:pt idx="45086">
                  <c:v>13.546600000001</c:v>
                </c:pt>
                <c:pt idx="45087">
                  <c:v>13.546600000001</c:v>
                </c:pt>
                <c:pt idx="45088">
                  <c:v>13.546600000001</c:v>
                </c:pt>
                <c:pt idx="45089">
                  <c:v>13.546600000001</c:v>
                </c:pt>
                <c:pt idx="45090">
                  <c:v>13.546600000001</c:v>
                </c:pt>
                <c:pt idx="45091">
                  <c:v>13.546600000001</c:v>
                </c:pt>
                <c:pt idx="45092">
                  <c:v>13.546600000001</c:v>
                </c:pt>
                <c:pt idx="45093">
                  <c:v>13.546694945391</c:v>
                </c:pt>
                <c:pt idx="45094">
                  <c:v>13.760199999997001</c:v>
                </c:pt>
                <c:pt idx="45095">
                  <c:v>13.760199999997001</c:v>
                </c:pt>
                <c:pt idx="45096">
                  <c:v>13.760199999997001</c:v>
                </c:pt>
                <c:pt idx="45097">
                  <c:v>13.760199999997001</c:v>
                </c:pt>
                <c:pt idx="45098">
                  <c:v>13.760199999997001</c:v>
                </c:pt>
                <c:pt idx="45099">
                  <c:v>13.760199999997001</c:v>
                </c:pt>
                <c:pt idx="45100">
                  <c:v>13.760199999997001</c:v>
                </c:pt>
                <c:pt idx="45101">
                  <c:v>13.760199999997001</c:v>
                </c:pt>
                <c:pt idx="45102">
                  <c:v>13.760199999997001</c:v>
                </c:pt>
                <c:pt idx="45103">
                  <c:v>13.760199999997001</c:v>
                </c:pt>
                <c:pt idx="45104">
                  <c:v>13.760199999997001</c:v>
                </c:pt>
                <c:pt idx="45105">
                  <c:v>13.760199999997001</c:v>
                </c:pt>
                <c:pt idx="45106">
                  <c:v>13.760867601303</c:v>
                </c:pt>
                <c:pt idx="45107">
                  <c:v>13.787500000004</c:v>
                </c:pt>
                <c:pt idx="45108">
                  <c:v>13.787500000004</c:v>
                </c:pt>
                <c:pt idx="45109">
                  <c:v>13.787500000004</c:v>
                </c:pt>
                <c:pt idx="45110">
                  <c:v>13.787500000004</c:v>
                </c:pt>
                <c:pt idx="45111">
                  <c:v>13.787500000004</c:v>
                </c:pt>
                <c:pt idx="45112">
                  <c:v>13.787500000004</c:v>
                </c:pt>
                <c:pt idx="45113">
                  <c:v>13.787500000004</c:v>
                </c:pt>
                <c:pt idx="45114">
                  <c:v>13.787500000004</c:v>
                </c:pt>
                <c:pt idx="45115">
                  <c:v>13.787500000004</c:v>
                </c:pt>
                <c:pt idx="45116">
                  <c:v>13.787500000004</c:v>
                </c:pt>
                <c:pt idx="45117">
                  <c:v>13.787500000004</c:v>
                </c:pt>
                <c:pt idx="45118">
                  <c:v>13.787500000004</c:v>
                </c:pt>
                <c:pt idx="45119">
                  <c:v>13.787500000004</c:v>
                </c:pt>
                <c:pt idx="45120">
                  <c:v>13.787500000004</c:v>
                </c:pt>
                <c:pt idx="45121">
                  <c:v>13.787500000004</c:v>
                </c:pt>
                <c:pt idx="45122">
                  <c:v>13.787500000004</c:v>
                </c:pt>
                <c:pt idx="45123">
                  <c:v>13.787500000004</c:v>
                </c:pt>
                <c:pt idx="45124">
                  <c:v>13.787500000004</c:v>
                </c:pt>
                <c:pt idx="45125">
                  <c:v>13.787500000004</c:v>
                </c:pt>
                <c:pt idx="45126">
                  <c:v>13.787500000004</c:v>
                </c:pt>
                <c:pt idx="45127">
                  <c:v>13.6643122866</c:v>
                </c:pt>
                <c:pt idx="45128">
                  <c:v>13.592299999997</c:v>
                </c:pt>
                <c:pt idx="45129">
                  <c:v>13.592299999997</c:v>
                </c:pt>
                <c:pt idx="45130">
                  <c:v>13.592299999997</c:v>
                </c:pt>
                <c:pt idx="45131">
                  <c:v>13.592299999997</c:v>
                </c:pt>
                <c:pt idx="45132">
                  <c:v>13.592299999997</c:v>
                </c:pt>
                <c:pt idx="45133">
                  <c:v>13.605131235662</c:v>
                </c:pt>
                <c:pt idx="45134">
                  <c:v>13.649000000002999</c:v>
                </c:pt>
                <c:pt idx="45135">
                  <c:v>13.649000000002999</c:v>
                </c:pt>
                <c:pt idx="45136">
                  <c:v>13.649000000002999</c:v>
                </c:pt>
                <c:pt idx="45137">
                  <c:v>13.649000000002999</c:v>
                </c:pt>
                <c:pt idx="45138">
                  <c:v>13.649000000002999</c:v>
                </c:pt>
                <c:pt idx="45139">
                  <c:v>13.649000000002999</c:v>
                </c:pt>
                <c:pt idx="45140">
                  <c:v>13.649000000002999</c:v>
                </c:pt>
                <c:pt idx="45141">
                  <c:v>13.649000000002999</c:v>
                </c:pt>
                <c:pt idx="45142">
                  <c:v>13.649000000002999</c:v>
                </c:pt>
                <c:pt idx="45143">
                  <c:v>13.649000000002999</c:v>
                </c:pt>
                <c:pt idx="45144">
                  <c:v>13.648999999999999</c:v>
                </c:pt>
                <c:pt idx="45145">
                  <c:v>13.649000000002999</c:v>
                </c:pt>
                <c:pt idx="45146">
                  <c:v>13.647294178796001</c:v>
                </c:pt>
                <c:pt idx="45147">
                  <c:v>13.646000000001001</c:v>
                </c:pt>
                <c:pt idx="45148">
                  <c:v>13.646000000001001</c:v>
                </c:pt>
                <c:pt idx="45149">
                  <c:v>13.646000000001001</c:v>
                </c:pt>
                <c:pt idx="45150">
                  <c:v>13.646000000001001</c:v>
                </c:pt>
                <c:pt idx="45151">
                  <c:v>13.646000000001001</c:v>
                </c:pt>
                <c:pt idx="45152">
                  <c:v>13.646000000001999</c:v>
                </c:pt>
                <c:pt idx="45153">
                  <c:v>13.646000000001001</c:v>
                </c:pt>
                <c:pt idx="45154">
                  <c:v>13.646000000001001</c:v>
                </c:pt>
                <c:pt idx="45155">
                  <c:v>13.646000000002999</c:v>
                </c:pt>
                <c:pt idx="45156">
                  <c:v>13.646000000001001</c:v>
                </c:pt>
                <c:pt idx="45157">
                  <c:v>13.63272414809</c:v>
                </c:pt>
                <c:pt idx="45158">
                  <c:v>13.6158</c:v>
                </c:pt>
                <c:pt idx="45159">
                  <c:v>13.6158</c:v>
                </c:pt>
                <c:pt idx="45160">
                  <c:v>13.6158</c:v>
                </c:pt>
                <c:pt idx="45161">
                  <c:v>13.6158</c:v>
                </c:pt>
                <c:pt idx="45162">
                  <c:v>13.6158</c:v>
                </c:pt>
                <c:pt idx="45163">
                  <c:v>13.6158</c:v>
                </c:pt>
                <c:pt idx="45164">
                  <c:v>13.6158</c:v>
                </c:pt>
                <c:pt idx="45165">
                  <c:v>13.6158</c:v>
                </c:pt>
                <c:pt idx="45166">
                  <c:v>13.6158</c:v>
                </c:pt>
                <c:pt idx="45167">
                  <c:v>13.6158</c:v>
                </c:pt>
                <c:pt idx="45168">
                  <c:v>13.6158</c:v>
                </c:pt>
                <c:pt idx="45169">
                  <c:v>13.617276424887001</c:v>
                </c:pt>
                <c:pt idx="45170">
                  <c:v>13.648500000003001</c:v>
                </c:pt>
                <c:pt idx="45171">
                  <c:v>13.648500000003001</c:v>
                </c:pt>
                <c:pt idx="45172">
                  <c:v>13.648500000003001</c:v>
                </c:pt>
                <c:pt idx="45173">
                  <c:v>13.648500000003001</c:v>
                </c:pt>
                <c:pt idx="45174">
                  <c:v>13.648500000003001</c:v>
                </c:pt>
                <c:pt idx="45175">
                  <c:v>13.648500000003001</c:v>
                </c:pt>
                <c:pt idx="45176">
                  <c:v>13.648500000003001</c:v>
                </c:pt>
                <c:pt idx="45177">
                  <c:v>13.648500000003001</c:v>
                </c:pt>
                <c:pt idx="45178">
                  <c:v>13.648500000003001</c:v>
                </c:pt>
                <c:pt idx="45179">
                  <c:v>13.648500000003001</c:v>
                </c:pt>
                <c:pt idx="45180">
                  <c:v>13.648500000003001</c:v>
                </c:pt>
                <c:pt idx="45181">
                  <c:v>13.648500000003001</c:v>
                </c:pt>
                <c:pt idx="45182">
                  <c:v>13.648500000003001</c:v>
                </c:pt>
                <c:pt idx="45183">
                  <c:v>13.648500000003001</c:v>
                </c:pt>
                <c:pt idx="45184">
                  <c:v>13.648500000003001</c:v>
                </c:pt>
                <c:pt idx="45185">
                  <c:v>13.648500000003001</c:v>
                </c:pt>
                <c:pt idx="45186">
                  <c:v>13.648500000003001</c:v>
                </c:pt>
                <c:pt idx="45187">
                  <c:v>13.648500000003001</c:v>
                </c:pt>
                <c:pt idx="45188">
                  <c:v>13.648500000003001</c:v>
                </c:pt>
                <c:pt idx="45189">
                  <c:v>13.671403089</c:v>
                </c:pt>
                <c:pt idx="45190">
                  <c:v>13.729900000003999</c:v>
                </c:pt>
                <c:pt idx="45191">
                  <c:v>13.729900000003999</c:v>
                </c:pt>
                <c:pt idx="45192">
                  <c:v>13.729900000003999</c:v>
                </c:pt>
                <c:pt idx="45193">
                  <c:v>13.729900000003999</c:v>
                </c:pt>
                <c:pt idx="45194">
                  <c:v>13.729900000003999</c:v>
                </c:pt>
                <c:pt idx="45195">
                  <c:v>13.729900000003999</c:v>
                </c:pt>
                <c:pt idx="45196">
                  <c:v>13.71093438225</c:v>
                </c:pt>
                <c:pt idx="45197">
                  <c:v>13.704999999996</c:v>
                </c:pt>
                <c:pt idx="45198">
                  <c:v>13.704999999996</c:v>
                </c:pt>
                <c:pt idx="45199">
                  <c:v>13.704999999996</c:v>
                </c:pt>
                <c:pt idx="45200">
                  <c:v>13.704999999996</c:v>
                </c:pt>
                <c:pt idx="45201">
                  <c:v>13.704999999996</c:v>
                </c:pt>
                <c:pt idx="45202">
                  <c:v>13.704999999996</c:v>
                </c:pt>
                <c:pt idx="45203">
                  <c:v>13.704999999996</c:v>
                </c:pt>
                <c:pt idx="45204">
                  <c:v>13.704999999996</c:v>
                </c:pt>
                <c:pt idx="45205">
                  <c:v>13.704999999996</c:v>
                </c:pt>
                <c:pt idx="45206">
                  <c:v>13.704999999996</c:v>
                </c:pt>
                <c:pt idx="45207">
                  <c:v>13.704999999996</c:v>
                </c:pt>
                <c:pt idx="45208">
                  <c:v>13.704999999996</c:v>
                </c:pt>
                <c:pt idx="45209">
                  <c:v>13.622623382481001</c:v>
                </c:pt>
                <c:pt idx="45210">
                  <c:v>13.583600000003999</c:v>
                </c:pt>
                <c:pt idx="45211">
                  <c:v>13.583600000003999</c:v>
                </c:pt>
                <c:pt idx="45212">
                  <c:v>13.583600000003999</c:v>
                </c:pt>
                <c:pt idx="45213">
                  <c:v>13.583600000003999</c:v>
                </c:pt>
                <c:pt idx="45214">
                  <c:v>13.583600000003999</c:v>
                </c:pt>
                <c:pt idx="45215">
                  <c:v>13.583600000003999</c:v>
                </c:pt>
                <c:pt idx="45216">
                  <c:v>13.583600000003999</c:v>
                </c:pt>
                <c:pt idx="45217">
                  <c:v>13.583600000003999</c:v>
                </c:pt>
                <c:pt idx="45218">
                  <c:v>13.583600000003999</c:v>
                </c:pt>
                <c:pt idx="45219">
                  <c:v>13.583600000004999</c:v>
                </c:pt>
                <c:pt idx="45220">
                  <c:v>13.583600000003999</c:v>
                </c:pt>
                <c:pt idx="45221">
                  <c:v>13.583600000003999</c:v>
                </c:pt>
                <c:pt idx="45222">
                  <c:v>13.575353551428</c:v>
                </c:pt>
                <c:pt idx="45223">
                  <c:v>13.571300000002999</c:v>
                </c:pt>
                <c:pt idx="45224">
                  <c:v>13.571300000002999</c:v>
                </c:pt>
                <c:pt idx="45225">
                  <c:v>13.571300000002999</c:v>
                </c:pt>
                <c:pt idx="45226">
                  <c:v>13.571300000002999</c:v>
                </c:pt>
                <c:pt idx="45227">
                  <c:v>13.571300000002999</c:v>
                </c:pt>
                <c:pt idx="45228">
                  <c:v>13.571300000002999</c:v>
                </c:pt>
                <c:pt idx="45229">
                  <c:v>13.571300000002999</c:v>
                </c:pt>
                <c:pt idx="45230">
                  <c:v>13.571300000002999</c:v>
                </c:pt>
                <c:pt idx="45231">
                  <c:v>13.571300000002999</c:v>
                </c:pt>
                <c:pt idx="45232">
                  <c:v>13.571300000002999</c:v>
                </c:pt>
                <c:pt idx="45233">
                  <c:v>13.571300000002999</c:v>
                </c:pt>
                <c:pt idx="45234">
                  <c:v>13.571300000002999</c:v>
                </c:pt>
                <c:pt idx="45235">
                  <c:v>13.571300000002999</c:v>
                </c:pt>
                <c:pt idx="45236">
                  <c:v>13.571300000002999</c:v>
                </c:pt>
                <c:pt idx="45237">
                  <c:v>13.571300000002999</c:v>
                </c:pt>
                <c:pt idx="45238">
                  <c:v>13.571300000002999</c:v>
                </c:pt>
                <c:pt idx="45239">
                  <c:v>13.571300000002999</c:v>
                </c:pt>
                <c:pt idx="45240">
                  <c:v>13.571300000002999</c:v>
                </c:pt>
                <c:pt idx="45241">
                  <c:v>13.571300000002999</c:v>
                </c:pt>
                <c:pt idx="45242">
                  <c:v>13.580033552333999</c:v>
                </c:pt>
                <c:pt idx="45243">
                  <c:v>13.613199999999001</c:v>
                </c:pt>
                <c:pt idx="45244">
                  <c:v>13.613199999999001</c:v>
                </c:pt>
                <c:pt idx="45245">
                  <c:v>13.613199999999001</c:v>
                </c:pt>
                <c:pt idx="45246">
                  <c:v>13.613199999999001</c:v>
                </c:pt>
                <c:pt idx="45247">
                  <c:v>13.613199999999001</c:v>
                </c:pt>
                <c:pt idx="45248">
                  <c:v>13.613199999999001</c:v>
                </c:pt>
                <c:pt idx="45249">
                  <c:v>13.613199999999001</c:v>
                </c:pt>
                <c:pt idx="45250">
                  <c:v>13.613199999999001</c:v>
                </c:pt>
                <c:pt idx="45251">
                  <c:v>13.613199999999001</c:v>
                </c:pt>
                <c:pt idx="45252">
                  <c:v>13.613199999999001</c:v>
                </c:pt>
                <c:pt idx="45253">
                  <c:v>13.613199999999001</c:v>
                </c:pt>
                <c:pt idx="45254">
                  <c:v>13.601624334141</c:v>
                </c:pt>
                <c:pt idx="45255">
                  <c:v>13.489700000002999</c:v>
                </c:pt>
                <c:pt idx="45256">
                  <c:v>13.489700000002999</c:v>
                </c:pt>
                <c:pt idx="45257">
                  <c:v>13.489700000002999</c:v>
                </c:pt>
                <c:pt idx="45258">
                  <c:v>13.489700000002999</c:v>
                </c:pt>
                <c:pt idx="45259">
                  <c:v>13.489700000002999</c:v>
                </c:pt>
                <c:pt idx="45260">
                  <c:v>13.489700000002999</c:v>
                </c:pt>
                <c:pt idx="45261">
                  <c:v>13.490564820107</c:v>
                </c:pt>
                <c:pt idx="45262">
                  <c:v>13.491600000002</c:v>
                </c:pt>
                <c:pt idx="45263">
                  <c:v>13.491600000001</c:v>
                </c:pt>
                <c:pt idx="45264">
                  <c:v>13.491600000001</c:v>
                </c:pt>
                <c:pt idx="45265">
                  <c:v>13.491600000002</c:v>
                </c:pt>
                <c:pt idx="45266">
                  <c:v>13.491600000001</c:v>
                </c:pt>
                <c:pt idx="45267">
                  <c:v>13.491600000001</c:v>
                </c:pt>
                <c:pt idx="45268">
                  <c:v>13.491600000002</c:v>
                </c:pt>
                <c:pt idx="45269">
                  <c:v>13.491600000001</c:v>
                </c:pt>
                <c:pt idx="45270">
                  <c:v>13.491600000002</c:v>
                </c:pt>
                <c:pt idx="45271">
                  <c:v>13.491600000002</c:v>
                </c:pt>
                <c:pt idx="45272">
                  <c:v>13.491600000002</c:v>
                </c:pt>
                <c:pt idx="45273">
                  <c:v>13.491600000002</c:v>
                </c:pt>
                <c:pt idx="45274">
                  <c:v>13.491600000002</c:v>
                </c:pt>
                <c:pt idx="45275">
                  <c:v>13.491600000002</c:v>
                </c:pt>
                <c:pt idx="45276">
                  <c:v>13.491600000002</c:v>
                </c:pt>
                <c:pt idx="45277">
                  <c:v>13.491600000002</c:v>
                </c:pt>
                <c:pt idx="45278">
                  <c:v>13.491600000002</c:v>
                </c:pt>
                <c:pt idx="45279">
                  <c:v>13.491600000002</c:v>
                </c:pt>
                <c:pt idx="45280">
                  <c:v>13.491600000001</c:v>
                </c:pt>
                <c:pt idx="45281">
                  <c:v>13.510752953529</c:v>
                </c:pt>
                <c:pt idx="45282">
                  <c:v>13.516899999995999</c:v>
                </c:pt>
                <c:pt idx="45283">
                  <c:v>13.516899999996999</c:v>
                </c:pt>
                <c:pt idx="45284">
                  <c:v>13.516899999996999</c:v>
                </c:pt>
                <c:pt idx="45285">
                  <c:v>13.516899999995999</c:v>
                </c:pt>
                <c:pt idx="45286">
                  <c:v>13.516899999995999</c:v>
                </c:pt>
                <c:pt idx="45287">
                  <c:v>13.516899999995999</c:v>
                </c:pt>
                <c:pt idx="45288">
                  <c:v>13.516899999996999</c:v>
                </c:pt>
                <c:pt idx="45289">
                  <c:v>13.516899999995999</c:v>
                </c:pt>
                <c:pt idx="45290">
                  <c:v>13.516899999995999</c:v>
                </c:pt>
                <c:pt idx="45291">
                  <c:v>13.516899999995999</c:v>
                </c:pt>
                <c:pt idx="45292">
                  <c:v>13.516899999995999</c:v>
                </c:pt>
                <c:pt idx="45293">
                  <c:v>13.516899999995999</c:v>
                </c:pt>
                <c:pt idx="45294">
                  <c:v>13.504524304147999</c:v>
                </c:pt>
                <c:pt idx="45295">
                  <c:v>13.461899999997</c:v>
                </c:pt>
                <c:pt idx="45296">
                  <c:v>13.461899999997</c:v>
                </c:pt>
                <c:pt idx="45297">
                  <c:v>13.461899999997</c:v>
                </c:pt>
                <c:pt idx="45298">
                  <c:v>13.461899999997</c:v>
                </c:pt>
                <c:pt idx="45299">
                  <c:v>13.461899999997</c:v>
                </c:pt>
                <c:pt idx="45300">
                  <c:v>13.461899999997</c:v>
                </c:pt>
                <c:pt idx="45301">
                  <c:v>13.469065462244</c:v>
                </c:pt>
                <c:pt idx="45302">
                  <c:v>13.491899999996001</c:v>
                </c:pt>
                <c:pt idx="45303">
                  <c:v>13.491899999996001</c:v>
                </c:pt>
                <c:pt idx="45304">
                  <c:v>13.491899999996001</c:v>
                </c:pt>
                <c:pt idx="45305">
                  <c:v>13.491899999996001</c:v>
                </c:pt>
                <c:pt idx="45306">
                  <c:v>13.491899999996001</c:v>
                </c:pt>
                <c:pt idx="45307">
                  <c:v>13.491899999996001</c:v>
                </c:pt>
                <c:pt idx="45308">
                  <c:v>13.491899999996001</c:v>
                </c:pt>
                <c:pt idx="45309">
                  <c:v>13.491899999996001</c:v>
                </c:pt>
                <c:pt idx="45310">
                  <c:v>13.491899999996001</c:v>
                </c:pt>
                <c:pt idx="45311">
                  <c:v>13.491899999996001</c:v>
                </c:pt>
                <c:pt idx="45312">
                  <c:v>13.491899999996001</c:v>
                </c:pt>
                <c:pt idx="45313">
                  <c:v>13.631285004133</c:v>
                </c:pt>
                <c:pt idx="45314">
                  <c:v>13.755600000002</c:v>
                </c:pt>
                <c:pt idx="45315">
                  <c:v>13.755600000002</c:v>
                </c:pt>
                <c:pt idx="45316">
                  <c:v>13.755600000002</c:v>
                </c:pt>
                <c:pt idx="45317">
                  <c:v>13.755600000002</c:v>
                </c:pt>
                <c:pt idx="45318">
                  <c:v>13.755600000002</c:v>
                </c:pt>
                <c:pt idx="45319">
                  <c:v>13.755600000002</c:v>
                </c:pt>
                <c:pt idx="45320">
                  <c:v>13.755600000002</c:v>
                </c:pt>
                <c:pt idx="45321">
                  <c:v>13.755600000002</c:v>
                </c:pt>
                <c:pt idx="45322">
                  <c:v>13.755600000002</c:v>
                </c:pt>
                <c:pt idx="45323">
                  <c:v>13.755600000002</c:v>
                </c:pt>
                <c:pt idx="45324">
                  <c:v>13.755600000002</c:v>
                </c:pt>
                <c:pt idx="45325">
                  <c:v>13.755600000002</c:v>
                </c:pt>
                <c:pt idx="45326">
                  <c:v>13.712495389912</c:v>
                </c:pt>
                <c:pt idx="45327">
                  <c:v>13.638399999998001</c:v>
                </c:pt>
                <c:pt idx="45328">
                  <c:v>13.638399999998001</c:v>
                </c:pt>
                <c:pt idx="45329">
                  <c:v>13.638399999998001</c:v>
                </c:pt>
                <c:pt idx="45330">
                  <c:v>13.638399999998001</c:v>
                </c:pt>
                <c:pt idx="45331">
                  <c:v>13.638399999998001</c:v>
                </c:pt>
                <c:pt idx="45332">
                  <c:v>13.638399999997</c:v>
                </c:pt>
                <c:pt idx="45333">
                  <c:v>13.638399999998001</c:v>
                </c:pt>
                <c:pt idx="45334">
                  <c:v>13.638399999998001</c:v>
                </c:pt>
                <c:pt idx="45335">
                  <c:v>13.638399999998001</c:v>
                </c:pt>
                <c:pt idx="45336">
                  <c:v>13.638399999998001</c:v>
                </c:pt>
                <c:pt idx="45337">
                  <c:v>13.638399999998001</c:v>
                </c:pt>
                <c:pt idx="45338">
                  <c:v>13.638399999998001</c:v>
                </c:pt>
                <c:pt idx="45339">
                  <c:v>13.529069527667</c:v>
                </c:pt>
                <c:pt idx="45340">
                  <c:v>13.507199999995001</c:v>
                </c:pt>
                <c:pt idx="45341">
                  <c:v>13.507199999995001</c:v>
                </c:pt>
                <c:pt idx="45342">
                  <c:v>13.507199999995001</c:v>
                </c:pt>
                <c:pt idx="45343">
                  <c:v>13.507199999995001</c:v>
                </c:pt>
                <c:pt idx="45344">
                  <c:v>13.507199999995001</c:v>
                </c:pt>
                <c:pt idx="45345">
                  <c:v>13.507199999995001</c:v>
                </c:pt>
                <c:pt idx="45346">
                  <c:v>13.507199999995001</c:v>
                </c:pt>
                <c:pt idx="45347">
                  <c:v>13.507199999995001</c:v>
                </c:pt>
                <c:pt idx="45348">
                  <c:v>13.507199999995001</c:v>
                </c:pt>
                <c:pt idx="45349">
                  <c:v>13.507199999995001</c:v>
                </c:pt>
                <c:pt idx="45350">
                  <c:v>13.507199999995001</c:v>
                </c:pt>
                <c:pt idx="45351">
                  <c:v>13.507199999995001</c:v>
                </c:pt>
                <c:pt idx="45352">
                  <c:v>13.535148882591001</c:v>
                </c:pt>
                <c:pt idx="45353">
                  <c:v>13.595100000004001</c:v>
                </c:pt>
                <c:pt idx="45354">
                  <c:v>13.595100000004001</c:v>
                </c:pt>
                <c:pt idx="45355">
                  <c:v>13.595100000004001</c:v>
                </c:pt>
                <c:pt idx="45356">
                  <c:v>13.595100000004001</c:v>
                </c:pt>
                <c:pt idx="45357">
                  <c:v>13.595100000004001</c:v>
                </c:pt>
                <c:pt idx="45358">
                  <c:v>13.595100000004001</c:v>
                </c:pt>
                <c:pt idx="45359">
                  <c:v>13.595100000004001</c:v>
                </c:pt>
                <c:pt idx="45360">
                  <c:v>13.595100000004001</c:v>
                </c:pt>
                <c:pt idx="45361">
                  <c:v>13.595100000004001</c:v>
                </c:pt>
                <c:pt idx="45362">
                  <c:v>13.595100000004001</c:v>
                </c:pt>
                <c:pt idx="45363">
                  <c:v>13.595100000004001</c:v>
                </c:pt>
                <c:pt idx="45364">
                  <c:v>13.619082764211001</c:v>
                </c:pt>
                <c:pt idx="45365">
                  <c:v>13.722500000003</c:v>
                </c:pt>
                <c:pt idx="45366">
                  <c:v>13.722500000003</c:v>
                </c:pt>
                <c:pt idx="45367">
                  <c:v>13.722500000003</c:v>
                </c:pt>
                <c:pt idx="45368">
                  <c:v>13.722500000003</c:v>
                </c:pt>
                <c:pt idx="45369">
                  <c:v>13.722500000003</c:v>
                </c:pt>
                <c:pt idx="45370">
                  <c:v>13.722500000003</c:v>
                </c:pt>
                <c:pt idx="45371">
                  <c:v>13.722500000003</c:v>
                </c:pt>
                <c:pt idx="45372">
                  <c:v>13.722500000003</c:v>
                </c:pt>
                <c:pt idx="45373">
                  <c:v>13.722500000003</c:v>
                </c:pt>
                <c:pt idx="45374">
                  <c:v>13.722500000003</c:v>
                </c:pt>
                <c:pt idx="45375">
                  <c:v>13.722500000003</c:v>
                </c:pt>
                <c:pt idx="45376">
                  <c:v>13.722500000003</c:v>
                </c:pt>
                <c:pt idx="45377">
                  <c:v>13.691003896103</c:v>
                </c:pt>
                <c:pt idx="45378">
                  <c:v>13.610699999996999</c:v>
                </c:pt>
                <c:pt idx="45379">
                  <c:v>13.610699999996999</c:v>
                </c:pt>
                <c:pt idx="45380">
                  <c:v>13.610699999996999</c:v>
                </c:pt>
                <c:pt idx="45381">
                  <c:v>13.610699999996999</c:v>
                </c:pt>
                <c:pt idx="45382">
                  <c:v>13.610699999996999</c:v>
                </c:pt>
                <c:pt idx="45383">
                  <c:v>13.610699999996999</c:v>
                </c:pt>
                <c:pt idx="45384">
                  <c:v>13.610699999996999</c:v>
                </c:pt>
                <c:pt idx="45385">
                  <c:v>13.610699999996999</c:v>
                </c:pt>
                <c:pt idx="45386">
                  <c:v>13.610699999996999</c:v>
                </c:pt>
                <c:pt idx="45387">
                  <c:v>13.610699999997999</c:v>
                </c:pt>
                <c:pt idx="45388">
                  <c:v>13.610699999996999</c:v>
                </c:pt>
                <c:pt idx="45389">
                  <c:v>13.610699999996999</c:v>
                </c:pt>
                <c:pt idx="45390">
                  <c:v>13.595883224189</c:v>
                </c:pt>
                <c:pt idx="45391">
                  <c:v>13.565999999998001</c:v>
                </c:pt>
                <c:pt idx="45392">
                  <c:v>13.565999999999001</c:v>
                </c:pt>
                <c:pt idx="45393">
                  <c:v>13.565999999998001</c:v>
                </c:pt>
                <c:pt idx="45394">
                  <c:v>13.565999999998001</c:v>
                </c:pt>
                <c:pt idx="45395">
                  <c:v>13.565999999999001</c:v>
                </c:pt>
                <c:pt idx="45396">
                  <c:v>13.565999999998001</c:v>
                </c:pt>
                <c:pt idx="45397">
                  <c:v>13.565999999998001</c:v>
                </c:pt>
                <c:pt idx="45398">
                  <c:v>13.565999999998001</c:v>
                </c:pt>
                <c:pt idx="45399">
                  <c:v>13.565999999998001</c:v>
                </c:pt>
                <c:pt idx="45400">
                  <c:v>13.565999999998001</c:v>
                </c:pt>
                <c:pt idx="45401">
                  <c:v>13.565999999996</c:v>
                </c:pt>
                <c:pt idx="45402">
                  <c:v>13.556630209209001</c:v>
                </c:pt>
                <c:pt idx="45403">
                  <c:v>13.530900000003999</c:v>
                </c:pt>
                <c:pt idx="45404">
                  <c:v>13.530900000003999</c:v>
                </c:pt>
                <c:pt idx="45405">
                  <c:v>13.530900000003999</c:v>
                </c:pt>
                <c:pt idx="45406">
                  <c:v>13.530900000003999</c:v>
                </c:pt>
                <c:pt idx="45407">
                  <c:v>13.530900000003999</c:v>
                </c:pt>
                <c:pt idx="45408">
                  <c:v>13.530900000003999</c:v>
                </c:pt>
                <c:pt idx="45409">
                  <c:v>13.530900000003999</c:v>
                </c:pt>
                <c:pt idx="45410">
                  <c:v>13.530900000003999</c:v>
                </c:pt>
                <c:pt idx="45411">
                  <c:v>13.530900000003999</c:v>
                </c:pt>
                <c:pt idx="45412">
                  <c:v>13.530900000003999</c:v>
                </c:pt>
                <c:pt idx="45413">
                  <c:v>13.530900000003999</c:v>
                </c:pt>
                <c:pt idx="45414">
                  <c:v>13.530900000003999</c:v>
                </c:pt>
                <c:pt idx="45415">
                  <c:v>13.540074186109001</c:v>
                </c:pt>
                <c:pt idx="45416">
                  <c:v>13.651400000002001</c:v>
                </c:pt>
                <c:pt idx="45417">
                  <c:v>13.651400000002001</c:v>
                </c:pt>
                <c:pt idx="45418">
                  <c:v>13.651400000002001</c:v>
                </c:pt>
                <c:pt idx="45419">
                  <c:v>13.651400000002001</c:v>
                </c:pt>
                <c:pt idx="45420">
                  <c:v>13.651400000002001</c:v>
                </c:pt>
                <c:pt idx="45421">
                  <c:v>13.651400000002001</c:v>
                </c:pt>
                <c:pt idx="45422">
                  <c:v>13.651400000002001</c:v>
                </c:pt>
                <c:pt idx="45423">
                  <c:v>13.651400000002001</c:v>
                </c:pt>
                <c:pt idx="45424">
                  <c:v>13.651400000002001</c:v>
                </c:pt>
                <c:pt idx="45425">
                  <c:v>13.651400000002001</c:v>
                </c:pt>
                <c:pt idx="45426">
                  <c:v>13.651400000002001</c:v>
                </c:pt>
                <c:pt idx="45427">
                  <c:v>13.651400000002001</c:v>
                </c:pt>
                <c:pt idx="45428">
                  <c:v>13.651400000002001</c:v>
                </c:pt>
                <c:pt idx="45429">
                  <c:v>13.658084359012999</c:v>
                </c:pt>
                <c:pt idx="45430">
                  <c:v>13.665100000003999</c:v>
                </c:pt>
                <c:pt idx="45431">
                  <c:v>13.665100000003999</c:v>
                </c:pt>
                <c:pt idx="45432">
                  <c:v>13.665100000003999</c:v>
                </c:pt>
                <c:pt idx="45433">
                  <c:v>13.665100000003999</c:v>
                </c:pt>
                <c:pt idx="45434">
                  <c:v>13.665100000003999</c:v>
                </c:pt>
                <c:pt idx="45435">
                  <c:v>13.665100000003999</c:v>
                </c:pt>
                <c:pt idx="45436">
                  <c:v>13.665100000003999</c:v>
                </c:pt>
                <c:pt idx="45437">
                  <c:v>13.665100000003999</c:v>
                </c:pt>
                <c:pt idx="45438">
                  <c:v>13.665100000003999</c:v>
                </c:pt>
                <c:pt idx="45439">
                  <c:v>13.665100000003999</c:v>
                </c:pt>
                <c:pt idx="45440">
                  <c:v>13.665100000003999</c:v>
                </c:pt>
                <c:pt idx="45441">
                  <c:v>13.720023988815001</c:v>
                </c:pt>
                <c:pt idx="45442">
                  <c:v>13.794699999999001</c:v>
                </c:pt>
                <c:pt idx="45443">
                  <c:v>13.794699999999001</c:v>
                </c:pt>
                <c:pt idx="45444">
                  <c:v>13.794699999999001</c:v>
                </c:pt>
                <c:pt idx="45445">
                  <c:v>13.794699999999001</c:v>
                </c:pt>
                <c:pt idx="45446">
                  <c:v>13.794699999999001</c:v>
                </c:pt>
                <c:pt idx="45447">
                  <c:v>13.794699999999001</c:v>
                </c:pt>
                <c:pt idx="45448">
                  <c:v>13.794699999999001</c:v>
                </c:pt>
                <c:pt idx="45449">
                  <c:v>13.794699999999001</c:v>
                </c:pt>
                <c:pt idx="45450">
                  <c:v>13.794699999999001</c:v>
                </c:pt>
                <c:pt idx="45451">
                  <c:v>13.794699999999001</c:v>
                </c:pt>
                <c:pt idx="45452">
                  <c:v>13.794699999999001</c:v>
                </c:pt>
                <c:pt idx="45453">
                  <c:v>13.794699999999001</c:v>
                </c:pt>
                <c:pt idx="45454">
                  <c:v>13.783011050155</c:v>
                </c:pt>
                <c:pt idx="45455">
                  <c:v>13.555099999997999</c:v>
                </c:pt>
                <c:pt idx="45456">
                  <c:v>13.555099999997999</c:v>
                </c:pt>
                <c:pt idx="45457">
                  <c:v>13.555099999997999</c:v>
                </c:pt>
                <c:pt idx="45458">
                  <c:v>13.555099999997999</c:v>
                </c:pt>
                <c:pt idx="45459">
                  <c:v>13.555099999997999</c:v>
                </c:pt>
                <c:pt idx="45460">
                  <c:v>13.555099999997999</c:v>
                </c:pt>
                <c:pt idx="45461">
                  <c:v>13.555099999997999</c:v>
                </c:pt>
                <c:pt idx="45462">
                  <c:v>13.555099999997999</c:v>
                </c:pt>
                <c:pt idx="45463">
                  <c:v>13.555099999997999</c:v>
                </c:pt>
                <c:pt idx="45464">
                  <c:v>13.555099999997999</c:v>
                </c:pt>
                <c:pt idx="45465">
                  <c:v>13.555099999997999</c:v>
                </c:pt>
                <c:pt idx="45466">
                  <c:v>13.555099999997999</c:v>
                </c:pt>
                <c:pt idx="45467">
                  <c:v>13.555099999997999</c:v>
                </c:pt>
                <c:pt idx="45468">
                  <c:v>13.601557523266999</c:v>
                </c:pt>
                <c:pt idx="45469">
                  <c:v>13.673400000000001</c:v>
                </c:pt>
                <c:pt idx="45470">
                  <c:v>13.673400000000001</c:v>
                </c:pt>
                <c:pt idx="45471">
                  <c:v>13.673400000000001</c:v>
                </c:pt>
                <c:pt idx="45472">
                  <c:v>13.673400000000001</c:v>
                </c:pt>
                <c:pt idx="45473">
                  <c:v>13.673400000000001</c:v>
                </c:pt>
                <c:pt idx="45474">
                  <c:v>13.673400000000001</c:v>
                </c:pt>
                <c:pt idx="45475">
                  <c:v>13.673400000003999</c:v>
                </c:pt>
                <c:pt idx="45476">
                  <c:v>13.673400000000001</c:v>
                </c:pt>
                <c:pt idx="45477">
                  <c:v>13.673400000000001</c:v>
                </c:pt>
                <c:pt idx="45478">
                  <c:v>13.673400000000001</c:v>
                </c:pt>
                <c:pt idx="45479">
                  <c:v>13.67576874739</c:v>
                </c:pt>
                <c:pt idx="45480">
                  <c:v>13.681600000004</c:v>
                </c:pt>
                <c:pt idx="45481">
                  <c:v>13.681600000004</c:v>
                </c:pt>
                <c:pt idx="45482">
                  <c:v>13.681600000004</c:v>
                </c:pt>
                <c:pt idx="45483">
                  <c:v>13.681600000004</c:v>
                </c:pt>
                <c:pt idx="45484">
                  <c:v>13.681600000003</c:v>
                </c:pt>
                <c:pt idx="45485">
                  <c:v>13.681600000004</c:v>
                </c:pt>
                <c:pt idx="45486">
                  <c:v>13.681600000004</c:v>
                </c:pt>
                <c:pt idx="45487">
                  <c:v>13.681600000003</c:v>
                </c:pt>
                <c:pt idx="45488">
                  <c:v>13.681600000004</c:v>
                </c:pt>
                <c:pt idx="45489">
                  <c:v>13.681600000004</c:v>
                </c:pt>
                <c:pt idx="45490">
                  <c:v>13.681600000004</c:v>
                </c:pt>
                <c:pt idx="45491">
                  <c:v>13.681600000004</c:v>
                </c:pt>
                <c:pt idx="45492">
                  <c:v>13.673190378098999</c:v>
                </c:pt>
                <c:pt idx="45493">
                  <c:v>13.617800000004999</c:v>
                </c:pt>
                <c:pt idx="45494">
                  <c:v>13.617800000004999</c:v>
                </c:pt>
                <c:pt idx="45495">
                  <c:v>13.617800000004999</c:v>
                </c:pt>
                <c:pt idx="45496">
                  <c:v>13.617800000004999</c:v>
                </c:pt>
                <c:pt idx="45497">
                  <c:v>13.617800000004999</c:v>
                </c:pt>
                <c:pt idx="45498">
                  <c:v>13.617800000004999</c:v>
                </c:pt>
                <c:pt idx="45499">
                  <c:v>13.617800000004999</c:v>
                </c:pt>
                <c:pt idx="45500">
                  <c:v>13.617800000004999</c:v>
                </c:pt>
                <c:pt idx="45501">
                  <c:v>13.617800000004999</c:v>
                </c:pt>
                <c:pt idx="45502">
                  <c:v>13.617800000004999</c:v>
                </c:pt>
                <c:pt idx="45503">
                  <c:v>13.617800000004999</c:v>
                </c:pt>
                <c:pt idx="45504">
                  <c:v>13.617800000004999</c:v>
                </c:pt>
                <c:pt idx="45505">
                  <c:v>13.616640825491</c:v>
                </c:pt>
                <c:pt idx="45506">
                  <c:v>13.596500000004999</c:v>
                </c:pt>
                <c:pt idx="45507">
                  <c:v>13.596500000004999</c:v>
                </c:pt>
                <c:pt idx="45508">
                  <c:v>13.596500000004999</c:v>
                </c:pt>
                <c:pt idx="45509">
                  <c:v>13.596500000004999</c:v>
                </c:pt>
                <c:pt idx="45510">
                  <c:v>13.596500000004999</c:v>
                </c:pt>
                <c:pt idx="45511">
                  <c:v>13.596500000004999</c:v>
                </c:pt>
                <c:pt idx="45512">
                  <c:v>13.596500000004999</c:v>
                </c:pt>
                <c:pt idx="45513">
                  <c:v>13.596500000004999</c:v>
                </c:pt>
                <c:pt idx="45514">
                  <c:v>13.596500000004999</c:v>
                </c:pt>
                <c:pt idx="45515">
                  <c:v>13.596500000005999</c:v>
                </c:pt>
                <c:pt idx="45516">
                  <c:v>13.596500000004999</c:v>
                </c:pt>
                <c:pt idx="45517">
                  <c:v>13.596500000004999</c:v>
                </c:pt>
                <c:pt idx="45518">
                  <c:v>13.596500000004999</c:v>
                </c:pt>
                <c:pt idx="45519">
                  <c:v>13.596500000004999</c:v>
                </c:pt>
                <c:pt idx="45520">
                  <c:v>13.596500000004999</c:v>
                </c:pt>
                <c:pt idx="45521">
                  <c:v>13.596500000004999</c:v>
                </c:pt>
                <c:pt idx="45522">
                  <c:v>13.596500000004999</c:v>
                </c:pt>
                <c:pt idx="45523">
                  <c:v>13.596500000004999</c:v>
                </c:pt>
                <c:pt idx="45524">
                  <c:v>13.596500000005999</c:v>
                </c:pt>
                <c:pt idx="45525">
                  <c:v>13.597884445437</c:v>
                </c:pt>
                <c:pt idx="45526">
                  <c:v>13.614200000004001</c:v>
                </c:pt>
                <c:pt idx="45527">
                  <c:v>13.614200000004001</c:v>
                </c:pt>
                <c:pt idx="45528">
                  <c:v>13.614200000004001</c:v>
                </c:pt>
                <c:pt idx="45529">
                  <c:v>13.614200000004001</c:v>
                </c:pt>
                <c:pt idx="45530">
                  <c:v>13.614200000004001</c:v>
                </c:pt>
                <c:pt idx="45531">
                  <c:v>13.614200000004001</c:v>
                </c:pt>
                <c:pt idx="45532">
                  <c:v>13.614200000004001</c:v>
                </c:pt>
                <c:pt idx="45533">
                  <c:v>13.614200000004001</c:v>
                </c:pt>
                <c:pt idx="45534">
                  <c:v>13.614200000004001</c:v>
                </c:pt>
                <c:pt idx="45535">
                  <c:v>13.614200000003001</c:v>
                </c:pt>
                <c:pt idx="45536">
                  <c:v>13.614200000004001</c:v>
                </c:pt>
                <c:pt idx="45537">
                  <c:v>13.615374952379</c:v>
                </c:pt>
                <c:pt idx="45538">
                  <c:v>13.662000000002999</c:v>
                </c:pt>
                <c:pt idx="45539">
                  <c:v>13.662000000002999</c:v>
                </c:pt>
                <c:pt idx="45540">
                  <c:v>13.662000000002999</c:v>
                </c:pt>
                <c:pt idx="45541">
                  <c:v>13.662000000002999</c:v>
                </c:pt>
                <c:pt idx="45542">
                  <c:v>13.662000000002999</c:v>
                </c:pt>
                <c:pt idx="45543">
                  <c:v>13.662000000002999</c:v>
                </c:pt>
                <c:pt idx="45544">
                  <c:v>13.601438566173</c:v>
                </c:pt>
                <c:pt idx="45545">
                  <c:v>13.522399999996001</c:v>
                </c:pt>
                <c:pt idx="45546">
                  <c:v>13.522399999996001</c:v>
                </c:pt>
                <c:pt idx="45547">
                  <c:v>13.522399999996001</c:v>
                </c:pt>
                <c:pt idx="45548">
                  <c:v>13.522399999996001</c:v>
                </c:pt>
                <c:pt idx="45549">
                  <c:v>13.522399999996001</c:v>
                </c:pt>
                <c:pt idx="45550">
                  <c:v>13.522399999996001</c:v>
                </c:pt>
                <c:pt idx="45551">
                  <c:v>13.522399999996001</c:v>
                </c:pt>
                <c:pt idx="45552">
                  <c:v>13.522399999996001</c:v>
                </c:pt>
                <c:pt idx="45553">
                  <c:v>13.522399999996001</c:v>
                </c:pt>
                <c:pt idx="45554">
                  <c:v>13.522399999996001</c:v>
                </c:pt>
                <c:pt idx="45555">
                  <c:v>13.522399999997001</c:v>
                </c:pt>
                <c:pt idx="45556">
                  <c:v>13.522399999996001</c:v>
                </c:pt>
                <c:pt idx="45557">
                  <c:v>13.59931604104</c:v>
                </c:pt>
                <c:pt idx="45558">
                  <c:v>13.616399999999</c:v>
                </c:pt>
                <c:pt idx="45559">
                  <c:v>13.616399999999</c:v>
                </c:pt>
                <c:pt idx="45560">
                  <c:v>13.616399999999</c:v>
                </c:pt>
                <c:pt idx="45561">
                  <c:v>13.616399999999</c:v>
                </c:pt>
                <c:pt idx="45562">
                  <c:v>13.616399999999</c:v>
                </c:pt>
                <c:pt idx="45563">
                  <c:v>13.616399999999</c:v>
                </c:pt>
                <c:pt idx="45564">
                  <c:v>13.616399999999</c:v>
                </c:pt>
                <c:pt idx="45565">
                  <c:v>13.616399999999</c:v>
                </c:pt>
                <c:pt idx="45566">
                  <c:v>13.616399999999</c:v>
                </c:pt>
                <c:pt idx="45567">
                  <c:v>13.616399999999</c:v>
                </c:pt>
                <c:pt idx="45568">
                  <c:v>13.616431433507</c:v>
                </c:pt>
                <c:pt idx="45569">
                  <c:v>13.616700000004</c:v>
                </c:pt>
                <c:pt idx="45570">
                  <c:v>13.616700000004</c:v>
                </c:pt>
                <c:pt idx="45571">
                  <c:v>13.616700000005</c:v>
                </c:pt>
                <c:pt idx="45572">
                  <c:v>13.616700000005</c:v>
                </c:pt>
                <c:pt idx="45573">
                  <c:v>13.616700000004</c:v>
                </c:pt>
                <c:pt idx="45574">
                  <c:v>13.616700000004</c:v>
                </c:pt>
                <c:pt idx="45575">
                  <c:v>13.616700000005</c:v>
                </c:pt>
                <c:pt idx="45576">
                  <c:v>13.616700000005</c:v>
                </c:pt>
                <c:pt idx="45577">
                  <c:v>13.616700000004</c:v>
                </c:pt>
                <c:pt idx="45578">
                  <c:v>13.616700000004</c:v>
                </c:pt>
                <c:pt idx="45579">
                  <c:v>13.616700000005</c:v>
                </c:pt>
                <c:pt idx="45580">
                  <c:v>13.616700000004</c:v>
                </c:pt>
                <c:pt idx="45581">
                  <c:v>13.605147381628001</c:v>
                </c:pt>
                <c:pt idx="45582">
                  <c:v>13.556600000003</c:v>
                </c:pt>
                <c:pt idx="45583">
                  <c:v>13.556600000003</c:v>
                </c:pt>
                <c:pt idx="45584">
                  <c:v>13.556600000003</c:v>
                </c:pt>
                <c:pt idx="45585">
                  <c:v>13.556600000004</c:v>
                </c:pt>
                <c:pt idx="45586">
                  <c:v>13.556600000003</c:v>
                </c:pt>
                <c:pt idx="45587">
                  <c:v>13.556600000003</c:v>
                </c:pt>
                <c:pt idx="45588">
                  <c:v>13.556600000003</c:v>
                </c:pt>
                <c:pt idx="45589">
                  <c:v>13.556600000003</c:v>
                </c:pt>
                <c:pt idx="45590">
                  <c:v>13.556600000004</c:v>
                </c:pt>
                <c:pt idx="45591">
                  <c:v>13.556600000004</c:v>
                </c:pt>
                <c:pt idx="45592">
                  <c:v>13.556600000004</c:v>
                </c:pt>
                <c:pt idx="45593">
                  <c:v>13.556600000003</c:v>
                </c:pt>
                <c:pt idx="45594">
                  <c:v>13.556600000003</c:v>
                </c:pt>
                <c:pt idx="45595">
                  <c:v>13.556600000003</c:v>
                </c:pt>
                <c:pt idx="45596">
                  <c:v>13.556600000004</c:v>
                </c:pt>
                <c:pt idx="45597">
                  <c:v>13.556600000004</c:v>
                </c:pt>
                <c:pt idx="45598">
                  <c:v>13.556600000004</c:v>
                </c:pt>
                <c:pt idx="45599">
                  <c:v>13.556600000004</c:v>
                </c:pt>
                <c:pt idx="45600">
                  <c:v>13.556600000004</c:v>
                </c:pt>
                <c:pt idx="45601">
                  <c:v>13.591229376701</c:v>
                </c:pt>
                <c:pt idx="45602">
                  <c:v>13.728399999999001</c:v>
                </c:pt>
                <c:pt idx="45603">
                  <c:v>13.728399999999001</c:v>
                </c:pt>
                <c:pt idx="45604">
                  <c:v>13.728399999999001</c:v>
                </c:pt>
                <c:pt idx="45605">
                  <c:v>13.728399999999001</c:v>
                </c:pt>
                <c:pt idx="45606">
                  <c:v>13.728399999999001</c:v>
                </c:pt>
                <c:pt idx="45607">
                  <c:v>13.728399999999001</c:v>
                </c:pt>
                <c:pt idx="45608">
                  <c:v>13.728399999999001</c:v>
                </c:pt>
                <c:pt idx="45609">
                  <c:v>13.728399999999001</c:v>
                </c:pt>
                <c:pt idx="45610">
                  <c:v>13.728399999999001</c:v>
                </c:pt>
                <c:pt idx="45611">
                  <c:v>13.728399999999001</c:v>
                </c:pt>
                <c:pt idx="45612">
                  <c:v>13.728399999999001</c:v>
                </c:pt>
                <c:pt idx="45613">
                  <c:v>13.687364726589999</c:v>
                </c:pt>
                <c:pt idx="45614">
                  <c:v>13.518000000002999</c:v>
                </c:pt>
                <c:pt idx="45615">
                  <c:v>13.518000000002999</c:v>
                </c:pt>
                <c:pt idx="45616">
                  <c:v>13.518000000002999</c:v>
                </c:pt>
                <c:pt idx="45617">
                  <c:v>13.518000000002999</c:v>
                </c:pt>
                <c:pt idx="45618">
                  <c:v>13.518000000002999</c:v>
                </c:pt>
                <c:pt idx="45619">
                  <c:v>13.518000000002999</c:v>
                </c:pt>
                <c:pt idx="45620">
                  <c:v>13.518000000002999</c:v>
                </c:pt>
                <c:pt idx="45621">
                  <c:v>13.518000000002001</c:v>
                </c:pt>
                <c:pt idx="45622">
                  <c:v>13.518000000002999</c:v>
                </c:pt>
                <c:pt idx="45623">
                  <c:v>13.518000000002999</c:v>
                </c:pt>
                <c:pt idx="45624">
                  <c:v>13.518000000002999</c:v>
                </c:pt>
                <c:pt idx="45625">
                  <c:v>13.518000000002999</c:v>
                </c:pt>
                <c:pt idx="45626">
                  <c:v>13.527686909046</c:v>
                </c:pt>
                <c:pt idx="45627">
                  <c:v>13.710599999997999</c:v>
                </c:pt>
                <c:pt idx="45628">
                  <c:v>13.710599999997999</c:v>
                </c:pt>
                <c:pt idx="45629">
                  <c:v>13.710599999997999</c:v>
                </c:pt>
                <c:pt idx="45630">
                  <c:v>13.710599999997999</c:v>
                </c:pt>
                <c:pt idx="45631">
                  <c:v>13.710599999997999</c:v>
                </c:pt>
                <c:pt idx="45632">
                  <c:v>13.710599999997999</c:v>
                </c:pt>
                <c:pt idx="45633">
                  <c:v>13.710599999997999</c:v>
                </c:pt>
                <c:pt idx="45634">
                  <c:v>13.710599999997999</c:v>
                </c:pt>
                <c:pt idx="45635">
                  <c:v>13.710599999997999</c:v>
                </c:pt>
                <c:pt idx="45636">
                  <c:v>13.710599999997999</c:v>
                </c:pt>
                <c:pt idx="45637">
                  <c:v>13.710599999997999</c:v>
                </c:pt>
                <c:pt idx="45638">
                  <c:v>13.710599999997999</c:v>
                </c:pt>
                <c:pt idx="45639">
                  <c:v>13.692867894671</c:v>
                </c:pt>
                <c:pt idx="45640">
                  <c:v>13.626300000003001</c:v>
                </c:pt>
                <c:pt idx="45641">
                  <c:v>13.626300000003001</c:v>
                </c:pt>
                <c:pt idx="45642">
                  <c:v>13.626300000003001</c:v>
                </c:pt>
                <c:pt idx="45643">
                  <c:v>13.626300000003001</c:v>
                </c:pt>
                <c:pt idx="45644">
                  <c:v>13.626300000003001</c:v>
                </c:pt>
                <c:pt idx="45645">
                  <c:v>13.626300000003001</c:v>
                </c:pt>
                <c:pt idx="45646">
                  <c:v>13.651024501998</c:v>
                </c:pt>
                <c:pt idx="45647">
                  <c:v>13.685900000003</c:v>
                </c:pt>
                <c:pt idx="45648">
                  <c:v>13.685900000003</c:v>
                </c:pt>
                <c:pt idx="45649">
                  <c:v>13.685900000003</c:v>
                </c:pt>
                <c:pt idx="45650">
                  <c:v>13.685900000001</c:v>
                </c:pt>
                <c:pt idx="45651">
                  <c:v>13.685900000003</c:v>
                </c:pt>
                <c:pt idx="45652">
                  <c:v>13.685900000003</c:v>
                </c:pt>
                <c:pt idx="45653">
                  <c:v>13.685900000003</c:v>
                </c:pt>
                <c:pt idx="45654">
                  <c:v>13.685900000003</c:v>
                </c:pt>
                <c:pt idx="45655">
                  <c:v>13.685900000003</c:v>
                </c:pt>
                <c:pt idx="45656">
                  <c:v>13.685900000003</c:v>
                </c:pt>
                <c:pt idx="45657">
                  <c:v>13.685900000003</c:v>
                </c:pt>
                <c:pt idx="45658">
                  <c:v>13.685900000003</c:v>
                </c:pt>
                <c:pt idx="45659">
                  <c:v>13.685900000003</c:v>
                </c:pt>
                <c:pt idx="45660">
                  <c:v>13.685900000003</c:v>
                </c:pt>
                <c:pt idx="45661">
                  <c:v>13.685900000003</c:v>
                </c:pt>
                <c:pt idx="45662">
                  <c:v>13.685900000003</c:v>
                </c:pt>
                <c:pt idx="45663">
                  <c:v>13.685900000003</c:v>
                </c:pt>
                <c:pt idx="45664">
                  <c:v>13.49667494366</c:v>
                </c:pt>
                <c:pt idx="45665">
                  <c:v>13.480500000003</c:v>
                </c:pt>
                <c:pt idx="45666">
                  <c:v>13.480500000004</c:v>
                </c:pt>
                <c:pt idx="45667">
                  <c:v>13.480500000003</c:v>
                </c:pt>
                <c:pt idx="45668">
                  <c:v>13.480500000003</c:v>
                </c:pt>
                <c:pt idx="45669">
                  <c:v>13.506356683322</c:v>
                </c:pt>
                <c:pt idx="45670">
                  <c:v>13.510399999999001</c:v>
                </c:pt>
                <c:pt idx="45671">
                  <c:v>13.510399999999001</c:v>
                </c:pt>
                <c:pt idx="45672">
                  <c:v>13.510399999999001</c:v>
                </c:pt>
                <c:pt idx="45673">
                  <c:v>13.510399999999001</c:v>
                </c:pt>
                <c:pt idx="45674">
                  <c:v>13.510399999999001</c:v>
                </c:pt>
                <c:pt idx="45675">
                  <c:v>13.510399999999001</c:v>
                </c:pt>
                <c:pt idx="45676">
                  <c:v>13.510399999999001</c:v>
                </c:pt>
                <c:pt idx="45677">
                  <c:v>13.510399999999001</c:v>
                </c:pt>
                <c:pt idx="45678">
                  <c:v>13.510399999999001</c:v>
                </c:pt>
                <c:pt idx="45679">
                  <c:v>13.510399999999001</c:v>
                </c:pt>
                <c:pt idx="45680">
                  <c:v>13.510399999999001</c:v>
                </c:pt>
                <c:pt idx="45681">
                  <c:v>13.510399999999001</c:v>
                </c:pt>
                <c:pt idx="45682">
                  <c:v>13.535525617587</c:v>
                </c:pt>
                <c:pt idx="45683">
                  <c:v>13.578600000001</c:v>
                </c:pt>
                <c:pt idx="45684">
                  <c:v>13.578600000001</c:v>
                </c:pt>
                <c:pt idx="45685">
                  <c:v>13.578600000001</c:v>
                </c:pt>
                <c:pt idx="45686">
                  <c:v>13.578600000001</c:v>
                </c:pt>
                <c:pt idx="45687">
                  <c:v>13.578600000001</c:v>
                </c:pt>
                <c:pt idx="45688">
                  <c:v>13.578600000001</c:v>
                </c:pt>
                <c:pt idx="45689">
                  <c:v>13.578600000001</c:v>
                </c:pt>
                <c:pt idx="45690">
                  <c:v>13.578600000001</c:v>
                </c:pt>
                <c:pt idx="45691">
                  <c:v>13.578600000001</c:v>
                </c:pt>
                <c:pt idx="45692">
                  <c:v>13.578600000001</c:v>
                </c:pt>
                <c:pt idx="45693">
                  <c:v>13.578600000001</c:v>
                </c:pt>
                <c:pt idx="45694">
                  <c:v>13.578600000001</c:v>
                </c:pt>
                <c:pt idx="45695">
                  <c:v>13.642824933492999</c:v>
                </c:pt>
                <c:pt idx="45696">
                  <c:v>13.652899999995</c:v>
                </c:pt>
                <c:pt idx="45697">
                  <c:v>13.652899999995</c:v>
                </c:pt>
                <c:pt idx="45698">
                  <c:v>13.652899999995</c:v>
                </c:pt>
                <c:pt idx="45699">
                  <c:v>13.652899999995</c:v>
                </c:pt>
                <c:pt idx="45700">
                  <c:v>13.652899999995</c:v>
                </c:pt>
                <c:pt idx="45701">
                  <c:v>13.652899999995</c:v>
                </c:pt>
                <c:pt idx="45702">
                  <c:v>13.652899999995</c:v>
                </c:pt>
                <c:pt idx="45703">
                  <c:v>13.652899999995</c:v>
                </c:pt>
                <c:pt idx="45704">
                  <c:v>13.652899999995</c:v>
                </c:pt>
                <c:pt idx="45705">
                  <c:v>13.652899999995</c:v>
                </c:pt>
                <c:pt idx="45706">
                  <c:v>13.652899999995</c:v>
                </c:pt>
                <c:pt idx="45707">
                  <c:v>13.652899999995</c:v>
                </c:pt>
                <c:pt idx="45708">
                  <c:v>13.654473160253</c:v>
                </c:pt>
                <c:pt idx="45709">
                  <c:v>13.665600000001</c:v>
                </c:pt>
                <c:pt idx="45710">
                  <c:v>13.665600000001</c:v>
                </c:pt>
                <c:pt idx="45711">
                  <c:v>13.665600000001</c:v>
                </c:pt>
                <c:pt idx="45712">
                  <c:v>13.665600000001</c:v>
                </c:pt>
                <c:pt idx="45713">
                  <c:v>13.665600000001</c:v>
                </c:pt>
                <c:pt idx="45714">
                  <c:v>13.665600000001</c:v>
                </c:pt>
                <c:pt idx="45715">
                  <c:v>13.665600000001</c:v>
                </c:pt>
                <c:pt idx="45716">
                  <c:v>13.665600000001</c:v>
                </c:pt>
                <c:pt idx="45717">
                  <c:v>13.665600000003</c:v>
                </c:pt>
                <c:pt idx="45718">
                  <c:v>13.665600000001</c:v>
                </c:pt>
                <c:pt idx="45719">
                  <c:v>13.657550158034001</c:v>
                </c:pt>
                <c:pt idx="45720">
                  <c:v>13.516499999998</c:v>
                </c:pt>
                <c:pt idx="45721">
                  <c:v>13.516499999998</c:v>
                </c:pt>
                <c:pt idx="45722">
                  <c:v>13.516500000002001</c:v>
                </c:pt>
                <c:pt idx="45723">
                  <c:v>13.516499999998</c:v>
                </c:pt>
                <c:pt idx="45724">
                  <c:v>13.516499999998</c:v>
                </c:pt>
                <c:pt idx="45725">
                  <c:v>13.516500000002001</c:v>
                </c:pt>
                <c:pt idx="45726">
                  <c:v>13.516499999998</c:v>
                </c:pt>
                <c:pt idx="45727">
                  <c:v>13.516499999998</c:v>
                </c:pt>
                <c:pt idx="45728">
                  <c:v>13.516499999998</c:v>
                </c:pt>
                <c:pt idx="45729">
                  <c:v>13.516499999998</c:v>
                </c:pt>
                <c:pt idx="45730">
                  <c:v>13.523740947598</c:v>
                </c:pt>
                <c:pt idx="45731">
                  <c:v>13.720000000001001</c:v>
                </c:pt>
                <c:pt idx="45732">
                  <c:v>13.720000000001001</c:v>
                </c:pt>
                <c:pt idx="45733">
                  <c:v>13.720000000001001</c:v>
                </c:pt>
                <c:pt idx="45734">
                  <c:v>13.720000000001001</c:v>
                </c:pt>
                <c:pt idx="45735">
                  <c:v>13.720000000001001</c:v>
                </c:pt>
                <c:pt idx="45736">
                  <c:v>13.720000000001001</c:v>
                </c:pt>
                <c:pt idx="45737">
                  <c:v>13.720000000001001</c:v>
                </c:pt>
                <c:pt idx="45738">
                  <c:v>13.720000000001001</c:v>
                </c:pt>
                <c:pt idx="45739">
                  <c:v>13.720000000001001</c:v>
                </c:pt>
                <c:pt idx="45740">
                  <c:v>13.720000000001001</c:v>
                </c:pt>
                <c:pt idx="45741">
                  <c:v>13.720000000001001</c:v>
                </c:pt>
                <c:pt idx="45742">
                  <c:v>13.720000000001001</c:v>
                </c:pt>
                <c:pt idx="45743">
                  <c:v>13.720000000001001</c:v>
                </c:pt>
                <c:pt idx="45744">
                  <c:v>13.695458555526001</c:v>
                </c:pt>
                <c:pt idx="45745">
                  <c:v>13.600899999997001</c:v>
                </c:pt>
                <c:pt idx="45746">
                  <c:v>13.600899999997001</c:v>
                </c:pt>
                <c:pt idx="45747">
                  <c:v>13.600899999997001</c:v>
                </c:pt>
                <c:pt idx="45748">
                  <c:v>13.600899999997001</c:v>
                </c:pt>
                <c:pt idx="45749">
                  <c:v>13.600899999997001</c:v>
                </c:pt>
                <c:pt idx="45750">
                  <c:v>13.600899999997001</c:v>
                </c:pt>
                <c:pt idx="45751">
                  <c:v>13.600899999997001</c:v>
                </c:pt>
                <c:pt idx="45752">
                  <c:v>13.600899999997001</c:v>
                </c:pt>
                <c:pt idx="45753">
                  <c:v>13.600899999997001</c:v>
                </c:pt>
                <c:pt idx="45754">
                  <c:v>13.600899999997999</c:v>
                </c:pt>
                <c:pt idx="45755">
                  <c:v>13.600899999997001</c:v>
                </c:pt>
                <c:pt idx="45756">
                  <c:v>13.595011494254001</c:v>
                </c:pt>
                <c:pt idx="45757">
                  <c:v>13.568200000001999</c:v>
                </c:pt>
                <c:pt idx="45758">
                  <c:v>13.568200000001999</c:v>
                </c:pt>
                <c:pt idx="45759">
                  <c:v>13.568200000001999</c:v>
                </c:pt>
                <c:pt idx="45760">
                  <c:v>13.568200000001999</c:v>
                </c:pt>
                <c:pt idx="45761">
                  <c:v>13.568199999999999</c:v>
                </c:pt>
                <c:pt idx="45762">
                  <c:v>13.568200000001999</c:v>
                </c:pt>
                <c:pt idx="45763">
                  <c:v>13.568200000001999</c:v>
                </c:pt>
                <c:pt idx="45764">
                  <c:v>13.568200000001999</c:v>
                </c:pt>
                <c:pt idx="45765">
                  <c:v>13.568200000001999</c:v>
                </c:pt>
                <c:pt idx="45766">
                  <c:v>13.568200000001999</c:v>
                </c:pt>
                <c:pt idx="45767">
                  <c:v>13.568200000001999</c:v>
                </c:pt>
                <c:pt idx="45768">
                  <c:v>13.573708793302</c:v>
                </c:pt>
                <c:pt idx="45769">
                  <c:v>13.616600000002</c:v>
                </c:pt>
                <c:pt idx="45770">
                  <c:v>13.616600000002</c:v>
                </c:pt>
                <c:pt idx="45771">
                  <c:v>13.616600000002</c:v>
                </c:pt>
                <c:pt idx="45772">
                  <c:v>13.616600000002</c:v>
                </c:pt>
                <c:pt idx="45773">
                  <c:v>13.616600000002</c:v>
                </c:pt>
                <c:pt idx="45774">
                  <c:v>13.616600000002</c:v>
                </c:pt>
                <c:pt idx="45775">
                  <c:v>13.616600000002</c:v>
                </c:pt>
                <c:pt idx="45776">
                  <c:v>13.616600000002</c:v>
                </c:pt>
                <c:pt idx="45777">
                  <c:v>13.616600000002</c:v>
                </c:pt>
                <c:pt idx="45778">
                  <c:v>13.616600000002</c:v>
                </c:pt>
                <c:pt idx="45779">
                  <c:v>13.616600000002</c:v>
                </c:pt>
                <c:pt idx="45780">
                  <c:v>13.616600000002</c:v>
                </c:pt>
                <c:pt idx="45781">
                  <c:v>13.616600000002</c:v>
                </c:pt>
                <c:pt idx="45782">
                  <c:v>13.616600000002</c:v>
                </c:pt>
                <c:pt idx="45783">
                  <c:v>13.616600000002</c:v>
                </c:pt>
                <c:pt idx="45784">
                  <c:v>13.616600000002</c:v>
                </c:pt>
                <c:pt idx="45785">
                  <c:v>13.616600000002</c:v>
                </c:pt>
                <c:pt idx="45786">
                  <c:v>13.616600000002</c:v>
                </c:pt>
                <c:pt idx="45787">
                  <c:v>13.616600000002</c:v>
                </c:pt>
                <c:pt idx="45788">
                  <c:v>13.616600000002</c:v>
                </c:pt>
                <c:pt idx="45789">
                  <c:v>13.68570205822</c:v>
                </c:pt>
                <c:pt idx="45790">
                  <c:v>13.712499999996</c:v>
                </c:pt>
                <c:pt idx="45791">
                  <c:v>13.712499999996</c:v>
                </c:pt>
                <c:pt idx="45792">
                  <c:v>13.712499999996</c:v>
                </c:pt>
                <c:pt idx="45793">
                  <c:v>13.712499999996</c:v>
                </c:pt>
                <c:pt idx="45794">
                  <c:v>13.712499999996</c:v>
                </c:pt>
                <c:pt idx="45795">
                  <c:v>13.712499999996</c:v>
                </c:pt>
                <c:pt idx="45796">
                  <c:v>13.712499999996</c:v>
                </c:pt>
                <c:pt idx="45797">
                  <c:v>13.712499999996</c:v>
                </c:pt>
                <c:pt idx="45798">
                  <c:v>13.712499999996</c:v>
                </c:pt>
                <c:pt idx="45799">
                  <c:v>13.712499999996</c:v>
                </c:pt>
                <c:pt idx="45800">
                  <c:v>13.712499999996</c:v>
                </c:pt>
                <c:pt idx="45801">
                  <c:v>13.712004578698</c:v>
                </c:pt>
                <c:pt idx="45802">
                  <c:v>13.712</c:v>
                </c:pt>
                <c:pt idx="45803">
                  <c:v>13.712</c:v>
                </c:pt>
                <c:pt idx="45804">
                  <c:v>13.712</c:v>
                </c:pt>
                <c:pt idx="45805">
                  <c:v>13.712</c:v>
                </c:pt>
                <c:pt idx="45806">
                  <c:v>13.712</c:v>
                </c:pt>
                <c:pt idx="45807">
                  <c:v>13.707235392838999</c:v>
                </c:pt>
                <c:pt idx="45808">
                  <c:v>13.6967</c:v>
                </c:pt>
                <c:pt idx="45809">
                  <c:v>13.6967</c:v>
                </c:pt>
                <c:pt idx="45810">
                  <c:v>13.6967</c:v>
                </c:pt>
                <c:pt idx="45811">
                  <c:v>13.6967</c:v>
                </c:pt>
                <c:pt idx="45812">
                  <c:v>13.6967</c:v>
                </c:pt>
                <c:pt idx="45813">
                  <c:v>13.6967</c:v>
                </c:pt>
                <c:pt idx="45814">
                  <c:v>13.6967</c:v>
                </c:pt>
                <c:pt idx="45815">
                  <c:v>13.6967</c:v>
                </c:pt>
                <c:pt idx="45816">
                  <c:v>13.6967</c:v>
                </c:pt>
                <c:pt idx="45817">
                  <c:v>13.6967</c:v>
                </c:pt>
                <c:pt idx="45818">
                  <c:v>13.6967</c:v>
                </c:pt>
                <c:pt idx="45819">
                  <c:v>13.6967</c:v>
                </c:pt>
                <c:pt idx="45820">
                  <c:v>13.6967</c:v>
                </c:pt>
                <c:pt idx="45821">
                  <c:v>13.6967</c:v>
                </c:pt>
                <c:pt idx="45822">
                  <c:v>13.6967</c:v>
                </c:pt>
                <c:pt idx="45823">
                  <c:v>13.6967</c:v>
                </c:pt>
                <c:pt idx="45824">
                  <c:v>13.6967</c:v>
                </c:pt>
                <c:pt idx="45825">
                  <c:v>13.6967</c:v>
                </c:pt>
                <c:pt idx="45826">
                  <c:v>13.6967</c:v>
                </c:pt>
                <c:pt idx="45827">
                  <c:v>13.625611798987</c:v>
                </c:pt>
                <c:pt idx="45828">
                  <c:v>13.618199999998</c:v>
                </c:pt>
                <c:pt idx="45829">
                  <c:v>13.618199999998</c:v>
                </c:pt>
                <c:pt idx="45830">
                  <c:v>13.618199999998</c:v>
                </c:pt>
                <c:pt idx="45831">
                  <c:v>13.618199999998</c:v>
                </c:pt>
                <c:pt idx="45832">
                  <c:v>13.618199999998</c:v>
                </c:pt>
                <c:pt idx="45833">
                  <c:v>13.618199999998</c:v>
                </c:pt>
                <c:pt idx="45834">
                  <c:v>13.618199999998</c:v>
                </c:pt>
                <c:pt idx="45835">
                  <c:v>13.618199999998</c:v>
                </c:pt>
                <c:pt idx="45836">
                  <c:v>13.618199999998</c:v>
                </c:pt>
                <c:pt idx="45837">
                  <c:v>13.618199999998</c:v>
                </c:pt>
                <c:pt idx="45838">
                  <c:v>13.618199999998</c:v>
                </c:pt>
                <c:pt idx="45839">
                  <c:v>13.618199999998</c:v>
                </c:pt>
                <c:pt idx="45840">
                  <c:v>13.616512108757</c:v>
                </c:pt>
                <c:pt idx="45841">
                  <c:v>13.614600000000999</c:v>
                </c:pt>
                <c:pt idx="45842">
                  <c:v>13.614600000000999</c:v>
                </c:pt>
                <c:pt idx="45843">
                  <c:v>13.614600000000999</c:v>
                </c:pt>
                <c:pt idx="45844">
                  <c:v>13.614600000000999</c:v>
                </c:pt>
                <c:pt idx="45845">
                  <c:v>13.614600000000999</c:v>
                </c:pt>
                <c:pt idx="45846">
                  <c:v>13.614600000000999</c:v>
                </c:pt>
                <c:pt idx="45847">
                  <c:v>13.614600000000999</c:v>
                </c:pt>
                <c:pt idx="45848">
                  <c:v>13.614600000000999</c:v>
                </c:pt>
                <c:pt idx="45849">
                  <c:v>13.614600000000999</c:v>
                </c:pt>
                <c:pt idx="45850">
                  <c:v>13.614600000000999</c:v>
                </c:pt>
                <c:pt idx="45851">
                  <c:v>13.614600000000999</c:v>
                </c:pt>
                <c:pt idx="45852">
                  <c:v>13.608057703878</c:v>
                </c:pt>
                <c:pt idx="45853">
                  <c:v>13.597700000004</c:v>
                </c:pt>
                <c:pt idx="45854">
                  <c:v>13.597700000004</c:v>
                </c:pt>
                <c:pt idx="45855">
                  <c:v>13.597700000004</c:v>
                </c:pt>
                <c:pt idx="45856">
                  <c:v>13.597700000004</c:v>
                </c:pt>
                <c:pt idx="45857">
                  <c:v>13.597700000004</c:v>
                </c:pt>
                <c:pt idx="45858">
                  <c:v>13.602153264264</c:v>
                </c:pt>
                <c:pt idx="45859">
                  <c:v>13.641499999998</c:v>
                </c:pt>
                <c:pt idx="45860">
                  <c:v>13.641499999998</c:v>
                </c:pt>
                <c:pt idx="45861">
                  <c:v>13.641499999998</c:v>
                </c:pt>
                <c:pt idx="45862">
                  <c:v>13.641499999998</c:v>
                </c:pt>
                <c:pt idx="45863">
                  <c:v>13.641499999998</c:v>
                </c:pt>
                <c:pt idx="45864">
                  <c:v>13.641499999998</c:v>
                </c:pt>
                <c:pt idx="45865">
                  <c:v>13.641499999998</c:v>
                </c:pt>
                <c:pt idx="45866">
                  <c:v>13.641499999998</c:v>
                </c:pt>
                <c:pt idx="45867">
                  <c:v>13.641499999998</c:v>
                </c:pt>
                <c:pt idx="45868">
                  <c:v>13.641499999998</c:v>
                </c:pt>
                <c:pt idx="45869">
                  <c:v>13.641499999998</c:v>
                </c:pt>
                <c:pt idx="45870">
                  <c:v>13.641499999998</c:v>
                </c:pt>
                <c:pt idx="45871">
                  <c:v>13.641499999998</c:v>
                </c:pt>
                <c:pt idx="45872">
                  <c:v>13.663088904007999</c:v>
                </c:pt>
                <c:pt idx="45873">
                  <c:v>13.683599999996</c:v>
                </c:pt>
                <c:pt idx="45874">
                  <c:v>13.683599999996</c:v>
                </c:pt>
                <c:pt idx="45875">
                  <c:v>13.683599999996</c:v>
                </c:pt>
                <c:pt idx="45876">
                  <c:v>13.683599999997</c:v>
                </c:pt>
                <c:pt idx="45877">
                  <c:v>13.683599999997</c:v>
                </c:pt>
                <c:pt idx="45878">
                  <c:v>13.683599999997</c:v>
                </c:pt>
                <c:pt idx="45879">
                  <c:v>13.683599999997</c:v>
                </c:pt>
                <c:pt idx="45880">
                  <c:v>13.683599999997</c:v>
                </c:pt>
                <c:pt idx="45881">
                  <c:v>13.683599999997</c:v>
                </c:pt>
                <c:pt idx="45882">
                  <c:v>13.683599999997</c:v>
                </c:pt>
                <c:pt idx="45883">
                  <c:v>13.683599999997</c:v>
                </c:pt>
                <c:pt idx="45884">
                  <c:v>13.683599999996</c:v>
                </c:pt>
                <c:pt idx="45885">
                  <c:v>13.566238474861001</c:v>
                </c:pt>
                <c:pt idx="45886">
                  <c:v>13.482900000001999</c:v>
                </c:pt>
                <c:pt idx="45887">
                  <c:v>13.482900000001999</c:v>
                </c:pt>
                <c:pt idx="45888">
                  <c:v>13.482900000001999</c:v>
                </c:pt>
                <c:pt idx="45889">
                  <c:v>13.482900000001999</c:v>
                </c:pt>
                <c:pt idx="45890">
                  <c:v>13.482900000001999</c:v>
                </c:pt>
                <c:pt idx="45891">
                  <c:v>13.482900000001999</c:v>
                </c:pt>
                <c:pt idx="45892">
                  <c:v>13.482900000001999</c:v>
                </c:pt>
                <c:pt idx="45893">
                  <c:v>13.482900000001999</c:v>
                </c:pt>
                <c:pt idx="45894">
                  <c:v>13.482900000001999</c:v>
                </c:pt>
                <c:pt idx="45895">
                  <c:v>13.482900000001999</c:v>
                </c:pt>
                <c:pt idx="45896">
                  <c:v>13.482900000001999</c:v>
                </c:pt>
                <c:pt idx="45897">
                  <c:v>13.482900000001999</c:v>
                </c:pt>
                <c:pt idx="45898">
                  <c:v>13.482900000001999</c:v>
                </c:pt>
                <c:pt idx="45899">
                  <c:v>13.482900000001999</c:v>
                </c:pt>
                <c:pt idx="45900">
                  <c:v>13.482900000001999</c:v>
                </c:pt>
                <c:pt idx="45901">
                  <c:v>13.482900000001999</c:v>
                </c:pt>
                <c:pt idx="45902">
                  <c:v>13.482900000001999</c:v>
                </c:pt>
                <c:pt idx="45903">
                  <c:v>13.482900000001999</c:v>
                </c:pt>
                <c:pt idx="45904">
                  <c:v>13.567898423512</c:v>
                </c:pt>
                <c:pt idx="45905">
                  <c:v>13.705400000003999</c:v>
                </c:pt>
                <c:pt idx="45906">
                  <c:v>13.705400000003999</c:v>
                </c:pt>
                <c:pt idx="45907">
                  <c:v>13.705400000003999</c:v>
                </c:pt>
                <c:pt idx="45908">
                  <c:v>13.705400000003999</c:v>
                </c:pt>
                <c:pt idx="45909">
                  <c:v>13.705400000003999</c:v>
                </c:pt>
                <c:pt idx="45910">
                  <c:v>13.705400000003999</c:v>
                </c:pt>
                <c:pt idx="45911">
                  <c:v>13.705400000003999</c:v>
                </c:pt>
                <c:pt idx="45912">
                  <c:v>13.705400000003999</c:v>
                </c:pt>
                <c:pt idx="45913">
                  <c:v>13.705400000003999</c:v>
                </c:pt>
                <c:pt idx="45914">
                  <c:v>13.705400000003999</c:v>
                </c:pt>
                <c:pt idx="45915">
                  <c:v>13.705400000003999</c:v>
                </c:pt>
                <c:pt idx="45916">
                  <c:v>13.705400000003999</c:v>
                </c:pt>
                <c:pt idx="45917">
                  <c:v>13.696508401188</c:v>
                </c:pt>
                <c:pt idx="45918">
                  <c:v>13.685499999998999</c:v>
                </c:pt>
                <c:pt idx="45919">
                  <c:v>13.685499999998999</c:v>
                </c:pt>
                <c:pt idx="45920">
                  <c:v>13.685499999998999</c:v>
                </c:pt>
                <c:pt idx="45921">
                  <c:v>13.685499999998999</c:v>
                </c:pt>
                <c:pt idx="45922">
                  <c:v>13.685499999998999</c:v>
                </c:pt>
                <c:pt idx="45923">
                  <c:v>13.685499999998999</c:v>
                </c:pt>
                <c:pt idx="45924">
                  <c:v>13.677166602208001</c:v>
                </c:pt>
                <c:pt idx="45925">
                  <c:v>13.669300000002</c:v>
                </c:pt>
                <c:pt idx="45926">
                  <c:v>13.669300000002</c:v>
                </c:pt>
                <c:pt idx="45927">
                  <c:v>13.669300000002</c:v>
                </c:pt>
                <c:pt idx="45928">
                  <c:v>13.669300000002</c:v>
                </c:pt>
                <c:pt idx="45929">
                  <c:v>13.669300000002</c:v>
                </c:pt>
                <c:pt idx="45930">
                  <c:v>13.669300000002</c:v>
                </c:pt>
                <c:pt idx="45931">
                  <c:v>13.669300000002</c:v>
                </c:pt>
                <c:pt idx="45932">
                  <c:v>13.669300000002</c:v>
                </c:pt>
                <c:pt idx="45933">
                  <c:v>13.669300000002</c:v>
                </c:pt>
                <c:pt idx="45934">
                  <c:v>13.669300000002</c:v>
                </c:pt>
                <c:pt idx="45935">
                  <c:v>13.669300000002</c:v>
                </c:pt>
                <c:pt idx="45936">
                  <c:v>13.669300000002</c:v>
                </c:pt>
                <c:pt idx="45937">
                  <c:v>13.669300000002</c:v>
                </c:pt>
                <c:pt idx="45938">
                  <c:v>13.669300000002</c:v>
                </c:pt>
                <c:pt idx="45939">
                  <c:v>13.669300000002</c:v>
                </c:pt>
                <c:pt idx="45940">
                  <c:v>13.669300000002</c:v>
                </c:pt>
                <c:pt idx="45941">
                  <c:v>13.669300000002</c:v>
                </c:pt>
                <c:pt idx="45942">
                  <c:v>13.669300000002</c:v>
                </c:pt>
                <c:pt idx="45943">
                  <c:v>13.675048171703001</c:v>
                </c:pt>
                <c:pt idx="45944">
                  <c:v>13.678500000002</c:v>
                </c:pt>
                <c:pt idx="45945">
                  <c:v>13.678500000002</c:v>
                </c:pt>
                <c:pt idx="45946">
                  <c:v>13.678500000002</c:v>
                </c:pt>
                <c:pt idx="45947">
                  <c:v>13.678500000002</c:v>
                </c:pt>
                <c:pt idx="45948">
                  <c:v>13.678500000003</c:v>
                </c:pt>
                <c:pt idx="45949">
                  <c:v>13.678500000002</c:v>
                </c:pt>
                <c:pt idx="45950">
                  <c:v>13.584373132615999</c:v>
                </c:pt>
                <c:pt idx="45951">
                  <c:v>13.560200000005</c:v>
                </c:pt>
                <c:pt idx="45952">
                  <c:v>13.560200000005</c:v>
                </c:pt>
                <c:pt idx="45953">
                  <c:v>13.560200000005</c:v>
                </c:pt>
                <c:pt idx="45954">
                  <c:v>13.560200000005</c:v>
                </c:pt>
                <c:pt idx="45955">
                  <c:v>13.560200000005</c:v>
                </c:pt>
                <c:pt idx="45956">
                  <c:v>13.560200000005</c:v>
                </c:pt>
                <c:pt idx="45957">
                  <c:v>13.560200000005</c:v>
                </c:pt>
                <c:pt idx="45958">
                  <c:v>13.560200000005</c:v>
                </c:pt>
                <c:pt idx="45959">
                  <c:v>13.560200000005</c:v>
                </c:pt>
                <c:pt idx="45960">
                  <c:v>13.560200000005</c:v>
                </c:pt>
                <c:pt idx="45961">
                  <c:v>13.560200000005</c:v>
                </c:pt>
                <c:pt idx="45962">
                  <c:v>13.560200000005</c:v>
                </c:pt>
                <c:pt idx="45963">
                  <c:v>13.581023107424</c:v>
                </c:pt>
                <c:pt idx="45964">
                  <c:v>13.616100000005</c:v>
                </c:pt>
                <c:pt idx="45965">
                  <c:v>13.616100000005</c:v>
                </c:pt>
                <c:pt idx="45966">
                  <c:v>13.616100000005</c:v>
                </c:pt>
                <c:pt idx="45967">
                  <c:v>13.616100000005</c:v>
                </c:pt>
                <c:pt idx="45968">
                  <c:v>13.616100000005</c:v>
                </c:pt>
                <c:pt idx="45969">
                  <c:v>13.616100000005</c:v>
                </c:pt>
                <c:pt idx="45970">
                  <c:v>13.616100000005</c:v>
                </c:pt>
                <c:pt idx="45971">
                  <c:v>13.616100000005</c:v>
                </c:pt>
                <c:pt idx="45972">
                  <c:v>13.616100000005</c:v>
                </c:pt>
                <c:pt idx="45973">
                  <c:v>13.616100000005</c:v>
                </c:pt>
                <c:pt idx="45974">
                  <c:v>13.616100000005</c:v>
                </c:pt>
                <c:pt idx="45975">
                  <c:v>13.616100000005</c:v>
                </c:pt>
                <c:pt idx="45976">
                  <c:v>13.616100000005</c:v>
                </c:pt>
                <c:pt idx="45977">
                  <c:v>13.616100000005</c:v>
                </c:pt>
                <c:pt idx="45978">
                  <c:v>13.616100000005</c:v>
                </c:pt>
                <c:pt idx="45979">
                  <c:v>13.616100000005</c:v>
                </c:pt>
                <c:pt idx="45980">
                  <c:v>13.616100000005</c:v>
                </c:pt>
                <c:pt idx="45981">
                  <c:v>13.615161442048</c:v>
                </c:pt>
                <c:pt idx="45982">
                  <c:v>13.608799999996</c:v>
                </c:pt>
                <c:pt idx="45983">
                  <c:v>13.608799999996</c:v>
                </c:pt>
                <c:pt idx="45984">
                  <c:v>13.608799999996</c:v>
                </c:pt>
                <c:pt idx="45985">
                  <c:v>13.608799999996</c:v>
                </c:pt>
                <c:pt idx="45986">
                  <c:v>13.608799999996</c:v>
                </c:pt>
                <c:pt idx="45987">
                  <c:v>13.608799999996</c:v>
                </c:pt>
                <c:pt idx="45988">
                  <c:v>13.636078872702001</c:v>
                </c:pt>
                <c:pt idx="45989">
                  <c:v>13.771100000003999</c:v>
                </c:pt>
                <c:pt idx="45990">
                  <c:v>13.771100000004999</c:v>
                </c:pt>
                <c:pt idx="45991">
                  <c:v>13.771100000003999</c:v>
                </c:pt>
                <c:pt idx="45992">
                  <c:v>13.771100000004999</c:v>
                </c:pt>
                <c:pt idx="45993">
                  <c:v>13.771100000003999</c:v>
                </c:pt>
                <c:pt idx="45994">
                  <c:v>13.771100000003999</c:v>
                </c:pt>
                <c:pt idx="45995">
                  <c:v>13.771100000003999</c:v>
                </c:pt>
                <c:pt idx="45996">
                  <c:v>13.771100000003999</c:v>
                </c:pt>
                <c:pt idx="45997">
                  <c:v>13.771100000004999</c:v>
                </c:pt>
                <c:pt idx="45998">
                  <c:v>13.771100000003999</c:v>
                </c:pt>
                <c:pt idx="45999">
                  <c:v>13.771100000003999</c:v>
                </c:pt>
                <c:pt idx="46000">
                  <c:v>13.771100000004999</c:v>
                </c:pt>
                <c:pt idx="46001">
                  <c:v>13.728147627037</c:v>
                </c:pt>
                <c:pt idx="46002">
                  <c:v>13.685399999995999</c:v>
                </c:pt>
                <c:pt idx="46003">
                  <c:v>13.685399999995999</c:v>
                </c:pt>
                <c:pt idx="46004">
                  <c:v>13.685399999995999</c:v>
                </c:pt>
                <c:pt idx="46005">
                  <c:v>13.685399999995999</c:v>
                </c:pt>
                <c:pt idx="46006">
                  <c:v>13.685399999995999</c:v>
                </c:pt>
                <c:pt idx="46007">
                  <c:v>13.685399999995999</c:v>
                </c:pt>
                <c:pt idx="46008">
                  <c:v>13.685399999995999</c:v>
                </c:pt>
                <c:pt idx="46009">
                  <c:v>13.685399999995999</c:v>
                </c:pt>
                <c:pt idx="46010">
                  <c:v>13.685399999995999</c:v>
                </c:pt>
                <c:pt idx="46011">
                  <c:v>13.685399999995999</c:v>
                </c:pt>
                <c:pt idx="46012">
                  <c:v>13.685399999995999</c:v>
                </c:pt>
                <c:pt idx="46013">
                  <c:v>13.685399999995999</c:v>
                </c:pt>
                <c:pt idx="46014">
                  <c:v>13.695506175415</c:v>
                </c:pt>
                <c:pt idx="46015">
                  <c:v>13.733500000002</c:v>
                </c:pt>
                <c:pt idx="46016">
                  <c:v>13.733500000002</c:v>
                </c:pt>
                <c:pt idx="46017">
                  <c:v>13.733500000002</c:v>
                </c:pt>
                <c:pt idx="46018">
                  <c:v>13.733500000002</c:v>
                </c:pt>
                <c:pt idx="46019">
                  <c:v>13.733500000002</c:v>
                </c:pt>
                <c:pt idx="46020">
                  <c:v>13.733500000002</c:v>
                </c:pt>
                <c:pt idx="46021">
                  <c:v>13.733500000002</c:v>
                </c:pt>
                <c:pt idx="46022">
                  <c:v>13.733500000002</c:v>
                </c:pt>
                <c:pt idx="46023">
                  <c:v>13.733500000002</c:v>
                </c:pt>
                <c:pt idx="46024">
                  <c:v>13.733500000002</c:v>
                </c:pt>
                <c:pt idx="46025">
                  <c:v>13.733500000002</c:v>
                </c:pt>
                <c:pt idx="46026">
                  <c:v>13.733500000002</c:v>
                </c:pt>
                <c:pt idx="46027">
                  <c:v>13.733500000002</c:v>
                </c:pt>
                <c:pt idx="46028">
                  <c:v>13.733500000002</c:v>
                </c:pt>
                <c:pt idx="46029">
                  <c:v>13.733500000002</c:v>
                </c:pt>
                <c:pt idx="46030">
                  <c:v>13.733500000002</c:v>
                </c:pt>
                <c:pt idx="46031">
                  <c:v>13.733500000002</c:v>
                </c:pt>
                <c:pt idx="46032">
                  <c:v>13.733500000002</c:v>
                </c:pt>
                <c:pt idx="46033">
                  <c:v>13.733500000002</c:v>
                </c:pt>
                <c:pt idx="46034">
                  <c:v>13.727285756233</c:v>
                </c:pt>
                <c:pt idx="46035">
                  <c:v>13.702199999999999</c:v>
                </c:pt>
                <c:pt idx="46036">
                  <c:v>13.702199999999999</c:v>
                </c:pt>
                <c:pt idx="46037">
                  <c:v>13.702199999999999</c:v>
                </c:pt>
                <c:pt idx="46038">
                  <c:v>13.702199999999999</c:v>
                </c:pt>
                <c:pt idx="46039">
                  <c:v>13.694688223376</c:v>
                </c:pt>
                <c:pt idx="46040">
                  <c:v>13.631200000003</c:v>
                </c:pt>
                <c:pt idx="46041">
                  <c:v>13.631200000003</c:v>
                </c:pt>
                <c:pt idx="46042">
                  <c:v>13.631200000003</c:v>
                </c:pt>
                <c:pt idx="46043">
                  <c:v>13.631200000003</c:v>
                </c:pt>
                <c:pt idx="46044">
                  <c:v>13.631200000003</c:v>
                </c:pt>
                <c:pt idx="46045">
                  <c:v>13.631200000003</c:v>
                </c:pt>
                <c:pt idx="46046">
                  <c:v>13.631200000003</c:v>
                </c:pt>
                <c:pt idx="46047">
                  <c:v>13.631200000003</c:v>
                </c:pt>
                <c:pt idx="46048">
                  <c:v>13.631200000003</c:v>
                </c:pt>
                <c:pt idx="46049">
                  <c:v>13.631200000003</c:v>
                </c:pt>
                <c:pt idx="46050">
                  <c:v>13.631200000003</c:v>
                </c:pt>
                <c:pt idx="46051">
                  <c:v>13.631200000003</c:v>
                </c:pt>
                <c:pt idx="46052">
                  <c:v>13.631200000003</c:v>
                </c:pt>
                <c:pt idx="46053">
                  <c:v>13.631200000003</c:v>
                </c:pt>
                <c:pt idx="46054">
                  <c:v>13.631200000003</c:v>
                </c:pt>
                <c:pt idx="46055">
                  <c:v>13.631200000003</c:v>
                </c:pt>
                <c:pt idx="46056">
                  <c:v>13.631200000003</c:v>
                </c:pt>
                <c:pt idx="46057">
                  <c:v>13.631200000003</c:v>
                </c:pt>
                <c:pt idx="46058">
                  <c:v>13.631200000003</c:v>
                </c:pt>
                <c:pt idx="46059">
                  <c:v>13.630336526411</c:v>
                </c:pt>
                <c:pt idx="46060">
                  <c:v>13.624199999998</c:v>
                </c:pt>
                <c:pt idx="46061">
                  <c:v>13.624199999998</c:v>
                </c:pt>
                <c:pt idx="46062">
                  <c:v>13.624199999998</c:v>
                </c:pt>
                <c:pt idx="46063">
                  <c:v>13.624199999998</c:v>
                </c:pt>
                <c:pt idx="46064">
                  <c:v>13.624199999998</c:v>
                </c:pt>
                <c:pt idx="46065">
                  <c:v>13.624199999998</c:v>
                </c:pt>
                <c:pt idx="46066">
                  <c:v>13.624199999998</c:v>
                </c:pt>
                <c:pt idx="46067">
                  <c:v>13.624199999998</c:v>
                </c:pt>
                <c:pt idx="46068">
                  <c:v>13.624199999998</c:v>
                </c:pt>
                <c:pt idx="46069">
                  <c:v>13.624199999998</c:v>
                </c:pt>
                <c:pt idx="46070">
                  <c:v>13.624199999998</c:v>
                </c:pt>
                <c:pt idx="46071">
                  <c:v>13.624199999998</c:v>
                </c:pt>
                <c:pt idx="46072">
                  <c:v>13.626359258335</c:v>
                </c:pt>
                <c:pt idx="46073">
                  <c:v>13.644399999997001</c:v>
                </c:pt>
                <c:pt idx="46074">
                  <c:v>13.644399999997001</c:v>
                </c:pt>
                <c:pt idx="46075">
                  <c:v>13.644399999997001</c:v>
                </c:pt>
                <c:pt idx="46076">
                  <c:v>13.644399999997001</c:v>
                </c:pt>
                <c:pt idx="46077">
                  <c:v>13.644399999997001</c:v>
                </c:pt>
                <c:pt idx="46078">
                  <c:v>13.644399999997001</c:v>
                </c:pt>
                <c:pt idx="46079">
                  <c:v>13.639875779099</c:v>
                </c:pt>
                <c:pt idx="46080">
                  <c:v>13.593900000005</c:v>
                </c:pt>
                <c:pt idx="46081">
                  <c:v>13.593900000002</c:v>
                </c:pt>
                <c:pt idx="46082">
                  <c:v>13.593900000005</c:v>
                </c:pt>
                <c:pt idx="46083">
                  <c:v>13.593900000005</c:v>
                </c:pt>
                <c:pt idx="46084">
                  <c:v>13.593900000005</c:v>
                </c:pt>
                <c:pt idx="46085">
                  <c:v>13.593899999996999</c:v>
                </c:pt>
                <c:pt idx="46086">
                  <c:v>13.593900000005</c:v>
                </c:pt>
                <c:pt idx="46087">
                  <c:v>13.593900000005</c:v>
                </c:pt>
                <c:pt idx="46088">
                  <c:v>13.593900000005</c:v>
                </c:pt>
                <c:pt idx="46089">
                  <c:v>13.593900000005</c:v>
                </c:pt>
                <c:pt idx="46090">
                  <c:v>13.593900000001</c:v>
                </c:pt>
                <c:pt idx="46091">
                  <c:v>13.593900000005</c:v>
                </c:pt>
                <c:pt idx="46092">
                  <c:v>13.593900000005</c:v>
                </c:pt>
                <c:pt idx="46093">
                  <c:v>13.593900000005</c:v>
                </c:pt>
                <c:pt idx="46094">
                  <c:v>13.586670085810001</c:v>
                </c:pt>
                <c:pt idx="46095">
                  <c:v>13.568900000004</c:v>
                </c:pt>
                <c:pt idx="46096">
                  <c:v>13.568900000004</c:v>
                </c:pt>
                <c:pt idx="46097">
                  <c:v>13.568900000004</c:v>
                </c:pt>
                <c:pt idx="46098">
                  <c:v>13.568900000004</c:v>
                </c:pt>
                <c:pt idx="46099">
                  <c:v>13.568900000004</c:v>
                </c:pt>
                <c:pt idx="46100">
                  <c:v>13.568900000004</c:v>
                </c:pt>
                <c:pt idx="46101">
                  <c:v>13.568900000004</c:v>
                </c:pt>
                <c:pt idx="46102">
                  <c:v>13.568900000004</c:v>
                </c:pt>
                <c:pt idx="46103">
                  <c:v>13.568900000004</c:v>
                </c:pt>
                <c:pt idx="46104">
                  <c:v>13.568900000004</c:v>
                </c:pt>
                <c:pt idx="46105">
                  <c:v>13.568900000004</c:v>
                </c:pt>
                <c:pt idx="46106">
                  <c:v>13.568900000004</c:v>
                </c:pt>
                <c:pt idx="46107">
                  <c:v>13.576843854977</c:v>
                </c:pt>
                <c:pt idx="46108">
                  <c:v>13.588799999998001</c:v>
                </c:pt>
                <c:pt idx="46109">
                  <c:v>13.588799999998001</c:v>
                </c:pt>
                <c:pt idx="46110">
                  <c:v>13.588799999998001</c:v>
                </c:pt>
                <c:pt idx="46111">
                  <c:v>13.588799999998001</c:v>
                </c:pt>
                <c:pt idx="46112">
                  <c:v>13.588799999998001</c:v>
                </c:pt>
                <c:pt idx="46113">
                  <c:v>13.588799999998001</c:v>
                </c:pt>
                <c:pt idx="46114">
                  <c:v>13.667293122884001</c:v>
                </c:pt>
                <c:pt idx="46115">
                  <c:v>13.673500000002999</c:v>
                </c:pt>
                <c:pt idx="46116">
                  <c:v>13.673500000002999</c:v>
                </c:pt>
                <c:pt idx="46117">
                  <c:v>13.673500000002999</c:v>
                </c:pt>
                <c:pt idx="46118">
                  <c:v>13.673500000002999</c:v>
                </c:pt>
                <c:pt idx="46119">
                  <c:v>13.673500000002999</c:v>
                </c:pt>
                <c:pt idx="46120">
                  <c:v>13.673500000002999</c:v>
                </c:pt>
                <c:pt idx="46121">
                  <c:v>13.673500000002999</c:v>
                </c:pt>
                <c:pt idx="46122">
                  <c:v>13.673500000002999</c:v>
                </c:pt>
                <c:pt idx="46123">
                  <c:v>13.673500000002999</c:v>
                </c:pt>
                <c:pt idx="46124">
                  <c:v>13.673500000002999</c:v>
                </c:pt>
                <c:pt idx="46125">
                  <c:v>13.673500000002999</c:v>
                </c:pt>
                <c:pt idx="46126">
                  <c:v>13.696136588618</c:v>
                </c:pt>
                <c:pt idx="46127">
                  <c:v>13.749400000001</c:v>
                </c:pt>
                <c:pt idx="46128">
                  <c:v>13.749400000001</c:v>
                </c:pt>
                <c:pt idx="46129">
                  <c:v>13.749400000001</c:v>
                </c:pt>
                <c:pt idx="46130">
                  <c:v>13.749400000001</c:v>
                </c:pt>
                <c:pt idx="46131">
                  <c:v>13.749400000001</c:v>
                </c:pt>
                <c:pt idx="46132">
                  <c:v>13.749400000001</c:v>
                </c:pt>
                <c:pt idx="46133">
                  <c:v>13.749400000001</c:v>
                </c:pt>
                <c:pt idx="46134">
                  <c:v>13.749400000001</c:v>
                </c:pt>
                <c:pt idx="46135">
                  <c:v>13.749400000001</c:v>
                </c:pt>
                <c:pt idx="46136">
                  <c:v>13.749400000001</c:v>
                </c:pt>
                <c:pt idx="46137">
                  <c:v>13.749400000001</c:v>
                </c:pt>
                <c:pt idx="46138">
                  <c:v>13.749400000001</c:v>
                </c:pt>
                <c:pt idx="46139">
                  <c:v>13.749400000001</c:v>
                </c:pt>
                <c:pt idx="46140">
                  <c:v>13.633665587601</c:v>
                </c:pt>
                <c:pt idx="46141">
                  <c:v>13.602799999996</c:v>
                </c:pt>
                <c:pt idx="46142">
                  <c:v>13.602799999995</c:v>
                </c:pt>
                <c:pt idx="46143">
                  <c:v>13.602799999995</c:v>
                </c:pt>
                <c:pt idx="46144">
                  <c:v>13.602799999996</c:v>
                </c:pt>
                <c:pt idx="46145">
                  <c:v>13.602799999996</c:v>
                </c:pt>
                <c:pt idx="46146">
                  <c:v>13.602799999995</c:v>
                </c:pt>
                <c:pt idx="46147">
                  <c:v>13.602799999996</c:v>
                </c:pt>
                <c:pt idx="46148">
                  <c:v>13.602799999996</c:v>
                </c:pt>
                <c:pt idx="46149">
                  <c:v>13.602799999996</c:v>
                </c:pt>
                <c:pt idx="46150">
                  <c:v>13.602799999996</c:v>
                </c:pt>
                <c:pt idx="46151">
                  <c:v>13.602799999995</c:v>
                </c:pt>
                <c:pt idx="46152">
                  <c:v>13.617673991287999</c:v>
                </c:pt>
                <c:pt idx="46153">
                  <c:v>13.629599999991999</c:v>
                </c:pt>
                <c:pt idx="46154">
                  <c:v>13.629599999994999</c:v>
                </c:pt>
                <c:pt idx="46155">
                  <c:v>13.629599999993999</c:v>
                </c:pt>
                <c:pt idx="46156">
                  <c:v>13.629599999994999</c:v>
                </c:pt>
                <c:pt idx="46157">
                  <c:v>13.629599999994999</c:v>
                </c:pt>
                <c:pt idx="46158">
                  <c:v>13.629599999994999</c:v>
                </c:pt>
                <c:pt idx="46159">
                  <c:v>13.629599999993999</c:v>
                </c:pt>
                <c:pt idx="46160">
                  <c:v>13.629599999994999</c:v>
                </c:pt>
                <c:pt idx="46161">
                  <c:v>13.629599999991999</c:v>
                </c:pt>
                <c:pt idx="46162">
                  <c:v>13.629599999994999</c:v>
                </c:pt>
                <c:pt idx="46163">
                  <c:v>13.618272853093</c:v>
                </c:pt>
                <c:pt idx="46164">
                  <c:v>13.555699999998</c:v>
                </c:pt>
                <c:pt idx="46165">
                  <c:v>13.555699999998</c:v>
                </c:pt>
                <c:pt idx="46166">
                  <c:v>13.555699999998</c:v>
                </c:pt>
                <c:pt idx="46167">
                  <c:v>13.555699999998</c:v>
                </c:pt>
                <c:pt idx="46168">
                  <c:v>13.555699999998</c:v>
                </c:pt>
                <c:pt idx="46169">
                  <c:v>13.555699999998</c:v>
                </c:pt>
                <c:pt idx="46170">
                  <c:v>13.555699999998</c:v>
                </c:pt>
                <c:pt idx="46171">
                  <c:v>13.555699999998</c:v>
                </c:pt>
                <c:pt idx="46172">
                  <c:v>13.555699999998</c:v>
                </c:pt>
                <c:pt idx="46173">
                  <c:v>13.555699999998</c:v>
                </c:pt>
                <c:pt idx="46174">
                  <c:v>13.555699999998</c:v>
                </c:pt>
                <c:pt idx="46175">
                  <c:v>13.555699999998</c:v>
                </c:pt>
                <c:pt idx="46176">
                  <c:v>13.555699999998</c:v>
                </c:pt>
                <c:pt idx="46177">
                  <c:v>13.555699999998</c:v>
                </c:pt>
                <c:pt idx="46178">
                  <c:v>13.555699999998</c:v>
                </c:pt>
                <c:pt idx="46179">
                  <c:v>13.555699999998</c:v>
                </c:pt>
                <c:pt idx="46180">
                  <c:v>13.555699999998</c:v>
                </c:pt>
                <c:pt idx="46181">
                  <c:v>13.555699999998</c:v>
                </c:pt>
                <c:pt idx="46182">
                  <c:v>13.555699999998</c:v>
                </c:pt>
                <c:pt idx="46183">
                  <c:v>13.548967884514999</c:v>
                </c:pt>
                <c:pt idx="46184">
                  <c:v>13.485900000000001</c:v>
                </c:pt>
                <c:pt idx="46185">
                  <c:v>13.485900000000001</c:v>
                </c:pt>
                <c:pt idx="46186">
                  <c:v>13.485900000000001</c:v>
                </c:pt>
                <c:pt idx="46187">
                  <c:v>13.485900000000001</c:v>
                </c:pt>
                <c:pt idx="46188">
                  <c:v>13.485900000000001</c:v>
                </c:pt>
                <c:pt idx="46189">
                  <c:v>13.500013207298</c:v>
                </c:pt>
                <c:pt idx="46190">
                  <c:v>13.501699999995999</c:v>
                </c:pt>
                <c:pt idx="46191">
                  <c:v>13.501699999995999</c:v>
                </c:pt>
                <c:pt idx="46192">
                  <c:v>13.501699999995999</c:v>
                </c:pt>
                <c:pt idx="46193">
                  <c:v>13.501699999995999</c:v>
                </c:pt>
                <c:pt idx="46194">
                  <c:v>13.501699999995999</c:v>
                </c:pt>
                <c:pt idx="46195">
                  <c:v>13.501699999995999</c:v>
                </c:pt>
                <c:pt idx="46196">
                  <c:v>13.501699999995999</c:v>
                </c:pt>
                <c:pt idx="46197">
                  <c:v>13.501699999995999</c:v>
                </c:pt>
                <c:pt idx="46198">
                  <c:v>13.501699999995999</c:v>
                </c:pt>
                <c:pt idx="46199">
                  <c:v>13.501699999995999</c:v>
                </c:pt>
                <c:pt idx="46200">
                  <c:v>13.501699999995999</c:v>
                </c:pt>
                <c:pt idx="46201">
                  <c:v>13.501699999995999</c:v>
                </c:pt>
                <c:pt idx="46202">
                  <c:v>13.501699999995999</c:v>
                </c:pt>
                <c:pt idx="46203">
                  <c:v>13.501699999995999</c:v>
                </c:pt>
                <c:pt idx="46204">
                  <c:v>13.501699999995999</c:v>
                </c:pt>
                <c:pt idx="46205">
                  <c:v>13.501699999995999</c:v>
                </c:pt>
                <c:pt idx="46206">
                  <c:v>13.501699999995999</c:v>
                </c:pt>
                <c:pt idx="46207">
                  <c:v>13.501699999995999</c:v>
                </c:pt>
                <c:pt idx="46208">
                  <c:v>13.531274798267001</c:v>
                </c:pt>
                <c:pt idx="46209">
                  <c:v>13.569400000001</c:v>
                </c:pt>
                <c:pt idx="46210">
                  <c:v>13.569400000001</c:v>
                </c:pt>
                <c:pt idx="46211">
                  <c:v>13.569400000001</c:v>
                </c:pt>
                <c:pt idx="46212">
                  <c:v>13.569400000001</c:v>
                </c:pt>
                <c:pt idx="46213">
                  <c:v>13.569400000001</c:v>
                </c:pt>
                <c:pt idx="46214">
                  <c:v>13.586565125451999</c:v>
                </c:pt>
                <c:pt idx="46215">
                  <c:v>13.666100000002</c:v>
                </c:pt>
                <c:pt idx="46216">
                  <c:v>13.666099999997</c:v>
                </c:pt>
                <c:pt idx="46217">
                  <c:v>13.666099999998</c:v>
                </c:pt>
                <c:pt idx="46218">
                  <c:v>13.666100000002</c:v>
                </c:pt>
                <c:pt idx="46219">
                  <c:v>13.666100000002</c:v>
                </c:pt>
                <c:pt idx="46220">
                  <c:v>13.666100000002</c:v>
                </c:pt>
                <c:pt idx="46221">
                  <c:v>13.666100000002</c:v>
                </c:pt>
                <c:pt idx="46222">
                  <c:v>13.666100000002</c:v>
                </c:pt>
                <c:pt idx="46223">
                  <c:v>13.666100000002</c:v>
                </c:pt>
                <c:pt idx="46224">
                  <c:v>13.666100000002</c:v>
                </c:pt>
                <c:pt idx="46225">
                  <c:v>13.666100000002</c:v>
                </c:pt>
                <c:pt idx="46226">
                  <c:v>13.621690338038</c:v>
                </c:pt>
                <c:pt idx="46227">
                  <c:v>13.582499999996999</c:v>
                </c:pt>
                <c:pt idx="46228">
                  <c:v>13.582499999998999</c:v>
                </c:pt>
                <c:pt idx="46229">
                  <c:v>13.582499999996999</c:v>
                </c:pt>
                <c:pt idx="46230">
                  <c:v>13.582499999996999</c:v>
                </c:pt>
                <c:pt idx="46231">
                  <c:v>13.582499999996999</c:v>
                </c:pt>
                <c:pt idx="46232">
                  <c:v>13.582499999996999</c:v>
                </c:pt>
                <c:pt idx="46233">
                  <c:v>13.582499999996999</c:v>
                </c:pt>
                <c:pt idx="46234">
                  <c:v>13.582499999996999</c:v>
                </c:pt>
                <c:pt idx="46235">
                  <c:v>13.582499999996999</c:v>
                </c:pt>
                <c:pt idx="46236">
                  <c:v>13.582499999996999</c:v>
                </c:pt>
                <c:pt idx="46237">
                  <c:v>13.582499999996999</c:v>
                </c:pt>
                <c:pt idx="46238">
                  <c:v>13.579210321894999</c:v>
                </c:pt>
                <c:pt idx="46239">
                  <c:v>13.571900000003</c:v>
                </c:pt>
                <c:pt idx="46240">
                  <c:v>13.571900000003</c:v>
                </c:pt>
                <c:pt idx="46241">
                  <c:v>13.571900000003</c:v>
                </c:pt>
                <c:pt idx="46242">
                  <c:v>13.571900000003</c:v>
                </c:pt>
                <c:pt idx="46243">
                  <c:v>13.571900000003</c:v>
                </c:pt>
                <c:pt idx="46244">
                  <c:v>13.571900000003</c:v>
                </c:pt>
                <c:pt idx="46245">
                  <c:v>13.571900000003</c:v>
                </c:pt>
                <c:pt idx="46246">
                  <c:v>13.571900000003</c:v>
                </c:pt>
                <c:pt idx="46247">
                  <c:v>13.571900000000999</c:v>
                </c:pt>
                <c:pt idx="46248">
                  <c:v>13.571900000003</c:v>
                </c:pt>
                <c:pt idx="46249">
                  <c:v>13.593202353312</c:v>
                </c:pt>
                <c:pt idx="46250">
                  <c:v>13.660299999996999</c:v>
                </c:pt>
                <c:pt idx="46251">
                  <c:v>13.660299999996999</c:v>
                </c:pt>
                <c:pt idx="46252">
                  <c:v>13.660299999996999</c:v>
                </c:pt>
                <c:pt idx="46253">
                  <c:v>13.660299999996999</c:v>
                </c:pt>
                <c:pt idx="46254">
                  <c:v>13.660299999996999</c:v>
                </c:pt>
                <c:pt idx="46255">
                  <c:v>13.660299999996999</c:v>
                </c:pt>
                <c:pt idx="46256">
                  <c:v>13.660299999996999</c:v>
                </c:pt>
                <c:pt idx="46257">
                  <c:v>13.660299999996999</c:v>
                </c:pt>
                <c:pt idx="46258">
                  <c:v>13.660299999996999</c:v>
                </c:pt>
                <c:pt idx="46259">
                  <c:v>13.660299999996999</c:v>
                </c:pt>
                <c:pt idx="46260">
                  <c:v>13.660299999994001</c:v>
                </c:pt>
                <c:pt idx="46261">
                  <c:v>13.657807128942</c:v>
                </c:pt>
                <c:pt idx="46262">
                  <c:v>13.534000000004999</c:v>
                </c:pt>
                <c:pt idx="46263">
                  <c:v>13.534000000004999</c:v>
                </c:pt>
                <c:pt idx="46264">
                  <c:v>13.534000000004999</c:v>
                </c:pt>
                <c:pt idx="46265">
                  <c:v>13.534000000004999</c:v>
                </c:pt>
                <c:pt idx="46266">
                  <c:v>13.534000000004999</c:v>
                </c:pt>
                <c:pt idx="46267">
                  <c:v>13.534000000005999</c:v>
                </c:pt>
                <c:pt idx="46268">
                  <c:v>13.534000000004999</c:v>
                </c:pt>
                <c:pt idx="46269">
                  <c:v>13.534000000004999</c:v>
                </c:pt>
                <c:pt idx="46270">
                  <c:v>13.534000000004999</c:v>
                </c:pt>
                <c:pt idx="46271">
                  <c:v>13.534000000004999</c:v>
                </c:pt>
                <c:pt idx="46272">
                  <c:v>13.534000000004999</c:v>
                </c:pt>
                <c:pt idx="46273">
                  <c:v>13.534000000004999</c:v>
                </c:pt>
                <c:pt idx="46274">
                  <c:v>13.534000000004999</c:v>
                </c:pt>
                <c:pt idx="46275">
                  <c:v>13.567164854205</c:v>
                </c:pt>
                <c:pt idx="46276">
                  <c:v>13.612099999999</c:v>
                </c:pt>
                <c:pt idx="46277">
                  <c:v>13.612099999999</c:v>
                </c:pt>
                <c:pt idx="46278">
                  <c:v>13.612099999999</c:v>
                </c:pt>
                <c:pt idx="46279">
                  <c:v>13.612099999999</c:v>
                </c:pt>
                <c:pt idx="46280">
                  <c:v>13.612099999999</c:v>
                </c:pt>
                <c:pt idx="46281">
                  <c:v>13.612099999999</c:v>
                </c:pt>
                <c:pt idx="46282">
                  <c:v>13.612099999999</c:v>
                </c:pt>
                <c:pt idx="46283">
                  <c:v>13.612099999999</c:v>
                </c:pt>
                <c:pt idx="46284">
                  <c:v>13.612099999999</c:v>
                </c:pt>
                <c:pt idx="46285">
                  <c:v>13.612099999999</c:v>
                </c:pt>
                <c:pt idx="46286">
                  <c:v>13.612099999999</c:v>
                </c:pt>
                <c:pt idx="46287">
                  <c:v>13.639022245283</c:v>
                </c:pt>
                <c:pt idx="46288">
                  <c:v>13.686400000003999</c:v>
                </c:pt>
                <c:pt idx="46289">
                  <c:v>13.686400000003999</c:v>
                </c:pt>
                <c:pt idx="46290">
                  <c:v>13.686400000003999</c:v>
                </c:pt>
                <c:pt idx="46291">
                  <c:v>13.686400000003999</c:v>
                </c:pt>
                <c:pt idx="46292">
                  <c:v>13.686400000003999</c:v>
                </c:pt>
                <c:pt idx="46293">
                  <c:v>13.686400000003999</c:v>
                </c:pt>
                <c:pt idx="46294">
                  <c:v>13.686400000003999</c:v>
                </c:pt>
                <c:pt idx="46295">
                  <c:v>13.686400000003999</c:v>
                </c:pt>
                <c:pt idx="46296">
                  <c:v>13.686400000003999</c:v>
                </c:pt>
                <c:pt idx="46297">
                  <c:v>13.686400000003999</c:v>
                </c:pt>
                <c:pt idx="46298">
                  <c:v>13.686400000003999</c:v>
                </c:pt>
                <c:pt idx="46299">
                  <c:v>13.686400000003999</c:v>
                </c:pt>
                <c:pt idx="46300">
                  <c:v>13.679834866967999</c:v>
                </c:pt>
                <c:pt idx="46301">
                  <c:v>13.661499999996</c:v>
                </c:pt>
                <c:pt idx="46302">
                  <c:v>13.661499999996</c:v>
                </c:pt>
                <c:pt idx="46303">
                  <c:v>13.661499999996</c:v>
                </c:pt>
                <c:pt idx="46304">
                  <c:v>13.661499999996</c:v>
                </c:pt>
                <c:pt idx="46305">
                  <c:v>13.661499999996</c:v>
                </c:pt>
                <c:pt idx="46306">
                  <c:v>13.661499999996</c:v>
                </c:pt>
                <c:pt idx="46307">
                  <c:v>13.661499999996</c:v>
                </c:pt>
                <c:pt idx="46308">
                  <c:v>13.661499999996</c:v>
                </c:pt>
                <c:pt idx="46309">
                  <c:v>13.661499999996</c:v>
                </c:pt>
                <c:pt idx="46310">
                  <c:v>13.661499999996</c:v>
                </c:pt>
                <c:pt idx="46311">
                  <c:v>13.661499999996</c:v>
                </c:pt>
                <c:pt idx="46312">
                  <c:v>13.661499999996</c:v>
                </c:pt>
                <c:pt idx="46313">
                  <c:v>13.661499999996</c:v>
                </c:pt>
                <c:pt idx="46314">
                  <c:v>13.639984576471001</c:v>
                </c:pt>
                <c:pt idx="46315">
                  <c:v>13.636700000002</c:v>
                </c:pt>
                <c:pt idx="46316">
                  <c:v>13.636700000002</c:v>
                </c:pt>
                <c:pt idx="46317">
                  <c:v>13.636700000002</c:v>
                </c:pt>
                <c:pt idx="46318">
                  <c:v>13.636700000002</c:v>
                </c:pt>
                <c:pt idx="46319">
                  <c:v>13.636700000002</c:v>
                </c:pt>
                <c:pt idx="46320">
                  <c:v>13.636700000002</c:v>
                </c:pt>
                <c:pt idx="46321">
                  <c:v>13.636700000002</c:v>
                </c:pt>
                <c:pt idx="46322">
                  <c:v>13.636700000002</c:v>
                </c:pt>
                <c:pt idx="46323">
                  <c:v>13.636700000002</c:v>
                </c:pt>
                <c:pt idx="46324">
                  <c:v>13.636700000002</c:v>
                </c:pt>
                <c:pt idx="46325">
                  <c:v>13.636699999997999</c:v>
                </c:pt>
                <c:pt idx="46326">
                  <c:v>13.660977030029001</c:v>
                </c:pt>
                <c:pt idx="46327">
                  <c:v>13.719199999999001</c:v>
                </c:pt>
                <c:pt idx="46328">
                  <c:v>13.719199999999001</c:v>
                </c:pt>
                <c:pt idx="46329">
                  <c:v>13.719199999999001</c:v>
                </c:pt>
                <c:pt idx="46330">
                  <c:v>13.719199999999001</c:v>
                </c:pt>
                <c:pt idx="46331">
                  <c:v>13.719199999999001</c:v>
                </c:pt>
                <c:pt idx="46332">
                  <c:v>13.719199999999001</c:v>
                </c:pt>
                <c:pt idx="46333">
                  <c:v>13.719199999999001</c:v>
                </c:pt>
                <c:pt idx="46334">
                  <c:v>13.719199999999001</c:v>
                </c:pt>
                <c:pt idx="46335">
                  <c:v>13.719199999999001</c:v>
                </c:pt>
                <c:pt idx="46336">
                  <c:v>13.719199999999001</c:v>
                </c:pt>
                <c:pt idx="46337">
                  <c:v>13.719199999999001</c:v>
                </c:pt>
                <c:pt idx="46338">
                  <c:v>13.732334425428</c:v>
                </c:pt>
                <c:pt idx="46339">
                  <c:v>13.777200000003001</c:v>
                </c:pt>
                <c:pt idx="46340">
                  <c:v>13.777200000003001</c:v>
                </c:pt>
                <c:pt idx="46341">
                  <c:v>13.777200000003001</c:v>
                </c:pt>
                <c:pt idx="46342">
                  <c:v>13.777200000003001</c:v>
                </c:pt>
                <c:pt idx="46343">
                  <c:v>13.777200000003001</c:v>
                </c:pt>
                <c:pt idx="46344">
                  <c:v>13.777200000003001</c:v>
                </c:pt>
                <c:pt idx="46345">
                  <c:v>13.777200000003001</c:v>
                </c:pt>
                <c:pt idx="46346">
                  <c:v>13.777200000003001</c:v>
                </c:pt>
                <c:pt idx="46347">
                  <c:v>13.777200000005999</c:v>
                </c:pt>
                <c:pt idx="46348">
                  <c:v>13.777200000003001</c:v>
                </c:pt>
                <c:pt idx="46349">
                  <c:v>13.777200000003001</c:v>
                </c:pt>
                <c:pt idx="46350">
                  <c:v>13.747531316724</c:v>
                </c:pt>
                <c:pt idx="46351">
                  <c:v>13.662799999998001</c:v>
                </c:pt>
                <c:pt idx="46352">
                  <c:v>13.662799999998001</c:v>
                </c:pt>
                <c:pt idx="46353">
                  <c:v>13.662799999998001</c:v>
                </c:pt>
                <c:pt idx="46354">
                  <c:v>13.662799999998001</c:v>
                </c:pt>
                <c:pt idx="46355">
                  <c:v>13.662799999998001</c:v>
                </c:pt>
                <c:pt idx="46356">
                  <c:v>13.662799999998001</c:v>
                </c:pt>
                <c:pt idx="46357">
                  <c:v>13.662799999996</c:v>
                </c:pt>
                <c:pt idx="46358">
                  <c:v>13.662799999998001</c:v>
                </c:pt>
                <c:pt idx="46359">
                  <c:v>13.662799999998001</c:v>
                </c:pt>
                <c:pt idx="46360">
                  <c:v>13.662799999998001</c:v>
                </c:pt>
                <c:pt idx="46361">
                  <c:v>13.662799999998001</c:v>
                </c:pt>
                <c:pt idx="46362">
                  <c:v>13.662799999998001</c:v>
                </c:pt>
                <c:pt idx="46363">
                  <c:v>13.690026470217999</c:v>
                </c:pt>
                <c:pt idx="46364">
                  <c:v>13.711600000002001</c:v>
                </c:pt>
                <c:pt idx="46365">
                  <c:v>13.711600000002001</c:v>
                </c:pt>
                <c:pt idx="46366">
                  <c:v>13.711600000002001</c:v>
                </c:pt>
                <c:pt idx="46367">
                  <c:v>13.711600000002999</c:v>
                </c:pt>
                <c:pt idx="46368">
                  <c:v>13.711600000002999</c:v>
                </c:pt>
                <c:pt idx="46369">
                  <c:v>13.711600000002999</c:v>
                </c:pt>
                <c:pt idx="46370">
                  <c:v>13.711600000000001</c:v>
                </c:pt>
                <c:pt idx="46371">
                  <c:v>13.711600000002001</c:v>
                </c:pt>
                <c:pt idx="46372">
                  <c:v>13.711600000002001</c:v>
                </c:pt>
                <c:pt idx="46373">
                  <c:v>13.711600000002001</c:v>
                </c:pt>
                <c:pt idx="46374">
                  <c:v>13.711600000002999</c:v>
                </c:pt>
                <c:pt idx="46375">
                  <c:v>13.711600000002999</c:v>
                </c:pt>
                <c:pt idx="46376">
                  <c:v>13.711600000002001</c:v>
                </c:pt>
                <c:pt idx="46377">
                  <c:v>13.711600000002001</c:v>
                </c:pt>
                <c:pt idx="46378">
                  <c:v>13.711600000002001</c:v>
                </c:pt>
                <c:pt idx="46379">
                  <c:v>13.711600000002999</c:v>
                </c:pt>
                <c:pt idx="46380">
                  <c:v>13.711600000002001</c:v>
                </c:pt>
                <c:pt idx="46381">
                  <c:v>13.711600000002999</c:v>
                </c:pt>
                <c:pt idx="46382">
                  <c:v>13.683733273533999</c:v>
                </c:pt>
                <c:pt idx="46383">
                  <c:v>13.657600000004001</c:v>
                </c:pt>
                <c:pt idx="46384">
                  <c:v>13.657600000004001</c:v>
                </c:pt>
                <c:pt idx="46385">
                  <c:v>13.657600000004001</c:v>
                </c:pt>
                <c:pt idx="46386">
                  <c:v>13.657600000004001</c:v>
                </c:pt>
                <c:pt idx="46387">
                  <c:v>13.657600000004001</c:v>
                </c:pt>
                <c:pt idx="46388">
                  <c:v>13.657600000004001</c:v>
                </c:pt>
                <c:pt idx="46389">
                  <c:v>13.657600000004001</c:v>
                </c:pt>
                <c:pt idx="46390">
                  <c:v>13.6576</c:v>
                </c:pt>
                <c:pt idx="46391">
                  <c:v>13.657600000004001</c:v>
                </c:pt>
                <c:pt idx="46392">
                  <c:v>13.653116187597</c:v>
                </c:pt>
                <c:pt idx="46393">
                  <c:v>13.587999999997001</c:v>
                </c:pt>
                <c:pt idx="46394">
                  <c:v>13.587999999997001</c:v>
                </c:pt>
                <c:pt idx="46395">
                  <c:v>13.587999999997001</c:v>
                </c:pt>
                <c:pt idx="46396">
                  <c:v>13.587999999997001</c:v>
                </c:pt>
                <c:pt idx="46397">
                  <c:v>13.587999999997001</c:v>
                </c:pt>
                <c:pt idx="46398">
                  <c:v>13.587999999997001</c:v>
                </c:pt>
                <c:pt idx="46399">
                  <c:v>13.587317305340999</c:v>
                </c:pt>
                <c:pt idx="46400">
                  <c:v>13.585300000004001</c:v>
                </c:pt>
                <c:pt idx="46401">
                  <c:v>13.585300000004001</c:v>
                </c:pt>
                <c:pt idx="46402">
                  <c:v>13.585300000004001</c:v>
                </c:pt>
                <c:pt idx="46403">
                  <c:v>13.585300000004001</c:v>
                </c:pt>
                <c:pt idx="46404">
                  <c:v>13.585300000004001</c:v>
                </c:pt>
                <c:pt idx="46405">
                  <c:v>13.585300000004001</c:v>
                </c:pt>
                <c:pt idx="46406">
                  <c:v>13.585300000004001</c:v>
                </c:pt>
                <c:pt idx="46407">
                  <c:v>13.585300000004001</c:v>
                </c:pt>
                <c:pt idx="46408">
                  <c:v>13.585300000001</c:v>
                </c:pt>
                <c:pt idx="46409">
                  <c:v>13.585300000004001</c:v>
                </c:pt>
                <c:pt idx="46410">
                  <c:v>13.585300000004001</c:v>
                </c:pt>
                <c:pt idx="46411">
                  <c:v>13.686925443243</c:v>
                </c:pt>
                <c:pt idx="46412">
                  <c:v>13.746099999997</c:v>
                </c:pt>
                <c:pt idx="46413">
                  <c:v>13.746099999997</c:v>
                </c:pt>
                <c:pt idx="46414">
                  <c:v>13.746099999997</c:v>
                </c:pt>
                <c:pt idx="46415">
                  <c:v>13.746099999996</c:v>
                </c:pt>
                <c:pt idx="46416">
                  <c:v>13.746099999994</c:v>
                </c:pt>
                <c:pt idx="46417">
                  <c:v>13.746099999997</c:v>
                </c:pt>
                <c:pt idx="46418">
                  <c:v>13.746099999997</c:v>
                </c:pt>
                <c:pt idx="46419">
                  <c:v>13.746099999997</c:v>
                </c:pt>
                <c:pt idx="46420">
                  <c:v>13.746099999996</c:v>
                </c:pt>
                <c:pt idx="46421">
                  <c:v>13.746099999996</c:v>
                </c:pt>
                <c:pt idx="46422">
                  <c:v>13.746099999997</c:v>
                </c:pt>
                <c:pt idx="46423">
                  <c:v>13.665335007317999</c:v>
                </c:pt>
                <c:pt idx="46424">
                  <c:v>13.609200000004</c:v>
                </c:pt>
                <c:pt idx="46425">
                  <c:v>13.609200000004</c:v>
                </c:pt>
                <c:pt idx="46426">
                  <c:v>13.609200000004</c:v>
                </c:pt>
                <c:pt idx="46427">
                  <c:v>13.609200000004</c:v>
                </c:pt>
                <c:pt idx="46428">
                  <c:v>13.609200000004</c:v>
                </c:pt>
                <c:pt idx="46429">
                  <c:v>13.609200000004</c:v>
                </c:pt>
                <c:pt idx="46430">
                  <c:v>13.609200000004</c:v>
                </c:pt>
                <c:pt idx="46431">
                  <c:v>13.609200000004</c:v>
                </c:pt>
                <c:pt idx="46432">
                  <c:v>13.609200000004</c:v>
                </c:pt>
                <c:pt idx="46433">
                  <c:v>13.609200000004</c:v>
                </c:pt>
                <c:pt idx="46434">
                  <c:v>13.609200000004</c:v>
                </c:pt>
                <c:pt idx="46435">
                  <c:v>13.614649012255001</c:v>
                </c:pt>
                <c:pt idx="46436">
                  <c:v>13.658499999997</c:v>
                </c:pt>
                <c:pt idx="46437">
                  <c:v>13.658499999997</c:v>
                </c:pt>
                <c:pt idx="46438">
                  <c:v>13.658499999998</c:v>
                </c:pt>
                <c:pt idx="46439">
                  <c:v>13.658499999998</c:v>
                </c:pt>
                <c:pt idx="46440">
                  <c:v>13.658499999997</c:v>
                </c:pt>
                <c:pt idx="46441">
                  <c:v>13.658499999998</c:v>
                </c:pt>
                <c:pt idx="46442">
                  <c:v>13.658499999999</c:v>
                </c:pt>
                <c:pt idx="46443">
                  <c:v>13.658499999998</c:v>
                </c:pt>
                <c:pt idx="46444">
                  <c:v>13.658499999998</c:v>
                </c:pt>
                <c:pt idx="46445">
                  <c:v>13.658499999997</c:v>
                </c:pt>
                <c:pt idx="46446">
                  <c:v>13.658499999998</c:v>
                </c:pt>
                <c:pt idx="46447">
                  <c:v>13.620398863781</c:v>
                </c:pt>
                <c:pt idx="46448">
                  <c:v>13.607300000003001</c:v>
                </c:pt>
                <c:pt idx="46449">
                  <c:v>13.607299999999</c:v>
                </c:pt>
                <c:pt idx="46450">
                  <c:v>13.607300000003001</c:v>
                </c:pt>
                <c:pt idx="46451">
                  <c:v>13.607300000003001</c:v>
                </c:pt>
                <c:pt idx="46452">
                  <c:v>13.607300000003001</c:v>
                </c:pt>
                <c:pt idx="46453">
                  <c:v>13.607300000003001</c:v>
                </c:pt>
                <c:pt idx="46454">
                  <c:v>13.607300000003001</c:v>
                </c:pt>
                <c:pt idx="46455">
                  <c:v>13.607300000003001</c:v>
                </c:pt>
                <c:pt idx="46456">
                  <c:v>13.607300000003001</c:v>
                </c:pt>
                <c:pt idx="46457">
                  <c:v>13.607300000003001</c:v>
                </c:pt>
                <c:pt idx="46458">
                  <c:v>13.607300000003001</c:v>
                </c:pt>
                <c:pt idx="46459">
                  <c:v>13.607300000003001</c:v>
                </c:pt>
                <c:pt idx="46460">
                  <c:v>13.607300000003001</c:v>
                </c:pt>
                <c:pt idx="46461">
                  <c:v>13.607300000003001</c:v>
                </c:pt>
                <c:pt idx="46462">
                  <c:v>13.607300000003001</c:v>
                </c:pt>
                <c:pt idx="46463">
                  <c:v>13.607300000003001</c:v>
                </c:pt>
                <c:pt idx="46464">
                  <c:v>13.607300000003001</c:v>
                </c:pt>
                <c:pt idx="46465">
                  <c:v>13.626277891053</c:v>
                </c:pt>
                <c:pt idx="46466">
                  <c:v>13.669800000003001</c:v>
                </c:pt>
                <c:pt idx="46467">
                  <c:v>13.669800000003001</c:v>
                </c:pt>
                <c:pt idx="46468">
                  <c:v>13.669800000003001</c:v>
                </c:pt>
                <c:pt idx="46469">
                  <c:v>13.669800000003001</c:v>
                </c:pt>
                <c:pt idx="46470">
                  <c:v>13.669799999999</c:v>
                </c:pt>
                <c:pt idx="46471">
                  <c:v>13.669800000003001</c:v>
                </c:pt>
                <c:pt idx="46472">
                  <c:v>13.669799999997</c:v>
                </c:pt>
                <c:pt idx="46473">
                  <c:v>13.669800000003001</c:v>
                </c:pt>
                <c:pt idx="46474">
                  <c:v>13.669800000003001</c:v>
                </c:pt>
                <c:pt idx="46475">
                  <c:v>13.669800000003001</c:v>
                </c:pt>
                <c:pt idx="46476">
                  <c:v>13.64666643128</c:v>
                </c:pt>
                <c:pt idx="46477">
                  <c:v>13.621600000003999</c:v>
                </c:pt>
                <c:pt idx="46478">
                  <c:v>13.621600000004999</c:v>
                </c:pt>
                <c:pt idx="46479">
                  <c:v>13.621600000004999</c:v>
                </c:pt>
                <c:pt idx="46480">
                  <c:v>13.621600000003999</c:v>
                </c:pt>
                <c:pt idx="46481">
                  <c:v>13.621600000003999</c:v>
                </c:pt>
                <c:pt idx="46482">
                  <c:v>13.621600000004999</c:v>
                </c:pt>
                <c:pt idx="46483">
                  <c:v>13.55008463855</c:v>
                </c:pt>
                <c:pt idx="46484">
                  <c:v>13.527299999996</c:v>
                </c:pt>
                <c:pt idx="46485">
                  <c:v>13.527299999996</c:v>
                </c:pt>
                <c:pt idx="46486">
                  <c:v>13.527299999996</c:v>
                </c:pt>
                <c:pt idx="46487">
                  <c:v>13.527299999996</c:v>
                </c:pt>
                <c:pt idx="46488">
                  <c:v>13.527299999996</c:v>
                </c:pt>
                <c:pt idx="46489">
                  <c:v>13.527299999996</c:v>
                </c:pt>
                <c:pt idx="46490">
                  <c:v>13.527299999996</c:v>
                </c:pt>
                <c:pt idx="46491">
                  <c:v>13.527299999996</c:v>
                </c:pt>
                <c:pt idx="46492">
                  <c:v>13.527299999996</c:v>
                </c:pt>
                <c:pt idx="46493">
                  <c:v>13.527299999996</c:v>
                </c:pt>
                <c:pt idx="46494">
                  <c:v>13.527299999996</c:v>
                </c:pt>
                <c:pt idx="46495">
                  <c:v>13.527299999996</c:v>
                </c:pt>
                <c:pt idx="46496">
                  <c:v>13.527299999996</c:v>
                </c:pt>
                <c:pt idx="46497">
                  <c:v>13.527299999996</c:v>
                </c:pt>
                <c:pt idx="46498">
                  <c:v>13.527299999996</c:v>
                </c:pt>
                <c:pt idx="46499">
                  <c:v>13.527299999996</c:v>
                </c:pt>
                <c:pt idx="46500">
                  <c:v>13.527299999995</c:v>
                </c:pt>
                <c:pt idx="46501">
                  <c:v>13.527299999996</c:v>
                </c:pt>
                <c:pt idx="46502">
                  <c:v>13.533613149769</c:v>
                </c:pt>
                <c:pt idx="46503">
                  <c:v>13.567700000005001</c:v>
                </c:pt>
                <c:pt idx="46504">
                  <c:v>13.567700000005001</c:v>
                </c:pt>
                <c:pt idx="46505">
                  <c:v>13.567700000005001</c:v>
                </c:pt>
                <c:pt idx="46506">
                  <c:v>13.567700000005001</c:v>
                </c:pt>
                <c:pt idx="46507">
                  <c:v>13.567700000005001</c:v>
                </c:pt>
                <c:pt idx="46508">
                  <c:v>13.567700000005001</c:v>
                </c:pt>
                <c:pt idx="46509">
                  <c:v>13.567700000005001</c:v>
                </c:pt>
                <c:pt idx="46510">
                  <c:v>13.567700000005001</c:v>
                </c:pt>
                <c:pt idx="46511">
                  <c:v>13.567700000006001</c:v>
                </c:pt>
                <c:pt idx="46512">
                  <c:v>13.567700000005001</c:v>
                </c:pt>
                <c:pt idx="46513">
                  <c:v>13.567700000005001</c:v>
                </c:pt>
                <c:pt idx="46514">
                  <c:v>13.567700000005001</c:v>
                </c:pt>
                <c:pt idx="46515">
                  <c:v>13.614800546373999</c:v>
                </c:pt>
                <c:pt idx="46516">
                  <c:v>13.663299999995001</c:v>
                </c:pt>
                <c:pt idx="46517">
                  <c:v>13.663299999994001</c:v>
                </c:pt>
                <c:pt idx="46518">
                  <c:v>13.663299999995001</c:v>
                </c:pt>
                <c:pt idx="46519">
                  <c:v>13.663299999995001</c:v>
                </c:pt>
                <c:pt idx="46520">
                  <c:v>13.663299999994001</c:v>
                </c:pt>
                <c:pt idx="46521">
                  <c:v>13.671507990264001</c:v>
                </c:pt>
                <c:pt idx="46522">
                  <c:v>13.705099999999</c:v>
                </c:pt>
                <c:pt idx="46523">
                  <c:v>13.705099999999</c:v>
                </c:pt>
                <c:pt idx="46524">
                  <c:v>13.705099999998</c:v>
                </c:pt>
                <c:pt idx="46525">
                  <c:v>13.705099999999</c:v>
                </c:pt>
                <c:pt idx="46526">
                  <c:v>13.705099999998</c:v>
                </c:pt>
                <c:pt idx="46527">
                  <c:v>13.705099999999</c:v>
                </c:pt>
                <c:pt idx="46528">
                  <c:v>13.705099999999</c:v>
                </c:pt>
                <c:pt idx="46529">
                  <c:v>13.705099999999</c:v>
                </c:pt>
                <c:pt idx="46530">
                  <c:v>13.705099999999</c:v>
                </c:pt>
                <c:pt idx="46531">
                  <c:v>13.705099999999</c:v>
                </c:pt>
                <c:pt idx="46532">
                  <c:v>13.705099999999</c:v>
                </c:pt>
                <c:pt idx="46533">
                  <c:v>13.705099999999</c:v>
                </c:pt>
                <c:pt idx="46534">
                  <c:v>13.705099999999</c:v>
                </c:pt>
                <c:pt idx="46535">
                  <c:v>13.676834794337999</c:v>
                </c:pt>
                <c:pt idx="46536">
                  <c:v>13.664400000002001</c:v>
                </c:pt>
                <c:pt idx="46537">
                  <c:v>13.664400000002001</c:v>
                </c:pt>
                <c:pt idx="46538">
                  <c:v>13.664400000002001</c:v>
                </c:pt>
                <c:pt idx="46539">
                  <c:v>13.664400000002001</c:v>
                </c:pt>
                <c:pt idx="46540">
                  <c:v>13.664400000002001</c:v>
                </c:pt>
                <c:pt idx="46541">
                  <c:v>13.664400000002001</c:v>
                </c:pt>
                <c:pt idx="46542">
                  <c:v>13.664400000002001</c:v>
                </c:pt>
                <c:pt idx="46543">
                  <c:v>13.664400000002001</c:v>
                </c:pt>
                <c:pt idx="46544">
                  <c:v>13.664400000002001</c:v>
                </c:pt>
                <c:pt idx="46545">
                  <c:v>13.664400000002001</c:v>
                </c:pt>
                <c:pt idx="46546">
                  <c:v>13.664400000002001</c:v>
                </c:pt>
                <c:pt idx="46547">
                  <c:v>13.664400000002001</c:v>
                </c:pt>
                <c:pt idx="46548">
                  <c:v>13.664400000002001</c:v>
                </c:pt>
                <c:pt idx="46549">
                  <c:v>13.664400000002001</c:v>
                </c:pt>
                <c:pt idx="46550">
                  <c:v>13.664400000002001</c:v>
                </c:pt>
                <c:pt idx="46551">
                  <c:v>13.664400000002001</c:v>
                </c:pt>
                <c:pt idx="46552">
                  <c:v>13.664400000002001</c:v>
                </c:pt>
                <c:pt idx="46553">
                  <c:v>13.664400000002001</c:v>
                </c:pt>
                <c:pt idx="46554">
                  <c:v>13.652431553367</c:v>
                </c:pt>
                <c:pt idx="46555">
                  <c:v>13.630600000002</c:v>
                </c:pt>
                <c:pt idx="46556">
                  <c:v>13.630600000002</c:v>
                </c:pt>
                <c:pt idx="46557">
                  <c:v>13.630600000002</c:v>
                </c:pt>
                <c:pt idx="46558">
                  <c:v>13.630600000002</c:v>
                </c:pt>
                <c:pt idx="46559">
                  <c:v>13.630600000002</c:v>
                </c:pt>
                <c:pt idx="46560">
                  <c:v>13.630600000002</c:v>
                </c:pt>
                <c:pt idx="46561">
                  <c:v>13.630600000002</c:v>
                </c:pt>
                <c:pt idx="46562">
                  <c:v>13.630600000002</c:v>
                </c:pt>
                <c:pt idx="46563">
                  <c:v>13.630600000002</c:v>
                </c:pt>
                <c:pt idx="46564">
                  <c:v>13.630600000002</c:v>
                </c:pt>
                <c:pt idx="46565">
                  <c:v>13.630600000002</c:v>
                </c:pt>
                <c:pt idx="46566">
                  <c:v>13.630600000002</c:v>
                </c:pt>
                <c:pt idx="46567">
                  <c:v>13.633166880699999</c:v>
                </c:pt>
                <c:pt idx="46568">
                  <c:v>13.657999999996999</c:v>
                </c:pt>
                <c:pt idx="46569">
                  <c:v>13.657999999997999</c:v>
                </c:pt>
                <c:pt idx="46570">
                  <c:v>13.657999999996999</c:v>
                </c:pt>
                <c:pt idx="46571">
                  <c:v>13.657999999997999</c:v>
                </c:pt>
                <c:pt idx="46572">
                  <c:v>13.657999999997999</c:v>
                </c:pt>
                <c:pt idx="46573">
                  <c:v>13.657999999996999</c:v>
                </c:pt>
                <c:pt idx="46574">
                  <c:v>13.637133826905</c:v>
                </c:pt>
                <c:pt idx="46575">
                  <c:v>13.621199999996</c:v>
                </c:pt>
                <c:pt idx="46576">
                  <c:v>13.621199999996</c:v>
                </c:pt>
                <c:pt idx="46577">
                  <c:v>13.621199999996</c:v>
                </c:pt>
                <c:pt idx="46578">
                  <c:v>13.621199999996</c:v>
                </c:pt>
                <c:pt idx="46579">
                  <c:v>13.621199999996</c:v>
                </c:pt>
                <c:pt idx="46580">
                  <c:v>13.621199999996</c:v>
                </c:pt>
                <c:pt idx="46581">
                  <c:v>13.621199999996</c:v>
                </c:pt>
                <c:pt idx="46582">
                  <c:v>13.621199999996</c:v>
                </c:pt>
                <c:pt idx="46583">
                  <c:v>13.621199999996</c:v>
                </c:pt>
                <c:pt idx="46584">
                  <c:v>13.621199999996</c:v>
                </c:pt>
                <c:pt idx="46585">
                  <c:v>13.621199999996</c:v>
                </c:pt>
                <c:pt idx="46586">
                  <c:v>13.621199999996</c:v>
                </c:pt>
                <c:pt idx="46587">
                  <c:v>13.621199999996</c:v>
                </c:pt>
                <c:pt idx="46588">
                  <c:v>13.621199999996</c:v>
                </c:pt>
                <c:pt idx="46589">
                  <c:v>13.621199999996</c:v>
                </c:pt>
                <c:pt idx="46590">
                  <c:v>13.621199999996</c:v>
                </c:pt>
                <c:pt idx="46591">
                  <c:v>13.621199999996</c:v>
                </c:pt>
                <c:pt idx="46592">
                  <c:v>13.621199999996</c:v>
                </c:pt>
                <c:pt idx="46593">
                  <c:v>13.646106833433</c:v>
                </c:pt>
                <c:pt idx="46594">
                  <c:v>13.679299999996999</c:v>
                </c:pt>
                <c:pt idx="46595">
                  <c:v>13.679299999996999</c:v>
                </c:pt>
                <c:pt idx="46596">
                  <c:v>13.679299999996999</c:v>
                </c:pt>
                <c:pt idx="46597">
                  <c:v>13.679299999998999</c:v>
                </c:pt>
                <c:pt idx="46598">
                  <c:v>13.680853343256</c:v>
                </c:pt>
                <c:pt idx="46599">
                  <c:v>13.800500000004</c:v>
                </c:pt>
                <c:pt idx="46600">
                  <c:v>13.800500000004</c:v>
                </c:pt>
                <c:pt idx="46601">
                  <c:v>13.800500000004</c:v>
                </c:pt>
                <c:pt idx="46602">
                  <c:v>13.800500000004</c:v>
                </c:pt>
                <c:pt idx="46603">
                  <c:v>13.800500000004</c:v>
                </c:pt>
                <c:pt idx="46604">
                  <c:v>13.800500000004</c:v>
                </c:pt>
                <c:pt idx="46605">
                  <c:v>13.800500000006</c:v>
                </c:pt>
                <c:pt idx="46606">
                  <c:v>13.800500000004</c:v>
                </c:pt>
                <c:pt idx="46607">
                  <c:v>13.800500000004</c:v>
                </c:pt>
                <c:pt idx="46608">
                  <c:v>13.800500000004</c:v>
                </c:pt>
                <c:pt idx="46609">
                  <c:v>13.800500000004</c:v>
                </c:pt>
                <c:pt idx="46610">
                  <c:v>13.800500000004</c:v>
                </c:pt>
                <c:pt idx="46611">
                  <c:v>13.766410714755001</c:v>
                </c:pt>
                <c:pt idx="46612">
                  <c:v>13.728700000005</c:v>
                </c:pt>
                <c:pt idx="46613">
                  <c:v>13.728700000005</c:v>
                </c:pt>
                <c:pt idx="46614">
                  <c:v>13.728700000005</c:v>
                </c:pt>
                <c:pt idx="46615">
                  <c:v>13.728700000005</c:v>
                </c:pt>
                <c:pt idx="46616">
                  <c:v>13.728700000005</c:v>
                </c:pt>
                <c:pt idx="46617">
                  <c:v>13.728700000005</c:v>
                </c:pt>
                <c:pt idx="46618">
                  <c:v>13.728700000005</c:v>
                </c:pt>
                <c:pt idx="46619">
                  <c:v>13.728700000005</c:v>
                </c:pt>
                <c:pt idx="46620">
                  <c:v>13.728700000005</c:v>
                </c:pt>
                <c:pt idx="46621">
                  <c:v>13.728700000001</c:v>
                </c:pt>
                <c:pt idx="46622">
                  <c:v>13.728700000005</c:v>
                </c:pt>
                <c:pt idx="46623">
                  <c:v>13.728700000005</c:v>
                </c:pt>
                <c:pt idx="46624">
                  <c:v>13.728700000005</c:v>
                </c:pt>
                <c:pt idx="46625">
                  <c:v>13.728700000005</c:v>
                </c:pt>
                <c:pt idx="46626">
                  <c:v>13.728700000005</c:v>
                </c:pt>
                <c:pt idx="46627">
                  <c:v>13.728700000005</c:v>
                </c:pt>
                <c:pt idx="46628">
                  <c:v>13.728700000005</c:v>
                </c:pt>
                <c:pt idx="46629">
                  <c:v>13.709193873707999</c:v>
                </c:pt>
                <c:pt idx="46630">
                  <c:v>13.598700000001999</c:v>
                </c:pt>
                <c:pt idx="46631">
                  <c:v>13.598700000001999</c:v>
                </c:pt>
                <c:pt idx="46632">
                  <c:v>13.598700000001999</c:v>
                </c:pt>
                <c:pt idx="46633">
                  <c:v>13.598700000001999</c:v>
                </c:pt>
                <c:pt idx="46634">
                  <c:v>13.598700000001999</c:v>
                </c:pt>
                <c:pt idx="46635">
                  <c:v>13.598700000001999</c:v>
                </c:pt>
                <c:pt idx="46636">
                  <c:v>13.643206280440999</c:v>
                </c:pt>
                <c:pt idx="46637">
                  <c:v>13.679499999999001</c:v>
                </c:pt>
                <c:pt idx="46638">
                  <c:v>13.679499999999001</c:v>
                </c:pt>
                <c:pt idx="46639">
                  <c:v>13.679499999999001</c:v>
                </c:pt>
                <c:pt idx="46640">
                  <c:v>13.679499999999001</c:v>
                </c:pt>
                <c:pt idx="46641">
                  <c:v>13.679499999999001</c:v>
                </c:pt>
                <c:pt idx="46642">
                  <c:v>13.679499999999001</c:v>
                </c:pt>
                <c:pt idx="46643">
                  <c:v>13.679499999999001</c:v>
                </c:pt>
                <c:pt idx="46644">
                  <c:v>13.679499999999001</c:v>
                </c:pt>
                <c:pt idx="46645">
                  <c:v>13.679499999999001</c:v>
                </c:pt>
                <c:pt idx="46646">
                  <c:v>13.679499999999001</c:v>
                </c:pt>
                <c:pt idx="46647">
                  <c:v>13.679499999999001</c:v>
                </c:pt>
                <c:pt idx="46648">
                  <c:v>13.679499999999001</c:v>
                </c:pt>
                <c:pt idx="46649">
                  <c:v>13.724831121724</c:v>
                </c:pt>
                <c:pt idx="46650">
                  <c:v>13.769200000003</c:v>
                </c:pt>
                <c:pt idx="46651">
                  <c:v>13.769200000003</c:v>
                </c:pt>
                <c:pt idx="46652">
                  <c:v>13.769200000003</c:v>
                </c:pt>
                <c:pt idx="46653">
                  <c:v>13.769200000003</c:v>
                </c:pt>
                <c:pt idx="46654">
                  <c:v>13.769200000003</c:v>
                </c:pt>
                <c:pt idx="46655">
                  <c:v>13.769200000003</c:v>
                </c:pt>
                <c:pt idx="46656">
                  <c:v>13.769200000003</c:v>
                </c:pt>
                <c:pt idx="46657">
                  <c:v>13.769200000003</c:v>
                </c:pt>
                <c:pt idx="46658">
                  <c:v>13.769200000003</c:v>
                </c:pt>
                <c:pt idx="46659">
                  <c:v>13.769200000003</c:v>
                </c:pt>
                <c:pt idx="46660">
                  <c:v>13.769200000003</c:v>
                </c:pt>
                <c:pt idx="46661">
                  <c:v>13.769200000003</c:v>
                </c:pt>
                <c:pt idx="46662">
                  <c:v>13.719658973526</c:v>
                </c:pt>
                <c:pt idx="46663">
                  <c:v>13.583400000003</c:v>
                </c:pt>
                <c:pt idx="46664">
                  <c:v>13.583400000003</c:v>
                </c:pt>
                <c:pt idx="46665">
                  <c:v>13.583400000003</c:v>
                </c:pt>
                <c:pt idx="46666">
                  <c:v>13.583400000003</c:v>
                </c:pt>
                <c:pt idx="46667">
                  <c:v>13.583400000003</c:v>
                </c:pt>
                <c:pt idx="46668">
                  <c:v>13.583400000003</c:v>
                </c:pt>
                <c:pt idx="46669">
                  <c:v>13.583400000003</c:v>
                </c:pt>
                <c:pt idx="46670">
                  <c:v>13.583400000003</c:v>
                </c:pt>
                <c:pt idx="46671">
                  <c:v>13.583400000003</c:v>
                </c:pt>
                <c:pt idx="46672">
                  <c:v>13.583400000003</c:v>
                </c:pt>
                <c:pt idx="46673">
                  <c:v>13.583400000003</c:v>
                </c:pt>
                <c:pt idx="46674">
                  <c:v>13.583400000003</c:v>
                </c:pt>
                <c:pt idx="46675">
                  <c:v>13.583400000003</c:v>
                </c:pt>
                <c:pt idx="46676">
                  <c:v>13.583400000003</c:v>
                </c:pt>
                <c:pt idx="46677">
                  <c:v>13.583400000003</c:v>
                </c:pt>
                <c:pt idx="46678">
                  <c:v>13.583400000003</c:v>
                </c:pt>
                <c:pt idx="46679">
                  <c:v>13.583400000003</c:v>
                </c:pt>
                <c:pt idx="46680">
                  <c:v>13.583400000003</c:v>
                </c:pt>
                <c:pt idx="46681">
                  <c:v>13.575509157418001</c:v>
                </c:pt>
                <c:pt idx="46682">
                  <c:v>13.559600000001</c:v>
                </c:pt>
                <c:pt idx="46683">
                  <c:v>13.559600000001</c:v>
                </c:pt>
                <c:pt idx="46684">
                  <c:v>13.559600000001</c:v>
                </c:pt>
                <c:pt idx="46685">
                  <c:v>13.559600000001</c:v>
                </c:pt>
                <c:pt idx="46686">
                  <c:v>13.567138757262001</c:v>
                </c:pt>
                <c:pt idx="46687">
                  <c:v>13.608199999996</c:v>
                </c:pt>
                <c:pt idx="46688">
                  <c:v>13.608199999996</c:v>
                </c:pt>
                <c:pt idx="46689">
                  <c:v>13.608199999996</c:v>
                </c:pt>
                <c:pt idx="46690">
                  <c:v>13.608199999996</c:v>
                </c:pt>
                <c:pt idx="46691">
                  <c:v>13.608199999996</c:v>
                </c:pt>
                <c:pt idx="46692">
                  <c:v>13.608199999996</c:v>
                </c:pt>
                <c:pt idx="46693">
                  <c:v>13.608199999996</c:v>
                </c:pt>
                <c:pt idx="46694">
                  <c:v>13.608199999996</c:v>
                </c:pt>
                <c:pt idx="46695">
                  <c:v>13.608199999996</c:v>
                </c:pt>
                <c:pt idx="46696">
                  <c:v>13.608199999996</c:v>
                </c:pt>
                <c:pt idx="46697">
                  <c:v>13.608199999996</c:v>
                </c:pt>
                <c:pt idx="46698">
                  <c:v>13.608199999996</c:v>
                </c:pt>
                <c:pt idx="46699">
                  <c:v>13.608199999997</c:v>
                </c:pt>
                <c:pt idx="46700">
                  <c:v>13.659689695415</c:v>
                </c:pt>
                <c:pt idx="46701">
                  <c:v>13.708899999998</c:v>
                </c:pt>
                <c:pt idx="46702">
                  <c:v>13.708899999998</c:v>
                </c:pt>
                <c:pt idx="46703">
                  <c:v>13.708899999998</c:v>
                </c:pt>
                <c:pt idx="46704">
                  <c:v>13.708899999998</c:v>
                </c:pt>
                <c:pt idx="46705">
                  <c:v>13.708899999998</c:v>
                </c:pt>
                <c:pt idx="46706">
                  <c:v>13.708899999998</c:v>
                </c:pt>
                <c:pt idx="46707">
                  <c:v>13.708899999998</c:v>
                </c:pt>
                <c:pt idx="46708">
                  <c:v>13.708899999998</c:v>
                </c:pt>
                <c:pt idx="46709">
                  <c:v>13.708899999998</c:v>
                </c:pt>
                <c:pt idx="46710">
                  <c:v>13.708899999998</c:v>
                </c:pt>
                <c:pt idx="46711">
                  <c:v>13.708899999998</c:v>
                </c:pt>
                <c:pt idx="46712">
                  <c:v>13.708899999998</c:v>
                </c:pt>
                <c:pt idx="46713">
                  <c:v>13.654093131597</c:v>
                </c:pt>
                <c:pt idx="46714">
                  <c:v>13.571499999998</c:v>
                </c:pt>
                <c:pt idx="46715">
                  <c:v>13.571499999998</c:v>
                </c:pt>
                <c:pt idx="46716">
                  <c:v>13.571499999998</c:v>
                </c:pt>
                <c:pt idx="46717">
                  <c:v>13.571499999998</c:v>
                </c:pt>
                <c:pt idx="46718">
                  <c:v>13.571499999998</c:v>
                </c:pt>
                <c:pt idx="46719">
                  <c:v>13.571499999998</c:v>
                </c:pt>
                <c:pt idx="46720">
                  <c:v>13.571499999998</c:v>
                </c:pt>
                <c:pt idx="46721">
                  <c:v>13.571499999998</c:v>
                </c:pt>
                <c:pt idx="46722">
                  <c:v>13.571499999998</c:v>
                </c:pt>
                <c:pt idx="46723">
                  <c:v>13.571499999998</c:v>
                </c:pt>
                <c:pt idx="46724">
                  <c:v>13.571499999998</c:v>
                </c:pt>
                <c:pt idx="46725">
                  <c:v>13.571499999998</c:v>
                </c:pt>
                <c:pt idx="46726">
                  <c:v>13.572487324401999</c:v>
                </c:pt>
                <c:pt idx="46727">
                  <c:v>13.615300000003</c:v>
                </c:pt>
                <c:pt idx="46728">
                  <c:v>13.615300000003</c:v>
                </c:pt>
                <c:pt idx="46729">
                  <c:v>13.615300000003</c:v>
                </c:pt>
                <c:pt idx="46730">
                  <c:v>13.615300000003</c:v>
                </c:pt>
                <c:pt idx="46731">
                  <c:v>13.615300000003</c:v>
                </c:pt>
                <c:pt idx="46732">
                  <c:v>13.615300000003</c:v>
                </c:pt>
                <c:pt idx="46733">
                  <c:v>13.615300000003</c:v>
                </c:pt>
                <c:pt idx="46734">
                  <c:v>13.615300000003</c:v>
                </c:pt>
                <c:pt idx="46735">
                  <c:v>13.615300000003</c:v>
                </c:pt>
                <c:pt idx="46736">
                  <c:v>13.615300000003</c:v>
                </c:pt>
                <c:pt idx="46737">
                  <c:v>13.615300000003</c:v>
                </c:pt>
                <c:pt idx="46738">
                  <c:v>13.615300000003</c:v>
                </c:pt>
                <c:pt idx="46739">
                  <c:v>13.616316530102001</c:v>
                </c:pt>
                <c:pt idx="46740">
                  <c:v>13.706899999997001</c:v>
                </c:pt>
                <c:pt idx="46741">
                  <c:v>13.706899999997001</c:v>
                </c:pt>
                <c:pt idx="46742">
                  <c:v>13.706899999997001</c:v>
                </c:pt>
                <c:pt idx="46743">
                  <c:v>13.706899999997001</c:v>
                </c:pt>
                <c:pt idx="46744">
                  <c:v>13.706899999997001</c:v>
                </c:pt>
                <c:pt idx="46745">
                  <c:v>13.706899999997001</c:v>
                </c:pt>
                <c:pt idx="46746">
                  <c:v>13.706899999997001</c:v>
                </c:pt>
                <c:pt idx="46747">
                  <c:v>13.706899999997001</c:v>
                </c:pt>
                <c:pt idx="46748">
                  <c:v>13.706899999997001</c:v>
                </c:pt>
                <c:pt idx="46749">
                  <c:v>13.706899999997001</c:v>
                </c:pt>
                <c:pt idx="46750">
                  <c:v>13.706899999997001</c:v>
                </c:pt>
                <c:pt idx="46751">
                  <c:v>13.706899999997001</c:v>
                </c:pt>
                <c:pt idx="46752">
                  <c:v>13.706899999997001</c:v>
                </c:pt>
                <c:pt idx="46753">
                  <c:v>13.629307226325</c:v>
                </c:pt>
                <c:pt idx="46754">
                  <c:v>13.550099999995</c:v>
                </c:pt>
                <c:pt idx="46755">
                  <c:v>13.550099999995</c:v>
                </c:pt>
                <c:pt idx="46756">
                  <c:v>13.550099999995</c:v>
                </c:pt>
                <c:pt idx="46757">
                  <c:v>13.550099999995</c:v>
                </c:pt>
                <c:pt idx="46758">
                  <c:v>13.550099999995</c:v>
                </c:pt>
                <c:pt idx="46759">
                  <c:v>13.550099999995</c:v>
                </c:pt>
                <c:pt idx="46760">
                  <c:v>13.550099999995</c:v>
                </c:pt>
                <c:pt idx="46761">
                  <c:v>13.550099999995</c:v>
                </c:pt>
                <c:pt idx="46762">
                  <c:v>13.550099999995</c:v>
                </c:pt>
                <c:pt idx="46763">
                  <c:v>13.550099999995</c:v>
                </c:pt>
                <c:pt idx="46764">
                  <c:v>13.550099999995</c:v>
                </c:pt>
                <c:pt idx="46765">
                  <c:v>13.599897356739</c:v>
                </c:pt>
                <c:pt idx="46766">
                  <c:v>13.744799999994999</c:v>
                </c:pt>
                <c:pt idx="46767">
                  <c:v>13.744799999994999</c:v>
                </c:pt>
                <c:pt idx="46768">
                  <c:v>13.744799999994999</c:v>
                </c:pt>
                <c:pt idx="46769">
                  <c:v>13.744799999994999</c:v>
                </c:pt>
                <c:pt idx="46770">
                  <c:v>13.744799999994999</c:v>
                </c:pt>
                <c:pt idx="46771">
                  <c:v>13.744799999993999</c:v>
                </c:pt>
                <c:pt idx="46772">
                  <c:v>13.744799999994999</c:v>
                </c:pt>
                <c:pt idx="46773">
                  <c:v>13.744799999994999</c:v>
                </c:pt>
                <c:pt idx="46774">
                  <c:v>13.744799999994999</c:v>
                </c:pt>
                <c:pt idx="46775">
                  <c:v>13.744799999993999</c:v>
                </c:pt>
                <c:pt idx="46776">
                  <c:v>13.744799999994999</c:v>
                </c:pt>
                <c:pt idx="46777">
                  <c:v>13.744799999994999</c:v>
                </c:pt>
                <c:pt idx="46778">
                  <c:v>13.744799999994999</c:v>
                </c:pt>
                <c:pt idx="46779">
                  <c:v>13.744799999994999</c:v>
                </c:pt>
                <c:pt idx="46780">
                  <c:v>13.744799999994999</c:v>
                </c:pt>
                <c:pt idx="46781">
                  <c:v>13.744799999994999</c:v>
                </c:pt>
                <c:pt idx="46782">
                  <c:v>13.744799999994999</c:v>
                </c:pt>
                <c:pt idx="46783">
                  <c:v>13.738181065527</c:v>
                </c:pt>
                <c:pt idx="46784">
                  <c:v>13.562299999998</c:v>
                </c:pt>
                <c:pt idx="46785">
                  <c:v>13.562299999998</c:v>
                </c:pt>
                <c:pt idx="46786">
                  <c:v>13.562299999998</c:v>
                </c:pt>
                <c:pt idx="46787">
                  <c:v>13.562299999997</c:v>
                </c:pt>
                <c:pt idx="46788">
                  <c:v>13.562299999998</c:v>
                </c:pt>
                <c:pt idx="46789">
                  <c:v>13.562299999998</c:v>
                </c:pt>
                <c:pt idx="46790">
                  <c:v>13.633634371421</c:v>
                </c:pt>
                <c:pt idx="46791">
                  <c:v>13.744799999994999</c:v>
                </c:pt>
                <c:pt idx="46792">
                  <c:v>13.744799999994999</c:v>
                </c:pt>
                <c:pt idx="46793">
                  <c:v>13.744799999994999</c:v>
                </c:pt>
                <c:pt idx="46794">
                  <c:v>13.744799999994999</c:v>
                </c:pt>
                <c:pt idx="46795">
                  <c:v>13.744799999994999</c:v>
                </c:pt>
                <c:pt idx="46796">
                  <c:v>13.744799999994999</c:v>
                </c:pt>
                <c:pt idx="46797">
                  <c:v>13.744799999993999</c:v>
                </c:pt>
                <c:pt idx="46798">
                  <c:v>13.744799999994999</c:v>
                </c:pt>
                <c:pt idx="46799">
                  <c:v>13.744799999994999</c:v>
                </c:pt>
                <c:pt idx="46800">
                  <c:v>13.744799999993999</c:v>
                </c:pt>
                <c:pt idx="46801">
                  <c:v>13.744799999994999</c:v>
                </c:pt>
                <c:pt idx="46802">
                  <c:v>13.744799999993999</c:v>
                </c:pt>
                <c:pt idx="46803">
                  <c:v>13.727385187119999</c:v>
                </c:pt>
                <c:pt idx="46804">
                  <c:v>13.608999999997</c:v>
                </c:pt>
                <c:pt idx="46805">
                  <c:v>13.608999999997</c:v>
                </c:pt>
                <c:pt idx="46806">
                  <c:v>13.608999999997</c:v>
                </c:pt>
                <c:pt idx="46807">
                  <c:v>13.608999999997</c:v>
                </c:pt>
                <c:pt idx="46808">
                  <c:v>13.608999999997</c:v>
                </c:pt>
                <c:pt idx="46809">
                  <c:v>13.608999999997</c:v>
                </c:pt>
                <c:pt idx="46810">
                  <c:v>13.608999999997</c:v>
                </c:pt>
                <c:pt idx="46811">
                  <c:v>13.608999999997</c:v>
                </c:pt>
                <c:pt idx="46812">
                  <c:v>13.608999999997</c:v>
                </c:pt>
                <c:pt idx="46813">
                  <c:v>13.608999999997</c:v>
                </c:pt>
                <c:pt idx="46814">
                  <c:v>13.608999999997</c:v>
                </c:pt>
                <c:pt idx="46815">
                  <c:v>13.608999999997</c:v>
                </c:pt>
                <c:pt idx="46816">
                  <c:v>13.608999999997</c:v>
                </c:pt>
                <c:pt idx="46817">
                  <c:v>13.608999999997</c:v>
                </c:pt>
                <c:pt idx="46818">
                  <c:v>13.608999999997</c:v>
                </c:pt>
                <c:pt idx="46819">
                  <c:v>13.608999999997</c:v>
                </c:pt>
                <c:pt idx="46820">
                  <c:v>13.608999999997</c:v>
                </c:pt>
                <c:pt idx="46821">
                  <c:v>13.608999999997</c:v>
                </c:pt>
                <c:pt idx="46822">
                  <c:v>13.608999999997</c:v>
                </c:pt>
                <c:pt idx="46823">
                  <c:v>13.601514634146</c:v>
                </c:pt>
                <c:pt idx="46824">
                  <c:v>13.565800000003</c:v>
                </c:pt>
                <c:pt idx="46825">
                  <c:v>13.565800000003</c:v>
                </c:pt>
                <c:pt idx="46826">
                  <c:v>13.565800000003</c:v>
                </c:pt>
                <c:pt idx="46827">
                  <c:v>13.565800000003</c:v>
                </c:pt>
                <c:pt idx="46828">
                  <c:v>13.565800000003</c:v>
                </c:pt>
                <c:pt idx="46829">
                  <c:v>13.565800000003</c:v>
                </c:pt>
                <c:pt idx="46830">
                  <c:v>13.635316883446</c:v>
                </c:pt>
                <c:pt idx="46831">
                  <c:v>13.709899999996001</c:v>
                </c:pt>
                <c:pt idx="46832">
                  <c:v>13.709899999996001</c:v>
                </c:pt>
                <c:pt idx="46833">
                  <c:v>13.709899999996001</c:v>
                </c:pt>
                <c:pt idx="46834">
                  <c:v>13.709899999996001</c:v>
                </c:pt>
                <c:pt idx="46835">
                  <c:v>13.709899999996001</c:v>
                </c:pt>
                <c:pt idx="46836">
                  <c:v>13.709899999996001</c:v>
                </c:pt>
                <c:pt idx="46837">
                  <c:v>13.709899999996001</c:v>
                </c:pt>
                <c:pt idx="46838">
                  <c:v>13.709899999996001</c:v>
                </c:pt>
                <c:pt idx="46839">
                  <c:v>13.709899999996001</c:v>
                </c:pt>
                <c:pt idx="46840">
                  <c:v>13.709899999996001</c:v>
                </c:pt>
                <c:pt idx="46841">
                  <c:v>13.709899999996001</c:v>
                </c:pt>
                <c:pt idx="46842">
                  <c:v>13.709899999996001</c:v>
                </c:pt>
                <c:pt idx="46843">
                  <c:v>13.715861071386</c:v>
                </c:pt>
                <c:pt idx="46844">
                  <c:v>13.719400000002</c:v>
                </c:pt>
                <c:pt idx="46845">
                  <c:v>13.719400000002</c:v>
                </c:pt>
                <c:pt idx="46846">
                  <c:v>13.719400000002</c:v>
                </c:pt>
                <c:pt idx="46847">
                  <c:v>13.719400000002</c:v>
                </c:pt>
                <c:pt idx="46848">
                  <c:v>13.719400000002</c:v>
                </c:pt>
                <c:pt idx="46849">
                  <c:v>13.719400000002</c:v>
                </c:pt>
                <c:pt idx="46850">
                  <c:v>13.719400000002</c:v>
                </c:pt>
                <c:pt idx="46851">
                  <c:v>13.719400000002</c:v>
                </c:pt>
                <c:pt idx="46852">
                  <c:v>13.719400000002</c:v>
                </c:pt>
                <c:pt idx="46853">
                  <c:v>13.719400000002</c:v>
                </c:pt>
                <c:pt idx="46854">
                  <c:v>13.719400000002</c:v>
                </c:pt>
                <c:pt idx="46855">
                  <c:v>13.624688590607001</c:v>
                </c:pt>
                <c:pt idx="46856">
                  <c:v>13.558900000003</c:v>
                </c:pt>
                <c:pt idx="46857">
                  <c:v>13.558900000003</c:v>
                </c:pt>
                <c:pt idx="46858">
                  <c:v>13.558900000003</c:v>
                </c:pt>
                <c:pt idx="46859">
                  <c:v>13.558900000003</c:v>
                </c:pt>
                <c:pt idx="46860">
                  <c:v>13.558900000003</c:v>
                </c:pt>
                <c:pt idx="46861">
                  <c:v>13.558900000003</c:v>
                </c:pt>
                <c:pt idx="46862">
                  <c:v>13.558900000003</c:v>
                </c:pt>
                <c:pt idx="46863">
                  <c:v>13.558900000003</c:v>
                </c:pt>
                <c:pt idx="46864">
                  <c:v>13.558900000003</c:v>
                </c:pt>
                <c:pt idx="46865">
                  <c:v>13.558900000003</c:v>
                </c:pt>
                <c:pt idx="46866">
                  <c:v>13.558900000003</c:v>
                </c:pt>
                <c:pt idx="46867">
                  <c:v>13.562240990100999</c:v>
                </c:pt>
                <c:pt idx="46868">
                  <c:v>13.604499999994999</c:v>
                </c:pt>
                <c:pt idx="46869">
                  <c:v>13.604499999995999</c:v>
                </c:pt>
                <c:pt idx="46870">
                  <c:v>13.604499999994999</c:v>
                </c:pt>
                <c:pt idx="46871">
                  <c:v>13.604499999995999</c:v>
                </c:pt>
                <c:pt idx="46872">
                  <c:v>13.604499999994999</c:v>
                </c:pt>
                <c:pt idx="46873">
                  <c:v>13.604499999995999</c:v>
                </c:pt>
                <c:pt idx="46874">
                  <c:v>13.604499999995999</c:v>
                </c:pt>
                <c:pt idx="46875">
                  <c:v>13.604499999994999</c:v>
                </c:pt>
                <c:pt idx="46876">
                  <c:v>13.604499999994999</c:v>
                </c:pt>
                <c:pt idx="46877">
                  <c:v>13.604499999994999</c:v>
                </c:pt>
                <c:pt idx="46878">
                  <c:v>13.604499999994999</c:v>
                </c:pt>
                <c:pt idx="46879">
                  <c:v>13.604499999994999</c:v>
                </c:pt>
                <c:pt idx="46880">
                  <c:v>13.604499999994999</c:v>
                </c:pt>
                <c:pt idx="46881">
                  <c:v>13.604499999995999</c:v>
                </c:pt>
                <c:pt idx="46882">
                  <c:v>13.604499999994999</c:v>
                </c:pt>
                <c:pt idx="46883">
                  <c:v>13.604499999995999</c:v>
                </c:pt>
                <c:pt idx="46884">
                  <c:v>13.604499999995999</c:v>
                </c:pt>
                <c:pt idx="46885">
                  <c:v>13.604499999994999</c:v>
                </c:pt>
                <c:pt idx="46886">
                  <c:v>13.604499999995999</c:v>
                </c:pt>
                <c:pt idx="46887">
                  <c:v>13.620014782493</c:v>
                </c:pt>
                <c:pt idx="46888">
                  <c:v>13.709499999998</c:v>
                </c:pt>
                <c:pt idx="46889">
                  <c:v>13.709499999998</c:v>
                </c:pt>
                <c:pt idx="46890">
                  <c:v>13.709499999998</c:v>
                </c:pt>
                <c:pt idx="46891">
                  <c:v>13.709499999998</c:v>
                </c:pt>
                <c:pt idx="46892">
                  <c:v>13.709499999998</c:v>
                </c:pt>
                <c:pt idx="46893">
                  <c:v>13.709499999998</c:v>
                </c:pt>
                <c:pt idx="46894">
                  <c:v>13.729459225537999</c:v>
                </c:pt>
                <c:pt idx="46895">
                  <c:v>13.761499999994999</c:v>
                </c:pt>
                <c:pt idx="46896">
                  <c:v>13.761499999994999</c:v>
                </c:pt>
                <c:pt idx="46897">
                  <c:v>13.761499999994999</c:v>
                </c:pt>
                <c:pt idx="46898">
                  <c:v>13.761499999994999</c:v>
                </c:pt>
                <c:pt idx="46899">
                  <c:v>13.761499999994999</c:v>
                </c:pt>
                <c:pt idx="46900">
                  <c:v>13.761499999994999</c:v>
                </c:pt>
                <c:pt idx="46901">
                  <c:v>13.761499999994999</c:v>
                </c:pt>
                <c:pt idx="46902">
                  <c:v>13.761499999994999</c:v>
                </c:pt>
                <c:pt idx="46903">
                  <c:v>13.761499999994999</c:v>
                </c:pt>
                <c:pt idx="46904">
                  <c:v>13.761499999994999</c:v>
                </c:pt>
                <c:pt idx="46905">
                  <c:v>13.761499999994999</c:v>
                </c:pt>
                <c:pt idx="46906">
                  <c:v>13.761499999994999</c:v>
                </c:pt>
                <c:pt idx="46907">
                  <c:v>13.732624156824</c:v>
                </c:pt>
                <c:pt idx="46908">
                  <c:v>13.645199999999001</c:v>
                </c:pt>
                <c:pt idx="46909">
                  <c:v>13.645199999999001</c:v>
                </c:pt>
                <c:pt idx="46910">
                  <c:v>13.645199999999001</c:v>
                </c:pt>
                <c:pt idx="46911">
                  <c:v>13.645199999999001</c:v>
                </c:pt>
                <c:pt idx="46912">
                  <c:v>13.645199999999001</c:v>
                </c:pt>
                <c:pt idx="46913">
                  <c:v>13.645199999999001</c:v>
                </c:pt>
                <c:pt idx="46914">
                  <c:v>13.645199999999001</c:v>
                </c:pt>
                <c:pt idx="46915">
                  <c:v>13.645199999999001</c:v>
                </c:pt>
                <c:pt idx="46916">
                  <c:v>13.645199999999001</c:v>
                </c:pt>
                <c:pt idx="46917">
                  <c:v>13.645199999999001</c:v>
                </c:pt>
                <c:pt idx="46918">
                  <c:v>13.645199999999001</c:v>
                </c:pt>
                <c:pt idx="46919">
                  <c:v>13.645199999999001</c:v>
                </c:pt>
                <c:pt idx="46920">
                  <c:v>13.673560439562999</c:v>
                </c:pt>
                <c:pt idx="46921">
                  <c:v>13.679600000002999</c:v>
                </c:pt>
                <c:pt idx="46922">
                  <c:v>13.679600000002999</c:v>
                </c:pt>
                <c:pt idx="46923">
                  <c:v>13.679600000002999</c:v>
                </c:pt>
                <c:pt idx="46924">
                  <c:v>13.679600000002999</c:v>
                </c:pt>
                <c:pt idx="46925">
                  <c:v>13.679600000002999</c:v>
                </c:pt>
                <c:pt idx="46926">
                  <c:v>13.679600000002999</c:v>
                </c:pt>
                <c:pt idx="46927">
                  <c:v>13.679600000002999</c:v>
                </c:pt>
                <c:pt idx="46928">
                  <c:v>13.679600000002999</c:v>
                </c:pt>
                <c:pt idx="46929">
                  <c:v>13.679600000002999</c:v>
                </c:pt>
                <c:pt idx="46930">
                  <c:v>13.679600000002999</c:v>
                </c:pt>
                <c:pt idx="46931">
                  <c:v>13.679600000002999</c:v>
                </c:pt>
                <c:pt idx="46932">
                  <c:v>13.679600000002999</c:v>
                </c:pt>
                <c:pt idx="46933">
                  <c:v>13.679600000002999</c:v>
                </c:pt>
                <c:pt idx="46934">
                  <c:v>13.679600000002999</c:v>
                </c:pt>
                <c:pt idx="46935">
                  <c:v>13.679600000002999</c:v>
                </c:pt>
                <c:pt idx="46936">
                  <c:v>13.679600000002999</c:v>
                </c:pt>
                <c:pt idx="46937">
                  <c:v>13.679600000002999</c:v>
                </c:pt>
                <c:pt idx="46938">
                  <c:v>13.679600000002999</c:v>
                </c:pt>
                <c:pt idx="46939">
                  <c:v>13.648875809473999</c:v>
                </c:pt>
                <c:pt idx="46940">
                  <c:v>13.587999999998001</c:v>
                </c:pt>
                <c:pt idx="46941">
                  <c:v>13.587999999997001</c:v>
                </c:pt>
                <c:pt idx="46942">
                  <c:v>13.587999999995001</c:v>
                </c:pt>
                <c:pt idx="46943">
                  <c:v>13.587999999997001</c:v>
                </c:pt>
                <c:pt idx="46944">
                  <c:v>13.587999999997001</c:v>
                </c:pt>
                <c:pt idx="46945">
                  <c:v>13.653612528651999</c:v>
                </c:pt>
                <c:pt idx="46946">
                  <c:v>13.686400000003999</c:v>
                </c:pt>
                <c:pt idx="46947">
                  <c:v>13.686400000003999</c:v>
                </c:pt>
                <c:pt idx="46948">
                  <c:v>13.686400000003999</c:v>
                </c:pt>
                <c:pt idx="46949">
                  <c:v>13.686400000003999</c:v>
                </c:pt>
                <c:pt idx="46950">
                  <c:v>13.686400000003999</c:v>
                </c:pt>
                <c:pt idx="46951">
                  <c:v>13.686400000003999</c:v>
                </c:pt>
                <c:pt idx="46952">
                  <c:v>13.686400000003999</c:v>
                </c:pt>
                <c:pt idx="46953">
                  <c:v>13.686400000003999</c:v>
                </c:pt>
                <c:pt idx="46954">
                  <c:v>13.686400000003999</c:v>
                </c:pt>
                <c:pt idx="46955">
                  <c:v>13.686400000003999</c:v>
                </c:pt>
                <c:pt idx="46956">
                  <c:v>13.686400000003999</c:v>
                </c:pt>
                <c:pt idx="46957">
                  <c:v>13.686400000003999</c:v>
                </c:pt>
                <c:pt idx="46958">
                  <c:v>13.670271788288</c:v>
                </c:pt>
                <c:pt idx="46959">
                  <c:v>13.533300000004999</c:v>
                </c:pt>
                <c:pt idx="46960">
                  <c:v>13.533300000003001</c:v>
                </c:pt>
                <c:pt idx="46961">
                  <c:v>13.533300000003001</c:v>
                </c:pt>
                <c:pt idx="46962">
                  <c:v>13.533300000003001</c:v>
                </c:pt>
                <c:pt idx="46963">
                  <c:v>13.533300000003001</c:v>
                </c:pt>
                <c:pt idx="46964">
                  <c:v>13.533300000003001</c:v>
                </c:pt>
                <c:pt idx="46965">
                  <c:v>13.533300000003001</c:v>
                </c:pt>
                <c:pt idx="46966">
                  <c:v>13.533300000003001</c:v>
                </c:pt>
                <c:pt idx="46967">
                  <c:v>13.533300000003001</c:v>
                </c:pt>
                <c:pt idx="46968">
                  <c:v>13.533300000003001</c:v>
                </c:pt>
                <c:pt idx="46969">
                  <c:v>13.533300000003001</c:v>
                </c:pt>
                <c:pt idx="46970">
                  <c:v>13.544859164619</c:v>
                </c:pt>
                <c:pt idx="46971">
                  <c:v>13.660700000001</c:v>
                </c:pt>
                <c:pt idx="46972">
                  <c:v>13.660700000001</c:v>
                </c:pt>
                <c:pt idx="46973">
                  <c:v>13.660700000001</c:v>
                </c:pt>
                <c:pt idx="46974">
                  <c:v>13.660700000001</c:v>
                </c:pt>
                <c:pt idx="46975">
                  <c:v>13.660700000001</c:v>
                </c:pt>
                <c:pt idx="46976">
                  <c:v>13.660700000001</c:v>
                </c:pt>
                <c:pt idx="46977">
                  <c:v>13.660700000001</c:v>
                </c:pt>
                <c:pt idx="46978">
                  <c:v>13.660700000001</c:v>
                </c:pt>
                <c:pt idx="46979">
                  <c:v>13.660700000003001</c:v>
                </c:pt>
                <c:pt idx="46980">
                  <c:v>13.660700000003001</c:v>
                </c:pt>
                <c:pt idx="46981">
                  <c:v>13.730621409057999</c:v>
                </c:pt>
                <c:pt idx="46982">
                  <c:v>13.852600000004999</c:v>
                </c:pt>
                <c:pt idx="46983">
                  <c:v>13.852600000003999</c:v>
                </c:pt>
                <c:pt idx="46984">
                  <c:v>13.852600000003999</c:v>
                </c:pt>
                <c:pt idx="46985">
                  <c:v>13.852600000003999</c:v>
                </c:pt>
                <c:pt idx="46986">
                  <c:v>13.852600000003999</c:v>
                </c:pt>
                <c:pt idx="46987">
                  <c:v>13.852600000003999</c:v>
                </c:pt>
                <c:pt idx="46988">
                  <c:v>13.852600000003999</c:v>
                </c:pt>
                <c:pt idx="46989">
                  <c:v>13.852600000003999</c:v>
                </c:pt>
                <c:pt idx="46990">
                  <c:v>13.852600000003999</c:v>
                </c:pt>
                <c:pt idx="46991">
                  <c:v>13.852600000003999</c:v>
                </c:pt>
                <c:pt idx="46992">
                  <c:v>13.852600000003999</c:v>
                </c:pt>
                <c:pt idx="46993">
                  <c:v>13.852600000004999</c:v>
                </c:pt>
                <c:pt idx="46994">
                  <c:v>13.833298656987999</c:v>
                </c:pt>
                <c:pt idx="46995">
                  <c:v>13.714500000000999</c:v>
                </c:pt>
                <c:pt idx="46996">
                  <c:v>13.714500000000999</c:v>
                </c:pt>
                <c:pt idx="46997">
                  <c:v>13.714500000000999</c:v>
                </c:pt>
                <c:pt idx="46998">
                  <c:v>13.714500000000999</c:v>
                </c:pt>
                <c:pt idx="46999">
                  <c:v>13.714500000000999</c:v>
                </c:pt>
                <c:pt idx="47000">
                  <c:v>13.714500000000999</c:v>
                </c:pt>
                <c:pt idx="47001">
                  <c:v>13.714500000000999</c:v>
                </c:pt>
                <c:pt idx="47002">
                  <c:v>13.714500000000999</c:v>
                </c:pt>
                <c:pt idx="47003">
                  <c:v>13.714500000000999</c:v>
                </c:pt>
                <c:pt idx="47004">
                  <c:v>13.714500000000999</c:v>
                </c:pt>
                <c:pt idx="47005">
                  <c:v>13.714500000000999</c:v>
                </c:pt>
                <c:pt idx="47006">
                  <c:v>13.714500000000999</c:v>
                </c:pt>
                <c:pt idx="47007">
                  <c:v>13.714500000000999</c:v>
                </c:pt>
                <c:pt idx="47008">
                  <c:v>13.705659228517</c:v>
                </c:pt>
                <c:pt idx="47009">
                  <c:v>13.699400000003999</c:v>
                </c:pt>
                <c:pt idx="47010">
                  <c:v>13.699400000003999</c:v>
                </c:pt>
                <c:pt idx="47011">
                  <c:v>13.699400000003999</c:v>
                </c:pt>
                <c:pt idx="47012">
                  <c:v>13.699400000002001</c:v>
                </c:pt>
                <c:pt idx="47013">
                  <c:v>13.699400000003999</c:v>
                </c:pt>
                <c:pt idx="47014">
                  <c:v>13.699400000003999</c:v>
                </c:pt>
                <c:pt idx="47015">
                  <c:v>13.699400000003999</c:v>
                </c:pt>
                <c:pt idx="47016">
                  <c:v>13.699400000003999</c:v>
                </c:pt>
                <c:pt idx="47017">
                  <c:v>13.699400000003999</c:v>
                </c:pt>
                <c:pt idx="47018">
                  <c:v>13.699400000003999</c:v>
                </c:pt>
                <c:pt idx="47019">
                  <c:v>13.699400000003999</c:v>
                </c:pt>
                <c:pt idx="47020">
                  <c:v>13.699400000003999</c:v>
                </c:pt>
                <c:pt idx="47021">
                  <c:v>13.699400000003999</c:v>
                </c:pt>
                <c:pt idx="47022">
                  <c:v>13.699400000003999</c:v>
                </c:pt>
                <c:pt idx="47023">
                  <c:v>13.699400000003999</c:v>
                </c:pt>
                <c:pt idx="47024">
                  <c:v>13.699400000003999</c:v>
                </c:pt>
                <c:pt idx="47025">
                  <c:v>13.699400000003999</c:v>
                </c:pt>
                <c:pt idx="47026">
                  <c:v>13.660175939614</c:v>
                </c:pt>
                <c:pt idx="47027">
                  <c:v>13.503700000001</c:v>
                </c:pt>
                <c:pt idx="47028">
                  <c:v>13.503700000001</c:v>
                </c:pt>
                <c:pt idx="47029">
                  <c:v>13.503700000001</c:v>
                </c:pt>
                <c:pt idx="47030">
                  <c:v>13.503700000001</c:v>
                </c:pt>
                <c:pt idx="47031">
                  <c:v>13.503700000001</c:v>
                </c:pt>
                <c:pt idx="47032">
                  <c:v>13.503700000001</c:v>
                </c:pt>
                <c:pt idx="47033">
                  <c:v>13.649372123668</c:v>
                </c:pt>
                <c:pt idx="47034">
                  <c:v>13.798700000005001</c:v>
                </c:pt>
                <c:pt idx="47035">
                  <c:v>13.798700000005001</c:v>
                </c:pt>
                <c:pt idx="47036">
                  <c:v>13.798700000005001</c:v>
                </c:pt>
                <c:pt idx="47037">
                  <c:v>13.798700000005001</c:v>
                </c:pt>
                <c:pt idx="47038">
                  <c:v>13.798700000005001</c:v>
                </c:pt>
                <c:pt idx="47039">
                  <c:v>13.798700000005001</c:v>
                </c:pt>
                <c:pt idx="47040">
                  <c:v>13.798700000005001</c:v>
                </c:pt>
                <c:pt idx="47041">
                  <c:v>13.798700000005001</c:v>
                </c:pt>
                <c:pt idx="47042">
                  <c:v>13.798700000005001</c:v>
                </c:pt>
                <c:pt idx="47043">
                  <c:v>13.798700000005001</c:v>
                </c:pt>
                <c:pt idx="47044">
                  <c:v>13.798700000005001</c:v>
                </c:pt>
                <c:pt idx="47045">
                  <c:v>13.778559704160999</c:v>
                </c:pt>
                <c:pt idx="47046">
                  <c:v>13.708500000001001</c:v>
                </c:pt>
                <c:pt idx="47047">
                  <c:v>13.708500000001001</c:v>
                </c:pt>
                <c:pt idx="47048">
                  <c:v>13.708500000001001</c:v>
                </c:pt>
                <c:pt idx="47049">
                  <c:v>13.708500000001001</c:v>
                </c:pt>
                <c:pt idx="47050">
                  <c:v>13.708500000001001</c:v>
                </c:pt>
                <c:pt idx="47051">
                  <c:v>13.708500000001001</c:v>
                </c:pt>
                <c:pt idx="47052">
                  <c:v>13.708500000001001</c:v>
                </c:pt>
                <c:pt idx="47053">
                  <c:v>13.708500000001001</c:v>
                </c:pt>
                <c:pt idx="47054">
                  <c:v>13.708500000001001</c:v>
                </c:pt>
                <c:pt idx="47055">
                  <c:v>13.708500000001001</c:v>
                </c:pt>
                <c:pt idx="47056">
                  <c:v>13.708500000001001</c:v>
                </c:pt>
                <c:pt idx="47057">
                  <c:v>13.708500000001001</c:v>
                </c:pt>
                <c:pt idx="47058">
                  <c:v>13.708707100248001</c:v>
                </c:pt>
                <c:pt idx="47059">
                  <c:v>13.710400000004</c:v>
                </c:pt>
                <c:pt idx="47060">
                  <c:v>13.710400000004</c:v>
                </c:pt>
                <c:pt idx="47061">
                  <c:v>13.710400000004</c:v>
                </c:pt>
                <c:pt idx="47062">
                  <c:v>13.710400000004</c:v>
                </c:pt>
                <c:pt idx="47063">
                  <c:v>13.710400000004</c:v>
                </c:pt>
                <c:pt idx="47064">
                  <c:v>13.710400000004</c:v>
                </c:pt>
                <c:pt idx="47065">
                  <c:v>13.710400000004</c:v>
                </c:pt>
                <c:pt idx="47066">
                  <c:v>13.710400000004</c:v>
                </c:pt>
                <c:pt idx="47067">
                  <c:v>13.710400000004</c:v>
                </c:pt>
                <c:pt idx="47068">
                  <c:v>13.710400000004</c:v>
                </c:pt>
                <c:pt idx="47069">
                  <c:v>13.710400000004</c:v>
                </c:pt>
                <c:pt idx="47070">
                  <c:v>13.710400000003</c:v>
                </c:pt>
                <c:pt idx="47071">
                  <c:v>13.710400000004</c:v>
                </c:pt>
                <c:pt idx="47072">
                  <c:v>13.600421132646</c:v>
                </c:pt>
                <c:pt idx="47073">
                  <c:v>13.477799999995</c:v>
                </c:pt>
                <c:pt idx="47074">
                  <c:v>13.477799999996</c:v>
                </c:pt>
                <c:pt idx="47075">
                  <c:v>13.477799999996</c:v>
                </c:pt>
                <c:pt idx="47076">
                  <c:v>13.477799999996</c:v>
                </c:pt>
                <c:pt idx="47077">
                  <c:v>13.477799999995</c:v>
                </c:pt>
                <c:pt idx="47078">
                  <c:v>13.477799999996</c:v>
                </c:pt>
                <c:pt idx="47079">
                  <c:v>13.477799999996</c:v>
                </c:pt>
                <c:pt idx="47080">
                  <c:v>13.477799999995</c:v>
                </c:pt>
                <c:pt idx="47081">
                  <c:v>13.477799999995</c:v>
                </c:pt>
                <c:pt idx="47082">
                  <c:v>13.477799999996</c:v>
                </c:pt>
                <c:pt idx="47083">
                  <c:v>13.477799999996</c:v>
                </c:pt>
                <c:pt idx="47084">
                  <c:v>13.477799999996</c:v>
                </c:pt>
                <c:pt idx="47085">
                  <c:v>13.512264158539001</c:v>
                </c:pt>
                <c:pt idx="47086">
                  <c:v>13.691499999996999</c:v>
                </c:pt>
                <c:pt idx="47087">
                  <c:v>13.691499999994999</c:v>
                </c:pt>
                <c:pt idx="47088">
                  <c:v>13.691499999994999</c:v>
                </c:pt>
                <c:pt idx="47089">
                  <c:v>13.691499999994999</c:v>
                </c:pt>
                <c:pt idx="47090">
                  <c:v>13.691499999994999</c:v>
                </c:pt>
                <c:pt idx="47091">
                  <c:v>13.691499999994999</c:v>
                </c:pt>
                <c:pt idx="47092">
                  <c:v>13.691499999994999</c:v>
                </c:pt>
                <c:pt idx="47093">
                  <c:v>13.691499999994999</c:v>
                </c:pt>
                <c:pt idx="47094">
                  <c:v>13.691499999994999</c:v>
                </c:pt>
                <c:pt idx="47095">
                  <c:v>13.691499999994999</c:v>
                </c:pt>
                <c:pt idx="47096">
                  <c:v>13.691499999994999</c:v>
                </c:pt>
                <c:pt idx="47097">
                  <c:v>13.691499999994999</c:v>
                </c:pt>
                <c:pt idx="47098">
                  <c:v>13.691499999994999</c:v>
                </c:pt>
                <c:pt idx="47099">
                  <c:v>13.691499999994999</c:v>
                </c:pt>
                <c:pt idx="47100">
                  <c:v>13.691499999994999</c:v>
                </c:pt>
                <c:pt idx="47101">
                  <c:v>13.691499999994999</c:v>
                </c:pt>
                <c:pt idx="47102">
                  <c:v>13.691499999994999</c:v>
                </c:pt>
                <c:pt idx="47103">
                  <c:v>13.684791275254</c:v>
                </c:pt>
                <c:pt idx="47104">
                  <c:v>13.666100000002</c:v>
                </c:pt>
                <c:pt idx="47105">
                  <c:v>13.666100000002</c:v>
                </c:pt>
                <c:pt idx="47106">
                  <c:v>13.666100000002</c:v>
                </c:pt>
                <c:pt idx="47107">
                  <c:v>13.666100000002</c:v>
                </c:pt>
                <c:pt idx="47108">
                  <c:v>13.666100000002</c:v>
                </c:pt>
                <c:pt idx="47109">
                  <c:v>13.666100000002</c:v>
                </c:pt>
                <c:pt idx="47110">
                  <c:v>13.549898521775001</c:v>
                </c:pt>
                <c:pt idx="47111">
                  <c:v>13.532600000004001</c:v>
                </c:pt>
                <c:pt idx="47112">
                  <c:v>13.532600000004001</c:v>
                </c:pt>
                <c:pt idx="47113">
                  <c:v>13.532600000004001</c:v>
                </c:pt>
                <c:pt idx="47114">
                  <c:v>13.532600000004001</c:v>
                </c:pt>
                <c:pt idx="47115">
                  <c:v>13.532600000004001</c:v>
                </c:pt>
                <c:pt idx="47116">
                  <c:v>13.532600000004001</c:v>
                </c:pt>
                <c:pt idx="47117">
                  <c:v>13.532600000004001</c:v>
                </c:pt>
                <c:pt idx="47118">
                  <c:v>13.532600000004001</c:v>
                </c:pt>
                <c:pt idx="47119">
                  <c:v>13.532600000004001</c:v>
                </c:pt>
                <c:pt idx="47120">
                  <c:v>13.532600000004001</c:v>
                </c:pt>
                <c:pt idx="47121">
                  <c:v>13.532600000004001</c:v>
                </c:pt>
                <c:pt idx="47122">
                  <c:v>13.532600000004001</c:v>
                </c:pt>
                <c:pt idx="47123">
                  <c:v>13.635078459563999</c:v>
                </c:pt>
                <c:pt idx="47124">
                  <c:v>13.702199999999999</c:v>
                </c:pt>
                <c:pt idx="47125">
                  <c:v>13.702199999999999</c:v>
                </c:pt>
                <c:pt idx="47126">
                  <c:v>13.702199999999999</c:v>
                </c:pt>
                <c:pt idx="47127">
                  <c:v>13.702199999999999</c:v>
                </c:pt>
                <c:pt idx="47128">
                  <c:v>13.702199999999999</c:v>
                </c:pt>
                <c:pt idx="47129">
                  <c:v>13.702199999999999</c:v>
                </c:pt>
                <c:pt idx="47130">
                  <c:v>13.702199999999999</c:v>
                </c:pt>
                <c:pt idx="47131">
                  <c:v>13.702199999999999</c:v>
                </c:pt>
                <c:pt idx="47132">
                  <c:v>13.702199999999999</c:v>
                </c:pt>
                <c:pt idx="47133">
                  <c:v>13.702199999999999</c:v>
                </c:pt>
                <c:pt idx="47134">
                  <c:v>13.702199999999999</c:v>
                </c:pt>
                <c:pt idx="47135">
                  <c:v>13.702199999999999</c:v>
                </c:pt>
                <c:pt idx="47136">
                  <c:v>13.702199999999999</c:v>
                </c:pt>
                <c:pt idx="47137">
                  <c:v>13.702199999999999</c:v>
                </c:pt>
                <c:pt idx="47138">
                  <c:v>13.702199999999999</c:v>
                </c:pt>
                <c:pt idx="47139">
                  <c:v>13.702199999999999</c:v>
                </c:pt>
                <c:pt idx="47140">
                  <c:v>13.702199999999999</c:v>
                </c:pt>
                <c:pt idx="47141">
                  <c:v>13.684947710294001</c:v>
                </c:pt>
                <c:pt idx="47142">
                  <c:v>13.621199999996</c:v>
                </c:pt>
                <c:pt idx="47143">
                  <c:v>13.621199999996</c:v>
                </c:pt>
                <c:pt idx="47144">
                  <c:v>13.621199999996</c:v>
                </c:pt>
                <c:pt idx="47145">
                  <c:v>13.621199999996</c:v>
                </c:pt>
                <c:pt idx="47146">
                  <c:v>13.621199999996</c:v>
                </c:pt>
                <c:pt idx="47147">
                  <c:v>13.621199999996</c:v>
                </c:pt>
                <c:pt idx="47148">
                  <c:v>13.621199999996</c:v>
                </c:pt>
                <c:pt idx="47149">
                  <c:v>13.621199999996</c:v>
                </c:pt>
                <c:pt idx="47150">
                  <c:v>13.621199999996</c:v>
                </c:pt>
                <c:pt idx="47151">
                  <c:v>13.621199999996</c:v>
                </c:pt>
                <c:pt idx="47152">
                  <c:v>13.621199999996</c:v>
                </c:pt>
                <c:pt idx="47153">
                  <c:v>13.621199999996</c:v>
                </c:pt>
                <c:pt idx="47154">
                  <c:v>13.621199999996</c:v>
                </c:pt>
                <c:pt idx="47155">
                  <c:v>13.604440965089999</c:v>
                </c:pt>
                <c:pt idx="47156">
                  <c:v>13.595999999998</c:v>
                </c:pt>
                <c:pt idx="47157">
                  <c:v>13.595999999998</c:v>
                </c:pt>
                <c:pt idx="47158">
                  <c:v>13.595999999998</c:v>
                </c:pt>
                <c:pt idx="47159">
                  <c:v>13.595999999997</c:v>
                </c:pt>
                <c:pt idx="47160">
                  <c:v>13.595999999998</c:v>
                </c:pt>
                <c:pt idx="47161">
                  <c:v>13.620497275026</c:v>
                </c:pt>
                <c:pt idx="47162">
                  <c:v>13.7125</c:v>
                </c:pt>
                <c:pt idx="47163">
                  <c:v>13.712499999996</c:v>
                </c:pt>
                <c:pt idx="47164">
                  <c:v>13.712499999996</c:v>
                </c:pt>
                <c:pt idx="47165">
                  <c:v>13.712499999996</c:v>
                </c:pt>
                <c:pt idx="47166">
                  <c:v>13.712499999996</c:v>
                </c:pt>
                <c:pt idx="47167">
                  <c:v>13.712499999996</c:v>
                </c:pt>
                <c:pt idx="47168">
                  <c:v>13.712499999996</c:v>
                </c:pt>
                <c:pt idx="47169">
                  <c:v>13.712499999996</c:v>
                </c:pt>
                <c:pt idx="47170">
                  <c:v>13.712499999996</c:v>
                </c:pt>
                <c:pt idx="47171">
                  <c:v>13.712499999996</c:v>
                </c:pt>
                <c:pt idx="47172">
                  <c:v>13.712499999996</c:v>
                </c:pt>
                <c:pt idx="47173">
                  <c:v>13.706168400387</c:v>
                </c:pt>
                <c:pt idx="47174">
                  <c:v>13.697400000003</c:v>
                </c:pt>
                <c:pt idx="47175">
                  <c:v>13.697400000003</c:v>
                </c:pt>
                <c:pt idx="47176">
                  <c:v>13.697400000003</c:v>
                </c:pt>
                <c:pt idx="47177">
                  <c:v>13.697400000003</c:v>
                </c:pt>
                <c:pt idx="47178">
                  <c:v>13.697400000003</c:v>
                </c:pt>
                <c:pt idx="47179">
                  <c:v>13.697400000003</c:v>
                </c:pt>
                <c:pt idx="47180">
                  <c:v>13.697400000003</c:v>
                </c:pt>
                <c:pt idx="47181">
                  <c:v>13.697400000003</c:v>
                </c:pt>
                <c:pt idx="47182">
                  <c:v>13.697400000003</c:v>
                </c:pt>
                <c:pt idx="47183">
                  <c:v>13.697400000003</c:v>
                </c:pt>
                <c:pt idx="47184">
                  <c:v>13.697400000003</c:v>
                </c:pt>
                <c:pt idx="47185">
                  <c:v>13.697400000003</c:v>
                </c:pt>
                <c:pt idx="47186">
                  <c:v>13.672022535212999</c:v>
                </c:pt>
                <c:pt idx="47187">
                  <c:v>13.642800000000999</c:v>
                </c:pt>
                <c:pt idx="47188">
                  <c:v>13.642800000000999</c:v>
                </c:pt>
                <c:pt idx="47189">
                  <c:v>13.642800000000999</c:v>
                </c:pt>
                <c:pt idx="47190">
                  <c:v>13.642800000000999</c:v>
                </c:pt>
                <c:pt idx="47191">
                  <c:v>13.642800000000999</c:v>
                </c:pt>
                <c:pt idx="47192">
                  <c:v>13.642799999997001</c:v>
                </c:pt>
                <c:pt idx="47193">
                  <c:v>13.642800000000999</c:v>
                </c:pt>
                <c:pt idx="47194">
                  <c:v>13.642800000000999</c:v>
                </c:pt>
                <c:pt idx="47195">
                  <c:v>13.642800000000999</c:v>
                </c:pt>
                <c:pt idx="47196">
                  <c:v>13.642800000000999</c:v>
                </c:pt>
                <c:pt idx="47197">
                  <c:v>13.642800000000999</c:v>
                </c:pt>
                <c:pt idx="47198">
                  <c:v>13.642800000000999</c:v>
                </c:pt>
                <c:pt idx="47199">
                  <c:v>13.642800000000999</c:v>
                </c:pt>
                <c:pt idx="47200">
                  <c:v>13.642800000000999</c:v>
                </c:pt>
                <c:pt idx="47201">
                  <c:v>13.642800000000999</c:v>
                </c:pt>
                <c:pt idx="47202">
                  <c:v>13.642800000000999</c:v>
                </c:pt>
                <c:pt idx="47203">
                  <c:v>13.642800000000999</c:v>
                </c:pt>
                <c:pt idx="47204">
                  <c:v>13.642800000000999</c:v>
                </c:pt>
                <c:pt idx="47205">
                  <c:v>13.632212500002</c:v>
                </c:pt>
                <c:pt idx="47206">
                  <c:v>13.630700000001999</c:v>
                </c:pt>
                <c:pt idx="47207">
                  <c:v>13.630700000001999</c:v>
                </c:pt>
                <c:pt idx="47208">
                  <c:v>13.630700000001999</c:v>
                </c:pt>
                <c:pt idx="47209">
                  <c:v>13.630700000001999</c:v>
                </c:pt>
                <c:pt idx="47210">
                  <c:v>13.630700000001999</c:v>
                </c:pt>
                <c:pt idx="47211">
                  <c:v>13.630700000001999</c:v>
                </c:pt>
                <c:pt idx="47212">
                  <c:v>13.630700000001999</c:v>
                </c:pt>
                <c:pt idx="47213">
                  <c:v>13.630700000001999</c:v>
                </c:pt>
                <c:pt idx="47214">
                  <c:v>13.630700000001999</c:v>
                </c:pt>
                <c:pt idx="47215">
                  <c:v>13.630700000001999</c:v>
                </c:pt>
                <c:pt idx="47216">
                  <c:v>13.630699999999999</c:v>
                </c:pt>
                <c:pt idx="47217">
                  <c:v>13.580278085398</c:v>
                </c:pt>
                <c:pt idx="47218">
                  <c:v>13.516100000001</c:v>
                </c:pt>
                <c:pt idx="47219">
                  <c:v>13.516100000001</c:v>
                </c:pt>
                <c:pt idx="47220">
                  <c:v>13.516100000001</c:v>
                </c:pt>
                <c:pt idx="47221">
                  <c:v>13.516100000001</c:v>
                </c:pt>
                <c:pt idx="47222">
                  <c:v>13.516100000001</c:v>
                </c:pt>
                <c:pt idx="47223">
                  <c:v>13.516439303199</c:v>
                </c:pt>
                <c:pt idx="47224">
                  <c:v>13.524399999997</c:v>
                </c:pt>
                <c:pt idx="47225">
                  <c:v>13.524399999997</c:v>
                </c:pt>
                <c:pt idx="47226">
                  <c:v>13.524399999997</c:v>
                </c:pt>
                <c:pt idx="47227">
                  <c:v>13.524399999997</c:v>
                </c:pt>
                <c:pt idx="47228">
                  <c:v>13.524399999997</c:v>
                </c:pt>
                <c:pt idx="47229">
                  <c:v>13.524399999997</c:v>
                </c:pt>
                <c:pt idx="47230">
                  <c:v>13.524399999997</c:v>
                </c:pt>
                <c:pt idx="47231">
                  <c:v>13.524399999997</c:v>
                </c:pt>
                <c:pt idx="47232">
                  <c:v>13.524399999997</c:v>
                </c:pt>
                <c:pt idx="47233">
                  <c:v>13.524399999997</c:v>
                </c:pt>
                <c:pt idx="47234">
                  <c:v>13.524399999997</c:v>
                </c:pt>
                <c:pt idx="47235">
                  <c:v>13.524399999997</c:v>
                </c:pt>
                <c:pt idx="47236">
                  <c:v>13.524399999997</c:v>
                </c:pt>
                <c:pt idx="47237">
                  <c:v>13.524399999997</c:v>
                </c:pt>
                <c:pt idx="47238">
                  <c:v>13.524399999997</c:v>
                </c:pt>
                <c:pt idx="47239">
                  <c:v>13.524399999997</c:v>
                </c:pt>
                <c:pt idx="47240">
                  <c:v>13.524399999997</c:v>
                </c:pt>
                <c:pt idx="47241">
                  <c:v>13.524399999997</c:v>
                </c:pt>
                <c:pt idx="47242">
                  <c:v>13.524399999997</c:v>
                </c:pt>
                <c:pt idx="47243">
                  <c:v>13.540718119374</c:v>
                </c:pt>
                <c:pt idx="47244">
                  <c:v>13.565299999996</c:v>
                </c:pt>
                <c:pt idx="47245">
                  <c:v>13.565299999996</c:v>
                </c:pt>
                <c:pt idx="47246">
                  <c:v>13.565299999996</c:v>
                </c:pt>
                <c:pt idx="47247">
                  <c:v>13.565299999996</c:v>
                </c:pt>
                <c:pt idx="47248">
                  <c:v>13.565299999996</c:v>
                </c:pt>
                <c:pt idx="47249">
                  <c:v>13.565299999996</c:v>
                </c:pt>
                <c:pt idx="47250">
                  <c:v>13.565299999996</c:v>
                </c:pt>
                <c:pt idx="47251">
                  <c:v>13.565299999996</c:v>
                </c:pt>
                <c:pt idx="47252">
                  <c:v>13.565299999996</c:v>
                </c:pt>
                <c:pt idx="47253">
                  <c:v>13.565299999996</c:v>
                </c:pt>
                <c:pt idx="47254">
                  <c:v>13.565299999996</c:v>
                </c:pt>
                <c:pt idx="47255">
                  <c:v>13.565299999996</c:v>
                </c:pt>
                <c:pt idx="47256">
                  <c:v>13.565299999996</c:v>
                </c:pt>
                <c:pt idx="47257">
                  <c:v>13.490300000003</c:v>
                </c:pt>
                <c:pt idx="47258">
                  <c:v>13.490300000003</c:v>
                </c:pt>
                <c:pt idx="47259">
                  <c:v>13.490300000003</c:v>
                </c:pt>
                <c:pt idx="47260">
                  <c:v>13.490300000003</c:v>
                </c:pt>
                <c:pt idx="47261">
                  <c:v>13.490300000003</c:v>
                </c:pt>
                <c:pt idx="47262">
                  <c:v>13.490300000003</c:v>
                </c:pt>
                <c:pt idx="47263">
                  <c:v>13.490300000003</c:v>
                </c:pt>
                <c:pt idx="47264">
                  <c:v>13.490300000004</c:v>
                </c:pt>
                <c:pt idx="47265">
                  <c:v>13.490300000003</c:v>
                </c:pt>
                <c:pt idx="47266">
                  <c:v>13.490300000003</c:v>
                </c:pt>
                <c:pt idx="47267">
                  <c:v>13.490300000003</c:v>
                </c:pt>
                <c:pt idx="47268">
                  <c:v>13.653796703872001</c:v>
                </c:pt>
                <c:pt idx="47269">
                  <c:v>13.699900000005</c:v>
                </c:pt>
                <c:pt idx="47270">
                  <c:v>13.699900000005</c:v>
                </c:pt>
                <c:pt idx="47271">
                  <c:v>13.699900000005</c:v>
                </c:pt>
                <c:pt idx="47272">
                  <c:v>13.699900000005</c:v>
                </c:pt>
                <c:pt idx="47273">
                  <c:v>13.699900000005</c:v>
                </c:pt>
                <c:pt idx="47274">
                  <c:v>13.699900000005</c:v>
                </c:pt>
                <c:pt idx="47275">
                  <c:v>13.699900000005</c:v>
                </c:pt>
                <c:pt idx="47276">
                  <c:v>13.699900000005</c:v>
                </c:pt>
                <c:pt idx="47277">
                  <c:v>13.699900000005</c:v>
                </c:pt>
                <c:pt idx="47278">
                  <c:v>13.699900000005</c:v>
                </c:pt>
                <c:pt idx="47279">
                  <c:v>13.699900000005</c:v>
                </c:pt>
                <c:pt idx="47280">
                  <c:v>13.646301697457</c:v>
                </c:pt>
                <c:pt idx="47281">
                  <c:v>13.615300000003</c:v>
                </c:pt>
                <c:pt idx="47282">
                  <c:v>13.615300000003</c:v>
                </c:pt>
                <c:pt idx="47283">
                  <c:v>13.615300000003</c:v>
                </c:pt>
                <c:pt idx="47284">
                  <c:v>13.615300000003</c:v>
                </c:pt>
                <c:pt idx="47285">
                  <c:v>13.615300000003</c:v>
                </c:pt>
                <c:pt idx="47286">
                  <c:v>13.611806006117</c:v>
                </c:pt>
                <c:pt idx="47287">
                  <c:v>13.602899999998</c:v>
                </c:pt>
                <c:pt idx="47288">
                  <c:v>13.602899999998</c:v>
                </c:pt>
                <c:pt idx="47289">
                  <c:v>13.602899999998</c:v>
                </c:pt>
                <c:pt idx="47290">
                  <c:v>13.602899999998</c:v>
                </c:pt>
                <c:pt idx="47291">
                  <c:v>13.602899999998</c:v>
                </c:pt>
                <c:pt idx="47292">
                  <c:v>13.602899999998</c:v>
                </c:pt>
                <c:pt idx="47293">
                  <c:v>13.602899999998</c:v>
                </c:pt>
                <c:pt idx="47294">
                  <c:v>13.602899999998</c:v>
                </c:pt>
                <c:pt idx="47295">
                  <c:v>13.602899999998</c:v>
                </c:pt>
                <c:pt idx="47296">
                  <c:v>13.602899999998</c:v>
                </c:pt>
                <c:pt idx="47297">
                  <c:v>13.602899999998</c:v>
                </c:pt>
                <c:pt idx="47298">
                  <c:v>13.602899999998</c:v>
                </c:pt>
                <c:pt idx="47299">
                  <c:v>13.650901426748</c:v>
                </c:pt>
                <c:pt idx="47300">
                  <c:v>13.659699999996</c:v>
                </c:pt>
                <c:pt idx="47301">
                  <c:v>13.659699999997001</c:v>
                </c:pt>
                <c:pt idx="47302">
                  <c:v>13.659699999996</c:v>
                </c:pt>
                <c:pt idx="47303">
                  <c:v>13.659699999996</c:v>
                </c:pt>
                <c:pt idx="47304">
                  <c:v>13.659699999996</c:v>
                </c:pt>
                <c:pt idx="47305">
                  <c:v>13.659699999997001</c:v>
                </c:pt>
                <c:pt idx="47306">
                  <c:v>13.659699999997001</c:v>
                </c:pt>
                <c:pt idx="47307">
                  <c:v>13.659699999997001</c:v>
                </c:pt>
                <c:pt idx="47308">
                  <c:v>13.659699999996</c:v>
                </c:pt>
                <c:pt idx="47309">
                  <c:v>13.659699999997001</c:v>
                </c:pt>
                <c:pt idx="47310">
                  <c:v>13.659699999996</c:v>
                </c:pt>
                <c:pt idx="47311">
                  <c:v>13.674728376485</c:v>
                </c:pt>
                <c:pt idx="47312">
                  <c:v>13.714700000003001</c:v>
                </c:pt>
                <c:pt idx="47313">
                  <c:v>13.714700000003001</c:v>
                </c:pt>
                <c:pt idx="47314">
                  <c:v>13.714700000003001</c:v>
                </c:pt>
                <c:pt idx="47315">
                  <c:v>13.714700000003001</c:v>
                </c:pt>
                <c:pt idx="47316">
                  <c:v>13.714700000003001</c:v>
                </c:pt>
                <c:pt idx="47317">
                  <c:v>13.714700000003001</c:v>
                </c:pt>
                <c:pt idx="47318">
                  <c:v>13.714700000003001</c:v>
                </c:pt>
                <c:pt idx="47319">
                  <c:v>13.714700000004999</c:v>
                </c:pt>
                <c:pt idx="47320">
                  <c:v>13.714700000003001</c:v>
                </c:pt>
                <c:pt idx="47321">
                  <c:v>13.714700000003001</c:v>
                </c:pt>
                <c:pt idx="47322">
                  <c:v>13.714700000003001</c:v>
                </c:pt>
                <c:pt idx="47323">
                  <c:v>13.714700000003001</c:v>
                </c:pt>
                <c:pt idx="47324">
                  <c:v>13.706534266584001</c:v>
                </c:pt>
                <c:pt idx="47325">
                  <c:v>13.706199999995</c:v>
                </c:pt>
                <c:pt idx="47326">
                  <c:v>13.706199999995</c:v>
                </c:pt>
                <c:pt idx="47327">
                  <c:v>13.706199999995</c:v>
                </c:pt>
                <c:pt idx="47328">
                  <c:v>13.706199999995</c:v>
                </c:pt>
                <c:pt idx="47329">
                  <c:v>13.706199999995</c:v>
                </c:pt>
                <c:pt idx="47330">
                  <c:v>13.706199999995</c:v>
                </c:pt>
                <c:pt idx="47331">
                  <c:v>13.706199999995</c:v>
                </c:pt>
                <c:pt idx="47332">
                  <c:v>13.706199999995</c:v>
                </c:pt>
                <c:pt idx="47333">
                  <c:v>13.706199999995</c:v>
                </c:pt>
                <c:pt idx="47334">
                  <c:v>13.706199999995</c:v>
                </c:pt>
                <c:pt idx="47335">
                  <c:v>13.706199999995</c:v>
                </c:pt>
                <c:pt idx="47336">
                  <c:v>13.706199999995</c:v>
                </c:pt>
                <c:pt idx="47337">
                  <c:v>13.706199999995</c:v>
                </c:pt>
                <c:pt idx="47338">
                  <c:v>13.706199999995</c:v>
                </c:pt>
                <c:pt idx="47339">
                  <c:v>13.706199999995</c:v>
                </c:pt>
                <c:pt idx="47340">
                  <c:v>13.706199999995</c:v>
                </c:pt>
                <c:pt idx="47341">
                  <c:v>13.706199999995</c:v>
                </c:pt>
                <c:pt idx="47342">
                  <c:v>13.706199999995</c:v>
                </c:pt>
                <c:pt idx="47343">
                  <c:v>13.720461813397</c:v>
                </c:pt>
                <c:pt idx="47344">
                  <c:v>13.733600000005</c:v>
                </c:pt>
                <c:pt idx="47345">
                  <c:v>13.733600000005</c:v>
                </c:pt>
                <c:pt idx="47346">
                  <c:v>13.733600000005</c:v>
                </c:pt>
                <c:pt idx="47347">
                  <c:v>13.733600000005</c:v>
                </c:pt>
                <c:pt idx="47348">
                  <c:v>13.733600000005</c:v>
                </c:pt>
                <c:pt idx="47349">
                  <c:v>13.733600000005</c:v>
                </c:pt>
                <c:pt idx="47350">
                  <c:v>13.733600000005</c:v>
                </c:pt>
                <c:pt idx="47351">
                  <c:v>13.733600000005</c:v>
                </c:pt>
                <c:pt idx="47352">
                  <c:v>13.733600000005</c:v>
                </c:pt>
                <c:pt idx="47353">
                  <c:v>13.733600000005</c:v>
                </c:pt>
                <c:pt idx="47354">
                  <c:v>13.733600000005</c:v>
                </c:pt>
                <c:pt idx="47355">
                  <c:v>13.733600000005</c:v>
                </c:pt>
                <c:pt idx="47356">
                  <c:v>13.714183647476</c:v>
                </c:pt>
                <c:pt idx="47357">
                  <c:v>13.636100000002999</c:v>
                </c:pt>
                <c:pt idx="47358">
                  <c:v>13.636100000002999</c:v>
                </c:pt>
                <c:pt idx="47359">
                  <c:v>13.636100000002999</c:v>
                </c:pt>
                <c:pt idx="47360">
                  <c:v>13.636100000002999</c:v>
                </c:pt>
                <c:pt idx="47361">
                  <c:v>13.636100000002999</c:v>
                </c:pt>
                <c:pt idx="47362">
                  <c:v>13.636100000002999</c:v>
                </c:pt>
                <c:pt idx="47363">
                  <c:v>13.636100000002999</c:v>
                </c:pt>
                <c:pt idx="47364">
                  <c:v>13.636100000002999</c:v>
                </c:pt>
                <c:pt idx="47365">
                  <c:v>13.636100000002999</c:v>
                </c:pt>
                <c:pt idx="47366">
                  <c:v>13.636100000002999</c:v>
                </c:pt>
                <c:pt idx="47367">
                  <c:v>13.636100000002999</c:v>
                </c:pt>
                <c:pt idx="47368">
                  <c:v>13.7115815884</c:v>
                </c:pt>
                <c:pt idx="47369">
                  <c:v>13.732199999999001</c:v>
                </c:pt>
                <c:pt idx="47370">
                  <c:v>13.732200000002999</c:v>
                </c:pt>
                <c:pt idx="47371">
                  <c:v>13.732199999999001</c:v>
                </c:pt>
                <c:pt idx="47372">
                  <c:v>13.732199999999001</c:v>
                </c:pt>
                <c:pt idx="47373">
                  <c:v>13.732199999999001</c:v>
                </c:pt>
                <c:pt idx="47374">
                  <c:v>13.732199999999001</c:v>
                </c:pt>
                <c:pt idx="47375">
                  <c:v>13.732199999999001</c:v>
                </c:pt>
                <c:pt idx="47376">
                  <c:v>13.732199999999001</c:v>
                </c:pt>
                <c:pt idx="47377">
                  <c:v>13.732199999999001</c:v>
                </c:pt>
                <c:pt idx="47378">
                  <c:v>13.732199999999001</c:v>
                </c:pt>
                <c:pt idx="47379">
                  <c:v>13.729831981027001</c:v>
                </c:pt>
                <c:pt idx="47380">
                  <c:v>13.724799999998</c:v>
                </c:pt>
                <c:pt idx="47381">
                  <c:v>13.724799999998</c:v>
                </c:pt>
                <c:pt idx="47382">
                  <c:v>13.724799999998</c:v>
                </c:pt>
                <c:pt idx="47383">
                  <c:v>13.724799999998</c:v>
                </c:pt>
                <c:pt idx="47384">
                  <c:v>13.724799999998</c:v>
                </c:pt>
                <c:pt idx="47385">
                  <c:v>13.724799999998</c:v>
                </c:pt>
                <c:pt idx="47386">
                  <c:v>13.724799999998</c:v>
                </c:pt>
                <c:pt idx="47387">
                  <c:v>13.724799999998</c:v>
                </c:pt>
                <c:pt idx="47388">
                  <c:v>13.724799999998</c:v>
                </c:pt>
                <c:pt idx="47389">
                  <c:v>13.724799999998</c:v>
                </c:pt>
                <c:pt idx="47390">
                  <c:v>13.724799999998</c:v>
                </c:pt>
                <c:pt idx="47391">
                  <c:v>13.724799999998</c:v>
                </c:pt>
                <c:pt idx="47392">
                  <c:v>13.702009825997999</c:v>
                </c:pt>
                <c:pt idx="47393">
                  <c:v>13.628800000004</c:v>
                </c:pt>
                <c:pt idx="47394">
                  <c:v>13.628800000004</c:v>
                </c:pt>
                <c:pt idx="47395">
                  <c:v>13.628800000004</c:v>
                </c:pt>
                <c:pt idx="47396">
                  <c:v>13.628800000004</c:v>
                </c:pt>
                <c:pt idx="47397">
                  <c:v>13.628800000004</c:v>
                </c:pt>
                <c:pt idx="47398">
                  <c:v>13.628800000004</c:v>
                </c:pt>
                <c:pt idx="47399">
                  <c:v>13.562459751577</c:v>
                </c:pt>
                <c:pt idx="47400">
                  <c:v>13.547800000000001</c:v>
                </c:pt>
                <c:pt idx="47401">
                  <c:v>13.547800000000001</c:v>
                </c:pt>
                <c:pt idx="47402">
                  <c:v>13.547800000000001</c:v>
                </c:pt>
                <c:pt idx="47403">
                  <c:v>13.547800000000001</c:v>
                </c:pt>
                <c:pt idx="47404">
                  <c:v>13.547800000000001</c:v>
                </c:pt>
                <c:pt idx="47405">
                  <c:v>13.547800000000001</c:v>
                </c:pt>
                <c:pt idx="47406">
                  <c:v>13.547800000000001</c:v>
                </c:pt>
                <c:pt idx="47407">
                  <c:v>13.547800000000001</c:v>
                </c:pt>
                <c:pt idx="47408">
                  <c:v>13.547800000000001</c:v>
                </c:pt>
                <c:pt idx="47409">
                  <c:v>13.547800000000001</c:v>
                </c:pt>
                <c:pt idx="47410">
                  <c:v>13.547800000000001</c:v>
                </c:pt>
                <c:pt idx="47411">
                  <c:v>13.579452488349</c:v>
                </c:pt>
                <c:pt idx="47412">
                  <c:v>13.663200000003</c:v>
                </c:pt>
                <c:pt idx="47413">
                  <c:v>13.663200000003</c:v>
                </c:pt>
                <c:pt idx="47414">
                  <c:v>13.663200000003</c:v>
                </c:pt>
                <c:pt idx="47415">
                  <c:v>13.663200000003</c:v>
                </c:pt>
                <c:pt idx="47416">
                  <c:v>13.663200000003</c:v>
                </c:pt>
                <c:pt idx="47417">
                  <c:v>13.663200000003</c:v>
                </c:pt>
                <c:pt idx="47418">
                  <c:v>13.663200000003</c:v>
                </c:pt>
                <c:pt idx="47419">
                  <c:v>13.663200000003</c:v>
                </c:pt>
                <c:pt idx="47420">
                  <c:v>13.663200000003</c:v>
                </c:pt>
                <c:pt idx="47421">
                  <c:v>13.663200000003</c:v>
                </c:pt>
                <c:pt idx="47422">
                  <c:v>13.663200000003</c:v>
                </c:pt>
                <c:pt idx="47423">
                  <c:v>13.663200000003</c:v>
                </c:pt>
                <c:pt idx="47424">
                  <c:v>13.610635395238001</c:v>
                </c:pt>
                <c:pt idx="47425">
                  <c:v>13.524800000004999</c:v>
                </c:pt>
                <c:pt idx="47426">
                  <c:v>13.524800000004999</c:v>
                </c:pt>
                <c:pt idx="47427">
                  <c:v>13.524800000004999</c:v>
                </c:pt>
                <c:pt idx="47428">
                  <c:v>13.524800000004999</c:v>
                </c:pt>
                <c:pt idx="47429">
                  <c:v>13.524800000004999</c:v>
                </c:pt>
                <c:pt idx="47430">
                  <c:v>13.524800000004999</c:v>
                </c:pt>
                <c:pt idx="47431">
                  <c:v>13.524800000004999</c:v>
                </c:pt>
                <c:pt idx="47432">
                  <c:v>13.524800000004999</c:v>
                </c:pt>
                <c:pt idx="47433">
                  <c:v>13.524800000004999</c:v>
                </c:pt>
                <c:pt idx="47434">
                  <c:v>13.524800000004999</c:v>
                </c:pt>
                <c:pt idx="47435">
                  <c:v>13.524800000004999</c:v>
                </c:pt>
                <c:pt idx="47436">
                  <c:v>13.524800000004999</c:v>
                </c:pt>
                <c:pt idx="47437">
                  <c:v>13.524800000004999</c:v>
                </c:pt>
                <c:pt idx="47438">
                  <c:v>13.524800000004999</c:v>
                </c:pt>
                <c:pt idx="47439">
                  <c:v>13.524800000004999</c:v>
                </c:pt>
                <c:pt idx="47440">
                  <c:v>13.524800000004999</c:v>
                </c:pt>
                <c:pt idx="47441">
                  <c:v>13.524800000004999</c:v>
                </c:pt>
                <c:pt idx="47442">
                  <c:v>13.524800000004999</c:v>
                </c:pt>
                <c:pt idx="47443">
                  <c:v>13.530194352462001</c:v>
                </c:pt>
                <c:pt idx="47444">
                  <c:v>13.630000000002999</c:v>
                </c:pt>
                <c:pt idx="47445">
                  <c:v>13.630000000002999</c:v>
                </c:pt>
                <c:pt idx="47446">
                  <c:v>13.630000000002999</c:v>
                </c:pt>
                <c:pt idx="47447">
                  <c:v>13.630000000002999</c:v>
                </c:pt>
                <c:pt idx="47448">
                  <c:v>13.630000000002999</c:v>
                </c:pt>
                <c:pt idx="47449">
                  <c:v>13.630000000002999</c:v>
                </c:pt>
                <c:pt idx="47450">
                  <c:v>13.630000000002999</c:v>
                </c:pt>
                <c:pt idx="47451">
                  <c:v>13.630000000002999</c:v>
                </c:pt>
                <c:pt idx="47452">
                  <c:v>13.630000000002999</c:v>
                </c:pt>
                <c:pt idx="47453">
                  <c:v>13.630000000002999</c:v>
                </c:pt>
                <c:pt idx="47454">
                  <c:v>13.630000000002999</c:v>
                </c:pt>
                <c:pt idx="47455">
                  <c:v>13.630000000002999</c:v>
                </c:pt>
                <c:pt idx="47456">
                  <c:v>13.644627086127</c:v>
                </c:pt>
                <c:pt idx="47457">
                  <c:v>13.661499999996</c:v>
                </c:pt>
                <c:pt idx="47458">
                  <c:v>13.661499999996</c:v>
                </c:pt>
                <c:pt idx="47459">
                  <c:v>13.661499999996</c:v>
                </c:pt>
                <c:pt idx="47460">
                  <c:v>13.661499999996</c:v>
                </c:pt>
                <c:pt idx="47461">
                  <c:v>13.661499999996</c:v>
                </c:pt>
                <c:pt idx="47462">
                  <c:v>13.661499999996</c:v>
                </c:pt>
                <c:pt idx="47463">
                  <c:v>13.661499999996</c:v>
                </c:pt>
                <c:pt idx="47464">
                  <c:v>13.661499999996</c:v>
                </c:pt>
                <c:pt idx="47465">
                  <c:v>13.661499999996</c:v>
                </c:pt>
                <c:pt idx="47466">
                  <c:v>13.661499999996</c:v>
                </c:pt>
                <c:pt idx="47467">
                  <c:v>13.661499999996</c:v>
                </c:pt>
                <c:pt idx="47468">
                  <c:v>13.616624609862001</c:v>
                </c:pt>
                <c:pt idx="47469">
                  <c:v>13.551799999995</c:v>
                </c:pt>
                <c:pt idx="47470">
                  <c:v>13.551799999995</c:v>
                </c:pt>
                <c:pt idx="47471">
                  <c:v>13.551799999995</c:v>
                </c:pt>
                <c:pt idx="47472">
                  <c:v>13.551799999996</c:v>
                </c:pt>
                <c:pt idx="47473">
                  <c:v>13.551799999995</c:v>
                </c:pt>
                <c:pt idx="47474">
                  <c:v>13.560098746587</c:v>
                </c:pt>
                <c:pt idx="47475">
                  <c:v>13.721500000004999</c:v>
                </c:pt>
                <c:pt idx="47476">
                  <c:v>13.721500000004999</c:v>
                </c:pt>
                <c:pt idx="47477">
                  <c:v>13.721500000004999</c:v>
                </c:pt>
                <c:pt idx="47478">
                  <c:v>13.721500000005999</c:v>
                </c:pt>
                <c:pt idx="47479">
                  <c:v>13.721500000004999</c:v>
                </c:pt>
                <c:pt idx="47480">
                  <c:v>13.721500000004999</c:v>
                </c:pt>
                <c:pt idx="47481">
                  <c:v>13.721500000004999</c:v>
                </c:pt>
                <c:pt idx="47482">
                  <c:v>13.721500000004999</c:v>
                </c:pt>
                <c:pt idx="47483">
                  <c:v>13.721500000004999</c:v>
                </c:pt>
                <c:pt idx="47484">
                  <c:v>13.721500000004999</c:v>
                </c:pt>
                <c:pt idx="47485">
                  <c:v>13.721500000004999</c:v>
                </c:pt>
                <c:pt idx="47486">
                  <c:v>13.721500000004999</c:v>
                </c:pt>
                <c:pt idx="47487">
                  <c:v>13.721500000004999</c:v>
                </c:pt>
                <c:pt idx="47488">
                  <c:v>13.779188977187999</c:v>
                </c:pt>
                <c:pt idx="47489">
                  <c:v>13.783300000003001</c:v>
                </c:pt>
                <c:pt idx="47490">
                  <c:v>13.783300000003001</c:v>
                </c:pt>
                <c:pt idx="47491">
                  <c:v>13.783300000003001</c:v>
                </c:pt>
                <c:pt idx="47492">
                  <c:v>13.783300000003001</c:v>
                </c:pt>
                <c:pt idx="47493">
                  <c:v>13.783300000003001</c:v>
                </c:pt>
                <c:pt idx="47494">
                  <c:v>13.783300000003001</c:v>
                </c:pt>
                <c:pt idx="47495">
                  <c:v>13.783300000003001</c:v>
                </c:pt>
                <c:pt idx="47496">
                  <c:v>13.783300000003001</c:v>
                </c:pt>
                <c:pt idx="47497">
                  <c:v>13.783300000003001</c:v>
                </c:pt>
                <c:pt idx="47498">
                  <c:v>13.783300000003001</c:v>
                </c:pt>
                <c:pt idx="47499">
                  <c:v>13.783300000003001</c:v>
                </c:pt>
                <c:pt idx="47500">
                  <c:v>13.783300000003001</c:v>
                </c:pt>
                <c:pt idx="47501">
                  <c:v>13.743905850486</c:v>
                </c:pt>
                <c:pt idx="47502">
                  <c:v>13.662899999997</c:v>
                </c:pt>
                <c:pt idx="47503">
                  <c:v>13.662899999997</c:v>
                </c:pt>
                <c:pt idx="47504">
                  <c:v>13.662899999997</c:v>
                </c:pt>
                <c:pt idx="47505">
                  <c:v>13.662899999997</c:v>
                </c:pt>
                <c:pt idx="47506">
                  <c:v>13.662899999997</c:v>
                </c:pt>
                <c:pt idx="47507">
                  <c:v>13.662899999997</c:v>
                </c:pt>
                <c:pt idx="47508">
                  <c:v>13.662899999997</c:v>
                </c:pt>
                <c:pt idx="47509">
                  <c:v>13.662899999997</c:v>
                </c:pt>
                <c:pt idx="47510">
                  <c:v>13.662899999997</c:v>
                </c:pt>
                <c:pt idx="47511">
                  <c:v>13.662899999997</c:v>
                </c:pt>
                <c:pt idx="47512">
                  <c:v>13.662899999997</c:v>
                </c:pt>
                <c:pt idx="47513">
                  <c:v>13.662899999997</c:v>
                </c:pt>
                <c:pt idx="47514">
                  <c:v>13.662899999997</c:v>
                </c:pt>
                <c:pt idx="47515">
                  <c:v>13.681247380679</c:v>
                </c:pt>
                <c:pt idx="47516">
                  <c:v>13.690800000003</c:v>
                </c:pt>
                <c:pt idx="47517">
                  <c:v>13.690800000003</c:v>
                </c:pt>
                <c:pt idx="47518">
                  <c:v>13.690800000003</c:v>
                </c:pt>
                <c:pt idx="47519">
                  <c:v>13.690800000003</c:v>
                </c:pt>
                <c:pt idx="47520">
                  <c:v>13.690800000003</c:v>
                </c:pt>
                <c:pt idx="47521">
                  <c:v>13.690800000003</c:v>
                </c:pt>
                <c:pt idx="47522">
                  <c:v>13.690800000003</c:v>
                </c:pt>
                <c:pt idx="47523">
                  <c:v>13.690800000003</c:v>
                </c:pt>
                <c:pt idx="47524">
                  <c:v>13.690800000003</c:v>
                </c:pt>
                <c:pt idx="47525">
                  <c:v>13.690800000003</c:v>
                </c:pt>
                <c:pt idx="47526">
                  <c:v>13.690800000003</c:v>
                </c:pt>
                <c:pt idx="47527">
                  <c:v>13.619633664255</c:v>
                </c:pt>
                <c:pt idx="47528">
                  <c:v>13.550099999995</c:v>
                </c:pt>
                <c:pt idx="47529">
                  <c:v>13.550099999995</c:v>
                </c:pt>
                <c:pt idx="47530">
                  <c:v>13.550099999995</c:v>
                </c:pt>
                <c:pt idx="47531">
                  <c:v>13.550099999995</c:v>
                </c:pt>
                <c:pt idx="47532">
                  <c:v>13.550099999995</c:v>
                </c:pt>
                <c:pt idx="47533">
                  <c:v>13.550099999995</c:v>
                </c:pt>
                <c:pt idx="47534">
                  <c:v>13.550099999995</c:v>
                </c:pt>
                <c:pt idx="47535">
                  <c:v>13.550099999995</c:v>
                </c:pt>
                <c:pt idx="47536">
                  <c:v>13.550099999995</c:v>
                </c:pt>
                <c:pt idx="47537">
                  <c:v>13.550099999995</c:v>
                </c:pt>
                <c:pt idx="47538">
                  <c:v>13.550099999995</c:v>
                </c:pt>
                <c:pt idx="47539">
                  <c:v>13.550099999995</c:v>
                </c:pt>
                <c:pt idx="47540">
                  <c:v>13.550635204831</c:v>
                </c:pt>
                <c:pt idx="47541">
                  <c:v>13.551199999995999</c:v>
                </c:pt>
                <c:pt idx="47542">
                  <c:v>13.551199999995999</c:v>
                </c:pt>
                <c:pt idx="47543">
                  <c:v>13.551199999995999</c:v>
                </c:pt>
                <c:pt idx="47544">
                  <c:v>13.551199999995999</c:v>
                </c:pt>
                <c:pt idx="47545">
                  <c:v>13.551199999995999</c:v>
                </c:pt>
                <c:pt idx="47546">
                  <c:v>13.551199999995999</c:v>
                </c:pt>
                <c:pt idx="47547">
                  <c:v>13.551199999995999</c:v>
                </c:pt>
                <c:pt idx="47548">
                  <c:v>13.551199999995999</c:v>
                </c:pt>
                <c:pt idx="47549">
                  <c:v>13.551199999995999</c:v>
                </c:pt>
                <c:pt idx="47550">
                  <c:v>13.551199999995999</c:v>
                </c:pt>
                <c:pt idx="47551">
                  <c:v>13.551199999993001</c:v>
                </c:pt>
                <c:pt idx="47552">
                  <c:v>13.551199999995999</c:v>
                </c:pt>
                <c:pt idx="47553">
                  <c:v>13.551199999995999</c:v>
                </c:pt>
                <c:pt idx="47554">
                  <c:v>13.551199999995999</c:v>
                </c:pt>
                <c:pt idx="47555">
                  <c:v>13.551199999995999</c:v>
                </c:pt>
                <c:pt idx="47556">
                  <c:v>13.551199999995999</c:v>
                </c:pt>
                <c:pt idx="47557">
                  <c:v>13.551199999995999</c:v>
                </c:pt>
                <c:pt idx="47558">
                  <c:v>13.588359095253001</c:v>
                </c:pt>
                <c:pt idx="47559">
                  <c:v>13.710200000001</c:v>
                </c:pt>
                <c:pt idx="47560">
                  <c:v>13.710200000001</c:v>
                </c:pt>
                <c:pt idx="47561">
                  <c:v>13.710200000001</c:v>
                </c:pt>
                <c:pt idx="47562">
                  <c:v>13.710200000001</c:v>
                </c:pt>
                <c:pt idx="47563">
                  <c:v>13.710200000001</c:v>
                </c:pt>
                <c:pt idx="47564">
                  <c:v>13.710200000001</c:v>
                </c:pt>
                <c:pt idx="47565">
                  <c:v>13.702149526277999</c:v>
                </c:pt>
                <c:pt idx="47566">
                  <c:v>13.700000000004</c:v>
                </c:pt>
                <c:pt idx="47567">
                  <c:v>13.700000000003</c:v>
                </c:pt>
                <c:pt idx="47568">
                  <c:v>13.700000000003</c:v>
                </c:pt>
                <c:pt idx="47569">
                  <c:v>13.700000000003</c:v>
                </c:pt>
                <c:pt idx="47570">
                  <c:v>13.700000000007</c:v>
                </c:pt>
                <c:pt idx="47571">
                  <c:v>13.700000000003</c:v>
                </c:pt>
                <c:pt idx="47572">
                  <c:v>13.700000000003</c:v>
                </c:pt>
                <c:pt idx="47573">
                  <c:v>13.700000000003</c:v>
                </c:pt>
                <c:pt idx="47574">
                  <c:v>13.621460453672</c:v>
                </c:pt>
                <c:pt idx="47575">
                  <c:v>13.578100000005</c:v>
                </c:pt>
                <c:pt idx="47576">
                  <c:v>13.578100000005</c:v>
                </c:pt>
                <c:pt idx="47577">
                  <c:v>13.578100000005</c:v>
                </c:pt>
                <c:pt idx="47578">
                  <c:v>13.578100000005</c:v>
                </c:pt>
                <c:pt idx="47579">
                  <c:v>13.578100000004</c:v>
                </c:pt>
                <c:pt idx="47580">
                  <c:v>13.578100000004</c:v>
                </c:pt>
                <c:pt idx="47581">
                  <c:v>13.578100000005</c:v>
                </c:pt>
                <c:pt idx="47582">
                  <c:v>13.578100000005</c:v>
                </c:pt>
                <c:pt idx="47583">
                  <c:v>13.578100000004</c:v>
                </c:pt>
                <c:pt idx="47584">
                  <c:v>13.578100000005</c:v>
                </c:pt>
                <c:pt idx="47585">
                  <c:v>13.578100000005</c:v>
                </c:pt>
                <c:pt idx="47586">
                  <c:v>13.578100000005</c:v>
                </c:pt>
                <c:pt idx="47587">
                  <c:v>13.681947594382001</c:v>
                </c:pt>
                <c:pt idx="47588">
                  <c:v>13.826200000003</c:v>
                </c:pt>
                <c:pt idx="47589">
                  <c:v>13.826200000003</c:v>
                </c:pt>
                <c:pt idx="47590">
                  <c:v>13.826200000003</c:v>
                </c:pt>
                <c:pt idx="47591">
                  <c:v>13.826200000003</c:v>
                </c:pt>
                <c:pt idx="47592">
                  <c:v>13.826200000003</c:v>
                </c:pt>
                <c:pt idx="47593">
                  <c:v>13.826200000003</c:v>
                </c:pt>
                <c:pt idx="47594">
                  <c:v>13.826200000004</c:v>
                </c:pt>
                <c:pt idx="47595">
                  <c:v>13.826200000003</c:v>
                </c:pt>
                <c:pt idx="47596">
                  <c:v>13.826200000003</c:v>
                </c:pt>
                <c:pt idx="47597">
                  <c:v>13.826200000003</c:v>
                </c:pt>
                <c:pt idx="47598">
                  <c:v>13.826200000003</c:v>
                </c:pt>
                <c:pt idx="47599">
                  <c:v>13.826200000003</c:v>
                </c:pt>
                <c:pt idx="47600">
                  <c:v>13.826200000003</c:v>
                </c:pt>
                <c:pt idx="47601">
                  <c:v>13.826200000003</c:v>
                </c:pt>
                <c:pt idx="47602">
                  <c:v>13.826200000003</c:v>
                </c:pt>
                <c:pt idx="47603">
                  <c:v>13.826200000003</c:v>
                </c:pt>
                <c:pt idx="47604">
                  <c:v>13.826200000003</c:v>
                </c:pt>
                <c:pt idx="47605">
                  <c:v>13.826200000003</c:v>
                </c:pt>
                <c:pt idx="47606">
                  <c:v>13.728510278067001</c:v>
                </c:pt>
                <c:pt idx="47607">
                  <c:v>13.589999999997</c:v>
                </c:pt>
                <c:pt idx="47608">
                  <c:v>13.589999999997</c:v>
                </c:pt>
                <c:pt idx="47609">
                  <c:v>13.589999999997</c:v>
                </c:pt>
                <c:pt idx="47610">
                  <c:v>13.589999999997</c:v>
                </c:pt>
                <c:pt idx="47611">
                  <c:v>13.589999999997</c:v>
                </c:pt>
                <c:pt idx="47612">
                  <c:v>13.591545966956</c:v>
                </c:pt>
                <c:pt idx="47613">
                  <c:v>13.602299999999</c:v>
                </c:pt>
                <c:pt idx="47614">
                  <c:v>13.602299999999</c:v>
                </c:pt>
                <c:pt idx="47615">
                  <c:v>13.602299999999</c:v>
                </c:pt>
                <c:pt idx="47616">
                  <c:v>13.602299999999</c:v>
                </c:pt>
                <c:pt idx="47617">
                  <c:v>13.602299999999</c:v>
                </c:pt>
                <c:pt idx="47618">
                  <c:v>13.602299999999</c:v>
                </c:pt>
                <c:pt idx="47619">
                  <c:v>13.602299999999</c:v>
                </c:pt>
                <c:pt idx="47620">
                  <c:v>13.602299999999</c:v>
                </c:pt>
                <c:pt idx="47621">
                  <c:v>13.602299999999</c:v>
                </c:pt>
                <c:pt idx="47622">
                  <c:v>13.602299999999</c:v>
                </c:pt>
                <c:pt idx="47623">
                  <c:v>13.602299999999</c:v>
                </c:pt>
                <c:pt idx="47624">
                  <c:v>13.602299999999</c:v>
                </c:pt>
                <c:pt idx="47625">
                  <c:v>13.602299999999</c:v>
                </c:pt>
                <c:pt idx="47626">
                  <c:v>13.675061910311999</c:v>
                </c:pt>
                <c:pt idx="47627">
                  <c:v>13.733700000002999</c:v>
                </c:pt>
                <c:pt idx="47628">
                  <c:v>13.733700000002999</c:v>
                </c:pt>
                <c:pt idx="47629">
                  <c:v>13.733700000002999</c:v>
                </c:pt>
                <c:pt idx="47630">
                  <c:v>13.733700000002999</c:v>
                </c:pt>
                <c:pt idx="47631">
                  <c:v>13.733700000002999</c:v>
                </c:pt>
                <c:pt idx="47632">
                  <c:v>13.733700000002999</c:v>
                </c:pt>
                <c:pt idx="47633">
                  <c:v>13.733700000002999</c:v>
                </c:pt>
                <c:pt idx="47634">
                  <c:v>13.733700000001001</c:v>
                </c:pt>
                <c:pt idx="47635">
                  <c:v>13.733700000002999</c:v>
                </c:pt>
                <c:pt idx="47636">
                  <c:v>13.733700000002999</c:v>
                </c:pt>
                <c:pt idx="47637">
                  <c:v>13.733700000002999</c:v>
                </c:pt>
                <c:pt idx="47638">
                  <c:v>13.716422204284999</c:v>
                </c:pt>
                <c:pt idx="47639">
                  <c:v>13.679000000002</c:v>
                </c:pt>
                <c:pt idx="47640">
                  <c:v>13.679000000002</c:v>
                </c:pt>
                <c:pt idx="47641">
                  <c:v>13.679000000002</c:v>
                </c:pt>
                <c:pt idx="47642">
                  <c:v>13.679000000002</c:v>
                </c:pt>
                <c:pt idx="47643">
                  <c:v>13.679000000002</c:v>
                </c:pt>
                <c:pt idx="47644">
                  <c:v>13.679000000002</c:v>
                </c:pt>
                <c:pt idx="47645">
                  <c:v>13.679000000002</c:v>
                </c:pt>
                <c:pt idx="47646">
                  <c:v>13.679000000002</c:v>
                </c:pt>
                <c:pt idx="47647">
                  <c:v>13.679000000002</c:v>
                </c:pt>
                <c:pt idx="47648">
                  <c:v>13.679000000002</c:v>
                </c:pt>
                <c:pt idx="47649">
                  <c:v>13.679000000002</c:v>
                </c:pt>
                <c:pt idx="47650">
                  <c:v>13.697628482253</c:v>
                </c:pt>
                <c:pt idx="47651">
                  <c:v>13.794900000001</c:v>
                </c:pt>
                <c:pt idx="47652">
                  <c:v>13.794899999999</c:v>
                </c:pt>
                <c:pt idx="47653">
                  <c:v>13.794900000001</c:v>
                </c:pt>
                <c:pt idx="47654">
                  <c:v>13.794900000002</c:v>
                </c:pt>
                <c:pt idx="47655">
                  <c:v>13.794900000001</c:v>
                </c:pt>
                <c:pt idx="47656">
                  <c:v>13.794900000001</c:v>
                </c:pt>
                <c:pt idx="47657">
                  <c:v>13.794900000001</c:v>
                </c:pt>
                <c:pt idx="47658">
                  <c:v>13.794900000001</c:v>
                </c:pt>
                <c:pt idx="47659">
                  <c:v>13.794900000001</c:v>
                </c:pt>
                <c:pt idx="47660">
                  <c:v>13.794900000002</c:v>
                </c:pt>
                <c:pt idx="47661">
                  <c:v>13.794900000001</c:v>
                </c:pt>
                <c:pt idx="47662">
                  <c:v>13.794900000001</c:v>
                </c:pt>
                <c:pt idx="47663">
                  <c:v>13.631187622169</c:v>
                </c:pt>
                <c:pt idx="47664">
                  <c:v>13.500599999999</c:v>
                </c:pt>
                <c:pt idx="47665">
                  <c:v>13.500599999999</c:v>
                </c:pt>
                <c:pt idx="47666">
                  <c:v>13.500599999999</c:v>
                </c:pt>
                <c:pt idx="47667">
                  <c:v>13.500599999999</c:v>
                </c:pt>
                <c:pt idx="47668">
                  <c:v>13.500600000003001</c:v>
                </c:pt>
                <c:pt idx="47669">
                  <c:v>13.500599999999</c:v>
                </c:pt>
                <c:pt idx="47670">
                  <c:v>13.500599999999</c:v>
                </c:pt>
                <c:pt idx="47671">
                  <c:v>13.500599999999</c:v>
                </c:pt>
                <c:pt idx="47672">
                  <c:v>13.500599999999</c:v>
                </c:pt>
                <c:pt idx="47673">
                  <c:v>13.500599999999</c:v>
                </c:pt>
                <c:pt idx="47674">
                  <c:v>13.500599999999</c:v>
                </c:pt>
                <c:pt idx="47675">
                  <c:v>13.527164854755</c:v>
                </c:pt>
                <c:pt idx="47676">
                  <c:v>13.569099999996</c:v>
                </c:pt>
                <c:pt idx="47677">
                  <c:v>13.569099999996</c:v>
                </c:pt>
                <c:pt idx="47678">
                  <c:v>13.569099999996</c:v>
                </c:pt>
                <c:pt idx="47679">
                  <c:v>13.569099999995</c:v>
                </c:pt>
                <c:pt idx="47680">
                  <c:v>13.569099999996</c:v>
                </c:pt>
                <c:pt idx="47681">
                  <c:v>13.569099999996</c:v>
                </c:pt>
                <c:pt idx="47682">
                  <c:v>13.569099999996</c:v>
                </c:pt>
                <c:pt idx="47683">
                  <c:v>13.569099999996</c:v>
                </c:pt>
                <c:pt idx="47684">
                  <c:v>13.569099999995</c:v>
                </c:pt>
                <c:pt idx="47685">
                  <c:v>13.569099999995</c:v>
                </c:pt>
                <c:pt idx="47686">
                  <c:v>13.600049881141</c:v>
                </c:pt>
                <c:pt idx="47687">
                  <c:v>13.744299999998001</c:v>
                </c:pt>
                <c:pt idx="47688">
                  <c:v>13.744299999998001</c:v>
                </c:pt>
                <c:pt idx="47689">
                  <c:v>13.744299999998001</c:v>
                </c:pt>
                <c:pt idx="47690">
                  <c:v>13.744299999998001</c:v>
                </c:pt>
                <c:pt idx="47691">
                  <c:v>13.744299999998001</c:v>
                </c:pt>
                <c:pt idx="47692">
                  <c:v>13.744299999998001</c:v>
                </c:pt>
                <c:pt idx="47693">
                  <c:v>13.744299999998001</c:v>
                </c:pt>
                <c:pt idx="47694">
                  <c:v>13.744299999998001</c:v>
                </c:pt>
                <c:pt idx="47695">
                  <c:v>13.744299999998001</c:v>
                </c:pt>
                <c:pt idx="47696">
                  <c:v>13.744299999998001</c:v>
                </c:pt>
                <c:pt idx="47697">
                  <c:v>13.744299999998001</c:v>
                </c:pt>
                <c:pt idx="47698">
                  <c:v>13.744299999998001</c:v>
                </c:pt>
                <c:pt idx="47699">
                  <c:v>13.744299999998001</c:v>
                </c:pt>
                <c:pt idx="47700">
                  <c:v>13.592782096438</c:v>
                </c:pt>
                <c:pt idx="47701">
                  <c:v>13.397599999997</c:v>
                </c:pt>
                <c:pt idx="47702">
                  <c:v>13.397599999997</c:v>
                </c:pt>
                <c:pt idx="47703">
                  <c:v>13.397599999997</c:v>
                </c:pt>
                <c:pt idx="47704">
                  <c:v>13.397599999997</c:v>
                </c:pt>
                <c:pt idx="47705">
                  <c:v>13.397599999997</c:v>
                </c:pt>
                <c:pt idx="47706">
                  <c:v>13.397599999997</c:v>
                </c:pt>
                <c:pt idx="47707">
                  <c:v>13.397599999997</c:v>
                </c:pt>
                <c:pt idx="47708">
                  <c:v>13.397599999997</c:v>
                </c:pt>
                <c:pt idx="47709">
                  <c:v>13.397599999997</c:v>
                </c:pt>
                <c:pt idx="47710">
                  <c:v>13.397599999997</c:v>
                </c:pt>
                <c:pt idx="47711">
                  <c:v>13.397599999997</c:v>
                </c:pt>
                <c:pt idx="47712">
                  <c:v>13.397599999997</c:v>
                </c:pt>
                <c:pt idx="47713">
                  <c:v>13.397676707223001</c:v>
                </c:pt>
                <c:pt idx="47714">
                  <c:v>13.7065</c:v>
                </c:pt>
                <c:pt idx="47715">
                  <c:v>13.7065</c:v>
                </c:pt>
                <c:pt idx="47716">
                  <c:v>13.7065</c:v>
                </c:pt>
                <c:pt idx="47717">
                  <c:v>13.7065</c:v>
                </c:pt>
                <c:pt idx="47718">
                  <c:v>13.7065</c:v>
                </c:pt>
                <c:pt idx="47719">
                  <c:v>13.706499999996</c:v>
                </c:pt>
                <c:pt idx="47720">
                  <c:v>13.7065</c:v>
                </c:pt>
                <c:pt idx="47721">
                  <c:v>13.7065</c:v>
                </c:pt>
                <c:pt idx="47722">
                  <c:v>13.7065</c:v>
                </c:pt>
                <c:pt idx="47723">
                  <c:v>13.7065</c:v>
                </c:pt>
                <c:pt idx="47724">
                  <c:v>13.706499999996</c:v>
                </c:pt>
                <c:pt idx="47725">
                  <c:v>13.7065</c:v>
                </c:pt>
                <c:pt idx="47726">
                  <c:v>13.7065</c:v>
                </c:pt>
                <c:pt idx="47727">
                  <c:v>13.7065</c:v>
                </c:pt>
                <c:pt idx="47728">
                  <c:v>13.7065</c:v>
                </c:pt>
                <c:pt idx="47729">
                  <c:v>13.7065</c:v>
                </c:pt>
                <c:pt idx="47730">
                  <c:v>13.699921707752999</c:v>
                </c:pt>
                <c:pt idx="47731">
                  <c:v>13.663600000000001</c:v>
                </c:pt>
                <c:pt idx="47732">
                  <c:v>13.663600000000001</c:v>
                </c:pt>
                <c:pt idx="47733">
                  <c:v>13.663600000000001</c:v>
                </c:pt>
                <c:pt idx="47734">
                  <c:v>13.663600000000001</c:v>
                </c:pt>
                <c:pt idx="47735">
                  <c:v>13.663600000000001</c:v>
                </c:pt>
                <c:pt idx="47736">
                  <c:v>13.663600000000001</c:v>
                </c:pt>
                <c:pt idx="47737">
                  <c:v>13.663600000000001</c:v>
                </c:pt>
                <c:pt idx="47738">
                  <c:v>13.663600000000001</c:v>
                </c:pt>
                <c:pt idx="47739">
                  <c:v>13.663600000000001</c:v>
                </c:pt>
                <c:pt idx="47740">
                  <c:v>13.663600000000001</c:v>
                </c:pt>
                <c:pt idx="47741">
                  <c:v>13.663600000000001</c:v>
                </c:pt>
                <c:pt idx="47742">
                  <c:v>13.663600000000001</c:v>
                </c:pt>
                <c:pt idx="47743">
                  <c:v>13.675177760931</c:v>
                </c:pt>
                <c:pt idx="47744">
                  <c:v>13.748400000004001</c:v>
                </c:pt>
                <c:pt idx="47745">
                  <c:v>13.748400000003</c:v>
                </c:pt>
                <c:pt idx="47746">
                  <c:v>13.748400000003</c:v>
                </c:pt>
                <c:pt idx="47747">
                  <c:v>13.748400000003</c:v>
                </c:pt>
                <c:pt idx="47748">
                  <c:v>13.748400000003</c:v>
                </c:pt>
                <c:pt idx="47749">
                  <c:v>13.748400000003</c:v>
                </c:pt>
                <c:pt idx="47750">
                  <c:v>13.705598961006</c:v>
                </c:pt>
                <c:pt idx="47751">
                  <c:v>13.572199999997</c:v>
                </c:pt>
                <c:pt idx="47752">
                  <c:v>13.572199999997</c:v>
                </c:pt>
                <c:pt idx="47753">
                  <c:v>13.572199999997</c:v>
                </c:pt>
                <c:pt idx="47754">
                  <c:v>13.572199999997</c:v>
                </c:pt>
                <c:pt idx="47755">
                  <c:v>13.572199999997</c:v>
                </c:pt>
                <c:pt idx="47756">
                  <c:v>13.572199999997</c:v>
                </c:pt>
                <c:pt idx="47757">
                  <c:v>13.572199999997</c:v>
                </c:pt>
                <c:pt idx="47758">
                  <c:v>13.572199999997</c:v>
                </c:pt>
                <c:pt idx="47759">
                  <c:v>13.572199999997</c:v>
                </c:pt>
                <c:pt idx="47760">
                  <c:v>13.572199999997</c:v>
                </c:pt>
                <c:pt idx="47761">
                  <c:v>13.572199999997</c:v>
                </c:pt>
                <c:pt idx="47762">
                  <c:v>13.572199999997</c:v>
                </c:pt>
                <c:pt idx="47763">
                  <c:v>13.62305141137</c:v>
                </c:pt>
                <c:pt idx="47764">
                  <c:v>13.628100000002</c:v>
                </c:pt>
                <c:pt idx="47765">
                  <c:v>13.628100000002</c:v>
                </c:pt>
                <c:pt idx="47766">
                  <c:v>13.628100000002</c:v>
                </c:pt>
                <c:pt idx="47767">
                  <c:v>13.628099999998</c:v>
                </c:pt>
                <c:pt idx="47768">
                  <c:v>13.628100000002</c:v>
                </c:pt>
                <c:pt idx="47769">
                  <c:v>13.628100000002</c:v>
                </c:pt>
                <c:pt idx="47770">
                  <c:v>13.628099999992999</c:v>
                </c:pt>
                <c:pt idx="47771">
                  <c:v>13.628100000002</c:v>
                </c:pt>
                <c:pt idx="47772">
                  <c:v>13.628100000002</c:v>
                </c:pt>
                <c:pt idx="47773">
                  <c:v>13.608490831598001</c:v>
                </c:pt>
                <c:pt idx="47774">
                  <c:v>13.5625</c:v>
                </c:pt>
                <c:pt idx="47775">
                  <c:v>13.5625</c:v>
                </c:pt>
                <c:pt idx="47776">
                  <c:v>13.5625</c:v>
                </c:pt>
                <c:pt idx="47777">
                  <c:v>13.5625</c:v>
                </c:pt>
                <c:pt idx="47778">
                  <c:v>13.5625</c:v>
                </c:pt>
                <c:pt idx="47779">
                  <c:v>13.5625</c:v>
                </c:pt>
                <c:pt idx="47780">
                  <c:v>13.5625</c:v>
                </c:pt>
                <c:pt idx="47781">
                  <c:v>13.5625</c:v>
                </c:pt>
                <c:pt idx="47782">
                  <c:v>13.5625</c:v>
                </c:pt>
                <c:pt idx="47783">
                  <c:v>13.5625</c:v>
                </c:pt>
                <c:pt idx="47784">
                  <c:v>13.5625</c:v>
                </c:pt>
                <c:pt idx="47785">
                  <c:v>13.5625</c:v>
                </c:pt>
                <c:pt idx="47786">
                  <c:v>13.559154131618</c:v>
                </c:pt>
                <c:pt idx="47787">
                  <c:v>13.484100000001</c:v>
                </c:pt>
                <c:pt idx="47788">
                  <c:v>13.484100000001</c:v>
                </c:pt>
                <c:pt idx="47789">
                  <c:v>13.484100000001</c:v>
                </c:pt>
                <c:pt idx="47790">
                  <c:v>13.484100000001</c:v>
                </c:pt>
                <c:pt idx="47791">
                  <c:v>13.484100000001</c:v>
                </c:pt>
                <c:pt idx="47792">
                  <c:v>13.484100000001</c:v>
                </c:pt>
                <c:pt idx="47793">
                  <c:v>13.484100000001</c:v>
                </c:pt>
                <c:pt idx="47794">
                  <c:v>13.484100000001</c:v>
                </c:pt>
                <c:pt idx="47795">
                  <c:v>13.484100000001</c:v>
                </c:pt>
                <c:pt idx="47796">
                  <c:v>13.484100000001</c:v>
                </c:pt>
                <c:pt idx="47797">
                  <c:v>13.484100000001</c:v>
                </c:pt>
                <c:pt idx="47798">
                  <c:v>13.484100000001</c:v>
                </c:pt>
                <c:pt idx="47799">
                  <c:v>13.511370611486999</c:v>
                </c:pt>
                <c:pt idx="47800">
                  <c:v>13.516000000003</c:v>
                </c:pt>
                <c:pt idx="47801">
                  <c:v>13.516000000003</c:v>
                </c:pt>
                <c:pt idx="47802">
                  <c:v>13.516000000003</c:v>
                </c:pt>
                <c:pt idx="47803">
                  <c:v>13.516000000003</c:v>
                </c:pt>
                <c:pt idx="47804">
                  <c:v>13.516000000003</c:v>
                </c:pt>
                <c:pt idx="47805">
                  <c:v>13.516000000003</c:v>
                </c:pt>
                <c:pt idx="47806">
                  <c:v>13.516000000003</c:v>
                </c:pt>
                <c:pt idx="47807">
                  <c:v>13.516000000003</c:v>
                </c:pt>
                <c:pt idx="47808">
                  <c:v>13.516000000003</c:v>
                </c:pt>
                <c:pt idx="47809">
                  <c:v>13.516000000003</c:v>
                </c:pt>
                <c:pt idx="47810">
                  <c:v>13.516000000003</c:v>
                </c:pt>
                <c:pt idx="47811">
                  <c:v>13.516000000003</c:v>
                </c:pt>
                <c:pt idx="47812">
                  <c:v>13.516000000003</c:v>
                </c:pt>
                <c:pt idx="47813">
                  <c:v>13.516000000003</c:v>
                </c:pt>
                <c:pt idx="47814">
                  <c:v>13.516000000003</c:v>
                </c:pt>
                <c:pt idx="47815">
                  <c:v>13.516000000003</c:v>
                </c:pt>
                <c:pt idx="47816">
                  <c:v>13.516000000003</c:v>
                </c:pt>
                <c:pt idx="47817">
                  <c:v>13.523016707117</c:v>
                </c:pt>
                <c:pt idx="47818">
                  <c:v>13.697899999999001</c:v>
                </c:pt>
                <c:pt idx="47819">
                  <c:v>13.697899999999001</c:v>
                </c:pt>
                <c:pt idx="47820">
                  <c:v>13.697899999999001</c:v>
                </c:pt>
                <c:pt idx="47821">
                  <c:v>13.697899999999001</c:v>
                </c:pt>
                <c:pt idx="47822">
                  <c:v>13.697899999999001</c:v>
                </c:pt>
                <c:pt idx="47823">
                  <c:v>13.697899999999001</c:v>
                </c:pt>
                <c:pt idx="47824">
                  <c:v>13.697899999999001</c:v>
                </c:pt>
                <c:pt idx="47825">
                  <c:v>13.697899999999001</c:v>
                </c:pt>
                <c:pt idx="47826">
                  <c:v>13.697899999999001</c:v>
                </c:pt>
                <c:pt idx="47827">
                  <c:v>13.697899999999001</c:v>
                </c:pt>
                <c:pt idx="47828">
                  <c:v>13.697899999999001</c:v>
                </c:pt>
                <c:pt idx="47829">
                  <c:v>13.697899999999001</c:v>
                </c:pt>
                <c:pt idx="47830">
                  <c:v>13.697899999999001</c:v>
                </c:pt>
                <c:pt idx="47831">
                  <c:v>13.668333869299</c:v>
                </c:pt>
                <c:pt idx="47832">
                  <c:v>13.632000000004</c:v>
                </c:pt>
                <c:pt idx="47833">
                  <c:v>13.632000000004</c:v>
                </c:pt>
                <c:pt idx="47834">
                  <c:v>13.632000000004</c:v>
                </c:pt>
                <c:pt idx="47835">
                  <c:v>13.632000000004</c:v>
                </c:pt>
                <c:pt idx="47836">
                  <c:v>13.663871843516</c:v>
                </c:pt>
                <c:pt idx="47837">
                  <c:v>13.742599999997999</c:v>
                </c:pt>
                <c:pt idx="47838">
                  <c:v>13.742599999997999</c:v>
                </c:pt>
                <c:pt idx="47839">
                  <c:v>13.742599999997999</c:v>
                </c:pt>
                <c:pt idx="47840">
                  <c:v>13.742599999997999</c:v>
                </c:pt>
                <c:pt idx="47841">
                  <c:v>13.742599999997999</c:v>
                </c:pt>
                <c:pt idx="47842">
                  <c:v>13.742599999997999</c:v>
                </c:pt>
                <c:pt idx="47843">
                  <c:v>13.742599999997999</c:v>
                </c:pt>
                <c:pt idx="47844">
                  <c:v>13.742599999997999</c:v>
                </c:pt>
                <c:pt idx="47845">
                  <c:v>13.742599999997999</c:v>
                </c:pt>
                <c:pt idx="47846">
                  <c:v>13.742599999997999</c:v>
                </c:pt>
                <c:pt idx="47847">
                  <c:v>13.742599999997999</c:v>
                </c:pt>
                <c:pt idx="47848">
                  <c:v>13.742599999997999</c:v>
                </c:pt>
                <c:pt idx="47849">
                  <c:v>13.742599999997999</c:v>
                </c:pt>
                <c:pt idx="47850">
                  <c:v>13.742599999997999</c:v>
                </c:pt>
                <c:pt idx="47851">
                  <c:v>13.742599999997999</c:v>
                </c:pt>
                <c:pt idx="47852">
                  <c:v>13.742599999997999</c:v>
                </c:pt>
                <c:pt idx="47853">
                  <c:v>13.742599999997999</c:v>
                </c:pt>
                <c:pt idx="47854">
                  <c:v>13.742599999997999</c:v>
                </c:pt>
                <c:pt idx="47855">
                  <c:v>13.742599999997999</c:v>
                </c:pt>
                <c:pt idx="47856">
                  <c:v>13.712481012014999</c:v>
                </c:pt>
                <c:pt idx="47857">
                  <c:v>13.654500000002001</c:v>
                </c:pt>
                <c:pt idx="47858">
                  <c:v>13.654500000002001</c:v>
                </c:pt>
                <c:pt idx="47859">
                  <c:v>13.654500000003001</c:v>
                </c:pt>
                <c:pt idx="47860">
                  <c:v>13.654500000003001</c:v>
                </c:pt>
                <c:pt idx="47861">
                  <c:v>13.654500000003001</c:v>
                </c:pt>
                <c:pt idx="47862">
                  <c:v>13.654500000003001</c:v>
                </c:pt>
                <c:pt idx="47863">
                  <c:v>13.654500000002001</c:v>
                </c:pt>
                <c:pt idx="47864">
                  <c:v>13.654500000003001</c:v>
                </c:pt>
                <c:pt idx="47865">
                  <c:v>13.654500000003001</c:v>
                </c:pt>
                <c:pt idx="47866">
                  <c:v>13.654500000002001</c:v>
                </c:pt>
                <c:pt idx="47867">
                  <c:v>13.654500000002001</c:v>
                </c:pt>
                <c:pt idx="47868">
                  <c:v>13.643764051941</c:v>
                </c:pt>
                <c:pt idx="47869">
                  <c:v>13.584499999998</c:v>
                </c:pt>
                <c:pt idx="47870">
                  <c:v>13.584499999998</c:v>
                </c:pt>
                <c:pt idx="47871">
                  <c:v>13.584499999998</c:v>
                </c:pt>
                <c:pt idx="47872">
                  <c:v>13.584499999998</c:v>
                </c:pt>
                <c:pt idx="47873">
                  <c:v>13.584499999998</c:v>
                </c:pt>
                <c:pt idx="47874">
                  <c:v>13.586748782214</c:v>
                </c:pt>
                <c:pt idx="47875">
                  <c:v>13.725799999994001</c:v>
                </c:pt>
                <c:pt idx="47876">
                  <c:v>13.725799999994001</c:v>
                </c:pt>
                <c:pt idx="47877">
                  <c:v>13.725799999994001</c:v>
                </c:pt>
                <c:pt idx="47878">
                  <c:v>13.725799999994001</c:v>
                </c:pt>
                <c:pt idx="47879">
                  <c:v>13.725799999995001</c:v>
                </c:pt>
                <c:pt idx="47880">
                  <c:v>13.725799999995001</c:v>
                </c:pt>
                <c:pt idx="47881">
                  <c:v>13.725799999995999</c:v>
                </c:pt>
                <c:pt idx="47882">
                  <c:v>13.725799999994001</c:v>
                </c:pt>
                <c:pt idx="47883">
                  <c:v>13.725799999994001</c:v>
                </c:pt>
                <c:pt idx="47884">
                  <c:v>13.725799999994001</c:v>
                </c:pt>
                <c:pt idx="47885">
                  <c:v>13.725799999994001</c:v>
                </c:pt>
                <c:pt idx="47886">
                  <c:v>13.725799999994001</c:v>
                </c:pt>
                <c:pt idx="47887">
                  <c:v>13.725799999994001</c:v>
                </c:pt>
                <c:pt idx="47888">
                  <c:v>13.725799999994001</c:v>
                </c:pt>
                <c:pt idx="47889">
                  <c:v>13.725799999995001</c:v>
                </c:pt>
                <c:pt idx="47890">
                  <c:v>13.725799999994001</c:v>
                </c:pt>
                <c:pt idx="47891">
                  <c:v>13.725799999995001</c:v>
                </c:pt>
                <c:pt idx="47892">
                  <c:v>13.718639490400999</c:v>
                </c:pt>
                <c:pt idx="47893">
                  <c:v>13.654500000003001</c:v>
                </c:pt>
                <c:pt idx="47894">
                  <c:v>13.654500000003001</c:v>
                </c:pt>
                <c:pt idx="47895">
                  <c:v>13.654500000002001</c:v>
                </c:pt>
                <c:pt idx="47896">
                  <c:v>13.654500000002001</c:v>
                </c:pt>
                <c:pt idx="47897">
                  <c:v>13.654500000003001</c:v>
                </c:pt>
                <c:pt idx="47898">
                  <c:v>13.654500000003001</c:v>
                </c:pt>
                <c:pt idx="47899">
                  <c:v>13.670155088497999</c:v>
                </c:pt>
                <c:pt idx="47900">
                  <c:v>13.769</c:v>
                </c:pt>
                <c:pt idx="47901">
                  <c:v>13.769</c:v>
                </c:pt>
                <c:pt idx="47902">
                  <c:v>13.769</c:v>
                </c:pt>
                <c:pt idx="47903">
                  <c:v>13.769</c:v>
                </c:pt>
                <c:pt idx="47904">
                  <c:v>13.769</c:v>
                </c:pt>
                <c:pt idx="47905">
                  <c:v>13.769</c:v>
                </c:pt>
                <c:pt idx="47906">
                  <c:v>13.769</c:v>
                </c:pt>
                <c:pt idx="47907">
                  <c:v>13.769</c:v>
                </c:pt>
                <c:pt idx="47908">
                  <c:v>13.769</c:v>
                </c:pt>
                <c:pt idx="47909">
                  <c:v>13.769</c:v>
                </c:pt>
                <c:pt idx="47910">
                  <c:v>13.769</c:v>
                </c:pt>
                <c:pt idx="47911">
                  <c:v>13.769</c:v>
                </c:pt>
                <c:pt idx="47912">
                  <c:v>13.696952510043999</c:v>
                </c:pt>
                <c:pt idx="47913">
                  <c:v>13.625499999996</c:v>
                </c:pt>
                <c:pt idx="47914">
                  <c:v>13.625499999996</c:v>
                </c:pt>
                <c:pt idx="47915">
                  <c:v>13.625499999996</c:v>
                </c:pt>
                <c:pt idx="47916">
                  <c:v>13.625499999996</c:v>
                </c:pt>
                <c:pt idx="47917">
                  <c:v>13.625499999996</c:v>
                </c:pt>
                <c:pt idx="47918">
                  <c:v>13.625499999996</c:v>
                </c:pt>
                <c:pt idx="47919">
                  <c:v>13.625499999996</c:v>
                </c:pt>
                <c:pt idx="47920">
                  <c:v>13.625499999996</c:v>
                </c:pt>
                <c:pt idx="47921">
                  <c:v>13.625499999996</c:v>
                </c:pt>
                <c:pt idx="47922">
                  <c:v>13.625499999996</c:v>
                </c:pt>
                <c:pt idx="47923">
                  <c:v>13.625499999996</c:v>
                </c:pt>
                <c:pt idx="47924">
                  <c:v>13.625499999996</c:v>
                </c:pt>
                <c:pt idx="47925">
                  <c:v>13.625499999996</c:v>
                </c:pt>
                <c:pt idx="47926">
                  <c:v>13.625499999996</c:v>
                </c:pt>
                <c:pt idx="47927">
                  <c:v>13.625499999996</c:v>
                </c:pt>
                <c:pt idx="47928">
                  <c:v>13.625499999996</c:v>
                </c:pt>
                <c:pt idx="47929">
                  <c:v>13.625499999997</c:v>
                </c:pt>
                <c:pt idx="47930">
                  <c:v>13.625499999996</c:v>
                </c:pt>
                <c:pt idx="47931">
                  <c:v>13.625692782444</c:v>
                </c:pt>
                <c:pt idx="47932">
                  <c:v>13.640600000005</c:v>
                </c:pt>
                <c:pt idx="47933">
                  <c:v>13.640600000004</c:v>
                </c:pt>
                <c:pt idx="47934">
                  <c:v>13.640600000005</c:v>
                </c:pt>
                <c:pt idx="47935">
                  <c:v>13.640600000005</c:v>
                </c:pt>
                <c:pt idx="47936">
                  <c:v>13.640600000002999</c:v>
                </c:pt>
                <c:pt idx="47937">
                  <c:v>13.643501597406001</c:v>
                </c:pt>
                <c:pt idx="47938">
                  <c:v>13.676899999998</c:v>
                </c:pt>
                <c:pt idx="47939">
                  <c:v>13.676899999998</c:v>
                </c:pt>
                <c:pt idx="47940">
                  <c:v>13.676899999998</c:v>
                </c:pt>
                <c:pt idx="47941">
                  <c:v>13.676899999998</c:v>
                </c:pt>
                <c:pt idx="47942">
                  <c:v>13.676899999998</c:v>
                </c:pt>
                <c:pt idx="47943">
                  <c:v>13.676899999998</c:v>
                </c:pt>
                <c:pt idx="47944">
                  <c:v>13.676899999998</c:v>
                </c:pt>
                <c:pt idx="47945">
                  <c:v>13.676899999998</c:v>
                </c:pt>
                <c:pt idx="47946">
                  <c:v>13.676899999998</c:v>
                </c:pt>
                <c:pt idx="47947">
                  <c:v>13.676899999998</c:v>
                </c:pt>
                <c:pt idx="47948">
                  <c:v>13.676899999998</c:v>
                </c:pt>
                <c:pt idx="47949">
                  <c:v>13.676899999998</c:v>
                </c:pt>
                <c:pt idx="47950">
                  <c:v>13.691272277099999</c:v>
                </c:pt>
                <c:pt idx="47951">
                  <c:v>13.761399999997</c:v>
                </c:pt>
                <c:pt idx="47952">
                  <c:v>13.761399999997</c:v>
                </c:pt>
                <c:pt idx="47953">
                  <c:v>13.761399999997</c:v>
                </c:pt>
                <c:pt idx="47954">
                  <c:v>13.761399999997</c:v>
                </c:pt>
                <c:pt idx="47955">
                  <c:v>13.761399999997</c:v>
                </c:pt>
                <c:pt idx="47956">
                  <c:v>13.761399999997</c:v>
                </c:pt>
                <c:pt idx="47957">
                  <c:v>13.761399999997</c:v>
                </c:pt>
                <c:pt idx="47958">
                  <c:v>13.761399999997</c:v>
                </c:pt>
                <c:pt idx="47959">
                  <c:v>13.761399999996</c:v>
                </c:pt>
                <c:pt idx="47960">
                  <c:v>13.761399999997</c:v>
                </c:pt>
                <c:pt idx="47961">
                  <c:v>13.761399999997</c:v>
                </c:pt>
                <c:pt idx="47962">
                  <c:v>13.761399999997</c:v>
                </c:pt>
                <c:pt idx="47963">
                  <c:v>13.761399999997</c:v>
                </c:pt>
                <c:pt idx="47964">
                  <c:v>13.761399999997</c:v>
                </c:pt>
                <c:pt idx="47965">
                  <c:v>13.761399999997</c:v>
                </c:pt>
                <c:pt idx="47966">
                  <c:v>13.761399999997</c:v>
                </c:pt>
                <c:pt idx="47967">
                  <c:v>13.761399999997</c:v>
                </c:pt>
                <c:pt idx="47968">
                  <c:v>13.761399999997</c:v>
                </c:pt>
                <c:pt idx="47969">
                  <c:v>13.761399999997</c:v>
                </c:pt>
                <c:pt idx="47970">
                  <c:v>13.718252717851</c:v>
                </c:pt>
                <c:pt idx="47971">
                  <c:v>13.656599999996001</c:v>
                </c:pt>
                <c:pt idx="47972">
                  <c:v>13.656599999996001</c:v>
                </c:pt>
                <c:pt idx="47973">
                  <c:v>13.656599999996001</c:v>
                </c:pt>
                <c:pt idx="47974">
                  <c:v>13.656599999996001</c:v>
                </c:pt>
                <c:pt idx="47975">
                  <c:v>13.656599999996001</c:v>
                </c:pt>
                <c:pt idx="47976">
                  <c:v>13.656599999996001</c:v>
                </c:pt>
                <c:pt idx="47977">
                  <c:v>13.687185877695001</c:v>
                </c:pt>
                <c:pt idx="47978">
                  <c:v>13.717499999998999</c:v>
                </c:pt>
                <c:pt idx="47979">
                  <c:v>13.717500000003</c:v>
                </c:pt>
                <c:pt idx="47980">
                  <c:v>13.717499999998999</c:v>
                </c:pt>
                <c:pt idx="47981">
                  <c:v>13.717499999998999</c:v>
                </c:pt>
                <c:pt idx="47982">
                  <c:v>13.717499999998999</c:v>
                </c:pt>
                <c:pt idx="47983">
                  <c:v>13.717499999998999</c:v>
                </c:pt>
                <c:pt idx="47984">
                  <c:v>13.717499999998999</c:v>
                </c:pt>
                <c:pt idx="47985">
                  <c:v>13.717499999998999</c:v>
                </c:pt>
                <c:pt idx="47986">
                  <c:v>13.717499999998999</c:v>
                </c:pt>
                <c:pt idx="47987">
                  <c:v>13.717499999998999</c:v>
                </c:pt>
                <c:pt idx="47988">
                  <c:v>13.717499999998999</c:v>
                </c:pt>
                <c:pt idx="47989">
                  <c:v>13.744617403692001</c:v>
                </c:pt>
                <c:pt idx="47990">
                  <c:v>13.762900000001</c:v>
                </c:pt>
                <c:pt idx="47991">
                  <c:v>13.762899999997</c:v>
                </c:pt>
                <c:pt idx="47992">
                  <c:v>13.762900000001</c:v>
                </c:pt>
                <c:pt idx="47993">
                  <c:v>13.762900000001</c:v>
                </c:pt>
                <c:pt idx="47994">
                  <c:v>13.762900000001</c:v>
                </c:pt>
                <c:pt idx="47995">
                  <c:v>13.762900000001</c:v>
                </c:pt>
                <c:pt idx="47996">
                  <c:v>13.762900000001</c:v>
                </c:pt>
                <c:pt idx="47997">
                  <c:v>13.762900000001</c:v>
                </c:pt>
                <c:pt idx="47998">
                  <c:v>13.762900000001</c:v>
                </c:pt>
                <c:pt idx="47999">
                  <c:v>13.762900000001</c:v>
                </c:pt>
                <c:pt idx="48000">
                  <c:v>13.762900000001</c:v>
                </c:pt>
                <c:pt idx="48001">
                  <c:v>13.771989359766</c:v>
                </c:pt>
                <c:pt idx="48002">
                  <c:v>13.828799999997001</c:v>
                </c:pt>
                <c:pt idx="48003">
                  <c:v>13.828799999996001</c:v>
                </c:pt>
                <c:pt idx="48004">
                  <c:v>13.828799999997001</c:v>
                </c:pt>
                <c:pt idx="48005">
                  <c:v>13.828799999997001</c:v>
                </c:pt>
                <c:pt idx="48006">
                  <c:v>13.828799999997001</c:v>
                </c:pt>
                <c:pt idx="48007">
                  <c:v>13.828799999997001</c:v>
                </c:pt>
                <c:pt idx="48008">
                  <c:v>13.828799999997001</c:v>
                </c:pt>
                <c:pt idx="48009">
                  <c:v>13.828799999997001</c:v>
                </c:pt>
                <c:pt idx="48010">
                  <c:v>13.828799999996001</c:v>
                </c:pt>
                <c:pt idx="48011">
                  <c:v>13.828799999997001</c:v>
                </c:pt>
                <c:pt idx="48012">
                  <c:v>13.828799999996001</c:v>
                </c:pt>
                <c:pt idx="48013">
                  <c:v>13.828799999997001</c:v>
                </c:pt>
                <c:pt idx="48014">
                  <c:v>13.828799999997001</c:v>
                </c:pt>
                <c:pt idx="48015">
                  <c:v>13.768587533453999</c:v>
                </c:pt>
                <c:pt idx="48016">
                  <c:v>13.731200000002</c:v>
                </c:pt>
                <c:pt idx="48017">
                  <c:v>13.731200000002</c:v>
                </c:pt>
                <c:pt idx="48018">
                  <c:v>13.731200000002</c:v>
                </c:pt>
                <c:pt idx="48019">
                  <c:v>13.731200000002</c:v>
                </c:pt>
                <c:pt idx="48020">
                  <c:v>13.731200000002</c:v>
                </c:pt>
                <c:pt idx="48021">
                  <c:v>13.731200000002</c:v>
                </c:pt>
                <c:pt idx="48022">
                  <c:v>13.731200000002</c:v>
                </c:pt>
                <c:pt idx="48023">
                  <c:v>13.731200000002</c:v>
                </c:pt>
                <c:pt idx="48024">
                  <c:v>13.731200000002</c:v>
                </c:pt>
                <c:pt idx="48025">
                  <c:v>13.731200000002</c:v>
                </c:pt>
                <c:pt idx="48026">
                  <c:v>13.731200000002</c:v>
                </c:pt>
                <c:pt idx="48027">
                  <c:v>13.637353483286001</c:v>
                </c:pt>
                <c:pt idx="48028">
                  <c:v>13.565299999996</c:v>
                </c:pt>
                <c:pt idx="48029">
                  <c:v>13.565299999996</c:v>
                </c:pt>
                <c:pt idx="48030">
                  <c:v>13.565299999996</c:v>
                </c:pt>
                <c:pt idx="48031">
                  <c:v>13.565299999996</c:v>
                </c:pt>
                <c:pt idx="48032">
                  <c:v>13.565299999996</c:v>
                </c:pt>
                <c:pt idx="48033">
                  <c:v>13.565299999998</c:v>
                </c:pt>
                <c:pt idx="48034">
                  <c:v>13.565299999996</c:v>
                </c:pt>
                <c:pt idx="48035">
                  <c:v>13.565299999996</c:v>
                </c:pt>
                <c:pt idx="48036">
                  <c:v>13.565299999996</c:v>
                </c:pt>
                <c:pt idx="48037">
                  <c:v>13.565299999996</c:v>
                </c:pt>
                <c:pt idx="48038">
                  <c:v>13.565299999996</c:v>
                </c:pt>
                <c:pt idx="48039">
                  <c:v>13.578113400937999</c:v>
                </c:pt>
                <c:pt idx="48040">
                  <c:v>13.611600000001999</c:v>
                </c:pt>
                <c:pt idx="48041">
                  <c:v>13.611600000001999</c:v>
                </c:pt>
                <c:pt idx="48042">
                  <c:v>13.611600000001999</c:v>
                </c:pt>
                <c:pt idx="48043">
                  <c:v>13.611600000001999</c:v>
                </c:pt>
                <c:pt idx="48044">
                  <c:v>13.611600000001999</c:v>
                </c:pt>
                <c:pt idx="48045">
                  <c:v>13.611600000001999</c:v>
                </c:pt>
                <c:pt idx="48046">
                  <c:v>13.611600000001999</c:v>
                </c:pt>
                <c:pt idx="48047">
                  <c:v>13.611600000001999</c:v>
                </c:pt>
                <c:pt idx="48048">
                  <c:v>13.611600000001999</c:v>
                </c:pt>
                <c:pt idx="48049">
                  <c:v>13.611600000001999</c:v>
                </c:pt>
                <c:pt idx="48050">
                  <c:v>13.611600000001999</c:v>
                </c:pt>
                <c:pt idx="48051">
                  <c:v>13.611600000001999</c:v>
                </c:pt>
                <c:pt idx="48052">
                  <c:v>13.647300926772999</c:v>
                </c:pt>
                <c:pt idx="48053">
                  <c:v>13.704300000004</c:v>
                </c:pt>
                <c:pt idx="48054">
                  <c:v>13.704300000004</c:v>
                </c:pt>
                <c:pt idx="48055">
                  <c:v>13.704300000004</c:v>
                </c:pt>
                <c:pt idx="48056">
                  <c:v>13.704300000004</c:v>
                </c:pt>
                <c:pt idx="48057">
                  <c:v>13.704300000004</c:v>
                </c:pt>
                <c:pt idx="48058">
                  <c:v>13.704300000004</c:v>
                </c:pt>
                <c:pt idx="48059">
                  <c:v>13.704300000004</c:v>
                </c:pt>
                <c:pt idx="48060">
                  <c:v>13.704300000004</c:v>
                </c:pt>
                <c:pt idx="48061">
                  <c:v>13.704300000004</c:v>
                </c:pt>
                <c:pt idx="48062">
                  <c:v>13.704300000004</c:v>
                </c:pt>
                <c:pt idx="48063">
                  <c:v>13.704300000004</c:v>
                </c:pt>
                <c:pt idx="48064">
                  <c:v>13.731239161656999</c:v>
                </c:pt>
                <c:pt idx="48065">
                  <c:v>13.815800000003</c:v>
                </c:pt>
                <c:pt idx="48066">
                  <c:v>13.815800000003</c:v>
                </c:pt>
                <c:pt idx="48067">
                  <c:v>13.815800000003</c:v>
                </c:pt>
                <c:pt idx="48068">
                  <c:v>13.815800000003</c:v>
                </c:pt>
                <c:pt idx="48069">
                  <c:v>13.815800000003</c:v>
                </c:pt>
                <c:pt idx="48070">
                  <c:v>13.815800000003</c:v>
                </c:pt>
                <c:pt idx="48071">
                  <c:v>13.815800000003</c:v>
                </c:pt>
                <c:pt idx="48072">
                  <c:v>13.815800000003</c:v>
                </c:pt>
                <c:pt idx="48073">
                  <c:v>13.815800000003</c:v>
                </c:pt>
                <c:pt idx="48074">
                  <c:v>13.815800000003</c:v>
                </c:pt>
                <c:pt idx="48075">
                  <c:v>13.815800000003</c:v>
                </c:pt>
                <c:pt idx="48076">
                  <c:v>13.815800000003</c:v>
                </c:pt>
                <c:pt idx="48077">
                  <c:v>13.815800000003</c:v>
                </c:pt>
                <c:pt idx="48078">
                  <c:v>13.815800000003</c:v>
                </c:pt>
                <c:pt idx="48079">
                  <c:v>13.815800000003</c:v>
                </c:pt>
                <c:pt idx="48080">
                  <c:v>13.815800000003</c:v>
                </c:pt>
                <c:pt idx="48081">
                  <c:v>13.815800000003</c:v>
                </c:pt>
                <c:pt idx="48082">
                  <c:v>13.815800000003</c:v>
                </c:pt>
                <c:pt idx="48083">
                  <c:v>13.815800000003</c:v>
                </c:pt>
                <c:pt idx="48084">
                  <c:v>13.888114340983</c:v>
                </c:pt>
                <c:pt idx="48085">
                  <c:v>13.931099999995</c:v>
                </c:pt>
                <c:pt idx="48086">
                  <c:v>13.931099999996</c:v>
                </c:pt>
                <c:pt idx="48087">
                  <c:v>13.931099999996</c:v>
                </c:pt>
                <c:pt idx="48088">
                  <c:v>13.931099999996</c:v>
                </c:pt>
                <c:pt idx="48089">
                  <c:v>13.931099999995</c:v>
                </c:pt>
                <c:pt idx="48090">
                  <c:v>13.931099999993</c:v>
                </c:pt>
                <c:pt idx="48091">
                  <c:v>13.931099999996</c:v>
                </c:pt>
                <c:pt idx="48092">
                  <c:v>13.931099999996</c:v>
                </c:pt>
                <c:pt idx="48093">
                  <c:v>13.931099999996</c:v>
                </c:pt>
                <c:pt idx="48094">
                  <c:v>13.931099999995</c:v>
                </c:pt>
                <c:pt idx="48095">
                  <c:v>13.931099999996</c:v>
                </c:pt>
                <c:pt idx="48096">
                  <c:v>13.972952265406001</c:v>
                </c:pt>
                <c:pt idx="48097">
                  <c:v>13.989800000002999</c:v>
                </c:pt>
                <c:pt idx="48098">
                  <c:v>13.989800000002999</c:v>
                </c:pt>
                <c:pt idx="48099">
                  <c:v>13.989800000002999</c:v>
                </c:pt>
                <c:pt idx="48100">
                  <c:v>13.989800000002999</c:v>
                </c:pt>
                <c:pt idx="48101">
                  <c:v>13.989800000002999</c:v>
                </c:pt>
                <c:pt idx="48102">
                  <c:v>13.989800000002999</c:v>
                </c:pt>
                <c:pt idx="48103">
                  <c:v>14.189843718662001</c:v>
                </c:pt>
                <c:pt idx="48104">
                  <c:v>14.247800000004</c:v>
                </c:pt>
                <c:pt idx="48105">
                  <c:v>14.247800000004</c:v>
                </c:pt>
                <c:pt idx="48106">
                  <c:v>14.247800000004</c:v>
                </c:pt>
                <c:pt idx="48107">
                  <c:v>14.247800000004</c:v>
                </c:pt>
                <c:pt idx="48108">
                  <c:v>14.247800000004</c:v>
                </c:pt>
                <c:pt idx="48109">
                  <c:v>14.247800000004</c:v>
                </c:pt>
                <c:pt idx="48110">
                  <c:v>14.247800000004</c:v>
                </c:pt>
                <c:pt idx="48111">
                  <c:v>14.247800000004</c:v>
                </c:pt>
                <c:pt idx="48112">
                  <c:v>14.247800000004</c:v>
                </c:pt>
                <c:pt idx="48113">
                  <c:v>14.247800000004</c:v>
                </c:pt>
                <c:pt idx="48114">
                  <c:v>14.247800000004</c:v>
                </c:pt>
                <c:pt idx="48115">
                  <c:v>14.248351645061</c:v>
                </c:pt>
                <c:pt idx="48116">
                  <c:v>14.251400000002</c:v>
                </c:pt>
                <c:pt idx="48117">
                  <c:v>14.251400000002</c:v>
                </c:pt>
                <c:pt idx="48118">
                  <c:v>14.251400000002</c:v>
                </c:pt>
                <c:pt idx="48119">
                  <c:v>14.251400000002</c:v>
                </c:pt>
                <c:pt idx="48120">
                  <c:v>14.251400000002</c:v>
                </c:pt>
                <c:pt idx="48121">
                  <c:v>14.251400000002</c:v>
                </c:pt>
                <c:pt idx="48122">
                  <c:v>14.251400000002</c:v>
                </c:pt>
                <c:pt idx="48123">
                  <c:v>14.251400000002</c:v>
                </c:pt>
                <c:pt idx="48124">
                  <c:v>14.251400000002</c:v>
                </c:pt>
                <c:pt idx="48125">
                  <c:v>14.251400000002</c:v>
                </c:pt>
                <c:pt idx="48126">
                  <c:v>14.251400000002</c:v>
                </c:pt>
                <c:pt idx="48127">
                  <c:v>14.251400000002</c:v>
                </c:pt>
                <c:pt idx="48128">
                  <c:v>14.251400000002</c:v>
                </c:pt>
                <c:pt idx="48129">
                  <c:v>14.251400000002</c:v>
                </c:pt>
                <c:pt idx="48130">
                  <c:v>14.251400000002</c:v>
                </c:pt>
                <c:pt idx="48131">
                  <c:v>14.251400000002</c:v>
                </c:pt>
                <c:pt idx="48132">
                  <c:v>14.251400000002</c:v>
                </c:pt>
                <c:pt idx="48133">
                  <c:v>14.251400000002</c:v>
                </c:pt>
                <c:pt idx="48134">
                  <c:v>14.251400000002</c:v>
                </c:pt>
                <c:pt idx="48135">
                  <c:v>14.246608579696</c:v>
                </c:pt>
                <c:pt idx="48136">
                  <c:v>14.235699999996999</c:v>
                </c:pt>
                <c:pt idx="48137">
                  <c:v>14.235699999996999</c:v>
                </c:pt>
                <c:pt idx="48138">
                  <c:v>14.235699999996999</c:v>
                </c:pt>
                <c:pt idx="48139">
                  <c:v>14.235699999996999</c:v>
                </c:pt>
                <c:pt idx="48140">
                  <c:v>14.235699999996999</c:v>
                </c:pt>
                <c:pt idx="48141">
                  <c:v>14.235699999996999</c:v>
                </c:pt>
                <c:pt idx="48142">
                  <c:v>14.423653218357</c:v>
                </c:pt>
                <c:pt idx="48143">
                  <c:v>14.456100000004</c:v>
                </c:pt>
                <c:pt idx="48144">
                  <c:v>14.456100000004</c:v>
                </c:pt>
                <c:pt idx="48145">
                  <c:v>14.456100000004</c:v>
                </c:pt>
                <c:pt idx="48146">
                  <c:v>14.456100000004</c:v>
                </c:pt>
                <c:pt idx="48147">
                  <c:v>14.456100000004</c:v>
                </c:pt>
                <c:pt idx="48148">
                  <c:v>14.456100000003</c:v>
                </c:pt>
                <c:pt idx="48149">
                  <c:v>14.456100000003</c:v>
                </c:pt>
                <c:pt idx="48150">
                  <c:v>14.456100000004</c:v>
                </c:pt>
                <c:pt idx="48151">
                  <c:v>14.456100000004</c:v>
                </c:pt>
                <c:pt idx="48152">
                  <c:v>14.456100000004</c:v>
                </c:pt>
                <c:pt idx="48153">
                  <c:v>14.456100000004</c:v>
                </c:pt>
                <c:pt idx="48154">
                  <c:v>14.456100000003</c:v>
                </c:pt>
                <c:pt idx="48155">
                  <c:v>14.462874029929999</c:v>
                </c:pt>
                <c:pt idx="48156">
                  <c:v>14.464100000004001</c:v>
                </c:pt>
                <c:pt idx="48157">
                  <c:v>14.464100000004001</c:v>
                </c:pt>
                <c:pt idx="48158">
                  <c:v>14.464100000004001</c:v>
                </c:pt>
                <c:pt idx="48159">
                  <c:v>14.464100000004001</c:v>
                </c:pt>
                <c:pt idx="48160">
                  <c:v>14.464100000004001</c:v>
                </c:pt>
                <c:pt idx="48161">
                  <c:v>14.464100000004001</c:v>
                </c:pt>
                <c:pt idx="48162">
                  <c:v>14.464100000004001</c:v>
                </c:pt>
                <c:pt idx="48163">
                  <c:v>14.464100000004001</c:v>
                </c:pt>
                <c:pt idx="48164">
                  <c:v>14.464100000004001</c:v>
                </c:pt>
                <c:pt idx="48165">
                  <c:v>14.464100000004001</c:v>
                </c:pt>
                <c:pt idx="48166">
                  <c:v>14.464100000004001</c:v>
                </c:pt>
                <c:pt idx="48167">
                  <c:v>14.469904723648</c:v>
                </c:pt>
                <c:pt idx="48168">
                  <c:v>14.642200000001999</c:v>
                </c:pt>
                <c:pt idx="48169">
                  <c:v>14.642200000001999</c:v>
                </c:pt>
                <c:pt idx="48170">
                  <c:v>14.642200000001999</c:v>
                </c:pt>
                <c:pt idx="48171">
                  <c:v>14.642200000001999</c:v>
                </c:pt>
                <c:pt idx="48172">
                  <c:v>14.642200000001999</c:v>
                </c:pt>
                <c:pt idx="48173">
                  <c:v>14.642200000001999</c:v>
                </c:pt>
                <c:pt idx="48174">
                  <c:v>14.642200000001999</c:v>
                </c:pt>
                <c:pt idx="48175">
                  <c:v>14.642200000001999</c:v>
                </c:pt>
                <c:pt idx="48176">
                  <c:v>14.642200000001999</c:v>
                </c:pt>
                <c:pt idx="48177">
                  <c:v>14.642200000001999</c:v>
                </c:pt>
                <c:pt idx="48178">
                  <c:v>14.642200000001999</c:v>
                </c:pt>
                <c:pt idx="48179">
                  <c:v>14.642200000001999</c:v>
                </c:pt>
                <c:pt idx="48180">
                  <c:v>14.642200000001999</c:v>
                </c:pt>
                <c:pt idx="48181">
                  <c:v>14.642200000001999</c:v>
                </c:pt>
                <c:pt idx="48182">
                  <c:v>14.642200000001999</c:v>
                </c:pt>
                <c:pt idx="48183">
                  <c:v>14.642200000001999</c:v>
                </c:pt>
                <c:pt idx="48184">
                  <c:v>14.642200000001999</c:v>
                </c:pt>
                <c:pt idx="48185">
                  <c:v>14.642200000001999</c:v>
                </c:pt>
                <c:pt idx="48186">
                  <c:v>14.642200000001999</c:v>
                </c:pt>
                <c:pt idx="48187">
                  <c:v>14.642896649486</c:v>
                </c:pt>
                <c:pt idx="48188">
                  <c:v>14.801199999994999</c:v>
                </c:pt>
                <c:pt idx="48189">
                  <c:v>14.801199999994999</c:v>
                </c:pt>
                <c:pt idx="48190">
                  <c:v>14.801199999994999</c:v>
                </c:pt>
                <c:pt idx="48191">
                  <c:v>14.801199999994999</c:v>
                </c:pt>
                <c:pt idx="48192">
                  <c:v>14.801199999994999</c:v>
                </c:pt>
                <c:pt idx="48193">
                  <c:v>14.801199999994999</c:v>
                </c:pt>
                <c:pt idx="48194">
                  <c:v>14.801199999994999</c:v>
                </c:pt>
                <c:pt idx="48195">
                  <c:v>14.801199999994999</c:v>
                </c:pt>
                <c:pt idx="48196">
                  <c:v>14.801199999994999</c:v>
                </c:pt>
                <c:pt idx="48197">
                  <c:v>14.801199999994999</c:v>
                </c:pt>
                <c:pt idx="48198">
                  <c:v>14.801199999994999</c:v>
                </c:pt>
                <c:pt idx="48199">
                  <c:v>14.801199999994999</c:v>
                </c:pt>
                <c:pt idx="48200">
                  <c:v>14.942960491927</c:v>
                </c:pt>
                <c:pt idx="48201">
                  <c:v>15.047599999997001</c:v>
                </c:pt>
                <c:pt idx="48202">
                  <c:v>15.047599999997001</c:v>
                </c:pt>
                <c:pt idx="48203">
                  <c:v>15.047599999997001</c:v>
                </c:pt>
                <c:pt idx="48204">
                  <c:v>15.047599999997001</c:v>
                </c:pt>
                <c:pt idx="48205">
                  <c:v>15.047599999997001</c:v>
                </c:pt>
                <c:pt idx="48206">
                  <c:v>15.047599999997001</c:v>
                </c:pt>
                <c:pt idx="48207">
                  <c:v>15.047599999997001</c:v>
                </c:pt>
                <c:pt idx="48208">
                  <c:v>15.047599999997001</c:v>
                </c:pt>
                <c:pt idx="48209">
                  <c:v>15.047599999997001</c:v>
                </c:pt>
                <c:pt idx="48210">
                  <c:v>15.047599999997001</c:v>
                </c:pt>
                <c:pt idx="48211">
                  <c:v>15.047599999997001</c:v>
                </c:pt>
                <c:pt idx="48212">
                  <c:v>15.047599999997001</c:v>
                </c:pt>
                <c:pt idx="48213">
                  <c:v>14.975203854643</c:v>
                </c:pt>
                <c:pt idx="48214">
                  <c:v>14.747899999995999</c:v>
                </c:pt>
                <c:pt idx="48215">
                  <c:v>14.747899999994999</c:v>
                </c:pt>
                <c:pt idx="48216">
                  <c:v>14.747899999994999</c:v>
                </c:pt>
                <c:pt idx="48217">
                  <c:v>14.747899999995999</c:v>
                </c:pt>
                <c:pt idx="48218">
                  <c:v>14.747899999994999</c:v>
                </c:pt>
                <c:pt idx="48219">
                  <c:v>14.747899999995999</c:v>
                </c:pt>
                <c:pt idx="48220">
                  <c:v>14.747899999994999</c:v>
                </c:pt>
                <c:pt idx="48221">
                  <c:v>14.747899999994999</c:v>
                </c:pt>
                <c:pt idx="48222">
                  <c:v>14.747899999994999</c:v>
                </c:pt>
                <c:pt idx="48223">
                  <c:v>14.747899999994999</c:v>
                </c:pt>
                <c:pt idx="48224">
                  <c:v>14.747899999994999</c:v>
                </c:pt>
                <c:pt idx="48225">
                  <c:v>14.747899999994999</c:v>
                </c:pt>
                <c:pt idx="48226">
                  <c:v>14.747899999995999</c:v>
                </c:pt>
                <c:pt idx="48227">
                  <c:v>14.927373492360999</c:v>
                </c:pt>
                <c:pt idx="48228">
                  <c:v>14.954999999995</c:v>
                </c:pt>
                <c:pt idx="48229">
                  <c:v>14.954999999995</c:v>
                </c:pt>
                <c:pt idx="48230">
                  <c:v>14.954999999995</c:v>
                </c:pt>
                <c:pt idx="48231">
                  <c:v>14.954999999995</c:v>
                </c:pt>
                <c:pt idx="48232">
                  <c:v>14.954999999995</c:v>
                </c:pt>
                <c:pt idx="48233">
                  <c:v>14.954999999995</c:v>
                </c:pt>
                <c:pt idx="48234">
                  <c:v>14.954999999995</c:v>
                </c:pt>
                <c:pt idx="48235">
                  <c:v>14.954999999995</c:v>
                </c:pt>
                <c:pt idx="48236">
                  <c:v>14.954999999995</c:v>
                </c:pt>
                <c:pt idx="48237">
                  <c:v>14.954999999995</c:v>
                </c:pt>
                <c:pt idx="48238">
                  <c:v>14.954999999995</c:v>
                </c:pt>
                <c:pt idx="48239">
                  <c:v>14.975294773947001</c:v>
                </c:pt>
                <c:pt idx="48240">
                  <c:v>14.987099999999</c:v>
                </c:pt>
                <c:pt idx="48241">
                  <c:v>14.987099999999</c:v>
                </c:pt>
                <c:pt idx="48242">
                  <c:v>14.987099999999</c:v>
                </c:pt>
                <c:pt idx="48243">
                  <c:v>14.987099999999</c:v>
                </c:pt>
                <c:pt idx="48244">
                  <c:v>14.987099999999</c:v>
                </c:pt>
                <c:pt idx="48245">
                  <c:v>14.987099999999</c:v>
                </c:pt>
                <c:pt idx="48246">
                  <c:v>14.987099999999</c:v>
                </c:pt>
                <c:pt idx="48247">
                  <c:v>14.987099999999</c:v>
                </c:pt>
                <c:pt idx="48248">
                  <c:v>14.987099999999</c:v>
                </c:pt>
                <c:pt idx="48249">
                  <c:v>14.987099999999</c:v>
                </c:pt>
                <c:pt idx="48250">
                  <c:v>14.987099999999</c:v>
                </c:pt>
                <c:pt idx="48251">
                  <c:v>14.987099999999</c:v>
                </c:pt>
                <c:pt idx="48252">
                  <c:v>15.032440209397</c:v>
                </c:pt>
                <c:pt idx="48253">
                  <c:v>15.196100000001</c:v>
                </c:pt>
                <c:pt idx="48254">
                  <c:v>15.196100000001</c:v>
                </c:pt>
                <c:pt idx="48255">
                  <c:v>15.196100000001</c:v>
                </c:pt>
                <c:pt idx="48256">
                  <c:v>15.196100000001</c:v>
                </c:pt>
                <c:pt idx="48257">
                  <c:v>15.196100000001</c:v>
                </c:pt>
                <c:pt idx="48258">
                  <c:v>15.196100000001</c:v>
                </c:pt>
                <c:pt idx="48259">
                  <c:v>15.196100000001</c:v>
                </c:pt>
                <c:pt idx="48260">
                  <c:v>15.196100000001</c:v>
                </c:pt>
                <c:pt idx="48261">
                  <c:v>15.196100000001</c:v>
                </c:pt>
                <c:pt idx="48262">
                  <c:v>15.196100000001</c:v>
                </c:pt>
                <c:pt idx="48263">
                  <c:v>15.196100000001</c:v>
                </c:pt>
                <c:pt idx="48264">
                  <c:v>15.196100000001</c:v>
                </c:pt>
                <c:pt idx="48265">
                  <c:v>15.196100000001</c:v>
                </c:pt>
                <c:pt idx="48266">
                  <c:v>15.069957766872999</c:v>
                </c:pt>
                <c:pt idx="48267">
                  <c:v>15.050400000001</c:v>
                </c:pt>
                <c:pt idx="48268">
                  <c:v>15.050400000001</c:v>
                </c:pt>
                <c:pt idx="48269">
                  <c:v>15.050400000001</c:v>
                </c:pt>
                <c:pt idx="48270">
                  <c:v>15.050400000001</c:v>
                </c:pt>
                <c:pt idx="48271">
                  <c:v>15.035223712943001</c:v>
                </c:pt>
                <c:pt idx="48272">
                  <c:v>15.019999999995999</c:v>
                </c:pt>
                <c:pt idx="48273">
                  <c:v>15.019999999995999</c:v>
                </c:pt>
                <c:pt idx="48274">
                  <c:v>15.019999999995999</c:v>
                </c:pt>
                <c:pt idx="48275">
                  <c:v>15.019999999995999</c:v>
                </c:pt>
                <c:pt idx="48276">
                  <c:v>15.019999999995999</c:v>
                </c:pt>
                <c:pt idx="48277">
                  <c:v>15.019999999995999</c:v>
                </c:pt>
                <c:pt idx="48278">
                  <c:v>15.019999999995999</c:v>
                </c:pt>
                <c:pt idx="48279">
                  <c:v>15.019999999995999</c:v>
                </c:pt>
                <c:pt idx="48280">
                  <c:v>15.019999999995999</c:v>
                </c:pt>
                <c:pt idx="48281">
                  <c:v>15.019999999995999</c:v>
                </c:pt>
                <c:pt idx="48282">
                  <c:v>15.019999999995999</c:v>
                </c:pt>
                <c:pt idx="48283">
                  <c:v>15.019999999995999</c:v>
                </c:pt>
                <c:pt idx="48284">
                  <c:v>15.019999999995999</c:v>
                </c:pt>
                <c:pt idx="48285">
                  <c:v>15.019999999995999</c:v>
                </c:pt>
                <c:pt idx="48286">
                  <c:v>15.019999999995999</c:v>
                </c:pt>
                <c:pt idx="48287">
                  <c:v>15.019999999995999</c:v>
                </c:pt>
                <c:pt idx="48288">
                  <c:v>15.019999999995999</c:v>
                </c:pt>
                <c:pt idx="48289">
                  <c:v>15.019999999995999</c:v>
                </c:pt>
                <c:pt idx="48290">
                  <c:v>15.019999999995999</c:v>
                </c:pt>
                <c:pt idx="48291">
                  <c:v>15.076531940838001</c:v>
                </c:pt>
                <c:pt idx="48292">
                  <c:v>15.115099999997</c:v>
                </c:pt>
                <c:pt idx="48293">
                  <c:v>15.115099999997</c:v>
                </c:pt>
                <c:pt idx="48294">
                  <c:v>15.115099999997</c:v>
                </c:pt>
                <c:pt idx="48295">
                  <c:v>15.115099999997</c:v>
                </c:pt>
                <c:pt idx="48296">
                  <c:v>15.115099999997</c:v>
                </c:pt>
                <c:pt idx="48297">
                  <c:v>15.115099999997</c:v>
                </c:pt>
                <c:pt idx="48298">
                  <c:v>15.208346685224001</c:v>
                </c:pt>
                <c:pt idx="48299">
                  <c:v>15.243300000002</c:v>
                </c:pt>
                <c:pt idx="48300">
                  <c:v>15.243300000002</c:v>
                </c:pt>
                <c:pt idx="48301">
                  <c:v>15.243300000002</c:v>
                </c:pt>
                <c:pt idx="48302">
                  <c:v>15.243300000002</c:v>
                </c:pt>
                <c:pt idx="48303">
                  <c:v>15.243300000002</c:v>
                </c:pt>
                <c:pt idx="48304">
                  <c:v>15.243300000002</c:v>
                </c:pt>
                <c:pt idx="48305">
                  <c:v>15.243300000002</c:v>
                </c:pt>
                <c:pt idx="48306">
                  <c:v>15.243300000002</c:v>
                </c:pt>
                <c:pt idx="48307">
                  <c:v>15.243300000002</c:v>
                </c:pt>
                <c:pt idx="48308">
                  <c:v>15.243300000002</c:v>
                </c:pt>
                <c:pt idx="48309">
                  <c:v>15.243300000002</c:v>
                </c:pt>
                <c:pt idx="48310">
                  <c:v>15.243300000002</c:v>
                </c:pt>
                <c:pt idx="48311">
                  <c:v>15.291153447386</c:v>
                </c:pt>
                <c:pt idx="48312">
                  <c:v>15.343600000001</c:v>
                </c:pt>
                <c:pt idx="48313">
                  <c:v>15.343599999995</c:v>
                </c:pt>
                <c:pt idx="48314">
                  <c:v>15.343599999995</c:v>
                </c:pt>
                <c:pt idx="48315">
                  <c:v>15.343599999995</c:v>
                </c:pt>
                <c:pt idx="48316">
                  <c:v>15.343599999995</c:v>
                </c:pt>
                <c:pt idx="48317">
                  <c:v>15.343599999995</c:v>
                </c:pt>
                <c:pt idx="48318">
                  <c:v>15.343599999995</c:v>
                </c:pt>
                <c:pt idx="48319">
                  <c:v>15.343599999995</c:v>
                </c:pt>
                <c:pt idx="48320">
                  <c:v>15.343599999995</c:v>
                </c:pt>
                <c:pt idx="48321">
                  <c:v>15.343599999995</c:v>
                </c:pt>
                <c:pt idx="48322">
                  <c:v>15.343599999995</c:v>
                </c:pt>
                <c:pt idx="48323">
                  <c:v>15.343599999995</c:v>
                </c:pt>
                <c:pt idx="48324">
                  <c:v>15.343599999995</c:v>
                </c:pt>
                <c:pt idx="48325">
                  <c:v>15.343599999995</c:v>
                </c:pt>
                <c:pt idx="48326">
                  <c:v>15.343600000001</c:v>
                </c:pt>
                <c:pt idx="48327">
                  <c:v>15.334685017151999</c:v>
                </c:pt>
                <c:pt idx="48328">
                  <c:v>15.248800000000999</c:v>
                </c:pt>
                <c:pt idx="48329">
                  <c:v>15.248800000000999</c:v>
                </c:pt>
                <c:pt idx="48330">
                  <c:v>15.248800000000999</c:v>
                </c:pt>
                <c:pt idx="48331">
                  <c:v>15.248800000000999</c:v>
                </c:pt>
                <c:pt idx="48332">
                  <c:v>15.248800000000999</c:v>
                </c:pt>
                <c:pt idx="48333">
                  <c:v>15.248800000000999</c:v>
                </c:pt>
                <c:pt idx="48334">
                  <c:v>15.286333115762</c:v>
                </c:pt>
                <c:pt idx="48335">
                  <c:v>15.341899999999001</c:v>
                </c:pt>
                <c:pt idx="48336">
                  <c:v>15.341899999999001</c:v>
                </c:pt>
                <c:pt idx="48337">
                  <c:v>15.341899999999001</c:v>
                </c:pt>
                <c:pt idx="48338">
                  <c:v>15.341899999999001</c:v>
                </c:pt>
                <c:pt idx="48339">
                  <c:v>15.341899999999001</c:v>
                </c:pt>
                <c:pt idx="48340">
                  <c:v>15.341899999999001</c:v>
                </c:pt>
                <c:pt idx="48341">
                  <c:v>15.341899999999001</c:v>
                </c:pt>
                <c:pt idx="48342">
                  <c:v>15.341899999999001</c:v>
                </c:pt>
                <c:pt idx="48343">
                  <c:v>15.345093915716999</c:v>
                </c:pt>
                <c:pt idx="48344">
                  <c:v>15.380800000005999</c:v>
                </c:pt>
                <c:pt idx="48345">
                  <c:v>15.380800000005999</c:v>
                </c:pt>
                <c:pt idx="48346">
                  <c:v>15.380800000005999</c:v>
                </c:pt>
                <c:pt idx="48347">
                  <c:v>15.380800000001001</c:v>
                </c:pt>
                <c:pt idx="48348">
                  <c:v>15.380800000005999</c:v>
                </c:pt>
                <c:pt idx="48349">
                  <c:v>15.380800000005999</c:v>
                </c:pt>
                <c:pt idx="48350">
                  <c:v>15.380800000005999</c:v>
                </c:pt>
                <c:pt idx="48351">
                  <c:v>15.380800000005999</c:v>
                </c:pt>
                <c:pt idx="48352">
                  <c:v>15.380800000005999</c:v>
                </c:pt>
                <c:pt idx="48353">
                  <c:v>15.380800000005999</c:v>
                </c:pt>
                <c:pt idx="48354">
                  <c:v>15.380800000005999</c:v>
                </c:pt>
                <c:pt idx="48355">
                  <c:v>15.380800000005999</c:v>
                </c:pt>
                <c:pt idx="48356">
                  <c:v>15.337643210884</c:v>
                </c:pt>
                <c:pt idx="48357">
                  <c:v>15.292099999996999</c:v>
                </c:pt>
                <c:pt idx="48358">
                  <c:v>15.292099999997999</c:v>
                </c:pt>
                <c:pt idx="48359">
                  <c:v>15.292099999997999</c:v>
                </c:pt>
                <c:pt idx="48360">
                  <c:v>15.292099999997999</c:v>
                </c:pt>
                <c:pt idx="48361">
                  <c:v>15.292099999996999</c:v>
                </c:pt>
                <c:pt idx="48362">
                  <c:v>15.292099999997999</c:v>
                </c:pt>
                <c:pt idx="48363">
                  <c:v>15.292099999996999</c:v>
                </c:pt>
                <c:pt idx="48364">
                  <c:v>15.292099999996999</c:v>
                </c:pt>
                <c:pt idx="48365">
                  <c:v>15.292099999997999</c:v>
                </c:pt>
                <c:pt idx="48366">
                  <c:v>15.292099999996999</c:v>
                </c:pt>
                <c:pt idx="48367">
                  <c:v>15.300626162788999</c:v>
                </c:pt>
                <c:pt idx="48368">
                  <c:v>15.456600000003</c:v>
                </c:pt>
                <c:pt idx="48369">
                  <c:v>15.456600000003</c:v>
                </c:pt>
                <c:pt idx="48370">
                  <c:v>15.456600000003</c:v>
                </c:pt>
                <c:pt idx="48371">
                  <c:v>15.456600000003</c:v>
                </c:pt>
                <c:pt idx="48372">
                  <c:v>15.456600000003</c:v>
                </c:pt>
                <c:pt idx="48373">
                  <c:v>15.456600000003</c:v>
                </c:pt>
                <c:pt idx="48374">
                  <c:v>15.456600000003</c:v>
                </c:pt>
                <c:pt idx="48375">
                  <c:v>15.456600000003</c:v>
                </c:pt>
                <c:pt idx="48376">
                  <c:v>15.456600000003</c:v>
                </c:pt>
                <c:pt idx="48377">
                  <c:v>15.456600000003</c:v>
                </c:pt>
                <c:pt idx="48378">
                  <c:v>15.456600000003</c:v>
                </c:pt>
                <c:pt idx="48379">
                  <c:v>15.456600000003</c:v>
                </c:pt>
                <c:pt idx="48380">
                  <c:v>15.456600000003</c:v>
                </c:pt>
                <c:pt idx="48381">
                  <c:v>15.422674898267999</c:v>
                </c:pt>
                <c:pt idx="48382">
                  <c:v>15.395099999996001</c:v>
                </c:pt>
                <c:pt idx="48383">
                  <c:v>15.395099999996001</c:v>
                </c:pt>
                <c:pt idx="48384">
                  <c:v>15.395099999996001</c:v>
                </c:pt>
                <c:pt idx="48385">
                  <c:v>15.395099999996001</c:v>
                </c:pt>
                <c:pt idx="48386">
                  <c:v>15.395099999996001</c:v>
                </c:pt>
                <c:pt idx="48387">
                  <c:v>15.395099999996001</c:v>
                </c:pt>
                <c:pt idx="48388">
                  <c:v>15.395099999996001</c:v>
                </c:pt>
                <c:pt idx="48389">
                  <c:v>15.395099999996001</c:v>
                </c:pt>
                <c:pt idx="48390">
                  <c:v>15.395099999996001</c:v>
                </c:pt>
                <c:pt idx="48391">
                  <c:v>15.395099999996001</c:v>
                </c:pt>
                <c:pt idx="48392">
                  <c:v>15.395099999996001</c:v>
                </c:pt>
                <c:pt idx="48393">
                  <c:v>15.395099999996001</c:v>
                </c:pt>
                <c:pt idx="48394">
                  <c:v>15.362966793310999</c:v>
                </c:pt>
                <c:pt idx="48395">
                  <c:v>15.313699999999001</c:v>
                </c:pt>
                <c:pt idx="48396">
                  <c:v>15.313699999999001</c:v>
                </c:pt>
                <c:pt idx="48397">
                  <c:v>15.313699999999001</c:v>
                </c:pt>
                <c:pt idx="48398">
                  <c:v>15.313699999999001</c:v>
                </c:pt>
                <c:pt idx="48399">
                  <c:v>15.313699999999001</c:v>
                </c:pt>
                <c:pt idx="48400">
                  <c:v>15.313699999999001</c:v>
                </c:pt>
                <c:pt idx="48401">
                  <c:v>15.313699999999001</c:v>
                </c:pt>
                <c:pt idx="48402">
                  <c:v>15.313699999999001</c:v>
                </c:pt>
                <c:pt idx="48403">
                  <c:v>15.313699999999001</c:v>
                </c:pt>
                <c:pt idx="48404">
                  <c:v>15.313699999999001</c:v>
                </c:pt>
                <c:pt idx="48405">
                  <c:v>15.313699999999001</c:v>
                </c:pt>
                <c:pt idx="48406">
                  <c:v>15.313699999999001</c:v>
                </c:pt>
                <c:pt idx="48407">
                  <c:v>15.313699999999001</c:v>
                </c:pt>
                <c:pt idx="48408">
                  <c:v>15.313699999999001</c:v>
                </c:pt>
                <c:pt idx="48409">
                  <c:v>15.313699999999001</c:v>
                </c:pt>
                <c:pt idx="48410">
                  <c:v>15.313699999999001</c:v>
                </c:pt>
                <c:pt idx="48411">
                  <c:v>15.313699999999001</c:v>
                </c:pt>
                <c:pt idx="48412">
                  <c:v>15.313699999999001</c:v>
                </c:pt>
                <c:pt idx="48413">
                  <c:v>15.313699999999001</c:v>
                </c:pt>
                <c:pt idx="48414">
                  <c:v>15.304131363013999</c:v>
                </c:pt>
                <c:pt idx="48415">
                  <c:v>15.279799999995999</c:v>
                </c:pt>
                <c:pt idx="48416">
                  <c:v>15.279799999995999</c:v>
                </c:pt>
                <c:pt idx="48417">
                  <c:v>15.279799999995999</c:v>
                </c:pt>
                <c:pt idx="48418">
                  <c:v>15.279799999994999</c:v>
                </c:pt>
                <c:pt idx="48419">
                  <c:v>15.308700116856</c:v>
                </c:pt>
                <c:pt idx="48420">
                  <c:v>15.439299999997999</c:v>
                </c:pt>
                <c:pt idx="48421">
                  <c:v>15.439299999997999</c:v>
                </c:pt>
                <c:pt idx="48422">
                  <c:v>15.439299999997999</c:v>
                </c:pt>
                <c:pt idx="48423">
                  <c:v>15.439299999997999</c:v>
                </c:pt>
                <c:pt idx="48424">
                  <c:v>15.439299999997999</c:v>
                </c:pt>
                <c:pt idx="48425">
                  <c:v>15.439299999997999</c:v>
                </c:pt>
                <c:pt idx="48426">
                  <c:v>15.439299999997999</c:v>
                </c:pt>
                <c:pt idx="48427">
                  <c:v>15.439299999997999</c:v>
                </c:pt>
                <c:pt idx="48428">
                  <c:v>15.439299999997999</c:v>
                </c:pt>
                <c:pt idx="48429">
                  <c:v>15.439299999997999</c:v>
                </c:pt>
                <c:pt idx="48430">
                  <c:v>15.439299999997999</c:v>
                </c:pt>
                <c:pt idx="48431">
                  <c:v>15.439300000005</c:v>
                </c:pt>
                <c:pt idx="48432">
                  <c:v>15.439299999997999</c:v>
                </c:pt>
                <c:pt idx="48433">
                  <c:v>15.439299999997999</c:v>
                </c:pt>
                <c:pt idx="48434">
                  <c:v>15.439299999997999</c:v>
                </c:pt>
                <c:pt idx="48435">
                  <c:v>15.439299999997999</c:v>
                </c:pt>
                <c:pt idx="48436">
                  <c:v>15.439299999997999</c:v>
                </c:pt>
                <c:pt idx="48437">
                  <c:v>15.439299999997999</c:v>
                </c:pt>
                <c:pt idx="48438">
                  <c:v>15.423129695836</c:v>
                </c:pt>
                <c:pt idx="48439">
                  <c:v>15.365599999996</c:v>
                </c:pt>
                <c:pt idx="48440">
                  <c:v>15.365599999996</c:v>
                </c:pt>
                <c:pt idx="48441">
                  <c:v>15.365599999996</c:v>
                </c:pt>
                <c:pt idx="48442">
                  <c:v>15.365599999996</c:v>
                </c:pt>
                <c:pt idx="48443">
                  <c:v>15.365599999996</c:v>
                </c:pt>
                <c:pt idx="48444">
                  <c:v>15.365599999996</c:v>
                </c:pt>
                <c:pt idx="48445">
                  <c:v>15.365599999996</c:v>
                </c:pt>
                <c:pt idx="48446">
                  <c:v>15.365599999996</c:v>
                </c:pt>
                <c:pt idx="48447">
                  <c:v>15.365599999996</c:v>
                </c:pt>
                <c:pt idx="48448">
                  <c:v>15.365599999997</c:v>
                </c:pt>
                <c:pt idx="48449">
                  <c:v>15.365599999996</c:v>
                </c:pt>
                <c:pt idx="48450">
                  <c:v>15.365599999996</c:v>
                </c:pt>
                <c:pt idx="48451">
                  <c:v>15.366235172673999</c:v>
                </c:pt>
                <c:pt idx="48452">
                  <c:v>15.450799999997001</c:v>
                </c:pt>
                <c:pt idx="48453">
                  <c:v>15.450799999997001</c:v>
                </c:pt>
                <c:pt idx="48454">
                  <c:v>15.450799999997001</c:v>
                </c:pt>
                <c:pt idx="48455">
                  <c:v>15.450799999997001</c:v>
                </c:pt>
                <c:pt idx="48456">
                  <c:v>15.450799999997001</c:v>
                </c:pt>
                <c:pt idx="48457">
                  <c:v>15.450799999997001</c:v>
                </c:pt>
                <c:pt idx="48458">
                  <c:v>15.432367842567</c:v>
                </c:pt>
                <c:pt idx="48459">
                  <c:v>15.395500000005001</c:v>
                </c:pt>
                <c:pt idx="48460">
                  <c:v>15.395500000006001</c:v>
                </c:pt>
                <c:pt idx="48461">
                  <c:v>15.395500000005001</c:v>
                </c:pt>
                <c:pt idx="48462">
                  <c:v>15.395500000006001</c:v>
                </c:pt>
                <c:pt idx="48463">
                  <c:v>15.395500000006001</c:v>
                </c:pt>
                <c:pt idx="48464">
                  <c:v>15.395500000006001</c:v>
                </c:pt>
                <c:pt idx="48465">
                  <c:v>15.395500000005001</c:v>
                </c:pt>
                <c:pt idx="48466">
                  <c:v>15.395500000005001</c:v>
                </c:pt>
                <c:pt idx="48467">
                  <c:v>15.395500000005001</c:v>
                </c:pt>
                <c:pt idx="48468">
                  <c:v>15.395500000006001</c:v>
                </c:pt>
                <c:pt idx="48469">
                  <c:v>15.395500000005001</c:v>
                </c:pt>
                <c:pt idx="48470">
                  <c:v>15.395500000006001</c:v>
                </c:pt>
                <c:pt idx="48471">
                  <c:v>15.387197291595999</c:v>
                </c:pt>
                <c:pt idx="48472">
                  <c:v>15.381599999995</c:v>
                </c:pt>
                <c:pt idx="48473">
                  <c:v>15.381599999995</c:v>
                </c:pt>
                <c:pt idx="48474">
                  <c:v>15.381599999995</c:v>
                </c:pt>
                <c:pt idx="48475">
                  <c:v>15.381599999995</c:v>
                </c:pt>
                <c:pt idx="48476">
                  <c:v>15.381599999995</c:v>
                </c:pt>
                <c:pt idx="48477">
                  <c:v>15.381599999995</c:v>
                </c:pt>
                <c:pt idx="48478">
                  <c:v>15.381599999995</c:v>
                </c:pt>
                <c:pt idx="48479">
                  <c:v>15.381599999995</c:v>
                </c:pt>
                <c:pt idx="48480">
                  <c:v>15.381599999995</c:v>
                </c:pt>
                <c:pt idx="48481">
                  <c:v>15.381599999995</c:v>
                </c:pt>
                <c:pt idx="48482">
                  <c:v>15.381599999995</c:v>
                </c:pt>
                <c:pt idx="48483">
                  <c:v>15.378366772953999</c:v>
                </c:pt>
                <c:pt idx="48484">
                  <c:v>15.372999999997999</c:v>
                </c:pt>
                <c:pt idx="48485">
                  <c:v>15.372999999997999</c:v>
                </c:pt>
                <c:pt idx="48486">
                  <c:v>15.372999999997999</c:v>
                </c:pt>
                <c:pt idx="48487">
                  <c:v>15.372999999997999</c:v>
                </c:pt>
                <c:pt idx="48488">
                  <c:v>15.372999999997999</c:v>
                </c:pt>
                <c:pt idx="48489">
                  <c:v>15.372999999997999</c:v>
                </c:pt>
                <c:pt idx="48490">
                  <c:v>15.372999999997999</c:v>
                </c:pt>
                <c:pt idx="48491">
                  <c:v>15.372999999997999</c:v>
                </c:pt>
                <c:pt idx="48492">
                  <c:v>15.372999999997999</c:v>
                </c:pt>
                <c:pt idx="48493">
                  <c:v>15.372999999997999</c:v>
                </c:pt>
                <c:pt idx="48494">
                  <c:v>15.372999999997999</c:v>
                </c:pt>
                <c:pt idx="48495">
                  <c:v>15.372999999997999</c:v>
                </c:pt>
                <c:pt idx="48496">
                  <c:v>15.372785132012</c:v>
                </c:pt>
                <c:pt idx="48497">
                  <c:v>15.362599999995</c:v>
                </c:pt>
                <c:pt idx="48498">
                  <c:v>15.362599999995</c:v>
                </c:pt>
                <c:pt idx="48499">
                  <c:v>15.362599999995</c:v>
                </c:pt>
                <c:pt idx="48500">
                  <c:v>15.362599999995</c:v>
                </c:pt>
                <c:pt idx="48501">
                  <c:v>15.362599999995</c:v>
                </c:pt>
                <c:pt idx="48502">
                  <c:v>15.362599999995</c:v>
                </c:pt>
                <c:pt idx="48503">
                  <c:v>15.362599999994</c:v>
                </c:pt>
                <c:pt idx="48504">
                  <c:v>15.362599999995</c:v>
                </c:pt>
                <c:pt idx="48505">
                  <c:v>15.362599999995</c:v>
                </c:pt>
                <c:pt idx="48506">
                  <c:v>15.362599999995</c:v>
                </c:pt>
                <c:pt idx="48507">
                  <c:v>15.362599999995</c:v>
                </c:pt>
                <c:pt idx="48508">
                  <c:v>15.362599999995</c:v>
                </c:pt>
                <c:pt idx="48509">
                  <c:v>15.310987751978001</c:v>
                </c:pt>
                <c:pt idx="48510">
                  <c:v>15.236100000003001</c:v>
                </c:pt>
                <c:pt idx="48511">
                  <c:v>15.236100000003001</c:v>
                </c:pt>
                <c:pt idx="48512">
                  <c:v>15.236100000003001</c:v>
                </c:pt>
                <c:pt idx="48513">
                  <c:v>15.236100000003001</c:v>
                </c:pt>
                <c:pt idx="48514">
                  <c:v>15.236100000003001</c:v>
                </c:pt>
                <c:pt idx="48515">
                  <c:v>15.236100000003001</c:v>
                </c:pt>
                <c:pt idx="48516">
                  <c:v>15.236100000003001</c:v>
                </c:pt>
                <c:pt idx="48517">
                  <c:v>15.236100000003001</c:v>
                </c:pt>
                <c:pt idx="48518">
                  <c:v>15.236100000003001</c:v>
                </c:pt>
                <c:pt idx="48519">
                  <c:v>15.236100000003001</c:v>
                </c:pt>
                <c:pt idx="48520">
                  <c:v>15.236100000003001</c:v>
                </c:pt>
                <c:pt idx="48521">
                  <c:v>15.289163017077</c:v>
                </c:pt>
                <c:pt idx="48522">
                  <c:v>15.404999999998999</c:v>
                </c:pt>
                <c:pt idx="48523">
                  <c:v>15.404999999998999</c:v>
                </c:pt>
                <c:pt idx="48524">
                  <c:v>15.404999999998999</c:v>
                </c:pt>
                <c:pt idx="48525">
                  <c:v>15.404999999998999</c:v>
                </c:pt>
                <c:pt idx="48526">
                  <c:v>15.404999999998999</c:v>
                </c:pt>
                <c:pt idx="48527">
                  <c:v>15.404999999998999</c:v>
                </c:pt>
                <c:pt idx="48528">
                  <c:v>15.404999999998999</c:v>
                </c:pt>
                <c:pt idx="48529">
                  <c:v>15.404999999998999</c:v>
                </c:pt>
                <c:pt idx="48530">
                  <c:v>15.404999999998999</c:v>
                </c:pt>
                <c:pt idx="48531">
                  <c:v>15.404999999998999</c:v>
                </c:pt>
                <c:pt idx="48532">
                  <c:v>15.404999999998999</c:v>
                </c:pt>
                <c:pt idx="48533">
                  <c:v>15.404999999998999</c:v>
                </c:pt>
                <c:pt idx="48534">
                  <c:v>15.404997393137</c:v>
                </c:pt>
                <c:pt idx="48535">
                  <c:v>15.402600000001</c:v>
                </c:pt>
                <c:pt idx="48536">
                  <c:v>15.402600000001</c:v>
                </c:pt>
                <c:pt idx="48537">
                  <c:v>15.402600000001</c:v>
                </c:pt>
                <c:pt idx="48538">
                  <c:v>15.402600000001</c:v>
                </c:pt>
                <c:pt idx="48539">
                  <c:v>15.402600000001</c:v>
                </c:pt>
                <c:pt idx="48540">
                  <c:v>15.402600000001</c:v>
                </c:pt>
                <c:pt idx="48541">
                  <c:v>15.402600000001</c:v>
                </c:pt>
                <c:pt idx="48542">
                  <c:v>15.402600000001</c:v>
                </c:pt>
                <c:pt idx="48543">
                  <c:v>15.402600000001</c:v>
                </c:pt>
                <c:pt idx="48544">
                  <c:v>15.402600000001</c:v>
                </c:pt>
                <c:pt idx="48545">
                  <c:v>15.402600000001</c:v>
                </c:pt>
                <c:pt idx="48546">
                  <c:v>15.402600000001</c:v>
                </c:pt>
                <c:pt idx="48547">
                  <c:v>15.402600000001</c:v>
                </c:pt>
                <c:pt idx="48548">
                  <c:v>15.413685074044</c:v>
                </c:pt>
                <c:pt idx="48549">
                  <c:v>15.439199999994999</c:v>
                </c:pt>
                <c:pt idx="48550">
                  <c:v>15.439199999994999</c:v>
                </c:pt>
                <c:pt idx="48551">
                  <c:v>15.439199999994999</c:v>
                </c:pt>
                <c:pt idx="48552">
                  <c:v>15.439199999994999</c:v>
                </c:pt>
                <c:pt idx="48553">
                  <c:v>15.439199999994999</c:v>
                </c:pt>
                <c:pt idx="48554">
                  <c:v>15.439199999994999</c:v>
                </c:pt>
                <c:pt idx="48555">
                  <c:v>15.439199999994999</c:v>
                </c:pt>
                <c:pt idx="48556">
                  <c:v>15.439199999994999</c:v>
                </c:pt>
                <c:pt idx="48557">
                  <c:v>15.439199999994999</c:v>
                </c:pt>
                <c:pt idx="48558">
                  <c:v>15.439199999994999</c:v>
                </c:pt>
                <c:pt idx="48559">
                  <c:v>15.439199999994999</c:v>
                </c:pt>
                <c:pt idx="48560">
                  <c:v>15.487577113297</c:v>
                </c:pt>
                <c:pt idx="48561">
                  <c:v>15.590999999994001</c:v>
                </c:pt>
                <c:pt idx="48562">
                  <c:v>15.590999999994001</c:v>
                </c:pt>
                <c:pt idx="48563">
                  <c:v>15.590999999994001</c:v>
                </c:pt>
                <c:pt idx="48564">
                  <c:v>15.590999999994001</c:v>
                </c:pt>
                <c:pt idx="48565">
                  <c:v>15.590999999994001</c:v>
                </c:pt>
                <c:pt idx="48566">
                  <c:v>15.590999999994001</c:v>
                </c:pt>
                <c:pt idx="48567">
                  <c:v>15.590999999994001</c:v>
                </c:pt>
                <c:pt idx="48568">
                  <c:v>15.590999999994001</c:v>
                </c:pt>
                <c:pt idx="48569">
                  <c:v>15.590999999994001</c:v>
                </c:pt>
                <c:pt idx="48570">
                  <c:v>15.590999999994001</c:v>
                </c:pt>
                <c:pt idx="48571">
                  <c:v>15.590999999994001</c:v>
                </c:pt>
                <c:pt idx="48572">
                  <c:v>15.590999999993</c:v>
                </c:pt>
                <c:pt idx="48573">
                  <c:v>15.590999999994001</c:v>
                </c:pt>
                <c:pt idx="48574">
                  <c:v>15.588587190591999</c:v>
                </c:pt>
                <c:pt idx="48575">
                  <c:v>15.588400000002</c:v>
                </c:pt>
                <c:pt idx="48576">
                  <c:v>15.588400000002</c:v>
                </c:pt>
                <c:pt idx="48577">
                  <c:v>15.588400000002</c:v>
                </c:pt>
                <c:pt idx="48578">
                  <c:v>15.588400000002</c:v>
                </c:pt>
                <c:pt idx="48579">
                  <c:v>15.588400000002</c:v>
                </c:pt>
                <c:pt idx="48580">
                  <c:v>15.588400000002</c:v>
                </c:pt>
                <c:pt idx="48581">
                  <c:v>15.588400000002</c:v>
                </c:pt>
                <c:pt idx="48582">
                  <c:v>15.588400000002</c:v>
                </c:pt>
                <c:pt idx="48583">
                  <c:v>15.588400000002</c:v>
                </c:pt>
                <c:pt idx="48584">
                  <c:v>15.588400000002</c:v>
                </c:pt>
                <c:pt idx="48585">
                  <c:v>15.588400000002</c:v>
                </c:pt>
                <c:pt idx="48586">
                  <c:v>15.588400000002</c:v>
                </c:pt>
                <c:pt idx="48587">
                  <c:v>15.550506060022</c:v>
                </c:pt>
                <c:pt idx="48588">
                  <c:v>15.395099999996001</c:v>
                </c:pt>
                <c:pt idx="48589">
                  <c:v>15.395099999996001</c:v>
                </c:pt>
                <c:pt idx="48590">
                  <c:v>15.395099999996001</c:v>
                </c:pt>
                <c:pt idx="48591">
                  <c:v>15.395099999996001</c:v>
                </c:pt>
                <c:pt idx="48592">
                  <c:v>15.395099999996001</c:v>
                </c:pt>
                <c:pt idx="48593">
                  <c:v>15.395099999996001</c:v>
                </c:pt>
                <c:pt idx="48594">
                  <c:v>15.395099999996001</c:v>
                </c:pt>
                <c:pt idx="48595">
                  <c:v>15.395099999996001</c:v>
                </c:pt>
                <c:pt idx="48596">
                  <c:v>15.395099999996001</c:v>
                </c:pt>
                <c:pt idx="48597">
                  <c:v>15.395099999996001</c:v>
                </c:pt>
                <c:pt idx="48598">
                  <c:v>15.395099999996001</c:v>
                </c:pt>
                <c:pt idx="48599">
                  <c:v>15.395099999996001</c:v>
                </c:pt>
                <c:pt idx="48600">
                  <c:v>15.449381782693001</c:v>
                </c:pt>
                <c:pt idx="48601">
                  <c:v>15.643799999997</c:v>
                </c:pt>
                <c:pt idx="48602">
                  <c:v>15.643799999997</c:v>
                </c:pt>
                <c:pt idx="48603">
                  <c:v>15.643799999997</c:v>
                </c:pt>
                <c:pt idx="48604">
                  <c:v>15.643799999997</c:v>
                </c:pt>
                <c:pt idx="48605">
                  <c:v>15.643799999997</c:v>
                </c:pt>
                <c:pt idx="48606">
                  <c:v>15.643799999997</c:v>
                </c:pt>
                <c:pt idx="48607">
                  <c:v>15.643799999997</c:v>
                </c:pt>
                <c:pt idx="48608">
                  <c:v>15.643799999997</c:v>
                </c:pt>
                <c:pt idx="48609">
                  <c:v>15.643799999997</c:v>
                </c:pt>
                <c:pt idx="48610">
                  <c:v>15.643799999997</c:v>
                </c:pt>
                <c:pt idx="48611">
                  <c:v>15.643799999997</c:v>
                </c:pt>
                <c:pt idx="48612">
                  <c:v>15.600017022371</c:v>
                </c:pt>
                <c:pt idx="48613">
                  <c:v>15.377199999995</c:v>
                </c:pt>
                <c:pt idx="48614">
                  <c:v>15.377199999996</c:v>
                </c:pt>
                <c:pt idx="48615">
                  <c:v>15.377199999996</c:v>
                </c:pt>
                <c:pt idx="48616">
                  <c:v>15.377199999996</c:v>
                </c:pt>
                <c:pt idx="48617">
                  <c:v>15.377199999996</c:v>
                </c:pt>
                <c:pt idx="48618">
                  <c:v>15.377199999996</c:v>
                </c:pt>
                <c:pt idx="48619">
                  <c:v>15.377199999996</c:v>
                </c:pt>
                <c:pt idx="48620">
                  <c:v>15.377199999996</c:v>
                </c:pt>
                <c:pt idx="48621">
                  <c:v>15.377199999996</c:v>
                </c:pt>
                <c:pt idx="48622">
                  <c:v>15.377199999996</c:v>
                </c:pt>
                <c:pt idx="48623">
                  <c:v>15.377199999996</c:v>
                </c:pt>
                <c:pt idx="48624">
                  <c:v>15.377199999996</c:v>
                </c:pt>
                <c:pt idx="48625">
                  <c:v>15.377199999995</c:v>
                </c:pt>
                <c:pt idx="48626">
                  <c:v>15.377199999993</c:v>
                </c:pt>
                <c:pt idx="48627">
                  <c:v>15.377199999996</c:v>
                </c:pt>
                <c:pt idx="48628">
                  <c:v>15.377199999996</c:v>
                </c:pt>
                <c:pt idx="48629">
                  <c:v>15.377199999996</c:v>
                </c:pt>
                <c:pt idx="48630">
                  <c:v>15.377199999995</c:v>
                </c:pt>
                <c:pt idx="48631">
                  <c:v>15.377542190255999</c:v>
                </c:pt>
                <c:pt idx="48632">
                  <c:v>15.405599999998</c:v>
                </c:pt>
                <c:pt idx="48633">
                  <c:v>15.405599999998</c:v>
                </c:pt>
                <c:pt idx="48634">
                  <c:v>15.405599999998</c:v>
                </c:pt>
                <c:pt idx="48635">
                  <c:v>15.405599999998</c:v>
                </c:pt>
                <c:pt idx="48636">
                  <c:v>15.405599999998</c:v>
                </c:pt>
                <c:pt idx="48637">
                  <c:v>15.405599999998</c:v>
                </c:pt>
                <c:pt idx="48638">
                  <c:v>15.405599999998</c:v>
                </c:pt>
                <c:pt idx="48639">
                  <c:v>15.405599999998</c:v>
                </c:pt>
                <c:pt idx="48640">
                  <c:v>15.405599999998</c:v>
                </c:pt>
                <c:pt idx="48641">
                  <c:v>15.405599999998</c:v>
                </c:pt>
                <c:pt idx="48642">
                  <c:v>15.405599999998</c:v>
                </c:pt>
                <c:pt idx="48643">
                  <c:v>15.405599999998</c:v>
                </c:pt>
                <c:pt idx="48644">
                  <c:v>15.405599999998</c:v>
                </c:pt>
                <c:pt idx="48645">
                  <c:v>15.451383783091</c:v>
                </c:pt>
                <c:pt idx="48646">
                  <c:v>15.515199999996</c:v>
                </c:pt>
                <c:pt idx="48647">
                  <c:v>15.515199999996</c:v>
                </c:pt>
                <c:pt idx="48648">
                  <c:v>15.515199999996</c:v>
                </c:pt>
                <c:pt idx="48649">
                  <c:v>15.515199999996</c:v>
                </c:pt>
                <c:pt idx="48650">
                  <c:v>15.515199999996</c:v>
                </c:pt>
                <c:pt idx="48651">
                  <c:v>15.515199999996</c:v>
                </c:pt>
                <c:pt idx="48652">
                  <c:v>15.515199999996</c:v>
                </c:pt>
                <c:pt idx="48653">
                  <c:v>15.515199999996</c:v>
                </c:pt>
                <c:pt idx="48654">
                  <c:v>15.515199999996</c:v>
                </c:pt>
                <c:pt idx="48655">
                  <c:v>15.515199999996</c:v>
                </c:pt>
                <c:pt idx="48656">
                  <c:v>15.515199999996</c:v>
                </c:pt>
                <c:pt idx="48657">
                  <c:v>15.473060084003</c:v>
                </c:pt>
                <c:pt idx="48658">
                  <c:v>15.389599999996999</c:v>
                </c:pt>
                <c:pt idx="48659">
                  <c:v>15.389599999996999</c:v>
                </c:pt>
                <c:pt idx="48660">
                  <c:v>15.389599999996999</c:v>
                </c:pt>
                <c:pt idx="48661">
                  <c:v>15.389599999996999</c:v>
                </c:pt>
                <c:pt idx="48662">
                  <c:v>15.389599999996999</c:v>
                </c:pt>
                <c:pt idx="48663">
                  <c:v>15.389599999996999</c:v>
                </c:pt>
                <c:pt idx="48664">
                  <c:v>15.389599999996999</c:v>
                </c:pt>
                <c:pt idx="48665">
                  <c:v>15.389599999996999</c:v>
                </c:pt>
                <c:pt idx="48666">
                  <c:v>15.389599999996999</c:v>
                </c:pt>
                <c:pt idx="48667">
                  <c:v>15.389599999996999</c:v>
                </c:pt>
                <c:pt idx="48668">
                  <c:v>15.389599999996999</c:v>
                </c:pt>
                <c:pt idx="48669">
                  <c:v>15.389599999996999</c:v>
                </c:pt>
                <c:pt idx="48670">
                  <c:v>15.389599999996999</c:v>
                </c:pt>
                <c:pt idx="48671">
                  <c:v>15.420899999997999</c:v>
                </c:pt>
                <c:pt idx="48672">
                  <c:v>15.420899999997999</c:v>
                </c:pt>
                <c:pt idx="48673">
                  <c:v>15.420899999997999</c:v>
                </c:pt>
                <c:pt idx="48674">
                  <c:v>15.420899999997999</c:v>
                </c:pt>
                <c:pt idx="48675">
                  <c:v>15.420899999997999</c:v>
                </c:pt>
                <c:pt idx="48676">
                  <c:v>15.420899999997999</c:v>
                </c:pt>
                <c:pt idx="48677">
                  <c:v>15.420899999997999</c:v>
                </c:pt>
                <c:pt idx="48678">
                  <c:v>15.420899999997999</c:v>
                </c:pt>
                <c:pt idx="48679">
                  <c:v>15.420899999997999</c:v>
                </c:pt>
                <c:pt idx="48680">
                  <c:v>15.420899999997999</c:v>
                </c:pt>
                <c:pt idx="48681">
                  <c:v>15.420899999997999</c:v>
                </c:pt>
                <c:pt idx="48682">
                  <c:v>15.420899999997999</c:v>
                </c:pt>
                <c:pt idx="48683">
                  <c:v>15.420899999997999</c:v>
                </c:pt>
                <c:pt idx="48684">
                  <c:v>15.586251702899</c:v>
                </c:pt>
                <c:pt idx="48685">
                  <c:v>15.624099999994</c:v>
                </c:pt>
                <c:pt idx="48686">
                  <c:v>15.624099999999</c:v>
                </c:pt>
                <c:pt idx="48687">
                  <c:v>15.624099999994</c:v>
                </c:pt>
                <c:pt idx="48688">
                  <c:v>15.624099999994</c:v>
                </c:pt>
                <c:pt idx="48689">
                  <c:v>15.583124333745999</c:v>
                </c:pt>
                <c:pt idx="48690">
                  <c:v>15.433300000002999</c:v>
                </c:pt>
                <c:pt idx="48691">
                  <c:v>15.433300000002999</c:v>
                </c:pt>
                <c:pt idx="48692">
                  <c:v>15.433299999996001</c:v>
                </c:pt>
                <c:pt idx="48693">
                  <c:v>15.433300000002999</c:v>
                </c:pt>
                <c:pt idx="48694">
                  <c:v>15.433300000002999</c:v>
                </c:pt>
                <c:pt idx="48695">
                  <c:v>15.433300000002999</c:v>
                </c:pt>
                <c:pt idx="48696">
                  <c:v>15.433300000002999</c:v>
                </c:pt>
                <c:pt idx="48697">
                  <c:v>15.433300000002999</c:v>
                </c:pt>
                <c:pt idx="48698">
                  <c:v>15.433300000002999</c:v>
                </c:pt>
                <c:pt idx="48699">
                  <c:v>15.433300000002999</c:v>
                </c:pt>
                <c:pt idx="48700">
                  <c:v>15.433300000002999</c:v>
                </c:pt>
                <c:pt idx="48701">
                  <c:v>15.433300000002999</c:v>
                </c:pt>
                <c:pt idx="48702">
                  <c:v>15.454903012015</c:v>
                </c:pt>
                <c:pt idx="48703">
                  <c:v>15.482400000002</c:v>
                </c:pt>
                <c:pt idx="48704">
                  <c:v>15.482400000002</c:v>
                </c:pt>
                <c:pt idx="48705">
                  <c:v>15.482400000002</c:v>
                </c:pt>
                <c:pt idx="48706">
                  <c:v>15.482400000002</c:v>
                </c:pt>
                <c:pt idx="48707">
                  <c:v>15.482400000002</c:v>
                </c:pt>
                <c:pt idx="48708">
                  <c:v>15.482400000002</c:v>
                </c:pt>
                <c:pt idx="48709">
                  <c:v>15.482400000002</c:v>
                </c:pt>
                <c:pt idx="48710">
                  <c:v>15.482400000002</c:v>
                </c:pt>
                <c:pt idx="48711">
                  <c:v>15.482400000002</c:v>
                </c:pt>
                <c:pt idx="48712">
                  <c:v>15.482400000002</c:v>
                </c:pt>
                <c:pt idx="48713">
                  <c:v>15.482400000002</c:v>
                </c:pt>
                <c:pt idx="48714">
                  <c:v>15.475797237281</c:v>
                </c:pt>
                <c:pt idx="48715">
                  <c:v>15.463099999996</c:v>
                </c:pt>
                <c:pt idx="48716">
                  <c:v>15.463099999995</c:v>
                </c:pt>
                <c:pt idx="48717">
                  <c:v>15.463099999996</c:v>
                </c:pt>
                <c:pt idx="48718">
                  <c:v>15.463099999995</c:v>
                </c:pt>
                <c:pt idx="48719">
                  <c:v>15.463099999996</c:v>
                </c:pt>
                <c:pt idx="48720">
                  <c:v>15.463099999996</c:v>
                </c:pt>
                <c:pt idx="48721">
                  <c:v>15.463099999996</c:v>
                </c:pt>
                <c:pt idx="48722">
                  <c:v>15.463099999995</c:v>
                </c:pt>
                <c:pt idx="48723">
                  <c:v>15.463099999995</c:v>
                </c:pt>
                <c:pt idx="48724">
                  <c:v>15.463099999996</c:v>
                </c:pt>
                <c:pt idx="48725">
                  <c:v>15.463099999996</c:v>
                </c:pt>
                <c:pt idx="48726">
                  <c:v>15.463099999996</c:v>
                </c:pt>
                <c:pt idx="48727">
                  <c:v>15.488723251255999</c:v>
                </c:pt>
                <c:pt idx="48728">
                  <c:v>15.544900000002</c:v>
                </c:pt>
                <c:pt idx="48729">
                  <c:v>15.544900000002</c:v>
                </c:pt>
                <c:pt idx="48730">
                  <c:v>15.544900000002</c:v>
                </c:pt>
                <c:pt idx="48731">
                  <c:v>15.544900000002</c:v>
                </c:pt>
                <c:pt idx="48732">
                  <c:v>15.544900000002</c:v>
                </c:pt>
                <c:pt idx="48733">
                  <c:v>15.544900000002</c:v>
                </c:pt>
                <c:pt idx="48734">
                  <c:v>15.544900000002</c:v>
                </c:pt>
                <c:pt idx="48735">
                  <c:v>15.544899999997</c:v>
                </c:pt>
                <c:pt idx="48736">
                  <c:v>15.544900000002</c:v>
                </c:pt>
                <c:pt idx="48737">
                  <c:v>15.544900000002</c:v>
                </c:pt>
                <c:pt idx="48738">
                  <c:v>15.544900000002</c:v>
                </c:pt>
                <c:pt idx="48739">
                  <c:v>15.525633515249</c:v>
                </c:pt>
                <c:pt idx="48740">
                  <c:v>15.471799999999</c:v>
                </c:pt>
                <c:pt idx="48741">
                  <c:v>15.471799999999</c:v>
                </c:pt>
                <c:pt idx="48742">
                  <c:v>15.471799999999</c:v>
                </c:pt>
                <c:pt idx="48743">
                  <c:v>15.471799999999</c:v>
                </c:pt>
                <c:pt idx="48744">
                  <c:v>15.471799999999</c:v>
                </c:pt>
                <c:pt idx="48745">
                  <c:v>15.471799999999</c:v>
                </c:pt>
                <c:pt idx="48746">
                  <c:v>15.471799999999</c:v>
                </c:pt>
                <c:pt idx="48747">
                  <c:v>15.471799999999</c:v>
                </c:pt>
                <c:pt idx="48748">
                  <c:v>15.471799999999</c:v>
                </c:pt>
                <c:pt idx="48749">
                  <c:v>15.471799999999</c:v>
                </c:pt>
                <c:pt idx="48750">
                  <c:v>15.471799999999</c:v>
                </c:pt>
                <c:pt idx="48751">
                  <c:v>15.471799999999</c:v>
                </c:pt>
                <c:pt idx="48752">
                  <c:v>15.471799999999</c:v>
                </c:pt>
                <c:pt idx="48753">
                  <c:v>15.471799999999</c:v>
                </c:pt>
                <c:pt idx="48754">
                  <c:v>15.471799999999</c:v>
                </c:pt>
                <c:pt idx="48755">
                  <c:v>15.471799999999</c:v>
                </c:pt>
                <c:pt idx="48756">
                  <c:v>15.471799999999</c:v>
                </c:pt>
                <c:pt idx="48757">
                  <c:v>15.471799999999</c:v>
                </c:pt>
                <c:pt idx="48758">
                  <c:v>15.471799999999</c:v>
                </c:pt>
                <c:pt idx="48759">
                  <c:v>15.471799999999</c:v>
                </c:pt>
                <c:pt idx="48760">
                  <c:v>15.525148868975</c:v>
                </c:pt>
                <c:pt idx="48761">
                  <c:v>15.540299999995</c:v>
                </c:pt>
                <c:pt idx="48762">
                  <c:v>15.540299999995</c:v>
                </c:pt>
                <c:pt idx="48763">
                  <c:v>15.540299999995</c:v>
                </c:pt>
                <c:pt idx="48764">
                  <c:v>15.540299999995</c:v>
                </c:pt>
                <c:pt idx="48765">
                  <c:v>15.540299999995</c:v>
                </c:pt>
                <c:pt idx="48766">
                  <c:v>15.540299999995</c:v>
                </c:pt>
                <c:pt idx="48767">
                  <c:v>15.540299999995</c:v>
                </c:pt>
                <c:pt idx="48768">
                  <c:v>15.540299999995</c:v>
                </c:pt>
                <c:pt idx="48769">
                  <c:v>15.540299999995</c:v>
                </c:pt>
                <c:pt idx="48770">
                  <c:v>15.540299999995</c:v>
                </c:pt>
                <c:pt idx="48771">
                  <c:v>15.540299999995</c:v>
                </c:pt>
                <c:pt idx="48772">
                  <c:v>15.540813094548</c:v>
                </c:pt>
                <c:pt idx="48773">
                  <c:v>15.541100000002</c:v>
                </c:pt>
                <c:pt idx="48774">
                  <c:v>15.541100000002</c:v>
                </c:pt>
                <c:pt idx="48775">
                  <c:v>15.541100000002</c:v>
                </c:pt>
                <c:pt idx="48776">
                  <c:v>15.541100000002</c:v>
                </c:pt>
                <c:pt idx="48777">
                  <c:v>15.541100000002</c:v>
                </c:pt>
                <c:pt idx="48778">
                  <c:v>15.537376865117</c:v>
                </c:pt>
                <c:pt idx="48779">
                  <c:v>15.522800000004001</c:v>
                </c:pt>
                <c:pt idx="48780">
                  <c:v>15.522800000004001</c:v>
                </c:pt>
                <c:pt idx="48781">
                  <c:v>15.522800000004001</c:v>
                </c:pt>
                <c:pt idx="48782">
                  <c:v>15.522800000004001</c:v>
                </c:pt>
                <c:pt idx="48783">
                  <c:v>15.522799999997</c:v>
                </c:pt>
                <c:pt idx="48784">
                  <c:v>15.522800000004001</c:v>
                </c:pt>
                <c:pt idx="48785">
                  <c:v>15.522800000004001</c:v>
                </c:pt>
                <c:pt idx="48786">
                  <c:v>15.522800000004001</c:v>
                </c:pt>
                <c:pt idx="48787">
                  <c:v>15.522800000004001</c:v>
                </c:pt>
                <c:pt idx="48788">
                  <c:v>15.522800000004001</c:v>
                </c:pt>
                <c:pt idx="48789">
                  <c:v>15.522800000004001</c:v>
                </c:pt>
                <c:pt idx="48790">
                  <c:v>15.522800000004001</c:v>
                </c:pt>
                <c:pt idx="48791">
                  <c:v>15.522800000004001</c:v>
                </c:pt>
                <c:pt idx="48792">
                  <c:v>15.522800000004001</c:v>
                </c:pt>
                <c:pt idx="48793">
                  <c:v>15.522799999998</c:v>
                </c:pt>
                <c:pt idx="48794">
                  <c:v>15.522799999997</c:v>
                </c:pt>
                <c:pt idx="48795">
                  <c:v>15.46507624531</c:v>
                </c:pt>
                <c:pt idx="48796">
                  <c:v>15.266000000003</c:v>
                </c:pt>
                <c:pt idx="48797">
                  <c:v>15.266000000003</c:v>
                </c:pt>
                <c:pt idx="48798">
                  <c:v>15.266000000003</c:v>
                </c:pt>
                <c:pt idx="48799">
                  <c:v>15.266000000003</c:v>
                </c:pt>
                <c:pt idx="48800">
                  <c:v>15.266000000003</c:v>
                </c:pt>
                <c:pt idx="48801">
                  <c:v>15.266000000003</c:v>
                </c:pt>
                <c:pt idx="48802">
                  <c:v>15.333428311332</c:v>
                </c:pt>
                <c:pt idx="48803">
                  <c:v>15.391999999998999</c:v>
                </c:pt>
                <c:pt idx="48804">
                  <c:v>15.391999999997999</c:v>
                </c:pt>
                <c:pt idx="48805">
                  <c:v>15.391999999998999</c:v>
                </c:pt>
                <c:pt idx="48806">
                  <c:v>15.391999999998999</c:v>
                </c:pt>
                <c:pt idx="48807">
                  <c:v>15.391999999998999</c:v>
                </c:pt>
                <c:pt idx="48808">
                  <c:v>15.391999999998999</c:v>
                </c:pt>
                <c:pt idx="48809">
                  <c:v>15.391999999998999</c:v>
                </c:pt>
                <c:pt idx="48810">
                  <c:v>15.391999999997999</c:v>
                </c:pt>
                <c:pt idx="48811">
                  <c:v>15.391999999997999</c:v>
                </c:pt>
                <c:pt idx="48812">
                  <c:v>15.391999999997999</c:v>
                </c:pt>
                <c:pt idx="48813">
                  <c:v>15.391999999998999</c:v>
                </c:pt>
                <c:pt idx="48814">
                  <c:v>15.391999999997999</c:v>
                </c:pt>
                <c:pt idx="48815">
                  <c:v>15.400621718072999</c:v>
                </c:pt>
                <c:pt idx="48816">
                  <c:v>15.451599999999999</c:v>
                </c:pt>
                <c:pt idx="48817">
                  <c:v>15.451599999999999</c:v>
                </c:pt>
                <c:pt idx="48818">
                  <c:v>15.451599999999999</c:v>
                </c:pt>
                <c:pt idx="48819">
                  <c:v>15.451599999999999</c:v>
                </c:pt>
                <c:pt idx="48820">
                  <c:v>15.451599999999999</c:v>
                </c:pt>
                <c:pt idx="48821">
                  <c:v>15.451599999999999</c:v>
                </c:pt>
                <c:pt idx="48822">
                  <c:v>15.451599999999999</c:v>
                </c:pt>
                <c:pt idx="48823">
                  <c:v>15.451599999999999</c:v>
                </c:pt>
                <c:pt idx="48824">
                  <c:v>15.451599999999999</c:v>
                </c:pt>
                <c:pt idx="48825">
                  <c:v>15.451599999999999</c:v>
                </c:pt>
                <c:pt idx="48826">
                  <c:v>15.451599999999999</c:v>
                </c:pt>
                <c:pt idx="48827">
                  <c:v>15.45630157982</c:v>
                </c:pt>
                <c:pt idx="48828">
                  <c:v>15.530200000002001</c:v>
                </c:pt>
                <c:pt idx="48829">
                  <c:v>15.530200000002001</c:v>
                </c:pt>
                <c:pt idx="48830">
                  <c:v>15.530200000002001</c:v>
                </c:pt>
                <c:pt idx="48831">
                  <c:v>15.530200000002999</c:v>
                </c:pt>
                <c:pt idx="48832">
                  <c:v>15.530200000002999</c:v>
                </c:pt>
                <c:pt idx="48833">
                  <c:v>15.530200000002001</c:v>
                </c:pt>
                <c:pt idx="48834">
                  <c:v>15.530200000002001</c:v>
                </c:pt>
                <c:pt idx="48835">
                  <c:v>15.530200000002001</c:v>
                </c:pt>
                <c:pt idx="48836">
                  <c:v>15.530200000002001</c:v>
                </c:pt>
                <c:pt idx="48837">
                  <c:v>15.530200000002001</c:v>
                </c:pt>
                <c:pt idx="48838">
                  <c:v>15.530200000002001</c:v>
                </c:pt>
                <c:pt idx="48839">
                  <c:v>15.530200000002001</c:v>
                </c:pt>
                <c:pt idx="48840">
                  <c:v>15.526670974441</c:v>
                </c:pt>
                <c:pt idx="48841">
                  <c:v>15.473300000005</c:v>
                </c:pt>
                <c:pt idx="48842">
                  <c:v>15.473300000005</c:v>
                </c:pt>
                <c:pt idx="48843">
                  <c:v>15.473300000005</c:v>
                </c:pt>
                <c:pt idx="48844">
                  <c:v>15.473300000007001</c:v>
                </c:pt>
                <c:pt idx="48845">
                  <c:v>15.473300000005</c:v>
                </c:pt>
                <c:pt idx="48846">
                  <c:v>15.473300000005</c:v>
                </c:pt>
                <c:pt idx="48847">
                  <c:v>15.473300000005</c:v>
                </c:pt>
                <c:pt idx="48848">
                  <c:v>15.473300000005</c:v>
                </c:pt>
                <c:pt idx="48849">
                  <c:v>15.473300000005</c:v>
                </c:pt>
                <c:pt idx="48850">
                  <c:v>15.473300000005</c:v>
                </c:pt>
                <c:pt idx="48851">
                  <c:v>15.473300000005</c:v>
                </c:pt>
                <c:pt idx="48852">
                  <c:v>15.473300000005</c:v>
                </c:pt>
                <c:pt idx="48853">
                  <c:v>15.478711490966999</c:v>
                </c:pt>
                <c:pt idx="48854">
                  <c:v>15.486000000002999</c:v>
                </c:pt>
                <c:pt idx="48855">
                  <c:v>15.486000000002999</c:v>
                </c:pt>
                <c:pt idx="48856">
                  <c:v>15.486000000002999</c:v>
                </c:pt>
                <c:pt idx="48857">
                  <c:v>15.486000000002999</c:v>
                </c:pt>
                <c:pt idx="48858">
                  <c:v>15.486000000002999</c:v>
                </c:pt>
                <c:pt idx="48859">
                  <c:v>15.486000000002999</c:v>
                </c:pt>
                <c:pt idx="48860">
                  <c:v>15.486000000002999</c:v>
                </c:pt>
                <c:pt idx="48861">
                  <c:v>15.486000000002999</c:v>
                </c:pt>
                <c:pt idx="48862">
                  <c:v>15.485999999996</c:v>
                </c:pt>
                <c:pt idx="48863">
                  <c:v>15.486000000002999</c:v>
                </c:pt>
                <c:pt idx="48864">
                  <c:v>15.486000000002999</c:v>
                </c:pt>
                <c:pt idx="48865">
                  <c:v>15.486000000002999</c:v>
                </c:pt>
                <c:pt idx="48866">
                  <c:v>15.486000000002999</c:v>
                </c:pt>
                <c:pt idx="48867">
                  <c:v>15.486000000002999</c:v>
                </c:pt>
                <c:pt idx="48868">
                  <c:v>15.486000000002999</c:v>
                </c:pt>
                <c:pt idx="48869">
                  <c:v>15.486000000002999</c:v>
                </c:pt>
                <c:pt idx="48870">
                  <c:v>15.486000000002999</c:v>
                </c:pt>
                <c:pt idx="48871">
                  <c:v>15.497462261583999</c:v>
                </c:pt>
                <c:pt idx="48872">
                  <c:v>15.698100000003</c:v>
                </c:pt>
                <c:pt idx="48873">
                  <c:v>15.698100000003</c:v>
                </c:pt>
                <c:pt idx="48874">
                  <c:v>15.698100000003</c:v>
                </c:pt>
                <c:pt idx="48875">
                  <c:v>15.698100000003</c:v>
                </c:pt>
                <c:pt idx="48876">
                  <c:v>15.698100000003</c:v>
                </c:pt>
                <c:pt idx="48877">
                  <c:v>15.698100000003</c:v>
                </c:pt>
                <c:pt idx="48878">
                  <c:v>15.596135358282</c:v>
                </c:pt>
                <c:pt idx="48879">
                  <c:v>15.384599999996</c:v>
                </c:pt>
                <c:pt idx="48880">
                  <c:v>15.384599999997</c:v>
                </c:pt>
                <c:pt idx="48881">
                  <c:v>15.384599999997</c:v>
                </c:pt>
                <c:pt idx="48882">
                  <c:v>15.384599999997</c:v>
                </c:pt>
                <c:pt idx="48883">
                  <c:v>15.384599999997</c:v>
                </c:pt>
                <c:pt idx="48884">
                  <c:v>15.384599999997</c:v>
                </c:pt>
                <c:pt idx="48885">
                  <c:v>15.384599999996</c:v>
                </c:pt>
                <c:pt idx="48886">
                  <c:v>15.384599999997</c:v>
                </c:pt>
                <c:pt idx="48887">
                  <c:v>15.384599999997</c:v>
                </c:pt>
                <c:pt idx="48888">
                  <c:v>15.384599999997</c:v>
                </c:pt>
                <c:pt idx="48889">
                  <c:v>15.384599999996</c:v>
                </c:pt>
                <c:pt idx="48890">
                  <c:v>15.384599999996</c:v>
                </c:pt>
                <c:pt idx="48891">
                  <c:v>15.416025856215001</c:v>
                </c:pt>
                <c:pt idx="48892">
                  <c:v>15.700699999994001</c:v>
                </c:pt>
                <c:pt idx="48893">
                  <c:v>15.700699999994001</c:v>
                </c:pt>
                <c:pt idx="48894">
                  <c:v>15.700699999994001</c:v>
                </c:pt>
                <c:pt idx="48895">
                  <c:v>15.700699999994001</c:v>
                </c:pt>
                <c:pt idx="48896">
                  <c:v>15.700699999994001</c:v>
                </c:pt>
                <c:pt idx="48897">
                  <c:v>15.700699999994001</c:v>
                </c:pt>
                <c:pt idx="48898">
                  <c:v>15.700699999994001</c:v>
                </c:pt>
                <c:pt idx="48899">
                  <c:v>15.700699999994001</c:v>
                </c:pt>
                <c:pt idx="48900">
                  <c:v>15.700699999994001</c:v>
                </c:pt>
                <c:pt idx="48901">
                  <c:v>15.700699999994001</c:v>
                </c:pt>
                <c:pt idx="48902">
                  <c:v>15.700699999994001</c:v>
                </c:pt>
                <c:pt idx="48903">
                  <c:v>15.700699999994001</c:v>
                </c:pt>
                <c:pt idx="48904">
                  <c:v>15.473454792449999</c:v>
                </c:pt>
                <c:pt idx="48905">
                  <c:v>15.446500000002001</c:v>
                </c:pt>
                <c:pt idx="48906">
                  <c:v>15.446500000002001</c:v>
                </c:pt>
                <c:pt idx="48907">
                  <c:v>15.446499999997</c:v>
                </c:pt>
                <c:pt idx="48908">
                  <c:v>15.446499999997</c:v>
                </c:pt>
                <c:pt idx="48909">
                  <c:v>15.446499999997</c:v>
                </c:pt>
                <c:pt idx="48910">
                  <c:v>15.446499999997</c:v>
                </c:pt>
                <c:pt idx="48911">
                  <c:v>15.446499999997</c:v>
                </c:pt>
                <c:pt idx="48912">
                  <c:v>15.446499999997</c:v>
                </c:pt>
                <c:pt idx="48913">
                  <c:v>15.446499999997</c:v>
                </c:pt>
                <c:pt idx="48914">
                  <c:v>15.446499999997</c:v>
                </c:pt>
                <c:pt idx="48915">
                  <c:v>15.417541629534</c:v>
                </c:pt>
                <c:pt idx="48916">
                  <c:v>15.364499999997999</c:v>
                </c:pt>
                <c:pt idx="48917">
                  <c:v>15.364499999996999</c:v>
                </c:pt>
                <c:pt idx="48918">
                  <c:v>15.364499999997999</c:v>
                </c:pt>
                <c:pt idx="48919">
                  <c:v>15.364499999997999</c:v>
                </c:pt>
                <c:pt idx="48920">
                  <c:v>15.364499999996999</c:v>
                </c:pt>
                <c:pt idx="48921">
                  <c:v>15.364499999996999</c:v>
                </c:pt>
                <c:pt idx="48922">
                  <c:v>15.364499999997999</c:v>
                </c:pt>
                <c:pt idx="48923">
                  <c:v>15.364499999997999</c:v>
                </c:pt>
                <c:pt idx="48924">
                  <c:v>15.364499999997999</c:v>
                </c:pt>
                <c:pt idx="48925">
                  <c:v>15.364499999997999</c:v>
                </c:pt>
                <c:pt idx="48926">
                  <c:v>15.364499999997999</c:v>
                </c:pt>
                <c:pt idx="48927">
                  <c:v>15.364499999996999</c:v>
                </c:pt>
                <c:pt idx="48928">
                  <c:v>15.397248053874</c:v>
                </c:pt>
                <c:pt idx="48929">
                  <c:v>15.534500000003</c:v>
                </c:pt>
                <c:pt idx="48930">
                  <c:v>15.534500000003</c:v>
                </c:pt>
                <c:pt idx="48931">
                  <c:v>15.534500000003</c:v>
                </c:pt>
                <c:pt idx="48932">
                  <c:v>15.534500000003</c:v>
                </c:pt>
                <c:pt idx="48933">
                  <c:v>15.534500000003</c:v>
                </c:pt>
                <c:pt idx="48934">
                  <c:v>15.534500000003</c:v>
                </c:pt>
                <c:pt idx="48935">
                  <c:v>15.534500000003</c:v>
                </c:pt>
                <c:pt idx="48936">
                  <c:v>15.534500000003</c:v>
                </c:pt>
                <c:pt idx="48937">
                  <c:v>15.534500000003</c:v>
                </c:pt>
                <c:pt idx="48938">
                  <c:v>15.534500000003</c:v>
                </c:pt>
                <c:pt idx="48939">
                  <c:v>15.534500000003</c:v>
                </c:pt>
                <c:pt idx="48940">
                  <c:v>15.53722067967</c:v>
                </c:pt>
                <c:pt idx="48941">
                  <c:v>15.568700000003</c:v>
                </c:pt>
                <c:pt idx="48942">
                  <c:v>15.568700000003</c:v>
                </c:pt>
                <c:pt idx="48943">
                  <c:v>15.568700000003</c:v>
                </c:pt>
                <c:pt idx="48944">
                  <c:v>15.568700000003</c:v>
                </c:pt>
                <c:pt idx="48945">
                  <c:v>15.568700000003</c:v>
                </c:pt>
                <c:pt idx="48946">
                  <c:v>15.568700000003</c:v>
                </c:pt>
                <c:pt idx="48947">
                  <c:v>15.568700000003</c:v>
                </c:pt>
                <c:pt idx="48948">
                  <c:v>15.568700000003</c:v>
                </c:pt>
                <c:pt idx="48949">
                  <c:v>15.568700000003</c:v>
                </c:pt>
                <c:pt idx="48950">
                  <c:v>15.568700000003</c:v>
                </c:pt>
                <c:pt idx="48951">
                  <c:v>15.568700000003</c:v>
                </c:pt>
                <c:pt idx="48952">
                  <c:v>15.568700000003</c:v>
                </c:pt>
                <c:pt idx="48953">
                  <c:v>15.546374302166999</c:v>
                </c:pt>
                <c:pt idx="48954">
                  <c:v>15.360699999995999</c:v>
                </c:pt>
                <c:pt idx="48955">
                  <c:v>15.360699999996999</c:v>
                </c:pt>
                <c:pt idx="48956">
                  <c:v>15.360699999996999</c:v>
                </c:pt>
                <c:pt idx="48957">
                  <c:v>15.360700000005</c:v>
                </c:pt>
                <c:pt idx="48958">
                  <c:v>15.360699999996999</c:v>
                </c:pt>
                <c:pt idx="48959">
                  <c:v>15.360699999996999</c:v>
                </c:pt>
                <c:pt idx="48960">
                  <c:v>15.360699999996999</c:v>
                </c:pt>
                <c:pt idx="48961">
                  <c:v>15.360700000002</c:v>
                </c:pt>
                <c:pt idx="48962">
                  <c:v>15.360699999995999</c:v>
                </c:pt>
                <c:pt idx="48963">
                  <c:v>15.360699999996999</c:v>
                </c:pt>
                <c:pt idx="48964">
                  <c:v>15.423721198098001</c:v>
                </c:pt>
                <c:pt idx="48965">
                  <c:v>15.534899999999</c:v>
                </c:pt>
                <c:pt idx="48966">
                  <c:v>15.534899999999</c:v>
                </c:pt>
                <c:pt idx="48967">
                  <c:v>15.534899999999</c:v>
                </c:pt>
                <c:pt idx="48968">
                  <c:v>15.534899999999</c:v>
                </c:pt>
                <c:pt idx="48969">
                  <c:v>15.534899999999</c:v>
                </c:pt>
                <c:pt idx="48970">
                  <c:v>15.534899999999</c:v>
                </c:pt>
                <c:pt idx="48971">
                  <c:v>15.534899999999</c:v>
                </c:pt>
                <c:pt idx="48972">
                  <c:v>15.534899999999</c:v>
                </c:pt>
                <c:pt idx="48973">
                  <c:v>15.534899999999</c:v>
                </c:pt>
                <c:pt idx="48974">
                  <c:v>15.534899999999</c:v>
                </c:pt>
                <c:pt idx="48975">
                  <c:v>15.534899999999</c:v>
                </c:pt>
                <c:pt idx="48976">
                  <c:v>15.534899999999</c:v>
                </c:pt>
                <c:pt idx="48977">
                  <c:v>15.556653814617</c:v>
                </c:pt>
                <c:pt idx="48978">
                  <c:v>15.587599999999</c:v>
                </c:pt>
                <c:pt idx="48979">
                  <c:v>15.587599999999</c:v>
                </c:pt>
                <c:pt idx="48980">
                  <c:v>15.587599999999</c:v>
                </c:pt>
                <c:pt idx="48981">
                  <c:v>15.587600000007001</c:v>
                </c:pt>
                <c:pt idx="48982">
                  <c:v>15.587599999999</c:v>
                </c:pt>
                <c:pt idx="48983">
                  <c:v>15.587599999999</c:v>
                </c:pt>
                <c:pt idx="48984">
                  <c:v>15.587599999999</c:v>
                </c:pt>
                <c:pt idx="48985">
                  <c:v>15.587599999999</c:v>
                </c:pt>
                <c:pt idx="48986">
                  <c:v>15.587599999999</c:v>
                </c:pt>
                <c:pt idx="48987">
                  <c:v>15.587599999999</c:v>
                </c:pt>
                <c:pt idx="48988">
                  <c:v>15.587599999999</c:v>
                </c:pt>
                <c:pt idx="48989">
                  <c:v>15.585113783967</c:v>
                </c:pt>
                <c:pt idx="48990">
                  <c:v>15.544400000006</c:v>
                </c:pt>
                <c:pt idx="48991">
                  <c:v>15.544400000006</c:v>
                </c:pt>
                <c:pt idx="48992">
                  <c:v>15.544400000006</c:v>
                </c:pt>
                <c:pt idx="48993">
                  <c:v>15.544400000006</c:v>
                </c:pt>
                <c:pt idx="48994">
                  <c:v>15.544400000006</c:v>
                </c:pt>
                <c:pt idx="48995">
                  <c:v>15.544400000006</c:v>
                </c:pt>
                <c:pt idx="48996">
                  <c:v>15.544400000006</c:v>
                </c:pt>
                <c:pt idx="48997">
                  <c:v>15.544400000006</c:v>
                </c:pt>
                <c:pt idx="48998">
                  <c:v>15.544400000006</c:v>
                </c:pt>
                <c:pt idx="48999">
                  <c:v>15.544400000006</c:v>
                </c:pt>
                <c:pt idx="49000">
                  <c:v>15.544400000006</c:v>
                </c:pt>
                <c:pt idx="49001">
                  <c:v>15.544400000006</c:v>
                </c:pt>
                <c:pt idx="49002">
                  <c:v>15.546881843129</c:v>
                </c:pt>
                <c:pt idx="49003">
                  <c:v>15.548400000000001</c:v>
                </c:pt>
                <c:pt idx="49004">
                  <c:v>15.548400000000001</c:v>
                </c:pt>
                <c:pt idx="49005">
                  <c:v>15.548400000000001</c:v>
                </c:pt>
                <c:pt idx="49006">
                  <c:v>15.548400000000001</c:v>
                </c:pt>
                <c:pt idx="49007">
                  <c:v>15.548400000000001</c:v>
                </c:pt>
                <c:pt idx="49008">
                  <c:v>15.548400000000001</c:v>
                </c:pt>
                <c:pt idx="49009">
                  <c:v>15.548400000000001</c:v>
                </c:pt>
                <c:pt idx="49010">
                  <c:v>15.548400000000001</c:v>
                </c:pt>
                <c:pt idx="49011">
                  <c:v>15.548400000000001</c:v>
                </c:pt>
                <c:pt idx="49012">
                  <c:v>15.548400000000001</c:v>
                </c:pt>
                <c:pt idx="49013">
                  <c:v>15.548400000000001</c:v>
                </c:pt>
                <c:pt idx="49014">
                  <c:v>15.548400000000001</c:v>
                </c:pt>
                <c:pt idx="49015">
                  <c:v>15.536703662812</c:v>
                </c:pt>
                <c:pt idx="49016">
                  <c:v>15.485799999997001</c:v>
                </c:pt>
                <c:pt idx="49017">
                  <c:v>15.485799999997001</c:v>
                </c:pt>
                <c:pt idx="49018">
                  <c:v>15.485799999997001</c:v>
                </c:pt>
                <c:pt idx="49019">
                  <c:v>15.485799999997001</c:v>
                </c:pt>
                <c:pt idx="49020">
                  <c:v>15.485799999997001</c:v>
                </c:pt>
                <c:pt idx="49021">
                  <c:v>15.485799999997001</c:v>
                </c:pt>
                <c:pt idx="49022">
                  <c:v>15.485799999997001</c:v>
                </c:pt>
                <c:pt idx="49023">
                  <c:v>15.485799999997001</c:v>
                </c:pt>
                <c:pt idx="49024">
                  <c:v>15.485799999997001</c:v>
                </c:pt>
                <c:pt idx="49025">
                  <c:v>15.485799999997001</c:v>
                </c:pt>
                <c:pt idx="49026">
                  <c:v>15.485799999997001</c:v>
                </c:pt>
                <c:pt idx="49027">
                  <c:v>15.485799999996001</c:v>
                </c:pt>
                <c:pt idx="49028">
                  <c:v>15.485799999997001</c:v>
                </c:pt>
                <c:pt idx="49029">
                  <c:v>15.485799999996001</c:v>
                </c:pt>
                <c:pt idx="49030">
                  <c:v>15.485799999997001</c:v>
                </c:pt>
                <c:pt idx="49031">
                  <c:v>15.485799999997001</c:v>
                </c:pt>
                <c:pt idx="49032">
                  <c:v>15.485799999997001</c:v>
                </c:pt>
                <c:pt idx="49033">
                  <c:v>15.485799999997001</c:v>
                </c:pt>
                <c:pt idx="49034">
                  <c:v>15.485799999997001</c:v>
                </c:pt>
                <c:pt idx="49035">
                  <c:v>15.493387970116</c:v>
                </c:pt>
                <c:pt idx="49036">
                  <c:v>15.521000000001999</c:v>
                </c:pt>
                <c:pt idx="49037">
                  <c:v>15.521000000003999</c:v>
                </c:pt>
                <c:pt idx="49038">
                  <c:v>15.521000000001999</c:v>
                </c:pt>
                <c:pt idx="49039">
                  <c:v>15.521000000001999</c:v>
                </c:pt>
                <c:pt idx="49040">
                  <c:v>15.521000000001999</c:v>
                </c:pt>
                <c:pt idx="49041">
                  <c:v>15.521000000001999</c:v>
                </c:pt>
                <c:pt idx="49042">
                  <c:v>15.521000000001999</c:v>
                </c:pt>
                <c:pt idx="49043">
                  <c:v>15.521000000001999</c:v>
                </c:pt>
                <c:pt idx="49044">
                  <c:v>15.521000000001999</c:v>
                </c:pt>
                <c:pt idx="49045">
                  <c:v>15.521000000001999</c:v>
                </c:pt>
                <c:pt idx="49046">
                  <c:v>15.550302919710999</c:v>
                </c:pt>
                <c:pt idx="49047">
                  <c:v>15.738000000005</c:v>
                </c:pt>
                <c:pt idx="49048">
                  <c:v>15.738000000005</c:v>
                </c:pt>
                <c:pt idx="49049">
                  <c:v>15.738000000005</c:v>
                </c:pt>
                <c:pt idx="49050">
                  <c:v>15.738000000005</c:v>
                </c:pt>
                <c:pt idx="49051">
                  <c:v>15.738000000005</c:v>
                </c:pt>
                <c:pt idx="49052">
                  <c:v>15.738000000005</c:v>
                </c:pt>
                <c:pt idx="49053">
                  <c:v>15.641587360554</c:v>
                </c:pt>
                <c:pt idx="49054">
                  <c:v>15.554800000005001</c:v>
                </c:pt>
                <c:pt idx="49055">
                  <c:v>15.554800000005001</c:v>
                </c:pt>
                <c:pt idx="49056">
                  <c:v>15.554800000005001</c:v>
                </c:pt>
                <c:pt idx="49057">
                  <c:v>15.554800000005001</c:v>
                </c:pt>
                <c:pt idx="49058">
                  <c:v>15.554800000005001</c:v>
                </c:pt>
                <c:pt idx="49059">
                  <c:v>15.554800000005001</c:v>
                </c:pt>
                <c:pt idx="49060">
                  <c:v>15.554800000005001</c:v>
                </c:pt>
                <c:pt idx="49061">
                  <c:v>15.554800000005001</c:v>
                </c:pt>
                <c:pt idx="49062">
                  <c:v>15.554800000005001</c:v>
                </c:pt>
                <c:pt idx="49063">
                  <c:v>15.554800000005001</c:v>
                </c:pt>
                <c:pt idx="49064">
                  <c:v>15.554800000005001</c:v>
                </c:pt>
                <c:pt idx="49065">
                  <c:v>15.554800000005001</c:v>
                </c:pt>
                <c:pt idx="49066">
                  <c:v>15.536213937741</c:v>
                </c:pt>
                <c:pt idx="49067">
                  <c:v>15.450000000004</c:v>
                </c:pt>
                <c:pt idx="49068">
                  <c:v>15.450000000004</c:v>
                </c:pt>
                <c:pt idx="49069">
                  <c:v>15.450000000004</c:v>
                </c:pt>
                <c:pt idx="49070">
                  <c:v>15.450000000004</c:v>
                </c:pt>
                <c:pt idx="49071">
                  <c:v>15.450000000004</c:v>
                </c:pt>
                <c:pt idx="49072">
                  <c:v>15.450000000004</c:v>
                </c:pt>
                <c:pt idx="49073">
                  <c:v>15.450000000004</c:v>
                </c:pt>
                <c:pt idx="49074">
                  <c:v>15.450000000004</c:v>
                </c:pt>
                <c:pt idx="49075">
                  <c:v>15.450000000004</c:v>
                </c:pt>
                <c:pt idx="49076">
                  <c:v>15.450000000004</c:v>
                </c:pt>
                <c:pt idx="49077">
                  <c:v>15.450000000004</c:v>
                </c:pt>
                <c:pt idx="49078">
                  <c:v>15.450000000004</c:v>
                </c:pt>
                <c:pt idx="49079">
                  <c:v>15.450000000004</c:v>
                </c:pt>
                <c:pt idx="49080">
                  <c:v>15.575123098744999</c:v>
                </c:pt>
                <c:pt idx="49081">
                  <c:v>15.595399999996999</c:v>
                </c:pt>
                <c:pt idx="49082">
                  <c:v>15.595399999996999</c:v>
                </c:pt>
                <c:pt idx="49083">
                  <c:v>15.595399999996999</c:v>
                </c:pt>
                <c:pt idx="49084">
                  <c:v>15.595399999996999</c:v>
                </c:pt>
                <c:pt idx="49085">
                  <c:v>15.595399999994999</c:v>
                </c:pt>
                <c:pt idx="49086">
                  <c:v>15.595399999996999</c:v>
                </c:pt>
                <c:pt idx="49087">
                  <c:v>15.595399999996999</c:v>
                </c:pt>
                <c:pt idx="49088">
                  <c:v>15.595399999996999</c:v>
                </c:pt>
                <c:pt idx="49089">
                  <c:v>15.595399999996999</c:v>
                </c:pt>
                <c:pt idx="49090">
                  <c:v>15.595399999996999</c:v>
                </c:pt>
                <c:pt idx="49091">
                  <c:v>15.604964634779</c:v>
                </c:pt>
                <c:pt idx="49092">
                  <c:v>15.608500000002</c:v>
                </c:pt>
                <c:pt idx="49093">
                  <c:v>15.608500000002</c:v>
                </c:pt>
                <c:pt idx="49094">
                  <c:v>15.608500000002</c:v>
                </c:pt>
                <c:pt idx="49095">
                  <c:v>15.608500000002</c:v>
                </c:pt>
                <c:pt idx="49096">
                  <c:v>15.608500000002</c:v>
                </c:pt>
                <c:pt idx="49097">
                  <c:v>15.608500000002</c:v>
                </c:pt>
                <c:pt idx="49098">
                  <c:v>15.608500000002</c:v>
                </c:pt>
                <c:pt idx="49099">
                  <c:v>15.608500000002</c:v>
                </c:pt>
                <c:pt idx="49100">
                  <c:v>15.608500000002</c:v>
                </c:pt>
                <c:pt idx="49101">
                  <c:v>15.608500000002</c:v>
                </c:pt>
                <c:pt idx="49102">
                  <c:v>15.608500000002</c:v>
                </c:pt>
                <c:pt idx="49103">
                  <c:v>15.589294511606999</c:v>
                </c:pt>
                <c:pt idx="49104">
                  <c:v>15.546299999995</c:v>
                </c:pt>
                <c:pt idx="49105">
                  <c:v>15.546299999995</c:v>
                </c:pt>
                <c:pt idx="49106">
                  <c:v>15.546299999995</c:v>
                </c:pt>
                <c:pt idx="49107">
                  <c:v>15.546299999993</c:v>
                </c:pt>
                <c:pt idx="49108">
                  <c:v>15.546299999995</c:v>
                </c:pt>
                <c:pt idx="49109">
                  <c:v>15.546299999995</c:v>
                </c:pt>
                <c:pt idx="49110">
                  <c:v>15.546299999995</c:v>
                </c:pt>
                <c:pt idx="49111">
                  <c:v>15.546299999995</c:v>
                </c:pt>
                <c:pt idx="49112">
                  <c:v>15.546299999995</c:v>
                </c:pt>
                <c:pt idx="49113">
                  <c:v>15.546299999995</c:v>
                </c:pt>
                <c:pt idx="49114">
                  <c:v>15.546299999995</c:v>
                </c:pt>
                <c:pt idx="49115">
                  <c:v>15.571621966201</c:v>
                </c:pt>
                <c:pt idx="49116">
                  <c:v>15.640699999996</c:v>
                </c:pt>
                <c:pt idx="49117">
                  <c:v>15.640699999996</c:v>
                </c:pt>
                <c:pt idx="49118">
                  <c:v>15.640699999996</c:v>
                </c:pt>
                <c:pt idx="49119">
                  <c:v>15.640699999996</c:v>
                </c:pt>
                <c:pt idx="49120">
                  <c:v>15.640699999996</c:v>
                </c:pt>
                <c:pt idx="49121">
                  <c:v>15.640699999996</c:v>
                </c:pt>
                <c:pt idx="49122">
                  <c:v>15.640699999996</c:v>
                </c:pt>
                <c:pt idx="49123">
                  <c:v>15.640699999996</c:v>
                </c:pt>
                <c:pt idx="49124">
                  <c:v>15.640699999996</c:v>
                </c:pt>
                <c:pt idx="49125">
                  <c:v>15.640699999994</c:v>
                </c:pt>
                <c:pt idx="49126">
                  <c:v>15.640699999996</c:v>
                </c:pt>
                <c:pt idx="49127">
                  <c:v>15.640699999996</c:v>
                </c:pt>
                <c:pt idx="49128">
                  <c:v>15.640699999996</c:v>
                </c:pt>
                <c:pt idx="49129">
                  <c:v>15.640699999996</c:v>
                </c:pt>
                <c:pt idx="49130">
                  <c:v>15.640699999996</c:v>
                </c:pt>
                <c:pt idx="49131">
                  <c:v>15.640699999996</c:v>
                </c:pt>
                <c:pt idx="49132">
                  <c:v>15.640699999996</c:v>
                </c:pt>
                <c:pt idx="49133">
                  <c:v>15.638341121966</c:v>
                </c:pt>
                <c:pt idx="49134">
                  <c:v>15.543899999996</c:v>
                </c:pt>
                <c:pt idx="49135">
                  <c:v>15.543899999996</c:v>
                </c:pt>
                <c:pt idx="49136">
                  <c:v>15.543899999996</c:v>
                </c:pt>
                <c:pt idx="49137">
                  <c:v>15.543899999996</c:v>
                </c:pt>
                <c:pt idx="49138">
                  <c:v>15.543899999996</c:v>
                </c:pt>
                <c:pt idx="49139">
                  <c:v>15.543899999996</c:v>
                </c:pt>
                <c:pt idx="49140">
                  <c:v>15.527269818574</c:v>
                </c:pt>
                <c:pt idx="49141">
                  <c:v>15.488099999995001</c:v>
                </c:pt>
                <c:pt idx="49142">
                  <c:v>15.488099999995001</c:v>
                </c:pt>
                <c:pt idx="49143">
                  <c:v>15.488099999995001</c:v>
                </c:pt>
                <c:pt idx="49144">
                  <c:v>15.488099999995001</c:v>
                </c:pt>
                <c:pt idx="49145">
                  <c:v>15.488099999995001</c:v>
                </c:pt>
                <c:pt idx="49146">
                  <c:v>15.488099999995001</c:v>
                </c:pt>
                <c:pt idx="49147">
                  <c:v>15.488099999995001</c:v>
                </c:pt>
                <c:pt idx="49148">
                  <c:v>15.488099999995001</c:v>
                </c:pt>
                <c:pt idx="49149">
                  <c:v>15.488099999995001</c:v>
                </c:pt>
                <c:pt idx="49150">
                  <c:v>15.488099999995001</c:v>
                </c:pt>
                <c:pt idx="49151">
                  <c:v>15.488099999995001</c:v>
                </c:pt>
                <c:pt idx="49152">
                  <c:v>15.488099999995001</c:v>
                </c:pt>
                <c:pt idx="49153">
                  <c:v>15.583103306051999</c:v>
                </c:pt>
                <c:pt idx="49154">
                  <c:v>15.636800000001999</c:v>
                </c:pt>
                <c:pt idx="49155">
                  <c:v>15.636800000001999</c:v>
                </c:pt>
                <c:pt idx="49156">
                  <c:v>15.636800000001999</c:v>
                </c:pt>
                <c:pt idx="49157">
                  <c:v>15.636800000001999</c:v>
                </c:pt>
                <c:pt idx="49158">
                  <c:v>15.636800000001999</c:v>
                </c:pt>
                <c:pt idx="49159">
                  <c:v>15.636800000001999</c:v>
                </c:pt>
                <c:pt idx="49160">
                  <c:v>15.636800000001999</c:v>
                </c:pt>
                <c:pt idx="49161">
                  <c:v>15.636800000001999</c:v>
                </c:pt>
                <c:pt idx="49162">
                  <c:v>15.636800000001999</c:v>
                </c:pt>
                <c:pt idx="49163">
                  <c:v>15.636800000001999</c:v>
                </c:pt>
                <c:pt idx="49164">
                  <c:v>15.636800000001999</c:v>
                </c:pt>
                <c:pt idx="49165">
                  <c:v>15.636800000001999</c:v>
                </c:pt>
                <c:pt idx="49166">
                  <c:v>15.636800000001999</c:v>
                </c:pt>
                <c:pt idx="49167">
                  <c:v>15.636800000001999</c:v>
                </c:pt>
                <c:pt idx="49168">
                  <c:v>15.636800000001999</c:v>
                </c:pt>
                <c:pt idx="49169">
                  <c:v>15.636800000001999</c:v>
                </c:pt>
                <c:pt idx="49170">
                  <c:v>15.636800000001999</c:v>
                </c:pt>
                <c:pt idx="49171">
                  <c:v>15.636800000001999</c:v>
                </c:pt>
                <c:pt idx="49172">
                  <c:v>15.636800000001999</c:v>
                </c:pt>
                <c:pt idx="49173">
                  <c:v>15.364591158716999</c:v>
                </c:pt>
                <c:pt idx="49174">
                  <c:v>15.266000000003</c:v>
                </c:pt>
                <c:pt idx="49175">
                  <c:v>15.266000000003</c:v>
                </c:pt>
                <c:pt idx="49176">
                  <c:v>15.266000000003</c:v>
                </c:pt>
                <c:pt idx="49177">
                  <c:v>15.266000000003</c:v>
                </c:pt>
                <c:pt idx="49178">
                  <c:v>15.266000000003</c:v>
                </c:pt>
                <c:pt idx="49179">
                  <c:v>15.266000000003</c:v>
                </c:pt>
                <c:pt idx="49180">
                  <c:v>15.266000000003</c:v>
                </c:pt>
                <c:pt idx="49181">
                  <c:v>15.266000000003</c:v>
                </c:pt>
                <c:pt idx="49182">
                  <c:v>15.266000000003</c:v>
                </c:pt>
                <c:pt idx="49183">
                  <c:v>15.266000000003</c:v>
                </c:pt>
                <c:pt idx="49184">
                  <c:v>15.266000000003</c:v>
                </c:pt>
                <c:pt idx="49185">
                  <c:v>15.266000000003</c:v>
                </c:pt>
                <c:pt idx="49186">
                  <c:v>15.724459028329999</c:v>
                </c:pt>
                <c:pt idx="49187">
                  <c:v>15.767900000003999</c:v>
                </c:pt>
                <c:pt idx="49188">
                  <c:v>15.767900000003999</c:v>
                </c:pt>
                <c:pt idx="49189">
                  <c:v>15.767900000003999</c:v>
                </c:pt>
                <c:pt idx="49190">
                  <c:v>15.767900000003999</c:v>
                </c:pt>
                <c:pt idx="49191">
                  <c:v>15.767900000003999</c:v>
                </c:pt>
                <c:pt idx="49192">
                  <c:v>15.718472374357001</c:v>
                </c:pt>
                <c:pt idx="49193">
                  <c:v>15.556099999995</c:v>
                </c:pt>
                <c:pt idx="49194">
                  <c:v>15.556099999995</c:v>
                </c:pt>
                <c:pt idx="49195">
                  <c:v>15.556099999995</c:v>
                </c:pt>
                <c:pt idx="49196">
                  <c:v>15.556099999995</c:v>
                </c:pt>
                <c:pt idx="49197">
                  <c:v>15.556099999994</c:v>
                </c:pt>
                <c:pt idx="49198">
                  <c:v>15.556099999995</c:v>
                </c:pt>
                <c:pt idx="49199">
                  <c:v>15.556099999995</c:v>
                </c:pt>
                <c:pt idx="49200">
                  <c:v>15.556099999995</c:v>
                </c:pt>
                <c:pt idx="49201">
                  <c:v>15.556099999995</c:v>
                </c:pt>
                <c:pt idx="49202">
                  <c:v>15.556099999995</c:v>
                </c:pt>
                <c:pt idx="49203">
                  <c:v>15.556099999994</c:v>
                </c:pt>
                <c:pt idx="49204">
                  <c:v>15.556099999995</c:v>
                </c:pt>
                <c:pt idx="49205">
                  <c:v>15.556099999995</c:v>
                </c:pt>
                <c:pt idx="49206">
                  <c:v>15.556099999995</c:v>
                </c:pt>
                <c:pt idx="49207">
                  <c:v>15.556099999995</c:v>
                </c:pt>
                <c:pt idx="49208">
                  <c:v>15.556099999995</c:v>
                </c:pt>
                <c:pt idx="49209">
                  <c:v>15.556099999995</c:v>
                </c:pt>
                <c:pt idx="49210">
                  <c:v>15.556099999995</c:v>
                </c:pt>
                <c:pt idx="49211">
                  <c:v>15.586781460428</c:v>
                </c:pt>
                <c:pt idx="49212">
                  <c:v>15.602199999995999</c:v>
                </c:pt>
                <c:pt idx="49213">
                  <c:v>15.602199999995999</c:v>
                </c:pt>
                <c:pt idx="49214">
                  <c:v>15.602199999995999</c:v>
                </c:pt>
                <c:pt idx="49215">
                  <c:v>15.602199999995999</c:v>
                </c:pt>
                <c:pt idx="49216">
                  <c:v>15.602199999995999</c:v>
                </c:pt>
                <c:pt idx="49217">
                  <c:v>15.602199999995999</c:v>
                </c:pt>
                <c:pt idx="49218">
                  <c:v>15.602199999995999</c:v>
                </c:pt>
                <c:pt idx="49219">
                  <c:v>15.602199999995999</c:v>
                </c:pt>
                <c:pt idx="49220">
                  <c:v>15.602199999995999</c:v>
                </c:pt>
                <c:pt idx="49221">
                  <c:v>15.602199999995999</c:v>
                </c:pt>
                <c:pt idx="49222">
                  <c:v>15.602199999995999</c:v>
                </c:pt>
                <c:pt idx="49223">
                  <c:v>15.60255657577</c:v>
                </c:pt>
                <c:pt idx="49224">
                  <c:v>15.602899999998</c:v>
                </c:pt>
                <c:pt idx="49225">
                  <c:v>15.602899999998</c:v>
                </c:pt>
                <c:pt idx="49226">
                  <c:v>15.602899999998</c:v>
                </c:pt>
                <c:pt idx="49227">
                  <c:v>15.602899999998</c:v>
                </c:pt>
                <c:pt idx="49228">
                  <c:v>15.602899999998</c:v>
                </c:pt>
                <c:pt idx="49229">
                  <c:v>15.602899999998</c:v>
                </c:pt>
                <c:pt idx="49230">
                  <c:v>15.602899999998</c:v>
                </c:pt>
                <c:pt idx="49231">
                  <c:v>15.602899999998</c:v>
                </c:pt>
                <c:pt idx="49232">
                  <c:v>15.602899999998</c:v>
                </c:pt>
                <c:pt idx="49233">
                  <c:v>15.602899999998</c:v>
                </c:pt>
                <c:pt idx="49234">
                  <c:v>15.602899999998</c:v>
                </c:pt>
                <c:pt idx="49235">
                  <c:v>15.598097611549001</c:v>
                </c:pt>
                <c:pt idx="49236">
                  <c:v>15.593599999995</c:v>
                </c:pt>
                <c:pt idx="49237">
                  <c:v>15.593599999995</c:v>
                </c:pt>
                <c:pt idx="49238">
                  <c:v>15.593599999995</c:v>
                </c:pt>
                <c:pt idx="49239">
                  <c:v>15.593599999995</c:v>
                </c:pt>
                <c:pt idx="49240">
                  <c:v>15.593599999995</c:v>
                </c:pt>
                <c:pt idx="49241">
                  <c:v>15.593599999995</c:v>
                </c:pt>
                <c:pt idx="49242">
                  <c:v>15.593599999995</c:v>
                </c:pt>
                <c:pt idx="49243">
                  <c:v>15.593599999995</c:v>
                </c:pt>
                <c:pt idx="49244">
                  <c:v>15.593599999995</c:v>
                </c:pt>
                <c:pt idx="49245">
                  <c:v>15.593599999995</c:v>
                </c:pt>
                <c:pt idx="49246">
                  <c:v>15.593599999995</c:v>
                </c:pt>
                <c:pt idx="49247">
                  <c:v>15.587216739307999</c:v>
                </c:pt>
                <c:pt idx="49248">
                  <c:v>15.556699999994001</c:v>
                </c:pt>
                <c:pt idx="49249">
                  <c:v>15.556699999994001</c:v>
                </c:pt>
                <c:pt idx="49250">
                  <c:v>15.556699999994001</c:v>
                </c:pt>
                <c:pt idx="49251">
                  <c:v>15.556699999994001</c:v>
                </c:pt>
                <c:pt idx="49252">
                  <c:v>15.556699999994001</c:v>
                </c:pt>
                <c:pt idx="49253">
                  <c:v>15.556699999994001</c:v>
                </c:pt>
                <c:pt idx="49254">
                  <c:v>15.527035497647001</c:v>
                </c:pt>
                <c:pt idx="49255">
                  <c:v>15.502500000002</c:v>
                </c:pt>
                <c:pt idx="49256">
                  <c:v>15.502500000002</c:v>
                </c:pt>
                <c:pt idx="49257">
                  <c:v>15.502500000002</c:v>
                </c:pt>
                <c:pt idx="49258">
                  <c:v>15.502500000002</c:v>
                </c:pt>
                <c:pt idx="49259">
                  <c:v>15.502500000002</c:v>
                </c:pt>
                <c:pt idx="49260">
                  <c:v>15.502500000002</c:v>
                </c:pt>
                <c:pt idx="49261">
                  <c:v>15.502500000002</c:v>
                </c:pt>
                <c:pt idx="49262">
                  <c:v>15.502500000002</c:v>
                </c:pt>
                <c:pt idx="49263">
                  <c:v>15.502500000002</c:v>
                </c:pt>
                <c:pt idx="49264">
                  <c:v>15.502500000002</c:v>
                </c:pt>
                <c:pt idx="49265">
                  <c:v>15.502500000002</c:v>
                </c:pt>
                <c:pt idx="49266">
                  <c:v>15.502500000002</c:v>
                </c:pt>
                <c:pt idx="49267">
                  <c:v>15.580093852837001</c:v>
                </c:pt>
                <c:pt idx="49268">
                  <c:v>15.682900000006001</c:v>
                </c:pt>
                <c:pt idx="49269">
                  <c:v>15.682900000006001</c:v>
                </c:pt>
                <c:pt idx="49270">
                  <c:v>15.682900000007001</c:v>
                </c:pt>
                <c:pt idx="49271">
                  <c:v>15.682900000006001</c:v>
                </c:pt>
                <c:pt idx="49272">
                  <c:v>15.682900000007001</c:v>
                </c:pt>
                <c:pt idx="49273">
                  <c:v>15.682900000007001</c:v>
                </c:pt>
                <c:pt idx="49274">
                  <c:v>15.682900000009001</c:v>
                </c:pt>
                <c:pt idx="49275">
                  <c:v>15.682900000007001</c:v>
                </c:pt>
                <c:pt idx="49276">
                  <c:v>15.682900000007001</c:v>
                </c:pt>
                <c:pt idx="49277">
                  <c:v>15.682900000007001</c:v>
                </c:pt>
                <c:pt idx="49278">
                  <c:v>15.682039025486</c:v>
                </c:pt>
                <c:pt idx="49279">
                  <c:v>15.675900000002001</c:v>
                </c:pt>
                <c:pt idx="49280">
                  <c:v>15.675900000002001</c:v>
                </c:pt>
                <c:pt idx="49281">
                  <c:v>15.675900000002001</c:v>
                </c:pt>
                <c:pt idx="49282">
                  <c:v>15.675900000002001</c:v>
                </c:pt>
                <c:pt idx="49283">
                  <c:v>15.675900000002001</c:v>
                </c:pt>
                <c:pt idx="49284">
                  <c:v>15.675900000002001</c:v>
                </c:pt>
                <c:pt idx="49285">
                  <c:v>15.675900000002001</c:v>
                </c:pt>
                <c:pt idx="49286">
                  <c:v>15.675900000002001</c:v>
                </c:pt>
                <c:pt idx="49287">
                  <c:v>15.675900000002001</c:v>
                </c:pt>
                <c:pt idx="49288">
                  <c:v>15.675900000002001</c:v>
                </c:pt>
                <c:pt idx="49289">
                  <c:v>15.675900000002001</c:v>
                </c:pt>
                <c:pt idx="49290">
                  <c:v>15.675900000002001</c:v>
                </c:pt>
                <c:pt idx="49291">
                  <c:v>15.676120885595999</c:v>
                </c:pt>
                <c:pt idx="49292">
                  <c:v>15.681799999997001</c:v>
                </c:pt>
                <c:pt idx="49293">
                  <c:v>15.681799999997001</c:v>
                </c:pt>
                <c:pt idx="49294">
                  <c:v>15.681799999997001</c:v>
                </c:pt>
                <c:pt idx="49295">
                  <c:v>15.681799999997001</c:v>
                </c:pt>
                <c:pt idx="49296">
                  <c:v>15.681799999997001</c:v>
                </c:pt>
                <c:pt idx="49297">
                  <c:v>15.681799999997001</c:v>
                </c:pt>
                <c:pt idx="49298">
                  <c:v>15.681799999997001</c:v>
                </c:pt>
                <c:pt idx="49299">
                  <c:v>15.681799999997001</c:v>
                </c:pt>
                <c:pt idx="49300">
                  <c:v>15.681799999997001</c:v>
                </c:pt>
                <c:pt idx="49301">
                  <c:v>15.681799999997001</c:v>
                </c:pt>
                <c:pt idx="49302">
                  <c:v>15.681799999997001</c:v>
                </c:pt>
                <c:pt idx="49303">
                  <c:v>15.681799999997001</c:v>
                </c:pt>
                <c:pt idx="49304">
                  <c:v>15.536040518978</c:v>
                </c:pt>
                <c:pt idx="49305">
                  <c:v>15.452900000002</c:v>
                </c:pt>
                <c:pt idx="49306">
                  <c:v>15.452900000002</c:v>
                </c:pt>
                <c:pt idx="49307">
                  <c:v>15.452900000002</c:v>
                </c:pt>
                <c:pt idx="49308">
                  <c:v>15.452900000002</c:v>
                </c:pt>
                <c:pt idx="49309">
                  <c:v>15.452900000002</c:v>
                </c:pt>
                <c:pt idx="49310">
                  <c:v>15.452900000002</c:v>
                </c:pt>
                <c:pt idx="49311">
                  <c:v>15.452900000002</c:v>
                </c:pt>
                <c:pt idx="49312">
                  <c:v>15.452900000002</c:v>
                </c:pt>
                <c:pt idx="49313">
                  <c:v>15.452900000002</c:v>
                </c:pt>
                <c:pt idx="49314">
                  <c:v>15.452900000002</c:v>
                </c:pt>
                <c:pt idx="49315">
                  <c:v>15.452900000002</c:v>
                </c:pt>
                <c:pt idx="49316">
                  <c:v>15.452900000002</c:v>
                </c:pt>
                <c:pt idx="49317">
                  <c:v>15.452900000002</c:v>
                </c:pt>
                <c:pt idx="49318">
                  <c:v>15.452900000002</c:v>
                </c:pt>
                <c:pt idx="49319">
                  <c:v>15.452900000002</c:v>
                </c:pt>
                <c:pt idx="49320">
                  <c:v>15.452900000002</c:v>
                </c:pt>
                <c:pt idx="49321">
                  <c:v>15.452900000002</c:v>
                </c:pt>
                <c:pt idx="49322">
                  <c:v>15.452900000002</c:v>
                </c:pt>
                <c:pt idx="49323">
                  <c:v>15.486897022917001</c:v>
                </c:pt>
                <c:pt idx="49324">
                  <c:v>15.839199999995</c:v>
                </c:pt>
                <c:pt idx="49325">
                  <c:v>15.839199999995</c:v>
                </c:pt>
                <c:pt idx="49326">
                  <c:v>15.839199999995</c:v>
                </c:pt>
                <c:pt idx="49327">
                  <c:v>15.839199999992999</c:v>
                </c:pt>
                <c:pt idx="49328">
                  <c:v>15.839199999995</c:v>
                </c:pt>
                <c:pt idx="49329">
                  <c:v>15.839199999995</c:v>
                </c:pt>
                <c:pt idx="49330">
                  <c:v>15.839199999995</c:v>
                </c:pt>
                <c:pt idx="49331">
                  <c:v>15.839199999995</c:v>
                </c:pt>
                <c:pt idx="49332">
                  <c:v>15.839199999995</c:v>
                </c:pt>
                <c:pt idx="49333">
                  <c:v>15.839199999995</c:v>
                </c:pt>
                <c:pt idx="49334">
                  <c:v>15.839199999995</c:v>
                </c:pt>
                <c:pt idx="49335">
                  <c:v>15.839199999995</c:v>
                </c:pt>
                <c:pt idx="49336">
                  <c:v>15.58411527494</c:v>
                </c:pt>
                <c:pt idx="49337">
                  <c:v>15.566300000004</c:v>
                </c:pt>
                <c:pt idx="49338">
                  <c:v>15.566300000004</c:v>
                </c:pt>
                <c:pt idx="49339">
                  <c:v>15.566300000004</c:v>
                </c:pt>
                <c:pt idx="49340">
                  <c:v>15.566300000004</c:v>
                </c:pt>
                <c:pt idx="49341">
                  <c:v>15.566300000004</c:v>
                </c:pt>
                <c:pt idx="49342">
                  <c:v>15.570865129047</c:v>
                </c:pt>
                <c:pt idx="49343">
                  <c:v>15.708600000004999</c:v>
                </c:pt>
                <c:pt idx="49344">
                  <c:v>15.708600000004999</c:v>
                </c:pt>
                <c:pt idx="49345">
                  <c:v>15.708600000005999</c:v>
                </c:pt>
                <c:pt idx="49346">
                  <c:v>15.708600000004999</c:v>
                </c:pt>
                <c:pt idx="49347">
                  <c:v>15.708600000004999</c:v>
                </c:pt>
                <c:pt idx="49348">
                  <c:v>15.708600000004999</c:v>
                </c:pt>
                <c:pt idx="49349">
                  <c:v>15.708600000004999</c:v>
                </c:pt>
                <c:pt idx="49350">
                  <c:v>15.708600000004999</c:v>
                </c:pt>
                <c:pt idx="49351">
                  <c:v>15.708600000004999</c:v>
                </c:pt>
                <c:pt idx="49352">
                  <c:v>15.708600000004999</c:v>
                </c:pt>
                <c:pt idx="49353">
                  <c:v>15.708600000004999</c:v>
                </c:pt>
                <c:pt idx="49354">
                  <c:v>15.708600000004999</c:v>
                </c:pt>
                <c:pt idx="49355">
                  <c:v>15.708600000004999</c:v>
                </c:pt>
                <c:pt idx="49356">
                  <c:v>15.646272144949</c:v>
                </c:pt>
                <c:pt idx="49357">
                  <c:v>15.641299999996001</c:v>
                </c:pt>
                <c:pt idx="49358">
                  <c:v>15.641299999996001</c:v>
                </c:pt>
                <c:pt idx="49359">
                  <c:v>15.641299999996001</c:v>
                </c:pt>
                <c:pt idx="49360">
                  <c:v>15.641299999996001</c:v>
                </c:pt>
                <c:pt idx="49361">
                  <c:v>15.641299999996001</c:v>
                </c:pt>
                <c:pt idx="49362">
                  <c:v>15.641299999996001</c:v>
                </c:pt>
                <c:pt idx="49363">
                  <c:v>15.641299999996001</c:v>
                </c:pt>
                <c:pt idx="49364">
                  <c:v>15.641299999996001</c:v>
                </c:pt>
                <c:pt idx="49365">
                  <c:v>15.641299999996001</c:v>
                </c:pt>
                <c:pt idx="49366">
                  <c:v>15.641299999996001</c:v>
                </c:pt>
                <c:pt idx="49367">
                  <c:v>15.641299999996001</c:v>
                </c:pt>
                <c:pt idx="49368">
                  <c:v>15.614690133719</c:v>
                </c:pt>
                <c:pt idx="49369">
                  <c:v>15.554100000002</c:v>
                </c:pt>
                <c:pt idx="49370">
                  <c:v>15.554100000002</c:v>
                </c:pt>
                <c:pt idx="49371">
                  <c:v>15.554100000002</c:v>
                </c:pt>
                <c:pt idx="49372">
                  <c:v>15.554100000002</c:v>
                </c:pt>
                <c:pt idx="49373">
                  <c:v>15.554100000004</c:v>
                </c:pt>
                <c:pt idx="49374">
                  <c:v>15.554100000002</c:v>
                </c:pt>
                <c:pt idx="49375">
                  <c:v>15.554100000002</c:v>
                </c:pt>
                <c:pt idx="49376">
                  <c:v>15.554100000003</c:v>
                </c:pt>
                <c:pt idx="49377">
                  <c:v>15.554100000002</c:v>
                </c:pt>
                <c:pt idx="49378">
                  <c:v>15.554100000002</c:v>
                </c:pt>
                <c:pt idx="49379">
                  <c:v>15.554100000002</c:v>
                </c:pt>
                <c:pt idx="49380">
                  <c:v>15.554100000002</c:v>
                </c:pt>
                <c:pt idx="49381">
                  <c:v>15.554100000003</c:v>
                </c:pt>
                <c:pt idx="49382">
                  <c:v>15.554100000003</c:v>
                </c:pt>
                <c:pt idx="49383">
                  <c:v>15.554100000002</c:v>
                </c:pt>
                <c:pt idx="49384">
                  <c:v>15.554100000002</c:v>
                </c:pt>
                <c:pt idx="49385">
                  <c:v>15.554100000003</c:v>
                </c:pt>
                <c:pt idx="49386">
                  <c:v>15.527362898479</c:v>
                </c:pt>
                <c:pt idx="49387">
                  <c:v>15.510600000003</c:v>
                </c:pt>
                <c:pt idx="49388">
                  <c:v>15.510600000003</c:v>
                </c:pt>
                <c:pt idx="49389">
                  <c:v>15.510600000003</c:v>
                </c:pt>
                <c:pt idx="49390">
                  <c:v>15.510600000003</c:v>
                </c:pt>
                <c:pt idx="49391">
                  <c:v>15.510600000003</c:v>
                </c:pt>
                <c:pt idx="49392">
                  <c:v>15.524945937582</c:v>
                </c:pt>
                <c:pt idx="49393">
                  <c:v>15.593800000002</c:v>
                </c:pt>
                <c:pt idx="49394">
                  <c:v>15.593800000002</c:v>
                </c:pt>
                <c:pt idx="49395">
                  <c:v>15.593800000002</c:v>
                </c:pt>
                <c:pt idx="49396">
                  <c:v>15.593800000002</c:v>
                </c:pt>
                <c:pt idx="49397">
                  <c:v>15.593799999994999</c:v>
                </c:pt>
                <c:pt idx="49398">
                  <c:v>15.593800000002</c:v>
                </c:pt>
                <c:pt idx="49399">
                  <c:v>15.593800000002</c:v>
                </c:pt>
                <c:pt idx="49400">
                  <c:v>15.593800000002</c:v>
                </c:pt>
                <c:pt idx="49401">
                  <c:v>15.593800000002</c:v>
                </c:pt>
                <c:pt idx="49402">
                  <c:v>15.593800000002</c:v>
                </c:pt>
                <c:pt idx="49403">
                  <c:v>15.593800000002</c:v>
                </c:pt>
                <c:pt idx="49404">
                  <c:v>15.593800000002</c:v>
                </c:pt>
                <c:pt idx="49405">
                  <c:v>15.593800000002</c:v>
                </c:pt>
                <c:pt idx="49406">
                  <c:v>15.593800000002</c:v>
                </c:pt>
                <c:pt idx="49407">
                  <c:v>15.593800000002</c:v>
                </c:pt>
                <c:pt idx="49408">
                  <c:v>15.593799999994999</c:v>
                </c:pt>
                <c:pt idx="49409">
                  <c:v>15.593800000002</c:v>
                </c:pt>
                <c:pt idx="49410">
                  <c:v>15.591592472506999</c:v>
                </c:pt>
                <c:pt idx="49411">
                  <c:v>15.586299999996999</c:v>
                </c:pt>
                <c:pt idx="49412">
                  <c:v>15.586299999996999</c:v>
                </c:pt>
                <c:pt idx="49413">
                  <c:v>15.586299999996999</c:v>
                </c:pt>
                <c:pt idx="49414">
                  <c:v>15.586299999996999</c:v>
                </c:pt>
                <c:pt idx="49415">
                  <c:v>15.586299999996999</c:v>
                </c:pt>
                <c:pt idx="49416">
                  <c:v>15.586299999996999</c:v>
                </c:pt>
                <c:pt idx="49417">
                  <c:v>15.517365652885999</c:v>
                </c:pt>
                <c:pt idx="49418">
                  <c:v>15.410100000002</c:v>
                </c:pt>
                <c:pt idx="49419">
                  <c:v>15.410100000002</c:v>
                </c:pt>
                <c:pt idx="49420">
                  <c:v>15.410100000002</c:v>
                </c:pt>
                <c:pt idx="49421">
                  <c:v>15.410100000002</c:v>
                </c:pt>
                <c:pt idx="49422">
                  <c:v>15.410100000003</c:v>
                </c:pt>
                <c:pt idx="49423">
                  <c:v>15.410100000003</c:v>
                </c:pt>
                <c:pt idx="49424">
                  <c:v>15.410100000002</c:v>
                </c:pt>
                <c:pt idx="49425">
                  <c:v>15.410100000002</c:v>
                </c:pt>
                <c:pt idx="49426">
                  <c:v>15.410100000002</c:v>
                </c:pt>
                <c:pt idx="49427">
                  <c:v>15.410100000002</c:v>
                </c:pt>
                <c:pt idx="49428">
                  <c:v>15.410100000002</c:v>
                </c:pt>
                <c:pt idx="49429">
                  <c:v>15.410100000002</c:v>
                </c:pt>
                <c:pt idx="49430">
                  <c:v>15.499283361714999</c:v>
                </c:pt>
                <c:pt idx="49431">
                  <c:v>15.558699999996</c:v>
                </c:pt>
                <c:pt idx="49432">
                  <c:v>15.558699999996</c:v>
                </c:pt>
                <c:pt idx="49433">
                  <c:v>15.558699999996</c:v>
                </c:pt>
                <c:pt idx="49434">
                  <c:v>15.558699999996</c:v>
                </c:pt>
                <c:pt idx="49435">
                  <c:v>15.558699999995</c:v>
                </c:pt>
                <c:pt idx="49436">
                  <c:v>15.558699999996</c:v>
                </c:pt>
                <c:pt idx="49437">
                  <c:v>15.558699999996</c:v>
                </c:pt>
                <c:pt idx="49438">
                  <c:v>15.558699999996</c:v>
                </c:pt>
                <c:pt idx="49439">
                  <c:v>15.558699999995</c:v>
                </c:pt>
                <c:pt idx="49440">
                  <c:v>15.558699999996</c:v>
                </c:pt>
                <c:pt idx="49441">
                  <c:v>15.559380993434001</c:v>
                </c:pt>
                <c:pt idx="49442">
                  <c:v>15.570700000004001</c:v>
                </c:pt>
                <c:pt idx="49443">
                  <c:v>15.570700000004001</c:v>
                </c:pt>
                <c:pt idx="49444">
                  <c:v>15.570700000004001</c:v>
                </c:pt>
                <c:pt idx="49445">
                  <c:v>15.570700000004001</c:v>
                </c:pt>
                <c:pt idx="49446">
                  <c:v>15.570700000004001</c:v>
                </c:pt>
                <c:pt idx="49447">
                  <c:v>15.570700000004001</c:v>
                </c:pt>
                <c:pt idx="49448">
                  <c:v>15.570700000004001</c:v>
                </c:pt>
                <c:pt idx="49449">
                  <c:v>15.570700000004001</c:v>
                </c:pt>
                <c:pt idx="49450">
                  <c:v>15.570700000004001</c:v>
                </c:pt>
                <c:pt idx="49451">
                  <c:v>15.570699999998</c:v>
                </c:pt>
                <c:pt idx="49452">
                  <c:v>15.570700000004001</c:v>
                </c:pt>
                <c:pt idx="49453">
                  <c:v>15.597194828145</c:v>
                </c:pt>
                <c:pt idx="49454">
                  <c:v>15.610400000003001</c:v>
                </c:pt>
                <c:pt idx="49455">
                  <c:v>15.610400000003001</c:v>
                </c:pt>
                <c:pt idx="49456">
                  <c:v>15.610400000003001</c:v>
                </c:pt>
                <c:pt idx="49457">
                  <c:v>15.610400000003001</c:v>
                </c:pt>
                <c:pt idx="49458">
                  <c:v>15.610400000003001</c:v>
                </c:pt>
                <c:pt idx="49459">
                  <c:v>15.610400000003001</c:v>
                </c:pt>
                <c:pt idx="49460">
                  <c:v>15.610400000003001</c:v>
                </c:pt>
                <c:pt idx="49461">
                  <c:v>15.610400000003001</c:v>
                </c:pt>
                <c:pt idx="49462">
                  <c:v>15.610400000003001</c:v>
                </c:pt>
                <c:pt idx="49463">
                  <c:v>15.610400000003001</c:v>
                </c:pt>
                <c:pt idx="49464">
                  <c:v>15.610400000003001</c:v>
                </c:pt>
                <c:pt idx="49465">
                  <c:v>15.610400000004001</c:v>
                </c:pt>
                <c:pt idx="49466">
                  <c:v>15.658745980409</c:v>
                </c:pt>
                <c:pt idx="49467">
                  <c:v>15.686199999996999</c:v>
                </c:pt>
                <c:pt idx="49468">
                  <c:v>15.686199999996999</c:v>
                </c:pt>
                <c:pt idx="49469">
                  <c:v>15.686199999996999</c:v>
                </c:pt>
                <c:pt idx="49470">
                  <c:v>15.686199999996999</c:v>
                </c:pt>
                <c:pt idx="49471">
                  <c:v>15.686199999996999</c:v>
                </c:pt>
                <c:pt idx="49472">
                  <c:v>15.686199999996999</c:v>
                </c:pt>
                <c:pt idx="49473">
                  <c:v>15.686199999996999</c:v>
                </c:pt>
                <c:pt idx="49474">
                  <c:v>15.686199999996999</c:v>
                </c:pt>
                <c:pt idx="49475">
                  <c:v>15.686199999996999</c:v>
                </c:pt>
                <c:pt idx="49476">
                  <c:v>15.686199999996999</c:v>
                </c:pt>
                <c:pt idx="49477">
                  <c:v>15.686199999996999</c:v>
                </c:pt>
                <c:pt idx="49478">
                  <c:v>15.66786415781</c:v>
                </c:pt>
                <c:pt idx="49479">
                  <c:v>15.480000000004001</c:v>
                </c:pt>
                <c:pt idx="49480">
                  <c:v>15.480000000004001</c:v>
                </c:pt>
                <c:pt idx="49481">
                  <c:v>15.480000000004001</c:v>
                </c:pt>
                <c:pt idx="49482">
                  <c:v>15.480000000004001</c:v>
                </c:pt>
                <c:pt idx="49483">
                  <c:v>15.480000000004001</c:v>
                </c:pt>
                <c:pt idx="49484">
                  <c:v>15.480000000004001</c:v>
                </c:pt>
                <c:pt idx="49485">
                  <c:v>15.480000000004001</c:v>
                </c:pt>
                <c:pt idx="49486">
                  <c:v>15.480000000004001</c:v>
                </c:pt>
                <c:pt idx="49487">
                  <c:v>15.480000000004001</c:v>
                </c:pt>
                <c:pt idx="49488">
                  <c:v>15.480000000004001</c:v>
                </c:pt>
                <c:pt idx="49489">
                  <c:v>15.480000000004001</c:v>
                </c:pt>
                <c:pt idx="49490">
                  <c:v>15.480000000004001</c:v>
                </c:pt>
                <c:pt idx="49491">
                  <c:v>15.480062686477</c:v>
                </c:pt>
                <c:pt idx="49492">
                  <c:v>15.487900000001</c:v>
                </c:pt>
                <c:pt idx="49493">
                  <c:v>15.487900000001</c:v>
                </c:pt>
                <c:pt idx="49494">
                  <c:v>15.487900000002</c:v>
                </c:pt>
                <c:pt idx="49495">
                  <c:v>15.487900000001</c:v>
                </c:pt>
                <c:pt idx="49496">
                  <c:v>15.487900000001</c:v>
                </c:pt>
                <c:pt idx="49497">
                  <c:v>15.487900000001</c:v>
                </c:pt>
                <c:pt idx="49498">
                  <c:v>15.487900000002</c:v>
                </c:pt>
                <c:pt idx="49499">
                  <c:v>15.487900000002</c:v>
                </c:pt>
                <c:pt idx="49500">
                  <c:v>15.487900000001</c:v>
                </c:pt>
                <c:pt idx="49501">
                  <c:v>15.487900000003</c:v>
                </c:pt>
                <c:pt idx="49502">
                  <c:v>15.487900000002</c:v>
                </c:pt>
                <c:pt idx="49503">
                  <c:v>15.487900000002</c:v>
                </c:pt>
                <c:pt idx="49504">
                  <c:v>15.487900000003</c:v>
                </c:pt>
                <c:pt idx="49505">
                  <c:v>15.487900000001</c:v>
                </c:pt>
                <c:pt idx="49506">
                  <c:v>15.487900000001</c:v>
                </c:pt>
                <c:pt idx="49507">
                  <c:v>15.487900000001</c:v>
                </c:pt>
                <c:pt idx="49508">
                  <c:v>15.513136256473</c:v>
                </c:pt>
                <c:pt idx="49509">
                  <c:v>15.594099999995001</c:v>
                </c:pt>
                <c:pt idx="49510">
                  <c:v>15.594099999995001</c:v>
                </c:pt>
                <c:pt idx="49511">
                  <c:v>15.594099999995001</c:v>
                </c:pt>
                <c:pt idx="49512">
                  <c:v>15.594099999995001</c:v>
                </c:pt>
                <c:pt idx="49513">
                  <c:v>15.594099999995001</c:v>
                </c:pt>
                <c:pt idx="49514">
                  <c:v>15.594099999995001</c:v>
                </c:pt>
                <c:pt idx="49515">
                  <c:v>15.659154599835</c:v>
                </c:pt>
                <c:pt idx="49516">
                  <c:v>15.694199999998</c:v>
                </c:pt>
                <c:pt idx="49517">
                  <c:v>15.694199999998</c:v>
                </c:pt>
                <c:pt idx="49518">
                  <c:v>15.694199999998</c:v>
                </c:pt>
                <c:pt idx="49519">
                  <c:v>15.694199999998</c:v>
                </c:pt>
                <c:pt idx="49520">
                  <c:v>15.694199999998</c:v>
                </c:pt>
                <c:pt idx="49521">
                  <c:v>15.694199999998</c:v>
                </c:pt>
                <c:pt idx="49522">
                  <c:v>15.694199999998</c:v>
                </c:pt>
                <c:pt idx="49523">
                  <c:v>15.694199999998</c:v>
                </c:pt>
                <c:pt idx="49524">
                  <c:v>15.694199999998</c:v>
                </c:pt>
                <c:pt idx="49525">
                  <c:v>15.694199999998</c:v>
                </c:pt>
                <c:pt idx="49526">
                  <c:v>15.694199999998</c:v>
                </c:pt>
                <c:pt idx="49527">
                  <c:v>15.660518361485</c:v>
                </c:pt>
                <c:pt idx="49528">
                  <c:v>15.565600000002</c:v>
                </c:pt>
                <c:pt idx="49529">
                  <c:v>15.565600000002</c:v>
                </c:pt>
                <c:pt idx="49530">
                  <c:v>15.565600000002</c:v>
                </c:pt>
                <c:pt idx="49531">
                  <c:v>15.565600000002</c:v>
                </c:pt>
                <c:pt idx="49532">
                  <c:v>15.565600000002</c:v>
                </c:pt>
                <c:pt idx="49533">
                  <c:v>15.565600000002</c:v>
                </c:pt>
                <c:pt idx="49534">
                  <c:v>15.565600000002</c:v>
                </c:pt>
                <c:pt idx="49535">
                  <c:v>15.565600000002</c:v>
                </c:pt>
                <c:pt idx="49536">
                  <c:v>15.565600000002</c:v>
                </c:pt>
                <c:pt idx="49537">
                  <c:v>15.565600000002</c:v>
                </c:pt>
                <c:pt idx="49538">
                  <c:v>15.565600000002</c:v>
                </c:pt>
                <c:pt idx="49539">
                  <c:v>15.565600000002</c:v>
                </c:pt>
                <c:pt idx="49540">
                  <c:v>15.597356067292001</c:v>
                </c:pt>
                <c:pt idx="49541">
                  <c:v>15.640299999999</c:v>
                </c:pt>
                <c:pt idx="49542">
                  <c:v>15.640299999999</c:v>
                </c:pt>
                <c:pt idx="49543">
                  <c:v>15.640299999999</c:v>
                </c:pt>
                <c:pt idx="49544">
                  <c:v>15.640299999999</c:v>
                </c:pt>
                <c:pt idx="49545">
                  <c:v>15.640299999999</c:v>
                </c:pt>
                <c:pt idx="49546">
                  <c:v>15.640299999999</c:v>
                </c:pt>
                <c:pt idx="49547">
                  <c:v>15.640299999999</c:v>
                </c:pt>
                <c:pt idx="49548">
                  <c:v>15.640299999999</c:v>
                </c:pt>
                <c:pt idx="49549">
                  <c:v>15.640299999999</c:v>
                </c:pt>
                <c:pt idx="49550">
                  <c:v>15.640299999999</c:v>
                </c:pt>
                <c:pt idx="49551">
                  <c:v>15.640299999999</c:v>
                </c:pt>
                <c:pt idx="49552">
                  <c:v>15.640299999999</c:v>
                </c:pt>
                <c:pt idx="49553">
                  <c:v>15.640299999999</c:v>
                </c:pt>
                <c:pt idx="49554">
                  <c:v>15.640300000007</c:v>
                </c:pt>
                <c:pt idx="49555">
                  <c:v>15.640299999999</c:v>
                </c:pt>
                <c:pt idx="49556">
                  <c:v>15.640299999999</c:v>
                </c:pt>
                <c:pt idx="49557">
                  <c:v>15.640299999999</c:v>
                </c:pt>
                <c:pt idx="49558">
                  <c:v>15.659528679507</c:v>
                </c:pt>
                <c:pt idx="49559">
                  <c:v>15.703000000003</c:v>
                </c:pt>
                <c:pt idx="49560">
                  <c:v>15.703000000003</c:v>
                </c:pt>
                <c:pt idx="49561">
                  <c:v>15.703000000003</c:v>
                </c:pt>
                <c:pt idx="49562">
                  <c:v>15.703000000003</c:v>
                </c:pt>
                <c:pt idx="49563">
                  <c:v>15.703000000003</c:v>
                </c:pt>
                <c:pt idx="49564">
                  <c:v>15.703000000003</c:v>
                </c:pt>
                <c:pt idx="49565">
                  <c:v>15.703000000003</c:v>
                </c:pt>
                <c:pt idx="49566">
                  <c:v>15.703000000003</c:v>
                </c:pt>
                <c:pt idx="49567">
                  <c:v>15.703000000003</c:v>
                </c:pt>
                <c:pt idx="49568">
                  <c:v>15.703000000003</c:v>
                </c:pt>
                <c:pt idx="49569">
                  <c:v>15.703000000003</c:v>
                </c:pt>
                <c:pt idx="49570">
                  <c:v>15.703000000003</c:v>
                </c:pt>
                <c:pt idx="49571">
                  <c:v>15.686623984277</c:v>
                </c:pt>
                <c:pt idx="49572">
                  <c:v>15.625300000006</c:v>
                </c:pt>
                <c:pt idx="49573">
                  <c:v>15.625300000006</c:v>
                </c:pt>
                <c:pt idx="49574">
                  <c:v>15.625300000009</c:v>
                </c:pt>
                <c:pt idx="49575">
                  <c:v>15.625300000009</c:v>
                </c:pt>
                <c:pt idx="49576">
                  <c:v>15.625300000007</c:v>
                </c:pt>
                <c:pt idx="49577">
                  <c:v>15.625300000006</c:v>
                </c:pt>
                <c:pt idx="49578">
                  <c:v>15.625300000006</c:v>
                </c:pt>
                <c:pt idx="49579">
                  <c:v>15.625300000006</c:v>
                </c:pt>
                <c:pt idx="49580">
                  <c:v>15.625300000006</c:v>
                </c:pt>
                <c:pt idx="49581">
                  <c:v>15.625300000006</c:v>
                </c:pt>
                <c:pt idx="49582">
                  <c:v>15.528900000003</c:v>
                </c:pt>
                <c:pt idx="49583">
                  <c:v>15.528900000003</c:v>
                </c:pt>
                <c:pt idx="49584">
                  <c:v>15.528900000003</c:v>
                </c:pt>
                <c:pt idx="49585">
                  <c:v>15.528900000003</c:v>
                </c:pt>
                <c:pt idx="49586">
                  <c:v>15.528900000003</c:v>
                </c:pt>
                <c:pt idx="49587">
                  <c:v>15.528900000003</c:v>
                </c:pt>
                <c:pt idx="49588">
                  <c:v>15.528900000003</c:v>
                </c:pt>
                <c:pt idx="49589">
                  <c:v>15.528900000003</c:v>
                </c:pt>
                <c:pt idx="49590">
                  <c:v>15.528900000003</c:v>
                </c:pt>
                <c:pt idx="49591">
                  <c:v>15.528900000003</c:v>
                </c:pt>
                <c:pt idx="49592">
                  <c:v>15.528900000003</c:v>
                </c:pt>
                <c:pt idx="49593">
                  <c:v>15.528900000003</c:v>
                </c:pt>
                <c:pt idx="49594">
                  <c:v>15.530342993012001</c:v>
                </c:pt>
                <c:pt idx="49595">
                  <c:v>15.595499999996999</c:v>
                </c:pt>
                <c:pt idx="49596">
                  <c:v>15.595499999996999</c:v>
                </c:pt>
                <c:pt idx="49597">
                  <c:v>15.595499999996999</c:v>
                </c:pt>
                <c:pt idx="49598">
                  <c:v>15.595499999996999</c:v>
                </c:pt>
                <c:pt idx="49599">
                  <c:v>15.595499999996999</c:v>
                </c:pt>
                <c:pt idx="49600">
                  <c:v>15.595642984256999</c:v>
                </c:pt>
                <c:pt idx="49601">
                  <c:v>15.692399999999999</c:v>
                </c:pt>
                <c:pt idx="49602">
                  <c:v>15.692399999999999</c:v>
                </c:pt>
                <c:pt idx="49603">
                  <c:v>15.692399999999999</c:v>
                </c:pt>
                <c:pt idx="49604">
                  <c:v>15.692399999999999</c:v>
                </c:pt>
                <c:pt idx="49605">
                  <c:v>15.692399999999999</c:v>
                </c:pt>
                <c:pt idx="49606">
                  <c:v>15.692399999999999</c:v>
                </c:pt>
                <c:pt idx="49607">
                  <c:v>15.692399999999999</c:v>
                </c:pt>
                <c:pt idx="49608">
                  <c:v>15.692399999999999</c:v>
                </c:pt>
                <c:pt idx="49609">
                  <c:v>15.692399999999999</c:v>
                </c:pt>
                <c:pt idx="49610">
                  <c:v>15.692399999999999</c:v>
                </c:pt>
                <c:pt idx="49611">
                  <c:v>15.692399999999999</c:v>
                </c:pt>
                <c:pt idx="49612">
                  <c:v>15.692399999999999</c:v>
                </c:pt>
                <c:pt idx="49613">
                  <c:v>15.665801396193</c:v>
                </c:pt>
                <c:pt idx="49614">
                  <c:v>15.633600000001</c:v>
                </c:pt>
                <c:pt idx="49615">
                  <c:v>15.633600000001</c:v>
                </c:pt>
                <c:pt idx="49616">
                  <c:v>15.633600000001</c:v>
                </c:pt>
                <c:pt idx="49617">
                  <c:v>15.633600000001</c:v>
                </c:pt>
                <c:pt idx="49618">
                  <c:v>15.633600000001</c:v>
                </c:pt>
                <c:pt idx="49619">
                  <c:v>15.633600000001</c:v>
                </c:pt>
                <c:pt idx="49620">
                  <c:v>15.633600000001</c:v>
                </c:pt>
                <c:pt idx="49621">
                  <c:v>15.633600000001</c:v>
                </c:pt>
                <c:pt idx="49622">
                  <c:v>15.633600000001</c:v>
                </c:pt>
                <c:pt idx="49623">
                  <c:v>15.633600000001</c:v>
                </c:pt>
                <c:pt idx="49624">
                  <c:v>15.633600000001</c:v>
                </c:pt>
                <c:pt idx="49625">
                  <c:v>15.633600000001</c:v>
                </c:pt>
                <c:pt idx="49626">
                  <c:v>15.633600000001</c:v>
                </c:pt>
                <c:pt idx="49627">
                  <c:v>15.633600000001</c:v>
                </c:pt>
                <c:pt idx="49628">
                  <c:v>15.633600000001</c:v>
                </c:pt>
                <c:pt idx="49629">
                  <c:v>15.633600000001</c:v>
                </c:pt>
                <c:pt idx="49630">
                  <c:v>15.633600000001</c:v>
                </c:pt>
                <c:pt idx="49631">
                  <c:v>15.546873692215</c:v>
                </c:pt>
                <c:pt idx="49632">
                  <c:v>15.530999999996</c:v>
                </c:pt>
                <c:pt idx="49633">
                  <c:v>15.530999999995</c:v>
                </c:pt>
                <c:pt idx="49634">
                  <c:v>15.530999999996</c:v>
                </c:pt>
                <c:pt idx="49635">
                  <c:v>15.530999999996</c:v>
                </c:pt>
                <c:pt idx="49636">
                  <c:v>15.530999999996</c:v>
                </c:pt>
                <c:pt idx="49637">
                  <c:v>15.530999999996</c:v>
                </c:pt>
                <c:pt idx="49638">
                  <c:v>15.530999999996</c:v>
                </c:pt>
                <c:pt idx="49639">
                  <c:v>15.530999999995</c:v>
                </c:pt>
                <c:pt idx="49640">
                  <c:v>15.530999999995</c:v>
                </c:pt>
                <c:pt idx="49641">
                  <c:v>15.530999999996</c:v>
                </c:pt>
                <c:pt idx="49642">
                  <c:v>15.530999999995</c:v>
                </c:pt>
                <c:pt idx="49643">
                  <c:v>15.530999999996</c:v>
                </c:pt>
                <c:pt idx="49644">
                  <c:v>15.626994188587</c:v>
                </c:pt>
                <c:pt idx="49645">
                  <c:v>15.671999999997</c:v>
                </c:pt>
                <c:pt idx="49646">
                  <c:v>15.671999999997</c:v>
                </c:pt>
                <c:pt idx="49647">
                  <c:v>15.671999999997</c:v>
                </c:pt>
                <c:pt idx="49648">
                  <c:v>15.671999999997</c:v>
                </c:pt>
                <c:pt idx="49649">
                  <c:v>15.669007636636</c:v>
                </c:pt>
                <c:pt idx="49650">
                  <c:v>15.647800000004001</c:v>
                </c:pt>
                <c:pt idx="49651">
                  <c:v>15.647800000004001</c:v>
                </c:pt>
                <c:pt idx="49652">
                  <c:v>15.647800000004001</c:v>
                </c:pt>
                <c:pt idx="49653">
                  <c:v>15.647800000004001</c:v>
                </c:pt>
                <c:pt idx="49654">
                  <c:v>15.647800000004001</c:v>
                </c:pt>
                <c:pt idx="49655">
                  <c:v>15.647800000004001</c:v>
                </c:pt>
                <c:pt idx="49656">
                  <c:v>15.647800000004001</c:v>
                </c:pt>
                <c:pt idx="49657">
                  <c:v>15.647800000004001</c:v>
                </c:pt>
                <c:pt idx="49658">
                  <c:v>15.647800000004001</c:v>
                </c:pt>
                <c:pt idx="49659">
                  <c:v>15.647800000004001</c:v>
                </c:pt>
                <c:pt idx="49660">
                  <c:v>15.647800000004001</c:v>
                </c:pt>
                <c:pt idx="49661">
                  <c:v>15.647800000004001</c:v>
                </c:pt>
                <c:pt idx="49662">
                  <c:v>15.647800000004001</c:v>
                </c:pt>
                <c:pt idx="49663">
                  <c:v>15.578382948303</c:v>
                </c:pt>
                <c:pt idx="49664">
                  <c:v>15.551500000001001</c:v>
                </c:pt>
                <c:pt idx="49665">
                  <c:v>15.551500000001001</c:v>
                </c:pt>
                <c:pt idx="49666">
                  <c:v>15.551500000001001</c:v>
                </c:pt>
                <c:pt idx="49667">
                  <c:v>15.551500000001001</c:v>
                </c:pt>
                <c:pt idx="49668">
                  <c:v>15.551500000001001</c:v>
                </c:pt>
                <c:pt idx="49669">
                  <c:v>15.551500000001001</c:v>
                </c:pt>
                <c:pt idx="49670">
                  <c:v>15.551500000001001</c:v>
                </c:pt>
                <c:pt idx="49671">
                  <c:v>15.551500000001001</c:v>
                </c:pt>
                <c:pt idx="49672">
                  <c:v>15.551500000001001</c:v>
                </c:pt>
                <c:pt idx="49673">
                  <c:v>15.551500000001001</c:v>
                </c:pt>
                <c:pt idx="49674">
                  <c:v>15.551500000001001</c:v>
                </c:pt>
                <c:pt idx="49675">
                  <c:v>15.573024603986999</c:v>
                </c:pt>
                <c:pt idx="49676">
                  <c:v>15.690100000005</c:v>
                </c:pt>
                <c:pt idx="49677">
                  <c:v>15.690100000005</c:v>
                </c:pt>
                <c:pt idx="49678">
                  <c:v>15.690100000005</c:v>
                </c:pt>
                <c:pt idx="49679">
                  <c:v>15.690100000005</c:v>
                </c:pt>
                <c:pt idx="49680">
                  <c:v>15.690100000005</c:v>
                </c:pt>
                <c:pt idx="49681">
                  <c:v>15.690100000005</c:v>
                </c:pt>
                <c:pt idx="49682">
                  <c:v>15.690100000005</c:v>
                </c:pt>
                <c:pt idx="49683">
                  <c:v>15.690100000005</c:v>
                </c:pt>
                <c:pt idx="49684">
                  <c:v>15.690100000005</c:v>
                </c:pt>
                <c:pt idx="49685">
                  <c:v>15.690100000005</c:v>
                </c:pt>
                <c:pt idx="49686">
                  <c:v>15.690100000005</c:v>
                </c:pt>
                <c:pt idx="49687">
                  <c:v>15.685685496041</c:v>
                </c:pt>
                <c:pt idx="49688">
                  <c:v>15.642499999995</c:v>
                </c:pt>
                <c:pt idx="49689">
                  <c:v>15.642499999995</c:v>
                </c:pt>
                <c:pt idx="49690">
                  <c:v>15.642500000003</c:v>
                </c:pt>
                <c:pt idx="49691">
                  <c:v>15.642499999995</c:v>
                </c:pt>
                <c:pt idx="49692">
                  <c:v>15.642499999995</c:v>
                </c:pt>
                <c:pt idx="49693">
                  <c:v>15.642499999995</c:v>
                </c:pt>
                <c:pt idx="49694">
                  <c:v>15.642499999995</c:v>
                </c:pt>
                <c:pt idx="49695">
                  <c:v>15.642499999995</c:v>
                </c:pt>
                <c:pt idx="49696">
                  <c:v>15.642499999995</c:v>
                </c:pt>
                <c:pt idx="49697">
                  <c:v>15.642499999995</c:v>
                </c:pt>
                <c:pt idx="49698">
                  <c:v>15.642499999995</c:v>
                </c:pt>
                <c:pt idx="49699">
                  <c:v>15.571205842295001</c:v>
                </c:pt>
                <c:pt idx="49700">
                  <c:v>15.550199999998</c:v>
                </c:pt>
                <c:pt idx="49701">
                  <c:v>15.550199999998</c:v>
                </c:pt>
                <c:pt idx="49702">
                  <c:v>15.550199999998</c:v>
                </c:pt>
                <c:pt idx="49703">
                  <c:v>15.550199999998</c:v>
                </c:pt>
                <c:pt idx="49704">
                  <c:v>15.550199999998</c:v>
                </c:pt>
                <c:pt idx="49705">
                  <c:v>15.550199999998</c:v>
                </c:pt>
                <c:pt idx="49706">
                  <c:v>15.550199999998</c:v>
                </c:pt>
                <c:pt idx="49707">
                  <c:v>15.550199999998</c:v>
                </c:pt>
                <c:pt idx="49708">
                  <c:v>15.550199999998</c:v>
                </c:pt>
                <c:pt idx="49709">
                  <c:v>15.550199999998</c:v>
                </c:pt>
                <c:pt idx="49710">
                  <c:v>15.550199999998</c:v>
                </c:pt>
                <c:pt idx="49711">
                  <c:v>15.550199999998</c:v>
                </c:pt>
                <c:pt idx="49712">
                  <c:v>15.550199999998</c:v>
                </c:pt>
                <c:pt idx="49713">
                  <c:v>15.550199999998</c:v>
                </c:pt>
                <c:pt idx="49714">
                  <c:v>15.550199999998</c:v>
                </c:pt>
                <c:pt idx="49715">
                  <c:v>15.550199999998</c:v>
                </c:pt>
                <c:pt idx="49716">
                  <c:v>15.550199999998</c:v>
                </c:pt>
                <c:pt idx="49717">
                  <c:v>15.550199999998</c:v>
                </c:pt>
                <c:pt idx="49718">
                  <c:v>15.550199999998</c:v>
                </c:pt>
                <c:pt idx="49719">
                  <c:v>15.697319600053</c:v>
                </c:pt>
                <c:pt idx="49720">
                  <c:v>15.709600000002</c:v>
                </c:pt>
                <c:pt idx="49721">
                  <c:v>15.709600000002</c:v>
                </c:pt>
                <c:pt idx="49722">
                  <c:v>15.709600000002</c:v>
                </c:pt>
                <c:pt idx="49723">
                  <c:v>15.709600000002</c:v>
                </c:pt>
                <c:pt idx="49724">
                  <c:v>15.709600000002</c:v>
                </c:pt>
                <c:pt idx="49725">
                  <c:v>15.698725397618</c:v>
                </c:pt>
                <c:pt idx="49726">
                  <c:v>15.615099999997</c:v>
                </c:pt>
                <c:pt idx="49727">
                  <c:v>15.615099999997</c:v>
                </c:pt>
                <c:pt idx="49728">
                  <c:v>15.615099999997</c:v>
                </c:pt>
                <c:pt idx="49729">
                  <c:v>15.615099999997</c:v>
                </c:pt>
                <c:pt idx="49730">
                  <c:v>15.615099999997</c:v>
                </c:pt>
                <c:pt idx="49731">
                  <c:v>15.615099999997</c:v>
                </c:pt>
                <c:pt idx="49732">
                  <c:v>15.615099999997</c:v>
                </c:pt>
                <c:pt idx="49733">
                  <c:v>15.615099999997</c:v>
                </c:pt>
                <c:pt idx="49734">
                  <c:v>15.615099999997</c:v>
                </c:pt>
                <c:pt idx="49735">
                  <c:v>15.615099999997</c:v>
                </c:pt>
                <c:pt idx="49736">
                  <c:v>15.615099999997</c:v>
                </c:pt>
                <c:pt idx="49737">
                  <c:v>15.615099999997</c:v>
                </c:pt>
                <c:pt idx="49738">
                  <c:v>15.615099999997</c:v>
                </c:pt>
                <c:pt idx="49739">
                  <c:v>15.615099999997</c:v>
                </c:pt>
                <c:pt idx="49740">
                  <c:v>15.615099999997</c:v>
                </c:pt>
                <c:pt idx="49741">
                  <c:v>15.615099999997</c:v>
                </c:pt>
                <c:pt idx="49742">
                  <c:v>15.615099999997</c:v>
                </c:pt>
                <c:pt idx="49743">
                  <c:v>15.574953528544</c:v>
                </c:pt>
                <c:pt idx="49744">
                  <c:v>15.508100000003999</c:v>
                </c:pt>
                <c:pt idx="49745">
                  <c:v>15.508100000003999</c:v>
                </c:pt>
                <c:pt idx="49746">
                  <c:v>15.508100000003999</c:v>
                </c:pt>
                <c:pt idx="49747">
                  <c:v>15.508100000004999</c:v>
                </c:pt>
                <c:pt idx="49748">
                  <c:v>15.508100000003999</c:v>
                </c:pt>
                <c:pt idx="49749">
                  <c:v>15.508100000003999</c:v>
                </c:pt>
                <c:pt idx="49750">
                  <c:v>15.606763824021</c:v>
                </c:pt>
                <c:pt idx="49751">
                  <c:v>15.627899999998</c:v>
                </c:pt>
                <c:pt idx="49752">
                  <c:v>15.627899999998</c:v>
                </c:pt>
                <c:pt idx="49753">
                  <c:v>15.627899999998</c:v>
                </c:pt>
                <c:pt idx="49754">
                  <c:v>15.627899999998</c:v>
                </c:pt>
                <c:pt idx="49755">
                  <c:v>15.627899999998</c:v>
                </c:pt>
                <c:pt idx="49756">
                  <c:v>15.627899999998</c:v>
                </c:pt>
                <c:pt idx="49757">
                  <c:v>15.627899999998</c:v>
                </c:pt>
                <c:pt idx="49758">
                  <c:v>15.627899999998</c:v>
                </c:pt>
                <c:pt idx="49759">
                  <c:v>15.627899999998</c:v>
                </c:pt>
                <c:pt idx="49760">
                  <c:v>15.627899999998</c:v>
                </c:pt>
                <c:pt idx="49761">
                  <c:v>15.627899999998</c:v>
                </c:pt>
                <c:pt idx="49762">
                  <c:v>15.627899999998</c:v>
                </c:pt>
                <c:pt idx="49763">
                  <c:v>15.633080392154</c:v>
                </c:pt>
                <c:pt idx="49764">
                  <c:v>15.636500000002</c:v>
                </c:pt>
                <c:pt idx="49765">
                  <c:v>15.636499999994999</c:v>
                </c:pt>
                <c:pt idx="49766">
                  <c:v>15.636499999994999</c:v>
                </c:pt>
                <c:pt idx="49767">
                  <c:v>15.636499999994999</c:v>
                </c:pt>
                <c:pt idx="49768">
                  <c:v>15.636499999994999</c:v>
                </c:pt>
                <c:pt idx="49769">
                  <c:v>15.636499999994999</c:v>
                </c:pt>
                <c:pt idx="49770">
                  <c:v>15.636499999994999</c:v>
                </c:pt>
                <c:pt idx="49771">
                  <c:v>15.636499999994999</c:v>
                </c:pt>
                <c:pt idx="49772">
                  <c:v>15.636499999994999</c:v>
                </c:pt>
                <c:pt idx="49773">
                  <c:v>15.636499999994999</c:v>
                </c:pt>
                <c:pt idx="49774">
                  <c:v>15.636499999994999</c:v>
                </c:pt>
                <c:pt idx="49775">
                  <c:v>15.595123313837</c:v>
                </c:pt>
                <c:pt idx="49776">
                  <c:v>15.581299999997</c:v>
                </c:pt>
                <c:pt idx="49777">
                  <c:v>15.581299999997</c:v>
                </c:pt>
                <c:pt idx="49778">
                  <c:v>15.581299999997</c:v>
                </c:pt>
                <c:pt idx="49779">
                  <c:v>15.581299999997</c:v>
                </c:pt>
                <c:pt idx="49780">
                  <c:v>15.581299999997</c:v>
                </c:pt>
                <c:pt idx="49781">
                  <c:v>15.581299999997</c:v>
                </c:pt>
                <c:pt idx="49782">
                  <c:v>15.581299999997</c:v>
                </c:pt>
                <c:pt idx="49783">
                  <c:v>15.581299999997</c:v>
                </c:pt>
                <c:pt idx="49784">
                  <c:v>15.581299999997</c:v>
                </c:pt>
                <c:pt idx="49785">
                  <c:v>15.581299999997</c:v>
                </c:pt>
                <c:pt idx="49786">
                  <c:v>15.581299999997</c:v>
                </c:pt>
                <c:pt idx="49787">
                  <c:v>15.581299999997</c:v>
                </c:pt>
                <c:pt idx="49788">
                  <c:v>15.581299999997</c:v>
                </c:pt>
                <c:pt idx="49789">
                  <c:v>15.581299999997</c:v>
                </c:pt>
                <c:pt idx="49790">
                  <c:v>15.581299999997</c:v>
                </c:pt>
                <c:pt idx="49791">
                  <c:v>15.581299999997</c:v>
                </c:pt>
                <c:pt idx="49792">
                  <c:v>15.581299999997</c:v>
                </c:pt>
                <c:pt idx="49793">
                  <c:v>15.581299999997</c:v>
                </c:pt>
                <c:pt idx="49794">
                  <c:v>15.582400676142999</c:v>
                </c:pt>
                <c:pt idx="49795">
                  <c:v>15.590700000001</c:v>
                </c:pt>
                <c:pt idx="49796">
                  <c:v>15.590700000001</c:v>
                </c:pt>
                <c:pt idx="49797">
                  <c:v>15.590700000001</c:v>
                </c:pt>
                <c:pt idx="49798">
                  <c:v>15.590700000001</c:v>
                </c:pt>
                <c:pt idx="49799">
                  <c:v>15.590700000001</c:v>
                </c:pt>
                <c:pt idx="49800">
                  <c:v>15.590700000001</c:v>
                </c:pt>
                <c:pt idx="49801">
                  <c:v>15.583927876020001</c:v>
                </c:pt>
                <c:pt idx="49802">
                  <c:v>15.338799999998001</c:v>
                </c:pt>
                <c:pt idx="49803">
                  <c:v>15.338799999998001</c:v>
                </c:pt>
                <c:pt idx="49804">
                  <c:v>15.338799999998001</c:v>
                </c:pt>
                <c:pt idx="49805">
                  <c:v>15.338799999998001</c:v>
                </c:pt>
                <c:pt idx="49806">
                  <c:v>15.338799999998001</c:v>
                </c:pt>
                <c:pt idx="49807">
                  <c:v>15.338799999998001</c:v>
                </c:pt>
                <c:pt idx="49808">
                  <c:v>15.338799999998001</c:v>
                </c:pt>
                <c:pt idx="49809">
                  <c:v>15.338799999998001</c:v>
                </c:pt>
                <c:pt idx="49810">
                  <c:v>15.338799999998001</c:v>
                </c:pt>
                <c:pt idx="49811">
                  <c:v>15.338799999998001</c:v>
                </c:pt>
                <c:pt idx="49812">
                  <c:v>15.338799999998001</c:v>
                </c:pt>
                <c:pt idx="49813">
                  <c:v>15.338799999998001</c:v>
                </c:pt>
                <c:pt idx="49814">
                  <c:v>15.338799999998001</c:v>
                </c:pt>
                <c:pt idx="49815">
                  <c:v>15.684170509845</c:v>
                </c:pt>
                <c:pt idx="49816">
                  <c:v>15.765099999996</c:v>
                </c:pt>
                <c:pt idx="49817">
                  <c:v>15.765099999996</c:v>
                </c:pt>
                <c:pt idx="49818">
                  <c:v>15.765099999996</c:v>
                </c:pt>
                <c:pt idx="49819">
                  <c:v>15.765099999996</c:v>
                </c:pt>
                <c:pt idx="49820">
                  <c:v>15.765099999996</c:v>
                </c:pt>
                <c:pt idx="49821">
                  <c:v>15.765099999996</c:v>
                </c:pt>
                <c:pt idx="49822">
                  <c:v>15.765099999996</c:v>
                </c:pt>
                <c:pt idx="49823">
                  <c:v>15.765100000001</c:v>
                </c:pt>
                <c:pt idx="49824">
                  <c:v>15.765099999996</c:v>
                </c:pt>
                <c:pt idx="49825">
                  <c:v>15.765099999996</c:v>
                </c:pt>
                <c:pt idx="49826">
                  <c:v>15.765099999996</c:v>
                </c:pt>
                <c:pt idx="49827">
                  <c:v>15.752024906875</c:v>
                </c:pt>
                <c:pt idx="49828">
                  <c:v>15.713300000003001</c:v>
                </c:pt>
                <c:pt idx="49829">
                  <c:v>15.713300000003001</c:v>
                </c:pt>
                <c:pt idx="49830">
                  <c:v>15.713300000003001</c:v>
                </c:pt>
                <c:pt idx="49831">
                  <c:v>15.713300000003001</c:v>
                </c:pt>
                <c:pt idx="49832">
                  <c:v>15.713300000003001</c:v>
                </c:pt>
                <c:pt idx="49833">
                  <c:v>15.713300000003001</c:v>
                </c:pt>
                <c:pt idx="49834">
                  <c:v>15.713300000003001</c:v>
                </c:pt>
                <c:pt idx="49835">
                  <c:v>15.713300000003001</c:v>
                </c:pt>
                <c:pt idx="49836">
                  <c:v>15.713300000003001</c:v>
                </c:pt>
                <c:pt idx="49837">
                  <c:v>15.713300000003001</c:v>
                </c:pt>
                <c:pt idx="49838">
                  <c:v>15.713300000003001</c:v>
                </c:pt>
                <c:pt idx="49839">
                  <c:v>15.696359531183001</c:v>
                </c:pt>
                <c:pt idx="49840">
                  <c:v>15.609700000001</c:v>
                </c:pt>
                <c:pt idx="49841">
                  <c:v>15.609700000001</c:v>
                </c:pt>
                <c:pt idx="49842">
                  <c:v>15.609699999993</c:v>
                </c:pt>
                <c:pt idx="49843">
                  <c:v>15.609700000001</c:v>
                </c:pt>
                <c:pt idx="49844">
                  <c:v>15.609700000001</c:v>
                </c:pt>
                <c:pt idx="49845">
                  <c:v>15.609700000001</c:v>
                </c:pt>
                <c:pt idx="49846">
                  <c:v>15.609700000001</c:v>
                </c:pt>
                <c:pt idx="49847">
                  <c:v>15.609700000001</c:v>
                </c:pt>
                <c:pt idx="49848">
                  <c:v>15.609700000001</c:v>
                </c:pt>
                <c:pt idx="49849">
                  <c:v>15.609700000001</c:v>
                </c:pt>
                <c:pt idx="49850">
                  <c:v>15.609700000001</c:v>
                </c:pt>
                <c:pt idx="49851">
                  <c:v>15.636731622401999</c:v>
                </c:pt>
                <c:pt idx="49852">
                  <c:v>15.760600000003</c:v>
                </c:pt>
                <c:pt idx="49853">
                  <c:v>15.760600000003</c:v>
                </c:pt>
                <c:pt idx="49854">
                  <c:v>15.760600000003</c:v>
                </c:pt>
                <c:pt idx="49855">
                  <c:v>15.760600000003</c:v>
                </c:pt>
                <c:pt idx="49856">
                  <c:v>15.760600000003</c:v>
                </c:pt>
                <c:pt idx="49857">
                  <c:v>15.760600000003</c:v>
                </c:pt>
                <c:pt idx="49858">
                  <c:v>15.760600000003</c:v>
                </c:pt>
                <c:pt idx="49859">
                  <c:v>15.760600000003</c:v>
                </c:pt>
                <c:pt idx="49860">
                  <c:v>15.760600000003</c:v>
                </c:pt>
                <c:pt idx="49861">
                  <c:v>15.760599999997</c:v>
                </c:pt>
                <c:pt idx="49862">
                  <c:v>15.760600000003</c:v>
                </c:pt>
                <c:pt idx="49863">
                  <c:v>15.760600000003</c:v>
                </c:pt>
                <c:pt idx="49864">
                  <c:v>15.708479560444999</c:v>
                </c:pt>
                <c:pt idx="49865">
                  <c:v>15.679800000005001</c:v>
                </c:pt>
                <c:pt idx="49866">
                  <c:v>15.679800000005001</c:v>
                </c:pt>
                <c:pt idx="49867">
                  <c:v>15.679800000005001</c:v>
                </c:pt>
                <c:pt idx="49868">
                  <c:v>15.679800000005001</c:v>
                </c:pt>
                <c:pt idx="49869">
                  <c:v>15.679800000005001</c:v>
                </c:pt>
                <c:pt idx="49870">
                  <c:v>15.679800000005001</c:v>
                </c:pt>
                <c:pt idx="49871">
                  <c:v>15.679800000005001</c:v>
                </c:pt>
                <c:pt idx="49872">
                  <c:v>15.679800000005001</c:v>
                </c:pt>
                <c:pt idx="49873">
                  <c:v>15.679800000005001</c:v>
                </c:pt>
                <c:pt idx="49874">
                  <c:v>15.679800000005001</c:v>
                </c:pt>
                <c:pt idx="49875">
                  <c:v>15.679800000005001</c:v>
                </c:pt>
                <c:pt idx="49876">
                  <c:v>15.644983566503999</c:v>
                </c:pt>
                <c:pt idx="49877">
                  <c:v>15.580500000003999</c:v>
                </c:pt>
                <c:pt idx="49878">
                  <c:v>15.580500000003999</c:v>
                </c:pt>
                <c:pt idx="49879">
                  <c:v>15.580500000003999</c:v>
                </c:pt>
                <c:pt idx="49880">
                  <c:v>15.580500000002999</c:v>
                </c:pt>
                <c:pt idx="49881">
                  <c:v>15.580500000003999</c:v>
                </c:pt>
                <c:pt idx="49882">
                  <c:v>15.580500000003999</c:v>
                </c:pt>
                <c:pt idx="49883">
                  <c:v>15.580500000003999</c:v>
                </c:pt>
                <c:pt idx="49884">
                  <c:v>15.580500000003999</c:v>
                </c:pt>
                <c:pt idx="49885">
                  <c:v>15.580500000003999</c:v>
                </c:pt>
                <c:pt idx="49886">
                  <c:v>15.580500000003999</c:v>
                </c:pt>
                <c:pt idx="49887">
                  <c:v>15.580500000003999</c:v>
                </c:pt>
                <c:pt idx="49888">
                  <c:v>15.580500000003999</c:v>
                </c:pt>
                <c:pt idx="49889">
                  <c:v>15.608885591412999</c:v>
                </c:pt>
                <c:pt idx="49890">
                  <c:v>15.755499999999</c:v>
                </c:pt>
                <c:pt idx="49891">
                  <c:v>15.755499999999</c:v>
                </c:pt>
                <c:pt idx="49892">
                  <c:v>15.755499999999</c:v>
                </c:pt>
                <c:pt idx="49893">
                  <c:v>15.755499999999</c:v>
                </c:pt>
                <c:pt idx="49894">
                  <c:v>15.755499999999</c:v>
                </c:pt>
                <c:pt idx="49895">
                  <c:v>15.755499999999</c:v>
                </c:pt>
                <c:pt idx="49896">
                  <c:v>15.755499999999</c:v>
                </c:pt>
                <c:pt idx="49897">
                  <c:v>15.755499999999</c:v>
                </c:pt>
                <c:pt idx="49898">
                  <c:v>15.755499999999</c:v>
                </c:pt>
                <c:pt idx="49899">
                  <c:v>15.755500000007</c:v>
                </c:pt>
                <c:pt idx="49900">
                  <c:v>15.755499999999</c:v>
                </c:pt>
                <c:pt idx="49901">
                  <c:v>15.715006265661</c:v>
                </c:pt>
                <c:pt idx="49902">
                  <c:v>15.559199999996</c:v>
                </c:pt>
                <c:pt idx="49903">
                  <c:v>15.559199999996</c:v>
                </c:pt>
                <c:pt idx="49904">
                  <c:v>15.559199999996</c:v>
                </c:pt>
                <c:pt idx="49905">
                  <c:v>15.559199999996</c:v>
                </c:pt>
                <c:pt idx="49906">
                  <c:v>15.559199999996</c:v>
                </c:pt>
                <c:pt idx="49907">
                  <c:v>15.559199999996</c:v>
                </c:pt>
                <c:pt idx="49908">
                  <c:v>15.559199999996</c:v>
                </c:pt>
                <c:pt idx="49909">
                  <c:v>15.559199999996</c:v>
                </c:pt>
                <c:pt idx="49910">
                  <c:v>15.559200000001001</c:v>
                </c:pt>
                <c:pt idx="49911">
                  <c:v>15.559199999996</c:v>
                </c:pt>
                <c:pt idx="49912">
                  <c:v>15.559199999996</c:v>
                </c:pt>
                <c:pt idx="49913">
                  <c:v>15.559199999996</c:v>
                </c:pt>
                <c:pt idx="49914">
                  <c:v>15.520186041000001</c:v>
                </c:pt>
                <c:pt idx="49915">
                  <c:v>15.486499999998999</c:v>
                </c:pt>
                <c:pt idx="49916">
                  <c:v>15.486499999998999</c:v>
                </c:pt>
                <c:pt idx="49917">
                  <c:v>15.486499999998999</c:v>
                </c:pt>
                <c:pt idx="49918">
                  <c:v>15.486499999998999</c:v>
                </c:pt>
                <c:pt idx="49919">
                  <c:v>15.486499999998999</c:v>
                </c:pt>
                <c:pt idx="49920">
                  <c:v>15.486499999998999</c:v>
                </c:pt>
                <c:pt idx="49921">
                  <c:v>15.486499999998999</c:v>
                </c:pt>
                <c:pt idx="49922">
                  <c:v>15.486499999998999</c:v>
                </c:pt>
                <c:pt idx="49923">
                  <c:v>15.486499999998999</c:v>
                </c:pt>
                <c:pt idx="49924">
                  <c:v>15.486499999998999</c:v>
                </c:pt>
                <c:pt idx="49925">
                  <c:v>15.486499999998999</c:v>
                </c:pt>
                <c:pt idx="49926">
                  <c:v>15.490241572401001</c:v>
                </c:pt>
                <c:pt idx="49927">
                  <c:v>15.576800000004001</c:v>
                </c:pt>
                <c:pt idx="49928">
                  <c:v>15.576800000003001</c:v>
                </c:pt>
                <c:pt idx="49929">
                  <c:v>15.576800000004001</c:v>
                </c:pt>
                <c:pt idx="49930">
                  <c:v>15.576800000003001</c:v>
                </c:pt>
                <c:pt idx="49931">
                  <c:v>15.576800000004001</c:v>
                </c:pt>
                <c:pt idx="49932">
                  <c:v>15.576800000004001</c:v>
                </c:pt>
                <c:pt idx="49933">
                  <c:v>15.576800000004001</c:v>
                </c:pt>
                <c:pt idx="49934">
                  <c:v>15.576800000004001</c:v>
                </c:pt>
                <c:pt idx="49935">
                  <c:v>15.576800000004001</c:v>
                </c:pt>
                <c:pt idx="49936">
                  <c:v>15.576800000003001</c:v>
                </c:pt>
                <c:pt idx="49937">
                  <c:v>15.576800000004001</c:v>
                </c:pt>
                <c:pt idx="49938">
                  <c:v>15.576800000004001</c:v>
                </c:pt>
                <c:pt idx="49939">
                  <c:v>15.468674220519</c:v>
                </c:pt>
                <c:pt idx="49940">
                  <c:v>15.407899999996999</c:v>
                </c:pt>
                <c:pt idx="49941">
                  <c:v>15.407899999996999</c:v>
                </c:pt>
                <c:pt idx="49942">
                  <c:v>15.407899999996999</c:v>
                </c:pt>
                <c:pt idx="49943">
                  <c:v>15.407899999996999</c:v>
                </c:pt>
                <c:pt idx="49944">
                  <c:v>15.407899999996999</c:v>
                </c:pt>
                <c:pt idx="49945">
                  <c:v>15.407899999996999</c:v>
                </c:pt>
                <c:pt idx="49946">
                  <c:v>15.407899999996999</c:v>
                </c:pt>
                <c:pt idx="49947">
                  <c:v>15.407899999996999</c:v>
                </c:pt>
                <c:pt idx="49948">
                  <c:v>15.407899999996999</c:v>
                </c:pt>
                <c:pt idx="49949">
                  <c:v>15.407899999996999</c:v>
                </c:pt>
                <c:pt idx="49950">
                  <c:v>15.407899999996999</c:v>
                </c:pt>
                <c:pt idx="49951">
                  <c:v>15.407899999996999</c:v>
                </c:pt>
                <c:pt idx="49952">
                  <c:v>15.444074734992</c:v>
                </c:pt>
                <c:pt idx="49953">
                  <c:v>15.470499999996999</c:v>
                </c:pt>
                <c:pt idx="49954">
                  <c:v>15.470499999996999</c:v>
                </c:pt>
                <c:pt idx="49955">
                  <c:v>15.470499999996999</c:v>
                </c:pt>
                <c:pt idx="49956">
                  <c:v>15.470499999996999</c:v>
                </c:pt>
                <c:pt idx="49957">
                  <c:v>15.470499999996999</c:v>
                </c:pt>
                <c:pt idx="49958">
                  <c:v>15.470499999996999</c:v>
                </c:pt>
                <c:pt idx="49959">
                  <c:v>15.470499999996999</c:v>
                </c:pt>
                <c:pt idx="49960">
                  <c:v>15.470499999996999</c:v>
                </c:pt>
                <c:pt idx="49961">
                  <c:v>15.470499999996999</c:v>
                </c:pt>
                <c:pt idx="49962">
                  <c:v>15.470499999996999</c:v>
                </c:pt>
                <c:pt idx="49963">
                  <c:v>15.470499999996999</c:v>
                </c:pt>
                <c:pt idx="49964">
                  <c:v>15.470499999996999</c:v>
                </c:pt>
                <c:pt idx="49965">
                  <c:v>15.734876328534</c:v>
                </c:pt>
                <c:pt idx="49966">
                  <c:v>15.743300000002</c:v>
                </c:pt>
                <c:pt idx="49967">
                  <c:v>15.743300000002</c:v>
                </c:pt>
                <c:pt idx="49968">
                  <c:v>15.743300000002</c:v>
                </c:pt>
                <c:pt idx="49969">
                  <c:v>15.743300000002</c:v>
                </c:pt>
                <c:pt idx="49970">
                  <c:v>15.743300000002</c:v>
                </c:pt>
                <c:pt idx="49971">
                  <c:v>15.743300000002</c:v>
                </c:pt>
                <c:pt idx="49972">
                  <c:v>15.743300000002</c:v>
                </c:pt>
                <c:pt idx="49973">
                  <c:v>15.743299999994001</c:v>
                </c:pt>
                <c:pt idx="49974">
                  <c:v>15.743300000002</c:v>
                </c:pt>
                <c:pt idx="49975">
                  <c:v>15.743300000002</c:v>
                </c:pt>
                <c:pt idx="49976">
                  <c:v>15.743300000002</c:v>
                </c:pt>
                <c:pt idx="49977">
                  <c:v>15.575558091133001</c:v>
                </c:pt>
                <c:pt idx="49978">
                  <c:v>15.555900000005</c:v>
                </c:pt>
                <c:pt idx="49979">
                  <c:v>15.555900000005</c:v>
                </c:pt>
                <c:pt idx="49980">
                  <c:v>15.555900000005</c:v>
                </c:pt>
                <c:pt idx="49981">
                  <c:v>15.555900000005</c:v>
                </c:pt>
                <c:pt idx="49982">
                  <c:v>15.555900000005</c:v>
                </c:pt>
                <c:pt idx="49983">
                  <c:v>15.555900000005</c:v>
                </c:pt>
                <c:pt idx="49984">
                  <c:v>15.555900000005</c:v>
                </c:pt>
                <c:pt idx="49985">
                  <c:v>15.555900000005</c:v>
                </c:pt>
                <c:pt idx="49986">
                  <c:v>15.555900000005</c:v>
                </c:pt>
                <c:pt idx="49987">
                  <c:v>15.555900000005</c:v>
                </c:pt>
                <c:pt idx="49988">
                  <c:v>15.555900000005</c:v>
                </c:pt>
                <c:pt idx="49989">
                  <c:v>15.528176571435001</c:v>
                </c:pt>
                <c:pt idx="49990">
                  <c:v>15.493500000004</c:v>
                </c:pt>
                <c:pt idx="49991">
                  <c:v>15.493500000004</c:v>
                </c:pt>
                <c:pt idx="49992">
                  <c:v>15.493500000004</c:v>
                </c:pt>
                <c:pt idx="49993">
                  <c:v>15.493500000004</c:v>
                </c:pt>
                <c:pt idx="49994">
                  <c:v>15.493500000004</c:v>
                </c:pt>
                <c:pt idx="49995">
                  <c:v>15.493500000004</c:v>
                </c:pt>
                <c:pt idx="49996">
                  <c:v>15.493500000004</c:v>
                </c:pt>
                <c:pt idx="49997">
                  <c:v>15.493500000004</c:v>
                </c:pt>
                <c:pt idx="49998">
                  <c:v>15.493500000004</c:v>
                </c:pt>
                <c:pt idx="49999">
                  <c:v>15.493500000004</c:v>
                </c:pt>
                <c:pt idx="50000">
                  <c:v>15.493500000004</c:v>
                </c:pt>
                <c:pt idx="50001">
                  <c:v>15.493500000004</c:v>
                </c:pt>
                <c:pt idx="50002">
                  <c:v>15.493500000004</c:v>
                </c:pt>
                <c:pt idx="50003">
                  <c:v>15.493500000004</c:v>
                </c:pt>
                <c:pt idx="50004">
                  <c:v>15.493499999999001</c:v>
                </c:pt>
                <c:pt idx="50005">
                  <c:v>15.493500000004</c:v>
                </c:pt>
                <c:pt idx="50006">
                  <c:v>15.493500000004</c:v>
                </c:pt>
                <c:pt idx="50007">
                  <c:v>15.496895573547</c:v>
                </c:pt>
                <c:pt idx="50008">
                  <c:v>15.528499999998999</c:v>
                </c:pt>
                <c:pt idx="50009">
                  <c:v>15.528499999994001</c:v>
                </c:pt>
                <c:pt idx="50010">
                  <c:v>15.528499999994001</c:v>
                </c:pt>
                <c:pt idx="50011">
                  <c:v>15.528499999994001</c:v>
                </c:pt>
                <c:pt idx="50012">
                  <c:v>15.528499999994001</c:v>
                </c:pt>
                <c:pt idx="50013">
                  <c:v>15.528499999994001</c:v>
                </c:pt>
                <c:pt idx="50014">
                  <c:v>15.528499999994001</c:v>
                </c:pt>
                <c:pt idx="50015">
                  <c:v>15.528499999994001</c:v>
                </c:pt>
                <c:pt idx="50016">
                  <c:v>15.528499999994001</c:v>
                </c:pt>
                <c:pt idx="50017">
                  <c:v>15.528499999994001</c:v>
                </c:pt>
                <c:pt idx="50018">
                  <c:v>15.528499999994001</c:v>
                </c:pt>
                <c:pt idx="50019">
                  <c:v>15.528499999994001</c:v>
                </c:pt>
                <c:pt idx="50020">
                  <c:v>15.505587187192001</c:v>
                </c:pt>
                <c:pt idx="50021">
                  <c:v>15.472999999999001</c:v>
                </c:pt>
                <c:pt idx="50022">
                  <c:v>15.472999999999001</c:v>
                </c:pt>
                <c:pt idx="50023">
                  <c:v>15.472999999999001</c:v>
                </c:pt>
                <c:pt idx="50024">
                  <c:v>15.472999999999001</c:v>
                </c:pt>
                <c:pt idx="50025">
                  <c:v>15.472999999999001</c:v>
                </c:pt>
                <c:pt idx="50026">
                  <c:v>15.472999999999001</c:v>
                </c:pt>
                <c:pt idx="50027">
                  <c:v>15.560031768137</c:v>
                </c:pt>
                <c:pt idx="50028">
                  <c:v>15.717100000003001</c:v>
                </c:pt>
                <c:pt idx="50029">
                  <c:v>15.717100000003001</c:v>
                </c:pt>
                <c:pt idx="50030">
                  <c:v>15.717100000003001</c:v>
                </c:pt>
                <c:pt idx="50031">
                  <c:v>15.717100000003001</c:v>
                </c:pt>
                <c:pt idx="50032">
                  <c:v>15.717100000003001</c:v>
                </c:pt>
                <c:pt idx="50033">
                  <c:v>15.717100000003001</c:v>
                </c:pt>
                <c:pt idx="50034">
                  <c:v>15.717100000003001</c:v>
                </c:pt>
                <c:pt idx="50035">
                  <c:v>15.717100000003001</c:v>
                </c:pt>
                <c:pt idx="50036">
                  <c:v>15.717100000003001</c:v>
                </c:pt>
                <c:pt idx="50037">
                  <c:v>15.717100000003001</c:v>
                </c:pt>
                <c:pt idx="50038">
                  <c:v>15.717100000003001</c:v>
                </c:pt>
                <c:pt idx="50039">
                  <c:v>15.717100000003001</c:v>
                </c:pt>
                <c:pt idx="50040">
                  <c:v>15.697943325952</c:v>
                </c:pt>
                <c:pt idx="50041">
                  <c:v>15.646899999998</c:v>
                </c:pt>
                <c:pt idx="50042">
                  <c:v>15.646899999998</c:v>
                </c:pt>
                <c:pt idx="50043">
                  <c:v>15.646899999996</c:v>
                </c:pt>
                <c:pt idx="50044">
                  <c:v>15.646899999998</c:v>
                </c:pt>
                <c:pt idx="50045">
                  <c:v>15.646899999998</c:v>
                </c:pt>
                <c:pt idx="50046">
                  <c:v>15.646899999998</c:v>
                </c:pt>
                <c:pt idx="50047">
                  <c:v>15.646899999998</c:v>
                </c:pt>
                <c:pt idx="50048">
                  <c:v>15.646899999998</c:v>
                </c:pt>
                <c:pt idx="50049">
                  <c:v>15.646899999998</c:v>
                </c:pt>
                <c:pt idx="50050">
                  <c:v>15.646899999998</c:v>
                </c:pt>
                <c:pt idx="50051">
                  <c:v>15.646895466229999</c:v>
                </c:pt>
                <c:pt idx="50052">
                  <c:v>15.626799999997999</c:v>
                </c:pt>
                <c:pt idx="50053">
                  <c:v>15.626799999997999</c:v>
                </c:pt>
                <c:pt idx="50054">
                  <c:v>15.626799999997999</c:v>
                </c:pt>
                <c:pt idx="50055">
                  <c:v>15.626799999997999</c:v>
                </c:pt>
                <c:pt idx="50056">
                  <c:v>15.626799999997999</c:v>
                </c:pt>
                <c:pt idx="50057">
                  <c:v>15.626799999997999</c:v>
                </c:pt>
                <c:pt idx="50058">
                  <c:v>15.626799999997999</c:v>
                </c:pt>
                <c:pt idx="50059">
                  <c:v>15.626799999997999</c:v>
                </c:pt>
                <c:pt idx="50060">
                  <c:v>15.626800000006</c:v>
                </c:pt>
                <c:pt idx="50061">
                  <c:v>15.626799999997999</c:v>
                </c:pt>
                <c:pt idx="50062">
                  <c:v>15.628023662188999</c:v>
                </c:pt>
                <c:pt idx="50063">
                  <c:v>15.650499999996001</c:v>
                </c:pt>
                <c:pt idx="50064">
                  <c:v>15.650499999996001</c:v>
                </c:pt>
                <c:pt idx="50065">
                  <c:v>15.650499999996001</c:v>
                </c:pt>
                <c:pt idx="50066">
                  <c:v>15.650499999996001</c:v>
                </c:pt>
                <c:pt idx="50067">
                  <c:v>15.650499999996001</c:v>
                </c:pt>
                <c:pt idx="50068">
                  <c:v>15.650499999996001</c:v>
                </c:pt>
                <c:pt idx="50069">
                  <c:v>15.650499999996001</c:v>
                </c:pt>
                <c:pt idx="50070">
                  <c:v>15.650499999996001</c:v>
                </c:pt>
                <c:pt idx="50071">
                  <c:v>15.650499999996001</c:v>
                </c:pt>
                <c:pt idx="50072">
                  <c:v>15.650499999996001</c:v>
                </c:pt>
                <c:pt idx="50073">
                  <c:v>15.650499999996001</c:v>
                </c:pt>
                <c:pt idx="50074">
                  <c:v>15.650499999996001</c:v>
                </c:pt>
                <c:pt idx="50075">
                  <c:v>15.650499999996001</c:v>
                </c:pt>
                <c:pt idx="50076">
                  <c:v>15.638599543379</c:v>
                </c:pt>
                <c:pt idx="50077">
                  <c:v>15.6348</c:v>
                </c:pt>
                <c:pt idx="50078">
                  <c:v>15.6348</c:v>
                </c:pt>
                <c:pt idx="50079">
                  <c:v>15.6348</c:v>
                </c:pt>
                <c:pt idx="50080">
                  <c:v>15.6348</c:v>
                </c:pt>
                <c:pt idx="50081">
                  <c:v>15.6348</c:v>
                </c:pt>
                <c:pt idx="50082">
                  <c:v>15.6348</c:v>
                </c:pt>
                <c:pt idx="50083">
                  <c:v>15.6348</c:v>
                </c:pt>
                <c:pt idx="50084">
                  <c:v>15.6348</c:v>
                </c:pt>
                <c:pt idx="50085">
                  <c:v>15.6348</c:v>
                </c:pt>
                <c:pt idx="50086">
                  <c:v>15.6348</c:v>
                </c:pt>
                <c:pt idx="50087">
                  <c:v>15.6348</c:v>
                </c:pt>
                <c:pt idx="50088">
                  <c:v>15.6348</c:v>
                </c:pt>
                <c:pt idx="50089">
                  <c:v>15.6348</c:v>
                </c:pt>
                <c:pt idx="50090">
                  <c:v>15.6348</c:v>
                </c:pt>
                <c:pt idx="50091">
                  <c:v>15.6348</c:v>
                </c:pt>
                <c:pt idx="50092">
                  <c:v>15.6348</c:v>
                </c:pt>
                <c:pt idx="50093">
                  <c:v>15.6348</c:v>
                </c:pt>
                <c:pt idx="50094">
                  <c:v>15.6348</c:v>
                </c:pt>
                <c:pt idx="50095">
                  <c:v>15.6348</c:v>
                </c:pt>
                <c:pt idx="50096">
                  <c:v>15.520979080426001</c:v>
                </c:pt>
                <c:pt idx="50097">
                  <c:v>15.466699999996001</c:v>
                </c:pt>
                <c:pt idx="50098">
                  <c:v>15.466699999996001</c:v>
                </c:pt>
                <c:pt idx="50099">
                  <c:v>15.466699999996001</c:v>
                </c:pt>
                <c:pt idx="50100">
                  <c:v>15.466699999996001</c:v>
                </c:pt>
                <c:pt idx="50101">
                  <c:v>15.466699999996001</c:v>
                </c:pt>
                <c:pt idx="50102">
                  <c:v>15.466699999996001</c:v>
                </c:pt>
                <c:pt idx="50103">
                  <c:v>15.516439834631999</c:v>
                </c:pt>
                <c:pt idx="50104">
                  <c:v>15.536400000004001</c:v>
                </c:pt>
                <c:pt idx="50105">
                  <c:v>15.536400000004001</c:v>
                </c:pt>
                <c:pt idx="50106">
                  <c:v>15.536400000004001</c:v>
                </c:pt>
                <c:pt idx="50107">
                  <c:v>15.536400000004001</c:v>
                </c:pt>
                <c:pt idx="50108">
                  <c:v>15.536400000004001</c:v>
                </c:pt>
                <c:pt idx="50109">
                  <c:v>15.536400000005001</c:v>
                </c:pt>
                <c:pt idx="50110">
                  <c:v>15.536400000004001</c:v>
                </c:pt>
                <c:pt idx="50111">
                  <c:v>15.536400000004001</c:v>
                </c:pt>
                <c:pt idx="50112">
                  <c:v>15.536400000004001</c:v>
                </c:pt>
                <c:pt idx="50113">
                  <c:v>15.536400000004001</c:v>
                </c:pt>
                <c:pt idx="50114">
                  <c:v>15.536400000004001</c:v>
                </c:pt>
                <c:pt idx="50115">
                  <c:v>15.536400000004001</c:v>
                </c:pt>
                <c:pt idx="50116">
                  <c:v>15.571689041531</c:v>
                </c:pt>
                <c:pt idx="50117">
                  <c:v>15.6005</c:v>
                </c:pt>
                <c:pt idx="50118">
                  <c:v>15.6005</c:v>
                </c:pt>
                <c:pt idx="50119">
                  <c:v>15.6005</c:v>
                </c:pt>
                <c:pt idx="50120">
                  <c:v>15.6005</c:v>
                </c:pt>
                <c:pt idx="50121">
                  <c:v>15.6005</c:v>
                </c:pt>
                <c:pt idx="50122">
                  <c:v>15.6005</c:v>
                </c:pt>
                <c:pt idx="50123">
                  <c:v>15.6005</c:v>
                </c:pt>
                <c:pt idx="50124">
                  <c:v>15.6005</c:v>
                </c:pt>
                <c:pt idx="50125">
                  <c:v>15.6005</c:v>
                </c:pt>
                <c:pt idx="50126">
                  <c:v>15.6005</c:v>
                </c:pt>
                <c:pt idx="50127">
                  <c:v>15.6005</c:v>
                </c:pt>
                <c:pt idx="50128">
                  <c:v>15.603897844716</c:v>
                </c:pt>
                <c:pt idx="50129">
                  <c:v>15.712100000003</c:v>
                </c:pt>
                <c:pt idx="50130">
                  <c:v>15.712100000003</c:v>
                </c:pt>
                <c:pt idx="50131">
                  <c:v>15.712100000003</c:v>
                </c:pt>
                <c:pt idx="50132">
                  <c:v>15.712100000003</c:v>
                </c:pt>
                <c:pt idx="50133">
                  <c:v>15.712100000003</c:v>
                </c:pt>
                <c:pt idx="50134">
                  <c:v>15.712100000003</c:v>
                </c:pt>
                <c:pt idx="50135">
                  <c:v>15.712100000003</c:v>
                </c:pt>
                <c:pt idx="50136">
                  <c:v>15.712100000003</c:v>
                </c:pt>
                <c:pt idx="50137">
                  <c:v>15.712100000003</c:v>
                </c:pt>
                <c:pt idx="50138">
                  <c:v>15.712100000003</c:v>
                </c:pt>
                <c:pt idx="50139">
                  <c:v>15.712100000003</c:v>
                </c:pt>
                <c:pt idx="50140">
                  <c:v>15.686940748704</c:v>
                </c:pt>
                <c:pt idx="50141">
                  <c:v>15.659899999999</c:v>
                </c:pt>
                <c:pt idx="50142">
                  <c:v>15.659899999999</c:v>
                </c:pt>
                <c:pt idx="50143">
                  <c:v>15.659899999999</c:v>
                </c:pt>
                <c:pt idx="50144">
                  <c:v>15.659899999999</c:v>
                </c:pt>
                <c:pt idx="50145">
                  <c:v>15.659899999999</c:v>
                </c:pt>
                <c:pt idx="50146">
                  <c:v>15.659899999999</c:v>
                </c:pt>
                <c:pt idx="50147">
                  <c:v>15.659899999999</c:v>
                </c:pt>
                <c:pt idx="50148">
                  <c:v>15.659899999999</c:v>
                </c:pt>
                <c:pt idx="50149">
                  <c:v>15.659899999999</c:v>
                </c:pt>
                <c:pt idx="50150">
                  <c:v>15.659899999999</c:v>
                </c:pt>
                <c:pt idx="50151">
                  <c:v>15.659899999999</c:v>
                </c:pt>
                <c:pt idx="50152">
                  <c:v>15.659899999999</c:v>
                </c:pt>
                <c:pt idx="50153">
                  <c:v>15.573035266682</c:v>
                </c:pt>
                <c:pt idx="50154">
                  <c:v>15.459299999995</c:v>
                </c:pt>
                <c:pt idx="50155">
                  <c:v>15.459299999995</c:v>
                </c:pt>
                <c:pt idx="50156">
                  <c:v>15.459299999995</c:v>
                </c:pt>
                <c:pt idx="50157">
                  <c:v>15.459299999995</c:v>
                </c:pt>
                <c:pt idx="50158">
                  <c:v>15.459299999995</c:v>
                </c:pt>
                <c:pt idx="50159">
                  <c:v>15.459299999995</c:v>
                </c:pt>
                <c:pt idx="50160">
                  <c:v>15.459299999995</c:v>
                </c:pt>
                <c:pt idx="50161">
                  <c:v>15.459299999995</c:v>
                </c:pt>
                <c:pt idx="50162">
                  <c:v>15.459299999995</c:v>
                </c:pt>
                <c:pt idx="50163">
                  <c:v>15.459299999995</c:v>
                </c:pt>
                <c:pt idx="50164">
                  <c:v>15.459299999995</c:v>
                </c:pt>
                <c:pt idx="50165">
                  <c:v>15.459299999995</c:v>
                </c:pt>
                <c:pt idx="50166">
                  <c:v>15.467397011996001</c:v>
                </c:pt>
                <c:pt idx="50167">
                  <c:v>15.473900000004001</c:v>
                </c:pt>
                <c:pt idx="50168">
                  <c:v>15.473900000004001</c:v>
                </c:pt>
                <c:pt idx="50169">
                  <c:v>15.473900000004001</c:v>
                </c:pt>
                <c:pt idx="50170">
                  <c:v>15.473900000004001</c:v>
                </c:pt>
                <c:pt idx="50171">
                  <c:v>15.473900000004001</c:v>
                </c:pt>
                <c:pt idx="50172">
                  <c:v>15.473900000004001</c:v>
                </c:pt>
                <c:pt idx="50173">
                  <c:v>15.473899999999</c:v>
                </c:pt>
                <c:pt idx="50174">
                  <c:v>15.473900000004001</c:v>
                </c:pt>
                <c:pt idx="50175">
                  <c:v>15.473900000004001</c:v>
                </c:pt>
                <c:pt idx="50176">
                  <c:v>15.473900000004001</c:v>
                </c:pt>
                <c:pt idx="50177">
                  <c:v>15.473900000004001</c:v>
                </c:pt>
                <c:pt idx="50178">
                  <c:v>15.473900000004001</c:v>
                </c:pt>
                <c:pt idx="50179">
                  <c:v>15.473900000004001</c:v>
                </c:pt>
                <c:pt idx="50180">
                  <c:v>15.473900000004001</c:v>
                </c:pt>
                <c:pt idx="50181">
                  <c:v>15.473900000004001</c:v>
                </c:pt>
                <c:pt idx="50182">
                  <c:v>15.473900000005001</c:v>
                </c:pt>
                <c:pt idx="50183">
                  <c:v>15.473900000004001</c:v>
                </c:pt>
                <c:pt idx="50184">
                  <c:v>15.480102261083999</c:v>
                </c:pt>
                <c:pt idx="50185">
                  <c:v>15.551799999999</c:v>
                </c:pt>
                <c:pt idx="50186">
                  <c:v>15.551799999994</c:v>
                </c:pt>
                <c:pt idx="50187">
                  <c:v>15.551799999994</c:v>
                </c:pt>
                <c:pt idx="50188">
                  <c:v>15.551799999994</c:v>
                </c:pt>
                <c:pt idx="50189">
                  <c:v>15.551799999994</c:v>
                </c:pt>
                <c:pt idx="50190">
                  <c:v>15.558288881311</c:v>
                </c:pt>
                <c:pt idx="50191">
                  <c:v>15.562899999996</c:v>
                </c:pt>
                <c:pt idx="50192">
                  <c:v>15.562899999996</c:v>
                </c:pt>
                <c:pt idx="50193">
                  <c:v>15.562900000001999</c:v>
                </c:pt>
                <c:pt idx="50194">
                  <c:v>15.562899999996</c:v>
                </c:pt>
                <c:pt idx="50195">
                  <c:v>15.562899999996</c:v>
                </c:pt>
                <c:pt idx="50196">
                  <c:v>15.562899999996</c:v>
                </c:pt>
                <c:pt idx="50197">
                  <c:v>15.562899999996</c:v>
                </c:pt>
                <c:pt idx="50198">
                  <c:v>15.562899999996</c:v>
                </c:pt>
                <c:pt idx="50199">
                  <c:v>15.562899999996</c:v>
                </c:pt>
                <c:pt idx="50200">
                  <c:v>15.562899999996</c:v>
                </c:pt>
                <c:pt idx="50201">
                  <c:v>15.538262133502</c:v>
                </c:pt>
                <c:pt idx="50202">
                  <c:v>15.484599999998</c:v>
                </c:pt>
                <c:pt idx="50203">
                  <c:v>15.484599999998</c:v>
                </c:pt>
                <c:pt idx="50204">
                  <c:v>15.484599999998</c:v>
                </c:pt>
                <c:pt idx="50205">
                  <c:v>15.484599999998</c:v>
                </c:pt>
                <c:pt idx="50206">
                  <c:v>15.484599999998</c:v>
                </c:pt>
                <c:pt idx="50207">
                  <c:v>15.484599999998</c:v>
                </c:pt>
                <c:pt idx="50208">
                  <c:v>15.484599999998</c:v>
                </c:pt>
                <c:pt idx="50209">
                  <c:v>15.484599999998</c:v>
                </c:pt>
                <c:pt idx="50210">
                  <c:v>15.484599999998</c:v>
                </c:pt>
                <c:pt idx="50211">
                  <c:v>15.484599999998</c:v>
                </c:pt>
                <c:pt idx="50212">
                  <c:v>15.484600000004001</c:v>
                </c:pt>
                <c:pt idx="50213">
                  <c:v>15.527901284328999</c:v>
                </c:pt>
                <c:pt idx="50214">
                  <c:v>15.665199999996</c:v>
                </c:pt>
                <c:pt idx="50215">
                  <c:v>15.665199999996</c:v>
                </c:pt>
                <c:pt idx="50216">
                  <c:v>15.665199999996</c:v>
                </c:pt>
                <c:pt idx="50217">
                  <c:v>15.665199999996</c:v>
                </c:pt>
                <c:pt idx="50218">
                  <c:v>15.665199999996</c:v>
                </c:pt>
                <c:pt idx="50219">
                  <c:v>15.665199999996</c:v>
                </c:pt>
                <c:pt idx="50220">
                  <c:v>15.665199999996</c:v>
                </c:pt>
                <c:pt idx="50221">
                  <c:v>15.665199999996</c:v>
                </c:pt>
                <c:pt idx="50222">
                  <c:v>15.665199999996</c:v>
                </c:pt>
                <c:pt idx="50223">
                  <c:v>15.665199999996</c:v>
                </c:pt>
                <c:pt idx="50224">
                  <c:v>15.665199999996</c:v>
                </c:pt>
                <c:pt idx="50225">
                  <c:v>15.665199999996</c:v>
                </c:pt>
                <c:pt idx="50226">
                  <c:v>15.665199999996</c:v>
                </c:pt>
                <c:pt idx="50227">
                  <c:v>15.546730809602</c:v>
                </c:pt>
                <c:pt idx="50228">
                  <c:v>15.500999999995001</c:v>
                </c:pt>
                <c:pt idx="50229">
                  <c:v>15.500999999995001</c:v>
                </c:pt>
                <c:pt idx="50230">
                  <c:v>15.500999999996001</c:v>
                </c:pt>
                <c:pt idx="50231">
                  <c:v>15.500999999996001</c:v>
                </c:pt>
                <c:pt idx="50232">
                  <c:v>15.500999999996001</c:v>
                </c:pt>
                <c:pt idx="50233">
                  <c:v>15.500999999996001</c:v>
                </c:pt>
                <c:pt idx="50234">
                  <c:v>15.500999999996001</c:v>
                </c:pt>
                <c:pt idx="50235">
                  <c:v>15.500999999996001</c:v>
                </c:pt>
                <c:pt idx="50236">
                  <c:v>15.500999999996001</c:v>
                </c:pt>
                <c:pt idx="50237">
                  <c:v>15.500999999996001</c:v>
                </c:pt>
                <c:pt idx="50238">
                  <c:v>15.500999999996001</c:v>
                </c:pt>
                <c:pt idx="50239">
                  <c:v>15.500999999996001</c:v>
                </c:pt>
                <c:pt idx="50240">
                  <c:v>15.535295527823999</c:v>
                </c:pt>
                <c:pt idx="50241">
                  <c:v>15.605600000003999</c:v>
                </c:pt>
                <c:pt idx="50242">
                  <c:v>15.605600000003999</c:v>
                </c:pt>
                <c:pt idx="50243">
                  <c:v>15.605600000002999</c:v>
                </c:pt>
                <c:pt idx="50244">
                  <c:v>15.605600000003999</c:v>
                </c:pt>
                <c:pt idx="50245">
                  <c:v>15.605600000004999</c:v>
                </c:pt>
                <c:pt idx="50246">
                  <c:v>15.605600000003999</c:v>
                </c:pt>
                <c:pt idx="50247">
                  <c:v>15.605600000002999</c:v>
                </c:pt>
                <c:pt idx="50248">
                  <c:v>15.605600000003999</c:v>
                </c:pt>
                <c:pt idx="50249">
                  <c:v>15.605600000003999</c:v>
                </c:pt>
                <c:pt idx="50250">
                  <c:v>15.605600000003999</c:v>
                </c:pt>
                <c:pt idx="50251">
                  <c:v>15.603374261974</c:v>
                </c:pt>
                <c:pt idx="50252">
                  <c:v>15.584200000005</c:v>
                </c:pt>
                <c:pt idx="50253">
                  <c:v>15.584200000005</c:v>
                </c:pt>
                <c:pt idx="50254">
                  <c:v>15.584200000005</c:v>
                </c:pt>
                <c:pt idx="50255">
                  <c:v>15.584200000004</c:v>
                </c:pt>
                <c:pt idx="50256">
                  <c:v>15.584200000004</c:v>
                </c:pt>
                <c:pt idx="50257">
                  <c:v>15.584200000005</c:v>
                </c:pt>
                <c:pt idx="50258">
                  <c:v>15.584200000005</c:v>
                </c:pt>
                <c:pt idx="50259">
                  <c:v>15.584200000005</c:v>
                </c:pt>
                <c:pt idx="50260">
                  <c:v>15.584200000005</c:v>
                </c:pt>
                <c:pt idx="50261">
                  <c:v>15.584200000005</c:v>
                </c:pt>
                <c:pt idx="50262">
                  <c:v>15.584200000005</c:v>
                </c:pt>
                <c:pt idx="50263">
                  <c:v>15.584200000005</c:v>
                </c:pt>
                <c:pt idx="50264">
                  <c:v>15.584200000005</c:v>
                </c:pt>
                <c:pt idx="50265">
                  <c:v>15.625812642016999</c:v>
                </c:pt>
                <c:pt idx="50266">
                  <c:v>15.698399999996001</c:v>
                </c:pt>
                <c:pt idx="50267">
                  <c:v>15.698399999996001</c:v>
                </c:pt>
                <c:pt idx="50268">
                  <c:v>15.698399999995001</c:v>
                </c:pt>
                <c:pt idx="50269">
                  <c:v>15.698399999996001</c:v>
                </c:pt>
                <c:pt idx="50270">
                  <c:v>15.698399999996001</c:v>
                </c:pt>
                <c:pt idx="50271">
                  <c:v>15.698399999996001</c:v>
                </c:pt>
                <c:pt idx="50272">
                  <c:v>15.698399999996001</c:v>
                </c:pt>
                <c:pt idx="50273">
                  <c:v>15.698399999996001</c:v>
                </c:pt>
                <c:pt idx="50274">
                  <c:v>15.698399999996001</c:v>
                </c:pt>
                <c:pt idx="50275">
                  <c:v>15.698399999996001</c:v>
                </c:pt>
                <c:pt idx="50276">
                  <c:v>15.698399999996001</c:v>
                </c:pt>
                <c:pt idx="50277">
                  <c:v>15.699174663658001</c:v>
                </c:pt>
                <c:pt idx="50278">
                  <c:v>15.737599999995</c:v>
                </c:pt>
                <c:pt idx="50279">
                  <c:v>15.737599999995</c:v>
                </c:pt>
                <c:pt idx="50280">
                  <c:v>15.737599999995</c:v>
                </c:pt>
                <c:pt idx="50281">
                  <c:v>15.737599999995</c:v>
                </c:pt>
                <c:pt idx="50282">
                  <c:v>15.737599999995</c:v>
                </c:pt>
                <c:pt idx="50283">
                  <c:v>15.737599999995</c:v>
                </c:pt>
                <c:pt idx="50284">
                  <c:v>15.737599999995</c:v>
                </c:pt>
                <c:pt idx="50285">
                  <c:v>15.737599999995</c:v>
                </c:pt>
                <c:pt idx="50286">
                  <c:v>15.737599999995</c:v>
                </c:pt>
                <c:pt idx="50287">
                  <c:v>15.737599999995</c:v>
                </c:pt>
                <c:pt idx="50288">
                  <c:v>15.737599999995</c:v>
                </c:pt>
                <c:pt idx="50289">
                  <c:v>15.737599999995</c:v>
                </c:pt>
                <c:pt idx="50290">
                  <c:v>15.728571384226999</c:v>
                </c:pt>
                <c:pt idx="50291">
                  <c:v>15.723700000001999</c:v>
                </c:pt>
                <c:pt idx="50292">
                  <c:v>15.723700000001999</c:v>
                </c:pt>
                <c:pt idx="50293">
                  <c:v>15.723700000001999</c:v>
                </c:pt>
                <c:pt idx="50294">
                  <c:v>15.723700000001999</c:v>
                </c:pt>
                <c:pt idx="50295">
                  <c:v>15.723700000001999</c:v>
                </c:pt>
                <c:pt idx="50296">
                  <c:v>15.723700000001999</c:v>
                </c:pt>
                <c:pt idx="50297">
                  <c:v>15.723700000001999</c:v>
                </c:pt>
                <c:pt idx="50298">
                  <c:v>15.723699999995</c:v>
                </c:pt>
                <c:pt idx="50299">
                  <c:v>15.723700000001999</c:v>
                </c:pt>
                <c:pt idx="50300">
                  <c:v>15.723700000001999</c:v>
                </c:pt>
                <c:pt idx="50301">
                  <c:v>15.723700000001999</c:v>
                </c:pt>
                <c:pt idx="50302">
                  <c:v>15.734885984319</c:v>
                </c:pt>
                <c:pt idx="50303">
                  <c:v>15.748400000004001</c:v>
                </c:pt>
                <c:pt idx="50304">
                  <c:v>15.748400000004001</c:v>
                </c:pt>
                <c:pt idx="50305">
                  <c:v>15.748400000004001</c:v>
                </c:pt>
                <c:pt idx="50306">
                  <c:v>15.748400000004001</c:v>
                </c:pt>
                <c:pt idx="50307">
                  <c:v>15.748400000004001</c:v>
                </c:pt>
                <c:pt idx="50308">
                  <c:v>15.748400000004001</c:v>
                </c:pt>
                <c:pt idx="50309">
                  <c:v>15.748400000004001</c:v>
                </c:pt>
                <c:pt idx="50310">
                  <c:v>15.748400000004001</c:v>
                </c:pt>
                <c:pt idx="50311">
                  <c:v>15.748400000004001</c:v>
                </c:pt>
                <c:pt idx="50312">
                  <c:v>15.748400000004001</c:v>
                </c:pt>
                <c:pt idx="50313">
                  <c:v>15.748400000004001</c:v>
                </c:pt>
                <c:pt idx="50314">
                  <c:v>15.748400000004001</c:v>
                </c:pt>
                <c:pt idx="50315">
                  <c:v>15.692552192709</c:v>
                </c:pt>
                <c:pt idx="50316">
                  <c:v>15.541399999995001</c:v>
                </c:pt>
                <c:pt idx="50317">
                  <c:v>15.541399999995001</c:v>
                </c:pt>
                <c:pt idx="50318">
                  <c:v>15.541399999995001</c:v>
                </c:pt>
                <c:pt idx="50319">
                  <c:v>15.541399999995001</c:v>
                </c:pt>
                <c:pt idx="50320">
                  <c:v>15.541399999995001</c:v>
                </c:pt>
                <c:pt idx="50321">
                  <c:v>15.541399999995001</c:v>
                </c:pt>
                <c:pt idx="50322">
                  <c:v>15.541399999995001</c:v>
                </c:pt>
                <c:pt idx="50323">
                  <c:v>15.541399999995001</c:v>
                </c:pt>
                <c:pt idx="50324">
                  <c:v>15.541399999995001</c:v>
                </c:pt>
                <c:pt idx="50325">
                  <c:v>15.541399999995001</c:v>
                </c:pt>
                <c:pt idx="50326">
                  <c:v>15.541399999995001</c:v>
                </c:pt>
                <c:pt idx="50327">
                  <c:v>15.541399999995001</c:v>
                </c:pt>
                <c:pt idx="50328">
                  <c:v>15.541399999995001</c:v>
                </c:pt>
                <c:pt idx="50329">
                  <c:v>15.541399999995001</c:v>
                </c:pt>
                <c:pt idx="50330">
                  <c:v>15.541399999995001</c:v>
                </c:pt>
                <c:pt idx="50331">
                  <c:v>15.541399999995001</c:v>
                </c:pt>
                <c:pt idx="50332">
                  <c:v>15.541399999995001</c:v>
                </c:pt>
                <c:pt idx="50333">
                  <c:v>15.541399999995001</c:v>
                </c:pt>
                <c:pt idx="50334">
                  <c:v>15.541399999995001</c:v>
                </c:pt>
                <c:pt idx="50335">
                  <c:v>15.547779358589001</c:v>
                </c:pt>
                <c:pt idx="50336">
                  <c:v>15.609100000001</c:v>
                </c:pt>
                <c:pt idx="50337">
                  <c:v>15.609100000001</c:v>
                </c:pt>
                <c:pt idx="50338">
                  <c:v>15.609100000001</c:v>
                </c:pt>
                <c:pt idx="50339">
                  <c:v>15.609100000001</c:v>
                </c:pt>
                <c:pt idx="50340">
                  <c:v>15.609100000001</c:v>
                </c:pt>
                <c:pt idx="50341">
                  <c:v>15.609100000001</c:v>
                </c:pt>
                <c:pt idx="50342">
                  <c:v>15.609100000001</c:v>
                </c:pt>
                <c:pt idx="50343">
                  <c:v>15.609100000001</c:v>
                </c:pt>
                <c:pt idx="50344">
                  <c:v>15.609100000001</c:v>
                </c:pt>
                <c:pt idx="50345">
                  <c:v>15.609100000001</c:v>
                </c:pt>
                <c:pt idx="50346">
                  <c:v>15.609100000001</c:v>
                </c:pt>
                <c:pt idx="50347">
                  <c:v>15.608140000002001</c:v>
                </c:pt>
                <c:pt idx="50348">
                  <c:v>15.595100000004001</c:v>
                </c:pt>
                <c:pt idx="50349">
                  <c:v>15.595100000004001</c:v>
                </c:pt>
                <c:pt idx="50350">
                  <c:v>15.595100000004001</c:v>
                </c:pt>
                <c:pt idx="50351">
                  <c:v>15.595100000004001</c:v>
                </c:pt>
                <c:pt idx="50352">
                  <c:v>15.595100000004001</c:v>
                </c:pt>
                <c:pt idx="50353">
                  <c:v>15.595100000004001</c:v>
                </c:pt>
                <c:pt idx="50354">
                  <c:v>15.595100000004001</c:v>
                </c:pt>
                <c:pt idx="50355">
                  <c:v>15.595099999997</c:v>
                </c:pt>
                <c:pt idx="50356">
                  <c:v>15.595100000004001</c:v>
                </c:pt>
                <c:pt idx="50357">
                  <c:v>15.595100000004001</c:v>
                </c:pt>
                <c:pt idx="50358">
                  <c:v>15.595100000004001</c:v>
                </c:pt>
                <c:pt idx="50359">
                  <c:v>15.595100000004001</c:v>
                </c:pt>
                <c:pt idx="50360">
                  <c:v>15.461946525081</c:v>
                </c:pt>
                <c:pt idx="50361">
                  <c:v>15.280999999996</c:v>
                </c:pt>
                <c:pt idx="50362">
                  <c:v>15.280999999996</c:v>
                </c:pt>
                <c:pt idx="50363">
                  <c:v>15.280999999996</c:v>
                </c:pt>
                <c:pt idx="50364">
                  <c:v>15.280999999996</c:v>
                </c:pt>
                <c:pt idx="50365">
                  <c:v>15.281000000000001</c:v>
                </c:pt>
                <c:pt idx="50366">
                  <c:v>15.281000000001001</c:v>
                </c:pt>
                <c:pt idx="50367">
                  <c:v>15.280999999996</c:v>
                </c:pt>
                <c:pt idx="50368">
                  <c:v>15.280999999996</c:v>
                </c:pt>
                <c:pt idx="50369">
                  <c:v>15.280999999996</c:v>
                </c:pt>
                <c:pt idx="50370">
                  <c:v>15.280999999996</c:v>
                </c:pt>
                <c:pt idx="50371">
                  <c:v>15.287448077904999</c:v>
                </c:pt>
                <c:pt idx="50372">
                  <c:v>15.489800000003999</c:v>
                </c:pt>
                <c:pt idx="50373">
                  <c:v>15.489799999995</c:v>
                </c:pt>
                <c:pt idx="50374">
                  <c:v>15.489800000003999</c:v>
                </c:pt>
                <c:pt idx="50375">
                  <c:v>15.489800000003999</c:v>
                </c:pt>
                <c:pt idx="50376">
                  <c:v>15.489452939375999</c:v>
                </c:pt>
                <c:pt idx="50377">
                  <c:v>15.488699999994999</c:v>
                </c:pt>
                <c:pt idx="50378">
                  <c:v>15.488699999994999</c:v>
                </c:pt>
                <c:pt idx="50379">
                  <c:v>15.488699999994999</c:v>
                </c:pt>
                <c:pt idx="50380">
                  <c:v>15.488699999994999</c:v>
                </c:pt>
                <c:pt idx="50381">
                  <c:v>15.488699999994999</c:v>
                </c:pt>
                <c:pt idx="50382">
                  <c:v>15.488699999994999</c:v>
                </c:pt>
                <c:pt idx="50383">
                  <c:v>15.488699999994999</c:v>
                </c:pt>
                <c:pt idx="50384">
                  <c:v>15.488699999994999</c:v>
                </c:pt>
                <c:pt idx="50385">
                  <c:v>15.488699999994999</c:v>
                </c:pt>
                <c:pt idx="50386">
                  <c:v>15.488699999994999</c:v>
                </c:pt>
                <c:pt idx="50387">
                  <c:v>15.488699999994999</c:v>
                </c:pt>
                <c:pt idx="50388">
                  <c:v>15.488699999994999</c:v>
                </c:pt>
                <c:pt idx="50389">
                  <c:v>15.49992186929</c:v>
                </c:pt>
                <c:pt idx="50390">
                  <c:v>15.670000000005</c:v>
                </c:pt>
                <c:pt idx="50391">
                  <c:v>15.670000000005</c:v>
                </c:pt>
                <c:pt idx="50392">
                  <c:v>15.670000000005</c:v>
                </c:pt>
                <c:pt idx="50393">
                  <c:v>15.670000000005</c:v>
                </c:pt>
                <c:pt idx="50394">
                  <c:v>15.670000000005</c:v>
                </c:pt>
                <c:pt idx="50395">
                  <c:v>15.670000000005</c:v>
                </c:pt>
                <c:pt idx="50396">
                  <c:v>15.670000000005</c:v>
                </c:pt>
                <c:pt idx="50397">
                  <c:v>15.670000000005</c:v>
                </c:pt>
                <c:pt idx="50398">
                  <c:v>15.670000000005</c:v>
                </c:pt>
                <c:pt idx="50399">
                  <c:v>15.670000000005</c:v>
                </c:pt>
                <c:pt idx="50400">
                  <c:v>15.670000000005</c:v>
                </c:pt>
                <c:pt idx="50401">
                  <c:v>15.652967485383</c:v>
                </c:pt>
                <c:pt idx="50402">
                  <c:v>15.521399999998</c:v>
                </c:pt>
                <c:pt idx="50403">
                  <c:v>15.521399999998</c:v>
                </c:pt>
                <c:pt idx="50404">
                  <c:v>15.521399999998</c:v>
                </c:pt>
                <c:pt idx="50405">
                  <c:v>15.521399999998</c:v>
                </c:pt>
                <c:pt idx="50406">
                  <c:v>15.521399999998</c:v>
                </c:pt>
                <c:pt idx="50407">
                  <c:v>15.521399999998</c:v>
                </c:pt>
                <c:pt idx="50408">
                  <c:v>15.521399999998</c:v>
                </c:pt>
                <c:pt idx="50409">
                  <c:v>15.521399999998</c:v>
                </c:pt>
                <c:pt idx="50410">
                  <c:v>15.521399999998</c:v>
                </c:pt>
                <c:pt idx="50411">
                  <c:v>15.521399999998</c:v>
                </c:pt>
                <c:pt idx="50412">
                  <c:v>15.521399999998</c:v>
                </c:pt>
                <c:pt idx="50413">
                  <c:v>15.521399999998</c:v>
                </c:pt>
                <c:pt idx="50414">
                  <c:v>15.521399999998</c:v>
                </c:pt>
                <c:pt idx="50415">
                  <c:v>15.545311719051</c:v>
                </c:pt>
                <c:pt idx="50416">
                  <c:v>15.568300000005999</c:v>
                </c:pt>
                <c:pt idx="50417">
                  <c:v>15.568300000005999</c:v>
                </c:pt>
                <c:pt idx="50418">
                  <c:v>15.568300000005999</c:v>
                </c:pt>
                <c:pt idx="50419">
                  <c:v>15.568300000005999</c:v>
                </c:pt>
                <c:pt idx="50420">
                  <c:v>15.568300000005999</c:v>
                </c:pt>
                <c:pt idx="50421">
                  <c:v>15.568300000005999</c:v>
                </c:pt>
                <c:pt idx="50422">
                  <c:v>15.568300000005999</c:v>
                </c:pt>
                <c:pt idx="50423">
                  <c:v>15.568300000005999</c:v>
                </c:pt>
                <c:pt idx="50424">
                  <c:v>15.568300000005999</c:v>
                </c:pt>
                <c:pt idx="50425">
                  <c:v>15.568300000005999</c:v>
                </c:pt>
                <c:pt idx="50426">
                  <c:v>15.568300000005999</c:v>
                </c:pt>
                <c:pt idx="50427">
                  <c:v>15.568300000005999</c:v>
                </c:pt>
                <c:pt idx="50428">
                  <c:v>15.608501925795</c:v>
                </c:pt>
                <c:pt idx="50429">
                  <c:v>15.707100000000001</c:v>
                </c:pt>
                <c:pt idx="50430">
                  <c:v>15.707100000000001</c:v>
                </c:pt>
                <c:pt idx="50431">
                  <c:v>15.707100000000001</c:v>
                </c:pt>
                <c:pt idx="50432">
                  <c:v>15.707100000000001</c:v>
                </c:pt>
                <c:pt idx="50433">
                  <c:v>15.707100000000001</c:v>
                </c:pt>
                <c:pt idx="50434">
                  <c:v>15.707100000000001</c:v>
                </c:pt>
                <c:pt idx="50435">
                  <c:v>15.707100000000001</c:v>
                </c:pt>
                <c:pt idx="50436">
                  <c:v>15.707100000000001</c:v>
                </c:pt>
                <c:pt idx="50437">
                  <c:v>15.707100000000001</c:v>
                </c:pt>
                <c:pt idx="50438">
                  <c:v>15.707100000000001</c:v>
                </c:pt>
                <c:pt idx="50439">
                  <c:v>15.707100000000001</c:v>
                </c:pt>
                <c:pt idx="50440">
                  <c:v>15.680980342211001</c:v>
                </c:pt>
                <c:pt idx="50441">
                  <c:v>15.521299999995</c:v>
                </c:pt>
                <c:pt idx="50442">
                  <c:v>15.521299999995</c:v>
                </c:pt>
                <c:pt idx="50443">
                  <c:v>15.521299999995</c:v>
                </c:pt>
                <c:pt idx="50444">
                  <c:v>15.521299999995</c:v>
                </c:pt>
                <c:pt idx="50445">
                  <c:v>15.521299999995</c:v>
                </c:pt>
                <c:pt idx="50446">
                  <c:v>15.521299999995</c:v>
                </c:pt>
                <c:pt idx="50447">
                  <c:v>15.521299999995</c:v>
                </c:pt>
                <c:pt idx="50448">
                  <c:v>15.521299999995</c:v>
                </c:pt>
                <c:pt idx="50449">
                  <c:v>15.521299999995</c:v>
                </c:pt>
                <c:pt idx="50450">
                  <c:v>15.521299999995</c:v>
                </c:pt>
                <c:pt idx="50451">
                  <c:v>15.521299999995</c:v>
                </c:pt>
                <c:pt idx="50452">
                  <c:v>15.521299999995</c:v>
                </c:pt>
                <c:pt idx="50453">
                  <c:v>15.521299999995</c:v>
                </c:pt>
                <c:pt idx="50454">
                  <c:v>15.608008459016</c:v>
                </c:pt>
                <c:pt idx="50455">
                  <c:v>15.831700000004</c:v>
                </c:pt>
                <c:pt idx="50456">
                  <c:v>15.831700000004</c:v>
                </c:pt>
                <c:pt idx="50457">
                  <c:v>15.831700000004</c:v>
                </c:pt>
                <c:pt idx="50458">
                  <c:v>15.831700000003</c:v>
                </c:pt>
                <c:pt idx="50459">
                  <c:v>15.831700000004</c:v>
                </c:pt>
                <c:pt idx="50460">
                  <c:v>15.831699999994999</c:v>
                </c:pt>
                <c:pt idx="50461">
                  <c:v>15.831700000004</c:v>
                </c:pt>
                <c:pt idx="50462">
                  <c:v>15.831700000004</c:v>
                </c:pt>
                <c:pt idx="50463">
                  <c:v>15.831700000004</c:v>
                </c:pt>
                <c:pt idx="50464">
                  <c:v>15.831700000004</c:v>
                </c:pt>
                <c:pt idx="50465">
                  <c:v>15.705361836825</c:v>
                </c:pt>
                <c:pt idx="50466">
                  <c:v>15.463199999998</c:v>
                </c:pt>
                <c:pt idx="50467">
                  <c:v>15.463199999998</c:v>
                </c:pt>
                <c:pt idx="50468">
                  <c:v>15.463199999998</c:v>
                </c:pt>
                <c:pt idx="50469">
                  <c:v>15.463199999998</c:v>
                </c:pt>
                <c:pt idx="50470">
                  <c:v>15.463199999998</c:v>
                </c:pt>
                <c:pt idx="50471">
                  <c:v>15.463199999998</c:v>
                </c:pt>
                <c:pt idx="50472">
                  <c:v>15.463199999998</c:v>
                </c:pt>
                <c:pt idx="50473">
                  <c:v>15.463199999998</c:v>
                </c:pt>
                <c:pt idx="50474">
                  <c:v>15.463199999998</c:v>
                </c:pt>
                <c:pt idx="50475">
                  <c:v>15.463199999998</c:v>
                </c:pt>
                <c:pt idx="50476">
                  <c:v>15.463199999998</c:v>
                </c:pt>
                <c:pt idx="50477">
                  <c:v>15.463199999998</c:v>
                </c:pt>
                <c:pt idx="50478">
                  <c:v>15.463199999998</c:v>
                </c:pt>
                <c:pt idx="50479">
                  <c:v>15.463199999998</c:v>
                </c:pt>
                <c:pt idx="50480">
                  <c:v>15.463199999998</c:v>
                </c:pt>
                <c:pt idx="50481">
                  <c:v>15.463199999998</c:v>
                </c:pt>
                <c:pt idx="50482">
                  <c:v>15.463199999998</c:v>
                </c:pt>
                <c:pt idx="50483">
                  <c:v>15.463199999998</c:v>
                </c:pt>
                <c:pt idx="50484">
                  <c:v>15.463199999998</c:v>
                </c:pt>
                <c:pt idx="50485">
                  <c:v>15.571154423595001</c:v>
                </c:pt>
                <c:pt idx="50486">
                  <c:v>15.703600000002</c:v>
                </c:pt>
                <c:pt idx="50487">
                  <c:v>15.703600000002</c:v>
                </c:pt>
                <c:pt idx="50488">
                  <c:v>15.703600000002</c:v>
                </c:pt>
                <c:pt idx="50489">
                  <c:v>15.703600000002</c:v>
                </c:pt>
                <c:pt idx="50490">
                  <c:v>15.703600000002</c:v>
                </c:pt>
                <c:pt idx="50491">
                  <c:v>15.703600000002</c:v>
                </c:pt>
                <c:pt idx="50492">
                  <c:v>15.703600000002</c:v>
                </c:pt>
                <c:pt idx="50493">
                  <c:v>15.703600000002</c:v>
                </c:pt>
                <c:pt idx="50494">
                  <c:v>15.703600000002</c:v>
                </c:pt>
                <c:pt idx="50495">
                  <c:v>15.703600000002</c:v>
                </c:pt>
                <c:pt idx="50496">
                  <c:v>15.703600000002</c:v>
                </c:pt>
                <c:pt idx="50497">
                  <c:v>15.643772864444999</c:v>
                </c:pt>
                <c:pt idx="50498">
                  <c:v>15.474599999994</c:v>
                </c:pt>
                <c:pt idx="50499">
                  <c:v>15.474599999995</c:v>
                </c:pt>
                <c:pt idx="50500">
                  <c:v>15.474599999995</c:v>
                </c:pt>
                <c:pt idx="50501">
                  <c:v>15.474599999994</c:v>
                </c:pt>
                <c:pt idx="50502">
                  <c:v>15.474599999995</c:v>
                </c:pt>
                <c:pt idx="50503">
                  <c:v>15.474599999995</c:v>
                </c:pt>
                <c:pt idx="50504">
                  <c:v>15.474599999995</c:v>
                </c:pt>
                <c:pt idx="50505">
                  <c:v>15.474599999994</c:v>
                </c:pt>
                <c:pt idx="50506">
                  <c:v>15.474599999995</c:v>
                </c:pt>
                <c:pt idx="50507">
                  <c:v>15.474599999995</c:v>
                </c:pt>
                <c:pt idx="50508">
                  <c:v>15.474599999995</c:v>
                </c:pt>
                <c:pt idx="50509">
                  <c:v>15.474599999995</c:v>
                </c:pt>
                <c:pt idx="50510">
                  <c:v>15.519386979488001</c:v>
                </c:pt>
                <c:pt idx="50511">
                  <c:v>15.669099999999</c:v>
                </c:pt>
                <c:pt idx="50512">
                  <c:v>15.669099999999</c:v>
                </c:pt>
                <c:pt idx="50513">
                  <c:v>15.669099999999</c:v>
                </c:pt>
                <c:pt idx="50514">
                  <c:v>15.669099999999</c:v>
                </c:pt>
                <c:pt idx="50515">
                  <c:v>15.669099999999</c:v>
                </c:pt>
                <c:pt idx="50516">
                  <c:v>15.669099999999</c:v>
                </c:pt>
                <c:pt idx="50517">
                  <c:v>15.709099365387001</c:v>
                </c:pt>
                <c:pt idx="50518">
                  <c:v>15.817000000004001</c:v>
                </c:pt>
                <c:pt idx="50519">
                  <c:v>15.817000000004001</c:v>
                </c:pt>
                <c:pt idx="50520">
                  <c:v>15.817000000004001</c:v>
                </c:pt>
                <c:pt idx="50521">
                  <c:v>15.817000000004001</c:v>
                </c:pt>
                <c:pt idx="50522">
                  <c:v>15.817000000004001</c:v>
                </c:pt>
                <c:pt idx="50523">
                  <c:v>15.817000000004001</c:v>
                </c:pt>
                <c:pt idx="50524">
                  <c:v>15.817000000004001</c:v>
                </c:pt>
                <c:pt idx="50525">
                  <c:v>15.817000000004001</c:v>
                </c:pt>
                <c:pt idx="50526">
                  <c:v>15.817000000004001</c:v>
                </c:pt>
                <c:pt idx="50527">
                  <c:v>15.817000000004001</c:v>
                </c:pt>
                <c:pt idx="50528">
                  <c:v>15.817000000004001</c:v>
                </c:pt>
                <c:pt idx="50529">
                  <c:v>15.817000000004001</c:v>
                </c:pt>
                <c:pt idx="50530">
                  <c:v>15.760023904157</c:v>
                </c:pt>
                <c:pt idx="50531">
                  <c:v>15.600100000004</c:v>
                </c:pt>
                <c:pt idx="50532">
                  <c:v>15.600100000004</c:v>
                </c:pt>
                <c:pt idx="50533">
                  <c:v>15.600100000004</c:v>
                </c:pt>
                <c:pt idx="50534">
                  <c:v>15.600100000004</c:v>
                </c:pt>
                <c:pt idx="50535">
                  <c:v>15.600100000004</c:v>
                </c:pt>
                <c:pt idx="50536">
                  <c:v>15.600100000004</c:v>
                </c:pt>
                <c:pt idx="50537">
                  <c:v>15.600100000004</c:v>
                </c:pt>
                <c:pt idx="50538">
                  <c:v>15.600100000004</c:v>
                </c:pt>
                <c:pt idx="50539">
                  <c:v>15.600100000004</c:v>
                </c:pt>
                <c:pt idx="50540">
                  <c:v>15.600100000004</c:v>
                </c:pt>
                <c:pt idx="50541">
                  <c:v>15.600100000004</c:v>
                </c:pt>
                <c:pt idx="50542">
                  <c:v>15.600100000004</c:v>
                </c:pt>
                <c:pt idx="50543">
                  <c:v>15.600100000005</c:v>
                </c:pt>
                <c:pt idx="50544">
                  <c:v>15.589205753706</c:v>
                </c:pt>
                <c:pt idx="50545">
                  <c:v>15.587700000002</c:v>
                </c:pt>
                <c:pt idx="50546">
                  <c:v>15.587700000002</c:v>
                </c:pt>
                <c:pt idx="50547">
                  <c:v>15.587700000002</c:v>
                </c:pt>
                <c:pt idx="50548">
                  <c:v>15.587700000002</c:v>
                </c:pt>
                <c:pt idx="50549">
                  <c:v>15.587699999994999</c:v>
                </c:pt>
                <c:pt idx="50550">
                  <c:v>15.587700000002</c:v>
                </c:pt>
                <c:pt idx="50551">
                  <c:v>15.587700000002</c:v>
                </c:pt>
                <c:pt idx="50552">
                  <c:v>15.587700000002</c:v>
                </c:pt>
                <c:pt idx="50553">
                  <c:v>15.587700000002</c:v>
                </c:pt>
                <c:pt idx="50554">
                  <c:v>15.587700000002</c:v>
                </c:pt>
                <c:pt idx="50555">
                  <c:v>15.601242061623999</c:v>
                </c:pt>
                <c:pt idx="50556">
                  <c:v>15.627799999995</c:v>
                </c:pt>
                <c:pt idx="50557">
                  <c:v>15.627799999995</c:v>
                </c:pt>
                <c:pt idx="50558">
                  <c:v>15.627799999995</c:v>
                </c:pt>
                <c:pt idx="50559">
                  <c:v>15.627799999995</c:v>
                </c:pt>
                <c:pt idx="50560">
                  <c:v>15.627799999995</c:v>
                </c:pt>
                <c:pt idx="50561">
                  <c:v>15.627799999995</c:v>
                </c:pt>
                <c:pt idx="50562">
                  <c:v>15.627799999995</c:v>
                </c:pt>
                <c:pt idx="50563">
                  <c:v>15.627799999995</c:v>
                </c:pt>
                <c:pt idx="50564">
                  <c:v>15.627799999995</c:v>
                </c:pt>
                <c:pt idx="50565">
                  <c:v>15.627799999995</c:v>
                </c:pt>
                <c:pt idx="50566">
                  <c:v>15.627799999995</c:v>
                </c:pt>
                <c:pt idx="50567">
                  <c:v>15.627799999995</c:v>
                </c:pt>
                <c:pt idx="50568">
                  <c:v>15.596365146068999</c:v>
                </c:pt>
                <c:pt idx="50569">
                  <c:v>15.524800000006</c:v>
                </c:pt>
                <c:pt idx="50570">
                  <c:v>15.524800000006</c:v>
                </c:pt>
                <c:pt idx="50571">
                  <c:v>15.524800000006</c:v>
                </c:pt>
                <c:pt idx="50572">
                  <c:v>15.524800000006</c:v>
                </c:pt>
                <c:pt idx="50573">
                  <c:v>15.524800000006</c:v>
                </c:pt>
                <c:pt idx="50574">
                  <c:v>15.524800000008</c:v>
                </c:pt>
                <c:pt idx="50575">
                  <c:v>15.524800000006</c:v>
                </c:pt>
                <c:pt idx="50576">
                  <c:v>15.524800000006</c:v>
                </c:pt>
                <c:pt idx="50577">
                  <c:v>15.524800000006</c:v>
                </c:pt>
                <c:pt idx="50578">
                  <c:v>15.524800000006</c:v>
                </c:pt>
                <c:pt idx="50579">
                  <c:v>15.524800000006</c:v>
                </c:pt>
                <c:pt idx="50580">
                  <c:v>15.531143113078</c:v>
                </c:pt>
                <c:pt idx="50581">
                  <c:v>15.658300000003999</c:v>
                </c:pt>
                <c:pt idx="50582">
                  <c:v>15.658300000003999</c:v>
                </c:pt>
                <c:pt idx="50583">
                  <c:v>15.658300000003999</c:v>
                </c:pt>
                <c:pt idx="50584">
                  <c:v>15.658300000003999</c:v>
                </c:pt>
                <c:pt idx="50585">
                  <c:v>15.658300000003999</c:v>
                </c:pt>
                <c:pt idx="50586">
                  <c:v>15.658300000003999</c:v>
                </c:pt>
                <c:pt idx="50587">
                  <c:v>15.658300000003999</c:v>
                </c:pt>
                <c:pt idx="50588">
                  <c:v>15.658300000003999</c:v>
                </c:pt>
                <c:pt idx="50589">
                  <c:v>15.658300000003999</c:v>
                </c:pt>
                <c:pt idx="50590">
                  <c:v>15.658300000003999</c:v>
                </c:pt>
                <c:pt idx="50591">
                  <c:v>15.658300000003999</c:v>
                </c:pt>
                <c:pt idx="50592">
                  <c:v>15.658300000003999</c:v>
                </c:pt>
                <c:pt idx="50593">
                  <c:v>15.658300000003999</c:v>
                </c:pt>
                <c:pt idx="50594">
                  <c:v>15.658300000003999</c:v>
                </c:pt>
                <c:pt idx="50595">
                  <c:v>15.658300000003999</c:v>
                </c:pt>
                <c:pt idx="50596">
                  <c:v>15.658300000003999</c:v>
                </c:pt>
                <c:pt idx="50597">
                  <c:v>15.658300000003999</c:v>
                </c:pt>
                <c:pt idx="50598">
                  <c:v>15.658300000003999</c:v>
                </c:pt>
                <c:pt idx="50599">
                  <c:v>15.658300000003999</c:v>
                </c:pt>
                <c:pt idx="50600">
                  <c:v>15.628778846523</c:v>
                </c:pt>
                <c:pt idx="50601">
                  <c:v>15.513100000004</c:v>
                </c:pt>
                <c:pt idx="50602">
                  <c:v>15.513100000004</c:v>
                </c:pt>
                <c:pt idx="50603">
                  <c:v>15.513100000004</c:v>
                </c:pt>
                <c:pt idx="50604">
                  <c:v>15.513100000004</c:v>
                </c:pt>
                <c:pt idx="50605">
                  <c:v>15.513100000004</c:v>
                </c:pt>
                <c:pt idx="50606">
                  <c:v>15.513100000004</c:v>
                </c:pt>
                <c:pt idx="50607">
                  <c:v>15.513100000004</c:v>
                </c:pt>
                <c:pt idx="50608">
                  <c:v>15.513100000004</c:v>
                </c:pt>
                <c:pt idx="50609">
                  <c:v>15.513100000004</c:v>
                </c:pt>
                <c:pt idx="50610">
                  <c:v>15.513100000004</c:v>
                </c:pt>
                <c:pt idx="50611">
                  <c:v>15.513100000004</c:v>
                </c:pt>
                <c:pt idx="50612">
                  <c:v>15.513100000004</c:v>
                </c:pt>
                <c:pt idx="50613">
                  <c:v>15.513100000004</c:v>
                </c:pt>
                <c:pt idx="50614">
                  <c:v>15.475529877248</c:v>
                </c:pt>
                <c:pt idx="50615">
                  <c:v>15.446499999997</c:v>
                </c:pt>
                <c:pt idx="50616">
                  <c:v>15.446499999997</c:v>
                </c:pt>
                <c:pt idx="50617">
                  <c:v>15.446499999997</c:v>
                </c:pt>
                <c:pt idx="50618">
                  <c:v>15.446499999997</c:v>
                </c:pt>
                <c:pt idx="50619">
                  <c:v>15.446499999997</c:v>
                </c:pt>
                <c:pt idx="50620">
                  <c:v>15.446499999997</c:v>
                </c:pt>
                <c:pt idx="50621">
                  <c:v>15.491330510948</c:v>
                </c:pt>
                <c:pt idx="50622">
                  <c:v>15.506099999999</c:v>
                </c:pt>
                <c:pt idx="50623">
                  <c:v>15.506099999999</c:v>
                </c:pt>
                <c:pt idx="50624">
                  <c:v>15.506099999999</c:v>
                </c:pt>
                <c:pt idx="50625">
                  <c:v>15.506099999999</c:v>
                </c:pt>
                <c:pt idx="50626">
                  <c:v>15.506099999999</c:v>
                </c:pt>
                <c:pt idx="50627">
                  <c:v>15.506099999999</c:v>
                </c:pt>
                <c:pt idx="50628">
                  <c:v>15.506099999999</c:v>
                </c:pt>
                <c:pt idx="50629">
                  <c:v>15.506099999999</c:v>
                </c:pt>
                <c:pt idx="50630">
                  <c:v>15.506099999999</c:v>
                </c:pt>
                <c:pt idx="50631">
                  <c:v>15.506099999999</c:v>
                </c:pt>
                <c:pt idx="50632">
                  <c:v>15.506099999999</c:v>
                </c:pt>
                <c:pt idx="50633">
                  <c:v>15.506099999999</c:v>
                </c:pt>
                <c:pt idx="50634">
                  <c:v>15.506099999999</c:v>
                </c:pt>
                <c:pt idx="50635">
                  <c:v>15.506099999999</c:v>
                </c:pt>
                <c:pt idx="50636">
                  <c:v>15.506099999999</c:v>
                </c:pt>
                <c:pt idx="50637">
                  <c:v>15.506099999999</c:v>
                </c:pt>
                <c:pt idx="50638">
                  <c:v>15.506099999999</c:v>
                </c:pt>
                <c:pt idx="50639">
                  <c:v>15.518243991695</c:v>
                </c:pt>
                <c:pt idx="50640">
                  <c:v>15.601300000003</c:v>
                </c:pt>
                <c:pt idx="50641">
                  <c:v>15.601300000003</c:v>
                </c:pt>
                <c:pt idx="50642">
                  <c:v>15.601300000003</c:v>
                </c:pt>
                <c:pt idx="50643">
                  <c:v>15.601300000003</c:v>
                </c:pt>
                <c:pt idx="50644">
                  <c:v>15.601300000003</c:v>
                </c:pt>
                <c:pt idx="50645">
                  <c:v>15.601300000003</c:v>
                </c:pt>
                <c:pt idx="50646">
                  <c:v>15.601300000003</c:v>
                </c:pt>
                <c:pt idx="50647">
                  <c:v>15.601300000003</c:v>
                </c:pt>
                <c:pt idx="50648">
                  <c:v>15.601300000003</c:v>
                </c:pt>
                <c:pt idx="50649">
                  <c:v>15.601300000003</c:v>
                </c:pt>
                <c:pt idx="50650">
                  <c:v>15.601300000003</c:v>
                </c:pt>
                <c:pt idx="50651">
                  <c:v>15.601300000003</c:v>
                </c:pt>
                <c:pt idx="50652">
                  <c:v>15.601300000003</c:v>
                </c:pt>
                <c:pt idx="50653">
                  <c:v>15.618725033739</c:v>
                </c:pt>
                <c:pt idx="50654">
                  <c:v>15.641399999995</c:v>
                </c:pt>
                <c:pt idx="50655">
                  <c:v>15.641399999995</c:v>
                </c:pt>
                <c:pt idx="50656">
                  <c:v>15.641399999995</c:v>
                </c:pt>
                <c:pt idx="50657">
                  <c:v>15.641399999995</c:v>
                </c:pt>
                <c:pt idx="50658">
                  <c:v>15.641399999995</c:v>
                </c:pt>
                <c:pt idx="50659">
                  <c:v>15.641399999995</c:v>
                </c:pt>
                <c:pt idx="50660">
                  <c:v>15.646556763036999</c:v>
                </c:pt>
                <c:pt idx="50661">
                  <c:v>15.654000000003</c:v>
                </c:pt>
                <c:pt idx="50662">
                  <c:v>15.654000000003</c:v>
                </c:pt>
                <c:pt idx="50663">
                  <c:v>15.654000000003</c:v>
                </c:pt>
                <c:pt idx="50664">
                  <c:v>15.654000000003</c:v>
                </c:pt>
                <c:pt idx="50665">
                  <c:v>15.654000000003</c:v>
                </c:pt>
                <c:pt idx="50666">
                  <c:v>15.653999999998</c:v>
                </c:pt>
                <c:pt idx="50667">
                  <c:v>15.654000000003</c:v>
                </c:pt>
                <c:pt idx="50668">
                  <c:v>15.654000000003</c:v>
                </c:pt>
                <c:pt idx="50669">
                  <c:v>15.654000000003</c:v>
                </c:pt>
                <c:pt idx="50670">
                  <c:v>15.654000000003</c:v>
                </c:pt>
                <c:pt idx="50671">
                  <c:v>15.654000000003</c:v>
                </c:pt>
                <c:pt idx="50672">
                  <c:v>15.654000000003</c:v>
                </c:pt>
                <c:pt idx="50673">
                  <c:v>15.654000000003</c:v>
                </c:pt>
                <c:pt idx="50674">
                  <c:v>15.654000000003</c:v>
                </c:pt>
                <c:pt idx="50675">
                  <c:v>15.653999999998</c:v>
                </c:pt>
                <c:pt idx="50676">
                  <c:v>15.654487190086</c:v>
                </c:pt>
                <c:pt idx="50677">
                  <c:v>15.712500000003001</c:v>
                </c:pt>
                <c:pt idx="50678">
                  <c:v>15.712499999996</c:v>
                </c:pt>
                <c:pt idx="50679">
                  <c:v>15.712499999996</c:v>
                </c:pt>
                <c:pt idx="50680">
                  <c:v>15.712499999996</c:v>
                </c:pt>
                <c:pt idx="50681">
                  <c:v>15.712499999996</c:v>
                </c:pt>
                <c:pt idx="50682">
                  <c:v>15.712499999996</c:v>
                </c:pt>
                <c:pt idx="50683">
                  <c:v>15.712499999996</c:v>
                </c:pt>
                <c:pt idx="50684">
                  <c:v>15.712499999996</c:v>
                </c:pt>
                <c:pt idx="50685">
                  <c:v>15.712499999996</c:v>
                </c:pt>
                <c:pt idx="50686">
                  <c:v>15.712499999996</c:v>
                </c:pt>
                <c:pt idx="50687">
                  <c:v>15.712499999996</c:v>
                </c:pt>
                <c:pt idx="50688">
                  <c:v>15.712499999996</c:v>
                </c:pt>
                <c:pt idx="50689">
                  <c:v>15.640289503188001</c:v>
                </c:pt>
                <c:pt idx="50690">
                  <c:v>15.556600000005</c:v>
                </c:pt>
                <c:pt idx="50691">
                  <c:v>15.556600000004</c:v>
                </c:pt>
                <c:pt idx="50692">
                  <c:v>15.556600000004</c:v>
                </c:pt>
                <c:pt idx="50693">
                  <c:v>15.556600000004</c:v>
                </c:pt>
                <c:pt idx="50694">
                  <c:v>15.556600000004</c:v>
                </c:pt>
                <c:pt idx="50695">
                  <c:v>15.556600000005</c:v>
                </c:pt>
                <c:pt idx="50696">
                  <c:v>15.521462396504999</c:v>
                </c:pt>
                <c:pt idx="50697">
                  <c:v>15.481499999996</c:v>
                </c:pt>
                <c:pt idx="50698">
                  <c:v>15.481499999996</c:v>
                </c:pt>
                <c:pt idx="50699">
                  <c:v>15.481499999996</c:v>
                </c:pt>
                <c:pt idx="50700">
                  <c:v>15.481499999996</c:v>
                </c:pt>
                <c:pt idx="50701">
                  <c:v>15.481499999996</c:v>
                </c:pt>
                <c:pt idx="50702">
                  <c:v>15.481499999996</c:v>
                </c:pt>
                <c:pt idx="50703">
                  <c:v>15.481499999996</c:v>
                </c:pt>
                <c:pt idx="50704">
                  <c:v>15.481499999996</c:v>
                </c:pt>
                <c:pt idx="50705">
                  <c:v>15.481499999996</c:v>
                </c:pt>
                <c:pt idx="50706">
                  <c:v>15.481499999996</c:v>
                </c:pt>
                <c:pt idx="50707">
                  <c:v>15.481499999996</c:v>
                </c:pt>
                <c:pt idx="50708">
                  <c:v>15.481499999996</c:v>
                </c:pt>
                <c:pt idx="50709">
                  <c:v>15.481499999996</c:v>
                </c:pt>
                <c:pt idx="50710">
                  <c:v>15.481499999996</c:v>
                </c:pt>
                <c:pt idx="50711">
                  <c:v>15.481499999996</c:v>
                </c:pt>
                <c:pt idx="50712">
                  <c:v>15.481499999996</c:v>
                </c:pt>
                <c:pt idx="50713">
                  <c:v>15.481499999996</c:v>
                </c:pt>
                <c:pt idx="50714">
                  <c:v>15.481499999996</c:v>
                </c:pt>
                <c:pt idx="50715">
                  <c:v>15.387926977633001</c:v>
                </c:pt>
                <c:pt idx="50716">
                  <c:v>15.350899999997001</c:v>
                </c:pt>
                <c:pt idx="50717">
                  <c:v>15.350899999997001</c:v>
                </c:pt>
                <c:pt idx="50718">
                  <c:v>15.350899999997001</c:v>
                </c:pt>
                <c:pt idx="50719">
                  <c:v>15.350899999997001</c:v>
                </c:pt>
                <c:pt idx="50720">
                  <c:v>15.350899999997001</c:v>
                </c:pt>
                <c:pt idx="50721">
                  <c:v>15.372798166951</c:v>
                </c:pt>
                <c:pt idx="50722">
                  <c:v>15.569699999995001</c:v>
                </c:pt>
                <c:pt idx="50723">
                  <c:v>15.569699999994</c:v>
                </c:pt>
                <c:pt idx="50724">
                  <c:v>15.569699999994</c:v>
                </c:pt>
                <c:pt idx="50725">
                  <c:v>15.569699999995001</c:v>
                </c:pt>
                <c:pt idx="50726">
                  <c:v>15.569699999995001</c:v>
                </c:pt>
                <c:pt idx="50727">
                  <c:v>15.569699999995001</c:v>
                </c:pt>
                <c:pt idx="50728">
                  <c:v>15.569699999995001</c:v>
                </c:pt>
                <c:pt idx="50729">
                  <c:v>15.569699999995001</c:v>
                </c:pt>
                <c:pt idx="50730">
                  <c:v>15.569699999995001</c:v>
                </c:pt>
                <c:pt idx="50731">
                  <c:v>15.569699999995001</c:v>
                </c:pt>
                <c:pt idx="50732">
                  <c:v>15.6250243056</c:v>
                </c:pt>
                <c:pt idx="50733">
                  <c:v>15.654999999998999</c:v>
                </c:pt>
                <c:pt idx="50734">
                  <c:v>15.654999999998999</c:v>
                </c:pt>
                <c:pt idx="50735">
                  <c:v>15.654999999998999</c:v>
                </c:pt>
                <c:pt idx="50736">
                  <c:v>15.654999999998999</c:v>
                </c:pt>
                <c:pt idx="50737">
                  <c:v>15.654999999998999</c:v>
                </c:pt>
                <c:pt idx="50738">
                  <c:v>15.654999999998999</c:v>
                </c:pt>
                <c:pt idx="50739">
                  <c:v>15.654999999998999</c:v>
                </c:pt>
                <c:pt idx="50740">
                  <c:v>15.654999999998999</c:v>
                </c:pt>
                <c:pt idx="50741">
                  <c:v>15.654999999998999</c:v>
                </c:pt>
                <c:pt idx="50742">
                  <c:v>15.654999999998999</c:v>
                </c:pt>
                <c:pt idx="50743">
                  <c:v>15.654999999998999</c:v>
                </c:pt>
                <c:pt idx="50744">
                  <c:v>15.662923750557001</c:v>
                </c:pt>
                <c:pt idx="50745">
                  <c:v>15.676399999997001</c:v>
                </c:pt>
                <c:pt idx="50746">
                  <c:v>15.676399999997001</c:v>
                </c:pt>
                <c:pt idx="50747">
                  <c:v>15.676399999997001</c:v>
                </c:pt>
                <c:pt idx="50748">
                  <c:v>15.676399999997001</c:v>
                </c:pt>
                <c:pt idx="50749">
                  <c:v>15.676399999997001</c:v>
                </c:pt>
                <c:pt idx="50750">
                  <c:v>15.676399999997001</c:v>
                </c:pt>
                <c:pt idx="50751">
                  <c:v>15.676399999997001</c:v>
                </c:pt>
                <c:pt idx="50752">
                  <c:v>15.676399999997001</c:v>
                </c:pt>
                <c:pt idx="50753">
                  <c:v>15.676399999997001</c:v>
                </c:pt>
                <c:pt idx="50754">
                  <c:v>15.676399999997001</c:v>
                </c:pt>
                <c:pt idx="50755">
                  <c:v>15.676399999997001</c:v>
                </c:pt>
                <c:pt idx="50756">
                  <c:v>15.676399999997001</c:v>
                </c:pt>
                <c:pt idx="50757">
                  <c:v>15.630203346737</c:v>
                </c:pt>
                <c:pt idx="50758">
                  <c:v>15.412600000004</c:v>
                </c:pt>
                <c:pt idx="50759">
                  <c:v>15.412600000004</c:v>
                </c:pt>
                <c:pt idx="50760">
                  <c:v>15.412600000004</c:v>
                </c:pt>
                <c:pt idx="50761">
                  <c:v>15.412600000004</c:v>
                </c:pt>
                <c:pt idx="50762">
                  <c:v>15.412600000004</c:v>
                </c:pt>
                <c:pt idx="50763">
                  <c:v>15.412600000004</c:v>
                </c:pt>
                <c:pt idx="50764">
                  <c:v>15.412600000004</c:v>
                </c:pt>
                <c:pt idx="50765">
                  <c:v>15.412600000004</c:v>
                </c:pt>
                <c:pt idx="50766">
                  <c:v>15.412600000004</c:v>
                </c:pt>
                <c:pt idx="50767">
                  <c:v>15.412600000004</c:v>
                </c:pt>
                <c:pt idx="50768">
                  <c:v>15.412600000004</c:v>
                </c:pt>
                <c:pt idx="50769">
                  <c:v>15.412600000004</c:v>
                </c:pt>
                <c:pt idx="50770">
                  <c:v>15.436134422452</c:v>
                </c:pt>
                <c:pt idx="50771">
                  <c:v>15.664900000003</c:v>
                </c:pt>
                <c:pt idx="50772">
                  <c:v>15.664900000003</c:v>
                </c:pt>
                <c:pt idx="50773">
                  <c:v>15.664900000003</c:v>
                </c:pt>
                <c:pt idx="50774">
                  <c:v>15.664900000003</c:v>
                </c:pt>
                <c:pt idx="50775">
                  <c:v>15.664900000003</c:v>
                </c:pt>
                <c:pt idx="50776">
                  <c:v>15.664900000003</c:v>
                </c:pt>
                <c:pt idx="50777">
                  <c:v>15.664900000003</c:v>
                </c:pt>
                <c:pt idx="50778">
                  <c:v>15.664900000003</c:v>
                </c:pt>
                <c:pt idx="50779">
                  <c:v>15.664900000003</c:v>
                </c:pt>
                <c:pt idx="50780">
                  <c:v>15.664900000003</c:v>
                </c:pt>
                <c:pt idx="50781">
                  <c:v>15.664900000003</c:v>
                </c:pt>
                <c:pt idx="50782">
                  <c:v>15.664900000003</c:v>
                </c:pt>
                <c:pt idx="50783">
                  <c:v>15.664900000003</c:v>
                </c:pt>
                <c:pt idx="50784">
                  <c:v>15.664900000003</c:v>
                </c:pt>
                <c:pt idx="50785">
                  <c:v>15.664900000003</c:v>
                </c:pt>
                <c:pt idx="50786">
                  <c:v>15.664900000003</c:v>
                </c:pt>
                <c:pt idx="50787">
                  <c:v>15.664900000003</c:v>
                </c:pt>
                <c:pt idx="50788">
                  <c:v>15.664900000003</c:v>
                </c:pt>
                <c:pt idx="50789">
                  <c:v>15.664900000003</c:v>
                </c:pt>
                <c:pt idx="50790">
                  <c:v>15.650435124941</c:v>
                </c:pt>
                <c:pt idx="50791">
                  <c:v>15.637500000004</c:v>
                </c:pt>
                <c:pt idx="50792">
                  <c:v>15.637500000004</c:v>
                </c:pt>
                <c:pt idx="50793">
                  <c:v>15.637500000004</c:v>
                </c:pt>
                <c:pt idx="50794">
                  <c:v>15.637500000004</c:v>
                </c:pt>
                <c:pt idx="50795">
                  <c:v>15.637500000004</c:v>
                </c:pt>
                <c:pt idx="50796">
                  <c:v>15.637500000004</c:v>
                </c:pt>
                <c:pt idx="50797">
                  <c:v>15.608244551341</c:v>
                </c:pt>
                <c:pt idx="50798">
                  <c:v>15.569099999995</c:v>
                </c:pt>
                <c:pt idx="50799">
                  <c:v>15.569099999995</c:v>
                </c:pt>
                <c:pt idx="50800">
                  <c:v>15.569099999995</c:v>
                </c:pt>
                <c:pt idx="50801">
                  <c:v>15.569099999995</c:v>
                </c:pt>
                <c:pt idx="50802">
                  <c:v>15.569099999995</c:v>
                </c:pt>
                <c:pt idx="50803">
                  <c:v>15.569100000002001</c:v>
                </c:pt>
                <c:pt idx="50804">
                  <c:v>15.569099999995</c:v>
                </c:pt>
                <c:pt idx="50805">
                  <c:v>15.569099999995</c:v>
                </c:pt>
                <c:pt idx="50806">
                  <c:v>15.569099999995</c:v>
                </c:pt>
                <c:pt idx="50807">
                  <c:v>15.569099999995</c:v>
                </c:pt>
                <c:pt idx="50808">
                  <c:v>15.569099999995</c:v>
                </c:pt>
                <c:pt idx="50809">
                  <c:v>15.569868108307</c:v>
                </c:pt>
                <c:pt idx="50810">
                  <c:v>15.5913</c:v>
                </c:pt>
                <c:pt idx="50811">
                  <c:v>15.5913</c:v>
                </c:pt>
                <c:pt idx="50812">
                  <c:v>15.5913</c:v>
                </c:pt>
                <c:pt idx="50813">
                  <c:v>15.5913</c:v>
                </c:pt>
                <c:pt idx="50814">
                  <c:v>15.5913</c:v>
                </c:pt>
                <c:pt idx="50815">
                  <c:v>15.5913</c:v>
                </c:pt>
                <c:pt idx="50816">
                  <c:v>15.5913</c:v>
                </c:pt>
                <c:pt idx="50817">
                  <c:v>15.5913</c:v>
                </c:pt>
                <c:pt idx="50818">
                  <c:v>15.5913</c:v>
                </c:pt>
                <c:pt idx="50819">
                  <c:v>15.5913</c:v>
                </c:pt>
                <c:pt idx="50820">
                  <c:v>15.5913</c:v>
                </c:pt>
                <c:pt idx="50821">
                  <c:v>15.5913</c:v>
                </c:pt>
                <c:pt idx="50822">
                  <c:v>15.580772452827</c:v>
                </c:pt>
                <c:pt idx="50823">
                  <c:v>15.576499999997001</c:v>
                </c:pt>
                <c:pt idx="50824">
                  <c:v>15.576499999997001</c:v>
                </c:pt>
                <c:pt idx="50825">
                  <c:v>15.576499999997001</c:v>
                </c:pt>
                <c:pt idx="50826">
                  <c:v>15.576499999997001</c:v>
                </c:pt>
                <c:pt idx="50827">
                  <c:v>15.576499999997001</c:v>
                </c:pt>
                <c:pt idx="50828">
                  <c:v>15.576499999997001</c:v>
                </c:pt>
                <c:pt idx="50829">
                  <c:v>15.576499999997001</c:v>
                </c:pt>
                <c:pt idx="50830">
                  <c:v>15.576499999997001</c:v>
                </c:pt>
                <c:pt idx="50831">
                  <c:v>15.576499999997001</c:v>
                </c:pt>
                <c:pt idx="50832">
                  <c:v>15.576499999997001</c:v>
                </c:pt>
                <c:pt idx="50833">
                  <c:v>15.576499999997001</c:v>
                </c:pt>
                <c:pt idx="50834">
                  <c:v>15.576499999997001</c:v>
                </c:pt>
                <c:pt idx="50835">
                  <c:v>15.598678488521999</c:v>
                </c:pt>
                <c:pt idx="50836">
                  <c:v>15.678500000003</c:v>
                </c:pt>
                <c:pt idx="50837">
                  <c:v>15.678500000003</c:v>
                </c:pt>
                <c:pt idx="50838">
                  <c:v>15.678500000003</c:v>
                </c:pt>
                <c:pt idx="50839">
                  <c:v>15.678500000003</c:v>
                </c:pt>
                <c:pt idx="50840">
                  <c:v>15.678500000003</c:v>
                </c:pt>
                <c:pt idx="50841">
                  <c:v>15.678499999996999</c:v>
                </c:pt>
                <c:pt idx="50842">
                  <c:v>15.678500000003</c:v>
                </c:pt>
                <c:pt idx="50843">
                  <c:v>15.678500000003</c:v>
                </c:pt>
                <c:pt idx="50844">
                  <c:v>15.678500000003</c:v>
                </c:pt>
                <c:pt idx="50845">
                  <c:v>15.678500000003</c:v>
                </c:pt>
                <c:pt idx="50846">
                  <c:v>15.678500000003</c:v>
                </c:pt>
                <c:pt idx="50847">
                  <c:v>15.678500000003</c:v>
                </c:pt>
                <c:pt idx="50848">
                  <c:v>15.752374697882001</c:v>
                </c:pt>
                <c:pt idx="50849">
                  <c:v>15.762900000001</c:v>
                </c:pt>
                <c:pt idx="50850">
                  <c:v>15.762900000001</c:v>
                </c:pt>
                <c:pt idx="50851">
                  <c:v>15.762900000001</c:v>
                </c:pt>
                <c:pt idx="50852">
                  <c:v>15.762900000001</c:v>
                </c:pt>
                <c:pt idx="50853">
                  <c:v>15.762900000001</c:v>
                </c:pt>
                <c:pt idx="50854">
                  <c:v>15.762900000001</c:v>
                </c:pt>
                <c:pt idx="50855">
                  <c:v>15.762900000001</c:v>
                </c:pt>
                <c:pt idx="50856">
                  <c:v>15.762900000001</c:v>
                </c:pt>
                <c:pt idx="50857">
                  <c:v>15.762900000001</c:v>
                </c:pt>
                <c:pt idx="50858">
                  <c:v>15.762900000001</c:v>
                </c:pt>
                <c:pt idx="50859">
                  <c:v>15.762900000001</c:v>
                </c:pt>
                <c:pt idx="50860">
                  <c:v>15.757898706688</c:v>
                </c:pt>
                <c:pt idx="50861">
                  <c:v>15.635600000003</c:v>
                </c:pt>
                <c:pt idx="50862">
                  <c:v>15.635600000003</c:v>
                </c:pt>
                <c:pt idx="50863">
                  <c:v>15.635600000003</c:v>
                </c:pt>
                <c:pt idx="50864">
                  <c:v>15.635600000003</c:v>
                </c:pt>
                <c:pt idx="50865">
                  <c:v>15.635600000003</c:v>
                </c:pt>
                <c:pt idx="50866">
                  <c:v>15.635600000003</c:v>
                </c:pt>
                <c:pt idx="50867">
                  <c:v>15.635600000003</c:v>
                </c:pt>
                <c:pt idx="50868">
                  <c:v>15.635600000003</c:v>
                </c:pt>
                <c:pt idx="50869">
                  <c:v>15.635600000003</c:v>
                </c:pt>
                <c:pt idx="50870">
                  <c:v>15.635600000003</c:v>
                </c:pt>
                <c:pt idx="50871">
                  <c:v>15.635600000003</c:v>
                </c:pt>
                <c:pt idx="50872">
                  <c:v>15.635600000003</c:v>
                </c:pt>
                <c:pt idx="50873">
                  <c:v>15.51726884817</c:v>
                </c:pt>
                <c:pt idx="50874">
                  <c:v>15.492100000002999</c:v>
                </c:pt>
                <c:pt idx="50875">
                  <c:v>15.492100000002999</c:v>
                </c:pt>
                <c:pt idx="50876">
                  <c:v>15.492100000002999</c:v>
                </c:pt>
                <c:pt idx="50877">
                  <c:v>15.492100000002999</c:v>
                </c:pt>
                <c:pt idx="50878">
                  <c:v>15.492100000002999</c:v>
                </c:pt>
                <c:pt idx="50879">
                  <c:v>15.492100000002999</c:v>
                </c:pt>
                <c:pt idx="50880">
                  <c:v>15.492100000002999</c:v>
                </c:pt>
                <c:pt idx="50881">
                  <c:v>15.492100000002999</c:v>
                </c:pt>
                <c:pt idx="50882">
                  <c:v>15.492100000002999</c:v>
                </c:pt>
                <c:pt idx="50883">
                  <c:v>15.492100000002999</c:v>
                </c:pt>
                <c:pt idx="50884">
                  <c:v>15.492100000002999</c:v>
                </c:pt>
                <c:pt idx="50885">
                  <c:v>15.492100000002999</c:v>
                </c:pt>
                <c:pt idx="50886">
                  <c:v>15.530509286699001</c:v>
                </c:pt>
                <c:pt idx="50887">
                  <c:v>15.556199999998</c:v>
                </c:pt>
                <c:pt idx="50888">
                  <c:v>15.556199999998</c:v>
                </c:pt>
                <c:pt idx="50889">
                  <c:v>15.556199999998</c:v>
                </c:pt>
                <c:pt idx="50890">
                  <c:v>15.556199999998</c:v>
                </c:pt>
                <c:pt idx="50891">
                  <c:v>15.556199999998</c:v>
                </c:pt>
                <c:pt idx="50892">
                  <c:v>15.556199999997</c:v>
                </c:pt>
                <c:pt idx="50893">
                  <c:v>15.556199999998</c:v>
                </c:pt>
                <c:pt idx="50894">
                  <c:v>15.556199999998</c:v>
                </c:pt>
                <c:pt idx="50895">
                  <c:v>15.556199999998</c:v>
                </c:pt>
                <c:pt idx="50896">
                  <c:v>15.556199999998</c:v>
                </c:pt>
                <c:pt idx="50897">
                  <c:v>15.556199999998</c:v>
                </c:pt>
                <c:pt idx="50898">
                  <c:v>15.556199999998</c:v>
                </c:pt>
                <c:pt idx="50899">
                  <c:v>15.560421152032999</c:v>
                </c:pt>
                <c:pt idx="50900">
                  <c:v>15.594099999995001</c:v>
                </c:pt>
                <c:pt idx="50901">
                  <c:v>15.594099999993</c:v>
                </c:pt>
                <c:pt idx="50902">
                  <c:v>15.594099999995001</c:v>
                </c:pt>
                <c:pt idx="50903">
                  <c:v>15.594099999995001</c:v>
                </c:pt>
                <c:pt idx="50904">
                  <c:v>15.594099999995001</c:v>
                </c:pt>
                <c:pt idx="50905">
                  <c:v>15.594099999995001</c:v>
                </c:pt>
                <c:pt idx="50906">
                  <c:v>15.594099999995001</c:v>
                </c:pt>
                <c:pt idx="50907">
                  <c:v>15.594099999995001</c:v>
                </c:pt>
                <c:pt idx="50908">
                  <c:v>15.594099999995001</c:v>
                </c:pt>
                <c:pt idx="50909">
                  <c:v>15.594099999995001</c:v>
                </c:pt>
                <c:pt idx="50910">
                  <c:v>15.594099999995001</c:v>
                </c:pt>
                <c:pt idx="50911">
                  <c:v>15.594099999995001</c:v>
                </c:pt>
                <c:pt idx="50912">
                  <c:v>15.539001749362001</c:v>
                </c:pt>
                <c:pt idx="50913">
                  <c:v>15.4565</c:v>
                </c:pt>
                <c:pt idx="50914">
                  <c:v>15.4565</c:v>
                </c:pt>
                <c:pt idx="50915">
                  <c:v>15.4565</c:v>
                </c:pt>
                <c:pt idx="50916">
                  <c:v>15.4565</c:v>
                </c:pt>
                <c:pt idx="50917">
                  <c:v>15.4565</c:v>
                </c:pt>
                <c:pt idx="50918">
                  <c:v>15.4565</c:v>
                </c:pt>
                <c:pt idx="50919">
                  <c:v>15.4565</c:v>
                </c:pt>
                <c:pt idx="50920">
                  <c:v>15.4565</c:v>
                </c:pt>
                <c:pt idx="50921">
                  <c:v>15.4565</c:v>
                </c:pt>
                <c:pt idx="50922">
                  <c:v>15.4565</c:v>
                </c:pt>
                <c:pt idx="50923">
                  <c:v>15.4565</c:v>
                </c:pt>
                <c:pt idx="50924">
                  <c:v>15.476658507001</c:v>
                </c:pt>
                <c:pt idx="50925">
                  <c:v>15.521000000001999</c:v>
                </c:pt>
                <c:pt idx="50926">
                  <c:v>15.521000000001999</c:v>
                </c:pt>
                <c:pt idx="50927">
                  <c:v>15.521000000001999</c:v>
                </c:pt>
                <c:pt idx="50928">
                  <c:v>15.521000000001999</c:v>
                </c:pt>
                <c:pt idx="50929">
                  <c:v>15.521000000001999</c:v>
                </c:pt>
                <c:pt idx="50930">
                  <c:v>15.521000000001999</c:v>
                </c:pt>
                <c:pt idx="50931">
                  <c:v>15.521000000001999</c:v>
                </c:pt>
                <c:pt idx="50932">
                  <c:v>15.521000000001999</c:v>
                </c:pt>
                <c:pt idx="50933">
                  <c:v>15.521000000001999</c:v>
                </c:pt>
                <c:pt idx="50934">
                  <c:v>15.521000000001999</c:v>
                </c:pt>
                <c:pt idx="50935">
                  <c:v>15.521000000001999</c:v>
                </c:pt>
                <c:pt idx="50936">
                  <c:v>15.521000000001999</c:v>
                </c:pt>
                <c:pt idx="50937">
                  <c:v>15.517604282208</c:v>
                </c:pt>
                <c:pt idx="50938">
                  <c:v>15.499199999997</c:v>
                </c:pt>
                <c:pt idx="50939">
                  <c:v>15.499199999997</c:v>
                </c:pt>
                <c:pt idx="50940">
                  <c:v>15.499199999997</c:v>
                </c:pt>
                <c:pt idx="50941">
                  <c:v>15.499199999997</c:v>
                </c:pt>
                <c:pt idx="50942">
                  <c:v>15.499199999997</c:v>
                </c:pt>
                <c:pt idx="50943">
                  <c:v>15.499199999997</c:v>
                </c:pt>
                <c:pt idx="50944">
                  <c:v>15.499199999997</c:v>
                </c:pt>
                <c:pt idx="50945">
                  <c:v>15.499199999997</c:v>
                </c:pt>
                <c:pt idx="50946">
                  <c:v>15.499199999997</c:v>
                </c:pt>
                <c:pt idx="50947">
                  <c:v>15.499199999997</c:v>
                </c:pt>
                <c:pt idx="50948">
                  <c:v>15.499199999997</c:v>
                </c:pt>
                <c:pt idx="50949">
                  <c:v>15.499199999997</c:v>
                </c:pt>
                <c:pt idx="50950">
                  <c:v>15.499199999997</c:v>
                </c:pt>
                <c:pt idx="50951">
                  <c:v>15.542902821556</c:v>
                </c:pt>
                <c:pt idx="50952">
                  <c:v>15.598399999994999</c:v>
                </c:pt>
                <c:pt idx="50953">
                  <c:v>15.598399999994999</c:v>
                </c:pt>
                <c:pt idx="50954">
                  <c:v>15.598399999994999</c:v>
                </c:pt>
                <c:pt idx="50955">
                  <c:v>15.598399999995999</c:v>
                </c:pt>
                <c:pt idx="50956">
                  <c:v>15.598399999994999</c:v>
                </c:pt>
                <c:pt idx="50957">
                  <c:v>15.598399999995999</c:v>
                </c:pt>
                <c:pt idx="50958">
                  <c:v>15.598399999995999</c:v>
                </c:pt>
                <c:pt idx="50959">
                  <c:v>15.598399999994999</c:v>
                </c:pt>
                <c:pt idx="50960">
                  <c:v>15.598399999994999</c:v>
                </c:pt>
                <c:pt idx="50961">
                  <c:v>15.598399999995999</c:v>
                </c:pt>
                <c:pt idx="50962">
                  <c:v>15.598399999995999</c:v>
                </c:pt>
                <c:pt idx="50963">
                  <c:v>15.608115298095001</c:v>
                </c:pt>
                <c:pt idx="50964">
                  <c:v>15.634900000003</c:v>
                </c:pt>
                <c:pt idx="50965">
                  <c:v>15.634900000003</c:v>
                </c:pt>
                <c:pt idx="50966">
                  <c:v>15.634900000003</c:v>
                </c:pt>
                <c:pt idx="50967">
                  <c:v>15.634900000003</c:v>
                </c:pt>
                <c:pt idx="50968">
                  <c:v>15.634900000003</c:v>
                </c:pt>
                <c:pt idx="50969">
                  <c:v>15.634900000003</c:v>
                </c:pt>
                <c:pt idx="50970">
                  <c:v>15.634900000003</c:v>
                </c:pt>
                <c:pt idx="50971">
                  <c:v>15.634900000003</c:v>
                </c:pt>
                <c:pt idx="50972">
                  <c:v>15.634900000003</c:v>
                </c:pt>
                <c:pt idx="50973">
                  <c:v>15.634900000004</c:v>
                </c:pt>
                <c:pt idx="50974">
                  <c:v>15.634900000003</c:v>
                </c:pt>
                <c:pt idx="50975">
                  <c:v>15.634900000003</c:v>
                </c:pt>
                <c:pt idx="50976">
                  <c:v>15.634900000003</c:v>
                </c:pt>
                <c:pt idx="50977">
                  <c:v>15.634900000003</c:v>
                </c:pt>
                <c:pt idx="50978">
                  <c:v>15.634900000003</c:v>
                </c:pt>
                <c:pt idx="50979">
                  <c:v>15.634900000003</c:v>
                </c:pt>
                <c:pt idx="50980">
                  <c:v>15.634900000003</c:v>
                </c:pt>
                <c:pt idx="50981">
                  <c:v>15.577333021524</c:v>
                </c:pt>
                <c:pt idx="50982">
                  <c:v>15.533499999997</c:v>
                </c:pt>
                <c:pt idx="50983">
                  <c:v>15.533499999997</c:v>
                </c:pt>
                <c:pt idx="50984">
                  <c:v>15.533499999997</c:v>
                </c:pt>
                <c:pt idx="50985">
                  <c:v>15.533499999997</c:v>
                </c:pt>
                <c:pt idx="50986">
                  <c:v>15.533499999997</c:v>
                </c:pt>
                <c:pt idx="50987">
                  <c:v>15.533499999997</c:v>
                </c:pt>
                <c:pt idx="50988">
                  <c:v>15.533499999997</c:v>
                </c:pt>
                <c:pt idx="50989">
                  <c:v>15.533499999997</c:v>
                </c:pt>
                <c:pt idx="50990">
                  <c:v>15.533499999997</c:v>
                </c:pt>
                <c:pt idx="50991">
                  <c:v>15.533499999997</c:v>
                </c:pt>
                <c:pt idx="50992">
                  <c:v>15.533499999997</c:v>
                </c:pt>
                <c:pt idx="50993">
                  <c:v>15.533499999997</c:v>
                </c:pt>
                <c:pt idx="50994">
                  <c:v>15.568078874877999</c:v>
                </c:pt>
                <c:pt idx="50995">
                  <c:v>15.796800000004</c:v>
                </c:pt>
                <c:pt idx="50996">
                  <c:v>15.796800000004</c:v>
                </c:pt>
                <c:pt idx="50997">
                  <c:v>15.796800000004</c:v>
                </c:pt>
                <c:pt idx="50998">
                  <c:v>15.796800000004</c:v>
                </c:pt>
                <c:pt idx="50999">
                  <c:v>15.796800000004</c:v>
                </c:pt>
                <c:pt idx="51000">
                  <c:v>15.796800000004</c:v>
                </c:pt>
                <c:pt idx="51001">
                  <c:v>15.782389922431999</c:v>
                </c:pt>
                <c:pt idx="51002">
                  <c:v>15.697699999996001</c:v>
                </c:pt>
                <c:pt idx="51003">
                  <c:v>15.697699999996001</c:v>
                </c:pt>
                <c:pt idx="51004">
                  <c:v>15.697699999996001</c:v>
                </c:pt>
                <c:pt idx="51005">
                  <c:v>15.697699999996001</c:v>
                </c:pt>
                <c:pt idx="51006">
                  <c:v>15.697699999996001</c:v>
                </c:pt>
                <c:pt idx="51007">
                  <c:v>15.697699999996001</c:v>
                </c:pt>
                <c:pt idx="51008">
                  <c:v>15.697699999996001</c:v>
                </c:pt>
                <c:pt idx="51009">
                  <c:v>15.697699999996001</c:v>
                </c:pt>
                <c:pt idx="51010">
                  <c:v>15.697699999996001</c:v>
                </c:pt>
                <c:pt idx="51011">
                  <c:v>15.697699999996001</c:v>
                </c:pt>
                <c:pt idx="51012">
                  <c:v>15.697699999996001</c:v>
                </c:pt>
                <c:pt idx="51013">
                  <c:v>15.697699999996001</c:v>
                </c:pt>
                <c:pt idx="51014">
                  <c:v>15.697700000001999</c:v>
                </c:pt>
                <c:pt idx="51015">
                  <c:v>15.697699999996001</c:v>
                </c:pt>
                <c:pt idx="51016">
                  <c:v>15.697699999996001</c:v>
                </c:pt>
                <c:pt idx="51017">
                  <c:v>15.697699999996001</c:v>
                </c:pt>
                <c:pt idx="51018">
                  <c:v>15.697699999996001</c:v>
                </c:pt>
                <c:pt idx="51019">
                  <c:v>15.688296321008</c:v>
                </c:pt>
                <c:pt idx="51020">
                  <c:v>15.661400000005001</c:v>
                </c:pt>
                <c:pt idx="51021">
                  <c:v>15.661400000004001</c:v>
                </c:pt>
                <c:pt idx="51022">
                  <c:v>15.661400000004001</c:v>
                </c:pt>
                <c:pt idx="51023">
                  <c:v>15.661400000004001</c:v>
                </c:pt>
                <c:pt idx="51024">
                  <c:v>15.661400000004001</c:v>
                </c:pt>
                <c:pt idx="51025">
                  <c:v>15.661400000005001</c:v>
                </c:pt>
                <c:pt idx="51026">
                  <c:v>15.661400000004001</c:v>
                </c:pt>
                <c:pt idx="51027">
                  <c:v>15.661400000004001</c:v>
                </c:pt>
                <c:pt idx="51028">
                  <c:v>15.661400000004001</c:v>
                </c:pt>
                <c:pt idx="51029">
                  <c:v>15.661400000004001</c:v>
                </c:pt>
                <c:pt idx="51030">
                  <c:v>15.661400000004001</c:v>
                </c:pt>
                <c:pt idx="51031">
                  <c:v>15.661400000004001</c:v>
                </c:pt>
                <c:pt idx="51032">
                  <c:v>15.656880080488</c:v>
                </c:pt>
                <c:pt idx="51033">
                  <c:v>15.630200000006001</c:v>
                </c:pt>
                <c:pt idx="51034">
                  <c:v>15.630200000006001</c:v>
                </c:pt>
                <c:pt idx="51035">
                  <c:v>15.630200000006001</c:v>
                </c:pt>
                <c:pt idx="51036">
                  <c:v>15.630200000006001</c:v>
                </c:pt>
                <c:pt idx="51037">
                  <c:v>15.630200000006001</c:v>
                </c:pt>
                <c:pt idx="51038">
                  <c:v>15.630200000006999</c:v>
                </c:pt>
                <c:pt idx="51039">
                  <c:v>15.629460341732001</c:v>
                </c:pt>
                <c:pt idx="51040">
                  <c:v>15.623200000002001</c:v>
                </c:pt>
                <c:pt idx="51041">
                  <c:v>15.623200000002001</c:v>
                </c:pt>
                <c:pt idx="51042">
                  <c:v>15.623200000002001</c:v>
                </c:pt>
                <c:pt idx="51043">
                  <c:v>15.623200000002001</c:v>
                </c:pt>
                <c:pt idx="51044">
                  <c:v>15.623200000002001</c:v>
                </c:pt>
                <c:pt idx="51045">
                  <c:v>15.623200000002001</c:v>
                </c:pt>
                <c:pt idx="51046">
                  <c:v>15.623200000002001</c:v>
                </c:pt>
                <c:pt idx="51047">
                  <c:v>15.623200000002001</c:v>
                </c:pt>
                <c:pt idx="51048">
                  <c:v>15.623200000002001</c:v>
                </c:pt>
                <c:pt idx="51049">
                  <c:v>15.623200000002001</c:v>
                </c:pt>
                <c:pt idx="51050">
                  <c:v>15.623200000002001</c:v>
                </c:pt>
                <c:pt idx="51051">
                  <c:v>15.623200000002001</c:v>
                </c:pt>
                <c:pt idx="51052">
                  <c:v>15.660632898457999</c:v>
                </c:pt>
                <c:pt idx="51053">
                  <c:v>15.749299999997</c:v>
                </c:pt>
                <c:pt idx="51054">
                  <c:v>15.749299999997</c:v>
                </c:pt>
                <c:pt idx="51055">
                  <c:v>15.749299999997</c:v>
                </c:pt>
                <c:pt idx="51056">
                  <c:v>15.749299999997</c:v>
                </c:pt>
                <c:pt idx="51057">
                  <c:v>15.749299999997</c:v>
                </c:pt>
                <c:pt idx="51058">
                  <c:v>15.749299999997</c:v>
                </c:pt>
                <c:pt idx="51059">
                  <c:v>15.749299999997</c:v>
                </c:pt>
                <c:pt idx="51060">
                  <c:v>15.749299999997</c:v>
                </c:pt>
                <c:pt idx="51061">
                  <c:v>15.749299999997</c:v>
                </c:pt>
                <c:pt idx="51062">
                  <c:v>15.749299999997</c:v>
                </c:pt>
                <c:pt idx="51063">
                  <c:v>15.749299999997</c:v>
                </c:pt>
                <c:pt idx="51064">
                  <c:v>15.749299999997</c:v>
                </c:pt>
                <c:pt idx="51065">
                  <c:v>15.749299999997</c:v>
                </c:pt>
                <c:pt idx="51066">
                  <c:v>15.749299999997</c:v>
                </c:pt>
                <c:pt idx="51067">
                  <c:v>15.749299999997</c:v>
                </c:pt>
                <c:pt idx="51068">
                  <c:v>15.749299999997</c:v>
                </c:pt>
                <c:pt idx="51069">
                  <c:v>15.749299999997</c:v>
                </c:pt>
                <c:pt idx="51070">
                  <c:v>15.749299999997</c:v>
                </c:pt>
                <c:pt idx="51071">
                  <c:v>15.749299999997</c:v>
                </c:pt>
                <c:pt idx="51072">
                  <c:v>15.749299999997</c:v>
                </c:pt>
                <c:pt idx="51073">
                  <c:v>15.654674071400001</c:v>
                </c:pt>
                <c:pt idx="51074">
                  <c:v>15.622100000002</c:v>
                </c:pt>
                <c:pt idx="51075">
                  <c:v>15.622100000002</c:v>
                </c:pt>
                <c:pt idx="51076">
                  <c:v>15.622100000002</c:v>
                </c:pt>
                <c:pt idx="51077">
                  <c:v>15.622100000002</c:v>
                </c:pt>
                <c:pt idx="51078">
                  <c:v>15.622100000002</c:v>
                </c:pt>
                <c:pt idx="51079">
                  <c:v>15.622100000002</c:v>
                </c:pt>
                <c:pt idx="51080">
                  <c:v>15.622100000002</c:v>
                </c:pt>
                <c:pt idx="51081">
                  <c:v>15.622100000002</c:v>
                </c:pt>
                <c:pt idx="51082">
                  <c:v>15.622100000002</c:v>
                </c:pt>
                <c:pt idx="51083">
                  <c:v>15.622100000002</c:v>
                </c:pt>
                <c:pt idx="51084">
                  <c:v>15.586320995027</c:v>
                </c:pt>
                <c:pt idx="51085">
                  <c:v>15.548299999997001</c:v>
                </c:pt>
                <c:pt idx="51086">
                  <c:v>15.548299999997001</c:v>
                </c:pt>
                <c:pt idx="51087">
                  <c:v>15.548299999997001</c:v>
                </c:pt>
                <c:pt idx="51088">
                  <c:v>15.548299999997001</c:v>
                </c:pt>
                <c:pt idx="51089">
                  <c:v>15.547739054206</c:v>
                </c:pt>
                <c:pt idx="51090">
                  <c:v>15.540500000002</c:v>
                </c:pt>
                <c:pt idx="51091">
                  <c:v>15.540500000002</c:v>
                </c:pt>
                <c:pt idx="51092">
                  <c:v>15.540500000002</c:v>
                </c:pt>
                <c:pt idx="51093">
                  <c:v>15.540500000002</c:v>
                </c:pt>
                <c:pt idx="51094">
                  <c:v>15.540500000002</c:v>
                </c:pt>
                <c:pt idx="51095">
                  <c:v>15.540500000002</c:v>
                </c:pt>
                <c:pt idx="51096">
                  <c:v>15.540500000002</c:v>
                </c:pt>
                <c:pt idx="51097">
                  <c:v>15.540500000002</c:v>
                </c:pt>
                <c:pt idx="51098">
                  <c:v>15.540500000002</c:v>
                </c:pt>
                <c:pt idx="51099">
                  <c:v>15.540500000002</c:v>
                </c:pt>
                <c:pt idx="51100">
                  <c:v>15.540500000002</c:v>
                </c:pt>
                <c:pt idx="51101">
                  <c:v>15.540500000002</c:v>
                </c:pt>
                <c:pt idx="51102">
                  <c:v>15.540500000002</c:v>
                </c:pt>
                <c:pt idx="51103">
                  <c:v>15.540500000002</c:v>
                </c:pt>
                <c:pt idx="51104">
                  <c:v>15.540500000002</c:v>
                </c:pt>
                <c:pt idx="51105">
                  <c:v>15.540500000002</c:v>
                </c:pt>
                <c:pt idx="51106">
                  <c:v>15.540500000002</c:v>
                </c:pt>
                <c:pt idx="51107">
                  <c:v>15.540500000002</c:v>
                </c:pt>
                <c:pt idx="51108">
                  <c:v>15.576310798155999</c:v>
                </c:pt>
                <c:pt idx="51109">
                  <c:v>15.676700000004001</c:v>
                </c:pt>
                <c:pt idx="51110">
                  <c:v>15.676700000005001</c:v>
                </c:pt>
                <c:pt idx="51111">
                  <c:v>15.676700000004001</c:v>
                </c:pt>
                <c:pt idx="51112">
                  <c:v>15.676700000005001</c:v>
                </c:pt>
                <c:pt idx="51113">
                  <c:v>15.676700000004001</c:v>
                </c:pt>
                <c:pt idx="51114">
                  <c:v>15.676700000005001</c:v>
                </c:pt>
                <c:pt idx="51115">
                  <c:v>15.676700000005001</c:v>
                </c:pt>
                <c:pt idx="51116">
                  <c:v>15.676700000005001</c:v>
                </c:pt>
                <c:pt idx="51117">
                  <c:v>15.676700000006001</c:v>
                </c:pt>
                <c:pt idx="51118">
                  <c:v>15.676700000004001</c:v>
                </c:pt>
                <c:pt idx="51119">
                  <c:v>15.676700000005001</c:v>
                </c:pt>
                <c:pt idx="51120">
                  <c:v>15.676700000005001</c:v>
                </c:pt>
                <c:pt idx="51121">
                  <c:v>15.694931327468</c:v>
                </c:pt>
                <c:pt idx="51122">
                  <c:v>15.6967</c:v>
                </c:pt>
                <c:pt idx="51123">
                  <c:v>15.6967</c:v>
                </c:pt>
                <c:pt idx="51124">
                  <c:v>15.6967</c:v>
                </c:pt>
                <c:pt idx="51125">
                  <c:v>15.6967</c:v>
                </c:pt>
                <c:pt idx="51126">
                  <c:v>15.6967</c:v>
                </c:pt>
                <c:pt idx="51127">
                  <c:v>15.6967</c:v>
                </c:pt>
                <c:pt idx="51128">
                  <c:v>15.6967</c:v>
                </c:pt>
                <c:pt idx="51129">
                  <c:v>15.6967</c:v>
                </c:pt>
                <c:pt idx="51130">
                  <c:v>15.6967</c:v>
                </c:pt>
                <c:pt idx="51131">
                  <c:v>15.6967</c:v>
                </c:pt>
                <c:pt idx="51132">
                  <c:v>15.6967</c:v>
                </c:pt>
                <c:pt idx="51133">
                  <c:v>15.650391781073001</c:v>
                </c:pt>
                <c:pt idx="51134">
                  <c:v>15.605099999994</c:v>
                </c:pt>
                <c:pt idx="51135">
                  <c:v>15.605099999994</c:v>
                </c:pt>
                <c:pt idx="51136">
                  <c:v>15.605099999994</c:v>
                </c:pt>
                <c:pt idx="51137">
                  <c:v>15.605099999994</c:v>
                </c:pt>
                <c:pt idx="51138">
                  <c:v>15.605099999994</c:v>
                </c:pt>
                <c:pt idx="51139">
                  <c:v>15.605099999994</c:v>
                </c:pt>
                <c:pt idx="51140">
                  <c:v>15.605099999994</c:v>
                </c:pt>
                <c:pt idx="51141">
                  <c:v>15.605099999994</c:v>
                </c:pt>
                <c:pt idx="51142">
                  <c:v>15.605099999994</c:v>
                </c:pt>
                <c:pt idx="51143">
                  <c:v>15.605099999994</c:v>
                </c:pt>
                <c:pt idx="51144">
                  <c:v>15.605099999994</c:v>
                </c:pt>
                <c:pt idx="51145">
                  <c:v>15.605099999994</c:v>
                </c:pt>
                <c:pt idx="51146">
                  <c:v>15.59863238676</c:v>
                </c:pt>
                <c:pt idx="51147">
                  <c:v>15.559299999995</c:v>
                </c:pt>
                <c:pt idx="51148">
                  <c:v>15.559299999995</c:v>
                </c:pt>
                <c:pt idx="51149">
                  <c:v>15.559299999995</c:v>
                </c:pt>
                <c:pt idx="51150">
                  <c:v>15.559299999995</c:v>
                </c:pt>
                <c:pt idx="51151">
                  <c:v>15.559299999995</c:v>
                </c:pt>
                <c:pt idx="51152">
                  <c:v>15.559299999995</c:v>
                </c:pt>
                <c:pt idx="51153">
                  <c:v>15.559299999995</c:v>
                </c:pt>
                <c:pt idx="51154">
                  <c:v>15.559299999995</c:v>
                </c:pt>
                <c:pt idx="51155">
                  <c:v>15.559299999995</c:v>
                </c:pt>
                <c:pt idx="51156">
                  <c:v>15.559299999996</c:v>
                </c:pt>
                <c:pt idx="51157">
                  <c:v>15.559299999995</c:v>
                </c:pt>
                <c:pt idx="51158">
                  <c:v>15.559299999995</c:v>
                </c:pt>
                <c:pt idx="51159">
                  <c:v>15.559299999995</c:v>
                </c:pt>
                <c:pt idx="51160">
                  <c:v>15.632728249772001</c:v>
                </c:pt>
                <c:pt idx="51161">
                  <c:v>15.706600000003</c:v>
                </c:pt>
                <c:pt idx="51162">
                  <c:v>15.706600000003</c:v>
                </c:pt>
                <c:pt idx="51163">
                  <c:v>15.706600000003</c:v>
                </c:pt>
                <c:pt idx="51164">
                  <c:v>15.706600000003</c:v>
                </c:pt>
                <c:pt idx="51165">
                  <c:v>15.706600000003</c:v>
                </c:pt>
                <c:pt idx="51166">
                  <c:v>15.706600000003</c:v>
                </c:pt>
                <c:pt idx="51167">
                  <c:v>15.706600000003</c:v>
                </c:pt>
                <c:pt idx="51168">
                  <c:v>15.706599999996</c:v>
                </c:pt>
                <c:pt idx="51169">
                  <c:v>15.706600000003</c:v>
                </c:pt>
                <c:pt idx="51170">
                  <c:v>15.706600000003</c:v>
                </c:pt>
                <c:pt idx="51171">
                  <c:v>15.713651235327999</c:v>
                </c:pt>
                <c:pt idx="51172">
                  <c:v>15.737499999996</c:v>
                </c:pt>
                <c:pt idx="51173">
                  <c:v>15.737499999996</c:v>
                </c:pt>
                <c:pt idx="51174">
                  <c:v>15.737499999995</c:v>
                </c:pt>
                <c:pt idx="51175">
                  <c:v>15.737499999996</c:v>
                </c:pt>
                <c:pt idx="51176">
                  <c:v>15.737499999996</c:v>
                </c:pt>
                <c:pt idx="51177">
                  <c:v>15.737499999995</c:v>
                </c:pt>
                <c:pt idx="51178">
                  <c:v>15.737499999996</c:v>
                </c:pt>
                <c:pt idx="51179">
                  <c:v>15.737499999995</c:v>
                </c:pt>
                <c:pt idx="51180">
                  <c:v>15.737499999996</c:v>
                </c:pt>
                <c:pt idx="51181">
                  <c:v>15.737499999996</c:v>
                </c:pt>
                <c:pt idx="51182">
                  <c:v>15.737499999996</c:v>
                </c:pt>
                <c:pt idx="51183">
                  <c:v>15.737499999996</c:v>
                </c:pt>
                <c:pt idx="51184">
                  <c:v>15.744826258295999</c:v>
                </c:pt>
                <c:pt idx="51185">
                  <c:v>15.805499999995</c:v>
                </c:pt>
                <c:pt idx="51186">
                  <c:v>15.805499999995</c:v>
                </c:pt>
                <c:pt idx="51187">
                  <c:v>15.805499999995</c:v>
                </c:pt>
                <c:pt idx="51188">
                  <c:v>15.805499999995</c:v>
                </c:pt>
                <c:pt idx="51189">
                  <c:v>15.805499999995</c:v>
                </c:pt>
                <c:pt idx="51190">
                  <c:v>15.805499999995</c:v>
                </c:pt>
                <c:pt idx="51191">
                  <c:v>15.805499999995</c:v>
                </c:pt>
                <c:pt idx="51192">
                  <c:v>15.805499999995</c:v>
                </c:pt>
                <c:pt idx="51193">
                  <c:v>15.805499999995</c:v>
                </c:pt>
                <c:pt idx="51194">
                  <c:v>15.805499999995</c:v>
                </c:pt>
                <c:pt idx="51195">
                  <c:v>15.805499999995</c:v>
                </c:pt>
                <c:pt idx="51196">
                  <c:v>15.805499999995</c:v>
                </c:pt>
                <c:pt idx="51197">
                  <c:v>15.805499999995</c:v>
                </c:pt>
                <c:pt idx="51198">
                  <c:v>15.744369443378</c:v>
                </c:pt>
                <c:pt idx="51199">
                  <c:v>15.664199999998999</c:v>
                </c:pt>
                <c:pt idx="51200">
                  <c:v>15.664199999998999</c:v>
                </c:pt>
                <c:pt idx="51201">
                  <c:v>15.664199999998999</c:v>
                </c:pt>
                <c:pt idx="51202">
                  <c:v>15.664199999998999</c:v>
                </c:pt>
                <c:pt idx="51203">
                  <c:v>15.664199999998999</c:v>
                </c:pt>
                <c:pt idx="51204">
                  <c:v>15.664199999998999</c:v>
                </c:pt>
                <c:pt idx="51205">
                  <c:v>15.664199999998999</c:v>
                </c:pt>
                <c:pt idx="51206">
                  <c:v>15.664199999998999</c:v>
                </c:pt>
                <c:pt idx="51207">
                  <c:v>15.664199999998999</c:v>
                </c:pt>
                <c:pt idx="51208">
                  <c:v>15.664199999998999</c:v>
                </c:pt>
                <c:pt idx="51209">
                  <c:v>15.664199999998999</c:v>
                </c:pt>
                <c:pt idx="51210">
                  <c:v>15.660486382232</c:v>
                </c:pt>
                <c:pt idx="51211">
                  <c:v>15.650699999998</c:v>
                </c:pt>
                <c:pt idx="51212">
                  <c:v>15.650699999998</c:v>
                </c:pt>
                <c:pt idx="51213">
                  <c:v>15.650699999998</c:v>
                </c:pt>
                <c:pt idx="51214">
                  <c:v>15.650699999998</c:v>
                </c:pt>
                <c:pt idx="51215">
                  <c:v>15.650699999998</c:v>
                </c:pt>
                <c:pt idx="51216">
                  <c:v>15.650699999998</c:v>
                </c:pt>
                <c:pt idx="51217">
                  <c:v>15.650699999998</c:v>
                </c:pt>
                <c:pt idx="51218">
                  <c:v>15.650699999998</c:v>
                </c:pt>
                <c:pt idx="51219">
                  <c:v>15.650699999998</c:v>
                </c:pt>
                <c:pt idx="51220">
                  <c:v>15.650699999998</c:v>
                </c:pt>
                <c:pt idx="51221">
                  <c:v>15.650699999998</c:v>
                </c:pt>
                <c:pt idx="51222">
                  <c:v>15.650699999998</c:v>
                </c:pt>
                <c:pt idx="51223">
                  <c:v>15.650699999998</c:v>
                </c:pt>
                <c:pt idx="51224">
                  <c:v>15.591402530150001</c:v>
                </c:pt>
                <c:pt idx="51225">
                  <c:v>15.566800000000001</c:v>
                </c:pt>
                <c:pt idx="51226">
                  <c:v>15.566800000000001</c:v>
                </c:pt>
                <c:pt idx="51227">
                  <c:v>15.566800000000001</c:v>
                </c:pt>
                <c:pt idx="51228">
                  <c:v>15.566800000000001</c:v>
                </c:pt>
                <c:pt idx="51229">
                  <c:v>15.566800000000001</c:v>
                </c:pt>
                <c:pt idx="51230">
                  <c:v>15.566800000000001</c:v>
                </c:pt>
                <c:pt idx="51231">
                  <c:v>15.566800000000001</c:v>
                </c:pt>
                <c:pt idx="51232">
                  <c:v>15.566800000000001</c:v>
                </c:pt>
                <c:pt idx="51233">
                  <c:v>15.566800000000001</c:v>
                </c:pt>
                <c:pt idx="51234">
                  <c:v>15.566800000000001</c:v>
                </c:pt>
                <c:pt idx="51235">
                  <c:v>15.566800000000001</c:v>
                </c:pt>
                <c:pt idx="51236">
                  <c:v>15.566800000000001</c:v>
                </c:pt>
                <c:pt idx="51237">
                  <c:v>15.614036377585</c:v>
                </c:pt>
                <c:pt idx="51238">
                  <c:v>15.726400000006</c:v>
                </c:pt>
                <c:pt idx="51239">
                  <c:v>15.726400000006</c:v>
                </c:pt>
                <c:pt idx="51240">
                  <c:v>15.726400000006</c:v>
                </c:pt>
                <c:pt idx="51241">
                  <c:v>15.726400000006</c:v>
                </c:pt>
                <c:pt idx="51242">
                  <c:v>15.726400000006</c:v>
                </c:pt>
                <c:pt idx="51243">
                  <c:v>15.726400000006</c:v>
                </c:pt>
                <c:pt idx="51244">
                  <c:v>15.726400000007001</c:v>
                </c:pt>
                <c:pt idx="51245">
                  <c:v>15.726400000006</c:v>
                </c:pt>
                <c:pt idx="51246">
                  <c:v>15.726400000006</c:v>
                </c:pt>
                <c:pt idx="51247">
                  <c:v>15.726400000006</c:v>
                </c:pt>
                <c:pt idx="51248">
                  <c:v>15.726400000006</c:v>
                </c:pt>
                <c:pt idx="51249">
                  <c:v>15.728241434268</c:v>
                </c:pt>
                <c:pt idx="51250">
                  <c:v>15.739000000001001</c:v>
                </c:pt>
                <c:pt idx="51251">
                  <c:v>15.739000000001001</c:v>
                </c:pt>
                <c:pt idx="51252">
                  <c:v>15.739000000001001</c:v>
                </c:pt>
                <c:pt idx="51253">
                  <c:v>15.739000000001001</c:v>
                </c:pt>
                <c:pt idx="51254">
                  <c:v>15.739000000001001</c:v>
                </c:pt>
                <c:pt idx="51255">
                  <c:v>15.739000000001001</c:v>
                </c:pt>
                <c:pt idx="51256">
                  <c:v>15.739000000001001</c:v>
                </c:pt>
                <c:pt idx="51257">
                  <c:v>15.739000000001001</c:v>
                </c:pt>
                <c:pt idx="51258">
                  <c:v>15.739000000001001</c:v>
                </c:pt>
                <c:pt idx="51259">
                  <c:v>15.739000000001001</c:v>
                </c:pt>
                <c:pt idx="51260">
                  <c:v>15.739000000001001</c:v>
                </c:pt>
                <c:pt idx="51261">
                  <c:v>15.739000000001001</c:v>
                </c:pt>
                <c:pt idx="51262">
                  <c:v>15.752447540151</c:v>
                </c:pt>
                <c:pt idx="51263">
                  <c:v>15.763600000004001</c:v>
                </c:pt>
                <c:pt idx="51264">
                  <c:v>15.763600000004001</c:v>
                </c:pt>
                <c:pt idx="51265">
                  <c:v>15.763600000004001</c:v>
                </c:pt>
                <c:pt idx="51266">
                  <c:v>15.763600000004001</c:v>
                </c:pt>
                <c:pt idx="51267">
                  <c:v>15.763600000004001</c:v>
                </c:pt>
                <c:pt idx="51268">
                  <c:v>15.763600000004001</c:v>
                </c:pt>
                <c:pt idx="51269">
                  <c:v>15.763600000004001</c:v>
                </c:pt>
                <c:pt idx="51270">
                  <c:v>15.763600000004001</c:v>
                </c:pt>
                <c:pt idx="51271">
                  <c:v>15.763600000004001</c:v>
                </c:pt>
                <c:pt idx="51272">
                  <c:v>15.763600000004001</c:v>
                </c:pt>
                <c:pt idx="51273">
                  <c:v>15.763600000004001</c:v>
                </c:pt>
                <c:pt idx="51274">
                  <c:v>15.763600000004001</c:v>
                </c:pt>
                <c:pt idx="51275">
                  <c:v>15.763286460855999</c:v>
                </c:pt>
                <c:pt idx="51276">
                  <c:v>15.759699999997</c:v>
                </c:pt>
                <c:pt idx="51277">
                  <c:v>15.759699999997</c:v>
                </c:pt>
                <c:pt idx="51278">
                  <c:v>15.759699999997</c:v>
                </c:pt>
                <c:pt idx="51279">
                  <c:v>15.759699999997</c:v>
                </c:pt>
                <c:pt idx="51280">
                  <c:v>15.759699999997</c:v>
                </c:pt>
                <c:pt idx="51281">
                  <c:v>15.759699999997</c:v>
                </c:pt>
                <c:pt idx="51282">
                  <c:v>15.759699999997</c:v>
                </c:pt>
                <c:pt idx="51283">
                  <c:v>15.759699999997</c:v>
                </c:pt>
                <c:pt idx="51284">
                  <c:v>15.759699999997</c:v>
                </c:pt>
                <c:pt idx="51285">
                  <c:v>15.759699999997</c:v>
                </c:pt>
                <c:pt idx="51286">
                  <c:v>15.759699999997</c:v>
                </c:pt>
                <c:pt idx="51287">
                  <c:v>15.667403040984</c:v>
                </c:pt>
                <c:pt idx="51288">
                  <c:v>15.436500000003999</c:v>
                </c:pt>
                <c:pt idx="51289">
                  <c:v>15.436500000004999</c:v>
                </c:pt>
                <c:pt idx="51290">
                  <c:v>15.436500000003999</c:v>
                </c:pt>
                <c:pt idx="51291">
                  <c:v>15.436500000003999</c:v>
                </c:pt>
                <c:pt idx="51292">
                  <c:v>15.436500000003999</c:v>
                </c:pt>
                <c:pt idx="51293">
                  <c:v>15.465391003525999</c:v>
                </c:pt>
                <c:pt idx="51294">
                  <c:v>15.533100000000999</c:v>
                </c:pt>
                <c:pt idx="51295">
                  <c:v>15.533100000000999</c:v>
                </c:pt>
                <c:pt idx="51296">
                  <c:v>15.533100000000999</c:v>
                </c:pt>
                <c:pt idx="51297">
                  <c:v>15.533100000000999</c:v>
                </c:pt>
                <c:pt idx="51298">
                  <c:v>15.533100000000999</c:v>
                </c:pt>
                <c:pt idx="51299">
                  <c:v>15.533100000000999</c:v>
                </c:pt>
                <c:pt idx="51300">
                  <c:v>15.533100000000999</c:v>
                </c:pt>
                <c:pt idx="51301">
                  <c:v>15.533100000000999</c:v>
                </c:pt>
                <c:pt idx="51302">
                  <c:v>15.533100000000999</c:v>
                </c:pt>
                <c:pt idx="51303">
                  <c:v>15.533100000000999</c:v>
                </c:pt>
                <c:pt idx="51304">
                  <c:v>15.533100000000999</c:v>
                </c:pt>
                <c:pt idx="51305">
                  <c:v>15.533100000000999</c:v>
                </c:pt>
                <c:pt idx="51306">
                  <c:v>15.533100000000999</c:v>
                </c:pt>
                <c:pt idx="51307">
                  <c:v>15.495866550345999</c:v>
                </c:pt>
                <c:pt idx="51308">
                  <c:v>15.485500000003</c:v>
                </c:pt>
                <c:pt idx="51309">
                  <c:v>15.485500000004</c:v>
                </c:pt>
                <c:pt idx="51310">
                  <c:v>15.485500000004</c:v>
                </c:pt>
                <c:pt idx="51311">
                  <c:v>15.485500000003</c:v>
                </c:pt>
                <c:pt idx="51312">
                  <c:v>15.485500000003</c:v>
                </c:pt>
                <c:pt idx="51313">
                  <c:v>15.485500000004</c:v>
                </c:pt>
                <c:pt idx="51314">
                  <c:v>15.485500000004</c:v>
                </c:pt>
                <c:pt idx="51315">
                  <c:v>15.485500000003</c:v>
                </c:pt>
                <c:pt idx="51316">
                  <c:v>15.485500000003</c:v>
                </c:pt>
                <c:pt idx="51317">
                  <c:v>15.485500000003</c:v>
                </c:pt>
                <c:pt idx="51318">
                  <c:v>15.485500000004</c:v>
                </c:pt>
                <c:pt idx="51319">
                  <c:v>15.516548200394</c:v>
                </c:pt>
                <c:pt idx="51320">
                  <c:v>15.7065</c:v>
                </c:pt>
                <c:pt idx="51321">
                  <c:v>15.7065</c:v>
                </c:pt>
                <c:pt idx="51322">
                  <c:v>15.7065</c:v>
                </c:pt>
                <c:pt idx="51323">
                  <c:v>15.7065</c:v>
                </c:pt>
                <c:pt idx="51324">
                  <c:v>15.7065</c:v>
                </c:pt>
                <c:pt idx="51325">
                  <c:v>15.7065</c:v>
                </c:pt>
                <c:pt idx="51326">
                  <c:v>15.7065</c:v>
                </c:pt>
                <c:pt idx="51327">
                  <c:v>15.7065</c:v>
                </c:pt>
                <c:pt idx="51328">
                  <c:v>15.7065</c:v>
                </c:pt>
                <c:pt idx="51329">
                  <c:v>15.7065</c:v>
                </c:pt>
                <c:pt idx="51330">
                  <c:v>15.706499999993</c:v>
                </c:pt>
                <c:pt idx="51331">
                  <c:v>15.7065</c:v>
                </c:pt>
                <c:pt idx="51332">
                  <c:v>15.717662805912999</c:v>
                </c:pt>
                <c:pt idx="51333">
                  <c:v>15.732200000005999</c:v>
                </c:pt>
                <c:pt idx="51334">
                  <c:v>15.732199999999001</c:v>
                </c:pt>
                <c:pt idx="51335">
                  <c:v>15.732199999999001</c:v>
                </c:pt>
                <c:pt idx="51336">
                  <c:v>15.732199999999001</c:v>
                </c:pt>
                <c:pt idx="51337">
                  <c:v>15.732199999999001</c:v>
                </c:pt>
                <c:pt idx="51338">
                  <c:v>15.732199999999001</c:v>
                </c:pt>
                <c:pt idx="51339">
                  <c:v>15.732199999999001</c:v>
                </c:pt>
                <c:pt idx="51340">
                  <c:v>15.732199999999001</c:v>
                </c:pt>
                <c:pt idx="51341">
                  <c:v>15.732199999999001</c:v>
                </c:pt>
                <c:pt idx="51342">
                  <c:v>15.732199999999001</c:v>
                </c:pt>
                <c:pt idx="51343">
                  <c:v>15.732199999999001</c:v>
                </c:pt>
                <c:pt idx="51344">
                  <c:v>15.724896437788001</c:v>
                </c:pt>
                <c:pt idx="51345">
                  <c:v>15.663399999997001</c:v>
                </c:pt>
                <c:pt idx="51346">
                  <c:v>15.663399999997001</c:v>
                </c:pt>
                <c:pt idx="51347">
                  <c:v>15.663399999997001</c:v>
                </c:pt>
                <c:pt idx="51348">
                  <c:v>15.663399999997001</c:v>
                </c:pt>
                <c:pt idx="51349">
                  <c:v>15.663399999996001</c:v>
                </c:pt>
                <c:pt idx="51350">
                  <c:v>15.663400000002</c:v>
                </c:pt>
                <c:pt idx="51351">
                  <c:v>15.663399999997001</c:v>
                </c:pt>
                <c:pt idx="51352">
                  <c:v>15.663399999997001</c:v>
                </c:pt>
                <c:pt idx="51353">
                  <c:v>15.663399999997001</c:v>
                </c:pt>
                <c:pt idx="51354">
                  <c:v>15.663399999997001</c:v>
                </c:pt>
                <c:pt idx="51355">
                  <c:v>15.663399999997001</c:v>
                </c:pt>
                <c:pt idx="51356">
                  <c:v>15.635358447463</c:v>
                </c:pt>
                <c:pt idx="51357">
                  <c:v>15.622000000003</c:v>
                </c:pt>
                <c:pt idx="51358">
                  <c:v>15.622000000003</c:v>
                </c:pt>
                <c:pt idx="51359">
                  <c:v>15.622000000003</c:v>
                </c:pt>
                <c:pt idx="51360">
                  <c:v>15.622000000003</c:v>
                </c:pt>
                <c:pt idx="51361">
                  <c:v>15.622000000003</c:v>
                </c:pt>
                <c:pt idx="51362">
                  <c:v>15.622000000003</c:v>
                </c:pt>
                <c:pt idx="51363">
                  <c:v>15.622000000003</c:v>
                </c:pt>
                <c:pt idx="51364">
                  <c:v>15.622000000003</c:v>
                </c:pt>
                <c:pt idx="51365">
                  <c:v>15.622000000003</c:v>
                </c:pt>
                <c:pt idx="51366">
                  <c:v>15.622000000003</c:v>
                </c:pt>
                <c:pt idx="51367">
                  <c:v>15.622000000003</c:v>
                </c:pt>
                <c:pt idx="51368">
                  <c:v>15.622000000003</c:v>
                </c:pt>
                <c:pt idx="51369">
                  <c:v>15.622000000003</c:v>
                </c:pt>
                <c:pt idx="51370">
                  <c:v>15.622000000003</c:v>
                </c:pt>
                <c:pt idx="51371">
                  <c:v>15.622000000003</c:v>
                </c:pt>
                <c:pt idx="51372">
                  <c:v>15.622000000003</c:v>
                </c:pt>
                <c:pt idx="51373">
                  <c:v>15.622000000003</c:v>
                </c:pt>
                <c:pt idx="51374">
                  <c:v>15.622000000003</c:v>
                </c:pt>
                <c:pt idx="51375">
                  <c:v>15.622000000003</c:v>
                </c:pt>
                <c:pt idx="51376">
                  <c:v>15.692751662938999</c:v>
                </c:pt>
                <c:pt idx="51377">
                  <c:v>15.780399999996</c:v>
                </c:pt>
                <c:pt idx="51378">
                  <c:v>15.780399999996</c:v>
                </c:pt>
                <c:pt idx="51379">
                  <c:v>15.780399999996</c:v>
                </c:pt>
                <c:pt idx="51380">
                  <c:v>15.780399999996</c:v>
                </c:pt>
                <c:pt idx="51381">
                  <c:v>15.780399999996</c:v>
                </c:pt>
                <c:pt idx="51382">
                  <c:v>15.780399999996</c:v>
                </c:pt>
                <c:pt idx="51383">
                  <c:v>15.780399999996</c:v>
                </c:pt>
                <c:pt idx="51384">
                  <c:v>15.780399999996</c:v>
                </c:pt>
                <c:pt idx="51385">
                  <c:v>15.780399999996</c:v>
                </c:pt>
                <c:pt idx="51386">
                  <c:v>15.780399999996</c:v>
                </c:pt>
                <c:pt idx="51387">
                  <c:v>15.780399999996</c:v>
                </c:pt>
                <c:pt idx="51388">
                  <c:v>15.780399999996</c:v>
                </c:pt>
                <c:pt idx="51389">
                  <c:v>15.782696792459999</c:v>
                </c:pt>
                <c:pt idx="51390">
                  <c:v>15.797599999997001</c:v>
                </c:pt>
                <c:pt idx="51391">
                  <c:v>15.797599999997001</c:v>
                </c:pt>
                <c:pt idx="51392">
                  <c:v>15.797599999997001</c:v>
                </c:pt>
                <c:pt idx="51393">
                  <c:v>15.797599999997001</c:v>
                </c:pt>
                <c:pt idx="51394">
                  <c:v>15.797599999997001</c:v>
                </c:pt>
                <c:pt idx="51395">
                  <c:v>15.797599999997001</c:v>
                </c:pt>
                <c:pt idx="51396">
                  <c:v>15.797599999997001</c:v>
                </c:pt>
                <c:pt idx="51397">
                  <c:v>15.797599999997001</c:v>
                </c:pt>
                <c:pt idx="51398">
                  <c:v>15.797599999997001</c:v>
                </c:pt>
                <c:pt idx="51399">
                  <c:v>15.797599999997001</c:v>
                </c:pt>
                <c:pt idx="51400">
                  <c:v>15.797599999997001</c:v>
                </c:pt>
                <c:pt idx="51401">
                  <c:v>15.788315534605999</c:v>
                </c:pt>
                <c:pt idx="51402">
                  <c:v>15.709000000002</c:v>
                </c:pt>
                <c:pt idx="51403">
                  <c:v>15.709000000002</c:v>
                </c:pt>
                <c:pt idx="51404">
                  <c:v>15.709000000002</c:v>
                </c:pt>
                <c:pt idx="51405">
                  <c:v>15.709000000002</c:v>
                </c:pt>
                <c:pt idx="51406">
                  <c:v>15.709000000002</c:v>
                </c:pt>
                <c:pt idx="51407">
                  <c:v>15.709000000002</c:v>
                </c:pt>
                <c:pt idx="51408">
                  <c:v>15.709000000002</c:v>
                </c:pt>
                <c:pt idx="51409">
                  <c:v>15.709000000002</c:v>
                </c:pt>
                <c:pt idx="51410">
                  <c:v>15.709000000002</c:v>
                </c:pt>
                <c:pt idx="51411">
                  <c:v>15.709000000002</c:v>
                </c:pt>
                <c:pt idx="51412">
                  <c:v>15.709000000002</c:v>
                </c:pt>
                <c:pt idx="51413">
                  <c:v>15.709000000002</c:v>
                </c:pt>
                <c:pt idx="51414">
                  <c:v>15.687293697132001</c:v>
                </c:pt>
                <c:pt idx="51415">
                  <c:v>15.650699999998</c:v>
                </c:pt>
                <c:pt idx="51416">
                  <c:v>15.650699999998</c:v>
                </c:pt>
                <c:pt idx="51417">
                  <c:v>15.650699999998</c:v>
                </c:pt>
                <c:pt idx="51418">
                  <c:v>15.650699999998</c:v>
                </c:pt>
                <c:pt idx="51419">
                  <c:v>15.650699999998</c:v>
                </c:pt>
                <c:pt idx="51420">
                  <c:v>15.659458532325999</c:v>
                </c:pt>
                <c:pt idx="51421">
                  <c:v>15.701399999996999</c:v>
                </c:pt>
                <c:pt idx="51422">
                  <c:v>15.701399999996999</c:v>
                </c:pt>
                <c:pt idx="51423">
                  <c:v>15.701399999996999</c:v>
                </c:pt>
                <c:pt idx="51424">
                  <c:v>15.701399999996999</c:v>
                </c:pt>
                <c:pt idx="51425">
                  <c:v>15.701399999996999</c:v>
                </c:pt>
                <c:pt idx="51426">
                  <c:v>15.701399999996999</c:v>
                </c:pt>
                <c:pt idx="51427">
                  <c:v>15.701399999996999</c:v>
                </c:pt>
                <c:pt idx="51428">
                  <c:v>15.701399999996999</c:v>
                </c:pt>
                <c:pt idx="51429">
                  <c:v>15.701399999996999</c:v>
                </c:pt>
                <c:pt idx="51430">
                  <c:v>15.701399999996999</c:v>
                </c:pt>
                <c:pt idx="51431">
                  <c:v>15.701399999996999</c:v>
                </c:pt>
                <c:pt idx="51432">
                  <c:v>15.701399999996999</c:v>
                </c:pt>
                <c:pt idx="51433">
                  <c:v>15.701399999996999</c:v>
                </c:pt>
                <c:pt idx="51434">
                  <c:v>15.701399999996999</c:v>
                </c:pt>
                <c:pt idx="51435">
                  <c:v>15.701399999996999</c:v>
                </c:pt>
                <c:pt idx="51436">
                  <c:v>15.701399999996999</c:v>
                </c:pt>
                <c:pt idx="51437">
                  <c:v>15.701399999996999</c:v>
                </c:pt>
                <c:pt idx="51438">
                  <c:v>15.701399999996999</c:v>
                </c:pt>
                <c:pt idx="51439">
                  <c:v>15.705939193432</c:v>
                </c:pt>
                <c:pt idx="51440">
                  <c:v>15.761499999994999</c:v>
                </c:pt>
                <c:pt idx="51441">
                  <c:v>15.761499999994999</c:v>
                </c:pt>
                <c:pt idx="51442">
                  <c:v>15.761499999994999</c:v>
                </c:pt>
                <c:pt idx="51443">
                  <c:v>15.761499999994999</c:v>
                </c:pt>
                <c:pt idx="51444">
                  <c:v>15.761499999994999</c:v>
                </c:pt>
                <c:pt idx="51445">
                  <c:v>15.761499999994999</c:v>
                </c:pt>
                <c:pt idx="51446">
                  <c:v>15.761499999994999</c:v>
                </c:pt>
                <c:pt idx="51447">
                  <c:v>15.761499999994999</c:v>
                </c:pt>
                <c:pt idx="51448">
                  <c:v>15.761499999994999</c:v>
                </c:pt>
                <c:pt idx="51449">
                  <c:v>15.761499999994999</c:v>
                </c:pt>
                <c:pt idx="51450">
                  <c:v>15.761499999994999</c:v>
                </c:pt>
                <c:pt idx="51451">
                  <c:v>15.761499999994999</c:v>
                </c:pt>
                <c:pt idx="51452">
                  <c:v>15.761499999994999</c:v>
                </c:pt>
                <c:pt idx="51453">
                  <c:v>15.624938110151</c:v>
                </c:pt>
                <c:pt idx="51454">
                  <c:v>15.516800000005</c:v>
                </c:pt>
                <c:pt idx="51455">
                  <c:v>15.516800000005</c:v>
                </c:pt>
                <c:pt idx="51456">
                  <c:v>15.516800000005</c:v>
                </c:pt>
                <c:pt idx="51457">
                  <c:v>15.516800000005</c:v>
                </c:pt>
                <c:pt idx="51458">
                  <c:v>15.516800000005</c:v>
                </c:pt>
                <c:pt idx="51459">
                  <c:v>15.516800000005</c:v>
                </c:pt>
                <c:pt idx="51460">
                  <c:v>15.516800000005</c:v>
                </c:pt>
                <c:pt idx="51461">
                  <c:v>15.516800000005</c:v>
                </c:pt>
                <c:pt idx="51462">
                  <c:v>15.516800000005</c:v>
                </c:pt>
                <c:pt idx="51463">
                  <c:v>15.516800000005</c:v>
                </c:pt>
                <c:pt idx="51464">
                  <c:v>15.516800000005</c:v>
                </c:pt>
                <c:pt idx="51465">
                  <c:v>15.527692902110999</c:v>
                </c:pt>
                <c:pt idx="51466">
                  <c:v>15.706700000003</c:v>
                </c:pt>
                <c:pt idx="51467">
                  <c:v>15.706700000003</c:v>
                </c:pt>
                <c:pt idx="51468">
                  <c:v>15.706700000004</c:v>
                </c:pt>
                <c:pt idx="51469">
                  <c:v>15.706700000003</c:v>
                </c:pt>
                <c:pt idx="51470">
                  <c:v>15.706700000003</c:v>
                </c:pt>
                <c:pt idx="51471">
                  <c:v>15.627967064345</c:v>
                </c:pt>
                <c:pt idx="51472">
                  <c:v>15.568599999999</c:v>
                </c:pt>
                <c:pt idx="51473">
                  <c:v>15.568599999999</c:v>
                </c:pt>
                <c:pt idx="51474">
                  <c:v>15.568599999999</c:v>
                </c:pt>
                <c:pt idx="51475">
                  <c:v>15.568599999999</c:v>
                </c:pt>
                <c:pt idx="51476">
                  <c:v>15.568599999999</c:v>
                </c:pt>
                <c:pt idx="51477">
                  <c:v>15.568599999999</c:v>
                </c:pt>
                <c:pt idx="51478">
                  <c:v>15.568599999999</c:v>
                </c:pt>
                <c:pt idx="51479">
                  <c:v>15.568599999999</c:v>
                </c:pt>
                <c:pt idx="51480">
                  <c:v>15.568599999999</c:v>
                </c:pt>
                <c:pt idx="51481">
                  <c:v>15.568599999999</c:v>
                </c:pt>
                <c:pt idx="51482">
                  <c:v>15.568599999999</c:v>
                </c:pt>
                <c:pt idx="51483">
                  <c:v>15.568599999999</c:v>
                </c:pt>
                <c:pt idx="51484">
                  <c:v>15.568599999999</c:v>
                </c:pt>
                <c:pt idx="51485">
                  <c:v>15.568599999999</c:v>
                </c:pt>
                <c:pt idx="51486">
                  <c:v>15.568599999999</c:v>
                </c:pt>
                <c:pt idx="51487">
                  <c:v>15.568599999999</c:v>
                </c:pt>
                <c:pt idx="51488">
                  <c:v>15.568599999999</c:v>
                </c:pt>
                <c:pt idx="51489">
                  <c:v>15.568599999999</c:v>
                </c:pt>
                <c:pt idx="51490">
                  <c:v>15.630859873635</c:v>
                </c:pt>
                <c:pt idx="51491">
                  <c:v>15.712499999996</c:v>
                </c:pt>
                <c:pt idx="51492">
                  <c:v>15.712499999996</c:v>
                </c:pt>
                <c:pt idx="51493">
                  <c:v>15.712499999996</c:v>
                </c:pt>
                <c:pt idx="51494">
                  <c:v>15.712499999996</c:v>
                </c:pt>
                <c:pt idx="51495">
                  <c:v>15.712499999996</c:v>
                </c:pt>
                <c:pt idx="51496">
                  <c:v>15.712499999996</c:v>
                </c:pt>
                <c:pt idx="51497">
                  <c:v>15.712499999996</c:v>
                </c:pt>
                <c:pt idx="51498">
                  <c:v>15.712499999996</c:v>
                </c:pt>
                <c:pt idx="51499">
                  <c:v>15.712499999996</c:v>
                </c:pt>
                <c:pt idx="51500">
                  <c:v>15.712499999996</c:v>
                </c:pt>
                <c:pt idx="51501">
                  <c:v>15.712499999996</c:v>
                </c:pt>
                <c:pt idx="51502">
                  <c:v>15.712499999996</c:v>
                </c:pt>
                <c:pt idx="51503">
                  <c:v>15.675706807147</c:v>
                </c:pt>
                <c:pt idx="51504">
                  <c:v>15.396299999995</c:v>
                </c:pt>
                <c:pt idx="51505">
                  <c:v>15.396299999995</c:v>
                </c:pt>
                <c:pt idx="51506">
                  <c:v>15.396299999995</c:v>
                </c:pt>
                <c:pt idx="51507">
                  <c:v>15.396299999995</c:v>
                </c:pt>
                <c:pt idx="51508">
                  <c:v>15.396299999995</c:v>
                </c:pt>
                <c:pt idx="51509">
                  <c:v>15.396299999995</c:v>
                </c:pt>
                <c:pt idx="51510">
                  <c:v>15.396299999995</c:v>
                </c:pt>
                <c:pt idx="51511">
                  <c:v>15.396299999995</c:v>
                </c:pt>
                <c:pt idx="51512">
                  <c:v>15.396299999995</c:v>
                </c:pt>
                <c:pt idx="51513">
                  <c:v>15.396299999995</c:v>
                </c:pt>
                <c:pt idx="51514">
                  <c:v>15.396299999995</c:v>
                </c:pt>
                <c:pt idx="51515">
                  <c:v>15.396299999995</c:v>
                </c:pt>
                <c:pt idx="51516">
                  <c:v>15.396299999995</c:v>
                </c:pt>
                <c:pt idx="51517">
                  <c:v>15.535235433678</c:v>
                </c:pt>
                <c:pt idx="51518">
                  <c:v>15.627299999995</c:v>
                </c:pt>
                <c:pt idx="51519">
                  <c:v>15.627299999995</c:v>
                </c:pt>
                <c:pt idx="51520">
                  <c:v>15.627299999995</c:v>
                </c:pt>
                <c:pt idx="51521">
                  <c:v>15.627299999995</c:v>
                </c:pt>
                <c:pt idx="51522">
                  <c:v>15.627299999995</c:v>
                </c:pt>
                <c:pt idx="51523">
                  <c:v>15.627299999995</c:v>
                </c:pt>
                <c:pt idx="51524">
                  <c:v>15.627299999995</c:v>
                </c:pt>
                <c:pt idx="51525">
                  <c:v>15.627299999995</c:v>
                </c:pt>
                <c:pt idx="51526">
                  <c:v>15.627299999995</c:v>
                </c:pt>
                <c:pt idx="51527">
                  <c:v>15.627299999995</c:v>
                </c:pt>
                <c:pt idx="51528">
                  <c:v>15.627299999995</c:v>
                </c:pt>
                <c:pt idx="51529">
                  <c:v>15.686893971963</c:v>
                </c:pt>
                <c:pt idx="51530">
                  <c:v>15.745300000003001</c:v>
                </c:pt>
                <c:pt idx="51531">
                  <c:v>15.745300000005001</c:v>
                </c:pt>
                <c:pt idx="51532">
                  <c:v>15.745300000003001</c:v>
                </c:pt>
                <c:pt idx="51533">
                  <c:v>15.745300000003001</c:v>
                </c:pt>
                <c:pt idx="51534">
                  <c:v>15.745300000003001</c:v>
                </c:pt>
                <c:pt idx="51535">
                  <c:v>15.745300000003001</c:v>
                </c:pt>
                <c:pt idx="51536">
                  <c:v>15.745300000003001</c:v>
                </c:pt>
                <c:pt idx="51537">
                  <c:v>15.745300000003001</c:v>
                </c:pt>
                <c:pt idx="51538">
                  <c:v>15.745300000003001</c:v>
                </c:pt>
                <c:pt idx="51539">
                  <c:v>15.745300000003001</c:v>
                </c:pt>
                <c:pt idx="51540">
                  <c:v>15.745300000003001</c:v>
                </c:pt>
                <c:pt idx="51541">
                  <c:v>15.691611959068</c:v>
                </c:pt>
                <c:pt idx="51542">
                  <c:v>15.654700000006001</c:v>
                </c:pt>
                <c:pt idx="51543">
                  <c:v>15.654700000006001</c:v>
                </c:pt>
                <c:pt idx="51544">
                  <c:v>15.654700000006001</c:v>
                </c:pt>
                <c:pt idx="51545">
                  <c:v>15.654700000006001</c:v>
                </c:pt>
                <c:pt idx="51546">
                  <c:v>15.654700000006001</c:v>
                </c:pt>
                <c:pt idx="51547">
                  <c:v>15.654700000006001</c:v>
                </c:pt>
                <c:pt idx="51548">
                  <c:v>15.600148320582999</c:v>
                </c:pt>
                <c:pt idx="51549">
                  <c:v>15.573099999997</c:v>
                </c:pt>
                <c:pt idx="51550">
                  <c:v>15.573100000003</c:v>
                </c:pt>
                <c:pt idx="51551">
                  <c:v>15.573100000003</c:v>
                </c:pt>
                <c:pt idx="51552">
                  <c:v>15.573100000003</c:v>
                </c:pt>
                <c:pt idx="51553">
                  <c:v>15.573100000003</c:v>
                </c:pt>
                <c:pt idx="51554">
                  <c:v>15.573100000003</c:v>
                </c:pt>
                <c:pt idx="51555">
                  <c:v>15.573100000003</c:v>
                </c:pt>
                <c:pt idx="51556">
                  <c:v>15.573100000003</c:v>
                </c:pt>
                <c:pt idx="51557">
                  <c:v>15.573100000003</c:v>
                </c:pt>
                <c:pt idx="51558">
                  <c:v>15.573100000003</c:v>
                </c:pt>
                <c:pt idx="51559">
                  <c:v>15.573100000003</c:v>
                </c:pt>
                <c:pt idx="51560">
                  <c:v>15.582557606165</c:v>
                </c:pt>
                <c:pt idx="51561">
                  <c:v>15.628800000004</c:v>
                </c:pt>
                <c:pt idx="51562">
                  <c:v>15.628800000004</c:v>
                </c:pt>
                <c:pt idx="51563">
                  <c:v>15.628800000004</c:v>
                </c:pt>
                <c:pt idx="51564">
                  <c:v>15.628800000004</c:v>
                </c:pt>
                <c:pt idx="51565">
                  <c:v>15.628800000004</c:v>
                </c:pt>
                <c:pt idx="51566">
                  <c:v>15.628800000004</c:v>
                </c:pt>
                <c:pt idx="51567">
                  <c:v>15.628800000004</c:v>
                </c:pt>
                <c:pt idx="51568">
                  <c:v>15.628800000004</c:v>
                </c:pt>
                <c:pt idx="51569">
                  <c:v>15.628800000004</c:v>
                </c:pt>
                <c:pt idx="51570">
                  <c:v>15.628800000004</c:v>
                </c:pt>
                <c:pt idx="51571">
                  <c:v>15.628800000004</c:v>
                </c:pt>
                <c:pt idx="51572">
                  <c:v>15.623691746322001</c:v>
                </c:pt>
                <c:pt idx="51573">
                  <c:v>15.519399999996001</c:v>
                </c:pt>
                <c:pt idx="51574">
                  <c:v>15.519399999996001</c:v>
                </c:pt>
                <c:pt idx="51575">
                  <c:v>15.519399999996001</c:v>
                </c:pt>
                <c:pt idx="51576">
                  <c:v>15.519399999996001</c:v>
                </c:pt>
                <c:pt idx="51577">
                  <c:v>15.519399999996001</c:v>
                </c:pt>
                <c:pt idx="51578">
                  <c:v>15.519399999997001</c:v>
                </c:pt>
                <c:pt idx="51579">
                  <c:v>15.519399999996001</c:v>
                </c:pt>
                <c:pt idx="51580">
                  <c:v>15.519399999996001</c:v>
                </c:pt>
                <c:pt idx="51581">
                  <c:v>15.519399999996001</c:v>
                </c:pt>
                <c:pt idx="51582">
                  <c:v>15.519399999996001</c:v>
                </c:pt>
                <c:pt idx="51583">
                  <c:v>15.519399999996001</c:v>
                </c:pt>
                <c:pt idx="51584">
                  <c:v>15.519399999996001</c:v>
                </c:pt>
                <c:pt idx="51585">
                  <c:v>15.574376272816</c:v>
                </c:pt>
                <c:pt idx="51586">
                  <c:v>15.631499999996</c:v>
                </c:pt>
                <c:pt idx="51587">
                  <c:v>15.631499999996</c:v>
                </c:pt>
                <c:pt idx="51588">
                  <c:v>15.631499999996</c:v>
                </c:pt>
                <c:pt idx="51589">
                  <c:v>15.631499999996</c:v>
                </c:pt>
                <c:pt idx="51590">
                  <c:v>15.631499999996</c:v>
                </c:pt>
                <c:pt idx="51591">
                  <c:v>15.631499999996</c:v>
                </c:pt>
                <c:pt idx="51592">
                  <c:v>15.631499999996</c:v>
                </c:pt>
                <c:pt idx="51593">
                  <c:v>15.631499999996</c:v>
                </c:pt>
                <c:pt idx="51594">
                  <c:v>15.631500000000999</c:v>
                </c:pt>
                <c:pt idx="51595">
                  <c:v>15.631499999996</c:v>
                </c:pt>
                <c:pt idx="51596">
                  <c:v>15.631499999996</c:v>
                </c:pt>
                <c:pt idx="51597">
                  <c:v>15.625229797817999</c:v>
                </c:pt>
                <c:pt idx="51598">
                  <c:v>15.540000000001999</c:v>
                </c:pt>
                <c:pt idx="51599">
                  <c:v>15.540000000001999</c:v>
                </c:pt>
                <c:pt idx="51600">
                  <c:v>15.540000000001999</c:v>
                </c:pt>
                <c:pt idx="51601">
                  <c:v>15.540000000001999</c:v>
                </c:pt>
                <c:pt idx="51602">
                  <c:v>15.540000000001999</c:v>
                </c:pt>
                <c:pt idx="51603">
                  <c:v>15.540000000001999</c:v>
                </c:pt>
                <c:pt idx="51604">
                  <c:v>15.540000000001999</c:v>
                </c:pt>
                <c:pt idx="51605">
                  <c:v>15.540000000001999</c:v>
                </c:pt>
                <c:pt idx="51606">
                  <c:v>15.539999999997001</c:v>
                </c:pt>
                <c:pt idx="51607">
                  <c:v>15.540000000001999</c:v>
                </c:pt>
                <c:pt idx="51608">
                  <c:v>15.540000000001999</c:v>
                </c:pt>
                <c:pt idx="51609">
                  <c:v>15.540000000001999</c:v>
                </c:pt>
                <c:pt idx="51610">
                  <c:v>15.539189255271999</c:v>
                </c:pt>
                <c:pt idx="51611">
                  <c:v>15.537699999994</c:v>
                </c:pt>
                <c:pt idx="51612">
                  <c:v>15.537699999994</c:v>
                </c:pt>
                <c:pt idx="51613">
                  <c:v>15.537699999994</c:v>
                </c:pt>
                <c:pt idx="51614">
                  <c:v>15.537699999994</c:v>
                </c:pt>
                <c:pt idx="51615">
                  <c:v>15.537699999994</c:v>
                </c:pt>
                <c:pt idx="51616">
                  <c:v>15.537699999994</c:v>
                </c:pt>
                <c:pt idx="51617">
                  <c:v>15.537699999994</c:v>
                </c:pt>
                <c:pt idx="51618">
                  <c:v>15.537699999994</c:v>
                </c:pt>
                <c:pt idx="51619">
                  <c:v>15.537699999994</c:v>
                </c:pt>
                <c:pt idx="51620">
                  <c:v>15.537699999994</c:v>
                </c:pt>
                <c:pt idx="51621">
                  <c:v>15.537699999994</c:v>
                </c:pt>
                <c:pt idx="51622">
                  <c:v>15.537699999994</c:v>
                </c:pt>
                <c:pt idx="51623">
                  <c:v>15.537699999994</c:v>
                </c:pt>
                <c:pt idx="51624">
                  <c:v>15.537699999994</c:v>
                </c:pt>
                <c:pt idx="51625">
                  <c:v>15.537699999994</c:v>
                </c:pt>
                <c:pt idx="51626">
                  <c:v>15.537699999994</c:v>
                </c:pt>
                <c:pt idx="51627">
                  <c:v>15.537699999994</c:v>
                </c:pt>
                <c:pt idx="51628">
                  <c:v>15.537699999994</c:v>
                </c:pt>
                <c:pt idx="51629">
                  <c:v>15.537699999994</c:v>
                </c:pt>
                <c:pt idx="51630">
                  <c:v>15.608143087967999</c:v>
                </c:pt>
                <c:pt idx="51631">
                  <c:v>15.824099999997999</c:v>
                </c:pt>
                <c:pt idx="51632">
                  <c:v>15.824099999997999</c:v>
                </c:pt>
                <c:pt idx="51633">
                  <c:v>15.824099999997999</c:v>
                </c:pt>
                <c:pt idx="51634">
                  <c:v>15.824099999997999</c:v>
                </c:pt>
                <c:pt idx="51635">
                  <c:v>15.824099999997999</c:v>
                </c:pt>
                <c:pt idx="51636">
                  <c:v>15.824099999997999</c:v>
                </c:pt>
                <c:pt idx="51637">
                  <c:v>15.824099999997999</c:v>
                </c:pt>
                <c:pt idx="51638">
                  <c:v>15.824099999997999</c:v>
                </c:pt>
                <c:pt idx="51639">
                  <c:v>15.824099999997999</c:v>
                </c:pt>
                <c:pt idx="51640">
                  <c:v>15.824099999997999</c:v>
                </c:pt>
                <c:pt idx="51641">
                  <c:v>15.824099999997999</c:v>
                </c:pt>
                <c:pt idx="51642">
                  <c:v>15.659866223607001</c:v>
                </c:pt>
                <c:pt idx="51643">
                  <c:v>15.530999999995</c:v>
                </c:pt>
                <c:pt idx="51644">
                  <c:v>15.530999999996</c:v>
                </c:pt>
                <c:pt idx="51645">
                  <c:v>15.530999999996</c:v>
                </c:pt>
                <c:pt idx="51646">
                  <c:v>15.530999999995</c:v>
                </c:pt>
                <c:pt idx="51647">
                  <c:v>15.530999999995</c:v>
                </c:pt>
                <c:pt idx="51648">
                  <c:v>15.530999999996</c:v>
                </c:pt>
                <c:pt idx="51649">
                  <c:v>15.574938158759</c:v>
                </c:pt>
                <c:pt idx="51650">
                  <c:v>15.601900000003001</c:v>
                </c:pt>
                <c:pt idx="51651">
                  <c:v>15.601900000003001</c:v>
                </c:pt>
                <c:pt idx="51652">
                  <c:v>15.601900000003001</c:v>
                </c:pt>
                <c:pt idx="51653">
                  <c:v>15.601900000003001</c:v>
                </c:pt>
                <c:pt idx="51654">
                  <c:v>15.601900000003001</c:v>
                </c:pt>
                <c:pt idx="51655">
                  <c:v>15.601900000003001</c:v>
                </c:pt>
                <c:pt idx="51656">
                  <c:v>15.601900000003001</c:v>
                </c:pt>
                <c:pt idx="51657">
                  <c:v>15.601900000003001</c:v>
                </c:pt>
                <c:pt idx="51658">
                  <c:v>15.601900000003001</c:v>
                </c:pt>
                <c:pt idx="51659">
                  <c:v>15.601900000003001</c:v>
                </c:pt>
                <c:pt idx="51660">
                  <c:v>15.601900000003001</c:v>
                </c:pt>
                <c:pt idx="51661">
                  <c:v>15.601900000003001</c:v>
                </c:pt>
                <c:pt idx="51662">
                  <c:v>15.676738361141</c:v>
                </c:pt>
                <c:pt idx="51663">
                  <c:v>15.708699999995</c:v>
                </c:pt>
                <c:pt idx="51664">
                  <c:v>15.708699999996</c:v>
                </c:pt>
                <c:pt idx="51665">
                  <c:v>15.708699999996</c:v>
                </c:pt>
                <c:pt idx="51666">
                  <c:v>15.708699999996</c:v>
                </c:pt>
                <c:pt idx="51667">
                  <c:v>15.708699999996</c:v>
                </c:pt>
                <c:pt idx="51668">
                  <c:v>15.708699999996</c:v>
                </c:pt>
                <c:pt idx="51669">
                  <c:v>15.708699999996</c:v>
                </c:pt>
                <c:pt idx="51670">
                  <c:v>15.708699999995</c:v>
                </c:pt>
                <c:pt idx="51671">
                  <c:v>15.708699999995</c:v>
                </c:pt>
                <c:pt idx="51672">
                  <c:v>15.708699999996</c:v>
                </c:pt>
                <c:pt idx="51673">
                  <c:v>15.708699999996</c:v>
                </c:pt>
                <c:pt idx="51674">
                  <c:v>15.708699999996</c:v>
                </c:pt>
                <c:pt idx="51675">
                  <c:v>15.691415182704</c:v>
                </c:pt>
                <c:pt idx="51676">
                  <c:v>15.617499999994999</c:v>
                </c:pt>
                <c:pt idx="51677">
                  <c:v>15.617499999994999</c:v>
                </c:pt>
                <c:pt idx="51678">
                  <c:v>15.617499999994999</c:v>
                </c:pt>
                <c:pt idx="51679">
                  <c:v>15.617499999994999</c:v>
                </c:pt>
                <c:pt idx="51680">
                  <c:v>15.617499999994999</c:v>
                </c:pt>
                <c:pt idx="51681">
                  <c:v>15.617499999994999</c:v>
                </c:pt>
                <c:pt idx="51682">
                  <c:v>15.617499999994999</c:v>
                </c:pt>
                <c:pt idx="51683">
                  <c:v>15.617499999994999</c:v>
                </c:pt>
                <c:pt idx="51684">
                  <c:v>15.617499999994999</c:v>
                </c:pt>
                <c:pt idx="51685">
                  <c:v>15.617499999994999</c:v>
                </c:pt>
                <c:pt idx="51686">
                  <c:v>15.617499999994999</c:v>
                </c:pt>
                <c:pt idx="51687">
                  <c:v>15.617499999993999</c:v>
                </c:pt>
                <c:pt idx="51688">
                  <c:v>15.566088042383001</c:v>
                </c:pt>
                <c:pt idx="51689">
                  <c:v>15.539900000003</c:v>
                </c:pt>
                <c:pt idx="51690">
                  <c:v>15.539900000003</c:v>
                </c:pt>
                <c:pt idx="51691">
                  <c:v>15.539900000003</c:v>
                </c:pt>
                <c:pt idx="51692">
                  <c:v>15.539900000003</c:v>
                </c:pt>
                <c:pt idx="51693">
                  <c:v>15.539900000003</c:v>
                </c:pt>
                <c:pt idx="51694">
                  <c:v>15.539900000003</c:v>
                </c:pt>
                <c:pt idx="51695">
                  <c:v>15.539900000003</c:v>
                </c:pt>
                <c:pt idx="51696">
                  <c:v>15.539900000003</c:v>
                </c:pt>
                <c:pt idx="51697">
                  <c:v>15.539900000003</c:v>
                </c:pt>
                <c:pt idx="51698">
                  <c:v>15.539900000003</c:v>
                </c:pt>
                <c:pt idx="51699">
                  <c:v>15.539900000003</c:v>
                </c:pt>
                <c:pt idx="51700">
                  <c:v>15.600644265425</c:v>
                </c:pt>
                <c:pt idx="51701">
                  <c:v>15.654299999996001</c:v>
                </c:pt>
                <c:pt idx="51702">
                  <c:v>15.654299999996001</c:v>
                </c:pt>
                <c:pt idx="51703">
                  <c:v>15.654299999996001</c:v>
                </c:pt>
                <c:pt idx="51704">
                  <c:v>15.654299999996001</c:v>
                </c:pt>
                <c:pt idx="51705">
                  <c:v>15.654299999996001</c:v>
                </c:pt>
                <c:pt idx="51706">
                  <c:v>15.654299999996001</c:v>
                </c:pt>
                <c:pt idx="51707">
                  <c:v>15.654299999996001</c:v>
                </c:pt>
                <c:pt idx="51708">
                  <c:v>15.654299999996001</c:v>
                </c:pt>
                <c:pt idx="51709">
                  <c:v>15.654299999996001</c:v>
                </c:pt>
                <c:pt idx="51710">
                  <c:v>15.654299999996001</c:v>
                </c:pt>
                <c:pt idx="51711">
                  <c:v>15.654299999996001</c:v>
                </c:pt>
                <c:pt idx="51712">
                  <c:v>15.654299999996001</c:v>
                </c:pt>
                <c:pt idx="51713">
                  <c:v>15.619949266763999</c:v>
                </c:pt>
                <c:pt idx="51714">
                  <c:v>15.578799999996001</c:v>
                </c:pt>
                <c:pt idx="51715">
                  <c:v>15.578799999996001</c:v>
                </c:pt>
                <c:pt idx="51716">
                  <c:v>15.578799999996001</c:v>
                </c:pt>
                <c:pt idx="51717">
                  <c:v>15.578799999996001</c:v>
                </c:pt>
                <c:pt idx="51718">
                  <c:v>15.578799999996001</c:v>
                </c:pt>
                <c:pt idx="51719">
                  <c:v>15.578799999996001</c:v>
                </c:pt>
                <c:pt idx="51720">
                  <c:v>15.578799999996001</c:v>
                </c:pt>
                <c:pt idx="51721">
                  <c:v>15.578799999996001</c:v>
                </c:pt>
                <c:pt idx="51722">
                  <c:v>15.578799999996001</c:v>
                </c:pt>
                <c:pt idx="51723">
                  <c:v>15.578799999996001</c:v>
                </c:pt>
                <c:pt idx="51724">
                  <c:v>15.578799999996001</c:v>
                </c:pt>
                <c:pt idx="51725">
                  <c:v>15.578800000000999</c:v>
                </c:pt>
                <c:pt idx="51726">
                  <c:v>15.578799999996001</c:v>
                </c:pt>
                <c:pt idx="51727">
                  <c:v>15.578799999996001</c:v>
                </c:pt>
                <c:pt idx="51728">
                  <c:v>15.578799999996001</c:v>
                </c:pt>
                <c:pt idx="51729">
                  <c:v>15.578799999996001</c:v>
                </c:pt>
                <c:pt idx="51730">
                  <c:v>15.578799999996001</c:v>
                </c:pt>
                <c:pt idx="51731">
                  <c:v>15.578799999996001</c:v>
                </c:pt>
                <c:pt idx="51732">
                  <c:v>15.561528732618999</c:v>
                </c:pt>
                <c:pt idx="51733">
                  <c:v>15.517400000004001</c:v>
                </c:pt>
                <c:pt idx="51734">
                  <c:v>15.517400000004001</c:v>
                </c:pt>
                <c:pt idx="51735">
                  <c:v>15.517400000004001</c:v>
                </c:pt>
                <c:pt idx="51736">
                  <c:v>15.517400000004001</c:v>
                </c:pt>
                <c:pt idx="51737">
                  <c:v>15.517400000004001</c:v>
                </c:pt>
                <c:pt idx="51738">
                  <c:v>15.517400000004001</c:v>
                </c:pt>
                <c:pt idx="51739">
                  <c:v>15.517400000004001</c:v>
                </c:pt>
                <c:pt idx="51740">
                  <c:v>15.517400000004001</c:v>
                </c:pt>
                <c:pt idx="51741">
                  <c:v>15.517400000004001</c:v>
                </c:pt>
                <c:pt idx="51742">
                  <c:v>15.517400000004001</c:v>
                </c:pt>
                <c:pt idx="51743">
                  <c:v>15.517400000004001</c:v>
                </c:pt>
                <c:pt idx="51744">
                  <c:v>15.517400000004001</c:v>
                </c:pt>
                <c:pt idx="51745">
                  <c:v>15.517400000004001</c:v>
                </c:pt>
                <c:pt idx="51746">
                  <c:v>15.672346284106</c:v>
                </c:pt>
                <c:pt idx="51747">
                  <c:v>15.713799999998001</c:v>
                </c:pt>
                <c:pt idx="51748">
                  <c:v>15.713799999998001</c:v>
                </c:pt>
                <c:pt idx="51749">
                  <c:v>15.713799999998001</c:v>
                </c:pt>
                <c:pt idx="51750">
                  <c:v>15.713799999998001</c:v>
                </c:pt>
                <c:pt idx="51751">
                  <c:v>15.713799999998001</c:v>
                </c:pt>
                <c:pt idx="51752">
                  <c:v>15.713799999998001</c:v>
                </c:pt>
                <c:pt idx="51753">
                  <c:v>15.713799999998001</c:v>
                </c:pt>
                <c:pt idx="51754">
                  <c:v>15.713799999998001</c:v>
                </c:pt>
                <c:pt idx="51755">
                  <c:v>15.713799999998001</c:v>
                </c:pt>
                <c:pt idx="51756">
                  <c:v>15.713799999998001</c:v>
                </c:pt>
                <c:pt idx="51757">
                  <c:v>15.713799999998001</c:v>
                </c:pt>
                <c:pt idx="51758">
                  <c:v>15.614176457420999</c:v>
                </c:pt>
                <c:pt idx="51759">
                  <c:v>15.510199999996001</c:v>
                </c:pt>
                <c:pt idx="51760">
                  <c:v>15.510199999996001</c:v>
                </c:pt>
                <c:pt idx="51761">
                  <c:v>15.510199999996001</c:v>
                </c:pt>
                <c:pt idx="51762">
                  <c:v>15.510199999996001</c:v>
                </c:pt>
                <c:pt idx="51763">
                  <c:v>15.510199999996001</c:v>
                </c:pt>
                <c:pt idx="51764">
                  <c:v>15.510199999996001</c:v>
                </c:pt>
                <c:pt idx="51765">
                  <c:v>15.510199999996001</c:v>
                </c:pt>
                <c:pt idx="51766">
                  <c:v>15.510199999996001</c:v>
                </c:pt>
                <c:pt idx="51767">
                  <c:v>15.510199999996001</c:v>
                </c:pt>
                <c:pt idx="51768">
                  <c:v>15.510199999996001</c:v>
                </c:pt>
                <c:pt idx="51769">
                  <c:v>15.510199999996001</c:v>
                </c:pt>
                <c:pt idx="51770">
                  <c:v>15.510199999996001</c:v>
                </c:pt>
                <c:pt idx="51771">
                  <c:v>15.514598163027999</c:v>
                </c:pt>
                <c:pt idx="51772">
                  <c:v>15.583400000003</c:v>
                </c:pt>
                <c:pt idx="51773">
                  <c:v>15.583400000003</c:v>
                </c:pt>
                <c:pt idx="51774">
                  <c:v>15.583400000003</c:v>
                </c:pt>
                <c:pt idx="51775">
                  <c:v>15.583400000003</c:v>
                </c:pt>
                <c:pt idx="51776">
                  <c:v>15.583400000003</c:v>
                </c:pt>
                <c:pt idx="51777">
                  <c:v>15.583400000003</c:v>
                </c:pt>
                <c:pt idx="51778">
                  <c:v>15.583400000003</c:v>
                </c:pt>
                <c:pt idx="51779">
                  <c:v>15.583400000003</c:v>
                </c:pt>
                <c:pt idx="51780">
                  <c:v>15.583400000003</c:v>
                </c:pt>
                <c:pt idx="51781">
                  <c:v>15.583400000003</c:v>
                </c:pt>
                <c:pt idx="51782">
                  <c:v>15.583400000003</c:v>
                </c:pt>
                <c:pt idx="51783">
                  <c:v>15.583400000003</c:v>
                </c:pt>
                <c:pt idx="51784">
                  <c:v>15.583400000003</c:v>
                </c:pt>
                <c:pt idx="51785">
                  <c:v>15.613737444094999</c:v>
                </c:pt>
                <c:pt idx="51786">
                  <c:v>15.666900000004</c:v>
                </c:pt>
                <c:pt idx="51787">
                  <c:v>15.666900000004</c:v>
                </c:pt>
                <c:pt idx="51788">
                  <c:v>15.666900000004</c:v>
                </c:pt>
                <c:pt idx="51789">
                  <c:v>15.666900000004</c:v>
                </c:pt>
                <c:pt idx="51790">
                  <c:v>15.666900000004</c:v>
                </c:pt>
                <c:pt idx="51791">
                  <c:v>15.666900000004</c:v>
                </c:pt>
                <c:pt idx="51792">
                  <c:v>15.666900000004</c:v>
                </c:pt>
                <c:pt idx="51793">
                  <c:v>15.666900000004</c:v>
                </c:pt>
                <c:pt idx="51794">
                  <c:v>15.666900000004</c:v>
                </c:pt>
                <c:pt idx="51795">
                  <c:v>15.666900000006001</c:v>
                </c:pt>
                <c:pt idx="51796">
                  <c:v>15.643460733947</c:v>
                </c:pt>
                <c:pt idx="51797">
                  <c:v>15.487699999998</c:v>
                </c:pt>
                <c:pt idx="51798">
                  <c:v>15.487699999998</c:v>
                </c:pt>
                <c:pt idx="51799">
                  <c:v>15.487699999998</c:v>
                </c:pt>
                <c:pt idx="51800">
                  <c:v>15.487699999998</c:v>
                </c:pt>
                <c:pt idx="51801">
                  <c:v>15.487699999998</c:v>
                </c:pt>
                <c:pt idx="51802">
                  <c:v>15.487699999998</c:v>
                </c:pt>
                <c:pt idx="51803">
                  <c:v>15.487699999998</c:v>
                </c:pt>
                <c:pt idx="51804">
                  <c:v>15.487699999998</c:v>
                </c:pt>
                <c:pt idx="51805">
                  <c:v>15.487699999998</c:v>
                </c:pt>
                <c:pt idx="51806">
                  <c:v>15.487699999998</c:v>
                </c:pt>
                <c:pt idx="51807">
                  <c:v>15.487699999998</c:v>
                </c:pt>
                <c:pt idx="51808">
                  <c:v>15.487699999998</c:v>
                </c:pt>
                <c:pt idx="51809">
                  <c:v>15.487699999998</c:v>
                </c:pt>
                <c:pt idx="51810">
                  <c:v>15.606928706627</c:v>
                </c:pt>
                <c:pt idx="51811">
                  <c:v>15.617200000002001</c:v>
                </c:pt>
                <c:pt idx="51812">
                  <c:v>15.617200000002001</c:v>
                </c:pt>
                <c:pt idx="51813">
                  <c:v>15.617200000002001</c:v>
                </c:pt>
                <c:pt idx="51814">
                  <c:v>15.617200000002001</c:v>
                </c:pt>
                <c:pt idx="51815">
                  <c:v>15.617200000002001</c:v>
                </c:pt>
                <c:pt idx="51816">
                  <c:v>15.617200000002001</c:v>
                </c:pt>
                <c:pt idx="51817">
                  <c:v>15.637996936125999</c:v>
                </c:pt>
                <c:pt idx="51818">
                  <c:v>15.646399999998</c:v>
                </c:pt>
                <c:pt idx="51819">
                  <c:v>15.646399999998</c:v>
                </c:pt>
                <c:pt idx="51820">
                  <c:v>15.646399999998</c:v>
                </c:pt>
                <c:pt idx="51821">
                  <c:v>15.646400000005</c:v>
                </c:pt>
                <c:pt idx="51822">
                  <c:v>15.646399999998</c:v>
                </c:pt>
                <c:pt idx="51823">
                  <c:v>15.646399999998</c:v>
                </c:pt>
                <c:pt idx="51824">
                  <c:v>15.646399999998</c:v>
                </c:pt>
                <c:pt idx="51825">
                  <c:v>15.646399999998</c:v>
                </c:pt>
                <c:pt idx="51826">
                  <c:v>15.646399999998</c:v>
                </c:pt>
                <c:pt idx="51827">
                  <c:v>15.646399999998</c:v>
                </c:pt>
                <c:pt idx="51828">
                  <c:v>15.646399999998</c:v>
                </c:pt>
                <c:pt idx="51829">
                  <c:v>15.654524985973</c:v>
                </c:pt>
                <c:pt idx="51830">
                  <c:v>15.658499999997</c:v>
                </c:pt>
                <c:pt idx="51831">
                  <c:v>15.658499999997</c:v>
                </c:pt>
                <c:pt idx="51832">
                  <c:v>15.658499999996</c:v>
                </c:pt>
                <c:pt idx="51833">
                  <c:v>15.658499999997</c:v>
                </c:pt>
                <c:pt idx="51834">
                  <c:v>15.658499999997</c:v>
                </c:pt>
                <c:pt idx="51835">
                  <c:v>15.658499999996</c:v>
                </c:pt>
                <c:pt idx="51836">
                  <c:v>15.658499999997</c:v>
                </c:pt>
                <c:pt idx="51837">
                  <c:v>15.658499999997</c:v>
                </c:pt>
                <c:pt idx="51838">
                  <c:v>15.658499999997</c:v>
                </c:pt>
                <c:pt idx="51839">
                  <c:v>15.658499999997</c:v>
                </c:pt>
                <c:pt idx="51840">
                  <c:v>15.658499999997</c:v>
                </c:pt>
                <c:pt idx="51841">
                  <c:v>15.658499999997</c:v>
                </c:pt>
                <c:pt idx="51842">
                  <c:v>15.65236494176</c:v>
                </c:pt>
                <c:pt idx="51843">
                  <c:v>15.633600000001</c:v>
                </c:pt>
                <c:pt idx="51844">
                  <c:v>15.633600000001</c:v>
                </c:pt>
                <c:pt idx="51845">
                  <c:v>15.633600000001</c:v>
                </c:pt>
                <c:pt idx="51846">
                  <c:v>15.633600000001</c:v>
                </c:pt>
                <c:pt idx="51847">
                  <c:v>15.633600000001</c:v>
                </c:pt>
                <c:pt idx="51848">
                  <c:v>15.633600000001</c:v>
                </c:pt>
                <c:pt idx="51849">
                  <c:v>15.633600000001</c:v>
                </c:pt>
                <c:pt idx="51850">
                  <c:v>15.633600000001</c:v>
                </c:pt>
                <c:pt idx="51851">
                  <c:v>15.633600000001</c:v>
                </c:pt>
                <c:pt idx="51852">
                  <c:v>15.633600000001</c:v>
                </c:pt>
                <c:pt idx="51853">
                  <c:v>15.637114306048</c:v>
                </c:pt>
                <c:pt idx="51854">
                  <c:v>15.655700000003</c:v>
                </c:pt>
                <c:pt idx="51855">
                  <c:v>15.655700000003</c:v>
                </c:pt>
                <c:pt idx="51856">
                  <c:v>15.655700000003</c:v>
                </c:pt>
                <c:pt idx="51857">
                  <c:v>15.655700000003</c:v>
                </c:pt>
                <c:pt idx="51858">
                  <c:v>15.655700000003</c:v>
                </c:pt>
                <c:pt idx="51859">
                  <c:v>15.655700000003</c:v>
                </c:pt>
                <c:pt idx="51860">
                  <c:v>15.655700000003</c:v>
                </c:pt>
                <c:pt idx="51861">
                  <c:v>15.655700000003</c:v>
                </c:pt>
                <c:pt idx="51862">
                  <c:v>15.655700000003</c:v>
                </c:pt>
                <c:pt idx="51863">
                  <c:v>15.655700000003</c:v>
                </c:pt>
                <c:pt idx="51864">
                  <c:v>15.655700000003</c:v>
                </c:pt>
                <c:pt idx="51865">
                  <c:v>15.655700000003</c:v>
                </c:pt>
                <c:pt idx="51866">
                  <c:v>15.610890945752001</c:v>
                </c:pt>
                <c:pt idx="51867">
                  <c:v>15.537899999997</c:v>
                </c:pt>
                <c:pt idx="51868">
                  <c:v>15.537899999997</c:v>
                </c:pt>
                <c:pt idx="51869">
                  <c:v>15.537899999997</c:v>
                </c:pt>
                <c:pt idx="51870">
                  <c:v>15.537899999997</c:v>
                </c:pt>
                <c:pt idx="51871">
                  <c:v>15.537899999997</c:v>
                </c:pt>
                <c:pt idx="51872">
                  <c:v>15.537899999997</c:v>
                </c:pt>
                <c:pt idx="51873">
                  <c:v>15.537899999997</c:v>
                </c:pt>
                <c:pt idx="51874">
                  <c:v>15.537899999997</c:v>
                </c:pt>
                <c:pt idx="51875">
                  <c:v>15.537899999997</c:v>
                </c:pt>
                <c:pt idx="51876">
                  <c:v>15.537899999997</c:v>
                </c:pt>
                <c:pt idx="51877">
                  <c:v>15.537899999997</c:v>
                </c:pt>
                <c:pt idx="51878">
                  <c:v>15.537899999997</c:v>
                </c:pt>
                <c:pt idx="51879">
                  <c:v>15.537899999997</c:v>
                </c:pt>
                <c:pt idx="51880">
                  <c:v>15.537899999997</c:v>
                </c:pt>
                <c:pt idx="51881">
                  <c:v>15.537899999997</c:v>
                </c:pt>
                <c:pt idx="51882">
                  <c:v>15.537899999997</c:v>
                </c:pt>
                <c:pt idx="51883">
                  <c:v>15.537899999997</c:v>
                </c:pt>
                <c:pt idx="51884">
                  <c:v>15.537899999997</c:v>
                </c:pt>
                <c:pt idx="51885">
                  <c:v>15.537899999997</c:v>
                </c:pt>
                <c:pt idx="51886">
                  <c:v>15.659814511044001</c:v>
                </c:pt>
                <c:pt idx="51887">
                  <c:v>15.703500000003</c:v>
                </c:pt>
                <c:pt idx="51888">
                  <c:v>15.703500000003</c:v>
                </c:pt>
                <c:pt idx="51889">
                  <c:v>15.703500000003</c:v>
                </c:pt>
                <c:pt idx="51890">
                  <c:v>15.703500000003</c:v>
                </c:pt>
                <c:pt idx="51891">
                  <c:v>15.703500000003</c:v>
                </c:pt>
                <c:pt idx="51892">
                  <c:v>15.703500000003</c:v>
                </c:pt>
                <c:pt idx="51893">
                  <c:v>15.589940933072</c:v>
                </c:pt>
                <c:pt idx="51894">
                  <c:v>15.504300000000001</c:v>
                </c:pt>
                <c:pt idx="51895">
                  <c:v>15.504300000000001</c:v>
                </c:pt>
                <c:pt idx="51896">
                  <c:v>15.504300000000001</c:v>
                </c:pt>
                <c:pt idx="51897">
                  <c:v>15.504300000000001</c:v>
                </c:pt>
                <c:pt idx="51898">
                  <c:v>15.504300000000001</c:v>
                </c:pt>
                <c:pt idx="51899">
                  <c:v>15.504300000000001</c:v>
                </c:pt>
                <c:pt idx="51900">
                  <c:v>15.504300000000001</c:v>
                </c:pt>
                <c:pt idx="51901">
                  <c:v>15.504300000000001</c:v>
                </c:pt>
                <c:pt idx="51902">
                  <c:v>15.504300000000001</c:v>
                </c:pt>
                <c:pt idx="51903">
                  <c:v>15.504300000000001</c:v>
                </c:pt>
                <c:pt idx="51904">
                  <c:v>15.504300000000001</c:v>
                </c:pt>
                <c:pt idx="51905">
                  <c:v>15.504300000000001</c:v>
                </c:pt>
                <c:pt idx="51906">
                  <c:v>15.521424999999001</c:v>
                </c:pt>
                <c:pt idx="51907">
                  <c:v>15.582599999996001</c:v>
                </c:pt>
                <c:pt idx="51908">
                  <c:v>15.582599999996001</c:v>
                </c:pt>
                <c:pt idx="51909">
                  <c:v>15.582599999996001</c:v>
                </c:pt>
                <c:pt idx="51910">
                  <c:v>15.582599999996001</c:v>
                </c:pt>
                <c:pt idx="51911">
                  <c:v>15.582599999996001</c:v>
                </c:pt>
                <c:pt idx="51912">
                  <c:v>15.582599999996001</c:v>
                </c:pt>
                <c:pt idx="51913">
                  <c:v>15.582599999996001</c:v>
                </c:pt>
                <c:pt idx="51914">
                  <c:v>15.582599999996001</c:v>
                </c:pt>
                <c:pt idx="51915">
                  <c:v>15.582599999996001</c:v>
                </c:pt>
                <c:pt idx="51916">
                  <c:v>15.582599999996001</c:v>
                </c:pt>
                <c:pt idx="51917">
                  <c:v>15.582599999996001</c:v>
                </c:pt>
                <c:pt idx="51918">
                  <c:v>15.582599999996001</c:v>
                </c:pt>
                <c:pt idx="51919">
                  <c:v>15.582599999996001</c:v>
                </c:pt>
                <c:pt idx="51920">
                  <c:v>15.695486022338001</c:v>
                </c:pt>
                <c:pt idx="51921">
                  <c:v>15.752600000005</c:v>
                </c:pt>
                <c:pt idx="51922">
                  <c:v>15.752600000005</c:v>
                </c:pt>
                <c:pt idx="51923">
                  <c:v>15.752600000005</c:v>
                </c:pt>
                <c:pt idx="51924">
                  <c:v>15.752600000005</c:v>
                </c:pt>
                <c:pt idx="51925">
                  <c:v>15.752600000005</c:v>
                </c:pt>
                <c:pt idx="51926">
                  <c:v>15.752600000005</c:v>
                </c:pt>
                <c:pt idx="51927">
                  <c:v>15.752600000006</c:v>
                </c:pt>
                <c:pt idx="51928">
                  <c:v>15.752600000005</c:v>
                </c:pt>
                <c:pt idx="51929">
                  <c:v>15.752600000005</c:v>
                </c:pt>
                <c:pt idx="51930">
                  <c:v>15.74737366836</c:v>
                </c:pt>
                <c:pt idx="51931">
                  <c:v>15.640600000006</c:v>
                </c:pt>
                <c:pt idx="51932">
                  <c:v>15.640600000006</c:v>
                </c:pt>
                <c:pt idx="51933">
                  <c:v>15.640600000005</c:v>
                </c:pt>
                <c:pt idx="51934">
                  <c:v>15.640600000006</c:v>
                </c:pt>
                <c:pt idx="51935">
                  <c:v>15.640600000006</c:v>
                </c:pt>
                <c:pt idx="51936">
                  <c:v>15.640600000006</c:v>
                </c:pt>
                <c:pt idx="51937">
                  <c:v>15.640600000006</c:v>
                </c:pt>
                <c:pt idx="51938">
                  <c:v>15.640600000000999</c:v>
                </c:pt>
                <c:pt idx="51939">
                  <c:v>15.640600000006</c:v>
                </c:pt>
                <c:pt idx="51940">
                  <c:v>15.640600000006</c:v>
                </c:pt>
                <c:pt idx="51941">
                  <c:v>15.640600000006</c:v>
                </c:pt>
                <c:pt idx="51942">
                  <c:v>15.640600000006</c:v>
                </c:pt>
                <c:pt idx="51943">
                  <c:v>15.638007640145</c:v>
                </c:pt>
                <c:pt idx="51944">
                  <c:v>15.632899999997001</c:v>
                </c:pt>
                <c:pt idx="51945">
                  <c:v>15.632899999997001</c:v>
                </c:pt>
                <c:pt idx="51946">
                  <c:v>15.632899999997001</c:v>
                </c:pt>
                <c:pt idx="51947">
                  <c:v>15.632899999997001</c:v>
                </c:pt>
                <c:pt idx="51948">
                  <c:v>15.632899999997001</c:v>
                </c:pt>
                <c:pt idx="51949">
                  <c:v>15.632899999997001</c:v>
                </c:pt>
                <c:pt idx="51950">
                  <c:v>15.632899999997001</c:v>
                </c:pt>
                <c:pt idx="51951">
                  <c:v>15.632899999997001</c:v>
                </c:pt>
                <c:pt idx="51952">
                  <c:v>15.632899999997001</c:v>
                </c:pt>
                <c:pt idx="51953">
                  <c:v>15.632899999997001</c:v>
                </c:pt>
                <c:pt idx="51954">
                  <c:v>15.632899999997001</c:v>
                </c:pt>
                <c:pt idx="51955">
                  <c:v>15.632899999997001</c:v>
                </c:pt>
                <c:pt idx="51956">
                  <c:v>15.634854166664001</c:v>
                </c:pt>
                <c:pt idx="51957">
                  <c:v>15.665399999998</c:v>
                </c:pt>
                <c:pt idx="51958">
                  <c:v>15.665399999998</c:v>
                </c:pt>
                <c:pt idx="51959">
                  <c:v>15.665399999998</c:v>
                </c:pt>
                <c:pt idx="51960">
                  <c:v>15.665399999998</c:v>
                </c:pt>
                <c:pt idx="51961">
                  <c:v>15.665399999998</c:v>
                </c:pt>
                <c:pt idx="51962">
                  <c:v>15.665399999998</c:v>
                </c:pt>
                <c:pt idx="51963">
                  <c:v>15.665399999998</c:v>
                </c:pt>
                <c:pt idx="51964">
                  <c:v>15.665399999998</c:v>
                </c:pt>
                <c:pt idx="51965">
                  <c:v>15.665399999998</c:v>
                </c:pt>
                <c:pt idx="51966">
                  <c:v>15.665399999998</c:v>
                </c:pt>
                <c:pt idx="51967">
                  <c:v>15.665399999998</c:v>
                </c:pt>
                <c:pt idx="51968">
                  <c:v>15.665399999998</c:v>
                </c:pt>
                <c:pt idx="51969">
                  <c:v>15.665399999998</c:v>
                </c:pt>
                <c:pt idx="51970">
                  <c:v>15.665399999998</c:v>
                </c:pt>
                <c:pt idx="51971">
                  <c:v>15.665399999998</c:v>
                </c:pt>
                <c:pt idx="51972">
                  <c:v>15.665399999998</c:v>
                </c:pt>
                <c:pt idx="51973">
                  <c:v>15.641820328095999</c:v>
                </c:pt>
                <c:pt idx="51974">
                  <c:v>15.494899999996999</c:v>
                </c:pt>
                <c:pt idx="51975">
                  <c:v>15.494899999996999</c:v>
                </c:pt>
                <c:pt idx="51976">
                  <c:v>15.494899999996999</c:v>
                </c:pt>
                <c:pt idx="51977">
                  <c:v>15.494899999996999</c:v>
                </c:pt>
                <c:pt idx="51978">
                  <c:v>15.494899999996999</c:v>
                </c:pt>
                <c:pt idx="51979">
                  <c:v>15.494899999996999</c:v>
                </c:pt>
                <c:pt idx="51980">
                  <c:v>15.529563081902999</c:v>
                </c:pt>
                <c:pt idx="51981">
                  <c:v>15.664500000006001</c:v>
                </c:pt>
                <c:pt idx="51982">
                  <c:v>15.664500000006001</c:v>
                </c:pt>
                <c:pt idx="51983">
                  <c:v>15.664500000006001</c:v>
                </c:pt>
                <c:pt idx="51984">
                  <c:v>15.664500000006001</c:v>
                </c:pt>
                <c:pt idx="51985">
                  <c:v>15.664500000006001</c:v>
                </c:pt>
                <c:pt idx="51986">
                  <c:v>15.664500000006001</c:v>
                </c:pt>
                <c:pt idx="51987">
                  <c:v>15.664500000006001</c:v>
                </c:pt>
                <c:pt idx="51988">
                  <c:v>15.664500000006001</c:v>
                </c:pt>
                <c:pt idx="51989">
                  <c:v>15.664500000006001</c:v>
                </c:pt>
                <c:pt idx="51990">
                  <c:v>15.664500000006001</c:v>
                </c:pt>
                <c:pt idx="51991">
                  <c:v>15.664500000006001</c:v>
                </c:pt>
                <c:pt idx="51992">
                  <c:v>15.664500000006001</c:v>
                </c:pt>
                <c:pt idx="51993">
                  <c:v>15.667479004497</c:v>
                </c:pt>
                <c:pt idx="51994">
                  <c:v>15.711600000002999</c:v>
                </c:pt>
                <c:pt idx="51995">
                  <c:v>15.711600000002999</c:v>
                </c:pt>
                <c:pt idx="51996">
                  <c:v>15.711600000003999</c:v>
                </c:pt>
                <c:pt idx="51997">
                  <c:v>15.711600000003999</c:v>
                </c:pt>
                <c:pt idx="51998">
                  <c:v>15.711600000003999</c:v>
                </c:pt>
                <c:pt idx="51999">
                  <c:v>15.711600000002999</c:v>
                </c:pt>
                <c:pt idx="52000">
                  <c:v>15.711600000003999</c:v>
                </c:pt>
                <c:pt idx="52001">
                  <c:v>15.711600000002999</c:v>
                </c:pt>
                <c:pt idx="52002">
                  <c:v>15.711600000003999</c:v>
                </c:pt>
                <c:pt idx="52003">
                  <c:v>15.711600000002999</c:v>
                </c:pt>
                <c:pt idx="52004">
                  <c:v>15.711600000002999</c:v>
                </c:pt>
                <c:pt idx="52005">
                  <c:v>15.680594621525</c:v>
                </c:pt>
                <c:pt idx="52006">
                  <c:v>15.571999999993</c:v>
                </c:pt>
                <c:pt idx="52007">
                  <c:v>15.571999999993</c:v>
                </c:pt>
                <c:pt idx="52008">
                  <c:v>15.571999999994</c:v>
                </c:pt>
                <c:pt idx="52009">
                  <c:v>15.571999999993</c:v>
                </c:pt>
                <c:pt idx="52010">
                  <c:v>15.571999999993</c:v>
                </c:pt>
                <c:pt idx="52011">
                  <c:v>15.571999999994</c:v>
                </c:pt>
                <c:pt idx="52012">
                  <c:v>15.571999999993</c:v>
                </c:pt>
                <c:pt idx="52013">
                  <c:v>15.571999999994</c:v>
                </c:pt>
                <c:pt idx="52014">
                  <c:v>15.571999999993</c:v>
                </c:pt>
                <c:pt idx="52015">
                  <c:v>15.571999999994</c:v>
                </c:pt>
                <c:pt idx="52016">
                  <c:v>15.571999999994</c:v>
                </c:pt>
                <c:pt idx="52017">
                  <c:v>15.571999999991</c:v>
                </c:pt>
                <c:pt idx="52018">
                  <c:v>15.577048045706</c:v>
                </c:pt>
                <c:pt idx="52019">
                  <c:v>15.581999999996</c:v>
                </c:pt>
                <c:pt idx="52020">
                  <c:v>15.581999999996</c:v>
                </c:pt>
                <c:pt idx="52021">
                  <c:v>15.581999999996</c:v>
                </c:pt>
                <c:pt idx="52022">
                  <c:v>15.581999999997</c:v>
                </c:pt>
                <c:pt idx="52023">
                  <c:v>15.581999999996</c:v>
                </c:pt>
                <c:pt idx="52024">
                  <c:v>15.581999999996</c:v>
                </c:pt>
                <c:pt idx="52025">
                  <c:v>15.581999999996</c:v>
                </c:pt>
                <c:pt idx="52026">
                  <c:v>15.581999999996</c:v>
                </c:pt>
                <c:pt idx="52027">
                  <c:v>15.581999999996</c:v>
                </c:pt>
                <c:pt idx="52028">
                  <c:v>15.581999999996</c:v>
                </c:pt>
                <c:pt idx="52029">
                  <c:v>15.581999999996</c:v>
                </c:pt>
                <c:pt idx="52030">
                  <c:v>15.620764532660999</c:v>
                </c:pt>
                <c:pt idx="52031">
                  <c:v>15.685900000004001</c:v>
                </c:pt>
                <c:pt idx="52032">
                  <c:v>15.685900000004001</c:v>
                </c:pt>
                <c:pt idx="52033">
                  <c:v>15.685900000004001</c:v>
                </c:pt>
                <c:pt idx="52034">
                  <c:v>15.685900000004001</c:v>
                </c:pt>
                <c:pt idx="52035">
                  <c:v>15.685900000004001</c:v>
                </c:pt>
                <c:pt idx="52036">
                  <c:v>15.685900000004001</c:v>
                </c:pt>
                <c:pt idx="52037">
                  <c:v>15.685900000004001</c:v>
                </c:pt>
                <c:pt idx="52038">
                  <c:v>15.685900000004001</c:v>
                </c:pt>
                <c:pt idx="52039">
                  <c:v>15.685900000004001</c:v>
                </c:pt>
                <c:pt idx="52040">
                  <c:v>15.685900000004001</c:v>
                </c:pt>
                <c:pt idx="52041">
                  <c:v>15.685900000004001</c:v>
                </c:pt>
                <c:pt idx="52042">
                  <c:v>15.685900000004001</c:v>
                </c:pt>
                <c:pt idx="52043">
                  <c:v>15.672593369001</c:v>
                </c:pt>
                <c:pt idx="52044">
                  <c:v>15.659199999996</c:v>
                </c:pt>
                <c:pt idx="52045">
                  <c:v>15.659199999996</c:v>
                </c:pt>
                <c:pt idx="52046">
                  <c:v>15.659199999996</c:v>
                </c:pt>
                <c:pt idx="52047">
                  <c:v>15.659199999996</c:v>
                </c:pt>
                <c:pt idx="52048">
                  <c:v>15.659199999996</c:v>
                </c:pt>
                <c:pt idx="52049">
                  <c:v>15.659199999996</c:v>
                </c:pt>
                <c:pt idx="52050">
                  <c:v>15.659199999996</c:v>
                </c:pt>
                <c:pt idx="52051">
                  <c:v>15.659199999996</c:v>
                </c:pt>
                <c:pt idx="52052">
                  <c:v>15.659199999996</c:v>
                </c:pt>
                <c:pt idx="52053">
                  <c:v>15.659199999996</c:v>
                </c:pt>
                <c:pt idx="52054">
                  <c:v>15.659199999996</c:v>
                </c:pt>
                <c:pt idx="52055">
                  <c:v>15.659199999996</c:v>
                </c:pt>
                <c:pt idx="52056">
                  <c:v>15.599859344075</c:v>
                </c:pt>
                <c:pt idx="52057">
                  <c:v>15.496000000005999</c:v>
                </c:pt>
                <c:pt idx="52058">
                  <c:v>15.496000000005999</c:v>
                </c:pt>
                <c:pt idx="52059">
                  <c:v>15.496000000005999</c:v>
                </c:pt>
                <c:pt idx="52060">
                  <c:v>15.496000000005999</c:v>
                </c:pt>
                <c:pt idx="52061">
                  <c:v>15.496000000005999</c:v>
                </c:pt>
                <c:pt idx="52062">
                  <c:v>15.496000000005999</c:v>
                </c:pt>
                <c:pt idx="52063">
                  <c:v>15.496000000001001</c:v>
                </c:pt>
                <c:pt idx="52064">
                  <c:v>15.496000000005999</c:v>
                </c:pt>
                <c:pt idx="52065">
                  <c:v>15.496000000005999</c:v>
                </c:pt>
                <c:pt idx="52066">
                  <c:v>15.496000000005999</c:v>
                </c:pt>
                <c:pt idx="52067">
                  <c:v>15.496000000005999</c:v>
                </c:pt>
                <c:pt idx="52068">
                  <c:v>15.496000000005999</c:v>
                </c:pt>
                <c:pt idx="52069">
                  <c:v>15.496000000005999</c:v>
                </c:pt>
                <c:pt idx="52070">
                  <c:v>15.496000000005999</c:v>
                </c:pt>
                <c:pt idx="52071">
                  <c:v>15.496000000005999</c:v>
                </c:pt>
                <c:pt idx="52072">
                  <c:v>15.496000000005999</c:v>
                </c:pt>
                <c:pt idx="52073">
                  <c:v>15.496000000005999</c:v>
                </c:pt>
                <c:pt idx="52074">
                  <c:v>15.496000000005999</c:v>
                </c:pt>
                <c:pt idx="52075">
                  <c:v>15.623698303118999</c:v>
                </c:pt>
                <c:pt idx="52076">
                  <c:v>15.659799999996</c:v>
                </c:pt>
                <c:pt idx="52077">
                  <c:v>15.659799999996</c:v>
                </c:pt>
                <c:pt idx="52078">
                  <c:v>15.659799999996</c:v>
                </c:pt>
                <c:pt idx="52079">
                  <c:v>15.659799999996</c:v>
                </c:pt>
                <c:pt idx="52080">
                  <c:v>15.659799999996</c:v>
                </c:pt>
                <c:pt idx="52081">
                  <c:v>15.659799999996</c:v>
                </c:pt>
                <c:pt idx="52082">
                  <c:v>15.659799999996</c:v>
                </c:pt>
                <c:pt idx="52083">
                  <c:v>15.659799999996</c:v>
                </c:pt>
                <c:pt idx="52084">
                  <c:v>15.659799999996</c:v>
                </c:pt>
                <c:pt idx="52085">
                  <c:v>15.659799999996</c:v>
                </c:pt>
                <c:pt idx="52086">
                  <c:v>15.659799999996</c:v>
                </c:pt>
                <c:pt idx="52087">
                  <c:v>15.659799999996</c:v>
                </c:pt>
                <c:pt idx="52088">
                  <c:v>15.68717544914</c:v>
                </c:pt>
                <c:pt idx="52089">
                  <c:v>15.739200000005001</c:v>
                </c:pt>
                <c:pt idx="52090">
                  <c:v>15.739200000005001</c:v>
                </c:pt>
                <c:pt idx="52091">
                  <c:v>15.739200000005001</c:v>
                </c:pt>
                <c:pt idx="52092">
                  <c:v>15.739200000005001</c:v>
                </c:pt>
                <c:pt idx="52093">
                  <c:v>15.739200000004001</c:v>
                </c:pt>
                <c:pt idx="52094">
                  <c:v>15.739200000005001</c:v>
                </c:pt>
                <c:pt idx="52095">
                  <c:v>15.739200000005001</c:v>
                </c:pt>
                <c:pt idx="52096">
                  <c:v>15.739200000005001</c:v>
                </c:pt>
                <c:pt idx="52097">
                  <c:v>15.739200000005001</c:v>
                </c:pt>
                <c:pt idx="52098">
                  <c:v>15.739200000005001</c:v>
                </c:pt>
                <c:pt idx="52099">
                  <c:v>15.739200000005001</c:v>
                </c:pt>
                <c:pt idx="52100">
                  <c:v>15.733831232667001</c:v>
                </c:pt>
                <c:pt idx="52101">
                  <c:v>15.712</c:v>
                </c:pt>
                <c:pt idx="52102">
                  <c:v>15.712</c:v>
                </c:pt>
                <c:pt idx="52103">
                  <c:v>15.712</c:v>
                </c:pt>
                <c:pt idx="52104">
                  <c:v>15.712</c:v>
                </c:pt>
                <c:pt idx="52105">
                  <c:v>15.712</c:v>
                </c:pt>
                <c:pt idx="52106">
                  <c:v>15.712</c:v>
                </c:pt>
                <c:pt idx="52107">
                  <c:v>15.712</c:v>
                </c:pt>
                <c:pt idx="52108">
                  <c:v>15.712</c:v>
                </c:pt>
                <c:pt idx="52109">
                  <c:v>15.712</c:v>
                </c:pt>
                <c:pt idx="52110">
                  <c:v>15.712</c:v>
                </c:pt>
                <c:pt idx="52111">
                  <c:v>15.712</c:v>
                </c:pt>
                <c:pt idx="52112">
                  <c:v>15.712</c:v>
                </c:pt>
                <c:pt idx="52113">
                  <c:v>15.604891146034999</c:v>
                </c:pt>
                <c:pt idx="52114">
                  <c:v>15.418000000004</c:v>
                </c:pt>
                <c:pt idx="52115">
                  <c:v>15.418000000004</c:v>
                </c:pt>
                <c:pt idx="52116">
                  <c:v>15.418000000004</c:v>
                </c:pt>
                <c:pt idx="52117">
                  <c:v>15.418000000004</c:v>
                </c:pt>
                <c:pt idx="52118">
                  <c:v>15.418000000004</c:v>
                </c:pt>
                <c:pt idx="52119">
                  <c:v>15.460096697792</c:v>
                </c:pt>
                <c:pt idx="52120">
                  <c:v>15.734300000004</c:v>
                </c:pt>
                <c:pt idx="52121">
                  <c:v>15.734300000004</c:v>
                </c:pt>
                <c:pt idx="52122">
                  <c:v>15.734300000004</c:v>
                </c:pt>
                <c:pt idx="52123">
                  <c:v>15.734300000004</c:v>
                </c:pt>
                <c:pt idx="52124">
                  <c:v>15.734300000004</c:v>
                </c:pt>
                <c:pt idx="52125">
                  <c:v>15.734300000004</c:v>
                </c:pt>
                <c:pt idx="52126">
                  <c:v>15.734300000004</c:v>
                </c:pt>
                <c:pt idx="52127">
                  <c:v>15.734300000004</c:v>
                </c:pt>
                <c:pt idx="52128">
                  <c:v>15.734300000004</c:v>
                </c:pt>
                <c:pt idx="52129">
                  <c:v>15.734300000004</c:v>
                </c:pt>
                <c:pt idx="52130">
                  <c:v>15.734300000004</c:v>
                </c:pt>
                <c:pt idx="52131">
                  <c:v>15.734300000004</c:v>
                </c:pt>
                <c:pt idx="52132">
                  <c:v>15.722255042399</c:v>
                </c:pt>
                <c:pt idx="52133">
                  <c:v>15.632000000005</c:v>
                </c:pt>
                <c:pt idx="52134">
                  <c:v>15.632000000005</c:v>
                </c:pt>
                <c:pt idx="52135">
                  <c:v>15.632000000005</c:v>
                </c:pt>
                <c:pt idx="52136">
                  <c:v>15.632000000005</c:v>
                </c:pt>
                <c:pt idx="52137">
                  <c:v>15.632000000005</c:v>
                </c:pt>
                <c:pt idx="52138">
                  <c:v>15.632000000005</c:v>
                </c:pt>
                <c:pt idx="52139">
                  <c:v>15.632000000005</c:v>
                </c:pt>
                <c:pt idx="52140">
                  <c:v>15.632000000005</c:v>
                </c:pt>
                <c:pt idx="52141">
                  <c:v>15.632000000005</c:v>
                </c:pt>
                <c:pt idx="52142">
                  <c:v>15.632000000005</c:v>
                </c:pt>
                <c:pt idx="52143">
                  <c:v>15.632000000005</c:v>
                </c:pt>
                <c:pt idx="52144">
                  <c:v>15.632000000005</c:v>
                </c:pt>
                <c:pt idx="52145">
                  <c:v>15.632000000005</c:v>
                </c:pt>
                <c:pt idx="52146">
                  <c:v>15.627752303036999</c:v>
                </c:pt>
                <c:pt idx="52147">
                  <c:v>15.625800000003</c:v>
                </c:pt>
                <c:pt idx="52148">
                  <c:v>15.625799999997</c:v>
                </c:pt>
                <c:pt idx="52149">
                  <c:v>15.625800000003</c:v>
                </c:pt>
                <c:pt idx="52150">
                  <c:v>15.625800000003</c:v>
                </c:pt>
                <c:pt idx="52151">
                  <c:v>15.625800000003</c:v>
                </c:pt>
                <c:pt idx="52152">
                  <c:v>15.625800000003</c:v>
                </c:pt>
                <c:pt idx="52153">
                  <c:v>15.625800000003</c:v>
                </c:pt>
                <c:pt idx="52154">
                  <c:v>15.625800000003</c:v>
                </c:pt>
                <c:pt idx="52155">
                  <c:v>15.625800000003</c:v>
                </c:pt>
                <c:pt idx="52156">
                  <c:v>15.625800000003</c:v>
                </c:pt>
                <c:pt idx="52157">
                  <c:v>15.598975153466</c:v>
                </c:pt>
                <c:pt idx="52158">
                  <c:v>15.556699999994001</c:v>
                </c:pt>
                <c:pt idx="52159">
                  <c:v>15.556699999994001</c:v>
                </c:pt>
                <c:pt idx="52160">
                  <c:v>15.556699999994001</c:v>
                </c:pt>
                <c:pt idx="52161">
                  <c:v>15.556699999994001</c:v>
                </c:pt>
                <c:pt idx="52162">
                  <c:v>15.556699999994001</c:v>
                </c:pt>
                <c:pt idx="52163">
                  <c:v>15.556699999994001</c:v>
                </c:pt>
                <c:pt idx="52164">
                  <c:v>15.556699999994001</c:v>
                </c:pt>
                <c:pt idx="52165">
                  <c:v>15.556699999994001</c:v>
                </c:pt>
                <c:pt idx="52166">
                  <c:v>15.556699999994001</c:v>
                </c:pt>
                <c:pt idx="52167">
                  <c:v>15.556699999994001</c:v>
                </c:pt>
                <c:pt idx="52168">
                  <c:v>15.556699999994001</c:v>
                </c:pt>
                <c:pt idx="52169">
                  <c:v>15.556699999994001</c:v>
                </c:pt>
                <c:pt idx="52170">
                  <c:v>15.545279148639001</c:v>
                </c:pt>
                <c:pt idx="52171">
                  <c:v>15.441400000004</c:v>
                </c:pt>
                <c:pt idx="52172">
                  <c:v>15.441400000004</c:v>
                </c:pt>
                <c:pt idx="52173">
                  <c:v>15.441400000004</c:v>
                </c:pt>
                <c:pt idx="52174">
                  <c:v>15.441400000004</c:v>
                </c:pt>
                <c:pt idx="52175">
                  <c:v>15.441400000004</c:v>
                </c:pt>
                <c:pt idx="52176">
                  <c:v>15.441400000005</c:v>
                </c:pt>
                <c:pt idx="52177">
                  <c:v>15.441400000004</c:v>
                </c:pt>
                <c:pt idx="52178">
                  <c:v>15.441400000004</c:v>
                </c:pt>
                <c:pt idx="52179">
                  <c:v>15.441400000004</c:v>
                </c:pt>
                <c:pt idx="52180">
                  <c:v>15.441400000004</c:v>
                </c:pt>
                <c:pt idx="52181">
                  <c:v>15.441400000004</c:v>
                </c:pt>
                <c:pt idx="52182">
                  <c:v>15.441400000004</c:v>
                </c:pt>
                <c:pt idx="52183">
                  <c:v>15.441400000004</c:v>
                </c:pt>
                <c:pt idx="52184">
                  <c:v>15.593454900445</c:v>
                </c:pt>
                <c:pt idx="52185">
                  <c:v>15.776400000002001</c:v>
                </c:pt>
                <c:pt idx="52186">
                  <c:v>15.776400000002001</c:v>
                </c:pt>
                <c:pt idx="52187">
                  <c:v>15.776400000002001</c:v>
                </c:pt>
                <c:pt idx="52188">
                  <c:v>15.776400000002001</c:v>
                </c:pt>
                <c:pt idx="52189">
                  <c:v>15.776400000002001</c:v>
                </c:pt>
                <c:pt idx="52190">
                  <c:v>15.776400000002001</c:v>
                </c:pt>
                <c:pt idx="52191">
                  <c:v>15.776400000002001</c:v>
                </c:pt>
                <c:pt idx="52192">
                  <c:v>15.776400000002001</c:v>
                </c:pt>
                <c:pt idx="52193">
                  <c:v>15.776399999994</c:v>
                </c:pt>
                <c:pt idx="52194">
                  <c:v>15.776400000002001</c:v>
                </c:pt>
                <c:pt idx="52195">
                  <c:v>15.705098461739</c:v>
                </c:pt>
                <c:pt idx="52196">
                  <c:v>15.629300000000001</c:v>
                </c:pt>
                <c:pt idx="52197">
                  <c:v>15.629300000000001</c:v>
                </c:pt>
                <c:pt idx="52198">
                  <c:v>15.629300000000001</c:v>
                </c:pt>
                <c:pt idx="52199">
                  <c:v>15.629300000000001</c:v>
                </c:pt>
                <c:pt idx="52200">
                  <c:v>15.629300000000001</c:v>
                </c:pt>
                <c:pt idx="52201">
                  <c:v>15.629300000000001</c:v>
                </c:pt>
                <c:pt idx="52202">
                  <c:v>15.629300000000001</c:v>
                </c:pt>
                <c:pt idx="52203">
                  <c:v>15.629300000000001</c:v>
                </c:pt>
                <c:pt idx="52204">
                  <c:v>15.629300000000001</c:v>
                </c:pt>
                <c:pt idx="52205">
                  <c:v>15.629300000000001</c:v>
                </c:pt>
                <c:pt idx="52206">
                  <c:v>15.629300000000001</c:v>
                </c:pt>
                <c:pt idx="52207">
                  <c:v>15.629300000000001</c:v>
                </c:pt>
                <c:pt idx="52208">
                  <c:v>15.629300000000001</c:v>
                </c:pt>
                <c:pt idx="52209">
                  <c:v>15.587217577812</c:v>
                </c:pt>
                <c:pt idx="52210">
                  <c:v>15.576899999993</c:v>
                </c:pt>
                <c:pt idx="52211">
                  <c:v>15.576899999993</c:v>
                </c:pt>
                <c:pt idx="52212">
                  <c:v>15.576899999993</c:v>
                </c:pt>
                <c:pt idx="52213">
                  <c:v>15.576899999993</c:v>
                </c:pt>
                <c:pt idx="52214">
                  <c:v>15.576899999993</c:v>
                </c:pt>
                <c:pt idx="52215">
                  <c:v>15.576899999993</c:v>
                </c:pt>
                <c:pt idx="52216">
                  <c:v>15.576899999993</c:v>
                </c:pt>
                <c:pt idx="52217">
                  <c:v>15.576899999993</c:v>
                </c:pt>
                <c:pt idx="52218">
                  <c:v>15.576899999993</c:v>
                </c:pt>
                <c:pt idx="52219">
                  <c:v>15.576899999993</c:v>
                </c:pt>
                <c:pt idx="52220">
                  <c:v>15.576899999993</c:v>
                </c:pt>
                <c:pt idx="52221">
                  <c:v>15.576899999993</c:v>
                </c:pt>
                <c:pt idx="52222">
                  <c:v>15.617492251850001</c:v>
                </c:pt>
                <c:pt idx="52223">
                  <c:v>15.661300000004999</c:v>
                </c:pt>
                <c:pt idx="52224">
                  <c:v>15.661300000004999</c:v>
                </c:pt>
                <c:pt idx="52225">
                  <c:v>15.661300000004999</c:v>
                </c:pt>
                <c:pt idx="52226">
                  <c:v>15.661300000004999</c:v>
                </c:pt>
                <c:pt idx="52227">
                  <c:v>15.661300000004999</c:v>
                </c:pt>
                <c:pt idx="52228">
                  <c:v>15.661300000004999</c:v>
                </c:pt>
                <c:pt idx="52229">
                  <c:v>15.661300000004999</c:v>
                </c:pt>
                <c:pt idx="52230">
                  <c:v>15.661300000004999</c:v>
                </c:pt>
                <c:pt idx="52231">
                  <c:v>15.661300000004999</c:v>
                </c:pt>
                <c:pt idx="52232">
                  <c:v>15.661299999998</c:v>
                </c:pt>
                <c:pt idx="52233">
                  <c:v>15.661300000004999</c:v>
                </c:pt>
                <c:pt idx="52234">
                  <c:v>15.661300000004999</c:v>
                </c:pt>
                <c:pt idx="52235">
                  <c:v>15.661300000004999</c:v>
                </c:pt>
                <c:pt idx="52236">
                  <c:v>15.661300000004999</c:v>
                </c:pt>
                <c:pt idx="52237">
                  <c:v>15.661300000004999</c:v>
                </c:pt>
                <c:pt idx="52238">
                  <c:v>15.661300000004999</c:v>
                </c:pt>
                <c:pt idx="52239">
                  <c:v>15.661299999998</c:v>
                </c:pt>
                <c:pt idx="52240">
                  <c:v>15.573125140594</c:v>
                </c:pt>
                <c:pt idx="52241">
                  <c:v>15.5</c:v>
                </c:pt>
                <c:pt idx="52242">
                  <c:v>15.5</c:v>
                </c:pt>
                <c:pt idx="52243">
                  <c:v>15.5</c:v>
                </c:pt>
                <c:pt idx="52244">
                  <c:v>15.5</c:v>
                </c:pt>
                <c:pt idx="52245">
                  <c:v>15.5</c:v>
                </c:pt>
                <c:pt idx="52246">
                  <c:v>15.5</c:v>
                </c:pt>
                <c:pt idx="52247">
                  <c:v>15.5</c:v>
                </c:pt>
                <c:pt idx="52248">
                  <c:v>15.5</c:v>
                </c:pt>
                <c:pt idx="52249">
                  <c:v>15.5</c:v>
                </c:pt>
                <c:pt idx="52250">
                  <c:v>15.5</c:v>
                </c:pt>
                <c:pt idx="52251">
                  <c:v>15.5</c:v>
                </c:pt>
                <c:pt idx="52252">
                  <c:v>15.482286845735</c:v>
                </c:pt>
                <c:pt idx="52253">
                  <c:v>15.455099999998</c:v>
                </c:pt>
                <c:pt idx="52254">
                  <c:v>15.455099999998</c:v>
                </c:pt>
                <c:pt idx="52255">
                  <c:v>15.455099999998</c:v>
                </c:pt>
                <c:pt idx="52256">
                  <c:v>15.455099999998</c:v>
                </c:pt>
                <c:pt idx="52257">
                  <c:v>15.455099999998</c:v>
                </c:pt>
                <c:pt idx="52258">
                  <c:v>15.455099999998</c:v>
                </c:pt>
                <c:pt idx="52259">
                  <c:v>15.455099999998</c:v>
                </c:pt>
                <c:pt idx="52260">
                  <c:v>15.455099999998</c:v>
                </c:pt>
                <c:pt idx="52261">
                  <c:v>15.455099999998</c:v>
                </c:pt>
                <c:pt idx="52262">
                  <c:v>15.455099999998</c:v>
                </c:pt>
                <c:pt idx="52263">
                  <c:v>15.455099999998</c:v>
                </c:pt>
                <c:pt idx="52264">
                  <c:v>15.455099999998</c:v>
                </c:pt>
                <c:pt idx="52265">
                  <c:v>15.459956108943</c:v>
                </c:pt>
                <c:pt idx="52266">
                  <c:v>15.560300000007</c:v>
                </c:pt>
                <c:pt idx="52267">
                  <c:v>15.560300000004</c:v>
                </c:pt>
                <c:pt idx="52268">
                  <c:v>15.560300000004</c:v>
                </c:pt>
                <c:pt idx="52269">
                  <c:v>15.560300000004</c:v>
                </c:pt>
                <c:pt idx="52270">
                  <c:v>15.560300000005</c:v>
                </c:pt>
                <c:pt idx="52271">
                  <c:v>15.537778995229999</c:v>
                </c:pt>
                <c:pt idx="52272">
                  <c:v>15.478999999998001</c:v>
                </c:pt>
                <c:pt idx="52273">
                  <c:v>15.478999999998001</c:v>
                </c:pt>
                <c:pt idx="52274">
                  <c:v>15.478999999998001</c:v>
                </c:pt>
                <c:pt idx="52275">
                  <c:v>15.478999999998001</c:v>
                </c:pt>
                <c:pt idx="52276">
                  <c:v>15.478999999998001</c:v>
                </c:pt>
                <c:pt idx="52277">
                  <c:v>15.478999999998001</c:v>
                </c:pt>
                <c:pt idx="52278">
                  <c:v>15.478999999998001</c:v>
                </c:pt>
                <c:pt idx="52279">
                  <c:v>15.478999999998001</c:v>
                </c:pt>
                <c:pt idx="52280">
                  <c:v>15.478999999998001</c:v>
                </c:pt>
                <c:pt idx="52281">
                  <c:v>15.478999999998001</c:v>
                </c:pt>
                <c:pt idx="52282">
                  <c:v>15.478999999998001</c:v>
                </c:pt>
                <c:pt idx="52283">
                  <c:v>15.478999999998001</c:v>
                </c:pt>
                <c:pt idx="52284">
                  <c:v>15.483126736464</c:v>
                </c:pt>
                <c:pt idx="52285">
                  <c:v>15.559199999996</c:v>
                </c:pt>
                <c:pt idx="52286">
                  <c:v>15.559199999996</c:v>
                </c:pt>
                <c:pt idx="52287">
                  <c:v>15.559199999996</c:v>
                </c:pt>
                <c:pt idx="52288">
                  <c:v>15.559199999996</c:v>
                </c:pt>
                <c:pt idx="52289">
                  <c:v>15.559199999996</c:v>
                </c:pt>
                <c:pt idx="52290">
                  <c:v>15.559199999996</c:v>
                </c:pt>
                <c:pt idx="52291">
                  <c:v>15.559199999996</c:v>
                </c:pt>
                <c:pt idx="52292">
                  <c:v>15.559200000001001</c:v>
                </c:pt>
                <c:pt idx="52293">
                  <c:v>15.559199999996</c:v>
                </c:pt>
                <c:pt idx="52294">
                  <c:v>15.559199999996</c:v>
                </c:pt>
                <c:pt idx="52295">
                  <c:v>15.559199999996</c:v>
                </c:pt>
                <c:pt idx="52296">
                  <c:v>15.574549278565</c:v>
                </c:pt>
                <c:pt idx="52297">
                  <c:v>15.637400000005</c:v>
                </c:pt>
                <c:pt idx="52298">
                  <c:v>15.637400000005</c:v>
                </c:pt>
                <c:pt idx="52299">
                  <c:v>15.637400000006</c:v>
                </c:pt>
                <c:pt idx="52300">
                  <c:v>15.637400000005</c:v>
                </c:pt>
                <c:pt idx="52301">
                  <c:v>15.637400000005</c:v>
                </c:pt>
                <c:pt idx="52302">
                  <c:v>15.637400000006</c:v>
                </c:pt>
                <c:pt idx="52303">
                  <c:v>15.637400000005</c:v>
                </c:pt>
                <c:pt idx="52304">
                  <c:v>15.637400000005</c:v>
                </c:pt>
                <c:pt idx="52305">
                  <c:v>15.637400000005</c:v>
                </c:pt>
                <c:pt idx="52306">
                  <c:v>15.644299769679</c:v>
                </c:pt>
                <c:pt idx="52307">
                  <c:v>15.750800000003</c:v>
                </c:pt>
                <c:pt idx="52308">
                  <c:v>15.750800000003</c:v>
                </c:pt>
                <c:pt idx="52309">
                  <c:v>15.750800000003</c:v>
                </c:pt>
                <c:pt idx="52310">
                  <c:v>15.750800000003</c:v>
                </c:pt>
                <c:pt idx="52311">
                  <c:v>15.750800000003</c:v>
                </c:pt>
                <c:pt idx="52312">
                  <c:v>15.750800000003</c:v>
                </c:pt>
                <c:pt idx="52313">
                  <c:v>15.750800000003</c:v>
                </c:pt>
                <c:pt idx="52314">
                  <c:v>15.750800000003</c:v>
                </c:pt>
                <c:pt idx="52315">
                  <c:v>15.750800000003</c:v>
                </c:pt>
                <c:pt idx="52316">
                  <c:v>15.750800000003</c:v>
                </c:pt>
                <c:pt idx="52317">
                  <c:v>15.750799999997</c:v>
                </c:pt>
                <c:pt idx="52318">
                  <c:v>15.750800000003</c:v>
                </c:pt>
                <c:pt idx="52319">
                  <c:v>15.690355471559</c:v>
                </c:pt>
                <c:pt idx="52320">
                  <c:v>15.620300000003001</c:v>
                </c:pt>
                <c:pt idx="52321">
                  <c:v>15.620300000003001</c:v>
                </c:pt>
                <c:pt idx="52322">
                  <c:v>15.620300000003001</c:v>
                </c:pt>
                <c:pt idx="52323">
                  <c:v>15.620300000003001</c:v>
                </c:pt>
                <c:pt idx="52324">
                  <c:v>15.620300000003001</c:v>
                </c:pt>
                <c:pt idx="52325">
                  <c:v>15.620300000003001</c:v>
                </c:pt>
                <c:pt idx="52326">
                  <c:v>15.620300000003001</c:v>
                </c:pt>
                <c:pt idx="52327">
                  <c:v>15.620300000003001</c:v>
                </c:pt>
                <c:pt idx="52328">
                  <c:v>15.620300000003001</c:v>
                </c:pt>
                <c:pt idx="52329">
                  <c:v>15.620300000004001</c:v>
                </c:pt>
                <c:pt idx="52330">
                  <c:v>15.620300000003001</c:v>
                </c:pt>
                <c:pt idx="52331">
                  <c:v>15.620300000003001</c:v>
                </c:pt>
                <c:pt idx="52332">
                  <c:v>15.583861756078999</c:v>
                </c:pt>
                <c:pt idx="52333">
                  <c:v>15.573499999998999</c:v>
                </c:pt>
                <c:pt idx="52334">
                  <c:v>15.573499999998999</c:v>
                </c:pt>
                <c:pt idx="52335">
                  <c:v>15.573499999998999</c:v>
                </c:pt>
                <c:pt idx="52336">
                  <c:v>15.573499999998999</c:v>
                </c:pt>
                <c:pt idx="52337">
                  <c:v>15.573499999998999</c:v>
                </c:pt>
                <c:pt idx="52338">
                  <c:v>15.573499999998999</c:v>
                </c:pt>
                <c:pt idx="52339">
                  <c:v>15.573499999998999</c:v>
                </c:pt>
                <c:pt idx="52340">
                  <c:v>15.573499999998999</c:v>
                </c:pt>
                <c:pt idx="52341">
                  <c:v>15.573499999998999</c:v>
                </c:pt>
                <c:pt idx="52342">
                  <c:v>15.573499999998999</c:v>
                </c:pt>
                <c:pt idx="52343">
                  <c:v>15.573499999998999</c:v>
                </c:pt>
                <c:pt idx="52344">
                  <c:v>15.573499999998999</c:v>
                </c:pt>
                <c:pt idx="52345">
                  <c:v>15.573499999998999</c:v>
                </c:pt>
                <c:pt idx="52346">
                  <c:v>15.573499999998999</c:v>
                </c:pt>
                <c:pt idx="52347">
                  <c:v>15.573499999998999</c:v>
                </c:pt>
                <c:pt idx="52348">
                  <c:v>15.573499999998999</c:v>
                </c:pt>
                <c:pt idx="52349">
                  <c:v>15.573499999998999</c:v>
                </c:pt>
                <c:pt idx="52350">
                  <c:v>15.573499999998999</c:v>
                </c:pt>
                <c:pt idx="52351">
                  <c:v>15.543423191737</c:v>
                </c:pt>
                <c:pt idx="52352">
                  <c:v>15.533399999993</c:v>
                </c:pt>
                <c:pt idx="52353">
                  <c:v>15.533399999993</c:v>
                </c:pt>
                <c:pt idx="52354">
                  <c:v>15.533399999994</c:v>
                </c:pt>
                <c:pt idx="52355">
                  <c:v>15.533399999994</c:v>
                </c:pt>
                <c:pt idx="52356">
                  <c:v>15.533399999994</c:v>
                </c:pt>
                <c:pt idx="52357">
                  <c:v>15.533399999994</c:v>
                </c:pt>
                <c:pt idx="52358">
                  <c:v>15.533399999994</c:v>
                </c:pt>
                <c:pt idx="52359">
                  <c:v>15.533399999994</c:v>
                </c:pt>
                <c:pt idx="52360">
                  <c:v>15.533399999993</c:v>
                </c:pt>
                <c:pt idx="52361">
                  <c:v>15.533399999994</c:v>
                </c:pt>
                <c:pt idx="52362">
                  <c:v>15.593405649897999</c:v>
                </c:pt>
                <c:pt idx="52363">
                  <c:v>15.702300000003</c:v>
                </c:pt>
                <c:pt idx="52364">
                  <c:v>15.702300000003</c:v>
                </c:pt>
                <c:pt idx="52365">
                  <c:v>15.702300000003</c:v>
                </c:pt>
                <c:pt idx="52366">
                  <c:v>15.702300000003</c:v>
                </c:pt>
                <c:pt idx="52367">
                  <c:v>15.702300000003</c:v>
                </c:pt>
                <c:pt idx="52368">
                  <c:v>15.702300000003</c:v>
                </c:pt>
                <c:pt idx="52369">
                  <c:v>15.702300000003</c:v>
                </c:pt>
                <c:pt idx="52370">
                  <c:v>15.702300000003</c:v>
                </c:pt>
                <c:pt idx="52371">
                  <c:v>15.702300000003</c:v>
                </c:pt>
                <c:pt idx="52372">
                  <c:v>15.702300000003</c:v>
                </c:pt>
                <c:pt idx="52373">
                  <c:v>15.702300000003</c:v>
                </c:pt>
                <c:pt idx="52374">
                  <c:v>15.655603923575001</c:v>
                </c:pt>
                <c:pt idx="52375">
                  <c:v>15.407999999996999</c:v>
                </c:pt>
                <c:pt idx="52376">
                  <c:v>15.407999999996999</c:v>
                </c:pt>
                <c:pt idx="52377">
                  <c:v>15.407999999996999</c:v>
                </c:pt>
                <c:pt idx="52378">
                  <c:v>15.407999999996999</c:v>
                </c:pt>
                <c:pt idx="52379">
                  <c:v>15.407999999996999</c:v>
                </c:pt>
                <c:pt idx="52380">
                  <c:v>15.407999999996999</c:v>
                </c:pt>
                <c:pt idx="52381">
                  <c:v>15.407999999996999</c:v>
                </c:pt>
                <c:pt idx="52382">
                  <c:v>15.407999999996999</c:v>
                </c:pt>
                <c:pt idx="52383">
                  <c:v>15.407999999996999</c:v>
                </c:pt>
                <c:pt idx="52384">
                  <c:v>15.407999999996999</c:v>
                </c:pt>
                <c:pt idx="52385">
                  <c:v>15.407999999996999</c:v>
                </c:pt>
                <c:pt idx="52386">
                  <c:v>15.407999999996999</c:v>
                </c:pt>
                <c:pt idx="52387">
                  <c:v>15.444748144425001</c:v>
                </c:pt>
                <c:pt idx="52388">
                  <c:v>15.622600000002</c:v>
                </c:pt>
                <c:pt idx="52389">
                  <c:v>15.622600000002</c:v>
                </c:pt>
                <c:pt idx="52390">
                  <c:v>15.622600000002</c:v>
                </c:pt>
                <c:pt idx="52391">
                  <c:v>15.622600000002</c:v>
                </c:pt>
                <c:pt idx="52392">
                  <c:v>15.622600000002</c:v>
                </c:pt>
                <c:pt idx="52393">
                  <c:v>15.622600000002</c:v>
                </c:pt>
                <c:pt idx="52394">
                  <c:v>15.581163799516</c:v>
                </c:pt>
                <c:pt idx="52395">
                  <c:v>15.483000000002001</c:v>
                </c:pt>
                <c:pt idx="52396">
                  <c:v>15.483000000002001</c:v>
                </c:pt>
                <c:pt idx="52397">
                  <c:v>15.483000000001001</c:v>
                </c:pt>
                <c:pt idx="52398">
                  <c:v>15.483000000002001</c:v>
                </c:pt>
                <c:pt idx="52399">
                  <c:v>15.483000000002001</c:v>
                </c:pt>
                <c:pt idx="52400">
                  <c:v>15.483000000003001</c:v>
                </c:pt>
                <c:pt idx="52401">
                  <c:v>15.483000000002001</c:v>
                </c:pt>
                <c:pt idx="52402">
                  <c:v>15.483000000002001</c:v>
                </c:pt>
                <c:pt idx="52403">
                  <c:v>15.483000000003001</c:v>
                </c:pt>
                <c:pt idx="52404">
                  <c:v>15.483000000002001</c:v>
                </c:pt>
                <c:pt idx="52405">
                  <c:v>15.483000000002001</c:v>
                </c:pt>
                <c:pt idx="52406">
                  <c:v>15.731056856442001</c:v>
                </c:pt>
                <c:pt idx="52407">
                  <c:v>15.754199999997001</c:v>
                </c:pt>
                <c:pt idx="52408">
                  <c:v>15.754199999997001</c:v>
                </c:pt>
                <c:pt idx="52409">
                  <c:v>15.754199999997001</c:v>
                </c:pt>
                <c:pt idx="52410">
                  <c:v>15.754199999997001</c:v>
                </c:pt>
                <c:pt idx="52411">
                  <c:v>15.754199999997001</c:v>
                </c:pt>
                <c:pt idx="52412">
                  <c:v>15.754199999997001</c:v>
                </c:pt>
                <c:pt idx="52413">
                  <c:v>15.754199999997001</c:v>
                </c:pt>
                <c:pt idx="52414">
                  <c:v>15.754199999997001</c:v>
                </c:pt>
                <c:pt idx="52415">
                  <c:v>15.754199999997001</c:v>
                </c:pt>
                <c:pt idx="52416">
                  <c:v>15.754199999997001</c:v>
                </c:pt>
                <c:pt idx="52417">
                  <c:v>15.754200000003999</c:v>
                </c:pt>
                <c:pt idx="52418">
                  <c:v>15.754199999997001</c:v>
                </c:pt>
                <c:pt idx="52419">
                  <c:v>15.754199999997001</c:v>
                </c:pt>
                <c:pt idx="52420">
                  <c:v>15.754199999997001</c:v>
                </c:pt>
                <c:pt idx="52421">
                  <c:v>15.754199999997001</c:v>
                </c:pt>
                <c:pt idx="52422">
                  <c:v>15.754199999997001</c:v>
                </c:pt>
                <c:pt idx="52423">
                  <c:v>15.724438568285001</c:v>
                </c:pt>
                <c:pt idx="52424">
                  <c:v>15.598499999994999</c:v>
                </c:pt>
                <c:pt idx="52425">
                  <c:v>15.598500000002</c:v>
                </c:pt>
                <c:pt idx="52426">
                  <c:v>15.598499999994999</c:v>
                </c:pt>
                <c:pt idx="52427">
                  <c:v>15.598499999994999</c:v>
                </c:pt>
                <c:pt idx="52428">
                  <c:v>15.598499999994999</c:v>
                </c:pt>
                <c:pt idx="52429">
                  <c:v>15.555310505152001</c:v>
                </c:pt>
                <c:pt idx="52430">
                  <c:v>15.523799999996999</c:v>
                </c:pt>
                <c:pt idx="52431">
                  <c:v>15.523799999996999</c:v>
                </c:pt>
                <c:pt idx="52432">
                  <c:v>15.523799999996999</c:v>
                </c:pt>
                <c:pt idx="52433">
                  <c:v>15.523799999996999</c:v>
                </c:pt>
                <c:pt idx="52434">
                  <c:v>15.523799999996999</c:v>
                </c:pt>
                <c:pt idx="52435">
                  <c:v>15.523799999996999</c:v>
                </c:pt>
                <c:pt idx="52436">
                  <c:v>15.523799999996999</c:v>
                </c:pt>
                <c:pt idx="52437">
                  <c:v>15.523799999996999</c:v>
                </c:pt>
                <c:pt idx="52438">
                  <c:v>15.523799999996999</c:v>
                </c:pt>
                <c:pt idx="52439">
                  <c:v>15.523799999996999</c:v>
                </c:pt>
                <c:pt idx="52440">
                  <c:v>15.523799999996999</c:v>
                </c:pt>
                <c:pt idx="52441">
                  <c:v>15.523799999996999</c:v>
                </c:pt>
                <c:pt idx="52442">
                  <c:v>15.563120401631</c:v>
                </c:pt>
                <c:pt idx="52443">
                  <c:v>15.599599999995</c:v>
                </c:pt>
                <c:pt idx="52444">
                  <c:v>15.599599999995</c:v>
                </c:pt>
                <c:pt idx="52445">
                  <c:v>15.599599999994</c:v>
                </c:pt>
                <c:pt idx="52446">
                  <c:v>15.599599999994</c:v>
                </c:pt>
                <c:pt idx="52447">
                  <c:v>15.599599999994</c:v>
                </c:pt>
                <c:pt idx="52448">
                  <c:v>15.599599999994</c:v>
                </c:pt>
                <c:pt idx="52449">
                  <c:v>15.599599999995</c:v>
                </c:pt>
                <c:pt idx="52450">
                  <c:v>15.599599999994</c:v>
                </c:pt>
                <c:pt idx="52451">
                  <c:v>15.599599999994</c:v>
                </c:pt>
                <c:pt idx="52452">
                  <c:v>15.599599999995</c:v>
                </c:pt>
                <c:pt idx="52453">
                  <c:v>15.599599999994</c:v>
                </c:pt>
                <c:pt idx="52454">
                  <c:v>15.599599999995</c:v>
                </c:pt>
                <c:pt idx="52455">
                  <c:v>15.608118168461999</c:v>
                </c:pt>
                <c:pt idx="52456">
                  <c:v>15.651299999998001</c:v>
                </c:pt>
                <c:pt idx="52457">
                  <c:v>15.651299999998001</c:v>
                </c:pt>
                <c:pt idx="52458">
                  <c:v>15.651299999998001</c:v>
                </c:pt>
                <c:pt idx="52459">
                  <c:v>15.651299999998001</c:v>
                </c:pt>
                <c:pt idx="52460">
                  <c:v>15.651299999998001</c:v>
                </c:pt>
                <c:pt idx="52461">
                  <c:v>15.651299999998001</c:v>
                </c:pt>
                <c:pt idx="52462">
                  <c:v>15.651299999998001</c:v>
                </c:pt>
                <c:pt idx="52463">
                  <c:v>15.651299999998001</c:v>
                </c:pt>
                <c:pt idx="52464">
                  <c:v>15.651299999998001</c:v>
                </c:pt>
                <c:pt idx="52465">
                  <c:v>15.651299999998001</c:v>
                </c:pt>
                <c:pt idx="52466">
                  <c:v>15.651299999998001</c:v>
                </c:pt>
                <c:pt idx="52467">
                  <c:v>15.644059948995</c:v>
                </c:pt>
                <c:pt idx="52468">
                  <c:v>15.578600000002</c:v>
                </c:pt>
                <c:pt idx="52469">
                  <c:v>15.578600000002</c:v>
                </c:pt>
                <c:pt idx="52470">
                  <c:v>15.578600000002</c:v>
                </c:pt>
                <c:pt idx="52471">
                  <c:v>15.578600000002</c:v>
                </c:pt>
                <c:pt idx="52472">
                  <c:v>15.578600000002</c:v>
                </c:pt>
                <c:pt idx="52473">
                  <c:v>15.578600000002</c:v>
                </c:pt>
                <c:pt idx="52474">
                  <c:v>15.578600000002</c:v>
                </c:pt>
                <c:pt idx="52475">
                  <c:v>15.578600000002</c:v>
                </c:pt>
                <c:pt idx="52476">
                  <c:v>15.578600000002</c:v>
                </c:pt>
                <c:pt idx="52477">
                  <c:v>15.578600000002</c:v>
                </c:pt>
                <c:pt idx="52478">
                  <c:v>15.578600000002</c:v>
                </c:pt>
                <c:pt idx="52479">
                  <c:v>15.578600000002</c:v>
                </c:pt>
                <c:pt idx="52480">
                  <c:v>15.626130113847999</c:v>
                </c:pt>
                <c:pt idx="52481">
                  <c:v>15.739499999997999</c:v>
                </c:pt>
                <c:pt idx="52482">
                  <c:v>15.739499999996999</c:v>
                </c:pt>
                <c:pt idx="52483">
                  <c:v>15.739499999997999</c:v>
                </c:pt>
                <c:pt idx="52484">
                  <c:v>15.739499999996999</c:v>
                </c:pt>
                <c:pt idx="52485">
                  <c:v>15.739499999997999</c:v>
                </c:pt>
                <c:pt idx="52486">
                  <c:v>15.739499999997999</c:v>
                </c:pt>
                <c:pt idx="52487">
                  <c:v>15.739499999997999</c:v>
                </c:pt>
                <c:pt idx="52488">
                  <c:v>15.739499999997999</c:v>
                </c:pt>
                <c:pt idx="52489">
                  <c:v>15.739500000005</c:v>
                </c:pt>
                <c:pt idx="52490">
                  <c:v>15.739499999997999</c:v>
                </c:pt>
                <c:pt idx="52491">
                  <c:v>15.739499999997999</c:v>
                </c:pt>
                <c:pt idx="52492">
                  <c:v>15.630424605492999</c:v>
                </c:pt>
                <c:pt idx="52493">
                  <c:v>15.505499999999</c:v>
                </c:pt>
                <c:pt idx="52494">
                  <c:v>15.505499999999</c:v>
                </c:pt>
                <c:pt idx="52495">
                  <c:v>15.505499999999</c:v>
                </c:pt>
                <c:pt idx="52496">
                  <c:v>15.505499999999</c:v>
                </c:pt>
                <c:pt idx="52497">
                  <c:v>15.505499999999</c:v>
                </c:pt>
                <c:pt idx="52498">
                  <c:v>15.505499999999</c:v>
                </c:pt>
                <c:pt idx="52499">
                  <c:v>15.505499999999</c:v>
                </c:pt>
                <c:pt idx="52500">
                  <c:v>15.505499999999</c:v>
                </c:pt>
                <c:pt idx="52501">
                  <c:v>15.505499999999</c:v>
                </c:pt>
                <c:pt idx="52502">
                  <c:v>15.505499999999</c:v>
                </c:pt>
                <c:pt idx="52503">
                  <c:v>15.505499999999</c:v>
                </c:pt>
                <c:pt idx="52504">
                  <c:v>15.516501530016001</c:v>
                </c:pt>
                <c:pt idx="52505">
                  <c:v>15.588799999998001</c:v>
                </c:pt>
                <c:pt idx="52506">
                  <c:v>15.588799999998001</c:v>
                </c:pt>
                <c:pt idx="52507">
                  <c:v>15.588799999998001</c:v>
                </c:pt>
                <c:pt idx="52508">
                  <c:v>15.588799999998001</c:v>
                </c:pt>
                <c:pt idx="52509">
                  <c:v>15.588799999998001</c:v>
                </c:pt>
                <c:pt idx="52510">
                  <c:v>15.588800000005</c:v>
                </c:pt>
                <c:pt idx="52511">
                  <c:v>15.588799999998001</c:v>
                </c:pt>
                <c:pt idx="52512">
                  <c:v>15.588799999998001</c:v>
                </c:pt>
                <c:pt idx="52513">
                  <c:v>15.588799999998001</c:v>
                </c:pt>
                <c:pt idx="52514">
                  <c:v>15.588799999998001</c:v>
                </c:pt>
                <c:pt idx="52515">
                  <c:v>15.588799999998001</c:v>
                </c:pt>
                <c:pt idx="52516">
                  <c:v>15.592834428597</c:v>
                </c:pt>
                <c:pt idx="52517">
                  <c:v>15.6348</c:v>
                </c:pt>
                <c:pt idx="52518">
                  <c:v>15.6348</c:v>
                </c:pt>
                <c:pt idx="52519">
                  <c:v>15.6348</c:v>
                </c:pt>
                <c:pt idx="52520">
                  <c:v>15.6348</c:v>
                </c:pt>
                <c:pt idx="52521">
                  <c:v>15.6348</c:v>
                </c:pt>
                <c:pt idx="52522">
                  <c:v>15.6348</c:v>
                </c:pt>
                <c:pt idx="52523">
                  <c:v>15.6348</c:v>
                </c:pt>
                <c:pt idx="52524">
                  <c:v>15.6348</c:v>
                </c:pt>
                <c:pt idx="52525">
                  <c:v>15.6348</c:v>
                </c:pt>
                <c:pt idx="52526">
                  <c:v>15.6348</c:v>
                </c:pt>
                <c:pt idx="52527">
                  <c:v>15.6348</c:v>
                </c:pt>
                <c:pt idx="52528">
                  <c:v>15.6348</c:v>
                </c:pt>
                <c:pt idx="52529">
                  <c:v>15.6348</c:v>
                </c:pt>
                <c:pt idx="52530">
                  <c:v>15.642553457687001</c:v>
                </c:pt>
                <c:pt idx="52531">
                  <c:v>15.659000000005999</c:v>
                </c:pt>
                <c:pt idx="52532">
                  <c:v>15.659000000005999</c:v>
                </c:pt>
                <c:pt idx="52533">
                  <c:v>15.659000000005999</c:v>
                </c:pt>
                <c:pt idx="52534">
                  <c:v>15.659000000005999</c:v>
                </c:pt>
                <c:pt idx="52535">
                  <c:v>15.659000000005999</c:v>
                </c:pt>
                <c:pt idx="52536">
                  <c:v>15.659000000005999</c:v>
                </c:pt>
                <c:pt idx="52537">
                  <c:v>15.659000000005999</c:v>
                </c:pt>
                <c:pt idx="52538">
                  <c:v>15.659000000007</c:v>
                </c:pt>
                <c:pt idx="52539">
                  <c:v>15.659000000007</c:v>
                </c:pt>
                <c:pt idx="52540">
                  <c:v>15.659000000007</c:v>
                </c:pt>
                <c:pt idx="52541">
                  <c:v>15.659000000007</c:v>
                </c:pt>
                <c:pt idx="52542">
                  <c:v>15.647725015887</c:v>
                </c:pt>
                <c:pt idx="52543">
                  <c:v>15.574400000004999</c:v>
                </c:pt>
                <c:pt idx="52544">
                  <c:v>15.574400000004999</c:v>
                </c:pt>
                <c:pt idx="52545">
                  <c:v>15.574400000004999</c:v>
                </c:pt>
                <c:pt idx="52546">
                  <c:v>15.574400000004999</c:v>
                </c:pt>
                <c:pt idx="52547">
                  <c:v>15.574400000000001</c:v>
                </c:pt>
                <c:pt idx="52548">
                  <c:v>15.574400000004999</c:v>
                </c:pt>
                <c:pt idx="52549">
                  <c:v>15.574400000004999</c:v>
                </c:pt>
                <c:pt idx="52550">
                  <c:v>15.574400000004999</c:v>
                </c:pt>
                <c:pt idx="52551">
                  <c:v>15.574400000004999</c:v>
                </c:pt>
                <c:pt idx="52552">
                  <c:v>15.574400000000001</c:v>
                </c:pt>
                <c:pt idx="52553">
                  <c:v>15.574400000004999</c:v>
                </c:pt>
                <c:pt idx="52554">
                  <c:v>15.515076166555</c:v>
                </c:pt>
                <c:pt idx="52555">
                  <c:v>15.453000000003</c:v>
                </c:pt>
                <c:pt idx="52556">
                  <c:v>15.453000000003</c:v>
                </c:pt>
                <c:pt idx="52557">
                  <c:v>15.453000000003</c:v>
                </c:pt>
                <c:pt idx="52558">
                  <c:v>15.453000000003</c:v>
                </c:pt>
                <c:pt idx="52559">
                  <c:v>15.453000000003</c:v>
                </c:pt>
                <c:pt idx="52560">
                  <c:v>15.453000000003</c:v>
                </c:pt>
                <c:pt idx="52561">
                  <c:v>15.453000000003</c:v>
                </c:pt>
                <c:pt idx="52562">
                  <c:v>15.453000000003</c:v>
                </c:pt>
                <c:pt idx="52563">
                  <c:v>15.453000000003</c:v>
                </c:pt>
                <c:pt idx="52564">
                  <c:v>15.453000000003</c:v>
                </c:pt>
                <c:pt idx="52565">
                  <c:v>15.453000000003</c:v>
                </c:pt>
                <c:pt idx="52566">
                  <c:v>15.453000000003</c:v>
                </c:pt>
                <c:pt idx="52567">
                  <c:v>15.486604575162</c:v>
                </c:pt>
                <c:pt idx="52568">
                  <c:v>15.585599999996999</c:v>
                </c:pt>
                <c:pt idx="52569">
                  <c:v>15.585599999996999</c:v>
                </c:pt>
                <c:pt idx="52570">
                  <c:v>15.585599999996999</c:v>
                </c:pt>
                <c:pt idx="52571">
                  <c:v>15.585599999996999</c:v>
                </c:pt>
                <c:pt idx="52572">
                  <c:v>15.585599999996999</c:v>
                </c:pt>
                <c:pt idx="52573">
                  <c:v>15.585599999996999</c:v>
                </c:pt>
                <c:pt idx="52574">
                  <c:v>15.585599999996999</c:v>
                </c:pt>
                <c:pt idx="52575">
                  <c:v>15.585599999996999</c:v>
                </c:pt>
                <c:pt idx="52576">
                  <c:v>15.585599999996999</c:v>
                </c:pt>
                <c:pt idx="52577">
                  <c:v>15.585599999996999</c:v>
                </c:pt>
                <c:pt idx="52578">
                  <c:v>15.585599999996999</c:v>
                </c:pt>
                <c:pt idx="52579">
                  <c:v>15.584352760934999</c:v>
                </c:pt>
                <c:pt idx="52580">
                  <c:v>15.577500000005999</c:v>
                </c:pt>
                <c:pt idx="52581">
                  <c:v>15.577500000005999</c:v>
                </c:pt>
                <c:pt idx="52582">
                  <c:v>15.577500000005999</c:v>
                </c:pt>
                <c:pt idx="52583">
                  <c:v>15.577500000005999</c:v>
                </c:pt>
                <c:pt idx="52584">
                  <c:v>15.577500000005999</c:v>
                </c:pt>
                <c:pt idx="52585">
                  <c:v>15.577500000005999</c:v>
                </c:pt>
                <c:pt idx="52586">
                  <c:v>15.577500000009</c:v>
                </c:pt>
                <c:pt idx="52587">
                  <c:v>15.577500000006999</c:v>
                </c:pt>
                <c:pt idx="52588">
                  <c:v>15.577500000005999</c:v>
                </c:pt>
                <c:pt idx="52589">
                  <c:v>15.577500000005999</c:v>
                </c:pt>
                <c:pt idx="52590">
                  <c:v>15.577500000005999</c:v>
                </c:pt>
                <c:pt idx="52591">
                  <c:v>15.577119171834999</c:v>
                </c:pt>
                <c:pt idx="52592">
                  <c:v>15.548299999996001</c:v>
                </c:pt>
                <c:pt idx="52593">
                  <c:v>15.548299999996001</c:v>
                </c:pt>
                <c:pt idx="52594">
                  <c:v>15.548299999997001</c:v>
                </c:pt>
                <c:pt idx="52595">
                  <c:v>15.548299999997001</c:v>
                </c:pt>
                <c:pt idx="52596">
                  <c:v>15.548299999996001</c:v>
                </c:pt>
                <c:pt idx="52597">
                  <c:v>15.548299999997001</c:v>
                </c:pt>
                <c:pt idx="52598">
                  <c:v>15.548299999996001</c:v>
                </c:pt>
                <c:pt idx="52599">
                  <c:v>15.548300000003</c:v>
                </c:pt>
                <c:pt idx="52600">
                  <c:v>15.548299999996001</c:v>
                </c:pt>
                <c:pt idx="52601">
                  <c:v>15.548299999996001</c:v>
                </c:pt>
                <c:pt idx="52602">
                  <c:v>15.548299999996001</c:v>
                </c:pt>
                <c:pt idx="52603">
                  <c:v>15.548299999996001</c:v>
                </c:pt>
                <c:pt idx="52604">
                  <c:v>15.548299999997001</c:v>
                </c:pt>
                <c:pt idx="52605">
                  <c:v>15.548299999996001</c:v>
                </c:pt>
                <c:pt idx="52606">
                  <c:v>15.548299999996001</c:v>
                </c:pt>
                <c:pt idx="52607">
                  <c:v>15.548299999996001</c:v>
                </c:pt>
                <c:pt idx="52608">
                  <c:v>15.548299999997001</c:v>
                </c:pt>
                <c:pt idx="52609">
                  <c:v>15.548299999997001</c:v>
                </c:pt>
                <c:pt idx="52610">
                  <c:v>15.656475427889999</c:v>
                </c:pt>
                <c:pt idx="52611">
                  <c:v>15.755000000002999</c:v>
                </c:pt>
                <c:pt idx="52612">
                  <c:v>15.755000000002999</c:v>
                </c:pt>
                <c:pt idx="52613">
                  <c:v>15.755000000002999</c:v>
                </c:pt>
                <c:pt idx="52614">
                  <c:v>15.755000000002999</c:v>
                </c:pt>
                <c:pt idx="52615">
                  <c:v>15.755000000002999</c:v>
                </c:pt>
                <c:pt idx="52616">
                  <c:v>15.684828963837001</c:v>
                </c:pt>
                <c:pt idx="52617">
                  <c:v>15.386700000002</c:v>
                </c:pt>
                <c:pt idx="52618">
                  <c:v>15.386700000002</c:v>
                </c:pt>
                <c:pt idx="52619">
                  <c:v>15.386700000002</c:v>
                </c:pt>
                <c:pt idx="52620">
                  <c:v>15.386700000002</c:v>
                </c:pt>
                <c:pt idx="52621">
                  <c:v>15.386700000002</c:v>
                </c:pt>
                <c:pt idx="52622">
                  <c:v>15.386700000002</c:v>
                </c:pt>
                <c:pt idx="52623">
                  <c:v>15.386700000002</c:v>
                </c:pt>
                <c:pt idx="52624">
                  <c:v>15.386700000002</c:v>
                </c:pt>
                <c:pt idx="52625">
                  <c:v>15.386700000002</c:v>
                </c:pt>
                <c:pt idx="52626">
                  <c:v>15.386700000002</c:v>
                </c:pt>
                <c:pt idx="52627">
                  <c:v>15.386700000002</c:v>
                </c:pt>
                <c:pt idx="52628">
                  <c:v>15.386700000002</c:v>
                </c:pt>
                <c:pt idx="52629">
                  <c:v>15.386700000002</c:v>
                </c:pt>
                <c:pt idx="52630">
                  <c:v>15.530283957063</c:v>
                </c:pt>
                <c:pt idx="52631">
                  <c:v>15.659000000005999</c:v>
                </c:pt>
                <c:pt idx="52632">
                  <c:v>15.659000000007</c:v>
                </c:pt>
                <c:pt idx="52633">
                  <c:v>15.659000000005999</c:v>
                </c:pt>
                <c:pt idx="52634">
                  <c:v>15.659000000007</c:v>
                </c:pt>
                <c:pt idx="52635">
                  <c:v>15.659000000005999</c:v>
                </c:pt>
                <c:pt idx="52636">
                  <c:v>15.659000000007</c:v>
                </c:pt>
                <c:pt idx="52637">
                  <c:v>15.659000000005999</c:v>
                </c:pt>
                <c:pt idx="52638">
                  <c:v>15.659000000005999</c:v>
                </c:pt>
                <c:pt idx="52639">
                  <c:v>15.659000000007</c:v>
                </c:pt>
                <c:pt idx="52640">
                  <c:v>15.659000000005999</c:v>
                </c:pt>
                <c:pt idx="52641">
                  <c:v>15.659000000005999</c:v>
                </c:pt>
                <c:pt idx="52642">
                  <c:v>15.51237996421</c:v>
                </c:pt>
                <c:pt idx="52643">
                  <c:v>15.419099999999</c:v>
                </c:pt>
                <c:pt idx="52644">
                  <c:v>15.419099999999</c:v>
                </c:pt>
                <c:pt idx="52645">
                  <c:v>15.419099999999</c:v>
                </c:pt>
                <c:pt idx="52646">
                  <c:v>15.419099999999</c:v>
                </c:pt>
                <c:pt idx="52647">
                  <c:v>15.419099999999</c:v>
                </c:pt>
                <c:pt idx="52648">
                  <c:v>15.419099999999</c:v>
                </c:pt>
                <c:pt idx="52649">
                  <c:v>15.419099999999</c:v>
                </c:pt>
                <c:pt idx="52650">
                  <c:v>15.419099999999</c:v>
                </c:pt>
                <c:pt idx="52651">
                  <c:v>15.419099999999</c:v>
                </c:pt>
                <c:pt idx="52652">
                  <c:v>15.419099999999</c:v>
                </c:pt>
                <c:pt idx="52653">
                  <c:v>15.419099999999</c:v>
                </c:pt>
                <c:pt idx="52654">
                  <c:v>15.478511929691001</c:v>
                </c:pt>
                <c:pt idx="52655">
                  <c:v>15.710599999996999</c:v>
                </c:pt>
                <c:pt idx="52656">
                  <c:v>15.710599999996999</c:v>
                </c:pt>
                <c:pt idx="52657">
                  <c:v>15.710599999996999</c:v>
                </c:pt>
                <c:pt idx="52658">
                  <c:v>15.710599999996999</c:v>
                </c:pt>
                <c:pt idx="52659">
                  <c:v>15.710599999996999</c:v>
                </c:pt>
                <c:pt idx="52660">
                  <c:v>15.710599999996999</c:v>
                </c:pt>
                <c:pt idx="52661">
                  <c:v>15.710599999996999</c:v>
                </c:pt>
                <c:pt idx="52662">
                  <c:v>15.710599999996999</c:v>
                </c:pt>
                <c:pt idx="52663">
                  <c:v>15.710599999996999</c:v>
                </c:pt>
                <c:pt idx="52664">
                  <c:v>15.710599999996999</c:v>
                </c:pt>
                <c:pt idx="52665">
                  <c:v>15.710599999996999</c:v>
                </c:pt>
                <c:pt idx="52666">
                  <c:v>15.710599999996999</c:v>
                </c:pt>
                <c:pt idx="52667">
                  <c:v>15.710599999996999</c:v>
                </c:pt>
                <c:pt idx="52668">
                  <c:v>15.444695179531999</c:v>
                </c:pt>
                <c:pt idx="52669">
                  <c:v>15.439799999995</c:v>
                </c:pt>
                <c:pt idx="52670">
                  <c:v>15.439799999995</c:v>
                </c:pt>
                <c:pt idx="52671">
                  <c:v>15.439799999995</c:v>
                </c:pt>
                <c:pt idx="52672">
                  <c:v>15.439799999995</c:v>
                </c:pt>
                <c:pt idx="52673">
                  <c:v>15.439799999995</c:v>
                </c:pt>
                <c:pt idx="52674">
                  <c:v>15.439799999995</c:v>
                </c:pt>
                <c:pt idx="52675">
                  <c:v>15.439799999995</c:v>
                </c:pt>
                <c:pt idx="52676">
                  <c:v>15.439799999995</c:v>
                </c:pt>
                <c:pt idx="52677">
                  <c:v>15.439799999995</c:v>
                </c:pt>
                <c:pt idx="52678">
                  <c:v>15.439799999995</c:v>
                </c:pt>
                <c:pt idx="52679">
                  <c:v>15.439799999995</c:v>
                </c:pt>
                <c:pt idx="52680">
                  <c:v>15.439799999995</c:v>
                </c:pt>
                <c:pt idx="52681">
                  <c:v>15.439799999995</c:v>
                </c:pt>
                <c:pt idx="52682">
                  <c:v>15.439799999995</c:v>
                </c:pt>
                <c:pt idx="52683">
                  <c:v>15.439799999995</c:v>
                </c:pt>
                <c:pt idx="52684">
                  <c:v>15.439799999995</c:v>
                </c:pt>
                <c:pt idx="52685">
                  <c:v>15.439799999995</c:v>
                </c:pt>
                <c:pt idx="52686">
                  <c:v>15.439799999995</c:v>
                </c:pt>
                <c:pt idx="52687">
                  <c:v>15.507094620933</c:v>
                </c:pt>
                <c:pt idx="52688">
                  <c:v>15.767400000004001</c:v>
                </c:pt>
                <c:pt idx="52689">
                  <c:v>15.767400000004001</c:v>
                </c:pt>
                <c:pt idx="52690">
                  <c:v>15.767400000004001</c:v>
                </c:pt>
                <c:pt idx="52691">
                  <c:v>15.767400000004001</c:v>
                </c:pt>
                <c:pt idx="52692">
                  <c:v>15.767400000004001</c:v>
                </c:pt>
                <c:pt idx="52693">
                  <c:v>15.767400000006999</c:v>
                </c:pt>
                <c:pt idx="52694">
                  <c:v>15.767400000005001</c:v>
                </c:pt>
                <c:pt idx="52695">
                  <c:v>15.767400000004001</c:v>
                </c:pt>
                <c:pt idx="52696">
                  <c:v>15.767400000004001</c:v>
                </c:pt>
                <c:pt idx="52697">
                  <c:v>15.767400000004001</c:v>
                </c:pt>
                <c:pt idx="52698">
                  <c:v>15.767400000004001</c:v>
                </c:pt>
                <c:pt idx="52699">
                  <c:v>15.767400000004001</c:v>
                </c:pt>
                <c:pt idx="52700">
                  <c:v>15.393739441419999</c:v>
                </c:pt>
                <c:pt idx="52701">
                  <c:v>15.359399999995</c:v>
                </c:pt>
                <c:pt idx="52702">
                  <c:v>15.359399999994</c:v>
                </c:pt>
                <c:pt idx="52703">
                  <c:v>15.359399999994</c:v>
                </c:pt>
                <c:pt idx="52704">
                  <c:v>15.359399999995</c:v>
                </c:pt>
                <c:pt idx="52705">
                  <c:v>15.359399999994</c:v>
                </c:pt>
                <c:pt idx="52706">
                  <c:v>15.359399999995</c:v>
                </c:pt>
                <c:pt idx="52707">
                  <c:v>15.359399999994</c:v>
                </c:pt>
                <c:pt idx="52708">
                  <c:v>15.359399999994</c:v>
                </c:pt>
                <c:pt idx="52709">
                  <c:v>15.359399999994</c:v>
                </c:pt>
                <c:pt idx="52710">
                  <c:v>15.359399999994</c:v>
                </c:pt>
                <c:pt idx="52711">
                  <c:v>15.359399999994</c:v>
                </c:pt>
                <c:pt idx="52712">
                  <c:v>15.523491664590001</c:v>
                </c:pt>
                <c:pt idx="52713">
                  <c:v>15.624199999997</c:v>
                </c:pt>
                <c:pt idx="52714">
                  <c:v>15.624199999997</c:v>
                </c:pt>
                <c:pt idx="52715">
                  <c:v>15.624199999997</c:v>
                </c:pt>
                <c:pt idx="52716">
                  <c:v>15.624199999997</c:v>
                </c:pt>
                <c:pt idx="52717">
                  <c:v>15.624199999997</c:v>
                </c:pt>
                <c:pt idx="52718">
                  <c:v>15.624199999997</c:v>
                </c:pt>
                <c:pt idx="52719">
                  <c:v>15.624199999997</c:v>
                </c:pt>
                <c:pt idx="52720">
                  <c:v>15.624199999997</c:v>
                </c:pt>
                <c:pt idx="52721">
                  <c:v>15.624199999997</c:v>
                </c:pt>
                <c:pt idx="52722">
                  <c:v>15.624199999997</c:v>
                </c:pt>
                <c:pt idx="52723">
                  <c:v>15.624200000002</c:v>
                </c:pt>
                <c:pt idx="52724">
                  <c:v>15.647017337812001</c:v>
                </c:pt>
                <c:pt idx="52725">
                  <c:v>15.771299999995</c:v>
                </c:pt>
                <c:pt idx="52726">
                  <c:v>15.771299999995</c:v>
                </c:pt>
                <c:pt idx="52727">
                  <c:v>15.771299999995</c:v>
                </c:pt>
                <c:pt idx="52728">
                  <c:v>15.771299999995</c:v>
                </c:pt>
                <c:pt idx="52729">
                  <c:v>15.771299999995</c:v>
                </c:pt>
                <c:pt idx="52730">
                  <c:v>15.771299999995</c:v>
                </c:pt>
                <c:pt idx="52731">
                  <c:v>15.559397378948001</c:v>
                </c:pt>
                <c:pt idx="52732">
                  <c:v>15.404100000006</c:v>
                </c:pt>
                <c:pt idx="52733">
                  <c:v>15.404100000006</c:v>
                </c:pt>
                <c:pt idx="52734">
                  <c:v>15.404100000006</c:v>
                </c:pt>
                <c:pt idx="52735">
                  <c:v>15.404100000006</c:v>
                </c:pt>
                <c:pt idx="52736">
                  <c:v>15.404100000006</c:v>
                </c:pt>
                <c:pt idx="52737">
                  <c:v>15.404100000006</c:v>
                </c:pt>
                <c:pt idx="52738">
                  <c:v>15.404100000006</c:v>
                </c:pt>
                <c:pt idx="52739">
                  <c:v>15.404100000006</c:v>
                </c:pt>
                <c:pt idx="52740">
                  <c:v>15.404100000007</c:v>
                </c:pt>
                <c:pt idx="52741">
                  <c:v>15.404100000006</c:v>
                </c:pt>
                <c:pt idx="52742">
                  <c:v>15.404100000006</c:v>
                </c:pt>
                <c:pt idx="52743">
                  <c:v>15.417677089406</c:v>
                </c:pt>
                <c:pt idx="52744">
                  <c:v>15.481700000002</c:v>
                </c:pt>
                <c:pt idx="52745">
                  <c:v>15.481700000002</c:v>
                </c:pt>
                <c:pt idx="52746">
                  <c:v>15.481700000002</c:v>
                </c:pt>
                <c:pt idx="52747">
                  <c:v>15.481700000002</c:v>
                </c:pt>
                <c:pt idx="52748">
                  <c:v>15.481700000002</c:v>
                </c:pt>
                <c:pt idx="52749">
                  <c:v>15.481700000002</c:v>
                </c:pt>
                <c:pt idx="52750">
                  <c:v>15.481700000002</c:v>
                </c:pt>
                <c:pt idx="52751">
                  <c:v>15.481700000002</c:v>
                </c:pt>
                <c:pt idx="52752">
                  <c:v>15.481700000002</c:v>
                </c:pt>
                <c:pt idx="52753">
                  <c:v>15.481700000002</c:v>
                </c:pt>
                <c:pt idx="52754">
                  <c:v>15.481700000002</c:v>
                </c:pt>
                <c:pt idx="52755">
                  <c:v>15.481700000002</c:v>
                </c:pt>
                <c:pt idx="52756">
                  <c:v>15.514172681454999</c:v>
                </c:pt>
                <c:pt idx="52757">
                  <c:v>15.727600000004999</c:v>
                </c:pt>
                <c:pt idx="52758">
                  <c:v>15.727600000004999</c:v>
                </c:pt>
                <c:pt idx="52759">
                  <c:v>15.727600000004999</c:v>
                </c:pt>
                <c:pt idx="52760">
                  <c:v>15.727600000004999</c:v>
                </c:pt>
                <c:pt idx="52761">
                  <c:v>15.727600000004999</c:v>
                </c:pt>
                <c:pt idx="52762">
                  <c:v>15.727600000004999</c:v>
                </c:pt>
                <c:pt idx="52763">
                  <c:v>15.727600000004999</c:v>
                </c:pt>
                <c:pt idx="52764">
                  <c:v>15.727600000004999</c:v>
                </c:pt>
                <c:pt idx="52765">
                  <c:v>15.727600000004999</c:v>
                </c:pt>
                <c:pt idx="52766">
                  <c:v>15.727600000004999</c:v>
                </c:pt>
                <c:pt idx="52767">
                  <c:v>15.727600000004999</c:v>
                </c:pt>
                <c:pt idx="52768">
                  <c:v>15.727600000004999</c:v>
                </c:pt>
                <c:pt idx="52769">
                  <c:v>15.612984646720999</c:v>
                </c:pt>
                <c:pt idx="52770">
                  <c:v>15.567999999999</c:v>
                </c:pt>
                <c:pt idx="52771">
                  <c:v>15.567999999999</c:v>
                </c:pt>
                <c:pt idx="52772">
                  <c:v>15.567999999999</c:v>
                </c:pt>
                <c:pt idx="52773">
                  <c:v>15.567999999999</c:v>
                </c:pt>
                <c:pt idx="52774">
                  <c:v>15.567999999999</c:v>
                </c:pt>
                <c:pt idx="52775">
                  <c:v>15.567999999999</c:v>
                </c:pt>
                <c:pt idx="52776">
                  <c:v>15.567999999999</c:v>
                </c:pt>
                <c:pt idx="52777">
                  <c:v>15.567999999999</c:v>
                </c:pt>
                <c:pt idx="52778">
                  <c:v>15.567999999999</c:v>
                </c:pt>
                <c:pt idx="52779">
                  <c:v>15.567999999999</c:v>
                </c:pt>
                <c:pt idx="52780">
                  <c:v>15.567999999999</c:v>
                </c:pt>
                <c:pt idx="52781">
                  <c:v>15.567999999999</c:v>
                </c:pt>
                <c:pt idx="52782">
                  <c:v>15.588894515194999</c:v>
                </c:pt>
                <c:pt idx="52783">
                  <c:v>15.683400000002999</c:v>
                </c:pt>
                <c:pt idx="52784">
                  <c:v>15.683400000002999</c:v>
                </c:pt>
                <c:pt idx="52785">
                  <c:v>15.683400000002999</c:v>
                </c:pt>
                <c:pt idx="52786">
                  <c:v>15.683400000002999</c:v>
                </c:pt>
                <c:pt idx="52787">
                  <c:v>15.683400000002999</c:v>
                </c:pt>
                <c:pt idx="52788">
                  <c:v>15.683400000002999</c:v>
                </c:pt>
                <c:pt idx="52789">
                  <c:v>15.683400000002999</c:v>
                </c:pt>
                <c:pt idx="52790">
                  <c:v>15.683399999998</c:v>
                </c:pt>
                <c:pt idx="52791">
                  <c:v>15.683400000002999</c:v>
                </c:pt>
                <c:pt idx="52792">
                  <c:v>15.683400000002999</c:v>
                </c:pt>
                <c:pt idx="52793">
                  <c:v>15.683400000002999</c:v>
                </c:pt>
                <c:pt idx="52794">
                  <c:v>15.664715460701</c:v>
                </c:pt>
                <c:pt idx="52795">
                  <c:v>15.557900000006001</c:v>
                </c:pt>
                <c:pt idx="52796">
                  <c:v>15.557900000007001</c:v>
                </c:pt>
                <c:pt idx="52797">
                  <c:v>15.557900000006001</c:v>
                </c:pt>
                <c:pt idx="52798">
                  <c:v>15.557900000007001</c:v>
                </c:pt>
                <c:pt idx="52799">
                  <c:v>15.557900000006001</c:v>
                </c:pt>
                <c:pt idx="52800">
                  <c:v>15.557900000007001</c:v>
                </c:pt>
                <c:pt idx="52801">
                  <c:v>15.557900000007001</c:v>
                </c:pt>
                <c:pt idx="52802">
                  <c:v>15.557900000006001</c:v>
                </c:pt>
                <c:pt idx="52803">
                  <c:v>15.557900000007001</c:v>
                </c:pt>
                <c:pt idx="52804">
                  <c:v>15.557900000006001</c:v>
                </c:pt>
                <c:pt idx="52805">
                  <c:v>15.557900000007001</c:v>
                </c:pt>
                <c:pt idx="52806">
                  <c:v>15.557900000009001</c:v>
                </c:pt>
                <c:pt idx="52807">
                  <c:v>15.592481445741999</c:v>
                </c:pt>
                <c:pt idx="52808">
                  <c:v>15.616100000006</c:v>
                </c:pt>
                <c:pt idx="52809">
                  <c:v>15.616100000006</c:v>
                </c:pt>
                <c:pt idx="52810">
                  <c:v>15.616100000006</c:v>
                </c:pt>
                <c:pt idx="52811">
                  <c:v>15.616100000006</c:v>
                </c:pt>
                <c:pt idx="52812">
                  <c:v>15.616100000006</c:v>
                </c:pt>
                <c:pt idx="52813">
                  <c:v>15.616100000006</c:v>
                </c:pt>
                <c:pt idx="52814">
                  <c:v>15.616100000006</c:v>
                </c:pt>
                <c:pt idx="52815">
                  <c:v>15.616100000006</c:v>
                </c:pt>
                <c:pt idx="52816">
                  <c:v>15.616100000006</c:v>
                </c:pt>
                <c:pt idx="52817">
                  <c:v>15.616100000006</c:v>
                </c:pt>
                <c:pt idx="52818">
                  <c:v>15.616100000006</c:v>
                </c:pt>
                <c:pt idx="52819">
                  <c:v>15.650093492819</c:v>
                </c:pt>
                <c:pt idx="52820">
                  <c:v>15.697699999996001</c:v>
                </c:pt>
                <c:pt idx="52821">
                  <c:v>15.697699999996001</c:v>
                </c:pt>
                <c:pt idx="52822">
                  <c:v>15.697699999996001</c:v>
                </c:pt>
                <c:pt idx="52823">
                  <c:v>15.697699999996001</c:v>
                </c:pt>
                <c:pt idx="52824">
                  <c:v>15.697699999996001</c:v>
                </c:pt>
                <c:pt idx="52825">
                  <c:v>15.697699999996001</c:v>
                </c:pt>
                <c:pt idx="52826">
                  <c:v>15.697699999996001</c:v>
                </c:pt>
                <c:pt idx="52827">
                  <c:v>15.697699999996001</c:v>
                </c:pt>
                <c:pt idx="52828">
                  <c:v>15.697699999996001</c:v>
                </c:pt>
                <c:pt idx="52829">
                  <c:v>15.697699999996001</c:v>
                </c:pt>
                <c:pt idx="52830">
                  <c:v>15.697700000000999</c:v>
                </c:pt>
                <c:pt idx="52831">
                  <c:v>15.692930073795999</c:v>
                </c:pt>
                <c:pt idx="52832">
                  <c:v>15.594699999994001</c:v>
                </c:pt>
                <c:pt idx="52833">
                  <c:v>15.594699999994999</c:v>
                </c:pt>
                <c:pt idx="52834">
                  <c:v>15.594699999998999</c:v>
                </c:pt>
                <c:pt idx="52835">
                  <c:v>15.594699999994999</c:v>
                </c:pt>
                <c:pt idx="52836">
                  <c:v>15.594699999994999</c:v>
                </c:pt>
                <c:pt idx="52837">
                  <c:v>15.594699999994001</c:v>
                </c:pt>
                <c:pt idx="52838">
                  <c:v>15.594699999994999</c:v>
                </c:pt>
                <c:pt idx="52839">
                  <c:v>15.594699999994001</c:v>
                </c:pt>
                <c:pt idx="52840">
                  <c:v>15.594699999994999</c:v>
                </c:pt>
                <c:pt idx="52841">
                  <c:v>15.594699999994999</c:v>
                </c:pt>
                <c:pt idx="52842">
                  <c:v>15.594699999994999</c:v>
                </c:pt>
                <c:pt idx="52843">
                  <c:v>15.594699999994999</c:v>
                </c:pt>
                <c:pt idx="52844">
                  <c:v>15.570778886013001</c:v>
                </c:pt>
                <c:pt idx="52845">
                  <c:v>15.536900000004</c:v>
                </c:pt>
                <c:pt idx="52846">
                  <c:v>15.536900000005</c:v>
                </c:pt>
                <c:pt idx="52847">
                  <c:v>15.536900000005</c:v>
                </c:pt>
                <c:pt idx="52848">
                  <c:v>15.536900000004</c:v>
                </c:pt>
                <c:pt idx="52849">
                  <c:v>15.536900000005</c:v>
                </c:pt>
                <c:pt idx="52850">
                  <c:v>15.536900000004</c:v>
                </c:pt>
                <c:pt idx="52851">
                  <c:v>15.536900000005</c:v>
                </c:pt>
                <c:pt idx="52852">
                  <c:v>15.536900000005</c:v>
                </c:pt>
                <c:pt idx="52853">
                  <c:v>15.536900000004</c:v>
                </c:pt>
                <c:pt idx="52854">
                  <c:v>15.536900000004</c:v>
                </c:pt>
                <c:pt idx="52855">
                  <c:v>15.531764547617</c:v>
                </c:pt>
                <c:pt idx="52856">
                  <c:v>15.508499999998</c:v>
                </c:pt>
                <c:pt idx="52857">
                  <c:v>15.508499999998</c:v>
                </c:pt>
                <c:pt idx="52858">
                  <c:v>15.508499999998</c:v>
                </c:pt>
                <c:pt idx="52859">
                  <c:v>15.508499999998</c:v>
                </c:pt>
                <c:pt idx="52860">
                  <c:v>15.508499999998</c:v>
                </c:pt>
                <c:pt idx="52861">
                  <c:v>15.508499999998</c:v>
                </c:pt>
                <c:pt idx="52862">
                  <c:v>15.508499999998</c:v>
                </c:pt>
                <c:pt idx="52863">
                  <c:v>15.508499999998</c:v>
                </c:pt>
                <c:pt idx="52864">
                  <c:v>15.508499999998</c:v>
                </c:pt>
                <c:pt idx="52865">
                  <c:v>15.508499999998</c:v>
                </c:pt>
                <c:pt idx="52866">
                  <c:v>15.508499999998</c:v>
                </c:pt>
                <c:pt idx="52867">
                  <c:v>15.508499999998</c:v>
                </c:pt>
                <c:pt idx="52868">
                  <c:v>15.508499999998</c:v>
                </c:pt>
                <c:pt idx="52869">
                  <c:v>15.547357583941</c:v>
                </c:pt>
                <c:pt idx="52870">
                  <c:v>15.598499999994999</c:v>
                </c:pt>
                <c:pt idx="52871">
                  <c:v>15.598499999994999</c:v>
                </c:pt>
                <c:pt idx="52872">
                  <c:v>15.598499999994999</c:v>
                </c:pt>
                <c:pt idx="52873">
                  <c:v>15.598499999994999</c:v>
                </c:pt>
                <c:pt idx="52874">
                  <c:v>15.598499999994999</c:v>
                </c:pt>
                <c:pt idx="52875">
                  <c:v>15.598499999994999</c:v>
                </c:pt>
                <c:pt idx="52876">
                  <c:v>15.598499999994999</c:v>
                </c:pt>
                <c:pt idx="52877">
                  <c:v>15.598499999994999</c:v>
                </c:pt>
                <c:pt idx="52878">
                  <c:v>15.598499999994999</c:v>
                </c:pt>
                <c:pt idx="52879">
                  <c:v>15.598499999994999</c:v>
                </c:pt>
                <c:pt idx="52880">
                  <c:v>15.598499999994999</c:v>
                </c:pt>
                <c:pt idx="52881">
                  <c:v>15.598499999994999</c:v>
                </c:pt>
                <c:pt idx="52882">
                  <c:v>15.616815783392999</c:v>
                </c:pt>
                <c:pt idx="52883">
                  <c:v>15.698700000002001</c:v>
                </c:pt>
                <c:pt idx="52884">
                  <c:v>15.698700000002001</c:v>
                </c:pt>
                <c:pt idx="52885">
                  <c:v>15.698700000002001</c:v>
                </c:pt>
                <c:pt idx="52886">
                  <c:v>15.698700000002001</c:v>
                </c:pt>
                <c:pt idx="52887">
                  <c:v>15.698700000002001</c:v>
                </c:pt>
                <c:pt idx="52888">
                  <c:v>15.698700000002001</c:v>
                </c:pt>
                <c:pt idx="52889">
                  <c:v>15.698700000002001</c:v>
                </c:pt>
                <c:pt idx="52890">
                  <c:v>15.698700000002001</c:v>
                </c:pt>
                <c:pt idx="52891">
                  <c:v>15.698700000002001</c:v>
                </c:pt>
                <c:pt idx="52892">
                  <c:v>15.698700000002001</c:v>
                </c:pt>
                <c:pt idx="52893">
                  <c:v>15.698700000002001</c:v>
                </c:pt>
                <c:pt idx="52894">
                  <c:v>15.698700000002001</c:v>
                </c:pt>
                <c:pt idx="52895">
                  <c:v>15.575945178349</c:v>
                </c:pt>
                <c:pt idx="52896">
                  <c:v>15.567199999996999</c:v>
                </c:pt>
                <c:pt idx="52897">
                  <c:v>15.567199999996999</c:v>
                </c:pt>
                <c:pt idx="52898">
                  <c:v>15.567199999996999</c:v>
                </c:pt>
                <c:pt idx="52899">
                  <c:v>15.567199999996999</c:v>
                </c:pt>
                <c:pt idx="52900">
                  <c:v>15.567199999996999</c:v>
                </c:pt>
                <c:pt idx="52901">
                  <c:v>15.567199999996999</c:v>
                </c:pt>
                <c:pt idx="52902">
                  <c:v>15.567199999995999</c:v>
                </c:pt>
                <c:pt idx="52903">
                  <c:v>15.567199999996999</c:v>
                </c:pt>
                <c:pt idx="52904">
                  <c:v>15.567199999996999</c:v>
                </c:pt>
                <c:pt idx="52905">
                  <c:v>15.567199999996999</c:v>
                </c:pt>
                <c:pt idx="52906">
                  <c:v>15.567199999996999</c:v>
                </c:pt>
                <c:pt idx="52907">
                  <c:v>15.567199999996999</c:v>
                </c:pt>
                <c:pt idx="52908">
                  <c:v>15.613833237270001</c:v>
                </c:pt>
                <c:pt idx="52909">
                  <c:v>15.748699999996999</c:v>
                </c:pt>
                <c:pt idx="52910">
                  <c:v>15.748699999996999</c:v>
                </c:pt>
                <c:pt idx="52911">
                  <c:v>15.748699999996999</c:v>
                </c:pt>
                <c:pt idx="52912">
                  <c:v>15.748699999996999</c:v>
                </c:pt>
                <c:pt idx="52913">
                  <c:v>15.748699999996999</c:v>
                </c:pt>
                <c:pt idx="52914">
                  <c:v>15.748699999996999</c:v>
                </c:pt>
                <c:pt idx="52915">
                  <c:v>15.748699999996999</c:v>
                </c:pt>
                <c:pt idx="52916">
                  <c:v>15.748699999996999</c:v>
                </c:pt>
                <c:pt idx="52917">
                  <c:v>15.748699999996999</c:v>
                </c:pt>
                <c:pt idx="52918">
                  <c:v>15.748699999996999</c:v>
                </c:pt>
                <c:pt idx="52919">
                  <c:v>15.748699999996999</c:v>
                </c:pt>
                <c:pt idx="52920">
                  <c:v>15.748699999996999</c:v>
                </c:pt>
                <c:pt idx="52921">
                  <c:v>15.748699999996999</c:v>
                </c:pt>
                <c:pt idx="52922">
                  <c:v>15.659899156811999</c:v>
                </c:pt>
                <c:pt idx="52923">
                  <c:v>15.628800000004</c:v>
                </c:pt>
                <c:pt idx="52924">
                  <c:v>15.628800000004</c:v>
                </c:pt>
                <c:pt idx="52925">
                  <c:v>15.628800000004</c:v>
                </c:pt>
                <c:pt idx="52926">
                  <c:v>15.628800000004</c:v>
                </c:pt>
                <c:pt idx="52927">
                  <c:v>15.628800000004</c:v>
                </c:pt>
                <c:pt idx="52928">
                  <c:v>15.628800000004</c:v>
                </c:pt>
                <c:pt idx="52929">
                  <c:v>15.628800000004</c:v>
                </c:pt>
                <c:pt idx="52930">
                  <c:v>15.628800000004</c:v>
                </c:pt>
                <c:pt idx="52931">
                  <c:v>15.628800000004</c:v>
                </c:pt>
                <c:pt idx="52932">
                  <c:v>15.628800000004</c:v>
                </c:pt>
                <c:pt idx="52933">
                  <c:v>15.628800000004</c:v>
                </c:pt>
                <c:pt idx="52934">
                  <c:v>15.605893326579</c:v>
                </c:pt>
                <c:pt idx="52935">
                  <c:v>15.577699999996</c:v>
                </c:pt>
                <c:pt idx="52936">
                  <c:v>15.577699999996</c:v>
                </c:pt>
                <c:pt idx="52937">
                  <c:v>15.577699999996</c:v>
                </c:pt>
                <c:pt idx="52938">
                  <c:v>15.577699999996</c:v>
                </c:pt>
                <c:pt idx="52939">
                  <c:v>15.577699999996</c:v>
                </c:pt>
                <c:pt idx="52940">
                  <c:v>15.577699999996</c:v>
                </c:pt>
                <c:pt idx="52941">
                  <c:v>15.577699999996</c:v>
                </c:pt>
                <c:pt idx="52942">
                  <c:v>15.577699999996</c:v>
                </c:pt>
                <c:pt idx="52943">
                  <c:v>15.577699999996</c:v>
                </c:pt>
                <c:pt idx="52944">
                  <c:v>15.577699999996</c:v>
                </c:pt>
                <c:pt idx="52945">
                  <c:v>15.577699999996</c:v>
                </c:pt>
                <c:pt idx="52946">
                  <c:v>15.577699999996</c:v>
                </c:pt>
                <c:pt idx="52947">
                  <c:v>15.587216133661</c:v>
                </c:pt>
                <c:pt idx="52948">
                  <c:v>15.687000000004</c:v>
                </c:pt>
                <c:pt idx="52949">
                  <c:v>15.687000000004</c:v>
                </c:pt>
                <c:pt idx="52950">
                  <c:v>15.687000000004</c:v>
                </c:pt>
                <c:pt idx="52951">
                  <c:v>15.687000000004</c:v>
                </c:pt>
                <c:pt idx="52952">
                  <c:v>15.687000000004</c:v>
                </c:pt>
                <c:pt idx="52953">
                  <c:v>15.687000000004</c:v>
                </c:pt>
                <c:pt idx="52954">
                  <c:v>15.687000000004</c:v>
                </c:pt>
                <c:pt idx="52955">
                  <c:v>15.687000000004</c:v>
                </c:pt>
                <c:pt idx="52956">
                  <c:v>15.687000000004</c:v>
                </c:pt>
                <c:pt idx="52957">
                  <c:v>15.687000000004</c:v>
                </c:pt>
                <c:pt idx="52958">
                  <c:v>15.687000000004</c:v>
                </c:pt>
                <c:pt idx="52959">
                  <c:v>15.687000000004</c:v>
                </c:pt>
                <c:pt idx="52960">
                  <c:v>15.687000000004</c:v>
                </c:pt>
                <c:pt idx="52961">
                  <c:v>15.703615050666</c:v>
                </c:pt>
                <c:pt idx="52962">
                  <c:v>15.727699999996</c:v>
                </c:pt>
                <c:pt idx="52963">
                  <c:v>15.727699999996</c:v>
                </c:pt>
                <c:pt idx="52964">
                  <c:v>15.727699999996</c:v>
                </c:pt>
                <c:pt idx="52965">
                  <c:v>15.727699999996</c:v>
                </c:pt>
                <c:pt idx="52966">
                  <c:v>15.727699999996</c:v>
                </c:pt>
                <c:pt idx="52967">
                  <c:v>15.727699999996</c:v>
                </c:pt>
                <c:pt idx="52968">
                  <c:v>15.727699999996</c:v>
                </c:pt>
                <c:pt idx="52969">
                  <c:v>15.727699999996</c:v>
                </c:pt>
                <c:pt idx="52970">
                  <c:v>15.727699999996</c:v>
                </c:pt>
                <c:pt idx="52971">
                  <c:v>15.727699999996</c:v>
                </c:pt>
                <c:pt idx="52972">
                  <c:v>15.727699999996</c:v>
                </c:pt>
                <c:pt idx="52973">
                  <c:v>15.69766573051</c:v>
                </c:pt>
                <c:pt idx="52974">
                  <c:v>15.518699999994</c:v>
                </c:pt>
                <c:pt idx="52975">
                  <c:v>15.518699999994</c:v>
                </c:pt>
                <c:pt idx="52976">
                  <c:v>15.518699999994</c:v>
                </c:pt>
                <c:pt idx="52977">
                  <c:v>15.518699999994</c:v>
                </c:pt>
                <c:pt idx="52978">
                  <c:v>15.518699999994</c:v>
                </c:pt>
                <c:pt idx="52979">
                  <c:v>15.518699999993</c:v>
                </c:pt>
                <c:pt idx="52980">
                  <c:v>15.518699999994</c:v>
                </c:pt>
                <c:pt idx="52981">
                  <c:v>15.518699999994</c:v>
                </c:pt>
                <c:pt idx="52982">
                  <c:v>15.518699999994</c:v>
                </c:pt>
                <c:pt idx="52983">
                  <c:v>15.518699999994</c:v>
                </c:pt>
                <c:pt idx="52984">
                  <c:v>15.518699999994</c:v>
                </c:pt>
                <c:pt idx="52985">
                  <c:v>15.518699999994</c:v>
                </c:pt>
                <c:pt idx="52986">
                  <c:v>15.518699999994</c:v>
                </c:pt>
                <c:pt idx="52987">
                  <c:v>15.518699999994</c:v>
                </c:pt>
                <c:pt idx="52988">
                  <c:v>15.518699999994</c:v>
                </c:pt>
                <c:pt idx="52989">
                  <c:v>15.518699999994</c:v>
                </c:pt>
                <c:pt idx="52990">
                  <c:v>15.518699999994</c:v>
                </c:pt>
                <c:pt idx="52991">
                  <c:v>15.518699999994</c:v>
                </c:pt>
                <c:pt idx="52992">
                  <c:v>15.518699999994</c:v>
                </c:pt>
                <c:pt idx="52993">
                  <c:v>15.523272996857999</c:v>
                </c:pt>
                <c:pt idx="52994">
                  <c:v>15.524399999996</c:v>
                </c:pt>
                <c:pt idx="52995">
                  <c:v>15.524399999996</c:v>
                </c:pt>
                <c:pt idx="52996">
                  <c:v>15.524399999996</c:v>
                </c:pt>
                <c:pt idx="52997">
                  <c:v>15.524399999996</c:v>
                </c:pt>
                <c:pt idx="52998">
                  <c:v>15.524399999996</c:v>
                </c:pt>
                <c:pt idx="52999">
                  <c:v>15.539843109986</c:v>
                </c:pt>
                <c:pt idx="53000">
                  <c:v>15.634400000004</c:v>
                </c:pt>
                <c:pt idx="53001">
                  <c:v>15.634400000004</c:v>
                </c:pt>
                <c:pt idx="53002">
                  <c:v>15.634400000004</c:v>
                </c:pt>
                <c:pt idx="53003">
                  <c:v>15.634400000004</c:v>
                </c:pt>
                <c:pt idx="53004">
                  <c:v>15.634400000004</c:v>
                </c:pt>
                <c:pt idx="53005">
                  <c:v>15.634400000004</c:v>
                </c:pt>
                <c:pt idx="53006">
                  <c:v>15.634399999997999</c:v>
                </c:pt>
                <c:pt idx="53007">
                  <c:v>15.634400000004</c:v>
                </c:pt>
                <c:pt idx="53008">
                  <c:v>15.634400000004</c:v>
                </c:pt>
                <c:pt idx="53009">
                  <c:v>15.634400000004</c:v>
                </c:pt>
                <c:pt idx="53010">
                  <c:v>15.634400000004</c:v>
                </c:pt>
                <c:pt idx="53011">
                  <c:v>15.634400000004</c:v>
                </c:pt>
                <c:pt idx="53012">
                  <c:v>15.621895345467999</c:v>
                </c:pt>
                <c:pt idx="53013">
                  <c:v>15.6158</c:v>
                </c:pt>
                <c:pt idx="53014">
                  <c:v>15.6158</c:v>
                </c:pt>
                <c:pt idx="53015">
                  <c:v>15.6158</c:v>
                </c:pt>
                <c:pt idx="53016">
                  <c:v>15.6158</c:v>
                </c:pt>
                <c:pt idx="53017">
                  <c:v>15.6158</c:v>
                </c:pt>
                <c:pt idx="53018">
                  <c:v>15.6158</c:v>
                </c:pt>
                <c:pt idx="53019">
                  <c:v>15.6158</c:v>
                </c:pt>
                <c:pt idx="53020">
                  <c:v>15.6158</c:v>
                </c:pt>
                <c:pt idx="53021">
                  <c:v>15.6158</c:v>
                </c:pt>
                <c:pt idx="53022">
                  <c:v>15.6158</c:v>
                </c:pt>
                <c:pt idx="53023">
                  <c:v>15.6158</c:v>
                </c:pt>
                <c:pt idx="53024">
                  <c:v>15.6158</c:v>
                </c:pt>
                <c:pt idx="53025">
                  <c:v>15.607899358334</c:v>
                </c:pt>
                <c:pt idx="53026">
                  <c:v>15.576499999997001</c:v>
                </c:pt>
                <c:pt idx="53027">
                  <c:v>15.576499999997001</c:v>
                </c:pt>
                <c:pt idx="53028">
                  <c:v>15.576499999997001</c:v>
                </c:pt>
                <c:pt idx="53029">
                  <c:v>15.576499999997001</c:v>
                </c:pt>
                <c:pt idx="53030">
                  <c:v>15.576499999997001</c:v>
                </c:pt>
                <c:pt idx="53031">
                  <c:v>15.576499999997001</c:v>
                </c:pt>
                <c:pt idx="53032">
                  <c:v>15.576499999997001</c:v>
                </c:pt>
                <c:pt idx="53033">
                  <c:v>15.576499999997001</c:v>
                </c:pt>
                <c:pt idx="53034">
                  <c:v>15.576499999997001</c:v>
                </c:pt>
                <c:pt idx="53035">
                  <c:v>15.576499999997001</c:v>
                </c:pt>
                <c:pt idx="53036">
                  <c:v>15.576499999997001</c:v>
                </c:pt>
                <c:pt idx="53037">
                  <c:v>15.576303741561</c:v>
                </c:pt>
                <c:pt idx="53038">
                  <c:v>15.574900000005</c:v>
                </c:pt>
                <c:pt idx="53039">
                  <c:v>15.574900000005</c:v>
                </c:pt>
                <c:pt idx="53040">
                  <c:v>15.574900000005</c:v>
                </c:pt>
                <c:pt idx="53041">
                  <c:v>15.574900000005</c:v>
                </c:pt>
                <c:pt idx="53042">
                  <c:v>15.574900000005</c:v>
                </c:pt>
                <c:pt idx="53043">
                  <c:v>15.574900000005</c:v>
                </c:pt>
                <c:pt idx="53044">
                  <c:v>15.574900000005</c:v>
                </c:pt>
                <c:pt idx="53045">
                  <c:v>15.574900000005</c:v>
                </c:pt>
                <c:pt idx="53046">
                  <c:v>15.574900000005</c:v>
                </c:pt>
                <c:pt idx="53047">
                  <c:v>15.574900000005</c:v>
                </c:pt>
                <c:pt idx="53048">
                  <c:v>15.574900000005</c:v>
                </c:pt>
                <c:pt idx="53049">
                  <c:v>15.574900000005</c:v>
                </c:pt>
                <c:pt idx="53050">
                  <c:v>15.574900000005</c:v>
                </c:pt>
                <c:pt idx="53051">
                  <c:v>15.618519201303</c:v>
                </c:pt>
                <c:pt idx="53052">
                  <c:v>15.648699999997</c:v>
                </c:pt>
                <c:pt idx="53053">
                  <c:v>15.648699999997</c:v>
                </c:pt>
                <c:pt idx="53054">
                  <c:v>15.648699999997</c:v>
                </c:pt>
                <c:pt idx="53055">
                  <c:v>15.648699999997</c:v>
                </c:pt>
                <c:pt idx="53056">
                  <c:v>15.648699999997</c:v>
                </c:pt>
                <c:pt idx="53057">
                  <c:v>15.648699999997</c:v>
                </c:pt>
                <c:pt idx="53058">
                  <c:v>15.648699999997</c:v>
                </c:pt>
                <c:pt idx="53059">
                  <c:v>15.648699999997</c:v>
                </c:pt>
                <c:pt idx="53060">
                  <c:v>15.648699999997</c:v>
                </c:pt>
                <c:pt idx="53061">
                  <c:v>15.648699999997</c:v>
                </c:pt>
                <c:pt idx="53062">
                  <c:v>15.648699999997</c:v>
                </c:pt>
                <c:pt idx="53063">
                  <c:v>15.643300912611</c:v>
                </c:pt>
                <c:pt idx="53064">
                  <c:v>15.467999999995</c:v>
                </c:pt>
                <c:pt idx="53065">
                  <c:v>15.467999999995</c:v>
                </c:pt>
                <c:pt idx="53066">
                  <c:v>15.467999999995</c:v>
                </c:pt>
                <c:pt idx="53067">
                  <c:v>15.467999999995</c:v>
                </c:pt>
                <c:pt idx="53068">
                  <c:v>15.467999999995</c:v>
                </c:pt>
                <c:pt idx="53069">
                  <c:v>15.467999999995</c:v>
                </c:pt>
                <c:pt idx="53070">
                  <c:v>15.467999999995</c:v>
                </c:pt>
                <c:pt idx="53071">
                  <c:v>15.467999999995</c:v>
                </c:pt>
                <c:pt idx="53072">
                  <c:v>15.467999999995</c:v>
                </c:pt>
                <c:pt idx="53073">
                  <c:v>15.467999999995</c:v>
                </c:pt>
                <c:pt idx="53074">
                  <c:v>15.467999999995</c:v>
                </c:pt>
                <c:pt idx="53075">
                  <c:v>15.467999999995</c:v>
                </c:pt>
                <c:pt idx="53076">
                  <c:v>15.467999999995</c:v>
                </c:pt>
                <c:pt idx="53077">
                  <c:v>15.563939619000999</c:v>
                </c:pt>
                <c:pt idx="53078">
                  <c:v>15.677900000004</c:v>
                </c:pt>
                <c:pt idx="53079">
                  <c:v>15.677900000004</c:v>
                </c:pt>
                <c:pt idx="53080">
                  <c:v>15.677900000004</c:v>
                </c:pt>
                <c:pt idx="53081">
                  <c:v>15.677900000003</c:v>
                </c:pt>
                <c:pt idx="53082">
                  <c:v>15.677900000003</c:v>
                </c:pt>
                <c:pt idx="53083">
                  <c:v>15.677900000003</c:v>
                </c:pt>
                <c:pt idx="53084">
                  <c:v>15.677900000005</c:v>
                </c:pt>
                <c:pt idx="53085">
                  <c:v>15.677900000003</c:v>
                </c:pt>
                <c:pt idx="53086">
                  <c:v>15.677900000003</c:v>
                </c:pt>
              </c:numCache>
            </c:numRef>
          </c:xVal>
          <c:yVal>
            <c:numRef>
              <c:f>All_TC!$AF$2:$AF$167095</c:f>
              <c:numCache>
                <c:formatCode>General</c:formatCode>
                <c:ptCount val="167094"/>
                <c:pt idx="0">
                  <c:v>743.882870468904</c:v>
                </c:pt>
                <c:pt idx="1">
                  <c:v>743.89179907882999</c:v>
                </c:pt>
                <c:pt idx="2">
                  <c:v>743.89330999991398</c:v>
                </c:pt>
                <c:pt idx="3">
                  <c:v>743.89239764486501</c:v>
                </c:pt>
                <c:pt idx="4">
                  <c:v>743.88903598288505</c:v>
                </c:pt>
                <c:pt idx="5">
                  <c:v>743.88517068173405</c:v>
                </c:pt>
                <c:pt idx="6">
                  <c:v>743.88111886450497</c:v>
                </c:pt>
                <c:pt idx="7">
                  <c:v>743.87897489085299</c:v>
                </c:pt>
                <c:pt idx="8">
                  <c:v>743.87993341847005</c:v>
                </c:pt>
                <c:pt idx="9">
                  <c:v>743.88099713571296</c:v>
                </c:pt>
                <c:pt idx="10">
                  <c:v>743.88287375905998</c:v>
                </c:pt>
                <c:pt idx="11">
                  <c:v>743.88802016017803</c:v>
                </c:pt>
                <c:pt idx="12">
                  <c:v>743.89547733551603</c:v>
                </c:pt>
                <c:pt idx="13">
                  <c:v>743.89942425223603</c:v>
                </c:pt>
                <c:pt idx="14">
                  <c:v>743.89914672620796</c:v>
                </c:pt>
                <c:pt idx="15">
                  <c:v>743.89165999991405</c:v>
                </c:pt>
                <c:pt idx="16">
                  <c:v>743.888690537211</c:v>
                </c:pt>
                <c:pt idx="17">
                  <c:v>743.88602200275602</c:v>
                </c:pt>
                <c:pt idx="18">
                  <c:v>743.88238558056105</c:v>
                </c:pt>
                <c:pt idx="19">
                  <c:v>743.87848360978296</c:v>
                </c:pt>
                <c:pt idx="20">
                  <c:v>743.87696880485601</c:v>
                </c:pt>
                <c:pt idx="21">
                  <c:v>743.87815075454796</c:v>
                </c:pt>
                <c:pt idx="22">
                  <c:v>743.88123183367702</c:v>
                </c:pt>
                <c:pt idx="23">
                  <c:v>743.88464000009799</c:v>
                </c:pt>
                <c:pt idx="24">
                  <c:v>743.88475555197101</c:v>
                </c:pt>
                <c:pt idx="25">
                  <c:v>743.88648653273901</c:v>
                </c:pt>
                <c:pt idx="26">
                  <c:v>743.89397429486201</c:v>
                </c:pt>
                <c:pt idx="27">
                  <c:v>743.90130592986395</c:v>
                </c:pt>
                <c:pt idx="28">
                  <c:v>743.91662999990695</c:v>
                </c:pt>
                <c:pt idx="29">
                  <c:v>743.926806306917</c:v>
                </c:pt>
                <c:pt idx="30">
                  <c:v>743.93362081638804</c:v>
                </c:pt>
                <c:pt idx="31">
                  <c:v>743.934214892657</c:v>
                </c:pt>
                <c:pt idx="32">
                  <c:v>743.930737836508</c:v>
                </c:pt>
                <c:pt idx="33">
                  <c:v>743.928182938139</c:v>
                </c:pt>
                <c:pt idx="34">
                  <c:v>743.92746692740604</c:v>
                </c:pt>
                <c:pt idx="35">
                  <c:v>743.92752634884005</c:v>
                </c:pt>
                <c:pt idx="36">
                  <c:v>743.93110507849599</c:v>
                </c:pt>
                <c:pt idx="37">
                  <c:v>743.936328911435</c:v>
                </c:pt>
                <c:pt idx="38">
                  <c:v>743.93713542177397</c:v>
                </c:pt>
                <c:pt idx="39">
                  <c:v>743.94000569505397</c:v>
                </c:pt>
                <c:pt idx="40">
                  <c:v>743.95068000006199</c:v>
                </c:pt>
                <c:pt idx="41">
                  <c:v>743.96416616287104</c:v>
                </c:pt>
                <c:pt idx="42">
                  <c:v>743.98170863816597</c:v>
                </c:pt>
                <c:pt idx="43">
                  <c:v>744.00077034117703</c:v>
                </c:pt>
                <c:pt idx="44">
                  <c:v>744.01890305369204</c:v>
                </c:pt>
                <c:pt idx="45">
                  <c:v>744.03627260222299</c:v>
                </c:pt>
                <c:pt idx="46">
                  <c:v>744.05510594527004</c:v>
                </c:pt>
                <c:pt idx="47">
                  <c:v>744.07234252023397</c:v>
                </c:pt>
                <c:pt idx="48">
                  <c:v>744.09159055602902</c:v>
                </c:pt>
                <c:pt idx="49">
                  <c:v>744.11596957491201</c:v>
                </c:pt>
                <c:pt idx="50">
                  <c:v>744.14821113592495</c:v>
                </c:pt>
                <c:pt idx="51">
                  <c:v>744.17578000013202</c:v>
                </c:pt>
                <c:pt idx="52">
                  <c:v>744.19159058244304</c:v>
                </c:pt>
                <c:pt idx="53">
                  <c:v>744.20030727470203</c:v>
                </c:pt>
                <c:pt idx="54">
                  <c:v>744.20408589811302</c:v>
                </c:pt>
                <c:pt idx="55">
                  <c:v>744.20350228697498</c:v>
                </c:pt>
                <c:pt idx="56">
                  <c:v>744.20015890603702</c:v>
                </c:pt>
                <c:pt idx="57">
                  <c:v>744.19305973026405</c:v>
                </c:pt>
                <c:pt idx="58">
                  <c:v>744.17862385372598</c:v>
                </c:pt>
                <c:pt idx="59">
                  <c:v>744.16755564400705</c:v>
                </c:pt>
                <c:pt idx="60">
                  <c:v>744.15590163806598</c:v>
                </c:pt>
                <c:pt idx="61">
                  <c:v>744.14722000007998</c:v>
                </c:pt>
                <c:pt idx="62">
                  <c:v>744.14327079155203</c:v>
                </c:pt>
                <c:pt idx="63">
                  <c:v>744.14079250996303</c:v>
                </c:pt>
                <c:pt idx="64">
                  <c:v>744.13952887376797</c:v>
                </c:pt>
                <c:pt idx="65">
                  <c:v>744.13555474179702</c:v>
                </c:pt>
                <c:pt idx="66">
                  <c:v>744.12836909796795</c:v>
                </c:pt>
                <c:pt idx="67">
                  <c:v>744.12088681764999</c:v>
                </c:pt>
                <c:pt idx="68">
                  <c:v>744.11430928433799</c:v>
                </c:pt>
                <c:pt idx="69">
                  <c:v>744.10686999986399</c:v>
                </c:pt>
                <c:pt idx="70">
                  <c:v>744.10636829312796</c:v>
                </c:pt>
                <c:pt idx="71">
                  <c:v>744.10024062311095</c:v>
                </c:pt>
                <c:pt idx="72">
                  <c:v>744.08801000005701</c:v>
                </c:pt>
                <c:pt idx="73">
                  <c:v>744.08419973046</c:v>
                </c:pt>
                <c:pt idx="74">
                  <c:v>744.08423121895999</c:v>
                </c:pt>
                <c:pt idx="75">
                  <c:v>744.08568908872496</c:v>
                </c:pt>
                <c:pt idx="76">
                  <c:v>744.08620829131905</c:v>
                </c:pt>
                <c:pt idx="77">
                  <c:v>744.08690306509197</c:v>
                </c:pt>
                <c:pt idx="78">
                  <c:v>744.08836571781796</c:v>
                </c:pt>
                <c:pt idx="79">
                  <c:v>744.08914322854798</c:v>
                </c:pt>
                <c:pt idx="80">
                  <c:v>744.0887421159</c:v>
                </c:pt>
                <c:pt idx="81">
                  <c:v>744.08673262761397</c:v>
                </c:pt>
                <c:pt idx="82">
                  <c:v>744.08495337896898</c:v>
                </c:pt>
                <c:pt idx="83">
                  <c:v>744.08074686269697</c:v>
                </c:pt>
                <c:pt idx="84">
                  <c:v>744.07521069032805</c:v>
                </c:pt>
                <c:pt idx="85">
                  <c:v>744.06702000020903</c:v>
                </c:pt>
                <c:pt idx="86">
                  <c:v>744.05709720514506</c:v>
                </c:pt>
                <c:pt idx="87">
                  <c:v>744.04873627418704</c:v>
                </c:pt>
                <c:pt idx="88">
                  <c:v>744.03898137499596</c:v>
                </c:pt>
                <c:pt idx="89">
                  <c:v>744.03188818928902</c:v>
                </c:pt>
                <c:pt idx="90">
                  <c:v>744.02687933923801</c:v>
                </c:pt>
                <c:pt idx="91">
                  <c:v>744.01934039661</c:v>
                </c:pt>
                <c:pt idx="92">
                  <c:v>744.01019720954798</c:v>
                </c:pt>
                <c:pt idx="93">
                  <c:v>744.00566511910699</c:v>
                </c:pt>
                <c:pt idx="94">
                  <c:v>744.00394128305402</c:v>
                </c:pt>
                <c:pt idx="95">
                  <c:v>744.00067618378705</c:v>
                </c:pt>
                <c:pt idx="96">
                  <c:v>743.99471288872496</c:v>
                </c:pt>
                <c:pt idx="97">
                  <c:v>743.98133623715705</c:v>
                </c:pt>
                <c:pt idx="98">
                  <c:v>743.96856999972704</c:v>
                </c:pt>
                <c:pt idx="99">
                  <c:v>743.95723464810101</c:v>
                </c:pt>
                <c:pt idx="100">
                  <c:v>743.942441528068</c:v>
                </c:pt>
                <c:pt idx="101">
                  <c:v>743.92413654883705</c:v>
                </c:pt>
                <c:pt idx="102">
                  <c:v>743.90416231943095</c:v>
                </c:pt>
                <c:pt idx="103">
                  <c:v>743.87796737770998</c:v>
                </c:pt>
                <c:pt idx="104">
                  <c:v>743.84912601650603</c:v>
                </c:pt>
                <c:pt idx="105">
                  <c:v>743.82748448585903</c:v>
                </c:pt>
                <c:pt idx="106">
                  <c:v>743.80586390766803</c:v>
                </c:pt>
                <c:pt idx="107">
                  <c:v>743.78589367981499</c:v>
                </c:pt>
                <c:pt idx="108">
                  <c:v>743.77614684679395</c:v>
                </c:pt>
                <c:pt idx="109">
                  <c:v>743.77759547925996</c:v>
                </c:pt>
                <c:pt idx="110">
                  <c:v>743.78310666801099</c:v>
                </c:pt>
                <c:pt idx="111">
                  <c:v>743.78808999993703</c:v>
                </c:pt>
                <c:pt idx="112">
                  <c:v>743.79532348986004</c:v>
                </c:pt>
                <c:pt idx="113">
                  <c:v>743.80512172158603</c:v>
                </c:pt>
                <c:pt idx="114">
                  <c:v>743.81037832217703</c:v>
                </c:pt>
                <c:pt idx="115">
                  <c:v>743.81361931198603</c:v>
                </c:pt>
                <c:pt idx="116">
                  <c:v>743.819488956692</c:v>
                </c:pt>
                <c:pt idx="117">
                  <c:v>743.82842997856301</c:v>
                </c:pt>
                <c:pt idx="118">
                  <c:v>743.83872540259597</c:v>
                </c:pt>
                <c:pt idx="119">
                  <c:v>743.84509180282896</c:v>
                </c:pt>
                <c:pt idx="120">
                  <c:v>743.84479946430304</c:v>
                </c:pt>
                <c:pt idx="121">
                  <c:v>743.84134202916005</c:v>
                </c:pt>
                <c:pt idx="122">
                  <c:v>743.83662715282196</c:v>
                </c:pt>
                <c:pt idx="123">
                  <c:v>743.83586626795704</c:v>
                </c:pt>
                <c:pt idx="124">
                  <c:v>743.83852515993306</c:v>
                </c:pt>
                <c:pt idx="125">
                  <c:v>743.84296000003599</c:v>
                </c:pt>
                <c:pt idx="126">
                  <c:v>743.84157344511095</c:v>
                </c:pt>
                <c:pt idx="127">
                  <c:v>743.83988701946498</c:v>
                </c:pt>
                <c:pt idx="128">
                  <c:v>743.83730372620801</c:v>
                </c:pt>
                <c:pt idx="129">
                  <c:v>743.83473228082198</c:v>
                </c:pt>
                <c:pt idx="130">
                  <c:v>743.83368000012194</c:v>
                </c:pt>
                <c:pt idx="131">
                  <c:v>743.83342115486505</c:v>
                </c:pt>
                <c:pt idx="132">
                  <c:v>743.83333408991996</c:v>
                </c:pt>
                <c:pt idx="133">
                  <c:v>743.83421994178002</c:v>
                </c:pt>
                <c:pt idx="134">
                  <c:v>743.83228117848296</c:v>
                </c:pt>
                <c:pt idx="135">
                  <c:v>743.83285435746905</c:v>
                </c:pt>
                <c:pt idx="136">
                  <c:v>743.83521670727998</c:v>
                </c:pt>
                <c:pt idx="137">
                  <c:v>743.84283000027904</c:v>
                </c:pt>
                <c:pt idx="138">
                  <c:v>743.85195479810102</c:v>
                </c:pt>
                <c:pt idx="139">
                  <c:v>743.86722162560704</c:v>
                </c:pt>
                <c:pt idx="140">
                  <c:v>743.88054679739798</c:v>
                </c:pt>
                <c:pt idx="141">
                  <c:v>743.89194257337499</c:v>
                </c:pt>
                <c:pt idx="142">
                  <c:v>743.90328766636605</c:v>
                </c:pt>
                <c:pt idx="143">
                  <c:v>743.912987738021</c:v>
                </c:pt>
                <c:pt idx="144">
                  <c:v>743.92352867850002</c:v>
                </c:pt>
                <c:pt idx="145">
                  <c:v>743.93659278650296</c:v>
                </c:pt>
                <c:pt idx="146">
                  <c:v>743.95178758971997</c:v>
                </c:pt>
                <c:pt idx="147">
                  <c:v>743.96080269573201</c:v>
                </c:pt>
                <c:pt idx="148">
                  <c:v>743.96227260972603</c:v>
                </c:pt>
                <c:pt idx="149">
                  <c:v>743.95800999988796</c:v>
                </c:pt>
                <c:pt idx="150">
                  <c:v>743.95655668970096</c:v>
                </c:pt>
                <c:pt idx="151">
                  <c:v>743.96358822842205</c:v>
                </c:pt>
                <c:pt idx="152">
                  <c:v>743.96548710739899</c:v>
                </c:pt>
                <c:pt idx="153">
                  <c:v>743.96594230771404</c:v>
                </c:pt>
                <c:pt idx="154">
                  <c:v>743.96521213824099</c:v>
                </c:pt>
                <c:pt idx="155">
                  <c:v>743.96325502023205</c:v>
                </c:pt>
                <c:pt idx="156">
                  <c:v>743.95895394842205</c:v>
                </c:pt>
                <c:pt idx="157">
                  <c:v>743.94920573660704</c:v>
                </c:pt>
                <c:pt idx="158">
                  <c:v>743.938993489827</c:v>
                </c:pt>
                <c:pt idx="159">
                  <c:v>743.93310126607901</c:v>
                </c:pt>
                <c:pt idx="160">
                  <c:v>743.92682000010097</c:v>
                </c:pt>
                <c:pt idx="161">
                  <c:v>743.92105429980302</c:v>
                </c:pt>
                <c:pt idx="162">
                  <c:v>743.91237792672905</c:v>
                </c:pt>
                <c:pt idx="163">
                  <c:v>743.90952947313997</c:v>
                </c:pt>
                <c:pt idx="164">
                  <c:v>743.91054674928102</c:v>
                </c:pt>
                <c:pt idx="165">
                  <c:v>743.911479780778</c:v>
                </c:pt>
                <c:pt idx="166">
                  <c:v>743.91121228873101</c:v>
                </c:pt>
                <c:pt idx="167">
                  <c:v>743.91005836982902</c:v>
                </c:pt>
                <c:pt idx="168">
                  <c:v>743.906321417909</c:v>
                </c:pt>
                <c:pt idx="169">
                  <c:v>743.90206987839701</c:v>
                </c:pt>
                <c:pt idx="170">
                  <c:v>743.89875471406503</c:v>
                </c:pt>
                <c:pt idx="171">
                  <c:v>743.89526683980102</c:v>
                </c:pt>
                <c:pt idx="172">
                  <c:v>743.89671888586099</c:v>
                </c:pt>
                <c:pt idx="173">
                  <c:v>743.89935000004004</c:v>
                </c:pt>
                <c:pt idx="174">
                  <c:v>743.89848888518497</c:v>
                </c:pt>
                <c:pt idx="175">
                  <c:v>743.89308589059397</c:v>
                </c:pt>
                <c:pt idx="176">
                  <c:v>743.89335415024505</c:v>
                </c:pt>
                <c:pt idx="177">
                  <c:v>743.894305729027</c:v>
                </c:pt>
                <c:pt idx="178">
                  <c:v>743.89413267864995</c:v>
                </c:pt>
                <c:pt idx="179">
                  <c:v>743.89467319596201</c:v>
                </c:pt>
                <c:pt idx="180">
                  <c:v>743.89483571547498</c:v>
                </c:pt>
                <c:pt idx="181">
                  <c:v>743.89415325011601</c:v>
                </c:pt>
                <c:pt idx="182">
                  <c:v>743.88913654688702</c:v>
                </c:pt>
                <c:pt idx="183">
                  <c:v>743.88191022526496</c:v>
                </c:pt>
                <c:pt idx="184">
                  <c:v>743.88125267794305</c:v>
                </c:pt>
                <c:pt idx="185">
                  <c:v>743.87704332738997</c:v>
                </c:pt>
                <c:pt idx="186">
                  <c:v>743.87829999998303</c:v>
                </c:pt>
                <c:pt idx="187">
                  <c:v>743.88029150836201</c:v>
                </c:pt>
                <c:pt idx="188">
                  <c:v>743.88086784709901</c:v>
                </c:pt>
                <c:pt idx="189">
                  <c:v>743.88281196933406</c:v>
                </c:pt>
                <c:pt idx="190">
                  <c:v>743.888203688364</c:v>
                </c:pt>
                <c:pt idx="191">
                  <c:v>743.89632024633295</c:v>
                </c:pt>
                <c:pt idx="192">
                  <c:v>743.90521895664494</c:v>
                </c:pt>
                <c:pt idx="193">
                  <c:v>743.91449487537102</c:v>
                </c:pt>
                <c:pt idx="194">
                  <c:v>743.92341346538797</c:v>
                </c:pt>
                <c:pt idx="195">
                  <c:v>743.92929645578602</c:v>
                </c:pt>
                <c:pt idx="196">
                  <c:v>743.93458608232595</c:v>
                </c:pt>
                <c:pt idx="197">
                  <c:v>743.93745742221199</c:v>
                </c:pt>
                <c:pt idx="198">
                  <c:v>743.94158999994704</c:v>
                </c:pt>
                <c:pt idx="199">
                  <c:v>743.95037642007696</c:v>
                </c:pt>
                <c:pt idx="200">
                  <c:v>743.96397987713897</c:v>
                </c:pt>
                <c:pt idx="201">
                  <c:v>743.97806997745499</c:v>
                </c:pt>
                <c:pt idx="202">
                  <c:v>743.98968614315902</c:v>
                </c:pt>
                <c:pt idx="203">
                  <c:v>743.99763832109602</c:v>
                </c:pt>
                <c:pt idx="204">
                  <c:v>744.00205527203195</c:v>
                </c:pt>
                <c:pt idx="205">
                  <c:v>744.00357558163103</c:v>
                </c:pt>
                <c:pt idx="206">
                  <c:v>744.00567177420396</c:v>
                </c:pt>
                <c:pt idx="207">
                  <c:v>744.01050681765298</c:v>
                </c:pt>
                <c:pt idx="208">
                  <c:v>744.013799075772</c:v>
                </c:pt>
                <c:pt idx="209">
                  <c:v>744.01489986899196</c:v>
                </c:pt>
                <c:pt idx="210">
                  <c:v>744.01889400718301</c:v>
                </c:pt>
                <c:pt idx="211">
                  <c:v>744.02463500710201</c:v>
                </c:pt>
                <c:pt idx="212">
                  <c:v>744.03906000019299</c:v>
                </c:pt>
                <c:pt idx="213">
                  <c:v>744.04170841425503</c:v>
                </c:pt>
                <c:pt idx="214">
                  <c:v>744.03908815364298</c:v>
                </c:pt>
                <c:pt idx="215">
                  <c:v>744.03477867902404</c:v>
                </c:pt>
                <c:pt idx="216">
                  <c:v>744.02979441751802</c:v>
                </c:pt>
                <c:pt idx="217">
                  <c:v>744.02003260534298</c:v>
                </c:pt>
                <c:pt idx="218">
                  <c:v>744.01010311474204</c:v>
                </c:pt>
                <c:pt idx="219">
                  <c:v>744.00084477101097</c:v>
                </c:pt>
                <c:pt idx="220">
                  <c:v>743.99197415508002</c:v>
                </c:pt>
                <c:pt idx="221">
                  <c:v>743.98652641436695</c:v>
                </c:pt>
                <c:pt idx="222">
                  <c:v>743.97407873778104</c:v>
                </c:pt>
                <c:pt idx="223">
                  <c:v>743.95782188380497</c:v>
                </c:pt>
                <c:pt idx="224">
                  <c:v>743.93058907828095</c:v>
                </c:pt>
                <c:pt idx="225">
                  <c:v>743.91052000022603</c:v>
                </c:pt>
                <c:pt idx="226">
                  <c:v>743.89203012041105</c:v>
                </c:pt>
                <c:pt idx="227">
                  <c:v>743.87330074210797</c:v>
                </c:pt>
                <c:pt idx="228">
                  <c:v>743.85961533001296</c:v>
                </c:pt>
                <c:pt idx="229">
                  <c:v>743.85199806679702</c:v>
                </c:pt>
                <c:pt idx="230">
                  <c:v>743.84659920821196</c:v>
                </c:pt>
                <c:pt idx="231">
                  <c:v>743.84681924589404</c:v>
                </c:pt>
                <c:pt idx="232">
                  <c:v>743.85382967280202</c:v>
                </c:pt>
                <c:pt idx="233">
                  <c:v>743.863074727705</c:v>
                </c:pt>
                <c:pt idx="234">
                  <c:v>743.87071296358397</c:v>
                </c:pt>
                <c:pt idx="235">
                  <c:v>743.878910000009</c:v>
                </c:pt>
                <c:pt idx="236">
                  <c:v>743.88049122451798</c:v>
                </c:pt>
                <c:pt idx="237">
                  <c:v>743.90148999980295</c:v>
                </c:pt>
                <c:pt idx="238">
                  <c:v>743.90148999981602</c:v>
                </c:pt>
                <c:pt idx="239">
                  <c:v>743.90605361473001</c:v>
                </c:pt>
                <c:pt idx="240">
                  <c:v>743.91434644472599</c:v>
                </c:pt>
                <c:pt idx="241">
                  <c:v>743.92583298621003</c:v>
                </c:pt>
                <c:pt idx="242">
                  <c:v>743.94114059370804</c:v>
                </c:pt>
                <c:pt idx="243">
                  <c:v>743.95537805616095</c:v>
                </c:pt>
                <c:pt idx="244">
                  <c:v>743.96346597071499</c:v>
                </c:pt>
                <c:pt idx="245">
                  <c:v>743.96984412456504</c:v>
                </c:pt>
                <c:pt idx="246">
                  <c:v>743.97247121507496</c:v>
                </c:pt>
                <c:pt idx="247">
                  <c:v>743.97125677761403</c:v>
                </c:pt>
                <c:pt idx="248">
                  <c:v>743.965373001015</c:v>
                </c:pt>
                <c:pt idx="249">
                  <c:v>743.96044999984395</c:v>
                </c:pt>
                <c:pt idx="250">
                  <c:v>743.96284147879101</c:v>
                </c:pt>
                <c:pt idx="251">
                  <c:v>743.96109067347197</c:v>
                </c:pt>
                <c:pt idx="252">
                  <c:v>743.95634007681599</c:v>
                </c:pt>
                <c:pt idx="253">
                  <c:v>743.94703376653001</c:v>
                </c:pt>
                <c:pt idx="254">
                  <c:v>743.93410560014195</c:v>
                </c:pt>
                <c:pt idx="255">
                  <c:v>743.92028810899603</c:v>
                </c:pt>
                <c:pt idx="256">
                  <c:v>743.90670038981</c:v>
                </c:pt>
                <c:pt idx="257">
                  <c:v>743.89236214271705</c:v>
                </c:pt>
                <c:pt idx="258">
                  <c:v>743.87672521526599</c:v>
                </c:pt>
                <c:pt idx="259">
                  <c:v>743.86638467113801</c:v>
                </c:pt>
                <c:pt idx="260">
                  <c:v>743.86029000017402</c:v>
                </c:pt>
                <c:pt idx="261">
                  <c:v>743.85841053550405</c:v>
                </c:pt>
                <c:pt idx="262">
                  <c:v>743.85917298589095</c:v>
                </c:pt>
                <c:pt idx="263">
                  <c:v>743.85954702596996</c:v>
                </c:pt>
                <c:pt idx="264">
                  <c:v>743.86060782005904</c:v>
                </c:pt>
                <c:pt idx="265">
                  <c:v>743.86156647817904</c:v>
                </c:pt>
                <c:pt idx="266">
                  <c:v>743.86153238657801</c:v>
                </c:pt>
                <c:pt idx="267">
                  <c:v>743.86182368668403</c:v>
                </c:pt>
                <c:pt idx="268">
                  <c:v>743.86000307803897</c:v>
                </c:pt>
                <c:pt idx="269">
                  <c:v>743.85583200032897</c:v>
                </c:pt>
                <c:pt idx="270">
                  <c:v>743.85165775573</c:v>
                </c:pt>
                <c:pt idx="271">
                  <c:v>743.85114510856204</c:v>
                </c:pt>
                <c:pt idx="272">
                  <c:v>743.85559000010596</c:v>
                </c:pt>
                <c:pt idx="273">
                  <c:v>743.85864507564895</c:v>
                </c:pt>
                <c:pt idx="274">
                  <c:v>743.86146242458699</c:v>
                </c:pt>
                <c:pt idx="275">
                  <c:v>743.86267000008604</c:v>
                </c:pt>
                <c:pt idx="276">
                  <c:v>743.86000856547605</c:v>
                </c:pt>
                <c:pt idx="277">
                  <c:v>743.85696038889603</c:v>
                </c:pt>
                <c:pt idx="278">
                  <c:v>743.85946570264696</c:v>
                </c:pt>
                <c:pt idx="279">
                  <c:v>743.867107880753</c:v>
                </c:pt>
                <c:pt idx="280">
                  <c:v>743.87980137848194</c:v>
                </c:pt>
                <c:pt idx="281">
                  <c:v>743.88656194305395</c:v>
                </c:pt>
                <c:pt idx="282">
                  <c:v>743.89568035822197</c:v>
                </c:pt>
                <c:pt idx="283">
                  <c:v>743.90588000027799</c:v>
                </c:pt>
                <c:pt idx="284">
                  <c:v>743.92042496724503</c:v>
                </c:pt>
                <c:pt idx="285">
                  <c:v>743.92969460513598</c:v>
                </c:pt>
                <c:pt idx="286">
                  <c:v>743.94302784198703</c:v>
                </c:pt>
                <c:pt idx="287">
                  <c:v>743.95780344302102</c:v>
                </c:pt>
                <c:pt idx="288">
                  <c:v>743.97299535431102</c:v>
                </c:pt>
                <c:pt idx="289">
                  <c:v>743.98597448765804</c:v>
                </c:pt>
                <c:pt idx="290">
                  <c:v>743.995266255302</c:v>
                </c:pt>
                <c:pt idx="291">
                  <c:v>744.000558643815</c:v>
                </c:pt>
                <c:pt idx="292">
                  <c:v>744.00605752344495</c:v>
                </c:pt>
                <c:pt idx="293">
                  <c:v>744.01181167123605</c:v>
                </c:pt>
                <c:pt idx="294">
                  <c:v>744.02128866566704</c:v>
                </c:pt>
                <c:pt idx="295">
                  <c:v>744.02532999978496</c:v>
                </c:pt>
                <c:pt idx="296">
                  <c:v>744.02388444819201</c:v>
                </c:pt>
                <c:pt idx="297">
                  <c:v>744.023718954674</c:v>
                </c:pt>
                <c:pt idx="298">
                  <c:v>744.02444343794002</c:v>
                </c:pt>
                <c:pt idx="299">
                  <c:v>744.02296431824197</c:v>
                </c:pt>
                <c:pt idx="300">
                  <c:v>744.01733284855095</c:v>
                </c:pt>
                <c:pt idx="301">
                  <c:v>744.01029941943295</c:v>
                </c:pt>
                <c:pt idx="302">
                  <c:v>744.00688758972001</c:v>
                </c:pt>
                <c:pt idx="303">
                  <c:v>744.00375971950302</c:v>
                </c:pt>
                <c:pt idx="304">
                  <c:v>743.99759824249395</c:v>
                </c:pt>
                <c:pt idx="305">
                  <c:v>743.99493979569695</c:v>
                </c:pt>
                <c:pt idx="306">
                  <c:v>743.99207000007095</c:v>
                </c:pt>
                <c:pt idx="307">
                  <c:v>743.99159947279304</c:v>
                </c:pt>
                <c:pt idx="308">
                  <c:v>743.99122107903099</c:v>
                </c:pt>
                <c:pt idx="309">
                  <c:v>743.99083382263302</c:v>
                </c:pt>
                <c:pt idx="310">
                  <c:v>743.99068862955505</c:v>
                </c:pt>
                <c:pt idx="311">
                  <c:v>743.98851737994096</c:v>
                </c:pt>
                <c:pt idx="312">
                  <c:v>743.98236915558596</c:v>
                </c:pt>
                <c:pt idx="313">
                  <c:v>743.973974786133</c:v>
                </c:pt>
                <c:pt idx="314">
                  <c:v>743.96549443691299</c:v>
                </c:pt>
                <c:pt idx="315">
                  <c:v>743.95874419030804</c:v>
                </c:pt>
                <c:pt idx="316">
                  <c:v>743.95018841914998</c:v>
                </c:pt>
                <c:pt idx="317">
                  <c:v>743.94447169310502</c:v>
                </c:pt>
                <c:pt idx="318">
                  <c:v>743.93921000002103</c:v>
                </c:pt>
                <c:pt idx="319">
                  <c:v>743.93308975830405</c:v>
                </c:pt>
                <c:pt idx="320">
                  <c:v>743.92802264415104</c:v>
                </c:pt>
                <c:pt idx="321">
                  <c:v>743.92247415090799</c:v>
                </c:pt>
                <c:pt idx="322">
                  <c:v>743.92217606199904</c:v>
                </c:pt>
                <c:pt idx="323">
                  <c:v>743.92646367553402</c:v>
                </c:pt>
                <c:pt idx="324">
                  <c:v>743.93364492291698</c:v>
                </c:pt>
                <c:pt idx="325">
                  <c:v>743.946569628931</c:v>
                </c:pt>
                <c:pt idx="326">
                  <c:v>743.957999543695</c:v>
                </c:pt>
                <c:pt idx="327">
                  <c:v>743.96936507342105</c:v>
                </c:pt>
                <c:pt idx="328">
                  <c:v>743.98005727862596</c:v>
                </c:pt>
                <c:pt idx="329">
                  <c:v>743.98746544726498</c:v>
                </c:pt>
                <c:pt idx="330">
                  <c:v>743.98584000017104</c:v>
                </c:pt>
                <c:pt idx="331">
                  <c:v>743.98196072900896</c:v>
                </c:pt>
                <c:pt idx="332">
                  <c:v>743.97781714058499</c:v>
                </c:pt>
                <c:pt idx="333">
                  <c:v>743.97343927502197</c:v>
                </c:pt>
                <c:pt idx="334">
                  <c:v>743.96748716439799</c:v>
                </c:pt>
                <c:pt idx="335">
                  <c:v>743.95865788119704</c:v>
                </c:pt>
                <c:pt idx="336">
                  <c:v>743.94799130417005</c:v>
                </c:pt>
                <c:pt idx="337">
                  <c:v>743.93461719369395</c:v>
                </c:pt>
                <c:pt idx="338">
                  <c:v>743.91903384864702</c:v>
                </c:pt>
                <c:pt idx="339">
                  <c:v>743.90612607084302</c:v>
                </c:pt>
                <c:pt idx="340">
                  <c:v>743.89391189395303</c:v>
                </c:pt>
                <c:pt idx="341">
                  <c:v>743.88233006016605</c:v>
                </c:pt>
                <c:pt idx="342">
                  <c:v>743.87005724421101</c:v>
                </c:pt>
                <c:pt idx="343">
                  <c:v>743.86298000011698</c:v>
                </c:pt>
                <c:pt idx="344">
                  <c:v>743.86024862934698</c:v>
                </c:pt>
                <c:pt idx="345">
                  <c:v>743.85690578712001</c:v>
                </c:pt>
                <c:pt idx="346">
                  <c:v>743.85734527617501</c:v>
                </c:pt>
                <c:pt idx="347">
                  <c:v>743.86269236399403</c:v>
                </c:pt>
                <c:pt idx="348">
                  <c:v>743.86914205180403</c:v>
                </c:pt>
                <c:pt idx="349">
                  <c:v>743.87540133588095</c:v>
                </c:pt>
                <c:pt idx="350">
                  <c:v>743.88322960657604</c:v>
                </c:pt>
                <c:pt idx="351">
                  <c:v>743.89821517799896</c:v>
                </c:pt>
                <c:pt idx="352">
                  <c:v>743.92376999992598</c:v>
                </c:pt>
                <c:pt idx="353">
                  <c:v>743.92376999991802</c:v>
                </c:pt>
                <c:pt idx="354">
                  <c:v>743.94267278447796</c:v>
                </c:pt>
                <c:pt idx="355">
                  <c:v>743.96430438831203</c:v>
                </c:pt>
                <c:pt idx="356">
                  <c:v>743.98689490845004</c:v>
                </c:pt>
                <c:pt idx="357">
                  <c:v>744.01005410373796</c:v>
                </c:pt>
                <c:pt idx="358">
                  <c:v>744.03556784004502</c:v>
                </c:pt>
                <c:pt idx="359">
                  <c:v>744.06288554517505</c:v>
                </c:pt>
                <c:pt idx="360">
                  <c:v>744.089303882639</c:v>
                </c:pt>
                <c:pt idx="361">
                  <c:v>744.10821086334101</c:v>
                </c:pt>
                <c:pt idx="362">
                  <c:v>744.11953791932001</c:v>
                </c:pt>
                <c:pt idx="363">
                  <c:v>744.12798999995198</c:v>
                </c:pt>
                <c:pt idx="364">
                  <c:v>744.13403346344205</c:v>
                </c:pt>
                <c:pt idx="365">
                  <c:v>744.14047908042505</c:v>
                </c:pt>
                <c:pt idx="366">
                  <c:v>744.14291770248803</c:v>
                </c:pt>
                <c:pt idx="367">
                  <c:v>744.14218211814296</c:v>
                </c:pt>
                <c:pt idx="368">
                  <c:v>744.14336339951603</c:v>
                </c:pt>
                <c:pt idx="369">
                  <c:v>744.14684195961001</c:v>
                </c:pt>
                <c:pt idx="370">
                  <c:v>744.14918866989399</c:v>
                </c:pt>
                <c:pt idx="371">
                  <c:v>744.15175538364099</c:v>
                </c:pt>
                <c:pt idx="372">
                  <c:v>744.14937845713598</c:v>
                </c:pt>
                <c:pt idx="373">
                  <c:v>744.14010231700502</c:v>
                </c:pt>
                <c:pt idx="374">
                  <c:v>744.13199404935801</c:v>
                </c:pt>
                <c:pt idx="375">
                  <c:v>744.11666434892595</c:v>
                </c:pt>
                <c:pt idx="376">
                  <c:v>744.10051999989298</c:v>
                </c:pt>
                <c:pt idx="377">
                  <c:v>744.08788262679502</c:v>
                </c:pt>
                <c:pt idx="378">
                  <c:v>744.07744533088896</c:v>
                </c:pt>
                <c:pt idx="379">
                  <c:v>744.06780392719702</c:v>
                </c:pt>
                <c:pt idx="380">
                  <c:v>744.05640159984603</c:v>
                </c:pt>
                <c:pt idx="381">
                  <c:v>744.04332586901296</c:v>
                </c:pt>
                <c:pt idx="382">
                  <c:v>744.03369714554697</c:v>
                </c:pt>
                <c:pt idx="383">
                  <c:v>744.02417576691198</c:v>
                </c:pt>
                <c:pt idx="384">
                  <c:v>744.01184444505498</c:v>
                </c:pt>
                <c:pt idx="385">
                  <c:v>743.99517999978104</c:v>
                </c:pt>
                <c:pt idx="386">
                  <c:v>743.98290672761402</c:v>
                </c:pt>
                <c:pt idx="387">
                  <c:v>743.97117310973397</c:v>
                </c:pt>
                <c:pt idx="388">
                  <c:v>743.96553950511998</c:v>
                </c:pt>
                <c:pt idx="389">
                  <c:v>743.96949769760602</c:v>
                </c:pt>
                <c:pt idx="390">
                  <c:v>743.98339972942802</c:v>
                </c:pt>
                <c:pt idx="391">
                  <c:v>744.006108457648</c:v>
                </c:pt>
                <c:pt idx="392">
                  <c:v>744.02898379799694</c:v>
                </c:pt>
                <c:pt idx="393">
                  <c:v>744.04808435857399</c:v>
                </c:pt>
                <c:pt idx="394">
                  <c:v>744.06150308803205</c:v>
                </c:pt>
                <c:pt idx="395">
                  <c:v>744.06702000022597</c:v>
                </c:pt>
                <c:pt idx="396">
                  <c:v>744.06616532833198</c:v>
                </c:pt>
                <c:pt idx="397">
                  <c:v>744.06657697490004</c:v>
                </c:pt>
                <c:pt idx="398">
                  <c:v>744.06189047746705</c:v>
                </c:pt>
                <c:pt idx="399">
                  <c:v>744.05336542035502</c:v>
                </c:pt>
                <c:pt idx="400">
                  <c:v>744.04457104690903</c:v>
                </c:pt>
                <c:pt idx="401">
                  <c:v>744.03274629759096</c:v>
                </c:pt>
                <c:pt idx="402">
                  <c:v>744.01888709532295</c:v>
                </c:pt>
                <c:pt idx="403">
                  <c:v>743.99783799612396</c:v>
                </c:pt>
                <c:pt idx="404">
                  <c:v>743.981358006758</c:v>
                </c:pt>
                <c:pt idx="405">
                  <c:v>743.96914228703497</c:v>
                </c:pt>
                <c:pt idx="406">
                  <c:v>743.95593000013605</c:v>
                </c:pt>
                <c:pt idx="407">
                  <c:v>743.94988964077299</c:v>
                </c:pt>
                <c:pt idx="408">
                  <c:v>743.94471233380898</c:v>
                </c:pt>
                <c:pt idx="409">
                  <c:v>743.94078406192</c:v>
                </c:pt>
                <c:pt idx="410">
                  <c:v>743.93781797814097</c:v>
                </c:pt>
                <c:pt idx="411">
                  <c:v>743.93650424905695</c:v>
                </c:pt>
                <c:pt idx="412">
                  <c:v>743.93349110396298</c:v>
                </c:pt>
                <c:pt idx="413">
                  <c:v>743.92433717111999</c:v>
                </c:pt>
                <c:pt idx="414">
                  <c:v>743.90939583667898</c:v>
                </c:pt>
                <c:pt idx="415">
                  <c:v>743.89446015632802</c:v>
                </c:pt>
                <c:pt idx="416">
                  <c:v>743.88583284712104</c:v>
                </c:pt>
                <c:pt idx="417">
                  <c:v>743.88159769222796</c:v>
                </c:pt>
                <c:pt idx="418">
                  <c:v>743.88213999993798</c:v>
                </c:pt>
                <c:pt idx="419">
                  <c:v>743.88883755665097</c:v>
                </c:pt>
                <c:pt idx="420">
                  <c:v>743.89769838378697</c:v>
                </c:pt>
                <c:pt idx="421">
                  <c:v>743.90660612865497</c:v>
                </c:pt>
                <c:pt idx="422">
                  <c:v>743.91770139711502</c:v>
                </c:pt>
                <c:pt idx="423">
                  <c:v>743.93119437721498</c:v>
                </c:pt>
                <c:pt idx="424">
                  <c:v>743.94406606299697</c:v>
                </c:pt>
                <c:pt idx="425">
                  <c:v>743.95328178685497</c:v>
                </c:pt>
                <c:pt idx="426">
                  <c:v>743.96316877967502</c:v>
                </c:pt>
                <c:pt idx="427">
                  <c:v>743.97846767337899</c:v>
                </c:pt>
                <c:pt idx="428">
                  <c:v>743.98877000008599</c:v>
                </c:pt>
                <c:pt idx="429">
                  <c:v>744.00210992531504</c:v>
                </c:pt>
                <c:pt idx="430">
                  <c:v>744.01212032154103</c:v>
                </c:pt>
                <c:pt idx="431">
                  <c:v>744.018307795037</c:v>
                </c:pt>
                <c:pt idx="432">
                  <c:v>744.01837365021697</c:v>
                </c:pt>
                <c:pt idx="433">
                  <c:v>744.01500856996404</c:v>
                </c:pt>
                <c:pt idx="434">
                  <c:v>744.00951231600197</c:v>
                </c:pt>
                <c:pt idx="435">
                  <c:v>744.00175909479299</c:v>
                </c:pt>
                <c:pt idx="436">
                  <c:v>743.99167989497403</c:v>
                </c:pt>
                <c:pt idx="437">
                  <c:v>743.97870907685797</c:v>
                </c:pt>
                <c:pt idx="438">
                  <c:v>743.96839759076795</c:v>
                </c:pt>
                <c:pt idx="439">
                  <c:v>743.96037874697697</c:v>
                </c:pt>
                <c:pt idx="440">
                  <c:v>743.95758000012802</c:v>
                </c:pt>
                <c:pt idx="441">
                  <c:v>743.95208410333305</c:v>
                </c:pt>
                <c:pt idx="442">
                  <c:v>743.94524355138003</c:v>
                </c:pt>
                <c:pt idx="443">
                  <c:v>743.94044200208702</c:v>
                </c:pt>
                <c:pt idx="444">
                  <c:v>743.94029357936597</c:v>
                </c:pt>
                <c:pt idx="445">
                  <c:v>743.94199359358299</c:v>
                </c:pt>
                <c:pt idx="446">
                  <c:v>743.939350950483</c:v>
                </c:pt>
                <c:pt idx="447">
                  <c:v>743.929348811983</c:v>
                </c:pt>
                <c:pt idx="448">
                  <c:v>743.91877796852998</c:v>
                </c:pt>
                <c:pt idx="449">
                  <c:v>743.90769909378002</c:v>
                </c:pt>
                <c:pt idx="450">
                  <c:v>743.90234763681997</c:v>
                </c:pt>
                <c:pt idx="451">
                  <c:v>743.89898999980505</c:v>
                </c:pt>
                <c:pt idx="452">
                  <c:v>743.89465439023695</c:v>
                </c:pt>
                <c:pt idx="453">
                  <c:v>743.88820074960199</c:v>
                </c:pt>
                <c:pt idx="454">
                  <c:v>743.88398086433494</c:v>
                </c:pt>
                <c:pt idx="455">
                  <c:v>743.878564591741</c:v>
                </c:pt>
                <c:pt idx="456">
                  <c:v>743.87464289219997</c:v>
                </c:pt>
                <c:pt idx="457">
                  <c:v>743.87234188967795</c:v>
                </c:pt>
                <c:pt idx="458">
                  <c:v>743.87029646604799</c:v>
                </c:pt>
                <c:pt idx="459">
                  <c:v>743.870305761488</c:v>
                </c:pt>
                <c:pt idx="460">
                  <c:v>743.87229706391702</c:v>
                </c:pt>
                <c:pt idx="461">
                  <c:v>743.87541767859102</c:v>
                </c:pt>
                <c:pt idx="462">
                  <c:v>743.88083770230696</c:v>
                </c:pt>
                <c:pt idx="463">
                  <c:v>743.88547525992897</c:v>
                </c:pt>
                <c:pt idx="464">
                  <c:v>743.89464999987297</c:v>
                </c:pt>
                <c:pt idx="465">
                  <c:v>743.90105885260698</c:v>
                </c:pt>
                <c:pt idx="466">
                  <c:v>743.90597305522704</c:v>
                </c:pt>
                <c:pt idx="467">
                  <c:v>743.91065144448203</c:v>
                </c:pt>
                <c:pt idx="468">
                  <c:v>743.91897062410999</c:v>
                </c:pt>
                <c:pt idx="469">
                  <c:v>743.93095825191199</c:v>
                </c:pt>
                <c:pt idx="470">
                  <c:v>743.93713000027196</c:v>
                </c:pt>
                <c:pt idx="471">
                  <c:v>743.94222998488499</c:v>
                </c:pt>
                <c:pt idx="472">
                  <c:v>743.95748578056305</c:v>
                </c:pt>
                <c:pt idx="473">
                  <c:v>743.97090984803197</c:v>
                </c:pt>
                <c:pt idx="474">
                  <c:v>743.98868311683896</c:v>
                </c:pt>
                <c:pt idx="475">
                  <c:v>744.00243473731496</c:v>
                </c:pt>
                <c:pt idx="476">
                  <c:v>744.01665438759096</c:v>
                </c:pt>
                <c:pt idx="477">
                  <c:v>744.02776999974105</c:v>
                </c:pt>
                <c:pt idx="478">
                  <c:v>744.02749590430994</c:v>
                </c:pt>
                <c:pt idx="479">
                  <c:v>744.02518650418699</c:v>
                </c:pt>
                <c:pt idx="480">
                  <c:v>744.02189498042503</c:v>
                </c:pt>
                <c:pt idx="481">
                  <c:v>744.02097896033604</c:v>
                </c:pt>
                <c:pt idx="482">
                  <c:v>744.02300880791597</c:v>
                </c:pt>
                <c:pt idx="483">
                  <c:v>744.02793880968204</c:v>
                </c:pt>
                <c:pt idx="484">
                  <c:v>744.03663776322503</c:v>
                </c:pt>
                <c:pt idx="485">
                  <c:v>744.04679629665497</c:v>
                </c:pt>
                <c:pt idx="486">
                  <c:v>744.05229881412197</c:v>
                </c:pt>
                <c:pt idx="487">
                  <c:v>744.05221735052601</c:v>
                </c:pt>
                <c:pt idx="488">
                  <c:v>744.05313443564705</c:v>
                </c:pt>
                <c:pt idx="489">
                  <c:v>744.04764604269099</c:v>
                </c:pt>
                <c:pt idx="490">
                  <c:v>744.03924999996605</c:v>
                </c:pt>
                <c:pt idx="491">
                  <c:v>744.03058370291899</c:v>
                </c:pt>
                <c:pt idx="492">
                  <c:v>744.02578192930105</c:v>
                </c:pt>
                <c:pt idx="493">
                  <c:v>744.02485656458396</c:v>
                </c:pt>
                <c:pt idx="494">
                  <c:v>744.02465315862503</c:v>
                </c:pt>
                <c:pt idx="495">
                  <c:v>744.02581006618004</c:v>
                </c:pt>
                <c:pt idx="496">
                  <c:v>744.03416592807798</c:v>
                </c:pt>
                <c:pt idx="497">
                  <c:v>744.04570456331805</c:v>
                </c:pt>
                <c:pt idx="498">
                  <c:v>744.05228311756605</c:v>
                </c:pt>
                <c:pt idx="499">
                  <c:v>744.05428973285302</c:v>
                </c:pt>
                <c:pt idx="500">
                  <c:v>744.05298000011896</c:v>
                </c:pt>
                <c:pt idx="501">
                  <c:v>744.05056356630098</c:v>
                </c:pt>
                <c:pt idx="502">
                  <c:v>744.044003227644</c:v>
                </c:pt>
                <c:pt idx="503">
                  <c:v>744.03912665555595</c:v>
                </c:pt>
                <c:pt idx="504">
                  <c:v>744.03503407214498</c:v>
                </c:pt>
                <c:pt idx="505">
                  <c:v>744.02938907677401</c:v>
                </c:pt>
                <c:pt idx="506">
                  <c:v>744.02200704282302</c:v>
                </c:pt>
                <c:pt idx="507">
                  <c:v>744.01469669166397</c:v>
                </c:pt>
                <c:pt idx="508">
                  <c:v>744.010377716422</c:v>
                </c:pt>
                <c:pt idx="509">
                  <c:v>744.00795531587198</c:v>
                </c:pt>
                <c:pt idx="510">
                  <c:v>744.00881958769003</c:v>
                </c:pt>
                <c:pt idx="511">
                  <c:v>744.01199842612402</c:v>
                </c:pt>
                <c:pt idx="512">
                  <c:v>744.01850623214204</c:v>
                </c:pt>
                <c:pt idx="513">
                  <c:v>744.02840231177197</c:v>
                </c:pt>
                <c:pt idx="514">
                  <c:v>744.03517065193898</c:v>
                </c:pt>
                <c:pt idx="515">
                  <c:v>744.04913000013903</c:v>
                </c:pt>
                <c:pt idx="516">
                  <c:v>744.05718468590305</c:v>
                </c:pt>
                <c:pt idx="517">
                  <c:v>744.06067499391304</c:v>
                </c:pt>
                <c:pt idx="518">
                  <c:v>744.05602910592302</c:v>
                </c:pt>
                <c:pt idx="519">
                  <c:v>744.048582694277</c:v>
                </c:pt>
                <c:pt idx="520">
                  <c:v>744.04359837526704</c:v>
                </c:pt>
                <c:pt idx="521">
                  <c:v>744.03992830659604</c:v>
                </c:pt>
                <c:pt idx="522">
                  <c:v>744.03304574669505</c:v>
                </c:pt>
                <c:pt idx="523">
                  <c:v>744.02607641808402</c:v>
                </c:pt>
                <c:pt idx="524">
                  <c:v>744.02417249692496</c:v>
                </c:pt>
                <c:pt idx="525">
                  <c:v>744.01973756614098</c:v>
                </c:pt>
                <c:pt idx="526">
                  <c:v>744.01844669318302</c:v>
                </c:pt>
                <c:pt idx="527">
                  <c:v>744.01648000012597</c:v>
                </c:pt>
                <c:pt idx="528">
                  <c:v>744.01889847100199</c:v>
                </c:pt>
                <c:pt idx="529">
                  <c:v>744.02605588616098</c:v>
                </c:pt>
                <c:pt idx="530">
                  <c:v>744.03615326943202</c:v>
                </c:pt>
                <c:pt idx="531">
                  <c:v>744.04569739897397</c:v>
                </c:pt>
                <c:pt idx="532">
                  <c:v>744.054235903689</c:v>
                </c:pt>
                <c:pt idx="533">
                  <c:v>744.06002437714903</c:v>
                </c:pt>
                <c:pt idx="534">
                  <c:v>744.05988077740199</c:v>
                </c:pt>
                <c:pt idx="535">
                  <c:v>744.05362033576102</c:v>
                </c:pt>
                <c:pt idx="536">
                  <c:v>744.04657260693796</c:v>
                </c:pt>
                <c:pt idx="537">
                  <c:v>744.03544398324004</c:v>
                </c:pt>
                <c:pt idx="538">
                  <c:v>744.01327366078101</c:v>
                </c:pt>
                <c:pt idx="539">
                  <c:v>743.99990834601704</c:v>
                </c:pt>
                <c:pt idx="540">
                  <c:v>743.98907000009501</c:v>
                </c:pt>
                <c:pt idx="541">
                  <c:v>743.98658907877302</c:v>
                </c:pt>
                <c:pt idx="542">
                  <c:v>743.98197864343797</c:v>
                </c:pt>
                <c:pt idx="543">
                  <c:v>743.976350025839</c:v>
                </c:pt>
                <c:pt idx="544">
                  <c:v>743.97087842788801</c:v>
                </c:pt>
                <c:pt idx="545">
                  <c:v>743.96609255100304</c:v>
                </c:pt>
                <c:pt idx="546">
                  <c:v>743.96276171836598</c:v>
                </c:pt>
                <c:pt idx="547">
                  <c:v>743.96208862820504</c:v>
                </c:pt>
                <c:pt idx="548">
                  <c:v>743.96350338373998</c:v>
                </c:pt>
                <c:pt idx="549">
                  <c:v>743.95849345500903</c:v>
                </c:pt>
                <c:pt idx="550">
                  <c:v>743.95435000012196</c:v>
                </c:pt>
                <c:pt idx="551">
                  <c:v>743.95364711719105</c:v>
                </c:pt>
                <c:pt idx="552">
                  <c:v>743.95376710254698</c:v>
                </c:pt>
                <c:pt idx="553">
                  <c:v>743.96291252431104</c:v>
                </c:pt>
                <c:pt idx="554">
                  <c:v>743.97369773487605</c:v>
                </c:pt>
                <c:pt idx="555">
                  <c:v>743.98513510871499</c:v>
                </c:pt>
                <c:pt idx="556">
                  <c:v>743.99936915930596</c:v>
                </c:pt>
                <c:pt idx="557">
                  <c:v>744.01140943271105</c:v>
                </c:pt>
                <c:pt idx="558">
                  <c:v>744.01727858239497</c:v>
                </c:pt>
                <c:pt idx="559">
                  <c:v>744.01453323505598</c:v>
                </c:pt>
                <c:pt idx="560">
                  <c:v>744.00662706230401</c:v>
                </c:pt>
                <c:pt idx="561">
                  <c:v>743.99891331409196</c:v>
                </c:pt>
                <c:pt idx="562">
                  <c:v>743.98798000013301</c:v>
                </c:pt>
                <c:pt idx="563">
                  <c:v>743.985297797052</c:v>
                </c:pt>
                <c:pt idx="564">
                  <c:v>743.98528284412396</c:v>
                </c:pt>
                <c:pt idx="565">
                  <c:v>743.98491746354205</c:v>
                </c:pt>
                <c:pt idx="566">
                  <c:v>743.98408626740104</c:v>
                </c:pt>
                <c:pt idx="567">
                  <c:v>743.98126334992298</c:v>
                </c:pt>
                <c:pt idx="568">
                  <c:v>743.97638471775394</c:v>
                </c:pt>
                <c:pt idx="569">
                  <c:v>743.97463170607102</c:v>
                </c:pt>
                <c:pt idx="570">
                  <c:v>743.97931558449204</c:v>
                </c:pt>
                <c:pt idx="571">
                  <c:v>743.982644252667</c:v>
                </c:pt>
                <c:pt idx="572">
                  <c:v>743.98639535711197</c:v>
                </c:pt>
                <c:pt idx="573">
                  <c:v>743.99229752032704</c:v>
                </c:pt>
                <c:pt idx="574">
                  <c:v>743.99596999974904</c:v>
                </c:pt>
                <c:pt idx="575">
                  <c:v>743.99654619361195</c:v>
                </c:pt>
                <c:pt idx="576">
                  <c:v>743.999242916149</c:v>
                </c:pt>
                <c:pt idx="577">
                  <c:v>744.00190357036695</c:v>
                </c:pt>
                <c:pt idx="578">
                  <c:v>744.00199637049502</c:v>
                </c:pt>
                <c:pt idx="579">
                  <c:v>743.999042903175</c:v>
                </c:pt>
                <c:pt idx="580">
                  <c:v>743.99359702082199</c:v>
                </c:pt>
                <c:pt idx="581">
                  <c:v>743.98283052156796</c:v>
                </c:pt>
                <c:pt idx="582">
                  <c:v>743.97285086111503</c:v>
                </c:pt>
                <c:pt idx="583">
                  <c:v>743.97313999995094</c:v>
                </c:pt>
                <c:pt idx="584">
                  <c:v>743.97313999995799</c:v>
                </c:pt>
                <c:pt idx="585">
                  <c:v>743.97262907554898</c:v>
                </c:pt>
                <c:pt idx="586">
                  <c:v>743.97307980149606</c:v>
                </c:pt>
                <c:pt idx="587">
                  <c:v>743.97357000021805</c:v>
                </c:pt>
                <c:pt idx="588">
                  <c:v>743.97064671743999</c:v>
                </c:pt>
                <c:pt idx="589">
                  <c:v>743.96506306503704</c:v>
                </c:pt>
                <c:pt idx="590">
                  <c:v>743.96189641815101</c:v>
                </c:pt>
                <c:pt idx="591">
                  <c:v>743.95149445441598</c:v>
                </c:pt>
                <c:pt idx="592">
                  <c:v>743.94086082266494</c:v>
                </c:pt>
                <c:pt idx="593">
                  <c:v>743.93006524433895</c:v>
                </c:pt>
                <c:pt idx="594">
                  <c:v>743.925780000131</c:v>
                </c:pt>
                <c:pt idx="595">
                  <c:v>743.92226493027999</c:v>
                </c:pt>
                <c:pt idx="596">
                  <c:v>743.92184452792605</c:v>
                </c:pt>
                <c:pt idx="597">
                  <c:v>743.91941999222001</c:v>
                </c:pt>
                <c:pt idx="598">
                  <c:v>743.91489065024496</c:v>
                </c:pt>
                <c:pt idx="599">
                  <c:v>743.90824690977502</c:v>
                </c:pt>
                <c:pt idx="600">
                  <c:v>743.89849293277098</c:v>
                </c:pt>
                <c:pt idx="601">
                  <c:v>743.88475233714303</c:v>
                </c:pt>
                <c:pt idx="602">
                  <c:v>743.86907416409804</c:v>
                </c:pt>
                <c:pt idx="603">
                  <c:v>743.85987583199994</c:v>
                </c:pt>
                <c:pt idx="604">
                  <c:v>743.85260984772901</c:v>
                </c:pt>
                <c:pt idx="605">
                  <c:v>743.84175048244902</c:v>
                </c:pt>
                <c:pt idx="606">
                  <c:v>743.83887000008394</c:v>
                </c:pt>
                <c:pt idx="607">
                  <c:v>743.83747200601397</c:v>
                </c:pt>
                <c:pt idx="608">
                  <c:v>743.83783082189302</c:v>
                </c:pt>
                <c:pt idx="609">
                  <c:v>743.83663125295095</c:v>
                </c:pt>
                <c:pt idx="610">
                  <c:v>743.83653107014402</c:v>
                </c:pt>
                <c:pt idx="611">
                  <c:v>743.83934755848395</c:v>
                </c:pt>
                <c:pt idx="612">
                  <c:v>743.84347184072703</c:v>
                </c:pt>
                <c:pt idx="613">
                  <c:v>743.84928958773196</c:v>
                </c:pt>
                <c:pt idx="614">
                  <c:v>743.85402948649596</c:v>
                </c:pt>
                <c:pt idx="615">
                  <c:v>743.85434203435898</c:v>
                </c:pt>
                <c:pt idx="616">
                  <c:v>743.84635058563595</c:v>
                </c:pt>
                <c:pt idx="617">
                  <c:v>743.84423999996704</c:v>
                </c:pt>
                <c:pt idx="618">
                  <c:v>743.84428500862202</c:v>
                </c:pt>
                <c:pt idx="619">
                  <c:v>743.84137793451703</c:v>
                </c:pt>
                <c:pt idx="620">
                  <c:v>743.83824461511199</c:v>
                </c:pt>
                <c:pt idx="621">
                  <c:v>743.83591742505303</c:v>
                </c:pt>
                <c:pt idx="622">
                  <c:v>743.83390025849701</c:v>
                </c:pt>
                <c:pt idx="623">
                  <c:v>743.83359810129002</c:v>
                </c:pt>
                <c:pt idx="624">
                  <c:v>743.83683653283401</c:v>
                </c:pt>
                <c:pt idx="625">
                  <c:v>743.84117471799198</c:v>
                </c:pt>
                <c:pt idx="626">
                  <c:v>743.85014349546805</c:v>
                </c:pt>
                <c:pt idx="627">
                  <c:v>743.86218000013696</c:v>
                </c:pt>
                <c:pt idx="628">
                  <c:v>743.86497864025</c:v>
                </c:pt>
                <c:pt idx="629">
                  <c:v>743.86721454098199</c:v>
                </c:pt>
                <c:pt idx="630">
                  <c:v>743.87291579159</c:v>
                </c:pt>
                <c:pt idx="631">
                  <c:v>743.87853890178599</c:v>
                </c:pt>
                <c:pt idx="632">
                  <c:v>743.87947965248702</c:v>
                </c:pt>
                <c:pt idx="633">
                  <c:v>743.87839038950096</c:v>
                </c:pt>
                <c:pt idx="634">
                  <c:v>743.88170673296997</c:v>
                </c:pt>
                <c:pt idx="635">
                  <c:v>743.88442275016405</c:v>
                </c:pt>
                <c:pt idx="636">
                  <c:v>743.88336074194001</c:v>
                </c:pt>
                <c:pt idx="637">
                  <c:v>743.881801076746</c:v>
                </c:pt>
                <c:pt idx="638">
                  <c:v>743.88354000012498</c:v>
                </c:pt>
                <c:pt idx="639">
                  <c:v>743.88780352222204</c:v>
                </c:pt>
                <c:pt idx="640">
                  <c:v>743.88987995805098</c:v>
                </c:pt>
                <c:pt idx="641">
                  <c:v>743.88852744017595</c:v>
                </c:pt>
                <c:pt idx="642">
                  <c:v>743.88580418008803</c:v>
                </c:pt>
                <c:pt idx="643">
                  <c:v>743.88638634229596</c:v>
                </c:pt>
                <c:pt idx="644">
                  <c:v>743.89229545681201</c:v>
                </c:pt>
                <c:pt idx="645">
                  <c:v>743.90268603224297</c:v>
                </c:pt>
                <c:pt idx="646">
                  <c:v>743.91547379684403</c:v>
                </c:pt>
                <c:pt idx="647">
                  <c:v>743.92533853793395</c:v>
                </c:pt>
                <c:pt idx="648">
                  <c:v>743.93491943728895</c:v>
                </c:pt>
                <c:pt idx="649">
                  <c:v>743.93878000026496</c:v>
                </c:pt>
                <c:pt idx="650">
                  <c:v>743.933661288704</c:v>
                </c:pt>
                <c:pt idx="651">
                  <c:v>743.92840056451803</c:v>
                </c:pt>
                <c:pt idx="652">
                  <c:v>743.92014664676503</c:v>
                </c:pt>
                <c:pt idx="653">
                  <c:v>743.91168685267405</c:v>
                </c:pt>
                <c:pt idx="654">
                  <c:v>743.90741000002902</c:v>
                </c:pt>
                <c:pt idx="655">
                  <c:v>743.90624709660904</c:v>
                </c:pt>
                <c:pt idx="656">
                  <c:v>743.90146774098105</c:v>
                </c:pt>
                <c:pt idx="657">
                  <c:v>743.89583162705401</c:v>
                </c:pt>
                <c:pt idx="658">
                  <c:v>743.88591046252702</c:v>
                </c:pt>
                <c:pt idx="659">
                  <c:v>743.88257000020405</c:v>
                </c:pt>
                <c:pt idx="660">
                  <c:v>743.88445939313397</c:v>
                </c:pt>
                <c:pt idx="661">
                  <c:v>743.88569078059504</c:v>
                </c:pt>
                <c:pt idx="662">
                  <c:v>743.88788886458497</c:v>
                </c:pt>
                <c:pt idx="663">
                  <c:v>743.88947178618503</c:v>
                </c:pt>
                <c:pt idx="664">
                  <c:v>743.88787576759296</c:v>
                </c:pt>
                <c:pt idx="665">
                  <c:v>743.88980579717702</c:v>
                </c:pt>
                <c:pt idx="666">
                  <c:v>743.88642153254796</c:v>
                </c:pt>
                <c:pt idx="667">
                  <c:v>743.87880313093603</c:v>
                </c:pt>
                <c:pt idx="668">
                  <c:v>743.86853567045205</c:v>
                </c:pt>
                <c:pt idx="669">
                  <c:v>743.85266000018498</c:v>
                </c:pt>
                <c:pt idx="670">
                  <c:v>743.83599127550599</c:v>
                </c:pt>
                <c:pt idx="671">
                  <c:v>743.82800574522105</c:v>
                </c:pt>
                <c:pt idx="672">
                  <c:v>743.82492016415199</c:v>
                </c:pt>
                <c:pt idx="673">
                  <c:v>743.83005231216202</c:v>
                </c:pt>
                <c:pt idx="674">
                  <c:v>743.83947436633105</c:v>
                </c:pt>
                <c:pt idx="675">
                  <c:v>743.84651182088203</c:v>
                </c:pt>
                <c:pt idx="676">
                  <c:v>743.85690803248895</c:v>
                </c:pt>
                <c:pt idx="677">
                  <c:v>743.869867880328</c:v>
                </c:pt>
                <c:pt idx="678">
                  <c:v>743.89055999990296</c:v>
                </c:pt>
                <c:pt idx="679">
                  <c:v>743.90640654502602</c:v>
                </c:pt>
                <c:pt idx="680">
                  <c:v>743.91867161455798</c:v>
                </c:pt>
                <c:pt idx="681">
                  <c:v>743.93684081229696</c:v>
                </c:pt>
                <c:pt idx="682">
                  <c:v>743.95642163825801</c:v>
                </c:pt>
                <c:pt idx="683">
                  <c:v>743.97311872620298</c:v>
                </c:pt>
                <c:pt idx="684">
                  <c:v>743.98471883614002</c:v>
                </c:pt>
                <c:pt idx="685">
                  <c:v>743.99037581186406</c:v>
                </c:pt>
                <c:pt idx="686">
                  <c:v>743.99188144616801</c:v>
                </c:pt>
                <c:pt idx="687">
                  <c:v>743.99044216343998</c:v>
                </c:pt>
                <c:pt idx="688">
                  <c:v>743.98591847150499</c:v>
                </c:pt>
                <c:pt idx="689">
                  <c:v>743.97817837385298</c:v>
                </c:pt>
                <c:pt idx="690">
                  <c:v>743.97470197560904</c:v>
                </c:pt>
                <c:pt idx="691">
                  <c:v>743.96749288413503</c:v>
                </c:pt>
                <c:pt idx="692">
                  <c:v>743.95360999991794</c:v>
                </c:pt>
                <c:pt idx="693">
                  <c:v>743.94407814131898</c:v>
                </c:pt>
                <c:pt idx="694">
                  <c:v>743.94092000024295</c:v>
                </c:pt>
                <c:pt idx="695">
                  <c:v>743.93839298446096</c:v>
                </c:pt>
                <c:pt idx="696">
                  <c:v>743.93162385570997</c:v>
                </c:pt>
                <c:pt idx="697">
                  <c:v>743.921814799961</c:v>
                </c:pt>
                <c:pt idx="698">
                  <c:v>743.91305285336398</c:v>
                </c:pt>
                <c:pt idx="699">
                  <c:v>743.90899483822795</c:v>
                </c:pt>
                <c:pt idx="700">
                  <c:v>743.90501834593704</c:v>
                </c:pt>
                <c:pt idx="701">
                  <c:v>743.89653903033695</c:v>
                </c:pt>
                <c:pt idx="702">
                  <c:v>743.88100246036697</c:v>
                </c:pt>
                <c:pt idx="703">
                  <c:v>743.87115000001995</c:v>
                </c:pt>
                <c:pt idx="704">
                  <c:v>743.86825430869806</c:v>
                </c:pt>
                <c:pt idx="705">
                  <c:v>743.867507364679</c:v>
                </c:pt>
                <c:pt idx="706">
                  <c:v>743.86509824008101</c:v>
                </c:pt>
                <c:pt idx="707">
                  <c:v>743.86356876898606</c:v>
                </c:pt>
                <c:pt idx="708">
                  <c:v>743.86391423019802</c:v>
                </c:pt>
                <c:pt idx="709">
                  <c:v>743.86724088610003</c:v>
                </c:pt>
                <c:pt idx="710">
                  <c:v>743.87306737464598</c:v>
                </c:pt>
                <c:pt idx="711">
                  <c:v>743.877192344842</c:v>
                </c:pt>
                <c:pt idx="712">
                  <c:v>743.87890483364197</c:v>
                </c:pt>
                <c:pt idx="713">
                  <c:v>743.88183744963499</c:v>
                </c:pt>
                <c:pt idx="714">
                  <c:v>743.88086539654205</c:v>
                </c:pt>
                <c:pt idx="715">
                  <c:v>743.88019656440497</c:v>
                </c:pt>
                <c:pt idx="716">
                  <c:v>743.88196000017103</c:v>
                </c:pt>
                <c:pt idx="717">
                  <c:v>743.87695230458303</c:v>
                </c:pt>
                <c:pt idx="718">
                  <c:v>743.87450216326795</c:v>
                </c:pt>
                <c:pt idx="719">
                  <c:v>743.87099871143403</c:v>
                </c:pt>
                <c:pt idx="720">
                  <c:v>743.86944285236598</c:v>
                </c:pt>
                <c:pt idx="721">
                  <c:v>743.87024979375099</c:v>
                </c:pt>
                <c:pt idx="722">
                  <c:v>743.87267902983297</c:v>
                </c:pt>
                <c:pt idx="723">
                  <c:v>743.883352022292</c:v>
                </c:pt>
                <c:pt idx="724">
                  <c:v>743.89509132855301</c:v>
                </c:pt>
                <c:pt idx="725">
                  <c:v>743.91190006600698</c:v>
                </c:pt>
                <c:pt idx="726">
                  <c:v>743.93207144542498</c:v>
                </c:pt>
                <c:pt idx="727">
                  <c:v>743.945615485502</c:v>
                </c:pt>
                <c:pt idx="728">
                  <c:v>743.951230000078</c:v>
                </c:pt>
                <c:pt idx="729">
                  <c:v>743.95197977364398</c:v>
                </c:pt>
                <c:pt idx="730">
                  <c:v>743.95917950553201</c:v>
                </c:pt>
                <c:pt idx="731">
                  <c:v>743.97080630743301</c:v>
                </c:pt>
                <c:pt idx="732">
                  <c:v>743.98393992255899</c:v>
                </c:pt>
                <c:pt idx="733">
                  <c:v>743.99824178218296</c:v>
                </c:pt>
                <c:pt idx="734">
                  <c:v>744.01960585117399</c:v>
                </c:pt>
                <c:pt idx="735">
                  <c:v>744.04770142496102</c:v>
                </c:pt>
                <c:pt idx="736">
                  <c:v>744.07035313571896</c:v>
                </c:pt>
                <c:pt idx="737">
                  <c:v>744.08746101183101</c:v>
                </c:pt>
                <c:pt idx="738">
                  <c:v>744.10379845348496</c:v>
                </c:pt>
                <c:pt idx="739">
                  <c:v>744.11462000009203</c:v>
                </c:pt>
                <c:pt idx="740">
                  <c:v>744.12083817758298</c:v>
                </c:pt>
                <c:pt idx="741">
                  <c:v>744.12526766659198</c:v>
                </c:pt>
                <c:pt idx="742">
                  <c:v>744.12614320776197</c:v>
                </c:pt>
                <c:pt idx="743">
                  <c:v>744.12104746749696</c:v>
                </c:pt>
                <c:pt idx="744">
                  <c:v>744.11099484839997</c:v>
                </c:pt>
                <c:pt idx="745">
                  <c:v>744.10257501039302</c:v>
                </c:pt>
                <c:pt idx="746">
                  <c:v>744.09021192034402</c:v>
                </c:pt>
                <c:pt idx="747">
                  <c:v>744.08064454730402</c:v>
                </c:pt>
                <c:pt idx="748">
                  <c:v>744.073654545007</c:v>
                </c:pt>
                <c:pt idx="749">
                  <c:v>744.064880000259</c:v>
                </c:pt>
                <c:pt idx="750">
                  <c:v>744.06521969014204</c:v>
                </c:pt>
                <c:pt idx="751">
                  <c:v>744.06479983202905</c:v>
                </c:pt>
                <c:pt idx="752">
                  <c:v>744.06319230973099</c:v>
                </c:pt>
                <c:pt idx="753">
                  <c:v>744.06474315724302</c:v>
                </c:pt>
                <c:pt idx="754">
                  <c:v>744.071382116064</c:v>
                </c:pt>
                <c:pt idx="755">
                  <c:v>744.07919935513303</c:v>
                </c:pt>
                <c:pt idx="756">
                  <c:v>744.08595175668495</c:v>
                </c:pt>
                <c:pt idx="757">
                  <c:v>744.093659198365</c:v>
                </c:pt>
                <c:pt idx="758">
                  <c:v>744.10034375487805</c:v>
                </c:pt>
                <c:pt idx="759">
                  <c:v>744.10962381132401</c:v>
                </c:pt>
                <c:pt idx="760">
                  <c:v>744.11383000012802</c:v>
                </c:pt>
                <c:pt idx="761">
                  <c:v>744.12109261224202</c:v>
                </c:pt>
                <c:pt idx="762">
                  <c:v>744.12609740087998</c:v>
                </c:pt>
                <c:pt idx="763">
                  <c:v>744.13009177619301</c:v>
                </c:pt>
                <c:pt idx="764">
                  <c:v>744.132854765508</c:v>
                </c:pt>
                <c:pt idx="765">
                  <c:v>744.13344964354496</c:v>
                </c:pt>
                <c:pt idx="766">
                  <c:v>744.13052708968303</c:v>
                </c:pt>
                <c:pt idx="767">
                  <c:v>744.12217384586097</c:v>
                </c:pt>
                <c:pt idx="768">
                  <c:v>744.11097333159603</c:v>
                </c:pt>
                <c:pt idx="769">
                  <c:v>744.10048176150895</c:v>
                </c:pt>
                <c:pt idx="770">
                  <c:v>744.09492417452202</c:v>
                </c:pt>
                <c:pt idx="771">
                  <c:v>744.09601000003101</c:v>
                </c:pt>
                <c:pt idx="772">
                  <c:v>744.09601000002499</c:v>
                </c:pt>
                <c:pt idx="773">
                  <c:v>744.08806925432702</c:v>
                </c:pt>
                <c:pt idx="774">
                  <c:v>744.075449837473</c:v>
                </c:pt>
                <c:pt idx="775">
                  <c:v>744.05657361096996</c:v>
                </c:pt>
                <c:pt idx="776">
                  <c:v>744.03787761815499</c:v>
                </c:pt>
                <c:pt idx="777">
                  <c:v>744.012954496779</c:v>
                </c:pt>
                <c:pt idx="778">
                  <c:v>743.98765658836101</c:v>
                </c:pt>
                <c:pt idx="779">
                  <c:v>743.96786560140504</c:v>
                </c:pt>
                <c:pt idx="780">
                  <c:v>743.955778031563</c:v>
                </c:pt>
                <c:pt idx="781">
                  <c:v>743.95154554579699</c:v>
                </c:pt>
                <c:pt idx="782">
                  <c:v>743.95453000013299</c:v>
                </c:pt>
                <c:pt idx="783">
                  <c:v>743.95849508909498</c:v>
                </c:pt>
                <c:pt idx="784">
                  <c:v>743.96748582353598</c:v>
                </c:pt>
                <c:pt idx="785">
                  <c:v>743.97477910235204</c:v>
                </c:pt>
                <c:pt idx="786">
                  <c:v>743.97770431235199</c:v>
                </c:pt>
                <c:pt idx="787">
                  <c:v>743.97674658854896</c:v>
                </c:pt>
                <c:pt idx="788">
                  <c:v>743.975336032825</c:v>
                </c:pt>
                <c:pt idx="789">
                  <c:v>743.97529239538198</c:v>
                </c:pt>
                <c:pt idx="790">
                  <c:v>743.97533032820297</c:v>
                </c:pt>
                <c:pt idx="791">
                  <c:v>743.971672871387</c:v>
                </c:pt>
                <c:pt idx="792">
                  <c:v>743.96331131491695</c:v>
                </c:pt>
                <c:pt idx="793">
                  <c:v>743.95075068345204</c:v>
                </c:pt>
                <c:pt idx="794">
                  <c:v>743.93448846830404</c:v>
                </c:pt>
                <c:pt idx="795">
                  <c:v>743.91985999983103</c:v>
                </c:pt>
                <c:pt idx="796">
                  <c:v>743.91488425673799</c:v>
                </c:pt>
                <c:pt idx="797">
                  <c:v>743.912375872604</c:v>
                </c:pt>
                <c:pt idx="798">
                  <c:v>743.91032934471696</c:v>
                </c:pt>
                <c:pt idx="799">
                  <c:v>743.91184470349197</c:v>
                </c:pt>
                <c:pt idx="800">
                  <c:v>743.91706999977896</c:v>
                </c:pt>
                <c:pt idx="801">
                  <c:v>743.91991816812094</c:v>
                </c:pt>
                <c:pt idx="802">
                  <c:v>743.91824276534896</c:v>
                </c:pt>
                <c:pt idx="803">
                  <c:v>743.91522199972701</c:v>
                </c:pt>
                <c:pt idx="804">
                  <c:v>743.91747999990002</c:v>
                </c:pt>
                <c:pt idx="805">
                  <c:v>743.91759058981802</c:v>
                </c:pt>
                <c:pt idx="806">
                  <c:v>743.920924579489</c:v>
                </c:pt>
                <c:pt idx="807">
                  <c:v>743.91662999990797</c:v>
                </c:pt>
                <c:pt idx="808">
                  <c:v>743.91530652000802</c:v>
                </c:pt>
                <c:pt idx="809">
                  <c:v>743.915588053325</c:v>
                </c:pt>
                <c:pt idx="810">
                  <c:v>743.91729171955205</c:v>
                </c:pt>
                <c:pt idx="811">
                  <c:v>743.91988060100698</c:v>
                </c:pt>
                <c:pt idx="812">
                  <c:v>743.92030337359904</c:v>
                </c:pt>
                <c:pt idx="813">
                  <c:v>743.91739076184297</c:v>
                </c:pt>
                <c:pt idx="814">
                  <c:v>743.91582171146695</c:v>
                </c:pt>
                <c:pt idx="815">
                  <c:v>743.91347408277102</c:v>
                </c:pt>
                <c:pt idx="816">
                  <c:v>743.91081608260697</c:v>
                </c:pt>
                <c:pt idx="817">
                  <c:v>743.908329999736</c:v>
                </c:pt>
                <c:pt idx="818">
                  <c:v>743.91022896155596</c:v>
                </c:pt>
                <c:pt idx="819">
                  <c:v>743.91421462603</c:v>
                </c:pt>
                <c:pt idx="820">
                  <c:v>743.92116600761005</c:v>
                </c:pt>
                <c:pt idx="821">
                  <c:v>743.92995716978601</c:v>
                </c:pt>
                <c:pt idx="822">
                  <c:v>743.93959312381696</c:v>
                </c:pt>
                <c:pt idx="823">
                  <c:v>743.95512554616505</c:v>
                </c:pt>
                <c:pt idx="824">
                  <c:v>743.967077369084</c:v>
                </c:pt>
                <c:pt idx="825">
                  <c:v>743.97912069822803</c:v>
                </c:pt>
                <c:pt idx="826">
                  <c:v>743.99146462988404</c:v>
                </c:pt>
                <c:pt idx="827">
                  <c:v>743.99629179395902</c:v>
                </c:pt>
                <c:pt idx="828">
                  <c:v>743.99871999973504</c:v>
                </c:pt>
                <c:pt idx="829">
                  <c:v>743.99754625921901</c:v>
                </c:pt>
                <c:pt idx="830">
                  <c:v>743.99585460621904</c:v>
                </c:pt>
                <c:pt idx="831">
                  <c:v>743.990451437562</c:v>
                </c:pt>
                <c:pt idx="832">
                  <c:v>743.98415417930198</c:v>
                </c:pt>
                <c:pt idx="833">
                  <c:v>743.98029251316098</c:v>
                </c:pt>
                <c:pt idx="834">
                  <c:v>743.97690093502297</c:v>
                </c:pt>
                <c:pt idx="835">
                  <c:v>743.968685182797</c:v>
                </c:pt>
                <c:pt idx="836">
                  <c:v>743.96048324098001</c:v>
                </c:pt>
                <c:pt idx="837">
                  <c:v>743.95271095544001</c:v>
                </c:pt>
                <c:pt idx="838">
                  <c:v>743.95299999987606</c:v>
                </c:pt>
                <c:pt idx="839">
                  <c:v>743.94863348731803</c:v>
                </c:pt>
                <c:pt idx="840">
                  <c:v>743.94312815688102</c:v>
                </c:pt>
                <c:pt idx="841">
                  <c:v>743.94169008785605</c:v>
                </c:pt>
                <c:pt idx="842">
                  <c:v>743.94835840085705</c:v>
                </c:pt>
                <c:pt idx="843">
                  <c:v>743.96209999802704</c:v>
                </c:pt>
                <c:pt idx="844">
                  <c:v>743.977987808168</c:v>
                </c:pt>
                <c:pt idx="845">
                  <c:v>743.99091683259303</c:v>
                </c:pt>
                <c:pt idx="846">
                  <c:v>744.00284818706098</c:v>
                </c:pt>
                <c:pt idx="847">
                  <c:v>744.01224381843599</c:v>
                </c:pt>
                <c:pt idx="848">
                  <c:v>744.02950546683905</c:v>
                </c:pt>
                <c:pt idx="849">
                  <c:v>744.04700130766196</c:v>
                </c:pt>
                <c:pt idx="850">
                  <c:v>744.06677000022603</c:v>
                </c:pt>
                <c:pt idx="851">
                  <c:v>744.07915931395996</c:v>
                </c:pt>
                <c:pt idx="852">
                  <c:v>744.082661653081</c:v>
                </c:pt>
                <c:pt idx="853">
                  <c:v>744.08669491641899</c:v>
                </c:pt>
                <c:pt idx="854">
                  <c:v>744.09258606659603</c:v>
                </c:pt>
                <c:pt idx="855">
                  <c:v>744.10065000986401</c:v>
                </c:pt>
                <c:pt idx="856">
                  <c:v>744.10871189216198</c:v>
                </c:pt>
                <c:pt idx="857">
                  <c:v>744.11594312046498</c:v>
                </c:pt>
                <c:pt idx="858">
                  <c:v>744.126688071785</c:v>
                </c:pt>
                <c:pt idx="859">
                  <c:v>744.14115265753003</c:v>
                </c:pt>
                <c:pt idx="860">
                  <c:v>744.15209096233195</c:v>
                </c:pt>
                <c:pt idx="861">
                  <c:v>744.15331999974296</c:v>
                </c:pt>
                <c:pt idx="862">
                  <c:v>744.15290106705299</c:v>
                </c:pt>
                <c:pt idx="863">
                  <c:v>744.15512645041804</c:v>
                </c:pt>
                <c:pt idx="864">
                  <c:v>744.15756029524698</c:v>
                </c:pt>
                <c:pt idx="865">
                  <c:v>744.16115152362397</c:v>
                </c:pt>
                <c:pt idx="866">
                  <c:v>744.16297787391397</c:v>
                </c:pt>
                <c:pt idx="867">
                  <c:v>744.15975925166003</c:v>
                </c:pt>
                <c:pt idx="868">
                  <c:v>744.15289276034696</c:v>
                </c:pt>
                <c:pt idx="869">
                  <c:v>744.14153778616503</c:v>
                </c:pt>
                <c:pt idx="870">
                  <c:v>744.13002063476404</c:v>
                </c:pt>
                <c:pt idx="871">
                  <c:v>744.11758212893994</c:v>
                </c:pt>
                <c:pt idx="872">
                  <c:v>744.10694084299496</c:v>
                </c:pt>
                <c:pt idx="873">
                  <c:v>744.09203999996896</c:v>
                </c:pt>
                <c:pt idx="874">
                  <c:v>744.08139726101899</c:v>
                </c:pt>
                <c:pt idx="875">
                  <c:v>744.07137154625502</c:v>
                </c:pt>
                <c:pt idx="876">
                  <c:v>744.06010128825699</c:v>
                </c:pt>
                <c:pt idx="877">
                  <c:v>744.04646119394295</c:v>
                </c:pt>
                <c:pt idx="878">
                  <c:v>744.03482191342596</c:v>
                </c:pt>
                <c:pt idx="879">
                  <c:v>744.03064467202705</c:v>
                </c:pt>
                <c:pt idx="880">
                  <c:v>744.029184902064</c:v>
                </c:pt>
                <c:pt idx="881">
                  <c:v>744.02687786720298</c:v>
                </c:pt>
                <c:pt idx="882">
                  <c:v>744.02341353619602</c:v>
                </c:pt>
                <c:pt idx="883">
                  <c:v>744.01741702832499</c:v>
                </c:pt>
                <c:pt idx="884">
                  <c:v>744.00982999991004</c:v>
                </c:pt>
                <c:pt idx="885">
                  <c:v>743.99979074863404</c:v>
                </c:pt>
                <c:pt idx="886">
                  <c:v>743.99486295910901</c:v>
                </c:pt>
                <c:pt idx="887">
                  <c:v>743.99457610060404</c:v>
                </c:pt>
                <c:pt idx="888">
                  <c:v>743.99648484667</c:v>
                </c:pt>
                <c:pt idx="889">
                  <c:v>743.99664704262398</c:v>
                </c:pt>
                <c:pt idx="890">
                  <c:v>743.99488774558199</c:v>
                </c:pt>
                <c:pt idx="891">
                  <c:v>743.99420434515503</c:v>
                </c:pt>
                <c:pt idx="892">
                  <c:v>743.99496700339796</c:v>
                </c:pt>
                <c:pt idx="893">
                  <c:v>743.99666355091699</c:v>
                </c:pt>
                <c:pt idx="894">
                  <c:v>744.00654455914298</c:v>
                </c:pt>
                <c:pt idx="895">
                  <c:v>744.012486635296</c:v>
                </c:pt>
                <c:pt idx="896">
                  <c:v>744.01898000013398</c:v>
                </c:pt>
                <c:pt idx="897">
                  <c:v>744.02526768781695</c:v>
                </c:pt>
                <c:pt idx="898">
                  <c:v>744.03046459640098</c:v>
                </c:pt>
                <c:pt idx="899">
                  <c:v>744.03606697549401</c:v>
                </c:pt>
                <c:pt idx="900">
                  <c:v>744.041694696832</c:v>
                </c:pt>
                <c:pt idx="901">
                  <c:v>744.04647044267404</c:v>
                </c:pt>
                <c:pt idx="902">
                  <c:v>744.04843021544104</c:v>
                </c:pt>
                <c:pt idx="903">
                  <c:v>744.04678508861002</c:v>
                </c:pt>
                <c:pt idx="904">
                  <c:v>744.0422427446</c:v>
                </c:pt>
                <c:pt idx="905">
                  <c:v>744.03971271967703</c:v>
                </c:pt>
                <c:pt idx="906">
                  <c:v>744.02703999982305</c:v>
                </c:pt>
                <c:pt idx="907">
                  <c:v>744.02078471222399</c:v>
                </c:pt>
                <c:pt idx="908">
                  <c:v>744.01617662758304</c:v>
                </c:pt>
                <c:pt idx="909">
                  <c:v>744.01370780022296</c:v>
                </c:pt>
                <c:pt idx="910">
                  <c:v>744.00913877703999</c:v>
                </c:pt>
                <c:pt idx="911">
                  <c:v>744.00258599335405</c:v>
                </c:pt>
                <c:pt idx="912">
                  <c:v>743.99866000003897</c:v>
                </c:pt>
                <c:pt idx="913">
                  <c:v>743.99781308319302</c:v>
                </c:pt>
                <c:pt idx="914">
                  <c:v>743.99452964269801</c:v>
                </c:pt>
                <c:pt idx="915">
                  <c:v>743.99157647339405</c:v>
                </c:pt>
                <c:pt idx="916">
                  <c:v>743.99439345692304</c:v>
                </c:pt>
                <c:pt idx="917">
                  <c:v>743.99908000027403</c:v>
                </c:pt>
                <c:pt idx="918">
                  <c:v>743.99999830847696</c:v>
                </c:pt>
                <c:pt idx="919">
                  <c:v>743.99563466584004</c:v>
                </c:pt>
                <c:pt idx="920">
                  <c:v>743.98798274594799</c:v>
                </c:pt>
                <c:pt idx="921">
                  <c:v>743.97870060396997</c:v>
                </c:pt>
                <c:pt idx="922">
                  <c:v>743.97384484868496</c:v>
                </c:pt>
                <c:pt idx="923">
                  <c:v>743.97195945037902</c:v>
                </c:pt>
                <c:pt idx="924">
                  <c:v>743.96654547441597</c:v>
                </c:pt>
                <c:pt idx="925">
                  <c:v>743.96079076343005</c:v>
                </c:pt>
                <c:pt idx="926">
                  <c:v>743.95383650087899</c:v>
                </c:pt>
                <c:pt idx="927">
                  <c:v>743.94974801093997</c:v>
                </c:pt>
                <c:pt idx="928">
                  <c:v>743.94655627737598</c:v>
                </c:pt>
                <c:pt idx="929">
                  <c:v>743.94226000016999</c:v>
                </c:pt>
                <c:pt idx="930">
                  <c:v>743.94248137429202</c:v>
                </c:pt>
                <c:pt idx="931">
                  <c:v>743.94411146798905</c:v>
                </c:pt>
                <c:pt idx="932">
                  <c:v>743.94997994202299</c:v>
                </c:pt>
                <c:pt idx="933">
                  <c:v>743.95937459788604</c:v>
                </c:pt>
                <c:pt idx="934">
                  <c:v>743.97080207986596</c:v>
                </c:pt>
                <c:pt idx="935">
                  <c:v>743.98234300630395</c:v>
                </c:pt>
                <c:pt idx="936">
                  <c:v>743.99112608104201</c:v>
                </c:pt>
                <c:pt idx="937">
                  <c:v>743.99981140215903</c:v>
                </c:pt>
                <c:pt idx="938">
                  <c:v>744.00752359555497</c:v>
                </c:pt>
                <c:pt idx="939">
                  <c:v>744.02031235682796</c:v>
                </c:pt>
                <c:pt idx="940">
                  <c:v>744.02960000000905</c:v>
                </c:pt>
                <c:pt idx="941">
                  <c:v>744.03428305539001</c:v>
                </c:pt>
                <c:pt idx="942">
                  <c:v>744.04210062455695</c:v>
                </c:pt>
                <c:pt idx="943">
                  <c:v>744.04864928157394</c:v>
                </c:pt>
                <c:pt idx="944">
                  <c:v>744.05323571325698</c:v>
                </c:pt>
                <c:pt idx="945">
                  <c:v>744.05502957227702</c:v>
                </c:pt>
                <c:pt idx="946">
                  <c:v>744.05399718898002</c:v>
                </c:pt>
                <c:pt idx="947">
                  <c:v>744.05235763435303</c:v>
                </c:pt>
                <c:pt idx="948">
                  <c:v>744.05725105683496</c:v>
                </c:pt>
                <c:pt idx="949">
                  <c:v>744.060725696654</c:v>
                </c:pt>
                <c:pt idx="950">
                  <c:v>744.06160636609798</c:v>
                </c:pt>
                <c:pt idx="951">
                  <c:v>744.06190790790595</c:v>
                </c:pt>
                <c:pt idx="952">
                  <c:v>744.05980999970598</c:v>
                </c:pt>
                <c:pt idx="953">
                  <c:v>744.05970835942298</c:v>
                </c:pt>
                <c:pt idx="954">
                  <c:v>744.05964921070597</c:v>
                </c:pt>
                <c:pt idx="955">
                  <c:v>744.056094566409</c:v>
                </c:pt>
                <c:pt idx="956">
                  <c:v>744.05041728454205</c:v>
                </c:pt>
                <c:pt idx="957">
                  <c:v>744.04373142400902</c:v>
                </c:pt>
                <c:pt idx="958">
                  <c:v>744.03649312325695</c:v>
                </c:pt>
                <c:pt idx="959">
                  <c:v>744.03088279235703</c:v>
                </c:pt>
                <c:pt idx="960">
                  <c:v>744.02292242382703</c:v>
                </c:pt>
                <c:pt idx="961">
                  <c:v>744.00966987640197</c:v>
                </c:pt>
                <c:pt idx="962">
                  <c:v>744.001164939408</c:v>
                </c:pt>
                <c:pt idx="963">
                  <c:v>743.99547999978802</c:v>
                </c:pt>
                <c:pt idx="964">
                  <c:v>743.99616840650197</c:v>
                </c:pt>
                <c:pt idx="965">
                  <c:v>743.99762618643797</c:v>
                </c:pt>
                <c:pt idx="966">
                  <c:v>743.99961031897999</c:v>
                </c:pt>
                <c:pt idx="967">
                  <c:v>744.00117986493501</c:v>
                </c:pt>
                <c:pt idx="968">
                  <c:v>744.00342527812904</c:v>
                </c:pt>
                <c:pt idx="969">
                  <c:v>744.00660052060095</c:v>
                </c:pt>
                <c:pt idx="970">
                  <c:v>744.00726680932098</c:v>
                </c:pt>
                <c:pt idx="971">
                  <c:v>744.00793259411705</c:v>
                </c:pt>
                <c:pt idx="972">
                  <c:v>744.00356742840904</c:v>
                </c:pt>
                <c:pt idx="973">
                  <c:v>743.99207000007402</c:v>
                </c:pt>
                <c:pt idx="974">
                  <c:v>743.98328085400397</c:v>
                </c:pt>
                <c:pt idx="975">
                  <c:v>743.97911074932495</c:v>
                </c:pt>
                <c:pt idx="976">
                  <c:v>743.97700561227896</c:v>
                </c:pt>
                <c:pt idx="977">
                  <c:v>743.98114545233796</c:v>
                </c:pt>
                <c:pt idx="978">
                  <c:v>743.98960938273501</c:v>
                </c:pt>
                <c:pt idx="979">
                  <c:v>743.99526939907105</c:v>
                </c:pt>
                <c:pt idx="980">
                  <c:v>744.00004817225397</c:v>
                </c:pt>
                <c:pt idx="981">
                  <c:v>744.00573809530499</c:v>
                </c:pt>
                <c:pt idx="982">
                  <c:v>744.00865355380904</c:v>
                </c:pt>
                <c:pt idx="983">
                  <c:v>744.01116999987198</c:v>
                </c:pt>
                <c:pt idx="984">
                  <c:v>744.02018540020197</c:v>
                </c:pt>
                <c:pt idx="985">
                  <c:v>744.02693379488596</c:v>
                </c:pt>
                <c:pt idx="986">
                  <c:v>744.02664497615001</c:v>
                </c:pt>
                <c:pt idx="987">
                  <c:v>744.01886894538097</c:v>
                </c:pt>
                <c:pt idx="988">
                  <c:v>744.00886978105905</c:v>
                </c:pt>
                <c:pt idx="989">
                  <c:v>744.00191031232396</c:v>
                </c:pt>
                <c:pt idx="990">
                  <c:v>744.000194926174</c:v>
                </c:pt>
                <c:pt idx="991">
                  <c:v>744.00164417411304</c:v>
                </c:pt>
                <c:pt idx="992">
                  <c:v>744.00468236839697</c:v>
                </c:pt>
                <c:pt idx="993">
                  <c:v>744.00878858035003</c:v>
                </c:pt>
                <c:pt idx="994">
                  <c:v>744.01056885984497</c:v>
                </c:pt>
                <c:pt idx="995">
                  <c:v>744.00803428528297</c:v>
                </c:pt>
                <c:pt idx="996">
                  <c:v>744.01166000017599</c:v>
                </c:pt>
                <c:pt idx="997">
                  <c:v>744.01201999987097</c:v>
                </c:pt>
                <c:pt idx="998">
                  <c:v>744.00853368800801</c:v>
                </c:pt>
                <c:pt idx="999">
                  <c:v>744.00616054243505</c:v>
                </c:pt>
                <c:pt idx="1000">
                  <c:v>744.00405516796798</c:v>
                </c:pt>
                <c:pt idx="1001">
                  <c:v>744.00406636789796</c:v>
                </c:pt>
                <c:pt idx="1002">
                  <c:v>744.00788958254998</c:v>
                </c:pt>
                <c:pt idx="1003">
                  <c:v>744.01205082180002</c:v>
                </c:pt>
                <c:pt idx="1004">
                  <c:v>744.01941390118304</c:v>
                </c:pt>
                <c:pt idx="1005">
                  <c:v>744.02995162095306</c:v>
                </c:pt>
                <c:pt idx="1006">
                  <c:v>744.04176308362401</c:v>
                </c:pt>
                <c:pt idx="1007">
                  <c:v>744.05423128877703</c:v>
                </c:pt>
                <c:pt idx="1008">
                  <c:v>744.05670000003101</c:v>
                </c:pt>
                <c:pt idx="1009">
                  <c:v>744.05723934953596</c:v>
                </c:pt>
                <c:pt idx="1010">
                  <c:v>744.06218930230796</c:v>
                </c:pt>
                <c:pt idx="1011">
                  <c:v>744.06846000656299</c:v>
                </c:pt>
                <c:pt idx="1012">
                  <c:v>744.07300874101395</c:v>
                </c:pt>
                <c:pt idx="1013">
                  <c:v>744.07426864630497</c:v>
                </c:pt>
                <c:pt idx="1014">
                  <c:v>744.07214305233595</c:v>
                </c:pt>
                <c:pt idx="1015">
                  <c:v>744.06726915735999</c:v>
                </c:pt>
                <c:pt idx="1016">
                  <c:v>744.06454945279495</c:v>
                </c:pt>
                <c:pt idx="1017">
                  <c:v>744.05886073779095</c:v>
                </c:pt>
                <c:pt idx="1018">
                  <c:v>744.05479039601096</c:v>
                </c:pt>
                <c:pt idx="1019">
                  <c:v>744.04955999989397</c:v>
                </c:pt>
                <c:pt idx="1020">
                  <c:v>744.03892677809904</c:v>
                </c:pt>
                <c:pt idx="1021">
                  <c:v>744.03023300399605</c:v>
                </c:pt>
                <c:pt idx="1022">
                  <c:v>744.02304770215005</c:v>
                </c:pt>
                <c:pt idx="1023">
                  <c:v>744.01885999989895</c:v>
                </c:pt>
                <c:pt idx="1024">
                  <c:v>744.01865081877304</c:v>
                </c:pt>
                <c:pt idx="1025">
                  <c:v>744.01855826607198</c:v>
                </c:pt>
                <c:pt idx="1026">
                  <c:v>744.02099504283103</c:v>
                </c:pt>
                <c:pt idx="1027">
                  <c:v>744.02394276814505</c:v>
                </c:pt>
                <c:pt idx="1028">
                  <c:v>744.02884389968199</c:v>
                </c:pt>
                <c:pt idx="1029">
                  <c:v>744.03612999991606</c:v>
                </c:pt>
                <c:pt idx="1030">
                  <c:v>744.03997245834398</c:v>
                </c:pt>
                <c:pt idx="1031">
                  <c:v>744.04671737813396</c:v>
                </c:pt>
                <c:pt idx="1032">
                  <c:v>744.05976827259803</c:v>
                </c:pt>
                <c:pt idx="1033">
                  <c:v>744.07732643764905</c:v>
                </c:pt>
                <c:pt idx="1034">
                  <c:v>744.09276369507302</c:v>
                </c:pt>
                <c:pt idx="1035">
                  <c:v>744.10441038652198</c:v>
                </c:pt>
                <c:pt idx="1036">
                  <c:v>744.11192709818397</c:v>
                </c:pt>
                <c:pt idx="1037">
                  <c:v>744.11471907890905</c:v>
                </c:pt>
                <c:pt idx="1038">
                  <c:v>744.11651272764595</c:v>
                </c:pt>
                <c:pt idx="1039">
                  <c:v>744.12540611037196</c:v>
                </c:pt>
                <c:pt idx="1040">
                  <c:v>744.12932999991904</c:v>
                </c:pt>
                <c:pt idx="1041">
                  <c:v>744.13124738875001</c:v>
                </c:pt>
                <c:pt idx="1042">
                  <c:v>744.13788057505701</c:v>
                </c:pt>
                <c:pt idx="1043">
                  <c:v>744.14546516673295</c:v>
                </c:pt>
                <c:pt idx="1044">
                  <c:v>744.15187504456298</c:v>
                </c:pt>
                <c:pt idx="1045">
                  <c:v>744.15742130409797</c:v>
                </c:pt>
                <c:pt idx="1046">
                  <c:v>744.16281192173096</c:v>
                </c:pt>
                <c:pt idx="1047">
                  <c:v>744.16573396753802</c:v>
                </c:pt>
                <c:pt idx="1048">
                  <c:v>744.16481642497104</c:v>
                </c:pt>
                <c:pt idx="1049">
                  <c:v>744.16474768378498</c:v>
                </c:pt>
                <c:pt idx="1050">
                  <c:v>744.16055348085297</c:v>
                </c:pt>
                <c:pt idx="1051">
                  <c:v>744.14557000008801</c:v>
                </c:pt>
                <c:pt idx="1052">
                  <c:v>744.13502734972803</c:v>
                </c:pt>
                <c:pt idx="1053">
                  <c:v>744.12564061289299</c:v>
                </c:pt>
                <c:pt idx="1054">
                  <c:v>744.11319462850304</c:v>
                </c:pt>
                <c:pt idx="1055">
                  <c:v>744.10421105253897</c:v>
                </c:pt>
                <c:pt idx="1056">
                  <c:v>744.09889239816096</c:v>
                </c:pt>
                <c:pt idx="1057">
                  <c:v>744.09509127087495</c:v>
                </c:pt>
                <c:pt idx="1058">
                  <c:v>744.09629110108403</c:v>
                </c:pt>
                <c:pt idx="1059">
                  <c:v>744.10721972038402</c:v>
                </c:pt>
                <c:pt idx="1060">
                  <c:v>744.11506295229594</c:v>
                </c:pt>
                <c:pt idx="1061">
                  <c:v>744.12509108814197</c:v>
                </c:pt>
                <c:pt idx="1062">
                  <c:v>744.13537999990797</c:v>
                </c:pt>
                <c:pt idx="1063">
                  <c:v>744.14462454885097</c:v>
                </c:pt>
                <c:pt idx="1064">
                  <c:v>744.15468192979904</c:v>
                </c:pt>
                <c:pt idx="1065">
                  <c:v>744.16592196792601</c:v>
                </c:pt>
                <c:pt idx="1066">
                  <c:v>744.17714337121697</c:v>
                </c:pt>
                <c:pt idx="1067">
                  <c:v>744.18525449893502</c:v>
                </c:pt>
                <c:pt idx="1068">
                  <c:v>744.18776944469698</c:v>
                </c:pt>
                <c:pt idx="1069">
                  <c:v>744.18667223350201</c:v>
                </c:pt>
                <c:pt idx="1070">
                  <c:v>744.18408760465695</c:v>
                </c:pt>
                <c:pt idx="1071">
                  <c:v>744.17797649476495</c:v>
                </c:pt>
                <c:pt idx="1072">
                  <c:v>744.17517000009195</c:v>
                </c:pt>
                <c:pt idx="1073">
                  <c:v>744.17451737582496</c:v>
                </c:pt>
                <c:pt idx="1074">
                  <c:v>744.17212756028903</c:v>
                </c:pt>
                <c:pt idx="1075">
                  <c:v>744.17049856972301</c:v>
                </c:pt>
                <c:pt idx="1076">
                  <c:v>744.16749718279095</c:v>
                </c:pt>
                <c:pt idx="1077">
                  <c:v>744.16267463172801</c:v>
                </c:pt>
                <c:pt idx="1078">
                  <c:v>744.15766115538804</c:v>
                </c:pt>
                <c:pt idx="1079">
                  <c:v>744.15176865499404</c:v>
                </c:pt>
                <c:pt idx="1080">
                  <c:v>744.14337777430296</c:v>
                </c:pt>
                <c:pt idx="1081">
                  <c:v>744.13540110410202</c:v>
                </c:pt>
                <c:pt idx="1082">
                  <c:v>744.12891448030098</c:v>
                </c:pt>
                <c:pt idx="1083">
                  <c:v>744.12305000001004</c:v>
                </c:pt>
                <c:pt idx="1084">
                  <c:v>744.11921371486801</c:v>
                </c:pt>
                <c:pt idx="1085">
                  <c:v>744.11221826580402</c:v>
                </c:pt>
                <c:pt idx="1086">
                  <c:v>744.09858851647004</c:v>
                </c:pt>
                <c:pt idx="1087">
                  <c:v>744.08173889292505</c:v>
                </c:pt>
                <c:pt idx="1088">
                  <c:v>744.063994577784</c:v>
                </c:pt>
                <c:pt idx="1089">
                  <c:v>744.04625480096604</c:v>
                </c:pt>
                <c:pt idx="1090">
                  <c:v>744.03364998966401</c:v>
                </c:pt>
                <c:pt idx="1091">
                  <c:v>744.02714438267299</c:v>
                </c:pt>
                <c:pt idx="1092">
                  <c:v>744.02882693356196</c:v>
                </c:pt>
                <c:pt idx="1093">
                  <c:v>744.03596191259896</c:v>
                </c:pt>
                <c:pt idx="1094">
                  <c:v>744.04261420299497</c:v>
                </c:pt>
                <c:pt idx="1095">
                  <c:v>744.05456861543996</c:v>
                </c:pt>
                <c:pt idx="1096">
                  <c:v>744.07441301093797</c:v>
                </c:pt>
                <c:pt idx="1097">
                  <c:v>744.09527999975205</c:v>
                </c:pt>
                <c:pt idx="1098">
                  <c:v>744.11561635474698</c:v>
                </c:pt>
                <c:pt idx="1099">
                  <c:v>744.13504792913204</c:v>
                </c:pt>
                <c:pt idx="1100">
                  <c:v>744.15678477424206</c:v>
                </c:pt>
                <c:pt idx="1101">
                  <c:v>744.17246926608505</c:v>
                </c:pt>
                <c:pt idx="1102">
                  <c:v>744.18112375526698</c:v>
                </c:pt>
                <c:pt idx="1103">
                  <c:v>744.18240942562295</c:v>
                </c:pt>
                <c:pt idx="1104">
                  <c:v>744.17930955340103</c:v>
                </c:pt>
                <c:pt idx="1105">
                  <c:v>744.18024229763796</c:v>
                </c:pt>
                <c:pt idx="1106">
                  <c:v>744.17963356316</c:v>
                </c:pt>
                <c:pt idx="1107">
                  <c:v>744.17794844824505</c:v>
                </c:pt>
                <c:pt idx="1108">
                  <c:v>744.18090617216103</c:v>
                </c:pt>
                <c:pt idx="1109">
                  <c:v>744.17303000013999</c:v>
                </c:pt>
                <c:pt idx="1110">
                  <c:v>744.16461041112598</c:v>
                </c:pt>
                <c:pt idx="1111">
                  <c:v>744.15221010682001</c:v>
                </c:pt>
                <c:pt idx="1112">
                  <c:v>744.14179797192605</c:v>
                </c:pt>
                <c:pt idx="1113">
                  <c:v>744.13435630717004</c:v>
                </c:pt>
                <c:pt idx="1114">
                  <c:v>744.12479620973602</c:v>
                </c:pt>
                <c:pt idx="1115">
                  <c:v>744.11331781029003</c:v>
                </c:pt>
                <c:pt idx="1116">
                  <c:v>744.10099629789897</c:v>
                </c:pt>
                <c:pt idx="1117">
                  <c:v>744.08978968674899</c:v>
                </c:pt>
                <c:pt idx="1118">
                  <c:v>744.08672999978899</c:v>
                </c:pt>
                <c:pt idx="1119">
                  <c:v>744.086048717268</c:v>
                </c:pt>
                <c:pt idx="1120">
                  <c:v>744.08642123712605</c:v>
                </c:pt>
                <c:pt idx="1121">
                  <c:v>744.087042345344</c:v>
                </c:pt>
                <c:pt idx="1122">
                  <c:v>744.08768355351697</c:v>
                </c:pt>
                <c:pt idx="1123">
                  <c:v>744.08866750435004</c:v>
                </c:pt>
                <c:pt idx="1124">
                  <c:v>744.08833530056904</c:v>
                </c:pt>
                <c:pt idx="1125">
                  <c:v>744.08345862727197</c:v>
                </c:pt>
                <c:pt idx="1126">
                  <c:v>744.07584528701602</c:v>
                </c:pt>
                <c:pt idx="1127">
                  <c:v>744.06889713102498</c:v>
                </c:pt>
                <c:pt idx="1128">
                  <c:v>744.05864695518096</c:v>
                </c:pt>
                <c:pt idx="1129">
                  <c:v>744.05042323481598</c:v>
                </c:pt>
                <c:pt idx="1130">
                  <c:v>744.04381999987902</c:v>
                </c:pt>
                <c:pt idx="1131">
                  <c:v>744.03473755763196</c:v>
                </c:pt>
                <c:pt idx="1132">
                  <c:v>744.02718525112402</c:v>
                </c:pt>
                <c:pt idx="1133">
                  <c:v>744.01823551282996</c:v>
                </c:pt>
                <c:pt idx="1134">
                  <c:v>744.00795609871705</c:v>
                </c:pt>
                <c:pt idx="1135">
                  <c:v>744.00287000021694</c:v>
                </c:pt>
                <c:pt idx="1136">
                  <c:v>744.00106552241095</c:v>
                </c:pt>
                <c:pt idx="1137">
                  <c:v>743.99503317658105</c:v>
                </c:pt>
                <c:pt idx="1138">
                  <c:v>743.99878116581397</c:v>
                </c:pt>
                <c:pt idx="1139">
                  <c:v>744.02930000001902</c:v>
                </c:pt>
                <c:pt idx="1140">
                  <c:v>744.05750497732197</c:v>
                </c:pt>
                <c:pt idx="1141">
                  <c:v>744.08569292063896</c:v>
                </c:pt>
                <c:pt idx="1142">
                  <c:v>744.08277807629202</c:v>
                </c:pt>
                <c:pt idx="1143">
                  <c:v>744.041948762262</c:v>
                </c:pt>
                <c:pt idx="1144">
                  <c:v>743.925512018993</c:v>
                </c:pt>
                <c:pt idx="1145">
                  <c:v>743.763143733741</c:v>
                </c:pt>
                <c:pt idx="1146">
                  <c:v>743.52793494278296</c:v>
                </c:pt>
                <c:pt idx="1147">
                  <c:v>743.21579899399399</c:v>
                </c:pt>
                <c:pt idx="1148">
                  <c:v>742.92049953453795</c:v>
                </c:pt>
                <c:pt idx="1149">
                  <c:v>742.54388000008305</c:v>
                </c:pt>
                <c:pt idx="1150">
                  <c:v>742.13491123282597</c:v>
                </c:pt>
                <c:pt idx="1151">
                  <c:v>741.63850172033494</c:v>
                </c:pt>
                <c:pt idx="1152">
                  <c:v>741.31805323142703</c:v>
                </c:pt>
                <c:pt idx="1153">
                  <c:v>740.82632979761502</c:v>
                </c:pt>
                <c:pt idx="1154">
                  <c:v>740.38703843775897</c:v>
                </c:pt>
                <c:pt idx="1155">
                  <c:v>739.81953859980001</c:v>
                </c:pt>
                <c:pt idx="1156">
                  <c:v>739.36110229820304</c:v>
                </c:pt>
                <c:pt idx="1157">
                  <c:v>738.92813250065296</c:v>
                </c:pt>
                <c:pt idx="1158">
                  <c:v>738.520730987722</c:v>
                </c:pt>
                <c:pt idx="1159">
                  <c:v>738.02356937413003</c:v>
                </c:pt>
                <c:pt idx="1160">
                  <c:v>737.61773025169998</c:v>
                </c:pt>
                <c:pt idx="1161">
                  <c:v>737.22252999992202</c:v>
                </c:pt>
                <c:pt idx="1162">
                  <c:v>736.84661594048396</c:v>
                </c:pt>
                <c:pt idx="1163">
                  <c:v>736.55258772674802</c:v>
                </c:pt>
                <c:pt idx="1164">
                  <c:v>736.25160440589002</c:v>
                </c:pt>
                <c:pt idx="1165">
                  <c:v>735.94731841881503</c:v>
                </c:pt>
                <c:pt idx="1166">
                  <c:v>735.65222992616395</c:v>
                </c:pt>
                <c:pt idx="1167">
                  <c:v>735.36918150660904</c:v>
                </c:pt>
                <c:pt idx="1168">
                  <c:v>735.13358189193195</c:v>
                </c:pt>
                <c:pt idx="1169">
                  <c:v>734.90373120638401</c:v>
                </c:pt>
                <c:pt idx="1170">
                  <c:v>734.66341448933997</c:v>
                </c:pt>
                <c:pt idx="1171">
                  <c:v>734.47302000021796</c:v>
                </c:pt>
                <c:pt idx="1172">
                  <c:v>734.29003193941196</c:v>
                </c:pt>
                <c:pt idx="1173">
                  <c:v>734.12969679520302</c:v>
                </c:pt>
                <c:pt idx="1174">
                  <c:v>733.98610462454303</c:v>
                </c:pt>
                <c:pt idx="1175">
                  <c:v>733.83671385896298</c:v>
                </c:pt>
                <c:pt idx="1176">
                  <c:v>733.70896917714003</c:v>
                </c:pt>
                <c:pt idx="1177">
                  <c:v>733.58757072795004</c:v>
                </c:pt>
                <c:pt idx="1178">
                  <c:v>733.47767002819705</c:v>
                </c:pt>
                <c:pt idx="1179">
                  <c:v>733.39282243974401</c:v>
                </c:pt>
                <c:pt idx="1180">
                  <c:v>733.32159353044301</c:v>
                </c:pt>
                <c:pt idx="1181">
                  <c:v>733.26461945678295</c:v>
                </c:pt>
                <c:pt idx="1182">
                  <c:v>733.20912893291597</c:v>
                </c:pt>
                <c:pt idx="1183">
                  <c:v>733.17194000008499</c:v>
                </c:pt>
                <c:pt idx="1184">
                  <c:v>733.14637148590896</c:v>
                </c:pt>
                <c:pt idx="1185">
                  <c:v>733.11670037759495</c:v>
                </c:pt>
                <c:pt idx="1186">
                  <c:v>733.08907033745299</c:v>
                </c:pt>
                <c:pt idx="1187">
                  <c:v>733.06392773874097</c:v>
                </c:pt>
                <c:pt idx="1188">
                  <c:v>733.04285289383597</c:v>
                </c:pt>
                <c:pt idx="1189">
                  <c:v>733.02301787793397</c:v>
                </c:pt>
                <c:pt idx="1190">
                  <c:v>733.000178299352</c:v>
                </c:pt>
                <c:pt idx="1191">
                  <c:v>732.97723704072803</c:v>
                </c:pt>
                <c:pt idx="1192">
                  <c:v>732.95654842712804</c:v>
                </c:pt>
                <c:pt idx="1193">
                  <c:v>732.94176759453001</c:v>
                </c:pt>
                <c:pt idx="1194">
                  <c:v>732.93477144199403</c:v>
                </c:pt>
                <c:pt idx="1195">
                  <c:v>732.92881388191404</c:v>
                </c:pt>
                <c:pt idx="1196">
                  <c:v>732.92499000016198</c:v>
                </c:pt>
                <c:pt idx="1197">
                  <c:v>732.91909479853803</c:v>
                </c:pt>
                <c:pt idx="1198">
                  <c:v>732.91528077201804</c:v>
                </c:pt>
                <c:pt idx="1199">
                  <c:v>732.90924931607196</c:v>
                </c:pt>
                <c:pt idx="1200">
                  <c:v>732.90370914060099</c:v>
                </c:pt>
                <c:pt idx="1201">
                  <c:v>732.89917507909797</c:v>
                </c:pt>
                <c:pt idx="1202">
                  <c:v>732.89386703349396</c:v>
                </c:pt>
                <c:pt idx="1203">
                  <c:v>732.88879047062005</c:v>
                </c:pt>
                <c:pt idx="1204">
                  <c:v>732.88440778521203</c:v>
                </c:pt>
                <c:pt idx="1205">
                  <c:v>732.87774877694301</c:v>
                </c:pt>
                <c:pt idx="1206">
                  <c:v>732.86799617489805</c:v>
                </c:pt>
                <c:pt idx="1207">
                  <c:v>732.85570247553596</c:v>
                </c:pt>
                <c:pt idx="1208">
                  <c:v>732.84090281983595</c:v>
                </c:pt>
                <c:pt idx="1209">
                  <c:v>732.82764000006898</c:v>
                </c:pt>
                <c:pt idx="1210">
                  <c:v>732.80745359295997</c:v>
                </c:pt>
                <c:pt idx="1211">
                  <c:v>732.787436928278</c:v>
                </c:pt>
                <c:pt idx="1212">
                  <c:v>732.76056280019895</c:v>
                </c:pt>
                <c:pt idx="1213">
                  <c:v>732.73626758027501</c:v>
                </c:pt>
                <c:pt idx="1214">
                  <c:v>732.71727830946304</c:v>
                </c:pt>
                <c:pt idx="1215">
                  <c:v>732.70324087440702</c:v>
                </c:pt>
                <c:pt idx="1216">
                  <c:v>732.69484082341603</c:v>
                </c:pt>
                <c:pt idx="1217">
                  <c:v>732.687264670525</c:v>
                </c:pt>
                <c:pt idx="1218">
                  <c:v>732.68017164699802</c:v>
                </c:pt>
                <c:pt idx="1219">
                  <c:v>732.67153211292998</c:v>
                </c:pt>
                <c:pt idx="1220">
                  <c:v>732.65819584849703</c:v>
                </c:pt>
                <c:pt idx="1221">
                  <c:v>732.65741000003402</c:v>
                </c:pt>
                <c:pt idx="1222">
                  <c:v>732.66306697647701</c:v>
                </c:pt>
                <c:pt idx="1223">
                  <c:v>732.67677552777798</c:v>
                </c:pt>
                <c:pt idx="1224">
                  <c:v>732.69165571758197</c:v>
                </c:pt>
                <c:pt idx="1225">
                  <c:v>732.70289336121095</c:v>
                </c:pt>
                <c:pt idx="1226">
                  <c:v>732.71143255028403</c:v>
                </c:pt>
                <c:pt idx="1227">
                  <c:v>732.719731508417</c:v>
                </c:pt>
                <c:pt idx="1228">
                  <c:v>732.72539215740596</c:v>
                </c:pt>
                <c:pt idx="1229">
                  <c:v>732.728983150722</c:v>
                </c:pt>
                <c:pt idx="1230">
                  <c:v>732.728032975465</c:v>
                </c:pt>
                <c:pt idx="1231">
                  <c:v>732.72888663807305</c:v>
                </c:pt>
                <c:pt idx="1232">
                  <c:v>732.72900000014897</c:v>
                </c:pt>
                <c:pt idx="1233">
                  <c:v>732.731144514584</c:v>
                </c:pt>
                <c:pt idx="1234">
                  <c:v>732.73621530638002</c:v>
                </c:pt>
                <c:pt idx="1235">
                  <c:v>732.73821228527504</c:v>
                </c:pt>
                <c:pt idx="1236">
                  <c:v>732.73761694179404</c:v>
                </c:pt>
                <c:pt idx="1237">
                  <c:v>732.73488836673698</c:v>
                </c:pt>
                <c:pt idx="1238">
                  <c:v>732.72949800476795</c:v>
                </c:pt>
                <c:pt idx="1239">
                  <c:v>732.71973305445795</c:v>
                </c:pt>
                <c:pt idx="1240">
                  <c:v>732.70254505747698</c:v>
                </c:pt>
                <c:pt idx="1241">
                  <c:v>732.683533090163</c:v>
                </c:pt>
                <c:pt idx="1242">
                  <c:v>732.65881702573301</c:v>
                </c:pt>
                <c:pt idx="1243">
                  <c:v>732.63946999986001</c:v>
                </c:pt>
                <c:pt idx="1244">
                  <c:v>732.62428897087602</c:v>
                </c:pt>
                <c:pt idx="1245">
                  <c:v>732.61285568986898</c:v>
                </c:pt>
                <c:pt idx="1246">
                  <c:v>732.60809132556301</c:v>
                </c:pt>
                <c:pt idx="1247">
                  <c:v>732.60766999986197</c:v>
                </c:pt>
                <c:pt idx="1248">
                  <c:v>732.60764305023997</c:v>
                </c:pt>
                <c:pt idx="1249">
                  <c:v>732.60759999988704</c:v>
                </c:pt>
                <c:pt idx="1250">
                  <c:v>732.60503106887995</c:v>
                </c:pt>
                <c:pt idx="1251">
                  <c:v>732.59551514607904</c:v>
                </c:pt>
                <c:pt idx="1252">
                  <c:v>732.58711071678397</c:v>
                </c:pt>
                <c:pt idx="1253">
                  <c:v>732.57661016420002</c:v>
                </c:pt>
                <c:pt idx="1254">
                  <c:v>732.56484848085199</c:v>
                </c:pt>
                <c:pt idx="1255">
                  <c:v>732.55518000010795</c:v>
                </c:pt>
                <c:pt idx="1256">
                  <c:v>732.55356891944302</c:v>
                </c:pt>
                <c:pt idx="1257">
                  <c:v>732.54857625140801</c:v>
                </c:pt>
                <c:pt idx="1258">
                  <c:v>732.54089418026399</c:v>
                </c:pt>
                <c:pt idx="1259">
                  <c:v>732.53432160023897</c:v>
                </c:pt>
                <c:pt idx="1260">
                  <c:v>732.53131377637101</c:v>
                </c:pt>
                <c:pt idx="1261">
                  <c:v>732.53035934847105</c:v>
                </c:pt>
                <c:pt idx="1262">
                  <c:v>732.53276181249703</c:v>
                </c:pt>
                <c:pt idx="1263">
                  <c:v>732.53235024985304</c:v>
                </c:pt>
                <c:pt idx="1264">
                  <c:v>732.52537757281004</c:v>
                </c:pt>
                <c:pt idx="1265">
                  <c:v>732.52332000005595</c:v>
                </c:pt>
                <c:pt idx="1266">
                  <c:v>732.52026146145295</c:v>
                </c:pt>
                <c:pt idx="1267">
                  <c:v>732.51690604242106</c:v>
                </c:pt>
                <c:pt idx="1268">
                  <c:v>732.51767451590899</c:v>
                </c:pt>
                <c:pt idx="1269">
                  <c:v>732.52445765449204</c:v>
                </c:pt>
                <c:pt idx="1270">
                  <c:v>732.53129521884296</c:v>
                </c:pt>
                <c:pt idx="1271">
                  <c:v>732.53803832101005</c:v>
                </c:pt>
                <c:pt idx="1272">
                  <c:v>732.54839621406904</c:v>
                </c:pt>
                <c:pt idx="1273">
                  <c:v>732.55677507340499</c:v>
                </c:pt>
                <c:pt idx="1274">
                  <c:v>732.56263899044302</c:v>
                </c:pt>
                <c:pt idx="1275">
                  <c:v>732.56870514974401</c:v>
                </c:pt>
                <c:pt idx="1276">
                  <c:v>732.56970145212904</c:v>
                </c:pt>
                <c:pt idx="1277">
                  <c:v>732.57128079707502</c:v>
                </c:pt>
                <c:pt idx="1278">
                  <c:v>732.57080000015401</c:v>
                </c:pt>
                <c:pt idx="1279">
                  <c:v>732.56916867138295</c:v>
                </c:pt>
                <c:pt idx="1280">
                  <c:v>732.56826994139794</c:v>
                </c:pt>
                <c:pt idx="1281">
                  <c:v>732.56826939968005</c:v>
                </c:pt>
                <c:pt idx="1282">
                  <c:v>732.56857543199999</c:v>
                </c:pt>
                <c:pt idx="1283">
                  <c:v>732.56775079294698</c:v>
                </c:pt>
                <c:pt idx="1284">
                  <c:v>732.56534474857199</c:v>
                </c:pt>
                <c:pt idx="1285">
                  <c:v>732.56156113870895</c:v>
                </c:pt>
                <c:pt idx="1286">
                  <c:v>732.55674063537401</c:v>
                </c:pt>
                <c:pt idx="1287">
                  <c:v>732.55369911191599</c:v>
                </c:pt>
                <c:pt idx="1288">
                  <c:v>732.54979999987199</c:v>
                </c:pt>
                <c:pt idx="1289">
                  <c:v>732.54625507849801</c:v>
                </c:pt>
                <c:pt idx="1290">
                  <c:v>732.54416294657005</c:v>
                </c:pt>
                <c:pt idx="1291">
                  <c:v>732.542406658902</c:v>
                </c:pt>
                <c:pt idx="1292">
                  <c:v>732.54393376826897</c:v>
                </c:pt>
                <c:pt idx="1293">
                  <c:v>732.54661390520005</c:v>
                </c:pt>
                <c:pt idx="1294">
                  <c:v>732.54830761971698</c:v>
                </c:pt>
                <c:pt idx="1295">
                  <c:v>732.55218001017704</c:v>
                </c:pt>
                <c:pt idx="1296">
                  <c:v>732.55829989991901</c:v>
                </c:pt>
                <c:pt idx="1297">
                  <c:v>732.56688147725697</c:v>
                </c:pt>
                <c:pt idx="1298">
                  <c:v>732.57635600651895</c:v>
                </c:pt>
                <c:pt idx="1299">
                  <c:v>732.59398999996699</c:v>
                </c:pt>
                <c:pt idx="1300">
                  <c:v>732.60637133483203</c:v>
                </c:pt>
                <c:pt idx="1301">
                  <c:v>732.61793481887003</c:v>
                </c:pt>
                <c:pt idx="1302">
                  <c:v>732.62837252578504</c:v>
                </c:pt>
                <c:pt idx="1303">
                  <c:v>732.642078625728</c:v>
                </c:pt>
                <c:pt idx="1304">
                  <c:v>732.65723610957195</c:v>
                </c:pt>
                <c:pt idx="1305">
                  <c:v>732.66900078735603</c:v>
                </c:pt>
                <c:pt idx="1306">
                  <c:v>732.67461632382197</c:v>
                </c:pt>
                <c:pt idx="1307">
                  <c:v>732.68018377216401</c:v>
                </c:pt>
                <c:pt idx="1308">
                  <c:v>732.68768183796794</c:v>
                </c:pt>
                <c:pt idx="1309">
                  <c:v>732.69053405671696</c:v>
                </c:pt>
                <c:pt idx="1310">
                  <c:v>732.69127303131802</c:v>
                </c:pt>
                <c:pt idx="1311">
                  <c:v>732.69113078235</c:v>
                </c:pt>
                <c:pt idx="1312">
                  <c:v>732.68945000000099</c:v>
                </c:pt>
                <c:pt idx="1313">
                  <c:v>732.68596165563201</c:v>
                </c:pt>
                <c:pt idx="1314">
                  <c:v>732.67970199506101</c:v>
                </c:pt>
                <c:pt idx="1315">
                  <c:v>732.67104790904796</c:v>
                </c:pt>
                <c:pt idx="1316">
                  <c:v>732.66358232273797</c:v>
                </c:pt>
                <c:pt idx="1317">
                  <c:v>732.65826572536503</c:v>
                </c:pt>
                <c:pt idx="1318">
                  <c:v>732.65502782016995</c:v>
                </c:pt>
                <c:pt idx="1319">
                  <c:v>732.65561252517398</c:v>
                </c:pt>
                <c:pt idx="1320">
                  <c:v>732.65558076393404</c:v>
                </c:pt>
                <c:pt idx="1321">
                  <c:v>732.65683442093405</c:v>
                </c:pt>
                <c:pt idx="1322">
                  <c:v>732.64873999983797</c:v>
                </c:pt>
                <c:pt idx="1323">
                  <c:v>732.63519310173297</c:v>
                </c:pt>
                <c:pt idx="1324">
                  <c:v>732.61704897857499</c:v>
                </c:pt>
                <c:pt idx="1325">
                  <c:v>732.60190978185597</c:v>
                </c:pt>
                <c:pt idx="1326">
                  <c:v>732.58935047359</c:v>
                </c:pt>
                <c:pt idx="1327">
                  <c:v>732.57745114214401</c:v>
                </c:pt>
                <c:pt idx="1328">
                  <c:v>732.56446651696001</c:v>
                </c:pt>
                <c:pt idx="1329">
                  <c:v>732.54885675968103</c:v>
                </c:pt>
                <c:pt idx="1330">
                  <c:v>732.53495953593904</c:v>
                </c:pt>
                <c:pt idx="1331">
                  <c:v>732.52591477489602</c:v>
                </c:pt>
                <c:pt idx="1332">
                  <c:v>732.52307790429199</c:v>
                </c:pt>
                <c:pt idx="1333">
                  <c:v>732.52225091318996</c:v>
                </c:pt>
                <c:pt idx="1334">
                  <c:v>732.52129999987301</c:v>
                </c:pt>
                <c:pt idx="1335">
                  <c:v>732.52095497548896</c:v>
                </c:pt>
                <c:pt idx="1336">
                  <c:v>732.51919377101206</c:v>
                </c:pt>
                <c:pt idx="1337">
                  <c:v>732.51813000012203</c:v>
                </c:pt>
                <c:pt idx="1338">
                  <c:v>732.51798158576503</c:v>
                </c:pt>
                <c:pt idx="1339">
                  <c:v>732.51868869436203</c:v>
                </c:pt>
                <c:pt idx="1340">
                  <c:v>732.52154287522001</c:v>
                </c:pt>
                <c:pt idx="1341">
                  <c:v>732.52633396136298</c:v>
                </c:pt>
                <c:pt idx="1342">
                  <c:v>732.53722778005601</c:v>
                </c:pt>
                <c:pt idx="1343">
                  <c:v>732.54525110461805</c:v>
                </c:pt>
                <c:pt idx="1344">
                  <c:v>732.55614782270698</c:v>
                </c:pt>
                <c:pt idx="1345">
                  <c:v>732.56957999990402</c:v>
                </c:pt>
                <c:pt idx="1346">
                  <c:v>732.58846149056399</c:v>
                </c:pt>
                <c:pt idx="1347">
                  <c:v>732.60248153661496</c:v>
                </c:pt>
                <c:pt idx="1348">
                  <c:v>732.61253167754796</c:v>
                </c:pt>
                <c:pt idx="1349">
                  <c:v>732.62427792605195</c:v>
                </c:pt>
                <c:pt idx="1350">
                  <c:v>732.63385016701204</c:v>
                </c:pt>
                <c:pt idx="1351">
                  <c:v>732.64102195258897</c:v>
                </c:pt>
                <c:pt idx="1352">
                  <c:v>732.65209429787103</c:v>
                </c:pt>
                <c:pt idx="1353">
                  <c:v>732.66063511893503</c:v>
                </c:pt>
                <c:pt idx="1354">
                  <c:v>732.66857999992305</c:v>
                </c:pt>
                <c:pt idx="1355">
                  <c:v>732.66887407044703</c:v>
                </c:pt>
                <c:pt idx="1356">
                  <c:v>732.67466136998303</c:v>
                </c:pt>
                <c:pt idx="1357">
                  <c:v>732.67675999989501</c:v>
                </c:pt>
                <c:pt idx="1358">
                  <c:v>732.67717319512201</c:v>
                </c:pt>
                <c:pt idx="1359">
                  <c:v>732.67853626277702</c:v>
                </c:pt>
                <c:pt idx="1360">
                  <c:v>732.67630865753597</c:v>
                </c:pt>
                <c:pt idx="1361">
                  <c:v>732.67023685140896</c:v>
                </c:pt>
                <c:pt idx="1362">
                  <c:v>732.66550129057805</c:v>
                </c:pt>
                <c:pt idx="1363">
                  <c:v>732.66243262952798</c:v>
                </c:pt>
                <c:pt idx="1364">
                  <c:v>732.661258177077</c:v>
                </c:pt>
                <c:pt idx="1365">
                  <c:v>732.66057463485004</c:v>
                </c:pt>
                <c:pt idx="1366">
                  <c:v>732.64869743711404</c:v>
                </c:pt>
                <c:pt idx="1367">
                  <c:v>732.63207999990505</c:v>
                </c:pt>
                <c:pt idx="1368">
                  <c:v>732.61585360240201</c:v>
                </c:pt>
                <c:pt idx="1369">
                  <c:v>732.60542840458595</c:v>
                </c:pt>
                <c:pt idx="1370">
                  <c:v>732.59371774476494</c:v>
                </c:pt>
                <c:pt idx="1371">
                  <c:v>732.584775570582</c:v>
                </c:pt>
                <c:pt idx="1372">
                  <c:v>732.57329053292699</c:v>
                </c:pt>
                <c:pt idx="1373">
                  <c:v>732.55545138277205</c:v>
                </c:pt>
                <c:pt idx="1374">
                  <c:v>732.53644981635296</c:v>
                </c:pt>
                <c:pt idx="1375">
                  <c:v>732.52272098564094</c:v>
                </c:pt>
                <c:pt idx="1376">
                  <c:v>732.507310470623</c:v>
                </c:pt>
                <c:pt idx="1377">
                  <c:v>732.48979270459301</c:v>
                </c:pt>
                <c:pt idx="1378">
                  <c:v>732.46874601346303</c:v>
                </c:pt>
                <c:pt idx="1379">
                  <c:v>732.44617000020196</c:v>
                </c:pt>
                <c:pt idx="1380">
                  <c:v>732.42826462655796</c:v>
                </c:pt>
                <c:pt idx="1381">
                  <c:v>732.41636108452406</c:v>
                </c:pt>
                <c:pt idx="1382">
                  <c:v>732.40951255726998</c:v>
                </c:pt>
                <c:pt idx="1383">
                  <c:v>732.404881061796</c:v>
                </c:pt>
                <c:pt idx="1384">
                  <c:v>732.39926324113401</c:v>
                </c:pt>
                <c:pt idx="1385">
                  <c:v>732.39439875753999</c:v>
                </c:pt>
                <c:pt idx="1386">
                  <c:v>732.39405142457201</c:v>
                </c:pt>
                <c:pt idx="1387">
                  <c:v>732.39773902931904</c:v>
                </c:pt>
                <c:pt idx="1388">
                  <c:v>732.40075212851798</c:v>
                </c:pt>
                <c:pt idx="1389">
                  <c:v>732.40881000018999</c:v>
                </c:pt>
                <c:pt idx="1390">
                  <c:v>732.41383118884903</c:v>
                </c:pt>
                <c:pt idx="1391">
                  <c:v>732.42093520576805</c:v>
                </c:pt>
                <c:pt idx="1392">
                  <c:v>732.43184356941799</c:v>
                </c:pt>
                <c:pt idx="1393">
                  <c:v>732.44444405055003</c:v>
                </c:pt>
                <c:pt idx="1394">
                  <c:v>732.45354076556202</c:v>
                </c:pt>
                <c:pt idx="1395">
                  <c:v>732.46127966929805</c:v>
                </c:pt>
                <c:pt idx="1396">
                  <c:v>732.47282371473705</c:v>
                </c:pt>
                <c:pt idx="1397">
                  <c:v>732.48351766053702</c:v>
                </c:pt>
                <c:pt idx="1398">
                  <c:v>732.48918604368396</c:v>
                </c:pt>
                <c:pt idx="1399">
                  <c:v>732.493624849208</c:v>
                </c:pt>
                <c:pt idx="1400">
                  <c:v>732.49461648232602</c:v>
                </c:pt>
                <c:pt idx="1401">
                  <c:v>732.48974999984705</c:v>
                </c:pt>
                <c:pt idx="1402">
                  <c:v>732.48463375053802</c:v>
                </c:pt>
                <c:pt idx="1403">
                  <c:v>732.48208778694595</c:v>
                </c:pt>
                <c:pt idx="1404">
                  <c:v>732.48809582254603</c:v>
                </c:pt>
                <c:pt idx="1405">
                  <c:v>732.49608470068199</c:v>
                </c:pt>
                <c:pt idx="1406">
                  <c:v>732.50096160509304</c:v>
                </c:pt>
                <c:pt idx="1407">
                  <c:v>732.50227413586299</c:v>
                </c:pt>
                <c:pt idx="1408">
                  <c:v>732.50256365629195</c:v>
                </c:pt>
                <c:pt idx="1409">
                  <c:v>732.50590326713905</c:v>
                </c:pt>
                <c:pt idx="1410">
                  <c:v>732.50714663155202</c:v>
                </c:pt>
                <c:pt idx="1411">
                  <c:v>732.505374445342</c:v>
                </c:pt>
                <c:pt idx="1412">
                  <c:v>732.51379033158105</c:v>
                </c:pt>
                <c:pt idx="1413">
                  <c:v>732.52039000015304</c:v>
                </c:pt>
                <c:pt idx="1414">
                  <c:v>732.52501816915105</c:v>
                </c:pt>
                <c:pt idx="1415">
                  <c:v>732.52821115832603</c:v>
                </c:pt>
                <c:pt idx="1416">
                  <c:v>732.530616577052</c:v>
                </c:pt>
                <c:pt idx="1417">
                  <c:v>732.53292669101302</c:v>
                </c:pt>
                <c:pt idx="1418">
                  <c:v>732.53387397575102</c:v>
                </c:pt>
                <c:pt idx="1419">
                  <c:v>732.53320368463596</c:v>
                </c:pt>
                <c:pt idx="1420">
                  <c:v>732.53378790112197</c:v>
                </c:pt>
                <c:pt idx="1421">
                  <c:v>732.535120468321</c:v>
                </c:pt>
                <c:pt idx="1422">
                  <c:v>732.53856642020003</c:v>
                </c:pt>
                <c:pt idx="1423">
                  <c:v>732.54235374992402</c:v>
                </c:pt>
                <c:pt idx="1424">
                  <c:v>732.54959294828905</c:v>
                </c:pt>
                <c:pt idx="1425">
                  <c:v>732.55746502645195</c:v>
                </c:pt>
                <c:pt idx="1426">
                  <c:v>732.56158000027995</c:v>
                </c:pt>
                <c:pt idx="1427">
                  <c:v>732.56070650640595</c:v>
                </c:pt>
                <c:pt idx="1428">
                  <c:v>732.560382271545</c:v>
                </c:pt>
                <c:pt idx="1429">
                  <c:v>732.56026923257002</c:v>
                </c:pt>
                <c:pt idx="1430">
                  <c:v>732.56066872546</c:v>
                </c:pt>
                <c:pt idx="1431">
                  <c:v>732.56112249446903</c:v>
                </c:pt>
                <c:pt idx="1432">
                  <c:v>732.56064361637902</c:v>
                </c:pt>
                <c:pt idx="1433">
                  <c:v>732.56040571544497</c:v>
                </c:pt>
                <c:pt idx="1434">
                  <c:v>732.56159009102396</c:v>
                </c:pt>
                <c:pt idx="1435">
                  <c:v>732.56436100431301</c:v>
                </c:pt>
                <c:pt idx="1436">
                  <c:v>732.56517500550501</c:v>
                </c:pt>
                <c:pt idx="1437">
                  <c:v>732.55797999980098</c:v>
                </c:pt>
                <c:pt idx="1438">
                  <c:v>732.55620594480797</c:v>
                </c:pt>
                <c:pt idx="1439">
                  <c:v>732.55471247450703</c:v>
                </c:pt>
                <c:pt idx="1440">
                  <c:v>732.55611389112505</c:v>
                </c:pt>
                <c:pt idx="1441">
                  <c:v>732.56081240785795</c:v>
                </c:pt>
                <c:pt idx="1442">
                  <c:v>732.569177291507</c:v>
                </c:pt>
                <c:pt idx="1443">
                  <c:v>732.57933882200302</c:v>
                </c:pt>
                <c:pt idx="1444">
                  <c:v>732.58649647470702</c:v>
                </c:pt>
                <c:pt idx="1445">
                  <c:v>732.59867156065695</c:v>
                </c:pt>
                <c:pt idx="1446">
                  <c:v>732.61987864774903</c:v>
                </c:pt>
                <c:pt idx="1447">
                  <c:v>732.63770000013096</c:v>
                </c:pt>
                <c:pt idx="1448">
                  <c:v>732.64988082916705</c:v>
                </c:pt>
                <c:pt idx="1449">
                  <c:v>732.66356809384001</c:v>
                </c:pt>
                <c:pt idx="1450">
                  <c:v>732.67816253175499</c:v>
                </c:pt>
                <c:pt idx="1451">
                  <c:v>732.69007161192201</c:v>
                </c:pt>
                <c:pt idx="1452">
                  <c:v>732.69849378354502</c:v>
                </c:pt>
                <c:pt idx="1453">
                  <c:v>732.71075754595699</c:v>
                </c:pt>
                <c:pt idx="1454">
                  <c:v>732.72355955254102</c:v>
                </c:pt>
                <c:pt idx="1455">
                  <c:v>732.72723399426502</c:v>
                </c:pt>
                <c:pt idx="1456">
                  <c:v>732.72117875223398</c:v>
                </c:pt>
                <c:pt idx="1457">
                  <c:v>732.71246000005999</c:v>
                </c:pt>
                <c:pt idx="1458">
                  <c:v>732.70435000011901</c:v>
                </c:pt>
                <c:pt idx="1459">
                  <c:v>732.70274137997603</c:v>
                </c:pt>
                <c:pt idx="1460">
                  <c:v>732.70399579274704</c:v>
                </c:pt>
                <c:pt idx="1461">
                  <c:v>732.71069657023997</c:v>
                </c:pt>
                <c:pt idx="1462">
                  <c:v>732.72188308413297</c:v>
                </c:pt>
                <c:pt idx="1463">
                  <c:v>732.73267943393898</c:v>
                </c:pt>
                <c:pt idx="1464">
                  <c:v>732.73967389899894</c:v>
                </c:pt>
                <c:pt idx="1465">
                  <c:v>732.74606416394295</c:v>
                </c:pt>
                <c:pt idx="1466">
                  <c:v>732.75031833834203</c:v>
                </c:pt>
                <c:pt idx="1467">
                  <c:v>732.75826160224699</c:v>
                </c:pt>
                <c:pt idx="1468">
                  <c:v>732.76470999982701</c:v>
                </c:pt>
                <c:pt idx="1469">
                  <c:v>732.76470999982803</c:v>
                </c:pt>
                <c:pt idx="1470">
                  <c:v>732.76872168482305</c:v>
                </c:pt>
                <c:pt idx="1471">
                  <c:v>732.76989120733595</c:v>
                </c:pt>
                <c:pt idx="1472">
                  <c:v>732.76820946561702</c:v>
                </c:pt>
                <c:pt idx="1473">
                  <c:v>732.76140587676605</c:v>
                </c:pt>
                <c:pt idx="1474">
                  <c:v>732.75085206207302</c:v>
                </c:pt>
                <c:pt idx="1475">
                  <c:v>732.74385776654799</c:v>
                </c:pt>
                <c:pt idx="1476">
                  <c:v>732.73596575774502</c:v>
                </c:pt>
                <c:pt idx="1477">
                  <c:v>732.72348089225204</c:v>
                </c:pt>
                <c:pt idx="1478">
                  <c:v>732.70788773994002</c:v>
                </c:pt>
                <c:pt idx="1479">
                  <c:v>732.68877132251498</c:v>
                </c:pt>
                <c:pt idx="1480">
                  <c:v>732.678339999851</c:v>
                </c:pt>
                <c:pt idx="1481">
                  <c:v>732.671656017023</c:v>
                </c:pt>
                <c:pt idx="1482">
                  <c:v>732.66304448434903</c:v>
                </c:pt>
                <c:pt idx="1483">
                  <c:v>732.65398669906403</c:v>
                </c:pt>
                <c:pt idx="1484">
                  <c:v>732.64599251176799</c:v>
                </c:pt>
                <c:pt idx="1485">
                  <c:v>732.640010019069</c:v>
                </c:pt>
                <c:pt idx="1486">
                  <c:v>732.63215167881401</c:v>
                </c:pt>
                <c:pt idx="1487">
                  <c:v>732.61794338008099</c:v>
                </c:pt>
                <c:pt idx="1488">
                  <c:v>732.60647414426501</c:v>
                </c:pt>
                <c:pt idx="1489">
                  <c:v>732.59582225118595</c:v>
                </c:pt>
                <c:pt idx="1490">
                  <c:v>732.59081999974501</c:v>
                </c:pt>
                <c:pt idx="1491">
                  <c:v>732.58576103469898</c:v>
                </c:pt>
                <c:pt idx="1492">
                  <c:v>732.582174200228</c:v>
                </c:pt>
                <c:pt idx="1493">
                  <c:v>732.58219625038896</c:v>
                </c:pt>
                <c:pt idx="1494">
                  <c:v>732.58681663512596</c:v>
                </c:pt>
                <c:pt idx="1495">
                  <c:v>732.59240944815099</c:v>
                </c:pt>
                <c:pt idx="1496">
                  <c:v>732.59693822641498</c:v>
                </c:pt>
                <c:pt idx="1497">
                  <c:v>732.60293475540504</c:v>
                </c:pt>
                <c:pt idx="1498">
                  <c:v>732.607009775238</c:v>
                </c:pt>
                <c:pt idx="1499">
                  <c:v>732.606997933505</c:v>
                </c:pt>
                <c:pt idx="1500">
                  <c:v>732.60412999990797</c:v>
                </c:pt>
                <c:pt idx="1501">
                  <c:v>732.60048967652904</c:v>
                </c:pt>
                <c:pt idx="1502">
                  <c:v>732.59625403816995</c:v>
                </c:pt>
                <c:pt idx="1503">
                  <c:v>732.59095340446299</c:v>
                </c:pt>
                <c:pt idx="1504">
                  <c:v>732.586500450779</c:v>
                </c:pt>
                <c:pt idx="1505">
                  <c:v>732.58285082784005</c:v>
                </c:pt>
                <c:pt idx="1506">
                  <c:v>732.58182736553795</c:v>
                </c:pt>
                <c:pt idx="1507">
                  <c:v>732.58514570706302</c:v>
                </c:pt>
                <c:pt idx="1508">
                  <c:v>732.58892541467105</c:v>
                </c:pt>
                <c:pt idx="1509">
                  <c:v>732.58887783520004</c:v>
                </c:pt>
                <c:pt idx="1510">
                  <c:v>732.58323150163403</c:v>
                </c:pt>
                <c:pt idx="1511">
                  <c:v>732.57819000007896</c:v>
                </c:pt>
                <c:pt idx="1512">
                  <c:v>732.57225087396603</c:v>
                </c:pt>
                <c:pt idx="1513">
                  <c:v>732.56587801347303</c:v>
                </c:pt>
                <c:pt idx="1514">
                  <c:v>732.56044559127804</c:v>
                </c:pt>
                <c:pt idx="1515">
                  <c:v>732.55969111744298</c:v>
                </c:pt>
                <c:pt idx="1516">
                  <c:v>732.56444024403095</c:v>
                </c:pt>
                <c:pt idx="1517">
                  <c:v>732.57334579955898</c:v>
                </c:pt>
                <c:pt idx="1518">
                  <c:v>732.58494486248799</c:v>
                </c:pt>
                <c:pt idx="1519">
                  <c:v>732.59596097656504</c:v>
                </c:pt>
                <c:pt idx="1520">
                  <c:v>732.601947787683</c:v>
                </c:pt>
                <c:pt idx="1521">
                  <c:v>732.608142436344</c:v>
                </c:pt>
                <c:pt idx="1522">
                  <c:v>732.61538847201803</c:v>
                </c:pt>
                <c:pt idx="1523">
                  <c:v>732.62085000000104</c:v>
                </c:pt>
                <c:pt idx="1524">
                  <c:v>732.62823333225901</c:v>
                </c:pt>
                <c:pt idx="1525">
                  <c:v>732.63594375681805</c:v>
                </c:pt>
                <c:pt idx="1526">
                  <c:v>732.64200937261103</c:v>
                </c:pt>
                <c:pt idx="1527">
                  <c:v>732.64061742895399</c:v>
                </c:pt>
                <c:pt idx="1528">
                  <c:v>732.63259282767694</c:v>
                </c:pt>
                <c:pt idx="1529">
                  <c:v>732.62437913070903</c:v>
                </c:pt>
                <c:pt idx="1530">
                  <c:v>732.611007765159</c:v>
                </c:pt>
                <c:pt idx="1531">
                  <c:v>732.59231339790301</c:v>
                </c:pt>
                <c:pt idx="1532">
                  <c:v>732.57150144998104</c:v>
                </c:pt>
                <c:pt idx="1533">
                  <c:v>732.55614626434203</c:v>
                </c:pt>
                <c:pt idx="1534">
                  <c:v>732.54230000012001</c:v>
                </c:pt>
                <c:pt idx="1535">
                  <c:v>732.53454003699505</c:v>
                </c:pt>
                <c:pt idx="1536">
                  <c:v>732.53102177823996</c:v>
                </c:pt>
                <c:pt idx="1537">
                  <c:v>732.53099103352304</c:v>
                </c:pt>
                <c:pt idx="1538">
                  <c:v>732.53230772370603</c:v>
                </c:pt>
                <c:pt idx="1539">
                  <c:v>732.53242530655302</c:v>
                </c:pt>
                <c:pt idx="1540">
                  <c:v>732.52954218820196</c:v>
                </c:pt>
                <c:pt idx="1541">
                  <c:v>732.52634164055496</c:v>
                </c:pt>
                <c:pt idx="1542">
                  <c:v>732.52773020389395</c:v>
                </c:pt>
                <c:pt idx="1543">
                  <c:v>732.52518585487405</c:v>
                </c:pt>
                <c:pt idx="1544">
                  <c:v>732.51758000012796</c:v>
                </c:pt>
                <c:pt idx="1545">
                  <c:v>732.51416785240099</c:v>
                </c:pt>
                <c:pt idx="1546">
                  <c:v>732.51075907364998</c:v>
                </c:pt>
                <c:pt idx="1547">
                  <c:v>732.50692005865699</c:v>
                </c:pt>
                <c:pt idx="1548">
                  <c:v>732.49786565576301</c:v>
                </c:pt>
                <c:pt idx="1549">
                  <c:v>732.48688162366</c:v>
                </c:pt>
                <c:pt idx="1550">
                  <c:v>732.47444874959206</c:v>
                </c:pt>
                <c:pt idx="1551">
                  <c:v>732.46982187149604</c:v>
                </c:pt>
                <c:pt idx="1552">
                  <c:v>732.474910324554</c:v>
                </c:pt>
                <c:pt idx="1553">
                  <c:v>732.48565144674399</c:v>
                </c:pt>
                <c:pt idx="1554">
                  <c:v>732.49379425173595</c:v>
                </c:pt>
                <c:pt idx="1555">
                  <c:v>732.497010000047</c:v>
                </c:pt>
                <c:pt idx="1556">
                  <c:v>732.49833132939295</c:v>
                </c:pt>
                <c:pt idx="1557">
                  <c:v>732.49922873064804</c:v>
                </c:pt>
                <c:pt idx="1558">
                  <c:v>732.503727635681</c:v>
                </c:pt>
                <c:pt idx="1559">
                  <c:v>732.51068273049998</c:v>
                </c:pt>
                <c:pt idx="1560">
                  <c:v>732.51326000008203</c:v>
                </c:pt>
                <c:pt idx="1561">
                  <c:v>732.51226502385896</c:v>
                </c:pt>
                <c:pt idx="1562">
                  <c:v>732.51013778852496</c:v>
                </c:pt>
                <c:pt idx="1563">
                  <c:v>732.50659281603805</c:v>
                </c:pt>
                <c:pt idx="1564">
                  <c:v>732.504305026667</c:v>
                </c:pt>
                <c:pt idx="1565">
                  <c:v>732.49961621886496</c:v>
                </c:pt>
                <c:pt idx="1566">
                  <c:v>732.49225388402601</c:v>
                </c:pt>
                <c:pt idx="1567">
                  <c:v>732.482712117696</c:v>
                </c:pt>
                <c:pt idx="1568">
                  <c:v>732.47912082373796</c:v>
                </c:pt>
                <c:pt idx="1569">
                  <c:v>732.48552168102003</c:v>
                </c:pt>
                <c:pt idx="1570">
                  <c:v>732.49328999980401</c:v>
                </c:pt>
                <c:pt idx="1571">
                  <c:v>732.49956549203705</c:v>
                </c:pt>
                <c:pt idx="1572">
                  <c:v>732.50256671704506</c:v>
                </c:pt>
                <c:pt idx="1573">
                  <c:v>732.50603209196004</c:v>
                </c:pt>
                <c:pt idx="1574">
                  <c:v>732.50995000013302</c:v>
                </c:pt>
                <c:pt idx="1575">
                  <c:v>732.51416891002998</c:v>
                </c:pt>
                <c:pt idx="1576">
                  <c:v>732.52483999984202</c:v>
                </c:pt>
                <c:pt idx="1577">
                  <c:v>732.52451830254802</c:v>
                </c:pt>
                <c:pt idx="1578">
                  <c:v>732.52275681049196</c:v>
                </c:pt>
                <c:pt idx="1579">
                  <c:v>732.524809311524</c:v>
                </c:pt>
                <c:pt idx="1580">
                  <c:v>732.52184999984399</c:v>
                </c:pt>
                <c:pt idx="1581">
                  <c:v>732.52251671731801</c:v>
                </c:pt>
                <c:pt idx="1582">
                  <c:v>732.52318126845398</c:v>
                </c:pt>
                <c:pt idx="1583">
                  <c:v>732.51961062763201</c:v>
                </c:pt>
                <c:pt idx="1584">
                  <c:v>732.51430483578497</c:v>
                </c:pt>
                <c:pt idx="1585">
                  <c:v>732.50779978380604</c:v>
                </c:pt>
                <c:pt idx="1586">
                  <c:v>732.50101913491301</c:v>
                </c:pt>
                <c:pt idx="1587">
                  <c:v>732.50125858350202</c:v>
                </c:pt>
                <c:pt idx="1588">
                  <c:v>732.50530856994703</c:v>
                </c:pt>
                <c:pt idx="1589">
                  <c:v>732.50687371048798</c:v>
                </c:pt>
                <c:pt idx="1590">
                  <c:v>732.508375333608</c:v>
                </c:pt>
                <c:pt idx="1591">
                  <c:v>732.50427000022296</c:v>
                </c:pt>
                <c:pt idx="1592">
                  <c:v>732.50294071991698</c:v>
                </c:pt>
                <c:pt idx="1593">
                  <c:v>732.50565785114702</c:v>
                </c:pt>
                <c:pt idx="1594">
                  <c:v>732.51362849068698</c:v>
                </c:pt>
                <c:pt idx="1595">
                  <c:v>732.52145797735704</c:v>
                </c:pt>
                <c:pt idx="1596">
                  <c:v>732.52891374385695</c:v>
                </c:pt>
                <c:pt idx="1597">
                  <c:v>732.54160660290904</c:v>
                </c:pt>
                <c:pt idx="1598">
                  <c:v>732.55604585622905</c:v>
                </c:pt>
                <c:pt idx="1599">
                  <c:v>732.56858070261103</c:v>
                </c:pt>
                <c:pt idx="1600">
                  <c:v>732.57555176461301</c:v>
                </c:pt>
                <c:pt idx="1601">
                  <c:v>732.58173928955603</c:v>
                </c:pt>
                <c:pt idx="1602">
                  <c:v>732.58483999981195</c:v>
                </c:pt>
                <c:pt idx="1603">
                  <c:v>732.58769143524603</c:v>
                </c:pt>
                <c:pt idx="1604">
                  <c:v>732.58317893677201</c:v>
                </c:pt>
                <c:pt idx="1605">
                  <c:v>732.57260602571296</c:v>
                </c:pt>
                <c:pt idx="1606">
                  <c:v>732.55705678601396</c:v>
                </c:pt>
                <c:pt idx="1607">
                  <c:v>732.54210433591595</c:v>
                </c:pt>
                <c:pt idx="1608">
                  <c:v>732.530114825905</c:v>
                </c:pt>
                <c:pt idx="1609">
                  <c:v>732.52214202332402</c:v>
                </c:pt>
                <c:pt idx="1610">
                  <c:v>732.51934284901802</c:v>
                </c:pt>
                <c:pt idx="1611">
                  <c:v>732.51645534885802</c:v>
                </c:pt>
                <c:pt idx="1612">
                  <c:v>732.51352669520395</c:v>
                </c:pt>
                <c:pt idx="1613">
                  <c:v>732.51456077838202</c:v>
                </c:pt>
                <c:pt idx="1614">
                  <c:v>732.51838711716005</c:v>
                </c:pt>
                <c:pt idx="1615">
                  <c:v>732.52661000005105</c:v>
                </c:pt>
                <c:pt idx="1616">
                  <c:v>732.53532290834005</c:v>
                </c:pt>
                <c:pt idx="1617">
                  <c:v>732.54273352296104</c:v>
                </c:pt>
                <c:pt idx="1618">
                  <c:v>732.54938678429096</c:v>
                </c:pt>
                <c:pt idx="1619">
                  <c:v>732.55650279455904</c:v>
                </c:pt>
                <c:pt idx="1620">
                  <c:v>732.56562625085303</c:v>
                </c:pt>
                <c:pt idx="1621">
                  <c:v>732.57471241667497</c:v>
                </c:pt>
                <c:pt idx="1622">
                  <c:v>732.57975849223601</c:v>
                </c:pt>
                <c:pt idx="1623">
                  <c:v>732.58307295811301</c:v>
                </c:pt>
                <c:pt idx="1624">
                  <c:v>732.58775250181395</c:v>
                </c:pt>
                <c:pt idx="1625">
                  <c:v>732.59937000019397</c:v>
                </c:pt>
                <c:pt idx="1626">
                  <c:v>732.60055202981596</c:v>
                </c:pt>
                <c:pt idx="1627">
                  <c:v>732.58602697999697</c:v>
                </c:pt>
                <c:pt idx="1628">
                  <c:v>732.56757610128795</c:v>
                </c:pt>
                <c:pt idx="1629">
                  <c:v>732.54900695530102</c:v>
                </c:pt>
                <c:pt idx="1630">
                  <c:v>732.53375273434494</c:v>
                </c:pt>
                <c:pt idx="1631">
                  <c:v>732.52330461322401</c:v>
                </c:pt>
                <c:pt idx="1632">
                  <c:v>732.51599312366204</c:v>
                </c:pt>
                <c:pt idx="1633">
                  <c:v>732.51368452795498</c:v>
                </c:pt>
                <c:pt idx="1634">
                  <c:v>732.513489369083</c:v>
                </c:pt>
                <c:pt idx="1635">
                  <c:v>732.51616267818997</c:v>
                </c:pt>
                <c:pt idx="1636">
                  <c:v>732.51777402456798</c:v>
                </c:pt>
                <c:pt idx="1637">
                  <c:v>732.51405371384806</c:v>
                </c:pt>
                <c:pt idx="1638">
                  <c:v>732.50902999991604</c:v>
                </c:pt>
                <c:pt idx="1639">
                  <c:v>732.50300661763504</c:v>
                </c:pt>
                <c:pt idx="1640">
                  <c:v>732.50133521758596</c:v>
                </c:pt>
                <c:pt idx="1641">
                  <c:v>732.50292843167801</c:v>
                </c:pt>
                <c:pt idx="1642">
                  <c:v>732.50747424782298</c:v>
                </c:pt>
                <c:pt idx="1643">
                  <c:v>732.5143610586</c:v>
                </c:pt>
                <c:pt idx="1644">
                  <c:v>732.52503999486805</c:v>
                </c:pt>
                <c:pt idx="1645">
                  <c:v>732.53868866773598</c:v>
                </c:pt>
                <c:pt idx="1646">
                  <c:v>732.55066363448304</c:v>
                </c:pt>
                <c:pt idx="1647">
                  <c:v>732.55992869534202</c:v>
                </c:pt>
                <c:pt idx="1648">
                  <c:v>732.57055193144504</c:v>
                </c:pt>
                <c:pt idx="1649">
                  <c:v>732.58084557356506</c:v>
                </c:pt>
                <c:pt idx="1650">
                  <c:v>732.60040000015601</c:v>
                </c:pt>
                <c:pt idx="1651">
                  <c:v>732.61702437534495</c:v>
                </c:pt>
                <c:pt idx="1652">
                  <c:v>732.62625606088898</c:v>
                </c:pt>
                <c:pt idx="1653">
                  <c:v>732.62896485776605</c:v>
                </c:pt>
                <c:pt idx="1654">
                  <c:v>732.63014087948602</c:v>
                </c:pt>
                <c:pt idx="1655">
                  <c:v>732.63194205774096</c:v>
                </c:pt>
                <c:pt idx="1656">
                  <c:v>732.62960069717997</c:v>
                </c:pt>
                <c:pt idx="1657">
                  <c:v>732.62264804291794</c:v>
                </c:pt>
                <c:pt idx="1658">
                  <c:v>732.61674908519296</c:v>
                </c:pt>
                <c:pt idx="1659">
                  <c:v>732.61442143737395</c:v>
                </c:pt>
                <c:pt idx="1660">
                  <c:v>732.61270457275805</c:v>
                </c:pt>
                <c:pt idx="1661">
                  <c:v>732.60834000008094</c:v>
                </c:pt>
                <c:pt idx="1662">
                  <c:v>732.61332403356096</c:v>
                </c:pt>
                <c:pt idx="1663">
                  <c:v>732.61523643491898</c:v>
                </c:pt>
                <c:pt idx="1664">
                  <c:v>732.61257289102196</c:v>
                </c:pt>
                <c:pt idx="1665">
                  <c:v>732.60741650743398</c:v>
                </c:pt>
                <c:pt idx="1666">
                  <c:v>732.60317538147103</c:v>
                </c:pt>
                <c:pt idx="1667">
                  <c:v>732.60013292869098</c:v>
                </c:pt>
                <c:pt idx="1668">
                  <c:v>732.59590103212099</c:v>
                </c:pt>
                <c:pt idx="1669">
                  <c:v>732.58866759051102</c:v>
                </c:pt>
                <c:pt idx="1670">
                  <c:v>732.583528897017</c:v>
                </c:pt>
                <c:pt idx="1671">
                  <c:v>732.57368794664205</c:v>
                </c:pt>
                <c:pt idx="1672">
                  <c:v>732.57091999988597</c:v>
                </c:pt>
                <c:pt idx="1673">
                  <c:v>732.55786000005105</c:v>
                </c:pt>
                <c:pt idx="1674">
                  <c:v>732.55113844509594</c:v>
                </c:pt>
                <c:pt idx="1675">
                  <c:v>732.54425958050103</c:v>
                </c:pt>
                <c:pt idx="1676">
                  <c:v>732.53547857989304</c:v>
                </c:pt>
                <c:pt idx="1677">
                  <c:v>732.52865092950299</c:v>
                </c:pt>
                <c:pt idx="1678">
                  <c:v>732.52356675023805</c:v>
                </c:pt>
                <c:pt idx="1679">
                  <c:v>732.512342503333</c:v>
                </c:pt>
                <c:pt idx="1680">
                  <c:v>732.49829629998101</c:v>
                </c:pt>
                <c:pt idx="1681">
                  <c:v>732.48171678306198</c:v>
                </c:pt>
                <c:pt idx="1682">
                  <c:v>732.47014394099494</c:v>
                </c:pt>
                <c:pt idx="1683">
                  <c:v>732.46062999979995</c:v>
                </c:pt>
                <c:pt idx="1684">
                  <c:v>732.454024603947</c:v>
                </c:pt>
                <c:pt idx="1685">
                  <c:v>732.45330999982195</c:v>
                </c:pt>
                <c:pt idx="1686">
                  <c:v>732.44730105395604</c:v>
                </c:pt>
                <c:pt idx="1687">
                  <c:v>732.43903450326695</c:v>
                </c:pt>
                <c:pt idx="1688">
                  <c:v>732.43032174302402</c:v>
                </c:pt>
                <c:pt idx="1689">
                  <c:v>732.42155029307003</c:v>
                </c:pt>
                <c:pt idx="1690">
                  <c:v>732.41792315220005</c:v>
                </c:pt>
                <c:pt idx="1691">
                  <c:v>732.41853837070005</c:v>
                </c:pt>
                <c:pt idx="1692">
                  <c:v>732.41898990560003</c:v>
                </c:pt>
                <c:pt idx="1693">
                  <c:v>732.41991482537503</c:v>
                </c:pt>
                <c:pt idx="1694">
                  <c:v>732.419800000132</c:v>
                </c:pt>
                <c:pt idx="1695">
                  <c:v>732.42601351528504</c:v>
                </c:pt>
                <c:pt idx="1696">
                  <c:v>732.43323540043696</c:v>
                </c:pt>
                <c:pt idx="1697">
                  <c:v>732.44201837912601</c:v>
                </c:pt>
                <c:pt idx="1698">
                  <c:v>732.45076235455997</c:v>
                </c:pt>
                <c:pt idx="1699">
                  <c:v>732.45627884074395</c:v>
                </c:pt>
                <c:pt idx="1700">
                  <c:v>732.459527213912</c:v>
                </c:pt>
                <c:pt idx="1701">
                  <c:v>732.46624143571296</c:v>
                </c:pt>
                <c:pt idx="1702">
                  <c:v>732.47041307366396</c:v>
                </c:pt>
                <c:pt idx="1703">
                  <c:v>732.47542492999298</c:v>
                </c:pt>
                <c:pt idx="1704">
                  <c:v>732.477554186681</c:v>
                </c:pt>
                <c:pt idx="1705">
                  <c:v>732.47287847043106</c:v>
                </c:pt>
                <c:pt idx="1706">
                  <c:v>732.47441597132195</c:v>
                </c:pt>
                <c:pt idx="1707">
                  <c:v>732.47845000015695</c:v>
                </c:pt>
                <c:pt idx="1708">
                  <c:v>732.48680089035599</c:v>
                </c:pt>
                <c:pt idx="1709">
                  <c:v>732.49333490541301</c:v>
                </c:pt>
                <c:pt idx="1710">
                  <c:v>732.50014091743105</c:v>
                </c:pt>
                <c:pt idx="1711">
                  <c:v>732.50412508559998</c:v>
                </c:pt>
                <c:pt idx="1712">
                  <c:v>732.50400442661703</c:v>
                </c:pt>
                <c:pt idx="1713">
                  <c:v>732.50116511320903</c:v>
                </c:pt>
                <c:pt idx="1714">
                  <c:v>732.491996221828</c:v>
                </c:pt>
                <c:pt idx="1715">
                  <c:v>732.48103291579002</c:v>
                </c:pt>
                <c:pt idx="1716">
                  <c:v>732.47573834270895</c:v>
                </c:pt>
                <c:pt idx="1717">
                  <c:v>732.48119213373297</c:v>
                </c:pt>
                <c:pt idx="1718">
                  <c:v>732.48743000011905</c:v>
                </c:pt>
                <c:pt idx="1719">
                  <c:v>732.49346763156905</c:v>
                </c:pt>
                <c:pt idx="1720">
                  <c:v>732.496216149578</c:v>
                </c:pt>
                <c:pt idx="1721">
                  <c:v>732.49120181453998</c:v>
                </c:pt>
                <c:pt idx="1722">
                  <c:v>732.48542191982006</c:v>
                </c:pt>
                <c:pt idx="1723">
                  <c:v>732.48588492800104</c:v>
                </c:pt>
                <c:pt idx="1724">
                  <c:v>732.49248587237503</c:v>
                </c:pt>
                <c:pt idx="1725">
                  <c:v>732.49829744442195</c:v>
                </c:pt>
                <c:pt idx="1726">
                  <c:v>732.49522316928699</c:v>
                </c:pt>
                <c:pt idx="1727">
                  <c:v>732.48711105484801</c:v>
                </c:pt>
                <c:pt idx="1728">
                  <c:v>732.47729000011304</c:v>
                </c:pt>
                <c:pt idx="1729">
                  <c:v>732.46857953146298</c:v>
                </c:pt>
                <c:pt idx="1730">
                  <c:v>732.45330288822595</c:v>
                </c:pt>
                <c:pt idx="1731">
                  <c:v>732.43419197263995</c:v>
                </c:pt>
                <c:pt idx="1732">
                  <c:v>732.416169444719</c:v>
                </c:pt>
                <c:pt idx="1733">
                  <c:v>732.40119380276997</c:v>
                </c:pt>
                <c:pt idx="1734">
                  <c:v>732.38671854187601</c:v>
                </c:pt>
                <c:pt idx="1735">
                  <c:v>732.37516125712705</c:v>
                </c:pt>
                <c:pt idx="1736">
                  <c:v>732.36244241032796</c:v>
                </c:pt>
                <c:pt idx="1737">
                  <c:v>732.35421662096803</c:v>
                </c:pt>
                <c:pt idx="1738">
                  <c:v>732.34991518657898</c:v>
                </c:pt>
                <c:pt idx="1739">
                  <c:v>732.34657397149704</c:v>
                </c:pt>
                <c:pt idx="1740">
                  <c:v>732.34906000017099</c:v>
                </c:pt>
                <c:pt idx="1741">
                  <c:v>732.351150202545</c:v>
                </c:pt>
                <c:pt idx="1742">
                  <c:v>732.353858406678</c:v>
                </c:pt>
                <c:pt idx="1743">
                  <c:v>732.352042323506</c:v>
                </c:pt>
                <c:pt idx="1744">
                  <c:v>732.34973371029196</c:v>
                </c:pt>
                <c:pt idx="1745">
                  <c:v>732.34266204876405</c:v>
                </c:pt>
                <c:pt idx="1746">
                  <c:v>732.32944887633198</c:v>
                </c:pt>
                <c:pt idx="1747">
                  <c:v>732.31468368081698</c:v>
                </c:pt>
                <c:pt idx="1748">
                  <c:v>732.29833545177701</c:v>
                </c:pt>
                <c:pt idx="1749">
                  <c:v>732.28459555999598</c:v>
                </c:pt>
                <c:pt idx="1750">
                  <c:v>732.27260707623805</c:v>
                </c:pt>
                <c:pt idx="1751">
                  <c:v>732.26110355744299</c:v>
                </c:pt>
                <c:pt idx="1752">
                  <c:v>732.24413999983904</c:v>
                </c:pt>
                <c:pt idx="1753">
                  <c:v>732.22920707846504</c:v>
                </c:pt>
                <c:pt idx="1754">
                  <c:v>732.21684998892204</c:v>
                </c:pt>
                <c:pt idx="1755">
                  <c:v>732.20544123812203</c:v>
                </c:pt>
                <c:pt idx="1756">
                  <c:v>732.19560888592798</c:v>
                </c:pt>
                <c:pt idx="1757">
                  <c:v>732.19206066907498</c:v>
                </c:pt>
                <c:pt idx="1758">
                  <c:v>732.19361197412798</c:v>
                </c:pt>
                <c:pt idx="1759">
                  <c:v>732.19282121353797</c:v>
                </c:pt>
                <c:pt idx="1760">
                  <c:v>732.19257667689499</c:v>
                </c:pt>
                <c:pt idx="1761">
                  <c:v>732.18745578378696</c:v>
                </c:pt>
                <c:pt idx="1762">
                  <c:v>732.18007175675905</c:v>
                </c:pt>
                <c:pt idx="1763">
                  <c:v>732.177729999809</c:v>
                </c:pt>
                <c:pt idx="1764">
                  <c:v>732.174620000088</c:v>
                </c:pt>
                <c:pt idx="1765">
                  <c:v>732.17796110734798</c:v>
                </c:pt>
                <c:pt idx="1766">
                  <c:v>732.17767874546405</c:v>
                </c:pt>
                <c:pt idx="1767">
                  <c:v>732.17040311756296</c:v>
                </c:pt>
                <c:pt idx="1768">
                  <c:v>732.15857169999299</c:v>
                </c:pt>
                <c:pt idx="1769">
                  <c:v>732.14391352102598</c:v>
                </c:pt>
                <c:pt idx="1770">
                  <c:v>732.12671480897598</c:v>
                </c:pt>
                <c:pt idx="1771">
                  <c:v>732.10427591107998</c:v>
                </c:pt>
                <c:pt idx="1772">
                  <c:v>732.06739372771699</c:v>
                </c:pt>
                <c:pt idx="1773">
                  <c:v>732.01698802109502</c:v>
                </c:pt>
                <c:pt idx="1774">
                  <c:v>731.96859653558499</c:v>
                </c:pt>
                <c:pt idx="1775">
                  <c:v>731.91633049150505</c:v>
                </c:pt>
                <c:pt idx="1776">
                  <c:v>731.85592606307398</c:v>
                </c:pt>
                <c:pt idx="1777">
                  <c:v>731.77978999979905</c:v>
                </c:pt>
                <c:pt idx="1778">
                  <c:v>731.70823430810503</c:v>
                </c:pt>
                <c:pt idx="1779">
                  <c:v>731.64383653306197</c:v>
                </c:pt>
                <c:pt idx="1780">
                  <c:v>731.57441570028595</c:v>
                </c:pt>
                <c:pt idx="1781">
                  <c:v>731.50327162711596</c:v>
                </c:pt>
                <c:pt idx="1782">
                  <c:v>731.44176645149901</c:v>
                </c:pt>
                <c:pt idx="1783">
                  <c:v>731.38702177225002</c:v>
                </c:pt>
                <c:pt idx="1784">
                  <c:v>731.33226882787596</c:v>
                </c:pt>
                <c:pt idx="1785">
                  <c:v>731.27855807283299</c:v>
                </c:pt>
                <c:pt idx="1786">
                  <c:v>731.23348492323896</c:v>
                </c:pt>
                <c:pt idx="1787">
                  <c:v>731.19610825418397</c:v>
                </c:pt>
                <c:pt idx="1788">
                  <c:v>731.15821493316503</c:v>
                </c:pt>
                <c:pt idx="1789">
                  <c:v>731.13771629175903</c:v>
                </c:pt>
                <c:pt idx="1790">
                  <c:v>731.10906999986003</c:v>
                </c:pt>
                <c:pt idx="1791">
                  <c:v>731.08685889646995</c:v>
                </c:pt>
                <c:pt idx="1792">
                  <c:v>731.06596671730597</c:v>
                </c:pt>
                <c:pt idx="1793">
                  <c:v>731.04681761989104</c:v>
                </c:pt>
                <c:pt idx="1794">
                  <c:v>731.02383548556702</c:v>
                </c:pt>
                <c:pt idx="1795">
                  <c:v>731.01129000010496</c:v>
                </c:pt>
                <c:pt idx="1796">
                  <c:v>731.00445584298495</c:v>
                </c:pt>
                <c:pt idx="1797">
                  <c:v>730.98684935762105</c:v>
                </c:pt>
                <c:pt idx="1798">
                  <c:v>730.97506171125599</c:v>
                </c:pt>
                <c:pt idx="1799">
                  <c:v>730.96735017713797</c:v>
                </c:pt>
                <c:pt idx="1800">
                  <c:v>730.96669369491303</c:v>
                </c:pt>
                <c:pt idx="1801">
                  <c:v>730.97001471112503</c:v>
                </c:pt>
                <c:pt idx="1802">
                  <c:v>730.97099897543205</c:v>
                </c:pt>
                <c:pt idx="1803">
                  <c:v>730.96813999995902</c:v>
                </c:pt>
                <c:pt idx="1804">
                  <c:v>730.96221032067604</c:v>
                </c:pt>
                <c:pt idx="1805">
                  <c:v>730.95154723538803</c:v>
                </c:pt>
                <c:pt idx="1806">
                  <c:v>730.94509886332401</c:v>
                </c:pt>
                <c:pt idx="1807">
                  <c:v>730.940521360974</c:v>
                </c:pt>
                <c:pt idx="1808">
                  <c:v>730.94022968524905</c:v>
                </c:pt>
                <c:pt idx="1809">
                  <c:v>730.93911400874697</c:v>
                </c:pt>
                <c:pt idx="1810">
                  <c:v>730.93699702109802</c:v>
                </c:pt>
                <c:pt idx="1811">
                  <c:v>730.93344039335602</c:v>
                </c:pt>
                <c:pt idx="1812">
                  <c:v>730.93821887998297</c:v>
                </c:pt>
                <c:pt idx="1813">
                  <c:v>730.94390629862198</c:v>
                </c:pt>
                <c:pt idx="1814">
                  <c:v>730.95297787484401</c:v>
                </c:pt>
                <c:pt idx="1815">
                  <c:v>730.96634395385001</c:v>
                </c:pt>
                <c:pt idx="1816">
                  <c:v>730.98137854549498</c:v>
                </c:pt>
                <c:pt idx="1817">
                  <c:v>730.99641452106403</c:v>
                </c:pt>
                <c:pt idx="1818">
                  <c:v>731.01380969317904</c:v>
                </c:pt>
                <c:pt idx="1819">
                  <c:v>731.02841882551104</c:v>
                </c:pt>
                <c:pt idx="1820">
                  <c:v>731.04173522497695</c:v>
                </c:pt>
                <c:pt idx="1821">
                  <c:v>731.05606713551902</c:v>
                </c:pt>
                <c:pt idx="1822">
                  <c:v>731.07166000015502</c:v>
                </c:pt>
                <c:pt idx="1823">
                  <c:v>731.07463625224796</c:v>
                </c:pt>
                <c:pt idx="1824">
                  <c:v>731.07730875279503</c:v>
                </c:pt>
                <c:pt idx="1825">
                  <c:v>731.07490886591495</c:v>
                </c:pt>
                <c:pt idx="1826">
                  <c:v>731.06320439779597</c:v>
                </c:pt>
                <c:pt idx="1827">
                  <c:v>731.04593544905799</c:v>
                </c:pt>
                <c:pt idx="1828">
                  <c:v>731.03440011381201</c:v>
                </c:pt>
                <c:pt idx="1829">
                  <c:v>731.02357123689001</c:v>
                </c:pt>
                <c:pt idx="1830">
                  <c:v>731.01623676654003</c:v>
                </c:pt>
                <c:pt idx="1831">
                  <c:v>731.01491365819197</c:v>
                </c:pt>
                <c:pt idx="1832">
                  <c:v>731.02147999980798</c:v>
                </c:pt>
                <c:pt idx="1833">
                  <c:v>731.02727809431701</c:v>
                </c:pt>
                <c:pt idx="1834">
                  <c:v>731.03341692471804</c:v>
                </c:pt>
                <c:pt idx="1835">
                  <c:v>731.04240070138803</c:v>
                </c:pt>
                <c:pt idx="1836">
                  <c:v>731.04896141982397</c:v>
                </c:pt>
                <c:pt idx="1837">
                  <c:v>731.05170440490804</c:v>
                </c:pt>
                <c:pt idx="1838">
                  <c:v>731.05102782578297</c:v>
                </c:pt>
                <c:pt idx="1839">
                  <c:v>731.045862540229</c:v>
                </c:pt>
                <c:pt idx="1840">
                  <c:v>731.04279145793805</c:v>
                </c:pt>
                <c:pt idx="1841">
                  <c:v>731.04808582290195</c:v>
                </c:pt>
                <c:pt idx="1842">
                  <c:v>731.06066999974303</c:v>
                </c:pt>
                <c:pt idx="1843">
                  <c:v>731.07977622928001</c:v>
                </c:pt>
                <c:pt idx="1844">
                  <c:v>731.09275806527205</c:v>
                </c:pt>
                <c:pt idx="1845">
                  <c:v>731.10370148354696</c:v>
                </c:pt>
                <c:pt idx="1846">
                  <c:v>731.11092462489898</c:v>
                </c:pt>
                <c:pt idx="1847">
                  <c:v>731.11520464516605</c:v>
                </c:pt>
                <c:pt idx="1848">
                  <c:v>731.12124226051799</c:v>
                </c:pt>
                <c:pt idx="1849">
                  <c:v>731.13232934043299</c:v>
                </c:pt>
                <c:pt idx="1850">
                  <c:v>731.13697468968201</c:v>
                </c:pt>
                <c:pt idx="1851">
                  <c:v>731.13540216648596</c:v>
                </c:pt>
                <c:pt idx="1852">
                  <c:v>731.13671788018905</c:v>
                </c:pt>
                <c:pt idx="1853">
                  <c:v>731.14275999992503</c:v>
                </c:pt>
                <c:pt idx="1854">
                  <c:v>731.14133239124101</c:v>
                </c:pt>
                <c:pt idx="1855">
                  <c:v>731.14051427980701</c:v>
                </c:pt>
                <c:pt idx="1856">
                  <c:v>731.13657226586497</c:v>
                </c:pt>
                <c:pt idx="1857">
                  <c:v>731.13049263640698</c:v>
                </c:pt>
                <c:pt idx="1858">
                  <c:v>731.12944121870896</c:v>
                </c:pt>
                <c:pt idx="1859">
                  <c:v>731.13407605538202</c:v>
                </c:pt>
                <c:pt idx="1860">
                  <c:v>731.13634374637502</c:v>
                </c:pt>
                <c:pt idx="1861">
                  <c:v>731.13516883971204</c:v>
                </c:pt>
                <c:pt idx="1862">
                  <c:v>731.13198406961396</c:v>
                </c:pt>
                <c:pt idx="1863">
                  <c:v>731.134213684987</c:v>
                </c:pt>
                <c:pt idx="1864">
                  <c:v>731.13800000013498</c:v>
                </c:pt>
                <c:pt idx="1865">
                  <c:v>731.14425519501697</c:v>
                </c:pt>
                <c:pt idx="1866">
                  <c:v>731.14702654203597</c:v>
                </c:pt>
                <c:pt idx="1867">
                  <c:v>731.14370234375997</c:v>
                </c:pt>
                <c:pt idx="1868">
                  <c:v>731.13367425742297</c:v>
                </c:pt>
                <c:pt idx="1869">
                  <c:v>731.119308679548</c:v>
                </c:pt>
                <c:pt idx="1870">
                  <c:v>731.10296346418897</c:v>
                </c:pt>
                <c:pt idx="1871">
                  <c:v>731.07906707738505</c:v>
                </c:pt>
                <c:pt idx="1872">
                  <c:v>731.04041407973295</c:v>
                </c:pt>
                <c:pt idx="1873">
                  <c:v>730.98574247331601</c:v>
                </c:pt>
                <c:pt idx="1874">
                  <c:v>730.89526000004696</c:v>
                </c:pt>
                <c:pt idx="1875">
                  <c:v>730.80250414101602</c:v>
                </c:pt>
                <c:pt idx="1876">
                  <c:v>730.69855564015597</c:v>
                </c:pt>
                <c:pt idx="1877">
                  <c:v>730.56836582031895</c:v>
                </c:pt>
                <c:pt idx="1878">
                  <c:v>730.42004730524604</c:v>
                </c:pt>
                <c:pt idx="1879">
                  <c:v>730.26675558483396</c:v>
                </c:pt>
                <c:pt idx="1880">
                  <c:v>730.10135277478901</c:v>
                </c:pt>
                <c:pt idx="1881">
                  <c:v>729.92167325347998</c:v>
                </c:pt>
                <c:pt idx="1882">
                  <c:v>729.71644275139704</c:v>
                </c:pt>
                <c:pt idx="1883">
                  <c:v>729.53051925487102</c:v>
                </c:pt>
                <c:pt idx="1884">
                  <c:v>729.34954999999195</c:v>
                </c:pt>
                <c:pt idx="1885">
                  <c:v>729.16310734068702</c:v>
                </c:pt>
                <c:pt idx="1886">
                  <c:v>729.00328449715596</c:v>
                </c:pt>
                <c:pt idx="1887">
                  <c:v>728.840077855103</c:v>
                </c:pt>
                <c:pt idx="1888">
                  <c:v>728.69126748248596</c:v>
                </c:pt>
                <c:pt idx="1889">
                  <c:v>728.53077756263997</c:v>
                </c:pt>
                <c:pt idx="1890">
                  <c:v>728.37211900059401</c:v>
                </c:pt>
                <c:pt idx="1891">
                  <c:v>728.23552804404596</c:v>
                </c:pt>
                <c:pt idx="1892">
                  <c:v>728.10766864449704</c:v>
                </c:pt>
                <c:pt idx="1893">
                  <c:v>727.98040983726798</c:v>
                </c:pt>
                <c:pt idx="1894">
                  <c:v>727.88279655245697</c:v>
                </c:pt>
                <c:pt idx="1895">
                  <c:v>727.79381999989403</c:v>
                </c:pt>
                <c:pt idx="1896">
                  <c:v>727.74616243708101</c:v>
                </c:pt>
                <c:pt idx="1897">
                  <c:v>727.669655939633</c:v>
                </c:pt>
                <c:pt idx="1898">
                  <c:v>727.61097274590202</c:v>
                </c:pt>
                <c:pt idx="1899">
                  <c:v>727.56717635581697</c:v>
                </c:pt>
                <c:pt idx="1900">
                  <c:v>727.52735200525399</c:v>
                </c:pt>
                <c:pt idx="1901">
                  <c:v>727.49462302065695</c:v>
                </c:pt>
                <c:pt idx="1902">
                  <c:v>727.47656000018901</c:v>
                </c:pt>
                <c:pt idx="1903">
                  <c:v>727.47607995912495</c:v>
                </c:pt>
                <c:pt idx="1904">
                  <c:v>727.46746999973504</c:v>
                </c:pt>
                <c:pt idx="1905">
                  <c:v>727.47562520394797</c:v>
                </c:pt>
                <c:pt idx="1906">
                  <c:v>727.48802846557305</c:v>
                </c:pt>
                <c:pt idx="1907">
                  <c:v>727.511420442803</c:v>
                </c:pt>
                <c:pt idx="1908">
                  <c:v>727.53246449498999</c:v>
                </c:pt>
                <c:pt idx="1909">
                  <c:v>727.56515116053504</c:v>
                </c:pt>
                <c:pt idx="1910">
                  <c:v>727.59995387499396</c:v>
                </c:pt>
                <c:pt idx="1911">
                  <c:v>727.63717026214294</c:v>
                </c:pt>
                <c:pt idx="1912">
                  <c:v>727.67594822541798</c:v>
                </c:pt>
                <c:pt idx="1913">
                  <c:v>727.71067158245501</c:v>
                </c:pt>
                <c:pt idx="1914">
                  <c:v>727.74805000000197</c:v>
                </c:pt>
                <c:pt idx="1915">
                  <c:v>727.777921372131</c:v>
                </c:pt>
                <c:pt idx="1916">
                  <c:v>727.80606226045495</c:v>
                </c:pt>
                <c:pt idx="1917">
                  <c:v>727.84084030292297</c:v>
                </c:pt>
                <c:pt idx="1918">
                  <c:v>727.87213923673301</c:v>
                </c:pt>
                <c:pt idx="1919">
                  <c:v>727.89771834617704</c:v>
                </c:pt>
                <c:pt idx="1920">
                  <c:v>727.920549214772</c:v>
                </c:pt>
                <c:pt idx="1921">
                  <c:v>727.940641919928</c:v>
                </c:pt>
                <c:pt idx="1922">
                  <c:v>727.95630683034506</c:v>
                </c:pt>
                <c:pt idx="1923">
                  <c:v>727.97586905236199</c:v>
                </c:pt>
                <c:pt idx="1924">
                  <c:v>727.99737672973004</c:v>
                </c:pt>
                <c:pt idx="1925">
                  <c:v>728.01971000005506</c:v>
                </c:pt>
                <c:pt idx="1926">
                  <c:v>728.03501040147103</c:v>
                </c:pt>
                <c:pt idx="1927">
                  <c:v>728.052109510484</c:v>
                </c:pt>
                <c:pt idx="1928">
                  <c:v>728.07259007536095</c:v>
                </c:pt>
                <c:pt idx="1929">
                  <c:v>728.09503728663196</c:v>
                </c:pt>
                <c:pt idx="1930">
                  <c:v>728.11500906286199</c:v>
                </c:pt>
                <c:pt idx="1931">
                  <c:v>728.12950679596304</c:v>
                </c:pt>
                <c:pt idx="1932">
                  <c:v>728.13804619708299</c:v>
                </c:pt>
                <c:pt idx="1933">
                  <c:v>728.14344017911196</c:v>
                </c:pt>
                <c:pt idx="1934">
                  <c:v>728.14881588752701</c:v>
                </c:pt>
                <c:pt idx="1935">
                  <c:v>728.14712643198095</c:v>
                </c:pt>
                <c:pt idx="1936">
                  <c:v>728.13726999986602</c:v>
                </c:pt>
                <c:pt idx="1937">
                  <c:v>728.12282489953304</c:v>
                </c:pt>
                <c:pt idx="1938">
                  <c:v>728.10639204284598</c:v>
                </c:pt>
                <c:pt idx="1939">
                  <c:v>728.07349647792205</c:v>
                </c:pt>
                <c:pt idx="1940">
                  <c:v>728.02129729396995</c:v>
                </c:pt>
                <c:pt idx="1941">
                  <c:v>727.94202055230903</c:v>
                </c:pt>
                <c:pt idx="1942">
                  <c:v>727.80756886473205</c:v>
                </c:pt>
                <c:pt idx="1943">
                  <c:v>727.59392167934504</c:v>
                </c:pt>
                <c:pt idx="1944">
                  <c:v>727.32974586046896</c:v>
                </c:pt>
                <c:pt idx="1945">
                  <c:v>727.00082118090802</c:v>
                </c:pt>
                <c:pt idx="1946">
                  <c:v>726.61425999990695</c:v>
                </c:pt>
                <c:pt idx="1947">
                  <c:v>726.20642625256903</c:v>
                </c:pt>
                <c:pt idx="1948">
                  <c:v>725.78270983680204</c:v>
                </c:pt>
                <c:pt idx="1949">
                  <c:v>725.35483012144505</c:v>
                </c:pt>
                <c:pt idx="1950">
                  <c:v>724.86180010397504</c:v>
                </c:pt>
                <c:pt idx="1951">
                  <c:v>724.32914819870405</c:v>
                </c:pt>
                <c:pt idx="1952">
                  <c:v>723.83725434975304</c:v>
                </c:pt>
                <c:pt idx="1953">
                  <c:v>723.33145386214301</c:v>
                </c:pt>
                <c:pt idx="1954">
                  <c:v>722.78980051125097</c:v>
                </c:pt>
                <c:pt idx="1955">
                  <c:v>722.31826068429302</c:v>
                </c:pt>
                <c:pt idx="1956">
                  <c:v>721.85513030544496</c:v>
                </c:pt>
                <c:pt idx="1957">
                  <c:v>721.42226086846404</c:v>
                </c:pt>
                <c:pt idx="1958">
                  <c:v>720.93377999977895</c:v>
                </c:pt>
                <c:pt idx="1959">
                  <c:v>720.62417002185498</c:v>
                </c:pt>
                <c:pt idx="1960">
                  <c:v>720.29263856242301</c:v>
                </c:pt>
                <c:pt idx="1961">
                  <c:v>719.95377791277895</c:v>
                </c:pt>
                <c:pt idx="1962">
                  <c:v>719.63281425137802</c:v>
                </c:pt>
                <c:pt idx="1963">
                  <c:v>719.34676116990795</c:v>
                </c:pt>
                <c:pt idx="1964">
                  <c:v>719.06609538993496</c:v>
                </c:pt>
                <c:pt idx="1965">
                  <c:v>718.78786053856004</c:v>
                </c:pt>
                <c:pt idx="1966">
                  <c:v>718.495043150328</c:v>
                </c:pt>
                <c:pt idx="1967">
                  <c:v>718.26115484085699</c:v>
                </c:pt>
                <c:pt idx="1968">
                  <c:v>718.04941667654202</c:v>
                </c:pt>
                <c:pt idx="1969">
                  <c:v>717.81423965379997</c:v>
                </c:pt>
                <c:pt idx="1970">
                  <c:v>717.62091000005296</c:v>
                </c:pt>
                <c:pt idx="1971">
                  <c:v>717.47884858070597</c:v>
                </c:pt>
                <c:pt idx="1972">
                  <c:v>717.34773289716497</c:v>
                </c:pt>
                <c:pt idx="1973">
                  <c:v>717.20989172000895</c:v>
                </c:pt>
                <c:pt idx="1974">
                  <c:v>717.08468117190398</c:v>
                </c:pt>
                <c:pt idx="1975">
                  <c:v>716.97638321110105</c:v>
                </c:pt>
                <c:pt idx="1976">
                  <c:v>716.882146931222</c:v>
                </c:pt>
                <c:pt idx="1977">
                  <c:v>716.79416015164202</c:v>
                </c:pt>
                <c:pt idx="1978">
                  <c:v>716.71107627258004</c:v>
                </c:pt>
                <c:pt idx="1979">
                  <c:v>716.64314485097304</c:v>
                </c:pt>
                <c:pt idx="1980">
                  <c:v>716.58379999987994</c:v>
                </c:pt>
                <c:pt idx="1981">
                  <c:v>716.51996607638205</c:v>
                </c:pt>
                <c:pt idx="1982">
                  <c:v>716.48729780088001</c:v>
                </c:pt>
                <c:pt idx="1983">
                  <c:v>716.45658037190299</c:v>
                </c:pt>
                <c:pt idx="1984">
                  <c:v>716.42817545155901</c:v>
                </c:pt>
                <c:pt idx="1985">
                  <c:v>716.39891036623101</c:v>
                </c:pt>
                <c:pt idx="1986">
                  <c:v>716.37098993916698</c:v>
                </c:pt>
                <c:pt idx="1987">
                  <c:v>716.35267753624601</c:v>
                </c:pt>
                <c:pt idx="1988">
                  <c:v>716.33822992578905</c:v>
                </c:pt>
                <c:pt idx="1989">
                  <c:v>716.32230593649194</c:v>
                </c:pt>
                <c:pt idx="1990">
                  <c:v>716.30630924241495</c:v>
                </c:pt>
                <c:pt idx="1991">
                  <c:v>716.29311241113305</c:v>
                </c:pt>
                <c:pt idx="1992">
                  <c:v>716.27184999987105</c:v>
                </c:pt>
                <c:pt idx="1993">
                  <c:v>716.262034123896</c:v>
                </c:pt>
                <c:pt idx="1994">
                  <c:v>716.25360227884903</c:v>
                </c:pt>
                <c:pt idx="1995">
                  <c:v>716.248723943507</c:v>
                </c:pt>
                <c:pt idx="1996">
                  <c:v>716.24178445197697</c:v>
                </c:pt>
                <c:pt idx="1997">
                  <c:v>716.22996716338605</c:v>
                </c:pt>
                <c:pt idx="1998">
                  <c:v>716.22152453700596</c:v>
                </c:pt>
                <c:pt idx="1999">
                  <c:v>716.22079583826905</c:v>
                </c:pt>
                <c:pt idx="2000">
                  <c:v>716.23068715037004</c:v>
                </c:pt>
                <c:pt idx="2001">
                  <c:v>716.24629910596104</c:v>
                </c:pt>
                <c:pt idx="2002">
                  <c:v>716.26524890536905</c:v>
                </c:pt>
                <c:pt idx="2003">
                  <c:v>716.28573938898705</c:v>
                </c:pt>
                <c:pt idx="2004">
                  <c:v>716.31048999982397</c:v>
                </c:pt>
                <c:pt idx="2005">
                  <c:v>716.32571608672197</c:v>
                </c:pt>
                <c:pt idx="2006">
                  <c:v>716.33188429702</c:v>
                </c:pt>
                <c:pt idx="2007">
                  <c:v>716.336515220558</c:v>
                </c:pt>
                <c:pt idx="2008">
                  <c:v>716.33992208935103</c:v>
                </c:pt>
                <c:pt idx="2009">
                  <c:v>716.33951346494405</c:v>
                </c:pt>
                <c:pt idx="2010">
                  <c:v>716.33386244615804</c:v>
                </c:pt>
                <c:pt idx="2011">
                  <c:v>716.32459441790797</c:v>
                </c:pt>
                <c:pt idx="2012">
                  <c:v>716.31970000015201</c:v>
                </c:pt>
                <c:pt idx="2013">
                  <c:v>716.31844911668804</c:v>
                </c:pt>
                <c:pt idx="2014">
                  <c:v>716.30591009231102</c:v>
                </c:pt>
                <c:pt idx="2015">
                  <c:v>716.30062582639698</c:v>
                </c:pt>
                <c:pt idx="2016">
                  <c:v>716.29296999987105</c:v>
                </c:pt>
                <c:pt idx="2017">
                  <c:v>716.28749645423704</c:v>
                </c:pt>
                <c:pt idx="2018">
                  <c:v>716.28331029667299</c:v>
                </c:pt>
                <c:pt idx="2019">
                  <c:v>716.28374174618205</c:v>
                </c:pt>
                <c:pt idx="2020">
                  <c:v>716.28497337493195</c:v>
                </c:pt>
                <c:pt idx="2021">
                  <c:v>716.28331011223395</c:v>
                </c:pt>
                <c:pt idx="2022">
                  <c:v>716.28324835604701</c:v>
                </c:pt>
                <c:pt idx="2023">
                  <c:v>716.28097517688502</c:v>
                </c:pt>
                <c:pt idx="2024">
                  <c:v>716.27024668399997</c:v>
                </c:pt>
                <c:pt idx="2025">
                  <c:v>716.25763245633198</c:v>
                </c:pt>
                <c:pt idx="2026">
                  <c:v>716.24780000001203</c:v>
                </c:pt>
                <c:pt idx="2027">
                  <c:v>716.24244153657799</c:v>
                </c:pt>
                <c:pt idx="2028">
                  <c:v>716.23760531585901</c:v>
                </c:pt>
                <c:pt idx="2029">
                  <c:v>716.23274603042</c:v>
                </c:pt>
                <c:pt idx="2030">
                  <c:v>716.22742169838295</c:v>
                </c:pt>
                <c:pt idx="2031">
                  <c:v>716.22188785555397</c:v>
                </c:pt>
                <c:pt idx="2032">
                  <c:v>716.21734400690104</c:v>
                </c:pt>
                <c:pt idx="2033">
                  <c:v>716.21559890942694</c:v>
                </c:pt>
                <c:pt idx="2034">
                  <c:v>716.210126553642</c:v>
                </c:pt>
                <c:pt idx="2035">
                  <c:v>716.20115844909799</c:v>
                </c:pt>
                <c:pt idx="2036">
                  <c:v>716.19192012509802</c:v>
                </c:pt>
                <c:pt idx="2037">
                  <c:v>716.18927000020506</c:v>
                </c:pt>
                <c:pt idx="2038">
                  <c:v>716.19599167368301</c:v>
                </c:pt>
                <c:pt idx="2039">
                  <c:v>716.204930463957</c:v>
                </c:pt>
                <c:pt idx="2040">
                  <c:v>716.21475365806805</c:v>
                </c:pt>
                <c:pt idx="2041">
                  <c:v>716.21873756232503</c:v>
                </c:pt>
                <c:pt idx="2042">
                  <c:v>716.21883493301402</c:v>
                </c:pt>
                <c:pt idx="2043">
                  <c:v>716.22174489865802</c:v>
                </c:pt>
                <c:pt idx="2044">
                  <c:v>716.22488646605802</c:v>
                </c:pt>
                <c:pt idx="2045">
                  <c:v>716.22870820810601</c:v>
                </c:pt>
                <c:pt idx="2046">
                  <c:v>716.22877629819402</c:v>
                </c:pt>
                <c:pt idx="2047">
                  <c:v>716.22028921208596</c:v>
                </c:pt>
                <c:pt idx="2048">
                  <c:v>716.21093999980701</c:v>
                </c:pt>
                <c:pt idx="2049">
                  <c:v>716.19962074839702</c:v>
                </c:pt>
                <c:pt idx="2050">
                  <c:v>716.19389767215</c:v>
                </c:pt>
                <c:pt idx="2051">
                  <c:v>716.18668861155902</c:v>
                </c:pt>
                <c:pt idx="2052">
                  <c:v>716.17699331935103</c:v>
                </c:pt>
                <c:pt idx="2053">
                  <c:v>716.16646168613204</c:v>
                </c:pt>
                <c:pt idx="2054">
                  <c:v>716.15298730624397</c:v>
                </c:pt>
                <c:pt idx="2055">
                  <c:v>716.13727385211405</c:v>
                </c:pt>
                <c:pt idx="2056">
                  <c:v>716.12129285213098</c:v>
                </c:pt>
                <c:pt idx="2057">
                  <c:v>716.10340689313796</c:v>
                </c:pt>
                <c:pt idx="2058">
                  <c:v>716.086322555381</c:v>
                </c:pt>
                <c:pt idx="2059">
                  <c:v>716.07775999982596</c:v>
                </c:pt>
                <c:pt idx="2060">
                  <c:v>716.07088301332305</c:v>
                </c:pt>
                <c:pt idx="2061">
                  <c:v>716.06560963981894</c:v>
                </c:pt>
                <c:pt idx="2062">
                  <c:v>716.06079676807303</c:v>
                </c:pt>
                <c:pt idx="2063">
                  <c:v>716.054467793252</c:v>
                </c:pt>
                <c:pt idx="2064">
                  <c:v>716.04806867763602</c:v>
                </c:pt>
                <c:pt idx="2065">
                  <c:v>716.04204913651404</c:v>
                </c:pt>
                <c:pt idx="2066">
                  <c:v>716.032351621251</c:v>
                </c:pt>
                <c:pt idx="2067">
                  <c:v>716.02260339827899</c:v>
                </c:pt>
                <c:pt idx="2068">
                  <c:v>716.01412755665694</c:v>
                </c:pt>
                <c:pt idx="2069">
                  <c:v>716.00783471708303</c:v>
                </c:pt>
                <c:pt idx="2070">
                  <c:v>715.98919999985196</c:v>
                </c:pt>
                <c:pt idx="2071">
                  <c:v>715.97213865171796</c:v>
                </c:pt>
                <c:pt idx="2072">
                  <c:v>715.95792181980005</c:v>
                </c:pt>
                <c:pt idx="2073">
                  <c:v>715.94637530312104</c:v>
                </c:pt>
                <c:pt idx="2074">
                  <c:v>715.93576466832201</c:v>
                </c:pt>
                <c:pt idx="2075">
                  <c:v>715.92733968044001</c:v>
                </c:pt>
                <c:pt idx="2076">
                  <c:v>715.92527972341395</c:v>
                </c:pt>
                <c:pt idx="2077">
                  <c:v>715.92723063207995</c:v>
                </c:pt>
                <c:pt idx="2078">
                  <c:v>715.929171603957</c:v>
                </c:pt>
                <c:pt idx="2079">
                  <c:v>715.92403761201297</c:v>
                </c:pt>
                <c:pt idx="2080">
                  <c:v>715.92093056798603</c:v>
                </c:pt>
                <c:pt idx="2081">
                  <c:v>715.92615541037901</c:v>
                </c:pt>
                <c:pt idx="2082">
                  <c:v>715.94391000015196</c:v>
                </c:pt>
                <c:pt idx="2083">
                  <c:v>715.96304711638402</c:v>
                </c:pt>
                <c:pt idx="2084">
                  <c:v>715.98095738958102</c:v>
                </c:pt>
                <c:pt idx="2085">
                  <c:v>716.00266739144604</c:v>
                </c:pt>
                <c:pt idx="2086">
                  <c:v>716.02077253778202</c:v>
                </c:pt>
                <c:pt idx="2087">
                  <c:v>716.03070085981506</c:v>
                </c:pt>
                <c:pt idx="2088">
                  <c:v>716.03510808476403</c:v>
                </c:pt>
                <c:pt idx="2089">
                  <c:v>716.03559392125896</c:v>
                </c:pt>
                <c:pt idx="2090">
                  <c:v>716.04004552066897</c:v>
                </c:pt>
                <c:pt idx="2091">
                  <c:v>716.04721145519795</c:v>
                </c:pt>
                <c:pt idx="2092">
                  <c:v>716.06570797476002</c:v>
                </c:pt>
                <c:pt idx="2093">
                  <c:v>716.08600229802198</c:v>
                </c:pt>
                <c:pt idx="2094">
                  <c:v>716.09631000017998</c:v>
                </c:pt>
                <c:pt idx="2095">
                  <c:v>716.10424650890502</c:v>
                </c:pt>
                <c:pt idx="2096">
                  <c:v>716.10965286083103</c:v>
                </c:pt>
                <c:pt idx="2097">
                  <c:v>716.114975674569</c:v>
                </c:pt>
                <c:pt idx="2098">
                  <c:v>716.118433462452</c:v>
                </c:pt>
                <c:pt idx="2099">
                  <c:v>716.12001692543595</c:v>
                </c:pt>
                <c:pt idx="2100">
                  <c:v>716.12333885936505</c:v>
                </c:pt>
                <c:pt idx="2101">
                  <c:v>716.12709662260499</c:v>
                </c:pt>
                <c:pt idx="2102">
                  <c:v>716.12985751280303</c:v>
                </c:pt>
                <c:pt idx="2103">
                  <c:v>716.14036945268901</c:v>
                </c:pt>
                <c:pt idx="2104">
                  <c:v>716.14949196225996</c:v>
                </c:pt>
                <c:pt idx="2105">
                  <c:v>716.15826000017898</c:v>
                </c:pt>
                <c:pt idx="2106">
                  <c:v>716.15820289798205</c:v>
                </c:pt>
                <c:pt idx="2107">
                  <c:v>716.15100000000098</c:v>
                </c:pt>
                <c:pt idx="2108">
                  <c:v>716.15220105457604</c:v>
                </c:pt>
                <c:pt idx="2109">
                  <c:v>716.15535855578105</c:v>
                </c:pt>
                <c:pt idx="2110">
                  <c:v>716.15796419000696</c:v>
                </c:pt>
                <c:pt idx="2111">
                  <c:v>716.15972913265</c:v>
                </c:pt>
                <c:pt idx="2112">
                  <c:v>716.162902647387</c:v>
                </c:pt>
                <c:pt idx="2113">
                  <c:v>716.16730305604494</c:v>
                </c:pt>
                <c:pt idx="2114">
                  <c:v>716.172456106651</c:v>
                </c:pt>
                <c:pt idx="2115">
                  <c:v>716.18288626022297</c:v>
                </c:pt>
                <c:pt idx="2116">
                  <c:v>716.19323999994299</c:v>
                </c:pt>
                <c:pt idx="2117">
                  <c:v>716.201003550265</c:v>
                </c:pt>
                <c:pt idx="2118">
                  <c:v>716.20119502235502</c:v>
                </c:pt>
                <c:pt idx="2119">
                  <c:v>716.19736984865301</c:v>
                </c:pt>
                <c:pt idx="2120">
                  <c:v>716.19571784153402</c:v>
                </c:pt>
                <c:pt idx="2121">
                  <c:v>716.19611421996899</c:v>
                </c:pt>
                <c:pt idx="2122">
                  <c:v>716.19435656512701</c:v>
                </c:pt>
                <c:pt idx="2123">
                  <c:v>716.19439999998804</c:v>
                </c:pt>
                <c:pt idx="2124">
                  <c:v>716.19502758568899</c:v>
                </c:pt>
                <c:pt idx="2125">
                  <c:v>716.19911845024501</c:v>
                </c:pt>
                <c:pt idx="2126">
                  <c:v>716.19863944074302</c:v>
                </c:pt>
                <c:pt idx="2127">
                  <c:v>716.19672000018898</c:v>
                </c:pt>
                <c:pt idx="2128">
                  <c:v>716.1971623467</c:v>
                </c:pt>
                <c:pt idx="2129">
                  <c:v>716.19426199289398</c:v>
                </c:pt>
                <c:pt idx="2130">
                  <c:v>716.189121167694</c:v>
                </c:pt>
                <c:pt idx="2131">
                  <c:v>716.184718127672</c:v>
                </c:pt>
                <c:pt idx="2132">
                  <c:v>716.18180216462997</c:v>
                </c:pt>
                <c:pt idx="2133">
                  <c:v>716.17709476872801</c:v>
                </c:pt>
                <c:pt idx="2134">
                  <c:v>716.16969963136899</c:v>
                </c:pt>
                <c:pt idx="2135">
                  <c:v>716.16193668108303</c:v>
                </c:pt>
                <c:pt idx="2136">
                  <c:v>716.15331999974796</c:v>
                </c:pt>
                <c:pt idx="2137">
                  <c:v>716.14641284047502</c:v>
                </c:pt>
                <c:pt idx="2138">
                  <c:v>716.14639409630604</c:v>
                </c:pt>
                <c:pt idx="2139">
                  <c:v>716.15131104218199</c:v>
                </c:pt>
                <c:pt idx="2140">
                  <c:v>716.16192293830704</c:v>
                </c:pt>
                <c:pt idx="2141">
                  <c:v>716.17086894483896</c:v>
                </c:pt>
                <c:pt idx="2142">
                  <c:v>716.17150999982596</c:v>
                </c:pt>
                <c:pt idx="2143">
                  <c:v>716.171724968935</c:v>
                </c:pt>
                <c:pt idx="2144">
                  <c:v>716.17233679398805</c:v>
                </c:pt>
                <c:pt idx="2145">
                  <c:v>716.16979804177197</c:v>
                </c:pt>
                <c:pt idx="2146">
                  <c:v>716.16473032550005</c:v>
                </c:pt>
                <c:pt idx="2147">
                  <c:v>716.15912000019296</c:v>
                </c:pt>
                <c:pt idx="2148">
                  <c:v>716.15223910062105</c:v>
                </c:pt>
                <c:pt idx="2149">
                  <c:v>716.14433199875998</c:v>
                </c:pt>
                <c:pt idx="2150">
                  <c:v>716.13591882889602</c:v>
                </c:pt>
                <c:pt idx="2151">
                  <c:v>716.12865050222899</c:v>
                </c:pt>
                <c:pt idx="2152">
                  <c:v>716.12275938672201</c:v>
                </c:pt>
                <c:pt idx="2153">
                  <c:v>716.11859584123897</c:v>
                </c:pt>
                <c:pt idx="2154">
                  <c:v>716.11622786404996</c:v>
                </c:pt>
                <c:pt idx="2155">
                  <c:v>716.10898416068699</c:v>
                </c:pt>
                <c:pt idx="2156">
                  <c:v>716.10029037184097</c:v>
                </c:pt>
                <c:pt idx="2157">
                  <c:v>716.09937000018397</c:v>
                </c:pt>
                <c:pt idx="2158">
                  <c:v>716.10215116463303</c:v>
                </c:pt>
                <c:pt idx="2159">
                  <c:v>716.10123978759395</c:v>
                </c:pt>
                <c:pt idx="2160">
                  <c:v>716.09456970927295</c:v>
                </c:pt>
                <c:pt idx="2161">
                  <c:v>716.08654668496104</c:v>
                </c:pt>
                <c:pt idx="2162">
                  <c:v>716.07752515927803</c:v>
                </c:pt>
                <c:pt idx="2163">
                  <c:v>716.07004990829603</c:v>
                </c:pt>
                <c:pt idx="2164">
                  <c:v>716.06772592962795</c:v>
                </c:pt>
                <c:pt idx="2165">
                  <c:v>716.06490457962695</c:v>
                </c:pt>
                <c:pt idx="2166">
                  <c:v>716.06730955884802</c:v>
                </c:pt>
                <c:pt idx="2167">
                  <c:v>716.08102689821305</c:v>
                </c:pt>
                <c:pt idx="2168">
                  <c:v>716.09913894275303</c:v>
                </c:pt>
                <c:pt idx="2169">
                  <c:v>716.12017999978798</c:v>
                </c:pt>
                <c:pt idx="2170">
                  <c:v>716.13146712524701</c:v>
                </c:pt>
                <c:pt idx="2171">
                  <c:v>716.14499442300598</c:v>
                </c:pt>
                <c:pt idx="2172">
                  <c:v>716.15177900977199</c:v>
                </c:pt>
                <c:pt idx="2173">
                  <c:v>716.152618319618</c:v>
                </c:pt>
                <c:pt idx="2174">
                  <c:v>716.15314142191596</c:v>
                </c:pt>
                <c:pt idx="2175">
                  <c:v>716.15727361300696</c:v>
                </c:pt>
                <c:pt idx="2176">
                  <c:v>716.16493162630104</c:v>
                </c:pt>
                <c:pt idx="2177">
                  <c:v>716.173909469313</c:v>
                </c:pt>
                <c:pt idx="2178">
                  <c:v>716.19170123104595</c:v>
                </c:pt>
                <c:pt idx="2179">
                  <c:v>716.209839999819</c:v>
                </c:pt>
                <c:pt idx="2180">
                  <c:v>716.22275279256303</c:v>
                </c:pt>
                <c:pt idx="2181">
                  <c:v>716.226195975064</c:v>
                </c:pt>
                <c:pt idx="2182">
                  <c:v>716.22617812289104</c:v>
                </c:pt>
                <c:pt idx="2183">
                  <c:v>716.22513846929098</c:v>
                </c:pt>
                <c:pt idx="2184">
                  <c:v>716.22539421643796</c:v>
                </c:pt>
                <c:pt idx="2185">
                  <c:v>716.22762583702797</c:v>
                </c:pt>
                <c:pt idx="2186">
                  <c:v>716.22550984486895</c:v>
                </c:pt>
                <c:pt idx="2187">
                  <c:v>716.22270094562202</c:v>
                </c:pt>
                <c:pt idx="2188">
                  <c:v>716.22577265412201</c:v>
                </c:pt>
                <c:pt idx="2189">
                  <c:v>716.22905999984903</c:v>
                </c:pt>
                <c:pt idx="2190">
                  <c:v>716.22912969756305</c:v>
                </c:pt>
                <c:pt idx="2191">
                  <c:v>716.23224510748605</c:v>
                </c:pt>
                <c:pt idx="2192">
                  <c:v>716.23630995148096</c:v>
                </c:pt>
                <c:pt idx="2193">
                  <c:v>716.24229792255096</c:v>
                </c:pt>
                <c:pt idx="2194">
                  <c:v>716.25372432777897</c:v>
                </c:pt>
                <c:pt idx="2195">
                  <c:v>716.26225703248201</c:v>
                </c:pt>
                <c:pt idx="2196">
                  <c:v>716.26184844346096</c:v>
                </c:pt>
                <c:pt idx="2197">
                  <c:v>716.263241111958</c:v>
                </c:pt>
                <c:pt idx="2198">
                  <c:v>716.26889527964397</c:v>
                </c:pt>
                <c:pt idx="2199">
                  <c:v>716.28052003996095</c:v>
                </c:pt>
                <c:pt idx="2200">
                  <c:v>716.28963285418399</c:v>
                </c:pt>
                <c:pt idx="2201">
                  <c:v>716.29904119150797</c:v>
                </c:pt>
                <c:pt idx="2202">
                  <c:v>716.309809999717</c:v>
                </c:pt>
                <c:pt idx="2203">
                  <c:v>716.31349332763398</c:v>
                </c:pt>
                <c:pt idx="2204">
                  <c:v>716.31413062463503</c:v>
                </c:pt>
                <c:pt idx="2205">
                  <c:v>716.31167319512303</c:v>
                </c:pt>
                <c:pt idx="2206">
                  <c:v>716.30505805597898</c:v>
                </c:pt>
                <c:pt idx="2207">
                  <c:v>716.29450082342998</c:v>
                </c:pt>
                <c:pt idx="2208">
                  <c:v>716.28207529383803</c:v>
                </c:pt>
                <c:pt idx="2209">
                  <c:v>716.27249624482704</c:v>
                </c:pt>
                <c:pt idx="2210">
                  <c:v>716.263165946085</c:v>
                </c:pt>
                <c:pt idx="2211">
                  <c:v>716.25842539683003</c:v>
                </c:pt>
                <c:pt idx="2212">
                  <c:v>716.26198222701305</c:v>
                </c:pt>
                <c:pt idx="2213">
                  <c:v>716.26311999989298</c:v>
                </c:pt>
                <c:pt idx="2214">
                  <c:v>716.266900333477</c:v>
                </c:pt>
                <c:pt idx="2215">
                  <c:v>716.26627167987203</c:v>
                </c:pt>
                <c:pt idx="2216">
                  <c:v>716.26436539961605</c:v>
                </c:pt>
                <c:pt idx="2217">
                  <c:v>716.26289419214504</c:v>
                </c:pt>
                <c:pt idx="2218">
                  <c:v>716.25962802052504</c:v>
                </c:pt>
                <c:pt idx="2219">
                  <c:v>716.25395288896095</c:v>
                </c:pt>
                <c:pt idx="2220">
                  <c:v>716.24662962141099</c:v>
                </c:pt>
                <c:pt idx="2221">
                  <c:v>716.235942156276</c:v>
                </c:pt>
                <c:pt idx="2222">
                  <c:v>716.22556849483306</c:v>
                </c:pt>
                <c:pt idx="2223">
                  <c:v>716.219192818946</c:v>
                </c:pt>
                <c:pt idx="2224">
                  <c:v>716.21168937520997</c:v>
                </c:pt>
                <c:pt idx="2225">
                  <c:v>716.20569000016496</c:v>
                </c:pt>
                <c:pt idx="2226">
                  <c:v>716.20394784486496</c:v>
                </c:pt>
                <c:pt idx="2227">
                  <c:v>716.20239541462797</c:v>
                </c:pt>
                <c:pt idx="2228">
                  <c:v>716.199384041494</c:v>
                </c:pt>
                <c:pt idx="2229">
                  <c:v>716.19520443067199</c:v>
                </c:pt>
                <c:pt idx="2230">
                  <c:v>716.18826886351997</c:v>
                </c:pt>
                <c:pt idx="2231">
                  <c:v>716.17758145505502</c:v>
                </c:pt>
                <c:pt idx="2232">
                  <c:v>716.16389520279699</c:v>
                </c:pt>
                <c:pt idx="2233">
                  <c:v>716.14609246318798</c:v>
                </c:pt>
                <c:pt idx="2234">
                  <c:v>716.12703839809399</c:v>
                </c:pt>
                <c:pt idx="2235">
                  <c:v>716.11267000008002</c:v>
                </c:pt>
                <c:pt idx="2236">
                  <c:v>716.11002875681095</c:v>
                </c:pt>
                <c:pt idx="2237">
                  <c:v>716.11088080949798</c:v>
                </c:pt>
                <c:pt idx="2238">
                  <c:v>716.11157000007495</c:v>
                </c:pt>
                <c:pt idx="2239">
                  <c:v>716.11061172458903</c:v>
                </c:pt>
                <c:pt idx="2240">
                  <c:v>716.11220582050601</c:v>
                </c:pt>
                <c:pt idx="2241">
                  <c:v>716.12014473078602</c:v>
                </c:pt>
                <c:pt idx="2242">
                  <c:v>716.13022284831004</c:v>
                </c:pt>
                <c:pt idx="2243">
                  <c:v>716.13331337582804</c:v>
                </c:pt>
                <c:pt idx="2244">
                  <c:v>716.13435954993895</c:v>
                </c:pt>
                <c:pt idx="2245">
                  <c:v>716.12441173467403</c:v>
                </c:pt>
                <c:pt idx="2246">
                  <c:v>716.11364498182797</c:v>
                </c:pt>
                <c:pt idx="2247">
                  <c:v>716.10048904598898</c:v>
                </c:pt>
                <c:pt idx="2248">
                  <c:v>716.08993028819202</c:v>
                </c:pt>
                <c:pt idx="2249">
                  <c:v>716.07856077966801</c:v>
                </c:pt>
                <c:pt idx="2250">
                  <c:v>716.06873787127904</c:v>
                </c:pt>
                <c:pt idx="2251">
                  <c:v>716.06241154241798</c:v>
                </c:pt>
                <c:pt idx="2252">
                  <c:v>716.06218895351105</c:v>
                </c:pt>
                <c:pt idx="2253">
                  <c:v>716.06226712207604</c:v>
                </c:pt>
                <c:pt idx="2254">
                  <c:v>716.05971826310895</c:v>
                </c:pt>
                <c:pt idx="2255">
                  <c:v>716.04443000004596</c:v>
                </c:pt>
                <c:pt idx="2256">
                  <c:v>716.03815280657295</c:v>
                </c:pt>
                <c:pt idx="2257">
                  <c:v>716.03373999411201</c:v>
                </c:pt>
                <c:pt idx="2258">
                  <c:v>716.02776704856205</c:v>
                </c:pt>
                <c:pt idx="2259">
                  <c:v>716.01757721102797</c:v>
                </c:pt>
                <c:pt idx="2260">
                  <c:v>716.00479811186096</c:v>
                </c:pt>
                <c:pt idx="2261">
                  <c:v>715.98787594582802</c:v>
                </c:pt>
                <c:pt idx="2262">
                  <c:v>715.96689653236695</c:v>
                </c:pt>
                <c:pt idx="2263">
                  <c:v>715.94327471863903</c:v>
                </c:pt>
                <c:pt idx="2264">
                  <c:v>715.92612974771498</c:v>
                </c:pt>
                <c:pt idx="2265">
                  <c:v>715.91361400025005</c:v>
                </c:pt>
                <c:pt idx="2266">
                  <c:v>715.91110579656095</c:v>
                </c:pt>
                <c:pt idx="2267">
                  <c:v>715.90565599034801</c:v>
                </c:pt>
                <c:pt idx="2268">
                  <c:v>715.89613142045698</c:v>
                </c:pt>
                <c:pt idx="2269">
                  <c:v>715.88808560771804</c:v>
                </c:pt>
                <c:pt idx="2270">
                  <c:v>715.88468173555304</c:v>
                </c:pt>
                <c:pt idx="2271">
                  <c:v>715.88432936183801</c:v>
                </c:pt>
                <c:pt idx="2272">
                  <c:v>715.886409796615</c:v>
                </c:pt>
                <c:pt idx="2273">
                  <c:v>715.88215436081202</c:v>
                </c:pt>
                <c:pt idx="2274">
                  <c:v>715.87676228674798</c:v>
                </c:pt>
                <c:pt idx="2275">
                  <c:v>715.87337708664904</c:v>
                </c:pt>
                <c:pt idx="2276">
                  <c:v>715.86847000009197</c:v>
                </c:pt>
                <c:pt idx="2277">
                  <c:v>715.85913000011601</c:v>
                </c:pt>
                <c:pt idx="2278">
                  <c:v>715.85131118644495</c:v>
                </c:pt>
                <c:pt idx="2279">
                  <c:v>715.84273779309603</c:v>
                </c:pt>
                <c:pt idx="2280">
                  <c:v>715.84186675337799</c:v>
                </c:pt>
                <c:pt idx="2281">
                  <c:v>715.84504282102</c:v>
                </c:pt>
                <c:pt idx="2282">
                  <c:v>715.85098680502801</c:v>
                </c:pt>
                <c:pt idx="2283">
                  <c:v>715.85910236625</c:v>
                </c:pt>
                <c:pt idx="2284">
                  <c:v>715.86837218987898</c:v>
                </c:pt>
                <c:pt idx="2285">
                  <c:v>715.88241651366798</c:v>
                </c:pt>
                <c:pt idx="2286">
                  <c:v>715.89772896393004</c:v>
                </c:pt>
                <c:pt idx="2287">
                  <c:v>715.90939765376197</c:v>
                </c:pt>
                <c:pt idx="2288">
                  <c:v>715.92033371104105</c:v>
                </c:pt>
                <c:pt idx="2289">
                  <c:v>715.92827999980898</c:v>
                </c:pt>
                <c:pt idx="2290">
                  <c:v>715.93733314380802</c:v>
                </c:pt>
                <c:pt idx="2291">
                  <c:v>715.94810578657803</c:v>
                </c:pt>
                <c:pt idx="2292">
                  <c:v>715.95867780323601</c:v>
                </c:pt>
                <c:pt idx="2293">
                  <c:v>715.96936502068502</c:v>
                </c:pt>
                <c:pt idx="2294">
                  <c:v>715.98131989010994</c:v>
                </c:pt>
                <c:pt idx="2295">
                  <c:v>715.99357387033297</c:v>
                </c:pt>
                <c:pt idx="2296">
                  <c:v>716.00863895124201</c:v>
                </c:pt>
                <c:pt idx="2297">
                  <c:v>716.02090604840305</c:v>
                </c:pt>
                <c:pt idx="2298">
                  <c:v>716.03364985236999</c:v>
                </c:pt>
                <c:pt idx="2299">
                  <c:v>716.04614450115605</c:v>
                </c:pt>
                <c:pt idx="2300">
                  <c:v>716.04760999982</c:v>
                </c:pt>
                <c:pt idx="2301">
                  <c:v>716.04940546551302</c:v>
                </c:pt>
                <c:pt idx="2302">
                  <c:v>716.05265338683603</c:v>
                </c:pt>
                <c:pt idx="2303">
                  <c:v>716.05555038066996</c:v>
                </c:pt>
                <c:pt idx="2304">
                  <c:v>716.05864862416195</c:v>
                </c:pt>
                <c:pt idx="2305">
                  <c:v>716.06250868553104</c:v>
                </c:pt>
                <c:pt idx="2306">
                  <c:v>716.06214468080498</c:v>
                </c:pt>
                <c:pt idx="2307">
                  <c:v>716.05736786205705</c:v>
                </c:pt>
                <c:pt idx="2308">
                  <c:v>716.05452473487298</c:v>
                </c:pt>
                <c:pt idx="2309">
                  <c:v>716.04925999989803</c:v>
                </c:pt>
                <c:pt idx="2310">
                  <c:v>716.042567428746</c:v>
                </c:pt>
                <c:pt idx="2311">
                  <c:v>716.03993088015102</c:v>
                </c:pt>
                <c:pt idx="2312">
                  <c:v>716.03812694463704</c:v>
                </c:pt>
                <c:pt idx="2313">
                  <c:v>716.03413905595903</c:v>
                </c:pt>
                <c:pt idx="2314">
                  <c:v>716.024138616242</c:v>
                </c:pt>
                <c:pt idx="2315">
                  <c:v>716.00997546342103</c:v>
                </c:pt>
                <c:pt idx="2316">
                  <c:v>716.00067000024001</c:v>
                </c:pt>
                <c:pt idx="2317">
                  <c:v>715.999444610296</c:v>
                </c:pt>
                <c:pt idx="2318">
                  <c:v>715.99219742692901</c:v>
                </c:pt>
                <c:pt idx="2319">
                  <c:v>715.98458579444195</c:v>
                </c:pt>
                <c:pt idx="2320">
                  <c:v>715.97649848837102</c:v>
                </c:pt>
                <c:pt idx="2321">
                  <c:v>715.96832000024006</c:v>
                </c:pt>
                <c:pt idx="2322">
                  <c:v>715.95751860475195</c:v>
                </c:pt>
                <c:pt idx="2323">
                  <c:v>715.95131182330897</c:v>
                </c:pt>
                <c:pt idx="2324">
                  <c:v>715.94306680168597</c:v>
                </c:pt>
                <c:pt idx="2325">
                  <c:v>715.93716287178597</c:v>
                </c:pt>
                <c:pt idx="2326">
                  <c:v>715.93451012820003</c:v>
                </c:pt>
                <c:pt idx="2327">
                  <c:v>715.93223124149597</c:v>
                </c:pt>
                <c:pt idx="2328">
                  <c:v>715.93112510625895</c:v>
                </c:pt>
                <c:pt idx="2329">
                  <c:v>715.92991974472397</c:v>
                </c:pt>
                <c:pt idx="2330">
                  <c:v>715.92751261551098</c:v>
                </c:pt>
                <c:pt idx="2331">
                  <c:v>715.92858999982195</c:v>
                </c:pt>
                <c:pt idx="2332">
                  <c:v>715.92497266498901</c:v>
                </c:pt>
                <c:pt idx="2333">
                  <c:v>715.92523179071497</c:v>
                </c:pt>
                <c:pt idx="2334">
                  <c:v>715.93135121901605</c:v>
                </c:pt>
                <c:pt idx="2335">
                  <c:v>715.93936154314099</c:v>
                </c:pt>
                <c:pt idx="2336">
                  <c:v>715.95114684100099</c:v>
                </c:pt>
                <c:pt idx="2337">
                  <c:v>715.96977750397605</c:v>
                </c:pt>
                <c:pt idx="2338">
                  <c:v>715.99034658407504</c:v>
                </c:pt>
                <c:pt idx="2339">
                  <c:v>716.00731320863497</c:v>
                </c:pt>
                <c:pt idx="2340">
                  <c:v>716.02229907725996</c:v>
                </c:pt>
                <c:pt idx="2341">
                  <c:v>716.03692893060099</c:v>
                </c:pt>
                <c:pt idx="2342">
                  <c:v>716.05272999981196</c:v>
                </c:pt>
                <c:pt idx="2343">
                  <c:v>716.06911904122205</c:v>
                </c:pt>
                <c:pt idx="2344">
                  <c:v>716.08405812512103</c:v>
                </c:pt>
                <c:pt idx="2345">
                  <c:v>716.09063999983005</c:v>
                </c:pt>
                <c:pt idx="2346">
                  <c:v>716.10319776045105</c:v>
                </c:pt>
                <c:pt idx="2347">
                  <c:v>716.12784836358401</c:v>
                </c:pt>
                <c:pt idx="2348">
                  <c:v>716.15231158157201</c:v>
                </c:pt>
                <c:pt idx="2349">
                  <c:v>716.17451572501602</c:v>
                </c:pt>
                <c:pt idx="2350">
                  <c:v>716.19279784533603</c:v>
                </c:pt>
                <c:pt idx="2351">
                  <c:v>716.21130827934303</c:v>
                </c:pt>
                <c:pt idx="2352">
                  <c:v>716.22084629977098</c:v>
                </c:pt>
                <c:pt idx="2353">
                  <c:v>716.23041000016804</c:v>
                </c:pt>
                <c:pt idx="2354">
                  <c:v>716.23524252147502</c:v>
                </c:pt>
                <c:pt idx="2355">
                  <c:v>716.23635197229805</c:v>
                </c:pt>
                <c:pt idx="2356">
                  <c:v>716.23309948254803</c:v>
                </c:pt>
                <c:pt idx="2357">
                  <c:v>716.22682427407096</c:v>
                </c:pt>
                <c:pt idx="2358">
                  <c:v>716.22060828617202</c:v>
                </c:pt>
                <c:pt idx="2359">
                  <c:v>716.219661683396</c:v>
                </c:pt>
                <c:pt idx="2360">
                  <c:v>716.22271698942598</c:v>
                </c:pt>
                <c:pt idx="2361">
                  <c:v>716.22718624551101</c:v>
                </c:pt>
                <c:pt idx="2362">
                  <c:v>716.22459828248702</c:v>
                </c:pt>
                <c:pt idx="2363">
                  <c:v>716.22252999992202</c:v>
                </c:pt>
                <c:pt idx="2364">
                  <c:v>716.21850476208601</c:v>
                </c:pt>
                <c:pt idx="2365">
                  <c:v>716.21210964785496</c:v>
                </c:pt>
                <c:pt idx="2366">
                  <c:v>716.20446406807696</c:v>
                </c:pt>
                <c:pt idx="2367">
                  <c:v>716.20073047567598</c:v>
                </c:pt>
                <c:pt idx="2368">
                  <c:v>716.19783748273301</c:v>
                </c:pt>
                <c:pt idx="2369">
                  <c:v>716.18707918151597</c:v>
                </c:pt>
                <c:pt idx="2370">
                  <c:v>716.17802757750803</c:v>
                </c:pt>
                <c:pt idx="2371">
                  <c:v>716.17454545744295</c:v>
                </c:pt>
                <c:pt idx="2372">
                  <c:v>716.17003558704698</c:v>
                </c:pt>
                <c:pt idx="2373">
                  <c:v>716.16901000016105</c:v>
                </c:pt>
                <c:pt idx="2374">
                  <c:v>716.16741530348997</c:v>
                </c:pt>
                <c:pt idx="2375">
                  <c:v>716.16733614056602</c:v>
                </c:pt>
                <c:pt idx="2376">
                  <c:v>716.16636248653299</c:v>
                </c:pt>
                <c:pt idx="2377">
                  <c:v>716.16246950749496</c:v>
                </c:pt>
                <c:pt idx="2378">
                  <c:v>716.15910004616796</c:v>
                </c:pt>
                <c:pt idx="2379">
                  <c:v>716.16127674297695</c:v>
                </c:pt>
                <c:pt idx="2380">
                  <c:v>716.16452128761603</c:v>
                </c:pt>
                <c:pt idx="2381">
                  <c:v>716.16276704670702</c:v>
                </c:pt>
                <c:pt idx="2382">
                  <c:v>716.14856808096999</c:v>
                </c:pt>
                <c:pt idx="2383">
                  <c:v>716.14198678015805</c:v>
                </c:pt>
                <c:pt idx="2384">
                  <c:v>716.13537999990899</c:v>
                </c:pt>
                <c:pt idx="2385">
                  <c:v>716.13206636449002</c:v>
                </c:pt>
                <c:pt idx="2386">
                  <c:v>716.12954482285897</c:v>
                </c:pt>
                <c:pt idx="2387">
                  <c:v>716.12698510668395</c:v>
                </c:pt>
                <c:pt idx="2388">
                  <c:v>716.12224585371905</c:v>
                </c:pt>
                <c:pt idx="2389">
                  <c:v>716.11492152396499</c:v>
                </c:pt>
                <c:pt idx="2390">
                  <c:v>716.10581674420496</c:v>
                </c:pt>
                <c:pt idx="2391">
                  <c:v>716.09697267425895</c:v>
                </c:pt>
                <c:pt idx="2392">
                  <c:v>716.09912248682599</c:v>
                </c:pt>
                <c:pt idx="2393">
                  <c:v>716.10381256159098</c:v>
                </c:pt>
                <c:pt idx="2394">
                  <c:v>716.11170420351402</c:v>
                </c:pt>
                <c:pt idx="2395">
                  <c:v>716.12230999971905</c:v>
                </c:pt>
                <c:pt idx="2396">
                  <c:v>716.13013000024398</c:v>
                </c:pt>
                <c:pt idx="2397">
                  <c:v>716.13468887841202</c:v>
                </c:pt>
                <c:pt idx="2398">
                  <c:v>716.13361656140603</c:v>
                </c:pt>
                <c:pt idx="2399">
                  <c:v>716.13522772946101</c:v>
                </c:pt>
                <c:pt idx="2400">
                  <c:v>716.136012237297</c:v>
                </c:pt>
                <c:pt idx="2401">
                  <c:v>716.134711629663</c:v>
                </c:pt>
                <c:pt idx="2402">
                  <c:v>716.13655457544496</c:v>
                </c:pt>
                <c:pt idx="2403">
                  <c:v>716.14149271157805</c:v>
                </c:pt>
                <c:pt idx="2404">
                  <c:v>716.14466301093796</c:v>
                </c:pt>
                <c:pt idx="2405">
                  <c:v>716.14573115860696</c:v>
                </c:pt>
                <c:pt idx="2406">
                  <c:v>716.14121350948199</c:v>
                </c:pt>
                <c:pt idx="2407">
                  <c:v>716.13464000010595</c:v>
                </c:pt>
                <c:pt idx="2408">
                  <c:v>716.12818440860201</c:v>
                </c:pt>
                <c:pt idx="2409">
                  <c:v>716.11789606812602</c:v>
                </c:pt>
                <c:pt idx="2410">
                  <c:v>716.10485291466398</c:v>
                </c:pt>
                <c:pt idx="2411">
                  <c:v>716.09323316775601</c:v>
                </c:pt>
                <c:pt idx="2412">
                  <c:v>716.08398467717302</c:v>
                </c:pt>
                <c:pt idx="2413">
                  <c:v>716.07452918859894</c:v>
                </c:pt>
                <c:pt idx="2414">
                  <c:v>716.06710374913496</c:v>
                </c:pt>
                <c:pt idx="2415">
                  <c:v>716.06614924100199</c:v>
                </c:pt>
                <c:pt idx="2416">
                  <c:v>716.06082116891901</c:v>
                </c:pt>
                <c:pt idx="2417">
                  <c:v>716.052227154668</c:v>
                </c:pt>
                <c:pt idx="2418">
                  <c:v>716.04687999991995</c:v>
                </c:pt>
                <c:pt idx="2419">
                  <c:v>716.045016494386</c:v>
                </c:pt>
                <c:pt idx="2420">
                  <c:v>716.04619283789202</c:v>
                </c:pt>
                <c:pt idx="2421">
                  <c:v>716.049313699246</c:v>
                </c:pt>
                <c:pt idx="2422">
                  <c:v>716.049675988084</c:v>
                </c:pt>
                <c:pt idx="2423">
                  <c:v>716.04537453567104</c:v>
                </c:pt>
                <c:pt idx="2424">
                  <c:v>716.04085924286198</c:v>
                </c:pt>
                <c:pt idx="2425">
                  <c:v>716.03860614189398</c:v>
                </c:pt>
                <c:pt idx="2426">
                  <c:v>716.03385100346895</c:v>
                </c:pt>
                <c:pt idx="2427">
                  <c:v>716.02568128470602</c:v>
                </c:pt>
                <c:pt idx="2428">
                  <c:v>716.01263000005201</c:v>
                </c:pt>
                <c:pt idx="2429">
                  <c:v>716.00159259780696</c:v>
                </c:pt>
                <c:pt idx="2430">
                  <c:v>715.98779706419896</c:v>
                </c:pt>
                <c:pt idx="2431">
                  <c:v>715.97471757545395</c:v>
                </c:pt>
                <c:pt idx="2432">
                  <c:v>715.96183118307999</c:v>
                </c:pt>
                <c:pt idx="2433">
                  <c:v>715.95181055078694</c:v>
                </c:pt>
                <c:pt idx="2434">
                  <c:v>715.94878124263005</c:v>
                </c:pt>
                <c:pt idx="2435">
                  <c:v>715.95444021278695</c:v>
                </c:pt>
                <c:pt idx="2436">
                  <c:v>715.96104095757505</c:v>
                </c:pt>
                <c:pt idx="2437">
                  <c:v>715.97168895568097</c:v>
                </c:pt>
                <c:pt idx="2438">
                  <c:v>715.98826493293495</c:v>
                </c:pt>
                <c:pt idx="2439">
                  <c:v>715.99963000026605</c:v>
                </c:pt>
                <c:pt idx="2440">
                  <c:v>716.00330219682598</c:v>
                </c:pt>
                <c:pt idx="2441">
                  <c:v>716.00690869488199</c:v>
                </c:pt>
                <c:pt idx="2442">
                  <c:v>716.009692913001</c:v>
                </c:pt>
                <c:pt idx="2443">
                  <c:v>716.01063144200202</c:v>
                </c:pt>
                <c:pt idx="2444">
                  <c:v>716.00848446636496</c:v>
                </c:pt>
                <c:pt idx="2445">
                  <c:v>716.003580542789</c:v>
                </c:pt>
                <c:pt idx="2446">
                  <c:v>715.99736191756404</c:v>
                </c:pt>
                <c:pt idx="2447">
                  <c:v>715.98764448858697</c:v>
                </c:pt>
                <c:pt idx="2448">
                  <c:v>715.98150605780302</c:v>
                </c:pt>
                <c:pt idx="2449">
                  <c:v>715.98125999983904</c:v>
                </c:pt>
                <c:pt idx="2450">
                  <c:v>715.98202944785805</c:v>
                </c:pt>
                <c:pt idx="2451">
                  <c:v>715.98791524321302</c:v>
                </c:pt>
                <c:pt idx="2452">
                  <c:v>715.99561116345296</c:v>
                </c:pt>
                <c:pt idx="2453">
                  <c:v>716.00569368946003</c:v>
                </c:pt>
                <c:pt idx="2454">
                  <c:v>716.01793444850898</c:v>
                </c:pt>
                <c:pt idx="2455">
                  <c:v>716.03068808732996</c:v>
                </c:pt>
                <c:pt idx="2456">
                  <c:v>716.03703049230103</c:v>
                </c:pt>
                <c:pt idx="2457">
                  <c:v>716.03757782789</c:v>
                </c:pt>
                <c:pt idx="2458">
                  <c:v>716.04120380664403</c:v>
                </c:pt>
                <c:pt idx="2459">
                  <c:v>716.04155999985005</c:v>
                </c:pt>
                <c:pt idx="2460">
                  <c:v>716.04131884632795</c:v>
                </c:pt>
                <c:pt idx="2461">
                  <c:v>716.03795430667606</c:v>
                </c:pt>
                <c:pt idx="2462">
                  <c:v>716.03439127903903</c:v>
                </c:pt>
                <c:pt idx="2463">
                  <c:v>716.03277999978297</c:v>
                </c:pt>
                <c:pt idx="2464">
                  <c:v>716.03516556506804</c:v>
                </c:pt>
                <c:pt idx="2465">
                  <c:v>716.04207272116196</c:v>
                </c:pt>
                <c:pt idx="2466">
                  <c:v>716.04557987560702</c:v>
                </c:pt>
                <c:pt idx="2467">
                  <c:v>716.04487515192204</c:v>
                </c:pt>
                <c:pt idx="2468">
                  <c:v>716.03955574552504</c:v>
                </c:pt>
                <c:pt idx="2469">
                  <c:v>716.034360000172</c:v>
                </c:pt>
                <c:pt idx="2470">
                  <c:v>716.03204051395403</c:v>
                </c:pt>
                <c:pt idx="2471">
                  <c:v>716.03079892591904</c:v>
                </c:pt>
                <c:pt idx="2472">
                  <c:v>716.03203602160704</c:v>
                </c:pt>
                <c:pt idx="2473">
                  <c:v>716.03087216434506</c:v>
                </c:pt>
                <c:pt idx="2474">
                  <c:v>716.02796695132702</c:v>
                </c:pt>
                <c:pt idx="2475">
                  <c:v>716.02699672521703</c:v>
                </c:pt>
                <c:pt idx="2476">
                  <c:v>716.02587902069001</c:v>
                </c:pt>
                <c:pt idx="2477">
                  <c:v>716.02843374067697</c:v>
                </c:pt>
                <c:pt idx="2478">
                  <c:v>716.03176118731506</c:v>
                </c:pt>
                <c:pt idx="2479">
                  <c:v>716.03572992302702</c:v>
                </c:pt>
                <c:pt idx="2480">
                  <c:v>716.04015572878302</c:v>
                </c:pt>
                <c:pt idx="2481">
                  <c:v>716.03381000016202</c:v>
                </c:pt>
                <c:pt idx="2482">
                  <c:v>716.02293945276995</c:v>
                </c:pt>
                <c:pt idx="2483">
                  <c:v>716.01335988758501</c:v>
                </c:pt>
                <c:pt idx="2484">
                  <c:v>716.00583535776002</c:v>
                </c:pt>
                <c:pt idx="2485">
                  <c:v>716.00133071611106</c:v>
                </c:pt>
                <c:pt idx="2486">
                  <c:v>715.99754530369796</c:v>
                </c:pt>
                <c:pt idx="2487">
                  <c:v>715.99440701661399</c:v>
                </c:pt>
                <c:pt idx="2488">
                  <c:v>715.99098775232096</c:v>
                </c:pt>
                <c:pt idx="2489">
                  <c:v>715.98590280744099</c:v>
                </c:pt>
                <c:pt idx="2490">
                  <c:v>715.98031555721798</c:v>
                </c:pt>
                <c:pt idx="2491">
                  <c:v>715.97760527614196</c:v>
                </c:pt>
                <c:pt idx="2492">
                  <c:v>715.97206861713005</c:v>
                </c:pt>
                <c:pt idx="2493">
                  <c:v>715.96395091036004</c:v>
                </c:pt>
                <c:pt idx="2494">
                  <c:v>715.95461240669704</c:v>
                </c:pt>
                <c:pt idx="2495">
                  <c:v>715.948669999873</c:v>
                </c:pt>
                <c:pt idx="2496">
                  <c:v>715.94231993277799</c:v>
                </c:pt>
                <c:pt idx="2497">
                  <c:v>715.93611623725894</c:v>
                </c:pt>
                <c:pt idx="2498">
                  <c:v>715.93164576003505</c:v>
                </c:pt>
                <c:pt idx="2499">
                  <c:v>715.93138309101005</c:v>
                </c:pt>
                <c:pt idx="2500">
                  <c:v>715.93347608344197</c:v>
                </c:pt>
                <c:pt idx="2501">
                  <c:v>715.93121254882601</c:v>
                </c:pt>
                <c:pt idx="2502">
                  <c:v>715.92358175172899</c:v>
                </c:pt>
                <c:pt idx="2503">
                  <c:v>715.91424908647798</c:v>
                </c:pt>
                <c:pt idx="2504">
                  <c:v>715.90290193296801</c:v>
                </c:pt>
                <c:pt idx="2505">
                  <c:v>715.88835958726202</c:v>
                </c:pt>
                <c:pt idx="2506">
                  <c:v>715.87438999994504</c:v>
                </c:pt>
                <c:pt idx="2507">
                  <c:v>715.86844307397303</c:v>
                </c:pt>
                <c:pt idx="2508">
                  <c:v>715.86357994764103</c:v>
                </c:pt>
                <c:pt idx="2509">
                  <c:v>715.86346793687801</c:v>
                </c:pt>
                <c:pt idx="2510">
                  <c:v>715.86692805856001</c:v>
                </c:pt>
                <c:pt idx="2511">
                  <c:v>715.869709205037</c:v>
                </c:pt>
                <c:pt idx="2512">
                  <c:v>715.87089342320701</c:v>
                </c:pt>
                <c:pt idx="2513">
                  <c:v>715.87568826742904</c:v>
                </c:pt>
                <c:pt idx="2514">
                  <c:v>715.88962114342496</c:v>
                </c:pt>
                <c:pt idx="2515">
                  <c:v>715.90005044935003</c:v>
                </c:pt>
                <c:pt idx="2516">
                  <c:v>715.90302000007603</c:v>
                </c:pt>
                <c:pt idx="2517">
                  <c:v>715.90895848718696</c:v>
                </c:pt>
                <c:pt idx="2518">
                  <c:v>715.91388232400504</c:v>
                </c:pt>
                <c:pt idx="2519">
                  <c:v>715.92210277392405</c:v>
                </c:pt>
                <c:pt idx="2520">
                  <c:v>715.93447738332395</c:v>
                </c:pt>
                <c:pt idx="2521">
                  <c:v>715.94799738528502</c:v>
                </c:pt>
                <c:pt idx="2522">
                  <c:v>715.95993863302999</c:v>
                </c:pt>
                <c:pt idx="2523">
                  <c:v>715.97130395278305</c:v>
                </c:pt>
                <c:pt idx="2524">
                  <c:v>715.98504718237098</c:v>
                </c:pt>
                <c:pt idx="2525">
                  <c:v>715.99821423223</c:v>
                </c:pt>
                <c:pt idx="2526">
                  <c:v>716.01586999985</c:v>
                </c:pt>
                <c:pt idx="2527">
                  <c:v>716.03763140704302</c:v>
                </c:pt>
                <c:pt idx="2528">
                  <c:v>716.04896815867301</c:v>
                </c:pt>
                <c:pt idx="2529">
                  <c:v>716.05790763248899</c:v>
                </c:pt>
                <c:pt idx="2530">
                  <c:v>716.06343520967903</c:v>
                </c:pt>
                <c:pt idx="2531">
                  <c:v>716.06364578068803</c:v>
                </c:pt>
                <c:pt idx="2532">
                  <c:v>716.05826890530602</c:v>
                </c:pt>
                <c:pt idx="2533">
                  <c:v>716.05072913616596</c:v>
                </c:pt>
                <c:pt idx="2534">
                  <c:v>716.04484982523297</c:v>
                </c:pt>
                <c:pt idx="2535">
                  <c:v>716.03562011864699</c:v>
                </c:pt>
                <c:pt idx="2536">
                  <c:v>716.029874794443</c:v>
                </c:pt>
                <c:pt idx="2537">
                  <c:v>716.02263999985996</c:v>
                </c:pt>
                <c:pt idx="2538">
                  <c:v>716.01813878586597</c:v>
                </c:pt>
                <c:pt idx="2539">
                  <c:v>716.01068425605604</c:v>
                </c:pt>
                <c:pt idx="2540">
                  <c:v>716.00346680790904</c:v>
                </c:pt>
                <c:pt idx="2541">
                  <c:v>715.99348754817299</c:v>
                </c:pt>
                <c:pt idx="2542">
                  <c:v>715.98534522011096</c:v>
                </c:pt>
                <c:pt idx="2543">
                  <c:v>715.98279740417104</c:v>
                </c:pt>
                <c:pt idx="2544">
                  <c:v>715.98403654727304</c:v>
                </c:pt>
                <c:pt idx="2545">
                  <c:v>715.98384969284098</c:v>
                </c:pt>
                <c:pt idx="2546">
                  <c:v>715.97643999997399</c:v>
                </c:pt>
                <c:pt idx="2547">
                  <c:v>715.969021298455</c:v>
                </c:pt>
                <c:pt idx="2548">
                  <c:v>715.96818072217604</c:v>
                </c:pt>
                <c:pt idx="2549">
                  <c:v>715.96760710078399</c:v>
                </c:pt>
                <c:pt idx="2550">
                  <c:v>715.96900718289999</c:v>
                </c:pt>
                <c:pt idx="2551">
                  <c:v>715.96959810837996</c:v>
                </c:pt>
                <c:pt idx="2552">
                  <c:v>715.96645416842705</c:v>
                </c:pt>
                <c:pt idx="2553">
                  <c:v>715.96857363919605</c:v>
                </c:pt>
                <c:pt idx="2554">
                  <c:v>715.978209571246</c:v>
                </c:pt>
                <c:pt idx="2555">
                  <c:v>715.98951341704503</c:v>
                </c:pt>
                <c:pt idx="2556">
                  <c:v>715.99603374983894</c:v>
                </c:pt>
                <c:pt idx="2557">
                  <c:v>716.00152999977797</c:v>
                </c:pt>
                <c:pt idx="2558">
                  <c:v>716.00922000018795</c:v>
                </c:pt>
                <c:pt idx="2559">
                  <c:v>716.017449184724</c:v>
                </c:pt>
                <c:pt idx="2560">
                  <c:v>716.02781013807601</c:v>
                </c:pt>
                <c:pt idx="2561">
                  <c:v>716.03570988345496</c:v>
                </c:pt>
                <c:pt idx="2562">
                  <c:v>716.03692331070602</c:v>
                </c:pt>
                <c:pt idx="2563">
                  <c:v>716.03349532985601</c:v>
                </c:pt>
                <c:pt idx="2564">
                  <c:v>716.02605582336696</c:v>
                </c:pt>
                <c:pt idx="2565">
                  <c:v>716.01330532505096</c:v>
                </c:pt>
                <c:pt idx="2566">
                  <c:v>716.00164510406</c:v>
                </c:pt>
                <c:pt idx="2567">
                  <c:v>715.99177222832498</c:v>
                </c:pt>
                <c:pt idx="2568">
                  <c:v>715.98575572079801</c:v>
                </c:pt>
                <c:pt idx="2569">
                  <c:v>715.97808999997005</c:v>
                </c:pt>
                <c:pt idx="2570">
                  <c:v>715.98049582479098</c:v>
                </c:pt>
                <c:pt idx="2571">
                  <c:v>715.982567289087</c:v>
                </c:pt>
                <c:pt idx="2572">
                  <c:v>715.985874436264</c:v>
                </c:pt>
                <c:pt idx="2573">
                  <c:v>715.99149614096802</c:v>
                </c:pt>
                <c:pt idx="2574">
                  <c:v>715.99548340244405</c:v>
                </c:pt>
                <c:pt idx="2575">
                  <c:v>715.99396719281799</c:v>
                </c:pt>
                <c:pt idx="2576">
                  <c:v>715.99394842798995</c:v>
                </c:pt>
                <c:pt idx="2577">
                  <c:v>715.99575220147403</c:v>
                </c:pt>
                <c:pt idx="2578">
                  <c:v>716.00353999995002</c:v>
                </c:pt>
                <c:pt idx="2579">
                  <c:v>716.01481700195598</c:v>
                </c:pt>
                <c:pt idx="2580">
                  <c:v>716.02464040544498</c:v>
                </c:pt>
                <c:pt idx="2581">
                  <c:v>716.03008247090099</c:v>
                </c:pt>
                <c:pt idx="2582">
                  <c:v>716.032629441886</c:v>
                </c:pt>
                <c:pt idx="2583">
                  <c:v>716.03456609001398</c:v>
                </c:pt>
                <c:pt idx="2584">
                  <c:v>716.03745910982605</c:v>
                </c:pt>
                <c:pt idx="2585">
                  <c:v>716.04674567778795</c:v>
                </c:pt>
                <c:pt idx="2586">
                  <c:v>716.05456493041697</c:v>
                </c:pt>
                <c:pt idx="2587">
                  <c:v>716.063660000038</c:v>
                </c:pt>
                <c:pt idx="2588">
                  <c:v>716.07330951917004</c:v>
                </c:pt>
                <c:pt idx="2589">
                  <c:v>716.08829784959403</c:v>
                </c:pt>
                <c:pt idx="2590">
                  <c:v>716.10250538272101</c:v>
                </c:pt>
                <c:pt idx="2591">
                  <c:v>716.11884926627295</c:v>
                </c:pt>
                <c:pt idx="2592">
                  <c:v>716.13781518371798</c:v>
                </c:pt>
                <c:pt idx="2593">
                  <c:v>716.15684184987197</c:v>
                </c:pt>
                <c:pt idx="2594">
                  <c:v>716.17418150798596</c:v>
                </c:pt>
                <c:pt idx="2595">
                  <c:v>716.18775422255601</c:v>
                </c:pt>
                <c:pt idx="2596">
                  <c:v>716.19973652933402</c:v>
                </c:pt>
                <c:pt idx="2597">
                  <c:v>716.20899931368899</c:v>
                </c:pt>
                <c:pt idx="2598">
                  <c:v>716.22208506454797</c:v>
                </c:pt>
                <c:pt idx="2599">
                  <c:v>716.23362300350004</c:v>
                </c:pt>
                <c:pt idx="2600">
                  <c:v>716.24017000008803</c:v>
                </c:pt>
                <c:pt idx="2601">
                  <c:v>716.23705101231496</c:v>
                </c:pt>
                <c:pt idx="2602">
                  <c:v>716.22989773705899</c:v>
                </c:pt>
                <c:pt idx="2603">
                  <c:v>716.22043260972805</c:v>
                </c:pt>
                <c:pt idx="2604">
                  <c:v>716.20448992152205</c:v>
                </c:pt>
                <c:pt idx="2605">
                  <c:v>716.184724355546</c:v>
                </c:pt>
                <c:pt idx="2606">
                  <c:v>716.16398053809405</c:v>
                </c:pt>
                <c:pt idx="2607">
                  <c:v>716.14355230971501</c:v>
                </c:pt>
                <c:pt idx="2608">
                  <c:v>716.11720328067497</c:v>
                </c:pt>
                <c:pt idx="2609">
                  <c:v>716.09574900515099</c:v>
                </c:pt>
                <c:pt idx="2610">
                  <c:v>716.08102076736998</c:v>
                </c:pt>
                <c:pt idx="2611">
                  <c:v>716.07280999985096</c:v>
                </c:pt>
                <c:pt idx="2612">
                  <c:v>716.05988975103003</c:v>
                </c:pt>
                <c:pt idx="2613">
                  <c:v>716.05641778162101</c:v>
                </c:pt>
                <c:pt idx="2614">
                  <c:v>716.05722532108496</c:v>
                </c:pt>
                <c:pt idx="2615">
                  <c:v>716.05622099789798</c:v>
                </c:pt>
                <c:pt idx="2616">
                  <c:v>716.05070801978604</c:v>
                </c:pt>
                <c:pt idx="2617">
                  <c:v>716.04757197227298</c:v>
                </c:pt>
                <c:pt idx="2618">
                  <c:v>716.04936426436598</c:v>
                </c:pt>
                <c:pt idx="2619">
                  <c:v>716.05308964544395</c:v>
                </c:pt>
                <c:pt idx="2620">
                  <c:v>716.05514615422499</c:v>
                </c:pt>
                <c:pt idx="2621">
                  <c:v>716.05673846507102</c:v>
                </c:pt>
                <c:pt idx="2622">
                  <c:v>716.05701000002796</c:v>
                </c:pt>
                <c:pt idx="2623">
                  <c:v>716.06077576557004</c:v>
                </c:pt>
                <c:pt idx="2624">
                  <c:v>716.07210540182905</c:v>
                </c:pt>
                <c:pt idx="2625">
                  <c:v>716.082455543675</c:v>
                </c:pt>
                <c:pt idx="2626">
                  <c:v>716.08448738831703</c:v>
                </c:pt>
                <c:pt idx="2627">
                  <c:v>716.08414192425005</c:v>
                </c:pt>
                <c:pt idx="2628">
                  <c:v>716.08322500357997</c:v>
                </c:pt>
                <c:pt idx="2629">
                  <c:v>716.08421082913901</c:v>
                </c:pt>
                <c:pt idx="2630">
                  <c:v>716.08811673562798</c:v>
                </c:pt>
                <c:pt idx="2631">
                  <c:v>716.09488740755603</c:v>
                </c:pt>
                <c:pt idx="2632">
                  <c:v>716.11150999992401</c:v>
                </c:pt>
                <c:pt idx="2633">
                  <c:v>716.12738320450705</c:v>
                </c:pt>
                <c:pt idx="2634">
                  <c:v>716.14898999981006</c:v>
                </c:pt>
                <c:pt idx="2635">
                  <c:v>716.16278756831002</c:v>
                </c:pt>
                <c:pt idx="2636">
                  <c:v>716.18407214198896</c:v>
                </c:pt>
                <c:pt idx="2637">
                  <c:v>716.20391393307295</c:v>
                </c:pt>
                <c:pt idx="2638">
                  <c:v>716.22144634347899</c:v>
                </c:pt>
                <c:pt idx="2639">
                  <c:v>716.23773178714703</c:v>
                </c:pt>
                <c:pt idx="2640">
                  <c:v>716.24920414958501</c:v>
                </c:pt>
                <c:pt idx="2641">
                  <c:v>716.25722042515395</c:v>
                </c:pt>
                <c:pt idx="2642">
                  <c:v>716.26209894767896</c:v>
                </c:pt>
                <c:pt idx="2643">
                  <c:v>716.25995000012495</c:v>
                </c:pt>
                <c:pt idx="2644">
                  <c:v>716.25546898855896</c:v>
                </c:pt>
                <c:pt idx="2645">
                  <c:v>716.254490724265</c:v>
                </c:pt>
                <c:pt idx="2646">
                  <c:v>716.253468169597</c:v>
                </c:pt>
                <c:pt idx="2647">
                  <c:v>716.24726748880698</c:v>
                </c:pt>
                <c:pt idx="2648">
                  <c:v>716.23708710984499</c:v>
                </c:pt>
                <c:pt idx="2649">
                  <c:v>716.23019233684204</c:v>
                </c:pt>
                <c:pt idx="2650">
                  <c:v>716.22705457708696</c:v>
                </c:pt>
                <c:pt idx="2651">
                  <c:v>716.22560561886201</c:v>
                </c:pt>
                <c:pt idx="2652">
                  <c:v>716.22924429558202</c:v>
                </c:pt>
                <c:pt idx="2653">
                  <c:v>716.232373953506</c:v>
                </c:pt>
                <c:pt idx="2654">
                  <c:v>716.23256321166696</c:v>
                </c:pt>
                <c:pt idx="2655">
                  <c:v>716.22760000011499</c:v>
                </c:pt>
                <c:pt idx="2656">
                  <c:v>716.21504730015897</c:v>
                </c:pt>
                <c:pt idx="2657">
                  <c:v>716.19697976774</c:v>
                </c:pt>
                <c:pt idx="2658">
                  <c:v>716.18900241246695</c:v>
                </c:pt>
                <c:pt idx="2659">
                  <c:v>716.18476632628699</c:v>
                </c:pt>
                <c:pt idx="2660">
                  <c:v>716.18528754285501</c:v>
                </c:pt>
                <c:pt idx="2661">
                  <c:v>716.19076181563696</c:v>
                </c:pt>
                <c:pt idx="2662">
                  <c:v>716.20133423347704</c:v>
                </c:pt>
                <c:pt idx="2663">
                  <c:v>716.20540579154101</c:v>
                </c:pt>
                <c:pt idx="2664">
                  <c:v>716.20374000006802</c:v>
                </c:pt>
                <c:pt idx="2665">
                  <c:v>716.19372308040602</c:v>
                </c:pt>
                <c:pt idx="2666">
                  <c:v>716.17677025808598</c:v>
                </c:pt>
                <c:pt idx="2667">
                  <c:v>716.16297382853099</c:v>
                </c:pt>
                <c:pt idx="2668">
                  <c:v>716.14710441478405</c:v>
                </c:pt>
                <c:pt idx="2669">
                  <c:v>716.12645876874001</c:v>
                </c:pt>
                <c:pt idx="2670">
                  <c:v>716.11911371247197</c:v>
                </c:pt>
                <c:pt idx="2671">
                  <c:v>716.11543661574603</c:v>
                </c:pt>
                <c:pt idx="2672">
                  <c:v>716.10563627913905</c:v>
                </c:pt>
                <c:pt idx="2673">
                  <c:v>716.10274798831597</c:v>
                </c:pt>
                <c:pt idx="2674">
                  <c:v>716.10405999985005</c:v>
                </c:pt>
                <c:pt idx="2675">
                  <c:v>716.10758711450296</c:v>
                </c:pt>
                <c:pt idx="2676">
                  <c:v>716.11312284313703</c:v>
                </c:pt>
                <c:pt idx="2677">
                  <c:v>716.11513852299402</c:v>
                </c:pt>
                <c:pt idx="2678">
                  <c:v>716.11090601654803</c:v>
                </c:pt>
                <c:pt idx="2679">
                  <c:v>716.10349481621995</c:v>
                </c:pt>
                <c:pt idx="2680">
                  <c:v>716.09597214854602</c:v>
                </c:pt>
                <c:pt idx="2681">
                  <c:v>716.08658612679403</c:v>
                </c:pt>
                <c:pt idx="2682">
                  <c:v>716.08085088010296</c:v>
                </c:pt>
                <c:pt idx="2683">
                  <c:v>716.07500363108102</c:v>
                </c:pt>
                <c:pt idx="2684">
                  <c:v>716.07117000019605</c:v>
                </c:pt>
                <c:pt idx="2685">
                  <c:v>716.076485179879</c:v>
                </c:pt>
                <c:pt idx="2686">
                  <c:v>716.08400585059701</c:v>
                </c:pt>
                <c:pt idx="2687">
                  <c:v>716.09309035805404</c:v>
                </c:pt>
                <c:pt idx="2688">
                  <c:v>716.10793489361902</c:v>
                </c:pt>
                <c:pt idx="2689">
                  <c:v>716.12659766344802</c:v>
                </c:pt>
                <c:pt idx="2690">
                  <c:v>716.14840983124702</c:v>
                </c:pt>
                <c:pt idx="2691">
                  <c:v>716.17442057083201</c:v>
                </c:pt>
                <c:pt idx="2692">
                  <c:v>716.19512999990195</c:v>
                </c:pt>
                <c:pt idx="2693">
                  <c:v>716.196398332115</c:v>
                </c:pt>
                <c:pt idx="2694">
                  <c:v>716.21715999971002</c:v>
                </c:pt>
                <c:pt idx="2695">
                  <c:v>716.22808999995004</c:v>
                </c:pt>
                <c:pt idx="2696">
                  <c:v>716.24302257733098</c:v>
                </c:pt>
                <c:pt idx="2697">
                  <c:v>716.25354126229695</c:v>
                </c:pt>
                <c:pt idx="2698">
                  <c:v>716.259502957873</c:v>
                </c:pt>
                <c:pt idx="2699">
                  <c:v>716.26280549087801</c:v>
                </c:pt>
                <c:pt idx="2700">
                  <c:v>716.26524132088105</c:v>
                </c:pt>
                <c:pt idx="2701">
                  <c:v>716.27210680837902</c:v>
                </c:pt>
                <c:pt idx="2702">
                  <c:v>716.28699805503402</c:v>
                </c:pt>
                <c:pt idx="2703">
                  <c:v>716.30329662507404</c:v>
                </c:pt>
                <c:pt idx="2704">
                  <c:v>716.32085873431504</c:v>
                </c:pt>
                <c:pt idx="2705">
                  <c:v>716.33650613786006</c:v>
                </c:pt>
                <c:pt idx="2706">
                  <c:v>716.35377456971105</c:v>
                </c:pt>
                <c:pt idx="2707">
                  <c:v>716.36871000005999</c:v>
                </c:pt>
                <c:pt idx="2708">
                  <c:v>716.37416055381402</c:v>
                </c:pt>
                <c:pt idx="2709">
                  <c:v>716.37575393402005</c:v>
                </c:pt>
                <c:pt idx="2710">
                  <c:v>716.375795252231</c:v>
                </c:pt>
                <c:pt idx="2711">
                  <c:v>716.37593658629498</c:v>
                </c:pt>
                <c:pt idx="2712">
                  <c:v>716.37542631767803</c:v>
                </c:pt>
                <c:pt idx="2713">
                  <c:v>716.37302442678902</c:v>
                </c:pt>
                <c:pt idx="2714">
                  <c:v>716.37301477251197</c:v>
                </c:pt>
                <c:pt idx="2715">
                  <c:v>716.38087571516905</c:v>
                </c:pt>
                <c:pt idx="2716">
                  <c:v>716.38519000009705</c:v>
                </c:pt>
                <c:pt idx="2717">
                  <c:v>716.385112348289</c:v>
                </c:pt>
                <c:pt idx="2718">
                  <c:v>716.37445000000298</c:v>
                </c:pt>
                <c:pt idx="2719">
                  <c:v>716.35971321976001</c:v>
                </c:pt>
                <c:pt idx="2720">
                  <c:v>716.34640895395898</c:v>
                </c:pt>
                <c:pt idx="2721">
                  <c:v>716.33082926598399</c:v>
                </c:pt>
                <c:pt idx="2722">
                  <c:v>716.31045556212996</c:v>
                </c:pt>
                <c:pt idx="2723">
                  <c:v>716.28860370769701</c:v>
                </c:pt>
                <c:pt idx="2724">
                  <c:v>716.27084433387802</c:v>
                </c:pt>
                <c:pt idx="2725">
                  <c:v>716.25651017826203</c:v>
                </c:pt>
                <c:pt idx="2726">
                  <c:v>716.23919365633606</c:v>
                </c:pt>
                <c:pt idx="2727">
                  <c:v>716.21449094965396</c:v>
                </c:pt>
                <c:pt idx="2728">
                  <c:v>716.19075122696802</c:v>
                </c:pt>
                <c:pt idx="2729">
                  <c:v>716.17295154651504</c:v>
                </c:pt>
                <c:pt idx="2730">
                  <c:v>716.14948000010395</c:v>
                </c:pt>
                <c:pt idx="2731">
                  <c:v>716.12281552098398</c:v>
                </c:pt>
                <c:pt idx="2732">
                  <c:v>716.10383376163395</c:v>
                </c:pt>
                <c:pt idx="2733">
                  <c:v>716.08231158053104</c:v>
                </c:pt>
                <c:pt idx="2734">
                  <c:v>716.06398570582996</c:v>
                </c:pt>
                <c:pt idx="2735">
                  <c:v>716.04869068920505</c:v>
                </c:pt>
                <c:pt idx="2736">
                  <c:v>716.03610267236002</c:v>
                </c:pt>
                <c:pt idx="2737">
                  <c:v>716.02030733923198</c:v>
                </c:pt>
                <c:pt idx="2738">
                  <c:v>716.00114562867202</c:v>
                </c:pt>
                <c:pt idx="2739">
                  <c:v>715.98822103733903</c:v>
                </c:pt>
                <c:pt idx="2740">
                  <c:v>715.96917999978803</c:v>
                </c:pt>
                <c:pt idx="2741">
                  <c:v>715.95686983930898</c:v>
                </c:pt>
                <c:pt idx="2742">
                  <c:v>715.94375052797204</c:v>
                </c:pt>
                <c:pt idx="2743">
                  <c:v>715.93514907572205</c:v>
                </c:pt>
                <c:pt idx="2744">
                  <c:v>715.926709282964</c:v>
                </c:pt>
                <c:pt idx="2745">
                  <c:v>715.90824779757804</c:v>
                </c:pt>
                <c:pt idx="2746">
                  <c:v>715.89227460097095</c:v>
                </c:pt>
                <c:pt idx="2747">
                  <c:v>715.87193985930901</c:v>
                </c:pt>
                <c:pt idx="2748">
                  <c:v>715.84663816945204</c:v>
                </c:pt>
                <c:pt idx="2749">
                  <c:v>715.82056080631503</c:v>
                </c:pt>
                <c:pt idx="2750">
                  <c:v>715.80631614486595</c:v>
                </c:pt>
                <c:pt idx="2751">
                  <c:v>715.78557999991904</c:v>
                </c:pt>
                <c:pt idx="2752">
                  <c:v>715.76580453053805</c:v>
                </c:pt>
                <c:pt idx="2753">
                  <c:v>715.74768659731399</c:v>
                </c:pt>
                <c:pt idx="2754">
                  <c:v>715.72643576962605</c:v>
                </c:pt>
                <c:pt idx="2755">
                  <c:v>715.70248785184594</c:v>
                </c:pt>
                <c:pt idx="2756">
                  <c:v>715.67570271117904</c:v>
                </c:pt>
                <c:pt idx="2757">
                  <c:v>715.64761529037605</c:v>
                </c:pt>
                <c:pt idx="2758">
                  <c:v>715.62361394068603</c:v>
                </c:pt>
                <c:pt idx="2759">
                  <c:v>715.60162376601897</c:v>
                </c:pt>
                <c:pt idx="2760">
                  <c:v>715.579174677884</c:v>
                </c:pt>
                <c:pt idx="2761">
                  <c:v>715.561109432649</c:v>
                </c:pt>
                <c:pt idx="2762">
                  <c:v>715.54615134008395</c:v>
                </c:pt>
                <c:pt idx="2763">
                  <c:v>715.53277999979605</c:v>
                </c:pt>
                <c:pt idx="2764">
                  <c:v>715.52762916087102</c:v>
                </c:pt>
                <c:pt idx="2765">
                  <c:v>715.52478957880601</c:v>
                </c:pt>
                <c:pt idx="2766">
                  <c:v>715.52218567524801</c:v>
                </c:pt>
                <c:pt idx="2767">
                  <c:v>715.52138987951002</c:v>
                </c:pt>
                <c:pt idx="2768">
                  <c:v>715.51951292701096</c:v>
                </c:pt>
                <c:pt idx="2769">
                  <c:v>715.51260694568896</c:v>
                </c:pt>
                <c:pt idx="2770">
                  <c:v>715.50339224928598</c:v>
                </c:pt>
                <c:pt idx="2771">
                  <c:v>715.49007808887302</c:v>
                </c:pt>
                <c:pt idx="2772">
                  <c:v>715.47083886552605</c:v>
                </c:pt>
                <c:pt idx="2773">
                  <c:v>715.45129000018596</c:v>
                </c:pt>
                <c:pt idx="2774">
                  <c:v>715.43964422069701</c:v>
                </c:pt>
                <c:pt idx="2775">
                  <c:v>715.42180298841902</c:v>
                </c:pt>
                <c:pt idx="2776">
                  <c:v>715.40171250768901</c:v>
                </c:pt>
                <c:pt idx="2777">
                  <c:v>715.38088345933704</c:v>
                </c:pt>
                <c:pt idx="2778">
                  <c:v>715.35677290306</c:v>
                </c:pt>
                <c:pt idx="2779">
                  <c:v>715.32754157912098</c:v>
                </c:pt>
                <c:pt idx="2780">
                  <c:v>715.29636766354804</c:v>
                </c:pt>
                <c:pt idx="2781">
                  <c:v>715.27460327039296</c:v>
                </c:pt>
                <c:pt idx="2782">
                  <c:v>715.25389010262097</c:v>
                </c:pt>
                <c:pt idx="2783">
                  <c:v>715.22745356653695</c:v>
                </c:pt>
                <c:pt idx="2784">
                  <c:v>715.20081000015796</c:v>
                </c:pt>
                <c:pt idx="2785">
                  <c:v>715.17375027502999</c:v>
                </c:pt>
                <c:pt idx="2786">
                  <c:v>715.14590726979304</c:v>
                </c:pt>
                <c:pt idx="2787">
                  <c:v>715.11241152506204</c:v>
                </c:pt>
                <c:pt idx="2788">
                  <c:v>715.07746391557498</c:v>
                </c:pt>
                <c:pt idx="2789">
                  <c:v>715.04091170618995</c:v>
                </c:pt>
                <c:pt idx="2790">
                  <c:v>714.99724163773499</c:v>
                </c:pt>
                <c:pt idx="2791">
                  <c:v>714.94494116652902</c:v>
                </c:pt>
                <c:pt idx="2792">
                  <c:v>714.89438470397602</c:v>
                </c:pt>
                <c:pt idx="2793">
                  <c:v>714.83567860317601</c:v>
                </c:pt>
                <c:pt idx="2794">
                  <c:v>714.77163898451897</c:v>
                </c:pt>
                <c:pt idx="2795">
                  <c:v>714.68982000019605</c:v>
                </c:pt>
                <c:pt idx="2796">
                  <c:v>714.60042389331602</c:v>
                </c:pt>
                <c:pt idx="2797">
                  <c:v>714.46143660962696</c:v>
                </c:pt>
                <c:pt idx="2798">
                  <c:v>714.35009694570999</c:v>
                </c:pt>
                <c:pt idx="2799">
                  <c:v>714.23157502248705</c:v>
                </c:pt>
                <c:pt idx="2800">
                  <c:v>714.10313876001896</c:v>
                </c:pt>
                <c:pt idx="2801">
                  <c:v>713.96976338255604</c:v>
                </c:pt>
                <c:pt idx="2802">
                  <c:v>713.81629452563504</c:v>
                </c:pt>
                <c:pt idx="2803">
                  <c:v>713.67721636316401</c:v>
                </c:pt>
                <c:pt idx="2804">
                  <c:v>713.54535000012697</c:v>
                </c:pt>
                <c:pt idx="2805">
                  <c:v>713.54535000012697</c:v>
                </c:pt>
                <c:pt idx="2806">
                  <c:v>713.37563347512196</c:v>
                </c:pt>
                <c:pt idx="2807">
                  <c:v>713.24621037341694</c:v>
                </c:pt>
                <c:pt idx="2808">
                  <c:v>713.09036112812498</c:v>
                </c:pt>
                <c:pt idx="2809">
                  <c:v>712.936745081607</c:v>
                </c:pt>
                <c:pt idx="2810">
                  <c:v>712.77389026902802</c:v>
                </c:pt>
                <c:pt idx="2811">
                  <c:v>712.593592310183</c:v>
                </c:pt>
                <c:pt idx="2812">
                  <c:v>712.41772731515505</c:v>
                </c:pt>
                <c:pt idx="2813">
                  <c:v>712.22045072298602</c:v>
                </c:pt>
                <c:pt idx="2814">
                  <c:v>711.98365673509102</c:v>
                </c:pt>
                <c:pt idx="2815">
                  <c:v>711.77018914318296</c:v>
                </c:pt>
                <c:pt idx="2816">
                  <c:v>711.54559702939503</c:v>
                </c:pt>
                <c:pt idx="2817">
                  <c:v>711.31927306714397</c:v>
                </c:pt>
                <c:pt idx="2818">
                  <c:v>711.04656999986901</c:v>
                </c:pt>
                <c:pt idx="2819">
                  <c:v>710.83221394077896</c:v>
                </c:pt>
                <c:pt idx="2820">
                  <c:v>710.64431396257203</c:v>
                </c:pt>
                <c:pt idx="2821">
                  <c:v>710.41756113366796</c:v>
                </c:pt>
                <c:pt idx="2822">
                  <c:v>710.17628998524799</c:v>
                </c:pt>
                <c:pt idx="2823">
                  <c:v>709.97339283812403</c:v>
                </c:pt>
                <c:pt idx="2824">
                  <c:v>709.77262915090603</c:v>
                </c:pt>
                <c:pt idx="2825">
                  <c:v>709.56200124337101</c:v>
                </c:pt>
                <c:pt idx="2826">
                  <c:v>709.334845959164</c:v>
                </c:pt>
                <c:pt idx="2827">
                  <c:v>709.14573670549703</c:v>
                </c:pt>
                <c:pt idx="2828">
                  <c:v>708.96160335567004</c:v>
                </c:pt>
                <c:pt idx="2829">
                  <c:v>708.74883999993904</c:v>
                </c:pt>
                <c:pt idx="2830">
                  <c:v>708.61347557226804</c:v>
                </c:pt>
                <c:pt idx="2831">
                  <c:v>708.47308694400704</c:v>
                </c:pt>
                <c:pt idx="2832">
                  <c:v>708.32741256323004</c:v>
                </c:pt>
                <c:pt idx="2833">
                  <c:v>708.18283130115401</c:v>
                </c:pt>
                <c:pt idx="2834">
                  <c:v>708.03481989965701</c:v>
                </c:pt>
                <c:pt idx="2835">
                  <c:v>707.90402562100996</c:v>
                </c:pt>
                <c:pt idx="2836">
                  <c:v>707.78182740073498</c:v>
                </c:pt>
                <c:pt idx="2837">
                  <c:v>707.66167160683801</c:v>
                </c:pt>
                <c:pt idx="2838">
                  <c:v>707.56478964502196</c:v>
                </c:pt>
                <c:pt idx="2839">
                  <c:v>707.47729000009997</c:v>
                </c:pt>
                <c:pt idx="2840">
                  <c:v>707.40168685227195</c:v>
                </c:pt>
                <c:pt idx="2841">
                  <c:v>707.34317161403203</c:v>
                </c:pt>
                <c:pt idx="2842">
                  <c:v>707.28634498607596</c:v>
                </c:pt>
                <c:pt idx="2843">
                  <c:v>707.24117972330896</c:v>
                </c:pt>
                <c:pt idx="2844">
                  <c:v>707.19560438107101</c:v>
                </c:pt>
                <c:pt idx="2845">
                  <c:v>707.14987906924603</c:v>
                </c:pt>
                <c:pt idx="2846">
                  <c:v>707.11210747295502</c:v>
                </c:pt>
                <c:pt idx="2847">
                  <c:v>707.07509702755704</c:v>
                </c:pt>
                <c:pt idx="2848">
                  <c:v>707.04194069462596</c:v>
                </c:pt>
                <c:pt idx="2849">
                  <c:v>707.00353821312899</c:v>
                </c:pt>
                <c:pt idx="2850">
                  <c:v>706.97125275304097</c:v>
                </c:pt>
                <c:pt idx="2851">
                  <c:v>706.94440000000304</c:v>
                </c:pt>
                <c:pt idx="2852">
                  <c:v>706.92213369891999</c:v>
                </c:pt>
                <c:pt idx="2853">
                  <c:v>706.90260113962995</c:v>
                </c:pt>
                <c:pt idx="2854">
                  <c:v>706.88178866413602</c:v>
                </c:pt>
                <c:pt idx="2855">
                  <c:v>706.86737968813702</c:v>
                </c:pt>
                <c:pt idx="2856">
                  <c:v>706.85608040101999</c:v>
                </c:pt>
                <c:pt idx="2857">
                  <c:v>706.84352793136804</c:v>
                </c:pt>
                <c:pt idx="2858">
                  <c:v>706.83012279124705</c:v>
                </c:pt>
                <c:pt idx="2859">
                  <c:v>706.81425076173002</c:v>
                </c:pt>
                <c:pt idx="2860">
                  <c:v>706.80339006957001</c:v>
                </c:pt>
                <c:pt idx="2861">
                  <c:v>706.79907802149705</c:v>
                </c:pt>
                <c:pt idx="2862">
                  <c:v>706.79144000007295</c:v>
                </c:pt>
                <c:pt idx="2863">
                  <c:v>706.78446205815101</c:v>
                </c:pt>
                <c:pt idx="2864">
                  <c:v>706.77892794088098</c:v>
                </c:pt>
                <c:pt idx="2865">
                  <c:v>706.77680846211501</c:v>
                </c:pt>
                <c:pt idx="2866">
                  <c:v>706.774716406332</c:v>
                </c:pt>
                <c:pt idx="2867">
                  <c:v>706.77205442859099</c:v>
                </c:pt>
                <c:pt idx="2868">
                  <c:v>706.76750728008994</c:v>
                </c:pt>
                <c:pt idx="2869">
                  <c:v>706.75524679941304</c:v>
                </c:pt>
                <c:pt idx="2870">
                  <c:v>706.74500891941898</c:v>
                </c:pt>
                <c:pt idx="2871">
                  <c:v>706.74022123818997</c:v>
                </c:pt>
                <c:pt idx="2872">
                  <c:v>706.73797229346405</c:v>
                </c:pt>
                <c:pt idx="2873">
                  <c:v>706.73959159483104</c:v>
                </c:pt>
                <c:pt idx="2874">
                  <c:v>706.74553999995805</c:v>
                </c:pt>
                <c:pt idx="2875">
                  <c:v>706.74362266510298</c:v>
                </c:pt>
                <c:pt idx="2876">
                  <c:v>706.74295542619598</c:v>
                </c:pt>
                <c:pt idx="2877">
                  <c:v>706.74350382416105</c:v>
                </c:pt>
                <c:pt idx="2878">
                  <c:v>706.74408593612395</c:v>
                </c:pt>
                <c:pt idx="2879">
                  <c:v>706.74499242303295</c:v>
                </c:pt>
                <c:pt idx="2880">
                  <c:v>706.74781568080004</c:v>
                </c:pt>
                <c:pt idx="2881">
                  <c:v>706.75408862284496</c:v>
                </c:pt>
                <c:pt idx="2882">
                  <c:v>706.76571135894199</c:v>
                </c:pt>
                <c:pt idx="2883">
                  <c:v>706.77803974139704</c:v>
                </c:pt>
                <c:pt idx="2884">
                  <c:v>706.78329374540294</c:v>
                </c:pt>
                <c:pt idx="2885">
                  <c:v>706.78662000021097</c:v>
                </c:pt>
                <c:pt idx="2886">
                  <c:v>706.78653152142999</c:v>
                </c:pt>
                <c:pt idx="2887">
                  <c:v>706.78584368970996</c:v>
                </c:pt>
                <c:pt idx="2888">
                  <c:v>706.78360953701804</c:v>
                </c:pt>
                <c:pt idx="2889">
                  <c:v>706.78126015337</c:v>
                </c:pt>
                <c:pt idx="2890">
                  <c:v>706.77874208319497</c:v>
                </c:pt>
                <c:pt idx="2891">
                  <c:v>706.774066105673</c:v>
                </c:pt>
                <c:pt idx="2892">
                  <c:v>706.768745660322</c:v>
                </c:pt>
                <c:pt idx="2893">
                  <c:v>706.76220168630402</c:v>
                </c:pt>
                <c:pt idx="2894">
                  <c:v>706.76266033583897</c:v>
                </c:pt>
                <c:pt idx="2895">
                  <c:v>706.75988999998106</c:v>
                </c:pt>
                <c:pt idx="2896">
                  <c:v>706.75475807791202</c:v>
                </c:pt>
                <c:pt idx="2897">
                  <c:v>706.74340503246503</c:v>
                </c:pt>
                <c:pt idx="2898">
                  <c:v>706.73284531297099</c:v>
                </c:pt>
                <c:pt idx="2899">
                  <c:v>706.72357189515799</c:v>
                </c:pt>
                <c:pt idx="2900">
                  <c:v>706.71531571965897</c:v>
                </c:pt>
                <c:pt idx="2901">
                  <c:v>706.70996977983202</c:v>
                </c:pt>
                <c:pt idx="2902">
                  <c:v>706.70700657059604</c:v>
                </c:pt>
                <c:pt idx="2903">
                  <c:v>706.70935385256496</c:v>
                </c:pt>
                <c:pt idx="2904">
                  <c:v>706.71873818853396</c:v>
                </c:pt>
                <c:pt idx="2905">
                  <c:v>706.73338804038201</c:v>
                </c:pt>
                <c:pt idx="2906">
                  <c:v>706.74407999979201</c:v>
                </c:pt>
                <c:pt idx="2907">
                  <c:v>706.75579062565703</c:v>
                </c:pt>
                <c:pt idx="2908">
                  <c:v>706.76597045506901</c:v>
                </c:pt>
                <c:pt idx="2909">
                  <c:v>706.77585121764901</c:v>
                </c:pt>
                <c:pt idx="2910">
                  <c:v>706.78657536670096</c:v>
                </c:pt>
                <c:pt idx="2911">
                  <c:v>706.79784010552805</c:v>
                </c:pt>
                <c:pt idx="2912">
                  <c:v>706.80691010349199</c:v>
                </c:pt>
                <c:pt idx="2913">
                  <c:v>706.82275000014499</c:v>
                </c:pt>
                <c:pt idx="2914">
                  <c:v>706.82290819684499</c:v>
                </c:pt>
                <c:pt idx="2915">
                  <c:v>706.82689999988497</c:v>
                </c:pt>
                <c:pt idx="2916">
                  <c:v>706.83644735995995</c:v>
                </c:pt>
                <c:pt idx="2917">
                  <c:v>706.84509605306505</c:v>
                </c:pt>
                <c:pt idx="2918">
                  <c:v>706.852706382409</c:v>
                </c:pt>
                <c:pt idx="2919">
                  <c:v>706.85497629525196</c:v>
                </c:pt>
                <c:pt idx="2920">
                  <c:v>706.851936889586</c:v>
                </c:pt>
                <c:pt idx="2921">
                  <c:v>706.846628203092</c:v>
                </c:pt>
                <c:pt idx="2922">
                  <c:v>706.840769358736</c:v>
                </c:pt>
                <c:pt idx="2923">
                  <c:v>706.83328967213299</c:v>
                </c:pt>
                <c:pt idx="2924">
                  <c:v>706.82856961573896</c:v>
                </c:pt>
                <c:pt idx="2925">
                  <c:v>706.82578452605105</c:v>
                </c:pt>
                <c:pt idx="2926">
                  <c:v>706.81603999995002</c:v>
                </c:pt>
                <c:pt idx="2927">
                  <c:v>706.80232793441496</c:v>
                </c:pt>
                <c:pt idx="2928">
                  <c:v>706.78431331222203</c:v>
                </c:pt>
                <c:pt idx="2929">
                  <c:v>706.77089249969094</c:v>
                </c:pt>
                <c:pt idx="2930">
                  <c:v>706.75940469964905</c:v>
                </c:pt>
                <c:pt idx="2931">
                  <c:v>706.75377695053498</c:v>
                </c:pt>
                <c:pt idx="2932">
                  <c:v>706.75448938360603</c:v>
                </c:pt>
                <c:pt idx="2933">
                  <c:v>706.75932944033002</c:v>
                </c:pt>
                <c:pt idx="2934">
                  <c:v>706.765805230208</c:v>
                </c:pt>
                <c:pt idx="2935">
                  <c:v>706.774133164305</c:v>
                </c:pt>
                <c:pt idx="2936">
                  <c:v>706.782230470267</c:v>
                </c:pt>
                <c:pt idx="2937">
                  <c:v>706.78986000012901</c:v>
                </c:pt>
                <c:pt idx="2938">
                  <c:v>706.79960498231003</c:v>
                </c:pt>
                <c:pt idx="2939">
                  <c:v>706.80457684805697</c:v>
                </c:pt>
                <c:pt idx="2940">
                  <c:v>706.80932331866597</c:v>
                </c:pt>
                <c:pt idx="2941">
                  <c:v>706.810150718876</c:v>
                </c:pt>
                <c:pt idx="2942">
                  <c:v>706.81104092418104</c:v>
                </c:pt>
                <c:pt idx="2943">
                  <c:v>706.814689124447</c:v>
                </c:pt>
                <c:pt idx="2944">
                  <c:v>706.81474040287696</c:v>
                </c:pt>
                <c:pt idx="2945">
                  <c:v>706.80841993865704</c:v>
                </c:pt>
                <c:pt idx="2946">
                  <c:v>706.79944000016201</c:v>
                </c:pt>
                <c:pt idx="2947">
                  <c:v>706.79077870057301</c:v>
                </c:pt>
                <c:pt idx="2948">
                  <c:v>706.78767347006897</c:v>
                </c:pt>
                <c:pt idx="2949">
                  <c:v>706.78922246128002</c:v>
                </c:pt>
                <c:pt idx="2950">
                  <c:v>706.796030844597</c:v>
                </c:pt>
                <c:pt idx="2951">
                  <c:v>706.80410571173297</c:v>
                </c:pt>
                <c:pt idx="2952">
                  <c:v>706.80998114873</c:v>
                </c:pt>
                <c:pt idx="2953">
                  <c:v>706.81412896054803</c:v>
                </c:pt>
                <c:pt idx="2954">
                  <c:v>706.81423383327899</c:v>
                </c:pt>
                <c:pt idx="2955">
                  <c:v>706.80959534325905</c:v>
                </c:pt>
                <c:pt idx="2956">
                  <c:v>706.80834999998501</c:v>
                </c:pt>
                <c:pt idx="2957">
                  <c:v>706.79791161250398</c:v>
                </c:pt>
                <c:pt idx="2958">
                  <c:v>706.78818428352201</c:v>
                </c:pt>
                <c:pt idx="2959">
                  <c:v>706.78475961057495</c:v>
                </c:pt>
                <c:pt idx="2960">
                  <c:v>706.78696089339803</c:v>
                </c:pt>
                <c:pt idx="2961">
                  <c:v>706.79303695833505</c:v>
                </c:pt>
                <c:pt idx="2962">
                  <c:v>706.80043605037099</c:v>
                </c:pt>
                <c:pt idx="2963">
                  <c:v>706.81000042781397</c:v>
                </c:pt>
                <c:pt idx="2964">
                  <c:v>706.81953344783506</c:v>
                </c:pt>
                <c:pt idx="2965">
                  <c:v>706.83643563010901</c:v>
                </c:pt>
                <c:pt idx="2966">
                  <c:v>706.84772000018904</c:v>
                </c:pt>
                <c:pt idx="2967">
                  <c:v>706.857134057081</c:v>
                </c:pt>
                <c:pt idx="2968">
                  <c:v>706.86692115918402</c:v>
                </c:pt>
                <c:pt idx="2969">
                  <c:v>706.87303324736001</c:v>
                </c:pt>
                <c:pt idx="2970">
                  <c:v>706.87860128979798</c:v>
                </c:pt>
                <c:pt idx="2971">
                  <c:v>706.88509293354605</c:v>
                </c:pt>
                <c:pt idx="2972">
                  <c:v>706.88910495023504</c:v>
                </c:pt>
                <c:pt idx="2973">
                  <c:v>706.89066793392396</c:v>
                </c:pt>
                <c:pt idx="2974">
                  <c:v>706.89088388456696</c:v>
                </c:pt>
                <c:pt idx="2975">
                  <c:v>706.88699621364196</c:v>
                </c:pt>
                <c:pt idx="2976">
                  <c:v>706.88776000016298</c:v>
                </c:pt>
                <c:pt idx="2977">
                  <c:v>706.88326326851097</c:v>
                </c:pt>
                <c:pt idx="2978">
                  <c:v>706.87246804916299</c:v>
                </c:pt>
                <c:pt idx="2979">
                  <c:v>706.86453253151706</c:v>
                </c:pt>
                <c:pt idx="2980">
                  <c:v>706.85789023554298</c:v>
                </c:pt>
                <c:pt idx="2981">
                  <c:v>706.85289450433004</c:v>
                </c:pt>
                <c:pt idx="2982">
                  <c:v>706.84706739409205</c:v>
                </c:pt>
                <c:pt idx="2983">
                  <c:v>706.83931999942502</c:v>
                </c:pt>
                <c:pt idx="2984">
                  <c:v>706.83078907680101</c:v>
                </c:pt>
                <c:pt idx="2985">
                  <c:v>706.82528298937802</c:v>
                </c:pt>
                <c:pt idx="2986">
                  <c:v>706.82723909199694</c:v>
                </c:pt>
                <c:pt idx="2987">
                  <c:v>706.833743444574</c:v>
                </c:pt>
                <c:pt idx="2988">
                  <c:v>706.83410999992896</c:v>
                </c:pt>
                <c:pt idx="2989">
                  <c:v>706.83689735344694</c:v>
                </c:pt>
                <c:pt idx="2990">
                  <c:v>706.83959400558297</c:v>
                </c:pt>
                <c:pt idx="2991">
                  <c:v>706.84067283540901</c:v>
                </c:pt>
                <c:pt idx="2992">
                  <c:v>706.84110410288997</c:v>
                </c:pt>
                <c:pt idx="2993">
                  <c:v>706.83952349362698</c:v>
                </c:pt>
                <c:pt idx="2994">
                  <c:v>706.83641440330098</c:v>
                </c:pt>
                <c:pt idx="2995">
                  <c:v>706.83534827746996</c:v>
                </c:pt>
                <c:pt idx="2996">
                  <c:v>706.83640503802496</c:v>
                </c:pt>
                <c:pt idx="2997">
                  <c:v>706.83801000005701</c:v>
                </c:pt>
                <c:pt idx="2998">
                  <c:v>706.84382894269402</c:v>
                </c:pt>
                <c:pt idx="2999">
                  <c:v>706.84868774235304</c:v>
                </c:pt>
                <c:pt idx="3000">
                  <c:v>706.85636816984402</c:v>
                </c:pt>
                <c:pt idx="3001">
                  <c:v>706.867301507256</c:v>
                </c:pt>
                <c:pt idx="3002">
                  <c:v>706.87149436025595</c:v>
                </c:pt>
                <c:pt idx="3003">
                  <c:v>706.87334398348901</c:v>
                </c:pt>
                <c:pt idx="3004">
                  <c:v>706.87644249194204</c:v>
                </c:pt>
                <c:pt idx="3005">
                  <c:v>706.88142762806899</c:v>
                </c:pt>
                <c:pt idx="3006">
                  <c:v>706.878436586833</c:v>
                </c:pt>
                <c:pt idx="3007">
                  <c:v>706.87414999997202</c:v>
                </c:pt>
                <c:pt idx="3008">
                  <c:v>706.86589226663602</c:v>
                </c:pt>
                <c:pt idx="3009">
                  <c:v>706.85479740241999</c:v>
                </c:pt>
                <c:pt idx="3010">
                  <c:v>706.84755583623905</c:v>
                </c:pt>
                <c:pt idx="3011">
                  <c:v>706.84465661965601</c:v>
                </c:pt>
                <c:pt idx="3012">
                  <c:v>706.83911156146598</c:v>
                </c:pt>
                <c:pt idx="3013">
                  <c:v>706.82857517230798</c:v>
                </c:pt>
                <c:pt idx="3014">
                  <c:v>706.81677917937202</c:v>
                </c:pt>
                <c:pt idx="3015">
                  <c:v>706.80608064870296</c:v>
                </c:pt>
                <c:pt idx="3016">
                  <c:v>706.79918999984102</c:v>
                </c:pt>
                <c:pt idx="3017">
                  <c:v>706.79918999984397</c:v>
                </c:pt>
                <c:pt idx="3018">
                  <c:v>706.79415405973805</c:v>
                </c:pt>
                <c:pt idx="3019">
                  <c:v>706.79130585252904</c:v>
                </c:pt>
                <c:pt idx="3020">
                  <c:v>706.79023607941303</c:v>
                </c:pt>
                <c:pt idx="3021">
                  <c:v>706.78804956223598</c:v>
                </c:pt>
                <c:pt idx="3022">
                  <c:v>706.78436120464903</c:v>
                </c:pt>
                <c:pt idx="3023">
                  <c:v>706.78149667130003</c:v>
                </c:pt>
                <c:pt idx="3024">
                  <c:v>706.78063132903196</c:v>
                </c:pt>
                <c:pt idx="3025">
                  <c:v>706.78214061207996</c:v>
                </c:pt>
                <c:pt idx="3026">
                  <c:v>706.78432817186297</c:v>
                </c:pt>
                <c:pt idx="3027">
                  <c:v>706.80219000014904</c:v>
                </c:pt>
                <c:pt idx="3028">
                  <c:v>706.815831646427</c:v>
                </c:pt>
                <c:pt idx="3029">
                  <c:v>706.82644058202402</c:v>
                </c:pt>
                <c:pt idx="3030">
                  <c:v>706.83388599634497</c:v>
                </c:pt>
                <c:pt idx="3031">
                  <c:v>706.84018000917001</c:v>
                </c:pt>
                <c:pt idx="3032">
                  <c:v>706.84416936261198</c:v>
                </c:pt>
                <c:pt idx="3033">
                  <c:v>706.84556146143996</c:v>
                </c:pt>
                <c:pt idx="3034">
                  <c:v>706.84941403442701</c:v>
                </c:pt>
                <c:pt idx="3035">
                  <c:v>706.85234513267801</c:v>
                </c:pt>
                <c:pt idx="3036">
                  <c:v>706.84374179529004</c:v>
                </c:pt>
                <c:pt idx="3037">
                  <c:v>706.83159999989903</c:v>
                </c:pt>
                <c:pt idx="3038">
                  <c:v>706.81688561722899</c:v>
                </c:pt>
                <c:pt idx="3039">
                  <c:v>706.80842296094602</c:v>
                </c:pt>
                <c:pt idx="3040">
                  <c:v>706.80138586941905</c:v>
                </c:pt>
                <c:pt idx="3041">
                  <c:v>706.79744705324299</c:v>
                </c:pt>
                <c:pt idx="3042">
                  <c:v>706.79865192676095</c:v>
                </c:pt>
                <c:pt idx="3043">
                  <c:v>706.80471744396402</c:v>
                </c:pt>
                <c:pt idx="3044">
                  <c:v>706.81277683617395</c:v>
                </c:pt>
                <c:pt idx="3045">
                  <c:v>706.82167939852695</c:v>
                </c:pt>
                <c:pt idx="3046">
                  <c:v>706.82823213619702</c:v>
                </c:pt>
                <c:pt idx="3047">
                  <c:v>706.82427079196395</c:v>
                </c:pt>
                <c:pt idx="3048">
                  <c:v>706.82574000009697</c:v>
                </c:pt>
                <c:pt idx="3049">
                  <c:v>706.830967473138</c:v>
                </c:pt>
                <c:pt idx="3050">
                  <c:v>706.83011044563705</c:v>
                </c:pt>
                <c:pt idx="3051">
                  <c:v>706.82743667589602</c:v>
                </c:pt>
                <c:pt idx="3052">
                  <c:v>706.82472982412105</c:v>
                </c:pt>
                <c:pt idx="3053">
                  <c:v>706.821538089397</c:v>
                </c:pt>
                <c:pt idx="3054">
                  <c:v>706.81723780770005</c:v>
                </c:pt>
                <c:pt idx="3055">
                  <c:v>706.81037474611105</c:v>
                </c:pt>
                <c:pt idx="3056">
                  <c:v>706.79970822277403</c:v>
                </c:pt>
                <c:pt idx="3057">
                  <c:v>706.78669685062505</c:v>
                </c:pt>
                <c:pt idx="3058">
                  <c:v>706.78415793534703</c:v>
                </c:pt>
                <c:pt idx="3059">
                  <c:v>706.78814999998997</c:v>
                </c:pt>
                <c:pt idx="3060">
                  <c:v>706.79170129832801</c:v>
                </c:pt>
                <c:pt idx="3061">
                  <c:v>706.79327557489296</c:v>
                </c:pt>
                <c:pt idx="3062">
                  <c:v>706.79820784864899</c:v>
                </c:pt>
                <c:pt idx="3063">
                  <c:v>706.80501293882605</c:v>
                </c:pt>
                <c:pt idx="3064">
                  <c:v>706.811466640135</c:v>
                </c:pt>
                <c:pt idx="3065">
                  <c:v>706.81833000803294</c:v>
                </c:pt>
                <c:pt idx="3066">
                  <c:v>706.82443095251404</c:v>
                </c:pt>
                <c:pt idx="3067">
                  <c:v>706.83095583484101</c:v>
                </c:pt>
                <c:pt idx="3068">
                  <c:v>706.83573246025696</c:v>
                </c:pt>
                <c:pt idx="3069">
                  <c:v>706.83519848235596</c:v>
                </c:pt>
                <c:pt idx="3070">
                  <c:v>706.83505143306797</c:v>
                </c:pt>
                <c:pt idx="3071">
                  <c:v>706.83373999982803</c:v>
                </c:pt>
                <c:pt idx="3072">
                  <c:v>706.83323489028396</c:v>
                </c:pt>
                <c:pt idx="3073">
                  <c:v>706.83161777384498</c:v>
                </c:pt>
                <c:pt idx="3074">
                  <c:v>706.82657262455996</c:v>
                </c:pt>
                <c:pt idx="3075">
                  <c:v>706.81780944251295</c:v>
                </c:pt>
                <c:pt idx="3076">
                  <c:v>706.810565785574</c:v>
                </c:pt>
                <c:pt idx="3077">
                  <c:v>706.807499086083</c:v>
                </c:pt>
                <c:pt idx="3078">
                  <c:v>706.80111191170101</c:v>
                </c:pt>
                <c:pt idx="3079">
                  <c:v>706.79602188651404</c:v>
                </c:pt>
                <c:pt idx="3080">
                  <c:v>706.79289075979796</c:v>
                </c:pt>
                <c:pt idx="3081">
                  <c:v>706.78575041482202</c:v>
                </c:pt>
                <c:pt idx="3082">
                  <c:v>706.77972000020804</c:v>
                </c:pt>
                <c:pt idx="3083">
                  <c:v>706.77657808098104</c:v>
                </c:pt>
                <c:pt idx="3084">
                  <c:v>706.77135936628895</c:v>
                </c:pt>
                <c:pt idx="3085">
                  <c:v>706.76557472681998</c:v>
                </c:pt>
                <c:pt idx="3086">
                  <c:v>706.76117885754195</c:v>
                </c:pt>
                <c:pt idx="3087">
                  <c:v>706.758504121599</c:v>
                </c:pt>
                <c:pt idx="3088">
                  <c:v>706.75824395804</c:v>
                </c:pt>
                <c:pt idx="3089">
                  <c:v>706.76297782234599</c:v>
                </c:pt>
                <c:pt idx="3090">
                  <c:v>706.78044428131795</c:v>
                </c:pt>
                <c:pt idx="3091">
                  <c:v>706.80965335766405</c:v>
                </c:pt>
                <c:pt idx="3092">
                  <c:v>706.81602579714502</c:v>
                </c:pt>
                <c:pt idx="3093">
                  <c:v>706.81891645850703</c:v>
                </c:pt>
                <c:pt idx="3094">
                  <c:v>706.81995101451196</c:v>
                </c:pt>
                <c:pt idx="3095">
                  <c:v>706.81787054087704</c:v>
                </c:pt>
                <c:pt idx="3096">
                  <c:v>706.81300105581499</c:v>
                </c:pt>
                <c:pt idx="3097">
                  <c:v>706.80667178424596</c:v>
                </c:pt>
                <c:pt idx="3098">
                  <c:v>706.80410136789601</c:v>
                </c:pt>
                <c:pt idx="3099">
                  <c:v>706.80657995980096</c:v>
                </c:pt>
                <c:pt idx="3100">
                  <c:v>706.81310594543595</c:v>
                </c:pt>
                <c:pt idx="3101">
                  <c:v>706.81842000021004</c:v>
                </c:pt>
                <c:pt idx="3102">
                  <c:v>706.81491570349704</c:v>
                </c:pt>
                <c:pt idx="3103">
                  <c:v>706.81523160217102</c:v>
                </c:pt>
                <c:pt idx="3104">
                  <c:v>706.81426198382098</c:v>
                </c:pt>
                <c:pt idx="3105">
                  <c:v>706.812879350505</c:v>
                </c:pt>
                <c:pt idx="3106">
                  <c:v>706.81591532178004</c:v>
                </c:pt>
                <c:pt idx="3107">
                  <c:v>706.82274577601004</c:v>
                </c:pt>
                <c:pt idx="3108">
                  <c:v>706.82670109746596</c:v>
                </c:pt>
                <c:pt idx="3109">
                  <c:v>706.83019864560299</c:v>
                </c:pt>
                <c:pt idx="3110">
                  <c:v>706.83540820138398</c:v>
                </c:pt>
                <c:pt idx="3111">
                  <c:v>706.82976418988903</c:v>
                </c:pt>
                <c:pt idx="3112">
                  <c:v>706.82634999988898</c:v>
                </c:pt>
                <c:pt idx="3113">
                  <c:v>706.82330961217201</c:v>
                </c:pt>
                <c:pt idx="3114">
                  <c:v>706.81866267225496</c:v>
                </c:pt>
                <c:pt idx="3115">
                  <c:v>706.81613997950103</c:v>
                </c:pt>
                <c:pt idx="3116">
                  <c:v>706.81673539514702</c:v>
                </c:pt>
                <c:pt idx="3117">
                  <c:v>706.81617010996104</c:v>
                </c:pt>
                <c:pt idx="3118">
                  <c:v>706.81416671392401</c:v>
                </c:pt>
                <c:pt idx="3119">
                  <c:v>706.81408897792198</c:v>
                </c:pt>
                <c:pt idx="3120">
                  <c:v>706.80925183964996</c:v>
                </c:pt>
                <c:pt idx="3121">
                  <c:v>706.80008337313404</c:v>
                </c:pt>
                <c:pt idx="3122">
                  <c:v>706.79787078987999</c:v>
                </c:pt>
                <c:pt idx="3123">
                  <c:v>706.794250000131</c:v>
                </c:pt>
                <c:pt idx="3124">
                  <c:v>706.79248426876495</c:v>
                </c:pt>
                <c:pt idx="3125">
                  <c:v>706.79186999987701</c:v>
                </c:pt>
                <c:pt idx="3126">
                  <c:v>706.79045936678199</c:v>
                </c:pt>
                <c:pt idx="3127">
                  <c:v>706.78839909988505</c:v>
                </c:pt>
                <c:pt idx="3128">
                  <c:v>706.78602731496005</c:v>
                </c:pt>
                <c:pt idx="3129">
                  <c:v>706.78343743083997</c:v>
                </c:pt>
                <c:pt idx="3130">
                  <c:v>706.78709069509705</c:v>
                </c:pt>
                <c:pt idx="3131">
                  <c:v>706.78918933379498</c:v>
                </c:pt>
                <c:pt idx="3132">
                  <c:v>706.78332999979602</c:v>
                </c:pt>
                <c:pt idx="3133">
                  <c:v>706.77566447211404</c:v>
                </c:pt>
                <c:pt idx="3134">
                  <c:v>706.77407317799896</c:v>
                </c:pt>
                <c:pt idx="3135">
                  <c:v>706.77526464057405</c:v>
                </c:pt>
                <c:pt idx="3136">
                  <c:v>706.77711886648694</c:v>
                </c:pt>
                <c:pt idx="3137">
                  <c:v>706.78164304489496</c:v>
                </c:pt>
                <c:pt idx="3138">
                  <c:v>706.78963332260696</c:v>
                </c:pt>
                <c:pt idx="3139">
                  <c:v>706.79477376149498</c:v>
                </c:pt>
                <c:pt idx="3140">
                  <c:v>706.80819729536699</c:v>
                </c:pt>
                <c:pt idx="3141">
                  <c:v>706.82235744074603</c:v>
                </c:pt>
                <c:pt idx="3142">
                  <c:v>706.826067667492</c:v>
                </c:pt>
                <c:pt idx="3143">
                  <c:v>706.81926999989605</c:v>
                </c:pt>
                <c:pt idx="3144">
                  <c:v>706.81364442551705</c:v>
                </c:pt>
                <c:pt idx="3145">
                  <c:v>706.80699043148002</c:v>
                </c:pt>
                <c:pt idx="3146">
                  <c:v>706.79577419242605</c:v>
                </c:pt>
                <c:pt idx="3147">
                  <c:v>706.77703919608405</c:v>
                </c:pt>
                <c:pt idx="3148">
                  <c:v>706.75918658744104</c:v>
                </c:pt>
                <c:pt idx="3149">
                  <c:v>706.74640549809396</c:v>
                </c:pt>
                <c:pt idx="3150">
                  <c:v>706.72859377217901</c:v>
                </c:pt>
                <c:pt idx="3151">
                  <c:v>706.71278734692601</c:v>
                </c:pt>
                <c:pt idx="3152">
                  <c:v>706.70072750148302</c:v>
                </c:pt>
                <c:pt idx="3153">
                  <c:v>706.68664999996895</c:v>
                </c:pt>
                <c:pt idx="3154">
                  <c:v>706.67790730457602</c:v>
                </c:pt>
                <c:pt idx="3155">
                  <c:v>706.67014712361504</c:v>
                </c:pt>
                <c:pt idx="3156">
                  <c:v>706.66590839693799</c:v>
                </c:pt>
                <c:pt idx="3157">
                  <c:v>706.66507573785395</c:v>
                </c:pt>
                <c:pt idx="3158">
                  <c:v>706.66618420662599</c:v>
                </c:pt>
                <c:pt idx="3159">
                  <c:v>706.66736963187304</c:v>
                </c:pt>
                <c:pt idx="3160">
                  <c:v>706.66423493948196</c:v>
                </c:pt>
                <c:pt idx="3161">
                  <c:v>706.66272730428204</c:v>
                </c:pt>
                <c:pt idx="3162">
                  <c:v>706.66077000016901</c:v>
                </c:pt>
                <c:pt idx="3163">
                  <c:v>706.66231978021199</c:v>
                </c:pt>
                <c:pt idx="3164">
                  <c:v>706.66587030060305</c:v>
                </c:pt>
                <c:pt idx="3165">
                  <c:v>706.66939855312899</c:v>
                </c:pt>
                <c:pt idx="3166">
                  <c:v>706.67177583858495</c:v>
                </c:pt>
                <c:pt idx="3167">
                  <c:v>706.67487041194795</c:v>
                </c:pt>
                <c:pt idx="3168">
                  <c:v>706.67696214741295</c:v>
                </c:pt>
                <c:pt idx="3169">
                  <c:v>706.67920950242501</c:v>
                </c:pt>
                <c:pt idx="3170">
                  <c:v>706.688674504603</c:v>
                </c:pt>
                <c:pt idx="3171">
                  <c:v>706.69591999988802</c:v>
                </c:pt>
                <c:pt idx="3172">
                  <c:v>706.69998513543806</c:v>
                </c:pt>
                <c:pt idx="3173">
                  <c:v>706.70318401584996</c:v>
                </c:pt>
                <c:pt idx="3174">
                  <c:v>706.70959279083195</c:v>
                </c:pt>
                <c:pt idx="3175">
                  <c:v>706.71794407369305</c:v>
                </c:pt>
                <c:pt idx="3176">
                  <c:v>706.72424618724096</c:v>
                </c:pt>
                <c:pt idx="3177">
                  <c:v>706.727939004468</c:v>
                </c:pt>
                <c:pt idx="3178">
                  <c:v>706.73576253629199</c:v>
                </c:pt>
                <c:pt idx="3179">
                  <c:v>706.74355941177203</c:v>
                </c:pt>
                <c:pt idx="3180">
                  <c:v>706.751804042392</c:v>
                </c:pt>
                <c:pt idx="3181">
                  <c:v>706.75548999998102</c:v>
                </c:pt>
                <c:pt idx="3182">
                  <c:v>706.76091624104799</c:v>
                </c:pt>
                <c:pt idx="3183">
                  <c:v>706.75928996402899</c:v>
                </c:pt>
                <c:pt idx="3184">
                  <c:v>706.75653964506796</c:v>
                </c:pt>
                <c:pt idx="3185">
                  <c:v>706.75560870481604</c:v>
                </c:pt>
                <c:pt idx="3186">
                  <c:v>706.75713907948</c:v>
                </c:pt>
                <c:pt idx="3187">
                  <c:v>706.76199107282196</c:v>
                </c:pt>
                <c:pt idx="3188">
                  <c:v>706.76456501004895</c:v>
                </c:pt>
                <c:pt idx="3189">
                  <c:v>706.75985339462</c:v>
                </c:pt>
                <c:pt idx="3190">
                  <c:v>706.76723512174306</c:v>
                </c:pt>
                <c:pt idx="3191">
                  <c:v>706.77160999991202</c:v>
                </c:pt>
                <c:pt idx="3192">
                  <c:v>706.77565339</c:v>
                </c:pt>
                <c:pt idx="3193">
                  <c:v>706.78210847674904</c:v>
                </c:pt>
                <c:pt idx="3194">
                  <c:v>706.78557625205895</c:v>
                </c:pt>
                <c:pt idx="3195">
                  <c:v>706.78727057600997</c:v>
                </c:pt>
                <c:pt idx="3196">
                  <c:v>706.78877305338301</c:v>
                </c:pt>
                <c:pt idx="3197">
                  <c:v>706.78969831879499</c:v>
                </c:pt>
                <c:pt idx="3198">
                  <c:v>706.79139821337105</c:v>
                </c:pt>
                <c:pt idx="3199">
                  <c:v>706.79685134122303</c:v>
                </c:pt>
                <c:pt idx="3200">
                  <c:v>706.803507351539</c:v>
                </c:pt>
                <c:pt idx="3201">
                  <c:v>706.81328999996401</c:v>
                </c:pt>
                <c:pt idx="3202">
                  <c:v>706.82966453593804</c:v>
                </c:pt>
                <c:pt idx="3203">
                  <c:v>706.84383935416599</c:v>
                </c:pt>
                <c:pt idx="3204">
                  <c:v>706.85295733607995</c:v>
                </c:pt>
                <c:pt idx="3205">
                  <c:v>706.85920948019395</c:v>
                </c:pt>
                <c:pt idx="3206">
                  <c:v>706.86327085650396</c:v>
                </c:pt>
                <c:pt idx="3207">
                  <c:v>706.86365013065995</c:v>
                </c:pt>
                <c:pt idx="3208">
                  <c:v>706.86244880173399</c:v>
                </c:pt>
                <c:pt idx="3209">
                  <c:v>706.86834649630998</c:v>
                </c:pt>
                <c:pt idx="3210">
                  <c:v>706.87735274649401</c:v>
                </c:pt>
                <c:pt idx="3211">
                  <c:v>706.89165999992599</c:v>
                </c:pt>
                <c:pt idx="3212">
                  <c:v>706.90304143666697</c:v>
                </c:pt>
                <c:pt idx="3213">
                  <c:v>706.91089957942495</c:v>
                </c:pt>
                <c:pt idx="3214">
                  <c:v>706.91739843944299</c:v>
                </c:pt>
                <c:pt idx="3215">
                  <c:v>706.92357558116998</c:v>
                </c:pt>
                <c:pt idx="3216">
                  <c:v>706.93208707993494</c:v>
                </c:pt>
                <c:pt idx="3217">
                  <c:v>706.94091022395298</c:v>
                </c:pt>
                <c:pt idx="3218">
                  <c:v>706.94413066410596</c:v>
                </c:pt>
                <c:pt idx="3219">
                  <c:v>706.94662239472098</c:v>
                </c:pt>
                <c:pt idx="3220">
                  <c:v>706.95016129896203</c:v>
                </c:pt>
                <c:pt idx="3221">
                  <c:v>706.94870595363295</c:v>
                </c:pt>
                <c:pt idx="3222">
                  <c:v>706.94502128486397</c:v>
                </c:pt>
                <c:pt idx="3223">
                  <c:v>706.93927000019005</c:v>
                </c:pt>
                <c:pt idx="3224">
                  <c:v>706.93091490452605</c:v>
                </c:pt>
                <c:pt idx="3225">
                  <c:v>706.92038600875799</c:v>
                </c:pt>
                <c:pt idx="3226">
                  <c:v>706.90363253988801</c:v>
                </c:pt>
                <c:pt idx="3227">
                  <c:v>706.886094719433</c:v>
                </c:pt>
                <c:pt idx="3228">
                  <c:v>706.87204339648304</c:v>
                </c:pt>
                <c:pt idx="3229">
                  <c:v>706.85991316999298</c:v>
                </c:pt>
                <c:pt idx="3230">
                  <c:v>706.85136823151799</c:v>
                </c:pt>
                <c:pt idx="3231">
                  <c:v>706.84859791249596</c:v>
                </c:pt>
                <c:pt idx="3232">
                  <c:v>706.84977153762395</c:v>
                </c:pt>
                <c:pt idx="3233">
                  <c:v>706.85418999996102</c:v>
                </c:pt>
                <c:pt idx="3234">
                  <c:v>706.85418999996898</c:v>
                </c:pt>
                <c:pt idx="3235">
                  <c:v>706.85724934467703</c:v>
                </c:pt>
                <c:pt idx="3236">
                  <c:v>706.85258952089998</c:v>
                </c:pt>
                <c:pt idx="3237">
                  <c:v>706.84961000014903</c:v>
                </c:pt>
                <c:pt idx="3238">
                  <c:v>706.84892193576104</c:v>
                </c:pt>
                <c:pt idx="3239">
                  <c:v>706.84925697542496</c:v>
                </c:pt>
                <c:pt idx="3240">
                  <c:v>706.85419118524101</c:v>
                </c:pt>
                <c:pt idx="3241">
                  <c:v>706.862344641611</c:v>
                </c:pt>
                <c:pt idx="3242">
                  <c:v>706.86602655621004</c:v>
                </c:pt>
                <c:pt idx="3243">
                  <c:v>706.86525175891302</c:v>
                </c:pt>
                <c:pt idx="3244">
                  <c:v>706.86065999981804</c:v>
                </c:pt>
                <c:pt idx="3245">
                  <c:v>706.85853805431896</c:v>
                </c:pt>
                <c:pt idx="3246">
                  <c:v>706.85701621810995</c:v>
                </c:pt>
                <c:pt idx="3247">
                  <c:v>706.85444278380999</c:v>
                </c:pt>
                <c:pt idx="3248">
                  <c:v>706.85227776915201</c:v>
                </c:pt>
                <c:pt idx="3249">
                  <c:v>706.85254593835498</c:v>
                </c:pt>
                <c:pt idx="3250">
                  <c:v>706.85636980003301</c:v>
                </c:pt>
                <c:pt idx="3251">
                  <c:v>706.86535388149503</c:v>
                </c:pt>
                <c:pt idx="3252">
                  <c:v>706.87609737928199</c:v>
                </c:pt>
                <c:pt idx="3253">
                  <c:v>706.88873831196304</c:v>
                </c:pt>
                <c:pt idx="3254">
                  <c:v>706.89473378125399</c:v>
                </c:pt>
                <c:pt idx="3255">
                  <c:v>706.89343000013503</c:v>
                </c:pt>
                <c:pt idx="3256">
                  <c:v>706.89294634923294</c:v>
                </c:pt>
                <c:pt idx="3257">
                  <c:v>706.88771322018101</c:v>
                </c:pt>
                <c:pt idx="3258">
                  <c:v>706.88211859511205</c:v>
                </c:pt>
                <c:pt idx="3259">
                  <c:v>706.87592114568997</c:v>
                </c:pt>
                <c:pt idx="3260">
                  <c:v>706.86627359899899</c:v>
                </c:pt>
                <c:pt idx="3261">
                  <c:v>706.85208937839695</c:v>
                </c:pt>
                <c:pt idx="3262">
                  <c:v>706.83637570006397</c:v>
                </c:pt>
                <c:pt idx="3263">
                  <c:v>706.82345419922297</c:v>
                </c:pt>
                <c:pt idx="3264">
                  <c:v>706.81090375228803</c:v>
                </c:pt>
                <c:pt idx="3265">
                  <c:v>706.79608169798598</c:v>
                </c:pt>
                <c:pt idx="3266">
                  <c:v>706.787787475816</c:v>
                </c:pt>
                <c:pt idx="3267">
                  <c:v>706.78029258086201</c:v>
                </c:pt>
                <c:pt idx="3268">
                  <c:v>706.77642551696101</c:v>
                </c:pt>
                <c:pt idx="3269">
                  <c:v>706.77837999980795</c:v>
                </c:pt>
                <c:pt idx="3270">
                  <c:v>706.78214406820996</c:v>
                </c:pt>
                <c:pt idx="3271">
                  <c:v>706.78701658183104</c:v>
                </c:pt>
                <c:pt idx="3272">
                  <c:v>706.79160951715699</c:v>
                </c:pt>
                <c:pt idx="3273">
                  <c:v>706.79499230295698</c:v>
                </c:pt>
                <c:pt idx="3274">
                  <c:v>706.79894284121497</c:v>
                </c:pt>
                <c:pt idx="3275">
                  <c:v>706.80362369600402</c:v>
                </c:pt>
                <c:pt idx="3276">
                  <c:v>706.80873733753504</c:v>
                </c:pt>
                <c:pt idx="3277">
                  <c:v>706.81716040043295</c:v>
                </c:pt>
                <c:pt idx="3278">
                  <c:v>706.82390458708301</c:v>
                </c:pt>
                <c:pt idx="3279">
                  <c:v>706.82405494611203</c:v>
                </c:pt>
                <c:pt idx="3280">
                  <c:v>706.82083090897697</c:v>
                </c:pt>
                <c:pt idx="3281">
                  <c:v>706.81286999973304</c:v>
                </c:pt>
                <c:pt idx="3282">
                  <c:v>706.80964134507497</c:v>
                </c:pt>
                <c:pt idx="3283">
                  <c:v>706.80844054061401</c:v>
                </c:pt>
                <c:pt idx="3284">
                  <c:v>706.80525453243501</c:v>
                </c:pt>
                <c:pt idx="3285">
                  <c:v>706.80330910904001</c:v>
                </c:pt>
                <c:pt idx="3286">
                  <c:v>706.80464841674404</c:v>
                </c:pt>
                <c:pt idx="3287">
                  <c:v>706.80658748097505</c:v>
                </c:pt>
                <c:pt idx="3288">
                  <c:v>706.80593054179803</c:v>
                </c:pt>
                <c:pt idx="3289">
                  <c:v>706.80643503030899</c:v>
                </c:pt>
                <c:pt idx="3290">
                  <c:v>706.81268324413998</c:v>
                </c:pt>
                <c:pt idx="3291">
                  <c:v>706.81745340078601</c:v>
                </c:pt>
                <c:pt idx="3292">
                  <c:v>706.82159993112703</c:v>
                </c:pt>
                <c:pt idx="3293">
                  <c:v>706.82370030056495</c:v>
                </c:pt>
                <c:pt idx="3294">
                  <c:v>706.82311999987701</c:v>
                </c:pt>
                <c:pt idx="3295">
                  <c:v>706.82509049656596</c:v>
                </c:pt>
                <c:pt idx="3296">
                  <c:v>706.82744395280599</c:v>
                </c:pt>
                <c:pt idx="3297">
                  <c:v>706.83356750784299</c:v>
                </c:pt>
                <c:pt idx="3298">
                  <c:v>706.84111342646202</c:v>
                </c:pt>
                <c:pt idx="3299">
                  <c:v>706.84824697789202</c:v>
                </c:pt>
                <c:pt idx="3300">
                  <c:v>706.853205857592</c:v>
                </c:pt>
                <c:pt idx="3301">
                  <c:v>706.85837151587805</c:v>
                </c:pt>
                <c:pt idx="3302">
                  <c:v>706.86622584630197</c:v>
                </c:pt>
                <c:pt idx="3303">
                  <c:v>706.86766641806901</c:v>
                </c:pt>
                <c:pt idx="3304">
                  <c:v>706.86625020660495</c:v>
                </c:pt>
                <c:pt idx="3305">
                  <c:v>706.86324625662598</c:v>
                </c:pt>
                <c:pt idx="3306">
                  <c:v>706.85576999988803</c:v>
                </c:pt>
                <c:pt idx="3307">
                  <c:v>706.85547244325699</c:v>
                </c:pt>
                <c:pt idx="3308">
                  <c:v>706.85739807326695</c:v>
                </c:pt>
                <c:pt idx="3309">
                  <c:v>706.85899492473902</c:v>
                </c:pt>
                <c:pt idx="3310">
                  <c:v>706.86011318138196</c:v>
                </c:pt>
                <c:pt idx="3311">
                  <c:v>706.86016697178502</c:v>
                </c:pt>
                <c:pt idx="3312">
                  <c:v>706.85935755555602</c:v>
                </c:pt>
                <c:pt idx="3313">
                  <c:v>706.86177183345796</c:v>
                </c:pt>
                <c:pt idx="3314">
                  <c:v>706.86174533619396</c:v>
                </c:pt>
                <c:pt idx="3315">
                  <c:v>706.85905180047996</c:v>
                </c:pt>
                <c:pt idx="3316">
                  <c:v>706.85425700168003</c:v>
                </c:pt>
                <c:pt idx="3317">
                  <c:v>706.85184470050501</c:v>
                </c:pt>
                <c:pt idx="3318">
                  <c:v>706.84927574899598</c:v>
                </c:pt>
                <c:pt idx="3319">
                  <c:v>706.84763126313703</c:v>
                </c:pt>
                <c:pt idx="3320">
                  <c:v>706.84541697019404</c:v>
                </c:pt>
                <c:pt idx="3321">
                  <c:v>706.84107150683496</c:v>
                </c:pt>
                <c:pt idx="3322">
                  <c:v>706.83996079736505</c:v>
                </c:pt>
                <c:pt idx="3323">
                  <c:v>706.84186846845103</c:v>
                </c:pt>
                <c:pt idx="3324">
                  <c:v>706.84007741713106</c:v>
                </c:pt>
                <c:pt idx="3325">
                  <c:v>706.83282011746098</c:v>
                </c:pt>
                <c:pt idx="3326">
                  <c:v>706.82798431663196</c:v>
                </c:pt>
                <c:pt idx="3327">
                  <c:v>706.81647000018097</c:v>
                </c:pt>
                <c:pt idx="3328">
                  <c:v>706.80871246805805</c:v>
                </c:pt>
                <c:pt idx="3329">
                  <c:v>706.804500813451</c:v>
                </c:pt>
                <c:pt idx="3330">
                  <c:v>706.80228858540102</c:v>
                </c:pt>
                <c:pt idx="3331">
                  <c:v>706.80228580652397</c:v>
                </c:pt>
                <c:pt idx="3332">
                  <c:v>706.80720031138003</c:v>
                </c:pt>
                <c:pt idx="3333">
                  <c:v>706.81675078009505</c:v>
                </c:pt>
                <c:pt idx="3334">
                  <c:v>706.825952334357</c:v>
                </c:pt>
                <c:pt idx="3335">
                  <c:v>706.83998722534102</c:v>
                </c:pt>
                <c:pt idx="3336">
                  <c:v>706.84501585124599</c:v>
                </c:pt>
                <c:pt idx="3337">
                  <c:v>706.84868999997605</c:v>
                </c:pt>
                <c:pt idx="3338">
                  <c:v>706.85754031049896</c:v>
                </c:pt>
                <c:pt idx="3339">
                  <c:v>706.86564675228601</c:v>
                </c:pt>
                <c:pt idx="3340">
                  <c:v>706.86876999976698</c:v>
                </c:pt>
                <c:pt idx="3341">
                  <c:v>706.87379313178496</c:v>
                </c:pt>
                <c:pt idx="3342">
                  <c:v>706.88339772489496</c:v>
                </c:pt>
                <c:pt idx="3343">
                  <c:v>706.88942921201306</c:v>
                </c:pt>
                <c:pt idx="3344">
                  <c:v>706.8898017496</c:v>
                </c:pt>
                <c:pt idx="3345">
                  <c:v>706.88581601559804</c:v>
                </c:pt>
                <c:pt idx="3346">
                  <c:v>706.88367417059396</c:v>
                </c:pt>
                <c:pt idx="3347">
                  <c:v>706.880680000231</c:v>
                </c:pt>
                <c:pt idx="3348">
                  <c:v>706.88678423672798</c:v>
                </c:pt>
                <c:pt idx="3349">
                  <c:v>706.89573232816099</c:v>
                </c:pt>
                <c:pt idx="3350">
                  <c:v>706.90494312219403</c:v>
                </c:pt>
                <c:pt idx="3351">
                  <c:v>706.91017365314201</c:v>
                </c:pt>
                <c:pt idx="3352">
                  <c:v>706.90839935113399</c:v>
                </c:pt>
                <c:pt idx="3353">
                  <c:v>706.90131583023697</c:v>
                </c:pt>
                <c:pt idx="3354">
                  <c:v>706.88819362658501</c:v>
                </c:pt>
                <c:pt idx="3355">
                  <c:v>706.86942106200797</c:v>
                </c:pt>
                <c:pt idx="3356">
                  <c:v>706.84889194448897</c:v>
                </c:pt>
                <c:pt idx="3357">
                  <c:v>706.83392000008701</c:v>
                </c:pt>
                <c:pt idx="3358">
                  <c:v>706.81256000005601</c:v>
                </c:pt>
                <c:pt idx="3359">
                  <c:v>706.79701784098199</c:v>
                </c:pt>
                <c:pt idx="3360">
                  <c:v>706.77788550671801</c:v>
                </c:pt>
                <c:pt idx="3361">
                  <c:v>706.75652352006796</c:v>
                </c:pt>
                <c:pt idx="3362">
                  <c:v>706.73515219794604</c:v>
                </c:pt>
                <c:pt idx="3363">
                  <c:v>706.71610638121899</c:v>
                </c:pt>
                <c:pt idx="3364">
                  <c:v>706.70122416624702</c:v>
                </c:pt>
                <c:pt idx="3365">
                  <c:v>706.69281761368995</c:v>
                </c:pt>
                <c:pt idx="3366">
                  <c:v>706.68154290231496</c:v>
                </c:pt>
                <c:pt idx="3367">
                  <c:v>706.671765757505</c:v>
                </c:pt>
                <c:pt idx="3368">
                  <c:v>706.66717999990703</c:v>
                </c:pt>
                <c:pt idx="3369">
                  <c:v>706.66074129899505</c:v>
                </c:pt>
                <c:pt idx="3370">
                  <c:v>706.65521687410103</c:v>
                </c:pt>
                <c:pt idx="3371">
                  <c:v>706.65241916385105</c:v>
                </c:pt>
                <c:pt idx="3372">
                  <c:v>706.65676384617905</c:v>
                </c:pt>
                <c:pt idx="3373">
                  <c:v>706.66011868060696</c:v>
                </c:pt>
                <c:pt idx="3374">
                  <c:v>706.663754999209</c:v>
                </c:pt>
                <c:pt idx="3375">
                  <c:v>706.67520362736502</c:v>
                </c:pt>
                <c:pt idx="3376">
                  <c:v>706.692717428842</c:v>
                </c:pt>
                <c:pt idx="3377">
                  <c:v>706.72020963176203</c:v>
                </c:pt>
                <c:pt idx="3378">
                  <c:v>706.75342000018804</c:v>
                </c:pt>
                <c:pt idx="3379">
                  <c:v>706.77650293426905</c:v>
                </c:pt>
                <c:pt idx="3380">
                  <c:v>706.80838694442502</c:v>
                </c:pt>
                <c:pt idx="3381">
                  <c:v>706.83317396004395</c:v>
                </c:pt>
                <c:pt idx="3382">
                  <c:v>706.85174567209003</c:v>
                </c:pt>
                <c:pt idx="3383">
                  <c:v>706.87165296088006</c:v>
                </c:pt>
                <c:pt idx="3384">
                  <c:v>706.88942448579803</c:v>
                </c:pt>
                <c:pt idx="3385">
                  <c:v>706.90505914190101</c:v>
                </c:pt>
                <c:pt idx="3386">
                  <c:v>706.921834966343</c:v>
                </c:pt>
                <c:pt idx="3387">
                  <c:v>706.93559665623798</c:v>
                </c:pt>
                <c:pt idx="3388">
                  <c:v>706.93934014254398</c:v>
                </c:pt>
                <c:pt idx="3389">
                  <c:v>706.93969999998797</c:v>
                </c:pt>
                <c:pt idx="3390">
                  <c:v>706.933741603258</c:v>
                </c:pt>
                <c:pt idx="3391">
                  <c:v>706.92457634453899</c:v>
                </c:pt>
                <c:pt idx="3392">
                  <c:v>706.91149011861296</c:v>
                </c:pt>
                <c:pt idx="3393">
                  <c:v>706.89923225652001</c:v>
                </c:pt>
                <c:pt idx="3394">
                  <c:v>706.88911415982</c:v>
                </c:pt>
                <c:pt idx="3395">
                  <c:v>706.87743341925602</c:v>
                </c:pt>
                <c:pt idx="3396">
                  <c:v>706.86482504480296</c:v>
                </c:pt>
                <c:pt idx="3397">
                  <c:v>706.84438328519502</c:v>
                </c:pt>
                <c:pt idx="3398">
                  <c:v>706.831891629138</c:v>
                </c:pt>
                <c:pt idx="3399">
                  <c:v>706.82283278383898</c:v>
                </c:pt>
                <c:pt idx="3400">
                  <c:v>706.81373771464803</c:v>
                </c:pt>
                <c:pt idx="3401">
                  <c:v>706.80523999981096</c:v>
                </c:pt>
                <c:pt idx="3402">
                  <c:v>706.80261317805196</c:v>
                </c:pt>
                <c:pt idx="3403">
                  <c:v>706.79916499699198</c:v>
                </c:pt>
                <c:pt idx="3404">
                  <c:v>706.79434786807496</c:v>
                </c:pt>
                <c:pt idx="3405">
                  <c:v>706.79393426313197</c:v>
                </c:pt>
                <c:pt idx="3406">
                  <c:v>706.801888162718</c:v>
                </c:pt>
                <c:pt idx="3407">
                  <c:v>706.80843379681198</c:v>
                </c:pt>
                <c:pt idx="3408">
                  <c:v>706.81510675852701</c:v>
                </c:pt>
                <c:pt idx="3409">
                  <c:v>706.82753661161803</c:v>
                </c:pt>
                <c:pt idx="3410">
                  <c:v>706.84088280722096</c:v>
                </c:pt>
                <c:pt idx="3411">
                  <c:v>706.85732185259496</c:v>
                </c:pt>
                <c:pt idx="3412">
                  <c:v>706.87585000002798</c:v>
                </c:pt>
                <c:pt idx="3413">
                  <c:v>706.88453063314603</c:v>
                </c:pt>
                <c:pt idx="3414">
                  <c:v>706.89638157348304</c:v>
                </c:pt>
                <c:pt idx="3415">
                  <c:v>706.90563430276404</c:v>
                </c:pt>
                <c:pt idx="3416">
                  <c:v>706.91210003447702</c:v>
                </c:pt>
                <c:pt idx="3417">
                  <c:v>706.91532033899603</c:v>
                </c:pt>
                <c:pt idx="3418">
                  <c:v>706.91851062924002</c:v>
                </c:pt>
                <c:pt idx="3419">
                  <c:v>706.92051031948404</c:v>
                </c:pt>
                <c:pt idx="3420">
                  <c:v>706.91643980145204</c:v>
                </c:pt>
                <c:pt idx="3421">
                  <c:v>706.91613999998401</c:v>
                </c:pt>
                <c:pt idx="3422">
                  <c:v>706.92073442446497</c:v>
                </c:pt>
                <c:pt idx="3423">
                  <c:v>706.92362036139605</c:v>
                </c:pt>
                <c:pt idx="3424">
                  <c:v>706.92384333108896</c:v>
                </c:pt>
                <c:pt idx="3425">
                  <c:v>706.92201475702097</c:v>
                </c:pt>
                <c:pt idx="3426">
                  <c:v>706.91740498263198</c:v>
                </c:pt>
                <c:pt idx="3427">
                  <c:v>706.90950825191601</c:v>
                </c:pt>
                <c:pt idx="3428">
                  <c:v>706.90310742223198</c:v>
                </c:pt>
                <c:pt idx="3429">
                  <c:v>706.89634436319398</c:v>
                </c:pt>
                <c:pt idx="3430">
                  <c:v>706.88612910471602</c:v>
                </c:pt>
                <c:pt idx="3431">
                  <c:v>706.87904501081096</c:v>
                </c:pt>
                <c:pt idx="3432">
                  <c:v>706.87365598318297</c:v>
                </c:pt>
                <c:pt idx="3433">
                  <c:v>706.86719474314202</c:v>
                </c:pt>
                <c:pt idx="3434">
                  <c:v>706.86160049616797</c:v>
                </c:pt>
                <c:pt idx="3435">
                  <c:v>706.85724432844199</c:v>
                </c:pt>
                <c:pt idx="3436">
                  <c:v>706.85122914149497</c:v>
                </c:pt>
                <c:pt idx="3437">
                  <c:v>706.842717216766</c:v>
                </c:pt>
                <c:pt idx="3438">
                  <c:v>706.83343629005799</c:v>
                </c:pt>
                <c:pt idx="3439">
                  <c:v>706.82585367467505</c:v>
                </c:pt>
                <c:pt idx="3440">
                  <c:v>706.82221430302695</c:v>
                </c:pt>
                <c:pt idx="3441">
                  <c:v>706.82543090141905</c:v>
                </c:pt>
                <c:pt idx="3442">
                  <c:v>706.82500999983904</c:v>
                </c:pt>
                <c:pt idx="3443">
                  <c:v>706.82307899316902</c:v>
                </c:pt>
                <c:pt idx="3444">
                  <c:v>706.82179973740904</c:v>
                </c:pt>
                <c:pt idx="3445">
                  <c:v>706.82110096642805</c:v>
                </c:pt>
                <c:pt idx="3446">
                  <c:v>706.81874677547296</c:v>
                </c:pt>
                <c:pt idx="3447">
                  <c:v>706.81686525777604</c:v>
                </c:pt>
                <c:pt idx="3448">
                  <c:v>706.81743892382701</c:v>
                </c:pt>
                <c:pt idx="3449">
                  <c:v>706.81431515503903</c:v>
                </c:pt>
                <c:pt idx="3450">
                  <c:v>706.80487000009805</c:v>
                </c:pt>
                <c:pt idx="3451">
                  <c:v>706.80452140658804</c:v>
                </c:pt>
                <c:pt idx="3452">
                  <c:v>706.80133767738403</c:v>
                </c:pt>
                <c:pt idx="3453">
                  <c:v>706.80413999981397</c:v>
                </c:pt>
                <c:pt idx="3454">
                  <c:v>706.810762869531</c:v>
                </c:pt>
                <c:pt idx="3455">
                  <c:v>706.81546603542802</c:v>
                </c:pt>
                <c:pt idx="3456">
                  <c:v>706.81579118293303</c:v>
                </c:pt>
                <c:pt idx="3457">
                  <c:v>706.81398216408195</c:v>
                </c:pt>
                <c:pt idx="3458">
                  <c:v>706.81521417229601</c:v>
                </c:pt>
                <c:pt idx="3459">
                  <c:v>706.81752689542395</c:v>
                </c:pt>
                <c:pt idx="3460">
                  <c:v>706.81692364855598</c:v>
                </c:pt>
                <c:pt idx="3461">
                  <c:v>706.82264030807301</c:v>
                </c:pt>
                <c:pt idx="3462">
                  <c:v>706.826316098196</c:v>
                </c:pt>
                <c:pt idx="3463">
                  <c:v>706.82544000009</c:v>
                </c:pt>
                <c:pt idx="3464">
                  <c:v>706.82157776290705</c:v>
                </c:pt>
                <c:pt idx="3465">
                  <c:v>706.82019430991204</c:v>
                </c:pt>
                <c:pt idx="3466">
                  <c:v>706.81889490338006</c:v>
                </c:pt>
                <c:pt idx="3467">
                  <c:v>706.81667558414301</c:v>
                </c:pt>
                <c:pt idx="3468">
                  <c:v>706.81649292595898</c:v>
                </c:pt>
                <c:pt idx="3469">
                  <c:v>706.82116906531905</c:v>
                </c:pt>
                <c:pt idx="3470">
                  <c:v>706.826986827469</c:v>
                </c:pt>
                <c:pt idx="3471">
                  <c:v>706.83196278686705</c:v>
                </c:pt>
                <c:pt idx="3472">
                  <c:v>706.84043156787197</c:v>
                </c:pt>
                <c:pt idx="3473">
                  <c:v>706.84652958685399</c:v>
                </c:pt>
                <c:pt idx="3474">
                  <c:v>706.85046000019304</c:v>
                </c:pt>
                <c:pt idx="3475">
                  <c:v>706.85577913032296</c:v>
                </c:pt>
                <c:pt idx="3476">
                  <c:v>706.86230226647399</c:v>
                </c:pt>
                <c:pt idx="3477">
                  <c:v>706.86637724930495</c:v>
                </c:pt>
                <c:pt idx="3478">
                  <c:v>706.87006373032602</c:v>
                </c:pt>
                <c:pt idx="3479">
                  <c:v>706.87288506419304</c:v>
                </c:pt>
                <c:pt idx="3480">
                  <c:v>706.87608693225798</c:v>
                </c:pt>
                <c:pt idx="3481">
                  <c:v>706.881942137333</c:v>
                </c:pt>
                <c:pt idx="3482">
                  <c:v>706.88744903572103</c:v>
                </c:pt>
                <c:pt idx="3483">
                  <c:v>706.89389945526796</c:v>
                </c:pt>
                <c:pt idx="3484">
                  <c:v>706.89984337570399</c:v>
                </c:pt>
                <c:pt idx="3485">
                  <c:v>706.90791088826302</c:v>
                </c:pt>
                <c:pt idx="3486">
                  <c:v>706.91809000007197</c:v>
                </c:pt>
                <c:pt idx="3487">
                  <c:v>706.92936108938204</c:v>
                </c:pt>
                <c:pt idx="3488">
                  <c:v>706.93728759584201</c:v>
                </c:pt>
                <c:pt idx="3489">
                  <c:v>706.93889818655805</c:v>
                </c:pt>
                <c:pt idx="3490">
                  <c:v>706.93502010992597</c:v>
                </c:pt>
                <c:pt idx="3491">
                  <c:v>706.92787180408197</c:v>
                </c:pt>
                <c:pt idx="3492">
                  <c:v>706.92055695925296</c:v>
                </c:pt>
                <c:pt idx="3493">
                  <c:v>706.91531027342</c:v>
                </c:pt>
                <c:pt idx="3494">
                  <c:v>706.91896412527296</c:v>
                </c:pt>
                <c:pt idx="3495">
                  <c:v>706.92353838285896</c:v>
                </c:pt>
                <c:pt idx="3496">
                  <c:v>706.92438370078798</c:v>
                </c:pt>
                <c:pt idx="3497">
                  <c:v>706.915573880848</c:v>
                </c:pt>
                <c:pt idx="3498">
                  <c:v>706.90442063061801</c:v>
                </c:pt>
                <c:pt idx="3499">
                  <c:v>706.88750999983995</c:v>
                </c:pt>
                <c:pt idx="3500">
                  <c:v>706.87977554809595</c:v>
                </c:pt>
                <c:pt idx="3501">
                  <c:v>706.86880748533599</c:v>
                </c:pt>
                <c:pt idx="3502">
                  <c:v>706.85533348280001</c:v>
                </c:pt>
                <c:pt idx="3503">
                  <c:v>706.84211512434797</c:v>
                </c:pt>
                <c:pt idx="3504">
                  <c:v>706.83169149196897</c:v>
                </c:pt>
                <c:pt idx="3505">
                  <c:v>706.82222498378098</c:v>
                </c:pt>
                <c:pt idx="3506">
                  <c:v>706.81597363993205</c:v>
                </c:pt>
                <c:pt idx="3507">
                  <c:v>706.813281169628</c:v>
                </c:pt>
                <c:pt idx="3508">
                  <c:v>706.81915034954602</c:v>
                </c:pt>
                <c:pt idx="3509">
                  <c:v>706.82715000012797</c:v>
                </c:pt>
                <c:pt idx="3510">
                  <c:v>706.83532324845396</c:v>
                </c:pt>
                <c:pt idx="3511">
                  <c:v>706.842448045276</c:v>
                </c:pt>
                <c:pt idx="3512">
                  <c:v>706.84646742727296</c:v>
                </c:pt>
                <c:pt idx="3513">
                  <c:v>706.84989653138496</c:v>
                </c:pt>
                <c:pt idx="3514">
                  <c:v>706.85355436685495</c:v>
                </c:pt>
                <c:pt idx="3515">
                  <c:v>706.85840117069097</c:v>
                </c:pt>
                <c:pt idx="3516">
                  <c:v>706.86448225415904</c:v>
                </c:pt>
                <c:pt idx="3517">
                  <c:v>706.86656801635502</c:v>
                </c:pt>
                <c:pt idx="3518">
                  <c:v>706.86524663827902</c:v>
                </c:pt>
                <c:pt idx="3519">
                  <c:v>706.86499470404999</c:v>
                </c:pt>
                <c:pt idx="3520">
                  <c:v>706.86583420470902</c:v>
                </c:pt>
                <c:pt idx="3521">
                  <c:v>706.87506000006999</c:v>
                </c:pt>
                <c:pt idx="3522">
                  <c:v>706.88262575380395</c:v>
                </c:pt>
                <c:pt idx="3523">
                  <c:v>706.88938433759597</c:v>
                </c:pt>
                <c:pt idx="3524">
                  <c:v>706.89323523250903</c:v>
                </c:pt>
                <c:pt idx="3525">
                  <c:v>706.890736028079</c:v>
                </c:pt>
                <c:pt idx="3526">
                  <c:v>706.88453823956399</c:v>
                </c:pt>
                <c:pt idx="3527">
                  <c:v>706.88417838564203</c:v>
                </c:pt>
                <c:pt idx="3528">
                  <c:v>706.88714466137196</c:v>
                </c:pt>
                <c:pt idx="3529">
                  <c:v>706.89278488853904</c:v>
                </c:pt>
                <c:pt idx="3530">
                  <c:v>706.89620673528805</c:v>
                </c:pt>
                <c:pt idx="3531">
                  <c:v>706.90533357832896</c:v>
                </c:pt>
                <c:pt idx="3532">
                  <c:v>706.90570000000298</c:v>
                </c:pt>
                <c:pt idx="3533">
                  <c:v>706.90913726868303</c:v>
                </c:pt>
                <c:pt idx="3534">
                  <c:v>706.91403952216297</c:v>
                </c:pt>
                <c:pt idx="3535">
                  <c:v>706.91825153390801</c:v>
                </c:pt>
                <c:pt idx="3536">
                  <c:v>706.92138389373997</c:v>
                </c:pt>
                <c:pt idx="3537">
                  <c:v>706.92277170921204</c:v>
                </c:pt>
                <c:pt idx="3538">
                  <c:v>706.92157455035795</c:v>
                </c:pt>
                <c:pt idx="3539">
                  <c:v>706.92642717411604</c:v>
                </c:pt>
                <c:pt idx="3540">
                  <c:v>706.93646468727104</c:v>
                </c:pt>
                <c:pt idx="3541">
                  <c:v>706.94849750541698</c:v>
                </c:pt>
                <c:pt idx="3542">
                  <c:v>706.95708999983401</c:v>
                </c:pt>
                <c:pt idx="3543">
                  <c:v>706.95420808691301</c:v>
                </c:pt>
                <c:pt idx="3544">
                  <c:v>706.945550128592</c:v>
                </c:pt>
                <c:pt idx="3545">
                  <c:v>706.93695007082795</c:v>
                </c:pt>
                <c:pt idx="3546">
                  <c:v>706.92755199416399</c:v>
                </c:pt>
                <c:pt idx="3547">
                  <c:v>706.91553446609703</c:v>
                </c:pt>
                <c:pt idx="3548">
                  <c:v>706.90308484969898</c:v>
                </c:pt>
                <c:pt idx="3549">
                  <c:v>706.89211787570798</c:v>
                </c:pt>
                <c:pt idx="3550">
                  <c:v>706.88685094298899</c:v>
                </c:pt>
                <c:pt idx="3551">
                  <c:v>706.88757153434801</c:v>
                </c:pt>
                <c:pt idx="3552">
                  <c:v>706.89086999988297</c:v>
                </c:pt>
                <c:pt idx="3553">
                  <c:v>706.89278401257104</c:v>
                </c:pt>
                <c:pt idx="3554">
                  <c:v>706.89590233316596</c:v>
                </c:pt>
                <c:pt idx="3555">
                  <c:v>706.90223963323001</c:v>
                </c:pt>
                <c:pt idx="3556">
                  <c:v>706.91091027116204</c:v>
                </c:pt>
                <c:pt idx="3557">
                  <c:v>706.915815539292</c:v>
                </c:pt>
                <c:pt idx="3558">
                  <c:v>706.91035219707896</c:v>
                </c:pt>
                <c:pt idx="3559">
                  <c:v>706.89545677831995</c:v>
                </c:pt>
                <c:pt idx="3560">
                  <c:v>706.87630070755995</c:v>
                </c:pt>
                <c:pt idx="3561">
                  <c:v>706.86385627387494</c:v>
                </c:pt>
                <c:pt idx="3562">
                  <c:v>706.85040000014101</c:v>
                </c:pt>
                <c:pt idx="3563">
                  <c:v>706.850400000131</c:v>
                </c:pt>
                <c:pt idx="3564">
                  <c:v>706.83988039743895</c:v>
                </c:pt>
                <c:pt idx="3565">
                  <c:v>706.82413247959596</c:v>
                </c:pt>
                <c:pt idx="3566">
                  <c:v>706.80860290925102</c:v>
                </c:pt>
                <c:pt idx="3567">
                  <c:v>706.79609946807</c:v>
                </c:pt>
                <c:pt idx="3568">
                  <c:v>706.78209485577497</c:v>
                </c:pt>
                <c:pt idx="3569">
                  <c:v>706.76617188864498</c:v>
                </c:pt>
                <c:pt idx="3570">
                  <c:v>706.75700623538899</c:v>
                </c:pt>
                <c:pt idx="3571">
                  <c:v>706.749497195554</c:v>
                </c:pt>
                <c:pt idx="3572">
                  <c:v>706.74766528091004</c:v>
                </c:pt>
                <c:pt idx="3573">
                  <c:v>706.74688999984005</c:v>
                </c:pt>
                <c:pt idx="3574">
                  <c:v>706.74107883368697</c:v>
                </c:pt>
                <c:pt idx="3575">
                  <c:v>706.73610601396297</c:v>
                </c:pt>
                <c:pt idx="3576">
                  <c:v>706.73478073128001</c:v>
                </c:pt>
                <c:pt idx="3577">
                  <c:v>706.73729276136498</c:v>
                </c:pt>
                <c:pt idx="3578">
                  <c:v>706.74316375048602</c:v>
                </c:pt>
                <c:pt idx="3579">
                  <c:v>706.75334771560199</c:v>
                </c:pt>
                <c:pt idx="3580">
                  <c:v>706.76777096863395</c:v>
                </c:pt>
                <c:pt idx="3581">
                  <c:v>706.78749868168904</c:v>
                </c:pt>
                <c:pt idx="3582">
                  <c:v>706.802548085696</c:v>
                </c:pt>
                <c:pt idx="3583">
                  <c:v>706.82232999991299</c:v>
                </c:pt>
                <c:pt idx="3584">
                  <c:v>706.83212429474497</c:v>
                </c:pt>
                <c:pt idx="3585">
                  <c:v>706.84512181576702</c:v>
                </c:pt>
                <c:pt idx="3586">
                  <c:v>706.86100938839195</c:v>
                </c:pt>
                <c:pt idx="3587">
                  <c:v>706.87971603809206</c:v>
                </c:pt>
                <c:pt idx="3588">
                  <c:v>706.90018292337004</c:v>
                </c:pt>
                <c:pt idx="3589">
                  <c:v>706.91831891173501</c:v>
                </c:pt>
                <c:pt idx="3590">
                  <c:v>706.93347252993794</c:v>
                </c:pt>
                <c:pt idx="3591">
                  <c:v>706.94595021698399</c:v>
                </c:pt>
                <c:pt idx="3592">
                  <c:v>706.95671665102304</c:v>
                </c:pt>
                <c:pt idx="3593">
                  <c:v>706.96611945145503</c:v>
                </c:pt>
                <c:pt idx="3594">
                  <c:v>706.96985733082101</c:v>
                </c:pt>
                <c:pt idx="3595">
                  <c:v>706.96843999996997</c:v>
                </c:pt>
                <c:pt idx="3596">
                  <c:v>706.96535777403597</c:v>
                </c:pt>
                <c:pt idx="3597">
                  <c:v>706.96265409210798</c:v>
                </c:pt>
                <c:pt idx="3598">
                  <c:v>706.959699207217</c:v>
                </c:pt>
                <c:pt idx="3599">
                  <c:v>706.95678486995405</c:v>
                </c:pt>
                <c:pt idx="3600">
                  <c:v>706.95367640615098</c:v>
                </c:pt>
                <c:pt idx="3601">
                  <c:v>706.95131403599498</c:v>
                </c:pt>
                <c:pt idx="3602">
                  <c:v>706.95320363258998</c:v>
                </c:pt>
                <c:pt idx="3603">
                  <c:v>706.958980466056</c:v>
                </c:pt>
                <c:pt idx="3604">
                  <c:v>706.96297403753101</c:v>
                </c:pt>
                <c:pt idx="3605">
                  <c:v>706.96436000001495</c:v>
                </c:pt>
                <c:pt idx="3606">
                  <c:v>706.95941845574202</c:v>
                </c:pt>
                <c:pt idx="3607">
                  <c:v>706.95357394237396</c:v>
                </c:pt>
                <c:pt idx="3608">
                  <c:v>706.94462916392695</c:v>
                </c:pt>
                <c:pt idx="3609">
                  <c:v>706.93695179956705</c:v>
                </c:pt>
                <c:pt idx="3610">
                  <c:v>706.92925828451405</c:v>
                </c:pt>
                <c:pt idx="3611">
                  <c:v>706.91978442288905</c:v>
                </c:pt>
                <c:pt idx="3612">
                  <c:v>706.91039738847905</c:v>
                </c:pt>
                <c:pt idx="3613">
                  <c:v>706.90148483140604</c:v>
                </c:pt>
                <c:pt idx="3614">
                  <c:v>706.89261333767502</c:v>
                </c:pt>
                <c:pt idx="3615">
                  <c:v>706.88517648026505</c:v>
                </c:pt>
                <c:pt idx="3616">
                  <c:v>706.87536999973395</c:v>
                </c:pt>
                <c:pt idx="3617">
                  <c:v>706.871713121928</c:v>
                </c:pt>
                <c:pt idx="3618">
                  <c:v>706.86502792322005</c:v>
                </c:pt>
                <c:pt idx="3619">
                  <c:v>706.85816610219297</c:v>
                </c:pt>
                <c:pt idx="3620">
                  <c:v>706.85504585320803</c:v>
                </c:pt>
                <c:pt idx="3621">
                  <c:v>706.85491217065703</c:v>
                </c:pt>
                <c:pt idx="3622">
                  <c:v>706.85504664212397</c:v>
                </c:pt>
                <c:pt idx="3623">
                  <c:v>706.85740887977795</c:v>
                </c:pt>
                <c:pt idx="3624">
                  <c:v>706.86553314811704</c:v>
                </c:pt>
                <c:pt idx="3625">
                  <c:v>706.87318768482703</c:v>
                </c:pt>
                <c:pt idx="3626">
                  <c:v>706.87108824361803</c:v>
                </c:pt>
                <c:pt idx="3627">
                  <c:v>706.87463025109003</c:v>
                </c:pt>
                <c:pt idx="3628">
                  <c:v>706.87860000001501</c:v>
                </c:pt>
                <c:pt idx="3629">
                  <c:v>706.88156944481204</c:v>
                </c:pt>
                <c:pt idx="3630">
                  <c:v>706.88406628762903</c:v>
                </c:pt>
                <c:pt idx="3631">
                  <c:v>706.88496222233698</c:v>
                </c:pt>
                <c:pt idx="3632">
                  <c:v>706.88547473350695</c:v>
                </c:pt>
                <c:pt idx="3633">
                  <c:v>706.88985063676603</c:v>
                </c:pt>
                <c:pt idx="3634">
                  <c:v>706.89993855720002</c:v>
                </c:pt>
                <c:pt idx="3635">
                  <c:v>706.90729576909496</c:v>
                </c:pt>
                <c:pt idx="3636">
                  <c:v>706.91407600827904</c:v>
                </c:pt>
                <c:pt idx="3637">
                  <c:v>706.92803999982095</c:v>
                </c:pt>
                <c:pt idx="3638">
                  <c:v>706.94256558438803</c:v>
                </c:pt>
                <c:pt idx="3639">
                  <c:v>706.95526943521395</c:v>
                </c:pt>
                <c:pt idx="3640">
                  <c:v>706.96918060113603</c:v>
                </c:pt>
                <c:pt idx="3641">
                  <c:v>706.98273989823599</c:v>
                </c:pt>
                <c:pt idx="3642">
                  <c:v>706.99250473073698</c:v>
                </c:pt>
                <c:pt idx="3643">
                  <c:v>706.99345675612199</c:v>
                </c:pt>
                <c:pt idx="3644">
                  <c:v>706.98788545168497</c:v>
                </c:pt>
                <c:pt idx="3645">
                  <c:v>706.980824483422</c:v>
                </c:pt>
                <c:pt idx="3646">
                  <c:v>706.97168375708202</c:v>
                </c:pt>
                <c:pt idx="3647">
                  <c:v>706.95710160402905</c:v>
                </c:pt>
                <c:pt idx="3648">
                  <c:v>706.94347999991101</c:v>
                </c:pt>
                <c:pt idx="3649">
                  <c:v>706.92951071989603</c:v>
                </c:pt>
                <c:pt idx="3650">
                  <c:v>706.91561956520195</c:v>
                </c:pt>
                <c:pt idx="3651">
                  <c:v>706.90097277876498</c:v>
                </c:pt>
                <c:pt idx="3652">
                  <c:v>706.88096187762596</c:v>
                </c:pt>
                <c:pt idx="3653">
                  <c:v>706.86140509800703</c:v>
                </c:pt>
                <c:pt idx="3654">
                  <c:v>706.85292572118101</c:v>
                </c:pt>
                <c:pt idx="3655">
                  <c:v>706.84555088482705</c:v>
                </c:pt>
                <c:pt idx="3656">
                  <c:v>706.83671135579903</c:v>
                </c:pt>
                <c:pt idx="3657">
                  <c:v>706.82938331335004</c:v>
                </c:pt>
                <c:pt idx="3658">
                  <c:v>706.82465180040504</c:v>
                </c:pt>
                <c:pt idx="3659">
                  <c:v>706.82471000016403</c:v>
                </c:pt>
                <c:pt idx="3660">
                  <c:v>706.82763133163803</c:v>
                </c:pt>
                <c:pt idx="3661">
                  <c:v>706.833410779259</c:v>
                </c:pt>
                <c:pt idx="3662">
                  <c:v>706.83998067387995</c:v>
                </c:pt>
                <c:pt idx="3663">
                  <c:v>706.84790831072905</c:v>
                </c:pt>
                <c:pt idx="3664">
                  <c:v>706.85785406872105</c:v>
                </c:pt>
                <c:pt idx="3665">
                  <c:v>706.87079893457906</c:v>
                </c:pt>
                <c:pt idx="3666">
                  <c:v>706.88915069424195</c:v>
                </c:pt>
                <c:pt idx="3667">
                  <c:v>706.91171315960196</c:v>
                </c:pt>
                <c:pt idx="3668">
                  <c:v>706.93649343808704</c:v>
                </c:pt>
                <c:pt idx="3669">
                  <c:v>706.95330999982298</c:v>
                </c:pt>
                <c:pt idx="3670">
                  <c:v>706.954370706801</c:v>
                </c:pt>
                <c:pt idx="3671">
                  <c:v>706.96950655304499</c:v>
                </c:pt>
                <c:pt idx="3672">
                  <c:v>706.97876000018096</c:v>
                </c:pt>
                <c:pt idx="3673">
                  <c:v>706.98955214391901</c:v>
                </c:pt>
                <c:pt idx="3674">
                  <c:v>706.99918648612299</c:v>
                </c:pt>
                <c:pt idx="3675">
                  <c:v>707.005189040505</c:v>
                </c:pt>
                <c:pt idx="3676">
                  <c:v>707.010562032591</c:v>
                </c:pt>
                <c:pt idx="3677">
                  <c:v>707.01693276064498</c:v>
                </c:pt>
                <c:pt idx="3678">
                  <c:v>707.02100145581096</c:v>
                </c:pt>
                <c:pt idx="3679">
                  <c:v>707.01869750722506</c:v>
                </c:pt>
                <c:pt idx="3680">
                  <c:v>707.01208712428195</c:v>
                </c:pt>
                <c:pt idx="3681">
                  <c:v>707.01254715296204</c:v>
                </c:pt>
                <c:pt idx="3682">
                  <c:v>707.00766876149896</c:v>
                </c:pt>
                <c:pt idx="3683">
                  <c:v>706.99847000019599</c:v>
                </c:pt>
                <c:pt idx="3684">
                  <c:v>706.99024669630001</c:v>
                </c:pt>
                <c:pt idx="3685">
                  <c:v>706.984330151275</c:v>
                </c:pt>
                <c:pt idx="3686">
                  <c:v>706.97767561817898</c:v>
                </c:pt>
                <c:pt idx="3687">
                  <c:v>706.96906571592206</c:v>
                </c:pt>
                <c:pt idx="3688">
                  <c:v>706.96134471636697</c:v>
                </c:pt>
                <c:pt idx="3689">
                  <c:v>706.95700487629597</c:v>
                </c:pt>
                <c:pt idx="3690">
                  <c:v>706.95386100343296</c:v>
                </c:pt>
                <c:pt idx="3691">
                  <c:v>706.95888324021405</c:v>
                </c:pt>
                <c:pt idx="3692">
                  <c:v>706.96126885875901</c:v>
                </c:pt>
                <c:pt idx="3693">
                  <c:v>706.96246000005999</c:v>
                </c:pt>
                <c:pt idx="3694">
                  <c:v>706.95974272144201</c:v>
                </c:pt>
                <c:pt idx="3695">
                  <c:v>706.94710776474096</c:v>
                </c:pt>
                <c:pt idx="3696">
                  <c:v>706.93073810276098</c:v>
                </c:pt>
                <c:pt idx="3697">
                  <c:v>706.91585558203803</c:v>
                </c:pt>
                <c:pt idx="3698">
                  <c:v>706.90640533380304</c:v>
                </c:pt>
                <c:pt idx="3699">
                  <c:v>706.90192192615905</c:v>
                </c:pt>
                <c:pt idx="3700">
                  <c:v>706.897862927083</c:v>
                </c:pt>
                <c:pt idx="3701">
                  <c:v>706.89588569289697</c:v>
                </c:pt>
                <c:pt idx="3702">
                  <c:v>706.89845012318699</c:v>
                </c:pt>
                <c:pt idx="3703">
                  <c:v>706.90365683268703</c:v>
                </c:pt>
                <c:pt idx="3704">
                  <c:v>706.909226041019</c:v>
                </c:pt>
                <c:pt idx="3705">
                  <c:v>706.91205000001003</c:v>
                </c:pt>
                <c:pt idx="3706">
                  <c:v>706.90490123251004</c:v>
                </c:pt>
                <c:pt idx="3707">
                  <c:v>706.90195301725998</c:v>
                </c:pt>
                <c:pt idx="3708">
                  <c:v>706.90312877954898</c:v>
                </c:pt>
                <c:pt idx="3709">
                  <c:v>706.90251910130598</c:v>
                </c:pt>
                <c:pt idx="3710">
                  <c:v>706.89776892797602</c:v>
                </c:pt>
                <c:pt idx="3711">
                  <c:v>706.89355684747795</c:v>
                </c:pt>
                <c:pt idx="3712">
                  <c:v>706.88407548930604</c:v>
                </c:pt>
                <c:pt idx="3713">
                  <c:v>706.87558950658797</c:v>
                </c:pt>
                <c:pt idx="3714">
                  <c:v>706.87963999994895</c:v>
                </c:pt>
                <c:pt idx="3715">
                  <c:v>706.88386336674102</c:v>
                </c:pt>
                <c:pt idx="3716">
                  <c:v>706.89020183738899</c:v>
                </c:pt>
                <c:pt idx="3717">
                  <c:v>706.90201089026198</c:v>
                </c:pt>
                <c:pt idx="3718">
                  <c:v>706.91387573208897</c:v>
                </c:pt>
                <c:pt idx="3719">
                  <c:v>706.91827563099798</c:v>
                </c:pt>
                <c:pt idx="3720">
                  <c:v>706.91374204439205</c:v>
                </c:pt>
                <c:pt idx="3721">
                  <c:v>706.89854879659697</c:v>
                </c:pt>
                <c:pt idx="3722">
                  <c:v>706.88672198527297</c:v>
                </c:pt>
                <c:pt idx="3723">
                  <c:v>706.87424985371399</c:v>
                </c:pt>
                <c:pt idx="3724">
                  <c:v>706.85045910905103</c:v>
                </c:pt>
                <c:pt idx="3725">
                  <c:v>706.82275000014499</c:v>
                </c:pt>
                <c:pt idx="3726">
                  <c:v>706.80409832234398</c:v>
                </c:pt>
                <c:pt idx="3727">
                  <c:v>706.79217464177202</c:v>
                </c:pt>
                <c:pt idx="3728">
                  <c:v>706.78320630546398</c:v>
                </c:pt>
                <c:pt idx="3729">
                  <c:v>706.77414398747203</c:v>
                </c:pt>
                <c:pt idx="3730">
                  <c:v>706.76506078219904</c:v>
                </c:pt>
                <c:pt idx="3731">
                  <c:v>706.75940597211797</c:v>
                </c:pt>
                <c:pt idx="3732">
                  <c:v>706.76121186743603</c:v>
                </c:pt>
                <c:pt idx="3733">
                  <c:v>706.75743592731101</c:v>
                </c:pt>
                <c:pt idx="3734">
                  <c:v>706.75237487335698</c:v>
                </c:pt>
                <c:pt idx="3735">
                  <c:v>706.75214000028495</c:v>
                </c:pt>
                <c:pt idx="3736">
                  <c:v>706.74981538868303</c:v>
                </c:pt>
                <c:pt idx="3737">
                  <c:v>706.74984161163604</c:v>
                </c:pt>
                <c:pt idx="3738">
                  <c:v>706.75544268721103</c:v>
                </c:pt>
                <c:pt idx="3739">
                  <c:v>706.76407541948595</c:v>
                </c:pt>
                <c:pt idx="3740">
                  <c:v>706.76997945189896</c:v>
                </c:pt>
                <c:pt idx="3741">
                  <c:v>706.77111871284399</c:v>
                </c:pt>
                <c:pt idx="3742">
                  <c:v>706.768254620324</c:v>
                </c:pt>
                <c:pt idx="3743">
                  <c:v>706.76536724634502</c:v>
                </c:pt>
                <c:pt idx="3744">
                  <c:v>706.76191478433498</c:v>
                </c:pt>
                <c:pt idx="3745">
                  <c:v>706.75634686535602</c:v>
                </c:pt>
                <c:pt idx="3746">
                  <c:v>706.75097999978095</c:v>
                </c:pt>
                <c:pt idx="3747">
                  <c:v>706.74392668737505</c:v>
                </c:pt>
                <c:pt idx="3748">
                  <c:v>706.73621548914605</c:v>
                </c:pt>
                <c:pt idx="3749">
                  <c:v>706.73081998940904</c:v>
                </c:pt>
                <c:pt idx="3750">
                  <c:v>706.72721552524695</c:v>
                </c:pt>
                <c:pt idx="3751">
                  <c:v>706.72513450941301</c:v>
                </c:pt>
                <c:pt idx="3752">
                  <c:v>706.72924443388297</c:v>
                </c:pt>
                <c:pt idx="3753">
                  <c:v>706.73402869495703</c:v>
                </c:pt>
                <c:pt idx="3754">
                  <c:v>706.74407070019095</c:v>
                </c:pt>
                <c:pt idx="3755">
                  <c:v>706.77299284771698</c:v>
                </c:pt>
                <c:pt idx="3756">
                  <c:v>706.78790062134703</c:v>
                </c:pt>
                <c:pt idx="3757">
                  <c:v>706.79137727706495</c:v>
                </c:pt>
                <c:pt idx="3758">
                  <c:v>706.79566781555695</c:v>
                </c:pt>
                <c:pt idx="3759">
                  <c:v>706.79302999994502</c:v>
                </c:pt>
                <c:pt idx="3760">
                  <c:v>706.79357529642903</c:v>
                </c:pt>
                <c:pt idx="3761">
                  <c:v>706.79858776593596</c:v>
                </c:pt>
                <c:pt idx="3762">
                  <c:v>706.80212335098895</c:v>
                </c:pt>
                <c:pt idx="3763">
                  <c:v>706.79903830478304</c:v>
                </c:pt>
                <c:pt idx="3764">
                  <c:v>706.79433102343899</c:v>
                </c:pt>
                <c:pt idx="3765">
                  <c:v>706.79393191770203</c:v>
                </c:pt>
                <c:pt idx="3766">
                  <c:v>706.79658122232604</c:v>
                </c:pt>
                <c:pt idx="3767">
                  <c:v>706.80320576809095</c:v>
                </c:pt>
                <c:pt idx="3768">
                  <c:v>706.8057946417</c:v>
                </c:pt>
                <c:pt idx="3769">
                  <c:v>706.811051030013</c:v>
                </c:pt>
                <c:pt idx="3770">
                  <c:v>706.81615639524296</c:v>
                </c:pt>
                <c:pt idx="3771">
                  <c:v>706.82036999988998</c:v>
                </c:pt>
                <c:pt idx="3772">
                  <c:v>706.83919710759506</c:v>
                </c:pt>
                <c:pt idx="3773">
                  <c:v>706.86029204220699</c:v>
                </c:pt>
                <c:pt idx="3774">
                  <c:v>706.86961540333903</c:v>
                </c:pt>
                <c:pt idx="3775">
                  <c:v>706.87839279191496</c:v>
                </c:pt>
                <c:pt idx="3776">
                  <c:v>706.892662390027</c:v>
                </c:pt>
                <c:pt idx="3777">
                  <c:v>706.90473297144797</c:v>
                </c:pt>
                <c:pt idx="3778">
                  <c:v>706.91389311931005</c:v>
                </c:pt>
                <c:pt idx="3779">
                  <c:v>706.91692999993904</c:v>
                </c:pt>
                <c:pt idx="3780">
                  <c:v>706.91621020039702</c:v>
                </c:pt>
                <c:pt idx="3781">
                  <c:v>706.90680423060496</c:v>
                </c:pt>
                <c:pt idx="3782">
                  <c:v>706.89374000016005</c:v>
                </c:pt>
                <c:pt idx="3783">
                  <c:v>706.87996073219301</c:v>
                </c:pt>
                <c:pt idx="3784">
                  <c:v>706.868362251289</c:v>
                </c:pt>
                <c:pt idx="3785">
                  <c:v>706.86266955911503</c:v>
                </c:pt>
                <c:pt idx="3786">
                  <c:v>706.85559503203501</c:v>
                </c:pt>
                <c:pt idx="3787">
                  <c:v>706.84621077989402</c:v>
                </c:pt>
                <c:pt idx="3788">
                  <c:v>706.83572852123098</c:v>
                </c:pt>
                <c:pt idx="3789">
                  <c:v>706.82956026177999</c:v>
                </c:pt>
                <c:pt idx="3790">
                  <c:v>706.82534791593696</c:v>
                </c:pt>
                <c:pt idx="3791">
                  <c:v>706.82460509591999</c:v>
                </c:pt>
                <c:pt idx="3792">
                  <c:v>706.822576328227</c:v>
                </c:pt>
                <c:pt idx="3793">
                  <c:v>706.83043999983602</c:v>
                </c:pt>
                <c:pt idx="3794">
                  <c:v>706.83635806894495</c:v>
                </c:pt>
                <c:pt idx="3795">
                  <c:v>706.84175093225394</c:v>
                </c:pt>
                <c:pt idx="3796">
                  <c:v>706.84647348625197</c:v>
                </c:pt>
                <c:pt idx="3797">
                  <c:v>706.84804852886498</c:v>
                </c:pt>
                <c:pt idx="3798">
                  <c:v>706.84484580614298</c:v>
                </c:pt>
                <c:pt idx="3799">
                  <c:v>706.83738603616905</c:v>
                </c:pt>
                <c:pt idx="3800">
                  <c:v>706.82661864847</c:v>
                </c:pt>
                <c:pt idx="3801">
                  <c:v>706.81461037752501</c:v>
                </c:pt>
                <c:pt idx="3802">
                  <c:v>706.80804933970103</c:v>
                </c:pt>
                <c:pt idx="3803">
                  <c:v>706.80158847185203</c:v>
                </c:pt>
                <c:pt idx="3804">
                  <c:v>706.79491999988704</c:v>
                </c:pt>
                <c:pt idx="3805">
                  <c:v>706.78468067881704</c:v>
                </c:pt>
                <c:pt idx="3806">
                  <c:v>706.773890279787</c:v>
                </c:pt>
                <c:pt idx="3807">
                  <c:v>706.76418200168098</c:v>
                </c:pt>
                <c:pt idx="3808">
                  <c:v>706.75797137434904</c:v>
                </c:pt>
                <c:pt idx="3809">
                  <c:v>706.75184180004999</c:v>
                </c:pt>
                <c:pt idx="3810">
                  <c:v>706.74255515958896</c:v>
                </c:pt>
                <c:pt idx="3811">
                  <c:v>706.73623163545096</c:v>
                </c:pt>
                <c:pt idx="3812">
                  <c:v>706.734189341817</c:v>
                </c:pt>
                <c:pt idx="3813">
                  <c:v>706.73088431076599</c:v>
                </c:pt>
                <c:pt idx="3814">
                  <c:v>706.72321000002603</c:v>
                </c:pt>
                <c:pt idx="3815">
                  <c:v>706.71583729151496</c:v>
                </c:pt>
                <c:pt idx="3816">
                  <c:v>706.70562390590896</c:v>
                </c:pt>
                <c:pt idx="3817">
                  <c:v>706.69332317152998</c:v>
                </c:pt>
                <c:pt idx="3818">
                  <c:v>706.676255780117</c:v>
                </c:pt>
                <c:pt idx="3819">
                  <c:v>706.65241418358198</c:v>
                </c:pt>
                <c:pt idx="3820">
                  <c:v>706.62230152404197</c:v>
                </c:pt>
                <c:pt idx="3821">
                  <c:v>706.58425215031502</c:v>
                </c:pt>
                <c:pt idx="3822">
                  <c:v>706.52626433914895</c:v>
                </c:pt>
                <c:pt idx="3823">
                  <c:v>706.47566575376902</c:v>
                </c:pt>
                <c:pt idx="3824">
                  <c:v>706.421230617285</c:v>
                </c:pt>
                <c:pt idx="3825">
                  <c:v>706.33527000004005</c:v>
                </c:pt>
                <c:pt idx="3826">
                  <c:v>706.25883737401</c:v>
                </c:pt>
                <c:pt idx="3827">
                  <c:v>706.14719146272398</c:v>
                </c:pt>
                <c:pt idx="3828">
                  <c:v>705.80963605429201</c:v>
                </c:pt>
                <c:pt idx="3829">
                  <c:v>704.88633277116298</c:v>
                </c:pt>
                <c:pt idx="3830">
                  <c:v>703.35458537884404</c:v>
                </c:pt>
                <c:pt idx="3831">
                  <c:v>701.47752825737496</c:v>
                </c:pt>
                <c:pt idx="3832">
                  <c:v>699.240527584235</c:v>
                </c:pt>
                <c:pt idx="3833">
                  <c:v>696.59484899892004</c:v>
                </c:pt>
                <c:pt idx="3834">
                  <c:v>693.49907090766203</c:v>
                </c:pt>
                <c:pt idx="3835">
                  <c:v>690.58785295709504</c:v>
                </c:pt>
                <c:pt idx="3836">
                  <c:v>687.54994598996404</c:v>
                </c:pt>
                <c:pt idx="3837">
                  <c:v>683.75201000015397</c:v>
                </c:pt>
                <c:pt idx="3838">
                  <c:v>680.27556751867905</c:v>
                </c:pt>
                <c:pt idx="3839">
                  <c:v>675.27360611967902</c:v>
                </c:pt>
                <c:pt idx="3840">
                  <c:v>672.31761386170501</c:v>
                </c:pt>
                <c:pt idx="3841">
                  <c:v>669.513664053306</c:v>
                </c:pt>
                <c:pt idx="3842">
                  <c:v>666.72356306100903</c:v>
                </c:pt>
                <c:pt idx="3843">
                  <c:v>663.02463797570101</c:v>
                </c:pt>
                <c:pt idx="3844">
                  <c:v>658.80710216204898</c:v>
                </c:pt>
                <c:pt idx="3845">
                  <c:v>656.53896724263495</c:v>
                </c:pt>
                <c:pt idx="3846">
                  <c:v>654.17033412821399</c:v>
                </c:pt>
                <c:pt idx="3847">
                  <c:v>652.25604000001499</c:v>
                </c:pt>
                <c:pt idx="3848">
                  <c:v>650.46976032552095</c:v>
                </c:pt>
                <c:pt idx="3849">
                  <c:v>649.017880136146</c:v>
                </c:pt>
                <c:pt idx="3850">
                  <c:v>647.33496625346197</c:v>
                </c:pt>
                <c:pt idx="3851">
                  <c:v>645.874424295577</c:v>
                </c:pt>
                <c:pt idx="3852">
                  <c:v>644.62696502283097</c:v>
                </c:pt>
                <c:pt idx="3853">
                  <c:v>643.38236164355396</c:v>
                </c:pt>
                <c:pt idx="3854">
                  <c:v>642.18528285713205</c:v>
                </c:pt>
                <c:pt idx="3855">
                  <c:v>641.20703239128795</c:v>
                </c:pt>
                <c:pt idx="3856">
                  <c:v>640.31335330374702</c:v>
                </c:pt>
                <c:pt idx="3857">
                  <c:v>639.488251505054</c:v>
                </c:pt>
                <c:pt idx="3858">
                  <c:v>638.64423000001898</c:v>
                </c:pt>
                <c:pt idx="3859">
                  <c:v>637.95517772361598</c:v>
                </c:pt>
                <c:pt idx="3860">
                  <c:v>637.45765239903801</c:v>
                </c:pt>
                <c:pt idx="3861">
                  <c:v>636.94829027005903</c:v>
                </c:pt>
                <c:pt idx="3862">
                  <c:v>636.32614151762596</c:v>
                </c:pt>
                <c:pt idx="3863">
                  <c:v>635.69135000622998</c:v>
                </c:pt>
                <c:pt idx="3864">
                  <c:v>635.34690107328004</c:v>
                </c:pt>
                <c:pt idx="3865">
                  <c:v>635.02809500421097</c:v>
                </c:pt>
                <c:pt idx="3866">
                  <c:v>634.78857000678397</c:v>
                </c:pt>
                <c:pt idx="3867">
                  <c:v>634.57581649312397</c:v>
                </c:pt>
                <c:pt idx="3868">
                  <c:v>634.36829097797704</c:v>
                </c:pt>
                <c:pt idx="3869">
                  <c:v>634.20971999999995</c:v>
                </c:pt>
                <c:pt idx="3870">
                  <c:v>634.07692397117398</c:v>
                </c:pt>
                <c:pt idx="3871">
                  <c:v>633.97120401406505</c:v>
                </c:pt>
                <c:pt idx="3872">
                  <c:v>633.88060335779403</c:v>
                </c:pt>
                <c:pt idx="3873">
                  <c:v>633.80213034024803</c:v>
                </c:pt>
                <c:pt idx="3874">
                  <c:v>633.73806734252605</c:v>
                </c:pt>
                <c:pt idx="3875">
                  <c:v>633.68041819216501</c:v>
                </c:pt>
                <c:pt idx="3876">
                  <c:v>633.62759943668902</c:v>
                </c:pt>
                <c:pt idx="3877">
                  <c:v>633.58853333454101</c:v>
                </c:pt>
                <c:pt idx="3878">
                  <c:v>633.56068960450204</c:v>
                </c:pt>
                <c:pt idx="3879">
                  <c:v>633.54211538969901</c:v>
                </c:pt>
                <c:pt idx="3880">
                  <c:v>633.53430000008302</c:v>
                </c:pt>
                <c:pt idx="3881">
                  <c:v>633.53414615894599</c:v>
                </c:pt>
                <c:pt idx="3882">
                  <c:v>633.53063999988103</c:v>
                </c:pt>
                <c:pt idx="3883">
                  <c:v>633.52980818634603</c:v>
                </c:pt>
                <c:pt idx="3884">
                  <c:v>633.52529195165198</c:v>
                </c:pt>
                <c:pt idx="3885">
                  <c:v>633.51816730125597</c:v>
                </c:pt>
                <c:pt idx="3886">
                  <c:v>633.51089050566998</c:v>
                </c:pt>
                <c:pt idx="3887">
                  <c:v>633.50374390524098</c:v>
                </c:pt>
                <c:pt idx="3888">
                  <c:v>633.49669007399405</c:v>
                </c:pt>
                <c:pt idx="3889">
                  <c:v>633.48951729802297</c:v>
                </c:pt>
                <c:pt idx="3890">
                  <c:v>633.47434807381501</c:v>
                </c:pt>
                <c:pt idx="3891">
                  <c:v>633.448129999809</c:v>
                </c:pt>
                <c:pt idx="3892">
                  <c:v>633.42134411033805</c:v>
                </c:pt>
                <c:pt idx="3893">
                  <c:v>633.39343000013196</c:v>
                </c:pt>
                <c:pt idx="3894">
                  <c:v>633.368253010388</c:v>
                </c:pt>
                <c:pt idx="3895">
                  <c:v>633.34397542702095</c:v>
                </c:pt>
                <c:pt idx="3896">
                  <c:v>633.317585530418</c:v>
                </c:pt>
                <c:pt idx="3897">
                  <c:v>633.28836285781802</c:v>
                </c:pt>
                <c:pt idx="3898">
                  <c:v>633.25063118471599</c:v>
                </c:pt>
                <c:pt idx="3899">
                  <c:v>633.20104183088404</c:v>
                </c:pt>
                <c:pt idx="3900">
                  <c:v>633.14959675538501</c:v>
                </c:pt>
                <c:pt idx="3901">
                  <c:v>633.09791273862299</c:v>
                </c:pt>
                <c:pt idx="3902">
                  <c:v>633.03913024894598</c:v>
                </c:pt>
                <c:pt idx="3903">
                  <c:v>632.97969691312596</c:v>
                </c:pt>
                <c:pt idx="3904">
                  <c:v>632.91313133176402</c:v>
                </c:pt>
                <c:pt idx="3905">
                  <c:v>632.84343999996997</c:v>
                </c:pt>
                <c:pt idx="3906">
                  <c:v>632.78054256157998</c:v>
                </c:pt>
                <c:pt idx="3907">
                  <c:v>632.71674239760102</c:v>
                </c:pt>
                <c:pt idx="3908">
                  <c:v>632.634924013876</c:v>
                </c:pt>
                <c:pt idx="3909">
                  <c:v>632.54410468835204</c:v>
                </c:pt>
                <c:pt idx="3910">
                  <c:v>632.40960023394905</c:v>
                </c:pt>
                <c:pt idx="3911">
                  <c:v>632.24297221835104</c:v>
                </c:pt>
                <c:pt idx="3912">
                  <c:v>632.12347952167102</c:v>
                </c:pt>
                <c:pt idx="3913">
                  <c:v>632.00930400942104</c:v>
                </c:pt>
                <c:pt idx="3914">
                  <c:v>631.89973774974601</c:v>
                </c:pt>
                <c:pt idx="3915">
                  <c:v>631.785889999951</c:v>
                </c:pt>
                <c:pt idx="3916">
                  <c:v>631.6794928214</c:v>
                </c:pt>
                <c:pt idx="3917">
                  <c:v>631.57810931946597</c:v>
                </c:pt>
                <c:pt idx="3918">
                  <c:v>631.45817779147706</c:v>
                </c:pt>
                <c:pt idx="3919">
                  <c:v>631.33611986371295</c:v>
                </c:pt>
                <c:pt idx="3920">
                  <c:v>631.21679853219598</c:v>
                </c:pt>
                <c:pt idx="3921">
                  <c:v>631.10407284453402</c:v>
                </c:pt>
                <c:pt idx="3922">
                  <c:v>630.97646202134104</c:v>
                </c:pt>
                <c:pt idx="3923">
                  <c:v>630.83924378475297</c:v>
                </c:pt>
                <c:pt idx="3924">
                  <c:v>630.71431171385905</c:v>
                </c:pt>
                <c:pt idx="3925">
                  <c:v>630.58641195829296</c:v>
                </c:pt>
                <c:pt idx="3926">
                  <c:v>630.452887176167</c:v>
                </c:pt>
                <c:pt idx="3927">
                  <c:v>630.29255100280102</c:v>
                </c:pt>
                <c:pt idx="3928">
                  <c:v>630.14130000010096</c:v>
                </c:pt>
                <c:pt idx="3929">
                  <c:v>630.02745682734405</c:v>
                </c:pt>
                <c:pt idx="3930">
                  <c:v>629.88633026212597</c:v>
                </c:pt>
                <c:pt idx="3931">
                  <c:v>629.74178346881797</c:v>
                </c:pt>
                <c:pt idx="3932">
                  <c:v>629.60170987614003</c:v>
                </c:pt>
                <c:pt idx="3933">
                  <c:v>629.46643598967603</c:v>
                </c:pt>
                <c:pt idx="3934">
                  <c:v>629.32746583734502</c:v>
                </c:pt>
                <c:pt idx="3935">
                  <c:v>629.18221165253397</c:v>
                </c:pt>
                <c:pt idx="3936">
                  <c:v>629.05673948047604</c:v>
                </c:pt>
                <c:pt idx="3937">
                  <c:v>628.93534180442305</c:v>
                </c:pt>
                <c:pt idx="3938">
                  <c:v>628.79033999999797</c:v>
                </c:pt>
                <c:pt idx="3939">
                  <c:v>628.67887246451301</c:v>
                </c:pt>
                <c:pt idx="3940">
                  <c:v>628.57520679260199</c:v>
                </c:pt>
                <c:pt idx="3941">
                  <c:v>628.46016080882998</c:v>
                </c:pt>
                <c:pt idx="3942">
                  <c:v>628.334674297731</c:v>
                </c:pt>
                <c:pt idx="3943">
                  <c:v>628.21094221388205</c:v>
                </c:pt>
                <c:pt idx="3944">
                  <c:v>628.09870032472099</c:v>
                </c:pt>
                <c:pt idx="3945">
                  <c:v>627.974894400528</c:v>
                </c:pt>
                <c:pt idx="3946">
                  <c:v>627.84506926839197</c:v>
                </c:pt>
                <c:pt idx="3947">
                  <c:v>627.72452879289699</c:v>
                </c:pt>
                <c:pt idx="3948">
                  <c:v>627.60274508793702</c:v>
                </c:pt>
                <c:pt idx="3949">
                  <c:v>627.47703417141599</c:v>
                </c:pt>
                <c:pt idx="3950">
                  <c:v>627.33318999984397</c:v>
                </c:pt>
                <c:pt idx="3951">
                  <c:v>627.21918084076697</c:v>
                </c:pt>
                <c:pt idx="3952">
                  <c:v>627.12146534810699</c:v>
                </c:pt>
                <c:pt idx="3953">
                  <c:v>626.94265200843699</c:v>
                </c:pt>
                <c:pt idx="3954">
                  <c:v>626.73450419685798</c:v>
                </c:pt>
                <c:pt idx="3955">
                  <c:v>626.59870289825005</c:v>
                </c:pt>
                <c:pt idx="3956">
                  <c:v>626.444700830393</c:v>
                </c:pt>
                <c:pt idx="3957">
                  <c:v>626.27742770394502</c:v>
                </c:pt>
                <c:pt idx="3958">
                  <c:v>626.10917491631506</c:v>
                </c:pt>
                <c:pt idx="3959">
                  <c:v>625.916437335615</c:v>
                </c:pt>
                <c:pt idx="3960">
                  <c:v>625.62202224679402</c:v>
                </c:pt>
                <c:pt idx="3961">
                  <c:v>625.10735999984104</c:v>
                </c:pt>
                <c:pt idx="3962">
                  <c:v>624.163020861684</c:v>
                </c:pt>
                <c:pt idx="3963">
                  <c:v>622.892366631041</c:v>
                </c:pt>
                <c:pt idx="3964">
                  <c:v>620.924203323342</c:v>
                </c:pt>
                <c:pt idx="3965">
                  <c:v>618.70739209771398</c:v>
                </c:pt>
                <c:pt idx="3966">
                  <c:v>616.32144608125304</c:v>
                </c:pt>
                <c:pt idx="3967">
                  <c:v>613.61314356909304</c:v>
                </c:pt>
                <c:pt idx="3968">
                  <c:v>610.33555433927802</c:v>
                </c:pt>
                <c:pt idx="3969">
                  <c:v>607.43969794205998</c:v>
                </c:pt>
                <c:pt idx="3970">
                  <c:v>604.456749470933</c:v>
                </c:pt>
                <c:pt idx="3971">
                  <c:v>601.34277861491501</c:v>
                </c:pt>
                <c:pt idx="3972">
                  <c:v>597.778020000075</c:v>
                </c:pt>
                <c:pt idx="3973">
                  <c:v>595.32920386686305</c:v>
                </c:pt>
                <c:pt idx="3974">
                  <c:v>592.86824327380396</c:v>
                </c:pt>
                <c:pt idx="3975">
                  <c:v>590.02105637911302</c:v>
                </c:pt>
                <c:pt idx="3976">
                  <c:v>587.241863947453</c:v>
                </c:pt>
                <c:pt idx="3977">
                  <c:v>584.84594301522395</c:v>
                </c:pt>
                <c:pt idx="3978">
                  <c:v>582.48343370176804</c:v>
                </c:pt>
                <c:pt idx="3979">
                  <c:v>580.21611804135603</c:v>
                </c:pt>
                <c:pt idx="3980">
                  <c:v>577.79917365917504</c:v>
                </c:pt>
                <c:pt idx="3981">
                  <c:v>575.80508465037201</c:v>
                </c:pt>
                <c:pt idx="3982">
                  <c:v>573.84442000003196</c:v>
                </c:pt>
                <c:pt idx="3983">
                  <c:v>573.84442000006902</c:v>
                </c:pt>
                <c:pt idx="3984">
                  <c:v>572.32432748707299</c:v>
                </c:pt>
                <c:pt idx="3985">
                  <c:v>570.79678131018795</c:v>
                </c:pt>
                <c:pt idx="3986">
                  <c:v>569.34430261031605</c:v>
                </c:pt>
                <c:pt idx="3987">
                  <c:v>567.84066290106898</c:v>
                </c:pt>
                <c:pt idx="3988">
                  <c:v>566.37740099942005</c:v>
                </c:pt>
                <c:pt idx="3989">
                  <c:v>565.18318478690696</c:v>
                </c:pt>
                <c:pt idx="3990">
                  <c:v>564.07565275287504</c:v>
                </c:pt>
                <c:pt idx="3991">
                  <c:v>563.04925772228103</c:v>
                </c:pt>
                <c:pt idx="3992">
                  <c:v>561.98871207773902</c:v>
                </c:pt>
                <c:pt idx="3993">
                  <c:v>561.15539999984605</c:v>
                </c:pt>
                <c:pt idx="3994">
                  <c:v>560.44950192064402</c:v>
                </c:pt>
                <c:pt idx="3995">
                  <c:v>559.84161096442097</c:v>
                </c:pt>
                <c:pt idx="3996">
                  <c:v>559.07314694856996</c:v>
                </c:pt>
                <c:pt idx="3997">
                  <c:v>558.26952486895902</c:v>
                </c:pt>
                <c:pt idx="3998">
                  <c:v>557.82813981532502</c:v>
                </c:pt>
                <c:pt idx="3999">
                  <c:v>557.407370209541</c:v>
                </c:pt>
                <c:pt idx="4000">
                  <c:v>557.09651831619601</c:v>
                </c:pt>
                <c:pt idx="4001">
                  <c:v>556.82023311169701</c:v>
                </c:pt>
                <c:pt idx="4002">
                  <c:v>556.57351929331105</c:v>
                </c:pt>
                <c:pt idx="4003">
                  <c:v>556.31835999997202</c:v>
                </c:pt>
                <c:pt idx="4004">
                  <c:v>556.17534599848204</c:v>
                </c:pt>
                <c:pt idx="4005">
                  <c:v>556.02724252705798</c:v>
                </c:pt>
                <c:pt idx="4006">
                  <c:v>555.89167210019195</c:v>
                </c:pt>
                <c:pt idx="4007">
                  <c:v>555.77823511713905</c:v>
                </c:pt>
                <c:pt idx="4008">
                  <c:v>555.69619241340399</c:v>
                </c:pt>
                <c:pt idx="4009">
                  <c:v>555.62698824224196</c:v>
                </c:pt>
                <c:pt idx="4010">
                  <c:v>555.56798001160996</c:v>
                </c:pt>
                <c:pt idx="4011">
                  <c:v>555.51521317042204</c:v>
                </c:pt>
                <c:pt idx="4012">
                  <c:v>555.48294733730199</c:v>
                </c:pt>
                <c:pt idx="4013">
                  <c:v>555.46313000003602</c:v>
                </c:pt>
                <c:pt idx="4014">
                  <c:v>555.45322377534603</c:v>
                </c:pt>
                <c:pt idx="4015">
                  <c:v>555.45183660877501</c:v>
                </c:pt>
                <c:pt idx="4016">
                  <c:v>555.45794718719401</c:v>
                </c:pt>
                <c:pt idx="4017">
                  <c:v>555.47075077791897</c:v>
                </c:pt>
                <c:pt idx="4018">
                  <c:v>555.48539383118498</c:v>
                </c:pt>
                <c:pt idx="4019">
                  <c:v>555.49796188162497</c:v>
                </c:pt>
                <c:pt idx="4020">
                  <c:v>555.50754143515303</c:v>
                </c:pt>
                <c:pt idx="4021">
                  <c:v>555.51726097587698</c:v>
                </c:pt>
                <c:pt idx="4022">
                  <c:v>555.53835447714505</c:v>
                </c:pt>
                <c:pt idx="4023">
                  <c:v>555.55408602861996</c:v>
                </c:pt>
                <c:pt idx="4024">
                  <c:v>555.57032450875204</c:v>
                </c:pt>
                <c:pt idx="4025">
                  <c:v>555.58710000004396</c:v>
                </c:pt>
                <c:pt idx="4026">
                  <c:v>555.60007561539999</c:v>
                </c:pt>
                <c:pt idx="4027">
                  <c:v>555.61186104333694</c:v>
                </c:pt>
                <c:pt idx="4028">
                  <c:v>555.62446486504302</c:v>
                </c:pt>
                <c:pt idx="4029">
                  <c:v>555.64264641638295</c:v>
                </c:pt>
                <c:pt idx="4030">
                  <c:v>555.66754086387698</c:v>
                </c:pt>
                <c:pt idx="4031">
                  <c:v>555.69401386758204</c:v>
                </c:pt>
                <c:pt idx="4032">
                  <c:v>555.72304454793903</c:v>
                </c:pt>
                <c:pt idx="4033">
                  <c:v>555.76231881884098</c:v>
                </c:pt>
                <c:pt idx="4034">
                  <c:v>555.79989915978297</c:v>
                </c:pt>
                <c:pt idx="4035">
                  <c:v>555.83537788649096</c:v>
                </c:pt>
                <c:pt idx="4036">
                  <c:v>555.86823000009497</c:v>
                </c:pt>
                <c:pt idx="4037">
                  <c:v>555.89536568232199</c:v>
                </c:pt>
                <c:pt idx="4038">
                  <c:v>555.917778300642</c:v>
                </c:pt>
                <c:pt idx="4039">
                  <c:v>555.93427498360097</c:v>
                </c:pt>
                <c:pt idx="4040">
                  <c:v>555.94564299025103</c:v>
                </c:pt>
                <c:pt idx="4041">
                  <c:v>555.95479563298602</c:v>
                </c:pt>
                <c:pt idx="4042">
                  <c:v>555.964302344256</c:v>
                </c:pt>
                <c:pt idx="4043">
                  <c:v>555.97465535479296</c:v>
                </c:pt>
                <c:pt idx="4044">
                  <c:v>555.98624525477203</c:v>
                </c:pt>
                <c:pt idx="4045">
                  <c:v>555.99423953162898</c:v>
                </c:pt>
                <c:pt idx="4046">
                  <c:v>555.99975558853498</c:v>
                </c:pt>
                <c:pt idx="4047">
                  <c:v>556.00928138175095</c:v>
                </c:pt>
                <c:pt idx="4048">
                  <c:v>556.01171999988003</c:v>
                </c:pt>
                <c:pt idx="4049">
                  <c:v>556.01349501811706</c:v>
                </c:pt>
                <c:pt idx="4050">
                  <c:v>556.01642621716906</c:v>
                </c:pt>
                <c:pt idx="4051">
                  <c:v>556.01556399104504</c:v>
                </c:pt>
                <c:pt idx="4052">
                  <c:v>556.01081253949906</c:v>
                </c:pt>
                <c:pt idx="4053">
                  <c:v>556.00596043011103</c:v>
                </c:pt>
                <c:pt idx="4054">
                  <c:v>556.00402750560204</c:v>
                </c:pt>
                <c:pt idx="4055">
                  <c:v>556.00163198783298</c:v>
                </c:pt>
                <c:pt idx="4056">
                  <c:v>555.99766522030404</c:v>
                </c:pt>
                <c:pt idx="4057">
                  <c:v>555.98970393421598</c:v>
                </c:pt>
                <c:pt idx="4058">
                  <c:v>555.97200730055295</c:v>
                </c:pt>
                <c:pt idx="4059">
                  <c:v>555.96569999983205</c:v>
                </c:pt>
                <c:pt idx="4060">
                  <c:v>555.96433919726405</c:v>
                </c:pt>
                <c:pt idx="4061">
                  <c:v>555.96303328298404</c:v>
                </c:pt>
                <c:pt idx="4062">
                  <c:v>555.96307671817897</c:v>
                </c:pt>
                <c:pt idx="4063">
                  <c:v>555.964135920638</c:v>
                </c:pt>
                <c:pt idx="4064">
                  <c:v>555.96545048671805</c:v>
                </c:pt>
                <c:pt idx="4065">
                  <c:v>555.96726044331899</c:v>
                </c:pt>
                <c:pt idx="4066">
                  <c:v>555.96813540417804</c:v>
                </c:pt>
                <c:pt idx="4067">
                  <c:v>555.966400116557</c:v>
                </c:pt>
                <c:pt idx="4068">
                  <c:v>555.965367637491</c:v>
                </c:pt>
                <c:pt idx="4069">
                  <c:v>555.96908754417302</c:v>
                </c:pt>
                <c:pt idx="4070">
                  <c:v>555.97235000016099</c:v>
                </c:pt>
                <c:pt idx="4071">
                  <c:v>555.97263657580697</c:v>
                </c:pt>
                <c:pt idx="4072">
                  <c:v>555.96679729254299</c:v>
                </c:pt>
                <c:pt idx="4073">
                  <c:v>555.95835386240196</c:v>
                </c:pt>
                <c:pt idx="4074">
                  <c:v>555.95175185849496</c:v>
                </c:pt>
                <c:pt idx="4075">
                  <c:v>555.95048921302998</c:v>
                </c:pt>
                <c:pt idx="4076">
                  <c:v>555.95466385996895</c:v>
                </c:pt>
                <c:pt idx="4077">
                  <c:v>555.95661883077798</c:v>
                </c:pt>
                <c:pt idx="4078">
                  <c:v>555.95767054166299</c:v>
                </c:pt>
                <c:pt idx="4079">
                  <c:v>555.96066109841604</c:v>
                </c:pt>
                <c:pt idx="4080">
                  <c:v>555.95892000007905</c:v>
                </c:pt>
                <c:pt idx="4081">
                  <c:v>555.95902565070401</c:v>
                </c:pt>
                <c:pt idx="4082">
                  <c:v>555.96171353274894</c:v>
                </c:pt>
                <c:pt idx="4083">
                  <c:v>555.96806035099701</c:v>
                </c:pt>
                <c:pt idx="4084">
                  <c:v>555.97565363747901</c:v>
                </c:pt>
                <c:pt idx="4085">
                  <c:v>555.98150511017195</c:v>
                </c:pt>
                <c:pt idx="4086">
                  <c:v>555.98614906437797</c:v>
                </c:pt>
                <c:pt idx="4087">
                  <c:v>555.99353329439703</c:v>
                </c:pt>
                <c:pt idx="4088">
                  <c:v>555.99708100818702</c:v>
                </c:pt>
                <c:pt idx="4089">
                  <c:v>556.00322205753901</c:v>
                </c:pt>
                <c:pt idx="4090">
                  <c:v>556.00931840686701</c:v>
                </c:pt>
                <c:pt idx="4091">
                  <c:v>556.01769999990302</c:v>
                </c:pt>
                <c:pt idx="4092">
                  <c:v>556.02101327009996</c:v>
                </c:pt>
                <c:pt idx="4093">
                  <c:v>556.02459957741996</c:v>
                </c:pt>
                <c:pt idx="4094">
                  <c:v>556.03356578408398</c:v>
                </c:pt>
                <c:pt idx="4095">
                  <c:v>556.04708956897503</c:v>
                </c:pt>
                <c:pt idx="4096">
                  <c:v>556.05925070752801</c:v>
                </c:pt>
                <c:pt idx="4097">
                  <c:v>556.06591999999796</c:v>
                </c:pt>
                <c:pt idx="4098">
                  <c:v>556.06591048692496</c:v>
                </c:pt>
                <c:pt idx="4099">
                  <c:v>556.06546033822804</c:v>
                </c:pt>
                <c:pt idx="4100">
                  <c:v>556.06188223533695</c:v>
                </c:pt>
                <c:pt idx="4101">
                  <c:v>556.05126999990102</c:v>
                </c:pt>
                <c:pt idx="4102">
                  <c:v>556.03983086461801</c:v>
                </c:pt>
                <c:pt idx="4103">
                  <c:v>556.02807168403399</c:v>
                </c:pt>
                <c:pt idx="4104">
                  <c:v>556.02327436444796</c:v>
                </c:pt>
                <c:pt idx="4105">
                  <c:v>556.01995330198497</c:v>
                </c:pt>
                <c:pt idx="4106">
                  <c:v>556.01931889012201</c:v>
                </c:pt>
                <c:pt idx="4107">
                  <c:v>556.01864743695501</c:v>
                </c:pt>
                <c:pt idx="4108">
                  <c:v>556.01198179689095</c:v>
                </c:pt>
                <c:pt idx="4109">
                  <c:v>556.00496265543097</c:v>
                </c:pt>
                <c:pt idx="4110">
                  <c:v>556.00576475338198</c:v>
                </c:pt>
                <c:pt idx="4111">
                  <c:v>556.01487637865</c:v>
                </c:pt>
                <c:pt idx="4112">
                  <c:v>556.02176952692298</c:v>
                </c:pt>
                <c:pt idx="4113">
                  <c:v>556.02611999980604</c:v>
                </c:pt>
                <c:pt idx="4114">
                  <c:v>556.03395277181596</c:v>
                </c:pt>
                <c:pt idx="4115">
                  <c:v>556.04220377195702</c:v>
                </c:pt>
                <c:pt idx="4116">
                  <c:v>556.05237817958198</c:v>
                </c:pt>
                <c:pt idx="4117">
                  <c:v>556.06293536413398</c:v>
                </c:pt>
                <c:pt idx="4118">
                  <c:v>556.07602191344404</c:v>
                </c:pt>
                <c:pt idx="4119">
                  <c:v>556.09293872342903</c:v>
                </c:pt>
                <c:pt idx="4120">
                  <c:v>556.10613332405296</c:v>
                </c:pt>
                <c:pt idx="4121">
                  <c:v>556.12478033715297</c:v>
                </c:pt>
                <c:pt idx="4122">
                  <c:v>556.14419186609996</c:v>
                </c:pt>
                <c:pt idx="4123">
                  <c:v>556.15747000000704</c:v>
                </c:pt>
                <c:pt idx="4124">
                  <c:v>556.16085764496495</c:v>
                </c:pt>
                <c:pt idx="4125">
                  <c:v>556.16341939519896</c:v>
                </c:pt>
                <c:pt idx="4126">
                  <c:v>556.16406453114598</c:v>
                </c:pt>
                <c:pt idx="4127">
                  <c:v>556.159166505543</c:v>
                </c:pt>
                <c:pt idx="4128">
                  <c:v>556.14870741124105</c:v>
                </c:pt>
                <c:pt idx="4129">
                  <c:v>556.14131705088403</c:v>
                </c:pt>
                <c:pt idx="4130">
                  <c:v>556.13096827077504</c:v>
                </c:pt>
                <c:pt idx="4131">
                  <c:v>556.12210961041296</c:v>
                </c:pt>
                <c:pt idx="4132">
                  <c:v>556.112391477806</c:v>
                </c:pt>
                <c:pt idx="4133">
                  <c:v>556.09936999998001</c:v>
                </c:pt>
                <c:pt idx="4134">
                  <c:v>556.088970215514</c:v>
                </c:pt>
                <c:pt idx="4135">
                  <c:v>556.07539895539401</c:v>
                </c:pt>
                <c:pt idx="4136">
                  <c:v>556.06122826879005</c:v>
                </c:pt>
                <c:pt idx="4137">
                  <c:v>556.03838755508798</c:v>
                </c:pt>
                <c:pt idx="4138">
                  <c:v>556.00564791284705</c:v>
                </c:pt>
                <c:pt idx="4139">
                  <c:v>555.990765412668</c:v>
                </c:pt>
                <c:pt idx="4140">
                  <c:v>555.98233738696297</c:v>
                </c:pt>
                <c:pt idx="4141">
                  <c:v>555.974551668961</c:v>
                </c:pt>
                <c:pt idx="4142">
                  <c:v>555.97117498725697</c:v>
                </c:pt>
                <c:pt idx="4143">
                  <c:v>555.96497000007503</c:v>
                </c:pt>
                <c:pt idx="4144">
                  <c:v>555.96283637428405</c:v>
                </c:pt>
                <c:pt idx="4145">
                  <c:v>555.96129585927702</c:v>
                </c:pt>
                <c:pt idx="4146">
                  <c:v>555.96038136065897</c:v>
                </c:pt>
                <c:pt idx="4147">
                  <c:v>555.95382523033197</c:v>
                </c:pt>
                <c:pt idx="4148">
                  <c:v>555.94304452688095</c:v>
                </c:pt>
                <c:pt idx="4149">
                  <c:v>555.93608494365003</c:v>
                </c:pt>
                <c:pt idx="4150">
                  <c:v>555.93134754064602</c:v>
                </c:pt>
                <c:pt idx="4151">
                  <c:v>555.92430043399099</c:v>
                </c:pt>
                <c:pt idx="4152">
                  <c:v>555.913427408953</c:v>
                </c:pt>
                <c:pt idx="4153">
                  <c:v>555.90641125631305</c:v>
                </c:pt>
                <c:pt idx="4154">
                  <c:v>555.89913166202996</c:v>
                </c:pt>
                <c:pt idx="4155">
                  <c:v>555.89362000015501</c:v>
                </c:pt>
                <c:pt idx="4156">
                  <c:v>555.89526287081696</c:v>
                </c:pt>
                <c:pt idx="4157">
                  <c:v>555.90237597854104</c:v>
                </c:pt>
                <c:pt idx="4158">
                  <c:v>555.91066684262296</c:v>
                </c:pt>
                <c:pt idx="4159">
                  <c:v>555.91607795296704</c:v>
                </c:pt>
                <c:pt idx="4160">
                  <c:v>555.92132803863501</c:v>
                </c:pt>
                <c:pt idx="4161">
                  <c:v>555.92899386518798</c:v>
                </c:pt>
                <c:pt idx="4162">
                  <c:v>555.93457535385096</c:v>
                </c:pt>
                <c:pt idx="4163">
                  <c:v>555.93789094372596</c:v>
                </c:pt>
                <c:pt idx="4164">
                  <c:v>555.94204827458202</c:v>
                </c:pt>
                <c:pt idx="4165">
                  <c:v>555.94394128447595</c:v>
                </c:pt>
                <c:pt idx="4166">
                  <c:v>555.944579999908</c:v>
                </c:pt>
                <c:pt idx="4167">
                  <c:v>555.94214004797902</c:v>
                </c:pt>
                <c:pt idx="4168">
                  <c:v>555.94240628106695</c:v>
                </c:pt>
                <c:pt idx="4169">
                  <c:v>555.94725208366503</c:v>
                </c:pt>
                <c:pt idx="4170">
                  <c:v>555.95484174704495</c:v>
                </c:pt>
                <c:pt idx="4171">
                  <c:v>555.96555394812401</c:v>
                </c:pt>
                <c:pt idx="4172">
                  <c:v>555.97282070444896</c:v>
                </c:pt>
                <c:pt idx="4173">
                  <c:v>555.97493308614503</c:v>
                </c:pt>
                <c:pt idx="4174">
                  <c:v>555.979013983595</c:v>
                </c:pt>
                <c:pt idx="4175">
                  <c:v>555.96886999999595</c:v>
                </c:pt>
                <c:pt idx="4176">
                  <c:v>555.81357735086397</c:v>
                </c:pt>
                <c:pt idx="4177">
                  <c:v>555.24444452812497</c:v>
                </c:pt>
                <c:pt idx="4178">
                  <c:v>553.96113444912498</c:v>
                </c:pt>
                <c:pt idx="4179">
                  <c:v>552.02517270090902</c:v>
                </c:pt>
                <c:pt idx="4180">
                  <c:v>549.66149841814297</c:v>
                </c:pt>
                <c:pt idx="4181">
                  <c:v>546.67026651085098</c:v>
                </c:pt>
                <c:pt idx="4182">
                  <c:v>542.93061953644303</c:v>
                </c:pt>
                <c:pt idx="4183">
                  <c:v>539.38824693551396</c:v>
                </c:pt>
                <c:pt idx="4184">
                  <c:v>535.54506765303995</c:v>
                </c:pt>
                <c:pt idx="4185">
                  <c:v>531.72015371565203</c:v>
                </c:pt>
                <c:pt idx="4186">
                  <c:v>527.11651999988396</c:v>
                </c:pt>
                <c:pt idx="4187">
                  <c:v>523.42328440571498</c:v>
                </c:pt>
                <c:pt idx="4188">
                  <c:v>520.26820904339297</c:v>
                </c:pt>
                <c:pt idx="4189">
                  <c:v>516.45150840519102</c:v>
                </c:pt>
                <c:pt idx="4190">
                  <c:v>512.72706575386098</c:v>
                </c:pt>
                <c:pt idx="4191">
                  <c:v>509.22684514473201</c:v>
                </c:pt>
                <c:pt idx="4192">
                  <c:v>505.71969145658198</c:v>
                </c:pt>
                <c:pt idx="4193">
                  <c:v>502.08900180469101</c:v>
                </c:pt>
                <c:pt idx="4194">
                  <c:v>499.01235581931201</c:v>
                </c:pt>
                <c:pt idx="4195">
                  <c:v>496.11814700295002</c:v>
                </c:pt>
                <c:pt idx="4196">
                  <c:v>493.40083572713797</c:v>
                </c:pt>
                <c:pt idx="4197">
                  <c:v>490.30054000013899</c:v>
                </c:pt>
                <c:pt idx="4198">
                  <c:v>488.10925134455601</c:v>
                </c:pt>
                <c:pt idx="4199">
                  <c:v>486.025944435025</c:v>
                </c:pt>
                <c:pt idx="4200">
                  <c:v>484.15887330367502</c:v>
                </c:pt>
                <c:pt idx="4201">
                  <c:v>482.19046619353702</c:v>
                </c:pt>
                <c:pt idx="4202">
                  <c:v>480.27300008922998</c:v>
                </c:pt>
                <c:pt idx="4203">
                  <c:v>478.64375506186002</c:v>
                </c:pt>
                <c:pt idx="4204">
                  <c:v>477.09675093484202</c:v>
                </c:pt>
                <c:pt idx="4205">
                  <c:v>475.490721904233</c:v>
                </c:pt>
                <c:pt idx="4206">
                  <c:v>474.229274551103</c:v>
                </c:pt>
                <c:pt idx="4207">
                  <c:v>473.00269000019699</c:v>
                </c:pt>
                <c:pt idx="4208">
                  <c:v>473.00269000019398</c:v>
                </c:pt>
                <c:pt idx="4209">
                  <c:v>472.39053333195602</c:v>
                </c:pt>
                <c:pt idx="4210">
                  <c:v>471.39596029804898</c:v>
                </c:pt>
                <c:pt idx="4211">
                  <c:v>470.45273631608001</c:v>
                </c:pt>
                <c:pt idx="4212">
                  <c:v>469.69977694843101</c:v>
                </c:pt>
                <c:pt idx="4213">
                  <c:v>468.97029703349801</c:v>
                </c:pt>
                <c:pt idx="4214">
                  <c:v>468.264260973322</c:v>
                </c:pt>
                <c:pt idx="4215">
                  <c:v>467.735678812949</c:v>
                </c:pt>
                <c:pt idx="4216">
                  <c:v>467.271306044558</c:v>
                </c:pt>
                <c:pt idx="4217">
                  <c:v>466.84296000003502</c:v>
                </c:pt>
                <c:pt idx="4218">
                  <c:v>466.46311683663498</c:v>
                </c:pt>
                <c:pt idx="4219">
                  <c:v>466.17132338736002</c:v>
                </c:pt>
                <c:pt idx="4220">
                  <c:v>465.92628733503</c:v>
                </c:pt>
                <c:pt idx="4221">
                  <c:v>465.68280943590099</c:v>
                </c:pt>
                <c:pt idx="4222">
                  <c:v>465.45689858104799</c:v>
                </c:pt>
                <c:pt idx="4223">
                  <c:v>465.28423073014301</c:v>
                </c:pt>
                <c:pt idx="4224">
                  <c:v>465.094199209289</c:v>
                </c:pt>
                <c:pt idx="4225">
                  <c:v>464.89636352752302</c:v>
                </c:pt>
                <c:pt idx="4226">
                  <c:v>464.82544891674797</c:v>
                </c:pt>
                <c:pt idx="4227">
                  <c:v>464.76269999990097</c:v>
                </c:pt>
                <c:pt idx="4228">
                  <c:v>464.72908228996999</c:v>
                </c:pt>
                <c:pt idx="4229">
                  <c:v>464.69928021673201</c:v>
                </c:pt>
                <c:pt idx="4230">
                  <c:v>464.67919211980302</c:v>
                </c:pt>
                <c:pt idx="4231">
                  <c:v>464.66805436757102</c:v>
                </c:pt>
                <c:pt idx="4232">
                  <c:v>464.669434190961</c:v>
                </c:pt>
                <c:pt idx="4233">
                  <c:v>464.68232674353902</c:v>
                </c:pt>
                <c:pt idx="4234">
                  <c:v>464.69639665049402</c:v>
                </c:pt>
                <c:pt idx="4235">
                  <c:v>464.71378548873997</c:v>
                </c:pt>
                <c:pt idx="4236">
                  <c:v>464.73577328362097</c:v>
                </c:pt>
                <c:pt idx="4237">
                  <c:v>464.75542420686202</c:v>
                </c:pt>
                <c:pt idx="4238">
                  <c:v>464.77859000003298</c:v>
                </c:pt>
                <c:pt idx="4239">
                  <c:v>464.81249935985801</c:v>
                </c:pt>
                <c:pt idx="4240">
                  <c:v>464.84927626707901</c:v>
                </c:pt>
                <c:pt idx="4241">
                  <c:v>464.87661056213602</c:v>
                </c:pt>
                <c:pt idx="4242">
                  <c:v>464.90825842310198</c:v>
                </c:pt>
                <c:pt idx="4243">
                  <c:v>464.948505796196</c:v>
                </c:pt>
                <c:pt idx="4244">
                  <c:v>464.98827640885997</c:v>
                </c:pt>
                <c:pt idx="4245">
                  <c:v>465.01966131471403</c:v>
                </c:pt>
                <c:pt idx="4246">
                  <c:v>465.04654141669801</c:v>
                </c:pt>
                <c:pt idx="4247">
                  <c:v>465.07577488297301</c:v>
                </c:pt>
                <c:pt idx="4248">
                  <c:v>465.10547187486702</c:v>
                </c:pt>
                <c:pt idx="4249">
                  <c:v>465.14246158173103</c:v>
                </c:pt>
                <c:pt idx="4250">
                  <c:v>465.17402045495101</c:v>
                </c:pt>
                <c:pt idx="4251">
                  <c:v>465.21698000002499</c:v>
                </c:pt>
                <c:pt idx="4252">
                  <c:v>465.252272582437</c:v>
                </c:pt>
                <c:pt idx="4253">
                  <c:v>465.27601846113998</c:v>
                </c:pt>
                <c:pt idx="4254">
                  <c:v>465.29681752919703</c:v>
                </c:pt>
                <c:pt idx="4255">
                  <c:v>465.31411248812299</c:v>
                </c:pt>
                <c:pt idx="4256">
                  <c:v>465.33084484458999</c:v>
                </c:pt>
                <c:pt idx="4257">
                  <c:v>465.35027658051598</c:v>
                </c:pt>
                <c:pt idx="4258">
                  <c:v>465.36414054448801</c:v>
                </c:pt>
                <c:pt idx="4259">
                  <c:v>465.37407472624602</c:v>
                </c:pt>
                <c:pt idx="4260">
                  <c:v>465.38471701066601</c:v>
                </c:pt>
                <c:pt idx="4261">
                  <c:v>465.39079267229999</c:v>
                </c:pt>
                <c:pt idx="4262">
                  <c:v>465.400480000085</c:v>
                </c:pt>
                <c:pt idx="4263">
                  <c:v>465.40593999999902</c:v>
                </c:pt>
                <c:pt idx="4264">
                  <c:v>465.41478138329501</c:v>
                </c:pt>
                <c:pt idx="4265">
                  <c:v>465.423164596672</c:v>
                </c:pt>
                <c:pt idx="4266">
                  <c:v>465.432884243969</c:v>
                </c:pt>
                <c:pt idx="4267">
                  <c:v>465.44423359685402</c:v>
                </c:pt>
                <c:pt idx="4268">
                  <c:v>465.45300551512901</c:v>
                </c:pt>
                <c:pt idx="4269">
                  <c:v>465.45700972532802</c:v>
                </c:pt>
                <c:pt idx="4270">
                  <c:v>465.45418478257898</c:v>
                </c:pt>
                <c:pt idx="4271">
                  <c:v>465.44748425321399</c:v>
                </c:pt>
                <c:pt idx="4272">
                  <c:v>465.44096896150302</c:v>
                </c:pt>
                <c:pt idx="4273">
                  <c:v>465.43198233679101</c:v>
                </c:pt>
                <c:pt idx="4274">
                  <c:v>465.41736000009098</c:v>
                </c:pt>
                <c:pt idx="4275">
                  <c:v>465.40597729027098</c:v>
                </c:pt>
                <c:pt idx="4276">
                  <c:v>465.38820848125403</c:v>
                </c:pt>
                <c:pt idx="4277">
                  <c:v>465.36908167020101</c:v>
                </c:pt>
                <c:pt idx="4278">
                  <c:v>465.34944597784403</c:v>
                </c:pt>
                <c:pt idx="4279">
                  <c:v>465.33243761939798</c:v>
                </c:pt>
                <c:pt idx="4280">
                  <c:v>465.32011398164002</c:v>
                </c:pt>
                <c:pt idx="4281">
                  <c:v>465.30862695859901</c:v>
                </c:pt>
                <c:pt idx="4282">
                  <c:v>465.29689145326398</c:v>
                </c:pt>
                <c:pt idx="4283">
                  <c:v>465.29041774850401</c:v>
                </c:pt>
                <c:pt idx="4284">
                  <c:v>465.27620999987101</c:v>
                </c:pt>
                <c:pt idx="4285">
                  <c:v>465.26195628565802</c:v>
                </c:pt>
                <c:pt idx="4286">
                  <c:v>465.25822461075097</c:v>
                </c:pt>
                <c:pt idx="4287">
                  <c:v>465.25682556031302</c:v>
                </c:pt>
                <c:pt idx="4288">
                  <c:v>465.25605156094798</c:v>
                </c:pt>
                <c:pt idx="4289">
                  <c:v>465.25430506931201</c:v>
                </c:pt>
                <c:pt idx="4290">
                  <c:v>465.25109926237701</c:v>
                </c:pt>
                <c:pt idx="4291">
                  <c:v>465.24680037212602</c:v>
                </c:pt>
                <c:pt idx="4292">
                  <c:v>465.24509036150499</c:v>
                </c:pt>
                <c:pt idx="4293">
                  <c:v>465.24475100339998</c:v>
                </c:pt>
                <c:pt idx="4294">
                  <c:v>465.24441698946299</c:v>
                </c:pt>
                <c:pt idx="4295">
                  <c:v>465.24261000005998</c:v>
                </c:pt>
                <c:pt idx="4296">
                  <c:v>465.23969554745202</c:v>
                </c:pt>
                <c:pt idx="4297">
                  <c:v>465.23813154215298</c:v>
                </c:pt>
                <c:pt idx="4298">
                  <c:v>465.23674621214201</c:v>
                </c:pt>
                <c:pt idx="4299">
                  <c:v>465.23737012020001</c:v>
                </c:pt>
                <c:pt idx="4300">
                  <c:v>465.237218672263</c:v>
                </c:pt>
                <c:pt idx="4301">
                  <c:v>465.23125192126599</c:v>
                </c:pt>
                <c:pt idx="4302">
                  <c:v>465.22284725481597</c:v>
                </c:pt>
                <c:pt idx="4303">
                  <c:v>465.21456791342302</c:v>
                </c:pt>
                <c:pt idx="4304">
                  <c:v>465.21262740728599</c:v>
                </c:pt>
                <c:pt idx="4305">
                  <c:v>465.21542893666799</c:v>
                </c:pt>
                <c:pt idx="4306">
                  <c:v>465.21789021431402</c:v>
                </c:pt>
                <c:pt idx="4307">
                  <c:v>465.21585000006303</c:v>
                </c:pt>
                <c:pt idx="4308">
                  <c:v>465.21086073101202</c:v>
                </c:pt>
                <c:pt idx="4309">
                  <c:v>465.207448719627</c:v>
                </c:pt>
                <c:pt idx="4310">
                  <c:v>465.20719565824697</c:v>
                </c:pt>
                <c:pt idx="4311">
                  <c:v>465.21116667684799</c:v>
                </c:pt>
                <c:pt idx="4312">
                  <c:v>465.21711401187798</c:v>
                </c:pt>
                <c:pt idx="4313">
                  <c:v>465.22130551518001</c:v>
                </c:pt>
                <c:pt idx="4314">
                  <c:v>465.22303768367698</c:v>
                </c:pt>
                <c:pt idx="4315">
                  <c:v>465.22522000012498</c:v>
                </c:pt>
                <c:pt idx="4316">
                  <c:v>465.225860028694</c:v>
                </c:pt>
                <c:pt idx="4317">
                  <c:v>465.23481838672399</c:v>
                </c:pt>
                <c:pt idx="4318">
                  <c:v>465.24725000001399</c:v>
                </c:pt>
                <c:pt idx="4319">
                  <c:v>465.25316750681202</c:v>
                </c:pt>
                <c:pt idx="4320">
                  <c:v>465.25752907968399</c:v>
                </c:pt>
                <c:pt idx="4321">
                  <c:v>465.25990292943698</c:v>
                </c:pt>
                <c:pt idx="4322">
                  <c:v>465.26469631560599</c:v>
                </c:pt>
                <c:pt idx="4323">
                  <c:v>465.27426212608299</c:v>
                </c:pt>
                <c:pt idx="4324">
                  <c:v>465.285824946368</c:v>
                </c:pt>
                <c:pt idx="4325">
                  <c:v>465.303585458268</c:v>
                </c:pt>
                <c:pt idx="4326">
                  <c:v>465.31342918054099</c:v>
                </c:pt>
                <c:pt idx="4327">
                  <c:v>465.32575868000299</c:v>
                </c:pt>
                <c:pt idx="4328">
                  <c:v>465.340330000032</c:v>
                </c:pt>
                <c:pt idx="4329">
                  <c:v>465.357369146309</c:v>
                </c:pt>
                <c:pt idx="4330">
                  <c:v>465.36828858741501</c:v>
                </c:pt>
                <c:pt idx="4331">
                  <c:v>465.38071512683899</c:v>
                </c:pt>
                <c:pt idx="4332">
                  <c:v>465.39310874871501</c:v>
                </c:pt>
                <c:pt idx="4333">
                  <c:v>465.39966789865599</c:v>
                </c:pt>
                <c:pt idx="4334">
                  <c:v>465.40085243769698</c:v>
                </c:pt>
                <c:pt idx="4335">
                  <c:v>465.405206373932</c:v>
                </c:pt>
                <c:pt idx="4336">
                  <c:v>465.41668543313602</c:v>
                </c:pt>
                <c:pt idx="4337">
                  <c:v>465.43212237155501</c:v>
                </c:pt>
                <c:pt idx="4338">
                  <c:v>465.44545023264902</c:v>
                </c:pt>
                <c:pt idx="4339">
                  <c:v>465.45992999991199</c:v>
                </c:pt>
                <c:pt idx="4340">
                  <c:v>465.47330041945401</c:v>
                </c:pt>
                <c:pt idx="4341">
                  <c:v>465.48337869775798</c:v>
                </c:pt>
                <c:pt idx="4342">
                  <c:v>465.48831091131501</c:v>
                </c:pt>
                <c:pt idx="4343">
                  <c:v>465.483529290148</c:v>
                </c:pt>
                <c:pt idx="4344">
                  <c:v>465.46758456269998</c:v>
                </c:pt>
                <c:pt idx="4345">
                  <c:v>465.45001459908298</c:v>
                </c:pt>
                <c:pt idx="4346">
                  <c:v>465.43494320071198</c:v>
                </c:pt>
                <c:pt idx="4347">
                  <c:v>465.41719624635903</c:v>
                </c:pt>
                <c:pt idx="4348">
                  <c:v>465.39427962479698</c:v>
                </c:pt>
                <c:pt idx="4349">
                  <c:v>465.37038999988499</c:v>
                </c:pt>
                <c:pt idx="4350">
                  <c:v>465.34110967907202</c:v>
                </c:pt>
                <c:pt idx="4351">
                  <c:v>465.29211092936998</c:v>
                </c:pt>
                <c:pt idx="4352">
                  <c:v>465.16562702643398</c:v>
                </c:pt>
                <c:pt idx="4353">
                  <c:v>464.921196308785</c:v>
                </c:pt>
                <c:pt idx="4354">
                  <c:v>464.63459873148599</c:v>
                </c:pt>
                <c:pt idx="4355">
                  <c:v>464.09146248797498</c:v>
                </c:pt>
                <c:pt idx="4356">
                  <c:v>463.28444528675999</c:v>
                </c:pt>
                <c:pt idx="4357">
                  <c:v>461.94270250652698</c:v>
                </c:pt>
                <c:pt idx="4358">
                  <c:v>459.75805999992201</c:v>
                </c:pt>
                <c:pt idx="4359">
                  <c:v>457.33815604435</c:v>
                </c:pt>
                <c:pt idx="4360">
                  <c:v>454.44300841166199</c:v>
                </c:pt>
                <c:pt idx="4361">
                  <c:v>451.038110821533</c:v>
                </c:pt>
                <c:pt idx="4362">
                  <c:v>446.75542750336399</c:v>
                </c:pt>
                <c:pt idx="4363">
                  <c:v>442.41982333704402</c:v>
                </c:pt>
                <c:pt idx="4364">
                  <c:v>438.33556837941302</c:v>
                </c:pt>
                <c:pt idx="4365">
                  <c:v>434.06628314702903</c:v>
                </c:pt>
                <c:pt idx="4366">
                  <c:v>429.58379231996099</c:v>
                </c:pt>
                <c:pt idx="4367">
                  <c:v>424.60479630933901</c:v>
                </c:pt>
                <c:pt idx="4368">
                  <c:v>420.37009245247498</c:v>
                </c:pt>
                <c:pt idx="4369">
                  <c:v>416.054720000077</c:v>
                </c:pt>
                <c:pt idx="4370">
                  <c:v>412.27019664162401</c:v>
                </c:pt>
                <c:pt idx="4371">
                  <c:v>408.447657409138</c:v>
                </c:pt>
                <c:pt idx="4372">
                  <c:v>405.01764561749201</c:v>
                </c:pt>
                <c:pt idx="4373">
                  <c:v>401.58229256199098</c:v>
                </c:pt>
                <c:pt idx="4374">
                  <c:v>398.11903066315602</c:v>
                </c:pt>
                <c:pt idx="4375">
                  <c:v>393.57383785818098</c:v>
                </c:pt>
                <c:pt idx="4376">
                  <c:v>388.73377302123498</c:v>
                </c:pt>
                <c:pt idx="4377">
                  <c:v>385.69609537125899</c:v>
                </c:pt>
                <c:pt idx="4378">
                  <c:v>383.23842602275801</c:v>
                </c:pt>
                <c:pt idx="4379">
                  <c:v>380.88265999991802</c:v>
                </c:pt>
                <c:pt idx="4380">
                  <c:v>379.12158790429203</c:v>
                </c:pt>
                <c:pt idx="4381">
                  <c:v>377.23006719184002</c:v>
                </c:pt>
                <c:pt idx="4382">
                  <c:v>375.40103176228598</c:v>
                </c:pt>
                <c:pt idx="4383">
                  <c:v>373.78204086278402</c:v>
                </c:pt>
                <c:pt idx="4384">
                  <c:v>372.23072140050101</c:v>
                </c:pt>
                <c:pt idx="4385">
                  <c:v>370.74628906359101</c:v>
                </c:pt>
                <c:pt idx="4386">
                  <c:v>369.56997913986203</c:v>
                </c:pt>
                <c:pt idx="4387">
                  <c:v>368.46809922051602</c:v>
                </c:pt>
                <c:pt idx="4388">
                  <c:v>367.44906966173602</c:v>
                </c:pt>
                <c:pt idx="4389">
                  <c:v>366.41820873197997</c:v>
                </c:pt>
                <c:pt idx="4390">
                  <c:v>365.60477000007302</c:v>
                </c:pt>
                <c:pt idx="4391">
                  <c:v>364.86588000008101</c:v>
                </c:pt>
                <c:pt idx="4392">
                  <c:v>364.30154235337397</c:v>
                </c:pt>
                <c:pt idx="4393">
                  <c:v>363.804394951853</c:v>
                </c:pt>
                <c:pt idx="4394">
                  <c:v>363.33943909114703</c:v>
                </c:pt>
                <c:pt idx="4395">
                  <c:v>362.93221463318798</c:v>
                </c:pt>
                <c:pt idx="4396">
                  <c:v>362.56469981653999</c:v>
                </c:pt>
                <c:pt idx="4397">
                  <c:v>362.21621826548198</c:v>
                </c:pt>
                <c:pt idx="4398">
                  <c:v>361.94672337113298</c:v>
                </c:pt>
                <c:pt idx="4399">
                  <c:v>361.71761727643701</c:v>
                </c:pt>
                <c:pt idx="4400">
                  <c:v>361.51974891026401</c:v>
                </c:pt>
                <c:pt idx="4401">
                  <c:v>361.37750600911897</c:v>
                </c:pt>
                <c:pt idx="4402">
                  <c:v>361.26001000004402</c:v>
                </c:pt>
                <c:pt idx="4403">
                  <c:v>361.16056775943701</c:v>
                </c:pt>
                <c:pt idx="4404">
                  <c:v>361.07170633835301</c:v>
                </c:pt>
                <c:pt idx="4405">
                  <c:v>361.03031373762201</c:v>
                </c:pt>
                <c:pt idx="4406">
                  <c:v>360.97515330361102</c:v>
                </c:pt>
                <c:pt idx="4407">
                  <c:v>360.925652308265</c:v>
                </c:pt>
                <c:pt idx="4408">
                  <c:v>360.90980913897698</c:v>
                </c:pt>
                <c:pt idx="4409">
                  <c:v>360.90400182499098</c:v>
                </c:pt>
                <c:pt idx="4410">
                  <c:v>360.90485861061501</c:v>
                </c:pt>
                <c:pt idx="4411">
                  <c:v>360.90822560107603</c:v>
                </c:pt>
                <c:pt idx="4412">
                  <c:v>360.91914876447299</c:v>
                </c:pt>
                <c:pt idx="4413">
                  <c:v>360.92030083161802</c:v>
                </c:pt>
                <c:pt idx="4414">
                  <c:v>360.92714999990801</c:v>
                </c:pt>
                <c:pt idx="4415">
                  <c:v>360.93221433696198</c:v>
                </c:pt>
                <c:pt idx="4416">
                  <c:v>360.94569846776801</c:v>
                </c:pt>
                <c:pt idx="4417">
                  <c:v>360.962686299989</c:v>
                </c:pt>
                <c:pt idx="4418">
                  <c:v>360.99379237165499</c:v>
                </c:pt>
                <c:pt idx="4419">
                  <c:v>361.04029879673197</c:v>
                </c:pt>
                <c:pt idx="4420">
                  <c:v>361.06524171978702</c:v>
                </c:pt>
                <c:pt idx="4421">
                  <c:v>361.090370844375</c:v>
                </c:pt>
                <c:pt idx="4422">
                  <c:v>361.110930000091</c:v>
                </c:pt>
                <c:pt idx="4423">
                  <c:v>361.11120153850698</c:v>
                </c:pt>
                <c:pt idx="4424">
                  <c:v>361.131500000068</c:v>
                </c:pt>
                <c:pt idx="4425">
                  <c:v>361.15287263517598</c:v>
                </c:pt>
                <c:pt idx="4426">
                  <c:v>361.17243569003602</c:v>
                </c:pt>
                <c:pt idx="4427">
                  <c:v>361.18892883191103</c:v>
                </c:pt>
                <c:pt idx="4428">
                  <c:v>361.20448908396099</c:v>
                </c:pt>
                <c:pt idx="4429">
                  <c:v>361.222425316304</c:v>
                </c:pt>
                <c:pt idx="4430">
                  <c:v>361.23927602396901</c:v>
                </c:pt>
                <c:pt idx="4431">
                  <c:v>361.25446458167198</c:v>
                </c:pt>
                <c:pt idx="4432">
                  <c:v>361.27016685676398</c:v>
                </c:pt>
                <c:pt idx="4433">
                  <c:v>361.28557431928198</c:v>
                </c:pt>
                <c:pt idx="4434">
                  <c:v>361.30655236225198</c:v>
                </c:pt>
                <c:pt idx="4435">
                  <c:v>361.32027999997098</c:v>
                </c:pt>
                <c:pt idx="4436">
                  <c:v>361.33237385879403</c:v>
                </c:pt>
                <c:pt idx="4437">
                  <c:v>361.34050956519701</c:v>
                </c:pt>
                <c:pt idx="4438">
                  <c:v>361.34707085741201</c:v>
                </c:pt>
                <c:pt idx="4439">
                  <c:v>361.35571186411801</c:v>
                </c:pt>
                <c:pt idx="4440">
                  <c:v>361.36008646331197</c:v>
                </c:pt>
                <c:pt idx="4441">
                  <c:v>361.362007175261</c:v>
                </c:pt>
                <c:pt idx="4442">
                  <c:v>361.36668102651902</c:v>
                </c:pt>
                <c:pt idx="4443">
                  <c:v>361.37267421962798</c:v>
                </c:pt>
                <c:pt idx="4444">
                  <c:v>361.38422485309201</c:v>
                </c:pt>
                <c:pt idx="4445">
                  <c:v>361.39765396901902</c:v>
                </c:pt>
                <c:pt idx="4446">
                  <c:v>361.40728999988301</c:v>
                </c:pt>
                <c:pt idx="4447">
                  <c:v>361.41491144151001</c:v>
                </c:pt>
                <c:pt idx="4448">
                  <c:v>361.43209268639998</c:v>
                </c:pt>
                <c:pt idx="4449">
                  <c:v>361.45303790432803</c:v>
                </c:pt>
                <c:pt idx="4450">
                  <c:v>361.46011333889498</c:v>
                </c:pt>
                <c:pt idx="4451">
                  <c:v>361.46604540801297</c:v>
                </c:pt>
                <c:pt idx="4452">
                  <c:v>361.47570324569301</c:v>
                </c:pt>
                <c:pt idx="4453">
                  <c:v>361.48707645683498</c:v>
                </c:pt>
                <c:pt idx="4454">
                  <c:v>361.50392258116898</c:v>
                </c:pt>
                <c:pt idx="4455">
                  <c:v>361.51978000000099</c:v>
                </c:pt>
                <c:pt idx="4456">
                  <c:v>361.53348170253503</c:v>
                </c:pt>
                <c:pt idx="4457">
                  <c:v>361.54487461206003</c:v>
                </c:pt>
                <c:pt idx="4458">
                  <c:v>361.55282524446801</c:v>
                </c:pt>
                <c:pt idx="4459">
                  <c:v>361.558329603517</c:v>
                </c:pt>
                <c:pt idx="4460">
                  <c:v>361.561591777042</c:v>
                </c:pt>
                <c:pt idx="4461">
                  <c:v>361.55947344513697</c:v>
                </c:pt>
                <c:pt idx="4462">
                  <c:v>361.55045120933403</c:v>
                </c:pt>
                <c:pt idx="4463">
                  <c:v>361.54179355991602</c:v>
                </c:pt>
                <c:pt idx="4464">
                  <c:v>361.53222636865399</c:v>
                </c:pt>
                <c:pt idx="4465">
                  <c:v>361.51909597535501</c:v>
                </c:pt>
                <c:pt idx="4466">
                  <c:v>361.50908999990202</c:v>
                </c:pt>
                <c:pt idx="4467">
                  <c:v>361.49440484232201</c:v>
                </c:pt>
                <c:pt idx="4468">
                  <c:v>361.48439363181899</c:v>
                </c:pt>
                <c:pt idx="4469">
                  <c:v>361.47261787580698</c:v>
                </c:pt>
                <c:pt idx="4470">
                  <c:v>361.46396738796102</c:v>
                </c:pt>
                <c:pt idx="4471">
                  <c:v>361.45916364047901</c:v>
                </c:pt>
                <c:pt idx="4472">
                  <c:v>361.45322169845798</c:v>
                </c:pt>
                <c:pt idx="4473">
                  <c:v>361.45025179940001</c:v>
                </c:pt>
                <c:pt idx="4474">
                  <c:v>361.45095477556498</c:v>
                </c:pt>
                <c:pt idx="4475">
                  <c:v>361.454858400494</c:v>
                </c:pt>
                <c:pt idx="4476">
                  <c:v>361.45949999994599</c:v>
                </c:pt>
                <c:pt idx="4477">
                  <c:v>361.46602072924702</c:v>
                </c:pt>
                <c:pt idx="4478">
                  <c:v>361.47025343484</c:v>
                </c:pt>
                <c:pt idx="4479">
                  <c:v>361.47518836580599</c:v>
                </c:pt>
                <c:pt idx="4480">
                  <c:v>361.48394639944399</c:v>
                </c:pt>
                <c:pt idx="4481">
                  <c:v>361.49807158691902</c:v>
                </c:pt>
                <c:pt idx="4482">
                  <c:v>361.52656087689502</c:v>
                </c:pt>
                <c:pt idx="4483">
                  <c:v>361.56863251283698</c:v>
                </c:pt>
                <c:pt idx="4484">
                  <c:v>361.604230750662</c:v>
                </c:pt>
                <c:pt idx="4485">
                  <c:v>361.633847734406</c:v>
                </c:pt>
                <c:pt idx="4486">
                  <c:v>361.66544793812199</c:v>
                </c:pt>
                <c:pt idx="4487">
                  <c:v>361.69393999995202</c:v>
                </c:pt>
                <c:pt idx="4488">
                  <c:v>361.72018401965698</c:v>
                </c:pt>
                <c:pt idx="4489">
                  <c:v>361.74042884272899</c:v>
                </c:pt>
                <c:pt idx="4490">
                  <c:v>361.758204351578</c:v>
                </c:pt>
                <c:pt idx="4491">
                  <c:v>361.769960616687</c:v>
                </c:pt>
                <c:pt idx="4492">
                  <c:v>361.77620006115097</c:v>
                </c:pt>
                <c:pt idx="4493">
                  <c:v>361.77820536945899</c:v>
                </c:pt>
                <c:pt idx="4494">
                  <c:v>361.78104120397199</c:v>
                </c:pt>
                <c:pt idx="4495">
                  <c:v>361.779935428822</c:v>
                </c:pt>
                <c:pt idx="4496">
                  <c:v>361.77436206904298</c:v>
                </c:pt>
                <c:pt idx="4497">
                  <c:v>361.77470731746502</c:v>
                </c:pt>
                <c:pt idx="4498">
                  <c:v>361.76844479517098</c:v>
                </c:pt>
                <c:pt idx="4499">
                  <c:v>361.76016000004699</c:v>
                </c:pt>
                <c:pt idx="4500">
                  <c:v>361.75155904648398</c:v>
                </c:pt>
                <c:pt idx="4501">
                  <c:v>361.74138800697102</c:v>
                </c:pt>
                <c:pt idx="4502">
                  <c:v>361.71947299970799</c:v>
                </c:pt>
                <c:pt idx="4503">
                  <c:v>361.69326772626698</c:v>
                </c:pt>
                <c:pt idx="4504">
                  <c:v>361.67367546776302</c:v>
                </c:pt>
                <c:pt idx="4505">
                  <c:v>361.65598776253199</c:v>
                </c:pt>
                <c:pt idx="4506">
                  <c:v>361.639623645955</c:v>
                </c:pt>
                <c:pt idx="4507">
                  <c:v>361.62246188597902</c:v>
                </c:pt>
                <c:pt idx="4508">
                  <c:v>361.61151000010699</c:v>
                </c:pt>
                <c:pt idx="4509">
                  <c:v>361.60104334649702</c:v>
                </c:pt>
                <c:pt idx="4510">
                  <c:v>361.59593894662999</c:v>
                </c:pt>
                <c:pt idx="4511">
                  <c:v>361.59339003226501</c:v>
                </c:pt>
                <c:pt idx="4512">
                  <c:v>361.59267435095597</c:v>
                </c:pt>
                <c:pt idx="4513">
                  <c:v>361.595952282719</c:v>
                </c:pt>
                <c:pt idx="4514">
                  <c:v>361.60307337990503</c:v>
                </c:pt>
                <c:pt idx="4515">
                  <c:v>361.60793664909801</c:v>
                </c:pt>
                <c:pt idx="4516">
                  <c:v>361.61629426130298</c:v>
                </c:pt>
                <c:pt idx="4517">
                  <c:v>361.62393653772199</c:v>
                </c:pt>
                <c:pt idx="4518">
                  <c:v>361.62902162614898</c:v>
                </c:pt>
                <c:pt idx="4519">
                  <c:v>361.626649999991</c:v>
                </c:pt>
                <c:pt idx="4520">
                  <c:v>361.61431173917498</c:v>
                </c:pt>
                <c:pt idx="4521">
                  <c:v>361.60375097348799</c:v>
                </c:pt>
                <c:pt idx="4522">
                  <c:v>361.59533600625798</c:v>
                </c:pt>
                <c:pt idx="4523">
                  <c:v>361.58896039715898</c:v>
                </c:pt>
                <c:pt idx="4524">
                  <c:v>361.58436220991501</c:v>
                </c:pt>
                <c:pt idx="4525">
                  <c:v>361.57992270128801</c:v>
                </c:pt>
                <c:pt idx="4526">
                  <c:v>361.57734943061701</c:v>
                </c:pt>
                <c:pt idx="4527">
                  <c:v>361.57436999992899</c:v>
                </c:pt>
                <c:pt idx="4528">
                  <c:v>361.57415095008997</c:v>
                </c:pt>
                <c:pt idx="4529">
                  <c:v>361.56749999991001</c:v>
                </c:pt>
                <c:pt idx="4530">
                  <c:v>361.56749999991001</c:v>
                </c:pt>
                <c:pt idx="4531">
                  <c:v>361.56986028127801</c:v>
                </c:pt>
                <c:pt idx="4532">
                  <c:v>361.57258263141102</c:v>
                </c:pt>
                <c:pt idx="4533">
                  <c:v>361.57641975868501</c:v>
                </c:pt>
                <c:pt idx="4534">
                  <c:v>361.58153519828602</c:v>
                </c:pt>
                <c:pt idx="4535">
                  <c:v>361.58627347819402</c:v>
                </c:pt>
                <c:pt idx="4536">
                  <c:v>361.58981744382402</c:v>
                </c:pt>
                <c:pt idx="4537">
                  <c:v>361.59212510354899</c:v>
                </c:pt>
                <c:pt idx="4538">
                  <c:v>361.591748163278</c:v>
                </c:pt>
                <c:pt idx="4539">
                  <c:v>361.59312993731601</c:v>
                </c:pt>
                <c:pt idx="4540">
                  <c:v>361.59916314625099</c:v>
                </c:pt>
                <c:pt idx="4541">
                  <c:v>361.61806999992098</c:v>
                </c:pt>
                <c:pt idx="4542">
                  <c:v>361.63311891435001</c:v>
                </c:pt>
                <c:pt idx="4543">
                  <c:v>361.65556190367801</c:v>
                </c:pt>
                <c:pt idx="4544">
                  <c:v>361.68449301261199</c:v>
                </c:pt>
                <c:pt idx="4545">
                  <c:v>361.69764646827201</c:v>
                </c:pt>
                <c:pt idx="4546">
                  <c:v>361.706713780401</c:v>
                </c:pt>
                <c:pt idx="4547">
                  <c:v>361.71485925588001</c:v>
                </c:pt>
                <c:pt idx="4548">
                  <c:v>361.72234356796901</c:v>
                </c:pt>
                <c:pt idx="4549">
                  <c:v>361.72265155980398</c:v>
                </c:pt>
                <c:pt idx="4550">
                  <c:v>361.71556958599899</c:v>
                </c:pt>
                <c:pt idx="4551">
                  <c:v>361.70476999998999</c:v>
                </c:pt>
                <c:pt idx="4552">
                  <c:v>361.69672771051501</c:v>
                </c:pt>
                <c:pt idx="4553">
                  <c:v>361.69276186443301</c:v>
                </c:pt>
                <c:pt idx="4554">
                  <c:v>361.69140175313998</c:v>
                </c:pt>
                <c:pt idx="4555">
                  <c:v>361.69169056020598</c:v>
                </c:pt>
                <c:pt idx="4556">
                  <c:v>361.69252514898398</c:v>
                </c:pt>
                <c:pt idx="4557">
                  <c:v>361.69191762895201</c:v>
                </c:pt>
                <c:pt idx="4558">
                  <c:v>361.68980970255302</c:v>
                </c:pt>
                <c:pt idx="4559">
                  <c:v>361.69033384498601</c:v>
                </c:pt>
                <c:pt idx="4560">
                  <c:v>361.688575676536</c:v>
                </c:pt>
                <c:pt idx="4561">
                  <c:v>361.68610639933001</c:v>
                </c:pt>
                <c:pt idx="4562">
                  <c:v>361.68647163486901</c:v>
                </c:pt>
                <c:pt idx="4563">
                  <c:v>361.694269999928</c:v>
                </c:pt>
                <c:pt idx="4564">
                  <c:v>361.69517279946098</c:v>
                </c:pt>
                <c:pt idx="4565">
                  <c:v>361.69479968974002</c:v>
                </c:pt>
                <c:pt idx="4566">
                  <c:v>361.69703673521099</c:v>
                </c:pt>
                <c:pt idx="4567">
                  <c:v>361.70017403158101</c:v>
                </c:pt>
                <c:pt idx="4568">
                  <c:v>361.70217993509999</c:v>
                </c:pt>
                <c:pt idx="4569">
                  <c:v>361.702547560065</c:v>
                </c:pt>
                <c:pt idx="4570">
                  <c:v>361.69412216842898</c:v>
                </c:pt>
                <c:pt idx="4571">
                  <c:v>361.682931227442</c:v>
                </c:pt>
                <c:pt idx="4572">
                  <c:v>361.66559015338902</c:v>
                </c:pt>
                <c:pt idx="4573">
                  <c:v>361.64702999997201</c:v>
                </c:pt>
                <c:pt idx="4574">
                  <c:v>361.62498408443901</c:v>
                </c:pt>
                <c:pt idx="4575">
                  <c:v>361.60932275851098</c:v>
                </c:pt>
                <c:pt idx="4576">
                  <c:v>361.59701295265398</c:v>
                </c:pt>
                <c:pt idx="4577">
                  <c:v>361.586610321156</c:v>
                </c:pt>
                <c:pt idx="4578">
                  <c:v>361.57756775591997</c:v>
                </c:pt>
                <c:pt idx="4579">
                  <c:v>361.57151857248101</c:v>
                </c:pt>
                <c:pt idx="4580">
                  <c:v>361.567902423411</c:v>
                </c:pt>
                <c:pt idx="4581">
                  <c:v>361.563371205735</c:v>
                </c:pt>
                <c:pt idx="4582">
                  <c:v>361.55782293713298</c:v>
                </c:pt>
                <c:pt idx="4583">
                  <c:v>361.55631961499199</c:v>
                </c:pt>
                <c:pt idx="4584">
                  <c:v>361.55157000006199</c:v>
                </c:pt>
                <c:pt idx="4585">
                  <c:v>361.54831119095297</c:v>
                </c:pt>
                <c:pt idx="4586">
                  <c:v>361.54495260223501</c:v>
                </c:pt>
                <c:pt idx="4587">
                  <c:v>361.54312643625599</c:v>
                </c:pt>
                <c:pt idx="4588">
                  <c:v>361.54278632194399</c:v>
                </c:pt>
                <c:pt idx="4589">
                  <c:v>361.546032448902</c:v>
                </c:pt>
                <c:pt idx="4590">
                  <c:v>361.55196806077203</c:v>
                </c:pt>
                <c:pt idx="4591">
                  <c:v>361.55381003743202</c:v>
                </c:pt>
                <c:pt idx="4592">
                  <c:v>361.55378798286699</c:v>
                </c:pt>
                <c:pt idx="4593">
                  <c:v>361.56133488647902</c:v>
                </c:pt>
                <c:pt idx="4594">
                  <c:v>361.56863618014802</c:v>
                </c:pt>
                <c:pt idx="4595">
                  <c:v>361.57798882724398</c:v>
                </c:pt>
                <c:pt idx="4596">
                  <c:v>361.58167134601803</c:v>
                </c:pt>
                <c:pt idx="4597">
                  <c:v>361.58475917463801</c:v>
                </c:pt>
                <c:pt idx="4598">
                  <c:v>361.59063986624898</c:v>
                </c:pt>
                <c:pt idx="4599">
                  <c:v>361.599311432376</c:v>
                </c:pt>
                <c:pt idx="4600">
                  <c:v>361.60701568435297</c:v>
                </c:pt>
                <c:pt idx="4601">
                  <c:v>361.61703423548897</c:v>
                </c:pt>
                <c:pt idx="4602">
                  <c:v>361.62289766150298</c:v>
                </c:pt>
                <c:pt idx="4603">
                  <c:v>361.631587407258</c:v>
                </c:pt>
                <c:pt idx="4604">
                  <c:v>361.64086999997699</c:v>
                </c:pt>
                <c:pt idx="4605">
                  <c:v>361.64568943209099</c:v>
                </c:pt>
                <c:pt idx="4606">
                  <c:v>361.65282813781101</c:v>
                </c:pt>
                <c:pt idx="4607">
                  <c:v>361.66099712149099</c:v>
                </c:pt>
                <c:pt idx="4608">
                  <c:v>361.665292628933</c:v>
                </c:pt>
                <c:pt idx="4609">
                  <c:v>361.66277585162499</c:v>
                </c:pt>
                <c:pt idx="4610">
                  <c:v>361.65743562749401</c:v>
                </c:pt>
                <c:pt idx="4611">
                  <c:v>361.65564459276601</c:v>
                </c:pt>
                <c:pt idx="4612">
                  <c:v>361.65509881545</c:v>
                </c:pt>
                <c:pt idx="4613">
                  <c:v>361.65355999989202</c:v>
                </c:pt>
                <c:pt idx="4614">
                  <c:v>361.64136631662001</c:v>
                </c:pt>
                <c:pt idx="4615">
                  <c:v>361.63387742439397</c:v>
                </c:pt>
                <c:pt idx="4616">
                  <c:v>361.62740451188102</c:v>
                </c:pt>
                <c:pt idx="4617">
                  <c:v>361.62182508066599</c:v>
                </c:pt>
                <c:pt idx="4618">
                  <c:v>361.617835614569</c:v>
                </c:pt>
                <c:pt idx="4619">
                  <c:v>361.61738032834501</c:v>
                </c:pt>
                <c:pt idx="4620">
                  <c:v>361.620872080347</c:v>
                </c:pt>
                <c:pt idx="4621">
                  <c:v>361.63445486009402</c:v>
                </c:pt>
                <c:pt idx="4622">
                  <c:v>361.65736760672701</c:v>
                </c:pt>
                <c:pt idx="4623">
                  <c:v>361.66686441642901</c:v>
                </c:pt>
                <c:pt idx="4624">
                  <c:v>361.67386000010202</c:v>
                </c:pt>
                <c:pt idx="4625">
                  <c:v>361.67722259517501</c:v>
                </c:pt>
                <c:pt idx="4626">
                  <c:v>361.67865826619999</c:v>
                </c:pt>
                <c:pt idx="4627">
                  <c:v>361.67955126463801</c:v>
                </c:pt>
                <c:pt idx="4628">
                  <c:v>361.68142002357001</c:v>
                </c:pt>
                <c:pt idx="4629">
                  <c:v>361.68306337772998</c:v>
                </c:pt>
                <c:pt idx="4630">
                  <c:v>361.68103895845599</c:v>
                </c:pt>
                <c:pt idx="4631">
                  <c:v>361.67569822513201</c:v>
                </c:pt>
                <c:pt idx="4632">
                  <c:v>361.67321264461799</c:v>
                </c:pt>
                <c:pt idx="4633">
                  <c:v>361.67754635094002</c:v>
                </c:pt>
                <c:pt idx="4634">
                  <c:v>361.68265781892001</c:v>
                </c:pt>
                <c:pt idx="4635">
                  <c:v>361.68448000003002</c:v>
                </c:pt>
                <c:pt idx="4636">
                  <c:v>361.68314086996998</c:v>
                </c:pt>
                <c:pt idx="4637">
                  <c:v>361.68288999990301</c:v>
                </c:pt>
                <c:pt idx="4638">
                  <c:v>361.687142600399</c:v>
                </c:pt>
                <c:pt idx="4639">
                  <c:v>361.69553889697698</c:v>
                </c:pt>
                <c:pt idx="4640">
                  <c:v>361.70451170701</c:v>
                </c:pt>
                <c:pt idx="4641">
                  <c:v>361.71345197150703</c:v>
                </c:pt>
                <c:pt idx="4642">
                  <c:v>361.72140894383699</c:v>
                </c:pt>
                <c:pt idx="4643">
                  <c:v>361.72484440641603</c:v>
                </c:pt>
                <c:pt idx="4644">
                  <c:v>361.72351219724698</c:v>
                </c:pt>
                <c:pt idx="4645">
                  <c:v>361.720830000006</c:v>
                </c:pt>
                <c:pt idx="4646">
                  <c:v>361.70384122195901</c:v>
                </c:pt>
                <c:pt idx="4647">
                  <c:v>361.68364892677698</c:v>
                </c:pt>
                <c:pt idx="4648">
                  <c:v>361.65519292868402</c:v>
                </c:pt>
                <c:pt idx="4649">
                  <c:v>361.62720257736601</c:v>
                </c:pt>
                <c:pt idx="4650">
                  <c:v>361.61914075368702</c:v>
                </c:pt>
                <c:pt idx="4651">
                  <c:v>361.61634541081401</c:v>
                </c:pt>
                <c:pt idx="4652">
                  <c:v>361.61353935047902</c:v>
                </c:pt>
                <c:pt idx="4653">
                  <c:v>361.60915802179301</c:v>
                </c:pt>
                <c:pt idx="4654">
                  <c:v>361.60763762219699</c:v>
                </c:pt>
                <c:pt idx="4655">
                  <c:v>361.60116320937198</c:v>
                </c:pt>
                <c:pt idx="4656">
                  <c:v>361.59518000009598</c:v>
                </c:pt>
                <c:pt idx="4657">
                  <c:v>361.59544472733501</c:v>
                </c:pt>
                <c:pt idx="4658">
                  <c:v>361.60005920685802</c:v>
                </c:pt>
                <c:pt idx="4659">
                  <c:v>361.605949086745</c:v>
                </c:pt>
                <c:pt idx="4660">
                  <c:v>361.609297874498</c:v>
                </c:pt>
                <c:pt idx="4661">
                  <c:v>361.60966100610801</c:v>
                </c:pt>
                <c:pt idx="4662">
                  <c:v>361.606715386931</c:v>
                </c:pt>
                <c:pt idx="4663">
                  <c:v>361.597644612024</c:v>
                </c:pt>
                <c:pt idx="4664">
                  <c:v>361.586056117601</c:v>
                </c:pt>
                <c:pt idx="4665">
                  <c:v>361.57584326978201</c:v>
                </c:pt>
                <c:pt idx="4666">
                  <c:v>361.56136438082899</c:v>
                </c:pt>
                <c:pt idx="4667">
                  <c:v>361.54485999987702</c:v>
                </c:pt>
                <c:pt idx="4668">
                  <c:v>361.53624889357098</c:v>
                </c:pt>
                <c:pt idx="4669">
                  <c:v>361.529990495834</c:v>
                </c:pt>
                <c:pt idx="4670">
                  <c:v>361.52398323683298</c:v>
                </c:pt>
                <c:pt idx="4671">
                  <c:v>361.51827919235399</c:v>
                </c:pt>
                <c:pt idx="4672">
                  <c:v>361.51474820514602</c:v>
                </c:pt>
                <c:pt idx="4673">
                  <c:v>361.51441428197199</c:v>
                </c:pt>
                <c:pt idx="4674">
                  <c:v>361.51307035083801</c:v>
                </c:pt>
                <c:pt idx="4675">
                  <c:v>361.50793243528102</c:v>
                </c:pt>
                <c:pt idx="4676">
                  <c:v>361.50692355157997</c:v>
                </c:pt>
                <c:pt idx="4677">
                  <c:v>361.510250000013</c:v>
                </c:pt>
                <c:pt idx="4678">
                  <c:v>361.517455197034</c:v>
                </c:pt>
                <c:pt idx="4679">
                  <c:v>361.53209527772498</c:v>
                </c:pt>
                <c:pt idx="4680">
                  <c:v>361.55294973712699</c:v>
                </c:pt>
                <c:pt idx="4681">
                  <c:v>361.58027465109802</c:v>
                </c:pt>
                <c:pt idx="4682">
                  <c:v>361.61354043165102</c:v>
                </c:pt>
                <c:pt idx="4683">
                  <c:v>361.65293907665898</c:v>
                </c:pt>
                <c:pt idx="4684">
                  <c:v>361.69218898379302</c:v>
                </c:pt>
                <c:pt idx="4685">
                  <c:v>361.71969779322899</c:v>
                </c:pt>
                <c:pt idx="4686">
                  <c:v>361.75398245818297</c:v>
                </c:pt>
                <c:pt idx="4687">
                  <c:v>361.78156000002798</c:v>
                </c:pt>
                <c:pt idx="4688">
                  <c:v>361.80648747092101</c:v>
                </c:pt>
                <c:pt idx="4689">
                  <c:v>361.82114983819201</c:v>
                </c:pt>
                <c:pt idx="4690">
                  <c:v>361.84144783344101</c:v>
                </c:pt>
                <c:pt idx="4691">
                  <c:v>361.85891750573899</c:v>
                </c:pt>
                <c:pt idx="4692">
                  <c:v>361.87600333341601</c:v>
                </c:pt>
                <c:pt idx="4693">
                  <c:v>361.89660467153499</c:v>
                </c:pt>
                <c:pt idx="4694">
                  <c:v>361.91649073257298</c:v>
                </c:pt>
                <c:pt idx="4695">
                  <c:v>361.93342850139999</c:v>
                </c:pt>
                <c:pt idx="4696">
                  <c:v>361.943649100139</c:v>
                </c:pt>
                <c:pt idx="4697">
                  <c:v>361.95250508340303</c:v>
                </c:pt>
                <c:pt idx="4698">
                  <c:v>361.96243000003</c:v>
                </c:pt>
                <c:pt idx="4699">
                  <c:v>361.96446100451902</c:v>
                </c:pt>
                <c:pt idx="4700">
                  <c:v>361.96694844232502</c:v>
                </c:pt>
                <c:pt idx="4701">
                  <c:v>361.96797336221499</c:v>
                </c:pt>
                <c:pt idx="4702">
                  <c:v>361.96598860899201</c:v>
                </c:pt>
                <c:pt idx="4703">
                  <c:v>361.96109882487599</c:v>
                </c:pt>
                <c:pt idx="4704">
                  <c:v>361.95566081273199</c:v>
                </c:pt>
                <c:pt idx="4705">
                  <c:v>361.95252852980701</c:v>
                </c:pt>
                <c:pt idx="4706">
                  <c:v>361.94155804467601</c:v>
                </c:pt>
                <c:pt idx="4707">
                  <c:v>361.93543873539397</c:v>
                </c:pt>
                <c:pt idx="4708">
                  <c:v>361.92879999994398</c:v>
                </c:pt>
                <c:pt idx="4709">
                  <c:v>361.92115942102402</c:v>
                </c:pt>
                <c:pt idx="4710">
                  <c:v>361.916277246324</c:v>
                </c:pt>
                <c:pt idx="4711">
                  <c:v>361.911899191982</c:v>
                </c:pt>
                <c:pt idx="4712">
                  <c:v>361.90645583736801</c:v>
                </c:pt>
                <c:pt idx="4713">
                  <c:v>361.89793058554301</c:v>
                </c:pt>
                <c:pt idx="4714">
                  <c:v>361.88701371965197</c:v>
                </c:pt>
                <c:pt idx="4715">
                  <c:v>361.87528071685199</c:v>
                </c:pt>
                <c:pt idx="4716">
                  <c:v>361.862199675466</c:v>
                </c:pt>
                <c:pt idx="4717">
                  <c:v>361.85479373950199</c:v>
                </c:pt>
                <c:pt idx="4718">
                  <c:v>361.85549999992998</c:v>
                </c:pt>
                <c:pt idx="4719">
                  <c:v>361.85779673289198</c:v>
                </c:pt>
                <c:pt idx="4720">
                  <c:v>361.86302665197798</c:v>
                </c:pt>
                <c:pt idx="4721">
                  <c:v>361.873716108054</c:v>
                </c:pt>
                <c:pt idx="4722">
                  <c:v>361.88558122540798</c:v>
                </c:pt>
                <c:pt idx="4723">
                  <c:v>361.89615044815298</c:v>
                </c:pt>
                <c:pt idx="4724">
                  <c:v>361.90489406240101</c:v>
                </c:pt>
                <c:pt idx="4725">
                  <c:v>361.91252072039998</c:v>
                </c:pt>
                <c:pt idx="4726">
                  <c:v>361.91804248360802</c:v>
                </c:pt>
                <c:pt idx="4727">
                  <c:v>361.92294076231099</c:v>
                </c:pt>
                <c:pt idx="4728">
                  <c:v>361.927364672941</c:v>
                </c:pt>
                <c:pt idx="4729">
                  <c:v>361.92800999993398</c:v>
                </c:pt>
                <c:pt idx="4730">
                  <c:v>361.92671801279198</c:v>
                </c:pt>
                <c:pt idx="4731">
                  <c:v>361.924195602032</c:v>
                </c:pt>
                <c:pt idx="4732">
                  <c:v>361.915688101824</c:v>
                </c:pt>
                <c:pt idx="4733">
                  <c:v>361.90382130344102</c:v>
                </c:pt>
                <c:pt idx="4734">
                  <c:v>361.893582565239</c:v>
                </c:pt>
                <c:pt idx="4735">
                  <c:v>361.882608118826</c:v>
                </c:pt>
                <c:pt idx="4736">
                  <c:v>361.86551247681399</c:v>
                </c:pt>
                <c:pt idx="4737">
                  <c:v>361.845841893932</c:v>
                </c:pt>
                <c:pt idx="4738">
                  <c:v>361.83024900766497</c:v>
                </c:pt>
                <c:pt idx="4739">
                  <c:v>361.82216823718102</c:v>
                </c:pt>
                <c:pt idx="4740">
                  <c:v>361.82003999995197</c:v>
                </c:pt>
                <c:pt idx="4741">
                  <c:v>361.823282959783</c:v>
                </c:pt>
                <c:pt idx="4742">
                  <c:v>361.82156681800097</c:v>
                </c:pt>
                <c:pt idx="4743">
                  <c:v>361.820620000036</c:v>
                </c:pt>
                <c:pt idx="4744">
                  <c:v>361.82175173498899</c:v>
                </c:pt>
                <c:pt idx="4745">
                  <c:v>361.82520478078197</c:v>
                </c:pt>
                <c:pt idx="4746">
                  <c:v>361.828753781469</c:v>
                </c:pt>
                <c:pt idx="4747">
                  <c:v>361.83005907978003</c:v>
                </c:pt>
                <c:pt idx="4748">
                  <c:v>361.83324623860699</c:v>
                </c:pt>
                <c:pt idx="4749">
                  <c:v>361.83960342052598</c:v>
                </c:pt>
                <c:pt idx="4750">
                  <c:v>361.84444464486802</c:v>
                </c:pt>
                <c:pt idx="4751">
                  <c:v>361.84098075570398</c:v>
                </c:pt>
                <c:pt idx="4752">
                  <c:v>361.83597737097898</c:v>
                </c:pt>
                <c:pt idx="4753">
                  <c:v>361.838870000074</c:v>
                </c:pt>
                <c:pt idx="4754">
                  <c:v>361.84466679025599</c:v>
                </c:pt>
                <c:pt idx="4755">
                  <c:v>361.84775451953698</c:v>
                </c:pt>
                <c:pt idx="4756">
                  <c:v>361.850456106298</c:v>
                </c:pt>
                <c:pt idx="4757">
                  <c:v>361.85327149233098</c:v>
                </c:pt>
                <c:pt idx="4758">
                  <c:v>361.85022129711899</c:v>
                </c:pt>
                <c:pt idx="4759">
                  <c:v>361.84051692263802</c:v>
                </c:pt>
                <c:pt idx="4760">
                  <c:v>361.83693386335</c:v>
                </c:pt>
                <c:pt idx="4761">
                  <c:v>361.83560381713602</c:v>
                </c:pt>
                <c:pt idx="4762">
                  <c:v>361.83212824364898</c:v>
                </c:pt>
                <c:pt idx="4763">
                  <c:v>361.82417419084601</c:v>
                </c:pt>
                <c:pt idx="4764">
                  <c:v>361.81276999999602</c:v>
                </c:pt>
                <c:pt idx="4765">
                  <c:v>361.81214914902898</c:v>
                </c:pt>
                <c:pt idx="4766">
                  <c:v>361.80855814386501</c:v>
                </c:pt>
                <c:pt idx="4767">
                  <c:v>361.80073631785399</c:v>
                </c:pt>
                <c:pt idx="4768">
                  <c:v>361.79003420829798</c:v>
                </c:pt>
                <c:pt idx="4769">
                  <c:v>361.777626807366</c:v>
                </c:pt>
                <c:pt idx="4770">
                  <c:v>361.76614725988401</c:v>
                </c:pt>
                <c:pt idx="4771">
                  <c:v>361.759513863123</c:v>
                </c:pt>
                <c:pt idx="4772">
                  <c:v>361.751979630552</c:v>
                </c:pt>
                <c:pt idx="4773">
                  <c:v>361.73955659653001</c:v>
                </c:pt>
                <c:pt idx="4774">
                  <c:v>361.731966743947</c:v>
                </c:pt>
                <c:pt idx="4775">
                  <c:v>361.74114230698001</c:v>
                </c:pt>
                <c:pt idx="4776">
                  <c:v>361.75366053976802</c:v>
                </c:pt>
                <c:pt idx="4777">
                  <c:v>361.76902308398098</c:v>
                </c:pt>
                <c:pt idx="4778">
                  <c:v>361.78388094006198</c:v>
                </c:pt>
                <c:pt idx="4779">
                  <c:v>361.79834622075902</c:v>
                </c:pt>
                <c:pt idx="4780">
                  <c:v>361.81704863151703</c:v>
                </c:pt>
                <c:pt idx="4781">
                  <c:v>361.83937391372899</c:v>
                </c:pt>
                <c:pt idx="4782">
                  <c:v>361.85604738926202</c:v>
                </c:pt>
                <c:pt idx="4783">
                  <c:v>361.86447053034402</c:v>
                </c:pt>
                <c:pt idx="4784">
                  <c:v>361.87181937072899</c:v>
                </c:pt>
                <c:pt idx="4785">
                  <c:v>361.88434205060003</c:v>
                </c:pt>
                <c:pt idx="4786">
                  <c:v>361.88578555052197</c:v>
                </c:pt>
                <c:pt idx="4787">
                  <c:v>361.88136393320502</c:v>
                </c:pt>
                <c:pt idx="4788">
                  <c:v>361.87412427115203</c:v>
                </c:pt>
                <c:pt idx="4789">
                  <c:v>361.868437611476</c:v>
                </c:pt>
                <c:pt idx="4790">
                  <c:v>361.86406422510299</c:v>
                </c:pt>
                <c:pt idx="4791">
                  <c:v>361.86015799475899</c:v>
                </c:pt>
                <c:pt idx="4792">
                  <c:v>361.85563593186998</c:v>
                </c:pt>
                <c:pt idx="4793">
                  <c:v>361.84977660427501</c:v>
                </c:pt>
                <c:pt idx="4794">
                  <c:v>361.842863047018</c:v>
                </c:pt>
                <c:pt idx="4795">
                  <c:v>361.82701107212603</c:v>
                </c:pt>
                <c:pt idx="4796">
                  <c:v>361.814956794963</c:v>
                </c:pt>
                <c:pt idx="4797">
                  <c:v>361.80719000006201</c:v>
                </c:pt>
                <c:pt idx="4798">
                  <c:v>361.79928613414302</c:v>
                </c:pt>
                <c:pt idx="4799">
                  <c:v>361.792044383747</c:v>
                </c:pt>
                <c:pt idx="4800">
                  <c:v>361.78671262185998</c:v>
                </c:pt>
                <c:pt idx="4801">
                  <c:v>361.77962449904101</c:v>
                </c:pt>
                <c:pt idx="4802">
                  <c:v>361.76608001298302</c:v>
                </c:pt>
                <c:pt idx="4803">
                  <c:v>361.74898210352001</c:v>
                </c:pt>
                <c:pt idx="4804">
                  <c:v>361.73400895665998</c:v>
                </c:pt>
                <c:pt idx="4805">
                  <c:v>361.70663355731398</c:v>
                </c:pt>
                <c:pt idx="4806">
                  <c:v>361.64777130291702</c:v>
                </c:pt>
                <c:pt idx="4807">
                  <c:v>361.594703409337</c:v>
                </c:pt>
                <c:pt idx="4808">
                  <c:v>361.53576999996301</c:v>
                </c:pt>
                <c:pt idx="4809">
                  <c:v>361.47426759002599</c:v>
                </c:pt>
                <c:pt idx="4810">
                  <c:v>361.41301226296798</c:v>
                </c:pt>
                <c:pt idx="4811">
                  <c:v>361.34589859816299</c:v>
                </c:pt>
                <c:pt idx="4812">
                  <c:v>361.25847454144201</c:v>
                </c:pt>
                <c:pt idx="4813">
                  <c:v>361.157624518538</c:v>
                </c:pt>
                <c:pt idx="4814">
                  <c:v>361.06039772403602</c:v>
                </c:pt>
                <c:pt idx="4815">
                  <c:v>360.95623700144898</c:v>
                </c:pt>
                <c:pt idx="4816">
                  <c:v>360.84428873778302</c:v>
                </c:pt>
                <c:pt idx="4817">
                  <c:v>360.71469693970897</c:v>
                </c:pt>
                <c:pt idx="4818">
                  <c:v>360.58369262109602</c:v>
                </c:pt>
                <c:pt idx="4819">
                  <c:v>360.43075619705502</c:v>
                </c:pt>
                <c:pt idx="4820">
                  <c:v>360.221859999949</c:v>
                </c:pt>
                <c:pt idx="4821">
                  <c:v>360.07314750501001</c:v>
                </c:pt>
                <c:pt idx="4822">
                  <c:v>359.88758878475198</c:v>
                </c:pt>
                <c:pt idx="4823">
                  <c:v>359.66373624346301</c:v>
                </c:pt>
                <c:pt idx="4824">
                  <c:v>359.35842605641102</c:v>
                </c:pt>
                <c:pt idx="4825">
                  <c:v>358.940900339981</c:v>
                </c:pt>
                <c:pt idx="4826">
                  <c:v>358.44986262829099</c:v>
                </c:pt>
                <c:pt idx="4827">
                  <c:v>357.809401030755</c:v>
                </c:pt>
                <c:pt idx="4828">
                  <c:v>356.88413583720398</c:v>
                </c:pt>
                <c:pt idx="4829">
                  <c:v>355.82938000001002</c:v>
                </c:pt>
                <c:pt idx="4830">
                  <c:v>354.47465081229097</c:v>
                </c:pt>
                <c:pt idx="4831">
                  <c:v>352.99429719013898</c:v>
                </c:pt>
                <c:pt idx="4832">
                  <c:v>351.0901337912</c:v>
                </c:pt>
                <c:pt idx="4833">
                  <c:v>349.07793836846702</c:v>
                </c:pt>
                <c:pt idx="4834">
                  <c:v>346.76343629898901</c:v>
                </c:pt>
                <c:pt idx="4835">
                  <c:v>344.01940940767997</c:v>
                </c:pt>
                <c:pt idx="4836">
                  <c:v>341.00580149765699</c:v>
                </c:pt>
                <c:pt idx="4837">
                  <c:v>338.10266355234398</c:v>
                </c:pt>
                <c:pt idx="4838">
                  <c:v>334.88835211281298</c:v>
                </c:pt>
                <c:pt idx="4839">
                  <c:v>331.19368687833202</c:v>
                </c:pt>
                <c:pt idx="4840">
                  <c:v>327.90538684031901</c:v>
                </c:pt>
                <c:pt idx="4841">
                  <c:v>324.43447999999</c:v>
                </c:pt>
                <c:pt idx="4842">
                  <c:v>321.389716982783</c:v>
                </c:pt>
                <c:pt idx="4843">
                  <c:v>318.12502220393901</c:v>
                </c:pt>
                <c:pt idx="4844">
                  <c:v>314.77050445343002</c:v>
                </c:pt>
                <c:pt idx="4845">
                  <c:v>311.55234862112098</c:v>
                </c:pt>
                <c:pt idx="4846">
                  <c:v>309.21643000002501</c:v>
                </c:pt>
                <c:pt idx="4847">
                  <c:v>308.15745960759398</c:v>
                </c:pt>
                <c:pt idx="4848">
                  <c:v>304.39968356780798</c:v>
                </c:pt>
                <c:pt idx="4849">
                  <c:v>301.22704893506398</c:v>
                </c:pt>
                <c:pt idx="4850">
                  <c:v>298.115996687635</c:v>
                </c:pt>
                <c:pt idx="4851">
                  <c:v>294.95778999997299</c:v>
                </c:pt>
                <c:pt idx="4852">
                  <c:v>291.80557314743402</c:v>
                </c:pt>
                <c:pt idx="4853">
                  <c:v>289.44540490477101</c:v>
                </c:pt>
                <c:pt idx="4854">
                  <c:v>287.01010806988302</c:v>
                </c:pt>
                <c:pt idx="4855">
                  <c:v>284.42151713046701</c:v>
                </c:pt>
                <c:pt idx="4856">
                  <c:v>281.78719553185698</c:v>
                </c:pt>
                <c:pt idx="4857">
                  <c:v>279.56971995262103</c:v>
                </c:pt>
                <c:pt idx="4858">
                  <c:v>277.49601198555098</c:v>
                </c:pt>
                <c:pt idx="4859">
                  <c:v>275.658621678891</c:v>
                </c:pt>
                <c:pt idx="4860">
                  <c:v>273.361888757119</c:v>
                </c:pt>
                <c:pt idx="4861">
                  <c:v>271.52876866950203</c:v>
                </c:pt>
                <c:pt idx="4862">
                  <c:v>269.87225000001399</c:v>
                </c:pt>
                <c:pt idx="4863">
                  <c:v>268.75590781942901</c:v>
                </c:pt>
                <c:pt idx="4864">
                  <c:v>267.12621253934498</c:v>
                </c:pt>
                <c:pt idx="4865">
                  <c:v>265.93508306079002</c:v>
                </c:pt>
                <c:pt idx="4866">
                  <c:v>264.87334746108598</c:v>
                </c:pt>
                <c:pt idx="4867">
                  <c:v>263.81384741356101</c:v>
                </c:pt>
                <c:pt idx="4868">
                  <c:v>262.75906758215802</c:v>
                </c:pt>
                <c:pt idx="4869">
                  <c:v>261.90070061519901</c:v>
                </c:pt>
                <c:pt idx="4870">
                  <c:v>261.17594821392697</c:v>
                </c:pt>
                <c:pt idx="4871">
                  <c:v>260.339139999937</c:v>
                </c:pt>
                <c:pt idx="4872">
                  <c:v>259.76944035211397</c:v>
                </c:pt>
                <c:pt idx="4873">
                  <c:v>259.25643985048703</c:v>
                </c:pt>
                <c:pt idx="4874">
                  <c:v>258.757601714592</c:v>
                </c:pt>
                <c:pt idx="4875">
                  <c:v>258.27008820203702</c:v>
                </c:pt>
                <c:pt idx="4876">
                  <c:v>257.77806911961898</c:v>
                </c:pt>
                <c:pt idx="4877">
                  <c:v>257.407270089387</c:v>
                </c:pt>
                <c:pt idx="4878">
                  <c:v>257.08521904712399</c:v>
                </c:pt>
                <c:pt idx="4879">
                  <c:v>256.65589771542102</c:v>
                </c:pt>
                <c:pt idx="4880">
                  <c:v>256.26355503374401</c:v>
                </c:pt>
                <c:pt idx="4881">
                  <c:v>256.00236640432303</c:v>
                </c:pt>
                <c:pt idx="4882">
                  <c:v>255.734241330955</c:v>
                </c:pt>
                <c:pt idx="4883">
                  <c:v>255.620364540498</c:v>
                </c:pt>
                <c:pt idx="4884">
                  <c:v>255.51113161362099</c:v>
                </c:pt>
                <c:pt idx="4885">
                  <c:v>255.419795868308</c:v>
                </c:pt>
                <c:pt idx="4886">
                  <c:v>255.34982115557401</c:v>
                </c:pt>
                <c:pt idx="4887">
                  <c:v>255.29548217426401</c:v>
                </c:pt>
                <c:pt idx="4888">
                  <c:v>255.250735552055</c:v>
                </c:pt>
                <c:pt idx="4889">
                  <c:v>255.208473166777</c:v>
                </c:pt>
                <c:pt idx="4890">
                  <c:v>255.18068552908301</c:v>
                </c:pt>
                <c:pt idx="4891">
                  <c:v>255.16459999990701</c:v>
                </c:pt>
                <c:pt idx="4892">
                  <c:v>255.15530000009201</c:v>
                </c:pt>
                <c:pt idx="4893">
                  <c:v>255.15355109889501</c:v>
                </c:pt>
                <c:pt idx="4894">
                  <c:v>255.14750363483699</c:v>
                </c:pt>
                <c:pt idx="4895">
                  <c:v>255.13828210793099</c:v>
                </c:pt>
                <c:pt idx="4896">
                  <c:v>255.12994930169901</c:v>
                </c:pt>
                <c:pt idx="4897">
                  <c:v>255.126290620096</c:v>
                </c:pt>
                <c:pt idx="4898">
                  <c:v>255.130052138964</c:v>
                </c:pt>
                <c:pt idx="4899">
                  <c:v>255.139983639489</c:v>
                </c:pt>
                <c:pt idx="4900">
                  <c:v>255.14466296871299</c:v>
                </c:pt>
                <c:pt idx="4901">
                  <c:v>255.149938410788</c:v>
                </c:pt>
                <c:pt idx="4902">
                  <c:v>255.156940000037</c:v>
                </c:pt>
                <c:pt idx="4903">
                  <c:v>255.16459189900101</c:v>
                </c:pt>
                <c:pt idx="4904">
                  <c:v>255.17265247998699</c:v>
                </c:pt>
                <c:pt idx="4905">
                  <c:v>255.17866654939499</c:v>
                </c:pt>
                <c:pt idx="4906">
                  <c:v>255.18357492573799</c:v>
                </c:pt>
                <c:pt idx="4907">
                  <c:v>255.19391937905499</c:v>
                </c:pt>
                <c:pt idx="4908">
                  <c:v>255.210136281849</c:v>
                </c:pt>
                <c:pt idx="4909">
                  <c:v>255.22475599952301</c:v>
                </c:pt>
                <c:pt idx="4910">
                  <c:v>255.239880992667</c:v>
                </c:pt>
                <c:pt idx="4911">
                  <c:v>255.253136394618</c:v>
                </c:pt>
                <c:pt idx="4912">
                  <c:v>255.25816000008399</c:v>
                </c:pt>
                <c:pt idx="4913">
                  <c:v>255.26052180577599</c:v>
                </c:pt>
                <c:pt idx="4914">
                  <c:v>255.264664292492</c:v>
                </c:pt>
                <c:pt idx="4915">
                  <c:v>255.27046808247101</c:v>
                </c:pt>
                <c:pt idx="4916">
                  <c:v>255.27342327912501</c:v>
                </c:pt>
                <c:pt idx="4917">
                  <c:v>255.27278219108601</c:v>
                </c:pt>
                <c:pt idx="4918">
                  <c:v>255.271711022982</c:v>
                </c:pt>
                <c:pt idx="4919">
                  <c:v>255.26892203114801</c:v>
                </c:pt>
                <c:pt idx="4920">
                  <c:v>255.26292520819399</c:v>
                </c:pt>
                <c:pt idx="4921">
                  <c:v>255.26062389606699</c:v>
                </c:pt>
                <c:pt idx="4922">
                  <c:v>255.253143457145</c:v>
                </c:pt>
                <c:pt idx="4923">
                  <c:v>255.246296540456</c:v>
                </c:pt>
                <c:pt idx="4924">
                  <c:v>255.240160000038</c:v>
                </c:pt>
                <c:pt idx="4925">
                  <c:v>255.235190565728</c:v>
                </c:pt>
                <c:pt idx="4926">
                  <c:v>255.23140680383599</c:v>
                </c:pt>
                <c:pt idx="4927">
                  <c:v>255.22783002978301</c:v>
                </c:pt>
                <c:pt idx="4928">
                  <c:v>255.227350280114</c:v>
                </c:pt>
                <c:pt idx="4929">
                  <c:v>255.233454804595</c:v>
                </c:pt>
                <c:pt idx="4930">
                  <c:v>255.23478865968201</c:v>
                </c:pt>
                <c:pt idx="4931">
                  <c:v>255.23278779019901</c:v>
                </c:pt>
                <c:pt idx="4932">
                  <c:v>255.22958519385401</c:v>
                </c:pt>
                <c:pt idx="4933">
                  <c:v>255.22772000576299</c:v>
                </c:pt>
                <c:pt idx="4934">
                  <c:v>255.233188202516</c:v>
                </c:pt>
                <c:pt idx="4935">
                  <c:v>255.238419999934</c:v>
                </c:pt>
                <c:pt idx="4936">
                  <c:v>255.24384979896899</c:v>
                </c:pt>
                <c:pt idx="4937">
                  <c:v>255.25304278775499</c:v>
                </c:pt>
                <c:pt idx="4938">
                  <c:v>255.25750106636599</c:v>
                </c:pt>
                <c:pt idx="4939">
                  <c:v>255.25547857942701</c:v>
                </c:pt>
                <c:pt idx="4940">
                  <c:v>255.248886545224</c:v>
                </c:pt>
                <c:pt idx="4941">
                  <c:v>255.23894089937099</c:v>
                </c:pt>
                <c:pt idx="4942">
                  <c:v>255.22929833986001</c:v>
                </c:pt>
                <c:pt idx="4943">
                  <c:v>255.21522132689901</c:v>
                </c:pt>
                <c:pt idx="4944">
                  <c:v>255.210581121237</c:v>
                </c:pt>
                <c:pt idx="4945">
                  <c:v>255.20598000006001</c:v>
                </c:pt>
                <c:pt idx="4946">
                  <c:v>255.19914328741299</c:v>
                </c:pt>
                <c:pt idx="4947">
                  <c:v>255.19653730615801</c:v>
                </c:pt>
                <c:pt idx="4948">
                  <c:v>255.19695999995099</c:v>
                </c:pt>
                <c:pt idx="4949">
                  <c:v>255.19414995168401</c:v>
                </c:pt>
                <c:pt idx="4950">
                  <c:v>255.18849000005901</c:v>
                </c:pt>
                <c:pt idx="4951">
                  <c:v>255.18759227995699</c:v>
                </c:pt>
                <c:pt idx="4952">
                  <c:v>255.18243222919</c:v>
                </c:pt>
                <c:pt idx="4953">
                  <c:v>255.174087961098</c:v>
                </c:pt>
                <c:pt idx="4954">
                  <c:v>255.16385600421901</c:v>
                </c:pt>
                <c:pt idx="4955">
                  <c:v>255.15420999993401</c:v>
                </c:pt>
                <c:pt idx="4956">
                  <c:v>255.148608673524</c:v>
                </c:pt>
                <c:pt idx="4957">
                  <c:v>255.143168645457</c:v>
                </c:pt>
                <c:pt idx="4958">
                  <c:v>255.140157049425</c:v>
                </c:pt>
                <c:pt idx="4959">
                  <c:v>255.138509423812</c:v>
                </c:pt>
                <c:pt idx="4960">
                  <c:v>255.13602551430299</c:v>
                </c:pt>
                <c:pt idx="4961">
                  <c:v>255.13044820238099</c:v>
                </c:pt>
                <c:pt idx="4962">
                  <c:v>255.12195323366001</c:v>
                </c:pt>
                <c:pt idx="4963">
                  <c:v>255.11346696944801</c:v>
                </c:pt>
                <c:pt idx="4964">
                  <c:v>255.105372889931</c:v>
                </c:pt>
                <c:pt idx="4965">
                  <c:v>255.099839999925</c:v>
                </c:pt>
                <c:pt idx="4966">
                  <c:v>255.10531481446799</c:v>
                </c:pt>
                <c:pt idx="4967">
                  <c:v>255.10994521601</c:v>
                </c:pt>
                <c:pt idx="4968">
                  <c:v>255.11650220339001</c:v>
                </c:pt>
                <c:pt idx="4969">
                  <c:v>255.125899109203</c:v>
                </c:pt>
                <c:pt idx="4970">
                  <c:v>255.13652520761801</c:v>
                </c:pt>
                <c:pt idx="4971">
                  <c:v>255.146694267209</c:v>
                </c:pt>
                <c:pt idx="4972">
                  <c:v>255.15562128655401</c:v>
                </c:pt>
                <c:pt idx="4973">
                  <c:v>255.16033740955001</c:v>
                </c:pt>
                <c:pt idx="4974">
                  <c:v>255.16150688258799</c:v>
                </c:pt>
                <c:pt idx="4975">
                  <c:v>255.15545210611</c:v>
                </c:pt>
                <c:pt idx="4976">
                  <c:v>255.14622760853399</c:v>
                </c:pt>
                <c:pt idx="4977">
                  <c:v>255.127951332203</c:v>
                </c:pt>
                <c:pt idx="4978">
                  <c:v>255.11009224988999</c:v>
                </c:pt>
                <c:pt idx="4979">
                  <c:v>255.09490687408399</c:v>
                </c:pt>
                <c:pt idx="4980">
                  <c:v>255.07386012270999</c:v>
                </c:pt>
                <c:pt idx="4981">
                  <c:v>255.05452476989799</c:v>
                </c:pt>
                <c:pt idx="4982">
                  <c:v>255.04191464892099</c:v>
                </c:pt>
                <c:pt idx="4983">
                  <c:v>255.03154033106901</c:v>
                </c:pt>
                <c:pt idx="4984">
                  <c:v>255.02366310790501</c:v>
                </c:pt>
                <c:pt idx="4985">
                  <c:v>255.02078850231999</c:v>
                </c:pt>
                <c:pt idx="4986">
                  <c:v>255.019900000071</c:v>
                </c:pt>
                <c:pt idx="4987">
                  <c:v>255.02363320648499</c:v>
                </c:pt>
                <c:pt idx="4988">
                  <c:v>255.025091856898</c:v>
                </c:pt>
                <c:pt idx="4989">
                  <c:v>255.025074005188</c:v>
                </c:pt>
                <c:pt idx="4990">
                  <c:v>255.02148654886901</c:v>
                </c:pt>
                <c:pt idx="4991">
                  <c:v>255.01442459753599</c:v>
                </c:pt>
                <c:pt idx="4992">
                  <c:v>255.00726224140899</c:v>
                </c:pt>
                <c:pt idx="4993">
                  <c:v>255.00229336509599</c:v>
                </c:pt>
                <c:pt idx="4994">
                  <c:v>254.99634801137501</c:v>
                </c:pt>
                <c:pt idx="4995">
                  <c:v>254.983455167941</c:v>
                </c:pt>
                <c:pt idx="4996">
                  <c:v>254.963793606346</c:v>
                </c:pt>
                <c:pt idx="4997">
                  <c:v>254.94823000008901</c:v>
                </c:pt>
                <c:pt idx="4998">
                  <c:v>254.936212287757</c:v>
                </c:pt>
                <c:pt idx="4999">
                  <c:v>254.93508342346499</c:v>
                </c:pt>
                <c:pt idx="5000">
                  <c:v>254.93574410021799</c:v>
                </c:pt>
                <c:pt idx="5001">
                  <c:v>254.93671136914901</c:v>
                </c:pt>
                <c:pt idx="5002">
                  <c:v>254.938092045362</c:v>
                </c:pt>
                <c:pt idx="5003">
                  <c:v>254.939269763711</c:v>
                </c:pt>
                <c:pt idx="5004">
                  <c:v>254.94143602930501</c:v>
                </c:pt>
                <c:pt idx="5005">
                  <c:v>254.94052000006201</c:v>
                </c:pt>
                <c:pt idx="5006">
                  <c:v>254.946815631334</c:v>
                </c:pt>
                <c:pt idx="5007">
                  <c:v>254.949912873165</c:v>
                </c:pt>
                <c:pt idx="5008">
                  <c:v>254.95353536050899</c:v>
                </c:pt>
                <c:pt idx="5009">
                  <c:v>254.957665719293</c:v>
                </c:pt>
                <c:pt idx="5010">
                  <c:v>254.96046339294301</c:v>
                </c:pt>
                <c:pt idx="5011">
                  <c:v>254.960406916945</c:v>
                </c:pt>
                <c:pt idx="5012">
                  <c:v>254.95783655654199</c:v>
                </c:pt>
                <c:pt idx="5013">
                  <c:v>254.95623653158901</c:v>
                </c:pt>
                <c:pt idx="5014">
                  <c:v>254.95897016284101</c:v>
                </c:pt>
                <c:pt idx="5015">
                  <c:v>254.96555641143101</c:v>
                </c:pt>
                <c:pt idx="5016">
                  <c:v>254.96841136099101</c:v>
                </c:pt>
                <c:pt idx="5017">
                  <c:v>254.96468999993701</c:v>
                </c:pt>
                <c:pt idx="5018">
                  <c:v>254.96119515196301</c:v>
                </c:pt>
                <c:pt idx="5019">
                  <c:v>254.96228164997001</c:v>
                </c:pt>
                <c:pt idx="5020">
                  <c:v>254.96543421541301</c:v>
                </c:pt>
                <c:pt idx="5021">
                  <c:v>254.96531900205599</c:v>
                </c:pt>
                <c:pt idx="5022">
                  <c:v>254.962297619743</c:v>
                </c:pt>
                <c:pt idx="5023">
                  <c:v>254.95886883268801</c:v>
                </c:pt>
                <c:pt idx="5024">
                  <c:v>254.955867797091</c:v>
                </c:pt>
                <c:pt idx="5025">
                  <c:v>254.951500847902</c:v>
                </c:pt>
                <c:pt idx="5026">
                  <c:v>254.94282808425899</c:v>
                </c:pt>
                <c:pt idx="5027">
                  <c:v>254.93851526974601</c:v>
                </c:pt>
                <c:pt idx="5028">
                  <c:v>254.93629000006999</c:v>
                </c:pt>
                <c:pt idx="5029">
                  <c:v>254.93297758392299</c:v>
                </c:pt>
                <c:pt idx="5030">
                  <c:v>254.935328092361</c:v>
                </c:pt>
                <c:pt idx="5031">
                  <c:v>254.94064392560799</c:v>
                </c:pt>
                <c:pt idx="5032">
                  <c:v>254.95061829348799</c:v>
                </c:pt>
                <c:pt idx="5033">
                  <c:v>254.96460634005501</c:v>
                </c:pt>
                <c:pt idx="5034">
                  <c:v>254.98112133545499</c:v>
                </c:pt>
                <c:pt idx="5035">
                  <c:v>255.00653271323</c:v>
                </c:pt>
                <c:pt idx="5036">
                  <c:v>255.033355815243</c:v>
                </c:pt>
                <c:pt idx="5037">
                  <c:v>255.054878256644</c:v>
                </c:pt>
                <c:pt idx="5038">
                  <c:v>255.06136000006799</c:v>
                </c:pt>
                <c:pt idx="5039">
                  <c:v>255.065985870015</c:v>
                </c:pt>
                <c:pt idx="5040">
                  <c:v>255.06863570765799</c:v>
                </c:pt>
                <c:pt idx="5041">
                  <c:v>255.071206372907</c:v>
                </c:pt>
                <c:pt idx="5042">
                  <c:v>255.07101023809099</c:v>
                </c:pt>
                <c:pt idx="5043">
                  <c:v>255.07000693379101</c:v>
                </c:pt>
                <c:pt idx="5044">
                  <c:v>255.06813979576299</c:v>
                </c:pt>
                <c:pt idx="5045">
                  <c:v>255.06067086846301</c:v>
                </c:pt>
                <c:pt idx="5046">
                  <c:v>255.04977664745201</c:v>
                </c:pt>
                <c:pt idx="5047">
                  <c:v>255.039598867367</c:v>
                </c:pt>
                <c:pt idx="5048">
                  <c:v>255.02697248984001</c:v>
                </c:pt>
                <c:pt idx="5049">
                  <c:v>255.01486722496</c:v>
                </c:pt>
                <c:pt idx="5050">
                  <c:v>255.01138000003399</c:v>
                </c:pt>
                <c:pt idx="5051">
                  <c:v>255.00726673222101</c:v>
                </c:pt>
                <c:pt idx="5052">
                  <c:v>255.007871778403</c:v>
                </c:pt>
                <c:pt idx="5053">
                  <c:v>255.01120535645001</c:v>
                </c:pt>
                <c:pt idx="5054">
                  <c:v>255.01547627537201</c:v>
                </c:pt>
                <c:pt idx="5055">
                  <c:v>255.02292261840199</c:v>
                </c:pt>
                <c:pt idx="5056">
                  <c:v>255.03713216823701</c:v>
                </c:pt>
                <c:pt idx="5057">
                  <c:v>255.050720000073</c:v>
                </c:pt>
                <c:pt idx="5058">
                  <c:v>255.05139143575801</c:v>
                </c:pt>
                <c:pt idx="5059">
                  <c:v>255.06831000000199</c:v>
                </c:pt>
                <c:pt idx="5060">
                  <c:v>255.07970182043101</c:v>
                </c:pt>
                <c:pt idx="5061">
                  <c:v>255.09484432938399</c:v>
                </c:pt>
                <c:pt idx="5062">
                  <c:v>255.10900143837</c:v>
                </c:pt>
                <c:pt idx="5063">
                  <c:v>255.11949370693199</c:v>
                </c:pt>
                <c:pt idx="5064">
                  <c:v>255.125074493433</c:v>
                </c:pt>
                <c:pt idx="5065">
                  <c:v>255.12382325431199</c:v>
                </c:pt>
                <c:pt idx="5066">
                  <c:v>255.11511028843901</c:v>
                </c:pt>
                <c:pt idx="5067">
                  <c:v>255.10577736322401</c:v>
                </c:pt>
                <c:pt idx="5068">
                  <c:v>255.09381739382101</c:v>
                </c:pt>
                <c:pt idx="5069">
                  <c:v>255.08008999993001</c:v>
                </c:pt>
                <c:pt idx="5070">
                  <c:v>255.073773571994</c:v>
                </c:pt>
                <c:pt idx="5071">
                  <c:v>255.065024938704</c:v>
                </c:pt>
                <c:pt idx="5072">
                  <c:v>255.05554321966</c:v>
                </c:pt>
                <c:pt idx="5073">
                  <c:v>255.04920229437201</c:v>
                </c:pt>
                <c:pt idx="5074">
                  <c:v>255.05124238062999</c:v>
                </c:pt>
                <c:pt idx="5075">
                  <c:v>255.062402712195</c:v>
                </c:pt>
                <c:pt idx="5076">
                  <c:v>255.07839921908499</c:v>
                </c:pt>
                <c:pt idx="5077">
                  <c:v>255.09324253976499</c:v>
                </c:pt>
                <c:pt idx="5078">
                  <c:v>255.110964690191</c:v>
                </c:pt>
                <c:pt idx="5079">
                  <c:v>255.12578999996799</c:v>
                </c:pt>
                <c:pt idx="5080">
                  <c:v>255.130961496</c:v>
                </c:pt>
                <c:pt idx="5081">
                  <c:v>255.13401073746601</c:v>
                </c:pt>
                <c:pt idx="5082">
                  <c:v>255.13494573385199</c:v>
                </c:pt>
                <c:pt idx="5083">
                  <c:v>255.13180552418001</c:v>
                </c:pt>
                <c:pt idx="5084">
                  <c:v>255.123863355129</c:v>
                </c:pt>
                <c:pt idx="5085">
                  <c:v>255.11445384822301</c:v>
                </c:pt>
                <c:pt idx="5086">
                  <c:v>255.102432942977</c:v>
                </c:pt>
                <c:pt idx="5087">
                  <c:v>255.08419570864399</c:v>
                </c:pt>
                <c:pt idx="5088">
                  <c:v>255.06291007166999</c:v>
                </c:pt>
                <c:pt idx="5089">
                  <c:v>255.05031999994699</c:v>
                </c:pt>
                <c:pt idx="5090">
                  <c:v>255.04054875293801</c:v>
                </c:pt>
                <c:pt idx="5091">
                  <c:v>255.033153476655</c:v>
                </c:pt>
                <c:pt idx="5092">
                  <c:v>255.02680385324001</c:v>
                </c:pt>
                <c:pt idx="5093">
                  <c:v>255.021181432275</c:v>
                </c:pt>
                <c:pt idx="5094">
                  <c:v>255.01459579062299</c:v>
                </c:pt>
                <c:pt idx="5095">
                  <c:v>255.007784019637</c:v>
                </c:pt>
                <c:pt idx="5096">
                  <c:v>255.006232537957</c:v>
                </c:pt>
                <c:pt idx="5097">
                  <c:v>255.009272679281</c:v>
                </c:pt>
                <c:pt idx="5098">
                  <c:v>255.01067292069001</c:v>
                </c:pt>
                <c:pt idx="5099">
                  <c:v>255.009207246008</c:v>
                </c:pt>
                <c:pt idx="5100">
                  <c:v>255.00866636191</c:v>
                </c:pt>
                <c:pt idx="5101">
                  <c:v>254.996640000025</c:v>
                </c:pt>
                <c:pt idx="5102">
                  <c:v>254.98258944333</c:v>
                </c:pt>
                <c:pt idx="5103">
                  <c:v>254.96978082596399</c:v>
                </c:pt>
                <c:pt idx="5104">
                  <c:v>254.95588062618901</c:v>
                </c:pt>
                <c:pt idx="5105">
                  <c:v>254.938026342661</c:v>
                </c:pt>
                <c:pt idx="5106">
                  <c:v>254.91440908013999</c:v>
                </c:pt>
                <c:pt idx="5107">
                  <c:v>254.889554847634</c:v>
                </c:pt>
                <c:pt idx="5108">
                  <c:v>254.86595498237301</c:v>
                </c:pt>
                <c:pt idx="5109">
                  <c:v>254.85163505786699</c:v>
                </c:pt>
                <c:pt idx="5110">
                  <c:v>254.84375304696201</c:v>
                </c:pt>
                <c:pt idx="5111">
                  <c:v>254.839709999973</c:v>
                </c:pt>
                <c:pt idx="5112">
                  <c:v>254.840338549253</c:v>
                </c:pt>
                <c:pt idx="5113">
                  <c:v>254.84278950050501</c:v>
                </c:pt>
                <c:pt idx="5114">
                  <c:v>254.849907065292</c:v>
                </c:pt>
                <c:pt idx="5115">
                  <c:v>254.860166218514</c:v>
                </c:pt>
                <c:pt idx="5116">
                  <c:v>254.87061236937799</c:v>
                </c:pt>
                <c:pt idx="5117">
                  <c:v>254.88403323961401</c:v>
                </c:pt>
                <c:pt idx="5118">
                  <c:v>254.89259945987601</c:v>
                </c:pt>
                <c:pt idx="5119">
                  <c:v>254.89988339257599</c:v>
                </c:pt>
                <c:pt idx="5120">
                  <c:v>254.90952999992999</c:v>
                </c:pt>
                <c:pt idx="5121">
                  <c:v>254.92084415852599</c:v>
                </c:pt>
                <c:pt idx="5122">
                  <c:v>254.930007435606</c:v>
                </c:pt>
                <c:pt idx="5123">
                  <c:v>254.94110397745999</c:v>
                </c:pt>
                <c:pt idx="5124">
                  <c:v>254.951953596576</c:v>
                </c:pt>
                <c:pt idx="5125">
                  <c:v>254.959421428018</c:v>
                </c:pt>
                <c:pt idx="5126">
                  <c:v>254.967210971177</c:v>
                </c:pt>
                <c:pt idx="5127">
                  <c:v>254.977030211374</c:v>
                </c:pt>
                <c:pt idx="5128">
                  <c:v>254.98173593048199</c:v>
                </c:pt>
                <c:pt idx="5129">
                  <c:v>254.97663199168301</c:v>
                </c:pt>
                <c:pt idx="5130">
                  <c:v>254.97104000008699</c:v>
                </c:pt>
                <c:pt idx="5131">
                  <c:v>254.97476595037401</c:v>
                </c:pt>
                <c:pt idx="5132">
                  <c:v>254.98045275401799</c:v>
                </c:pt>
                <c:pt idx="5133">
                  <c:v>254.98756580263401</c:v>
                </c:pt>
                <c:pt idx="5134">
                  <c:v>254.99500247268099</c:v>
                </c:pt>
                <c:pt idx="5135">
                  <c:v>255.004166037197</c:v>
                </c:pt>
                <c:pt idx="5136">
                  <c:v>255.01756418350001</c:v>
                </c:pt>
                <c:pt idx="5137">
                  <c:v>255.02833829938999</c:v>
                </c:pt>
                <c:pt idx="5138">
                  <c:v>255.02930200567801</c:v>
                </c:pt>
                <c:pt idx="5139">
                  <c:v>255.02839622122499</c:v>
                </c:pt>
                <c:pt idx="5140">
                  <c:v>255.02289000004299</c:v>
                </c:pt>
                <c:pt idx="5141">
                  <c:v>255.005539739266</c:v>
                </c:pt>
                <c:pt idx="5142">
                  <c:v>254.98958394785799</c:v>
                </c:pt>
                <c:pt idx="5143">
                  <c:v>254.97154655668999</c:v>
                </c:pt>
                <c:pt idx="5144">
                  <c:v>254.95687428124799</c:v>
                </c:pt>
                <c:pt idx="5145">
                  <c:v>254.94429750202301</c:v>
                </c:pt>
                <c:pt idx="5146">
                  <c:v>254.92527289099101</c:v>
                </c:pt>
                <c:pt idx="5147">
                  <c:v>254.896600222757</c:v>
                </c:pt>
                <c:pt idx="5148">
                  <c:v>254.88306899678099</c:v>
                </c:pt>
                <c:pt idx="5149">
                  <c:v>254.874924995605</c:v>
                </c:pt>
                <c:pt idx="5150">
                  <c:v>254.863049999927</c:v>
                </c:pt>
                <c:pt idx="5151">
                  <c:v>254.852089659581</c:v>
                </c:pt>
                <c:pt idx="5152">
                  <c:v>254.85106781405</c:v>
                </c:pt>
                <c:pt idx="5153">
                  <c:v>254.84911638113999</c:v>
                </c:pt>
                <c:pt idx="5154">
                  <c:v>254.84693256299701</c:v>
                </c:pt>
                <c:pt idx="5155">
                  <c:v>254.84382748166001</c:v>
                </c:pt>
                <c:pt idx="5156">
                  <c:v>254.84047049646301</c:v>
                </c:pt>
                <c:pt idx="5157">
                  <c:v>254.83963034618699</c:v>
                </c:pt>
                <c:pt idx="5158">
                  <c:v>254.838153286904</c:v>
                </c:pt>
                <c:pt idx="5159">
                  <c:v>254.836164756984</c:v>
                </c:pt>
                <c:pt idx="5160">
                  <c:v>254.84228604129899</c:v>
                </c:pt>
                <c:pt idx="5161">
                  <c:v>254.84963822862599</c:v>
                </c:pt>
                <c:pt idx="5162">
                  <c:v>254.84523000006399</c:v>
                </c:pt>
                <c:pt idx="5163">
                  <c:v>254.849094013426</c:v>
                </c:pt>
                <c:pt idx="5164">
                  <c:v>254.856917570532</c:v>
                </c:pt>
                <c:pt idx="5165">
                  <c:v>254.86482209577099</c:v>
                </c:pt>
                <c:pt idx="5166">
                  <c:v>254.87008602330201</c:v>
                </c:pt>
                <c:pt idx="5167">
                  <c:v>254.87190000004799</c:v>
                </c:pt>
                <c:pt idx="5168">
                  <c:v>254.871492421949</c:v>
                </c:pt>
                <c:pt idx="5169">
                  <c:v>254.869611562362</c:v>
                </c:pt>
                <c:pt idx="5170">
                  <c:v>254.86776846910101</c:v>
                </c:pt>
                <c:pt idx="5171">
                  <c:v>254.872090537313</c:v>
                </c:pt>
                <c:pt idx="5172">
                  <c:v>254.881657818337</c:v>
                </c:pt>
                <c:pt idx="5173">
                  <c:v>254.90145678886199</c:v>
                </c:pt>
                <c:pt idx="5174">
                  <c:v>254.91598741499601</c:v>
                </c:pt>
                <c:pt idx="5175">
                  <c:v>254.92535907525499</c:v>
                </c:pt>
                <c:pt idx="5176">
                  <c:v>254.937126971102</c:v>
                </c:pt>
                <c:pt idx="5177">
                  <c:v>254.948986623792</c:v>
                </c:pt>
                <c:pt idx="5178">
                  <c:v>254.959823683324</c:v>
                </c:pt>
                <c:pt idx="5179">
                  <c:v>254.96962342470701</c:v>
                </c:pt>
                <c:pt idx="5180">
                  <c:v>254.978880014846</c:v>
                </c:pt>
                <c:pt idx="5181">
                  <c:v>254.983185288031</c:v>
                </c:pt>
                <c:pt idx="5182">
                  <c:v>254.98411164683901</c:v>
                </c:pt>
                <c:pt idx="5183">
                  <c:v>254.989970203003</c:v>
                </c:pt>
                <c:pt idx="5184">
                  <c:v>254.99338999996601</c:v>
                </c:pt>
                <c:pt idx="5185">
                  <c:v>254.99753085678</c:v>
                </c:pt>
                <c:pt idx="5186">
                  <c:v>255.00302799278299</c:v>
                </c:pt>
                <c:pt idx="5187">
                  <c:v>255.006048372436</c:v>
                </c:pt>
                <c:pt idx="5188">
                  <c:v>255.00723753937299</c:v>
                </c:pt>
                <c:pt idx="5189">
                  <c:v>255.00996902720601</c:v>
                </c:pt>
                <c:pt idx="5190">
                  <c:v>255.01511325183199</c:v>
                </c:pt>
                <c:pt idx="5191">
                  <c:v>255.01963487357801</c:v>
                </c:pt>
                <c:pt idx="5192">
                  <c:v>255.02586013466899</c:v>
                </c:pt>
                <c:pt idx="5193">
                  <c:v>255.03139846825999</c:v>
                </c:pt>
                <c:pt idx="5194">
                  <c:v>255.03560000003799</c:v>
                </c:pt>
                <c:pt idx="5195">
                  <c:v>255.03366319769299</c:v>
                </c:pt>
                <c:pt idx="5196">
                  <c:v>255.026889643082</c:v>
                </c:pt>
                <c:pt idx="5197">
                  <c:v>255.01472607550599</c:v>
                </c:pt>
                <c:pt idx="5198">
                  <c:v>255.005195337006</c:v>
                </c:pt>
                <c:pt idx="5199">
                  <c:v>255.00027638879601</c:v>
                </c:pt>
                <c:pt idx="5200">
                  <c:v>254.99698871945199</c:v>
                </c:pt>
                <c:pt idx="5201">
                  <c:v>254.99545432664101</c:v>
                </c:pt>
                <c:pt idx="5202">
                  <c:v>254.99776361083801</c:v>
                </c:pt>
                <c:pt idx="5203">
                  <c:v>255.002103896676</c:v>
                </c:pt>
                <c:pt idx="5204">
                  <c:v>255.002553345292</c:v>
                </c:pt>
                <c:pt idx="5205">
                  <c:v>254.99525081122499</c:v>
                </c:pt>
                <c:pt idx="5206">
                  <c:v>254.98723587232399</c:v>
                </c:pt>
                <c:pt idx="5207">
                  <c:v>254.978560000073</c:v>
                </c:pt>
                <c:pt idx="5208">
                  <c:v>254.96720413423901</c:v>
                </c:pt>
                <c:pt idx="5209">
                  <c:v>254.94913371417601</c:v>
                </c:pt>
                <c:pt idx="5210">
                  <c:v>254.932335919557</c:v>
                </c:pt>
                <c:pt idx="5211">
                  <c:v>254.92120283277899</c:v>
                </c:pt>
                <c:pt idx="5212">
                  <c:v>254.91597696112299</c:v>
                </c:pt>
                <c:pt idx="5213">
                  <c:v>254.918083953946</c:v>
                </c:pt>
                <c:pt idx="5214">
                  <c:v>254.92958541672999</c:v>
                </c:pt>
                <c:pt idx="5215">
                  <c:v>254.94358351204599</c:v>
                </c:pt>
                <c:pt idx="5216">
                  <c:v>254.956983041065</c:v>
                </c:pt>
                <c:pt idx="5217">
                  <c:v>254.97464680900401</c:v>
                </c:pt>
                <c:pt idx="5218">
                  <c:v>254.990100000046</c:v>
                </c:pt>
                <c:pt idx="5219">
                  <c:v>255.00314410525101</c:v>
                </c:pt>
                <c:pt idx="5220">
                  <c:v>255.02260135955299</c:v>
                </c:pt>
                <c:pt idx="5221">
                  <c:v>255.040097801001</c:v>
                </c:pt>
                <c:pt idx="5222">
                  <c:v>255.05230375011601</c:v>
                </c:pt>
                <c:pt idx="5223">
                  <c:v>255.05816898328899</c:v>
                </c:pt>
                <c:pt idx="5224">
                  <c:v>255.060296895428</c:v>
                </c:pt>
                <c:pt idx="5225">
                  <c:v>255.056311247096</c:v>
                </c:pt>
                <c:pt idx="5226">
                  <c:v>255.05186912665599</c:v>
                </c:pt>
                <c:pt idx="5227">
                  <c:v>255.05243000005601</c:v>
                </c:pt>
                <c:pt idx="5228">
                  <c:v>255.05263929686299</c:v>
                </c:pt>
                <c:pt idx="5229">
                  <c:v>255.05726350572399</c:v>
                </c:pt>
                <c:pt idx="5230">
                  <c:v>255.063142471411</c:v>
                </c:pt>
                <c:pt idx="5231">
                  <c:v>255.066173254983</c:v>
                </c:pt>
                <c:pt idx="5232">
                  <c:v>255.06824720312301</c:v>
                </c:pt>
                <c:pt idx="5233">
                  <c:v>255.071378011062</c:v>
                </c:pt>
                <c:pt idx="5234">
                  <c:v>255.06891967170699</c:v>
                </c:pt>
                <c:pt idx="5235">
                  <c:v>255.06105185596499</c:v>
                </c:pt>
                <c:pt idx="5236">
                  <c:v>255.05731456049199</c:v>
                </c:pt>
                <c:pt idx="5237">
                  <c:v>255.05712440050601</c:v>
                </c:pt>
                <c:pt idx="5238">
                  <c:v>255.047470000076</c:v>
                </c:pt>
                <c:pt idx="5239">
                  <c:v>255.04596729630401</c:v>
                </c:pt>
                <c:pt idx="5240">
                  <c:v>255.04367204414601</c:v>
                </c:pt>
                <c:pt idx="5241">
                  <c:v>255.04382995015399</c:v>
                </c:pt>
                <c:pt idx="5242">
                  <c:v>255.045655414404</c:v>
                </c:pt>
                <c:pt idx="5243">
                  <c:v>255.04856192346301</c:v>
                </c:pt>
                <c:pt idx="5244">
                  <c:v>255.05233460881701</c:v>
                </c:pt>
                <c:pt idx="5245">
                  <c:v>255.05797877846101</c:v>
                </c:pt>
                <c:pt idx="5246">
                  <c:v>255.06828494674701</c:v>
                </c:pt>
                <c:pt idx="5247">
                  <c:v>255.07544965960301</c:v>
                </c:pt>
                <c:pt idx="5248">
                  <c:v>255.08025935648101</c:v>
                </c:pt>
                <c:pt idx="5249">
                  <c:v>255.08921999997099</c:v>
                </c:pt>
                <c:pt idx="5250">
                  <c:v>255.09537107540399</c:v>
                </c:pt>
                <c:pt idx="5251">
                  <c:v>255.100446090541</c:v>
                </c:pt>
                <c:pt idx="5252">
                  <c:v>255.10248062240299</c:v>
                </c:pt>
                <c:pt idx="5253">
                  <c:v>255.10413131562299</c:v>
                </c:pt>
                <c:pt idx="5254">
                  <c:v>255.107962553774</c:v>
                </c:pt>
                <c:pt idx="5255">
                  <c:v>255.108751175554</c:v>
                </c:pt>
                <c:pt idx="5256">
                  <c:v>255.10045219949899</c:v>
                </c:pt>
                <c:pt idx="5257">
                  <c:v>255.08586485399599</c:v>
                </c:pt>
                <c:pt idx="5258">
                  <c:v>255.068290454368</c:v>
                </c:pt>
                <c:pt idx="5259">
                  <c:v>255.04870501838499</c:v>
                </c:pt>
                <c:pt idx="5260">
                  <c:v>255.02785999991499</c:v>
                </c:pt>
                <c:pt idx="5261">
                  <c:v>255.00386693467999</c:v>
                </c:pt>
                <c:pt idx="5262">
                  <c:v>254.99137957287999</c:v>
                </c:pt>
                <c:pt idx="5263">
                  <c:v>254.98248929597401</c:v>
                </c:pt>
                <c:pt idx="5264">
                  <c:v>254.97488821161099</c:v>
                </c:pt>
                <c:pt idx="5265">
                  <c:v>254.96906033534901</c:v>
                </c:pt>
                <c:pt idx="5266">
                  <c:v>254.95982644122199</c:v>
                </c:pt>
                <c:pt idx="5267">
                  <c:v>254.95147757064399</c:v>
                </c:pt>
                <c:pt idx="5268">
                  <c:v>254.943059897203</c:v>
                </c:pt>
                <c:pt idx="5269">
                  <c:v>254.93250891936299</c:v>
                </c:pt>
                <c:pt idx="5270">
                  <c:v>254.925917802942</c:v>
                </c:pt>
                <c:pt idx="5271">
                  <c:v>254.922152623617</c:v>
                </c:pt>
                <c:pt idx="5272">
                  <c:v>254.92252052291201</c:v>
                </c:pt>
                <c:pt idx="5273">
                  <c:v>254.923932194489</c:v>
                </c:pt>
                <c:pt idx="5274">
                  <c:v>254.91937715399399</c:v>
                </c:pt>
                <c:pt idx="5275">
                  <c:v>254.91448999997201</c:v>
                </c:pt>
                <c:pt idx="5276">
                  <c:v>254.90757456389201</c:v>
                </c:pt>
                <c:pt idx="5277">
                  <c:v>254.90768716640599</c:v>
                </c:pt>
                <c:pt idx="5278">
                  <c:v>254.91171395676301</c:v>
                </c:pt>
                <c:pt idx="5279">
                  <c:v>254.91423000010599</c:v>
                </c:pt>
                <c:pt idx="5280">
                  <c:v>254.91896405510099</c:v>
                </c:pt>
                <c:pt idx="5281">
                  <c:v>254.92349790964599</c:v>
                </c:pt>
                <c:pt idx="5282">
                  <c:v>254.92255999995601</c:v>
                </c:pt>
                <c:pt idx="5283">
                  <c:v>254.92159422686399</c:v>
                </c:pt>
                <c:pt idx="5284">
                  <c:v>254.91614535424301</c:v>
                </c:pt>
                <c:pt idx="5285">
                  <c:v>254.903135839762</c:v>
                </c:pt>
                <c:pt idx="5286">
                  <c:v>254.89396260003099</c:v>
                </c:pt>
                <c:pt idx="5287">
                  <c:v>254.88904639443999</c:v>
                </c:pt>
                <c:pt idx="5288">
                  <c:v>254.88474000003299</c:v>
                </c:pt>
                <c:pt idx="5289">
                  <c:v>254.88407983481801</c:v>
                </c:pt>
                <c:pt idx="5290">
                  <c:v>254.881235303327</c:v>
                </c:pt>
                <c:pt idx="5291">
                  <c:v>254.87341313234799</c:v>
                </c:pt>
                <c:pt idx="5292">
                  <c:v>254.85988562875599</c:v>
                </c:pt>
                <c:pt idx="5293">
                  <c:v>254.846246965885</c:v>
                </c:pt>
                <c:pt idx="5294">
                  <c:v>254.839985076765</c:v>
                </c:pt>
                <c:pt idx="5295">
                  <c:v>254.84665671425</c:v>
                </c:pt>
                <c:pt idx="5296">
                  <c:v>254.85877444606601</c:v>
                </c:pt>
                <c:pt idx="5297">
                  <c:v>254.87111540888699</c:v>
                </c:pt>
                <c:pt idx="5298">
                  <c:v>254.892596932971</c:v>
                </c:pt>
                <c:pt idx="5299">
                  <c:v>254.91266999999101</c:v>
                </c:pt>
                <c:pt idx="5300">
                  <c:v>254.91730816701099</c:v>
                </c:pt>
                <c:pt idx="5301">
                  <c:v>254.92022587854899</c:v>
                </c:pt>
                <c:pt idx="5302">
                  <c:v>254.92494644109101</c:v>
                </c:pt>
                <c:pt idx="5303">
                  <c:v>254.935446625715</c:v>
                </c:pt>
                <c:pt idx="5304">
                  <c:v>254.95064272355799</c:v>
                </c:pt>
                <c:pt idx="5305">
                  <c:v>254.970338530173</c:v>
                </c:pt>
                <c:pt idx="5306">
                  <c:v>254.98015291973201</c:v>
                </c:pt>
                <c:pt idx="5307">
                  <c:v>254.98210466843</c:v>
                </c:pt>
                <c:pt idx="5308">
                  <c:v>254.98799014793801</c:v>
                </c:pt>
                <c:pt idx="5309">
                  <c:v>254.99454999995299</c:v>
                </c:pt>
                <c:pt idx="5310">
                  <c:v>255.00882055731</c:v>
                </c:pt>
                <c:pt idx="5311">
                  <c:v>255.022010288438</c:v>
                </c:pt>
                <c:pt idx="5312">
                  <c:v>255.03157289402699</c:v>
                </c:pt>
                <c:pt idx="5313">
                  <c:v>255.03825777554201</c:v>
                </c:pt>
                <c:pt idx="5314">
                  <c:v>255.04331286668099</c:v>
                </c:pt>
                <c:pt idx="5315">
                  <c:v>255.04842708284801</c:v>
                </c:pt>
                <c:pt idx="5316">
                  <c:v>255.05368746562701</c:v>
                </c:pt>
                <c:pt idx="5317">
                  <c:v>255.05806269776599</c:v>
                </c:pt>
                <c:pt idx="5318">
                  <c:v>255.067345667079</c:v>
                </c:pt>
                <c:pt idx="5319">
                  <c:v>255.079094193728</c:v>
                </c:pt>
                <c:pt idx="5320">
                  <c:v>255.09563342373701</c:v>
                </c:pt>
                <c:pt idx="5321">
                  <c:v>255.10422000006599</c:v>
                </c:pt>
                <c:pt idx="5322">
                  <c:v>255.10657024619499</c:v>
                </c:pt>
                <c:pt idx="5323">
                  <c:v>255.112634109222</c:v>
                </c:pt>
                <c:pt idx="5324">
                  <c:v>255.117079416792</c:v>
                </c:pt>
                <c:pt idx="5325">
                  <c:v>255.11858639142099</c:v>
                </c:pt>
                <c:pt idx="5326">
                  <c:v>255.11696692713201</c:v>
                </c:pt>
                <c:pt idx="5327">
                  <c:v>255.11345095239901</c:v>
                </c:pt>
                <c:pt idx="5328">
                  <c:v>255.11363846323499</c:v>
                </c:pt>
                <c:pt idx="5329">
                  <c:v>255.11672065629</c:v>
                </c:pt>
                <c:pt idx="5330">
                  <c:v>255.119478288469</c:v>
                </c:pt>
                <c:pt idx="5331">
                  <c:v>255.11826784836299</c:v>
                </c:pt>
                <c:pt idx="5332">
                  <c:v>255.11742000002201</c:v>
                </c:pt>
                <c:pt idx="5333">
                  <c:v>255.114138201652</c:v>
                </c:pt>
                <c:pt idx="5334">
                  <c:v>255.104252469415</c:v>
                </c:pt>
                <c:pt idx="5335">
                  <c:v>255.08451940340899</c:v>
                </c:pt>
                <c:pt idx="5336">
                  <c:v>255.05706401209801</c:v>
                </c:pt>
                <c:pt idx="5337">
                  <c:v>255.04121921828801</c:v>
                </c:pt>
                <c:pt idx="5338">
                  <c:v>255.02939619690301</c:v>
                </c:pt>
                <c:pt idx="5339">
                  <c:v>255.023784948844</c:v>
                </c:pt>
                <c:pt idx="5340">
                  <c:v>255.02014099183299</c:v>
                </c:pt>
                <c:pt idx="5341">
                  <c:v>255.021250015573</c:v>
                </c:pt>
                <c:pt idx="5342">
                  <c:v>255.017085516489</c:v>
                </c:pt>
                <c:pt idx="5343">
                  <c:v>255.01128000008899</c:v>
                </c:pt>
                <c:pt idx="5344">
                  <c:v>255.008248805097</c:v>
                </c:pt>
                <c:pt idx="5345">
                  <c:v>255.00960038301</c:v>
                </c:pt>
                <c:pt idx="5346">
                  <c:v>255.01362602627799</c:v>
                </c:pt>
                <c:pt idx="5347">
                  <c:v>255.01662536277101</c:v>
                </c:pt>
                <c:pt idx="5348">
                  <c:v>255.01285996720199</c:v>
                </c:pt>
                <c:pt idx="5349">
                  <c:v>255.00090728452</c:v>
                </c:pt>
                <c:pt idx="5350">
                  <c:v>254.991152357049</c:v>
                </c:pt>
                <c:pt idx="5351">
                  <c:v>254.980351224694</c:v>
                </c:pt>
                <c:pt idx="5352">
                  <c:v>254.97541530955499</c:v>
                </c:pt>
                <c:pt idx="5353">
                  <c:v>254.96793999991701</c:v>
                </c:pt>
                <c:pt idx="5354">
                  <c:v>254.96327628020501</c:v>
                </c:pt>
                <c:pt idx="5355">
                  <c:v>254.95871674374101</c:v>
                </c:pt>
                <c:pt idx="5356">
                  <c:v>254.95452639340101</c:v>
                </c:pt>
                <c:pt idx="5357">
                  <c:v>254.94749357694801</c:v>
                </c:pt>
                <c:pt idx="5358">
                  <c:v>254.938869910954</c:v>
                </c:pt>
                <c:pt idx="5359">
                  <c:v>254.93746634706801</c:v>
                </c:pt>
                <c:pt idx="5360">
                  <c:v>254.939755712557</c:v>
                </c:pt>
                <c:pt idx="5361">
                  <c:v>254.935439422988</c:v>
                </c:pt>
                <c:pt idx="5362">
                  <c:v>254.92322868092799</c:v>
                </c:pt>
                <c:pt idx="5363">
                  <c:v>254.90457906691699</c:v>
                </c:pt>
                <c:pt idx="5364">
                  <c:v>254.88536000007099</c:v>
                </c:pt>
                <c:pt idx="5365">
                  <c:v>254.87527870400001</c:v>
                </c:pt>
                <c:pt idx="5366">
                  <c:v>254.86618263395701</c:v>
                </c:pt>
                <c:pt idx="5367">
                  <c:v>254.862361226145</c:v>
                </c:pt>
                <c:pt idx="5368">
                  <c:v>254.86345657898599</c:v>
                </c:pt>
                <c:pt idx="5369">
                  <c:v>254.86676877643001</c:v>
                </c:pt>
                <c:pt idx="5370">
                  <c:v>254.87057300804</c:v>
                </c:pt>
                <c:pt idx="5371">
                  <c:v>254.87312866163799</c:v>
                </c:pt>
                <c:pt idx="5372">
                  <c:v>254.869929409159</c:v>
                </c:pt>
                <c:pt idx="5373">
                  <c:v>254.870589999956</c:v>
                </c:pt>
                <c:pt idx="5374">
                  <c:v>254.872314037911</c:v>
                </c:pt>
                <c:pt idx="5375">
                  <c:v>254.87351039876299</c:v>
                </c:pt>
                <c:pt idx="5376">
                  <c:v>254.87438965573901</c:v>
                </c:pt>
                <c:pt idx="5377">
                  <c:v>254.87802307319501</c:v>
                </c:pt>
                <c:pt idx="5378">
                  <c:v>254.88892271069099</c:v>
                </c:pt>
                <c:pt idx="5379">
                  <c:v>254.90403752374701</c:v>
                </c:pt>
                <c:pt idx="5380">
                  <c:v>254.91023573282899</c:v>
                </c:pt>
                <c:pt idx="5381">
                  <c:v>254.91330864022501</c:v>
                </c:pt>
                <c:pt idx="5382">
                  <c:v>254.92100101668399</c:v>
                </c:pt>
                <c:pt idx="5383">
                  <c:v>254.93223999999501</c:v>
                </c:pt>
                <c:pt idx="5384">
                  <c:v>254.93576376936201</c:v>
                </c:pt>
                <c:pt idx="5385">
                  <c:v>254.93462314943599</c:v>
                </c:pt>
                <c:pt idx="5386">
                  <c:v>254.92923404306899</c:v>
                </c:pt>
                <c:pt idx="5387">
                  <c:v>254.92383920846601</c:v>
                </c:pt>
                <c:pt idx="5388">
                  <c:v>254.92113453819599</c:v>
                </c:pt>
                <c:pt idx="5389">
                  <c:v>254.92090999996299</c:v>
                </c:pt>
                <c:pt idx="5390">
                  <c:v>254.92114736981301</c:v>
                </c:pt>
                <c:pt idx="5391">
                  <c:v>254.922420000074</c:v>
                </c:pt>
                <c:pt idx="5392">
                  <c:v>254.92251652737801</c:v>
                </c:pt>
                <c:pt idx="5393">
                  <c:v>254.924939999938</c:v>
                </c:pt>
                <c:pt idx="5394">
                  <c:v>254.92627420219699</c:v>
                </c:pt>
                <c:pt idx="5395">
                  <c:v>254.929500319515</c:v>
                </c:pt>
                <c:pt idx="5396">
                  <c:v>254.93145081830801</c:v>
                </c:pt>
                <c:pt idx="5397">
                  <c:v>254.92840278800301</c:v>
                </c:pt>
                <c:pt idx="5398">
                  <c:v>254.921660866586</c:v>
                </c:pt>
                <c:pt idx="5399">
                  <c:v>254.91654194804499</c:v>
                </c:pt>
                <c:pt idx="5400">
                  <c:v>254.911029538283</c:v>
                </c:pt>
                <c:pt idx="5401">
                  <c:v>254.90676203816199</c:v>
                </c:pt>
                <c:pt idx="5402">
                  <c:v>254.90628398186101</c:v>
                </c:pt>
                <c:pt idx="5403">
                  <c:v>254.905099173693</c:v>
                </c:pt>
                <c:pt idx="5404">
                  <c:v>254.90371999992701</c:v>
                </c:pt>
                <c:pt idx="5405">
                  <c:v>254.90098372566101</c:v>
                </c:pt>
                <c:pt idx="5406">
                  <c:v>254.897258359387</c:v>
                </c:pt>
                <c:pt idx="5407">
                  <c:v>254.890316266642</c:v>
                </c:pt>
                <c:pt idx="5408">
                  <c:v>254.881509787006</c:v>
                </c:pt>
                <c:pt idx="5409">
                  <c:v>254.87305031385901</c:v>
                </c:pt>
                <c:pt idx="5410">
                  <c:v>254.86414419792001</c:v>
                </c:pt>
                <c:pt idx="5411">
                  <c:v>254.85673500454001</c:v>
                </c:pt>
                <c:pt idx="5412">
                  <c:v>254.85378846931599</c:v>
                </c:pt>
                <c:pt idx="5413">
                  <c:v>254.84992934729999</c:v>
                </c:pt>
                <c:pt idx="5414">
                  <c:v>254.846153050532</c:v>
                </c:pt>
                <c:pt idx="5415">
                  <c:v>254.83335089961901</c:v>
                </c:pt>
                <c:pt idx="5416">
                  <c:v>254.818099999916</c:v>
                </c:pt>
                <c:pt idx="5417">
                  <c:v>254.814530319753</c:v>
                </c:pt>
                <c:pt idx="5418">
                  <c:v>254.812818952718</c:v>
                </c:pt>
                <c:pt idx="5419">
                  <c:v>254.81885293091199</c:v>
                </c:pt>
                <c:pt idx="5420">
                  <c:v>254.82927771154201</c:v>
                </c:pt>
                <c:pt idx="5421">
                  <c:v>254.83786519515499</c:v>
                </c:pt>
                <c:pt idx="5422">
                  <c:v>254.8409236235</c:v>
                </c:pt>
                <c:pt idx="5423">
                  <c:v>254.84021155546299</c:v>
                </c:pt>
                <c:pt idx="5424">
                  <c:v>254.83857032403199</c:v>
                </c:pt>
                <c:pt idx="5425">
                  <c:v>254.83913166101701</c:v>
                </c:pt>
                <c:pt idx="5426">
                  <c:v>254.841060500016</c:v>
                </c:pt>
                <c:pt idx="5427">
                  <c:v>254.84414999991</c:v>
                </c:pt>
                <c:pt idx="5428">
                  <c:v>254.84334087357499</c:v>
                </c:pt>
                <c:pt idx="5429">
                  <c:v>254.84043242086801</c:v>
                </c:pt>
                <c:pt idx="5430">
                  <c:v>254.83968922214501</c:v>
                </c:pt>
                <c:pt idx="5431">
                  <c:v>254.83777980590401</c:v>
                </c:pt>
                <c:pt idx="5432">
                  <c:v>254.83597435466899</c:v>
                </c:pt>
                <c:pt idx="5433">
                  <c:v>254.83794765688299</c:v>
                </c:pt>
                <c:pt idx="5434">
                  <c:v>254.83708329800399</c:v>
                </c:pt>
                <c:pt idx="5435">
                  <c:v>254.83854937704101</c:v>
                </c:pt>
                <c:pt idx="5436">
                  <c:v>254.844578517722</c:v>
                </c:pt>
                <c:pt idx="5437">
                  <c:v>254.85084342280501</c:v>
                </c:pt>
                <c:pt idx="5438">
                  <c:v>254.86262860894701</c:v>
                </c:pt>
                <c:pt idx="5439">
                  <c:v>254.86841246062599</c:v>
                </c:pt>
                <c:pt idx="5440">
                  <c:v>254.86962055568199</c:v>
                </c:pt>
                <c:pt idx="5441">
                  <c:v>254.866223877219</c:v>
                </c:pt>
                <c:pt idx="5442">
                  <c:v>254.85701402456101</c:v>
                </c:pt>
                <c:pt idx="5443">
                  <c:v>254.84559762897999</c:v>
                </c:pt>
                <c:pt idx="5444">
                  <c:v>254.83673946040901</c:v>
                </c:pt>
                <c:pt idx="5445">
                  <c:v>254.83100857504201</c:v>
                </c:pt>
                <c:pt idx="5446">
                  <c:v>254.823576278844</c:v>
                </c:pt>
                <c:pt idx="5447">
                  <c:v>254.817230000059</c:v>
                </c:pt>
                <c:pt idx="5448">
                  <c:v>254.81108961051899</c:v>
                </c:pt>
                <c:pt idx="5449">
                  <c:v>254.810367108793</c:v>
                </c:pt>
                <c:pt idx="5450">
                  <c:v>254.81118541702301</c:v>
                </c:pt>
                <c:pt idx="5451">
                  <c:v>254.81329804714599</c:v>
                </c:pt>
                <c:pt idx="5452">
                  <c:v>254.81541197838999</c:v>
                </c:pt>
                <c:pt idx="5453">
                  <c:v>254.81612897678099</c:v>
                </c:pt>
                <c:pt idx="5454">
                  <c:v>254.81434243334601</c:v>
                </c:pt>
                <c:pt idx="5455">
                  <c:v>254.80966542210399</c:v>
                </c:pt>
                <c:pt idx="5456">
                  <c:v>254.810108892561</c:v>
                </c:pt>
                <c:pt idx="5457">
                  <c:v>254.800536272286</c:v>
                </c:pt>
                <c:pt idx="5458">
                  <c:v>254.78945224255401</c:v>
                </c:pt>
                <c:pt idx="5459">
                  <c:v>254.76767129239701</c:v>
                </c:pt>
                <c:pt idx="5460">
                  <c:v>254.751990533954</c:v>
                </c:pt>
                <c:pt idx="5461">
                  <c:v>254.735605535888</c:v>
                </c:pt>
                <c:pt idx="5462">
                  <c:v>254.71635500475099</c:v>
                </c:pt>
                <c:pt idx="5463">
                  <c:v>254.698336841258</c:v>
                </c:pt>
                <c:pt idx="5464">
                  <c:v>254.68674976184599</c:v>
                </c:pt>
                <c:pt idx="5465">
                  <c:v>254.68182588216499</c:v>
                </c:pt>
                <c:pt idx="5466">
                  <c:v>254.677951836792</c:v>
                </c:pt>
                <c:pt idx="5467">
                  <c:v>254.68827999991601</c:v>
                </c:pt>
                <c:pt idx="5468">
                  <c:v>254.69449520363301</c:v>
                </c:pt>
                <c:pt idx="5469">
                  <c:v>254.70207877954499</c:v>
                </c:pt>
                <c:pt idx="5470">
                  <c:v>254.70423195998799</c:v>
                </c:pt>
                <c:pt idx="5471">
                  <c:v>254.700353664826</c:v>
                </c:pt>
                <c:pt idx="5472">
                  <c:v>254.68760468474599</c:v>
                </c:pt>
                <c:pt idx="5473">
                  <c:v>254.68039699616801</c:v>
                </c:pt>
                <c:pt idx="5474">
                  <c:v>254.67026468218</c:v>
                </c:pt>
                <c:pt idx="5475">
                  <c:v>254.65747614459099</c:v>
                </c:pt>
                <c:pt idx="5476">
                  <c:v>254.638031955923</c:v>
                </c:pt>
                <c:pt idx="5477">
                  <c:v>254.62434355624401</c:v>
                </c:pt>
                <c:pt idx="5478">
                  <c:v>254.62203999993099</c:v>
                </c:pt>
                <c:pt idx="5479">
                  <c:v>254.61776351267801</c:v>
                </c:pt>
                <c:pt idx="5480">
                  <c:v>254.610228826389</c:v>
                </c:pt>
                <c:pt idx="5481">
                  <c:v>254.60001958768299</c:v>
                </c:pt>
                <c:pt idx="5482">
                  <c:v>254.593417989969</c:v>
                </c:pt>
                <c:pt idx="5483">
                  <c:v>254.59440580843</c:v>
                </c:pt>
                <c:pt idx="5484">
                  <c:v>254.596260457304</c:v>
                </c:pt>
                <c:pt idx="5485">
                  <c:v>254.59374828205901</c:v>
                </c:pt>
                <c:pt idx="5486">
                  <c:v>254.59069884475699</c:v>
                </c:pt>
                <c:pt idx="5487">
                  <c:v>254.59102685294101</c:v>
                </c:pt>
                <c:pt idx="5488">
                  <c:v>254.599609999943</c:v>
                </c:pt>
                <c:pt idx="5489">
                  <c:v>254.60417273063899</c:v>
                </c:pt>
                <c:pt idx="5490">
                  <c:v>254.604863358519</c:v>
                </c:pt>
                <c:pt idx="5491">
                  <c:v>254.605052624834</c:v>
                </c:pt>
                <c:pt idx="5492">
                  <c:v>254.61171236459299</c:v>
                </c:pt>
                <c:pt idx="5493">
                  <c:v>254.62367724304701</c:v>
                </c:pt>
                <c:pt idx="5494">
                  <c:v>254.63640495376299</c:v>
                </c:pt>
                <c:pt idx="5495">
                  <c:v>254.65139791272301</c:v>
                </c:pt>
                <c:pt idx="5496">
                  <c:v>254.66811295601701</c:v>
                </c:pt>
                <c:pt idx="5497">
                  <c:v>254.68968858491399</c:v>
                </c:pt>
                <c:pt idx="5498">
                  <c:v>254.704336329505</c:v>
                </c:pt>
                <c:pt idx="5499">
                  <c:v>254.71239000000099</c:v>
                </c:pt>
                <c:pt idx="5500">
                  <c:v>254.71910664145801</c:v>
                </c:pt>
                <c:pt idx="5501">
                  <c:v>254.72391708785401</c:v>
                </c:pt>
                <c:pt idx="5502">
                  <c:v>254.72636593036199</c:v>
                </c:pt>
                <c:pt idx="5503">
                  <c:v>254.727500955712</c:v>
                </c:pt>
                <c:pt idx="5504">
                  <c:v>254.72518481655601</c:v>
                </c:pt>
                <c:pt idx="5505">
                  <c:v>254.721439999994</c:v>
                </c:pt>
                <c:pt idx="5506">
                  <c:v>254.72135846894301</c:v>
                </c:pt>
                <c:pt idx="5507">
                  <c:v>254.720555827342</c:v>
                </c:pt>
                <c:pt idx="5508">
                  <c:v>254.71673430492899</c:v>
                </c:pt>
                <c:pt idx="5509">
                  <c:v>254.70760999994999</c:v>
                </c:pt>
                <c:pt idx="5510">
                  <c:v>254.700686691615</c:v>
                </c:pt>
                <c:pt idx="5511">
                  <c:v>254.695370331406</c:v>
                </c:pt>
                <c:pt idx="5512">
                  <c:v>254.691062471175</c:v>
                </c:pt>
                <c:pt idx="5513">
                  <c:v>254.68299228190401</c:v>
                </c:pt>
                <c:pt idx="5514">
                  <c:v>254.67382872983299</c:v>
                </c:pt>
                <c:pt idx="5515">
                  <c:v>254.66237136321001</c:v>
                </c:pt>
                <c:pt idx="5516">
                  <c:v>254.64662630923999</c:v>
                </c:pt>
                <c:pt idx="5517">
                  <c:v>254.630388444896</c:v>
                </c:pt>
                <c:pt idx="5518">
                  <c:v>254.61243546083199</c:v>
                </c:pt>
                <c:pt idx="5519">
                  <c:v>254.59693201117801</c:v>
                </c:pt>
                <c:pt idx="5520">
                  <c:v>254.587783242634</c:v>
                </c:pt>
                <c:pt idx="5521">
                  <c:v>254.590220001332</c:v>
                </c:pt>
                <c:pt idx="5522">
                  <c:v>254.595830000006</c:v>
                </c:pt>
                <c:pt idx="5523">
                  <c:v>254.60019873898699</c:v>
                </c:pt>
                <c:pt idx="5524">
                  <c:v>254.603388953191</c:v>
                </c:pt>
                <c:pt idx="5525">
                  <c:v>254.60603168022499</c:v>
                </c:pt>
                <c:pt idx="5526">
                  <c:v>254.604601130959</c:v>
                </c:pt>
                <c:pt idx="5527">
                  <c:v>254.599644238471</c:v>
                </c:pt>
                <c:pt idx="5528">
                  <c:v>254.59745204835599</c:v>
                </c:pt>
                <c:pt idx="5529">
                  <c:v>254.59542526139799</c:v>
                </c:pt>
                <c:pt idx="5530">
                  <c:v>254.587876238776</c:v>
                </c:pt>
                <c:pt idx="5531">
                  <c:v>254.58572507800201</c:v>
                </c:pt>
                <c:pt idx="5532">
                  <c:v>254.587984819073</c:v>
                </c:pt>
                <c:pt idx="5533">
                  <c:v>254.59325725520699</c:v>
                </c:pt>
                <c:pt idx="5534">
                  <c:v>254.60615999997299</c:v>
                </c:pt>
                <c:pt idx="5535">
                  <c:v>254.611613499405</c:v>
                </c:pt>
                <c:pt idx="5536">
                  <c:v>254.61638767490899</c:v>
                </c:pt>
                <c:pt idx="5537">
                  <c:v>254.62351183313001</c:v>
                </c:pt>
                <c:pt idx="5538">
                  <c:v>254.62851099264699</c:v>
                </c:pt>
                <c:pt idx="5539">
                  <c:v>254.6284981236</c:v>
                </c:pt>
                <c:pt idx="5540">
                  <c:v>254.62441101652601</c:v>
                </c:pt>
                <c:pt idx="5541">
                  <c:v>254.61959627375799</c:v>
                </c:pt>
                <c:pt idx="5542">
                  <c:v>254.613576614046</c:v>
                </c:pt>
                <c:pt idx="5543">
                  <c:v>254.605619553845</c:v>
                </c:pt>
                <c:pt idx="5544">
                  <c:v>254.60255874167001</c:v>
                </c:pt>
                <c:pt idx="5545">
                  <c:v>254.605641243355</c:v>
                </c:pt>
                <c:pt idx="5546">
                  <c:v>254.602902880453</c:v>
                </c:pt>
                <c:pt idx="5547">
                  <c:v>254.593080000019</c:v>
                </c:pt>
                <c:pt idx="5548">
                  <c:v>254.58143149525</c:v>
                </c:pt>
                <c:pt idx="5549">
                  <c:v>254.565767655153</c:v>
                </c:pt>
                <c:pt idx="5550">
                  <c:v>254.551888295602</c:v>
                </c:pt>
                <c:pt idx="5551">
                  <c:v>254.54176205196299</c:v>
                </c:pt>
                <c:pt idx="5552">
                  <c:v>254.531072695809</c:v>
                </c:pt>
                <c:pt idx="5553">
                  <c:v>254.52066790044401</c:v>
                </c:pt>
                <c:pt idx="5554">
                  <c:v>254.51516710063299</c:v>
                </c:pt>
                <c:pt idx="5555">
                  <c:v>254.51453656197</c:v>
                </c:pt>
                <c:pt idx="5556">
                  <c:v>254.51151929004001</c:v>
                </c:pt>
                <c:pt idx="5557">
                  <c:v>254.50455205916401</c:v>
                </c:pt>
                <c:pt idx="5558">
                  <c:v>254.49231000002399</c:v>
                </c:pt>
                <c:pt idx="5559">
                  <c:v>254.48071359016399</c:v>
                </c:pt>
                <c:pt idx="5560">
                  <c:v>254.46579053319999</c:v>
                </c:pt>
                <c:pt idx="5561">
                  <c:v>254.447929336101</c:v>
                </c:pt>
                <c:pt idx="5562">
                  <c:v>254.429592756083</c:v>
                </c:pt>
                <c:pt idx="5563">
                  <c:v>254.414231803837</c:v>
                </c:pt>
                <c:pt idx="5564">
                  <c:v>254.383218846376</c:v>
                </c:pt>
                <c:pt idx="5565">
                  <c:v>254.33944227110001</c:v>
                </c:pt>
                <c:pt idx="5566">
                  <c:v>254.28085122423801</c:v>
                </c:pt>
                <c:pt idx="5567">
                  <c:v>254.19109999996101</c:v>
                </c:pt>
                <c:pt idx="5568">
                  <c:v>254.12277818231101</c:v>
                </c:pt>
                <c:pt idx="5569">
                  <c:v>254.03575123184399</c:v>
                </c:pt>
                <c:pt idx="5570">
                  <c:v>253.92219919045999</c:v>
                </c:pt>
                <c:pt idx="5571">
                  <c:v>253.78779191348499</c:v>
                </c:pt>
                <c:pt idx="5572">
                  <c:v>253.65376889848301</c:v>
                </c:pt>
                <c:pt idx="5573">
                  <c:v>253.46973597735499</c:v>
                </c:pt>
                <c:pt idx="5574">
                  <c:v>253.17739255062699</c:v>
                </c:pt>
                <c:pt idx="5575">
                  <c:v>252.73884740435901</c:v>
                </c:pt>
                <c:pt idx="5576">
                  <c:v>252.425110000069</c:v>
                </c:pt>
                <c:pt idx="5577">
                  <c:v>252.049582702962</c:v>
                </c:pt>
                <c:pt idx="5578">
                  <c:v>251.743469702824</c:v>
                </c:pt>
                <c:pt idx="5579">
                  <c:v>251.38716155718501</c:v>
                </c:pt>
                <c:pt idx="5580">
                  <c:v>250.88689755908601</c:v>
                </c:pt>
                <c:pt idx="5581">
                  <c:v>250.42895938198501</c:v>
                </c:pt>
                <c:pt idx="5582">
                  <c:v>249.88140549092299</c:v>
                </c:pt>
                <c:pt idx="5583">
                  <c:v>249.05367669733999</c:v>
                </c:pt>
                <c:pt idx="5584">
                  <c:v>247.71800448609301</c:v>
                </c:pt>
                <c:pt idx="5585">
                  <c:v>246.83982999996101</c:v>
                </c:pt>
                <c:pt idx="5586">
                  <c:v>245.801668256471</c:v>
                </c:pt>
                <c:pt idx="5587">
                  <c:v>244.57660409123699</c:v>
                </c:pt>
                <c:pt idx="5588">
                  <c:v>243.520478874584</c:v>
                </c:pt>
                <c:pt idx="5589">
                  <c:v>242.323518787577</c:v>
                </c:pt>
                <c:pt idx="5590">
                  <c:v>241.08237648709701</c:v>
                </c:pt>
                <c:pt idx="5591">
                  <c:v>239.08863739733201</c:v>
                </c:pt>
                <c:pt idx="5592">
                  <c:v>236.589817056474</c:v>
                </c:pt>
                <c:pt idx="5593">
                  <c:v>234.94449811100799</c:v>
                </c:pt>
                <c:pt idx="5594">
                  <c:v>232.94461565218</c:v>
                </c:pt>
                <c:pt idx="5595">
                  <c:v>231.027129999941</c:v>
                </c:pt>
                <c:pt idx="5596">
                  <c:v>229.42613937430801</c:v>
                </c:pt>
                <c:pt idx="5597">
                  <c:v>227.38152900218299</c:v>
                </c:pt>
                <c:pt idx="5598">
                  <c:v>225.30744068609101</c:v>
                </c:pt>
                <c:pt idx="5599">
                  <c:v>223.315802617624</c:v>
                </c:pt>
                <c:pt idx="5600">
                  <c:v>221.369097075045</c:v>
                </c:pt>
                <c:pt idx="5601">
                  <c:v>219.29361678156101</c:v>
                </c:pt>
                <c:pt idx="5602">
                  <c:v>217.08692365853</c:v>
                </c:pt>
                <c:pt idx="5603">
                  <c:v>215.177689471332</c:v>
                </c:pt>
                <c:pt idx="5604">
                  <c:v>213.22702561532901</c:v>
                </c:pt>
                <c:pt idx="5605">
                  <c:v>211.01585000005301</c:v>
                </c:pt>
                <c:pt idx="5606">
                  <c:v>209.04326244330599</c:v>
                </c:pt>
                <c:pt idx="5607">
                  <c:v>209.039549999987</c:v>
                </c:pt>
                <c:pt idx="5608">
                  <c:v>206.95725544741299</c:v>
                </c:pt>
                <c:pt idx="5609">
                  <c:v>203.174560000041</c:v>
                </c:pt>
                <c:pt idx="5610">
                  <c:v>202.71565603916301</c:v>
                </c:pt>
                <c:pt idx="5611">
                  <c:v>200.63645209548</c:v>
                </c:pt>
                <c:pt idx="5612">
                  <c:v>197.87159749765101</c:v>
                </c:pt>
                <c:pt idx="5613">
                  <c:v>196.45635293229</c:v>
                </c:pt>
                <c:pt idx="5614">
                  <c:v>195.06668000003199</c:v>
                </c:pt>
                <c:pt idx="5615">
                  <c:v>193.97903955129601</c:v>
                </c:pt>
                <c:pt idx="5616">
                  <c:v>192.68953077770601</c:v>
                </c:pt>
                <c:pt idx="5617">
                  <c:v>191.51824989438899</c:v>
                </c:pt>
                <c:pt idx="5618">
                  <c:v>190.38057989924701</c:v>
                </c:pt>
                <c:pt idx="5619">
                  <c:v>189.19700313630099</c:v>
                </c:pt>
                <c:pt idx="5620">
                  <c:v>188.04966764231699</c:v>
                </c:pt>
                <c:pt idx="5621">
                  <c:v>187.03458624256999</c:v>
                </c:pt>
                <c:pt idx="5622">
                  <c:v>186.04691114265</c:v>
                </c:pt>
                <c:pt idx="5623">
                  <c:v>185.00938134949499</c:v>
                </c:pt>
                <c:pt idx="5624">
                  <c:v>184.13356494534699</c:v>
                </c:pt>
                <c:pt idx="5625">
                  <c:v>183.26644497289399</c:v>
                </c:pt>
                <c:pt idx="5626">
                  <c:v>182.423839999969</c:v>
                </c:pt>
                <c:pt idx="5627">
                  <c:v>181.63937922641199</c:v>
                </c:pt>
                <c:pt idx="5628">
                  <c:v>180.95037811579701</c:v>
                </c:pt>
                <c:pt idx="5629">
                  <c:v>180.21896761331601</c:v>
                </c:pt>
                <c:pt idx="5630">
                  <c:v>179.41564246863899</c:v>
                </c:pt>
                <c:pt idx="5631">
                  <c:v>178.61565668566701</c:v>
                </c:pt>
                <c:pt idx="5632">
                  <c:v>177.88099895508</c:v>
                </c:pt>
                <c:pt idx="5633">
                  <c:v>177.15901780336199</c:v>
                </c:pt>
                <c:pt idx="5634">
                  <c:v>176.43247985984999</c:v>
                </c:pt>
                <c:pt idx="5635">
                  <c:v>175.620122099995</c:v>
                </c:pt>
                <c:pt idx="5636">
                  <c:v>174.91121999999001</c:v>
                </c:pt>
                <c:pt idx="5637">
                  <c:v>174.22516036393301</c:v>
                </c:pt>
                <c:pt idx="5638">
                  <c:v>173.59404617241199</c:v>
                </c:pt>
                <c:pt idx="5639">
                  <c:v>172.94849796772701</c:v>
                </c:pt>
                <c:pt idx="5640">
                  <c:v>172.33224499464299</c:v>
                </c:pt>
                <c:pt idx="5641">
                  <c:v>171.70413862550899</c:v>
                </c:pt>
                <c:pt idx="5642">
                  <c:v>171.05307982481401</c:v>
                </c:pt>
                <c:pt idx="5643">
                  <c:v>170.36355798319099</c:v>
                </c:pt>
                <c:pt idx="5644">
                  <c:v>169.77832972617401</c:v>
                </c:pt>
                <c:pt idx="5645">
                  <c:v>169.167207865059</c:v>
                </c:pt>
                <c:pt idx="5646">
                  <c:v>168.438810000015</c:v>
                </c:pt>
                <c:pt idx="5647">
                  <c:v>167.919397685137</c:v>
                </c:pt>
                <c:pt idx="5648">
                  <c:v>167.36691781010299</c:v>
                </c:pt>
                <c:pt idx="5649">
                  <c:v>166.746850458393</c:v>
                </c:pt>
                <c:pt idx="5650">
                  <c:v>166.125165981903</c:v>
                </c:pt>
                <c:pt idx="5651">
                  <c:v>165.575271030647</c:v>
                </c:pt>
                <c:pt idx="5652">
                  <c:v>165.02241382432399</c:v>
                </c:pt>
                <c:pt idx="5653">
                  <c:v>164.45725459703499</c:v>
                </c:pt>
                <c:pt idx="5654">
                  <c:v>163.84011818915801</c:v>
                </c:pt>
                <c:pt idx="5655">
                  <c:v>163.32512444751501</c:v>
                </c:pt>
                <c:pt idx="5656">
                  <c:v>162.82817000006099</c:v>
                </c:pt>
                <c:pt idx="5657">
                  <c:v>162.15812594420001</c:v>
                </c:pt>
                <c:pt idx="5658">
                  <c:v>161.511116825306</c:v>
                </c:pt>
                <c:pt idx="5659">
                  <c:v>161.10736183310999</c:v>
                </c:pt>
                <c:pt idx="5660">
                  <c:v>160.69693590124399</c:v>
                </c:pt>
                <c:pt idx="5661">
                  <c:v>160.284744103056</c:v>
                </c:pt>
                <c:pt idx="5662">
                  <c:v>159.93799596154901</c:v>
                </c:pt>
                <c:pt idx="5663">
                  <c:v>159.60034137554899</c:v>
                </c:pt>
                <c:pt idx="5664">
                  <c:v>159.24609424437801</c:v>
                </c:pt>
                <c:pt idx="5665">
                  <c:v>158.95971791122901</c:v>
                </c:pt>
                <c:pt idx="5666">
                  <c:v>158.69194217035101</c:v>
                </c:pt>
                <c:pt idx="5667">
                  <c:v>158.39904999997199</c:v>
                </c:pt>
                <c:pt idx="5668">
                  <c:v>158.19599160728001</c:v>
                </c:pt>
                <c:pt idx="5669">
                  <c:v>158.01466321931099</c:v>
                </c:pt>
                <c:pt idx="5670">
                  <c:v>157.83298507226601</c:v>
                </c:pt>
                <c:pt idx="5671">
                  <c:v>157.65031021977899</c:v>
                </c:pt>
                <c:pt idx="5672">
                  <c:v>157.47133681931101</c:v>
                </c:pt>
                <c:pt idx="5673">
                  <c:v>157.321983495392</c:v>
                </c:pt>
                <c:pt idx="5674">
                  <c:v>157.18488790054701</c:v>
                </c:pt>
                <c:pt idx="5675">
                  <c:v>157.051095463145</c:v>
                </c:pt>
                <c:pt idx="5676">
                  <c:v>156.93502576932499</c:v>
                </c:pt>
                <c:pt idx="5677">
                  <c:v>156.83417265566899</c:v>
                </c:pt>
                <c:pt idx="5678">
                  <c:v>156.73542999993401</c:v>
                </c:pt>
                <c:pt idx="5679">
                  <c:v>156.65257388449299</c:v>
                </c:pt>
                <c:pt idx="5680">
                  <c:v>156.57437106626699</c:v>
                </c:pt>
                <c:pt idx="5681">
                  <c:v>156.50425598944901</c:v>
                </c:pt>
                <c:pt idx="5682">
                  <c:v>156.43813609512199</c:v>
                </c:pt>
                <c:pt idx="5683">
                  <c:v>156.37413623899101</c:v>
                </c:pt>
                <c:pt idx="5684">
                  <c:v>156.31707887148599</c:v>
                </c:pt>
                <c:pt idx="5685">
                  <c:v>156.26867451275899</c:v>
                </c:pt>
                <c:pt idx="5686">
                  <c:v>156.22578376343199</c:v>
                </c:pt>
                <c:pt idx="5687">
                  <c:v>156.17877006545299</c:v>
                </c:pt>
                <c:pt idx="5688">
                  <c:v>156.13703810246901</c:v>
                </c:pt>
                <c:pt idx="5689">
                  <c:v>156.10132999997899</c:v>
                </c:pt>
                <c:pt idx="5690">
                  <c:v>156.07139381487499</c:v>
                </c:pt>
                <c:pt idx="5691">
                  <c:v>156.055226617914</c:v>
                </c:pt>
                <c:pt idx="5692">
                  <c:v>156.038273570808</c:v>
                </c:pt>
                <c:pt idx="5693">
                  <c:v>156.02182688658999</c:v>
                </c:pt>
                <c:pt idx="5694">
                  <c:v>156.00580653763299</c:v>
                </c:pt>
                <c:pt idx="5695">
                  <c:v>155.99023369821899</c:v>
                </c:pt>
                <c:pt idx="5696">
                  <c:v>155.98088428980199</c:v>
                </c:pt>
                <c:pt idx="5697">
                  <c:v>155.970217440044</c:v>
                </c:pt>
                <c:pt idx="5698">
                  <c:v>155.955966770668</c:v>
                </c:pt>
                <c:pt idx="5699">
                  <c:v>155.94000364550899</c:v>
                </c:pt>
                <c:pt idx="5700">
                  <c:v>155.92728082450199</c:v>
                </c:pt>
                <c:pt idx="5701">
                  <c:v>155.91524154994499</c:v>
                </c:pt>
                <c:pt idx="5702">
                  <c:v>155.89309688529499</c:v>
                </c:pt>
                <c:pt idx="5703">
                  <c:v>155.86544671942701</c:v>
                </c:pt>
                <c:pt idx="5704">
                  <c:v>155.85065594269</c:v>
                </c:pt>
                <c:pt idx="5705">
                  <c:v>155.839462489645</c:v>
                </c:pt>
                <c:pt idx="5706">
                  <c:v>155.82933889892701</c:v>
                </c:pt>
                <c:pt idx="5707">
                  <c:v>155.82373334167301</c:v>
                </c:pt>
                <c:pt idx="5708">
                  <c:v>155.825739999972</c:v>
                </c:pt>
                <c:pt idx="5709">
                  <c:v>155.82453396983999</c:v>
                </c:pt>
                <c:pt idx="5710">
                  <c:v>155.82544313373799</c:v>
                </c:pt>
                <c:pt idx="5711">
                  <c:v>155.82418601383199</c:v>
                </c:pt>
                <c:pt idx="5712">
                  <c:v>155.823069999967</c:v>
                </c:pt>
                <c:pt idx="5713">
                  <c:v>155.822707026389</c:v>
                </c:pt>
                <c:pt idx="5714">
                  <c:v>155.825302626938</c:v>
                </c:pt>
                <c:pt idx="5715">
                  <c:v>155.82594067731699</c:v>
                </c:pt>
                <c:pt idx="5716">
                  <c:v>155.821487517744</c:v>
                </c:pt>
                <c:pt idx="5717">
                  <c:v>155.81959777937999</c:v>
                </c:pt>
                <c:pt idx="5718">
                  <c:v>155.81361000003301</c:v>
                </c:pt>
                <c:pt idx="5719">
                  <c:v>155.814230305319</c:v>
                </c:pt>
                <c:pt idx="5720">
                  <c:v>155.817113089326</c:v>
                </c:pt>
                <c:pt idx="5721">
                  <c:v>155.81781920443501</c:v>
                </c:pt>
                <c:pt idx="5722">
                  <c:v>155.814650188749</c:v>
                </c:pt>
                <c:pt idx="5723">
                  <c:v>155.809716483426</c:v>
                </c:pt>
                <c:pt idx="5724">
                  <c:v>155.805211421183</c:v>
                </c:pt>
                <c:pt idx="5725">
                  <c:v>155.799542970159</c:v>
                </c:pt>
                <c:pt idx="5726">
                  <c:v>155.79888488594301</c:v>
                </c:pt>
                <c:pt idx="5727">
                  <c:v>155.80442157305799</c:v>
                </c:pt>
                <c:pt idx="5728">
                  <c:v>155.81009358606499</c:v>
                </c:pt>
                <c:pt idx="5729">
                  <c:v>155.81792999995</c:v>
                </c:pt>
                <c:pt idx="5730">
                  <c:v>155.82499228964201</c:v>
                </c:pt>
                <c:pt idx="5731">
                  <c:v>155.82766977831599</c:v>
                </c:pt>
                <c:pt idx="5732">
                  <c:v>155.82604902206199</c:v>
                </c:pt>
                <c:pt idx="5733">
                  <c:v>155.82623687503599</c:v>
                </c:pt>
                <c:pt idx="5734">
                  <c:v>155.828849459308</c:v>
                </c:pt>
                <c:pt idx="5735">
                  <c:v>155.830686307842</c:v>
                </c:pt>
                <c:pt idx="5736">
                  <c:v>155.83344320458801</c:v>
                </c:pt>
                <c:pt idx="5737">
                  <c:v>155.83898651131801</c:v>
                </c:pt>
                <c:pt idx="5738">
                  <c:v>155.838620000041</c:v>
                </c:pt>
                <c:pt idx="5739">
                  <c:v>155.838297322318</c:v>
                </c:pt>
                <c:pt idx="5740">
                  <c:v>155.836207001773</c:v>
                </c:pt>
                <c:pt idx="5741">
                  <c:v>155.828382381225</c:v>
                </c:pt>
                <c:pt idx="5742">
                  <c:v>155.81991568795499</c:v>
                </c:pt>
                <c:pt idx="5743">
                  <c:v>155.816305365424</c:v>
                </c:pt>
                <c:pt idx="5744">
                  <c:v>155.814928365453</c:v>
                </c:pt>
                <c:pt idx="5745">
                  <c:v>155.81406990098299</c:v>
                </c:pt>
                <c:pt idx="5746">
                  <c:v>155.819083830739</c:v>
                </c:pt>
                <c:pt idx="5747">
                  <c:v>155.83058589717101</c:v>
                </c:pt>
                <c:pt idx="5748">
                  <c:v>155.84875420747099</c:v>
                </c:pt>
                <c:pt idx="5749">
                  <c:v>155.86241913749501</c:v>
                </c:pt>
                <c:pt idx="5750">
                  <c:v>155.87268000002001</c:v>
                </c:pt>
                <c:pt idx="5751">
                  <c:v>155.87273594471901</c:v>
                </c:pt>
                <c:pt idx="5752">
                  <c:v>155.87336340734299</c:v>
                </c:pt>
                <c:pt idx="5753">
                  <c:v>155.870259065488</c:v>
                </c:pt>
                <c:pt idx="5754">
                  <c:v>155.86346633287101</c:v>
                </c:pt>
                <c:pt idx="5755">
                  <c:v>155.85166447761199</c:v>
                </c:pt>
                <c:pt idx="5756">
                  <c:v>155.83776935189999</c:v>
                </c:pt>
                <c:pt idx="5757">
                  <c:v>155.830116026252</c:v>
                </c:pt>
                <c:pt idx="5758">
                  <c:v>155.82114582317499</c:v>
                </c:pt>
                <c:pt idx="5759">
                  <c:v>155.804433051426</c:v>
                </c:pt>
                <c:pt idx="5760">
                  <c:v>155.78478462523501</c:v>
                </c:pt>
                <c:pt idx="5761">
                  <c:v>155.780202723088</c:v>
                </c:pt>
                <c:pt idx="5762">
                  <c:v>155.77606037929701</c:v>
                </c:pt>
                <c:pt idx="5763">
                  <c:v>155.77228776845999</c:v>
                </c:pt>
                <c:pt idx="5764">
                  <c:v>155.76810104527999</c:v>
                </c:pt>
                <c:pt idx="5765">
                  <c:v>155.764070210185</c:v>
                </c:pt>
                <c:pt idx="5766">
                  <c:v>155.76096314562199</c:v>
                </c:pt>
                <c:pt idx="5767">
                  <c:v>155.75841662592299</c:v>
                </c:pt>
                <c:pt idx="5768">
                  <c:v>155.75280361073601</c:v>
                </c:pt>
                <c:pt idx="5769">
                  <c:v>155.73730701393899</c:v>
                </c:pt>
                <c:pt idx="5770">
                  <c:v>155.718960000007</c:v>
                </c:pt>
                <c:pt idx="5771">
                  <c:v>155.704224129203</c:v>
                </c:pt>
                <c:pt idx="5772">
                  <c:v>155.685634314097</c:v>
                </c:pt>
                <c:pt idx="5773">
                  <c:v>155.663507098797</c:v>
                </c:pt>
                <c:pt idx="5774">
                  <c:v>155.641540541653</c:v>
                </c:pt>
                <c:pt idx="5775">
                  <c:v>155.61761842760899</c:v>
                </c:pt>
                <c:pt idx="5776">
                  <c:v>155.59199740453101</c:v>
                </c:pt>
                <c:pt idx="5777">
                  <c:v>155.57064267494701</c:v>
                </c:pt>
                <c:pt idx="5778">
                  <c:v>155.55757233337999</c:v>
                </c:pt>
                <c:pt idx="5779">
                  <c:v>155.55042861923999</c:v>
                </c:pt>
                <c:pt idx="5780">
                  <c:v>155.54332999998499</c:v>
                </c:pt>
                <c:pt idx="5781">
                  <c:v>155.535288435328</c:v>
                </c:pt>
                <c:pt idx="5782">
                  <c:v>155.52563837403599</c:v>
                </c:pt>
                <c:pt idx="5783">
                  <c:v>155.51488797739299</c:v>
                </c:pt>
                <c:pt idx="5784">
                  <c:v>155.51278369964001</c:v>
                </c:pt>
                <c:pt idx="5785">
                  <c:v>155.519088197521</c:v>
                </c:pt>
                <c:pt idx="5786">
                  <c:v>155.526749996841</c:v>
                </c:pt>
                <c:pt idx="5787">
                  <c:v>155.52860141259799</c:v>
                </c:pt>
                <c:pt idx="5788">
                  <c:v>155.52720236388899</c:v>
                </c:pt>
                <c:pt idx="5789">
                  <c:v>155.52731710580099</c:v>
                </c:pt>
                <c:pt idx="5790">
                  <c:v>155.52677784735701</c:v>
                </c:pt>
                <c:pt idx="5791">
                  <c:v>155.53188748586899</c:v>
                </c:pt>
                <c:pt idx="5792">
                  <c:v>155.53329407829099</c:v>
                </c:pt>
                <c:pt idx="5793">
                  <c:v>155.531309999992</c:v>
                </c:pt>
                <c:pt idx="5794">
                  <c:v>155.52002943602699</c:v>
                </c:pt>
                <c:pt idx="5795">
                  <c:v>155.50732388196499</c:v>
                </c:pt>
                <c:pt idx="5796">
                  <c:v>155.49020843380799</c:v>
                </c:pt>
                <c:pt idx="5797">
                  <c:v>155.471629193995</c:v>
                </c:pt>
                <c:pt idx="5798">
                  <c:v>155.453086410297</c:v>
                </c:pt>
                <c:pt idx="5799">
                  <c:v>155.434328461554</c:v>
                </c:pt>
                <c:pt idx="5800">
                  <c:v>155.42056873177401</c:v>
                </c:pt>
                <c:pt idx="5801">
                  <c:v>155.411960682272</c:v>
                </c:pt>
                <c:pt idx="5802">
                  <c:v>155.405849760748</c:v>
                </c:pt>
                <c:pt idx="5803">
                  <c:v>155.395150186341</c:v>
                </c:pt>
                <c:pt idx="5804">
                  <c:v>155.38177000001701</c:v>
                </c:pt>
                <c:pt idx="5805">
                  <c:v>155.37910737300501</c:v>
                </c:pt>
                <c:pt idx="5806">
                  <c:v>155.378614702981</c:v>
                </c:pt>
                <c:pt idx="5807">
                  <c:v>155.376284786691</c:v>
                </c:pt>
                <c:pt idx="5808">
                  <c:v>155.37268088975799</c:v>
                </c:pt>
                <c:pt idx="5809">
                  <c:v>155.371708735895</c:v>
                </c:pt>
                <c:pt idx="5810">
                  <c:v>155.374347428612</c:v>
                </c:pt>
                <c:pt idx="5811">
                  <c:v>155.37755968415701</c:v>
                </c:pt>
                <c:pt idx="5812">
                  <c:v>155.38602654134201</c:v>
                </c:pt>
                <c:pt idx="5813">
                  <c:v>155.39590221177599</c:v>
                </c:pt>
                <c:pt idx="5814">
                  <c:v>155.39874000004301</c:v>
                </c:pt>
                <c:pt idx="5815">
                  <c:v>155.40439028079899</c:v>
                </c:pt>
                <c:pt idx="5816">
                  <c:v>155.40363068514401</c:v>
                </c:pt>
                <c:pt idx="5817">
                  <c:v>155.39766522102599</c:v>
                </c:pt>
                <c:pt idx="5818">
                  <c:v>155.39323000003299</c:v>
                </c:pt>
                <c:pt idx="5819">
                  <c:v>155.3904431231</c:v>
                </c:pt>
                <c:pt idx="5820">
                  <c:v>155.38230110367101</c:v>
                </c:pt>
                <c:pt idx="5821">
                  <c:v>155.37872731431801</c:v>
                </c:pt>
                <c:pt idx="5822">
                  <c:v>155.38390624361301</c:v>
                </c:pt>
                <c:pt idx="5823">
                  <c:v>155.39086999997201</c:v>
                </c:pt>
                <c:pt idx="5824">
                  <c:v>155.39906139179001</c:v>
                </c:pt>
                <c:pt idx="5825">
                  <c:v>155.41048880131001</c:v>
                </c:pt>
                <c:pt idx="5826">
                  <c:v>155.426392313614</c:v>
                </c:pt>
                <c:pt idx="5827">
                  <c:v>155.44373589476601</c:v>
                </c:pt>
                <c:pt idx="5828">
                  <c:v>155.46016591288199</c:v>
                </c:pt>
                <c:pt idx="5829">
                  <c:v>155.475889506708</c:v>
                </c:pt>
                <c:pt idx="5830">
                  <c:v>155.490940817508</c:v>
                </c:pt>
                <c:pt idx="5831">
                  <c:v>155.51269435452701</c:v>
                </c:pt>
                <c:pt idx="5832">
                  <c:v>155.52676606838699</c:v>
                </c:pt>
                <c:pt idx="5833">
                  <c:v>155.53447000000199</c:v>
                </c:pt>
                <c:pt idx="5834">
                  <c:v>155.53944450631801</c:v>
                </c:pt>
                <c:pt idx="5835">
                  <c:v>155.54247564834699</c:v>
                </c:pt>
                <c:pt idx="5836">
                  <c:v>155.546564950678</c:v>
                </c:pt>
                <c:pt idx="5837">
                  <c:v>155.55543274331501</c:v>
                </c:pt>
                <c:pt idx="5838">
                  <c:v>155.559295716517</c:v>
                </c:pt>
                <c:pt idx="5839">
                  <c:v>155.555170305677</c:v>
                </c:pt>
                <c:pt idx="5840">
                  <c:v>155.54847716088301</c:v>
                </c:pt>
                <c:pt idx="5841">
                  <c:v>155.54304046572199</c:v>
                </c:pt>
                <c:pt idx="5842">
                  <c:v>155.530256231897</c:v>
                </c:pt>
                <c:pt idx="5843">
                  <c:v>155.51202971101</c:v>
                </c:pt>
                <c:pt idx="5844">
                  <c:v>155.48870999998601</c:v>
                </c:pt>
                <c:pt idx="5845">
                  <c:v>155.467859291856</c:v>
                </c:pt>
                <c:pt idx="5846">
                  <c:v>155.43957695295501</c:v>
                </c:pt>
                <c:pt idx="5847">
                  <c:v>155.414839707792</c:v>
                </c:pt>
                <c:pt idx="5848">
                  <c:v>155.40625833866301</c:v>
                </c:pt>
                <c:pt idx="5849">
                  <c:v>155.402099760921</c:v>
                </c:pt>
                <c:pt idx="5850">
                  <c:v>155.39585456585601</c:v>
                </c:pt>
                <c:pt idx="5851">
                  <c:v>155.38760246991899</c:v>
                </c:pt>
                <c:pt idx="5852">
                  <c:v>155.38432172014799</c:v>
                </c:pt>
                <c:pt idx="5853">
                  <c:v>155.37434000005001</c:v>
                </c:pt>
                <c:pt idx="5854">
                  <c:v>155.36992644550401</c:v>
                </c:pt>
                <c:pt idx="5855">
                  <c:v>155.37063560945899</c:v>
                </c:pt>
                <c:pt idx="5856">
                  <c:v>155.37971543127401</c:v>
                </c:pt>
                <c:pt idx="5857">
                  <c:v>155.392581470588</c:v>
                </c:pt>
                <c:pt idx="5858">
                  <c:v>155.40441194052099</c:v>
                </c:pt>
                <c:pt idx="5859">
                  <c:v>155.41610092466399</c:v>
                </c:pt>
                <c:pt idx="5860">
                  <c:v>155.42892454487699</c:v>
                </c:pt>
                <c:pt idx="5861">
                  <c:v>155.447663194981</c:v>
                </c:pt>
                <c:pt idx="5862">
                  <c:v>155.46365098443701</c:v>
                </c:pt>
                <c:pt idx="5863">
                  <c:v>155.495603494866</c:v>
                </c:pt>
                <c:pt idx="5864">
                  <c:v>155.523272909284</c:v>
                </c:pt>
                <c:pt idx="5865">
                  <c:v>155.538547536729</c:v>
                </c:pt>
                <c:pt idx="5866">
                  <c:v>155.554341760298</c:v>
                </c:pt>
                <c:pt idx="5867">
                  <c:v>155.56749094840001</c:v>
                </c:pt>
                <c:pt idx="5868">
                  <c:v>155.57797105919499</c:v>
                </c:pt>
                <c:pt idx="5869">
                  <c:v>155.588091566282</c:v>
                </c:pt>
                <c:pt idx="5870">
                  <c:v>155.594702253935</c:v>
                </c:pt>
                <c:pt idx="5871">
                  <c:v>155.597992841343</c:v>
                </c:pt>
                <c:pt idx="5872">
                  <c:v>155.60138597827299</c:v>
                </c:pt>
                <c:pt idx="5873">
                  <c:v>155.603865526817</c:v>
                </c:pt>
                <c:pt idx="5874">
                  <c:v>155.60254503320999</c:v>
                </c:pt>
                <c:pt idx="5875">
                  <c:v>155.60471000005401</c:v>
                </c:pt>
                <c:pt idx="5876">
                  <c:v>155.60648440852401</c:v>
                </c:pt>
                <c:pt idx="5877">
                  <c:v>155.6019857576</c:v>
                </c:pt>
                <c:pt idx="5878">
                  <c:v>155.58970893195601</c:v>
                </c:pt>
                <c:pt idx="5879">
                  <c:v>155.57465380804501</c:v>
                </c:pt>
                <c:pt idx="5880">
                  <c:v>155.55944518076799</c:v>
                </c:pt>
                <c:pt idx="5881">
                  <c:v>155.541825023238</c:v>
                </c:pt>
                <c:pt idx="5882">
                  <c:v>155.52257786094</c:v>
                </c:pt>
                <c:pt idx="5883">
                  <c:v>155.50236299201899</c:v>
                </c:pt>
                <c:pt idx="5884">
                  <c:v>155.489065850771</c:v>
                </c:pt>
                <c:pt idx="5885">
                  <c:v>155.47867607919599</c:v>
                </c:pt>
                <c:pt idx="5886">
                  <c:v>155.46809000004799</c:v>
                </c:pt>
                <c:pt idx="5887">
                  <c:v>155.46699688037401</c:v>
                </c:pt>
                <c:pt idx="5888">
                  <c:v>155.46227410970701</c:v>
                </c:pt>
                <c:pt idx="5889">
                  <c:v>155.45706048375601</c:v>
                </c:pt>
                <c:pt idx="5890">
                  <c:v>155.45264047555</c:v>
                </c:pt>
                <c:pt idx="5891">
                  <c:v>155.44984054087399</c:v>
                </c:pt>
                <c:pt idx="5892">
                  <c:v>155.44848894177699</c:v>
                </c:pt>
                <c:pt idx="5893">
                  <c:v>155.44443454250299</c:v>
                </c:pt>
                <c:pt idx="5894">
                  <c:v>155.438269139726</c:v>
                </c:pt>
                <c:pt idx="5895">
                  <c:v>155.43408980962801</c:v>
                </c:pt>
                <c:pt idx="5896">
                  <c:v>155.42674483529001</c:v>
                </c:pt>
                <c:pt idx="5897">
                  <c:v>155.42177999997801</c:v>
                </c:pt>
                <c:pt idx="5898">
                  <c:v>155.41035263513899</c:v>
                </c:pt>
                <c:pt idx="5899">
                  <c:v>155.39658750756999</c:v>
                </c:pt>
                <c:pt idx="5900">
                  <c:v>155.39033174426899</c:v>
                </c:pt>
                <c:pt idx="5901">
                  <c:v>155.38957710946201</c:v>
                </c:pt>
                <c:pt idx="5902">
                  <c:v>155.388986099135</c:v>
                </c:pt>
                <c:pt idx="5903">
                  <c:v>155.37826437446</c:v>
                </c:pt>
                <c:pt idx="5904">
                  <c:v>155.35869830631</c:v>
                </c:pt>
                <c:pt idx="5905">
                  <c:v>155.344186638298</c:v>
                </c:pt>
                <c:pt idx="5906">
                  <c:v>155.338653640291</c:v>
                </c:pt>
                <c:pt idx="5907">
                  <c:v>155.335362868538</c:v>
                </c:pt>
                <c:pt idx="5908">
                  <c:v>155.334663561057</c:v>
                </c:pt>
                <c:pt idx="5909">
                  <c:v>155.33278000001201</c:v>
                </c:pt>
                <c:pt idx="5910">
                  <c:v>155.33073981039101</c:v>
                </c:pt>
                <c:pt idx="5911">
                  <c:v>155.321177861791</c:v>
                </c:pt>
                <c:pt idx="5912">
                  <c:v>155.31000615709499</c:v>
                </c:pt>
                <c:pt idx="5913">
                  <c:v>155.302600176656</c:v>
                </c:pt>
                <c:pt idx="5914">
                  <c:v>155.29882362120301</c:v>
                </c:pt>
                <c:pt idx="5915">
                  <c:v>155.29738189593999</c:v>
                </c:pt>
                <c:pt idx="5916">
                  <c:v>155.29914567358901</c:v>
                </c:pt>
                <c:pt idx="5917">
                  <c:v>155.30613454345499</c:v>
                </c:pt>
                <c:pt idx="5918">
                  <c:v>155.31961289293699</c:v>
                </c:pt>
                <c:pt idx="5919">
                  <c:v>155.33441242687701</c:v>
                </c:pt>
                <c:pt idx="5920">
                  <c:v>155.35283000002099</c:v>
                </c:pt>
                <c:pt idx="5921">
                  <c:v>155.36632525477299</c:v>
                </c:pt>
                <c:pt idx="5922">
                  <c:v>155.374041878968</c:v>
                </c:pt>
                <c:pt idx="5923">
                  <c:v>155.381289650664</c:v>
                </c:pt>
                <c:pt idx="5924">
                  <c:v>155.38777658914699</c:v>
                </c:pt>
                <c:pt idx="5925">
                  <c:v>155.39129999997999</c:v>
                </c:pt>
                <c:pt idx="5926">
                  <c:v>155.390289067655</c:v>
                </c:pt>
                <c:pt idx="5927">
                  <c:v>155.38828373133001</c:v>
                </c:pt>
                <c:pt idx="5928">
                  <c:v>155.38649759172401</c:v>
                </c:pt>
                <c:pt idx="5929">
                  <c:v>155.37929445880101</c:v>
                </c:pt>
                <c:pt idx="5930">
                  <c:v>155.37521000001101</c:v>
                </c:pt>
                <c:pt idx="5931">
                  <c:v>155.37647732002699</c:v>
                </c:pt>
                <c:pt idx="5932">
                  <c:v>155.37835248768499</c:v>
                </c:pt>
                <c:pt idx="5933">
                  <c:v>155.38383732313201</c:v>
                </c:pt>
                <c:pt idx="5934">
                  <c:v>155.39254600228301</c:v>
                </c:pt>
                <c:pt idx="5935">
                  <c:v>155.40130104178201</c:v>
                </c:pt>
                <c:pt idx="5936">
                  <c:v>155.40764400892701</c:v>
                </c:pt>
                <c:pt idx="5937">
                  <c:v>155.41182148764599</c:v>
                </c:pt>
                <c:pt idx="5938">
                  <c:v>155.41200684620401</c:v>
                </c:pt>
                <c:pt idx="5939">
                  <c:v>155.40902831999901</c:v>
                </c:pt>
                <c:pt idx="5940">
                  <c:v>155.40094960152601</c:v>
                </c:pt>
                <c:pt idx="5941">
                  <c:v>155.39251158684399</c:v>
                </c:pt>
                <c:pt idx="5942">
                  <c:v>155.384899999959</c:v>
                </c:pt>
                <c:pt idx="5943">
                  <c:v>155.38160065587601</c:v>
                </c:pt>
                <c:pt idx="5944">
                  <c:v>155.366867766881</c:v>
                </c:pt>
                <c:pt idx="5945">
                  <c:v>155.35125162261801</c:v>
                </c:pt>
                <c:pt idx="5946">
                  <c:v>155.339254205206</c:v>
                </c:pt>
                <c:pt idx="5947">
                  <c:v>155.326275442434</c:v>
                </c:pt>
                <c:pt idx="5948">
                  <c:v>155.31094468542699</c:v>
                </c:pt>
                <c:pt idx="5949">
                  <c:v>155.29419722732001</c:v>
                </c:pt>
                <c:pt idx="5950">
                  <c:v>155.276436089783</c:v>
                </c:pt>
                <c:pt idx="5951">
                  <c:v>155.25472295052199</c:v>
                </c:pt>
                <c:pt idx="5952">
                  <c:v>155.243914610075</c:v>
                </c:pt>
                <c:pt idx="5953">
                  <c:v>155.23047239118901</c:v>
                </c:pt>
                <c:pt idx="5954">
                  <c:v>155.21746653423301</c:v>
                </c:pt>
                <c:pt idx="5955">
                  <c:v>155.206386425641</c:v>
                </c:pt>
                <c:pt idx="5956">
                  <c:v>155.196391917922</c:v>
                </c:pt>
                <c:pt idx="5957">
                  <c:v>155.18745529153301</c:v>
                </c:pt>
                <c:pt idx="5958">
                  <c:v>155.18279599670001</c:v>
                </c:pt>
                <c:pt idx="5959">
                  <c:v>155.17590813356799</c:v>
                </c:pt>
                <c:pt idx="5960">
                  <c:v>155.16800999998401</c:v>
                </c:pt>
                <c:pt idx="5961">
                  <c:v>155.16052141667399</c:v>
                </c:pt>
                <c:pt idx="5962">
                  <c:v>155.15479765365299</c:v>
                </c:pt>
                <c:pt idx="5963">
                  <c:v>155.15483879044001</c:v>
                </c:pt>
                <c:pt idx="5964">
                  <c:v>155.15548559851501</c:v>
                </c:pt>
                <c:pt idx="5965">
                  <c:v>155.15535538322499</c:v>
                </c:pt>
                <c:pt idx="5966">
                  <c:v>155.15913895919499</c:v>
                </c:pt>
                <c:pt idx="5967">
                  <c:v>155.16489403685199</c:v>
                </c:pt>
                <c:pt idx="5968">
                  <c:v>155.170482897868</c:v>
                </c:pt>
                <c:pt idx="5969">
                  <c:v>155.17118569941201</c:v>
                </c:pt>
                <c:pt idx="5970">
                  <c:v>155.169109999982</c:v>
                </c:pt>
                <c:pt idx="5971">
                  <c:v>155.16403000005201</c:v>
                </c:pt>
                <c:pt idx="5972">
                  <c:v>155.16368285760601</c:v>
                </c:pt>
                <c:pt idx="5973">
                  <c:v>155.16140805682801</c:v>
                </c:pt>
                <c:pt idx="5974">
                  <c:v>155.16003015656301</c:v>
                </c:pt>
                <c:pt idx="5975">
                  <c:v>155.16085889252801</c:v>
                </c:pt>
                <c:pt idx="5976">
                  <c:v>155.16328782610901</c:v>
                </c:pt>
                <c:pt idx="5977">
                  <c:v>155.167144485205</c:v>
                </c:pt>
                <c:pt idx="5978">
                  <c:v>155.16751524451701</c:v>
                </c:pt>
                <c:pt idx="5979">
                  <c:v>155.16252469381001</c:v>
                </c:pt>
                <c:pt idx="5980">
                  <c:v>155.155617277597</c:v>
                </c:pt>
                <c:pt idx="5981">
                  <c:v>155.15070000006401</c:v>
                </c:pt>
                <c:pt idx="5982">
                  <c:v>155.14763027211799</c:v>
                </c:pt>
                <c:pt idx="5983">
                  <c:v>155.149277928511</c:v>
                </c:pt>
                <c:pt idx="5984">
                  <c:v>155.146707895807</c:v>
                </c:pt>
                <c:pt idx="5985">
                  <c:v>155.14079068501701</c:v>
                </c:pt>
                <c:pt idx="5986">
                  <c:v>155.13779048339899</c:v>
                </c:pt>
                <c:pt idx="5987">
                  <c:v>155.14142582065</c:v>
                </c:pt>
                <c:pt idx="5988">
                  <c:v>155.14982399851601</c:v>
                </c:pt>
                <c:pt idx="5989">
                  <c:v>155.16266487419901</c:v>
                </c:pt>
                <c:pt idx="5990">
                  <c:v>155.180374550045</c:v>
                </c:pt>
                <c:pt idx="5991">
                  <c:v>155.19969908418699</c:v>
                </c:pt>
                <c:pt idx="5992">
                  <c:v>155.22065914029201</c:v>
                </c:pt>
                <c:pt idx="5993">
                  <c:v>155.24166999995001</c:v>
                </c:pt>
                <c:pt idx="5994">
                  <c:v>155.25945840144601</c:v>
                </c:pt>
                <c:pt idx="5995">
                  <c:v>155.27605032711699</c:v>
                </c:pt>
                <c:pt idx="5996">
                  <c:v>155.29285616592901</c:v>
                </c:pt>
                <c:pt idx="5997">
                  <c:v>155.30603082655199</c:v>
                </c:pt>
                <c:pt idx="5998">
                  <c:v>155.31419664432201</c:v>
                </c:pt>
                <c:pt idx="5999">
                  <c:v>155.32222137347699</c:v>
                </c:pt>
                <c:pt idx="6000">
                  <c:v>155.329749867093</c:v>
                </c:pt>
                <c:pt idx="6001">
                  <c:v>155.337548462265</c:v>
                </c:pt>
                <c:pt idx="6002">
                  <c:v>155.33497724109299</c:v>
                </c:pt>
                <c:pt idx="6003">
                  <c:v>155.33083999996299</c:v>
                </c:pt>
                <c:pt idx="6004">
                  <c:v>155.326125839985</c:v>
                </c:pt>
                <c:pt idx="6005">
                  <c:v>155.326104895404</c:v>
                </c:pt>
                <c:pt idx="6006">
                  <c:v>155.32840235792099</c:v>
                </c:pt>
                <c:pt idx="6007">
                  <c:v>155.33477400463099</c:v>
                </c:pt>
                <c:pt idx="6008">
                  <c:v>155.34317406321199</c:v>
                </c:pt>
                <c:pt idx="6009">
                  <c:v>155.35028826708199</c:v>
                </c:pt>
                <c:pt idx="6010">
                  <c:v>155.357799456008</c:v>
                </c:pt>
                <c:pt idx="6011">
                  <c:v>155.36385812683301</c:v>
                </c:pt>
                <c:pt idx="6012">
                  <c:v>155.36759099600599</c:v>
                </c:pt>
                <c:pt idx="6013">
                  <c:v>155.366230525915</c:v>
                </c:pt>
                <c:pt idx="6014">
                  <c:v>155.35847691076501</c:v>
                </c:pt>
                <c:pt idx="6015">
                  <c:v>155.34639000003801</c:v>
                </c:pt>
                <c:pt idx="6016">
                  <c:v>155.32856999994701</c:v>
                </c:pt>
                <c:pt idx="6017">
                  <c:v>155.31301186599001</c:v>
                </c:pt>
                <c:pt idx="6018">
                  <c:v>155.29087028747401</c:v>
                </c:pt>
                <c:pt idx="6019">
                  <c:v>155.26904082254299</c:v>
                </c:pt>
                <c:pt idx="6020">
                  <c:v>155.254391400521</c:v>
                </c:pt>
                <c:pt idx="6021">
                  <c:v>155.245084027807</c:v>
                </c:pt>
                <c:pt idx="6022">
                  <c:v>155.237752335793</c:v>
                </c:pt>
                <c:pt idx="6023">
                  <c:v>155.234003529316</c:v>
                </c:pt>
                <c:pt idx="6024">
                  <c:v>155.23733956762001</c:v>
                </c:pt>
                <c:pt idx="6025">
                  <c:v>155.243678102557</c:v>
                </c:pt>
                <c:pt idx="6026">
                  <c:v>155.24293097064401</c:v>
                </c:pt>
                <c:pt idx="6027">
                  <c:v>155.241035762763</c:v>
                </c:pt>
                <c:pt idx="6028">
                  <c:v>155.23891711721299</c:v>
                </c:pt>
                <c:pt idx="6029">
                  <c:v>155.23285328420499</c:v>
                </c:pt>
                <c:pt idx="6030">
                  <c:v>155.226115481737</c:v>
                </c:pt>
                <c:pt idx="6031">
                  <c:v>155.21903386157999</c:v>
                </c:pt>
                <c:pt idx="6032">
                  <c:v>155.21193775559101</c:v>
                </c:pt>
                <c:pt idx="6033">
                  <c:v>155.19711256294099</c:v>
                </c:pt>
                <c:pt idx="6034">
                  <c:v>155.19177196557101</c:v>
                </c:pt>
                <c:pt idx="6035">
                  <c:v>155.18917685315299</c:v>
                </c:pt>
                <c:pt idx="6036">
                  <c:v>155.186230000059</c:v>
                </c:pt>
                <c:pt idx="6037">
                  <c:v>155.18519551795799</c:v>
                </c:pt>
                <c:pt idx="6038">
                  <c:v>155.183217516578</c:v>
                </c:pt>
                <c:pt idx="6039">
                  <c:v>155.179704858912</c:v>
                </c:pt>
                <c:pt idx="6040">
                  <c:v>155.179424729381</c:v>
                </c:pt>
                <c:pt idx="6041">
                  <c:v>155.18194334192199</c:v>
                </c:pt>
                <c:pt idx="6042">
                  <c:v>155.18394373448501</c:v>
                </c:pt>
                <c:pt idx="6043">
                  <c:v>155.18658176274499</c:v>
                </c:pt>
                <c:pt idx="6044">
                  <c:v>155.189094058835</c:v>
                </c:pt>
                <c:pt idx="6045">
                  <c:v>155.203345456118</c:v>
                </c:pt>
                <c:pt idx="6046">
                  <c:v>155.21677391237799</c:v>
                </c:pt>
                <c:pt idx="6047">
                  <c:v>155.22599999999201</c:v>
                </c:pt>
                <c:pt idx="6048">
                  <c:v>155.233402226924</c:v>
                </c:pt>
                <c:pt idx="6049">
                  <c:v>155.23633062529501</c:v>
                </c:pt>
                <c:pt idx="6050">
                  <c:v>155.23653021129499</c:v>
                </c:pt>
                <c:pt idx="6051">
                  <c:v>155.23802884107101</c:v>
                </c:pt>
                <c:pt idx="6052">
                  <c:v>155.24296518834399</c:v>
                </c:pt>
                <c:pt idx="6053">
                  <c:v>155.24843357052799</c:v>
                </c:pt>
                <c:pt idx="6054">
                  <c:v>155.251930899309</c:v>
                </c:pt>
                <c:pt idx="6055">
                  <c:v>155.25425288589801</c:v>
                </c:pt>
                <c:pt idx="6056">
                  <c:v>155.252925003549</c:v>
                </c:pt>
                <c:pt idx="6057">
                  <c:v>155.25176284109699</c:v>
                </c:pt>
                <c:pt idx="6058">
                  <c:v>155.25377999995899</c:v>
                </c:pt>
                <c:pt idx="6059">
                  <c:v>155.25249688074101</c:v>
                </c:pt>
                <c:pt idx="6060">
                  <c:v>155.246498737595</c:v>
                </c:pt>
                <c:pt idx="6061">
                  <c:v>155.23773337488299</c:v>
                </c:pt>
                <c:pt idx="6062">
                  <c:v>155.22843186126801</c:v>
                </c:pt>
                <c:pt idx="6063">
                  <c:v>155.220644939479</c:v>
                </c:pt>
                <c:pt idx="6064">
                  <c:v>155.21276085832801</c:v>
                </c:pt>
                <c:pt idx="6065">
                  <c:v>155.199731332304</c:v>
                </c:pt>
                <c:pt idx="6066">
                  <c:v>155.17984453293599</c:v>
                </c:pt>
                <c:pt idx="6067">
                  <c:v>155.155927066347</c:v>
                </c:pt>
                <c:pt idx="6068">
                  <c:v>155.135569999967</c:v>
                </c:pt>
                <c:pt idx="6069">
                  <c:v>155.12086898649099</c:v>
                </c:pt>
                <c:pt idx="6070">
                  <c:v>155.105388886459</c:v>
                </c:pt>
                <c:pt idx="6071">
                  <c:v>155.094577924221</c:v>
                </c:pt>
                <c:pt idx="6072">
                  <c:v>155.08546783183999</c:v>
                </c:pt>
                <c:pt idx="6073">
                  <c:v>155.075583753356</c:v>
                </c:pt>
                <c:pt idx="6074">
                  <c:v>155.071972196914</c:v>
                </c:pt>
                <c:pt idx="6075">
                  <c:v>155.07750610571</c:v>
                </c:pt>
                <c:pt idx="6076">
                  <c:v>155.08935214766399</c:v>
                </c:pt>
                <c:pt idx="6077">
                  <c:v>155.10927836802901</c:v>
                </c:pt>
                <c:pt idx="6078">
                  <c:v>155.11587999997701</c:v>
                </c:pt>
                <c:pt idx="6079">
                  <c:v>155.11919093034899</c:v>
                </c:pt>
                <c:pt idx="6080">
                  <c:v>155.12528417565099</c:v>
                </c:pt>
                <c:pt idx="6081">
                  <c:v>155.137368400073</c:v>
                </c:pt>
                <c:pt idx="6082">
                  <c:v>155.150638811184</c:v>
                </c:pt>
                <c:pt idx="6083">
                  <c:v>155.16283538634599</c:v>
                </c:pt>
                <c:pt idx="6084">
                  <c:v>155.17978455850499</c:v>
                </c:pt>
                <c:pt idx="6085">
                  <c:v>155.199109667556</c:v>
                </c:pt>
                <c:pt idx="6086">
                  <c:v>155.21275555798499</c:v>
                </c:pt>
                <c:pt idx="6087">
                  <c:v>155.22056999994001</c:v>
                </c:pt>
                <c:pt idx="6088">
                  <c:v>155.234269020119</c:v>
                </c:pt>
                <c:pt idx="6089">
                  <c:v>155.24337889567499</c:v>
                </c:pt>
                <c:pt idx="6090">
                  <c:v>155.256362082138</c:v>
                </c:pt>
                <c:pt idx="6091">
                  <c:v>155.272281784618</c:v>
                </c:pt>
                <c:pt idx="6092">
                  <c:v>155.292421931169</c:v>
                </c:pt>
                <c:pt idx="6093">
                  <c:v>155.31267457248799</c:v>
                </c:pt>
                <c:pt idx="6094">
                  <c:v>155.32352482774499</c:v>
                </c:pt>
                <c:pt idx="6095">
                  <c:v>155.334054932491</c:v>
                </c:pt>
                <c:pt idx="6096">
                  <c:v>155.34328461990401</c:v>
                </c:pt>
                <c:pt idx="6097">
                  <c:v>155.34541152972901</c:v>
                </c:pt>
                <c:pt idx="6098">
                  <c:v>155.34542440914299</c:v>
                </c:pt>
                <c:pt idx="6099">
                  <c:v>155.34144999999401</c:v>
                </c:pt>
                <c:pt idx="6100">
                  <c:v>155.33764806539199</c:v>
                </c:pt>
                <c:pt idx="6101">
                  <c:v>155.32980436973</c:v>
                </c:pt>
                <c:pt idx="6102">
                  <c:v>155.32092564021499</c:v>
                </c:pt>
                <c:pt idx="6103">
                  <c:v>155.31278143239899</c:v>
                </c:pt>
                <c:pt idx="6104">
                  <c:v>155.30220728457601</c:v>
                </c:pt>
                <c:pt idx="6105">
                  <c:v>155.29047684778601</c:v>
                </c:pt>
                <c:pt idx="6106">
                  <c:v>155.28199349070101</c:v>
                </c:pt>
                <c:pt idx="6107">
                  <c:v>155.263601756654</c:v>
                </c:pt>
                <c:pt idx="6108">
                  <c:v>155.240751490739</c:v>
                </c:pt>
                <c:pt idx="6109">
                  <c:v>155.230333277113</c:v>
                </c:pt>
                <c:pt idx="6110">
                  <c:v>155.21919000004399</c:v>
                </c:pt>
                <c:pt idx="6111">
                  <c:v>155.21567598303</c:v>
                </c:pt>
                <c:pt idx="6112">
                  <c:v>155.211994178347</c:v>
                </c:pt>
                <c:pt idx="6113">
                  <c:v>155.20933131618401</c:v>
                </c:pt>
                <c:pt idx="6114">
                  <c:v>155.205472301394</c:v>
                </c:pt>
                <c:pt idx="6115">
                  <c:v>155.20146200504601</c:v>
                </c:pt>
                <c:pt idx="6116">
                  <c:v>155.203060291273</c:v>
                </c:pt>
                <c:pt idx="6117">
                  <c:v>155.206898830781</c:v>
                </c:pt>
                <c:pt idx="6118">
                  <c:v>155.20633365407201</c:v>
                </c:pt>
                <c:pt idx="6119">
                  <c:v>155.20028386365399</c:v>
                </c:pt>
                <c:pt idx="6120">
                  <c:v>155.19727744791999</c:v>
                </c:pt>
                <c:pt idx="6121">
                  <c:v>155.196697818693</c:v>
                </c:pt>
                <c:pt idx="6122">
                  <c:v>155.20330340497401</c:v>
                </c:pt>
                <c:pt idx="6123">
                  <c:v>155.21023999996601</c:v>
                </c:pt>
                <c:pt idx="6124">
                  <c:v>155.21741722014301</c:v>
                </c:pt>
                <c:pt idx="6125">
                  <c:v>155.22394919856799</c:v>
                </c:pt>
                <c:pt idx="6126">
                  <c:v>155.22745709801001</c:v>
                </c:pt>
                <c:pt idx="6127">
                  <c:v>155.23102069052601</c:v>
                </c:pt>
                <c:pt idx="6128">
                  <c:v>155.233638371268</c:v>
                </c:pt>
                <c:pt idx="6129">
                  <c:v>155.230522495608</c:v>
                </c:pt>
                <c:pt idx="6130">
                  <c:v>155.22502034278699</c:v>
                </c:pt>
                <c:pt idx="6131">
                  <c:v>155.224360196129</c:v>
                </c:pt>
                <c:pt idx="6132">
                  <c:v>155.22211474939701</c:v>
                </c:pt>
                <c:pt idx="6133">
                  <c:v>155.22056044383601</c:v>
                </c:pt>
                <c:pt idx="6134">
                  <c:v>155.22213761616999</c:v>
                </c:pt>
                <c:pt idx="6135">
                  <c:v>155.22221481444299</c:v>
                </c:pt>
                <c:pt idx="6136">
                  <c:v>155.21906000002301</c:v>
                </c:pt>
                <c:pt idx="6137">
                  <c:v>155.216645176773</c:v>
                </c:pt>
                <c:pt idx="6138">
                  <c:v>155.21337255077501</c:v>
                </c:pt>
                <c:pt idx="6139">
                  <c:v>155.211930000021</c:v>
                </c:pt>
                <c:pt idx="6140">
                  <c:v>155.211640805748</c:v>
                </c:pt>
                <c:pt idx="6141">
                  <c:v>155.21116509047701</c:v>
                </c:pt>
                <c:pt idx="6142">
                  <c:v>155.210826825498</c:v>
                </c:pt>
                <c:pt idx="6143">
                  <c:v>155.20894484342301</c:v>
                </c:pt>
                <c:pt idx="6144">
                  <c:v>155.199211537601</c:v>
                </c:pt>
                <c:pt idx="6145">
                  <c:v>155.178472843609</c:v>
                </c:pt>
                <c:pt idx="6146">
                  <c:v>155.16098</c:v>
                </c:pt>
                <c:pt idx="6147">
                  <c:v>155.14041518652601</c:v>
                </c:pt>
                <c:pt idx="6148">
                  <c:v>155.12317253537699</c:v>
                </c:pt>
                <c:pt idx="6149">
                  <c:v>155.10912657147099</c:v>
                </c:pt>
                <c:pt idx="6150">
                  <c:v>155.100881356603</c:v>
                </c:pt>
                <c:pt idx="6151">
                  <c:v>155.09631879335799</c:v>
                </c:pt>
                <c:pt idx="6152">
                  <c:v>155.093592460097</c:v>
                </c:pt>
                <c:pt idx="6153">
                  <c:v>155.093941029083</c:v>
                </c:pt>
                <c:pt idx="6154">
                  <c:v>155.098193731961</c:v>
                </c:pt>
                <c:pt idx="6155">
                  <c:v>155.10413877660099</c:v>
                </c:pt>
                <c:pt idx="6156">
                  <c:v>155.10578206383201</c:v>
                </c:pt>
                <c:pt idx="6157">
                  <c:v>155.108193131787</c:v>
                </c:pt>
                <c:pt idx="6158">
                  <c:v>155.10561597978401</c:v>
                </c:pt>
                <c:pt idx="6159">
                  <c:v>155.10734999998999</c:v>
                </c:pt>
                <c:pt idx="6160">
                  <c:v>155.11232395224599</c:v>
                </c:pt>
                <c:pt idx="6161">
                  <c:v>155.116882077962</c:v>
                </c:pt>
                <c:pt idx="6162">
                  <c:v>155.12539970466401</c:v>
                </c:pt>
                <c:pt idx="6163">
                  <c:v>155.13420029105399</c:v>
                </c:pt>
                <c:pt idx="6164">
                  <c:v>155.13807484672901</c:v>
                </c:pt>
                <c:pt idx="6165">
                  <c:v>155.139547796063</c:v>
                </c:pt>
                <c:pt idx="6166">
                  <c:v>155.13987093459201</c:v>
                </c:pt>
                <c:pt idx="6167">
                  <c:v>155.13521769659499</c:v>
                </c:pt>
                <c:pt idx="6168">
                  <c:v>155.12885086958801</c:v>
                </c:pt>
                <c:pt idx="6169">
                  <c:v>155.12687914197099</c:v>
                </c:pt>
                <c:pt idx="6170">
                  <c:v>155.12565999995201</c:v>
                </c:pt>
                <c:pt idx="6171">
                  <c:v>155.12091356094399</c:v>
                </c:pt>
                <c:pt idx="6172">
                  <c:v>155.11052722315199</c:v>
                </c:pt>
                <c:pt idx="6173">
                  <c:v>155.09738778361299</c:v>
                </c:pt>
                <c:pt idx="6174">
                  <c:v>155.094805570175</c:v>
                </c:pt>
                <c:pt idx="6175">
                  <c:v>155.09366081166399</c:v>
                </c:pt>
                <c:pt idx="6176">
                  <c:v>155.094034525653</c:v>
                </c:pt>
                <c:pt idx="6177">
                  <c:v>155.09451000000499</c:v>
                </c:pt>
                <c:pt idx="6178">
                  <c:v>155.09952054258</c:v>
                </c:pt>
                <c:pt idx="6179">
                  <c:v>155.094909999988</c:v>
                </c:pt>
                <c:pt idx="6180">
                  <c:v>155.08622926959401</c:v>
                </c:pt>
                <c:pt idx="6181">
                  <c:v>155.07556973113901</c:v>
                </c:pt>
                <c:pt idx="6182">
                  <c:v>155.06814917477399</c:v>
                </c:pt>
                <c:pt idx="6183">
                  <c:v>155.06321010848799</c:v>
                </c:pt>
                <c:pt idx="6184">
                  <c:v>155.059345556279</c:v>
                </c:pt>
                <c:pt idx="6185">
                  <c:v>155.06041321117101</c:v>
                </c:pt>
                <c:pt idx="6186">
                  <c:v>155.06615937453199</c:v>
                </c:pt>
                <c:pt idx="6187">
                  <c:v>155.06892366706001</c:v>
                </c:pt>
                <c:pt idx="6188">
                  <c:v>155.06548567931901</c:v>
                </c:pt>
                <c:pt idx="6189">
                  <c:v>155.06121554921401</c:v>
                </c:pt>
                <c:pt idx="6190">
                  <c:v>155.06316880483701</c:v>
                </c:pt>
                <c:pt idx="6191">
                  <c:v>155.063396139274</c:v>
                </c:pt>
                <c:pt idx="6192">
                  <c:v>155.06749999993801</c:v>
                </c:pt>
                <c:pt idx="6193">
                  <c:v>155.065823588868</c:v>
                </c:pt>
                <c:pt idx="6194">
                  <c:v>155.064105837206</c:v>
                </c:pt>
                <c:pt idx="6195">
                  <c:v>155.06264276675901</c:v>
                </c:pt>
                <c:pt idx="6196">
                  <c:v>155.06139656094001</c:v>
                </c:pt>
                <c:pt idx="6197">
                  <c:v>155.05970299751601</c:v>
                </c:pt>
                <c:pt idx="6198">
                  <c:v>155.05870767328901</c:v>
                </c:pt>
                <c:pt idx="6199">
                  <c:v>155.061493343964</c:v>
                </c:pt>
                <c:pt idx="6200">
                  <c:v>155.06626663691</c:v>
                </c:pt>
                <c:pt idx="6201">
                  <c:v>155.06765941066999</c:v>
                </c:pt>
                <c:pt idx="6202">
                  <c:v>155.06603773811199</c:v>
                </c:pt>
                <c:pt idx="6203">
                  <c:v>155.068916894144</c:v>
                </c:pt>
                <c:pt idx="6204">
                  <c:v>155.07517676853999</c:v>
                </c:pt>
                <c:pt idx="6205">
                  <c:v>155.083279999952</c:v>
                </c:pt>
                <c:pt idx="6206">
                  <c:v>155.08998809864599</c:v>
                </c:pt>
                <c:pt idx="6207">
                  <c:v>155.08893206596699</c:v>
                </c:pt>
                <c:pt idx="6208">
                  <c:v>155.08327765609801</c:v>
                </c:pt>
                <c:pt idx="6209">
                  <c:v>155.07627422394299</c:v>
                </c:pt>
                <c:pt idx="6210">
                  <c:v>155.07080052234801</c:v>
                </c:pt>
                <c:pt idx="6211">
                  <c:v>155.06800460498701</c:v>
                </c:pt>
                <c:pt idx="6212">
                  <c:v>155.06524188092101</c:v>
                </c:pt>
                <c:pt idx="6213">
                  <c:v>155.05914293215301</c:v>
                </c:pt>
                <c:pt idx="6214">
                  <c:v>155.05335524236901</c:v>
                </c:pt>
                <c:pt idx="6215">
                  <c:v>155.05521670893401</c:v>
                </c:pt>
                <c:pt idx="6216">
                  <c:v>155.057510241221</c:v>
                </c:pt>
                <c:pt idx="6217">
                  <c:v>155.057530000024</c:v>
                </c:pt>
                <c:pt idx="6218">
                  <c:v>155.06032566048799</c:v>
                </c:pt>
                <c:pt idx="6219">
                  <c:v>155.06279863615001</c:v>
                </c:pt>
                <c:pt idx="6220">
                  <c:v>155.06774504681999</c:v>
                </c:pt>
                <c:pt idx="6221">
                  <c:v>155.07391394837299</c:v>
                </c:pt>
                <c:pt idx="6222">
                  <c:v>155.07922249292201</c:v>
                </c:pt>
                <c:pt idx="6223">
                  <c:v>155.083297687227</c:v>
                </c:pt>
                <c:pt idx="6224">
                  <c:v>155.08594640931301</c:v>
                </c:pt>
                <c:pt idx="6225">
                  <c:v>155.08990681396699</c:v>
                </c:pt>
                <c:pt idx="6226">
                  <c:v>155.090233940849</c:v>
                </c:pt>
                <c:pt idx="6227">
                  <c:v>155.08881999998499</c:v>
                </c:pt>
                <c:pt idx="6228">
                  <c:v>155.09712931605901</c:v>
                </c:pt>
                <c:pt idx="6229">
                  <c:v>155.108659512033</c:v>
                </c:pt>
                <c:pt idx="6230">
                  <c:v>155.120493980399</c:v>
                </c:pt>
                <c:pt idx="6231">
                  <c:v>155.132435569694</c:v>
                </c:pt>
                <c:pt idx="6232">
                  <c:v>155.143951653861</c:v>
                </c:pt>
                <c:pt idx="6233">
                  <c:v>155.15733760702901</c:v>
                </c:pt>
                <c:pt idx="6234">
                  <c:v>155.176505043681</c:v>
                </c:pt>
                <c:pt idx="6235">
                  <c:v>155.193405759206</c:v>
                </c:pt>
                <c:pt idx="6236">
                  <c:v>155.20220258623499</c:v>
                </c:pt>
                <c:pt idx="6237">
                  <c:v>155.19907000004201</c:v>
                </c:pt>
                <c:pt idx="6238">
                  <c:v>155.20096025662701</c:v>
                </c:pt>
                <c:pt idx="6239">
                  <c:v>155.19960233197901</c:v>
                </c:pt>
                <c:pt idx="6240">
                  <c:v>155.20133136739301</c:v>
                </c:pt>
                <c:pt idx="6241">
                  <c:v>155.20300154278601</c:v>
                </c:pt>
                <c:pt idx="6242">
                  <c:v>155.20262890918099</c:v>
                </c:pt>
                <c:pt idx="6243">
                  <c:v>155.20510999998299</c:v>
                </c:pt>
                <c:pt idx="6244">
                  <c:v>155.206196810129</c:v>
                </c:pt>
                <c:pt idx="6245">
                  <c:v>155.217366457276</c:v>
                </c:pt>
                <c:pt idx="6246">
                  <c:v>155.22353999998899</c:v>
                </c:pt>
                <c:pt idx="6247">
                  <c:v>155.22761393190399</c:v>
                </c:pt>
                <c:pt idx="6248">
                  <c:v>155.229817317178</c:v>
                </c:pt>
                <c:pt idx="6249">
                  <c:v>155.23079603623</c:v>
                </c:pt>
                <c:pt idx="6250">
                  <c:v>155.230459453908</c:v>
                </c:pt>
                <c:pt idx="6251">
                  <c:v>155.22695196205001</c:v>
                </c:pt>
                <c:pt idx="6252">
                  <c:v>155.218620448862</c:v>
                </c:pt>
                <c:pt idx="6253">
                  <c:v>155.207703982868</c:v>
                </c:pt>
                <c:pt idx="6254">
                  <c:v>155.19775846290599</c:v>
                </c:pt>
                <c:pt idx="6255">
                  <c:v>155.192858688125</c:v>
                </c:pt>
                <c:pt idx="6256">
                  <c:v>155.190189999994</c:v>
                </c:pt>
                <c:pt idx="6257">
                  <c:v>155.190189999994</c:v>
                </c:pt>
                <c:pt idx="6258">
                  <c:v>155.18947142936801</c:v>
                </c:pt>
                <c:pt idx="6259">
                  <c:v>155.19715294420701</c:v>
                </c:pt>
                <c:pt idx="6260">
                  <c:v>155.20380378044899</c:v>
                </c:pt>
                <c:pt idx="6261">
                  <c:v>155.20623712286201</c:v>
                </c:pt>
                <c:pt idx="6262">
                  <c:v>155.206110382833</c:v>
                </c:pt>
                <c:pt idx="6263">
                  <c:v>155.20236731809001</c:v>
                </c:pt>
                <c:pt idx="6264">
                  <c:v>155.19430337975399</c:v>
                </c:pt>
                <c:pt idx="6265">
                  <c:v>155.19075355896001</c:v>
                </c:pt>
                <c:pt idx="6266">
                  <c:v>155.18775185449499</c:v>
                </c:pt>
                <c:pt idx="6267">
                  <c:v>155.18607668663799</c:v>
                </c:pt>
                <c:pt idx="6268">
                  <c:v>155.180450000023</c:v>
                </c:pt>
                <c:pt idx="6269">
                  <c:v>155.173552545429</c:v>
                </c:pt>
                <c:pt idx="6270">
                  <c:v>155.173652181287</c:v>
                </c:pt>
                <c:pt idx="6271">
                  <c:v>155.17295497057401</c:v>
                </c:pt>
                <c:pt idx="6272">
                  <c:v>155.17132234608701</c:v>
                </c:pt>
                <c:pt idx="6273">
                  <c:v>155.170607766986</c:v>
                </c:pt>
                <c:pt idx="6274">
                  <c:v>155.17440558713301</c:v>
                </c:pt>
                <c:pt idx="6275">
                  <c:v>155.18411287982599</c:v>
                </c:pt>
                <c:pt idx="6276">
                  <c:v>155.19502600431599</c:v>
                </c:pt>
                <c:pt idx="6277">
                  <c:v>155.20195084055399</c:v>
                </c:pt>
                <c:pt idx="6278">
                  <c:v>155.20280000004601</c:v>
                </c:pt>
                <c:pt idx="6279">
                  <c:v>155.201094026763</c:v>
                </c:pt>
                <c:pt idx="6280">
                  <c:v>155.19711256316299</c:v>
                </c:pt>
                <c:pt idx="6281">
                  <c:v>155.193096314505</c:v>
                </c:pt>
                <c:pt idx="6282">
                  <c:v>155.18770422484599</c:v>
                </c:pt>
                <c:pt idx="6283">
                  <c:v>155.17898550512299</c:v>
                </c:pt>
                <c:pt idx="6284">
                  <c:v>155.16320917744301</c:v>
                </c:pt>
                <c:pt idx="6285">
                  <c:v>155.149364066006</c:v>
                </c:pt>
                <c:pt idx="6286">
                  <c:v>155.13496242694501</c:v>
                </c:pt>
                <c:pt idx="6287">
                  <c:v>155.12148176036001</c:v>
                </c:pt>
                <c:pt idx="6288">
                  <c:v>155.11342999995799</c:v>
                </c:pt>
                <c:pt idx="6289">
                  <c:v>155.10744405523801</c:v>
                </c:pt>
                <c:pt idx="6290">
                  <c:v>155.09563987055299</c:v>
                </c:pt>
                <c:pt idx="6291">
                  <c:v>155.08140545096799</c:v>
                </c:pt>
                <c:pt idx="6292">
                  <c:v>155.07018822914401</c:v>
                </c:pt>
                <c:pt idx="6293">
                  <c:v>155.06581190700399</c:v>
                </c:pt>
                <c:pt idx="6294">
                  <c:v>155.06582450281499</c:v>
                </c:pt>
                <c:pt idx="6295">
                  <c:v>155.069175968135</c:v>
                </c:pt>
                <c:pt idx="6296">
                  <c:v>155.08237841602099</c:v>
                </c:pt>
                <c:pt idx="6297">
                  <c:v>155.09806865533301</c:v>
                </c:pt>
                <c:pt idx="6298">
                  <c:v>155.113169999994</c:v>
                </c:pt>
                <c:pt idx="6299">
                  <c:v>155.11607442317501</c:v>
                </c:pt>
                <c:pt idx="6300">
                  <c:v>155.12112914660699</c:v>
                </c:pt>
                <c:pt idx="6301">
                  <c:v>155.126993316598</c:v>
                </c:pt>
                <c:pt idx="6302">
                  <c:v>155.13108053878099</c:v>
                </c:pt>
                <c:pt idx="6303">
                  <c:v>155.130552872789</c:v>
                </c:pt>
                <c:pt idx="6304">
                  <c:v>155.12484930468099</c:v>
                </c:pt>
                <c:pt idx="6305">
                  <c:v>155.122942078509</c:v>
                </c:pt>
                <c:pt idx="6306">
                  <c:v>155.118530129226</c:v>
                </c:pt>
                <c:pt idx="6307">
                  <c:v>155.11769958631101</c:v>
                </c:pt>
                <c:pt idx="6308">
                  <c:v>155.118398278</c:v>
                </c:pt>
                <c:pt idx="6309">
                  <c:v>155.117950000023</c:v>
                </c:pt>
                <c:pt idx="6310">
                  <c:v>155.11208636722699</c:v>
                </c:pt>
                <c:pt idx="6311">
                  <c:v>155.11127921506301</c:v>
                </c:pt>
                <c:pt idx="6312">
                  <c:v>155.115283422864</c:v>
                </c:pt>
                <c:pt idx="6313">
                  <c:v>155.123676184602</c:v>
                </c:pt>
                <c:pt idx="6314">
                  <c:v>155.12959333204401</c:v>
                </c:pt>
                <c:pt idx="6315">
                  <c:v>155.138224127679</c:v>
                </c:pt>
                <c:pt idx="6316">
                  <c:v>155.147131084329</c:v>
                </c:pt>
                <c:pt idx="6317">
                  <c:v>155.154388257899</c:v>
                </c:pt>
                <c:pt idx="6318">
                  <c:v>155.156575771315</c:v>
                </c:pt>
                <c:pt idx="6319">
                  <c:v>155.15268999994899</c:v>
                </c:pt>
                <c:pt idx="6320">
                  <c:v>155.15300736112499</c:v>
                </c:pt>
                <c:pt idx="6321">
                  <c:v>155.15226657485701</c:v>
                </c:pt>
                <c:pt idx="6322">
                  <c:v>155.148947979594</c:v>
                </c:pt>
                <c:pt idx="6323">
                  <c:v>155.14290903159201</c:v>
                </c:pt>
                <c:pt idx="6324">
                  <c:v>155.13560442981799</c:v>
                </c:pt>
                <c:pt idx="6325">
                  <c:v>155.128818436796</c:v>
                </c:pt>
                <c:pt idx="6326">
                  <c:v>155.12720816711399</c:v>
                </c:pt>
                <c:pt idx="6327">
                  <c:v>155.13142925214601</c:v>
                </c:pt>
                <c:pt idx="6328">
                  <c:v>155.14064467267499</c:v>
                </c:pt>
                <c:pt idx="6329">
                  <c:v>155.151993708775</c:v>
                </c:pt>
                <c:pt idx="6330">
                  <c:v>155.14809020476699</c:v>
                </c:pt>
                <c:pt idx="6331">
                  <c:v>155.14356007987001</c:v>
                </c:pt>
                <c:pt idx="6332">
                  <c:v>155.141972461764</c:v>
                </c:pt>
                <c:pt idx="6333">
                  <c:v>155.14292426559501</c:v>
                </c:pt>
                <c:pt idx="6334">
                  <c:v>155.14365338171501</c:v>
                </c:pt>
                <c:pt idx="6335">
                  <c:v>155.141860549461</c:v>
                </c:pt>
                <c:pt idx="6336">
                  <c:v>155.134718445592</c:v>
                </c:pt>
                <c:pt idx="6337">
                  <c:v>155.12403392658399</c:v>
                </c:pt>
                <c:pt idx="6338">
                  <c:v>155.11055280595301</c:v>
                </c:pt>
                <c:pt idx="6339">
                  <c:v>155.103349999991</c:v>
                </c:pt>
                <c:pt idx="6340">
                  <c:v>155.10017044011701</c:v>
                </c:pt>
                <c:pt idx="6341">
                  <c:v>155.09850583165499</c:v>
                </c:pt>
                <c:pt idx="6342">
                  <c:v>155.10253381739699</c:v>
                </c:pt>
                <c:pt idx="6343">
                  <c:v>155.10896148641899</c:v>
                </c:pt>
                <c:pt idx="6344">
                  <c:v>155.11503307158401</c:v>
                </c:pt>
                <c:pt idx="6345">
                  <c:v>155.12063943381901</c:v>
                </c:pt>
                <c:pt idx="6346">
                  <c:v>155.125793665202</c:v>
                </c:pt>
                <c:pt idx="6347">
                  <c:v>155.13047975314001</c:v>
                </c:pt>
                <c:pt idx="6348">
                  <c:v>155.132784099079</c:v>
                </c:pt>
                <c:pt idx="6349">
                  <c:v>155.12968680071401</c:v>
                </c:pt>
                <c:pt idx="6350">
                  <c:v>155.12068000000201</c:v>
                </c:pt>
                <c:pt idx="6351">
                  <c:v>155.11667829602101</c:v>
                </c:pt>
                <c:pt idx="6352">
                  <c:v>155.111816816702</c:v>
                </c:pt>
                <c:pt idx="6353">
                  <c:v>155.100543047999</c:v>
                </c:pt>
                <c:pt idx="6354">
                  <c:v>155.08669534014501</c:v>
                </c:pt>
                <c:pt idx="6355">
                  <c:v>155.079974303207</c:v>
                </c:pt>
                <c:pt idx="6356">
                  <c:v>155.07054000002699</c:v>
                </c:pt>
                <c:pt idx="6357">
                  <c:v>155.06461716623599</c:v>
                </c:pt>
                <c:pt idx="6358">
                  <c:v>155.03089999997499</c:v>
                </c:pt>
                <c:pt idx="6359">
                  <c:v>155.03072244186001</c:v>
                </c:pt>
                <c:pt idx="6360">
                  <c:v>155.00912000002299</c:v>
                </c:pt>
                <c:pt idx="6361">
                  <c:v>154.98942589642701</c:v>
                </c:pt>
                <c:pt idx="6362">
                  <c:v>154.96953922694399</c:v>
                </c:pt>
                <c:pt idx="6363">
                  <c:v>154.95293599234401</c:v>
                </c:pt>
                <c:pt idx="6364">
                  <c:v>154.93832349661</c:v>
                </c:pt>
                <c:pt idx="6365">
                  <c:v>154.92486852745</c:v>
                </c:pt>
                <c:pt idx="6366">
                  <c:v>154.91233557060301</c:v>
                </c:pt>
                <c:pt idx="6367">
                  <c:v>154.90174197829501</c:v>
                </c:pt>
                <c:pt idx="6368">
                  <c:v>154.89332889443699</c:v>
                </c:pt>
                <c:pt idx="6369">
                  <c:v>154.88185892369901</c:v>
                </c:pt>
                <c:pt idx="6370">
                  <c:v>154.87419939955001</c:v>
                </c:pt>
                <c:pt idx="6371">
                  <c:v>154.86944556755901</c:v>
                </c:pt>
                <c:pt idx="6372">
                  <c:v>154.86563372397299</c:v>
                </c:pt>
                <c:pt idx="6373">
                  <c:v>154.86349542780201</c:v>
                </c:pt>
                <c:pt idx="6374">
                  <c:v>154.86193947316599</c:v>
                </c:pt>
                <c:pt idx="6375">
                  <c:v>154.86202072934199</c:v>
                </c:pt>
                <c:pt idx="6376">
                  <c:v>154.86758466323499</c:v>
                </c:pt>
                <c:pt idx="6377">
                  <c:v>154.87354562813599</c:v>
                </c:pt>
                <c:pt idx="6378">
                  <c:v>154.877218261769</c:v>
                </c:pt>
                <c:pt idx="6379">
                  <c:v>154.88149999997799</c:v>
                </c:pt>
                <c:pt idx="6380">
                  <c:v>154.88149999998001</c:v>
                </c:pt>
                <c:pt idx="6381">
                  <c:v>154.880079850085</c:v>
                </c:pt>
                <c:pt idx="6382">
                  <c:v>154.87481975640301</c:v>
                </c:pt>
                <c:pt idx="6383">
                  <c:v>154.86607091921499</c:v>
                </c:pt>
                <c:pt idx="6384">
                  <c:v>154.85973921995199</c:v>
                </c:pt>
                <c:pt idx="6385">
                  <c:v>154.859985073448</c:v>
                </c:pt>
                <c:pt idx="6386">
                  <c:v>154.86149923527501</c:v>
                </c:pt>
                <c:pt idx="6387">
                  <c:v>154.86685989593201</c:v>
                </c:pt>
                <c:pt idx="6388">
                  <c:v>154.88061999996501</c:v>
                </c:pt>
                <c:pt idx="6389">
                  <c:v>154.90284644333099</c:v>
                </c:pt>
                <c:pt idx="6390">
                  <c:v>154.91723000506201</c:v>
                </c:pt>
                <c:pt idx="6391">
                  <c:v>154.93146179984601</c:v>
                </c:pt>
                <c:pt idx="6392">
                  <c:v>154.94594087887199</c:v>
                </c:pt>
                <c:pt idx="6393">
                  <c:v>154.959368937048</c:v>
                </c:pt>
                <c:pt idx="6394">
                  <c:v>154.969791239833</c:v>
                </c:pt>
                <c:pt idx="6395">
                  <c:v>154.97737205863501</c:v>
                </c:pt>
                <c:pt idx="6396">
                  <c:v>154.98127296541799</c:v>
                </c:pt>
                <c:pt idx="6397">
                  <c:v>154.98093575940101</c:v>
                </c:pt>
                <c:pt idx="6398">
                  <c:v>154.97713136201</c:v>
                </c:pt>
                <c:pt idx="6399">
                  <c:v>154.973588966271</c:v>
                </c:pt>
                <c:pt idx="6400">
                  <c:v>154.97336999999101</c:v>
                </c:pt>
                <c:pt idx="6401">
                  <c:v>154.97546445437499</c:v>
                </c:pt>
                <c:pt idx="6402">
                  <c:v>154.980332372769</c:v>
                </c:pt>
                <c:pt idx="6403">
                  <c:v>154.98353495795001</c:v>
                </c:pt>
                <c:pt idx="6404">
                  <c:v>154.98496790229601</c:v>
                </c:pt>
                <c:pt idx="6405">
                  <c:v>154.988284080173</c:v>
                </c:pt>
                <c:pt idx="6406">
                  <c:v>154.99397921198101</c:v>
                </c:pt>
                <c:pt idx="6407">
                  <c:v>154.996505988899</c:v>
                </c:pt>
                <c:pt idx="6408">
                  <c:v>154.99730665292</c:v>
                </c:pt>
                <c:pt idx="6409">
                  <c:v>154.99902629760601</c:v>
                </c:pt>
                <c:pt idx="6410">
                  <c:v>154.99950999999399</c:v>
                </c:pt>
                <c:pt idx="6411">
                  <c:v>154.99559766032601</c:v>
                </c:pt>
                <c:pt idx="6412">
                  <c:v>154.99511081674601</c:v>
                </c:pt>
                <c:pt idx="6413">
                  <c:v>154.99435899354501</c:v>
                </c:pt>
                <c:pt idx="6414">
                  <c:v>154.990952144516</c:v>
                </c:pt>
                <c:pt idx="6415">
                  <c:v>154.98295930353899</c:v>
                </c:pt>
                <c:pt idx="6416">
                  <c:v>154.97131995070001</c:v>
                </c:pt>
                <c:pt idx="6417">
                  <c:v>154.960858920882</c:v>
                </c:pt>
                <c:pt idx="6418">
                  <c:v>154.95499389541899</c:v>
                </c:pt>
                <c:pt idx="6419">
                  <c:v>154.953299972613</c:v>
                </c:pt>
                <c:pt idx="6420">
                  <c:v>154.96270481284299</c:v>
                </c:pt>
                <c:pt idx="6421">
                  <c:v>154.97134298688599</c:v>
                </c:pt>
                <c:pt idx="6422">
                  <c:v>154.97907999997099</c:v>
                </c:pt>
                <c:pt idx="6423">
                  <c:v>154.98058659495001</c:v>
                </c:pt>
                <c:pt idx="6424">
                  <c:v>154.98334471835901</c:v>
                </c:pt>
                <c:pt idx="6425">
                  <c:v>154.988217422433</c:v>
                </c:pt>
                <c:pt idx="6426">
                  <c:v>154.997453146536</c:v>
                </c:pt>
                <c:pt idx="6427">
                  <c:v>155.008419577127</c:v>
                </c:pt>
                <c:pt idx="6428">
                  <c:v>155.016230783536</c:v>
                </c:pt>
                <c:pt idx="6429">
                  <c:v>155.02669089448</c:v>
                </c:pt>
                <c:pt idx="6430">
                  <c:v>155.034894547248</c:v>
                </c:pt>
                <c:pt idx="6431">
                  <c:v>155.03698979880801</c:v>
                </c:pt>
                <c:pt idx="6432">
                  <c:v>155.03397999999899</c:v>
                </c:pt>
                <c:pt idx="6433">
                  <c:v>155.03270520078701</c:v>
                </c:pt>
                <c:pt idx="6434">
                  <c:v>155.02871294622599</c:v>
                </c:pt>
                <c:pt idx="6435">
                  <c:v>155.02607874351901</c:v>
                </c:pt>
                <c:pt idx="6436">
                  <c:v>155.02484690659099</c:v>
                </c:pt>
                <c:pt idx="6437">
                  <c:v>155.022034621503</c:v>
                </c:pt>
                <c:pt idx="6438">
                  <c:v>155.01537241889099</c:v>
                </c:pt>
                <c:pt idx="6439">
                  <c:v>155.00548427049901</c:v>
                </c:pt>
                <c:pt idx="6440">
                  <c:v>154.99580073723601</c:v>
                </c:pt>
                <c:pt idx="6441">
                  <c:v>154.989218936779</c:v>
                </c:pt>
                <c:pt idx="6442">
                  <c:v>154.98688000001499</c:v>
                </c:pt>
                <c:pt idx="6443">
                  <c:v>154.98717280774099</c:v>
                </c:pt>
                <c:pt idx="6444">
                  <c:v>154.98280633542299</c:v>
                </c:pt>
                <c:pt idx="6445">
                  <c:v>154.978585540106</c:v>
                </c:pt>
                <c:pt idx="6446">
                  <c:v>154.97419020969201</c:v>
                </c:pt>
                <c:pt idx="6447">
                  <c:v>154.96985091868299</c:v>
                </c:pt>
                <c:pt idx="6448">
                  <c:v>154.96368484766299</c:v>
                </c:pt>
                <c:pt idx="6449">
                  <c:v>154.96025097424101</c:v>
                </c:pt>
                <c:pt idx="6450">
                  <c:v>154.96502665292201</c:v>
                </c:pt>
                <c:pt idx="6451">
                  <c:v>154.97121653686301</c:v>
                </c:pt>
                <c:pt idx="6452">
                  <c:v>154.97529284571601</c:v>
                </c:pt>
                <c:pt idx="6453">
                  <c:v>154.97463999998899</c:v>
                </c:pt>
                <c:pt idx="6454">
                  <c:v>154.97960630041999</c:v>
                </c:pt>
                <c:pt idx="6455">
                  <c:v>154.98477211705799</c:v>
                </c:pt>
                <c:pt idx="6456">
                  <c:v>154.98726144957999</c:v>
                </c:pt>
                <c:pt idx="6457">
                  <c:v>154.98824749706799</c:v>
                </c:pt>
                <c:pt idx="6458">
                  <c:v>154.98682367652299</c:v>
                </c:pt>
                <c:pt idx="6459">
                  <c:v>154.98280699373899</c:v>
                </c:pt>
                <c:pt idx="6460">
                  <c:v>154.983984321885</c:v>
                </c:pt>
                <c:pt idx="6461">
                  <c:v>154.98235639583899</c:v>
                </c:pt>
                <c:pt idx="6462">
                  <c:v>154.98381654709701</c:v>
                </c:pt>
                <c:pt idx="6463">
                  <c:v>154.981279999962</c:v>
                </c:pt>
                <c:pt idx="6464">
                  <c:v>154.97278499779699</c:v>
                </c:pt>
                <c:pt idx="6465">
                  <c:v>154.96795450335699</c:v>
                </c:pt>
                <c:pt idx="6466">
                  <c:v>154.967119999998</c:v>
                </c:pt>
                <c:pt idx="6467">
                  <c:v>154.96520645817901</c:v>
                </c:pt>
                <c:pt idx="6468">
                  <c:v>154.96359000001499</c:v>
                </c:pt>
                <c:pt idx="6469">
                  <c:v>154.96448684810699</c:v>
                </c:pt>
                <c:pt idx="6470">
                  <c:v>154.96731567097299</c:v>
                </c:pt>
                <c:pt idx="6471">
                  <c:v>154.97292579225899</c:v>
                </c:pt>
                <c:pt idx="6472">
                  <c:v>154.981996965023</c:v>
                </c:pt>
                <c:pt idx="6473">
                  <c:v>154.98881186211801</c:v>
                </c:pt>
                <c:pt idx="6474">
                  <c:v>154.98968999999801</c:v>
                </c:pt>
                <c:pt idx="6475">
                  <c:v>154.99229006200099</c:v>
                </c:pt>
                <c:pt idx="6476">
                  <c:v>154.99249432942301</c:v>
                </c:pt>
                <c:pt idx="6477">
                  <c:v>154.99695968822999</c:v>
                </c:pt>
                <c:pt idx="6478">
                  <c:v>155.004576856836</c:v>
                </c:pt>
                <c:pt idx="6479">
                  <c:v>155.01493380572299</c:v>
                </c:pt>
                <c:pt idx="6480">
                  <c:v>155.026321902468</c:v>
                </c:pt>
                <c:pt idx="6481">
                  <c:v>155.032864873829</c:v>
                </c:pt>
                <c:pt idx="6482">
                  <c:v>155.035892647346</c:v>
                </c:pt>
                <c:pt idx="6483">
                  <c:v>155.03223044344099</c:v>
                </c:pt>
                <c:pt idx="6484">
                  <c:v>155.02566398772899</c:v>
                </c:pt>
                <c:pt idx="6485">
                  <c:v>155.02148000006201</c:v>
                </c:pt>
                <c:pt idx="6486">
                  <c:v>155.016354937454</c:v>
                </c:pt>
                <c:pt idx="6487">
                  <c:v>155.015042832619</c:v>
                </c:pt>
                <c:pt idx="6488">
                  <c:v>155.01499508600099</c:v>
                </c:pt>
                <c:pt idx="6489">
                  <c:v>155.01580134046799</c:v>
                </c:pt>
                <c:pt idx="6490">
                  <c:v>155.01361822512001</c:v>
                </c:pt>
                <c:pt idx="6491">
                  <c:v>155.00833288117801</c:v>
                </c:pt>
                <c:pt idx="6492">
                  <c:v>155.00569006224799</c:v>
                </c:pt>
                <c:pt idx="6493">
                  <c:v>155.00772347865299</c:v>
                </c:pt>
                <c:pt idx="6494">
                  <c:v>155.01124395013599</c:v>
                </c:pt>
                <c:pt idx="6495">
                  <c:v>155.014026685076</c:v>
                </c:pt>
                <c:pt idx="6496">
                  <c:v>155.008703600107</c:v>
                </c:pt>
                <c:pt idx="6497">
                  <c:v>155.001232812963</c:v>
                </c:pt>
                <c:pt idx="6498">
                  <c:v>155.00661999996399</c:v>
                </c:pt>
                <c:pt idx="6499">
                  <c:v>155.00311873225601</c:v>
                </c:pt>
                <c:pt idx="6500">
                  <c:v>155.00023485105399</c:v>
                </c:pt>
                <c:pt idx="6501">
                  <c:v>154.99597957406101</c:v>
                </c:pt>
                <c:pt idx="6502">
                  <c:v>154.987255359372</c:v>
                </c:pt>
                <c:pt idx="6503">
                  <c:v>154.975248496116</c:v>
                </c:pt>
                <c:pt idx="6504">
                  <c:v>154.963490517342</c:v>
                </c:pt>
                <c:pt idx="6505">
                  <c:v>154.94857172292501</c:v>
                </c:pt>
                <c:pt idx="6506">
                  <c:v>154.93074080448699</c:v>
                </c:pt>
                <c:pt idx="6507">
                  <c:v>154.91340079660401</c:v>
                </c:pt>
                <c:pt idx="6508">
                  <c:v>154.911099999984</c:v>
                </c:pt>
                <c:pt idx="6509">
                  <c:v>154.914518825166</c:v>
                </c:pt>
                <c:pt idx="6510">
                  <c:v>154.92537116443901</c:v>
                </c:pt>
                <c:pt idx="6511">
                  <c:v>154.93596066579801</c:v>
                </c:pt>
                <c:pt idx="6512">
                  <c:v>154.95000013132599</c:v>
                </c:pt>
                <c:pt idx="6513">
                  <c:v>154.966918221866</c:v>
                </c:pt>
                <c:pt idx="6514">
                  <c:v>154.981961556047</c:v>
                </c:pt>
                <c:pt idx="6515">
                  <c:v>154.999664422813</c:v>
                </c:pt>
                <c:pt idx="6516">
                  <c:v>155.01801623575301</c:v>
                </c:pt>
                <c:pt idx="6517">
                  <c:v>155.035714620042</c:v>
                </c:pt>
                <c:pt idx="6518">
                  <c:v>155.05137861148</c:v>
                </c:pt>
                <c:pt idx="6519">
                  <c:v>155.06350999997801</c:v>
                </c:pt>
                <c:pt idx="6520">
                  <c:v>155.083091284852</c:v>
                </c:pt>
                <c:pt idx="6521">
                  <c:v>155.09427209342701</c:v>
                </c:pt>
                <c:pt idx="6522">
                  <c:v>155.10529773299501</c:v>
                </c:pt>
                <c:pt idx="6523">
                  <c:v>155.10868562981901</c:v>
                </c:pt>
                <c:pt idx="6524">
                  <c:v>155.10588256491499</c:v>
                </c:pt>
                <c:pt idx="6525">
                  <c:v>155.10091922837501</c:v>
                </c:pt>
                <c:pt idx="6526">
                  <c:v>155.09707146065901</c:v>
                </c:pt>
                <c:pt idx="6527">
                  <c:v>155.097388695604</c:v>
                </c:pt>
                <c:pt idx="6528">
                  <c:v>155.093751428301</c:v>
                </c:pt>
                <c:pt idx="6529">
                  <c:v>155.07966176035401</c:v>
                </c:pt>
                <c:pt idx="6530">
                  <c:v>155.06620370804299</c:v>
                </c:pt>
                <c:pt idx="6531">
                  <c:v>155.05119000002401</c:v>
                </c:pt>
                <c:pt idx="6532">
                  <c:v>155.04273581190299</c:v>
                </c:pt>
                <c:pt idx="6533">
                  <c:v>155.039776952718</c:v>
                </c:pt>
                <c:pt idx="6534">
                  <c:v>155.03535376423</c:v>
                </c:pt>
                <c:pt idx="6535">
                  <c:v>155.02996230937799</c:v>
                </c:pt>
                <c:pt idx="6536">
                  <c:v>155.02502585053401</c:v>
                </c:pt>
                <c:pt idx="6537">
                  <c:v>155.02053513939299</c:v>
                </c:pt>
                <c:pt idx="6538">
                  <c:v>155.01547041232999</c:v>
                </c:pt>
                <c:pt idx="6539">
                  <c:v>155.00600276144499</c:v>
                </c:pt>
                <c:pt idx="6540">
                  <c:v>154.99688104693399</c:v>
                </c:pt>
                <c:pt idx="6541">
                  <c:v>154.98257405531299</c:v>
                </c:pt>
                <c:pt idx="6542">
                  <c:v>154.96980000003799</c:v>
                </c:pt>
                <c:pt idx="6543">
                  <c:v>154.94484400965999</c:v>
                </c:pt>
                <c:pt idx="6544">
                  <c:v>154.921950657661</c:v>
                </c:pt>
                <c:pt idx="6545">
                  <c:v>154.90094148453201</c:v>
                </c:pt>
                <c:pt idx="6546">
                  <c:v>154.879503483279</c:v>
                </c:pt>
                <c:pt idx="6547">
                  <c:v>154.86147847758801</c:v>
                </c:pt>
                <c:pt idx="6548">
                  <c:v>154.85047798746299</c:v>
                </c:pt>
                <c:pt idx="6549">
                  <c:v>154.846987971526</c:v>
                </c:pt>
                <c:pt idx="6550">
                  <c:v>154.846653470441</c:v>
                </c:pt>
                <c:pt idx="6551">
                  <c:v>154.84950183109299</c:v>
                </c:pt>
                <c:pt idx="6552">
                  <c:v>154.84137000002801</c:v>
                </c:pt>
                <c:pt idx="6553">
                  <c:v>154.83880222205599</c:v>
                </c:pt>
                <c:pt idx="6554">
                  <c:v>154.837380176393</c:v>
                </c:pt>
                <c:pt idx="6555">
                  <c:v>154.84356138135399</c:v>
                </c:pt>
                <c:pt idx="6556">
                  <c:v>154.85377224183</c:v>
                </c:pt>
                <c:pt idx="6557">
                  <c:v>154.86573517399501</c:v>
                </c:pt>
                <c:pt idx="6558">
                  <c:v>154.87908456118399</c:v>
                </c:pt>
                <c:pt idx="6559">
                  <c:v>154.891569110776</c:v>
                </c:pt>
                <c:pt idx="6560">
                  <c:v>154.90064331745299</c:v>
                </c:pt>
                <c:pt idx="6561">
                  <c:v>154.91193365280699</c:v>
                </c:pt>
                <c:pt idx="6562">
                  <c:v>154.92328702772599</c:v>
                </c:pt>
                <c:pt idx="6563">
                  <c:v>154.94277999999599</c:v>
                </c:pt>
                <c:pt idx="6564">
                  <c:v>154.95241093399699</c:v>
                </c:pt>
                <c:pt idx="6565">
                  <c:v>154.967371780836</c:v>
                </c:pt>
                <c:pt idx="6566">
                  <c:v>154.996390656736</c:v>
                </c:pt>
                <c:pt idx="6567">
                  <c:v>155.02558313208601</c:v>
                </c:pt>
                <c:pt idx="6568">
                  <c:v>155.025586843524</c:v>
                </c:pt>
                <c:pt idx="6569">
                  <c:v>155.02146721683499</c:v>
                </c:pt>
                <c:pt idx="6570">
                  <c:v>155.01190822718499</c:v>
                </c:pt>
                <c:pt idx="6571">
                  <c:v>154.99960000001201</c:v>
                </c:pt>
                <c:pt idx="6572">
                  <c:v>154.991307493661</c:v>
                </c:pt>
                <c:pt idx="6573">
                  <c:v>154.984141458213</c:v>
                </c:pt>
                <c:pt idx="6574">
                  <c:v>154.97872362085801</c:v>
                </c:pt>
                <c:pt idx="6575">
                  <c:v>154.97401137294699</c:v>
                </c:pt>
                <c:pt idx="6576">
                  <c:v>154.96698997920799</c:v>
                </c:pt>
                <c:pt idx="6577">
                  <c:v>154.95695466750499</c:v>
                </c:pt>
                <c:pt idx="6578">
                  <c:v>154.95375133955699</c:v>
                </c:pt>
                <c:pt idx="6579">
                  <c:v>154.952800998383</c:v>
                </c:pt>
                <c:pt idx="6580">
                  <c:v>154.953140000036</c:v>
                </c:pt>
                <c:pt idx="6581">
                  <c:v>154.95314000003501</c:v>
                </c:pt>
                <c:pt idx="6582">
                  <c:v>154.9523505784</c:v>
                </c:pt>
                <c:pt idx="6583">
                  <c:v>154.957468855614</c:v>
                </c:pt>
                <c:pt idx="6584">
                  <c:v>154.96161865497601</c:v>
                </c:pt>
                <c:pt idx="6585">
                  <c:v>154.965354481763</c:v>
                </c:pt>
                <c:pt idx="6586">
                  <c:v>154.96842088611601</c:v>
                </c:pt>
                <c:pt idx="6587">
                  <c:v>154.96991790011799</c:v>
                </c:pt>
                <c:pt idx="6588">
                  <c:v>154.97310315350501</c:v>
                </c:pt>
                <c:pt idx="6589">
                  <c:v>154.98223160925099</c:v>
                </c:pt>
                <c:pt idx="6590">
                  <c:v>154.98744642025099</c:v>
                </c:pt>
                <c:pt idx="6591">
                  <c:v>154.99432596667501</c:v>
                </c:pt>
                <c:pt idx="6592">
                  <c:v>155.00272000001999</c:v>
                </c:pt>
                <c:pt idx="6593">
                  <c:v>155.004306023711</c:v>
                </c:pt>
                <c:pt idx="6594">
                  <c:v>155.004917749784</c:v>
                </c:pt>
                <c:pt idx="6595">
                  <c:v>155.00972387189401</c:v>
                </c:pt>
                <c:pt idx="6596">
                  <c:v>155.015669797155</c:v>
                </c:pt>
                <c:pt idx="6597">
                  <c:v>155.026237531193</c:v>
                </c:pt>
                <c:pt idx="6598">
                  <c:v>155.043713060084</c:v>
                </c:pt>
                <c:pt idx="6599">
                  <c:v>155.06149727053099</c:v>
                </c:pt>
                <c:pt idx="6600">
                  <c:v>155.07903469493201</c:v>
                </c:pt>
                <c:pt idx="6601">
                  <c:v>155.09467526409401</c:v>
                </c:pt>
                <c:pt idx="6602">
                  <c:v>155.099020841162</c:v>
                </c:pt>
                <c:pt idx="6603">
                  <c:v>155.10796000000099</c:v>
                </c:pt>
                <c:pt idx="6604">
                  <c:v>155.10771096689999</c:v>
                </c:pt>
                <c:pt idx="6605">
                  <c:v>155.104891993297</c:v>
                </c:pt>
                <c:pt idx="6606">
                  <c:v>155.102326258831</c:v>
                </c:pt>
                <c:pt idx="6607">
                  <c:v>155.09962738151901</c:v>
                </c:pt>
                <c:pt idx="6608">
                  <c:v>155.099205528916</c:v>
                </c:pt>
                <c:pt idx="6609">
                  <c:v>155.103466081954</c:v>
                </c:pt>
                <c:pt idx="6610">
                  <c:v>155.11008033956901</c:v>
                </c:pt>
                <c:pt idx="6611">
                  <c:v>155.11677834046699</c:v>
                </c:pt>
                <c:pt idx="6612">
                  <c:v>155.12480232022199</c:v>
                </c:pt>
                <c:pt idx="6613">
                  <c:v>155.13571458505001</c:v>
                </c:pt>
                <c:pt idx="6614">
                  <c:v>155.14886000003301</c:v>
                </c:pt>
                <c:pt idx="6615">
                  <c:v>155.160732883262</c:v>
                </c:pt>
                <c:pt idx="6616">
                  <c:v>155.16815609877099</c:v>
                </c:pt>
                <c:pt idx="6617">
                  <c:v>155.17373541206101</c:v>
                </c:pt>
                <c:pt idx="6618">
                  <c:v>155.17594676653999</c:v>
                </c:pt>
                <c:pt idx="6619">
                  <c:v>155.17649511074299</c:v>
                </c:pt>
                <c:pt idx="6620">
                  <c:v>155.17558706381701</c:v>
                </c:pt>
                <c:pt idx="6621">
                  <c:v>155.171899604109</c:v>
                </c:pt>
                <c:pt idx="6622">
                  <c:v>155.164634002611</c:v>
                </c:pt>
                <c:pt idx="6623">
                  <c:v>155.150874737256</c:v>
                </c:pt>
                <c:pt idx="6624">
                  <c:v>155.136377410503</c:v>
                </c:pt>
                <c:pt idx="6625">
                  <c:v>155.12482600955599</c:v>
                </c:pt>
                <c:pt idx="6626">
                  <c:v>155.121645743372</c:v>
                </c:pt>
                <c:pt idx="6627">
                  <c:v>155.11426999998801</c:v>
                </c:pt>
                <c:pt idx="6628">
                  <c:v>155.10890533675601</c:v>
                </c:pt>
                <c:pt idx="6629">
                  <c:v>155.102190834933</c:v>
                </c:pt>
                <c:pt idx="6630">
                  <c:v>155.092244589123</c:v>
                </c:pt>
                <c:pt idx="6631">
                  <c:v>155.08218258117799</c:v>
                </c:pt>
                <c:pt idx="6632">
                  <c:v>155.07178670120899</c:v>
                </c:pt>
                <c:pt idx="6633">
                  <c:v>155.05617571960701</c:v>
                </c:pt>
                <c:pt idx="6634">
                  <c:v>155.035975865355</c:v>
                </c:pt>
                <c:pt idx="6635">
                  <c:v>155.02185191301601</c:v>
                </c:pt>
                <c:pt idx="6636">
                  <c:v>155.00841636839701</c:v>
                </c:pt>
                <c:pt idx="6637">
                  <c:v>154.99918000000301</c:v>
                </c:pt>
                <c:pt idx="6638">
                  <c:v>154.99331110191699</c:v>
                </c:pt>
                <c:pt idx="6639">
                  <c:v>154.989739245137</c:v>
                </c:pt>
                <c:pt idx="6640">
                  <c:v>154.98688803746299</c:v>
                </c:pt>
                <c:pt idx="6641">
                  <c:v>154.98361046332801</c:v>
                </c:pt>
                <c:pt idx="6642">
                  <c:v>154.976004529839</c:v>
                </c:pt>
                <c:pt idx="6643">
                  <c:v>154.962987476682</c:v>
                </c:pt>
                <c:pt idx="6644">
                  <c:v>154.94762719524201</c:v>
                </c:pt>
                <c:pt idx="6645">
                  <c:v>154.93920022507999</c:v>
                </c:pt>
                <c:pt idx="6646">
                  <c:v>154.930338918844</c:v>
                </c:pt>
                <c:pt idx="6647">
                  <c:v>154.92188907949901</c:v>
                </c:pt>
                <c:pt idx="6648">
                  <c:v>154.91075595584999</c:v>
                </c:pt>
                <c:pt idx="6649">
                  <c:v>154.89516999995701</c:v>
                </c:pt>
                <c:pt idx="6650">
                  <c:v>154.88559751924399</c:v>
                </c:pt>
                <c:pt idx="6651">
                  <c:v>154.88060423985399</c:v>
                </c:pt>
                <c:pt idx="6652">
                  <c:v>154.876776872829</c:v>
                </c:pt>
                <c:pt idx="6653">
                  <c:v>154.873966552898</c:v>
                </c:pt>
                <c:pt idx="6654">
                  <c:v>154.87104732468401</c:v>
                </c:pt>
                <c:pt idx="6655">
                  <c:v>154.867312575895</c:v>
                </c:pt>
                <c:pt idx="6656">
                  <c:v>154.863338549953</c:v>
                </c:pt>
                <c:pt idx="6657">
                  <c:v>154.85833876413199</c:v>
                </c:pt>
                <c:pt idx="6658">
                  <c:v>154.853582454964</c:v>
                </c:pt>
                <c:pt idx="6659">
                  <c:v>154.851169023023</c:v>
                </c:pt>
                <c:pt idx="6660">
                  <c:v>154.84578000004299</c:v>
                </c:pt>
                <c:pt idx="6661">
                  <c:v>154.835247342152</c:v>
                </c:pt>
                <c:pt idx="6662">
                  <c:v>154.82926100187899</c:v>
                </c:pt>
                <c:pt idx="6663">
                  <c:v>154.83120945549601</c:v>
                </c:pt>
                <c:pt idx="6664">
                  <c:v>154.834477949556</c:v>
                </c:pt>
                <c:pt idx="6665">
                  <c:v>154.834679641435</c:v>
                </c:pt>
                <c:pt idx="6666">
                  <c:v>154.83396256129899</c:v>
                </c:pt>
                <c:pt idx="6667">
                  <c:v>154.828926974631</c:v>
                </c:pt>
                <c:pt idx="6668">
                  <c:v>154.816860740538</c:v>
                </c:pt>
                <c:pt idx="6669">
                  <c:v>154.801057659496</c:v>
                </c:pt>
                <c:pt idx="6670">
                  <c:v>154.77868100496201</c:v>
                </c:pt>
                <c:pt idx="6671">
                  <c:v>154.75882999999101</c:v>
                </c:pt>
                <c:pt idx="6672">
                  <c:v>154.75146478258901</c:v>
                </c:pt>
                <c:pt idx="6673">
                  <c:v>154.74282600772301</c:v>
                </c:pt>
                <c:pt idx="6674">
                  <c:v>154.73186578572901</c:v>
                </c:pt>
                <c:pt idx="6675">
                  <c:v>154.71676723839499</c:v>
                </c:pt>
                <c:pt idx="6676">
                  <c:v>154.700728294405</c:v>
                </c:pt>
                <c:pt idx="6677">
                  <c:v>154.69142528339501</c:v>
                </c:pt>
                <c:pt idx="6678">
                  <c:v>154.689884940393</c:v>
                </c:pt>
                <c:pt idx="6679">
                  <c:v>154.69424623713601</c:v>
                </c:pt>
                <c:pt idx="6680">
                  <c:v>154.69683907050501</c:v>
                </c:pt>
                <c:pt idx="6681">
                  <c:v>154.70049874934901</c:v>
                </c:pt>
                <c:pt idx="6682">
                  <c:v>154.70206000002901</c:v>
                </c:pt>
                <c:pt idx="6683">
                  <c:v>154.71138538012499</c:v>
                </c:pt>
                <c:pt idx="6684">
                  <c:v>154.72391970782499</c:v>
                </c:pt>
                <c:pt idx="6685">
                  <c:v>154.736246284359</c:v>
                </c:pt>
                <c:pt idx="6686">
                  <c:v>154.75261043035499</c:v>
                </c:pt>
                <c:pt idx="6687">
                  <c:v>154.777197770767</c:v>
                </c:pt>
                <c:pt idx="6688">
                  <c:v>154.80522354457901</c:v>
                </c:pt>
                <c:pt idx="6689">
                  <c:v>154.829149999968</c:v>
                </c:pt>
                <c:pt idx="6690">
                  <c:v>154.830130179375</c:v>
                </c:pt>
                <c:pt idx="6691">
                  <c:v>154.85217000001299</c:v>
                </c:pt>
                <c:pt idx="6692">
                  <c:v>154.86782169336701</c:v>
                </c:pt>
                <c:pt idx="6693">
                  <c:v>154.87788754014099</c:v>
                </c:pt>
                <c:pt idx="6694">
                  <c:v>154.88731511097399</c:v>
                </c:pt>
                <c:pt idx="6695">
                  <c:v>154.89593373712401</c:v>
                </c:pt>
                <c:pt idx="6696">
                  <c:v>154.904211784502</c:v>
                </c:pt>
                <c:pt idx="6697">
                  <c:v>154.90393834889301</c:v>
                </c:pt>
                <c:pt idx="6698">
                  <c:v>154.89726565550001</c:v>
                </c:pt>
                <c:pt idx="6699">
                  <c:v>154.88722576800799</c:v>
                </c:pt>
                <c:pt idx="6700">
                  <c:v>154.87911864136399</c:v>
                </c:pt>
                <c:pt idx="6701">
                  <c:v>154.87285061599201</c:v>
                </c:pt>
                <c:pt idx="6702">
                  <c:v>154.87162999996301</c:v>
                </c:pt>
                <c:pt idx="6703">
                  <c:v>154.86870653467599</c:v>
                </c:pt>
                <c:pt idx="6704">
                  <c:v>154.862335605282</c:v>
                </c:pt>
                <c:pt idx="6705">
                  <c:v>154.857932244902</c:v>
                </c:pt>
                <c:pt idx="6706">
                  <c:v>154.86148863112601</c:v>
                </c:pt>
                <c:pt idx="6707">
                  <c:v>154.87227478201299</c:v>
                </c:pt>
                <c:pt idx="6708">
                  <c:v>154.88355867669</c:v>
                </c:pt>
                <c:pt idx="6709">
                  <c:v>154.89302433412999</c:v>
                </c:pt>
                <c:pt idx="6710">
                  <c:v>154.89080721043601</c:v>
                </c:pt>
                <c:pt idx="6711">
                  <c:v>154.882042604058</c:v>
                </c:pt>
                <c:pt idx="6712">
                  <c:v>154.87714751502801</c:v>
                </c:pt>
                <c:pt idx="6713">
                  <c:v>154.86749000004301</c:v>
                </c:pt>
                <c:pt idx="6714">
                  <c:v>154.862525210244</c:v>
                </c:pt>
                <c:pt idx="6715">
                  <c:v>154.85795120540101</c:v>
                </c:pt>
                <c:pt idx="6716">
                  <c:v>154.85868100143901</c:v>
                </c:pt>
                <c:pt idx="6717">
                  <c:v>154.86136169004601</c:v>
                </c:pt>
                <c:pt idx="6718">
                  <c:v>154.86126306715099</c:v>
                </c:pt>
                <c:pt idx="6719">
                  <c:v>154.860105284253</c:v>
                </c:pt>
                <c:pt idx="6720">
                  <c:v>154.86038647183</c:v>
                </c:pt>
                <c:pt idx="6721">
                  <c:v>154.858027842854</c:v>
                </c:pt>
                <c:pt idx="6722">
                  <c:v>154.84884265242701</c:v>
                </c:pt>
                <c:pt idx="6723">
                  <c:v>154.83784787236101</c:v>
                </c:pt>
                <c:pt idx="6724">
                  <c:v>154.82700999996899</c:v>
                </c:pt>
                <c:pt idx="6725">
                  <c:v>154.82073688329899</c:v>
                </c:pt>
                <c:pt idx="6726">
                  <c:v>154.81789948946999</c:v>
                </c:pt>
                <c:pt idx="6727">
                  <c:v>154.814359935146</c:v>
                </c:pt>
                <c:pt idx="6728">
                  <c:v>154.80647539617601</c:v>
                </c:pt>
                <c:pt idx="6729">
                  <c:v>154.79939479205601</c:v>
                </c:pt>
                <c:pt idx="6730">
                  <c:v>154.79457971554399</c:v>
                </c:pt>
                <c:pt idx="6731">
                  <c:v>154.78261155579699</c:v>
                </c:pt>
                <c:pt idx="6732">
                  <c:v>154.77115447535999</c:v>
                </c:pt>
                <c:pt idx="6733">
                  <c:v>154.76319347373399</c:v>
                </c:pt>
                <c:pt idx="6734">
                  <c:v>154.763897530554</c:v>
                </c:pt>
                <c:pt idx="6735">
                  <c:v>154.76434000002499</c:v>
                </c:pt>
                <c:pt idx="6736">
                  <c:v>154.76750405267799</c:v>
                </c:pt>
                <c:pt idx="6737">
                  <c:v>154.774635478264</c:v>
                </c:pt>
                <c:pt idx="6738">
                  <c:v>154.785756914014</c:v>
                </c:pt>
                <c:pt idx="6739">
                  <c:v>154.799179851811</c:v>
                </c:pt>
                <c:pt idx="6740">
                  <c:v>154.81270634606</c:v>
                </c:pt>
                <c:pt idx="6741">
                  <c:v>154.82482848954601</c:v>
                </c:pt>
                <c:pt idx="6742">
                  <c:v>154.83634129798901</c:v>
                </c:pt>
                <c:pt idx="6743">
                  <c:v>154.845413665336</c:v>
                </c:pt>
                <c:pt idx="6744">
                  <c:v>154.84964110439901</c:v>
                </c:pt>
                <c:pt idx="6745">
                  <c:v>154.84969000002201</c:v>
                </c:pt>
                <c:pt idx="6746">
                  <c:v>154.85080102150101</c:v>
                </c:pt>
                <c:pt idx="6747">
                  <c:v>154.85440309242401</c:v>
                </c:pt>
                <c:pt idx="6748">
                  <c:v>154.85640579392799</c:v>
                </c:pt>
                <c:pt idx="6749">
                  <c:v>154.85588293785</c:v>
                </c:pt>
                <c:pt idx="6750">
                  <c:v>154.853744961253</c:v>
                </c:pt>
                <c:pt idx="6751">
                  <c:v>154.84873514426201</c:v>
                </c:pt>
                <c:pt idx="6752">
                  <c:v>154.84530620301101</c:v>
                </c:pt>
                <c:pt idx="6753">
                  <c:v>154.842400417172</c:v>
                </c:pt>
                <c:pt idx="6754">
                  <c:v>154.84365377145099</c:v>
                </c:pt>
                <c:pt idx="6755">
                  <c:v>154.84775999999499</c:v>
                </c:pt>
                <c:pt idx="6756">
                  <c:v>154.84997723730899</c:v>
                </c:pt>
                <c:pt idx="6757">
                  <c:v>154.85160406668601</c:v>
                </c:pt>
                <c:pt idx="6758">
                  <c:v>154.851233056137</c:v>
                </c:pt>
                <c:pt idx="6759">
                  <c:v>154.84897272351699</c:v>
                </c:pt>
                <c:pt idx="6760">
                  <c:v>154.844214156346</c:v>
                </c:pt>
                <c:pt idx="6761">
                  <c:v>154.835986877799</c:v>
                </c:pt>
                <c:pt idx="6762">
                  <c:v>154.82683392138</c:v>
                </c:pt>
                <c:pt idx="6763">
                  <c:v>154.81807617883601</c:v>
                </c:pt>
                <c:pt idx="6764">
                  <c:v>154.80549846412001</c:v>
                </c:pt>
                <c:pt idx="6765">
                  <c:v>154.79580012980301</c:v>
                </c:pt>
                <c:pt idx="6766">
                  <c:v>154.79394195416</c:v>
                </c:pt>
                <c:pt idx="6767">
                  <c:v>154.795818970889</c:v>
                </c:pt>
                <c:pt idx="6768">
                  <c:v>154.79992290729601</c:v>
                </c:pt>
                <c:pt idx="6769">
                  <c:v>154.80492066236599</c:v>
                </c:pt>
                <c:pt idx="6770">
                  <c:v>154.81336187672201</c:v>
                </c:pt>
                <c:pt idx="6771">
                  <c:v>154.82237138440499</c:v>
                </c:pt>
                <c:pt idx="6772">
                  <c:v>154.82093182067501</c:v>
                </c:pt>
                <c:pt idx="6773">
                  <c:v>154.81941783540799</c:v>
                </c:pt>
                <c:pt idx="6774">
                  <c:v>154.814850000006</c:v>
                </c:pt>
                <c:pt idx="6775">
                  <c:v>154.806039794702</c:v>
                </c:pt>
                <c:pt idx="6776">
                  <c:v>154.792900847704</c:v>
                </c:pt>
                <c:pt idx="6777">
                  <c:v>154.77637507272499</c:v>
                </c:pt>
                <c:pt idx="6778">
                  <c:v>154.762471231343</c:v>
                </c:pt>
                <c:pt idx="6779">
                  <c:v>154.753409580241</c:v>
                </c:pt>
                <c:pt idx="6780">
                  <c:v>154.75076236623599</c:v>
                </c:pt>
                <c:pt idx="6781">
                  <c:v>154.75545986403301</c:v>
                </c:pt>
                <c:pt idx="6782">
                  <c:v>154.75837955577401</c:v>
                </c:pt>
                <c:pt idx="6783">
                  <c:v>154.753729693629</c:v>
                </c:pt>
                <c:pt idx="6784">
                  <c:v>154.75190010319801</c:v>
                </c:pt>
                <c:pt idx="6785">
                  <c:v>154.755848177426</c:v>
                </c:pt>
                <c:pt idx="6786">
                  <c:v>154.75983893521999</c:v>
                </c:pt>
                <c:pt idx="6787">
                  <c:v>154.75999544117801</c:v>
                </c:pt>
                <c:pt idx="6788">
                  <c:v>154.758796623118</c:v>
                </c:pt>
                <c:pt idx="6789">
                  <c:v>154.759430420944</c:v>
                </c:pt>
                <c:pt idx="6790">
                  <c:v>154.76440764702301</c:v>
                </c:pt>
                <c:pt idx="6791">
                  <c:v>154.76998617275899</c:v>
                </c:pt>
                <c:pt idx="6792">
                  <c:v>154.77316207111099</c:v>
                </c:pt>
                <c:pt idx="6793">
                  <c:v>154.771647632846</c:v>
                </c:pt>
                <c:pt idx="6794">
                  <c:v>154.767953755284</c:v>
                </c:pt>
                <c:pt idx="6795">
                  <c:v>154.77169202430301</c:v>
                </c:pt>
                <c:pt idx="6796">
                  <c:v>154.777177636787</c:v>
                </c:pt>
                <c:pt idx="6797">
                  <c:v>154.78385176314401</c:v>
                </c:pt>
                <c:pt idx="6798">
                  <c:v>154.790922618639</c:v>
                </c:pt>
                <c:pt idx="6799">
                  <c:v>154.79583999999701</c:v>
                </c:pt>
                <c:pt idx="6800">
                  <c:v>154.79779403880201</c:v>
                </c:pt>
                <c:pt idx="6801">
                  <c:v>154.806811096557</c:v>
                </c:pt>
                <c:pt idx="6802">
                  <c:v>154.81406912536099</c:v>
                </c:pt>
                <c:pt idx="6803">
                  <c:v>154.820106881725</c:v>
                </c:pt>
                <c:pt idx="6804">
                  <c:v>154.82621999999699</c:v>
                </c:pt>
                <c:pt idx="6805">
                  <c:v>154.832634406273</c:v>
                </c:pt>
                <c:pt idx="6806">
                  <c:v>154.84629633291499</c:v>
                </c:pt>
                <c:pt idx="6807">
                  <c:v>154.86080025193399</c:v>
                </c:pt>
                <c:pt idx="6808">
                  <c:v>154.871705037108</c:v>
                </c:pt>
                <c:pt idx="6809">
                  <c:v>154.87730632074499</c:v>
                </c:pt>
                <c:pt idx="6810">
                  <c:v>154.87570096773899</c:v>
                </c:pt>
                <c:pt idx="6811">
                  <c:v>154.86897950091199</c:v>
                </c:pt>
                <c:pt idx="6812">
                  <c:v>154.866098687331</c:v>
                </c:pt>
                <c:pt idx="6813">
                  <c:v>154.863336660713</c:v>
                </c:pt>
                <c:pt idx="6814">
                  <c:v>154.86367999996301</c:v>
                </c:pt>
                <c:pt idx="6815">
                  <c:v>154.86047476704999</c:v>
                </c:pt>
                <c:pt idx="6816">
                  <c:v>154.85587163891199</c:v>
                </c:pt>
                <c:pt idx="6817">
                  <c:v>154.849190301818</c:v>
                </c:pt>
                <c:pt idx="6818">
                  <c:v>154.84369105034</c:v>
                </c:pt>
                <c:pt idx="6819">
                  <c:v>154.83932181244199</c:v>
                </c:pt>
                <c:pt idx="6820">
                  <c:v>154.83099484712801</c:v>
                </c:pt>
                <c:pt idx="6821">
                  <c:v>154.822153538343</c:v>
                </c:pt>
                <c:pt idx="6822">
                  <c:v>154.81212162916799</c:v>
                </c:pt>
                <c:pt idx="6823">
                  <c:v>154.79875766997401</c:v>
                </c:pt>
                <c:pt idx="6824">
                  <c:v>154.783524493062</c:v>
                </c:pt>
                <c:pt idx="6825">
                  <c:v>154.760061305574</c:v>
                </c:pt>
                <c:pt idx="6826">
                  <c:v>154.746046861081</c:v>
                </c:pt>
                <c:pt idx="6827">
                  <c:v>154.73154914487401</c:v>
                </c:pt>
                <c:pt idx="6828">
                  <c:v>154.709443730705</c:v>
                </c:pt>
                <c:pt idx="6829">
                  <c:v>154.69320337847799</c:v>
                </c:pt>
                <c:pt idx="6830">
                  <c:v>154.68870936295301</c:v>
                </c:pt>
                <c:pt idx="6831">
                  <c:v>154.693348512993</c:v>
                </c:pt>
                <c:pt idx="6832">
                  <c:v>154.70908581099999</c:v>
                </c:pt>
                <c:pt idx="6833">
                  <c:v>154.71984330411101</c:v>
                </c:pt>
                <c:pt idx="6834">
                  <c:v>154.73139999996999</c:v>
                </c:pt>
                <c:pt idx="6835">
                  <c:v>154.73870762387099</c:v>
                </c:pt>
                <c:pt idx="6836">
                  <c:v>154.745072811792</c:v>
                </c:pt>
                <c:pt idx="6837">
                  <c:v>154.75204033901599</c:v>
                </c:pt>
                <c:pt idx="6838">
                  <c:v>154.75957399961101</c:v>
                </c:pt>
                <c:pt idx="6839">
                  <c:v>154.76558714390799</c:v>
                </c:pt>
                <c:pt idx="6840">
                  <c:v>154.76972796834099</c:v>
                </c:pt>
                <c:pt idx="6841">
                  <c:v>154.77429075798401</c:v>
                </c:pt>
                <c:pt idx="6842">
                  <c:v>154.78230176537201</c:v>
                </c:pt>
                <c:pt idx="6843">
                  <c:v>154.788611951592</c:v>
                </c:pt>
                <c:pt idx="6844">
                  <c:v>154.79409330139299</c:v>
                </c:pt>
                <c:pt idx="6845">
                  <c:v>154.79123000004199</c:v>
                </c:pt>
                <c:pt idx="6846">
                  <c:v>154.78719344329801</c:v>
                </c:pt>
                <c:pt idx="6847">
                  <c:v>154.78436782315401</c:v>
                </c:pt>
                <c:pt idx="6848">
                  <c:v>154.778037005019</c:v>
                </c:pt>
                <c:pt idx="6849">
                  <c:v>154.76990747151001</c:v>
                </c:pt>
                <c:pt idx="6850">
                  <c:v>154.76646857176601</c:v>
                </c:pt>
                <c:pt idx="6851">
                  <c:v>154.76895025514</c:v>
                </c:pt>
                <c:pt idx="6852">
                  <c:v>154.774798694151</c:v>
                </c:pt>
                <c:pt idx="6853">
                  <c:v>154.78366192163099</c:v>
                </c:pt>
                <c:pt idx="6854">
                  <c:v>154.79992665250401</c:v>
                </c:pt>
                <c:pt idx="6855">
                  <c:v>154.81543797182701</c:v>
                </c:pt>
                <c:pt idx="6856">
                  <c:v>154.83083000002699</c:v>
                </c:pt>
                <c:pt idx="6857">
                  <c:v>154.845960687108</c:v>
                </c:pt>
                <c:pt idx="6858">
                  <c:v>154.86212471421999</c:v>
                </c:pt>
                <c:pt idx="6859">
                  <c:v>154.877826799606</c:v>
                </c:pt>
                <c:pt idx="6860">
                  <c:v>154.88718028278299</c:v>
                </c:pt>
                <c:pt idx="6861">
                  <c:v>154.88726813590699</c:v>
                </c:pt>
                <c:pt idx="6862">
                  <c:v>154.88047949629299</c:v>
                </c:pt>
                <c:pt idx="6863">
                  <c:v>154.86656914487199</c:v>
                </c:pt>
                <c:pt idx="6864">
                  <c:v>154.849219917255</c:v>
                </c:pt>
                <c:pt idx="6865">
                  <c:v>154.82638654475301</c:v>
                </c:pt>
                <c:pt idx="6866">
                  <c:v>154.81224000003601</c:v>
                </c:pt>
                <c:pt idx="6867">
                  <c:v>154.80522319469</c:v>
                </c:pt>
                <c:pt idx="6868">
                  <c:v>154.796947079886</c:v>
                </c:pt>
                <c:pt idx="6869">
                  <c:v>154.787748767929</c:v>
                </c:pt>
                <c:pt idx="6870">
                  <c:v>154.77468465246901</c:v>
                </c:pt>
                <c:pt idx="6871">
                  <c:v>154.75548083361801</c:v>
                </c:pt>
                <c:pt idx="6872">
                  <c:v>154.73509857673301</c:v>
                </c:pt>
                <c:pt idx="6873">
                  <c:v>154.725786304905</c:v>
                </c:pt>
                <c:pt idx="6874">
                  <c:v>154.72055158439699</c:v>
                </c:pt>
                <c:pt idx="6875">
                  <c:v>154.71227427386799</c:v>
                </c:pt>
                <c:pt idx="6876">
                  <c:v>154.70294000001601</c:v>
                </c:pt>
                <c:pt idx="6877">
                  <c:v>154.69473270537</c:v>
                </c:pt>
                <c:pt idx="6878">
                  <c:v>154.69495522615401</c:v>
                </c:pt>
                <c:pt idx="6879">
                  <c:v>154.70128747036301</c:v>
                </c:pt>
                <c:pt idx="6880">
                  <c:v>154.710645742113</c:v>
                </c:pt>
                <c:pt idx="6881">
                  <c:v>154.72012040002201</c:v>
                </c:pt>
                <c:pt idx="6882">
                  <c:v>154.72863450695601</c:v>
                </c:pt>
                <c:pt idx="6883">
                  <c:v>154.73832989599799</c:v>
                </c:pt>
                <c:pt idx="6884">
                  <c:v>154.746879929686</c:v>
                </c:pt>
                <c:pt idx="6885">
                  <c:v>154.75273056580599</c:v>
                </c:pt>
                <c:pt idx="6886">
                  <c:v>154.76901635279299</c:v>
                </c:pt>
                <c:pt idx="6887">
                  <c:v>154.78235824794899</c:v>
                </c:pt>
                <c:pt idx="6888">
                  <c:v>154.78780999997099</c:v>
                </c:pt>
                <c:pt idx="6889">
                  <c:v>154.78982762601399</c:v>
                </c:pt>
                <c:pt idx="6890">
                  <c:v>154.79229021757601</c:v>
                </c:pt>
                <c:pt idx="6891">
                  <c:v>154.79219837494901</c:v>
                </c:pt>
                <c:pt idx="6892">
                  <c:v>154.79466161391699</c:v>
                </c:pt>
                <c:pt idx="6893">
                  <c:v>154.79883534945199</c:v>
                </c:pt>
                <c:pt idx="6894">
                  <c:v>154.798183755341</c:v>
                </c:pt>
                <c:pt idx="6895">
                  <c:v>154.792633918999</c:v>
                </c:pt>
                <c:pt idx="6896">
                  <c:v>154.78473730194099</c:v>
                </c:pt>
                <c:pt idx="6897">
                  <c:v>154.77414620066</c:v>
                </c:pt>
                <c:pt idx="6898">
                  <c:v>154.76617845277801</c:v>
                </c:pt>
                <c:pt idx="6899">
                  <c:v>154.767897338094</c:v>
                </c:pt>
                <c:pt idx="6900">
                  <c:v>154.77521000005899</c:v>
                </c:pt>
                <c:pt idx="6901">
                  <c:v>154.78346684617301</c:v>
                </c:pt>
                <c:pt idx="6902">
                  <c:v>154.78684784484099</c:v>
                </c:pt>
                <c:pt idx="6903">
                  <c:v>154.78633078645601</c:v>
                </c:pt>
                <c:pt idx="6904">
                  <c:v>154.785370000005</c:v>
                </c:pt>
                <c:pt idx="6905">
                  <c:v>154.783593988799</c:v>
                </c:pt>
                <c:pt idx="6906">
                  <c:v>154.77742855227601</c:v>
                </c:pt>
                <c:pt idx="6907">
                  <c:v>154.76878865842599</c:v>
                </c:pt>
                <c:pt idx="6908">
                  <c:v>154.76100333962401</c:v>
                </c:pt>
                <c:pt idx="6909">
                  <c:v>154.75894000004499</c:v>
                </c:pt>
                <c:pt idx="6910">
                  <c:v>154.75957773837601</c:v>
                </c:pt>
                <c:pt idx="6911">
                  <c:v>154.75883836141699</c:v>
                </c:pt>
                <c:pt idx="6912">
                  <c:v>154.75679855512701</c:v>
                </c:pt>
                <c:pt idx="6913">
                  <c:v>154.75136762457899</c:v>
                </c:pt>
                <c:pt idx="6914">
                  <c:v>154.74487731747701</c:v>
                </c:pt>
                <c:pt idx="6915">
                  <c:v>154.741552375352</c:v>
                </c:pt>
                <c:pt idx="6916">
                  <c:v>154.74068182833801</c:v>
                </c:pt>
                <c:pt idx="6917">
                  <c:v>154.73988257357499</c:v>
                </c:pt>
                <c:pt idx="6918">
                  <c:v>154.73466700502999</c:v>
                </c:pt>
                <c:pt idx="6919">
                  <c:v>154.73041190110601</c:v>
                </c:pt>
                <c:pt idx="6920">
                  <c:v>154.71897999993999</c:v>
                </c:pt>
                <c:pt idx="6921">
                  <c:v>154.71085354307701</c:v>
                </c:pt>
                <c:pt idx="6922">
                  <c:v>154.700443160231</c:v>
                </c:pt>
                <c:pt idx="6923">
                  <c:v>154.69497130269201</c:v>
                </c:pt>
                <c:pt idx="6924">
                  <c:v>154.69398709960899</c:v>
                </c:pt>
                <c:pt idx="6925">
                  <c:v>154.690902547577</c:v>
                </c:pt>
                <c:pt idx="6926">
                  <c:v>154.68385923986801</c:v>
                </c:pt>
                <c:pt idx="6927">
                  <c:v>154.672430377404</c:v>
                </c:pt>
                <c:pt idx="6928">
                  <c:v>154.65720281081499</c:v>
                </c:pt>
                <c:pt idx="6929">
                  <c:v>154.645225706654</c:v>
                </c:pt>
                <c:pt idx="6930">
                  <c:v>154.639756619151</c:v>
                </c:pt>
                <c:pt idx="6931">
                  <c:v>154.63565000003001</c:v>
                </c:pt>
                <c:pt idx="6932">
                  <c:v>154.632273456413</c:v>
                </c:pt>
                <c:pt idx="6933">
                  <c:v>154.62800961461201</c:v>
                </c:pt>
                <c:pt idx="6934">
                  <c:v>154.622778460652</c:v>
                </c:pt>
                <c:pt idx="6935">
                  <c:v>154.61497148717001</c:v>
                </c:pt>
                <c:pt idx="6936">
                  <c:v>154.60762990253301</c:v>
                </c:pt>
                <c:pt idx="6937">
                  <c:v>154.60071079946201</c:v>
                </c:pt>
                <c:pt idx="6938">
                  <c:v>154.59781917937801</c:v>
                </c:pt>
                <c:pt idx="6939">
                  <c:v>154.59499504627701</c:v>
                </c:pt>
                <c:pt idx="6940">
                  <c:v>154.59203804579599</c:v>
                </c:pt>
                <c:pt idx="6941">
                  <c:v>154.59137000002801</c:v>
                </c:pt>
                <c:pt idx="6942">
                  <c:v>154.59508509918501</c:v>
                </c:pt>
                <c:pt idx="6943">
                  <c:v>154.60052507198</c:v>
                </c:pt>
                <c:pt idx="6944">
                  <c:v>154.60679707469899</c:v>
                </c:pt>
                <c:pt idx="6945">
                  <c:v>154.61530333458501</c:v>
                </c:pt>
                <c:pt idx="6946">
                  <c:v>154.628490447979</c:v>
                </c:pt>
                <c:pt idx="6947">
                  <c:v>154.645474207749</c:v>
                </c:pt>
                <c:pt idx="6948">
                  <c:v>154.660252047146</c:v>
                </c:pt>
                <c:pt idx="6949">
                  <c:v>154.67521685676101</c:v>
                </c:pt>
                <c:pt idx="6950">
                  <c:v>154.687711524408</c:v>
                </c:pt>
                <c:pt idx="6951">
                  <c:v>154.69865293420099</c:v>
                </c:pt>
                <c:pt idx="6952">
                  <c:v>154.70736999997001</c:v>
                </c:pt>
                <c:pt idx="6953">
                  <c:v>154.72262387420801</c:v>
                </c:pt>
                <c:pt idx="6954">
                  <c:v>154.741689722985</c:v>
                </c:pt>
                <c:pt idx="6955">
                  <c:v>154.762243608972</c:v>
                </c:pt>
                <c:pt idx="6956">
                  <c:v>154.77974968031899</c:v>
                </c:pt>
                <c:pt idx="6957">
                  <c:v>154.790646036185</c:v>
                </c:pt>
                <c:pt idx="6958">
                  <c:v>154.793839290477</c:v>
                </c:pt>
                <c:pt idx="6959">
                  <c:v>154.79336482791399</c:v>
                </c:pt>
                <c:pt idx="6960">
                  <c:v>154.79724174974001</c:v>
                </c:pt>
                <c:pt idx="6961">
                  <c:v>154.794209311553</c:v>
                </c:pt>
                <c:pt idx="6962">
                  <c:v>154.78775804627199</c:v>
                </c:pt>
                <c:pt idx="6963">
                  <c:v>154.78319999996</c:v>
                </c:pt>
                <c:pt idx="6964">
                  <c:v>154.77053611452001</c:v>
                </c:pt>
                <c:pt idx="6965">
                  <c:v>154.758298880166</c:v>
                </c:pt>
                <c:pt idx="6966">
                  <c:v>154.73966379131599</c:v>
                </c:pt>
                <c:pt idx="6967">
                  <c:v>154.72305227874801</c:v>
                </c:pt>
                <c:pt idx="6968">
                  <c:v>154.711527237838</c:v>
                </c:pt>
                <c:pt idx="6969">
                  <c:v>154.70087564504499</c:v>
                </c:pt>
                <c:pt idx="6970">
                  <c:v>154.68694633443101</c:v>
                </c:pt>
                <c:pt idx="6971">
                  <c:v>154.673231124056</c:v>
                </c:pt>
                <c:pt idx="6972">
                  <c:v>154.66357067746301</c:v>
                </c:pt>
                <c:pt idx="6973">
                  <c:v>154.65261952784701</c:v>
                </c:pt>
                <c:pt idx="6974">
                  <c:v>154.64309999998699</c:v>
                </c:pt>
                <c:pt idx="6975">
                  <c:v>154.64233123383201</c:v>
                </c:pt>
                <c:pt idx="6976">
                  <c:v>154.63707760536701</c:v>
                </c:pt>
                <c:pt idx="6977">
                  <c:v>154.63415176940899</c:v>
                </c:pt>
                <c:pt idx="6978">
                  <c:v>154.63678431508399</c:v>
                </c:pt>
                <c:pt idx="6979">
                  <c:v>154.64179343324199</c:v>
                </c:pt>
                <c:pt idx="6980">
                  <c:v>154.64502601210901</c:v>
                </c:pt>
                <c:pt idx="6981">
                  <c:v>154.64763811691199</c:v>
                </c:pt>
                <c:pt idx="6982">
                  <c:v>154.65411778032799</c:v>
                </c:pt>
                <c:pt idx="6983">
                  <c:v>154.66419096905199</c:v>
                </c:pt>
                <c:pt idx="6984">
                  <c:v>154.67126076909801</c:v>
                </c:pt>
                <c:pt idx="6985">
                  <c:v>154.67067004598201</c:v>
                </c:pt>
                <c:pt idx="6986">
                  <c:v>154.67036826766301</c:v>
                </c:pt>
                <c:pt idx="6987">
                  <c:v>154.673442146811</c:v>
                </c:pt>
                <c:pt idx="6988">
                  <c:v>154.679941254981</c:v>
                </c:pt>
                <c:pt idx="6989">
                  <c:v>154.683323864453</c:v>
                </c:pt>
                <c:pt idx="6990">
                  <c:v>154.68514709847801</c:v>
                </c:pt>
                <c:pt idx="6991">
                  <c:v>154.690309616364</c:v>
                </c:pt>
                <c:pt idx="6992">
                  <c:v>154.693740000015</c:v>
                </c:pt>
                <c:pt idx="6993">
                  <c:v>154.69267604009599</c:v>
                </c:pt>
                <c:pt idx="6994">
                  <c:v>154.68939352059701</c:v>
                </c:pt>
                <c:pt idx="6995">
                  <c:v>154.68564645573301</c:v>
                </c:pt>
                <c:pt idx="6996">
                  <c:v>154.68274362813901</c:v>
                </c:pt>
                <c:pt idx="6997">
                  <c:v>154.68325001573999</c:v>
                </c:pt>
                <c:pt idx="6998">
                  <c:v>154.68835066258501</c:v>
                </c:pt>
                <c:pt idx="6999">
                  <c:v>154.694535262904</c:v>
                </c:pt>
                <c:pt idx="7000">
                  <c:v>154.69672546703501</c:v>
                </c:pt>
                <c:pt idx="7001">
                  <c:v>154.699869999973</c:v>
                </c:pt>
                <c:pt idx="7002">
                  <c:v>154.69454915625701</c:v>
                </c:pt>
                <c:pt idx="7003">
                  <c:v>154.685357858944</c:v>
                </c:pt>
                <c:pt idx="7004">
                  <c:v>154.68170603730499</c:v>
                </c:pt>
                <c:pt idx="7005">
                  <c:v>154.67845834794599</c:v>
                </c:pt>
                <c:pt idx="7006">
                  <c:v>154.67324198108901</c:v>
                </c:pt>
                <c:pt idx="7007">
                  <c:v>154.66926999996701</c:v>
                </c:pt>
                <c:pt idx="7008">
                  <c:v>154.66721295001099</c:v>
                </c:pt>
                <c:pt idx="7009">
                  <c:v>154.66184378648501</c:v>
                </c:pt>
                <c:pt idx="7010">
                  <c:v>154.66326667118099</c:v>
                </c:pt>
                <c:pt idx="7011">
                  <c:v>154.664566384746</c:v>
                </c:pt>
                <c:pt idx="7012">
                  <c:v>154.670532775449</c:v>
                </c:pt>
                <c:pt idx="7013">
                  <c:v>154.67580000001399</c:v>
                </c:pt>
                <c:pt idx="7014">
                  <c:v>154.680132263762</c:v>
                </c:pt>
                <c:pt idx="7015">
                  <c:v>154.68311876713599</c:v>
                </c:pt>
                <c:pt idx="7016">
                  <c:v>154.685776435561</c:v>
                </c:pt>
                <c:pt idx="7017">
                  <c:v>154.690464119068</c:v>
                </c:pt>
                <c:pt idx="7018">
                  <c:v>154.69852012605099</c:v>
                </c:pt>
                <c:pt idx="7019">
                  <c:v>154.708692471245</c:v>
                </c:pt>
                <c:pt idx="7020">
                  <c:v>154.718596329387</c:v>
                </c:pt>
                <c:pt idx="7021">
                  <c:v>154.72442980760201</c:v>
                </c:pt>
                <c:pt idx="7022">
                  <c:v>154.72345276629099</c:v>
                </c:pt>
                <c:pt idx="7023">
                  <c:v>154.72479634824199</c:v>
                </c:pt>
                <c:pt idx="7024">
                  <c:v>154.72536000003001</c:v>
                </c:pt>
                <c:pt idx="7025">
                  <c:v>154.728554210477</c:v>
                </c:pt>
                <c:pt idx="7026">
                  <c:v>154.725255701073</c:v>
                </c:pt>
                <c:pt idx="7027">
                  <c:v>154.718274903218</c:v>
                </c:pt>
                <c:pt idx="7028">
                  <c:v>154.70657221091099</c:v>
                </c:pt>
                <c:pt idx="7029">
                  <c:v>154.69145496280001</c:v>
                </c:pt>
                <c:pt idx="7030">
                  <c:v>154.67713163236499</c:v>
                </c:pt>
                <c:pt idx="7031">
                  <c:v>154.66381370672599</c:v>
                </c:pt>
                <c:pt idx="7032">
                  <c:v>154.64786834738101</c:v>
                </c:pt>
                <c:pt idx="7033">
                  <c:v>154.636097378497</c:v>
                </c:pt>
                <c:pt idx="7034">
                  <c:v>154.622219999983</c:v>
                </c:pt>
                <c:pt idx="7035">
                  <c:v>154.61098999996801</c:v>
                </c:pt>
                <c:pt idx="7036">
                  <c:v>154.611453444033</c:v>
                </c:pt>
                <c:pt idx="7037">
                  <c:v>154.61604113989199</c:v>
                </c:pt>
                <c:pt idx="7038">
                  <c:v>154.619877432246</c:v>
                </c:pt>
                <c:pt idx="7039">
                  <c:v>154.61969575367101</c:v>
                </c:pt>
                <c:pt idx="7040">
                  <c:v>154.616103352149</c:v>
                </c:pt>
                <c:pt idx="7041">
                  <c:v>154.60889113905799</c:v>
                </c:pt>
                <c:pt idx="7042">
                  <c:v>154.60044557672799</c:v>
                </c:pt>
                <c:pt idx="7043">
                  <c:v>154.59387448326001</c:v>
                </c:pt>
                <c:pt idx="7044">
                  <c:v>154.585509074187</c:v>
                </c:pt>
                <c:pt idx="7045">
                  <c:v>154.57270999998099</c:v>
                </c:pt>
                <c:pt idx="7046">
                  <c:v>154.56026158162899</c:v>
                </c:pt>
                <c:pt idx="7047">
                  <c:v>154.55133765043999</c:v>
                </c:pt>
                <c:pt idx="7048">
                  <c:v>154.54751652774601</c:v>
                </c:pt>
                <c:pt idx="7049">
                  <c:v>154.544218955888</c:v>
                </c:pt>
                <c:pt idx="7050">
                  <c:v>154.54062604877501</c:v>
                </c:pt>
                <c:pt idx="7051">
                  <c:v>154.539602701012</c:v>
                </c:pt>
                <c:pt idx="7052">
                  <c:v>154.53977851939001</c:v>
                </c:pt>
                <c:pt idx="7053">
                  <c:v>154.54120237589501</c:v>
                </c:pt>
                <c:pt idx="7054">
                  <c:v>154.54666729189401</c:v>
                </c:pt>
                <c:pt idx="7055">
                  <c:v>154.550319999962</c:v>
                </c:pt>
                <c:pt idx="7056">
                  <c:v>154.55557339375599</c:v>
                </c:pt>
                <c:pt idx="7057">
                  <c:v>154.55872145072499</c:v>
                </c:pt>
                <c:pt idx="7058">
                  <c:v>154.55852364947</c:v>
                </c:pt>
                <c:pt idx="7059">
                  <c:v>154.55682754429</c:v>
                </c:pt>
                <c:pt idx="7060">
                  <c:v>154.55694091292801</c:v>
                </c:pt>
                <c:pt idx="7061">
                  <c:v>154.55927560618599</c:v>
                </c:pt>
                <c:pt idx="7062">
                  <c:v>154.56034428536501</c:v>
                </c:pt>
                <c:pt idx="7063">
                  <c:v>154.55853647103001</c:v>
                </c:pt>
                <c:pt idx="7064">
                  <c:v>154.55778545737601</c:v>
                </c:pt>
                <c:pt idx="7065">
                  <c:v>154.55652000005099</c:v>
                </c:pt>
                <c:pt idx="7066">
                  <c:v>154.55301348139</c:v>
                </c:pt>
                <c:pt idx="7067">
                  <c:v>154.547905827547</c:v>
                </c:pt>
                <c:pt idx="7068">
                  <c:v>154.54163747258801</c:v>
                </c:pt>
                <c:pt idx="7069">
                  <c:v>154.53814609450501</c:v>
                </c:pt>
                <c:pt idx="7070">
                  <c:v>154.53989265093901</c:v>
                </c:pt>
                <c:pt idx="7071">
                  <c:v>154.54411634806601</c:v>
                </c:pt>
                <c:pt idx="7072">
                  <c:v>154.549494788224</c:v>
                </c:pt>
                <c:pt idx="7073">
                  <c:v>154.55697801009401</c:v>
                </c:pt>
                <c:pt idx="7074">
                  <c:v>154.56287763852501</c:v>
                </c:pt>
                <c:pt idx="7075">
                  <c:v>154.57154999999401</c:v>
                </c:pt>
                <c:pt idx="7076">
                  <c:v>154.57488773850599</c:v>
                </c:pt>
                <c:pt idx="7077">
                  <c:v>154.59035404799599</c:v>
                </c:pt>
                <c:pt idx="7078">
                  <c:v>154.60630170860799</c:v>
                </c:pt>
                <c:pt idx="7079">
                  <c:v>154.61235335103601</c:v>
                </c:pt>
                <c:pt idx="7080">
                  <c:v>154.61678578495699</c:v>
                </c:pt>
                <c:pt idx="7081">
                  <c:v>154.61933910229101</c:v>
                </c:pt>
                <c:pt idx="7082">
                  <c:v>154.62287280236501</c:v>
                </c:pt>
                <c:pt idx="7083">
                  <c:v>154.620720092238</c:v>
                </c:pt>
                <c:pt idx="7084">
                  <c:v>154.61689764741701</c:v>
                </c:pt>
                <c:pt idx="7085">
                  <c:v>154.611339999992</c:v>
                </c:pt>
                <c:pt idx="7086">
                  <c:v>154.600287892343</c:v>
                </c:pt>
                <c:pt idx="7087">
                  <c:v>154.59006285734199</c:v>
                </c:pt>
                <c:pt idx="7088">
                  <c:v>154.576717337318</c:v>
                </c:pt>
                <c:pt idx="7089">
                  <c:v>154.563098477316</c:v>
                </c:pt>
                <c:pt idx="7090">
                  <c:v>154.550057541661</c:v>
                </c:pt>
                <c:pt idx="7091">
                  <c:v>154.537410723107</c:v>
                </c:pt>
                <c:pt idx="7092">
                  <c:v>154.533719076267</c:v>
                </c:pt>
                <c:pt idx="7093">
                  <c:v>154.53785491832599</c:v>
                </c:pt>
                <c:pt idx="7094">
                  <c:v>154.54029207437401</c:v>
                </c:pt>
                <c:pt idx="7095">
                  <c:v>154.54209565775599</c:v>
                </c:pt>
                <c:pt idx="7096">
                  <c:v>154.53663375665801</c:v>
                </c:pt>
                <c:pt idx="7097">
                  <c:v>154.52891999996501</c:v>
                </c:pt>
                <c:pt idx="7098">
                  <c:v>154.52439146785301</c:v>
                </c:pt>
                <c:pt idx="7099">
                  <c:v>154.518171563484</c:v>
                </c:pt>
                <c:pt idx="7100">
                  <c:v>154.51588722766701</c:v>
                </c:pt>
                <c:pt idx="7101">
                  <c:v>154.515230748839</c:v>
                </c:pt>
                <c:pt idx="7102">
                  <c:v>154.513768219556</c:v>
                </c:pt>
                <c:pt idx="7103">
                  <c:v>154.514061908017</c:v>
                </c:pt>
                <c:pt idx="7104">
                  <c:v>154.51688330261399</c:v>
                </c:pt>
                <c:pt idx="7105">
                  <c:v>154.51706942341201</c:v>
                </c:pt>
                <c:pt idx="7106">
                  <c:v>154.51236986564501</c:v>
                </c:pt>
                <c:pt idx="7107">
                  <c:v>154.503345513483</c:v>
                </c:pt>
                <c:pt idx="7108">
                  <c:v>154.497639632176</c:v>
                </c:pt>
                <c:pt idx="7109">
                  <c:v>154.493742187267</c:v>
                </c:pt>
                <c:pt idx="7110">
                  <c:v>154.48362999999</c:v>
                </c:pt>
                <c:pt idx="7111">
                  <c:v>154.47713650297999</c:v>
                </c:pt>
                <c:pt idx="7112">
                  <c:v>154.46914905265899</c:v>
                </c:pt>
                <c:pt idx="7113">
                  <c:v>154.464092409252</c:v>
                </c:pt>
                <c:pt idx="7114">
                  <c:v>154.457999570211</c:v>
                </c:pt>
                <c:pt idx="7115">
                  <c:v>154.44870537102099</c:v>
                </c:pt>
                <c:pt idx="7116">
                  <c:v>154.44081000002001</c:v>
                </c:pt>
                <c:pt idx="7117">
                  <c:v>154.44061229396499</c:v>
                </c:pt>
                <c:pt idx="7118">
                  <c:v>154.445428493637</c:v>
                </c:pt>
                <c:pt idx="7119">
                  <c:v>154.46892999997701</c:v>
                </c:pt>
                <c:pt idx="7120">
                  <c:v>154.481746613724</c:v>
                </c:pt>
                <c:pt idx="7121">
                  <c:v>154.493703770134</c:v>
                </c:pt>
                <c:pt idx="7122">
                  <c:v>154.50108001013501</c:v>
                </c:pt>
                <c:pt idx="7123">
                  <c:v>154.504649439156</c:v>
                </c:pt>
                <c:pt idx="7124">
                  <c:v>154.50267229317799</c:v>
                </c:pt>
                <c:pt idx="7125">
                  <c:v>154.49160251819501</c:v>
                </c:pt>
                <c:pt idx="7126">
                  <c:v>154.47704075066301</c:v>
                </c:pt>
                <c:pt idx="7127">
                  <c:v>154.46471077784301</c:v>
                </c:pt>
                <c:pt idx="7128">
                  <c:v>154.467733611596</c:v>
                </c:pt>
                <c:pt idx="7129">
                  <c:v>154.47971000005401</c:v>
                </c:pt>
                <c:pt idx="7130">
                  <c:v>154.495289896282</c:v>
                </c:pt>
                <c:pt idx="7131">
                  <c:v>154.51327578867199</c:v>
                </c:pt>
                <c:pt idx="7132">
                  <c:v>154.5308468675</c:v>
                </c:pt>
                <c:pt idx="7133">
                  <c:v>154.54835375226199</c:v>
                </c:pt>
                <c:pt idx="7134">
                  <c:v>154.567355227192</c:v>
                </c:pt>
                <c:pt idx="7135">
                  <c:v>154.58551969377501</c:v>
                </c:pt>
                <c:pt idx="7136">
                  <c:v>154.603876933278</c:v>
                </c:pt>
                <c:pt idx="7137">
                  <c:v>154.621018594242</c:v>
                </c:pt>
                <c:pt idx="7138">
                  <c:v>154.628031814743</c:v>
                </c:pt>
                <c:pt idx="7139">
                  <c:v>154.621971443218</c:v>
                </c:pt>
                <c:pt idx="7140">
                  <c:v>154.61793999999401</c:v>
                </c:pt>
                <c:pt idx="7141">
                  <c:v>154.61194208735299</c:v>
                </c:pt>
                <c:pt idx="7142">
                  <c:v>154.60622498567901</c:v>
                </c:pt>
                <c:pt idx="7143">
                  <c:v>154.60341894809901</c:v>
                </c:pt>
                <c:pt idx="7144">
                  <c:v>154.59834921430499</c:v>
                </c:pt>
                <c:pt idx="7145">
                  <c:v>154.58673588932001</c:v>
                </c:pt>
                <c:pt idx="7146">
                  <c:v>154.57050369042599</c:v>
                </c:pt>
                <c:pt idx="7147">
                  <c:v>154.555226311361</c:v>
                </c:pt>
                <c:pt idx="7148">
                  <c:v>154.54368473495501</c:v>
                </c:pt>
                <c:pt idx="7149">
                  <c:v>154.536458135332</c:v>
                </c:pt>
                <c:pt idx="7150">
                  <c:v>154.529353278657</c:v>
                </c:pt>
                <c:pt idx="7151">
                  <c:v>154.524120000002</c:v>
                </c:pt>
                <c:pt idx="7152">
                  <c:v>154.52047632936299</c:v>
                </c:pt>
                <c:pt idx="7153">
                  <c:v>154.515595243619</c:v>
                </c:pt>
                <c:pt idx="7154">
                  <c:v>154.51131005284699</c:v>
                </c:pt>
                <c:pt idx="7155">
                  <c:v>154.507023657242</c:v>
                </c:pt>
                <c:pt idx="7156">
                  <c:v>154.50076415730101</c:v>
                </c:pt>
                <c:pt idx="7157">
                  <c:v>154.49313467759001</c:v>
                </c:pt>
                <c:pt idx="7158">
                  <c:v>154.48421992599901</c:v>
                </c:pt>
                <c:pt idx="7159">
                  <c:v>154.47978713539001</c:v>
                </c:pt>
                <c:pt idx="7160">
                  <c:v>154.48033540947199</c:v>
                </c:pt>
                <c:pt idx="7161">
                  <c:v>154.48521690260699</c:v>
                </c:pt>
                <c:pt idx="7162">
                  <c:v>154.48778999999399</c:v>
                </c:pt>
                <c:pt idx="7163">
                  <c:v>154.483692932884</c:v>
                </c:pt>
                <c:pt idx="7164">
                  <c:v>154.480604637016</c:v>
                </c:pt>
                <c:pt idx="7165">
                  <c:v>154.482200404639</c:v>
                </c:pt>
                <c:pt idx="7166">
                  <c:v>154.48750750617299</c:v>
                </c:pt>
                <c:pt idx="7167">
                  <c:v>154.49336352432999</c:v>
                </c:pt>
                <c:pt idx="7168">
                  <c:v>154.49838023737701</c:v>
                </c:pt>
                <c:pt idx="7169">
                  <c:v>154.49719887948299</c:v>
                </c:pt>
                <c:pt idx="7170">
                  <c:v>154.49533974192599</c:v>
                </c:pt>
                <c:pt idx="7171">
                  <c:v>154.49561750351401</c:v>
                </c:pt>
                <c:pt idx="7172">
                  <c:v>154.492839999973</c:v>
                </c:pt>
                <c:pt idx="7173">
                  <c:v>154.49079087424701</c:v>
                </c:pt>
                <c:pt idx="7174">
                  <c:v>154.48806195910601</c:v>
                </c:pt>
                <c:pt idx="7175">
                  <c:v>154.482333114326</c:v>
                </c:pt>
                <c:pt idx="7176">
                  <c:v>154.471241651507</c:v>
                </c:pt>
                <c:pt idx="7177">
                  <c:v>154.457735722499</c:v>
                </c:pt>
                <c:pt idx="7178">
                  <c:v>154.44776876189499</c:v>
                </c:pt>
                <c:pt idx="7179">
                  <c:v>154.43601314244401</c:v>
                </c:pt>
                <c:pt idx="7180">
                  <c:v>154.42646753224901</c:v>
                </c:pt>
                <c:pt idx="7181">
                  <c:v>154.41653000003399</c:v>
                </c:pt>
                <c:pt idx="7182">
                  <c:v>154.40554886863001</c:v>
                </c:pt>
                <c:pt idx="7183">
                  <c:v>154.40037638159299</c:v>
                </c:pt>
                <c:pt idx="7184">
                  <c:v>154.40066886323299</c:v>
                </c:pt>
                <c:pt idx="7185">
                  <c:v>154.40744068106</c:v>
                </c:pt>
                <c:pt idx="7186">
                  <c:v>154.41941263386201</c:v>
                </c:pt>
                <c:pt idx="7187">
                  <c:v>154.432330625237</c:v>
                </c:pt>
                <c:pt idx="7188">
                  <c:v>154.44051748481499</c:v>
                </c:pt>
                <c:pt idx="7189">
                  <c:v>154.44791120869201</c:v>
                </c:pt>
                <c:pt idx="7190">
                  <c:v>154.46021827903601</c:v>
                </c:pt>
                <c:pt idx="7191">
                  <c:v>154.472000000028</c:v>
                </c:pt>
                <c:pt idx="7192">
                  <c:v>154.48537932332101</c:v>
                </c:pt>
                <c:pt idx="7193">
                  <c:v>154.505442248045</c:v>
                </c:pt>
                <c:pt idx="7194">
                  <c:v>154.517075015844</c:v>
                </c:pt>
                <c:pt idx="7195">
                  <c:v>154.526736132503</c:v>
                </c:pt>
                <c:pt idx="7196">
                  <c:v>154.53411713417799</c:v>
                </c:pt>
                <c:pt idx="7197">
                  <c:v>154.541443639345</c:v>
                </c:pt>
                <c:pt idx="7198">
                  <c:v>154.55060077394899</c:v>
                </c:pt>
                <c:pt idx="7199">
                  <c:v>154.554235786525</c:v>
                </c:pt>
                <c:pt idx="7200">
                  <c:v>154.55699024295799</c:v>
                </c:pt>
                <c:pt idx="7201">
                  <c:v>154.56089999996399</c:v>
                </c:pt>
                <c:pt idx="7202">
                  <c:v>154.56368315722</c:v>
                </c:pt>
                <c:pt idx="7203">
                  <c:v>154.56345290527</c:v>
                </c:pt>
                <c:pt idx="7204">
                  <c:v>154.55994596367401</c:v>
                </c:pt>
                <c:pt idx="7205">
                  <c:v>154.55233840594599</c:v>
                </c:pt>
                <c:pt idx="7206">
                  <c:v>154.54171796449799</c:v>
                </c:pt>
                <c:pt idx="7207">
                  <c:v>154.53069726247901</c:v>
                </c:pt>
                <c:pt idx="7208">
                  <c:v>154.521098051233</c:v>
                </c:pt>
                <c:pt idx="7209">
                  <c:v>154.51471770911601</c:v>
                </c:pt>
                <c:pt idx="7210">
                  <c:v>154.51638005938801</c:v>
                </c:pt>
                <c:pt idx="7211">
                  <c:v>154.51704422285499</c:v>
                </c:pt>
                <c:pt idx="7212">
                  <c:v>154.52612000004001</c:v>
                </c:pt>
                <c:pt idx="7213">
                  <c:v>154.529992897005</c:v>
                </c:pt>
                <c:pt idx="7214">
                  <c:v>154.52737629570299</c:v>
                </c:pt>
                <c:pt idx="7215">
                  <c:v>154.522367257724</c:v>
                </c:pt>
                <c:pt idx="7216">
                  <c:v>154.516503567684</c:v>
                </c:pt>
                <c:pt idx="7217">
                  <c:v>154.50981076553299</c:v>
                </c:pt>
                <c:pt idx="7218">
                  <c:v>154.504590000023</c:v>
                </c:pt>
                <c:pt idx="7219">
                  <c:v>154.50380207242199</c:v>
                </c:pt>
                <c:pt idx="7220">
                  <c:v>154.49677258155199</c:v>
                </c:pt>
                <c:pt idx="7221">
                  <c:v>154.48334328311799</c:v>
                </c:pt>
                <c:pt idx="7222">
                  <c:v>154.48367947188899</c:v>
                </c:pt>
                <c:pt idx="7223">
                  <c:v>154.487879999954</c:v>
                </c:pt>
                <c:pt idx="7224">
                  <c:v>154.48797395887701</c:v>
                </c:pt>
                <c:pt idx="7225">
                  <c:v>154.482475901328</c:v>
                </c:pt>
                <c:pt idx="7226">
                  <c:v>154.473880810781</c:v>
                </c:pt>
                <c:pt idx="7227">
                  <c:v>154.46561166367599</c:v>
                </c:pt>
                <c:pt idx="7228">
                  <c:v>154.45964104012401</c:v>
                </c:pt>
                <c:pt idx="7229">
                  <c:v>154.460255581322</c:v>
                </c:pt>
                <c:pt idx="7230">
                  <c:v>154.46267814864899</c:v>
                </c:pt>
                <c:pt idx="7231">
                  <c:v>154.46755534845599</c:v>
                </c:pt>
                <c:pt idx="7232">
                  <c:v>154.47202160547201</c:v>
                </c:pt>
                <c:pt idx="7233">
                  <c:v>154.476349999972</c:v>
                </c:pt>
                <c:pt idx="7234">
                  <c:v>154.47196124343</c:v>
                </c:pt>
                <c:pt idx="7235">
                  <c:v>154.46403148754999</c:v>
                </c:pt>
                <c:pt idx="7236">
                  <c:v>154.46553669198801</c:v>
                </c:pt>
                <c:pt idx="7237">
                  <c:v>154.47064598449299</c:v>
                </c:pt>
                <c:pt idx="7238">
                  <c:v>154.47436705861301</c:v>
                </c:pt>
                <c:pt idx="7239">
                  <c:v>154.478410532098</c:v>
                </c:pt>
                <c:pt idx="7240">
                  <c:v>154.483134679611</c:v>
                </c:pt>
                <c:pt idx="7241">
                  <c:v>154.48843084167899</c:v>
                </c:pt>
                <c:pt idx="7242">
                  <c:v>154.49662612584501</c:v>
                </c:pt>
                <c:pt idx="7243">
                  <c:v>154.50112158367801</c:v>
                </c:pt>
                <c:pt idx="7244">
                  <c:v>154.505824803248</c:v>
                </c:pt>
                <c:pt idx="7245">
                  <c:v>154.50894000004601</c:v>
                </c:pt>
                <c:pt idx="7246">
                  <c:v>154.51238047064501</c:v>
                </c:pt>
                <c:pt idx="7247">
                  <c:v>154.51281483212</c:v>
                </c:pt>
                <c:pt idx="7248">
                  <c:v>154.51106503534501</c:v>
                </c:pt>
                <c:pt idx="7249">
                  <c:v>154.50769979614199</c:v>
                </c:pt>
                <c:pt idx="7250">
                  <c:v>154.50078558259401</c:v>
                </c:pt>
                <c:pt idx="7251">
                  <c:v>154.48849765944499</c:v>
                </c:pt>
                <c:pt idx="7252">
                  <c:v>154.476295028658</c:v>
                </c:pt>
                <c:pt idx="7253">
                  <c:v>154.46922773826799</c:v>
                </c:pt>
                <c:pt idx="7254">
                  <c:v>154.46214946811699</c:v>
                </c:pt>
                <c:pt idx="7255">
                  <c:v>154.45864999996701</c:v>
                </c:pt>
                <c:pt idx="7256">
                  <c:v>154.455075319804</c:v>
                </c:pt>
                <c:pt idx="7257">
                  <c:v>154.44961672578199</c:v>
                </c:pt>
                <c:pt idx="7258">
                  <c:v>154.44554420536099</c:v>
                </c:pt>
                <c:pt idx="7259">
                  <c:v>154.43873893671699</c:v>
                </c:pt>
                <c:pt idx="7260">
                  <c:v>154.42725638761601</c:v>
                </c:pt>
                <c:pt idx="7261">
                  <c:v>154.416475493901</c:v>
                </c:pt>
                <c:pt idx="7262">
                  <c:v>154.41408153215201</c:v>
                </c:pt>
                <c:pt idx="7263">
                  <c:v>154.418144632018</c:v>
                </c:pt>
                <c:pt idx="7264">
                  <c:v>154.42144005686799</c:v>
                </c:pt>
                <c:pt idx="7265">
                  <c:v>154.423249999993</c:v>
                </c:pt>
                <c:pt idx="7266">
                  <c:v>154.42760561499199</c:v>
                </c:pt>
                <c:pt idx="7267">
                  <c:v>154.429923191543</c:v>
                </c:pt>
                <c:pt idx="7268">
                  <c:v>154.436333667089</c:v>
                </c:pt>
                <c:pt idx="7269">
                  <c:v>154.44438706332701</c:v>
                </c:pt>
                <c:pt idx="7270">
                  <c:v>154.448747317618</c:v>
                </c:pt>
                <c:pt idx="7271">
                  <c:v>154.44928900560799</c:v>
                </c:pt>
                <c:pt idx="7272">
                  <c:v>154.45272713832099</c:v>
                </c:pt>
                <c:pt idx="7273">
                  <c:v>154.461001217313</c:v>
                </c:pt>
                <c:pt idx="7274">
                  <c:v>154.47052330517201</c:v>
                </c:pt>
                <c:pt idx="7275">
                  <c:v>154.478114937962</c:v>
                </c:pt>
                <c:pt idx="7276">
                  <c:v>154.48356999999299</c:v>
                </c:pt>
                <c:pt idx="7277">
                  <c:v>154.489100028428</c:v>
                </c:pt>
                <c:pt idx="7278">
                  <c:v>154.49669230111701</c:v>
                </c:pt>
                <c:pt idx="7279">
                  <c:v>154.50377627037801</c:v>
                </c:pt>
                <c:pt idx="7280">
                  <c:v>154.511472434994</c:v>
                </c:pt>
                <c:pt idx="7281">
                  <c:v>154.52639519990299</c:v>
                </c:pt>
                <c:pt idx="7282">
                  <c:v>154.54737246823299</c:v>
                </c:pt>
                <c:pt idx="7283">
                  <c:v>154.55640950326099</c:v>
                </c:pt>
                <c:pt idx="7284">
                  <c:v>154.56094958828299</c:v>
                </c:pt>
                <c:pt idx="7285">
                  <c:v>154.56028414810299</c:v>
                </c:pt>
                <c:pt idx="7286">
                  <c:v>154.56077999998001</c:v>
                </c:pt>
                <c:pt idx="7287">
                  <c:v>154.56385529133499</c:v>
                </c:pt>
                <c:pt idx="7288">
                  <c:v>154.56361166692901</c:v>
                </c:pt>
                <c:pt idx="7289">
                  <c:v>154.560703399017</c:v>
                </c:pt>
                <c:pt idx="7290">
                  <c:v>154.55641298206001</c:v>
                </c:pt>
                <c:pt idx="7291">
                  <c:v>154.55161946992399</c:v>
                </c:pt>
                <c:pt idx="7292">
                  <c:v>154.546130566431</c:v>
                </c:pt>
                <c:pt idx="7293">
                  <c:v>154.54182329048999</c:v>
                </c:pt>
                <c:pt idx="7294">
                  <c:v>154.543179103488</c:v>
                </c:pt>
                <c:pt idx="7295">
                  <c:v>154.54448523572901</c:v>
                </c:pt>
                <c:pt idx="7296">
                  <c:v>154.54667298618801</c:v>
                </c:pt>
                <c:pt idx="7297">
                  <c:v>154.56301581155199</c:v>
                </c:pt>
                <c:pt idx="7298">
                  <c:v>154.57769119469501</c:v>
                </c:pt>
                <c:pt idx="7299">
                  <c:v>154.593857533445</c:v>
                </c:pt>
                <c:pt idx="7300">
                  <c:v>154.60884909675201</c:v>
                </c:pt>
                <c:pt idx="7301">
                  <c:v>154.61986819722401</c:v>
                </c:pt>
                <c:pt idx="7302">
                  <c:v>154.627412678398</c:v>
                </c:pt>
                <c:pt idx="7303">
                  <c:v>154.63248075461399</c:v>
                </c:pt>
                <c:pt idx="7304">
                  <c:v>154.638046826286</c:v>
                </c:pt>
                <c:pt idx="7305">
                  <c:v>154.644009268514</c:v>
                </c:pt>
                <c:pt idx="7306">
                  <c:v>154.65638999998001</c:v>
                </c:pt>
                <c:pt idx="7307">
                  <c:v>154.66686159672099</c:v>
                </c:pt>
                <c:pt idx="7308">
                  <c:v>154.67234694648801</c:v>
                </c:pt>
                <c:pt idx="7309">
                  <c:v>154.674124368999</c:v>
                </c:pt>
                <c:pt idx="7310">
                  <c:v>154.67183507178501</c:v>
                </c:pt>
                <c:pt idx="7311">
                  <c:v>154.66555405179301</c:v>
                </c:pt>
                <c:pt idx="7312">
                  <c:v>154.65866562177001</c:v>
                </c:pt>
                <c:pt idx="7313">
                  <c:v>154.65470763030501</c:v>
                </c:pt>
                <c:pt idx="7314">
                  <c:v>154.65282946847901</c:v>
                </c:pt>
                <c:pt idx="7315">
                  <c:v>154.64902598138099</c:v>
                </c:pt>
                <c:pt idx="7316">
                  <c:v>154.641284362905</c:v>
                </c:pt>
                <c:pt idx="7317">
                  <c:v>154.626390000025</c:v>
                </c:pt>
                <c:pt idx="7318">
                  <c:v>154.614860407583</c:v>
                </c:pt>
                <c:pt idx="7319">
                  <c:v>154.60544520184499</c:v>
                </c:pt>
                <c:pt idx="7320">
                  <c:v>154.59421624083001</c:v>
                </c:pt>
                <c:pt idx="7321">
                  <c:v>154.58150455369099</c:v>
                </c:pt>
                <c:pt idx="7322">
                  <c:v>154.56886029769299</c:v>
                </c:pt>
                <c:pt idx="7323">
                  <c:v>154.55936040203801</c:v>
                </c:pt>
                <c:pt idx="7324">
                  <c:v>154.55465999995599</c:v>
                </c:pt>
                <c:pt idx="7325">
                  <c:v>154.554558327991</c:v>
                </c:pt>
                <c:pt idx="7326">
                  <c:v>154.55556381895201</c:v>
                </c:pt>
                <c:pt idx="7327">
                  <c:v>154.559590000003</c:v>
                </c:pt>
                <c:pt idx="7328">
                  <c:v>154.558692021626</c:v>
                </c:pt>
                <c:pt idx="7329">
                  <c:v>154.563840339395</c:v>
                </c:pt>
                <c:pt idx="7330">
                  <c:v>154.574184035667</c:v>
                </c:pt>
                <c:pt idx="7331">
                  <c:v>154.584511093744</c:v>
                </c:pt>
                <c:pt idx="7332">
                  <c:v>154.59497133725301</c:v>
                </c:pt>
                <c:pt idx="7333">
                  <c:v>154.60705907515299</c:v>
                </c:pt>
                <c:pt idx="7334">
                  <c:v>154.61959183122201</c:v>
                </c:pt>
                <c:pt idx="7335">
                  <c:v>154.635430035572</c:v>
                </c:pt>
                <c:pt idx="7336">
                  <c:v>154.651693291648</c:v>
                </c:pt>
                <c:pt idx="7337">
                  <c:v>154.66877916925</c:v>
                </c:pt>
                <c:pt idx="7338">
                  <c:v>154.681199999992</c:v>
                </c:pt>
                <c:pt idx="7339">
                  <c:v>154.689642391305</c:v>
                </c:pt>
                <c:pt idx="7340">
                  <c:v>154.69707946045699</c:v>
                </c:pt>
                <c:pt idx="7341">
                  <c:v>154.704058821892</c:v>
                </c:pt>
                <c:pt idx="7342">
                  <c:v>154.70836523733101</c:v>
                </c:pt>
                <c:pt idx="7343">
                  <c:v>154.708341571039</c:v>
                </c:pt>
                <c:pt idx="7344">
                  <c:v>154.70671513660099</c:v>
                </c:pt>
                <c:pt idx="7345">
                  <c:v>154.706384851911</c:v>
                </c:pt>
                <c:pt idx="7346">
                  <c:v>154.70523077813701</c:v>
                </c:pt>
                <c:pt idx="7347">
                  <c:v>154.70641688574401</c:v>
                </c:pt>
                <c:pt idx="7348">
                  <c:v>154.702641573721</c:v>
                </c:pt>
                <c:pt idx="7349">
                  <c:v>154.69670000000201</c:v>
                </c:pt>
                <c:pt idx="7350">
                  <c:v>154.6918632119</c:v>
                </c:pt>
                <c:pt idx="7351">
                  <c:v>154.679882264968</c:v>
                </c:pt>
                <c:pt idx="7352">
                  <c:v>154.670517737436</c:v>
                </c:pt>
                <c:pt idx="7353">
                  <c:v>154.667034101703</c:v>
                </c:pt>
                <c:pt idx="7354">
                  <c:v>154.66610288460299</c:v>
                </c:pt>
                <c:pt idx="7355">
                  <c:v>154.661838913433</c:v>
                </c:pt>
                <c:pt idx="7356">
                  <c:v>154.646948585199</c:v>
                </c:pt>
                <c:pt idx="7357">
                  <c:v>154.63957000006499</c:v>
                </c:pt>
                <c:pt idx="7358">
                  <c:v>154.63909836172601</c:v>
                </c:pt>
                <c:pt idx="7359">
                  <c:v>154.636476929683</c:v>
                </c:pt>
                <c:pt idx="7360">
                  <c:v>154.63141756770301</c:v>
                </c:pt>
                <c:pt idx="7361">
                  <c:v>154.62686396476201</c:v>
                </c:pt>
                <c:pt idx="7362">
                  <c:v>154.62403227103999</c:v>
                </c:pt>
                <c:pt idx="7363">
                  <c:v>154.62274260037401</c:v>
                </c:pt>
                <c:pt idx="7364">
                  <c:v>154.627876116892</c:v>
                </c:pt>
                <c:pt idx="7365">
                  <c:v>154.63533155034301</c:v>
                </c:pt>
                <c:pt idx="7366">
                  <c:v>154.64716585605501</c:v>
                </c:pt>
                <c:pt idx="7367">
                  <c:v>154.64071733020501</c:v>
                </c:pt>
                <c:pt idx="7368">
                  <c:v>154.628160000013</c:v>
                </c:pt>
                <c:pt idx="7369">
                  <c:v>154.61680769742901</c:v>
                </c:pt>
                <c:pt idx="7370">
                  <c:v>154.60764089820901</c:v>
                </c:pt>
                <c:pt idx="7371">
                  <c:v>154.597632791981</c:v>
                </c:pt>
                <c:pt idx="7372">
                  <c:v>154.58711454608999</c:v>
                </c:pt>
                <c:pt idx="7373">
                  <c:v>154.57039515902201</c:v>
                </c:pt>
                <c:pt idx="7374">
                  <c:v>154.54655734694899</c:v>
                </c:pt>
                <c:pt idx="7375">
                  <c:v>154.543107498079</c:v>
                </c:pt>
                <c:pt idx="7376">
                  <c:v>154.540879863025</c:v>
                </c:pt>
                <c:pt idx="7377">
                  <c:v>154.53246999997901</c:v>
                </c:pt>
                <c:pt idx="7378">
                  <c:v>154.529420390615</c:v>
                </c:pt>
                <c:pt idx="7379">
                  <c:v>154.52722295206601</c:v>
                </c:pt>
                <c:pt idx="7380">
                  <c:v>154.52293551680299</c:v>
                </c:pt>
                <c:pt idx="7381">
                  <c:v>154.523509538675</c:v>
                </c:pt>
                <c:pt idx="7382">
                  <c:v>154.52528377082899</c:v>
                </c:pt>
                <c:pt idx="7383">
                  <c:v>154.53055290653299</c:v>
                </c:pt>
                <c:pt idx="7384">
                  <c:v>154.543366190341</c:v>
                </c:pt>
                <c:pt idx="7385">
                  <c:v>154.565477542091</c:v>
                </c:pt>
                <c:pt idx="7386">
                  <c:v>154.58156000000801</c:v>
                </c:pt>
                <c:pt idx="7387">
                  <c:v>154.600803689895</c:v>
                </c:pt>
                <c:pt idx="7388">
                  <c:v>154.61567554343</c:v>
                </c:pt>
                <c:pt idx="7389">
                  <c:v>154.63512028591899</c:v>
                </c:pt>
                <c:pt idx="7390">
                  <c:v>154.663316826814</c:v>
                </c:pt>
                <c:pt idx="7391">
                  <c:v>154.694608753117</c:v>
                </c:pt>
                <c:pt idx="7392">
                  <c:v>154.721324872222</c:v>
                </c:pt>
                <c:pt idx="7393">
                  <c:v>154.743766453696</c:v>
                </c:pt>
                <c:pt idx="7394">
                  <c:v>154.76622461941801</c:v>
                </c:pt>
                <c:pt idx="7395">
                  <c:v>154.80134646364101</c:v>
                </c:pt>
                <c:pt idx="7396">
                  <c:v>154.84052000004399</c:v>
                </c:pt>
                <c:pt idx="7397">
                  <c:v>154.85856289729799</c:v>
                </c:pt>
                <c:pt idx="7398">
                  <c:v>154.87142301205401</c:v>
                </c:pt>
                <c:pt idx="7399">
                  <c:v>154.883046530142</c:v>
                </c:pt>
                <c:pt idx="7400">
                  <c:v>154.89881234404399</c:v>
                </c:pt>
                <c:pt idx="7401">
                  <c:v>154.91816180193999</c:v>
                </c:pt>
                <c:pt idx="7402">
                  <c:v>154.938004021772</c:v>
                </c:pt>
                <c:pt idx="7403">
                  <c:v>154.95619834729001</c:v>
                </c:pt>
                <c:pt idx="7404">
                  <c:v>154.96654373958</c:v>
                </c:pt>
                <c:pt idx="7405">
                  <c:v>154.966066022918</c:v>
                </c:pt>
                <c:pt idx="7406">
                  <c:v>154.95989523128301</c:v>
                </c:pt>
                <c:pt idx="7407">
                  <c:v>154.95386679492501</c:v>
                </c:pt>
                <c:pt idx="7408">
                  <c:v>154.94615628845</c:v>
                </c:pt>
                <c:pt idx="7409">
                  <c:v>154.93075999995</c:v>
                </c:pt>
                <c:pt idx="7410">
                  <c:v>154.91287718483699</c:v>
                </c:pt>
                <c:pt idx="7411">
                  <c:v>154.89739813547499</c:v>
                </c:pt>
                <c:pt idx="7412">
                  <c:v>154.880509297598</c:v>
                </c:pt>
                <c:pt idx="7413">
                  <c:v>154.858626907011</c:v>
                </c:pt>
                <c:pt idx="7414">
                  <c:v>154.829641747658</c:v>
                </c:pt>
                <c:pt idx="7415">
                  <c:v>154.79534787027001</c:v>
                </c:pt>
                <c:pt idx="7416">
                  <c:v>154.76989039421801</c:v>
                </c:pt>
                <c:pt idx="7417">
                  <c:v>154.75520904136201</c:v>
                </c:pt>
                <c:pt idx="7418">
                  <c:v>154.74524105583399</c:v>
                </c:pt>
                <c:pt idx="7419">
                  <c:v>154.736615161701</c:v>
                </c:pt>
                <c:pt idx="7420">
                  <c:v>154.726719999989</c:v>
                </c:pt>
                <c:pt idx="7421">
                  <c:v>154.71455575802401</c:v>
                </c:pt>
                <c:pt idx="7422">
                  <c:v>154.70227186596</c:v>
                </c:pt>
                <c:pt idx="7423">
                  <c:v>154.69503606209699</c:v>
                </c:pt>
                <c:pt idx="7424">
                  <c:v>154.692946382553</c:v>
                </c:pt>
                <c:pt idx="7425">
                  <c:v>154.691709999968</c:v>
                </c:pt>
                <c:pt idx="7426">
                  <c:v>154.69394473876801</c:v>
                </c:pt>
                <c:pt idx="7427">
                  <c:v>154.70313489941799</c:v>
                </c:pt>
                <c:pt idx="7428">
                  <c:v>154.71427081373</c:v>
                </c:pt>
                <c:pt idx="7429">
                  <c:v>154.729343491653</c:v>
                </c:pt>
                <c:pt idx="7430">
                  <c:v>154.740050015202</c:v>
                </c:pt>
                <c:pt idx="7431">
                  <c:v>154.75444000000499</c:v>
                </c:pt>
                <c:pt idx="7432">
                  <c:v>154.771136174627</c:v>
                </c:pt>
                <c:pt idx="7433">
                  <c:v>154.77812484840899</c:v>
                </c:pt>
                <c:pt idx="7434">
                  <c:v>154.790418113497</c:v>
                </c:pt>
                <c:pt idx="7435">
                  <c:v>154.80339782243999</c:v>
                </c:pt>
                <c:pt idx="7436">
                  <c:v>154.81428016038001</c:v>
                </c:pt>
                <c:pt idx="7437">
                  <c:v>154.82478285012601</c:v>
                </c:pt>
                <c:pt idx="7438">
                  <c:v>154.83821460826101</c:v>
                </c:pt>
                <c:pt idx="7439">
                  <c:v>154.855196324161</c:v>
                </c:pt>
                <c:pt idx="7440">
                  <c:v>154.87513433648101</c:v>
                </c:pt>
                <c:pt idx="7441">
                  <c:v>154.89098451599401</c:v>
                </c:pt>
                <c:pt idx="7442">
                  <c:v>154.90293324999001</c:v>
                </c:pt>
                <c:pt idx="7443">
                  <c:v>154.920619999991</c:v>
                </c:pt>
                <c:pt idx="7444">
                  <c:v>154.92225235554099</c:v>
                </c:pt>
                <c:pt idx="7445">
                  <c:v>154.922380995027</c:v>
                </c:pt>
                <c:pt idx="7446">
                  <c:v>154.919991675603</c:v>
                </c:pt>
                <c:pt idx="7447">
                  <c:v>154.92126918695399</c:v>
                </c:pt>
                <c:pt idx="7448">
                  <c:v>154.93040723673499</c:v>
                </c:pt>
                <c:pt idx="7449">
                  <c:v>154.94311323871901</c:v>
                </c:pt>
                <c:pt idx="7450">
                  <c:v>154.951300276734</c:v>
                </c:pt>
                <c:pt idx="7451">
                  <c:v>154.949292109716</c:v>
                </c:pt>
                <c:pt idx="7452">
                  <c:v>154.952004481556</c:v>
                </c:pt>
                <c:pt idx="7453">
                  <c:v>154.956062548609</c:v>
                </c:pt>
                <c:pt idx="7454">
                  <c:v>154.970309999975</c:v>
                </c:pt>
                <c:pt idx="7455">
                  <c:v>154.98007064665899</c:v>
                </c:pt>
                <c:pt idx="7456">
                  <c:v>154.99332688959899</c:v>
                </c:pt>
                <c:pt idx="7457">
                  <c:v>155.00647041957501</c:v>
                </c:pt>
                <c:pt idx="7458">
                  <c:v>155.02135168887301</c:v>
                </c:pt>
                <c:pt idx="7459">
                  <c:v>155.03897213876999</c:v>
                </c:pt>
                <c:pt idx="7460">
                  <c:v>155.056506277734</c:v>
                </c:pt>
                <c:pt idx="7461">
                  <c:v>155.07291827692501</c:v>
                </c:pt>
                <c:pt idx="7462">
                  <c:v>155.08901170738901</c:v>
                </c:pt>
                <c:pt idx="7463">
                  <c:v>155.103954081701</c:v>
                </c:pt>
                <c:pt idx="7464">
                  <c:v>155.11841999999999</c:v>
                </c:pt>
                <c:pt idx="7465">
                  <c:v>155.13011867922401</c:v>
                </c:pt>
                <c:pt idx="7466">
                  <c:v>155.14310721354099</c:v>
                </c:pt>
                <c:pt idx="7467">
                  <c:v>155.16201571152399</c:v>
                </c:pt>
                <c:pt idx="7468">
                  <c:v>148.02598999999501</c:v>
                </c:pt>
                <c:pt idx="7469">
                  <c:v>148.02598999999501</c:v>
                </c:pt>
                <c:pt idx="7470">
                  <c:v>148.039240610007</c:v>
                </c:pt>
                <c:pt idx="7471">
                  <c:v>148.04938000000601</c:v>
                </c:pt>
                <c:pt idx="7472">
                  <c:v>148.04938000000899</c:v>
                </c:pt>
                <c:pt idx="7473">
                  <c:v>148.039408142035</c:v>
                </c:pt>
                <c:pt idx="7474">
                  <c:v>148.007599999967</c:v>
                </c:pt>
                <c:pt idx="7475">
                  <c:v>148.00759999997001</c:v>
                </c:pt>
                <c:pt idx="7476">
                  <c:v>148.007599999966</c:v>
                </c:pt>
                <c:pt idx="7477">
                  <c:v>147.94127828560201</c:v>
                </c:pt>
                <c:pt idx="7478">
                  <c:v>147.91620999997801</c:v>
                </c:pt>
                <c:pt idx="7479">
                  <c:v>147.91620999997701</c:v>
                </c:pt>
                <c:pt idx="7480">
                  <c:v>147.9033277703</c:v>
                </c:pt>
                <c:pt idx="7481">
                  <c:v>147.85865999996099</c:v>
                </c:pt>
                <c:pt idx="7482">
                  <c:v>147.85865999996099</c:v>
                </c:pt>
                <c:pt idx="7483">
                  <c:v>147.85865999996099</c:v>
                </c:pt>
                <c:pt idx="7484">
                  <c:v>147.85483443613501</c:v>
                </c:pt>
                <c:pt idx="7485">
                  <c:v>147.84660000001099</c:v>
                </c:pt>
                <c:pt idx="7486">
                  <c:v>147.84660000001</c:v>
                </c:pt>
                <c:pt idx="7487">
                  <c:v>147.846841555579</c:v>
                </c:pt>
                <c:pt idx="7488">
                  <c:v>147.85746999998901</c:v>
                </c:pt>
                <c:pt idx="7489">
                  <c:v>147.85746999999299</c:v>
                </c:pt>
                <c:pt idx="7490">
                  <c:v>147.857469999996</c:v>
                </c:pt>
                <c:pt idx="7491">
                  <c:v>147.857837703531</c:v>
                </c:pt>
                <c:pt idx="7492">
                  <c:v>147.858380000056</c:v>
                </c:pt>
                <c:pt idx="7493">
                  <c:v>147.858380000056</c:v>
                </c:pt>
                <c:pt idx="7494">
                  <c:v>147.85673219553701</c:v>
                </c:pt>
                <c:pt idx="7495">
                  <c:v>147.83536999998699</c:v>
                </c:pt>
                <c:pt idx="7496">
                  <c:v>147.83536999998699</c:v>
                </c:pt>
                <c:pt idx="7497">
                  <c:v>147.83536999998699</c:v>
                </c:pt>
                <c:pt idx="7498">
                  <c:v>147.826769010958</c:v>
                </c:pt>
                <c:pt idx="7499">
                  <c:v>147.82013999997699</c:v>
                </c:pt>
                <c:pt idx="7500">
                  <c:v>147.82013999997699</c:v>
                </c:pt>
                <c:pt idx="7501">
                  <c:v>147.81964130589401</c:v>
                </c:pt>
                <c:pt idx="7502">
                  <c:v>147.816679999998</c:v>
                </c:pt>
                <c:pt idx="7503">
                  <c:v>147.81667999999101</c:v>
                </c:pt>
                <c:pt idx="7504">
                  <c:v>147.81667999998899</c:v>
                </c:pt>
                <c:pt idx="7505">
                  <c:v>147.81667999999499</c:v>
                </c:pt>
                <c:pt idx="7506">
                  <c:v>147.82171329176799</c:v>
                </c:pt>
                <c:pt idx="7507">
                  <c:v>147.83792000001401</c:v>
                </c:pt>
                <c:pt idx="7508">
                  <c:v>147.83792000001699</c:v>
                </c:pt>
                <c:pt idx="7509">
                  <c:v>147.84164616539701</c:v>
                </c:pt>
                <c:pt idx="7510">
                  <c:v>147.857060000008</c:v>
                </c:pt>
                <c:pt idx="7511">
                  <c:v>147.857060000008</c:v>
                </c:pt>
                <c:pt idx="7512">
                  <c:v>147.86606216035199</c:v>
                </c:pt>
                <c:pt idx="7513">
                  <c:v>147.88593999996201</c:v>
                </c:pt>
                <c:pt idx="7514">
                  <c:v>147.88593999996201</c:v>
                </c:pt>
                <c:pt idx="7515">
                  <c:v>147.88593999996201</c:v>
                </c:pt>
                <c:pt idx="7516">
                  <c:v>147.88593999996201</c:v>
                </c:pt>
                <c:pt idx="7517">
                  <c:v>147.88593999996201</c:v>
                </c:pt>
                <c:pt idx="7518">
                  <c:v>147.88593999996201</c:v>
                </c:pt>
                <c:pt idx="7519">
                  <c:v>147.88593999996201</c:v>
                </c:pt>
                <c:pt idx="7520">
                  <c:v>147.88593999996201</c:v>
                </c:pt>
                <c:pt idx="7521">
                  <c:v>147.88593999996101</c:v>
                </c:pt>
                <c:pt idx="7522">
                  <c:v>147.88593999996201</c:v>
                </c:pt>
                <c:pt idx="7523">
                  <c:v>147.88593999996201</c:v>
                </c:pt>
                <c:pt idx="7524">
                  <c:v>147.88593999996201</c:v>
                </c:pt>
                <c:pt idx="7525">
                  <c:v>147.88593999996201</c:v>
                </c:pt>
                <c:pt idx="7526">
                  <c:v>147.88593999996201</c:v>
                </c:pt>
                <c:pt idx="7527">
                  <c:v>147.88593999996101</c:v>
                </c:pt>
                <c:pt idx="7528">
                  <c:v>147.88593999996101</c:v>
                </c:pt>
                <c:pt idx="7529">
                  <c:v>147.88593999996201</c:v>
                </c:pt>
                <c:pt idx="7530">
                  <c:v>147.88593999996201</c:v>
                </c:pt>
                <c:pt idx="7531">
                  <c:v>147.90500182088601</c:v>
                </c:pt>
                <c:pt idx="7532">
                  <c:v>147.96376333334999</c:v>
                </c:pt>
                <c:pt idx="7533">
                  <c:v>147.942952443477</c:v>
                </c:pt>
                <c:pt idx="7534">
                  <c:v>147.928233536064</c:v>
                </c:pt>
                <c:pt idx="7535">
                  <c:v>147.914246673082</c:v>
                </c:pt>
                <c:pt idx="7536">
                  <c:v>147.90950112246301</c:v>
                </c:pt>
                <c:pt idx="7537">
                  <c:v>147.89954999999699</c:v>
                </c:pt>
                <c:pt idx="7538">
                  <c:v>147.895813815895</c:v>
                </c:pt>
                <c:pt idx="7539">
                  <c:v>147.89046519262101</c:v>
                </c:pt>
                <c:pt idx="7540">
                  <c:v>147.87969927997801</c:v>
                </c:pt>
                <c:pt idx="7541">
                  <c:v>147.864494507839</c:v>
                </c:pt>
                <c:pt idx="7542">
                  <c:v>147.84790674818299</c:v>
                </c:pt>
                <c:pt idx="7543">
                  <c:v>147.83021421034499</c:v>
                </c:pt>
                <c:pt idx="7544">
                  <c:v>147.81091012297401</c:v>
                </c:pt>
                <c:pt idx="7545">
                  <c:v>147.79290469561101</c:v>
                </c:pt>
                <c:pt idx="7546">
                  <c:v>147.78357725070799</c:v>
                </c:pt>
                <c:pt idx="7547">
                  <c:v>147.77849110300301</c:v>
                </c:pt>
                <c:pt idx="7548">
                  <c:v>147.77606716162001</c:v>
                </c:pt>
                <c:pt idx="7549">
                  <c:v>147.768004642927</c:v>
                </c:pt>
                <c:pt idx="7550">
                  <c:v>147.76029999999599</c:v>
                </c:pt>
                <c:pt idx="7551">
                  <c:v>147.7632970258</c:v>
                </c:pt>
                <c:pt idx="7552">
                  <c:v>147.76647346503299</c:v>
                </c:pt>
                <c:pt idx="7553">
                  <c:v>147.771882004655</c:v>
                </c:pt>
                <c:pt idx="7554">
                  <c:v>147.77972537416301</c:v>
                </c:pt>
                <c:pt idx="7555">
                  <c:v>147.78386000002001</c:v>
                </c:pt>
                <c:pt idx="7556">
                  <c:v>147.789430978909</c:v>
                </c:pt>
                <c:pt idx="7557">
                  <c:v>147.79999527161601</c:v>
                </c:pt>
                <c:pt idx="7558">
                  <c:v>147.80508694232299</c:v>
                </c:pt>
                <c:pt idx="7559">
                  <c:v>147.807347792066</c:v>
                </c:pt>
                <c:pt idx="7560">
                  <c:v>147.80969962373501</c:v>
                </c:pt>
                <c:pt idx="7561">
                  <c:v>147.808527346348</c:v>
                </c:pt>
                <c:pt idx="7562">
                  <c:v>147.80166428980201</c:v>
                </c:pt>
                <c:pt idx="7563">
                  <c:v>147.800716362473</c:v>
                </c:pt>
                <c:pt idx="7564">
                  <c:v>147.803468245506</c:v>
                </c:pt>
                <c:pt idx="7565">
                  <c:v>147.80637999997501</c:v>
                </c:pt>
                <c:pt idx="7566">
                  <c:v>147.81209730419701</c:v>
                </c:pt>
                <c:pt idx="7567">
                  <c:v>147.82277666455499</c:v>
                </c:pt>
                <c:pt idx="7568">
                  <c:v>147.83378692843499</c:v>
                </c:pt>
                <c:pt idx="7569">
                  <c:v>147.83927473504301</c:v>
                </c:pt>
                <c:pt idx="7570">
                  <c:v>147.843675381482</c:v>
                </c:pt>
                <c:pt idx="7571">
                  <c:v>147.85293408451599</c:v>
                </c:pt>
                <c:pt idx="7572">
                  <c:v>147.86456963449399</c:v>
                </c:pt>
                <c:pt idx="7573">
                  <c:v>147.871138792724</c:v>
                </c:pt>
                <c:pt idx="7574">
                  <c:v>147.87802020638699</c:v>
                </c:pt>
                <c:pt idx="7575">
                  <c:v>147.882192172396</c:v>
                </c:pt>
                <c:pt idx="7576">
                  <c:v>147.885997723391</c:v>
                </c:pt>
                <c:pt idx="7577">
                  <c:v>147.884835807499</c:v>
                </c:pt>
                <c:pt idx="7578">
                  <c:v>147.88472608800001</c:v>
                </c:pt>
                <c:pt idx="7579">
                  <c:v>147.87431000003099</c:v>
                </c:pt>
                <c:pt idx="7580">
                  <c:v>147.86839295477</c:v>
                </c:pt>
                <c:pt idx="7581">
                  <c:v>147.862800813863</c:v>
                </c:pt>
                <c:pt idx="7582">
                  <c:v>147.858493127294</c:v>
                </c:pt>
                <c:pt idx="7583">
                  <c:v>147.85466949667699</c:v>
                </c:pt>
                <c:pt idx="7584">
                  <c:v>147.85457415083701</c:v>
                </c:pt>
                <c:pt idx="7585">
                  <c:v>147.86079420468201</c:v>
                </c:pt>
                <c:pt idx="7586">
                  <c:v>147.867809335576</c:v>
                </c:pt>
                <c:pt idx="7587">
                  <c:v>147.87241049827799</c:v>
                </c:pt>
                <c:pt idx="7588">
                  <c:v>147.869841497115</c:v>
                </c:pt>
                <c:pt idx="7589">
                  <c:v>147.87207120552</c:v>
                </c:pt>
                <c:pt idx="7590">
                  <c:v>147.86886999994201</c:v>
                </c:pt>
                <c:pt idx="7591">
                  <c:v>147.86802121698</c:v>
                </c:pt>
                <c:pt idx="7592">
                  <c:v>147.85949621101801</c:v>
                </c:pt>
                <c:pt idx="7593">
                  <c:v>147.84524127435299</c:v>
                </c:pt>
                <c:pt idx="7594">
                  <c:v>147.83156878413601</c:v>
                </c:pt>
                <c:pt idx="7595">
                  <c:v>147.82059141686</c:v>
                </c:pt>
                <c:pt idx="7596">
                  <c:v>147.81034567318201</c:v>
                </c:pt>
                <c:pt idx="7597">
                  <c:v>147.80027953980499</c:v>
                </c:pt>
                <c:pt idx="7598">
                  <c:v>147.793879368717</c:v>
                </c:pt>
                <c:pt idx="7599">
                  <c:v>147.790593519677</c:v>
                </c:pt>
                <c:pt idx="7600">
                  <c:v>147.783751007479</c:v>
                </c:pt>
                <c:pt idx="7601">
                  <c:v>147.77216378606201</c:v>
                </c:pt>
                <c:pt idx="7602">
                  <c:v>147.75402942313701</c:v>
                </c:pt>
                <c:pt idx="7603">
                  <c:v>147.740334652299</c:v>
                </c:pt>
                <c:pt idx="7604">
                  <c:v>147.724223581378</c:v>
                </c:pt>
                <c:pt idx="7605">
                  <c:v>147.71765000000599</c:v>
                </c:pt>
                <c:pt idx="7606">
                  <c:v>147.71294005198899</c:v>
                </c:pt>
                <c:pt idx="7607">
                  <c:v>147.70151101354401</c:v>
                </c:pt>
                <c:pt idx="7608">
                  <c:v>147.691226516451</c:v>
                </c:pt>
                <c:pt idx="7609">
                  <c:v>147.68222251444999</c:v>
                </c:pt>
                <c:pt idx="7610">
                  <c:v>147.672675227735</c:v>
                </c:pt>
                <c:pt idx="7611">
                  <c:v>147.66583807095699</c:v>
                </c:pt>
                <c:pt idx="7612">
                  <c:v>147.66584905443401</c:v>
                </c:pt>
                <c:pt idx="7613">
                  <c:v>147.67139327573901</c:v>
                </c:pt>
                <c:pt idx="7614">
                  <c:v>147.683258070709</c:v>
                </c:pt>
                <c:pt idx="7615">
                  <c:v>147.698875341025</c:v>
                </c:pt>
                <c:pt idx="7616">
                  <c:v>147.71653443629</c:v>
                </c:pt>
                <c:pt idx="7617">
                  <c:v>147.73540999999599</c:v>
                </c:pt>
                <c:pt idx="7618">
                  <c:v>147.751629132614</c:v>
                </c:pt>
                <c:pt idx="7619">
                  <c:v>147.772323290408</c:v>
                </c:pt>
                <c:pt idx="7620">
                  <c:v>147.78893686526601</c:v>
                </c:pt>
                <c:pt idx="7621">
                  <c:v>147.805004196418</c:v>
                </c:pt>
                <c:pt idx="7622">
                  <c:v>147.81799481559801</c:v>
                </c:pt>
                <c:pt idx="7623">
                  <c:v>147.828893975304</c:v>
                </c:pt>
                <c:pt idx="7624">
                  <c:v>147.83964137888299</c:v>
                </c:pt>
                <c:pt idx="7625">
                  <c:v>147.84973155742401</c:v>
                </c:pt>
                <c:pt idx="7626">
                  <c:v>147.85544893881001</c:v>
                </c:pt>
                <c:pt idx="7627">
                  <c:v>147.855900101619</c:v>
                </c:pt>
                <c:pt idx="7628">
                  <c:v>147.85792550098799</c:v>
                </c:pt>
                <c:pt idx="7629">
                  <c:v>147.86107021420801</c:v>
                </c:pt>
                <c:pt idx="7630">
                  <c:v>147.87122736459401</c:v>
                </c:pt>
                <c:pt idx="7631">
                  <c:v>147.885755032541</c:v>
                </c:pt>
                <c:pt idx="7632">
                  <c:v>147.89403000004</c:v>
                </c:pt>
                <c:pt idx="7633">
                  <c:v>147.90268843592699</c:v>
                </c:pt>
                <c:pt idx="7634">
                  <c:v>147.910943211464</c:v>
                </c:pt>
                <c:pt idx="7635">
                  <c:v>147.92520778817499</c:v>
                </c:pt>
                <c:pt idx="7636">
                  <c:v>147.94096575921299</c:v>
                </c:pt>
                <c:pt idx="7637">
                  <c:v>147.94913274028499</c:v>
                </c:pt>
                <c:pt idx="7638">
                  <c:v>147.955524503183</c:v>
                </c:pt>
                <c:pt idx="7639">
                  <c:v>147.96375782844399</c:v>
                </c:pt>
                <c:pt idx="7640">
                  <c:v>147.96996955736901</c:v>
                </c:pt>
                <c:pt idx="7641">
                  <c:v>147.97134120950199</c:v>
                </c:pt>
                <c:pt idx="7642">
                  <c:v>147.97754713721301</c:v>
                </c:pt>
                <c:pt idx="7643">
                  <c:v>147.984531511836</c:v>
                </c:pt>
                <c:pt idx="7644">
                  <c:v>147.991168760243</c:v>
                </c:pt>
                <c:pt idx="7645">
                  <c:v>147.994340409199</c:v>
                </c:pt>
                <c:pt idx="7646">
                  <c:v>147.99806798242901</c:v>
                </c:pt>
                <c:pt idx="7647">
                  <c:v>147.99702591373301</c:v>
                </c:pt>
                <c:pt idx="7648">
                  <c:v>147.99004184156399</c:v>
                </c:pt>
                <c:pt idx="7649">
                  <c:v>147.98286000003199</c:v>
                </c:pt>
                <c:pt idx="7650">
                  <c:v>147.97503555287801</c:v>
                </c:pt>
                <c:pt idx="7651">
                  <c:v>147.96665780219899</c:v>
                </c:pt>
                <c:pt idx="7652">
                  <c:v>147.963732034347</c:v>
                </c:pt>
                <c:pt idx="7653">
                  <c:v>147.96638694253599</c:v>
                </c:pt>
                <c:pt idx="7654">
                  <c:v>147.96931107604999</c:v>
                </c:pt>
                <c:pt idx="7655">
                  <c:v>147.96744514224599</c:v>
                </c:pt>
                <c:pt idx="7656">
                  <c:v>147.957611977537</c:v>
                </c:pt>
                <c:pt idx="7657">
                  <c:v>147.942966185854</c:v>
                </c:pt>
                <c:pt idx="7658">
                  <c:v>147.92863783042</c:v>
                </c:pt>
                <c:pt idx="7659">
                  <c:v>147.92091079284901</c:v>
                </c:pt>
                <c:pt idx="7660">
                  <c:v>147.918648193124</c:v>
                </c:pt>
                <c:pt idx="7661">
                  <c:v>147.916047954303</c:v>
                </c:pt>
                <c:pt idx="7662">
                  <c:v>147.90945993591399</c:v>
                </c:pt>
                <c:pt idx="7663">
                  <c:v>147.90067999997299</c:v>
                </c:pt>
                <c:pt idx="7664">
                  <c:v>147.891432485575</c:v>
                </c:pt>
                <c:pt idx="7665">
                  <c:v>147.886694167629</c:v>
                </c:pt>
                <c:pt idx="7666">
                  <c:v>147.882351351024</c:v>
                </c:pt>
                <c:pt idx="7667">
                  <c:v>147.88004869320201</c:v>
                </c:pt>
                <c:pt idx="7668">
                  <c:v>147.88002072590501</c:v>
                </c:pt>
                <c:pt idx="7669">
                  <c:v>147.88004964893599</c:v>
                </c:pt>
                <c:pt idx="7670">
                  <c:v>147.87995783306701</c:v>
                </c:pt>
                <c:pt idx="7671">
                  <c:v>147.88051000003401</c:v>
                </c:pt>
                <c:pt idx="7672">
                  <c:v>147.88093737365801</c:v>
                </c:pt>
                <c:pt idx="7673">
                  <c:v>147.88065721437499</c:v>
                </c:pt>
                <c:pt idx="7674">
                  <c:v>147.87612548082799</c:v>
                </c:pt>
                <c:pt idx="7675">
                  <c:v>147.877238102441</c:v>
                </c:pt>
                <c:pt idx="7676">
                  <c:v>147.884088337489</c:v>
                </c:pt>
                <c:pt idx="7677">
                  <c:v>147.88363336591999</c:v>
                </c:pt>
                <c:pt idx="7678">
                  <c:v>147.882805447544</c:v>
                </c:pt>
                <c:pt idx="7679">
                  <c:v>147.87973125866799</c:v>
                </c:pt>
                <c:pt idx="7680">
                  <c:v>147.877856884577</c:v>
                </c:pt>
                <c:pt idx="7681">
                  <c:v>147.87425731576701</c:v>
                </c:pt>
                <c:pt idx="7682">
                  <c:v>147.871250000016</c:v>
                </c:pt>
                <c:pt idx="7683">
                  <c:v>147.87252510258099</c:v>
                </c:pt>
                <c:pt idx="7684">
                  <c:v>147.87655359052701</c:v>
                </c:pt>
                <c:pt idx="7685">
                  <c:v>147.88247111822901</c:v>
                </c:pt>
                <c:pt idx="7686">
                  <c:v>147.88655442008101</c:v>
                </c:pt>
                <c:pt idx="7687">
                  <c:v>147.88931512418199</c:v>
                </c:pt>
                <c:pt idx="7688">
                  <c:v>147.89241495664501</c:v>
                </c:pt>
                <c:pt idx="7689">
                  <c:v>147.89331840263799</c:v>
                </c:pt>
                <c:pt idx="7690">
                  <c:v>147.89159873170601</c:v>
                </c:pt>
                <c:pt idx="7691">
                  <c:v>147.89005955396601</c:v>
                </c:pt>
                <c:pt idx="7692">
                  <c:v>147.885546879288</c:v>
                </c:pt>
                <c:pt idx="7693">
                  <c:v>147.878102149715</c:v>
                </c:pt>
                <c:pt idx="7694">
                  <c:v>147.869335651775</c:v>
                </c:pt>
                <c:pt idx="7695">
                  <c:v>147.86670999999899</c:v>
                </c:pt>
                <c:pt idx="7696">
                  <c:v>147.868830086191</c:v>
                </c:pt>
                <c:pt idx="7697">
                  <c:v>147.875258524255</c:v>
                </c:pt>
                <c:pt idx="7698">
                  <c:v>147.88358496755001</c:v>
                </c:pt>
                <c:pt idx="7699">
                  <c:v>147.89050680309199</c:v>
                </c:pt>
                <c:pt idx="7700">
                  <c:v>147.901611230572</c:v>
                </c:pt>
                <c:pt idx="7701">
                  <c:v>147.91403990358901</c:v>
                </c:pt>
                <c:pt idx="7702">
                  <c:v>147.91837555058399</c:v>
                </c:pt>
                <c:pt idx="7703">
                  <c:v>147.915849161041</c:v>
                </c:pt>
                <c:pt idx="7704">
                  <c:v>147.90022458647499</c:v>
                </c:pt>
                <c:pt idx="7705">
                  <c:v>147.87810824587601</c:v>
                </c:pt>
                <c:pt idx="7706">
                  <c:v>147.855375835968</c:v>
                </c:pt>
                <c:pt idx="7707">
                  <c:v>147.83627511979799</c:v>
                </c:pt>
                <c:pt idx="7708">
                  <c:v>147.82052999998399</c:v>
                </c:pt>
                <c:pt idx="7709">
                  <c:v>147.81839918322601</c:v>
                </c:pt>
                <c:pt idx="7710">
                  <c:v>147.817685220192</c:v>
                </c:pt>
                <c:pt idx="7711">
                  <c:v>147.823208079892</c:v>
                </c:pt>
                <c:pt idx="7712">
                  <c:v>147.83534244307501</c:v>
                </c:pt>
                <c:pt idx="7713">
                  <c:v>147.85051601716199</c:v>
                </c:pt>
                <c:pt idx="7714">
                  <c:v>147.86311807912099</c:v>
                </c:pt>
                <c:pt idx="7715">
                  <c:v>147.872765948362</c:v>
                </c:pt>
                <c:pt idx="7716">
                  <c:v>147.878544821579</c:v>
                </c:pt>
                <c:pt idx="7717">
                  <c:v>147.88034789686</c:v>
                </c:pt>
                <c:pt idx="7718">
                  <c:v>147.88397030149801</c:v>
                </c:pt>
                <c:pt idx="7719">
                  <c:v>147.88529048780799</c:v>
                </c:pt>
                <c:pt idx="7720">
                  <c:v>147.88683205314001</c:v>
                </c:pt>
                <c:pt idx="7721">
                  <c:v>147.88528428922601</c:v>
                </c:pt>
                <c:pt idx="7722">
                  <c:v>147.876796681771</c:v>
                </c:pt>
                <c:pt idx="7723">
                  <c:v>147.867169999986</c:v>
                </c:pt>
                <c:pt idx="7724">
                  <c:v>147.85823980088901</c:v>
                </c:pt>
                <c:pt idx="7725">
                  <c:v>147.85195192071899</c:v>
                </c:pt>
                <c:pt idx="7726">
                  <c:v>147.84306800952601</c:v>
                </c:pt>
                <c:pt idx="7727">
                  <c:v>147.83427074134801</c:v>
                </c:pt>
                <c:pt idx="7728">
                  <c:v>147.827515676084</c:v>
                </c:pt>
                <c:pt idx="7729">
                  <c:v>147.82136321800601</c:v>
                </c:pt>
                <c:pt idx="7730">
                  <c:v>147.81341101241301</c:v>
                </c:pt>
                <c:pt idx="7731">
                  <c:v>147.803021264514</c:v>
                </c:pt>
                <c:pt idx="7732">
                  <c:v>147.79286906770301</c:v>
                </c:pt>
                <c:pt idx="7733">
                  <c:v>147.78363271355599</c:v>
                </c:pt>
                <c:pt idx="7734">
                  <c:v>147.77288985339101</c:v>
                </c:pt>
                <c:pt idx="7735">
                  <c:v>147.756325823162</c:v>
                </c:pt>
                <c:pt idx="7736">
                  <c:v>147.733990000045</c:v>
                </c:pt>
                <c:pt idx="7737">
                  <c:v>147.71462205648299</c:v>
                </c:pt>
                <c:pt idx="7738">
                  <c:v>147.69786966253699</c:v>
                </c:pt>
                <c:pt idx="7739">
                  <c:v>147.684259707499</c:v>
                </c:pt>
                <c:pt idx="7740">
                  <c:v>147.672723711744</c:v>
                </c:pt>
                <c:pt idx="7741">
                  <c:v>147.66182277860901</c:v>
                </c:pt>
                <c:pt idx="7742">
                  <c:v>147.65385635371001</c:v>
                </c:pt>
                <c:pt idx="7743">
                  <c:v>147.650309226258</c:v>
                </c:pt>
                <c:pt idx="7744">
                  <c:v>147.65430777310101</c:v>
                </c:pt>
                <c:pt idx="7745">
                  <c:v>147.665337987534</c:v>
                </c:pt>
                <c:pt idx="7746">
                  <c:v>147.682178115017</c:v>
                </c:pt>
                <c:pt idx="7747">
                  <c:v>147.70037076602401</c:v>
                </c:pt>
                <c:pt idx="7748">
                  <c:v>147.720021046065</c:v>
                </c:pt>
                <c:pt idx="7749">
                  <c:v>147.734061386619</c:v>
                </c:pt>
                <c:pt idx="7750">
                  <c:v>147.746509999978</c:v>
                </c:pt>
                <c:pt idx="7751">
                  <c:v>147.75561649659201</c:v>
                </c:pt>
                <c:pt idx="7752">
                  <c:v>147.76751045635399</c:v>
                </c:pt>
                <c:pt idx="7753">
                  <c:v>147.781270924117</c:v>
                </c:pt>
                <c:pt idx="7754">
                  <c:v>147.79445314318301</c:v>
                </c:pt>
                <c:pt idx="7755">
                  <c:v>147.804296747427</c:v>
                </c:pt>
                <c:pt idx="7756">
                  <c:v>147.81043251209201</c:v>
                </c:pt>
                <c:pt idx="7757">
                  <c:v>147.81234140091101</c:v>
                </c:pt>
                <c:pt idx="7758">
                  <c:v>147.804191232486</c:v>
                </c:pt>
                <c:pt idx="7759">
                  <c:v>147.79720516245001</c:v>
                </c:pt>
                <c:pt idx="7760">
                  <c:v>147.789596173663</c:v>
                </c:pt>
                <c:pt idx="7761">
                  <c:v>147.785859999976</c:v>
                </c:pt>
                <c:pt idx="7762">
                  <c:v>147.78487732313999</c:v>
                </c:pt>
                <c:pt idx="7763">
                  <c:v>147.78804748150199</c:v>
                </c:pt>
                <c:pt idx="7764">
                  <c:v>147.79829226579201</c:v>
                </c:pt>
                <c:pt idx="7765">
                  <c:v>147.805463071411</c:v>
                </c:pt>
                <c:pt idx="7766">
                  <c:v>147.807061076824</c:v>
                </c:pt>
                <c:pt idx="7767">
                  <c:v>147.81173716835099</c:v>
                </c:pt>
                <c:pt idx="7768">
                  <c:v>147.81972729652699</c:v>
                </c:pt>
                <c:pt idx="7769">
                  <c:v>147.826390887965</c:v>
                </c:pt>
                <c:pt idx="7770">
                  <c:v>147.83519826674799</c:v>
                </c:pt>
                <c:pt idx="7771">
                  <c:v>147.84006480908701</c:v>
                </c:pt>
                <c:pt idx="7772">
                  <c:v>147.83749953063901</c:v>
                </c:pt>
                <c:pt idx="7773">
                  <c:v>147.834784138434</c:v>
                </c:pt>
                <c:pt idx="7774">
                  <c:v>147.83699758546999</c:v>
                </c:pt>
                <c:pt idx="7775">
                  <c:v>147.83838999999099</c:v>
                </c:pt>
                <c:pt idx="7776">
                  <c:v>147.84037045072</c:v>
                </c:pt>
                <c:pt idx="7777">
                  <c:v>147.83957127331499</c:v>
                </c:pt>
                <c:pt idx="7778">
                  <c:v>147.83779763680801</c:v>
                </c:pt>
                <c:pt idx="7779">
                  <c:v>147.834324019977</c:v>
                </c:pt>
                <c:pt idx="7780">
                  <c:v>147.83331414598899</c:v>
                </c:pt>
                <c:pt idx="7781">
                  <c:v>147.83506311972201</c:v>
                </c:pt>
                <c:pt idx="7782">
                  <c:v>147.83607088824201</c:v>
                </c:pt>
                <c:pt idx="7783">
                  <c:v>147.837190000036</c:v>
                </c:pt>
                <c:pt idx="7784">
                  <c:v>147.83557010304901</c:v>
                </c:pt>
                <c:pt idx="7785">
                  <c:v>147.82841000003199</c:v>
                </c:pt>
                <c:pt idx="7786">
                  <c:v>147.82759505739</c:v>
                </c:pt>
                <c:pt idx="7787">
                  <c:v>147.817529996237</c:v>
                </c:pt>
                <c:pt idx="7788">
                  <c:v>147.81404000004099</c:v>
                </c:pt>
                <c:pt idx="7789">
                  <c:v>147.813304716988</c:v>
                </c:pt>
                <c:pt idx="7790">
                  <c:v>147.81254081340501</c:v>
                </c:pt>
                <c:pt idx="7791">
                  <c:v>147.80958800074001</c:v>
                </c:pt>
                <c:pt idx="7792">
                  <c:v>147.808666768622</c:v>
                </c:pt>
                <c:pt idx="7793">
                  <c:v>147.808688900155</c:v>
                </c:pt>
                <c:pt idx="7794">
                  <c:v>147.807865506052</c:v>
                </c:pt>
                <c:pt idx="7795">
                  <c:v>147.810097248197</c:v>
                </c:pt>
                <c:pt idx="7796">
                  <c:v>147.81563612713401</c:v>
                </c:pt>
                <c:pt idx="7797">
                  <c:v>147.82039202187599</c:v>
                </c:pt>
                <c:pt idx="7798">
                  <c:v>147.82109985423</c:v>
                </c:pt>
                <c:pt idx="7799">
                  <c:v>147.817087381785</c:v>
                </c:pt>
                <c:pt idx="7800">
                  <c:v>147.81469714527401</c:v>
                </c:pt>
                <c:pt idx="7801">
                  <c:v>147.82033833082801</c:v>
                </c:pt>
                <c:pt idx="7802">
                  <c:v>147.83162000001099</c:v>
                </c:pt>
                <c:pt idx="7803">
                  <c:v>147.842614822103</c:v>
                </c:pt>
                <c:pt idx="7804">
                  <c:v>147.85230195383201</c:v>
                </c:pt>
                <c:pt idx="7805">
                  <c:v>147.85879132408701</c:v>
                </c:pt>
                <c:pt idx="7806">
                  <c:v>147.86567441081701</c:v>
                </c:pt>
                <c:pt idx="7807">
                  <c:v>147.872550222283</c:v>
                </c:pt>
                <c:pt idx="7808">
                  <c:v>147.87882915483701</c:v>
                </c:pt>
                <c:pt idx="7809">
                  <c:v>147.88208386021401</c:v>
                </c:pt>
                <c:pt idx="7810">
                  <c:v>147.884151619584</c:v>
                </c:pt>
                <c:pt idx="7811">
                  <c:v>147.89132818680901</c:v>
                </c:pt>
                <c:pt idx="7812">
                  <c:v>147.89715366579301</c:v>
                </c:pt>
                <c:pt idx="7813">
                  <c:v>147.910836563343</c:v>
                </c:pt>
                <c:pt idx="7814">
                  <c:v>147.93091478728499</c:v>
                </c:pt>
                <c:pt idx="7815">
                  <c:v>147.946609999987</c:v>
                </c:pt>
                <c:pt idx="7816">
                  <c:v>147.95322071370501</c:v>
                </c:pt>
                <c:pt idx="7817">
                  <c:v>147.95728466363201</c:v>
                </c:pt>
                <c:pt idx="7818">
                  <c:v>147.956155940998</c:v>
                </c:pt>
                <c:pt idx="7819">
                  <c:v>147.95379298847499</c:v>
                </c:pt>
                <c:pt idx="7820">
                  <c:v>147.956696817454</c:v>
                </c:pt>
                <c:pt idx="7821">
                  <c:v>147.96184409934699</c:v>
                </c:pt>
                <c:pt idx="7822">
                  <c:v>147.96539559328301</c:v>
                </c:pt>
                <c:pt idx="7823">
                  <c:v>147.968253111904</c:v>
                </c:pt>
                <c:pt idx="7824">
                  <c:v>147.96913204035101</c:v>
                </c:pt>
                <c:pt idx="7825">
                  <c:v>147.96610678559901</c:v>
                </c:pt>
                <c:pt idx="7826">
                  <c:v>147.96040531105601</c:v>
                </c:pt>
                <c:pt idx="7827">
                  <c:v>147.95735632303999</c:v>
                </c:pt>
                <c:pt idx="7828">
                  <c:v>147.953808950146</c:v>
                </c:pt>
                <c:pt idx="7829">
                  <c:v>147.94781080144799</c:v>
                </c:pt>
                <c:pt idx="7830">
                  <c:v>147.945354120535</c:v>
                </c:pt>
                <c:pt idx="7831">
                  <c:v>147.939017315234</c:v>
                </c:pt>
                <c:pt idx="7832">
                  <c:v>147.92873999994001</c:v>
                </c:pt>
                <c:pt idx="7833">
                  <c:v>147.92031301619701</c:v>
                </c:pt>
                <c:pt idx="7834">
                  <c:v>147.91156584205501</c:v>
                </c:pt>
                <c:pt idx="7835">
                  <c:v>147.901170381638</c:v>
                </c:pt>
                <c:pt idx="7836">
                  <c:v>147.89415483253001</c:v>
                </c:pt>
                <c:pt idx="7837">
                  <c:v>147.89666455736901</c:v>
                </c:pt>
                <c:pt idx="7838">
                  <c:v>147.90058566237801</c:v>
                </c:pt>
                <c:pt idx="7839">
                  <c:v>147.90392446795201</c:v>
                </c:pt>
                <c:pt idx="7840">
                  <c:v>147.91044316304399</c:v>
                </c:pt>
                <c:pt idx="7841">
                  <c:v>147.91481588165499</c:v>
                </c:pt>
                <c:pt idx="7842">
                  <c:v>147.909449283892</c:v>
                </c:pt>
                <c:pt idx="7843">
                  <c:v>147.91027999996501</c:v>
                </c:pt>
                <c:pt idx="7844">
                  <c:v>147.91490725654199</c:v>
                </c:pt>
                <c:pt idx="7845">
                  <c:v>147.92503591119601</c:v>
                </c:pt>
                <c:pt idx="7846">
                  <c:v>147.938707579143</c:v>
                </c:pt>
                <c:pt idx="7847">
                  <c:v>147.949604435417</c:v>
                </c:pt>
                <c:pt idx="7848">
                  <c:v>147.95668181509501</c:v>
                </c:pt>
                <c:pt idx="7849">
                  <c:v>147.96450498695799</c:v>
                </c:pt>
                <c:pt idx="7850">
                  <c:v>147.97819630626799</c:v>
                </c:pt>
                <c:pt idx="7851">
                  <c:v>147.99010828948801</c:v>
                </c:pt>
                <c:pt idx="7852">
                  <c:v>148.000663944059</c:v>
                </c:pt>
                <c:pt idx="7853">
                  <c:v>148.00877379935599</c:v>
                </c:pt>
                <c:pt idx="7854">
                  <c:v>148.011567508105</c:v>
                </c:pt>
                <c:pt idx="7855">
                  <c:v>147.998836776388</c:v>
                </c:pt>
                <c:pt idx="7856">
                  <c:v>147.985700000035</c:v>
                </c:pt>
                <c:pt idx="7857">
                  <c:v>147.973944416466</c:v>
                </c:pt>
                <c:pt idx="7858">
                  <c:v>147.960198947328</c:v>
                </c:pt>
                <c:pt idx="7859">
                  <c:v>147.94732064902701</c:v>
                </c:pt>
                <c:pt idx="7860">
                  <c:v>147.93248828366299</c:v>
                </c:pt>
                <c:pt idx="7861">
                  <c:v>147.917584406099</c:v>
                </c:pt>
                <c:pt idx="7862">
                  <c:v>147.90770772653801</c:v>
                </c:pt>
                <c:pt idx="7863">
                  <c:v>147.90469203150701</c:v>
                </c:pt>
                <c:pt idx="7864">
                  <c:v>147.90435861282501</c:v>
                </c:pt>
                <c:pt idx="7865">
                  <c:v>147.90012142937599</c:v>
                </c:pt>
                <c:pt idx="7866">
                  <c:v>147.88863785990901</c:v>
                </c:pt>
                <c:pt idx="7867">
                  <c:v>147.87728622436799</c:v>
                </c:pt>
                <c:pt idx="7868">
                  <c:v>147.868729143888</c:v>
                </c:pt>
                <c:pt idx="7869">
                  <c:v>147.85560999997901</c:v>
                </c:pt>
                <c:pt idx="7870">
                  <c:v>147.84293146870201</c:v>
                </c:pt>
                <c:pt idx="7871">
                  <c:v>147.82906851310301</c:v>
                </c:pt>
                <c:pt idx="7872">
                  <c:v>147.81184478162601</c:v>
                </c:pt>
                <c:pt idx="7873">
                  <c:v>147.7923912645</c:v>
                </c:pt>
                <c:pt idx="7874">
                  <c:v>147.77782285788399</c:v>
                </c:pt>
                <c:pt idx="7875">
                  <c:v>147.76599456410099</c:v>
                </c:pt>
                <c:pt idx="7876">
                  <c:v>147.75542386610999</c:v>
                </c:pt>
                <c:pt idx="7877">
                  <c:v>147.75528639633501</c:v>
                </c:pt>
                <c:pt idx="7878">
                  <c:v>147.76053116768699</c:v>
                </c:pt>
                <c:pt idx="7879">
                  <c:v>147.767809265587</c:v>
                </c:pt>
                <c:pt idx="7880">
                  <c:v>147.76866382164701</c:v>
                </c:pt>
                <c:pt idx="7881">
                  <c:v>147.774110000062</c:v>
                </c:pt>
                <c:pt idx="7882">
                  <c:v>147.780857275914</c:v>
                </c:pt>
                <c:pt idx="7883">
                  <c:v>147.79394044863901</c:v>
                </c:pt>
                <c:pt idx="7884">
                  <c:v>147.807263258598</c:v>
                </c:pt>
                <c:pt idx="7885">
                  <c:v>147.81562535865001</c:v>
                </c:pt>
                <c:pt idx="7886">
                  <c:v>147.82412704004099</c:v>
                </c:pt>
                <c:pt idx="7887">
                  <c:v>147.834042756195</c:v>
                </c:pt>
                <c:pt idx="7888">
                  <c:v>147.84643959139601</c:v>
                </c:pt>
                <c:pt idx="7889">
                  <c:v>147.85666000003599</c:v>
                </c:pt>
                <c:pt idx="7890">
                  <c:v>147.857328347128</c:v>
                </c:pt>
                <c:pt idx="7891">
                  <c:v>147.86536843396101</c:v>
                </c:pt>
                <c:pt idx="7892">
                  <c:v>147.87617485632299</c:v>
                </c:pt>
                <c:pt idx="7893">
                  <c:v>147.88257999997899</c:v>
                </c:pt>
                <c:pt idx="7894">
                  <c:v>147.88892608809999</c:v>
                </c:pt>
                <c:pt idx="7895">
                  <c:v>147.89362245558101</c:v>
                </c:pt>
                <c:pt idx="7896">
                  <c:v>147.89995661363201</c:v>
                </c:pt>
                <c:pt idx="7897">
                  <c:v>147.91071825600301</c:v>
                </c:pt>
                <c:pt idx="7898">
                  <c:v>147.92126221400801</c:v>
                </c:pt>
                <c:pt idx="7899">
                  <c:v>147.93410778438499</c:v>
                </c:pt>
                <c:pt idx="7900">
                  <c:v>147.94377480570199</c:v>
                </c:pt>
                <c:pt idx="7901">
                  <c:v>147.95159600553399</c:v>
                </c:pt>
                <c:pt idx="7902">
                  <c:v>147.96182446869901</c:v>
                </c:pt>
                <c:pt idx="7903">
                  <c:v>147.97654041579901</c:v>
                </c:pt>
                <c:pt idx="7904">
                  <c:v>147.98848129636499</c:v>
                </c:pt>
                <c:pt idx="7905">
                  <c:v>148.00013999997299</c:v>
                </c:pt>
                <c:pt idx="7906">
                  <c:v>148.015175560215</c:v>
                </c:pt>
                <c:pt idx="7907">
                  <c:v>148.02805013696499</c:v>
                </c:pt>
                <c:pt idx="7908">
                  <c:v>148.046841056235</c:v>
                </c:pt>
                <c:pt idx="7909">
                  <c:v>148.06999766897999</c:v>
                </c:pt>
                <c:pt idx="7910">
                  <c:v>148.08274915120299</c:v>
                </c:pt>
                <c:pt idx="7911">
                  <c:v>148.09187054358</c:v>
                </c:pt>
                <c:pt idx="7912">
                  <c:v>148.09972835824101</c:v>
                </c:pt>
                <c:pt idx="7913">
                  <c:v>148.104261508196</c:v>
                </c:pt>
                <c:pt idx="7914">
                  <c:v>148.11089961886299</c:v>
                </c:pt>
                <c:pt idx="7915">
                  <c:v>148.10550999997599</c:v>
                </c:pt>
                <c:pt idx="7916">
                  <c:v>148.097720800894</c:v>
                </c:pt>
                <c:pt idx="7917">
                  <c:v>148.09038395089701</c:v>
                </c:pt>
                <c:pt idx="7918">
                  <c:v>148.080549409931</c:v>
                </c:pt>
                <c:pt idx="7919">
                  <c:v>148.06638572147301</c:v>
                </c:pt>
                <c:pt idx="7920">
                  <c:v>148.049506341864</c:v>
                </c:pt>
                <c:pt idx="7921">
                  <c:v>148.033883957212</c:v>
                </c:pt>
                <c:pt idx="7922">
                  <c:v>148.01968356599801</c:v>
                </c:pt>
                <c:pt idx="7923">
                  <c:v>148.003455758087</c:v>
                </c:pt>
                <c:pt idx="7924">
                  <c:v>147.980219434807</c:v>
                </c:pt>
                <c:pt idx="7925">
                  <c:v>147.957508373514</c:v>
                </c:pt>
                <c:pt idx="7926">
                  <c:v>147.93367098954499</c:v>
                </c:pt>
                <c:pt idx="7927">
                  <c:v>147.90874000002799</c:v>
                </c:pt>
                <c:pt idx="7928">
                  <c:v>147.890899218703</c:v>
                </c:pt>
                <c:pt idx="7929">
                  <c:v>147.87687933170699</c:v>
                </c:pt>
                <c:pt idx="7930">
                  <c:v>147.86644494407099</c:v>
                </c:pt>
                <c:pt idx="7931">
                  <c:v>147.85796233800201</c:v>
                </c:pt>
                <c:pt idx="7932">
                  <c:v>147.85067916672699</c:v>
                </c:pt>
                <c:pt idx="7933">
                  <c:v>147.84630015189001</c:v>
                </c:pt>
                <c:pt idx="7934">
                  <c:v>147.84282589641299</c:v>
                </c:pt>
                <c:pt idx="7935">
                  <c:v>147.83306926883699</c:v>
                </c:pt>
                <c:pt idx="7936">
                  <c:v>147.82888929291499</c:v>
                </c:pt>
                <c:pt idx="7937">
                  <c:v>147.82796554259599</c:v>
                </c:pt>
                <c:pt idx="7938">
                  <c:v>147.823998236374</c:v>
                </c:pt>
                <c:pt idx="7939">
                  <c:v>147.82420958022101</c:v>
                </c:pt>
                <c:pt idx="7940">
                  <c:v>147.81523000000399</c:v>
                </c:pt>
                <c:pt idx="7941">
                  <c:v>147.80731325648699</c:v>
                </c:pt>
                <c:pt idx="7942">
                  <c:v>147.79340077119599</c:v>
                </c:pt>
                <c:pt idx="7943">
                  <c:v>147.78874303092499</c:v>
                </c:pt>
                <c:pt idx="7944">
                  <c:v>147.788235583442</c:v>
                </c:pt>
                <c:pt idx="7945">
                  <c:v>147.78704282712599</c:v>
                </c:pt>
                <c:pt idx="7946">
                  <c:v>147.79072014553401</c:v>
                </c:pt>
                <c:pt idx="7947">
                  <c:v>147.79354474839101</c:v>
                </c:pt>
                <c:pt idx="7948">
                  <c:v>147.79629116272801</c:v>
                </c:pt>
                <c:pt idx="7949">
                  <c:v>147.79230999997301</c:v>
                </c:pt>
                <c:pt idx="7950">
                  <c:v>147.795991322953</c:v>
                </c:pt>
                <c:pt idx="7951">
                  <c:v>147.80109978119</c:v>
                </c:pt>
                <c:pt idx="7952">
                  <c:v>147.808586562008</c:v>
                </c:pt>
                <c:pt idx="7953">
                  <c:v>147.818160591224</c:v>
                </c:pt>
                <c:pt idx="7954">
                  <c:v>147.825740267703</c:v>
                </c:pt>
                <c:pt idx="7955">
                  <c:v>147.82876807983899</c:v>
                </c:pt>
                <c:pt idx="7956">
                  <c:v>147.829576627422</c:v>
                </c:pt>
                <c:pt idx="7957">
                  <c:v>147.82985264484401</c:v>
                </c:pt>
                <c:pt idx="7958">
                  <c:v>147.83236814823701</c:v>
                </c:pt>
                <c:pt idx="7959">
                  <c:v>147.83826108309299</c:v>
                </c:pt>
                <c:pt idx="7960">
                  <c:v>147.84086999996899</c:v>
                </c:pt>
                <c:pt idx="7961">
                  <c:v>147.84052462346199</c:v>
                </c:pt>
                <c:pt idx="7962">
                  <c:v>147.83896572749001</c:v>
                </c:pt>
                <c:pt idx="7963">
                  <c:v>147.83710798290801</c:v>
                </c:pt>
                <c:pt idx="7964">
                  <c:v>147.83523597230999</c:v>
                </c:pt>
                <c:pt idx="7965">
                  <c:v>147.833469180306</c:v>
                </c:pt>
                <c:pt idx="7966">
                  <c:v>147.83113433271501</c:v>
                </c:pt>
                <c:pt idx="7967">
                  <c:v>147.82725233606601</c:v>
                </c:pt>
                <c:pt idx="7968">
                  <c:v>147.82313839168501</c:v>
                </c:pt>
                <c:pt idx="7969">
                  <c:v>147.818364350857</c:v>
                </c:pt>
                <c:pt idx="7970">
                  <c:v>147.81498998375599</c:v>
                </c:pt>
                <c:pt idx="7971">
                  <c:v>147.81428999996501</c:v>
                </c:pt>
                <c:pt idx="7972">
                  <c:v>147.81218392977499</c:v>
                </c:pt>
                <c:pt idx="7973">
                  <c:v>147.81132822584499</c:v>
                </c:pt>
                <c:pt idx="7974">
                  <c:v>147.80875626744901</c:v>
                </c:pt>
                <c:pt idx="7975">
                  <c:v>147.801771002685</c:v>
                </c:pt>
                <c:pt idx="7976">
                  <c:v>147.79406453407299</c:v>
                </c:pt>
                <c:pt idx="7977">
                  <c:v>147.78688189798601</c:v>
                </c:pt>
                <c:pt idx="7978">
                  <c:v>147.775597931584</c:v>
                </c:pt>
                <c:pt idx="7979">
                  <c:v>147.75800634687499</c:v>
                </c:pt>
                <c:pt idx="7980">
                  <c:v>147.73824115080299</c:v>
                </c:pt>
                <c:pt idx="7981">
                  <c:v>147.72363086063399</c:v>
                </c:pt>
                <c:pt idx="7982">
                  <c:v>147.71340598685299</c:v>
                </c:pt>
                <c:pt idx="7983">
                  <c:v>147.70411341263301</c:v>
                </c:pt>
                <c:pt idx="7984">
                  <c:v>147.69641779486801</c:v>
                </c:pt>
                <c:pt idx="7985">
                  <c:v>147.692729999986</c:v>
                </c:pt>
                <c:pt idx="7986">
                  <c:v>147.69611229802501</c:v>
                </c:pt>
                <c:pt idx="7987">
                  <c:v>147.694109300317</c:v>
                </c:pt>
                <c:pt idx="7988">
                  <c:v>147.689199360808</c:v>
                </c:pt>
                <c:pt idx="7989">
                  <c:v>147.682078790639</c:v>
                </c:pt>
                <c:pt idx="7990">
                  <c:v>147.67501225639899</c:v>
                </c:pt>
                <c:pt idx="7991">
                  <c:v>147.670024938539</c:v>
                </c:pt>
                <c:pt idx="7992">
                  <c:v>147.66318899895299</c:v>
                </c:pt>
                <c:pt idx="7993">
                  <c:v>147.66002952026599</c:v>
                </c:pt>
                <c:pt idx="7994">
                  <c:v>147.65433000001499</c:v>
                </c:pt>
                <c:pt idx="7995">
                  <c:v>147.65433000001701</c:v>
                </c:pt>
                <c:pt idx="7996">
                  <c:v>147.664291226741</c:v>
                </c:pt>
                <c:pt idx="7997">
                  <c:v>147.68450448839499</c:v>
                </c:pt>
                <c:pt idx="7998">
                  <c:v>147.71227938143801</c:v>
                </c:pt>
                <c:pt idx="7999">
                  <c:v>147.73406382803901</c:v>
                </c:pt>
                <c:pt idx="8000">
                  <c:v>147.74786961131301</c:v>
                </c:pt>
                <c:pt idx="8001">
                  <c:v>147.760405459314</c:v>
                </c:pt>
                <c:pt idx="8002">
                  <c:v>147.771528042265</c:v>
                </c:pt>
                <c:pt idx="8003">
                  <c:v>147.77621047942699</c:v>
                </c:pt>
                <c:pt idx="8004">
                  <c:v>147.77618283573401</c:v>
                </c:pt>
                <c:pt idx="8005">
                  <c:v>147.777043635864</c:v>
                </c:pt>
                <c:pt idx="8006">
                  <c:v>147.779597646383</c:v>
                </c:pt>
                <c:pt idx="8007">
                  <c:v>147.78603945922799</c:v>
                </c:pt>
                <c:pt idx="8008">
                  <c:v>147.793724770392</c:v>
                </c:pt>
                <c:pt idx="8009">
                  <c:v>147.80056375677</c:v>
                </c:pt>
                <c:pt idx="8010">
                  <c:v>147.804580000019</c:v>
                </c:pt>
                <c:pt idx="8011">
                  <c:v>147.806737097292</c:v>
                </c:pt>
                <c:pt idx="8012">
                  <c:v>147.80964233437501</c:v>
                </c:pt>
                <c:pt idx="8013">
                  <c:v>147.809718880216</c:v>
                </c:pt>
                <c:pt idx="8014">
                  <c:v>147.80764512802301</c:v>
                </c:pt>
                <c:pt idx="8015">
                  <c:v>147.80595431490801</c:v>
                </c:pt>
                <c:pt idx="8016">
                  <c:v>147.805878764901</c:v>
                </c:pt>
                <c:pt idx="8017">
                  <c:v>147.80505953814301</c:v>
                </c:pt>
                <c:pt idx="8018">
                  <c:v>147.80205477982801</c:v>
                </c:pt>
                <c:pt idx="8019">
                  <c:v>147.79483086660099</c:v>
                </c:pt>
                <c:pt idx="8020">
                  <c:v>147.78289724894299</c:v>
                </c:pt>
                <c:pt idx="8021">
                  <c:v>147.77535367751901</c:v>
                </c:pt>
                <c:pt idx="8022">
                  <c:v>147.771470000026</c:v>
                </c:pt>
                <c:pt idx="8023">
                  <c:v>147.77268538701901</c:v>
                </c:pt>
                <c:pt idx="8024">
                  <c:v>147.77568938384201</c:v>
                </c:pt>
                <c:pt idx="8025">
                  <c:v>147.78007922437999</c:v>
                </c:pt>
                <c:pt idx="8026">
                  <c:v>147.783661338587</c:v>
                </c:pt>
                <c:pt idx="8027">
                  <c:v>147.784548248851</c:v>
                </c:pt>
                <c:pt idx="8028">
                  <c:v>147.78490423218199</c:v>
                </c:pt>
                <c:pt idx="8029">
                  <c:v>147.789247101657</c:v>
                </c:pt>
                <c:pt idx="8030">
                  <c:v>147.80010630766299</c:v>
                </c:pt>
                <c:pt idx="8031">
                  <c:v>147.814278631094</c:v>
                </c:pt>
                <c:pt idx="8032">
                  <c:v>147.82038939765599</c:v>
                </c:pt>
                <c:pt idx="8033">
                  <c:v>147.82349015328501</c:v>
                </c:pt>
                <c:pt idx="8034">
                  <c:v>147.82210056114701</c:v>
                </c:pt>
                <c:pt idx="8035">
                  <c:v>147.817820971749</c:v>
                </c:pt>
                <c:pt idx="8036">
                  <c:v>147.80991000000401</c:v>
                </c:pt>
                <c:pt idx="8037">
                  <c:v>147.79981282289401</c:v>
                </c:pt>
                <c:pt idx="8038">
                  <c:v>147.78262875151299</c:v>
                </c:pt>
                <c:pt idx="8039">
                  <c:v>147.769152915256</c:v>
                </c:pt>
                <c:pt idx="8040">
                  <c:v>147.75897333679001</c:v>
                </c:pt>
                <c:pt idx="8041">
                  <c:v>147.75030797465399</c:v>
                </c:pt>
                <c:pt idx="8042">
                  <c:v>147.742394568626</c:v>
                </c:pt>
                <c:pt idx="8043">
                  <c:v>147.73608119905899</c:v>
                </c:pt>
                <c:pt idx="8044">
                  <c:v>147.72983270693899</c:v>
                </c:pt>
                <c:pt idx="8045">
                  <c:v>147.72323756127</c:v>
                </c:pt>
                <c:pt idx="8046">
                  <c:v>147.722958217648</c:v>
                </c:pt>
                <c:pt idx="8047">
                  <c:v>147.72553204711201</c:v>
                </c:pt>
                <c:pt idx="8048">
                  <c:v>147.72350999996601</c:v>
                </c:pt>
                <c:pt idx="8049">
                  <c:v>147.71800633302101</c:v>
                </c:pt>
                <c:pt idx="8050">
                  <c:v>147.71542605996601</c:v>
                </c:pt>
                <c:pt idx="8051">
                  <c:v>147.713630405884</c:v>
                </c:pt>
                <c:pt idx="8052">
                  <c:v>147.71504629984801</c:v>
                </c:pt>
                <c:pt idx="8053">
                  <c:v>147.72415690426701</c:v>
                </c:pt>
                <c:pt idx="8054">
                  <c:v>147.74024473585001</c:v>
                </c:pt>
                <c:pt idx="8055">
                  <c:v>147.75991105950601</c:v>
                </c:pt>
                <c:pt idx="8056">
                  <c:v>147.77973956956299</c:v>
                </c:pt>
                <c:pt idx="8057">
                  <c:v>147.79494061088201</c:v>
                </c:pt>
                <c:pt idx="8058">
                  <c:v>147.809685210732</c:v>
                </c:pt>
                <c:pt idx="8059">
                  <c:v>147.81864698114799</c:v>
                </c:pt>
                <c:pt idx="8060">
                  <c:v>147.82198762467499</c:v>
                </c:pt>
                <c:pt idx="8061">
                  <c:v>147.820963781134</c:v>
                </c:pt>
                <c:pt idx="8062">
                  <c:v>147.82122260553101</c:v>
                </c:pt>
                <c:pt idx="8063">
                  <c:v>147.823692843473</c:v>
                </c:pt>
                <c:pt idx="8064">
                  <c:v>147.82750259665599</c:v>
                </c:pt>
                <c:pt idx="8065">
                  <c:v>147.834379384789</c:v>
                </c:pt>
                <c:pt idx="8066">
                  <c:v>147.84422478254299</c:v>
                </c:pt>
                <c:pt idx="8067">
                  <c:v>147.85372350397299</c:v>
                </c:pt>
                <c:pt idx="8068">
                  <c:v>147.86512920296801</c:v>
                </c:pt>
                <c:pt idx="8069">
                  <c:v>147.882202678195</c:v>
                </c:pt>
                <c:pt idx="8070">
                  <c:v>147.89696415494799</c:v>
                </c:pt>
                <c:pt idx="8071">
                  <c:v>147.907143557137</c:v>
                </c:pt>
                <c:pt idx="8072">
                  <c:v>147.91403910298601</c:v>
                </c:pt>
                <c:pt idx="8073">
                  <c:v>147.91596264789399</c:v>
                </c:pt>
                <c:pt idx="8074">
                  <c:v>147.91636623592501</c:v>
                </c:pt>
                <c:pt idx="8075">
                  <c:v>147.92066588844699</c:v>
                </c:pt>
                <c:pt idx="8076">
                  <c:v>147.92364999999199</c:v>
                </c:pt>
                <c:pt idx="8077">
                  <c:v>147.92938493724299</c:v>
                </c:pt>
                <c:pt idx="8078">
                  <c:v>147.93716575007099</c:v>
                </c:pt>
                <c:pt idx="8079">
                  <c:v>147.94732402134599</c:v>
                </c:pt>
                <c:pt idx="8080">
                  <c:v>147.95576216541599</c:v>
                </c:pt>
                <c:pt idx="8081">
                  <c:v>147.961779371501</c:v>
                </c:pt>
                <c:pt idx="8082">
                  <c:v>147.96423287080299</c:v>
                </c:pt>
                <c:pt idx="8083">
                  <c:v>147.96392671321601</c:v>
                </c:pt>
                <c:pt idx="8084">
                  <c:v>147.962799325427</c:v>
                </c:pt>
                <c:pt idx="8085">
                  <c:v>147.953175904407</c:v>
                </c:pt>
                <c:pt idx="8086">
                  <c:v>147.93321237194701</c:v>
                </c:pt>
                <c:pt idx="8087">
                  <c:v>147.91384011832599</c:v>
                </c:pt>
                <c:pt idx="8088">
                  <c:v>147.889919999988</c:v>
                </c:pt>
                <c:pt idx="8089">
                  <c:v>147.87110249918999</c:v>
                </c:pt>
                <c:pt idx="8090">
                  <c:v>147.85925570993001</c:v>
                </c:pt>
                <c:pt idx="8091">
                  <c:v>147.84967276275501</c:v>
                </c:pt>
                <c:pt idx="8092">
                  <c:v>147.84223061143899</c:v>
                </c:pt>
                <c:pt idx="8093">
                  <c:v>147.83276000756899</c:v>
                </c:pt>
                <c:pt idx="8094">
                  <c:v>147.82124333443599</c:v>
                </c:pt>
                <c:pt idx="8095">
                  <c:v>147.81146092506401</c:v>
                </c:pt>
                <c:pt idx="8096">
                  <c:v>147.80262279733799</c:v>
                </c:pt>
                <c:pt idx="8097">
                  <c:v>147.79849895693599</c:v>
                </c:pt>
                <c:pt idx="8098">
                  <c:v>147.79781999998099</c:v>
                </c:pt>
                <c:pt idx="8099">
                  <c:v>147.79922525482201</c:v>
                </c:pt>
                <c:pt idx="8100">
                  <c:v>147.811250000005</c:v>
                </c:pt>
                <c:pt idx="8101">
                  <c:v>147.811250000006</c:v>
                </c:pt>
                <c:pt idx="8102">
                  <c:v>147.81208246120499</c:v>
                </c:pt>
                <c:pt idx="8103">
                  <c:v>147.81468189385001</c:v>
                </c:pt>
                <c:pt idx="8104">
                  <c:v>147.81276762759799</c:v>
                </c:pt>
                <c:pt idx="8105">
                  <c:v>147.80786846040399</c:v>
                </c:pt>
                <c:pt idx="8106">
                  <c:v>147.801336628352</c:v>
                </c:pt>
                <c:pt idx="8107">
                  <c:v>147.789306149314</c:v>
                </c:pt>
                <c:pt idx="8108">
                  <c:v>147.77125104572301</c:v>
                </c:pt>
                <c:pt idx="8109">
                  <c:v>147.753117476108</c:v>
                </c:pt>
                <c:pt idx="8110">
                  <c:v>147.736056072287</c:v>
                </c:pt>
                <c:pt idx="8111">
                  <c:v>147.72510076433301</c:v>
                </c:pt>
                <c:pt idx="8112">
                  <c:v>147.71667522586301</c:v>
                </c:pt>
                <c:pt idx="8113">
                  <c:v>147.71191222908399</c:v>
                </c:pt>
                <c:pt idx="8114">
                  <c:v>147.70815000001801</c:v>
                </c:pt>
                <c:pt idx="8115">
                  <c:v>147.70038458401001</c:v>
                </c:pt>
                <c:pt idx="8116">
                  <c:v>147.69330406849301</c:v>
                </c:pt>
                <c:pt idx="8117">
                  <c:v>147.68912970960099</c:v>
                </c:pt>
                <c:pt idx="8118">
                  <c:v>147.68579199326101</c:v>
                </c:pt>
                <c:pt idx="8119">
                  <c:v>147.69255150574801</c:v>
                </c:pt>
                <c:pt idx="8120">
                  <c:v>147.702199247306</c:v>
                </c:pt>
                <c:pt idx="8121">
                  <c:v>147.711318943713</c:v>
                </c:pt>
                <c:pt idx="8122">
                  <c:v>147.721598343034</c:v>
                </c:pt>
                <c:pt idx="8123">
                  <c:v>147.73277203206399</c:v>
                </c:pt>
                <c:pt idx="8124">
                  <c:v>147.72833084089899</c:v>
                </c:pt>
                <c:pt idx="8125">
                  <c:v>147.72317999999601</c:v>
                </c:pt>
                <c:pt idx="8126">
                  <c:v>147.72676345607101</c:v>
                </c:pt>
                <c:pt idx="8127">
                  <c:v>147.730785449579</c:v>
                </c:pt>
                <c:pt idx="8128">
                  <c:v>147.73456599337101</c:v>
                </c:pt>
                <c:pt idx="8129">
                  <c:v>147.74156112933099</c:v>
                </c:pt>
                <c:pt idx="8130">
                  <c:v>147.757470606151</c:v>
                </c:pt>
                <c:pt idx="8131">
                  <c:v>147.77457169006399</c:v>
                </c:pt>
                <c:pt idx="8132">
                  <c:v>147.79121866637601</c:v>
                </c:pt>
                <c:pt idx="8133">
                  <c:v>147.80962143497999</c:v>
                </c:pt>
                <c:pt idx="8134">
                  <c:v>147.82534041208001</c:v>
                </c:pt>
                <c:pt idx="8135">
                  <c:v>147.83533056921399</c:v>
                </c:pt>
                <c:pt idx="8136">
                  <c:v>147.84432527566801</c:v>
                </c:pt>
                <c:pt idx="8137">
                  <c:v>147.84458786032201</c:v>
                </c:pt>
                <c:pt idx="8138">
                  <c:v>147.847460000018</c:v>
                </c:pt>
                <c:pt idx="8139">
                  <c:v>147.848616118639</c:v>
                </c:pt>
                <c:pt idx="8140">
                  <c:v>147.851304470673</c:v>
                </c:pt>
                <c:pt idx="8141">
                  <c:v>147.85236341350401</c:v>
                </c:pt>
                <c:pt idx="8142">
                  <c:v>147.84975677262099</c:v>
                </c:pt>
                <c:pt idx="8143">
                  <c:v>147.84436142307499</c:v>
                </c:pt>
                <c:pt idx="8144">
                  <c:v>147.837332697189</c:v>
                </c:pt>
                <c:pt idx="8145">
                  <c:v>147.82885332534801</c:v>
                </c:pt>
                <c:pt idx="8146">
                  <c:v>147.82257536092999</c:v>
                </c:pt>
                <c:pt idx="8147">
                  <c:v>147.823512975238</c:v>
                </c:pt>
                <c:pt idx="8148">
                  <c:v>147.82479384576101</c:v>
                </c:pt>
                <c:pt idx="8149">
                  <c:v>147.830490000038</c:v>
                </c:pt>
                <c:pt idx="8150">
                  <c:v>147.83609803413299</c:v>
                </c:pt>
                <c:pt idx="8151">
                  <c:v>147.84122761104999</c:v>
                </c:pt>
                <c:pt idx="8152">
                  <c:v>147.84847484609199</c:v>
                </c:pt>
                <c:pt idx="8153">
                  <c:v>147.855036469422</c:v>
                </c:pt>
                <c:pt idx="8154">
                  <c:v>147.85981425791499</c:v>
                </c:pt>
                <c:pt idx="8155">
                  <c:v>147.86395982431301</c:v>
                </c:pt>
                <c:pt idx="8156">
                  <c:v>147.864823903961</c:v>
                </c:pt>
                <c:pt idx="8157">
                  <c:v>147.857150373472</c:v>
                </c:pt>
                <c:pt idx="8158">
                  <c:v>147.83221248293799</c:v>
                </c:pt>
                <c:pt idx="8159">
                  <c:v>147.806805456175</c:v>
                </c:pt>
                <c:pt idx="8160">
                  <c:v>147.78638420516199</c:v>
                </c:pt>
                <c:pt idx="8161">
                  <c:v>147.76343177863399</c:v>
                </c:pt>
                <c:pt idx="8162">
                  <c:v>147.74697648307401</c:v>
                </c:pt>
                <c:pt idx="8163">
                  <c:v>147.73967466779499</c:v>
                </c:pt>
                <c:pt idx="8164">
                  <c:v>147.73482999997501</c:v>
                </c:pt>
                <c:pt idx="8165">
                  <c:v>147.73434856754201</c:v>
                </c:pt>
                <c:pt idx="8166">
                  <c:v>147.73843207485601</c:v>
                </c:pt>
                <c:pt idx="8167">
                  <c:v>147.74374889638699</c:v>
                </c:pt>
                <c:pt idx="8168">
                  <c:v>147.74679187062901</c:v>
                </c:pt>
                <c:pt idx="8169">
                  <c:v>147.74830776567899</c:v>
                </c:pt>
                <c:pt idx="8170">
                  <c:v>147.751825308268</c:v>
                </c:pt>
                <c:pt idx="8171">
                  <c:v>147.759571203843</c:v>
                </c:pt>
                <c:pt idx="8172">
                  <c:v>147.769017550407</c:v>
                </c:pt>
                <c:pt idx="8173">
                  <c:v>147.77727422583499</c:v>
                </c:pt>
                <c:pt idx="8174">
                  <c:v>147.78032029483199</c:v>
                </c:pt>
                <c:pt idx="8175">
                  <c:v>147.77902348277101</c:v>
                </c:pt>
                <c:pt idx="8176">
                  <c:v>147.77503732489001</c:v>
                </c:pt>
                <c:pt idx="8177">
                  <c:v>147.76707465740299</c:v>
                </c:pt>
                <c:pt idx="8178">
                  <c:v>147.765887568057</c:v>
                </c:pt>
                <c:pt idx="8179">
                  <c:v>147.77016999995999</c:v>
                </c:pt>
                <c:pt idx="8180">
                  <c:v>147.77459217182701</c:v>
                </c:pt>
                <c:pt idx="8181">
                  <c:v>147.781724614046</c:v>
                </c:pt>
                <c:pt idx="8182">
                  <c:v>147.78845423756701</c:v>
                </c:pt>
                <c:pt idx="8183">
                  <c:v>147.79480172895299</c:v>
                </c:pt>
                <c:pt idx="8184">
                  <c:v>147.80023297459601</c:v>
                </c:pt>
                <c:pt idx="8185">
                  <c:v>147.80317923618901</c:v>
                </c:pt>
                <c:pt idx="8186">
                  <c:v>147.80363918214499</c:v>
                </c:pt>
                <c:pt idx="8187">
                  <c:v>147.806715862696</c:v>
                </c:pt>
                <c:pt idx="8188">
                  <c:v>147.81627573638499</c:v>
                </c:pt>
                <c:pt idx="8189">
                  <c:v>147.83045550541999</c:v>
                </c:pt>
                <c:pt idx="8190">
                  <c:v>147.84129007329699</c:v>
                </c:pt>
                <c:pt idx="8191">
                  <c:v>147.85529000002501</c:v>
                </c:pt>
                <c:pt idx="8192">
                  <c:v>147.86293213755499</c:v>
                </c:pt>
                <c:pt idx="8193">
                  <c:v>147.866641309036</c:v>
                </c:pt>
                <c:pt idx="8194">
                  <c:v>147.86940720448899</c:v>
                </c:pt>
                <c:pt idx="8195">
                  <c:v>147.87611015503401</c:v>
                </c:pt>
                <c:pt idx="8196">
                  <c:v>147.88736736638899</c:v>
                </c:pt>
                <c:pt idx="8197">
                  <c:v>147.898797079784</c:v>
                </c:pt>
                <c:pt idx="8198">
                  <c:v>147.90703250567501</c:v>
                </c:pt>
                <c:pt idx="8199">
                  <c:v>147.91737419033501</c:v>
                </c:pt>
                <c:pt idx="8200">
                  <c:v>147.937503109017</c:v>
                </c:pt>
                <c:pt idx="8201">
                  <c:v>147.95836490238599</c:v>
                </c:pt>
                <c:pt idx="8202">
                  <c:v>147.978163650678</c:v>
                </c:pt>
                <c:pt idx="8203">
                  <c:v>147.993300000006</c:v>
                </c:pt>
                <c:pt idx="8204">
                  <c:v>147.99383790727899</c:v>
                </c:pt>
                <c:pt idx="8205">
                  <c:v>148.00849999999599</c:v>
                </c:pt>
                <c:pt idx="8206">
                  <c:v>148.01323011396599</c:v>
                </c:pt>
                <c:pt idx="8207">
                  <c:v>148.01392000001701</c:v>
                </c:pt>
                <c:pt idx="8208">
                  <c:v>148.02448989605301</c:v>
                </c:pt>
                <c:pt idx="8209">
                  <c:v>148.02985000003699</c:v>
                </c:pt>
                <c:pt idx="8210">
                  <c:v>148.032444955637</c:v>
                </c:pt>
                <c:pt idx="8211">
                  <c:v>148.035259614745</c:v>
                </c:pt>
                <c:pt idx="8212">
                  <c:v>148.03186826499601</c:v>
                </c:pt>
                <c:pt idx="8213">
                  <c:v>148.025803883897</c:v>
                </c:pt>
                <c:pt idx="8214">
                  <c:v>148.01833386590201</c:v>
                </c:pt>
                <c:pt idx="8215">
                  <c:v>148.01114797117401</c:v>
                </c:pt>
                <c:pt idx="8216">
                  <c:v>148.009128635541</c:v>
                </c:pt>
                <c:pt idx="8217">
                  <c:v>148.00775734285099</c:v>
                </c:pt>
                <c:pt idx="8218">
                  <c:v>148.01420834950099</c:v>
                </c:pt>
                <c:pt idx="8219">
                  <c:v>148.016288718629</c:v>
                </c:pt>
                <c:pt idx="8220">
                  <c:v>148.02816237211101</c:v>
                </c:pt>
                <c:pt idx="8221">
                  <c:v>148.02937259313501</c:v>
                </c:pt>
                <c:pt idx="8222">
                  <c:v>148.02152558569099</c:v>
                </c:pt>
                <c:pt idx="8223">
                  <c:v>148.009139173118</c:v>
                </c:pt>
                <c:pt idx="8224">
                  <c:v>147.99442386795201</c:v>
                </c:pt>
                <c:pt idx="8225">
                  <c:v>147.98203703366701</c:v>
                </c:pt>
                <c:pt idx="8226">
                  <c:v>147.969765685802</c:v>
                </c:pt>
                <c:pt idx="8227">
                  <c:v>147.960850904555</c:v>
                </c:pt>
                <c:pt idx="8228">
                  <c:v>147.95058590067799</c:v>
                </c:pt>
                <c:pt idx="8229">
                  <c:v>147.936650000035</c:v>
                </c:pt>
                <c:pt idx="8230">
                  <c:v>147.926011914323</c:v>
                </c:pt>
                <c:pt idx="8231">
                  <c:v>147.91722898934501</c:v>
                </c:pt>
                <c:pt idx="8232">
                  <c:v>147.904843104566</c:v>
                </c:pt>
                <c:pt idx="8233">
                  <c:v>147.89388326621801</c:v>
                </c:pt>
                <c:pt idx="8234">
                  <c:v>147.88760830639799</c:v>
                </c:pt>
                <c:pt idx="8235">
                  <c:v>147.882531754192</c:v>
                </c:pt>
                <c:pt idx="8236">
                  <c:v>147.87349583835899</c:v>
                </c:pt>
                <c:pt idx="8237">
                  <c:v>147.86164630089201</c:v>
                </c:pt>
                <c:pt idx="8238">
                  <c:v>147.84817380466399</c:v>
                </c:pt>
                <c:pt idx="8239">
                  <c:v>147.83682547715699</c:v>
                </c:pt>
                <c:pt idx="8240">
                  <c:v>147.82328294307601</c:v>
                </c:pt>
                <c:pt idx="8241">
                  <c:v>147.80863999995799</c:v>
                </c:pt>
                <c:pt idx="8242">
                  <c:v>147.79576151118499</c:v>
                </c:pt>
                <c:pt idx="8243">
                  <c:v>147.787934977075</c:v>
                </c:pt>
                <c:pt idx="8244">
                  <c:v>147.78411506686501</c:v>
                </c:pt>
                <c:pt idx="8245">
                  <c:v>147.78155683234399</c:v>
                </c:pt>
                <c:pt idx="8246">
                  <c:v>147.77991220488801</c:v>
                </c:pt>
                <c:pt idx="8247">
                  <c:v>147.78108800779501</c:v>
                </c:pt>
                <c:pt idx="8248">
                  <c:v>147.78388000766401</c:v>
                </c:pt>
                <c:pt idx="8249">
                  <c:v>147.791322209047</c:v>
                </c:pt>
                <c:pt idx="8250">
                  <c:v>147.802754740458</c:v>
                </c:pt>
                <c:pt idx="8251">
                  <c:v>147.81242177071999</c:v>
                </c:pt>
                <c:pt idx="8252">
                  <c:v>147.82793910108799</c:v>
                </c:pt>
                <c:pt idx="8253">
                  <c:v>147.836809999987</c:v>
                </c:pt>
                <c:pt idx="8254">
                  <c:v>147.84384537714899</c:v>
                </c:pt>
                <c:pt idx="8255">
                  <c:v>147.854101444912</c:v>
                </c:pt>
                <c:pt idx="8256">
                  <c:v>147.86367455360599</c:v>
                </c:pt>
                <c:pt idx="8257">
                  <c:v>147.868513180467</c:v>
                </c:pt>
                <c:pt idx="8258">
                  <c:v>147.86576626886301</c:v>
                </c:pt>
                <c:pt idx="8259">
                  <c:v>147.85983735124299</c:v>
                </c:pt>
                <c:pt idx="8260">
                  <c:v>147.85109287764499</c:v>
                </c:pt>
                <c:pt idx="8261">
                  <c:v>147.84385567588001</c:v>
                </c:pt>
                <c:pt idx="8262">
                  <c:v>147.83795489736301</c:v>
                </c:pt>
                <c:pt idx="8263">
                  <c:v>147.836047661972</c:v>
                </c:pt>
                <c:pt idx="8264">
                  <c:v>147.83089999995599</c:v>
                </c:pt>
                <c:pt idx="8265">
                  <c:v>147.822618631963</c:v>
                </c:pt>
                <c:pt idx="8266">
                  <c:v>147.81633089880401</c:v>
                </c:pt>
                <c:pt idx="8267">
                  <c:v>147.808409548887</c:v>
                </c:pt>
                <c:pt idx="8268">
                  <c:v>147.802268426952</c:v>
                </c:pt>
                <c:pt idx="8269">
                  <c:v>147.799051656068</c:v>
                </c:pt>
                <c:pt idx="8270">
                  <c:v>147.796123757967</c:v>
                </c:pt>
                <c:pt idx="8271">
                  <c:v>147.79168247726599</c:v>
                </c:pt>
                <c:pt idx="8272">
                  <c:v>147.78391691460399</c:v>
                </c:pt>
                <c:pt idx="8273">
                  <c:v>147.775868657991</c:v>
                </c:pt>
                <c:pt idx="8274">
                  <c:v>147.77177288085301</c:v>
                </c:pt>
                <c:pt idx="8275">
                  <c:v>147.76336312343301</c:v>
                </c:pt>
                <c:pt idx="8276">
                  <c:v>147.755515226819</c:v>
                </c:pt>
                <c:pt idx="8277">
                  <c:v>147.736952866596</c:v>
                </c:pt>
                <c:pt idx="8278">
                  <c:v>147.723528448487</c:v>
                </c:pt>
                <c:pt idx="8279">
                  <c:v>147.718180049534</c:v>
                </c:pt>
                <c:pt idx="8280">
                  <c:v>147.71515247966201</c:v>
                </c:pt>
                <c:pt idx="8281">
                  <c:v>147.71444096245301</c:v>
                </c:pt>
                <c:pt idx="8282">
                  <c:v>147.709637858664</c:v>
                </c:pt>
                <c:pt idx="8283">
                  <c:v>147.70495831453701</c:v>
                </c:pt>
                <c:pt idx="8284">
                  <c:v>147.70205202343101</c:v>
                </c:pt>
                <c:pt idx="8285">
                  <c:v>147.70092086112601</c:v>
                </c:pt>
                <c:pt idx="8286">
                  <c:v>147.70049821641399</c:v>
                </c:pt>
                <c:pt idx="8287">
                  <c:v>147.703660000063</c:v>
                </c:pt>
                <c:pt idx="8288">
                  <c:v>147.71120439092101</c:v>
                </c:pt>
                <c:pt idx="8289">
                  <c:v>147.71646442647199</c:v>
                </c:pt>
                <c:pt idx="8290">
                  <c:v>147.72177107386599</c:v>
                </c:pt>
                <c:pt idx="8291">
                  <c:v>147.727798169545</c:v>
                </c:pt>
                <c:pt idx="8292">
                  <c:v>147.734990471777</c:v>
                </c:pt>
                <c:pt idx="8293">
                  <c:v>147.74325591956199</c:v>
                </c:pt>
                <c:pt idx="8294">
                  <c:v>147.75385110730201</c:v>
                </c:pt>
                <c:pt idx="8295">
                  <c:v>147.76530738917401</c:v>
                </c:pt>
                <c:pt idx="8296">
                  <c:v>147.769238813356</c:v>
                </c:pt>
                <c:pt idx="8297">
                  <c:v>147.764366613763</c:v>
                </c:pt>
                <c:pt idx="8298">
                  <c:v>147.75744873613399</c:v>
                </c:pt>
                <c:pt idx="8299">
                  <c:v>147.74722768347701</c:v>
                </c:pt>
                <c:pt idx="8300">
                  <c:v>147.732529999983</c:v>
                </c:pt>
                <c:pt idx="8301">
                  <c:v>147.72143922629601</c:v>
                </c:pt>
                <c:pt idx="8302">
                  <c:v>147.71798278340799</c:v>
                </c:pt>
                <c:pt idx="8303">
                  <c:v>147.72090355439701</c:v>
                </c:pt>
                <c:pt idx="8304">
                  <c:v>147.725482819045</c:v>
                </c:pt>
                <c:pt idx="8305">
                  <c:v>147.72430541823201</c:v>
                </c:pt>
                <c:pt idx="8306">
                  <c:v>147.721754844288</c:v>
                </c:pt>
                <c:pt idx="8307">
                  <c:v>147.72485644791001</c:v>
                </c:pt>
                <c:pt idx="8308">
                  <c:v>147.72783153271899</c:v>
                </c:pt>
                <c:pt idx="8309">
                  <c:v>147.73308633315301</c:v>
                </c:pt>
                <c:pt idx="8310">
                  <c:v>147.73245315998301</c:v>
                </c:pt>
                <c:pt idx="8311">
                  <c:v>147.73318381729999</c:v>
                </c:pt>
                <c:pt idx="8312">
                  <c:v>147.74139000004601</c:v>
                </c:pt>
                <c:pt idx="8313">
                  <c:v>147.74722243893899</c:v>
                </c:pt>
                <c:pt idx="8314">
                  <c:v>147.74873000005701</c:v>
                </c:pt>
                <c:pt idx="8315">
                  <c:v>147.75948064614801</c:v>
                </c:pt>
                <c:pt idx="8316">
                  <c:v>147.76635999998601</c:v>
                </c:pt>
                <c:pt idx="8317">
                  <c:v>147.77454250092001</c:v>
                </c:pt>
                <c:pt idx="8318">
                  <c:v>147.78780859645201</c:v>
                </c:pt>
                <c:pt idx="8319">
                  <c:v>147.796675323665</c:v>
                </c:pt>
                <c:pt idx="8320">
                  <c:v>147.803795697559</c:v>
                </c:pt>
                <c:pt idx="8321">
                  <c:v>147.80800799283799</c:v>
                </c:pt>
                <c:pt idx="8322">
                  <c:v>147.80982204374101</c:v>
                </c:pt>
                <c:pt idx="8323">
                  <c:v>147.813854048378</c:v>
                </c:pt>
                <c:pt idx="8324">
                  <c:v>147.81600001778</c:v>
                </c:pt>
                <c:pt idx="8325">
                  <c:v>147.81253000001999</c:v>
                </c:pt>
                <c:pt idx="8326">
                  <c:v>147.80580052990601</c:v>
                </c:pt>
                <c:pt idx="8327">
                  <c:v>147.79809983083601</c:v>
                </c:pt>
                <c:pt idx="8328">
                  <c:v>147.786590336486</c:v>
                </c:pt>
                <c:pt idx="8329">
                  <c:v>147.77820783540099</c:v>
                </c:pt>
                <c:pt idx="8330">
                  <c:v>147.77602368723399</c:v>
                </c:pt>
                <c:pt idx="8331">
                  <c:v>147.77399996900201</c:v>
                </c:pt>
                <c:pt idx="8332">
                  <c:v>147.76985773947001</c:v>
                </c:pt>
                <c:pt idx="8333">
                  <c:v>147.756224351008</c:v>
                </c:pt>
                <c:pt idx="8334">
                  <c:v>147.74779970639401</c:v>
                </c:pt>
                <c:pt idx="8335">
                  <c:v>147.739310183192</c:v>
                </c:pt>
                <c:pt idx="8336">
                  <c:v>147.72811568805901</c:v>
                </c:pt>
                <c:pt idx="8337">
                  <c:v>147.72146282442199</c:v>
                </c:pt>
                <c:pt idx="8338">
                  <c:v>147.72289458465201</c:v>
                </c:pt>
                <c:pt idx="8339">
                  <c:v>147.72458192516501</c:v>
                </c:pt>
                <c:pt idx="8340">
                  <c:v>147.72398298863499</c:v>
                </c:pt>
                <c:pt idx="8341">
                  <c:v>147.718264475875</c:v>
                </c:pt>
                <c:pt idx="8342">
                  <c:v>147.71145758551799</c:v>
                </c:pt>
                <c:pt idx="8343">
                  <c:v>147.71047462758901</c:v>
                </c:pt>
                <c:pt idx="8344">
                  <c:v>147.71045107999501</c:v>
                </c:pt>
                <c:pt idx="8345">
                  <c:v>147.71156622308101</c:v>
                </c:pt>
                <c:pt idx="8346">
                  <c:v>147.72207982885001</c:v>
                </c:pt>
                <c:pt idx="8347">
                  <c:v>147.73257081951999</c:v>
                </c:pt>
                <c:pt idx="8348">
                  <c:v>147.742860000062</c:v>
                </c:pt>
                <c:pt idx="8349">
                  <c:v>147.750457479164</c:v>
                </c:pt>
                <c:pt idx="8350">
                  <c:v>147.75910107659999</c:v>
                </c:pt>
                <c:pt idx="8351">
                  <c:v>147.765000178457</c:v>
                </c:pt>
                <c:pt idx="8352">
                  <c:v>147.770033180947</c:v>
                </c:pt>
                <c:pt idx="8353">
                  <c:v>147.77540479863799</c:v>
                </c:pt>
                <c:pt idx="8354">
                  <c:v>147.78229491368501</c:v>
                </c:pt>
                <c:pt idx="8355">
                  <c:v>147.794564401136</c:v>
                </c:pt>
                <c:pt idx="8356">
                  <c:v>147.8079094409</c:v>
                </c:pt>
                <c:pt idx="8357">
                  <c:v>147.81523603286101</c:v>
                </c:pt>
                <c:pt idx="8358">
                  <c:v>147.81784788425799</c:v>
                </c:pt>
                <c:pt idx="8359">
                  <c:v>147.81877958444201</c:v>
                </c:pt>
                <c:pt idx="8360">
                  <c:v>147.81958891300499</c:v>
                </c:pt>
                <c:pt idx="8361">
                  <c:v>147.81858084931801</c:v>
                </c:pt>
                <c:pt idx="8362">
                  <c:v>147.814462256448</c:v>
                </c:pt>
                <c:pt idx="8363">
                  <c:v>147.80823128802299</c:v>
                </c:pt>
                <c:pt idx="8364">
                  <c:v>147.80058000002899</c:v>
                </c:pt>
                <c:pt idx="8365">
                  <c:v>147.79185742547301</c:v>
                </c:pt>
                <c:pt idx="8366">
                  <c:v>147.78487713552801</c:v>
                </c:pt>
                <c:pt idx="8367">
                  <c:v>147.780525627701</c:v>
                </c:pt>
                <c:pt idx="8368">
                  <c:v>147.77756709599001</c:v>
                </c:pt>
                <c:pt idx="8369">
                  <c:v>147.776058104805</c:v>
                </c:pt>
                <c:pt idx="8370">
                  <c:v>147.77657589309001</c:v>
                </c:pt>
                <c:pt idx="8371">
                  <c:v>147.777521376724</c:v>
                </c:pt>
                <c:pt idx="8372">
                  <c:v>147.77573175769001</c:v>
                </c:pt>
                <c:pt idx="8373">
                  <c:v>147.76995967523101</c:v>
                </c:pt>
                <c:pt idx="8374">
                  <c:v>147.770488636388</c:v>
                </c:pt>
                <c:pt idx="8375">
                  <c:v>147.77235000000701</c:v>
                </c:pt>
                <c:pt idx="8376">
                  <c:v>147.77506286571401</c:v>
                </c:pt>
                <c:pt idx="8377">
                  <c:v>147.785001549551</c:v>
                </c:pt>
                <c:pt idx="8378">
                  <c:v>147.79136157774801</c:v>
                </c:pt>
                <c:pt idx="8379">
                  <c:v>147.79792359205899</c:v>
                </c:pt>
                <c:pt idx="8380">
                  <c:v>147.807085070862</c:v>
                </c:pt>
                <c:pt idx="8381">
                  <c:v>147.816744908799</c:v>
                </c:pt>
                <c:pt idx="8382">
                  <c:v>147.828127221062</c:v>
                </c:pt>
                <c:pt idx="8383">
                  <c:v>147.84355449393701</c:v>
                </c:pt>
                <c:pt idx="8384">
                  <c:v>147.85979604604699</c:v>
                </c:pt>
                <c:pt idx="8385">
                  <c:v>147.87199778656199</c:v>
                </c:pt>
                <c:pt idx="8386">
                  <c:v>147.881390308053</c:v>
                </c:pt>
                <c:pt idx="8387">
                  <c:v>147.88984382814499</c:v>
                </c:pt>
                <c:pt idx="8388">
                  <c:v>147.89851000000201</c:v>
                </c:pt>
                <c:pt idx="8389">
                  <c:v>147.908739213199</c:v>
                </c:pt>
                <c:pt idx="8390">
                  <c:v>147.919170573575</c:v>
                </c:pt>
                <c:pt idx="8391">
                  <c:v>147.929973183111</c:v>
                </c:pt>
                <c:pt idx="8392">
                  <c:v>147.94226822318399</c:v>
                </c:pt>
                <c:pt idx="8393">
                  <c:v>147.95534197246801</c:v>
                </c:pt>
                <c:pt idx="8394">
                  <c:v>147.96677440134999</c:v>
                </c:pt>
                <c:pt idx="8395">
                  <c:v>147.974084137018</c:v>
                </c:pt>
                <c:pt idx="8396">
                  <c:v>147.97949111899399</c:v>
                </c:pt>
                <c:pt idx="8397">
                  <c:v>147.98431772819399</c:v>
                </c:pt>
                <c:pt idx="8398">
                  <c:v>147.98705046837699</c:v>
                </c:pt>
                <c:pt idx="8399">
                  <c:v>147.98486929967501</c:v>
                </c:pt>
                <c:pt idx="8400">
                  <c:v>147.97427111575601</c:v>
                </c:pt>
                <c:pt idx="8401">
                  <c:v>147.963339002981</c:v>
                </c:pt>
                <c:pt idx="8402">
                  <c:v>147.95103960681899</c:v>
                </c:pt>
                <c:pt idx="8403">
                  <c:v>147.93812999997999</c:v>
                </c:pt>
                <c:pt idx="8404">
                  <c:v>147.926827751133</c:v>
                </c:pt>
                <c:pt idx="8405">
                  <c:v>147.913610895429</c:v>
                </c:pt>
                <c:pt idx="8406">
                  <c:v>147.89920269891701</c:v>
                </c:pt>
                <c:pt idx="8407">
                  <c:v>147.88129902470399</c:v>
                </c:pt>
                <c:pt idx="8408">
                  <c:v>147.85984961315901</c:v>
                </c:pt>
                <c:pt idx="8409">
                  <c:v>147.84326815050201</c:v>
                </c:pt>
                <c:pt idx="8410">
                  <c:v>147.82870740469801</c:v>
                </c:pt>
                <c:pt idx="8411">
                  <c:v>147.815746391532</c:v>
                </c:pt>
                <c:pt idx="8412">
                  <c:v>147.80752028285701</c:v>
                </c:pt>
                <c:pt idx="8413">
                  <c:v>147.80104000001299</c:v>
                </c:pt>
                <c:pt idx="8414">
                  <c:v>147.79571583063401</c:v>
                </c:pt>
                <c:pt idx="8415">
                  <c:v>147.78944791556</c:v>
                </c:pt>
                <c:pt idx="8416">
                  <c:v>147.78500062788601</c:v>
                </c:pt>
                <c:pt idx="8417">
                  <c:v>147.77970094260499</c:v>
                </c:pt>
                <c:pt idx="8418">
                  <c:v>147.77211066484099</c:v>
                </c:pt>
                <c:pt idx="8419">
                  <c:v>147.763945440372</c:v>
                </c:pt>
                <c:pt idx="8420">
                  <c:v>147.75728041489799</c:v>
                </c:pt>
                <c:pt idx="8421">
                  <c:v>147.75403661359201</c:v>
                </c:pt>
                <c:pt idx="8422">
                  <c:v>147.75406557979301</c:v>
                </c:pt>
                <c:pt idx="8423">
                  <c:v>147.75370892591599</c:v>
                </c:pt>
                <c:pt idx="8424">
                  <c:v>147.751249999995</c:v>
                </c:pt>
                <c:pt idx="8425">
                  <c:v>147.74384398979399</c:v>
                </c:pt>
                <c:pt idx="8426">
                  <c:v>147.742769999948</c:v>
                </c:pt>
                <c:pt idx="8427">
                  <c:v>147.73327041840801</c:v>
                </c:pt>
                <c:pt idx="8428">
                  <c:v>147.72089522431901</c:v>
                </c:pt>
                <c:pt idx="8429">
                  <c:v>147.71332480600901</c:v>
                </c:pt>
                <c:pt idx="8430">
                  <c:v>147.709529219926</c:v>
                </c:pt>
                <c:pt idx="8431">
                  <c:v>147.70712673414999</c:v>
                </c:pt>
                <c:pt idx="8432">
                  <c:v>147.70614030169199</c:v>
                </c:pt>
                <c:pt idx="8433">
                  <c:v>147.70761188071199</c:v>
                </c:pt>
                <c:pt idx="8434">
                  <c:v>147.70866241617901</c:v>
                </c:pt>
                <c:pt idx="8435">
                  <c:v>147.70978901244101</c:v>
                </c:pt>
                <c:pt idx="8436">
                  <c:v>147.71428615993801</c:v>
                </c:pt>
                <c:pt idx="8437">
                  <c:v>147.71662999998799</c:v>
                </c:pt>
                <c:pt idx="8438">
                  <c:v>147.720026405309</c:v>
                </c:pt>
                <c:pt idx="8439">
                  <c:v>147.72569599730701</c:v>
                </c:pt>
                <c:pt idx="8440">
                  <c:v>147.72122098725899</c:v>
                </c:pt>
                <c:pt idx="8441">
                  <c:v>147.714130627065</c:v>
                </c:pt>
                <c:pt idx="8442">
                  <c:v>147.71348675632899</c:v>
                </c:pt>
                <c:pt idx="8443">
                  <c:v>147.71900889749099</c:v>
                </c:pt>
                <c:pt idx="8444">
                  <c:v>147.728739790959</c:v>
                </c:pt>
                <c:pt idx="8445">
                  <c:v>147.74796034507801</c:v>
                </c:pt>
                <c:pt idx="8446">
                  <c:v>147.76641211282899</c:v>
                </c:pt>
                <c:pt idx="8447">
                  <c:v>147.76256113993901</c:v>
                </c:pt>
                <c:pt idx="8448">
                  <c:v>147.75740466560799</c:v>
                </c:pt>
                <c:pt idx="8449">
                  <c:v>147.75600239515299</c:v>
                </c:pt>
                <c:pt idx="8450">
                  <c:v>147.765110000026</c:v>
                </c:pt>
                <c:pt idx="8451">
                  <c:v>147.768452765799</c:v>
                </c:pt>
                <c:pt idx="8452">
                  <c:v>147.77461332920399</c:v>
                </c:pt>
                <c:pt idx="8453">
                  <c:v>147.78674201075401</c:v>
                </c:pt>
                <c:pt idx="8454">
                  <c:v>147.802419138548</c:v>
                </c:pt>
                <c:pt idx="8455">
                  <c:v>147.81724806293701</c:v>
                </c:pt>
                <c:pt idx="8456">
                  <c:v>147.833383711084</c:v>
                </c:pt>
                <c:pt idx="8457">
                  <c:v>147.85411531447301</c:v>
                </c:pt>
                <c:pt idx="8458">
                  <c:v>147.87045360496299</c:v>
                </c:pt>
                <c:pt idx="8459">
                  <c:v>147.88227093002001</c:v>
                </c:pt>
                <c:pt idx="8460">
                  <c:v>147.893095631188</c:v>
                </c:pt>
                <c:pt idx="8461">
                  <c:v>147.90574999996099</c:v>
                </c:pt>
                <c:pt idx="8462">
                  <c:v>147.917107896441</c:v>
                </c:pt>
                <c:pt idx="8463">
                  <c:v>147.92905593280699</c:v>
                </c:pt>
                <c:pt idx="8464">
                  <c:v>147.93681988419601</c:v>
                </c:pt>
                <c:pt idx="8465">
                  <c:v>147.94233151095901</c:v>
                </c:pt>
                <c:pt idx="8466">
                  <c:v>147.94236059170299</c:v>
                </c:pt>
                <c:pt idx="8467">
                  <c:v>147.93820687956699</c:v>
                </c:pt>
                <c:pt idx="8468">
                  <c:v>147.93054447159801</c:v>
                </c:pt>
                <c:pt idx="8469">
                  <c:v>147.90937726294399</c:v>
                </c:pt>
                <c:pt idx="8470">
                  <c:v>147.88864783646699</c:v>
                </c:pt>
                <c:pt idx="8471">
                  <c:v>147.86549921726501</c:v>
                </c:pt>
                <c:pt idx="8472">
                  <c:v>147.846923521088</c:v>
                </c:pt>
                <c:pt idx="8473">
                  <c:v>147.834547829071</c:v>
                </c:pt>
                <c:pt idx="8474">
                  <c:v>147.82202000001399</c:v>
                </c:pt>
                <c:pt idx="8475">
                  <c:v>147.81440775444699</c:v>
                </c:pt>
                <c:pt idx="8476">
                  <c:v>147.812194671269</c:v>
                </c:pt>
                <c:pt idx="8477">
                  <c:v>147.81097960203601</c:v>
                </c:pt>
                <c:pt idx="8478">
                  <c:v>147.81279717165501</c:v>
                </c:pt>
                <c:pt idx="8479">
                  <c:v>147.816765208867</c:v>
                </c:pt>
                <c:pt idx="8480">
                  <c:v>147.819602464301</c:v>
                </c:pt>
                <c:pt idx="8481">
                  <c:v>147.82279463378299</c:v>
                </c:pt>
                <c:pt idx="8482">
                  <c:v>147.83117284271401</c:v>
                </c:pt>
                <c:pt idx="8483">
                  <c:v>147.84056095797499</c:v>
                </c:pt>
                <c:pt idx="8484">
                  <c:v>147.850795154113</c:v>
                </c:pt>
                <c:pt idx="8485">
                  <c:v>147.861929845795</c:v>
                </c:pt>
                <c:pt idx="8486">
                  <c:v>147.87590459948501</c:v>
                </c:pt>
                <c:pt idx="8487">
                  <c:v>147.88246091321599</c:v>
                </c:pt>
                <c:pt idx="8488">
                  <c:v>147.89250000003301</c:v>
                </c:pt>
                <c:pt idx="8489">
                  <c:v>147.897806589597</c:v>
                </c:pt>
                <c:pt idx="8490">
                  <c:v>147.89899412817999</c:v>
                </c:pt>
                <c:pt idx="8491">
                  <c:v>147.89924150664501</c:v>
                </c:pt>
                <c:pt idx="8492">
                  <c:v>147.89643677460899</c:v>
                </c:pt>
                <c:pt idx="8493">
                  <c:v>147.89022310861699</c:v>
                </c:pt>
                <c:pt idx="8494">
                  <c:v>147.88311532395801</c:v>
                </c:pt>
                <c:pt idx="8495">
                  <c:v>147.877232911036</c:v>
                </c:pt>
                <c:pt idx="8496">
                  <c:v>147.869814139298</c:v>
                </c:pt>
                <c:pt idx="8497">
                  <c:v>147.85777593439499</c:v>
                </c:pt>
                <c:pt idx="8498">
                  <c:v>147.85616454142701</c:v>
                </c:pt>
                <c:pt idx="8499">
                  <c:v>147.854003954272</c:v>
                </c:pt>
                <c:pt idx="8500">
                  <c:v>147.84694000003299</c:v>
                </c:pt>
                <c:pt idx="8501">
                  <c:v>147.838858832656</c:v>
                </c:pt>
                <c:pt idx="8502">
                  <c:v>147.83062604275199</c:v>
                </c:pt>
                <c:pt idx="8503">
                  <c:v>147.82144659565199</c:v>
                </c:pt>
                <c:pt idx="8504">
                  <c:v>147.80984784395301</c:v>
                </c:pt>
                <c:pt idx="8505">
                  <c:v>147.79864764755399</c:v>
                </c:pt>
                <c:pt idx="8506">
                  <c:v>147.78866132129099</c:v>
                </c:pt>
                <c:pt idx="8507">
                  <c:v>147.76942443131799</c:v>
                </c:pt>
                <c:pt idx="8508">
                  <c:v>147.755230597094</c:v>
                </c:pt>
                <c:pt idx="8509">
                  <c:v>147.752850000015</c:v>
                </c:pt>
                <c:pt idx="8510">
                  <c:v>147.76049518175799</c:v>
                </c:pt>
                <c:pt idx="8511">
                  <c:v>147.763153215389</c:v>
                </c:pt>
                <c:pt idx="8512">
                  <c:v>147.76621131913001</c:v>
                </c:pt>
                <c:pt idx="8513">
                  <c:v>147.768118354747</c:v>
                </c:pt>
                <c:pt idx="8514">
                  <c:v>147.769885108175</c:v>
                </c:pt>
                <c:pt idx="8515">
                  <c:v>147.77713244620699</c:v>
                </c:pt>
                <c:pt idx="8516">
                  <c:v>147.789520739761</c:v>
                </c:pt>
                <c:pt idx="8517">
                  <c:v>147.80395177447099</c:v>
                </c:pt>
                <c:pt idx="8518">
                  <c:v>147.82550267289901</c:v>
                </c:pt>
                <c:pt idx="8519">
                  <c:v>147.852213314593</c:v>
                </c:pt>
                <c:pt idx="8520">
                  <c:v>147.870840801843</c:v>
                </c:pt>
                <c:pt idx="8521">
                  <c:v>147.882599999972</c:v>
                </c:pt>
                <c:pt idx="8522">
                  <c:v>147.88568402905099</c:v>
                </c:pt>
                <c:pt idx="8523">
                  <c:v>147.88770946474</c:v>
                </c:pt>
                <c:pt idx="8524">
                  <c:v>147.881697633344</c:v>
                </c:pt>
                <c:pt idx="8525">
                  <c:v>147.867492764232</c:v>
                </c:pt>
                <c:pt idx="8526">
                  <c:v>147.855607889129</c:v>
                </c:pt>
                <c:pt idx="8527">
                  <c:v>147.84722200471299</c:v>
                </c:pt>
                <c:pt idx="8528">
                  <c:v>147.83967310266399</c:v>
                </c:pt>
                <c:pt idx="8529">
                  <c:v>147.829139703658</c:v>
                </c:pt>
                <c:pt idx="8530">
                  <c:v>147.825571772096</c:v>
                </c:pt>
                <c:pt idx="8531">
                  <c:v>147.826624384279</c:v>
                </c:pt>
                <c:pt idx="8532">
                  <c:v>147.829970000017</c:v>
                </c:pt>
                <c:pt idx="8533">
                  <c:v>147.829970000016</c:v>
                </c:pt>
                <c:pt idx="8534">
                  <c:v>147.82767306132601</c:v>
                </c:pt>
                <c:pt idx="8535">
                  <c:v>147.82660131810599</c:v>
                </c:pt>
                <c:pt idx="8536">
                  <c:v>147.828354235528</c:v>
                </c:pt>
                <c:pt idx="8537">
                  <c:v>147.82990270279399</c:v>
                </c:pt>
                <c:pt idx="8538">
                  <c:v>147.82916744680901</c:v>
                </c:pt>
                <c:pt idx="8539">
                  <c:v>147.82932515544701</c:v>
                </c:pt>
                <c:pt idx="8540">
                  <c:v>147.830250243617</c:v>
                </c:pt>
                <c:pt idx="8541">
                  <c:v>147.827507323508</c:v>
                </c:pt>
                <c:pt idx="8542">
                  <c:v>147.82023529715701</c:v>
                </c:pt>
                <c:pt idx="8543">
                  <c:v>147.81657794885999</c:v>
                </c:pt>
                <c:pt idx="8544">
                  <c:v>147.81411886182599</c:v>
                </c:pt>
                <c:pt idx="8545">
                  <c:v>147.81160826415601</c:v>
                </c:pt>
                <c:pt idx="8546">
                  <c:v>147.80938866941801</c:v>
                </c:pt>
                <c:pt idx="8547">
                  <c:v>147.80504000000599</c:v>
                </c:pt>
                <c:pt idx="8548">
                  <c:v>147.80779852530901</c:v>
                </c:pt>
                <c:pt idx="8549">
                  <c:v>147.80273595413101</c:v>
                </c:pt>
                <c:pt idx="8550">
                  <c:v>147.79480476743799</c:v>
                </c:pt>
                <c:pt idx="8551">
                  <c:v>147.784599494356</c:v>
                </c:pt>
                <c:pt idx="8552">
                  <c:v>147.77349978893599</c:v>
                </c:pt>
                <c:pt idx="8553">
                  <c:v>147.76193553185701</c:v>
                </c:pt>
                <c:pt idx="8554">
                  <c:v>147.752021814914</c:v>
                </c:pt>
                <c:pt idx="8555">
                  <c:v>147.74535108073599</c:v>
                </c:pt>
                <c:pt idx="8556">
                  <c:v>147.738736179472</c:v>
                </c:pt>
                <c:pt idx="8557">
                  <c:v>147.73362045012701</c:v>
                </c:pt>
                <c:pt idx="8558">
                  <c:v>147.74122449209599</c:v>
                </c:pt>
                <c:pt idx="8559">
                  <c:v>147.7513472023</c:v>
                </c:pt>
                <c:pt idx="8560">
                  <c:v>147.759993563222</c:v>
                </c:pt>
                <c:pt idx="8561">
                  <c:v>147.768970000042</c:v>
                </c:pt>
                <c:pt idx="8562">
                  <c:v>147.77196775604199</c:v>
                </c:pt>
                <c:pt idx="8563">
                  <c:v>147.775273276045</c:v>
                </c:pt>
                <c:pt idx="8564">
                  <c:v>147.77529291274701</c:v>
                </c:pt>
                <c:pt idx="8565">
                  <c:v>147.77430577564999</c:v>
                </c:pt>
                <c:pt idx="8566">
                  <c:v>147.77371602508501</c:v>
                </c:pt>
                <c:pt idx="8567">
                  <c:v>147.77161497968601</c:v>
                </c:pt>
                <c:pt idx="8568">
                  <c:v>147.769723797767</c:v>
                </c:pt>
                <c:pt idx="8569">
                  <c:v>147.76993639408599</c:v>
                </c:pt>
                <c:pt idx="8570">
                  <c:v>147.77098443679199</c:v>
                </c:pt>
                <c:pt idx="8571">
                  <c:v>147.774197046632</c:v>
                </c:pt>
                <c:pt idx="8572">
                  <c:v>147.781530635443</c:v>
                </c:pt>
                <c:pt idx="8573">
                  <c:v>147.792143345862</c:v>
                </c:pt>
                <c:pt idx="8574">
                  <c:v>147.800815230003</c:v>
                </c:pt>
                <c:pt idx="8575">
                  <c:v>147.80156218859199</c:v>
                </c:pt>
                <c:pt idx="8576">
                  <c:v>147.799964081242</c:v>
                </c:pt>
                <c:pt idx="8577">
                  <c:v>147.79033873310701</c:v>
                </c:pt>
                <c:pt idx="8578">
                  <c:v>147.783898769573</c:v>
                </c:pt>
                <c:pt idx="8579">
                  <c:v>147.77496339773199</c:v>
                </c:pt>
                <c:pt idx="8580">
                  <c:v>147.76539209006299</c:v>
                </c:pt>
                <c:pt idx="8581">
                  <c:v>147.755580364125</c:v>
                </c:pt>
                <c:pt idx="8582">
                  <c:v>147.74444758313999</c:v>
                </c:pt>
                <c:pt idx="8583">
                  <c:v>147.73477969060301</c:v>
                </c:pt>
                <c:pt idx="8584">
                  <c:v>147.72742544622901</c:v>
                </c:pt>
                <c:pt idx="8585">
                  <c:v>147.72341558906299</c:v>
                </c:pt>
                <c:pt idx="8586">
                  <c:v>147.72537989993199</c:v>
                </c:pt>
                <c:pt idx="8587">
                  <c:v>147.73470999999</c:v>
                </c:pt>
                <c:pt idx="8588">
                  <c:v>147.740732275662</c:v>
                </c:pt>
                <c:pt idx="8589">
                  <c:v>147.74992013781701</c:v>
                </c:pt>
                <c:pt idx="8590">
                  <c:v>147.75867349334001</c:v>
                </c:pt>
                <c:pt idx="8591">
                  <c:v>147.765822645063</c:v>
                </c:pt>
                <c:pt idx="8592">
                  <c:v>147.76934768036699</c:v>
                </c:pt>
                <c:pt idx="8593">
                  <c:v>147.76933329131799</c:v>
                </c:pt>
                <c:pt idx="8594">
                  <c:v>147.766520599752</c:v>
                </c:pt>
                <c:pt idx="8595">
                  <c:v>147.76457096840301</c:v>
                </c:pt>
                <c:pt idx="8596">
                  <c:v>147.766755343706</c:v>
                </c:pt>
                <c:pt idx="8597">
                  <c:v>147.771307941674</c:v>
                </c:pt>
                <c:pt idx="8598">
                  <c:v>147.781104763808</c:v>
                </c:pt>
                <c:pt idx="8599">
                  <c:v>147.791690000031</c:v>
                </c:pt>
                <c:pt idx="8600">
                  <c:v>147.79711183744999</c:v>
                </c:pt>
                <c:pt idx="8601">
                  <c:v>147.797839999969</c:v>
                </c:pt>
                <c:pt idx="8602">
                  <c:v>147.79670195151601</c:v>
                </c:pt>
                <c:pt idx="8603">
                  <c:v>147.79668166833599</c:v>
                </c:pt>
                <c:pt idx="8604">
                  <c:v>147.79197166100701</c:v>
                </c:pt>
                <c:pt idx="8605">
                  <c:v>147.782303493114</c:v>
                </c:pt>
                <c:pt idx="8606">
                  <c:v>147.773845843846</c:v>
                </c:pt>
                <c:pt idx="8607">
                  <c:v>147.770119700637</c:v>
                </c:pt>
                <c:pt idx="8608">
                  <c:v>147.773972417729</c:v>
                </c:pt>
                <c:pt idx="8609">
                  <c:v>147.770500045734</c:v>
                </c:pt>
                <c:pt idx="8610">
                  <c:v>147.758727091271</c:v>
                </c:pt>
                <c:pt idx="8611">
                  <c:v>147.75478734450601</c:v>
                </c:pt>
                <c:pt idx="8612">
                  <c:v>147.753130000043</c:v>
                </c:pt>
                <c:pt idx="8613">
                  <c:v>147.750321500284</c:v>
                </c:pt>
                <c:pt idx="8614">
                  <c:v>147.75022502085699</c:v>
                </c:pt>
                <c:pt idx="8615">
                  <c:v>147.749081009175</c:v>
                </c:pt>
                <c:pt idx="8616">
                  <c:v>147.74775392379101</c:v>
                </c:pt>
                <c:pt idx="8617">
                  <c:v>147.748373011599</c:v>
                </c:pt>
                <c:pt idx="8618">
                  <c:v>147.75393587720001</c:v>
                </c:pt>
                <c:pt idx="8619">
                  <c:v>147.765252164206</c:v>
                </c:pt>
                <c:pt idx="8620">
                  <c:v>147.77927806519401</c:v>
                </c:pt>
                <c:pt idx="8621">
                  <c:v>147.79451673681601</c:v>
                </c:pt>
                <c:pt idx="8622">
                  <c:v>147.81839880401901</c:v>
                </c:pt>
                <c:pt idx="8623">
                  <c:v>147.84175396558001</c:v>
                </c:pt>
                <c:pt idx="8624">
                  <c:v>147.85989134372301</c:v>
                </c:pt>
                <c:pt idx="8625">
                  <c:v>147.87020792469599</c:v>
                </c:pt>
                <c:pt idx="8626">
                  <c:v>147.88660000001801</c:v>
                </c:pt>
                <c:pt idx="8627">
                  <c:v>147.89649687181</c:v>
                </c:pt>
                <c:pt idx="8628">
                  <c:v>147.90494625220799</c:v>
                </c:pt>
                <c:pt idx="8629">
                  <c:v>147.91258616432501</c:v>
                </c:pt>
                <c:pt idx="8630">
                  <c:v>147.91919846147999</c:v>
                </c:pt>
                <c:pt idx="8631">
                  <c:v>147.924178040562</c:v>
                </c:pt>
                <c:pt idx="8632">
                  <c:v>147.92753507166299</c:v>
                </c:pt>
                <c:pt idx="8633">
                  <c:v>147.928437210986</c:v>
                </c:pt>
                <c:pt idx="8634">
                  <c:v>147.92722606673101</c:v>
                </c:pt>
                <c:pt idx="8635">
                  <c:v>147.922881705371</c:v>
                </c:pt>
                <c:pt idx="8636">
                  <c:v>147.91873135653299</c:v>
                </c:pt>
                <c:pt idx="8637">
                  <c:v>147.911442159275</c:v>
                </c:pt>
                <c:pt idx="8638">
                  <c:v>147.902899636482</c:v>
                </c:pt>
                <c:pt idx="8639">
                  <c:v>147.88663999998499</c:v>
                </c:pt>
                <c:pt idx="8640">
                  <c:v>147.88663999998701</c:v>
                </c:pt>
                <c:pt idx="8641">
                  <c:v>147.87645624438301</c:v>
                </c:pt>
                <c:pt idx="8642">
                  <c:v>147.86490670588299</c:v>
                </c:pt>
                <c:pt idx="8643">
                  <c:v>147.858536725801</c:v>
                </c:pt>
                <c:pt idx="8644">
                  <c:v>147.854457717146</c:v>
                </c:pt>
                <c:pt idx="8645">
                  <c:v>147.848341701442</c:v>
                </c:pt>
                <c:pt idx="8646">
                  <c:v>147.839891419677</c:v>
                </c:pt>
                <c:pt idx="8647">
                  <c:v>147.831157541583</c:v>
                </c:pt>
                <c:pt idx="8648">
                  <c:v>147.820847347296</c:v>
                </c:pt>
                <c:pt idx="8649">
                  <c:v>147.819686694648</c:v>
                </c:pt>
                <c:pt idx="8650">
                  <c:v>147.821677366953</c:v>
                </c:pt>
                <c:pt idx="8651">
                  <c:v>147.82270258130501</c:v>
                </c:pt>
                <c:pt idx="8652">
                  <c:v>147.82325894200301</c:v>
                </c:pt>
                <c:pt idx="8653">
                  <c:v>147.826858834012</c:v>
                </c:pt>
                <c:pt idx="8654">
                  <c:v>147.82517999999101</c:v>
                </c:pt>
                <c:pt idx="8655">
                  <c:v>147.82248223691499</c:v>
                </c:pt>
                <c:pt idx="8656">
                  <c:v>147.819308657211</c:v>
                </c:pt>
                <c:pt idx="8657">
                  <c:v>147.815633889705</c:v>
                </c:pt>
                <c:pt idx="8658">
                  <c:v>147.813428852426</c:v>
                </c:pt>
                <c:pt idx="8659">
                  <c:v>147.81186758465</c:v>
                </c:pt>
                <c:pt idx="8660">
                  <c:v>147.80895843411301</c:v>
                </c:pt>
                <c:pt idx="8661">
                  <c:v>147.80466046401801</c:v>
                </c:pt>
                <c:pt idx="8662">
                  <c:v>147.800643449962</c:v>
                </c:pt>
                <c:pt idx="8663">
                  <c:v>147.798535934326</c:v>
                </c:pt>
                <c:pt idx="8664">
                  <c:v>147.796462769263</c:v>
                </c:pt>
                <c:pt idx="8665">
                  <c:v>147.78896370835301</c:v>
                </c:pt>
                <c:pt idx="8666">
                  <c:v>147.78939999996999</c:v>
                </c:pt>
                <c:pt idx="8667">
                  <c:v>147.78773710098699</c:v>
                </c:pt>
                <c:pt idx="8668">
                  <c:v>147.78604067272701</c:v>
                </c:pt>
                <c:pt idx="8669">
                  <c:v>147.78851502644599</c:v>
                </c:pt>
                <c:pt idx="8670">
                  <c:v>147.794155227148</c:v>
                </c:pt>
                <c:pt idx="8671">
                  <c:v>147.803851780385</c:v>
                </c:pt>
                <c:pt idx="8672">
                  <c:v>147.81865104097801</c:v>
                </c:pt>
                <c:pt idx="8673">
                  <c:v>147.83215787617101</c:v>
                </c:pt>
                <c:pt idx="8674">
                  <c:v>147.839811737015</c:v>
                </c:pt>
                <c:pt idx="8675">
                  <c:v>147.84801460008501</c:v>
                </c:pt>
                <c:pt idx="8676">
                  <c:v>147.85742231652699</c:v>
                </c:pt>
                <c:pt idx="8677">
                  <c:v>147.86712435053701</c:v>
                </c:pt>
                <c:pt idx="8678">
                  <c:v>147.86558828005101</c:v>
                </c:pt>
                <c:pt idx="8679">
                  <c:v>147.85658053867999</c:v>
                </c:pt>
                <c:pt idx="8680">
                  <c:v>147.847275689361</c:v>
                </c:pt>
                <c:pt idx="8681">
                  <c:v>147.84364434232299</c:v>
                </c:pt>
                <c:pt idx="8682">
                  <c:v>147.84416000002599</c:v>
                </c:pt>
                <c:pt idx="8683">
                  <c:v>147.84679659254999</c:v>
                </c:pt>
                <c:pt idx="8684">
                  <c:v>147.84812281657</c:v>
                </c:pt>
                <c:pt idx="8685">
                  <c:v>147.85076286348101</c:v>
                </c:pt>
                <c:pt idx="8686">
                  <c:v>147.85462688236399</c:v>
                </c:pt>
                <c:pt idx="8687">
                  <c:v>147.85748486892899</c:v>
                </c:pt>
                <c:pt idx="8688">
                  <c:v>147.85944449500801</c:v>
                </c:pt>
                <c:pt idx="8689">
                  <c:v>147.86419582237801</c:v>
                </c:pt>
                <c:pt idx="8690">
                  <c:v>147.87184686334299</c:v>
                </c:pt>
                <c:pt idx="8691">
                  <c:v>147.87480752149301</c:v>
                </c:pt>
                <c:pt idx="8692">
                  <c:v>147.86851604451701</c:v>
                </c:pt>
                <c:pt idx="8693">
                  <c:v>147.86911000002399</c:v>
                </c:pt>
                <c:pt idx="8694">
                  <c:v>147.87375103270401</c:v>
                </c:pt>
                <c:pt idx="8695">
                  <c:v>147.87521860403001</c:v>
                </c:pt>
                <c:pt idx="8696">
                  <c:v>147.875973952105</c:v>
                </c:pt>
                <c:pt idx="8697">
                  <c:v>147.87846526112699</c:v>
                </c:pt>
                <c:pt idx="8698">
                  <c:v>147.878128882959</c:v>
                </c:pt>
                <c:pt idx="8699">
                  <c:v>147.873243528366</c:v>
                </c:pt>
                <c:pt idx="8700">
                  <c:v>147.87012954558099</c:v>
                </c:pt>
                <c:pt idx="8701">
                  <c:v>147.871929152006</c:v>
                </c:pt>
                <c:pt idx="8702">
                  <c:v>147.87592093709199</c:v>
                </c:pt>
                <c:pt idx="8703">
                  <c:v>147.88163687347799</c:v>
                </c:pt>
                <c:pt idx="8704">
                  <c:v>147.88824051616299</c:v>
                </c:pt>
                <c:pt idx="8705">
                  <c:v>147.89890743247801</c:v>
                </c:pt>
                <c:pt idx="8706">
                  <c:v>147.91795347389001</c:v>
                </c:pt>
                <c:pt idx="8707">
                  <c:v>147.92971999994799</c:v>
                </c:pt>
                <c:pt idx="8708">
                  <c:v>147.93689076302601</c:v>
                </c:pt>
                <c:pt idx="8709">
                  <c:v>147.946551965542</c:v>
                </c:pt>
                <c:pt idx="8710">
                  <c:v>147.955339488877</c:v>
                </c:pt>
                <c:pt idx="8711">
                  <c:v>147.96349107559101</c:v>
                </c:pt>
                <c:pt idx="8712">
                  <c:v>147.96914376543</c:v>
                </c:pt>
                <c:pt idx="8713">
                  <c:v>147.97047531589399</c:v>
                </c:pt>
                <c:pt idx="8714">
                  <c:v>147.96664710237499</c:v>
                </c:pt>
                <c:pt idx="8715">
                  <c:v>147.958038752405</c:v>
                </c:pt>
                <c:pt idx="8716">
                  <c:v>147.952301172614</c:v>
                </c:pt>
                <c:pt idx="8717">
                  <c:v>147.94102008418</c:v>
                </c:pt>
                <c:pt idx="8718">
                  <c:v>147.932130000039</c:v>
                </c:pt>
                <c:pt idx="8719">
                  <c:v>147.91909994765399</c:v>
                </c:pt>
                <c:pt idx="8720">
                  <c:v>147.91251754681801</c:v>
                </c:pt>
                <c:pt idx="8721">
                  <c:v>147.907044833127</c:v>
                </c:pt>
                <c:pt idx="8722">
                  <c:v>147.90275617199401</c:v>
                </c:pt>
                <c:pt idx="8723">
                  <c:v>147.90333677075699</c:v>
                </c:pt>
                <c:pt idx="8724">
                  <c:v>147.90960670217399</c:v>
                </c:pt>
                <c:pt idx="8725">
                  <c:v>147.91665398538899</c:v>
                </c:pt>
                <c:pt idx="8726">
                  <c:v>147.92075619632001</c:v>
                </c:pt>
                <c:pt idx="8727">
                  <c:v>147.92162626464301</c:v>
                </c:pt>
                <c:pt idx="8728">
                  <c:v>147.92020660773801</c:v>
                </c:pt>
                <c:pt idx="8729">
                  <c:v>147.913279999982</c:v>
                </c:pt>
                <c:pt idx="8730">
                  <c:v>147.91006913886</c:v>
                </c:pt>
                <c:pt idx="8731">
                  <c:v>147.90625202157401</c:v>
                </c:pt>
                <c:pt idx="8732">
                  <c:v>147.89936471324799</c:v>
                </c:pt>
                <c:pt idx="8733">
                  <c:v>147.89504075392301</c:v>
                </c:pt>
                <c:pt idx="8734">
                  <c:v>147.891625724411</c:v>
                </c:pt>
                <c:pt idx="8735">
                  <c:v>147.88822291762099</c:v>
                </c:pt>
                <c:pt idx="8736">
                  <c:v>147.89023572096499</c:v>
                </c:pt>
                <c:pt idx="8737">
                  <c:v>147.89282607490699</c:v>
                </c:pt>
                <c:pt idx="8738">
                  <c:v>147.88862991124901</c:v>
                </c:pt>
                <c:pt idx="8739">
                  <c:v>147.882239368017</c:v>
                </c:pt>
                <c:pt idx="8740">
                  <c:v>147.874153026833</c:v>
                </c:pt>
                <c:pt idx="8741">
                  <c:v>147.86696723320799</c:v>
                </c:pt>
                <c:pt idx="8742">
                  <c:v>147.86507000002501</c:v>
                </c:pt>
                <c:pt idx="8743">
                  <c:v>147.867294951334</c:v>
                </c:pt>
                <c:pt idx="8744">
                  <c:v>147.86786999999001</c:v>
                </c:pt>
                <c:pt idx="8745">
                  <c:v>147.873722041371</c:v>
                </c:pt>
                <c:pt idx="8746">
                  <c:v>147.87766000001801</c:v>
                </c:pt>
                <c:pt idx="8747">
                  <c:v>147.882345522511</c:v>
                </c:pt>
                <c:pt idx="8748">
                  <c:v>147.89268569446199</c:v>
                </c:pt>
                <c:pt idx="8749">
                  <c:v>147.89906007368199</c:v>
                </c:pt>
                <c:pt idx="8750">
                  <c:v>147.90173756311</c:v>
                </c:pt>
                <c:pt idx="8751">
                  <c:v>147.902999062844</c:v>
                </c:pt>
                <c:pt idx="8752">
                  <c:v>147.90263814717801</c:v>
                </c:pt>
                <c:pt idx="8753">
                  <c:v>147.90049999998999</c:v>
                </c:pt>
                <c:pt idx="8754">
                  <c:v>147.893412151245</c:v>
                </c:pt>
                <c:pt idx="8755">
                  <c:v>147.888112465484</c:v>
                </c:pt>
                <c:pt idx="8756">
                  <c:v>147.876502298254</c:v>
                </c:pt>
                <c:pt idx="8757">
                  <c:v>147.85815463721701</c:v>
                </c:pt>
                <c:pt idx="8758">
                  <c:v>147.83792195349901</c:v>
                </c:pt>
                <c:pt idx="8759">
                  <c:v>147.82096848533499</c:v>
                </c:pt>
                <c:pt idx="8760">
                  <c:v>147.80716562408301</c:v>
                </c:pt>
                <c:pt idx="8761">
                  <c:v>147.79421070642499</c:v>
                </c:pt>
                <c:pt idx="8762">
                  <c:v>147.782313702485</c:v>
                </c:pt>
                <c:pt idx="8763">
                  <c:v>147.772262891807</c:v>
                </c:pt>
                <c:pt idx="8764">
                  <c:v>147.75867504249999</c:v>
                </c:pt>
                <c:pt idx="8765">
                  <c:v>147.74651312091399</c:v>
                </c:pt>
                <c:pt idx="8766">
                  <c:v>147.74423310121799</c:v>
                </c:pt>
                <c:pt idx="8767">
                  <c:v>147.74857000001899</c:v>
                </c:pt>
                <c:pt idx="8768">
                  <c:v>147.755469649269</c:v>
                </c:pt>
                <c:pt idx="8769">
                  <c:v>147.76245881552799</c:v>
                </c:pt>
                <c:pt idx="8770">
                  <c:v>147.77643788663201</c:v>
                </c:pt>
                <c:pt idx="8771">
                  <c:v>147.78902670679599</c:v>
                </c:pt>
                <c:pt idx="8772">
                  <c:v>147.78912937703299</c:v>
                </c:pt>
                <c:pt idx="8773">
                  <c:v>147.79011135083999</c:v>
                </c:pt>
                <c:pt idx="8774">
                  <c:v>147.796950000034</c:v>
                </c:pt>
                <c:pt idx="8775">
                  <c:v>147.803684668214</c:v>
                </c:pt>
                <c:pt idx="8776">
                  <c:v>147.80759999742401</c:v>
                </c:pt>
                <c:pt idx="8777">
                  <c:v>147.81207369766599</c:v>
                </c:pt>
                <c:pt idx="8778">
                  <c:v>147.81880776189701</c:v>
                </c:pt>
                <c:pt idx="8779">
                  <c:v>147.82829252578199</c:v>
                </c:pt>
                <c:pt idx="8780">
                  <c:v>147.84082730593801</c:v>
                </c:pt>
                <c:pt idx="8781">
                  <c:v>147.85838362827599</c:v>
                </c:pt>
                <c:pt idx="8782">
                  <c:v>147.87969121212501</c:v>
                </c:pt>
                <c:pt idx="8783">
                  <c:v>147.89112099122701</c:v>
                </c:pt>
                <c:pt idx="8784">
                  <c:v>147.897123675708</c:v>
                </c:pt>
                <c:pt idx="8785">
                  <c:v>147.90459512961101</c:v>
                </c:pt>
                <c:pt idx="8786">
                  <c:v>147.91134999998499</c:v>
                </c:pt>
                <c:pt idx="8787">
                  <c:v>147.90888390669599</c:v>
                </c:pt>
                <c:pt idx="8788">
                  <c:v>147.906392206368</c:v>
                </c:pt>
                <c:pt idx="8789">
                  <c:v>147.89931947451501</c:v>
                </c:pt>
                <c:pt idx="8790">
                  <c:v>147.88951240074101</c:v>
                </c:pt>
                <c:pt idx="8791">
                  <c:v>147.87795067950401</c:v>
                </c:pt>
                <c:pt idx="8792">
                  <c:v>147.866163763093</c:v>
                </c:pt>
                <c:pt idx="8793">
                  <c:v>147.85698847880701</c:v>
                </c:pt>
                <c:pt idx="8794">
                  <c:v>147.849187618039</c:v>
                </c:pt>
                <c:pt idx="8795">
                  <c:v>147.84154389958701</c:v>
                </c:pt>
                <c:pt idx="8796">
                  <c:v>147.82976481821501</c:v>
                </c:pt>
                <c:pt idx="8797">
                  <c:v>147.81915179375301</c:v>
                </c:pt>
                <c:pt idx="8798">
                  <c:v>147.81710999998199</c:v>
                </c:pt>
                <c:pt idx="8799">
                  <c:v>147.81509676436499</c:v>
                </c:pt>
                <c:pt idx="8800">
                  <c:v>147.81711004757199</c:v>
                </c:pt>
                <c:pt idx="8801">
                  <c:v>147.81851241264201</c:v>
                </c:pt>
                <c:pt idx="8802">
                  <c:v>147.820684082323</c:v>
                </c:pt>
                <c:pt idx="8803">
                  <c:v>147.825076492352</c:v>
                </c:pt>
                <c:pt idx="8804">
                  <c:v>147.83055735456401</c:v>
                </c:pt>
                <c:pt idx="8805">
                  <c:v>147.83336814690199</c:v>
                </c:pt>
                <c:pt idx="8806">
                  <c:v>147.835002876142</c:v>
                </c:pt>
                <c:pt idx="8807">
                  <c:v>147.840561031915</c:v>
                </c:pt>
                <c:pt idx="8808">
                  <c:v>147.84607294313801</c:v>
                </c:pt>
                <c:pt idx="8809">
                  <c:v>147.85277604237899</c:v>
                </c:pt>
                <c:pt idx="8810">
                  <c:v>147.85561069469901</c:v>
                </c:pt>
                <c:pt idx="8811">
                  <c:v>147.85957976638599</c:v>
                </c:pt>
                <c:pt idx="8812">
                  <c:v>147.854296564934</c:v>
                </c:pt>
                <c:pt idx="8813">
                  <c:v>147.84844922810001</c:v>
                </c:pt>
                <c:pt idx="8814">
                  <c:v>147.84032621683301</c:v>
                </c:pt>
                <c:pt idx="8815">
                  <c:v>147.830580000005</c:v>
                </c:pt>
                <c:pt idx="8816">
                  <c:v>147.81288305087</c:v>
                </c:pt>
                <c:pt idx="8817">
                  <c:v>147.78997938282001</c:v>
                </c:pt>
                <c:pt idx="8818">
                  <c:v>147.7663782777</c:v>
                </c:pt>
                <c:pt idx="8819">
                  <c:v>147.74377205826701</c:v>
                </c:pt>
                <c:pt idx="8820">
                  <c:v>147.72584322273801</c:v>
                </c:pt>
                <c:pt idx="8821">
                  <c:v>147.714094801019</c:v>
                </c:pt>
                <c:pt idx="8822">
                  <c:v>147.704850534412</c:v>
                </c:pt>
                <c:pt idx="8823">
                  <c:v>147.70275124792599</c:v>
                </c:pt>
                <c:pt idx="8824">
                  <c:v>147.70782544595801</c:v>
                </c:pt>
                <c:pt idx="8825">
                  <c:v>147.713492311658</c:v>
                </c:pt>
                <c:pt idx="8826">
                  <c:v>147.72224311036399</c:v>
                </c:pt>
                <c:pt idx="8827">
                  <c:v>147.73795851727101</c:v>
                </c:pt>
                <c:pt idx="8828">
                  <c:v>147.75167839786999</c:v>
                </c:pt>
                <c:pt idx="8829">
                  <c:v>147.760740000022</c:v>
                </c:pt>
                <c:pt idx="8830">
                  <c:v>147.763555493095</c:v>
                </c:pt>
                <c:pt idx="8831">
                  <c:v>147.77080883607201</c:v>
                </c:pt>
                <c:pt idx="8832">
                  <c:v>147.78468305868199</c:v>
                </c:pt>
                <c:pt idx="8833">
                  <c:v>147.801782587368</c:v>
                </c:pt>
                <c:pt idx="8834">
                  <c:v>147.81611259232</c:v>
                </c:pt>
                <c:pt idx="8835">
                  <c:v>147.824900758669</c:v>
                </c:pt>
                <c:pt idx="8836">
                  <c:v>147.829717342311</c:v>
                </c:pt>
                <c:pt idx="8837">
                  <c:v>147.82990599582001</c:v>
                </c:pt>
                <c:pt idx="8838">
                  <c:v>147.829178224271</c:v>
                </c:pt>
                <c:pt idx="8839">
                  <c:v>147.830486232412</c:v>
                </c:pt>
                <c:pt idx="8840">
                  <c:v>147.82908704565301</c:v>
                </c:pt>
                <c:pt idx="8841">
                  <c:v>147.82397000000401</c:v>
                </c:pt>
                <c:pt idx="8842">
                  <c:v>147.82279477740701</c:v>
                </c:pt>
                <c:pt idx="8843">
                  <c:v>147.82038327466501</c:v>
                </c:pt>
                <c:pt idx="8844">
                  <c:v>147.81357161546799</c:v>
                </c:pt>
                <c:pt idx="8845">
                  <c:v>147.80928148125801</c:v>
                </c:pt>
                <c:pt idx="8846">
                  <c:v>147.812991997632</c:v>
                </c:pt>
                <c:pt idx="8847">
                  <c:v>147.820156610932</c:v>
                </c:pt>
                <c:pt idx="8848">
                  <c:v>147.824028969415</c:v>
                </c:pt>
                <c:pt idx="8849">
                  <c:v>147.82526999995699</c:v>
                </c:pt>
                <c:pt idx="8850">
                  <c:v>147.825784671234</c:v>
                </c:pt>
                <c:pt idx="8851">
                  <c:v>147.82856999994701</c:v>
                </c:pt>
                <c:pt idx="8852">
                  <c:v>147.82842601381199</c:v>
                </c:pt>
                <c:pt idx="8853">
                  <c:v>147.82598508806299</c:v>
                </c:pt>
                <c:pt idx="8854">
                  <c:v>147.832789999949</c:v>
                </c:pt>
                <c:pt idx="8855">
                  <c:v>147.83497475545701</c:v>
                </c:pt>
                <c:pt idx="8856">
                  <c:v>147.837828628902</c:v>
                </c:pt>
                <c:pt idx="8857">
                  <c:v>147.84193774000201</c:v>
                </c:pt>
                <c:pt idx="8858">
                  <c:v>147.84605157236999</c:v>
                </c:pt>
                <c:pt idx="8859">
                  <c:v>147.84966697892801</c:v>
                </c:pt>
                <c:pt idx="8860">
                  <c:v>147.85600502309799</c:v>
                </c:pt>
                <c:pt idx="8861">
                  <c:v>147.86974977836101</c:v>
                </c:pt>
                <c:pt idx="8862">
                  <c:v>147.88775458935899</c:v>
                </c:pt>
                <c:pt idx="8863">
                  <c:v>147.90213188472299</c:v>
                </c:pt>
                <c:pt idx="8864">
                  <c:v>147.924261007014</c:v>
                </c:pt>
                <c:pt idx="8865">
                  <c:v>147.95214579177801</c:v>
                </c:pt>
                <c:pt idx="8866">
                  <c:v>147.97516384254399</c:v>
                </c:pt>
                <c:pt idx="8867">
                  <c:v>147.99139274368</c:v>
                </c:pt>
                <c:pt idx="8868">
                  <c:v>147.99845999995699</c:v>
                </c:pt>
                <c:pt idx="8869">
                  <c:v>148.005128690757</c:v>
                </c:pt>
                <c:pt idx="8870">
                  <c:v>148.01123688620299</c:v>
                </c:pt>
                <c:pt idx="8871">
                  <c:v>148.012788147382</c:v>
                </c:pt>
                <c:pt idx="8872">
                  <c:v>148.00947004702701</c:v>
                </c:pt>
                <c:pt idx="8873">
                  <c:v>148.005407995209</c:v>
                </c:pt>
                <c:pt idx="8874">
                  <c:v>148.003314785257</c:v>
                </c:pt>
                <c:pt idx="8875">
                  <c:v>148.00208114229599</c:v>
                </c:pt>
                <c:pt idx="8876">
                  <c:v>148.00256319273501</c:v>
                </c:pt>
                <c:pt idx="8877">
                  <c:v>148.00860954386701</c:v>
                </c:pt>
                <c:pt idx="8878">
                  <c:v>148.021116257736</c:v>
                </c:pt>
                <c:pt idx="8879">
                  <c:v>148.029860071478</c:v>
                </c:pt>
                <c:pt idx="8880">
                  <c:v>148.03783467388999</c:v>
                </c:pt>
                <c:pt idx="8881">
                  <c:v>148.04523999994299</c:v>
                </c:pt>
                <c:pt idx="8882">
                  <c:v>148.051998866274</c:v>
                </c:pt>
                <c:pt idx="8883">
                  <c:v>148.06283345185199</c:v>
                </c:pt>
                <c:pt idx="8884">
                  <c:v>148.07509863700801</c:v>
                </c:pt>
                <c:pt idx="8885">
                  <c:v>148.07846425330399</c:v>
                </c:pt>
                <c:pt idx="8886">
                  <c:v>148.082185492349</c:v>
                </c:pt>
                <c:pt idx="8887">
                  <c:v>148.08922560436801</c:v>
                </c:pt>
                <c:pt idx="8888">
                  <c:v>148.094778372131</c:v>
                </c:pt>
                <c:pt idx="8889">
                  <c:v>148.09607197818301</c:v>
                </c:pt>
                <c:pt idx="8890">
                  <c:v>148.09908000003301</c:v>
                </c:pt>
                <c:pt idx="8891">
                  <c:v>148.095942398082</c:v>
                </c:pt>
                <c:pt idx="8892">
                  <c:v>148.09367320560401</c:v>
                </c:pt>
                <c:pt idx="8893">
                  <c:v>148.08800414590499</c:v>
                </c:pt>
                <c:pt idx="8894">
                  <c:v>148.08009862169001</c:v>
                </c:pt>
                <c:pt idx="8895">
                  <c:v>148.07271611669699</c:v>
                </c:pt>
                <c:pt idx="8896">
                  <c:v>148.063600026486</c:v>
                </c:pt>
                <c:pt idx="8897">
                  <c:v>148.05092681911199</c:v>
                </c:pt>
                <c:pt idx="8898">
                  <c:v>148.03729707081399</c:v>
                </c:pt>
                <c:pt idx="8899">
                  <c:v>148.02739405699</c:v>
                </c:pt>
                <c:pt idx="8900">
                  <c:v>148.02433315098</c:v>
                </c:pt>
                <c:pt idx="8901">
                  <c:v>148.02139334742401</c:v>
                </c:pt>
                <c:pt idx="8902">
                  <c:v>148.024380000007</c:v>
                </c:pt>
                <c:pt idx="8903">
                  <c:v>148.02245522371601</c:v>
                </c:pt>
                <c:pt idx="8904">
                  <c:v>148.017592394003</c:v>
                </c:pt>
                <c:pt idx="8905">
                  <c:v>148.01484317000501</c:v>
                </c:pt>
                <c:pt idx="8906">
                  <c:v>148.012519115853</c:v>
                </c:pt>
                <c:pt idx="8907">
                  <c:v>148.00922834686801</c:v>
                </c:pt>
                <c:pt idx="8908">
                  <c:v>148.00428272189799</c:v>
                </c:pt>
                <c:pt idx="8909">
                  <c:v>148.001529922293</c:v>
                </c:pt>
                <c:pt idx="8910">
                  <c:v>147.99412049356701</c:v>
                </c:pt>
                <c:pt idx="8911">
                  <c:v>147.99002242943601</c:v>
                </c:pt>
                <c:pt idx="8912">
                  <c:v>147.98679726328001</c:v>
                </c:pt>
                <c:pt idx="8913">
                  <c:v>147.97112999997199</c:v>
                </c:pt>
                <c:pt idx="8914">
                  <c:v>147.95766999995701</c:v>
                </c:pt>
                <c:pt idx="8915">
                  <c:v>147.94262162970301</c:v>
                </c:pt>
                <c:pt idx="8916">
                  <c:v>147.92133254967499</c:v>
                </c:pt>
                <c:pt idx="8917">
                  <c:v>147.90989354758099</c:v>
                </c:pt>
                <c:pt idx="8918">
                  <c:v>147.90530251924201</c:v>
                </c:pt>
                <c:pt idx="8919">
                  <c:v>147.897817196885</c:v>
                </c:pt>
                <c:pt idx="8920">
                  <c:v>147.890091453075</c:v>
                </c:pt>
                <c:pt idx="8921">
                  <c:v>147.881075591875</c:v>
                </c:pt>
                <c:pt idx="8922">
                  <c:v>147.872099084616</c:v>
                </c:pt>
                <c:pt idx="8923">
                  <c:v>147.866813255652</c:v>
                </c:pt>
                <c:pt idx="8924">
                  <c:v>147.869335010345</c:v>
                </c:pt>
                <c:pt idx="8925">
                  <c:v>147.875721864864</c:v>
                </c:pt>
                <c:pt idx="8926">
                  <c:v>147.88247439504499</c:v>
                </c:pt>
                <c:pt idx="8927">
                  <c:v>147.887640904123</c:v>
                </c:pt>
                <c:pt idx="8928">
                  <c:v>147.890200190044</c:v>
                </c:pt>
                <c:pt idx="8929">
                  <c:v>147.89155580779999</c:v>
                </c:pt>
                <c:pt idx="8930">
                  <c:v>147.89124194186499</c:v>
                </c:pt>
                <c:pt idx="8931">
                  <c:v>147.89162999997899</c:v>
                </c:pt>
                <c:pt idx="8932">
                  <c:v>147.89564876647901</c:v>
                </c:pt>
                <c:pt idx="8933">
                  <c:v>147.90424748271701</c:v>
                </c:pt>
                <c:pt idx="8934">
                  <c:v>147.91291112827801</c:v>
                </c:pt>
                <c:pt idx="8935">
                  <c:v>147.91944511889699</c:v>
                </c:pt>
                <c:pt idx="8936">
                  <c:v>147.92466523213</c:v>
                </c:pt>
                <c:pt idx="8937">
                  <c:v>147.927636582639</c:v>
                </c:pt>
                <c:pt idx="8938">
                  <c:v>147.92841748779199</c:v>
                </c:pt>
                <c:pt idx="8939">
                  <c:v>147.932806601175</c:v>
                </c:pt>
                <c:pt idx="8940">
                  <c:v>147.932025007254</c:v>
                </c:pt>
                <c:pt idx="8941">
                  <c:v>147.93117177345499</c:v>
                </c:pt>
                <c:pt idx="8942">
                  <c:v>147.93223107516701</c:v>
                </c:pt>
                <c:pt idx="8943">
                  <c:v>147.93353924829</c:v>
                </c:pt>
                <c:pt idx="8944">
                  <c:v>147.93054247134799</c:v>
                </c:pt>
                <c:pt idx="8945">
                  <c:v>147.93073206032099</c:v>
                </c:pt>
                <c:pt idx="8946">
                  <c:v>147.94172357822299</c:v>
                </c:pt>
                <c:pt idx="8947">
                  <c:v>147.946656299388</c:v>
                </c:pt>
                <c:pt idx="8948">
                  <c:v>147.947432145948</c:v>
                </c:pt>
                <c:pt idx="8949">
                  <c:v>147.944295651277</c:v>
                </c:pt>
                <c:pt idx="8950">
                  <c:v>147.94119770701801</c:v>
                </c:pt>
                <c:pt idx="8951">
                  <c:v>147.94047656517901</c:v>
                </c:pt>
                <c:pt idx="8952">
                  <c:v>147.939599095928</c:v>
                </c:pt>
                <c:pt idx="8953">
                  <c:v>147.93589076540599</c:v>
                </c:pt>
                <c:pt idx="8954">
                  <c:v>147.93111447043401</c:v>
                </c:pt>
                <c:pt idx="8955">
                  <c:v>147.921619999987</c:v>
                </c:pt>
                <c:pt idx="8956">
                  <c:v>147.92161999998501</c:v>
                </c:pt>
                <c:pt idx="8957">
                  <c:v>147.917652418275</c:v>
                </c:pt>
                <c:pt idx="8958">
                  <c:v>147.910400645712</c:v>
                </c:pt>
                <c:pt idx="8959">
                  <c:v>147.90189110326099</c:v>
                </c:pt>
                <c:pt idx="8960">
                  <c:v>147.89596995467099</c:v>
                </c:pt>
                <c:pt idx="8961">
                  <c:v>147.89237998569499</c:v>
                </c:pt>
                <c:pt idx="8962">
                  <c:v>147.89097304360101</c:v>
                </c:pt>
                <c:pt idx="8963">
                  <c:v>147.89374660523001</c:v>
                </c:pt>
                <c:pt idx="8964">
                  <c:v>147.89264721423601</c:v>
                </c:pt>
                <c:pt idx="8965">
                  <c:v>147.89100760243701</c:v>
                </c:pt>
                <c:pt idx="8966">
                  <c:v>147.88671708778099</c:v>
                </c:pt>
                <c:pt idx="8967">
                  <c:v>147.87983061342899</c:v>
                </c:pt>
                <c:pt idx="8968">
                  <c:v>147.87134999997599</c:v>
                </c:pt>
                <c:pt idx="8969">
                  <c:v>147.862864849711</c:v>
                </c:pt>
                <c:pt idx="8970">
                  <c:v>147.85145280298499</c:v>
                </c:pt>
                <c:pt idx="8971">
                  <c:v>147.84118369837699</c:v>
                </c:pt>
                <c:pt idx="8972">
                  <c:v>147.829697644671</c:v>
                </c:pt>
                <c:pt idx="8973">
                  <c:v>147.81596224782101</c:v>
                </c:pt>
                <c:pt idx="8974">
                  <c:v>147.80542180665</c:v>
                </c:pt>
                <c:pt idx="8975">
                  <c:v>147.796136585482</c:v>
                </c:pt>
                <c:pt idx="8976">
                  <c:v>147.781630237255</c:v>
                </c:pt>
                <c:pt idx="8977">
                  <c:v>147.764829816336</c:v>
                </c:pt>
                <c:pt idx="8978">
                  <c:v>147.74001658325099</c:v>
                </c:pt>
                <c:pt idx="8979">
                  <c:v>147.71393000004201</c:v>
                </c:pt>
                <c:pt idx="8980">
                  <c:v>147.700155495367</c:v>
                </c:pt>
                <c:pt idx="8981">
                  <c:v>147.68340394515801</c:v>
                </c:pt>
                <c:pt idx="8982">
                  <c:v>147.660671507487</c:v>
                </c:pt>
                <c:pt idx="8983">
                  <c:v>147.64358215575299</c:v>
                </c:pt>
                <c:pt idx="8984">
                  <c:v>147.631867222983</c:v>
                </c:pt>
                <c:pt idx="8985">
                  <c:v>147.62630900825499</c:v>
                </c:pt>
                <c:pt idx="8986">
                  <c:v>147.630497641006</c:v>
                </c:pt>
                <c:pt idx="8987">
                  <c:v>147.63750691616201</c:v>
                </c:pt>
                <c:pt idx="8988">
                  <c:v>147.64467569109101</c:v>
                </c:pt>
                <c:pt idx="8989">
                  <c:v>147.66054737201</c:v>
                </c:pt>
                <c:pt idx="8990">
                  <c:v>147.68105963175401</c:v>
                </c:pt>
                <c:pt idx="8991">
                  <c:v>147.69795415420899</c:v>
                </c:pt>
                <c:pt idx="8992">
                  <c:v>147.714692101738</c:v>
                </c:pt>
                <c:pt idx="8993">
                  <c:v>147.732006810363</c:v>
                </c:pt>
                <c:pt idx="8994">
                  <c:v>147.74289999996699</c:v>
                </c:pt>
                <c:pt idx="8995">
                  <c:v>147.751987259152</c:v>
                </c:pt>
                <c:pt idx="8996">
                  <c:v>147.75725838389101</c:v>
                </c:pt>
                <c:pt idx="8997">
                  <c:v>147.76085066903599</c:v>
                </c:pt>
                <c:pt idx="8998">
                  <c:v>147.76459699072501</c:v>
                </c:pt>
                <c:pt idx="8999">
                  <c:v>147.768281502267</c:v>
                </c:pt>
                <c:pt idx="9000">
                  <c:v>147.77374609595699</c:v>
                </c:pt>
                <c:pt idx="9001">
                  <c:v>147.782765843889</c:v>
                </c:pt>
                <c:pt idx="9002">
                  <c:v>147.78782653625399</c:v>
                </c:pt>
                <c:pt idx="9003">
                  <c:v>147.78962640902799</c:v>
                </c:pt>
                <c:pt idx="9004">
                  <c:v>147.78455976618201</c:v>
                </c:pt>
                <c:pt idx="9005">
                  <c:v>147.778641328096</c:v>
                </c:pt>
                <c:pt idx="9006">
                  <c:v>147.77435727858699</c:v>
                </c:pt>
                <c:pt idx="9007">
                  <c:v>147.77518999996701</c:v>
                </c:pt>
                <c:pt idx="9008">
                  <c:v>147.77935205330201</c:v>
                </c:pt>
                <c:pt idx="9009">
                  <c:v>147.78799616982599</c:v>
                </c:pt>
                <c:pt idx="9010">
                  <c:v>147.79885124458599</c:v>
                </c:pt>
                <c:pt idx="9011">
                  <c:v>147.80615106378801</c:v>
                </c:pt>
                <c:pt idx="9012">
                  <c:v>147.80970675405499</c:v>
                </c:pt>
                <c:pt idx="9013">
                  <c:v>147.811890000011</c:v>
                </c:pt>
                <c:pt idx="9014">
                  <c:v>147.81191561232399</c:v>
                </c:pt>
                <c:pt idx="9015">
                  <c:v>147.81286511821801</c:v>
                </c:pt>
                <c:pt idx="9016">
                  <c:v>147.817817170599</c:v>
                </c:pt>
                <c:pt idx="9017">
                  <c:v>147.82051825944001</c:v>
                </c:pt>
                <c:pt idx="9018">
                  <c:v>147.81628302759501</c:v>
                </c:pt>
                <c:pt idx="9019">
                  <c:v>147.81742203516899</c:v>
                </c:pt>
                <c:pt idx="9020">
                  <c:v>147.82084999999699</c:v>
                </c:pt>
                <c:pt idx="9021">
                  <c:v>147.82261135755999</c:v>
                </c:pt>
                <c:pt idx="9022">
                  <c:v>147.82431413911601</c:v>
                </c:pt>
                <c:pt idx="9023">
                  <c:v>147.824880943507</c:v>
                </c:pt>
                <c:pt idx="9024">
                  <c:v>147.826206442401</c:v>
                </c:pt>
                <c:pt idx="9025">
                  <c:v>147.82935067712401</c:v>
                </c:pt>
                <c:pt idx="9026">
                  <c:v>147.82858462953999</c:v>
                </c:pt>
                <c:pt idx="9027">
                  <c:v>147.82283342680299</c:v>
                </c:pt>
                <c:pt idx="9028">
                  <c:v>147.81607495881201</c:v>
                </c:pt>
                <c:pt idx="9029">
                  <c:v>147.810227201673</c:v>
                </c:pt>
                <c:pt idx="9030">
                  <c:v>147.80983943118801</c:v>
                </c:pt>
                <c:pt idx="9031">
                  <c:v>147.82007053341201</c:v>
                </c:pt>
                <c:pt idx="9032">
                  <c:v>147.83108895852601</c:v>
                </c:pt>
                <c:pt idx="9033">
                  <c:v>147.84450999999399</c:v>
                </c:pt>
                <c:pt idx="9034">
                  <c:v>147.86422262896099</c:v>
                </c:pt>
                <c:pt idx="9035">
                  <c:v>147.876870396161</c:v>
                </c:pt>
                <c:pt idx="9036">
                  <c:v>147.89452186975899</c:v>
                </c:pt>
                <c:pt idx="9037">
                  <c:v>147.912654348204</c:v>
                </c:pt>
                <c:pt idx="9038">
                  <c:v>147.93372263466901</c:v>
                </c:pt>
                <c:pt idx="9039">
                  <c:v>147.95213291476301</c:v>
                </c:pt>
                <c:pt idx="9040">
                  <c:v>147.962448314818</c:v>
                </c:pt>
                <c:pt idx="9041">
                  <c:v>147.96962661389199</c:v>
                </c:pt>
                <c:pt idx="9042">
                  <c:v>147.970996821683</c:v>
                </c:pt>
                <c:pt idx="9043">
                  <c:v>147.97266981279</c:v>
                </c:pt>
                <c:pt idx="9044">
                  <c:v>147.972175937217</c:v>
                </c:pt>
                <c:pt idx="9045">
                  <c:v>147.97927196709199</c:v>
                </c:pt>
                <c:pt idx="9046">
                  <c:v>147.99388070993601</c:v>
                </c:pt>
                <c:pt idx="9047">
                  <c:v>148.002934522532</c:v>
                </c:pt>
                <c:pt idx="9048">
                  <c:v>148.01587635165501</c:v>
                </c:pt>
                <c:pt idx="9049">
                  <c:v>148.029805894151</c:v>
                </c:pt>
                <c:pt idx="9050">
                  <c:v>148.04174531811401</c:v>
                </c:pt>
                <c:pt idx="9051">
                  <c:v>148.04792505340299</c:v>
                </c:pt>
                <c:pt idx="9052">
                  <c:v>148.048820970376</c:v>
                </c:pt>
                <c:pt idx="9053">
                  <c:v>148.04889089539699</c:v>
                </c:pt>
                <c:pt idx="9054">
                  <c:v>148.045716001199</c:v>
                </c:pt>
                <c:pt idx="9055">
                  <c:v>148.03763335527199</c:v>
                </c:pt>
                <c:pt idx="9056">
                  <c:v>148.02567999997299</c:v>
                </c:pt>
                <c:pt idx="9057">
                  <c:v>148.02519606795201</c:v>
                </c:pt>
                <c:pt idx="9058">
                  <c:v>148.01536999998399</c:v>
                </c:pt>
                <c:pt idx="9059">
                  <c:v>148.008982062672</c:v>
                </c:pt>
                <c:pt idx="9060">
                  <c:v>148.00168062285701</c:v>
                </c:pt>
                <c:pt idx="9061">
                  <c:v>147.990772416807</c:v>
                </c:pt>
                <c:pt idx="9062">
                  <c:v>147.98065599432499</c:v>
                </c:pt>
                <c:pt idx="9063">
                  <c:v>147.972788808606</c:v>
                </c:pt>
                <c:pt idx="9064">
                  <c:v>147.96705130453401</c:v>
                </c:pt>
                <c:pt idx="9065">
                  <c:v>147.96201515444801</c:v>
                </c:pt>
                <c:pt idx="9066">
                  <c:v>147.958955308322</c:v>
                </c:pt>
                <c:pt idx="9067">
                  <c:v>147.95674182766501</c:v>
                </c:pt>
                <c:pt idx="9068">
                  <c:v>147.94927396214601</c:v>
                </c:pt>
                <c:pt idx="9069">
                  <c:v>147.94241100636901</c:v>
                </c:pt>
                <c:pt idx="9070">
                  <c:v>147.94325081311001</c:v>
                </c:pt>
                <c:pt idx="9071">
                  <c:v>147.94396999995399</c:v>
                </c:pt>
                <c:pt idx="9072">
                  <c:v>147.93930993496701</c:v>
                </c:pt>
                <c:pt idx="9073">
                  <c:v>147.933789375179</c:v>
                </c:pt>
                <c:pt idx="9074">
                  <c:v>147.927354798289</c:v>
                </c:pt>
                <c:pt idx="9075">
                  <c:v>147.92012099834</c:v>
                </c:pt>
                <c:pt idx="9076">
                  <c:v>147.913530778519</c:v>
                </c:pt>
                <c:pt idx="9077">
                  <c:v>147.908219134121</c:v>
                </c:pt>
                <c:pt idx="9078">
                  <c:v>147.90488037968299</c:v>
                </c:pt>
                <c:pt idx="9079">
                  <c:v>147.90553621415501</c:v>
                </c:pt>
                <c:pt idx="9080">
                  <c:v>147.90831794407899</c:v>
                </c:pt>
                <c:pt idx="9081">
                  <c:v>147.91190323589501</c:v>
                </c:pt>
                <c:pt idx="9082">
                  <c:v>147.91689892083801</c:v>
                </c:pt>
                <c:pt idx="9083">
                  <c:v>147.927324133219</c:v>
                </c:pt>
                <c:pt idx="9084">
                  <c:v>147.93610250091399</c:v>
                </c:pt>
                <c:pt idx="9085">
                  <c:v>147.93721605088299</c:v>
                </c:pt>
                <c:pt idx="9086">
                  <c:v>147.93006141789601</c:v>
                </c:pt>
                <c:pt idx="9087">
                  <c:v>147.92323560749799</c:v>
                </c:pt>
                <c:pt idx="9088">
                  <c:v>147.91471349114201</c:v>
                </c:pt>
                <c:pt idx="9089">
                  <c:v>147.90352914016501</c:v>
                </c:pt>
                <c:pt idx="9090">
                  <c:v>147.89384418251899</c:v>
                </c:pt>
                <c:pt idx="9091">
                  <c:v>147.887214887108</c:v>
                </c:pt>
                <c:pt idx="9092">
                  <c:v>147.886531715302</c:v>
                </c:pt>
                <c:pt idx="9093">
                  <c:v>147.89321249892399</c:v>
                </c:pt>
                <c:pt idx="9094">
                  <c:v>147.89915473378099</c:v>
                </c:pt>
                <c:pt idx="9095">
                  <c:v>147.90246321253301</c:v>
                </c:pt>
                <c:pt idx="9096">
                  <c:v>147.89791003047199</c:v>
                </c:pt>
                <c:pt idx="9097">
                  <c:v>147.890120000058</c:v>
                </c:pt>
                <c:pt idx="9098">
                  <c:v>147.88069485114201</c:v>
                </c:pt>
                <c:pt idx="9099">
                  <c:v>147.872647972793</c:v>
                </c:pt>
                <c:pt idx="9100">
                  <c:v>147.86603090645301</c:v>
                </c:pt>
                <c:pt idx="9101">
                  <c:v>147.858063870753</c:v>
                </c:pt>
                <c:pt idx="9102">
                  <c:v>147.847325237934</c:v>
                </c:pt>
                <c:pt idx="9103">
                  <c:v>147.83798530649401</c:v>
                </c:pt>
                <c:pt idx="9104">
                  <c:v>147.83358545298199</c:v>
                </c:pt>
                <c:pt idx="9105">
                  <c:v>147.83053025884499</c:v>
                </c:pt>
                <c:pt idx="9106">
                  <c:v>147.82448638233799</c:v>
                </c:pt>
                <c:pt idx="9107">
                  <c:v>147.81701999997</c:v>
                </c:pt>
                <c:pt idx="9108">
                  <c:v>147.819635711823</c:v>
                </c:pt>
                <c:pt idx="9109">
                  <c:v>147.82503540440899</c:v>
                </c:pt>
                <c:pt idx="9110">
                  <c:v>147.82952824209301</c:v>
                </c:pt>
                <c:pt idx="9111">
                  <c:v>147.83111643844001</c:v>
                </c:pt>
                <c:pt idx="9112">
                  <c:v>147.83250786235899</c:v>
                </c:pt>
                <c:pt idx="9113">
                  <c:v>147.83568834702999</c:v>
                </c:pt>
                <c:pt idx="9114">
                  <c:v>147.839327727708</c:v>
                </c:pt>
                <c:pt idx="9115">
                  <c:v>147.84375729004299</c:v>
                </c:pt>
                <c:pt idx="9116">
                  <c:v>147.85217033453401</c:v>
                </c:pt>
                <c:pt idx="9117">
                  <c:v>147.86598833104901</c:v>
                </c:pt>
                <c:pt idx="9118">
                  <c:v>147.87012603915599</c:v>
                </c:pt>
                <c:pt idx="9119">
                  <c:v>147.87139002172501</c:v>
                </c:pt>
                <c:pt idx="9120">
                  <c:v>147.871890000028</c:v>
                </c:pt>
                <c:pt idx="9121">
                  <c:v>147.881022392707</c:v>
                </c:pt>
                <c:pt idx="9122">
                  <c:v>147.88359067745699</c:v>
                </c:pt>
                <c:pt idx="9123">
                  <c:v>147.88813848082</c:v>
                </c:pt>
                <c:pt idx="9124">
                  <c:v>147.894718637393</c:v>
                </c:pt>
                <c:pt idx="9125">
                  <c:v>147.90388514206899</c:v>
                </c:pt>
                <c:pt idx="9126">
                  <c:v>147.912752982299</c:v>
                </c:pt>
                <c:pt idx="9127">
                  <c:v>147.91825885433499</c:v>
                </c:pt>
                <c:pt idx="9128">
                  <c:v>147.923618660253</c:v>
                </c:pt>
                <c:pt idx="9129">
                  <c:v>147.92723748455799</c:v>
                </c:pt>
                <c:pt idx="9130">
                  <c:v>147.92704448571101</c:v>
                </c:pt>
                <c:pt idx="9131">
                  <c:v>147.92968685010501</c:v>
                </c:pt>
                <c:pt idx="9132">
                  <c:v>147.93005000004001</c:v>
                </c:pt>
                <c:pt idx="9133">
                  <c:v>147.92226536092599</c:v>
                </c:pt>
                <c:pt idx="9134">
                  <c:v>147.916744220433</c:v>
                </c:pt>
                <c:pt idx="9135">
                  <c:v>147.91036588797101</c:v>
                </c:pt>
                <c:pt idx="9136">
                  <c:v>147.90323564941099</c:v>
                </c:pt>
                <c:pt idx="9137">
                  <c:v>147.89904421162399</c:v>
                </c:pt>
                <c:pt idx="9138">
                  <c:v>147.90143019463</c:v>
                </c:pt>
                <c:pt idx="9139">
                  <c:v>147.90967611089499</c:v>
                </c:pt>
                <c:pt idx="9140">
                  <c:v>147.921646852348</c:v>
                </c:pt>
                <c:pt idx="9141">
                  <c:v>147.93481451232699</c:v>
                </c:pt>
                <c:pt idx="9142">
                  <c:v>147.94254346239799</c:v>
                </c:pt>
                <c:pt idx="9143">
                  <c:v>147.950549999983</c:v>
                </c:pt>
                <c:pt idx="9144">
                  <c:v>147.952447093112</c:v>
                </c:pt>
                <c:pt idx="9145">
                  <c:v>147.95266172700201</c:v>
                </c:pt>
                <c:pt idx="9146">
                  <c:v>147.95704714292501</c:v>
                </c:pt>
                <c:pt idx="9147">
                  <c:v>147.96123671853201</c:v>
                </c:pt>
                <c:pt idx="9148">
                  <c:v>147.961801773388</c:v>
                </c:pt>
                <c:pt idx="9149">
                  <c:v>147.95840756760299</c:v>
                </c:pt>
                <c:pt idx="9150">
                  <c:v>147.952770713592</c:v>
                </c:pt>
                <c:pt idx="9151">
                  <c:v>147.95063700313199</c:v>
                </c:pt>
                <c:pt idx="9152">
                  <c:v>147.95425326496101</c:v>
                </c:pt>
                <c:pt idx="9153">
                  <c:v>147.959660807739</c:v>
                </c:pt>
                <c:pt idx="9154">
                  <c:v>147.961335350741</c:v>
                </c:pt>
                <c:pt idx="9155">
                  <c:v>147.961440000007</c:v>
                </c:pt>
                <c:pt idx="9156">
                  <c:v>147.963546795902</c:v>
                </c:pt>
                <c:pt idx="9157">
                  <c:v>147.960858445421</c:v>
                </c:pt>
                <c:pt idx="9158">
                  <c:v>147.95846178470799</c:v>
                </c:pt>
                <c:pt idx="9159">
                  <c:v>147.95799812268601</c:v>
                </c:pt>
                <c:pt idx="9160">
                  <c:v>147.958110000007</c:v>
                </c:pt>
                <c:pt idx="9161">
                  <c:v>147.95088435208999</c:v>
                </c:pt>
                <c:pt idx="9162">
                  <c:v>147.94079999998499</c:v>
                </c:pt>
                <c:pt idx="9163">
                  <c:v>147.936783608035</c:v>
                </c:pt>
                <c:pt idx="9164">
                  <c:v>147.92272134001499</c:v>
                </c:pt>
                <c:pt idx="9165">
                  <c:v>147.906515597176</c:v>
                </c:pt>
                <c:pt idx="9166">
                  <c:v>147.89018087231401</c:v>
                </c:pt>
                <c:pt idx="9167">
                  <c:v>147.87519747051101</c:v>
                </c:pt>
                <c:pt idx="9168">
                  <c:v>147.86706999997801</c:v>
                </c:pt>
                <c:pt idx="9169">
                  <c:v>147.860026975842</c:v>
                </c:pt>
                <c:pt idx="9170">
                  <c:v>147.851459185035</c:v>
                </c:pt>
                <c:pt idx="9171">
                  <c:v>147.83959507818199</c:v>
                </c:pt>
                <c:pt idx="9172">
                  <c:v>147.824980139378</c:v>
                </c:pt>
                <c:pt idx="9173">
                  <c:v>147.81145212263101</c:v>
                </c:pt>
                <c:pt idx="9174">
                  <c:v>147.80572638671401</c:v>
                </c:pt>
                <c:pt idx="9175">
                  <c:v>147.80733998068899</c:v>
                </c:pt>
                <c:pt idx="9176">
                  <c:v>147.81250035928599</c:v>
                </c:pt>
                <c:pt idx="9177">
                  <c:v>147.81879444229099</c:v>
                </c:pt>
                <c:pt idx="9178">
                  <c:v>147.828829908329</c:v>
                </c:pt>
                <c:pt idx="9179">
                  <c:v>147.843081838941</c:v>
                </c:pt>
                <c:pt idx="9180">
                  <c:v>147.87029362852499</c:v>
                </c:pt>
                <c:pt idx="9181">
                  <c:v>147.90752103445899</c:v>
                </c:pt>
                <c:pt idx="9182">
                  <c:v>147.92065998469999</c:v>
                </c:pt>
                <c:pt idx="9183">
                  <c:v>147.934568303248</c:v>
                </c:pt>
                <c:pt idx="9184">
                  <c:v>147.946832034252</c:v>
                </c:pt>
                <c:pt idx="9185">
                  <c:v>147.95484056161101</c:v>
                </c:pt>
                <c:pt idx="9186">
                  <c:v>147.95794517427601</c:v>
                </c:pt>
                <c:pt idx="9187">
                  <c:v>147.959575325255</c:v>
                </c:pt>
                <c:pt idx="9188">
                  <c:v>147.95763280318499</c:v>
                </c:pt>
                <c:pt idx="9189">
                  <c:v>147.954714048905</c:v>
                </c:pt>
                <c:pt idx="9190">
                  <c:v>147.94630374521</c:v>
                </c:pt>
                <c:pt idx="9191">
                  <c:v>147.936431964696</c:v>
                </c:pt>
                <c:pt idx="9192">
                  <c:v>147.92199124854</c:v>
                </c:pt>
                <c:pt idx="9193">
                  <c:v>147.90790695482701</c:v>
                </c:pt>
                <c:pt idx="9194">
                  <c:v>147.885819999977</c:v>
                </c:pt>
                <c:pt idx="9195">
                  <c:v>147.86300038546599</c:v>
                </c:pt>
                <c:pt idx="9196">
                  <c:v>147.841835960673</c:v>
                </c:pt>
                <c:pt idx="9197">
                  <c:v>147.82470216458699</c:v>
                </c:pt>
                <c:pt idx="9198">
                  <c:v>147.80665457613699</c:v>
                </c:pt>
                <c:pt idx="9199">
                  <c:v>147.785701609955</c:v>
                </c:pt>
                <c:pt idx="9200">
                  <c:v>147.765628884667</c:v>
                </c:pt>
                <c:pt idx="9201">
                  <c:v>147.75109865668799</c:v>
                </c:pt>
                <c:pt idx="9202">
                  <c:v>147.74154765306201</c:v>
                </c:pt>
                <c:pt idx="9203">
                  <c:v>147.734867141233</c:v>
                </c:pt>
                <c:pt idx="9204">
                  <c:v>147.730253818839</c:v>
                </c:pt>
                <c:pt idx="9205">
                  <c:v>147.72676165044899</c:v>
                </c:pt>
                <c:pt idx="9206">
                  <c:v>147.726463407631</c:v>
                </c:pt>
                <c:pt idx="9207">
                  <c:v>147.725232679686</c:v>
                </c:pt>
                <c:pt idx="9208">
                  <c:v>147.72246999996401</c:v>
                </c:pt>
                <c:pt idx="9209">
                  <c:v>147.71372398576401</c:v>
                </c:pt>
                <c:pt idx="9210">
                  <c:v>147.707858302701</c:v>
                </c:pt>
                <c:pt idx="9211">
                  <c:v>147.70214471251899</c:v>
                </c:pt>
                <c:pt idx="9212">
                  <c:v>147.693042426104</c:v>
                </c:pt>
                <c:pt idx="9213">
                  <c:v>147.686124797438</c:v>
                </c:pt>
                <c:pt idx="9214">
                  <c:v>147.68748919078001</c:v>
                </c:pt>
                <c:pt idx="9215">
                  <c:v>147.68665252083599</c:v>
                </c:pt>
                <c:pt idx="9216">
                  <c:v>147.68932789152299</c:v>
                </c:pt>
                <c:pt idx="9217">
                  <c:v>147.70419115240799</c:v>
                </c:pt>
                <c:pt idx="9218">
                  <c:v>147.72532318937999</c:v>
                </c:pt>
                <c:pt idx="9219">
                  <c:v>147.75868823426401</c:v>
                </c:pt>
                <c:pt idx="9220">
                  <c:v>147.778900518081</c:v>
                </c:pt>
                <c:pt idx="9221">
                  <c:v>147.79910645398601</c:v>
                </c:pt>
                <c:pt idx="9222">
                  <c:v>147.82172582680801</c:v>
                </c:pt>
                <c:pt idx="9223">
                  <c:v>147.84547748033401</c:v>
                </c:pt>
                <c:pt idx="9224">
                  <c:v>147.85956470159201</c:v>
                </c:pt>
                <c:pt idx="9225">
                  <c:v>147.863265833886</c:v>
                </c:pt>
                <c:pt idx="9226">
                  <c:v>147.86743627045701</c:v>
                </c:pt>
                <c:pt idx="9227">
                  <c:v>147.866759999962</c:v>
                </c:pt>
                <c:pt idx="9228">
                  <c:v>147.87265196603701</c:v>
                </c:pt>
                <c:pt idx="9229">
                  <c:v>147.87403088393799</c:v>
                </c:pt>
                <c:pt idx="9230">
                  <c:v>147.87449582369999</c:v>
                </c:pt>
                <c:pt idx="9231">
                  <c:v>147.86807585767701</c:v>
                </c:pt>
                <c:pt idx="9232">
                  <c:v>147.85033586804701</c:v>
                </c:pt>
                <c:pt idx="9233">
                  <c:v>147.83578525661599</c:v>
                </c:pt>
                <c:pt idx="9234">
                  <c:v>147.82318331732699</c:v>
                </c:pt>
                <c:pt idx="9235">
                  <c:v>147.812360708586</c:v>
                </c:pt>
                <c:pt idx="9236">
                  <c:v>147.80528638294399</c:v>
                </c:pt>
                <c:pt idx="9237">
                  <c:v>147.803300000006</c:v>
                </c:pt>
                <c:pt idx="9238">
                  <c:v>147.80839657593299</c:v>
                </c:pt>
                <c:pt idx="9239">
                  <c:v>147.81213945599399</c:v>
                </c:pt>
                <c:pt idx="9240">
                  <c:v>147.811617218317</c:v>
                </c:pt>
                <c:pt idx="9241">
                  <c:v>147.81308259329299</c:v>
                </c:pt>
                <c:pt idx="9242">
                  <c:v>147.81771735687801</c:v>
                </c:pt>
                <c:pt idx="9243">
                  <c:v>147.82473431222999</c:v>
                </c:pt>
                <c:pt idx="9244">
                  <c:v>147.83277555466</c:v>
                </c:pt>
                <c:pt idx="9245">
                  <c:v>147.841197386559</c:v>
                </c:pt>
                <c:pt idx="9246">
                  <c:v>147.850201174121</c:v>
                </c:pt>
                <c:pt idx="9247">
                  <c:v>147.86166887571201</c:v>
                </c:pt>
                <c:pt idx="9248">
                  <c:v>147.86648693378001</c:v>
                </c:pt>
                <c:pt idx="9249">
                  <c:v>147.86973288816901</c:v>
                </c:pt>
                <c:pt idx="9250">
                  <c:v>147.86879204914101</c:v>
                </c:pt>
                <c:pt idx="9251">
                  <c:v>147.86487035473201</c:v>
                </c:pt>
                <c:pt idx="9252">
                  <c:v>147.85274453350999</c:v>
                </c:pt>
                <c:pt idx="9253">
                  <c:v>147.844207849957</c:v>
                </c:pt>
                <c:pt idx="9254">
                  <c:v>147.83682853013599</c:v>
                </c:pt>
                <c:pt idx="9255">
                  <c:v>147.831879383173</c:v>
                </c:pt>
                <c:pt idx="9256">
                  <c:v>147.82584207538</c:v>
                </c:pt>
                <c:pt idx="9257">
                  <c:v>147.82136189806999</c:v>
                </c:pt>
                <c:pt idx="9258">
                  <c:v>147.82026677082899</c:v>
                </c:pt>
                <c:pt idx="9259">
                  <c:v>147.828350328765</c:v>
                </c:pt>
                <c:pt idx="9260">
                  <c:v>147.847381005702</c:v>
                </c:pt>
                <c:pt idx="9261">
                  <c:v>147.86972000001299</c:v>
                </c:pt>
                <c:pt idx="9262">
                  <c:v>147.87029963502999</c:v>
                </c:pt>
                <c:pt idx="9263">
                  <c:v>147.906859999989</c:v>
                </c:pt>
                <c:pt idx="9264">
                  <c:v>147.906859999989</c:v>
                </c:pt>
                <c:pt idx="9265">
                  <c:v>147.91764943994099</c:v>
                </c:pt>
                <c:pt idx="9266">
                  <c:v>147.93409489346101</c:v>
                </c:pt>
                <c:pt idx="9267">
                  <c:v>147.94852748869101</c:v>
                </c:pt>
                <c:pt idx="9268">
                  <c:v>147.96071545843699</c:v>
                </c:pt>
                <c:pt idx="9269">
                  <c:v>147.97200493920701</c:v>
                </c:pt>
                <c:pt idx="9270">
                  <c:v>147.971667594557</c:v>
                </c:pt>
                <c:pt idx="9271">
                  <c:v>147.96020711825099</c:v>
                </c:pt>
                <c:pt idx="9272">
                  <c:v>147.945663605524</c:v>
                </c:pt>
                <c:pt idx="9273">
                  <c:v>147.92410750622699</c:v>
                </c:pt>
                <c:pt idx="9274">
                  <c:v>147.909767716007</c:v>
                </c:pt>
                <c:pt idx="9275">
                  <c:v>147.89856999998901</c:v>
                </c:pt>
                <c:pt idx="9276">
                  <c:v>147.888883660614</c:v>
                </c:pt>
                <c:pt idx="9277">
                  <c:v>147.879772370795</c:v>
                </c:pt>
                <c:pt idx="9278">
                  <c:v>147.872331172239</c:v>
                </c:pt>
                <c:pt idx="9279">
                  <c:v>147.86263628845299</c:v>
                </c:pt>
                <c:pt idx="9280">
                  <c:v>147.85030962783301</c:v>
                </c:pt>
                <c:pt idx="9281">
                  <c:v>147.839701120987</c:v>
                </c:pt>
                <c:pt idx="9282">
                  <c:v>147.833167056447</c:v>
                </c:pt>
                <c:pt idx="9283">
                  <c:v>147.830274098948</c:v>
                </c:pt>
                <c:pt idx="9284">
                  <c:v>147.831869284959</c:v>
                </c:pt>
                <c:pt idx="9285">
                  <c:v>147.84163752229401</c:v>
                </c:pt>
                <c:pt idx="9286">
                  <c:v>147.856156616275</c:v>
                </c:pt>
                <c:pt idx="9287">
                  <c:v>147.87553387713601</c:v>
                </c:pt>
                <c:pt idx="9288">
                  <c:v>147.896870000013</c:v>
                </c:pt>
                <c:pt idx="9289">
                  <c:v>147.90934871529799</c:v>
                </c:pt>
                <c:pt idx="9290">
                  <c:v>147.92368022346099</c:v>
                </c:pt>
                <c:pt idx="9291">
                  <c:v>147.936686703486</c:v>
                </c:pt>
                <c:pt idx="9292">
                  <c:v>147.951800576463</c:v>
                </c:pt>
                <c:pt idx="9293">
                  <c:v>147.970231087592</c:v>
                </c:pt>
                <c:pt idx="9294">
                  <c:v>147.98572097851101</c:v>
                </c:pt>
                <c:pt idx="9295">
                  <c:v>147.99247921299499</c:v>
                </c:pt>
                <c:pt idx="9296">
                  <c:v>147.99836049560301</c:v>
                </c:pt>
                <c:pt idx="9297">
                  <c:v>148.004708218139</c:v>
                </c:pt>
                <c:pt idx="9298">
                  <c:v>148.00660031755999</c:v>
                </c:pt>
                <c:pt idx="9299">
                  <c:v>148.001072251121</c:v>
                </c:pt>
                <c:pt idx="9300">
                  <c:v>147.99268391376401</c:v>
                </c:pt>
                <c:pt idx="9301">
                  <c:v>147.992268188716</c:v>
                </c:pt>
                <c:pt idx="9302">
                  <c:v>147.98559148312</c:v>
                </c:pt>
                <c:pt idx="9303">
                  <c:v>147.96909874974099</c:v>
                </c:pt>
                <c:pt idx="9304">
                  <c:v>147.95563853816799</c:v>
                </c:pt>
                <c:pt idx="9305">
                  <c:v>147.94299623871899</c:v>
                </c:pt>
                <c:pt idx="9306">
                  <c:v>147.930789042664</c:v>
                </c:pt>
                <c:pt idx="9307">
                  <c:v>147.91628982684099</c:v>
                </c:pt>
                <c:pt idx="9308">
                  <c:v>147.89802605366199</c:v>
                </c:pt>
                <c:pt idx="9309">
                  <c:v>147.878504269568</c:v>
                </c:pt>
                <c:pt idx="9310">
                  <c:v>147.86611373527299</c:v>
                </c:pt>
                <c:pt idx="9311">
                  <c:v>147.85746210794301</c:v>
                </c:pt>
                <c:pt idx="9312">
                  <c:v>147.85607526901501</c:v>
                </c:pt>
                <c:pt idx="9313">
                  <c:v>147.85698999998399</c:v>
                </c:pt>
                <c:pt idx="9314">
                  <c:v>147.85856139272801</c:v>
                </c:pt>
                <c:pt idx="9315">
                  <c:v>147.86173787001999</c:v>
                </c:pt>
                <c:pt idx="9316">
                  <c:v>147.861585327678</c:v>
                </c:pt>
                <c:pt idx="9317">
                  <c:v>147.861099537478</c:v>
                </c:pt>
                <c:pt idx="9318">
                  <c:v>147.86146052409299</c:v>
                </c:pt>
                <c:pt idx="9319">
                  <c:v>147.86324475103899</c:v>
                </c:pt>
                <c:pt idx="9320">
                  <c:v>147.86899171345499</c:v>
                </c:pt>
                <c:pt idx="9321">
                  <c:v>147.876199801837</c:v>
                </c:pt>
                <c:pt idx="9322">
                  <c:v>147.878157072829</c:v>
                </c:pt>
                <c:pt idx="9323">
                  <c:v>147.87728317368001</c:v>
                </c:pt>
                <c:pt idx="9324">
                  <c:v>147.878126469943</c:v>
                </c:pt>
                <c:pt idx="9325">
                  <c:v>147.87990000004501</c:v>
                </c:pt>
                <c:pt idx="9326">
                  <c:v>147.881888977838</c:v>
                </c:pt>
                <c:pt idx="9327">
                  <c:v>147.89357011848699</c:v>
                </c:pt>
                <c:pt idx="9328">
                  <c:v>147.91130835522901</c:v>
                </c:pt>
                <c:pt idx="9329">
                  <c:v>147.92985845753401</c:v>
                </c:pt>
                <c:pt idx="9330">
                  <c:v>147.950029331308</c:v>
                </c:pt>
                <c:pt idx="9331">
                  <c:v>147.96843952526899</c:v>
                </c:pt>
                <c:pt idx="9332">
                  <c:v>147.98280624382701</c:v>
                </c:pt>
                <c:pt idx="9333">
                  <c:v>147.99151876326201</c:v>
                </c:pt>
                <c:pt idx="9334">
                  <c:v>147.99683606592001</c:v>
                </c:pt>
                <c:pt idx="9335">
                  <c:v>147.999812027888</c:v>
                </c:pt>
                <c:pt idx="9336">
                  <c:v>147.995646375082</c:v>
                </c:pt>
                <c:pt idx="9337">
                  <c:v>147.99478800105101</c:v>
                </c:pt>
                <c:pt idx="9338">
                  <c:v>147.995230312269</c:v>
                </c:pt>
                <c:pt idx="9339">
                  <c:v>147.98426999994999</c:v>
                </c:pt>
                <c:pt idx="9340">
                  <c:v>147.97354248514401</c:v>
                </c:pt>
                <c:pt idx="9341">
                  <c:v>147.96120421156999</c:v>
                </c:pt>
                <c:pt idx="9342">
                  <c:v>147.945193077158</c:v>
                </c:pt>
                <c:pt idx="9343">
                  <c:v>147.92727914760201</c:v>
                </c:pt>
                <c:pt idx="9344">
                  <c:v>147.907490144425</c:v>
                </c:pt>
                <c:pt idx="9345">
                  <c:v>147.88614656366599</c:v>
                </c:pt>
                <c:pt idx="9346">
                  <c:v>147.86605367570701</c:v>
                </c:pt>
                <c:pt idx="9347">
                  <c:v>147.85269243131799</c:v>
                </c:pt>
                <c:pt idx="9348">
                  <c:v>147.84625625967399</c:v>
                </c:pt>
                <c:pt idx="9349">
                  <c:v>147.84401225116599</c:v>
                </c:pt>
                <c:pt idx="9350">
                  <c:v>147.84954637588299</c:v>
                </c:pt>
                <c:pt idx="9351">
                  <c:v>147.85325481432301</c:v>
                </c:pt>
                <c:pt idx="9352">
                  <c:v>147.85314039216601</c:v>
                </c:pt>
                <c:pt idx="9353">
                  <c:v>147.84624999995799</c:v>
                </c:pt>
                <c:pt idx="9354">
                  <c:v>147.84484912874399</c:v>
                </c:pt>
                <c:pt idx="9355">
                  <c:v>147.841929576166</c:v>
                </c:pt>
                <c:pt idx="9356">
                  <c:v>147.83778428751401</c:v>
                </c:pt>
                <c:pt idx="9357">
                  <c:v>147.83153062170601</c:v>
                </c:pt>
                <c:pt idx="9358">
                  <c:v>147.82304105439599</c:v>
                </c:pt>
                <c:pt idx="9359">
                  <c:v>147.81268228049501</c:v>
                </c:pt>
                <c:pt idx="9360">
                  <c:v>147.800927160963</c:v>
                </c:pt>
                <c:pt idx="9361">
                  <c:v>147.79808440444</c:v>
                </c:pt>
                <c:pt idx="9362">
                  <c:v>147.795017492281</c:v>
                </c:pt>
                <c:pt idx="9363">
                  <c:v>147.79060876668001</c:v>
                </c:pt>
                <c:pt idx="9364">
                  <c:v>147.786457706953</c:v>
                </c:pt>
                <c:pt idx="9365">
                  <c:v>147.78630000000001</c:v>
                </c:pt>
                <c:pt idx="9366">
                  <c:v>147.77977453006599</c:v>
                </c:pt>
                <c:pt idx="9367">
                  <c:v>147.777979999987</c:v>
                </c:pt>
                <c:pt idx="9368">
                  <c:v>147.773735576614</c:v>
                </c:pt>
                <c:pt idx="9369">
                  <c:v>147.76984374220601</c:v>
                </c:pt>
                <c:pt idx="9370">
                  <c:v>147.76965964703899</c:v>
                </c:pt>
                <c:pt idx="9371">
                  <c:v>147.76876587004301</c:v>
                </c:pt>
                <c:pt idx="9372">
                  <c:v>147.76614376750601</c:v>
                </c:pt>
                <c:pt idx="9373">
                  <c:v>147.76453188987799</c:v>
                </c:pt>
                <c:pt idx="9374">
                  <c:v>147.76659767283499</c:v>
                </c:pt>
                <c:pt idx="9375">
                  <c:v>147.77377700611001</c:v>
                </c:pt>
                <c:pt idx="9376">
                  <c:v>147.78749499238199</c:v>
                </c:pt>
                <c:pt idx="9377">
                  <c:v>147.79899295662801</c:v>
                </c:pt>
                <c:pt idx="9378">
                  <c:v>147.80887508137499</c:v>
                </c:pt>
                <c:pt idx="9379">
                  <c:v>147.81737077769901</c:v>
                </c:pt>
                <c:pt idx="9380">
                  <c:v>147.812533816848</c:v>
                </c:pt>
                <c:pt idx="9381">
                  <c:v>147.80905810001201</c:v>
                </c:pt>
                <c:pt idx="9382">
                  <c:v>147.80608326598099</c:v>
                </c:pt>
                <c:pt idx="9383">
                  <c:v>147.80456496936699</c:v>
                </c:pt>
                <c:pt idx="9384">
                  <c:v>147.80690970297599</c:v>
                </c:pt>
                <c:pt idx="9385">
                  <c:v>147.81272385889301</c:v>
                </c:pt>
                <c:pt idx="9386">
                  <c:v>147.81642730387</c:v>
                </c:pt>
                <c:pt idx="9387">
                  <c:v>147.80859895018401</c:v>
                </c:pt>
                <c:pt idx="9388">
                  <c:v>147.79640456785799</c:v>
                </c:pt>
                <c:pt idx="9389">
                  <c:v>147.777194772998</c:v>
                </c:pt>
                <c:pt idx="9390">
                  <c:v>147.75325000002599</c:v>
                </c:pt>
                <c:pt idx="9391">
                  <c:v>147.73708233384301</c:v>
                </c:pt>
                <c:pt idx="9392">
                  <c:v>147.716992518148</c:v>
                </c:pt>
                <c:pt idx="9393">
                  <c:v>147.705133621811</c:v>
                </c:pt>
                <c:pt idx="9394">
                  <c:v>147.691199349947</c:v>
                </c:pt>
                <c:pt idx="9395">
                  <c:v>147.680904139332</c:v>
                </c:pt>
                <c:pt idx="9396">
                  <c:v>147.68000445235401</c:v>
                </c:pt>
                <c:pt idx="9397">
                  <c:v>147.68358141172899</c:v>
                </c:pt>
                <c:pt idx="9398">
                  <c:v>147.68614466665699</c:v>
                </c:pt>
                <c:pt idx="9399">
                  <c:v>147.68488661246599</c:v>
                </c:pt>
                <c:pt idx="9400">
                  <c:v>147.685504398316</c:v>
                </c:pt>
                <c:pt idx="9401">
                  <c:v>147.68418767508501</c:v>
                </c:pt>
                <c:pt idx="9402">
                  <c:v>147.682166824972</c:v>
                </c:pt>
                <c:pt idx="9403">
                  <c:v>147.68105500308701</c:v>
                </c:pt>
                <c:pt idx="9404">
                  <c:v>147.67992000002101</c:v>
                </c:pt>
                <c:pt idx="9405">
                  <c:v>147.66938029109201</c:v>
                </c:pt>
                <c:pt idx="9406">
                  <c:v>147.66037630263</c:v>
                </c:pt>
                <c:pt idx="9407">
                  <c:v>147.649691590662</c:v>
                </c:pt>
                <c:pt idx="9408">
                  <c:v>147.63958777821199</c:v>
                </c:pt>
                <c:pt idx="9409">
                  <c:v>147.63018409057301</c:v>
                </c:pt>
                <c:pt idx="9410">
                  <c:v>147.61805754349899</c:v>
                </c:pt>
                <c:pt idx="9411">
                  <c:v>147.603594881514</c:v>
                </c:pt>
                <c:pt idx="9412">
                  <c:v>147.591675156891</c:v>
                </c:pt>
                <c:pt idx="9413">
                  <c:v>147.58485319393699</c:v>
                </c:pt>
                <c:pt idx="9414">
                  <c:v>147.57853845533899</c:v>
                </c:pt>
                <c:pt idx="9415">
                  <c:v>147.58363778700499</c:v>
                </c:pt>
                <c:pt idx="9416">
                  <c:v>147.59416000002901</c:v>
                </c:pt>
                <c:pt idx="9417">
                  <c:v>147.605764359087</c:v>
                </c:pt>
                <c:pt idx="9418">
                  <c:v>147.619538645137</c:v>
                </c:pt>
                <c:pt idx="9419">
                  <c:v>147.63970612531099</c:v>
                </c:pt>
                <c:pt idx="9420">
                  <c:v>147.66293649081501</c:v>
                </c:pt>
                <c:pt idx="9421">
                  <c:v>147.686505843524</c:v>
                </c:pt>
                <c:pt idx="9422">
                  <c:v>147.70890559484201</c:v>
                </c:pt>
                <c:pt idx="9423">
                  <c:v>147.72615802800701</c:v>
                </c:pt>
                <c:pt idx="9424">
                  <c:v>147.73824899835</c:v>
                </c:pt>
                <c:pt idx="9425">
                  <c:v>147.747419849078</c:v>
                </c:pt>
                <c:pt idx="9426">
                  <c:v>147.757049999971</c:v>
                </c:pt>
                <c:pt idx="9427">
                  <c:v>147.765327400312</c:v>
                </c:pt>
                <c:pt idx="9428">
                  <c:v>147.776028672835</c:v>
                </c:pt>
                <c:pt idx="9429">
                  <c:v>147.788687613467</c:v>
                </c:pt>
                <c:pt idx="9430">
                  <c:v>147.80505378240801</c:v>
                </c:pt>
                <c:pt idx="9431">
                  <c:v>147.815968927043</c:v>
                </c:pt>
                <c:pt idx="9432">
                  <c:v>147.82292081799</c:v>
                </c:pt>
                <c:pt idx="9433">
                  <c:v>147.82915538145099</c:v>
                </c:pt>
                <c:pt idx="9434">
                  <c:v>147.83118155237</c:v>
                </c:pt>
                <c:pt idx="9435">
                  <c:v>147.82653907075499</c:v>
                </c:pt>
                <c:pt idx="9436">
                  <c:v>147.816462534934</c:v>
                </c:pt>
                <c:pt idx="9437">
                  <c:v>147.81055431287299</c:v>
                </c:pt>
                <c:pt idx="9438">
                  <c:v>147.806727592702</c:v>
                </c:pt>
                <c:pt idx="9439">
                  <c:v>147.79626923796701</c:v>
                </c:pt>
                <c:pt idx="9440">
                  <c:v>147.78689999998099</c:v>
                </c:pt>
                <c:pt idx="9441">
                  <c:v>147.780813651925</c:v>
                </c:pt>
                <c:pt idx="9442">
                  <c:v>147.766735696116</c:v>
                </c:pt>
                <c:pt idx="9443">
                  <c:v>147.740765725302</c:v>
                </c:pt>
                <c:pt idx="9444">
                  <c:v>147.72766389860001</c:v>
                </c:pt>
                <c:pt idx="9445">
                  <c:v>147.721057123158</c:v>
                </c:pt>
                <c:pt idx="9446">
                  <c:v>147.72050664429301</c:v>
                </c:pt>
                <c:pt idx="9447">
                  <c:v>147.72357851494201</c:v>
                </c:pt>
                <c:pt idx="9448">
                  <c:v>147.72643868577799</c:v>
                </c:pt>
                <c:pt idx="9449">
                  <c:v>147.72726916840099</c:v>
                </c:pt>
                <c:pt idx="9450">
                  <c:v>147.725043545114</c:v>
                </c:pt>
                <c:pt idx="9451">
                  <c:v>147.72108812461701</c:v>
                </c:pt>
                <c:pt idx="9452">
                  <c:v>147.71640940984099</c:v>
                </c:pt>
                <c:pt idx="9453">
                  <c:v>147.71595999997601</c:v>
                </c:pt>
                <c:pt idx="9454">
                  <c:v>147.71854838918699</c:v>
                </c:pt>
                <c:pt idx="9455">
                  <c:v>147.71883029711501</c:v>
                </c:pt>
                <c:pt idx="9456">
                  <c:v>147.718747224271</c:v>
                </c:pt>
                <c:pt idx="9457">
                  <c:v>147.721162077901</c:v>
                </c:pt>
                <c:pt idx="9458">
                  <c:v>147.72312640080901</c:v>
                </c:pt>
                <c:pt idx="9459">
                  <c:v>147.72764515800301</c:v>
                </c:pt>
                <c:pt idx="9460">
                  <c:v>147.73668988072501</c:v>
                </c:pt>
                <c:pt idx="9461">
                  <c:v>147.74675168926001</c:v>
                </c:pt>
                <c:pt idx="9462">
                  <c:v>147.75668667146601</c:v>
                </c:pt>
                <c:pt idx="9463">
                  <c:v>147.769627324255</c:v>
                </c:pt>
                <c:pt idx="9464">
                  <c:v>147.77817731191701</c:v>
                </c:pt>
                <c:pt idx="9465">
                  <c:v>147.78451884496999</c:v>
                </c:pt>
                <c:pt idx="9466">
                  <c:v>147.78921999997999</c:v>
                </c:pt>
                <c:pt idx="9467">
                  <c:v>147.794962262784</c:v>
                </c:pt>
                <c:pt idx="9468">
                  <c:v>147.80356685835901</c:v>
                </c:pt>
                <c:pt idx="9469">
                  <c:v>147.81317429190401</c:v>
                </c:pt>
                <c:pt idx="9470">
                  <c:v>147.82258531931799</c:v>
                </c:pt>
                <c:pt idx="9471">
                  <c:v>147.83142273982801</c:v>
                </c:pt>
                <c:pt idx="9472">
                  <c:v>147.83737000001199</c:v>
                </c:pt>
                <c:pt idx="9473">
                  <c:v>147.841451774121</c:v>
                </c:pt>
                <c:pt idx="9474">
                  <c:v>147.851100000044</c:v>
                </c:pt>
                <c:pt idx="9475">
                  <c:v>147.85391032405701</c:v>
                </c:pt>
                <c:pt idx="9476">
                  <c:v>147.870513687227</c:v>
                </c:pt>
                <c:pt idx="9477">
                  <c:v>147.892436143315</c:v>
                </c:pt>
                <c:pt idx="9478">
                  <c:v>147.91372999997699</c:v>
                </c:pt>
                <c:pt idx="9479">
                  <c:v>147.930396082935</c:v>
                </c:pt>
                <c:pt idx="9480">
                  <c:v>147.93173561596299</c:v>
                </c:pt>
                <c:pt idx="9481">
                  <c:v>147.93294055048199</c:v>
                </c:pt>
                <c:pt idx="9482">
                  <c:v>147.93497406503499</c:v>
                </c:pt>
                <c:pt idx="9483">
                  <c:v>147.93957912997101</c:v>
                </c:pt>
                <c:pt idx="9484">
                  <c:v>147.94587915947599</c:v>
                </c:pt>
                <c:pt idx="9485">
                  <c:v>147.94996587445999</c:v>
                </c:pt>
                <c:pt idx="9486">
                  <c:v>147.94938206713499</c:v>
                </c:pt>
                <c:pt idx="9487">
                  <c:v>147.943654055015</c:v>
                </c:pt>
                <c:pt idx="9488">
                  <c:v>147.93852505696199</c:v>
                </c:pt>
                <c:pt idx="9489">
                  <c:v>147.932969999976</c:v>
                </c:pt>
                <c:pt idx="9490">
                  <c:v>147.93313474488099</c:v>
                </c:pt>
                <c:pt idx="9491">
                  <c:v>147.93302094737001</c:v>
                </c:pt>
                <c:pt idx="9492">
                  <c:v>147.93431751975501</c:v>
                </c:pt>
                <c:pt idx="9493">
                  <c:v>147.93633301523499</c:v>
                </c:pt>
                <c:pt idx="9494">
                  <c:v>147.944096088831</c:v>
                </c:pt>
                <c:pt idx="9495">
                  <c:v>147.95853287162399</c:v>
                </c:pt>
                <c:pt idx="9496">
                  <c:v>147.96907451277099</c:v>
                </c:pt>
                <c:pt idx="9497">
                  <c:v>147.98957033441201</c:v>
                </c:pt>
                <c:pt idx="9498">
                  <c:v>148.01201671717499</c:v>
                </c:pt>
                <c:pt idx="9499">
                  <c:v>148.023568048046</c:v>
                </c:pt>
                <c:pt idx="9500">
                  <c:v>148.027457626505</c:v>
                </c:pt>
                <c:pt idx="9501">
                  <c:v>148.01571160101</c:v>
                </c:pt>
                <c:pt idx="9502">
                  <c:v>148.009942899805</c:v>
                </c:pt>
                <c:pt idx="9503">
                  <c:v>148.000040504325</c:v>
                </c:pt>
                <c:pt idx="9504">
                  <c:v>147.98875141429801</c:v>
                </c:pt>
                <c:pt idx="9505">
                  <c:v>147.97776549952499</c:v>
                </c:pt>
                <c:pt idx="9506">
                  <c:v>147.96503295027699</c:v>
                </c:pt>
                <c:pt idx="9507">
                  <c:v>147.950990959281</c:v>
                </c:pt>
                <c:pt idx="9508">
                  <c:v>147.94030645431701</c:v>
                </c:pt>
                <c:pt idx="9509">
                  <c:v>147.93155410383</c:v>
                </c:pt>
                <c:pt idx="9510">
                  <c:v>147.92493068048901</c:v>
                </c:pt>
                <c:pt idx="9511">
                  <c:v>147.920976486576</c:v>
                </c:pt>
                <c:pt idx="9512">
                  <c:v>147.920010388017</c:v>
                </c:pt>
                <c:pt idx="9513">
                  <c:v>147.91861423313301</c:v>
                </c:pt>
                <c:pt idx="9514">
                  <c:v>147.919169999963</c:v>
                </c:pt>
                <c:pt idx="9515">
                  <c:v>147.92135141863801</c:v>
                </c:pt>
                <c:pt idx="9516">
                  <c:v>147.92894131453599</c:v>
                </c:pt>
                <c:pt idx="9517">
                  <c:v>147.93991250441101</c:v>
                </c:pt>
                <c:pt idx="9518">
                  <c:v>147.95832366211201</c:v>
                </c:pt>
                <c:pt idx="9519">
                  <c:v>147.98305558509799</c:v>
                </c:pt>
                <c:pt idx="9520">
                  <c:v>148.002700949277</c:v>
                </c:pt>
                <c:pt idx="9521">
                  <c:v>148.01883239975001</c:v>
                </c:pt>
                <c:pt idx="9522">
                  <c:v>148.03012472172301</c:v>
                </c:pt>
                <c:pt idx="9523">
                  <c:v>148.03474961726999</c:v>
                </c:pt>
                <c:pt idx="9524">
                  <c:v>148.038636507321</c:v>
                </c:pt>
                <c:pt idx="9525">
                  <c:v>148.04083714117601</c:v>
                </c:pt>
                <c:pt idx="9526">
                  <c:v>148.03825544452801</c:v>
                </c:pt>
                <c:pt idx="9527">
                  <c:v>148.03624667473201</c:v>
                </c:pt>
                <c:pt idx="9528">
                  <c:v>148.03061577106601</c:v>
                </c:pt>
                <c:pt idx="9529">
                  <c:v>148.025921998993</c:v>
                </c:pt>
                <c:pt idx="9530">
                  <c:v>148.019671288826</c:v>
                </c:pt>
                <c:pt idx="9531">
                  <c:v>148.009940637038</c:v>
                </c:pt>
                <c:pt idx="9532">
                  <c:v>147.99709310862801</c:v>
                </c:pt>
                <c:pt idx="9533">
                  <c:v>147.98282400663999</c:v>
                </c:pt>
                <c:pt idx="9534">
                  <c:v>147.968108243795</c:v>
                </c:pt>
                <c:pt idx="9535">
                  <c:v>147.95688208935599</c:v>
                </c:pt>
                <c:pt idx="9536">
                  <c:v>147.94460481913001</c:v>
                </c:pt>
                <c:pt idx="9537">
                  <c:v>147.93168457829799</c:v>
                </c:pt>
                <c:pt idx="9538">
                  <c:v>147.918302221484</c:v>
                </c:pt>
                <c:pt idx="9539">
                  <c:v>147.90263870128101</c:v>
                </c:pt>
                <c:pt idx="9540">
                  <c:v>147.89205056716199</c:v>
                </c:pt>
                <c:pt idx="9541">
                  <c:v>147.88683691626699</c:v>
                </c:pt>
                <c:pt idx="9542">
                  <c:v>147.877463732568</c:v>
                </c:pt>
                <c:pt idx="9543">
                  <c:v>147.865340000016</c:v>
                </c:pt>
                <c:pt idx="9544">
                  <c:v>147.85764701612899</c:v>
                </c:pt>
                <c:pt idx="9545">
                  <c:v>147.855987811083</c:v>
                </c:pt>
                <c:pt idx="9546">
                  <c:v>147.860905606253</c:v>
                </c:pt>
                <c:pt idx="9547">
                  <c:v>147.86972054940301</c:v>
                </c:pt>
                <c:pt idx="9548">
                  <c:v>147.88151935000599</c:v>
                </c:pt>
                <c:pt idx="9549">
                  <c:v>147.89106855517599</c:v>
                </c:pt>
                <c:pt idx="9550">
                  <c:v>147.893107256653</c:v>
                </c:pt>
                <c:pt idx="9551">
                  <c:v>147.88983865436199</c:v>
                </c:pt>
                <c:pt idx="9552">
                  <c:v>147.88362346801401</c:v>
                </c:pt>
                <c:pt idx="9553">
                  <c:v>147.87158695311999</c:v>
                </c:pt>
                <c:pt idx="9554">
                  <c:v>147.86290000002501</c:v>
                </c:pt>
                <c:pt idx="9555">
                  <c:v>147.857932585741</c:v>
                </c:pt>
                <c:pt idx="9556">
                  <c:v>147.85498725705401</c:v>
                </c:pt>
                <c:pt idx="9557">
                  <c:v>147.847966008497</c:v>
                </c:pt>
                <c:pt idx="9558">
                  <c:v>147.837842273631</c:v>
                </c:pt>
                <c:pt idx="9559">
                  <c:v>147.83086660380701</c:v>
                </c:pt>
                <c:pt idx="9560">
                  <c:v>147.827856981151</c:v>
                </c:pt>
                <c:pt idx="9561">
                  <c:v>147.828742040024</c:v>
                </c:pt>
                <c:pt idx="9562">
                  <c:v>147.83510718407601</c:v>
                </c:pt>
                <c:pt idx="9563">
                  <c:v>147.84198290271601</c:v>
                </c:pt>
                <c:pt idx="9564">
                  <c:v>147.84787997937599</c:v>
                </c:pt>
                <c:pt idx="9565">
                  <c:v>147.85481881508201</c:v>
                </c:pt>
                <c:pt idx="9566">
                  <c:v>147.866813323587</c:v>
                </c:pt>
                <c:pt idx="9567">
                  <c:v>147.87053500714401</c:v>
                </c:pt>
                <c:pt idx="9568">
                  <c:v>147.87360000003801</c:v>
                </c:pt>
                <c:pt idx="9569">
                  <c:v>147.871558485056</c:v>
                </c:pt>
                <c:pt idx="9570">
                  <c:v>147.87305462029599</c:v>
                </c:pt>
                <c:pt idx="9571">
                  <c:v>147.871078667143</c:v>
                </c:pt>
                <c:pt idx="9572">
                  <c:v>147.869895035474</c:v>
                </c:pt>
                <c:pt idx="9573">
                  <c:v>147.874641922888</c:v>
                </c:pt>
                <c:pt idx="9574">
                  <c:v>147.886680798085</c:v>
                </c:pt>
                <c:pt idx="9575">
                  <c:v>147.89901431748299</c:v>
                </c:pt>
                <c:pt idx="9576">
                  <c:v>147.90709792733799</c:v>
                </c:pt>
                <c:pt idx="9577">
                  <c:v>147.91505708450401</c:v>
                </c:pt>
                <c:pt idx="9578">
                  <c:v>147.92336530996499</c:v>
                </c:pt>
                <c:pt idx="9579">
                  <c:v>147.926990000026</c:v>
                </c:pt>
                <c:pt idx="9580">
                  <c:v>147.92805018582399</c:v>
                </c:pt>
                <c:pt idx="9581">
                  <c:v>147.94463000000701</c:v>
                </c:pt>
                <c:pt idx="9582">
                  <c:v>147.94463000001099</c:v>
                </c:pt>
                <c:pt idx="9583">
                  <c:v>147.94542211838899</c:v>
                </c:pt>
                <c:pt idx="9584">
                  <c:v>147.94981605369301</c:v>
                </c:pt>
                <c:pt idx="9585">
                  <c:v>147.95419031170499</c:v>
                </c:pt>
                <c:pt idx="9586">
                  <c:v>147.95254481005901</c:v>
                </c:pt>
                <c:pt idx="9587">
                  <c:v>147.93998252012901</c:v>
                </c:pt>
                <c:pt idx="9588">
                  <c:v>147.93332694204801</c:v>
                </c:pt>
                <c:pt idx="9589">
                  <c:v>147.92980136093499</c:v>
                </c:pt>
                <c:pt idx="9590">
                  <c:v>147.92892626805499</c:v>
                </c:pt>
                <c:pt idx="9591">
                  <c:v>147.9344236563</c:v>
                </c:pt>
                <c:pt idx="9592">
                  <c:v>147.94448079255099</c:v>
                </c:pt>
                <c:pt idx="9593">
                  <c:v>147.945225220183</c:v>
                </c:pt>
                <c:pt idx="9594">
                  <c:v>147.946010000032</c:v>
                </c:pt>
                <c:pt idx="9595">
                  <c:v>147.94669761600301</c:v>
                </c:pt>
                <c:pt idx="9596">
                  <c:v>147.95389558261601</c:v>
                </c:pt>
                <c:pt idx="9597">
                  <c:v>147.96459194427899</c:v>
                </c:pt>
                <c:pt idx="9598">
                  <c:v>147.97600220998399</c:v>
                </c:pt>
                <c:pt idx="9599">
                  <c:v>147.98658041198399</c:v>
                </c:pt>
                <c:pt idx="9600">
                  <c:v>147.99512771665999</c:v>
                </c:pt>
                <c:pt idx="9601">
                  <c:v>148.00129999866499</c:v>
                </c:pt>
                <c:pt idx="9602">
                  <c:v>148.004503056728</c:v>
                </c:pt>
                <c:pt idx="9603">
                  <c:v>148.00604521221501</c:v>
                </c:pt>
                <c:pt idx="9604">
                  <c:v>148.011487517501</c:v>
                </c:pt>
                <c:pt idx="9605">
                  <c:v>148.01421000000099</c:v>
                </c:pt>
                <c:pt idx="9606">
                  <c:v>148.018089076161</c:v>
                </c:pt>
                <c:pt idx="9607">
                  <c:v>148.01923965089</c:v>
                </c:pt>
                <c:pt idx="9608">
                  <c:v>148.023050784406</c:v>
                </c:pt>
                <c:pt idx="9609">
                  <c:v>148.03054730986199</c:v>
                </c:pt>
                <c:pt idx="9610">
                  <c:v>148.039708510596</c:v>
                </c:pt>
                <c:pt idx="9611">
                  <c:v>148.04715476701199</c:v>
                </c:pt>
                <c:pt idx="9612">
                  <c:v>148.055058193067</c:v>
                </c:pt>
                <c:pt idx="9613">
                  <c:v>148.06404240742901</c:v>
                </c:pt>
                <c:pt idx="9614">
                  <c:v>148.07650580348201</c:v>
                </c:pt>
                <c:pt idx="9615">
                  <c:v>148.08868459290301</c:v>
                </c:pt>
                <c:pt idx="9616">
                  <c:v>148.104621760035</c:v>
                </c:pt>
                <c:pt idx="9617">
                  <c:v>148.117169999986</c:v>
                </c:pt>
                <c:pt idx="9618">
                  <c:v>148.11967460204599</c:v>
                </c:pt>
                <c:pt idx="9619">
                  <c:v>148.120450000006</c:v>
                </c:pt>
                <c:pt idx="9620">
                  <c:v>148.12068701517501</c:v>
                </c:pt>
                <c:pt idx="9621">
                  <c:v>148.11990516371</c:v>
                </c:pt>
                <c:pt idx="9622">
                  <c:v>148.11985685258099</c:v>
                </c:pt>
                <c:pt idx="9623">
                  <c:v>148.12141092625899</c:v>
                </c:pt>
                <c:pt idx="9624">
                  <c:v>148.121114371365</c:v>
                </c:pt>
                <c:pt idx="9625">
                  <c:v>148.11628989368199</c:v>
                </c:pt>
                <c:pt idx="9626">
                  <c:v>148.10945275329101</c:v>
                </c:pt>
                <c:pt idx="9627">
                  <c:v>148.10687153257001</c:v>
                </c:pt>
                <c:pt idx="9628">
                  <c:v>148.10596728624299</c:v>
                </c:pt>
                <c:pt idx="9629">
                  <c:v>148.10172063416499</c:v>
                </c:pt>
                <c:pt idx="9630">
                  <c:v>148.09162083384001</c:v>
                </c:pt>
                <c:pt idx="9631">
                  <c:v>148.07878155644701</c:v>
                </c:pt>
                <c:pt idx="9632">
                  <c:v>148.07152000002901</c:v>
                </c:pt>
                <c:pt idx="9633">
                  <c:v>148.06538924591001</c:v>
                </c:pt>
                <c:pt idx="9634">
                  <c:v>148.057988148974</c:v>
                </c:pt>
                <c:pt idx="9635">
                  <c:v>148.051713471537</c:v>
                </c:pt>
                <c:pt idx="9636">
                  <c:v>148.04364421942901</c:v>
                </c:pt>
                <c:pt idx="9637">
                  <c:v>148.036702752472</c:v>
                </c:pt>
                <c:pt idx="9638">
                  <c:v>148.033852886093</c:v>
                </c:pt>
                <c:pt idx="9639">
                  <c:v>148.0319042024</c:v>
                </c:pt>
                <c:pt idx="9640">
                  <c:v>148.02778944503399</c:v>
                </c:pt>
                <c:pt idx="9641">
                  <c:v>148.020573460717</c:v>
                </c:pt>
                <c:pt idx="9642">
                  <c:v>148.016796533216</c:v>
                </c:pt>
                <c:pt idx="9643">
                  <c:v>148.01794154710299</c:v>
                </c:pt>
                <c:pt idx="9644">
                  <c:v>148.022756286126</c:v>
                </c:pt>
                <c:pt idx="9645">
                  <c:v>148.03034091395401</c:v>
                </c:pt>
                <c:pt idx="9646">
                  <c:v>148.03945079552901</c:v>
                </c:pt>
                <c:pt idx="9647">
                  <c:v>148.045300000043</c:v>
                </c:pt>
                <c:pt idx="9648">
                  <c:v>148.047028616738</c:v>
                </c:pt>
                <c:pt idx="9649">
                  <c:v>148.03996558990201</c:v>
                </c:pt>
                <c:pt idx="9650">
                  <c:v>148.027828904507</c:v>
                </c:pt>
                <c:pt idx="9651">
                  <c:v>148.010375173608</c:v>
                </c:pt>
                <c:pt idx="9652">
                  <c:v>147.99816753003401</c:v>
                </c:pt>
                <c:pt idx="9653">
                  <c:v>147.986954304416</c:v>
                </c:pt>
                <c:pt idx="9654">
                  <c:v>147.97444452252401</c:v>
                </c:pt>
                <c:pt idx="9655">
                  <c:v>147.96072661010101</c:v>
                </c:pt>
                <c:pt idx="9656">
                  <c:v>147.94922142606799</c:v>
                </c:pt>
                <c:pt idx="9657">
                  <c:v>147.93946518530799</c:v>
                </c:pt>
                <c:pt idx="9658">
                  <c:v>147.930346605571</c:v>
                </c:pt>
                <c:pt idx="9659">
                  <c:v>147.92271009342201</c:v>
                </c:pt>
                <c:pt idx="9660">
                  <c:v>147.91928166791499</c:v>
                </c:pt>
                <c:pt idx="9661">
                  <c:v>147.912337878221</c:v>
                </c:pt>
                <c:pt idx="9662">
                  <c:v>147.90229284373299</c:v>
                </c:pt>
                <c:pt idx="9663">
                  <c:v>147.894290000002</c:v>
                </c:pt>
                <c:pt idx="9664">
                  <c:v>147.880223407503</c:v>
                </c:pt>
                <c:pt idx="9665">
                  <c:v>147.87543009064299</c:v>
                </c:pt>
                <c:pt idx="9666">
                  <c:v>147.87459471968501</c:v>
                </c:pt>
                <c:pt idx="9667">
                  <c:v>147.87806379170499</c:v>
                </c:pt>
                <c:pt idx="9668">
                  <c:v>147.88161421809099</c:v>
                </c:pt>
                <c:pt idx="9669">
                  <c:v>147.884131010939</c:v>
                </c:pt>
                <c:pt idx="9670">
                  <c:v>147.88854469917001</c:v>
                </c:pt>
                <c:pt idx="9671">
                  <c:v>147.89236055450101</c:v>
                </c:pt>
                <c:pt idx="9672">
                  <c:v>147.89521758711399</c:v>
                </c:pt>
                <c:pt idx="9673">
                  <c:v>147.896709465854</c:v>
                </c:pt>
                <c:pt idx="9674">
                  <c:v>147.900428465582</c:v>
                </c:pt>
                <c:pt idx="9675">
                  <c:v>147.90733889143101</c:v>
                </c:pt>
                <c:pt idx="9676">
                  <c:v>147.907760000016</c:v>
                </c:pt>
                <c:pt idx="9677">
                  <c:v>147.898184554458</c:v>
                </c:pt>
                <c:pt idx="9678">
                  <c:v>147.894293552926</c:v>
                </c:pt>
                <c:pt idx="9679">
                  <c:v>147.89463640204201</c:v>
                </c:pt>
                <c:pt idx="9680">
                  <c:v>147.90132984218599</c:v>
                </c:pt>
                <c:pt idx="9681">
                  <c:v>147.90946809033801</c:v>
                </c:pt>
                <c:pt idx="9682">
                  <c:v>147.91866118043899</c:v>
                </c:pt>
                <c:pt idx="9683">
                  <c:v>147.93289672275401</c:v>
                </c:pt>
                <c:pt idx="9684">
                  <c:v>147.94794808950101</c:v>
                </c:pt>
                <c:pt idx="9685">
                  <c:v>147.95729000000901</c:v>
                </c:pt>
                <c:pt idx="9686">
                  <c:v>147.95855532953101</c:v>
                </c:pt>
                <c:pt idx="9687">
                  <c:v>147.97025784799499</c:v>
                </c:pt>
                <c:pt idx="9688">
                  <c:v>147.98116650933099</c:v>
                </c:pt>
                <c:pt idx="9689">
                  <c:v>147.99802000002299</c:v>
                </c:pt>
                <c:pt idx="9690">
                  <c:v>148.011667257314</c:v>
                </c:pt>
                <c:pt idx="9691">
                  <c:v>148.02675549975899</c:v>
                </c:pt>
                <c:pt idx="9692">
                  <c:v>148.036736662577</c:v>
                </c:pt>
                <c:pt idx="9693">
                  <c:v>148.04186355958299</c:v>
                </c:pt>
                <c:pt idx="9694">
                  <c:v>148.042272477708</c:v>
                </c:pt>
                <c:pt idx="9695">
                  <c:v>148.04107022336601</c:v>
                </c:pt>
                <c:pt idx="9696">
                  <c:v>148.04358437504399</c:v>
                </c:pt>
                <c:pt idx="9697">
                  <c:v>148.05319909655901</c:v>
                </c:pt>
                <c:pt idx="9698">
                  <c:v>148.063291865959</c:v>
                </c:pt>
                <c:pt idx="9699">
                  <c:v>148.06491758701401</c:v>
                </c:pt>
                <c:pt idx="9700">
                  <c:v>148.06141999998999</c:v>
                </c:pt>
                <c:pt idx="9701">
                  <c:v>148.060238231531</c:v>
                </c:pt>
                <c:pt idx="9702">
                  <c:v>148.06469457562099</c:v>
                </c:pt>
                <c:pt idx="9703">
                  <c:v>148.07149200149999</c:v>
                </c:pt>
                <c:pt idx="9704">
                  <c:v>148.07816163067901</c:v>
                </c:pt>
                <c:pt idx="9705">
                  <c:v>148.08350497013399</c:v>
                </c:pt>
                <c:pt idx="9706">
                  <c:v>148.08619015951001</c:v>
                </c:pt>
                <c:pt idx="9707">
                  <c:v>148.080298703849</c:v>
                </c:pt>
                <c:pt idx="9708">
                  <c:v>148.068656228745</c:v>
                </c:pt>
                <c:pt idx="9709">
                  <c:v>148.05573681789201</c:v>
                </c:pt>
                <c:pt idx="9710">
                  <c:v>148.04199882281401</c:v>
                </c:pt>
                <c:pt idx="9711">
                  <c:v>148.03132842727501</c:v>
                </c:pt>
                <c:pt idx="9712">
                  <c:v>148.01661577199101</c:v>
                </c:pt>
                <c:pt idx="9713">
                  <c:v>148.00293363033899</c:v>
                </c:pt>
                <c:pt idx="9714">
                  <c:v>147.995390000019</c:v>
                </c:pt>
                <c:pt idx="9715">
                  <c:v>147.99077542519001</c:v>
                </c:pt>
                <c:pt idx="9716">
                  <c:v>147.98732906859101</c:v>
                </c:pt>
                <c:pt idx="9717">
                  <c:v>147.979067334109</c:v>
                </c:pt>
                <c:pt idx="9718">
                  <c:v>147.97246301067301</c:v>
                </c:pt>
                <c:pt idx="9719">
                  <c:v>147.970113018017</c:v>
                </c:pt>
                <c:pt idx="9720">
                  <c:v>147.96933776760301</c:v>
                </c:pt>
                <c:pt idx="9721">
                  <c:v>147.969270563903</c:v>
                </c:pt>
                <c:pt idx="9722">
                  <c:v>147.96851156437901</c:v>
                </c:pt>
                <c:pt idx="9723">
                  <c:v>147.96433071481999</c:v>
                </c:pt>
                <c:pt idx="9724">
                  <c:v>147.95730329591899</c:v>
                </c:pt>
                <c:pt idx="9725">
                  <c:v>147.96057332592</c:v>
                </c:pt>
                <c:pt idx="9726">
                  <c:v>147.963221960667</c:v>
                </c:pt>
                <c:pt idx="9727">
                  <c:v>147.96480999999801</c:v>
                </c:pt>
                <c:pt idx="9728">
                  <c:v>147.958934024504</c:v>
                </c:pt>
                <c:pt idx="9729">
                  <c:v>147.958252974788</c:v>
                </c:pt>
                <c:pt idx="9730">
                  <c:v>147.95812884297101</c:v>
                </c:pt>
                <c:pt idx="9731">
                  <c:v>147.95039964838401</c:v>
                </c:pt>
                <c:pt idx="9732">
                  <c:v>147.93947663501399</c:v>
                </c:pt>
                <c:pt idx="9733">
                  <c:v>147.92894677169099</c:v>
                </c:pt>
                <c:pt idx="9734">
                  <c:v>147.918672822075</c:v>
                </c:pt>
                <c:pt idx="9735">
                  <c:v>147.908204087744</c:v>
                </c:pt>
                <c:pt idx="9736">
                  <c:v>147.899530498921</c:v>
                </c:pt>
                <c:pt idx="9737">
                  <c:v>147.89734634870601</c:v>
                </c:pt>
                <c:pt idx="9738">
                  <c:v>147.89597519818599</c:v>
                </c:pt>
                <c:pt idx="9739">
                  <c:v>147.892928456867</c:v>
                </c:pt>
                <c:pt idx="9740">
                  <c:v>147.88504422144999</c:v>
                </c:pt>
                <c:pt idx="9741">
                  <c:v>147.87698596954701</c:v>
                </c:pt>
                <c:pt idx="9742">
                  <c:v>147.87033792859401</c:v>
                </c:pt>
                <c:pt idx="9743">
                  <c:v>147.863480000019</c:v>
                </c:pt>
                <c:pt idx="9744">
                  <c:v>147.85534617537499</c:v>
                </c:pt>
                <c:pt idx="9745">
                  <c:v>147.84347402372899</c:v>
                </c:pt>
                <c:pt idx="9746">
                  <c:v>147.83250491931301</c:v>
                </c:pt>
                <c:pt idx="9747">
                  <c:v>147.82745935711</c:v>
                </c:pt>
                <c:pt idx="9748">
                  <c:v>147.823774152494</c:v>
                </c:pt>
                <c:pt idx="9749">
                  <c:v>147.82153981377101</c:v>
                </c:pt>
                <c:pt idx="9750">
                  <c:v>147.82512204307201</c:v>
                </c:pt>
                <c:pt idx="9751">
                  <c:v>147.83268530576001</c:v>
                </c:pt>
                <c:pt idx="9752">
                  <c:v>147.83791760045199</c:v>
                </c:pt>
                <c:pt idx="9753">
                  <c:v>147.84300313688499</c:v>
                </c:pt>
                <c:pt idx="9754">
                  <c:v>147.85087260687601</c:v>
                </c:pt>
                <c:pt idx="9755">
                  <c:v>147.85892758769799</c:v>
                </c:pt>
                <c:pt idx="9756">
                  <c:v>147.87130226863201</c:v>
                </c:pt>
                <c:pt idx="9757">
                  <c:v>147.88577000003801</c:v>
                </c:pt>
                <c:pt idx="9758">
                  <c:v>147.88775307269299</c:v>
                </c:pt>
                <c:pt idx="9759">
                  <c:v>147.89138250615599</c:v>
                </c:pt>
                <c:pt idx="9760">
                  <c:v>147.89383204379899</c:v>
                </c:pt>
                <c:pt idx="9761">
                  <c:v>147.890458677428</c:v>
                </c:pt>
                <c:pt idx="9762">
                  <c:v>147.87898698802499</c:v>
                </c:pt>
                <c:pt idx="9763">
                  <c:v>147.864462769824</c:v>
                </c:pt>
                <c:pt idx="9764">
                  <c:v>147.854233264827</c:v>
                </c:pt>
                <c:pt idx="9765">
                  <c:v>147.84651379034301</c:v>
                </c:pt>
                <c:pt idx="9766">
                  <c:v>147.84429003872901</c:v>
                </c:pt>
                <c:pt idx="9767">
                  <c:v>147.83386534071099</c:v>
                </c:pt>
                <c:pt idx="9768">
                  <c:v>147.81307133496401</c:v>
                </c:pt>
                <c:pt idx="9769">
                  <c:v>147.81287815245801</c:v>
                </c:pt>
                <c:pt idx="9770">
                  <c:v>147.81581000001901</c:v>
                </c:pt>
                <c:pt idx="9771">
                  <c:v>147.82039797984601</c:v>
                </c:pt>
                <c:pt idx="9772">
                  <c:v>147.82484571854599</c:v>
                </c:pt>
                <c:pt idx="9773">
                  <c:v>147.83035548126699</c:v>
                </c:pt>
                <c:pt idx="9774">
                  <c:v>147.83560420820601</c:v>
                </c:pt>
                <c:pt idx="9775">
                  <c:v>147.83711651508699</c:v>
                </c:pt>
                <c:pt idx="9776">
                  <c:v>147.834177920792</c:v>
                </c:pt>
                <c:pt idx="9777">
                  <c:v>147.831299204961</c:v>
                </c:pt>
                <c:pt idx="9778">
                  <c:v>147.832376129343</c:v>
                </c:pt>
                <c:pt idx="9779">
                  <c:v>147.837089546827</c:v>
                </c:pt>
                <c:pt idx="9780">
                  <c:v>147.83751225968601</c:v>
                </c:pt>
                <c:pt idx="9781">
                  <c:v>147.836482320155</c:v>
                </c:pt>
                <c:pt idx="9782">
                  <c:v>147.836599413523</c:v>
                </c:pt>
                <c:pt idx="9783">
                  <c:v>147.836997801385</c:v>
                </c:pt>
                <c:pt idx="9784">
                  <c:v>147.83644000000399</c:v>
                </c:pt>
                <c:pt idx="9785">
                  <c:v>147.83700790385501</c:v>
                </c:pt>
                <c:pt idx="9786">
                  <c:v>147.84160924886899</c:v>
                </c:pt>
                <c:pt idx="9787">
                  <c:v>147.85036915636601</c:v>
                </c:pt>
                <c:pt idx="9788">
                  <c:v>147.860220483181</c:v>
                </c:pt>
                <c:pt idx="9789">
                  <c:v>147.86857533420201</c:v>
                </c:pt>
                <c:pt idx="9790">
                  <c:v>147.87284999996899</c:v>
                </c:pt>
                <c:pt idx="9791">
                  <c:v>147.87082130149</c:v>
                </c:pt>
                <c:pt idx="9792">
                  <c:v>147.86065999998399</c:v>
                </c:pt>
                <c:pt idx="9793">
                  <c:v>147.85990792526499</c:v>
                </c:pt>
                <c:pt idx="9794">
                  <c:v>147.85070865923601</c:v>
                </c:pt>
                <c:pt idx="9795">
                  <c:v>147.84748853645499</c:v>
                </c:pt>
                <c:pt idx="9796">
                  <c:v>147.84155000001101</c:v>
                </c:pt>
                <c:pt idx="9797">
                  <c:v>147.84171241706099</c:v>
                </c:pt>
                <c:pt idx="9798">
                  <c:v>147.84308259502399</c:v>
                </c:pt>
                <c:pt idx="9799">
                  <c:v>147.84813161718799</c:v>
                </c:pt>
                <c:pt idx="9800">
                  <c:v>147.85645458711701</c:v>
                </c:pt>
                <c:pt idx="9801">
                  <c:v>147.86545619111899</c:v>
                </c:pt>
                <c:pt idx="9802">
                  <c:v>147.873864258054</c:v>
                </c:pt>
                <c:pt idx="9803">
                  <c:v>147.87918036916801</c:v>
                </c:pt>
                <c:pt idx="9804">
                  <c:v>147.88586963439801</c:v>
                </c:pt>
                <c:pt idx="9805">
                  <c:v>147.89380620487299</c:v>
                </c:pt>
                <c:pt idx="9806">
                  <c:v>147.91004130570801</c:v>
                </c:pt>
                <c:pt idx="9807">
                  <c:v>147.92948009576199</c:v>
                </c:pt>
                <c:pt idx="9808">
                  <c:v>147.950819999961</c:v>
                </c:pt>
                <c:pt idx="9809">
                  <c:v>147.96079596314701</c:v>
                </c:pt>
                <c:pt idx="9810">
                  <c:v>147.97188808320101</c:v>
                </c:pt>
                <c:pt idx="9811">
                  <c:v>147.98632624801999</c:v>
                </c:pt>
                <c:pt idx="9812">
                  <c:v>147.99617773417401</c:v>
                </c:pt>
                <c:pt idx="9813">
                  <c:v>147.99826329018401</c:v>
                </c:pt>
                <c:pt idx="9814">
                  <c:v>147.997525587095</c:v>
                </c:pt>
                <c:pt idx="9815">
                  <c:v>147.998877776641</c:v>
                </c:pt>
                <c:pt idx="9816">
                  <c:v>148.001658785074</c:v>
                </c:pt>
                <c:pt idx="9817">
                  <c:v>148.00201772459599</c:v>
                </c:pt>
                <c:pt idx="9818">
                  <c:v>147.99823540776299</c:v>
                </c:pt>
                <c:pt idx="9819">
                  <c:v>147.98895947107599</c:v>
                </c:pt>
                <c:pt idx="9820">
                  <c:v>147.98360999999599</c:v>
                </c:pt>
                <c:pt idx="9821">
                  <c:v>147.985711922588</c:v>
                </c:pt>
                <c:pt idx="9822">
                  <c:v>147.987361145508</c:v>
                </c:pt>
                <c:pt idx="9823">
                  <c:v>147.986460886814</c:v>
                </c:pt>
                <c:pt idx="9824">
                  <c:v>147.98841581107101</c:v>
                </c:pt>
                <c:pt idx="9825">
                  <c:v>147.98998881337101</c:v>
                </c:pt>
                <c:pt idx="9826">
                  <c:v>147.98663987747301</c:v>
                </c:pt>
                <c:pt idx="9827">
                  <c:v>147.978152421103</c:v>
                </c:pt>
                <c:pt idx="9828">
                  <c:v>147.96682321387101</c:v>
                </c:pt>
                <c:pt idx="9829">
                  <c:v>147.960201899303</c:v>
                </c:pt>
                <c:pt idx="9830">
                  <c:v>147.95662999995599</c:v>
                </c:pt>
                <c:pt idx="9831">
                  <c:v>147.94779732239101</c:v>
                </c:pt>
                <c:pt idx="9832">
                  <c:v>147.93757422813599</c:v>
                </c:pt>
                <c:pt idx="9833">
                  <c:v>147.92764115038599</c:v>
                </c:pt>
                <c:pt idx="9834">
                  <c:v>147.917630962949</c:v>
                </c:pt>
                <c:pt idx="9835">
                  <c:v>147.906769939215</c:v>
                </c:pt>
                <c:pt idx="9836">
                  <c:v>147.90392229399399</c:v>
                </c:pt>
                <c:pt idx="9837">
                  <c:v>147.89956994471399</c:v>
                </c:pt>
                <c:pt idx="9838">
                  <c:v>147.89392074516601</c:v>
                </c:pt>
                <c:pt idx="9839">
                  <c:v>147.88894573420299</c:v>
                </c:pt>
                <c:pt idx="9840">
                  <c:v>147.885184742647</c:v>
                </c:pt>
                <c:pt idx="9841">
                  <c:v>147.887141742506</c:v>
                </c:pt>
                <c:pt idx="9842">
                  <c:v>147.88213974438901</c:v>
                </c:pt>
                <c:pt idx="9843">
                  <c:v>147.87342999998799</c:v>
                </c:pt>
                <c:pt idx="9844">
                  <c:v>147.864689181057</c:v>
                </c:pt>
                <c:pt idx="9845">
                  <c:v>147.86130682866499</c:v>
                </c:pt>
                <c:pt idx="9846">
                  <c:v>147.86147104194399</c:v>
                </c:pt>
                <c:pt idx="9847">
                  <c:v>147.86616627466199</c:v>
                </c:pt>
                <c:pt idx="9848">
                  <c:v>147.87445241208701</c:v>
                </c:pt>
                <c:pt idx="9849">
                  <c:v>147.88238430923499</c:v>
                </c:pt>
                <c:pt idx="9850">
                  <c:v>147.88614694369701</c:v>
                </c:pt>
                <c:pt idx="9851">
                  <c:v>147.884429186592</c:v>
                </c:pt>
                <c:pt idx="9852">
                  <c:v>147.88570905113201</c:v>
                </c:pt>
                <c:pt idx="9853">
                  <c:v>147.891689531021</c:v>
                </c:pt>
                <c:pt idx="9854">
                  <c:v>147.90158772558399</c:v>
                </c:pt>
                <c:pt idx="9855">
                  <c:v>147.91173000001399</c:v>
                </c:pt>
                <c:pt idx="9856">
                  <c:v>147.912080245119</c:v>
                </c:pt>
                <c:pt idx="9857">
                  <c:v>147.903942534539</c:v>
                </c:pt>
                <c:pt idx="9858">
                  <c:v>147.88755280566701</c:v>
                </c:pt>
                <c:pt idx="9859">
                  <c:v>147.867303937294</c:v>
                </c:pt>
                <c:pt idx="9860">
                  <c:v>147.85101473641399</c:v>
                </c:pt>
                <c:pt idx="9861">
                  <c:v>147.84049964406199</c:v>
                </c:pt>
                <c:pt idx="9862">
                  <c:v>147.830983942085</c:v>
                </c:pt>
                <c:pt idx="9863">
                  <c:v>147.82193998763199</c:v>
                </c:pt>
                <c:pt idx="9864">
                  <c:v>147.81035790233301</c:v>
                </c:pt>
                <c:pt idx="9865">
                  <c:v>147.79812476691001</c:v>
                </c:pt>
                <c:pt idx="9866">
                  <c:v>147.788873045917</c:v>
                </c:pt>
                <c:pt idx="9867">
                  <c:v>147.77426000002399</c:v>
                </c:pt>
                <c:pt idx="9868">
                  <c:v>147.77191782807699</c:v>
                </c:pt>
                <c:pt idx="9869">
                  <c:v>147.77481881188501</c:v>
                </c:pt>
                <c:pt idx="9870">
                  <c:v>147.77834966830801</c:v>
                </c:pt>
                <c:pt idx="9871">
                  <c:v>147.78029678789099</c:v>
                </c:pt>
                <c:pt idx="9872">
                  <c:v>147.78024961817201</c:v>
                </c:pt>
                <c:pt idx="9873">
                  <c:v>147.77575362232301</c:v>
                </c:pt>
                <c:pt idx="9874">
                  <c:v>147.768717702206</c:v>
                </c:pt>
                <c:pt idx="9875">
                  <c:v>147.76892045112299</c:v>
                </c:pt>
                <c:pt idx="9876">
                  <c:v>147.774622680536</c:v>
                </c:pt>
                <c:pt idx="9877">
                  <c:v>147.78633755636099</c:v>
                </c:pt>
                <c:pt idx="9878">
                  <c:v>147.802734949452</c:v>
                </c:pt>
                <c:pt idx="9879">
                  <c:v>147.818912882234</c:v>
                </c:pt>
                <c:pt idx="9880">
                  <c:v>147.82798466606499</c:v>
                </c:pt>
                <c:pt idx="9881">
                  <c:v>147.839549999984</c:v>
                </c:pt>
                <c:pt idx="9882">
                  <c:v>147.84853820990099</c:v>
                </c:pt>
                <c:pt idx="9883">
                  <c:v>147.86082205576</c:v>
                </c:pt>
                <c:pt idx="9884">
                  <c:v>147.87219796606499</c:v>
                </c:pt>
                <c:pt idx="9885">
                  <c:v>147.880420429678</c:v>
                </c:pt>
                <c:pt idx="9886">
                  <c:v>147.88761791260899</c:v>
                </c:pt>
                <c:pt idx="9887">
                  <c:v>147.89310636715501</c:v>
                </c:pt>
                <c:pt idx="9888">
                  <c:v>147.89551147456399</c:v>
                </c:pt>
                <c:pt idx="9889">
                  <c:v>147.89532709749901</c:v>
                </c:pt>
                <c:pt idx="9890">
                  <c:v>147.89780894715099</c:v>
                </c:pt>
                <c:pt idx="9891">
                  <c:v>147.89632079361499</c:v>
                </c:pt>
                <c:pt idx="9892">
                  <c:v>147.89274856635399</c:v>
                </c:pt>
                <c:pt idx="9893">
                  <c:v>147.88849745082001</c:v>
                </c:pt>
                <c:pt idx="9894">
                  <c:v>147.876089593675</c:v>
                </c:pt>
                <c:pt idx="9895">
                  <c:v>147.86205000007601</c:v>
                </c:pt>
                <c:pt idx="9896">
                  <c:v>147.83991001951901</c:v>
                </c:pt>
                <c:pt idx="9897">
                  <c:v>147.83361999999599</c:v>
                </c:pt>
                <c:pt idx="9898">
                  <c:v>147.82675703618199</c:v>
                </c:pt>
                <c:pt idx="9899">
                  <c:v>147.81453509332101</c:v>
                </c:pt>
                <c:pt idx="9900">
                  <c:v>147.80186632117201</c:v>
                </c:pt>
                <c:pt idx="9901">
                  <c:v>147.791058889819</c:v>
                </c:pt>
                <c:pt idx="9902">
                  <c:v>147.78579825696301</c:v>
                </c:pt>
                <c:pt idx="9903">
                  <c:v>147.785379444722</c:v>
                </c:pt>
                <c:pt idx="9904">
                  <c:v>147.78421731298999</c:v>
                </c:pt>
                <c:pt idx="9905">
                  <c:v>147.784247732328</c:v>
                </c:pt>
                <c:pt idx="9906">
                  <c:v>147.78687091187601</c:v>
                </c:pt>
                <c:pt idx="9907">
                  <c:v>147.791433025445</c:v>
                </c:pt>
                <c:pt idx="9908">
                  <c:v>147.79470214582699</c:v>
                </c:pt>
                <c:pt idx="9909">
                  <c:v>147.79814771029601</c:v>
                </c:pt>
                <c:pt idx="9910">
                  <c:v>147.797886381962</c:v>
                </c:pt>
                <c:pt idx="9911">
                  <c:v>147.813207408723</c:v>
                </c:pt>
                <c:pt idx="9912">
                  <c:v>147.83478355694101</c:v>
                </c:pt>
                <c:pt idx="9913">
                  <c:v>147.85234518233099</c:v>
                </c:pt>
                <c:pt idx="9914">
                  <c:v>147.87021270764799</c:v>
                </c:pt>
                <c:pt idx="9915">
                  <c:v>147.88320358530001</c:v>
                </c:pt>
                <c:pt idx="9916">
                  <c:v>147.89345495904601</c:v>
                </c:pt>
                <c:pt idx="9917">
                  <c:v>147.90472149087199</c:v>
                </c:pt>
                <c:pt idx="9918">
                  <c:v>147.91704200534701</c:v>
                </c:pt>
                <c:pt idx="9919">
                  <c:v>147.92508293326799</c:v>
                </c:pt>
                <c:pt idx="9920">
                  <c:v>147.91960361905899</c:v>
                </c:pt>
                <c:pt idx="9921">
                  <c:v>147.91856692965499</c:v>
                </c:pt>
                <c:pt idx="9922">
                  <c:v>147.91685825696101</c:v>
                </c:pt>
                <c:pt idx="9923">
                  <c:v>147.913029386658</c:v>
                </c:pt>
                <c:pt idx="9924">
                  <c:v>147.910208469704</c:v>
                </c:pt>
                <c:pt idx="9925">
                  <c:v>147.90862132486899</c:v>
                </c:pt>
                <c:pt idx="9926">
                  <c:v>147.908809999976</c:v>
                </c:pt>
                <c:pt idx="9927">
                  <c:v>147.907860743962</c:v>
                </c:pt>
                <c:pt idx="9928">
                  <c:v>147.90574796027701</c:v>
                </c:pt>
                <c:pt idx="9929">
                  <c:v>147.90391629570399</c:v>
                </c:pt>
                <c:pt idx="9930">
                  <c:v>147.899924445154</c:v>
                </c:pt>
                <c:pt idx="9931">
                  <c:v>147.89373819269201</c:v>
                </c:pt>
                <c:pt idx="9932">
                  <c:v>147.89347018164401</c:v>
                </c:pt>
                <c:pt idx="9933">
                  <c:v>147.90149667164101</c:v>
                </c:pt>
                <c:pt idx="9934">
                  <c:v>147.907983259958</c:v>
                </c:pt>
                <c:pt idx="9935">
                  <c:v>147.90982946028799</c:v>
                </c:pt>
                <c:pt idx="9936">
                  <c:v>147.911149376721</c:v>
                </c:pt>
                <c:pt idx="9937">
                  <c:v>147.92378352820199</c:v>
                </c:pt>
                <c:pt idx="9938">
                  <c:v>147.930660000031</c:v>
                </c:pt>
                <c:pt idx="9939">
                  <c:v>147.93802257653101</c:v>
                </c:pt>
                <c:pt idx="9940">
                  <c:v>147.94446957360799</c:v>
                </c:pt>
                <c:pt idx="9941">
                  <c:v>147.94776969299599</c:v>
                </c:pt>
                <c:pt idx="9942">
                  <c:v>147.94902547516801</c:v>
                </c:pt>
                <c:pt idx="9943">
                  <c:v>147.948453487569</c:v>
                </c:pt>
                <c:pt idx="9944">
                  <c:v>147.94277062240701</c:v>
                </c:pt>
                <c:pt idx="9945">
                  <c:v>147.93803012288001</c:v>
                </c:pt>
                <c:pt idx="9946">
                  <c:v>147.94006851478599</c:v>
                </c:pt>
                <c:pt idx="9947">
                  <c:v>147.93783549997201</c:v>
                </c:pt>
                <c:pt idx="9948">
                  <c:v>147.938168190509</c:v>
                </c:pt>
                <c:pt idx="9949">
                  <c:v>147.93928060030001</c:v>
                </c:pt>
                <c:pt idx="9950">
                  <c:v>147.93606457229399</c:v>
                </c:pt>
                <c:pt idx="9951">
                  <c:v>147.92193690756099</c:v>
                </c:pt>
                <c:pt idx="9952">
                  <c:v>147.912628221408</c:v>
                </c:pt>
                <c:pt idx="9953">
                  <c:v>147.9022987434</c:v>
                </c:pt>
                <c:pt idx="9954">
                  <c:v>147.894482031248</c:v>
                </c:pt>
                <c:pt idx="9955">
                  <c:v>147.88758310284501</c:v>
                </c:pt>
                <c:pt idx="9956">
                  <c:v>147.868099049005</c:v>
                </c:pt>
                <c:pt idx="9957">
                  <c:v>147.83904306638399</c:v>
                </c:pt>
                <c:pt idx="9958">
                  <c:v>147.82613270564701</c:v>
                </c:pt>
                <c:pt idx="9959">
                  <c:v>147.81018952911899</c:v>
                </c:pt>
                <c:pt idx="9960">
                  <c:v>147.80137491228399</c:v>
                </c:pt>
                <c:pt idx="9961">
                  <c:v>147.79205000001801</c:v>
                </c:pt>
                <c:pt idx="9962">
                  <c:v>147.78851022357</c:v>
                </c:pt>
                <c:pt idx="9963">
                  <c:v>147.79620922749999</c:v>
                </c:pt>
                <c:pt idx="9964">
                  <c:v>147.80398250525499</c:v>
                </c:pt>
                <c:pt idx="9965">
                  <c:v>147.82128588597001</c:v>
                </c:pt>
                <c:pt idx="9966">
                  <c:v>147.85070891174101</c:v>
                </c:pt>
                <c:pt idx="9967">
                  <c:v>147.86674908496499</c:v>
                </c:pt>
                <c:pt idx="9968">
                  <c:v>147.877399906996</c:v>
                </c:pt>
                <c:pt idx="9969">
                  <c:v>147.88275639795501</c:v>
                </c:pt>
                <c:pt idx="9970">
                  <c:v>147.88817417373099</c:v>
                </c:pt>
                <c:pt idx="9971">
                  <c:v>147.896093912911</c:v>
                </c:pt>
                <c:pt idx="9972">
                  <c:v>147.904287534464</c:v>
                </c:pt>
                <c:pt idx="9973">
                  <c:v>147.913572562669</c:v>
                </c:pt>
                <c:pt idx="9974">
                  <c:v>147.913619504427</c:v>
                </c:pt>
                <c:pt idx="9975">
                  <c:v>147.913269999953</c:v>
                </c:pt>
                <c:pt idx="9976">
                  <c:v>147.91565375325601</c:v>
                </c:pt>
                <c:pt idx="9977">
                  <c:v>147.92259154284201</c:v>
                </c:pt>
                <c:pt idx="9978">
                  <c:v>147.934849745886</c:v>
                </c:pt>
                <c:pt idx="9979">
                  <c:v>147.94973809098701</c:v>
                </c:pt>
                <c:pt idx="9980">
                  <c:v>147.97164416473601</c:v>
                </c:pt>
                <c:pt idx="9981">
                  <c:v>147.99100429020501</c:v>
                </c:pt>
                <c:pt idx="9982">
                  <c:v>148.00716871275401</c:v>
                </c:pt>
                <c:pt idx="9983">
                  <c:v>148.020853663032</c:v>
                </c:pt>
                <c:pt idx="9984">
                  <c:v>148.02857215220601</c:v>
                </c:pt>
                <c:pt idx="9985">
                  <c:v>148.03670849008</c:v>
                </c:pt>
                <c:pt idx="9986">
                  <c:v>148.040749533585</c:v>
                </c:pt>
                <c:pt idx="9987">
                  <c:v>148.045148113192</c:v>
                </c:pt>
                <c:pt idx="9988">
                  <c:v>148.05597999998599</c:v>
                </c:pt>
                <c:pt idx="9989">
                  <c:v>148.06079366224799</c:v>
                </c:pt>
                <c:pt idx="9990">
                  <c:v>148.06454880610201</c:v>
                </c:pt>
                <c:pt idx="9991">
                  <c:v>148.065669999964</c:v>
                </c:pt>
                <c:pt idx="9992">
                  <c:v>148.06751303590599</c:v>
                </c:pt>
                <c:pt idx="9993">
                  <c:v>148.06887999998401</c:v>
                </c:pt>
                <c:pt idx="9994">
                  <c:v>148.06888289865699</c:v>
                </c:pt>
                <c:pt idx="9995">
                  <c:v>148.069831199129</c:v>
                </c:pt>
                <c:pt idx="9996">
                  <c:v>148.07297003422801</c:v>
                </c:pt>
                <c:pt idx="9997">
                  <c:v>148.07146099302699</c:v>
                </c:pt>
                <c:pt idx="9998">
                  <c:v>148.07126871889099</c:v>
                </c:pt>
                <c:pt idx="9999">
                  <c:v>148.072547987218</c:v>
                </c:pt>
                <c:pt idx="10000">
                  <c:v>148.078835075592</c:v>
                </c:pt>
                <c:pt idx="10001">
                  <c:v>148.08005024092401</c:v>
                </c:pt>
                <c:pt idx="10002">
                  <c:v>148.080349999959</c:v>
                </c:pt>
                <c:pt idx="10003">
                  <c:v>148.07877808894801</c:v>
                </c:pt>
                <c:pt idx="10004">
                  <c:v>148.07634473107501</c:v>
                </c:pt>
                <c:pt idx="10005">
                  <c:v>148.06793784477301</c:v>
                </c:pt>
                <c:pt idx="10006">
                  <c:v>148.05844741782499</c:v>
                </c:pt>
                <c:pt idx="10007">
                  <c:v>148.04443034250701</c:v>
                </c:pt>
                <c:pt idx="10008">
                  <c:v>148.02533196438</c:v>
                </c:pt>
                <c:pt idx="10009">
                  <c:v>148.00327652496901</c:v>
                </c:pt>
                <c:pt idx="10010">
                  <c:v>147.98259981132199</c:v>
                </c:pt>
                <c:pt idx="10011">
                  <c:v>147.95604465799701</c:v>
                </c:pt>
                <c:pt idx="10012">
                  <c:v>147.928277073705</c:v>
                </c:pt>
                <c:pt idx="10013">
                  <c:v>147.90545153609</c:v>
                </c:pt>
                <c:pt idx="10014">
                  <c:v>147.884120288383</c:v>
                </c:pt>
                <c:pt idx="10015">
                  <c:v>147.85975658685501</c:v>
                </c:pt>
                <c:pt idx="10016">
                  <c:v>147.84523177303601</c:v>
                </c:pt>
                <c:pt idx="10017">
                  <c:v>147.82763999999599</c:v>
                </c:pt>
                <c:pt idx="10018">
                  <c:v>147.80412677909399</c:v>
                </c:pt>
                <c:pt idx="10019">
                  <c:v>147.79611222242301</c:v>
                </c:pt>
                <c:pt idx="10020">
                  <c:v>147.78718774929899</c:v>
                </c:pt>
                <c:pt idx="10021">
                  <c:v>147.78230739472201</c:v>
                </c:pt>
                <c:pt idx="10022">
                  <c:v>147.78124459217801</c:v>
                </c:pt>
                <c:pt idx="10023">
                  <c:v>147.780414221597</c:v>
                </c:pt>
                <c:pt idx="10024">
                  <c:v>147.77639665258499</c:v>
                </c:pt>
                <c:pt idx="10025">
                  <c:v>147.76570426072101</c:v>
                </c:pt>
                <c:pt idx="10026">
                  <c:v>147.75197174332001</c:v>
                </c:pt>
                <c:pt idx="10027">
                  <c:v>147.742698631937</c:v>
                </c:pt>
                <c:pt idx="10028">
                  <c:v>147.73568685026601</c:v>
                </c:pt>
                <c:pt idx="10029">
                  <c:v>147.74399999996101</c:v>
                </c:pt>
                <c:pt idx="10030">
                  <c:v>147.749585076221</c:v>
                </c:pt>
                <c:pt idx="10031">
                  <c:v>147.75779027334701</c:v>
                </c:pt>
                <c:pt idx="10032">
                  <c:v>147.76906790717001</c:v>
                </c:pt>
                <c:pt idx="10033">
                  <c:v>147.78023395910401</c:v>
                </c:pt>
                <c:pt idx="10034">
                  <c:v>147.79020700097601</c:v>
                </c:pt>
                <c:pt idx="10035">
                  <c:v>147.801575500024</c:v>
                </c:pt>
                <c:pt idx="10036">
                  <c:v>147.81072306727</c:v>
                </c:pt>
                <c:pt idx="10037">
                  <c:v>147.81578081503099</c:v>
                </c:pt>
                <c:pt idx="10038">
                  <c:v>147.81601171769199</c:v>
                </c:pt>
                <c:pt idx="10039">
                  <c:v>147.81885200614599</c:v>
                </c:pt>
                <c:pt idx="10040">
                  <c:v>147.830550000031</c:v>
                </c:pt>
                <c:pt idx="10041">
                  <c:v>147.83741979867801</c:v>
                </c:pt>
                <c:pt idx="10042">
                  <c:v>147.83892603671799</c:v>
                </c:pt>
                <c:pt idx="10043">
                  <c:v>147.839242946957</c:v>
                </c:pt>
                <c:pt idx="10044">
                  <c:v>147.84312459998301</c:v>
                </c:pt>
                <c:pt idx="10045">
                  <c:v>147.85141506336001</c:v>
                </c:pt>
                <c:pt idx="10046">
                  <c:v>147.862123048591</c:v>
                </c:pt>
                <c:pt idx="10047">
                  <c:v>147.87490405841299</c:v>
                </c:pt>
                <c:pt idx="10048">
                  <c:v>147.89165235306399</c:v>
                </c:pt>
                <c:pt idx="10049">
                  <c:v>147.91045738562201</c:v>
                </c:pt>
                <c:pt idx="10050">
                  <c:v>147.92557200746299</c:v>
                </c:pt>
                <c:pt idx="10051">
                  <c:v>147.93822192423801</c:v>
                </c:pt>
                <c:pt idx="10052">
                  <c:v>147.957508488337</c:v>
                </c:pt>
                <c:pt idx="10053">
                  <c:v>147.96362083644499</c:v>
                </c:pt>
                <c:pt idx="10054">
                  <c:v>147.97107498343601</c:v>
                </c:pt>
                <c:pt idx="10055">
                  <c:v>147.98671999996901</c:v>
                </c:pt>
                <c:pt idx="10056">
                  <c:v>147.99153629440599</c:v>
                </c:pt>
                <c:pt idx="10057">
                  <c:v>147.99073795616999</c:v>
                </c:pt>
                <c:pt idx="10058">
                  <c:v>147.98671443147501</c:v>
                </c:pt>
                <c:pt idx="10059">
                  <c:v>147.97956822008601</c:v>
                </c:pt>
                <c:pt idx="10060">
                  <c:v>147.97101570988301</c:v>
                </c:pt>
                <c:pt idx="10061">
                  <c:v>147.96392065645699</c:v>
                </c:pt>
                <c:pt idx="10062">
                  <c:v>147.96033080969499</c:v>
                </c:pt>
                <c:pt idx="10063">
                  <c:v>147.96017599551101</c:v>
                </c:pt>
                <c:pt idx="10064">
                  <c:v>147.962250028287</c:v>
                </c:pt>
                <c:pt idx="10065">
                  <c:v>147.964584245038</c:v>
                </c:pt>
                <c:pt idx="10066">
                  <c:v>147.96487857838699</c:v>
                </c:pt>
                <c:pt idx="10067">
                  <c:v>147.96059069631301</c:v>
                </c:pt>
                <c:pt idx="10068">
                  <c:v>147.95449032355799</c:v>
                </c:pt>
                <c:pt idx="10069">
                  <c:v>147.95104690118501</c:v>
                </c:pt>
                <c:pt idx="10070">
                  <c:v>147.95381000002601</c:v>
                </c:pt>
                <c:pt idx="10071">
                  <c:v>147.961817467321</c:v>
                </c:pt>
                <c:pt idx="10072">
                  <c:v>147.96939866022899</c:v>
                </c:pt>
                <c:pt idx="10073">
                  <c:v>147.97907920131499</c:v>
                </c:pt>
                <c:pt idx="10074">
                  <c:v>147.99402093545899</c:v>
                </c:pt>
                <c:pt idx="10075">
                  <c:v>148.011103179581</c:v>
                </c:pt>
                <c:pt idx="10076">
                  <c:v>148.020094756666</c:v>
                </c:pt>
                <c:pt idx="10077">
                  <c:v>148.02415537365499</c:v>
                </c:pt>
                <c:pt idx="10078">
                  <c:v>148.02334947870401</c:v>
                </c:pt>
                <c:pt idx="10079">
                  <c:v>148.02108804824701</c:v>
                </c:pt>
                <c:pt idx="10080">
                  <c:v>148.01978144372899</c:v>
                </c:pt>
                <c:pt idx="10081">
                  <c:v>148.01710999994901</c:v>
                </c:pt>
                <c:pt idx="10082">
                  <c:v>148.011891138577</c:v>
                </c:pt>
                <c:pt idx="10083">
                  <c:v>148.00636732285801</c:v>
                </c:pt>
                <c:pt idx="10084">
                  <c:v>148.00224373339699</c:v>
                </c:pt>
                <c:pt idx="10085">
                  <c:v>147.996318127748</c:v>
                </c:pt>
                <c:pt idx="10086">
                  <c:v>147.98709859804001</c:v>
                </c:pt>
                <c:pt idx="10087">
                  <c:v>147.979321314494</c:v>
                </c:pt>
                <c:pt idx="10088">
                  <c:v>147.97534693774301</c:v>
                </c:pt>
                <c:pt idx="10089">
                  <c:v>147.97174404222699</c:v>
                </c:pt>
                <c:pt idx="10090">
                  <c:v>147.96971780014499</c:v>
                </c:pt>
                <c:pt idx="10091">
                  <c:v>147.970229194707</c:v>
                </c:pt>
                <c:pt idx="10092">
                  <c:v>147.96173936127599</c:v>
                </c:pt>
                <c:pt idx="10093">
                  <c:v>147.954910000018</c:v>
                </c:pt>
                <c:pt idx="10094">
                  <c:v>147.94634470270501</c:v>
                </c:pt>
                <c:pt idx="10095">
                  <c:v>147.94352067525699</c:v>
                </c:pt>
                <c:pt idx="10096">
                  <c:v>147.94264000001999</c:v>
                </c:pt>
                <c:pt idx="10097">
                  <c:v>147.92905773616599</c:v>
                </c:pt>
                <c:pt idx="10098">
                  <c:v>147.91804999998101</c:v>
                </c:pt>
                <c:pt idx="10099">
                  <c:v>147.91310544478901</c:v>
                </c:pt>
                <c:pt idx="10100">
                  <c:v>147.90264133157601</c:v>
                </c:pt>
                <c:pt idx="10101">
                  <c:v>147.89229481216699</c:v>
                </c:pt>
                <c:pt idx="10102">
                  <c:v>147.88108095214599</c:v>
                </c:pt>
                <c:pt idx="10103">
                  <c:v>147.87501660079599</c:v>
                </c:pt>
                <c:pt idx="10104">
                  <c:v>147.873730398166</c:v>
                </c:pt>
                <c:pt idx="10105">
                  <c:v>147.87896999997201</c:v>
                </c:pt>
                <c:pt idx="10106">
                  <c:v>147.884250327844</c:v>
                </c:pt>
                <c:pt idx="10107">
                  <c:v>147.894093877545</c:v>
                </c:pt>
                <c:pt idx="10108">
                  <c:v>147.90778772544701</c:v>
                </c:pt>
                <c:pt idx="10109">
                  <c:v>147.923183222625</c:v>
                </c:pt>
                <c:pt idx="10110">
                  <c:v>147.93444322430699</c:v>
                </c:pt>
                <c:pt idx="10111">
                  <c:v>147.94491822903299</c:v>
                </c:pt>
                <c:pt idx="10112">
                  <c:v>147.955783057487</c:v>
                </c:pt>
                <c:pt idx="10113">
                  <c:v>147.963016220117</c:v>
                </c:pt>
                <c:pt idx="10114">
                  <c:v>147.97201785517399</c:v>
                </c:pt>
                <c:pt idx="10115">
                  <c:v>147.98078196034101</c:v>
                </c:pt>
                <c:pt idx="10116">
                  <c:v>147.99087999998</c:v>
                </c:pt>
                <c:pt idx="10117">
                  <c:v>147.99677028656299</c:v>
                </c:pt>
                <c:pt idx="10118">
                  <c:v>147.99979508963</c:v>
                </c:pt>
                <c:pt idx="10119">
                  <c:v>147.99946894339399</c:v>
                </c:pt>
                <c:pt idx="10120">
                  <c:v>147.99642497862999</c:v>
                </c:pt>
                <c:pt idx="10121">
                  <c:v>147.991803475583</c:v>
                </c:pt>
                <c:pt idx="10122">
                  <c:v>147.986743860708</c:v>
                </c:pt>
                <c:pt idx="10123">
                  <c:v>147.980690497144</c:v>
                </c:pt>
                <c:pt idx="10124">
                  <c:v>147.977916856918</c:v>
                </c:pt>
                <c:pt idx="10125">
                  <c:v>147.97571069862599</c:v>
                </c:pt>
                <c:pt idx="10126">
                  <c:v>147.96892091355599</c:v>
                </c:pt>
                <c:pt idx="10127">
                  <c:v>147.956025737023</c:v>
                </c:pt>
                <c:pt idx="10128">
                  <c:v>147.93722969399201</c:v>
                </c:pt>
                <c:pt idx="10129">
                  <c:v>147.92169552264201</c:v>
                </c:pt>
                <c:pt idx="10130">
                  <c:v>147.90436000003101</c:v>
                </c:pt>
                <c:pt idx="10131">
                  <c:v>147.89252831674099</c:v>
                </c:pt>
                <c:pt idx="10132">
                  <c:v>147.88128729541</c:v>
                </c:pt>
                <c:pt idx="10133">
                  <c:v>147.87006037434</c:v>
                </c:pt>
                <c:pt idx="10134">
                  <c:v>147.857099989007</c:v>
                </c:pt>
                <c:pt idx="10135">
                  <c:v>147.84493883989501</c:v>
                </c:pt>
                <c:pt idx="10136">
                  <c:v>147.835563137425</c:v>
                </c:pt>
                <c:pt idx="10137">
                  <c:v>147.826924773581</c:v>
                </c:pt>
                <c:pt idx="10138">
                  <c:v>147.81702396404299</c:v>
                </c:pt>
                <c:pt idx="10139">
                  <c:v>147.802938771284</c:v>
                </c:pt>
                <c:pt idx="10140">
                  <c:v>147.790805646976</c:v>
                </c:pt>
                <c:pt idx="10141">
                  <c:v>147.77842586441699</c:v>
                </c:pt>
                <c:pt idx="10142">
                  <c:v>147.76841524325499</c:v>
                </c:pt>
                <c:pt idx="10143">
                  <c:v>147.76462000002101</c:v>
                </c:pt>
                <c:pt idx="10144">
                  <c:v>147.76147505199501</c:v>
                </c:pt>
                <c:pt idx="10145">
                  <c:v>147.761595762468</c:v>
                </c:pt>
                <c:pt idx="10146">
                  <c:v>147.762952685936</c:v>
                </c:pt>
                <c:pt idx="10147">
                  <c:v>147.761281321529</c:v>
                </c:pt>
                <c:pt idx="10148">
                  <c:v>147.76439182045399</c:v>
                </c:pt>
                <c:pt idx="10149">
                  <c:v>147.77266623059199</c:v>
                </c:pt>
                <c:pt idx="10150">
                  <c:v>147.78257825528999</c:v>
                </c:pt>
                <c:pt idx="10151">
                  <c:v>147.78988801871401</c:v>
                </c:pt>
                <c:pt idx="10152">
                  <c:v>147.78941592838399</c:v>
                </c:pt>
                <c:pt idx="10153">
                  <c:v>147.78758073400601</c:v>
                </c:pt>
                <c:pt idx="10154">
                  <c:v>147.79008079801301</c:v>
                </c:pt>
                <c:pt idx="10155">
                  <c:v>147.79092132325599</c:v>
                </c:pt>
                <c:pt idx="10156">
                  <c:v>147.80095043588599</c:v>
                </c:pt>
                <c:pt idx="10157">
                  <c:v>147.81292628709201</c:v>
                </c:pt>
                <c:pt idx="10158">
                  <c:v>147.83202000003999</c:v>
                </c:pt>
                <c:pt idx="10159">
                  <c:v>147.84613020440199</c:v>
                </c:pt>
                <c:pt idx="10160">
                  <c:v>147.86060090150499</c:v>
                </c:pt>
                <c:pt idx="10161">
                  <c:v>147.876567606771</c:v>
                </c:pt>
                <c:pt idx="10162">
                  <c:v>147.88826391130601</c:v>
                </c:pt>
                <c:pt idx="10163">
                  <c:v>147.90015939858</c:v>
                </c:pt>
                <c:pt idx="10164">
                  <c:v>147.90758854559201</c:v>
                </c:pt>
                <c:pt idx="10165">
                  <c:v>147.91170405853899</c:v>
                </c:pt>
                <c:pt idx="10166">
                  <c:v>147.911041238466</c:v>
                </c:pt>
                <c:pt idx="10167">
                  <c:v>147.915251349231</c:v>
                </c:pt>
                <c:pt idx="10168">
                  <c:v>147.916110000055</c:v>
                </c:pt>
                <c:pt idx="10169">
                  <c:v>147.91142469728501</c:v>
                </c:pt>
                <c:pt idx="10170">
                  <c:v>147.90558272681699</c:v>
                </c:pt>
                <c:pt idx="10171">
                  <c:v>147.90094543406599</c:v>
                </c:pt>
                <c:pt idx="10172">
                  <c:v>147.89996392595299</c:v>
                </c:pt>
                <c:pt idx="10173">
                  <c:v>147.90220971832801</c:v>
                </c:pt>
                <c:pt idx="10174">
                  <c:v>147.904154321417</c:v>
                </c:pt>
                <c:pt idx="10175">
                  <c:v>147.90410358782</c:v>
                </c:pt>
                <c:pt idx="10176">
                  <c:v>147.90359976801699</c:v>
                </c:pt>
                <c:pt idx="10177">
                  <c:v>147.902340849247</c:v>
                </c:pt>
                <c:pt idx="10178">
                  <c:v>147.89587202027101</c:v>
                </c:pt>
                <c:pt idx="10179">
                  <c:v>147.88736843999999</c:v>
                </c:pt>
                <c:pt idx="10180">
                  <c:v>147.87761999996999</c:v>
                </c:pt>
                <c:pt idx="10181">
                  <c:v>147.87124260642901</c:v>
                </c:pt>
                <c:pt idx="10182">
                  <c:v>147.86656859056501</c:v>
                </c:pt>
                <c:pt idx="10183">
                  <c:v>147.85778608753901</c:v>
                </c:pt>
                <c:pt idx="10184">
                  <c:v>147.847794526022</c:v>
                </c:pt>
                <c:pt idx="10185">
                  <c:v>147.83758564273799</c:v>
                </c:pt>
                <c:pt idx="10186">
                  <c:v>147.82279315161799</c:v>
                </c:pt>
                <c:pt idx="10187">
                  <c:v>147.802304633863</c:v>
                </c:pt>
                <c:pt idx="10188">
                  <c:v>147.78617675473799</c:v>
                </c:pt>
                <c:pt idx="10189">
                  <c:v>147.77286802564899</c:v>
                </c:pt>
                <c:pt idx="10190">
                  <c:v>147.75918880457201</c:v>
                </c:pt>
                <c:pt idx="10191">
                  <c:v>147.750070909133</c:v>
                </c:pt>
                <c:pt idx="10192">
                  <c:v>147.73610280933201</c:v>
                </c:pt>
                <c:pt idx="10193">
                  <c:v>147.72371999996699</c:v>
                </c:pt>
                <c:pt idx="10194">
                  <c:v>147.71499282571</c:v>
                </c:pt>
                <c:pt idx="10195">
                  <c:v>147.710674021746</c:v>
                </c:pt>
                <c:pt idx="10196">
                  <c:v>147.711492110378</c:v>
                </c:pt>
                <c:pt idx="10197">
                  <c:v>147.713710000003</c:v>
                </c:pt>
                <c:pt idx="10198">
                  <c:v>147.71730231188999</c:v>
                </c:pt>
                <c:pt idx="10199">
                  <c:v>147.72439450076499</c:v>
                </c:pt>
                <c:pt idx="10200">
                  <c:v>147.73774657584599</c:v>
                </c:pt>
                <c:pt idx="10201">
                  <c:v>147.750869558506</c:v>
                </c:pt>
                <c:pt idx="10202">
                  <c:v>147.76338258511001</c:v>
                </c:pt>
                <c:pt idx="10203">
                  <c:v>147.77031756795901</c:v>
                </c:pt>
                <c:pt idx="10204">
                  <c:v>147.78145999999899</c:v>
                </c:pt>
                <c:pt idx="10205">
                  <c:v>147.79687938638901</c:v>
                </c:pt>
                <c:pt idx="10206">
                  <c:v>147.810508227442</c:v>
                </c:pt>
                <c:pt idx="10207">
                  <c:v>147.820497800189</c:v>
                </c:pt>
                <c:pt idx="10208">
                  <c:v>147.83243364582199</c:v>
                </c:pt>
                <c:pt idx="10209">
                  <c:v>147.847671291262</c:v>
                </c:pt>
                <c:pt idx="10210">
                  <c:v>147.86466975692099</c:v>
                </c:pt>
                <c:pt idx="10211">
                  <c:v>147.88143088318799</c:v>
                </c:pt>
                <c:pt idx="10212">
                  <c:v>147.89833116056101</c:v>
                </c:pt>
                <c:pt idx="10213">
                  <c:v>147.91545618523199</c:v>
                </c:pt>
                <c:pt idx="10214">
                  <c:v>147.92833392802001</c:v>
                </c:pt>
                <c:pt idx="10215">
                  <c:v>147.93698050232101</c:v>
                </c:pt>
                <c:pt idx="10216">
                  <c:v>147.94049848786699</c:v>
                </c:pt>
                <c:pt idx="10217">
                  <c:v>147.94471441463099</c:v>
                </c:pt>
                <c:pt idx="10218">
                  <c:v>147.94387448838401</c:v>
                </c:pt>
                <c:pt idx="10219">
                  <c:v>147.94371119708899</c:v>
                </c:pt>
                <c:pt idx="10220">
                  <c:v>147.93883999997001</c:v>
                </c:pt>
                <c:pt idx="10221">
                  <c:v>147.934068429494</c:v>
                </c:pt>
                <c:pt idx="10222">
                  <c:v>147.92623688392999</c:v>
                </c:pt>
                <c:pt idx="10223">
                  <c:v>147.91627745300599</c:v>
                </c:pt>
                <c:pt idx="10224">
                  <c:v>147.90579112245601</c:v>
                </c:pt>
                <c:pt idx="10225">
                  <c:v>147.89506595567499</c:v>
                </c:pt>
                <c:pt idx="10226">
                  <c:v>147.89378732859501</c:v>
                </c:pt>
                <c:pt idx="10227">
                  <c:v>147.891991665311</c:v>
                </c:pt>
                <c:pt idx="10228">
                  <c:v>147.88958512439899</c:v>
                </c:pt>
                <c:pt idx="10229">
                  <c:v>147.88620261370099</c:v>
                </c:pt>
                <c:pt idx="10230">
                  <c:v>147.88446683443399</c:v>
                </c:pt>
                <c:pt idx="10231">
                  <c:v>147.89339983447601</c:v>
                </c:pt>
                <c:pt idx="10232">
                  <c:v>147.89929640772399</c:v>
                </c:pt>
                <c:pt idx="10233">
                  <c:v>147.912550000008</c:v>
                </c:pt>
                <c:pt idx="10234">
                  <c:v>147.91967683471199</c:v>
                </c:pt>
                <c:pt idx="10235">
                  <c:v>147.92428290152199</c:v>
                </c:pt>
                <c:pt idx="10236">
                  <c:v>147.92492673147299</c:v>
                </c:pt>
                <c:pt idx="10237">
                  <c:v>147.92362207687501</c:v>
                </c:pt>
                <c:pt idx="10238">
                  <c:v>147.92353054255301</c:v>
                </c:pt>
                <c:pt idx="10239">
                  <c:v>147.92537009584501</c:v>
                </c:pt>
                <c:pt idx="10240">
                  <c:v>147.926229164452</c:v>
                </c:pt>
                <c:pt idx="10241">
                  <c:v>147.92569504140801</c:v>
                </c:pt>
                <c:pt idx="10242">
                  <c:v>147.92772221626399</c:v>
                </c:pt>
                <c:pt idx="10243">
                  <c:v>147.92944196122599</c:v>
                </c:pt>
                <c:pt idx="10244">
                  <c:v>147.932688672355</c:v>
                </c:pt>
                <c:pt idx="10245">
                  <c:v>147.930299999965</c:v>
                </c:pt>
                <c:pt idx="10246">
                  <c:v>147.922966224238</c:v>
                </c:pt>
                <c:pt idx="10247">
                  <c:v>147.91869516197701</c:v>
                </c:pt>
                <c:pt idx="10248">
                  <c:v>147.91817542579199</c:v>
                </c:pt>
                <c:pt idx="10249">
                  <c:v>147.922284615531</c:v>
                </c:pt>
                <c:pt idx="10250">
                  <c:v>147.92935208420801</c:v>
                </c:pt>
                <c:pt idx="10251">
                  <c:v>147.932972339879</c:v>
                </c:pt>
                <c:pt idx="10252">
                  <c:v>147.93001928306501</c:v>
                </c:pt>
                <c:pt idx="10253">
                  <c:v>147.92762685461801</c:v>
                </c:pt>
                <c:pt idx="10254">
                  <c:v>147.92700459419299</c:v>
                </c:pt>
                <c:pt idx="10255">
                  <c:v>147.922891423897</c:v>
                </c:pt>
                <c:pt idx="10256">
                  <c:v>147.91881913865399</c:v>
                </c:pt>
                <c:pt idx="10257">
                  <c:v>147.91479330147999</c:v>
                </c:pt>
                <c:pt idx="10258">
                  <c:v>147.911960000005</c:v>
                </c:pt>
                <c:pt idx="10259">
                  <c:v>147.91682777024101</c:v>
                </c:pt>
                <c:pt idx="10260">
                  <c:v>147.918627986719</c:v>
                </c:pt>
                <c:pt idx="10261">
                  <c:v>147.91880518611799</c:v>
                </c:pt>
                <c:pt idx="10262">
                  <c:v>147.912497378209</c:v>
                </c:pt>
                <c:pt idx="10263">
                  <c:v>147.89580031514001</c:v>
                </c:pt>
                <c:pt idx="10264">
                  <c:v>147.873836438236</c:v>
                </c:pt>
                <c:pt idx="10265">
                  <c:v>147.86446152368899</c:v>
                </c:pt>
                <c:pt idx="10266">
                  <c:v>147.855538268705</c:v>
                </c:pt>
                <c:pt idx="10267">
                  <c:v>147.838855619833</c:v>
                </c:pt>
                <c:pt idx="10268">
                  <c:v>147.824057216753</c:v>
                </c:pt>
                <c:pt idx="10269">
                  <c:v>147.818542716769</c:v>
                </c:pt>
                <c:pt idx="10270">
                  <c:v>147.816420177878</c:v>
                </c:pt>
                <c:pt idx="10271">
                  <c:v>147.81897999998401</c:v>
                </c:pt>
                <c:pt idx="10272">
                  <c:v>147.817512876705</c:v>
                </c:pt>
                <c:pt idx="10273">
                  <c:v>147.81248986811499</c:v>
                </c:pt>
                <c:pt idx="10274">
                  <c:v>147.80672489880101</c:v>
                </c:pt>
                <c:pt idx="10275">
                  <c:v>147.802630672231</c:v>
                </c:pt>
                <c:pt idx="10276">
                  <c:v>147.802388613549</c:v>
                </c:pt>
                <c:pt idx="10277">
                  <c:v>147.808440781424</c:v>
                </c:pt>
                <c:pt idx="10278">
                  <c:v>147.818528689018</c:v>
                </c:pt>
                <c:pt idx="10279">
                  <c:v>147.822945599441</c:v>
                </c:pt>
                <c:pt idx="10280">
                  <c:v>147.82243937333101</c:v>
                </c:pt>
                <c:pt idx="10281">
                  <c:v>147.82370000002601</c:v>
                </c:pt>
                <c:pt idx="10282">
                  <c:v>147.82309323297301</c:v>
                </c:pt>
                <c:pt idx="10283">
                  <c:v>147.82528780454101</c:v>
                </c:pt>
                <c:pt idx="10284">
                  <c:v>147.82897362407499</c:v>
                </c:pt>
                <c:pt idx="10285">
                  <c:v>147.830748975457</c:v>
                </c:pt>
                <c:pt idx="10286">
                  <c:v>147.83229745624899</c:v>
                </c:pt>
                <c:pt idx="10287">
                  <c:v>147.83508629420601</c:v>
                </c:pt>
                <c:pt idx="10288">
                  <c:v>147.83858132956999</c:v>
                </c:pt>
                <c:pt idx="10289">
                  <c:v>147.84324684297201</c:v>
                </c:pt>
                <c:pt idx="10290">
                  <c:v>147.85320834692001</c:v>
                </c:pt>
                <c:pt idx="10291">
                  <c:v>147.86526608713899</c:v>
                </c:pt>
                <c:pt idx="10292">
                  <c:v>147.868090000004</c:v>
                </c:pt>
                <c:pt idx="10293">
                  <c:v>147.868090000004</c:v>
                </c:pt>
                <c:pt idx="10294">
                  <c:v>147.85646988065599</c:v>
                </c:pt>
                <c:pt idx="10295">
                  <c:v>147.85351999994</c:v>
                </c:pt>
                <c:pt idx="10296">
                  <c:v>147.84578747898701</c:v>
                </c:pt>
                <c:pt idx="10297">
                  <c:v>147.833918352653</c:v>
                </c:pt>
                <c:pt idx="10298">
                  <c:v>147.82346546158101</c:v>
                </c:pt>
                <c:pt idx="10299">
                  <c:v>147.81417273375499</c:v>
                </c:pt>
                <c:pt idx="10300">
                  <c:v>147.80804728887901</c:v>
                </c:pt>
                <c:pt idx="10301">
                  <c:v>147.80192974150199</c:v>
                </c:pt>
                <c:pt idx="10302">
                  <c:v>147.793304592959</c:v>
                </c:pt>
                <c:pt idx="10303">
                  <c:v>147.78476382720601</c:v>
                </c:pt>
                <c:pt idx="10304">
                  <c:v>147.77558596792599</c:v>
                </c:pt>
                <c:pt idx="10305">
                  <c:v>147.76640000003701</c:v>
                </c:pt>
                <c:pt idx="10306">
                  <c:v>147.74831100790001</c:v>
                </c:pt>
                <c:pt idx="10307">
                  <c:v>147.735421242623</c:v>
                </c:pt>
                <c:pt idx="10308">
                  <c:v>147.71957305641999</c:v>
                </c:pt>
                <c:pt idx="10309">
                  <c:v>147.70784559018</c:v>
                </c:pt>
                <c:pt idx="10310">
                  <c:v>147.697962941458</c:v>
                </c:pt>
                <c:pt idx="10311">
                  <c:v>147.68582020661901</c:v>
                </c:pt>
                <c:pt idx="10312">
                  <c:v>147.675215809875</c:v>
                </c:pt>
                <c:pt idx="10313">
                  <c:v>147.67008878703999</c:v>
                </c:pt>
                <c:pt idx="10314">
                  <c:v>147.67230164975399</c:v>
                </c:pt>
                <c:pt idx="10315">
                  <c:v>147.674926371482</c:v>
                </c:pt>
                <c:pt idx="10316">
                  <c:v>147.673963965643</c:v>
                </c:pt>
                <c:pt idx="10317">
                  <c:v>147.67247000005301</c:v>
                </c:pt>
                <c:pt idx="10318">
                  <c:v>147.668522661943</c:v>
                </c:pt>
                <c:pt idx="10319">
                  <c:v>147.66606202968501</c:v>
                </c:pt>
                <c:pt idx="10320">
                  <c:v>147.66616934322801</c:v>
                </c:pt>
                <c:pt idx="10321">
                  <c:v>147.66657579922199</c:v>
                </c:pt>
                <c:pt idx="10322">
                  <c:v>147.665904436087</c:v>
                </c:pt>
                <c:pt idx="10323">
                  <c:v>147.664914029247</c:v>
                </c:pt>
                <c:pt idx="10324">
                  <c:v>147.66601939424601</c:v>
                </c:pt>
                <c:pt idx="10325">
                  <c:v>147.66960897846101</c:v>
                </c:pt>
                <c:pt idx="10326">
                  <c:v>147.67045136311401</c:v>
                </c:pt>
                <c:pt idx="10327">
                  <c:v>147.67012723400001</c:v>
                </c:pt>
                <c:pt idx="10328">
                  <c:v>147.66968000001799</c:v>
                </c:pt>
                <c:pt idx="10329">
                  <c:v>147.674042299322</c:v>
                </c:pt>
                <c:pt idx="10330">
                  <c:v>147.682418695189</c:v>
                </c:pt>
                <c:pt idx="10331">
                  <c:v>147.69813573582201</c:v>
                </c:pt>
                <c:pt idx="10332">
                  <c:v>147.720655569114</c:v>
                </c:pt>
                <c:pt idx="10333">
                  <c:v>147.73951263898601</c:v>
                </c:pt>
                <c:pt idx="10334">
                  <c:v>147.757722781691</c:v>
                </c:pt>
                <c:pt idx="10335">
                  <c:v>147.772236542065</c:v>
                </c:pt>
                <c:pt idx="10336">
                  <c:v>147.77983500131899</c:v>
                </c:pt>
                <c:pt idx="10337">
                  <c:v>147.78714289410101</c:v>
                </c:pt>
                <c:pt idx="10338">
                  <c:v>147.795041040982</c:v>
                </c:pt>
                <c:pt idx="10339">
                  <c:v>147.80645401019299</c:v>
                </c:pt>
                <c:pt idx="10340">
                  <c:v>147.81962104032999</c:v>
                </c:pt>
                <c:pt idx="10341">
                  <c:v>147.822764975452</c:v>
                </c:pt>
                <c:pt idx="10342">
                  <c:v>147.82333024502401</c:v>
                </c:pt>
                <c:pt idx="10343">
                  <c:v>147.826970000014</c:v>
                </c:pt>
                <c:pt idx="10344">
                  <c:v>147.828133463726</c:v>
                </c:pt>
                <c:pt idx="10345">
                  <c:v>147.827590328762</c:v>
                </c:pt>
                <c:pt idx="10346">
                  <c:v>147.827787648325</c:v>
                </c:pt>
                <c:pt idx="10347">
                  <c:v>147.83001022068899</c:v>
                </c:pt>
                <c:pt idx="10348">
                  <c:v>147.83303180599</c:v>
                </c:pt>
                <c:pt idx="10349">
                  <c:v>147.83750507999699</c:v>
                </c:pt>
                <c:pt idx="10350">
                  <c:v>147.843802733681</c:v>
                </c:pt>
                <c:pt idx="10351">
                  <c:v>147.848857719807</c:v>
                </c:pt>
                <c:pt idx="10352">
                  <c:v>147.853174529402</c:v>
                </c:pt>
                <c:pt idx="10353">
                  <c:v>147.86147278561199</c:v>
                </c:pt>
                <c:pt idx="10354">
                  <c:v>147.873695173881</c:v>
                </c:pt>
                <c:pt idx="10355">
                  <c:v>147.89375000000899</c:v>
                </c:pt>
                <c:pt idx="10356">
                  <c:v>147.91319226572199</c:v>
                </c:pt>
                <c:pt idx="10357">
                  <c:v>147.93455509280301</c:v>
                </c:pt>
                <c:pt idx="10358">
                  <c:v>147.950358816662</c:v>
                </c:pt>
                <c:pt idx="10359">
                  <c:v>147.96023543452901</c:v>
                </c:pt>
                <c:pt idx="10360">
                  <c:v>147.966496823889</c:v>
                </c:pt>
                <c:pt idx="10361">
                  <c:v>147.96604248338701</c:v>
                </c:pt>
                <c:pt idx="10362">
                  <c:v>147.96677852927499</c:v>
                </c:pt>
                <c:pt idx="10363">
                  <c:v>147.97638101415001</c:v>
                </c:pt>
                <c:pt idx="10364">
                  <c:v>147.98856465216099</c:v>
                </c:pt>
                <c:pt idx="10365">
                  <c:v>147.997601197427</c:v>
                </c:pt>
                <c:pt idx="10366">
                  <c:v>148.00348034955499</c:v>
                </c:pt>
                <c:pt idx="10367">
                  <c:v>148.009273058936</c:v>
                </c:pt>
                <c:pt idx="10368">
                  <c:v>148.01411000003</c:v>
                </c:pt>
                <c:pt idx="10369">
                  <c:v>148.01206163068201</c:v>
                </c:pt>
                <c:pt idx="10370">
                  <c:v>148.01274562174399</c:v>
                </c:pt>
                <c:pt idx="10371">
                  <c:v>148.01358088162399</c:v>
                </c:pt>
                <c:pt idx="10372">
                  <c:v>148.011955231515</c:v>
                </c:pt>
                <c:pt idx="10373">
                  <c:v>148.00766221242</c:v>
                </c:pt>
                <c:pt idx="10374">
                  <c:v>148.001037299225</c:v>
                </c:pt>
                <c:pt idx="10375">
                  <c:v>147.99318940764201</c:v>
                </c:pt>
                <c:pt idx="10376">
                  <c:v>147.988807650751</c:v>
                </c:pt>
                <c:pt idx="10377">
                  <c:v>147.98919567954599</c:v>
                </c:pt>
                <c:pt idx="10378">
                  <c:v>147.991549918495</c:v>
                </c:pt>
                <c:pt idx="10379">
                  <c:v>147.98782291969101</c:v>
                </c:pt>
                <c:pt idx="10380">
                  <c:v>147.974196734213</c:v>
                </c:pt>
                <c:pt idx="10381">
                  <c:v>147.96233851014401</c:v>
                </c:pt>
                <c:pt idx="10382">
                  <c:v>147.95219000004701</c:v>
                </c:pt>
                <c:pt idx="10383">
                  <c:v>147.95438225838399</c:v>
                </c:pt>
                <c:pt idx="10384">
                  <c:v>147.96024839446901</c:v>
                </c:pt>
                <c:pt idx="10385">
                  <c:v>147.96330696703399</c:v>
                </c:pt>
                <c:pt idx="10386">
                  <c:v>147.96289172092699</c:v>
                </c:pt>
                <c:pt idx="10387">
                  <c:v>147.96323749678399</c:v>
                </c:pt>
                <c:pt idx="10388">
                  <c:v>147.96819773694801</c:v>
                </c:pt>
                <c:pt idx="10389">
                  <c:v>148.006490768384</c:v>
                </c:pt>
                <c:pt idx="10390">
                  <c:v>148.09228751757601</c:v>
                </c:pt>
                <c:pt idx="10391">
                  <c:v>148.21516261273999</c:v>
                </c:pt>
                <c:pt idx="10392">
                  <c:v>148.41221316414399</c:v>
                </c:pt>
                <c:pt idx="10393">
                  <c:v>148.62389261195901</c:v>
                </c:pt>
                <c:pt idx="10394">
                  <c:v>148.86450883668201</c:v>
                </c:pt>
                <c:pt idx="10395">
                  <c:v>149.16544996321099</c:v>
                </c:pt>
                <c:pt idx="10396">
                  <c:v>149.409669999974</c:v>
                </c:pt>
                <c:pt idx="10397">
                  <c:v>149.575434747938</c:v>
                </c:pt>
                <c:pt idx="10398">
                  <c:v>149.59757999999201</c:v>
                </c:pt>
                <c:pt idx="10399">
                  <c:v>149.763783828621</c:v>
                </c:pt>
                <c:pt idx="10400">
                  <c:v>149.85080999999599</c:v>
                </c:pt>
                <c:pt idx="10401">
                  <c:v>149.87363534902701</c:v>
                </c:pt>
                <c:pt idx="10402">
                  <c:v>149.91526633586801</c:v>
                </c:pt>
                <c:pt idx="10403">
                  <c:v>149.931210361621</c:v>
                </c:pt>
                <c:pt idx="10404">
                  <c:v>149.92257717144699</c:v>
                </c:pt>
                <c:pt idx="10405">
                  <c:v>149.89293589192201</c:v>
                </c:pt>
                <c:pt idx="10406">
                  <c:v>149.844170145215</c:v>
                </c:pt>
                <c:pt idx="10407">
                  <c:v>149.774915468969</c:v>
                </c:pt>
                <c:pt idx="10408">
                  <c:v>149.703980000016</c:v>
                </c:pt>
                <c:pt idx="10409">
                  <c:v>149.629169874654</c:v>
                </c:pt>
                <c:pt idx="10410">
                  <c:v>149.566107259387</c:v>
                </c:pt>
                <c:pt idx="10411">
                  <c:v>149.47977635817099</c:v>
                </c:pt>
                <c:pt idx="10412">
                  <c:v>149.38445571074101</c:v>
                </c:pt>
                <c:pt idx="10413">
                  <c:v>149.28654838323399</c:v>
                </c:pt>
                <c:pt idx="10414">
                  <c:v>149.19169967884099</c:v>
                </c:pt>
                <c:pt idx="10415">
                  <c:v>149.09007470133</c:v>
                </c:pt>
                <c:pt idx="10416">
                  <c:v>148.99896802994701</c:v>
                </c:pt>
                <c:pt idx="10417">
                  <c:v>148.91018483757901</c:v>
                </c:pt>
                <c:pt idx="10418">
                  <c:v>148.814072836555</c:v>
                </c:pt>
                <c:pt idx="10419">
                  <c:v>148.71112980317901</c:v>
                </c:pt>
                <c:pt idx="10420">
                  <c:v>148.63748256532</c:v>
                </c:pt>
                <c:pt idx="10421">
                  <c:v>148.55874222881201</c:v>
                </c:pt>
                <c:pt idx="10422">
                  <c:v>148.471522480603</c:v>
                </c:pt>
                <c:pt idx="10423">
                  <c:v>148.407170000018</c:v>
                </c:pt>
                <c:pt idx="10424">
                  <c:v>148.36516952908499</c:v>
                </c:pt>
                <c:pt idx="10425">
                  <c:v>148.32040890386401</c:v>
                </c:pt>
                <c:pt idx="10426">
                  <c:v>148.27474250799401</c:v>
                </c:pt>
                <c:pt idx="10427">
                  <c:v>148.23035522951901</c:v>
                </c:pt>
                <c:pt idx="10428">
                  <c:v>148.190385358745</c:v>
                </c:pt>
                <c:pt idx="10429">
                  <c:v>148.14789161598301</c:v>
                </c:pt>
                <c:pt idx="10430">
                  <c:v>148.10035008586399</c:v>
                </c:pt>
                <c:pt idx="10431">
                  <c:v>148.06268037957699</c:v>
                </c:pt>
                <c:pt idx="10432">
                  <c:v>148.02202069443001</c:v>
                </c:pt>
                <c:pt idx="10433">
                  <c:v>147.98444646547699</c:v>
                </c:pt>
                <c:pt idx="10434">
                  <c:v>147.961749999988</c:v>
                </c:pt>
                <c:pt idx="10435">
                  <c:v>147.94531240357301</c:v>
                </c:pt>
                <c:pt idx="10436">
                  <c:v>147.93549241719899</c:v>
                </c:pt>
                <c:pt idx="10437">
                  <c:v>147.918599047925</c:v>
                </c:pt>
                <c:pt idx="10438">
                  <c:v>147.90787433142799</c:v>
                </c:pt>
                <c:pt idx="10439">
                  <c:v>147.89482777128799</c:v>
                </c:pt>
                <c:pt idx="10440">
                  <c:v>147.88090841314801</c:v>
                </c:pt>
                <c:pt idx="10441">
                  <c:v>147.86647161677899</c:v>
                </c:pt>
                <c:pt idx="10442">
                  <c:v>147.85026433220901</c:v>
                </c:pt>
                <c:pt idx="10443">
                  <c:v>147.836729996754</c:v>
                </c:pt>
                <c:pt idx="10444">
                  <c:v>147.82738342927999</c:v>
                </c:pt>
                <c:pt idx="10445">
                  <c:v>147.81569860802401</c:v>
                </c:pt>
                <c:pt idx="10446">
                  <c:v>147.804575337735</c:v>
                </c:pt>
                <c:pt idx="10447">
                  <c:v>147.789177375713</c:v>
                </c:pt>
                <c:pt idx="10448">
                  <c:v>147.77829764040999</c:v>
                </c:pt>
                <c:pt idx="10449">
                  <c:v>147.774089999973</c:v>
                </c:pt>
                <c:pt idx="10450">
                  <c:v>147.77075604445699</c:v>
                </c:pt>
                <c:pt idx="10451">
                  <c:v>147.76940142812501</c:v>
                </c:pt>
                <c:pt idx="10452">
                  <c:v>147.76902854982799</c:v>
                </c:pt>
                <c:pt idx="10453">
                  <c:v>147.77091735919899</c:v>
                </c:pt>
                <c:pt idx="10454">
                  <c:v>147.771372327737</c:v>
                </c:pt>
                <c:pt idx="10455">
                  <c:v>147.769264014398</c:v>
                </c:pt>
                <c:pt idx="10456">
                  <c:v>147.76425761873099</c:v>
                </c:pt>
                <c:pt idx="10457">
                  <c:v>147.75538951982099</c:v>
                </c:pt>
                <c:pt idx="10458">
                  <c:v>147.74770200636999</c:v>
                </c:pt>
                <c:pt idx="10459">
                  <c:v>147.74022802697201</c:v>
                </c:pt>
                <c:pt idx="10460">
                  <c:v>147.73383539782199</c:v>
                </c:pt>
                <c:pt idx="10461">
                  <c:v>147.73290091937</c:v>
                </c:pt>
                <c:pt idx="10462">
                  <c:v>147.725381026105</c:v>
                </c:pt>
                <c:pt idx="10463">
                  <c:v>147.727241688286</c:v>
                </c:pt>
                <c:pt idx="10464">
                  <c:v>147.737049818245</c:v>
                </c:pt>
                <c:pt idx="10465">
                  <c:v>147.749109999995</c:v>
                </c:pt>
                <c:pt idx="10466">
                  <c:v>147.759600843778</c:v>
                </c:pt>
                <c:pt idx="10467">
                  <c:v>147.774305043737</c:v>
                </c:pt>
                <c:pt idx="10468">
                  <c:v>147.79223921211999</c:v>
                </c:pt>
                <c:pt idx="10469">
                  <c:v>147.813273120144</c:v>
                </c:pt>
                <c:pt idx="10470">
                  <c:v>147.84920959506701</c:v>
                </c:pt>
                <c:pt idx="10471">
                  <c:v>147.89369994729401</c:v>
                </c:pt>
                <c:pt idx="10472">
                  <c:v>147.911664852597</c:v>
                </c:pt>
                <c:pt idx="10473">
                  <c:v>147.922908572317</c:v>
                </c:pt>
                <c:pt idx="10474">
                  <c:v>147.93099577721199</c:v>
                </c:pt>
                <c:pt idx="10475">
                  <c:v>147.93776191885999</c:v>
                </c:pt>
                <c:pt idx="10476">
                  <c:v>147.94234999998301</c:v>
                </c:pt>
                <c:pt idx="10477">
                  <c:v>147.94457473486901</c:v>
                </c:pt>
                <c:pt idx="10478">
                  <c:v>147.949888635348</c:v>
                </c:pt>
                <c:pt idx="10479">
                  <c:v>147.95327874441301</c:v>
                </c:pt>
                <c:pt idx="10480">
                  <c:v>147.954955303205</c:v>
                </c:pt>
                <c:pt idx="10481">
                  <c:v>147.95682867131799</c:v>
                </c:pt>
                <c:pt idx="10482">
                  <c:v>147.95928940451901</c:v>
                </c:pt>
                <c:pt idx="10483">
                  <c:v>147.96245702238599</c:v>
                </c:pt>
                <c:pt idx="10484">
                  <c:v>147.965204117556</c:v>
                </c:pt>
                <c:pt idx="10485">
                  <c:v>147.96238109785301</c:v>
                </c:pt>
                <c:pt idx="10486">
                  <c:v>147.96157410183301</c:v>
                </c:pt>
                <c:pt idx="10487">
                  <c:v>147.96625290493401</c:v>
                </c:pt>
                <c:pt idx="10488">
                  <c:v>147.97216355922299</c:v>
                </c:pt>
                <c:pt idx="10489">
                  <c:v>147.97716791596901</c:v>
                </c:pt>
                <c:pt idx="10490">
                  <c:v>147.98391903139401</c:v>
                </c:pt>
                <c:pt idx="10491">
                  <c:v>147.98604999996101</c:v>
                </c:pt>
                <c:pt idx="10492">
                  <c:v>147.99126832746001</c:v>
                </c:pt>
                <c:pt idx="10493">
                  <c:v>147.99361388540899</c:v>
                </c:pt>
                <c:pt idx="10494">
                  <c:v>147.99739993211901</c:v>
                </c:pt>
                <c:pt idx="10495">
                  <c:v>147.997949696642</c:v>
                </c:pt>
                <c:pt idx="10496">
                  <c:v>147.99555602751099</c:v>
                </c:pt>
                <c:pt idx="10497">
                  <c:v>147.98884358698299</c:v>
                </c:pt>
                <c:pt idx="10498">
                  <c:v>147.98065617503701</c:v>
                </c:pt>
                <c:pt idx="10499">
                  <c:v>147.97678432497301</c:v>
                </c:pt>
                <c:pt idx="10500">
                  <c:v>147.977913024987</c:v>
                </c:pt>
                <c:pt idx="10501">
                  <c:v>147.97580967512701</c:v>
                </c:pt>
                <c:pt idx="10502">
                  <c:v>147.96814490550801</c:v>
                </c:pt>
                <c:pt idx="10503">
                  <c:v>147.95832138374701</c:v>
                </c:pt>
                <c:pt idx="10504">
                  <c:v>147.957581244453</c:v>
                </c:pt>
                <c:pt idx="10505">
                  <c:v>147.95728713969299</c:v>
                </c:pt>
                <c:pt idx="10506">
                  <c:v>147.958269999994</c:v>
                </c:pt>
                <c:pt idx="10507">
                  <c:v>147.958269999999</c:v>
                </c:pt>
                <c:pt idx="10508">
                  <c:v>147.960675876377</c:v>
                </c:pt>
                <c:pt idx="10509">
                  <c:v>147.96840672495</c:v>
                </c:pt>
                <c:pt idx="10510">
                  <c:v>147.97871225954401</c:v>
                </c:pt>
                <c:pt idx="10511">
                  <c:v>147.987090707953</c:v>
                </c:pt>
                <c:pt idx="10512">
                  <c:v>147.99276664838899</c:v>
                </c:pt>
                <c:pt idx="10513">
                  <c:v>147.99821686924901</c:v>
                </c:pt>
                <c:pt idx="10514">
                  <c:v>148.00327172104301</c:v>
                </c:pt>
                <c:pt idx="10515">
                  <c:v>148.00652111861001</c:v>
                </c:pt>
                <c:pt idx="10516">
                  <c:v>148.00664705091</c:v>
                </c:pt>
                <c:pt idx="10517">
                  <c:v>148.00282940768</c:v>
                </c:pt>
                <c:pt idx="10518">
                  <c:v>147.99586407553701</c:v>
                </c:pt>
                <c:pt idx="10519">
                  <c:v>147.98821105934701</c:v>
                </c:pt>
                <c:pt idx="10520">
                  <c:v>147.98334465426501</c:v>
                </c:pt>
                <c:pt idx="10521">
                  <c:v>147.98205538876201</c:v>
                </c:pt>
                <c:pt idx="10522">
                  <c:v>147.98131449555299</c:v>
                </c:pt>
                <c:pt idx="10523">
                  <c:v>147.98012057222499</c:v>
                </c:pt>
                <c:pt idx="10524">
                  <c:v>147.981159999977</c:v>
                </c:pt>
                <c:pt idx="10525">
                  <c:v>147.98106176597</c:v>
                </c:pt>
                <c:pt idx="10526">
                  <c:v>147.98323466108101</c:v>
                </c:pt>
                <c:pt idx="10527">
                  <c:v>147.98734202602299</c:v>
                </c:pt>
                <c:pt idx="10528">
                  <c:v>147.98773807575799</c:v>
                </c:pt>
                <c:pt idx="10529">
                  <c:v>147.98890942945701</c:v>
                </c:pt>
                <c:pt idx="10530">
                  <c:v>147.99015730343001</c:v>
                </c:pt>
                <c:pt idx="10531">
                  <c:v>147.98915386889601</c:v>
                </c:pt>
                <c:pt idx="10532">
                  <c:v>147.98727748795201</c:v>
                </c:pt>
                <c:pt idx="10533">
                  <c:v>147.98400994154699</c:v>
                </c:pt>
                <c:pt idx="10534">
                  <c:v>147.97835105108601</c:v>
                </c:pt>
                <c:pt idx="10535">
                  <c:v>147.969829515215</c:v>
                </c:pt>
                <c:pt idx="10536">
                  <c:v>147.95163906188699</c:v>
                </c:pt>
                <c:pt idx="10537">
                  <c:v>147.932330000006</c:v>
                </c:pt>
                <c:pt idx="10538">
                  <c:v>147.928362083107</c:v>
                </c:pt>
                <c:pt idx="10539">
                  <c:v>147.92459704869901</c:v>
                </c:pt>
                <c:pt idx="10540">
                  <c:v>147.920342509363</c:v>
                </c:pt>
                <c:pt idx="10541">
                  <c:v>147.901755216331</c:v>
                </c:pt>
                <c:pt idx="10542">
                  <c:v>147.87584864387901</c:v>
                </c:pt>
                <c:pt idx="10543">
                  <c:v>147.86833750995001</c:v>
                </c:pt>
                <c:pt idx="10544">
                  <c:v>147.86478703682101</c:v>
                </c:pt>
                <c:pt idx="10545">
                  <c:v>147.86476253875401</c:v>
                </c:pt>
                <c:pt idx="10546">
                  <c:v>147.863614743461</c:v>
                </c:pt>
                <c:pt idx="10547">
                  <c:v>147.860162159862</c:v>
                </c:pt>
                <c:pt idx="10548">
                  <c:v>147.85802540158701</c:v>
                </c:pt>
                <c:pt idx="10549">
                  <c:v>147.85654999997701</c:v>
                </c:pt>
                <c:pt idx="10550">
                  <c:v>147.85022749817401</c:v>
                </c:pt>
                <c:pt idx="10551">
                  <c:v>147.852420543862</c:v>
                </c:pt>
                <c:pt idx="10552">
                  <c:v>147.86227526543701</c:v>
                </c:pt>
                <c:pt idx="10553">
                  <c:v>147.880690301908</c:v>
                </c:pt>
                <c:pt idx="10554">
                  <c:v>147.90295474385999</c:v>
                </c:pt>
                <c:pt idx="10555">
                  <c:v>147.92104029143201</c:v>
                </c:pt>
                <c:pt idx="10556">
                  <c:v>147.93232547776199</c:v>
                </c:pt>
                <c:pt idx="10557">
                  <c:v>147.94304100794599</c:v>
                </c:pt>
                <c:pt idx="10558">
                  <c:v>147.949364801483</c:v>
                </c:pt>
                <c:pt idx="10559">
                  <c:v>147.946804468469</c:v>
                </c:pt>
                <c:pt idx="10560">
                  <c:v>147.94065681915299</c:v>
                </c:pt>
                <c:pt idx="10561">
                  <c:v>147.93677000001901</c:v>
                </c:pt>
                <c:pt idx="10562">
                  <c:v>147.93272935261899</c:v>
                </c:pt>
                <c:pt idx="10563">
                  <c:v>147.930173797522</c:v>
                </c:pt>
                <c:pt idx="10564">
                  <c:v>147.92988592949001</c:v>
                </c:pt>
                <c:pt idx="10565">
                  <c:v>147.929719858444</c:v>
                </c:pt>
                <c:pt idx="10566">
                  <c:v>147.92808779464801</c:v>
                </c:pt>
                <c:pt idx="10567">
                  <c:v>147.92503133897</c:v>
                </c:pt>
                <c:pt idx="10568">
                  <c:v>147.91790561343601</c:v>
                </c:pt>
                <c:pt idx="10569">
                  <c:v>147.91145628967001</c:v>
                </c:pt>
                <c:pt idx="10570">
                  <c:v>147.909026305814</c:v>
                </c:pt>
                <c:pt idx="10571">
                  <c:v>147.91256527110301</c:v>
                </c:pt>
                <c:pt idx="10572">
                  <c:v>147.906364781419</c:v>
                </c:pt>
                <c:pt idx="10573">
                  <c:v>147.89786999998699</c:v>
                </c:pt>
                <c:pt idx="10574">
                  <c:v>147.89034769574599</c:v>
                </c:pt>
                <c:pt idx="10575">
                  <c:v>147.88670200849501</c:v>
                </c:pt>
                <c:pt idx="10576">
                  <c:v>147.88743332426199</c:v>
                </c:pt>
                <c:pt idx="10577">
                  <c:v>147.88783843643901</c:v>
                </c:pt>
                <c:pt idx="10578">
                  <c:v>147.88707673368799</c:v>
                </c:pt>
                <c:pt idx="10579">
                  <c:v>147.887920982758</c:v>
                </c:pt>
                <c:pt idx="10580">
                  <c:v>147.888452143557</c:v>
                </c:pt>
                <c:pt idx="10581">
                  <c:v>147.89122862348299</c:v>
                </c:pt>
                <c:pt idx="10582">
                  <c:v>147.88622664222001</c:v>
                </c:pt>
                <c:pt idx="10583">
                  <c:v>147.87942788509901</c:v>
                </c:pt>
                <c:pt idx="10584">
                  <c:v>147.87899999999499</c:v>
                </c:pt>
                <c:pt idx="10585">
                  <c:v>147.875760741759</c:v>
                </c:pt>
                <c:pt idx="10586">
                  <c:v>147.877993082015</c:v>
                </c:pt>
                <c:pt idx="10587">
                  <c:v>147.882357259027</c:v>
                </c:pt>
                <c:pt idx="10588">
                  <c:v>147.883058356741</c:v>
                </c:pt>
                <c:pt idx="10589">
                  <c:v>147.88296014895499</c:v>
                </c:pt>
                <c:pt idx="10590">
                  <c:v>147.88340738329401</c:v>
                </c:pt>
                <c:pt idx="10591">
                  <c:v>147.88014172931599</c:v>
                </c:pt>
                <c:pt idx="10592">
                  <c:v>147.87792572965799</c:v>
                </c:pt>
                <c:pt idx="10593">
                  <c:v>147.87617268452499</c:v>
                </c:pt>
                <c:pt idx="10594">
                  <c:v>147.86780354259199</c:v>
                </c:pt>
                <c:pt idx="10595">
                  <c:v>147.85900032532399</c:v>
                </c:pt>
                <c:pt idx="10596">
                  <c:v>147.84526646335101</c:v>
                </c:pt>
                <c:pt idx="10597">
                  <c:v>147.82799396307101</c:v>
                </c:pt>
                <c:pt idx="10598">
                  <c:v>147.81252592137</c:v>
                </c:pt>
                <c:pt idx="10599">
                  <c:v>147.803810652153</c:v>
                </c:pt>
                <c:pt idx="10600">
                  <c:v>147.79646096716499</c:v>
                </c:pt>
                <c:pt idx="10601">
                  <c:v>147.788208817997</c:v>
                </c:pt>
                <c:pt idx="10602">
                  <c:v>147.78133787780899</c:v>
                </c:pt>
                <c:pt idx="10603">
                  <c:v>147.78049869166699</c:v>
                </c:pt>
                <c:pt idx="10604">
                  <c:v>147.78009842042999</c:v>
                </c:pt>
                <c:pt idx="10605">
                  <c:v>147.77078457993801</c:v>
                </c:pt>
                <c:pt idx="10606">
                  <c:v>147.75626949212199</c:v>
                </c:pt>
                <c:pt idx="10607">
                  <c:v>147.750496696201</c:v>
                </c:pt>
                <c:pt idx="10608">
                  <c:v>147.75042935699901</c:v>
                </c:pt>
                <c:pt idx="10609">
                  <c:v>147.75435999997501</c:v>
                </c:pt>
                <c:pt idx="10610">
                  <c:v>147.75696960857101</c:v>
                </c:pt>
                <c:pt idx="10611">
                  <c:v>147.76230000002101</c:v>
                </c:pt>
                <c:pt idx="10612">
                  <c:v>147.76962349512601</c:v>
                </c:pt>
                <c:pt idx="10613">
                  <c:v>147.77576999998001</c:v>
                </c:pt>
                <c:pt idx="10614">
                  <c:v>147.778620741867</c:v>
                </c:pt>
                <c:pt idx="10615">
                  <c:v>147.78571756994799</c:v>
                </c:pt>
                <c:pt idx="10616">
                  <c:v>147.79346370993099</c:v>
                </c:pt>
                <c:pt idx="10617">
                  <c:v>147.80549053347301</c:v>
                </c:pt>
                <c:pt idx="10618">
                  <c:v>147.81172264145599</c:v>
                </c:pt>
                <c:pt idx="10619">
                  <c:v>147.818613010842</c:v>
                </c:pt>
                <c:pt idx="10620">
                  <c:v>147.82649774714301</c:v>
                </c:pt>
                <c:pt idx="10621">
                  <c:v>147.83314182855901</c:v>
                </c:pt>
                <c:pt idx="10622">
                  <c:v>147.84310494274001</c:v>
                </c:pt>
                <c:pt idx="10623">
                  <c:v>147.85241999994599</c:v>
                </c:pt>
                <c:pt idx="10624">
                  <c:v>147.86659961700701</c:v>
                </c:pt>
                <c:pt idx="10625">
                  <c:v>147.87791055549201</c:v>
                </c:pt>
                <c:pt idx="10626">
                  <c:v>147.88830091866001</c:v>
                </c:pt>
                <c:pt idx="10627">
                  <c:v>147.89909554058701</c:v>
                </c:pt>
                <c:pt idx="10628">
                  <c:v>147.90680693602499</c:v>
                </c:pt>
                <c:pt idx="10629">
                  <c:v>147.90798816117501</c:v>
                </c:pt>
                <c:pt idx="10630">
                  <c:v>147.903813839842</c:v>
                </c:pt>
                <c:pt idx="10631">
                  <c:v>147.89779264914799</c:v>
                </c:pt>
                <c:pt idx="10632">
                  <c:v>147.891748737657</c:v>
                </c:pt>
                <c:pt idx="10633">
                  <c:v>147.88558957778301</c:v>
                </c:pt>
                <c:pt idx="10634">
                  <c:v>147.88012254236901</c:v>
                </c:pt>
                <c:pt idx="10635">
                  <c:v>147.87639535173699</c:v>
                </c:pt>
                <c:pt idx="10636">
                  <c:v>147.879562725754</c:v>
                </c:pt>
                <c:pt idx="10637">
                  <c:v>147.88969560695901</c:v>
                </c:pt>
                <c:pt idx="10638">
                  <c:v>147.900575734711</c:v>
                </c:pt>
                <c:pt idx="10639">
                  <c:v>147.909140050838</c:v>
                </c:pt>
                <c:pt idx="10640">
                  <c:v>147.91827091455599</c:v>
                </c:pt>
                <c:pt idx="10641">
                  <c:v>147.93250000005901</c:v>
                </c:pt>
                <c:pt idx="10642">
                  <c:v>147.944230917428</c:v>
                </c:pt>
                <c:pt idx="10643">
                  <c:v>147.954814865663</c:v>
                </c:pt>
                <c:pt idx="10644">
                  <c:v>147.962216709834</c:v>
                </c:pt>
                <c:pt idx="10645">
                  <c:v>147.96997842985601</c:v>
                </c:pt>
                <c:pt idx="10646">
                  <c:v>147.97794647524299</c:v>
                </c:pt>
                <c:pt idx="10647">
                  <c:v>147.984850929137</c:v>
                </c:pt>
                <c:pt idx="10648">
                  <c:v>147.99346868639</c:v>
                </c:pt>
                <c:pt idx="10649">
                  <c:v>147.993496557546</c:v>
                </c:pt>
                <c:pt idx="10650">
                  <c:v>147.989005655125</c:v>
                </c:pt>
                <c:pt idx="10651">
                  <c:v>147.98777097332399</c:v>
                </c:pt>
                <c:pt idx="10652">
                  <c:v>147.98797830110101</c:v>
                </c:pt>
                <c:pt idx="10653">
                  <c:v>147.98713186038199</c:v>
                </c:pt>
                <c:pt idx="10654">
                  <c:v>147.98148000003201</c:v>
                </c:pt>
                <c:pt idx="10655">
                  <c:v>147.975408095391</c:v>
                </c:pt>
                <c:pt idx="10656">
                  <c:v>147.96968771747601</c:v>
                </c:pt>
                <c:pt idx="10657">
                  <c:v>147.967163829204</c:v>
                </c:pt>
                <c:pt idx="10658">
                  <c:v>147.96374088118</c:v>
                </c:pt>
                <c:pt idx="10659">
                  <c:v>147.96062544378501</c:v>
                </c:pt>
                <c:pt idx="10660">
                  <c:v>147.95571235673799</c:v>
                </c:pt>
                <c:pt idx="10661">
                  <c:v>147.951331419658</c:v>
                </c:pt>
                <c:pt idx="10662">
                  <c:v>147.955069403545</c:v>
                </c:pt>
                <c:pt idx="10663">
                  <c:v>147.96170698689099</c:v>
                </c:pt>
                <c:pt idx="10664">
                  <c:v>147.966869999963</c:v>
                </c:pt>
                <c:pt idx="10665">
                  <c:v>147.97486628478401</c:v>
                </c:pt>
                <c:pt idx="10666">
                  <c:v>147.98061476736399</c:v>
                </c:pt>
                <c:pt idx="10667">
                  <c:v>147.98249409955901</c:v>
                </c:pt>
                <c:pt idx="10668">
                  <c:v>147.98129092745901</c:v>
                </c:pt>
                <c:pt idx="10669">
                  <c:v>147.97292368751599</c:v>
                </c:pt>
                <c:pt idx="10670">
                  <c:v>147.95956554007799</c:v>
                </c:pt>
                <c:pt idx="10671">
                  <c:v>147.944883964334</c:v>
                </c:pt>
                <c:pt idx="10672">
                  <c:v>147.93009127428601</c:v>
                </c:pt>
                <c:pt idx="10673">
                  <c:v>147.91796296511501</c:v>
                </c:pt>
                <c:pt idx="10674">
                  <c:v>147.90842024997599</c:v>
                </c:pt>
                <c:pt idx="10675">
                  <c:v>147.89242672509499</c:v>
                </c:pt>
                <c:pt idx="10676">
                  <c:v>147.878997700078</c:v>
                </c:pt>
                <c:pt idx="10677">
                  <c:v>147.87224876039099</c:v>
                </c:pt>
                <c:pt idx="10678">
                  <c:v>147.865323066321</c:v>
                </c:pt>
                <c:pt idx="10679">
                  <c:v>147.855049664061</c:v>
                </c:pt>
                <c:pt idx="10680">
                  <c:v>147.84878992184699</c:v>
                </c:pt>
                <c:pt idx="10681">
                  <c:v>147.84203889529499</c:v>
                </c:pt>
                <c:pt idx="10682">
                  <c:v>147.83878936132501</c:v>
                </c:pt>
                <c:pt idx="10683">
                  <c:v>147.83705443836399</c:v>
                </c:pt>
                <c:pt idx="10684">
                  <c:v>147.83184115456399</c:v>
                </c:pt>
                <c:pt idx="10685">
                  <c:v>147.82164587645801</c:v>
                </c:pt>
                <c:pt idx="10686">
                  <c:v>147.80707441460299</c:v>
                </c:pt>
                <c:pt idx="10687">
                  <c:v>147.79544925251901</c:v>
                </c:pt>
                <c:pt idx="10688">
                  <c:v>147.78608314291299</c:v>
                </c:pt>
                <c:pt idx="10689">
                  <c:v>147.77618411123501</c:v>
                </c:pt>
                <c:pt idx="10690">
                  <c:v>147.77342977817901</c:v>
                </c:pt>
                <c:pt idx="10691">
                  <c:v>147.78093999997799</c:v>
                </c:pt>
                <c:pt idx="10692">
                  <c:v>147.78674284475201</c:v>
                </c:pt>
                <c:pt idx="10693">
                  <c:v>147.78490739968601</c:v>
                </c:pt>
                <c:pt idx="10694">
                  <c:v>147.785731194329</c:v>
                </c:pt>
                <c:pt idx="10695">
                  <c:v>147.79289298035201</c:v>
                </c:pt>
                <c:pt idx="10696">
                  <c:v>147.80810156104201</c:v>
                </c:pt>
                <c:pt idx="10697">
                  <c:v>147.83295224573899</c:v>
                </c:pt>
                <c:pt idx="10698">
                  <c:v>147.85411148502101</c:v>
                </c:pt>
                <c:pt idx="10699">
                  <c:v>147.86117285359001</c:v>
                </c:pt>
                <c:pt idx="10700">
                  <c:v>147.86606118486699</c:v>
                </c:pt>
                <c:pt idx="10701">
                  <c:v>147.87406977716699</c:v>
                </c:pt>
                <c:pt idx="10702">
                  <c:v>147.873796224774</c:v>
                </c:pt>
                <c:pt idx="10703">
                  <c:v>147.86744706862601</c:v>
                </c:pt>
                <c:pt idx="10704">
                  <c:v>147.85657951530399</c:v>
                </c:pt>
                <c:pt idx="10705">
                  <c:v>147.85303000004001</c:v>
                </c:pt>
                <c:pt idx="10706">
                  <c:v>147.85170045892099</c:v>
                </c:pt>
                <c:pt idx="10707">
                  <c:v>147.85652760982401</c:v>
                </c:pt>
                <c:pt idx="10708">
                  <c:v>147.86231352442601</c:v>
                </c:pt>
                <c:pt idx="10709">
                  <c:v>147.86829554970899</c:v>
                </c:pt>
                <c:pt idx="10710">
                  <c:v>147.873297211818</c:v>
                </c:pt>
                <c:pt idx="10711">
                  <c:v>147.873768319661</c:v>
                </c:pt>
                <c:pt idx="10712">
                  <c:v>147.87333196408801</c:v>
                </c:pt>
                <c:pt idx="10713">
                  <c:v>147.87602000001601</c:v>
                </c:pt>
                <c:pt idx="10714">
                  <c:v>147.87667098053399</c:v>
                </c:pt>
                <c:pt idx="10715">
                  <c:v>147.882147638307</c:v>
                </c:pt>
                <c:pt idx="10716">
                  <c:v>147.897404802702</c:v>
                </c:pt>
                <c:pt idx="10717">
                  <c:v>147.904249999977</c:v>
                </c:pt>
                <c:pt idx="10718">
                  <c:v>147.91308244573</c:v>
                </c:pt>
                <c:pt idx="10719">
                  <c:v>147.92445535424901</c:v>
                </c:pt>
                <c:pt idx="10720">
                  <c:v>147.93264266406399</c:v>
                </c:pt>
                <c:pt idx="10721">
                  <c:v>147.940610387909</c:v>
                </c:pt>
                <c:pt idx="10722">
                  <c:v>147.949227449229</c:v>
                </c:pt>
                <c:pt idx="10723">
                  <c:v>147.95546867674</c:v>
                </c:pt>
                <c:pt idx="10724">
                  <c:v>147.95764086077699</c:v>
                </c:pt>
                <c:pt idx="10725">
                  <c:v>147.96283044482001</c:v>
                </c:pt>
                <c:pt idx="10726">
                  <c:v>147.96683740637999</c:v>
                </c:pt>
                <c:pt idx="10727">
                  <c:v>147.97255077745001</c:v>
                </c:pt>
                <c:pt idx="10728">
                  <c:v>147.98656999998201</c:v>
                </c:pt>
                <c:pt idx="10729">
                  <c:v>147.98911297872499</c:v>
                </c:pt>
                <c:pt idx="10730">
                  <c:v>147.99502647466801</c:v>
                </c:pt>
                <c:pt idx="10731">
                  <c:v>147.99413414932101</c:v>
                </c:pt>
                <c:pt idx="10732">
                  <c:v>147.98549876702501</c:v>
                </c:pt>
                <c:pt idx="10733">
                  <c:v>147.97577322242401</c:v>
                </c:pt>
                <c:pt idx="10734">
                  <c:v>147.96078356297301</c:v>
                </c:pt>
                <c:pt idx="10735">
                  <c:v>147.942456161949</c:v>
                </c:pt>
                <c:pt idx="10736">
                  <c:v>147.92494083651201</c:v>
                </c:pt>
                <c:pt idx="10737">
                  <c:v>147.90857628432599</c:v>
                </c:pt>
                <c:pt idx="10738">
                  <c:v>147.886661386415</c:v>
                </c:pt>
                <c:pt idx="10739">
                  <c:v>147.86295289317701</c:v>
                </c:pt>
                <c:pt idx="10740">
                  <c:v>147.84673000003599</c:v>
                </c:pt>
                <c:pt idx="10741">
                  <c:v>147.84168836183699</c:v>
                </c:pt>
                <c:pt idx="10742">
                  <c:v>147.84061374583999</c:v>
                </c:pt>
                <c:pt idx="10743">
                  <c:v>147.83778920300901</c:v>
                </c:pt>
                <c:pt idx="10744">
                  <c:v>147.82865308276899</c:v>
                </c:pt>
                <c:pt idx="10745">
                  <c:v>147.81598069691199</c:v>
                </c:pt>
                <c:pt idx="10746">
                  <c:v>147.80462651665999</c:v>
                </c:pt>
                <c:pt idx="10747">
                  <c:v>147.796321723419</c:v>
                </c:pt>
                <c:pt idx="10748">
                  <c:v>147.79563667364599</c:v>
                </c:pt>
                <c:pt idx="10749">
                  <c:v>147.796269698114</c:v>
                </c:pt>
                <c:pt idx="10750">
                  <c:v>147.79499700421499</c:v>
                </c:pt>
                <c:pt idx="10751">
                  <c:v>147.796885416138</c:v>
                </c:pt>
                <c:pt idx="10752">
                  <c:v>147.80085037298301</c:v>
                </c:pt>
                <c:pt idx="10753">
                  <c:v>147.808502035457</c:v>
                </c:pt>
                <c:pt idx="10754">
                  <c:v>147.818539999943</c:v>
                </c:pt>
                <c:pt idx="10755">
                  <c:v>147.82857010711999</c:v>
                </c:pt>
                <c:pt idx="10756">
                  <c:v>147.83796436948199</c:v>
                </c:pt>
                <c:pt idx="10757">
                  <c:v>147.85217413194101</c:v>
                </c:pt>
                <c:pt idx="10758">
                  <c:v>147.877820606321</c:v>
                </c:pt>
                <c:pt idx="10759">
                  <c:v>147.89080195016999</c:v>
                </c:pt>
                <c:pt idx="10760">
                  <c:v>147.89514674781501</c:v>
                </c:pt>
                <c:pt idx="10761">
                  <c:v>147.89509979309301</c:v>
                </c:pt>
                <c:pt idx="10762">
                  <c:v>147.898544837956</c:v>
                </c:pt>
                <c:pt idx="10763">
                  <c:v>147.903932725988</c:v>
                </c:pt>
                <c:pt idx="10764">
                  <c:v>147.908096375349</c:v>
                </c:pt>
                <c:pt idx="10765">
                  <c:v>147.913913635792</c:v>
                </c:pt>
                <c:pt idx="10766">
                  <c:v>147.92345195438699</c:v>
                </c:pt>
                <c:pt idx="10767">
                  <c:v>147.92975744876301</c:v>
                </c:pt>
                <c:pt idx="10768">
                  <c:v>147.930333934125</c:v>
                </c:pt>
                <c:pt idx="10769">
                  <c:v>147.929940752942</c:v>
                </c:pt>
                <c:pt idx="10770">
                  <c:v>147.93331388985399</c:v>
                </c:pt>
                <c:pt idx="10771">
                  <c:v>147.93433309554999</c:v>
                </c:pt>
                <c:pt idx="10772">
                  <c:v>147.93346018466201</c:v>
                </c:pt>
                <c:pt idx="10773">
                  <c:v>147.931240000006</c:v>
                </c:pt>
                <c:pt idx="10774">
                  <c:v>147.93335844970801</c:v>
                </c:pt>
                <c:pt idx="10775">
                  <c:v>147.93306435326599</c:v>
                </c:pt>
                <c:pt idx="10776">
                  <c:v>147.92772092218399</c:v>
                </c:pt>
                <c:pt idx="10777">
                  <c:v>147.91960373926199</c:v>
                </c:pt>
                <c:pt idx="10778">
                  <c:v>147.914817179469</c:v>
                </c:pt>
                <c:pt idx="10779">
                  <c:v>147.91150876494601</c:v>
                </c:pt>
                <c:pt idx="10780">
                  <c:v>147.91010823800499</c:v>
                </c:pt>
                <c:pt idx="10781">
                  <c:v>147.91104533742299</c:v>
                </c:pt>
                <c:pt idx="10782">
                  <c:v>147.91370230462201</c:v>
                </c:pt>
                <c:pt idx="10783">
                  <c:v>147.921049221885</c:v>
                </c:pt>
                <c:pt idx="10784">
                  <c:v>147.93148146976301</c:v>
                </c:pt>
                <c:pt idx="10785">
                  <c:v>147.94542873482499</c:v>
                </c:pt>
                <c:pt idx="10786">
                  <c:v>147.95950500843</c:v>
                </c:pt>
                <c:pt idx="10787">
                  <c:v>147.97050674822901</c:v>
                </c:pt>
                <c:pt idx="10788">
                  <c:v>147.981350000014</c:v>
                </c:pt>
                <c:pt idx="10789">
                  <c:v>147.994150473649</c:v>
                </c:pt>
                <c:pt idx="10790">
                  <c:v>148.000735603946</c:v>
                </c:pt>
                <c:pt idx="10791">
                  <c:v>148.00869231227799</c:v>
                </c:pt>
                <c:pt idx="10792">
                  <c:v>148.01978746188999</c:v>
                </c:pt>
                <c:pt idx="10793">
                  <c:v>148.03241232055899</c:v>
                </c:pt>
                <c:pt idx="10794">
                  <c:v>148.04214627146499</c:v>
                </c:pt>
                <c:pt idx="10795">
                  <c:v>148.05244848439301</c:v>
                </c:pt>
                <c:pt idx="10796">
                  <c:v>148.07101097922799</c:v>
                </c:pt>
                <c:pt idx="10797">
                  <c:v>148.094805398114</c:v>
                </c:pt>
                <c:pt idx="10798">
                  <c:v>148.11422663878199</c:v>
                </c:pt>
                <c:pt idx="10799">
                  <c:v>148.12529250416699</c:v>
                </c:pt>
                <c:pt idx="10800">
                  <c:v>148.132941275262</c:v>
                </c:pt>
                <c:pt idx="10801">
                  <c:v>148.14136410474899</c:v>
                </c:pt>
                <c:pt idx="10802">
                  <c:v>148.14291255673001</c:v>
                </c:pt>
                <c:pt idx="10803">
                  <c:v>148.144030000041</c:v>
                </c:pt>
                <c:pt idx="10804">
                  <c:v>148.14330151381799</c:v>
                </c:pt>
                <c:pt idx="10805">
                  <c:v>148.14109905239101</c:v>
                </c:pt>
                <c:pt idx="10806">
                  <c:v>148.13974468990199</c:v>
                </c:pt>
                <c:pt idx="10807">
                  <c:v>148.13956373081999</c:v>
                </c:pt>
                <c:pt idx="10808">
                  <c:v>148.14138035174599</c:v>
                </c:pt>
                <c:pt idx="10809">
                  <c:v>148.14459055680601</c:v>
                </c:pt>
                <c:pt idx="10810">
                  <c:v>148.14453647325399</c:v>
                </c:pt>
                <c:pt idx="10811">
                  <c:v>148.14022065308001</c:v>
                </c:pt>
                <c:pt idx="10812">
                  <c:v>148.13941141822201</c:v>
                </c:pt>
                <c:pt idx="10813">
                  <c:v>148.13690779239201</c:v>
                </c:pt>
                <c:pt idx="10814">
                  <c:v>148.128245736233</c:v>
                </c:pt>
                <c:pt idx="10815">
                  <c:v>148.11979999998701</c:v>
                </c:pt>
                <c:pt idx="10816">
                  <c:v>148.11007658183399</c:v>
                </c:pt>
                <c:pt idx="10817">
                  <c:v>148.09822615561501</c:v>
                </c:pt>
                <c:pt idx="10818">
                  <c:v>148.09290000003401</c:v>
                </c:pt>
                <c:pt idx="10819">
                  <c:v>148.08466127225</c:v>
                </c:pt>
                <c:pt idx="10820">
                  <c:v>148.06941612330399</c:v>
                </c:pt>
                <c:pt idx="10821">
                  <c:v>148.05620219379301</c:v>
                </c:pt>
                <c:pt idx="10822">
                  <c:v>148.04225023561699</c:v>
                </c:pt>
                <c:pt idx="10823">
                  <c:v>148.022916253646</c:v>
                </c:pt>
                <c:pt idx="10824">
                  <c:v>147.99355701707401</c:v>
                </c:pt>
                <c:pt idx="10825">
                  <c:v>147.96368150628899</c:v>
                </c:pt>
                <c:pt idx="10826">
                  <c:v>147.93379998698401</c:v>
                </c:pt>
                <c:pt idx="10827">
                  <c:v>147.907440000002</c:v>
                </c:pt>
                <c:pt idx="10828">
                  <c:v>147.88391394987099</c:v>
                </c:pt>
                <c:pt idx="10829">
                  <c:v>147.86491534192601</c:v>
                </c:pt>
                <c:pt idx="10830">
                  <c:v>147.84622926644201</c:v>
                </c:pt>
                <c:pt idx="10831">
                  <c:v>147.82982986812701</c:v>
                </c:pt>
                <c:pt idx="10832">
                  <c:v>147.81334477810699</c:v>
                </c:pt>
                <c:pt idx="10833">
                  <c:v>147.794604098733</c:v>
                </c:pt>
                <c:pt idx="10834">
                  <c:v>147.778461018217</c:v>
                </c:pt>
                <c:pt idx="10835">
                  <c:v>147.76368404147601</c:v>
                </c:pt>
                <c:pt idx="10836">
                  <c:v>147.75135852142299</c:v>
                </c:pt>
                <c:pt idx="10837">
                  <c:v>147.73870976316499</c:v>
                </c:pt>
                <c:pt idx="10838">
                  <c:v>147.72391063931599</c:v>
                </c:pt>
                <c:pt idx="10839">
                  <c:v>147.71844859920199</c:v>
                </c:pt>
                <c:pt idx="10840">
                  <c:v>147.72000168092899</c:v>
                </c:pt>
                <c:pt idx="10841">
                  <c:v>147.72295999996899</c:v>
                </c:pt>
                <c:pt idx="10842">
                  <c:v>147.72796948999701</c:v>
                </c:pt>
                <c:pt idx="10843">
                  <c:v>147.734507837687</c:v>
                </c:pt>
                <c:pt idx="10844">
                  <c:v>147.74552199804299</c:v>
                </c:pt>
                <c:pt idx="10845">
                  <c:v>147.75821856479399</c:v>
                </c:pt>
                <c:pt idx="10846">
                  <c:v>147.77259935199399</c:v>
                </c:pt>
                <c:pt idx="10847">
                  <c:v>147.79069934361499</c:v>
                </c:pt>
                <c:pt idx="10848">
                  <c:v>147.809244260767</c:v>
                </c:pt>
                <c:pt idx="10849">
                  <c:v>147.828351439383</c:v>
                </c:pt>
                <c:pt idx="10850">
                  <c:v>147.84970015025999</c:v>
                </c:pt>
                <c:pt idx="10851">
                  <c:v>147.87356800864799</c:v>
                </c:pt>
                <c:pt idx="10852">
                  <c:v>147.887989401526</c:v>
                </c:pt>
                <c:pt idx="10853">
                  <c:v>147.90161000001899</c:v>
                </c:pt>
                <c:pt idx="10854">
                  <c:v>147.92334185789201</c:v>
                </c:pt>
                <c:pt idx="10855">
                  <c:v>147.94222895809801</c:v>
                </c:pt>
                <c:pt idx="10856">
                  <c:v>147.949093810943</c:v>
                </c:pt>
                <c:pt idx="10857">
                  <c:v>147.95425338253401</c:v>
                </c:pt>
                <c:pt idx="10858">
                  <c:v>147.954608137018</c:v>
                </c:pt>
                <c:pt idx="10859">
                  <c:v>147.94454344459101</c:v>
                </c:pt>
                <c:pt idx="10860">
                  <c:v>147.931087644575</c:v>
                </c:pt>
                <c:pt idx="10861">
                  <c:v>147.924335046203</c:v>
                </c:pt>
                <c:pt idx="10862">
                  <c:v>147.92060319668801</c:v>
                </c:pt>
                <c:pt idx="10863">
                  <c:v>147.91524129873599</c:v>
                </c:pt>
                <c:pt idx="10864">
                  <c:v>147.911811880334</c:v>
                </c:pt>
                <c:pt idx="10865">
                  <c:v>147.906158288634</c:v>
                </c:pt>
                <c:pt idx="10866">
                  <c:v>147.901101054755</c:v>
                </c:pt>
                <c:pt idx="10867">
                  <c:v>147.89596662094499</c:v>
                </c:pt>
                <c:pt idx="10868">
                  <c:v>147.89309460068301</c:v>
                </c:pt>
                <c:pt idx="10869">
                  <c:v>147.894978726434</c:v>
                </c:pt>
                <c:pt idx="10870">
                  <c:v>147.90389929379899</c:v>
                </c:pt>
                <c:pt idx="10871">
                  <c:v>147.91377453785901</c:v>
                </c:pt>
                <c:pt idx="10872">
                  <c:v>147.921544209015</c:v>
                </c:pt>
                <c:pt idx="10873">
                  <c:v>147.927777986509</c:v>
                </c:pt>
                <c:pt idx="10874">
                  <c:v>147.93140362890699</c:v>
                </c:pt>
                <c:pt idx="10875">
                  <c:v>147.93610020338599</c:v>
                </c:pt>
                <c:pt idx="10876">
                  <c:v>147.93935064915399</c:v>
                </c:pt>
                <c:pt idx="10877">
                  <c:v>147.94146889056799</c:v>
                </c:pt>
                <c:pt idx="10878">
                  <c:v>147.94278999998201</c:v>
                </c:pt>
                <c:pt idx="10879">
                  <c:v>147.94441447781199</c:v>
                </c:pt>
                <c:pt idx="10880">
                  <c:v>147.94253245035901</c:v>
                </c:pt>
                <c:pt idx="10881">
                  <c:v>147.93832917909501</c:v>
                </c:pt>
                <c:pt idx="10882">
                  <c:v>147.93508628061201</c:v>
                </c:pt>
                <c:pt idx="10883">
                  <c:v>147.93061181496</c:v>
                </c:pt>
                <c:pt idx="10884">
                  <c:v>147.91966791196199</c:v>
                </c:pt>
                <c:pt idx="10885">
                  <c:v>147.90473975890799</c:v>
                </c:pt>
                <c:pt idx="10886">
                  <c:v>147.89329776144501</c:v>
                </c:pt>
                <c:pt idx="10887">
                  <c:v>147.887373024488</c:v>
                </c:pt>
                <c:pt idx="10888">
                  <c:v>147.87416143112699</c:v>
                </c:pt>
                <c:pt idx="10889">
                  <c:v>147.84951999998901</c:v>
                </c:pt>
                <c:pt idx="10890">
                  <c:v>147.829374899519</c:v>
                </c:pt>
                <c:pt idx="10891">
                  <c:v>147.817417708709</c:v>
                </c:pt>
                <c:pt idx="10892">
                  <c:v>147.80193953658599</c:v>
                </c:pt>
                <c:pt idx="10893">
                  <c:v>147.78221006664199</c:v>
                </c:pt>
                <c:pt idx="10894">
                  <c:v>147.764117466355</c:v>
                </c:pt>
                <c:pt idx="10895">
                  <c:v>147.751124518875</c:v>
                </c:pt>
                <c:pt idx="10896">
                  <c:v>147.74474196384301</c:v>
                </c:pt>
                <c:pt idx="10897">
                  <c:v>147.73984784018899</c:v>
                </c:pt>
                <c:pt idx="10898">
                  <c:v>147.73692263537001</c:v>
                </c:pt>
                <c:pt idx="10899">
                  <c:v>147.73842775039401</c:v>
                </c:pt>
                <c:pt idx="10900">
                  <c:v>147.743273047662</c:v>
                </c:pt>
                <c:pt idx="10901">
                  <c:v>147.75345225516199</c:v>
                </c:pt>
                <c:pt idx="10902">
                  <c:v>147.76622000005301</c:v>
                </c:pt>
                <c:pt idx="10903">
                  <c:v>147.77983583390599</c:v>
                </c:pt>
                <c:pt idx="10904">
                  <c:v>147.794054301198</c:v>
                </c:pt>
                <c:pt idx="10905">
                  <c:v>147.80890062872101</c:v>
                </c:pt>
                <c:pt idx="10906">
                  <c:v>147.82187690045799</c:v>
                </c:pt>
                <c:pt idx="10907">
                  <c:v>147.829264339823</c:v>
                </c:pt>
                <c:pt idx="10908">
                  <c:v>147.83643157079899</c:v>
                </c:pt>
                <c:pt idx="10909">
                  <c:v>147.84521557437799</c:v>
                </c:pt>
                <c:pt idx="10910">
                  <c:v>147.852240651937</c:v>
                </c:pt>
                <c:pt idx="10911">
                  <c:v>147.85275439909</c:v>
                </c:pt>
                <c:pt idx="10912">
                  <c:v>147.85282900088799</c:v>
                </c:pt>
                <c:pt idx="10913">
                  <c:v>147.85753645314199</c:v>
                </c:pt>
                <c:pt idx="10914">
                  <c:v>147.86695034784901</c:v>
                </c:pt>
                <c:pt idx="10915">
                  <c:v>147.88666999996099</c:v>
                </c:pt>
                <c:pt idx="10916">
                  <c:v>147.909667742181</c:v>
                </c:pt>
                <c:pt idx="10917">
                  <c:v>147.92135864033199</c:v>
                </c:pt>
                <c:pt idx="10918">
                  <c:v>147.92799778038699</c:v>
                </c:pt>
                <c:pt idx="10919">
                  <c:v>147.93228092712999</c:v>
                </c:pt>
                <c:pt idx="10920">
                  <c:v>147.93729465843799</c:v>
                </c:pt>
                <c:pt idx="10921">
                  <c:v>147.94129769909301</c:v>
                </c:pt>
                <c:pt idx="10922">
                  <c:v>147.945285275554</c:v>
                </c:pt>
                <c:pt idx="10923">
                  <c:v>147.95089473542299</c:v>
                </c:pt>
                <c:pt idx="10924">
                  <c:v>147.953655147348</c:v>
                </c:pt>
                <c:pt idx="10925">
                  <c:v>147.95137233612101</c:v>
                </c:pt>
                <c:pt idx="10926">
                  <c:v>147.94945479350901</c:v>
                </c:pt>
                <c:pt idx="10927">
                  <c:v>147.952190533753</c:v>
                </c:pt>
                <c:pt idx="10928">
                  <c:v>147.957797650532</c:v>
                </c:pt>
                <c:pt idx="10929">
                  <c:v>147.95974999996301</c:v>
                </c:pt>
                <c:pt idx="10930">
                  <c:v>147.96211760907701</c:v>
                </c:pt>
                <c:pt idx="10931">
                  <c:v>147.97063272016001</c:v>
                </c:pt>
                <c:pt idx="10932">
                  <c:v>147.982153706985</c:v>
                </c:pt>
                <c:pt idx="10933">
                  <c:v>147.99174758125201</c:v>
                </c:pt>
                <c:pt idx="10934">
                  <c:v>148.00416796840301</c:v>
                </c:pt>
                <c:pt idx="10935">
                  <c:v>148.01389512896799</c:v>
                </c:pt>
                <c:pt idx="10936">
                  <c:v>148.02137340114299</c:v>
                </c:pt>
                <c:pt idx="10937">
                  <c:v>148.02551887097701</c:v>
                </c:pt>
                <c:pt idx="10938">
                  <c:v>148.027019937267</c:v>
                </c:pt>
                <c:pt idx="10939">
                  <c:v>148.024504206036</c:v>
                </c:pt>
                <c:pt idx="10940">
                  <c:v>148.021165232291</c:v>
                </c:pt>
                <c:pt idx="10941">
                  <c:v>148.00359999997701</c:v>
                </c:pt>
                <c:pt idx="10942">
                  <c:v>147.99057219057701</c:v>
                </c:pt>
                <c:pt idx="10943">
                  <c:v>147.98589910275501</c:v>
                </c:pt>
                <c:pt idx="10944">
                  <c:v>147.984057200715</c:v>
                </c:pt>
                <c:pt idx="10945">
                  <c:v>147.98275868149</c:v>
                </c:pt>
                <c:pt idx="10946">
                  <c:v>147.980505920252</c:v>
                </c:pt>
                <c:pt idx="10947">
                  <c:v>147.97924426563401</c:v>
                </c:pt>
                <c:pt idx="10948">
                  <c:v>147.980567267119</c:v>
                </c:pt>
                <c:pt idx="10949">
                  <c:v>147.98138917833401</c:v>
                </c:pt>
                <c:pt idx="10950">
                  <c:v>147.98094139825099</c:v>
                </c:pt>
                <c:pt idx="10951">
                  <c:v>147.979279243413</c:v>
                </c:pt>
                <c:pt idx="10952">
                  <c:v>147.982438353877</c:v>
                </c:pt>
                <c:pt idx="10953">
                  <c:v>147.99379809793899</c:v>
                </c:pt>
                <c:pt idx="10954">
                  <c:v>148.00022479644301</c:v>
                </c:pt>
                <c:pt idx="10955">
                  <c:v>148.00641999999101</c:v>
                </c:pt>
                <c:pt idx="10956">
                  <c:v>148.00848245785099</c:v>
                </c:pt>
                <c:pt idx="10957">
                  <c:v>148.01006045931999</c:v>
                </c:pt>
                <c:pt idx="10958">
                  <c:v>148.006887452017</c:v>
                </c:pt>
                <c:pt idx="10959">
                  <c:v>147.998194500088</c:v>
                </c:pt>
                <c:pt idx="10960">
                  <c:v>147.988193388171</c:v>
                </c:pt>
                <c:pt idx="10961">
                  <c:v>147.97662062896401</c:v>
                </c:pt>
                <c:pt idx="10962">
                  <c:v>147.96110990077</c:v>
                </c:pt>
                <c:pt idx="10963">
                  <c:v>147.94604686563599</c:v>
                </c:pt>
                <c:pt idx="10964">
                  <c:v>147.93415524104299</c:v>
                </c:pt>
                <c:pt idx="10965">
                  <c:v>147.92571108071701</c:v>
                </c:pt>
                <c:pt idx="10966">
                  <c:v>147.91480485160801</c:v>
                </c:pt>
                <c:pt idx="10967">
                  <c:v>147.90611291515</c:v>
                </c:pt>
                <c:pt idx="10968">
                  <c:v>147.89851776564399</c:v>
                </c:pt>
                <c:pt idx="10969">
                  <c:v>147.89058999997701</c:v>
                </c:pt>
                <c:pt idx="10970">
                  <c:v>147.88416522420201</c:v>
                </c:pt>
                <c:pt idx="10971">
                  <c:v>147.87790362554901</c:v>
                </c:pt>
                <c:pt idx="10972">
                  <c:v>147.873854108568</c:v>
                </c:pt>
                <c:pt idx="10973">
                  <c:v>147.870898485341</c:v>
                </c:pt>
                <c:pt idx="10974">
                  <c:v>147.86614439538101</c:v>
                </c:pt>
                <c:pt idx="10975">
                  <c:v>147.86112959742499</c:v>
                </c:pt>
                <c:pt idx="10976">
                  <c:v>147.85710725756601</c:v>
                </c:pt>
                <c:pt idx="10977">
                  <c:v>147.858479003425</c:v>
                </c:pt>
                <c:pt idx="10978">
                  <c:v>147.87822750100599</c:v>
                </c:pt>
                <c:pt idx="10979">
                  <c:v>147.90424999997501</c:v>
                </c:pt>
                <c:pt idx="10980">
                  <c:v>147.91245593784501</c:v>
                </c:pt>
                <c:pt idx="10981">
                  <c:v>147.92167338611799</c:v>
                </c:pt>
                <c:pt idx="10982">
                  <c:v>147.93046494677799</c:v>
                </c:pt>
                <c:pt idx="10983">
                  <c:v>147.93426605268399</c:v>
                </c:pt>
                <c:pt idx="10984">
                  <c:v>147.93883247909099</c:v>
                </c:pt>
                <c:pt idx="10985">
                  <c:v>147.94497890130901</c:v>
                </c:pt>
                <c:pt idx="10986">
                  <c:v>147.947204132428</c:v>
                </c:pt>
                <c:pt idx="10987">
                  <c:v>147.94293449974899</c:v>
                </c:pt>
                <c:pt idx="10988">
                  <c:v>147.928579163987</c:v>
                </c:pt>
                <c:pt idx="10989">
                  <c:v>147.91749320109</c:v>
                </c:pt>
                <c:pt idx="10990">
                  <c:v>147.91146999999901</c:v>
                </c:pt>
                <c:pt idx="10991">
                  <c:v>147.90175773095501</c:v>
                </c:pt>
                <c:pt idx="10992">
                  <c:v>147.89346023789</c:v>
                </c:pt>
                <c:pt idx="10993">
                  <c:v>147.88634944937499</c:v>
                </c:pt>
                <c:pt idx="10994">
                  <c:v>147.88288904678299</c:v>
                </c:pt>
                <c:pt idx="10995">
                  <c:v>147.88115625724399</c:v>
                </c:pt>
                <c:pt idx="10996">
                  <c:v>147.88308420481599</c:v>
                </c:pt>
                <c:pt idx="10997">
                  <c:v>147.89188825876701</c:v>
                </c:pt>
                <c:pt idx="10998">
                  <c:v>147.89961240807901</c:v>
                </c:pt>
                <c:pt idx="10999">
                  <c:v>147.90587576482</c:v>
                </c:pt>
                <c:pt idx="11000">
                  <c:v>147.90674776009499</c:v>
                </c:pt>
                <c:pt idx="11001">
                  <c:v>147.90315025957099</c:v>
                </c:pt>
                <c:pt idx="11002">
                  <c:v>147.899410000031</c:v>
                </c:pt>
                <c:pt idx="11003">
                  <c:v>147.89709737248199</c:v>
                </c:pt>
                <c:pt idx="11004">
                  <c:v>147.89740344128799</c:v>
                </c:pt>
                <c:pt idx="11005">
                  <c:v>147.89819500879801</c:v>
                </c:pt>
                <c:pt idx="11006">
                  <c:v>147.897523864932</c:v>
                </c:pt>
                <c:pt idx="11007">
                  <c:v>147.89382429953301</c:v>
                </c:pt>
                <c:pt idx="11008">
                  <c:v>147.88532585023799</c:v>
                </c:pt>
                <c:pt idx="11009">
                  <c:v>147.86992279063401</c:v>
                </c:pt>
                <c:pt idx="11010">
                  <c:v>147.85033507674299</c:v>
                </c:pt>
                <c:pt idx="11011">
                  <c:v>147.83329856380001</c:v>
                </c:pt>
                <c:pt idx="11012">
                  <c:v>147.82072003328801</c:v>
                </c:pt>
                <c:pt idx="11013">
                  <c:v>147.804609999993</c:v>
                </c:pt>
                <c:pt idx="11014">
                  <c:v>147.79156162541699</c:v>
                </c:pt>
                <c:pt idx="11015">
                  <c:v>147.78108962508</c:v>
                </c:pt>
                <c:pt idx="11016">
                  <c:v>147.77412102990201</c:v>
                </c:pt>
                <c:pt idx="11017">
                  <c:v>147.77094242067099</c:v>
                </c:pt>
                <c:pt idx="11018">
                  <c:v>147.76761686144499</c:v>
                </c:pt>
                <c:pt idx="11019">
                  <c:v>147.76064255100101</c:v>
                </c:pt>
                <c:pt idx="11020">
                  <c:v>147.75194422063001</c:v>
                </c:pt>
                <c:pt idx="11021">
                  <c:v>147.746671460019</c:v>
                </c:pt>
                <c:pt idx="11022">
                  <c:v>147.747610663573</c:v>
                </c:pt>
                <c:pt idx="11023">
                  <c:v>147.752098076621</c:v>
                </c:pt>
                <c:pt idx="11024">
                  <c:v>147.76343289830101</c:v>
                </c:pt>
                <c:pt idx="11025">
                  <c:v>147.778367649214</c:v>
                </c:pt>
                <c:pt idx="11026">
                  <c:v>147.79703525756099</c:v>
                </c:pt>
                <c:pt idx="11027">
                  <c:v>147.82255966050701</c:v>
                </c:pt>
                <c:pt idx="11028">
                  <c:v>147.84370522061801</c:v>
                </c:pt>
                <c:pt idx="11029">
                  <c:v>147.86941999993999</c:v>
                </c:pt>
                <c:pt idx="11030">
                  <c:v>147.87239455756</c:v>
                </c:pt>
                <c:pt idx="11031">
                  <c:v>147.884880674492</c:v>
                </c:pt>
                <c:pt idx="11032">
                  <c:v>147.90185982187</c:v>
                </c:pt>
                <c:pt idx="11033">
                  <c:v>147.91471425677099</c:v>
                </c:pt>
                <c:pt idx="11034">
                  <c:v>147.92396930297701</c:v>
                </c:pt>
                <c:pt idx="11035">
                  <c:v>147.936781570362</c:v>
                </c:pt>
                <c:pt idx="11036">
                  <c:v>147.941989999996</c:v>
                </c:pt>
                <c:pt idx="11037">
                  <c:v>147.94966899690101</c:v>
                </c:pt>
                <c:pt idx="11038">
                  <c:v>147.957480418849</c:v>
                </c:pt>
                <c:pt idx="11039">
                  <c:v>147.96250600003799</c:v>
                </c:pt>
                <c:pt idx="11040">
                  <c:v>147.96756406859001</c:v>
                </c:pt>
                <c:pt idx="11041">
                  <c:v>147.97397655861701</c:v>
                </c:pt>
                <c:pt idx="11042">
                  <c:v>147.979163064251</c:v>
                </c:pt>
                <c:pt idx="11043">
                  <c:v>147.98007575402301</c:v>
                </c:pt>
                <c:pt idx="11044">
                  <c:v>147.97387519322001</c:v>
                </c:pt>
                <c:pt idx="11045">
                  <c:v>147.96794894539801</c:v>
                </c:pt>
                <c:pt idx="11046">
                  <c:v>147.96345057359301</c:v>
                </c:pt>
                <c:pt idx="11047">
                  <c:v>147.95341699936401</c:v>
                </c:pt>
                <c:pt idx="11048">
                  <c:v>147.93700299985201</c:v>
                </c:pt>
                <c:pt idx="11049">
                  <c:v>147.92360555560199</c:v>
                </c:pt>
                <c:pt idx="11050">
                  <c:v>147.90718000004799</c:v>
                </c:pt>
                <c:pt idx="11051">
                  <c:v>147.88872185307301</c:v>
                </c:pt>
                <c:pt idx="11052">
                  <c:v>147.87532301749999</c:v>
                </c:pt>
                <c:pt idx="11053">
                  <c:v>147.866919055506</c:v>
                </c:pt>
                <c:pt idx="11054">
                  <c:v>147.858617392432</c:v>
                </c:pt>
                <c:pt idx="11055">
                  <c:v>147.85452847356399</c:v>
                </c:pt>
                <c:pt idx="11056">
                  <c:v>147.85281648678699</c:v>
                </c:pt>
                <c:pt idx="11057">
                  <c:v>147.85332429177299</c:v>
                </c:pt>
                <c:pt idx="11058">
                  <c:v>147.85226008023099</c:v>
                </c:pt>
                <c:pt idx="11059">
                  <c:v>147.850420343633</c:v>
                </c:pt>
                <c:pt idx="11060">
                  <c:v>147.84738928548899</c:v>
                </c:pt>
                <c:pt idx="11061">
                  <c:v>147.83531055422401</c:v>
                </c:pt>
                <c:pt idx="11062">
                  <c:v>147.81567872519301</c:v>
                </c:pt>
                <c:pt idx="11063">
                  <c:v>147.79816840428199</c:v>
                </c:pt>
                <c:pt idx="11064">
                  <c:v>147.783865387361</c:v>
                </c:pt>
                <c:pt idx="11065">
                  <c:v>147.772373599649</c:v>
                </c:pt>
                <c:pt idx="11066">
                  <c:v>147.76616999999101</c:v>
                </c:pt>
                <c:pt idx="11067">
                  <c:v>147.76104639051599</c:v>
                </c:pt>
                <c:pt idx="11068">
                  <c:v>147.75491712449201</c:v>
                </c:pt>
                <c:pt idx="11069">
                  <c:v>147.750568017463</c:v>
                </c:pt>
                <c:pt idx="11070">
                  <c:v>147.74468571942199</c:v>
                </c:pt>
                <c:pt idx="11071">
                  <c:v>147.73715809418499</c:v>
                </c:pt>
                <c:pt idx="11072">
                  <c:v>147.72983059717799</c:v>
                </c:pt>
                <c:pt idx="11073">
                  <c:v>147.712561123635</c:v>
                </c:pt>
                <c:pt idx="11074">
                  <c:v>147.70559357178001</c:v>
                </c:pt>
                <c:pt idx="11075">
                  <c:v>147.69826537256799</c:v>
                </c:pt>
                <c:pt idx="11076">
                  <c:v>147.69910523768399</c:v>
                </c:pt>
                <c:pt idx="11077">
                  <c:v>147.70129000001501</c:v>
                </c:pt>
                <c:pt idx="11078">
                  <c:v>147.709539925489</c:v>
                </c:pt>
                <c:pt idx="11079">
                  <c:v>147.719177988827</c:v>
                </c:pt>
                <c:pt idx="11080">
                  <c:v>147.73057106640201</c:v>
                </c:pt>
                <c:pt idx="11081">
                  <c:v>147.74692398197399</c:v>
                </c:pt>
                <c:pt idx="11082">
                  <c:v>147.762537770764</c:v>
                </c:pt>
                <c:pt idx="11083">
                  <c:v>147.77219544837499</c:v>
                </c:pt>
                <c:pt idx="11084">
                  <c:v>147.779664911754</c:v>
                </c:pt>
                <c:pt idx="11085">
                  <c:v>147.78400325832001</c:v>
                </c:pt>
                <c:pt idx="11086">
                  <c:v>147.782930724435</c:v>
                </c:pt>
                <c:pt idx="11087">
                  <c:v>147.78195217273699</c:v>
                </c:pt>
                <c:pt idx="11088">
                  <c:v>147.79361636516001</c:v>
                </c:pt>
                <c:pt idx="11089">
                  <c:v>147.80693062929799</c:v>
                </c:pt>
                <c:pt idx="11090">
                  <c:v>147.81542999996901</c:v>
                </c:pt>
                <c:pt idx="11091">
                  <c:v>147.822147374678</c:v>
                </c:pt>
                <c:pt idx="11092">
                  <c:v>147.826163865403</c:v>
                </c:pt>
                <c:pt idx="11093">
                  <c:v>147.82565911364901</c:v>
                </c:pt>
                <c:pt idx="11094">
                  <c:v>147.82590730366701</c:v>
                </c:pt>
                <c:pt idx="11095">
                  <c:v>147.82659195873001</c:v>
                </c:pt>
                <c:pt idx="11096">
                  <c:v>147.82637144995499</c:v>
                </c:pt>
                <c:pt idx="11097">
                  <c:v>147.82763713180299</c:v>
                </c:pt>
                <c:pt idx="11098">
                  <c:v>147.83231752296001</c:v>
                </c:pt>
                <c:pt idx="11099">
                  <c:v>147.842149738872</c:v>
                </c:pt>
                <c:pt idx="11100">
                  <c:v>147.85043156862301</c:v>
                </c:pt>
                <c:pt idx="11101">
                  <c:v>147.852957368272</c:v>
                </c:pt>
                <c:pt idx="11102">
                  <c:v>147.85262148215199</c:v>
                </c:pt>
                <c:pt idx="11103">
                  <c:v>147.85048000002001</c:v>
                </c:pt>
                <c:pt idx="11104">
                  <c:v>147.844811573794</c:v>
                </c:pt>
                <c:pt idx="11105">
                  <c:v>147.839533278115</c:v>
                </c:pt>
                <c:pt idx="11106">
                  <c:v>147.83574591864999</c:v>
                </c:pt>
                <c:pt idx="11107">
                  <c:v>147.833544463659</c:v>
                </c:pt>
                <c:pt idx="11108">
                  <c:v>147.832584527233</c:v>
                </c:pt>
                <c:pt idx="11109">
                  <c:v>147.833520022611</c:v>
                </c:pt>
                <c:pt idx="11110">
                  <c:v>147.836355293319</c:v>
                </c:pt>
                <c:pt idx="11111">
                  <c:v>147.84071057328501</c:v>
                </c:pt>
                <c:pt idx="11112">
                  <c:v>147.84864401599501</c:v>
                </c:pt>
                <c:pt idx="11113">
                  <c:v>147.86137883030401</c:v>
                </c:pt>
                <c:pt idx="11114">
                  <c:v>147.87860889276001</c:v>
                </c:pt>
                <c:pt idx="11115">
                  <c:v>147.89149916392199</c:v>
                </c:pt>
                <c:pt idx="11116">
                  <c:v>147.90556000002701</c:v>
                </c:pt>
                <c:pt idx="11117">
                  <c:v>147.91222429049901</c:v>
                </c:pt>
                <c:pt idx="11118">
                  <c:v>147.92034823201601</c:v>
                </c:pt>
                <c:pt idx="11119">
                  <c:v>147.92867392801199</c:v>
                </c:pt>
                <c:pt idx="11120">
                  <c:v>147.93485518915099</c:v>
                </c:pt>
                <c:pt idx="11121">
                  <c:v>147.93994840445399</c:v>
                </c:pt>
                <c:pt idx="11122">
                  <c:v>147.94561399689499</c:v>
                </c:pt>
                <c:pt idx="11123">
                  <c:v>147.95068249997999</c:v>
                </c:pt>
                <c:pt idx="11124">
                  <c:v>147.95625447752701</c:v>
                </c:pt>
                <c:pt idx="11125">
                  <c:v>147.963433477698</c:v>
                </c:pt>
                <c:pt idx="11126">
                  <c:v>147.965627230443</c:v>
                </c:pt>
                <c:pt idx="11127">
                  <c:v>147.97149681593399</c:v>
                </c:pt>
                <c:pt idx="11128">
                  <c:v>147.981540000027</c:v>
                </c:pt>
                <c:pt idx="11129">
                  <c:v>147.981540000026</c:v>
                </c:pt>
                <c:pt idx="11130">
                  <c:v>148.002259019002</c:v>
                </c:pt>
                <c:pt idx="11131">
                  <c:v>148.00288000003101</c:v>
                </c:pt>
                <c:pt idx="11132">
                  <c:v>148.007701997439</c:v>
                </c:pt>
                <c:pt idx="11133">
                  <c:v>148.009438424324</c:v>
                </c:pt>
                <c:pt idx="11134">
                  <c:v>148.00529849390799</c:v>
                </c:pt>
                <c:pt idx="11135">
                  <c:v>148.00076580238201</c:v>
                </c:pt>
                <c:pt idx="11136">
                  <c:v>147.99961085232999</c:v>
                </c:pt>
                <c:pt idx="11137">
                  <c:v>147.996763661758</c:v>
                </c:pt>
                <c:pt idx="11138">
                  <c:v>147.99047047329901</c:v>
                </c:pt>
                <c:pt idx="11139">
                  <c:v>147.98565380396499</c:v>
                </c:pt>
                <c:pt idx="11140">
                  <c:v>147.98876307726499</c:v>
                </c:pt>
                <c:pt idx="11141">
                  <c:v>147.98669032545399</c:v>
                </c:pt>
                <c:pt idx="11142">
                  <c:v>147.98466708746801</c:v>
                </c:pt>
                <c:pt idx="11143">
                  <c:v>147.983759737393</c:v>
                </c:pt>
                <c:pt idx="11144">
                  <c:v>147.98524580360399</c:v>
                </c:pt>
                <c:pt idx="11145">
                  <c:v>147.991593047089</c:v>
                </c:pt>
                <c:pt idx="11146">
                  <c:v>147.99117520126001</c:v>
                </c:pt>
                <c:pt idx="11147">
                  <c:v>147.986570442192</c:v>
                </c:pt>
                <c:pt idx="11148">
                  <c:v>147.97999749700199</c:v>
                </c:pt>
                <c:pt idx="11149">
                  <c:v>147.97194418557399</c:v>
                </c:pt>
                <c:pt idx="11150">
                  <c:v>147.96403102900601</c:v>
                </c:pt>
                <c:pt idx="11151">
                  <c:v>147.95898489336699</c:v>
                </c:pt>
                <c:pt idx="11152">
                  <c:v>147.962065851391</c:v>
                </c:pt>
                <c:pt idx="11153">
                  <c:v>147.97107542245001</c:v>
                </c:pt>
                <c:pt idx="11154">
                  <c:v>147.98062669545999</c:v>
                </c:pt>
                <c:pt idx="11155">
                  <c:v>147.98905466799701</c:v>
                </c:pt>
                <c:pt idx="11156">
                  <c:v>147.99703361169901</c:v>
                </c:pt>
                <c:pt idx="11157">
                  <c:v>148.00713000001201</c:v>
                </c:pt>
                <c:pt idx="11158">
                  <c:v>148.00989999996</c:v>
                </c:pt>
                <c:pt idx="11159">
                  <c:v>148.008187892725</c:v>
                </c:pt>
                <c:pt idx="11160">
                  <c:v>148.005645028034</c:v>
                </c:pt>
                <c:pt idx="11161">
                  <c:v>148.00146063212901</c:v>
                </c:pt>
                <c:pt idx="11162">
                  <c:v>147.99402280976199</c:v>
                </c:pt>
                <c:pt idx="11163">
                  <c:v>147.98188070585499</c:v>
                </c:pt>
                <c:pt idx="11164">
                  <c:v>147.967732511083</c:v>
                </c:pt>
                <c:pt idx="11165">
                  <c:v>147.95962773675299</c:v>
                </c:pt>
                <c:pt idx="11166">
                  <c:v>147.953594585481</c:v>
                </c:pt>
                <c:pt idx="11167">
                  <c:v>147.94262244717601</c:v>
                </c:pt>
                <c:pt idx="11168">
                  <c:v>147.93266516573601</c:v>
                </c:pt>
                <c:pt idx="11169">
                  <c:v>147.924959999978</c:v>
                </c:pt>
                <c:pt idx="11170">
                  <c:v>147.91682240411799</c:v>
                </c:pt>
                <c:pt idx="11171">
                  <c:v>147.90313304637201</c:v>
                </c:pt>
                <c:pt idx="11172">
                  <c:v>147.894549445129</c:v>
                </c:pt>
                <c:pt idx="11173">
                  <c:v>147.89130051308501</c:v>
                </c:pt>
                <c:pt idx="11174">
                  <c:v>147.890982631404</c:v>
                </c:pt>
                <c:pt idx="11175">
                  <c:v>147.89818784637299</c:v>
                </c:pt>
                <c:pt idx="11176">
                  <c:v>147.91488991810999</c:v>
                </c:pt>
                <c:pt idx="11177">
                  <c:v>147.92978023114401</c:v>
                </c:pt>
                <c:pt idx="11178">
                  <c:v>147.93597147255801</c:v>
                </c:pt>
                <c:pt idx="11179">
                  <c:v>147.93698356771699</c:v>
                </c:pt>
                <c:pt idx="11180">
                  <c:v>147.930264229427</c:v>
                </c:pt>
                <c:pt idx="11181">
                  <c:v>147.918879193479</c:v>
                </c:pt>
                <c:pt idx="11182">
                  <c:v>147.91157279942101</c:v>
                </c:pt>
                <c:pt idx="11183">
                  <c:v>147.90027000004901</c:v>
                </c:pt>
                <c:pt idx="11184">
                  <c:v>147.894137140732</c:v>
                </c:pt>
                <c:pt idx="11185">
                  <c:v>147.887603290605</c:v>
                </c:pt>
                <c:pt idx="11186">
                  <c:v>147.87947545322501</c:v>
                </c:pt>
                <c:pt idx="11187">
                  <c:v>147.872333166971</c:v>
                </c:pt>
                <c:pt idx="11188">
                  <c:v>147.86905351254401</c:v>
                </c:pt>
                <c:pt idx="11189">
                  <c:v>147.86713475535501</c:v>
                </c:pt>
                <c:pt idx="11190">
                  <c:v>147.86704346972101</c:v>
                </c:pt>
                <c:pt idx="11191">
                  <c:v>147.87202514880201</c:v>
                </c:pt>
                <c:pt idx="11192">
                  <c:v>147.87883513749699</c:v>
                </c:pt>
                <c:pt idx="11193">
                  <c:v>147.89032803787401</c:v>
                </c:pt>
                <c:pt idx="11194">
                  <c:v>147.910097706568</c:v>
                </c:pt>
                <c:pt idx="11195">
                  <c:v>147.91569528327301</c:v>
                </c:pt>
                <c:pt idx="11196">
                  <c:v>147.91285177064</c:v>
                </c:pt>
                <c:pt idx="11197">
                  <c:v>147.91012355362199</c:v>
                </c:pt>
                <c:pt idx="11198">
                  <c:v>147.90173943109099</c:v>
                </c:pt>
                <c:pt idx="11199">
                  <c:v>147.88786057323099</c:v>
                </c:pt>
                <c:pt idx="11200">
                  <c:v>147.872995474063</c:v>
                </c:pt>
                <c:pt idx="11201">
                  <c:v>147.85754509266201</c:v>
                </c:pt>
                <c:pt idx="11202">
                  <c:v>147.843983243618</c:v>
                </c:pt>
                <c:pt idx="11203">
                  <c:v>147.83488019498299</c:v>
                </c:pt>
                <c:pt idx="11204">
                  <c:v>147.835171330403</c:v>
                </c:pt>
                <c:pt idx="11205">
                  <c:v>147.836785539392</c:v>
                </c:pt>
                <c:pt idx="11206">
                  <c:v>147.836717252272</c:v>
                </c:pt>
                <c:pt idx="11207">
                  <c:v>147.82789484575801</c:v>
                </c:pt>
                <c:pt idx="11208">
                  <c:v>147.82217000004499</c:v>
                </c:pt>
                <c:pt idx="11209">
                  <c:v>147.81632801290101</c:v>
                </c:pt>
                <c:pt idx="11210">
                  <c:v>147.80829286415999</c:v>
                </c:pt>
                <c:pt idx="11211">
                  <c:v>147.798292941152</c:v>
                </c:pt>
                <c:pt idx="11212">
                  <c:v>147.783907136035</c:v>
                </c:pt>
                <c:pt idx="11213">
                  <c:v>147.76909998143199</c:v>
                </c:pt>
                <c:pt idx="11214">
                  <c:v>147.755856148508</c:v>
                </c:pt>
                <c:pt idx="11215">
                  <c:v>147.743602063563</c:v>
                </c:pt>
                <c:pt idx="11216">
                  <c:v>147.73571610699301</c:v>
                </c:pt>
                <c:pt idx="11217">
                  <c:v>147.729671796037</c:v>
                </c:pt>
                <c:pt idx="11218">
                  <c:v>147.72866132139501</c:v>
                </c:pt>
                <c:pt idx="11219">
                  <c:v>147.72926964755101</c:v>
                </c:pt>
                <c:pt idx="11220">
                  <c:v>147.732256079335</c:v>
                </c:pt>
                <c:pt idx="11221">
                  <c:v>147.741009999998</c:v>
                </c:pt>
                <c:pt idx="11222">
                  <c:v>147.752574969298</c:v>
                </c:pt>
                <c:pt idx="11223">
                  <c:v>147.76820766750501</c:v>
                </c:pt>
                <c:pt idx="11224">
                  <c:v>147.77949406839301</c:v>
                </c:pt>
                <c:pt idx="11225">
                  <c:v>147.78739371195201</c:v>
                </c:pt>
                <c:pt idx="11226">
                  <c:v>147.79380537210599</c:v>
                </c:pt>
                <c:pt idx="11227">
                  <c:v>147.798337428633</c:v>
                </c:pt>
                <c:pt idx="11228">
                  <c:v>147.80111149668201</c:v>
                </c:pt>
                <c:pt idx="11229">
                  <c:v>147.805366025946</c:v>
                </c:pt>
                <c:pt idx="11230">
                  <c:v>147.81421623261301</c:v>
                </c:pt>
                <c:pt idx="11231">
                  <c:v>147.827588631162</c:v>
                </c:pt>
                <c:pt idx="11232">
                  <c:v>147.83945311942901</c:v>
                </c:pt>
                <c:pt idx="11233">
                  <c:v>147.84934496874499</c:v>
                </c:pt>
                <c:pt idx="11234">
                  <c:v>147.86052999997801</c:v>
                </c:pt>
                <c:pt idx="11235">
                  <c:v>147.86052999998199</c:v>
                </c:pt>
                <c:pt idx="11236">
                  <c:v>147.877557337333</c:v>
                </c:pt>
                <c:pt idx="11237">
                  <c:v>147.88110000004201</c:v>
                </c:pt>
                <c:pt idx="11238">
                  <c:v>147.88760628221499</c:v>
                </c:pt>
                <c:pt idx="11239">
                  <c:v>147.898573561436</c:v>
                </c:pt>
                <c:pt idx="11240">
                  <c:v>147.90988944651099</c:v>
                </c:pt>
                <c:pt idx="11241">
                  <c:v>147.91995116843401</c:v>
                </c:pt>
                <c:pt idx="11242">
                  <c:v>147.922691740169</c:v>
                </c:pt>
                <c:pt idx="11243">
                  <c:v>147.92316832817301</c:v>
                </c:pt>
                <c:pt idx="11244">
                  <c:v>147.92676171218901</c:v>
                </c:pt>
                <c:pt idx="11245">
                  <c:v>147.930721292154</c:v>
                </c:pt>
                <c:pt idx="11246">
                  <c:v>147.93323000003801</c:v>
                </c:pt>
                <c:pt idx="11247">
                  <c:v>147.93347067102499</c:v>
                </c:pt>
                <c:pt idx="11248">
                  <c:v>147.934699259898</c:v>
                </c:pt>
                <c:pt idx="11249">
                  <c:v>147.933374492295</c:v>
                </c:pt>
                <c:pt idx="11250">
                  <c:v>147.930711312846</c:v>
                </c:pt>
                <c:pt idx="11251">
                  <c:v>147.930748738293</c:v>
                </c:pt>
                <c:pt idx="11252">
                  <c:v>147.933760246123</c:v>
                </c:pt>
                <c:pt idx="11253">
                  <c:v>147.93619815448301</c:v>
                </c:pt>
                <c:pt idx="11254">
                  <c:v>147.93312591253999</c:v>
                </c:pt>
                <c:pt idx="11255">
                  <c:v>147.93126253886999</c:v>
                </c:pt>
                <c:pt idx="11256">
                  <c:v>147.92687132597499</c:v>
                </c:pt>
                <c:pt idx="11257">
                  <c:v>147.928274691517</c:v>
                </c:pt>
                <c:pt idx="11258">
                  <c:v>147.93413095596699</c:v>
                </c:pt>
                <c:pt idx="11259">
                  <c:v>147.93470999997299</c:v>
                </c:pt>
                <c:pt idx="11260">
                  <c:v>147.93359604324999</c:v>
                </c:pt>
                <c:pt idx="11261">
                  <c:v>147.93130314119199</c:v>
                </c:pt>
                <c:pt idx="11262">
                  <c:v>147.92639517290601</c:v>
                </c:pt>
                <c:pt idx="11263">
                  <c:v>147.92457590291301</c:v>
                </c:pt>
                <c:pt idx="11264">
                  <c:v>147.931057691826</c:v>
                </c:pt>
                <c:pt idx="11265">
                  <c:v>147.93987387896101</c:v>
                </c:pt>
                <c:pt idx="11266">
                  <c:v>147.95029329007099</c:v>
                </c:pt>
                <c:pt idx="11267">
                  <c:v>147.95371554422499</c:v>
                </c:pt>
                <c:pt idx="11268">
                  <c:v>147.95674897728901</c:v>
                </c:pt>
                <c:pt idx="11269">
                  <c:v>147.96784999997001</c:v>
                </c:pt>
                <c:pt idx="11270">
                  <c:v>147.970317367652</c:v>
                </c:pt>
                <c:pt idx="11271">
                  <c:v>147.96637529237199</c:v>
                </c:pt>
                <c:pt idx="11272">
                  <c:v>147.955255650852</c:v>
                </c:pt>
                <c:pt idx="11273">
                  <c:v>147.935802838961</c:v>
                </c:pt>
                <c:pt idx="11274">
                  <c:v>147.92593336333201</c:v>
                </c:pt>
                <c:pt idx="11275">
                  <c:v>147.92357929867401</c:v>
                </c:pt>
                <c:pt idx="11276">
                  <c:v>147.91898085756799</c:v>
                </c:pt>
                <c:pt idx="11277">
                  <c:v>147.90712014787201</c:v>
                </c:pt>
                <c:pt idx="11278">
                  <c:v>147.90582407198201</c:v>
                </c:pt>
                <c:pt idx="11279">
                  <c:v>147.90857757457201</c:v>
                </c:pt>
                <c:pt idx="11280">
                  <c:v>147.90231202068799</c:v>
                </c:pt>
                <c:pt idx="11281">
                  <c:v>147.89454010889699</c:v>
                </c:pt>
                <c:pt idx="11282">
                  <c:v>147.88414</c:v>
                </c:pt>
                <c:pt idx="11283">
                  <c:v>147.87710594718499</c:v>
                </c:pt>
                <c:pt idx="11284">
                  <c:v>147.869244887245</c:v>
                </c:pt>
                <c:pt idx="11285">
                  <c:v>147.86036293599199</c:v>
                </c:pt>
                <c:pt idx="11286">
                  <c:v>147.855781514515</c:v>
                </c:pt>
                <c:pt idx="11287">
                  <c:v>147.85668615617499</c:v>
                </c:pt>
                <c:pt idx="11288">
                  <c:v>147.85510226417099</c:v>
                </c:pt>
                <c:pt idx="11289">
                  <c:v>147.84775193454701</c:v>
                </c:pt>
                <c:pt idx="11290">
                  <c:v>147.83525141499999</c:v>
                </c:pt>
                <c:pt idx="11291">
                  <c:v>147.82114724217399</c:v>
                </c:pt>
                <c:pt idx="11292">
                  <c:v>147.803630295636</c:v>
                </c:pt>
                <c:pt idx="11293">
                  <c:v>147.78405999997901</c:v>
                </c:pt>
                <c:pt idx="11294">
                  <c:v>147.768075906181</c:v>
                </c:pt>
                <c:pt idx="11295">
                  <c:v>147.76537381244901</c:v>
                </c:pt>
                <c:pt idx="11296">
                  <c:v>147.76187154741399</c:v>
                </c:pt>
                <c:pt idx="11297">
                  <c:v>147.75886100834001</c:v>
                </c:pt>
                <c:pt idx="11298">
                  <c:v>147.75378889981101</c:v>
                </c:pt>
                <c:pt idx="11299">
                  <c:v>147.745971795001</c:v>
                </c:pt>
                <c:pt idx="11300">
                  <c:v>147.737160461868</c:v>
                </c:pt>
                <c:pt idx="11301">
                  <c:v>147.72696651450801</c:v>
                </c:pt>
                <c:pt idx="11302">
                  <c:v>147.713369897436</c:v>
                </c:pt>
                <c:pt idx="11303">
                  <c:v>147.69794374516999</c:v>
                </c:pt>
                <c:pt idx="11304">
                  <c:v>147.68705394364099</c:v>
                </c:pt>
                <c:pt idx="11305">
                  <c:v>147.67869530676199</c:v>
                </c:pt>
                <c:pt idx="11306">
                  <c:v>147.67426753394099</c:v>
                </c:pt>
                <c:pt idx="11307">
                  <c:v>147.67573299319699</c:v>
                </c:pt>
                <c:pt idx="11308">
                  <c:v>147.69020000002899</c:v>
                </c:pt>
                <c:pt idx="11309">
                  <c:v>147.705399274542</c:v>
                </c:pt>
                <c:pt idx="11310">
                  <c:v>147.72621719710401</c:v>
                </c:pt>
                <c:pt idx="11311">
                  <c:v>147.75205337480099</c:v>
                </c:pt>
                <c:pt idx="11312">
                  <c:v>147.77991363743499</c:v>
                </c:pt>
                <c:pt idx="11313">
                  <c:v>147.80528049527001</c:v>
                </c:pt>
                <c:pt idx="11314">
                  <c:v>147.82114790751601</c:v>
                </c:pt>
                <c:pt idx="11315">
                  <c:v>147.829595568066</c:v>
                </c:pt>
                <c:pt idx="11316">
                  <c:v>147.833152023037</c:v>
                </c:pt>
                <c:pt idx="11317">
                  <c:v>147.84182720659001</c:v>
                </c:pt>
                <c:pt idx="11318">
                  <c:v>147.84320000000301</c:v>
                </c:pt>
                <c:pt idx="11319">
                  <c:v>147.84076933612201</c:v>
                </c:pt>
                <c:pt idx="11320">
                  <c:v>147.838638366391</c:v>
                </c:pt>
                <c:pt idx="11321">
                  <c:v>147.83729006803301</c:v>
                </c:pt>
                <c:pt idx="11322">
                  <c:v>147.838290296075</c:v>
                </c:pt>
                <c:pt idx="11323">
                  <c:v>147.84406591399099</c:v>
                </c:pt>
                <c:pt idx="11324">
                  <c:v>147.85426905658599</c:v>
                </c:pt>
                <c:pt idx="11325">
                  <c:v>147.86666557618599</c:v>
                </c:pt>
                <c:pt idx="11326">
                  <c:v>147.88325339863499</c:v>
                </c:pt>
                <c:pt idx="11327">
                  <c:v>147.89671280188301</c:v>
                </c:pt>
                <c:pt idx="11328">
                  <c:v>147.905474655083</c:v>
                </c:pt>
                <c:pt idx="11329">
                  <c:v>147.91289407391599</c:v>
                </c:pt>
                <c:pt idx="11330">
                  <c:v>147.919509999963</c:v>
                </c:pt>
                <c:pt idx="11331">
                  <c:v>147.926981378965</c:v>
                </c:pt>
                <c:pt idx="11332">
                  <c:v>147.93029278978301</c:v>
                </c:pt>
                <c:pt idx="11333">
                  <c:v>147.93648874156199</c:v>
                </c:pt>
                <c:pt idx="11334">
                  <c:v>147.94568508866601</c:v>
                </c:pt>
                <c:pt idx="11335">
                  <c:v>147.957947025246</c:v>
                </c:pt>
                <c:pt idx="11336">
                  <c:v>147.96604002410899</c:v>
                </c:pt>
                <c:pt idx="11337">
                  <c:v>147.97113974868699</c:v>
                </c:pt>
                <c:pt idx="11338">
                  <c:v>147.97802255864701</c:v>
                </c:pt>
                <c:pt idx="11339">
                  <c:v>147.98445662761699</c:v>
                </c:pt>
                <c:pt idx="11340">
                  <c:v>147.98494000003899</c:v>
                </c:pt>
                <c:pt idx="11341">
                  <c:v>147.983410605286</c:v>
                </c:pt>
                <c:pt idx="11342">
                  <c:v>147.97212000003699</c:v>
                </c:pt>
                <c:pt idx="11343">
                  <c:v>147.97193431675899</c:v>
                </c:pt>
                <c:pt idx="11344">
                  <c:v>147.95662999995599</c:v>
                </c:pt>
                <c:pt idx="11345">
                  <c:v>147.948944518291</c:v>
                </c:pt>
                <c:pt idx="11346">
                  <c:v>147.94375554453001</c:v>
                </c:pt>
                <c:pt idx="11347">
                  <c:v>147.941072365216</c:v>
                </c:pt>
                <c:pt idx="11348">
                  <c:v>147.938597374376</c:v>
                </c:pt>
                <c:pt idx="11349">
                  <c:v>147.937817878315</c:v>
                </c:pt>
                <c:pt idx="11350">
                  <c:v>147.943666996432</c:v>
                </c:pt>
                <c:pt idx="11351">
                  <c:v>147.95628017142201</c:v>
                </c:pt>
                <c:pt idx="11352">
                  <c:v>147.97468451309501</c:v>
                </c:pt>
                <c:pt idx="11353">
                  <c:v>147.98993324349999</c:v>
                </c:pt>
                <c:pt idx="11354">
                  <c:v>147.993291808457</c:v>
                </c:pt>
                <c:pt idx="11355">
                  <c:v>147.98437628544201</c:v>
                </c:pt>
                <c:pt idx="11356">
                  <c:v>147.96735000003801</c:v>
                </c:pt>
                <c:pt idx="11357">
                  <c:v>147.95086821906801</c:v>
                </c:pt>
                <c:pt idx="11358">
                  <c:v>147.932555990428</c:v>
                </c:pt>
                <c:pt idx="11359">
                  <c:v>147.91435913202301</c:v>
                </c:pt>
                <c:pt idx="11360">
                  <c:v>147.89312457002299</c:v>
                </c:pt>
                <c:pt idx="11361">
                  <c:v>147.87099257973401</c:v>
                </c:pt>
                <c:pt idx="11362">
                  <c:v>147.853231962922</c:v>
                </c:pt>
                <c:pt idx="11363">
                  <c:v>147.84257158098299</c:v>
                </c:pt>
                <c:pt idx="11364">
                  <c:v>147.832302957271</c:v>
                </c:pt>
                <c:pt idx="11365">
                  <c:v>147.82293100622701</c:v>
                </c:pt>
                <c:pt idx="11366">
                  <c:v>147.814792569139</c:v>
                </c:pt>
                <c:pt idx="11367">
                  <c:v>147.81366042677899</c:v>
                </c:pt>
                <c:pt idx="11368">
                  <c:v>147.81563000004101</c:v>
                </c:pt>
                <c:pt idx="11369">
                  <c:v>147.82070917278699</c:v>
                </c:pt>
                <c:pt idx="11370">
                  <c:v>147.82710621297301</c:v>
                </c:pt>
                <c:pt idx="11371">
                  <c:v>147.833295134031</c:v>
                </c:pt>
                <c:pt idx="11372">
                  <c:v>147.84105356867201</c:v>
                </c:pt>
                <c:pt idx="11373">
                  <c:v>147.852230770472</c:v>
                </c:pt>
                <c:pt idx="11374">
                  <c:v>147.86096775594501</c:v>
                </c:pt>
                <c:pt idx="11375">
                  <c:v>147.86094943264101</c:v>
                </c:pt>
                <c:pt idx="11376">
                  <c:v>147.85849143379701</c:v>
                </c:pt>
                <c:pt idx="11377">
                  <c:v>147.85788368661599</c:v>
                </c:pt>
                <c:pt idx="11378">
                  <c:v>147.85836354784001</c:v>
                </c:pt>
                <c:pt idx="11379">
                  <c:v>147.86065623416201</c:v>
                </c:pt>
                <c:pt idx="11380">
                  <c:v>147.86587147244501</c:v>
                </c:pt>
                <c:pt idx="11381">
                  <c:v>147.87594120764999</c:v>
                </c:pt>
                <c:pt idx="11382">
                  <c:v>147.88520999998099</c:v>
                </c:pt>
                <c:pt idx="11383">
                  <c:v>147.89436829541299</c:v>
                </c:pt>
                <c:pt idx="11384">
                  <c:v>147.90650222241001</c:v>
                </c:pt>
                <c:pt idx="11385">
                  <c:v>147.921580557543</c:v>
                </c:pt>
                <c:pt idx="11386">
                  <c:v>147.93627090424701</c:v>
                </c:pt>
                <c:pt idx="11387">
                  <c:v>147.95001878312399</c:v>
                </c:pt>
                <c:pt idx="11388">
                  <c:v>147.963655745746</c:v>
                </c:pt>
                <c:pt idx="11389">
                  <c:v>147.97676537413199</c:v>
                </c:pt>
                <c:pt idx="11390">
                  <c:v>147.98533289404699</c:v>
                </c:pt>
                <c:pt idx="11391">
                  <c:v>147.98879435587199</c:v>
                </c:pt>
                <c:pt idx="11392">
                  <c:v>147.98827965655099</c:v>
                </c:pt>
                <c:pt idx="11393">
                  <c:v>147.99000148922499</c:v>
                </c:pt>
                <c:pt idx="11394">
                  <c:v>147.99215999995599</c:v>
                </c:pt>
                <c:pt idx="11395">
                  <c:v>148.003459048895</c:v>
                </c:pt>
                <c:pt idx="11396">
                  <c:v>148.016052948305</c:v>
                </c:pt>
                <c:pt idx="11397">
                  <c:v>148.02674366511499</c:v>
                </c:pt>
                <c:pt idx="11398">
                  <c:v>148.04072836257799</c:v>
                </c:pt>
                <c:pt idx="11399">
                  <c:v>148.04821596633499</c:v>
                </c:pt>
                <c:pt idx="11400">
                  <c:v>148.0429051513</c:v>
                </c:pt>
                <c:pt idx="11401">
                  <c:v>148.038622054711</c:v>
                </c:pt>
                <c:pt idx="11402">
                  <c:v>148.03386343361399</c:v>
                </c:pt>
                <c:pt idx="11403">
                  <c:v>148.03275960682501</c:v>
                </c:pt>
                <c:pt idx="11404">
                  <c:v>148.03273412509901</c:v>
                </c:pt>
                <c:pt idx="11405">
                  <c:v>148.030259999962</c:v>
                </c:pt>
                <c:pt idx="11406">
                  <c:v>148.023262698677</c:v>
                </c:pt>
                <c:pt idx="11407">
                  <c:v>148.017415393222</c:v>
                </c:pt>
                <c:pt idx="11408">
                  <c:v>148.01497077468301</c:v>
                </c:pt>
                <c:pt idx="11409">
                  <c:v>148.01250763607399</c:v>
                </c:pt>
                <c:pt idx="11410">
                  <c:v>148.009111786528</c:v>
                </c:pt>
                <c:pt idx="11411">
                  <c:v>148.00527076524801</c:v>
                </c:pt>
                <c:pt idx="11412">
                  <c:v>147.99889123896099</c:v>
                </c:pt>
                <c:pt idx="11413">
                  <c:v>147.98951270349301</c:v>
                </c:pt>
                <c:pt idx="11414">
                  <c:v>147.97335156872401</c:v>
                </c:pt>
                <c:pt idx="11415">
                  <c:v>147.95005054166899</c:v>
                </c:pt>
                <c:pt idx="11416">
                  <c:v>147.931836528151</c:v>
                </c:pt>
                <c:pt idx="11417">
                  <c:v>147.916489368279</c:v>
                </c:pt>
                <c:pt idx="11418">
                  <c:v>147.89525999998099</c:v>
                </c:pt>
                <c:pt idx="11419">
                  <c:v>147.88554512282801</c:v>
                </c:pt>
                <c:pt idx="11420">
                  <c:v>147.878413023777</c:v>
                </c:pt>
                <c:pt idx="11421">
                  <c:v>147.87104436470099</c:v>
                </c:pt>
                <c:pt idx="11422">
                  <c:v>147.86262607942399</c:v>
                </c:pt>
                <c:pt idx="11423">
                  <c:v>147.85372550324999</c:v>
                </c:pt>
                <c:pt idx="11424">
                  <c:v>147.841744560568</c:v>
                </c:pt>
                <c:pt idx="11425">
                  <c:v>147.83433366461</c:v>
                </c:pt>
                <c:pt idx="11426">
                  <c:v>147.828609228218</c:v>
                </c:pt>
                <c:pt idx="11427">
                  <c:v>147.82555601028599</c:v>
                </c:pt>
                <c:pt idx="11428">
                  <c:v>147.82340434585501</c:v>
                </c:pt>
                <c:pt idx="11429">
                  <c:v>147.82409712386701</c:v>
                </c:pt>
                <c:pt idx="11430">
                  <c:v>147.83083479896899</c:v>
                </c:pt>
                <c:pt idx="11431">
                  <c:v>147.84196564439901</c:v>
                </c:pt>
                <c:pt idx="11432">
                  <c:v>147.84900519020101</c:v>
                </c:pt>
                <c:pt idx="11433">
                  <c:v>147.85993096818001</c:v>
                </c:pt>
                <c:pt idx="11434">
                  <c:v>147.875240761318</c:v>
                </c:pt>
                <c:pt idx="11435">
                  <c:v>147.899127528804</c:v>
                </c:pt>
                <c:pt idx="11436">
                  <c:v>147.92761753567899</c:v>
                </c:pt>
                <c:pt idx="11437">
                  <c:v>147.94593387958099</c:v>
                </c:pt>
                <c:pt idx="11438">
                  <c:v>147.96147859260299</c:v>
                </c:pt>
                <c:pt idx="11439">
                  <c:v>147.967261204197</c:v>
                </c:pt>
                <c:pt idx="11440">
                  <c:v>147.97361330706099</c:v>
                </c:pt>
                <c:pt idx="11441">
                  <c:v>147.985408093844</c:v>
                </c:pt>
                <c:pt idx="11442">
                  <c:v>147.99371622782701</c:v>
                </c:pt>
                <c:pt idx="11443">
                  <c:v>148.00212263819</c:v>
                </c:pt>
                <c:pt idx="11444">
                  <c:v>148.01145134788601</c:v>
                </c:pt>
                <c:pt idx="11445">
                  <c:v>148.017520000014</c:v>
                </c:pt>
                <c:pt idx="11446">
                  <c:v>148.01752000002901</c:v>
                </c:pt>
                <c:pt idx="11447">
                  <c:v>148.017392073948</c:v>
                </c:pt>
                <c:pt idx="11448">
                  <c:v>148.01461564820301</c:v>
                </c:pt>
                <c:pt idx="11449">
                  <c:v>148.01322999998899</c:v>
                </c:pt>
                <c:pt idx="11450">
                  <c:v>148.00896134086</c:v>
                </c:pt>
                <c:pt idx="11451">
                  <c:v>147.999659176732</c:v>
                </c:pt>
                <c:pt idx="11452">
                  <c:v>147.99062756544299</c:v>
                </c:pt>
                <c:pt idx="11453">
                  <c:v>147.98367974874901</c:v>
                </c:pt>
                <c:pt idx="11454">
                  <c:v>147.976703580541</c:v>
                </c:pt>
                <c:pt idx="11455">
                  <c:v>147.974336646501</c:v>
                </c:pt>
                <c:pt idx="11456">
                  <c:v>147.96964485121899</c:v>
                </c:pt>
                <c:pt idx="11457">
                  <c:v>147.96272476776599</c:v>
                </c:pt>
                <c:pt idx="11458">
                  <c:v>147.959017357601</c:v>
                </c:pt>
                <c:pt idx="11459">
                  <c:v>147.953404833142</c:v>
                </c:pt>
                <c:pt idx="11460">
                  <c:v>147.94332999998301</c:v>
                </c:pt>
                <c:pt idx="11461">
                  <c:v>147.93715418744401</c:v>
                </c:pt>
                <c:pt idx="11462">
                  <c:v>147.93139947254801</c:v>
                </c:pt>
                <c:pt idx="11463">
                  <c:v>147.92559459552399</c:v>
                </c:pt>
                <c:pt idx="11464">
                  <c:v>147.911577907506</c:v>
                </c:pt>
                <c:pt idx="11465">
                  <c:v>147.89169593517499</c:v>
                </c:pt>
                <c:pt idx="11466">
                  <c:v>147.87667546220399</c:v>
                </c:pt>
                <c:pt idx="11467">
                  <c:v>147.85849609795901</c:v>
                </c:pt>
                <c:pt idx="11468">
                  <c:v>147.838416905325</c:v>
                </c:pt>
                <c:pt idx="11469">
                  <c:v>147.81996207950399</c:v>
                </c:pt>
                <c:pt idx="11470">
                  <c:v>147.799767189291</c:v>
                </c:pt>
                <c:pt idx="11471">
                  <c:v>147.769229999998</c:v>
                </c:pt>
                <c:pt idx="11472">
                  <c:v>147.752525031841</c:v>
                </c:pt>
                <c:pt idx="11473">
                  <c:v>147.73749053963601</c:v>
                </c:pt>
                <c:pt idx="11474">
                  <c:v>147.72405442861501</c:v>
                </c:pt>
                <c:pt idx="11475">
                  <c:v>147.710275472598</c:v>
                </c:pt>
                <c:pt idx="11476">
                  <c:v>147.698686526101</c:v>
                </c:pt>
                <c:pt idx="11477">
                  <c:v>147.68623496044</c:v>
                </c:pt>
                <c:pt idx="11478">
                  <c:v>147.67432108591601</c:v>
                </c:pt>
                <c:pt idx="11479">
                  <c:v>147.66934809980501</c:v>
                </c:pt>
                <c:pt idx="11480">
                  <c:v>147.667430613736</c:v>
                </c:pt>
                <c:pt idx="11481">
                  <c:v>147.65885997185001</c:v>
                </c:pt>
                <c:pt idx="11482">
                  <c:v>147.650996951087</c:v>
                </c:pt>
                <c:pt idx="11483">
                  <c:v>147.655048539614</c:v>
                </c:pt>
                <c:pt idx="11484">
                  <c:v>147.66323999998201</c:v>
                </c:pt>
                <c:pt idx="11485">
                  <c:v>147.67118858652199</c:v>
                </c:pt>
                <c:pt idx="11486">
                  <c:v>147.67913328145599</c:v>
                </c:pt>
                <c:pt idx="11487">
                  <c:v>147.68946782990801</c:v>
                </c:pt>
                <c:pt idx="11488">
                  <c:v>147.70180994806799</c:v>
                </c:pt>
                <c:pt idx="11489">
                  <c:v>147.71462765565599</c:v>
                </c:pt>
                <c:pt idx="11490">
                  <c:v>147.72830719462999</c:v>
                </c:pt>
                <c:pt idx="11491">
                  <c:v>147.741300862195</c:v>
                </c:pt>
                <c:pt idx="11492">
                  <c:v>147.749165923904</c:v>
                </c:pt>
                <c:pt idx="11493">
                  <c:v>147.76399878649499</c:v>
                </c:pt>
                <c:pt idx="11494">
                  <c:v>147.775270591381</c:v>
                </c:pt>
                <c:pt idx="11495">
                  <c:v>147.790432802048</c:v>
                </c:pt>
                <c:pt idx="11496">
                  <c:v>147.81012000002801</c:v>
                </c:pt>
                <c:pt idx="11497">
                  <c:v>147.82252340557801</c:v>
                </c:pt>
                <c:pt idx="11498">
                  <c:v>147.833032853644</c:v>
                </c:pt>
                <c:pt idx="11499">
                  <c:v>147.845613305998</c:v>
                </c:pt>
                <c:pt idx="11500">
                  <c:v>147.860464539942</c:v>
                </c:pt>
                <c:pt idx="11501">
                  <c:v>147.87315196202101</c:v>
                </c:pt>
                <c:pt idx="11502">
                  <c:v>147.87641673607499</c:v>
                </c:pt>
                <c:pt idx="11503">
                  <c:v>147.87071081944899</c:v>
                </c:pt>
                <c:pt idx="11504">
                  <c:v>147.85904154596199</c:v>
                </c:pt>
                <c:pt idx="11505">
                  <c:v>147.848238759174</c:v>
                </c:pt>
                <c:pt idx="11506">
                  <c:v>147.83968268725499</c:v>
                </c:pt>
                <c:pt idx="11507">
                  <c:v>147.83265330367399</c:v>
                </c:pt>
                <c:pt idx="11508">
                  <c:v>147.83079585565901</c:v>
                </c:pt>
                <c:pt idx="11509">
                  <c:v>147.83808999999999</c:v>
                </c:pt>
                <c:pt idx="11510">
                  <c:v>147.84546892834399</c:v>
                </c:pt>
                <c:pt idx="11511">
                  <c:v>147.846248865353</c:v>
                </c:pt>
                <c:pt idx="11512">
                  <c:v>147.84114461010299</c:v>
                </c:pt>
                <c:pt idx="11513">
                  <c:v>147.831463485321</c:v>
                </c:pt>
                <c:pt idx="11514">
                  <c:v>147.822362559803</c:v>
                </c:pt>
                <c:pt idx="11515">
                  <c:v>147.820453274626</c:v>
                </c:pt>
                <c:pt idx="11516">
                  <c:v>147.82553823083501</c:v>
                </c:pt>
                <c:pt idx="11517">
                  <c:v>147.83370725001399</c:v>
                </c:pt>
                <c:pt idx="11518">
                  <c:v>147.84132719048199</c:v>
                </c:pt>
                <c:pt idx="11519">
                  <c:v>147.85116405829601</c:v>
                </c:pt>
                <c:pt idx="11520">
                  <c:v>147.86130269208601</c:v>
                </c:pt>
                <c:pt idx="11521">
                  <c:v>147.86858440603001</c:v>
                </c:pt>
                <c:pt idx="11522">
                  <c:v>147.87662000001399</c:v>
                </c:pt>
                <c:pt idx="11523">
                  <c:v>147.88021570515801</c:v>
                </c:pt>
                <c:pt idx="11524">
                  <c:v>147.882157260752</c:v>
                </c:pt>
                <c:pt idx="11525">
                  <c:v>147.88636838733501</c:v>
                </c:pt>
                <c:pt idx="11526">
                  <c:v>147.89087565500699</c:v>
                </c:pt>
                <c:pt idx="11527">
                  <c:v>147.89267606617699</c:v>
                </c:pt>
                <c:pt idx="11528">
                  <c:v>147.89198600876</c:v>
                </c:pt>
                <c:pt idx="11529">
                  <c:v>147.89058116628399</c:v>
                </c:pt>
                <c:pt idx="11530">
                  <c:v>147.891649040819</c:v>
                </c:pt>
                <c:pt idx="11531">
                  <c:v>147.89949465462499</c:v>
                </c:pt>
                <c:pt idx="11532">
                  <c:v>147.91101959045901</c:v>
                </c:pt>
                <c:pt idx="11533">
                  <c:v>147.919784120451</c:v>
                </c:pt>
                <c:pt idx="11534">
                  <c:v>147.927729558208</c:v>
                </c:pt>
                <c:pt idx="11535">
                  <c:v>147.937264004024</c:v>
                </c:pt>
                <c:pt idx="11536">
                  <c:v>147.94344122686201</c:v>
                </c:pt>
                <c:pt idx="11537">
                  <c:v>147.947885134155</c:v>
                </c:pt>
                <c:pt idx="11538">
                  <c:v>147.94315999999401</c:v>
                </c:pt>
                <c:pt idx="11539">
                  <c:v>147.94608566074001</c:v>
                </c:pt>
                <c:pt idx="11540">
                  <c:v>147.955590073049</c:v>
                </c:pt>
                <c:pt idx="11541">
                  <c:v>147.96867547149</c:v>
                </c:pt>
                <c:pt idx="11542">
                  <c:v>147.983304270438</c:v>
                </c:pt>
                <c:pt idx="11543">
                  <c:v>147.999761288646</c:v>
                </c:pt>
                <c:pt idx="11544">
                  <c:v>148.02257378514801</c:v>
                </c:pt>
                <c:pt idx="11545">
                  <c:v>148.04742473562499</c:v>
                </c:pt>
                <c:pt idx="11546">
                  <c:v>148.06292382377001</c:v>
                </c:pt>
                <c:pt idx="11547">
                  <c:v>148.07681432227801</c:v>
                </c:pt>
                <c:pt idx="11548">
                  <c:v>148.08800855776599</c:v>
                </c:pt>
                <c:pt idx="11549">
                  <c:v>148.090557034863</c:v>
                </c:pt>
                <c:pt idx="11550">
                  <c:v>148.09253000001999</c:v>
                </c:pt>
                <c:pt idx="11551">
                  <c:v>148.093361541392</c:v>
                </c:pt>
                <c:pt idx="11552">
                  <c:v>148.09336999995</c:v>
                </c:pt>
                <c:pt idx="11553">
                  <c:v>148.08775226264601</c:v>
                </c:pt>
                <c:pt idx="11554">
                  <c:v>148.084749999964</c:v>
                </c:pt>
                <c:pt idx="11555">
                  <c:v>148.08105212659299</c:v>
                </c:pt>
                <c:pt idx="11556">
                  <c:v>148.07391968693801</c:v>
                </c:pt>
                <c:pt idx="11557">
                  <c:v>148.06695832165499</c:v>
                </c:pt>
                <c:pt idx="11558">
                  <c:v>148.06010679671601</c:v>
                </c:pt>
                <c:pt idx="11559">
                  <c:v>148.050681754213</c:v>
                </c:pt>
                <c:pt idx="11560">
                  <c:v>148.042650450064</c:v>
                </c:pt>
                <c:pt idx="11561">
                  <c:v>148.03589520244799</c:v>
                </c:pt>
                <c:pt idx="11562">
                  <c:v>148.03341827155501</c:v>
                </c:pt>
                <c:pt idx="11563">
                  <c:v>148.027680817065</c:v>
                </c:pt>
                <c:pt idx="11564">
                  <c:v>148.01986187796601</c:v>
                </c:pt>
                <c:pt idx="11565">
                  <c:v>148.021485738281</c:v>
                </c:pt>
                <c:pt idx="11566">
                  <c:v>148.02906999999101</c:v>
                </c:pt>
                <c:pt idx="11567">
                  <c:v>148.030149132209</c:v>
                </c:pt>
                <c:pt idx="11568">
                  <c:v>148.034733349692</c:v>
                </c:pt>
                <c:pt idx="11569">
                  <c:v>148.03996455369401</c:v>
                </c:pt>
                <c:pt idx="11570">
                  <c:v>148.047521778293</c:v>
                </c:pt>
                <c:pt idx="11571">
                  <c:v>148.057616171239</c:v>
                </c:pt>
                <c:pt idx="11572">
                  <c:v>148.066169234109</c:v>
                </c:pt>
                <c:pt idx="11573">
                  <c:v>148.069410937892</c:v>
                </c:pt>
                <c:pt idx="11574">
                  <c:v>148.06780155897499</c:v>
                </c:pt>
                <c:pt idx="11575">
                  <c:v>148.06325362587299</c:v>
                </c:pt>
                <c:pt idx="11576">
                  <c:v>148.057769290045</c:v>
                </c:pt>
                <c:pt idx="11577">
                  <c:v>148.05056002876901</c:v>
                </c:pt>
                <c:pt idx="11578">
                  <c:v>148.045209999966</c:v>
                </c:pt>
                <c:pt idx="11579">
                  <c:v>148.043409633506</c:v>
                </c:pt>
                <c:pt idx="11580">
                  <c:v>148.04332484467</c:v>
                </c:pt>
                <c:pt idx="11581">
                  <c:v>148.04165680684099</c:v>
                </c:pt>
                <c:pt idx="11582">
                  <c:v>148.02586889477601</c:v>
                </c:pt>
                <c:pt idx="11583">
                  <c:v>147.99932939889399</c:v>
                </c:pt>
                <c:pt idx="11584">
                  <c:v>147.98339029322</c:v>
                </c:pt>
                <c:pt idx="11585">
                  <c:v>147.9706649362</c:v>
                </c:pt>
                <c:pt idx="11586">
                  <c:v>147.95837099641301</c:v>
                </c:pt>
                <c:pt idx="11587">
                  <c:v>147.95079787616001</c:v>
                </c:pt>
                <c:pt idx="11588">
                  <c:v>147.9475499895</c:v>
                </c:pt>
                <c:pt idx="11589">
                  <c:v>147.93965971770999</c:v>
                </c:pt>
                <c:pt idx="11590">
                  <c:v>147.93595052375099</c:v>
                </c:pt>
                <c:pt idx="11591">
                  <c:v>147.938490000039</c:v>
                </c:pt>
                <c:pt idx="11592">
                  <c:v>147.936938893563</c:v>
                </c:pt>
                <c:pt idx="11593">
                  <c:v>147.938509990988</c:v>
                </c:pt>
                <c:pt idx="11594">
                  <c:v>147.94195687962599</c:v>
                </c:pt>
                <c:pt idx="11595">
                  <c:v>147.945420636253</c:v>
                </c:pt>
                <c:pt idx="11596">
                  <c:v>147.947271610916</c:v>
                </c:pt>
                <c:pt idx="11597">
                  <c:v>147.94910002752599</c:v>
                </c:pt>
                <c:pt idx="11598">
                  <c:v>147.95249065548199</c:v>
                </c:pt>
                <c:pt idx="11599">
                  <c:v>147.95598783720899</c:v>
                </c:pt>
                <c:pt idx="11600">
                  <c:v>147.960592432645</c:v>
                </c:pt>
                <c:pt idx="11601">
                  <c:v>147.96337381969499</c:v>
                </c:pt>
                <c:pt idx="11602">
                  <c:v>147.964637591068</c:v>
                </c:pt>
                <c:pt idx="11603">
                  <c:v>147.97089848213901</c:v>
                </c:pt>
                <c:pt idx="11604">
                  <c:v>147.97880016875999</c:v>
                </c:pt>
                <c:pt idx="11605">
                  <c:v>147.98566128613501</c:v>
                </c:pt>
                <c:pt idx="11606">
                  <c:v>147.98260214160999</c:v>
                </c:pt>
                <c:pt idx="11607">
                  <c:v>147.97770999998701</c:v>
                </c:pt>
                <c:pt idx="11608">
                  <c:v>147.97233446947999</c:v>
                </c:pt>
                <c:pt idx="11609">
                  <c:v>147.972660999781</c:v>
                </c:pt>
                <c:pt idx="11610">
                  <c:v>147.97293098405501</c:v>
                </c:pt>
                <c:pt idx="11611">
                  <c:v>147.97268180860499</c:v>
                </c:pt>
                <c:pt idx="11612">
                  <c:v>147.97143832684901</c:v>
                </c:pt>
                <c:pt idx="11613">
                  <c:v>147.96574476115401</c:v>
                </c:pt>
                <c:pt idx="11614">
                  <c:v>147.9545421322</c:v>
                </c:pt>
                <c:pt idx="11615">
                  <c:v>147.945725803627</c:v>
                </c:pt>
                <c:pt idx="11616">
                  <c:v>147.943934086111</c:v>
                </c:pt>
                <c:pt idx="11617">
                  <c:v>147.949156666406</c:v>
                </c:pt>
                <c:pt idx="11618">
                  <c:v>147.94879301967299</c:v>
                </c:pt>
                <c:pt idx="11619">
                  <c:v>147.940770000009</c:v>
                </c:pt>
                <c:pt idx="11620">
                  <c:v>147.93421906256299</c:v>
                </c:pt>
                <c:pt idx="11621">
                  <c:v>147.925199278501</c:v>
                </c:pt>
                <c:pt idx="11622">
                  <c:v>147.91337290779001</c:v>
                </c:pt>
                <c:pt idx="11623">
                  <c:v>147.895946879452</c:v>
                </c:pt>
                <c:pt idx="11624">
                  <c:v>147.880602569942</c:v>
                </c:pt>
                <c:pt idx="11625">
                  <c:v>147.87379601867599</c:v>
                </c:pt>
                <c:pt idx="11626">
                  <c:v>147.868142957744</c:v>
                </c:pt>
                <c:pt idx="11627">
                  <c:v>147.86495428339299</c:v>
                </c:pt>
                <c:pt idx="11628">
                  <c:v>147.857290607039</c:v>
                </c:pt>
                <c:pt idx="11629">
                  <c:v>147.850448729433</c:v>
                </c:pt>
                <c:pt idx="11630">
                  <c:v>147.84819697617701</c:v>
                </c:pt>
                <c:pt idx="11631">
                  <c:v>147.85358765042699</c:v>
                </c:pt>
                <c:pt idx="11632">
                  <c:v>147.86443999998201</c:v>
                </c:pt>
                <c:pt idx="11633">
                  <c:v>147.877698675586</c:v>
                </c:pt>
                <c:pt idx="11634">
                  <c:v>147.88728625388501</c:v>
                </c:pt>
                <c:pt idx="11635">
                  <c:v>147.896545292779</c:v>
                </c:pt>
                <c:pt idx="11636">
                  <c:v>147.90426829498199</c:v>
                </c:pt>
                <c:pt idx="11637">
                  <c:v>147.90825472833899</c:v>
                </c:pt>
                <c:pt idx="11638">
                  <c:v>147.909392175287</c:v>
                </c:pt>
                <c:pt idx="11639">
                  <c:v>147.911244603158</c:v>
                </c:pt>
                <c:pt idx="11640">
                  <c:v>147.913840892487</c:v>
                </c:pt>
                <c:pt idx="11641">
                  <c:v>147.920309743686</c:v>
                </c:pt>
                <c:pt idx="11642">
                  <c:v>147.93119004987599</c:v>
                </c:pt>
                <c:pt idx="11643">
                  <c:v>147.93830583754701</c:v>
                </c:pt>
                <c:pt idx="11644">
                  <c:v>147.93756854034399</c:v>
                </c:pt>
                <c:pt idx="11645">
                  <c:v>147.93182000004299</c:v>
                </c:pt>
                <c:pt idx="11646">
                  <c:v>147.92206366276301</c:v>
                </c:pt>
                <c:pt idx="11647">
                  <c:v>147.909373278662</c:v>
                </c:pt>
                <c:pt idx="11648">
                  <c:v>147.89538202091001</c:v>
                </c:pt>
                <c:pt idx="11649">
                  <c:v>147.88273553398699</c:v>
                </c:pt>
                <c:pt idx="11650">
                  <c:v>147.87717000001999</c:v>
                </c:pt>
                <c:pt idx="11651">
                  <c:v>147.87441265093</c:v>
                </c:pt>
                <c:pt idx="11652">
                  <c:v>147.86670989274</c:v>
                </c:pt>
                <c:pt idx="11653">
                  <c:v>147.854081244285</c:v>
                </c:pt>
                <c:pt idx="11654">
                  <c:v>147.83750462431701</c:v>
                </c:pt>
                <c:pt idx="11655">
                  <c:v>147.82397581450999</c:v>
                </c:pt>
                <c:pt idx="11656">
                  <c:v>147.81186083925701</c:v>
                </c:pt>
                <c:pt idx="11657">
                  <c:v>147.80293677606701</c:v>
                </c:pt>
                <c:pt idx="11658">
                  <c:v>147.79841587091599</c:v>
                </c:pt>
                <c:pt idx="11659">
                  <c:v>147.79998463884399</c:v>
                </c:pt>
                <c:pt idx="11660">
                  <c:v>147.79790999999599</c:v>
                </c:pt>
                <c:pt idx="11661">
                  <c:v>147.80092139310401</c:v>
                </c:pt>
                <c:pt idx="11662">
                  <c:v>147.80773509868601</c:v>
                </c:pt>
                <c:pt idx="11663">
                  <c:v>147.81589511317901</c:v>
                </c:pt>
                <c:pt idx="11664">
                  <c:v>147.82505970334401</c:v>
                </c:pt>
                <c:pt idx="11665">
                  <c:v>147.83450200407799</c:v>
                </c:pt>
                <c:pt idx="11666">
                  <c:v>147.84009614297599</c:v>
                </c:pt>
                <c:pt idx="11667">
                  <c:v>147.84108217559299</c:v>
                </c:pt>
                <c:pt idx="11668">
                  <c:v>147.84382404828099</c:v>
                </c:pt>
                <c:pt idx="11669">
                  <c:v>147.85195350563399</c:v>
                </c:pt>
                <c:pt idx="11670">
                  <c:v>147.85857337492899</c:v>
                </c:pt>
                <c:pt idx="11671">
                  <c:v>147.86352761554801</c:v>
                </c:pt>
                <c:pt idx="11672">
                  <c:v>147.86810469562499</c:v>
                </c:pt>
                <c:pt idx="11673">
                  <c:v>147.877038978326</c:v>
                </c:pt>
                <c:pt idx="11674">
                  <c:v>147.880153149889</c:v>
                </c:pt>
                <c:pt idx="11675">
                  <c:v>147.88241999998601</c:v>
                </c:pt>
                <c:pt idx="11676">
                  <c:v>147.88809199326499</c:v>
                </c:pt>
                <c:pt idx="11677">
                  <c:v>147.89348062159601</c:v>
                </c:pt>
                <c:pt idx="11678">
                  <c:v>147.900964252167</c:v>
                </c:pt>
                <c:pt idx="11679">
                  <c:v>147.90905086843301</c:v>
                </c:pt>
                <c:pt idx="11680">
                  <c:v>147.919508647171</c:v>
                </c:pt>
                <c:pt idx="11681">
                  <c:v>147.93309171641801</c:v>
                </c:pt>
                <c:pt idx="11682">
                  <c:v>147.94620112913299</c:v>
                </c:pt>
                <c:pt idx="11683">
                  <c:v>147.95890881423199</c:v>
                </c:pt>
                <c:pt idx="11684">
                  <c:v>147.967325575149</c:v>
                </c:pt>
                <c:pt idx="11685">
                  <c:v>147.969828444901</c:v>
                </c:pt>
                <c:pt idx="11686">
                  <c:v>147.97068494177</c:v>
                </c:pt>
                <c:pt idx="11687">
                  <c:v>147.97769000004399</c:v>
                </c:pt>
                <c:pt idx="11688">
                  <c:v>147.979055252942</c:v>
                </c:pt>
                <c:pt idx="11689">
                  <c:v>147.97427489981601</c:v>
                </c:pt>
                <c:pt idx="11690">
                  <c:v>147.96311634218799</c:v>
                </c:pt>
                <c:pt idx="11691">
                  <c:v>147.94856554460901</c:v>
                </c:pt>
                <c:pt idx="11692">
                  <c:v>147.93582332054001</c:v>
                </c:pt>
                <c:pt idx="11693">
                  <c:v>147.92551461016299</c:v>
                </c:pt>
                <c:pt idx="11694">
                  <c:v>147.916354252248</c:v>
                </c:pt>
                <c:pt idx="11695">
                  <c:v>147.90837396173001</c:v>
                </c:pt>
                <c:pt idx="11696">
                  <c:v>147.89791114740299</c:v>
                </c:pt>
                <c:pt idx="11697">
                  <c:v>147.88235317530501</c:v>
                </c:pt>
                <c:pt idx="11698">
                  <c:v>147.86728999997601</c:v>
                </c:pt>
                <c:pt idx="11699">
                  <c:v>147.85808853020001</c:v>
                </c:pt>
                <c:pt idx="11700">
                  <c:v>147.848577441055</c:v>
                </c:pt>
                <c:pt idx="11701">
                  <c:v>147.84029633484801</c:v>
                </c:pt>
                <c:pt idx="11702">
                  <c:v>147.83306265278401</c:v>
                </c:pt>
                <c:pt idx="11703">
                  <c:v>147.82721734038901</c:v>
                </c:pt>
                <c:pt idx="11704">
                  <c:v>147.82576652552501</c:v>
                </c:pt>
                <c:pt idx="11705">
                  <c:v>147.831447805241</c:v>
                </c:pt>
                <c:pt idx="11706">
                  <c:v>147.843158399456</c:v>
                </c:pt>
                <c:pt idx="11707">
                  <c:v>147.85699915394201</c:v>
                </c:pt>
                <c:pt idx="11708">
                  <c:v>147.875951004103</c:v>
                </c:pt>
                <c:pt idx="11709">
                  <c:v>147.89475041883901</c:v>
                </c:pt>
                <c:pt idx="11710">
                  <c:v>147.908890000036</c:v>
                </c:pt>
                <c:pt idx="11711">
                  <c:v>147.92125588200199</c:v>
                </c:pt>
                <c:pt idx="11712">
                  <c:v>147.93049300474399</c:v>
                </c:pt>
                <c:pt idx="11713">
                  <c:v>147.93973267770599</c:v>
                </c:pt>
                <c:pt idx="11714">
                  <c:v>147.94147464863599</c:v>
                </c:pt>
                <c:pt idx="11715">
                  <c:v>147.936344892249</c:v>
                </c:pt>
                <c:pt idx="11716">
                  <c:v>147.926826259303</c:v>
                </c:pt>
                <c:pt idx="11717">
                  <c:v>147.91510944426199</c:v>
                </c:pt>
                <c:pt idx="11718">
                  <c:v>147.903962122498</c:v>
                </c:pt>
                <c:pt idx="11719">
                  <c:v>147.89625386772099</c:v>
                </c:pt>
                <c:pt idx="11720">
                  <c:v>147.897240195802</c:v>
                </c:pt>
                <c:pt idx="11721">
                  <c:v>147.899669614136</c:v>
                </c:pt>
                <c:pt idx="11722">
                  <c:v>147.900796419806</c:v>
                </c:pt>
                <c:pt idx="11723">
                  <c:v>147.89923574927201</c:v>
                </c:pt>
                <c:pt idx="11724">
                  <c:v>147.90195999996999</c:v>
                </c:pt>
                <c:pt idx="11725">
                  <c:v>147.906126033221</c:v>
                </c:pt>
                <c:pt idx="11726">
                  <c:v>147.907673030594</c:v>
                </c:pt>
                <c:pt idx="11727">
                  <c:v>147.91211510205</c:v>
                </c:pt>
                <c:pt idx="11728">
                  <c:v>147.91132370686799</c:v>
                </c:pt>
                <c:pt idx="11729">
                  <c:v>147.90601776676499</c:v>
                </c:pt>
                <c:pt idx="11730">
                  <c:v>147.90443171449101</c:v>
                </c:pt>
                <c:pt idx="11731">
                  <c:v>147.90794319381601</c:v>
                </c:pt>
                <c:pt idx="11732">
                  <c:v>147.914387931318</c:v>
                </c:pt>
                <c:pt idx="11733">
                  <c:v>147.92107974888401</c:v>
                </c:pt>
                <c:pt idx="11734">
                  <c:v>147.93081873883401</c:v>
                </c:pt>
                <c:pt idx="11735">
                  <c:v>147.942017331497</c:v>
                </c:pt>
                <c:pt idx="11736">
                  <c:v>147.957910390047</c:v>
                </c:pt>
                <c:pt idx="11737">
                  <c:v>147.97038162003699</c:v>
                </c:pt>
                <c:pt idx="11738">
                  <c:v>147.98160067116601</c:v>
                </c:pt>
                <c:pt idx="11739">
                  <c:v>148.00298999996301</c:v>
                </c:pt>
                <c:pt idx="11740">
                  <c:v>148.012758675252</c:v>
                </c:pt>
                <c:pt idx="11741">
                  <c:v>148.02476899272</c:v>
                </c:pt>
                <c:pt idx="11742">
                  <c:v>148.03102416041699</c:v>
                </c:pt>
                <c:pt idx="11743">
                  <c:v>148.03608206894901</c:v>
                </c:pt>
                <c:pt idx="11744">
                  <c:v>148.03984133297101</c:v>
                </c:pt>
                <c:pt idx="11745">
                  <c:v>148.04432855308701</c:v>
                </c:pt>
                <c:pt idx="11746">
                  <c:v>148.05020128155101</c:v>
                </c:pt>
                <c:pt idx="11747">
                  <c:v>148.05401760061301</c:v>
                </c:pt>
                <c:pt idx="11748">
                  <c:v>148.06000007232501</c:v>
                </c:pt>
                <c:pt idx="11749">
                  <c:v>148.059898922554</c:v>
                </c:pt>
                <c:pt idx="11750">
                  <c:v>148.059601657131</c:v>
                </c:pt>
                <c:pt idx="11751">
                  <c:v>148.06233482141499</c:v>
                </c:pt>
                <c:pt idx="11752">
                  <c:v>148.06309162428499</c:v>
                </c:pt>
                <c:pt idx="11753">
                  <c:v>148.058179999999</c:v>
                </c:pt>
                <c:pt idx="11754">
                  <c:v>148.055020970009</c:v>
                </c:pt>
                <c:pt idx="11755">
                  <c:v>148.05236027079499</c:v>
                </c:pt>
                <c:pt idx="11756">
                  <c:v>148.0459786765</c:v>
                </c:pt>
                <c:pt idx="11757">
                  <c:v>148.042009999979</c:v>
                </c:pt>
                <c:pt idx="11758">
                  <c:v>148.04028127893301</c:v>
                </c:pt>
                <c:pt idx="11759">
                  <c:v>148.03428454274001</c:v>
                </c:pt>
                <c:pt idx="11760">
                  <c:v>148.02510372486</c:v>
                </c:pt>
                <c:pt idx="11761">
                  <c:v>148.01322494582399</c:v>
                </c:pt>
                <c:pt idx="11762">
                  <c:v>148.00450316093301</c:v>
                </c:pt>
                <c:pt idx="11763">
                  <c:v>148.006210290469</c:v>
                </c:pt>
                <c:pt idx="11764">
                  <c:v>148.00895386408001</c:v>
                </c:pt>
                <c:pt idx="11765">
                  <c:v>148.01461141640999</c:v>
                </c:pt>
                <c:pt idx="11766">
                  <c:v>148.00941296701501</c:v>
                </c:pt>
                <c:pt idx="11767">
                  <c:v>148.00370615906999</c:v>
                </c:pt>
                <c:pt idx="11768">
                  <c:v>147.991323544907</c:v>
                </c:pt>
                <c:pt idx="11769">
                  <c:v>147.97306014601801</c:v>
                </c:pt>
                <c:pt idx="11770">
                  <c:v>147.95785776047299</c:v>
                </c:pt>
                <c:pt idx="11771">
                  <c:v>147.941738907218</c:v>
                </c:pt>
                <c:pt idx="11772">
                  <c:v>147.927550613862</c:v>
                </c:pt>
                <c:pt idx="11773">
                  <c:v>147.92120759829299</c:v>
                </c:pt>
                <c:pt idx="11774">
                  <c:v>147.92024077820801</c:v>
                </c:pt>
                <c:pt idx="11775">
                  <c:v>147.930339999973</c:v>
                </c:pt>
                <c:pt idx="11776">
                  <c:v>147.94543354337301</c:v>
                </c:pt>
                <c:pt idx="11777">
                  <c:v>147.955367635427</c:v>
                </c:pt>
                <c:pt idx="11778">
                  <c:v>147.96371242495999</c:v>
                </c:pt>
                <c:pt idx="11779">
                  <c:v>147.97407533615001</c:v>
                </c:pt>
                <c:pt idx="11780">
                  <c:v>147.98025871263101</c:v>
                </c:pt>
                <c:pt idx="11781">
                  <c:v>147.98115583674999</c:v>
                </c:pt>
                <c:pt idx="11782">
                  <c:v>147.983827380159</c:v>
                </c:pt>
                <c:pt idx="11783">
                  <c:v>147.986418319302</c:v>
                </c:pt>
                <c:pt idx="11784">
                  <c:v>147.98733253165699</c:v>
                </c:pt>
                <c:pt idx="11785">
                  <c:v>147.98702907830801</c:v>
                </c:pt>
                <c:pt idx="11786">
                  <c:v>147.98925531782101</c:v>
                </c:pt>
                <c:pt idx="11787">
                  <c:v>147.99874902354</c:v>
                </c:pt>
                <c:pt idx="11788">
                  <c:v>148.00268788915301</c:v>
                </c:pt>
                <c:pt idx="11789">
                  <c:v>148.001065719537</c:v>
                </c:pt>
                <c:pt idx="11790">
                  <c:v>147.99417000001301</c:v>
                </c:pt>
                <c:pt idx="11791">
                  <c:v>147.98511849159399</c:v>
                </c:pt>
                <c:pt idx="11792">
                  <c:v>147.97785593611701</c:v>
                </c:pt>
                <c:pt idx="11793">
                  <c:v>147.972308560491</c:v>
                </c:pt>
                <c:pt idx="11794">
                  <c:v>147.96657828541001</c:v>
                </c:pt>
                <c:pt idx="11795">
                  <c:v>147.95814010576001</c:v>
                </c:pt>
                <c:pt idx="11796">
                  <c:v>147.94665942951599</c:v>
                </c:pt>
                <c:pt idx="11797">
                  <c:v>147.93430192378599</c:v>
                </c:pt>
                <c:pt idx="11798">
                  <c:v>147.92177347399499</c:v>
                </c:pt>
                <c:pt idx="11799">
                  <c:v>147.90868430096799</c:v>
                </c:pt>
                <c:pt idx="11800">
                  <c:v>147.90378273565301</c:v>
                </c:pt>
                <c:pt idx="11801">
                  <c:v>147.89796245500699</c:v>
                </c:pt>
                <c:pt idx="11802">
                  <c:v>147.894427805758</c:v>
                </c:pt>
                <c:pt idx="11803">
                  <c:v>147.89551054457201</c:v>
                </c:pt>
                <c:pt idx="11804">
                  <c:v>147.90064419044199</c:v>
                </c:pt>
                <c:pt idx="11805">
                  <c:v>147.90739000000599</c:v>
                </c:pt>
                <c:pt idx="11806">
                  <c:v>147.913901359356</c:v>
                </c:pt>
                <c:pt idx="11807">
                  <c:v>147.916805131682</c:v>
                </c:pt>
                <c:pt idx="11808">
                  <c:v>147.918306235073</c:v>
                </c:pt>
                <c:pt idx="11809">
                  <c:v>147.91897680776501</c:v>
                </c:pt>
                <c:pt idx="11810">
                  <c:v>147.91864445772401</c:v>
                </c:pt>
                <c:pt idx="11811">
                  <c:v>147.91801748819</c:v>
                </c:pt>
                <c:pt idx="11812">
                  <c:v>147.91765308669301</c:v>
                </c:pt>
                <c:pt idx="11813">
                  <c:v>147.915276341273</c:v>
                </c:pt>
                <c:pt idx="11814">
                  <c:v>147.910041895532</c:v>
                </c:pt>
                <c:pt idx="11815">
                  <c:v>147.90594279596399</c:v>
                </c:pt>
                <c:pt idx="11816">
                  <c:v>147.902644331147</c:v>
                </c:pt>
                <c:pt idx="11817">
                  <c:v>147.89860559924901</c:v>
                </c:pt>
                <c:pt idx="11818">
                  <c:v>147.901885070764</c:v>
                </c:pt>
                <c:pt idx="11819">
                  <c:v>147.909262604638</c:v>
                </c:pt>
                <c:pt idx="11820">
                  <c:v>147.91783441874799</c:v>
                </c:pt>
                <c:pt idx="11821">
                  <c:v>147.922796168796</c:v>
                </c:pt>
                <c:pt idx="11822">
                  <c:v>147.92992000002101</c:v>
                </c:pt>
                <c:pt idx="11823">
                  <c:v>147.92944311568201</c:v>
                </c:pt>
                <c:pt idx="11824">
                  <c:v>147.929293718645</c:v>
                </c:pt>
                <c:pt idx="11825">
                  <c:v>147.923791977522</c:v>
                </c:pt>
                <c:pt idx="11826">
                  <c:v>147.91743248198799</c:v>
                </c:pt>
                <c:pt idx="11827">
                  <c:v>147.91068638145899</c:v>
                </c:pt>
                <c:pt idx="11828">
                  <c:v>147.90112543455399</c:v>
                </c:pt>
                <c:pt idx="11829">
                  <c:v>147.892022192902</c:v>
                </c:pt>
                <c:pt idx="11830">
                  <c:v>147.88629773485201</c:v>
                </c:pt>
                <c:pt idx="11831">
                  <c:v>147.87645027891301</c:v>
                </c:pt>
                <c:pt idx="11832">
                  <c:v>147.856389953828</c:v>
                </c:pt>
                <c:pt idx="11833">
                  <c:v>147.82944935620699</c:v>
                </c:pt>
                <c:pt idx="11834">
                  <c:v>147.80800438483999</c:v>
                </c:pt>
                <c:pt idx="11835">
                  <c:v>147.78035172215499</c:v>
                </c:pt>
                <c:pt idx="11836">
                  <c:v>147.76129000002101</c:v>
                </c:pt>
                <c:pt idx="11837">
                  <c:v>147.74771507317899</c:v>
                </c:pt>
                <c:pt idx="11838">
                  <c:v>147.73158726146201</c:v>
                </c:pt>
                <c:pt idx="11839">
                  <c:v>147.718902953032</c:v>
                </c:pt>
                <c:pt idx="11840">
                  <c:v>147.71112134068301</c:v>
                </c:pt>
                <c:pt idx="11841">
                  <c:v>147.70826919783499</c:v>
                </c:pt>
                <c:pt idx="11842">
                  <c:v>147.709525609579</c:v>
                </c:pt>
                <c:pt idx="11843">
                  <c:v>147.713279732237</c:v>
                </c:pt>
                <c:pt idx="11844">
                  <c:v>147.71706333327</c:v>
                </c:pt>
                <c:pt idx="11845">
                  <c:v>147.72113008602801</c:v>
                </c:pt>
                <c:pt idx="11846">
                  <c:v>147.73209720064901</c:v>
                </c:pt>
                <c:pt idx="11847">
                  <c:v>147.750438669125</c:v>
                </c:pt>
                <c:pt idx="11848">
                  <c:v>147.76697716770801</c:v>
                </c:pt>
                <c:pt idx="11849">
                  <c:v>147.78961898695701</c:v>
                </c:pt>
                <c:pt idx="11850">
                  <c:v>147.81937999998101</c:v>
                </c:pt>
                <c:pt idx="11851">
                  <c:v>147.83664537003199</c:v>
                </c:pt>
                <c:pt idx="11852">
                  <c:v>147.85088233655301</c:v>
                </c:pt>
                <c:pt idx="11853">
                  <c:v>147.860785612992</c:v>
                </c:pt>
                <c:pt idx="11854">
                  <c:v>147.86272673075899</c:v>
                </c:pt>
                <c:pt idx="11855">
                  <c:v>147.85869685017701</c:v>
                </c:pt>
                <c:pt idx="11856">
                  <c:v>147.85710645669701</c:v>
                </c:pt>
                <c:pt idx="11857">
                  <c:v>147.858738672154</c:v>
                </c:pt>
                <c:pt idx="11858">
                  <c:v>147.859600839199</c:v>
                </c:pt>
                <c:pt idx="11859">
                  <c:v>147.85768645482199</c:v>
                </c:pt>
                <c:pt idx="11860">
                  <c:v>147.856690799185</c:v>
                </c:pt>
                <c:pt idx="11861">
                  <c:v>147.85514896989</c:v>
                </c:pt>
                <c:pt idx="11862">
                  <c:v>147.852210050672</c:v>
                </c:pt>
                <c:pt idx="11863">
                  <c:v>147.84895000001299</c:v>
                </c:pt>
                <c:pt idx="11864">
                  <c:v>147.84895000001299</c:v>
                </c:pt>
                <c:pt idx="11865">
                  <c:v>147.85147996281199</c:v>
                </c:pt>
                <c:pt idx="11866">
                  <c:v>147.85297160672701</c:v>
                </c:pt>
                <c:pt idx="11867">
                  <c:v>147.85437930874801</c:v>
                </c:pt>
                <c:pt idx="11868">
                  <c:v>147.85715082561501</c:v>
                </c:pt>
                <c:pt idx="11869">
                  <c:v>147.862017356026</c:v>
                </c:pt>
                <c:pt idx="11870">
                  <c:v>147.87125873677999</c:v>
                </c:pt>
                <c:pt idx="11871">
                  <c:v>147.88082111753801</c:v>
                </c:pt>
                <c:pt idx="11872">
                  <c:v>147.88447571506299</c:v>
                </c:pt>
                <c:pt idx="11873">
                  <c:v>147.89403667425199</c:v>
                </c:pt>
                <c:pt idx="11874">
                  <c:v>147.89771776435401</c:v>
                </c:pt>
                <c:pt idx="11875">
                  <c:v>147.89230478764</c:v>
                </c:pt>
                <c:pt idx="11876">
                  <c:v>147.88027999999099</c:v>
                </c:pt>
                <c:pt idx="11877">
                  <c:v>147.87045926309301</c:v>
                </c:pt>
                <c:pt idx="11878">
                  <c:v>147.861256921158</c:v>
                </c:pt>
                <c:pt idx="11879">
                  <c:v>147.85518091626</c:v>
                </c:pt>
                <c:pt idx="11880">
                  <c:v>147.85257966209701</c:v>
                </c:pt>
                <c:pt idx="11881">
                  <c:v>147.84847674887499</c:v>
                </c:pt>
                <c:pt idx="11882">
                  <c:v>147.83889498108201</c:v>
                </c:pt>
                <c:pt idx="11883">
                  <c:v>147.82662368540699</c:v>
                </c:pt>
                <c:pt idx="11884">
                  <c:v>147.81699298084999</c:v>
                </c:pt>
                <c:pt idx="11885">
                  <c:v>147.80447572563401</c:v>
                </c:pt>
                <c:pt idx="11886">
                  <c:v>147.793975672139</c:v>
                </c:pt>
                <c:pt idx="11887">
                  <c:v>147.783456016694</c:v>
                </c:pt>
                <c:pt idx="11888">
                  <c:v>147.77620068511399</c:v>
                </c:pt>
                <c:pt idx="11889">
                  <c:v>147.78232000002001</c:v>
                </c:pt>
                <c:pt idx="11890">
                  <c:v>147.78974251534501</c:v>
                </c:pt>
                <c:pt idx="11891">
                  <c:v>147.797998714306</c:v>
                </c:pt>
                <c:pt idx="11892">
                  <c:v>147.804561859769</c:v>
                </c:pt>
                <c:pt idx="11893">
                  <c:v>147.807511192726</c:v>
                </c:pt>
                <c:pt idx="11894">
                  <c:v>147.808629434946</c:v>
                </c:pt>
                <c:pt idx="11895">
                  <c:v>147.80866189152499</c:v>
                </c:pt>
                <c:pt idx="11896">
                  <c:v>147.80533186096801</c:v>
                </c:pt>
                <c:pt idx="11897">
                  <c:v>147.804616385592</c:v>
                </c:pt>
                <c:pt idx="11898">
                  <c:v>147.80421750725</c:v>
                </c:pt>
                <c:pt idx="11899">
                  <c:v>147.80965473808499</c:v>
                </c:pt>
                <c:pt idx="11900">
                  <c:v>147.81065000004401</c:v>
                </c:pt>
                <c:pt idx="11901">
                  <c:v>147.81528970961099</c:v>
                </c:pt>
                <c:pt idx="11902">
                  <c:v>147.822357254868</c:v>
                </c:pt>
                <c:pt idx="11903">
                  <c:v>147.82825864541999</c:v>
                </c:pt>
                <c:pt idx="11904">
                  <c:v>147.833148241412</c:v>
                </c:pt>
                <c:pt idx="11905">
                  <c:v>147.836601439068</c:v>
                </c:pt>
                <c:pt idx="11906">
                  <c:v>147.83924174754301</c:v>
                </c:pt>
                <c:pt idx="11907">
                  <c:v>147.84318845482201</c:v>
                </c:pt>
                <c:pt idx="11908">
                  <c:v>147.847743022603</c:v>
                </c:pt>
                <c:pt idx="11909">
                  <c:v>147.847829726188</c:v>
                </c:pt>
                <c:pt idx="11910">
                  <c:v>147.84610778245201</c:v>
                </c:pt>
                <c:pt idx="11911">
                  <c:v>147.84180425113999</c:v>
                </c:pt>
                <c:pt idx="11912">
                  <c:v>147.838450485453</c:v>
                </c:pt>
                <c:pt idx="11913">
                  <c:v>147.837710000057</c:v>
                </c:pt>
                <c:pt idx="11914">
                  <c:v>147.83962432837501</c:v>
                </c:pt>
                <c:pt idx="11915">
                  <c:v>147.840668450208</c:v>
                </c:pt>
                <c:pt idx="11916">
                  <c:v>147.84090986542699</c:v>
                </c:pt>
                <c:pt idx="11917">
                  <c:v>147.83943553469399</c:v>
                </c:pt>
                <c:pt idx="11918">
                  <c:v>147.83492820426599</c:v>
                </c:pt>
                <c:pt idx="11919">
                  <c:v>147.82636768715901</c:v>
                </c:pt>
                <c:pt idx="11920">
                  <c:v>147.81306414907499</c:v>
                </c:pt>
                <c:pt idx="11921">
                  <c:v>147.79819595321001</c:v>
                </c:pt>
                <c:pt idx="11922">
                  <c:v>147.78738261356401</c:v>
                </c:pt>
                <c:pt idx="11923">
                  <c:v>147.77577388465201</c:v>
                </c:pt>
                <c:pt idx="11924">
                  <c:v>147.77106861988099</c:v>
                </c:pt>
                <c:pt idx="11925">
                  <c:v>147.765029999945</c:v>
                </c:pt>
                <c:pt idx="11926">
                  <c:v>147.75698575753199</c:v>
                </c:pt>
                <c:pt idx="11927">
                  <c:v>147.75835365764101</c:v>
                </c:pt>
                <c:pt idx="11928">
                  <c:v>147.76033144821599</c:v>
                </c:pt>
                <c:pt idx="11929">
                  <c:v>147.76393876786801</c:v>
                </c:pt>
                <c:pt idx="11930">
                  <c:v>147.77267621662301</c:v>
                </c:pt>
                <c:pt idx="11931">
                  <c:v>147.78482453080699</c:v>
                </c:pt>
                <c:pt idx="11932">
                  <c:v>147.79821087590301</c:v>
                </c:pt>
                <c:pt idx="11933">
                  <c:v>147.81329693324599</c:v>
                </c:pt>
                <c:pt idx="11934">
                  <c:v>147.826696058588</c:v>
                </c:pt>
                <c:pt idx="11935">
                  <c:v>147.83843126386299</c:v>
                </c:pt>
                <c:pt idx="11936">
                  <c:v>147.85005259558201</c:v>
                </c:pt>
                <c:pt idx="11937">
                  <c:v>147.85569630929299</c:v>
                </c:pt>
                <c:pt idx="11938">
                  <c:v>147.85740753724301</c:v>
                </c:pt>
                <c:pt idx="11939">
                  <c:v>147.85401060509</c:v>
                </c:pt>
                <c:pt idx="11940">
                  <c:v>147.858960000032</c:v>
                </c:pt>
                <c:pt idx="11941">
                  <c:v>147.86471491015999</c:v>
                </c:pt>
                <c:pt idx="11942">
                  <c:v>147.87074956635001</c:v>
                </c:pt>
                <c:pt idx="11943">
                  <c:v>147.87095643623499</c:v>
                </c:pt>
                <c:pt idx="11944">
                  <c:v>147.87454460287699</c:v>
                </c:pt>
                <c:pt idx="11945">
                  <c:v>147.883494801137</c:v>
                </c:pt>
                <c:pt idx="11946">
                  <c:v>147.89093294184701</c:v>
                </c:pt>
                <c:pt idx="11947">
                  <c:v>147.89655301238699</c:v>
                </c:pt>
                <c:pt idx="11948">
                  <c:v>147.90172687533399</c:v>
                </c:pt>
                <c:pt idx="11949">
                  <c:v>147.90537821378899</c:v>
                </c:pt>
                <c:pt idx="11950">
                  <c:v>147.90393847033701</c:v>
                </c:pt>
                <c:pt idx="11951">
                  <c:v>147.889369999991</c:v>
                </c:pt>
                <c:pt idx="11952">
                  <c:v>147.876622104186</c:v>
                </c:pt>
                <c:pt idx="11953">
                  <c:v>147.86753396096901</c:v>
                </c:pt>
                <c:pt idx="11954">
                  <c:v>147.861999660218</c:v>
                </c:pt>
                <c:pt idx="11955">
                  <c:v>147.855600621555</c:v>
                </c:pt>
                <c:pt idx="11956">
                  <c:v>147.850014064893</c:v>
                </c:pt>
                <c:pt idx="11957">
                  <c:v>147.845201382113</c:v>
                </c:pt>
                <c:pt idx="11958">
                  <c:v>147.83832029430101</c:v>
                </c:pt>
                <c:pt idx="11959">
                  <c:v>147.83044541266801</c:v>
                </c:pt>
                <c:pt idx="11960">
                  <c:v>147.819456406885</c:v>
                </c:pt>
                <c:pt idx="11961">
                  <c:v>147.79965410068601</c:v>
                </c:pt>
                <c:pt idx="11962">
                  <c:v>147.776708766192</c:v>
                </c:pt>
                <c:pt idx="11963">
                  <c:v>147.755417574902</c:v>
                </c:pt>
                <c:pt idx="11964">
                  <c:v>147.741409999994</c:v>
                </c:pt>
                <c:pt idx="11965">
                  <c:v>147.729150621792</c:v>
                </c:pt>
                <c:pt idx="11966">
                  <c:v>147.71841292540901</c:v>
                </c:pt>
                <c:pt idx="11967">
                  <c:v>147.708778235029</c:v>
                </c:pt>
                <c:pt idx="11968">
                  <c:v>147.69934344968499</c:v>
                </c:pt>
                <c:pt idx="11969">
                  <c:v>147.69230782857099</c:v>
                </c:pt>
                <c:pt idx="11970">
                  <c:v>147.68608905070701</c:v>
                </c:pt>
                <c:pt idx="11971">
                  <c:v>147.677049626345</c:v>
                </c:pt>
                <c:pt idx="11972">
                  <c:v>147.66892396743299</c:v>
                </c:pt>
                <c:pt idx="11973">
                  <c:v>147.65997628362601</c:v>
                </c:pt>
                <c:pt idx="11974">
                  <c:v>147.65259000002999</c:v>
                </c:pt>
                <c:pt idx="11975">
                  <c:v>147.65234855521601</c:v>
                </c:pt>
                <c:pt idx="11976">
                  <c:v>147.65021000005899</c:v>
                </c:pt>
                <c:pt idx="11977">
                  <c:v>147.65057887638599</c:v>
                </c:pt>
                <c:pt idx="11978">
                  <c:v>147.66687898225899</c:v>
                </c:pt>
                <c:pt idx="11979">
                  <c:v>147.69597832963501</c:v>
                </c:pt>
                <c:pt idx="11980">
                  <c:v>147.71524134681101</c:v>
                </c:pt>
                <c:pt idx="11981">
                  <c:v>147.73404417842201</c:v>
                </c:pt>
                <c:pt idx="11982">
                  <c:v>147.74975463412099</c:v>
                </c:pt>
                <c:pt idx="11983">
                  <c:v>147.761886672993</c:v>
                </c:pt>
                <c:pt idx="11984">
                  <c:v>147.771203579336</c:v>
                </c:pt>
                <c:pt idx="11985">
                  <c:v>147.77549507853999</c:v>
                </c:pt>
                <c:pt idx="11986">
                  <c:v>147.778142011391</c:v>
                </c:pt>
                <c:pt idx="11987">
                  <c:v>147.784881560222</c:v>
                </c:pt>
                <c:pt idx="11988">
                  <c:v>147.78973416581701</c:v>
                </c:pt>
                <c:pt idx="11989">
                  <c:v>147.79529790543401</c:v>
                </c:pt>
                <c:pt idx="11990">
                  <c:v>147.79775999998799</c:v>
                </c:pt>
                <c:pt idx="11991">
                  <c:v>147.79931541265401</c:v>
                </c:pt>
                <c:pt idx="11992">
                  <c:v>147.801644842451</c:v>
                </c:pt>
                <c:pt idx="11993">
                  <c:v>147.80595528056</c:v>
                </c:pt>
                <c:pt idx="11994">
                  <c:v>147.81064614251201</c:v>
                </c:pt>
                <c:pt idx="11995">
                  <c:v>147.81273208763</c:v>
                </c:pt>
                <c:pt idx="11996">
                  <c:v>147.81098316431601</c:v>
                </c:pt>
                <c:pt idx="11997">
                  <c:v>147.80501227146701</c:v>
                </c:pt>
                <c:pt idx="11998">
                  <c:v>147.79758855221101</c:v>
                </c:pt>
                <c:pt idx="11999">
                  <c:v>147.799099894493</c:v>
                </c:pt>
                <c:pt idx="12000">
                  <c:v>147.798263503996</c:v>
                </c:pt>
                <c:pt idx="12001">
                  <c:v>147.799875472792</c:v>
                </c:pt>
                <c:pt idx="12002">
                  <c:v>147.79778778479701</c:v>
                </c:pt>
                <c:pt idx="12003">
                  <c:v>147.79984439996699</c:v>
                </c:pt>
                <c:pt idx="12004">
                  <c:v>147.80614000000099</c:v>
                </c:pt>
                <c:pt idx="12005">
                  <c:v>147.80580567572201</c:v>
                </c:pt>
                <c:pt idx="12006">
                  <c:v>147.81121379006899</c:v>
                </c:pt>
                <c:pt idx="12007">
                  <c:v>147.81717170230999</c:v>
                </c:pt>
                <c:pt idx="12008">
                  <c:v>147.823962343028</c:v>
                </c:pt>
                <c:pt idx="12009">
                  <c:v>147.83001140329401</c:v>
                </c:pt>
                <c:pt idx="12010">
                  <c:v>147.83286630487001</c:v>
                </c:pt>
                <c:pt idx="12011">
                  <c:v>147.83516250576599</c:v>
                </c:pt>
                <c:pt idx="12012">
                  <c:v>147.841156814437</c:v>
                </c:pt>
                <c:pt idx="12013">
                  <c:v>147.84705491362601</c:v>
                </c:pt>
                <c:pt idx="12014">
                  <c:v>147.84865823235</c:v>
                </c:pt>
                <c:pt idx="12015">
                  <c:v>147.85296962903999</c:v>
                </c:pt>
                <c:pt idx="12016">
                  <c:v>147.86427673220999</c:v>
                </c:pt>
                <c:pt idx="12017">
                  <c:v>147.869339999999</c:v>
                </c:pt>
                <c:pt idx="12018">
                  <c:v>147.874702505941</c:v>
                </c:pt>
                <c:pt idx="12019">
                  <c:v>147.88164590009899</c:v>
                </c:pt>
                <c:pt idx="12020">
                  <c:v>147.892196263171</c:v>
                </c:pt>
                <c:pt idx="12021">
                  <c:v>147.90015571671699</c:v>
                </c:pt>
                <c:pt idx="12022">
                  <c:v>147.90431603587501</c:v>
                </c:pt>
                <c:pt idx="12023">
                  <c:v>147.90217112198201</c:v>
                </c:pt>
                <c:pt idx="12024">
                  <c:v>147.89702714790801</c:v>
                </c:pt>
                <c:pt idx="12025">
                  <c:v>147.89689149001001</c:v>
                </c:pt>
                <c:pt idx="12026">
                  <c:v>147.897879152775</c:v>
                </c:pt>
                <c:pt idx="12027">
                  <c:v>147.89760577533301</c:v>
                </c:pt>
                <c:pt idx="12028">
                  <c:v>147.89909706096699</c:v>
                </c:pt>
                <c:pt idx="12029">
                  <c:v>147.900010111141</c:v>
                </c:pt>
                <c:pt idx="12030">
                  <c:v>147.90242000000299</c:v>
                </c:pt>
                <c:pt idx="12031">
                  <c:v>147.89882461929099</c:v>
                </c:pt>
                <c:pt idx="12032">
                  <c:v>147.88871251793501</c:v>
                </c:pt>
                <c:pt idx="12033">
                  <c:v>147.87885580247101</c:v>
                </c:pt>
                <c:pt idx="12034">
                  <c:v>147.87032447592799</c:v>
                </c:pt>
                <c:pt idx="12035">
                  <c:v>147.86357154749501</c:v>
                </c:pt>
                <c:pt idx="12036">
                  <c:v>147.86149756264501</c:v>
                </c:pt>
                <c:pt idx="12037">
                  <c:v>147.86457091134801</c:v>
                </c:pt>
                <c:pt idx="12038">
                  <c:v>147.871521544757</c:v>
                </c:pt>
                <c:pt idx="12039">
                  <c:v>147.88140801250901</c:v>
                </c:pt>
                <c:pt idx="12040">
                  <c:v>147.89194667707099</c:v>
                </c:pt>
                <c:pt idx="12041">
                  <c:v>147.90163534768001</c:v>
                </c:pt>
                <c:pt idx="12042">
                  <c:v>147.90650085227799</c:v>
                </c:pt>
                <c:pt idx="12043">
                  <c:v>147.90599785019199</c:v>
                </c:pt>
                <c:pt idx="12044">
                  <c:v>147.90280537431801</c:v>
                </c:pt>
                <c:pt idx="12045">
                  <c:v>147.89989927147499</c:v>
                </c:pt>
                <c:pt idx="12046">
                  <c:v>147.89956602561699</c:v>
                </c:pt>
                <c:pt idx="12047">
                  <c:v>147.90163000000399</c:v>
                </c:pt>
                <c:pt idx="12048">
                  <c:v>147.901147439987</c:v>
                </c:pt>
                <c:pt idx="12049">
                  <c:v>147.895487552449</c:v>
                </c:pt>
                <c:pt idx="12050">
                  <c:v>147.88887861449001</c:v>
                </c:pt>
                <c:pt idx="12051">
                  <c:v>147.88544691030199</c:v>
                </c:pt>
                <c:pt idx="12052">
                  <c:v>147.885577592022</c:v>
                </c:pt>
                <c:pt idx="12053">
                  <c:v>147.88806603113801</c:v>
                </c:pt>
                <c:pt idx="12054">
                  <c:v>147.894842564356</c:v>
                </c:pt>
                <c:pt idx="12055">
                  <c:v>147.903124238527</c:v>
                </c:pt>
                <c:pt idx="12056">
                  <c:v>147.90904739955599</c:v>
                </c:pt>
                <c:pt idx="12057">
                  <c:v>147.91244826748499</c:v>
                </c:pt>
                <c:pt idx="12058">
                  <c:v>147.91995712496299</c:v>
                </c:pt>
                <c:pt idx="12059">
                  <c:v>147.935760841758</c:v>
                </c:pt>
                <c:pt idx="12060">
                  <c:v>147.94955584630199</c:v>
                </c:pt>
                <c:pt idx="12061">
                  <c:v>147.962484250182</c:v>
                </c:pt>
                <c:pt idx="12062">
                  <c:v>147.98186999999601</c:v>
                </c:pt>
                <c:pt idx="12063">
                  <c:v>147.98937788220499</c:v>
                </c:pt>
                <c:pt idx="12064">
                  <c:v>147.99867079511401</c:v>
                </c:pt>
                <c:pt idx="12065">
                  <c:v>148.00927128256501</c:v>
                </c:pt>
                <c:pt idx="12066">
                  <c:v>148.02306328787</c:v>
                </c:pt>
                <c:pt idx="12067">
                  <c:v>148.04132681008201</c:v>
                </c:pt>
                <c:pt idx="12068">
                  <c:v>148.062606481762</c:v>
                </c:pt>
                <c:pt idx="12069">
                  <c:v>148.081231856687</c:v>
                </c:pt>
                <c:pt idx="12070">
                  <c:v>148.08500665896199</c:v>
                </c:pt>
                <c:pt idx="12071">
                  <c:v>148.08164583443701</c:v>
                </c:pt>
                <c:pt idx="12072">
                  <c:v>148.07054516269599</c:v>
                </c:pt>
                <c:pt idx="12073">
                  <c:v>148.056300000021</c:v>
                </c:pt>
                <c:pt idx="12074">
                  <c:v>148.04940254896499</c:v>
                </c:pt>
                <c:pt idx="12075">
                  <c:v>148.04777558618801</c:v>
                </c:pt>
                <c:pt idx="12076">
                  <c:v>148.046293711327</c:v>
                </c:pt>
                <c:pt idx="12077">
                  <c:v>148.046580948246</c:v>
                </c:pt>
                <c:pt idx="12078">
                  <c:v>148.04318992279201</c:v>
                </c:pt>
                <c:pt idx="12079">
                  <c:v>148.03580750258999</c:v>
                </c:pt>
                <c:pt idx="12080">
                  <c:v>148.030059999998</c:v>
                </c:pt>
                <c:pt idx="12081">
                  <c:v>148.029263827943</c:v>
                </c:pt>
                <c:pt idx="12082">
                  <c:v>148.02449000001701</c:v>
                </c:pt>
                <c:pt idx="12083">
                  <c:v>148.02254281765701</c:v>
                </c:pt>
                <c:pt idx="12084">
                  <c:v>148.01009986374601</c:v>
                </c:pt>
                <c:pt idx="12085">
                  <c:v>147.99318000001099</c:v>
                </c:pt>
                <c:pt idx="12086">
                  <c:v>147.97787880966999</c:v>
                </c:pt>
                <c:pt idx="12087">
                  <c:v>147.966640513333</c:v>
                </c:pt>
                <c:pt idx="12088">
                  <c:v>147.95658339943901</c:v>
                </c:pt>
                <c:pt idx="12089">
                  <c:v>147.949790931248</c:v>
                </c:pt>
                <c:pt idx="12090">
                  <c:v>147.945787892363</c:v>
                </c:pt>
                <c:pt idx="12091">
                  <c:v>147.94097720223601</c:v>
                </c:pt>
                <c:pt idx="12092">
                  <c:v>147.930129499885</c:v>
                </c:pt>
                <c:pt idx="12093">
                  <c:v>147.91692305086201</c:v>
                </c:pt>
                <c:pt idx="12094">
                  <c:v>147.908736029176</c:v>
                </c:pt>
                <c:pt idx="12095">
                  <c:v>147.909819509047</c:v>
                </c:pt>
                <c:pt idx="12096">
                  <c:v>147.917984939164</c:v>
                </c:pt>
                <c:pt idx="12097">
                  <c:v>147.92192000005599</c:v>
                </c:pt>
                <c:pt idx="12098">
                  <c:v>147.924289375451</c:v>
                </c:pt>
                <c:pt idx="12099">
                  <c:v>147.92601427438501</c:v>
                </c:pt>
                <c:pt idx="12100">
                  <c:v>147.92833095014001</c:v>
                </c:pt>
                <c:pt idx="12101">
                  <c:v>147.92925537711201</c:v>
                </c:pt>
                <c:pt idx="12102">
                  <c:v>147.92599123359901</c:v>
                </c:pt>
                <c:pt idx="12103">
                  <c:v>147.92292941020401</c:v>
                </c:pt>
                <c:pt idx="12104">
                  <c:v>147.92731004176699</c:v>
                </c:pt>
                <c:pt idx="12105">
                  <c:v>147.931876100257</c:v>
                </c:pt>
                <c:pt idx="12106">
                  <c:v>147.93983951762601</c:v>
                </c:pt>
                <c:pt idx="12107">
                  <c:v>147.93966686637199</c:v>
                </c:pt>
                <c:pt idx="12108">
                  <c:v>147.92696757684101</c:v>
                </c:pt>
                <c:pt idx="12109">
                  <c:v>147.91662435122399</c:v>
                </c:pt>
                <c:pt idx="12110">
                  <c:v>147.90745999995099</c:v>
                </c:pt>
                <c:pt idx="12111">
                  <c:v>147.903750000043</c:v>
                </c:pt>
                <c:pt idx="12112">
                  <c:v>147.90679135198701</c:v>
                </c:pt>
                <c:pt idx="12113">
                  <c:v>147.908369628868</c:v>
                </c:pt>
                <c:pt idx="12114">
                  <c:v>147.909307627479</c:v>
                </c:pt>
                <c:pt idx="12115">
                  <c:v>147.910112265473</c:v>
                </c:pt>
                <c:pt idx="12116">
                  <c:v>147.90955336245</c:v>
                </c:pt>
                <c:pt idx="12117">
                  <c:v>147.905984947371</c:v>
                </c:pt>
                <c:pt idx="12118">
                  <c:v>147.89770467051301</c:v>
                </c:pt>
                <c:pt idx="12119">
                  <c:v>147.884242620718</c:v>
                </c:pt>
                <c:pt idx="12120">
                  <c:v>147.86915592165801</c:v>
                </c:pt>
                <c:pt idx="12121">
                  <c:v>147.854259083681</c:v>
                </c:pt>
                <c:pt idx="12122">
                  <c:v>147.84449321136199</c:v>
                </c:pt>
                <c:pt idx="12123">
                  <c:v>147.84359310309301</c:v>
                </c:pt>
                <c:pt idx="12124">
                  <c:v>147.85079561253499</c:v>
                </c:pt>
                <c:pt idx="12125">
                  <c:v>147.857330000025</c:v>
                </c:pt>
                <c:pt idx="12126">
                  <c:v>147.86290128217601</c:v>
                </c:pt>
                <c:pt idx="12127">
                  <c:v>147.872856676167</c:v>
                </c:pt>
                <c:pt idx="12128">
                  <c:v>147.88531532368</c:v>
                </c:pt>
                <c:pt idx="12129">
                  <c:v>147.901222429662</c:v>
                </c:pt>
                <c:pt idx="12130">
                  <c:v>147.91378660282899</c:v>
                </c:pt>
                <c:pt idx="12131">
                  <c:v>147.91902875589301</c:v>
                </c:pt>
                <c:pt idx="12132">
                  <c:v>147.91814188006001</c:v>
                </c:pt>
                <c:pt idx="12133">
                  <c:v>147.909850034496</c:v>
                </c:pt>
                <c:pt idx="12134">
                  <c:v>147.89712237834499</c:v>
                </c:pt>
                <c:pt idx="12135">
                  <c:v>147.889654555264</c:v>
                </c:pt>
                <c:pt idx="12136">
                  <c:v>147.882922441462</c:v>
                </c:pt>
                <c:pt idx="12137">
                  <c:v>147.877211585201</c:v>
                </c:pt>
                <c:pt idx="12138">
                  <c:v>147.876172714782</c:v>
                </c:pt>
                <c:pt idx="12139">
                  <c:v>147.87233988403401</c:v>
                </c:pt>
                <c:pt idx="12140">
                  <c:v>147.87073999998699</c:v>
                </c:pt>
                <c:pt idx="12141">
                  <c:v>147.870117620603</c:v>
                </c:pt>
                <c:pt idx="12142">
                  <c:v>147.87028921468601</c:v>
                </c:pt>
                <c:pt idx="12143">
                  <c:v>147.874072784833</c:v>
                </c:pt>
                <c:pt idx="12144">
                  <c:v>147.87925587135399</c:v>
                </c:pt>
                <c:pt idx="12145">
                  <c:v>147.885306557977</c:v>
                </c:pt>
                <c:pt idx="12146">
                  <c:v>147.89216433266901</c:v>
                </c:pt>
                <c:pt idx="12147">
                  <c:v>147.899980758868</c:v>
                </c:pt>
                <c:pt idx="12148">
                  <c:v>147.90886019679999</c:v>
                </c:pt>
                <c:pt idx="12149">
                  <c:v>147.91819708186799</c:v>
                </c:pt>
                <c:pt idx="12150">
                  <c:v>147.93120112366199</c:v>
                </c:pt>
                <c:pt idx="12151">
                  <c:v>147.94023356423199</c:v>
                </c:pt>
                <c:pt idx="12152">
                  <c:v>147.95632127278799</c:v>
                </c:pt>
                <c:pt idx="12153">
                  <c:v>147.97464476543399</c:v>
                </c:pt>
                <c:pt idx="12154">
                  <c:v>147.99843629952699</c:v>
                </c:pt>
                <c:pt idx="12155">
                  <c:v>148.02013000003399</c:v>
                </c:pt>
                <c:pt idx="12156">
                  <c:v>148.030967029312</c:v>
                </c:pt>
                <c:pt idx="12157">
                  <c:v>148.04499844611701</c:v>
                </c:pt>
                <c:pt idx="12158">
                  <c:v>148.057573905917</c:v>
                </c:pt>
                <c:pt idx="12159">
                  <c:v>148.066396943093</c:v>
                </c:pt>
                <c:pt idx="12160">
                  <c:v>148.06982171345101</c:v>
                </c:pt>
                <c:pt idx="12161">
                  <c:v>148.07095358810301</c:v>
                </c:pt>
                <c:pt idx="12162">
                  <c:v>148.07142116929299</c:v>
                </c:pt>
                <c:pt idx="12163">
                  <c:v>148.07378550601999</c:v>
                </c:pt>
                <c:pt idx="12164">
                  <c:v>148.08053646559301</c:v>
                </c:pt>
                <c:pt idx="12165">
                  <c:v>148.087617101419</c:v>
                </c:pt>
                <c:pt idx="12166">
                  <c:v>148.10469150338</c:v>
                </c:pt>
                <c:pt idx="12167">
                  <c:v>148.12201000003699</c:v>
                </c:pt>
                <c:pt idx="12168">
                  <c:v>148.12925559851001</c:v>
                </c:pt>
                <c:pt idx="12169">
                  <c:v>148.133002222594</c:v>
                </c:pt>
                <c:pt idx="12170">
                  <c:v>148.13844329376201</c:v>
                </c:pt>
                <c:pt idx="12171">
                  <c:v>148.145036428222</c:v>
                </c:pt>
                <c:pt idx="12172">
                  <c:v>148.149663759102</c:v>
                </c:pt>
                <c:pt idx="12173">
                  <c:v>148.15218028191299</c:v>
                </c:pt>
                <c:pt idx="12174">
                  <c:v>148.15446032904299</c:v>
                </c:pt>
                <c:pt idx="12175">
                  <c:v>148.15544208894499</c:v>
                </c:pt>
                <c:pt idx="12176">
                  <c:v>148.162602870352</c:v>
                </c:pt>
                <c:pt idx="12177">
                  <c:v>148.15949353900299</c:v>
                </c:pt>
                <c:pt idx="12178">
                  <c:v>148.15623000001199</c:v>
                </c:pt>
                <c:pt idx="12179">
                  <c:v>148.14907999993801</c:v>
                </c:pt>
                <c:pt idx="12180">
                  <c:v>148.14715430459299</c:v>
                </c:pt>
                <c:pt idx="12181">
                  <c:v>148.14788902629101</c:v>
                </c:pt>
                <c:pt idx="12182">
                  <c:v>148.14651003143501</c:v>
                </c:pt>
                <c:pt idx="12183">
                  <c:v>148.14276393297399</c:v>
                </c:pt>
                <c:pt idx="12184">
                  <c:v>148.140230000016</c:v>
                </c:pt>
                <c:pt idx="12185">
                  <c:v>148.13903770810299</c:v>
                </c:pt>
                <c:pt idx="12186">
                  <c:v>148.135968780837</c:v>
                </c:pt>
                <c:pt idx="12187">
                  <c:v>148.134293455316</c:v>
                </c:pt>
                <c:pt idx="12188">
                  <c:v>148.13161002276999</c:v>
                </c:pt>
                <c:pt idx="12189">
                  <c:v>148.12710586822701</c:v>
                </c:pt>
                <c:pt idx="12190">
                  <c:v>148.12396013714101</c:v>
                </c:pt>
                <c:pt idx="12191">
                  <c:v>148.11561774977</c:v>
                </c:pt>
                <c:pt idx="12192">
                  <c:v>148.10416000005199</c:v>
                </c:pt>
                <c:pt idx="12193">
                  <c:v>148.093787905921</c:v>
                </c:pt>
                <c:pt idx="12194">
                  <c:v>148.08417577738999</c:v>
                </c:pt>
                <c:pt idx="12195">
                  <c:v>148.06760685130899</c:v>
                </c:pt>
                <c:pt idx="12196">
                  <c:v>148.045617488327</c:v>
                </c:pt>
                <c:pt idx="12197">
                  <c:v>148.023718919038</c:v>
                </c:pt>
                <c:pt idx="12198">
                  <c:v>147.99793998837899</c:v>
                </c:pt>
                <c:pt idx="12199">
                  <c:v>147.97444727339399</c:v>
                </c:pt>
                <c:pt idx="12200">
                  <c:v>147.95728327005199</c:v>
                </c:pt>
                <c:pt idx="12201">
                  <c:v>147.94135156594101</c:v>
                </c:pt>
                <c:pt idx="12202">
                  <c:v>147.92712438375</c:v>
                </c:pt>
                <c:pt idx="12203">
                  <c:v>147.91032186498401</c:v>
                </c:pt>
                <c:pt idx="12204">
                  <c:v>147.89874826481599</c:v>
                </c:pt>
                <c:pt idx="12205">
                  <c:v>147.88646999999901</c:v>
                </c:pt>
                <c:pt idx="12206">
                  <c:v>147.87285624110601</c:v>
                </c:pt>
                <c:pt idx="12207">
                  <c:v>147.861154028187</c:v>
                </c:pt>
                <c:pt idx="12208">
                  <c:v>147.84584205061401</c:v>
                </c:pt>
                <c:pt idx="12209">
                  <c:v>147.83101730302701</c:v>
                </c:pt>
                <c:pt idx="12210">
                  <c:v>147.81826616897899</c:v>
                </c:pt>
                <c:pt idx="12211">
                  <c:v>147.803825664984</c:v>
                </c:pt>
                <c:pt idx="12212">
                  <c:v>147.79205386347701</c:v>
                </c:pt>
                <c:pt idx="12213">
                  <c:v>147.77812786058101</c:v>
                </c:pt>
                <c:pt idx="12214">
                  <c:v>147.76635349020299</c:v>
                </c:pt>
                <c:pt idx="12215">
                  <c:v>147.76220329821101</c:v>
                </c:pt>
                <c:pt idx="12216">
                  <c:v>147.75998000004</c:v>
                </c:pt>
                <c:pt idx="12217">
                  <c:v>147.754674132291</c:v>
                </c:pt>
                <c:pt idx="12218">
                  <c:v>147.75164109084901</c:v>
                </c:pt>
                <c:pt idx="12219">
                  <c:v>147.75347704743601</c:v>
                </c:pt>
                <c:pt idx="12220">
                  <c:v>147.75651994143001</c:v>
                </c:pt>
                <c:pt idx="12221">
                  <c:v>147.75615038978</c:v>
                </c:pt>
                <c:pt idx="12222">
                  <c:v>147.75370229212001</c:v>
                </c:pt>
                <c:pt idx="12223">
                  <c:v>147.74843386510699</c:v>
                </c:pt>
                <c:pt idx="12224">
                  <c:v>147.73518060082199</c:v>
                </c:pt>
                <c:pt idx="12225">
                  <c:v>147.73093905818999</c:v>
                </c:pt>
                <c:pt idx="12226">
                  <c:v>147.725699396686</c:v>
                </c:pt>
                <c:pt idx="12227">
                  <c:v>147.72592000006</c:v>
                </c:pt>
                <c:pt idx="12228">
                  <c:v>147.73849089077299</c:v>
                </c:pt>
                <c:pt idx="12229">
                  <c:v>147.74924073117401</c:v>
                </c:pt>
                <c:pt idx="12230">
                  <c:v>147.759780507979</c:v>
                </c:pt>
                <c:pt idx="12231">
                  <c:v>147.77171008376601</c:v>
                </c:pt>
                <c:pt idx="12232">
                  <c:v>147.78867588442299</c:v>
                </c:pt>
                <c:pt idx="12233">
                  <c:v>147.80755316548999</c:v>
                </c:pt>
                <c:pt idx="12234">
                  <c:v>147.82104069049001</c:v>
                </c:pt>
                <c:pt idx="12235">
                  <c:v>147.82736664529301</c:v>
                </c:pt>
                <c:pt idx="12236">
                  <c:v>147.82991004664501</c:v>
                </c:pt>
                <c:pt idx="12237">
                  <c:v>147.84294515903801</c:v>
                </c:pt>
                <c:pt idx="12238">
                  <c:v>147.85640606300299</c:v>
                </c:pt>
                <c:pt idx="12239">
                  <c:v>147.85835413448001</c:v>
                </c:pt>
                <c:pt idx="12240">
                  <c:v>147.85782300845801</c:v>
                </c:pt>
                <c:pt idx="12241">
                  <c:v>147.85852720596299</c:v>
                </c:pt>
                <c:pt idx="12242">
                  <c:v>147.86193999999799</c:v>
                </c:pt>
                <c:pt idx="12243">
                  <c:v>147.86090233908101</c:v>
                </c:pt>
                <c:pt idx="12244">
                  <c:v>147.85993522385499</c:v>
                </c:pt>
                <c:pt idx="12245">
                  <c:v>147.86174891351101</c:v>
                </c:pt>
                <c:pt idx="12246">
                  <c:v>147.86335527593101</c:v>
                </c:pt>
                <c:pt idx="12247">
                  <c:v>147.869240348337</c:v>
                </c:pt>
                <c:pt idx="12248">
                  <c:v>147.88168095483999</c:v>
                </c:pt>
                <c:pt idx="12249">
                  <c:v>147.891984152276</c:v>
                </c:pt>
                <c:pt idx="12250">
                  <c:v>147.89447293240201</c:v>
                </c:pt>
                <c:pt idx="12251">
                  <c:v>147.89451364266199</c:v>
                </c:pt>
                <c:pt idx="12252">
                  <c:v>147.89470947233499</c:v>
                </c:pt>
                <c:pt idx="12253">
                  <c:v>147.895837010207</c:v>
                </c:pt>
                <c:pt idx="12254">
                  <c:v>147.8919148519</c:v>
                </c:pt>
                <c:pt idx="12255">
                  <c:v>147.891899052817</c:v>
                </c:pt>
                <c:pt idx="12256">
                  <c:v>147.89085000003999</c:v>
                </c:pt>
                <c:pt idx="12257">
                  <c:v>147.889595494357</c:v>
                </c:pt>
                <c:pt idx="12258">
                  <c:v>147.89299323431899</c:v>
                </c:pt>
                <c:pt idx="12259">
                  <c:v>147.904800387177</c:v>
                </c:pt>
                <c:pt idx="12260">
                  <c:v>147.91732953163901</c:v>
                </c:pt>
                <c:pt idx="12261">
                  <c:v>147.92475647426801</c:v>
                </c:pt>
                <c:pt idx="12262">
                  <c:v>147.936963490365</c:v>
                </c:pt>
                <c:pt idx="12263">
                  <c:v>147.944262718716</c:v>
                </c:pt>
                <c:pt idx="12264">
                  <c:v>147.94609743779901</c:v>
                </c:pt>
                <c:pt idx="12265">
                  <c:v>147.94281493482401</c:v>
                </c:pt>
                <c:pt idx="12266">
                  <c:v>147.94101671900901</c:v>
                </c:pt>
                <c:pt idx="12267">
                  <c:v>147.94106565896399</c:v>
                </c:pt>
                <c:pt idx="12268">
                  <c:v>147.94138009986301</c:v>
                </c:pt>
                <c:pt idx="12269">
                  <c:v>147.94611999998099</c:v>
                </c:pt>
                <c:pt idx="12270">
                  <c:v>147.94313530804899</c:v>
                </c:pt>
                <c:pt idx="12271">
                  <c:v>147.94200973471899</c:v>
                </c:pt>
                <c:pt idx="12272">
                  <c:v>147.94331762730999</c:v>
                </c:pt>
                <c:pt idx="12273">
                  <c:v>147.947595478599</c:v>
                </c:pt>
                <c:pt idx="12274">
                  <c:v>147.952548134582</c:v>
                </c:pt>
                <c:pt idx="12275">
                  <c:v>147.95801155152699</c:v>
                </c:pt>
                <c:pt idx="12276">
                  <c:v>147.96341879723499</c:v>
                </c:pt>
                <c:pt idx="12277">
                  <c:v>147.964177799552</c:v>
                </c:pt>
                <c:pt idx="12278">
                  <c:v>147.960258908415</c:v>
                </c:pt>
                <c:pt idx="12279">
                  <c:v>147.94932658808099</c:v>
                </c:pt>
                <c:pt idx="12280">
                  <c:v>147.930525966776</c:v>
                </c:pt>
                <c:pt idx="12281">
                  <c:v>147.915991297499</c:v>
                </c:pt>
                <c:pt idx="12282">
                  <c:v>147.90232999996601</c:v>
                </c:pt>
                <c:pt idx="12283">
                  <c:v>147.890928881728</c:v>
                </c:pt>
                <c:pt idx="12284">
                  <c:v>147.881109907564</c:v>
                </c:pt>
                <c:pt idx="12285">
                  <c:v>147.87430173321701</c:v>
                </c:pt>
                <c:pt idx="12286">
                  <c:v>147.870632849652</c:v>
                </c:pt>
                <c:pt idx="12287">
                  <c:v>147.868233559457</c:v>
                </c:pt>
                <c:pt idx="12288">
                  <c:v>147.86953675976901</c:v>
                </c:pt>
                <c:pt idx="12289">
                  <c:v>147.875763938967</c:v>
                </c:pt>
                <c:pt idx="12290">
                  <c:v>147.88269386422201</c:v>
                </c:pt>
                <c:pt idx="12291">
                  <c:v>147.88526999997899</c:v>
                </c:pt>
                <c:pt idx="12292">
                  <c:v>147.88442780768699</c:v>
                </c:pt>
                <c:pt idx="12293">
                  <c:v>147.881209999985</c:v>
                </c:pt>
                <c:pt idx="12294">
                  <c:v>147.880602469103</c:v>
                </c:pt>
                <c:pt idx="12295">
                  <c:v>147.87729066298701</c:v>
                </c:pt>
                <c:pt idx="12296">
                  <c:v>147.87548681114299</c:v>
                </c:pt>
                <c:pt idx="12297">
                  <c:v>147.87482000002299</c:v>
                </c:pt>
                <c:pt idx="12298">
                  <c:v>147.87607134673499</c:v>
                </c:pt>
                <c:pt idx="12299">
                  <c:v>147.877307324638</c:v>
                </c:pt>
                <c:pt idx="12300">
                  <c:v>147.87838636499399</c:v>
                </c:pt>
                <c:pt idx="12301">
                  <c:v>147.87413648324801</c:v>
                </c:pt>
                <c:pt idx="12302">
                  <c:v>147.865994632911</c:v>
                </c:pt>
                <c:pt idx="12303">
                  <c:v>147.85846166200301</c:v>
                </c:pt>
                <c:pt idx="12304">
                  <c:v>147.851744394192</c:v>
                </c:pt>
                <c:pt idx="12305">
                  <c:v>147.85151392219501</c:v>
                </c:pt>
                <c:pt idx="12306">
                  <c:v>147.85386686756101</c:v>
                </c:pt>
                <c:pt idx="12307">
                  <c:v>147.851873976202</c:v>
                </c:pt>
                <c:pt idx="12308">
                  <c:v>147.85067128819301</c:v>
                </c:pt>
                <c:pt idx="12309">
                  <c:v>147.841625543178</c:v>
                </c:pt>
                <c:pt idx="12310">
                  <c:v>147.82953000001299</c:v>
                </c:pt>
                <c:pt idx="12311">
                  <c:v>147.82197337154301</c:v>
                </c:pt>
                <c:pt idx="12312">
                  <c:v>147.82106150251599</c:v>
                </c:pt>
                <c:pt idx="12313">
                  <c:v>147.81824539162699</c:v>
                </c:pt>
                <c:pt idx="12314">
                  <c:v>147.82080515943801</c:v>
                </c:pt>
                <c:pt idx="12315">
                  <c:v>147.82701022415901</c:v>
                </c:pt>
                <c:pt idx="12316">
                  <c:v>147.832035801291</c:v>
                </c:pt>
                <c:pt idx="12317">
                  <c:v>147.834815688866</c:v>
                </c:pt>
                <c:pt idx="12318">
                  <c:v>147.83755900861999</c:v>
                </c:pt>
                <c:pt idx="12319">
                  <c:v>147.84247137652699</c:v>
                </c:pt>
                <c:pt idx="12320">
                  <c:v>147.85192246168299</c:v>
                </c:pt>
                <c:pt idx="12321">
                  <c:v>147.860013512791</c:v>
                </c:pt>
                <c:pt idx="12322">
                  <c:v>147.867971800655</c:v>
                </c:pt>
                <c:pt idx="12323">
                  <c:v>147.871456948748</c:v>
                </c:pt>
                <c:pt idx="12324">
                  <c:v>147.87761000001501</c:v>
                </c:pt>
                <c:pt idx="12325">
                  <c:v>147.88552579516801</c:v>
                </c:pt>
                <c:pt idx="12326">
                  <c:v>147.89185752630701</c:v>
                </c:pt>
                <c:pt idx="12327">
                  <c:v>147.89470527506299</c:v>
                </c:pt>
                <c:pt idx="12328">
                  <c:v>147.89670133403101</c:v>
                </c:pt>
                <c:pt idx="12329">
                  <c:v>147.90015143130401</c:v>
                </c:pt>
                <c:pt idx="12330">
                  <c:v>147.90408193135599</c:v>
                </c:pt>
                <c:pt idx="12331">
                  <c:v>147.90390560797999</c:v>
                </c:pt>
                <c:pt idx="12332">
                  <c:v>147.89803831768299</c:v>
                </c:pt>
                <c:pt idx="12333">
                  <c:v>147.89522980024699</c:v>
                </c:pt>
                <c:pt idx="12334">
                  <c:v>147.89144545947801</c:v>
                </c:pt>
                <c:pt idx="12335">
                  <c:v>147.89211439557599</c:v>
                </c:pt>
                <c:pt idx="12336">
                  <c:v>147.89031929829201</c:v>
                </c:pt>
                <c:pt idx="12337">
                  <c:v>147.883669999945</c:v>
                </c:pt>
                <c:pt idx="12338">
                  <c:v>147.88330755842699</c:v>
                </c:pt>
                <c:pt idx="12339">
                  <c:v>147.88337227185599</c:v>
                </c:pt>
                <c:pt idx="12340">
                  <c:v>147.883493149896</c:v>
                </c:pt>
                <c:pt idx="12341">
                  <c:v>147.87929280206001</c:v>
                </c:pt>
                <c:pt idx="12342">
                  <c:v>147.873265296271</c:v>
                </c:pt>
                <c:pt idx="12343">
                  <c:v>147.877152503627</c:v>
                </c:pt>
                <c:pt idx="12344">
                  <c:v>147.88850304892799</c:v>
                </c:pt>
                <c:pt idx="12345">
                  <c:v>147.89224006452901</c:v>
                </c:pt>
                <c:pt idx="12346">
                  <c:v>147.89099469634201</c:v>
                </c:pt>
                <c:pt idx="12347">
                  <c:v>147.894479911308</c:v>
                </c:pt>
                <c:pt idx="12348">
                  <c:v>147.89787861248999</c:v>
                </c:pt>
                <c:pt idx="12349">
                  <c:v>147.90073378256901</c:v>
                </c:pt>
                <c:pt idx="12350">
                  <c:v>147.907965746234</c:v>
                </c:pt>
                <c:pt idx="12351">
                  <c:v>147.91807999999801</c:v>
                </c:pt>
                <c:pt idx="12352">
                  <c:v>147.923004103111</c:v>
                </c:pt>
                <c:pt idx="12353">
                  <c:v>147.92306000978101</c:v>
                </c:pt>
                <c:pt idx="12354">
                  <c:v>147.92282357711301</c:v>
                </c:pt>
                <c:pt idx="12355">
                  <c:v>147.92012448664499</c:v>
                </c:pt>
                <c:pt idx="12356">
                  <c:v>147.91533217366799</c:v>
                </c:pt>
                <c:pt idx="12357">
                  <c:v>147.91211231215101</c:v>
                </c:pt>
                <c:pt idx="12358">
                  <c:v>147.91339811965301</c:v>
                </c:pt>
                <c:pt idx="12359">
                  <c:v>147.91849897501501</c:v>
                </c:pt>
                <c:pt idx="12360">
                  <c:v>147.91750715585201</c:v>
                </c:pt>
                <c:pt idx="12361">
                  <c:v>147.916952838768</c:v>
                </c:pt>
                <c:pt idx="12362">
                  <c:v>147.91595644558799</c:v>
                </c:pt>
                <c:pt idx="12363">
                  <c:v>147.913096154649</c:v>
                </c:pt>
                <c:pt idx="12364">
                  <c:v>147.90729906594399</c:v>
                </c:pt>
                <c:pt idx="12365">
                  <c:v>147.89293999999501</c:v>
                </c:pt>
                <c:pt idx="12366">
                  <c:v>147.88591550704899</c:v>
                </c:pt>
                <c:pt idx="12367">
                  <c:v>147.88262963729099</c:v>
                </c:pt>
                <c:pt idx="12368">
                  <c:v>147.883167198622</c:v>
                </c:pt>
                <c:pt idx="12369">
                  <c:v>147.886384249439</c:v>
                </c:pt>
                <c:pt idx="12370">
                  <c:v>147.88856570972999</c:v>
                </c:pt>
                <c:pt idx="12371">
                  <c:v>147.88847206229599</c:v>
                </c:pt>
                <c:pt idx="12372">
                  <c:v>147.88429896972099</c:v>
                </c:pt>
                <c:pt idx="12373">
                  <c:v>147.87199457440701</c:v>
                </c:pt>
                <c:pt idx="12374">
                  <c:v>147.863618936031</c:v>
                </c:pt>
                <c:pt idx="12375">
                  <c:v>147.86274015484</c:v>
                </c:pt>
                <c:pt idx="12376">
                  <c:v>147.86896370704901</c:v>
                </c:pt>
                <c:pt idx="12377">
                  <c:v>147.874559999958</c:v>
                </c:pt>
                <c:pt idx="12378">
                  <c:v>147.88169004023399</c:v>
                </c:pt>
                <c:pt idx="12379">
                  <c:v>147.88956187135699</c:v>
                </c:pt>
                <c:pt idx="12380">
                  <c:v>147.89711245164699</c:v>
                </c:pt>
                <c:pt idx="12381">
                  <c:v>147.90092727150301</c:v>
                </c:pt>
                <c:pt idx="12382">
                  <c:v>147.90292453876901</c:v>
                </c:pt>
                <c:pt idx="12383">
                  <c:v>147.90534701867401</c:v>
                </c:pt>
                <c:pt idx="12384">
                  <c:v>147.907590782288</c:v>
                </c:pt>
                <c:pt idx="12385">
                  <c:v>147.90907857469199</c:v>
                </c:pt>
                <c:pt idx="12386">
                  <c:v>147.90906678675501</c:v>
                </c:pt>
                <c:pt idx="12387">
                  <c:v>147.90680145390701</c:v>
                </c:pt>
                <c:pt idx="12388">
                  <c:v>147.90404059801401</c:v>
                </c:pt>
                <c:pt idx="12389">
                  <c:v>147.899724715171</c:v>
                </c:pt>
                <c:pt idx="12390">
                  <c:v>147.90184856770901</c:v>
                </c:pt>
                <c:pt idx="12391">
                  <c:v>147.90790212610901</c:v>
                </c:pt>
                <c:pt idx="12392">
                  <c:v>147.91097999999499</c:v>
                </c:pt>
                <c:pt idx="12393">
                  <c:v>147.90906812537401</c:v>
                </c:pt>
                <c:pt idx="12394">
                  <c:v>147.90617267047</c:v>
                </c:pt>
                <c:pt idx="12395">
                  <c:v>147.90000684601199</c:v>
                </c:pt>
                <c:pt idx="12396">
                  <c:v>147.89143049188601</c:v>
                </c:pt>
                <c:pt idx="12397">
                  <c:v>147.88422198682201</c:v>
                </c:pt>
                <c:pt idx="12398">
                  <c:v>147.88351935000699</c:v>
                </c:pt>
                <c:pt idx="12399">
                  <c:v>147.891276480985</c:v>
                </c:pt>
                <c:pt idx="12400">
                  <c:v>147.90110999998001</c:v>
                </c:pt>
                <c:pt idx="12401">
                  <c:v>147.903104383038</c:v>
                </c:pt>
                <c:pt idx="12402">
                  <c:v>147.91234000000301</c:v>
                </c:pt>
                <c:pt idx="12403">
                  <c:v>147.91335155971501</c:v>
                </c:pt>
                <c:pt idx="12404">
                  <c:v>147.92252607391899</c:v>
                </c:pt>
                <c:pt idx="12405">
                  <c:v>147.93286081081999</c:v>
                </c:pt>
                <c:pt idx="12406">
                  <c:v>147.93913000000501</c:v>
                </c:pt>
                <c:pt idx="12407">
                  <c:v>147.94428307995599</c:v>
                </c:pt>
                <c:pt idx="12408">
                  <c:v>147.954162780285</c:v>
                </c:pt>
                <c:pt idx="12409">
                  <c:v>147.96189125403001</c:v>
                </c:pt>
                <c:pt idx="12410">
                  <c:v>147.96498846928901</c:v>
                </c:pt>
                <c:pt idx="12411">
                  <c:v>147.96551928515399</c:v>
                </c:pt>
                <c:pt idx="12412">
                  <c:v>147.967111529959</c:v>
                </c:pt>
                <c:pt idx="12413">
                  <c:v>147.97197915386201</c:v>
                </c:pt>
                <c:pt idx="12414">
                  <c:v>147.977219864266</c:v>
                </c:pt>
                <c:pt idx="12415">
                  <c:v>147.976686718877</c:v>
                </c:pt>
                <c:pt idx="12416">
                  <c:v>147.97441213041199</c:v>
                </c:pt>
                <c:pt idx="12417">
                  <c:v>147.96453486782099</c:v>
                </c:pt>
                <c:pt idx="12418">
                  <c:v>147.963912491591</c:v>
                </c:pt>
                <c:pt idx="12419">
                  <c:v>147.959920000019</c:v>
                </c:pt>
                <c:pt idx="12420">
                  <c:v>147.96569803357099</c:v>
                </c:pt>
                <c:pt idx="12421">
                  <c:v>147.972020743326</c:v>
                </c:pt>
                <c:pt idx="12422">
                  <c:v>147.97868195971401</c:v>
                </c:pt>
                <c:pt idx="12423">
                  <c:v>147.98497913337499</c:v>
                </c:pt>
                <c:pt idx="12424">
                  <c:v>147.987538774733</c:v>
                </c:pt>
                <c:pt idx="12425">
                  <c:v>147.989702903292</c:v>
                </c:pt>
                <c:pt idx="12426">
                  <c:v>147.99927410152401</c:v>
                </c:pt>
                <c:pt idx="12427">
                  <c:v>148.006820136138</c:v>
                </c:pt>
                <c:pt idx="12428">
                  <c:v>148.00296320339601</c:v>
                </c:pt>
                <c:pt idx="12429">
                  <c:v>147.99751876711301</c:v>
                </c:pt>
                <c:pt idx="12430">
                  <c:v>147.99002741219999</c:v>
                </c:pt>
                <c:pt idx="12431">
                  <c:v>147.98221714016299</c:v>
                </c:pt>
                <c:pt idx="12432">
                  <c:v>147.97701946902799</c:v>
                </c:pt>
                <c:pt idx="12433">
                  <c:v>147.971076643076</c:v>
                </c:pt>
                <c:pt idx="12434">
                  <c:v>147.967709999997</c:v>
                </c:pt>
                <c:pt idx="12435">
                  <c:v>147.970155653554</c:v>
                </c:pt>
                <c:pt idx="12436">
                  <c:v>147.97435201632001</c:v>
                </c:pt>
                <c:pt idx="12437">
                  <c:v>147.979161029003</c:v>
                </c:pt>
                <c:pt idx="12438">
                  <c:v>147.98710653808899</c:v>
                </c:pt>
                <c:pt idx="12439">
                  <c:v>147.99546471763099</c:v>
                </c:pt>
                <c:pt idx="12440">
                  <c:v>148.00021118599</c:v>
                </c:pt>
                <c:pt idx="12441">
                  <c:v>148.00535125677499</c:v>
                </c:pt>
                <c:pt idx="12442">
                  <c:v>148.01317732155599</c:v>
                </c:pt>
                <c:pt idx="12443">
                  <c:v>148.01384819205299</c:v>
                </c:pt>
                <c:pt idx="12444">
                  <c:v>148.011986430679</c:v>
                </c:pt>
                <c:pt idx="12445">
                  <c:v>148.008696318322</c:v>
                </c:pt>
                <c:pt idx="12446">
                  <c:v>148.00014317276899</c:v>
                </c:pt>
                <c:pt idx="12447">
                  <c:v>147.987893135012</c:v>
                </c:pt>
                <c:pt idx="12448">
                  <c:v>147.975498571229</c:v>
                </c:pt>
                <c:pt idx="12449">
                  <c:v>147.95476024116101</c:v>
                </c:pt>
                <c:pt idx="12450">
                  <c:v>147.94437999997999</c:v>
                </c:pt>
                <c:pt idx="12451">
                  <c:v>147.93823971115901</c:v>
                </c:pt>
                <c:pt idx="12452">
                  <c:v>147.930602523537</c:v>
                </c:pt>
                <c:pt idx="12453">
                  <c:v>147.92237248726201</c:v>
                </c:pt>
                <c:pt idx="12454">
                  <c:v>147.918345528039</c:v>
                </c:pt>
                <c:pt idx="12455">
                  <c:v>147.917224334726</c:v>
                </c:pt>
                <c:pt idx="12456">
                  <c:v>147.916222993952</c:v>
                </c:pt>
                <c:pt idx="12457">
                  <c:v>147.91304193302</c:v>
                </c:pt>
                <c:pt idx="12458">
                  <c:v>147.90199224787901</c:v>
                </c:pt>
                <c:pt idx="12459">
                  <c:v>147.887441027639</c:v>
                </c:pt>
                <c:pt idx="12460">
                  <c:v>147.878878083606</c:v>
                </c:pt>
                <c:pt idx="12461">
                  <c:v>147.87295157836999</c:v>
                </c:pt>
                <c:pt idx="12462">
                  <c:v>147.86538098192</c:v>
                </c:pt>
                <c:pt idx="12463">
                  <c:v>147.853801376538</c:v>
                </c:pt>
                <c:pt idx="12464">
                  <c:v>147.85120999999401</c:v>
                </c:pt>
                <c:pt idx="12465">
                  <c:v>147.85526776361701</c:v>
                </c:pt>
                <c:pt idx="12466">
                  <c:v>147.858441035705</c:v>
                </c:pt>
                <c:pt idx="12467">
                  <c:v>147.86413278169599</c:v>
                </c:pt>
                <c:pt idx="12468">
                  <c:v>147.868065292126</c:v>
                </c:pt>
                <c:pt idx="12469">
                  <c:v>147.87241834678099</c:v>
                </c:pt>
                <c:pt idx="12470">
                  <c:v>147.87931494408599</c:v>
                </c:pt>
                <c:pt idx="12471">
                  <c:v>147.88649182745601</c:v>
                </c:pt>
                <c:pt idx="12472">
                  <c:v>147.89428958259001</c:v>
                </c:pt>
                <c:pt idx="12473">
                  <c:v>147.90238722825401</c:v>
                </c:pt>
                <c:pt idx="12474">
                  <c:v>147.90913669790399</c:v>
                </c:pt>
                <c:pt idx="12475">
                  <c:v>147.910613129219</c:v>
                </c:pt>
                <c:pt idx="12476">
                  <c:v>147.90981000004899</c:v>
                </c:pt>
                <c:pt idx="12477">
                  <c:v>147.91930933789499</c:v>
                </c:pt>
                <c:pt idx="12478">
                  <c:v>147.927193566038</c:v>
                </c:pt>
                <c:pt idx="12479">
                  <c:v>147.92922866843199</c:v>
                </c:pt>
                <c:pt idx="12480">
                  <c:v>147.93307446343499</c:v>
                </c:pt>
                <c:pt idx="12481">
                  <c:v>147.942355930189</c:v>
                </c:pt>
                <c:pt idx="12482">
                  <c:v>147.95109553208101</c:v>
                </c:pt>
                <c:pt idx="12483">
                  <c:v>147.957804337607</c:v>
                </c:pt>
                <c:pt idx="12484">
                  <c:v>147.960663231643</c:v>
                </c:pt>
                <c:pt idx="12485">
                  <c:v>147.96784608683501</c:v>
                </c:pt>
                <c:pt idx="12486">
                  <c:v>147.978131921704</c:v>
                </c:pt>
                <c:pt idx="12487">
                  <c:v>147.98674359705799</c:v>
                </c:pt>
                <c:pt idx="12488">
                  <c:v>147.993378792524</c:v>
                </c:pt>
                <c:pt idx="12489">
                  <c:v>147.99918999993801</c:v>
                </c:pt>
                <c:pt idx="12490">
                  <c:v>148.00532890903699</c:v>
                </c:pt>
                <c:pt idx="12491">
                  <c:v>148.017451434213</c:v>
                </c:pt>
                <c:pt idx="12492">
                  <c:v>148.032903711568</c:v>
                </c:pt>
                <c:pt idx="12493">
                  <c:v>148.049276217917</c:v>
                </c:pt>
                <c:pt idx="12494">
                  <c:v>148.06397282122199</c:v>
                </c:pt>
                <c:pt idx="12495">
                  <c:v>148.076777923968</c:v>
                </c:pt>
                <c:pt idx="12496">
                  <c:v>148.08651738140401</c:v>
                </c:pt>
                <c:pt idx="12497">
                  <c:v>148.090034549617</c:v>
                </c:pt>
                <c:pt idx="12498">
                  <c:v>148.08447430194599</c:v>
                </c:pt>
                <c:pt idx="12499">
                  <c:v>148.07810792905701</c:v>
                </c:pt>
                <c:pt idx="12500">
                  <c:v>148.06918666227099</c:v>
                </c:pt>
                <c:pt idx="12501">
                  <c:v>148.05893000002399</c:v>
                </c:pt>
                <c:pt idx="12502">
                  <c:v>148.052618038769</c:v>
                </c:pt>
                <c:pt idx="12503">
                  <c:v>148.03715912433401</c:v>
                </c:pt>
                <c:pt idx="12504">
                  <c:v>148.0064133361</c:v>
                </c:pt>
                <c:pt idx="12505">
                  <c:v>147.99037071917999</c:v>
                </c:pt>
                <c:pt idx="12506">
                  <c:v>147.971479467835</c:v>
                </c:pt>
                <c:pt idx="12507">
                  <c:v>147.957960000003</c:v>
                </c:pt>
                <c:pt idx="12508">
                  <c:v>147.95452780008901</c:v>
                </c:pt>
                <c:pt idx="12509">
                  <c:v>147.94252113843601</c:v>
                </c:pt>
                <c:pt idx="12510">
                  <c:v>147.92914692359599</c:v>
                </c:pt>
                <c:pt idx="12511">
                  <c:v>147.91997282034299</c:v>
                </c:pt>
                <c:pt idx="12512">
                  <c:v>147.910559468435</c:v>
                </c:pt>
                <c:pt idx="12513">
                  <c:v>147.89779763927899</c:v>
                </c:pt>
                <c:pt idx="12514">
                  <c:v>147.88339677241899</c:v>
                </c:pt>
                <c:pt idx="12515">
                  <c:v>147.87317978090499</c:v>
                </c:pt>
                <c:pt idx="12516">
                  <c:v>147.865212535571</c:v>
                </c:pt>
                <c:pt idx="12517">
                  <c:v>147.85891963631099</c:v>
                </c:pt>
                <c:pt idx="12518">
                  <c:v>147.85505730195601</c:v>
                </c:pt>
                <c:pt idx="12519">
                  <c:v>147.852655504263</c:v>
                </c:pt>
                <c:pt idx="12520">
                  <c:v>147.855322237379</c:v>
                </c:pt>
                <c:pt idx="12521">
                  <c:v>147.86167080361</c:v>
                </c:pt>
                <c:pt idx="12522">
                  <c:v>147.86846479116701</c:v>
                </c:pt>
                <c:pt idx="12523">
                  <c:v>147.87381851855201</c:v>
                </c:pt>
                <c:pt idx="12524">
                  <c:v>147.87873141630601</c:v>
                </c:pt>
                <c:pt idx="12525">
                  <c:v>147.88022426653501</c:v>
                </c:pt>
                <c:pt idx="12526">
                  <c:v>147.879149999975</c:v>
                </c:pt>
                <c:pt idx="12527">
                  <c:v>147.87773467457001</c:v>
                </c:pt>
                <c:pt idx="12528">
                  <c:v>147.87479829087999</c:v>
                </c:pt>
                <c:pt idx="12529">
                  <c:v>147.87366628218899</c:v>
                </c:pt>
                <c:pt idx="12530">
                  <c:v>147.87305527609601</c:v>
                </c:pt>
                <c:pt idx="12531">
                  <c:v>147.87166299178699</c:v>
                </c:pt>
                <c:pt idx="12532">
                  <c:v>147.87194255980901</c:v>
                </c:pt>
                <c:pt idx="12533">
                  <c:v>147.874870291842</c:v>
                </c:pt>
                <c:pt idx="12534">
                  <c:v>147.87787119172299</c:v>
                </c:pt>
                <c:pt idx="12535">
                  <c:v>147.87372906621499</c:v>
                </c:pt>
                <c:pt idx="12536">
                  <c:v>147.862475806421</c:v>
                </c:pt>
                <c:pt idx="12537">
                  <c:v>147.854221673523</c:v>
                </c:pt>
                <c:pt idx="12538">
                  <c:v>147.84560119657601</c:v>
                </c:pt>
                <c:pt idx="12539">
                  <c:v>147.840589999983</c:v>
                </c:pt>
                <c:pt idx="12540">
                  <c:v>147.84041634487301</c:v>
                </c:pt>
                <c:pt idx="12541">
                  <c:v>147.83934788965001</c:v>
                </c:pt>
                <c:pt idx="12542">
                  <c:v>147.839134359756</c:v>
                </c:pt>
                <c:pt idx="12543">
                  <c:v>147.84177021084</c:v>
                </c:pt>
                <c:pt idx="12544">
                  <c:v>147.84559477298899</c:v>
                </c:pt>
                <c:pt idx="12545">
                  <c:v>147.84588099685999</c:v>
                </c:pt>
                <c:pt idx="12546">
                  <c:v>147.84174477606601</c:v>
                </c:pt>
                <c:pt idx="12547">
                  <c:v>147.835766436374</c:v>
                </c:pt>
                <c:pt idx="12548">
                  <c:v>147.827815586882</c:v>
                </c:pt>
                <c:pt idx="12549">
                  <c:v>147.81485356117</c:v>
                </c:pt>
                <c:pt idx="12550">
                  <c:v>147.79948043077201</c:v>
                </c:pt>
                <c:pt idx="12551">
                  <c:v>147.79238791656101</c:v>
                </c:pt>
                <c:pt idx="12552">
                  <c:v>147.78976037622999</c:v>
                </c:pt>
                <c:pt idx="12553">
                  <c:v>147.78356999997999</c:v>
                </c:pt>
                <c:pt idx="12554">
                  <c:v>147.78921999998801</c:v>
                </c:pt>
                <c:pt idx="12555">
                  <c:v>147.805439330204</c:v>
                </c:pt>
                <c:pt idx="12556">
                  <c:v>147.82162521350199</c:v>
                </c:pt>
                <c:pt idx="12557">
                  <c:v>147.83955914282399</c:v>
                </c:pt>
                <c:pt idx="12558">
                  <c:v>147.85665439375501</c:v>
                </c:pt>
                <c:pt idx="12559">
                  <c:v>147.86895401536299</c:v>
                </c:pt>
                <c:pt idx="12560">
                  <c:v>147.880987870723</c:v>
                </c:pt>
                <c:pt idx="12561">
                  <c:v>147.89782598515399</c:v>
                </c:pt>
                <c:pt idx="12562">
                  <c:v>147.914005205178</c:v>
                </c:pt>
                <c:pt idx="12563">
                  <c:v>147.92529028476699</c:v>
                </c:pt>
                <c:pt idx="12564">
                  <c:v>147.93123133453301</c:v>
                </c:pt>
                <c:pt idx="12565">
                  <c:v>147.93055693552401</c:v>
                </c:pt>
                <c:pt idx="12566">
                  <c:v>147.926494521623</c:v>
                </c:pt>
                <c:pt idx="12567">
                  <c:v>147.92126195972401</c:v>
                </c:pt>
                <c:pt idx="12568">
                  <c:v>147.91805357564201</c:v>
                </c:pt>
                <c:pt idx="12569">
                  <c:v>147.912763567653</c:v>
                </c:pt>
                <c:pt idx="12570">
                  <c:v>147.905508566501</c:v>
                </c:pt>
                <c:pt idx="12571">
                  <c:v>147.89718999997001</c:v>
                </c:pt>
                <c:pt idx="12572">
                  <c:v>147.88780936331401</c:v>
                </c:pt>
                <c:pt idx="12573">
                  <c:v>147.886391069533</c:v>
                </c:pt>
                <c:pt idx="12574">
                  <c:v>147.89047090589901</c:v>
                </c:pt>
                <c:pt idx="12575">
                  <c:v>147.897110252468</c:v>
                </c:pt>
                <c:pt idx="12576">
                  <c:v>147.901828560686</c:v>
                </c:pt>
                <c:pt idx="12577">
                  <c:v>147.90577335709</c:v>
                </c:pt>
                <c:pt idx="12578">
                  <c:v>147.911753724909</c:v>
                </c:pt>
                <c:pt idx="12579">
                  <c:v>147.914232866687</c:v>
                </c:pt>
                <c:pt idx="12580">
                  <c:v>147.90599249532099</c:v>
                </c:pt>
                <c:pt idx="12581">
                  <c:v>147.897563527909</c:v>
                </c:pt>
                <c:pt idx="12582">
                  <c:v>147.89118402095301</c:v>
                </c:pt>
                <c:pt idx="12583">
                  <c:v>147.88773142279501</c:v>
                </c:pt>
                <c:pt idx="12584">
                  <c:v>147.88776999995699</c:v>
                </c:pt>
                <c:pt idx="12585">
                  <c:v>147.891027230388</c:v>
                </c:pt>
                <c:pt idx="12586">
                  <c:v>147.90033848124199</c:v>
                </c:pt>
                <c:pt idx="12587">
                  <c:v>147.912936255604</c:v>
                </c:pt>
                <c:pt idx="12588">
                  <c:v>147.92453313483199</c:v>
                </c:pt>
                <c:pt idx="12589">
                  <c:v>147.93899124394301</c:v>
                </c:pt>
                <c:pt idx="12590">
                  <c:v>147.95882827812801</c:v>
                </c:pt>
                <c:pt idx="12591">
                  <c:v>147.97694505419301</c:v>
                </c:pt>
                <c:pt idx="12592">
                  <c:v>147.992138604698</c:v>
                </c:pt>
                <c:pt idx="12593">
                  <c:v>147.99982335575001</c:v>
                </c:pt>
                <c:pt idx="12594">
                  <c:v>147.999594527917</c:v>
                </c:pt>
                <c:pt idx="12595">
                  <c:v>147.99143790251401</c:v>
                </c:pt>
                <c:pt idx="12596">
                  <c:v>147.979074470889</c:v>
                </c:pt>
                <c:pt idx="12597">
                  <c:v>147.970734622675</c:v>
                </c:pt>
                <c:pt idx="12598">
                  <c:v>147.966005360145</c:v>
                </c:pt>
                <c:pt idx="12599">
                  <c:v>147.953321171227</c:v>
                </c:pt>
                <c:pt idx="12600">
                  <c:v>147.937449077461</c:v>
                </c:pt>
                <c:pt idx="12601">
                  <c:v>147.92924953918899</c:v>
                </c:pt>
                <c:pt idx="12602">
                  <c:v>147.91772000000401</c:v>
                </c:pt>
                <c:pt idx="12603">
                  <c:v>147.915184920863</c:v>
                </c:pt>
                <c:pt idx="12604">
                  <c:v>147.908736028752</c:v>
                </c:pt>
                <c:pt idx="12605">
                  <c:v>147.902322026039</c:v>
                </c:pt>
                <c:pt idx="12606">
                  <c:v>147.89818488963601</c:v>
                </c:pt>
                <c:pt idx="12607">
                  <c:v>147.892692876826</c:v>
                </c:pt>
                <c:pt idx="12608">
                  <c:v>147.88102157781799</c:v>
                </c:pt>
                <c:pt idx="12609">
                  <c:v>147.87094000000701</c:v>
                </c:pt>
                <c:pt idx="12610">
                  <c:v>147.860797690857</c:v>
                </c:pt>
                <c:pt idx="12611">
                  <c:v>147.84346924878599</c:v>
                </c:pt>
                <c:pt idx="12612">
                  <c:v>147.83787995209701</c:v>
                </c:pt>
                <c:pt idx="12613">
                  <c:v>147.83872783902399</c:v>
                </c:pt>
                <c:pt idx="12614">
                  <c:v>147.83921196021601</c:v>
                </c:pt>
                <c:pt idx="12615">
                  <c:v>147.83135773997901</c:v>
                </c:pt>
                <c:pt idx="12616">
                  <c:v>147.83197000000399</c:v>
                </c:pt>
                <c:pt idx="12617">
                  <c:v>147.83027208484</c:v>
                </c:pt>
                <c:pt idx="12618">
                  <c:v>147.827202211159</c:v>
                </c:pt>
                <c:pt idx="12619">
                  <c:v>147.82161208595801</c:v>
                </c:pt>
                <c:pt idx="12620">
                  <c:v>147.81137732828</c:v>
                </c:pt>
                <c:pt idx="12621">
                  <c:v>147.801167028565</c:v>
                </c:pt>
                <c:pt idx="12622">
                  <c:v>147.793799307922</c:v>
                </c:pt>
                <c:pt idx="12623">
                  <c:v>147.787973466941</c:v>
                </c:pt>
                <c:pt idx="12624">
                  <c:v>147.78439322543599</c:v>
                </c:pt>
                <c:pt idx="12625">
                  <c:v>147.785294274129</c:v>
                </c:pt>
                <c:pt idx="12626">
                  <c:v>147.79489882007499</c:v>
                </c:pt>
                <c:pt idx="12627">
                  <c:v>147.80353388068599</c:v>
                </c:pt>
                <c:pt idx="12628">
                  <c:v>147.810254071039</c:v>
                </c:pt>
                <c:pt idx="12629">
                  <c:v>147.81105255542499</c:v>
                </c:pt>
                <c:pt idx="12630">
                  <c:v>147.81016468145501</c:v>
                </c:pt>
                <c:pt idx="12631">
                  <c:v>147.81003000001999</c:v>
                </c:pt>
                <c:pt idx="12632">
                  <c:v>147.81014903185499</c:v>
                </c:pt>
                <c:pt idx="12633">
                  <c:v>147.81361146350599</c:v>
                </c:pt>
                <c:pt idx="12634">
                  <c:v>147.818904878046</c:v>
                </c:pt>
                <c:pt idx="12635">
                  <c:v>147.82507261293</c:v>
                </c:pt>
                <c:pt idx="12636">
                  <c:v>147.83170727109101</c:v>
                </c:pt>
                <c:pt idx="12637">
                  <c:v>147.83812155449101</c:v>
                </c:pt>
                <c:pt idx="12638">
                  <c:v>147.84152084044101</c:v>
                </c:pt>
                <c:pt idx="12639">
                  <c:v>147.82854718246401</c:v>
                </c:pt>
                <c:pt idx="12640">
                  <c:v>147.81328330332801</c:v>
                </c:pt>
                <c:pt idx="12641">
                  <c:v>147.79909734767301</c:v>
                </c:pt>
                <c:pt idx="12642">
                  <c:v>147.786438564577</c:v>
                </c:pt>
                <c:pt idx="12643">
                  <c:v>147.77721606617399</c:v>
                </c:pt>
                <c:pt idx="12644">
                  <c:v>147.775419813968</c:v>
                </c:pt>
                <c:pt idx="12645">
                  <c:v>147.77730196431199</c:v>
                </c:pt>
                <c:pt idx="12646">
                  <c:v>147.782199999992</c:v>
                </c:pt>
                <c:pt idx="12647">
                  <c:v>147.79635261117801</c:v>
                </c:pt>
                <c:pt idx="12648">
                  <c:v>147.814561116845</c:v>
                </c:pt>
                <c:pt idx="12649">
                  <c:v>147.83267989401699</c:v>
                </c:pt>
                <c:pt idx="12650">
                  <c:v>147.864524276624</c:v>
                </c:pt>
                <c:pt idx="12651">
                  <c:v>147.91109497713299</c:v>
                </c:pt>
                <c:pt idx="12652">
                  <c:v>147.92386513034299</c:v>
                </c:pt>
                <c:pt idx="12653">
                  <c:v>147.928929191995</c:v>
                </c:pt>
                <c:pt idx="12654">
                  <c:v>147.93474023448499</c:v>
                </c:pt>
                <c:pt idx="12655">
                  <c:v>147.940154592608</c:v>
                </c:pt>
                <c:pt idx="12656">
                  <c:v>147.942567529889</c:v>
                </c:pt>
                <c:pt idx="12657">
                  <c:v>147.93774826721801</c:v>
                </c:pt>
                <c:pt idx="12658">
                  <c:v>147.92944000004599</c:v>
                </c:pt>
                <c:pt idx="12659">
                  <c:v>147.91566345510799</c:v>
                </c:pt>
                <c:pt idx="12660">
                  <c:v>147.90435735474799</c:v>
                </c:pt>
                <c:pt idx="12661">
                  <c:v>147.89802922185501</c:v>
                </c:pt>
                <c:pt idx="12662">
                  <c:v>147.897911880582</c:v>
                </c:pt>
                <c:pt idx="12663">
                  <c:v>147.900028672182</c:v>
                </c:pt>
                <c:pt idx="12664">
                  <c:v>147.898318492556</c:v>
                </c:pt>
                <c:pt idx="12665">
                  <c:v>147.900800495645</c:v>
                </c:pt>
                <c:pt idx="12666">
                  <c:v>147.91277372319101</c:v>
                </c:pt>
                <c:pt idx="12667">
                  <c:v>147.92891577824699</c:v>
                </c:pt>
                <c:pt idx="12668">
                  <c:v>147.94122346006199</c:v>
                </c:pt>
                <c:pt idx="12669">
                  <c:v>147.94980880930299</c:v>
                </c:pt>
                <c:pt idx="12670">
                  <c:v>147.95707507005301</c:v>
                </c:pt>
                <c:pt idx="12671">
                  <c:v>147.964765022227</c:v>
                </c:pt>
                <c:pt idx="12672">
                  <c:v>147.969830000006</c:v>
                </c:pt>
                <c:pt idx="12673">
                  <c:v>147.97861615844599</c:v>
                </c:pt>
                <c:pt idx="12674">
                  <c:v>147.98035053413199</c:v>
                </c:pt>
                <c:pt idx="12675">
                  <c:v>147.96988618291999</c:v>
                </c:pt>
                <c:pt idx="12676">
                  <c:v>147.95781814867701</c:v>
                </c:pt>
                <c:pt idx="12677">
                  <c:v>147.944933706954</c:v>
                </c:pt>
                <c:pt idx="12678">
                  <c:v>147.934354206531</c:v>
                </c:pt>
                <c:pt idx="12679">
                  <c:v>147.92778711589199</c:v>
                </c:pt>
                <c:pt idx="12680">
                  <c:v>147.92417786235501</c:v>
                </c:pt>
                <c:pt idx="12681">
                  <c:v>147.92334006958399</c:v>
                </c:pt>
                <c:pt idx="12682">
                  <c:v>147.92122938367601</c:v>
                </c:pt>
                <c:pt idx="12683">
                  <c:v>147.92150252716399</c:v>
                </c:pt>
                <c:pt idx="12684">
                  <c:v>147.92401050049301</c:v>
                </c:pt>
                <c:pt idx="12685">
                  <c:v>147.928908428336</c:v>
                </c:pt>
                <c:pt idx="12686">
                  <c:v>147.925860000016</c:v>
                </c:pt>
                <c:pt idx="12687">
                  <c:v>147.92405157241399</c:v>
                </c:pt>
                <c:pt idx="12688">
                  <c:v>147.917949582175</c:v>
                </c:pt>
                <c:pt idx="12689">
                  <c:v>147.916835821771</c:v>
                </c:pt>
                <c:pt idx="12690">
                  <c:v>147.92047322930301</c:v>
                </c:pt>
                <c:pt idx="12691">
                  <c:v>147.92196628498601</c:v>
                </c:pt>
                <c:pt idx="12692">
                  <c:v>147.92318548255699</c:v>
                </c:pt>
                <c:pt idx="12693">
                  <c:v>147.923430680417</c:v>
                </c:pt>
                <c:pt idx="12694">
                  <c:v>147.92462193025</c:v>
                </c:pt>
                <c:pt idx="12695">
                  <c:v>147.920181275945</c:v>
                </c:pt>
                <c:pt idx="12696">
                  <c:v>147.91156840313499</c:v>
                </c:pt>
                <c:pt idx="12697">
                  <c:v>147.902500000022</c:v>
                </c:pt>
                <c:pt idx="12698">
                  <c:v>147.897025773861</c:v>
                </c:pt>
                <c:pt idx="12699">
                  <c:v>147.888263843945</c:v>
                </c:pt>
                <c:pt idx="12700">
                  <c:v>147.88040625751401</c:v>
                </c:pt>
                <c:pt idx="12701">
                  <c:v>147.87530186605801</c:v>
                </c:pt>
                <c:pt idx="12702">
                  <c:v>147.874860407623</c:v>
                </c:pt>
                <c:pt idx="12703">
                  <c:v>147.88063700168701</c:v>
                </c:pt>
                <c:pt idx="12704">
                  <c:v>147.88421999994401</c:v>
                </c:pt>
                <c:pt idx="12705">
                  <c:v>147.88954926861501</c:v>
                </c:pt>
                <c:pt idx="12706">
                  <c:v>147.89684999997499</c:v>
                </c:pt>
                <c:pt idx="12707">
                  <c:v>147.90041246320999</c:v>
                </c:pt>
                <c:pt idx="12708">
                  <c:v>147.90806475939701</c:v>
                </c:pt>
                <c:pt idx="12709">
                  <c:v>147.908844545454</c:v>
                </c:pt>
                <c:pt idx="12710">
                  <c:v>147.90822783710999</c:v>
                </c:pt>
                <c:pt idx="12711">
                  <c:v>147.91026770863499</c:v>
                </c:pt>
                <c:pt idx="12712">
                  <c:v>147.913665243488</c:v>
                </c:pt>
                <c:pt idx="12713">
                  <c:v>147.92092345151701</c:v>
                </c:pt>
                <c:pt idx="12714">
                  <c:v>147.930056445508</c:v>
                </c:pt>
                <c:pt idx="12715">
                  <c:v>147.938159999953</c:v>
                </c:pt>
                <c:pt idx="12716">
                  <c:v>147.95108408197501</c:v>
                </c:pt>
                <c:pt idx="12717">
                  <c:v>147.96518944719901</c:v>
                </c:pt>
                <c:pt idx="12718">
                  <c:v>147.98069299741201</c:v>
                </c:pt>
                <c:pt idx="12719">
                  <c:v>147.995096240382</c:v>
                </c:pt>
                <c:pt idx="12720">
                  <c:v>148.00784946591699</c:v>
                </c:pt>
                <c:pt idx="12721">
                  <c:v>148.02001816271201</c:v>
                </c:pt>
                <c:pt idx="12722">
                  <c:v>148.029360718851</c:v>
                </c:pt>
                <c:pt idx="12723">
                  <c:v>148.03830927789099</c:v>
                </c:pt>
                <c:pt idx="12724">
                  <c:v>148.04836295807499</c:v>
                </c:pt>
                <c:pt idx="12725">
                  <c:v>148.05682417435099</c:v>
                </c:pt>
                <c:pt idx="12726">
                  <c:v>148.06567349575499</c:v>
                </c:pt>
                <c:pt idx="12727">
                  <c:v>148.07204566979601</c:v>
                </c:pt>
                <c:pt idx="12728">
                  <c:v>148.078350866102</c:v>
                </c:pt>
                <c:pt idx="12729">
                  <c:v>148.08529999996</c:v>
                </c:pt>
                <c:pt idx="12730">
                  <c:v>148.09120717405301</c:v>
                </c:pt>
                <c:pt idx="12731">
                  <c:v>148.09313073180201</c:v>
                </c:pt>
                <c:pt idx="12732">
                  <c:v>148.08931938500601</c:v>
                </c:pt>
                <c:pt idx="12733">
                  <c:v>148.08626863836199</c:v>
                </c:pt>
                <c:pt idx="12734">
                  <c:v>148.08390606654899</c:v>
                </c:pt>
                <c:pt idx="12735">
                  <c:v>148.08063535404</c:v>
                </c:pt>
                <c:pt idx="12736">
                  <c:v>148.07909203857301</c:v>
                </c:pt>
                <c:pt idx="12737">
                  <c:v>148.07964376854801</c:v>
                </c:pt>
                <c:pt idx="12738">
                  <c:v>148.08022757218001</c:v>
                </c:pt>
                <c:pt idx="12739">
                  <c:v>148.076135446119</c:v>
                </c:pt>
                <c:pt idx="12740">
                  <c:v>148.07351710709901</c:v>
                </c:pt>
                <c:pt idx="12741">
                  <c:v>148.06395404766599</c:v>
                </c:pt>
                <c:pt idx="12742">
                  <c:v>148.05863999995799</c:v>
                </c:pt>
                <c:pt idx="12743">
                  <c:v>148.05333042718601</c:v>
                </c:pt>
                <c:pt idx="12744">
                  <c:v>148.04946809930701</c:v>
                </c:pt>
                <c:pt idx="12745">
                  <c:v>148.05156808452401</c:v>
                </c:pt>
                <c:pt idx="12746">
                  <c:v>148.05394839979201</c:v>
                </c:pt>
                <c:pt idx="12747">
                  <c:v>148.05247553049401</c:v>
                </c:pt>
                <c:pt idx="12748">
                  <c:v>148.04593524507899</c:v>
                </c:pt>
                <c:pt idx="12749">
                  <c:v>148.03036439962301</c:v>
                </c:pt>
                <c:pt idx="12750">
                  <c:v>148.008380519432</c:v>
                </c:pt>
                <c:pt idx="12751">
                  <c:v>147.98580792102899</c:v>
                </c:pt>
                <c:pt idx="12752">
                  <c:v>147.966358598586</c:v>
                </c:pt>
                <c:pt idx="12753">
                  <c:v>147.95290467210501</c:v>
                </c:pt>
                <c:pt idx="12754">
                  <c:v>147.935679106008</c:v>
                </c:pt>
                <c:pt idx="12755">
                  <c:v>147.925223699111</c:v>
                </c:pt>
                <c:pt idx="12756">
                  <c:v>147.91518000001</c:v>
                </c:pt>
                <c:pt idx="12757">
                  <c:v>147.90493471776799</c:v>
                </c:pt>
                <c:pt idx="12758">
                  <c:v>147.900218953749</c:v>
                </c:pt>
                <c:pt idx="12759">
                  <c:v>147.89599825742599</c:v>
                </c:pt>
                <c:pt idx="12760">
                  <c:v>147.89423136252501</c:v>
                </c:pt>
                <c:pt idx="12761">
                  <c:v>147.892491381897</c:v>
                </c:pt>
                <c:pt idx="12762">
                  <c:v>147.88843020132799</c:v>
                </c:pt>
                <c:pt idx="12763">
                  <c:v>147.885013499293</c:v>
                </c:pt>
                <c:pt idx="12764">
                  <c:v>147.88409606168199</c:v>
                </c:pt>
                <c:pt idx="12765">
                  <c:v>147.88081579077999</c:v>
                </c:pt>
                <c:pt idx="12766">
                  <c:v>147.87197248485401</c:v>
                </c:pt>
                <c:pt idx="12767">
                  <c:v>147.860224826478</c:v>
                </c:pt>
                <c:pt idx="12768">
                  <c:v>147.85151686885001</c:v>
                </c:pt>
                <c:pt idx="12769">
                  <c:v>147.84249578794899</c:v>
                </c:pt>
                <c:pt idx="12770">
                  <c:v>147.84066349750299</c:v>
                </c:pt>
                <c:pt idx="12771">
                  <c:v>147.84108358077901</c:v>
                </c:pt>
                <c:pt idx="12772">
                  <c:v>147.84147999995801</c:v>
                </c:pt>
                <c:pt idx="12773">
                  <c:v>147.84118817526399</c:v>
                </c:pt>
                <c:pt idx="12774">
                  <c:v>147.842135185865</c:v>
                </c:pt>
                <c:pt idx="12775">
                  <c:v>147.83919276604101</c:v>
                </c:pt>
                <c:pt idx="12776">
                  <c:v>147.83406315641199</c:v>
                </c:pt>
                <c:pt idx="12777">
                  <c:v>147.833291247202</c:v>
                </c:pt>
                <c:pt idx="12778">
                  <c:v>147.83499055870499</c:v>
                </c:pt>
                <c:pt idx="12779">
                  <c:v>147.83032334759901</c:v>
                </c:pt>
                <c:pt idx="12780">
                  <c:v>147.82932113988599</c:v>
                </c:pt>
                <c:pt idx="12781">
                  <c:v>147.82492728170101</c:v>
                </c:pt>
                <c:pt idx="12782">
                  <c:v>147.81600917854499</c:v>
                </c:pt>
                <c:pt idx="12783">
                  <c:v>147.80150620954501</c:v>
                </c:pt>
                <c:pt idx="12784">
                  <c:v>147.787629999985</c:v>
                </c:pt>
                <c:pt idx="12785">
                  <c:v>147.77202145991501</c:v>
                </c:pt>
                <c:pt idx="12786">
                  <c:v>147.758458033137</c:v>
                </c:pt>
                <c:pt idx="12787">
                  <c:v>147.750317570775</c:v>
                </c:pt>
                <c:pt idx="12788">
                  <c:v>147.745728570078</c:v>
                </c:pt>
                <c:pt idx="12789">
                  <c:v>147.74881009208499</c:v>
                </c:pt>
                <c:pt idx="12790">
                  <c:v>147.75735232891901</c:v>
                </c:pt>
                <c:pt idx="12791">
                  <c:v>147.768093261259</c:v>
                </c:pt>
                <c:pt idx="12792">
                  <c:v>147.77900562619601</c:v>
                </c:pt>
                <c:pt idx="12793">
                  <c:v>147.78912827936401</c:v>
                </c:pt>
                <c:pt idx="12794">
                  <c:v>147.79396510951401</c:v>
                </c:pt>
                <c:pt idx="12795">
                  <c:v>147.78591785634799</c:v>
                </c:pt>
                <c:pt idx="12796">
                  <c:v>147.782461791831</c:v>
                </c:pt>
                <c:pt idx="12797">
                  <c:v>147.779588251223</c:v>
                </c:pt>
                <c:pt idx="12798">
                  <c:v>147.778568629153</c:v>
                </c:pt>
                <c:pt idx="12799">
                  <c:v>147.77508084797</c:v>
                </c:pt>
                <c:pt idx="12800">
                  <c:v>147.767539971297</c:v>
                </c:pt>
                <c:pt idx="12801">
                  <c:v>147.75769978706899</c:v>
                </c:pt>
                <c:pt idx="12802">
                  <c:v>147.745406959777</c:v>
                </c:pt>
                <c:pt idx="12803">
                  <c:v>147.73291348823</c:v>
                </c:pt>
                <c:pt idx="12804">
                  <c:v>147.73111296265699</c:v>
                </c:pt>
                <c:pt idx="12805">
                  <c:v>147.72931000001901</c:v>
                </c:pt>
                <c:pt idx="12806">
                  <c:v>147.72931000001401</c:v>
                </c:pt>
                <c:pt idx="12807">
                  <c:v>147.72550861398099</c:v>
                </c:pt>
                <c:pt idx="12808">
                  <c:v>147.72463999997899</c:v>
                </c:pt>
                <c:pt idx="12809">
                  <c:v>147.724314677319</c:v>
                </c:pt>
                <c:pt idx="12810">
                  <c:v>147.723416699799</c:v>
                </c:pt>
                <c:pt idx="12811">
                  <c:v>147.72110477975801</c:v>
                </c:pt>
                <c:pt idx="12812">
                  <c:v>147.71649723006101</c:v>
                </c:pt>
                <c:pt idx="12813">
                  <c:v>147.70979389966899</c:v>
                </c:pt>
                <c:pt idx="12814">
                  <c:v>147.69966756548101</c:v>
                </c:pt>
                <c:pt idx="12815">
                  <c:v>147.689498751949</c:v>
                </c:pt>
                <c:pt idx="12816">
                  <c:v>147.68575387040099</c:v>
                </c:pt>
                <c:pt idx="12817">
                  <c:v>147.69005170306801</c:v>
                </c:pt>
                <c:pt idx="12818">
                  <c:v>147.69072248460699</c:v>
                </c:pt>
                <c:pt idx="12819">
                  <c:v>147.683609999987</c:v>
                </c:pt>
                <c:pt idx="12820">
                  <c:v>147.69235395063399</c:v>
                </c:pt>
                <c:pt idx="12821">
                  <c:v>147.70417115058001</c:v>
                </c:pt>
                <c:pt idx="12822">
                  <c:v>147.719542400444</c:v>
                </c:pt>
                <c:pt idx="12823">
                  <c:v>147.73540101989801</c:v>
                </c:pt>
                <c:pt idx="12824">
                  <c:v>147.74869763158901</c:v>
                </c:pt>
                <c:pt idx="12825">
                  <c:v>147.759559815762</c:v>
                </c:pt>
                <c:pt idx="12826">
                  <c:v>147.76929476055699</c:v>
                </c:pt>
                <c:pt idx="12827">
                  <c:v>147.779196432904</c:v>
                </c:pt>
                <c:pt idx="12828">
                  <c:v>147.78448910582799</c:v>
                </c:pt>
                <c:pt idx="12829">
                  <c:v>147.78704615196401</c:v>
                </c:pt>
                <c:pt idx="12830">
                  <c:v>147.79285288364099</c:v>
                </c:pt>
                <c:pt idx="12831">
                  <c:v>147.79252883639799</c:v>
                </c:pt>
                <c:pt idx="12832">
                  <c:v>147.788660135448</c:v>
                </c:pt>
                <c:pt idx="12833">
                  <c:v>147.787383593665</c:v>
                </c:pt>
                <c:pt idx="12834">
                  <c:v>147.79001999999201</c:v>
                </c:pt>
                <c:pt idx="12835">
                  <c:v>147.79923100277301</c:v>
                </c:pt>
                <c:pt idx="12836">
                  <c:v>147.81332558136799</c:v>
                </c:pt>
                <c:pt idx="12837">
                  <c:v>147.82580262829001</c:v>
                </c:pt>
                <c:pt idx="12838">
                  <c:v>147.833426317424</c:v>
                </c:pt>
                <c:pt idx="12839">
                  <c:v>147.83672931339399</c:v>
                </c:pt>
                <c:pt idx="12840">
                  <c:v>147.83824830432999</c:v>
                </c:pt>
                <c:pt idx="12841">
                  <c:v>147.841851263395</c:v>
                </c:pt>
                <c:pt idx="12842">
                  <c:v>147.850571251123</c:v>
                </c:pt>
                <c:pt idx="12843">
                  <c:v>147.85786396649101</c:v>
                </c:pt>
                <c:pt idx="12844">
                  <c:v>147.86067293552099</c:v>
                </c:pt>
                <c:pt idx="12845">
                  <c:v>147.858465004767</c:v>
                </c:pt>
                <c:pt idx="12846">
                  <c:v>147.853256928891</c:v>
                </c:pt>
                <c:pt idx="12847">
                  <c:v>147.85105999999001</c:v>
                </c:pt>
                <c:pt idx="12848">
                  <c:v>147.84733971431299</c:v>
                </c:pt>
                <c:pt idx="12849">
                  <c:v>147.84923896561199</c:v>
                </c:pt>
                <c:pt idx="12850">
                  <c:v>147.85525402578801</c:v>
                </c:pt>
                <c:pt idx="12851">
                  <c:v>147.864529102528</c:v>
                </c:pt>
                <c:pt idx="12852">
                  <c:v>147.87573275922099</c:v>
                </c:pt>
                <c:pt idx="12853">
                  <c:v>147.887228858801</c:v>
                </c:pt>
                <c:pt idx="12854">
                  <c:v>147.89382115314399</c:v>
                </c:pt>
                <c:pt idx="12855">
                  <c:v>147.89609637114199</c:v>
                </c:pt>
                <c:pt idx="12856">
                  <c:v>147.89704576738501</c:v>
                </c:pt>
                <c:pt idx="12857">
                  <c:v>147.89593637505001</c:v>
                </c:pt>
                <c:pt idx="12858">
                  <c:v>147.89455021864299</c:v>
                </c:pt>
                <c:pt idx="12859">
                  <c:v>147.89028301215399</c:v>
                </c:pt>
                <c:pt idx="12860">
                  <c:v>147.88428174457599</c:v>
                </c:pt>
                <c:pt idx="12861">
                  <c:v>147.88185000000499</c:v>
                </c:pt>
                <c:pt idx="12862">
                  <c:v>147.87423702191001</c:v>
                </c:pt>
                <c:pt idx="12863">
                  <c:v>147.86104273647101</c:v>
                </c:pt>
                <c:pt idx="12864">
                  <c:v>147.84285216684199</c:v>
                </c:pt>
                <c:pt idx="12865">
                  <c:v>147.82168552911199</c:v>
                </c:pt>
                <c:pt idx="12866">
                  <c:v>147.80044595717999</c:v>
                </c:pt>
                <c:pt idx="12867">
                  <c:v>147.77981541370201</c:v>
                </c:pt>
                <c:pt idx="12868">
                  <c:v>147.76147210346801</c:v>
                </c:pt>
                <c:pt idx="12869">
                  <c:v>147.745411272121</c:v>
                </c:pt>
                <c:pt idx="12870">
                  <c:v>147.73503164874899</c:v>
                </c:pt>
                <c:pt idx="12871">
                  <c:v>147.725019140917</c:v>
                </c:pt>
                <c:pt idx="12872">
                  <c:v>147.72676407100101</c:v>
                </c:pt>
                <c:pt idx="12873">
                  <c:v>147.730285782104</c:v>
                </c:pt>
                <c:pt idx="12874">
                  <c:v>147.733749999971</c:v>
                </c:pt>
                <c:pt idx="12875">
                  <c:v>147.73656398626801</c:v>
                </c:pt>
                <c:pt idx="12876">
                  <c:v>147.74583330151901</c:v>
                </c:pt>
                <c:pt idx="12877">
                  <c:v>147.75972211875501</c:v>
                </c:pt>
                <c:pt idx="12878">
                  <c:v>147.77757827508299</c:v>
                </c:pt>
                <c:pt idx="12879">
                  <c:v>147.791599560723</c:v>
                </c:pt>
                <c:pt idx="12880">
                  <c:v>147.80123516985</c:v>
                </c:pt>
                <c:pt idx="12881">
                  <c:v>147.813927045074</c:v>
                </c:pt>
                <c:pt idx="12882">
                  <c:v>147.824170194705</c:v>
                </c:pt>
                <c:pt idx="12883">
                  <c:v>147.830465460147</c:v>
                </c:pt>
                <c:pt idx="12884">
                  <c:v>147.819660000027</c:v>
                </c:pt>
                <c:pt idx="12885">
                  <c:v>147.816740192173</c:v>
                </c:pt>
                <c:pt idx="12886">
                  <c:v>147.81876518114399</c:v>
                </c:pt>
                <c:pt idx="12887">
                  <c:v>147.82496106784399</c:v>
                </c:pt>
                <c:pt idx="12888">
                  <c:v>147.83236102942999</c:v>
                </c:pt>
                <c:pt idx="12889">
                  <c:v>147.84047866044801</c:v>
                </c:pt>
                <c:pt idx="12890">
                  <c:v>147.849504581312</c:v>
                </c:pt>
                <c:pt idx="12891">
                  <c:v>147.86031745532401</c:v>
                </c:pt>
                <c:pt idx="12892">
                  <c:v>147.87565115812899</c:v>
                </c:pt>
                <c:pt idx="12893">
                  <c:v>147.88826336937501</c:v>
                </c:pt>
                <c:pt idx="12894">
                  <c:v>147.898799948532</c:v>
                </c:pt>
                <c:pt idx="12895">
                  <c:v>147.89778595335301</c:v>
                </c:pt>
                <c:pt idx="12896">
                  <c:v>147.89375427874799</c:v>
                </c:pt>
                <c:pt idx="12897">
                  <c:v>147.89040999999301</c:v>
                </c:pt>
                <c:pt idx="12898">
                  <c:v>147.88793007859201</c:v>
                </c:pt>
                <c:pt idx="12899">
                  <c:v>147.88498063429799</c:v>
                </c:pt>
                <c:pt idx="12900">
                  <c:v>147.88623647415901</c:v>
                </c:pt>
                <c:pt idx="12901">
                  <c:v>147.89048948795701</c:v>
                </c:pt>
                <c:pt idx="12902">
                  <c:v>147.897996641345</c:v>
                </c:pt>
                <c:pt idx="12903">
                  <c:v>147.910601873606</c:v>
                </c:pt>
                <c:pt idx="12904">
                  <c:v>147.92096582251199</c:v>
                </c:pt>
                <c:pt idx="12905">
                  <c:v>147.92489277871999</c:v>
                </c:pt>
                <c:pt idx="12906">
                  <c:v>147.92633799725101</c:v>
                </c:pt>
                <c:pt idx="12907">
                  <c:v>147.927747187487</c:v>
                </c:pt>
                <c:pt idx="12908">
                  <c:v>147.93349357121801</c:v>
                </c:pt>
                <c:pt idx="12909">
                  <c:v>147.93446143200299</c:v>
                </c:pt>
                <c:pt idx="12910">
                  <c:v>147.92881850252601</c:v>
                </c:pt>
                <c:pt idx="12911">
                  <c:v>147.92245208567101</c:v>
                </c:pt>
                <c:pt idx="12912">
                  <c:v>147.90981000004999</c:v>
                </c:pt>
                <c:pt idx="12913">
                  <c:v>147.894812241919</c:v>
                </c:pt>
                <c:pt idx="12914">
                  <c:v>147.89321999997901</c:v>
                </c:pt>
                <c:pt idx="12915">
                  <c:v>147.870728310978</c:v>
                </c:pt>
                <c:pt idx="12916">
                  <c:v>147.86507999995101</c:v>
                </c:pt>
                <c:pt idx="12917">
                  <c:v>147.85798982256301</c:v>
                </c:pt>
                <c:pt idx="12918">
                  <c:v>147.85025056775501</c:v>
                </c:pt>
                <c:pt idx="12919">
                  <c:v>147.84617905011001</c:v>
                </c:pt>
                <c:pt idx="12920">
                  <c:v>147.84381689228499</c:v>
                </c:pt>
                <c:pt idx="12921">
                  <c:v>147.84551426093199</c:v>
                </c:pt>
                <c:pt idx="12922">
                  <c:v>147.85012000771499</c:v>
                </c:pt>
                <c:pt idx="12923">
                  <c:v>147.84690107544699</c:v>
                </c:pt>
                <c:pt idx="12924">
                  <c:v>147.83686707636301</c:v>
                </c:pt>
                <c:pt idx="12925">
                  <c:v>147.826936819797</c:v>
                </c:pt>
                <c:pt idx="12926">
                  <c:v>147.81821000000201</c:v>
                </c:pt>
                <c:pt idx="12927">
                  <c:v>147.808005975302</c:v>
                </c:pt>
                <c:pt idx="12928">
                  <c:v>147.79847048158899</c:v>
                </c:pt>
                <c:pt idx="12929">
                  <c:v>147.79235444556801</c:v>
                </c:pt>
                <c:pt idx="12930">
                  <c:v>147.789442610945</c:v>
                </c:pt>
                <c:pt idx="12931">
                  <c:v>147.78773947475</c:v>
                </c:pt>
                <c:pt idx="12932">
                  <c:v>147.787059263391</c:v>
                </c:pt>
                <c:pt idx="12933">
                  <c:v>147.78793060567901</c:v>
                </c:pt>
                <c:pt idx="12934">
                  <c:v>147.79269773650799</c:v>
                </c:pt>
                <c:pt idx="12935">
                  <c:v>147.801944156345</c:v>
                </c:pt>
                <c:pt idx="12936">
                  <c:v>147.81299378581301</c:v>
                </c:pt>
                <c:pt idx="12937">
                  <c:v>147.82957966128399</c:v>
                </c:pt>
                <c:pt idx="12938">
                  <c:v>147.846612967726</c:v>
                </c:pt>
                <c:pt idx="12939">
                  <c:v>147.86856000002001</c:v>
                </c:pt>
                <c:pt idx="12940">
                  <c:v>147.88539982547201</c:v>
                </c:pt>
                <c:pt idx="12941">
                  <c:v>147.90382620308799</c:v>
                </c:pt>
                <c:pt idx="12942">
                  <c:v>147.919966293453</c:v>
                </c:pt>
                <c:pt idx="12943">
                  <c:v>147.930606742419</c:v>
                </c:pt>
                <c:pt idx="12944">
                  <c:v>147.93583368795899</c:v>
                </c:pt>
                <c:pt idx="12945">
                  <c:v>147.93893693385499</c:v>
                </c:pt>
                <c:pt idx="12946">
                  <c:v>147.93805071158499</c:v>
                </c:pt>
                <c:pt idx="12947">
                  <c:v>147.93465691995601</c:v>
                </c:pt>
                <c:pt idx="12948">
                  <c:v>147.93007385142201</c:v>
                </c:pt>
                <c:pt idx="12949">
                  <c:v>147.92640078288099</c:v>
                </c:pt>
                <c:pt idx="12950">
                  <c:v>147.91902210009201</c:v>
                </c:pt>
                <c:pt idx="12951">
                  <c:v>147.90949256335199</c:v>
                </c:pt>
                <c:pt idx="12952">
                  <c:v>147.89851078356099</c:v>
                </c:pt>
                <c:pt idx="12953">
                  <c:v>147.890631742338</c:v>
                </c:pt>
                <c:pt idx="12954">
                  <c:v>147.87929999997601</c:v>
                </c:pt>
                <c:pt idx="12955">
                  <c:v>147.86446494799</c:v>
                </c:pt>
                <c:pt idx="12956">
                  <c:v>147.845028520574</c:v>
                </c:pt>
                <c:pt idx="12957">
                  <c:v>147.81711185953199</c:v>
                </c:pt>
                <c:pt idx="12958">
                  <c:v>147.79354765593101</c:v>
                </c:pt>
                <c:pt idx="12959">
                  <c:v>147.78223530365699</c:v>
                </c:pt>
                <c:pt idx="12960">
                  <c:v>147.77328910846501</c:v>
                </c:pt>
                <c:pt idx="12961">
                  <c:v>147.76957205233401</c:v>
                </c:pt>
                <c:pt idx="12962">
                  <c:v>147.77068615852701</c:v>
                </c:pt>
                <c:pt idx="12963">
                  <c:v>147.77209260432301</c:v>
                </c:pt>
                <c:pt idx="12964">
                  <c:v>147.77725894719401</c:v>
                </c:pt>
                <c:pt idx="12965">
                  <c:v>147.79015305374301</c:v>
                </c:pt>
                <c:pt idx="12966">
                  <c:v>147.80739375781201</c:v>
                </c:pt>
                <c:pt idx="12967">
                  <c:v>147.824907415296</c:v>
                </c:pt>
                <c:pt idx="12968">
                  <c:v>147.84375882607301</c:v>
                </c:pt>
                <c:pt idx="12969">
                  <c:v>147.86920000003099</c:v>
                </c:pt>
                <c:pt idx="12970">
                  <c:v>147.88600124377501</c:v>
                </c:pt>
                <c:pt idx="12971">
                  <c:v>147.897318498907</c:v>
                </c:pt>
                <c:pt idx="12972">
                  <c:v>147.90041880062699</c:v>
                </c:pt>
                <c:pt idx="12973">
                  <c:v>147.896938593779</c:v>
                </c:pt>
                <c:pt idx="12974">
                  <c:v>147.89153176258</c:v>
                </c:pt>
                <c:pt idx="12975">
                  <c:v>147.88486037368801</c:v>
                </c:pt>
                <c:pt idx="12976">
                  <c:v>147.87217549322699</c:v>
                </c:pt>
                <c:pt idx="12977">
                  <c:v>147.850247301585</c:v>
                </c:pt>
                <c:pt idx="12978">
                  <c:v>147.83339030261399</c:v>
                </c:pt>
                <c:pt idx="12979">
                  <c:v>147.816950705008</c:v>
                </c:pt>
                <c:pt idx="12980">
                  <c:v>147.80791338412399</c:v>
                </c:pt>
                <c:pt idx="12981">
                  <c:v>147.80003813012601</c:v>
                </c:pt>
                <c:pt idx="12982">
                  <c:v>147.791350000032</c:v>
                </c:pt>
                <c:pt idx="12983">
                  <c:v>147.78621794207501</c:v>
                </c:pt>
                <c:pt idx="12984">
                  <c:v>147.77750064723</c:v>
                </c:pt>
                <c:pt idx="12985">
                  <c:v>147.76953665329299</c:v>
                </c:pt>
                <c:pt idx="12986">
                  <c:v>147.766838811849</c:v>
                </c:pt>
                <c:pt idx="12987">
                  <c:v>147.769884170278</c:v>
                </c:pt>
                <c:pt idx="12988">
                  <c:v>147.77723953421301</c:v>
                </c:pt>
                <c:pt idx="12989">
                  <c:v>147.785908891399</c:v>
                </c:pt>
                <c:pt idx="12990">
                  <c:v>147.79209633236999</c:v>
                </c:pt>
                <c:pt idx="12991">
                  <c:v>147.80244401257201</c:v>
                </c:pt>
                <c:pt idx="12992">
                  <c:v>147.82327027801401</c:v>
                </c:pt>
                <c:pt idx="12993">
                  <c:v>147.83891225987199</c:v>
                </c:pt>
                <c:pt idx="12994">
                  <c:v>147.84628497916901</c:v>
                </c:pt>
                <c:pt idx="12995">
                  <c:v>147.85852898787101</c:v>
                </c:pt>
                <c:pt idx="12996">
                  <c:v>147.870237689688</c:v>
                </c:pt>
                <c:pt idx="12997">
                  <c:v>147.87746000005299</c:v>
                </c:pt>
                <c:pt idx="12998">
                  <c:v>147.881896739338</c:v>
                </c:pt>
                <c:pt idx="12999">
                  <c:v>147.88768085142101</c:v>
                </c:pt>
                <c:pt idx="13000">
                  <c:v>147.90180426641501</c:v>
                </c:pt>
                <c:pt idx="13001">
                  <c:v>147.92199508854799</c:v>
                </c:pt>
                <c:pt idx="13002">
                  <c:v>147.93534878002399</c:v>
                </c:pt>
                <c:pt idx="13003">
                  <c:v>147.950290357733</c:v>
                </c:pt>
                <c:pt idx="13004">
                  <c:v>147.962125074619</c:v>
                </c:pt>
                <c:pt idx="13005">
                  <c:v>147.97796015634199</c:v>
                </c:pt>
                <c:pt idx="13006">
                  <c:v>147.980901833925</c:v>
                </c:pt>
                <c:pt idx="13007">
                  <c:v>147.97943277335099</c:v>
                </c:pt>
                <c:pt idx="13008">
                  <c:v>147.98251000000201</c:v>
                </c:pt>
                <c:pt idx="13009">
                  <c:v>147.97853797261101</c:v>
                </c:pt>
                <c:pt idx="13010">
                  <c:v>147.97421457092699</c:v>
                </c:pt>
                <c:pt idx="13011">
                  <c:v>147.96771594685501</c:v>
                </c:pt>
                <c:pt idx="13012">
                  <c:v>147.95585506095799</c:v>
                </c:pt>
                <c:pt idx="13013">
                  <c:v>147.940256537701</c:v>
                </c:pt>
                <c:pt idx="13014">
                  <c:v>147.92855717284601</c:v>
                </c:pt>
                <c:pt idx="13015">
                  <c:v>147.90522999997799</c:v>
                </c:pt>
                <c:pt idx="13016">
                  <c:v>147.90433511646401</c:v>
                </c:pt>
                <c:pt idx="13017">
                  <c:v>147.894700921165</c:v>
                </c:pt>
                <c:pt idx="13018">
                  <c:v>147.89135999998601</c:v>
                </c:pt>
                <c:pt idx="13019">
                  <c:v>147.89315770580501</c:v>
                </c:pt>
                <c:pt idx="13020">
                  <c:v>147.89943011330601</c:v>
                </c:pt>
                <c:pt idx="13021">
                  <c:v>147.90188287786199</c:v>
                </c:pt>
                <c:pt idx="13022">
                  <c:v>147.900091203074</c:v>
                </c:pt>
                <c:pt idx="13023">
                  <c:v>147.895405982222</c:v>
                </c:pt>
                <c:pt idx="13024">
                  <c:v>147.89076565110801</c:v>
                </c:pt>
                <c:pt idx="13025">
                  <c:v>147.888230506425</c:v>
                </c:pt>
                <c:pt idx="13026">
                  <c:v>147.88434670157099</c:v>
                </c:pt>
                <c:pt idx="13027">
                  <c:v>147.88205668619699</c:v>
                </c:pt>
                <c:pt idx="13028">
                  <c:v>147.88323543483401</c:v>
                </c:pt>
                <c:pt idx="13029">
                  <c:v>147.88444719161799</c:v>
                </c:pt>
                <c:pt idx="13030">
                  <c:v>147.89485000001201</c:v>
                </c:pt>
                <c:pt idx="13031">
                  <c:v>147.90443476183799</c:v>
                </c:pt>
                <c:pt idx="13032">
                  <c:v>147.91488876595099</c:v>
                </c:pt>
                <c:pt idx="13033">
                  <c:v>147.918392119717</c:v>
                </c:pt>
                <c:pt idx="13034">
                  <c:v>147.91692814998601</c:v>
                </c:pt>
                <c:pt idx="13035">
                  <c:v>147.916103051184</c:v>
                </c:pt>
                <c:pt idx="13036">
                  <c:v>147.91615497026501</c:v>
                </c:pt>
                <c:pt idx="13037">
                  <c:v>147.917044136264</c:v>
                </c:pt>
                <c:pt idx="13038">
                  <c:v>147.92091948197401</c:v>
                </c:pt>
                <c:pt idx="13039">
                  <c:v>147.929625288898</c:v>
                </c:pt>
                <c:pt idx="13040">
                  <c:v>147.93979306284001</c:v>
                </c:pt>
                <c:pt idx="13041">
                  <c:v>147.946336097265</c:v>
                </c:pt>
                <c:pt idx="13042">
                  <c:v>147.94653601595101</c:v>
                </c:pt>
                <c:pt idx="13043">
                  <c:v>147.94132222053</c:v>
                </c:pt>
                <c:pt idx="13044">
                  <c:v>147.93658185003301</c:v>
                </c:pt>
                <c:pt idx="13045">
                  <c:v>147.93453431349701</c:v>
                </c:pt>
                <c:pt idx="13046">
                  <c:v>147.92732146545899</c:v>
                </c:pt>
                <c:pt idx="13047">
                  <c:v>147.91264273360099</c:v>
                </c:pt>
                <c:pt idx="13048">
                  <c:v>147.90363999997899</c:v>
                </c:pt>
                <c:pt idx="13049">
                  <c:v>147.89461507773399</c:v>
                </c:pt>
                <c:pt idx="13050">
                  <c:v>147.889118302773</c:v>
                </c:pt>
                <c:pt idx="13051">
                  <c:v>147.88868416341899</c:v>
                </c:pt>
                <c:pt idx="13052">
                  <c:v>147.890379872728</c:v>
                </c:pt>
                <c:pt idx="13053">
                  <c:v>147.88971040812601</c:v>
                </c:pt>
                <c:pt idx="13054">
                  <c:v>147.883951939345</c:v>
                </c:pt>
                <c:pt idx="13055">
                  <c:v>147.87698743430499</c:v>
                </c:pt>
                <c:pt idx="13056">
                  <c:v>147.87358744216701</c:v>
                </c:pt>
                <c:pt idx="13057">
                  <c:v>147.868269482203</c:v>
                </c:pt>
                <c:pt idx="13058">
                  <c:v>147.859036511819</c:v>
                </c:pt>
                <c:pt idx="13059">
                  <c:v>147.847758520105</c:v>
                </c:pt>
                <c:pt idx="13060">
                  <c:v>147.83573709677401</c:v>
                </c:pt>
                <c:pt idx="13061">
                  <c:v>147.82835948547</c:v>
                </c:pt>
                <c:pt idx="13062">
                  <c:v>147.82578999998</c:v>
                </c:pt>
                <c:pt idx="13063">
                  <c:v>147.81963977665001</c:v>
                </c:pt>
                <c:pt idx="13064">
                  <c:v>147.81580455827901</c:v>
                </c:pt>
                <c:pt idx="13065">
                  <c:v>147.81286496589101</c:v>
                </c:pt>
                <c:pt idx="13066">
                  <c:v>147.81099092892001</c:v>
                </c:pt>
                <c:pt idx="13067">
                  <c:v>147.80874173713499</c:v>
                </c:pt>
                <c:pt idx="13068">
                  <c:v>147.80399586830401</c:v>
                </c:pt>
                <c:pt idx="13069">
                  <c:v>147.79852071345499</c:v>
                </c:pt>
                <c:pt idx="13070">
                  <c:v>147.79670081967399</c:v>
                </c:pt>
                <c:pt idx="13071">
                  <c:v>147.79786432666401</c:v>
                </c:pt>
                <c:pt idx="13072">
                  <c:v>147.79974805172799</c:v>
                </c:pt>
                <c:pt idx="13073">
                  <c:v>147.80067326210599</c:v>
                </c:pt>
                <c:pt idx="13074">
                  <c:v>147.80340353912999</c:v>
                </c:pt>
                <c:pt idx="13075">
                  <c:v>147.80713464146999</c:v>
                </c:pt>
                <c:pt idx="13076">
                  <c:v>147.808879999959</c:v>
                </c:pt>
                <c:pt idx="13077">
                  <c:v>147.80648585326699</c:v>
                </c:pt>
                <c:pt idx="13078">
                  <c:v>147.803007524446</c:v>
                </c:pt>
                <c:pt idx="13079">
                  <c:v>147.802636355684</c:v>
                </c:pt>
                <c:pt idx="13080">
                  <c:v>147.80953510927301</c:v>
                </c:pt>
                <c:pt idx="13081">
                  <c:v>147.81747785051201</c:v>
                </c:pt>
                <c:pt idx="13082">
                  <c:v>147.824968919366</c:v>
                </c:pt>
                <c:pt idx="13083">
                  <c:v>147.836346484709</c:v>
                </c:pt>
                <c:pt idx="13084">
                  <c:v>147.850590955981</c:v>
                </c:pt>
                <c:pt idx="13085">
                  <c:v>147.861541350653</c:v>
                </c:pt>
                <c:pt idx="13086">
                  <c:v>147.869319473704</c:v>
                </c:pt>
                <c:pt idx="13087">
                  <c:v>147.877512938335</c:v>
                </c:pt>
                <c:pt idx="13088">
                  <c:v>147.88728748177601</c:v>
                </c:pt>
                <c:pt idx="13089">
                  <c:v>147.89172918339199</c:v>
                </c:pt>
                <c:pt idx="13090">
                  <c:v>147.897339425632</c:v>
                </c:pt>
                <c:pt idx="13091">
                  <c:v>147.89684000002001</c:v>
                </c:pt>
                <c:pt idx="13092">
                  <c:v>147.89372531051799</c:v>
                </c:pt>
                <c:pt idx="13093">
                  <c:v>147.884825598867</c:v>
                </c:pt>
                <c:pt idx="13094">
                  <c:v>147.877289372989</c:v>
                </c:pt>
                <c:pt idx="13095">
                  <c:v>147.87282091928299</c:v>
                </c:pt>
                <c:pt idx="13096">
                  <c:v>147.86744017262799</c:v>
                </c:pt>
                <c:pt idx="13097">
                  <c:v>147.86156203777799</c:v>
                </c:pt>
                <c:pt idx="13098">
                  <c:v>147.86262853960699</c:v>
                </c:pt>
                <c:pt idx="13099">
                  <c:v>147.86954882549301</c:v>
                </c:pt>
                <c:pt idx="13100">
                  <c:v>147.87928019978199</c:v>
                </c:pt>
                <c:pt idx="13101">
                  <c:v>147.888934541639</c:v>
                </c:pt>
                <c:pt idx="13102">
                  <c:v>147.901282747019</c:v>
                </c:pt>
                <c:pt idx="13103">
                  <c:v>147.90994858782199</c:v>
                </c:pt>
                <c:pt idx="13104">
                  <c:v>147.916089131934</c:v>
                </c:pt>
                <c:pt idx="13105">
                  <c:v>147.91488927297701</c:v>
                </c:pt>
                <c:pt idx="13106">
                  <c:v>147.90649507216</c:v>
                </c:pt>
                <c:pt idx="13107">
                  <c:v>147.89786999998699</c:v>
                </c:pt>
                <c:pt idx="13108">
                  <c:v>147.89225761429901</c:v>
                </c:pt>
                <c:pt idx="13109">
                  <c:v>147.88689058510701</c:v>
                </c:pt>
                <c:pt idx="13110">
                  <c:v>147.88108088934899</c:v>
                </c:pt>
                <c:pt idx="13111">
                  <c:v>147.876870095599</c:v>
                </c:pt>
                <c:pt idx="13112">
                  <c:v>147.87412575087899</c:v>
                </c:pt>
                <c:pt idx="13113">
                  <c:v>147.86808494828401</c:v>
                </c:pt>
                <c:pt idx="13114">
                  <c:v>147.85823406504099</c:v>
                </c:pt>
                <c:pt idx="13115">
                  <c:v>147.85256107541099</c:v>
                </c:pt>
                <c:pt idx="13116">
                  <c:v>147.85158307603999</c:v>
                </c:pt>
                <c:pt idx="13117">
                  <c:v>147.85406812685301</c:v>
                </c:pt>
                <c:pt idx="13118">
                  <c:v>147.86695802033699</c:v>
                </c:pt>
                <c:pt idx="13119">
                  <c:v>147.884364787859</c:v>
                </c:pt>
                <c:pt idx="13120">
                  <c:v>147.900924865376</c:v>
                </c:pt>
                <c:pt idx="13121">
                  <c:v>147.91878772829401</c:v>
                </c:pt>
                <c:pt idx="13122">
                  <c:v>147.93630999999201</c:v>
                </c:pt>
                <c:pt idx="13123">
                  <c:v>147.96107516417399</c:v>
                </c:pt>
                <c:pt idx="13124">
                  <c:v>147.97936489762299</c:v>
                </c:pt>
                <c:pt idx="13125">
                  <c:v>147.99010895475399</c:v>
                </c:pt>
                <c:pt idx="13126">
                  <c:v>147.99399000003001</c:v>
                </c:pt>
                <c:pt idx="13127">
                  <c:v>147.998676487355</c:v>
                </c:pt>
                <c:pt idx="13128">
                  <c:v>148.00013812333</c:v>
                </c:pt>
                <c:pt idx="13129">
                  <c:v>147.99576638178101</c:v>
                </c:pt>
                <c:pt idx="13130">
                  <c:v>147.99484217829601</c:v>
                </c:pt>
                <c:pt idx="13131">
                  <c:v>148.00137100197099</c:v>
                </c:pt>
                <c:pt idx="13132">
                  <c:v>148.00135522616901</c:v>
                </c:pt>
                <c:pt idx="13133">
                  <c:v>147.99519736948301</c:v>
                </c:pt>
                <c:pt idx="13134">
                  <c:v>147.98857000003301</c:v>
                </c:pt>
                <c:pt idx="13135">
                  <c:v>147.98342180283399</c:v>
                </c:pt>
                <c:pt idx="13136">
                  <c:v>147.98102187174101</c:v>
                </c:pt>
                <c:pt idx="13137">
                  <c:v>147.97869348691501</c:v>
                </c:pt>
                <c:pt idx="13138">
                  <c:v>147.97793831285199</c:v>
                </c:pt>
                <c:pt idx="13139">
                  <c:v>147.986111739216</c:v>
                </c:pt>
                <c:pt idx="13140">
                  <c:v>147.996540871577</c:v>
                </c:pt>
                <c:pt idx="13141">
                  <c:v>148.00498790629601</c:v>
                </c:pt>
                <c:pt idx="13142">
                  <c:v>148.01034827406701</c:v>
                </c:pt>
                <c:pt idx="13143">
                  <c:v>148.012418758888</c:v>
                </c:pt>
                <c:pt idx="13144">
                  <c:v>148.015322065878</c:v>
                </c:pt>
                <c:pt idx="13145">
                  <c:v>148.017071317431</c:v>
                </c:pt>
                <c:pt idx="13146">
                  <c:v>148.01949086442801</c:v>
                </c:pt>
                <c:pt idx="13147">
                  <c:v>148.02686239216101</c:v>
                </c:pt>
                <c:pt idx="13148">
                  <c:v>148.04022953191</c:v>
                </c:pt>
                <c:pt idx="13149">
                  <c:v>148.05519620770599</c:v>
                </c:pt>
                <c:pt idx="13150">
                  <c:v>148.05951310118101</c:v>
                </c:pt>
                <c:pt idx="13151">
                  <c:v>148.056919999938</c:v>
                </c:pt>
                <c:pt idx="13152">
                  <c:v>148.04784513409501</c:v>
                </c:pt>
                <c:pt idx="13153">
                  <c:v>148.03888301942999</c:v>
                </c:pt>
                <c:pt idx="13154">
                  <c:v>148.02317765823199</c:v>
                </c:pt>
                <c:pt idx="13155">
                  <c:v>148.00746354549401</c:v>
                </c:pt>
                <c:pt idx="13156">
                  <c:v>147.99858784646599</c:v>
                </c:pt>
                <c:pt idx="13157">
                  <c:v>147.98683169110899</c:v>
                </c:pt>
                <c:pt idx="13158">
                  <c:v>147.970609719479</c:v>
                </c:pt>
                <c:pt idx="13159">
                  <c:v>147.955937459816</c:v>
                </c:pt>
                <c:pt idx="13160">
                  <c:v>147.93639940844599</c:v>
                </c:pt>
                <c:pt idx="13161">
                  <c:v>147.91336732906501</c:v>
                </c:pt>
                <c:pt idx="13162">
                  <c:v>147.89191844349401</c:v>
                </c:pt>
                <c:pt idx="13163">
                  <c:v>147.879328419812</c:v>
                </c:pt>
                <c:pt idx="13164">
                  <c:v>147.87599310053301</c:v>
                </c:pt>
                <c:pt idx="13165">
                  <c:v>147.877109999982</c:v>
                </c:pt>
                <c:pt idx="13166">
                  <c:v>147.88070243004799</c:v>
                </c:pt>
                <c:pt idx="13167">
                  <c:v>147.88894962506001</c:v>
                </c:pt>
                <c:pt idx="13168">
                  <c:v>147.894143016322</c:v>
                </c:pt>
                <c:pt idx="13169">
                  <c:v>147.89480300330101</c:v>
                </c:pt>
                <c:pt idx="13170">
                  <c:v>147.89191971702201</c:v>
                </c:pt>
                <c:pt idx="13171">
                  <c:v>147.88773763508701</c:v>
                </c:pt>
                <c:pt idx="13172">
                  <c:v>147.87963313963499</c:v>
                </c:pt>
                <c:pt idx="13173">
                  <c:v>147.87329664538501</c:v>
                </c:pt>
                <c:pt idx="13174">
                  <c:v>147.871980000024</c:v>
                </c:pt>
                <c:pt idx="13175">
                  <c:v>147.871600104756</c:v>
                </c:pt>
                <c:pt idx="13176">
                  <c:v>147.86629000498701</c:v>
                </c:pt>
                <c:pt idx="13177">
                  <c:v>147.85728122248301</c:v>
                </c:pt>
                <c:pt idx="13178">
                  <c:v>147.83888676155499</c:v>
                </c:pt>
                <c:pt idx="13179">
                  <c:v>147.81774999997</c:v>
                </c:pt>
                <c:pt idx="13180">
                  <c:v>147.806807120126</c:v>
                </c:pt>
                <c:pt idx="13181">
                  <c:v>147.79428046027701</c:v>
                </c:pt>
                <c:pt idx="13182">
                  <c:v>147.78183600528601</c:v>
                </c:pt>
                <c:pt idx="13183">
                  <c:v>147.76654415380099</c:v>
                </c:pt>
                <c:pt idx="13184">
                  <c:v>147.757750346573</c:v>
                </c:pt>
                <c:pt idx="13185">
                  <c:v>147.75472467683099</c:v>
                </c:pt>
                <c:pt idx="13186">
                  <c:v>147.75062288688599</c:v>
                </c:pt>
                <c:pt idx="13187">
                  <c:v>147.74290672924801</c:v>
                </c:pt>
                <c:pt idx="13188">
                  <c:v>147.73845568498601</c:v>
                </c:pt>
                <c:pt idx="13189">
                  <c:v>147.722799931194</c:v>
                </c:pt>
                <c:pt idx="13190">
                  <c:v>147.710186199307</c:v>
                </c:pt>
                <c:pt idx="13191">
                  <c:v>147.710640666617</c:v>
                </c:pt>
                <c:pt idx="13192">
                  <c:v>147.71374719253501</c:v>
                </c:pt>
                <c:pt idx="13193">
                  <c:v>147.71927927373301</c:v>
                </c:pt>
                <c:pt idx="13194">
                  <c:v>147.72627598064801</c:v>
                </c:pt>
                <c:pt idx="13195">
                  <c:v>147.73347022143699</c:v>
                </c:pt>
                <c:pt idx="13196">
                  <c:v>147.742987180119</c:v>
                </c:pt>
                <c:pt idx="13197">
                  <c:v>147.755889408195</c:v>
                </c:pt>
                <c:pt idx="13198">
                  <c:v>147.77664408278301</c:v>
                </c:pt>
                <c:pt idx="13199">
                  <c:v>147.79844691124299</c:v>
                </c:pt>
                <c:pt idx="13200">
                  <c:v>147.80857999996601</c:v>
                </c:pt>
                <c:pt idx="13201">
                  <c:v>147.81083997836299</c:v>
                </c:pt>
                <c:pt idx="13202">
                  <c:v>147.81299477653201</c:v>
                </c:pt>
                <c:pt idx="13203">
                  <c:v>147.81314075267301</c:v>
                </c:pt>
                <c:pt idx="13204">
                  <c:v>147.81153204655999</c:v>
                </c:pt>
                <c:pt idx="13205">
                  <c:v>147.80894257969999</c:v>
                </c:pt>
                <c:pt idx="13206">
                  <c:v>147.80549630886901</c:v>
                </c:pt>
                <c:pt idx="13207">
                  <c:v>147.798814054704</c:v>
                </c:pt>
                <c:pt idx="13208">
                  <c:v>147.788641915021</c:v>
                </c:pt>
                <c:pt idx="13209">
                  <c:v>147.776716096716</c:v>
                </c:pt>
                <c:pt idx="13210">
                  <c:v>147.76808551101101</c:v>
                </c:pt>
                <c:pt idx="13211">
                  <c:v>147.76363027122699</c:v>
                </c:pt>
                <c:pt idx="13212">
                  <c:v>147.75309713525701</c:v>
                </c:pt>
                <c:pt idx="13213">
                  <c:v>147.74480811115799</c:v>
                </c:pt>
                <c:pt idx="13214">
                  <c:v>147.74123000001001</c:v>
                </c:pt>
                <c:pt idx="13215">
                  <c:v>147.74086712022699</c:v>
                </c:pt>
                <c:pt idx="13216">
                  <c:v>147.743476312822</c:v>
                </c:pt>
                <c:pt idx="13217">
                  <c:v>147.74480728267</c:v>
                </c:pt>
                <c:pt idx="13218">
                  <c:v>147.74518530664699</c:v>
                </c:pt>
                <c:pt idx="13219">
                  <c:v>147.744571826401</c:v>
                </c:pt>
                <c:pt idx="13220">
                  <c:v>147.74351024168899</c:v>
                </c:pt>
                <c:pt idx="13221">
                  <c:v>147.73311929136099</c:v>
                </c:pt>
                <c:pt idx="13222">
                  <c:v>147.71547472413801</c:v>
                </c:pt>
                <c:pt idx="13223">
                  <c:v>147.702637372249</c:v>
                </c:pt>
                <c:pt idx="13224">
                  <c:v>147.69821000002099</c:v>
                </c:pt>
                <c:pt idx="13225">
                  <c:v>147.691470436011</c:v>
                </c:pt>
                <c:pt idx="13226">
                  <c:v>147.68879659133901</c:v>
                </c:pt>
                <c:pt idx="13227">
                  <c:v>147.68682283578499</c:v>
                </c:pt>
                <c:pt idx="13228">
                  <c:v>147.6875</c:v>
                </c:pt>
                <c:pt idx="13229">
                  <c:v>147.685513726381</c:v>
                </c:pt>
                <c:pt idx="13230">
                  <c:v>147.681670000011</c:v>
                </c:pt>
                <c:pt idx="13231">
                  <c:v>147.67758395759</c:v>
                </c:pt>
                <c:pt idx="13232">
                  <c:v>147.661697433347</c:v>
                </c:pt>
                <c:pt idx="13233">
                  <c:v>147.64849401423501</c:v>
                </c:pt>
                <c:pt idx="13234">
                  <c:v>147.632498457693</c:v>
                </c:pt>
                <c:pt idx="13235">
                  <c:v>147.615872926116</c:v>
                </c:pt>
                <c:pt idx="13236">
                  <c:v>147.60547655648799</c:v>
                </c:pt>
                <c:pt idx="13237">
                  <c:v>147.607060000009</c:v>
                </c:pt>
                <c:pt idx="13238">
                  <c:v>147.61040606334001</c:v>
                </c:pt>
                <c:pt idx="13239">
                  <c:v>147.61296000004299</c:v>
                </c:pt>
                <c:pt idx="13240">
                  <c:v>147.61567873825501</c:v>
                </c:pt>
                <c:pt idx="13241">
                  <c:v>147.61764205734701</c:v>
                </c:pt>
                <c:pt idx="13242">
                  <c:v>147.62477767946001</c:v>
                </c:pt>
                <c:pt idx="13243">
                  <c:v>147.63908721930699</c:v>
                </c:pt>
                <c:pt idx="13244">
                  <c:v>147.65714820170999</c:v>
                </c:pt>
                <c:pt idx="13245">
                  <c:v>147.677652275111</c:v>
                </c:pt>
                <c:pt idx="13246">
                  <c:v>147.703646823556</c:v>
                </c:pt>
                <c:pt idx="13247">
                  <c:v>147.73581109648299</c:v>
                </c:pt>
                <c:pt idx="13248">
                  <c:v>147.75982948771599</c:v>
                </c:pt>
                <c:pt idx="13249">
                  <c:v>147.778719131023</c:v>
                </c:pt>
                <c:pt idx="13250">
                  <c:v>147.80114999998801</c:v>
                </c:pt>
                <c:pt idx="13251">
                  <c:v>147.813701704414</c:v>
                </c:pt>
                <c:pt idx="13252">
                  <c:v>147.82545321638401</c:v>
                </c:pt>
                <c:pt idx="13253">
                  <c:v>147.83281784676299</c:v>
                </c:pt>
                <c:pt idx="13254">
                  <c:v>147.83615867938599</c:v>
                </c:pt>
                <c:pt idx="13255">
                  <c:v>147.83642999998199</c:v>
                </c:pt>
                <c:pt idx="13256">
                  <c:v>147.83706855076801</c:v>
                </c:pt>
                <c:pt idx="13257">
                  <c:v>147.83924605354699</c:v>
                </c:pt>
                <c:pt idx="13258">
                  <c:v>147.84204051005699</c:v>
                </c:pt>
                <c:pt idx="13259">
                  <c:v>147.846245194803</c:v>
                </c:pt>
                <c:pt idx="13260">
                  <c:v>147.85775145154801</c:v>
                </c:pt>
                <c:pt idx="13261">
                  <c:v>147.86656765359999</c:v>
                </c:pt>
                <c:pt idx="13262">
                  <c:v>147.87914000001899</c:v>
                </c:pt>
                <c:pt idx="13263">
                  <c:v>147.88561082331299</c:v>
                </c:pt>
                <c:pt idx="13264">
                  <c:v>147.89765726782801</c:v>
                </c:pt>
                <c:pt idx="13265">
                  <c:v>147.91130551509201</c:v>
                </c:pt>
                <c:pt idx="13266">
                  <c:v>147.92646445095701</c:v>
                </c:pt>
                <c:pt idx="13267">
                  <c:v>147.945659421176</c:v>
                </c:pt>
                <c:pt idx="13268">
                  <c:v>147.967512757668</c:v>
                </c:pt>
                <c:pt idx="13269">
                  <c:v>147.99040050917401</c:v>
                </c:pt>
                <c:pt idx="13270">
                  <c:v>148.016483396474</c:v>
                </c:pt>
                <c:pt idx="13271">
                  <c:v>148.04094593188299</c:v>
                </c:pt>
                <c:pt idx="13272">
                  <c:v>148.05539000003901</c:v>
                </c:pt>
                <c:pt idx="13273">
                  <c:v>148.06160063394799</c:v>
                </c:pt>
                <c:pt idx="13274">
                  <c:v>148.06694496749299</c:v>
                </c:pt>
                <c:pt idx="13275">
                  <c:v>148.07402041971699</c:v>
                </c:pt>
                <c:pt idx="13276">
                  <c:v>148.07853485115001</c:v>
                </c:pt>
                <c:pt idx="13277">
                  <c:v>148.07876142754199</c:v>
                </c:pt>
                <c:pt idx="13278">
                  <c:v>148.07581484339499</c:v>
                </c:pt>
                <c:pt idx="13279">
                  <c:v>148.07178633211799</c:v>
                </c:pt>
                <c:pt idx="13280">
                  <c:v>148.06760640205999</c:v>
                </c:pt>
                <c:pt idx="13281">
                  <c:v>148.06157335168501</c:v>
                </c:pt>
                <c:pt idx="13282">
                  <c:v>148.053011958436</c:v>
                </c:pt>
                <c:pt idx="13283">
                  <c:v>148.044446361186</c:v>
                </c:pt>
                <c:pt idx="13284">
                  <c:v>148.03575080365999</c:v>
                </c:pt>
                <c:pt idx="13285">
                  <c:v>148.02281456478701</c:v>
                </c:pt>
                <c:pt idx="13286">
                  <c:v>148.01003140937701</c:v>
                </c:pt>
                <c:pt idx="13287">
                  <c:v>147.997134713527</c:v>
                </c:pt>
                <c:pt idx="13288">
                  <c:v>147.98062000003401</c:v>
                </c:pt>
                <c:pt idx="13289">
                  <c:v>147.96340281672099</c:v>
                </c:pt>
                <c:pt idx="13290">
                  <c:v>147.95040277002701</c:v>
                </c:pt>
                <c:pt idx="13291">
                  <c:v>147.939995806067</c:v>
                </c:pt>
                <c:pt idx="13292">
                  <c:v>147.93314371372401</c:v>
                </c:pt>
                <c:pt idx="13293">
                  <c:v>147.92593625101199</c:v>
                </c:pt>
                <c:pt idx="13294">
                  <c:v>147.91245308503599</c:v>
                </c:pt>
                <c:pt idx="13295">
                  <c:v>147.89873617916399</c:v>
                </c:pt>
                <c:pt idx="13296">
                  <c:v>147.89298180774799</c:v>
                </c:pt>
                <c:pt idx="13297">
                  <c:v>147.899340437208</c:v>
                </c:pt>
                <c:pt idx="13298">
                  <c:v>147.91285515425699</c:v>
                </c:pt>
                <c:pt idx="13299">
                  <c:v>147.93006167258901</c:v>
                </c:pt>
                <c:pt idx="13300">
                  <c:v>147.942624538324</c:v>
                </c:pt>
                <c:pt idx="13301">
                  <c:v>147.96063000005199</c:v>
                </c:pt>
                <c:pt idx="13302">
                  <c:v>147.97522298235901</c:v>
                </c:pt>
                <c:pt idx="13303">
                  <c:v>147.98552366123101</c:v>
                </c:pt>
                <c:pt idx="13304">
                  <c:v>147.99460397127601</c:v>
                </c:pt>
                <c:pt idx="13305">
                  <c:v>148.00293238323701</c:v>
                </c:pt>
                <c:pt idx="13306">
                  <c:v>148.00908095208101</c:v>
                </c:pt>
                <c:pt idx="13307">
                  <c:v>148.01392532098899</c:v>
                </c:pt>
                <c:pt idx="13308">
                  <c:v>148.018165362155</c:v>
                </c:pt>
                <c:pt idx="13309">
                  <c:v>148.02258418285999</c:v>
                </c:pt>
                <c:pt idx="13310">
                  <c:v>148.02332470791401</c:v>
                </c:pt>
                <c:pt idx="13311">
                  <c:v>148.02290535237299</c:v>
                </c:pt>
                <c:pt idx="13312">
                  <c:v>148.02141555539001</c:v>
                </c:pt>
                <c:pt idx="13313">
                  <c:v>148.011659638406</c:v>
                </c:pt>
                <c:pt idx="13314">
                  <c:v>148.00362999999399</c:v>
                </c:pt>
                <c:pt idx="13315">
                  <c:v>148.00145002978999</c:v>
                </c:pt>
                <c:pt idx="13316">
                  <c:v>147.999856651838</c:v>
                </c:pt>
                <c:pt idx="13317">
                  <c:v>147.99731426211</c:v>
                </c:pt>
                <c:pt idx="13318">
                  <c:v>147.99227359970101</c:v>
                </c:pt>
                <c:pt idx="13319">
                  <c:v>147.98266106249099</c:v>
                </c:pt>
                <c:pt idx="13320">
                  <c:v>147.970868515809</c:v>
                </c:pt>
                <c:pt idx="13321">
                  <c:v>147.964233084868</c:v>
                </c:pt>
                <c:pt idx="13322">
                  <c:v>147.95809184482999</c:v>
                </c:pt>
                <c:pt idx="13323">
                  <c:v>147.95136535234801</c:v>
                </c:pt>
                <c:pt idx="13324">
                  <c:v>147.94579552470199</c:v>
                </c:pt>
                <c:pt idx="13325">
                  <c:v>147.937401269715</c:v>
                </c:pt>
                <c:pt idx="13326">
                  <c:v>147.92955005307601</c:v>
                </c:pt>
                <c:pt idx="13327">
                  <c:v>147.92649140346299</c:v>
                </c:pt>
                <c:pt idx="13328">
                  <c:v>147.92090000000201</c:v>
                </c:pt>
                <c:pt idx="13329">
                  <c:v>147.91242441720601</c:v>
                </c:pt>
                <c:pt idx="13330">
                  <c:v>147.89815342386601</c:v>
                </c:pt>
                <c:pt idx="13331">
                  <c:v>147.88369043127</c:v>
                </c:pt>
                <c:pt idx="13332">
                  <c:v>147.879819440435</c:v>
                </c:pt>
                <c:pt idx="13333">
                  <c:v>147.88061682847601</c:v>
                </c:pt>
                <c:pt idx="13334">
                  <c:v>147.88250133593499</c:v>
                </c:pt>
                <c:pt idx="13335">
                  <c:v>147.88773000003201</c:v>
                </c:pt>
                <c:pt idx="13336">
                  <c:v>147.891477962377</c:v>
                </c:pt>
                <c:pt idx="13337">
                  <c:v>147.92030000003601</c:v>
                </c:pt>
                <c:pt idx="13338">
                  <c:v>147.921510097246</c:v>
                </c:pt>
                <c:pt idx="13339">
                  <c:v>147.935519919695</c:v>
                </c:pt>
                <c:pt idx="13340">
                  <c:v>147.94764999998799</c:v>
                </c:pt>
                <c:pt idx="13341">
                  <c:v>147.95747625278</c:v>
                </c:pt>
                <c:pt idx="13342">
                  <c:v>147.96745298033099</c:v>
                </c:pt>
                <c:pt idx="13343">
                  <c:v>147.97769437815001</c:v>
                </c:pt>
                <c:pt idx="13344">
                  <c:v>147.98944406890001</c:v>
                </c:pt>
                <c:pt idx="13345">
                  <c:v>148.00495655279499</c:v>
                </c:pt>
                <c:pt idx="13346">
                  <c:v>148.02014138913901</c:v>
                </c:pt>
                <c:pt idx="13347">
                  <c:v>148.03171795345401</c:v>
                </c:pt>
                <c:pt idx="13348">
                  <c:v>148.03801795937599</c:v>
                </c:pt>
                <c:pt idx="13349">
                  <c:v>148.03825130196</c:v>
                </c:pt>
                <c:pt idx="13350">
                  <c:v>148.03713244829899</c:v>
                </c:pt>
                <c:pt idx="13351">
                  <c:v>148.035178704538</c:v>
                </c:pt>
                <c:pt idx="13352">
                  <c:v>148.02355182629299</c:v>
                </c:pt>
                <c:pt idx="13353">
                  <c:v>148.004619999998</c:v>
                </c:pt>
                <c:pt idx="13354">
                  <c:v>147.99223968727901</c:v>
                </c:pt>
                <c:pt idx="13355">
                  <c:v>147.975974676253</c:v>
                </c:pt>
                <c:pt idx="13356">
                  <c:v>147.95570053036801</c:v>
                </c:pt>
                <c:pt idx="13357">
                  <c:v>147.933708671494</c:v>
                </c:pt>
                <c:pt idx="13358">
                  <c:v>147.91041817774001</c:v>
                </c:pt>
                <c:pt idx="13359">
                  <c:v>147.88758991817801</c:v>
                </c:pt>
                <c:pt idx="13360">
                  <c:v>147.86365834159901</c:v>
                </c:pt>
                <c:pt idx="13361">
                  <c:v>147.83674961292201</c:v>
                </c:pt>
                <c:pt idx="13362">
                  <c:v>147.80825193789499</c:v>
                </c:pt>
                <c:pt idx="13363">
                  <c:v>147.78928933207601</c:v>
                </c:pt>
                <c:pt idx="13364">
                  <c:v>147.77975243798599</c:v>
                </c:pt>
                <c:pt idx="13365">
                  <c:v>147.77541445126599</c:v>
                </c:pt>
                <c:pt idx="13366">
                  <c:v>147.77504457068699</c:v>
                </c:pt>
                <c:pt idx="13367">
                  <c:v>147.77245000003501</c:v>
                </c:pt>
                <c:pt idx="13368">
                  <c:v>147.771842874035</c:v>
                </c:pt>
                <c:pt idx="13369">
                  <c:v>147.775540437784</c:v>
                </c:pt>
                <c:pt idx="13370">
                  <c:v>147.78082236892999</c:v>
                </c:pt>
                <c:pt idx="13371">
                  <c:v>147.785465727352</c:v>
                </c:pt>
                <c:pt idx="13372">
                  <c:v>147.78794504295001</c:v>
                </c:pt>
                <c:pt idx="13373">
                  <c:v>147.78954081821999</c:v>
                </c:pt>
                <c:pt idx="13374">
                  <c:v>147.79596068113</c:v>
                </c:pt>
                <c:pt idx="13375">
                  <c:v>147.808841785716</c:v>
                </c:pt>
                <c:pt idx="13376">
                  <c:v>147.817033905632</c:v>
                </c:pt>
                <c:pt idx="13377">
                  <c:v>147.82398390781501</c:v>
                </c:pt>
                <c:pt idx="13378">
                  <c:v>147.83052897963901</c:v>
                </c:pt>
                <c:pt idx="13379">
                  <c:v>147.83596729426401</c:v>
                </c:pt>
                <c:pt idx="13380">
                  <c:v>147.844682801289</c:v>
                </c:pt>
                <c:pt idx="13381">
                  <c:v>147.84853999998199</c:v>
                </c:pt>
                <c:pt idx="13382">
                  <c:v>147.853324656609</c:v>
                </c:pt>
                <c:pt idx="13383">
                  <c:v>147.859967495983</c:v>
                </c:pt>
                <c:pt idx="13384">
                  <c:v>147.87269180557601</c:v>
                </c:pt>
                <c:pt idx="13385">
                  <c:v>147.887655900216</c:v>
                </c:pt>
                <c:pt idx="13386">
                  <c:v>147.90041227743299</c:v>
                </c:pt>
                <c:pt idx="13387">
                  <c:v>147.91292708093999</c:v>
                </c:pt>
                <c:pt idx="13388">
                  <c:v>147.92545626540999</c:v>
                </c:pt>
                <c:pt idx="13389">
                  <c:v>147.94076600155401</c:v>
                </c:pt>
                <c:pt idx="13390">
                  <c:v>147.95126246752599</c:v>
                </c:pt>
                <c:pt idx="13391">
                  <c:v>147.95698009305201</c:v>
                </c:pt>
                <c:pt idx="13392">
                  <c:v>147.957099750422</c:v>
                </c:pt>
                <c:pt idx="13393">
                  <c:v>147.95631018211199</c:v>
                </c:pt>
                <c:pt idx="13394">
                  <c:v>147.95834851507701</c:v>
                </c:pt>
                <c:pt idx="13395">
                  <c:v>147.95162277356201</c:v>
                </c:pt>
                <c:pt idx="13396">
                  <c:v>147.94211614959599</c:v>
                </c:pt>
                <c:pt idx="13397">
                  <c:v>147.93961356376099</c:v>
                </c:pt>
                <c:pt idx="13398">
                  <c:v>147.93749081045399</c:v>
                </c:pt>
                <c:pt idx="13399">
                  <c:v>147.93470567092501</c:v>
                </c:pt>
                <c:pt idx="13400">
                  <c:v>147.934689409176</c:v>
                </c:pt>
                <c:pt idx="13401">
                  <c:v>147.93842058254299</c:v>
                </c:pt>
                <c:pt idx="13402">
                  <c:v>147.94033674514</c:v>
                </c:pt>
                <c:pt idx="13403">
                  <c:v>147.93807013942501</c:v>
                </c:pt>
                <c:pt idx="13404">
                  <c:v>147.936050464495</c:v>
                </c:pt>
                <c:pt idx="13405">
                  <c:v>147.92960865767299</c:v>
                </c:pt>
                <c:pt idx="13406">
                  <c:v>147.91697720784001</c:v>
                </c:pt>
                <c:pt idx="13407">
                  <c:v>147.90286117376201</c:v>
                </c:pt>
                <c:pt idx="13408">
                  <c:v>147.88809000001899</c:v>
                </c:pt>
                <c:pt idx="13409">
                  <c:v>147.86948254246599</c:v>
                </c:pt>
                <c:pt idx="13410">
                  <c:v>147.85041355895501</c:v>
                </c:pt>
                <c:pt idx="13411">
                  <c:v>147.83429294248501</c:v>
                </c:pt>
                <c:pt idx="13412">
                  <c:v>147.81792154678399</c:v>
                </c:pt>
                <c:pt idx="13413">
                  <c:v>147.80609551166401</c:v>
                </c:pt>
                <c:pt idx="13414">
                  <c:v>147.80076666754499</c:v>
                </c:pt>
                <c:pt idx="13415">
                  <c:v>147.79448753091199</c:v>
                </c:pt>
                <c:pt idx="13416">
                  <c:v>147.78624547802099</c:v>
                </c:pt>
                <c:pt idx="13417">
                  <c:v>147.78146286803999</c:v>
                </c:pt>
                <c:pt idx="13418">
                  <c:v>147.78634820964501</c:v>
                </c:pt>
                <c:pt idx="13419">
                  <c:v>147.79275425997699</c:v>
                </c:pt>
                <c:pt idx="13420">
                  <c:v>147.800031507889</c:v>
                </c:pt>
                <c:pt idx="13421">
                  <c:v>147.80877497628401</c:v>
                </c:pt>
                <c:pt idx="13422">
                  <c:v>147.81809999999899</c:v>
                </c:pt>
                <c:pt idx="13423">
                  <c:v>147.82399538306001</c:v>
                </c:pt>
                <c:pt idx="13424">
                  <c:v>147.83562079513101</c:v>
                </c:pt>
                <c:pt idx="13425">
                  <c:v>147.84724061928901</c:v>
                </c:pt>
                <c:pt idx="13426">
                  <c:v>147.856600348592</c:v>
                </c:pt>
                <c:pt idx="13427">
                  <c:v>147.86938047352001</c:v>
                </c:pt>
                <c:pt idx="13428">
                  <c:v>147.883855260812</c:v>
                </c:pt>
                <c:pt idx="13429">
                  <c:v>147.892845544192</c:v>
                </c:pt>
                <c:pt idx="13430">
                  <c:v>147.900664179193</c:v>
                </c:pt>
                <c:pt idx="13431">
                  <c:v>147.910731995731</c:v>
                </c:pt>
                <c:pt idx="13432">
                  <c:v>147.923215483414</c:v>
                </c:pt>
                <c:pt idx="13433">
                  <c:v>147.93443512866</c:v>
                </c:pt>
                <c:pt idx="13434">
                  <c:v>147.94013134654099</c:v>
                </c:pt>
                <c:pt idx="13435">
                  <c:v>147.94437181731001</c:v>
                </c:pt>
                <c:pt idx="13436">
                  <c:v>147.94713999999999</c:v>
                </c:pt>
                <c:pt idx="13437">
                  <c:v>147.944443596002</c:v>
                </c:pt>
                <c:pt idx="13438">
                  <c:v>147.94149773005299</c:v>
                </c:pt>
                <c:pt idx="13439">
                  <c:v>147.93671088217101</c:v>
                </c:pt>
                <c:pt idx="13440">
                  <c:v>147.93320262580201</c:v>
                </c:pt>
                <c:pt idx="13441">
                  <c:v>147.93157752968099</c:v>
                </c:pt>
                <c:pt idx="13442">
                  <c:v>147.92656121130599</c:v>
                </c:pt>
                <c:pt idx="13443">
                  <c:v>147.92075000003601</c:v>
                </c:pt>
                <c:pt idx="13444">
                  <c:v>147.92050748879399</c:v>
                </c:pt>
                <c:pt idx="13445">
                  <c:v>147.91839683251601</c:v>
                </c:pt>
                <c:pt idx="13446">
                  <c:v>147.91367674255201</c:v>
                </c:pt>
                <c:pt idx="13447">
                  <c:v>147.90838999999701</c:v>
                </c:pt>
                <c:pt idx="13448">
                  <c:v>147.90729932362299</c:v>
                </c:pt>
                <c:pt idx="13449">
                  <c:v>147.90859040922399</c:v>
                </c:pt>
                <c:pt idx="13450">
                  <c:v>147.912765120286</c:v>
                </c:pt>
                <c:pt idx="13451">
                  <c:v>147.91661688801</c:v>
                </c:pt>
                <c:pt idx="13452">
                  <c:v>147.91378940562899</c:v>
                </c:pt>
                <c:pt idx="13453">
                  <c:v>147.90323583352199</c:v>
                </c:pt>
                <c:pt idx="13454">
                  <c:v>147.882501820671</c:v>
                </c:pt>
                <c:pt idx="13455">
                  <c:v>147.86731797669501</c:v>
                </c:pt>
                <c:pt idx="13456">
                  <c:v>147.85496907117499</c:v>
                </c:pt>
                <c:pt idx="13457">
                  <c:v>147.84451271791801</c:v>
                </c:pt>
                <c:pt idx="13458">
                  <c:v>147.84657000003901</c:v>
                </c:pt>
                <c:pt idx="13459">
                  <c:v>147.85153551155</c:v>
                </c:pt>
                <c:pt idx="13460">
                  <c:v>147.86039692396801</c:v>
                </c:pt>
                <c:pt idx="13461">
                  <c:v>147.87165240035401</c:v>
                </c:pt>
                <c:pt idx="13462">
                  <c:v>147.88546125010299</c:v>
                </c:pt>
                <c:pt idx="13463">
                  <c:v>147.90220980381099</c:v>
                </c:pt>
                <c:pt idx="13464">
                  <c:v>147.91575855687699</c:v>
                </c:pt>
                <c:pt idx="13465">
                  <c:v>147.92037087915901</c:v>
                </c:pt>
                <c:pt idx="13466">
                  <c:v>147.92110200061501</c:v>
                </c:pt>
                <c:pt idx="13467">
                  <c:v>147.92204056564901</c:v>
                </c:pt>
                <c:pt idx="13468">
                  <c:v>147.92481365768401</c:v>
                </c:pt>
                <c:pt idx="13469">
                  <c:v>147.91942558796001</c:v>
                </c:pt>
                <c:pt idx="13470">
                  <c:v>147.90675890665</c:v>
                </c:pt>
                <c:pt idx="13471">
                  <c:v>147.88913581323101</c:v>
                </c:pt>
                <c:pt idx="13472">
                  <c:v>147.877441189682</c:v>
                </c:pt>
                <c:pt idx="13473">
                  <c:v>147.874220000061</c:v>
                </c:pt>
                <c:pt idx="13474">
                  <c:v>147.879256904751</c:v>
                </c:pt>
                <c:pt idx="13475">
                  <c:v>147.88823952262601</c:v>
                </c:pt>
                <c:pt idx="13476">
                  <c:v>147.89967927366999</c:v>
                </c:pt>
                <c:pt idx="13477">
                  <c:v>147.90803662788099</c:v>
                </c:pt>
                <c:pt idx="13478">
                  <c:v>147.91341297832801</c:v>
                </c:pt>
                <c:pt idx="13479">
                  <c:v>147.9187997997</c:v>
                </c:pt>
                <c:pt idx="13480">
                  <c:v>147.92288757134199</c:v>
                </c:pt>
                <c:pt idx="13481">
                  <c:v>147.92902655440301</c:v>
                </c:pt>
                <c:pt idx="13482">
                  <c:v>147.93206036565701</c:v>
                </c:pt>
                <c:pt idx="13483">
                  <c:v>147.92783582727299</c:v>
                </c:pt>
                <c:pt idx="13484">
                  <c:v>147.92188901746101</c:v>
                </c:pt>
                <c:pt idx="13485">
                  <c:v>147.918709685696</c:v>
                </c:pt>
                <c:pt idx="13486">
                  <c:v>147.9111871195</c:v>
                </c:pt>
                <c:pt idx="13487">
                  <c:v>147.90895000002999</c:v>
                </c:pt>
                <c:pt idx="13488">
                  <c:v>147.91370223207301</c:v>
                </c:pt>
                <c:pt idx="13489">
                  <c:v>147.916317238229</c:v>
                </c:pt>
                <c:pt idx="13490">
                  <c:v>147.91175673502099</c:v>
                </c:pt>
                <c:pt idx="13491">
                  <c:v>147.90641564759301</c:v>
                </c:pt>
                <c:pt idx="13492">
                  <c:v>147.90098217524201</c:v>
                </c:pt>
                <c:pt idx="13493">
                  <c:v>147.89549451008901</c:v>
                </c:pt>
                <c:pt idx="13494">
                  <c:v>147.89233907065901</c:v>
                </c:pt>
                <c:pt idx="13495">
                  <c:v>147.89102510775899</c:v>
                </c:pt>
                <c:pt idx="13496">
                  <c:v>147.88822724812101</c:v>
                </c:pt>
                <c:pt idx="13497">
                  <c:v>147.890191217059</c:v>
                </c:pt>
                <c:pt idx="13498">
                  <c:v>147.89710547510401</c:v>
                </c:pt>
                <c:pt idx="13499">
                  <c:v>147.909238244069</c:v>
                </c:pt>
                <c:pt idx="13500">
                  <c:v>147.91729750191701</c:v>
                </c:pt>
                <c:pt idx="13501">
                  <c:v>147.92094321757699</c:v>
                </c:pt>
                <c:pt idx="13502">
                  <c:v>147.935670000025</c:v>
                </c:pt>
                <c:pt idx="13503">
                  <c:v>147.94637047500399</c:v>
                </c:pt>
                <c:pt idx="13504">
                  <c:v>147.957996126404</c:v>
                </c:pt>
                <c:pt idx="13505">
                  <c:v>147.96054505815499</c:v>
                </c:pt>
                <c:pt idx="13506">
                  <c:v>147.960071677428</c:v>
                </c:pt>
                <c:pt idx="13507">
                  <c:v>147.95841059602799</c:v>
                </c:pt>
                <c:pt idx="13508">
                  <c:v>147.950158094887</c:v>
                </c:pt>
                <c:pt idx="13509">
                  <c:v>147.931109754961</c:v>
                </c:pt>
                <c:pt idx="13510">
                  <c:v>147.907317321938</c:v>
                </c:pt>
                <c:pt idx="13511">
                  <c:v>147.883346058547</c:v>
                </c:pt>
                <c:pt idx="13512">
                  <c:v>147.86486224449001</c:v>
                </c:pt>
                <c:pt idx="13513">
                  <c:v>147.85170103519599</c:v>
                </c:pt>
                <c:pt idx="13514">
                  <c:v>147.851831627682</c:v>
                </c:pt>
                <c:pt idx="13515">
                  <c:v>147.841821830848</c:v>
                </c:pt>
                <c:pt idx="13516">
                  <c:v>147.83948014468299</c:v>
                </c:pt>
                <c:pt idx="13517">
                  <c:v>147.84058999998501</c:v>
                </c:pt>
                <c:pt idx="13518">
                  <c:v>147.83583301229601</c:v>
                </c:pt>
                <c:pt idx="13519">
                  <c:v>147.82869463882699</c:v>
                </c:pt>
                <c:pt idx="13520">
                  <c:v>147.81701474047901</c:v>
                </c:pt>
                <c:pt idx="13521">
                  <c:v>147.80866322979699</c:v>
                </c:pt>
                <c:pt idx="13522">
                  <c:v>147.80607441475399</c:v>
                </c:pt>
                <c:pt idx="13523">
                  <c:v>147.80380491130501</c:v>
                </c:pt>
                <c:pt idx="13524">
                  <c:v>147.800063173262</c:v>
                </c:pt>
                <c:pt idx="13525">
                  <c:v>147.79610352511099</c:v>
                </c:pt>
                <c:pt idx="13526">
                  <c:v>147.79899364868399</c:v>
                </c:pt>
                <c:pt idx="13527">
                  <c:v>147.80832669019</c:v>
                </c:pt>
                <c:pt idx="13528">
                  <c:v>147.82061504152099</c:v>
                </c:pt>
                <c:pt idx="13529">
                  <c:v>147.82918645833999</c:v>
                </c:pt>
                <c:pt idx="13530">
                  <c:v>147.83841999996801</c:v>
                </c:pt>
                <c:pt idx="13531">
                  <c:v>147.842886138539</c:v>
                </c:pt>
                <c:pt idx="13532">
                  <c:v>147.847958613819</c:v>
                </c:pt>
                <c:pt idx="13533">
                  <c:v>147.851768320752</c:v>
                </c:pt>
                <c:pt idx="13534">
                  <c:v>147.85788764776299</c:v>
                </c:pt>
                <c:pt idx="13535">
                  <c:v>147.865420304552</c:v>
                </c:pt>
                <c:pt idx="13536">
                  <c:v>147.873212072733</c:v>
                </c:pt>
                <c:pt idx="13537">
                  <c:v>147.881833153781</c:v>
                </c:pt>
                <c:pt idx="13538">
                  <c:v>147.896115832524</c:v>
                </c:pt>
                <c:pt idx="13539">
                  <c:v>147.917946681627</c:v>
                </c:pt>
                <c:pt idx="13540">
                  <c:v>147.92719312109301</c:v>
                </c:pt>
                <c:pt idx="13541">
                  <c:v>147.92732459657401</c:v>
                </c:pt>
                <c:pt idx="13542">
                  <c:v>147.932933552441</c:v>
                </c:pt>
                <c:pt idx="13543">
                  <c:v>147.935528651791</c:v>
                </c:pt>
                <c:pt idx="13544">
                  <c:v>147.930570138409</c:v>
                </c:pt>
                <c:pt idx="13545">
                  <c:v>147.922353030034</c:v>
                </c:pt>
                <c:pt idx="13546">
                  <c:v>147.91185546740999</c:v>
                </c:pt>
                <c:pt idx="13547">
                  <c:v>147.90654000003599</c:v>
                </c:pt>
                <c:pt idx="13548">
                  <c:v>147.904520393566</c:v>
                </c:pt>
                <c:pt idx="13549">
                  <c:v>147.89619000002699</c:v>
                </c:pt>
                <c:pt idx="13550">
                  <c:v>147.89629793987399</c:v>
                </c:pt>
                <c:pt idx="13551">
                  <c:v>147.89734766663301</c:v>
                </c:pt>
                <c:pt idx="13552">
                  <c:v>147.901996491246</c:v>
                </c:pt>
                <c:pt idx="13553">
                  <c:v>147.913559999987</c:v>
                </c:pt>
                <c:pt idx="13554">
                  <c:v>147.922826245849</c:v>
                </c:pt>
                <c:pt idx="13555">
                  <c:v>147.929528955595</c:v>
                </c:pt>
                <c:pt idx="13556">
                  <c:v>147.93275572320701</c:v>
                </c:pt>
                <c:pt idx="13557">
                  <c:v>147.93355330027001</c:v>
                </c:pt>
                <c:pt idx="13558">
                  <c:v>147.933345215625</c:v>
                </c:pt>
                <c:pt idx="13559">
                  <c:v>147.93286225685301</c:v>
                </c:pt>
                <c:pt idx="13560">
                  <c:v>147.930732193403</c:v>
                </c:pt>
                <c:pt idx="13561">
                  <c:v>147.92457413635699</c:v>
                </c:pt>
                <c:pt idx="13562">
                  <c:v>147.915824888597</c:v>
                </c:pt>
                <c:pt idx="13563">
                  <c:v>147.90620053142399</c:v>
                </c:pt>
                <c:pt idx="13564">
                  <c:v>147.898530623759</c:v>
                </c:pt>
                <c:pt idx="13565">
                  <c:v>147.893056197357</c:v>
                </c:pt>
                <c:pt idx="13566">
                  <c:v>147.88724422003199</c:v>
                </c:pt>
                <c:pt idx="13567">
                  <c:v>147.888394565298</c:v>
                </c:pt>
                <c:pt idx="13568">
                  <c:v>147.89005238818001</c:v>
                </c:pt>
                <c:pt idx="13569">
                  <c:v>147.89865523415699</c:v>
                </c:pt>
                <c:pt idx="13570">
                  <c:v>147.90907000003901</c:v>
                </c:pt>
                <c:pt idx="13571">
                  <c:v>147.91742999255999</c:v>
                </c:pt>
                <c:pt idx="13572">
                  <c:v>147.926619817366</c:v>
                </c:pt>
                <c:pt idx="13573">
                  <c:v>147.935804572053</c:v>
                </c:pt>
                <c:pt idx="13574">
                  <c:v>147.94863678981801</c:v>
                </c:pt>
                <c:pt idx="13575">
                  <c:v>147.96320179723901</c:v>
                </c:pt>
                <c:pt idx="13576">
                  <c:v>147.97629731096501</c:v>
                </c:pt>
                <c:pt idx="13577">
                  <c:v>147.98751947774701</c:v>
                </c:pt>
                <c:pt idx="13578">
                  <c:v>147.99187406173701</c:v>
                </c:pt>
                <c:pt idx="13579">
                  <c:v>147.99657120816099</c:v>
                </c:pt>
                <c:pt idx="13580">
                  <c:v>148.005387264691</c:v>
                </c:pt>
                <c:pt idx="13581">
                  <c:v>148.01518440372601</c:v>
                </c:pt>
                <c:pt idx="13582">
                  <c:v>148.014590000005</c:v>
                </c:pt>
                <c:pt idx="13583">
                  <c:v>148.01617316877301</c:v>
                </c:pt>
                <c:pt idx="13584">
                  <c:v>148.020376336163</c:v>
                </c:pt>
                <c:pt idx="13585">
                  <c:v>148.02363610797801</c:v>
                </c:pt>
                <c:pt idx="13586">
                  <c:v>148.02490251615899</c:v>
                </c:pt>
                <c:pt idx="13587">
                  <c:v>148.02987613758901</c:v>
                </c:pt>
                <c:pt idx="13588">
                  <c:v>148.03847314994701</c:v>
                </c:pt>
                <c:pt idx="13589">
                  <c:v>148.045243647756</c:v>
                </c:pt>
                <c:pt idx="13590">
                  <c:v>148.05098423233301</c:v>
                </c:pt>
                <c:pt idx="13591">
                  <c:v>148.05866982362801</c:v>
                </c:pt>
                <c:pt idx="13592">
                  <c:v>148.06642494773499</c:v>
                </c:pt>
                <c:pt idx="13593">
                  <c:v>148.07878191282401</c:v>
                </c:pt>
                <c:pt idx="13594">
                  <c:v>148.08886324500901</c:v>
                </c:pt>
                <c:pt idx="13595">
                  <c:v>148.099242987938</c:v>
                </c:pt>
                <c:pt idx="13596">
                  <c:v>148.11314437905699</c:v>
                </c:pt>
                <c:pt idx="13597">
                  <c:v>148.117661083011</c:v>
                </c:pt>
                <c:pt idx="13598">
                  <c:v>148.119870000041</c:v>
                </c:pt>
                <c:pt idx="13599">
                  <c:v>148.126362105802</c:v>
                </c:pt>
                <c:pt idx="13600">
                  <c:v>148.12651572849899</c:v>
                </c:pt>
                <c:pt idx="13601">
                  <c:v>148.11848032433301</c:v>
                </c:pt>
                <c:pt idx="13602">
                  <c:v>148.10617271444201</c:v>
                </c:pt>
                <c:pt idx="13603">
                  <c:v>148.09159758604699</c:v>
                </c:pt>
                <c:pt idx="13604">
                  <c:v>148.07350002780299</c:v>
                </c:pt>
                <c:pt idx="13605">
                  <c:v>148.05833590149001</c:v>
                </c:pt>
                <c:pt idx="13606">
                  <c:v>148.044422414477</c:v>
                </c:pt>
                <c:pt idx="13607">
                  <c:v>148.02478678535201</c:v>
                </c:pt>
                <c:pt idx="13608">
                  <c:v>148.00823666842899</c:v>
                </c:pt>
                <c:pt idx="13609">
                  <c:v>147.99540507912101</c:v>
                </c:pt>
                <c:pt idx="13610">
                  <c:v>147.989758125924</c:v>
                </c:pt>
                <c:pt idx="13611">
                  <c:v>147.98903000002099</c:v>
                </c:pt>
                <c:pt idx="13612">
                  <c:v>147.98797828786701</c:v>
                </c:pt>
                <c:pt idx="13613">
                  <c:v>147.982761859975</c:v>
                </c:pt>
                <c:pt idx="13614">
                  <c:v>147.96964302986299</c:v>
                </c:pt>
                <c:pt idx="13615">
                  <c:v>147.952945679702</c:v>
                </c:pt>
                <c:pt idx="13616">
                  <c:v>147.933793262584</c:v>
                </c:pt>
                <c:pt idx="13617">
                  <c:v>147.911118241873</c:v>
                </c:pt>
                <c:pt idx="13618">
                  <c:v>147.88951394348899</c:v>
                </c:pt>
                <c:pt idx="13619">
                  <c:v>147.86660069345999</c:v>
                </c:pt>
                <c:pt idx="13620">
                  <c:v>147.84788388868</c:v>
                </c:pt>
                <c:pt idx="13621">
                  <c:v>147.83650844923201</c:v>
                </c:pt>
                <c:pt idx="13622">
                  <c:v>147.829959999983</c:v>
                </c:pt>
                <c:pt idx="13623">
                  <c:v>147.83068911268899</c:v>
                </c:pt>
                <c:pt idx="13624">
                  <c:v>147.83372096102499</c:v>
                </c:pt>
                <c:pt idx="13625">
                  <c:v>147.834437431174</c:v>
                </c:pt>
                <c:pt idx="13626">
                  <c:v>147.82806340873</c:v>
                </c:pt>
                <c:pt idx="13627">
                  <c:v>147.819557555801</c:v>
                </c:pt>
                <c:pt idx="13628">
                  <c:v>147.81239763310299</c:v>
                </c:pt>
                <c:pt idx="13629">
                  <c:v>147.80931351873701</c:v>
                </c:pt>
                <c:pt idx="13630">
                  <c:v>147.81459468795799</c:v>
                </c:pt>
                <c:pt idx="13631">
                  <c:v>147.824837495943</c:v>
                </c:pt>
                <c:pt idx="13632">
                  <c:v>147.837398442558</c:v>
                </c:pt>
                <c:pt idx="13633">
                  <c:v>147.85155174648</c:v>
                </c:pt>
                <c:pt idx="13634">
                  <c:v>147.869703984278</c:v>
                </c:pt>
                <c:pt idx="13635">
                  <c:v>147.88786753831999</c:v>
                </c:pt>
                <c:pt idx="13636">
                  <c:v>147.90862927165799</c:v>
                </c:pt>
                <c:pt idx="13637">
                  <c:v>147.92592419518601</c:v>
                </c:pt>
                <c:pt idx="13638">
                  <c:v>147.94353000001499</c:v>
                </c:pt>
                <c:pt idx="13639">
                  <c:v>147.95490581517899</c:v>
                </c:pt>
                <c:pt idx="13640">
                  <c:v>147.96300323449</c:v>
                </c:pt>
                <c:pt idx="13641">
                  <c:v>147.968530433853</c:v>
                </c:pt>
                <c:pt idx="13642">
                  <c:v>147.97221602021301</c:v>
                </c:pt>
                <c:pt idx="13643">
                  <c:v>147.97519545716401</c:v>
                </c:pt>
                <c:pt idx="13644">
                  <c:v>147.975033906856</c:v>
                </c:pt>
                <c:pt idx="13645">
                  <c:v>147.97160126235801</c:v>
                </c:pt>
                <c:pt idx="13646">
                  <c:v>147.96985646123599</c:v>
                </c:pt>
                <c:pt idx="13647">
                  <c:v>147.972186908091</c:v>
                </c:pt>
                <c:pt idx="13648">
                  <c:v>147.967497097777</c:v>
                </c:pt>
                <c:pt idx="13649">
                  <c:v>147.964110954012</c:v>
                </c:pt>
                <c:pt idx="13650">
                  <c:v>147.96636127477601</c:v>
                </c:pt>
                <c:pt idx="13651">
                  <c:v>147.96790161399801</c:v>
                </c:pt>
                <c:pt idx="13652">
                  <c:v>147.97265229226801</c:v>
                </c:pt>
                <c:pt idx="13653">
                  <c:v>147.979000000013</c:v>
                </c:pt>
                <c:pt idx="13654">
                  <c:v>147.98388272172801</c:v>
                </c:pt>
                <c:pt idx="13655">
                  <c:v>147.98937667351001</c:v>
                </c:pt>
                <c:pt idx="13656">
                  <c:v>147.997035257362</c:v>
                </c:pt>
                <c:pt idx="13657">
                  <c:v>148.00659652490199</c:v>
                </c:pt>
                <c:pt idx="13658">
                  <c:v>148.01541053095099</c:v>
                </c:pt>
                <c:pt idx="13659">
                  <c:v>148.01970000002399</c:v>
                </c:pt>
                <c:pt idx="13660">
                  <c:v>148.02307045206601</c:v>
                </c:pt>
                <c:pt idx="13661">
                  <c:v>148.03184189919801</c:v>
                </c:pt>
                <c:pt idx="13662">
                  <c:v>148.03281886332601</c:v>
                </c:pt>
                <c:pt idx="13663">
                  <c:v>148.03446237365799</c:v>
                </c:pt>
                <c:pt idx="13664">
                  <c:v>148.03979101769701</c:v>
                </c:pt>
                <c:pt idx="13665">
                  <c:v>148.03819000001599</c:v>
                </c:pt>
                <c:pt idx="13666">
                  <c:v>148.03558527195801</c:v>
                </c:pt>
                <c:pt idx="13667">
                  <c:v>148.03469275826001</c:v>
                </c:pt>
                <c:pt idx="13668">
                  <c:v>148.03755475535399</c:v>
                </c:pt>
                <c:pt idx="13669">
                  <c:v>148.04401413642299</c:v>
                </c:pt>
                <c:pt idx="13670">
                  <c:v>148.04973698631099</c:v>
                </c:pt>
                <c:pt idx="13671">
                  <c:v>148.05154328712601</c:v>
                </c:pt>
                <c:pt idx="13672">
                  <c:v>148.049307531404</c:v>
                </c:pt>
                <c:pt idx="13673">
                  <c:v>148.044210588814</c:v>
                </c:pt>
                <c:pt idx="13674">
                  <c:v>148.03894277237899</c:v>
                </c:pt>
                <c:pt idx="13675">
                  <c:v>148.03203253311</c:v>
                </c:pt>
                <c:pt idx="13676">
                  <c:v>148.02550123222201</c:v>
                </c:pt>
                <c:pt idx="13677">
                  <c:v>148.01842074346601</c:v>
                </c:pt>
                <c:pt idx="13678">
                  <c:v>148.01237076077501</c:v>
                </c:pt>
                <c:pt idx="13679">
                  <c:v>148.003517671672</c:v>
                </c:pt>
                <c:pt idx="13680">
                  <c:v>148.00056000003099</c:v>
                </c:pt>
                <c:pt idx="13681">
                  <c:v>147.991398173866</c:v>
                </c:pt>
                <c:pt idx="13682">
                  <c:v>147.97963201396999</c:v>
                </c:pt>
                <c:pt idx="13683">
                  <c:v>147.97027391110799</c:v>
                </c:pt>
                <c:pt idx="13684">
                  <c:v>147.965337223392</c:v>
                </c:pt>
                <c:pt idx="13685">
                  <c:v>147.96338394618101</c:v>
                </c:pt>
                <c:pt idx="13686">
                  <c:v>147.959022534914</c:v>
                </c:pt>
                <c:pt idx="13687">
                  <c:v>147.949128093263</c:v>
                </c:pt>
                <c:pt idx="13688">
                  <c:v>147.93988510016399</c:v>
                </c:pt>
                <c:pt idx="13689">
                  <c:v>147.939562022567</c:v>
                </c:pt>
                <c:pt idx="13690">
                  <c:v>147.94355515600799</c:v>
                </c:pt>
                <c:pt idx="13691">
                  <c:v>147.957843217234</c:v>
                </c:pt>
                <c:pt idx="13692">
                  <c:v>147.97091171394101</c:v>
                </c:pt>
                <c:pt idx="13693">
                  <c:v>147.972090000023</c:v>
                </c:pt>
                <c:pt idx="13694">
                  <c:v>147.96678343822799</c:v>
                </c:pt>
                <c:pt idx="13695">
                  <c:v>147.95982911655099</c:v>
                </c:pt>
                <c:pt idx="13696">
                  <c:v>147.94931115099399</c:v>
                </c:pt>
                <c:pt idx="13697">
                  <c:v>147.94438537294201</c:v>
                </c:pt>
                <c:pt idx="13698">
                  <c:v>147.94674554366</c:v>
                </c:pt>
                <c:pt idx="13699">
                  <c:v>147.95078777894699</c:v>
                </c:pt>
                <c:pt idx="13700">
                  <c:v>147.95159081508001</c:v>
                </c:pt>
                <c:pt idx="13701">
                  <c:v>147.948504992229</c:v>
                </c:pt>
                <c:pt idx="13702">
                  <c:v>147.93569755646601</c:v>
                </c:pt>
                <c:pt idx="13703">
                  <c:v>147.92921478727399</c:v>
                </c:pt>
                <c:pt idx="13704">
                  <c:v>147.93068435531001</c:v>
                </c:pt>
                <c:pt idx="13705">
                  <c:v>147.92829208194399</c:v>
                </c:pt>
                <c:pt idx="13706">
                  <c:v>147.91819999998501</c:v>
                </c:pt>
                <c:pt idx="13707">
                  <c:v>147.90698600865099</c:v>
                </c:pt>
                <c:pt idx="13708">
                  <c:v>147.88804119864801</c:v>
                </c:pt>
                <c:pt idx="13709">
                  <c:v>147.86418221011601</c:v>
                </c:pt>
                <c:pt idx="13710">
                  <c:v>147.84411337975899</c:v>
                </c:pt>
                <c:pt idx="13711">
                  <c:v>147.828517603541</c:v>
                </c:pt>
                <c:pt idx="13712">
                  <c:v>147.81521435064801</c:v>
                </c:pt>
                <c:pt idx="13713">
                  <c:v>147.80458050443599</c:v>
                </c:pt>
                <c:pt idx="13714">
                  <c:v>147.797931797914</c:v>
                </c:pt>
                <c:pt idx="13715">
                  <c:v>147.79452053013301</c:v>
                </c:pt>
                <c:pt idx="13716">
                  <c:v>147.791326109251</c:v>
                </c:pt>
                <c:pt idx="13717">
                  <c:v>147.784558147437</c:v>
                </c:pt>
                <c:pt idx="13718">
                  <c:v>147.78012504693899</c:v>
                </c:pt>
                <c:pt idx="13719">
                  <c:v>147.782923119901</c:v>
                </c:pt>
                <c:pt idx="13720">
                  <c:v>147.79008758941299</c:v>
                </c:pt>
                <c:pt idx="13721">
                  <c:v>147.79578000001399</c:v>
                </c:pt>
                <c:pt idx="13722">
                  <c:v>147.80027587524299</c:v>
                </c:pt>
                <c:pt idx="13723">
                  <c:v>147.80224078478599</c:v>
                </c:pt>
                <c:pt idx="13724">
                  <c:v>147.80438404732899</c:v>
                </c:pt>
                <c:pt idx="13725">
                  <c:v>147.80715898988501</c:v>
                </c:pt>
                <c:pt idx="13726">
                  <c:v>147.809834856451</c:v>
                </c:pt>
                <c:pt idx="13727">
                  <c:v>147.81391804681701</c:v>
                </c:pt>
                <c:pt idx="13728">
                  <c:v>147.82093088641801</c:v>
                </c:pt>
                <c:pt idx="13729">
                  <c:v>147.829350446539</c:v>
                </c:pt>
                <c:pt idx="13730">
                  <c:v>147.839613574672</c:v>
                </c:pt>
                <c:pt idx="13731">
                  <c:v>147.84973040623399</c:v>
                </c:pt>
                <c:pt idx="13732">
                  <c:v>147.860255711165</c:v>
                </c:pt>
                <c:pt idx="13733">
                  <c:v>147.87152487585001</c:v>
                </c:pt>
                <c:pt idx="13734">
                  <c:v>147.87840000000901</c:v>
                </c:pt>
                <c:pt idx="13735">
                  <c:v>147.88466916879599</c:v>
                </c:pt>
                <c:pt idx="13736">
                  <c:v>147.88946854715101</c:v>
                </c:pt>
                <c:pt idx="13737">
                  <c:v>147.894310905011</c:v>
                </c:pt>
                <c:pt idx="13738">
                  <c:v>147.89692475080301</c:v>
                </c:pt>
                <c:pt idx="13739">
                  <c:v>147.89431837022099</c:v>
                </c:pt>
                <c:pt idx="13740">
                  <c:v>147.88715289180399</c:v>
                </c:pt>
                <c:pt idx="13741">
                  <c:v>147.87952550777899</c:v>
                </c:pt>
                <c:pt idx="13742">
                  <c:v>147.87238342404399</c:v>
                </c:pt>
                <c:pt idx="13743">
                  <c:v>147.866078818745</c:v>
                </c:pt>
                <c:pt idx="13744">
                  <c:v>147.854624019114</c:v>
                </c:pt>
                <c:pt idx="13745">
                  <c:v>147.83823930517201</c:v>
                </c:pt>
                <c:pt idx="13746">
                  <c:v>147.82731117162399</c:v>
                </c:pt>
                <c:pt idx="13747">
                  <c:v>147.81986052285299</c:v>
                </c:pt>
                <c:pt idx="13748">
                  <c:v>147.82041999998299</c:v>
                </c:pt>
                <c:pt idx="13749">
                  <c:v>147.82388854048801</c:v>
                </c:pt>
                <c:pt idx="13750">
                  <c:v>147.826533049246</c:v>
                </c:pt>
                <c:pt idx="13751">
                  <c:v>147.83114322040601</c:v>
                </c:pt>
                <c:pt idx="13752">
                  <c:v>147.833320782839</c:v>
                </c:pt>
                <c:pt idx="13753">
                  <c:v>147.832125580514</c:v>
                </c:pt>
                <c:pt idx="13754">
                  <c:v>147.83232575640201</c:v>
                </c:pt>
                <c:pt idx="13755">
                  <c:v>147.833856638215</c:v>
                </c:pt>
                <c:pt idx="13756">
                  <c:v>147.83251730364799</c:v>
                </c:pt>
                <c:pt idx="13757">
                  <c:v>147.83635145352801</c:v>
                </c:pt>
                <c:pt idx="13758">
                  <c:v>147.838988731878</c:v>
                </c:pt>
                <c:pt idx="13759">
                  <c:v>147.84121999999999</c:v>
                </c:pt>
                <c:pt idx="13760">
                  <c:v>147.84954385849801</c:v>
                </c:pt>
                <c:pt idx="13761">
                  <c:v>147.85354660727199</c:v>
                </c:pt>
                <c:pt idx="13762">
                  <c:v>147.85819026903999</c:v>
                </c:pt>
                <c:pt idx="13763">
                  <c:v>147.86272052345399</c:v>
                </c:pt>
                <c:pt idx="13764">
                  <c:v>147.87015049027599</c:v>
                </c:pt>
                <c:pt idx="13765">
                  <c:v>147.88112137060901</c:v>
                </c:pt>
                <c:pt idx="13766">
                  <c:v>147.88655746500399</c:v>
                </c:pt>
                <c:pt idx="13767">
                  <c:v>147.88320529269001</c:v>
                </c:pt>
                <c:pt idx="13768">
                  <c:v>147.879019427571</c:v>
                </c:pt>
                <c:pt idx="13769">
                  <c:v>147.88069376981801</c:v>
                </c:pt>
                <c:pt idx="13770">
                  <c:v>147.886489999959</c:v>
                </c:pt>
                <c:pt idx="13771">
                  <c:v>147.89280848189799</c:v>
                </c:pt>
                <c:pt idx="13772">
                  <c:v>147.90218621853899</c:v>
                </c:pt>
                <c:pt idx="13773">
                  <c:v>147.91245817188101</c:v>
                </c:pt>
                <c:pt idx="13774">
                  <c:v>147.92577564645799</c:v>
                </c:pt>
                <c:pt idx="13775">
                  <c:v>147.94493905039201</c:v>
                </c:pt>
                <c:pt idx="13776">
                  <c:v>147.96283898494301</c:v>
                </c:pt>
                <c:pt idx="13777">
                  <c:v>147.97424656496099</c:v>
                </c:pt>
                <c:pt idx="13778">
                  <c:v>147.980945918158</c:v>
                </c:pt>
                <c:pt idx="13779">
                  <c:v>147.982296660976</c:v>
                </c:pt>
                <c:pt idx="13780">
                  <c:v>147.98105043411999</c:v>
                </c:pt>
                <c:pt idx="13781">
                  <c:v>147.974483631667</c:v>
                </c:pt>
                <c:pt idx="13782">
                  <c:v>147.97399833243401</c:v>
                </c:pt>
                <c:pt idx="13783">
                  <c:v>147.97684951775599</c:v>
                </c:pt>
                <c:pt idx="13784">
                  <c:v>147.96452797257999</c:v>
                </c:pt>
                <c:pt idx="13785">
                  <c:v>147.95566001808001</c:v>
                </c:pt>
                <c:pt idx="13786">
                  <c:v>147.94486006495299</c:v>
                </c:pt>
                <c:pt idx="13787">
                  <c:v>147.93353632865501</c:v>
                </c:pt>
                <c:pt idx="13788">
                  <c:v>147.926622554652</c:v>
                </c:pt>
                <c:pt idx="13789">
                  <c:v>147.92137632061801</c:v>
                </c:pt>
                <c:pt idx="13790">
                  <c:v>147.91308711765299</c:v>
                </c:pt>
                <c:pt idx="13791">
                  <c:v>147.901113704533</c:v>
                </c:pt>
                <c:pt idx="13792">
                  <c:v>147.89267923445101</c:v>
                </c:pt>
                <c:pt idx="13793">
                  <c:v>147.88872657909599</c:v>
                </c:pt>
                <c:pt idx="13794">
                  <c:v>147.890147777387</c:v>
                </c:pt>
                <c:pt idx="13795">
                  <c:v>147.89205040232</c:v>
                </c:pt>
                <c:pt idx="13796">
                  <c:v>147.88336000002701</c:v>
                </c:pt>
                <c:pt idx="13797">
                  <c:v>147.87571888091401</c:v>
                </c:pt>
                <c:pt idx="13798">
                  <c:v>147.86868569960899</c:v>
                </c:pt>
                <c:pt idx="13799">
                  <c:v>147.85952764890101</c:v>
                </c:pt>
                <c:pt idx="13800">
                  <c:v>147.84912307673699</c:v>
                </c:pt>
                <c:pt idx="13801">
                  <c:v>147.84251940347701</c:v>
                </c:pt>
                <c:pt idx="13802">
                  <c:v>147.83944038483199</c:v>
                </c:pt>
                <c:pt idx="13803">
                  <c:v>147.83522454306799</c:v>
                </c:pt>
                <c:pt idx="13804">
                  <c:v>147.83026111947601</c:v>
                </c:pt>
                <c:pt idx="13805">
                  <c:v>147.82682071201199</c:v>
                </c:pt>
                <c:pt idx="13806">
                  <c:v>147.82228929692801</c:v>
                </c:pt>
                <c:pt idx="13807">
                  <c:v>147.82205670921999</c:v>
                </c:pt>
                <c:pt idx="13808">
                  <c:v>147.81764000001999</c:v>
                </c:pt>
                <c:pt idx="13809">
                  <c:v>147.80995291625001</c:v>
                </c:pt>
                <c:pt idx="13810">
                  <c:v>147.80946796446599</c:v>
                </c:pt>
                <c:pt idx="13811">
                  <c:v>147.81212329404201</c:v>
                </c:pt>
                <c:pt idx="13812">
                  <c:v>147.815506625349</c:v>
                </c:pt>
                <c:pt idx="13813">
                  <c:v>147.819031073936</c:v>
                </c:pt>
                <c:pt idx="13814">
                  <c:v>147.82125308331601</c:v>
                </c:pt>
                <c:pt idx="13815">
                  <c:v>147.82168770690299</c:v>
                </c:pt>
                <c:pt idx="13816">
                  <c:v>147.82123212616099</c:v>
                </c:pt>
                <c:pt idx="13817">
                  <c:v>147.816994208914</c:v>
                </c:pt>
                <c:pt idx="13818">
                  <c:v>147.80806078850199</c:v>
                </c:pt>
                <c:pt idx="13819">
                  <c:v>147.800292710355</c:v>
                </c:pt>
                <c:pt idx="13820">
                  <c:v>147.792385016287</c:v>
                </c:pt>
                <c:pt idx="13821">
                  <c:v>147.783467426161</c:v>
                </c:pt>
                <c:pt idx="13822">
                  <c:v>147.77117999999101</c:v>
                </c:pt>
                <c:pt idx="13823">
                  <c:v>147.749586825992</c:v>
                </c:pt>
                <c:pt idx="13824">
                  <c:v>147.729593592626</c:v>
                </c:pt>
                <c:pt idx="13825">
                  <c:v>147.718298214074</c:v>
                </c:pt>
                <c:pt idx="13826">
                  <c:v>147.715798031757</c:v>
                </c:pt>
                <c:pt idx="13827">
                  <c:v>147.71818269494</c:v>
                </c:pt>
                <c:pt idx="13828">
                  <c:v>147.719819751671</c:v>
                </c:pt>
                <c:pt idx="13829">
                  <c:v>147.71558068964501</c:v>
                </c:pt>
                <c:pt idx="13830">
                  <c:v>147.70520429126799</c:v>
                </c:pt>
                <c:pt idx="13831">
                  <c:v>147.69384673590301</c:v>
                </c:pt>
                <c:pt idx="13832">
                  <c:v>147.69146999997201</c:v>
                </c:pt>
                <c:pt idx="13833">
                  <c:v>147.68264351425199</c:v>
                </c:pt>
                <c:pt idx="13834">
                  <c:v>147.680353108627</c:v>
                </c:pt>
                <c:pt idx="13835">
                  <c:v>147.68789419900901</c:v>
                </c:pt>
                <c:pt idx="13836">
                  <c:v>147.69712483990901</c:v>
                </c:pt>
                <c:pt idx="13837">
                  <c:v>147.70704806538799</c:v>
                </c:pt>
                <c:pt idx="13838">
                  <c:v>147.72178855230101</c:v>
                </c:pt>
                <c:pt idx="13839">
                  <c:v>147.734587277662</c:v>
                </c:pt>
                <c:pt idx="13840">
                  <c:v>147.743411772017</c:v>
                </c:pt>
                <c:pt idx="13841">
                  <c:v>147.74983439144199</c:v>
                </c:pt>
                <c:pt idx="13842">
                  <c:v>147.75690064026699</c:v>
                </c:pt>
                <c:pt idx="13843">
                  <c:v>147.76474540502701</c:v>
                </c:pt>
                <c:pt idx="13844">
                  <c:v>147.774042541086</c:v>
                </c:pt>
                <c:pt idx="13845">
                  <c:v>147.78679999993901</c:v>
                </c:pt>
                <c:pt idx="13846">
                  <c:v>147.795665799012</c:v>
                </c:pt>
                <c:pt idx="13847">
                  <c:v>147.81330846661899</c:v>
                </c:pt>
                <c:pt idx="13848">
                  <c:v>147.825836665238</c:v>
                </c:pt>
                <c:pt idx="13849">
                  <c:v>147.83421425124499</c:v>
                </c:pt>
                <c:pt idx="13850">
                  <c:v>147.839105091074</c:v>
                </c:pt>
                <c:pt idx="13851">
                  <c:v>147.84119834176701</c:v>
                </c:pt>
                <c:pt idx="13852">
                  <c:v>147.84598777393899</c:v>
                </c:pt>
                <c:pt idx="13853">
                  <c:v>147.846773477048</c:v>
                </c:pt>
                <c:pt idx="13854">
                  <c:v>147.84802493795499</c:v>
                </c:pt>
                <c:pt idx="13855">
                  <c:v>147.849399999984</c:v>
                </c:pt>
                <c:pt idx="13856">
                  <c:v>147.847878927316</c:v>
                </c:pt>
                <c:pt idx="13857">
                  <c:v>147.840610000006</c:v>
                </c:pt>
                <c:pt idx="13858">
                  <c:v>147.83434097533299</c:v>
                </c:pt>
                <c:pt idx="13859">
                  <c:v>147.82958619015901</c:v>
                </c:pt>
                <c:pt idx="13860">
                  <c:v>147.83027599209899</c:v>
                </c:pt>
                <c:pt idx="13861">
                  <c:v>147.83524791715001</c:v>
                </c:pt>
                <c:pt idx="13862">
                  <c:v>147.84095938361301</c:v>
                </c:pt>
                <c:pt idx="13863">
                  <c:v>147.84454011828001</c:v>
                </c:pt>
                <c:pt idx="13864">
                  <c:v>147.84168026741199</c:v>
                </c:pt>
                <c:pt idx="13865">
                  <c:v>147.83778496266001</c:v>
                </c:pt>
                <c:pt idx="13866">
                  <c:v>147.832636652638</c:v>
                </c:pt>
                <c:pt idx="13867">
                  <c:v>147.82455000001701</c:v>
                </c:pt>
                <c:pt idx="13868">
                  <c:v>147.81569759780001</c:v>
                </c:pt>
                <c:pt idx="13869">
                  <c:v>147.807249944007</c:v>
                </c:pt>
                <c:pt idx="13870">
                  <c:v>147.79572645950401</c:v>
                </c:pt>
                <c:pt idx="13871">
                  <c:v>147.78830412576599</c:v>
                </c:pt>
                <c:pt idx="13872">
                  <c:v>147.786219999965</c:v>
                </c:pt>
                <c:pt idx="13873">
                  <c:v>147.78224339314701</c:v>
                </c:pt>
                <c:pt idx="13874">
                  <c:v>147.76817206982199</c:v>
                </c:pt>
                <c:pt idx="13875">
                  <c:v>147.75230000002</c:v>
                </c:pt>
                <c:pt idx="13876">
                  <c:v>147.750269222101</c:v>
                </c:pt>
                <c:pt idx="13877">
                  <c:v>147.73743710462799</c:v>
                </c:pt>
                <c:pt idx="13878">
                  <c:v>147.74165810093501</c:v>
                </c:pt>
                <c:pt idx="13879">
                  <c:v>147.75738999996901</c:v>
                </c:pt>
                <c:pt idx="13880">
                  <c:v>147.76801526082701</c:v>
                </c:pt>
                <c:pt idx="13881">
                  <c:v>147.777252092168</c:v>
                </c:pt>
                <c:pt idx="13882">
                  <c:v>147.78293096053699</c:v>
                </c:pt>
                <c:pt idx="13883">
                  <c:v>147.78524375478199</c:v>
                </c:pt>
                <c:pt idx="13884">
                  <c:v>147.789034736502</c:v>
                </c:pt>
                <c:pt idx="13885">
                  <c:v>147.795494130169</c:v>
                </c:pt>
                <c:pt idx="13886">
                  <c:v>147.79664131778199</c:v>
                </c:pt>
                <c:pt idx="13887">
                  <c:v>147.79713399775599</c:v>
                </c:pt>
                <c:pt idx="13888">
                  <c:v>147.792433432807</c:v>
                </c:pt>
                <c:pt idx="13889">
                  <c:v>147.79465252671699</c:v>
                </c:pt>
                <c:pt idx="13890">
                  <c:v>147.79937145013901</c:v>
                </c:pt>
                <c:pt idx="13891">
                  <c:v>147.798130000009</c:v>
                </c:pt>
                <c:pt idx="13892">
                  <c:v>147.79680814221999</c:v>
                </c:pt>
                <c:pt idx="13893">
                  <c:v>147.80295223137301</c:v>
                </c:pt>
                <c:pt idx="13894">
                  <c:v>147.814097965066</c:v>
                </c:pt>
                <c:pt idx="13895">
                  <c:v>147.83010497875301</c:v>
                </c:pt>
                <c:pt idx="13896">
                  <c:v>147.85461967586701</c:v>
                </c:pt>
                <c:pt idx="13897">
                  <c:v>147.881166226006</c:v>
                </c:pt>
                <c:pt idx="13898">
                  <c:v>147.902308570082</c:v>
                </c:pt>
                <c:pt idx="13899">
                  <c:v>147.91708540629801</c:v>
                </c:pt>
                <c:pt idx="13900">
                  <c:v>147.92509135051901</c:v>
                </c:pt>
                <c:pt idx="13901">
                  <c:v>147.93628297345199</c:v>
                </c:pt>
                <c:pt idx="13902">
                  <c:v>147.94632739007301</c:v>
                </c:pt>
                <c:pt idx="13903">
                  <c:v>147.96323000003599</c:v>
                </c:pt>
                <c:pt idx="13904">
                  <c:v>147.97149958118601</c:v>
                </c:pt>
                <c:pt idx="13905">
                  <c:v>147.97117694614599</c:v>
                </c:pt>
                <c:pt idx="13906">
                  <c:v>147.97005281187</c:v>
                </c:pt>
                <c:pt idx="13907">
                  <c:v>147.97106785077901</c:v>
                </c:pt>
                <c:pt idx="13908">
                  <c:v>147.97389240937699</c:v>
                </c:pt>
                <c:pt idx="13909">
                  <c:v>147.97600527260499</c:v>
                </c:pt>
                <c:pt idx="13910">
                  <c:v>147.97939951507701</c:v>
                </c:pt>
                <c:pt idx="13911">
                  <c:v>147.987048949876</c:v>
                </c:pt>
                <c:pt idx="13912">
                  <c:v>147.99274558818601</c:v>
                </c:pt>
                <c:pt idx="13913">
                  <c:v>147.997416226887</c:v>
                </c:pt>
                <c:pt idx="13914">
                  <c:v>148.00343189180299</c:v>
                </c:pt>
                <c:pt idx="13915">
                  <c:v>148.003548070844</c:v>
                </c:pt>
                <c:pt idx="13916">
                  <c:v>147.99899000001199</c:v>
                </c:pt>
                <c:pt idx="13917">
                  <c:v>147.99302738602799</c:v>
                </c:pt>
                <c:pt idx="13918">
                  <c:v>147.99005799329001</c:v>
                </c:pt>
                <c:pt idx="13919">
                  <c:v>147.99076361966399</c:v>
                </c:pt>
                <c:pt idx="13920">
                  <c:v>147.995183058245</c:v>
                </c:pt>
                <c:pt idx="13921">
                  <c:v>148.00015138540999</c:v>
                </c:pt>
                <c:pt idx="13922">
                  <c:v>148.00034838525701</c:v>
                </c:pt>
                <c:pt idx="13923">
                  <c:v>148.001548287925</c:v>
                </c:pt>
                <c:pt idx="13924">
                  <c:v>148.00537203128499</c:v>
                </c:pt>
                <c:pt idx="13925">
                  <c:v>148.01316709409301</c:v>
                </c:pt>
                <c:pt idx="13926">
                  <c:v>148.017217220302</c:v>
                </c:pt>
                <c:pt idx="13927">
                  <c:v>148.01879999999699</c:v>
                </c:pt>
                <c:pt idx="13928">
                  <c:v>148.015962399221</c:v>
                </c:pt>
                <c:pt idx="13929">
                  <c:v>148.01613282223201</c:v>
                </c:pt>
                <c:pt idx="13930">
                  <c:v>148.021570149068</c:v>
                </c:pt>
                <c:pt idx="13931">
                  <c:v>148.02358438443801</c:v>
                </c:pt>
                <c:pt idx="13932">
                  <c:v>148.021011183409</c:v>
                </c:pt>
                <c:pt idx="13933">
                  <c:v>148.01744831877701</c:v>
                </c:pt>
                <c:pt idx="13934">
                  <c:v>148.01419463442599</c:v>
                </c:pt>
                <c:pt idx="13935">
                  <c:v>148.00879497147099</c:v>
                </c:pt>
                <c:pt idx="13936">
                  <c:v>148.00262071549199</c:v>
                </c:pt>
                <c:pt idx="13937">
                  <c:v>147.99303745952301</c:v>
                </c:pt>
                <c:pt idx="13938">
                  <c:v>147.97540000003801</c:v>
                </c:pt>
                <c:pt idx="13939">
                  <c:v>147.96611955928699</c:v>
                </c:pt>
                <c:pt idx="13940">
                  <c:v>147.96335374786199</c:v>
                </c:pt>
                <c:pt idx="13941">
                  <c:v>147.96557823221499</c:v>
                </c:pt>
                <c:pt idx="13942">
                  <c:v>147.96773070595501</c:v>
                </c:pt>
                <c:pt idx="13943">
                  <c:v>147.96678277989</c:v>
                </c:pt>
                <c:pt idx="13944">
                  <c:v>147.96438911629099</c:v>
                </c:pt>
                <c:pt idx="13945">
                  <c:v>147.96241991987699</c:v>
                </c:pt>
                <c:pt idx="13946">
                  <c:v>147.961132994537</c:v>
                </c:pt>
                <c:pt idx="13947">
                  <c:v>147.96642357869399</c:v>
                </c:pt>
                <c:pt idx="13948">
                  <c:v>147.969380772221</c:v>
                </c:pt>
                <c:pt idx="13949">
                  <c:v>147.96831513759099</c:v>
                </c:pt>
                <c:pt idx="13950">
                  <c:v>147.96634999994001</c:v>
                </c:pt>
                <c:pt idx="13951">
                  <c:v>147.964552517388</c:v>
                </c:pt>
                <c:pt idx="13952">
                  <c:v>147.96769418088601</c:v>
                </c:pt>
                <c:pt idx="13953">
                  <c:v>147.96889874402299</c:v>
                </c:pt>
                <c:pt idx="13954">
                  <c:v>147.96590009068501</c:v>
                </c:pt>
                <c:pt idx="13955">
                  <c:v>147.960698970869</c:v>
                </c:pt>
                <c:pt idx="13956">
                  <c:v>147.95530790723899</c:v>
                </c:pt>
                <c:pt idx="13957">
                  <c:v>147.95153406022001</c:v>
                </c:pt>
                <c:pt idx="13958">
                  <c:v>147.953698721226</c:v>
                </c:pt>
                <c:pt idx="13959">
                  <c:v>147.95830868821</c:v>
                </c:pt>
                <c:pt idx="13960">
                  <c:v>147.96255449038799</c:v>
                </c:pt>
                <c:pt idx="13961">
                  <c:v>147.96375000005901</c:v>
                </c:pt>
                <c:pt idx="13962">
                  <c:v>147.96144481180099</c:v>
                </c:pt>
                <c:pt idx="13963">
                  <c:v>147.94401986511201</c:v>
                </c:pt>
                <c:pt idx="13964">
                  <c:v>147.92925719134001</c:v>
                </c:pt>
                <c:pt idx="13965">
                  <c:v>147.91633796964601</c:v>
                </c:pt>
                <c:pt idx="13966">
                  <c:v>147.90618828910399</c:v>
                </c:pt>
                <c:pt idx="13967">
                  <c:v>147.89813359692101</c:v>
                </c:pt>
                <c:pt idx="13968">
                  <c:v>147.888910247914</c:v>
                </c:pt>
                <c:pt idx="13969">
                  <c:v>147.880688516687</c:v>
                </c:pt>
                <c:pt idx="13970">
                  <c:v>147.869633634948</c:v>
                </c:pt>
                <c:pt idx="13971">
                  <c:v>147.854003683721</c:v>
                </c:pt>
                <c:pt idx="13972">
                  <c:v>147.846249999957</c:v>
                </c:pt>
                <c:pt idx="13973">
                  <c:v>147.843901885706</c:v>
                </c:pt>
                <c:pt idx="13974">
                  <c:v>147.84273786660799</c:v>
                </c:pt>
                <c:pt idx="13975">
                  <c:v>147.841212553758</c:v>
                </c:pt>
                <c:pt idx="13976">
                  <c:v>147.84011036961999</c:v>
                </c:pt>
                <c:pt idx="13977">
                  <c:v>147.84128469654701</c:v>
                </c:pt>
                <c:pt idx="13978">
                  <c:v>147.844889975108</c:v>
                </c:pt>
                <c:pt idx="13979">
                  <c:v>147.85082632204399</c:v>
                </c:pt>
                <c:pt idx="13980">
                  <c:v>147.85576139757299</c:v>
                </c:pt>
                <c:pt idx="13981">
                  <c:v>147.866940000044</c:v>
                </c:pt>
                <c:pt idx="13982">
                  <c:v>147.87677888951299</c:v>
                </c:pt>
                <c:pt idx="13983">
                  <c:v>147.87929999997399</c:v>
                </c:pt>
                <c:pt idx="13984">
                  <c:v>147.89582740171201</c:v>
                </c:pt>
                <c:pt idx="13985">
                  <c:v>147.912280000007</c:v>
                </c:pt>
                <c:pt idx="13986">
                  <c:v>147.917641396585</c:v>
                </c:pt>
                <c:pt idx="13987">
                  <c:v>147.927577022572</c:v>
                </c:pt>
                <c:pt idx="13988">
                  <c:v>147.93143724635999</c:v>
                </c:pt>
                <c:pt idx="13989">
                  <c:v>147.933515271858</c:v>
                </c:pt>
                <c:pt idx="13990">
                  <c:v>147.935185648198</c:v>
                </c:pt>
                <c:pt idx="13991">
                  <c:v>147.936144366528</c:v>
                </c:pt>
                <c:pt idx="13992">
                  <c:v>147.93756891861</c:v>
                </c:pt>
                <c:pt idx="13993">
                  <c:v>147.94619254023399</c:v>
                </c:pt>
                <c:pt idx="13994">
                  <c:v>147.96066000002901</c:v>
                </c:pt>
                <c:pt idx="13995">
                  <c:v>147.96317469729999</c:v>
                </c:pt>
                <c:pt idx="13996">
                  <c:v>147.96338486644299</c:v>
                </c:pt>
                <c:pt idx="13997">
                  <c:v>147.96126617782599</c:v>
                </c:pt>
                <c:pt idx="13998">
                  <c:v>147.95645053838001</c:v>
                </c:pt>
                <c:pt idx="13999">
                  <c:v>147.95048473950101</c:v>
                </c:pt>
                <c:pt idx="14000">
                  <c:v>147.94772304048601</c:v>
                </c:pt>
                <c:pt idx="14001">
                  <c:v>147.95244551399</c:v>
                </c:pt>
                <c:pt idx="14002">
                  <c:v>147.965372511422</c:v>
                </c:pt>
                <c:pt idx="14003">
                  <c:v>147.975971627376</c:v>
                </c:pt>
                <c:pt idx="14004">
                  <c:v>147.98346302810901</c:v>
                </c:pt>
                <c:pt idx="14005">
                  <c:v>147.995589999961</c:v>
                </c:pt>
                <c:pt idx="14006">
                  <c:v>148.008009974055</c:v>
                </c:pt>
                <c:pt idx="14007">
                  <c:v>148.01182242227799</c:v>
                </c:pt>
                <c:pt idx="14008">
                  <c:v>148.01150684106301</c:v>
                </c:pt>
                <c:pt idx="14009">
                  <c:v>148.015313033007</c:v>
                </c:pt>
                <c:pt idx="14010">
                  <c:v>148.02135036432401</c:v>
                </c:pt>
                <c:pt idx="14011">
                  <c:v>148.02514141845799</c:v>
                </c:pt>
                <c:pt idx="14012">
                  <c:v>148.026974644608</c:v>
                </c:pt>
                <c:pt idx="14013">
                  <c:v>148.02833797683601</c:v>
                </c:pt>
                <c:pt idx="14014">
                  <c:v>148.032038415605</c:v>
                </c:pt>
                <c:pt idx="14015">
                  <c:v>148.02285605293099</c:v>
                </c:pt>
                <c:pt idx="14016">
                  <c:v>148.00719630696</c:v>
                </c:pt>
                <c:pt idx="14017">
                  <c:v>147.99236048616899</c:v>
                </c:pt>
                <c:pt idx="14018">
                  <c:v>147.97106999998101</c:v>
                </c:pt>
                <c:pt idx="14019">
                  <c:v>147.95322292621699</c:v>
                </c:pt>
                <c:pt idx="14020">
                  <c:v>147.93301173262799</c:v>
                </c:pt>
                <c:pt idx="14021">
                  <c:v>147.90962914365701</c:v>
                </c:pt>
                <c:pt idx="14022">
                  <c:v>147.88745998038101</c:v>
                </c:pt>
                <c:pt idx="14023">
                  <c:v>147.867302936935</c:v>
                </c:pt>
                <c:pt idx="14024">
                  <c:v>147.83889144022999</c:v>
                </c:pt>
                <c:pt idx="14025">
                  <c:v>147.82141917615999</c:v>
                </c:pt>
                <c:pt idx="14026">
                  <c:v>147.81526000498201</c:v>
                </c:pt>
                <c:pt idx="14027">
                  <c:v>147.80977727478901</c:v>
                </c:pt>
                <c:pt idx="14028">
                  <c:v>147.807639076968</c:v>
                </c:pt>
                <c:pt idx="14029">
                  <c:v>147.80675701864499</c:v>
                </c:pt>
                <c:pt idx="14030">
                  <c:v>147.806363659688</c:v>
                </c:pt>
                <c:pt idx="14031">
                  <c:v>147.80971999999099</c:v>
                </c:pt>
                <c:pt idx="14032">
                  <c:v>147.81684872136501</c:v>
                </c:pt>
                <c:pt idx="14033">
                  <c:v>147.82066832611901</c:v>
                </c:pt>
                <c:pt idx="14034">
                  <c:v>147.82558881083401</c:v>
                </c:pt>
                <c:pt idx="14035">
                  <c:v>147.834432763031</c:v>
                </c:pt>
                <c:pt idx="14036">
                  <c:v>147.84307356117199</c:v>
                </c:pt>
                <c:pt idx="14037">
                  <c:v>147.85024655133699</c:v>
                </c:pt>
                <c:pt idx="14038">
                  <c:v>147.85558516287199</c:v>
                </c:pt>
                <c:pt idx="14039">
                  <c:v>147.86174283835399</c:v>
                </c:pt>
                <c:pt idx="14040">
                  <c:v>147.87342570639299</c:v>
                </c:pt>
                <c:pt idx="14041">
                  <c:v>147.89311555550401</c:v>
                </c:pt>
                <c:pt idx="14042">
                  <c:v>147.904625526123</c:v>
                </c:pt>
                <c:pt idx="14043">
                  <c:v>147.910397599052</c:v>
                </c:pt>
                <c:pt idx="14044">
                  <c:v>147.912455292359</c:v>
                </c:pt>
                <c:pt idx="14045">
                  <c:v>147.91568000004401</c:v>
                </c:pt>
                <c:pt idx="14046">
                  <c:v>147.91644833595399</c:v>
                </c:pt>
                <c:pt idx="14047">
                  <c:v>147.91230837937101</c:v>
                </c:pt>
                <c:pt idx="14048">
                  <c:v>147.90957462241099</c:v>
                </c:pt>
                <c:pt idx="14049">
                  <c:v>147.91314835534999</c:v>
                </c:pt>
                <c:pt idx="14050">
                  <c:v>147.918331964017</c:v>
                </c:pt>
                <c:pt idx="14051">
                  <c:v>147.91797850826899</c:v>
                </c:pt>
                <c:pt idx="14052">
                  <c:v>147.912224292064</c:v>
                </c:pt>
                <c:pt idx="14053">
                  <c:v>147.903459493626</c:v>
                </c:pt>
                <c:pt idx="14054">
                  <c:v>147.89277768872299</c:v>
                </c:pt>
                <c:pt idx="14055">
                  <c:v>147.886037579223</c:v>
                </c:pt>
                <c:pt idx="14056">
                  <c:v>147.87487719300299</c:v>
                </c:pt>
                <c:pt idx="14057">
                  <c:v>147.86002591694199</c:v>
                </c:pt>
                <c:pt idx="14058">
                  <c:v>147.856869999997</c:v>
                </c:pt>
                <c:pt idx="14059">
                  <c:v>147.84880801324499</c:v>
                </c:pt>
                <c:pt idx="14060">
                  <c:v>147.84288422703301</c:v>
                </c:pt>
                <c:pt idx="14061">
                  <c:v>147.83796363753899</c:v>
                </c:pt>
                <c:pt idx="14062">
                  <c:v>147.83332385836599</c:v>
                </c:pt>
                <c:pt idx="14063">
                  <c:v>147.82889603058399</c:v>
                </c:pt>
                <c:pt idx="14064">
                  <c:v>147.82727620360899</c:v>
                </c:pt>
                <c:pt idx="14065">
                  <c:v>147.82846582387899</c:v>
                </c:pt>
                <c:pt idx="14066">
                  <c:v>147.82770384006099</c:v>
                </c:pt>
                <c:pt idx="14067">
                  <c:v>147.81531531333101</c:v>
                </c:pt>
                <c:pt idx="14068">
                  <c:v>147.80882044973899</c:v>
                </c:pt>
                <c:pt idx="14069">
                  <c:v>147.802806364265</c:v>
                </c:pt>
                <c:pt idx="14070">
                  <c:v>147.79385298673799</c:v>
                </c:pt>
                <c:pt idx="14071">
                  <c:v>147.78647999998901</c:v>
                </c:pt>
                <c:pt idx="14072">
                  <c:v>147.783447431968</c:v>
                </c:pt>
                <c:pt idx="14073">
                  <c:v>147.784571792072</c:v>
                </c:pt>
                <c:pt idx="14074">
                  <c:v>147.78402930035099</c:v>
                </c:pt>
                <c:pt idx="14075">
                  <c:v>147.78325451723299</c:v>
                </c:pt>
                <c:pt idx="14076">
                  <c:v>147.78504241731699</c:v>
                </c:pt>
                <c:pt idx="14077">
                  <c:v>147.78631395165101</c:v>
                </c:pt>
                <c:pt idx="14078">
                  <c:v>147.78671109122999</c:v>
                </c:pt>
                <c:pt idx="14079">
                  <c:v>147.793034336896</c:v>
                </c:pt>
                <c:pt idx="14080">
                  <c:v>147.804883716879</c:v>
                </c:pt>
                <c:pt idx="14081">
                  <c:v>147.814798334161</c:v>
                </c:pt>
                <c:pt idx="14082">
                  <c:v>147.82115000000101</c:v>
                </c:pt>
                <c:pt idx="14083">
                  <c:v>147.821267763511</c:v>
                </c:pt>
                <c:pt idx="14084">
                  <c:v>147.83346999996701</c:v>
                </c:pt>
                <c:pt idx="14085">
                  <c:v>147.83346999996601</c:v>
                </c:pt>
                <c:pt idx="14086">
                  <c:v>147.84644641268699</c:v>
                </c:pt>
                <c:pt idx="14087">
                  <c:v>147.85887026362201</c:v>
                </c:pt>
                <c:pt idx="14088">
                  <c:v>147.86571772987</c:v>
                </c:pt>
                <c:pt idx="14089">
                  <c:v>147.863820937676</c:v>
                </c:pt>
                <c:pt idx="14090">
                  <c:v>147.85975545926101</c:v>
                </c:pt>
                <c:pt idx="14091">
                  <c:v>147.85684779535899</c:v>
                </c:pt>
                <c:pt idx="14092">
                  <c:v>147.851849776439</c:v>
                </c:pt>
                <c:pt idx="14093">
                  <c:v>147.848780029886</c:v>
                </c:pt>
                <c:pt idx="14094">
                  <c:v>147.84190857890499</c:v>
                </c:pt>
                <c:pt idx="14095">
                  <c:v>147.835346988297</c:v>
                </c:pt>
                <c:pt idx="14096">
                  <c:v>147.834176712166</c:v>
                </c:pt>
                <c:pt idx="14097">
                  <c:v>147.82849000000601</c:v>
                </c:pt>
                <c:pt idx="14098">
                  <c:v>147.85097127269401</c:v>
                </c:pt>
                <c:pt idx="14099">
                  <c:v>147.88102506639001</c:v>
                </c:pt>
                <c:pt idx="14100">
                  <c:v>147.908332630844</c:v>
                </c:pt>
                <c:pt idx="14101">
                  <c:v>147.92636315914899</c:v>
                </c:pt>
                <c:pt idx="14102">
                  <c:v>147.93634435915601</c:v>
                </c:pt>
                <c:pt idx="14103">
                  <c:v>147.94081138887401</c:v>
                </c:pt>
                <c:pt idx="14104">
                  <c:v>147.93954541126101</c:v>
                </c:pt>
                <c:pt idx="14105">
                  <c:v>147.936972469426</c:v>
                </c:pt>
                <c:pt idx="14106">
                  <c:v>147.931547978949</c:v>
                </c:pt>
                <c:pt idx="14107">
                  <c:v>147.92302513774101</c:v>
                </c:pt>
                <c:pt idx="14108">
                  <c:v>147.913149851063</c:v>
                </c:pt>
                <c:pt idx="14109">
                  <c:v>147.89932000001599</c:v>
                </c:pt>
                <c:pt idx="14110">
                  <c:v>147.89628308346201</c:v>
                </c:pt>
                <c:pt idx="14111">
                  <c:v>147.89673572873599</c:v>
                </c:pt>
                <c:pt idx="14112">
                  <c:v>147.89571672295401</c:v>
                </c:pt>
                <c:pt idx="14113">
                  <c:v>147.892575179289</c:v>
                </c:pt>
                <c:pt idx="14114">
                  <c:v>147.887333889622</c:v>
                </c:pt>
                <c:pt idx="14115">
                  <c:v>147.886672256933</c:v>
                </c:pt>
                <c:pt idx="14116">
                  <c:v>147.89485203959501</c:v>
                </c:pt>
                <c:pt idx="14117">
                  <c:v>147.90784021717801</c:v>
                </c:pt>
                <c:pt idx="14118">
                  <c:v>147.92259357776399</c:v>
                </c:pt>
                <c:pt idx="14119">
                  <c:v>147.94061329961301</c:v>
                </c:pt>
                <c:pt idx="14120">
                  <c:v>147.965609857782</c:v>
                </c:pt>
                <c:pt idx="14121">
                  <c:v>147.97395000001299</c:v>
                </c:pt>
                <c:pt idx="14122">
                  <c:v>147.975169282992</c:v>
                </c:pt>
                <c:pt idx="14123">
                  <c:v>147.980534444006</c:v>
                </c:pt>
                <c:pt idx="14124">
                  <c:v>147.981522204795</c:v>
                </c:pt>
                <c:pt idx="14125">
                  <c:v>147.9771685401</c:v>
                </c:pt>
                <c:pt idx="14126">
                  <c:v>147.971712462206</c:v>
                </c:pt>
                <c:pt idx="14127">
                  <c:v>147.96515726319399</c:v>
                </c:pt>
                <c:pt idx="14128">
                  <c:v>147.95553902173799</c:v>
                </c:pt>
                <c:pt idx="14129">
                  <c:v>147.94414123308999</c:v>
                </c:pt>
                <c:pt idx="14130">
                  <c:v>147.93006700572499</c:v>
                </c:pt>
                <c:pt idx="14131">
                  <c:v>147.91362524791199</c:v>
                </c:pt>
                <c:pt idx="14132">
                  <c:v>147.9074863054</c:v>
                </c:pt>
                <c:pt idx="14133">
                  <c:v>147.90299380451199</c:v>
                </c:pt>
                <c:pt idx="14134">
                  <c:v>147.900764881123</c:v>
                </c:pt>
                <c:pt idx="14135">
                  <c:v>147.89284000002601</c:v>
                </c:pt>
                <c:pt idx="14136">
                  <c:v>147.88921976866601</c:v>
                </c:pt>
                <c:pt idx="14137">
                  <c:v>147.88406501897001</c:v>
                </c:pt>
                <c:pt idx="14138">
                  <c:v>147.881199751651</c:v>
                </c:pt>
                <c:pt idx="14139">
                  <c:v>147.88600487788</c:v>
                </c:pt>
                <c:pt idx="14140">
                  <c:v>147.893127345127</c:v>
                </c:pt>
                <c:pt idx="14141">
                  <c:v>147.89582925082999</c:v>
                </c:pt>
                <c:pt idx="14142">
                  <c:v>147.893344581061</c:v>
                </c:pt>
                <c:pt idx="14143">
                  <c:v>147.88453103756299</c:v>
                </c:pt>
                <c:pt idx="14144">
                  <c:v>147.869065422793</c:v>
                </c:pt>
                <c:pt idx="14145">
                  <c:v>147.85219092855999</c:v>
                </c:pt>
                <c:pt idx="14146">
                  <c:v>147.84012084493199</c:v>
                </c:pt>
                <c:pt idx="14147">
                  <c:v>147.829980302276</c:v>
                </c:pt>
                <c:pt idx="14148">
                  <c:v>147.81676000001499</c:v>
                </c:pt>
                <c:pt idx="14149">
                  <c:v>147.80925500069901</c:v>
                </c:pt>
                <c:pt idx="14150">
                  <c:v>147.79760755190901</c:v>
                </c:pt>
                <c:pt idx="14151">
                  <c:v>147.790677263654</c:v>
                </c:pt>
                <c:pt idx="14152">
                  <c:v>147.788981438468</c:v>
                </c:pt>
                <c:pt idx="14153">
                  <c:v>147.78436045660001</c:v>
                </c:pt>
                <c:pt idx="14154">
                  <c:v>147.77791077358799</c:v>
                </c:pt>
                <c:pt idx="14155">
                  <c:v>147.77640786896399</c:v>
                </c:pt>
                <c:pt idx="14156">
                  <c:v>147.77785675360599</c:v>
                </c:pt>
                <c:pt idx="14157">
                  <c:v>147.78307462677</c:v>
                </c:pt>
                <c:pt idx="14158">
                  <c:v>147.790729235866</c:v>
                </c:pt>
                <c:pt idx="14159">
                  <c:v>147.79973999999299</c:v>
                </c:pt>
                <c:pt idx="14160">
                  <c:v>147.808578208923</c:v>
                </c:pt>
                <c:pt idx="14161">
                  <c:v>147.81814147434099</c:v>
                </c:pt>
                <c:pt idx="14162">
                  <c:v>147.82551593938899</c:v>
                </c:pt>
                <c:pt idx="14163">
                  <c:v>147.82965996360301</c:v>
                </c:pt>
                <c:pt idx="14164">
                  <c:v>147.83257129051</c:v>
                </c:pt>
                <c:pt idx="14165">
                  <c:v>147.83377190776699</c:v>
                </c:pt>
                <c:pt idx="14166">
                  <c:v>147.830119123515</c:v>
                </c:pt>
                <c:pt idx="14167">
                  <c:v>147.82418094703399</c:v>
                </c:pt>
                <c:pt idx="14168">
                  <c:v>147.80921261124499</c:v>
                </c:pt>
                <c:pt idx="14169">
                  <c:v>147.80231999999799</c:v>
                </c:pt>
                <c:pt idx="14170">
                  <c:v>147.799251259496</c:v>
                </c:pt>
                <c:pt idx="14171">
                  <c:v>147.79786347630301</c:v>
                </c:pt>
                <c:pt idx="14172">
                  <c:v>147.800020469423</c:v>
                </c:pt>
                <c:pt idx="14173">
                  <c:v>147.803180166852</c:v>
                </c:pt>
                <c:pt idx="14174">
                  <c:v>147.803695172239</c:v>
                </c:pt>
                <c:pt idx="14175">
                  <c:v>147.80140216433799</c:v>
                </c:pt>
                <c:pt idx="14176">
                  <c:v>147.79832072968199</c:v>
                </c:pt>
                <c:pt idx="14177">
                  <c:v>147.79814501043001</c:v>
                </c:pt>
                <c:pt idx="14178">
                  <c:v>147.80176725653499</c:v>
                </c:pt>
                <c:pt idx="14179">
                  <c:v>147.80686639093599</c:v>
                </c:pt>
                <c:pt idx="14180">
                  <c:v>147.81125136239899</c:v>
                </c:pt>
                <c:pt idx="14181">
                  <c:v>147.81760187285201</c:v>
                </c:pt>
                <c:pt idx="14182">
                  <c:v>147.822148674522</c:v>
                </c:pt>
                <c:pt idx="14183">
                  <c:v>147.829448437639</c:v>
                </c:pt>
                <c:pt idx="14184">
                  <c:v>147.83483618395101</c:v>
                </c:pt>
                <c:pt idx="14185">
                  <c:v>147.84712000003699</c:v>
                </c:pt>
                <c:pt idx="14186">
                  <c:v>147.849840578054</c:v>
                </c:pt>
                <c:pt idx="14187">
                  <c:v>147.85470336455799</c:v>
                </c:pt>
                <c:pt idx="14188">
                  <c:v>147.86000645357799</c:v>
                </c:pt>
                <c:pt idx="14189">
                  <c:v>147.86275000001601</c:v>
                </c:pt>
                <c:pt idx="14190">
                  <c:v>147.863134748823</c:v>
                </c:pt>
                <c:pt idx="14191">
                  <c:v>147.86660998897099</c:v>
                </c:pt>
                <c:pt idx="14192">
                  <c:v>147.87413276391899</c:v>
                </c:pt>
                <c:pt idx="14193">
                  <c:v>147.87696604912301</c:v>
                </c:pt>
                <c:pt idx="14194">
                  <c:v>147.87178809347699</c:v>
                </c:pt>
                <c:pt idx="14195">
                  <c:v>147.85801597285001</c:v>
                </c:pt>
                <c:pt idx="14196">
                  <c:v>147.838933524884</c:v>
                </c:pt>
                <c:pt idx="14197">
                  <c:v>147.82385646797599</c:v>
                </c:pt>
                <c:pt idx="14198">
                  <c:v>147.81386000006</c:v>
                </c:pt>
                <c:pt idx="14199">
                  <c:v>147.807222129801</c:v>
                </c:pt>
                <c:pt idx="14200">
                  <c:v>147.80358414613499</c:v>
                </c:pt>
                <c:pt idx="14201">
                  <c:v>147.80333520290799</c:v>
                </c:pt>
                <c:pt idx="14202">
                  <c:v>147.80517498876</c:v>
                </c:pt>
                <c:pt idx="14203">
                  <c:v>147.807851257968</c:v>
                </c:pt>
                <c:pt idx="14204">
                  <c:v>147.80856592960299</c:v>
                </c:pt>
                <c:pt idx="14205">
                  <c:v>147.80651645629101</c:v>
                </c:pt>
                <c:pt idx="14206">
                  <c:v>147.805355306481</c:v>
                </c:pt>
                <c:pt idx="14207">
                  <c:v>147.80627434606399</c:v>
                </c:pt>
                <c:pt idx="14208">
                  <c:v>147.807008692528</c:v>
                </c:pt>
                <c:pt idx="14209">
                  <c:v>147.81471577955901</c:v>
                </c:pt>
                <c:pt idx="14210">
                  <c:v>147.82393954313801</c:v>
                </c:pt>
                <c:pt idx="14211">
                  <c:v>147.82842957167901</c:v>
                </c:pt>
                <c:pt idx="14212">
                  <c:v>147.83691663339999</c:v>
                </c:pt>
                <c:pt idx="14213">
                  <c:v>147.85009687072599</c:v>
                </c:pt>
                <c:pt idx="14214">
                  <c:v>147.85970746826899</c:v>
                </c:pt>
                <c:pt idx="14215">
                  <c:v>147.863076691717</c:v>
                </c:pt>
                <c:pt idx="14216">
                  <c:v>147.86359121736299</c:v>
                </c:pt>
                <c:pt idx="14217">
                  <c:v>147.86195073782599</c:v>
                </c:pt>
                <c:pt idx="14218">
                  <c:v>147.859697817903</c:v>
                </c:pt>
                <c:pt idx="14219">
                  <c:v>147.860984491724</c:v>
                </c:pt>
                <c:pt idx="14220">
                  <c:v>147.856377861526</c:v>
                </c:pt>
                <c:pt idx="14221">
                  <c:v>147.847739639087</c:v>
                </c:pt>
                <c:pt idx="14222">
                  <c:v>147.84026648258299</c:v>
                </c:pt>
                <c:pt idx="14223">
                  <c:v>147.83821606251601</c:v>
                </c:pt>
                <c:pt idx="14224">
                  <c:v>147.841357733687</c:v>
                </c:pt>
                <c:pt idx="14225">
                  <c:v>147.851550503569</c:v>
                </c:pt>
                <c:pt idx="14226">
                  <c:v>147.85258903601701</c:v>
                </c:pt>
                <c:pt idx="14227">
                  <c:v>147.85478084058701</c:v>
                </c:pt>
                <c:pt idx="14228">
                  <c:v>147.85862156734899</c:v>
                </c:pt>
                <c:pt idx="14229">
                  <c:v>147.85762961338401</c:v>
                </c:pt>
                <c:pt idx="14230">
                  <c:v>147.85225800175101</c:v>
                </c:pt>
                <c:pt idx="14231">
                  <c:v>147.84765470427899</c:v>
                </c:pt>
                <c:pt idx="14232">
                  <c:v>147.84168446464199</c:v>
                </c:pt>
                <c:pt idx="14233">
                  <c:v>147.83877727788601</c:v>
                </c:pt>
                <c:pt idx="14234">
                  <c:v>147.83577192873199</c:v>
                </c:pt>
                <c:pt idx="14235">
                  <c:v>147.81675568908901</c:v>
                </c:pt>
                <c:pt idx="14236">
                  <c:v>147.79844757250399</c:v>
                </c:pt>
                <c:pt idx="14237">
                  <c:v>147.78698999997499</c:v>
                </c:pt>
                <c:pt idx="14238">
                  <c:v>147.78600331325401</c:v>
                </c:pt>
                <c:pt idx="14239">
                  <c:v>147.78568333861199</c:v>
                </c:pt>
                <c:pt idx="14240">
                  <c:v>147.78730274428699</c:v>
                </c:pt>
                <c:pt idx="14241">
                  <c:v>147.789825349544</c:v>
                </c:pt>
                <c:pt idx="14242">
                  <c:v>147.789731824006</c:v>
                </c:pt>
                <c:pt idx="14243">
                  <c:v>147.785547410574</c:v>
                </c:pt>
                <c:pt idx="14244">
                  <c:v>147.78058177289401</c:v>
                </c:pt>
                <c:pt idx="14245">
                  <c:v>147.77286048153999</c:v>
                </c:pt>
                <c:pt idx="14246">
                  <c:v>147.765170188659</c:v>
                </c:pt>
                <c:pt idx="14247">
                  <c:v>147.766935787021</c:v>
                </c:pt>
                <c:pt idx="14248">
                  <c:v>147.77512047226</c:v>
                </c:pt>
                <c:pt idx="14249">
                  <c:v>147.780259999962</c:v>
                </c:pt>
                <c:pt idx="14250">
                  <c:v>147.78432841979199</c:v>
                </c:pt>
                <c:pt idx="14251">
                  <c:v>147.78538131811399</c:v>
                </c:pt>
                <c:pt idx="14252">
                  <c:v>147.78987622009299</c:v>
                </c:pt>
                <c:pt idx="14253">
                  <c:v>147.80082083749701</c:v>
                </c:pt>
                <c:pt idx="14254">
                  <c:v>147.813263053437</c:v>
                </c:pt>
                <c:pt idx="14255">
                  <c:v>147.82687138606599</c:v>
                </c:pt>
                <c:pt idx="14256">
                  <c:v>147.833694394644</c:v>
                </c:pt>
                <c:pt idx="14257">
                  <c:v>147.83300999997601</c:v>
                </c:pt>
                <c:pt idx="14258">
                  <c:v>147.83936160324501</c:v>
                </c:pt>
                <c:pt idx="14259">
                  <c:v>147.84542701649099</c:v>
                </c:pt>
                <c:pt idx="14260">
                  <c:v>147.854194541803</c:v>
                </c:pt>
                <c:pt idx="14261">
                  <c:v>147.86402461827399</c:v>
                </c:pt>
                <c:pt idx="14262">
                  <c:v>147.87764796245401</c:v>
                </c:pt>
                <c:pt idx="14263">
                  <c:v>147.89431656659099</c:v>
                </c:pt>
                <c:pt idx="14264">
                  <c:v>147.912013976243</c:v>
                </c:pt>
                <c:pt idx="14265">
                  <c:v>147.92887853661699</c:v>
                </c:pt>
                <c:pt idx="14266">
                  <c:v>147.943390021998</c:v>
                </c:pt>
                <c:pt idx="14267">
                  <c:v>147.95495143839699</c:v>
                </c:pt>
                <c:pt idx="14268">
                  <c:v>147.96300873266901</c:v>
                </c:pt>
                <c:pt idx="14269">
                  <c:v>147.96499492080699</c:v>
                </c:pt>
                <c:pt idx="14270">
                  <c:v>147.96420589586199</c:v>
                </c:pt>
                <c:pt idx="14271">
                  <c:v>147.96398836632301</c:v>
                </c:pt>
                <c:pt idx="14272">
                  <c:v>147.96308999999599</c:v>
                </c:pt>
                <c:pt idx="14273">
                  <c:v>147.95681441570201</c:v>
                </c:pt>
                <c:pt idx="14274">
                  <c:v>147.953276832706</c:v>
                </c:pt>
                <c:pt idx="14275">
                  <c:v>147.95313821502901</c:v>
                </c:pt>
                <c:pt idx="14276">
                  <c:v>147.94998446271001</c:v>
                </c:pt>
                <c:pt idx="14277">
                  <c:v>147.942819812804</c:v>
                </c:pt>
                <c:pt idx="14278">
                  <c:v>147.93851145621599</c:v>
                </c:pt>
                <c:pt idx="14279">
                  <c:v>147.940434941555</c:v>
                </c:pt>
                <c:pt idx="14280">
                  <c:v>147.94306848446399</c:v>
                </c:pt>
                <c:pt idx="14281">
                  <c:v>147.94689882691901</c:v>
                </c:pt>
                <c:pt idx="14282">
                  <c:v>147.94376132738</c:v>
                </c:pt>
                <c:pt idx="14283">
                  <c:v>147.94034904451701</c:v>
                </c:pt>
                <c:pt idx="14284">
                  <c:v>147.926009087637</c:v>
                </c:pt>
                <c:pt idx="14285">
                  <c:v>147.920059999958</c:v>
                </c:pt>
                <c:pt idx="14286">
                  <c:v>147.91479995598999</c:v>
                </c:pt>
                <c:pt idx="14287">
                  <c:v>147.91076904228899</c:v>
                </c:pt>
                <c:pt idx="14288">
                  <c:v>147.91331804469101</c:v>
                </c:pt>
                <c:pt idx="14289">
                  <c:v>147.92007277354199</c:v>
                </c:pt>
                <c:pt idx="14290">
                  <c:v>147.926372031699</c:v>
                </c:pt>
                <c:pt idx="14291">
                  <c:v>147.931444626699</c:v>
                </c:pt>
                <c:pt idx="14292">
                  <c:v>147.93509302822801</c:v>
                </c:pt>
                <c:pt idx="14293">
                  <c:v>147.93664582017499</c:v>
                </c:pt>
                <c:pt idx="14294">
                  <c:v>147.94044000002501</c:v>
                </c:pt>
                <c:pt idx="14295">
                  <c:v>147.940437555476</c:v>
                </c:pt>
                <c:pt idx="14296">
                  <c:v>147.94040629436199</c:v>
                </c:pt>
                <c:pt idx="14297">
                  <c:v>147.940290000022</c:v>
                </c:pt>
                <c:pt idx="14298">
                  <c:v>147.93773456376601</c:v>
                </c:pt>
                <c:pt idx="14299">
                  <c:v>147.92498880159499</c:v>
                </c:pt>
                <c:pt idx="14300">
                  <c:v>147.906867649942</c:v>
                </c:pt>
                <c:pt idx="14301">
                  <c:v>147.88864897353099</c:v>
                </c:pt>
                <c:pt idx="14302">
                  <c:v>147.86601761739999</c:v>
                </c:pt>
                <c:pt idx="14303">
                  <c:v>147.84159884377701</c:v>
                </c:pt>
                <c:pt idx="14304">
                  <c:v>147.82443105118401</c:v>
                </c:pt>
                <c:pt idx="14305">
                  <c:v>147.81350441369401</c:v>
                </c:pt>
                <c:pt idx="14306">
                  <c:v>147.80331046143399</c:v>
                </c:pt>
                <c:pt idx="14307">
                  <c:v>147.79106495686199</c:v>
                </c:pt>
                <c:pt idx="14308">
                  <c:v>147.78460380710601</c:v>
                </c:pt>
                <c:pt idx="14309">
                  <c:v>147.77638329064899</c:v>
                </c:pt>
                <c:pt idx="14310">
                  <c:v>147.764867715153</c:v>
                </c:pt>
                <c:pt idx="14311">
                  <c:v>147.751040000003</c:v>
                </c:pt>
                <c:pt idx="14312">
                  <c:v>147.73505697880299</c:v>
                </c:pt>
                <c:pt idx="14313">
                  <c:v>147.71692202918101</c:v>
                </c:pt>
                <c:pt idx="14314">
                  <c:v>147.69807378738599</c:v>
                </c:pt>
                <c:pt idx="14315">
                  <c:v>147.680522041372</c:v>
                </c:pt>
                <c:pt idx="14316">
                  <c:v>147.66663796634299</c:v>
                </c:pt>
                <c:pt idx="14317">
                  <c:v>147.659410993173</c:v>
                </c:pt>
                <c:pt idx="14318">
                  <c:v>147.66000260740799</c:v>
                </c:pt>
                <c:pt idx="14319">
                  <c:v>147.664252981098</c:v>
                </c:pt>
                <c:pt idx="14320">
                  <c:v>147.670786622279</c:v>
                </c:pt>
                <c:pt idx="14321">
                  <c:v>147.67459737538101</c:v>
                </c:pt>
                <c:pt idx="14322">
                  <c:v>147.67305000002801</c:v>
                </c:pt>
                <c:pt idx="14323">
                  <c:v>147.673918051768</c:v>
                </c:pt>
                <c:pt idx="14324">
                  <c:v>147.67274328877301</c:v>
                </c:pt>
                <c:pt idx="14325">
                  <c:v>147.67290242324901</c:v>
                </c:pt>
                <c:pt idx="14326">
                  <c:v>147.67225306981601</c:v>
                </c:pt>
                <c:pt idx="14327">
                  <c:v>147.67548442859999</c:v>
                </c:pt>
                <c:pt idx="14328">
                  <c:v>147.67945785431499</c:v>
                </c:pt>
                <c:pt idx="14329">
                  <c:v>147.685444055186</c:v>
                </c:pt>
                <c:pt idx="14330">
                  <c:v>147.69578239547599</c:v>
                </c:pt>
                <c:pt idx="14331">
                  <c:v>147.703524334745</c:v>
                </c:pt>
                <c:pt idx="14332">
                  <c:v>147.70410611770001</c:v>
                </c:pt>
                <c:pt idx="14333">
                  <c:v>147.699353165926</c:v>
                </c:pt>
                <c:pt idx="14334">
                  <c:v>147.68978999999399</c:v>
                </c:pt>
                <c:pt idx="14335">
                  <c:v>147.68232189447201</c:v>
                </c:pt>
                <c:pt idx="14336">
                  <c:v>147.67383426952401</c:v>
                </c:pt>
                <c:pt idx="14337">
                  <c:v>147.665711870922</c:v>
                </c:pt>
                <c:pt idx="14338">
                  <c:v>147.66115585944399</c:v>
                </c:pt>
                <c:pt idx="14339">
                  <c:v>147.66514590282</c:v>
                </c:pt>
                <c:pt idx="14340">
                  <c:v>147.67911911198399</c:v>
                </c:pt>
                <c:pt idx="14341">
                  <c:v>147.700664202361</c:v>
                </c:pt>
                <c:pt idx="14342">
                  <c:v>147.72442729446001</c:v>
                </c:pt>
                <c:pt idx="14343">
                  <c:v>147.751534133088</c:v>
                </c:pt>
                <c:pt idx="14344">
                  <c:v>147.77459999996</c:v>
                </c:pt>
                <c:pt idx="14345">
                  <c:v>147.801630759993</c:v>
                </c:pt>
                <c:pt idx="14346">
                  <c:v>147.817254894586</c:v>
                </c:pt>
                <c:pt idx="14347">
                  <c:v>147.831062158609</c:v>
                </c:pt>
                <c:pt idx="14348">
                  <c:v>147.842291589979</c:v>
                </c:pt>
                <c:pt idx="14349">
                  <c:v>147.85087793424901</c:v>
                </c:pt>
                <c:pt idx="14350">
                  <c:v>147.86082154678999</c:v>
                </c:pt>
                <c:pt idx="14351">
                  <c:v>147.86959236254401</c:v>
                </c:pt>
                <c:pt idx="14352">
                  <c:v>147.871296387173</c:v>
                </c:pt>
                <c:pt idx="14353">
                  <c:v>147.874523549516</c:v>
                </c:pt>
                <c:pt idx="14354">
                  <c:v>147.880196595103</c:v>
                </c:pt>
                <c:pt idx="14355">
                  <c:v>147.89311421314699</c:v>
                </c:pt>
                <c:pt idx="14356">
                  <c:v>147.90307001170501</c:v>
                </c:pt>
                <c:pt idx="14357">
                  <c:v>147.90864690011301</c:v>
                </c:pt>
                <c:pt idx="14358">
                  <c:v>147.92684999997101</c:v>
                </c:pt>
                <c:pt idx="14359">
                  <c:v>147.93807417212901</c:v>
                </c:pt>
                <c:pt idx="14360">
                  <c:v>147.94252319473301</c:v>
                </c:pt>
                <c:pt idx="14361">
                  <c:v>147.94504538805799</c:v>
                </c:pt>
                <c:pt idx="14362">
                  <c:v>147.94282807459001</c:v>
                </c:pt>
                <c:pt idx="14363">
                  <c:v>147.938060011647</c:v>
                </c:pt>
                <c:pt idx="14364">
                  <c:v>147.93647328231799</c:v>
                </c:pt>
                <c:pt idx="14365">
                  <c:v>147.938228189304</c:v>
                </c:pt>
                <c:pt idx="14366">
                  <c:v>147.94031703392901</c:v>
                </c:pt>
                <c:pt idx="14367">
                  <c:v>147.94730772360199</c:v>
                </c:pt>
                <c:pt idx="14368">
                  <c:v>147.95996561711701</c:v>
                </c:pt>
                <c:pt idx="14369">
                  <c:v>147.968932659964</c:v>
                </c:pt>
                <c:pt idx="14370">
                  <c:v>147.976476402586</c:v>
                </c:pt>
                <c:pt idx="14371">
                  <c:v>147.974944750752</c:v>
                </c:pt>
                <c:pt idx="14372">
                  <c:v>147.96879541062901</c:v>
                </c:pt>
                <c:pt idx="14373">
                  <c:v>147.965263524145</c:v>
                </c:pt>
                <c:pt idx="14374">
                  <c:v>147.963471649605</c:v>
                </c:pt>
                <c:pt idx="14375">
                  <c:v>147.96277619895</c:v>
                </c:pt>
                <c:pt idx="14376">
                  <c:v>147.96143546213099</c:v>
                </c:pt>
                <c:pt idx="14377">
                  <c:v>147.95973515427201</c:v>
                </c:pt>
                <c:pt idx="14378">
                  <c:v>147.96389683412099</c:v>
                </c:pt>
                <c:pt idx="14379">
                  <c:v>147.97401717428201</c:v>
                </c:pt>
                <c:pt idx="14380">
                  <c:v>147.981883851834</c:v>
                </c:pt>
                <c:pt idx="14381">
                  <c:v>147.981351798643</c:v>
                </c:pt>
                <c:pt idx="14382">
                  <c:v>147.972550000024</c:v>
                </c:pt>
                <c:pt idx="14383">
                  <c:v>147.961675060549</c:v>
                </c:pt>
                <c:pt idx="14384">
                  <c:v>147.954347780962</c:v>
                </c:pt>
                <c:pt idx="14385">
                  <c:v>147.946883114944</c:v>
                </c:pt>
                <c:pt idx="14386">
                  <c:v>147.93703937636101</c:v>
                </c:pt>
                <c:pt idx="14387">
                  <c:v>147.926028970473</c:v>
                </c:pt>
                <c:pt idx="14388">
                  <c:v>147.916174038951</c:v>
                </c:pt>
                <c:pt idx="14389">
                  <c:v>147.90851540131101</c:v>
                </c:pt>
                <c:pt idx="14390">
                  <c:v>147.90341835792199</c:v>
                </c:pt>
                <c:pt idx="14391">
                  <c:v>147.90231396771901</c:v>
                </c:pt>
                <c:pt idx="14392">
                  <c:v>147.90409920666701</c:v>
                </c:pt>
                <c:pt idx="14393">
                  <c:v>147.906681105877</c:v>
                </c:pt>
                <c:pt idx="14394">
                  <c:v>147.907831712789</c:v>
                </c:pt>
                <c:pt idx="14395">
                  <c:v>147.915288167261</c:v>
                </c:pt>
                <c:pt idx="14396">
                  <c:v>147.921169999988</c:v>
                </c:pt>
                <c:pt idx="14397">
                  <c:v>147.921169999988</c:v>
                </c:pt>
                <c:pt idx="14398">
                  <c:v>147.93752810874099</c:v>
                </c:pt>
                <c:pt idx="14399">
                  <c:v>147.946640000006</c:v>
                </c:pt>
                <c:pt idx="14400">
                  <c:v>147.95085049283799</c:v>
                </c:pt>
                <c:pt idx="14401">
                  <c:v>147.96058815056</c:v>
                </c:pt>
                <c:pt idx="14402">
                  <c:v>147.97274152542099</c:v>
                </c:pt>
                <c:pt idx="14403">
                  <c:v>147.98657169644</c:v>
                </c:pt>
                <c:pt idx="14404">
                  <c:v>148.000338559912</c:v>
                </c:pt>
                <c:pt idx="14405">
                  <c:v>148.01257022369501</c:v>
                </c:pt>
                <c:pt idx="14406">
                  <c:v>148.01537621272701</c:v>
                </c:pt>
                <c:pt idx="14407">
                  <c:v>148.013865238813</c:v>
                </c:pt>
                <c:pt idx="14408">
                  <c:v>148.01012000001501</c:v>
                </c:pt>
                <c:pt idx="14409">
                  <c:v>148.005710000004</c:v>
                </c:pt>
                <c:pt idx="14410">
                  <c:v>148.003152632698</c:v>
                </c:pt>
                <c:pt idx="14411">
                  <c:v>147.99712590451799</c:v>
                </c:pt>
                <c:pt idx="14412">
                  <c:v>147.98913608165</c:v>
                </c:pt>
                <c:pt idx="14413">
                  <c:v>147.98057966928599</c:v>
                </c:pt>
                <c:pt idx="14414">
                  <c:v>147.97262841889099</c:v>
                </c:pt>
                <c:pt idx="14415">
                  <c:v>147.96693513976501</c:v>
                </c:pt>
                <c:pt idx="14416">
                  <c:v>147.96585796917</c:v>
                </c:pt>
                <c:pt idx="14417">
                  <c:v>147.965572041428</c:v>
                </c:pt>
                <c:pt idx="14418">
                  <c:v>147.965168821513</c:v>
                </c:pt>
                <c:pt idx="14419">
                  <c:v>147.967996107305</c:v>
                </c:pt>
                <c:pt idx="14420">
                  <c:v>147.96959000003901</c:v>
                </c:pt>
                <c:pt idx="14421">
                  <c:v>147.966647054596</c:v>
                </c:pt>
                <c:pt idx="14422">
                  <c:v>147.96455485670799</c:v>
                </c:pt>
                <c:pt idx="14423">
                  <c:v>147.96250690780099</c:v>
                </c:pt>
                <c:pt idx="14424">
                  <c:v>147.95807529403899</c:v>
                </c:pt>
                <c:pt idx="14425">
                  <c:v>147.95098963256001</c:v>
                </c:pt>
                <c:pt idx="14426">
                  <c:v>147.94082446114601</c:v>
                </c:pt>
                <c:pt idx="14427">
                  <c:v>147.924283903667</c:v>
                </c:pt>
                <c:pt idx="14428">
                  <c:v>147.90984298801999</c:v>
                </c:pt>
                <c:pt idx="14429">
                  <c:v>147.89713059649199</c:v>
                </c:pt>
                <c:pt idx="14430">
                  <c:v>147.885164515599</c:v>
                </c:pt>
                <c:pt idx="14431">
                  <c:v>147.88041999999999</c:v>
                </c:pt>
                <c:pt idx="14432">
                  <c:v>147.87346863015799</c:v>
                </c:pt>
                <c:pt idx="14433">
                  <c:v>147.869033221406</c:v>
                </c:pt>
                <c:pt idx="14434">
                  <c:v>147.86691275896399</c:v>
                </c:pt>
                <c:pt idx="14435">
                  <c:v>147.86795078069099</c:v>
                </c:pt>
                <c:pt idx="14436">
                  <c:v>147.86581015660599</c:v>
                </c:pt>
                <c:pt idx="14437">
                  <c:v>147.86045254986101</c:v>
                </c:pt>
                <c:pt idx="14438">
                  <c:v>147.85716662317401</c:v>
                </c:pt>
                <c:pt idx="14439">
                  <c:v>147.857551236116</c:v>
                </c:pt>
                <c:pt idx="14440">
                  <c:v>147.86280552418199</c:v>
                </c:pt>
                <c:pt idx="14441">
                  <c:v>147.878928131127</c:v>
                </c:pt>
                <c:pt idx="14442">
                  <c:v>147.90268205077501</c:v>
                </c:pt>
                <c:pt idx="14443">
                  <c:v>147.92845183257</c:v>
                </c:pt>
                <c:pt idx="14444">
                  <c:v>147.96685224197401</c:v>
                </c:pt>
                <c:pt idx="14445">
                  <c:v>148.00023988721</c:v>
                </c:pt>
                <c:pt idx="14446">
                  <c:v>148.01422968376599</c:v>
                </c:pt>
                <c:pt idx="14447">
                  <c:v>148.026980000039</c:v>
                </c:pt>
                <c:pt idx="14448">
                  <c:v>148.03142659747499</c:v>
                </c:pt>
                <c:pt idx="14449">
                  <c:v>148.030435033011</c:v>
                </c:pt>
                <c:pt idx="14450">
                  <c:v>148.025749527654</c:v>
                </c:pt>
                <c:pt idx="14451">
                  <c:v>148.01710135175699</c:v>
                </c:pt>
                <c:pt idx="14452">
                  <c:v>148.008784722028</c:v>
                </c:pt>
                <c:pt idx="14453">
                  <c:v>148.00255807276</c:v>
                </c:pt>
                <c:pt idx="14454">
                  <c:v>147.997165352531</c:v>
                </c:pt>
                <c:pt idx="14455">
                  <c:v>147.991785980733</c:v>
                </c:pt>
                <c:pt idx="14456">
                  <c:v>147.98466578587599</c:v>
                </c:pt>
                <c:pt idx="14457">
                  <c:v>147.978298522579</c:v>
                </c:pt>
                <c:pt idx="14458">
                  <c:v>147.97560000000499</c:v>
                </c:pt>
                <c:pt idx="14459">
                  <c:v>147.96853715842499</c:v>
                </c:pt>
                <c:pt idx="14460">
                  <c:v>147.96416460434901</c:v>
                </c:pt>
                <c:pt idx="14461">
                  <c:v>147.959437076211</c:v>
                </c:pt>
                <c:pt idx="14462">
                  <c:v>147.95183645505199</c:v>
                </c:pt>
                <c:pt idx="14463">
                  <c:v>147.94384276154699</c:v>
                </c:pt>
                <c:pt idx="14464">
                  <c:v>147.93804185923099</c:v>
                </c:pt>
                <c:pt idx="14465">
                  <c:v>147.933390250011</c:v>
                </c:pt>
                <c:pt idx="14466">
                  <c:v>147.93000939892099</c:v>
                </c:pt>
                <c:pt idx="14467">
                  <c:v>147.93239125526301</c:v>
                </c:pt>
                <c:pt idx="14468">
                  <c:v>147.942705138078</c:v>
                </c:pt>
                <c:pt idx="14469">
                  <c:v>147.95333547523299</c:v>
                </c:pt>
                <c:pt idx="14470">
                  <c:v>147.962855173848</c:v>
                </c:pt>
                <c:pt idx="14471">
                  <c:v>147.97560000000499</c:v>
                </c:pt>
                <c:pt idx="14472">
                  <c:v>147.984033357344</c:v>
                </c:pt>
                <c:pt idx="14473">
                  <c:v>147.98956694268799</c:v>
                </c:pt>
                <c:pt idx="14474">
                  <c:v>147.99064309105401</c:v>
                </c:pt>
                <c:pt idx="14475">
                  <c:v>147.988202821958</c:v>
                </c:pt>
                <c:pt idx="14476">
                  <c:v>147.98565349091501</c:v>
                </c:pt>
                <c:pt idx="14477">
                  <c:v>147.98699465353101</c:v>
                </c:pt>
                <c:pt idx="14478">
                  <c:v>147.99175561280899</c:v>
                </c:pt>
                <c:pt idx="14479">
                  <c:v>147.994866794534</c:v>
                </c:pt>
                <c:pt idx="14480">
                  <c:v>147.99690529341899</c:v>
                </c:pt>
                <c:pt idx="14481">
                  <c:v>147.99961766184299</c:v>
                </c:pt>
                <c:pt idx="14482">
                  <c:v>148.00680180531501</c:v>
                </c:pt>
                <c:pt idx="14483">
                  <c:v>148.011654790433</c:v>
                </c:pt>
                <c:pt idx="14484">
                  <c:v>148.01393552629</c:v>
                </c:pt>
                <c:pt idx="14485">
                  <c:v>148.00967158574099</c:v>
                </c:pt>
                <c:pt idx="14486">
                  <c:v>148.00427866222199</c:v>
                </c:pt>
                <c:pt idx="14487">
                  <c:v>147.99548000003099</c:v>
                </c:pt>
                <c:pt idx="14488">
                  <c:v>148.00118539913399</c:v>
                </c:pt>
                <c:pt idx="14489">
                  <c:v>148.007128471794</c:v>
                </c:pt>
                <c:pt idx="14490">
                  <c:v>148.01699863959001</c:v>
                </c:pt>
                <c:pt idx="14491">
                  <c:v>148.028136780468</c:v>
                </c:pt>
                <c:pt idx="14492">
                  <c:v>148.03072445267799</c:v>
                </c:pt>
                <c:pt idx="14493">
                  <c:v>148.03113455816501</c:v>
                </c:pt>
                <c:pt idx="14494">
                  <c:v>148.03708421383001</c:v>
                </c:pt>
                <c:pt idx="14495">
                  <c:v>148.04497587952599</c:v>
                </c:pt>
                <c:pt idx="14496">
                  <c:v>148.04429418531601</c:v>
                </c:pt>
                <c:pt idx="14497">
                  <c:v>148.045347948922</c:v>
                </c:pt>
                <c:pt idx="14498">
                  <c:v>148.03829999996699</c:v>
                </c:pt>
                <c:pt idx="14499">
                  <c:v>148.03272047014801</c:v>
                </c:pt>
                <c:pt idx="14500">
                  <c:v>148.03130715363201</c:v>
                </c:pt>
                <c:pt idx="14501">
                  <c:v>148.03111988238101</c:v>
                </c:pt>
                <c:pt idx="14502">
                  <c:v>148.030899999967</c:v>
                </c:pt>
                <c:pt idx="14503">
                  <c:v>148.03315616488399</c:v>
                </c:pt>
                <c:pt idx="14504">
                  <c:v>148.03719000002101</c:v>
                </c:pt>
                <c:pt idx="14505">
                  <c:v>148.036892099997</c:v>
                </c:pt>
                <c:pt idx="14506">
                  <c:v>148.03474589438099</c:v>
                </c:pt>
                <c:pt idx="14507">
                  <c:v>148.02756001728901</c:v>
                </c:pt>
                <c:pt idx="14508">
                  <c:v>148.01539860782</c:v>
                </c:pt>
                <c:pt idx="14509">
                  <c:v>148.003900697002</c:v>
                </c:pt>
                <c:pt idx="14510">
                  <c:v>147.99256999998099</c:v>
                </c:pt>
                <c:pt idx="14511">
                  <c:v>147.975723418933</c:v>
                </c:pt>
                <c:pt idx="14512">
                  <c:v>147.95908945981699</c:v>
                </c:pt>
                <c:pt idx="14513">
                  <c:v>147.94230677362199</c:v>
                </c:pt>
                <c:pt idx="14514">
                  <c:v>147.92579925155999</c:v>
                </c:pt>
                <c:pt idx="14515">
                  <c:v>147.91074513671299</c:v>
                </c:pt>
                <c:pt idx="14516">
                  <c:v>147.89725430107299</c:v>
                </c:pt>
                <c:pt idx="14517">
                  <c:v>147.887953789161</c:v>
                </c:pt>
                <c:pt idx="14518">
                  <c:v>147.88034742366801</c:v>
                </c:pt>
                <c:pt idx="14519">
                  <c:v>147.876829999975</c:v>
                </c:pt>
                <c:pt idx="14520">
                  <c:v>147.865743514374</c:v>
                </c:pt>
                <c:pt idx="14521">
                  <c:v>147.857272520154</c:v>
                </c:pt>
                <c:pt idx="14522">
                  <c:v>147.85041326390601</c:v>
                </c:pt>
                <c:pt idx="14523">
                  <c:v>147.846047467782</c:v>
                </c:pt>
                <c:pt idx="14524">
                  <c:v>147.84477188998599</c:v>
                </c:pt>
                <c:pt idx="14525">
                  <c:v>147.84424252804601</c:v>
                </c:pt>
                <c:pt idx="14526">
                  <c:v>147.84469615564399</c:v>
                </c:pt>
                <c:pt idx="14527">
                  <c:v>147.84861949772599</c:v>
                </c:pt>
                <c:pt idx="14528">
                  <c:v>147.851860170544</c:v>
                </c:pt>
                <c:pt idx="14529">
                  <c:v>147.85614276627001</c:v>
                </c:pt>
                <c:pt idx="14530">
                  <c:v>147.868044396638</c:v>
                </c:pt>
                <c:pt idx="14531">
                  <c:v>147.87909250483401</c:v>
                </c:pt>
                <c:pt idx="14532">
                  <c:v>147.88635000001099</c:v>
                </c:pt>
                <c:pt idx="14533">
                  <c:v>147.89364162817799</c:v>
                </c:pt>
                <c:pt idx="14534">
                  <c:v>147.89674203646999</c:v>
                </c:pt>
                <c:pt idx="14535">
                  <c:v>147.895375435902</c:v>
                </c:pt>
                <c:pt idx="14536">
                  <c:v>147.89438816450399</c:v>
                </c:pt>
                <c:pt idx="14537">
                  <c:v>147.89243218164199</c:v>
                </c:pt>
                <c:pt idx="14538">
                  <c:v>147.88911239876799</c:v>
                </c:pt>
                <c:pt idx="14539">
                  <c:v>147.883260266966</c:v>
                </c:pt>
                <c:pt idx="14540">
                  <c:v>147.87565518119001</c:v>
                </c:pt>
                <c:pt idx="14541">
                  <c:v>147.86256264085699</c:v>
                </c:pt>
                <c:pt idx="14542">
                  <c:v>147.84869481111599</c:v>
                </c:pt>
                <c:pt idx="14543">
                  <c:v>147.83675639240701</c:v>
                </c:pt>
                <c:pt idx="14544">
                  <c:v>147.81839504691399</c:v>
                </c:pt>
                <c:pt idx="14545">
                  <c:v>147.80884000003101</c:v>
                </c:pt>
                <c:pt idx="14546">
                  <c:v>147.80908381016701</c:v>
                </c:pt>
                <c:pt idx="14547">
                  <c:v>147.81098339021401</c:v>
                </c:pt>
                <c:pt idx="14548">
                  <c:v>147.81127826602901</c:v>
                </c:pt>
                <c:pt idx="14549">
                  <c:v>147.80989477745399</c:v>
                </c:pt>
                <c:pt idx="14550">
                  <c:v>147.809513203351</c:v>
                </c:pt>
                <c:pt idx="14551">
                  <c:v>147.81335758341399</c:v>
                </c:pt>
                <c:pt idx="14552">
                  <c:v>147.818759400375</c:v>
                </c:pt>
                <c:pt idx="14553">
                  <c:v>147.823988676196</c:v>
                </c:pt>
                <c:pt idx="14554">
                  <c:v>147.82929214253301</c:v>
                </c:pt>
                <c:pt idx="14555">
                  <c:v>147.82707548652601</c:v>
                </c:pt>
                <c:pt idx="14556">
                  <c:v>147.827439174348</c:v>
                </c:pt>
                <c:pt idx="14557">
                  <c:v>147.82920160921299</c:v>
                </c:pt>
                <c:pt idx="14558">
                  <c:v>147.83666683785901</c:v>
                </c:pt>
                <c:pt idx="14559">
                  <c:v>147.839286559177</c:v>
                </c:pt>
                <c:pt idx="14560">
                  <c:v>147.836811214161</c:v>
                </c:pt>
                <c:pt idx="14561">
                  <c:v>147.83939999997901</c:v>
                </c:pt>
                <c:pt idx="14562">
                  <c:v>147.84125995959599</c:v>
                </c:pt>
                <c:pt idx="14563">
                  <c:v>147.84370308025399</c:v>
                </c:pt>
                <c:pt idx="14564">
                  <c:v>147.84620769413499</c:v>
                </c:pt>
                <c:pt idx="14565">
                  <c:v>147.8454184096</c:v>
                </c:pt>
                <c:pt idx="14566">
                  <c:v>147.840554865239</c:v>
                </c:pt>
                <c:pt idx="14567">
                  <c:v>147.83968144650501</c:v>
                </c:pt>
                <c:pt idx="14568">
                  <c:v>147.83945673449401</c:v>
                </c:pt>
                <c:pt idx="14569">
                  <c:v>147.847060209115</c:v>
                </c:pt>
                <c:pt idx="14570">
                  <c:v>147.857649999974</c:v>
                </c:pt>
                <c:pt idx="14571">
                  <c:v>147.86730825292199</c:v>
                </c:pt>
                <c:pt idx="14572">
                  <c:v>147.87861098464401</c:v>
                </c:pt>
                <c:pt idx="14573">
                  <c:v>147.89346865617301</c:v>
                </c:pt>
                <c:pt idx="14574">
                  <c:v>147.907034043859</c:v>
                </c:pt>
                <c:pt idx="14575">
                  <c:v>147.91557517714301</c:v>
                </c:pt>
                <c:pt idx="14576">
                  <c:v>147.919115891486</c:v>
                </c:pt>
                <c:pt idx="14577">
                  <c:v>147.92585294238799</c:v>
                </c:pt>
                <c:pt idx="14578">
                  <c:v>147.933606454498</c:v>
                </c:pt>
                <c:pt idx="14579">
                  <c:v>147.93885610466</c:v>
                </c:pt>
                <c:pt idx="14580">
                  <c:v>147.943608292086</c:v>
                </c:pt>
                <c:pt idx="14581">
                  <c:v>147.94507999997899</c:v>
                </c:pt>
                <c:pt idx="14582">
                  <c:v>147.942993369139</c:v>
                </c:pt>
                <c:pt idx="14583">
                  <c:v>147.94210999998299</c:v>
                </c:pt>
                <c:pt idx="14584">
                  <c:v>147.943402638592</c:v>
                </c:pt>
                <c:pt idx="14585">
                  <c:v>147.94756390360999</c:v>
                </c:pt>
                <c:pt idx="14586">
                  <c:v>147.95060279631201</c:v>
                </c:pt>
                <c:pt idx="14587">
                  <c:v>147.94445619940299</c:v>
                </c:pt>
                <c:pt idx="14588">
                  <c:v>147.92834303169599</c:v>
                </c:pt>
                <c:pt idx="14589">
                  <c:v>147.91604500161</c:v>
                </c:pt>
                <c:pt idx="14590">
                  <c:v>147.91016338831099</c:v>
                </c:pt>
                <c:pt idx="14591">
                  <c:v>147.90711369846301</c:v>
                </c:pt>
                <c:pt idx="14592">
                  <c:v>147.90540999996401</c:v>
                </c:pt>
                <c:pt idx="14593">
                  <c:v>147.90167621446599</c:v>
                </c:pt>
                <c:pt idx="14594">
                  <c:v>147.8994877149</c:v>
                </c:pt>
                <c:pt idx="14595">
                  <c:v>147.89504689602299</c:v>
                </c:pt>
                <c:pt idx="14596">
                  <c:v>147.89240845619199</c:v>
                </c:pt>
                <c:pt idx="14597">
                  <c:v>147.892545020043</c:v>
                </c:pt>
                <c:pt idx="14598">
                  <c:v>147.893050268775</c:v>
                </c:pt>
                <c:pt idx="14599">
                  <c:v>147.89207166920201</c:v>
                </c:pt>
                <c:pt idx="14600">
                  <c:v>147.88679686328399</c:v>
                </c:pt>
                <c:pt idx="14601">
                  <c:v>147.87929294567601</c:v>
                </c:pt>
                <c:pt idx="14602">
                  <c:v>147.87975323523901</c:v>
                </c:pt>
                <c:pt idx="14603">
                  <c:v>147.88743327925999</c:v>
                </c:pt>
                <c:pt idx="14604">
                  <c:v>147.899531084464</c:v>
                </c:pt>
                <c:pt idx="14605">
                  <c:v>147.902598654244</c:v>
                </c:pt>
                <c:pt idx="14606">
                  <c:v>147.90137000004501</c:v>
                </c:pt>
                <c:pt idx="14607">
                  <c:v>147.90778033061201</c:v>
                </c:pt>
                <c:pt idx="14608">
                  <c:v>147.91687579500399</c:v>
                </c:pt>
                <c:pt idx="14609">
                  <c:v>147.92105000000399</c:v>
                </c:pt>
                <c:pt idx="14610">
                  <c:v>147.938519591725</c:v>
                </c:pt>
                <c:pt idx="14611">
                  <c:v>147.96136000003099</c:v>
                </c:pt>
                <c:pt idx="14612">
                  <c:v>147.96646176075399</c:v>
                </c:pt>
                <c:pt idx="14613">
                  <c:v>147.98404531982001</c:v>
                </c:pt>
                <c:pt idx="14614">
                  <c:v>148.00111235692199</c:v>
                </c:pt>
                <c:pt idx="14615">
                  <c:v>148.016657212122</c:v>
                </c:pt>
                <c:pt idx="14616">
                  <c:v>148.02894927582599</c:v>
                </c:pt>
                <c:pt idx="14617">
                  <c:v>148.03912561665399</c:v>
                </c:pt>
                <c:pt idx="14618">
                  <c:v>148.046219999952</c:v>
                </c:pt>
                <c:pt idx="14619">
                  <c:v>148.05133394478199</c:v>
                </c:pt>
                <c:pt idx="14620">
                  <c:v>148.055147642516</c:v>
                </c:pt>
                <c:pt idx="14621">
                  <c:v>148.05299073168899</c:v>
                </c:pt>
                <c:pt idx="14622">
                  <c:v>148.042150577092</c:v>
                </c:pt>
                <c:pt idx="14623">
                  <c:v>148.03199456764301</c:v>
                </c:pt>
                <c:pt idx="14624">
                  <c:v>148.02325805366399</c:v>
                </c:pt>
                <c:pt idx="14625">
                  <c:v>148.011465282193</c:v>
                </c:pt>
                <c:pt idx="14626">
                  <c:v>147.99803969710399</c:v>
                </c:pt>
                <c:pt idx="14627">
                  <c:v>147.987040588664</c:v>
                </c:pt>
                <c:pt idx="14628">
                  <c:v>147.97625534151101</c:v>
                </c:pt>
                <c:pt idx="14629">
                  <c:v>147.959444401496</c:v>
                </c:pt>
                <c:pt idx="14630">
                  <c:v>147.933475209157</c:v>
                </c:pt>
                <c:pt idx="14631">
                  <c:v>147.909410000013</c:v>
                </c:pt>
                <c:pt idx="14632">
                  <c:v>147.89154117034499</c:v>
                </c:pt>
                <c:pt idx="14633">
                  <c:v>147.88196374632199</c:v>
                </c:pt>
                <c:pt idx="14634">
                  <c:v>147.871881179458</c:v>
                </c:pt>
                <c:pt idx="14635">
                  <c:v>147.863371091999</c:v>
                </c:pt>
                <c:pt idx="14636">
                  <c:v>147.85867422671501</c:v>
                </c:pt>
                <c:pt idx="14637">
                  <c:v>147.858198843087</c:v>
                </c:pt>
                <c:pt idx="14638">
                  <c:v>147.86030843142299</c:v>
                </c:pt>
                <c:pt idx="14639">
                  <c:v>147.86719289431599</c:v>
                </c:pt>
                <c:pt idx="14640">
                  <c:v>147.87557284317799</c:v>
                </c:pt>
                <c:pt idx="14641">
                  <c:v>147.88237715378099</c:v>
                </c:pt>
                <c:pt idx="14642">
                  <c:v>147.891541125017</c:v>
                </c:pt>
                <c:pt idx="14643">
                  <c:v>147.897937350039</c:v>
                </c:pt>
                <c:pt idx="14644">
                  <c:v>147.908844653984</c:v>
                </c:pt>
                <c:pt idx="14645">
                  <c:v>147.919689999946</c:v>
                </c:pt>
                <c:pt idx="14646">
                  <c:v>147.92679697977999</c:v>
                </c:pt>
                <c:pt idx="14647">
                  <c:v>147.93853926203499</c:v>
                </c:pt>
                <c:pt idx="14648">
                  <c:v>147.95304355738699</c:v>
                </c:pt>
                <c:pt idx="14649">
                  <c:v>147.96803054235099</c:v>
                </c:pt>
                <c:pt idx="14650">
                  <c:v>147.98288044395099</c:v>
                </c:pt>
                <c:pt idx="14651">
                  <c:v>147.9956540645</c:v>
                </c:pt>
                <c:pt idx="14652">
                  <c:v>148.00084845112701</c:v>
                </c:pt>
                <c:pt idx="14653">
                  <c:v>147.99983038408999</c:v>
                </c:pt>
                <c:pt idx="14654">
                  <c:v>147.999895044531</c:v>
                </c:pt>
                <c:pt idx="14655">
                  <c:v>147.989841929574</c:v>
                </c:pt>
                <c:pt idx="14656">
                  <c:v>147.97770405886399</c:v>
                </c:pt>
                <c:pt idx="14657">
                  <c:v>147.958569999997</c:v>
                </c:pt>
                <c:pt idx="14658">
                  <c:v>147.95187246614501</c:v>
                </c:pt>
                <c:pt idx="14659">
                  <c:v>147.94275558324401</c:v>
                </c:pt>
                <c:pt idx="14660">
                  <c:v>147.93171607124401</c:v>
                </c:pt>
                <c:pt idx="14661">
                  <c:v>147.92084519271299</c:v>
                </c:pt>
                <c:pt idx="14662">
                  <c:v>147.90991344308301</c:v>
                </c:pt>
                <c:pt idx="14663">
                  <c:v>147.89734699161599</c:v>
                </c:pt>
                <c:pt idx="14664">
                  <c:v>147.884786665169</c:v>
                </c:pt>
                <c:pt idx="14665">
                  <c:v>147.87404118269799</c:v>
                </c:pt>
                <c:pt idx="14666">
                  <c:v>147.86106834258501</c:v>
                </c:pt>
                <c:pt idx="14667">
                  <c:v>147.84660000001401</c:v>
                </c:pt>
                <c:pt idx="14668">
                  <c:v>147.82865846054901</c:v>
                </c:pt>
                <c:pt idx="14669">
                  <c:v>147.80994715242801</c:v>
                </c:pt>
                <c:pt idx="14670">
                  <c:v>147.79085941823399</c:v>
                </c:pt>
                <c:pt idx="14671">
                  <c:v>147.77220029514399</c:v>
                </c:pt>
                <c:pt idx="14672">
                  <c:v>147.75377763795399</c:v>
                </c:pt>
                <c:pt idx="14673">
                  <c:v>147.74087583973599</c:v>
                </c:pt>
                <c:pt idx="14674">
                  <c:v>147.74095892622401</c:v>
                </c:pt>
                <c:pt idx="14675">
                  <c:v>147.74689767570499</c:v>
                </c:pt>
                <c:pt idx="14676">
                  <c:v>147.75484828100801</c:v>
                </c:pt>
                <c:pt idx="14677">
                  <c:v>147.764412924531</c:v>
                </c:pt>
                <c:pt idx="14678">
                  <c:v>147.76854999998099</c:v>
                </c:pt>
                <c:pt idx="14679">
                  <c:v>147.77598440261201</c:v>
                </c:pt>
                <c:pt idx="14680">
                  <c:v>147.79176280796699</c:v>
                </c:pt>
                <c:pt idx="14681">
                  <c:v>147.806798426889</c:v>
                </c:pt>
                <c:pt idx="14682">
                  <c:v>147.82303243291801</c:v>
                </c:pt>
                <c:pt idx="14683">
                  <c:v>147.84548045672099</c:v>
                </c:pt>
                <c:pt idx="14684">
                  <c:v>147.868407602746</c:v>
                </c:pt>
                <c:pt idx="14685">
                  <c:v>147.878578987043</c:v>
                </c:pt>
                <c:pt idx="14686">
                  <c:v>147.888372176319</c:v>
                </c:pt>
                <c:pt idx="14687">
                  <c:v>147.88954690616501</c:v>
                </c:pt>
                <c:pt idx="14688">
                  <c:v>147.88969000004801</c:v>
                </c:pt>
                <c:pt idx="14689">
                  <c:v>147.89415037572999</c:v>
                </c:pt>
                <c:pt idx="14690">
                  <c:v>147.90669043475</c:v>
                </c:pt>
                <c:pt idx="14691">
                  <c:v>147.917482404362</c:v>
                </c:pt>
                <c:pt idx="14692">
                  <c:v>147.927571184165</c:v>
                </c:pt>
                <c:pt idx="14693">
                  <c:v>147.93831180929999</c:v>
                </c:pt>
                <c:pt idx="14694">
                  <c:v>147.94915397047299</c:v>
                </c:pt>
                <c:pt idx="14695">
                  <c:v>147.95848129085701</c:v>
                </c:pt>
                <c:pt idx="14696">
                  <c:v>147.96762825473701</c:v>
                </c:pt>
                <c:pt idx="14697">
                  <c:v>147.97736154667101</c:v>
                </c:pt>
                <c:pt idx="14698">
                  <c:v>147.980902847023</c:v>
                </c:pt>
                <c:pt idx="14699">
                  <c:v>147.97586933592899</c:v>
                </c:pt>
                <c:pt idx="14700">
                  <c:v>147.97770187595501</c:v>
                </c:pt>
                <c:pt idx="14701">
                  <c:v>147.979130000033</c:v>
                </c:pt>
                <c:pt idx="14702">
                  <c:v>147.98031466276399</c:v>
                </c:pt>
                <c:pt idx="14703">
                  <c:v>147.979765742376</c:v>
                </c:pt>
                <c:pt idx="14704">
                  <c:v>147.975896249768</c:v>
                </c:pt>
                <c:pt idx="14705">
                  <c:v>147.97161793658199</c:v>
                </c:pt>
                <c:pt idx="14706">
                  <c:v>147.96648213632</c:v>
                </c:pt>
                <c:pt idx="14707">
                  <c:v>147.957724752671</c:v>
                </c:pt>
                <c:pt idx="14708">
                  <c:v>147.95890334789399</c:v>
                </c:pt>
                <c:pt idx="14709">
                  <c:v>147.95604999998301</c:v>
                </c:pt>
                <c:pt idx="14710">
                  <c:v>147.95114049739701</c:v>
                </c:pt>
                <c:pt idx="14711">
                  <c:v>147.95262820824701</c:v>
                </c:pt>
                <c:pt idx="14712">
                  <c:v>147.95192656374201</c:v>
                </c:pt>
                <c:pt idx="14713">
                  <c:v>147.951068609873</c:v>
                </c:pt>
                <c:pt idx="14714">
                  <c:v>147.95154000000201</c:v>
                </c:pt>
                <c:pt idx="14715">
                  <c:v>147.946830195833</c:v>
                </c:pt>
                <c:pt idx="14716">
                  <c:v>147.93895000002701</c:v>
                </c:pt>
                <c:pt idx="14717">
                  <c:v>147.936815945972</c:v>
                </c:pt>
                <c:pt idx="14718">
                  <c:v>147.92876535505999</c:v>
                </c:pt>
                <c:pt idx="14719">
                  <c:v>147.919529085021</c:v>
                </c:pt>
                <c:pt idx="14720">
                  <c:v>147.91317935887699</c:v>
                </c:pt>
                <c:pt idx="14721">
                  <c:v>147.90517999997601</c:v>
                </c:pt>
                <c:pt idx="14722">
                  <c:v>147.90475364296501</c:v>
                </c:pt>
                <c:pt idx="14723">
                  <c:v>147.901822735205</c:v>
                </c:pt>
                <c:pt idx="14724">
                  <c:v>147.90081556167999</c:v>
                </c:pt>
                <c:pt idx="14725">
                  <c:v>147.90420985828601</c:v>
                </c:pt>
                <c:pt idx="14726">
                  <c:v>147.90744723015399</c:v>
                </c:pt>
                <c:pt idx="14727">
                  <c:v>147.903378189336</c:v>
                </c:pt>
                <c:pt idx="14728">
                  <c:v>147.893962543013</c:v>
                </c:pt>
                <c:pt idx="14729">
                  <c:v>147.888945113684</c:v>
                </c:pt>
                <c:pt idx="14730">
                  <c:v>147.887558102447</c:v>
                </c:pt>
                <c:pt idx="14731">
                  <c:v>147.88571581681001</c:v>
                </c:pt>
                <c:pt idx="14732">
                  <c:v>147.892245159098</c:v>
                </c:pt>
                <c:pt idx="14733">
                  <c:v>147.897780000024</c:v>
                </c:pt>
                <c:pt idx="14734">
                  <c:v>147.902087136815</c:v>
                </c:pt>
                <c:pt idx="14735">
                  <c:v>147.905208333834</c:v>
                </c:pt>
                <c:pt idx="14736">
                  <c:v>147.909177818719</c:v>
                </c:pt>
                <c:pt idx="14737">
                  <c:v>147.911358699277</c:v>
                </c:pt>
                <c:pt idx="14738">
                  <c:v>147.90857082941</c:v>
                </c:pt>
                <c:pt idx="14739">
                  <c:v>147.89985567630299</c:v>
                </c:pt>
                <c:pt idx="14740">
                  <c:v>147.88641624201099</c:v>
                </c:pt>
                <c:pt idx="14741">
                  <c:v>147.86707805951701</c:v>
                </c:pt>
                <c:pt idx="14742">
                  <c:v>147.84188090241901</c:v>
                </c:pt>
                <c:pt idx="14743">
                  <c:v>147.82893841572499</c:v>
                </c:pt>
                <c:pt idx="14744">
                  <c:v>147.820211057709</c:v>
                </c:pt>
                <c:pt idx="14745">
                  <c:v>147.813326858257</c:v>
                </c:pt>
                <c:pt idx="14746">
                  <c:v>147.807068613642</c:v>
                </c:pt>
                <c:pt idx="14747">
                  <c:v>147.80080000002201</c:v>
                </c:pt>
                <c:pt idx="14748">
                  <c:v>147.79596900754299</c:v>
                </c:pt>
                <c:pt idx="14749">
                  <c:v>147.78218781468499</c:v>
                </c:pt>
                <c:pt idx="14750">
                  <c:v>147.77554112881899</c:v>
                </c:pt>
                <c:pt idx="14751">
                  <c:v>147.77782712870999</c:v>
                </c:pt>
                <c:pt idx="14752">
                  <c:v>147.781712688905</c:v>
                </c:pt>
                <c:pt idx="14753">
                  <c:v>147.78483083255099</c:v>
                </c:pt>
                <c:pt idx="14754">
                  <c:v>147.78491732532001</c:v>
                </c:pt>
                <c:pt idx="14755">
                  <c:v>147.78710656811199</c:v>
                </c:pt>
                <c:pt idx="14756">
                  <c:v>147.792314424236</c:v>
                </c:pt>
                <c:pt idx="14757">
                  <c:v>147.79784303315799</c:v>
                </c:pt>
                <c:pt idx="14758">
                  <c:v>147.800338046658</c:v>
                </c:pt>
                <c:pt idx="14759">
                  <c:v>147.81110000003699</c:v>
                </c:pt>
                <c:pt idx="14760">
                  <c:v>147.826633900205</c:v>
                </c:pt>
                <c:pt idx="14761">
                  <c:v>147.838700542097</c:v>
                </c:pt>
                <c:pt idx="14762">
                  <c:v>147.84954113558999</c:v>
                </c:pt>
                <c:pt idx="14763">
                  <c:v>147.85941301416</c:v>
                </c:pt>
                <c:pt idx="14764">
                  <c:v>147.868552540526</c:v>
                </c:pt>
                <c:pt idx="14765">
                  <c:v>147.88354209609699</c:v>
                </c:pt>
                <c:pt idx="14766">
                  <c:v>147.89713106400001</c:v>
                </c:pt>
                <c:pt idx="14767">
                  <c:v>147.901743639491</c:v>
                </c:pt>
                <c:pt idx="14768">
                  <c:v>147.905419616865</c:v>
                </c:pt>
                <c:pt idx="14769">
                  <c:v>147.90465903509599</c:v>
                </c:pt>
                <c:pt idx="14770">
                  <c:v>147.90576977536199</c:v>
                </c:pt>
                <c:pt idx="14771">
                  <c:v>147.90381999996799</c:v>
                </c:pt>
                <c:pt idx="14772">
                  <c:v>147.89761900531499</c:v>
                </c:pt>
                <c:pt idx="14773">
                  <c:v>147.90081017332099</c:v>
                </c:pt>
                <c:pt idx="14774">
                  <c:v>147.90424611348601</c:v>
                </c:pt>
                <c:pt idx="14775">
                  <c:v>147.90409219475799</c:v>
                </c:pt>
                <c:pt idx="14776">
                  <c:v>147.89807562589101</c:v>
                </c:pt>
                <c:pt idx="14777">
                  <c:v>147.885482740344</c:v>
                </c:pt>
                <c:pt idx="14778">
                  <c:v>147.86900277216</c:v>
                </c:pt>
                <c:pt idx="14779">
                  <c:v>147.85483867793999</c:v>
                </c:pt>
                <c:pt idx="14780">
                  <c:v>147.84568507850301</c:v>
                </c:pt>
                <c:pt idx="14781">
                  <c:v>147.842030948087</c:v>
                </c:pt>
                <c:pt idx="14782">
                  <c:v>147.84212889579501</c:v>
                </c:pt>
                <c:pt idx="14783">
                  <c:v>147.841238122059</c:v>
                </c:pt>
                <c:pt idx="14784">
                  <c:v>147.839073682867</c:v>
                </c:pt>
                <c:pt idx="14785">
                  <c:v>147.83793394172</c:v>
                </c:pt>
                <c:pt idx="14786">
                  <c:v>147.832401116988</c:v>
                </c:pt>
                <c:pt idx="14787">
                  <c:v>147.827740000044</c:v>
                </c:pt>
                <c:pt idx="14788">
                  <c:v>147.81979553611501</c:v>
                </c:pt>
                <c:pt idx="14789">
                  <c:v>147.81012422025501</c:v>
                </c:pt>
                <c:pt idx="14790">
                  <c:v>147.804853019695</c:v>
                </c:pt>
                <c:pt idx="14791">
                  <c:v>147.809628295831</c:v>
                </c:pt>
                <c:pt idx="14792">
                  <c:v>147.82193123450099</c:v>
                </c:pt>
                <c:pt idx="14793">
                  <c:v>147.83267905018701</c:v>
                </c:pt>
                <c:pt idx="14794">
                  <c:v>147.844115332971</c:v>
                </c:pt>
                <c:pt idx="14795">
                  <c:v>147.86250336971599</c:v>
                </c:pt>
                <c:pt idx="14796">
                  <c:v>147.88614882445299</c:v>
                </c:pt>
                <c:pt idx="14797">
                  <c:v>147.90975463272</c:v>
                </c:pt>
                <c:pt idx="14798">
                  <c:v>147.93458093992001</c:v>
                </c:pt>
                <c:pt idx="14799">
                  <c:v>147.966151953207</c:v>
                </c:pt>
                <c:pt idx="14800">
                  <c:v>147.994566687092</c:v>
                </c:pt>
                <c:pt idx="14801">
                  <c:v>148.00405554079299</c:v>
                </c:pt>
                <c:pt idx="14802">
                  <c:v>148.01950614843801</c:v>
                </c:pt>
                <c:pt idx="14803">
                  <c:v>148.03637601087399</c:v>
                </c:pt>
                <c:pt idx="14804">
                  <c:v>148.04696430066701</c:v>
                </c:pt>
                <c:pt idx="14805">
                  <c:v>148.05760353800699</c:v>
                </c:pt>
                <c:pt idx="14806">
                  <c:v>148.07102117415201</c:v>
                </c:pt>
                <c:pt idx="14807">
                  <c:v>148.08895428571901</c:v>
                </c:pt>
                <c:pt idx="14808">
                  <c:v>148.11070989805501</c:v>
                </c:pt>
                <c:pt idx="14809">
                  <c:v>148.12876911773901</c:v>
                </c:pt>
                <c:pt idx="14810">
                  <c:v>148.14419001461599</c:v>
                </c:pt>
                <c:pt idx="14811">
                  <c:v>148.16283542428599</c:v>
                </c:pt>
                <c:pt idx="14812">
                  <c:v>148.177374895898</c:v>
                </c:pt>
                <c:pt idx="14813">
                  <c:v>148.18945506973699</c:v>
                </c:pt>
                <c:pt idx="14814">
                  <c:v>148.18662153199699</c:v>
                </c:pt>
                <c:pt idx="14815">
                  <c:v>148.16855999998</c:v>
                </c:pt>
                <c:pt idx="14816">
                  <c:v>148.14555744542699</c:v>
                </c:pt>
                <c:pt idx="14817">
                  <c:v>148.119795364678</c:v>
                </c:pt>
                <c:pt idx="14818">
                  <c:v>148.07706591133601</c:v>
                </c:pt>
                <c:pt idx="14819">
                  <c:v>148.03002958849001</c:v>
                </c:pt>
                <c:pt idx="14820">
                  <c:v>148.01233999994901</c:v>
                </c:pt>
                <c:pt idx="14821">
                  <c:v>148.00079884534301</c:v>
                </c:pt>
                <c:pt idx="14822">
                  <c:v>147.97012278254201</c:v>
                </c:pt>
                <c:pt idx="14823">
                  <c:v>147.93697667401301</c:v>
                </c:pt>
                <c:pt idx="14824">
                  <c:v>147.911927821956</c:v>
                </c:pt>
                <c:pt idx="14825">
                  <c:v>147.89343796147401</c:v>
                </c:pt>
                <c:pt idx="14826">
                  <c:v>147.887010690636</c:v>
                </c:pt>
                <c:pt idx="14827">
                  <c:v>147.88238569693999</c:v>
                </c:pt>
                <c:pt idx="14828">
                  <c:v>147.87385112921899</c:v>
                </c:pt>
                <c:pt idx="14829">
                  <c:v>147.86823689017501</c:v>
                </c:pt>
                <c:pt idx="14830">
                  <c:v>147.86431999999601</c:v>
                </c:pt>
                <c:pt idx="14831">
                  <c:v>147.85760809229899</c:v>
                </c:pt>
                <c:pt idx="14832">
                  <c:v>147.850640040825</c:v>
                </c:pt>
                <c:pt idx="14833">
                  <c:v>147.846032344603</c:v>
                </c:pt>
                <c:pt idx="14834">
                  <c:v>147.844864525292</c:v>
                </c:pt>
                <c:pt idx="14835">
                  <c:v>147.84671576447101</c:v>
                </c:pt>
                <c:pt idx="14836">
                  <c:v>147.848732502046</c:v>
                </c:pt>
                <c:pt idx="14837">
                  <c:v>147.84779432422599</c:v>
                </c:pt>
                <c:pt idx="14838">
                  <c:v>147.84302299754799</c:v>
                </c:pt>
                <c:pt idx="14839">
                  <c:v>147.83788151290099</c:v>
                </c:pt>
                <c:pt idx="14840">
                  <c:v>147.83708688997501</c:v>
                </c:pt>
                <c:pt idx="14841">
                  <c:v>147.83434242868401</c:v>
                </c:pt>
                <c:pt idx="14842">
                  <c:v>147.829288015917</c:v>
                </c:pt>
                <c:pt idx="14843">
                  <c:v>147.82312000000601</c:v>
                </c:pt>
                <c:pt idx="14844">
                  <c:v>147.82188401007301</c:v>
                </c:pt>
                <c:pt idx="14845">
                  <c:v>147.82063583978999</c:v>
                </c:pt>
                <c:pt idx="14846">
                  <c:v>147.819366469963</c:v>
                </c:pt>
                <c:pt idx="14847">
                  <c:v>147.81976116850501</c:v>
                </c:pt>
                <c:pt idx="14848">
                  <c:v>147.82193328976601</c:v>
                </c:pt>
                <c:pt idx="14849">
                  <c:v>147.822914260685</c:v>
                </c:pt>
                <c:pt idx="14850">
                  <c:v>147.82238525816101</c:v>
                </c:pt>
                <c:pt idx="14851">
                  <c:v>147.82471713448899</c:v>
                </c:pt>
                <c:pt idx="14852">
                  <c:v>147.826588024926</c:v>
                </c:pt>
                <c:pt idx="14853">
                  <c:v>147.82515859245001</c:v>
                </c:pt>
                <c:pt idx="14854">
                  <c:v>147.816180000038</c:v>
                </c:pt>
                <c:pt idx="14855">
                  <c:v>147.810510703917</c:v>
                </c:pt>
                <c:pt idx="14856">
                  <c:v>147.80665174123499</c:v>
                </c:pt>
                <c:pt idx="14857">
                  <c:v>147.803188568058</c:v>
                </c:pt>
                <c:pt idx="14858">
                  <c:v>147.803690685227</c:v>
                </c:pt>
                <c:pt idx="14859">
                  <c:v>147.80720425169201</c:v>
                </c:pt>
                <c:pt idx="14860">
                  <c:v>147.810015483651</c:v>
                </c:pt>
                <c:pt idx="14861">
                  <c:v>147.81214122430899</c:v>
                </c:pt>
                <c:pt idx="14862">
                  <c:v>147.810827699154</c:v>
                </c:pt>
                <c:pt idx="14863">
                  <c:v>147.806881009276</c:v>
                </c:pt>
                <c:pt idx="14864">
                  <c:v>147.80466521548999</c:v>
                </c:pt>
                <c:pt idx="14865">
                  <c:v>147.80075638356399</c:v>
                </c:pt>
                <c:pt idx="14866">
                  <c:v>147.79727615489</c:v>
                </c:pt>
                <c:pt idx="14867">
                  <c:v>147.79773075823101</c:v>
                </c:pt>
                <c:pt idx="14868">
                  <c:v>147.801333293422</c:v>
                </c:pt>
                <c:pt idx="14869">
                  <c:v>147.81036000000299</c:v>
                </c:pt>
                <c:pt idx="14870">
                  <c:v>147.816616124419</c:v>
                </c:pt>
                <c:pt idx="14871">
                  <c:v>147.823307865289</c:v>
                </c:pt>
                <c:pt idx="14872">
                  <c:v>147.827621854158</c:v>
                </c:pt>
                <c:pt idx="14873">
                  <c:v>147.83026751693799</c:v>
                </c:pt>
                <c:pt idx="14874">
                  <c:v>147.83195469348999</c:v>
                </c:pt>
                <c:pt idx="14875">
                  <c:v>147.833225203247</c:v>
                </c:pt>
                <c:pt idx="14876">
                  <c:v>147.83223644513399</c:v>
                </c:pt>
                <c:pt idx="14877">
                  <c:v>147.83138026810099</c:v>
                </c:pt>
                <c:pt idx="14878">
                  <c:v>147.829331307763</c:v>
                </c:pt>
                <c:pt idx="14879">
                  <c:v>147.83214843516299</c:v>
                </c:pt>
                <c:pt idx="14880">
                  <c:v>147.840839999992</c:v>
                </c:pt>
                <c:pt idx="14881">
                  <c:v>147.850929892007</c:v>
                </c:pt>
                <c:pt idx="14882">
                  <c:v>147.85461746247299</c:v>
                </c:pt>
                <c:pt idx="14883">
                  <c:v>147.857857841857</c:v>
                </c:pt>
                <c:pt idx="14884">
                  <c:v>147.863101969589</c:v>
                </c:pt>
                <c:pt idx="14885">
                  <c:v>147.87605191357301</c:v>
                </c:pt>
                <c:pt idx="14886">
                  <c:v>147.896245966522</c:v>
                </c:pt>
                <c:pt idx="14887">
                  <c:v>147.91070039133999</c:v>
                </c:pt>
                <c:pt idx="14888">
                  <c:v>147.92272859418699</c:v>
                </c:pt>
                <c:pt idx="14889">
                  <c:v>147.93393334339001</c:v>
                </c:pt>
                <c:pt idx="14890">
                  <c:v>147.94274999997</c:v>
                </c:pt>
                <c:pt idx="14891">
                  <c:v>147.95024463700301</c:v>
                </c:pt>
                <c:pt idx="14892">
                  <c:v>147.95768749078499</c:v>
                </c:pt>
                <c:pt idx="14893">
                  <c:v>147.966982121527</c:v>
                </c:pt>
                <c:pt idx="14894">
                  <c:v>147.96765534231099</c:v>
                </c:pt>
                <c:pt idx="14895">
                  <c:v>147.966833513137</c:v>
                </c:pt>
                <c:pt idx="14896">
                  <c:v>147.969325120695</c:v>
                </c:pt>
                <c:pt idx="14897">
                  <c:v>147.971068003168</c:v>
                </c:pt>
                <c:pt idx="14898">
                  <c:v>147.975965415361</c:v>
                </c:pt>
                <c:pt idx="14899">
                  <c:v>147.98126215185599</c:v>
                </c:pt>
                <c:pt idx="14900">
                  <c:v>147.98217600771699</c:v>
                </c:pt>
                <c:pt idx="14901">
                  <c:v>147.98170267761401</c:v>
                </c:pt>
                <c:pt idx="14902">
                  <c:v>147.98125749129801</c:v>
                </c:pt>
                <c:pt idx="14903">
                  <c:v>147.979601663989</c:v>
                </c:pt>
                <c:pt idx="14904">
                  <c:v>147.977159999988</c:v>
                </c:pt>
                <c:pt idx="14905">
                  <c:v>147.97664585658299</c:v>
                </c:pt>
                <c:pt idx="14906">
                  <c:v>147.978005150673</c:v>
                </c:pt>
                <c:pt idx="14907">
                  <c:v>147.97682532071099</c:v>
                </c:pt>
                <c:pt idx="14908">
                  <c:v>147.97184253440901</c:v>
                </c:pt>
                <c:pt idx="14909">
                  <c:v>147.96493803358501</c:v>
                </c:pt>
                <c:pt idx="14910">
                  <c:v>147.959348132983</c:v>
                </c:pt>
                <c:pt idx="14911">
                  <c:v>147.95670306678599</c:v>
                </c:pt>
                <c:pt idx="14912">
                  <c:v>147.95742264125701</c:v>
                </c:pt>
                <c:pt idx="14913">
                  <c:v>147.95939071135999</c:v>
                </c:pt>
                <c:pt idx="14914">
                  <c:v>147.96275079278101</c:v>
                </c:pt>
                <c:pt idx="14915">
                  <c:v>147.96819672234801</c:v>
                </c:pt>
                <c:pt idx="14916">
                  <c:v>147.96858000005099</c:v>
                </c:pt>
                <c:pt idx="14917">
                  <c:v>147.97891046477099</c:v>
                </c:pt>
                <c:pt idx="14918">
                  <c:v>147.98515550474099</c:v>
                </c:pt>
                <c:pt idx="14919">
                  <c:v>147.98830902951099</c:v>
                </c:pt>
                <c:pt idx="14920">
                  <c:v>147.98744280189601</c:v>
                </c:pt>
                <c:pt idx="14921">
                  <c:v>147.98730797707501</c:v>
                </c:pt>
                <c:pt idx="14922">
                  <c:v>147.98653519158199</c:v>
                </c:pt>
                <c:pt idx="14923">
                  <c:v>147.98279000000699</c:v>
                </c:pt>
                <c:pt idx="14924">
                  <c:v>147.98099214493101</c:v>
                </c:pt>
                <c:pt idx="14925">
                  <c:v>147.97215266494001</c:v>
                </c:pt>
                <c:pt idx="14926">
                  <c:v>147.956740000011</c:v>
                </c:pt>
                <c:pt idx="14927">
                  <c:v>147.95594535446</c:v>
                </c:pt>
                <c:pt idx="14928">
                  <c:v>147.95120206841901</c:v>
                </c:pt>
                <c:pt idx="14929">
                  <c:v>147.95579810906</c:v>
                </c:pt>
                <c:pt idx="14930">
                  <c:v>147.95769999998299</c:v>
                </c:pt>
                <c:pt idx="14931">
                  <c:v>147.960223358273</c:v>
                </c:pt>
                <c:pt idx="14932">
                  <c:v>147.96442007613399</c:v>
                </c:pt>
                <c:pt idx="14933">
                  <c:v>147.96562903024301</c:v>
                </c:pt>
                <c:pt idx="14934">
                  <c:v>147.961437653643</c:v>
                </c:pt>
                <c:pt idx="14935">
                  <c:v>147.95537026628801</c:v>
                </c:pt>
                <c:pt idx="14936">
                  <c:v>147.95002899769599</c:v>
                </c:pt>
                <c:pt idx="14937">
                  <c:v>147.946483439443</c:v>
                </c:pt>
                <c:pt idx="14938">
                  <c:v>147.94547928236199</c:v>
                </c:pt>
                <c:pt idx="14939">
                  <c:v>147.945130190177</c:v>
                </c:pt>
                <c:pt idx="14940">
                  <c:v>147.942216383415</c:v>
                </c:pt>
                <c:pt idx="14941">
                  <c:v>147.932440315013</c:v>
                </c:pt>
                <c:pt idx="14942">
                  <c:v>147.92873999993901</c:v>
                </c:pt>
                <c:pt idx="14943">
                  <c:v>147.92858316190299</c:v>
                </c:pt>
                <c:pt idx="14944">
                  <c:v>147.92831100756499</c:v>
                </c:pt>
                <c:pt idx="14945">
                  <c:v>147.928967285878</c:v>
                </c:pt>
                <c:pt idx="14946">
                  <c:v>147.93254994713001</c:v>
                </c:pt>
                <c:pt idx="14947">
                  <c:v>147.93693779166799</c:v>
                </c:pt>
                <c:pt idx="14948">
                  <c:v>147.938785121336</c:v>
                </c:pt>
                <c:pt idx="14949">
                  <c:v>147.93510778096899</c:v>
                </c:pt>
                <c:pt idx="14950">
                  <c:v>147.92664824555499</c:v>
                </c:pt>
                <c:pt idx="14951">
                  <c:v>147.917110229141</c:v>
                </c:pt>
                <c:pt idx="14952">
                  <c:v>147.92286999994499</c:v>
                </c:pt>
                <c:pt idx="14953">
                  <c:v>147.926944872056</c:v>
                </c:pt>
                <c:pt idx="14954">
                  <c:v>147.93377738258499</c:v>
                </c:pt>
                <c:pt idx="14955">
                  <c:v>147.93968653208199</c:v>
                </c:pt>
                <c:pt idx="14956">
                  <c:v>147.94648466908299</c:v>
                </c:pt>
                <c:pt idx="14957">
                  <c:v>147.95244459702101</c:v>
                </c:pt>
                <c:pt idx="14958">
                  <c:v>147.95472592363799</c:v>
                </c:pt>
                <c:pt idx="14959">
                  <c:v>147.95658832402501</c:v>
                </c:pt>
                <c:pt idx="14960">
                  <c:v>147.96170166764</c:v>
                </c:pt>
                <c:pt idx="14961">
                  <c:v>147.96585788542001</c:v>
                </c:pt>
                <c:pt idx="14962">
                  <c:v>147.9726984989</c:v>
                </c:pt>
                <c:pt idx="14963">
                  <c:v>147.98001000004399</c:v>
                </c:pt>
                <c:pt idx="14964">
                  <c:v>147.98547869622001</c:v>
                </c:pt>
                <c:pt idx="14965">
                  <c:v>147.989729797541</c:v>
                </c:pt>
                <c:pt idx="14966">
                  <c:v>147.98662101690201</c:v>
                </c:pt>
                <c:pt idx="14967">
                  <c:v>147.98235989144001</c:v>
                </c:pt>
                <c:pt idx="14968">
                  <c:v>147.97836815135801</c:v>
                </c:pt>
                <c:pt idx="14969">
                  <c:v>147.97396941529101</c:v>
                </c:pt>
                <c:pt idx="14970">
                  <c:v>147.970751028862</c:v>
                </c:pt>
                <c:pt idx="14971">
                  <c:v>147.962101618221</c:v>
                </c:pt>
                <c:pt idx="14972">
                  <c:v>147.945172254124</c:v>
                </c:pt>
                <c:pt idx="14973">
                  <c:v>147.93986594907801</c:v>
                </c:pt>
                <c:pt idx="14974">
                  <c:v>147.937571268874</c:v>
                </c:pt>
                <c:pt idx="14975">
                  <c:v>147.92042999997801</c:v>
                </c:pt>
                <c:pt idx="14976">
                  <c:v>147.90026208463399</c:v>
                </c:pt>
                <c:pt idx="14977">
                  <c:v>147.88550075335201</c:v>
                </c:pt>
                <c:pt idx="14978">
                  <c:v>147.86925653796999</c:v>
                </c:pt>
                <c:pt idx="14979">
                  <c:v>147.85553947676499</c:v>
                </c:pt>
                <c:pt idx="14980">
                  <c:v>147.846080472409</c:v>
                </c:pt>
                <c:pt idx="14981">
                  <c:v>147.839716207218</c:v>
                </c:pt>
                <c:pt idx="14982">
                  <c:v>147.829609868924</c:v>
                </c:pt>
                <c:pt idx="14983">
                  <c:v>147.818037476901</c:v>
                </c:pt>
                <c:pt idx="14984">
                  <c:v>147.80897769787299</c:v>
                </c:pt>
                <c:pt idx="14985">
                  <c:v>147.799775256103</c:v>
                </c:pt>
                <c:pt idx="14986">
                  <c:v>147.78676435181401</c:v>
                </c:pt>
                <c:pt idx="14987">
                  <c:v>147.77753999998799</c:v>
                </c:pt>
                <c:pt idx="14988">
                  <c:v>147.77831231494801</c:v>
                </c:pt>
                <c:pt idx="14989">
                  <c:v>147.78082658047501</c:v>
                </c:pt>
                <c:pt idx="14990">
                  <c:v>147.77936645847299</c:v>
                </c:pt>
                <c:pt idx="14991">
                  <c:v>147.77149812951899</c:v>
                </c:pt>
                <c:pt idx="14992">
                  <c:v>147.760298208959</c:v>
                </c:pt>
                <c:pt idx="14993">
                  <c:v>147.74666973089001</c:v>
                </c:pt>
                <c:pt idx="14994">
                  <c:v>147.73681240126399</c:v>
                </c:pt>
                <c:pt idx="14995">
                  <c:v>147.73394519617199</c:v>
                </c:pt>
                <c:pt idx="14996">
                  <c:v>147.73045030687999</c:v>
                </c:pt>
                <c:pt idx="14997">
                  <c:v>147.72785539533299</c:v>
                </c:pt>
                <c:pt idx="14998">
                  <c:v>147.73334730885699</c:v>
                </c:pt>
                <c:pt idx="14999">
                  <c:v>147.740100000041</c:v>
                </c:pt>
                <c:pt idx="15000">
                  <c:v>147.75134738349101</c:v>
                </c:pt>
                <c:pt idx="15001">
                  <c:v>147.762970982789</c:v>
                </c:pt>
                <c:pt idx="15002">
                  <c:v>147.77832099642501</c:v>
                </c:pt>
                <c:pt idx="15003">
                  <c:v>147.791241745664</c:v>
                </c:pt>
                <c:pt idx="15004">
                  <c:v>147.799937082284</c:v>
                </c:pt>
                <c:pt idx="15005">
                  <c:v>147.80240424401299</c:v>
                </c:pt>
                <c:pt idx="15006">
                  <c:v>147.80151538459401</c:v>
                </c:pt>
                <c:pt idx="15007">
                  <c:v>147.80336999625601</c:v>
                </c:pt>
                <c:pt idx="15008">
                  <c:v>147.80919828312699</c:v>
                </c:pt>
                <c:pt idx="15009">
                  <c:v>147.82068835580401</c:v>
                </c:pt>
                <c:pt idx="15010">
                  <c:v>147.83783311998499</c:v>
                </c:pt>
                <c:pt idx="15011">
                  <c:v>147.852714879818</c:v>
                </c:pt>
                <c:pt idx="15012">
                  <c:v>147.86682444639101</c:v>
                </c:pt>
                <c:pt idx="15013">
                  <c:v>147.878687451849</c:v>
                </c:pt>
                <c:pt idx="15014">
                  <c:v>147.88921999998999</c:v>
                </c:pt>
                <c:pt idx="15015">
                  <c:v>147.89762786086899</c:v>
                </c:pt>
                <c:pt idx="15016">
                  <c:v>147.907061653753</c:v>
                </c:pt>
                <c:pt idx="15017">
                  <c:v>147.91611625010299</c:v>
                </c:pt>
                <c:pt idx="15018">
                  <c:v>147.91931993838</c:v>
                </c:pt>
                <c:pt idx="15019">
                  <c:v>147.92265977116799</c:v>
                </c:pt>
                <c:pt idx="15020">
                  <c:v>147.92877403920599</c:v>
                </c:pt>
                <c:pt idx="15021">
                  <c:v>147.93021216235101</c:v>
                </c:pt>
                <c:pt idx="15022">
                  <c:v>147.924612949188</c:v>
                </c:pt>
                <c:pt idx="15023">
                  <c:v>147.917620667172</c:v>
                </c:pt>
                <c:pt idx="15024">
                  <c:v>147.913540000046</c:v>
                </c:pt>
                <c:pt idx="15025">
                  <c:v>147.914561012007</c:v>
                </c:pt>
                <c:pt idx="15026">
                  <c:v>147.922349999966</c:v>
                </c:pt>
                <c:pt idx="15027">
                  <c:v>147.92247628603999</c:v>
                </c:pt>
                <c:pt idx="15028">
                  <c:v>147.927699999938</c:v>
                </c:pt>
                <c:pt idx="15029">
                  <c:v>147.91999920960899</c:v>
                </c:pt>
                <c:pt idx="15030">
                  <c:v>147.91314821338</c:v>
                </c:pt>
                <c:pt idx="15031">
                  <c:v>147.897987723298</c:v>
                </c:pt>
                <c:pt idx="15032">
                  <c:v>147.89413037663201</c:v>
                </c:pt>
                <c:pt idx="15033">
                  <c:v>147.89535926745401</c:v>
                </c:pt>
                <c:pt idx="15034">
                  <c:v>147.90038603269201</c:v>
                </c:pt>
                <c:pt idx="15035">
                  <c:v>147.90652666339699</c:v>
                </c:pt>
                <c:pt idx="15036">
                  <c:v>147.918179286796</c:v>
                </c:pt>
                <c:pt idx="15037">
                  <c:v>147.92989213080801</c:v>
                </c:pt>
                <c:pt idx="15038">
                  <c:v>147.94115999997001</c:v>
                </c:pt>
                <c:pt idx="15039">
                  <c:v>147.95361116282501</c:v>
                </c:pt>
                <c:pt idx="15040">
                  <c:v>147.96677462038201</c:v>
                </c:pt>
                <c:pt idx="15041">
                  <c:v>147.97697064863399</c:v>
                </c:pt>
                <c:pt idx="15042">
                  <c:v>147.98524742698601</c:v>
                </c:pt>
                <c:pt idx="15043">
                  <c:v>147.99044924030699</c:v>
                </c:pt>
                <c:pt idx="15044">
                  <c:v>147.994857693851</c:v>
                </c:pt>
                <c:pt idx="15045">
                  <c:v>148.00275225817199</c:v>
                </c:pt>
                <c:pt idx="15046">
                  <c:v>148.013628203373</c:v>
                </c:pt>
                <c:pt idx="15047">
                  <c:v>148.027777040887</c:v>
                </c:pt>
                <c:pt idx="15048">
                  <c:v>148.03267000004999</c:v>
                </c:pt>
                <c:pt idx="15049">
                  <c:v>148.040505821523</c:v>
                </c:pt>
                <c:pt idx="15050">
                  <c:v>148.04637581149001</c:v>
                </c:pt>
                <c:pt idx="15051">
                  <c:v>148.05296357064</c:v>
                </c:pt>
                <c:pt idx="15052">
                  <c:v>148.065484038899</c:v>
                </c:pt>
                <c:pt idx="15053">
                  <c:v>148.08146950689499</c:v>
                </c:pt>
                <c:pt idx="15054">
                  <c:v>148.09339927628301</c:v>
                </c:pt>
                <c:pt idx="15055">
                  <c:v>148.10303084760901</c:v>
                </c:pt>
                <c:pt idx="15056">
                  <c:v>148.116008485088</c:v>
                </c:pt>
                <c:pt idx="15057">
                  <c:v>148.12985493339499</c:v>
                </c:pt>
                <c:pt idx="15058">
                  <c:v>148.13712693999699</c:v>
                </c:pt>
                <c:pt idx="15059">
                  <c:v>148.14045094029001</c:v>
                </c:pt>
                <c:pt idx="15060">
                  <c:v>148.14061510886401</c:v>
                </c:pt>
                <c:pt idx="15061">
                  <c:v>148.14131632801801</c:v>
                </c:pt>
                <c:pt idx="15062">
                  <c:v>148.147699924108</c:v>
                </c:pt>
                <c:pt idx="15063">
                  <c:v>148.15568820839201</c:v>
                </c:pt>
                <c:pt idx="15064">
                  <c:v>148.16048000003701</c:v>
                </c:pt>
                <c:pt idx="15065">
                  <c:v>148.16453447530799</c:v>
                </c:pt>
                <c:pt idx="15066">
                  <c:v>148.16114706362401</c:v>
                </c:pt>
                <c:pt idx="15067">
                  <c:v>148.15418104219501</c:v>
                </c:pt>
                <c:pt idx="15068">
                  <c:v>148.14555387495901</c:v>
                </c:pt>
                <c:pt idx="15069">
                  <c:v>148.13228023370101</c:v>
                </c:pt>
                <c:pt idx="15070">
                  <c:v>148.11249240627001</c:v>
                </c:pt>
                <c:pt idx="15071">
                  <c:v>148.094191738695</c:v>
                </c:pt>
                <c:pt idx="15072">
                  <c:v>148.075692986956</c:v>
                </c:pt>
                <c:pt idx="15073">
                  <c:v>148.050703805148</c:v>
                </c:pt>
                <c:pt idx="15074">
                  <c:v>148.027128917276</c:v>
                </c:pt>
                <c:pt idx="15075">
                  <c:v>148.007137008352</c:v>
                </c:pt>
                <c:pt idx="15076">
                  <c:v>147.98878190174599</c:v>
                </c:pt>
                <c:pt idx="15077">
                  <c:v>147.96951714958701</c:v>
                </c:pt>
                <c:pt idx="15078">
                  <c:v>147.955219999939</c:v>
                </c:pt>
                <c:pt idx="15079">
                  <c:v>147.94143560137201</c:v>
                </c:pt>
                <c:pt idx="15080">
                  <c:v>147.93718766427801</c:v>
                </c:pt>
                <c:pt idx="15081">
                  <c:v>147.93790040660099</c:v>
                </c:pt>
                <c:pt idx="15082">
                  <c:v>147.936210844756</c:v>
                </c:pt>
                <c:pt idx="15083">
                  <c:v>147.93385589464299</c:v>
                </c:pt>
                <c:pt idx="15084">
                  <c:v>147.93914120172701</c:v>
                </c:pt>
                <c:pt idx="15085">
                  <c:v>147.93639966593699</c:v>
                </c:pt>
                <c:pt idx="15086">
                  <c:v>147.92971625033499</c:v>
                </c:pt>
                <c:pt idx="15087">
                  <c:v>147.915558217636</c:v>
                </c:pt>
                <c:pt idx="15088">
                  <c:v>147.89670449172499</c:v>
                </c:pt>
                <c:pt idx="15089">
                  <c:v>147.89252537896101</c:v>
                </c:pt>
                <c:pt idx="15090">
                  <c:v>147.89100200251801</c:v>
                </c:pt>
                <c:pt idx="15091">
                  <c:v>147.89015349179101</c:v>
                </c:pt>
                <c:pt idx="15092">
                  <c:v>147.890034600354</c:v>
                </c:pt>
                <c:pt idx="15093">
                  <c:v>147.88979405911701</c:v>
                </c:pt>
                <c:pt idx="15094">
                  <c:v>147.88970847037501</c:v>
                </c:pt>
                <c:pt idx="15095">
                  <c:v>147.89453273644699</c:v>
                </c:pt>
                <c:pt idx="15096">
                  <c:v>147.90271726752701</c:v>
                </c:pt>
                <c:pt idx="15097">
                  <c:v>147.907130628451</c:v>
                </c:pt>
                <c:pt idx="15098">
                  <c:v>147.908296529691</c:v>
                </c:pt>
                <c:pt idx="15099">
                  <c:v>147.907664494203</c:v>
                </c:pt>
                <c:pt idx="15100">
                  <c:v>147.90730897003701</c:v>
                </c:pt>
                <c:pt idx="15101">
                  <c:v>147.90049613117799</c:v>
                </c:pt>
                <c:pt idx="15102">
                  <c:v>147.887069847741</c:v>
                </c:pt>
                <c:pt idx="15103">
                  <c:v>147.87510042273399</c:v>
                </c:pt>
                <c:pt idx="15104">
                  <c:v>147.86052262576001</c:v>
                </c:pt>
                <c:pt idx="15105">
                  <c:v>147.842771383746</c:v>
                </c:pt>
                <c:pt idx="15106">
                  <c:v>147.823490823935</c:v>
                </c:pt>
                <c:pt idx="15107">
                  <c:v>147.806739289701</c:v>
                </c:pt>
                <c:pt idx="15108">
                  <c:v>147.79463780127</c:v>
                </c:pt>
                <c:pt idx="15109">
                  <c:v>147.792780739226</c:v>
                </c:pt>
                <c:pt idx="15110">
                  <c:v>147.800185829745</c:v>
                </c:pt>
                <c:pt idx="15111">
                  <c:v>147.80169830310001</c:v>
                </c:pt>
                <c:pt idx="15112">
                  <c:v>147.80449428878299</c:v>
                </c:pt>
                <c:pt idx="15113">
                  <c:v>147.80266999996499</c:v>
                </c:pt>
                <c:pt idx="15114">
                  <c:v>147.800431140673</c:v>
                </c:pt>
                <c:pt idx="15115">
                  <c:v>147.803644897944</c:v>
                </c:pt>
                <c:pt idx="15116">
                  <c:v>147.80844633179501</c:v>
                </c:pt>
                <c:pt idx="15117">
                  <c:v>147.81545990479401</c:v>
                </c:pt>
                <c:pt idx="15118">
                  <c:v>147.82016172139399</c:v>
                </c:pt>
                <c:pt idx="15119">
                  <c:v>147.82048181972701</c:v>
                </c:pt>
                <c:pt idx="15120">
                  <c:v>147.82023718990399</c:v>
                </c:pt>
                <c:pt idx="15121">
                  <c:v>147.81894382684999</c:v>
                </c:pt>
                <c:pt idx="15122">
                  <c:v>147.820471560633</c:v>
                </c:pt>
                <c:pt idx="15123">
                  <c:v>147.81993381948399</c:v>
                </c:pt>
                <c:pt idx="15124">
                  <c:v>147.818219999993</c:v>
                </c:pt>
                <c:pt idx="15125">
                  <c:v>147.81641897506699</c:v>
                </c:pt>
                <c:pt idx="15126">
                  <c:v>147.820239999997</c:v>
                </c:pt>
                <c:pt idx="15127">
                  <c:v>147.82023999999899</c:v>
                </c:pt>
                <c:pt idx="15128">
                  <c:v>147.83731818541301</c:v>
                </c:pt>
                <c:pt idx="15129">
                  <c:v>147.843670000022</c:v>
                </c:pt>
                <c:pt idx="15130">
                  <c:v>147.849874895852</c:v>
                </c:pt>
                <c:pt idx="15131">
                  <c:v>147.862593007062</c:v>
                </c:pt>
                <c:pt idx="15132">
                  <c:v>147.874322104974</c:v>
                </c:pt>
                <c:pt idx="15133">
                  <c:v>147.88891886093401</c:v>
                </c:pt>
                <c:pt idx="15134">
                  <c:v>147.90088493489699</c:v>
                </c:pt>
                <c:pt idx="15135">
                  <c:v>147.91110616421099</c:v>
                </c:pt>
                <c:pt idx="15136">
                  <c:v>147.91668132102001</c:v>
                </c:pt>
                <c:pt idx="15137">
                  <c:v>147.919619999996</c:v>
                </c:pt>
                <c:pt idx="15138">
                  <c:v>147.91943876401601</c:v>
                </c:pt>
                <c:pt idx="15139">
                  <c:v>147.91495100872299</c:v>
                </c:pt>
                <c:pt idx="15140">
                  <c:v>147.91150758308601</c:v>
                </c:pt>
                <c:pt idx="15141">
                  <c:v>147.91615385752101</c:v>
                </c:pt>
                <c:pt idx="15142">
                  <c:v>147.922843785064</c:v>
                </c:pt>
                <c:pt idx="15143">
                  <c:v>147.932434689395</c:v>
                </c:pt>
                <c:pt idx="15144">
                  <c:v>147.93867057868599</c:v>
                </c:pt>
                <c:pt idx="15145">
                  <c:v>147.94246530929399</c:v>
                </c:pt>
                <c:pt idx="15146">
                  <c:v>147.94935797103199</c:v>
                </c:pt>
                <c:pt idx="15147">
                  <c:v>147.95837272159</c:v>
                </c:pt>
                <c:pt idx="15148">
                  <c:v>147.95756500539201</c:v>
                </c:pt>
                <c:pt idx="15149">
                  <c:v>147.95525384138199</c:v>
                </c:pt>
                <c:pt idx="15150">
                  <c:v>147.962108671999</c:v>
                </c:pt>
                <c:pt idx="15151">
                  <c:v>147.96774179284901</c:v>
                </c:pt>
                <c:pt idx="15152">
                  <c:v>147.97014000003301</c:v>
                </c:pt>
                <c:pt idx="15153">
                  <c:v>147.97070440143199</c:v>
                </c:pt>
                <c:pt idx="15154">
                  <c:v>147.97189386633599</c:v>
                </c:pt>
                <c:pt idx="15155">
                  <c:v>147.967854178419</c:v>
                </c:pt>
                <c:pt idx="15156">
                  <c:v>147.961162571816</c:v>
                </c:pt>
                <c:pt idx="15157">
                  <c:v>147.955154035108</c:v>
                </c:pt>
                <c:pt idx="15158">
                  <c:v>147.94766465216</c:v>
                </c:pt>
                <c:pt idx="15159">
                  <c:v>147.936714727132</c:v>
                </c:pt>
                <c:pt idx="15160">
                  <c:v>147.920117994224</c:v>
                </c:pt>
                <c:pt idx="15161">
                  <c:v>147.90409665366499</c:v>
                </c:pt>
                <c:pt idx="15162">
                  <c:v>147.88638937368299</c:v>
                </c:pt>
                <c:pt idx="15163">
                  <c:v>147.87084147651899</c:v>
                </c:pt>
                <c:pt idx="15164">
                  <c:v>147.85489000003199</c:v>
                </c:pt>
                <c:pt idx="15165">
                  <c:v>147.84094400718001</c:v>
                </c:pt>
                <c:pt idx="15166">
                  <c:v>147.829356396104</c:v>
                </c:pt>
                <c:pt idx="15167">
                  <c:v>147.82199243593101</c:v>
                </c:pt>
                <c:pt idx="15168">
                  <c:v>147.81420816111199</c:v>
                </c:pt>
                <c:pt idx="15169">
                  <c:v>147.80744123013301</c:v>
                </c:pt>
                <c:pt idx="15170">
                  <c:v>147.80574498463201</c:v>
                </c:pt>
                <c:pt idx="15171">
                  <c:v>147.809598484416</c:v>
                </c:pt>
                <c:pt idx="15172">
                  <c:v>147.81844950289201</c:v>
                </c:pt>
                <c:pt idx="15173">
                  <c:v>147.83369137381001</c:v>
                </c:pt>
                <c:pt idx="15174">
                  <c:v>147.848301815714</c:v>
                </c:pt>
                <c:pt idx="15175">
                  <c:v>147.85843543477799</c:v>
                </c:pt>
                <c:pt idx="15176">
                  <c:v>147.870419486765</c:v>
                </c:pt>
                <c:pt idx="15177">
                  <c:v>147.88152000001699</c:v>
                </c:pt>
                <c:pt idx="15178">
                  <c:v>147.88839623775701</c:v>
                </c:pt>
                <c:pt idx="15179">
                  <c:v>147.894022835063</c:v>
                </c:pt>
                <c:pt idx="15180">
                  <c:v>147.89387013615999</c:v>
                </c:pt>
                <c:pt idx="15181">
                  <c:v>147.89217943843201</c:v>
                </c:pt>
                <c:pt idx="15182">
                  <c:v>147.89287537500101</c:v>
                </c:pt>
                <c:pt idx="15183">
                  <c:v>147.89587369643999</c:v>
                </c:pt>
                <c:pt idx="15184">
                  <c:v>147.89603131316301</c:v>
                </c:pt>
                <c:pt idx="15185">
                  <c:v>147.891906768469</c:v>
                </c:pt>
                <c:pt idx="15186">
                  <c:v>147.88143044252101</c:v>
                </c:pt>
                <c:pt idx="15187">
                  <c:v>147.86925043975199</c:v>
                </c:pt>
                <c:pt idx="15188">
                  <c:v>147.86086223962201</c:v>
                </c:pt>
                <c:pt idx="15189">
                  <c:v>147.856199762751</c:v>
                </c:pt>
                <c:pt idx="15190">
                  <c:v>147.856119999968</c:v>
                </c:pt>
                <c:pt idx="15191">
                  <c:v>147.850698421266</c:v>
                </c:pt>
                <c:pt idx="15192">
                  <c:v>147.84356456958599</c:v>
                </c:pt>
                <c:pt idx="15193">
                  <c:v>147.835233451991</c:v>
                </c:pt>
                <c:pt idx="15194">
                  <c:v>147.82443099374601</c:v>
                </c:pt>
                <c:pt idx="15195">
                  <c:v>147.812720843607</c:v>
                </c:pt>
                <c:pt idx="15196">
                  <c:v>147.80084345868499</c:v>
                </c:pt>
                <c:pt idx="15197">
                  <c:v>147.78746665753101</c:v>
                </c:pt>
                <c:pt idx="15198">
                  <c:v>147.778554928245</c:v>
                </c:pt>
                <c:pt idx="15199">
                  <c:v>147.77680781946199</c:v>
                </c:pt>
                <c:pt idx="15200">
                  <c:v>147.78020212966399</c:v>
                </c:pt>
                <c:pt idx="15201">
                  <c:v>147.784291214744</c:v>
                </c:pt>
                <c:pt idx="15202">
                  <c:v>147.79147172901401</c:v>
                </c:pt>
                <c:pt idx="15203">
                  <c:v>147.79647734698</c:v>
                </c:pt>
                <c:pt idx="15204">
                  <c:v>147.80086326223901</c:v>
                </c:pt>
                <c:pt idx="15205">
                  <c:v>147.81429213127001</c:v>
                </c:pt>
                <c:pt idx="15206">
                  <c:v>147.830017844228</c:v>
                </c:pt>
                <c:pt idx="15207">
                  <c:v>147.843386862746</c:v>
                </c:pt>
                <c:pt idx="15208">
                  <c:v>147.85197979093601</c:v>
                </c:pt>
                <c:pt idx="15209">
                  <c:v>147.863459563818</c:v>
                </c:pt>
                <c:pt idx="15210">
                  <c:v>147.880650916164</c:v>
                </c:pt>
                <c:pt idx="15211">
                  <c:v>147.897355760864</c:v>
                </c:pt>
                <c:pt idx="15212">
                  <c:v>147.915414025914</c:v>
                </c:pt>
                <c:pt idx="15213">
                  <c:v>147.93120151060501</c:v>
                </c:pt>
                <c:pt idx="15214">
                  <c:v>147.95301702826899</c:v>
                </c:pt>
                <c:pt idx="15215">
                  <c:v>147.96838422919899</c:v>
                </c:pt>
                <c:pt idx="15216">
                  <c:v>147.979710000051</c:v>
                </c:pt>
                <c:pt idx="15217">
                  <c:v>147.98862626578199</c:v>
                </c:pt>
                <c:pt idx="15218">
                  <c:v>147.99835161900899</c:v>
                </c:pt>
                <c:pt idx="15219">
                  <c:v>147.99982510810801</c:v>
                </c:pt>
                <c:pt idx="15220">
                  <c:v>147.99487173911601</c:v>
                </c:pt>
                <c:pt idx="15221">
                  <c:v>147.98789307006501</c:v>
                </c:pt>
                <c:pt idx="15222">
                  <c:v>147.97859869601001</c:v>
                </c:pt>
                <c:pt idx="15223">
                  <c:v>147.970291731022</c:v>
                </c:pt>
                <c:pt idx="15224">
                  <c:v>147.96442548070499</c:v>
                </c:pt>
                <c:pt idx="15225">
                  <c:v>147.96121726471301</c:v>
                </c:pt>
                <c:pt idx="15226">
                  <c:v>147.95412999997899</c:v>
                </c:pt>
                <c:pt idx="15227">
                  <c:v>147.94931338244001</c:v>
                </c:pt>
                <c:pt idx="15228">
                  <c:v>147.940208714569</c:v>
                </c:pt>
                <c:pt idx="15229">
                  <c:v>147.93360376213201</c:v>
                </c:pt>
                <c:pt idx="15230">
                  <c:v>147.926450765113</c:v>
                </c:pt>
                <c:pt idx="15231">
                  <c:v>147.921639442778</c:v>
                </c:pt>
                <c:pt idx="15232">
                  <c:v>147.91885836160901</c:v>
                </c:pt>
                <c:pt idx="15233">
                  <c:v>147.91683686678701</c:v>
                </c:pt>
                <c:pt idx="15234">
                  <c:v>147.91481458397399</c:v>
                </c:pt>
                <c:pt idx="15235">
                  <c:v>147.91349560549099</c:v>
                </c:pt>
                <c:pt idx="15236">
                  <c:v>147.91348011768699</c:v>
                </c:pt>
                <c:pt idx="15237">
                  <c:v>147.91415091434399</c:v>
                </c:pt>
                <c:pt idx="15238">
                  <c:v>147.908139999968</c:v>
                </c:pt>
                <c:pt idx="15239">
                  <c:v>147.90813999996899</c:v>
                </c:pt>
                <c:pt idx="15240">
                  <c:v>147.88833218574399</c:v>
                </c:pt>
                <c:pt idx="15241">
                  <c:v>147.88514999998799</c:v>
                </c:pt>
                <c:pt idx="15242">
                  <c:v>147.88290267731901</c:v>
                </c:pt>
                <c:pt idx="15243">
                  <c:v>147.880125550663</c:v>
                </c:pt>
                <c:pt idx="15244">
                  <c:v>147.88142368660101</c:v>
                </c:pt>
                <c:pt idx="15245">
                  <c:v>147.88460159035799</c:v>
                </c:pt>
                <c:pt idx="15246">
                  <c:v>147.88354493841999</c:v>
                </c:pt>
                <c:pt idx="15247">
                  <c:v>147.88168576710601</c:v>
                </c:pt>
                <c:pt idx="15248">
                  <c:v>147.88300656153299</c:v>
                </c:pt>
                <c:pt idx="15249">
                  <c:v>147.88827882349199</c:v>
                </c:pt>
                <c:pt idx="15250">
                  <c:v>147.890398858336</c:v>
                </c:pt>
                <c:pt idx="15251">
                  <c:v>147.889110000036</c:v>
                </c:pt>
                <c:pt idx="15252">
                  <c:v>147.892395092415</c:v>
                </c:pt>
                <c:pt idx="15253">
                  <c:v>147.89669594102199</c:v>
                </c:pt>
                <c:pt idx="15254">
                  <c:v>147.903906873111</c:v>
                </c:pt>
                <c:pt idx="15255">
                  <c:v>147.91453036487999</c:v>
                </c:pt>
                <c:pt idx="15256">
                  <c:v>147.92469804645299</c:v>
                </c:pt>
                <c:pt idx="15257">
                  <c:v>147.93108582499701</c:v>
                </c:pt>
                <c:pt idx="15258">
                  <c:v>147.933347672564</c:v>
                </c:pt>
                <c:pt idx="15259">
                  <c:v>147.92987695180699</c:v>
                </c:pt>
                <c:pt idx="15260">
                  <c:v>147.92491839946399</c:v>
                </c:pt>
                <c:pt idx="15261">
                  <c:v>147.92571560182199</c:v>
                </c:pt>
                <c:pt idx="15262">
                  <c:v>147.92209000000699</c:v>
                </c:pt>
                <c:pt idx="15263">
                  <c:v>147.918000000023</c:v>
                </c:pt>
                <c:pt idx="15264">
                  <c:v>147.91746452443101</c:v>
                </c:pt>
                <c:pt idx="15265">
                  <c:v>147.918495388401</c:v>
                </c:pt>
                <c:pt idx="15266">
                  <c:v>147.92091372540401</c:v>
                </c:pt>
                <c:pt idx="15267">
                  <c:v>147.92351928377499</c:v>
                </c:pt>
                <c:pt idx="15268">
                  <c:v>147.92309307944501</c:v>
                </c:pt>
                <c:pt idx="15269">
                  <c:v>147.91739880669601</c:v>
                </c:pt>
                <c:pt idx="15270">
                  <c:v>147.91009206899901</c:v>
                </c:pt>
                <c:pt idx="15271">
                  <c:v>147.90710785254601</c:v>
                </c:pt>
                <c:pt idx="15272">
                  <c:v>147.90899631930699</c:v>
                </c:pt>
                <c:pt idx="15273">
                  <c:v>147.90924310483399</c:v>
                </c:pt>
                <c:pt idx="15274">
                  <c:v>147.90592621680901</c:v>
                </c:pt>
                <c:pt idx="15275">
                  <c:v>147.90192593844699</c:v>
                </c:pt>
                <c:pt idx="15276">
                  <c:v>147.904838179698</c:v>
                </c:pt>
                <c:pt idx="15277">
                  <c:v>147.90511245382601</c:v>
                </c:pt>
                <c:pt idx="15278">
                  <c:v>147.90716895251899</c:v>
                </c:pt>
                <c:pt idx="15279">
                  <c:v>147.9083515149</c:v>
                </c:pt>
                <c:pt idx="15280">
                  <c:v>147.90490243796199</c:v>
                </c:pt>
                <c:pt idx="15281">
                  <c:v>147.89768959559001</c:v>
                </c:pt>
                <c:pt idx="15282">
                  <c:v>147.89150051961801</c:v>
                </c:pt>
                <c:pt idx="15283">
                  <c:v>147.88769458687599</c:v>
                </c:pt>
                <c:pt idx="15284">
                  <c:v>147.883713188493</c:v>
                </c:pt>
                <c:pt idx="15285">
                  <c:v>147.884836744843</c:v>
                </c:pt>
                <c:pt idx="15286">
                  <c:v>147.89016724247301</c:v>
                </c:pt>
                <c:pt idx="15287">
                  <c:v>147.89742535834</c:v>
                </c:pt>
                <c:pt idx="15288">
                  <c:v>147.90536366892201</c:v>
                </c:pt>
                <c:pt idx="15289">
                  <c:v>147.91449000003399</c:v>
                </c:pt>
                <c:pt idx="15290">
                  <c:v>147.91827458463101</c:v>
                </c:pt>
                <c:pt idx="15291">
                  <c:v>147.91659454250001</c:v>
                </c:pt>
                <c:pt idx="15292">
                  <c:v>147.912524210177</c:v>
                </c:pt>
                <c:pt idx="15293">
                  <c:v>147.90820909251701</c:v>
                </c:pt>
                <c:pt idx="15294">
                  <c:v>147.90382657301001</c:v>
                </c:pt>
                <c:pt idx="15295">
                  <c:v>147.897517448223</c:v>
                </c:pt>
                <c:pt idx="15296">
                  <c:v>147.88979693580399</c:v>
                </c:pt>
                <c:pt idx="15297">
                  <c:v>147.883926662927</c:v>
                </c:pt>
                <c:pt idx="15298">
                  <c:v>147.892839824444</c:v>
                </c:pt>
                <c:pt idx="15299">
                  <c:v>147.89184999999401</c:v>
                </c:pt>
                <c:pt idx="15300">
                  <c:v>147.88267031009099</c:v>
                </c:pt>
                <c:pt idx="15301">
                  <c:v>147.87310406302899</c:v>
                </c:pt>
                <c:pt idx="15302">
                  <c:v>147.86611268250499</c:v>
                </c:pt>
                <c:pt idx="15303">
                  <c:v>147.862205792314</c:v>
                </c:pt>
                <c:pt idx="15304">
                  <c:v>147.86256260228501</c:v>
                </c:pt>
                <c:pt idx="15305">
                  <c:v>147.865583472748</c:v>
                </c:pt>
                <c:pt idx="15306">
                  <c:v>147.87358195750599</c:v>
                </c:pt>
                <c:pt idx="15307">
                  <c:v>147.89030472721799</c:v>
                </c:pt>
                <c:pt idx="15308">
                  <c:v>147.91018999999801</c:v>
                </c:pt>
                <c:pt idx="15309">
                  <c:v>147.91010119407699</c:v>
                </c:pt>
                <c:pt idx="15310">
                  <c:v>147.912855115806</c:v>
                </c:pt>
                <c:pt idx="15311">
                  <c:v>147.92119533136099</c:v>
                </c:pt>
                <c:pt idx="15312">
                  <c:v>147.932060288787</c:v>
                </c:pt>
                <c:pt idx="15313">
                  <c:v>147.94133056054801</c:v>
                </c:pt>
                <c:pt idx="15314">
                  <c:v>147.94640716835201</c:v>
                </c:pt>
                <c:pt idx="15315">
                  <c:v>147.95055966979501</c:v>
                </c:pt>
                <c:pt idx="15316">
                  <c:v>147.95817805634999</c:v>
                </c:pt>
                <c:pt idx="15317">
                  <c:v>147.96934915047501</c:v>
                </c:pt>
                <c:pt idx="15318">
                  <c:v>147.97974197271299</c:v>
                </c:pt>
                <c:pt idx="15319">
                  <c:v>147.99445077208199</c:v>
                </c:pt>
                <c:pt idx="15320">
                  <c:v>148.00951908956301</c:v>
                </c:pt>
                <c:pt idx="15321">
                  <c:v>148.015277672417</c:v>
                </c:pt>
                <c:pt idx="15322">
                  <c:v>148.023167122438</c:v>
                </c:pt>
                <c:pt idx="15323">
                  <c:v>148.01897999999801</c:v>
                </c:pt>
                <c:pt idx="15324">
                  <c:v>148.00808173125</c:v>
                </c:pt>
                <c:pt idx="15325">
                  <c:v>147.998519466668</c:v>
                </c:pt>
                <c:pt idx="15326">
                  <c:v>147.994399941046</c:v>
                </c:pt>
                <c:pt idx="15327">
                  <c:v>147.991030274531</c:v>
                </c:pt>
                <c:pt idx="15328">
                  <c:v>147.98590618619201</c:v>
                </c:pt>
                <c:pt idx="15329">
                  <c:v>147.977772082558</c:v>
                </c:pt>
                <c:pt idx="15330">
                  <c:v>147.96567905281501</c:v>
                </c:pt>
                <c:pt idx="15331">
                  <c:v>147.95323350429999</c:v>
                </c:pt>
                <c:pt idx="15332">
                  <c:v>147.943018587811</c:v>
                </c:pt>
                <c:pt idx="15333">
                  <c:v>147.93687995480201</c:v>
                </c:pt>
                <c:pt idx="15334">
                  <c:v>147.93229590059099</c:v>
                </c:pt>
                <c:pt idx="15335">
                  <c:v>147.92760696961</c:v>
                </c:pt>
                <c:pt idx="15336">
                  <c:v>147.92999000004201</c:v>
                </c:pt>
                <c:pt idx="15337">
                  <c:v>147.938826624814</c:v>
                </c:pt>
                <c:pt idx="15338">
                  <c:v>147.95212517194301</c:v>
                </c:pt>
                <c:pt idx="15339">
                  <c:v>147.96341891644499</c:v>
                </c:pt>
                <c:pt idx="15340">
                  <c:v>147.974085852001</c:v>
                </c:pt>
                <c:pt idx="15341">
                  <c:v>147.986555262553</c:v>
                </c:pt>
                <c:pt idx="15342">
                  <c:v>147.99693121204501</c:v>
                </c:pt>
                <c:pt idx="15343">
                  <c:v>148.00287934115701</c:v>
                </c:pt>
                <c:pt idx="15344">
                  <c:v>148.00595417316799</c:v>
                </c:pt>
                <c:pt idx="15345">
                  <c:v>148.010477686933</c:v>
                </c:pt>
                <c:pt idx="15346">
                  <c:v>148.00704944606201</c:v>
                </c:pt>
                <c:pt idx="15347">
                  <c:v>147.99943096894901</c:v>
                </c:pt>
                <c:pt idx="15348">
                  <c:v>147.98926999999401</c:v>
                </c:pt>
                <c:pt idx="15349">
                  <c:v>147.988349854635</c:v>
                </c:pt>
                <c:pt idx="15350">
                  <c:v>147.976730000022</c:v>
                </c:pt>
                <c:pt idx="15351">
                  <c:v>147.97673000001501</c:v>
                </c:pt>
                <c:pt idx="15352">
                  <c:v>147.96347456533601</c:v>
                </c:pt>
                <c:pt idx="15353">
                  <c:v>147.94855115862001</c:v>
                </c:pt>
                <c:pt idx="15354">
                  <c:v>147.93459878390999</c:v>
                </c:pt>
                <c:pt idx="15355">
                  <c:v>147.928609301731</c:v>
                </c:pt>
                <c:pt idx="15356">
                  <c:v>147.92826502067899</c:v>
                </c:pt>
                <c:pt idx="15357">
                  <c:v>147.925679904389</c:v>
                </c:pt>
                <c:pt idx="15358">
                  <c:v>147.921379461284</c:v>
                </c:pt>
                <c:pt idx="15359">
                  <c:v>147.91992738939501</c:v>
                </c:pt>
                <c:pt idx="15360">
                  <c:v>147.92024165468001</c:v>
                </c:pt>
                <c:pt idx="15361">
                  <c:v>147.91966429935499</c:v>
                </c:pt>
                <c:pt idx="15362">
                  <c:v>147.91884132688</c:v>
                </c:pt>
                <c:pt idx="15363">
                  <c:v>147.91672999999801</c:v>
                </c:pt>
                <c:pt idx="15364">
                  <c:v>147.91675529363701</c:v>
                </c:pt>
                <c:pt idx="15365">
                  <c:v>147.91788911168601</c:v>
                </c:pt>
                <c:pt idx="15366">
                  <c:v>147.92223155568601</c:v>
                </c:pt>
                <c:pt idx="15367">
                  <c:v>147.92745756747701</c:v>
                </c:pt>
                <c:pt idx="15368">
                  <c:v>147.933738991968</c:v>
                </c:pt>
                <c:pt idx="15369">
                  <c:v>147.94363466816799</c:v>
                </c:pt>
                <c:pt idx="15370">
                  <c:v>147.953466461971</c:v>
                </c:pt>
                <c:pt idx="15371">
                  <c:v>147.960646495681</c:v>
                </c:pt>
                <c:pt idx="15372">
                  <c:v>147.965585055405</c:v>
                </c:pt>
                <c:pt idx="15373">
                  <c:v>147.965531289751</c:v>
                </c:pt>
                <c:pt idx="15374">
                  <c:v>147.964279999967</c:v>
                </c:pt>
                <c:pt idx="15375">
                  <c:v>147.97223383155</c:v>
                </c:pt>
                <c:pt idx="15376">
                  <c:v>147.98183960876</c:v>
                </c:pt>
                <c:pt idx="15377">
                  <c:v>147.99247031330501</c:v>
                </c:pt>
                <c:pt idx="15378">
                  <c:v>148.00357915845899</c:v>
                </c:pt>
                <c:pt idx="15379">
                  <c:v>148.01798934201599</c:v>
                </c:pt>
                <c:pt idx="15380">
                  <c:v>148.03978482301301</c:v>
                </c:pt>
                <c:pt idx="15381">
                  <c:v>148.05852058859799</c:v>
                </c:pt>
                <c:pt idx="15382">
                  <c:v>148.069596754603</c:v>
                </c:pt>
                <c:pt idx="15383">
                  <c:v>148.07462060288199</c:v>
                </c:pt>
                <c:pt idx="15384">
                  <c:v>148.07722010522599</c:v>
                </c:pt>
                <c:pt idx="15385">
                  <c:v>148.08467527116099</c:v>
                </c:pt>
                <c:pt idx="15386">
                  <c:v>148.093572602526</c:v>
                </c:pt>
                <c:pt idx="15387">
                  <c:v>148.101572754084</c:v>
                </c:pt>
                <c:pt idx="15388">
                  <c:v>148.102723292326</c:v>
                </c:pt>
                <c:pt idx="15389">
                  <c:v>148.10620896315399</c:v>
                </c:pt>
                <c:pt idx="15390">
                  <c:v>148.10828999994001</c:v>
                </c:pt>
                <c:pt idx="15391">
                  <c:v>148.106971702664</c:v>
                </c:pt>
                <c:pt idx="15392">
                  <c:v>148.10345822734601</c:v>
                </c:pt>
                <c:pt idx="15393">
                  <c:v>148.10122625092299</c:v>
                </c:pt>
                <c:pt idx="15394">
                  <c:v>148.09685339750999</c:v>
                </c:pt>
                <c:pt idx="15395">
                  <c:v>148.08062876935</c:v>
                </c:pt>
                <c:pt idx="15396">
                  <c:v>148.06547676235601</c:v>
                </c:pt>
                <c:pt idx="15397">
                  <c:v>148.04854428775201</c:v>
                </c:pt>
                <c:pt idx="15398">
                  <c:v>148.02818738273299</c:v>
                </c:pt>
                <c:pt idx="15399">
                  <c:v>147.998247060138</c:v>
                </c:pt>
                <c:pt idx="15400">
                  <c:v>147.97086938288501</c:v>
                </c:pt>
                <c:pt idx="15401">
                  <c:v>147.94675999999001</c:v>
                </c:pt>
                <c:pt idx="15402">
                  <c:v>147.930679400603</c:v>
                </c:pt>
                <c:pt idx="15403">
                  <c:v>147.91572302049599</c:v>
                </c:pt>
                <c:pt idx="15404">
                  <c:v>147.89822642418901</c:v>
                </c:pt>
                <c:pt idx="15405">
                  <c:v>147.87878117032599</c:v>
                </c:pt>
                <c:pt idx="15406">
                  <c:v>147.86176459156101</c:v>
                </c:pt>
                <c:pt idx="15407">
                  <c:v>147.84781230524001</c:v>
                </c:pt>
                <c:pt idx="15408">
                  <c:v>147.830845711329</c:v>
                </c:pt>
                <c:pt idx="15409">
                  <c:v>147.81197805810501</c:v>
                </c:pt>
                <c:pt idx="15410">
                  <c:v>147.79358186319001</c:v>
                </c:pt>
                <c:pt idx="15411">
                  <c:v>147.776242637308</c:v>
                </c:pt>
                <c:pt idx="15412">
                  <c:v>147.761050000018</c:v>
                </c:pt>
                <c:pt idx="15413">
                  <c:v>147.744854216129</c:v>
                </c:pt>
                <c:pt idx="15414">
                  <c:v>147.73652379782001</c:v>
                </c:pt>
                <c:pt idx="15415">
                  <c:v>147.73758737457399</c:v>
                </c:pt>
                <c:pt idx="15416">
                  <c:v>147.743501773031</c:v>
                </c:pt>
                <c:pt idx="15417">
                  <c:v>147.75424790055899</c:v>
                </c:pt>
                <c:pt idx="15418">
                  <c:v>147.767672133346</c:v>
                </c:pt>
                <c:pt idx="15419">
                  <c:v>147.78462568456899</c:v>
                </c:pt>
                <c:pt idx="15420">
                  <c:v>147.80611817955301</c:v>
                </c:pt>
                <c:pt idx="15421">
                  <c:v>147.82174570985299</c:v>
                </c:pt>
                <c:pt idx="15422">
                  <c:v>147.83754411704999</c:v>
                </c:pt>
                <c:pt idx="15423">
                  <c:v>147.85235449705399</c:v>
                </c:pt>
                <c:pt idx="15424">
                  <c:v>147.86575331277999</c:v>
                </c:pt>
                <c:pt idx="15425">
                  <c:v>147.87390304328599</c:v>
                </c:pt>
                <c:pt idx="15426">
                  <c:v>147.88705000001701</c:v>
                </c:pt>
                <c:pt idx="15427">
                  <c:v>147.896866928035</c:v>
                </c:pt>
                <c:pt idx="15428">
                  <c:v>147.905422777795</c:v>
                </c:pt>
                <c:pt idx="15429">
                  <c:v>147.90973662637899</c:v>
                </c:pt>
                <c:pt idx="15430">
                  <c:v>147.90779350099601</c:v>
                </c:pt>
                <c:pt idx="15431">
                  <c:v>147.90167653320199</c:v>
                </c:pt>
                <c:pt idx="15432">
                  <c:v>147.895737891507</c:v>
                </c:pt>
                <c:pt idx="15433">
                  <c:v>147.88931295002399</c:v>
                </c:pt>
                <c:pt idx="15434">
                  <c:v>147.88240902892699</c:v>
                </c:pt>
                <c:pt idx="15435">
                  <c:v>147.877648205534</c:v>
                </c:pt>
                <c:pt idx="15436">
                  <c:v>147.87886065009101</c:v>
                </c:pt>
                <c:pt idx="15437">
                  <c:v>147.87999197507901</c:v>
                </c:pt>
                <c:pt idx="15438">
                  <c:v>147.87806025697199</c:v>
                </c:pt>
                <c:pt idx="15439">
                  <c:v>147.87822091612</c:v>
                </c:pt>
                <c:pt idx="15440">
                  <c:v>147.88247999998001</c:v>
                </c:pt>
                <c:pt idx="15441">
                  <c:v>147.886716594506</c:v>
                </c:pt>
                <c:pt idx="15442">
                  <c:v>147.88408249951601</c:v>
                </c:pt>
                <c:pt idx="15443">
                  <c:v>147.88571559674099</c:v>
                </c:pt>
                <c:pt idx="15444">
                  <c:v>147.887831027988</c:v>
                </c:pt>
                <c:pt idx="15445">
                  <c:v>147.88523670096899</c:v>
                </c:pt>
                <c:pt idx="15446">
                  <c:v>147.882983801774</c:v>
                </c:pt>
                <c:pt idx="15447">
                  <c:v>147.883439638364</c:v>
                </c:pt>
                <c:pt idx="15448">
                  <c:v>147.88033746718901</c:v>
                </c:pt>
                <c:pt idx="15449">
                  <c:v>147.88094827621401</c:v>
                </c:pt>
                <c:pt idx="15450">
                  <c:v>147.88540419789101</c:v>
                </c:pt>
                <c:pt idx="15451">
                  <c:v>147.887309999976</c:v>
                </c:pt>
                <c:pt idx="15452">
                  <c:v>147.88730999997401</c:v>
                </c:pt>
                <c:pt idx="15453">
                  <c:v>147.88585220312899</c:v>
                </c:pt>
                <c:pt idx="15454">
                  <c:v>147.88603000000299</c:v>
                </c:pt>
                <c:pt idx="15455">
                  <c:v>147.889149923926</c:v>
                </c:pt>
                <c:pt idx="15456">
                  <c:v>147.88923592273301</c:v>
                </c:pt>
                <c:pt idx="15457">
                  <c:v>147.89089996646999</c:v>
                </c:pt>
                <c:pt idx="15458">
                  <c:v>147.89357971231701</c:v>
                </c:pt>
                <c:pt idx="15459">
                  <c:v>147.900705665967</c:v>
                </c:pt>
                <c:pt idx="15460">
                  <c:v>147.90679662883301</c:v>
                </c:pt>
                <c:pt idx="15461">
                  <c:v>147.90699022217501</c:v>
                </c:pt>
                <c:pt idx="15462">
                  <c:v>147.90844957961599</c:v>
                </c:pt>
                <c:pt idx="15463">
                  <c:v>147.90710916677099</c:v>
                </c:pt>
                <c:pt idx="15464">
                  <c:v>147.9029137528</c:v>
                </c:pt>
                <c:pt idx="15465">
                  <c:v>147.90270659905701</c:v>
                </c:pt>
                <c:pt idx="15466">
                  <c:v>147.897434241746</c:v>
                </c:pt>
                <c:pt idx="15467">
                  <c:v>147.88895999996899</c:v>
                </c:pt>
                <c:pt idx="15468">
                  <c:v>147.88038170322699</c:v>
                </c:pt>
                <c:pt idx="15469">
                  <c:v>147.865907313397</c:v>
                </c:pt>
                <c:pt idx="15470">
                  <c:v>147.85335811004501</c:v>
                </c:pt>
                <c:pt idx="15471">
                  <c:v>147.84564999674001</c:v>
                </c:pt>
                <c:pt idx="15472">
                  <c:v>147.840379856688</c:v>
                </c:pt>
                <c:pt idx="15473">
                  <c:v>147.83723689487201</c:v>
                </c:pt>
                <c:pt idx="15474">
                  <c:v>147.83724513249001</c:v>
                </c:pt>
                <c:pt idx="15475">
                  <c:v>147.83575191519401</c:v>
                </c:pt>
                <c:pt idx="15476">
                  <c:v>147.842426580818</c:v>
                </c:pt>
                <c:pt idx="15477">
                  <c:v>147.84076000003799</c:v>
                </c:pt>
                <c:pt idx="15478">
                  <c:v>147.842442301017</c:v>
                </c:pt>
                <c:pt idx="15479">
                  <c:v>147.84117248309499</c:v>
                </c:pt>
                <c:pt idx="15480">
                  <c:v>147.840604788105</c:v>
                </c:pt>
                <c:pt idx="15481">
                  <c:v>147.84545608734399</c:v>
                </c:pt>
                <c:pt idx="15482">
                  <c:v>147.85390454571501</c:v>
                </c:pt>
                <c:pt idx="15483">
                  <c:v>147.85818284969201</c:v>
                </c:pt>
                <c:pt idx="15484">
                  <c:v>147.86046211299299</c:v>
                </c:pt>
                <c:pt idx="15485">
                  <c:v>147.86299000001799</c:v>
                </c:pt>
                <c:pt idx="15486">
                  <c:v>147.86336671004901</c:v>
                </c:pt>
                <c:pt idx="15487">
                  <c:v>147.86409761706801</c:v>
                </c:pt>
                <c:pt idx="15488">
                  <c:v>147.85688836218401</c:v>
                </c:pt>
                <c:pt idx="15489">
                  <c:v>147.844624324248</c:v>
                </c:pt>
                <c:pt idx="15490">
                  <c:v>147.83042840935701</c:v>
                </c:pt>
                <c:pt idx="15491">
                  <c:v>147.81690567224101</c:v>
                </c:pt>
                <c:pt idx="15492">
                  <c:v>147.806730000009</c:v>
                </c:pt>
                <c:pt idx="15493">
                  <c:v>147.80294326425101</c:v>
                </c:pt>
                <c:pt idx="15494">
                  <c:v>147.79759614657499</c:v>
                </c:pt>
                <c:pt idx="15495">
                  <c:v>147.791995477434</c:v>
                </c:pt>
                <c:pt idx="15496">
                  <c:v>147.78444315913501</c:v>
                </c:pt>
                <c:pt idx="15497">
                  <c:v>147.777952701804</c:v>
                </c:pt>
                <c:pt idx="15498">
                  <c:v>147.771869104047</c:v>
                </c:pt>
                <c:pt idx="15499">
                  <c:v>147.76810653723501</c:v>
                </c:pt>
                <c:pt idx="15500">
                  <c:v>147.762792801215</c:v>
                </c:pt>
                <c:pt idx="15501">
                  <c:v>147.759888871002</c:v>
                </c:pt>
                <c:pt idx="15502">
                  <c:v>147.760500000024</c:v>
                </c:pt>
                <c:pt idx="15503">
                  <c:v>147.761997919316</c:v>
                </c:pt>
                <c:pt idx="15504">
                  <c:v>147.76566388507899</c:v>
                </c:pt>
                <c:pt idx="15505">
                  <c:v>147.770155865063</c:v>
                </c:pt>
                <c:pt idx="15506">
                  <c:v>147.77643704252901</c:v>
                </c:pt>
                <c:pt idx="15507">
                  <c:v>147.784777259186</c:v>
                </c:pt>
                <c:pt idx="15508">
                  <c:v>147.79458230309899</c:v>
                </c:pt>
                <c:pt idx="15509">
                  <c:v>147.806206091332</c:v>
                </c:pt>
                <c:pt idx="15510">
                  <c:v>147.82177525511199</c:v>
                </c:pt>
                <c:pt idx="15511">
                  <c:v>147.84527785204099</c:v>
                </c:pt>
                <c:pt idx="15512">
                  <c:v>147.860027971931</c:v>
                </c:pt>
                <c:pt idx="15513">
                  <c:v>147.879200000015</c:v>
                </c:pt>
                <c:pt idx="15514">
                  <c:v>147.88842406842599</c:v>
                </c:pt>
                <c:pt idx="15515">
                  <c:v>147.89476596256901</c:v>
                </c:pt>
                <c:pt idx="15516">
                  <c:v>147.90365197052401</c:v>
                </c:pt>
                <c:pt idx="15517">
                  <c:v>147.90930080677799</c:v>
                </c:pt>
                <c:pt idx="15518">
                  <c:v>147.91226548882099</c:v>
                </c:pt>
                <c:pt idx="15519">
                  <c:v>147.91562553541399</c:v>
                </c:pt>
                <c:pt idx="15520">
                  <c:v>147.91885158134701</c:v>
                </c:pt>
                <c:pt idx="15521">
                  <c:v>147.92340615654501</c:v>
                </c:pt>
                <c:pt idx="15522">
                  <c:v>147.92861596245601</c:v>
                </c:pt>
                <c:pt idx="15523">
                  <c:v>147.930809063222</c:v>
                </c:pt>
                <c:pt idx="15524">
                  <c:v>147.93816999998199</c:v>
                </c:pt>
                <c:pt idx="15525">
                  <c:v>147.93679815814801</c:v>
                </c:pt>
                <c:pt idx="15526">
                  <c:v>147.93498603114901</c:v>
                </c:pt>
                <c:pt idx="15527">
                  <c:v>147.93375269692601</c:v>
                </c:pt>
                <c:pt idx="15528">
                  <c:v>147.93380288282401</c:v>
                </c:pt>
                <c:pt idx="15529">
                  <c:v>147.93951061869299</c:v>
                </c:pt>
                <c:pt idx="15530">
                  <c:v>147.94504153656101</c:v>
                </c:pt>
                <c:pt idx="15531">
                  <c:v>147.94343431464401</c:v>
                </c:pt>
                <c:pt idx="15532">
                  <c:v>147.94062392422001</c:v>
                </c:pt>
                <c:pt idx="15533">
                  <c:v>147.94079933218799</c:v>
                </c:pt>
                <c:pt idx="15534">
                  <c:v>147.938357228022</c:v>
                </c:pt>
                <c:pt idx="15535">
                  <c:v>147.93535292522901</c:v>
                </c:pt>
                <c:pt idx="15536">
                  <c:v>147.923938487578</c:v>
                </c:pt>
                <c:pt idx="15537">
                  <c:v>147.91785667200801</c:v>
                </c:pt>
                <c:pt idx="15538">
                  <c:v>147.92511836707999</c:v>
                </c:pt>
                <c:pt idx="15539">
                  <c:v>147.939024541951</c:v>
                </c:pt>
                <c:pt idx="15540">
                  <c:v>147.94495780748301</c:v>
                </c:pt>
                <c:pt idx="15541">
                  <c:v>147.948137969524</c:v>
                </c:pt>
                <c:pt idx="15542">
                  <c:v>147.955445525589</c:v>
                </c:pt>
                <c:pt idx="15543">
                  <c:v>147.96709858058401</c:v>
                </c:pt>
                <c:pt idx="15544">
                  <c:v>147.97596428748801</c:v>
                </c:pt>
                <c:pt idx="15545">
                  <c:v>147.98547280373799</c:v>
                </c:pt>
                <c:pt idx="15546">
                  <c:v>147.99325625224</c:v>
                </c:pt>
                <c:pt idx="15547">
                  <c:v>148.00001776545199</c:v>
                </c:pt>
                <c:pt idx="15548">
                  <c:v>148.00044852869701</c:v>
                </c:pt>
                <c:pt idx="15549">
                  <c:v>147.995335587841</c:v>
                </c:pt>
                <c:pt idx="15550">
                  <c:v>148.00337308645101</c:v>
                </c:pt>
                <c:pt idx="15551">
                  <c:v>148.009284260171</c:v>
                </c:pt>
                <c:pt idx="15552">
                  <c:v>148.01084277034499</c:v>
                </c:pt>
                <c:pt idx="15553">
                  <c:v>148.00787104919399</c:v>
                </c:pt>
                <c:pt idx="15554">
                  <c:v>148.00109954197899</c:v>
                </c:pt>
                <c:pt idx="15555">
                  <c:v>147.99506999997899</c:v>
                </c:pt>
                <c:pt idx="15556">
                  <c:v>147.99248530892601</c:v>
                </c:pt>
                <c:pt idx="15557">
                  <c:v>147.98283909674001</c:v>
                </c:pt>
                <c:pt idx="15558">
                  <c:v>147.97475590264801</c:v>
                </c:pt>
                <c:pt idx="15559">
                  <c:v>147.967499975332</c:v>
                </c:pt>
                <c:pt idx="15560">
                  <c:v>147.96104529741899</c:v>
                </c:pt>
                <c:pt idx="15561">
                  <c:v>147.95503000000599</c:v>
                </c:pt>
                <c:pt idx="15562">
                  <c:v>147.95393816250501</c:v>
                </c:pt>
                <c:pt idx="15563">
                  <c:v>147.955273957282</c:v>
                </c:pt>
                <c:pt idx="15564">
                  <c:v>147.95010406736901</c:v>
                </c:pt>
                <c:pt idx="15565">
                  <c:v>147.94509551079099</c:v>
                </c:pt>
                <c:pt idx="15566">
                  <c:v>147.94767488128701</c:v>
                </c:pt>
                <c:pt idx="15567">
                  <c:v>147.95563261163699</c:v>
                </c:pt>
                <c:pt idx="15568">
                  <c:v>147.96942112610199</c:v>
                </c:pt>
                <c:pt idx="15569">
                  <c:v>147.979113354227</c:v>
                </c:pt>
                <c:pt idx="15570">
                  <c:v>147.99053999998</c:v>
                </c:pt>
                <c:pt idx="15571">
                  <c:v>147.998956479822</c:v>
                </c:pt>
                <c:pt idx="15572">
                  <c:v>148.00702429445101</c:v>
                </c:pt>
                <c:pt idx="15573">
                  <c:v>148.014092751623</c:v>
                </c:pt>
                <c:pt idx="15574">
                  <c:v>148.017969128674</c:v>
                </c:pt>
                <c:pt idx="15575">
                  <c:v>148.02073996739301</c:v>
                </c:pt>
                <c:pt idx="15576">
                  <c:v>148.02470868537199</c:v>
                </c:pt>
                <c:pt idx="15577">
                  <c:v>148.02515222614801</c:v>
                </c:pt>
                <c:pt idx="15578">
                  <c:v>148.02029378336101</c:v>
                </c:pt>
                <c:pt idx="15579">
                  <c:v>148.01815496505699</c:v>
                </c:pt>
                <c:pt idx="15580">
                  <c:v>148.016993545823</c:v>
                </c:pt>
                <c:pt idx="15581">
                  <c:v>148.008124357593</c:v>
                </c:pt>
                <c:pt idx="15582">
                  <c:v>147.99598999999901</c:v>
                </c:pt>
                <c:pt idx="15583">
                  <c:v>147.98977628415199</c:v>
                </c:pt>
                <c:pt idx="15584">
                  <c:v>147.98468043427999</c:v>
                </c:pt>
                <c:pt idx="15585">
                  <c:v>147.97893761034001</c:v>
                </c:pt>
                <c:pt idx="15586">
                  <c:v>147.972252148964</c:v>
                </c:pt>
                <c:pt idx="15587">
                  <c:v>147.96697694336001</c:v>
                </c:pt>
                <c:pt idx="15588">
                  <c:v>147.96193757287801</c:v>
                </c:pt>
                <c:pt idx="15589">
                  <c:v>147.95155071079299</c:v>
                </c:pt>
                <c:pt idx="15590">
                  <c:v>147.94193913791599</c:v>
                </c:pt>
                <c:pt idx="15591">
                  <c:v>147.935791832625</c:v>
                </c:pt>
                <c:pt idx="15592">
                  <c:v>147.93200819463399</c:v>
                </c:pt>
                <c:pt idx="15593">
                  <c:v>147.93256000005101</c:v>
                </c:pt>
                <c:pt idx="15594">
                  <c:v>147.92867937278501</c:v>
                </c:pt>
                <c:pt idx="15595">
                  <c:v>147.92427030808</c:v>
                </c:pt>
                <c:pt idx="15596">
                  <c:v>147.92086995347299</c:v>
                </c:pt>
                <c:pt idx="15597">
                  <c:v>147.91758198369001</c:v>
                </c:pt>
                <c:pt idx="15598">
                  <c:v>147.91355993101601</c:v>
                </c:pt>
                <c:pt idx="15599">
                  <c:v>147.91011420095899</c:v>
                </c:pt>
                <c:pt idx="15600">
                  <c:v>147.904330456883</c:v>
                </c:pt>
                <c:pt idx="15601">
                  <c:v>147.899265268004</c:v>
                </c:pt>
                <c:pt idx="15602">
                  <c:v>147.90623103630099</c:v>
                </c:pt>
                <c:pt idx="15603">
                  <c:v>147.918023560167</c:v>
                </c:pt>
                <c:pt idx="15604">
                  <c:v>147.926568965488</c:v>
                </c:pt>
                <c:pt idx="15605">
                  <c:v>147.93248120584701</c:v>
                </c:pt>
                <c:pt idx="15606">
                  <c:v>147.93256000005201</c:v>
                </c:pt>
                <c:pt idx="15607">
                  <c:v>147.93802082683101</c:v>
                </c:pt>
                <c:pt idx="15608">
                  <c:v>147.94412240477101</c:v>
                </c:pt>
                <c:pt idx="15609">
                  <c:v>147.948567981694</c:v>
                </c:pt>
                <c:pt idx="15610">
                  <c:v>147.95161803792101</c:v>
                </c:pt>
                <c:pt idx="15611">
                  <c:v>147.95892538489201</c:v>
                </c:pt>
                <c:pt idx="15612">
                  <c:v>147.96926882167901</c:v>
                </c:pt>
                <c:pt idx="15613">
                  <c:v>147.97885191010599</c:v>
                </c:pt>
                <c:pt idx="15614">
                  <c:v>147.98689198876801</c:v>
                </c:pt>
                <c:pt idx="15615">
                  <c:v>147.994219465062</c:v>
                </c:pt>
                <c:pt idx="15616">
                  <c:v>148.00412146161699</c:v>
                </c:pt>
                <c:pt idx="15617">
                  <c:v>148.00933919678101</c:v>
                </c:pt>
                <c:pt idx="15618">
                  <c:v>148.018158482161</c:v>
                </c:pt>
                <c:pt idx="15619">
                  <c:v>148.020959566523</c:v>
                </c:pt>
                <c:pt idx="15620">
                  <c:v>148.019150000026</c:v>
                </c:pt>
                <c:pt idx="15621">
                  <c:v>148.02241369776999</c:v>
                </c:pt>
                <c:pt idx="15622">
                  <c:v>148.026947956893</c:v>
                </c:pt>
                <c:pt idx="15623">
                  <c:v>148.03502650275701</c:v>
                </c:pt>
                <c:pt idx="15624">
                  <c:v>148.048543926051</c:v>
                </c:pt>
                <c:pt idx="15625">
                  <c:v>148.06275612317401</c:v>
                </c:pt>
                <c:pt idx="15626">
                  <c:v>148.07462155782201</c:v>
                </c:pt>
                <c:pt idx="15627">
                  <c:v>148.08469524663201</c:v>
                </c:pt>
                <c:pt idx="15628">
                  <c:v>148.099542349774</c:v>
                </c:pt>
                <c:pt idx="15629">
                  <c:v>148.11533423115699</c:v>
                </c:pt>
                <c:pt idx="15630">
                  <c:v>148.123324688281</c:v>
                </c:pt>
                <c:pt idx="15631">
                  <c:v>148.129578172294</c:v>
                </c:pt>
                <c:pt idx="15632">
                  <c:v>148.136666326609</c:v>
                </c:pt>
                <c:pt idx="15633">
                  <c:v>148.13892600510101</c:v>
                </c:pt>
                <c:pt idx="15634">
                  <c:v>148.13810246360001</c:v>
                </c:pt>
                <c:pt idx="15635">
                  <c:v>148.13327375793</c:v>
                </c:pt>
                <c:pt idx="15636">
                  <c:v>148.12585658426099</c:v>
                </c:pt>
                <c:pt idx="15637">
                  <c:v>148.118816995293</c:v>
                </c:pt>
                <c:pt idx="15638">
                  <c:v>148.112050182107</c:v>
                </c:pt>
                <c:pt idx="15639">
                  <c:v>148.10709000002299</c:v>
                </c:pt>
                <c:pt idx="15640">
                  <c:v>148.11317230650499</c:v>
                </c:pt>
                <c:pt idx="15641">
                  <c:v>148.120538415032</c:v>
                </c:pt>
                <c:pt idx="15642">
                  <c:v>148.120330820638</c:v>
                </c:pt>
                <c:pt idx="15643">
                  <c:v>148.11476772964801</c:v>
                </c:pt>
                <c:pt idx="15644">
                  <c:v>148.10345279552101</c:v>
                </c:pt>
                <c:pt idx="15645">
                  <c:v>148.09155308167701</c:v>
                </c:pt>
                <c:pt idx="15646">
                  <c:v>148.08526559280401</c:v>
                </c:pt>
                <c:pt idx="15647">
                  <c:v>148.08283172520899</c:v>
                </c:pt>
                <c:pt idx="15648">
                  <c:v>148.08616213649199</c:v>
                </c:pt>
                <c:pt idx="15649">
                  <c:v>148.09446985017701</c:v>
                </c:pt>
                <c:pt idx="15650">
                  <c:v>148.09573223036301</c:v>
                </c:pt>
                <c:pt idx="15651">
                  <c:v>148.09673000003599</c:v>
                </c:pt>
                <c:pt idx="15652">
                  <c:v>148.09844863321899</c:v>
                </c:pt>
                <c:pt idx="15653">
                  <c:v>148.099086313279</c:v>
                </c:pt>
                <c:pt idx="15654">
                  <c:v>148.10064531654501</c:v>
                </c:pt>
                <c:pt idx="15655">
                  <c:v>148.10396553581199</c:v>
                </c:pt>
                <c:pt idx="15656">
                  <c:v>148.10651000000399</c:v>
                </c:pt>
                <c:pt idx="15657">
                  <c:v>148.10707963119401</c:v>
                </c:pt>
                <c:pt idx="15658">
                  <c:v>148.107126352546</c:v>
                </c:pt>
                <c:pt idx="15659">
                  <c:v>148.10399236775999</c:v>
                </c:pt>
                <c:pt idx="15660">
                  <c:v>148.100615024192</c:v>
                </c:pt>
                <c:pt idx="15661">
                  <c:v>148.08826471275299</c:v>
                </c:pt>
                <c:pt idx="15662">
                  <c:v>148.08025000006401</c:v>
                </c:pt>
                <c:pt idx="15663">
                  <c:v>148.07587843367301</c:v>
                </c:pt>
                <c:pt idx="15664">
                  <c:v>148.077964930452</c:v>
                </c:pt>
                <c:pt idx="15665">
                  <c:v>148.08418947038601</c:v>
                </c:pt>
                <c:pt idx="15666">
                  <c:v>148.085324512493</c:v>
                </c:pt>
                <c:pt idx="15667">
                  <c:v>148.08468673785001</c:v>
                </c:pt>
                <c:pt idx="15668">
                  <c:v>148.08135254149599</c:v>
                </c:pt>
                <c:pt idx="15669">
                  <c:v>148.07241856515299</c:v>
                </c:pt>
                <c:pt idx="15670">
                  <c:v>148.05906886794301</c:v>
                </c:pt>
                <c:pt idx="15671">
                  <c:v>148.05069113824999</c:v>
                </c:pt>
                <c:pt idx="15672">
                  <c:v>148.04295865248599</c:v>
                </c:pt>
                <c:pt idx="15673">
                  <c:v>148.03435000001801</c:v>
                </c:pt>
                <c:pt idx="15674">
                  <c:v>148.021759080301</c:v>
                </c:pt>
                <c:pt idx="15675">
                  <c:v>148.00864475590799</c:v>
                </c:pt>
                <c:pt idx="15676">
                  <c:v>147.995692613008</c:v>
                </c:pt>
                <c:pt idx="15677">
                  <c:v>147.98290566734499</c:v>
                </c:pt>
                <c:pt idx="15678">
                  <c:v>147.975902571647</c:v>
                </c:pt>
                <c:pt idx="15679">
                  <c:v>147.97543804425899</c:v>
                </c:pt>
                <c:pt idx="15680">
                  <c:v>147.97720685315701</c:v>
                </c:pt>
                <c:pt idx="15681">
                  <c:v>147.97711419290201</c:v>
                </c:pt>
                <c:pt idx="15682">
                  <c:v>147.974306258231</c:v>
                </c:pt>
                <c:pt idx="15683">
                  <c:v>147.97934975077001</c:v>
                </c:pt>
                <c:pt idx="15684">
                  <c:v>147.98834590737101</c:v>
                </c:pt>
                <c:pt idx="15685">
                  <c:v>147.98356188834299</c:v>
                </c:pt>
                <c:pt idx="15686">
                  <c:v>147.98139999997201</c:v>
                </c:pt>
                <c:pt idx="15687">
                  <c:v>147.98644795424099</c:v>
                </c:pt>
                <c:pt idx="15688">
                  <c:v>147.98926275658499</c:v>
                </c:pt>
                <c:pt idx="15689">
                  <c:v>147.995939587588</c:v>
                </c:pt>
                <c:pt idx="15690">
                  <c:v>148.00595317113499</c:v>
                </c:pt>
                <c:pt idx="15691">
                  <c:v>148.01455554963499</c:v>
                </c:pt>
                <c:pt idx="15692">
                  <c:v>148.01750371532401</c:v>
                </c:pt>
                <c:pt idx="15693">
                  <c:v>148.01546490590201</c:v>
                </c:pt>
                <c:pt idx="15694">
                  <c:v>148.01522927172201</c:v>
                </c:pt>
                <c:pt idx="15695">
                  <c:v>148.012751158307</c:v>
                </c:pt>
                <c:pt idx="15696">
                  <c:v>148.01713194657799</c:v>
                </c:pt>
                <c:pt idx="15697">
                  <c:v>148.014369999991</c:v>
                </c:pt>
                <c:pt idx="15698">
                  <c:v>148.012471193576</c:v>
                </c:pt>
                <c:pt idx="15699">
                  <c:v>148.01015149064401</c:v>
                </c:pt>
                <c:pt idx="15700">
                  <c:v>148.011022349228</c:v>
                </c:pt>
                <c:pt idx="15701">
                  <c:v>148.01160691904201</c:v>
                </c:pt>
                <c:pt idx="15702">
                  <c:v>148.00485886942801</c:v>
                </c:pt>
                <c:pt idx="15703">
                  <c:v>147.99167877371099</c:v>
                </c:pt>
                <c:pt idx="15704">
                  <c:v>147.975153700265</c:v>
                </c:pt>
                <c:pt idx="15705">
                  <c:v>147.96032705252301</c:v>
                </c:pt>
                <c:pt idx="15706">
                  <c:v>147.950694447638</c:v>
                </c:pt>
                <c:pt idx="15707">
                  <c:v>147.950272011523</c:v>
                </c:pt>
                <c:pt idx="15708">
                  <c:v>147.94977999995899</c:v>
                </c:pt>
                <c:pt idx="15709">
                  <c:v>147.953368812598</c:v>
                </c:pt>
                <c:pt idx="15710">
                  <c:v>147.95056593676401</c:v>
                </c:pt>
                <c:pt idx="15711">
                  <c:v>147.940431426544</c:v>
                </c:pt>
                <c:pt idx="15712">
                  <c:v>147.92515863978701</c:v>
                </c:pt>
                <c:pt idx="15713">
                  <c:v>147.90812533116599</c:v>
                </c:pt>
                <c:pt idx="15714">
                  <c:v>147.888654795419</c:v>
                </c:pt>
                <c:pt idx="15715">
                  <c:v>147.870414967177</c:v>
                </c:pt>
                <c:pt idx="15716">
                  <c:v>147.86157795637601</c:v>
                </c:pt>
                <c:pt idx="15717">
                  <c:v>147.849875862793</c:v>
                </c:pt>
                <c:pt idx="15718">
                  <c:v>147.839744322558</c:v>
                </c:pt>
                <c:pt idx="15719">
                  <c:v>147.83361906687301</c:v>
                </c:pt>
                <c:pt idx="15720">
                  <c:v>147.83657869222</c:v>
                </c:pt>
                <c:pt idx="15721">
                  <c:v>147.840267369998</c:v>
                </c:pt>
                <c:pt idx="15722">
                  <c:v>147.84259747761101</c:v>
                </c:pt>
                <c:pt idx="15723">
                  <c:v>147.848633374348</c:v>
                </c:pt>
                <c:pt idx="15724">
                  <c:v>147.85483721033199</c:v>
                </c:pt>
                <c:pt idx="15725">
                  <c:v>147.86565427461801</c:v>
                </c:pt>
                <c:pt idx="15726">
                  <c:v>147.87553796680501</c:v>
                </c:pt>
                <c:pt idx="15727">
                  <c:v>147.880463032075</c:v>
                </c:pt>
                <c:pt idx="15728">
                  <c:v>147.884999264492</c:v>
                </c:pt>
                <c:pt idx="15729">
                  <c:v>147.89091378228599</c:v>
                </c:pt>
                <c:pt idx="15730">
                  <c:v>147.89633712241201</c:v>
                </c:pt>
                <c:pt idx="15731">
                  <c:v>147.896050978462</c:v>
                </c:pt>
                <c:pt idx="15732">
                  <c:v>147.89435142783901</c:v>
                </c:pt>
                <c:pt idx="15733">
                  <c:v>147.895442578575</c:v>
                </c:pt>
                <c:pt idx="15734">
                  <c:v>147.89712999997801</c:v>
                </c:pt>
                <c:pt idx="15735">
                  <c:v>147.908019999977</c:v>
                </c:pt>
                <c:pt idx="15736">
                  <c:v>147.90820310788399</c:v>
                </c:pt>
                <c:pt idx="15737">
                  <c:v>147.90859215440801</c:v>
                </c:pt>
                <c:pt idx="15738">
                  <c:v>147.90710192175101</c:v>
                </c:pt>
                <c:pt idx="15739">
                  <c:v>147.905080466827</c:v>
                </c:pt>
                <c:pt idx="15740">
                  <c:v>147.90468505836299</c:v>
                </c:pt>
                <c:pt idx="15741">
                  <c:v>147.90566637650599</c:v>
                </c:pt>
                <c:pt idx="15742">
                  <c:v>147.90778728814101</c:v>
                </c:pt>
                <c:pt idx="15743">
                  <c:v>147.91436004338101</c:v>
                </c:pt>
                <c:pt idx="15744">
                  <c:v>147.917674505653</c:v>
                </c:pt>
                <c:pt idx="15745">
                  <c:v>147.919401698238</c:v>
                </c:pt>
                <c:pt idx="15746">
                  <c:v>147.92403999996699</c:v>
                </c:pt>
                <c:pt idx="15747">
                  <c:v>147.92682576910599</c:v>
                </c:pt>
                <c:pt idx="15748">
                  <c:v>147.93082899639299</c:v>
                </c:pt>
                <c:pt idx="15749">
                  <c:v>147.93530532355601</c:v>
                </c:pt>
                <c:pt idx="15750">
                  <c:v>147.94094471751501</c:v>
                </c:pt>
                <c:pt idx="15751">
                  <c:v>147.94731438498201</c:v>
                </c:pt>
                <c:pt idx="15752">
                  <c:v>147.95304297118699</c:v>
                </c:pt>
                <c:pt idx="15753">
                  <c:v>147.96138021978899</c:v>
                </c:pt>
                <c:pt idx="15754">
                  <c:v>147.97395988635401</c:v>
                </c:pt>
                <c:pt idx="15755">
                  <c:v>147.98326954530501</c:v>
                </c:pt>
                <c:pt idx="15756">
                  <c:v>147.990043889139</c:v>
                </c:pt>
                <c:pt idx="15757">
                  <c:v>148.002252351599</c:v>
                </c:pt>
                <c:pt idx="15758">
                  <c:v>148.023587195256</c:v>
                </c:pt>
                <c:pt idx="15759">
                  <c:v>148.04572999994801</c:v>
                </c:pt>
                <c:pt idx="15760">
                  <c:v>148.05943528328299</c:v>
                </c:pt>
                <c:pt idx="15761">
                  <c:v>148.07018900161</c:v>
                </c:pt>
                <c:pt idx="15762">
                  <c:v>148.08099587435899</c:v>
                </c:pt>
                <c:pt idx="15763">
                  <c:v>148.087286180885</c:v>
                </c:pt>
                <c:pt idx="15764">
                  <c:v>148.08887000004401</c:v>
                </c:pt>
                <c:pt idx="15765">
                  <c:v>148.09165203697199</c:v>
                </c:pt>
                <c:pt idx="15766">
                  <c:v>148.10030265323201</c:v>
                </c:pt>
                <c:pt idx="15767">
                  <c:v>148.10776000003199</c:v>
                </c:pt>
                <c:pt idx="15768">
                  <c:v>148.10878386836899</c:v>
                </c:pt>
                <c:pt idx="15769">
                  <c:v>148.11418232054501</c:v>
                </c:pt>
                <c:pt idx="15770">
                  <c:v>148.11971417544399</c:v>
                </c:pt>
                <c:pt idx="15771">
                  <c:v>148.12329920625501</c:v>
                </c:pt>
                <c:pt idx="15772">
                  <c:v>148.120380000003</c:v>
                </c:pt>
                <c:pt idx="15773">
                  <c:v>148.11523073168101</c:v>
                </c:pt>
                <c:pt idx="15774">
                  <c:v>148.10594584444999</c:v>
                </c:pt>
                <c:pt idx="15775">
                  <c:v>148.095623553553</c:v>
                </c:pt>
                <c:pt idx="15776">
                  <c:v>148.08857758475801</c:v>
                </c:pt>
                <c:pt idx="15777">
                  <c:v>148.08571794773701</c:v>
                </c:pt>
                <c:pt idx="15778">
                  <c:v>148.08063900609201</c:v>
                </c:pt>
                <c:pt idx="15779">
                  <c:v>148.072826162533</c:v>
                </c:pt>
                <c:pt idx="15780">
                  <c:v>148.068463312386</c:v>
                </c:pt>
                <c:pt idx="15781">
                  <c:v>148.065827878173</c:v>
                </c:pt>
                <c:pt idx="15782">
                  <c:v>148.060420907919</c:v>
                </c:pt>
                <c:pt idx="15783">
                  <c:v>148.052328161773</c:v>
                </c:pt>
                <c:pt idx="15784">
                  <c:v>148.03993448406999</c:v>
                </c:pt>
                <c:pt idx="15785">
                  <c:v>148.016405555711</c:v>
                </c:pt>
                <c:pt idx="15786">
                  <c:v>147.99837089931799</c:v>
                </c:pt>
                <c:pt idx="15787">
                  <c:v>147.98780668148899</c:v>
                </c:pt>
                <c:pt idx="15788">
                  <c:v>147.97254475619499</c:v>
                </c:pt>
                <c:pt idx="15789">
                  <c:v>147.957754022941</c:v>
                </c:pt>
                <c:pt idx="15790">
                  <c:v>147.952070000063</c:v>
                </c:pt>
                <c:pt idx="15791">
                  <c:v>147.94521787663501</c:v>
                </c:pt>
                <c:pt idx="15792">
                  <c:v>147.94135966615301</c:v>
                </c:pt>
                <c:pt idx="15793">
                  <c:v>147.94074749185199</c:v>
                </c:pt>
                <c:pt idx="15794">
                  <c:v>147.938562323431</c:v>
                </c:pt>
                <c:pt idx="15795">
                  <c:v>147.93199582561499</c:v>
                </c:pt>
                <c:pt idx="15796">
                  <c:v>147.91772757608601</c:v>
                </c:pt>
                <c:pt idx="15797">
                  <c:v>147.90594911753601</c:v>
                </c:pt>
                <c:pt idx="15798">
                  <c:v>147.898680566449</c:v>
                </c:pt>
                <c:pt idx="15799">
                  <c:v>147.89811456362901</c:v>
                </c:pt>
                <c:pt idx="15800">
                  <c:v>147.89770069180801</c:v>
                </c:pt>
                <c:pt idx="15801">
                  <c:v>147.89061442638001</c:v>
                </c:pt>
                <c:pt idx="15802">
                  <c:v>147.88155000003599</c:v>
                </c:pt>
                <c:pt idx="15803">
                  <c:v>147.88143168449099</c:v>
                </c:pt>
                <c:pt idx="15804">
                  <c:v>147.88707724258501</c:v>
                </c:pt>
                <c:pt idx="15805">
                  <c:v>147.89861279610199</c:v>
                </c:pt>
                <c:pt idx="15806">
                  <c:v>147.91461330031001</c:v>
                </c:pt>
                <c:pt idx="15807">
                  <c:v>147.93489585945699</c:v>
                </c:pt>
                <c:pt idx="15808">
                  <c:v>147.94481705830501</c:v>
                </c:pt>
                <c:pt idx="15809">
                  <c:v>147.95100065177201</c:v>
                </c:pt>
                <c:pt idx="15810">
                  <c:v>147.95310863781901</c:v>
                </c:pt>
                <c:pt idx="15811">
                  <c:v>147.95345499966101</c:v>
                </c:pt>
                <c:pt idx="15812">
                  <c:v>147.950419999964</c:v>
                </c:pt>
                <c:pt idx="15813">
                  <c:v>147.95444909877401</c:v>
                </c:pt>
                <c:pt idx="15814">
                  <c:v>147.964284181446</c:v>
                </c:pt>
                <c:pt idx="15815">
                  <c:v>147.96657568848201</c:v>
                </c:pt>
                <c:pt idx="15816">
                  <c:v>147.96571990212399</c:v>
                </c:pt>
                <c:pt idx="15817">
                  <c:v>147.961218263256</c:v>
                </c:pt>
                <c:pt idx="15818">
                  <c:v>147.95556430866</c:v>
                </c:pt>
                <c:pt idx="15819">
                  <c:v>147.95339440092201</c:v>
                </c:pt>
                <c:pt idx="15820">
                  <c:v>147.95682321616101</c:v>
                </c:pt>
                <c:pt idx="15821">
                  <c:v>147.960775732998</c:v>
                </c:pt>
                <c:pt idx="15822">
                  <c:v>147.96705791837201</c:v>
                </c:pt>
                <c:pt idx="15823">
                  <c:v>147.97301460992401</c:v>
                </c:pt>
                <c:pt idx="15824">
                  <c:v>147.97629593455699</c:v>
                </c:pt>
                <c:pt idx="15825">
                  <c:v>147.981968885291</c:v>
                </c:pt>
                <c:pt idx="15826">
                  <c:v>147.98637000004399</c:v>
                </c:pt>
                <c:pt idx="15827">
                  <c:v>147.988617338176</c:v>
                </c:pt>
                <c:pt idx="15828">
                  <c:v>147.98754420252499</c:v>
                </c:pt>
                <c:pt idx="15829">
                  <c:v>147.98231004090999</c:v>
                </c:pt>
                <c:pt idx="15830">
                  <c:v>147.97649752157</c:v>
                </c:pt>
                <c:pt idx="15831">
                  <c:v>147.968779951644</c:v>
                </c:pt>
                <c:pt idx="15832">
                  <c:v>147.95958342940301</c:v>
                </c:pt>
                <c:pt idx="15833">
                  <c:v>147.94615654364799</c:v>
                </c:pt>
                <c:pt idx="15834">
                  <c:v>147.93767030980999</c:v>
                </c:pt>
                <c:pt idx="15835">
                  <c:v>147.91907711185999</c:v>
                </c:pt>
                <c:pt idx="15836">
                  <c:v>147.905087528471</c:v>
                </c:pt>
                <c:pt idx="15837">
                  <c:v>147.899521359917</c:v>
                </c:pt>
                <c:pt idx="15838">
                  <c:v>147.897399999973</c:v>
                </c:pt>
                <c:pt idx="15839">
                  <c:v>147.89226847604999</c:v>
                </c:pt>
                <c:pt idx="15840">
                  <c:v>147.89134991392501</c:v>
                </c:pt>
                <c:pt idx="15841">
                  <c:v>147.89546545750801</c:v>
                </c:pt>
                <c:pt idx="15842">
                  <c:v>147.89471024483299</c:v>
                </c:pt>
                <c:pt idx="15843">
                  <c:v>147.89218731470001</c:v>
                </c:pt>
                <c:pt idx="15844">
                  <c:v>147.888468468404</c:v>
                </c:pt>
                <c:pt idx="15845">
                  <c:v>147.88537801990901</c:v>
                </c:pt>
                <c:pt idx="15846">
                  <c:v>147.882817463772</c:v>
                </c:pt>
                <c:pt idx="15847">
                  <c:v>147.88132147960101</c:v>
                </c:pt>
                <c:pt idx="15848">
                  <c:v>147.88318278135699</c:v>
                </c:pt>
                <c:pt idx="15849">
                  <c:v>147.891441535534</c:v>
                </c:pt>
                <c:pt idx="15850">
                  <c:v>147.89752745260299</c:v>
                </c:pt>
                <c:pt idx="15851">
                  <c:v>147.901871969366</c:v>
                </c:pt>
                <c:pt idx="15852">
                  <c:v>147.90079000003101</c:v>
                </c:pt>
                <c:pt idx="15853">
                  <c:v>147.89826678359699</c:v>
                </c:pt>
                <c:pt idx="15854">
                  <c:v>147.89996546447401</c:v>
                </c:pt>
                <c:pt idx="15855">
                  <c:v>147.90429199492101</c:v>
                </c:pt>
                <c:pt idx="15856">
                  <c:v>147.90856685419499</c:v>
                </c:pt>
                <c:pt idx="15857">
                  <c:v>147.91426234327901</c:v>
                </c:pt>
                <c:pt idx="15858">
                  <c:v>147.92187468841499</c:v>
                </c:pt>
                <c:pt idx="15859">
                  <c:v>147.92463971922299</c:v>
                </c:pt>
                <c:pt idx="15860">
                  <c:v>147.92413438147</c:v>
                </c:pt>
                <c:pt idx="15861">
                  <c:v>147.92225294005101</c:v>
                </c:pt>
                <c:pt idx="15862">
                  <c:v>147.91694582771601</c:v>
                </c:pt>
                <c:pt idx="15863">
                  <c:v>147.902881934959</c:v>
                </c:pt>
                <c:pt idx="15864">
                  <c:v>147.890790000045</c:v>
                </c:pt>
                <c:pt idx="15865">
                  <c:v>147.886647281508</c:v>
                </c:pt>
                <c:pt idx="15866">
                  <c:v>147.87973139514699</c:v>
                </c:pt>
                <c:pt idx="15867">
                  <c:v>147.87537999872299</c:v>
                </c:pt>
                <c:pt idx="15868">
                  <c:v>147.87572761791299</c:v>
                </c:pt>
                <c:pt idx="15869">
                  <c:v>147.87725999998199</c:v>
                </c:pt>
                <c:pt idx="15870">
                  <c:v>147.87984910527999</c:v>
                </c:pt>
                <c:pt idx="15871">
                  <c:v>147.88317999994001</c:v>
                </c:pt>
                <c:pt idx="15872">
                  <c:v>147.88228157418101</c:v>
                </c:pt>
                <c:pt idx="15873">
                  <c:v>147.883424042283</c:v>
                </c:pt>
                <c:pt idx="15874">
                  <c:v>147.89330860638901</c:v>
                </c:pt>
                <c:pt idx="15875">
                  <c:v>147.89492923376</c:v>
                </c:pt>
                <c:pt idx="15876">
                  <c:v>147.89357875241299</c:v>
                </c:pt>
                <c:pt idx="15877">
                  <c:v>147.89111000000199</c:v>
                </c:pt>
                <c:pt idx="15878">
                  <c:v>147.88715992333101</c:v>
                </c:pt>
                <c:pt idx="15879">
                  <c:v>147.890560236542</c:v>
                </c:pt>
                <c:pt idx="15880">
                  <c:v>147.899096636107</c:v>
                </c:pt>
                <c:pt idx="15881">
                  <c:v>147.910165330486</c:v>
                </c:pt>
                <c:pt idx="15882">
                  <c:v>147.920977720954</c:v>
                </c:pt>
                <c:pt idx="15883">
                  <c:v>147.92892453364399</c:v>
                </c:pt>
                <c:pt idx="15884">
                  <c:v>147.93690488973499</c:v>
                </c:pt>
                <c:pt idx="15885">
                  <c:v>147.944918485247</c:v>
                </c:pt>
                <c:pt idx="15886">
                  <c:v>147.95158851021</c:v>
                </c:pt>
                <c:pt idx="15887">
                  <c:v>147.96451796572401</c:v>
                </c:pt>
                <c:pt idx="15888">
                  <c:v>147.97200409027101</c:v>
                </c:pt>
                <c:pt idx="15889">
                  <c:v>147.98280913093001</c:v>
                </c:pt>
                <c:pt idx="15890">
                  <c:v>147.99705335361199</c:v>
                </c:pt>
                <c:pt idx="15891">
                  <c:v>148.016679999937</c:v>
                </c:pt>
                <c:pt idx="15892">
                  <c:v>148.02827062355601</c:v>
                </c:pt>
                <c:pt idx="15893">
                  <c:v>148.03461950585199</c:v>
                </c:pt>
                <c:pt idx="15894">
                  <c:v>148.0362910266</c:v>
                </c:pt>
                <c:pt idx="15895">
                  <c:v>148.03548368152599</c:v>
                </c:pt>
                <c:pt idx="15896">
                  <c:v>148.032912389377</c:v>
                </c:pt>
                <c:pt idx="15897">
                  <c:v>148.02753854425799</c:v>
                </c:pt>
                <c:pt idx="15898">
                  <c:v>148.01948637388901</c:v>
                </c:pt>
                <c:pt idx="15899">
                  <c:v>148.011737542899</c:v>
                </c:pt>
                <c:pt idx="15900">
                  <c:v>148.00686070839799</c:v>
                </c:pt>
                <c:pt idx="15901">
                  <c:v>148.00192785151501</c:v>
                </c:pt>
                <c:pt idx="15902">
                  <c:v>148.00402816082499</c:v>
                </c:pt>
                <c:pt idx="15903">
                  <c:v>148.010069310381</c:v>
                </c:pt>
                <c:pt idx="15904">
                  <c:v>148.01284647938701</c:v>
                </c:pt>
                <c:pt idx="15905">
                  <c:v>148.00928104667801</c:v>
                </c:pt>
                <c:pt idx="15906">
                  <c:v>148.003701419028</c:v>
                </c:pt>
                <c:pt idx="15907">
                  <c:v>148.002429242391</c:v>
                </c:pt>
                <c:pt idx="15908">
                  <c:v>148.00248131486299</c:v>
                </c:pt>
                <c:pt idx="15909">
                  <c:v>147.99901243299001</c:v>
                </c:pt>
                <c:pt idx="15910">
                  <c:v>147.991399178151</c:v>
                </c:pt>
                <c:pt idx="15911">
                  <c:v>147.98486226324101</c:v>
                </c:pt>
                <c:pt idx="15912">
                  <c:v>147.97756453288301</c:v>
                </c:pt>
                <c:pt idx="15913">
                  <c:v>147.967769744637</c:v>
                </c:pt>
                <c:pt idx="15914">
                  <c:v>147.95606438081799</c:v>
                </c:pt>
                <c:pt idx="15915">
                  <c:v>147.94299556882601</c:v>
                </c:pt>
                <c:pt idx="15916">
                  <c:v>147.94476000003101</c:v>
                </c:pt>
                <c:pt idx="15917">
                  <c:v>147.95297100318001</c:v>
                </c:pt>
                <c:pt idx="15918">
                  <c:v>147.96107350243901</c:v>
                </c:pt>
                <c:pt idx="15919">
                  <c:v>147.97218829720001</c:v>
                </c:pt>
                <c:pt idx="15920">
                  <c:v>147.982791753638</c:v>
                </c:pt>
                <c:pt idx="15921">
                  <c:v>147.98968266248701</c:v>
                </c:pt>
                <c:pt idx="15922">
                  <c:v>147.995545387585</c:v>
                </c:pt>
                <c:pt idx="15923">
                  <c:v>148.000255432274</c:v>
                </c:pt>
                <c:pt idx="15924">
                  <c:v>148.00028758625101</c:v>
                </c:pt>
                <c:pt idx="15925">
                  <c:v>147.995857754349</c:v>
                </c:pt>
                <c:pt idx="15926">
                  <c:v>147.991992298535</c:v>
                </c:pt>
                <c:pt idx="15927">
                  <c:v>147.98412769022701</c:v>
                </c:pt>
                <c:pt idx="15928">
                  <c:v>147.97573999997701</c:v>
                </c:pt>
                <c:pt idx="15929">
                  <c:v>147.96635894000099</c:v>
                </c:pt>
                <c:pt idx="15930">
                  <c:v>147.95217249775999</c:v>
                </c:pt>
                <c:pt idx="15931">
                  <c:v>147.94108329796799</c:v>
                </c:pt>
                <c:pt idx="15932">
                  <c:v>147.93364249395501</c:v>
                </c:pt>
                <c:pt idx="15933">
                  <c:v>147.92770286926299</c:v>
                </c:pt>
                <c:pt idx="15934">
                  <c:v>147.921368365257</c:v>
                </c:pt>
                <c:pt idx="15935">
                  <c:v>147.913570154811</c:v>
                </c:pt>
                <c:pt idx="15936">
                  <c:v>147.90410717413599</c:v>
                </c:pt>
                <c:pt idx="15937">
                  <c:v>147.89550902548399</c:v>
                </c:pt>
                <c:pt idx="15938">
                  <c:v>147.890577348438</c:v>
                </c:pt>
                <c:pt idx="15939">
                  <c:v>147.886225992709</c:v>
                </c:pt>
                <c:pt idx="15940">
                  <c:v>147.88049818735701</c:v>
                </c:pt>
                <c:pt idx="15941">
                  <c:v>147.87291999999499</c:v>
                </c:pt>
                <c:pt idx="15942">
                  <c:v>147.87066077671099</c:v>
                </c:pt>
                <c:pt idx="15943">
                  <c:v>147.86961273191801</c:v>
                </c:pt>
                <c:pt idx="15944">
                  <c:v>147.86732732755701</c:v>
                </c:pt>
                <c:pt idx="15945">
                  <c:v>147.85992911072799</c:v>
                </c:pt>
                <c:pt idx="15946">
                  <c:v>147.84935605019999</c:v>
                </c:pt>
                <c:pt idx="15947">
                  <c:v>147.84025222126101</c:v>
                </c:pt>
                <c:pt idx="15948">
                  <c:v>147.83098482931399</c:v>
                </c:pt>
                <c:pt idx="15949">
                  <c:v>147.82107166353501</c:v>
                </c:pt>
                <c:pt idx="15950">
                  <c:v>147.81578218156</c:v>
                </c:pt>
                <c:pt idx="15951">
                  <c:v>147.80840168015399</c:v>
                </c:pt>
                <c:pt idx="15952">
                  <c:v>147.797111273642</c:v>
                </c:pt>
                <c:pt idx="15953">
                  <c:v>147.77662060031801</c:v>
                </c:pt>
                <c:pt idx="15954">
                  <c:v>147.76726000005701</c:v>
                </c:pt>
                <c:pt idx="15955">
                  <c:v>147.76626668275199</c:v>
                </c:pt>
                <c:pt idx="15956">
                  <c:v>147.76564331768199</c:v>
                </c:pt>
                <c:pt idx="15957">
                  <c:v>147.76650808343101</c:v>
                </c:pt>
                <c:pt idx="15958">
                  <c:v>147.772200735285</c:v>
                </c:pt>
                <c:pt idx="15959">
                  <c:v>147.78426487453299</c:v>
                </c:pt>
                <c:pt idx="15960">
                  <c:v>147.79932270718999</c:v>
                </c:pt>
                <c:pt idx="15961">
                  <c:v>147.812332568725</c:v>
                </c:pt>
                <c:pt idx="15962">
                  <c:v>147.819812499562</c:v>
                </c:pt>
                <c:pt idx="15963">
                  <c:v>147.82859174937599</c:v>
                </c:pt>
                <c:pt idx="15964">
                  <c:v>147.839980599917</c:v>
                </c:pt>
                <c:pt idx="15965">
                  <c:v>147.85727418317299</c:v>
                </c:pt>
                <c:pt idx="15966">
                  <c:v>147.869480000039</c:v>
                </c:pt>
                <c:pt idx="15967">
                  <c:v>147.877158163725</c:v>
                </c:pt>
                <c:pt idx="15968">
                  <c:v>147.885140626191</c:v>
                </c:pt>
                <c:pt idx="15969">
                  <c:v>147.89299199772299</c:v>
                </c:pt>
                <c:pt idx="15970">
                  <c:v>147.90255264531999</c:v>
                </c:pt>
                <c:pt idx="15971">
                  <c:v>147.91095670496</c:v>
                </c:pt>
                <c:pt idx="15972">
                  <c:v>147.91711082024801</c:v>
                </c:pt>
                <c:pt idx="15973">
                  <c:v>147.92541214999201</c:v>
                </c:pt>
                <c:pt idx="15974">
                  <c:v>147.936559755828</c:v>
                </c:pt>
                <c:pt idx="15975">
                  <c:v>147.95491828643799</c:v>
                </c:pt>
                <c:pt idx="15976">
                  <c:v>147.976979958312</c:v>
                </c:pt>
                <c:pt idx="15977">
                  <c:v>147.99557550223</c:v>
                </c:pt>
                <c:pt idx="15978">
                  <c:v>148.01392000002301</c:v>
                </c:pt>
                <c:pt idx="15979">
                  <c:v>148.013920000019</c:v>
                </c:pt>
                <c:pt idx="15980">
                  <c:v>148.02144917499501</c:v>
                </c:pt>
                <c:pt idx="15981">
                  <c:v>148.03412433590199</c:v>
                </c:pt>
                <c:pt idx="15982">
                  <c:v>148.04846002654099</c:v>
                </c:pt>
                <c:pt idx="15983">
                  <c:v>148.06186167410499</c:v>
                </c:pt>
                <c:pt idx="15984">
                  <c:v>148.07156743014599</c:v>
                </c:pt>
                <c:pt idx="15985">
                  <c:v>148.081154400164</c:v>
                </c:pt>
                <c:pt idx="15986">
                  <c:v>148.09034114502799</c:v>
                </c:pt>
                <c:pt idx="15987">
                  <c:v>148.09569590500399</c:v>
                </c:pt>
                <c:pt idx="15988">
                  <c:v>148.10753658799399</c:v>
                </c:pt>
                <c:pt idx="15989">
                  <c:v>148.12232836649801</c:v>
                </c:pt>
                <c:pt idx="15990">
                  <c:v>148.13662087941299</c:v>
                </c:pt>
                <c:pt idx="15991">
                  <c:v>148.15310085696601</c:v>
                </c:pt>
                <c:pt idx="15992">
                  <c:v>148.16766811373699</c:v>
                </c:pt>
                <c:pt idx="15993">
                  <c:v>148.17706406658399</c:v>
                </c:pt>
                <c:pt idx="15994">
                  <c:v>148.18067646598601</c:v>
                </c:pt>
                <c:pt idx="15995">
                  <c:v>148.17855929444301</c:v>
                </c:pt>
                <c:pt idx="15996">
                  <c:v>148.17074616196501</c:v>
                </c:pt>
                <c:pt idx="15997">
                  <c:v>148.165499610908</c:v>
                </c:pt>
                <c:pt idx="15998">
                  <c:v>148.16029498845799</c:v>
                </c:pt>
                <c:pt idx="15999">
                  <c:v>148.14800756903799</c:v>
                </c:pt>
                <c:pt idx="16000">
                  <c:v>148.13773967461401</c:v>
                </c:pt>
                <c:pt idx="16001">
                  <c:v>148.13719013597199</c:v>
                </c:pt>
                <c:pt idx="16002">
                  <c:v>148.14139000000401</c:v>
                </c:pt>
                <c:pt idx="16003">
                  <c:v>148.14798002943499</c:v>
                </c:pt>
                <c:pt idx="16004">
                  <c:v>148.14896086628701</c:v>
                </c:pt>
                <c:pt idx="16005">
                  <c:v>148.14060227697499</c:v>
                </c:pt>
                <c:pt idx="16006">
                  <c:v>148.12455277081301</c:v>
                </c:pt>
                <c:pt idx="16007">
                  <c:v>148.105247710924</c:v>
                </c:pt>
                <c:pt idx="16008">
                  <c:v>148.085011890407</c:v>
                </c:pt>
                <c:pt idx="16009">
                  <c:v>148.06222601480101</c:v>
                </c:pt>
                <c:pt idx="16010">
                  <c:v>148.03673103421701</c:v>
                </c:pt>
                <c:pt idx="16011">
                  <c:v>148.00977319886701</c:v>
                </c:pt>
                <c:pt idx="16012">
                  <c:v>147.985318776658</c:v>
                </c:pt>
                <c:pt idx="16013">
                  <c:v>147.96317182294601</c:v>
                </c:pt>
                <c:pt idx="16014">
                  <c:v>147.94686656844999</c:v>
                </c:pt>
                <c:pt idx="16015">
                  <c:v>147.93792959102899</c:v>
                </c:pt>
                <c:pt idx="16016">
                  <c:v>147.91956000000599</c:v>
                </c:pt>
                <c:pt idx="16017">
                  <c:v>147.91348898972799</c:v>
                </c:pt>
                <c:pt idx="16018">
                  <c:v>147.906973158781</c:v>
                </c:pt>
                <c:pt idx="16019">
                  <c:v>147.90435832391401</c:v>
                </c:pt>
                <c:pt idx="16020">
                  <c:v>147.91197795010299</c:v>
                </c:pt>
                <c:pt idx="16021">
                  <c:v>147.921577917778</c:v>
                </c:pt>
                <c:pt idx="16022">
                  <c:v>147.920639305527</c:v>
                </c:pt>
                <c:pt idx="16023">
                  <c:v>147.91059274085501</c:v>
                </c:pt>
                <c:pt idx="16024">
                  <c:v>147.901620208015</c:v>
                </c:pt>
                <c:pt idx="16025">
                  <c:v>147.901482260135</c:v>
                </c:pt>
                <c:pt idx="16026">
                  <c:v>147.90426631700299</c:v>
                </c:pt>
                <c:pt idx="16027">
                  <c:v>147.898803874485</c:v>
                </c:pt>
                <c:pt idx="16028">
                  <c:v>147.90308999998999</c:v>
                </c:pt>
                <c:pt idx="16029">
                  <c:v>147.90722693074301</c:v>
                </c:pt>
                <c:pt idx="16030">
                  <c:v>147.914337783874</c:v>
                </c:pt>
                <c:pt idx="16031">
                  <c:v>147.923087066291</c:v>
                </c:pt>
                <c:pt idx="16032">
                  <c:v>147.93088439418599</c:v>
                </c:pt>
                <c:pt idx="16033">
                  <c:v>147.937733662721</c:v>
                </c:pt>
                <c:pt idx="16034">
                  <c:v>147.94413947369901</c:v>
                </c:pt>
                <c:pt idx="16035">
                  <c:v>147.95095072905599</c:v>
                </c:pt>
                <c:pt idx="16036">
                  <c:v>147.95580008459601</c:v>
                </c:pt>
                <c:pt idx="16037">
                  <c:v>147.962239729587</c:v>
                </c:pt>
                <c:pt idx="16038">
                  <c:v>147.96335369858701</c:v>
                </c:pt>
                <c:pt idx="16039">
                  <c:v>147.96906000002201</c:v>
                </c:pt>
                <c:pt idx="16040">
                  <c:v>147.97371988561</c:v>
                </c:pt>
                <c:pt idx="16041">
                  <c:v>147.97807275365</c:v>
                </c:pt>
                <c:pt idx="16042">
                  <c:v>147.98734899923599</c:v>
                </c:pt>
                <c:pt idx="16043">
                  <c:v>147.99937426545</c:v>
                </c:pt>
                <c:pt idx="16044">
                  <c:v>148.01010870540699</c:v>
                </c:pt>
                <c:pt idx="16045">
                  <c:v>148.01598405156</c:v>
                </c:pt>
                <c:pt idx="16046">
                  <c:v>148.01600989259401</c:v>
                </c:pt>
                <c:pt idx="16047">
                  <c:v>148.01072405870099</c:v>
                </c:pt>
                <c:pt idx="16048">
                  <c:v>148.00269604014201</c:v>
                </c:pt>
                <c:pt idx="16049">
                  <c:v>147.99544008124801</c:v>
                </c:pt>
                <c:pt idx="16050">
                  <c:v>147.987777366122</c:v>
                </c:pt>
                <c:pt idx="16051">
                  <c:v>147.978457616925</c:v>
                </c:pt>
                <c:pt idx="16052">
                  <c:v>147.96951800389499</c:v>
                </c:pt>
                <c:pt idx="16053">
                  <c:v>147.95459000000599</c:v>
                </c:pt>
                <c:pt idx="16054">
                  <c:v>147.94264224056701</c:v>
                </c:pt>
                <c:pt idx="16055">
                  <c:v>147.93092816358501</c:v>
                </c:pt>
                <c:pt idx="16056">
                  <c:v>147.92407082951701</c:v>
                </c:pt>
                <c:pt idx="16057">
                  <c:v>147.92194394022599</c:v>
                </c:pt>
                <c:pt idx="16058">
                  <c:v>147.92322408588001</c:v>
                </c:pt>
                <c:pt idx="16059">
                  <c:v>147.92710612032701</c:v>
                </c:pt>
                <c:pt idx="16060">
                  <c:v>147.93244280203299</c:v>
                </c:pt>
                <c:pt idx="16061">
                  <c:v>147.93382607609499</c:v>
                </c:pt>
                <c:pt idx="16062">
                  <c:v>147.92624504166599</c:v>
                </c:pt>
                <c:pt idx="16063">
                  <c:v>147.91450103773701</c:v>
                </c:pt>
                <c:pt idx="16064">
                  <c:v>147.91317240684299</c:v>
                </c:pt>
                <c:pt idx="16065">
                  <c:v>147.91479220778899</c:v>
                </c:pt>
                <c:pt idx="16066">
                  <c:v>147.91791999996201</c:v>
                </c:pt>
                <c:pt idx="16067">
                  <c:v>147.92219040855599</c:v>
                </c:pt>
                <c:pt idx="16068">
                  <c:v>147.92341814068499</c:v>
                </c:pt>
                <c:pt idx="16069">
                  <c:v>147.92156485045001</c:v>
                </c:pt>
                <c:pt idx="16070">
                  <c:v>147.919914361753</c:v>
                </c:pt>
                <c:pt idx="16071">
                  <c:v>147.922691869689</c:v>
                </c:pt>
                <c:pt idx="16072">
                  <c:v>147.92720273927799</c:v>
                </c:pt>
                <c:pt idx="16073">
                  <c:v>147.925864025165</c:v>
                </c:pt>
                <c:pt idx="16074">
                  <c:v>147.91854587330201</c:v>
                </c:pt>
                <c:pt idx="16075">
                  <c:v>147.91024542708999</c:v>
                </c:pt>
                <c:pt idx="16076">
                  <c:v>147.903323677412</c:v>
                </c:pt>
                <c:pt idx="16077">
                  <c:v>147.89840555909299</c:v>
                </c:pt>
                <c:pt idx="16078">
                  <c:v>147.89391000005</c:v>
                </c:pt>
                <c:pt idx="16079">
                  <c:v>147.89046870659499</c:v>
                </c:pt>
                <c:pt idx="16080">
                  <c:v>147.88591281968499</c:v>
                </c:pt>
                <c:pt idx="16081">
                  <c:v>147.878669064257</c:v>
                </c:pt>
                <c:pt idx="16082">
                  <c:v>147.871686277392</c:v>
                </c:pt>
                <c:pt idx="16083">
                  <c:v>147.86908999999699</c:v>
                </c:pt>
                <c:pt idx="16084">
                  <c:v>147.868552580217</c:v>
                </c:pt>
                <c:pt idx="16085">
                  <c:v>147.86780999999601</c:v>
                </c:pt>
                <c:pt idx="16086">
                  <c:v>147.87075730202301</c:v>
                </c:pt>
                <c:pt idx="16087">
                  <c:v>147.880098279203</c:v>
                </c:pt>
                <c:pt idx="16088">
                  <c:v>147.89065281969201</c:v>
                </c:pt>
                <c:pt idx="16089">
                  <c:v>147.89886961306399</c:v>
                </c:pt>
                <c:pt idx="16090">
                  <c:v>147.90722422281601</c:v>
                </c:pt>
                <c:pt idx="16091">
                  <c:v>147.914113908611</c:v>
                </c:pt>
                <c:pt idx="16092">
                  <c:v>147.92132994513599</c:v>
                </c:pt>
                <c:pt idx="16093">
                  <c:v>147.93391501723499</c:v>
                </c:pt>
                <c:pt idx="16094">
                  <c:v>147.93734227996001</c:v>
                </c:pt>
                <c:pt idx="16095">
                  <c:v>147.943159999995</c:v>
                </c:pt>
                <c:pt idx="16096">
                  <c:v>147.94362364912001</c:v>
                </c:pt>
                <c:pt idx="16097">
                  <c:v>147.94461655893801</c:v>
                </c:pt>
                <c:pt idx="16098">
                  <c:v>147.94925674977901</c:v>
                </c:pt>
                <c:pt idx="16099">
                  <c:v>147.96081669299801</c:v>
                </c:pt>
                <c:pt idx="16100">
                  <c:v>147.96896240540801</c:v>
                </c:pt>
                <c:pt idx="16101">
                  <c:v>147.97417742872599</c:v>
                </c:pt>
                <c:pt idx="16102">
                  <c:v>147.978829005135</c:v>
                </c:pt>
                <c:pt idx="16103">
                  <c:v>147.97935410614599</c:v>
                </c:pt>
                <c:pt idx="16104">
                  <c:v>147.971151185309</c:v>
                </c:pt>
                <c:pt idx="16105">
                  <c:v>147.96232258294501</c:v>
                </c:pt>
                <c:pt idx="16106">
                  <c:v>147.95490749612901</c:v>
                </c:pt>
                <c:pt idx="16107">
                  <c:v>147.95345545206499</c:v>
                </c:pt>
                <c:pt idx="16108">
                  <c:v>147.96393999999</c:v>
                </c:pt>
                <c:pt idx="16109">
                  <c:v>147.96703346174701</c:v>
                </c:pt>
                <c:pt idx="16110">
                  <c:v>147.972039385318</c:v>
                </c:pt>
                <c:pt idx="16111">
                  <c:v>147.977343118666</c:v>
                </c:pt>
                <c:pt idx="16112">
                  <c:v>147.979486969448</c:v>
                </c:pt>
                <c:pt idx="16113">
                  <c:v>147.982554933373</c:v>
                </c:pt>
                <c:pt idx="16114">
                  <c:v>147.99007366787899</c:v>
                </c:pt>
                <c:pt idx="16115">
                  <c:v>148.00118638179401</c:v>
                </c:pt>
                <c:pt idx="16116">
                  <c:v>148.02154423224599</c:v>
                </c:pt>
                <c:pt idx="16117">
                  <c:v>148.04165617703299</c:v>
                </c:pt>
                <c:pt idx="16118">
                  <c:v>148.05256570104299</c:v>
                </c:pt>
                <c:pt idx="16119">
                  <c:v>148.06044746266801</c:v>
                </c:pt>
                <c:pt idx="16120">
                  <c:v>148.06364836257401</c:v>
                </c:pt>
                <c:pt idx="16121">
                  <c:v>148.07034000004401</c:v>
                </c:pt>
                <c:pt idx="16122">
                  <c:v>148.06702053861801</c:v>
                </c:pt>
                <c:pt idx="16123">
                  <c:v>148.064105523488</c:v>
                </c:pt>
                <c:pt idx="16124">
                  <c:v>148.06704564891601</c:v>
                </c:pt>
                <c:pt idx="16125">
                  <c:v>148.069870488482</c:v>
                </c:pt>
                <c:pt idx="16126">
                  <c:v>148.06923934492301</c:v>
                </c:pt>
                <c:pt idx="16127">
                  <c:v>148.06548704164999</c:v>
                </c:pt>
                <c:pt idx="16128">
                  <c:v>148.05465400925601</c:v>
                </c:pt>
                <c:pt idx="16129">
                  <c:v>148.036649377348</c:v>
                </c:pt>
                <c:pt idx="16130">
                  <c:v>148.02137639970499</c:v>
                </c:pt>
                <c:pt idx="16131">
                  <c:v>148.003517040492</c:v>
                </c:pt>
                <c:pt idx="16132">
                  <c:v>147.98179536881699</c:v>
                </c:pt>
                <c:pt idx="16133">
                  <c:v>147.96803000005201</c:v>
                </c:pt>
                <c:pt idx="16134">
                  <c:v>147.96032722759401</c:v>
                </c:pt>
                <c:pt idx="16135">
                  <c:v>147.94571390256399</c:v>
                </c:pt>
                <c:pt idx="16136">
                  <c:v>147.931531025787</c:v>
                </c:pt>
                <c:pt idx="16137">
                  <c:v>147.92269993966499</c:v>
                </c:pt>
                <c:pt idx="16138">
                  <c:v>147.91871024039699</c:v>
                </c:pt>
                <c:pt idx="16139">
                  <c:v>147.91496207305201</c:v>
                </c:pt>
                <c:pt idx="16140">
                  <c:v>147.910950005297</c:v>
                </c:pt>
                <c:pt idx="16141">
                  <c:v>147.908017285037</c:v>
                </c:pt>
                <c:pt idx="16142">
                  <c:v>147.90707506491501</c:v>
                </c:pt>
                <c:pt idx="16143">
                  <c:v>147.90729919598101</c:v>
                </c:pt>
                <c:pt idx="16144">
                  <c:v>147.90751999994399</c:v>
                </c:pt>
                <c:pt idx="16145">
                  <c:v>147.91066527826399</c:v>
                </c:pt>
                <c:pt idx="16146">
                  <c:v>147.91614104866301</c:v>
                </c:pt>
                <c:pt idx="16147">
                  <c:v>147.91831696769</c:v>
                </c:pt>
                <c:pt idx="16148">
                  <c:v>147.91279463483099</c:v>
                </c:pt>
                <c:pt idx="16149">
                  <c:v>147.90092965350701</c:v>
                </c:pt>
                <c:pt idx="16150">
                  <c:v>147.88747419590601</c:v>
                </c:pt>
                <c:pt idx="16151">
                  <c:v>147.87712001738001</c:v>
                </c:pt>
                <c:pt idx="16152">
                  <c:v>147.87084346911701</c:v>
                </c:pt>
                <c:pt idx="16153">
                  <c:v>147.86099317580999</c:v>
                </c:pt>
                <c:pt idx="16154">
                  <c:v>147.84604764226799</c:v>
                </c:pt>
                <c:pt idx="16155">
                  <c:v>147.83538999998001</c:v>
                </c:pt>
                <c:pt idx="16156">
                  <c:v>147.82927142372799</c:v>
                </c:pt>
                <c:pt idx="16157">
                  <c:v>147.819617593103</c:v>
                </c:pt>
                <c:pt idx="16158">
                  <c:v>147.81158631585899</c:v>
                </c:pt>
                <c:pt idx="16159">
                  <c:v>147.805466346836</c:v>
                </c:pt>
                <c:pt idx="16160">
                  <c:v>147.79947743235201</c:v>
                </c:pt>
                <c:pt idx="16161">
                  <c:v>147.795672348491</c:v>
                </c:pt>
                <c:pt idx="16162">
                  <c:v>147.79173707661599</c:v>
                </c:pt>
                <c:pt idx="16163">
                  <c:v>147.79138158468001</c:v>
                </c:pt>
                <c:pt idx="16164">
                  <c:v>147.79503724938601</c:v>
                </c:pt>
                <c:pt idx="16165">
                  <c:v>147.79948000003299</c:v>
                </c:pt>
                <c:pt idx="16166">
                  <c:v>147.80151772521401</c:v>
                </c:pt>
                <c:pt idx="16167">
                  <c:v>147.805979457191</c:v>
                </c:pt>
                <c:pt idx="16168">
                  <c:v>147.813588124853</c:v>
                </c:pt>
                <c:pt idx="16169">
                  <c:v>147.82407366914001</c:v>
                </c:pt>
                <c:pt idx="16170">
                  <c:v>147.83373659485</c:v>
                </c:pt>
                <c:pt idx="16171">
                  <c:v>147.83954162457599</c:v>
                </c:pt>
                <c:pt idx="16172">
                  <c:v>147.842767506321</c:v>
                </c:pt>
                <c:pt idx="16173">
                  <c:v>147.84621266675899</c:v>
                </c:pt>
                <c:pt idx="16174">
                  <c:v>147.84852677141899</c:v>
                </c:pt>
                <c:pt idx="16175">
                  <c:v>147.853907886038</c:v>
                </c:pt>
                <c:pt idx="16176">
                  <c:v>147.85886197616901</c:v>
                </c:pt>
                <c:pt idx="16177">
                  <c:v>147.86410999997599</c:v>
                </c:pt>
                <c:pt idx="16178">
                  <c:v>147.862038520797</c:v>
                </c:pt>
                <c:pt idx="16179">
                  <c:v>147.86405305519699</c:v>
                </c:pt>
                <c:pt idx="16180">
                  <c:v>147.86765591867601</c:v>
                </c:pt>
                <c:pt idx="16181">
                  <c:v>147.868971977169</c:v>
                </c:pt>
                <c:pt idx="16182">
                  <c:v>147.868336736537</c:v>
                </c:pt>
                <c:pt idx="16183">
                  <c:v>147.86136654207701</c:v>
                </c:pt>
                <c:pt idx="16184">
                  <c:v>147.85158465139901</c:v>
                </c:pt>
                <c:pt idx="16185">
                  <c:v>147.84189839269399</c:v>
                </c:pt>
                <c:pt idx="16186">
                  <c:v>147.833783893603</c:v>
                </c:pt>
                <c:pt idx="16187">
                  <c:v>147.82845999999</c:v>
                </c:pt>
                <c:pt idx="16188">
                  <c:v>147.82615020005301</c:v>
                </c:pt>
                <c:pt idx="16189">
                  <c:v>147.81596000000499</c:v>
                </c:pt>
                <c:pt idx="16190">
                  <c:v>147.816082867511</c:v>
                </c:pt>
                <c:pt idx="16191">
                  <c:v>147.81749000001</c:v>
                </c:pt>
                <c:pt idx="16192">
                  <c:v>147.823864248641</c:v>
                </c:pt>
                <c:pt idx="16193">
                  <c:v>147.83373907733099</c:v>
                </c:pt>
                <c:pt idx="16194">
                  <c:v>147.84270231464001</c:v>
                </c:pt>
                <c:pt idx="16195">
                  <c:v>147.85025725662601</c:v>
                </c:pt>
                <c:pt idx="16196">
                  <c:v>147.85842265878</c:v>
                </c:pt>
                <c:pt idx="16197">
                  <c:v>147.86268708184301</c:v>
                </c:pt>
                <c:pt idx="16198">
                  <c:v>147.867021045748</c:v>
                </c:pt>
                <c:pt idx="16199">
                  <c:v>147.87219223987501</c:v>
                </c:pt>
                <c:pt idx="16200">
                  <c:v>147.87933451521599</c:v>
                </c:pt>
                <c:pt idx="16201">
                  <c:v>147.888406510696</c:v>
                </c:pt>
                <c:pt idx="16202">
                  <c:v>147.90934321545399</c:v>
                </c:pt>
                <c:pt idx="16203">
                  <c:v>147.92788201386799</c:v>
                </c:pt>
                <c:pt idx="16204">
                  <c:v>147.94573371079201</c:v>
                </c:pt>
                <c:pt idx="16205">
                  <c:v>147.96500000002101</c:v>
                </c:pt>
                <c:pt idx="16206">
                  <c:v>147.97104954824201</c:v>
                </c:pt>
                <c:pt idx="16207">
                  <c:v>147.97932042935901</c:v>
                </c:pt>
                <c:pt idx="16208">
                  <c:v>147.98353232660801</c:v>
                </c:pt>
                <c:pt idx="16209">
                  <c:v>147.983970611557</c:v>
                </c:pt>
                <c:pt idx="16210">
                  <c:v>147.98159679493699</c:v>
                </c:pt>
                <c:pt idx="16211">
                  <c:v>147.97728622469199</c:v>
                </c:pt>
                <c:pt idx="16212">
                  <c:v>147.97470898502701</c:v>
                </c:pt>
                <c:pt idx="16213">
                  <c:v>147.97861526024801</c:v>
                </c:pt>
                <c:pt idx="16214">
                  <c:v>147.98519457045799</c:v>
                </c:pt>
                <c:pt idx="16215">
                  <c:v>147.99527117020699</c:v>
                </c:pt>
                <c:pt idx="16216">
                  <c:v>148.00022999994201</c:v>
                </c:pt>
                <c:pt idx="16217">
                  <c:v>148.00174653229701</c:v>
                </c:pt>
                <c:pt idx="16218">
                  <c:v>148.004483771564</c:v>
                </c:pt>
                <c:pt idx="16219">
                  <c:v>148.008031991807</c:v>
                </c:pt>
                <c:pt idx="16220">
                  <c:v>148.011836564334</c:v>
                </c:pt>
                <c:pt idx="16221">
                  <c:v>148.01139964955601</c:v>
                </c:pt>
                <c:pt idx="16222">
                  <c:v>148.00857304409899</c:v>
                </c:pt>
                <c:pt idx="16223">
                  <c:v>148.006506810133</c:v>
                </c:pt>
                <c:pt idx="16224">
                  <c:v>148.003642924926</c:v>
                </c:pt>
                <c:pt idx="16225">
                  <c:v>148.00313386598901</c:v>
                </c:pt>
                <c:pt idx="16226">
                  <c:v>148.00366645068399</c:v>
                </c:pt>
                <c:pt idx="16227">
                  <c:v>148.00038000004901</c:v>
                </c:pt>
                <c:pt idx="16228">
                  <c:v>147.99917481622199</c:v>
                </c:pt>
                <c:pt idx="16229">
                  <c:v>147.997455175662</c:v>
                </c:pt>
                <c:pt idx="16230">
                  <c:v>147.98974007321499</c:v>
                </c:pt>
                <c:pt idx="16231">
                  <c:v>147.97639126058499</c:v>
                </c:pt>
                <c:pt idx="16232">
                  <c:v>147.96094301070599</c:v>
                </c:pt>
                <c:pt idx="16233">
                  <c:v>147.94386866058801</c:v>
                </c:pt>
                <c:pt idx="16234">
                  <c:v>147.930715744369</c:v>
                </c:pt>
                <c:pt idx="16235">
                  <c:v>147.92247404411199</c:v>
                </c:pt>
                <c:pt idx="16236">
                  <c:v>147.91716250485501</c:v>
                </c:pt>
                <c:pt idx="16237">
                  <c:v>147.91557928467199</c:v>
                </c:pt>
                <c:pt idx="16238">
                  <c:v>147.91465971830101</c:v>
                </c:pt>
                <c:pt idx="16239">
                  <c:v>147.917907205532</c:v>
                </c:pt>
                <c:pt idx="16240">
                  <c:v>147.921674187945</c:v>
                </c:pt>
                <c:pt idx="16241">
                  <c:v>147.931235326718</c:v>
                </c:pt>
                <c:pt idx="16242">
                  <c:v>147.93512897495401</c:v>
                </c:pt>
                <c:pt idx="16243">
                  <c:v>147.93610000003699</c:v>
                </c:pt>
                <c:pt idx="16244">
                  <c:v>147.93240677811301</c:v>
                </c:pt>
                <c:pt idx="16245">
                  <c:v>147.923653084752</c:v>
                </c:pt>
                <c:pt idx="16246">
                  <c:v>147.91790344340001</c:v>
                </c:pt>
                <c:pt idx="16247">
                  <c:v>147.914723467367</c:v>
                </c:pt>
                <c:pt idx="16248">
                  <c:v>147.91426518984599</c:v>
                </c:pt>
                <c:pt idx="16249">
                  <c:v>147.91125107393299</c:v>
                </c:pt>
                <c:pt idx="16250">
                  <c:v>147.90590309115299</c:v>
                </c:pt>
                <c:pt idx="16251">
                  <c:v>147.89987443486001</c:v>
                </c:pt>
                <c:pt idx="16252">
                  <c:v>147.89519483162999</c:v>
                </c:pt>
                <c:pt idx="16253">
                  <c:v>147.882740000002</c:v>
                </c:pt>
                <c:pt idx="16254">
                  <c:v>147.879598733043</c:v>
                </c:pt>
                <c:pt idx="16255">
                  <c:v>147.88128999997201</c:v>
                </c:pt>
                <c:pt idx="16256">
                  <c:v>147.878255858497</c:v>
                </c:pt>
                <c:pt idx="16257">
                  <c:v>147.88206409370301</c:v>
                </c:pt>
                <c:pt idx="16258">
                  <c:v>147.89721413580199</c:v>
                </c:pt>
                <c:pt idx="16259">
                  <c:v>147.91302652274899</c:v>
                </c:pt>
                <c:pt idx="16260">
                  <c:v>147.91971252809901</c:v>
                </c:pt>
                <c:pt idx="16261">
                  <c:v>147.922924384347</c:v>
                </c:pt>
                <c:pt idx="16262">
                  <c:v>147.92473775269701</c:v>
                </c:pt>
                <c:pt idx="16263">
                  <c:v>147.922307001707</c:v>
                </c:pt>
                <c:pt idx="16264">
                  <c:v>147.92067692112099</c:v>
                </c:pt>
                <c:pt idx="16265">
                  <c:v>147.92262018491601</c:v>
                </c:pt>
                <c:pt idx="16266">
                  <c:v>147.92971522888001</c:v>
                </c:pt>
                <c:pt idx="16267">
                  <c:v>147.94543000001701</c:v>
                </c:pt>
                <c:pt idx="16268">
                  <c:v>147.95832533538899</c:v>
                </c:pt>
                <c:pt idx="16269">
                  <c:v>147.966440106665</c:v>
                </c:pt>
                <c:pt idx="16270">
                  <c:v>147.975328358334</c:v>
                </c:pt>
                <c:pt idx="16271">
                  <c:v>147.98449806419401</c:v>
                </c:pt>
                <c:pt idx="16272">
                  <c:v>147.991180430258</c:v>
                </c:pt>
                <c:pt idx="16273">
                  <c:v>147.99284870091901</c:v>
                </c:pt>
                <c:pt idx="16274">
                  <c:v>147.986962658891</c:v>
                </c:pt>
                <c:pt idx="16275">
                  <c:v>147.974261373324</c:v>
                </c:pt>
                <c:pt idx="16276">
                  <c:v>147.96261511108401</c:v>
                </c:pt>
                <c:pt idx="16277">
                  <c:v>147.956545144437</c:v>
                </c:pt>
                <c:pt idx="16278">
                  <c:v>147.94791000005301</c:v>
                </c:pt>
                <c:pt idx="16279">
                  <c:v>147.936731481767</c:v>
                </c:pt>
                <c:pt idx="16280">
                  <c:v>147.92759945213001</c:v>
                </c:pt>
                <c:pt idx="16281">
                  <c:v>147.91619179052799</c:v>
                </c:pt>
                <c:pt idx="16282">
                  <c:v>147.90267978588599</c:v>
                </c:pt>
                <c:pt idx="16283">
                  <c:v>147.89188166503899</c:v>
                </c:pt>
                <c:pt idx="16284">
                  <c:v>147.883065425442</c:v>
                </c:pt>
                <c:pt idx="16285">
                  <c:v>147.87255725684301</c:v>
                </c:pt>
                <c:pt idx="16286">
                  <c:v>147.86051577432499</c:v>
                </c:pt>
                <c:pt idx="16287">
                  <c:v>147.846372721433</c:v>
                </c:pt>
                <c:pt idx="16288">
                  <c:v>147.836721227537</c:v>
                </c:pt>
                <c:pt idx="16289">
                  <c:v>147.829278494622</c:v>
                </c:pt>
                <c:pt idx="16290">
                  <c:v>147.828778958599</c:v>
                </c:pt>
                <c:pt idx="16291">
                  <c:v>147.83434999997499</c:v>
                </c:pt>
                <c:pt idx="16292">
                  <c:v>147.84077859182599</c:v>
                </c:pt>
                <c:pt idx="16293">
                  <c:v>147.85268490067301</c:v>
                </c:pt>
                <c:pt idx="16294">
                  <c:v>147.857600000009</c:v>
                </c:pt>
                <c:pt idx="16295">
                  <c:v>147.86848624150201</c:v>
                </c:pt>
                <c:pt idx="16296">
                  <c:v>147.88039999998199</c:v>
                </c:pt>
                <c:pt idx="16297">
                  <c:v>147.88700830269599</c:v>
                </c:pt>
                <c:pt idx="16298">
                  <c:v>147.89592836374101</c:v>
                </c:pt>
                <c:pt idx="16299">
                  <c:v>147.901306923644</c:v>
                </c:pt>
                <c:pt idx="16300">
                  <c:v>147.90417256580599</c:v>
                </c:pt>
                <c:pt idx="16301">
                  <c:v>147.90837323049601</c:v>
                </c:pt>
                <c:pt idx="16302">
                  <c:v>147.90839352656999</c:v>
                </c:pt>
                <c:pt idx="16303">
                  <c:v>147.90146000001701</c:v>
                </c:pt>
                <c:pt idx="16304">
                  <c:v>147.89729123211501</c:v>
                </c:pt>
                <c:pt idx="16305">
                  <c:v>147.89294602373201</c:v>
                </c:pt>
                <c:pt idx="16306">
                  <c:v>147.88881810326501</c:v>
                </c:pt>
                <c:pt idx="16307">
                  <c:v>147.88566399548199</c:v>
                </c:pt>
                <c:pt idx="16308">
                  <c:v>147.885866867017</c:v>
                </c:pt>
                <c:pt idx="16309">
                  <c:v>147.88966421923499</c:v>
                </c:pt>
                <c:pt idx="16310">
                  <c:v>147.893839534438</c:v>
                </c:pt>
                <c:pt idx="16311">
                  <c:v>147.89830574473999</c:v>
                </c:pt>
                <c:pt idx="16312">
                  <c:v>147.903297126285</c:v>
                </c:pt>
                <c:pt idx="16313">
                  <c:v>147.91058279212601</c:v>
                </c:pt>
                <c:pt idx="16314">
                  <c:v>147.91832294386199</c:v>
                </c:pt>
                <c:pt idx="16315">
                  <c:v>147.91840999996799</c:v>
                </c:pt>
                <c:pt idx="16316">
                  <c:v>147.91341676798501</c:v>
                </c:pt>
                <c:pt idx="16317">
                  <c:v>147.90389714268301</c:v>
                </c:pt>
                <c:pt idx="16318">
                  <c:v>147.89330247650099</c:v>
                </c:pt>
                <c:pt idx="16319">
                  <c:v>147.88067372281199</c:v>
                </c:pt>
                <c:pt idx="16320">
                  <c:v>147.86778446942</c:v>
                </c:pt>
                <c:pt idx="16321">
                  <c:v>147.85730376938</c:v>
                </c:pt>
                <c:pt idx="16322">
                  <c:v>147.84825427964799</c:v>
                </c:pt>
                <c:pt idx="16323">
                  <c:v>147.84368763824099</c:v>
                </c:pt>
                <c:pt idx="16324">
                  <c:v>147.83931969948799</c:v>
                </c:pt>
                <c:pt idx="16325">
                  <c:v>147.84082887381999</c:v>
                </c:pt>
                <c:pt idx="16326">
                  <c:v>147.838400474173</c:v>
                </c:pt>
                <c:pt idx="16327">
                  <c:v>147.831340000023</c:v>
                </c:pt>
                <c:pt idx="16328">
                  <c:v>147.82492311354599</c:v>
                </c:pt>
                <c:pt idx="16329">
                  <c:v>147.81428147405299</c:v>
                </c:pt>
                <c:pt idx="16330">
                  <c:v>147.80411498225899</c:v>
                </c:pt>
                <c:pt idx="16331">
                  <c:v>147.79690462029001</c:v>
                </c:pt>
                <c:pt idx="16332">
                  <c:v>147.79497089580701</c:v>
                </c:pt>
                <c:pt idx="16333">
                  <c:v>147.796275661359</c:v>
                </c:pt>
                <c:pt idx="16334">
                  <c:v>147.797522911751</c:v>
                </c:pt>
                <c:pt idx="16335">
                  <c:v>147.807070066921</c:v>
                </c:pt>
                <c:pt idx="16336">
                  <c:v>147.81715393202401</c:v>
                </c:pt>
                <c:pt idx="16337">
                  <c:v>147.81925602213701</c:v>
                </c:pt>
                <c:pt idx="16338">
                  <c:v>147.81918000005501</c:v>
                </c:pt>
                <c:pt idx="16339">
                  <c:v>147.818835097505</c:v>
                </c:pt>
                <c:pt idx="16340">
                  <c:v>147.822837091477</c:v>
                </c:pt>
                <c:pt idx="16341">
                  <c:v>147.83071244602399</c:v>
                </c:pt>
                <c:pt idx="16342">
                  <c:v>147.841916330705</c:v>
                </c:pt>
                <c:pt idx="16343">
                  <c:v>147.85545140052599</c:v>
                </c:pt>
                <c:pt idx="16344">
                  <c:v>147.87125180129399</c:v>
                </c:pt>
                <c:pt idx="16345">
                  <c:v>147.88467074648699</c:v>
                </c:pt>
                <c:pt idx="16346">
                  <c:v>147.89371835332301</c:v>
                </c:pt>
                <c:pt idx="16347">
                  <c:v>147.90119245865901</c:v>
                </c:pt>
                <c:pt idx="16348">
                  <c:v>147.90981312735801</c:v>
                </c:pt>
                <c:pt idx="16349">
                  <c:v>147.91944873208899</c:v>
                </c:pt>
                <c:pt idx="16350">
                  <c:v>147.92856388769101</c:v>
                </c:pt>
                <c:pt idx="16351">
                  <c:v>147.93598411905199</c:v>
                </c:pt>
                <c:pt idx="16352">
                  <c:v>147.94528328343301</c:v>
                </c:pt>
                <c:pt idx="16353">
                  <c:v>147.95489999998799</c:v>
                </c:pt>
                <c:pt idx="16354">
                  <c:v>147.958380879034</c:v>
                </c:pt>
                <c:pt idx="16355">
                  <c:v>147.96358654252199</c:v>
                </c:pt>
                <c:pt idx="16356">
                  <c:v>147.96969872453101</c:v>
                </c:pt>
                <c:pt idx="16357">
                  <c:v>147.97611792543</c:v>
                </c:pt>
                <c:pt idx="16358">
                  <c:v>147.97644704432301</c:v>
                </c:pt>
                <c:pt idx="16359">
                  <c:v>147.971199412798</c:v>
                </c:pt>
                <c:pt idx="16360">
                  <c:v>147.96343186121101</c:v>
                </c:pt>
                <c:pt idx="16361">
                  <c:v>147.954659817915</c:v>
                </c:pt>
                <c:pt idx="16362">
                  <c:v>147.94700264912299</c:v>
                </c:pt>
                <c:pt idx="16363">
                  <c:v>147.93643061039401</c:v>
                </c:pt>
                <c:pt idx="16364">
                  <c:v>147.93152388986601</c:v>
                </c:pt>
                <c:pt idx="16365">
                  <c:v>147.933040000023</c:v>
                </c:pt>
                <c:pt idx="16366">
                  <c:v>147.93445046970601</c:v>
                </c:pt>
                <c:pt idx="16367">
                  <c:v>147.93255634088001</c:v>
                </c:pt>
                <c:pt idx="16368">
                  <c:v>147.93108385006099</c:v>
                </c:pt>
                <c:pt idx="16369">
                  <c:v>147.92669302368299</c:v>
                </c:pt>
                <c:pt idx="16370">
                  <c:v>147.91586704253601</c:v>
                </c:pt>
                <c:pt idx="16371">
                  <c:v>147.89930231484999</c:v>
                </c:pt>
                <c:pt idx="16372">
                  <c:v>147.88232201962299</c:v>
                </c:pt>
                <c:pt idx="16373">
                  <c:v>147.86632881555801</c:v>
                </c:pt>
                <c:pt idx="16374">
                  <c:v>147.85486527346299</c:v>
                </c:pt>
                <c:pt idx="16375">
                  <c:v>147.84553199445099</c:v>
                </c:pt>
                <c:pt idx="16376">
                  <c:v>147.838693187263</c:v>
                </c:pt>
                <c:pt idx="16377">
                  <c:v>147.829919075774</c:v>
                </c:pt>
                <c:pt idx="16378">
                  <c:v>147.820692646732</c:v>
                </c:pt>
                <c:pt idx="16379">
                  <c:v>147.81471606031999</c:v>
                </c:pt>
                <c:pt idx="16380">
                  <c:v>147.81667999998899</c:v>
                </c:pt>
                <c:pt idx="16381">
                  <c:v>147.823489807963</c:v>
                </c:pt>
                <c:pt idx="16382">
                  <c:v>147.830596988434</c:v>
                </c:pt>
                <c:pt idx="16383">
                  <c:v>147.83289691769701</c:v>
                </c:pt>
                <c:pt idx="16384">
                  <c:v>147.83359519823</c:v>
                </c:pt>
                <c:pt idx="16385">
                  <c:v>147.83365430879999</c:v>
                </c:pt>
                <c:pt idx="16386">
                  <c:v>147.83247036890401</c:v>
                </c:pt>
                <c:pt idx="16387">
                  <c:v>147.83073943937899</c:v>
                </c:pt>
                <c:pt idx="16388">
                  <c:v>147.83095474791</c:v>
                </c:pt>
                <c:pt idx="16389">
                  <c:v>147.83426691127201</c:v>
                </c:pt>
                <c:pt idx="16390">
                  <c:v>147.83730293353801</c:v>
                </c:pt>
                <c:pt idx="16391">
                  <c:v>147.838172176027</c:v>
                </c:pt>
                <c:pt idx="16392">
                  <c:v>147.83617813717501</c:v>
                </c:pt>
                <c:pt idx="16393">
                  <c:v>147.82896879405899</c:v>
                </c:pt>
                <c:pt idx="16394">
                  <c:v>147.814465807875</c:v>
                </c:pt>
                <c:pt idx="16395">
                  <c:v>147.79532000002399</c:v>
                </c:pt>
                <c:pt idx="16396">
                  <c:v>147.78619583884199</c:v>
                </c:pt>
                <c:pt idx="16397">
                  <c:v>147.77587546563501</c:v>
                </c:pt>
                <c:pt idx="16398">
                  <c:v>147.766653944041</c:v>
                </c:pt>
                <c:pt idx="16399">
                  <c:v>147.75734595180501</c:v>
                </c:pt>
                <c:pt idx="16400">
                  <c:v>147.75075435164999</c:v>
                </c:pt>
                <c:pt idx="16401">
                  <c:v>147.74165769805501</c:v>
                </c:pt>
                <c:pt idx="16402">
                  <c:v>147.74029999997899</c:v>
                </c:pt>
                <c:pt idx="16403">
                  <c:v>147.740882956717</c:v>
                </c:pt>
                <c:pt idx="16404">
                  <c:v>147.75003000001701</c:v>
                </c:pt>
                <c:pt idx="16405">
                  <c:v>147.75003000001499</c:v>
                </c:pt>
                <c:pt idx="16406">
                  <c:v>147.75854753231999</c:v>
                </c:pt>
                <c:pt idx="16407">
                  <c:v>147.76843879382699</c:v>
                </c:pt>
                <c:pt idx="16408">
                  <c:v>147.780093002641</c:v>
                </c:pt>
                <c:pt idx="16409">
                  <c:v>147.79558754029</c:v>
                </c:pt>
                <c:pt idx="16410">
                  <c:v>147.81177834662699</c:v>
                </c:pt>
                <c:pt idx="16411">
                  <c:v>147.82700250754701</c:v>
                </c:pt>
                <c:pt idx="16412">
                  <c:v>147.840297288573</c:v>
                </c:pt>
                <c:pt idx="16413">
                  <c:v>147.84782401503099</c:v>
                </c:pt>
                <c:pt idx="16414">
                  <c:v>147.85359339267299</c:v>
                </c:pt>
                <c:pt idx="16415">
                  <c:v>147.85773405494999</c:v>
                </c:pt>
                <c:pt idx="16416">
                  <c:v>147.86415512925501</c:v>
                </c:pt>
                <c:pt idx="16417">
                  <c:v>147.874220000062</c:v>
                </c:pt>
                <c:pt idx="16418">
                  <c:v>147.87808583915199</c:v>
                </c:pt>
                <c:pt idx="16419">
                  <c:v>147.88026044647799</c:v>
                </c:pt>
                <c:pt idx="16420">
                  <c:v>147.88294447663</c:v>
                </c:pt>
                <c:pt idx="16421">
                  <c:v>147.88090344710599</c:v>
                </c:pt>
                <c:pt idx="16422">
                  <c:v>147.87699815790401</c:v>
                </c:pt>
                <c:pt idx="16423">
                  <c:v>147.87341340728</c:v>
                </c:pt>
                <c:pt idx="16424">
                  <c:v>147.869275065756</c:v>
                </c:pt>
                <c:pt idx="16425">
                  <c:v>147.87040258882101</c:v>
                </c:pt>
                <c:pt idx="16426">
                  <c:v>147.875207677357</c:v>
                </c:pt>
                <c:pt idx="16427">
                  <c:v>147.89105724500101</c:v>
                </c:pt>
                <c:pt idx="16428">
                  <c:v>147.91843896350099</c:v>
                </c:pt>
                <c:pt idx="16429">
                  <c:v>147.94001788811599</c:v>
                </c:pt>
                <c:pt idx="16430">
                  <c:v>147.96695</c:v>
                </c:pt>
                <c:pt idx="16431">
                  <c:v>147.984889810765</c:v>
                </c:pt>
                <c:pt idx="16432">
                  <c:v>148.00176420655501</c:v>
                </c:pt>
                <c:pt idx="16433">
                  <c:v>148.016198978744</c:v>
                </c:pt>
                <c:pt idx="16434">
                  <c:v>148.02759463929101</c:v>
                </c:pt>
                <c:pt idx="16435">
                  <c:v>148.03266059709301</c:v>
                </c:pt>
                <c:pt idx="16436">
                  <c:v>148.02869520860099</c:v>
                </c:pt>
                <c:pt idx="16437">
                  <c:v>148.01990460717599</c:v>
                </c:pt>
                <c:pt idx="16438">
                  <c:v>148.01342147864699</c:v>
                </c:pt>
                <c:pt idx="16439">
                  <c:v>148.00816865862399</c:v>
                </c:pt>
                <c:pt idx="16440">
                  <c:v>148.003857179329</c:v>
                </c:pt>
                <c:pt idx="16441">
                  <c:v>148.00751831183999</c:v>
                </c:pt>
                <c:pt idx="16442">
                  <c:v>148.01117000001099</c:v>
                </c:pt>
                <c:pt idx="16443">
                  <c:v>148.01424797789201</c:v>
                </c:pt>
                <c:pt idx="16444">
                  <c:v>148.02036615738899</c:v>
                </c:pt>
                <c:pt idx="16445">
                  <c:v>148.025762566982</c:v>
                </c:pt>
                <c:pt idx="16446">
                  <c:v>148.02863910287101</c:v>
                </c:pt>
                <c:pt idx="16447">
                  <c:v>148.02940115152299</c:v>
                </c:pt>
                <c:pt idx="16448">
                  <c:v>148.02862200913</c:v>
                </c:pt>
                <c:pt idx="16449">
                  <c:v>148.028597607752</c:v>
                </c:pt>
                <c:pt idx="16450">
                  <c:v>148.028489416941</c:v>
                </c:pt>
                <c:pt idx="16451">
                  <c:v>148.02663641697899</c:v>
                </c:pt>
                <c:pt idx="16452">
                  <c:v>148.02788966268699</c:v>
                </c:pt>
                <c:pt idx="16453">
                  <c:v>148.031340209246</c:v>
                </c:pt>
                <c:pt idx="16454">
                  <c:v>148.032573710219</c:v>
                </c:pt>
                <c:pt idx="16455">
                  <c:v>148.02664197465299</c:v>
                </c:pt>
                <c:pt idx="16456">
                  <c:v>148.01846101360101</c:v>
                </c:pt>
                <c:pt idx="16457">
                  <c:v>148.00134605900899</c:v>
                </c:pt>
                <c:pt idx="16458">
                  <c:v>147.987840000033</c:v>
                </c:pt>
                <c:pt idx="16459">
                  <c:v>147.981606634749</c:v>
                </c:pt>
                <c:pt idx="16460">
                  <c:v>147.98132469836801</c:v>
                </c:pt>
                <c:pt idx="16461">
                  <c:v>147.983049609945</c:v>
                </c:pt>
                <c:pt idx="16462">
                  <c:v>147.98753840551899</c:v>
                </c:pt>
                <c:pt idx="16463">
                  <c:v>147.99484624224701</c:v>
                </c:pt>
                <c:pt idx="16464">
                  <c:v>148.002156998575</c:v>
                </c:pt>
                <c:pt idx="16465">
                  <c:v>148.00385693584701</c:v>
                </c:pt>
                <c:pt idx="16466">
                  <c:v>148.00140867436701</c:v>
                </c:pt>
                <c:pt idx="16467">
                  <c:v>148.00555996134699</c:v>
                </c:pt>
                <c:pt idx="16468">
                  <c:v>148.00932646077899</c:v>
                </c:pt>
                <c:pt idx="16469">
                  <c:v>148.012774255625</c:v>
                </c:pt>
                <c:pt idx="16470">
                  <c:v>148.013540173694</c:v>
                </c:pt>
                <c:pt idx="16471">
                  <c:v>148.016923267137</c:v>
                </c:pt>
                <c:pt idx="16472">
                  <c:v>148.01227126124201</c:v>
                </c:pt>
                <c:pt idx="16473">
                  <c:v>148.003939999995</c:v>
                </c:pt>
                <c:pt idx="16474">
                  <c:v>147.99817362631799</c:v>
                </c:pt>
                <c:pt idx="16475">
                  <c:v>147.98783178118799</c:v>
                </c:pt>
                <c:pt idx="16476">
                  <c:v>147.97540983535899</c:v>
                </c:pt>
                <c:pt idx="16477">
                  <c:v>147.96396224373899</c:v>
                </c:pt>
                <c:pt idx="16478">
                  <c:v>147.952295620109</c:v>
                </c:pt>
                <c:pt idx="16479">
                  <c:v>147.94002557756099</c:v>
                </c:pt>
                <c:pt idx="16480">
                  <c:v>147.928592885825</c:v>
                </c:pt>
                <c:pt idx="16481">
                  <c:v>147.91985061306099</c:v>
                </c:pt>
                <c:pt idx="16482">
                  <c:v>147.91257638901601</c:v>
                </c:pt>
                <c:pt idx="16483">
                  <c:v>147.908411860759</c:v>
                </c:pt>
                <c:pt idx="16484">
                  <c:v>147.91834894779001</c:v>
                </c:pt>
                <c:pt idx="16485">
                  <c:v>147.92793270792399</c:v>
                </c:pt>
                <c:pt idx="16486">
                  <c:v>147.940281090832</c:v>
                </c:pt>
                <c:pt idx="16487">
                  <c:v>147.94340384476899</c:v>
                </c:pt>
                <c:pt idx="16488">
                  <c:v>147.94222591974</c:v>
                </c:pt>
                <c:pt idx="16489">
                  <c:v>147.93957095107001</c:v>
                </c:pt>
                <c:pt idx="16490">
                  <c:v>147.93790290800899</c:v>
                </c:pt>
                <c:pt idx="16491">
                  <c:v>147.933236771477</c:v>
                </c:pt>
                <c:pt idx="16492">
                  <c:v>147.927394580353</c:v>
                </c:pt>
                <c:pt idx="16493">
                  <c:v>147.91931320626099</c:v>
                </c:pt>
                <c:pt idx="16494">
                  <c:v>147.91331622872499</c:v>
                </c:pt>
                <c:pt idx="16495">
                  <c:v>147.914617106576</c:v>
                </c:pt>
                <c:pt idx="16496">
                  <c:v>147.91756543096901</c:v>
                </c:pt>
                <c:pt idx="16497">
                  <c:v>147.923543224707</c:v>
                </c:pt>
                <c:pt idx="16498">
                  <c:v>147.92644999997901</c:v>
                </c:pt>
                <c:pt idx="16499">
                  <c:v>147.93065200543199</c:v>
                </c:pt>
                <c:pt idx="16500">
                  <c:v>147.937167520755</c:v>
                </c:pt>
                <c:pt idx="16501">
                  <c:v>147.94534536663099</c:v>
                </c:pt>
                <c:pt idx="16502">
                  <c:v>147.951601426266</c:v>
                </c:pt>
                <c:pt idx="16503">
                  <c:v>147.95342977704101</c:v>
                </c:pt>
                <c:pt idx="16504">
                  <c:v>147.95238792842099</c:v>
                </c:pt>
                <c:pt idx="16505">
                  <c:v>147.94923434075099</c:v>
                </c:pt>
                <c:pt idx="16506">
                  <c:v>147.94154817942899</c:v>
                </c:pt>
                <c:pt idx="16507">
                  <c:v>147.93365000001799</c:v>
                </c:pt>
                <c:pt idx="16508">
                  <c:v>147.93226314190699</c:v>
                </c:pt>
                <c:pt idx="16509">
                  <c:v>147.91134999998201</c:v>
                </c:pt>
                <c:pt idx="16510">
                  <c:v>147.91134999998999</c:v>
                </c:pt>
                <c:pt idx="16511">
                  <c:v>147.904967170947</c:v>
                </c:pt>
                <c:pt idx="16512">
                  <c:v>147.900479815338</c:v>
                </c:pt>
                <c:pt idx="16513">
                  <c:v>147.89102276238299</c:v>
                </c:pt>
                <c:pt idx="16514">
                  <c:v>147.87665858650101</c:v>
                </c:pt>
                <c:pt idx="16515">
                  <c:v>147.86136058935</c:v>
                </c:pt>
                <c:pt idx="16516">
                  <c:v>147.847250157925</c:v>
                </c:pt>
                <c:pt idx="16517">
                  <c:v>147.83631764153401</c:v>
                </c:pt>
                <c:pt idx="16518">
                  <c:v>147.83465995219601</c:v>
                </c:pt>
                <c:pt idx="16519">
                  <c:v>147.839149751798</c:v>
                </c:pt>
                <c:pt idx="16520">
                  <c:v>147.84622497384399</c:v>
                </c:pt>
                <c:pt idx="16521">
                  <c:v>147.85162000001699</c:v>
                </c:pt>
                <c:pt idx="16522">
                  <c:v>147.86340882431799</c:v>
                </c:pt>
                <c:pt idx="16523">
                  <c:v>147.87317505186499</c:v>
                </c:pt>
                <c:pt idx="16524">
                  <c:v>147.88259925219299</c:v>
                </c:pt>
                <c:pt idx="16525">
                  <c:v>147.89063490459301</c:v>
                </c:pt>
                <c:pt idx="16526">
                  <c:v>147.89667587224301</c:v>
                </c:pt>
                <c:pt idx="16527">
                  <c:v>147.90187878279099</c:v>
                </c:pt>
                <c:pt idx="16528">
                  <c:v>147.90720147385599</c:v>
                </c:pt>
                <c:pt idx="16529">
                  <c:v>147.90909451021199</c:v>
                </c:pt>
                <c:pt idx="16530">
                  <c:v>147.91201990989401</c:v>
                </c:pt>
                <c:pt idx="16531">
                  <c:v>147.919501518706</c:v>
                </c:pt>
                <c:pt idx="16532">
                  <c:v>147.93131038747299</c:v>
                </c:pt>
                <c:pt idx="16533">
                  <c:v>147.93825999999601</c:v>
                </c:pt>
                <c:pt idx="16534">
                  <c:v>147.94864972239799</c:v>
                </c:pt>
                <c:pt idx="16535">
                  <c:v>147.955969909027</c:v>
                </c:pt>
                <c:pt idx="16536">
                  <c:v>147.95907672329</c:v>
                </c:pt>
                <c:pt idx="16537">
                  <c:v>147.95921487113799</c:v>
                </c:pt>
                <c:pt idx="16538">
                  <c:v>147.959282466866</c:v>
                </c:pt>
                <c:pt idx="16539">
                  <c:v>147.957225164563</c:v>
                </c:pt>
                <c:pt idx="16540">
                  <c:v>147.94832062659401</c:v>
                </c:pt>
                <c:pt idx="16541">
                  <c:v>147.93479069472599</c:v>
                </c:pt>
                <c:pt idx="16542">
                  <c:v>147.928483440609</c:v>
                </c:pt>
                <c:pt idx="16543">
                  <c:v>147.92519983084</c:v>
                </c:pt>
                <c:pt idx="16544">
                  <c:v>147.92542877537699</c:v>
                </c:pt>
                <c:pt idx="16545">
                  <c:v>147.92643635031101</c:v>
                </c:pt>
                <c:pt idx="16546">
                  <c:v>147.92365007052601</c:v>
                </c:pt>
                <c:pt idx="16547">
                  <c:v>147.92286999994499</c:v>
                </c:pt>
                <c:pt idx="16548">
                  <c:v>147.92176825113501</c:v>
                </c:pt>
                <c:pt idx="16549">
                  <c:v>147.919187070063</c:v>
                </c:pt>
                <c:pt idx="16550">
                  <c:v>147.91465146964799</c:v>
                </c:pt>
                <c:pt idx="16551">
                  <c:v>147.91444209852401</c:v>
                </c:pt>
                <c:pt idx="16552">
                  <c:v>147.92057855052499</c:v>
                </c:pt>
                <c:pt idx="16553">
                  <c:v>147.92611563363999</c:v>
                </c:pt>
                <c:pt idx="16554">
                  <c:v>147.93011001104</c:v>
                </c:pt>
                <c:pt idx="16555">
                  <c:v>147.92650080838101</c:v>
                </c:pt>
                <c:pt idx="16556">
                  <c:v>147.922091260711</c:v>
                </c:pt>
                <c:pt idx="16557">
                  <c:v>147.91686912908</c:v>
                </c:pt>
                <c:pt idx="16558">
                  <c:v>147.90543999994</c:v>
                </c:pt>
                <c:pt idx="16559">
                  <c:v>147.881261023072</c:v>
                </c:pt>
                <c:pt idx="16560">
                  <c:v>147.866659472484</c:v>
                </c:pt>
                <c:pt idx="16561">
                  <c:v>147.85975891106699</c:v>
                </c:pt>
                <c:pt idx="16562">
                  <c:v>147.852411489893</c:v>
                </c:pt>
                <c:pt idx="16563">
                  <c:v>147.85016451318899</c:v>
                </c:pt>
                <c:pt idx="16564">
                  <c:v>147.846619267177</c:v>
                </c:pt>
                <c:pt idx="16565">
                  <c:v>147.84181131755801</c:v>
                </c:pt>
                <c:pt idx="16566">
                  <c:v>147.840676777944</c:v>
                </c:pt>
                <c:pt idx="16567">
                  <c:v>147.840819477152</c:v>
                </c:pt>
                <c:pt idx="16568">
                  <c:v>147.84102587589399</c:v>
                </c:pt>
                <c:pt idx="16569">
                  <c:v>147.83911197321501</c:v>
                </c:pt>
                <c:pt idx="16570">
                  <c:v>147.84329798693699</c:v>
                </c:pt>
                <c:pt idx="16571">
                  <c:v>147.85314886563799</c:v>
                </c:pt>
                <c:pt idx="16572">
                  <c:v>147.862471847216</c:v>
                </c:pt>
                <c:pt idx="16573">
                  <c:v>147.87808000000001</c:v>
                </c:pt>
                <c:pt idx="16574">
                  <c:v>147.87459211749001</c:v>
                </c:pt>
                <c:pt idx="16575">
                  <c:v>147.87899841227701</c:v>
                </c:pt>
                <c:pt idx="16576">
                  <c:v>147.88958209204901</c:v>
                </c:pt>
                <c:pt idx="16577">
                  <c:v>147.89981686064499</c:v>
                </c:pt>
                <c:pt idx="16578">
                  <c:v>147.91238974708901</c:v>
                </c:pt>
                <c:pt idx="16579">
                  <c:v>147.92239228704199</c:v>
                </c:pt>
                <c:pt idx="16580">
                  <c:v>147.93170199154699</c:v>
                </c:pt>
                <c:pt idx="16581">
                  <c:v>147.932203689788</c:v>
                </c:pt>
                <c:pt idx="16582">
                  <c:v>147.92915018558901</c:v>
                </c:pt>
                <c:pt idx="16583">
                  <c:v>147.92567511709399</c:v>
                </c:pt>
                <c:pt idx="16584">
                  <c:v>147.92168206968799</c:v>
                </c:pt>
                <c:pt idx="16585">
                  <c:v>147.92224000000601</c:v>
                </c:pt>
                <c:pt idx="16586">
                  <c:v>147.92632851435101</c:v>
                </c:pt>
                <c:pt idx="16587">
                  <c:v>147.92859039892301</c:v>
                </c:pt>
                <c:pt idx="16588">
                  <c:v>147.92572446749699</c:v>
                </c:pt>
                <c:pt idx="16589">
                  <c:v>147.92232089023699</c:v>
                </c:pt>
                <c:pt idx="16590">
                  <c:v>147.92038884492499</c:v>
                </c:pt>
                <c:pt idx="16591">
                  <c:v>147.92299874441099</c:v>
                </c:pt>
                <c:pt idx="16592">
                  <c:v>147.928392650098</c:v>
                </c:pt>
                <c:pt idx="16593">
                  <c:v>147.93113689958199</c:v>
                </c:pt>
                <c:pt idx="16594">
                  <c:v>147.93182641972501</c:v>
                </c:pt>
                <c:pt idx="16595">
                  <c:v>147.931000869527</c:v>
                </c:pt>
                <c:pt idx="16596">
                  <c:v>147.92972540457501</c:v>
                </c:pt>
                <c:pt idx="16597">
                  <c:v>147.93581191032399</c:v>
                </c:pt>
                <c:pt idx="16598">
                  <c:v>147.94298000001601</c:v>
                </c:pt>
                <c:pt idx="16599">
                  <c:v>147.94488373183501</c:v>
                </c:pt>
                <c:pt idx="16600">
                  <c:v>147.95004648557401</c:v>
                </c:pt>
                <c:pt idx="16601">
                  <c:v>147.95616841998699</c:v>
                </c:pt>
                <c:pt idx="16602">
                  <c:v>147.964260680866</c:v>
                </c:pt>
                <c:pt idx="16603">
                  <c:v>147.97176451369799</c:v>
                </c:pt>
                <c:pt idx="16604">
                  <c:v>147.97668673881901</c:v>
                </c:pt>
                <c:pt idx="16605">
                  <c:v>147.98028348818701</c:v>
                </c:pt>
                <c:pt idx="16606">
                  <c:v>147.984276081476</c:v>
                </c:pt>
                <c:pt idx="16607">
                  <c:v>147.98218838238299</c:v>
                </c:pt>
                <c:pt idx="16608">
                  <c:v>147.97435815658901</c:v>
                </c:pt>
                <c:pt idx="16609">
                  <c:v>147.96632568336199</c:v>
                </c:pt>
                <c:pt idx="16610">
                  <c:v>147.95460395991199</c:v>
                </c:pt>
                <c:pt idx="16611">
                  <c:v>147.94083543328699</c:v>
                </c:pt>
                <c:pt idx="16612">
                  <c:v>147.93066000003</c:v>
                </c:pt>
                <c:pt idx="16613">
                  <c:v>147.93066000003</c:v>
                </c:pt>
                <c:pt idx="16614">
                  <c:v>147.921198741262</c:v>
                </c:pt>
                <c:pt idx="16615">
                  <c:v>147.91916000003599</c:v>
                </c:pt>
                <c:pt idx="16616">
                  <c:v>147.918735030335</c:v>
                </c:pt>
                <c:pt idx="16617">
                  <c:v>147.91821412364399</c:v>
                </c:pt>
                <c:pt idx="16618">
                  <c:v>147.91830903344101</c:v>
                </c:pt>
                <c:pt idx="16619">
                  <c:v>147.92046456368899</c:v>
                </c:pt>
                <c:pt idx="16620">
                  <c:v>147.925261981006</c:v>
                </c:pt>
                <c:pt idx="16621">
                  <c:v>147.928114737904</c:v>
                </c:pt>
                <c:pt idx="16622">
                  <c:v>147.93016552266801</c:v>
                </c:pt>
                <c:pt idx="16623">
                  <c:v>147.92878993036999</c:v>
                </c:pt>
                <c:pt idx="16624">
                  <c:v>147.92980320941001</c:v>
                </c:pt>
                <c:pt idx="16625">
                  <c:v>147.930279999975</c:v>
                </c:pt>
                <c:pt idx="16626">
                  <c:v>147.93116765256499</c:v>
                </c:pt>
                <c:pt idx="16627">
                  <c:v>147.93441011284801</c:v>
                </c:pt>
                <c:pt idx="16628">
                  <c:v>147.938974212256</c:v>
                </c:pt>
                <c:pt idx="16629">
                  <c:v>147.94308385994401</c:v>
                </c:pt>
                <c:pt idx="16630">
                  <c:v>147.94237015975801</c:v>
                </c:pt>
                <c:pt idx="16631">
                  <c:v>147.93183369869499</c:v>
                </c:pt>
                <c:pt idx="16632">
                  <c:v>147.91683514207699</c:v>
                </c:pt>
                <c:pt idx="16633">
                  <c:v>147.905427423064</c:v>
                </c:pt>
                <c:pt idx="16634">
                  <c:v>147.89359491313499</c:v>
                </c:pt>
                <c:pt idx="16635">
                  <c:v>147.88957819178299</c:v>
                </c:pt>
                <c:pt idx="16636">
                  <c:v>147.88989187570499</c:v>
                </c:pt>
                <c:pt idx="16637">
                  <c:v>147.89391000005</c:v>
                </c:pt>
                <c:pt idx="16638">
                  <c:v>147.89642434600401</c:v>
                </c:pt>
                <c:pt idx="16639">
                  <c:v>147.897475833351</c:v>
                </c:pt>
                <c:pt idx="16640">
                  <c:v>147.89561749627299</c:v>
                </c:pt>
                <c:pt idx="16641">
                  <c:v>147.89026983093299</c:v>
                </c:pt>
                <c:pt idx="16642">
                  <c:v>147.88342104759201</c:v>
                </c:pt>
                <c:pt idx="16643">
                  <c:v>147.87594570091801</c:v>
                </c:pt>
                <c:pt idx="16644">
                  <c:v>147.86645894140199</c:v>
                </c:pt>
                <c:pt idx="16645">
                  <c:v>147.85735591024499</c:v>
                </c:pt>
                <c:pt idx="16646">
                  <c:v>147.85328664356101</c:v>
                </c:pt>
                <c:pt idx="16647">
                  <c:v>147.851965632553</c:v>
                </c:pt>
                <c:pt idx="16648">
                  <c:v>147.85281451844199</c:v>
                </c:pt>
                <c:pt idx="16649">
                  <c:v>147.85492999995799</c:v>
                </c:pt>
                <c:pt idx="16650">
                  <c:v>147.863396192674</c:v>
                </c:pt>
                <c:pt idx="16651">
                  <c:v>147.86883419687899</c:v>
                </c:pt>
                <c:pt idx="16652">
                  <c:v>147.87494689061899</c:v>
                </c:pt>
                <c:pt idx="16653">
                  <c:v>147.882302604861</c:v>
                </c:pt>
                <c:pt idx="16654">
                  <c:v>147.89670417755801</c:v>
                </c:pt>
                <c:pt idx="16655">
                  <c:v>147.91646323191401</c:v>
                </c:pt>
                <c:pt idx="16656">
                  <c:v>147.930146609095</c:v>
                </c:pt>
                <c:pt idx="16657">
                  <c:v>147.93996626094199</c:v>
                </c:pt>
                <c:pt idx="16658">
                  <c:v>147.94829158975099</c:v>
                </c:pt>
                <c:pt idx="16659">
                  <c:v>147.95145753349101</c:v>
                </c:pt>
                <c:pt idx="16660">
                  <c:v>147.95297142252801</c:v>
                </c:pt>
                <c:pt idx="16661">
                  <c:v>147.95913999997401</c:v>
                </c:pt>
                <c:pt idx="16662">
                  <c:v>147.96272049737999</c:v>
                </c:pt>
                <c:pt idx="16663">
                  <c:v>147.96679804302701</c:v>
                </c:pt>
                <c:pt idx="16664">
                  <c:v>147.97203638704201</c:v>
                </c:pt>
                <c:pt idx="16665">
                  <c:v>147.979377938395</c:v>
                </c:pt>
                <c:pt idx="16666">
                  <c:v>147.98712244189099</c:v>
                </c:pt>
                <c:pt idx="16667">
                  <c:v>147.99345574335601</c:v>
                </c:pt>
                <c:pt idx="16668">
                  <c:v>147.998704427745</c:v>
                </c:pt>
                <c:pt idx="16669">
                  <c:v>147.99717134864801</c:v>
                </c:pt>
                <c:pt idx="16670">
                  <c:v>147.98763872956999</c:v>
                </c:pt>
                <c:pt idx="16671">
                  <c:v>147.97904860243</c:v>
                </c:pt>
                <c:pt idx="16672">
                  <c:v>147.97093605028601</c:v>
                </c:pt>
                <c:pt idx="16673">
                  <c:v>147.965627991818</c:v>
                </c:pt>
                <c:pt idx="16674">
                  <c:v>147.96463807551899</c:v>
                </c:pt>
                <c:pt idx="16675">
                  <c:v>147.965304555827</c:v>
                </c:pt>
                <c:pt idx="16676">
                  <c:v>147.96726020504099</c:v>
                </c:pt>
                <c:pt idx="16677">
                  <c:v>147.96867458546799</c:v>
                </c:pt>
                <c:pt idx="16678">
                  <c:v>147.968333611042</c:v>
                </c:pt>
                <c:pt idx="16679">
                  <c:v>147.96925203216</c:v>
                </c:pt>
                <c:pt idx="16680">
                  <c:v>147.975172844317</c:v>
                </c:pt>
                <c:pt idx="16681">
                  <c:v>147.97998488630199</c:v>
                </c:pt>
                <c:pt idx="16682">
                  <c:v>147.98496007420599</c:v>
                </c:pt>
                <c:pt idx="16683">
                  <c:v>147.98483190047401</c:v>
                </c:pt>
                <c:pt idx="16684">
                  <c:v>147.98373314214999</c:v>
                </c:pt>
                <c:pt idx="16685">
                  <c:v>147.97626999998701</c:v>
                </c:pt>
                <c:pt idx="16686">
                  <c:v>147.97202364162999</c:v>
                </c:pt>
                <c:pt idx="16687">
                  <c:v>147.96827948532899</c:v>
                </c:pt>
                <c:pt idx="16688">
                  <c:v>147.96157357587199</c:v>
                </c:pt>
                <c:pt idx="16689">
                  <c:v>147.951697466078</c:v>
                </c:pt>
                <c:pt idx="16690">
                  <c:v>147.944294809122</c:v>
                </c:pt>
                <c:pt idx="16691">
                  <c:v>147.942768660371</c:v>
                </c:pt>
                <c:pt idx="16692">
                  <c:v>147.942883308202</c:v>
                </c:pt>
                <c:pt idx="16693">
                  <c:v>147.94431835688499</c:v>
                </c:pt>
                <c:pt idx="16694">
                  <c:v>147.94648944293999</c:v>
                </c:pt>
                <c:pt idx="16695">
                  <c:v>147.95078904163501</c:v>
                </c:pt>
                <c:pt idx="16696">
                  <c:v>147.96995719468501</c:v>
                </c:pt>
                <c:pt idx="16697">
                  <c:v>147.983719999953</c:v>
                </c:pt>
                <c:pt idx="16698">
                  <c:v>147.99673732933999</c:v>
                </c:pt>
                <c:pt idx="16699">
                  <c:v>148.00898802175399</c:v>
                </c:pt>
                <c:pt idx="16700">
                  <c:v>148.021195291282</c:v>
                </c:pt>
                <c:pt idx="16701">
                  <c:v>148.035501851834</c:v>
                </c:pt>
                <c:pt idx="16702">
                  <c:v>148.05229410147001</c:v>
                </c:pt>
                <c:pt idx="16703">
                  <c:v>148.069127775764</c:v>
                </c:pt>
                <c:pt idx="16704">
                  <c:v>148.08281693751101</c:v>
                </c:pt>
                <c:pt idx="16705">
                  <c:v>148.095672187297</c:v>
                </c:pt>
                <c:pt idx="16706">
                  <c:v>148.115699489409</c:v>
                </c:pt>
                <c:pt idx="16707">
                  <c:v>148.13896894968599</c:v>
                </c:pt>
                <c:pt idx="16708">
                  <c:v>148.165985675744</c:v>
                </c:pt>
                <c:pt idx="16709">
                  <c:v>148.18809878193301</c:v>
                </c:pt>
                <c:pt idx="16710">
                  <c:v>148.209179626196</c:v>
                </c:pt>
                <c:pt idx="16711">
                  <c:v>148.22472000002</c:v>
                </c:pt>
                <c:pt idx="16712">
                  <c:v>148.23093834560501</c:v>
                </c:pt>
                <c:pt idx="16713">
                  <c:v>148.23798145708599</c:v>
                </c:pt>
                <c:pt idx="16714">
                  <c:v>148.241427553156</c:v>
                </c:pt>
                <c:pt idx="16715">
                  <c:v>148.24438495773299</c:v>
                </c:pt>
                <c:pt idx="16716">
                  <c:v>148.243643758757</c:v>
                </c:pt>
                <c:pt idx="16717">
                  <c:v>148.233235521295</c:v>
                </c:pt>
                <c:pt idx="16718">
                  <c:v>148.21127553737799</c:v>
                </c:pt>
                <c:pt idx="16719">
                  <c:v>148.18461686773</c:v>
                </c:pt>
                <c:pt idx="16720">
                  <c:v>148.161669371644</c:v>
                </c:pt>
                <c:pt idx="16721">
                  <c:v>148.14012000006099</c:v>
                </c:pt>
                <c:pt idx="16722">
                  <c:v>148.13863554225799</c:v>
                </c:pt>
                <c:pt idx="16723">
                  <c:v>148.10303000003901</c:v>
                </c:pt>
                <c:pt idx="16724">
                  <c:v>148.103030000041</c:v>
                </c:pt>
                <c:pt idx="16725">
                  <c:v>148.095272836775</c:v>
                </c:pt>
                <c:pt idx="16726">
                  <c:v>148.090111120568</c:v>
                </c:pt>
                <c:pt idx="16727">
                  <c:v>148.085151227674</c:v>
                </c:pt>
                <c:pt idx="16728">
                  <c:v>148.07870930390399</c:v>
                </c:pt>
                <c:pt idx="16729">
                  <c:v>148.07012120900899</c:v>
                </c:pt>
                <c:pt idx="16730">
                  <c:v>148.058968665539</c:v>
                </c:pt>
                <c:pt idx="16731">
                  <c:v>148.04896183791701</c:v>
                </c:pt>
                <c:pt idx="16732">
                  <c:v>148.044607944593</c:v>
                </c:pt>
                <c:pt idx="16733">
                  <c:v>148.043774726739</c:v>
                </c:pt>
                <c:pt idx="16734">
                  <c:v>148.04316992155</c:v>
                </c:pt>
                <c:pt idx="16735">
                  <c:v>148.038302858381</c:v>
                </c:pt>
                <c:pt idx="16736">
                  <c:v>148.03303142320101</c:v>
                </c:pt>
                <c:pt idx="16737">
                  <c:v>148.02346999994899</c:v>
                </c:pt>
                <c:pt idx="16738">
                  <c:v>148.007787748699</c:v>
                </c:pt>
                <c:pt idx="16739">
                  <c:v>147.99236469731699</c:v>
                </c:pt>
                <c:pt idx="16740">
                  <c:v>147.97985463038799</c:v>
                </c:pt>
                <c:pt idx="16741">
                  <c:v>147.96659643623201</c:v>
                </c:pt>
                <c:pt idx="16742">
                  <c:v>147.95370782994399</c:v>
                </c:pt>
                <c:pt idx="16743">
                  <c:v>147.94052374274099</c:v>
                </c:pt>
                <c:pt idx="16744">
                  <c:v>147.92775948307701</c:v>
                </c:pt>
                <c:pt idx="16745">
                  <c:v>147.920409916788</c:v>
                </c:pt>
                <c:pt idx="16746">
                  <c:v>147.910327183307</c:v>
                </c:pt>
                <c:pt idx="16747">
                  <c:v>147.904697150028</c:v>
                </c:pt>
                <c:pt idx="16748">
                  <c:v>147.90421431441899</c:v>
                </c:pt>
                <c:pt idx="16749">
                  <c:v>147.90735046373501</c:v>
                </c:pt>
                <c:pt idx="16750">
                  <c:v>147.908032322709</c:v>
                </c:pt>
                <c:pt idx="16751">
                  <c:v>147.91063000001799</c:v>
                </c:pt>
                <c:pt idx="16752">
                  <c:v>147.91333239527299</c:v>
                </c:pt>
                <c:pt idx="16753">
                  <c:v>147.914953542848</c:v>
                </c:pt>
                <c:pt idx="16754">
                  <c:v>147.91538953243199</c:v>
                </c:pt>
                <c:pt idx="16755">
                  <c:v>147.913157151859</c:v>
                </c:pt>
                <c:pt idx="16756">
                  <c:v>147.90748872885601</c:v>
                </c:pt>
                <c:pt idx="16757">
                  <c:v>147.900821365447</c:v>
                </c:pt>
                <c:pt idx="16758">
                  <c:v>147.896025159007</c:v>
                </c:pt>
                <c:pt idx="16759">
                  <c:v>147.88881277096701</c:v>
                </c:pt>
                <c:pt idx="16760">
                  <c:v>147.87807179391501</c:v>
                </c:pt>
                <c:pt idx="16761">
                  <c:v>147.863934532901</c:v>
                </c:pt>
                <c:pt idx="16762">
                  <c:v>147.86275000124201</c:v>
                </c:pt>
                <c:pt idx="16763">
                  <c:v>147.86669440601599</c:v>
                </c:pt>
                <c:pt idx="16764">
                  <c:v>147.86979999998701</c:v>
                </c:pt>
                <c:pt idx="16765">
                  <c:v>147.874902243957</c:v>
                </c:pt>
                <c:pt idx="16766">
                  <c:v>147.87464216911101</c:v>
                </c:pt>
                <c:pt idx="16767">
                  <c:v>147.872760851348</c:v>
                </c:pt>
                <c:pt idx="16768">
                  <c:v>147.871298220396</c:v>
                </c:pt>
                <c:pt idx="16769">
                  <c:v>147.86969675945201</c:v>
                </c:pt>
                <c:pt idx="16770">
                  <c:v>147.86407994911099</c:v>
                </c:pt>
                <c:pt idx="16771">
                  <c:v>147.85589971887799</c:v>
                </c:pt>
                <c:pt idx="16772">
                  <c:v>147.84447561543101</c:v>
                </c:pt>
                <c:pt idx="16773">
                  <c:v>147.83354280632301</c:v>
                </c:pt>
                <c:pt idx="16774">
                  <c:v>147.81982663077699</c:v>
                </c:pt>
                <c:pt idx="16775">
                  <c:v>147.79808000004701</c:v>
                </c:pt>
                <c:pt idx="16776">
                  <c:v>147.782392277165</c:v>
                </c:pt>
                <c:pt idx="16777">
                  <c:v>147.76815120901699</c:v>
                </c:pt>
                <c:pt idx="16778">
                  <c:v>147.75516398675799</c:v>
                </c:pt>
                <c:pt idx="16779">
                  <c:v>147.74306348864701</c:v>
                </c:pt>
                <c:pt idx="16780">
                  <c:v>147.734828484833</c:v>
                </c:pt>
                <c:pt idx="16781">
                  <c:v>147.73120745536099</c:v>
                </c:pt>
                <c:pt idx="16782">
                  <c:v>147.730046008166</c:v>
                </c:pt>
                <c:pt idx="16783">
                  <c:v>147.73121831039401</c:v>
                </c:pt>
                <c:pt idx="16784">
                  <c:v>147.73666534303501</c:v>
                </c:pt>
                <c:pt idx="16785">
                  <c:v>147.74445170440501</c:v>
                </c:pt>
                <c:pt idx="16786">
                  <c:v>147.757484050768</c:v>
                </c:pt>
                <c:pt idx="16787">
                  <c:v>147.77260063648899</c:v>
                </c:pt>
                <c:pt idx="16788">
                  <c:v>147.79943999999799</c:v>
                </c:pt>
                <c:pt idx="16789">
                  <c:v>147.81185144874101</c:v>
                </c:pt>
                <c:pt idx="16790">
                  <c:v>147.82693843426901</c:v>
                </c:pt>
                <c:pt idx="16791">
                  <c:v>147.84358985327901</c:v>
                </c:pt>
                <c:pt idx="16792">
                  <c:v>147.861083958248</c:v>
                </c:pt>
                <c:pt idx="16793">
                  <c:v>147.88057198297599</c:v>
                </c:pt>
                <c:pt idx="16794">
                  <c:v>147.89596394174399</c:v>
                </c:pt>
                <c:pt idx="16795">
                  <c:v>147.902275381142</c:v>
                </c:pt>
                <c:pt idx="16796">
                  <c:v>147.90893056478799</c:v>
                </c:pt>
                <c:pt idx="16797">
                  <c:v>147.91912719025899</c:v>
                </c:pt>
                <c:pt idx="16798">
                  <c:v>147.92756759979599</c:v>
                </c:pt>
                <c:pt idx="16799">
                  <c:v>147.93281935837601</c:v>
                </c:pt>
                <c:pt idx="16800">
                  <c:v>147.933260000019</c:v>
                </c:pt>
                <c:pt idx="16801">
                  <c:v>147.93509711868899</c:v>
                </c:pt>
                <c:pt idx="16802">
                  <c:v>147.93953430773499</c:v>
                </c:pt>
                <c:pt idx="16803">
                  <c:v>147.94550037228601</c:v>
                </c:pt>
                <c:pt idx="16804">
                  <c:v>147.95008764294801</c:v>
                </c:pt>
                <c:pt idx="16805">
                  <c:v>147.95317969947001</c:v>
                </c:pt>
                <c:pt idx="16806">
                  <c:v>147.955377873271</c:v>
                </c:pt>
                <c:pt idx="16807">
                  <c:v>147.95173147232299</c:v>
                </c:pt>
                <c:pt idx="16808">
                  <c:v>147.94926333180601</c:v>
                </c:pt>
                <c:pt idx="16809">
                  <c:v>147.94654194920801</c:v>
                </c:pt>
                <c:pt idx="16810">
                  <c:v>147.94373602620399</c:v>
                </c:pt>
                <c:pt idx="16811">
                  <c:v>147.94270000001299</c:v>
                </c:pt>
                <c:pt idx="16812">
                  <c:v>147.94336309981199</c:v>
                </c:pt>
                <c:pt idx="16813">
                  <c:v>147.94703872071901</c:v>
                </c:pt>
                <c:pt idx="16814">
                  <c:v>147.95302901844499</c:v>
                </c:pt>
                <c:pt idx="16815">
                  <c:v>147.95854386034799</c:v>
                </c:pt>
                <c:pt idx="16816">
                  <c:v>147.96295599588899</c:v>
                </c:pt>
                <c:pt idx="16817">
                  <c:v>147.96394690749301</c:v>
                </c:pt>
                <c:pt idx="16818">
                  <c:v>147.961649957763</c:v>
                </c:pt>
                <c:pt idx="16819">
                  <c:v>147.96062452570601</c:v>
                </c:pt>
                <c:pt idx="16820">
                  <c:v>147.963821180205</c:v>
                </c:pt>
                <c:pt idx="16821">
                  <c:v>147.96858829562001</c:v>
                </c:pt>
                <c:pt idx="16822">
                  <c:v>147.97088425024799</c:v>
                </c:pt>
                <c:pt idx="16823">
                  <c:v>147.97286099130901</c:v>
                </c:pt>
                <c:pt idx="16824">
                  <c:v>147.970957705291</c:v>
                </c:pt>
                <c:pt idx="16825">
                  <c:v>147.97035000003399</c:v>
                </c:pt>
                <c:pt idx="16826">
                  <c:v>147.97200033999499</c:v>
                </c:pt>
                <c:pt idx="16827">
                  <c:v>147.97238682381101</c:v>
                </c:pt>
                <c:pt idx="16828">
                  <c:v>147.972490000031</c:v>
                </c:pt>
                <c:pt idx="16829">
                  <c:v>147.97630806355301</c:v>
                </c:pt>
                <c:pt idx="16830">
                  <c:v>147.979480000004</c:v>
                </c:pt>
                <c:pt idx="16831">
                  <c:v>147.97908433291801</c:v>
                </c:pt>
                <c:pt idx="16832">
                  <c:v>147.978846320668</c:v>
                </c:pt>
                <c:pt idx="16833">
                  <c:v>147.98112022315399</c:v>
                </c:pt>
                <c:pt idx="16834">
                  <c:v>147.986717665085</c:v>
                </c:pt>
                <c:pt idx="16835">
                  <c:v>147.99149925542901</c:v>
                </c:pt>
                <c:pt idx="16836">
                  <c:v>147.98900836307499</c:v>
                </c:pt>
                <c:pt idx="16837">
                  <c:v>147.97797102031299</c:v>
                </c:pt>
                <c:pt idx="16838">
                  <c:v>147.97118999996599</c:v>
                </c:pt>
                <c:pt idx="16839">
                  <c:v>147.96333066373199</c:v>
                </c:pt>
                <c:pt idx="16840">
                  <c:v>147.960733524001</c:v>
                </c:pt>
                <c:pt idx="16841">
                  <c:v>147.959466572602</c:v>
                </c:pt>
                <c:pt idx="16842">
                  <c:v>147.96035864465301</c:v>
                </c:pt>
                <c:pt idx="16843">
                  <c:v>147.95980090435401</c:v>
                </c:pt>
                <c:pt idx="16844">
                  <c:v>147.95491231922799</c:v>
                </c:pt>
                <c:pt idx="16845">
                  <c:v>147.957784836803</c:v>
                </c:pt>
                <c:pt idx="16846">
                  <c:v>147.97998674907799</c:v>
                </c:pt>
                <c:pt idx="16847">
                  <c:v>148.015585230368</c:v>
                </c:pt>
                <c:pt idx="16848">
                  <c:v>148.05026180308701</c:v>
                </c:pt>
                <c:pt idx="16849">
                  <c:v>148.07766609804401</c:v>
                </c:pt>
                <c:pt idx="16850">
                  <c:v>148.10909821562001</c:v>
                </c:pt>
                <c:pt idx="16851">
                  <c:v>148.128160000013</c:v>
                </c:pt>
                <c:pt idx="16852">
                  <c:v>148.14410645027101</c:v>
                </c:pt>
                <c:pt idx="16853">
                  <c:v>148.150528549493</c:v>
                </c:pt>
                <c:pt idx="16854">
                  <c:v>148.157164714262</c:v>
                </c:pt>
                <c:pt idx="16855">
                  <c:v>148.158253114064</c:v>
                </c:pt>
                <c:pt idx="16856">
                  <c:v>148.153344394735</c:v>
                </c:pt>
                <c:pt idx="16857">
                  <c:v>148.14721591710699</c:v>
                </c:pt>
                <c:pt idx="16858">
                  <c:v>148.143285168679</c:v>
                </c:pt>
                <c:pt idx="16859">
                  <c:v>148.14197685379301</c:v>
                </c:pt>
                <c:pt idx="16860">
                  <c:v>148.139633456523</c:v>
                </c:pt>
                <c:pt idx="16861">
                  <c:v>148.132602205263</c:v>
                </c:pt>
                <c:pt idx="16862">
                  <c:v>148.12031938011901</c:v>
                </c:pt>
                <c:pt idx="16863">
                  <c:v>148.109598102272</c:v>
                </c:pt>
                <c:pt idx="16864">
                  <c:v>148.08824590960501</c:v>
                </c:pt>
                <c:pt idx="16865">
                  <c:v>148.06100000001001</c:v>
                </c:pt>
                <c:pt idx="16866">
                  <c:v>148.04140116528399</c:v>
                </c:pt>
                <c:pt idx="16867">
                  <c:v>148.03354948522701</c:v>
                </c:pt>
                <c:pt idx="16868">
                  <c:v>148.03117703711399</c:v>
                </c:pt>
                <c:pt idx="16869">
                  <c:v>148.03020329755799</c:v>
                </c:pt>
                <c:pt idx="16870">
                  <c:v>148.02793079870199</c:v>
                </c:pt>
                <c:pt idx="16871">
                  <c:v>148.022471060258</c:v>
                </c:pt>
                <c:pt idx="16872">
                  <c:v>148.00970963278101</c:v>
                </c:pt>
                <c:pt idx="16873">
                  <c:v>147.99050772426901</c:v>
                </c:pt>
                <c:pt idx="16874">
                  <c:v>147.97361267858599</c:v>
                </c:pt>
                <c:pt idx="16875">
                  <c:v>147.95766335474701</c:v>
                </c:pt>
                <c:pt idx="16876">
                  <c:v>147.943151625719</c:v>
                </c:pt>
                <c:pt idx="16877">
                  <c:v>147.93438374543999</c:v>
                </c:pt>
                <c:pt idx="16878">
                  <c:v>147.92105823186901</c:v>
                </c:pt>
                <c:pt idx="16879">
                  <c:v>147.89874319865999</c:v>
                </c:pt>
                <c:pt idx="16880">
                  <c:v>147.87338883942101</c:v>
                </c:pt>
                <c:pt idx="16881">
                  <c:v>147.86132181100299</c:v>
                </c:pt>
                <c:pt idx="16882">
                  <c:v>147.8530708351</c:v>
                </c:pt>
                <c:pt idx="16883">
                  <c:v>147.85073016960999</c:v>
                </c:pt>
                <c:pt idx="16884">
                  <c:v>147.84607450516</c:v>
                </c:pt>
                <c:pt idx="16885">
                  <c:v>147.83638901321501</c:v>
                </c:pt>
                <c:pt idx="16886">
                  <c:v>147.829848365792</c:v>
                </c:pt>
                <c:pt idx="16887">
                  <c:v>147.828073868704</c:v>
                </c:pt>
                <c:pt idx="16888">
                  <c:v>147.82916989683099</c:v>
                </c:pt>
                <c:pt idx="16889">
                  <c:v>147.82978967451999</c:v>
                </c:pt>
                <c:pt idx="16890">
                  <c:v>147.83024714357501</c:v>
                </c:pt>
                <c:pt idx="16891">
                  <c:v>147.82073304778399</c:v>
                </c:pt>
                <c:pt idx="16892">
                  <c:v>147.811340000012</c:v>
                </c:pt>
                <c:pt idx="16893">
                  <c:v>147.807193431998</c:v>
                </c:pt>
                <c:pt idx="16894">
                  <c:v>147.80738089476301</c:v>
                </c:pt>
                <c:pt idx="16895">
                  <c:v>147.814755121617</c:v>
                </c:pt>
                <c:pt idx="16896">
                  <c:v>147.82487874497701</c:v>
                </c:pt>
                <c:pt idx="16897">
                  <c:v>147.835847503472</c:v>
                </c:pt>
                <c:pt idx="16898">
                  <c:v>147.84699409345001</c:v>
                </c:pt>
                <c:pt idx="16899">
                  <c:v>147.852141098982</c:v>
                </c:pt>
                <c:pt idx="16900">
                  <c:v>147.85451065218501</c:v>
                </c:pt>
                <c:pt idx="16901">
                  <c:v>147.85947994753801</c:v>
                </c:pt>
                <c:pt idx="16902">
                  <c:v>147.867615583684</c:v>
                </c:pt>
                <c:pt idx="16903">
                  <c:v>147.87778000000699</c:v>
                </c:pt>
                <c:pt idx="16904">
                  <c:v>147.88744093207501</c:v>
                </c:pt>
                <c:pt idx="16905">
                  <c:v>147.90050442921799</c:v>
                </c:pt>
                <c:pt idx="16906">
                  <c:v>147.915187446717</c:v>
                </c:pt>
                <c:pt idx="16907">
                  <c:v>147.93186922256999</c:v>
                </c:pt>
                <c:pt idx="16908">
                  <c:v>147.95256552886499</c:v>
                </c:pt>
                <c:pt idx="16909">
                  <c:v>147.98085347550099</c:v>
                </c:pt>
                <c:pt idx="16910">
                  <c:v>147.99710808563501</c:v>
                </c:pt>
                <c:pt idx="16911">
                  <c:v>148.00471797619599</c:v>
                </c:pt>
                <c:pt idx="16912">
                  <c:v>147.99804114750401</c:v>
                </c:pt>
                <c:pt idx="16913">
                  <c:v>147.98597647541499</c:v>
                </c:pt>
                <c:pt idx="16914">
                  <c:v>147.98047331816801</c:v>
                </c:pt>
                <c:pt idx="16915">
                  <c:v>147.97312820512801</c:v>
                </c:pt>
                <c:pt idx="16916">
                  <c:v>147.96444586454299</c:v>
                </c:pt>
                <c:pt idx="16917">
                  <c:v>147.95459593537899</c:v>
                </c:pt>
                <c:pt idx="16918">
                  <c:v>147.94238054298799</c:v>
                </c:pt>
                <c:pt idx="16919">
                  <c:v>147.92804774964</c:v>
                </c:pt>
                <c:pt idx="16920">
                  <c:v>147.91666619252501</c:v>
                </c:pt>
                <c:pt idx="16921">
                  <c:v>147.91402725271001</c:v>
                </c:pt>
                <c:pt idx="16922">
                  <c:v>147.91732167892499</c:v>
                </c:pt>
                <c:pt idx="16923">
                  <c:v>147.917031179708</c:v>
                </c:pt>
                <c:pt idx="16924">
                  <c:v>147.91777810901999</c:v>
                </c:pt>
                <c:pt idx="16925">
                  <c:v>147.92051999998799</c:v>
                </c:pt>
                <c:pt idx="16926">
                  <c:v>147.92250939357501</c:v>
                </c:pt>
                <c:pt idx="16927">
                  <c:v>147.91910466760001</c:v>
                </c:pt>
                <c:pt idx="16928">
                  <c:v>147.913801562652</c:v>
                </c:pt>
                <c:pt idx="16929">
                  <c:v>147.90271361250799</c:v>
                </c:pt>
                <c:pt idx="16930">
                  <c:v>147.889793357211</c:v>
                </c:pt>
                <c:pt idx="16931">
                  <c:v>147.87860630964499</c:v>
                </c:pt>
                <c:pt idx="16932">
                  <c:v>147.86552405883401</c:v>
                </c:pt>
                <c:pt idx="16933">
                  <c:v>147.853014893135</c:v>
                </c:pt>
                <c:pt idx="16934">
                  <c:v>147.85576351922199</c:v>
                </c:pt>
                <c:pt idx="16935">
                  <c:v>147.86159999995499</c:v>
                </c:pt>
                <c:pt idx="16936">
                  <c:v>147.85850831723999</c:v>
                </c:pt>
                <c:pt idx="16937">
                  <c:v>147.857189999946</c:v>
                </c:pt>
                <c:pt idx="16938">
                  <c:v>147.85738409565499</c:v>
                </c:pt>
                <c:pt idx="16939">
                  <c:v>147.85420184480699</c:v>
                </c:pt>
                <c:pt idx="16940">
                  <c:v>147.847910173956</c:v>
                </c:pt>
                <c:pt idx="16941">
                  <c:v>147.84330197196701</c:v>
                </c:pt>
                <c:pt idx="16942">
                  <c:v>147.83846160637199</c:v>
                </c:pt>
                <c:pt idx="16943">
                  <c:v>147.83041789123999</c:v>
                </c:pt>
                <c:pt idx="16944">
                  <c:v>147.82299826183299</c:v>
                </c:pt>
                <c:pt idx="16945">
                  <c:v>147.813885859701</c:v>
                </c:pt>
                <c:pt idx="16946">
                  <c:v>147.81107999994899</c:v>
                </c:pt>
                <c:pt idx="16947">
                  <c:v>147.806353807459</c:v>
                </c:pt>
                <c:pt idx="16948">
                  <c:v>147.796783022862</c:v>
                </c:pt>
                <c:pt idx="16949">
                  <c:v>147.79203211531799</c:v>
                </c:pt>
                <c:pt idx="16950">
                  <c:v>147.790264405025</c:v>
                </c:pt>
                <c:pt idx="16951">
                  <c:v>147.78807901194401</c:v>
                </c:pt>
                <c:pt idx="16952">
                  <c:v>147.78559267665401</c:v>
                </c:pt>
                <c:pt idx="16953">
                  <c:v>147.78602880090801</c:v>
                </c:pt>
                <c:pt idx="16954">
                  <c:v>147.790312084128</c:v>
                </c:pt>
                <c:pt idx="16955">
                  <c:v>147.79920338052099</c:v>
                </c:pt>
                <c:pt idx="16956">
                  <c:v>147.809832579812</c:v>
                </c:pt>
                <c:pt idx="16957">
                  <c:v>147.81926841064799</c:v>
                </c:pt>
                <c:pt idx="16958">
                  <c:v>147.82352999999799</c:v>
                </c:pt>
                <c:pt idx="16959">
                  <c:v>147.831551307729</c:v>
                </c:pt>
                <c:pt idx="16960">
                  <c:v>147.84215138383399</c:v>
                </c:pt>
                <c:pt idx="16961">
                  <c:v>147.849146863344</c:v>
                </c:pt>
                <c:pt idx="16962">
                  <c:v>147.85935764223399</c:v>
                </c:pt>
                <c:pt idx="16963">
                  <c:v>147.873139499714</c:v>
                </c:pt>
                <c:pt idx="16964">
                  <c:v>147.88427740506299</c:v>
                </c:pt>
                <c:pt idx="16965">
                  <c:v>147.89002509729599</c:v>
                </c:pt>
                <c:pt idx="16966">
                  <c:v>147.890444959549</c:v>
                </c:pt>
                <c:pt idx="16967">
                  <c:v>147.89009072796799</c:v>
                </c:pt>
                <c:pt idx="16968">
                  <c:v>147.89127617915699</c:v>
                </c:pt>
                <c:pt idx="16969">
                  <c:v>147.896079389135</c:v>
                </c:pt>
                <c:pt idx="16970">
                  <c:v>147.90229531913801</c:v>
                </c:pt>
                <c:pt idx="16971">
                  <c:v>147.90654228016001</c:v>
                </c:pt>
                <c:pt idx="16972">
                  <c:v>147.90809999995599</c:v>
                </c:pt>
                <c:pt idx="16973">
                  <c:v>147.906256884405</c:v>
                </c:pt>
                <c:pt idx="16974">
                  <c:v>147.90691206835501</c:v>
                </c:pt>
                <c:pt idx="16975">
                  <c:v>147.90937195682201</c:v>
                </c:pt>
                <c:pt idx="16976">
                  <c:v>147.90914848672699</c:v>
                </c:pt>
                <c:pt idx="16977">
                  <c:v>147.90453445072001</c:v>
                </c:pt>
                <c:pt idx="16978">
                  <c:v>147.898644426564</c:v>
                </c:pt>
                <c:pt idx="16979">
                  <c:v>147.894655924739</c:v>
                </c:pt>
                <c:pt idx="16980">
                  <c:v>147.88902246010099</c:v>
                </c:pt>
                <c:pt idx="16981">
                  <c:v>147.879401631191</c:v>
                </c:pt>
                <c:pt idx="16982">
                  <c:v>147.867355333375</c:v>
                </c:pt>
                <c:pt idx="16983">
                  <c:v>147.85776999996</c:v>
                </c:pt>
                <c:pt idx="16984">
                  <c:v>147.852490808646</c:v>
                </c:pt>
                <c:pt idx="16985">
                  <c:v>147.84848300997001</c:v>
                </c:pt>
                <c:pt idx="16986">
                  <c:v>147.84647642928701</c:v>
                </c:pt>
                <c:pt idx="16987">
                  <c:v>147.84476925642701</c:v>
                </c:pt>
                <c:pt idx="16988">
                  <c:v>147.84123642024599</c:v>
                </c:pt>
                <c:pt idx="16989">
                  <c:v>147.835708525331</c:v>
                </c:pt>
                <c:pt idx="16990">
                  <c:v>147.83328107334799</c:v>
                </c:pt>
                <c:pt idx="16991">
                  <c:v>147.83398868867801</c:v>
                </c:pt>
                <c:pt idx="16992">
                  <c:v>147.84012360328299</c:v>
                </c:pt>
                <c:pt idx="16993">
                  <c:v>147.84890088093999</c:v>
                </c:pt>
                <c:pt idx="16994">
                  <c:v>147.854592281365</c:v>
                </c:pt>
                <c:pt idx="16995">
                  <c:v>147.86049859168901</c:v>
                </c:pt>
                <c:pt idx="16996">
                  <c:v>147.86917973031399</c:v>
                </c:pt>
                <c:pt idx="16997">
                  <c:v>147.87525999996399</c:v>
                </c:pt>
                <c:pt idx="16998">
                  <c:v>147.881098171498</c:v>
                </c:pt>
                <c:pt idx="16999">
                  <c:v>147.891219100179</c:v>
                </c:pt>
                <c:pt idx="17000">
                  <c:v>147.89890901549401</c:v>
                </c:pt>
                <c:pt idx="17001">
                  <c:v>147.90502780521399</c:v>
                </c:pt>
                <c:pt idx="17002">
                  <c:v>147.910782166687</c:v>
                </c:pt>
                <c:pt idx="17003">
                  <c:v>147.90879379645301</c:v>
                </c:pt>
                <c:pt idx="17004">
                  <c:v>147.89912085692299</c:v>
                </c:pt>
                <c:pt idx="17005">
                  <c:v>147.89104047440199</c:v>
                </c:pt>
                <c:pt idx="17006">
                  <c:v>147.879953843804</c:v>
                </c:pt>
                <c:pt idx="17007">
                  <c:v>147.872918005125</c:v>
                </c:pt>
                <c:pt idx="17008">
                  <c:v>147.866678476082</c:v>
                </c:pt>
                <c:pt idx="17009">
                  <c:v>147.86523473376701</c:v>
                </c:pt>
                <c:pt idx="17010">
                  <c:v>147.864839999976</c:v>
                </c:pt>
                <c:pt idx="17011">
                  <c:v>147.869934112453</c:v>
                </c:pt>
                <c:pt idx="17012">
                  <c:v>147.88007793754599</c:v>
                </c:pt>
                <c:pt idx="17013">
                  <c:v>147.89350268555401</c:v>
                </c:pt>
                <c:pt idx="17014">
                  <c:v>147.90788936301499</c:v>
                </c:pt>
                <c:pt idx="17015">
                  <c:v>147.92433296023199</c:v>
                </c:pt>
                <c:pt idx="17016">
                  <c:v>147.93624177470801</c:v>
                </c:pt>
                <c:pt idx="17017">
                  <c:v>147.94961030058701</c:v>
                </c:pt>
                <c:pt idx="17018">
                  <c:v>147.965841751223</c:v>
                </c:pt>
                <c:pt idx="17019">
                  <c:v>147.97720144181699</c:v>
                </c:pt>
                <c:pt idx="17020">
                  <c:v>147.99226252208101</c:v>
                </c:pt>
                <c:pt idx="17021">
                  <c:v>147.99981497529399</c:v>
                </c:pt>
                <c:pt idx="17022">
                  <c:v>148.00301072411901</c:v>
                </c:pt>
                <c:pt idx="17023">
                  <c:v>148.00410000001699</c:v>
                </c:pt>
                <c:pt idx="17024">
                  <c:v>148.00342489917901</c:v>
                </c:pt>
                <c:pt idx="17025">
                  <c:v>148.00167336016099</c:v>
                </c:pt>
                <c:pt idx="17026">
                  <c:v>147.999930265101</c:v>
                </c:pt>
                <c:pt idx="17027">
                  <c:v>147.99786549928299</c:v>
                </c:pt>
                <c:pt idx="17028">
                  <c:v>147.99538589439999</c:v>
                </c:pt>
                <c:pt idx="17029">
                  <c:v>147.991762870695</c:v>
                </c:pt>
                <c:pt idx="17030">
                  <c:v>147.98746939239601</c:v>
                </c:pt>
                <c:pt idx="17031">
                  <c:v>147.986944031294</c:v>
                </c:pt>
                <c:pt idx="17032">
                  <c:v>147.991289934392</c:v>
                </c:pt>
                <c:pt idx="17033">
                  <c:v>147.99842009506901</c:v>
                </c:pt>
                <c:pt idx="17034">
                  <c:v>147.99601999997299</c:v>
                </c:pt>
                <c:pt idx="17035">
                  <c:v>147.98928870051401</c:v>
                </c:pt>
                <c:pt idx="17036">
                  <c:v>147.98164922252201</c:v>
                </c:pt>
                <c:pt idx="17037">
                  <c:v>147.97232692418899</c:v>
                </c:pt>
                <c:pt idx="17038">
                  <c:v>147.95951047447301</c:v>
                </c:pt>
                <c:pt idx="17039">
                  <c:v>147.94759625441699</c:v>
                </c:pt>
                <c:pt idx="17040">
                  <c:v>147.94074539392</c:v>
                </c:pt>
                <c:pt idx="17041">
                  <c:v>147.93448189602799</c:v>
                </c:pt>
                <c:pt idx="17042">
                  <c:v>147.93199991277299</c:v>
                </c:pt>
                <c:pt idx="17043">
                  <c:v>147.93193150021901</c:v>
                </c:pt>
                <c:pt idx="17044">
                  <c:v>147.934981558495</c:v>
                </c:pt>
                <c:pt idx="17045">
                  <c:v>147.933236734556</c:v>
                </c:pt>
                <c:pt idx="17046">
                  <c:v>147.93609287261</c:v>
                </c:pt>
                <c:pt idx="17047">
                  <c:v>147.938540000003</c:v>
                </c:pt>
                <c:pt idx="17048">
                  <c:v>147.94461780171201</c:v>
                </c:pt>
                <c:pt idx="17049">
                  <c:v>147.950160000007</c:v>
                </c:pt>
                <c:pt idx="17050">
                  <c:v>147.95298160447501</c:v>
                </c:pt>
                <c:pt idx="17051">
                  <c:v>147.95956551326</c:v>
                </c:pt>
                <c:pt idx="17052">
                  <c:v>147.959352970315</c:v>
                </c:pt>
                <c:pt idx="17053">
                  <c:v>147.955208406118</c:v>
                </c:pt>
                <c:pt idx="17054">
                  <c:v>147.95413408957199</c:v>
                </c:pt>
                <c:pt idx="17055">
                  <c:v>147.94962229139199</c:v>
                </c:pt>
                <c:pt idx="17056">
                  <c:v>147.94588294143901</c:v>
                </c:pt>
                <c:pt idx="17057">
                  <c:v>147.942229999993</c:v>
                </c:pt>
                <c:pt idx="17058">
                  <c:v>147.94154313483699</c:v>
                </c:pt>
                <c:pt idx="17059">
                  <c:v>147.941155190714</c:v>
                </c:pt>
                <c:pt idx="17060">
                  <c:v>147.939645656062</c:v>
                </c:pt>
                <c:pt idx="17061">
                  <c:v>147.932407854958</c:v>
                </c:pt>
                <c:pt idx="17062">
                  <c:v>147.920366736761</c:v>
                </c:pt>
                <c:pt idx="17063">
                  <c:v>147.90448608312099</c:v>
                </c:pt>
                <c:pt idx="17064">
                  <c:v>147.89351641079699</c:v>
                </c:pt>
                <c:pt idx="17065">
                  <c:v>147.88208094822801</c:v>
                </c:pt>
                <c:pt idx="17066">
                  <c:v>147.86734173436301</c:v>
                </c:pt>
                <c:pt idx="17067">
                  <c:v>147.85688110764499</c:v>
                </c:pt>
                <c:pt idx="17068">
                  <c:v>147.85587473611599</c:v>
                </c:pt>
                <c:pt idx="17069">
                  <c:v>147.85156693267101</c:v>
                </c:pt>
                <c:pt idx="17070">
                  <c:v>147.84459999996599</c:v>
                </c:pt>
                <c:pt idx="17071">
                  <c:v>147.84172957201099</c:v>
                </c:pt>
                <c:pt idx="17072">
                  <c:v>147.83718060566699</c:v>
                </c:pt>
                <c:pt idx="17073">
                  <c:v>147.82858125383501</c:v>
                </c:pt>
                <c:pt idx="17074">
                  <c:v>147.815159065231</c:v>
                </c:pt>
                <c:pt idx="17075">
                  <c:v>147.80152986597</c:v>
                </c:pt>
                <c:pt idx="17076">
                  <c:v>147.79274369467399</c:v>
                </c:pt>
                <c:pt idx="17077">
                  <c:v>147.79103182512199</c:v>
                </c:pt>
                <c:pt idx="17078">
                  <c:v>147.79433103923299</c:v>
                </c:pt>
                <c:pt idx="17079">
                  <c:v>147.79919214835999</c:v>
                </c:pt>
                <c:pt idx="17080">
                  <c:v>147.801142306553</c:v>
                </c:pt>
                <c:pt idx="17081">
                  <c:v>147.80042816101499</c:v>
                </c:pt>
                <c:pt idx="17082">
                  <c:v>147.79523999994399</c:v>
                </c:pt>
                <c:pt idx="17083">
                  <c:v>147.7956236</c:v>
                </c:pt>
                <c:pt idx="17084">
                  <c:v>147.802546713976</c:v>
                </c:pt>
                <c:pt idx="17085">
                  <c:v>147.81754368545199</c:v>
                </c:pt>
                <c:pt idx="17086">
                  <c:v>147.83345574066399</c:v>
                </c:pt>
                <c:pt idx="17087">
                  <c:v>147.84804357670799</c:v>
                </c:pt>
                <c:pt idx="17088">
                  <c:v>147.86265589565599</c:v>
                </c:pt>
                <c:pt idx="17089">
                  <c:v>147.87456888976499</c:v>
                </c:pt>
                <c:pt idx="17090">
                  <c:v>147.88953054870601</c:v>
                </c:pt>
                <c:pt idx="17091">
                  <c:v>147.90936507834201</c:v>
                </c:pt>
                <c:pt idx="17092">
                  <c:v>147.92243463845199</c:v>
                </c:pt>
                <c:pt idx="17093">
                  <c:v>147.93840000002999</c:v>
                </c:pt>
                <c:pt idx="17094">
                  <c:v>147.95069509634899</c:v>
                </c:pt>
                <c:pt idx="17095">
                  <c:v>147.95257291732699</c:v>
                </c:pt>
                <c:pt idx="17096">
                  <c:v>147.95380102505101</c:v>
                </c:pt>
                <c:pt idx="17097">
                  <c:v>147.955751453397</c:v>
                </c:pt>
                <c:pt idx="17098">
                  <c:v>147.95940746232901</c:v>
                </c:pt>
                <c:pt idx="17099">
                  <c:v>147.963025484875</c:v>
                </c:pt>
                <c:pt idx="17100">
                  <c:v>147.95985777073301</c:v>
                </c:pt>
                <c:pt idx="17101">
                  <c:v>147.95843664903401</c:v>
                </c:pt>
                <c:pt idx="17102">
                  <c:v>147.96547730688201</c:v>
                </c:pt>
                <c:pt idx="17103">
                  <c:v>147.97649882585699</c:v>
                </c:pt>
                <c:pt idx="17104">
                  <c:v>147.98139102861401</c:v>
                </c:pt>
                <c:pt idx="17105">
                  <c:v>147.97791999997901</c:v>
                </c:pt>
                <c:pt idx="17106">
                  <c:v>147.97350394540101</c:v>
                </c:pt>
                <c:pt idx="17107">
                  <c:v>147.97194006205001</c:v>
                </c:pt>
                <c:pt idx="17108">
                  <c:v>147.97306165453799</c:v>
                </c:pt>
                <c:pt idx="17109">
                  <c:v>147.972533903559</c:v>
                </c:pt>
                <c:pt idx="17110">
                  <c:v>147.97238866875799</c:v>
                </c:pt>
                <c:pt idx="17111">
                  <c:v>147.977078158631</c:v>
                </c:pt>
                <c:pt idx="17112">
                  <c:v>147.97784465386201</c:v>
                </c:pt>
                <c:pt idx="17113">
                  <c:v>147.97645174226199</c:v>
                </c:pt>
                <c:pt idx="17114">
                  <c:v>147.97968971487401</c:v>
                </c:pt>
                <c:pt idx="17115">
                  <c:v>147.971830000003</c:v>
                </c:pt>
                <c:pt idx="17116">
                  <c:v>147.970378274805</c:v>
                </c:pt>
                <c:pt idx="17117">
                  <c:v>147.973179853049</c:v>
                </c:pt>
                <c:pt idx="17118">
                  <c:v>147.97047126751801</c:v>
                </c:pt>
                <c:pt idx="17119">
                  <c:v>147.96155608223799</c:v>
                </c:pt>
                <c:pt idx="17120">
                  <c:v>147.95141036648599</c:v>
                </c:pt>
                <c:pt idx="17121">
                  <c:v>147.945408309583</c:v>
                </c:pt>
                <c:pt idx="17122">
                  <c:v>147.94410861150001</c:v>
                </c:pt>
                <c:pt idx="17123">
                  <c:v>147.94084098433399</c:v>
                </c:pt>
                <c:pt idx="17124">
                  <c:v>147.93930213997399</c:v>
                </c:pt>
                <c:pt idx="17125">
                  <c:v>147.94025796543701</c:v>
                </c:pt>
                <c:pt idx="17126">
                  <c:v>147.94400985003401</c:v>
                </c:pt>
                <c:pt idx="17127">
                  <c:v>147.939700396078</c:v>
                </c:pt>
                <c:pt idx="17128">
                  <c:v>147.93721039930901</c:v>
                </c:pt>
                <c:pt idx="17129">
                  <c:v>147.93238911348001</c:v>
                </c:pt>
                <c:pt idx="17130">
                  <c:v>147.92063566807599</c:v>
                </c:pt>
                <c:pt idx="17131">
                  <c:v>147.90903000000901</c:v>
                </c:pt>
                <c:pt idx="17132">
                  <c:v>147.90004587768601</c:v>
                </c:pt>
                <c:pt idx="17133">
                  <c:v>147.893189294282</c:v>
                </c:pt>
                <c:pt idx="17134">
                  <c:v>147.89131367966601</c:v>
                </c:pt>
                <c:pt idx="17135">
                  <c:v>147.89528788770301</c:v>
                </c:pt>
                <c:pt idx="17136">
                  <c:v>147.90283703134199</c:v>
                </c:pt>
                <c:pt idx="17137">
                  <c:v>147.909611042676</c:v>
                </c:pt>
                <c:pt idx="17138">
                  <c:v>147.91147260571501</c:v>
                </c:pt>
                <c:pt idx="17139">
                  <c:v>147.91131759254799</c:v>
                </c:pt>
                <c:pt idx="17140">
                  <c:v>147.908549703468</c:v>
                </c:pt>
                <c:pt idx="17141">
                  <c:v>147.905626933056</c:v>
                </c:pt>
                <c:pt idx="17142">
                  <c:v>147.905747571077</c:v>
                </c:pt>
                <c:pt idx="17143">
                  <c:v>147.90149999998101</c:v>
                </c:pt>
                <c:pt idx="17144">
                  <c:v>147.90033148650301</c:v>
                </c:pt>
                <c:pt idx="17145">
                  <c:v>147.90029208209199</c:v>
                </c:pt>
                <c:pt idx="17146">
                  <c:v>147.8985919955</c:v>
                </c:pt>
                <c:pt idx="17147">
                  <c:v>147.892538995916</c:v>
                </c:pt>
                <c:pt idx="17148">
                  <c:v>147.887483319426</c:v>
                </c:pt>
                <c:pt idx="17149">
                  <c:v>147.887893632659</c:v>
                </c:pt>
                <c:pt idx="17150">
                  <c:v>147.89513573252</c:v>
                </c:pt>
                <c:pt idx="17151">
                  <c:v>147.90597890097399</c:v>
                </c:pt>
                <c:pt idx="17152">
                  <c:v>147.91047546025499</c:v>
                </c:pt>
                <c:pt idx="17153">
                  <c:v>147.90931494867999</c:v>
                </c:pt>
                <c:pt idx="17154">
                  <c:v>147.90590999999301</c:v>
                </c:pt>
                <c:pt idx="17155">
                  <c:v>147.90167776785401</c:v>
                </c:pt>
                <c:pt idx="17156">
                  <c:v>147.90163000001201</c:v>
                </c:pt>
                <c:pt idx="17157">
                  <c:v>147.89102261985599</c:v>
                </c:pt>
                <c:pt idx="17158">
                  <c:v>147.87443011501401</c:v>
                </c:pt>
                <c:pt idx="17159">
                  <c:v>147.86100538459101</c:v>
                </c:pt>
                <c:pt idx="17160">
                  <c:v>147.85104280402001</c:v>
                </c:pt>
                <c:pt idx="17161">
                  <c:v>147.837932025528</c:v>
                </c:pt>
                <c:pt idx="17162">
                  <c:v>147.826582873836</c:v>
                </c:pt>
                <c:pt idx="17163">
                  <c:v>147.818562066109</c:v>
                </c:pt>
                <c:pt idx="17164">
                  <c:v>147.81150343784699</c:v>
                </c:pt>
                <c:pt idx="17165">
                  <c:v>147.79900664173101</c:v>
                </c:pt>
                <c:pt idx="17166">
                  <c:v>147.79265831031501</c:v>
                </c:pt>
                <c:pt idx="17167">
                  <c:v>147.79565650820899</c:v>
                </c:pt>
                <c:pt idx="17168">
                  <c:v>147.802597684311</c:v>
                </c:pt>
                <c:pt idx="17169">
                  <c:v>147.80672056227201</c:v>
                </c:pt>
                <c:pt idx="17170">
                  <c:v>147.80676000002501</c:v>
                </c:pt>
                <c:pt idx="17171">
                  <c:v>147.80671619886101</c:v>
                </c:pt>
                <c:pt idx="17172">
                  <c:v>147.807776367884</c:v>
                </c:pt>
                <c:pt idx="17173">
                  <c:v>147.809708112442</c:v>
                </c:pt>
                <c:pt idx="17174">
                  <c:v>147.808017596859</c:v>
                </c:pt>
                <c:pt idx="17175">
                  <c:v>147.800383478257</c:v>
                </c:pt>
                <c:pt idx="17176">
                  <c:v>147.79095712147699</c:v>
                </c:pt>
                <c:pt idx="17177">
                  <c:v>147.779364788229</c:v>
                </c:pt>
                <c:pt idx="17178">
                  <c:v>147.77030620160301</c:v>
                </c:pt>
                <c:pt idx="17179">
                  <c:v>147.76446310659</c:v>
                </c:pt>
                <c:pt idx="17180">
                  <c:v>147.759116318623</c:v>
                </c:pt>
                <c:pt idx="17181">
                  <c:v>147.75668078080301</c:v>
                </c:pt>
                <c:pt idx="17182">
                  <c:v>147.75208000000501</c:v>
                </c:pt>
                <c:pt idx="17183">
                  <c:v>147.75271441039999</c:v>
                </c:pt>
                <c:pt idx="17184">
                  <c:v>147.75402780649301</c:v>
                </c:pt>
                <c:pt idx="17185">
                  <c:v>147.75746632424099</c:v>
                </c:pt>
                <c:pt idx="17186">
                  <c:v>147.76218503585301</c:v>
                </c:pt>
                <c:pt idx="17187">
                  <c:v>147.765678959788</c:v>
                </c:pt>
                <c:pt idx="17188">
                  <c:v>147.768128744119</c:v>
                </c:pt>
                <c:pt idx="17189">
                  <c:v>147.77237377093201</c:v>
                </c:pt>
                <c:pt idx="17190">
                  <c:v>147.77755359147301</c:v>
                </c:pt>
                <c:pt idx="17191">
                  <c:v>147.78654055334101</c:v>
                </c:pt>
                <c:pt idx="17192">
                  <c:v>147.79263203487699</c:v>
                </c:pt>
                <c:pt idx="17193">
                  <c:v>147.801992718528</c:v>
                </c:pt>
                <c:pt idx="17194">
                  <c:v>147.80391501742099</c:v>
                </c:pt>
                <c:pt idx="17195">
                  <c:v>147.80499000004201</c:v>
                </c:pt>
                <c:pt idx="17196">
                  <c:v>147.80955568923201</c:v>
                </c:pt>
                <c:pt idx="17197">
                  <c:v>147.81202316510101</c:v>
                </c:pt>
                <c:pt idx="17198">
                  <c:v>147.81552564997301</c:v>
                </c:pt>
                <c:pt idx="17199">
                  <c:v>147.820235585365</c:v>
                </c:pt>
                <c:pt idx="17200">
                  <c:v>147.82524076456599</c:v>
                </c:pt>
                <c:pt idx="17201">
                  <c:v>147.827854562754</c:v>
                </c:pt>
                <c:pt idx="17202">
                  <c:v>147.82281278361901</c:v>
                </c:pt>
                <c:pt idx="17203">
                  <c:v>147.81089579511399</c:v>
                </c:pt>
                <c:pt idx="17204">
                  <c:v>147.80195724391399</c:v>
                </c:pt>
                <c:pt idx="17205">
                  <c:v>147.79559557753899</c:v>
                </c:pt>
                <c:pt idx="17206">
                  <c:v>147.80159000001501</c:v>
                </c:pt>
                <c:pt idx="17207">
                  <c:v>147.81624128155201</c:v>
                </c:pt>
                <c:pt idx="17208">
                  <c:v>147.82962989737501</c:v>
                </c:pt>
                <c:pt idx="17209">
                  <c:v>147.84238047243201</c:v>
                </c:pt>
                <c:pt idx="17210">
                  <c:v>147.85642365314601</c:v>
                </c:pt>
                <c:pt idx="17211">
                  <c:v>147.86858272725399</c:v>
                </c:pt>
                <c:pt idx="17212">
                  <c:v>147.879004698779</c:v>
                </c:pt>
                <c:pt idx="17213">
                  <c:v>147.887719835903</c:v>
                </c:pt>
                <c:pt idx="17214">
                  <c:v>147.889105773181</c:v>
                </c:pt>
                <c:pt idx="17215">
                  <c:v>147.891056526207</c:v>
                </c:pt>
                <c:pt idx="17216">
                  <c:v>147.895215375725</c:v>
                </c:pt>
                <c:pt idx="17217">
                  <c:v>147.900284234477</c:v>
                </c:pt>
                <c:pt idx="17218">
                  <c:v>147.90917837793901</c:v>
                </c:pt>
                <c:pt idx="17219">
                  <c:v>147.92060999995701</c:v>
                </c:pt>
                <c:pt idx="17220">
                  <c:v>147.92514598772999</c:v>
                </c:pt>
                <c:pt idx="17221">
                  <c:v>147.92852489769299</c:v>
                </c:pt>
                <c:pt idx="17222">
                  <c:v>147.93272217831301</c:v>
                </c:pt>
                <c:pt idx="17223">
                  <c:v>147.936193268365</c:v>
                </c:pt>
                <c:pt idx="17224">
                  <c:v>147.93641427841101</c:v>
                </c:pt>
                <c:pt idx="17225">
                  <c:v>147.92968992433899</c:v>
                </c:pt>
                <c:pt idx="17226">
                  <c:v>147.91623932949699</c:v>
                </c:pt>
                <c:pt idx="17227">
                  <c:v>147.90789437844001</c:v>
                </c:pt>
                <c:pt idx="17228">
                  <c:v>147.900471864157</c:v>
                </c:pt>
                <c:pt idx="17229">
                  <c:v>147.88978219009201</c:v>
                </c:pt>
                <c:pt idx="17230">
                  <c:v>147.886485659789</c:v>
                </c:pt>
                <c:pt idx="17231">
                  <c:v>147.88773999998099</c:v>
                </c:pt>
                <c:pt idx="17232">
                  <c:v>147.89140108862901</c:v>
                </c:pt>
                <c:pt idx="17233">
                  <c:v>147.90226059981501</c:v>
                </c:pt>
                <c:pt idx="17234">
                  <c:v>147.91402450134399</c:v>
                </c:pt>
                <c:pt idx="17235">
                  <c:v>147.923041260205</c:v>
                </c:pt>
                <c:pt idx="17236">
                  <c:v>147.931845403317</c:v>
                </c:pt>
                <c:pt idx="17237">
                  <c:v>147.93976243817099</c:v>
                </c:pt>
                <c:pt idx="17238">
                  <c:v>147.94672676378599</c:v>
                </c:pt>
                <c:pt idx="17239">
                  <c:v>147.94846320599601</c:v>
                </c:pt>
                <c:pt idx="17240">
                  <c:v>147.94537159378001</c:v>
                </c:pt>
                <c:pt idx="17241">
                  <c:v>147.94360099256599</c:v>
                </c:pt>
                <c:pt idx="17242">
                  <c:v>147.938349999965</c:v>
                </c:pt>
                <c:pt idx="17243">
                  <c:v>147.93101095956101</c:v>
                </c:pt>
                <c:pt idx="17244">
                  <c:v>147.920550461142</c:v>
                </c:pt>
                <c:pt idx="17245">
                  <c:v>147.904182907017</c:v>
                </c:pt>
                <c:pt idx="17246">
                  <c:v>147.88551883659699</c:v>
                </c:pt>
                <c:pt idx="17247">
                  <c:v>147.88037223333899</c:v>
                </c:pt>
                <c:pt idx="17248">
                  <c:v>147.879185099344</c:v>
                </c:pt>
                <c:pt idx="17249">
                  <c:v>147.87932581676299</c:v>
                </c:pt>
                <c:pt idx="17250">
                  <c:v>147.874869642454</c:v>
                </c:pt>
                <c:pt idx="17251">
                  <c:v>147.86900790446501</c:v>
                </c:pt>
                <c:pt idx="17252">
                  <c:v>147.86794000000299</c:v>
                </c:pt>
                <c:pt idx="17253">
                  <c:v>147.868852328809</c:v>
                </c:pt>
                <c:pt idx="17254">
                  <c:v>147.86906155058699</c:v>
                </c:pt>
                <c:pt idx="17255">
                  <c:v>147.86700445445899</c:v>
                </c:pt>
                <c:pt idx="17256">
                  <c:v>147.86796093234301</c:v>
                </c:pt>
                <c:pt idx="17257">
                  <c:v>147.87326662039999</c:v>
                </c:pt>
                <c:pt idx="17258">
                  <c:v>147.87908417877901</c:v>
                </c:pt>
                <c:pt idx="17259">
                  <c:v>147.88305300405199</c:v>
                </c:pt>
                <c:pt idx="17260">
                  <c:v>147.886050000019</c:v>
                </c:pt>
                <c:pt idx="17261">
                  <c:v>147.88739003730799</c:v>
                </c:pt>
                <c:pt idx="17262">
                  <c:v>147.89241510076201</c:v>
                </c:pt>
                <c:pt idx="17263">
                  <c:v>147.894274275182</c:v>
                </c:pt>
                <c:pt idx="17264">
                  <c:v>147.891050105879</c:v>
                </c:pt>
                <c:pt idx="17265">
                  <c:v>147.884265010718</c:v>
                </c:pt>
                <c:pt idx="17266">
                  <c:v>147.884899999959</c:v>
                </c:pt>
                <c:pt idx="17267">
                  <c:v>147.88475167331501</c:v>
                </c:pt>
                <c:pt idx="17268">
                  <c:v>147.88813702816901</c:v>
                </c:pt>
                <c:pt idx="17269">
                  <c:v>147.892168786008</c:v>
                </c:pt>
                <c:pt idx="17270">
                  <c:v>147.90006129443299</c:v>
                </c:pt>
                <c:pt idx="17271">
                  <c:v>147.90853550908301</c:v>
                </c:pt>
                <c:pt idx="17272">
                  <c:v>147.91250938924</c:v>
                </c:pt>
                <c:pt idx="17273">
                  <c:v>147.916116061407</c:v>
                </c:pt>
                <c:pt idx="17274">
                  <c:v>147.918717595761</c:v>
                </c:pt>
                <c:pt idx="17275">
                  <c:v>147.921802666682</c:v>
                </c:pt>
                <c:pt idx="17276">
                  <c:v>147.927551070617</c:v>
                </c:pt>
                <c:pt idx="17277">
                  <c:v>147.92996797207999</c:v>
                </c:pt>
                <c:pt idx="17278">
                  <c:v>147.93430000002101</c:v>
                </c:pt>
                <c:pt idx="17279">
                  <c:v>147.938264789112</c:v>
                </c:pt>
                <c:pt idx="17280">
                  <c:v>147.945102315215</c:v>
                </c:pt>
                <c:pt idx="17281">
                  <c:v>147.95160614059799</c:v>
                </c:pt>
                <c:pt idx="17282">
                  <c:v>147.95765111012599</c:v>
                </c:pt>
                <c:pt idx="17283">
                  <c:v>147.96304431475201</c:v>
                </c:pt>
                <c:pt idx="17284">
                  <c:v>147.96589322044599</c:v>
                </c:pt>
                <c:pt idx="17285">
                  <c:v>147.964564839769</c:v>
                </c:pt>
                <c:pt idx="17286">
                  <c:v>147.961076165648</c:v>
                </c:pt>
                <c:pt idx="17287">
                  <c:v>147.96302113494701</c:v>
                </c:pt>
                <c:pt idx="17288">
                  <c:v>147.97356129566001</c:v>
                </c:pt>
                <c:pt idx="17289">
                  <c:v>147.97940000002799</c:v>
                </c:pt>
                <c:pt idx="17290">
                  <c:v>147.98142658545899</c:v>
                </c:pt>
                <c:pt idx="17291">
                  <c:v>147.97945868657399</c:v>
                </c:pt>
                <c:pt idx="17292">
                  <c:v>147.977474545946</c:v>
                </c:pt>
                <c:pt idx="17293">
                  <c:v>147.97652231546101</c:v>
                </c:pt>
                <c:pt idx="17294">
                  <c:v>147.976508278111</c:v>
                </c:pt>
                <c:pt idx="17295">
                  <c:v>147.978498629732</c:v>
                </c:pt>
                <c:pt idx="17296">
                  <c:v>147.981292771521</c:v>
                </c:pt>
                <c:pt idx="17297">
                  <c:v>147.980447484249</c:v>
                </c:pt>
                <c:pt idx="17298">
                  <c:v>147.97941859893399</c:v>
                </c:pt>
                <c:pt idx="17299">
                  <c:v>147.978726274743</c:v>
                </c:pt>
                <c:pt idx="17300">
                  <c:v>147.98082894202199</c:v>
                </c:pt>
                <c:pt idx="17301">
                  <c:v>147.98208064537499</c:v>
                </c:pt>
                <c:pt idx="17302">
                  <c:v>147.98604937315</c:v>
                </c:pt>
                <c:pt idx="17303">
                  <c:v>147.985959999995</c:v>
                </c:pt>
                <c:pt idx="17304">
                  <c:v>147.98233487870999</c:v>
                </c:pt>
                <c:pt idx="17305">
                  <c:v>147.98078005834199</c:v>
                </c:pt>
                <c:pt idx="17306">
                  <c:v>147.98250146968999</c:v>
                </c:pt>
                <c:pt idx="17307">
                  <c:v>147.98584798854401</c:v>
                </c:pt>
                <c:pt idx="17308">
                  <c:v>147.98973745823801</c:v>
                </c:pt>
                <c:pt idx="17309">
                  <c:v>147.995247705596</c:v>
                </c:pt>
                <c:pt idx="17310">
                  <c:v>148.00189901957299</c:v>
                </c:pt>
                <c:pt idx="17311">
                  <c:v>148.00642626718201</c:v>
                </c:pt>
                <c:pt idx="17312">
                  <c:v>148.01494283638499</c:v>
                </c:pt>
                <c:pt idx="17313">
                  <c:v>148.01899700624699</c:v>
                </c:pt>
                <c:pt idx="17314">
                  <c:v>148.028469999999</c:v>
                </c:pt>
                <c:pt idx="17315">
                  <c:v>148.03570158254701</c:v>
                </c:pt>
                <c:pt idx="17316">
                  <c:v>148.04925086315899</c:v>
                </c:pt>
                <c:pt idx="17317">
                  <c:v>148.06614775700001</c:v>
                </c:pt>
                <c:pt idx="17318">
                  <c:v>148.07889393321699</c:v>
                </c:pt>
                <c:pt idx="17319">
                  <c:v>148.083027516914</c:v>
                </c:pt>
                <c:pt idx="17320">
                  <c:v>148.084317670925</c:v>
                </c:pt>
                <c:pt idx="17321">
                  <c:v>148.082255840599</c:v>
                </c:pt>
                <c:pt idx="17322">
                  <c:v>148.067821987587</c:v>
                </c:pt>
                <c:pt idx="17323">
                  <c:v>148.055173853632</c:v>
                </c:pt>
                <c:pt idx="17324">
                  <c:v>148.03368987866301</c:v>
                </c:pt>
                <c:pt idx="17325">
                  <c:v>148.015521594365</c:v>
                </c:pt>
                <c:pt idx="17326">
                  <c:v>148.00757999997899</c:v>
                </c:pt>
                <c:pt idx="17327">
                  <c:v>148.00095262302099</c:v>
                </c:pt>
                <c:pt idx="17328">
                  <c:v>147.987168467343</c:v>
                </c:pt>
                <c:pt idx="17329">
                  <c:v>147.96851939696299</c:v>
                </c:pt>
                <c:pt idx="17330">
                  <c:v>147.942708978464</c:v>
                </c:pt>
                <c:pt idx="17331">
                  <c:v>147.912504981208</c:v>
                </c:pt>
                <c:pt idx="17332">
                  <c:v>147.89086270986101</c:v>
                </c:pt>
                <c:pt idx="17333">
                  <c:v>147.875748876084</c:v>
                </c:pt>
                <c:pt idx="17334">
                  <c:v>147.863227070367</c:v>
                </c:pt>
                <c:pt idx="17335">
                  <c:v>147.85651999995699</c:v>
                </c:pt>
                <c:pt idx="17336">
                  <c:v>147.858013148753</c:v>
                </c:pt>
                <c:pt idx="17337">
                  <c:v>147.85646059240901</c:v>
                </c:pt>
                <c:pt idx="17338">
                  <c:v>147.85312387603301</c:v>
                </c:pt>
                <c:pt idx="17339">
                  <c:v>147.84212483338399</c:v>
                </c:pt>
                <c:pt idx="17340">
                  <c:v>147.82823991148001</c:v>
                </c:pt>
                <c:pt idx="17341">
                  <c:v>147.81823919996199</c:v>
                </c:pt>
                <c:pt idx="17342">
                  <c:v>147.810919689191</c:v>
                </c:pt>
                <c:pt idx="17343">
                  <c:v>147.807101905509</c:v>
                </c:pt>
                <c:pt idx="17344">
                  <c:v>147.80059557208099</c:v>
                </c:pt>
                <c:pt idx="17345">
                  <c:v>147.800456295906</c:v>
                </c:pt>
                <c:pt idx="17346">
                  <c:v>147.80055065827699</c:v>
                </c:pt>
                <c:pt idx="17347">
                  <c:v>147.79606999999001</c:v>
                </c:pt>
                <c:pt idx="17348">
                  <c:v>147.791896986723</c:v>
                </c:pt>
                <c:pt idx="17349">
                  <c:v>147.79302295800099</c:v>
                </c:pt>
                <c:pt idx="17350">
                  <c:v>147.79420671886899</c:v>
                </c:pt>
                <c:pt idx="17351">
                  <c:v>147.79189233232401</c:v>
                </c:pt>
                <c:pt idx="17352">
                  <c:v>147.78866280077699</c:v>
                </c:pt>
                <c:pt idx="17353">
                  <c:v>147.79164990349801</c:v>
                </c:pt>
                <c:pt idx="17354">
                  <c:v>147.80221410463801</c:v>
                </c:pt>
                <c:pt idx="17355">
                  <c:v>147.81535354461201</c:v>
                </c:pt>
                <c:pt idx="17356">
                  <c:v>147.83463429427999</c:v>
                </c:pt>
                <c:pt idx="17357">
                  <c:v>147.85321032127001</c:v>
                </c:pt>
                <c:pt idx="17358">
                  <c:v>147.86364999998401</c:v>
                </c:pt>
                <c:pt idx="17359">
                  <c:v>147.86862523800701</c:v>
                </c:pt>
                <c:pt idx="17360">
                  <c:v>147.873444303094</c:v>
                </c:pt>
                <c:pt idx="17361">
                  <c:v>147.88453102443199</c:v>
                </c:pt>
                <c:pt idx="17362">
                  <c:v>147.89639042632299</c:v>
                </c:pt>
                <c:pt idx="17363">
                  <c:v>147.90572441080499</c:v>
                </c:pt>
                <c:pt idx="17364">
                  <c:v>147.91457490567601</c:v>
                </c:pt>
                <c:pt idx="17365">
                  <c:v>147.925715725602</c:v>
                </c:pt>
                <c:pt idx="17366">
                  <c:v>147.934123997721</c:v>
                </c:pt>
                <c:pt idx="17367">
                  <c:v>147.93761878257601</c:v>
                </c:pt>
                <c:pt idx="17368">
                  <c:v>147.93885018115401</c:v>
                </c:pt>
                <c:pt idx="17369">
                  <c:v>147.94204012543301</c:v>
                </c:pt>
                <c:pt idx="17370">
                  <c:v>147.94737571902499</c:v>
                </c:pt>
                <c:pt idx="17371">
                  <c:v>147.952871785962</c:v>
                </c:pt>
                <c:pt idx="17372">
                  <c:v>147.95995000003501</c:v>
                </c:pt>
                <c:pt idx="17373">
                  <c:v>147.96010560696101</c:v>
                </c:pt>
                <c:pt idx="17374">
                  <c:v>147.963493142451</c:v>
                </c:pt>
                <c:pt idx="17375">
                  <c:v>147.96658180099399</c:v>
                </c:pt>
                <c:pt idx="17376">
                  <c:v>147.96765000000599</c:v>
                </c:pt>
                <c:pt idx="17377">
                  <c:v>147.972873871568</c:v>
                </c:pt>
                <c:pt idx="17378">
                  <c:v>147.981715608972</c:v>
                </c:pt>
                <c:pt idx="17379">
                  <c:v>147.98801952701601</c:v>
                </c:pt>
                <c:pt idx="17380">
                  <c:v>147.993333525498</c:v>
                </c:pt>
                <c:pt idx="17381">
                  <c:v>147.99643279416</c:v>
                </c:pt>
                <c:pt idx="17382">
                  <c:v>148.00055520599099</c:v>
                </c:pt>
                <c:pt idx="17383">
                  <c:v>148.00624266475</c:v>
                </c:pt>
                <c:pt idx="17384">
                  <c:v>148.00962233307601</c:v>
                </c:pt>
                <c:pt idx="17385">
                  <c:v>148.01255182974</c:v>
                </c:pt>
                <c:pt idx="17386">
                  <c:v>148.013989999942</c:v>
                </c:pt>
                <c:pt idx="17387">
                  <c:v>148.01876348207901</c:v>
                </c:pt>
                <c:pt idx="17388">
                  <c:v>148.021879815765</c:v>
                </c:pt>
                <c:pt idx="17389">
                  <c:v>148.02073656032999</c:v>
                </c:pt>
                <c:pt idx="17390">
                  <c:v>148.01666330560599</c:v>
                </c:pt>
                <c:pt idx="17391">
                  <c:v>148.012001360764</c:v>
                </c:pt>
                <c:pt idx="17392">
                  <c:v>148.002666490699</c:v>
                </c:pt>
                <c:pt idx="17393">
                  <c:v>147.98722571181401</c:v>
                </c:pt>
                <c:pt idx="17394">
                  <c:v>147.97582460425301</c:v>
                </c:pt>
                <c:pt idx="17395">
                  <c:v>147.965166846724</c:v>
                </c:pt>
                <c:pt idx="17396">
                  <c:v>147.95371604388001</c:v>
                </c:pt>
                <c:pt idx="17397">
                  <c:v>147.947908227299</c:v>
                </c:pt>
                <c:pt idx="17398">
                  <c:v>147.94047369136899</c:v>
                </c:pt>
                <c:pt idx="17399">
                  <c:v>147.931576724785</c:v>
                </c:pt>
                <c:pt idx="17400">
                  <c:v>147.93559118576201</c:v>
                </c:pt>
                <c:pt idx="17401">
                  <c:v>147.945371622008</c:v>
                </c:pt>
                <c:pt idx="17402">
                  <c:v>147.950323974074</c:v>
                </c:pt>
                <c:pt idx="17403">
                  <c:v>147.95420933881701</c:v>
                </c:pt>
                <c:pt idx="17404">
                  <c:v>147.95476817511499</c:v>
                </c:pt>
                <c:pt idx="17405">
                  <c:v>147.95098617423099</c:v>
                </c:pt>
                <c:pt idx="17406">
                  <c:v>147.94281226451699</c:v>
                </c:pt>
                <c:pt idx="17407">
                  <c:v>147.93388184426101</c:v>
                </c:pt>
                <c:pt idx="17408">
                  <c:v>147.924466612722</c:v>
                </c:pt>
                <c:pt idx="17409">
                  <c:v>147.91863443307599</c:v>
                </c:pt>
                <c:pt idx="17410">
                  <c:v>147.91311419476199</c:v>
                </c:pt>
                <c:pt idx="17411">
                  <c:v>147.911589999977</c:v>
                </c:pt>
                <c:pt idx="17412">
                  <c:v>147.913658971426</c:v>
                </c:pt>
                <c:pt idx="17413">
                  <c:v>147.911871446948</c:v>
                </c:pt>
                <c:pt idx="17414">
                  <c:v>147.90428603026999</c:v>
                </c:pt>
                <c:pt idx="17415">
                  <c:v>147.89291334388</c:v>
                </c:pt>
                <c:pt idx="17416">
                  <c:v>147.88341075624001</c:v>
                </c:pt>
                <c:pt idx="17417">
                  <c:v>147.878109426371</c:v>
                </c:pt>
                <c:pt idx="17418">
                  <c:v>147.87694853109301</c:v>
                </c:pt>
                <c:pt idx="17419">
                  <c:v>147.879697619051</c:v>
                </c:pt>
                <c:pt idx="17420">
                  <c:v>147.887243737055</c:v>
                </c:pt>
                <c:pt idx="17421">
                  <c:v>147.89966126721001</c:v>
                </c:pt>
                <c:pt idx="17422">
                  <c:v>147.913283989652</c:v>
                </c:pt>
                <c:pt idx="17423">
                  <c:v>147.91776999997299</c:v>
                </c:pt>
                <c:pt idx="17424">
                  <c:v>147.91604533008899</c:v>
                </c:pt>
                <c:pt idx="17425">
                  <c:v>147.917294845154</c:v>
                </c:pt>
                <c:pt idx="17426">
                  <c:v>147.91348888067901</c:v>
                </c:pt>
                <c:pt idx="17427">
                  <c:v>147.90515299479199</c:v>
                </c:pt>
                <c:pt idx="17428">
                  <c:v>147.89481600871099</c:v>
                </c:pt>
                <c:pt idx="17429">
                  <c:v>147.878756676623</c:v>
                </c:pt>
                <c:pt idx="17430">
                  <c:v>147.86181657270799</c:v>
                </c:pt>
                <c:pt idx="17431">
                  <c:v>147.85124905112099</c:v>
                </c:pt>
                <c:pt idx="17432">
                  <c:v>147.847303098569</c:v>
                </c:pt>
                <c:pt idx="17433">
                  <c:v>147.843019159687</c:v>
                </c:pt>
                <c:pt idx="17434">
                  <c:v>147.845140000036</c:v>
                </c:pt>
                <c:pt idx="17435">
                  <c:v>147.841508734619</c:v>
                </c:pt>
                <c:pt idx="17436">
                  <c:v>147.83765447494301</c:v>
                </c:pt>
                <c:pt idx="17437">
                  <c:v>147.826253766273</c:v>
                </c:pt>
                <c:pt idx="17438">
                  <c:v>147.813134010818</c:v>
                </c:pt>
                <c:pt idx="17439">
                  <c:v>147.802263626871</c:v>
                </c:pt>
                <c:pt idx="17440">
                  <c:v>147.78897718111699</c:v>
                </c:pt>
                <c:pt idx="17441">
                  <c:v>147.775909448855</c:v>
                </c:pt>
                <c:pt idx="17442">
                  <c:v>147.76800390405501</c:v>
                </c:pt>
                <c:pt idx="17443">
                  <c:v>147.76537801218601</c:v>
                </c:pt>
                <c:pt idx="17444">
                  <c:v>147.76834037871899</c:v>
                </c:pt>
                <c:pt idx="17445">
                  <c:v>147.77606033765301</c:v>
                </c:pt>
                <c:pt idx="17446">
                  <c:v>147.78114076059799</c:v>
                </c:pt>
                <c:pt idx="17447">
                  <c:v>147.78645418865099</c:v>
                </c:pt>
                <c:pt idx="17448">
                  <c:v>147.79253000000199</c:v>
                </c:pt>
                <c:pt idx="17449">
                  <c:v>147.80394429116001</c:v>
                </c:pt>
                <c:pt idx="17450">
                  <c:v>147.82236000005599</c:v>
                </c:pt>
                <c:pt idx="17451">
                  <c:v>147.83690471573499</c:v>
                </c:pt>
                <c:pt idx="17452">
                  <c:v>147.85957257563001</c:v>
                </c:pt>
                <c:pt idx="17453">
                  <c:v>147.88382158542299</c:v>
                </c:pt>
                <c:pt idx="17454">
                  <c:v>147.90231841792101</c:v>
                </c:pt>
                <c:pt idx="17455">
                  <c:v>147.91590008014299</c:v>
                </c:pt>
                <c:pt idx="17456">
                  <c:v>147.92336900663199</c:v>
                </c:pt>
                <c:pt idx="17457">
                  <c:v>147.927387149971</c:v>
                </c:pt>
                <c:pt idx="17458">
                  <c:v>147.93129065227001</c:v>
                </c:pt>
                <c:pt idx="17459">
                  <c:v>147.93538042596199</c:v>
                </c:pt>
                <c:pt idx="17460">
                  <c:v>147.944681914353</c:v>
                </c:pt>
                <c:pt idx="17461">
                  <c:v>147.94890443503601</c:v>
                </c:pt>
                <c:pt idx="17462">
                  <c:v>147.95421834042901</c:v>
                </c:pt>
                <c:pt idx="17463">
                  <c:v>147.95592000004601</c:v>
                </c:pt>
                <c:pt idx="17464">
                  <c:v>147.96044631871101</c:v>
                </c:pt>
                <c:pt idx="17465">
                  <c:v>147.96248287214701</c:v>
                </c:pt>
                <c:pt idx="17466">
                  <c:v>147.96048030201899</c:v>
                </c:pt>
                <c:pt idx="17467">
                  <c:v>147.955039942035</c:v>
                </c:pt>
                <c:pt idx="17468">
                  <c:v>147.95305514184599</c:v>
                </c:pt>
                <c:pt idx="17469">
                  <c:v>147.95466697350099</c:v>
                </c:pt>
                <c:pt idx="17470">
                  <c:v>147.954574905562</c:v>
                </c:pt>
                <c:pt idx="17471">
                  <c:v>147.950187087778</c:v>
                </c:pt>
                <c:pt idx="17472">
                  <c:v>147.93635552355801</c:v>
                </c:pt>
                <c:pt idx="17473">
                  <c:v>147.924149242319</c:v>
                </c:pt>
                <c:pt idx="17474">
                  <c:v>147.914767981778</c:v>
                </c:pt>
                <c:pt idx="17475">
                  <c:v>147.90696160133299</c:v>
                </c:pt>
                <c:pt idx="17476">
                  <c:v>147.903020000043</c:v>
                </c:pt>
                <c:pt idx="17477">
                  <c:v>147.90548775911799</c:v>
                </c:pt>
                <c:pt idx="17478">
                  <c:v>147.90557434904801</c:v>
                </c:pt>
                <c:pt idx="17479">
                  <c:v>147.900427826065</c:v>
                </c:pt>
                <c:pt idx="17480">
                  <c:v>147.891048325149</c:v>
                </c:pt>
                <c:pt idx="17481">
                  <c:v>147.88532999997099</c:v>
                </c:pt>
                <c:pt idx="17482">
                  <c:v>147.882854423125</c:v>
                </c:pt>
                <c:pt idx="17483">
                  <c:v>147.875707793679</c:v>
                </c:pt>
                <c:pt idx="17484">
                  <c:v>147.869366935112</c:v>
                </c:pt>
                <c:pt idx="17485">
                  <c:v>147.867706481765</c:v>
                </c:pt>
                <c:pt idx="17486">
                  <c:v>147.86444565784601</c:v>
                </c:pt>
                <c:pt idx="17487">
                  <c:v>147.85937985791799</c:v>
                </c:pt>
                <c:pt idx="17488">
                  <c:v>147.84937126016101</c:v>
                </c:pt>
                <c:pt idx="17489">
                  <c:v>147.83264896187299</c:v>
                </c:pt>
                <c:pt idx="17490">
                  <c:v>147.815774765675</c:v>
                </c:pt>
                <c:pt idx="17491">
                  <c:v>147.796169999988</c:v>
                </c:pt>
                <c:pt idx="17492">
                  <c:v>147.78658955286599</c:v>
                </c:pt>
                <c:pt idx="17493">
                  <c:v>147.776567159857</c:v>
                </c:pt>
                <c:pt idx="17494">
                  <c:v>147.770390786044</c:v>
                </c:pt>
                <c:pt idx="17495">
                  <c:v>147.766152309934</c:v>
                </c:pt>
                <c:pt idx="17496">
                  <c:v>147.763574915986</c:v>
                </c:pt>
                <c:pt idx="17497">
                  <c:v>147.76676623640901</c:v>
                </c:pt>
                <c:pt idx="17498">
                  <c:v>147.77713031786001</c:v>
                </c:pt>
                <c:pt idx="17499">
                  <c:v>147.78797393098199</c:v>
                </c:pt>
                <c:pt idx="17500">
                  <c:v>147.793913888644</c:v>
                </c:pt>
                <c:pt idx="17501">
                  <c:v>147.80036116732799</c:v>
                </c:pt>
                <c:pt idx="17502">
                  <c:v>147.811682028522</c:v>
                </c:pt>
                <c:pt idx="17503">
                  <c:v>147.816970000033</c:v>
                </c:pt>
                <c:pt idx="17504">
                  <c:v>147.82853790086301</c:v>
                </c:pt>
                <c:pt idx="17505">
                  <c:v>147.83008423744801</c:v>
                </c:pt>
                <c:pt idx="17506">
                  <c:v>147.82780153996501</c:v>
                </c:pt>
                <c:pt idx="17507">
                  <c:v>147.828200637007</c:v>
                </c:pt>
                <c:pt idx="17508">
                  <c:v>147.826452148849</c:v>
                </c:pt>
                <c:pt idx="17509">
                  <c:v>147.82098360875401</c:v>
                </c:pt>
                <c:pt idx="17510">
                  <c:v>147.81664556522</c:v>
                </c:pt>
                <c:pt idx="17511">
                  <c:v>147.81658815342399</c:v>
                </c:pt>
                <c:pt idx="17512">
                  <c:v>147.821402844158</c:v>
                </c:pt>
                <c:pt idx="17513">
                  <c:v>147.82569899045399</c:v>
                </c:pt>
                <c:pt idx="17514">
                  <c:v>147.824183782717</c:v>
                </c:pt>
                <c:pt idx="17515">
                  <c:v>147.82503314061</c:v>
                </c:pt>
                <c:pt idx="17516">
                  <c:v>147.81722999998499</c:v>
                </c:pt>
                <c:pt idx="17517">
                  <c:v>147.80519979007499</c:v>
                </c:pt>
                <c:pt idx="17518">
                  <c:v>147.79100315971701</c:v>
                </c:pt>
                <c:pt idx="17519">
                  <c:v>147.77624321696101</c:v>
                </c:pt>
                <c:pt idx="17520">
                  <c:v>147.763037481834</c:v>
                </c:pt>
                <c:pt idx="17521">
                  <c:v>147.75402888021</c:v>
                </c:pt>
                <c:pt idx="17522">
                  <c:v>147.74542596594901</c:v>
                </c:pt>
                <c:pt idx="17523">
                  <c:v>147.739232488005</c:v>
                </c:pt>
                <c:pt idx="17524">
                  <c:v>147.74753367925501</c:v>
                </c:pt>
                <c:pt idx="17525">
                  <c:v>147.755091469837</c:v>
                </c:pt>
                <c:pt idx="17526">
                  <c:v>147.76070796183399</c:v>
                </c:pt>
                <c:pt idx="17527">
                  <c:v>147.76193000002601</c:v>
                </c:pt>
                <c:pt idx="17528">
                  <c:v>147.76421461708</c:v>
                </c:pt>
                <c:pt idx="17529">
                  <c:v>147.76824403530401</c:v>
                </c:pt>
                <c:pt idx="17530">
                  <c:v>147.77211802635699</c:v>
                </c:pt>
                <c:pt idx="17531">
                  <c:v>147.77470103430599</c:v>
                </c:pt>
                <c:pt idx="17532">
                  <c:v>147.77890293318401</c:v>
                </c:pt>
                <c:pt idx="17533">
                  <c:v>147.785589510379</c:v>
                </c:pt>
                <c:pt idx="17534">
                  <c:v>147.79054506488799</c:v>
                </c:pt>
                <c:pt idx="17535">
                  <c:v>147.79320674745199</c:v>
                </c:pt>
                <c:pt idx="17536">
                  <c:v>147.796269348923</c:v>
                </c:pt>
                <c:pt idx="17537">
                  <c:v>147.79695469687499</c:v>
                </c:pt>
                <c:pt idx="17538">
                  <c:v>147.799738295145</c:v>
                </c:pt>
                <c:pt idx="17539">
                  <c:v>147.80851999997299</c:v>
                </c:pt>
                <c:pt idx="17540">
                  <c:v>147.80592320373199</c:v>
                </c:pt>
                <c:pt idx="17541">
                  <c:v>147.79891467782201</c:v>
                </c:pt>
                <c:pt idx="17542">
                  <c:v>147.792857501512</c:v>
                </c:pt>
                <c:pt idx="17543">
                  <c:v>147.790438879927</c:v>
                </c:pt>
                <c:pt idx="17544">
                  <c:v>147.79250916169099</c:v>
                </c:pt>
                <c:pt idx="17545">
                  <c:v>147.79538102960399</c:v>
                </c:pt>
                <c:pt idx="17546">
                  <c:v>147.790944388442</c:v>
                </c:pt>
                <c:pt idx="17547">
                  <c:v>147.78460034749401</c:v>
                </c:pt>
                <c:pt idx="17548">
                  <c:v>147.77539818107999</c:v>
                </c:pt>
                <c:pt idx="17549">
                  <c:v>147.765450342956</c:v>
                </c:pt>
                <c:pt idx="17550">
                  <c:v>147.76013000000199</c:v>
                </c:pt>
                <c:pt idx="17551">
                  <c:v>147.768141565592</c:v>
                </c:pt>
                <c:pt idx="17552">
                  <c:v>147.77890371551101</c:v>
                </c:pt>
                <c:pt idx="17553">
                  <c:v>147.78666340366601</c:v>
                </c:pt>
                <c:pt idx="17554">
                  <c:v>147.79188972226399</c:v>
                </c:pt>
                <c:pt idx="17555">
                  <c:v>147.799272649328</c:v>
                </c:pt>
                <c:pt idx="17556">
                  <c:v>147.813057119196</c:v>
                </c:pt>
                <c:pt idx="17557">
                  <c:v>147.831118026659</c:v>
                </c:pt>
                <c:pt idx="17558">
                  <c:v>147.84289352736201</c:v>
                </c:pt>
                <c:pt idx="17559">
                  <c:v>147.84595934034999</c:v>
                </c:pt>
                <c:pt idx="17560">
                  <c:v>147.85212103627401</c:v>
                </c:pt>
                <c:pt idx="17561">
                  <c:v>147.85619033905101</c:v>
                </c:pt>
                <c:pt idx="17562">
                  <c:v>147.85481874447299</c:v>
                </c:pt>
                <c:pt idx="17563">
                  <c:v>147.85124978174801</c:v>
                </c:pt>
                <c:pt idx="17564">
                  <c:v>147.850980000052</c:v>
                </c:pt>
                <c:pt idx="17565">
                  <c:v>147.85281328768201</c:v>
                </c:pt>
                <c:pt idx="17566">
                  <c:v>147.85325365548599</c:v>
                </c:pt>
                <c:pt idx="17567">
                  <c:v>147.85434408196801</c:v>
                </c:pt>
                <c:pt idx="17568">
                  <c:v>147.85611569366901</c:v>
                </c:pt>
                <c:pt idx="17569">
                  <c:v>147.85885645495901</c:v>
                </c:pt>
                <c:pt idx="17570">
                  <c:v>147.86096169163599</c:v>
                </c:pt>
                <c:pt idx="17571">
                  <c:v>147.85930187334799</c:v>
                </c:pt>
                <c:pt idx="17572">
                  <c:v>147.85614177398401</c:v>
                </c:pt>
                <c:pt idx="17573">
                  <c:v>147.85414027596701</c:v>
                </c:pt>
                <c:pt idx="17574">
                  <c:v>147.86077710990801</c:v>
                </c:pt>
                <c:pt idx="17575">
                  <c:v>147.867578925863</c:v>
                </c:pt>
                <c:pt idx="17576">
                  <c:v>147.873110000032</c:v>
                </c:pt>
                <c:pt idx="17577">
                  <c:v>147.87776435908799</c:v>
                </c:pt>
                <c:pt idx="17578">
                  <c:v>147.88437884803901</c:v>
                </c:pt>
                <c:pt idx="17579">
                  <c:v>147.893712969978</c:v>
                </c:pt>
                <c:pt idx="17580">
                  <c:v>147.904856471475</c:v>
                </c:pt>
                <c:pt idx="17581">
                  <c:v>147.91563816279799</c:v>
                </c:pt>
                <c:pt idx="17582">
                  <c:v>147.92478463310201</c:v>
                </c:pt>
                <c:pt idx="17583">
                  <c:v>147.93308034335101</c:v>
                </c:pt>
                <c:pt idx="17584">
                  <c:v>147.94402073372299</c:v>
                </c:pt>
                <c:pt idx="17585">
                  <c:v>147.96081999998501</c:v>
                </c:pt>
                <c:pt idx="17586">
                  <c:v>147.96244377608801</c:v>
                </c:pt>
                <c:pt idx="17587">
                  <c:v>147.99133000005301</c:v>
                </c:pt>
                <c:pt idx="17588">
                  <c:v>147.99133000005401</c:v>
                </c:pt>
                <c:pt idx="17589">
                  <c:v>148.009155668837</c:v>
                </c:pt>
                <c:pt idx="17590">
                  <c:v>148.03334386233399</c:v>
                </c:pt>
                <c:pt idx="17591">
                  <c:v>148.05244227380001</c:v>
                </c:pt>
                <c:pt idx="17592">
                  <c:v>148.06591926315801</c:v>
                </c:pt>
                <c:pt idx="17593">
                  <c:v>148.07246565999199</c:v>
                </c:pt>
                <c:pt idx="17594">
                  <c:v>148.071765848263</c:v>
                </c:pt>
                <c:pt idx="17595">
                  <c:v>148.06712473946001</c:v>
                </c:pt>
                <c:pt idx="17596">
                  <c:v>148.06418269396301</c:v>
                </c:pt>
                <c:pt idx="17597">
                  <c:v>148.06358118758601</c:v>
                </c:pt>
                <c:pt idx="17598">
                  <c:v>148.063232654405</c:v>
                </c:pt>
                <c:pt idx="17599">
                  <c:v>148.06340567163301</c:v>
                </c:pt>
                <c:pt idx="17600">
                  <c:v>148.06560999997299</c:v>
                </c:pt>
                <c:pt idx="17601">
                  <c:v>148.06845711827199</c:v>
                </c:pt>
                <c:pt idx="17602">
                  <c:v>148.06916371889201</c:v>
                </c:pt>
                <c:pt idx="17603">
                  <c:v>148.06357450629301</c:v>
                </c:pt>
                <c:pt idx="17604">
                  <c:v>148.05436437366001</c:v>
                </c:pt>
                <c:pt idx="17605">
                  <c:v>148.051913614196</c:v>
                </c:pt>
                <c:pt idx="17606">
                  <c:v>148.051453412271</c:v>
                </c:pt>
                <c:pt idx="17607">
                  <c:v>148.05035790499599</c:v>
                </c:pt>
                <c:pt idx="17608">
                  <c:v>148.048450429973</c:v>
                </c:pt>
                <c:pt idx="17609">
                  <c:v>148.046040541466</c:v>
                </c:pt>
                <c:pt idx="17610">
                  <c:v>148.044859665659</c:v>
                </c:pt>
                <c:pt idx="17611">
                  <c:v>148.04370736842901</c:v>
                </c:pt>
                <c:pt idx="17612">
                  <c:v>148.038241593658</c:v>
                </c:pt>
                <c:pt idx="17613">
                  <c:v>148.02511999993999</c:v>
                </c:pt>
                <c:pt idx="17614">
                  <c:v>148.0151099119</c:v>
                </c:pt>
                <c:pt idx="17615">
                  <c:v>148.00928949306001</c:v>
                </c:pt>
                <c:pt idx="17616">
                  <c:v>148.00207461149</c:v>
                </c:pt>
                <c:pt idx="17617">
                  <c:v>147.99136588714001</c:v>
                </c:pt>
                <c:pt idx="17618">
                  <c:v>147.97920910816899</c:v>
                </c:pt>
                <c:pt idx="17619">
                  <c:v>147.969862952542</c:v>
                </c:pt>
                <c:pt idx="17620">
                  <c:v>147.9626249518</c:v>
                </c:pt>
                <c:pt idx="17621">
                  <c:v>147.955502699574</c:v>
                </c:pt>
                <c:pt idx="17622">
                  <c:v>147.95015435581101</c:v>
                </c:pt>
                <c:pt idx="17623">
                  <c:v>147.94869873820099</c:v>
                </c:pt>
                <c:pt idx="17624">
                  <c:v>147.95441370904899</c:v>
                </c:pt>
                <c:pt idx="17625">
                  <c:v>147.96086408934701</c:v>
                </c:pt>
                <c:pt idx="17626">
                  <c:v>147.959199074548</c:v>
                </c:pt>
                <c:pt idx="17627">
                  <c:v>147.95749573107801</c:v>
                </c:pt>
                <c:pt idx="17628">
                  <c:v>147.962010892363</c:v>
                </c:pt>
                <c:pt idx="17629">
                  <c:v>147.96621730098201</c:v>
                </c:pt>
                <c:pt idx="17630">
                  <c:v>147.975779999982</c:v>
                </c:pt>
                <c:pt idx="17631">
                  <c:v>147.982974901375</c:v>
                </c:pt>
                <c:pt idx="17632">
                  <c:v>147.98839656122399</c:v>
                </c:pt>
                <c:pt idx="17633">
                  <c:v>147.992055336736</c:v>
                </c:pt>
                <c:pt idx="17634">
                  <c:v>147.99662758208501</c:v>
                </c:pt>
                <c:pt idx="17635">
                  <c:v>148.00494770679899</c:v>
                </c:pt>
                <c:pt idx="17636">
                  <c:v>148.018525938191</c:v>
                </c:pt>
                <c:pt idx="17637">
                  <c:v>148.032915263077</c:v>
                </c:pt>
                <c:pt idx="17638">
                  <c:v>148.043375315985</c:v>
                </c:pt>
                <c:pt idx="17639">
                  <c:v>148.050007030936</c:v>
                </c:pt>
                <c:pt idx="17640">
                  <c:v>148.05471594629199</c:v>
                </c:pt>
                <c:pt idx="17641">
                  <c:v>148.060162921433</c:v>
                </c:pt>
                <c:pt idx="17642">
                  <c:v>148.06404380722299</c:v>
                </c:pt>
                <c:pt idx="17643">
                  <c:v>148.066308073524</c:v>
                </c:pt>
                <c:pt idx="17644">
                  <c:v>148.06403346263701</c:v>
                </c:pt>
                <c:pt idx="17645">
                  <c:v>148.062590000005</c:v>
                </c:pt>
                <c:pt idx="17646">
                  <c:v>148.05671493672</c:v>
                </c:pt>
                <c:pt idx="17647">
                  <c:v>148.05111749692799</c:v>
                </c:pt>
                <c:pt idx="17648">
                  <c:v>148.043913177756</c:v>
                </c:pt>
                <c:pt idx="17649">
                  <c:v>148.03235522028999</c:v>
                </c:pt>
                <c:pt idx="17650">
                  <c:v>148.01736817276199</c:v>
                </c:pt>
                <c:pt idx="17651">
                  <c:v>148.00286031363299</c:v>
                </c:pt>
                <c:pt idx="17652">
                  <c:v>147.98644776293801</c:v>
                </c:pt>
                <c:pt idx="17653">
                  <c:v>147.96760822783801</c:v>
                </c:pt>
                <c:pt idx="17654">
                  <c:v>147.957518563327</c:v>
                </c:pt>
                <c:pt idx="17655">
                  <c:v>147.95841442599499</c:v>
                </c:pt>
                <c:pt idx="17656">
                  <c:v>147.95750000001601</c:v>
                </c:pt>
                <c:pt idx="17657">
                  <c:v>147.94823574026799</c:v>
                </c:pt>
                <c:pt idx="17658">
                  <c:v>147.94404153847799</c:v>
                </c:pt>
                <c:pt idx="17659">
                  <c:v>147.94337367263199</c:v>
                </c:pt>
                <c:pt idx="17660">
                  <c:v>147.94565886208301</c:v>
                </c:pt>
                <c:pt idx="17661">
                  <c:v>147.95047601411301</c:v>
                </c:pt>
                <c:pt idx="17662">
                  <c:v>147.96014728410401</c:v>
                </c:pt>
                <c:pt idx="17663">
                  <c:v>147.97236066778899</c:v>
                </c:pt>
                <c:pt idx="17664">
                  <c:v>147.98070946403601</c:v>
                </c:pt>
                <c:pt idx="17665">
                  <c:v>147.982566570561</c:v>
                </c:pt>
                <c:pt idx="17666">
                  <c:v>147.97703101279501</c:v>
                </c:pt>
                <c:pt idx="17667">
                  <c:v>147.96842253345801</c:v>
                </c:pt>
                <c:pt idx="17668">
                  <c:v>147.95954482779899</c:v>
                </c:pt>
                <c:pt idx="17669">
                  <c:v>147.95919273951699</c:v>
                </c:pt>
                <c:pt idx="17670">
                  <c:v>147.960318795213</c:v>
                </c:pt>
                <c:pt idx="17671">
                  <c:v>147.959194403547</c:v>
                </c:pt>
                <c:pt idx="17672">
                  <c:v>147.958720547063</c:v>
                </c:pt>
                <c:pt idx="17673">
                  <c:v>147.96442062621401</c:v>
                </c:pt>
                <c:pt idx="17674">
                  <c:v>147.97847063718501</c:v>
                </c:pt>
                <c:pt idx="17675">
                  <c:v>147.99718556610401</c:v>
                </c:pt>
                <c:pt idx="17676">
                  <c:v>148.003969872548</c:v>
                </c:pt>
                <c:pt idx="17677">
                  <c:v>148.008201934065</c:v>
                </c:pt>
                <c:pt idx="17678">
                  <c:v>148.011172569292</c:v>
                </c:pt>
                <c:pt idx="17679">
                  <c:v>148.00750999995699</c:v>
                </c:pt>
                <c:pt idx="17680">
                  <c:v>148.00487885876899</c:v>
                </c:pt>
                <c:pt idx="17681">
                  <c:v>148.00917083591</c:v>
                </c:pt>
                <c:pt idx="17682">
                  <c:v>148.01292569433599</c:v>
                </c:pt>
                <c:pt idx="17683">
                  <c:v>148.01653355121999</c:v>
                </c:pt>
                <c:pt idx="17684">
                  <c:v>148.01941893762401</c:v>
                </c:pt>
                <c:pt idx="17685">
                  <c:v>148.019036769987</c:v>
                </c:pt>
                <c:pt idx="17686">
                  <c:v>148.011172138527</c:v>
                </c:pt>
                <c:pt idx="17687">
                  <c:v>147.99638717679699</c:v>
                </c:pt>
                <c:pt idx="17688">
                  <c:v>147.98870010147999</c:v>
                </c:pt>
                <c:pt idx="17689">
                  <c:v>147.98026084024201</c:v>
                </c:pt>
                <c:pt idx="17690">
                  <c:v>147.97273000002701</c:v>
                </c:pt>
                <c:pt idx="17691">
                  <c:v>147.97164002949901</c:v>
                </c:pt>
                <c:pt idx="17692">
                  <c:v>147.95907999995501</c:v>
                </c:pt>
                <c:pt idx="17693">
                  <c:v>147.959080765701</c:v>
                </c:pt>
                <c:pt idx="17694">
                  <c:v>147.96008000005699</c:v>
                </c:pt>
                <c:pt idx="17695">
                  <c:v>147.95227093561701</c:v>
                </c:pt>
                <c:pt idx="17696">
                  <c:v>147.94781349843299</c:v>
                </c:pt>
                <c:pt idx="17697">
                  <c:v>147.94505379384799</c:v>
                </c:pt>
                <c:pt idx="17698">
                  <c:v>147.941988380146</c:v>
                </c:pt>
                <c:pt idx="17699">
                  <c:v>147.93408941056001</c:v>
                </c:pt>
                <c:pt idx="17700">
                  <c:v>147.92250723335499</c:v>
                </c:pt>
                <c:pt idx="17701">
                  <c:v>147.91371299129901</c:v>
                </c:pt>
                <c:pt idx="17702">
                  <c:v>147.90796829250201</c:v>
                </c:pt>
                <c:pt idx="17703">
                  <c:v>147.90330546514701</c:v>
                </c:pt>
                <c:pt idx="17704">
                  <c:v>147.89416516086999</c:v>
                </c:pt>
                <c:pt idx="17705">
                  <c:v>147.89032786790401</c:v>
                </c:pt>
                <c:pt idx="17706">
                  <c:v>147.88980000000399</c:v>
                </c:pt>
                <c:pt idx="17707">
                  <c:v>147.887211759189</c:v>
                </c:pt>
                <c:pt idx="17708">
                  <c:v>147.88294343886301</c:v>
                </c:pt>
                <c:pt idx="17709">
                  <c:v>147.88003851091801</c:v>
                </c:pt>
                <c:pt idx="17710">
                  <c:v>147.879476534406</c:v>
                </c:pt>
                <c:pt idx="17711">
                  <c:v>147.878660855449</c:v>
                </c:pt>
                <c:pt idx="17712">
                  <c:v>147.87536316885999</c:v>
                </c:pt>
                <c:pt idx="17713">
                  <c:v>147.86972692399499</c:v>
                </c:pt>
                <c:pt idx="17714">
                  <c:v>147.87009433529499</c:v>
                </c:pt>
                <c:pt idx="17715">
                  <c:v>147.870428398781</c:v>
                </c:pt>
                <c:pt idx="17716">
                  <c:v>147.870665788747</c:v>
                </c:pt>
                <c:pt idx="17717">
                  <c:v>147.87048611569901</c:v>
                </c:pt>
                <c:pt idx="17718">
                  <c:v>147.865220000026</c:v>
                </c:pt>
                <c:pt idx="17719">
                  <c:v>147.863919526583</c:v>
                </c:pt>
                <c:pt idx="17720">
                  <c:v>147.86835730835</c:v>
                </c:pt>
                <c:pt idx="17721">
                  <c:v>147.874300655155</c:v>
                </c:pt>
                <c:pt idx="17722">
                  <c:v>147.87972669428501</c:v>
                </c:pt>
                <c:pt idx="17723">
                  <c:v>147.886905518644</c:v>
                </c:pt>
                <c:pt idx="17724">
                  <c:v>147.894380059404</c:v>
                </c:pt>
                <c:pt idx="17725">
                  <c:v>147.89402970539899</c:v>
                </c:pt>
                <c:pt idx="17726">
                  <c:v>147.89084423770399</c:v>
                </c:pt>
                <c:pt idx="17727">
                  <c:v>147.89661623037901</c:v>
                </c:pt>
                <c:pt idx="17728">
                  <c:v>147.91241073161399</c:v>
                </c:pt>
                <c:pt idx="17729">
                  <c:v>147.93146651352399</c:v>
                </c:pt>
                <c:pt idx="17730">
                  <c:v>147.93717614427601</c:v>
                </c:pt>
                <c:pt idx="17731">
                  <c:v>147.938400000033</c:v>
                </c:pt>
                <c:pt idx="17732">
                  <c:v>147.93772964169199</c:v>
                </c:pt>
                <c:pt idx="17733">
                  <c:v>147.940648264049</c:v>
                </c:pt>
                <c:pt idx="17734">
                  <c:v>147.94522986910201</c:v>
                </c:pt>
                <c:pt idx="17735">
                  <c:v>147.943611005859</c:v>
                </c:pt>
                <c:pt idx="17736">
                  <c:v>147.93912312536901</c:v>
                </c:pt>
                <c:pt idx="17737">
                  <c:v>147.94160870537101</c:v>
                </c:pt>
                <c:pt idx="17738">
                  <c:v>147.95158890271901</c:v>
                </c:pt>
                <c:pt idx="17739">
                  <c:v>147.971296004051</c:v>
                </c:pt>
                <c:pt idx="17740">
                  <c:v>147.98640738333799</c:v>
                </c:pt>
                <c:pt idx="17741">
                  <c:v>147.99848098601001</c:v>
                </c:pt>
                <c:pt idx="17742">
                  <c:v>148.00895878649999</c:v>
                </c:pt>
                <c:pt idx="17743">
                  <c:v>148.009569129124</c:v>
                </c:pt>
                <c:pt idx="17744">
                  <c:v>148.002729999997</c:v>
                </c:pt>
                <c:pt idx="17745">
                  <c:v>147.998517417941</c:v>
                </c:pt>
                <c:pt idx="17746">
                  <c:v>147.992403846766</c:v>
                </c:pt>
                <c:pt idx="17747">
                  <c:v>147.98023227207599</c:v>
                </c:pt>
                <c:pt idx="17748">
                  <c:v>147.96707684372001</c:v>
                </c:pt>
                <c:pt idx="17749">
                  <c:v>147.95407486218701</c:v>
                </c:pt>
                <c:pt idx="17750">
                  <c:v>147.94486547915</c:v>
                </c:pt>
                <c:pt idx="17751">
                  <c:v>147.94083777054999</c:v>
                </c:pt>
                <c:pt idx="17752">
                  <c:v>147.936611171142</c:v>
                </c:pt>
                <c:pt idx="17753">
                  <c:v>147.933114709926</c:v>
                </c:pt>
                <c:pt idx="17754">
                  <c:v>147.92786374219699</c:v>
                </c:pt>
                <c:pt idx="17755">
                  <c:v>147.91459638073701</c:v>
                </c:pt>
                <c:pt idx="17756">
                  <c:v>147.88332280831099</c:v>
                </c:pt>
                <c:pt idx="17757">
                  <c:v>147.861274146227</c:v>
                </c:pt>
                <c:pt idx="17758">
                  <c:v>147.864758208995</c:v>
                </c:pt>
                <c:pt idx="17759">
                  <c:v>147.87063211825</c:v>
                </c:pt>
                <c:pt idx="17760">
                  <c:v>147.87365092597199</c:v>
                </c:pt>
                <c:pt idx="17761">
                  <c:v>147.87290437655099</c:v>
                </c:pt>
                <c:pt idx="17762">
                  <c:v>147.87014638058801</c:v>
                </c:pt>
                <c:pt idx="17763">
                  <c:v>147.86905721760201</c:v>
                </c:pt>
                <c:pt idx="17764">
                  <c:v>147.865460836674</c:v>
                </c:pt>
                <c:pt idx="17765">
                  <c:v>147.85982456652499</c:v>
                </c:pt>
                <c:pt idx="17766">
                  <c:v>147.85627659592501</c:v>
                </c:pt>
                <c:pt idx="17767">
                  <c:v>147.85186296712101</c:v>
                </c:pt>
                <c:pt idx="17768">
                  <c:v>147.847804463177</c:v>
                </c:pt>
                <c:pt idx="17769">
                  <c:v>147.83971889372501</c:v>
                </c:pt>
                <c:pt idx="17770">
                  <c:v>147.83031999998499</c:v>
                </c:pt>
                <c:pt idx="17771">
                  <c:v>147.82470833128801</c:v>
                </c:pt>
                <c:pt idx="17772">
                  <c:v>147.81022596794099</c:v>
                </c:pt>
                <c:pt idx="17773">
                  <c:v>147.80288250302999</c:v>
                </c:pt>
                <c:pt idx="17774">
                  <c:v>147.80608915719199</c:v>
                </c:pt>
                <c:pt idx="17775">
                  <c:v>147.81541874059801</c:v>
                </c:pt>
                <c:pt idx="17776">
                  <c:v>147.82521707708901</c:v>
                </c:pt>
                <c:pt idx="17777">
                  <c:v>147.840881913076</c:v>
                </c:pt>
                <c:pt idx="17778">
                  <c:v>147.855248471896</c:v>
                </c:pt>
                <c:pt idx="17779">
                  <c:v>147.86830819988899</c:v>
                </c:pt>
                <c:pt idx="17780">
                  <c:v>147.88239729454901</c:v>
                </c:pt>
                <c:pt idx="17781">
                  <c:v>147.890932744765</c:v>
                </c:pt>
                <c:pt idx="17782">
                  <c:v>147.89712098997799</c:v>
                </c:pt>
                <c:pt idx="17783">
                  <c:v>147.901055894216</c:v>
                </c:pt>
                <c:pt idx="17784">
                  <c:v>147.898550384402</c:v>
                </c:pt>
                <c:pt idx="17785">
                  <c:v>147.893529096831</c:v>
                </c:pt>
                <c:pt idx="17786">
                  <c:v>147.889106920839</c:v>
                </c:pt>
                <c:pt idx="17787">
                  <c:v>147.89521361263201</c:v>
                </c:pt>
                <c:pt idx="17788">
                  <c:v>147.90036830916199</c:v>
                </c:pt>
                <c:pt idx="17789">
                  <c:v>147.90084264648101</c:v>
                </c:pt>
                <c:pt idx="17790">
                  <c:v>147.90012586084899</c:v>
                </c:pt>
                <c:pt idx="17791">
                  <c:v>147.90047000000999</c:v>
                </c:pt>
                <c:pt idx="17792">
                  <c:v>147.90222094126801</c:v>
                </c:pt>
                <c:pt idx="17793">
                  <c:v>147.91158000003199</c:v>
                </c:pt>
                <c:pt idx="17794">
                  <c:v>147.91206823075399</c:v>
                </c:pt>
                <c:pt idx="17795">
                  <c:v>147.921872883601</c:v>
                </c:pt>
                <c:pt idx="17796">
                  <c:v>147.92370999998201</c:v>
                </c:pt>
                <c:pt idx="17797">
                  <c:v>147.922824365482</c:v>
                </c:pt>
                <c:pt idx="17798">
                  <c:v>147.91034016112201</c:v>
                </c:pt>
                <c:pt idx="17799">
                  <c:v>147.89630133646301</c:v>
                </c:pt>
                <c:pt idx="17800">
                  <c:v>147.88425642844101</c:v>
                </c:pt>
                <c:pt idx="17801">
                  <c:v>147.87610500909099</c:v>
                </c:pt>
                <c:pt idx="17802">
                  <c:v>147.870395110207</c:v>
                </c:pt>
                <c:pt idx="17803">
                  <c:v>147.869462977463</c:v>
                </c:pt>
                <c:pt idx="17804">
                  <c:v>147.87431921792199</c:v>
                </c:pt>
                <c:pt idx="17805">
                  <c:v>147.89203432405401</c:v>
                </c:pt>
                <c:pt idx="17806">
                  <c:v>147.92006940268399</c:v>
                </c:pt>
                <c:pt idx="17807">
                  <c:v>147.93772999994101</c:v>
                </c:pt>
                <c:pt idx="17808">
                  <c:v>147.94814806402101</c:v>
                </c:pt>
                <c:pt idx="17809">
                  <c:v>147.953803074381</c:v>
                </c:pt>
                <c:pt idx="17810">
                  <c:v>147.95244251261701</c:v>
                </c:pt>
                <c:pt idx="17811">
                  <c:v>147.94292568142299</c:v>
                </c:pt>
                <c:pt idx="17812">
                  <c:v>147.93052252957199</c:v>
                </c:pt>
                <c:pt idx="17813">
                  <c:v>147.923408327619</c:v>
                </c:pt>
                <c:pt idx="17814">
                  <c:v>147.919837221845</c:v>
                </c:pt>
                <c:pt idx="17815">
                  <c:v>147.917994781538</c:v>
                </c:pt>
                <c:pt idx="17816">
                  <c:v>147.91402174938699</c:v>
                </c:pt>
                <c:pt idx="17817">
                  <c:v>147.909896016511</c:v>
                </c:pt>
                <c:pt idx="17818">
                  <c:v>147.91039429190999</c:v>
                </c:pt>
                <c:pt idx="17819">
                  <c:v>147.91144451454801</c:v>
                </c:pt>
                <c:pt idx="17820">
                  <c:v>147.90783016019699</c:v>
                </c:pt>
                <c:pt idx="17821">
                  <c:v>147.90562000002501</c:v>
                </c:pt>
                <c:pt idx="17822">
                  <c:v>147.90317914179099</c:v>
                </c:pt>
                <c:pt idx="17823">
                  <c:v>147.89938108191299</c:v>
                </c:pt>
                <c:pt idx="17824">
                  <c:v>147.89925657087301</c:v>
                </c:pt>
                <c:pt idx="17825">
                  <c:v>147.90352148661299</c:v>
                </c:pt>
                <c:pt idx="17826">
                  <c:v>147.90565033683799</c:v>
                </c:pt>
                <c:pt idx="17827">
                  <c:v>147.90434371852601</c:v>
                </c:pt>
                <c:pt idx="17828">
                  <c:v>147.90199227083099</c:v>
                </c:pt>
                <c:pt idx="17829">
                  <c:v>147.896994342954</c:v>
                </c:pt>
                <c:pt idx="17830">
                  <c:v>147.88795583607799</c:v>
                </c:pt>
                <c:pt idx="17831">
                  <c:v>147.87556360952701</c:v>
                </c:pt>
                <c:pt idx="17832">
                  <c:v>147.86412172758</c:v>
                </c:pt>
                <c:pt idx="17833">
                  <c:v>147.85838930096901</c:v>
                </c:pt>
                <c:pt idx="17834">
                  <c:v>147.858090000011</c:v>
                </c:pt>
                <c:pt idx="17835">
                  <c:v>147.862081181864</c:v>
                </c:pt>
                <c:pt idx="17836">
                  <c:v>147.87245216968401</c:v>
                </c:pt>
                <c:pt idx="17837">
                  <c:v>147.89241071032501</c:v>
                </c:pt>
                <c:pt idx="17838">
                  <c:v>147.911209738053</c:v>
                </c:pt>
                <c:pt idx="17839">
                  <c:v>147.92586088381299</c:v>
                </c:pt>
                <c:pt idx="17840">
                  <c:v>147.941042261945</c:v>
                </c:pt>
                <c:pt idx="17841">
                  <c:v>147.963297760893</c:v>
                </c:pt>
                <c:pt idx="17842">
                  <c:v>147.989571233719</c:v>
                </c:pt>
                <c:pt idx="17843">
                  <c:v>148.01250764252401</c:v>
                </c:pt>
                <c:pt idx="17844">
                  <c:v>148.027038761591</c:v>
                </c:pt>
                <c:pt idx="17845">
                  <c:v>148.03574984068399</c:v>
                </c:pt>
                <c:pt idx="17846">
                  <c:v>148.044421122073</c:v>
                </c:pt>
                <c:pt idx="17847">
                  <c:v>148.05000760062799</c:v>
                </c:pt>
                <c:pt idx="17848">
                  <c:v>148.05869777270601</c:v>
                </c:pt>
                <c:pt idx="17849">
                  <c:v>148.065155984781</c:v>
                </c:pt>
                <c:pt idx="17850">
                  <c:v>148.06676000000701</c:v>
                </c:pt>
                <c:pt idx="17851">
                  <c:v>148.06526473469</c:v>
                </c:pt>
                <c:pt idx="17852">
                  <c:v>148.06673331521199</c:v>
                </c:pt>
                <c:pt idx="17853">
                  <c:v>148.068527784998</c:v>
                </c:pt>
                <c:pt idx="17854">
                  <c:v>148.075644990162</c:v>
                </c:pt>
                <c:pt idx="17855">
                  <c:v>148.084166219228</c:v>
                </c:pt>
                <c:pt idx="17856">
                  <c:v>148.09259583013201</c:v>
                </c:pt>
                <c:pt idx="17857">
                  <c:v>148.098846448275</c:v>
                </c:pt>
                <c:pt idx="17858">
                  <c:v>148.10147810623201</c:v>
                </c:pt>
                <c:pt idx="17859">
                  <c:v>148.10379482668401</c:v>
                </c:pt>
                <c:pt idx="17860">
                  <c:v>148.11116172658899</c:v>
                </c:pt>
                <c:pt idx="17861">
                  <c:v>148.117302678389</c:v>
                </c:pt>
                <c:pt idx="17862">
                  <c:v>148.125135570948</c:v>
                </c:pt>
                <c:pt idx="17863">
                  <c:v>148.13895000003899</c:v>
                </c:pt>
                <c:pt idx="17864">
                  <c:v>148.14264729974599</c:v>
                </c:pt>
                <c:pt idx="17865">
                  <c:v>148.139975556606</c:v>
                </c:pt>
                <c:pt idx="17866">
                  <c:v>148.13372658111999</c:v>
                </c:pt>
                <c:pt idx="17867">
                  <c:v>148.12600160367501</c:v>
                </c:pt>
                <c:pt idx="17868">
                  <c:v>148.11536761029899</c:v>
                </c:pt>
                <c:pt idx="17869">
                  <c:v>148.103096966077</c:v>
                </c:pt>
                <c:pt idx="17870">
                  <c:v>148.08527874961001</c:v>
                </c:pt>
                <c:pt idx="17871">
                  <c:v>148.067458306937</c:v>
                </c:pt>
                <c:pt idx="17872">
                  <c:v>148.05076586482801</c:v>
                </c:pt>
                <c:pt idx="17873">
                  <c:v>148.04336181765899</c:v>
                </c:pt>
                <c:pt idx="17874">
                  <c:v>148.03675952540601</c:v>
                </c:pt>
                <c:pt idx="17875">
                  <c:v>148.02484812729799</c:v>
                </c:pt>
                <c:pt idx="17876">
                  <c:v>148.01546854153099</c:v>
                </c:pt>
                <c:pt idx="17877">
                  <c:v>148.009654875736</c:v>
                </c:pt>
                <c:pt idx="17878">
                  <c:v>148.00451999996901</c:v>
                </c:pt>
                <c:pt idx="17879">
                  <c:v>148.00277876226701</c:v>
                </c:pt>
                <c:pt idx="17880">
                  <c:v>147.99978362939899</c:v>
                </c:pt>
                <c:pt idx="17881">
                  <c:v>147.996186066099</c:v>
                </c:pt>
                <c:pt idx="17882">
                  <c:v>147.99388672285301</c:v>
                </c:pt>
                <c:pt idx="17883">
                  <c:v>147.99024836718399</c:v>
                </c:pt>
                <c:pt idx="17884">
                  <c:v>147.985633193827</c:v>
                </c:pt>
                <c:pt idx="17885">
                  <c:v>147.98334016945299</c:v>
                </c:pt>
                <c:pt idx="17886">
                  <c:v>147.98652665532299</c:v>
                </c:pt>
                <c:pt idx="17887">
                  <c:v>147.99549221349</c:v>
                </c:pt>
                <c:pt idx="17888">
                  <c:v>148.005477696909</c:v>
                </c:pt>
                <c:pt idx="17889">
                  <c:v>148.014326000003</c:v>
                </c:pt>
                <c:pt idx="17890">
                  <c:v>148.01726999999099</c:v>
                </c:pt>
                <c:pt idx="17891">
                  <c:v>148.017630444285</c:v>
                </c:pt>
                <c:pt idx="17892">
                  <c:v>148.024609999994</c:v>
                </c:pt>
                <c:pt idx="17893">
                  <c:v>148.05271923891999</c:v>
                </c:pt>
                <c:pt idx="17894">
                  <c:v>148.10657154915901</c:v>
                </c:pt>
                <c:pt idx="17895">
                  <c:v>148.159621396452</c:v>
                </c:pt>
                <c:pt idx="17896">
                  <c:v>148.20049175690201</c:v>
                </c:pt>
                <c:pt idx="17897">
                  <c:v>148.23780350612699</c:v>
                </c:pt>
                <c:pt idx="17898">
                  <c:v>148.27057281500601</c:v>
                </c:pt>
                <c:pt idx="17899">
                  <c:v>148.29334702106101</c:v>
                </c:pt>
                <c:pt idx="17900">
                  <c:v>148.30642205155101</c:v>
                </c:pt>
                <c:pt idx="17901">
                  <c:v>148.30829844342401</c:v>
                </c:pt>
                <c:pt idx="17902">
                  <c:v>148.303420819801</c:v>
                </c:pt>
                <c:pt idx="17903">
                  <c:v>148.289186855926</c:v>
                </c:pt>
                <c:pt idx="17904">
                  <c:v>148.261540000021</c:v>
                </c:pt>
                <c:pt idx="17905">
                  <c:v>148.23787461115299</c:v>
                </c:pt>
                <c:pt idx="17906">
                  <c:v>148.21899733183099</c:v>
                </c:pt>
                <c:pt idx="17907">
                  <c:v>148.196362790856</c:v>
                </c:pt>
                <c:pt idx="17908">
                  <c:v>148.176736418415</c:v>
                </c:pt>
                <c:pt idx="17909">
                  <c:v>148.165593449553</c:v>
                </c:pt>
                <c:pt idx="17910">
                  <c:v>148.15618837751799</c:v>
                </c:pt>
                <c:pt idx="17911">
                  <c:v>148.13885952039999</c:v>
                </c:pt>
                <c:pt idx="17912">
                  <c:v>148.11468233728399</c:v>
                </c:pt>
                <c:pt idx="17913">
                  <c:v>148.10218359381099</c:v>
                </c:pt>
                <c:pt idx="17914">
                  <c:v>148.09238289431499</c:v>
                </c:pt>
                <c:pt idx="17915">
                  <c:v>148.08284399418201</c:v>
                </c:pt>
                <c:pt idx="17916">
                  <c:v>148.06816463142499</c:v>
                </c:pt>
                <c:pt idx="17917">
                  <c:v>148.05594768587201</c:v>
                </c:pt>
                <c:pt idx="17918">
                  <c:v>148.046769999947</c:v>
                </c:pt>
                <c:pt idx="17919">
                  <c:v>148.038795299664</c:v>
                </c:pt>
                <c:pt idx="17920">
                  <c:v>148.035935420963</c:v>
                </c:pt>
                <c:pt idx="17921">
                  <c:v>148.03597663156199</c:v>
                </c:pt>
                <c:pt idx="17922">
                  <c:v>148.035480829249</c:v>
                </c:pt>
                <c:pt idx="17923">
                  <c:v>148.03707628092999</c:v>
                </c:pt>
                <c:pt idx="17924">
                  <c:v>148.03871706222901</c:v>
                </c:pt>
                <c:pt idx="17925">
                  <c:v>148.03816917249301</c:v>
                </c:pt>
                <c:pt idx="17926">
                  <c:v>148.03510461199701</c:v>
                </c:pt>
                <c:pt idx="17927">
                  <c:v>148.02809711036701</c:v>
                </c:pt>
                <c:pt idx="17928">
                  <c:v>148.021226946816</c:v>
                </c:pt>
                <c:pt idx="17929">
                  <c:v>148.01292660876601</c:v>
                </c:pt>
                <c:pt idx="17930">
                  <c:v>148.00950244808399</c:v>
                </c:pt>
                <c:pt idx="17931">
                  <c:v>148.00012340239201</c:v>
                </c:pt>
                <c:pt idx="17932">
                  <c:v>147.97581000000099</c:v>
                </c:pt>
                <c:pt idx="17933">
                  <c:v>147.956723895713</c:v>
                </c:pt>
                <c:pt idx="17934">
                  <c:v>147.937515312508</c:v>
                </c:pt>
                <c:pt idx="17935">
                  <c:v>147.91976647748601</c:v>
                </c:pt>
                <c:pt idx="17936">
                  <c:v>147.89826644994901</c:v>
                </c:pt>
                <c:pt idx="17937">
                  <c:v>147.873720545726</c:v>
                </c:pt>
                <c:pt idx="17938">
                  <c:v>147.853686009543</c:v>
                </c:pt>
                <c:pt idx="17939">
                  <c:v>147.841394339608</c:v>
                </c:pt>
                <c:pt idx="17940">
                  <c:v>147.832297403762</c:v>
                </c:pt>
                <c:pt idx="17941">
                  <c:v>147.827494767915</c:v>
                </c:pt>
                <c:pt idx="17942">
                  <c:v>147.829487448137</c:v>
                </c:pt>
                <c:pt idx="17943">
                  <c:v>147.83105823985301</c:v>
                </c:pt>
                <c:pt idx="17944">
                  <c:v>147.83134647444899</c:v>
                </c:pt>
                <c:pt idx="17945">
                  <c:v>147.83356999999199</c:v>
                </c:pt>
                <c:pt idx="17946">
                  <c:v>147.83903688460799</c:v>
                </c:pt>
                <c:pt idx="17947">
                  <c:v>147.83423584468801</c:v>
                </c:pt>
                <c:pt idx="17948">
                  <c:v>147.829617988678</c:v>
                </c:pt>
                <c:pt idx="17949">
                  <c:v>147.82632916590401</c:v>
                </c:pt>
                <c:pt idx="17950">
                  <c:v>147.822429079063</c:v>
                </c:pt>
                <c:pt idx="17951">
                  <c:v>147.81908489904001</c:v>
                </c:pt>
                <c:pt idx="17952">
                  <c:v>147.81522779724</c:v>
                </c:pt>
                <c:pt idx="17953">
                  <c:v>147.808234492553</c:v>
                </c:pt>
                <c:pt idx="17954">
                  <c:v>147.79779683637099</c:v>
                </c:pt>
                <c:pt idx="17955">
                  <c:v>147.789569692024</c:v>
                </c:pt>
                <c:pt idx="17956">
                  <c:v>147.78404038093899</c:v>
                </c:pt>
                <c:pt idx="17957">
                  <c:v>147.784699999992</c:v>
                </c:pt>
                <c:pt idx="17958">
                  <c:v>147.78207900018</c:v>
                </c:pt>
                <c:pt idx="17959">
                  <c:v>147.77501583201499</c:v>
                </c:pt>
                <c:pt idx="17960">
                  <c:v>147.768381492419</c:v>
                </c:pt>
                <c:pt idx="17961">
                  <c:v>147.76935911298401</c:v>
                </c:pt>
                <c:pt idx="17962">
                  <c:v>147.776548655575</c:v>
                </c:pt>
                <c:pt idx="17963">
                  <c:v>147.783765707557</c:v>
                </c:pt>
                <c:pt idx="17964">
                  <c:v>147.79147615500699</c:v>
                </c:pt>
                <c:pt idx="17965">
                  <c:v>147.800281199133</c:v>
                </c:pt>
                <c:pt idx="17966">
                  <c:v>147.80646285862699</c:v>
                </c:pt>
                <c:pt idx="17967">
                  <c:v>147.813546862972</c:v>
                </c:pt>
                <c:pt idx="17968">
                  <c:v>147.82307769770199</c:v>
                </c:pt>
                <c:pt idx="17969">
                  <c:v>147.823828261313</c:v>
                </c:pt>
                <c:pt idx="17970">
                  <c:v>147.81677359086299</c:v>
                </c:pt>
                <c:pt idx="17971">
                  <c:v>147.81096999999201</c:v>
                </c:pt>
                <c:pt idx="17972">
                  <c:v>147.80813267938899</c:v>
                </c:pt>
                <c:pt idx="17973">
                  <c:v>147.81021954387899</c:v>
                </c:pt>
                <c:pt idx="17974">
                  <c:v>147.817700490736</c:v>
                </c:pt>
                <c:pt idx="17975">
                  <c:v>147.83266060502601</c:v>
                </c:pt>
                <c:pt idx="17976">
                  <c:v>147.85412025217201</c:v>
                </c:pt>
                <c:pt idx="17977">
                  <c:v>147.87643487341501</c:v>
                </c:pt>
                <c:pt idx="17978">
                  <c:v>147.89569006874601</c:v>
                </c:pt>
                <c:pt idx="17979">
                  <c:v>147.90904632018001</c:v>
                </c:pt>
                <c:pt idx="17980">
                  <c:v>147.91575795833501</c:v>
                </c:pt>
                <c:pt idx="17981">
                  <c:v>147.92508681807701</c:v>
                </c:pt>
                <c:pt idx="17982">
                  <c:v>147.93265223349201</c:v>
                </c:pt>
                <c:pt idx="17983">
                  <c:v>147.94162097005201</c:v>
                </c:pt>
                <c:pt idx="17984">
                  <c:v>147.94671943000699</c:v>
                </c:pt>
                <c:pt idx="17985">
                  <c:v>147.94137280394401</c:v>
                </c:pt>
                <c:pt idx="17986">
                  <c:v>147.932534445849</c:v>
                </c:pt>
                <c:pt idx="17987">
                  <c:v>147.923169961854</c:v>
                </c:pt>
                <c:pt idx="17988">
                  <c:v>147.91106829248</c:v>
                </c:pt>
                <c:pt idx="17989">
                  <c:v>147.89536249147</c:v>
                </c:pt>
                <c:pt idx="17990">
                  <c:v>147.881973415338</c:v>
                </c:pt>
                <c:pt idx="17991">
                  <c:v>147.87577328944599</c:v>
                </c:pt>
                <c:pt idx="17992">
                  <c:v>147.86917356651301</c:v>
                </c:pt>
                <c:pt idx="17993">
                  <c:v>147.86479000001901</c:v>
                </c:pt>
                <c:pt idx="17994">
                  <c:v>147.86479000001901</c:v>
                </c:pt>
                <c:pt idx="17995">
                  <c:v>147.86023319766099</c:v>
                </c:pt>
                <c:pt idx="17996">
                  <c:v>147.85961999998199</c:v>
                </c:pt>
                <c:pt idx="17997">
                  <c:v>147.860919613981</c:v>
                </c:pt>
                <c:pt idx="17998">
                  <c:v>147.86369836541201</c:v>
                </c:pt>
                <c:pt idx="17999">
                  <c:v>147.86737520535999</c:v>
                </c:pt>
                <c:pt idx="18000">
                  <c:v>147.87030077879999</c:v>
                </c:pt>
                <c:pt idx="18001">
                  <c:v>147.86850154755999</c:v>
                </c:pt>
                <c:pt idx="18002">
                  <c:v>147.86948099561499</c:v>
                </c:pt>
                <c:pt idx="18003">
                  <c:v>147.87282116961899</c:v>
                </c:pt>
                <c:pt idx="18004">
                  <c:v>147.87774175506499</c:v>
                </c:pt>
                <c:pt idx="18005">
                  <c:v>147.87697000004999</c:v>
                </c:pt>
                <c:pt idx="18006">
                  <c:v>147.869484571524</c:v>
                </c:pt>
                <c:pt idx="18007">
                  <c:v>147.86718308355299</c:v>
                </c:pt>
                <c:pt idx="18008">
                  <c:v>147.86930527947101</c:v>
                </c:pt>
                <c:pt idx="18009">
                  <c:v>147.87551143933899</c:v>
                </c:pt>
                <c:pt idx="18010">
                  <c:v>147.88406958124699</c:v>
                </c:pt>
                <c:pt idx="18011">
                  <c:v>147.89251186493601</c:v>
                </c:pt>
                <c:pt idx="18012">
                  <c:v>147.89758162498899</c:v>
                </c:pt>
                <c:pt idx="18013">
                  <c:v>147.902738600308</c:v>
                </c:pt>
                <c:pt idx="18014">
                  <c:v>147.91346684451401</c:v>
                </c:pt>
                <c:pt idx="18015">
                  <c:v>147.92258218743601</c:v>
                </c:pt>
                <c:pt idx="18016">
                  <c:v>147.93724404358699</c:v>
                </c:pt>
                <c:pt idx="18017">
                  <c:v>147.950400791748</c:v>
                </c:pt>
                <c:pt idx="18018">
                  <c:v>147.95926999999301</c:v>
                </c:pt>
                <c:pt idx="18019">
                  <c:v>147.964943217269</c:v>
                </c:pt>
                <c:pt idx="18020">
                  <c:v>147.97223120938301</c:v>
                </c:pt>
                <c:pt idx="18021">
                  <c:v>147.979408360945</c:v>
                </c:pt>
                <c:pt idx="18022">
                  <c:v>147.98386092285099</c:v>
                </c:pt>
                <c:pt idx="18023">
                  <c:v>147.98614728454999</c:v>
                </c:pt>
                <c:pt idx="18024">
                  <c:v>147.98539044346899</c:v>
                </c:pt>
                <c:pt idx="18025">
                  <c:v>147.98328102771001</c:v>
                </c:pt>
                <c:pt idx="18026">
                  <c:v>147.983426971829</c:v>
                </c:pt>
                <c:pt idx="18027">
                  <c:v>147.98747846551899</c:v>
                </c:pt>
                <c:pt idx="18028">
                  <c:v>147.99578058053899</c:v>
                </c:pt>
                <c:pt idx="18029">
                  <c:v>148.00015096003199</c:v>
                </c:pt>
                <c:pt idx="18030">
                  <c:v>148.00719653742601</c:v>
                </c:pt>
                <c:pt idx="18031">
                  <c:v>148.01048000000301</c:v>
                </c:pt>
                <c:pt idx="18032">
                  <c:v>148.0120144894</c:v>
                </c:pt>
                <c:pt idx="18033">
                  <c:v>148.01886211726</c:v>
                </c:pt>
                <c:pt idx="18034">
                  <c:v>148.02670485537399</c:v>
                </c:pt>
                <c:pt idx="18035">
                  <c:v>148.035465483449</c:v>
                </c:pt>
                <c:pt idx="18036">
                  <c:v>148.045178439946</c:v>
                </c:pt>
                <c:pt idx="18037">
                  <c:v>148.05105188452799</c:v>
                </c:pt>
                <c:pt idx="18038">
                  <c:v>148.05107233908501</c:v>
                </c:pt>
                <c:pt idx="18039">
                  <c:v>148.056409403148</c:v>
                </c:pt>
                <c:pt idx="18040">
                  <c:v>148.06034030448799</c:v>
                </c:pt>
                <c:pt idx="18041">
                  <c:v>148.063189740675</c:v>
                </c:pt>
                <c:pt idx="18042">
                  <c:v>148.060026616871</c:v>
                </c:pt>
                <c:pt idx="18043">
                  <c:v>148.04945000001601</c:v>
                </c:pt>
                <c:pt idx="18044">
                  <c:v>148.036251459743</c:v>
                </c:pt>
                <c:pt idx="18045">
                  <c:v>148.025914137564</c:v>
                </c:pt>
                <c:pt idx="18046">
                  <c:v>148.015908177109</c:v>
                </c:pt>
                <c:pt idx="18047">
                  <c:v>148.004457575712</c:v>
                </c:pt>
                <c:pt idx="18048">
                  <c:v>147.98976690658799</c:v>
                </c:pt>
                <c:pt idx="18049">
                  <c:v>147.97429898858701</c:v>
                </c:pt>
                <c:pt idx="18050">
                  <c:v>147.96377463127899</c:v>
                </c:pt>
                <c:pt idx="18051">
                  <c:v>147.95867567388501</c:v>
                </c:pt>
                <c:pt idx="18052">
                  <c:v>147.95773908220701</c:v>
                </c:pt>
                <c:pt idx="18053">
                  <c:v>147.95225273946099</c:v>
                </c:pt>
                <c:pt idx="18054">
                  <c:v>147.95116999999701</c:v>
                </c:pt>
                <c:pt idx="18055">
                  <c:v>147.94981439511699</c:v>
                </c:pt>
                <c:pt idx="18056">
                  <c:v>147.94418142743399</c:v>
                </c:pt>
                <c:pt idx="18057">
                  <c:v>147.93941104874</c:v>
                </c:pt>
                <c:pt idx="18058">
                  <c:v>147.936740323837</c:v>
                </c:pt>
                <c:pt idx="18059">
                  <c:v>147.93447642946199</c:v>
                </c:pt>
                <c:pt idx="18060">
                  <c:v>147.93028267969501</c:v>
                </c:pt>
                <c:pt idx="18061">
                  <c:v>147.923048672085</c:v>
                </c:pt>
                <c:pt idx="18062">
                  <c:v>147.91529075327699</c:v>
                </c:pt>
                <c:pt idx="18063">
                  <c:v>147.91118522345599</c:v>
                </c:pt>
                <c:pt idx="18064">
                  <c:v>147.90909184302799</c:v>
                </c:pt>
                <c:pt idx="18065">
                  <c:v>147.90489320641501</c:v>
                </c:pt>
                <c:pt idx="18066">
                  <c:v>147.90429536591901</c:v>
                </c:pt>
                <c:pt idx="18067">
                  <c:v>147.91037549132801</c:v>
                </c:pt>
                <c:pt idx="18068">
                  <c:v>147.91575999998199</c:v>
                </c:pt>
                <c:pt idx="18069">
                  <c:v>147.916794523433</c:v>
                </c:pt>
                <c:pt idx="18070">
                  <c:v>147.92165665629599</c:v>
                </c:pt>
                <c:pt idx="18071">
                  <c:v>147.93101324658801</c:v>
                </c:pt>
                <c:pt idx="18072">
                  <c:v>147.94010784590901</c:v>
                </c:pt>
                <c:pt idx="18073">
                  <c:v>147.94516331312499</c:v>
                </c:pt>
                <c:pt idx="18074">
                  <c:v>147.949367084372</c:v>
                </c:pt>
                <c:pt idx="18075">
                  <c:v>147.958262155586</c:v>
                </c:pt>
                <c:pt idx="18076">
                  <c:v>147.970461946641</c:v>
                </c:pt>
                <c:pt idx="18077">
                  <c:v>147.979663056996</c:v>
                </c:pt>
                <c:pt idx="18078">
                  <c:v>147.97959178942</c:v>
                </c:pt>
                <c:pt idx="18079">
                  <c:v>147.973011271774</c:v>
                </c:pt>
                <c:pt idx="18080">
                  <c:v>147.962067104531</c:v>
                </c:pt>
                <c:pt idx="18081">
                  <c:v>147.95376277028001</c:v>
                </c:pt>
                <c:pt idx="18082">
                  <c:v>147.95037491989899</c:v>
                </c:pt>
                <c:pt idx="18083">
                  <c:v>147.94840346629601</c:v>
                </c:pt>
                <c:pt idx="18084">
                  <c:v>147.93965000003101</c:v>
                </c:pt>
                <c:pt idx="18085">
                  <c:v>147.936710015606</c:v>
                </c:pt>
                <c:pt idx="18086">
                  <c:v>147.929301905557</c:v>
                </c:pt>
                <c:pt idx="18087">
                  <c:v>147.92353253192499</c:v>
                </c:pt>
                <c:pt idx="18088">
                  <c:v>147.92221114282</c:v>
                </c:pt>
                <c:pt idx="18089">
                  <c:v>147.92215861400899</c:v>
                </c:pt>
                <c:pt idx="18090">
                  <c:v>147.92043943225499</c:v>
                </c:pt>
                <c:pt idx="18091">
                  <c:v>147.91464074197</c:v>
                </c:pt>
                <c:pt idx="18092">
                  <c:v>147.90773563237201</c:v>
                </c:pt>
                <c:pt idx="18093">
                  <c:v>147.90373684565299</c:v>
                </c:pt>
                <c:pt idx="18094">
                  <c:v>147.895419999968</c:v>
                </c:pt>
                <c:pt idx="18095">
                  <c:v>147.89027194669001</c:v>
                </c:pt>
                <c:pt idx="18096">
                  <c:v>147.889339562271</c:v>
                </c:pt>
                <c:pt idx="18097">
                  <c:v>147.88997488911301</c:v>
                </c:pt>
                <c:pt idx="18098">
                  <c:v>147.892937835005</c:v>
                </c:pt>
                <c:pt idx="18099">
                  <c:v>147.89729036273101</c:v>
                </c:pt>
                <c:pt idx="18100">
                  <c:v>147.90082999999899</c:v>
                </c:pt>
                <c:pt idx="18101">
                  <c:v>147.901293597978</c:v>
                </c:pt>
                <c:pt idx="18102">
                  <c:v>147.90154838030699</c:v>
                </c:pt>
                <c:pt idx="18103">
                  <c:v>147.89941488519901</c:v>
                </c:pt>
                <c:pt idx="18104">
                  <c:v>147.89459712014801</c:v>
                </c:pt>
                <c:pt idx="18105">
                  <c:v>147.881758390399</c:v>
                </c:pt>
                <c:pt idx="18106">
                  <c:v>147.87500204483001</c:v>
                </c:pt>
                <c:pt idx="18107">
                  <c:v>147.86300302047101</c:v>
                </c:pt>
                <c:pt idx="18108">
                  <c:v>147.857959823009</c:v>
                </c:pt>
                <c:pt idx="18109">
                  <c:v>147.86035000000101</c:v>
                </c:pt>
                <c:pt idx="18110">
                  <c:v>147.86573652762999</c:v>
                </c:pt>
                <c:pt idx="18111">
                  <c:v>147.86845979656599</c:v>
                </c:pt>
                <c:pt idx="18112">
                  <c:v>147.87821449946</c:v>
                </c:pt>
                <c:pt idx="18113">
                  <c:v>147.88745179522201</c:v>
                </c:pt>
                <c:pt idx="18114">
                  <c:v>147.89452051787899</c:v>
                </c:pt>
                <c:pt idx="18115">
                  <c:v>147.89846773526801</c:v>
                </c:pt>
                <c:pt idx="18116">
                  <c:v>147.90138052464999</c:v>
                </c:pt>
                <c:pt idx="18117">
                  <c:v>147.90121201023601</c:v>
                </c:pt>
                <c:pt idx="18118">
                  <c:v>147.893080176106</c:v>
                </c:pt>
                <c:pt idx="18119">
                  <c:v>147.882597363625</c:v>
                </c:pt>
                <c:pt idx="18120">
                  <c:v>147.877823263339</c:v>
                </c:pt>
                <c:pt idx="18121">
                  <c:v>147.867309894572</c:v>
                </c:pt>
                <c:pt idx="18122">
                  <c:v>147.861070000051</c:v>
                </c:pt>
                <c:pt idx="18123">
                  <c:v>147.85054635578501</c:v>
                </c:pt>
                <c:pt idx="18124">
                  <c:v>147.834444388891</c:v>
                </c:pt>
                <c:pt idx="18125">
                  <c:v>147.82332503562</c:v>
                </c:pt>
                <c:pt idx="18126">
                  <c:v>147.81764938824199</c:v>
                </c:pt>
                <c:pt idx="18127">
                  <c:v>147.818258838893</c:v>
                </c:pt>
                <c:pt idx="18128">
                  <c:v>147.82045472945001</c:v>
                </c:pt>
                <c:pt idx="18129">
                  <c:v>147.82111107064699</c:v>
                </c:pt>
                <c:pt idx="18130">
                  <c:v>147.82143863689299</c:v>
                </c:pt>
                <c:pt idx="18131">
                  <c:v>147.822224906515</c:v>
                </c:pt>
                <c:pt idx="18132">
                  <c:v>147.82378097814799</c:v>
                </c:pt>
                <c:pt idx="18133">
                  <c:v>147.826939016523</c:v>
                </c:pt>
                <c:pt idx="18134">
                  <c:v>147.82415453575501</c:v>
                </c:pt>
                <c:pt idx="18135">
                  <c:v>147.81417538306201</c:v>
                </c:pt>
                <c:pt idx="18136">
                  <c:v>147.81289091878699</c:v>
                </c:pt>
                <c:pt idx="18137">
                  <c:v>147.81403000000799</c:v>
                </c:pt>
                <c:pt idx="18138">
                  <c:v>147.81124389081501</c:v>
                </c:pt>
                <c:pt idx="18139">
                  <c:v>147.80419930669601</c:v>
                </c:pt>
                <c:pt idx="18140">
                  <c:v>147.794588138628</c:v>
                </c:pt>
                <c:pt idx="18141">
                  <c:v>147.79069941172099</c:v>
                </c:pt>
                <c:pt idx="18142">
                  <c:v>147.789285582052</c:v>
                </c:pt>
                <c:pt idx="18143">
                  <c:v>147.789820772468</c:v>
                </c:pt>
                <c:pt idx="18144">
                  <c:v>147.79025891493899</c:v>
                </c:pt>
                <c:pt idx="18145">
                  <c:v>147.78939250417099</c:v>
                </c:pt>
                <c:pt idx="18146">
                  <c:v>147.786953992496</c:v>
                </c:pt>
                <c:pt idx="18147">
                  <c:v>147.78901001233601</c:v>
                </c:pt>
                <c:pt idx="18148">
                  <c:v>147.787579999983</c:v>
                </c:pt>
                <c:pt idx="18149">
                  <c:v>147.79531775797301</c:v>
                </c:pt>
                <c:pt idx="18150">
                  <c:v>147.806478616432</c:v>
                </c:pt>
                <c:pt idx="18151">
                  <c:v>147.81661807376801</c:v>
                </c:pt>
                <c:pt idx="18152">
                  <c:v>147.83227774783401</c:v>
                </c:pt>
                <c:pt idx="18153">
                  <c:v>147.84270237985299</c:v>
                </c:pt>
                <c:pt idx="18154">
                  <c:v>147.852588401866</c:v>
                </c:pt>
                <c:pt idx="18155">
                  <c:v>147.867258133501</c:v>
                </c:pt>
                <c:pt idx="18156">
                  <c:v>147.88098958045299</c:v>
                </c:pt>
                <c:pt idx="18157">
                  <c:v>147.89641625118</c:v>
                </c:pt>
                <c:pt idx="18158">
                  <c:v>147.91498221413801</c:v>
                </c:pt>
                <c:pt idx="18159">
                  <c:v>147.93113143131899</c:v>
                </c:pt>
                <c:pt idx="18160">
                  <c:v>147.94306752</c:v>
                </c:pt>
                <c:pt idx="18161">
                  <c:v>147.95544000000399</c:v>
                </c:pt>
                <c:pt idx="18162">
                  <c:v>147.966213488796</c:v>
                </c:pt>
                <c:pt idx="18163">
                  <c:v>147.97708035194401</c:v>
                </c:pt>
                <c:pt idx="18164">
                  <c:v>147.98302127178499</c:v>
                </c:pt>
                <c:pt idx="18165">
                  <c:v>147.99112842314301</c:v>
                </c:pt>
                <c:pt idx="18166">
                  <c:v>148.00083771875899</c:v>
                </c:pt>
                <c:pt idx="18167">
                  <c:v>148.01102732621101</c:v>
                </c:pt>
                <c:pt idx="18168">
                  <c:v>148.01925398753201</c:v>
                </c:pt>
                <c:pt idx="18169">
                  <c:v>148.02122531728901</c:v>
                </c:pt>
                <c:pt idx="18170">
                  <c:v>148.01964033395501</c:v>
                </c:pt>
                <c:pt idx="18171">
                  <c:v>148.02176875786</c:v>
                </c:pt>
                <c:pt idx="18172">
                  <c:v>148.02551573872</c:v>
                </c:pt>
                <c:pt idx="18173">
                  <c:v>148.03261000005801</c:v>
                </c:pt>
                <c:pt idx="18174">
                  <c:v>148.03953534256601</c:v>
                </c:pt>
                <c:pt idx="18175">
                  <c:v>148.04541600529799</c:v>
                </c:pt>
                <c:pt idx="18176">
                  <c:v>148.052524545415</c:v>
                </c:pt>
                <c:pt idx="18177">
                  <c:v>148.06086995682</c:v>
                </c:pt>
                <c:pt idx="18178">
                  <c:v>148.06835580378001</c:v>
                </c:pt>
                <c:pt idx="18179">
                  <c:v>148.07333829242799</c:v>
                </c:pt>
                <c:pt idx="18180">
                  <c:v>148.07636643965401</c:v>
                </c:pt>
                <c:pt idx="18181">
                  <c:v>148.07606780985901</c:v>
                </c:pt>
                <c:pt idx="18182">
                  <c:v>148.06954735692401</c:v>
                </c:pt>
                <c:pt idx="18183">
                  <c:v>148.065999697422</c:v>
                </c:pt>
                <c:pt idx="18184">
                  <c:v>148.065961241493</c:v>
                </c:pt>
                <c:pt idx="18185">
                  <c:v>148.06897999998401</c:v>
                </c:pt>
                <c:pt idx="18186">
                  <c:v>148.06660882778499</c:v>
                </c:pt>
                <c:pt idx="18187">
                  <c:v>148.060229902891</c:v>
                </c:pt>
                <c:pt idx="18188">
                  <c:v>148.04803682725299</c:v>
                </c:pt>
                <c:pt idx="18189">
                  <c:v>148.03426536362599</c:v>
                </c:pt>
                <c:pt idx="18190">
                  <c:v>148.02419156824601</c:v>
                </c:pt>
                <c:pt idx="18191">
                  <c:v>148.01671608109399</c:v>
                </c:pt>
                <c:pt idx="18192">
                  <c:v>148.00715898637799</c:v>
                </c:pt>
                <c:pt idx="18193">
                  <c:v>147.99775686194801</c:v>
                </c:pt>
                <c:pt idx="18194">
                  <c:v>147.99241807706801</c:v>
                </c:pt>
                <c:pt idx="18195">
                  <c:v>147.989325407492</c:v>
                </c:pt>
                <c:pt idx="18196">
                  <c:v>147.982710686812</c:v>
                </c:pt>
                <c:pt idx="18197">
                  <c:v>147.97076762062599</c:v>
                </c:pt>
                <c:pt idx="18198">
                  <c:v>147.96702999998101</c:v>
                </c:pt>
                <c:pt idx="18199">
                  <c:v>147.971627964916</c:v>
                </c:pt>
                <c:pt idx="18200">
                  <c:v>147.975638499534</c:v>
                </c:pt>
                <c:pt idx="18201">
                  <c:v>147.97773010985199</c:v>
                </c:pt>
                <c:pt idx="18202">
                  <c:v>147.97722117634601</c:v>
                </c:pt>
                <c:pt idx="18203">
                  <c:v>147.97643662901001</c:v>
                </c:pt>
                <c:pt idx="18204">
                  <c:v>147.97685409693</c:v>
                </c:pt>
                <c:pt idx="18205">
                  <c:v>147.977221349036</c:v>
                </c:pt>
                <c:pt idx="18206">
                  <c:v>147.980532473956</c:v>
                </c:pt>
                <c:pt idx="18207">
                  <c:v>147.979151976644</c:v>
                </c:pt>
                <c:pt idx="18208">
                  <c:v>147.97267000003399</c:v>
                </c:pt>
                <c:pt idx="18209">
                  <c:v>147.97015390194301</c:v>
                </c:pt>
                <c:pt idx="18210">
                  <c:v>147.97206745718699</c:v>
                </c:pt>
                <c:pt idx="18211">
                  <c:v>147.98032999999401</c:v>
                </c:pt>
                <c:pt idx="18212">
                  <c:v>147.986517689153</c:v>
                </c:pt>
                <c:pt idx="18213">
                  <c:v>147.99016370251101</c:v>
                </c:pt>
                <c:pt idx="18214">
                  <c:v>147.99228617205699</c:v>
                </c:pt>
                <c:pt idx="18215">
                  <c:v>147.99660575182901</c:v>
                </c:pt>
                <c:pt idx="18216">
                  <c:v>147.998894132538</c:v>
                </c:pt>
                <c:pt idx="18217">
                  <c:v>147.99411321477101</c:v>
                </c:pt>
                <c:pt idx="18218">
                  <c:v>147.98664105831901</c:v>
                </c:pt>
                <c:pt idx="18219">
                  <c:v>147.978785105101</c:v>
                </c:pt>
                <c:pt idx="18220">
                  <c:v>147.96930682739401</c:v>
                </c:pt>
                <c:pt idx="18221">
                  <c:v>147.959917007738</c:v>
                </c:pt>
                <c:pt idx="18222">
                  <c:v>147.94949563490701</c:v>
                </c:pt>
                <c:pt idx="18223">
                  <c:v>147.94137267787801</c:v>
                </c:pt>
                <c:pt idx="18224">
                  <c:v>147.930016625912</c:v>
                </c:pt>
                <c:pt idx="18225">
                  <c:v>147.92135375217799</c:v>
                </c:pt>
                <c:pt idx="18226">
                  <c:v>147.91074648803499</c:v>
                </c:pt>
                <c:pt idx="18227">
                  <c:v>147.89956999994499</c:v>
                </c:pt>
                <c:pt idx="18228">
                  <c:v>147.89398139753399</c:v>
                </c:pt>
                <c:pt idx="18229">
                  <c:v>147.889495738043</c:v>
                </c:pt>
                <c:pt idx="18230">
                  <c:v>147.88594194183</c:v>
                </c:pt>
                <c:pt idx="18231">
                  <c:v>147.883036648743</c:v>
                </c:pt>
                <c:pt idx="18232">
                  <c:v>147.881529706707</c:v>
                </c:pt>
                <c:pt idx="18233">
                  <c:v>147.877578954109</c:v>
                </c:pt>
                <c:pt idx="18234">
                  <c:v>147.871990401185</c:v>
                </c:pt>
                <c:pt idx="18235">
                  <c:v>147.865413817487</c:v>
                </c:pt>
                <c:pt idx="18236">
                  <c:v>147.85985931349899</c:v>
                </c:pt>
                <c:pt idx="18237">
                  <c:v>147.85338631276201</c:v>
                </c:pt>
                <c:pt idx="18238">
                  <c:v>147.848010000009</c:v>
                </c:pt>
                <c:pt idx="18239">
                  <c:v>147.84547843503</c:v>
                </c:pt>
                <c:pt idx="18240">
                  <c:v>147.84488315927101</c:v>
                </c:pt>
                <c:pt idx="18241">
                  <c:v>147.844538491229</c:v>
                </c:pt>
                <c:pt idx="18242">
                  <c:v>147.84641200237101</c:v>
                </c:pt>
                <c:pt idx="18243">
                  <c:v>147.847671782242</c:v>
                </c:pt>
                <c:pt idx="18244">
                  <c:v>147.84804543007701</c:v>
                </c:pt>
                <c:pt idx="18245">
                  <c:v>147.85027953586101</c:v>
                </c:pt>
                <c:pt idx="18246">
                  <c:v>147.85088170474299</c:v>
                </c:pt>
                <c:pt idx="18247">
                  <c:v>147.85261532123801</c:v>
                </c:pt>
                <c:pt idx="18248">
                  <c:v>147.85693290138599</c:v>
                </c:pt>
                <c:pt idx="18249">
                  <c:v>147.865328005945</c:v>
                </c:pt>
                <c:pt idx="18250">
                  <c:v>147.87428699532501</c:v>
                </c:pt>
                <c:pt idx="18251">
                  <c:v>147.87299000002201</c:v>
                </c:pt>
                <c:pt idx="18252">
                  <c:v>147.86678470215301</c:v>
                </c:pt>
                <c:pt idx="18253">
                  <c:v>147.860942891695</c:v>
                </c:pt>
                <c:pt idx="18254">
                  <c:v>147.85581863095501</c:v>
                </c:pt>
                <c:pt idx="18255">
                  <c:v>147.85031215029599</c:v>
                </c:pt>
                <c:pt idx="18256">
                  <c:v>147.84662229930899</c:v>
                </c:pt>
                <c:pt idx="18257">
                  <c:v>147.84977100101301</c:v>
                </c:pt>
                <c:pt idx="18258">
                  <c:v>147.860221516644</c:v>
                </c:pt>
                <c:pt idx="18259">
                  <c:v>147.87135643889599</c:v>
                </c:pt>
                <c:pt idx="18260">
                  <c:v>147.87823295388</c:v>
                </c:pt>
                <c:pt idx="18261">
                  <c:v>147.87961935263201</c:v>
                </c:pt>
                <c:pt idx="18262">
                  <c:v>147.881258005273</c:v>
                </c:pt>
                <c:pt idx="18263">
                  <c:v>147.889171677588</c:v>
                </c:pt>
                <c:pt idx="18264">
                  <c:v>147.89800483531599</c:v>
                </c:pt>
                <c:pt idx="18265">
                  <c:v>147.89841325832899</c:v>
                </c:pt>
                <c:pt idx="18266">
                  <c:v>147.89512562460399</c:v>
                </c:pt>
                <c:pt idx="18267">
                  <c:v>147.88824361366599</c:v>
                </c:pt>
                <c:pt idx="18268">
                  <c:v>147.88664323958301</c:v>
                </c:pt>
                <c:pt idx="18269">
                  <c:v>147.888962031788</c:v>
                </c:pt>
                <c:pt idx="18270">
                  <c:v>147.882545970536</c:v>
                </c:pt>
                <c:pt idx="18271">
                  <c:v>147.869633754625</c:v>
                </c:pt>
                <c:pt idx="18272">
                  <c:v>147.858466335939</c:v>
                </c:pt>
                <c:pt idx="18273">
                  <c:v>147.84780634363901</c:v>
                </c:pt>
                <c:pt idx="18274">
                  <c:v>147.84429063408299</c:v>
                </c:pt>
                <c:pt idx="18275">
                  <c:v>147.84464000000099</c:v>
                </c:pt>
                <c:pt idx="18276">
                  <c:v>147.83255357031999</c:v>
                </c:pt>
                <c:pt idx="18277">
                  <c:v>147.81167583162301</c:v>
                </c:pt>
                <c:pt idx="18278">
                  <c:v>147.79955942755399</c:v>
                </c:pt>
                <c:pt idx="18279">
                  <c:v>147.79036006819501</c:v>
                </c:pt>
                <c:pt idx="18280">
                  <c:v>147.786644635633</c:v>
                </c:pt>
                <c:pt idx="18281">
                  <c:v>147.78987924875</c:v>
                </c:pt>
                <c:pt idx="18282">
                  <c:v>147.80229613928699</c:v>
                </c:pt>
                <c:pt idx="18283">
                  <c:v>147.81829768218699</c:v>
                </c:pt>
                <c:pt idx="18284">
                  <c:v>147.832665732848</c:v>
                </c:pt>
                <c:pt idx="18285">
                  <c:v>147.84645656447</c:v>
                </c:pt>
                <c:pt idx="18286">
                  <c:v>147.85833680536399</c:v>
                </c:pt>
                <c:pt idx="18287">
                  <c:v>147.88051999996301</c:v>
                </c:pt>
                <c:pt idx="18288">
                  <c:v>147.90102343596701</c:v>
                </c:pt>
                <c:pt idx="18289">
                  <c:v>147.92354586443699</c:v>
                </c:pt>
                <c:pt idx="18290">
                  <c:v>147.94312500317901</c:v>
                </c:pt>
                <c:pt idx="18291">
                  <c:v>147.96121777745</c:v>
                </c:pt>
                <c:pt idx="18292">
                  <c:v>147.97856345138601</c:v>
                </c:pt>
                <c:pt idx="18293">
                  <c:v>147.983651208076</c:v>
                </c:pt>
                <c:pt idx="18294">
                  <c:v>147.97485299284699</c:v>
                </c:pt>
                <c:pt idx="18295">
                  <c:v>147.96408847011901</c:v>
                </c:pt>
                <c:pt idx="18296">
                  <c:v>147.955024504758</c:v>
                </c:pt>
                <c:pt idx="18297">
                  <c:v>147.94103999996</c:v>
                </c:pt>
                <c:pt idx="18298">
                  <c:v>147.934254057201</c:v>
                </c:pt>
                <c:pt idx="18299">
                  <c:v>147.93018709366001</c:v>
                </c:pt>
                <c:pt idx="18300">
                  <c:v>147.92835321786799</c:v>
                </c:pt>
                <c:pt idx="18301">
                  <c:v>147.92590719976599</c:v>
                </c:pt>
                <c:pt idx="18302">
                  <c:v>147.92349002960199</c:v>
                </c:pt>
                <c:pt idx="18303">
                  <c:v>147.92062250371299</c:v>
                </c:pt>
                <c:pt idx="18304">
                  <c:v>147.91524170847001</c:v>
                </c:pt>
                <c:pt idx="18305">
                  <c:v>147.90898462646001</c:v>
                </c:pt>
                <c:pt idx="18306">
                  <c:v>147.895102764234</c:v>
                </c:pt>
                <c:pt idx="18307">
                  <c:v>147.87670869384101</c:v>
                </c:pt>
                <c:pt idx="18308">
                  <c:v>147.85743268083201</c:v>
                </c:pt>
                <c:pt idx="18309">
                  <c:v>147.84092999996099</c:v>
                </c:pt>
                <c:pt idx="18310">
                  <c:v>147.830150580913</c:v>
                </c:pt>
                <c:pt idx="18311">
                  <c:v>147.82317447720101</c:v>
                </c:pt>
                <c:pt idx="18312">
                  <c:v>147.822553311013</c:v>
                </c:pt>
                <c:pt idx="18313">
                  <c:v>147.82470498629399</c:v>
                </c:pt>
                <c:pt idx="18314">
                  <c:v>147.828252753985</c:v>
                </c:pt>
                <c:pt idx="18315">
                  <c:v>147.83303182468799</c:v>
                </c:pt>
                <c:pt idx="18316">
                  <c:v>147.83376999996099</c:v>
                </c:pt>
                <c:pt idx="18317">
                  <c:v>147.834019945915</c:v>
                </c:pt>
                <c:pt idx="18318">
                  <c:v>147.83568886692899</c:v>
                </c:pt>
                <c:pt idx="18319">
                  <c:v>147.83517840775599</c:v>
                </c:pt>
                <c:pt idx="18320">
                  <c:v>147.844730000011</c:v>
                </c:pt>
                <c:pt idx="18321">
                  <c:v>147.85583933362301</c:v>
                </c:pt>
                <c:pt idx="18322">
                  <c:v>147.86936747256999</c:v>
                </c:pt>
                <c:pt idx="18323">
                  <c:v>147.87890085823301</c:v>
                </c:pt>
                <c:pt idx="18324">
                  <c:v>147.87941316641701</c:v>
                </c:pt>
                <c:pt idx="18325">
                  <c:v>147.87560839835101</c:v>
                </c:pt>
                <c:pt idx="18326">
                  <c:v>147.876667365418</c:v>
                </c:pt>
                <c:pt idx="18327">
                  <c:v>147.88088736151801</c:v>
                </c:pt>
                <c:pt idx="18328">
                  <c:v>147.87776130620699</c:v>
                </c:pt>
                <c:pt idx="18329">
                  <c:v>147.876351975939</c:v>
                </c:pt>
                <c:pt idx="18330">
                  <c:v>147.87613000001201</c:v>
                </c:pt>
                <c:pt idx="18331">
                  <c:v>147.867699875732</c:v>
                </c:pt>
                <c:pt idx="18332">
                  <c:v>147.858580464889</c:v>
                </c:pt>
                <c:pt idx="18333">
                  <c:v>147.84644781182001</c:v>
                </c:pt>
                <c:pt idx="18334">
                  <c:v>147.83389815772301</c:v>
                </c:pt>
                <c:pt idx="18335">
                  <c:v>147.82462183575501</c:v>
                </c:pt>
                <c:pt idx="18336">
                  <c:v>147.81635865785901</c:v>
                </c:pt>
                <c:pt idx="18337">
                  <c:v>147.80679029622499</c:v>
                </c:pt>
                <c:pt idx="18338">
                  <c:v>147.797844105926</c:v>
                </c:pt>
                <c:pt idx="18339">
                  <c:v>147.79644053552801</c:v>
                </c:pt>
                <c:pt idx="18340">
                  <c:v>147.80070912635699</c:v>
                </c:pt>
                <c:pt idx="18341">
                  <c:v>147.80818902495901</c:v>
                </c:pt>
                <c:pt idx="18342">
                  <c:v>147.81195639049599</c:v>
                </c:pt>
                <c:pt idx="18343">
                  <c:v>147.81004294436201</c:v>
                </c:pt>
                <c:pt idx="18344">
                  <c:v>147.810390000018</c:v>
                </c:pt>
                <c:pt idx="18345">
                  <c:v>147.81340156781201</c:v>
                </c:pt>
                <c:pt idx="18346">
                  <c:v>147.817037170562</c:v>
                </c:pt>
                <c:pt idx="18347">
                  <c:v>147.82289099740001</c:v>
                </c:pt>
                <c:pt idx="18348">
                  <c:v>147.827538448631</c:v>
                </c:pt>
                <c:pt idx="18349">
                  <c:v>147.83082413792201</c:v>
                </c:pt>
                <c:pt idx="18350">
                  <c:v>147.836078977808</c:v>
                </c:pt>
                <c:pt idx="18351">
                  <c:v>147.84118262096601</c:v>
                </c:pt>
                <c:pt idx="18352">
                  <c:v>147.84587866060801</c:v>
                </c:pt>
                <c:pt idx="18353">
                  <c:v>147.84778757455101</c:v>
                </c:pt>
                <c:pt idx="18354">
                  <c:v>147.84695161728499</c:v>
                </c:pt>
                <c:pt idx="18355">
                  <c:v>147.84693302980099</c:v>
                </c:pt>
                <c:pt idx="18356">
                  <c:v>147.84588759409601</c:v>
                </c:pt>
                <c:pt idx="18357">
                  <c:v>147.846274543183</c:v>
                </c:pt>
                <c:pt idx="18358">
                  <c:v>147.84307395656</c:v>
                </c:pt>
                <c:pt idx="18359">
                  <c:v>147.83961000378801</c:v>
                </c:pt>
                <c:pt idx="18360">
                  <c:v>147.84630750713001</c:v>
                </c:pt>
                <c:pt idx="18361">
                  <c:v>147.852890000006</c:v>
                </c:pt>
                <c:pt idx="18362">
                  <c:v>147.861481947903</c:v>
                </c:pt>
                <c:pt idx="18363">
                  <c:v>147.86672691131201</c:v>
                </c:pt>
                <c:pt idx="18364">
                  <c:v>147.8702118516</c:v>
                </c:pt>
                <c:pt idx="18365">
                  <c:v>147.87220124308999</c:v>
                </c:pt>
                <c:pt idx="18366">
                  <c:v>147.88095073408999</c:v>
                </c:pt>
                <c:pt idx="18367">
                  <c:v>147.89443806726501</c:v>
                </c:pt>
                <c:pt idx="18368">
                  <c:v>147.905984841134</c:v>
                </c:pt>
                <c:pt idx="18369">
                  <c:v>147.91198154624701</c:v>
                </c:pt>
                <c:pt idx="18370">
                  <c:v>147.921344830945</c:v>
                </c:pt>
                <c:pt idx="18371">
                  <c:v>147.92540717278399</c:v>
                </c:pt>
                <c:pt idx="18372">
                  <c:v>147.92815567528999</c:v>
                </c:pt>
                <c:pt idx="18373">
                  <c:v>147.933979999998</c:v>
                </c:pt>
                <c:pt idx="18374">
                  <c:v>147.93978498086901</c:v>
                </c:pt>
                <c:pt idx="18375">
                  <c:v>147.94463717689601</c:v>
                </c:pt>
                <c:pt idx="18376">
                  <c:v>147.949137127846</c:v>
                </c:pt>
                <c:pt idx="18377">
                  <c:v>147.95248209903301</c:v>
                </c:pt>
                <c:pt idx="18378">
                  <c:v>147.95152242921901</c:v>
                </c:pt>
                <c:pt idx="18379">
                  <c:v>147.94498576199001</c:v>
                </c:pt>
                <c:pt idx="18380">
                  <c:v>147.937904267638</c:v>
                </c:pt>
                <c:pt idx="18381">
                  <c:v>147.927483667068</c:v>
                </c:pt>
                <c:pt idx="18382">
                  <c:v>147.91385305606801</c:v>
                </c:pt>
                <c:pt idx="18383">
                  <c:v>147.90226127942299</c:v>
                </c:pt>
                <c:pt idx="18384">
                  <c:v>147.88601548881701</c:v>
                </c:pt>
                <c:pt idx="18385">
                  <c:v>147.87489000004399</c:v>
                </c:pt>
                <c:pt idx="18386">
                  <c:v>147.861496813202</c:v>
                </c:pt>
                <c:pt idx="18387">
                  <c:v>147.85343634159099</c:v>
                </c:pt>
                <c:pt idx="18388">
                  <c:v>147.849453753364</c:v>
                </c:pt>
                <c:pt idx="18389">
                  <c:v>147.84957997319501</c:v>
                </c:pt>
                <c:pt idx="18390">
                  <c:v>147.84971703054501</c:v>
                </c:pt>
                <c:pt idx="18391">
                  <c:v>147.84850800258801</c:v>
                </c:pt>
                <c:pt idx="18392">
                  <c:v>147.84784496095801</c:v>
                </c:pt>
                <c:pt idx="18393">
                  <c:v>147.848470219208</c:v>
                </c:pt>
                <c:pt idx="18394">
                  <c:v>147.84945712462701</c:v>
                </c:pt>
                <c:pt idx="18395">
                  <c:v>147.85029169964201</c:v>
                </c:pt>
                <c:pt idx="18396">
                  <c:v>147.85860612293999</c:v>
                </c:pt>
                <c:pt idx="18397">
                  <c:v>147.869042931716</c:v>
                </c:pt>
                <c:pt idx="18398">
                  <c:v>147.880001349325</c:v>
                </c:pt>
                <c:pt idx="18399">
                  <c:v>147.89058999997599</c:v>
                </c:pt>
                <c:pt idx="18400">
                  <c:v>147.90350479455199</c:v>
                </c:pt>
                <c:pt idx="18401">
                  <c:v>147.92443362022999</c:v>
                </c:pt>
                <c:pt idx="18402">
                  <c:v>147.935334452219</c:v>
                </c:pt>
                <c:pt idx="18403">
                  <c:v>147.94658873154401</c:v>
                </c:pt>
                <c:pt idx="18404">
                  <c:v>147.95204718844801</c:v>
                </c:pt>
                <c:pt idx="18405">
                  <c:v>147.95558873370501</c:v>
                </c:pt>
                <c:pt idx="18406">
                  <c:v>147.960345195267</c:v>
                </c:pt>
                <c:pt idx="18407">
                  <c:v>147.96314829384599</c:v>
                </c:pt>
                <c:pt idx="18408">
                  <c:v>147.96163551009201</c:v>
                </c:pt>
                <c:pt idx="18409">
                  <c:v>147.96350000003201</c:v>
                </c:pt>
                <c:pt idx="18410">
                  <c:v>147.961242877964</c:v>
                </c:pt>
                <c:pt idx="18411">
                  <c:v>147.96218129649901</c:v>
                </c:pt>
                <c:pt idx="18412">
                  <c:v>147.96727141003799</c:v>
                </c:pt>
                <c:pt idx="18413">
                  <c:v>147.97164722782099</c:v>
                </c:pt>
                <c:pt idx="18414">
                  <c:v>147.97168991676301</c:v>
                </c:pt>
                <c:pt idx="18415">
                  <c:v>147.97362619580599</c:v>
                </c:pt>
                <c:pt idx="18416">
                  <c:v>147.97881814171001</c:v>
                </c:pt>
                <c:pt idx="18417">
                  <c:v>147.98351999998201</c:v>
                </c:pt>
                <c:pt idx="18418">
                  <c:v>147.98220603582999</c:v>
                </c:pt>
                <c:pt idx="18419">
                  <c:v>147.975081655835</c:v>
                </c:pt>
                <c:pt idx="18420">
                  <c:v>147.969798327696</c:v>
                </c:pt>
                <c:pt idx="18421">
                  <c:v>147.96384000002399</c:v>
                </c:pt>
                <c:pt idx="18422">
                  <c:v>147.963501988503</c:v>
                </c:pt>
                <c:pt idx="18423">
                  <c:v>147.951869999991</c:v>
                </c:pt>
                <c:pt idx="18424">
                  <c:v>147.94645040447</c:v>
                </c:pt>
                <c:pt idx="18425">
                  <c:v>147.94094197465199</c:v>
                </c:pt>
                <c:pt idx="18426">
                  <c:v>147.938706022182</c:v>
                </c:pt>
                <c:pt idx="18427">
                  <c:v>147.93749409688999</c:v>
                </c:pt>
                <c:pt idx="18428">
                  <c:v>147.93720901524401</c:v>
                </c:pt>
                <c:pt idx="18429">
                  <c:v>147.940169449656</c:v>
                </c:pt>
                <c:pt idx="18430">
                  <c:v>147.94610572136</c:v>
                </c:pt>
                <c:pt idx="18431">
                  <c:v>147.953689020778</c:v>
                </c:pt>
                <c:pt idx="18432">
                  <c:v>147.961661474528</c:v>
                </c:pt>
                <c:pt idx="18433">
                  <c:v>147.96875523397901</c:v>
                </c:pt>
                <c:pt idx="18434">
                  <c:v>147.97460822542001</c:v>
                </c:pt>
                <c:pt idx="18435">
                  <c:v>147.97942124247001</c:v>
                </c:pt>
                <c:pt idx="18436">
                  <c:v>147.98186999999399</c:v>
                </c:pt>
                <c:pt idx="18437">
                  <c:v>147.982967052991</c:v>
                </c:pt>
                <c:pt idx="18438">
                  <c:v>147.98200916683101</c:v>
                </c:pt>
                <c:pt idx="18439">
                  <c:v>147.978759666244</c:v>
                </c:pt>
                <c:pt idx="18440">
                  <c:v>147.973463195134</c:v>
                </c:pt>
                <c:pt idx="18441">
                  <c:v>147.96300448634199</c:v>
                </c:pt>
                <c:pt idx="18442">
                  <c:v>147.94936100893199</c:v>
                </c:pt>
                <c:pt idx="18443">
                  <c:v>147.935129091265</c:v>
                </c:pt>
                <c:pt idx="18444">
                  <c:v>147.92413546982499</c:v>
                </c:pt>
                <c:pt idx="18445">
                  <c:v>147.91662473167199</c:v>
                </c:pt>
                <c:pt idx="18446">
                  <c:v>147.912839992844</c:v>
                </c:pt>
                <c:pt idx="18447">
                  <c:v>147.91149111511601</c:v>
                </c:pt>
                <c:pt idx="18448">
                  <c:v>147.914230000017</c:v>
                </c:pt>
                <c:pt idx="18449">
                  <c:v>147.91658409057899</c:v>
                </c:pt>
                <c:pt idx="18450">
                  <c:v>147.91146146347799</c:v>
                </c:pt>
                <c:pt idx="18451">
                  <c:v>147.90716087050001</c:v>
                </c:pt>
                <c:pt idx="18452">
                  <c:v>147.906128256524</c:v>
                </c:pt>
                <c:pt idx="18453">
                  <c:v>147.90598731706001</c:v>
                </c:pt>
                <c:pt idx="18454">
                  <c:v>147.905539249161</c:v>
                </c:pt>
                <c:pt idx="18455">
                  <c:v>147.90480324365001</c:v>
                </c:pt>
                <c:pt idx="18456">
                  <c:v>147.90400564077299</c:v>
                </c:pt>
                <c:pt idx="18457">
                  <c:v>147.90253200958901</c:v>
                </c:pt>
                <c:pt idx="18458">
                  <c:v>147.90911552127801</c:v>
                </c:pt>
                <c:pt idx="18459">
                  <c:v>147.91902849062501</c:v>
                </c:pt>
                <c:pt idx="18460">
                  <c:v>147.93189109770799</c:v>
                </c:pt>
                <c:pt idx="18461">
                  <c:v>147.94096000000499</c:v>
                </c:pt>
                <c:pt idx="18462">
                  <c:v>147.947932881555</c:v>
                </c:pt>
                <c:pt idx="18463">
                  <c:v>147.957209753775</c:v>
                </c:pt>
                <c:pt idx="18464">
                  <c:v>147.955715606719</c:v>
                </c:pt>
                <c:pt idx="18465">
                  <c:v>147.950937488047</c:v>
                </c:pt>
                <c:pt idx="18466">
                  <c:v>147.94644608505399</c:v>
                </c:pt>
                <c:pt idx="18467">
                  <c:v>147.94588643458599</c:v>
                </c:pt>
                <c:pt idx="18468">
                  <c:v>147.948330082724</c:v>
                </c:pt>
                <c:pt idx="18469">
                  <c:v>147.95065692313099</c:v>
                </c:pt>
                <c:pt idx="18470">
                  <c:v>147.957448155968</c:v>
                </c:pt>
                <c:pt idx="18471">
                  <c:v>147.96871719625099</c:v>
                </c:pt>
                <c:pt idx="18472">
                  <c:v>147.986740000038</c:v>
                </c:pt>
                <c:pt idx="18473">
                  <c:v>148.007102061094</c:v>
                </c:pt>
                <c:pt idx="18474">
                  <c:v>148.02173362292399</c:v>
                </c:pt>
                <c:pt idx="18475">
                  <c:v>148.031773123584</c:v>
                </c:pt>
                <c:pt idx="18476">
                  <c:v>148.03708696602101</c:v>
                </c:pt>
                <c:pt idx="18477">
                  <c:v>148.03843755404901</c:v>
                </c:pt>
                <c:pt idx="18478">
                  <c:v>148.038674710462</c:v>
                </c:pt>
                <c:pt idx="18479">
                  <c:v>148.039028023718</c:v>
                </c:pt>
                <c:pt idx="18480">
                  <c:v>148.034308084001</c:v>
                </c:pt>
                <c:pt idx="18481">
                  <c:v>148.02019594984699</c:v>
                </c:pt>
                <c:pt idx="18482">
                  <c:v>148.00206341343301</c:v>
                </c:pt>
                <c:pt idx="18483">
                  <c:v>147.98444971784301</c:v>
                </c:pt>
                <c:pt idx="18484">
                  <c:v>147.96778394678799</c:v>
                </c:pt>
                <c:pt idx="18485">
                  <c:v>147.95620000876701</c:v>
                </c:pt>
                <c:pt idx="18486">
                  <c:v>147.95402999997799</c:v>
                </c:pt>
                <c:pt idx="18487">
                  <c:v>147.95049589656699</c:v>
                </c:pt>
                <c:pt idx="18488">
                  <c:v>147.94848436061301</c:v>
                </c:pt>
                <c:pt idx="18489">
                  <c:v>147.94322795500099</c:v>
                </c:pt>
                <c:pt idx="18490">
                  <c:v>147.93812527514299</c:v>
                </c:pt>
                <c:pt idx="18491">
                  <c:v>147.93760688840501</c:v>
                </c:pt>
                <c:pt idx="18492">
                  <c:v>147.93974127669</c:v>
                </c:pt>
                <c:pt idx="18493">
                  <c:v>147.944786170208</c:v>
                </c:pt>
                <c:pt idx="18494">
                  <c:v>147.95203759975399</c:v>
                </c:pt>
                <c:pt idx="18495">
                  <c:v>147.965624951481</c:v>
                </c:pt>
                <c:pt idx="18496">
                  <c:v>147.976779229687</c:v>
                </c:pt>
                <c:pt idx="18497">
                  <c:v>147.98754999998999</c:v>
                </c:pt>
                <c:pt idx="18498">
                  <c:v>147.99553498947901</c:v>
                </c:pt>
                <c:pt idx="18499">
                  <c:v>148.004767165381</c:v>
                </c:pt>
                <c:pt idx="18500">
                  <c:v>148.00685629856901</c:v>
                </c:pt>
                <c:pt idx="18501">
                  <c:v>148.00107760700101</c:v>
                </c:pt>
                <c:pt idx="18502">
                  <c:v>147.99192492363099</c:v>
                </c:pt>
                <c:pt idx="18503">
                  <c:v>147.98275699097999</c:v>
                </c:pt>
                <c:pt idx="18504">
                  <c:v>147.969810587757</c:v>
                </c:pt>
                <c:pt idx="18505">
                  <c:v>147.95666552275699</c:v>
                </c:pt>
                <c:pt idx="18506">
                  <c:v>147.93877028793801</c:v>
                </c:pt>
                <c:pt idx="18507">
                  <c:v>147.91978787306999</c:v>
                </c:pt>
                <c:pt idx="18508">
                  <c:v>147.90097076334899</c:v>
                </c:pt>
                <c:pt idx="18509">
                  <c:v>147.87810000001599</c:v>
                </c:pt>
                <c:pt idx="18510">
                  <c:v>147.87030188308501</c:v>
                </c:pt>
                <c:pt idx="18511">
                  <c:v>147.86143622519299</c:v>
                </c:pt>
                <c:pt idx="18512">
                  <c:v>147.857254285848</c:v>
                </c:pt>
                <c:pt idx="18513">
                  <c:v>147.86353846615901</c:v>
                </c:pt>
                <c:pt idx="18514">
                  <c:v>147.874120523475</c:v>
                </c:pt>
                <c:pt idx="18515">
                  <c:v>147.88410704083799</c:v>
                </c:pt>
                <c:pt idx="18516">
                  <c:v>147.89394888237999</c:v>
                </c:pt>
                <c:pt idx="18517">
                  <c:v>147.90839116336301</c:v>
                </c:pt>
                <c:pt idx="18518">
                  <c:v>147.91595724082501</c:v>
                </c:pt>
                <c:pt idx="18519">
                  <c:v>147.92039000004999</c:v>
                </c:pt>
                <c:pt idx="18520">
                  <c:v>147.92572337663</c:v>
                </c:pt>
                <c:pt idx="18521">
                  <c:v>147.92715852669801</c:v>
                </c:pt>
                <c:pt idx="18522">
                  <c:v>147.926803088312</c:v>
                </c:pt>
                <c:pt idx="18523">
                  <c:v>147.92551174010899</c:v>
                </c:pt>
                <c:pt idx="18524">
                  <c:v>147.92473000004301</c:v>
                </c:pt>
                <c:pt idx="18525">
                  <c:v>147.925010864743</c:v>
                </c:pt>
                <c:pt idx="18526">
                  <c:v>147.924696374988</c:v>
                </c:pt>
                <c:pt idx="18527">
                  <c:v>147.92206477108101</c:v>
                </c:pt>
                <c:pt idx="18528">
                  <c:v>147.92104291395401</c:v>
                </c:pt>
                <c:pt idx="18529">
                  <c:v>147.93522913701699</c:v>
                </c:pt>
                <c:pt idx="18530">
                  <c:v>147.95218000001901</c:v>
                </c:pt>
                <c:pt idx="18531">
                  <c:v>147.960378795548</c:v>
                </c:pt>
                <c:pt idx="18532">
                  <c:v>147.96487281388499</c:v>
                </c:pt>
                <c:pt idx="18533">
                  <c:v>147.971720093801</c:v>
                </c:pt>
                <c:pt idx="18534">
                  <c:v>147.97939186645601</c:v>
                </c:pt>
                <c:pt idx="18535">
                  <c:v>147.984767149867</c:v>
                </c:pt>
                <c:pt idx="18536">
                  <c:v>147.98740726358201</c:v>
                </c:pt>
                <c:pt idx="18537">
                  <c:v>147.99081484984899</c:v>
                </c:pt>
                <c:pt idx="18538">
                  <c:v>147.99656466049601</c:v>
                </c:pt>
                <c:pt idx="18539">
                  <c:v>148.002750369469</c:v>
                </c:pt>
                <c:pt idx="18540">
                  <c:v>148.005625727059</c:v>
                </c:pt>
                <c:pt idx="18541">
                  <c:v>148.01126228298401</c:v>
                </c:pt>
                <c:pt idx="18542">
                  <c:v>148.021590000016</c:v>
                </c:pt>
                <c:pt idx="18543">
                  <c:v>148.030542813182</c:v>
                </c:pt>
                <c:pt idx="18544">
                  <c:v>148.03611916922901</c:v>
                </c:pt>
                <c:pt idx="18545">
                  <c:v>148.04349779617601</c:v>
                </c:pt>
                <c:pt idx="18546">
                  <c:v>148.044931214276</c:v>
                </c:pt>
                <c:pt idx="18547">
                  <c:v>148.04223973187101</c:v>
                </c:pt>
                <c:pt idx="18548">
                  <c:v>148.039205287268</c:v>
                </c:pt>
                <c:pt idx="18549">
                  <c:v>148.03477396801401</c:v>
                </c:pt>
                <c:pt idx="18550">
                  <c:v>148.02522639722699</c:v>
                </c:pt>
                <c:pt idx="18551">
                  <c:v>148.00722723762101</c:v>
                </c:pt>
                <c:pt idx="18552">
                  <c:v>147.99341998787301</c:v>
                </c:pt>
                <c:pt idx="18553">
                  <c:v>147.98228000005901</c:v>
                </c:pt>
                <c:pt idx="18554">
                  <c:v>147.980193308971</c:v>
                </c:pt>
                <c:pt idx="18555">
                  <c:v>147.97656218745101</c:v>
                </c:pt>
                <c:pt idx="18556">
                  <c:v>147.973544494512</c:v>
                </c:pt>
                <c:pt idx="18557">
                  <c:v>147.970189516945</c:v>
                </c:pt>
                <c:pt idx="18558">
                  <c:v>147.96349106291001</c:v>
                </c:pt>
                <c:pt idx="18559">
                  <c:v>147.954839563527</c:v>
                </c:pt>
                <c:pt idx="18560">
                  <c:v>147.945724610702</c:v>
                </c:pt>
                <c:pt idx="18561">
                  <c:v>147.93617960894599</c:v>
                </c:pt>
                <c:pt idx="18562">
                  <c:v>147.93015717404199</c:v>
                </c:pt>
                <c:pt idx="18563">
                  <c:v>147.919992011527</c:v>
                </c:pt>
                <c:pt idx="18564">
                  <c:v>147.90956916273601</c:v>
                </c:pt>
                <c:pt idx="18565">
                  <c:v>147.90008270539099</c:v>
                </c:pt>
                <c:pt idx="18566">
                  <c:v>147.90059644724499</c:v>
                </c:pt>
                <c:pt idx="18567">
                  <c:v>147.90642999997701</c:v>
                </c:pt>
                <c:pt idx="18568">
                  <c:v>147.90931415608901</c:v>
                </c:pt>
                <c:pt idx="18569">
                  <c:v>147.91366956922801</c:v>
                </c:pt>
                <c:pt idx="18570">
                  <c:v>147.916472873819</c:v>
                </c:pt>
                <c:pt idx="18571">
                  <c:v>147.919555217387</c:v>
                </c:pt>
                <c:pt idx="18572">
                  <c:v>147.92576813026599</c:v>
                </c:pt>
                <c:pt idx="18573">
                  <c:v>147.92789792392099</c:v>
                </c:pt>
                <c:pt idx="18574">
                  <c:v>147.926422805719</c:v>
                </c:pt>
                <c:pt idx="18575">
                  <c:v>147.917660000008</c:v>
                </c:pt>
                <c:pt idx="18576">
                  <c:v>147.91689196621701</c:v>
                </c:pt>
                <c:pt idx="18577">
                  <c:v>147.91338623720699</c:v>
                </c:pt>
                <c:pt idx="18578">
                  <c:v>147.908783526653</c:v>
                </c:pt>
                <c:pt idx="18579">
                  <c:v>147.90316636787099</c:v>
                </c:pt>
                <c:pt idx="18580">
                  <c:v>147.89836597137599</c:v>
                </c:pt>
                <c:pt idx="18581">
                  <c:v>147.898060915017</c:v>
                </c:pt>
                <c:pt idx="18582">
                  <c:v>147.90390646044801</c:v>
                </c:pt>
                <c:pt idx="18583">
                  <c:v>147.91353860442101</c:v>
                </c:pt>
                <c:pt idx="18584">
                  <c:v>147.919839924001</c:v>
                </c:pt>
                <c:pt idx="18585">
                  <c:v>147.92864834530701</c:v>
                </c:pt>
                <c:pt idx="18586">
                  <c:v>147.93584887145701</c:v>
                </c:pt>
                <c:pt idx="18587">
                  <c:v>147.94096000000499</c:v>
                </c:pt>
                <c:pt idx="18588">
                  <c:v>147.950083658501</c:v>
                </c:pt>
                <c:pt idx="18589">
                  <c:v>147.95626990505801</c:v>
                </c:pt>
                <c:pt idx="18590">
                  <c:v>147.96082099073101</c:v>
                </c:pt>
                <c:pt idx="18591">
                  <c:v>147.96186762642699</c:v>
                </c:pt>
                <c:pt idx="18592">
                  <c:v>147.961603341494</c:v>
                </c:pt>
                <c:pt idx="18593">
                  <c:v>147.962163201544</c:v>
                </c:pt>
                <c:pt idx="18594">
                  <c:v>147.96541217823801</c:v>
                </c:pt>
                <c:pt idx="18595">
                  <c:v>147.97480158158299</c:v>
                </c:pt>
                <c:pt idx="18596">
                  <c:v>147.99151340258501</c:v>
                </c:pt>
                <c:pt idx="18597">
                  <c:v>148.01163319080999</c:v>
                </c:pt>
                <c:pt idx="18598">
                  <c:v>148.02916078658799</c:v>
                </c:pt>
                <c:pt idx="18599">
                  <c:v>148.04480000000299</c:v>
                </c:pt>
                <c:pt idx="18600">
                  <c:v>148.05398101543901</c:v>
                </c:pt>
                <c:pt idx="18601">
                  <c:v>148.05890555825499</c:v>
                </c:pt>
                <c:pt idx="18602">
                  <c:v>148.05892932040999</c:v>
                </c:pt>
                <c:pt idx="18603">
                  <c:v>148.054787259519</c:v>
                </c:pt>
                <c:pt idx="18604">
                  <c:v>148.04732065967701</c:v>
                </c:pt>
                <c:pt idx="18605">
                  <c:v>148.038820140849</c:v>
                </c:pt>
                <c:pt idx="18606">
                  <c:v>148.03328052758201</c:v>
                </c:pt>
                <c:pt idx="18607">
                  <c:v>148.02599453344499</c:v>
                </c:pt>
                <c:pt idx="18608">
                  <c:v>148.01465667710301</c:v>
                </c:pt>
                <c:pt idx="18609">
                  <c:v>148.00117857455999</c:v>
                </c:pt>
                <c:pt idx="18610">
                  <c:v>147.99514981441101</c:v>
                </c:pt>
                <c:pt idx="18611">
                  <c:v>147.98776826596099</c:v>
                </c:pt>
                <c:pt idx="18612">
                  <c:v>147.986051474253</c:v>
                </c:pt>
                <c:pt idx="18613">
                  <c:v>147.98500000003</c:v>
                </c:pt>
                <c:pt idx="18614">
                  <c:v>147.984672754374</c:v>
                </c:pt>
                <c:pt idx="18615">
                  <c:v>147.97919975779899</c:v>
                </c:pt>
                <c:pt idx="18616">
                  <c:v>147.96992876878701</c:v>
                </c:pt>
                <c:pt idx="18617">
                  <c:v>147.957192303639</c:v>
                </c:pt>
                <c:pt idx="18618">
                  <c:v>147.942473418877</c:v>
                </c:pt>
                <c:pt idx="18619">
                  <c:v>147.92732576029201</c:v>
                </c:pt>
                <c:pt idx="18620">
                  <c:v>147.91174200206299</c:v>
                </c:pt>
                <c:pt idx="18621">
                  <c:v>147.89967030085199</c:v>
                </c:pt>
                <c:pt idx="18622">
                  <c:v>147.891604478711</c:v>
                </c:pt>
                <c:pt idx="18623">
                  <c:v>147.88201397738101</c:v>
                </c:pt>
                <c:pt idx="18624">
                  <c:v>147.86765999999</c:v>
                </c:pt>
                <c:pt idx="18625">
                  <c:v>147.86369217616101</c:v>
                </c:pt>
                <c:pt idx="18626">
                  <c:v>147.87592686351201</c:v>
                </c:pt>
                <c:pt idx="18627">
                  <c:v>147.88814667486801</c:v>
                </c:pt>
                <c:pt idx="18628">
                  <c:v>147.89582381071301</c:v>
                </c:pt>
                <c:pt idx="18629">
                  <c:v>147.89868467137001</c:v>
                </c:pt>
                <c:pt idx="18630">
                  <c:v>147.89739089939201</c:v>
                </c:pt>
                <c:pt idx="18631">
                  <c:v>147.89510000001599</c:v>
                </c:pt>
                <c:pt idx="18632">
                  <c:v>147.89518529887999</c:v>
                </c:pt>
                <c:pt idx="18633">
                  <c:v>147.89543372715499</c:v>
                </c:pt>
                <c:pt idx="18634">
                  <c:v>147.89503955061201</c:v>
                </c:pt>
                <c:pt idx="18635">
                  <c:v>147.89377691720199</c:v>
                </c:pt>
                <c:pt idx="18636">
                  <c:v>147.90061580043499</c:v>
                </c:pt>
                <c:pt idx="18637">
                  <c:v>147.90809744734801</c:v>
                </c:pt>
                <c:pt idx="18638">
                  <c:v>147.91868172592001</c:v>
                </c:pt>
                <c:pt idx="18639">
                  <c:v>147.930175689208</c:v>
                </c:pt>
                <c:pt idx="18640">
                  <c:v>147.93908999999999</c:v>
                </c:pt>
                <c:pt idx="18641">
                  <c:v>147.946904893111</c:v>
                </c:pt>
                <c:pt idx="18642">
                  <c:v>147.95011759852201</c:v>
                </c:pt>
                <c:pt idx="18643">
                  <c:v>147.95299642767199</c:v>
                </c:pt>
                <c:pt idx="18644">
                  <c:v>147.95575734488099</c:v>
                </c:pt>
                <c:pt idx="18645">
                  <c:v>147.957716674241</c:v>
                </c:pt>
                <c:pt idx="18646">
                  <c:v>147.96089539152899</c:v>
                </c:pt>
                <c:pt idx="18647">
                  <c:v>147.96424724929</c:v>
                </c:pt>
                <c:pt idx="18648">
                  <c:v>147.964951338947</c:v>
                </c:pt>
                <c:pt idx="18649">
                  <c:v>147.965719626149</c:v>
                </c:pt>
                <c:pt idx="18650">
                  <c:v>147.968255922422</c:v>
                </c:pt>
                <c:pt idx="18651">
                  <c:v>147.96933125813001</c:v>
                </c:pt>
                <c:pt idx="18652">
                  <c:v>147.96195999998699</c:v>
                </c:pt>
                <c:pt idx="18653">
                  <c:v>147.95156715440999</c:v>
                </c:pt>
                <c:pt idx="18654">
                  <c:v>147.94400445034799</c:v>
                </c:pt>
                <c:pt idx="18655">
                  <c:v>147.933860114829</c:v>
                </c:pt>
                <c:pt idx="18656">
                  <c:v>147.92176820970101</c:v>
                </c:pt>
                <c:pt idx="18657">
                  <c:v>147.906979370692</c:v>
                </c:pt>
                <c:pt idx="18658">
                  <c:v>147.887093831204</c:v>
                </c:pt>
                <c:pt idx="18659">
                  <c:v>147.864404576693</c:v>
                </c:pt>
                <c:pt idx="18660">
                  <c:v>147.84329899748599</c:v>
                </c:pt>
                <c:pt idx="18661">
                  <c:v>147.83031273947799</c:v>
                </c:pt>
                <c:pt idx="18662">
                  <c:v>147.829027150391</c:v>
                </c:pt>
                <c:pt idx="18663">
                  <c:v>147.830197135265</c:v>
                </c:pt>
                <c:pt idx="18664">
                  <c:v>147.83341844841499</c:v>
                </c:pt>
                <c:pt idx="18665">
                  <c:v>147.834060000004</c:v>
                </c:pt>
                <c:pt idx="18666">
                  <c:v>147.82711507086901</c:v>
                </c:pt>
                <c:pt idx="18667">
                  <c:v>147.82655460992299</c:v>
                </c:pt>
                <c:pt idx="18668">
                  <c:v>147.82208512442099</c:v>
                </c:pt>
                <c:pt idx="18669">
                  <c:v>147.81690095839599</c:v>
                </c:pt>
                <c:pt idx="18670">
                  <c:v>147.81265724819801</c:v>
                </c:pt>
                <c:pt idx="18671">
                  <c:v>147.80954263358799</c:v>
                </c:pt>
                <c:pt idx="18672">
                  <c:v>147.80891586208801</c:v>
                </c:pt>
                <c:pt idx="18673">
                  <c:v>147.81030556072301</c:v>
                </c:pt>
                <c:pt idx="18674">
                  <c:v>147.81826944735201</c:v>
                </c:pt>
                <c:pt idx="18675">
                  <c:v>147.82843658639899</c:v>
                </c:pt>
                <c:pt idx="18676">
                  <c:v>147.828392888542</c:v>
                </c:pt>
                <c:pt idx="18677">
                  <c:v>147.820909999989</c:v>
                </c:pt>
                <c:pt idx="18678">
                  <c:v>147.815007328527</c:v>
                </c:pt>
                <c:pt idx="18679">
                  <c:v>147.81082182549</c:v>
                </c:pt>
                <c:pt idx="18680">
                  <c:v>147.80477532247301</c:v>
                </c:pt>
                <c:pt idx="18681">
                  <c:v>147.801083216249</c:v>
                </c:pt>
                <c:pt idx="18682">
                  <c:v>147.80031007432299</c:v>
                </c:pt>
                <c:pt idx="18683">
                  <c:v>147.801840582148</c:v>
                </c:pt>
                <c:pt idx="18684">
                  <c:v>147.802629324446</c:v>
                </c:pt>
                <c:pt idx="18685">
                  <c:v>147.79600366542499</c:v>
                </c:pt>
                <c:pt idx="18686">
                  <c:v>147.79154242280501</c:v>
                </c:pt>
                <c:pt idx="18687">
                  <c:v>147.783407667674</c:v>
                </c:pt>
                <c:pt idx="18688">
                  <c:v>147.769064166638</c:v>
                </c:pt>
                <c:pt idx="18689">
                  <c:v>147.76282999995601</c:v>
                </c:pt>
                <c:pt idx="18690">
                  <c:v>147.76264271900499</c:v>
                </c:pt>
                <c:pt idx="18691">
                  <c:v>147.75972907892699</c:v>
                </c:pt>
                <c:pt idx="18692">
                  <c:v>147.75486103390401</c:v>
                </c:pt>
                <c:pt idx="18693">
                  <c:v>147.747188684929</c:v>
                </c:pt>
                <c:pt idx="18694">
                  <c:v>147.73922790364199</c:v>
                </c:pt>
                <c:pt idx="18695">
                  <c:v>147.73517675963899</c:v>
                </c:pt>
                <c:pt idx="18696">
                  <c:v>147.73005735359899</c:v>
                </c:pt>
                <c:pt idx="18697">
                  <c:v>147.71970033358099</c:v>
                </c:pt>
                <c:pt idx="18698">
                  <c:v>147.705530685588</c:v>
                </c:pt>
                <c:pt idx="18699">
                  <c:v>147.6922164421</c:v>
                </c:pt>
                <c:pt idx="18700">
                  <c:v>147.68476189134799</c:v>
                </c:pt>
                <c:pt idx="18701">
                  <c:v>147.68030999999601</c:v>
                </c:pt>
                <c:pt idx="18702">
                  <c:v>147.69033414163599</c:v>
                </c:pt>
                <c:pt idx="18703">
                  <c:v>147.69847147603701</c:v>
                </c:pt>
                <c:pt idx="18704">
                  <c:v>147.70725933478201</c:v>
                </c:pt>
                <c:pt idx="18705">
                  <c:v>147.716231689062</c:v>
                </c:pt>
                <c:pt idx="18706">
                  <c:v>147.72667847178599</c:v>
                </c:pt>
                <c:pt idx="18707">
                  <c:v>147.738077760641</c:v>
                </c:pt>
                <c:pt idx="18708">
                  <c:v>147.75260117476401</c:v>
                </c:pt>
                <c:pt idx="18709">
                  <c:v>147.77005182894601</c:v>
                </c:pt>
                <c:pt idx="18710">
                  <c:v>147.78322943507001</c:v>
                </c:pt>
                <c:pt idx="18711">
                  <c:v>147.79390704885799</c:v>
                </c:pt>
                <c:pt idx="18712">
                  <c:v>147.806862119328</c:v>
                </c:pt>
                <c:pt idx="18713">
                  <c:v>147.824310621347</c:v>
                </c:pt>
                <c:pt idx="18714">
                  <c:v>147.83307999999499</c:v>
                </c:pt>
                <c:pt idx="18715">
                  <c:v>147.84381025207799</c:v>
                </c:pt>
                <c:pt idx="18716">
                  <c:v>147.85241544766899</c:v>
                </c:pt>
                <c:pt idx="18717">
                  <c:v>147.85874253132101</c:v>
                </c:pt>
                <c:pt idx="18718">
                  <c:v>147.86341731775701</c:v>
                </c:pt>
                <c:pt idx="18719">
                  <c:v>147.868746234984</c:v>
                </c:pt>
                <c:pt idx="18720">
                  <c:v>147.88000092437301</c:v>
                </c:pt>
                <c:pt idx="18721">
                  <c:v>147.897209041303</c:v>
                </c:pt>
                <c:pt idx="18722">
                  <c:v>147.91138680491599</c:v>
                </c:pt>
                <c:pt idx="18723">
                  <c:v>147.922133654855</c:v>
                </c:pt>
                <c:pt idx="18724">
                  <c:v>147.92498872242501</c:v>
                </c:pt>
                <c:pt idx="18725">
                  <c:v>147.92125855659501</c:v>
                </c:pt>
                <c:pt idx="18726">
                  <c:v>147.91807616457399</c:v>
                </c:pt>
                <c:pt idx="18727">
                  <c:v>147.90967762302401</c:v>
                </c:pt>
                <c:pt idx="18728">
                  <c:v>147.90515000000599</c:v>
                </c:pt>
                <c:pt idx="18729">
                  <c:v>147.900722345356</c:v>
                </c:pt>
                <c:pt idx="18730">
                  <c:v>147.89152477264199</c:v>
                </c:pt>
                <c:pt idx="18731">
                  <c:v>147.88298159596599</c:v>
                </c:pt>
                <c:pt idx="18732">
                  <c:v>147.87938698848899</c:v>
                </c:pt>
                <c:pt idx="18733">
                  <c:v>147.88116150182699</c:v>
                </c:pt>
                <c:pt idx="18734">
                  <c:v>147.88573522792601</c:v>
                </c:pt>
                <c:pt idx="18735">
                  <c:v>147.890027587416</c:v>
                </c:pt>
                <c:pt idx="18736">
                  <c:v>147.89107999997501</c:v>
                </c:pt>
                <c:pt idx="18737">
                  <c:v>147.89116463323899</c:v>
                </c:pt>
                <c:pt idx="18738">
                  <c:v>147.891177690283</c:v>
                </c:pt>
                <c:pt idx="18739">
                  <c:v>147.890508020113</c:v>
                </c:pt>
                <c:pt idx="18740">
                  <c:v>147.89229995423099</c:v>
                </c:pt>
                <c:pt idx="18741">
                  <c:v>147.89307214050299</c:v>
                </c:pt>
                <c:pt idx="18742">
                  <c:v>147.89550999998301</c:v>
                </c:pt>
                <c:pt idx="18743">
                  <c:v>147.90530323461101</c:v>
                </c:pt>
                <c:pt idx="18744">
                  <c:v>147.91171251539501</c:v>
                </c:pt>
                <c:pt idx="18745">
                  <c:v>147.92095259730399</c:v>
                </c:pt>
                <c:pt idx="18746">
                  <c:v>147.93545019925199</c:v>
                </c:pt>
                <c:pt idx="18747">
                  <c:v>147.95645876597499</c:v>
                </c:pt>
                <c:pt idx="18748">
                  <c:v>147.979601383915</c:v>
                </c:pt>
                <c:pt idx="18749">
                  <c:v>147.99738708146</c:v>
                </c:pt>
                <c:pt idx="18750">
                  <c:v>148.01572864515001</c:v>
                </c:pt>
                <c:pt idx="18751">
                  <c:v>148.027178468058</c:v>
                </c:pt>
                <c:pt idx="18752">
                  <c:v>148.03683117475401</c:v>
                </c:pt>
                <c:pt idx="18753">
                  <c:v>148.044894971719</c:v>
                </c:pt>
                <c:pt idx="18754">
                  <c:v>148.05040000002501</c:v>
                </c:pt>
                <c:pt idx="18755">
                  <c:v>148.04942155545001</c:v>
                </c:pt>
                <c:pt idx="18756">
                  <c:v>148.052695105585</c:v>
                </c:pt>
                <c:pt idx="18757">
                  <c:v>148.06066269440399</c:v>
                </c:pt>
                <c:pt idx="18758">
                  <c:v>148.070130055074</c:v>
                </c:pt>
                <c:pt idx="18759">
                  <c:v>148.07657007114099</c:v>
                </c:pt>
                <c:pt idx="18760">
                  <c:v>148.07875387374099</c:v>
                </c:pt>
                <c:pt idx="18761">
                  <c:v>148.07871692860499</c:v>
                </c:pt>
                <c:pt idx="18762">
                  <c:v>148.07781460248799</c:v>
                </c:pt>
                <c:pt idx="18763">
                  <c:v>148.06231716123301</c:v>
                </c:pt>
                <c:pt idx="18764">
                  <c:v>148.04779000000599</c:v>
                </c:pt>
                <c:pt idx="18765">
                  <c:v>148.03111557564301</c:v>
                </c:pt>
                <c:pt idx="18766">
                  <c:v>148.01228406465199</c:v>
                </c:pt>
                <c:pt idx="18767">
                  <c:v>147.99007155554099</c:v>
                </c:pt>
                <c:pt idx="18768">
                  <c:v>147.96813290247499</c:v>
                </c:pt>
                <c:pt idx="18769">
                  <c:v>147.94952679184701</c:v>
                </c:pt>
                <c:pt idx="18770">
                  <c:v>147.93543924454301</c:v>
                </c:pt>
                <c:pt idx="18771">
                  <c:v>147.92462436466499</c:v>
                </c:pt>
                <c:pt idx="18772">
                  <c:v>147.916395516134</c:v>
                </c:pt>
                <c:pt idx="18773">
                  <c:v>147.91102319858601</c:v>
                </c:pt>
                <c:pt idx="18774">
                  <c:v>147.90483839336801</c:v>
                </c:pt>
                <c:pt idx="18775">
                  <c:v>147.89535598721201</c:v>
                </c:pt>
                <c:pt idx="18776">
                  <c:v>147.88172184067199</c:v>
                </c:pt>
                <c:pt idx="18777">
                  <c:v>147.86596999998801</c:v>
                </c:pt>
                <c:pt idx="18778">
                  <c:v>147.85937854533699</c:v>
                </c:pt>
                <c:pt idx="18779">
                  <c:v>147.854075467293</c:v>
                </c:pt>
                <c:pt idx="18780">
                  <c:v>147.85193401728</c:v>
                </c:pt>
                <c:pt idx="18781">
                  <c:v>147.85180765386801</c:v>
                </c:pt>
                <c:pt idx="18782">
                  <c:v>147.854148299885</c:v>
                </c:pt>
                <c:pt idx="18783">
                  <c:v>147.86166871154299</c:v>
                </c:pt>
                <c:pt idx="18784">
                  <c:v>147.869633737204</c:v>
                </c:pt>
                <c:pt idx="18785">
                  <c:v>147.86972210948301</c:v>
                </c:pt>
                <c:pt idx="18786">
                  <c:v>147.86704027283801</c:v>
                </c:pt>
                <c:pt idx="18787">
                  <c:v>147.86259141624899</c:v>
                </c:pt>
                <c:pt idx="18788">
                  <c:v>147.85441560044899</c:v>
                </c:pt>
                <c:pt idx="18789">
                  <c:v>147.843409999996</c:v>
                </c:pt>
                <c:pt idx="18790">
                  <c:v>147.84035854178501</c:v>
                </c:pt>
                <c:pt idx="18791">
                  <c:v>147.84012292592399</c:v>
                </c:pt>
                <c:pt idx="18792">
                  <c:v>147.84627635912199</c:v>
                </c:pt>
                <c:pt idx="18793">
                  <c:v>147.856009863601</c:v>
                </c:pt>
                <c:pt idx="18794">
                  <c:v>147.87046143326</c:v>
                </c:pt>
                <c:pt idx="18795">
                  <c:v>147.88853661204601</c:v>
                </c:pt>
                <c:pt idx="18796">
                  <c:v>147.90265200929099</c:v>
                </c:pt>
                <c:pt idx="18797">
                  <c:v>147.90711109812401</c:v>
                </c:pt>
                <c:pt idx="18798">
                  <c:v>147.90762304093201</c:v>
                </c:pt>
                <c:pt idx="18799">
                  <c:v>147.90515652555899</c:v>
                </c:pt>
                <c:pt idx="18800">
                  <c:v>147.902408093871</c:v>
                </c:pt>
                <c:pt idx="18801">
                  <c:v>147.89741894354901</c:v>
                </c:pt>
                <c:pt idx="18802">
                  <c:v>147.88970973360099</c:v>
                </c:pt>
                <c:pt idx="18803">
                  <c:v>147.88547999999599</c:v>
                </c:pt>
                <c:pt idx="18804">
                  <c:v>147.882860872843</c:v>
                </c:pt>
                <c:pt idx="18805">
                  <c:v>147.88325034991399</c:v>
                </c:pt>
                <c:pt idx="18806">
                  <c:v>147.88795339321101</c:v>
                </c:pt>
                <c:pt idx="18807">
                  <c:v>147.89846829784901</c:v>
                </c:pt>
                <c:pt idx="18808">
                  <c:v>147.91321865807001</c:v>
                </c:pt>
                <c:pt idx="18809">
                  <c:v>147.92899522674901</c:v>
                </c:pt>
                <c:pt idx="18810">
                  <c:v>147.944574645572</c:v>
                </c:pt>
                <c:pt idx="18811">
                  <c:v>147.960744564691</c:v>
                </c:pt>
                <c:pt idx="18812">
                  <c:v>147.969790566066</c:v>
                </c:pt>
                <c:pt idx="18813">
                  <c:v>147.97415007805699</c:v>
                </c:pt>
                <c:pt idx="18814">
                  <c:v>147.977746445072</c:v>
                </c:pt>
                <c:pt idx="18815">
                  <c:v>147.97989446379501</c:v>
                </c:pt>
                <c:pt idx="18816">
                  <c:v>147.98063999999599</c:v>
                </c:pt>
                <c:pt idx="18817">
                  <c:v>147.98823085315101</c:v>
                </c:pt>
                <c:pt idx="18818">
                  <c:v>147.99899250017299</c:v>
                </c:pt>
                <c:pt idx="18819">
                  <c:v>148.008915257713</c:v>
                </c:pt>
                <c:pt idx="18820">
                  <c:v>148.012943853065</c:v>
                </c:pt>
                <c:pt idx="18821">
                  <c:v>148.009205794537</c:v>
                </c:pt>
                <c:pt idx="18822">
                  <c:v>148.00046984612999</c:v>
                </c:pt>
                <c:pt idx="18823">
                  <c:v>147.988927678067</c:v>
                </c:pt>
                <c:pt idx="18824">
                  <c:v>147.97584797717599</c:v>
                </c:pt>
                <c:pt idx="18825">
                  <c:v>147.96726877013401</c:v>
                </c:pt>
                <c:pt idx="18826">
                  <c:v>147.95460224852101</c:v>
                </c:pt>
                <c:pt idx="18827">
                  <c:v>147.941041855712</c:v>
                </c:pt>
                <c:pt idx="18828">
                  <c:v>147.9365825429</c:v>
                </c:pt>
                <c:pt idx="18829">
                  <c:v>147.92663999999101</c:v>
                </c:pt>
                <c:pt idx="18830">
                  <c:v>147.920586703038</c:v>
                </c:pt>
                <c:pt idx="18831">
                  <c:v>147.91126035105501</c:v>
                </c:pt>
                <c:pt idx="18832">
                  <c:v>147.89999036706899</c:v>
                </c:pt>
                <c:pt idx="18833">
                  <c:v>147.88434970038799</c:v>
                </c:pt>
                <c:pt idx="18834">
                  <c:v>147.87275826420699</c:v>
                </c:pt>
                <c:pt idx="18835">
                  <c:v>147.863855301733</c:v>
                </c:pt>
                <c:pt idx="18836">
                  <c:v>147.85350880665899</c:v>
                </c:pt>
                <c:pt idx="18837">
                  <c:v>147.843869999985</c:v>
                </c:pt>
                <c:pt idx="18838">
                  <c:v>147.84171331840199</c:v>
                </c:pt>
                <c:pt idx="18839">
                  <c:v>147.827714086052</c:v>
                </c:pt>
                <c:pt idx="18840">
                  <c:v>147.813352101173</c:v>
                </c:pt>
                <c:pt idx="18841">
                  <c:v>147.80905000000399</c:v>
                </c:pt>
                <c:pt idx="18842">
                  <c:v>147.806828449383</c:v>
                </c:pt>
                <c:pt idx="18843">
                  <c:v>147.801756104216</c:v>
                </c:pt>
                <c:pt idx="18844">
                  <c:v>147.80358404131201</c:v>
                </c:pt>
                <c:pt idx="18845">
                  <c:v>147.80889537778</c:v>
                </c:pt>
                <c:pt idx="18846">
                  <c:v>147.81390652217499</c:v>
                </c:pt>
                <c:pt idx="18847">
                  <c:v>147.816621596972</c:v>
                </c:pt>
                <c:pt idx="18848">
                  <c:v>147.81518535461899</c:v>
                </c:pt>
                <c:pt idx="18849">
                  <c:v>147.81056247356599</c:v>
                </c:pt>
                <c:pt idx="18850">
                  <c:v>147.81268241785401</c:v>
                </c:pt>
                <c:pt idx="18851">
                  <c:v>147.816562908073</c:v>
                </c:pt>
                <c:pt idx="18852">
                  <c:v>147.82051257865299</c:v>
                </c:pt>
                <c:pt idx="18853">
                  <c:v>147.83201595333</c:v>
                </c:pt>
                <c:pt idx="18854">
                  <c:v>147.84603947417199</c:v>
                </c:pt>
                <c:pt idx="18855">
                  <c:v>147.85654000002501</c:v>
                </c:pt>
                <c:pt idx="18856">
                  <c:v>147.85913295948399</c:v>
                </c:pt>
                <c:pt idx="18857">
                  <c:v>147.85775601174899</c:v>
                </c:pt>
                <c:pt idx="18858">
                  <c:v>147.85672347566799</c:v>
                </c:pt>
                <c:pt idx="18859">
                  <c:v>147.85451965797199</c:v>
                </c:pt>
                <c:pt idx="18860">
                  <c:v>147.855287261092</c:v>
                </c:pt>
                <c:pt idx="18861">
                  <c:v>147.863241741352</c:v>
                </c:pt>
                <c:pt idx="18862">
                  <c:v>147.876151913288</c:v>
                </c:pt>
                <c:pt idx="18863">
                  <c:v>147.88962094612799</c:v>
                </c:pt>
                <c:pt idx="18864">
                  <c:v>147.89670478284799</c:v>
                </c:pt>
                <c:pt idx="18865">
                  <c:v>147.90112516495401</c:v>
                </c:pt>
                <c:pt idx="18866">
                  <c:v>147.90169518483401</c:v>
                </c:pt>
                <c:pt idx="18867">
                  <c:v>147.90932999999799</c:v>
                </c:pt>
                <c:pt idx="18868">
                  <c:v>147.91183309832101</c:v>
                </c:pt>
                <c:pt idx="18869">
                  <c:v>147.91509204738401</c:v>
                </c:pt>
                <c:pt idx="18870">
                  <c:v>147.919445357515</c:v>
                </c:pt>
                <c:pt idx="18871">
                  <c:v>147.922661485476</c:v>
                </c:pt>
                <c:pt idx="18872">
                  <c:v>147.92627004453701</c:v>
                </c:pt>
                <c:pt idx="18873">
                  <c:v>147.92849094828699</c:v>
                </c:pt>
                <c:pt idx="18874">
                  <c:v>147.92750254139099</c:v>
                </c:pt>
                <c:pt idx="18875">
                  <c:v>147.925832311731</c:v>
                </c:pt>
                <c:pt idx="18876">
                  <c:v>147.92357509226301</c:v>
                </c:pt>
                <c:pt idx="18877">
                  <c:v>147.915172917794</c:v>
                </c:pt>
                <c:pt idx="18878">
                  <c:v>147.90217654070599</c:v>
                </c:pt>
                <c:pt idx="18879">
                  <c:v>147.89250000003199</c:v>
                </c:pt>
                <c:pt idx="18880">
                  <c:v>147.88814994100301</c:v>
                </c:pt>
                <c:pt idx="18881">
                  <c:v>147.88803694779801</c:v>
                </c:pt>
                <c:pt idx="18882">
                  <c:v>147.89280143728001</c:v>
                </c:pt>
                <c:pt idx="18883">
                  <c:v>147.900332281614</c:v>
                </c:pt>
                <c:pt idx="18884">
                  <c:v>147.910150943503</c:v>
                </c:pt>
                <c:pt idx="18885">
                  <c:v>147.917716426406</c:v>
                </c:pt>
                <c:pt idx="18886">
                  <c:v>147.91775794085399</c:v>
                </c:pt>
                <c:pt idx="18887">
                  <c:v>147.915053412567</c:v>
                </c:pt>
                <c:pt idx="18888">
                  <c:v>147.90750092924199</c:v>
                </c:pt>
                <c:pt idx="18889">
                  <c:v>147.896423057802</c:v>
                </c:pt>
                <c:pt idx="18890">
                  <c:v>147.883088000024</c:v>
                </c:pt>
                <c:pt idx="18891">
                  <c:v>147.87311999995799</c:v>
                </c:pt>
                <c:pt idx="18892">
                  <c:v>147.86491876098799</c:v>
                </c:pt>
                <c:pt idx="18893">
                  <c:v>147.85939550441199</c:v>
                </c:pt>
                <c:pt idx="18894">
                  <c:v>147.85769302545501</c:v>
                </c:pt>
                <c:pt idx="18895">
                  <c:v>147.86196434483301</c:v>
                </c:pt>
                <c:pt idx="18896">
                  <c:v>147.86405185020399</c:v>
                </c:pt>
                <c:pt idx="18897">
                  <c:v>147.86024569218301</c:v>
                </c:pt>
                <c:pt idx="18898">
                  <c:v>147.85219863689801</c:v>
                </c:pt>
                <c:pt idx="18899">
                  <c:v>147.848333839871</c:v>
                </c:pt>
                <c:pt idx="18900">
                  <c:v>147.84387520831501</c:v>
                </c:pt>
                <c:pt idx="18901">
                  <c:v>147.83456196751399</c:v>
                </c:pt>
                <c:pt idx="18902">
                  <c:v>147.82633785944</c:v>
                </c:pt>
                <c:pt idx="18903">
                  <c:v>147.81707154538199</c:v>
                </c:pt>
                <c:pt idx="18904">
                  <c:v>147.81459110172801</c:v>
                </c:pt>
                <c:pt idx="18905">
                  <c:v>147.81508000003799</c:v>
                </c:pt>
                <c:pt idx="18906">
                  <c:v>147.813302406882</c:v>
                </c:pt>
                <c:pt idx="18907">
                  <c:v>147.81255968656299</c:v>
                </c:pt>
                <c:pt idx="18908">
                  <c:v>147.81490363006699</c:v>
                </c:pt>
                <c:pt idx="18909">
                  <c:v>147.81714273667299</c:v>
                </c:pt>
                <c:pt idx="18910">
                  <c:v>147.82149386255199</c:v>
                </c:pt>
                <c:pt idx="18911">
                  <c:v>147.83139068350999</c:v>
                </c:pt>
                <c:pt idx="18912">
                  <c:v>147.83834299009999</c:v>
                </c:pt>
                <c:pt idx="18913">
                  <c:v>147.83684083611601</c:v>
                </c:pt>
                <c:pt idx="18914">
                  <c:v>147.83530999999499</c:v>
                </c:pt>
                <c:pt idx="18915">
                  <c:v>147.84461595052599</c:v>
                </c:pt>
                <c:pt idx="18916">
                  <c:v>147.85354049133599</c:v>
                </c:pt>
                <c:pt idx="18917">
                  <c:v>147.86228692622799</c:v>
                </c:pt>
                <c:pt idx="18918">
                  <c:v>147.871943994069</c:v>
                </c:pt>
                <c:pt idx="18919">
                  <c:v>147.882284828195</c:v>
                </c:pt>
                <c:pt idx="18920">
                  <c:v>147.889891739577</c:v>
                </c:pt>
                <c:pt idx="18921">
                  <c:v>147.89709835833401</c:v>
                </c:pt>
                <c:pt idx="18922">
                  <c:v>147.901277888262</c:v>
                </c:pt>
                <c:pt idx="18923">
                  <c:v>147.90514101858301</c:v>
                </c:pt>
                <c:pt idx="18924">
                  <c:v>147.899508423984</c:v>
                </c:pt>
                <c:pt idx="18925">
                  <c:v>147.88570337645399</c:v>
                </c:pt>
                <c:pt idx="18926">
                  <c:v>147.874568558475</c:v>
                </c:pt>
                <c:pt idx="18927">
                  <c:v>147.87266999996601</c:v>
                </c:pt>
                <c:pt idx="18928">
                  <c:v>147.87878102360801</c:v>
                </c:pt>
                <c:pt idx="18929">
                  <c:v>147.884560324783</c:v>
                </c:pt>
                <c:pt idx="18930">
                  <c:v>147.89212575963001</c:v>
                </c:pt>
                <c:pt idx="18931">
                  <c:v>147.906097142915</c:v>
                </c:pt>
                <c:pt idx="18932">
                  <c:v>147.925461726625</c:v>
                </c:pt>
                <c:pt idx="18933">
                  <c:v>147.94491395008299</c:v>
                </c:pt>
                <c:pt idx="18934">
                  <c:v>147.961557472761</c:v>
                </c:pt>
                <c:pt idx="18935">
                  <c:v>147.97634121026601</c:v>
                </c:pt>
                <c:pt idx="18936">
                  <c:v>147.988181579632</c:v>
                </c:pt>
                <c:pt idx="18937">
                  <c:v>147.99235659551599</c:v>
                </c:pt>
                <c:pt idx="18938">
                  <c:v>147.99489831411199</c:v>
                </c:pt>
                <c:pt idx="18939">
                  <c:v>147.999047379659</c:v>
                </c:pt>
                <c:pt idx="18940">
                  <c:v>148.00747953005501</c:v>
                </c:pt>
                <c:pt idx="18941">
                  <c:v>148.02141000003201</c:v>
                </c:pt>
                <c:pt idx="18942">
                  <c:v>148.02141000003201</c:v>
                </c:pt>
                <c:pt idx="18943">
                  <c:v>148.02593587261299</c:v>
                </c:pt>
                <c:pt idx="18944">
                  <c:v>148.02996013027999</c:v>
                </c:pt>
                <c:pt idx="18945">
                  <c:v>148.03527085501901</c:v>
                </c:pt>
                <c:pt idx="18946">
                  <c:v>148.03881677031501</c:v>
                </c:pt>
                <c:pt idx="18947">
                  <c:v>148.036439842253</c:v>
                </c:pt>
                <c:pt idx="18948">
                  <c:v>148.03118452032001</c:v>
                </c:pt>
                <c:pt idx="18949">
                  <c:v>148.02222312647299</c:v>
                </c:pt>
                <c:pt idx="18950">
                  <c:v>148.00921050010101</c:v>
                </c:pt>
                <c:pt idx="18951">
                  <c:v>147.99609687551001</c:v>
                </c:pt>
                <c:pt idx="18952">
                  <c:v>147.98532297076301</c:v>
                </c:pt>
                <c:pt idx="18953">
                  <c:v>147.97462393624099</c:v>
                </c:pt>
                <c:pt idx="18954">
                  <c:v>147.97024651452799</c:v>
                </c:pt>
                <c:pt idx="18955">
                  <c:v>147.97241353071001</c:v>
                </c:pt>
                <c:pt idx="18956">
                  <c:v>147.98593671990301</c:v>
                </c:pt>
                <c:pt idx="18957">
                  <c:v>147.99609000001999</c:v>
                </c:pt>
                <c:pt idx="18958">
                  <c:v>147.999264879577</c:v>
                </c:pt>
                <c:pt idx="18959">
                  <c:v>147.99739168879</c:v>
                </c:pt>
                <c:pt idx="18960">
                  <c:v>147.99221929113901</c:v>
                </c:pt>
                <c:pt idx="18961">
                  <c:v>147.99049997477701</c:v>
                </c:pt>
                <c:pt idx="18962">
                  <c:v>147.99140346400301</c:v>
                </c:pt>
                <c:pt idx="18963">
                  <c:v>147.987746206982</c:v>
                </c:pt>
                <c:pt idx="18964">
                  <c:v>147.97340943229199</c:v>
                </c:pt>
                <c:pt idx="18965">
                  <c:v>147.95385317478801</c:v>
                </c:pt>
                <c:pt idx="18966">
                  <c:v>147.93241458954699</c:v>
                </c:pt>
                <c:pt idx="18967">
                  <c:v>147.920775433605</c:v>
                </c:pt>
                <c:pt idx="18968">
                  <c:v>147.90840248916101</c:v>
                </c:pt>
                <c:pt idx="18969">
                  <c:v>147.90168476816299</c:v>
                </c:pt>
                <c:pt idx="18970">
                  <c:v>147.88843000001799</c:v>
                </c:pt>
                <c:pt idx="18971">
                  <c:v>147.88157816872399</c:v>
                </c:pt>
                <c:pt idx="18972">
                  <c:v>147.87335095463101</c:v>
                </c:pt>
                <c:pt idx="18973">
                  <c:v>147.86357922046099</c:v>
                </c:pt>
                <c:pt idx="18974">
                  <c:v>147.85975220362599</c:v>
                </c:pt>
                <c:pt idx="18975">
                  <c:v>147.85799673384301</c:v>
                </c:pt>
                <c:pt idx="18976">
                  <c:v>147.85335714180999</c:v>
                </c:pt>
                <c:pt idx="18977">
                  <c:v>147.850748156322</c:v>
                </c:pt>
                <c:pt idx="18978">
                  <c:v>147.848486413052</c:v>
                </c:pt>
                <c:pt idx="18979">
                  <c:v>147.85178932235399</c:v>
                </c:pt>
                <c:pt idx="18980">
                  <c:v>147.85830635678701</c:v>
                </c:pt>
                <c:pt idx="18981">
                  <c:v>147.86407217608999</c:v>
                </c:pt>
                <c:pt idx="18982">
                  <c:v>147.87403948175901</c:v>
                </c:pt>
                <c:pt idx="18983">
                  <c:v>147.889919999988</c:v>
                </c:pt>
                <c:pt idx="18984">
                  <c:v>147.90044820773801</c:v>
                </c:pt>
                <c:pt idx="18985">
                  <c:v>147.90874534897699</c:v>
                </c:pt>
                <c:pt idx="18986">
                  <c:v>147.91726286287101</c:v>
                </c:pt>
                <c:pt idx="18987">
                  <c:v>147.92388064435301</c:v>
                </c:pt>
                <c:pt idx="18988">
                  <c:v>147.926244313079</c:v>
                </c:pt>
                <c:pt idx="18989">
                  <c:v>147.92686712654699</c:v>
                </c:pt>
                <c:pt idx="18990">
                  <c:v>147.92811054087801</c:v>
                </c:pt>
                <c:pt idx="18991">
                  <c:v>147.92769204069401</c:v>
                </c:pt>
                <c:pt idx="18992">
                  <c:v>147.927224717911</c:v>
                </c:pt>
                <c:pt idx="18993">
                  <c:v>147.92784685810801</c:v>
                </c:pt>
                <c:pt idx="18994">
                  <c:v>147.92009923896401</c:v>
                </c:pt>
                <c:pt idx="18995">
                  <c:v>147.91194259193699</c:v>
                </c:pt>
                <c:pt idx="18996">
                  <c:v>147.909999999984</c:v>
                </c:pt>
                <c:pt idx="18997">
                  <c:v>147.902120637683</c:v>
                </c:pt>
                <c:pt idx="18998">
                  <c:v>147.895792392592</c:v>
                </c:pt>
                <c:pt idx="18999">
                  <c:v>147.88775978931099</c:v>
                </c:pt>
                <c:pt idx="19000">
                  <c:v>147.87938052160999</c:v>
                </c:pt>
                <c:pt idx="19001">
                  <c:v>147.871994241772</c:v>
                </c:pt>
                <c:pt idx="19002">
                  <c:v>147.86593499352699</c:v>
                </c:pt>
                <c:pt idx="19003">
                  <c:v>147.86568148368701</c:v>
                </c:pt>
                <c:pt idx="19004">
                  <c:v>147.873689954751</c:v>
                </c:pt>
                <c:pt idx="19005">
                  <c:v>147.88418242926801</c:v>
                </c:pt>
                <c:pt idx="19006">
                  <c:v>147.895595320241</c:v>
                </c:pt>
                <c:pt idx="19007">
                  <c:v>147.91225658002901</c:v>
                </c:pt>
                <c:pt idx="19008">
                  <c:v>147.92751723818699</c:v>
                </c:pt>
                <c:pt idx="19009">
                  <c:v>147.941419176365</c:v>
                </c:pt>
                <c:pt idx="19010">
                  <c:v>147.95785837825699</c:v>
                </c:pt>
                <c:pt idx="19011">
                  <c:v>147.97677999997799</c:v>
                </c:pt>
                <c:pt idx="19012">
                  <c:v>147.98939688842</c:v>
                </c:pt>
                <c:pt idx="19013">
                  <c:v>148.005905184661</c:v>
                </c:pt>
                <c:pt idx="19014">
                  <c:v>148.022099713421</c:v>
                </c:pt>
                <c:pt idx="19015">
                  <c:v>148.03604322594299</c:v>
                </c:pt>
                <c:pt idx="19016">
                  <c:v>148.04425181761201</c:v>
                </c:pt>
                <c:pt idx="19017">
                  <c:v>148.04723895256799</c:v>
                </c:pt>
                <c:pt idx="19018">
                  <c:v>148.04360528732599</c:v>
                </c:pt>
                <c:pt idx="19019">
                  <c:v>148.03394928918499</c:v>
                </c:pt>
                <c:pt idx="19020">
                  <c:v>148.02809782858</c:v>
                </c:pt>
                <c:pt idx="19021">
                  <c:v>148.02572032097299</c:v>
                </c:pt>
                <c:pt idx="19022">
                  <c:v>148.02302948327201</c:v>
                </c:pt>
                <c:pt idx="19023">
                  <c:v>148.019086837049</c:v>
                </c:pt>
                <c:pt idx="19024">
                  <c:v>148.01095275667501</c:v>
                </c:pt>
                <c:pt idx="19025">
                  <c:v>148.00351138498999</c:v>
                </c:pt>
                <c:pt idx="19026">
                  <c:v>148.00358783258801</c:v>
                </c:pt>
                <c:pt idx="19027">
                  <c:v>148.012859999971</c:v>
                </c:pt>
                <c:pt idx="19028">
                  <c:v>148.030801394913</c:v>
                </c:pt>
                <c:pt idx="19029">
                  <c:v>148.10518068857999</c:v>
                </c:pt>
                <c:pt idx="19030">
                  <c:v>148.20419789085301</c:v>
                </c:pt>
                <c:pt idx="19031">
                  <c:v>148.303835716766</c:v>
                </c:pt>
                <c:pt idx="19032">
                  <c:v>148.38233034213701</c:v>
                </c:pt>
                <c:pt idx="19033">
                  <c:v>148.44327134328799</c:v>
                </c:pt>
                <c:pt idx="19034">
                  <c:v>148.48800688716801</c:v>
                </c:pt>
                <c:pt idx="19035">
                  <c:v>148.51169228699601</c:v>
                </c:pt>
                <c:pt idx="19036">
                  <c:v>148.529447160693</c:v>
                </c:pt>
                <c:pt idx="19037">
                  <c:v>148.54131875881299</c:v>
                </c:pt>
                <c:pt idx="19038">
                  <c:v>148.547709806136</c:v>
                </c:pt>
                <c:pt idx="19039">
                  <c:v>148.55240107329499</c:v>
                </c:pt>
                <c:pt idx="19040">
                  <c:v>148.54870999997499</c:v>
                </c:pt>
                <c:pt idx="19041">
                  <c:v>148.53646627563501</c:v>
                </c:pt>
                <c:pt idx="19042">
                  <c:v>148.52740562295801</c:v>
                </c:pt>
                <c:pt idx="19043">
                  <c:v>148.50971028154299</c:v>
                </c:pt>
                <c:pt idx="19044">
                  <c:v>148.483966168672</c:v>
                </c:pt>
                <c:pt idx="19045">
                  <c:v>148.45482501701099</c:v>
                </c:pt>
                <c:pt idx="19046">
                  <c:v>148.433000000004</c:v>
                </c:pt>
                <c:pt idx="19047">
                  <c:v>148.41828497871401</c:v>
                </c:pt>
                <c:pt idx="19048">
                  <c:v>148.37608000001299</c:v>
                </c:pt>
                <c:pt idx="19049">
                  <c:v>148.37288734694201</c:v>
                </c:pt>
                <c:pt idx="19050">
                  <c:v>148.34449103790399</c:v>
                </c:pt>
                <c:pt idx="19051">
                  <c:v>148.32347869741901</c:v>
                </c:pt>
                <c:pt idx="19052">
                  <c:v>148.30127219307201</c:v>
                </c:pt>
                <c:pt idx="19053">
                  <c:v>148.28417999997001</c:v>
                </c:pt>
                <c:pt idx="19054">
                  <c:v>148.279133932143</c:v>
                </c:pt>
                <c:pt idx="19055">
                  <c:v>148.27548788012601</c:v>
                </c:pt>
                <c:pt idx="19056">
                  <c:v>148.267217442548</c:v>
                </c:pt>
                <c:pt idx="19057">
                  <c:v>148.2541018421</c:v>
                </c:pt>
                <c:pt idx="19058">
                  <c:v>148.239572858488</c:v>
                </c:pt>
                <c:pt idx="19059">
                  <c:v>148.226277764944</c:v>
                </c:pt>
                <c:pt idx="19060">
                  <c:v>148.21099963791201</c:v>
                </c:pt>
                <c:pt idx="19061">
                  <c:v>148.18863542194001</c:v>
                </c:pt>
                <c:pt idx="19062">
                  <c:v>148.16714378801001</c:v>
                </c:pt>
                <c:pt idx="19063">
                  <c:v>148.14188675226501</c:v>
                </c:pt>
                <c:pt idx="19064">
                  <c:v>148.12555157550301</c:v>
                </c:pt>
                <c:pt idx="19065">
                  <c:v>148.11057873489699</c:v>
                </c:pt>
                <c:pt idx="19066">
                  <c:v>148.09349000004201</c:v>
                </c:pt>
                <c:pt idx="19067">
                  <c:v>148.08026125924999</c:v>
                </c:pt>
                <c:pt idx="19068">
                  <c:v>148.06442902243401</c:v>
                </c:pt>
                <c:pt idx="19069">
                  <c:v>148.050935374359</c:v>
                </c:pt>
                <c:pt idx="19070">
                  <c:v>148.03957321532801</c:v>
                </c:pt>
                <c:pt idx="19071">
                  <c:v>148.02593929654699</c:v>
                </c:pt>
                <c:pt idx="19072">
                  <c:v>148.010715881115</c:v>
                </c:pt>
                <c:pt idx="19073">
                  <c:v>147.99788920828399</c:v>
                </c:pt>
                <c:pt idx="19074">
                  <c:v>147.987567582591</c:v>
                </c:pt>
                <c:pt idx="19075">
                  <c:v>147.98113595933901</c:v>
                </c:pt>
                <c:pt idx="19076">
                  <c:v>147.98492196825799</c:v>
                </c:pt>
                <c:pt idx="19077">
                  <c:v>147.99435029887101</c:v>
                </c:pt>
                <c:pt idx="19078">
                  <c:v>148.00862685496099</c:v>
                </c:pt>
                <c:pt idx="19079">
                  <c:v>148.01848000004401</c:v>
                </c:pt>
                <c:pt idx="19080">
                  <c:v>148.01540999999301</c:v>
                </c:pt>
                <c:pt idx="19081">
                  <c:v>148.01147747661199</c:v>
                </c:pt>
                <c:pt idx="19082">
                  <c:v>148.00036933769101</c:v>
                </c:pt>
                <c:pt idx="19083">
                  <c:v>147.97318279991799</c:v>
                </c:pt>
                <c:pt idx="19084">
                  <c:v>147.94028902995001</c:v>
                </c:pt>
                <c:pt idx="19085">
                  <c:v>147.926148839424</c:v>
                </c:pt>
                <c:pt idx="19086">
                  <c:v>147.91465298310101</c:v>
                </c:pt>
                <c:pt idx="19087">
                  <c:v>147.90534857141699</c:v>
                </c:pt>
                <c:pt idx="19088">
                  <c:v>147.88919720492399</c:v>
                </c:pt>
                <c:pt idx="19089">
                  <c:v>147.876714615835</c:v>
                </c:pt>
                <c:pt idx="19090">
                  <c:v>147.866863429174</c:v>
                </c:pt>
                <c:pt idx="19091">
                  <c:v>147.874920000022</c:v>
                </c:pt>
                <c:pt idx="19092">
                  <c:v>147.87550722978</c:v>
                </c:pt>
                <c:pt idx="19093">
                  <c:v>147.87744574519999</c:v>
                </c:pt>
                <c:pt idx="19094">
                  <c:v>147.88057827204</c:v>
                </c:pt>
                <c:pt idx="19095">
                  <c:v>147.884341101057</c:v>
                </c:pt>
                <c:pt idx="19096">
                  <c:v>147.884368180065</c:v>
                </c:pt>
                <c:pt idx="19097">
                  <c:v>147.87972301929</c:v>
                </c:pt>
                <c:pt idx="19098">
                  <c:v>147.87359900685701</c:v>
                </c:pt>
                <c:pt idx="19099">
                  <c:v>147.862193717503</c:v>
                </c:pt>
                <c:pt idx="19100">
                  <c:v>147.854578176622</c:v>
                </c:pt>
                <c:pt idx="19101">
                  <c:v>147.85390181520401</c:v>
                </c:pt>
                <c:pt idx="19102">
                  <c:v>147.86285610536899</c:v>
                </c:pt>
                <c:pt idx="19103">
                  <c:v>147.87603731120399</c:v>
                </c:pt>
                <c:pt idx="19104">
                  <c:v>147.88357999997999</c:v>
                </c:pt>
                <c:pt idx="19105">
                  <c:v>147.87705491506901</c:v>
                </c:pt>
                <c:pt idx="19106">
                  <c:v>147.87389092764201</c:v>
                </c:pt>
                <c:pt idx="19107">
                  <c:v>147.86635913460501</c:v>
                </c:pt>
                <c:pt idx="19108">
                  <c:v>147.845985370069</c:v>
                </c:pt>
                <c:pt idx="19109">
                  <c:v>147.83576236118901</c:v>
                </c:pt>
                <c:pt idx="19110">
                  <c:v>147.82507337871101</c:v>
                </c:pt>
                <c:pt idx="19111">
                  <c:v>147.81228359724199</c:v>
                </c:pt>
                <c:pt idx="19112">
                  <c:v>147.80464402354599</c:v>
                </c:pt>
                <c:pt idx="19113">
                  <c:v>147.80084796482501</c:v>
                </c:pt>
                <c:pt idx="19114">
                  <c:v>147.79514594881601</c:v>
                </c:pt>
                <c:pt idx="19115">
                  <c:v>147.788202346823</c:v>
                </c:pt>
                <c:pt idx="19116">
                  <c:v>147.786498322244</c:v>
                </c:pt>
                <c:pt idx="19117">
                  <c:v>147.788455804563</c:v>
                </c:pt>
                <c:pt idx="19118">
                  <c:v>147.79559163301599</c:v>
                </c:pt>
                <c:pt idx="19119">
                  <c:v>147.80204246505801</c:v>
                </c:pt>
                <c:pt idx="19120">
                  <c:v>147.81005309527501</c:v>
                </c:pt>
                <c:pt idx="19121">
                  <c:v>147.82596459592</c:v>
                </c:pt>
                <c:pt idx="19122">
                  <c:v>147.843140806289</c:v>
                </c:pt>
                <c:pt idx="19123">
                  <c:v>147.85840973237401</c:v>
                </c:pt>
                <c:pt idx="19124">
                  <c:v>147.87175494772799</c:v>
                </c:pt>
                <c:pt idx="19125">
                  <c:v>147.878330000001</c:v>
                </c:pt>
                <c:pt idx="19126">
                  <c:v>147.88339065705401</c:v>
                </c:pt>
                <c:pt idx="19127">
                  <c:v>147.89205029993599</c:v>
                </c:pt>
                <c:pt idx="19128">
                  <c:v>147.89809416361001</c:v>
                </c:pt>
                <c:pt idx="19129">
                  <c:v>147.903261006457</c:v>
                </c:pt>
                <c:pt idx="19130">
                  <c:v>147.90633730371599</c:v>
                </c:pt>
                <c:pt idx="19131">
                  <c:v>147.904291932338</c:v>
                </c:pt>
                <c:pt idx="19132">
                  <c:v>147.90043659795799</c:v>
                </c:pt>
                <c:pt idx="19133">
                  <c:v>147.90073977514299</c:v>
                </c:pt>
                <c:pt idx="19134">
                  <c:v>147.900549906663</c:v>
                </c:pt>
                <c:pt idx="19135">
                  <c:v>147.89840780636601</c:v>
                </c:pt>
                <c:pt idx="19136">
                  <c:v>147.89645943112399</c:v>
                </c:pt>
                <c:pt idx="19137">
                  <c:v>147.89893989372899</c:v>
                </c:pt>
                <c:pt idx="19138">
                  <c:v>147.90070055455001</c:v>
                </c:pt>
                <c:pt idx="19139">
                  <c:v>147.90783999999999</c:v>
                </c:pt>
                <c:pt idx="19140">
                  <c:v>147.907694788084</c:v>
                </c:pt>
                <c:pt idx="19141">
                  <c:v>147.907237520672</c:v>
                </c:pt>
                <c:pt idx="19142">
                  <c:v>147.90548583803201</c:v>
                </c:pt>
                <c:pt idx="19143">
                  <c:v>147.90445195120901</c:v>
                </c:pt>
                <c:pt idx="19144">
                  <c:v>147.906545558088</c:v>
                </c:pt>
                <c:pt idx="19145">
                  <c:v>147.908207697085</c:v>
                </c:pt>
                <c:pt idx="19146">
                  <c:v>147.902758286866</c:v>
                </c:pt>
                <c:pt idx="19147">
                  <c:v>147.89116319445901</c:v>
                </c:pt>
                <c:pt idx="19148">
                  <c:v>147.879040315792</c:v>
                </c:pt>
                <c:pt idx="19149">
                  <c:v>147.862560000005</c:v>
                </c:pt>
                <c:pt idx="19150">
                  <c:v>147.862560000005</c:v>
                </c:pt>
                <c:pt idx="19151">
                  <c:v>147.842386052931</c:v>
                </c:pt>
                <c:pt idx="19152">
                  <c:v>147.82308612939701</c:v>
                </c:pt>
                <c:pt idx="19153">
                  <c:v>147.80627765968001</c:v>
                </c:pt>
                <c:pt idx="19154">
                  <c:v>147.791778325021</c:v>
                </c:pt>
                <c:pt idx="19155">
                  <c:v>147.77578670967799</c:v>
                </c:pt>
                <c:pt idx="19156">
                  <c:v>147.76058565235499</c:v>
                </c:pt>
                <c:pt idx="19157">
                  <c:v>147.749947394213</c:v>
                </c:pt>
                <c:pt idx="19158">
                  <c:v>147.734298851262</c:v>
                </c:pt>
                <c:pt idx="19159">
                  <c:v>147.71680310019599</c:v>
                </c:pt>
                <c:pt idx="19160">
                  <c:v>147.706118868743</c:v>
                </c:pt>
                <c:pt idx="19161">
                  <c:v>147.703130000008</c:v>
                </c:pt>
                <c:pt idx="19162">
                  <c:v>147.700100000014</c:v>
                </c:pt>
                <c:pt idx="19163">
                  <c:v>147.69495658497999</c:v>
                </c:pt>
                <c:pt idx="19164">
                  <c:v>147.694703769044</c:v>
                </c:pt>
                <c:pt idx="19165">
                  <c:v>147.69917543019801</c:v>
                </c:pt>
                <c:pt idx="19166">
                  <c:v>147.704095458442</c:v>
                </c:pt>
                <c:pt idx="19167">
                  <c:v>147.71007319251501</c:v>
                </c:pt>
                <c:pt idx="19168">
                  <c:v>147.720108845944</c:v>
                </c:pt>
                <c:pt idx="19169">
                  <c:v>147.72761671657901</c:v>
                </c:pt>
                <c:pt idx="19170">
                  <c:v>147.73817029274699</c:v>
                </c:pt>
                <c:pt idx="19171">
                  <c:v>147.74858298092201</c:v>
                </c:pt>
                <c:pt idx="19172">
                  <c:v>147.76397689089501</c:v>
                </c:pt>
                <c:pt idx="19173">
                  <c:v>147.78469248358601</c:v>
                </c:pt>
                <c:pt idx="19174">
                  <c:v>147.80445947996299</c:v>
                </c:pt>
                <c:pt idx="19175">
                  <c:v>147.82138032702201</c:v>
                </c:pt>
                <c:pt idx="19176">
                  <c:v>147.83159000003201</c:v>
                </c:pt>
                <c:pt idx="19177">
                  <c:v>147.83695004438201</c:v>
                </c:pt>
                <c:pt idx="19178">
                  <c:v>147.83861169328199</c:v>
                </c:pt>
                <c:pt idx="19179">
                  <c:v>147.84531933387501</c:v>
                </c:pt>
                <c:pt idx="19180">
                  <c:v>147.85499079402101</c:v>
                </c:pt>
                <c:pt idx="19181">
                  <c:v>147.86483487383401</c:v>
                </c:pt>
                <c:pt idx="19182">
                  <c:v>147.874250338331</c:v>
                </c:pt>
                <c:pt idx="19183">
                  <c:v>147.89329918069501</c:v>
                </c:pt>
                <c:pt idx="19184">
                  <c:v>147.92234269045301</c:v>
                </c:pt>
                <c:pt idx="19185">
                  <c:v>147.94330959382401</c:v>
                </c:pt>
                <c:pt idx="19186">
                  <c:v>147.95788771981901</c:v>
                </c:pt>
                <c:pt idx="19187">
                  <c:v>147.97100034690101</c:v>
                </c:pt>
                <c:pt idx="19188">
                  <c:v>147.975022814211</c:v>
                </c:pt>
                <c:pt idx="19189">
                  <c:v>147.98202396799601</c:v>
                </c:pt>
                <c:pt idx="19190">
                  <c:v>147.99503999996301</c:v>
                </c:pt>
                <c:pt idx="19191">
                  <c:v>148.010482160289</c:v>
                </c:pt>
                <c:pt idx="19192">
                  <c:v>148.024500023792</c:v>
                </c:pt>
                <c:pt idx="19193">
                  <c:v>148.03192375838401</c:v>
                </c:pt>
                <c:pt idx="19194">
                  <c:v>148.03697509420701</c:v>
                </c:pt>
                <c:pt idx="19195">
                  <c:v>148.03920272975</c:v>
                </c:pt>
                <c:pt idx="19196">
                  <c:v>148.034975880285</c:v>
                </c:pt>
                <c:pt idx="19197">
                  <c:v>148.024672216499</c:v>
                </c:pt>
                <c:pt idx="19198">
                  <c:v>148.01201631801499</c:v>
                </c:pt>
                <c:pt idx="19199">
                  <c:v>147.99777029902799</c:v>
                </c:pt>
                <c:pt idx="19200">
                  <c:v>147.982762126925</c:v>
                </c:pt>
                <c:pt idx="19201">
                  <c:v>147.97191144128399</c:v>
                </c:pt>
                <c:pt idx="19202">
                  <c:v>147.96570708936099</c:v>
                </c:pt>
                <c:pt idx="19203">
                  <c:v>147.95981999999</c:v>
                </c:pt>
                <c:pt idx="19204">
                  <c:v>147.958639849973</c:v>
                </c:pt>
                <c:pt idx="19205">
                  <c:v>147.960468487128</c:v>
                </c:pt>
                <c:pt idx="19206">
                  <c:v>147.95988622583701</c:v>
                </c:pt>
                <c:pt idx="19207">
                  <c:v>147.951756749221</c:v>
                </c:pt>
                <c:pt idx="19208">
                  <c:v>147.93684112512801</c:v>
                </c:pt>
                <c:pt idx="19209">
                  <c:v>147.92283642989099</c:v>
                </c:pt>
                <c:pt idx="19210">
                  <c:v>147.90390777431401</c:v>
                </c:pt>
                <c:pt idx="19211">
                  <c:v>147.887517070087</c:v>
                </c:pt>
                <c:pt idx="19212">
                  <c:v>147.88225101061701</c:v>
                </c:pt>
                <c:pt idx="19213">
                  <c:v>147.87832554216601</c:v>
                </c:pt>
                <c:pt idx="19214">
                  <c:v>147.876979999979</c:v>
                </c:pt>
                <c:pt idx="19215">
                  <c:v>147.87719920292599</c:v>
                </c:pt>
                <c:pt idx="19216">
                  <c:v>147.878164092379</c:v>
                </c:pt>
                <c:pt idx="19217">
                  <c:v>147.88018889035399</c:v>
                </c:pt>
                <c:pt idx="19218">
                  <c:v>147.883267765369</c:v>
                </c:pt>
                <c:pt idx="19219">
                  <c:v>147.88657496031999</c:v>
                </c:pt>
                <c:pt idx="19220">
                  <c:v>147.891316053368</c:v>
                </c:pt>
                <c:pt idx="19221">
                  <c:v>147.89614648733701</c:v>
                </c:pt>
                <c:pt idx="19222">
                  <c:v>147.90014495514899</c:v>
                </c:pt>
                <c:pt idx="19223">
                  <c:v>147.89938497359901</c:v>
                </c:pt>
                <c:pt idx="19224">
                  <c:v>147.89907349312901</c:v>
                </c:pt>
                <c:pt idx="19225">
                  <c:v>147.90709000003201</c:v>
                </c:pt>
                <c:pt idx="19226">
                  <c:v>147.90725931885299</c:v>
                </c:pt>
                <c:pt idx="19227">
                  <c:v>147.907730000046</c:v>
                </c:pt>
                <c:pt idx="19228">
                  <c:v>147.906946223658</c:v>
                </c:pt>
                <c:pt idx="19229">
                  <c:v>147.91029517195099</c:v>
                </c:pt>
                <c:pt idx="19230">
                  <c:v>147.913365030455</c:v>
                </c:pt>
                <c:pt idx="19231">
                  <c:v>147.91721242388701</c:v>
                </c:pt>
                <c:pt idx="19232">
                  <c:v>147.92204095270799</c:v>
                </c:pt>
                <c:pt idx="19233">
                  <c:v>147.92568015178199</c:v>
                </c:pt>
                <c:pt idx="19234">
                  <c:v>147.92686856555201</c:v>
                </c:pt>
                <c:pt idx="19235">
                  <c:v>147.92895308696399</c:v>
                </c:pt>
                <c:pt idx="19236">
                  <c:v>147.92778871762599</c:v>
                </c:pt>
                <c:pt idx="19237">
                  <c:v>147.92080133489799</c:v>
                </c:pt>
                <c:pt idx="19238">
                  <c:v>147.91834473083699</c:v>
                </c:pt>
                <c:pt idx="19239">
                  <c:v>147.91855999997301</c:v>
                </c:pt>
                <c:pt idx="19240">
                  <c:v>147.92620070616499</c:v>
                </c:pt>
                <c:pt idx="19241">
                  <c:v>147.939150350907</c:v>
                </c:pt>
                <c:pt idx="19242">
                  <c:v>147.94624759799299</c:v>
                </c:pt>
                <c:pt idx="19243">
                  <c:v>147.94866734090201</c:v>
                </c:pt>
                <c:pt idx="19244">
                  <c:v>147.94842391503801</c:v>
                </c:pt>
                <c:pt idx="19245">
                  <c:v>147.940457865024</c:v>
                </c:pt>
                <c:pt idx="19246">
                  <c:v>147.932066198564</c:v>
                </c:pt>
                <c:pt idx="19247">
                  <c:v>147.933286609974</c:v>
                </c:pt>
                <c:pt idx="19248">
                  <c:v>147.93799566058701</c:v>
                </c:pt>
                <c:pt idx="19249">
                  <c:v>147.94562999997601</c:v>
                </c:pt>
                <c:pt idx="19250">
                  <c:v>147.957116629035</c:v>
                </c:pt>
                <c:pt idx="19251">
                  <c:v>147.96004000000701</c:v>
                </c:pt>
                <c:pt idx="19252">
                  <c:v>147.975665971225</c:v>
                </c:pt>
                <c:pt idx="19253">
                  <c:v>147.99936239298901</c:v>
                </c:pt>
                <c:pt idx="19254">
                  <c:v>148.021694887742</c:v>
                </c:pt>
                <c:pt idx="19255">
                  <c:v>148.04124005029499</c:v>
                </c:pt>
                <c:pt idx="19256">
                  <c:v>148.060325183673</c:v>
                </c:pt>
                <c:pt idx="19257">
                  <c:v>148.07887218613001</c:v>
                </c:pt>
                <c:pt idx="19258">
                  <c:v>148.100189264416</c:v>
                </c:pt>
                <c:pt idx="19259">
                  <c:v>148.114968823943</c:v>
                </c:pt>
                <c:pt idx="19260">
                  <c:v>148.12553263454899</c:v>
                </c:pt>
                <c:pt idx="19261">
                  <c:v>148.12621999998001</c:v>
                </c:pt>
                <c:pt idx="19262">
                  <c:v>148.12421753531501</c:v>
                </c:pt>
                <c:pt idx="19263">
                  <c:v>148.12042651634701</c:v>
                </c:pt>
                <c:pt idx="19264">
                  <c:v>148.118943150512</c:v>
                </c:pt>
                <c:pt idx="19265">
                  <c:v>148.11547700064</c:v>
                </c:pt>
                <c:pt idx="19266">
                  <c:v>148.11102236611799</c:v>
                </c:pt>
                <c:pt idx="19267">
                  <c:v>148.10832116589501</c:v>
                </c:pt>
                <c:pt idx="19268">
                  <c:v>148.10995079578399</c:v>
                </c:pt>
                <c:pt idx="19269">
                  <c:v>148.112524739794</c:v>
                </c:pt>
                <c:pt idx="19270">
                  <c:v>148.113159999987</c:v>
                </c:pt>
                <c:pt idx="19271">
                  <c:v>148.11393016094101</c:v>
                </c:pt>
                <c:pt idx="19272">
                  <c:v>148.11464453797799</c:v>
                </c:pt>
                <c:pt idx="19273">
                  <c:v>148.11539922347501</c:v>
                </c:pt>
                <c:pt idx="19274">
                  <c:v>148.11817918303299</c:v>
                </c:pt>
                <c:pt idx="19275">
                  <c:v>148.11970338317099</c:v>
                </c:pt>
                <c:pt idx="19276">
                  <c:v>148.115124971988</c:v>
                </c:pt>
                <c:pt idx="19277">
                  <c:v>148.10709180321899</c:v>
                </c:pt>
                <c:pt idx="19278">
                  <c:v>148.103306752799</c:v>
                </c:pt>
                <c:pt idx="19279">
                  <c:v>148.098196248709</c:v>
                </c:pt>
                <c:pt idx="19280">
                  <c:v>148.09017535820701</c:v>
                </c:pt>
                <c:pt idx="19281">
                  <c:v>148.075075524005</c:v>
                </c:pt>
                <c:pt idx="19282">
                  <c:v>148.058350000025</c:v>
                </c:pt>
                <c:pt idx="19283">
                  <c:v>148.04849007578801</c:v>
                </c:pt>
                <c:pt idx="19284">
                  <c:v>148.04124768909799</c:v>
                </c:pt>
                <c:pt idx="19285">
                  <c:v>148.03408805833601</c:v>
                </c:pt>
                <c:pt idx="19286">
                  <c:v>148.02723506586901</c:v>
                </c:pt>
                <c:pt idx="19287">
                  <c:v>148.02100890789799</c:v>
                </c:pt>
                <c:pt idx="19288">
                  <c:v>148.01479921835099</c:v>
                </c:pt>
                <c:pt idx="19289">
                  <c:v>148.00789509414599</c:v>
                </c:pt>
                <c:pt idx="19290">
                  <c:v>148.00331644532599</c:v>
                </c:pt>
                <c:pt idx="19291">
                  <c:v>148.000996585807</c:v>
                </c:pt>
                <c:pt idx="19292">
                  <c:v>148.00374465782599</c:v>
                </c:pt>
                <c:pt idx="19293">
                  <c:v>148.00462192892601</c:v>
                </c:pt>
                <c:pt idx="19294">
                  <c:v>148.00832000001901</c:v>
                </c:pt>
                <c:pt idx="19295">
                  <c:v>148.00493338949099</c:v>
                </c:pt>
                <c:pt idx="19296">
                  <c:v>148.001858125886</c:v>
                </c:pt>
                <c:pt idx="19297">
                  <c:v>147.99673004763201</c:v>
                </c:pt>
                <c:pt idx="19298">
                  <c:v>147.99051467049199</c:v>
                </c:pt>
                <c:pt idx="19299">
                  <c:v>147.98149976559199</c:v>
                </c:pt>
                <c:pt idx="19300">
                  <c:v>147.97051144812599</c:v>
                </c:pt>
                <c:pt idx="19301">
                  <c:v>147.96395916154299</c:v>
                </c:pt>
                <c:pt idx="19302">
                  <c:v>147.95978728332099</c:v>
                </c:pt>
                <c:pt idx="19303">
                  <c:v>147.95455758893999</c:v>
                </c:pt>
                <c:pt idx="19304">
                  <c:v>147.949748985014</c:v>
                </c:pt>
                <c:pt idx="19305">
                  <c:v>147.945579662309</c:v>
                </c:pt>
                <c:pt idx="19306">
                  <c:v>147.94292999995301</c:v>
                </c:pt>
                <c:pt idx="19307">
                  <c:v>147.94384285484199</c:v>
                </c:pt>
                <c:pt idx="19308">
                  <c:v>147.93669412004701</c:v>
                </c:pt>
                <c:pt idx="19309">
                  <c:v>147.93018480885399</c:v>
                </c:pt>
                <c:pt idx="19310">
                  <c:v>147.92484808687499</c:v>
                </c:pt>
                <c:pt idx="19311">
                  <c:v>147.916969676158</c:v>
                </c:pt>
                <c:pt idx="19312">
                  <c:v>147.90882230588301</c:v>
                </c:pt>
                <c:pt idx="19313">
                  <c:v>147.90785412995999</c:v>
                </c:pt>
                <c:pt idx="19314">
                  <c:v>147.91009479176799</c:v>
                </c:pt>
                <c:pt idx="19315">
                  <c:v>147.917479539108</c:v>
                </c:pt>
                <c:pt idx="19316">
                  <c:v>147.930345834745</c:v>
                </c:pt>
                <c:pt idx="19317">
                  <c:v>147.950256366845</c:v>
                </c:pt>
                <c:pt idx="19318">
                  <c:v>147.96079079434901</c:v>
                </c:pt>
                <c:pt idx="19319">
                  <c:v>147.964049246114</c:v>
                </c:pt>
                <c:pt idx="19320">
                  <c:v>147.96414630202599</c:v>
                </c:pt>
                <c:pt idx="19321">
                  <c:v>147.96496640908401</c:v>
                </c:pt>
                <c:pt idx="19322">
                  <c:v>147.96600435433299</c:v>
                </c:pt>
                <c:pt idx="19323">
                  <c:v>147.964572311605</c:v>
                </c:pt>
                <c:pt idx="19324">
                  <c:v>147.95932657905101</c:v>
                </c:pt>
                <c:pt idx="19325">
                  <c:v>147.951214874508</c:v>
                </c:pt>
                <c:pt idx="19326">
                  <c:v>147.942218056558</c:v>
                </c:pt>
                <c:pt idx="19327">
                  <c:v>147.93305085347501</c:v>
                </c:pt>
                <c:pt idx="19328">
                  <c:v>147.92824584555899</c:v>
                </c:pt>
                <c:pt idx="19329">
                  <c:v>147.92421000002</c:v>
                </c:pt>
                <c:pt idx="19330">
                  <c:v>147.92184232383801</c:v>
                </c:pt>
                <c:pt idx="19331">
                  <c:v>147.920653502069</c:v>
                </c:pt>
                <c:pt idx="19332">
                  <c:v>147.91950154442401</c:v>
                </c:pt>
                <c:pt idx="19333">
                  <c:v>147.91735592825299</c:v>
                </c:pt>
                <c:pt idx="19334">
                  <c:v>147.912138841173</c:v>
                </c:pt>
                <c:pt idx="19335">
                  <c:v>147.90657385991</c:v>
                </c:pt>
                <c:pt idx="19336">
                  <c:v>147.90855194707299</c:v>
                </c:pt>
                <c:pt idx="19337">
                  <c:v>147.91244476680001</c:v>
                </c:pt>
                <c:pt idx="19338">
                  <c:v>147.915385542693</c:v>
                </c:pt>
                <c:pt idx="19339">
                  <c:v>147.92070488990299</c:v>
                </c:pt>
                <c:pt idx="19340">
                  <c:v>147.927713029449</c:v>
                </c:pt>
                <c:pt idx="19341">
                  <c:v>147.93769999996499</c:v>
                </c:pt>
                <c:pt idx="19342">
                  <c:v>147.94514462604201</c:v>
                </c:pt>
                <c:pt idx="19343">
                  <c:v>147.94660806776301</c:v>
                </c:pt>
                <c:pt idx="19344">
                  <c:v>147.941050503078</c:v>
                </c:pt>
                <c:pt idx="19345">
                  <c:v>147.931448127198</c:v>
                </c:pt>
                <c:pt idx="19346">
                  <c:v>147.91714385048499</c:v>
                </c:pt>
                <c:pt idx="19347">
                  <c:v>147.904189435776</c:v>
                </c:pt>
                <c:pt idx="19348">
                  <c:v>147.89635173974199</c:v>
                </c:pt>
                <c:pt idx="19349">
                  <c:v>147.89331876866601</c:v>
                </c:pt>
                <c:pt idx="19350">
                  <c:v>147.898714029747</c:v>
                </c:pt>
                <c:pt idx="19351">
                  <c:v>147.90118000003201</c:v>
                </c:pt>
                <c:pt idx="19352">
                  <c:v>147.90261011750701</c:v>
                </c:pt>
                <c:pt idx="19353">
                  <c:v>147.91308705917001</c:v>
                </c:pt>
                <c:pt idx="19354">
                  <c:v>147.930428361396</c:v>
                </c:pt>
                <c:pt idx="19355">
                  <c:v>147.94669999999499</c:v>
                </c:pt>
                <c:pt idx="19356">
                  <c:v>147.954088694186</c:v>
                </c:pt>
                <c:pt idx="19357">
                  <c:v>147.96544120879699</c:v>
                </c:pt>
                <c:pt idx="19358">
                  <c:v>147.971841953829</c:v>
                </c:pt>
                <c:pt idx="19359">
                  <c:v>147.97153272929401</c:v>
                </c:pt>
                <c:pt idx="19360">
                  <c:v>147.97298743521699</c:v>
                </c:pt>
                <c:pt idx="19361">
                  <c:v>147.98130536154201</c:v>
                </c:pt>
                <c:pt idx="19362">
                  <c:v>147.98775477018799</c:v>
                </c:pt>
                <c:pt idx="19363">
                  <c:v>147.98954845961501</c:v>
                </c:pt>
                <c:pt idx="19364">
                  <c:v>147.98790255398399</c:v>
                </c:pt>
                <c:pt idx="19365">
                  <c:v>147.984103562657</c:v>
                </c:pt>
                <c:pt idx="19366">
                  <c:v>147.98385011618799</c:v>
                </c:pt>
                <c:pt idx="19367">
                  <c:v>147.98498412832899</c:v>
                </c:pt>
                <c:pt idx="19368">
                  <c:v>147.97141000001699</c:v>
                </c:pt>
                <c:pt idx="19369">
                  <c:v>147.96897261202901</c:v>
                </c:pt>
                <c:pt idx="19370">
                  <c:v>147.96356999747101</c:v>
                </c:pt>
                <c:pt idx="19371">
                  <c:v>147.95945350242999</c:v>
                </c:pt>
                <c:pt idx="19372">
                  <c:v>147.95544922345101</c:v>
                </c:pt>
                <c:pt idx="19373">
                  <c:v>147.946434339067</c:v>
                </c:pt>
                <c:pt idx="19374">
                  <c:v>147.93549344797199</c:v>
                </c:pt>
                <c:pt idx="19375">
                  <c:v>147.92472931869301</c:v>
                </c:pt>
                <c:pt idx="19376">
                  <c:v>147.909284297813</c:v>
                </c:pt>
                <c:pt idx="19377">
                  <c:v>147.9048378814</c:v>
                </c:pt>
                <c:pt idx="19378">
                  <c:v>147.90532445655001</c:v>
                </c:pt>
                <c:pt idx="19379">
                  <c:v>147.90699999996599</c:v>
                </c:pt>
                <c:pt idx="19380">
                  <c:v>147.907836101779</c:v>
                </c:pt>
                <c:pt idx="19381">
                  <c:v>147.90437856943299</c:v>
                </c:pt>
                <c:pt idx="19382">
                  <c:v>147.90177469249099</c:v>
                </c:pt>
                <c:pt idx="19383">
                  <c:v>147.902520952858</c:v>
                </c:pt>
                <c:pt idx="19384">
                  <c:v>147.90408777855799</c:v>
                </c:pt>
                <c:pt idx="19385">
                  <c:v>147.90268075573101</c:v>
                </c:pt>
                <c:pt idx="19386">
                  <c:v>147.89828342943801</c:v>
                </c:pt>
                <c:pt idx="19387">
                  <c:v>147.89536451360601</c:v>
                </c:pt>
                <c:pt idx="19388">
                  <c:v>147.895160000001</c:v>
                </c:pt>
                <c:pt idx="19389">
                  <c:v>147.897127756618</c:v>
                </c:pt>
                <c:pt idx="19390">
                  <c:v>147.90999981479101</c:v>
                </c:pt>
                <c:pt idx="19391">
                  <c:v>147.92848860640001</c:v>
                </c:pt>
                <c:pt idx="19392">
                  <c:v>147.93840136737299</c:v>
                </c:pt>
                <c:pt idx="19393">
                  <c:v>147.954089999969</c:v>
                </c:pt>
                <c:pt idx="19394">
                  <c:v>147.96243378910401</c:v>
                </c:pt>
                <c:pt idx="19395">
                  <c:v>147.96801483773601</c:v>
                </c:pt>
                <c:pt idx="19396">
                  <c:v>147.97520178172999</c:v>
                </c:pt>
                <c:pt idx="19397">
                  <c:v>147.986705357765</c:v>
                </c:pt>
                <c:pt idx="19398">
                  <c:v>147.996047694445</c:v>
                </c:pt>
                <c:pt idx="19399">
                  <c:v>148.001534641549</c:v>
                </c:pt>
                <c:pt idx="19400">
                  <c:v>148.00442986780601</c:v>
                </c:pt>
                <c:pt idx="19401">
                  <c:v>148.00381283565801</c:v>
                </c:pt>
                <c:pt idx="19402">
                  <c:v>148.002415104026</c:v>
                </c:pt>
                <c:pt idx="19403">
                  <c:v>147.99435227244001</c:v>
                </c:pt>
                <c:pt idx="19404">
                  <c:v>147.98136526026801</c:v>
                </c:pt>
                <c:pt idx="19405">
                  <c:v>147.965688846539</c:v>
                </c:pt>
                <c:pt idx="19406">
                  <c:v>147.949874852363</c:v>
                </c:pt>
                <c:pt idx="19407">
                  <c:v>147.93582745834999</c:v>
                </c:pt>
                <c:pt idx="19408">
                  <c:v>147.919770000027</c:v>
                </c:pt>
                <c:pt idx="19409">
                  <c:v>147.90504102724501</c:v>
                </c:pt>
                <c:pt idx="19410">
                  <c:v>147.89215374141</c:v>
                </c:pt>
                <c:pt idx="19411">
                  <c:v>147.881955263554</c:v>
                </c:pt>
                <c:pt idx="19412">
                  <c:v>147.868557072371</c:v>
                </c:pt>
                <c:pt idx="19413">
                  <c:v>147.85653546832</c:v>
                </c:pt>
                <c:pt idx="19414">
                  <c:v>147.850574115987</c:v>
                </c:pt>
                <c:pt idx="19415">
                  <c:v>147.84201379134299</c:v>
                </c:pt>
                <c:pt idx="19416">
                  <c:v>147.838687319239</c:v>
                </c:pt>
                <c:pt idx="19417">
                  <c:v>147.82765480205501</c:v>
                </c:pt>
                <c:pt idx="19418">
                  <c:v>147.81647082899701</c:v>
                </c:pt>
                <c:pt idx="19419">
                  <c:v>147.81352838590601</c:v>
                </c:pt>
                <c:pt idx="19420">
                  <c:v>147.814236595903</c:v>
                </c:pt>
                <c:pt idx="19421">
                  <c:v>147.82207242532101</c:v>
                </c:pt>
                <c:pt idx="19422">
                  <c:v>147.83481677431999</c:v>
                </c:pt>
                <c:pt idx="19423">
                  <c:v>147.847084503546</c:v>
                </c:pt>
                <c:pt idx="19424">
                  <c:v>147.860621442949</c:v>
                </c:pt>
                <c:pt idx="19425">
                  <c:v>147.873490770708</c:v>
                </c:pt>
                <c:pt idx="19426">
                  <c:v>147.88365463940499</c:v>
                </c:pt>
                <c:pt idx="19427">
                  <c:v>147.89305725608099</c:v>
                </c:pt>
                <c:pt idx="19428">
                  <c:v>147.900101256456</c:v>
                </c:pt>
                <c:pt idx="19429">
                  <c:v>147.909668566943</c:v>
                </c:pt>
                <c:pt idx="19430">
                  <c:v>147.91698360531299</c:v>
                </c:pt>
                <c:pt idx="19431">
                  <c:v>147.91958907718899</c:v>
                </c:pt>
                <c:pt idx="19432">
                  <c:v>147.92272924814</c:v>
                </c:pt>
                <c:pt idx="19433">
                  <c:v>147.922180000016</c:v>
                </c:pt>
                <c:pt idx="19434">
                  <c:v>147.924525257309</c:v>
                </c:pt>
                <c:pt idx="19435">
                  <c:v>147.92937564783099</c:v>
                </c:pt>
                <c:pt idx="19436">
                  <c:v>147.93484107389801</c:v>
                </c:pt>
                <c:pt idx="19437">
                  <c:v>147.940278657997</c:v>
                </c:pt>
                <c:pt idx="19438">
                  <c:v>147.94901774323799</c:v>
                </c:pt>
                <c:pt idx="19439">
                  <c:v>147.95972371651899</c:v>
                </c:pt>
                <c:pt idx="19440">
                  <c:v>147.96667049568501</c:v>
                </c:pt>
                <c:pt idx="19441">
                  <c:v>147.969205582</c:v>
                </c:pt>
                <c:pt idx="19442">
                  <c:v>147.970136827548</c:v>
                </c:pt>
                <c:pt idx="19443">
                  <c:v>147.97148080501</c:v>
                </c:pt>
                <c:pt idx="19444">
                  <c:v>147.97481000003199</c:v>
                </c:pt>
                <c:pt idx="19445">
                  <c:v>147.97757000005399</c:v>
                </c:pt>
                <c:pt idx="19446">
                  <c:v>147.97283500997099</c:v>
                </c:pt>
                <c:pt idx="19447">
                  <c:v>147.96788570156801</c:v>
                </c:pt>
                <c:pt idx="19448">
                  <c:v>147.96076709992801</c:v>
                </c:pt>
                <c:pt idx="19449">
                  <c:v>147.95309745364199</c:v>
                </c:pt>
                <c:pt idx="19450">
                  <c:v>147.946046810312</c:v>
                </c:pt>
                <c:pt idx="19451">
                  <c:v>147.93702428839299</c:v>
                </c:pt>
                <c:pt idx="19452">
                  <c:v>147.92600913746401</c:v>
                </c:pt>
                <c:pt idx="19453">
                  <c:v>147.916366245783</c:v>
                </c:pt>
                <c:pt idx="19454">
                  <c:v>147.903451239779</c:v>
                </c:pt>
                <c:pt idx="19455">
                  <c:v>147.888548008399</c:v>
                </c:pt>
                <c:pt idx="19456">
                  <c:v>147.877327322718</c:v>
                </c:pt>
                <c:pt idx="19457">
                  <c:v>147.86899999996101</c:v>
                </c:pt>
                <c:pt idx="19458">
                  <c:v>147.86941619222301</c:v>
                </c:pt>
                <c:pt idx="19459">
                  <c:v>147.87522999994101</c:v>
                </c:pt>
                <c:pt idx="19460">
                  <c:v>147.87522999994101</c:v>
                </c:pt>
                <c:pt idx="19461">
                  <c:v>147.878640043427</c:v>
                </c:pt>
                <c:pt idx="19462">
                  <c:v>147.88389416391701</c:v>
                </c:pt>
                <c:pt idx="19463">
                  <c:v>147.88352326704501</c:v>
                </c:pt>
                <c:pt idx="19464">
                  <c:v>147.88270738866899</c:v>
                </c:pt>
                <c:pt idx="19465">
                  <c:v>147.88534220122301</c:v>
                </c:pt>
                <c:pt idx="19466">
                  <c:v>147.89229181696501</c:v>
                </c:pt>
                <c:pt idx="19467">
                  <c:v>147.899567927497</c:v>
                </c:pt>
                <c:pt idx="19468">
                  <c:v>147.90227203391601</c:v>
                </c:pt>
                <c:pt idx="19469">
                  <c:v>147.900414829082</c:v>
                </c:pt>
                <c:pt idx="19470">
                  <c:v>147.90409490574601</c:v>
                </c:pt>
                <c:pt idx="19471">
                  <c:v>147.90913368772399</c:v>
                </c:pt>
                <c:pt idx="19472">
                  <c:v>147.916990000022</c:v>
                </c:pt>
                <c:pt idx="19473">
                  <c:v>147.92533239860299</c:v>
                </c:pt>
                <c:pt idx="19474">
                  <c:v>147.930592394174</c:v>
                </c:pt>
                <c:pt idx="19475">
                  <c:v>147.932606450186</c:v>
                </c:pt>
                <c:pt idx="19476">
                  <c:v>147.93211808383501</c:v>
                </c:pt>
                <c:pt idx="19477">
                  <c:v>147.93198218389099</c:v>
                </c:pt>
                <c:pt idx="19478">
                  <c:v>147.936995752249</c:v>
                </c:pt>
                <c:pt idx="19479">
                  <c:v>147.946779315437</c:v>
                </c:pt>
                <c:pt idx="19480">
                  <c:v>147.95376468670199</c:v>
                </c:pt>
                <c:pt idx="19481">
                  <c:v>147.95578053459201</c:v>
                </c:pt>
                <c:pt idx="19482">
                  <c:v>147.954179999936</c:v>
                </c:pt>
                <c:pt idx="19483">
                  <c:v>147.95405950611899</c:v>
                </c:pt>
                <c:pt idx="19484">
                  <c:v>147.95412796338201</c:v>
                </c:pt>
                <c:pt idx="19485">
                  <c:v>147.961063515706</c:v>
                </c:pt>
                <c:pt idx="19486">
                  <c:v>147.96177982199799</c:v>
                </c:pt>
                <c:pt idx="19487">
                  <c:v>147.953236550231</c:v>
                </c:pt>
                <c:pt idx="19488">
                  <c:v>147.94764999998799</c:v>
                </c:pt>
                <c:pt idx="19489">
                  <c:v>147.94699136588099</c:v>
                </c:pt>
                <c:pt idx="19490">
                  <c:v>147.94803617379401</c:v>
                </c:pt>
                <c:pt idx="19491">
                  <c:v>147.94826357122</c:v>
                </c:pt>
                <c:pt idx="19492">
                  <c:v>147.94618462691301</c:v>
                </c:pt>
                <c:pt idx="19493">
                  <c:v>147.942591726573</c:v>
                </c:pt>
                <c:pt idx="19494">
                  <c:v>147.93740859751301</c:v>
                </c:pt>
                <c:pt idx="19495">
                  <c:v>147.93024539128999</c:v>
                </c:pt>
                <c:pt idx="19496">
                  <c:v>147.924169422631</c:v>
                </c:pt>
                <c:pt idx="19497">
                  <c:v>147.915391983782</c:v>
                </c:pt>
                <c:pt idx="19498">
                  <c:v>147.90754333753901</c:v>
                </c:pt>
                <c:pt idx="19499">
                  <c:v>147.89756562840299</c:v>
                </c:pt>
                <c:pt idx="19500">
                  <c:v>147.89736952129601</c:v>
                </c:pt>
                <c:pt idx="19501">
                  <c:v>147.90012999997501</c:v>
                </c:pt>
                <c:pt idx="19502">
                  <c:v>147.897002487961</c:v>
                </c:pt>
                <c:pt idx="19503">
                  <c:v>147.896553495814</c:v>
                </c:pt>
                <c:pt idx="19504">
                  <c:v>147.896279620906</c:v>
                </c:pt>
                <c:pt idx="19505">
                  <c:v>147.89697564648199</c:v>
                </c:pt>
                <c:pt idx="19506">
                  <c:v>147.90030730332899</c:v>
                </c:pt>
                <c:pt idx="19507">
                  <c:v>147.906381864069</c:v>
                </c:pt>
                <c:pt idx="19508">
                  <c:v>147.90969222538001</c:v>
                </c:pt>
                <c:pt idx="19509">
                  <c:v>147.91832328507101</c:v>
                </c:pt>
                <c:pt idx="19510">
                  <c:v>147.92782554744699</c:v>
                </c:pt>
                <c:pt idx="19511">
                  <c:v>147.935973873688</c:v>
                </c:pt>
                <c:pt idx="19512">
                  <c:v>147.94306043741599</c:v>
                </c:pt>
                <c:pt idx="19513">
                  <c:v>147.952090000006</c:v>
                </c:pt>
                <c:pt idx="19514">
                  <c:v>147.95585350990001</c:v>
                </c:pt>
                <c:pt idx="19515">
                  <c:v>147.95474865916799</c:v>
                </c:pt>
                <c:pt idx="19516">
                  <c:v>147.954016017908</c:v>
                </c:pt>
                <c:pt idx="19517">
                  <c:v>147.950846008632</c:v>
                </c:pt>
                <c:pt idx="19518">
                  <c:v>147.943772653005</c:v>
                </c:pt>
                <c:pt idx="19519">
                  <c:v>147.93836939597099</c:v>
                </c:pt>
                <c:pt idx="19520">
                  <c:v>147.94175159712501</c:v>
                </c:pt>
                <c:pt idx="19521">
                  <c:v>147.94979477201801</c:v>
                </c:pt>
                <c:pt idx="19522">
                  <c:v>147.95594981664499</c:v>
                </c:pt>
                <c:pt idx="19523">
                  <c:v>147.95909089353501</c:v>
                </c:pt>
                <c:pt idx="19524">
                  <c:v>147.95971748954</c:v>
                </c:pt>
                <c:pt idx="19525">
                  <c:v>147.95631717055599</c:v>
                </c:pt>
                <c:pt idx="19526">
                  <c:v>147.95171999998601</c:v>
                </c:pt>
                <c:pt idx="19527">
                  <c:v>147.9470543951</c:v>
                </c:pt>
                <c:pt idx="19528">
                  <c:v>147.94770051273699</c:v>
                </c:pt>
                <c:pt idx="19529">
                  <c:v>147.948976988959</c:v>
                </c:pt>
                <c:pt idx="19530">
                  <c:v>147.94843353337399</c:v>
                </c:pt>
                <c:pt idx="19531">
                  <c:v>147.94410296674801</c:v>
                </c:pt>
                <c:pt idx="19532">
                  <c:v>147.937818964115</c:v>
                </c:pt>
                <c:pt idx="19533">
                  <c:v>147.934769751815</c:v>
                </c:pt>
                <c:pt idx="19534">
                  <c:v>147.932595016341</c:v>
                </c:pt>
                <c:pt idx="19535">
                  <c:v>147.934056664336</c:v>
                </c:pt>
                <c:pt idx="19536">
                  <c:v>147.940410000008</c:v>
                </c:pt>
                <c:pt idx="19537">
                  <c:v>147.95169134632201</c:v>
                </c:pt>
                <c:pt idx="19538">
                  <c:v>147.95761445865699</c:v>
                </c:pt>
                <c:pt idx="19539">
                  <c:v>147.95820641696</c:v>
                </c:pt>
                <c:pt idx="19540">
                  <c:v>147.953304569566</c:v>
                </c:pt>
                <c:pt idx="19541">
                  <c:v>147.94808695182701</c:v>
                </c:pt>
                <c:pt idx="19542">
                  <c:v>147.94442902706101</c:v>
                </c:pt>
                <c:pt idx="19543">
                  <c:v>147.94218865155199</c:v>
                </c:pt>
                <c:pt idx="19544">
                  <c:v>147.941240362755</c:v>
                </c:pt>
                <c:pt idx="19545">
                  <c:v>147.94764593038099</c:v>
                </c:pt>
                <c:pt idx="19546">
                  <c:v>147.948152243907</c:v>
                </c:pt>
                <c:pt idx="19547">
                  <c:v>147.952694357441</c:v>
                </c:pt>
                <c:pt idx="19548">
                  <c:v>147.960329999978</c:v>
                </c:pt>
                <c:pt idx="19549">
                  <c:v>147.97168263919701</c:v>
                </c:pt>
                <c:pt idx="19550">
                  <c:v>147.97561838542799</c:v>
                </c:pt>
                <c:pt idx="19551">
                  <c:v>147.974846150628</c:v>
                </c:pt>
                <c:pt idx="19552">
                  <c:v>147.97148064211501</c:v>
                </c:pt>
                <c:pt idx="19553">
                  <c:v>147.970872261186</c:v>
                </c:pt>
                <c:pt idx="19554">
                  <c:v>147.971185107564</c:v>
                </c:pt>
                <c:pt idx="19555">
                  <c:v>147.97172399426901</c:v>
                </c:pt>
                <c:pt idx="19556">
                  <c:v>147.98168527531899</c:v>
                </c:pt>
                <c:pt idx="19557">
                  <c:v>147.98334516853299</c:v>
                </c:pt>
                <c:pt idx="19558">
                  <c:v>147.98897000000599</c:v>
                </c:pt>
                <c:pt idx="19559">
                  <c:v>147.98964763252599</c:v>
                </c:pt>
                <c:pt idx="19560">
                  <c:v>147.993074599159</c:v>
                </c:pt>
                <c:pt idx="19561">
                  <c:v>147.999761439785</c:v>
                </c:pt>
                <c:pt idx="19562">
                  <c:v>148.00720611419899</c:v>
                </c:pt>
                <c:pt idx="19563">
                  <c:v>148.01250784612401</c:v>
                </c:pt>
                <c:pt idx="19564">
                  <c:v>148.01443245924699</c:v>
                </c:pt>
                <c:pt idx="19565">
                  <c:v>148.012360000039</c:v>
                </c:pt>
                <c:pt idx="19566">
                  <c:v>148.01229275706299</c:v>
                </c:pt>
                <c:pt idx="19567">
                  <c:v>148.01215598341099</c:v>
                </c:pt>
                <c:pt idx="19568">
                  <c:v>148.017466191849</c:v>
                </c:pt>
                <c:pt idx="19569">
                  <c:v>148.023160000026</c:v>
                </c:pt>
                <c:pt idx="19570">
                  <c:v>148.027647923042</c:v>
                </c:pt>
                <c:pt idx="19571">
                  <c:v>148.03293597128101</c:v>
                </c:pt>
                <c:pt idx="19572">
                  <c:v>148.033588432763</c:v>
                </c:pt>
                <c:pt idx="19573">
                  <c:v>148.03146808016101</c:v>
                </c:pt>
                <c:pt idx="19574">
                  <c:v>148.02844621237199</c:v>
                </c:pt>
                <c:pt idx="19575">
                  <c:v>148.02922310785499</c:v>
                </c:pt>
                <c:pt idx="19576">
                  <c:v>148.027612910448</c:v>
                </c:pt>
                <c:pt idx="19577">
                  <c:v>148.02232390519001</c:v>
                </c:pt>
                <c:pt idx="19578">
                  <c:v>148.01604640990701</c:v>
                </c:pt>
                <c:pt idx="19579">
                  <c:v>148.011838281732</c:v>
                </c:pt>
                <c:pt idx="19580">
                  <c:v>148.006789399924</c:v>
                </c:pt>
                <c:pt idx="19581">
                  <c:v>148.00810000000399</c:v>
                </c:pt>
                <c:pt idx="19582">
                  <c:v>148.00685742070101</c:v>
                </c:pt>
                <c:pt idx="19583">
                  <c:v>148.01351021899899</c:v>
                </c:pt>
                <c:pt idx="19584">
                  <c:v>148.023662628804</c:v>
                </c:pt>
                <c:pt idx="19585">
                  <c:v>148.02878105389999</c:v>
                </c:pt>
                <c:pt idx="19586">
                  <c:v>148.02664460530499</c:v>
                </c:pt>
                <c:pt idx="19587">
                  <c:v>148.023990920524</c:v>
                </c:pt>
                <c:pt idx="19588">
                  <c:v>148.019880635855</c:v>
                </c:pt>
                <c:pt idx="19589">
                  <c:v>148.01363508860501</c:v>
                </c:pt>
                <c:pt idx="19590">
                  <c:v>148.00581402565501</c:v>
                </c:pt>
                <c:pt idx="19591">
                  <c:v>147.99759999993901</c:v>
                </c:pt>
                <c:pt idx="19592">
                  <c:v>147.985501965173</c:v>
                </c:pt>
                <c:pt idx="19593">
                  <c:v>147.97606585427999</c:v>
                </c:pt>
                <c:pt idx="19594">
                  <c:v>147.97051289757701</c:v>
                </c:pt>
                <c:pt idx="19595">
                  <c:v>147.966452679947</c:v>
                </c:pt>
                <c:pt idx="19596">
                  <c:v>147.96217416870601</c:v>
                </c:pt>
                <c:pt idx="19597">
                  <c:v>147.95929081794301</c:v>
                </c:pt>
                <c:pt idx="19598">
                  <c:v>147.958672866706</c:v>
                </c:pt>
                <c:pt idx="19599">
                  <c:v>147.957131687681</c:v>
                </c:pt>
                <c:pt idx="19600">
                  <c:v>147.95674355174199</c:v>
                </c:pt>
                <c:pt idx="19601">
                  <c:v>147.95765685764101</c:v>
                </c:pt>
                <c:pt idx="19602">
                  <c:v>147.956852090887</c:v>
                </c:pt>
                <c:pt idx="19603">
                  <c:v>147.95459079599101</c:v>
                </c:pt>
                <c:pt idx="19604">
                  <c:v>147.95352985146801</c:v>
                </c:pt>
                <c:pt idx="19605">
                  <c:v>147.94109000002601</c:v>
                </c:pt>
                <c:pt idx="19606">
                  <c:v>147.932752013911</c:v>
                </c:pt>
                <c:pt idx="19607">
                  <c:v>147.92526054519001</c:v>
                </c:pt>
                <c:pt idx="19608">
                  <c:v>147.921932538042</c:v>
                </c:pt>
                <c:pt idx="19609">
                  <c:v>147.922477453965</c:v>
                </c:pt>
                <c:pt idx="19610">
                  <c:v>147.924290670967</c:v>
                </c:pt>
                <c:pt idx="19611">
                  <c:v>147.92502678950501</c:v>
                </c:pt>
                <c:pt idx="19612">
                  <c:v>147.92110179906999</c:v>
                </c:pt>
                <c:pt idx="19613">
                  <c:v>147.92258134329001</c:v>
                </c:pt>
                <c:pt idx="19614">
                  <c:v>147.92051464938899</c:v>
                </c:pt>
                <c:pt idx="19615">
                  <c:v>147.91757412326601</c:v>
                </c:pt>
                <c:pt idx="19616">
                  <c:v>147.91993999997501</c:v>
                </c:pt>
                <c:pt idx="19617">
                  <c:v>147.92510848326501</c:v>
                </c:pt>
                <c:pt idx="19618">
                  <c:v>147.92287793694999</c:v>
                </c:pt>
                <c:pt idx="19619">
                  <c:v>147.919035810841</c:v>
                </c:pt>
                <c:pt idx="19620">
                  <c:v>147.912876769365</c:v>
                </c:pt>
                <c:pt idx="19621">
                  <c:v>147.90541638985599</c:v>
                </c:pt>
                <c:pt idx="19622">
                  <c:v>147.89758778201201</c:v>
                </c:pt>
                <c:pt idx="19623">
                  <c:v>147.88812302621599</c:v>
                </c:pt>
                <c:pt idx="19624">
                  <c:v>147.877961921078</c:v>
                </c:pt>
                <c:pt idx="19625">
                  <c:v>147.86873257168</c:v>
                </c:pt>
                <c:pt idx="19626">
                  <c:v>147.86448947798999</c:v>
                </c:pt>
                <c:pt idx="19627">
                  <c:v>147.86345885589699</c:v>
                </c:pt>
                <c:pt idx="19628">
                  <c:v>147.85878835661001</c:v>
                </c:pt>
                <c:pt idx="19629">
                  <c:v>147.85631204358799</c:v>
                </c:pt>
                <c:pt idx="19630">
                  <c:v>147.85030999997099</c:v>
                </c:pt>
                <c:pt idx="19631">
                  <c:v>147.84437436902499</c:v>
                </c:pt>
                <c:pt idx="19632">
                  <c:v>147.837912799425</c:v>
                </c:pt>
                <c:pt idx="19633">
                  <c:v>147.82861333932101</c:v>
                </c:pt>
                <c:pt idx="19634">
                  <c:v>147.82011702047799</c:v>
                </c:pt>
                <c:pt idx="19635">
                  <c:v>147.81646914377799</c:v>
                </c:pt>
                <c:pt idx="19636">
                  <c:v>147.81344173941599</c:v>
                </c:pt>
                <c:pt idx="19637">
                  <c:v>147.80920751216601</c:v>
                </c:pt>
                <c:pt idx="19638">
                  <c:v>147.80366180731201</c:v>
                </c:pt>
                <c:pt idx="19639">
                  <c:v>147.79210842938801</c:v>
                </c:pt>
                <c:pt idx="19640">
                  <c:v>147.780777339335</c:v>
                </c:pt>
                <c:pt idx="19641">
                  <c:v>147.77247824060601</c:v>
                </c:pt>
                <c:pt idx="19642">
                  <c:v>147.77429423205501</c:v>
                </c:pt>
                <c:pt idx="19643">
                  <c:v>147.78047362334999</c:v>
                </c:pt>
                <c:pt idx="19644">
                  <c:v>147.78881999995099</c:v>
                </c:pt>
                <c:pt idx="19645">
                  <c:v>147.80626214310601</c:v>
                </c:pt>
                <c:pt idx="19646">
                  <c:v>147.82686489413601</c:v>
                </c:pt>
                <c:pt idx="19647">
                  <c:v>147.83684744152501</c:v>
                </c:pt>
                <c:pt idx="19648">
                  <c:v>147.84540616532399</c:v>
                </c:pt>
                <c:pt idx="19649">
                  <c:v>147.85100185855299</c:v>
                </c:pt>
                <c:pt idx="19650">
                  <c:v>147.85084662393299</c:v>
                </c:pt>
                <c:pt idx="19651">
                  <c:v>147.847954233004</c:v>
                </c:pt>
                <c:pt idx="19652">
                  <c:v>147.840586848893</c:v>
                </c:pt>
                <c:pt idx="19653">
                  <c:v>147.83641056019701</c:v>
                </c:pt>
                <c:pt idx="19654">
                  <c:v>147.835209999987</c:v>
                </c:pt>
                <c:pt idx="19655">
                  <c:v>147.836618996125</c:v>
                </c:pt>
                <c:pt idx="19656">
                  <c:v>147.83877887467401</c:v>
                </c:pt>
                <c:pt idx="19657">
                  <c:v>147.84194505996399</c:v>
                </c:pt>
                <c:pt idx="19658">
                  <c:v>147.84310599814799</c:v>
                </c:pt>
                <c:pt idx="19659">
                  <c:v>147.84446729566599</c:v>
                </c:pt>
                <c:pt idx="19660">
                  <c:v>147.850680480016</c:v>
                </c:pt>
                <c:pt idx="19661">
                  <c:v>147.85595274582499</c:v>
                </c:pt>
                <c:pt idx="19662">
                  <c:v>147.862840850672</c:v>
                </c:pt>
                <c:pt idx="19663">
                  <c:v>147.880312216709</c:v>
                </c:pt>
                <c:pt idx="19664">
                  <c:v>147.89951301445399</c:v>
                </c:pt>
                <c:pt idx="19665">
                  <c:v>147.910786804097</c:v>
                </c:pt>
                <c:pt idx="19666">
                  <c:v>147.92143000005299</c:v>
                </c:pt>
                <c:pt idx="19667">
                  <c:v>147.92838235180301</c:v>
                </c:pt>
                <c:pt idx="19668">
                  <c:v>147.936638909576</c:v>
                </c:pt>
                <c:pt idx="19669">
                  <c:v>147.946333023243</c:v>
                </c:pt>
                <c:pt idx="19670">
                  <c:v>147.95577654111699</c:v>
                </c:pt>
                <c:pt idx="19671">
                  <c:v>147.96204014600201</c:v>
                </c:pt>
                <c:pt idx="19672">
                  <c:v>147.970227200491</c:v>
                </c:pt>
                <c:pt idx="19673">
                  <c:v>147.98566216232001</c:v>
                </c:pt>
                <c:pt idx="19674">
                  <c:v>147.997085393161</c:v>
                </c:pt>
                <c:pt idx="19675">
                  <c:v>148.00610000004201</c:v>
                </c:pt>
                <c:pt idx="19676">
                  <c:v>148.00609332811501</c:v>
                </c:pt>
                <c:pt idx="19677">
                  <c:v>148.00607707354499</c:v>
                </c:pt>
                <c:pt idx="19678">
                  <c:v>148.00724018651701</c:v>
                </c:pt>
                <c:pt idx="19679">
                  <c:v>148.015230000016</c:v>
                </c:pt>
                <c:pt idx="19680">
                  <c:v>148.02067390685801</c:v>
                </c:pt>
                <c:pt idx="19681">
                  <c:v>148.02513432895199</c:v>
                </c:pt>
                <c:pt idx="19682">
                  <c:v>148.026970234103</c:v>
                </c:pt>
                <c:pt idx="19683">
                  <c:v>148.02198414005201</c:v>
                </c:pt>
                <c:pt idx="19684">
                  <c:v>148.01238940706401</c:v>
                </c:pt>
                <c:pt idx="19685">
                  <c:v>148.00462742321099</c:v>
                </c:pt>
                <c:pt idx="19686">
                  <c:v>147.99544417671899</c:v>
                </c:pt>
                <c:pt idx="19687">
                  <c:v>147.988745543655</c:v>
                </c:pt>
                <c:pt idx="19688">
                  <c:v>147.98561733999199</c:v>
                </c:pt>
                <c:pt idx="19689">
                  <c:v>147.980116937757</c:v>
                </c:pt>
                <c:pt idx="19690">
                  <c:v>147.970400590342</c:v>
                </c:pt>
                <c:pt idx="19691">
                  <c:v>147.96306184999699</c:v>
                </c:pt>
                <c:pt idx="19692">
                  <c:v>147.950299999983</c:v>
                </c:pt>
                <c:pt idx="19693">
                  <c:v>147.94447558820099</c:v>
                </c:pt>
                <c:pt idx="19694">
                  <c:v>147.93130537264699</c:v>
                </c:pt>
                <c:pt idx="19695">
                  <c:v>147.91946632645201</c:v>
                </c:pt>
                <c:pt idx="19696">
                  <c:v>147.910532075698</c:v>
                </c:pt>
                <c:pt idx="19697">
                  <c:v>147.905055638666</c:v>
                </c:pt>
                <c:pt idx="19698">
                  <c:v>147.90882566302801</c:v>
                </c:pt>
                <c:pt idx="19699">
                  <c:v>147.91633831179999</c:v>
                </c:pt>
                <c:pt idx="19700">
                  <c:v>147.92282429756301</c:v>
                </c:pt>
                <c:pt idx="19701">
                  <c:v>147.92721690491001</c:v>
                </c:pt>
                <c:pt idx="19702">
                  <c:v>147.92467700884501</c:v>
                </c:pt>
                <c:pt idx="19703">
                  <c:v>147.91916000003599</c:v>
                </c:pt>
                <c:pt idx="19704">
                  <c:v>147.90879613367301</c:v>
                </c:pt>
                <c:pt idx="19705">
                  <c:v>147.89706982538499</c:v>
                </c:pt>
                <c:pt idx="19706">
                  <c:v>147.887171175524</c:v>
                </c:pt>
                <c:pt idx="19707">
                  <c:v>147.88127367905599</c:v>
                </c:pt>
                <c:pt idx="19708">
                  <c:v>147.87962210055699</c:v>
                </c:pt>
                <c:pt idx="19709">
                  <c:v>147.88201627324099</c:v>
                </c:pt>
                <c:pt idx="19710">
                  <c:v>147.886350289154</c:v>
                </c:pt>
                <c:pt idx="19711">
                  <c:v>147.88944387134001</c:v>
                </c:pt>
                <c:pt idx="19712">
                  <c:v>147.893416978218</c:v>
                </c:pt>
                <c:pt idx="19713">
                  <c:v>147.89074999999801</c:v>
                </c:pt>
                <c:pt idx="19714">
                  <c:v>147.88647064950399</c:v>
                </c:pt>
                <c:pt idx="19715">
                  <c:v>147.88382848730501</c:v>
                </c:pt>
                <c:pt idx="19716">
                  <c:v>147.87938177123999</c:v>
                </c:pt>
                <c:pt idx="19717">
                  <c:v>147.87500836062401</c:v>
                </c:pt>
                <c:pt idx="19718">
                  <c:v>147.871023666648</c:v>
                </c:pt>
                <c:pt idx="19719">
                  <c:v>147.867013217721</c:v>
                </c:pt>
                <c:pt idx="19720">
                  <c:v>147.86412117463399</c:v>
                </c:pt>
                <c:pt idx="19721">
                  <c:v>147.86259700891301</c:v>
                </c:pt>
                <c:pt idx="19722">
                  <c:v>147.86267936731099</c:v>
                </c:pt>
                <c:pt idx="19723">
                  <c:v>147.85791169254301</c:v>
                </c:pt>
                <c:pt idx="19724">
                  <c:v>147.85111692047499</c:v>
                </c:pt>
                <c:pt idx="19725">
                  <c:v>147.84442055826199</c:v>
                </c:pt>
                <c:pt idx="19726">
                  <c:v>147.83908000000699</c:v>
                </c:pt>
                <c:pt idx="19727">
                  <c:v>147.828220286647</c:v>
                </c:pt>
                <c:pt idx="19728">
                  <c:v>147.82198092332899</c:v>
                </c:pt>
                <c:pt idx="19729">
                  <c:v>147.81560661179799</c:v>
                </c:pt>
                <c:pt idx="19730">
                  <c:v>147.80843944770299</c:v>
                </c:pt>
                <c:pt idx="19731">
                  <c:v>147.800162765122</c:v>
                </c:pt>
                <c:pt idx="19732">
                  <c:v>147.79038211441301</c:v>
                </c:pt>
                <c:pt idx="19733">
                  <c:v>147.77973399966501</c:v>
                </c:pt>
                <c:pt idx="19734">
                  <c:v>147.764892531633</c:v>
                </c:pt>
                <c:pt idx="19735">
                  <c:v>147.75286598216999</c:v>
                </c:pt>
                <c:pt idx="19736">
                  <c:v>147.742249715757</c:v>
                </c:pt>
                <c:pt idx="19737">
                  <c:v>147.733989689635</c:v>
                </c:pt>
                <c:pt idx="19738">
                  <c:v>147.72617664525501</c:v>
                </c:pt>
                <c:pt idx="19739">
                  <c:v>147.71858000005</c:v>
                </c:pt>
                <c:pt idx="19740">
                  <c:v>147.71546820460401</c:v>
                </c:pt>
                <c:pt idx="19741">
                  <c:v>147.71016769539401</c:v>
                </c:pt>
                <c:pt idx="19742">
                  <c:v>147.70465229709899</c:v>
                </c:pt>
                <c:pt idx="19743">
                  <c:v>147.70285048968199</c:v>
                </c:pt>
                <c:pt idx="19744">
                  <c:v>147.70631396308301</c:v>
                </c:pt>
                <c:pt idx="19745">
                  <c:v>147.715944502452</c:v>
                </c:pt>
                <c:pt idx="19746">
                  <c:v>147.73555332883501</c:v>
                </c:pt>
                <c:pt idx="19747">
                  <c:v>147.76396951935001</c:v>
                </c:pt>
                <c:pt idx="19748">
                  <c:v>147.789235924336</c:v>
                </c:pt>
                <c:pt idx="19749">
                  <c:v>147.81350294870899</c:v>
                </c:pt>
                <c:pt idx="19750">
                  <c:v>147.834030887171</c:v>
                </c:pt>
                <c:pt idx="19751">
                  <c:v>147.85450295485899</c:v>
                </c:pt>
                <c:pt idx="19752">
                  <c:v>147.87097688563301</c:v>
                </c:pt>
                <c:pt idx="19753">
                  <c:v>147.885699999987</c:v>
                </c:pt>
                <c:pt idx="19754">
                  <c:v>147.90596973935499</c:v>
                </c:pt>
                <c:pt idx="19755">
                  <c:v>147.92656764090299</c:v>
                </c:pt>
                <c:pt idx="19756">
                  <c:v>147.94738660782701</c:v>
                </c:pt>
                <c:pt idx="19757">
                  <c:v>147.96963321587</c:v>
                </c:pt>
                <c:pt idx="19758">
                  <c:v>147.99360590217799</c:v>
                </c:pt>
                <c:pt idx="19759">
                  <c:v>148.01206774579501</c:v>
                </c:pt>
                <c:pt idx="19760">
                  <c:v>148.027698381269</c:v>
                </c:pt>
                <c:pt idx="19761">
                  <c:v>148.03770925454899</c:v>
                </c:pt>
                <c:pt idx="19762">
                  <c:v>148.05118600305801</c:v>
                </c:pt>
                <c:pt idx="19763">
                  <c:v>148.059244015811</c:v>
                </c:pt>
                <c:pt idx="19764">
                  <c:v>148.066512593358</c:v>
                </c:pt>
                <c:pt idx="19765">
                  <c:v>148.07473186376001</c:v>
                </c:pt>
                <c:pt idx="19766">
                  <c:v>148.08132999996801</c:v>
                </c:pt>
                <c:pt idx="19767">
                  <c:v>148.08491544517099</c:v>
                </c:pt>
                <c:pt idx="19768">
                  <c:v>148.09000516417001</c:v>
                </c:pt>
                <c:pt idx="19769">
                  <c:v>148.09870500669899</c:v>
                </c:pt>
                <c:pt idx="19770">
                  <c:v>148.104729392271</c:v>
                </c:pt>
                <c:pt idx="19771">
                  <c:v>148.10305786207499</c:v>
                </c:pt>
                <c:pt idx="19772">
                  <c:v>148.09404936635801</c:v>
                </c:pt>
                <c:pt idx="19773">
                  <c:v>148.07713407551401</c:v>
                </c:pt>
                <c:pt idx="19774">
                  <c:v>148.05843558000399</c:v>
                </c:pt>
                <c:pt idx="19775">
                  <c:v>148.04093040190801</c:v>
                </c:pt>
                <c:pt idx="19776">
                  <c:v>148.02464558775</c:v>
                </c:pt>
                <c:pt idx="19777">
                  <c:v>148.005859007097</c:v>
                </c:pt>
                <c:pt idx="19778">
                  <c:v>147.99564444962201</c:v>
                </c:pt>
                <c:pt idx="19779">
                  <c:v>147.982674384077</c:v>
                </c:pt>
                <c:pt idx="19780">
                  <c:v>147.96945303640999</c:v>
                </c:pt>
                <c:pt idx="19781">
                  <c:v>147.955259999991</c:v>
                </c:pt>
                <c:pt idx="19782">
                  <c:v>147.95206249627699</c:v>
                </c:pt>
                <c:pt idx="19783">
                  <c:v>147.94400980288199</c:v>
                </c:pt>
                <c:pt idx="19784">
                  <c:v>147.94032000003901</c:v>
                </c:pt>
                <c:pt idx="19785">
                  <c:v>147.92815494212601</c:v>
                </c:pt>
                <c:pt idx="19786">
                  <c:v>147.91382999997899</c:v>
                </c:pt>
                <c:pt idx="19787">
                  <c:v>147.91156388363399</c:v>
                </c:pt>
                <c:pt idx="19788">
                  <c:v>147.90585750563301</c:v>
                </c:pt>
                <c:pt idx="19789">
                  <c:v>147.90304188137699</c:v>
                </c:pt>
                <c:pt idx="19790">
                  <c:v>147.906285675817</c:v>
                </c:pt>
                <c:pt idx="19791">
                  <c:v>147.91049908065099</c:v>
                </c:pt>
                <c:pt idx="19792">
                  <c:v>147.922321388314</c:v>
                </c:pt>
                <c:pt idx="19793">
                  <c:v>147.93178000000901</c:v>
                </c:pt>
                <c:pt idx="19794">
                  <c:v>147.94095396558501</c:v>
                </c:pt>
                <c:pt idx="19795">
                  <c:v>147.95304112871401</c:v>
                </c:pt>
                <c:pt idx="19796">
                  <c:v>147.96454966632999</c:v>
                </c:pt>
                <c:pt idx="19797">
                  <c:v>147.97404583405401</c:v>
                </c:pt>
                <c:pt idx="19798">
                  <c:v>147.982110019499</c:v>
                </c:pt>
                <c:pt idx="19799">
                  <c:v>147.98751687963701</c:v>
                </c:pt>
                <c:pt idx="19800">
                  <c:v>147.992641724913</c:v>
                </c:pt>
                <c:pt idx="19801">
                  <c:v>147.998366760528</c:v>
                </c:pt>
                <c:pt idx="19802">
                  <c:v>148.00617821437299</c:v>
                </c:pt>
                <c:pt idx="19803">
                  <c:v>148.017840367833</c:v>
                </c:pt>
                <c:pt idx="19804">
                  <c:v>148.028170000003</c:v>
                </c:pt>
                <c:pt idx="19805">
                  <c:v>148.03796689720701</c:v>
                </c:pt>
                <c:pt idx="19806">
                  <c:v>148.04698585013901</c:v>
                </c:pt>
                <c:pt idx="19807">
                  <c:v>148.05292565996399</c:v>
                </c:pt>
                <c:pt idx="19808">
                  <c:v>148.053863197314</c:v>
                </c:pt>
                <c:pt idx="19809">
                  <c:v>148.05359663269101</c:v>
                </c:pt>
                <c:pt idx="19810">
                  <c:v>148.05407899627099</c:v>
                </c:pt>
                <c:pt idx="19811">
                  <c:v>148.05202819775701</c:v>
                </c:pt>
                <c:pt idx="19812">
                  <c:v>148.05391050818901</c:v>
                </c:pt>
                <c:pt idx="19813">
                  <c:v>148.055541754502</c:v>
                </c:pt>
                <c:pt idx="19814">
                  <c:v>148.05705966317299</c:v>
                </c:pt>
                <c:pt idx="19815">
                  <c:v>148.06199999996099</c:v>
                </c:pt>
                <c:pt idx="19816">
                  <c:v>148.06875653229599</c:v>
                </c:pt>
                <c:pt idx="19817">
                  <c:v>148.078594837845</c:v>
                </c:pt>
                <c:pt idx="19818">
                  <c:v>148.084121649596</c:v>
                </c:pt>
                <c:pt idx="19819">
                  <c:v>148.08873208586999</c:v>
                </c:pt>
                <c:pt idx="19820">
                  <c:v>148.09113518492001</c:v>
                </c:pt>
                <c:pt idx="19821">
                  <c:v>148.09141673539901</c:v>
                </c:pt>
                <c:pt idx="19822">
                  <c:v>148.087323044275</c:v>
                </c:pt>
                <c:pt idx="19823">
                  <c:v>148.08041915541</c:v>
                </c:pt>
                <c:pt idx="19824">
                  <c:v>148.06919661616601</c:v>
                </c:pt>
                <c:pt idx="19825">
                  <c:v>148.05841257080601</c:v>
                </c:pt>
                <c:pt idx="19826">
                  <c:v>148.044040000027</c:v>
                </c:pt>
                <c:pt idx="19827">
                  <c:v>148.02952100000601</c:v>
                </c:pt>
                <c:pt idx="19828">
                  <c:v>148.01733838884499</c:v>
                </c:pt>
                <c:pt idx="19829">
                  <c:v>147.99979803680401</c:v>
                </c:pt>
                <c:pt idx="19830">
                  <c:v>147.97371256276799</c:v>
                </c:pt>
                <c:pt idx="19831">
                  <c:v>147.95317793777201</c:v>
                </c:pt>
                <c:pt idx="19832">
                  <c:v>147.92601207303801</c:v>
                </c:pt>
                <c:pt idx="19833">
                  <c:v>147.90506958856801</c:v>
                </c:pt>
                <c:pt idx="19834">
                  <c:v>147.887620224876</c:v>
                </c:pt>
                <c:pt idx="19835">
                  <c:v>147.87982804638</c:v>
                </c:pt>
                <c:pt idx="19836">
                  <c:v>147.87716887794301</c:v>
                </c:pt>
                <c:pt idx="19837">
                  <c:v>147.878922473335</c:v>
                </c:pt>
                <c:pt idx="19838">
                  <c:v>147.88246172992999</c:v>
                </c:pt>
                <c:pt idx="19839">
                  <c:v>147.88526946094601</c:v>
                </c:pt>
                <c:pt idx="19840">
                  <c:v>147.88165860954999</c:v>
                </c:pt>
                <c:pt idx="19841">
                  <c:v>147.878220000011</c:v>
                </c:pt>
                <c:pt idx="19842">
                  <c:v>147.87724935928301</c:v>
                </c:pt>
                <c:pt idx="19843">
                  <c:v>147.87392627829399</c:v>
                </c:pt>
                <c:pt idx="19844">
                  <c:v>147.86971463767799</c:v>
                </c:pt>
                <c:pt idx="19845">
                  <c:v>147.86537411198299</c:v>
                </c:pt>
                <c:pt idx="19846">
                  <c:v>147.85815780190299</c:v>
                </c:pt>
                <c:pt idx="19847">
                  <c:v>147.85004715081999</c:v>
                </c:pt>
                <c:pt idx="19848">
                  <c:v>147.84304227699201</c:v>
                </c:pt>
                <c:pt idx="19849">
                  <c:v>147.839682782366</c:v>
                </c:pt>
                <c:pt idx="19850">
                  <c:v>147.842681985345</c:v>
                </c:pt>
                <c:pt idx="19851">
                  <c:v>147.85450195110499</c:v>
                </c:pt>
                <c:pt idx="19852">
                  <c:v>147.867064697969</c:v>
                </c:pt>
                <c:pt idx="19853">
                  <c:v>147.88085937822899</c:v>
                </c:pt>
                <c:pt idx="19854">
                  <c:v>147.89068266250001</c:v>
                </c:pt>
                <c:pt idx="19855">
                  <c:v>147.895289999949</c:v>
                </c:pt>
                <c:pt idx="19856">
                  <c:v>147.90505875948801</c:v>
                </c:pt>
                <c:pt idx="19857">
                  <c:v>147.91396916319701</c:v>
                </c:pt>
                <c:pt idx="19858">
                  <c:v>147.91692875867901</c:v>
                </c:pt>
                <c:pt idx="19859">
                  <c:v>147.91886119709901</c:v>
                </c:pt>
                <c:pt idx="19860">
                  <c:v>147.920942378544</c:v>
                </c:pt>
                <c:pt idx="19861">
                  <c:v>147.92314957572401</c:v>
                </c:pt>
                <c:pt idx="19862">
                  <c:v>147.92136735742201</c:v>
                </c:pt>
                <c:pt idx="19863">
                  <c:v>147.919126511652</c:v>
                </c:pt>
                <c:pt idx="19864">
                  <c:v>147.91561798025</c:v>
                </c:pt>
                <c:pt idx="19865">
                  <c:v>147.91157498267901</c:v>
                </c:pt>
                <c:pt idx="19866">
                  <c:v>147.907606172442</c:v>
                </c:pt>
                <c:pt idx="19867">
                  <c:v>147.90062658081101</c:v>
                </c:pt>
                <c:pt idx="19868">
                  <c:v>147.89229999996201</c:v>
                </c:pt>
                <c:pt idx="19869">
                  <c:v>147.884944015017</c:v>
                </c:pt>
                <c:pt idx="19870">
                  <c:v>147.87905442768599</c:v>
                </c:pt>
                <c:pt idx="19871">
                  <c:v>147.876597402154</c:v>
                </c:pt>
                <c:pt idx="19872">
                  <c:v>147.87075257462999</c:v>
                </c:pt>
                <c:pt idx="19873">
                  <c:v>147.864868152182</c:v>
                </c:pt>
                <c:pt idx="19874">
                  <c:v>147.862195924438</c:v>
                </c:pt>
                <c:pt idx="19875">
                  <c:v>147.86554956182599</c:v>
                </c:pt>
                <c:pt idx="19876">
                  <c:v>147.86823516665501</c:v>
                </c:pt>
                <c:pt idx="19877">
                  <c:v>147.86467262039099</c:v>
                </c:pt>
                <c:pt idx="19878">
                  <c:v>147.86471910188899</c:v>
                </c:pt>
                <c:pt idx="19879">
                  <c:v>147.872956804799</c:v>
                </c:pt>
                <c:pt idx="19880">
                  <c:v>147.88036872691501</c:v>
                </c:pt>
                <c:pt idx="19881">
                  <c:v>147.88932999998099</c:v>
                </c:pt>
                <c:pt idx="19882">
                  <c:v>147.900235369619</c:v>
                </c:pt>
                <c:pt idx="19883">
                  <c:v>147.912181322007</c:v>
                </c:pt>
                <c:pt idx="19884">
                  <c:v>147.91785063128901</c:v>
                </c:pt>
                <c:pt idx="19885">
                  <c:v>147.923783860763</c:v>
                </c:pt>
                <c:pt idx="19886">
                  <c:v>147.93158555800201</c:v>
                </c:pt>
                <c:pt idx="19887">
                  <c:v>147.9391559538</c:v>
                </c:pt>
                <c:pt idx="19888">
                  <c:v>147.944836399205</c:v>
                </c:pt>
                <c:pt idx="19889">
                  <c:v>147.95252329924301</c:v>
                </c:pt>
                <c:pt idx="19890">
                  <c:v>147.96265320326401</c:v>
                </c:pt>
                <c:pt idx="19891">
                  <c:v>147.976413751802</c:v>
                </c:pt>
                <c:pt idx="19892">
                  <c:v>147.998446544323</c:v>
                </c:pt>
                <c:pt idx="19893">
                  <c:v>148.01973999994999</c:v>
                </c:pt>
                <c:pt idx="19894">
                  <c:v>148.02180173637299</c:v>
                </c:pt>
                <c:pt idx="19895">
                  <c:v>148.04635556311499</c:v>
                </c:pt>
                <c:pt idx="19896">
                  <c:v>148.074980000024</c:v>
                </c:pt>
                <c:pt idx="19897">
                  <c:v>148.093777769387</c:v>
                </c:pt>
                <c:pt idx="19898">
                  <c:v>148.10300441222299</c:v>
                </c:pt>
                <c:pt idx="19899">
                  <c:v>148.102438658636</c:v>
                </c:pt>
                <c:pt idx="19900">
                  <c:v>148.09745062844601</c:v>
                </c:pt>
                <c:pt idx="19901">
                  <c:v>148.096338351154</c:v>
                </c:pt>
                <c:pt idx="19902">
                  <c:v>148.10172362170499</c:v>
                </c:pt>
                <c:pt idx="19903">
                  <c:v>148.11378301075101</c:v>
                </c:pt>
                <c:pt idx="19904">
                  <c:v>148.12827209507901</c:v>
                </c:pt>
                <c:pt idx="19905">
                  <c:v>148.137021528997</c:v>
                </c:pt>
                <c:pt idx="19906">
                  <c:v>148.14275999998799</c:v>
                </c:pt>
                <c:pt idx="19907">
                  <c:v>148.14252008061399</c:v>
                </c:pt>
                <c:pt idx="19908">
                  <c:v>148.14411427913899</c:v>
                </c:pt>
                <c:pt idx="19909">
                  <c:v>148.14331479749299</c:v>
                </c:pt>
                <c:pt idx="19910">
                  <c:v>148.143656516861</c:v>
                </c:pt>
                <c:pt idx="19911">
                  <c:v>148.145773918515</c:v>
                </c:pt>
                <c:pt idx="19912">
                  <c:v>148.148336766748</c:v>
                </c:pt>
                <c:pt idx="19913">
                  <c:v>148.14994965143299</c:v>
                </c:pt>
                <c:pt idx="19914">
                  <c:v>148.14603519306601</c:v>
                </c:pt>
                <c:pt idx="19915">
                  <c:v>148.13682037449101</c:v>
                </c:pt>
                <c:pt idx="19916">
                  <c:v>148.12549554259499</c:v>
                </c:pt>
                <c:pt idx="19917">
                  <c:v>148.11020718021101</c:v>
                </c:pt>
                <c:pt idx="19918">
                  <c:v>148.09884037708699</c:v>
                </c:pt>
                <c:pt idx="19919">
                  <c:v>148.08116553464501</c:v>
                </c:pt>
                <c:pt idx="19920">
                  <c:v>148.070149604953</c:v>
                </c:pt>
                <c:pt idx="19921">
                  <c:v>148.06347287257401</c:v>
                </c:pt>
                <c:pt idx="19922">
                  <c:v>148.05618181229499</c:v>
                </c:pt>
                <c:pt idx="19923">
                  <c:v>148.04659264372</c:v>
                </c:pt>
                <c:pt idx="19924">
                  <c:v>148.03724536605699</c:v>
                </c:pt>
                <c:pt idx="19925">
                  <c:v>148.03101301534099</c:v>
                </c:pt>
                <c:pt idx="19926">
                  <c:v>148.02583963151901</c:v>
                </c:pt>
                <c:pt idx="19927">
                  <c:v>148.02223385537499</c:v>
                </c:pt>
                <c:pt idx="19928">
                  <c:v>148.02247492220201</c:v>
                </c:pt>
                <c:pt idx="19929">
                  <c:v>148.028270313934</c:v>
                </c:pt>
                <c:pt idx="19930">
                  <c:v>148.037527874392</c:v>
                </c:pt>
                <c:pt idx="19931">
                  <c:v>148.04618506988899</c:v>
                </c:pt>
                <c:pt idx="19932">
                  <c:v>148.05032161967199</c:v>
                </c:pt>
                <c:pt idx="19933">
                  <c:v>148.04685423779799</c:v>
                </c:pt>
                <c:pt idx="19934">
                  <c:v>148.03909000004299</c:v>
                </c:pt>
                <c:pt idx="19935">
                  <c:v>148.030496751214</c:v>
                </c:pt>
                <c:pt idx="19936">
                  <c:v>148.02521835365101</c:v>
                </c:pt>
                <c:pt idx="19937">
                  <c:v>148.019543829746</c:v>
                </c:pt>
                <c:pt idx="19938">
                  <c:v>148.017798727018</c:v>
                </c:pt>
                <c:pt idx="19939">
                  <c:v>148.02528644640901</c:v>
                </c:pt>
                <c:pt idx="19940">
                  <c:v>148.03855796085699</c:v>
                </c:pt>
                <c:pt idx="19941">
                  <c:v>148.04427766775001</c:v>
                </c:pt>
                <c:pt idx="19942">
                  <c:v>148.04501612695901</c:v>
                </c:pt>
                <c:pt idx="19943">
                  <c:v>148.03807876121101</c:v>
                </c:pt>
                <c:pt idx="19944">
                  <c:v>148.028150371626</c:v>
                </c:pt>
                <c:pt idx="19945">
                  <c:v>148.02127357984199</c:v>
                </c:pt>
                <c:pt idx="19946">
                  <c:v>148.016050000001</c:v>
                </c:pt>
                <c:pt idx="19947">
                  <c:v>148.013289169074</c:v>
                </c:pt>
                <c:pt idx="19948">
                  <c:v>148.008704047246</c:v>
                </c:pt>
                <c:pt idx="19949">
                  <c:v>148.00183915625999</c:v>
                </c:pt>
                <c:pt idx="19950">
                  <c:v>147.994016730916</c:v>
                </c:pt>
                <c:pt idx="19951">
                  <c:v>147.985975624611</c:v>
                </c:pt>
                <c:pt idx="19952">
                  <c:v>147.97752482386599</c:v>
                </c:pt>
                <c:pt idx="19953">
                  <c:v>147.968583776315</c:v>
                </c:pt>
                <c:pt idx="19954">
                  <c:v>147.96108792611599</c:v>
                </c:pt>
                <c:pt idx="19955">
                  <c:v>147.95706511274599</c:v>
                </c:pt>
                <c:pt idx="19956">
                  <c:v>147.95660565883099</c:v>
                </c:pt>
                <c:pt idx="19957">
                  <c:v>147.95136496160501</c:v>
                </c:pt>
                <c:pt idx="19958">
                  <c:v>147.94833361828199</c:v>
                </c:pt>
                <c:pt idx="19959">
                  <c:v>147.939469285033</c:v>
                </c:pt>
                <c:pt idx="19960">
                  <c:v>147.93768915001601</c:v>
                </c:pt>
                <c:pt idx="19961">
                  <c:v>147.95194331840599</c:v>
                </c:pt>
                <c:pt idx="19962">
                  <c:v>147.96734416658299</c:v>
                </c:pt>
                <c:pt idx="19963">
                  <c:v>147.97851617973399</c:v>
                </c:pt>
                <c:pt idx="19964">
                  <c:v>147.98648412920099</c:v>
                </c:pt>
                <c:pt idx="19965">
                  <c:v>147.99268316699801</c:v>
                </c:pt>
                <c:pt idx="19966">
                  <c:v>147.99974883433799</c:v>
                </c:pt>
                <c:pt idx="19967">
                  <c:v>148.005192007109</c:v>
                </c:pt>
                <c:pt idx="19968">
                  <c:v>148.00370678747001</c:v>
                </c:pt>
                <c:pt idx="19969">
                  <c:v>147.99869071661101</c:v>
                </c:pt>
                <c:pt idx="19970">
                  <c:v>147.99784684898501</c:v>
                </c:pt>
                <c:pt idx="19971">
                  <c:v>147.99593797676599</c:v>
                </c:pt>
                <c:pt idx="19972">
                  <c:v>147.99933125165899</c:v>
                </c:pt>
                <c:pt idx="19973">
                  <c:v>147.99478455448099</c:v>
                </c:pt>
                <c:pt idx="19974">
                  <c:v>147.98653999996699</c:v>
                </c:pt>
                <c:pt idx="19975">
                  <c:v>147.97440158787799</c:v>
                </c:pt>
                <c:pt idx="19976">
                  <c:v>147.963169999938</c:v>
                </c:pt>
                <c:pt idx="19977">
                  <c:v>147.957211816577</c:v>
                </c:pt>
                <c:pt idx="19978">
                  <c:v>147.95247778541599</c:v>
                </c:pt>
                <c:pt idx="19979">
                  <c:v>147.950338994833</c:v>
                </c:pt>
                <c:pt idx="19980">
                  <c:v>147.949031720633</c:v>
                </c:pt>
                <c:pt idx="19981">
                  <c:v>147.94811088682499</c:v>
                </c:pt>
                <c:pt idx="19982">
                  <c:v>147.94991063284999</c:v>
                </c:pt>
                <c:pt idx="19983">
                  <c:v>147.95637005710299</c:v>
                </c:pt>
                <c:pt idx="19984">
                  <c:v>147.97098409374999</c:v>
                </c:pt>
                <c:pt idx="19985">
                  <c:v>147.98511712491899</c:v>
                </c:pt>
                <c:pt idx="19986">
                  <c:v>147.99358000000899</c:v>
                </c:pt>
                <c:pt idx="19987">
                  <c:v>148.006068455926</c:v>
                </c:pt>
                <c:pt idx="19988">
                  <c:v>148.028108336895</c:v>
                </c:pt>
                <c:pt idx="19989">
                  <c:v>148.054598570785</c:v>
                </c:pt>
                <c:pt idx="19990">
                  <c:v>148.07652482305701</c:v>
                </c:pt>
                <c:pt idx="19991">
                  <c:v>148.08916232908999</c:v>
                </c:pt>
                <c:pt idx="19992">
                  <c:v>148.10363269146899</c:v>
                </c:pt>
                <c:pt idx="19993">
                  <c:v>148.12189811251301</c:v>
                </c:pt>
                <c:pt idx="19994">
                  <c:v>148.125556353186</c:v>
                </c:pt>
                <c:pt idx="19995">
                  <c:v>148.12187485256601</c:v>
                </c:pt>
                <c:pt idx="19996">
                  <c:v>148.11407592803999</c:v>
                </c:pt>
                <c:pt idx="19997">
                  <c:v>148.10959504114501</c:v>
                </c:pt>
                <c:pt idx="19998">
                  <c:v>148.10393000000499</c:v>
                </c:pt>
                <c:pt idx="19999">
                  <c:v>148.10393000000499</c:v>
                </c:pt>
                <c:pt idx="20000">
                  <c:v>148.100545051127</c:v>
                </c:pt>
                <c:pt idx="20001">
                  <c:v>148.097845988393</c:v>
                </c:pt>
                <c:pt idx="20002">
                  <c:v>148.08908910386299</c:v>
                </c:pt>
                <c:pt idx="20003">
                  <c:v>148.08166120439901</c:v>
                </c:pt>
                <c:pt idx="20004">
                  <c:v>148.06587132972899</c:v>
                </c:pt>
                <c:pt idx="20005">
                  <c:v>148.04361961228599</c:v>
                </c:pt>
                <c:pt idx="20006">
                  <c:v>148.02184044651699</c:v>
                </c:pt>
                <c:pt idx="20007">
                  <c:v>147.998503617555</c:v>
                </c:pt>
                <c:pt idx="20008">
                  <c:v>147.979698376333</c:v>
                </c:pt>
                <c:pt idx="20009">
                  <c:v>147.96115000002999</c:v>
                </c:pt>
                <c:pt idx="20010">
                  <c:v>147.94136605960799</c:v>
                </c:pt>
                <c:pt idx="20011">
                  <c:v>147.92528995510401</c:v>
                </c:pt>
                <c:pt idx="20012">
                  <c:v>147.90842462035801</c:v>
                </c:pt>
                <c:pt idx="20013">
                  <c:v>147.89412124088</c:v>
                </c:pt>
                <c:pt idx="20014">
                  <c:v>147.884471887877</c:v>
                </c:pt>
                <c:pt idx="20015">
                  <c:v>147.880485034771</c:v>
                </c:pt>
                <c:pt idx="20016">
                  <c:v>147.87725718001201</c:v>
                </c:pt>
                <c:pt idx="20017">
                  <c:v>147.87361856155599</c:v>
                </c:pt>
                <c:pt idx="20018">
                  <c:v>147.87166705812001</c:v>
                </c:pt>
                <c:pt idx="20019">
                  <c:v>147.86941767234299</c:v>
                </c:pt>
                <c:pt idx="20020">
                  <c:v>147.871586167684</c:v>
                </c:pt>
                <c:pt idx="20021">
                  <c:v>147.87709000003801</c:v>
                </c:pt>
                <c:pt idx="20022">
                  <c:v>147.88440905835199</c:v>
                </c:pt>
                <c:pt idx="20023">
                  <c:v>147.89378531848499</c:v>
                </c:pt>
                <c:pt idx="20024">
                  <c:v>147.90191627718701</c:v>
                </c:pt>
                <c:pt idx="20025">
                  <c:v>147.90732597732301</c:v>
                </c:pt>
                <c:pt idx="20026">
                  <c:v>147.915337215835</c:v>
                </c:pt>
                <c:pt idx="20027">
                  <c:v>147.93026588017801</c:v>
                </c:pt>
                <c:pt idx="20028">
                  <c:v>147.946553127941</c:v>
                </c:pt>
                <c:pt idx="20029">
                  <c:v>147.96495692070701</c:v>
                </c:pt>
                <c:pt idx="20030">
                  <c:v>147.985279401339</c:v>
                </c:pt>
                <c:pt idx="20031">
                  <c:v>148.00567583766099</c:v>
                </c:pt>
                <c:pt idx="20032">
                  <c:v>148.01864468344399</c:v>
                </c:pt>
                <c:pt idx="20033">
                  <c:v>148.03106447848501</c:v>
                </c:pt>
                <c:pt idx="20034">
                  <c:v>148.03882999997899</c:v>
                </c:pt>
                <c:pt idx="20035">
                  <c:v>148.040698467461</c:v>
                </c:pt>
                <c:pt idx="20036">
                  <c:v>148.04149789750301</c:v>
                </c:pt>
                <c:pt idx="20037">
                  <c:v>148.04221634976599</c:v>
                </c:pt>
                <c:pt idx="20038">
                  <c:v>148.04722030776401</c:v>
                </c:pt>
                <c:pt idx="20039">
                  <c:v>148.05420714122599</c:v>
                </c:pt>
                <c:pt idx="20040">
                  <c:v>148.054705572437</c:v>
                </c:pt>
                <c:pt idx="20041">
                  <c:v>148.04901944625701</c:v>
                </c:pt>
                <c:pt idx="20042">
                  <c:v>148.044975358221</c:v>
                </c:pt>
                <c:pt idx="20043">
                  <c:v>148.04260182283099</c:v>
                </c:pt>
                <c:pt idx="20044">
                  <c:v>148.04828379314199</c:v>
                </c:pt>
                <c:pt idx="20045">
                  <c:v>148.050581664796</c:v>
                </c:pt>
                <c:pt idx="20046">
                  <c:v>148.05089764631001</c:v>
                </c:pt>
                <c:pt idx="20047">
                  <c:v>148.04879999999</c:v>
                </c:pt>
                <c:pt idx="20048">
                  <c:v>148.04134702516001</c:v>
                </c:pt>
                <c:pt idx="20049">
                  <c:v>148.03061441769199</c:v>
                </c:pt>
                <c:pt idx="20050">
                  <c:v>148.01730384261501</c:v>
                </c:pt>
                <c:pt idx="20051">
                  <c:v>148.00180710392701</c:v>
                </c:pt>
                <c:pt idx="20052">
                  <c:v>147.984219601322</c:v>
                </c:pt>
                <c:pt idx="20053">
                  <c:v>147.965899842775</c:v>
                </c:pt>
                <c:pt idx="20054">
                  <c:v>147.94853294603499</c:v>
                </c:pt>
                <c:pt idx="20055">
                  <c:v>147.93577152291999</c:v>
                </c:pt>
                <c:pt idx="20056">
                  <c:v>147.92300482122999</c:v>
                </c:pt>
                <c:pt idx="20057">
                  <c:v>147.911815219966</c:v>
                </c:pt>
                <c:pt idx="20058">
                  <c:v>147.903501411988</c:v>
                </c:pt>
                <c:pt idx="20059">
                  <c:v>147.897719023273</c:v>
                </c:pt>
                <c:pt idx="20060">
                  <c:v>147.88508999999601</c:v>
                </c:pt>
                <c:pt idx="20061">
                  <c:v>147.88099338278201</c:v>
                </c:pt>
                <c:pt idx="20062">
                  <c:v>147.88090370902901</c:v>
                </c:pt>
                <c:pt idx="20063">
                  <c:v>147.881931869666</c:v>
                </c:pt>
                <c:pt idx="20064">
                  <c:v>147.88138417735399</c:v>
                </c:pt>
                <c:pt idx="20065">
                  <c:v>147.879987365749</c:v>
                </c:pt>
                <c:pt idx="20066">
                  <c:v>147.87752078969001</c:v>
                </c:pt>
                <c:pt idx="20067">
                  <c:v>147.87442906415399</c:v>
                </c:pt>
                <c:pt idx="20068">
                  <c:v>147.87694294633201</c:v>
                </c:pt>
                <c:pt idx="20069">
                  <c:v>147.88290275749699</c:v>
                </c:pt>
                <c:pt idx="20070">
                  <c:v>147.891696955594</c:v>
                </c:pt>
                <c:pt idx="20071">
                  <c:v>147.910597456853</c:v>
                </c:pt>
                <c:pt idx="20072">
                  <c:v>147.923850939343</c:v>
                </c:pt>
                <c:pt idx="20073">
                  <c:v>147.93344411853499</c:v>
                </c:pt>
                <c:pt idx="20074">
                  <c:v>147.94286088838001</c:v>
                </c:pt>
                <c:pt idx="20075">
                  <c:v>147.95181894119</c:v>
                </c:pt>
                <c:pt idx="20076">
                  <c:v>147.960978801132</c:v>
                </c:pt>
                <c:pt idx="20077">
                  <c:v>147.96763325917101</c:v>
                </c:pt>
                <c:pt idx="20078">
                  <c:v>147.96521662058899</c:v>
                </c:pt>
                <c:pt idx="20079">
                  <c:v>147.95527333004699</c:v>
                </c:pt>
                <c:pt idx="20080">
                  <c:v>147.94470000003801</c:v>
                </c:pt>
                <c:pt idx="20081">
                  <c:v>147.94188560992501</c:v>
                </c:pt>
                <c:pt idx="20082">
                  <c:v>147.94235458429199</c:v>
                </c:pt>
                <c:pt idx="20083">
                  <c:v>147.93714583871801</c:v>
                </c:pt>
                <c:pt idx="20084">
                  <c:v>147.92951249497</c:v>
                </c:pt>
                <c:pt idx="20085">
                  <c:v>147.92526512045899</c:v>
                </c:pt>
                <c:pt idx="20086">
                  <c:v>147.92200849599701</c:v>
                </c:pt>
                <c:pt idx="20087">
                  <c:v>147.918153927064</c:v>
                </c:pt>
                <c:pt idx="20088">
                  <c:v>147.918228836574</c:v>
                </c:pt>
                <c:pt idx="20089">
                  <c:v>147.92144603585399</c:v>
                </c:pt>
                <c:pt idx="20090">
                  <c:v>147.91228000001499</c:v>
                </c:pt>
                <c:pt idx="20091">
                  <c:v>147.898343029041</c:v>
                </c:pt>
                <c:pt idx="20092">
                  <c:v>147.87093347542901</c:v>
                </c:pt>
                <c:pt idx="20093">
                  <c:v>147.85451237600799</c:v>
                </c:pt>
                <c:pt idx="20094">
                  <c:v>147.83993050964801</c:v>
                </c:pt>
                <c:pt idx="20095">
                  <c:v>147.835464948131</c:v>
                </c:pt>
                <c:pt idx="20096">
                  <c:v>147.83927093212401</c:v>
                </c:pt>
                <c:pt idx="20097">
                  <c:v>147.84567989268101</c:v>
                </c:pt>
                <c:pt idx="20098">
                  <c:v>147.85496824808001</c:v>
                </c:pt>
                <c:pt idx="20099">
                  <c:v>147.86240693183399</c:v>
                </c:pt>
                <c:pt idx="20100">
                  <c:v>147.87856503771499</c:v>
                </c:pt>
                <c:pt idx="20101">
                  <c:v>147.88696614067899</c:v>
                </c:pt>
                <c:pt idx="20102">
                  <c:v>147.89134000003901</c:v>
                </c:pt>
                <c:pt idx="20103">
                  <c:v>147.89431130771101</c:v>
                </c:pt>
                <c:pt idx="20104">
                  <c:v>147.897049389773</c:v>
                </c:pt>
                <c:pt idx="20105">
                  <c:v>147.89853999997601</c:v>
                </c:pt>
                <c:pt idx="20106">
                  <c:v>147.90080968413599</c:v>
                </c:pt>
                <c:pt idx="20107">
                  <c:v>147.906851107817</c:v>
                </c:pt>
                <c:pt idx="20108">
                  <c:v>147.91264084210201</c:v>
                </c:pt>
                <c:pt idx="20109">
                  <c:v>147.91672114221899</c:v>
                </c:pt>
                <c:pt idx="20110">
                  <c:v>147.92530569602101</c:v>
                </c:pt>
                <c:pt idx="20111">
                  <c:v>147.93394667523401</c:v>
                </c:pt>
                <c:pt idx="20112">
                  <c:v>147.93933940743</c:v>
                </c:pt>
                <c:pt idx="20113">
                  <c:v>147.94495999999401</c:v>
                </c:pt>
                <c:pt idx="20114">
                  <c:v>147.94298619572601</c:v>
                </c:pt>
                <c:pt idx="20115">
                  <c:v>147.93520258381801</c:v>
                </c:pt>
                <c:pt idx="20116">
                  <c:v>147.91885290878901</c:v>
                </c:pt>
                <c:pt idx="20117">
                  <c:v>147.90238195324901</c:v>
                </c:pt>
                <c:pt idx="20118">
                  <c:v>147.89162526183401</c:v>
                </c:pt>
                <c:pt idx="20119">
                  <c:v>147.88851370630999</c:v>
                </c:pt>
                <c:pt idx="20120">
                  <c:v>147.89191756949299</c:v>
                </c:pt>
                <c:pt idx="20121">
                  <c:v>147.89540142265199</c:v>
                </c:pt>
                <c:pt idx="20122">
                  <c:v>147.90420779941499</c:v>
                </c:pt>
                <c:pt idx="20123">
                  <c:v>147.914256749765</c:v>
                </c:pt>
                <c:pt idx="20124">
                  <c:v>147.92492794010701</c:v>
                </c:pt>
                <c:pt idx="20125">
                  <c:v>147.939919121027</c:v>
                </c:pt>
                <c:pt idx="20126">
                  <c:v>147.95114000001701</c:v>
                </c:pt>
                <c:pt idx="20127">
                  <c:v>147.962736832182</c:v>
                </c:pt>
                <c:pt idx="20128">
                  <c:v>147.97311339628399</c:v>
                </c:pt>
                <c:pt idx="20129">
                  <c:v>147.980514339254</c:v>
                </c:pt>
                <c:pt idx="20130">
                  <c:v>147.98694796457301</c:v>
                </c:pt>
                <c:pt idx="20131">
                  <c:v>147.99617952713601</c:v>
                </c:pt>
                <c:pt idx="20132">
                  <c:v>148.006628547075</c:v>
                </c:pt>
                <c:pt idx="20133">
                  <c:v>148.01350328010099</c:v>
                </c:pt>
                <c:pt idx="20134">
                  <c:v>148.01576640656401</c:v>
                </c:pt>
                <c:pt idx="20135">
                  <c:v>148.020500446689</c:v>
                </c:pt>
                <c:pt idx="20136">
                  <c:v>148.02235920463499</c:v>
                </c:pt>
                <c:pt idx="20137">
                  <c:v>148.01341204480499</c:v>
                </c:pt>
                <c:pt idx="20138">
                  <c:v>148.00933056839099</c:v>
                </c:pt>
                <c:pt idx="20139">
                  <c:v>148.006269999984</c:v>
                </c:pt>
                <c:pt idx="20140">
                  <c:v>148.004856408096</c:v>
                </c:pt>
                <c:pt idx="20141">
                  <c:v>148.00579722191401</c:v>
                </c:pt>
                <c:pt idx="20142">
                  <c:v>148.00906805060799</c:v>
                </c:pt>
                <c:pt idx="20143">
                  <c:v>148.00965946796401</c:v>
                </c:pt>
                <c:pt idx="20144">
                  <c:v>148.004741853252</c:v>
                </c:pt>
                <c:pt idx="20145">
                  <c:v>147.992312175363</c:v>
                </c:pt>
                <c:pt idx="20146">
                  <c:v>147.97395068228499</c:v>
                </c:pt>
                <c:pt idx="20147">
                  <c:v>147.95842831653999</c:v>
                </c:pt>
                <c:pt idx="20148">
                  <c:v>147.942088761414</c:v>
                </c:pt>
                <c:pt idx="20149">
                  <c:v>147.92663945729601</c:v>
                </c:pt>
                <c:pt idx="20150">
                  <c:v>147.91058095425601</c:v>
                </c:pt>
                <c:pt idx="20151">
                  <c:v>147.89980301372401</c:v>
                </c:pt>
                <c:pt idx="20152">
                  <c:v>147.894039999992</c:v>
                </c:pt>
                <c:pt idx="20153">
                  <c:v>147.893060160674</c:v>
                </c:pt>
                <c:pt idx="20154">
                  <c:v>147.89125239974399</c:v>
                </c:pt>
                <c:pt idx="20155">
                  <c:v>147.88976690783099</c:v>
                </c:pt>
                <c:pt idx="20156">
                  <c:v>147.88726379594999</c:v>
                </c:pt>
                <c:pt idx="20157">
                  <c:v>147.88195875386199</c:v>
                </c:pt>
                <c:pt idx="20158">
                  <c:v>147.877122996108</c:v>
                </c:pt>
                <c:pt idx="20159">
                  <c:v>147.879600032827</c:v>
                </c:pt>
                <c:pt idx="20160">
                  <c:v>147.889620986024</c:v>
                </c:pt>
                <c:pt idx="20161">
                  <c:v>147.905412099453</c:v>
                </c:pt>
                <c:pt idx="20162">
                  <c:v>147.916583791786</c:v>
                </c:pt>
                <c:pt idx="20163">
                  <c:v>147.92626002339401</c:v>
                </c:pt>
                <c:pt idx="20164">
                  <c:v>147.93057000002199</c:v>
                </c:pt>
                <c:pt idx="20165">
                  <c:v>147.92578724455299</c:v>
                </c:pt>
                <c:pt idx="20166">
                  <c:v>147.920868670799</c:v>
                </c:pt>
                <c:pt idx="20167">
                  <c:v>147.91472803953201</c:v>
                </c:pt>
                <c:pt idx="20168">
                  <c:v>147.90951241059599</c:v>
                </c:pt>
                <c:pt idx="20169">
                  <c:v>147.90456407600601</c:v>
                </c:pt>
                <c:pt idx="20170">
                  <c:v>147.89956735784199</c:v>
                </c:pt>
                <c:pt idx="20171">
                  <c:v>147.90088908885801</c:v>
                </c:pt>
                <c:pt idx="20172">
                  <c:v>147.90249220129999</c:v>
                </c:pt>
                <c:pt idx="20173">
                  <c:v>147.89644962573101</c:v>
                </c:pt>
                <c:pt idx="20174">
                  <c:v>147.88967877114001</c:v>
                </c:pt>
                <c:pt idx="20175">
                  <c:v>147.882111078142</c:v>
                </c:pt>
                <c:pt idx="20176">
                  <c:v>147.87851154729299</c:v>
                </c:pt>
                <c:pt idx="20177">
                  <c:v>147.86908000004101</c:v>
                </c:pt>
                <c:pt idx="20178">
                  <c:v>147.86735112714399</c:v>
                </c:pt>
                <c:pt idx="20179">
                  <c:v>147.86438296342899</c:v>
                </c:pt>
                <c:pt idx="20180">
                  <c:v>147.857400593249</c:v>
                </c:pt>
                <c:pt idx="20181">
                  <c:v>147.85009504641599</c:v>
                </c:pt>
                <c:pt idx="20182">
                  <c:v>147.84558262904599</c:v>
                </c:pt>
                <c:pt idx="20183">
                  <c:v>147.845135109849</c:v>
                </c:pt>
                <c:pt idx="20184">
                  <c:v>147.85321296816201</c:v>
                </c:pt>
                <c:pt idx="20185">
                  <c:v>147.86045767215899</c:v>
                </c:pt>
                <c:pt idx="20186">
                  <c:v>147.87178600379599</c:v>
                </c:pt>
                <c:pt idx="20187">
                  <c:v>147.883955145123</c:v>
                </c:pt>
                <c:pt idx="20188">
                  <c:v>147.89770336792799</c:v>
                </c:pt>
                <c:pt idx="20189">
                  <c:v>147.900066887695</c:v>
                </c:pt>
                <c:pt idx="20190">
                  <c:v>147.899949999992</c:v>
                </c:pt>
                <c:pt idx="20191">
                  <c:v>147.897843270273</c:v>
                </c:pt>
                <c:pt idx="20192">
                  <c:v>147.89750961642201</c:v>
                </c:pt>
                <c:pt idx="20193">
                  <c:v>147.899674298055</c:v>
                </c:pt>
                <c:pt idx="20194">
                  <c:v>147.90386136878001</c:v>
                </c:pt>
                <c:pt idx="20195">
                  <c:v>147.90969169204001</c:v>
                </c:pt>
                <c:pt idx="20196">
                  <c:v>147.91613148661</c:v>
                </c:pt>
                <c:pt idx="20197">
                  <c:v>147.920719635317</c:v>
                </c:pt>
                <c:pt idx="20198">
                  <c:v>147.922671865734</c:v>
                </c:pt>
                <c:pt idx="20199">
                  <c:v>147.913666652264</c:v>
                </c:pt>
                <c:pt idx="20200">
                  <c:v>147.89995808955601</c:v>
                </c:pt>
                <c:pt idx="20201">
                  <c:v>147.887400216223</c:v>
                </c:pt>
                <c:pt idx="20202">
                  <c:v>147.880309999963</c:v>
                </c:pt>
                <c:pt idx="20203">
                  <c:v>147.88291644875201</c:v>
                </c:pt>
                <c:pt idx="20204">
                  <c:v>147.89156690312899</c:v>
                </c:pt>
                <c:pt idx="20205">
                  <c:v>147.89773238115799</c:v>
                </c:pt>
                <c:pt idx="20206">
                  <c:v>147.900493315299</c:v>
                </c:pt>
                <c:pt idx="20207">
                  <c:v>147.89791687684499</c:v>
                </c:pt>
                <c:pt idx="20208">
                  <c:v>147.89050029205799</c:v>
                </c:pt>
                <c:pt idx="20209">
                  <c:v>147.883729030984</c:v>
                </c:pt>
                <c:pt idx="20210">
                  <c:v>147.878547264703</c:v>
                </c:pt>
                <c:pt idx="20211">
                  <c:v>147.87743000003599</c:v>
                </c:pt>
                <c:pt idx="20212">
                  <c:v>147.878269972737</c:v>
                </c:pt>
                <c:pt idx="20213">
                  <c:v>147.885620000008</c:v>
                </c:pt>
                <c:pt idx="20214">
                  <c:v>147.886190399057</c:v>
                </c:pt>
                <c:pt idx="20215">
                  <c:v>147.89529012256</c:v>
                </c:pt>
                <c:pt idx="20216">
                  <c:v>147.90019077137401</c:v>
                </c:pt>
                <c:pt idx="20217">
                  <c:v>147.911589999981</c:v>
                </c:pt>
                <c:pt idx="20218">
                  <c:v>147.924912959902</c:v>
                </c:pt>
                <c:pt idx="20219">
                  <c:v>147.93332032365001</c:v>
                </c:pt>
                <c:pt idx="20220">
                  <c:v>147.942194781224</c:v>
                </c:pt>
                <c:pt idx="20221">
                  <c:v>147.948747857169</c:v>
                </c:pt>
                <c:pt idx="20222">
                  <c:v>147.95326204204699</c:v>
                </c:pt>
                <c:pt idx="20223">
                  <c:v>147.95967956102399</c:v>
                </c:pt>
                <c:pt idx="20224">
                  <c:v>147.96400550327201</c:v>
                </c:pt>
                <c:pt idx="20225">
                  <c:v>147.96375214144601</c:v>
                </c:pt>
                <c:pt idx="20226">
                  <c:v>147.96648385292301</c:v>
                </c:pt>
                <c:pt idx="20227">
                  <c:v>147.969484103697</c:v>
                </c:pt>
                <c:pt idx="20228">
                  <c:v>147.97298649612301</c:v>
                </c:pt>
                <c:pt idx="20229">
                  <c:v>147.97475999996701</c:v>
                </c:pt>
                <c:pt idx="20230">
                  <c:v>147.97511520254599</c:v>
                </c:pt>
                <c:pt idx="20231">
                  <c:v>147.97220905387701</c:v>
                </c:pt>
                <c:pt idx="20232">
                  <c:v>147.96623718181101</c:v>
                </c:pt>
                <c:pt idx="20233">
                  <c:v>147.958120044682</c:v>
                </c:pt>
                <c:pt idx="20234">
                  <c:v>147.94977315173401</c:v>
                </c:pt>
                <c:pt idx="20235">
                  <c:v>147.94083272860999</c:v>
                </c:pt>
                <c:pt idx="20236">
                  <c:v>147.92984305747501</c:v>
                </c:pt>
                <c:pt idx="20237">
                  <c:v>147.92232737796201</c:v>
                </c:pt>
                <c:pt idx="20238">
                  <c:v>147.918223458559</c:v>
                </c:pt>
                <c:pt idx="20239">
                  <c:v>147.91703206769299</c:v>
                </c:pt>
                <c:pt idx="20240">
                  <c:v>147.91836637647401</c:v>
                </c:pt>
                <c:pt idx="20241">
                  <c:v>147.92315739809899</c:v>
                </c:pt>
                <c:pt idx="20242">
                  <c:v>147.933670000006</c:v>
                </c:pt>
                <c:pt idx="20243">
                  <c:v>147.94112266127399</c:v>
                </c:pt>
                <c:pt idx="20244">
                  <c:v>147.93850890844701</c:v>
                </c:pt>
                <c:pt idx="20245">
                  <c:v>147.93431182535599</c:v>
                </c:pt>
                <c:pt idx="20246">
                  <c:v>147.931037057758</c:v>
                </c:pt>
                <c:pt idx="20247">
                  <c:v>147.929144741925</c:v>
                </c:pt>
                <c:pt idx="20248">
                  <c:v>147.929191340019</c:v>
                </c:pt>
                <c:pt idx="20249">
                  <c:v>147.932022845278</c:v>
                </c:pt>
                <c:pt idx="20250">
                  <c:v>147.93600659296899</c:v>
                </c:pt>
                <c:pt idx="20251">
                  <c:v>147.94156279425999</c:v>
                </c:pt>
                <c:pt idx="20252">
                  <c:v>147.95486450280799</c:v>
                </c:pt>
                <c:pt idx="20253">
                  <c:v>147.966660232496</c:v>
                </c:pt>
                <c:pt idx="20254">
                  <c:v>147.98418696873401</c:v>
                </c:pt>
                <c:pt idx="20255">
                  <c:v>147.990469244601</c:v>
                </c:pt>
                <c:pt idx="20256">
                  <c:v>147.99852408587299</c:v>
                </c:pt>
                <c:pt idx="20257">
                  <c:v>148.00386505830301</c:v>
                </c:pt>
                <c:pt idx="20258">
                  <c:v>148.007102536784</c:v>
                </c:pt>
                <c:pt idx="20259">
                  <c:v>148.01041096779201</c:v>
                </c:pt>
                <c:pt idx="20260">
                  <c:v>148.008252006639</c:v>
                </c:pt>
                <c:pt idx="20261">
                  <c:v>147.99689516547099</c:v>
                </c:pt>
                <c:pt idx="20262">
                  <c:v>147.98640673377099</c:v>
                </c:pt>
                <c:pt idx="20263">
                  <c:v>147.97114093625399</c:v>
                </c:pt>
                <c:pt idx="20264">
                  <c:v>147.952164829937</c:v>
                </c:pt>
                <c:pt idx="20265">
                  <c:v>147.93967394299199</c:v>
                </c:pt>
                <c:pt idx="20266">
                  <c:v>147.93165034090401</c:v>
                </c:pt>
                <c:pt idx="20267">
                  <c:v>147.92016821365499</c:v>
                </c:pt>
                <c:pt idx="20268">
                  <c:v>147.91037655858199</c:v>
                </c:pt>
                <c:pt idx="20269">
                  <c:v>147.906828409686</c:v>
                </c:pt>
                <c:pt idx="20270">
                  <c:v>147.909047816775</c:v>
                </c:pt>
                <c:pt idx="20271">
                  <c:v>147.92037428587599</c:v>
                </c:pt>
                <c:pt idx="20272">
                  <c:v>147.93445481277001</c:v>
                </c:pt>
                <c:pt idx="20273">
                  <c:v>147.94482408785299</c:v>
                </c:pt>
                <c:pt idx="20274">
                  <c:v>147.954996033968</c:v>
                </c:pt>
                <c:pt idx="20275">
                  <c:v>147.96396222751699</c:v>
                </c:pt>
                <c:pt idx="20276">
                  <c:v>147.96835542045699</c:v>
                </c:pt>
                <c:pt idx="20277">
                  <c:v>147.96677866743801</c:v>
                </c:pt>
                <c:pt idx="20278">
                  <c:v>147.967100000008</c:v>
                </c:pt>
                <c:pt idx="20279">
                  <c:v>147.974284334201</c:v>
                </c:pt>
                <c:pt idx="20280">
                  <c:v>147.98511167838899</c:v>
                </c:pt>
                <c:pt idx="20281">
                  <c:v>147.99190857113101</c:v>
                </c:pt>
                <c:pt idx="20282">
                  <c:v>147.992297744447</c:v>
                </c:pt>
                <c:pt idx="20283">
                  <c:v>147.992882776881</c:v>
                </c:pt>
                <c:pt idx="20284">
                  <c:v>147.99366599972501</c:v>
                </c:pt>
                <c:pt idx="20285">
                  <c:v>147.99076963890599</c:v>
                </c:pt>
                <c:pt idx="20286">
                  <c:v>147.98546064945501</c:v>
                </c:pt>
                <c:pt idx="20287">
                  <c:v>147.977112076634</c:v>
                </c:pt>
                <c:pt idx="20288">
                  <c:v>147.97051576628999</c:v>
                </c:pt>
                <c:pt idx="20289">
                  <c:v>147.96499743651401</c:v>
                </c:pt>
                <c:pt idx="20290">
                  <c:v>147.965627395767</c:v>
                </c:pt>
                <c:pt idx="20291">
                  <c:v>147.97109999999699</c:v>
                </c:pt>
                <c:pt idx="20292">
                  <c:v>147.976887119889</c:v>
                </c:pt>
                <c:pt idx="20293">
                  <c:v>147.979042711593</c:v>
                </c:pt>
                <c:pt idx="20294">
                  <c:v>147.97928389541801</c:v>
                </c:pt>
                <c:pt idx="20295">
                  <c:v>147.97855088678401</c:v>
                </c:pt>
                <c:pt idx="20296">
                  <c:v>147.973951373609</c:v>
                </c:pt>
                <c:pt idx="20297">
                  <c:v>147.965886731464</c:v>
                </c:pt>
                <c:pt idx="20298">
                  <c:v>147.958449694862</c:v>
                </c:pt>
                <c:pt idx="20299">
                  <c:v>147.950543187336</c:v>
                </c:pt>
                <c:pt idx="20300">
                  <c:v>147.949743092022</c:v>
                </c:pt>
                <c:pt idx="20301">
                  <c:v>147.94650009247101</c:v>
                </c:pt>
                <c:pt idx="20302">
                  <c:v>147.93981024203401</c:v>
                </c:pt>
                <c:pt idx="20303">
                  <c:v>147.94168744053201</c:v>
                </c:pt>
                <c:pt idx="20304">
                  <c:v>147.94325000001001</c:v>
                </c:pt>
                <c:pt idx="20305">
                  <c:v>147.93845629716299</c:v>
                </c:pt>
                <c:pt idx="20306">
                  <c:v>147.92075717005599</c:v>
                </c:pt>
                <c:pt idx="20307">
                  <c:v>147.902443652984</c:v>
                </c:pt>
                <c:pt idx="20308">
                  <c:v>147.875903092279</c:v>
                </c:pt>
                <c:pt idx="20309">
                  <c:v>147.857492495716</c:v>
                </c:pt>
                <c:pt idx="20310">
                  <c:v>147.84475195559699</c:v>
                </c:pt>
                <c:pt idx="20311">
                  <c:v>147.83596655680699</c:v>
                </c:pt>
                <c:pt idx="20312">
                  <c:v>147.82732626630701</c:v>
                </c:pt>
                <c:pt idx="20313">
                  <c:v>147.824624018441</c:v>
                </c:pt>
                <c:pt idx="20314">
                  <c:v>147.82857573194201</c:v>
                </c:pt>
                <c:pt idx="20315">
                  <c:v>147.83018000003599</c:v>
                </c:pt>
                <c:pt idx="20316">
                  <c:v>147.839095415792</c:v>
                </c:pt>
                <c:pt idx="20317">
                  <c:v>147.86216896287999</c:v>
                </c:pt>
                <c:pt idx="20318">
                  <c:v>147.87842997212999</c:v>
                </c:pt>
                <c:pt idx="20319">
                  <c:v>147.888760326425</c:v>
                </c:pt>
                <c:pt idx="20320">
                  <c:v>147.895427619374</c:v>
                </c:pt>
                <c:pt idx="20321">
                  <c:v>147.905392182095</c:v>
                </c:pt>
                <c:pt idx="20322">
                  <c:v>147.91852238837799</c:v>
                </c:pt>
                <c:pt idx="20323">
                  <c:v>147.92426950882199</c:v>
                </c:pt>
                <c:pt idx="20324">
                  <c:v>147.928359999999</c:v>
                </c:pt>
                <c:pt idx="20325">
                  <c:v>147.928522843623</c:v>
                </c:pt>
                <c:pt idx="20326">
                  <c:v>147.932340000019</c:v>
                </c:pt>
                <c:pt idx="20327">
                  <c:v>147.94170763368899</c:v>
                </c:pt>
                <c:pt idx="20328">
                  <c:v>147.95042376544799</c:v>
                </c:pt>
                <c:pt idx="20329">
                  <c:v>147.95921757495699</c:v>
                </c:pt>
                <c:pt idx="20330">
                  <c:v>147.96308077397501</c:v>
                </c:pt>
                <c:pt idx="20331">
                  <c:v>147.967918198109</c:v>
                </c:pt>
                <c:pt idx="20332">
                  <c:v>147.97442994749301</c:v>
                </c:pt>
                <c:pt idx="20333">
                  <c:v>147.97932541233999</c:v>
                </c:pt>
                <c:pt idx="20334">
                  <c:v>147.98150176286401</c:v>
                </c:pt>
                <c:pt idx="20335">
                  <c:v>147.97861524534301</c:v>
                </c:pt>
                <c:pt idx="20336">
                  <c:v>147.97245965411901</c:v>
                </c:pt>
                <c:pt idx="20337">
                  <c:v>147.96798013974799</c:v>
                </c:pt>
                <c:pt idx="20338">
                  <c:v>147.96779870359299</c:v>
                </c:pt>
                <c:pt idx="20339">
                  <c:v>147.96970015349001</c:v>
                </c:pt>
                <c:pt idx="20340">
                  <c:v>147.97209000002499</c:v>
                </c:pt>
                <c:pt idx="20341">
                  <c:v>147.970468608152</c:v>
                </c:pt>
                <c:pt idx="20342">
                  <c:v>147.972074917116</c:v>
                </c:pt>
                <c:pt idx="20343">
                  <c:v>147.97432327912099</c:v>
                </c:pt>
                <c:pt idx="20344">
                  <c:v>147.97392328454299</c:v>
                </c:pt>
                <c:pt idx="20345">
                  <c:v>147.97020260836399</c:v>
                </c:pt>
                <c:pt idx="20346">
                  <c:v>147.965083546854</c:v>
                </c:pt>
                <c:pt idx="20347">
                  <c:v>147.96103062519001</c:v>
                </c:pt>
                <c:pt idx="20348">
                  <c:v>147.959889521218</c:v>
                </c:pt>
                <c:pt idx="20349">
                  <c:v>147.95669115581799</c:v>
                </c:pt>
                <c:pt idx="20350">
                  <c:v>147.95979306349699</c:v>
                </c:pt>
                <c:pt idx="20351">
                  <c:v>147.958799999961</c:v>
                </c:pt>
                <c:pt idx="20352">
                  <c:v>147.959139424054</c:v>
                </c:pt>
                <c:pt idx="20353">
                  <c:v>147.966324957052</c:v>
                </c:pt>
                <c:pt idx="20354">
                  <c:v>147.97470299200299</c:v>
                </c:pt>
                <c:pt idx="20355">
                  <c:v>147.98663061736099</c:v>
                </c:pt>
                <c:pt idx="20356">
                  <c:v>147.99420445080699</c:v>
                </c:pt>
                <c:pt idx="20357">
                  <c:v>147.99458408930499</c:v>
                </c:pt>
                <c:pt idx="20358">
                  <c:v>147.99487778813901</c:v>
                </c:pt>
                <c:pt idx="20359">
                  <c:v>147.997986285297</c:v>
                </c:pt>
                <c:pt idx="20360">
                  <c:v>148.00968071273201</c:v>
                </c:pt>
                <c:pt idx="20361">
                  <c:v>148.02126787829499</c:v>
                </c:pt>
                <c:pt idx="20362">
                  <c:v>148.034560000017</c:v>
                </c:pt>
                <c:pt idx="20363">
                  <c:v>148.04523886063001</c:v>
                </c:pt>
                <c:pt idx="20364">
                  <c:v>148.06082708002199</c:v>
                </c:pt>
                <c:pt idx="20365">
                  <c:v>148.07780349352899</c:v>
                </c:pt>
                <c:pt idx="20366">
                  <c:v>148.08842275226201</c:v>
                </c:pt>
                <c:pt idx="20367">
                  <c:v>148.09468022586299</c:v>
                </c:pt>
                <c:pt idx="20368">
                  <c:v>148.09692602040499</c:v>
                </c:pt>
                <c:pt idx="20369">
                  <c:v>148.092798100924</c:v>
                </c:pt>
                <c:pt idx="20370">
                  <c:v>148.08331678579901</c:v>
                </c:pt>
                <c:pt idx="20371">
                  <c:v>148.070739407887</c:v>
                </c:pt>
                <c:pt idx="20372">
                  <c:v>148.05551103974199</c:v>
                </c:pt>
                <c:pt idx="20373">
                  <c:v>148.03221864874001</c:v>
                </c:pt>
                <c:pt idx="20374">
                  <c:v>147.99768000002001</c:v>
                </c:pt>
                <c:pt idx="20375">
                  <c:v>147.988062239854</c:v>
                </c:pt>
                <c:pt idx="20376">
                  <c:v>147.98355219827999</c:v>
                </c:pt>
                <c:pt idx="20377">
                  <c:v>147.97748778844399</c:v>
                </c:pt>
                <c:pt idx="20378">
                  <c:v>147.96938047276501</c:v>
                </c:pt>
                <c:pt idx="20379">
                  <c:v>147.96235699328301</c:v>
                </c:pt>
                <c:pt idx="20380">
                  <c:v>147.95468119705399</c:v>
                </c:pt>
                <c:pt idx="20381">
                  <c:v>147.940903042196</c:v>
                </c:pt>
                <c:pt idx="20382">
                  <c:v>147.921943652224</c:v>
                </c:pt>
                <c:pt idx="20383">
                  <c:v>147.90501894026301</c:v>
                </c:pt>
                <c:pt idx="20384">
                  <c:v>147.89012795109801</c:v>
                </c:pt>
                <c:pt idx="20385">
                  <c:v>147.88067869130199</c:v>
                </c:pt>
                <c:pt idx="20386">
                  <c:v>147.87477783179801</c:v>
                </c:pt>
                <c:pt idx="20387">
                  <c:v>147.87231848264699</c:v>
                </c:pt>
                <c:pt idx="20388">
                  <c:v>147.87190327349299</c:v>
                </c:pt>
                <c:pt idx="20389">
                  <c:v>147.888274310734</c:v>
                </c:pt>
                <c:pt idx="20390">
                  <c:v>147.90543999993801</c:v>
                </c:pt>
                <c:pt idx="20391">
                  <c:v>147.91563827693699</c:v>
                </c:pt>
                <c:pt idx="20392">
                  <c:v>147.92195843837899</c:v>
                </c:pt>
                <c:pt idx="20393">
                  <c:v>147.923210976852</c:v>
                </c:pt>
                <c:pt idx="20394">
                  <c:v>147.923645855986</c:v>
                </c:pt>
                <c:pt idx="20395">
                  <c:v>147.92786591686999</c:v>
                </c:pt>
                <c:pt idx="20396">
                  <c:v>147.93326338364599</c:v>
                </c:pt>
                <c:pt idx="20397">
                  <c:v>147.93477676056099</c:v>
                </c:pt>
                <c:pt idx="20398">
                  <c:v>147.933733656697</c:v>
                </c:pt>
                <c:pt idx="20399">
                  <c:v>147.932174665345</c:v>
                </c:pt>
                <c:pt idx="20400">
                  <c:v>147.93011475706501</c:v>
                </c:pt>
                <c:pt idx="20401">
                  <c:v>147.919090088551</c:v>
                </c:pt>
                <c:pt idx="20402">
                  <c:v>147.90221725680701</c:v>
                </c:pt>
                <c:pt idx="20403">
                  <c:v>147.88822999998399</c:v>
                </c:pt>
                <c:pt idx="20404">
                  <c:v>147.885192637519</c:v>
                </c:pt>
                <c:pt idx="20405">
                  <c:v>147.88600318941201</c:v>
                </c:pt>
                <c:pt idx="20406">
                  <c:v>147.89118553368701</c:v>
                </c:pt>
                <c:pt idx="20407">
                  <c:v>147.89717695147999</c:v>
                </c:pt>
                <c:pt idx="20408">
                  <c:v>147.90187990760199</c:v>
                </c:pt>
                <c:pt idx="20409">
                  <c:v>147.90492204627199</c:v>
                </c:pt>
                <c:pt idx="20410">
                  <c:v>147.905808667266</c:v>
                </c:pt>
                <c:pt idx="20411">
                  <c:v>147.90696952906299</c:v>
                </c:pt>
                <c:pt idx="20412">
                  <c:v>147.908767495278</c:v>
                </c:pt>
                <c:pt idx="20413">
                  <c:v>147.90887767054099</c:v>
                </c:pt>
                <c:pt idx="20414">
                  <c:v>147.91311832333801</c:v>
                </c:pt>
                <c:pt idx="20415">
                  <c:v>147.917560405258</c:v>
                </c:pt>
                <c:pt idx="20416">
                  <c:v>147.92165999999301</c:v>
                </c:pt>
                <c:pt idx="20417">
                  <c:v>147.928152325827</c:v>
                </c:pt>
                <c:pt idx="20418">
                  <c:v>147.93224778652001</c:v>
                </c:pt>
                <c:pt idx="20419">
                  <c:v>147.938818707374</c:v>
                </c:pt>
                <c:pt idx="20420">
                  <c:v>147.94494985456299</c:v>
                </c:pt>
                <c:pt idx="20421">
                  <c:v>147.94819442620101</c:v>
                </c:pt>
                <c:pt idx="20422">
                  <c:v>147.949044016789</c:v>
                </c:pt>
                <c:pt idx="20423">
                  <c:v>147.945542046291</c:v>
                </c:pt>
                <c:pt idx="20424">
                  <c:v>147.940437601393</c:v>
                </c:pt>
                <c:pt idx="20425">
                  <c:v>147.94160056537899</c:v>
                </c:pt>
                <c:pt idx="20426">
                  <c:v>147.93713504284</c:v>
                </c:pt>
                <c:pt idx="20427">
                  <c:v>147.92774941423201</c:v>
                </c:pt>
                <c:pt idx="20428">
                  <c:v>147.91388418738799</c:v>
                </c:pt>
                <c:pt idx="20429">
                  <c:v>147.90364762908001</c:v>
                </c:pt>
                <c:pt idx="20430">
                  <c:v>147.894532612284</c:v>
                </c:pt>
                <c:pt idx="20431">
                  <c:v>147.88991203686601</c:v>
                </c:pt>
                <c:pt idx="20432">
                  <c:v>147.89247785171801</c:v>
                </c:pt>
                <c:pt idx="20433">
                  <c:v>147.90099204720801</c:v>
                </c:pt>
                <c:pt idx="20434">
                  <c:v>147.90767000005101</c:v>
                </c:pt>
                <c:pt idx="20435">
                  <c:v>147.91222227066999</c:v>
                </c:pt>
                <c:pt idx="20436">
                  <c:v>147.93387621310299</c:v>
                </c:pt>
                <c:pt idx="20437">
                  <c:v>147.95269451522</c:v>
                </c:pt>
                <c:pt idx="20438">
                  <c:v>147.96281298759601</c:v>
                </c:pt>
                <c:pt idx="20439">
                  <c:v>147.966843773882</c:v>
                </c:pt>
                <c:pt idx="20440">
                  <c:v>147.97522999998401</c:v>
                </c:pt>
                <c:pt idx="20441">
                  <c:v>147.98272200776199</c:v>
                </c:pt>
                <c:pt idx="20442">
                  <c:v>147.98752185963701</c:v>
                </c:pt>
                <c:pt idx="20443">
                  <c:v>147.991595242567</c:v>
                </c:pt>
                <c:pt idx="20444">
                  <c:v>147.99605700765699</c:v>
                </c:pt>
                <c:pt idx="20445">
                  <c:v>148.00054381349901</c:v>
                </c:pt>
                <c:pt idx="20446">
                  <c:v>148.004315661883</c:v>
                </c:pt>
                <c:pt idx="20447">
                  <c:v>148.00699677272499</c:v>
                </c:pt>
                <c:pt idx="20448">
                  <c:v>148.010831249289</c:v>
                </c:pt>
                <c:pt idx="20449">
                  <c:v>148.00986219767199</c:v>
                </c:pt>
                <c:pt idx="20450">
                  <c:v>148.00512443635</c:v>
                </c:pt>
                <c:pt idx="20451">
                  <c:v>148.000639823559</c:v>
                </c:pt>
                <c:pt idx="20452">
                  <c:v>148.00237999997199</c:v>
                </c:pt>
                <c:pt idx="20453">
                  <c:v>148.00194159090199</c:v>
                </c:pt>
                <c:pt idx="20454">
                  <c:v>148.00113313545799</c:v>
                </c:pt>
                <c:pt idx="20455">
                  <c:v>147.99488289889899</c:v>
                </c:pt>
                <c:pt idx="20456">
                  <c:v>147.98536214619901</c:v>
                </c:pt>
                <c:pt idx="20457">
                  <c:v>147.974020486618</c:v>
                </c:pt>
                <c:pt idx="20458">
                  <c:v>147.95627476458901</c:v>
                </c:pt>
                <c:pt idx="20459">
                  <c:v>147.93120731000201</c:v>
                </c:pt>
                <c:pt idx="20460">
                  <c:v>147.904610398041</c:v>
                </c:pt>
                <c:pt idx="20461">
                  <c:v>147.88180003894999</c:v>
                </c:pt>
                <c:pt idx="20462">
                  <c:v>147.863546222233</c:v>
                </c:pt>
                <c:pt idx="20463">
                  <c:v>147.85034184643499</c:v>
                </c:pt>
                <c:pt idx="20464">
                  <c:v>147.84101706463099</c:v>
                </c:pt>
                <c:pt idx="20465">
                  <c:v>147.837150042476</c:v>
                </c:pt>
                <c:pt idx="20466">
                  <c:v>147.83058610631801</c:v>
                </c:pt>
                <c:pt idx="20467">
                  <c:v>147.82954332457101</c:v>
                </c:pt>
                <c:pt idx="20468">
                  <c:v>147.82483640036301</c:v>
                </c:pt>
                <c:pt idx="20469">
                  <c:v>147.81399798079499</c:v>
                </c:pt>
                <c:pt idx="20470">
                  <c:v>147.806190350789</c:v>
                </c:pt>
                <c:pt idx="20471">
                  <c:v>147.79851000005701</c:v>
                </c:pt>
                <c:pt idx="20472">
                  <c:v>147.79890503392201</c:v>
                </c:pt>
                <c:pt idx="20473">
                  <c:v>147.80782176382499</c:v>
                </c:pt>
                <c:pt idx="20474">
                  <c:v>147.81857126321799</c:v>
                </c:pt>
                <c:pt idx="20475">
                  <c:v>147.82693107827399</c:v>
                </c:pt>
                <c:pt idx="20476">
                  <c:v>147.82943805942801</c:v>
                </c:pt>
                <c:pt idx="20477">
                  <c:v>147.82910499871701</c:v>
                </c:pt>
                <c:pt idx="20478">
                  <c:v>147.83240605271999</c:v>
                </c:pt>
                <c:pt idx="20479">
                  <c:v>147.838548995011</c:v>
                </c:pt>
                <c:pt idx="20480">
                  <c:v>147.83920169552201</c:v>
                </c:pt>
                <c:pt idx="20481">
                  <c:v>147.838066727962</c:v>
                </c:pt>
                <c:pt idx="20482">
                  <c:v>147.83742458410501</c:v>
                </c:pt>
                <c:pt idx="20483">
                  <c:v>147.849352308151</c:v>
                </c:pt>
                <c:pt idx="20484">
                  <c:v>147.86700911343701</c:v>
                </c:pt>
                <c:pt idx="20485">
                  <c:v>147.87882089906299</c:v>
                </c:pt>
                <c:pt idx="20486">
                  <c:v>147.889355424847</c:v>
                </c:pt>
                <c:pt idx="20487">
                  <c:v>147.90291856647599</c:v>
                </c:pt>
                <c:pt idx="20488">
                  <c:v>147.91781093420701</c:v>
                </c:pt>
                <c:pt idx="20489">
                  <c:v>147.93007628248</c:v>
                </c:pt>
                <c:pt idx="20490">
                  <c:v>147.93714631987299</c:v>
                </c:pt>
                <c:pt idx="20491">
                  <c:v>147.94403226453699</c:v>
                </c:pt>
                <c:pt idx="20492">
                  <c:v>147.957866450045</c:v>
                </c:pt>
                <c:pt idx="20493">
                  <c:v>147.97390760062899</c:v>
                </c:pt>
                <c:pt idx="20494">
                  <c:v>147.99175058707101</c:v>
                </c:pt>
                <c:pt idx="20495">
                  <c:v>148.02844704627</c:v>
                </c:pt>
                <c:pt idx="20496">
                  <c:v>148.05255697858999</c:v>
                </c:pt>
                <c:pt idx="20497">
                  <c:v>148.073291573435</c:v>
                </c:pt>
                <c:pt idx="20498">
                  <c:v>148.09519552907699</c:v>
                </c:pt>
                <c:pt idx="20499">
                  <c:v>148.115590292408</c:v>
                </c:pt>
                <c:pt idx="20500">
                  <c:v>148.13124695435801</c:v>
                </c:pt>
                <c:pt idx="20501">
                  <c:v>148.14581293584001</c:v>
                </c:pt>
                <c:pt idx="20502">
                  <c:v>148.16928057289701</c:v>
                </c:pt>
                <c:pt idx="20503">
                  <c:v>148.197492564313</c:v>
                </c:pt>
                <c:pt idx="20504">
                  <c:v>148.21588274412599</c:v>
                </c:pt>
                <c:pt idx="20505">
                  <c:v>148.23030391217799</c:v>
                </c:pt>
                <c:pt idx="20506">
                  <c:v>148.23047000000801</c:v>
                </c:pt>
                <c:pt idx="20507">
                  <c:v>148.22363414255301</c:v>
                </c:pt>
                <c:pt idx="20508">
                  <c:v>148.21646277622099</c:v>
                </c:pt>
                <c:pt idx="20509">
                  <c:v>148.21203445996201</c:v>
                </c:pt>
                <c:pt idx="20510">
                  <c:v>148.20670626402099</c:v>
                </c:pt>
                <c:pt idx="20511">
                  <c:v>148.19366348838699</c:v>
                </c:pt>
                <c:pt idx="20512">
                  <c:v>148.17922262475901</c:v>
                </c:pt>
                <c:pt idx="20513">
                  <c:v>148.17343087880801</c:v>
                </c:pt>
                <c:pt idx="20514">
                  <c:v>148.167058152979</c:v>
                </c:pt>
                <c:pt idx="20515">
                  <c:v>148.15606812809901</c:v>
                </c:pt>
                <c:pt idx="20516">
                  <c:v>148.14705746194701</c:v>
                </c:pt>
                <c:pt idx="20517">
                  <c:v>148.13519450639501</c:v>
                </c:pt>
                <c:pt idx="20518">
                  <c:v>148.12544000004399</c:v>
                </c:pt>
                <c:pt idx="20519">
                  <c:v>148.115710043484</c:v>
                </c:pt>
                <c:pt idx="20520">
                  <c:v>148.10612730836601</c:v>
                </c:pt>
                <c:pt idx="20521">
                  <c:v>148.09513256512699</c:v>
                </c:pt>
                <c:pt idx="20522">
                  <c:v>148.08448574047901</c:v>
                </c:pt>
                <c:pt idx="20523">
                  <c:v>148.07339549025801</c:v>
                </c:pt>
                <c:pt idx="20524">
                  <c:v>148.06854723865399</c:v>
                </c:pt>
                <c:pt idx="20525">
                  <c:v>148.06744675952999</c:v>
                </c:pt>
                <c:pt idx="20526">
                  <c:v>148.06954204592401</c:v>
                </c:pt>
                <c:pt idx="20527">
                  <c:v>148.069054949356</c:v>
                </c:pt>
                <c:pt idx="20528">
                  <c:v>148.06920552156501</c:v>
                </c:pt>
                <c:pt idx="20529">
                  <c:v>148.067941510862</c:v>
                </c:pt>
                <c:pt idx="20530">
                  <c:v>148.066576057677</c:v>
                </c:pt>
                <c:pt idx="20531">
                  <c:v>148.06699067429801</c:v>
                </c:pt>
                <c:pt idx="20532">
                  <c:v>148.069440000008</c:v>
                </c:pt>
                <c:pt idx="20533">
                  <c:v>148.064466418797</c:v>
                </c:pt>
                <c:pt idx="20534">
                  <c:v>148.050034530262</c:v>
                </c:pt>
                <c:pt idx="20535">
                  <c:v>148.03515570125299</c:v>
                </c:pt>
                <c:pt idx="20536">
                  <c:v>148.01511114239699</c:v>
                </c:pt>
                <c:pt idx="20537">
                  <c:v>147.99585253761401</c:v>
                </c:pt>
                <c:pt idx="20538">
                  <c:v>147.98016542075399</c:v>
                </c:pt>
                <c:pt idx="20539">
                  <c:v>147.96268000003499</c:v>
                </c:pt>
                <c:pt idx="20540">
                  <c:v>147.959273942804</c:v>
                </c:pt>
                <c:pt idx="20541">
                  <c:v>147.94413829687301</c:v>
                </c:pt>
                <c:pt idx="20542">
                  <c:v>147.92977181429799</c:v>
                </c:pt>
                <c:pt idx="20543">
                  <c:v>147.91338286439401</c:v>
                </c:pt>
                <c:pt idx="20544">
                  <c:v>147.888720197911</c:v>
                </c:pt>
                <c:pt idx="20545">
                  <c:v>147.87397478003399</c:v>
                </c:pt>
                <c:pt idx="20546">
                  <c:v>147.859417137164</c:v>
                </c:pt>
                <c:pt idx="20547">
                  <c:v>147.85006099779599</c:v>
                </c:pt>
                <c:pt idx="20548">
                  <c:v>147.853044862659</c:v>
                </c:pt>
                <c:pt idx="20549">
                  <c:v>147.856068054232</c:v>
                </c:pt>
                <c:pt idx="20550">
                  <c:v>147.864630388884</c:v>
                </c:pt>
                <c:pt idx="20551">
                  <c:v>147.873929474351</c:v>
                </c:pt>
                <c:pt idx="20552">
                  <c:v>147.87907590010099</c:v>
                </c:pt>
                <c:pt idx="20553">
                  <c:v>147.88085516679899</c:v>
                </c:pt>
                <c:pt idx="20554">
                  <c:v>147.88319377478101</c:v>
                </c:pt>
                <c:pt idx="20555">
                  <c:v>147.87966759584401</c:v>
                </c:pt>
                <c:pt idx="20556">
                  <c:v>147.88520999998099</c:v>
                </c:pt>
                <c:pt idx="20557">
                  <c:v>147.897037626036</c:v>
                </c:pt>
                <c:pt idx="20558">
                  <c:v>147.91191923282901</c:v>
                </c:pt>
                <c:pt idx="20559">
                  <c:v>147.93468525247101</c:v>
                </c:pt>
                <c:pt idx="20560">
                  <c:v>147.95869837814999</c:v>
                </c:pt>
                <c:pt idx="20561">
                  <c:v>147.98148229583899</c:v>
                </c:pt>
                <c:pt idx="20562">
                  <c:v>148.000547678354</c:v>
                </c:pt>
                <c:pt idx="20563">
                  <c:v>148.019121867302</c:v>
                </c:pt>
                <c:pt idx="20564">
                  <c:v>148.03379330512001</c:v>
                </c:pt>
                <c:pt idx="20565">
                  <c:v>148.047576008394</c:v>
                </c:pt>
                <c:pt idx="20566">
                  <c:v>148.05917794277801</c:v>
                </c:pt>
                <c:pt idx="20567">
                  <c:v>148.06864062384699</c:v>
                </c:pt>
                <c:pt idx="20568">
                  <c:v>148.07205260297101</c:v>
                </c:pt>
                <c:pt idx="20569">
                  <c:v>148.06314000001001</c:v>
                </c:pt>
                <c:pt idx="20570">
                  <c:v>148.04740191656501</c:v>
                </c:pt>
                <c:pt idx="20571">
                  <c:v>148.031357535875</c:v>
                </c:pt>
                <c:pt idx="20572">
                  <c:v>148.02304691341001</c:v>
                </c:pt>
                <c:pt idx="20573">
                  <c:v>148.014565613721</c:v>
                </c:pt>
                <c:pt idx="20574">
                  <c:v>148.00847459333301</c:v>
                </c:pt>
                <c:pt idx="20575">
                  <c:v>148.00874693078501</c:v>
                </c:pt>
                <c:pt idx="20576">
                  <c:v>148.01144537623799</c:v>
                </c:pt>
                <c:pt idx="20577">
                  <c:v>148.01183263358101</c:v>
                </c:pt>
                <c:pt idx="20578">
                  <c:v>148.01288854496201</c:v>
                </c:pt>
                <c:pt idx="20579">
                  <c:v>148.01646279271799</c:v>
                </c:pt>
                <c:pt idx="20580">
                  <c:v>148.02830284617301</c:v>
                </c:pt>
                <c:pt idx="20581">
                  <c:v>148.04037618004901</c:v>
                </c:pt>
                <c:pt idx="20582">
                  <c:v>148.036739999947</c:v>
                </c:pt>
                <c:pt idx="20583">
                  <c:v>148.03267533149699</c:v>
                </c:pt>
                <c:pt idx="20584">
                  <c:v>148.02671494643701</c:v>
                </c:pt>
                <c:pt idx="20585">
                  <c:v>148.019977840308</c:v>
                </c:pt>
                <c:pt idx="20586">
                  <c:v>148.01260555796</c:v>
                </c:pt>
                <c:pt idx="20587">
                  <c:v>148.00456561580799</c:v>
                </c:pt>
                <c:pt idx="20588">
                  <c:v>147.99305177892199</c:v>
                </c:pt>
                <c:pt idx="20589">
                  <c:v>147.98112359519499</c:v>
                </c:pt>
                <c:pt idx="20590">
                  <c:v>147.97308453584799</c:v>
                </c:pt>
                <c:pt idx="20591">
                  <c:v>147.96529313594999</c:v>
                </c:pt>
                <c:pt idx="20592">
                  <c:v>147.96048999997899</c:v>
                </c:pt>
                <c:pt idx="20593">
                  <c:v>147.96309989454201</c:v>
                </c:pt>
                <c:pt idx="20594">
                  <c:v>147.96671039395099</c:v>
                </c:pt>
                <c:pt idx="20595">
                  <c:v>147.96826531464399</c:v>
                </c:pt>
                <c:pt idx="20596">
                  <c:v>147.96937627027901</c:v>
                </c:pt>
                <c:pt idx="20597">
                  <c:v>147.972850041654</c:v>
                </c:pt>
                <c:pt idx="20598">
                  <c:v>147.978022448936</c:v>
                </c:pt>
                <c:pt idx="20599">
                  <c:v>147.982738642557</c:v>
                </c:pt>
                <c:pt idx="20600">
                  <c:v>147.987749471992</c:v>
                </c:pt>
                <c:pt idx="20601">
                  <c:v>147.994335690773</c:v>
                </c:pt>
                <c:pt idx="20602">
                  <c:v>147.998814048898</c:v>
                </c:pt>
                <c:pt idx="20603">
                  <c:v>148.00050043233</c:v>
                </c:pt>
                <c:pt idx="20604">
                  <c:v>148.00514869100999</c:v>
                </c:pt>
                <c:pt idx="20605">
                  <c:v>148.011099151015</c:v>
                </c:pt>
                <c:pt idx="20606">
                  <c:v>148.013980000012</c:v>
                </c:pt>
                <c:pt idx="20607">
                  <c:v>148.01642694409901</c:v>
                </c:pt>
                <c:pt idx="20608">
                  <c:v>148.02201128066599</c:v>
                </c:pt>
                <c:pt idx="20609">
                  <c:v>148.030923687182</c:v>
                </c:pt>
                <c:pt idx="20610">
                  <c:v>148.03619597570699</c:v>
                </c:pt>
                <c:pt idx="20611">
                  <c:v>148.03737895190201</c:v>
                </c:pt>
                <c:pt idx="20612">
                  <c:v>148.03436755941399</c:v>
                </c:pt>
                <c:pt idx="20613">
                  <c:v>148.02847073156201</c:v>
                </c:pt>
                <c:pt idx="20614">
                  <c:v>148.02282749039401</c:v>
                </c:pt>
                <c:pt idx="20615">
                  <c:v>148.018927840256</c:v>
                </c:pt>
                <c:pt idx="20616">
                  <c:v>148.01705168854301</c:v>
                </c:pt>
                <c:pt idx="20617">
                  <c:v>148.016874970575</c:v>
                </c:pt>
                <c:pt idx="20618">
                  <c:v>148.00879999996499</c:v>
                </c:pt>
                <c:pt idx="20619">
                  <c:v>148.00582743906901</c:v>
                </c:pt>
                <c:pt idx="20620">
                  <c:v>148.004666888754</c:v>
                </c:pt>
                <c:pt idx="20621">
                  <c:v>148.00303497248299</c:v>
                </c:pt>
                <c:pt idx="20622">
                  <c:v>148.00071559848101</c:v>
                </c:pt>
                <c:pt idx="20623">
                  <c:v>147.99738725514399</c:v>
                </c:pt>
                <c:pt idx="20624">
                  <c:v>147.99589371342401</c:v>
                </c:pt>
                <c:pt idx="20625">
                  <c:v>147.99700431853401</c:v>
                </c:pt>
                <c:pt idx="20626">
                  <c:v>147.991011149504</c:v>
                </c:pt>
                <c:pt idx="20627">
                  <c:v>147.98036117238999</c:v>
                </c:pt>
                <c:pt idx="20628">
                  <c:v>147.967184456681</c:v>
                </c:pt>
                <c:pt idx="20629">
                  <c:v>147.95356960830401</c:v>
                </c:pt>
                <c:pt idx="20630">
                  <c:v>147.934412127662</c:v>
                </c:pt>
                <c:pt idx="20631">
                  <c:v>147.90705743120699</c:v>
                </c:pt>
                <c:pt idx="20632">
                  <c:v>147.89644209194401</c:v>
                </c:pt>
                <c:pt idx="20633">
                  <c:v>147.886339999998</c:v>
                </c:pt>
                <c:pt idx="20634">
                  <c:v>147.87500217245201</c:v>
                </c:pt>
                <c:pt idx="20635">
                  <c:v>147.868729354702</c:v>
                </c:pt>
                <c:pt idx="20636">
                  <c:v>147.86653765597799</c:v>
                </c:pt>
                <c:pt idx="20637">
                  <c:v>147.86646983348399</c:v>
                </c:pt>
                <c:pt idx="20638">
                  <c:v>147.86136901827101</c:v>
                </c:pt>
                <c:pt idx="20639">
                  <c:v>147.841478119426</c:v>
                </c:pt>
                <c:pt idx="20640">
                  <c:v>147.82345658824201</c:v>
                </c:pt>
                <c:pt idx="20641">
                  <c:v>147.81101265105201</c:v>
                </c:pt>
                <c:pt idx="20642">
                  <c:v>147.80321062398099</c:v>
                </c:pt>
                <c:pt idx="20643">
                  <c:v>147.78502000001399</c:v>
                </c:pt>
                <c:pt idx="20644">
                  <c:v>147.78431190660601</c:v>
                </c:pt>
                <c:pt idx="20645">
                  <c:v>147.76471000000001</c:v>
                </c:pt>
                <c:pt idx="20646">
                  <c:v>147.752877784265</c:v>
                </c:pt>
                <c:pt idx="20647">
                  <c:v>147.74640798208799</c:v>
                </c:pt>
                <c:pt idx="20648">
                  <c:v>147.74122899007801</c:v>
                </c:pt>
                <c:pt idx="20649">
                  <c:v>147.73496219855201</c:v>
                </c:pt>
                <c:pt idx="20650">
                  <c:v>147.725863859311</c:v>
                </c:pt>
                <c:pt idx="20651">
                  <c:v>147.71613511041201</c:v>
                </c:pt>
                <c:pt idx="20652">
                  <c:v>147.709522393848</c:v>
                </c:pt>
                <c:pt idx="20653">
                  <c:v>147.703131881378</c:v>
                </c:pt>
                <c:pt idx="20654">
                  <c:v>147.70079633622899</c:v>
                </c:pt>
                <c:pt idx="20655">
                  <c:v>147.702338689084</c:v>
                </c:pt>
                <c:pt idx="20656">
                  <c:v>147.70250263846401</c:v>
                </c:pt>
                <c:pt idx="20657">
                  <c:v>147.70610000002799</c:v>
                </c:pt>
                <c:pt idx="20658">
                  <c:v>147.71028896061799</c:v>
                </c:pt>
                <c:pt idx="20659">
                  <c:v>147.71544981320901</c:v>
                </c:pt>
                <c:pt idx="20660">
                  <c:v>147.727027406659</c:v>
                </c:pt>
                <c:pt idx="20661">
                  <c:v>147.74116939889299</c:v>
                </c:pt>
                <c:pt idx="20662">
                  <c:v>147.75845836896599</c:v>
                </c:pt>
                <c:pt idx="20663">
                  <c:v>147.77942589461301</c:v>
                </c:pt>
                <c:pt idx="20664">
                  <c:v>147.80387266894701</c:v>
                </c:pt>
                <c:pt idx="20665">
                  <c:v>147.829159311322</c:v>
                </c:pt>
                <c:pt idx="20666">
                  <c:v>147.85775583793901</c:v>
                </c:pt>
                <c:pt idx="20667">
                  <c:v>147.88584573110199</c:v>
                </c:pt>
                <c:pt idx="20668">
                  <c:v>147.91721710790901</c:v>
                </c:pt>
                <c:pt idx="20669">
                  <c:v>147.94119902556699</c:v>
                </c:pt>
                <c:pt idx="20670">
                  <c:v>147.960039999999</c:v>
                </c:pt>
                <c:pt idx="20671">
                  <c:v>147.971972820638</c:v>
                </c:pt>
                <c:pt idx="20672">
                  <c:v>147.98313729774</c:v>
                </c:pt>
                <c:pt idx="20673">
                  <c:v>147.989406215424</c:v>
                </c:pt>
                <c:pt idx="20674">
                  <c:v>147.99283388275799</c:v>
                </c:pt>
                <c:pt idx="20675">
                  <c:v>147.99983927478399</c:v>
                </c:pt>
                <c:pt idx="20676">
                  <c:v>148.00807681730299</c:v>
                </c:pt>
                <c:pt idx="20677">
                  <c:v>148.01345957567801</c:v>
                </c:pt>
                <c:pt idx="20678">
                  <c:v>148.01963470566699</c:v>
                </c:pt>
                <c:pt idx="20679">
                  <c:v>148.02335319205699</c:v>
                </c:pt>
                <c:pt idx="20680">
                  <c:v>148.024250449302</c:v>
                </c:pt>
                <c:pt idx="20681">
                  <c:v>148.01668986602999</c:v>
                </c:pt>
                <c:pt idx="20682">
                  <c:v>148.007284438715</c:v>
                </c:pt>
                <c:pt idx="20683">
                  <c:v>147.997329999991</c:v>
                </c:pt>
                <c:pt idx="20684">
                  <c:v>147.99424484011601</c:v>
                </c:pt>
                <c:pt idx="20685">
                  <c:v>147.99580223782601</c:v>
                </c:pt>
                <c:pt idx="20686">
                  <c:v>148.00093829841899</c:v>
                </c:pt>
                <c:pt idx="20687">
                  <c:v>148.00772153676999</c:v>
                </c:pt>
                <c:pt idx="20688">
                  <c:v>148.011549095015</c:v>
                </c:pt>
                <c:pt idx="20689">
                  <c:v>148.001812211745</c:v>
                </c:pt>
                <c:pt idx="20690">
                  <c:v>147.99163448095601</c:v>
                </c:pt>
                <c:pt idx="20691">
                  <c:v>147.988601203439</c:v>
                </c:pt>
                <c:pt idx="20692">
                  <c:v>147.98361645735699</c:v>
                </c:pt>
                <c:pt idx="20693">
                  <c:v>147.981841536362</c:v>
                </c:pt>
                <c:pt idx="20694">
                  <c:v>147.97265831898901</c:v>
                </c:pt>
                <c:pt idx="20695">
                  <c:v>147.969070000057</c:v>
                </c:pt>
                <c:pt idx="20696">
                  <c:v>147.96649860776699</c:v>
                </c:pt>
                <c:pt idx="20697">
                  <c:v>147.964429999998</c:v>
                </c:pt>
                <c:pt idx="20698">
                  <c:v>147.963473833253</c:v>
                </c:pt>
                <c:pt idx="20699">
                  <c:v>147.96170971496699</c:v>
                </c:pt>
                <c:pt idx="20700">
                  <c:v>147.959608899069</c:v>
                </c:pt>
                <c:pt idx="20701">
                  <c:v>147.96042315811101</c:v>
                </c:pt>
                <c:pt idx="20702">
                  <c:v>147.96282259281799</c:v>
                </c:pt>
                <c:pt idx="20703">
                  <c:v>147.962399667277</c:v>
                </c:pt>
                <c:pt idx="20704">
                  <c:v>147.962475332031</c:v>
                </c:pt>
                <c:pt idx="20705">
                  <c:v>147.96591050493601</c:v>
                </c:pt>
                <c:pt idx="20706">
                  <c:v>147.97543670336401</c:v>
                </c:pt>
                <c:pt idx="20707">
                  <c:v>147.980491045549</c:v>
                </c:pt>
                <c:pt idx="20708">
                  <c:v>147.982025563381</c:v>
                </c:pt>
                <c:pt idx="20709">
                  <c:v>147.98108999994901</c:v>
                </c:pt>
                <c:pt idx="20710">
                  <c:v>147.97750678813401</c:v>
                </c:pt>
                <c:pt idx="20711">
                  <c:v>147.97600801498501</c:v>
                </c:pt>
                <c:pt idx="20712">
                  <c:v>147.97936438820699</c:v>
                </c:pt>
                <c:pt idx="20713">
                  <c:v>147.98214937703901</c:v>
                </c:pt>
                <c:pt idx="20714">
                  <c:v>147.982305706966</c:v>
                </c:pt>
                <c:pt idx="20715">
                  <c:v>147.983169281822</c:v>
                </c:pt>
                <c:pt idx="20716">
                  <c:v>147.98542452134399</c:v>
                </c:pt>
                <c:pt idx="20717">
                  <c:v>147.98763365181799</c:v>
                </c:pt>
                <c:pt idx="20718">
                  <c:v>147.98897041849699</c:v>
                </c:pt>
                <c:pt idx="20719">
                  <c:v>147.98586084003099</c:v>
                </c:pt>
                <c:pt idx="20720">
                  <c:v>147.97652000002199</c:v>
                </c:pt>
                <c:pt idx="20721">
                  <c:v>147.96699885048801</c:v>
                </c:pt>
                <c:pt idx="20722">
                  <c:v>147.964556458928</c:v>
                </c:pt>
                <c:pt idx="20723">
                  <c:v>147.95531526812101</c:v>
                </c:pt>
                <c:pt idx="20724">
                  <c:v>147.94775226123099</c:v>
                </c:pt>
                <c:pt idx="20725">
                  <c:v>147.94311660021901</c:v>
                </c:pt>
                <c:pt idx="20726">
                  <c:v>147.93555644221999</c:v>
                </c:pt>
                <c:pt idx="20727">
                  <c:v>147.92110589205001</c:v>
                </c:pt>
                <c:pt idx="20728">
                  <c:v>147.906516981436</c:v>
                </c:pt>
                <c:pt idx="20729">
                  <c:v>147.89644255120299</c:v>
                </c:pt>
                <c:pt idx="20730">
                  <c:v>147.88855292427101</c:v>
                </c:pt>
                <c:pt idx="20731">
                  <c:v>147.88338283467701</c:v>
                </c:pt>
                <c:pt idx="20732">
                  <c:v>147.88046195868299</c:v>
                </c:pt>
                <c:pt idx="20733">
                  <c:v>147.880186840634</c:v>
                </c:pt>
                <c:pt idx="20734">
                  <c:v>147.876471597733</c:v>
                </c:pt>
                <c:pt idx="20735">
                  <c:v>147.873029999952</c:v>
                </c:pt>
                <c:pt idx="20736">
                  <c:v>147.87451560981299</c:v>
                </c:pt>
                <c:pt idx="20737">
                  <c:v>147.87535078053801</c:v>
                </c:pt>
                <c:pt idx="20738">
                  <c:v>147.87223271652101</c:v>
                </c:pt>
                <c:pt idx="20739">
                  <c:v>147.871861680243</c:v>
                </c:pt>
                <c:pt idx="20740">
                  <c:v>147.87564015558701</c:v>
                </c:pt>
                <c:pt idx="20741">
                  <c:v>147.87437244121099</c:v>
                </c:pt>
                <c:pt idx="20742">
                  <c:v>147.86725261584999</c:v>
                </c:pt>
                <c:pt idx="20743">
                  <c:v>147.85831973353601</c:v>
                </c:pt>
                <c:pt idx="20744">
                  <c:v>147.85512996188501</c:v>
                </c:pt>
                <c:pt idx="20745">
                  <c:v>147.84982519112299</c:v>
                </c:pt>
                <c:pt idx="20746">
                  <c:v>147.84114987008999</c:v>
                </c:pt>
                <c:pt idx="20747">
                  <c:v>147.83520764742801</c:v>
                </c:pt>
                <c:pt idx="20748">
                  <c:v>147.835080000055</c:v>
                </c:pt>
                <c:pt idx="20749">
                  <c:v>147.82850841050299</c:v>
                </c:pt>
                <c:pt idx="20750">
                  <c:v>147.816937969767</c:v>
                </c:pt>
                <c:pt idx="20751">
                  <c:v>147.80746307999101</c:v>
                </c:pt>
                <c:pt idx="20752">
                  <c:v>147.80056230077301</c:v>
                </c:pt>
                <c:pt idx="20753">
                  <c:v>147.79450533239</c:v>
                </c:pt>
                <c:pt idx="20754">
                  <c:v>147.79287143238801</c:v>
                </c:pt>
                <c:pt idx="20755">
                  <c:v>147.79489634291201</c:v>
                </c:pt>
                <c:pt idx="20756">
                  <c:v>147.795970000023</c:v>
                </c:pt>
                <c:pt idx="20757">
                  <c:v>147.793517682123</c:v>
                </c:pt>
                <c:pt idx="20758">
                  <c:v>147.788378854634</c:v>
                </c:pt>
                <c:pt idx="20759">
                  <c:v>147.790700435817</c:v>
                </c:pt>
                <c:pt idx="20760">
                  <c:v>147.79955340337401</c:v>
                </c:pt>
                <c:pt idx="20761">
                  <c:v>147.81113599499901</c:v>
                </c:pt>
                <c:pt idx="20762">
                  <c:v>147.81971791225399</c:v>
                </c:pt>
                <c:pt idx="20763">
                  <c:v>147.83073000003299</c:v>
                </c:pt>
                <c:pt idx="20764">
                  <c:v>147.84257513129199</c:v>
                </c:pt>
                <c:pt idx="20765">
                  <c:v>147.85998278465999</c:v>
                </c:pt>
                <c:pt idx="20766">
                  <c:v>147.88033436023201</c:v>
                </c:pt>
                <c:pt idx="20767">
                  <c:v>147.89615480860499</c:v>
                </c:pt>
                <c:pt idx="20768">
                  <c:v>147.90925529266599</c:v>
                </c:pt>
                <c:pt idx="20769">
                  <c:v>147.92319896663199</c:v>
                </c:pt>
                <c:pt idx="20770">
                  <c:v>147.93514641154101</c:v>
                </c:pt>
                <c:pt idx="20771">
                  <c:v>147.945190857082</c:v>
                </c:pt>
                <c:pt idx="20772">
                  <c:v>147.953227043666</c:v>
                </c:pt>
                <c:pt idx="20773">
                  <c:v>147.963608719951</c:v>
                </c:pt>
                <c:pt idx="20774">
                  <c:v>147.97511292380599</c:v>
                </c:pt>
                <c:pt idx="20775">
                  <c:v>147.97869903228499</c:v>
                </c:pt>
                <c:pt idx="20776">
                  <c:v>147.97783000001101</c:v>
                </c:pt>
                <c:pt idx="20777">
                  <c:v>147.97098589126</c:v>
                </c:pt>
                <c:pt idx="20778">
                  <c:v>147.96039151317501</c:v>
                </c:pt>
                <c:pt idx="20779">
                  <c:v>147.95327722307201</c:v>
                </c:pt>
                <c:pt idx="20780">
                  <c:v>147.94875303216801</c:v>
                </c:pt>
                <c:pt idx="20781">
                  <c:v>147.945114167008</c:v>
                </c:pt>
                <c:pt idx="20782">
                  <c:v>147.938918790586</c:v>
                </c:pt>
                <c:pt idx="20783">
                  <c:v>147.92751285756901</c:v>
                </c:pt>
                <c:pt idx="20784">
                  <c:v>147.919184615994</c:v>
                </c:pt>
                <c:pt idx="20785">
                  <c:v>147.91560247995599</c:v>
                </c:pt>
                <c:pt idx="20786">
                  <c:v>147.90940407213699</c:v>
                </c:pt>
                <c:pt idx="20787">
                  <c:v>147.903178421837</c:v>
                </c:pt>
                <c:pt idx="20788">
                  <c:v>147.899949999992</c:v>
                </c:pt>
                <c:pt idx="20789">
                  <c:v>147.899949999992</c:v>
                </c:pt>
                <c:pt idx="20790">
                  <c:v>147.90187732188599</c:v>
                </c:pt>
                <c:pt idx="20791">
                  <c:v>147.901706388082</c:v>
                </c:pt>
                <c:pt idx="20792">
                  <c:v>147.89961022534999</c:v>
                </c:pt>
                <c:pt idx="20793">
                  <c:v>147.89875251544601</c:v>
                </c:pt>
                <c:pt idx="20794">
                  <c:v>147.90004024665501</c:v>
                </c:pt>
                <c:pt idx="20795">
                  <c:v>147.90059824786701</c:v>
                </c:pt>
                <c:pt idx="20796">
                  <c:v>147.899767041394</c:v>
                </c:pt>
                <c:pt idx="20797">
                  <c:v>147.90055893101399</c:v>
                </c:pt>
                <c:pt idx="20798">
                  <c:v>147.89992131269301</c:v>
                </c:pt>
                <c:pt idx="20799">
                  <c:v>147.912475313692</c:v>
                </c:pt>
                <c:pt idx="20800">
                  <c:v>147.926194779963</c:v>
                </c:pt>
                <c:pt idx="20801">
                  <c:v>147.934430926522</c:v>
                </c:pt>
                <c:pt idx="20802">
                  <c:v>147.94321980953401</c:v>
                </c:pt>
                <c:pt idx="20803">
                  <c:v>147.944886059856</c:v>
                </c:pt>
                <c:pt idx="20804">
                  <c:v>147.945896740839</c:v>
                </c:pt>
                <c:pt idx="20805">
                  <c:v>147.948825334802</c:v>
                </c:pt>
                <c:pt idx="20806">
                  <c:v>147.949500673632</c:v>
                </c:pt>
                <c:pt idx="20807">
                  <c:v>147.94600841222001</c:v>
                </c:pt>
                <c:pt idx="20808">
                  <c:v>147.942474854008</c:v>
                </c:pt>
                <c:pt idx="20809">
                  <c:v>147.93721597595601</c:v>
                </c:pt>
                <c:pt idx="20810">
                  <c:v>147.93531318270701</c:v>
                </c:pt>
                <c:pt idx="20811">
                  <c:v>147.93671799760901</c:v>
                </c:pt>
                <c:pt idx="20812">
                  <c:v>147.940973038495</c:v>
                </c:pt>
                <c:pt idx="20813">
                  <c:v>147.94755999997199</c:v>
                </c:pt>
                <c:pt idx="20814">
                  <c:v>147.960909162674</c:v>
                </c:pt>
                <c:pt idx="20815">
                  <c:v>147.97166883220501</c:v>
                </c:pt>
                <c:pt idx="20816">
                  <c:v>147.98052466374</c:v>
                </c:pt>
                <c:pt idx="20817">
                  <c:v>147.98622849293699</c:v>
                </c:pt>
                <c:pt idx="20818">
                  <c:v>147.985414903372</c:v>
                </c:pt>
                <c:pt idx="20819">
                  <c:v>147.97776003077001</c:v>
                </c:pt>
                <c:pt idx="20820">
                  <c:v>147.96868833402399</c:v>
                </c:pt>
                <c:pt idx="20821">
                  <c:v>147.959069749523</c:v>
                </c:pt>
                <c:pt idx="20822">
                  <c:v>147.94863623623399</c:v>
                </c:pt>
                <c:pt idx="20823">
                  <c:v>147.93324108682</c:v>
                </c:pt>
                <c:pt idx="20824">
                  <c:v>147.91710800464799</c:v>
                </c:pt>
                <c:pt idx="20825">
                  <c:v>147.90374761234801</c:v>
                </c:pt>
                <c:pt idx="20826">
                  <c:v>147.89464345402899</c:v>
                </c:pt>
                <c:pt idx="20827">
                  <c:v>147.88427263450399</c:v>
                </c:pt>
                <c:pt idx="20828">
                  <c:v>147.87247309825199</c:v>
                </c:pt>
                <c:pt idx="20829">
                  <c:v>147.86227975929501</c:v>
                </c:pt>
                <c:pt idx="20830">
                  <c:v>147.85416142584299</c:v>
                </c:pt>
                <c:pt idx="20831">
                  <c:v>147.85169048850699</c:v>
                </c:pt>
                <c:pt idx="20832">
                  <c:v>147.85773852981899</c:v>
                </c:pt>
                <c:pt idx="20833">
                  <c:v>147.86151347334601</c:v>
                </c:pt>
                <c:pt idx="20834">
                  <c:v>147.86244724447801</c:v>
                </c:pt>
                <c:pt idx="20835">
                  <c:v>147.862523527581</c:v>
                </c:pt>
                <c:pt idx="20836">
                  <c:v>147.864800616645</c:v>
                </c:pt>
                <c:pt idx="20837">
                  <c:v>147.87006000005101</c:v>
                </c:pt>
                <c:pt idx="20838">
                  <c:v>147.869549999958</c:v>
                </c:pt>
                <c:pt idx="20839">
                  <c:v>147.86732089064199</c:v>
                </c:pt>
                <c:pt idx="20840">
                  <c:v>147.86662353263901</c:v>
                </c:pt>
                <c:pt idx="20841">
                  <c:v>147.861401448946</c:v>
                </c:pt>
                <c:pt idx="20842">
                  <c:v>147.850186156663</c:v>
                </c:pt>
                <c:pt idx="20843">
                  <c:v>147.83162427744099</c:v>
                </c:pt>
                <c:pt idx="20844">
                  <c:v>147.814470494387</c:v>
                </c:pt>
                <c:pt idx="20845">
                  <c:v>147.81573505297999</c:v>
                </c:pt>
                <c:pt idx="20846">
                  <c:v>147.81510823922</c:v>
                </c:pt>
                <c:pt idx="20847">
                  <c:v>147.805510000022</c:v>
                </c:pt>
                <c:pt idx="20848">
                  <c:v>147.800184343448</c:v>
                </c:pt>
                <c:pt idx="20849">
                  <c:v>147.804193290472</c:v>
                </c:pt>
                <c:pt idx="20850">
                  <c:v>147.80967567592299</c:v>
                </c:pt>
                <c:pt idx="20851">
                  <c:v>147.81893040962899</c:v>
                </c:pt>
                <c:pt idx="20852">
                  <c:v>147.83164785241499</c:v>
                </c:pt>
                <c:pt idx="20853">
                  <c:v>147.84478273452399</c:v>
                </c:pt>
                <c:pt idx="20854">
                  <c:v>147.859428830957</c:v>
                </c:pt>
                <c:pt idx="20855">
                  <c:v>147.872275825652</c:v>
                </c:pt>
                <c:pt idx="20856">
                  <c:v>147.88469117429801</c:v>
                </c:pt>
                <c:pt idx="20857">
                  <c:v>147.90392562572401</c:v>
                </c:pt>
                <c:pt idx="20858">
                  <c:v>147.92014537721499</c:v>
                </c:pt>
                <c:pt idx="20859">
                  <c:v>147.934381017616</c:v>
                </c:pt>
                <c:pt idx="20860">
                  <c:v>147.95078139406701</c:v>
                </c:pt>
                <c:pt idx="20861">
                  <c:v>147.9615</c:v>
                </c:pt>
                <c:pt idx="20862">
                  <c:v>147.9615</c:v>
                </c:pt>
                <c:pt idx="20863">
                  <c:v>147.967006667118</c:v>
                </c:pt>
                <c:pt idx="20864">
                  <c:v>147.97462202090901</c:v>
                </c:pt>
                <c:pt idx="20865">
                  <c:v>147.975925412489</c:v>
                </c:pt>
                <c:pt idx="20866">
                  <c:v>147.970847574494</c:v>
                </c:pt>
                <c:pt idx="20867">
                  <c:v>147.96535251186</c:v>
                </c:pt>
                <c:pt idx="20868">
                  <c:v>147.96408449272801</c:v>
                </c:pt>
                <c:pt idx="20869">
                  <c:v>147.96741401723301</c:v>
                </c:pt>
                <c:pt idx="20870">
                  <c:v>147.97294945770099</c:v>
                </c:pt>
                <c:pt idx="20871">
                  <c:v>147.982415334081</c:v>
                </c:pt>
                <c:pt idx="20872">
                  <c:v>147.991428851379</c:v>
                </c:pt>
                <c:pt idx="20873">
                  <c:v>148.00298999996301</c:v>
                </c:pt>
                <c:pt idx="20874">
                  <c:v>148.009311120371</c:v>
                </c:pt>
                <c:pt idx="20875">
                  <c:v>148.016993545265</c:v>
                </c:pt>
                <c:pt idx="20876">
                  <c:v>148.02403712547499</c:v>
                </c:pt>
                <c:pt idx="20877">
                  <c:v>148.02224939449999</c:v>
                </c:pt>
                <c:pt idx="20878">
                  <c:v>148.017829592076</c:v>
                </c:pt>
                <c:pt idx="20879">
                  <c:v>148.01462638045899</c:v>
                </c:pt>
                <c:pt idx="20880">
                  <c:v>148.01353156873401</c:v>
                </c:pt>
                <c:pt idx="20881">
                  <c:v>148.005787983235</c:v>
                </c:pt>
                <c:pt idx="20882">
                  <c:v>147.99163331772399</c:v>
                </c:pt>
                <c:pt idx="20883">
                  <c:v>147.97430897930201</c:v>
                </c:pt>
                <c:pt idx="20884">
                  <c:v>147.95802528737599</c:v>
                </c:pt>
                <c:pt idx="20885">
                  <c:v>147.94541999998401</c:v>
                </c:pt>
                <c:pt idx="20886">
                  <c:v>147.93585203637599</c:v>
                </c:pt>
                <c:pt idx="20887">
                  <c:v>147.930841358295</c:v>
                </c:pt>
                <c:pt idx="20888">
                  <c:v>147.92740892785099</c:v>
                </c:pt>
                <c:pt idx="20889">
                  <c:v>147.92538805965199</c:v>
                </c:pt>
                <c:pt idx="20890">
                  <c:v>147.92561711779101</c:v>
                </c:pt>
                <c:pt idx="20891">
                  <c:v>147.92391078839299</c:v>
                </c:pt>
                <c:pt idx="20892">
                  <c:v>147.923377663682</c:v>
                </c:pt>
                <c:pt idx="20893">
                  <c:v>147.922698678763</c:v>
                </c:pt>
                <c:pt idx="20894">
                  <c:v>147.92146401252899</c:v>
                </c:pt>
                <c:pt idx="20895">
                  <c:v>147.92421000002</c:v>
                </c:pt>
                <c:pt idx="20896">
                  <c:v>147.92153487779501</c:v>
                </c:pt>
                <c:pt idx="20897">
                  <c:v>147.915392692555</c:v>
                </c:pt>
                <c:pt idx="20898">
                  <c:v>147.90811081010099</c:v>
                </c:pt>
                <c:pt idx="20899">
                  <c:v>147.89948408056699</c:v>
                </c:pt>
                <c:pt idx="20900">
                  <c:v>147.89490129391999</c:v>
                </c:pt>
                <c:pt idx="20901">
                  <c:v>147.898409018699</c:v>
                </c:pt>
                <c:pt idx="20902">
                  <c:v>147.90871903275001</c:v>
                </c:pt>
                <c:pt idx="20903">
                  <c:v>147.91553810444501</c:v>
                </c:pt>
                <c:pt idx="20904">
                  <c:v>147.918793629855</c:v>
                </c:pt>
                <c:pt idx="20905">
                  <c:v>147.92116161738701</c:v>
                </c:pt>
                <c:pt idx="20906">
                  <c:v>147.92614703157901</c:v>
                </c:pt>
                <c:pt idx="20907">
                  <c:v>147.942980000012</c:v>
                </c:pt>
                <c:pt idx="20908">
                  <c:v>147.956082332357</c:v>
                </c:pt>
                <c:pt idx="20909">
                  <c:v>147.97282406888701</c:v>
                </c:pt>
                <c:pt idx="20910">
                  <c:v>147.97799925616999</c:v>
                </c:pt>
                <c:pt idx="20911">
                  <c:v>147.97958033474299</c:v>
                </c:pt>
                <c:pt idx="20912">
                  <c:v>147.979935674074</c:v>
                </c:pt>
                <c:pt idx="20913">
                  <c:v>147.97980283571599</c:v>
                </c:pt>
                <c:pt idx="20914">
                  <c:v>147.98038965101799</c:v>
                </c:pt>
                <c:pt idx="20915">
                  <c:v>147.98180251057801</c:v>
                </c:pt>
                <c:pt idx="20916">
                  <c:v>147.98322611647501</c:v>
                </c:pt>
                <c:pt idx="20917">
                  <c:v>147.98424587654</c:v>
                </c:pt>
                <c:pt idx="20918">
                  <c:v>147.98078620879599</c:v>
                </c:pt>
                <c:pt idx="20919">
                  <c:v>147.98253769217101</c:v>
                </c:pt>
                <c:pt idx="20920">
                  <c:v>147.98184586276699</c:v>
                </c:pt>
                <c:pt idx="20921">
                  <c:v>147.972700000011</c:v>
                </c:pt>
                <c:pt idx="20922">
                  <c:v>147.96451949445901</c:v>
                </c:pt>
                <c:pt idx="20923">
                  <c:v>147.95995739858199</c:v>
                </c:pt>
                <c:pt idx="20924">
                  <c:v>147.95305266335799</c:v>
                </c:pt>
                <c:pt idx="20925">
                  <c:v>147.94926350980899</c:v>
                </c:pt>
                <c:pt idx="20926">
                  <c:v>147.949945492642</c:v>
                </c:pt>
                <c:pt idx="20927">
                  <c:v>147.95051245843899</c:v>
                </c:pt>
                <c:pt idx="20928">
                  <c:v>147.95012536880901</c:v>
                </c:pt>
                <c:pt idx="20929">
                  <c:v>147.950096813464</c:v>
                </c:pt>
                <c:pt idx="20930">
                  <c:v>147.95270832737199</c:v>
                </c:pt>
                <c:pt idx="20931">
                  <c:v>147.95204770728901</c:v>
                </c:pt>
                <c:pt idx="20932">
                  <c:v>147.941975356423</c:v>
                </c:pt>
                <c:pt idx="20933">
                  <c:v>147.934390068109</c:v>
                </c:pt>
                <c:pt idx="20934">
                  <c:v>147.93422057222401</c:v>
                </c:pt>
                <c:pt idx="20935">
                  <c:v>147.93242904527199</c:v>
                </c:pt>
                <c:pt idx="20936">
                  <c:v>147.926786542505</c:v>
                </c:pt>
                <c:pt idx="20937">
                  <c:v>147.92211710362801</c:v>
                </c:pt>
                <c:pt idx="20938">
                  <c:v>147.919952063132</c:v>
                </c:pt>
                <c:pt idx="20939">
                  <c:v>147.91760417007799</c:v>
                </c:pt>
                <c:pt idx="20940">
                  <c:v>147.91699791996299</c:v>
                </c:pt>
                <c:pt idx="20941">
                  <c:v>147.91882799777699</c:v>
                </c:pt>
                <c:pt idx="20942">
                  <c:v>147.92511760449301</c:v>
                </c:pt>
                <c:pt idx="20943">
                  <c:v>147.93280650176601</c:v>
                </c:pt>
                <c:pt idx="20944">
                  <c:v>147.94355138910799</c:v>
                </c:pt>
                <c:pt idx="20945">
                  <c:v>147.95032000000501</c:v>
                </c:pt>
                <c:pt idx="20946">
                  <c:v>147.95621176048701</c:v>
                </c:pt>
                <c:pt idx="20947">
                  <c:v>147.95946439158701</c:v>
                </c:pt>
                <c:pt idx="20948">
                  <c:v>147.95996781906001</c:v>
                </c:pt>
                <c:pt idx="20949">
                  <c:v>147.961021242154</c:v>
                </c:pt>
                <c:pt idx="20950">
                  <c:v>147.965094718079</c:v>
                </c:pt>
                <c:pt idx="20951">
                  <c:v>147.97828801559999</c:v>
                </c:pt>
                <c:pt idx="20952">
                  <c:v>147.99688564661</c:v>
                </c:pt>
                <c:pt idx="20953">
                  <c:v>148.00162072923601</c:v>
                </c:pt>
                <c:pt idx="20954">
                  <c:v>148.00136537542301</c:v>
                </c:pt>
                <c:pt idx="20955">
                  <c:v>148.00458528878599</c:v>
                </c:pt>
                <c:pt idx="20956">
                  <c:v>148.003537892743</c:v>
                </c:pt>
                <c:pt idx="20957">
                  <c:v>147.990340000016</c:v>
                </c:pt>
                <c:pt idx="20958">
                  <c:v>147.98480441904999</c:v>
                </c:pt>
                <c:pt idx="20959">
                  <c:v>147.97681860946099</c:v>
                </c:pt>
                <c:pt idx="20960">
                  <c:v>147.97127260948599</c:v>
                </c:pt>
                <c:pt idx="20961">
                  <c:v>147.966059218526</c:v>
                </c:pt>
                <c:pt idx="20962">
                  <c:v>147.95797444253799</c:v>
                </c:pt>
                <c:pt idx="20963">
                  <c:v>147.94736980982799</c:v>
                </c:pt>
                <c:pt idx="20964">
                  <c:v>147.93869462947501</c:v>
                </c:pt>
                <c:pt idx="20965">
                  <c:v>147.932415898051</c:v>
                </c:pt>
                <c:pt idx="20966">
                  <c:v>147.92407017605601</c:v>
                </c:pt>
                <c:pt idx="20967">
                  <c:v>147.92504842933201</c:v>
                </c:pt>
                <c:pt idx="20968">
                  <c:v>147.92219582483401</c:v>
                </c:pt>
                <c:pt idx="20969">
                  <c:v>147.920350000003</c:v>
                </c:pt>
                <c:pt idx="20970">
                  <c:v>147.92110038035401</c:v>
                </c:pt>
                <c:pt idx="20971">
                  <c:v>147.922536763691</c:v>
                </c:pt>
                <c:pt idx="20972">
                  <c:v>147.923211779946</c:v>
                </c:pt>
                <c:pt idx="20973">
                  <c:v>147.92380806711401</c:v>
                </c:pt>
                <c:pt idx="20974">
                  <c:v>147.92442000004101</c:v>
                </c:pt>
                <c:pt idx="20975">
                  <c:v>147.924213895842</c:v>
                </c:pt>
                <c:pt idx="20976">
                  <c:v>147.92416500514699</c:v>
                </c:pt>
                <c:pt idx="20977">
                  <c:v>147.92546897609299</c:v>
                </c:pt>
                <c:pt idx="20978">
                  <c:v>147.926365257128</c:v>
                </c:pt>
                <c:pt idx="20979">
                  <c:v>147.92262579635801</c:v>
                </c:pt>
                <c:pt idx="20980">
                  <c:v>147.91991192739101</c:v>
                </c:pt>
                <c:pt idx="20981">
                  <c:v>147.92097416204999</c:v>
                </c:pt>
                <c:pt idx="20982">
                  <c:v>147.922359999995</c:v>
                </c:pt>
                <c:pt idx="20983">
                  <c:v>147.926957180643</c:v>
                </c:pt>
                <c:pt idx="20984">
                  <c:v>147.93215180190001</c:v>
                </c:pt>
                <c:pt idx="20985">
                  <c:v>147.936020093233</c:v>
                </c:pt>
                <c:pt idx="20986">
                  <c:v>147.93814107843201</c:v>
                </c:pt>
                <c:pt idx="20987">
                  <c:v>147.93360273661099</c:v>
                </c:pt>
                <c:pt idx="20988">
                  <c:v>147.92977850057201</c:v>
                </c:pt>
                <c:pt idx="20989">
                  <c:v>147.929627905388</c:v>
                </c:pt>
                <c:pt idx="20990">
                  <c:v>147.93125630495899</c:v>
                </c:pt>
                <c:pt idx="20991">
                  <c:v>147.933962913187</c:v>
                </c:pt>
                <c:pt idx="20992">
                  <c:v>147.93453065183499</c:v>
                </c:pt>
                <c:pt idx="20993">
                  <c:v>147.93999999995799</c:v>
                </c:pt>
                <c:pt idx="20994">
                  <c:v>147.94711642493601</c:v>
                </c:pt>
                <c:pt idx="20995">
                  <c:v>147.95037771407499</c:v>
                </c:pt>
                <c:pt idx="20996">
                  <c:v>147.953022070343</c:v>
                </c:pt>
                <c:pt idx="20997">
                  <c:v>147.95171624671099</c:v>
                </c:pt>
                <c:pt idx="20998">
                  <c:v>147.94752079930501</c:v>
                </c:pt>
                <c:pt idx="20999">
                  <c:v>147.94669182006501</c:v>
                </c:pt>
                <c:pt idx="21000">
                  <c:v>147.94954219262701</c:v>
                </c:pt>
                <c:pt idx="21001">
                  <c:v>147.953551549157</c:v>
                </c:pt>
                <c:pt idx="21002">
                  <c:v>147.960308730121</c:v>
                </c:pt>
                <c:pt idx="21003">
                  <c:v>147.970791672617</c:v>
                </c:pt>
                <c:pt idx="21004">
                  <c:v>147.976361546649</c:v>
                </c:pt>
                <c:pt idx="21005">
                  <c:v>147.982734689881</c:v>
                </c:pt>
                <c:pt idx="21006">
                  <c:v>147.98248336694499</c:v>
                </c:pt>
                <c:pt idx="21007">
                  <c:v>147.98360999999599</c:v>
                </c:pt>
                <c:pt idx="21008">
                  <c:v>147.984998866647</c:v>
                </c:pt>
                <c:pt idx="21009">
                  <c:v>147.98732062360099</c:v>
                </c:pt>
                <c:pt idx="21010">
                  <c:v>147.98699778088499</c:v>
                </c:pt>
                <c:pt idx="21011">
                  <c:v>147.98376051275801</c:v>
                </c:pt>
                <c:pt idx="21012">
                  <c:v>147.97833856530599</c:v>
                </c:pt>
                <c:pt idx="21013">
                  <c:v>147.97219884461401</c:v>
                </c:pt>
                <c:pt idx="21014">
                  <c:v>147.96653894841</c:v>
                </c:pt>
                <c:pt idx="21015">
                  <c:v>147.96332916741</c:v>
                </c:pt>
                <c:pt idx="21016">
                  <c:v>147.968050412108</c:v>
                </c:pt>
                <c:pt idx="21017">
                  <c:v>147.97591447702601</c:v>
                </c:pt>
                <c:pt idx="21018">
                  <c:v>147.98302394950201</c:v>
                </c:pt>
                <c:pt idx="21019">
                  <c:v>147.99161858842999</c:v>
                </c:pt>
                <c:pt idx="21020">
                  <c:v>148.00653652248701</c:v>
                </c:pt>
                <c:pt idx="21021">
                  <c:v>148.01952419239899</c:v>
                </c:pt>
                <c:pt idx="21022">
                  <c:v>148.040623540007</c:v>
                </c:pt>
                <c:pt idx="21023">
                  <c:v>148.062043491872</c:v>
                </c:pt>
                <c:pt idx="21024">
                  <c:v>148.07388000002899</c:v>
                </c:pt>
                <c:pt idx="21025">
                  <c:v>148.084273160854</c:v>
                </c:pt>
                <c:pt idx="21026">
                  <c:v>148.09354441909201</c:v>
                </c:pt>
                <c:pt idx="21027">
                  <c:v>148.10749697890401</c:v>
                </c:pt>
                <c:pt idx="21028">
                  <c:v>148.12409627467099</c:v>
                </c:pt>
                <c:pt idx="21029">
                  <c:v>148.13484376870801</c:v>
                </c:pt>
                <c:pt idx="21030">
                  <c:v>148.13731054792601</c:v>
                </c:pt>
                <c:pt idx="21031">
                  <c:v>148.13742080612101</c:v>
                </c:pt>
                <c:pt idx="21032">
                  <c:v>148.13740103633901</c:v>
                </c:pt>
                <c:pt idx="21033">
                  <c:v>148.134694682803</c:v>
                </c:pt>
                <c:pt idx="21034">
                  <c:v>148.12859699231001</c:v>
                </c:pt>
                <c:pt idx="21035">
                  <c:v>148.116149512753</c:v>
                </c:pt>
                <c:pt idx="21036">
                  <c:v>148.10322595288301</c:v>
                </c:pt>
                <c:pt idx="21037">
                  <c:v>148.090987798714</c:v>
                </c:pt>
                <c:pt idx="21038">
                  <c:v>148.078951553037</c:v>
                </c:pt>
                <c:pt idx="21039">
                  <c:v>148.07339000002401</c:v>
                </c:pt>
                <c:pt idx="21040">
                  <c:v>148.07124591930801</c:v>
                </c:pt>
                <c:pt idx="21041">
                  <c:v>148.06652742779201</c:v>
                </c:pt>
                <c:pt idx="21042">
                  <c:v>148.058034971761</c:v>
                </c:pt>
                <c:pt idx="21043">
                  <c:v>148.04678975868001</c:v>
                </c:pt>
                <c:pt idx="21044">
                  <c:v>148.03338217242199</c:v>
                </c:pt>
                <c:pt idx="21045">
                  <c:v>148.01850496472099</c:v>
                </c:pt>
                <c:pt idx="21046">
                  <c:v>147.99943304405099</c:v>
                </c:pt>
                <c:pt idx="21047">
                  <c:v>147.98196574989001</c:v>
                </c:pt>
                <c:pt idx="21048">
                  <c:v>147.96903547138999</c:v>
                </c:pt>
                <c:pt idx="21049">
                  <c:v>147.95378679711101</c:v>
                </c:pt>
                <c:pt idx="21050">
                  <c:v>147.942829275815</c:v>
                </c:pt>
                <c:pt idx="21051">
                  <c:v>147.937573506956</c:v>
                </c:pt>
                <c:pt idx="21052">
                  <c:v>147.93683000001801</c:v>
                </c:pt>
                <c:pt idx="21053">
                  <c:v>147.93051002587799</c:v>
                </c:pt>
                <c:pt idx="21054">
                  <c:v>147.920588990423</c:v>
                </c:pt>
                <c:pt idx="21055">
                  <c:v>147.91163855104301</c:v>
                </c:pt>
                <c:pt idx="21056">
                  <c:v>147.902792823108</c:v>
                </c:pt>
                <c:pt idx="21057">
                  <c:v>147.89065931242899</c:v>
                </c:pt>
                <c:pt idx="21058">
                  <c:v>147.88138727772599</c:v>
                </c:pt>
                <c:pt idx="21059">
                  <c:v>147.88167594651199</c:v>
                </c:pt>
                <c:pt idx="21060">
                  <c:v>147.886912226162</c:v>
                </c:pt>
                <c:pt idx="21061">
                  <c:v>147.89204412978199</c:v>
                </c:pt>
                <c:pt idx="21062">
                  <c:v>147.89663678489899</c:v>
                </c:pt>
                <c:pt idx="21063">
                  <c:v>147.89836366302401</c:v>
                </c:pt>
                <c:pt idx="21064">
                  <c:v>147.89868997706401</c:v>
                </c:pt>
                <c:pt idx="21065">
                  <c:v>147.90825999997799</c:v>
                </c:pt>
                <c:pt idx="21066">
                  <c:v>147.91546380829499</c:v>
                </c:pt>
                <c:pt idx="21067">
                  <c:v>147.92252438589901</c:v>
                </c:pt>
                <c:pt idx="21068">
                  <c:v>147.928281910446</c:v>
                </c:pt>
                <c:pt idx="21069">
                  <c:v>147.930254502368</c:v>
                </c:pt>
                <c:pt idx="21070">
                  <c:v>147.92757443043499</c:v>
                </c:pt>
                <c:pt idx="21071">
                  <c:v>147.923428430211</c:v>
                </c:pt>
                <c:pt idx="21072">
                  <c:v>147.920294507888</c:v>
                </c:pt>
                <c:pt idx="21073">
                  <c:v>147.91871957977</c:v>
                </c:pt>
                <c:pt idx="21074">
                  <c:v>147.92389451284399</c:v>
                </c:pt>
                <c:pt idx="21075">
                  <c:v>147.92783668863299</c:v>
                </c:pt>
                <c:pt idx="21076">
                  <c:v>147.928909455075</c:v>
                </c:pt>
                <c:pt idx="21077">
                  <c:v>147.92961394401499</c:v>
                </c:pt>
                <c:pt idx="21078">
                  <c:v>147.933993203651</c:v>
                </c:pt>
                <c:pt idx="21079">
                  <c:v>147.943800000008</c:v>
                </c:pt>
                <c:pt idx="21080">
                  <c:v>147.95372886499999</c:v>
                </c:pt>
                <c:pt idx="21081">
                  <c:v>147.965275477863</c:v>
                </c:pt>
                <c:pt idx="21082">
                  <c:v>147.97808426804701</c:v>
                </c:pt>
                <c:pt idx="21083">
                  <c:v>147.989270291742</c:v>
                </c:pt>
                <c:pt idx="21084">
                  <c:v>147.99568204366801</c:v>
                </c:pt>
                <c:pt idx="21085">
                  <c:v>147.994486711902</c:v>
                </c:pt>
                <c:pt idx="21086">
                  <c:v>147.99453172273499</c:v>
                </c:pt>
                <c:pt idx="21087">
                  <c:v>147.997403281001</c:v>
                </c:pt>
                <c:pt idx="21088">
                  <c:v>148.00980137266899</c:v>
                </c:pt>
                <c:pt idx="21089">
                  <c:v>148.02083999994801</c:v>
                </c:pt>
                <c:pt idx="21090">
                  <c:v>148.02772377558401</c:v>
                </c:pt>
                <c:pt idx="21091">
                  <c:v>148.033564553139</c:v>
                </c:pt>
                <c:pt idx="21092">
                  <c:v>148.04215156676901</c:v>
                </c:pt>
                <c:pt idx="21093">
                  <c:v>148.05058485670801</c:v>
                </c:pt>
                <c:pt idx="21094">
                  <c:v>148.05629940102699</c:v>
                </c:pt>
                <c:pt idx="21095">
                  <c:v>148.060329740279</c:v>
                </c:pt>
                <c:pt idx="21096">
                  <c:v>148.061447809621</c:v>
                </c:pt>
                <c:pt idx="21097">
                  <c:v>148.06028552349599</c:v>
                </c:pt>
                <c:pt idx="21098">
                  <c:v>148.059884441685</c:v>
                </c:pt>
                <c:pt idx="21099">
                  <c:v>148.06044278924901</c:v>
                </c:pt>
                <c:pt idx="21100">
                  <c:v>148.05401999998699</c:v>
                </c:pt>
                <c:pt idx="21101">
                  <c:v>148.05356919542101</c:v>
                </c:pt>
                <c:pt idx="21102">
                  <c:v>148.05167398216901</c:v>
                </c:pt>
                <c:pt idx="21103">
                  <c:v>148.04678633247801</c:v>
                </c:pt>
                <c:pt idx="21104">
                  <c:v>148.04171726284301</c:v>
                </c:pt>
                <c:pt idx="21105">
                  <c:v>148.03838412363299</c:v>
                </c:pt>
                <c:pt idx="21106">
                  <c:v>148.03655498878399</c:v>
                </c:pt>
                <c:pt idx="21107">
                  <c:v>148.03500565214799</c:v>
                </c:pt>
                <c:pt idx="21108">
                  <c:v>148.03420904745801</c:v>
                </c:pt>
                <c:pt idx="21109">
                  <c:v>148.030219922649</c:v>
                </c:pt>
                <c:pt idx="21110">
                  <c:v>148.028161622352</c:v>
                </c:pt>
                <c:pt idx="21111">
                  <c:v>148.03197723601701</c:v>
                </c:pt>
                <c:pt idx="21112">
                  <c:v>148.03940999999801</c:v>
                </c:pt>
                <c:pt idx="21113">
                  <c:v>148.04762983328899</c:v>
                </c:pt>
                <c:pt idx="21114">
                  <c:v>148.05409182282099</c:v>
                </c:pt>
                <c:pt idx="21115">
                  <c:v>148.05806295527401</c:v>
                </c:pt>
                <c:pt idx="21116">
                  <c:v>148.06320434344499</c:v>
                </c:pt>
                <c:pt idx="21117">
                  <c:v>148.070216545726</c:v>
                </c:pt>
                <c:pt idx="21118">
                  <c:v>148.07553169216001</c:v>
                </c:pt>
                <c:pt idx="21119">
                  <c:v>148.076523278346</c:v>
                </c:pt>
                <c:pt idx="21120">
                  <c:v>148.07377748754499</c:v>
                </c:pt>
                <c:pt idx="21121">
                  <c:v>148.065712461526</c:v>
                </c:pt>
                <c:pt idx="21122">
                  <c:v>148.050861403173</c:v>
                </c:pt>
                <c:pt idx="21123">
                  <c:v>148.03117063860699</c:v>
                </c:pt>
                <c:pt idx="21124">
                  <c:v>148.01424088166999</c:v>
                </c:pt>
                <c:pt idx="21125">
                  <c:v>148.00487999995599</c:v>
                </c:pt>
                <c:pt idx="21126">
                  <c:v>148.00136267027</c:v>
                </c:pt>
                <c:pt idx="21127">
                  <c:v>147.99280901815601</c:v>
                </c:pt>
                <c:pt idx="21128">
                  <c:v>147.981371641566</c:v>
                </c:pt>
                <c:pt idx="21129">
                  <c:v>147.95801154721201</c:v>
                </c:pt>
                <c:pt idx="21130">
                  <c:v>147.93253087672699</c:v>
                </c:pt>
                <c:pt idx="21131">
                  <c:v>147.91631319025399</c:v>
                </c:pt>
                <c:pt idx="21132">
                  <c:v>147.90205559346001</c:v>
                </c:pt>
                <c:pt idx="21133">
                  <c:v>147.89667954844001</c:v>
                </c:pt>
                <c:pt idx="21134">
                  <c:v>147.898722367082</c:v>
                </c:pt>
                <c:pt idx="21135">
                  <c:v>147.90548484267401</c:v>
                </c:pt>
                <c:pt idx="21136">
                  <c:v>147.909868455278</c:v>
                </c:pt>
                <c:pt idx="21137">
                  <c:v>147.917784158497</c:v>
                </c:pt>
                <c:pt idx="21138">
                  <c:v>147.92538577357999</c:v>
                </c:pt>
                <c:pt idx="21139">
                  <c:v>147.933849999975</c:v>
                </c:pt>
                <c:pt idx="21140">
                  <c:v>147.93070886455101</c:v>
                </c:pt>
                <c:pt idx="21141">
                  <c:v>147.92456297749001</c:v>
                </c:pt>
                <c:pt idx="21142">
                  <c:v>147.91457143003601</c:v>
                </c:pt>
                <c:pt idx="21143">
                  <c:v>147.90745923198699</c:v>
                </c:pt>
                <c:pt idx="21144">
                  <c:v>147.90672533141199</c:v>
                </c:pt>
                <c:pt idx="21145">
                  <c:v>147.907551113094</c:v>
                </c:pt>
                <c:pt idx="21146">
                  <c:v>147.909686341813</c:v>
                </c:pt>
                <c:pt idx="21147">
                  <c:v>147.91911770909499</c:v>
                </c:pt>
                <c:pt idx="21148">
                  <c:v>147.928242450829</c:v>
                </c:pt>
                <c:pt idx="21149">
                  <c:v>147.93861835836299</c:v>
                </c:pt>
                <c:pt idx="21150">
                  <c:v>147.94596969614901</c:v>
                </c:pt>
                <c:pt idx="21151">
                  <c:v>147.955682043672</c:v>
                </c:pt>
                <c:pt idx="21152">
                  <c:v>147.96761000000001</c:v>
                </c:pt>
                <c:pt idx="21153">
                  <c:v>147.97883436025899</c:v>
                </c:pt>
                <c:pt idx="21154">
                  <c:v>147.982834360911</c:v>
                </c:pt>
                <c:pt idx="21155">
                  <c:v>147.98687306648199</c:v>
                </c:pt>
                <c:pt idx="21156">
                  <c:v>147.99167014563699</c:v>
                </c:pt>
                <c:pt idx="21157">
                  <c:v>147.996167647589</c:v>
                </c:pt>
                <c:pt idx="21158">
                  <c:v>147.996665785267</c:v>
                </c:pt>
                <c:pt idx="21159">
                  <c:v>147.990217379955</c:v>
                </c:pt>
                <c:pt idx="21160">
                  <c:v>147.98190455094101</c:v>
                </c:pt>
                <c:pt idx="21161">
                  <c:v>147.97003477104701</c:v>
                </c:pt>
                <c:pt idx="21162">
                  <c:v>147.958850766452</c:v>
                </c:pt>
                <c:pt idx="21163">
                  <c:v>147.95336887095499</c:v>
                </c:pt>
                <c:pt idx="21164">
                  <c:v>147.94638000004599</c:v>
                </c:pt>
                <c:pt idx="21165">
                  <c:v>147.94343593475401</c:v>
                </c:pt>
                <c:pt idx="21166">
                  <c:v>147.94255767573901</c:v>
                </c:pt>
                <c:pt idx="21167">
                  <c:v>147.93910170581199</c:v>
                </c:pt>
                <c:pt idx="21168">
                  <c:v>147.93294312878601</c:v>
                </c:pt>
                <c:pt idx="21169">
                  <c:v>147.927361180047</c:v>
                </c:pt>
                <c:pt idx="21170">
                  <c:v>147.92671511708801</c:v>
                </c:pt>
                <c:pt idx="21171">
                  <c:v>147.92902488064101</c:v>
                </c:pt>
                <c:pt idx="21172">
                  <c:v>147.92218745662899</c:v>
                </c:pt>
                <c:pt idx="21173">
                  <c:v>147.913970473083</c:v>
                </c:pt>
                <c:pt idx="21174">
                  <c:v>147.90051220382699</c:v>
                </c:pt>
                <c:pt idx="21175">
                  <c:v>147.88429035153101</c:v>
                </c:pt>
                <c:pt idx="21176">
                  <c:v>147.86744999999601</c:v>
                </c:pt>
                <c:pt idx="21177">
                  <c:v>147.86215329290999</c:v>
                </c:pt>
                <c:pt idx="21178">
                  <c:v>147.861742492925</c:v>
                </c:pt>
                <c:pt idx="21179">
                  <c:v>147.86334948811199</c:v>
                </c:pt>
                <c:pt idx="21180">
                  <c:v>147.86400347552299</c:v>
                </c:pt>
                <c:pt idx="21181">
                  <c:v>147.853609645685</c:v>
                </c:pt>
                <c:pt idx="21182">
                  <c:v>147.84792153700201</c:v>
                </c:pt>
                <c:pt idx="21183">
                  <c:v>147.84287915096101</c:v>
                </c:pt>
                <c:pt idx="21184">
                  <c:v>147.84059178800399</c:v>
                </c:pt>
                <c:pt idx="21185">
                  <c:v>147.84349836353201</c:v>
                </c:pt>
                <c:pt idx="21186">
                  <c:v>147.84833085038699</c:v>
                </c:pt>
                <c:pt idx="21187">
                  <c:v>147.84795000002299</c:v>
                </c:pt>
                <c:pt idx="21188">
                  <c:v>147.84912318132399</c:v>
                </c:pt>
                <c:pt idx="21189">
                  <c:v>147.850174280603</c:v>
                </c:pt>
                <c:pt idx="21190">
                  <c:v>147.856532693075</c:v>
                </c:pt>
                <c:pt idx="21191">
                  <c:v>147.86984911495401</c:v>
                </c:pt>
                <c:pt idx="21192">
                  <c:v>147.88551219545101</c:v>
                </c:pt>
                <c:pt idx="21193">
                  <c:v>147.893970000042</c:v>
                </c:pt>
                <c:pt idx="21194">
                  <c:v>147.89467343125801</c:v>
                </c:pt>
                <c:pt idx="21195">
                  <c:v>147.89893598213101</c:v>
                </c:pt>
                <c:pt idx="21196">
                  <c:v>147.90899405704499</c:v>
                </c:pt>
                <c:pt idx="21197">
                  <c:v>147.91558326850699</c:v>
                </c:pt>
                <c:pt idx="21198">
                  <c:v>147.91977549783999</c:v>
                </c:pt>
                <c:pt idx="21199">
                  <c:v>147.916600000062</c:v>
                </c:pt>
                <c:pt idx="21200">
                  <c:v>147.919004724307</c:v>
                </c:pt>
                <c:pt idx="21201">
                  <c:v>147.92098273649299</c:v>
                </c:pt>
                <c:pt idx="21202">
                  <c:v>147.921730572337</c:v>
                </c:pt>
                <c:pt idx="21203">
                  <c:v>147.924754053431</c:v>
                </c:pt>
                <c:pt idx="21204">
                  <c:v>147.92939072805501</c:v>
                </c:pt>
                <c:pt idx="21205">
                  <c:v>147.929028544304</c:v>
                </c:pt>
                <c:pt idx="21206">
                  <c:v>147.921029672424</c:v>
                </c:pt>
                <c:pt idx="21207">
                  <c:v>147.91131140524899</c:v>
                </c:pt>
                <c:pt idx="21208">
                  <c:v>147.897628624681</c:v>
                </c:pt>
                <c:pt idx="21209">
                  <c:v>147.88416789332399</c:v>
                </c:pt>
                <c:pt idx="21210">
                  <c:v>147.87101999997299</c:v>
                </c:pt>
                <c:pt idx="21211">
                  <c:v>147.864430000033</c:v>
                </c:pt>
                <c:pt idx="21212">
                  <c:v>147.85936811507401</c:v>
                </c:pt>
                <c:pt idx="21213">
                  <c:v>147.85508558969599</c:v>
                </c:pt>
                <c:pt idx="21214">
                  <c:v>147.84953125253799</c:v>
                </c:pt>
                <c:pt idx="21215">
                  <c:v>147.84620432329501</c:v>
                </c:pt>
                <c:pt idx="21216">
                  <c:v>147.84468410635901</c:v>
                </c:pt>
                <c:pt idx="21217">
                  <c:v>147.84571498171499</c:v>
                </c:pt>
                <c:pt idx="21218">
                  <c:v>147.85150135031699</c:v>
                </c:pt>
                <c:pt idx="21219">
                  <c:v>147.85863561514401</c:v>
                </c:pt>
                <c:pt idx="21220">
                  <c:v>147.86990031411099</c:v>
                </c:pt>
                <c:pt idx="21221">
                  <c:v>147.87873345826901</c:v>
                </c:pt>
                <c:pt idx="21222">
                  <c:v>147.874273144764</c:v>
                </c:pt>
                <c:pt idx="21223">
                  <c:v>147.870075897329</c:v>
                </c:pt>
                <c:pt idx="21224">
                  <c:v>147.868609999988</c:v>
                </c:pt>
                <c:pt idx="21225">
                  <c:v>147.87085957439299</c:v>
                </c:pt>
                <c:pt idx="21226">
                  <c:v>147.87460293326399</c:v>
                </c:pt>
                <c:pt idx="21227">
                  <c:v>147.87779473675801</c:v>
                </c:pt>
                <c:pt idx="21228">
                  <c:v>147.88242210648801</c:v>
                </c:pt>
                <c:pt idx="21229">
                  <c:v>147.88710821448799</c:v>
                </c:pt>
                <c:pt idx="21230">
                  <c:v>147.89008485787201</c:v>
                </c:pt>
                <c:pt idx="21231">
                  <c:v>147.89155453936601</c:v>
                </c:pt>
                <c:pt idx="21232">
                  <c:v>147.890732440063</c:v>
                </c:pt>
                <c:pt idx="21233">
                  <c:v>147.88646087507701</c:v>
                </c:pt>
                <c:pt idx="21234">
                  <c:v>147.881654513032</c:v>
                </c:pt>
                <c:pt idx="21235">
                  <c:v>147.88324903848499</c:v>
                </c:pt>
                <c:pt idx="21236">
                  <c:v>147.89127537920299</c:v>
                </c:pt>
                <c:pt idx="21237">
                  <c:v>147.899654101116</c:v>
                </c:pt>
                <c:pt idx="21238">
                  <c:v>147.912134709149</c:v>
                </c:pt>
                <c:pt idx="21239">
                  <c:v>147.919147821091</c:v>
                </c:pt>
                <c:pt idx="21240">
                  <c:v>147.92544999998299</c:v>
                </c:pt>
                <c:pt idx="21241">
                  <c:v>147.93144592790799</c:v>
                </c:pt>
                <c:pt idx="21242">
                  <c:v>147.935307080207</c:v>
                </c:pt>
                <c:pt idx="21243">
                  <c:v>147.943896942713</c:v>
                </c:pt>
                <c:pt idx="21244">
                  <c:v>147.95644487630801</c:v>
                </c:pt>
                <c:pt idx="21245">
                  <c:v>147.96309021008</c:v>
                </c:pt>
                <c:pt idx="21246">
                  <c:v>147.96839380354501</c:v>
                </c:pt>
                <c:pt idx="21247">
                  <c:v>147.965405267189</c:v>
                </c:pt>
                <c:pt idx="21248">
                  <c:v>147.967689471955</c:v>
                </c:pt>
                <c:pt idx="21249">
                  <c:v>147.97174477446299</c:v>
                </c:pt>
                <c:pt idx="21250">
                  <c:v>147.974690000023</c:v>
                </c:pt>
                <c:pt idx="21251">
                  <c:v>147.97542716631801</c:v>
                </c:pt>
                <c:pt idx="21252">
                  <c:v>147.971316099962</c:v>
                </c:pt>
                <c:pt idx="21253">
                  <c:v>147.96402008329201</c:v>
                </c:pt>
                <c:pt idx="21254">
                  <c:v>147.958274628514</c:v>
                </c:pt>
                <c:pt idx="21255">
                  <c:v>147.95616035059899</c:v>
                </c:pt>
                <c:pt idx="21256">
                  <c:v>147.954470744997</c:v>
                </c:pt>
                <c:pt idx="21257">
                  <c:v>147.95299450205599</c:v>
                </c:pt>
                <c:pt idx="21258">
                  <c:v>147.95043676188101</c:v>
                </c:pt>
                <c:pt idx="21259">
                  <c:v>147.94409900046301</c:v>
                </c:pt>
                <c:pt idx="21260">
                  <c:v>147.92831000002801</c:v>
                </c:pt>
                <c:pt idx="21261">
                  <c:v>147.918000292107</c:v>
                </c:pt>
                <c:pt idx="21262">
                  <c:v>147.91050208382001</c:v>
                </c:pt>
                <c:pt idx="21263">
                  <c:v>147.908244173463</c:v>
                </c:pt>
                <c:pt idx="21264">
                  <c:v>147.906559842788</c:v>
                </c:pt>
                <c:pt idx="21265">
                  <c:v>147.903405002592</c:v>
                </c:pt>
                <c:pt idx="21266">
                  <c:v>147.90072944301801</c:v>
                </c:pt>
                <c:pt idx="21267">
                  <c:v>147.902096464452</c:v>
                </c:pt>
                <c:pt idx="21268">
                  <c:v>147.906196551226</c:v>
                </c:pt>
                <c:pt idx="21269">
                  <c:v>147.90861816405399</c:v>
                </c:pt>
                <c:pt idx="21270">
                  <c:v>147.90790898133201</c:v>
                </c:pt>
                <c:pt idx="21271">
                  <c:v>147.910541581812</c:v>
                </c:pt>
                <c:pt idx="21272">
                  <c:v>147.90794000000199</c:v>
                </c:pt>
                <c:pt idx="21273">
                  <c:v>147.9062855139</c:v>
                </c:pt>
                <c:pt idx="21274">
                  <c:v>147.90596074134601</c:v>
                </c:pt>
                <c:pt idx="21275">
                  <c:v>147.90970035811199</c:v>
                </c:pt>
                <c:pt idx="21276">
                  <c:v>147.916406005113</c:v>
                </c:pt>
                <c:pt idx="21277">
                  <c:v>147.92074009594401</c:v>
                </c:pt>
                <c:pt idx="21278">
                  <c:v>147.92411535100101</c:v>
                </c:pt>
                <c:pt idx="21279">
                  <c:v>147.92954494774301</c:v>
                </c:pt>
                <c:pt idx="21280">
                  <c:v>147.93120444392599</c:v>
                </c:pt>
                <c:pt idx="21281">
                  <c:v>147.92496942984201</c:v>
                </c:pt>
                <c:pt idx="21282">
                  <c:v>147.91421327399701</c:v>
                </c:pt>
                <c:pt idx="21283">
                  <c:v>147.90604000000201</c:v>
                </c:pt>
                <c:pt idx="21284">
                  <c:v>147.90385882009599</c:v>
                </c:pt>
                <c:pt idx="21285">
                  <c:v>147.90123379084699</c:v>
                </c:pt>
                <c:pt idx="21286">
                  <c:v>147.89985999998399</c:v>
                </c:pt>
                <c:pt idx="21287">
                  <c:v>147.90034076310499</c:v>
                </c:pt>
                <c:pt idx="21288">
                  <c:v>147.902914331727</c:v>
                </c:pt>
                <c:pt idx="21289">
                  <c:v>147.90807981332799</c:v>
                </c:pt>
                <c:pt idx="21290">
                  <c:v>147.911866009081</c:v>
                </c:pt>
                <c:pt idx="21291">
                  <c:v>147.91205952445901</c:v>
                </c:pt>
                <c:pt idx="21292">
                  <c:v>147.90818906122601</c:v>
                </c:pt>
                <c:pt idx="21293">
                  <c:v>147.90101506957799</c:v>
                </c:pt>
                <c:pt idx="21294">
                  <c:v>147.88956765110899</c:v>
                </c:pt>
                <c:pt idx="21295">
                  <c:v>147.87674000000601</c:v>
                </c:pt>
                <c:pt idx="21296">
                  <c:v>147.87143278281701</c:v>
                </c:pt>
                <c:pt idx="21297">
                  <c:v>147.86421542189899</c:v>
                </c:pt>
                <c:pt idx="21298">
                  <c:v>147.860316809061</c:v>
                </c:pt>
                <c:pt idx="21299">
                  <c:v>147.85832418686701</c:v>
                </c:pt>
                <c:pt idx="21300">
                  <c:v>147.85892120173801</c:v>
                </c:pt>
                <c:pt idx="21301">
                  <c:v>147.86347586255499</c:v>
                </c:pt>
                <c:pt idx="21302">
                  <c:v>147.86695999998699</c:v>
                </c:pt>
                <c:pt idx="21303">
                  <c:v>147.86780779103299</c:v>
                </c:pt>
                <c:pt idx="21304">
                  <c:v>147.870205889571</c:v>
                </c:pt>
                <c:pt idx="21305">
                  <c:v>147.871854864932</c:v>
                </c:pt>
                <c:pt idx="21306">
                  <c:v>147.870693351591</c:v>
                </c:pt>
                <c:pt idx="21307">
                  <c:v>147.87352308133501</c:v>
                </c:pt>
                <c:pt idx="21308">
                  <c:v>147.87936146875199</c:v>
                </c:pt>
                <c:pt idx="21309">
                  <c:v>147.88856640394101</c:v>
                </c:pt>
                <c:pt idx="21310">
                  <c:v>147.89782999998201</c:v>
                </c:pt>
                <c:pt idx="21311">
                  <c:v>147.90410375724599</c:v>
                </c:pt>
                <c:pt idx="21312">
                  <c:v>147.909208649113</c:v>
                </c:pt>
                <c:pt idx="21313">
                  <c:v>147.90895433981001</c:v>
                </c:pt>
                <c:pt idx="21314">
                  <c:v>147.90620567832801</c:v>
                </c:pt>
                <c:pt idx="21315">
                  <c:v>147.907584322514</c:v>
                </c:pt>
                <c:pt idx="21316">
                  <c:v>147.91272135886999</c:v>
                </c:pt>
                <c:pt idx="21317">
                  <c:v>147.91911913000001</c:v>
                </c:pt>
                <c:pt idx="21318">
                  <c:v>147.928021342063</c:v>
                </c:pt>
                <c:pt idx="21319">
                  <c:v>147.93943683651801</c:v>
                </c:pt>
                <c:pt idx="21320">
                  <c:v>147.95682550701699</c:v>
                </c:pt>
                <c:pt idx="21321">
                  <c:v>147.97400448139101</c:v>
                </c:pt>
                <c:pt idx="21322">
                  <c:v>147.98932689595199</c:v>
                </c:pt>
                <c:pt idx="21323">
                  <c:v>148.00832287130399</c:v>
                </c:pt>
                <c:pt idx="21324">
                  <c:v>148.02640999997399</c:v>
                </c:pt>
                <c:pt idx="21325">
                  <c:v>148.04551114593801</c:v>
                </c:pt>
                <c:pt idx="21326">
                  <c:v>148.059736965138</c:v>
                </c:pt>
                <c:pt idx="21327">
                  <c:v>148.070520636917</c:v>
                </c:pt>
                <c:pt idx="21328">
                  <c:v>148.08056975782301</c:v>
                </c:pt>
                <c:pt idx="21329">
                  <c:v>148.08664501723601</c:v>
                </c:pt>
                <c:pt idx="21330">
                  <c:v>148.08135977101799</c:v>
                </c:pt>
                <c:pt idx="21331">
                  <c:v>148.06478547914</c:v>
                </c:pt>
                <c:pt idx="21332">
                  <c:v>148.046841452704</c:v>
                </c:pt>
                <c:pt idx="21333">
                  <c:v>148.03361992961101</c:v>
                </c:pt>
                <c:pt idx="21334">
                  <c:v>148.019610116763</c:v>
                </c:pt>
                <c:pt idx="21335">
                  <c:v>148.00107161659699</c:v>
                </c:pt>
                <c:pt idx="21336">
                  <c:v>147.982446133857</c:v>
                </c:pt>
                <c:pt idx="21337">
                  <c:v>147.96157999994099</c:v>
                </c:pt>
                <c:pt idx="21338">
                  <c:v>147.951852993253</c:v>
                </c:pt>
                <c:pt idx="21339">
                  <c:v>147.93869311568201</c:v>
                </c:pt>
                <c:pt idx="21340">
                  <c:v>147.92451612677701</c:v>
                </c:pt>
                <c:pt idx="21341">
                  <c:v>147.91124976040501</c:v>
                </c:pt>
                <c:pt idx="21342">
                  <c:v>147.89537617801901</c:v>
                </c:pt>
                <c:pt idx="21343">
                  <c:v>147.87506348032699</c:v>
                </c:pt>
                <c:pt idx="21344">
                  <c:v>147.867187171669</c:v>
                </c:pt>
                <c:pt idx="21345">
                  <c:v>147.86620239591099</c:v>
                </c:pt>
                <c:pt idx="21346">
                  <c:v>147.86529999997899</c:v>
                </c:pt>
                <c:pt idx="21347">
                  <c:v>147.86353063672399</c:v>
                </c:pt>
                <c:pt idx="21348">
                  <c:v>147.86570040728901</c:v>
                </c:pt>
                <c:pt idx="21349">
                  <c:v>147.87335708847201</c:v>
                </c:pt>
                <c:pt idx="21350">
                  <c:v>147.89651822379699</c:v>
                </c:pt>
                <c:pt idx="21351">
                  <c:v>147.91953210115699</c:v>
                </c:pt>
                <c:pt idx="21352">
                  <c:v>147.926298590973</c:v>
                </c:pt>
                <c:pt idx="21353">
                  <c:v>147.93186596134899</c:v>
                </c:pt>
                <c:pt idx="21354">
                  <c:v>147.94219635764301</c:v>
                </c:pt>
                <c:pt idx="21355">
                  <c:v>147.95350069474799</c:v>
                </c:pt>
                <c:pt idx="21356">
                  <c:v>147.954042347746</c:v>
                </c:pt>
                <c:pt idx="21357">
                  <c:v>147.9453566645</c:v>
                </c:pt>
                <c:pt idx="21358">
                  <c:v>147.94414151451301</c:v>
                </c:pt>
                <c:pt idx="21359">
                  <c:v>147.94705258649799</c:v>
                </c:pt>
                <c:pt idx="21360">
                  <c:v>147.95096825310799</c:v>
                </c:pt>
                <c:pt idx="21361">
                  <c:v>147.95370218926601</c:v>
                </c:pt>
                <c:pt idx="21362">
                  <c:v>147.954344629281</c:v>
                </c:pt>
                <c:pt idx="21363">
                  <c:v>147.95455781135001</c:v>
                </c:pt>
                <c:pt idx="21364">
                  <c:v>147.95772069194101</c:v>
                </c:pt>
                <c:pt idx="21365">
                  <c:v>147.955923828702</c:v>
                </c:pt>
                <c:pt idx="21366">
                  <c:v>147.946913773261</c:v>
                </c:pt>
                <c:pt idx="21367">
                  <c:v>147.94652139182199</c:v>
                </c:pt>
                <c:pt idx="21368">
                  <c:v>147.95067999998901</c:v>
                </c:pt>
                <c:pt idx="21369">
                  <c:v>147.96015206681599</c:v>
                </c:pt>
                <c:pt idx="21370">
                  <c:v>147.964480730655</c:v>
                </c:pt>
                <c:pt idx="21371">
                  <c:v>147.96413010049901</c:v>
                </c:pt>
                <c:pt idx="21372">
                  <c:v>147.96048240314701</c:v>
                </c:pt>
                <c:pt idx="21373">
                  <c:v>147.951844831416</c:v>
                </c:pt>
                <c:pt idx="21374">
                  <c:v>147.94547507655901</c:v>
                </c:pt>
                <c:pt idx="21375">
                  <c:v>147.95131092608401</c:v>
                </c:pt>
                <c:pt idx="21376">
                  <c:v>147.95956960881699</c:v>
                </c:pt>
                <c:pt idx="21377">
                  <c:v>147.96069750747299</c:v>
                </c:pt>
                <c:pt idx="21378">
                  <c:v>147.954907645996</c:v>
                </c:pt>
                <c:pt idx="21379">
                  <c:v>147.950508351569</c:v>
                </c:pt>
                <c:pt idx="21380">
                  <c:v>147.94656071098501</c:v>
                </c:pt>
                <c:pt idx="21381">
                  <c:v>147.944780000017</c:v>
                </c:pt>
                <c:pt idx="21382">
                  <c:v>147.94340692100999</c:v>
                </c:pt>
                <c:pt idx="21383">
                  <c:v>147.936702323536</c:v>
                </c:pt>
                <c:pt idx="21384">
                  <c:v>147.928181026549</c:v>
                </c:pt>
                <c:pt idx="21385">
                  <c:v>147.920553259862</c:v>
                </c:pt>
                <c:pt idx="21386">
                  <c:v>147.916705913399</c:v>
                </c:pt>
                <c:pt idx="21387">
                  <c:v>147.91685099503201</c:v>
                </c:pt>
                <c:pt idx="21388">
                  <c:v>147.91779612965499</c:v>
                </c:pt>
                <c:pt idx="21389">
                  <c:v>147.91627115052901</c:v>
                </c:pt>
                <c:pt idx="21390">
                  <c:v>147.91308636993799</c:v>
                </c:pt>
                <c:pt idx="21391">
                  <c:v>147.91744487623001</c:v>
                </c:pt>
                <c:pt idx="21392">
                  <c:v>147.91903960050701</c:v>
                </c:pt>
                <c:pt idx="21393">
                  <c:v>147.92216733503801</c:v>
                </c:pt>
                <c:pt idx="21394">
                  <c:v>147.92316826241199</c:v>
                </c:pt>
                <c:pt idx="21395">
                  <c:v>147.924339537523</c:v>
                </c:pt>
                <c:pt idx="21396">
                  <c:v>147.92835403591499</c:v>
                </c:pt>
                <c:pt idx="21397">
                  <c:v>147.93538225324701</c:v>
                </c:pt>
                <c:pt idx="21398">
                  <c:v>147.94389564590301</c:v>
                </c:pt>
                <c:pt idx="21399">
                  <c:v>147.952807563666</c:v>
                </c:pt>
                <c:pt idx="21400">
                  <c:v>147.95834350133401</c:v>
                </c:pt>
                <c:pt idx="21401">
                  <c:v>147.96510127937299</c:v>
                </c:pt>
                <c:pt idx="21402">
                  <c:v>147.96976892040101</c:v>
                </c:pt>
                <c:pt idx="21403">
                  <c:v>147.969268196359</c:v>
                </c:pt>
                <c:pt idx="21404">
                  <c:v>147.96805628224399</c:v>
                </c:pt>
                <c:pt idx="21405">
                  <c:v>147.97237000004199</c:v>
                </c:pt>
                <c:pt idx="21406">
                  <c:v>147.97759414595899</c:v>
                </c:pt>
                <c:pt idx="21407">
                  <c:v>147.97763252618199</c:v>
                </c:pt>
                <c:pt idx="21408">
                  <c:v>147.97761666899501</c:v>
                </c:pt>
                <c:pt idx="21409">
                  <c:v>147.973945843189</c:v>
                </c:pt>
                <c:pt idx="21410">
                  <c:v>147.967139379646</c:v>
                </c:pt>
                <c:pt idx="21411">
                  <c:v>147.96485020513401</c:v>
                </c:pt>
                <c:pt idx="21412">
                  <c:v>147.96331537321001</c:v>
                </c:pt>
                <c:pt idx="21413">
                  <c:v>147.95176512034999</c:v>
                </c:pt>
                <c:pt idx="21414">
                  <c:v>147.933927092961</c:v>
                </c:pt>
                <c:pt idx="21415">
                  <c:v>147.92077999281099</c:v>
                </c:pt>
                <c:pt idx="21416">
                  <c:v>147.90894215396901</c:v>
                </c:pt>
                <c:pt idx="21417">
                  <c:v>147.897960000003</c:v>
                </c:pt>
                <c:pt idx="21418">
                  <c:v>147.89795999999799</c:v>
                </c:pt>
                <c:pt idx="21419">
                  <c:v>147.89027067663</c:v>
                </c:pt>
                <c:pt idx="21420">
                  <c:v>147.877661085038</c:v>
                </c:pt>
                <c:pt idx="21421">
                  <c:v>147.86678891458101</c:v>
                </c:pt>
                <c:pt idx="21422">
                  <c:v>147.85887367311599</c:v>
                </c:pt>
                <c:pt idx="21423">
                  <c:v>147.85517152144399</c:v>
                </c:pt>
                <c:pt idx="21424">
                  <c:v>147.85542135812699</c:v>
                </c:pt>
                <c:pt idx="21425">
                  <c:v>147.856866734844</c:v>
                </c:pt>
                <c:pt idx="21426">
                  <c:v>147.85915067241501</c:v>
                </c:pt>
                <c:pt idx="21427">
                  <c:v>147.85904834430499</c:v>
                </c:pt>
                <c:pt idx="21428">
                  <c:v>147.85286860802299</c:v>
                </c:pt>
                <c:pt idx="21429">
                  <c:v>147.839943127808</c:v>
                </c:pt>
                <c:pt idx="21430">
                  <c:v>147.82337999996901</c:v>
                </c:pt>
                <c:pt idx="21431">
                  <c:v>147.81254397781399</c:v>
                </c:pt>
                <c:pt idx="21432">
                  <c:v>147.80330889847801</c:v>
                </c:pt>
                <c:pt idx="21433">
                  <c:v>147.79495559841001</c:v>
                </c:pt>
                <c:pt idx="21434">
                  <c:v>147.79020937581799</c:v>
                </c:pt>
                <c:pt idx="21435">
                  <c:v>147.78851945834501</c:v>
                </c:pt>
                <c:pt idx="21436">
                  <c:v>147.787345413184</c:v>
                </c:pt>
                <c:pt idx="21437">
                  <c:v>147.78574105640701</c:v>
                </c:pt>
                <c:pt idx="21438">
                  <c:v>147.78373225178399</c:v>
                </c:pt>
                <c:pt idx="21439">
                  <c:v>147.77869785310801</c:v>
                </c:pt>
                <c:pt idx="21440">
                  <c:v>147.772323370083</c:v>
                </c:pt>
                <c:pt idx="21441">
                  <c:v>147.77221024631501</c:v>
                </c:pt>
                <c:pt idx="21442">
                  <c:v>147.776539999992</c:v>
                </c:pt>
                <c:pt idx="21443">
                  <c:v>147.78922862885199</c:v>
                </c:pt>
                <c:pt idx="21444">
                  <c:v>147.801681706219</c:v>
                </c:pt>
                <c:pt idx="21445">
                  <c:v>147.81785591319399</c:v>
                </c:pt>
                <c:pt idx="21446">
                  <c:v>147.83589260950001</c:v>
                </c:pt>
                <c:pt idx="21447">
                  <c:v>147.85489885782599</c:v>
                </c:pt>
                <c:pt idx="21448">
                  <c:v>147.87711205973201</c:v>
                </c:pt>
                <c:pt idx="21449">
                  <c:v>147.896397361867</c:v>
                </c:pt>
                <c:pt idx="21450">
                  <c:v>147.910479050139</c:v>
                </c:pt>
                <c:pt idx="21451">
                  <c:v>147.920540973003</c:v>
                </c:pt>
                <c:pt idx="21452">
                  <c:v>147.92707169404599</c:v>
                </c:pt>
                <c:pt idx="21453">
                  <c:v>147.93208980640901</c:v>
                </c:pt>
                <c:pt idx="21454">
                  <c:v>147.93163166481199</c:v>
                </c:pt>
                <c:pt idx="21455">
                  <c:v>147.92919999996599</c:v>
                </c:pt>
                <c:pt idx="21456">
                  <c:v>147.92913272356</c:v>
                </c:pt>
                <c:pt idx="21457">
                  <c:v>147.93036640815399</c:v>
                </c:pt>
                <c:pt idx="21458">
                  <c:v>147.93301502770899</c:v>
                </c:pt>
                <c:pt idx="21459">
                  <c:v>147.93829128375799</c:v>
                </c:pt>
                <c:pt idx="21460">
                  <c:v>147.945270714299</c:v>
                </c:pt>
                <c:pt idx="21461">
                  <c:v>147.95171909090701</c:v>
                </c:pt>
                <c:pt idx="21462">
                  <c:v>147.95812442335</c:v>
                </c:pt>
                <c:pt idx="21463">
                  <c:v>147.96384133877601</c:v>
                </c:pt>
                <c:pt idx="21464">
                  <c:v>147.97188624110299</c:v>
                </c:pt>
                <c:pt idx="21465">
                  <c:v>147.98414293654801</c:v>
                </c:pt>
                <c:pt idx="21466">
                  <c:v>147.996531847992</c:v>
                </c:pt>
                <c:pt idx="21467">
                  <c:v>148.01053000004401</c:v>
                </c:pt>
                <c:pt idx="21468">
                  <c:v>148.01521929354701</c:v>
                </c:pt>
                <c:pt idx="21469">
                  <c:v>148.018535554111</c:v>
                </c:pt>
                <c:pt idx="21470">
                  <c:v>148.02037868551099</c:v>
                </c:pt>
                <c:pt idx="21471">
                  <c:v>148.02115601899999</c:v>
                </c:pt>
                <c:pt idx="21472">
                  <c:v>148.02301706960199</c:v>
                </c:pt>
                <c:pt idx="21473">
                  <c:v>148.02686387911501</c:v>
                </c:pt>
                <c:pt idx="21474">
                  <c:v>148.02916385454901</c:v>
                </c:pt>
                <c:pt idx="21475">
                  <c:v>148.030256021029</c:v>
                </c:pt>
                <c:pt idx="21476">
                  <c:v>148.03046522303299</c:v>
                </c:pt>
                <c:pt idx="21477">
                  <c:v>148.02758874495001</c:v>
                </c:pt>
                <c:pt idx="21478">
                  <c:v>148.02151394507101</c:v>
                </c:pt>
                <c:pt idx="21479">
                  <c:v>148.01133515773299</c:v>
                </c:pt>
                <c:pt idx="21480">
                  <c:v>148.00158166448699</c:v>
                </c:pt>
                <c:pt idx="21481">
                  <c:v>147.99545000001299</c:v>
                </c:pt>
                <c:pt idx="21482">
                  <c:v>147.99082217125601</c:v>
                </c:pt>
                <c:pt idx="21483">
                  <c:v>147.98923869657801</c:v>
                </c:pt>
                <c:pt idx="21484">
                  <c:v>147.99032752450501</c:v>
                </c:pt>
                <c:pt idx="21485">
                  <c:v>147.99512521531801</c:v>
                </c:pt>
                <c:pt idx="21486">
                  <c:v>148.00364952594799</c:v>
                </c:pt>
                <c:pt idx="21487">
                  <c:v>148.01757787411401</c:v>
                </c:pt>
                <c:pt idx="21488">
                  <c:v>148.03192408870601</c:v>
                </c:pt>
                <c:pt idx="21489">
                  <c:v>148.04134537595399</c:v>
                </c:pt>
                <c:pt idx="21490">
                  <c:v>148.05083620811601</c:v>
                </c:pt>
                <c:pt idx="21491">
                  <c:v>148.05513430656299</c:v>
                </c:pt>
                <c:pt idx="21492">
                  <c:v>148.059098212506</c:v>
                </c:pt>
                <c:pt idx="21493">
                  <c:v>148.062056036575</c:v>
                </c:pt>
                <c:pt idx="21494">
                  <c:v>148.06574468717599</c:v>
                </c:pt>
                <c:pt idx="21495">
                  <c:v>148.06948215569901</c:v>
                </c:pt>
                <c:pt idx="21496">
                  <c:v>148.06997999997401</c:v>
                </c:pt>
                <c:pt idx="21497">
                  <c:v>148.07570132958301</c:v>
                </c:pt>
                <c:pt idx="21498">
                  <c:v>148.08687647274101</c:v>
                </c:pt>
                <c:pt idx="21499">
                  <c:v>148.096864567945</c:v>
                </c:pt>
                <c:pt idx="21500">
                  <c:v>148.10519137730299</c:v>
                </c:pt>
                <c:pt idx="21501">
                  <c:v>148.11193078374899</c:v>
                </c:pt>
                <c:pt idx="21502">
                  <c:v>148.118077086737</c:v>
                </c:pt>
                <c:pt idx="21503">
                  <c:v>148.12404851515501</c:v>
                </c:pt>
                <c:pt idx="21504">
                  <c:v>148.126521930427</c:v>
                </c:pt>
                <c:pt idx="21505">
                  <c:v>148.12571563294</c:v>
                </c:pt>
                <c:pt idx="21506">
                  <c:v>148.11839679678801</c:v>
                </c:pt>
                <c:pt idx="21507">
                  <c:v>148.107471680174</c:v>
                </c:pt>
                <c:pt idx="21508">
                  <c:v>148.089869999999</c:v>
                </c:pt>
                <c:pt idx="21509">
                  <c:v>148.07968632571101</c:v>
                </c:pt>
                <c:pt idx="21510">
                  <c:v>148.06746401786299</c:v>
                </c:pt>
                <c:pt idx="21511">
                  <c:v>148.05402073092401</c:v>
                </c:pt>
                <c:pt idx="21512">
                  <c:v>148.04393696371901</c:v>
                </c:pt>
                <c:pt idx="21513">
                  <c:v>148.038244055539</c:v>
                </c:pt>
                <c:pt idx="21514">
                  <c:v>148.03760517822499</c:v>
                </c:pt>
                <c:pt idx="21515">
                  <c:v>148.04144472497899</c:v>
                </c:pt>
                <c:pt idx="21516">
                  <c:v>148.04689614660501</c:v>
                </c:pt>
                <c:pt idx="21517">
                  <c:v>148.05226496172401</c:v>
                </c:pt>
                <c:pt idx="21518">
                  <c:v>148.055852728368</c:v>
                </c:pt>
                <c:pt idx="21519">
                  <c:v>148.06230975613599</c:v>
                </c:pt>
                <c:pt idx="21520">
                  <c:v>148.06941050191401</c:v>
                </c:pt>
                <c:pt idx="21521">
                  <c:v>148.07612999995601</c:v>
                </c:pt>
                <c:pt idx="21522">
                  <c:v>148.08421875425401</c:v>
                </c:pt>
                <c:pt idx="21523">
                  <c:v>148.08593182960001</c:v>
                </c:pt>
                <c:pt idx="21524">
                  <c:v>148.08564045254599</c:v>
                </c:pt>
                <c:pt idx="21525">
                  <c:v>148.087144601462</c:v>
                </c:pt>
                <c:pt idx="21526">
                  <c:v>148.091623022965</c:v>
                </c:pt>
                <c:pt idx="21527">
                  <c:v>148.09317950285401</c:v>
                </c:pt>
                <c:pt idx="21528">
                  <c:v>148.088504831194</c:v>
                </c:pt>
                <c:pt idx="21529">
                  <c:v>148.08542999997999</c:v>
                </c:pt>
                <c:pt idx="21530">
                  <c:v>148.08465210762799</c:v>
                </c:pt>
                <c:pt idx="21531">
                  <c:v>148.07868351339499</c:v>
                </c:pt>
                <c:pt idx="21532">
                  <c:v>148.06771918895399</c:v>
                </c:pt>
                <c:pt idx="21533">
                  <c:v>148.054266444131</c:v>
                </c:pt>
                <c:pt idx="21534">
                  <c:v>148.04728999996999</c:v>
                </c:pt>
                <c:pt idx="21535">
                  <c:v>148.038520686753</c:v>
                </c:pt>
                <c:pt idx="21536">
                  <c:v>148.026492681928</c:v>
                </c:pt>
                <c:pt idx="21537">
                  <c:v>148.00993531011201</c:v>
                </c:pt>
                <c:pt idx="21538">
                  <c:v>147.99671522179099</c:v>
                </c:pt>
                <c:pt idx="21539">
                  <c:v>147.98310757056501</c:v>
                </c:pt>
                <c:pt idx="21540">
                  <c:v>147.97726448975399</c:v>
                </c:pt>
                <c:pt idx="21541">
                  <c:v>147.97668929827401</c:v>
                </c:pt>
                <c:pt idx="21542">
                  <c:v>147.97686770519201</c:v>
                </c:pt>
                <c:pt idx="21543">
                  <c:v>147.97483094610399</c:v>
                </c:pt>
                <c:pt idx="21544">
                  <c:v>147.96922299790501</c:v>
                </c:pt>
                <c:pt idx="21545">
                  <c:v>147.96765000000599</c:v>
                </c:pt>
                <c:pt idx="21546">
                  <c:v>147.973824291668</c:v>
                </c:pt>
                <c:pt idx="21547">
                  <c:v>147.97765277457901</c:v>
                </c:pt>
                <c:pt idx="21548">
                  <c:v>147.98019792864301</c:v>
                </c:pt>
                <c:pt idx="21549">
                  <c:v>147.98083413164201</c:v>
                </c:pt>
                <c:pt idx="21550">
                  <c:v>147.98795597408801</c:v>
                </c:pt>
                <c:pt idx="21551">
                  <c:v>147.99887444908299</c:v>
                </c:pt>
                <c:pt idx="21552">
                  <c:v>147.98897323059199</c:v>
                </c:pt>
                <c:pt idx="21553">
                  <c:v>147.977401562501</c:v>
                </c:pt>
                <c:pt idx="21554">
                  <c:v>147.962549839595</c:v>
                </c:pt>
                <c:pt idx="21555">
                  <c:v>147.94864774807101</c:v>
                </c:pt>
                <c:pt idx="21556">
                  <c:v>147.93420000001501</c:v>
                </c:pt>
                <c:pt idx="21557">
                  <c:v>147.92411496083199</c:v>
                </c:pt>
                <c:pt idx="21558">
                  <c:v>147.91397691713601</c:v>
                </c:pt>
                <c:pt idx="21559">
                  <c:v>147.90416003574299</c:v>
                </c:pt>
                <c:pt idx="21560">
                  <c:v>147.893507628365</c:v>
                </c:pt>
                <c:pt idx="21561">
                  <c:v>147.88600506249699</c:v>
                </c:pt>
                <c:pt idx="21562">
                  <c:v>147.88213622301501</c:v>
                </c:pt>
                <c:pt idx="21563">
                  <c:v>147.87858122227499</c:v>
                </c:pt>
                <c:pt idx="21564">
                  <c:v>147.87615655320701</c:v>
                </c:pt>
                <c:pt idx="21565">
                  <c:v>147.87600525213799</c:v>
                </c:pt>
                <c:pt idx="21566">
                  <c:v>147.876636052224</c:v>
                </c:pt>
                <c:pt idx="21567">
                  <c:v>147.88281730444601</c:v>
                </c:pt>
                <c:pt idx="21568">
                  <c:v>147.89063088040999</c:v>
                </c:pt>
                <c:pt idx="21569">
                  <c:v>147.90069267247401</c:v>
                </c:pt>
                <c:pt idx="21570">
                  <c:v>147.91085025178401</c:v>
                </c:pt>
                <c:pt idx="21571">
                  <c:v>147.92177999997801</c:v>
                </c:pt>
                <c:pt idx="21572">
                  <c:v>147.931845891477</c:v>
                </c:pt>
                <c:pt idx="21573">
                  <c:v>147.944538609978</c:v>
                </c:pt>
                <c:pt idx="21574">
                  <c:v>147.955810034807</c:v>
                </c:pt>
                <c:pt idx="21575">
                  <c:v>147.96348078291999</c:v>
                </c:pt>
                <c:pt idx="21576">
                  <c:v>147.973014379022</c:v>
                </c:pt>
                <c:pt idx="21577">
                  <c:v>147.98408921558499</c:v>
                </c:pt>
                <c:pt idx="21578">
                  <c:v>147.99409964944999</c:v>
                </c:pt>
                <c:pt idx="21579">
                  <c:v>148.00147801967299</c:v>
                </c:pt>
                <c:pt idx="21580">
                  <c:v>148.00358464790699</c:v>
                </c:pt>
                <c:pt idx="21581">
                  <c:v>148.005390099918</c:v>
                </c:pt>
                <c:pt idx="21582">
                  <c:v>148.002412018331</c:v>
                </c:pt>
                <c:pt idx="21583">
                  <c:v>148.00228722831301</c:v>
                </c:pt>
                <c:pt idx="21584">
                  <c:v>147.99734615693501</c:v>
                </c:pt>
                <c:pt idx="21585">
                  <c:v>148.00070000000599</c:v>
                </c:pt>
                <c:pt idx="21586">
                  <c:v>148.007503305938</c:v>
                </c:pt>
                <c:pt idx="21587">
                  <c:v>148.01912402806099</c:v>
                </c:pt>
                <c:pt idx="21588">
                  <c:v>148.03688530624001</c:v>
                </c:pt>
                <c:pt idx="21589">
                  <c:v>148.04980085347299</c:v>
                </c:pt>
                <c:pt idx="21590">
                  <c:v>148.05707078851401</c:v>
                </c:pt>
                <c:pt idx="21591">
                  <c:v>148.06360912654901</c:v>
                </c:pt>
                <c:pt idx="21592">
                  <c:v>148.06593368477101</c:v>
                </c:pt>
                <c:pt idx="21593">
                  <c:v>148.062389394333</c:v>
                </c:pt>
                <c:pt idx="21594">
                  <c:v>148.057702376702</c:v>
                </c:pt>
                <c:pt idx="21595">
                  <c:v>148.04422639507399</c:v>
                </c:pt>
                <c:pt idx="21596">
                  <c:v>148.01821931543299</c:v>
                </c:pt>
                <c:pt idx="21597">
                  <c:v>148.00304000002799</c:v>
                </c:pt>
                <c:pt idx="21598">
                  <c:v>147.99264693550799</c:v>
                </c:pt>
                <c:pt idx="21599">
                  <c:v>147.98152702203799</c:v>
                </c:pt>
                <c:pt idx="21600">
                  <c:v>147.96965179193</c:v>
                </c:pt>
                <c:pt idx="21601">
                  <c:v>147.961119273197</c:v>
                </c:pt>
                <c:pt idx="21602">
                  <c:v>147.956179172769</c:v>
                </c:pt>
                <c:pt idx="21603">
                  <c:v>147.94991194479101</c:v>
                </c:pt>
                <c:pt idx="21604">
                  <c:v>147.94643995284301</c:v>
                </c:pt>
                <c:pt idx="21605">
                  <c:v>147.93861810452</c:v>
                </c:pt>
                <c:pt idx="21606">
                  <c:v>147.92856723129901</c:v>
                </c:pt>
                <c:pt idx="21607">
                  <c:v>147.918016317938</c:v>
                </c:pt>
                <c:pt idx="21608">
                  <c:v>147.906507757063</c:v>
                </c:pt>
                <c:pt idx="21609">
                  <c:v>147.90323999994899</c:v>
                </c:pt>
                <c:pt idx="21610">
                  <c:v>147.90306291102601</c:v>
                </c:pt>
                <c:pt idx="21611">
                  <c:v>147.90837363650701</c:v>
                </c:pt>
                <c:pt idx="21612">
                  <c:v>147.91874982475699</c:v>
                </c:pt>
                <c:pt idx="21613">
                  <c:v>147.93281263233399</c:v>
                </c:pt>
                <c:pt idx="21614">
                  <c:v>147.94671710578601</c:v>
                </c:pt>
                <c:pt idx="21615">
                  <c:v>147.956819462776</c:v>
                </c:pt>
                <c:pt idx="21616">
                  <c:v>147.959764945948</c:v>
                </c:pt>
                <c:pt idx="21617">
                  <c:v>147.95926461379</c:v>
                </c:pt>
                <c:pt idx="21618">
                  <c:v>147.96071002335901</c:v>
                </c:pt>
                <c:pt idx="21619">
                  <c:v>147.96623892594999</c:v>
                </c:pt>
                <c:pt idx="21620">
                  <c:v>147.97448849563099</c:v>
                </c:pt>
                <c:pt idx="21621">
                  <c:v>147.97484483871099</c:v>
                </c:pt>
                <c:pt idx="21622">
                  <c:v>147.97253082385399</c:v>
                </c:pt>
                <c:pt idx="21623">
                  <c:v>147.97193320749599</c:v>
                </c:pt>
                <c:pt idx="21624">
                  <c:v>147.974806008689</c:v>
                </c:pt>
                <c:pt idx="21625">
                  <c:v>147.978772356913</c:v>
                </c:pt>
                <c:pt idx="21626">
                  <c:v>147.98228128258199</c:v>
                </c:pt>
                <c:pt idx="21627">
                  <c:v>147.98782115272999</c:v>
                </c:pt>
                <c:pt idx="21628">
                  <c:v>147.99414951734099</c:v>
                </c:pt>
                <c:pt idx="21629">
                  <c:v>147.99310370878999</c:v>
                </c:pt>
                <c:pt idx="21630">
                  <c:v>147.983439310591</c:v>
                </c:pt>
                <c:pt idx="21631">
                  <c:v>147.97212620729701</c:v>
                </c:pt>
                <c:pt idx="21632">
                  <c:v>147.95977734409601</c:v>
                </c:pt>
                <c:pt idx="21633">
                  <c:v>147.961000978611</c:v>
                </c:pt>
                <c:pt idx="21634">
                  <c:v>147.957874819918</c:v>
                </c:pt>
                <c:pt idx="21635">
                  <c:v>147.95447307954299</c:v>
                </c:pt>
                <c:pt idx="21636">
                  <c:v>147.95257339520299</c:v>
                </c:pt>
                <c:pt idx="21637">
                  <c:v>147.95200999996601</c:v>
                </c:pt>
                <c:pt idx="21638">
                  <c:v>147.94887523038699</c:v>
                </c:pt>
                <c:pt idx="21639">
                  <c:v>147.941161343906</c:v>
                </c:pt>
                <c:pt idx="21640">
                  <c:v>147.93511407918601</c:v>
                </c:pt>
                <c:pt idx="21641">
                  <c:v>147.935852624121</c:v>
                </c:pt>
                <c:pt idx="21642">
                  <c:v>147.936063163981</c:v>
                </c:pt>
                <c:pt idx="21643">
                  <c:v>147.93714366657801</c:v>
                </c:pt>
                <c:pt idx="21644">
                  <c:v>147.930932378725</c:v>
                </c:pt>
                <c:pt idx="21645">
                  <c:v>147.92246387730901</c:v>
                </c:pt>
                <c:pt idx="21646">
                  <c:v>147.91184741719201</c:v>
                </c:pt>
                <c:pt idx="21647">
                  <c:v>147.89551999999901</c:v>
                </c:pt>
                <c:pt idx="21648">
                  <c:v>147.89140859129901</c:v>
                </c:pt>
                <c:pt idx="21649">
                  <c:v>147.88872195266299</c:v>
                </c:pt>
                <c:pt idx="21650">
                  <c:v>147.88852649741199</c:v>
                </c:pt>
                <c:pt idx="21651">
                  <c:v>147.89017613809401</c:v>
                </c:pt>
                <c:pt idx="21652">
                  <c:v>147.89200104928301</c:v>
                </c:pt>
                <c:pt idx="21653">
                  <c:v>147.897296757551</c:v>
                </c:pt>
                <c:pt idx="21654">
                  <c:v>147.91194590835099</c:v>
                </c:pt>
                <c:pt idx="21655">
                  <c:v>147.92720165938201</c:v>
                </c:pt>
                <c:pt idx="21656">
                  <c:v>147.935001404216</c:v>
                </c:pt>
                <c:pt idx="21657">
                  <c:v>147.94239306570799</c:v>
                </c:pt>
                <c:pt idx="21658">
                  <c:v>147.94697060940101</c:v>
                </c:pt>
                <c:pt idx="21659">
                  <c:v>147.958339999949</c:v>
                </c:pt>
                <c:pt idx="21660">
                  <c:v>147.96191301811899</c:v>
                </c:pt>
                <c:pt idx="21661">
                  <c:v>147.966792586183</c:v>
                </c:pt>
                <c:pt idx="21662">
                  <c:v>147.969424006738</c:v>
                </c:pt>
                <c:pt idx="21663">
                  <c:v>147.97367958694801</c:v>
                </c:pt>
                <c:pt idx="21664">
                  <c:v>147.985308789627</c:v>
                </c:pt>
                <c:pt idx="21665">
                  <c:v>148.00160793467299</c:v>
                </c:pt>
                <c:pt idx="21666">
                  <c:v>148.01477974684499</c:v>
                </c:pt>
                <c:pt idx="21667">
                  <c:v>148.024836037375</c:v>
                </c:pt>
                <c:pt idx="21668">
                  <c:v>148.03440359961999</c:v>
                </c:pt>
                <c:pt idx="21669">
                  <c:v>148.04049606769499</c:v>
                </c:pt>
                <c:pt idx="21670">
                  <c:v>148.04761747316601</c:v>
                </c:pt>
                <c:pt idx="21671">
                  <c:v>148.05246512049101</c:v>
                </c:pt>
                <c:pt idx="21672">
                  <c:v>148.056850000011</c:v>
                </c:pt>
                <c:pt idx="21673">
                  <c:v>148.061213212577</c:v>
                </c:pt>
                <c:pt idx="21674">
                  <c:v>148.065081579181</c:v>
                </c:pt>
                <c:pt idx="21675">
                  <c:v>148.07056343453399</c:v>
                </c:pt>
                <c:pt idx="21676">
                  <c:v>148.07357725467401</c:v>
                </c:pt>
                <c:pt idx="21677">
                  <c:v>148.07555889841299</c:v>
                </c:pt>
                <c:pt idx="21678">
                  <c:v>148.078902742373</c:v>
                </c:pt>
                <c:pt idx="21679">
                  <c:v>148.080732600766</c:v>
                </c:pt>
                <c:pt idx="21680">
                  <c:v>148.07552456782801</c:v>
                </c:pt>
                <c:pt idx="21681">
                  <c:v>148.06314793438099</c:v>
                </c:pt>
                <c:pt idx="21682">
                  <c:v>148.04485443848699</c:v>
                </c:pt>
                <c:pt idx="21683">
                  <c:v>148.023432450455</c:v>
                </c:pt>
                <c:pt idx="21684">
                  <c:v>148.00544609402601</c:v>
                </c:pt>
                <c:pt idx="21685">
                  <c:v>147.99389818562199</c:v>
                </c:pt>
                <c:pt idx="21686">
                  <c:v>147.98172257088601</c:v>
                </c:pt>
                <c:pt idx="21687">
                  <c:v>147.97072999997701</c:v>
                </c:pt>
                <c:pt idx="21688">
                  <c:v>147.95991834062099</c:v>
                </c:pt>
                <c:pt idx="21689">
                  <c:v>147.946630227729</c:v>
                </c:pt>
                <c:pt idx="21690">
                  <c:v>147.929652537903</c:v>
                </c:pt>
                <c:pt idx="21691">
                  <c:v>147.909352623155</c:v>
                </c:pt>
                <c:pt idx="21692">
                  <c:v>147.888990445003</c:v>
                </c:pt>
                <c:pt idx="21693">
                  <c:v>147.870625764891</c:v>
                </c:pt>
                <c:pt idx="21694">
                  <c:v>147.85369826073</c:v>
                </c:pt>
                <c:pt idx="21695">
                  <c:v>147.838428991303</c:v>
                </c:pt>
                <c:pt idx="21696">
                  <c:v>147.83284589745</c:v>
                </c:pt>
                <c:pt idx="21697">
                  <c:v>147.831440460512</c:v>
                </c:pt>
                <c:pt idx="21698">
                  <c:v>147.83872999997001</c:v>
                </c:pt>
                <c:pt idx="21699">
                  <c:v>147.843488839977</c:v>
                </c:pt>
                <c:pt idx="21700">
                  <c:v>147.849821209525</c:v>
                </c:pt>
                <c:pt idx="21701">
                  <c:v>147.855130691276</c:v>
                </c:pt>
                <c:pt idx="21702">
                  <c:v>147.86683936564901</c:v>
                </c:pt>
                <c:pt idx="21703">
                  <c:v>147.87892442641001</c:v>
                </c:pt>
                <c:pt idx="21704">
                  <c:v>147.89687412793299</c:v>
                </c:pt>
                <c:pt idx="21705">
                  <c:v>147.911906941924</c:v>
                </c:pt>
                <c:pt idx="21706">
                  <c:v>147.929722854641</c:v>
                </c:pt>
                <c:pt idx="21707">
                  <c:v>147.94422372568599</c:v>
                </c:pt>
                <c:pt idx="21708">
                  <c:v>147.95661410142</c:v>
                </c:pt>
                <c:pt idx="21709">
                  <c:v>147.96283573487199</c:v>
                </c:pt>
                <c:pt idx="21710">
                  <c:v>147.96349276086301</c:v>
                </c:pt>
                <c:pt idx="21711">
                  <c:v>147.95839999993899</c:v>
                </c:pt>
                <c:pt idx="21712">
                  <c:v>147.94801322916001</c:v>
                </c:pt>
                <c:pt idx="21713">
                  <c:v>147.93306158887199</c:v>
                </c:pt>
                <c:pt idx="21714">
                  <c:v>147.923904644028</c:v>
                </c:pt>
                <c:pt idx="21715">
                  <c:v>147.912384067761</c:v>
                </c:pt>
                <c:pt idx="21716">
                  <c:v>147.90552126606801</c:v>
                </c:pt>
                <c:pt idx="21717">
                  <c:v>147.903526377849</c:v>
                </c:pt>
                <c:pt idx="21718">
                  <c:v>147.901845106396</c:v>
                </c:pt>
                <c:pt idx="21719">
                  <c:v>147.89578988143199</c:v>
                </c:pt>
                <c:pt idx="21720">
                  <c:v>147.89029571967501</c:v>
                </c:pt>
                <c:pt idx="21721">
                  <c:v>147.89032987495</c:v>
                </c:pt>
                <c:pt idx="21722">
                  <c:v>147.89414529034201</c:v>
                </c:pt>
                <c:pt idx="21723">
                  <c:v>147.905806653246</c:v>
                </c:pt>
                <c:pt idx="21724">
                  <c:v>147.92827031842</c:v>
                </c:pt>
                <c:pt idx="21725">
                  <c:v>147.948458738993</c:v>
                </c:pt>
                <c:pt idx="21726">
                  <c:v>147.97170779957401</c:v>
                </c:pt>
                <c:pt idx="21727">
                  <c:v>148.00219999998899</c:v>
                </c:pt>
                <c:pt idx="21728">
                  <c:v>148.02689420786399</c:v>
                </c:pt>
                <c:pt idx="21729">
                  <c:v>148.04456155867101</c:v>
                </c:pt>
                <c:pt idx="21730">
                  <c:v>148.05162786641199</c:v>
                </c:pt>
                <c:pt idx="21731">
                  <c:v>148.057410072935</c:v>
                </c:pt>
                <c:pt idx="21732">
                  <c:v>148.06057320417901</c:v>
                </c:pt>
                <c:pt idx="21733">
                  <c:v>148.06514978528</c:v>
                </c:pt>
                <c:pt idx="21734">
                  <c:v>148.07306055805401</c:v>
                </c:pt>
                <c:pt idx="21735">
                  <c:v>148.078479061064</c:v>
                </c:pt>
                <c:pt idx="21736">
                  <c:v>148.07907012803699</c:v>
                </c:pt>
                <c:pt idx="21737">
                  <c:v>148.07679999996401</c:v>
                </c:pt>
                <c:pt idx="21738">
                  <c:v>148.07116185124599</c:v>
                </c:pt>
                <c:pt idx="21739">
                  <c:v>148.06279251478699</c:v>
                </c:pt>
                <c:pt idx="21740">
                  <c:v>148.05628260812301</c:v>
                </c:pt>
                <c:pt idx="21741">
                  <c:v>148.04716026461401</c:v>
                </c:pt>
                <c:pt idx="21742">
                  <c:v>148.03458657290099</c:v>
                </c:pt>
                <c:pt idx="21743">
                  <c:v>148.024422328745</c:v>
                </c:pt>
                <c:pt idx="21744">
                  <c:v>148.018709999978</c:v>
                </c:pt>
                <c:pt idx="21745">
                  <c:v>148.01769637141101</c:v>
                </c:pt>
                <c:pt idx="21746">
                  <c:v>148.01105893468301</c:v>
                </c:pt>
                <c:pt idx="21747">
                  <c:v>147.99969397554401</c:v>
                </c:pt>
                <c:pt idx="21748">
                  <c:v>147.99315974070799</c:v>
                </c:pt>
                <c:pt idx="21749">
                  <c:v>147.99345810116699</c:v>
                </c:pt>
                <c:pt idx="21750">
                  <c:v>147.98970000000699</c:v>
                </c:pt>
                <c:pt idx="21751">
                  <c:v>147.99049063453</c:v>
                </c:pt>
                <c:pt idx="21752">
                  <c:v>147.99161663754799</c:v>
                </c:pt>
                <c:pt idx="21753">
                  <c:v>147.990206021218</c:v>
                </c:pt>
                <c:pt idx="21754">
                  <c:v>147.98803276715</c:v>
                </c:pt>
                <c:pt idx="21755">
                  <c:v>147.98916444442401</c:v>
                </c:pt>
                <c:pt idx="21756">
                  <c:v>147.99367571868899</c:v>
                </c:pt>
                <c:pt idx="21757">
                  <c:v>148.000039323408</c:v>
                </c:pt>
                <c:pt idx="21758">
                  <c:v>148.008381485857</c:v>
                </c:pt>
                <c:pt idx="21759">
                  <c:v>148.01203424853199</c:v>
                </c:pt>
                <c:pt idx="21760">
                  <c:v>148.00012694567701</c:v>
                </c:pt>
                <c:pt idx="21761">
                  <c:v>147.97586577066701</c:v>
                </c:pt>
                <c:pt idx="21762">
                  <c:v>147.94433999997</c:v>
                </c:pt>
                <c:pt idx="21763">
                  <c:v>147.93032460694701</c:v>
                </c:pt>
                <c:pt idx="21764">
                  <c:v>147.92271785930399</c:v>
                </c:pt>
                <c:pt idx="21765">
                  <c:v>147.92022003082101</c:v>
                </c:pt>
                <c:pt idx="21766">
                  <c:v>147.921694731824</c:v>
                </c:pt>
                <c:pt idx="21767">
                  <c:v>147.923362153059</c:v>
                </c:pt>
                <c:pt idx="21768">
                  <c:v>147.92224022620201</c:v>
                </c:pt>
                <c:pt idx="21769">
                  <c:v>147.92342803179599</c:v>
                </c:pt>
                <c:pt idx="21770">
                  <c:v>147.92880791894001</c:v>
                </c:pt>
                <c:pt idx="21771">
                  <c:v>147.927359541291</c:v>
                </c:pt>
                <c:pt idx="21772">
                  <c:v>147.924128422075</c:v>
                </c:pt>
                <c:pt idx="21773">
                  <c:v>147.92774521203</c:v>
                </c:pt>
                <c:pt idx="21774">
                  <c:v>147.92917999997999</c:v>
                </c:pt>
                <c:pt idx="21775">
                  <c:v>147.92426239867899</c:v>
                </c:pt>
                <c:pt idx="21776">
                  <c:v>147.92297222799201</c:v>
                </c:pt>
                <c:pt idx="21777">
                  <c:v>147.91957582036801</c:v>
                </c:pt>
                <c:pt idx="21778">
                  <c:v>147.914388236364</c:v>
                </c:pt>
                <c:pt idx="21779">
                  <c:v>147.909904666866</c:v>
                </c:pt>
                <c:pt idx="21780">
                  <c:v>147.90709295333301</c:v>
                </c:pt>
                <c:pt idx="21781">
                  <c:v>147.907638376248</c:v>
                </c:pt>
                <c:pt idx="21782">
                  <c:v>147.91097869659799</c:v>
                </c:pt>
                <c:pt idx="21783">
                  <c:v>147.92266689625001</c:v>
                </c:pt>
                <c:pt idx="21784">
                  <c:v>147.93386771282701</c:v>
                </c:pt>
                <c:pt idx="21785">
                  <c:v>147.955809999986</c:v>
                </c:pt>
                <c:pt idx="21786">
                  <c:v>147.975691239936</c:v>
                </c:pt>
                <c:pt idx="21787">
                  <c:v>147.98906119103299</c:v>
                </c:pt>
                <c:pt idx="21788">
                  <c:v>147.994635796241</c:v>
                </c:pt>
                <c:pt idx="21789">
                  <c:v>147.99479919047201</c:v>
                </c:pt>
                <c:pt idx="21790">
                  <c:v>147.98860209024599</c:v>
                </c:pt>
                <c:pt idx="21791">
                  <c:v>147.977791526864</c:v>
                </c:pt>
                <c:pt idx="21792">
                  <c:v>147.96697370996301</c:v>
                </c:pt>
                <c:pt idx="21793">
                  <c:v>147.95648512802899</c:v>
                </c:pt>
                <c:pt idx="21794">
                  <c:v>147.94822308777401</c:v>
                </c:pt>
                <c:pt idx="21795">
                  <c:v>147.945089268826</c:v>
                </c:pt>
                <c:pt idx="21796">
                  <c:v>147.942328768697</c:v>
                </c:pt>
                <c:pt idx="21797">
                  <c:v>147.94079609224499</c:v>
                </c:pt>
                <c:pt idx="21798">
                  <c:v>147.94378999997201</c:v>
                </c:pt>
                <c:pt idx="21799">
                  <c:v>147.94806100552501</c:v>
                </c:pt>
                <c:pt idx="21800">
                  <c:v>147.95278216035399</c:v>
                </c:pt>
                <c:pt idx="21801">
                  <c:v>147.954993377036</c:v>
                </c:pt>
                <c:pt idx="21802">
                  <c:v>147.95533274699699</c:v>
                </c:pt>
                <c:pt idx="21803">
                  <c:v>147.95525728071499</c:v>
                </c:pt>
                <c:pt idx="21804">
                  <c:v>147.95528626547301</c:v>
                </c:pt>
                <c:pt idx="21805">
                  <c:v>147.952118736176</c:v>
                </c:pt>
                <c:pt idx="21806">
                  <c:v>147.93997019643101</c:v>
                </c:pt>
                <c:pt idx="21807">
                  <c:v>147.930926591971</c:v>
                </c:pt>
                <c:pt idx="21808">
                  <c:v>147.93573682774999</c:v>
                </c:pt>
                <c:pt idx="21809">
                  <c:v>147.94725429266799</c:v>
                </c:pt>
                <c:pt idx="21810">
                  <c:v>147.96514779933401</c:v>
                </c:pt>
                <c:pt idx="21811">
                  <c:v>147.98639763685</c:v>
                </c:pt>
                <c:pt idx="21812">
                  <c:v>148.00071999994699</c:v>
                </c:pt>
                <c:pt idx="21813">
                  <c:v>148.01690550576799</c:v>
                </c:pt>
                <c:pt idx="21814">
                  <c:v>148.03229135025899</c:v>
                </c:pt>
                <c:pt idx="21815">
                  <c:v>148.048119608967</c:v>
                </c:pt>
                <c:pt idx="21816">
                  <c:v>148.05865679294001</c:v>
                </c:pt>
                <c:pt idx="21817">
                  <c:v>148.067361052808</c:v>
                </c:pt>
                <c:pt idx="21818">
                  <c:v>148.077785170754</c:v>
                </c:pt>
                <c:pt idx="21819">
                  <c:v>148.087588414479</c:v>
                </c:pt>
                <c:pt idx="21820">
                  <c:v>148.096880344054</c:v>
                </c:pt>
                <c:pt idx="21821">
                  <c:v>148.103284207022</c:v>
                </c:pt>
                <c:pt idx="21822">
                  <c:v>148.10410673513601</c:v>
                </c:pt>
                <c:pt idx="21823">
                  <c:v>148.09875787938299</c:v>
                </c:pt>
                <c:pt idx="21824">
                  <c:v>148.092044579511</c:v>
                </c:pt>
                <c:pt idx="21825">
                  <c:v>148.09034792397199</c:v>
                </c:pt>
                <c:pt idx="21826">
                  <c:v>148.088979198624</c:v>
                </c:pt>
                <c:pt idx="21827">
                  <c:v>148.08589000000799</c:v>
                </c:pt>
                <c:pt idx="21828">
                  <c:v>148.078761056057</c:v>
                </c:pt>
                <c:pt idx="21829">
                  <c:v>148.06621656963799</c:v>
                </c:pt>
                <c:pt idx="21830">
                  <c:v>148.051071198827</c:v>
                </c:pt>
                <c:pt idx="21831">
                  <c:v>148.03369482053401</c:v>
                </c:pt>
                <c:pt idx="21832">
                  <c:v>148.01258591762499</c:v>
                </c:pt>
                <c:pt idx="21833">
                  <c:v>147.98731036906</c:v>
                </c:pt>
                <c:pt idx="21834">
                  <c:v>147.96332505009499</c:v>
                </c:pt>
                <c:pt idx="21835">
                  <c:v>147.94318781396001</c:v>
                </c:pt>
                <c:pt idx="21836">
                  <c:v>147.921807123001</c:v>
                </c:pt>
                <c:pt idx="21837">
                  <c:v>147.90173277300599</c:v>
                </c:pt>
                <c:pt idx="21838">
                  <c:v>147.88593670657701</c:v>
                </c:pt>
                <c:pt idx="21839">
                  <c:v>147.87275641805101</c:v>
                </c:pt>
                <c:pt idx="21840">
                  <c:v>147.86365999999799</c:v>
                </c:pt>
                <c:pt idx="21841">
                  <c:v>147.86491672731299</c:v>
                </c:pt>
                <c:pt idx="21842">
                  <c:v>147.86823610110099</c:v>
                </c:pt>
                <c:pt idx="21843">
                  <c:v>147.878195630042</c:v>
                </c:pt>
                <c:pt idx="21844">
                  <c:v>147.892508673593</c:v>
                </c:pt>
                <c:pt idx="21845">
                  <c:v>147.89973313277</c:v>
                </c:pt>
                <c:pt idx="21846">
                  <c:v>147.91180807841801</c:v>
                </c:pt>
                <c:pt idx="21847">
                  <c:v>147.92293864890101</c:v>
                </c:pt>
                <c:pt idx="21848">
                  <c:v>147.93160285660201</c:v>
                </c:pt>
                <c:pt idx="21849">
                  <c:v>147.944888864295</c:v>
                </c:pt>
                <c:pt idx="21850">
                  <c:v>147.950380000021</c:v>
                </c:pt>
                <c:pt idx="21851">
                  <c:v>147.950838743784</c:v>
                </c:pt>
                <c:pt idx="21852">
                  <c:v>147.95738563703199</c:v>
                </c:pt>
                <c:pt idx="21853">
                  <c:v>147.966222349936</c:v>
                </c:pt>
                <c:pt idx="21854">
                  <c:v>147.97049000000399</c:v>
                </c:pt>
                <c:pt idx="21855">
                  <c:v>147.97004963961299</c:v>
                </c:pt>
                <c:pt idx="21856">
                  <c:v>147.96843590129399</c:v>
                </c:pt>
                <c:pt idx="21857">
                  <c:v>147.965895052295</c:v>
                </c:pt>
                <c:pt idx="21858">
                  <c:v>147.96194201259999</c:v>
                </c:pt>
                <c:pt idx="21859">
                  <c:v>147.95296626405499</c:v>
                </c:pt>
                <c:pt idx="21860">
                  <c:v>147.93861261816801</c:v>
                </c:pt>
                <c:pt idx="21861">
                  <c:v>147.92193397520899</c:v>
                </c:pt>
                <c:pt idx="21862">
                  <c:v>147.90409510801001</c:v>
                </c:pt>
                <c:pt idx="21863">
                  <c:v>147.88901827140401</c:v>
                </c:pt>
                <c:pt idx="21864">
                  <c:v>147.883889205304</c:v>
                </c:pt>
                <c:pt idx="21865">
                  <c:v>147.88558996325199</c:v>
                </c:pt>
                <c:pt idx="21866">
                  <c:v>147.88270074643199</c:v>
                </c:pt>
                <c:pt idx="21867">
                  <c:v>147.87829999998499</c:v>
                </c:pt>
                <c:pt idx="21868">
                  <c:v>147.879157551878</c:v>
                </c:pt>
                <c:pt idx="21869">
                  <c:v>147.882692028175</c:v>
                </c:pt>
                <c:pt idx="21870">
                  <c:v>147.88964487770801</c:v>
                </c:pt>
                <c:pt idx="21871">
                  <c:v>147.89924769170401</c:v>
                </c:pt>
                <c:pt idx="21872">
                  <c:v>147.912922033586</c:v>
                </c:pt>
                <c:pt idx="21873">
                  <c:v>147.92708314915299</c:v>
                </c:pt>
                <c:pt idx="21874">
                  <c:v>147.940425198962</c:v>
                </c:pt>
                <c:pt idx="21875">
                  <c:v>147.95220437497301</c:v>
                </c:pt>
                <c:pt idx="21876">
                  <c:v>147.96135696454499</c:v>
                </c:pt>
                <c:pt idx="21877">
                  <c:v>147.96891999994901</c:v>
                </c:pt>
                <c:pt idx="21878">
                  <c:v>147.97280275202601</c:v>
                </c:pt>
                <c:pt idx="21879">
                  <c:v>147.97612815825499</c:v>
                </c:pt>
                <c:pt idx="21880">
                  <c:v>147.983923456913</c:v>
                </c:pt>
                <c:pt idx="21881">
                  <c:v>147.99178133132301</c:v>
                </c:pt>
                <c:pt idx="21882">
                  <c:v>147.99756668512899</c:v>
                </c:pt>
                <c:pt idx="21883">
                  <c:v>148.00452199444399</c:v>
                </c:pt>
                <c:pt idx="21884">
                  <c:v>148.0094168</c:v>
                </c:pt>
                <c:pt idx="21885">
                  <c:v>148.00821379289101</c:v>
                </c:pt>
                <c:pt idx="21886">
                  <c:v>148.00327318760799</c:v>
                </c:pt>
                <c:pt idx="21887">
                  <c:v>147.99891980620399</c:v>
                </c:pt>
                <c:pt idx="21888">
                  <c:v>147.99337155895699</c:v>
                </c:pt>
                <c:pt idx="21889">
                  <c:v>147.98946182944999</c:v>
                </c:pt>
                <c:pt idx="21890">
                  <c:v>147.98247999998199</c:v>
                </c:pt>
                <c:pt idx="21891">
                  <c:v>147.98398748232199</c:v>
                </c:pt>
                <c:pt idx="21892">
                  <c:v>147.98051786921101</c:v>
                </c:pt>
                <c:pt idx="21893">
                  <c:v>147.98288324956101</c:v>
                </c:pt>
                <c:pt idx="21894">
                  <c:v>147.99015542353899</c:v>
                </c:pt>
                <c:pt idx="21895">
                  <c:v>147.99912759257299</c:v>
                </c:pt>
                <c:pt idx="21896">
                  <c:v>148.01046584503101</c:v>
                </c:pt>
                <c:pt idx="21897">
                  <c:v>148.025243248934</c:v>
                </c:pt>
                <c:pt idx="21898">
                  <c:v>148.03935264505299</c:v>
                </c:pt>
                <c:pt idx="21899">
                  <c:v>148.04887971942799</c:v>
                </c:pt>
                <c:pt idx="21900">
                  <c:v>148.061648072097</c:v>
                </c:pt>
                <c:pt idx="21901">
                  <c:v>148.07252124955599</c:v>
                </c:pt>
                <c:pt idx="21902">
                  <c:v>148.077507128143</c:v>
                </c:pt>
                <c:pt idx="21903">
                  <c:v>148.07823000005001</c:v>
                </c:pt>
                <c:pt idx="21904">
                  <c:v>148.08268521365301</c:v>
                </c:pt>
                <c:pt idx="21905">
                  <c:v>148.08487872826501</c:v>
                </c:pt>
                <c:pt idx="21906">
                  <c:v>148.08785828337</c:v>
                </c:pt>
                <c:pt idx="21907">
                  <c:v>148.08831314565001</c:v>
                </c:pt>
                <c:pt idx="21908">
                  <c:v>148.08118318483699</c:v>
                </c:pt>
                <c:pt idx="21909">
                  <c:v>148.06909786448301</c:v>
                </c:pt>
                <c:pt idx="21910">
                  <c:v>148.06151876433</c:v>
                </c:pt>
                <c:pt idx="21911">
                  <c:v>148.058239430605</c:v>
                </c:pt>
                <c:pt idx="21912">
                  <c:v>148.05963385196199</c:v>
                </c:pt>
                <c:pt idx="21913">
                  <c:v>148.063684106263</c:v>
                </c:pt>
                <c:pt idx="21914">
                  <c:v>148.05250119498601</c:v>
                </c:pt>
                <c:pt idx="21915">
                  <c:v>148.03387391304</c:v>
                </c:pt>
                <c:pt idx="21916">
                  <c:v>148.01525047259</c:v>
                </c:pt>
                <c:pt idx="21917">
                  <c:v>147.99533000000201</c:v>
                </c:pt>
                <c:pt idx="21918">
                  <c:v>147.980422445004</c:v>
                </c:pt>
                <c:pt idx="21919">
                  <c:v>147.96937709670399</c:v>
                </c:pt>
                <c:pt idx="21920">
                  <c:v>147.95695562805901</c:v>
                </c:pt>
                <c:pt idx="21921">
                  <c:v>147.94272425043701</c:v>
                </c:pt>
                <c:pt idx="21922">
                  <c:v>147.926588195243</c:v>
                </c:pt>
                <c:pt idx="21923">
                  <c:v>147.90995706321999</c:v>
                </c:pt>
                <c:pt idx="21924">
                  <c:v>147.89205869035101</c:v>
                </c:pt>
                <c:pt idx="21925">
                  <c:v>147.876363331037</c:v>
                </c:pt>
                <c:pt idx="21926">
                  <c:v>147.865871054358</c:v>
                </c:pt>
                <c:pt idx="21927">
                  <c:v>147.86236583032399</c:v>
                </c:pt>
                <c:pt idx="21928">
                  <c:v>147.861049907677</c:v>
                </c:pt>
                <c:pt idx="21929">
                  <c:v>147.86408861193101</c:v>
                </c:pt>
                <c:pt idx="21930">
                  <c:v>147.869040768893</c:v>
                </c:pt>
                <c:pt idx="21931">
                  <c:v>147.86644000001201</c:v>
                </c:pt>
                <c:pt idx="21932">
                  <c:v>147.86570597742201</c:v>
                </c:pt>
                <c:pt idx="21933">
                  <c:v>147.862734638776</c:v>
                </c:pt>
                <c:pt idx="21934">
                  <c:v>147.85766529551199</c:v>
                </c:pt>
                <c:pt idx="21935">
                  <c:v>147.85253910164101</c:v>
                </c:pt>
                <c:pt idx="21936">
                  <c:v>147.84942121111499</c:v>
                </c:pt>
                <c:pt idx="21937">
                  <c:v>147.84952485661699</c:v>
                </c:pt>
                <c:pt idx="21938">
                  <c:v>147.85259616325601</c:v>
                </c:pt>
                <c:pt idx="21939">
                  <c:v>147.85497980785701</c:v>
                </c:pt>
                <c:pt idx="21940">
                  <c:v>147.85845296905501</c:v>
                </c:pt>
                <c:pt idx="21941">
                  <c:v>147.862476355908</c:v>
                </c:pt>
                <c:pt idx="21942">
                  <c:v>147.863517630682</c:v>
                </c:pt>
                <c:pt idx="21943">
                  <c:v>147.85907649222699</c:v>
                </c:pt>
                <c:pt idx="21944">
                  <c:v>147.85523601460901</c:v>
                </c:pt>
                <c:pt idx="21945">
                  <c:v>147.85209999998901</c:v>
                </c:pt>
                <c:pt idx="21946">
                  <c:v>147.85481443344301</c:v>
                </c:pt>
                <c:pt idx="21947">
                  <c:v>147.85624140862399</c:v>
                </c:pt>
                <c:pt idx="21948">
                  <c:v>147.85879081228899</c:v>
                </c:pt>
                <c:pt idx="21949">
                  <c:v>147.86137386832601</c:v>
                </c:pt>
                <c:pt idx="21950">
                  <c:v>147.86577086659099</c:v>
                </c:pt>
                <c:pt idx="21951">
                  <c:v>147.87685790271701</c:v>
                </c:pt>
                <c:pt idx="21952">
                  <c:v>147.88969037353101</c:v>
                </c:pt>
                <c:pt idx="21953">
                  <c:v>147.89955487115901</c:v>
                </c:pt>
                <c:pt idx="21954">
                  <c:v>147.911362319821</c:v>
                </c:pt>
                <c:pt idx="21955">
                  <c:v>147.91815600933</c:v>
                </c:pt>
                <c:pt idx="21956">
                  <c:v>147.920879033944</c:v>
                </c:pt>
                <c:pt idx="21957">
                  <c:v>147.93112164699701</c:v>
                </c:pt>
                <c:pt idx="21958">
                  <c:v>147.948589999988</c:v>
                </c:pt>
                <c:pt idx="21959">
                  <c:v>147.96734177451299</c:v>
                </c:pt>
                <c:pt idx="21960">
                  <c:v>147.985280859879</c:v>
                </c:pt>
                <c:pt idx="21961">
                  <c:v>148.00595180994199</c:v>
                </c:pt>
                <c:pt idx="21962">
                  <c:v>148.016129999941</c:v>
                </c:pt>
                <c:pt idx="21963">
                  <c:v>148.03403034828401</c:v>
                </c:pt>
                <c:pt idx="21964">
                  <c:v>148.06249964327799</c:v>
                </c:pt>
                <c:pt idx="21965">
                  <c:v>148.07434336608</c:v>
                </c:pt>
                <c:pt idx="21966">
                  <c:v>148.07814113396401</c:v>
                </c:pt>
                <c:pt idx="21967">
                  <c:v>148.078860401394</c:v>
                </c:pt>
                <c:pt idx="21968">
                  <c:v>148.07616441104801</c:v>
                </c:pt>
                <c:pt idx="21969">
                  <c:v>148.07145173783701</c:v>
                </c:pt>
                <c:pt idx="21970">
                  <c:v>148.05794792238001</c:v>
                </c:pt>
                <c:pt idx="21971">
                  <c:v>148.04564974339601</c:v>
                </c:pt>
                <c:pt idx="21972">
                  <c:v>148.03800999999601</c:v>
                </c:pt>
                <c:pt idx="21973">
                  <c:v>148.03167221231399</c:v>
                </c:pt>
                <c:pt idx="21974">
                  <c:v>148.02927521883399</c:v>
                </c:pt>
                <c:pt idx="21975">
                  <c:v>148.03097536763801</c:v>
                </c:pt>
                <c:pt idx="21976">
                  <c:v>148.030958568042</c:v>
                </c:pt>
                <c:pt idx="21977">
                  <c:v>148.02929911469201</c:v>
                </c:pt>
                <c:pt idx="21978">
                  <c:v>148.032035973424</c:v>
                </c:pt>
                <c:pt idx="21979">
                  <c:v>148.03731487675901</c:v>
                </c:pt>
                <c:pt idx="21980">
                  <c:v>148.039824263376</c:v>
                </c:pt>
                <c:pt idx="21981">
                  <c:v>148.04469735073599</c:v>
                </c:pt>
                <c:pt idx="21982">
                  <c:v>148.05012805083601</c:v>
                </c:pt>
                <c:pt idx="21983">
                  <c:v>148.04749572118399</c:v>
                </c:pt>
                <c:pt idx="21984">
                  <c:v>148.04131964973499</c:v>
                </c:pt>
                <c:pt idx="21985">
                  <c:v>148.020433431409</c:v>
                </c:pt>
                <c:pt idx="21986">
                  <c:v>147.99918000000801</c:v>
                </c:pt>
                <c:pt idx="21987">
                  <c:v>147.98589779194501</c:v>
                </c:pt>
                <c:pt idx="21988">
                  <c:v>147.97482743736401</c:v>
                </c:pt>
                <c:pt idx="21989">
                  <c:v>147.971296398492</c:v>
                </c:pt>
                <c:pt idx="21990">
                  <c:v>147.97087138795101</c:v>
                </c:pt>
                <c:pt idx="21991">
                  <c:v>147.972268877755</c:v>
                </c:pt>
                <c:pt idx="21992">
                  <c:v>147.97154563403899</c:v>
                </c:pt>
                <c:pt idx="21993">
                  <c:v>147.967842967259</c:v>
                </c:pt>
                <c:pt idx="21994">
                  <c:v>147.96489008168899</c:v>
                </c:pt>
                <c:pt idx="21995">
                  <c:v>147.96244508885701</c:v>
                </c:pt>
                <c:pt idx="21996">
                  <c:v>147.96383737371599</c:v>
                </c:pt>
                <c:pt idx="21997">
                  <c:v>147.97167160876</c:v>
                </c:pt>
                <c:pt idx="21998">
                  <c:v>147.97827733802799</c:v>
                </c:pt>
                <c:pt idx="21999">
                  <c:v>147.98327765296301</c:v>
                </c:pt>
                <c:pt idx="22000">
                  <c:v>147.990680000011</c:v>
                </c:pt>
                <c:pt idx="22001">
                  <c:v>147.998125326044</c:v>
                </c:pt>
                <c:pt idx="22002">
                  <c:v>148.003680442546</c:v>
                </c:pt>
                <c:pt idx="22003">
                  <c:v>148.00913586720301</c:v>
                </c:pt>
                <c:pt idx="22004">
                  <c:v>148.01650462025501</c:v>
                </c:pt>
                <c:pt idx="22005">
                  <c:v>148.027971452016</c:v>
                </c:pt>
                <c:pt idx="22006">
                  <c:v>148.04054330670601</c:v>
                </c:pt>
                <c:pt idx="22007">
                  <c:v>148.050406018046</c:v>
                </c:pt>
                <c:pt idx="22008">
                  <c:v>148.062956828571</c:v>
                </c:pt>
                <c:pt idx="22009">
                  <c:v>148.07679083805999</c:v>
                </c:pt>
                <c:pt idx="22010">
                  <c:v>148.09158123306</c:v>
                </c:pt>
                <c:pt idx="22011">
                  <c:v>148.101404752652</c:v>
                </c:pt>
                <c:pt idx="22012">
                  <c:v>148.10761999995799</c:v>
                </c:pt>
                <c:pt idx="22013">
                  <c:v>148.10755724651401</c:v>
                </c:pt>
                <c:pt idx="22014">
                  <c:v>148.103569765358</c:v>
                </c:pt>
                <c:pt idx="22015">
                  <c:v>148.094825473117</c:v>
                </c:pt>
                <c:pt idx="22016">
                  <c:v>148.08423817606999</c:v>
                </c:pt>
                <c:pt idx="22017">
                  <c:v>148.07845910606099</c:v>
                </c:pt>
                <c:pt idx="22018">
                  <c:v>148.07297077871499</c:v>
                </c:pt>
                <c:pt idx="22019">
                  <c:v>148.06615310216799</c:v>
                </c:pt>
                <c:pt idx="22020">
                  <c:v>148.060151157517</c:v>
                </c:pt>
                <c:pt idx="22021">
                  <c:v>148.05521049075401</c:v>
                </c:pt>
                <c:pt idx="22022">
                  <c:v>148.049430903679</c:v>
                </c:pt>
                <c:pt idx="22023">
                  <c:v>148.04119355326301</c:v>
                </c:pt>
                <c:pt idx="22024">
                  <c:v>148.03260922827999</c:v>
                </c:pt>
                <c:pt idx="22025">
                  <c:v>148.024534200293</c:v>
                </c:pt>
                <c:pt idx="22026">
                  <c:v>148.012880000021</c:v>
                </c:pt>
                <c:pt idx="22027">
                  <c:v>147.99732383433101</c:v>
                </c:pt>
                <c:pt idx="22028">
                  <c:v>147.987547608271</c:v>
                </c:pt>
                <c:pt idx="22029">
                  <c:v>147.97892650045401</c:v>
                </c:pt>
                <c:pt idx="22030">
                  <c:v>147.97121286590999</c:v>
                </c:pt>
                <c:pt idx="22031">
                  <c:v>147.96762962715499</c:v>
                </c:pt>
                <c:pt idx="22032">
                  <c:v>147.967547706765</c:v>
                </c:pt>
                <c:pt idx="22033">
                  <c:v>147.96651405747099</c:v>
                </c:pt>
                <c:pt idx="22034">
                  <c:v>147.96954465649</c:v>
                </c:pt>
                <c:pt idx="22035">
                  <c:v>147.978498460281</c:v>
                </c:pt>
                <c:pt idx="22036">
                  <c:v>147.98295913742501</c:v>
                </c:pt>
                <c:pt idx="22037">
                  <c:v>147.98596366057899</c:v>
                </c:pt>
                <c:pt idx="22038">
                  <c:v>147.988551495628</c:v>
                </c:pt>
                <c:pt idx="22039">
                  <c:v>147.991530000019</c:v>
                </c:pt>
                <c:pt idx="22040">
                  <c:v>147.991702478024</c:v>
                </c:pt>
                <c:pt idx="22041">
                  <c:v>147.98817441798801</c:v>
                </c:pt>
                <c:pt idx="22042">
                  <c:v>147.982797982557</c:v>
                </c:pt>
                <c:pt idx="22043">
                  <c:v>147.977411796056</c:v>
                </c:pt>
                <c:pt idx="22044">
                  <c:v>147.972435838091</c:v>
                </c:pt>
                <c:pt idx="22045">
                  <c:v>147.96371104293101</c:v>
                </c:pt>
                <c:pt idx="22046">
                  <c:v>147.95021459958201</c:v>
                </c:pt>
                <c:pt idx="22047">
                  <c:v>147.94334330768299</c:v>
                </c:pt>
                <c:pt idx="22048">
                  <c:v>147.93938154624601</c:v>
                </c:pt>
                <c:pt idx="22049">
                  <c:v>147.94008267861199</c:v>
                </c:pt>
                <c:pt idx="22050">
                  <c:v>147.94009046652599</c:v>
                </c:pt>
                <c:pt idx="22051">
                  <c:v>147.935288714401</c:v>
                </c:pt>
                <c:pt idx="22052">
                  <c:v>147.926669999968</c:v>
                </c:pt>
                <c:pt idx="22053">
                  <c:v>147.91275656517399</c:v>
                </c:pt>
                <c:pt idx="22054">
                  <c:v>147.89805113222999</c:v>
                </c:pt>
                <c:pt idx="22055">
                  <c:v>147.88458747559699</c:v>
                </c:pt>
                <c:pt idx="22056">
                  <c:v>147.86766606932801</c:v>
                </c:pt>
                <c:pt idx="22057">
                  <c:v>147.846887142518</c:v>
                </c:pt>
                <c:pt idx="22058">
                  <c:v>147.827628375844</c:v>
                </c:pt>
                <c:pt idx="22059">
                  <c:v>147.81115364660101</c:v>
                </c:pt>
                <c:pt idx="22060">
                  <c:v>147.795878955441</c:v>
                </c:pt>
                <c:pt idx="22061">
                  <c:v>147.782292766935</c:v>
                </c:pt>
                <c:pt idx="22062">
                  <c:v>147.76790749980199</c:v>
                </c:pt>
                <c:pt idx="22063">
                  <c:v>147.760735401191</c:v>
                </c:pt>
                <c:pt idx="22064">
                  <c:v>147.75729700526901</c:v>
                </c:pt>
                <c:pt idx="22065">
                  <c:v>147.757780000053</c:v>
                </c:pt>
                <c:pt idx="22066">
                  <c:v>147.75730385350701</c:v>
                </c:pt>
                <c:pt idx="22067">
                  <c:v>147.75314864408099</c:v>
                </c:pt>
                <c:pt idx="22068">
                  <c:v>147.748305023353</c:v>
                </c:pt>
                <c:pt idx="22069">
                  <c:v>147.74151256758</c:v>
                </c:pt>
                <c:pt idx="22070">
                  <c:v>147.73508161085999</c:v>
                </c:pt>
                <c:pt idx="22071">
                  <c:v>147.734713727209</c:v>
                </c:pt>
                <c:pt idx="22072">
                  <c:v>147.742375158214</c:v>
                </c:pt>
                <c:pt idx="22073">
                  <c:v>147.74610999998799</c:v>
                </c:pt>
                <c:pt idx="22074">
                  <c:v>147.745807274653</c:v>
                </c:pt>
                <c:pt idx="22075">
                  <c:v>147.74286863858899</c:v>
                </c:pt>
                <c:pt idx="22076">
                  <c:v>147.73344070578199</c:v>
                </c:pt>
                <c:pt idx="22077">
                  <c:v>147.73694823115</c:v>
                </c:pt>
                <c:pt idx="22078">
                  <c:v>147.74396999998299</c:v>
                </c:pt>
                <c:pt idx="22079">
                  <c:v>147.750772954301</c:v>
                </c:pt>
                <c:pt idx="22080">
                  <c:v>147.75177481862701</c:v>
                </c:pt>
                <c:pt idx="22081">
                  <c:v>147.75027313310801</c:v>
                </c:pt>
                <c:pt idx="22082">
                  <c:v>147.74847938337899</c:v>
                </c:pt>
                <c:pt idx="22083">
                  <c:v>147.748932087957</c:v>
                </c:pt>
                <c:pt idx="22084">
                  <c:v>147.75222574477601</c:v>
                </c:pt>
                <c:pt idx="22085">
                  <c:v>147.752954985917</c:v>
                </c:pt>
                <c:pt idx="22086">
                  <c:v>147.75495093332199</c:v>
                </c:pt>
                <c:pt idx="22087">
                  <c:v>147.76032764530399</c:v>
                </c:pt>
                <c:pt idx="22088">
                  <c:v>147.774809613652</c:v>
                </c:pt>
                <c:pt idx="22089">
                  <c:v>147.79372008791</c:v>
                </c:pt>
                <c:pt idx="22090">
                  <c:v>147.81627000000799</c:v>
                </c:pt>
                <c:pt idx="22091">
                  <c:v>147.83466834387201</c:v>
                </c:pt>
                <c:pt idx="22092">
                  <c:v>147.84658888178799</c:v>
                </c:pt>
                <c:pt idx="22093">
                  <c:v>147.85281878635899</c:v>
                </c:pt>
                <c:pt idx="22094">
                  <c:v>147.85481712723401</c:v>
                </c:pt>
                <c:pt idx="22095">
                  <c:v>147.85509932150899</c:v>
                </c:pt>
                <c:pt idx="22096">
                  <c:v>147.85590018443401</c:v>
                </c:pt>
                <c:pt idx="22097">
                  <c:v>147.861219699392</c:v>
                </c:pt>
                <c:pt idx="22098">
                  <c:v>147.869886349328</c:v>
                </c:pt>
                <c:pt idx="22099">
                  <c:v>147.877141785725</c:v>
                </c:pt>
                <c:pt idx="22100">
                  <c:v>147.87651840794601</c:v>
                </c:pt>
                <c:pt idx="22101">
                  <c:v>147.875052261132</c:v>
                </c:pt>
                <c:pt idx="22102">
                  <c:v>147.880421552429</c:v>
                </c:pt>
                <c:pt idx="22103">
                  <c:v>147.89499691919801</c:v>
                </c:pt>
                <c:pt idx="22104">
                  <c:v>147.91036999999599</c:v>
                </c:pt>
                <c:pt idx="22105">
                  <c:v>147.925310639884</c:v>
                </c:pt>
                <c:pt idx="22106">
                  <c:v>147.946432757601</c:v>
                </c:pt>
                <c:pt idx="22107">
                  <c:v>147.969028273769</c:v>
                </c:pt>
                <c:pt idx="22108">
                  <c:v>147.986800520255</c:v>
                </c:pt>
                <c:pt idx="22109">
                  <c:v>147.994345995766</c:v>
                </c:pt>
                <c:pt idx="22110">
                  <c:v>147.99731685120301</c:v>
                </c:pt>
                <c:pt idx="22111">
                  <c:v>147.99235989753799</c:v>
                </c:pt>
                <c:pt idx="22112">
                  <c:v>147.98384360220601</c:v>
                </c:pt>
                <c:pt idx="22113">
                  <c:v>147.97378947633399</c:v>
                </c:pt>
                <c:pt idx="22114">
                  <c:v>147.96276002962099</c:v>
                </c:pt>
                <c:pt idx="22115">
                  <c:v>147.95423962340999</c:v>
                </c:pt>
                <c:pt idx="22116">
                  <c:v>147.950759999962</c:v>
                </c:pt>
                <c:pt idx="22117">
                  <c:v>147.95548847623101</c:v>
                </c:pt>
                <c:pt idx="22118">
                  <c:v>147.96749019175999</c:v>
                </c:pt>
                <c:pt idx="22119">
                  <c:v>147.97482240997701</c:v>
                </c:pt>
                <c:pt idx="22120">
                  <c:v>147.98401645555199</c:v>
                </c:pt>
                <c:pt idx="22121">
                  <c:v>147.99855229767701</c:v>
                </c:pt>
                <c:pt idx="22122">
                  <c:v>148.016262287752</c:v>
                </c:pt>
                <c:pt idx="22123">
                  <c:v>148.032612651216</c:v>
                </c:pt>
                <c:pt idx="22124">
                  <c:v>148.045377106865</c:v>
                </c:pt>
                <c:pt idx="22125">
                  <c:v>148.05285297075099</c:v>
                </c:pt>
                <c:pt idx="22126">
                  <c:v>148.058233966957</c:v>
                </c:pt>
                <c:pt idx="22127">
                  <c:v>148.066129192517</c:v>
                </c:pt>
                <c:pt idx="22128">
                  <c:v>148.07323701774899</c:v>
                </c:pt>
                <c:pt idx="22129">
                  <c:v>148.07504965112301</c:v>
                </c:pt>
                <c:pt idx="22130">
                  <c:v>148.060687415903</c:v>
                </c:pt>
                <c:pt idx="22131">
                  <c:v>148.054639746091</c:v>
                </c:pt>
                <c:pt idx="22132">
                  <c:v>148.04619516334799</c:v>
                </c:pt>
                <c:pt idx="22133">
                  <c:v>148.03171170670399</c:v>
                </c:pt>
                <c:pt idx="22134">
                  <c:v>148.01896214876399</c:v>
                </c:pt>
                <c:pt idx="22135">
                  <c:v>148.012441441238</c:v>
                </c:pt>
                <c:pt idx="22136">
                  <c:v>148.00755871200101</c:v>
                </c:pt>
                <c:pt idx="22137">
                  <c:v>148.008703622056</c:v>
                </c:pt>
                <c:pt idx="22138">
                  <c:v>148.00699515298399</c:v>
                </c:pt>
                <c:pt idx="22139">
                  <c:v>148.00478021997401</c:v>
                </c:pt>
                <c:pt idx="22140">
                  <c:v>148.00887432610401</c:v>
                </c:pt>
                <c:pt idx="22141">
                  <c:v>148.017085795822</c:v>
                </c:pt>
                <c:pt idx="22142">
                  <c:v>148.02839485562399</c:v>
                </c:pt>
                <c:pt idx="22143">
                  <c:v>148.03346000002401</c:v>
                </c:pt>
                <c:pt idx="22144">
                  <c:v>148.03310242429899</c:v>
                </c:pt>
                <c:pt idx="22145">
                  <c:v>148.03257552324101</c:v>
                </c:pt>
                <c:pt idx="22146">
                  <c:v>148.029371769031</c:v>
                </c:pt>
                <c:pt idx="22147">
                  <c:v>148.022144836406</c:v>
                </c:pt>
                <c:pt idx="22148">
                  <c:v>148.014261532772</c:v>
                </c:pt>
                <c:pt idx="22149">
                  <c:v>148.00969623380601</c:v>
                </c:pt>
                <c:pt idx="22150">
                  <c:v>148.008486278763</c:v>
                </c:pt>
                <c:pt idx="22151">
                  <c:v>148.01193078415201</c:v>
                </c:pt>
                <c:pt idx="22152">
                  <c:v>148.01415387181899</c:v>
                </c:pt>
                <c:pt idx="22153">
                  <c:v>148.01542827408301</c:v>
                </c:pt>
                <c:pt idx="22154">
                  <c:v>148.015894123495</c:v>
                </c:pt>
                <c:pt idx="22155">
                  <c:v>148.02027984203701</c:v>
                </c:pt>
                <c:pt idx="22156">
                  <c:v>148.03328999999999</c:v>
                </c:pt>
                <c:pt idx="22157">
                  <c:v>148.034693666479</c:v>
                </c:pt>
                <c:pt idx="22158">
                  <c:v>148.032914972535</c:v>
                </c:pt>
                <c:pt idx="22159">
                  <c:v>148.032005748394</c:v>
                </c:pt>
                <c:pt idx="22160">
                  <c:v>148.03523452573901</c:v>
                </c:pt>
                <c:pt idx="22161">
                  <c:v>148.04157451561201</c:v>
                </c:pt>
                <c:pt idx="22162">
                  <c:v>148.045879484572</c:v>
                </c:pt>
                <c:pt idx="22163">
                  <c:v>148.04551800611799</c:v>
                </c:pt>
                <c:pt idx="22164">
                  <c:v>148.03977059191001</c:v>
                </c:pt>
                <c:pt idx="22165">
                  <c:v>148.030195744363</c:v>
                </c:pt>
                <c:pt idx="22166">
                  <c:v>148.02106664699301</c:v>
                </c:pt>
                <c:pt idx="22167">
                  <c:v>148.010670897181</c:v>
                </c:pt>
                <c:pt idx="22168">
                  <c:v>148.003040000027</c:v>
                </c:pt>
                <c:pt idx="22169">
                  <c:v>148.00154624597999</c:v>
                </c:pt>
                <c:pt idx="22170">
                  <c:v>147.999651793905</c:v>
                </c:pt>
                <c:pt idx="22171">
                  <c:v>147.99565192208701</c:v>
                </c:pt>
                <c:pt idx="22172">
                  <c:v>147.988940324054</c:v>
                </c:pt>
                <c:pt idx="22173">
                  <c:v>147.983573273015</c:v>
                </c:pt>
                <c:pt idx="22174">
                  <c:v>147.98278263322399</c:v>
                </c:pt>
                <c:pt idx="22175">
                  <c:v>147.983813216296</c:v>
                </c:pt>
                <c:pt idx="22176">
                  <c:v>147.986325414199</c:v>
                </c:pt>
                <c:pt idx="22177">
                  <c:v>147.98898940771301</c:v>
                </c:pt>
                <c:pt idx="22178">
                  <c:v>147.98853382538999</c:v>
                </c:pt>
                <c:pt idx="22179">
                  <c:v>147.993189999999</c:v>
                </c:pt>
                <c:pt idx="22180">
                  <c:v>147.99943396342701</c:v>
                </c:pt>
                <c:pt idx="22181">
                  <c:v>148.003267167508</c:v>
                </c:pt>
                <c:pt idx="22182">
                  <c:v>148.002550000019</c:v>
                </c:pt>
                <c:pt idx="22183">
                  <c:v>147.99741550875899</c:v>
                </c:pt>
                <c:pt idx="22184">
                  <c:v>147.988639929887</c:v>
                </c:pt>
                <c:pt idx="22185">
                  <c:v>147.986109999978</c:v>
                </c:pt>
                <c:pt idx="22186">
                  <c:v>147.97853330321999</c:v>
                </c:pt>
                <c:pt idx="22187">
                  <c:v>147.96986448438199</c:v>
                </c:pt>
                <c:pt idx="22188">
                  <c:v>147.967683954953</c:v>
                </c:pt>
                <c:pt idx="22189">
                  <c:v>147.96920174781499</c:v>
                </c:pt>
                <c:pt idx="22190">
                  <c:v>147.96628355342901</c:v>
                </c:pt>
                <c:pt idx="22191">
                  <c:v>147.959718296131</c:v>
                </c:pt>
                <c:pt idx="22192">
                  <c:v>147.95434964691401</c:v>
                </c:pt>
                <c:pt idx="22193">
                  <c:v>147.94778228613001</c:v>
                </c:pt>
                <c:pt idx="22194">
                  <c:v>147.939002866641</c:v>
                </c:pt>
                <c:pt idx="22195">
                  <c:v>147.93309666968199</c:v>
                </c:pt>
                <c:pt idx="22196">
                  <c:v>147.92741354200001</c:v>
                </c:pt>
                <c:pt idx="22197">
                  <c:v>147.91044467236</c:v>
                </c:pt>
                <c:pt idx="22198">
                  <c:v>147.89999959677399</c:v>
                </c:pt>
                <c:pt idx="22199">
                  <c:v>147.89778699001801</c:v>
                </c:pt>
                <c:pt idx="22200">
                  <c:v>147.89691317261199</c:v>
                </c:pt>
                <c:pt idx="22201">
                  <c:v>147.88976111461599</c:v>
                </c:pt>
                <c:pt idx="22202">
                  <c:v>147.87367619184101</c:v>
                </c:pt>
                <c:pt idx="22203">
                  <c:v>147.85572104124199</c:v>
                </c:pt>
                <c:pt idx="22204">
                  <c:v>147.843652298781</c:v>
                </c:pt>
                <c:pt idx="22205">
                  <c:v>147.83532988034099</c:v>
                </c:pt>
                <c:pt idx="22206">
                  <c:v>147.82964580908401</c:v>
                </c:pt>
                <c:pt idx="22207">
                  <c:v>147.83826999998701</c:v>
                </c:pt>
                <c:pt idx="22208">
                  <c:v>147.841199268065</c:v>
                </c:pt>
                <c:pt idx="22209">
                  <c:v>147.84259448646699</c:v>
                </c:pt>
                <c:pt idx="22210">
                  <c:v>147.844182717694</c:v>
                </c:pt>
                <c:pt idx="22211">
                  <c:v>147.841865884329</c:v>
                </c:pt>
                <c:pt idx="22212">
                  <c:v>147.83615118066601</c:v>
                </c:pt>
                <c:pt idx="22213">
                  <c:v>147.83103468931699</c:v>
                </c:pt>
                <c:pt idx="22214">
                  <c:v>147.82841662767299</c:v>
                </c:pt>
                <c:pt idx="22215">
                  <c:v>147.82774240165199</c:v>
                </c:pt>
                <c:pt idx="22216">
                  <c:v>147.82732530291</c:v>
                </c:pt>
                <c:pt idx="22217">
                  <c:v>147.827937174314</c:v>
                </c:pt>
                <c:pt idx="22218">
                  <c:v>147.828983705301</c:v>
                </c:pt>
                <c:pt idx="22219">
                  <c:v>147.82650856857501</c:v>
                </c:pt>
                <c:pt idx="22220">
                  <c:v>147.81983211317799</c:v>
                </c:pt>
                <c:pt idx="22221">
                  <c:v>147.81551344053199</c:v>
                </c:pt>
                <c:pt idx="22222">
                  <c:v>147.80972620775299</c:v>
                </c:pt>
                <c:pt idx="22223">
                  <c:v>147.80432000005999</c:v>
                </c:pt>
                <c:pt idx="22224">
                  <c:v>147.79865961046499</c:v>
                </c:pt>
                <c:pt idx="22225">
                  <c:v>147.795042364171</c:v>
                </c:pt>
                <c:pt idx="22226">
                  <c:v>147.79415564716001</c:v>
                </c:pt>
                <c:pt idx="22227">
                  <c:v>147.79462253449299</c:v>
                </c:pt>
                <c:pt idx="22228">
                  <c:v>147.79295137304601</c:v>
                </c:pt>
                <c:pt idx="22229">
                  <c:v>147.78870259723399</c:v>
                </c:pt>
                <c:pt idx="22230">
                  <c:v>147.78333231369501</c:v>
                </c:pt>
                <c:pt idx="22231">
                  <c:v>147.77478922054499</c:v>
                </c:pt>
                <c:pt idx="22232">
                  <c:v>147.76814566102101</c:v>
                </c:pt>
                <c:pt idx="22233">
                  <c:v>147.77464328000701</c:v>
                </c:pt>
                <c:pt idx="22234">
                  <c:v>147.77719717321699</c:v>
                </c:pt>
                <c:pt idx="22235">
                  <c:v>147.78413000003101</c:v>
                </c:pt>
                <c:pt idx="22236">
                  <c:v>147.78613473151</c:v>
                </c:pt>
                <c:pt idx="22237">
                  <c:v>147.785557746846</c:v>
                </c:pt>
                <c:pt idx="22238">
                  <c:v>147.78512055902701</c:v>
                </c:pt>
                <c:pt idx="22239">
                  <c:v>147.78582986396799</c:v>
                </c:pt>
                <c:pt idx="22240">
                  <c:v>147.78624877426401</c:v>
                </c:pt>
                <c:pt idx="22241">
                  <c:v>147.78540738012299</c:v>
                </c:pt>
                <c:pt idx="22242">
                  <c:v>147.782269383889</c:v>
                </c:pt>
                <c:pt idx="22243">
                  <c:v>147.77891434820199</c:v>
                </c:pt>
                <c:pt idx="22244">
                  <c:v>147.78183511050401</c:v>
                </c:pt>
                <c:pt idx="22245">
                  <c:v>147.789126716293</c:v>
                </c:pt>
                <c:pt idx="22246">
                  <c:v>147.79764383219401</c:v>
                </c:pt>
                <c:pt idx="22247">
                  <c:v>147.79876336702901</c:v>
                </c:pt>
                <c:pt idx="22248">
                  <c:v>147.80107000003201</c:v>
                </c:pt>
                <c:pt idx="22249">
                  <c:v>147.80797076047401</c:v>
                </c:pt>
                <c:pt idx="22250">
                  <c:v>147.81548388300899</c:v>
                </c:pt>
                <c:pt idx="22251">
                  <c:v>147.82245518954699</c:v>
                </c:pt>
                <c:pt idx="22252">
                  <c:v>147.828737397433</c:v>
                </c:pt>
                <c:pt idx="22253">
                  <c:v>147.832625462116</c:v>
                </c:pt>
                <c:pt idx="22254">
                  <c:v>147.83333252134199</c:v>
                </c:pt>
                <c:pt idx="22255">
                  <c:v>147.836238812711</c:v>
                </c:pt>
                <c:pt idx="22256">
                  <c:v>147.84494813528099</c:v>
                </c:pt>
                <c:pt idx="22257">
                  <c:v>147.85607447096601</c:v>
                </c:pt>
                <c:pt idx="22258">
                  <c:v>147.86965307594201</c:v>
                </c:pt>
                <c:pt idx="22259">
                  <c:v>147.875779999938</c:v>
                </c:pt>
                <c:pt idx="22260">
                  <c:v>147.88384117804901</c:v>
                </c:pt>
                <c:pt idx="22261">
                  <c:v>147.898481538346</c:v>
                </c:pt>
                <c:pt idx="22262">
                  <c:v>147.92199855943801</c:v>
                </c:pt>
                <c:pt idx="22263">
                  <c:v>147.93633423508399</c:v>
                </c:pt>
                <c:pt idx="22264">
                  <c:v>147.946066041742</c:v>
                </c:pt>
                <c:pt idx="22265">
                  <c:v>147.95190016175201</c:v>
                </c:pt>
                <c:pt idx="22266">
                  <c:v>147.956397052456</c:v>
                </c:pt>
                <c:pt idx="22267">
                  <c:v>147.96343745446001</c:v>
                </c:pt>
                <c:pt idx="22268">
                  <c:v>147.97450083835</c:v>
                </c:pt>
                <c:pt idx="22269">
                  <c:v>147.98242014825399</c:v>
                </c:pt>
                <c:pt idx="22270">
                  <c:v>147.99019999993601</c:v>
                </c:pt>
                <c:pt idx="22271">
                  <c:v>147.99332797779101</c:v>
                </c:pt>
                <c:pt idx="22272">
                  <c:v>147.99422931065601</c:v>
                </c:pt>
                <c:pt idx="22273">
                  <c:v>147.99133650552901</c:v>
                </c:pt>
                <c:pt idx="22274">
                  <c:v>147.98811975502699</c:v>
                </c:pt>
                <c:pt idx="22275">
                  <c:v>147.98772441647699</c:v>
                </c:pt>
                <c:pt idx="22276">
                  <c:v>147.98638874450899</c:v>
                </c:pt>
                <c:pt idx="22277">
                  <c:v>147.977453601636</c:v>
                </c:pt>
                <c:pt idx="22278">
                  <c:v>147.96725947684999</c:v>
                </c:pt>
                <c:pt idx="22279">
                  <c:v>147.954176631965</c:v>
                </c:pt>
                <c:pt idx="22280">
                  <c:v>147.94137002496601</c:v>
                </c:pt>
                <c:pt idx="22281">
                  <c:v>147.93986919575099</c:v>
                </c:pt>
                <c:pt idx="22282">
                  <c:v>147.93944999996</c:v>
                </c:pt>
                <c:pt idx="22283">
                  <c:v>147.94027445391501</c:v>
                </c:pt>
                <c:pt idx="22284">
                  <c:v>147.94849738773601</c:v>
                </c:pt>
                <c:pt idx="22285">
                  <c:v>147.955454980621</c:v>
                </c:pt>
                <c:pt idx="22286">
                  <c:v>147.95498696659001</c:v>
                </c:pt>
                <c:pt idx="22287">
                  <c:v>147.95161688656199</c:v>
                </c:pt>
                <c:pt idx="22288">
                  <c:v>147.94958373689801</c:v>
                </c:pt>
                <c:pt idx="22289">
                  <c:v>147.95116757897401</c:v>
                </c:pt>
                <c:pt idx="22290">
                  <c:v>147.95900312444701</c:v>
                </c:pt>
                <c:pt idx="22291">
                  <c:v>147.96708380997001</c:v>
                </c:pt>
                <c:pt idx="22292">
                  <c:v>147.97443123066901</c:v>
                </c:pt>
                <c:pt idx="22293">
                  <c:v>147.97980999997199</c:v>
                </c:pt>
                <c:pt idx="22294">
                  <c:v>147.97965104945101</c:v>
                </c:pt>
                <c:pt idx="22295">
                  <c:v>147.97668319582999</c:v>
                </c:pt>
                <c:pt idx="22296">
                  <c:v>147.973437683773</c:v>
                </c:pt>
                <c:pt idx="22297">
                  <c:v>147.96944999999701</c:v>
                </c:pt>
                <c:pt idx="22298">
                  <c:v>147.966458271661</c:v>
                </c:pt>
                <c:pt idx="22299">
                  <c:v>147.95709631543701</c:v>
                </c:pt>
                <c:pt idx="22300">
                  <c:v>147.947612480966</c:v>
                </c:pt>
                <c:pt idx="22301">
                  <c:v>147.93754587956701</c:v>
                </c:pt>
                <c:pt idx="22302">
                  <c:v>147.92269604980601</c:v>
                </c:pt>
                <c:pt idx="22303">
                  <c:v>147.90599895328401</c:v>
                </c:pt>
                <c:pt idx="22304">
                  <c:v>147.892990660891</c:v>
                </c:pt>
                <c:pt idx="22305">
                  <c:v>147.87873100359101</c:v>
                </c:pt>
                <c:pt idx="22306">
                  <c:v>147.86305681707501</c:v>
                </c:pt>
                <c:pt idx="22307">
                  <c:v>147.83999371227</c:v>
                </c:pt>
                <c:pt idx="22308">
                  <c:v>147.82224596895799</c:v>
                </c:pt>
                <c:pt idx="22309">
                  <c:v>147.81708248882799</c:v>
                </c:pt>
                <c:pt idx="22310">
                  <c:v>147.81122000002199</c:v>
                </c:pt>
                <c:pt idx="22311">
                  <c:v>147.81237605509301</c:v>
                </c:pt>
                <c:pt idx="22312">
                  <c:v>147.81461263362399</c:v>
                </c:pt>
                <c:pt idx="22313">
                  <c:v>147.81792056339199</c:v>
                </c:pt>
                <c:pt idx="22314">
                  <c:v>147.821047556265</c:v>
                </c:pt>
                <c:pt idx="22315">
                  <c:v>147.827132802741</c:v>
                </c:pt>
                <c:pt idx="22316">
                  <c:v>147.83976236557299</c:v>
                </c:pt>
                <c:pt idx="22317">
                  <c:v>147.85295250135201</c:v>
                </c:pt>
                <c:pt idx="22318">
                  <c:v>147.860690219134</c:v>
                </c:pt>
                <c:pt idx="22319">
                  <c:v>147.86431692817999</c:v>
                </c:pt>
                <c:pt idx="22320">
                  <c:v>147.86267754981199</c:v>
                </c:pt>
                <c:pt idx="22321">
                  <c:v>147.86975000003099</c:v>
                </c:pt>
                <c:pt idx="22322">
                  <c:v>147.87375684483101</c:v>
                </c:pt>
                <c:pt idx="22323">
                  <c:v>147.87143190507999</c:v>
                </c:pt>
                <c:pt idx="22324">
                  <c:v>147.86782186083499</c:v>
                </c:pt>
                <c:pt idx="22325">
                  <c:v>147.86468447667201</c:v>
                </c:pt>
                <c:pt idx="22326">
                  <c:v>147.86394313316001</c:v>
                </c:pt>
                <c:pt idx="22327">
                  <c:v>147.86588137022301</c:v>
                </c:pt>
                <c:pt idx="22328">
                  <c:v>147.870350760473</c:v>
                </c:pt>
                <c:pt idx="22329">
                  <c:v>147.87869883009199</c:v>
                </c:pt>
                <c:pt idx="22330">
                  <c:v>147.88577829475301</c:v>
                </c:pt>
                <c:pt idx="22331">
                  <c:v>147.88785494638699</c:v>
                </c:pt>
                <c:pt idx="22332">
                  <c:v>147.887454922416</c:v>
                </c:pt>
                <c:pt idx="22333">
                  <c:v>147.89042615851099</c:v>
                </c:pt>
                <c:pt idx="22334">
                  <c:v>147.88487225034601</c:v>
                </c:pt>
                <c:pt idx="22335">
                  <c:v>147.880309999963</c:v>
                </c:pt>
                <c:pt idx="22336">
                  <c:v>147.88216001605599</c:v>
                </c:pt>
                <c:pt idx="22337">
                  <c:v>147.88463075472299</c:v>
                </c:pt>
                <c:pt idx="22338">
                  <c:v>147.88661474415099</c:v>
                </c:pt>
                <c:pt idx="22339">
                  <c:v>147.89010422127299</c:v>
                </c:pt>
                <c:pt idx="22340">
                  <c:v>147.897873525655</c:v>
                </c:pt>
                <c:pt idx="22341">
                  <c:v>147.91060831168201</c:v>
                </c:pt>
                <c:pt idx="22342">
                  <c:v>147.927877160191</c:v>
                </c:pt>
                <c:pt idx="22343">
                  <c:v>147.94688191818599</c:v>
                </c:pt>
                <c:pt idx="22344">
                  <c:v>147.96465010893399</c:v>
                </c:pt>
                <c:pt idx="22345">
                  <c:v>147.97767787651901</c:v>
                </c:pt>
                <c:pt idx="22346">
                  <c:v>147.98423999997399</c:v>
                </c:pt>
                <c:pt idx="22347">
                  <c:v>147.99127381655401</c:v>
                </c:pt>
                <c:pt idx="22348">
                  <c:v>148.00347492914599</c:v>
                </c:pt>
                <c:pt idx="22349">
                  <c:v>148.016995363718</c:v>
                </c:pt>
                <c:pt idx="22350">
                  <c:v>148.027708334832</c:v>
                </c:pt>
                <c:pt idx="22351">
                  <c:v>148.03667597706499</c:v>
                </c:pt>
                <c:pt idx="22352">
                  <c:v>148.043740462671</c:v>
                </c:pt>
                <c:pt idx="22353">
                  <c:v>148.04745139443901</c:v>
                </c:pt>
                <c:pt idx="22354">
                  <c:v>148.046946776775</c:v>
                </c:pt>
                <c:pt idx="22355">
                  <c:v>148.04587748207001</c:v>
                </c:pt>
                <c:pt idx="22356">
                  <c:v>148.03819907301599</c:v>
                </c:pt>
                <c:pt idx="22357">
                  <c:v>148.03392000001401</c:v>
                </c:pt>
                <c:pt idx="22358">
                  <c:v>148.021150356367</c:v>
                </c:pt>
                <c:pt idx="22359">
                  <c:v>148.008155386423</c:v>
                </c:pt>
                <c:pt idx="22360">
                  <c:v>147.99626554846</c:v>
                </c:pt>
                <c:pt idx="22361">
                  <c:v>147.984202402373</c:v>
                </c:pt>
                <c:pt idx="22362">
                  <c:v>147.98100602774201</c:v>
                </c:pt>
                <c:pt idx="22363">
                  <c:v>147.97973629401901</c:v>
                </c:pt>
                <c:pt idx="22364">
                  <c:v>147.977670627104</c:v>
                </c:pt>
                <c:pt idx="22365">
                  <c:v>147.96923012711</c:v>
                </c:pt>
                <c:pt idx="22366">
                  <c:v>147.96101067558601</c:v>
                </c:pt>
                <c:pt idx="22367">
                  <c:v>147.952450000005</c:v>
                </c:pt>
                <c:pt idx="22368">
                  <c:v>147.944990148431</c:v>
                </c:pt>
                <c:pt idx="22369">
                  <c:v>147.93343744546701</c:v>
                </c:pt>
                <c:pt idx="22370">
                  <c:v>147.925204259239</c:v>
                </c:pt>
                <c:pt idx="22371">
                  <c:v>147.91773375138001</c:v>
                </c:pt>
                <c:pt idx="22372">
                  <c:v>147.91075168738001</c:v>
                </c:pt>
                <c:pt idx="22373">
                  <c:v>147.90767153551599</c:v>
                </c:pt>
                <c:pt idx="22374">
                  <c:v>147.908608754559</c:v>
                </c:pt>
                <c:pt idx="22375">
                  <c:v>147.908794688049</c:v>
                </c:pt>
                <c:pt idx="22376">
                  <c:v>147.90885876166399</c:v>
                </c:pt>
                <c:pt idx="22377">
                  <c:v>147.908284015085</c:v>
                </c:pt>
                <c:pt idx="22378">
                  <c:v>147.90889207519501</c:v>
                </c:pt>
                <c:pt idx="22379">
                  <c:v>147.90690776140499</c:v>
                </c:pt>
                <c:pt idx="22380">
                  <c:v>147.90328953938001</c:v>
                </c:pt>
                <c:pt idx="22381">
                  <c:v>147.904430000057</c:v>
                </c:pt>
                <c:pt idx="22382">
                  <c:v>147.90523761151201</c:v>
                </c:pt>
                <c:pt idx="22383">
                  <c:v>147.90075800720399</c:v>
                </c:pt>
                <c:pt idx="22384">
                  <c:v>147.89402328302299</c:v>
                </c:pt>
                <c:pt idx="22385">
                  <c:v>147.88551943059599</c:v>
                </c:pt>
                <c:pt idx="22386">
                  <c:v>147.877688642984</c:v>
                </c:pt>
                <c:pt idx="22387">
                  <c:v>147.86655582410299</c:v>
                </c:pt>
                <c:pt idx="22388">
                  <c:v>147.85180777556801</c:v>
                </c:pt>
                <c:pt idx="22389">
                  <c:v>147.84309641185399</c:v>
                </c:pt>
                <c:pt idx="22390">
                  <c:v>147.832943805399</c:v>
                </c:pt>
                <c:pt idx="22391">
                  <c:v>147.831395623845</c:v>
                </c:pt>
                <c:pt idx="22392">
                  <c:v>147.84123615484401</c:v>
                </c:pt>
                <c:pt idx="22393">
                  <c:v>147.858640000012</c:v>
                </c:pt>
                <c:pt idx="22394">
                  <c:v>147.8668291445</c:v>
                </c:pt>
                <c:pt idx="22395">
                  <c:v>147.875938375206</c:v>
                </c:pt>
                <c:pt idx="22396">
                  <c:v>147.88775815245299</c:v>
                </c:pt>
                <c:pt idx="22397">
                  <c:v>147.90250033044299</c:v>
                </c:pt>
                <c:pt idx="22398">
                  <c:v>147.914201244157</c:v>
                </c:pt>
                <c:pt idx="22399">
                  <c:v>147.91705914833301</c:v>
                </c:pt>
                <c:pt idx="22400">
                  <c:v>147.90716702909401</c:v>
                </c:pt>
                <c:pt idx="22401">
                  <c:v>147.88968722346601</c:v>
                </c:pt>
                <c:pt idx="22402">
                  <c:v>147.88152255637601</c:v>
                </c:pt>
                <c:pt idx="22403">
                  <c:v>147.87685390111901</c:v>
                </c:pt>
                <c:pt idx="22404">
                  <c:v>147.87676317440599</c:v>
                </c:pt>
                <c:pt idx="22405">
                  <c:v>147.87070999997101</c:v>
                </c:pt>
                <c:pt idx="22406">
                  <c:v>147.87070999997101</c:v>
                </c:pt>
                <c:pt idx="22407">
                  <c:v>147.869358957299</c:v>
                </c:pt>
                <c:pt idx="22408">
                  <c:v>147.873759244513</c:v>
                </c:pt>
                <c:pt idx="22409">
                  <c:v>147.880641071572</c:v>
                </c:pt>
                <c:pt idx="22410">
                  <c:v>147.88770547708401</c:v>
                </c:pt>
                <c:pt idx="22411">
                  <c:v>147.89439613863601</c:v>
                </c:pt>
                <c:pt idx="22412">
                  <c:v>147.896912784183</c:v>
                </c:pt>
                <c:pt idx="22413">
                  <c:v>147.896755925679</c:v>
                </c:pt>
                <c:pt idx="22414">
                  <c:v>147.90166658770701</c:v>
                </c:pt>
                <c:pt idx="22415">
                  <c:v>147.910496344378</c:v>
                </c:pt>
                <c:pt idx="22416">
                  <c:v>147.91383002318199</c:v>
                </c:pt>
                <c:pt idx="22417">
                  <c:v>147.91709730247601</c:v>
                </c:pt>
                <c:pt idx="22418">
                  <c:v>147.92525000001299</c:v>
                </c:pt>
                <c:pt idx="22419">
                  <c:v>147.93269966456501</c:v>
                </c:pt>
                <c:pt idx="22420">
                  <c:v>147.940710151996</c:v>
                </c:pt>
                <c:pt idx="22421">
                  <c:v>147.949159979136</c:v>
                </c:pt>
                <c:pt idx="22422">
                  <c:v>147.95900229974399</c:v>
                </c:pt>
                <c:pt idx="22423">
                  <c:v>147.96692034535101</c:v>
                </c:pt>
                <c:pt idx="22424">
                  <c:v>147.966025481862</c:v>
                </c:pt>
                <c:pt idx="22425">
                  <c:v>147.95482547398501</c:v>
                </c:pt>
                <c:pt idx="22426">
                  <c:v>147.936315976949</c:v>
                </c:pt>
                <c:pt idx="22427">
                  <c:v>147.917615983204</c:v>
                </c:pt>
                <c:pt idx="22428">
                  <c:v>147.90385480805799</c:v>
                </c:pt>
                <c:pt idx="22429">
                  <c:v>147.89563743862101</c:v>
                </c:pt>
                <c:pt idx="22430">
                  <c:v>147.89175870678301</c:v>
                </c:pt>
                <c:pt idx="22431">
                  <c:v>147.894808043968</c:v>
                </c:pt>
                <c:pt idx="22432">
                  <c:v>147.90292000000201</c:v>
                </c:pt>
                <c:pt idx="22433">
                  <c:v>147.90877338449701</c:v>
                </c:pt>
                <c:pt idx="22434">
                  <c:v>147.90818594353399</c:v>
                </c:pt>
                <c:pt idx="22435">
                  <c:v>147.90618446742201</c:v>
                </c:pt>
                <c:pt idx="22436">
                  <c:v>147.90602996923801</c:v>
                </c:pt>
                <c:pt idx="22437">
                  <c:v>147.90545393098901</c:v>
                </c:pt>
                <c:pt idx="22438">
                  <c:v>147.895878224939</c:v>
                </c:pt>
                <c:pt idx="22439">
                  <c:v>147.881033981234</c:v>
                </c:pt>
                <c:pt idx="22440">
                  <c:v>147.87087360840201</c:v>
                </c:pt>
                <c:pt idx="22441">
                  <c:v>147.86448903042401</c:v>
                </c:pt>
                <c:pt idx="22442">
                  <c:v>147.859870893113</c:v>
                </c:pt>
                <c:pt idx="22443">
                  <c:v>147.858448341996</c:v>
                </c:pt>
                <c:pt idx="22444">
                  <c:v>147.862339999993</c:v>
                </c:pt>
                <c:pt idx="22445">
                  <c:v>147.86441504321101</c:v>
                </c:pt>
                <c:pt idx="22446">
                  <c:v>147.87312633591901</c:v>
                </c:pt>
                <c:pt idx="22447">
                  <c:v>147.87760684121</c:v>
                </c:pt>
                <c:pt idx="22448">
                  <c:v>147.87498738700199</c:v>
                </c:pt>
                <c:pt idx="22449">
                  <c:v>147.867297984088</c:v>
                </c:pt>
                <c:pt idx="22450">
                  <c:v>147.85949726887199</c:v>
                </c:pt>
                <c:pt idx="22451">
                  <c:v>147.85619334703799</c:v>
                </c:pt>
                <c:pt idx="22452">
                  <c:v>147.86130551213</c:v>
                </c:pt>
                <c:pt idx="22453">
                  <c:v>147.87646401509099</c:v>
                </c:pt>
                <c:pt idx="22454">
                  <c:v>147.89720237909299</c:v>
                </c:pt>
                <c:pt idx="22455">
                  <c:v>147.91833556568699</c:v>
                </c:pt>
                <c:pt idx="22456">
                  <c:v>147.93387999996</c:v>
                </c:pt>
                <c:pt idx="22457">
                  <c:v>147.94672207805201</c:v>
                </c:pt>
                <c:pt idx="22458">
                  <c:v>147.966896735066</c:v>
                </c:pt>
                <c:pt idx="22459">
                  <c:v>147.98481627290599</c:v>
                </c:pt>
                <c:pt idx="22460">
                  <c:v>148.00144858992101</c:v>
                </c:pt>
                <c:pt idx="22461">
                  <c:v>148.015869746981</c:v>
                </c:pt>
                <c:pt idx="22462">
                  <c:v>148.024859077673</c:v>
                </c:pt>
                <c:pt idx="22463">
                  <c:v>148.03086838898599</c:v>
                </c:pt>
                <c:pt idx="22464">
                  <c:v>148.04526666787299</c:v>
                </c:pt>
                <c:pt idx="22465">
                  <c:v>148.06281932899299</c:v>
                </c:pt>
                <c:pt idx="22466">
                  <c:v>148.06427923461101</c:v>
                </c:pt>
                <c:pt idx="22467">
                  <c:v>148.06815999999799</c:v>
                </c:pt>
                <c:pt idx="22468">
                  <c:v>148.075665992501</c:v>
                </c:pt>
                <c:pt idx="22469">
                  <c:v>148.08153309623901</c:v>
                </c:pt>
                <c:pt idx="22470">
                  <c:v>148.089383983863</c:v>
                </c:pt>
                <c:pt idx="22471">
                  <c:v>148.09942759037801</c:v>
                </c:pt>
                <c:pt idx="22472">
                  <c:v>148.110364299998</c:v>
                </c:pt>
                <c:pt idx="22473">
                  <c:v>148.12687806144999</c:v>
                </c:pt>
                <c:pt idx="22474">
                  <c:v>148.14426721548</c:v>
                </c:pt>
                <c:pt idx="22475">
                  <c:v>148.14789397131</c:v>
                </c:pt>
                <c:pt idx="22476">
                  <c:v>148.147015496791</c:v>
                </c:pt>
                <c:pt idx="22477">
                  <c:v>148.138982412508</c:v>
                </c:pt>
                <c:pt idx="22478">
                  <c:v>148.13452224001199</c:v>
                </c:pt>
                <c:pt idx="22479">
                  <c:v>148.120569999997</c:v>
                </c:pt>
                <c:pt idx="22480">
                  <c:v>148.10402553116299</c:v>
                </c:pt>
                <c:pt idx="22481">
                  <c:v>148.089469998125</c:v>
                </c:pt>
                <c:pt idx="22482">
                  <c:v>148.08012854794401</c:v>
                </c:pt>
                <c:pt idx="22483">
                  <c:v>148.073759873337</c:v>
                </c:pt>
                <c:pt idx="22484">
                  <c:v>148.06904699125101</c:v>
                </c:pt>
                <c:pt idx="22485">
                  <c:v>148.06705012601699</c:v>
                </c:pt>
                <c:pt idx="22486">
                  <c:v>148.06521231838701</c:v>
                </c:pt>
                <c:pt idx="22487">
                  <c:v>148.064369215874</c:v>
                </c:pt>
                <c:pt idx="22488">
                  <c:v>148.06451911576701</c:v>
                </c:pt>
                <c:pt idx="22489">
                  <c:v>148.062743039347</c:v>
                </c:pt>
                <c:pt idx="22490">
                  <c:v>148.06388581080299</c:v>
                </c:pt>
                <c:pt idx="22491">
                  <c:v>148.06533078477599</c:v>
                </c:pt>
                <c:pt idx="22492">
                  <c:v>148.06248528403901</c:v>
                </c:pt>
                <c:pt idx="22493">
                  <c:v>148.059068828796</c:v>
                </c:pt>
                <c:pt idx="22494">
                  <c:v>148.05511000003301</c:v>
                </c:pt>
                <c:pt idx="22495">
                  <c:v>148.055252875138</c:v>
                </c:pt>
                <c:pt idx="22496">
                  <c:v>148.05898770162</c:v>
                </c:pt>
                <c:pt idx="22497">
                  <c:v>148.06243656835699</c:v>
                </c:pt>
                <c:pt idx="22498">
                  <c:v>148.064114930676</c:v>
                </c:pt>
                <c:pt idx="22499">
                  <c:v>148.06151973194699</c:v>
                </c:pt>
                <c:pt idx="22500">
                  <c:v>148.055656520567</c:v>
                </c:pt>
                <c:pt idx="22501">
                  <c:v>148.05195779557599</c:v>
                </c:pt>
                <c:pt idx="22502">
                  <c:v>148.049058355141</c:v>
                </c:pt>
                <c:pt idx="22503">
                  <c:v>148.042287042693</c:v>
                </c:pt>
                <c:pt idx="22504">
                  <c:v>148.03052198993299</c:v>
                </c:pt>
                <c:pt idx="22505">
                  <c:v>148.01779344279399</c:v>
                </c:pt>
                <c:pt idx="22506">
                  <c:v>148.01331000000701</c:v>
                </c:pt>
                <c:pt idx="22507">
                  <c:v>148.01097891398501</c:v>
                </c:pt>
                <c:pt idx="22508">
                  <c:v>148.00266737523299</c:v>
                </c:pt>
                <c:pt idx="22509">
                  <c:v>147.98852870883599</c:v>
                </c:pt>
                <c:pt idx="22510">
                  <c:v>147.97284290251901</c:v>
                </c:pt>
                <c:pt idx="22511">
                  <c:v>147.96236998632</c:v>
                </c:pt>
                <c:pt idx="22512">
                  <c:v>147.96043908370399</c:v>
                </c:pt>
                <c:pt idx="22513">
                  <c:v>147.96650717401201</c:v>
                </c:pt>
                <c:pt idx="22514">
                  <c:v>147.97401739359</c:v>
                </c:pt>
                <c:pt idx="22515">
                  <c:v>147.98520449079101</c:v>
                </c:pt>
                <c:pt idx="22516">
                  <c:v>148.00029000003499</c:v>
                </c:pt>
                <c:pt idx="22517">
                  <c:v>148.00103262808901</c:v>
                </c:pt>
                <c:pt idx="22518">
                  <c:v>148.009082470697</c:v>
                </c:pt>
                <c:pt idx="22519">
                  <c:v>148.01881000000699</c:v>
                </c:pt>
                <c:pt idx="22520">
                  <c:v>148.021790045416</c:v>
                </c:pt>
                <c:pt idx="22521">
                  <c:v>148.02451535056201</c:v>
                </c:pt>
                <c:pt idx="22522">
                  <c:v>148.02025331800999</c:v>
                </c:pt>
                <c:pt idx="22523">
                  <c:v>148.000908277409</c:v>
                </c:pt>
                <c:pt idx="22524">
                  <c:v>147.97880630200399</c:v>
                </c:pt>
                <c:pt idx="22525">
                  <c:v>147.95620406706101</c:v>
                </c:pt>
                <c:pt idx="22526">
                  <c:v>147.93460141854899</c:v>
                </c:pt>
                <c:pt idx="22527">
                  <c:v>147.91655298453699</c:v>
                </c:pt>
                <c:pt idx="22528">
                  <c:v>147.900563044237</c:v>
                </c:pt>
                <c:pt idx="22529">
                  <c:v>147.88837153280201</c:v>
                </c:pt>
                <c:pt idx="22530">
                  <c:v>147.880003593802</c:v>
                </c:pt>
                <c:pt idx="22531">
                  <c:v>147.862639999962</c:v>
                </c:pt>
                <c:pt idx="22532">
                  <c:v>147.855466647599</c:v>
                </c:pt>
                <c:pt idx="22533">
                  <c:v>147.84760280509701</c:v>
                </c:pt>
                <c:pt idx="22534">
                  <c:v>147.84303075398699</c:v>
                </c:pt>
                <c:pt idx="22535">
                  <c:v>147.84516063029599</c:v>
                </c:pt>
                <c:pt idx="22536">
                  <c:v>147.85387548994399</c:v>
                </c:pt>
                <c:pt idx="22537">
                  <c:v>147.86572732757699</c:v>
                </c:pt>
                <c:pt idx="22538">
                  <c:v>147.87875954126599</c:v>
                </c:pt>
                <c:pt idx="22539">
                  <c:v>147.886751925109</c:v>
                </c:pt>
                <c:pt idx="22540">
                  <c:v>147.89168569197599</c:v>
                </c:pt>
                <c:pt idx="22541">
                  <c:v>147.898881406941</c:v>
                </c:pt>
                <c:pt idx="22542">
                  <c:v>147.91068924633299</c:v>
                </c:pt>
                <c:pt idx="22543">
                  <c:v>147.91687820167201</c:v>
                </c:pt>
                <c:pt idx="22544">
                  <c:v>147.919449999969</c:v>
                </c:pt>
                <c:pt idx="22545">
                  <c:v>147.91972109916799</c:v>
                </c:pt>
                <c:pt idx="22546">
                  <c:v>147.919828845372</c:v>
                </c:pt>
                <c:pt idx="22547">
                  <c:v>147.924795813885</c:v>
                </c:pt>
                <c:pt idx="22548">
                  <c:v>147.93278489830001</c:v>
                </c:pt>
                <c:pt idx="22549">
                  <c:v>147.94620655825301</c:v>
                </c:pt>
                <c:pt idx="22550">
                  <c:v>147.963756113127</c:v>
                </c:pt>
                <c:pt idx="22551">
                  <c:v>147.98130316241401</c:v>
                </c:pt>
                <c:pt idx="22552">
                  <c:v>148.000545464521</c:v>
                </c:pt>
                <c:pt idx="22553">
                  <c:v>148.01555572571499</c:v>
                </c:pt>
                <c:pt idx="22554">
                  <c:v>148.02871167611499</c:v>
                </c:pt>
                <c:pt idx="22555">
                  <c:v>148.039285548838</c:v>
                </c:pt>
                <c:pt idx="22556">
                  <c:v>148.04983337384201</c:v>
                </c:pt>
                <c:pt idx="22557">
                  <c:v>148.06577999999999</c:v>
                </c:pt>
                <c:pt idx="22558">
                  <c:v>148.086283367839</c:v>
                </c:pt>
                <c:pt idx="22559">
                  <c:v>148.09251692300799</c:v>
                </c:pt>
                <c:pt idx="22560">
                  <c:v>148.09194453555401</c:v>
                </c:pt>
                <c:pt idx="22561">
                  <c:v>148.08842988642999</c:v>
                </c:pt>
                <c:pt idx="22562">
                  <c:v>148.08106023670899</c:v>
                </c:pt>
                <c:pt idx="22563">
                  <c:v>148.07038315358901</c:v>
                </c:pt>
                <c:pt idx="22564">
                  <c:v>148.05982497855101</c:v>
                </c:pt>
                <c:pt idx="22565">
                  <c:v>148.05073069360401</c:v>
                </c:pt>
                <c:pt idx="22566">
                  <c:v>148.04123558324599</c:v>
                </c:pt>
                <c:pt idx="22567">
                  <c:v>148.02997651951199</c:v>
                </c:pt>
                <c:pt idx="22568">
                  <c:v>148.026549664052</c:v>
                </c:pt>
                <c:pt idx="22569">
                  <c:v>148.02558552734499</c:v>
                </c:pt>
                <c:pt idx="22570">
                  <c:v>148.022000000041</c:v>
                </c:pt>
                <c:pt idx="22571">
                  <c:v>148.01907277777099</c:v>
                </c:pt>
                <c:pt idx="22572">
                  <c:v>148.016875038042</c:v>
                </c:pt>
                <c:pt idx="22573">
                  <c:v>148.01812610386</c:v>
                </c:pt>
                <c:pt idx="22574">
                  <c:v>148.01923085196299</c:v>
                </c:pt>
                <c:pt idx="22575">
                  <c:v>148.018710228993</c:v>
                </c:pt>
                <c:pt idx="22576">
                  <c:v>148.01909684551501</c:v>
                </c:pt>
                <c:pt idx="22577">
                  <c:v>148.02119813449801</c:v>
                </c:pt>
                <c:pt idx="22578">
                  <c:v>148.02128336633001</c:v>
                </c:pt>
                <c:pt idx="22579">
                  <c:v>148.01566513226101</c:v>
                </c:pt>
                <c:pt idx="22580">
                  <c:v>148.00874610766701</c:v>
                </c:pt>
                <c:pt idx="22581">
                  <c:v>148.00692388140601</c:v>
                </c:pt>
                <c:pt idx="22582">
                  <c:v>147.99658000002501</c:v>
                </c:pt>
                <c:pt idx="22583">
                  <c:v>147.98585159933199</c:v>
                </c:pt>
                <c:pt idx="22584">
                  <c:v>147.98319927102699</c:v>
                </c:pt>
                <c:pt idx="22585">
                  <c:v>147.97907379407701</c:v>
                </c:pt>
                <c:pt idx="22586">
                  <c:v>147.97636666731199</c:v>
                </c:pt>
                <c:pt idx="22587">
                  <c:v>147.97642454909899</c:v>
                </c:pt>
                <c:pt idx="22588">
                  <c:v>147.97869788285999</c:v>
                </c:pt>
                <c:pt idx="22589">
                  <c:v>147.98200635062099</c:v>
                </c:pt>
                <c:pt idx="22590">
                  <c:v>147.982138867598</c:v>
                </c:pt>
                <c:pt idx="22591">
                  <c:v>147.976795668981</c:v>
                </c:pt>
                <c:pt idx="22592">
                  <c:v>147.972957683803</c:v>
                </c:pt>
                <c:pt idx="22593">
                  <c:v>147.98164246188099</c:v>
                </c:pt>
                <c:pt idx="22594">
                  <c:v>147.98336211849201</c:v>
                </c:pt>
                <c:pt idx="22595">
                  <c:v>147.98667756480199</c:v>
                </c:pt>
                <c:pt idx="22596">
                  <c:v>147.99755374426499</c:v>
                </c:pt>
                <c:pt idx="22597">
                  <c:v>148.01216446626299</c:v>
                </c:pt>
                <c:pt idx="22598">
                  <c:v>148.02588450071599</c:v>
                </c:pt>
                <c:pt idx="22599">
                  <c:v>148.03965940692601</c:v>
                </c:pt>
                <c:pt idx="22600">
                  <c:v>148.054930754042</c:v>
                </c:pt>
                <c:pt idx="22601">
                  <c:v>148.072878016277</c:v>
                </c:pt>
                <c:pt idx="22602">
                  <c:v>148.09379405237399</c:v>
                </c:pt>
                <c:pt idx="22603">
                  <c:v>148.10992068351899</c:v>
                </c:pt>
                <c:pt idx="22604">
                  <c:v>148.12129623876999</c:v>
                </c:pt>
                <c:pt idx="22605">
                  <c:v>148.12068140862399</c:v>
                </c:pt>
                <c:pt idx="22606">
                  <c:v>148.10947930667101</c:v>
                </c:pt>
                <c:pt idx="22607">
                  <c:v>148.090099999979</c:v>
                </c:pt>
                <c:pt idx="22608">
                  <c:v>148.076217919697</c:v>
                </c:pt>
                <c:pt idx="22609">
                  <c:v>148.05804657403499</c:v>
                </c:pt>
                <c:pt idx="22610">
                  <c:v>148.03930573283799</c:v>
                </c:pt>
                <c:pt idx="22611">
                  <c:v>148.02465433749401</c:v>
                </c:pt>
                <c:pt idx="22612">
                  <c:v>148.01189591917799</c:v>
                </c:pt>
                <c:pt idx="22613">
                  <c:v>148.003165370684</c:v>
                </c:pt>
                <c:pt idx="22614">
                  <c:v>148.00004374759899</c:v>
                </c:pt>
                <c:pt idx="22615">
                  <c:v>148.00026008274199</c:v>
                </c:pt>
                <c:pt idx="22616">
                  <c:v>148.00355745275101</c:v>
                </c:pt>
                <c:pt idx="22617">
                  <c:v>148.012222477835</c:v>
                </c:pt>
                <c:pt idx="22618">
                  <c:v>148.03305407478999</c:v>
                </c:pt>
                <c:pt idx="22619">
                  <c:v>148.05409439123</c:v>
                </c:pt>
                <c:pt idx="22620">
                  <c:v>148.070649999967</c:v>
                </c:pt>
                <c:pt idx="22621">
                  <c:v>148.07766429420499</c:v>
                </c:pt>
                <c:pt idx="22622">
                  <c:v>148.081467014221</c:v>
                </c:pt>
                <c:pt idx="22623">
                  <c:v>148.085523183258</c:v>
                </c:pt>
                <c:pt idx="22624">
                  <c:v>148.08835000001699</c:v>
                </c:pt>
                <c:pt idx="22625">
                  <c:v>148.09447407287601</c:v>
                </c:pt>
                <c:pt idx="22626">
                  <c:v>148.10325999998199</c:v>
                </c:pt>
                <c:pt idx="22627">
                  <c:v>148.10481694335499</c:v>
                </c:pt>
                <c:pt idx="22628">
                  <c:v>148.10900594793401</c:v>
                </c:pt>
                <c:pt idx="22629">
                  <c:v>148.106169758395</c:v>
                </c:pt>
                <c:pt idx="22630">
                  <c:v>148.098128873918</c:v>
                </c:pt>
                <c:pt idx="22631">
                  <c:v>148.09777999996501</c:v>
                </c:pt>
                <c:pt idx="22632">
                  <c:v>148.09179699982101</c:v>
                </c:pt>
                <c:pt idx="22633">
                  <c:v>148.08507563814601</c:v>
                </c:pt>
                <c:pt idx="22634">
                  <c:v>148.07479481524501</c:v>
                </c:pt>
                <c:pt idx="22635">
                  <c:v>148.06057243867599</c:v>
                </c:pt>
                <c:pt idx="22636">
                  <c:v>148.04887723176699</c:v>
                </c:pt>
                <c:pt idx="22637">
                  <c:v>148.03972166801799</c:v>
                </c:pt>
                <c:pt idx="22638">
                  <c:v>148.029566758611</c:v>
                </c:pt>
                <c:pt idx="22639">
                  <c:v>148.02417469961401</c:v>
                </c:pt>
                <c:pt idx="22640">
                  <c:v>148.016424141507</c:v>
                </c:pt>
                <c:pt idx="22641">
                  <c:v>148.011140930625</c:v>
                </c:pt>
                <c:pt idx="22642">
                  <c:v>148.01185015601899</c:v>
                </c:pt>
                <c:pt idx="22643">
                  <c:v>148.011473261118</c:v>
                </c:pt>
                <c:pt idx="22644">
                  <c:v>148.00261999996999</c:v>
                </c:pt>
                <c:pt idx="22645">
                  <c:v>147.993383205919</c:v>
                </c:pt>
                <c:pt idx="22646">
                  <c:v>147.982295122621</c:v>
                </c:pt>
                <c:pt idx="22647">
                  <c:v>147.97598636922399</c:v>
                </c:pt>
                <c:pt idx="22648">
                  <c:v>147.97611341614899</c:v>
                </c:pt>
                <c:pt idx="22649">
                  <c:v>147.98153012463101</c:v>
                </c:pt>
                <c:pt idx="22650">
                  <c:v>147.98830359595499</c:v>
                </c:pt>
                <c:pt idx="22651">
                  <c:v>147.993993782882</c:v>
                </c:pt>
                <c:pt idx="22652">
                  <c:v>148.00555558060699</c:v>
                </c:pt>
                <c:pt idx="22653">
                  <c:v>148.024237170352</c:v>
                </c:pt>
                <c:pt idx="22654">
                  <c:v>148.03649999996901</c:v>
                </c:pt>
                <c:pt idx="22655">
                  <c:v>148.04104045973099</c:v>
                </c:pt>
                <c:pt idx="22656">
                  <c:v>148.044117945539</c:v>
                </c:pt>
                <c:pt idx="22657">
                  <c:v>148.046584504035</c:v>
                </c:pt>
                <c:pt idx="22658">
                  <c:v>148.049353136805</c:v>
                </c:pt>
                <c:pt idx="22659">
                  <c:v>148.05154147474499</c:v>
                </c:pt>
                <c:pt idx="22660">
                  <c:v>148.05136101082101</c:v>
                </c:pt>
                <c:pt idx="22661">
                  <c:v>148.050134230634</c:v>
                </c:pt>
                <c:pt idx="22662">
                  <c:v>148.050665450927</c:v>
                </c:pt>
                <c:pt idx="22663">
                  <c:v>148.05378136359101</c:v>
                </c:pt>
                <c:pt idx="22664">
                  <c:v>148.05499473890799</c:v>
                </c:pt>
                <c:pt idx="22665">
                  <c:v>148.05472516971801</c:v>
                </c:pt>
                <c:pt idx="22666">
                  <c:v>148.05465883977999</c:v>
                </c:pt>
                <c:pt idx="22667">
                  <c:v>148.05022000004101</c:v>
                </c:pt>
                <c:pt idx="22668">
                  <c:v>148.045428041165</c:v>
                </c:pt>
                <c:pt idx="22669">
                  <c:v>148.04198778560601</c:v>
                </c:pt>
                <c:pt idx="22670">
                  <c:v>148.036573244491</c:v>
                </c:pt>
                <c:pt idx="22671">
                  <c:v>148.02981227918499</c:v>
                </c:pt>
                <c:pt idx="22672">
                  <c:v>148.02348664087</c:v>
                </c:pt>
                <c:pt idx="22673">
                  <c:v>148.019845689325</c:v>
                </c:pt>
                <c:pt idx="22674">
                  <c:v>148.02274633080501</c:v>
                </c:pt>
                <c:pt idx="22675">
                  <c:v>148.02937132020801</c:v>
                </c:pt>
                <c:pt idx="22676">
                  <c:v>148.03768180957201</c:v>
                </c:pt>
                <c:pt idx="22677">
                  <c:v>148.04236060098</c:v>
                </c:pt>
                <c:pt idx="22678">
                  <c:v>148.04764000000401</c:v>
                </c:pt>
                <c:pt idx="22679">
                  <c:v>148.05110308865201</c:v>
                </c:pt>
                <c:pt idx="22680">
                  <c:v>148.05163007617699</c:v>
                </c:pt>
                <c:pt idx="22681">
                  <c:v>148.04549581104601</c:v>
                </c:pt>
                <c:pt idx="22682">
                  <c:v>148.03489281409401</c:v>
                </c:pt>
                <c:pt idx="22683">
                  <c:v>148.02199620810001</c:v>
                </c:pt>
                <c:pt idx="22684">
                  <c:v>148.00459843996401</c:v>
                </c:pt>
                <c:pt idx="22685">
                  <c:v>147.984409471715</c:v>
                </c:pt>
                <c:pt idx="22686">
                  <c:v>147.960345537443</c:v>
                </c:pt>
                <c:pt idx="22687">
                  <c:v>147.938339389996</c:v>
                </c:pt>
                <c:pt idx="22688">
                  <c:v>147.92603237986299</c:v>
                </c:pt>
                <c:pt idx="22689">
                  <c:v>147.90916563773001</c:v>
                </c:pt>
                <c:pt idx="22690">
                  <c:v>147.89762784033999</c:v>
                </c:pt>
                <c:pt idx="22691">
                  <c:v>147.89357843531999</c:v>
                </c:pt>
                <c:pt idx="22692">
                  <c:v>147.89387249610601</c:v>
                </c:pt>
                <c:pt idx="22693">
                  <c:v>147.89772067497299</c:v>
                </c:pt>
                <c:pt idx="22694">
                  <c:v>147.908658546586</c:v>
                </c:pt>
                <c:pt idx="22695">
                  <c:v>147.925364917325</c:v>
                </c:pt>
                <c:pt idx="22696">
                  <c:v>147.93635805868001</c:v>
                </c:pt>
                <c:pt idx="22697">
                  <c:v>147.93835451003</c:v>
                </c:pt>
                <c:pt idx="22698">
                  <c:v>147.930730854449</c:v>
                </c:pt>
                <c:pt idx="22699">
                  <c:v>147.92065844570999</c:v>
                </c:pt>
                <c:pt idx="22700">
                  <c:v>147.90565630368499</c:v>
                </c:pt>
                <c:pt idx="22701">
                  <c:v>147.89588229642499</c:v>
                </c:pt>
                <c:pt idx="22702">
                  <c:v>147.89622966529501</c:v>
                </c:pt>
                <c:pt idx="22703">
                  <c:v>147.89688926773701</c:v>
                </c:pt>
                <c:pt idx="22704">
                  <c:v>147.90380292462299</c:v>
                </c:pt>
                <c:pt idx="22705">
                  <c:v>147.91198993338401</c:v>
                </c:pt>
                <c:pt idx="22706">
                  <c:v>147.91728473718001</c:v>
                </c:pt>
                <c:pt idx="22707">
                  <c:v>147.91879792191</c:v>
                </c:pt>
                <c:pt idx="22708">
                  <c:v>147.920056687792</c:v>
                </c:pt>
                <c:pt idx="22709">
                  <c:v>147.925652990836</c:v>
                </c:pt>
                <c:pt idx="22710">
                  <c:v>147.93181560211701</c:v>
                </c:pt>
                <c:pt idx="22711">
                  <c:v>147.93690222550799</c:v>
                </c:pt>
                <c:pt idx="22712">
                  <c:v>147.94042999996901</c:v>
                </c:pt>
                <c:pt idx="22713">
                  <c:v>147.95358178243001</c:v>
                </c:pt>
                <c:pt idx="22714">
                  <c:v>147.97027800286</c:v>
                </c:pt>
                <c:pt idx="22715">
                  <c:v>147.984949158343</c:v>
                </c:pt>
                <c:pt idx="22716">
                  <c:v>148.00161350950501</c:v>
                </c:pt>
                <c:pt idx="22717">
                  <c:v>148.018746006821</c:v>
                </c:pt>
                <c:pt idx="22718">
                  <c:v>148.03254715934</c:v>
                </c:pt>
                <c:pt idx="22719">
                  <c:v>148.04700303861301</c:v>
                </c:pt>
                <c:pt idx="22720">
                  <c:v>148.060887373849</c:v>
                </c:pt>
                <c:pt idx="22721">
                  <c:v>148.075499340786</c:v>
                </c:pt>
                <c:pt idx="22722">
                  <c:v>148.100130104421</c:v>
                </c:pt>
                <c:pt idx="22723">
                  <c:v>148.11792664993601</c:v>
                </c:pt>
                <c:pt idx="22724">
                  <c:v>148.13062742573501</c:v>
                </c:pt>
                <c:pt idx="22725">
                  <c:v>148.142849999959</c:v>
                </c:pt>
                <c:pt idx="22726">
                  <c:v>148.153115605464</c:v>
                </c:pt>
                <c:pt idx="22727">
                  <c:v>148.16321297035</c:v>
                </c:pt>
                <c:pt idx="22728">
                  <c:v>148.16776124429401</c:v>
                </c:pt>
                <c:pt idx="22729">
                  <c:v>148.16739389569</c:v>
                </c:pt>
                <c:pt idx="22730">
                  <c:v>148.16638177749201</c:v>
                </c:pt>
                <c:pt idx="22731">
                  <c:v>148.163036110116</c:v>
                </c:pt>
                <c:pt idx="22732">
                  <c:v>148.15491162842301</c:v>
                </c:pt>
                <c:pt idx="22733">
                  <c:v>148.14975000002599</c:v>
                </c:pt>
                <c:pt idx="22734">
                  <c:v>148.14999700966499</c:v>
                </c:pt>
                <c:pt idx="22735">
                  <c:v>148.151808284227</c:v>
                </c:pt>
                <c:pt idx="22736">
                  <c:v>148.156239813301</c:v>
                </c:pt>
                <c:pt idx="22737">
                  <c:v>148.161769999965</c:v>
                </c:pt>
                <c:pt idx="22738">
                  <c:v>148.169883318167</c:v>
                </c:pt>
                <c:pt idx="22739">
                  <c:v>148.175970382956</c:v>
                </c:pt>
                <c:pt idx="22740">
                  <c:v>148.18378303705899</c:v>
                </c:pt>
                <c:pt idx="22741">
                  <c:v>148.18976044401199</c:v>
                </c:pt>
                <c:pt idx="22742">
                  <c:v>148.195798298531</c:v>
                </c:pt>
                <c:pt idx="22743">
                  <c:v>148.20277533988499</c:v>
                </c:pt>
                <c:pt idx="22744">
                  <c:v>148.21411997050001</c:v>
                </c:pt>
                <c:pt idx="22745">
                  <c:v>148.23208713240001</c:v>
                </c:pt>
                <c:pt idx="22746">
                  <c:v>148.249350452626</c:v>
                </c:pt>
                <c:pt idx="22747">
                  <c:v>148.260562930454</c:v>
                </c:pt>
                <c:pt idx="22748">
                  <c:v>148.26756819318101</c:v>
                </c:pt>
                <c:pt idx="22749">
                  <c:v>148.27209456281901</c:v>
                </c:pt>
                <c:pt idx="22750">
                  <c:v>148.26865162964299</c:v>
                </c:pt>
                <c:pt idx="22751">
                  <c:v>148.265546919786</c:v>
                </c:pt>
                <c:pt idx="22752">
                  <c:v>148.260172549836</c:v>
                </c:pt>
                <c:pt idx="22753">
                  <c:v>148.254536985035</c:v>
                </c:pt>
                <c:pt idx="22754">
                  <c:v>148.241990000009</c:v>
                </c:pt>
                <c:pt idx="22755">
                  <c:v>148.23184182419399</c:v>
                </c:pt>
                <c:pt idx="22756">
                  <c:v>148.21889047807099</c:v>
                </c:pt>
                <c:pt idx="22757">
                  <c:v>148.19945931729299</c:v>
                </c:pt>
                <c:pt idx="22758">
                  <c:v>148.18246905431701</c:v>
                </c:pt>
                <c:pt idx="22759">
                  <c:v>148.16941652780201</c:v>
                </c:pt>
                <c:pt idx="22760">
                  <c:v>148.15813161569201</c:v>
                </c:pt>
                <c:pt idx="22761">
                  <c:v>148.14895167517199</c:v>
                </c:pt>
                <c:pt idx="22762">
                  <c:v>148.137267860968</c:v>
                </c:pt>
                <c:pt idx="22763">
                  <c:v>148.12572858620001</c:v>
                </c:pt>
                <c:pt idx="22764">
                  <c:v>148.11731463304099</c:v>
                </c:pt>
                <c:pt idx="22765">
                  <c:v>148.10697290329199</c:v>
                </c:pt>
                <c:pt idx="22766">
                  <c:v>148.09895148551999</c:v>
                </c:pt>
                <c:pt idx="22767">
                  <c:v>148.093585869235</c:v>
                </c:pt>
                <c:pt idx="22768">
                  <c:v>148.088258531192</c:v>
                </c:pt>
                <c:pt idx="22769">
                  <c:v>148.08358981372999</c:v>
                </c:pt>
                <c:pt idx="22770">
                  <c:v>148.08350999999999</c:v>
                </c:pt>
                <c:pt idx="22771">
                  <c:v>148.082248645612</c:v>
                </c:pt>
                <c:pt idx="22772">
                  <c:v>148.08101814813801</c:v>
                </c:pt>
                <c:pt idx="22773">
                  <c:v>148.08260280756801</c:v>
                </c:pt>
                <c:pt idx="22774">
                  <c:v>148.08722874363599</c:v>
                </c:pt>
                <c:pt idx="22775">
                  <c:v>148.092169592815</c:v>
                </c:pt>
                <c:pt idx="22776">
                  <c:v>148.09523862892499</c:v>
                </c:pt>
                <c:pt idx="22777">
                  <c:v>148.09589957123401</c:v>
                </c:pt>
                <c:pt idx="22778">
                  <c:v>148.09801526184799</c:v>
                </c:pt>
                <c:pt idx="22779">
                  <c:v>148.09848957518</c:v>
                </c:pt>
                <c:pt idx="22780">
                  <c:v>148.09600108689401</c:v>
                </c:pt>
                <c:pt idx="22781">
                  <c:v>148.08992000000299</c:v>
                </c:pt>
                <c:pt idx="22782">
                  <c:v>148.08473890871099</c:v>
                </c:pt>
                <c:pt idx="22783">
                  <c:v>148.078367109895</c:v>
                </c:pt>
                <c:pt idx="22784">
                  <c:v>148.07287780360099</c:v>
                </c:pt>
                <c:pt idx="22785">
                  <c:v>148.06627048239099</c:v>
                </c:pt>
                <c:pt idx="22786">
                  <c:v>148.05425970107601</c:v>
                </c:pt>
                <c:pt idx="22787">
                  <c:v>148.036991773631</c:v>
                </c:pt>
                <c:pt idx="22788">
                  <c:v>148.01847401882301</c:v>
                </c:pt>
                <c:pt idx="22789">
                  <c:v>148.00385195434501</c:v>
                </c:pt>
                <c:pt idx="22790">
                  <c:v>148.00040139976801</c:v>
                </c:pt>
                <c:pt idx="22791">
                  <c:v>148.00194670674099</c:v>
                </c:pt>
                <c:pt idx="22792">
                  <c:v>148.00516999999701</c:v>
                </c:pt>
                <c:pt idx="22793">
                  <c:v>148.01159112254899</c:v>
                </c:pt>
                <c:pt idx="22794">
                  <c:v>148.01321380791299</c:v>
                </c:pt>
                <c:pt idx="22795">
                  <c:v>148.010334126141</c:v>
                </c:pt>
                <c:pt idx="22796">
                  <c:v>148.007859933801</c:v>
                </c:pt>
                <c:pt idx="22797">
                  <c:v>148.00153867025901</c:v>
                </c:pt>
                <c:pt idx="22798">
                  <c:v>147.99477566621201</c:v>
                </c:pt>
                <c:pt idx="22799">
                  <c:v>147.994891869859</c:v>
                </c:pt>
                <c:pt idx="22800">
                  <c:v>148.00775946374799</c:v>
                </c:pt>
                <c:pt idx="22801">
                  <c:v>148.01838689005001</c:v>
                </c:pt>
                <c:pt idx="22802">
                  <c:v>148.02103293579199</c:v>
                </c:pt>
                <c:pt idx="22803">
                  <c:v>148.01812582314199</c:v>
                </c:pt>
                <c:pt idx="22804">
                  <c:v>148.014388705052</c:v>
                </c:pt>
                <c:pt idx="22805">
                  <c:v>148.018048749017</c:v>
                </c:pt>
                <c:pt idx="22806">
                  <c:v>148.02283556667001</c:v>
                </c:pt>
                <c:pt idx="22807">
                  <c:v>148.02795000001501</c:v>
                </c:pt>
                <c:pt idx="22808">
                  <c:v>148.022888825422</c:v>
                </c:pt>
                <c:pt idx="22809">
                  <c:v>148.02302110371099</c:v>
                </c:pt>
                <c:pt idx="22810">
                  <c:v>148.023842502436</c:v>
                </c:pt>
                <c:pt idx="22811">
                  <c:v>148.02755893079399</c:v>
                </c:pt>
                <c:pt idx="22812">
                  <c:v>148.032626257564</c:v>
                </c:pt>
                <c:pt idx="22813">
                  <c:v>148.03893850172801</c:v>
                </c:pt>
                <c:pt idx="22814">
                  <c:v>148.04840928960499</c:v>
                </c:pt>
                <c:pt idx="22815">
                  <c:v>148.057846627826</c:v>
                </c:pt>
                <c:pt idx="22816">
                  <c:v>148.063601059739</c:v>
                </c:pt>
                <c:pt idx="22817">
                  <c:v>148.062856192575</c:v>
                </c:pt>
                <c:pt idx="22818">
                  <c:v>148.060524677389</c:v>
                </c:pt>
                <c:pt idx="22819">
                  <c:v>148.05458576560699</c:v>
                </c:pt>
                <c:pt idx="22820">
                  <c:v>148.046402047584</c:v>
                </c:pt>
                <c:pt idx="22821">
                  <c:v>148.03876999998701</c:v>
                </c:pt>
                <c:pt idx="22822">
                  <c:v>148.03575422173699</c:v>
                </c:pt>
                <c:pt idx="22823">
                  <c:v>148.03536318595499</c:v>
                </c:pt>
                <c:pt idx="22824">
                  <c:v>148.039502627914</c:v>
                </c:pt>
                <c:pt idx="22825">
                  <c:v>148.04030987749201</c:v>
                </c:pt>
                <c:pt idx="22826">
                  <c:v>148.03270877563199</c:v>
                </c:pt>
                <c:pt idx="22827">
                  <c:v>148.02413168632901</c:v>
                </c:pt>
                <c:pt idx="22828">
                  <c:v>148.013370913138</c:v>
                </c:pt>
                <c:pt idx="22829">
                  <c:v>147.99986988159301</c:v>
                </c:pt>
                <c:pt idx="22830">
                  <c:v>147.99325395232901</c:v>
                </c:pt>
                <c:pt idx="22831">
                  <c:v>147.99254073321401</c:v>
                </c:pt>
                <c:pt idx="22832">
                  <c:v>147.99290923713099</c:v>
                </c:pt>
                <c:pt idx="22833">
                  <c:v>147.98805280127399</c:v>
                </c:pt>
                <c:pt idx="22834">
                  <c:v>147.98157999995399</c:v>
                </c:pt>
                <c:pt idx="22835">
                  <c:v>147.97832539152401</c:v>
                </c:pt>
                <c:pt idx="22836">
                  <c:v>147.97820892991899</c:v>
                </c:pt>
                <c:pt idx="22837">
                  <c:v>147.982644754257</c:v>
                </c:pt>
                <c:pt idx="22838">
                  <c:v>147.98487441087801</c:v>
                </c:pt>
                <c:pt idx="22839">
                  <c:v>147.98215005833401</c:v>
                </c:pt>
                <c:pt idx="22840">
                  <c:v>147.97583231823199</c:v>
                </c:pt>
                <c:pt idx="22841">
                  <c:v>147.96628160092101</c:v>
                </c:pt>
                <c:pt idx="22842">
                  <c:v>147.95469512743301</c:v>
                </c:pt>
                <c:pt idx="22843">
                  <c:v>147.94328387883601</c:v>
                </c:pt>
                <c:pt idx="22844">
                  <c:v>147.93735808351701</c:v>
                </c:pt>
                <c:pt idx="22845">
                  <c:v>147.933404907935</c:v>
                </c:pt>
                <c:pt idx="22846">
                  <c:v>147.93370361741401</c:v>
                </c:pt>
                <c:pt idx="22847">
                  <c:v>147.93816999998199</c:v>
                </c:pt>
                <c:pt idx="22848">
                  <c:v>147.93816999998199</c:v>
                </c:pt>
                <c:pt idx="22849">
                  <c:v>147.94600493263599</c:v>
                </c:pt>
                <c:pt idx="22850">
                  <c:v>147.94659000000399</c:v>
                </c:pt>
                <c:pt idx="22851">
                  <c:v>147.94438859581101</c:v>
                </c:pt>
                <c:pt idx="22852">
                  <c:v>147.94141427874499</c:v>
                </c:pt>
                <c:pt idx="22853">
                  <c:v>147.94274370700299</c:v>
                </c:pt>
                <c:pt idx="22854">
                  <c:v>147.94855915666199</c:v>
                </c:pt>
                <c:pt idx="22855">
                  <c:v>147.94880473223401</c:v>
                </c:pt>
                <c:pt idx="22856">
                  <c:v>147.938355789441</c:v>
                </c:pt>
                <c:pt idx="22857">
                  <c:v>147.93226787549901</c:v>
                </c:pt>
                <c:pt idx="22858">
                  <c:v>147.92933780469301</c:v>
                </c:pt>
                <c:pt idx="22859">
                  <c:v>147.916467662028</c:v>
                </c:pt>
                <c:pt idx="22860">
                  <c:v>147.90405000001101</c:v>
                </c:pt>
                <c:pt idx="22861">
                  <c:v>147.895548545738</c:v>
                </c:pt>
                <c:pt idx="22862">
                  <c:v>147.88632003865001</c:v>
                </c:pt>
                <c:pt idx="22863">
                  <c:v>147.87689686640701</c:v>
                </c:pt>
                <c:pt idx="22864">
                  <c:v>147.868083100413</c:v>
                </c:pt>
                <c:pt idx="22865">
                  <c:v>147.85727101241599</c:v>
                </c:pt>
                <c:pt idx="22866">
                  <c:v>147.84404277629</c:v>
                </c:pt>
                <c:pt idx="22867">
                  <c:v>147.82980512408901</c:v>
                </c:pt>
                <c:pt idx="22868">
                  <c:v>147.81754243414599</c:v>
                </c:pt>
                <c:pt idx="22869">
                  <c:v>147.81205760275299</c:v>
                </c:pt>
                <c:pt idx="22870">
                  <c:v>147.81226394003201</c:v>
                </c:pt>
                <c:pt idx="22871">
                  <c:v>147.815222444406</c:v>
                </c:pt>
                <c:pt idx="22872">
                  <c:v>147.81345497139901</c:v>
                </c:pt>
                <c:pt idx="22873">
                  <c:v>147.80906810489799</c:v>
                </c:pt>
                <c:pt idx="22874">
                  <c:v>147.813666884133</c:v>
                </c:pt>
                <c:pt idx="22875">
                  <c:v>147.813540000003</c:v>
                </c:pt>
                <c:pt idx="22876">
                  <c:v>147.811591958143</c:v>
                </c:pt>
                <c:pt idx="22877">
                  <c:v>147.81030324782199</c:v>
                </c:pt>
                <c:pt idx="22878">
                  <c:v>147.81145029483901</c:v>
                </c:pt>
                <c:pt idx="22879">
                  <c:v>147.81145219223001</c:v>
                </c:pt>
                <c:pt idx="22880">
                  <c:v>147.813477534751</c:v>
                </c:pt>
                <c:pt idx="22881">
                  <c:v>147.81933947738801</c:v>
                </c:pt>
                <c:pt idx="22882">
                  <c:v>147.82524483864799</c:v>
                </c:pt>
                <c:pt idx="22883">
                  <c:v>147.83308187295</c:v>
                </c:pt>
                <c:pt idx="22884">
                  <c:v>147.84197528711499</c:v>
                </c:pt>
                <c:pt idx="22885">
                  <c:v>147.84829926064401</c:v>
                </c:pt>
                <c:pt idx="22886">
                  <c:v>147.855331289529</c:v>
                </c:pt>
                <c:pt idx="22887">
                  <c:v>147.864796344562</c:v>
                </c:pt>
                <c:pt idx="22888">
                  <c:v>147.87657000001801</c:v>
                </c:pt>
                <c:pt idx="22889">
                  <c:v>147.889276310589</c:v>
                </c:pt>
                <c:pt idx="22890">
                  <c:v>147.910198949104</c:v>
                </c:pt>
                <c:pt idx="22891">
                  <c:v>147.92787272388799</c:v>
                </c:pt>
                <c:pt idx="22892">
                  <c:v>147.94909231952499</c:v>
                </c:pt>
                <c:pt idx="22893">
                  <c:v>147.97231953835299</c:v>
                </c:pt>
                <c:pt idx="22894">
                  <c:v>147.98903191196399</c:v>
                </c:pt>
                <c:pt idx="22895">
                  <c:v>147.999699255514</c:v>
                </c:pt>
                <c:pt idx="22896">
                  <c:v>148.007244405987</c:v>
                </c:pt>
                <c:pt idx="22897">
                  <c:v>148.01676332266501</c:v>
                </c:pt>
                <c:pt idx="22898">
                  <c:v>148.027413569804</c:v>
                </c:pt>
                <c:pt idx="22899">
                  <c:v>148.039075620039</c:v>
                </c:pt>
                <c:pt idx="22900">
                  <c:v>148.04536000003</c:v>
                </c:pt>
                <c:pt idx="22901">
                  <c:v>148.04378296389601</c:v>
                </c:pt>
                <c:pt idx="22902">
                  <c:v>148.04122615991301</c:v>
                </c:pt>
                <c:pt idx="22903">
                  <c:v>148.031437295476</c:v>
                </c:pt>
                <c:pt idx="22904">
                  <c:v>148.02004183598299</c:v>
                </c:pt>
                <c:pt idx="22905">
                  <c:v>148.01280841442099</c:v>
                </c:pt>
                <c:pt idx="22906">
                  <c:v>148.00841741469799</c:v>
                </c:pt>
                <c:pt idx="22907">
                  <c:v>148.003659892267</c:v>
                </c:pt>
                <c:pt idx="22908">
                  <c:v>147.99872292837</c:v>
                </c:pt>
                <c:pt idx="22909">
                  <c:v>147.994614842614</c:v>
                </c:pt>
                <c:pt idx="22910">
                  <c:v>147.990653684091</c:v>
                </c:pt>
                <c:pt idx="22911">
                  <c:v>147.99074261469499</c:v>
                </c:pt>
                <c:pt idx="22912">
                  <c:v>147.98751335597501</c:v>
                </c:pt>
                <c:pt idx="22913">
                  <c:v>147.978679999973</c:v>
                </c:pt>
                <c:pt idx="22914">
                  <c:v>147.972489549242</c:v>
                </c:pt>
                <c:pt idx="22915">
                  <c:v>147.969020190637</c:v>
                </c:pt>
                <c:pt idx="22916">
                  <c:v>147.96841473881301</c:v>
                </c:pt>
                <c:pt idx="22917">
                  <c:v>147.96889643374001</c:v>
                </c:pt>
                <c:pt idx="22918">
                  <c:v>147.970201369682</c:v>
                </c:pt>
                <c:pt idx="22919">
                  <c:v>147.972402832678</c:v>
                </c:pt>
                <c:pt idx="22920">
                  <c:v>147.97349215501399</c:v>
                </c:pt>
                <c:pt idx="22921">
                  <c:v>147.97322217477699</c:v>
                </c:pt>
                <c:pt idx="22922">
                  <c:v>147.97280587476499</c:v>
                </c:pt>
                <c:pt idx="22923">
                  <c:v>147.968000000031</c:v>
                </c:pt>
                <c:pt idx="22924">
                  <c:v>147.960877328983</c:v>
                </c:pt>
                <c:pt idx="22925">
                  <c:v>147.954284824322</c:v>
                </c:pt>
                <c:pt idx="22926">
                  <c:v>147.94951244683199</c:v>
                </c:pt>
                <c:pt idx="22927">
                  <c:v>147.94630488053099</c:v>
                </c:pt>
                <c:pt idx="22928">
                  <c:v>147.94472836455199</c:v>
                </c:pt>
                <c:pt idx="22929">
                  <c:v>147.94610959396999</c:v>
                </c:pt>
                <c:pt idx="22930">
                  <c:v>147.94888589507801</c:v>
                </c:pt>
                <c:pt idx="22931">
                  <c:v>147.952676643915</c:v>
                </c:pt>
                <c:pt idx="22932">
                  <c:v>147.95753299740099</c:v>
                </c:pt>
                <c:pt idx="22933">
                  <c:v>147.954109343087</c:v>
                </c:pt>
                <c:pt idx="22934">
                  <c:v>147.94523219872099</c:v>
                </c:pt>
                <c:pt idx="22935">
                  <c:v>147.93092123865901</c:v>
                </c:pt>
                <c:pt idx="22936">
                  <c:v>147.92204083436499</c:v>
                </c:pt>
                <c:pt idx="22937">
                  <c:v>147.917762926433</c:v>
                </c:pt>
                <c:pt idx="22938">
                  <c:v>147.915310000028</c:v>
                </c:pt>
                <c:pt idx="22939">
                  <c:v>147.908194598661</c:v>
                </c:pt>
                <c:pt idx="22940">
                  <c:v>147.89809381679399</c:v>
                </c:pt>
                <c:pt idx="22941">
                  <c:v>147.882727540274</c:v>
                </c:pt>
                <c:pt idx="22942">
                  <c:v>147.85964883010499</c:v>
                </c:pt>
                <c:pt idx="22943">
                  <c:v>147.83757980909701</c:v>
                </c:pt>
                <c:pt idx="22944">
                  <c:v>147.819327609292</c:v>
                </c:pt>
                <c:pt idx="22945">
                  <c:v>147.805071769281</c:v>
                </c:pt>
                <c:pt idx="22946">
                  <c:v>147.797189816615</c:v>
                </c:pt>
                <c:pt idx="22947">
                  <c:v>147.791640392468</c:v>
                </c:pt>
                <c:pt idx="22948">
                  <c:v>147.78571665247301</c:v>
                </c:pt>
                <c:pt idx="22949">
                  <c:v>147.78041309299701</c:v>
                </c:pt>
                <c:pt idx="22950">
                  <c:v>147.78534415279199</c:v>
                </c:pt>
                <c:pt idx="22951">
                  <c:v>147.79732999997501</c:v>
                </c:pt>
                <c:pt idx="22952">
                  <c:v>147.80695337761199</c:v>
                </c:pt>
                <c:pt idx="22953">
                  <c:v>147.816173596319</c:v>
                </c:pt>
                <c:pt idx="22954">
                  <c:v>147.82249160633501</c:v>
                </c:pt>
                <c:pt idx="22955">
                  <c:v>147.83158048777901</c:v>
                </c:pt>
                <c:pt idx="22956">
                  <c:v>147.843540105958</c:v>
                </c:pt>
                <c:pt idx="22957">
                  <c:v>147.854013702537</c:v>
                </c:pt>
                <c:pt idx="22958">
                  <c:v>147.86434351664099</c:v>
                </c:pt>
                <c:pt idx="22959">
                  <c:v>147.876138508933</c:v>
                </c:pt>
                <c:pt idx="22960">
                  <c:v>147.888007861191</c:v>
                </c:pt>
                <c:pt idx="22961">
                  <c:v>147.89596999996601</c:v>
                </c:pt>
                <c:pt idx="22962">
                  <c:v>147.896647061983</c:v>
                </c:pt>
                <c:pt idx="22963">
                  <c:v>147.90096489569299</c:v>
                </c:pt>
                <c:pt idx="22964">
                  <c:v>147.90442191644101</c:v>
                </c:pt>
                <c:pt idx="22965">
                  <c:v>147.91760000001199</c:v>
                </c:pt>
                <c:pt idx="22966">
                  <c:v>147.917600000009</c:v>
                </c:pt>
                <c:pt idx="22967">
                  <c:v>147.92675987790901</c:v>
                </c:pt>
                <c:pt idx="22968">
                  <c:v>147.940718983061</c:v>
                </c:pt>
                <c:pt idx="22969">
                  <c:v>147.95517637840601</c:v>
                </c:pt>
                <c:pt idx="22970">
                  <c:v>147.96773430928701</c:v>
                </c:pt>
                <c:pt idx="22971">
                  <c:v>147.97863499876701</c:v>
                </c:pt>
                <c:pt idx="22972">
                  <c:v>147.98876237691101</c:v>
                </c:pt>
                <c:pt idx="22973">
                  <c:v>148.00016314521</c:v>
                </c:pt>
                <c:pt idx="22974">
                  <c:v>148.00974992227501</c:v>
                </c:pt>
                <c:pt idx="22975">
                  <c:v>148.02148666662001</c:v>
                </c:pt>
                <c:pt idx="22976">
                  <c:v>148.03360667428299</c:v>
                </c:pt>
                <c:pt idx="22977">
                  <c:v>148.04841999994301</c:v>
                </c:pt>
                <c:pt idx="22978">
                  <c:v>148.05775006384701</c:v>
                </c:pt>
                <c:pt idx="22979">
                  <c:v>148.06997753357999</c:v>
                </c:pt>
                <c:pt idx="22980">
                  <c:v>148.07727661587501</c:v>
                </c:pt>
                <c:pt idx="22981">
                  <c:v>148.085729614027</c:v>
                </c:pt>
                <c:pt idx="22982">
                  <c:v>148.093377185115</c:v>
                </c:pt>
                <c:pt idx="22983">
                  <c:v>148.098727262712</c:v>
                </c:pt>
                <c:pt idx="22984">
                  <c:v>148.10465985443301</c:v>
                </c:pt>
                <c:pt idx="22985">
                  <c:v>148.111141220913</c:v>
                </c:pt>
                <c:pt idx="22986">
                  <c:v>148.11523925274099</c:v>
                </c:pt>
                <c:pt idx="22987">
                  <c:v>148.11700412874001</c:v>
                </c:pt>
                <c:pt idx="22988">
                  <c:v>148.117620006869</c:v>
                </c:pt>
                <c:pt idx="22989">
                  <c:v>148.11233898599099</c:v>
                </c:pt>
                <c:pt idx="22990">
                  <c:v>148.09989322331199</c:v>
                </c:pt>
                <c:pt idx="22991">
                  <c:v>148.08514554391701</c:v>
                </c:pt>
                <c:pt idx="22992">
                  <c:v>148.06789999997699</c:v>
                </c:pt>
                <c:pt idx="22993">
                  <c:v>148.05841342512201</c:v>
                </c:pt>
                <c:pt idx="22994">
                  <c:v>148.051761300002</c:v>
                </c:pt>
                <c:pt idx="22995">
                  <c:v>148.04267653063499</c:v>
                </c:pt>
                <c:pt idx="22996">
                  <c:v>148.03623129828901</c:v>
                </c:pt>
                <c:pt idx="22997">
                  <c:v>148.03339039641</c:v>
                </c:pt>
                <c:pt idx="22998">
                  <c:v>148.03402809498999</c:v>
                </c:pt>
                <c:pt idx="22999">
                  <c:v>148.035126065079</c:v>
                </c:pt>
                <c:pt idx="23000">
                  <c:v>148.036045238056</c:v>
                </c:pt>
                <c:pt idx="23001">
                  <c:v>148.04009723328599</c:v>
                </c:pt>
                <c:pt idx="23002">
                  <c:v>148.03906000002499</c:v>
                </c:pt>
                <c:pt idx="23003">
                  <c:v>148.04233150098599</c:v>
                </c:pt>
                <c:pt idx="23004">
                  <c:v>148.045040815655</c:v>
                </c:pt>
                <c:pt idx="23005">
                  <c:v>148.04608241259999</c:v>
                </c:pt>
                <c:pt idx="23006">
                  <c:v>148.047062241167</c:v>
                </c:pt>
                <c:pt idx="23007">
                  <c:v>148.048719654362</c:v>
                </c:pt>
                <c:pt idx="23008">
                  <c:v>148.04915536772501</c:v>
                </c:pt>
                <c:pt idx="23009">
                  <c:v>148.04754955621101</c:v>
                </c:pt>
                <c:pt idx="23010">
                  <c:v>148.049019795579</c:v>
                </c:pt>
                <c:pt idx="23011">
                  <c:v>148.05137580797299</c:v>
                </c:pt>
                <c:pt idx="23012">
                  <c:v>148.04925963112501</c:v>
                </c:pt>
                <c:pt idx="23013">
                  <c:v>148.04277769665799</c:v>
                </c:pt>
                <c:pt idx="23014">
                  <c:v>148.02545815238</c:v>
                </c:pt>
                <c:pt idx="23015">
                  <c:v>148.00526000000499</c:v>
                </c:pt>
                <c:pt idx="23016">
                  <c:v>147.98920811787701</c:v>
                </c:pt>
                <c:pt idx="23017">
                  <c:v>147.96911304977499</c:v>
                </c:pt>
                <c:pt idx="23018">
                  <c:v>147.94438235619799</c:v>
                </c:pt>
                <c:pt idx="23019">
                  <c:v>147.914659159135</c:v>
                </c:pt>
                <c:pt idx="23020">
                  <c:v>147.88308650641301</c:v>
                </c:pt>
                <c:pt idx="23021">
                  <c:v>147.862398350245</c:v>
                </c:pt>
                <c:pt idx="23022">
                  <c:v>147.83829819119799</c:v>
                </c:pt>
                <c:pt idx="23023">
                  <c:v>147.82926404194001</c:v>
                </c:pt>
                <c:pt idx="23024">
                  <c:v>147.82028421119199</c:v>
                </c:pt>
                <c:pt idx="23025">
                  <c:v>147.813991184146</c:v>
                </c:pt>
                <c:pt idx="23026">
                  <c:v>147.81155000000501</c:v>
                </c:pt>
                <c:pt idx="23027">
                  <c:v>147.81150025455301</c:v>
                </c:pt>
                <c:pt idx="23028">
                  <c:v>147.80932843836899</c:v>
                </c:pt>
                <c:pt idx="23029">
                  <c:v>147.80982097197199</c:v>
                </c:pt>
                <c:pt idx="23030">
                  <c:v>147.817110765537</c:v>
                </c:pt>
                <c:pt idx="23031">
                  <c:v>147.831000268628</c:v>
                </c:pt>
                <c:pt idx="23032">
                  <c:v>147.84535429524001</c:v>
                </c:pt>
                <c:pt idx="23033">
                  <c:v>147.858302586787</c:v>
                </c:pt>
                <c:pt idx="23034">
                  <c:v>147.87077156701201</c:v>
                </c:pt>
                <c:pt idx="23035">
                  <c:v>147.87791283203799</c:v>
                </c:pt>
                <c:pt idx="23036">
                  <c:v>147.883295485118</c:v>
                </c:pt>
                <c:pt idx="23037">
                  <c:v>147.889478778605</c:v>
                </c:pt>
                <c:pt idx="23038">
                  <c:v>147.890787788419</c:v>
                </c:pt>
                <c:pt idx="23039">
                  <c:v>147.90131999998201</c:v>
                </c:pt>
                <c:pt idx="23040">
                  <c:v>147.91022334381</c:v>
                </c:pt>
                <c:pt idx="23041">
                  <c:v>147.914516811754</c:v>
                </c:pt>
                <c:pt idx="23042">
                  <c:v>147.913885115656</c:v>
                </c:pt>
                <c:pt idx="23043">
                  <c:v>147.91350516042999</c:v>
                </c:pt>
                <c:pt idx="23044">
                  <c:v>147.91733119231401</c:v>
                </c:pt>
                <c:pt idx="23045">
                  <c:v>147.92086492823799</c:v>
                </c:pt>
                <c:pt idx="23046">
                  <c:v>147.923243522353</c:v>
                </c:pt>
                <c:pt idx="23047">
                  <c:v>147.92435868976801</c:v>
                </c:pt>
                <c:pt idx="23048">
                  <c:v>147.924509382568</c:v>
                </c:pt>
                <c:pt idx="23049">
                  <c:v>147.922761889757</c:v>
                </c:pt>
                <c:pt idx="23050">
                  <c:v>147.91779000002001</c:v>
                </c:pt>
                <c:pt idx="23051">
                  <c:v>147.90866674256901</c:v>
                </c:pt>
                <c:pt idx="23052">
                  <c:v>147.905179750705</c:v>
                </c:pt>
                <c:pt idx="23053">
                  <c:v>147.905574608905</c:v>
                </c:pt>
                <c:pt idx="23054">
                  <c:v>147.900064780957</c:v>
                </c:pt>
                <c:pt idx="23055">
                  <c:v>147.88793005317899</c:v>
                </c:pt>
                <c:pt idx="23056">
                  <c:v>147.871399240589</c:v>
                </c:pt>
                <c:pt idx="23057">
                  <c:v>147.85593939176201</c:v>
                </c:pt>
                <c:pt idx="23058">
                  <c:v>147.84591355602399</c:v>
                </c:pt>
                <c:pt idx="23059">
                  <c:v>147.83743552971899</c:v>
                </c:pt>
                <c:pt idx="23060">
                  <c:v>147.82706338143299</c:v>
                </c:pt>
                <c:pt idx="23061">
                  <c:v>147.82043116653699</c:v>
                </c:pt>
                <c:pt idx="23062">
                  <c:v>147.815245200579</c:v>
                </c:pt>
                <c:pt idx="23063">
                  <c:v>147.816847306141</c:v>
                </c:pt>
                <c:pt idx="23064">
                  <c:v>147.81662902434201</c:v>
                </c:pt>
                <c:pt idx="23065">
                  <c:v>147.818945864234</c:v>
                </c:pt>
                <c:pt idx="23066">
                  <c:v>147.82261385789599</c:v>
                </c:pt>
                <c:pt idx="23067">
                  <c:v>147.830150000022</c:v>
                </c:pt>
                <c:pt idx="23068">
                  <c:v>147.83059135610401</c:v>
                </c:pt>
                <c:pt idx="23069">
                  <c:v>147.83549136691201</c:v>
                </c:pt>
                <c:pt idx="23070">
                  <c:v>147.84914629789901</c:v>
                </c:pt>
                <c:pt idx="23071">
                  <c:v>147.86771463781201</c:v>
                </c:pt>
                <c:pt idx="23072">
                  <c:v>147.88591915040499</c:v>
                </c:pt>
                <c:pt idx="23073">
                  <c:v>147.90333704941901</c:v>
                </c:pt>
                <c:pt idx="23074">
                  <c:v>147.913669999983</c:v>
                </c:pt>
                <c:pt idx="23075">
                  <c:v>147.91996273506601</c:v>
                </c:pt>
                <c:pt idx="23076">
                  <c:v>147.94069999998001</c:v>
                </c:pt>
                <c:pt idx="23077">
                  <c:v>147.94145079207999</c:v>
                </c:pt>
                <c:pt idx="23078">
                  <c:v>147.95064184397401</c:v>
                </c:pt>
                <c:pt idx="23079">
                  <c:v>147.95906000000201</c:v>
                </c:pt>
                <c:pt idx="23080">
                  <c:v>147.96213886702799</c:v>
                </c:pt>
                <c:pt idx="23081">
                  <c:v>147.96414168002599</c:v>
                </c:pt>
                <c:pt idx="23082">
                  <c:v>147.965700763531</c:v>
                </c:pt>
                <c:pt idx="23083">
                  <c:v>147.96696923835799</c:v>
                </c:pt>
                <c:pt idx="23084">
                  <c:v>147.96991629650299</c:v>
                </c:pt>
                <c:pt idx="23085">
                  <c:v>147.97708769364499</c:v>
                </c:pt>
                <c:pt idx="23086">
                  <c:v>147.98812909111501</c:v>
                </c:pt>
                <c:pt idx="23087">
                  <c:v>147.99919750086701</c:v>
                </c:pt>
                <c:pt idx="23088">
                  <c:v>148.00953063667799</c:v>
                </c:pt>
                <c:pt idx="23089">
                  <c:v>148.01925999997499</c:v>
                </c:pt>
                <c:pt idx="23090">
                  <c:v>148.02074183843399</c:v>
                </c:pt>
                <c:pt idx="23091">
                  <c:v>148.024961590662</c:v>
                </c:pt>
                <c:pt idx="23092">
                  <c:v>148.03196454161801</c:v>
                </c:pt>
                <c:pt idx="23093">
                  <c:v>148.036738723676</c:v>
                </c:pt>
                <c:pt idx="23094">
                  <c:v>148.03736121877799</c:v>
                </c:pt>
                <c:pt idx="23095">
                  <c:v>148.03553518938699</c:v>
                </c:pt>
                <c:pt idx="23096">
                  <c:v>148.029921250315</c:v>
                </c:pt>
                <c:pt idx="23097">
                  <c:v>148.021458932694</c:v>
                </c:pt>
                <c:pt idx="23098">
                  <c:v>148.00473648137401</c:v>
                </c:pt>
                <c:pt idx="23099">
                  <c:v>147.97052844751099</c:v>
                </c:pt>
                <c:pt idx="23100">
                  <c:v>147.94982827091599</c:v>
                </c:pt>
                <c:pt idx="23101">
                  <c:v>147.938739999973</c:v>
                </c:pt>
                <c:pt idx="23102">
                  <c:v>147.93310618048</c:v>
                </c:pt>
                <c:pt idx="23103">
                  <c:v>147.91860015676099</c:v>
                </c:pt>
                <c:pt idx="23104">
                  <c:v>147.91370435110599</c:v>
                </c:pt>
                <c:pt idx="23105">
                  <c:v>147.91096454284099</c:v>
                </c:pt>
                <c:pt idx="23106">
                  <c:v>147.91275176641801</c:v>
                </c:pt>
                <c:pt idx="23107">
                  <c:v>147.91697270360501</c:v>
                </c:pt>
                <c:pt idx="23108">
                  <c:v>147.91870955082399</c:v>
                </c:pt>
                <c:pt idx="23109">
                  <c:v>147.91917609275799</c:v>
                </c:pt>
                <c:pt idx="23110">
                  <c:v>147.92542602960299</c:v>
                </c:pt>
                <c:pt idx="23111">
                  <c:v>147.92950522260401</c:v>
                </c:pt>
                <c:pt idx="23112">
                  <c:v>147.92398834298899</c:v>
                </c:pt>
                <c:pt idx="23113">
                  <c:v>147.91793613434299</c:v>
                </c:pt>
                <c:pt idx="23114">
                  <c:v>147.915161767152</c:v>
                </c:pt>
                <c:pt idx="23115">
                  <c:v>147.90779000004099</c:v>
                </c:pt>
                <c:pt idx="23116">
                  <c:v>147.90434683802999</c:v>
                </c:pt>
                <c:pt idx="23117">
                  <c:v>147.90391605528399</c:v>
                </c:pt>
                <c:pt idx="23118">
                  <c:v>147.90642879580199</c:v>
                </c:pt>
                <c:pt idx="23119">
                  <c:v>147.91077956832899</c:v>
                </c:pt>
                <c:pt idx="23120">
                  <c:v>147.917054510452</c:v>
                </c:pt>
                <c:pt idx="23121">
                  <c:v>147.92480347641401</c:v>
                </c:pt>
                <c:pt idx="23122">
                  <c:v>147.929663566361</c:v>
                </c:pt>
                <c:pt idx="23123">
                  <c:v>147.92781846859</c:v>
                </c:pt>
                <c:pt idx="23124">
                  <c:v>147.922894856482</c:v>
                </c:pt>
                <c:pt idx="23125">
                  <c:v>147.91566269345299</c:v>
                </c:pt>
                <c:pt idx="23126">
                  <c:v>147.90773000004299</c:v>
                </c:pt>
                <c:pt idx="23127">
                  <c:v>147.90859512794401</c:v>
                </c:pt>
                <c:pt idx="23128">
                  <c:v>147.910816771643</c:v>
                </c:pt>
                <c:pt idx="23129">
                  <c:v>147.921513573906</c:v>
                </c:pt>
                <c:pt idx="23130">
                  <c:v>147.93647317132101</c:v>
                </c:pt>
                <c:pt idx="23131">
                  <c:v>147.94853005063899</c:v>
                </c:pt>
                <c:pt idx="23132">
                  <c:v>147.95164316400499</c:v>
                </c:pt>
                <c:pt idx="23133">
                  <c:v>147.94568395799001</c:v>
                </c:pt>
                <c:pt idx="23134">
                  <c:v>147.94166328752999</c:v>
                </c:pt>
                <c:pt idx="23135">
                  <c:v>147.94419226293701</c:v>
                </c:pt>
                <c:pt idx="23136">
                  <c:v>147.94412201310999</c:v>
                </c:pt>
                <c:pt idx="23137">
                  <c:v>147.93450473420199</c:v>
                </c:pt>
                <c:pt idx="23138">
                  <c:v>147.93170350792099</c:v>
                </c:pt>
                <c:pt idx="23139">
                  <c:v>147.92867000001999</c:v>
                </c:pt>
                <c:pt idx="23140">
                  <c:v>147.92829984167099</c:v>
                </c:pt>
                <c:pt idx="23141">
                  <c:v>147.92908468312999</c:v>
                </c:pt>
                <c:pt idx="23142">
                  <c:v>147.92861899563201</c:v>
                </c:pt>
                <c:pt idx="23143">
                  <c:v>147.93053260237801</c:v>
                </c:pt>
                <c:pt idx="23144">
                  <c:v>147.93803056484899</c:v>
                </c:pt>
                <c:pt idx="23145">
                  <c:v>147.952622070877</c:v>
                </c:pt>
                <c:pt idx="23146">
                  <c:v>147.971785134399</c:v>
                </c:pt>
                <c:pt idx="23147">
                  <c:v>147.98545823165901</c:v>
                </c:pt>
                <c:pt idx="23148">
                  <c:v>147.99418100134599</c:v>
                </c:pt>
                <c:pt idx="23149">
                  <c:v>148.00219620965501</c:v>
                </c:pt>
                <c:pt idx="23150">
                  <c:v>148.00404334548301</c:v>
                </c:pt>
                <c:pt idx="23151">
                  <c:v>148.00013999997299</c:v>
                </c:pt>
                <c:pt idx="23152">
                  <c:v>147.998030541845</c:v>
                </c:pt>
                <c:pt idx="23153">
                  <c:v>147.99957924028899</c:v>
                </c:pt>
                <c:pt idx="23154">
                  <c:v>147.996141898367</c:v>
                </c:pt>
                <c:pt idx="23155">
                  <c:v>147.99205922996899</c:v>
                </c:pt>
                <c:pt idx="23156">
                  <c:v>147.987930250034</c:v>
                </c:pt>
                <c:pt idx="23157">
                  <c:v>147.97986687553899</c:v>
                </c:pt>
                <c:pt idx="23158">
                  <c:v>147.97243650307601</c:v>
                </c:pt>
                <c:pt idx="23159">
                  <c:v>147.96893540921701</c:v>
                </c:pt>
                <c:pt idx="23160">
                  <c:v>147.96896993829799</c:v>
                </c:pt>
                <c:pt idx="23161">
                  <c:v>147.969058082168</c:v>
                </c:pt>
                <c:pt idx="23162">
                  <c:v>147.960593379372</c:v>
                </c:pt>
                <c:pt idx="23163">
                  <c:v>147.94681999998801</c:v>
                </c:pt>
                <c:pt idx="23164">
                  <c:v>147.93670070068799</c:v>
                </c:pt>
                <c:pt idx="23165">
                  <c:v>147.927010352427</c:v>
                </c:pt>
                <c:pt idx="23166">
                  <c:v>147.921223973987</c:v>
                </c:pt>
                <c:pt idx="23167">
                  <c:v>147.91494837217701</c:v>
                </c:pt>
                <c:pt idx="23168">
                  <c:v>147.908610986762</c:v>
                </c:pt>
                <c:pt idx="23169">
                  <c:v>147.90223997062</c:v>
                </c:pt>
                <c:pt idx="23170">
                  <c:v>147.894925415226</c:v>
                </c:pt>
                <c:pt idx="23171">
                  <c:v>147.89218298859001</c:v>
                </c:pt>
                <c:pt idx="23172">
                  <c:v>147.90280292871699</c:v>
                </c:pt>
                <c:pt idx="23173">
                  <c:v>147.926729999961</c:v>
                </c:pt>
                <c:pt idx="23174">
                  <c:v>147.940249999988</c:v>
                </c:pt>
                <c:pt idx="23175">
                  <c:v>147.947552175948</c:v>
                </c:pt>
                <c:pt idx="23176">
                  <c:v>147.95484174735901</c:v>
                </c:pt>
                <c:pt idx="23177">
                  <c:v>147.957979999961</c:v>
                </c:pt>
                <c:pt idx="23178">
                  <c:v>147.960016117832</c:v>
                </c:pt>
                <c:pt idx="23179">
                  <c:v>147.962093084636</c:v>
                </c:pt>
                <c:pt idx="23180">
                  <c:v>147.959557282036</c:v>
                </c:pt>
                <c:pt idx="23181">
                  <c:v>147.95594731112399</c:v>
                </c:pt>
                <c:pt idx="23182">
                  <c:v>147.95086898685901</c:v>
                </c:pt>
                <c:pt idx="23183">
                  <c:v>147.94601139634801</c:v>
                </c:pt>
                <c:pt idx="23184">
                  <c:v>147.94385855387301</c:v>
                </c:pt>
                <c:pt idx="23185">
                  <c:v>147.93818999996699</c:v>
                </c:pt>
                <c:pt idx="23186">
                  <c:v>147.936589799697</c:v>
                </c:pt>
                <c:pt idx="23187">
                  <c:v>147.930887634225</c:v>
                </c:pt>
                <c:pt idx="23188">
                  <c:v>147.92585194793401</c:v>
                </c:pt>
                <c:pt idx="23189">
                  <c:v>147.925830217992</c:v>
                </c:pt>
                <c:pt idx="23190">
                  <c:v>147.928502030446</c:v>
                </c:pt>
                <c:pt idx="23191">
                  <c:v>147.928506616557</c:v>
                </c:pt>
                <c:pt idx="23192">
                  <c:v>147.92474009908301</c:v>
                </c:pt>
                <c:pt idx="23193">
                  <c:v>147.91853542182901</c:v>
                </c:pt>
                <c:pt idx="23194">
                  <c:v>147.90909478994399</c:v>
                </c:pt>
                <c:pt idx="23195">
                  <c:v>147.90110365364799</c:v>
                </c:pt>
                <c:pt idx="23196">
                  <c:v>147.89736167649099</c:v>
                </c:pt>
                <c:pt idx="23197">
                  <c:v>147.895066086198</c:v>
                </c:pt>
                <c:pt idx="23198">
                  <c:v>147.89310659747699</c:v>
                </c:pt>
                <c:pt idx="23199">
                  <c:v>147.89565999996299</c:v>
                </c:pt>
                <c:pt idx="23200">
                  <c:v>147.89914000004001</c:v>
                </c:pt>
                <c:pt idx="23201">
                  <c:v>147.90526058736299</c:v>
                </c:pt>
                <c:pt idx="23202">
                  <c:v>147.910454996006</c:v>
                </c:pt>
                <c:pt idx="23203">
                  <c:v>147.91583727018499</c:v>
                </c:pt>
                <c:pt idx="23204">
                  <c:v>147.92343560583299</c:v>
                </c:pt>
                <c:pt idx="23205">
                  <c:v>147.932347051584</c:v>
                </c:pt>
                <c:pt idx="23206">
                  <c:v>147.93842286512799</c:v>
                </c:pt>
                <c:pt idx="23207">
                  <c:v>147.941308505775</c:v>
                </c:pt>
                <c:pt idx="23208">
                  <c:v>147.94424638879099</c:v>
                </c:pt>
                <c:pt idx="23209">
                  <c:v>147.948722463807</c:v>
                </c:pt>
                <c:pt idx="23210">
                  <c:v>147.95297822849901</c:v>
                </c:pt>
                <c:pt idx="23211">
                  <c:v>147.962569999978</c:v>
                </c:pt>
                <c:pt idx="23212">
                  <c:v>147.96778773382201</c:v>
                </c:pt>
                <c:pt idx="23213">
                  <c:v>147.971688010337</c:v>
                </c:pt>
                <c:pt idx="23214">
                  <c:v>147.97565525170401</c:v>
                </c:pt>
                <c:pt idx="23215">
                  <c:v>147.978510632102</c:v>
                </c:pt>
                <c:pt idx="23216">
                  <c:v>147.978637350323</c:v>
                </c:pt>
                <c:pt idx="23217">
                  <c:v>147.978072137476</c:v>
                </c:pt>
                <c:pt idx="23218">
                  <c:v>147.97705224782899</c:v>
                </c:pt>
                <c:pt idx="23219">
                  <c:v>147.97340007914599</c:v>
                </c:pt>
                <c:pt idx="23220">
                  <c:v>147.968912652146</c:v>
                </c:pt>
                <c:pt idx="23221">
                  <c:v>147.96384850736499</c:v>
                </c:pt>
                <c:pt idx="23222">
                  <c:v>147.956027510908</c:v>
                </c:pt>
                <c:pt idx="23223">
                  <c:v>147.94834286227299</c:v>
                </c:pt>
                <c:pt idx="23224">
                  <c:v>147.943195993698</c:v>
                </c:pt>
                <c:pt idx="23225">
                  <c:v>147.94246186148399</c:v>
                </c:pt>
                <c:pt idx="23226">
                  <c:v>147.93885515477299</c:v>
                </c:pt>
                <c:pt idx="23227">
                  <c:v>147.934009999978</c:v>
                </c:pt>
                <c:pt idx="23228">
                  <c:v>147.92568574856199</c:v>
                </c:pt>
                <c:pt idx="23229">
                  <c:v>147.920144054963</c:v>
                </c:pt>
                <c:pt idx="23230">
                  <c:v>147.91671283947801</c:v>
                </c:pt>
                <c:pt idx="23231">
                  <c:v>147.91313904502999</c:v>
                </c:pt>
                <c:pt idx="23232">
                  <c:v>147.91310317198599</c:v>
                </c:pt>
                <c:pt idx="23233">
                  <c:v>147.919006827625</c:v>
                </c:pt>
                <c:pt idx="23234">
                  <c:v>147.92324336569601</c:v>
                </c:pt>
                <c:pt idx="23235">
                  <c:v>147.92240071622101</c:v>
                </c:pt>
                <c:pt idx="23236">
                  <c:v>147.91656975138099</c:v>
                </c:pt>
                <c:pt idx="23237">
                  <c:v>147.90735512870299</c:v>
                </c:pt>
                <c:pt idx="23238">
                  <c:v>147.895501102427</c:v>
                </c:pt>
                <c:pt idx="23239">
                  <c:v>147.889400000004</c:v>
                </c:pt>
                <c:pt idx="23240">
                  <c:v>147.88278469336399</c:v>
                </c:pt>
                <c:pt idx="23241">
                  <c:v>147.870115985372</c:v>
                </c:pt>
                <c:pt idx="23242">
                  <c:v>147.85771652918999</c:v>
                </c:pt>
                <c:pt idx="23243">
                  <c:v>147.85014399935699</c:v>
                </c:pt>
                <c:pt idx="23244">
                  <c:v>147.84556444609299</c:v>
                </c:pt>
                <c:pt idx="23245">
                  <c:v>147.83979010559801</c:v>
                </c:pt>
                <c:pt idx="23246">
                  <c:v>147.83897469217899</c:v>
                </c:pt>
                <c:pt idx="23247">
                  <c:v>147.83857570444101</c:v>
                </c:pt>
                <c:pt idx="23248">
                  <c:v>147.836261327757</c:v>
                </c:pt>
                <c:pt idx="23249">
                  <c:v>147.83325461944301</c:v>
                </c:pt>
                <c:pt idx="23250">
                  <c:v>147.83258465178301</c:v>
                </c:pt>
                <c:pt idx="23251">
                  <c:v>147.836610000061</c:v>
                </c:pt>
                <c:pt idx="23252">
                  <c:v>147.837273430024</c:v>
                </c:pt>
                <c:pt idx="23253">
                  <c:v>147.83857679034301</c:v>
                </c:pt>
                <c:pt idx="23254">
                  <c:v>147.83972967976399</c:v>
                </c:pt>
                <c:pt idx="23255">
                  <c:v>147.840516546023</c:v>
                </c:pt>
                <c:pt idx="23256">
                  <c:v>147.84104574314699</c:v>
                </c:pt>
                <c:pt idx="23257">
                  <c:v>147.838556562371</c:v>
                </c:pt>
                <c:pt idx="23258">
                  <c:v>147.84054682900401</c:v>
                </c:pt>
                <c:pt idx="23259">
                  <c:v>147.85034561290601</c:v>
                </c:pt>
                <c:pt idx="23260">
                  <c:v>147.860142172319</c:v>
                </c:pt>
                <c:pt idx="23261">
                  <c:v>147.873230000023</c:v>
                </c:pt>
                <c:pt idx="23262">
                  <c:v>147.882719819947</c:v>
                </c:pt>
                <c:pt idx="23263">
                  <c:v>147.88926855931601</c:v>
                </c:pt>
                <c:pt idx="23264">
                  <c:v>147.89212386856701</c:v>
                </c:pt>
                <c:pt idx="23265">
                  <c:v>147.89424665258801</c:v>
                </c:pt>
                <c:pt idx="23266">
                  <c:v>147.89579207754201</c:v>
                </c:pt>
                <c:pt idx="23267">
                  <c:v>147.89719729794399</c:v>
                </c:pt>
                <c:pt idx="23268">
                  <c:v>147.90092895663599</c:v>
                </c:pt>
                <c:pt idx="23269">
                  <c:v>147.90766700732499</c:v>
                </c:pt>
                <c:pt idx="23270">
                  <c:v>147.91523022659399</c:v>
                </c:pt>
                <c:pt idx="23271">
                  <c:v>147.92134348101899</c:v>
                </c:pt>
                <c:pt idx="23272">
                  <c:v>147.928773251569</c:v>
                </c:pt>
                <c:pt idx="23273">
                  <c:v>147.94469903687201</c:v>
                </c:pt>
                <c:pt idx="23274">
                  <c:v>147.96062000002399</c:v>
                </c:pt>
                <c:pt idx="23275">
                  <c:v>147.97329410013899</c:v>
                </c:pt>
                <c:pt idx="23276">
                  <c:v>147.98838058129499</c:v>
                </c:pt>
                <c:pt idx="23277">
                  <c:v>147.99865286976501</c:v>
                </c:pt>
                <c:pt idx="23278">
                  <c:v>148.002770415513</c:v>
                </c:pt>
                <c:pt idx="23279">
                  <c:v>148.005464452626</c:v>
                </c:pt>
                <c:pt idx="23280">
                  <c:v>148.01055507841801</c:v>
                </c:pt>
                <c:pt idx="23281">
                  <c:v>148.01480000000399</c:v>
                </c:pt>
                <c:pt idx="23282">
                  <c:v>148.01510498041699</c:v>
                </c:pt>
                <c:pt idx="23283">
                  <c:v>148.01814390340101</c:v>
                </c:pt>
                <c:pt idx="23284">
                  <c:v>148.028151693365</c:v>
                </c:pt>
                <c:pt idx="23285">
                  <c:v>148.03683895542699</c:v>
                </c:pt>
                <c:pt idx="23286">
                  <c:v>148.045613382966</c:v>
                </c:pt>
                <c:pt idx="23287">
                  <c:v>148.05745670537499</c:v>
                </c:pt>
                <c:pt idx="23288">
                  <c:v>148.064530000042</c:v>
                </c:pt>
                <c:pt idx="23289">
                  <c:v>148.06325293457999</c:v>
                </c:pt>
                <c:pt idx="23290">
                  <c:v>148.06471900497201</c:v>
                </c:pt>
                <c:pt idx="23291">
                  <c:v>148.06673180541699</c:v>
                </c:pt>
                <c:pt idx="23292">
                  <c:v>148.06760479708799</c:v>
                </c:pt>
                <c:pt idx="23293">
                  <c:v>148.06698966584801</c:v>
                </c:pt>
                <c:pt idx="23294">
                  <c:v>148.063808356305</c:v>
                </c:pt>
                <c:pt idx="23295">
                  <c:v>148.05713141549799</c:v>
                </c:pt>
                <c:pt idx="23296">
                  <c:v>148.052035903704</c:v>
                </c:pt>
                <c:pt idx="23297">
                  <c:v>148.052509028711</c:v>
                </c:pt>
                <c:pt idx="23298">
                  <c:v>148.05777384781001</c:v>
                </c:pt>
                <c:pt idx="23299">
                  <c:v>148.06746341370101</c:v>
                </c:pt>
                <c:pt idx="23300">
                  <c:v>148.08117466754899</c:v>
                </c:pt>
                <c:pt idx="23301">
                  <c:v>148.097819999991</c:v>
                </c:pt>
                <c:pt idx="23302">
                  <c:v>148.109324421255</c:v>
                </c:pt>
                <c:pt idx="23303">
                  <c:v>148.116990301876</c:v>
                </c:pt>
                <c:pt idx="23304">
                  <c:v>148.12365969945901</c:v>
                </c:pt>
                <c:pt idx="23305">
                  <c:v>148.129929774738</c:v>
                </c:pt>
                <c:pt idx="23306">
                  <c:v>148.13360709454</c:v>
                </c:pt>
                <c:pt idx="23307">
                  <c:v>148.13167116970001</c:v>
                </c:pt>
                <c:pt idx="23308">
                  <c:v>148.12758282849299</c:v>
                </c:pt>
                <c:pt idx="23309">
                  <c:v>148.12823679110701</c:v>
                </c:pt>
                <c:pt idx="23310">
                  <c:v>148.134122943422</c:v>
                </c:pt>
                <c:pt idx="23311">
                  <c:v>148.13811597702599</c:v>
                </c:pt>
                <c:pt idx="23312">
                  <c:v>148.14099000000201</c:v>
                </c:pt>
                <c:pt idx="23313">
                  <c:v>148.13478773326401</c:v>
                </c:pt>
                <c:pt idx="23314">
                  <c:v>148.12723174286899</c:v>
                </c:pt>
                <c:pt idx="23315">
                  <c:v>148.116750625789</c:v>
                </c:pt>
                <c:pt idx="23316">
                  <c:v>148.104147232797</c:v>
                </c:pt>
                <c:pt idx="23317">
                  <c:v>148.09222616877699</c:v>
                </c:pt>
                <c:pt idx="23318">
                  <c:v>148.08005864947501</c:v>
                </c:pt>
                <c:pt idx="23319">
                  <c:v>148.06494108536</c:v>
                </c:pt>
                <c:pt idx="23320">
                  <c:v>148.04982904156901</c:v>
                </c:pt>
                <c:pt idx="23321">
                  <c:v>148.031871671506</c:v>
                </c:pt>
                <c:pt idx="23322">
                  <c:v>148.01211407186199</c:v>
                </c:pt>
                <c:pt idx="23323">
                  <c:v>147.98990090482599</c:v>
                </c:pt>
                <c:pt idx="23324">
                  <c:v>147.963260943265</c:v>
                </c:pt>
                <c:pt idx="23325">
                  <c:v>147.92949143136099</c:v>
                </c:pt>
                <c:pt idx="23326">
                  <c:v>147.91215876563399</c:v>
                </c:pt>
                <c:pt idx="23327">
                  <c:v>147.900470299142</c:v>
                </c:pt>
                <c:pt idx="23328">
                  <c:v>147.895143867385</c:v>
                </c:pt>
                <c:pt idx="23329">
                  <c:v>147.89160654104001</c:v>
                </c:pt>
                <c:pt idx="23330">
                  <c:v>147.890680754805</c:v>
                </c:pt>
                <c:pt idx="23331">
                  <c:v>147.89176498145</c:v>
                </c:pt>
                <c:pt idx="23332">
                  <c:v>147.89058935901701</c:v>
                </c:pt>
                <c:pt idx="23333">
                  <c:v>147.888507309717</c:v>
                </c:pt>
                <c:pt idx="23334">
                  <c:v>147.88552770636801</c:v>
                </c:pt>
                <c:pt idx="23335">
                  <c:v>147.87792959538899</c:v>
                </c:pt>
                <c:pt idx="23336">
                  <c:v>147.87181787719399</c:v>
                </c:pt>
                <c:pt idx="23337">
                  <c:v>147.87115616072799</c:v>
                </c:pt>
                <c:pt idx="23338">
                  <c:v>147.872935674301</c:v>
                </c:pt>
                <c:pt idx="23339">
                  <c:v>147.87688000003499</c:v>
                </c:pt>
                <c:pt idx="23340">
                  <c:v>147.87917000512601</c:v>
                </c:pt>
                <c:pt idx="23341">
                  <c:v>147.881180054499</c:v>
                </c:pt>
                <c:pt idx="23342">
                  <c:v>147.88868557520399</c:v>
                </c:pt>
                <c:pt idx="23343">
                  <c:v>147.89806634281101</c:v>
                </c:pt>
                <c:pt idx="23344">
                  <c:v>147.903783071774</c:v>
                </c:pt>
                <c:pt idx="23345">
                  <c:v>147.907300978401</c:v>
                </c:pt>
                <c:pt idx="23346">
                  <c:v>147.909782411545</c:v>
                </c:pt>
                <c:pt idx="23347">
                  <c:v>147.911428193083</c:v>
                </c:pt>
                <c:pt idx="23348">
                  <c:v>147.915590419056</c:v>
                </c:pt>
                <c:pt idx="23349">
                  <c:v>147.922097106477</c:v>
                </c:pt>
                <c:pt idx="23350">
                  <c:v>147.92602905805299</c:v>
                </c:pt>
                <c:pt idx="23351">
                  <c:v>147.92302999998401</c:v>
                </c:pt>
                <c:pt idx="23352">
                  <c:v>147.92130306550499</c:v>
                </c:pt>
                <c:pt idx="23353">
                  <c:v>147.925256488515</c:v>
                </c:pt>
                <c:pt idx="23354">
                  <c:v>147.924302232906</c:v>
                </c:pt>
                <c:pt idx="23355">
                  <c:v>147.92001288786099</c:v>
                </c:pt>
                <c:pt idx="23356">
                  <c:v>147.919314787894</c:v>
                </c:pt>
                <c:pt idx="23357">
                  <c:v>147.92083998444801</c:v>
                </c:pt>
                <c:pt idx="23358">
                  <c:v>147.92088516380301</c:v>
                </c:pt>
                <c:pt idx="23359">
                  <c:v>147.919203497273</c:v>
                </c:pt>
                <c:pt idx="23360">
                  <c:v>147.91621723121301</c:v>
                </c:pt>
                <c:pt idx="23361">
                  <c:v>147.91137015976199</c:v>
                </c:pt>
                <c:pt idx="23362">
                  <c:v>147.90575999999399</c:v>
                </c:pt>
                <c:pt idx="23363">
                  <c:v>147.898185945346</c:v>
                </c:pt>
                <c:pt idx="23364">
                  <c:v>147.88691506036801</c:v>
                </c:pt>
                <c:pt idx="23365">
                  <c:v>147.87294072585399</c:v>
                </c:pt>
                <c:pt idx="23366">
                  <c:v>147.86044442655501</c:v>
                </c:pt>
                <c:pt idx="23367">
                  <c:v>147.852217663678</c:v>
                </c:pt>
                <c:pt idx="23368">
                  <c:v>147.84515828110401</c:v>
                </c:pt>
                <c:pt idx="23369">
                  <c:v>147.84228837933301</c:v>
                </c:pt>
                <c:pt idx="23370">
                  <c:v>147.84459825457199</c:v>
                </c:pt>
                <c:pt idx="23371">
                  <c:v>147.845087618995</c:v>
                </c:pt>
                <c:pt idx="23372">
                  <c:v>147.845636055401</c:v>
                </c:pt>
                <c:pt idx="23373">
                  <c:v>147.83965015687201</c:v>
                </c:pt>
                <c:pt idx="23374">
                  <c:v>147.8345860222</c:v>
                </c:pt>
                <c:pt idx="23375">
                  <c:v>147.83612283315901</c:v>
                </c:pt>
                <c:pt idx="23376">
                  <c:v>147.84956000000199</c:v>
                </c:pt>
                <c:pt idx="23377">
                  <c:v>147.864923704207</c:v>
                </c:pt>
                <c:pt idx="23378">
                  <c:v>147.87717507534899</c:v>
                </c:pt>
                <c:pt idx="23379">
                  <c:v>147.890119783361</c:v>
                </c:pt>
                <c:pt idx="23380">
                  <c:v>147.904773523313</c:v>
                </c:pt>
                <c:pt idx="23381">
                  <c:v>147.91986239154801</c:v>
                </c:pt>
                <c:pt idx="23382">
                  <c:v>147.934030713667</c:v>
                </c:pt>
                <c:pt idx="23383">
                  <c:v>147.95027835870499</c:v>
                </c:pt>
                <c:pt idx="23384">
                  <c:v>147.96791603651999</c:v>
                </c:pt>
                <c:pt idx="23385">
                  <c:v>147.97234999997701</c:v>
                </c:pt>
                <c:pt idx="23386">
                  <c:v>147.97294480569499</c:v>
                </c:pt>
                <c:pt idx="23387">
                  <c:v>147.97698928899499</c:v>
                </c:pt>
                <c:pt idx="23388">
                  <c:v>147.97778214467999</c:v>
                </c:pt>
                <c:pt idx="23389">
                  <c:v>147.98165487611701</c:v>
                </c:pt>
                <c:pt idx="23390">
                  <c:v>147.98900000002001</c:v>
                </c:pt>
                <c:pt idx="23391">
                  <c:v>147.98921170416901</c:v>
                </c:pt>
                <c:pt idx="23392">
                  <c:v>147.98657520291101</c:v>
                </c:pt>
                <c:pt idx="23393">
                  <c:v>147.97351849212799</c:v>
                </c:pt>
                <c:pt idx="23394">
                  <c:v>147.94847972479499</c:v>
                </c:pt>
                <c:pt idx="23395">
                  <c:v>147.93597508083499</c:v>
                </c:pt>
                <c:pt idx="23396">
                  <c:v>147.92837338997401</c:v>
                </c:pt>
                <c:pt idx="23397">
                  <c:v>147.923649033511</c:v>
                </c:pt>
                <c:pt idx="23398">
                  <c:v>147.923340575352</c:v>
                </c:pt>
                <c:pt idx="23399">
                  <c:v>147.92137726949099</c:v>
                </c:pt>
                <c:pt idx="23400">
                  <c:v>147.91726204570301</c:v>
                </c:pt>
                <c:pt idx="23401">
                  <c:v>147.91216</c:v>
                </c:pt>
                <c:pt idx="23402">
                  <c:v>147.907564886941</c:v>
                </c:pt>
                <c:pt idx="23403">
                  <c:v>147.90999348615699</c:v>
                </c:pt>
                <c:pt idx="23404">
                  <c:v>147.913694553433</c:v>
                </c:pt>
                <c:pt idx="23405">
                  <c:v>147.915306656665</c:v>
                </c:pt>
                <c:pt idx="23406">
                  <c:v>147.91498653492201</c:v>
                </c:pt>
                <c:pt idx="23407">
                  <c:v>147.916144584629</c:v>
                </c:pt>
                <c:pt idx="23408">
                  <c:v>147.918853730997</c:v>
                </c:pt>
                <c:pt idx="23409">
                  <c:v>147.92238649078899</c:v>
                </c:pt>
                <c:pt idx="23410">
                  <c:v>147.921694311159</c:v>
                </c:pt>
                <c:pt idx="23411">
                  <c:v>147.918588733105</c:v>
                </c:pt>
                <c:pt idx="23412">
                  <c:v>147.922289999968</c:v>
                </c:pt>
                <c:pt idx="23413">
                  <c:v>147.926033919471</c:v>
                </c:pt>
                <c:pt idx="23414">
                  <c:v>147.930279548079</c:v>
                </c:pt>
                <c:pt idx="23415">
                  <c:v>147.93568722744001</c:v>
                </c:pt>
                <c:pt idx="23416">
                  <c:v>147.94091183578701</c:v>
                </c:pt>
                <c:pt idx="23417">
                  <c:v>147.945009416517</c:v>
                </c:pt>
                <c:pt idx="23418">
                  <c:v>147.951957115542</c:v>
                </c:pt>
                <c:pt idx="23419">
                  <c:v>147.96060825177901</c:v>
                </c:pt>
                <c:pt idx="23420">
                  <c:v>147.96848537833901</c:v>
                </c:pt>
                <c:pt idx="23421">
                  <c:v>147.963832540157</c:v>
                </c:pt>
                <c:pt idx="23422">
                  <c:v>147.96246000002799</c:v>
                </c:pt>
                <c:pt idx="23423">
                  <c:v>147.969893970454</c:v>
                </c:pt>
                <c:pt idx="23424">
                  <c:v>147.97161448417299</c:v>
                </c:pt>
                <c:pt idx="23425">
                  <c:v>147.97165943158299</c:v>
                </c:pt>
                <c:pt idx="23426">
                  <c:v>147.97135745282901</c:v>
                </c:pt>
                <c:pt idx="23427">
                  <c:v>147.97286616554899</c:v>
                </c:pt>
                <c:pt idx="23428">
                  <c:v>147.97702799780299</c:v>
                </c:pt>
                <c:pt idx="23429">
                  <c:v>147.98233550282799</c:v>
                </c:pt>
                <c:pt idx="23430">
                  <c:v>147.98783977468199</c:v>
                </c:pt>
                <c:pt idx="23431">
                  <c:v>147.99784032154301</c:v>
                </c:pt>
                <c:pt idx="23432">
                  <c:v>148.00597148114699</c:v>
                </c:pt>
                <c:pt idx="23433">
                  <c:v>148.012681612514</c:v>
                </c:pt>
                <c:pt idx="23434">
                  <c:v>148.00905709572299</c:v>
                </c:pt>
                <c:pt idx="23435">
                  <c:v>148.00272000000999</c:v>
                </c:pt>
                <c:pt idx="23436">
                  <c:v>147.998728510246</c:v>
                </c:pt>
                <c:pt idx="23437">
                  <c:v>147.994092992215</c:v>
                </c:pt>
                <c:pt idx="23438">
                  <c:v>147.98809081428399</c:v>
                </c:pt>
                <c:pt idx="23439">
                  <c:v>147.980950362107</c:v>
                </c:pt>
                <c:pt idx="23440">
                  <c:v>147.97582749167501</c:v>
                </c:pt>
                <c:pt idx="23441">
                  <c:v>147.97865816638199</c:v>
                </c:pt>
                <c:pt idx="23442">
                  <c:v>147.992550477067</c:v>
                </c:pt>
                <c:pt idx="23443">
                  <c:v>148.01293948822101</c:v>
                </c:pt>
                <c:pt idx="23444">
                  <c:v>148.032258857427</c:v>
                </c:pt>
                <c:pt idx="23445">
                  <c:v>148.05162742772799</c:v>
                </c:pt>
                <c:pt idx="23446">
                  <c:v>148.06904677875499</c:v>
                </c:pt>
                <c:pt idx="23447">
                  <c:v>148.07613714888299</c:v>
                </c:pt>
                <c:pt idx="23448">
                  <c:v>148.08285999997599</c:v>
                </c:pt>
                <c:pt idx="23449">
                  <c:v>148.08664993325499</c:v>
                </c:pt>
                <c:pt idx="23450">
                  <c:v>148.09045386058901</c:v>
                </c:pt>
                <c:pt idx="23451">
                  <c:v>148.089920624455</c:v>
                </c:pt>
                <c:pt idx="23452">
                  <c:v>148.088930194119</c:v>
                </c:pt>
                <c:pt idx="23453">
                  <c:v>148.08352620202399</c:v>
                </c:pt>
                <c:pt idx="23454">
                  <c:v>148.07567930356601</c:v>
                </c:pt>
                <c:pt idx="23455">
                  <c:v>148.06509226601801</c:v>
                </c:pt>
                <c:pt idx="23456">
                  <c:v>148.05242477215401</c:v>
                </c:pt>
                <c:pt idx="23457">
                  <c:v>148.04197839079501</c:v>
                </c:pt>
                <c:pt idx="23458">
                  <c:v>148.03572392578701</c:v>
                </c:pt>
                <c:pt idx="23459">
                  <c:v>148.034182326696</c:v>
                </c:pt>
                <c:pt idx="23460">
                  <c:v>148.03780482842399</c:v>
                </c:pt>
                <c:pt idx="23461">
                  <c:v>148.03915000004099</c:v>
                </c:pt>
                <c:pt idx="23462">
                  <c:v>148.03538871977</c:v>
                </c:pt>
                <c:pt idx="23463">
                  <c:v>148.026251338306</c:v>
                </c:pt>
                <c:pt idx="23464">
                  <c:v>148.01611886945301</c:v>
                </c:pt>
                <c:pt idx="23465">
                  <c:v>148.00636733230101</c:v>
                </c:pt>
                <c:pt idx="23466">
                  <c:v>147.999739899118</c:v>
                </c:pt>
                <c:pt idx="23467">
                  <c:v>147.991549404426</c:v>
                </c:pt>
                <c:pt idx="23468">
                  <c:v>147.979239362653</c:v>
                </c:pt>
                <c:pt idx="23469">
                  <c:v>147.97337945580099</c:v>
                </c:pt>
                <c:pt idx="23470">
                  <c:v>147.97149339220999</c:v>
                </c:pt>
                <c:pt idx="23471">
                  <c:v>147.967701459164</c:v>
                </c:pt>
                <c:pt idx="23472">
                  <c:v>147.967991352571</c:v>
                </c:pt>
                <c:pt idx="23473">
                  <c:v>147.96929826452401</c:v>
                </c:pt>
                <c:pt idx="23474">
                  <c:v>147.96912000002001</c:v>
                </c:pt>
                <c:pt idx="23475">
                  <c:v>147.96786928885001</c:v>
                </c:pt>
                <c:pt idx="23476">
                  <c:v>147.964233548875</c:v>
                </c:pt>
                <c:pt idx="23477">
                  <c:v>147.96061808236001</c:v>
                </c:pt>
                <c:pt idx="23478">
                  <c:v>147.955251549785</c:v>
                </c:pt>
                <c:pt idx="23479">
                  <c:v>147.94994428189599</c:v>
                </c:pt>
                <c:pt idx="23480">
                  <c:v>147.950460981654</c:v>
                </c:pt>
                <c:pt idx="23481">
                  <c:v>147.95476795135301</c:v>
                </c:pt>
                <c:pt idx="23482">
                  <c:v>147.95502279570101</c:v>
                </c:pt>
                <c:pt idx="23483">
                  <c:v>147.949874119567</c:v>
                </c:pt>
                <c:pt idx="23484">
                  <c:v>147.94632726703901</c:v>
                </c:pt>
                <c:pt idx="23485">
                  <c:v>147.94641666133899</c:v>
                </c:pt>
                <c:pt idx="23486">
                  <c:v>147.942890000023</c:v>
                </c:pt>
                <c:pt idx="23487">
                  <c:v>147.93559382501601</c:v>
                </c:pt>
                <c:pt idx="23488">
                  <c:v>147.92858807046599</c:v>
                </c:pt>
                <c:pt idx="23489">
                  <c:v>147.91984812552499</c:v>
                </c:pt>
                <c:pt idx="23490">
                  <c:v>147.91190124641901</c:v>
                </c:pt>
                <c:pt idx="23491">
                  <c:v>147.896389751539</c:v>
                </c:pt>
                <c:pt idx="23492">
                  <c:v>147.88929153625</c:v>
                </c:pt>
                <c:pt idx="23493">
                  <c:v>147.88691502203599</c:v>
                </c:pt>
                <c:pt idx="23494">
                  <c:v>147.89485480216601</c:v>
                </c:pt>
                <c:pt idx="23495">
                  <c:v>147.901349002411</c:v>
                </c:pt>
                <c:pt idx="23496">
                  <c:v>147.90773000004299</c:v>
                </c:pt>
                <c:pt idx="23497">
                  <c:v>147.91528918545299</c:v>
                </c:pt>
                <c:pt idx="23498">
                  <c:v>147.92260361949701</c:v>
                </c:pt>
                <c:pt idx="23499">
                  <c:v>147.932222920659</c:v>
                </c:pt>
                <c:pt idx="23500">
                  <c:v>147.94432516110399</c:v>
                </c:pt>
                <c:pt idx="23501">
                  <c:v>147.955888724153</c:v>
                </c:pt>
                <c:pt idx="23502">
                  <c:v>147.96535890131301</c:v>
                </c:pt>
                <c:pt idx="23503">
                  <c:v>147.97129060280301</c:v>
                </c:pt>
                <c:pt idx="23504">
                  <c:v>147.97631275644301</c:v>
                </c:pt>
                <c:pt idx="23505">
                  <c:v>147.98345775989</c:v>
                </c:pt>
                <c:pt idx="23506">
                  <c:v>147.98171003464199</c:v>
                </c:pt>
                <c:pt idx="23507">
                  <c:v>147.97391236067099</c:v>
                </c:pt>
                <c:pt idx="23508">
                  <c:v>147.968071983123</c:v>
                </c:pt>
                <c:pt idx="23509">
                  <c:v>147.959879999983</c:v>
                </c:pt>
                <c:pt idx="23510">
                  <c:v>147.94925344057199</c:v>
                </c:pt>
                <c:pt idx="23511">
                  <c:v>147.93961884125201</c:v>
                </c:pt>
                <c:pt idx="23512">
                  <c:v>147.929231551393</c:v>
                </c:pt>
                <c:pt idx="23513">
                  <c:v>147.92023749104001</c:v>
                </c:pt>
                <c:pt idx="23514">
                  <c:v>147.912699222436</c:v>
                </c:pt>
                <c:pt idx="23515">
                  <c:v>147.90683921961701</c:v>
                </c:pt>
                <c:pt idx="23516">
                  <c:v>147.90440156303799</c:v>
                </c:pt>
                <c:pt idx="23517">
                  <c:v>147.903066839898</c:v>
                </c:pt>
                <c:pt idx="23518">
                  <c:v>147.90403463404201</c:v>
                </c:pt>
                <c:pt idx="23519">
                  <c:v>147.907537609868</c:v>
                </c:pt>
                <c:pt idx="23520">
                  <c:v>147.90437189816899</c:v>
                </c:pt>
                <c:pt idx="23521">
                  <c:v>147.899842285191</c:v>
                </c:pt>
                <c:pt idx="23522">
                  <c:v>147.897763360141</c:v>
                </c:pt>
                <c:pt idx="23523">
                  <c:v>147.90804999999801</c:v>
                </c:pt>
                <c:pt idx="23524">
                  <c:v>147.91867293541199</c:v>
                </c:pt>
                <c:pt idx="23525">
                  <c:v>147.92937378198999</c:v>
                </c:pt>
                <c:pt idx="23526">
                  <c:v>147.94734780446501</c:v>
                </c:pt>
                <c:pt idx="23527">
                  <c:v>147.96612372593401</c:v>
                </c:pt>
                <c:pt idx="23528">
                  <c:v>147.98015026193701</c:v>
                </c:pt>
                <c:pt idx="23529">
                  <c:v>147.98801684443001</c:v>
                </c:pt>
                <c:pt idx="23530">
                  <c:v>147.993585001941</c:v>
                </c:pt>
                <c:pt idx="23531">
                  <c:v>147.997093599453</c:v>
                </c:pt>
                <c:pt idx="23532">
                  <c:v>147.996639242491</c:v>
                </c:pt>
                <c:pt idx="23533">
                  <c:v>147.98952999995399</c:v>
                </c:pt>
                <c:pt idx="23534">
                  <c:v>147.97983999999201</c:v>
                </c:pt>
                <c:pt idx="23535">
                  <c:v>147.97876753147</c:v>
                </c:pt>
                <c:pt idx="23536">
                  <c:v>147.97709869107501</c:v>
                </c:pt>
                <c:pt idx="23537">
                  <c:v>147.976146444938</c:v>
                </c:pt>
                <c:pt idx="23538">
                  <c:v>147.972107397065</c:v>
                </c:pt>
                <c:pt idx="23539">
                  <c:v>147.974704849071</c:v>
                </c:pt>
                <c:pt idx="23540">
                  <c:v>147.98048047413499</c:v>
                </c:pt>
                <c:pt idx="23541">
                  <c:v>147.98655295252399</c:v>
                </c:pt>
                <c:pt idx="23542">
                  <c:v>147.99285510787601</c:v>
                </c:pt>
                <c:pt idx="23543">
                  <c:v>148.00071854338799</c:v>
                </c:pt>
                <c:pt idx="23544">
                  <c:v>148.00170947902501</c:v>
                </c:pt>
                <c:pt idx="23545">
                  <c:v>147.99117144397599</c:v>
                </c:pt>
                <c:pt idx="23546">
                  <c:v>147.98282000002399</c:v>
                </c:pt>
                <c:pt idx="23547">
                  <c:v>147.97580410252101</c:v>
                </c:pt>
                <c:pt idx="23548">
                  <c:v>147.96955648629901</c:v>
                </c:pt>
                <c:pt idx="23549">
                  <c:v>147.96599275874399</c:v>
                </c:pt>
                <c:pt idx="23550">
                  <c:v>147.96384679797001</c:v>
                </c:pt>
                <c:pt idx="23551">
                  <c:v>147.96203624164599</c:v>
                </c:pt>
                <c:pt idx="23552">
                  <c:v>147.95932552655501</c:v>
                </c:pt>
                <c:pt idx="23553">
                  <c:v>147.955308674132</c:v>
                </c:pt>
                <c:pt idx="23554">
                  <c:v>147.95226528573201</c:v>
                </c:pt>
                <c:pt idx="23555">
                  <c:v>147.95446823940901</c:v>
                </c:pt>
                <c:pt idx="23556">
                  <c:v>147.95674172036499</c:v>
                </c:pt>
                <c:pt idx="23557">
                  <c:v>147.95355026454999</c:v>
                </c:pt>
                <c:pt idx="23558">
                  <c:v>147.950699999969</c:v>
                </c:pt>
                <c:pt idx="23559">
                  <c:v>147.94408235118999</c:v>
                </c:pt>
                <c:pt idx="23560">
                  <c:v>147.933883656951</c:v>
                </c:pt>
                <c:pt idx="23561">
                  <c:v>147.91944199945499</c:v>
                </c:pt>
                <c:pt idx="23562">
                  <c:v>147.90619431483</c:v>
                </c:pt>
                <c:pt idx="23563">
                  <c:v>147.89415251188899</c:v>
                </c:pt>
                <c:pt idx="23564">
                  <c:v>147.88376512455301</c:v>
                </c:pt>
                <c:pt idx="23565">
                  <c:v>147.87069546190801</c:v>
                </c:pt>
                <c:pt idx="23566">
                  <c:v>147.864909969427</c:v>
                </c:pt>
                <c:pt idx="23567">
                  <c:v>147.86376897972201</c:v>
                </c:pt>
                <c:pt idx="23568">
                  <c:v>147.86465503632701</c:v>
                </c:pt>
                <c:pt idx="23569">
                  <c:v>147.86672999994499</c:v>
                </c:pt>
                <c:pt idx="23570">
                  <c:v>147.87120032376299</c:v>
                </c:pt>
                <c:pt idx="23571">
                  <c:v>147.87045692229901</c:v>
                </c:pt>
                <c:pt idx="23572">
                  <c:v>147.86686920282</c:v>
                </c:pt>
                <c:pt idx="23573">
                  <c:v>147.862166258521</c:v>
                </c:pt>
                <c:pt idx="23574">
                  <c:v>147.856446224536</c:v>
                </c:pt>
                <c:pt idx="23575">
                  <c:v>147.847717207024</c:v>
                </c:pt>
                <c:pt idx="23576">
                  <c:v>147.837281145677</c:v>
                </c:pt>
                <c:pt idx="23577">
                  <c:v>147.82643413215101</c:v>
                </c:pt>
                <c:pt idx="23578">
                  <c:v>147.819877323508</c:v>
                </c:pt>
                <c:pt idx="23579">
                  <c:v>147.819639999938</c:v>
                </c:pt>
                <c:pt idx="23580">
                  <c:v>147.809869344958</c:v>
                </c:pt>
                <c:pt idx="23581">
                  <c:v>147.804980843565</c:v>
                </c:pt>
                <c:pt idx="23582">
                  <c:v>147.80299121759001</c:v>
                </c:pt>
                <c:pt idx="23583">
                  <c:v>147.80706980305499</c:v>
                </c:pt>
                <c:pt idx="23584">
                  <c:v>147.816776438402</c:v>
                </c:pt>
                <c:pt idx="23585">
                  <c:v>147.82667773169001</c:v>
                </c:pt>
                <c:pt idx="23586">
                  <c:v>147.831712278418</c:v>
                </c:pt>
                <c:pt idx="23587">
                  <c:v>147.835229536003</c:v>
                </c:pt>
                <c:pt idx="23588">
                  <c:v>147.836657244267</c:v>
                </c:pt>
                <c:pt idx="23589">
                  <c:v>147.84024005450499</c:v>
                </c:pt>
                <c:pt idx="23590">
                  <c:v>147.84017374512399</c:v>
                </c:pt>
                <c:pt idx="23591">
                  <c:v>147.83195000001899</c:v>
                </c:pt>
                <c:pt idx="23592">
                  <c:v>147.825161952694</c:v>
                </c:pt>
                <c:pt idx="23593">
                  <c:v>147.817004048375</c:v>
                </c:pt>
                <c:pt idx="23594">
                  <c:v>147.80847221737599</c:v>
                </c:pt>
                <c:pt idx="23595">
                  <c:v>147.81102961838201</c:v>
                </c:pt>
                <c:pt idx="23596">
                  <c:v>147.820308071619</c:v>
                </c:pt>
                <c:pt idx="23597">
                  <c:v>147.83503950634</c:v>
                </c:pt>
                <c:pt idx="23598">
                  <c:v>147.84238000001201</c:v>
                </c:pt>
                <c:pt idx="23599">
                  <c:v>147.84313009557999</c:v>
                </c:pt>
                <c:pt idx="23600">
                  <c:v>147.85022999998401</c:v>
                </c:pt>
                <c:pt idx="23601">
                  <c:v>147.85029547456901</c:v>
                </c:pt>
                <c:pt idx="23602">
                  <c:v>147.853780000005</c:v>
                </c:pt>
                <c:pt idx="23603">
                  <c:v>147.85559951951399</c:v>
                </c:pt>
                <c:pt idx="23604">
                  <c:v>147.85858755425301</c:v>
                </c:pt>
                <c:pt idx="23605">
                  <c:v>147.866163869622</c:v>
                </c:pt>
                <c:pt idx="23606">
                  <c:v>147.873289054796</c:v>
                </c:pt>
                <c:pt idx="23607">
                  <c:v>147.87881920637801</c:v>
                </c:pt>
                <c:pt idx="23608">
                  <c:v>147.88037392818899</c:v>
                </c:pt>
                <c:pt idx="23609">
                  <c:v>147.88003351256199</c:v>
                </c:pt>
                <c:pt idx="23610">
                  <c:v>147.88238631959999</c:v>
                </c:pt>
                <c:pt idx="23611">
                  <c:v>147.885447175248</c:v>
                </c:pt>
                <c:pt idx="23612">
                  <c:v>147.885587886688</c:v>
                </c:pt>
                <c:pt idx="23613">
                  <c:v>147.886066263163</c:v>
                </c:pt>
                <c:pt idx="23614">
                  <c:v>147.88676403200401</c:v>
                </c:pt>
                <c:pt idx="23615">
                  <c:v>147.881041457805</c:v>
                </c:pt>
                <c:pt idx="23616">
                  <c:v>147.86796820227201</c:v>
                </c:pt>
                <c:pt idx="23617">
                  <c:v>147.859338680197</c:v>
                </c:pt>
                <c:pt idx="23618">
                  <c:v>147.848340000023</c:v>
                </c:pt>
                <c:pt idx="23619">
                  <c:v>147.845139047695</c:v>
                </c:pt>
                <c:pt idx="23620">
                  <c:v>147.83926785076801</c:v>
                </c:pt>
                <c:pt idx="23621">
                  <c:v>147.833592369233</c:v>
                </c:pt>
                <c:pt idx="23622">
                  <c:v>147.832635946967</c:v>
                </c:pt>
                <c:pt idx="23623">
                  <c:v>147.83551569376399</c:v>
                </c:pt>
                <c:pt idx="23624">
                  <c:v>147.837367580879</c:v>
                </c:pt>
                <c:pt idx="23625">
                  <c:v>147.83561198433</c:v>
                </c:pt>
                <c:pt idx="23626">
                  <c:v>147.83161811530499</c:v>
                </c:pt>
                <c:pt idx="23627">
                  <c:v>147.82855940274101</c:v>
                </c:pt>
                <c:pt idx="23628">
                  <c:v>147.826850866222</c:v>
                </c:pt>
                <c:pt idx="23629">
                  <c:v>147.82895670908701</c:v>
                </c:pt>
                <c:pt idx="23630">
                  <c:v>147.83089338698801</c:v>
                </c:pt>
                <c:pt idx="23631">
                  <c:v>147.83023000003001</c:v>
                </c:pt>
                <c:pt idx="23632">
                  <c:v>147.83814999999399</c:v>
                </c:pt>
                <c:pt idx="23633">
                  <c:v>147.841264754343</c:v>
                </c:pt>
                <c:pt idx="23634">
                  <c:v>147.843486348292</c:v>
                </c:pt>
                <c:pt idx="23635">
                  <c:v>147.84833535901001</c:v>
                </c:pt>
                <c:pt idx="23636">
                  <c:v>147.85588165694901</c:v>
                </c:pt>
                <c:pt idx="23637">
                  <c:v>147.86611304621599</c:v>
                </c:pt>
                <c:pt idx="23638">
                  <c:v>147.87696301959801</c:v>
                </c:pt>
                <c:pt idx="23639">
                  <c:v>147.883997462221</c:v>
                </c:pt>
                <c:pt idx="23640">
                  <c:v>147.89013336206099</c:v>
                </c:pt>
                <c:pt idx="23641">
                  <c:v>147.89811103749599</c:v>
                </c:pt>
                <c:pt idx="23642">
                  <c:v>147.90089140872701</c:v>
                </c:pt>
                <c:pt idx="23643">
                  <c:v>147.90206930054501</c:v>
                </c:pt>
                <c:pt idx="23644">
                  <c:v>147.89660999999799</c:v>
                </c:pt>
                <c:pt idx="23645">
                  <c:v>147.892449136202</c:v>
                </c:pt>
                <c:pt idx="23646">
                  <c:v>147.89004667249699</c:v>
                </c:pt>
                <c:pt idx="23647">
                  <c:v>147.89187344355599</c:v>
                </c:pt>
                <c:pt idx="23648">
                  <c:v>147.89762539105101</c:v>
                </c:pt>
                <c:pt idx="23649">
                  <c:v>147.90678404463699</c:v>
                </c:pt>
                <c:pt idx="23650">
                  <c:v>147.917403040491</c:v>
                </c:pt>
                <c:pt idx="23651">
                  <c:v>147.92552819945701</c:v>
                </c:pt>
                <c:pt idx="23652">
                  <c:v>147.92965779417901</c:v>
                </c:pt>
                <c:pt idx="23653">
                  <c:v>147.93063639522501</c:v>
                </c:pt>
                <c:pt idx="23654">
                  <c:v>147.93174318981301</c:v>
                </c:pt>
                <c:pt idx="23655">
                  <c:v>147.93227792907601</c:v>
                </c:pt>
                <c:pt idx="23656">
                  <c:v>147.93604999997001</c:v>
                </c:pt>
                <c:pt idx="23657">
                  <c:v>147.93846202933301</c:v>
                </c:pt>
                <c:pt idx="23658">
                  <c:v>147.93943652329099</c:v>
                </c:pt>
                <c:pt idx="23659">
                  <c:v>147.93988596619801</c:v>
                </c:pt>
                <c:pt idx="23660">
                  <c:v>147.93803601936901</c:v>
                </c:pt>
                <c:pt idx="23661">
                  <c:v>147.93148409855499</c:v>
                </c:pt>
                <c:pt idx="23662">
                  <c:v>147.92426487256901</c:v>
                </c:pt>
                <c:pt idx="23663">
                  <c:v>147.919885415214</c:v>
                </c:pt>
                <c:pt idx="23664">
                  <c:v>147.92293311997099</c:v>
                </c:pt>
                <c:pt idx="23665">
                  <c:v>147.93171657313499</c:v>
                </c:pt>
                <c:pt idx="23666">
                  <c:v>147.947761589051</c:v>
                </c:pt>
                <c:pt idx="23667">
                  <c:v>147.960714494109</c:v>
                </c:pt>
                <c:pt idx="23668">
                  <c:v>147.96170000002999</c:v>
                </c:pt>
                <c:pt idx="23669">
                  <c:v>147.960729540805</c:v>
                </c:pt>
                <c:pt idx="23670">
                  <c:v>147.96689390723299</c:v>
                </c:pt>
                <c:pt idx="23671">
                  <c:v>147.97964957870599</c:v>
                </c:pt>
                <c:pt idx="23672">
                  <c:v>147.99704434261901</c:v>
                </c:pt>
                <c:pt idx="23673">
                  <c:v>148.00996084486701</c:v>
                </c:pt>
                <c:pt idx="23674">
                  <c:v>148.02250048435201</c:v>
                </c:pt>
                <c:pt idx="23675">
                  <c:v>148.03259750289101</c:v>
                </c:pt>
                <c:pt idx="23676">
                  <c:v>148.03535609342001</c:v>
                </c:pt>
                <c:pt idx="23677">
                  <c:v>148.03428807241801</c:v>
                </c:pt>
                <c:pt idx="23678">
                  <c:v>148.02348959371099</c:v>
                </c:pt>
                <c:pt idx="23679">
                  <c:v>148.011747658275</c:v>
                </c:pt>
                <c:pt idx="23680">
                  <c:v>148.004559999999</c:v>
                </c:pt>
                <c:pt idx="23681">
                  <c:v>147.99288677216799</c:v>
                </c:pt>
                <c:pt idx="23682">
                  <c:v>147.979947165563</c:v>
                </c:pt>
                <c:pt idx="23683">
                  <c:v>147.965059582717</c:v>
                </c:pt>
                <c:pt idx="23684">
                  <c:v>147.954230014883</c:v>
                </c:pt>
                <c:pt idx="23685">
                  <c:v>147.941547520347</c:v>
                </c:pt>
                <c:pt idx="23686">
                  <c:v>147.927736302498</c:v>
                </c:pt>
                <c:pt idx="23687">
                  <c:v>147.91015991323999</c:v>
                </c:pt>
                <c:pt idx="23688">
                  <c:v>147.888135689319</c:v>
                </c:pt>
                <c:pt idx="23689">
                  <c:v>147.867397761571</c:v>
                </c:pt>
                <c:pt idx="23690">
                  <c:v>147.84856965752601</c:v>
                </c:pt>
                <c:pt idx="23691">
                  <c:v>147.83312329674399</c:v>
                </c:pt>
                <c:pt idx="23692">
                  <c:v>147.82927031543599</c:v>
                </c:pt>
                <c:pt idx="23693">
                  <c:v>147.827560802439</c:v>
                </c:pt>
                <c:pt idx="23694">
                  <c:v>147.83144000002699</c:v>
                </c:pt>
                <c:pt idx="23695">
                  <c:v>147.831395284282</c:v>
                </c:pt>
                <c:pt idx="23696">
                  <c:v>147.82842416154801</c:v>
                </c:pt>
                <c:pt idx="23697">
                  <c:v>147.82677147354801</c:v>
                </c:pt>
                <c:pt idx="23698">
                  <c:v>147.825489032783</c:v>
                </c:pt>
                <c:pt idx="23699">
                  <c:v>147.824375111649</c:v>
                </c:pt>
                <c:pt idx="23700">
                  <c:v>147.820054514209</c:v>
                </c:pt>
                <c:pt idx="23701">
                  <c:v>147.800817421114</c:v>
                </c:pt>
                <c:pt idx="23702">
                  <c:v>147.77542960146701</c:v>
                </c:pt>
                <c:pt idx="23703">
                  <c:v>147.763022473593</c:v>
                </c:pt>
                <c:pt idx="23704">
                  <c:v>147.75371089928001</c:v>
                </c:pt>
                <c:pt idx="23705">
                  <c:v>147.73932835461801</c:v>
                </c:pt>
                <c:pt idx="23706">
                  <c:v>147.72778000000699</c:v>
                </c:pt>
                <c:pt idx="23707">
                  <c:v>147.72778000001199</c:v>
                </c:pt>
                <c:pt idx="23708">
                  <c:v>147.720519822624</c:v>
                </c:pt>
                <c:pt idx="23709">
                  <c:v>147.71820038788999</c:v>
                </c:pt>
                <c:pt idx="23710">
                  <c:v>147.72081000899701</c:v>
                </c:pt>
                <c:pt idx="23711">
                  <c:v>147.72674640045</c:v>
                </c:pt>
                <c:pt idx="23712">
                  <c:v>147.732464906508</c:v>
                </c:pt>
                <c:pt idx="23713">
                  <c:v>147.73633028585101</c:v>
                </c:pt>
                <c:pt idx="23714">
                  <c:v>147.73889916860301</c:v>
                </c:pt>
                <c:pt idx="23715">
                  <c:v>147.74249800614601</c:v>
                </c:pt>
                <c:pt idx="23716">
                  <c:v>147.74663805828601</c:v>
                </c:pt>
                <c:pt idx="23717">
                  <c:v>147.75072277337199</c:v>
                </c:pt>
                <c:pt idx="23718">
                  <c:v>147.768528362886</c:v>
                </c:pt>
                <c:pt idx="23719">
                  <c:v>147.805666582279</c:v>
                </c:pt>
                <c:pt idx="23720">
                  <c:v>147.82691191792301</c:v>
                </c:pt>
                <c:pt idx="23721">
                  <c:v>147.85499931740799</c:v>
                </c:pt>
                <c:pt idx="23722">
                  <c:v>147.881168762908</c:v>
                </c:pt>
                <c:pt idx="23723">
                  <c:v>147.90116083014701</c:v>
                </c:pt>
                <c:pt idx="23724">
                  <c:v>147.92086535655201</c:v>
                </c:pt>
                <c:pt idx="23725">
                  <c:v>147.94431566403699</c:v>
                </c:pt>
                <c:pt idx="23726">
                  <c:v>147.97019234544601</c:v>
                </c:pt>
                <c:pt idx="23727">
                  <c:v>147.99672778107001</c:v>
                </c:pt>
                <c:pt idx="23728">
                  <c:v>148.02346035087601</c:v>
                </c:pt>
                <c:pt idx="23729">
                  <c:v>148.05372081709299</c:v>
                </c:pt>
                <c:pt idx="23730">
                  <c:v>148.07202569430501</c:v>
                </c:pt>
                <c:pt idx="23731">
                  <c:v>148.084010970045</c:v>
                </c:pt>
                <c:pt idx="23732">
                  <c:v>148.09458861616201</c:v>
                </c:pt>
                <c:pt idx="23733">
                  <c:v>148.10825999996601</c:v>
                </c:pt>
                <c:pt idx="23734">
                  <c:v>148.11348322039601</c:v>
                </c:pt>
                <c:pt idx="23735">
                  <c:v>148.11748010187</c:v>
                </c:pt>
                <c:pt idx="23736">
                  <c:v>148.12453989712799</c:v>
                </c:pt>
                <c:pt idx="23737">
                  <c:v>148.12909485278001</c:v>
                </c:pt>
                <c:pt idx="23738">
                  <c:v>148.1315450626</c:v>
                </c:pt>
                <c:pt idx="23739">
                  <c:v>148.13166949984901</c:v>
                </c:pt>
                <c:pt idx="23740">
                  <c:v>148.12680171759999</c:v>
                </c:pt>
                <c:pt idx="23741">
                  <c:v>148.119518934105</c:v>
                </c:pt>
                <c:pt idx="23742">
                  <c:v>148.11032943951901</c:v>
                </c:pt>
                <c:pt idx="23743">
                  <c:v>148.098171596171</c:v>
                </c:pt>
                <c:pt idx="23744">
                  <c:v>148.08679405660001</c:v>
                </c:pt>
                <c:pt idx="23745">
                  <c:v>148.08068417493999</c:v>
                </c:pt>
                <c:pt idx="23746">
                  <c:v>148.07375733312099</c:v>
                </c:pt>
                <c:pt idx="23747">
                  <c:v>148.065290000022</c:v>
                </c:pt>
                <c:pt idx="23748">
                  <c:v>148.05513103691999</c:v>
                </c:pt>
                <c:pt idx="23749">
                  <c:v>148.03778446321999</c:v>
                </c:pt>
                <c:pt idx="23750">
                  <c:v>148.026418278031</c:v>
                </c:pt>
                <c:pt idx="23751">
                  <c:v>148.01541379250301</c:v>
                </c:pt>
                <c:pt idx="23752">
                  <c:v>148.006107277632</c:v>
                </c:pt>
                <c:pt idx="23753">
                  <c:v>148.00126424749499</c:v>
                </c:pt>
                <c:pt idx="23754">
                  <c:v>147.99947110322199</c:v>
                </c:pt>
                <c:pt idx="23755">
                  <c:v>147.996552212762</c:v>
                </c:pt>
                <c:pt idx="23756">
                  <c:v>147.991402556211</c:v>
                </c:pt>
                <c:pt idx="23757">
                  <c:v>147.98839002267599</c:v>
                </c:pt>
                <c:pt idx="23758">
                  <c:v>147.98955068514999</c:v>
                </c:pt>
                <c:pt idx="23759">
                  <c:v>147.989793048119</c:v>
                </c:pt>
                <c:pt idx="23760">
                  <c:v>147.99625157941799</c:v>
                </c:pt>
                <c:pt idx="23761">
                  <c:v>148.01063831407899</c:v>
                </c:pt>
                <c:pt idx="23762">
                  <c:v>148.01857000000899</c:v>
                </c:pt>
                <c:pt idx="23763">
                  <c:v>148.02268651479201</c:v>
                </c:pt>
                <c:pt idx="23764">
                  <c:v>148.017430396295</c:v>
                </c:pt>
                <c:pt idx="23765">
                  <c:v>148.008654194418</c:v>
                </c:pt>
                <c:pt idx="23766">
                  <c:v>147.99759372961299</c:v>
                </c:pt>
                <c:pt idx="23767">
                  <c:v>147.98533127650001</c:v>
                </c:pt>
                <c:pt idx="23768">
                  <c:v>147.97052339735299</c:v>
                </c:pt>
                <c:pt idx="23769">
                  <c:v>147.952809186358</c:v>
                </c:pt>
                <c:pt idx="23770">
                  <c:v>147.93668453792401</c:v>
                </c:pt>
                <c:pt idx="23771">
                  <c:v>147.92433601649799</c:v>
                </c:pt>
                <c:pt idx="23772">
                  <c:v>147.90837215435201</c:v>
                </c:pt>
                <c:pt idx="23773">
                  <c:v>147.90059137879399</c:v>
                </c:pt>
                <c:pt idx="23774">
                  <c:v>147.901915459679</c:v>
                </c:pt>
                <c:pt idx="23775">
                  <c:v>147.900892037761</c:v>
                </c:pt>
                <c:pt idx="23776">
                  <c:v>147.89981424849299</c:v>
                </c:pt>
                <c:pt idx="23777">
                  <c:v>147.896369331773</c:v>
                </c:pt>
                <c:pt idx="23778">
                  <c:v>147.891521497382</c:v>
                </c:pt>
                <c:pt idx="23779">
                  <c:v>147.88911429054201</c:v>
                </c:pt>
                <c:pt idx="23780">
                  <c:v>147.890918381495</c:v>
                </c:pt>
                <c:pt idx="23781">
                  <c:v>147.89428326877399</c:v>
                </c:pt>
                <c:pt idx="23782">
                  <c:v>147.89536569522801</c:v>
                </c:pt>
                <c:pt idx="23783">
                  <c:v>147.89122671454101</c:v>
                </c:pt>
                <c:pt idx="23784">
                  <c:v>147.883197601175</c:v>
                </c:pt>
                <c:pt idx="23785">
                  <c:v>147.877157817908</c:v>
                </c:pt>
                <c:pt idx="23786">
                  <c:v>147.87362651129001</c:v>
                </c:pt>
                <c:pt idx="23787">
                  <c:v>147.87666000002699</c:v>
                </c:pt>
                <c:pt idx="23788">
                  <c:v>147.88010897110601</c:v>
                </c:pt>
                <c:pt idx="23789">
                  <c:v>147.880744653351</c:v>
                </c:pt>
                <c:pt idx="23790">
                  <c:v>147.876785492154</c:v>
                </c:pt>
                <c:pt idx="23791">
                  <c:v>147.87053873735999</c:v>
                </c:pt>
                <c:pt idx="23792">
                  <c:v>147.86970710747201</c:v>
                </c:pt>
                <c:pt idx="23793">
                  <c:v>147.87558031980601</c:v>
                </c:pt>
                <c:pt idx="23794">
                  <c:v>147.882024986586</c:v>
                </c:pt>
                <c:pt idx="23795">
                  <c:v>147.88624783145701</c:v>
                </c:pt>
                <c:pt idx="23796">
                  <c:v>147.89193648269099</c:v>
                </c:pt>
                <c:pt idx="23797">
                  <c:v>147.898226390221</c:v>
                </c:pt>
                <c:pt idx="23798">
                  <c:v>147.907376819457</c:v>
                </c:pt>
                <c:pt idx="23799">
                  <c:v>147.91100000001899</c:v>
                </c:pt>
                <c:pt idx="23800">
                  <c:v>147.91491936562201</c:v>
                </c:pt>
                <c:pt idx="23801">
                  <c:v>147.921278264233</c:v>
                </c:pt>
                <c:pt idx="23802">
                  <c:v>147.931105188716</c:v>
                </c:pt>
                <c:pt idx="23803">
                  <c:v>147.94347603385401</c:v>
                </c:pt>
                <c:pt idx="23804">
                  <c:v>147.95798375503199</c:v>
                </c:pt>
                <c:pt idx="23805">
                  <c:v>147.97278027502</c:v>
                </c:pt>
                <c:pt idx="23806">
                  <c:v>147.98420990945499</c:v>
                </c:pt>
                <c:pt idx="23807">
                  <c:v>147.99458538403599</c:v>
                </c:pt>
                <c:pt idx="23808">
                  <c:v>148.00067834151301</c:v>
                </c:pt>
                <c:pt idx="23809">
                  <c:v>148.00512284380301</c:v>
                </c:pt>
                <c:pt idx="23810">
                  <c:v>148.006300000008</c:v>
                </c:pt>
                <c:pt idx="23811">
                  <c:v>148.00707867629299</c:v>
                </c:pt>
                <c:pt idx="23812">
                  <c:v>148.007109999965</c:v>
                </c:pt>
                <c:pt idx="23813">
                  <c:v>148.003489796753</c:v>
                </c:pt>
                <c:pt idx="23814">
                  <c:v>148.00136000005801</c:v>
                </c:pt>
                <c:pt idx="23815">
                  <c:v>147.99870088568801</c:v>
                </c:pt>
                <c:pt idx="23816">
                  <c:v>147.991167738527</c:v>
                </c:pt>
                <c:pt idx="23817">
                  <c:v>147.98152402093501</c:v>
                </c:pt>
                <c:pt idx="23818">
                  <c:v>147.975577514311</c:v>
                </c:pt>
                <c:pt idx="23819">
                  <c:v>147.97067487186101</c:v>
                </c:pt>
                <c:pt idx="23820">
                  <c:v>147.97077490531899</c:v>
                </c:pt>
                <c:pt idx="23821">
                  <c:v>147.97508108518701</c:v>
                </c:pt>
                <c:pt idx="23822">
                  <c:v>147.978550000063</c:v>
                </c:pt>
                <c:pt idx="23823">
                  <c:v>147.97946033144501</c:v>
                </c:pt>
                <c:pt idx="23824">
                  <c:v>147.97883379089799</c:v>
                </c:pt>
                <c:pt idx="23825">
                  <c:v>147.980323221123</c:v>
                </c:pt>
                <c:pt idx="23826">
                  <c:v>147.97941480552899</c:v>
                </c:pt>
                <c:pt idx="23827">
                  <c:v>147.971067555508</c:v>
                </c:pt>
                <c:pt idx="23828">
                  <c:v>147.95772626680301</c:v>
                </c:pt>
                <c:pt idx="23829">
                  <c:v>147.94964318235199</c:v>
                </c:pt>
                <c:pt idx="23830">
                  <c:v>147.94737346994199</c:v>
                </c:pt>
                <c:pt idx="23831">
                  <c:v>147.94868938658601</c:v>
                </c:pt>
                <c:pt idx="23832">
                  <c:v>147.96038615283501</c:v>
                </c:pt>
                <c:pt idx="23833">
                  <c:v>147.97500962346399</c:v>
                </c:pt>
                <c:pt idx="23834">
                  <c:v>147.98817034472299</c:v>
                </c:pt>
                <c:pt idx="23835">
                  <c:v>148.005360000004</c:v>
                </c:pt>
                <c:pt idx="23836">
                  <c:v>148.02843179161499</c:v>
                </c:pt>
                <c:pt idx="23837">
                  <c:v>148.04910586766999</c:v>
                </c:pt>
                <c:pt idx="23838">
                  <c:v>148.068562917886</c:v>
                </c:pt>
                <c:pt idx="23839">
                  <c:v>148.07829832392099</c:v>
                </c:pt>
                <c:pt idx="23840">
                  <c:v>148.086494003631</c:v>
                </c:pt>
                <c:pt idx="23841">
                  <c:v>148.090672872879</c:v>
                </c:pt>
                <c:pt idx="23842">
                  <c:v>148.092154938378</c:v>
                </c:pt>
                <c:pt idx="23843">
                  <c:v>148.09090815660801</c:v>
                </c:pt>
                <c:pt idx="23844">
                  <c:v>148.09203881949401</c:v>
                </c:pt>
                <c:pt idx="23845">
                  <c:v>148.09299000000499</c:v>
                </c:pt>
                <c:pt idx="23846">
                  <c:v>148.0848653571</c:v>
                </c:pt>
                <c:pt idx="23847">
                  <c:v>148.06968692656201</c:v>
                </c:pt>
                <c:pt idx="23848">
                  <c:v>148.05950553404</c:v>
                </c:pt>
                <c:pt idx="23849">
                  <c:v>148.050069181586</c:v>
                </c:pt>
                <c:pt idx="23850">
                  <c:v>148.038539282844</c:v>
                </c:pt>
                <c:pt idx="23851">
                  <c:v>148.02290460076401</c:v>
                </c:pt>
                <c:pt idx="23852">
                  <c:v>148.003513992808</c:v>
                </c:pt>
                <c:pt idx="23853">
                  <c:v>147.982677327895</c:v>
                </c:pt>
                <c:pt idx="23854">
                  <c:v>147.96427260736999</c:v>
                </c:pt>
                <c:pt idx="23855">
                  <c:v>147.95259050830899</c:v>
                </c:pt>
                <c:pt idx="23856">
                  <c:v>147.945361209943</c:v>
                </c:pt>
                <c:pt idx="23857">
                  <c:v>147.93968194209299</c:v>
                </c:pt>
                <c:pt idx="23858">
                  <c:v>147.93203218335</c:v>
                </c:pt>
                <c:pt idx="23859">
                  <c:v>147.925495969406</c:v>
                </c:pt>
                <c:pt idx="23860">
                  <c:v>147.92388999999901</c:v>
                </c:pt>
                <c:pt idx="23861">
                  <c:v>147.92173229171999</c:v>
                </c:pt>
                <c:pt idx="23862">
                  <c:v>147.918086826067</c:v>
                </c:pt>
                <c:pt idx="23863">
                  <c:v>147.91402522470099</c:v>
                </c:pt>
                <c:pt idx="23864">
                  <c:v>147.912592093418</c:v>
                </c:pt>
                <c:pt idx="23865">
                  <c:v>147.913291731584</c:v>
                </c:pt>
                <c:pt idx="23866">
                  <c:v>147.914745544852</c:v>
                </c:pt>
                <c:pt idx="23867">
                  <c:v>147.91447303060099</c:v>
                </c:pt>
                <c:pt idx="23868">
                  <c:v>147.90387320039801</c:v>
                </c:pt>
                <c:pt idx="23869">
                  <c:v>147.888800092807</c:v>
                </c:pt>
                <c:pt idx="23870">
                  <c:v>147.87661576242701</c:v>
                </c:pt>
                <c:pt idx="23871">
                  <c:v>147.85992604169601</c:v>
                </c:pt>
                <c:pt idx="23872">
                  <c:v>147.85047376053001</c:v>
                </c:pt>
                <c:pt idx="23873">
                  <c:v>147.84495767522</c:v>
                </c:pt>
                <c:pt idx="23874">
                  <c:v>147.83957000000299</c:v>
                </c:pt>
                <c:pt idx="23875">
                  <c:v>147.83454962772001</c:v>
                </c:pt>
                <c:pt idx="23876">
                  <c:v>147.82402736422799</c:v>
                </c:pt>
                <c:pt idx="23877">
                  <c:v>147.81490892320301</c:v>
                </c:pt>
                <c:pt idx="23878">
                  <c:v>147.809043006948</c:v>
                </c:pt>
                <c:pt idx="23879">
                  <c:v>147.80552950507999</c:v>
                </c:pt>
                <c:pt idx="23880">
                  <c:v>147.804676195165</c:v>
                </c:pt>
                <c:pt idx="23881">
                  <c:v>147.807349716549</c:v>
                </c:pt>
                <c:pt idx="23882">
                  <c:v>147.81361761091699</c:v>
                </c:pt>
                <c:pt idx="23883">
                  <c:v>147.82640741409699</c:v>
                </c:pt>
                <c:pt idx="23884">
                  <c:v>147.83919189192699</c:v>
                </c:pt>
                <c:pt idx="23885">
                  <c:v>147.847485882814</c:v>
                </c:pt>
                <c:pt idx="23886">
                  <c:v>147.86029702059801</c:v>
                </c:pt>
                <c:pt idx="23887">
                  <c:v>147.87700000002101</c:v>
                </c:pt>
                <c:pt idx="23888">
                  <c:v>147.89521354958001</c:v>
                </c:pt>
                <c:pt idx="23889">
                  <c:v>147.91071304870999</c:v>
                </c:pt>
                <c:pt idx="23890">
                  <c:v>147.923488170193</c:v>
                </c:pt>
                <c:pt idx="23891">
                  <c:v>147.93842028706001</c:v>
                </c:pt>
                <c:pt idx="23892">
                  <c:v>147.95330029833099</c:v>
                </c:pt>
                <c:pt idx="23893">
                  <c:v>147.96273719440401</c:v>
                </c:pt>
                <c:pt idx="23894">
                  <c:v>147.96842720027999</c:v>
                </c:pt>
                <c:pt idx="23895">
                  <c:v>147.97284564875</c:v>
                </c:pt>
                <c:pt idx="23896">
                  <c:v>147.97787865698399</c:v>
                </c:pt>
                <c:pt idx="23897">
                  <c:v>147.980230259509</c:v>
                </c:pt>
                <c:pt idx="23898">
                  <c:v>147.98019140389101</c:v>
                </c:pt>
                <c:pt idx="23899">
                  <c:v>147.986080400422</c:v>
                </c:pt>
                <c:pt idx="23900">
                  <c:v>147.995150000015</c:v>
                </c:pt>
                <c:pt idx="23901">
                  <c:v>147.99958959398799</c:v>
                </c:pt>
                <c:pt idx="23902">
                  <c:v>148.00754929631</c:v>
                </c:pt>
                <c:pt idx="23903">
                  <c:v>148.01221359975099</c:v>
                </c:pt>
                <c:pt idx="23904">
                  <c:v>148.01846709090401</c:v>
                </c:pt>
                <c:pt idx="23905">
                  <c:v>148.02454331578701</c:v>
                </c:pt>
                <c:pt idx="23906">
                  <c:v>148.02957192309401</c:v>
                </c:pt>
                <c:pt idx="23907">
                  <c:v>148.034122638192</c:v>
                </c:pt>
                <c:pt idx="23908">
                  <c:v>148.040466874776</c:v>
                </c:pt>
                <c:pt idx="23909">
                  <c:v>148.043825521044</c:v>
                </c:pt>
                <c:pt idx="23910">
                  <c:v>148.04148999999899</c:v>
                </c:pt>
                <c:pt idx="23911">
                  <c:v>148.04011560257899</c:v>
                </c:pt>
                <c:pt idx="23912">
                  <c:v>148.033367837649</c:v>
                </c:pt>
                <c:pt idx="23913">
                  <c:v>148.02793488425101</c:v>
                </c:pt>
                <c:pt idx="23914">
                  <c:v>148.02348816260701</c:v>
                </c:pt>
                <c:pt idx="23915">
                  <c:v>148.02017243053501</c:v>
                </c:pt>
                <c:pt idx="23916">
                  <c:v>148.01758112889701</c:v>
                </c:pt>
                <c:pt idx="23917">
                  <c:v>148.01329256094201</c:v>
                </c:pt>
                <c:pt idx="23918">
                  <c:v>148.00866094999299</c:v>
                </c:pt>
                <c:pt idx="23919">
                  <c:v>148.00377607299799</c:v>
                </c:pt>
                <c:pt idx="23920">
                  <c:v>148.00174000000499</c:v>
                </c:pt>
                <c:pt idx="23921">
                  <c:v>148.00225290665199</c:v>
                </c:pt>
                <c:pt idx="23922">
                  <c:v>148.006264717417</c:v>
                </c:pt>
                <c:pt idx="23923">
                  <c:v>148.01251823727301</c:v>
                </c:pt>
                <c:pt idx="23924">
                  <c:v>148.00435302684201</c:v>
                </c:pt>
                <c:pt idx="23925">
                  <c:v>147.992899999966</c:v>
                </c:pt>
                <c:pt idx="23926">
                  <c:v>147.98191912591599</c:v>
                </c:pt>
                <c:pt idx="23927">
                  <c:v>147.96575400297601</c:v>
                </c:pt>
                <c:pt idx="23928">
                  <c:v>147.949759767231</c:v>
                </c:pt>
                <c:pt idx="23929">
                  <c:v>147.93223633777399</c:v>
                </c:pt>
                <c:pt idx="23930">
                  <c:v>147.910419895632</c:v>
                </c:pt>
                <c:pt idx="23931">
                  <c:v>147.889302883184</c:v>
                </c:pt>
                <c:pt idx="23932">
                  <c:v>147.871459262656</c:v>
                </c:pt>
                <c:pt idx="23933">
                  <c:v>147.84666974659501</c:v>
                </c:pt>
                <c:pt idx="23934">
                  <c:v>147.82196192255699</c:v>
                </c:pt>
                <c:pt idx="23935">
                  <c:v>147.794128545902</c:v>
                </c:pt>
                <c:pt idx="23936">
                  <c:v>147.773527462765</c:v>
                </c:pt>
                <c:pt idx="23937">
                  <c:v>147.75203347183501</c:v>
                </c:pt>
                <c:pt idx="23938">
                  <c:v>147.728610000055</c:v>
                </c:pt>
                <c:pt idx="23939">
                  <c:v>147.707057834181</c:v>
                </c:pt>
                <c:pt idx="23940">
                  <c:v>147.690602142053</c:v>
                </c:pt>
                <c:pt idx="23941">
                  <c:v>147.682182363289</c:v>
                </c:pt>
                <c:pt idx="23942">
                  <c:v>147.672306505899</c:v>
                </c:pt>
                <c:pt idx="23943">
                  <c:v>147.659053966653</c:v>
                </c:pt>
                <c:pt idx="23944">
                  <c:v>147.646597045172</c:v>
                </c:pt>
                <c:pt idx="23945">
                  <c:v>147.636846114902</c:v>
                </c:pt>
                <c:pt idx="23946">
                  <c:v>147.63118697565099</c:v>
                </c:pt>
                <c:pt idx="23947">
                  <c:v>147.631784123486</c:v>
                </c:pt>
                <c:pt idx="23948">
                  <c:v>147.633699927615</c:v>
                </c:pt>
                <c:pt idx="23949">
                  <c:v>147.64137724586399</c:v>
                </c:pt>
                <c:pt idx="23950">
                  <c:v>147.657561954588</c:v>
                </c:pt>
                <c:pt idx="23951">
                  <c:v>147.674621411825</c:v>
                </c:pt>
                <c:pt idx="23952">
                  <c:v>147.69736537415099</c:v>
                </c:pt>
                <c:pt idx="23953">
                  <c:v>147.718829999983</c:v>
                </c:pt>
                <c:pt idx="23954">
                  <c:v>147.734922440221</c:v>
                </c:pt>
                <c:pt idx="23955">
                  <c:v>147.75302488067899</c:v>
                </c:pt>
                <c:pt idx="23956">
                  <c:v>147.78705884204899</c:v>
                </c:pt>
                <c:pt idx="23957">
                  <c:v>147.82864801811601</c:v>
                </c:pt>
                <c:pt idx="23958">
                  <c:v>147.850425716871</c:v>
                </c:pt>
                <c:pt idx="23959">
                  <c:v>147.87487848636499</c:v>
                </c:pt>
                <c:pt idx="23960">
                  <c:v>147.902356965937</c:v>
                </c:pt>
                <c:pt idx="23961">
                  <c:v>147.925722003793</c:v>
                </c:pt>
                <c:pt idx="23962">
                  <c:v>147.95029283970001</c:v>
                </c:pt>
                <c:pt idx="23963">
                  <c:v>147.97418283787999</c:v>
                </c:pt>
                <c:pt idx="23964">
                  <c:v>147.98456414547201</c:v>
                </c:pt>
                <c:pt idx="23965">
                  <c:v>147.99083000002099</c:v>
                </c:pt>
                <c:pt idx="23966">
                  <c:v>148.000512075069</c:v>
                </c:pt>
                <c:pt idx="23967">
                  <c:v>148.00918556788699</c:v>
                </c:pt>
                <c:pt idx="23968">
                  <c:v>148.01738467343301</c:v>
                </c:pt>
                <c:pt idx="23969">
                  <c:v>148.027352594532</c:v>
                </c:pt>
                <c:pt idx="23970">
                  <c:v>148.03539899523199</c:v>
                </c:pt>
                <c:pt idx="23971">
                  <c:v>148.037484166745</c:v>
                </c:pt>
                <c:pt idx="23972">
                  <c:v>148.039580768283</c:v>
                </c:pt>
                <c:pt idx="23973">
                  <c:v>148.04432843648601</c:v>
                </c:pt>
                <c:pt idx="23974">
                  <c:v>148.05102070918201</c:v>
                </c:pt>
                <c:pt idx="23975">
                  <c:v>148.053382631651</c:v>
                </c:pt>
                <c:pt idx="23976">
                  <c:v>148.04890193174799</c:v>
                </c:pt>
                <c:pt idx="23977">
                  <c:v>148.043619999969</c:v>
                </c:pt>
                <c:pt idx="23978">
                  <c:v>148.03343018740301</c:v>
                </c:pt>
                <c:pt idx="23979">
                  <c:v>148.02290130870099</c:v>
                </c:pt>
                <c:pt idx="23980">
                  <c:v>148.008421655966</c:v>
                </c:pt>
                <c:pt idx="23981">
                  <c:v>147.98989953616501</c:v>
                </c:pt>
                <c:pt idx="23982">
                  <c:v>147.97017664912599</c:v>
                </c:pt>
                <c:pt idx="23983">
                  <c:v>147.95088710103499</c:v>
                </c:pt>
                <c:pt idx="23984">
                  <c:v>147.91593917405299</c:v>
                </c:pt>
                <c:pt idx="23985">
                  <c:v>147.868653449455</c:v>
                </c:pt>
                <c:pt idx="23986">
                  <c:v>147.84778137684901</c:v>
                </c:pt>
                <c:pt idx="23987">
                  <c:v>147.82892000001701</c:v>
                </c:pt>
                <c:pt idx="23988">
                  <c:v>147.817153340152</c:v>
                </c:pt>
                <c:pt idx="23989">
                  <c:v>147.80720161752799</c:v>
                </c:pt>
                <c:pt idx="23990">
                  <c:v>147.79467071739299</c:v>
                </c:pt>
                <c:pt idx="23991">
                  <c:v>147.784325376608</c:v>
                </c:pt>
                <c:pt idx="23992">
                  <c:v>147.77532712220801</c:v>
                </c:pt>
                <c:pt idx="23993">
                  <c:v>147.768262888935</c:v>
                </c:pt>
                <c:pt idx="23994">
                  <c:v>147.76357442011599</c:v>
                </c:pt>
                <c:pt idx="23995">
                  <c:v>147.75746623686899</c:v>
                </c:pt>
                <c:pt idx="23996">
                  <c:v>147.75680895614201</c:v>
                </c:pt>
                <c:pt idx="23997">
                  <c:v>147.758299747786</c:v>
                </c:pt>
                <c:pt idx="23998">
                  <c:v>147.76080840597299</c:v>
                </c:pt>
                <c:pt idx="23999">
                  <c:v>147.77099621865301</c:v>
                </c:pt>
                <c:pt idx="24000">
                  <c:v>147.778971503268</c:v>
                </c:pt>
                <c:pt idx="24001">
                  <c:v>147.79885999998299</c:v>
                </c:pt>
                <c:pt idx="24002">
                  <c:v>147.829502608963</c:v>
                </c:pt>
                <c:pt idx="24003">
                  <c:v>147.85631073115999</c:v>
                </c:pt>
                <c:pt idx="24004">
                  <c:v>147.882713075504</c:v>
                </c:pt>
                <c:pt idx="24005">
                  <c:v>147.90665119634801</c:v>
                </c:pt>
                <c:pt idx="24006">
                  <c:v>147.93080405767</c:v>
                </c:pt>
                <c:pt idx="24007">
                  <c:v>147.954547367386</c:v>
                </c:pt>
                <c:pt idx="24008">
                  <c:v>147.976574286665</c:v>
                </c:pt>
                <c:pt idx="24009">
                  <c:v>147.99935382154899</c:v>
                </c:pt>
                <c:pt idx="24010">
                  <c:v>148.020923663384</c:v>
                </c:pt>
                <c:pt idx="24011">
                  <c:v>148.04254489235899</c:v>
                </c:pt>
                <c:pt idx="24012">
                  <c:v>148.07004491603001</c:v>
                </c:pt>
                <c:pt idx="24013">
                  <c:v>148.09877000002999</c:v>
                </c:pt>
                <c:pt idx="24014">
                  <c:v>148.11026407555801</c:v>
                </c:pt>
                <c:pt idx="24015">
                  <c:v>148.11716014945</c:v>
                </c:pt>
                <c:pt idx="24016">
                  <c:v>148.12202588599101</c:v>
                </c:pt>
                <c:pt idx="24017">
                  <c:v>148.12718649988901</c:v>
                </c:pt>
                <c:pt idx="24018">
                  <c:v>148.133491299273</c:v>
                </c:pt>
                <c:pt idx="24019">
                  <c:v>148.139092646401</c:v>
                </c:pt>
                <c:pt idx="24020">
                  <c:v>148.14138856000301</c:v>
                </c:pt>
                <c:pt idx="24021">
                  <c:v>148.14344403945401</c:v>
                </c:pt>
                <c:pt idx="24022">
                  <c:v>148.14011272104699</c:v>
                </c:pt>
                <c:pt idx="24023">
                  <c:v>148.13513306973701</c:v>
                </c:pt>
                <c:pt idx="24024">
                  <c:v>148.130719613671</c:v>
                </c:pt>
                <c:pt idx="24025">
                  <c:v>148.128749999984</c:v>
                </c:pt>
                <c:pt idx="24026">
                  <c:v>148.124258950013</c:v>
                </c:pt>
                <c:pt idx="24027">
                  <c:v>148.11884696103101</c:v>
                </c:pt>
                <c:pt idx="24028">
                  <c:v>148.115139999945</c:v>
                </c:pt>
                <c:pt idx="24029">
                  <c:v>148.11682421971301</c:v>
                </c:pt>
                <c:pt idx="24030">
                  <c:v>148.11975000003201</c:v>
                </c:pt>
                <c:pt idx="24031">
                  <c:v>148.12205632272699</c:v>
                </c:pt>
                <c:pt idx="24032">
                  <c:v>148.127417017883</c:v>
                </c:pt>
                <c:pt idx="24033">
                  <c:v>148.12673990434001</c:v>
                </c:pt>
                <c:pt idx="24034">
                  <c:v>148.11949434420501</c:v>
                </c:pt>
                <c:pt idx="24035">
                  <c:v>148.109202024344</c:v>
                </c:pt>
                <c:pt idx="24036">
                  <c:v>148.100640458474</c:v>
                </c:pt>
                <c:pt idx="24037">
                  <c:v>148.095965356063</c:v>
                </c:pt>
                <c:pt idx="24038">
                  <c:v>148.09796212173799</c:v>
                </c:pt>
                <c:pt idx="24039">
                  <c:v>148.09618999996499</c:v>
                </c:pt>
                <c:pt idx="24040">
                  <c:v>148.09397489217699</c:v>
                </c:pt>
                <c:pt idx="24041">
                  <c:v>148.09205236740499</c:v>
                </c:pt>
                <c:pt idx="24042">
                  <c:v>148.08673770045601</c:v>
                </c:pt>
                <c:pt idx="24043">
                  <c:v>148.07717413793699</c:v>
                </c:pt>
                <c:pt idx="24044">
                  <c:v>148.06496323327801</c:v>
                </c:pt>
                <c:pt idx="24045">
                  <c:v>148.051335074099</c:v>
                </c:pt>
                <c:pt idx="24046">
                  <c:v>148.03544300912799</c:v>
                </c:pt>
                <c:pt idx="24047">
                  <c:v>148.02420298653101</c:v>
                </c:pt>
                <c:pt idx="24048">
                  <c:v>148.02336424426099</c:v>
                </c:pt>
                <c:pt idx="24049">
                  <c:v>148.018692806194</c:v>
                </c:pt>
                <c:pt idx="24050">
                  <c:v>148.01381361481899</c:v>
                </c:pt>
                <c:pt idx="24051">
                  <c:v>148.012019999996</c:v>
                </c:pt>
                <c:pt idx="24052">
                  <c:v>148.012936662767</c:v>
                </c:pt>
                <c:pt idx="24053">
                  <c:v>148.01227064937299</c:v>
                </c:pt>
                <c:pt idx="24054">
                  <c:v>148.01468195207499</c:v>
                </c:pt>
                <c:pt idx="24055">
                  <c:v>148.021534363368</c:v>
                </c:pt>
                <c:pt idx="24056">
                  <c:v>148.029451090225</c:v>
                </c:pt>
                <c:pt idx="24057">
                  <c:v>148.03654555131499</c:v>
                </c:pt>
                <c:pt idx="24058">
                  <c:v>148.04550872670299</c:v>
                </c:pt>
                <c:pt idx="24059">
                  <c:v>148.05046257375</c:v>
                </c:pt>
                <c:pt idx="24060">
                  <c:v>148.05031594457901</c:v>
                </c:pt>
                <c:pt idx="24061">
                  <c:v>148.044729687965</c:v>
                </c:pt>
                <c:pt idx="24062">
                  <c:v>148.03669647207701</c:v>
                </c:pt>
                <c:pt idx="24063">
                  <c:v>148.03098752250801</c:v>
                </c:pt>
                <c:pt idx="24064">
                  <c:v>148.029061543257</c:v>
                </c:pt>
                <c:pt idx="24065">
                  <c:v>148.026570000004</c:v>
                </c:pt>
                <c:pt idx="24066">
                  <c:v>148.022025356623</c:v>
                </c:pt>
                <c:pt idx="24067">
                  <c:v>148.01426505720599</c:v>
                </c:pt>
                <c:pt idx="24068">
                  <c:v>148.004071364038</c:v>
                </c:pt>
                <c:pt idx="24069">
                  <c:v>147.98566373580499</c:v>
                </c:pt>
                <c:pt idx="24070">
                  <c:v>147.96281555295801</c:v>
                </c:pt>
                <c:pt idx="24071">
                  <c:v>147.94548775375199</c:v>
                </c:pt>
                <c:pt idx="24072">
                  <c:v>147.93839242507099</c:v>
                </c:pt>
                <c:pt idx="24073">
                  <c:v>147.939609296074</c:v>
                </c:pt>
                <c:pt idx="24074">
                  <c:v>147.94099378416499</c:v>
                </c:pt>
                <c:pt idx="24075">
                  <c:v>147.93594476311</c:v>
                </c:pt>
                <c:pt idx="24076">
                  <c:v>147.92828752152101</c:v>
                </c:pt>
                <c:pt idx="24077">
                  <c:v>147.92566314094</c:v>
                </c:pt>
                <c:pt idx="24078">
                  <c:v>147.926007769752</c:v>
                </c:pt>
                <c:pt idx="24079">
                  <c:v>147.92377034642399</c:v>
                </c:pt>
                <c:pt idx="24080">
                  <c:v>147.92510999998299</c:v>
                </c:pt>
                <c:pt idx="24081">
                  <c:v>147.93290191608199</c:v>
                </c:pt>
                <c:pt idx="24082">
                  <c:v>147.943765401684</c:v>
                </c:pt>
                <c:pt idx="24083">
                  <c:v>147.955862236531</c:v>
                </c:pt>
                <c:pt idx="24084">
                  <c:v>147.97098953373199</c:v>
                </c:pt>
                <c:pt idx="24085">
                  <c:v>147.98450111424</c:v>
                </c:pt>
                <c:pt idx="24086">
                  <c:v>147.995846103345</c:v>
                </c:pt>
                <c:pt idx="24087">
                  <c:v>148.01060339421301</c:v>
                </c:pt>
                <c:pt idx="24088">
                  <c:v>148.02360481665201</c:v>
                </c:pt>
                <c:pt idx="24089">
                  <c:v>148.02960456343001</c:v>
                </c:pt>
                <c:pt idx="24090">
                  <c:v>148.03354411270001</c:v>
                </c:pt>
                <c:pt idx="24091">
                  <c:v>148.033993011718</c:v>
                </c:pt>
                <c:pt idx="24092">
                  <c:v>148.038530000017</c:v>
                </c:pt>
                <c:pt idx="24093">
                  <c:v>148.04283816023499</c:v>
                </c:pt>
                <c:pt idx="24094">
                  <c:v>148.043072981254</c:v>
                </c:pt>
                <c:pt idx="24095">
                  <c:v>148.040476613441</c:v>
                </c:pt>
                <c:pt idx="24096">
                  <c:v>148.03234642319501</c:v>
                </c:pt>
                <c:pt idx="24097">
                  <c:v>148.02060218366199</c:v>
                </c:pt>
                <c:pt idx="24098">
                  <c:v>148.00743820834799</c:v>
                </c:pt>
                <c:pt idx="24099">
                  <c:v>147.99324733077799</c:v>
                </c:pt>
                <c:pt idx="24100">
                  <c:v>147.97920733331901</c:v>
                </c:pt>
                <c:pt idx="24101">
                  <c:v>147.96164499641401</c:v>
                </c:pt>
                <c:pt idx="24102">
                  <c:v>147.944221721117</c:v>
                </c:pt>
                <c:pt idx="24103">
                  <c:v>147.93188446207199</c:v>
                </c:pt>
                <c:pt idx="24104">
                  <c:v>147.927096531839</c:v>
                </c:pt>
                <c:pt idx="24105">
                  <c:v>147.920679999984</c:v>
                </c:pt>
                <c:pt idx="24106">
                  <c:v>147.92187596881899</c:v>
                </c:pt>
                <c:pt idx="24107">
                  <c:v>147.92312275245999</c:v>
                </c:pt>
                <c:pt idx="24108">
                  <c:v>147.922240492637</c:v>
                </c:pt>
                <c:pt idx="24109">
                  <c:v>147.92155284006799</c:v>
                </c:pt>
                <c:pt idx="24110">
                  <c:v>147.91907756191</c:v>
                </c:pt>
                <c:pt idx="24111">
                  <c:v>147.91490122145501</c:v>
                </c:pt>
                <c:pt idx="24112">
                  <c:v>147.911538677046</c:v>
                </c:pt>
                <c:pt idx="24113">
                  <c:v>147.907108862511</c:v>
                </c:pt>
                <c:pt idx="24114">
                  <c:v>147.903387693083</c:v>
                </c:pt>
                <c:pt idx="24115">
                  <c:v>147.89818223438999</c:v>
                </c:pt>
                <c:pt idx="24116">
                  <c:v>147.896279754868</c:v>
                </c:pt>
                <c:pt idx="24117">
                  <c:v>147.89790817118401</c:v>
                </c:pt>
                <c:pt idx="24118">
                  <c:v>147.903994422685</c:v>
                </c:pt>
                <c:pt idx="24119">
                  <c:v>147.90963638297001</c:v>
                </c:pt>
                <c:pt idx="24120">
                  <c:v>147.91974895744201</c:v>
                </c:pt>
                <c:pt idx="24121">
                  <c:v>147.93393999995101</c:v>
                </c:pt>
                <c:pt idx="24122">
                  <c:v>147.94082276773699</c:v>
                </c:pt>
                <c:pt idx="24123">
                  <c:v>147.94638681633</c:v>
                </c:pt>
                <c:pt idx="24124">
                  <c:v>147.94882288835299</c:v>
                </c:pt>
                <c:pt idx="24125">
                  <c:v>147.94523945028001</c:v>
                </c:pt>
                <c:pt idx="24126">
                  <c:v>147.94408741739099</c:v>
                </c:pt>
                <c:pt idx="24127">
                  <c:v>147.94857148042701</c:v>
                </c:pt>
                <c:pt idx="24128">
                  <c:v>147.95572077639599</c:v>
                </c:pt>
                <c:pt idx="24129">
                  <c:v>147.96394860624599</c:v>
                </c:pt>
                <c:pt idx="24130">
                  <c:v>147.97407975265801</c:v>
                </c:pt>
                <c:pt idx="24131">
                  <c:v>147.97944828003199</c:v>
                </c:pt>
                <c:pt idx="24132">
                  <c:v>147.96495544573199</c:v>
                </c:pt>
                <c:pt idx="24133">
                  <c:v>147.953904268629</c:v>
                </c:pt>
                <c:pt idx="24134">
                  <c:v>147.94690259138599</c:v>
                </c:pt>
                <c:pt idx="24135">
                  <c:v>147.94461143880301</c:v>
                </c:pt>
                <c:pt idx="24136">
                  <c:v>147.94457097798801</c:v>
                </c:pt>
                <c:pt idx="24137">
                  <c:v>147.94491999998701</c:v>
                </c:pt>
                <c:pt idx="24138">
                  <c:v>147.94488317517599</c:v>
                </c:pt>
                <c:pt idx="24139">
                  <c:v>147.944720000025</c:v>
                </c:pt>
                <c:pt idx="24140">
                  <c:v>147.945026710364</c:v>
                </c:pt>
                <c:pt idx="24141">
                  <c:v>147.94804753444001</c:v>
                </c:pt>
                <c:pt idx="24142">
                  <c:v>147.95057337230301</c:v>
                </c:pt>
                <c:pt idx="24143">
                  <c:v>147.94956171847701</c:v>
                </c:pt>
                <c:pt idx="24144">
                  <c:v>147.948000000018</c:v>
                </c:pt>
                <c:pt idx="24145">
                  <c:v>147.949061716552</c:v>
                </c:pt>
                <c:pt idx="24146">
                  <c:v>147.95237004993899</c:v>
                </c:pt>
                <c:pt idx="24147">
                  <c:v>147.95694228373901</c:v>
                </c:pt>
                <c:pt idx="24148">
                  <c:v>147.96172896632399</c:v>
                </c:pt>
                <c:pt idx="24149">
                  <c:v>147.97010907446401</c:v>
                </c:pt>
                <c:pt idx="24150">
                  <c:v>147.98304660126399</c:v>
                </c:pt>
                <c:pt idx="24151">
                  <c:v>147.991680617941</c:v>
                </c:pt>
                <c:pt idx="24152">
                  <c:v>147.999025435194</c:v>
                </c:pt>
                <c:pt idx="24153">
                  <c:v>148.003287790591</c:v>
                </c:pt>
                <c:pt idx="24154">
                  <c:v>148.005526388242</c:v>
                </c:pt>
                <c:pt idx="24155">
                  <c:v>148.006583498091</c:v>
                </c:pt>
                <c:pt idx="24156">
                  <c:v>148.00723753972699</c:v>
                </c:pt>
                <c:pt idx="24157">
                  <c:v>148.00690116517799</c:v>
                </c:pt>
                <c:pt idx="24158">
                  <c:v>148.004609999976</c:v>
                </c:pt>
                <c:pt idx="24159">
                  <c:v>148.004107434296</c:v>
                </c:pt>
                <c:pt idx="24160">
                  <c:v>148.002020482684</c:v>
                </c:pt>
                <c:pt idx="24161">
                  <c:v>147.999580181217</c:v>
                </c:pt>
                <c:pt idx="24162">
                  <c:v>147.99484231372199</c:v>
                </c:pt>
                <c:pt idx="24163">
                  <c:v>147.988216733418</c:v>
                </c:pt>
                <c:pt idx="24164">
                  <c:v>147.982778559731</c:v>
                </c:pt>
                <c:pt idx="24165">
                  <c:v>147.979690682599</c:v>
                </c:pt>
                <c:pt idx="24166">
                  <c:v>147.98123269334101</c:v>
                </c:pt>
                <c:pt idx="24167">
                  <c:v>147.98115922222701</c:v>
                </c:pt>
                <c:pt idx="24168">
                  <c:v>147.97464881805999</c:v>
                </c:pt>
                <c:pt idx="24169">
                  <c:v>147.970456188508</c:v>
                </c:pt>
                <c:pt idx="24170">
                  <c:v>147.959545600902</c:v>
                </c:pt>
                <c:pt idx="24171">
                  <c:v>147.93852000001601</c:v>
                </c:pt>
                <c:pt idx="24172">
                  <c:v>147.93156475591701</c:v>
                </c:pt>
                <c:pt idx="24173">
                  <c:v>147.92329695767501</c:v>
                </c:pt>
                <c:pt idx="24174">
                  <c:v>147.91463567400001</c:v>
                </c:pt>
                <c:pt idx="24175">
                  <c:v>147.90636301280199</c:v>
                </c:pt>
                <c:pt idx="24176">
                  <c:v>147.89880680910201</c:v>
                </c:pt>
                <c:pt idx="24177">
                  <c:v>147.89710747400801</c:v>
                </c:pt>
                <c:pt idx="24178">
                  <c:v>147.90051864058401</c:v>
                </c:pt>
                <c:pt idx="24179">
                  <c:v>147.90933079972299</c:v>
                </c:pt>
                <c:pt idx="24180">
                  <c:v>147.922263548617</c:v>
                </c:pt>
                <c:pt idx="24181">
                  <c:v>147.93705564452799</c:v>
                </c:pt>
                <c:pt idx="24182">
                  <c:v>147.96001000002801</c:v>
                </c:pt>
                <c:pt idx="24183">
                  <c:v>147.970084526557</c:v>
                </c:pt>
                <c:pt idx="24184">
                  <c:v>147.97607511106801</c:v>
                </c:pt>
                <c:pt idx="24185">
                  <c:v>147.98282481299501</c:v>
                </c:pt>
                <c:pt idx="24186">
                  <c:v>147.988095815088</c:v>
                </c:pt>
                <c:pt idx="24187">
                  <c:v>147.98996648148901</c:v>
                </c:pt>
                <c:pt idx="24188">
                  <c:v>147.98902823396199</c:v>
                </c:pt>
                <c:pt idx="24189">
                  <c:v>147.984504228265</c:v>
                </c:pt>
                <c:pt idx="24190">
                  <c:v>147.979822626399</c:v>
                </c:pt>
                <c:pt idx="24191">
                  <c:v>147.977440545561</c:v>
                </c:pt>
                <c:pt idx="24192">
                  <c:v>147.979987911872</c:v>
                </c:pt>
                <c:pt idx="24193">
                  <c:v>147.99125070631601</c:v>
                </c:pt>
                <c:pt idx="24194">
                  <c:v>147.99711607840001</c:v>
                </c:pt>
                <c:pt idx="24195">
                  <c:v>148.00136000005801</c:v>
                </c:pt>
                <c:pt idx="24196">
                  <c:v>147.99815934558899</c:v>
                </c:pt>
                <c:pt idx="24197">
                  <c:v>147.99558626870299</c:v>
                </c:pt>
                <c:pt idx="24198">
                  <c:v>147.99272044507501</c:v>
                </c:pt>
                <c:pt idx="24199">
                  <c:v>147.98426297761401</c:v>
                </c:pt>
                <c:pt idx="24200">
                  <c:v>147.97759268535501</c:v>
                </c:pt>
                <c:pt idx="24201">
                  <c:v>147.97947144396301</c:v>
                </c:pt>
                <c:pt idx="24202">
                  <c:v>147.98317350486801</c:v>
                </c:pt>
                <c:pt idx="24203">
                  <c:v>147.98153663973301</c:v>
                </c:pt>
                <c:pt idx="24204">
                  <c:v>147.98381721833101</c:v>
                </c:pt>
                <c:pt idx="24205">
                  <c:v>147.98493030905999</c:v>
                </c:pt>
                <c:pt idx="24206">
                  <c:v>147.98871498956899</c:v>
                </c:pt>
                <c:pt idx="24207">
                  <c:v>147.98705000006001</c:v>
                </c:pt>
                <c:pt idx="24208">
                  <c:v>147.98173876807101</c:v>
                </c:pt>
                <c:pt idx="24209">
                  <c:v>147.97188732660601</c:v>
                </c:pt>
                <c:pt idx="24210">
                  <c:v>147.9602001941</c:v>
                </c:pt>
                <c:pt idx="24211">
                  <c:v>147.948854770407</c:v>
                </c:pt>
                <c:pt idx="24212">
                  <c:v>147.93636761022699</c:v>
                </c:pt>
                <c:pt idx="24213">
                  <c:v>147.92446043067099</c:v>
                </c:pt>
                <c:pt idx="24214">
                  <c:v>147.91150285116601</c:v>
                </c:pt>
                <c:pt idx="24215">
                  <c:v>147.89864730385901</c:v>
                </c:pt>
                <c:pt idx="24216">
                  <c:v>147.894572670846</c:v>
                </c:pt>
                <c:pt idx="24217">
                  <c:v>147.88959302005</c:v>
                </c:pt>
                <c:pt idx="24218">
                  <c:v>147.88417887243</c:v>
                </c:pt>
                <c:pt idx="24219">
                  <c:v>147.88495000002601</c:v>
                </c:pt>
                <c:pt idx="24220">
                  <c:v>147.89500042827299</c:v>
                </c:pt>
                <c:pt idx="24221">
                  <c:v>147.89952766681199</c:v>
                </c:pt>
                <c:pt idx="24222">
                  <c:v>147.901715457579</c:v>
                </c:pt>
                <c:pt idx="24223">
                  <c:v>147.90682556566099</c:v>
                </c:pt>
                <c:pt idx="24224">
                  <c:v>147.91184074269299</c:v>
                </c:pt>
                <c:pt idx="24225">
                  <c:v>147.91618679090899</c:v>
                </c:pt>
                <c:pt idx="24226">
                  <c:v>147.92011006815099</c:v>
                </c:pt>
                <c:pt idx="24227">
                  <c:v>147.932413796384</c:v>
                </c:pt>
                <c:pt idx="24228">
                  <c:v>147.94610404383701</c:v>
                </c:pt>
                <c:pt idx="24229">
                  <c:v>147.95428495797199</c:v>
                </c:pt>
                <c:pt idx="24230">
                  <c:v>147.95641698575599</c:v>
                </c:pt>
                <c:pt idx="24231">
                  <c:v>147.95970000000699</c:v>
                </c:pt>
                <c:pt idx="24232">
                  <c:v>147.961950311241</c:v>
                </c:pt>
                <c:pt idx="24233">
                  <c:v>147.959762254135</c:v>
                </c:pt>
                <c:pt idx="24234">
                  <c:v>147.95312861184601</c:v>
                </c:pt>
                <c:pt idx="24235">
                  <c:v>147.93953782866299</c:v>
                </c:pt>
                <c:pt idx="24236">
                  <c:v>147.92810396341099</c:v>
                </c:pt>
                <c:pt idx="24237">
                  <c:v>147.919354356376</c:v>
                </c:pt>
                <c:pt idx="24238">
                  <c:v>147.91608438809499</c:v>
                </c:pt>
                <c:pt idx="24239">
                  <c:v>147.918615567025</c:v>
                </c:pt>
                <c:pt idx="24240">
                  <c:v>147.92540466465601</c:v>
                </c:pt>
                <c:pt idx="24241">
                  <c:v>147.92643525349899</c:v>
                </c:pt>
                <c:pt idx="24242">
                  <c:v>147.917660000002</c:v>
                </c:pt>
                <c:pt idx="24243">
                  <c:v>147.917066217382</c:v>
                </c:pt>
                <c:pt idx="24244">
                  <c:v>147.888179999991</c:v>
                </c:pt>
                <c:pt idx="24245">
                  <c:v>147.88817999998901</c:v>
                </c:pt>
                <c:pt idx="24246">
                  <c:v>147.87859708306499</c:v>
                </c:pt>
                <c:pt idx="24247">
                  <c:v>147.86110636004099</c:v>
                </c:pt>
                <c:pt idx="24248">
                  <c:v>147.84548277656799</c:v>
                </c:pt>
                <c:pt idx="24249">
                  <c:v>147.832112960259</c:v>
                </c:pt>
                <c:pt idx="24250">
                  <c:v>147.81663932939</c:v>
                </c:pt>
                <c:pt idx="24251">
                  <c:v>147.79774514680599</c:v>
                </c:pt>
                <c:pt idx="24252">
                  <c:v>147.78829805146</c:v>
                </c:pt>
                <c:pt idx="24253">
                  <c:v>147.79049162163801</c:v>
                </c:pt>
                <c:pt idx="24254">
                  <c:v>147.79656999998599</c:v>
                </c:pt>
                <c:pt idx="24255">
                  <c:v>147.80209498616099</c:v>
                </c:pt>
                <c:pt idx="24256">
                  <c:v>147.81198301830801</c:v>
                </c:pt>
                <c:pt idx="24257">
                  <c:v>147.819350648517</c:v>
                </c:pt>
                <c:pt idx="24258">
                  <c:v>147.825339606265</c:v>
                </c:pt>
                <c:pt idx="24259">
                  <c:v>147.833327878473</c:v>
                </c:pt>
                <c:pt idx="24260">
                  <c:v>147.841971569393</c:v>
                </c:pt>
                <c:pt idx="24261">
                  <c:v>147.848987390308</c:v>
                </c:pt>
                <c:pt idx="24262">
                  <c:v>147.85635701344401</c:v>
                </c:pt>
                <c:pt idx="24263">
                  <c:v>147.86138458224701</c:v>
                </c:pt>
                <c:pt idx="24264">
                  <c:v>147.861039617925</c:v>
                </c:pt>
                <c:pt idx="24265">
                  <c:v>147.85788210916601</c:v>
                </c:pt>
                <c:pt idx="24266">
                  <c:v>147.84934999999899</c:v>
                </c:pt>
                <c:pt idx="24267">
                  <c:v>147.844471301494</c:v>
                </c:pt>
                <c:pt idx="24268">
                  <c:v>147.84196762870701</c:v>
                </c:pt>
                <c:pt idx="24269">
                  <c:v>147.84005727236001</c:v>
                </c:pt>
                <c:pt idx="24270">
                  <c:v>147.83915993505701</c:v>
                </c:pt>
                <c:pt idx="24271">
                  <c:v>147.83838463385999</c:v>
                </c:pt>
                <c:pt idx="24272">
                  <c:v>147.836198418153</c:v>
                </c:pt>
                <c:pt idx="24273">
                  <c:v>147.83136938811899</c:v>
                </c:pt>
                <c:pt idx="24274">
                  <c:v>147.82772838373401</c:v>
                </c:pt>
                <c:pt idx="24275">
                  <c:v>147.82373414992799</c:v>
                </c:pt>
                <c:pt idx="24276">
                  <c:v>147.82132823978</c:v>
                </c:pt>
                <c:pt idx="24277">
                  <c:v>147.82648455358401</c:v>
                </c:pt>
                <c:pt idx="24278">
                  <c:v>147.83249045114701</c:v>
                </c:pt>
                <c:pt idx="24279">
                  <c:v>147.844571704168</c:v>
                </c:pt>
                <c:pt idx="24280">
                  <c:v>147.853625920621</c:v>
                </c:pt>
                <c:pt idx="24281">
                  <c:v>147.867486836556</c:v>
                </c:pt>
                <c:pt idx="24282">
                  <c:v>147.88343258081699</c:v>
                </c:pt>
                <c:pt idx="24283">
                  <c:v>147.90063417495</c:v>
                </c:pt>
                <c:pt idx="24284">
                  <c:v>147.922833304308</c:v>
                </c:pt>
                <c:pt idx="24285">
                  <c:v>147.93975924984201</c:v>
                </c:pt>
                <c:pt idx="24286">
                  <c:v>147.953663067219</c:v>
                </c:pt>
                <c:pt idx="24287">
                  <c:v>147.969269580542</c:v>
                </c:pt>
                <c:pt idx="24288">
                  <c:v>147.97752134285199</c:v>
                </c:pt>
                <c:pt idx="24289">
                  <c:v>147.98882999999401</c:v>
                </c:pt>
                <c:pt idx="24290">
                  <c:v>147.99019999993601</c:v>
                </c:pt>
                <c:pt idx="24291">
                  <c:v>147.99064490705601</c:v>
                </c:pt>
                <c:pt idx="24292">
                  <c:v>147.99145709986999</c:v>
                </c:pt>
                <c:pt idx="24293">
                  <c:v>147.99445744052699</c:v>
                </c:pt>
                <c:pt idx="24294">
                  <c:v>147.99416054030399</c:v>
                </c:pt>
                <c:pt idx="24295">
                  <c:v>147.98885251258901</c:v>
                </c:pt>
                <c:pt idx="24296">
                  <c:v>147.97895585937999</c:v>
                </c:pt>
                <c:pt idx="24297">
                  <c:v>147.959244780983</c:v>
                </c:pt>
                <c:pt idx="24298">
                  <c:v>147.950071703481</c:v>
                </c:pt>
                <c:pt idx="24299">
                  <c:v>147.94597032292501</c:v>
                </c:pt>
                <c:pt idx="24300">
                  <c:v>147.94720000002201</c:v>
                </c:pt>
                <c:pt idx="24301">
                  <c:v>147.94731167523901</c:v>
                </c:pt>
                <c:pt idx="24302">
                  <c:v>147.94763844945399</c:v>
                </c:pt>
                <c:pt idx="24303">
                  <c:v>147.94336706162301</c:v>
                </c:pt>
                <c:pt idx="24304">
                  <c:v>147.93540062419601</c:v>
                </c:pt>
                <c:pt idx="24305">
                  <c:v>147.92779964606501</c:v>
                </c:pt>
                <c:pt idx="24306">
                  <c:v>147.91734673210999</c:v>
                </c:pt>
                <c:pt idx="24307">
                  <c:v>147.91141633691799</c:v>
                </c:pt>
                <c:pt idx="24308">
                  <c:v>147.900679304112</c:v>
                </c:pt>
                <c:pt idx="24309">
                  <c:v>147.885296187867</c:v>
                </c:pt>
                <c:pt idx="24310">
                  <c:v>147.87373695825701</c:v>
                </c:pt>
                <c:pt idx="24311">
                  <c:v>147.87174999997299</c:v>
                </c:pt>
                <c:pt idx="24312">
                  <c:v>147.87646327880699</c:v>
                </c:pt>
                <c:pt idx="24313">
                  <c:v>147.879760294314</c:v>
                </c:pt>
                <c:pt idx="24314">
                  <c:v>147.885956168305</c:v>
                </c:pt>
                <c:pt idx="24315">
                  <c:v>147.89369796819</c:v>
                </c:pt>
                <c:pt idx="24316">
                  <c:v>147.898812249325</c:v>
                </c:pt>
                <c:pt idx="24317">
                  <c:v>147.902544003304</c:v>
                </c:pt>
                <c:pt idx="24318">
                  <c:v>147.90843127245699</c:v>
                </c:pt>
                <c:pt idx="24319">
                  <c:v>147.916125501165</c:v>
                </c:pt>
                <c:pt idx="24320">
                  <c:v>147.922155314816</c:v>
                </c:pt>
                <c:pt idx="24321">
                  <c:v>147.92402044657999</c:v>
                </c:pt>
                <c:pt idx="24322">
                  <c:v>147.925473968462</c:v>
                </c:pt>
                <c:pt idx="24323">
                  <c:v>147.92820564460001</c:v>
                </c:pt>
                <c:pt idx="24324">
                  <c:v>147.92290999999599</c:v>
                </c:pt>
                <c:pt idx="24325">
                  <c:v>147.91042461756999</c:v>
                </c:pt>
                <c:pt idx="24326">
                  <c:v>147.892238244694</c:v>
                </c:pt>
                <c:pt idx="24327">
                  <c:v>147.87720318896299</c:v>
                </c:pt>
                <c:pt idx="24328">
                  <c:v>147.863020758733</c:v>
                </c:pt>
                <c:pt idx="24329">
                  <c:v>147.85403907655501</c:v>
                </c:pt>
                <c:pt idx="24330">
                  <c:v>147.841247790762</c:v>
                </c:pt>
                <c:pt idx="24331">
                  <c:v>147.820246757598</c:v>
                </c:pt>
                <c:pt idx="24332">
                  <c:v>147.803560709864</c:v>
                </c:pt>
                <c:pt idx="24333">
                  <c:v>147.78849756383099</c:v>
                </c:pt>
                <c:pt idx="24334">
                  <c:v>147.77573624030501</c:v>
                </c:pt>
                <c:pt idx="24335">
                  <c:v>147.767520000015</c:v>
                </c:pt>
                <c:pt idx="24336">
                  <c:v>147.765830163152</c:v>
                </c:pt>
                <c:pt idx="24337">
                  <c:v>147.770403585059</c:v>
                </c:pt>
                <c:pt idx="24338">
                  <c:v>147.77525140562801</c:v>
                </c:pt>
                <c:pt idx="24339">
                  <c:v>147.779093233374</c:v>
                </c:pt>
                <c:pt idx="24340">
                  <c:v>147.784230785001</c:v>
                </c:pt>
                <c:pt idx="24341">
                  <c:v>147.79276226706199</c:v>
                </c:pt>
                <c:pt idx="24342">
                  <c:v>147.800716164818</c:v>
                </c:pt>
                <c:pt idx="24343">
                  <c:v>147.80749848616301</c:v>
                </c:pt>
                <c:pt idx="24344">
                  <c:v>147.815385619057</c:v>
                </c:pt>
                <c:pt idx="24345">
                  <c:v>147.81983199027999</c:v>
                </c:pt>
                <c:pt idx="24346">
                  <c:v>147.82282356394299</c:v>
                </c:pt>
                <c:pt idx="24347">
                  <c:v>147.826708624975</c:v>
                </c:pt>
                <c:pt idx="24348">
                  <c:v>147.82861934421001</c:v>
                </c:pt>
                <c:pt idx="24349">
                  <c:v>147.83232026092099</c:v>
                </c:pt>
                <c:pt idx="24350">
                  <c:v>147.83416999999</c:v>
                </c:pt>
                <c:pt idx="24351">
                  <c:v>147.836649999966</c:v>
                </c:pt>
                <c:pt idx="24352">
                  <c:v>147.838360460302</c:v>
                </c:pt>
                <c:pt idx="24353">
                  <c:v>147.838509893892</c:v>
                </c:pt>
                <c:pt idx="24354">
                  <c:v>147.83895957079</c:v>
                </c:pt>
                <c:pt idx="24355">
                  <c:v>147.839629999999</c:v>
                </c:pt>
                <c:pt idx="24356">
                  <c:v>147.84040536774799</c:v>
                </c:pt>
                <c:pt idx="24357">
                  <c:v>147.843235334658</c:v>
                </c:pt>
                <c:pt idx="24358">
                  <c:v>147.84850637503499</c:v>
                </c:pt>
                <c:pt idx="24359">
                  <c:v>147.85441028430299</c:v>
                </c:pt>
                <c:pt idx="24360">
                  <c:v>147.85922075376399</c:v>
                </c:pt>
                <c:pt idx="24361">
                  <c:v>147.86557238435699</c:v>
                </c:pt>
                <c:pt idx="24362">
                  <c:v>147.87515734368901</c:v>
                </c:pt>
                <c:pt idx="24363">
                  <c:v>147.880059229587</c:v>
                </c:pt>
                <c:pt idx="24364">
                  <c:v>147.880167002804</c:v>
                </c:pt>
                <c:pt idx="24365">
                  <c:v>147.874189999941</c:v>
                </c:pt>
                <c:pt idx="24366">
                  <c:v>147.867642450716</c:v>
                </c:pt>
                <c:pt idx="24367">
                  <c:v>147.862106451637</c:v>
                </c:pt>
                <c:pt idx="24368">
                  <c:v>147.85967596632401</c:v>
                </c:pt>
                <c:pt idx="24369">
                  <c:v>147.855775863692</c:v>
                </c:pt>
                <c:pt idx="24370">
                  <c:v>147.84898991280099</c:v>
                </c:pt>
                <c:pt idx="24371">
                  <c:v>147.84414900815801</c:v>
                </c:pt>
                <c:pt idx="24372">
                  <c:v>147.84079370834499</c:v>
                </c:pt>
                <c:pt idx="24373">
                  <c:v>147.83907883262401</c:v>
                </c:pt>
                <c:pt idx="24374">
                  <c:v>147.83819256903899</c:v>
                </c:pt>
                <c:pt idx="24375">
                  <c:v>147.83899183578501</c:v>
                </c:pt>
                <c:pt idx="24376">
                  <c:v>147.849350000008</c:v>
                </c:pt>
                <c:pt idx="24377">
                  <c:v>147.86768873962399</c:v>
                </c:pt>
                <c:pt idx="24378">
                  <c:v>147.88239024953299</c:v>
                </c:pt>
                <c:pt idx="24379">
                  <c:v>147.89197928341801</c:v>
                </c:pt>
                <c:pt idx="24380">
                  <c:v>147.89516416221599</c:v>
                </c:pt>
                <c:pt idx="24381">
                  <c:v>147.894247479852</c:v>
                </c:pt>
                <c:pt idx="24382">
                  <c:v>147.894544238978</c:v>
                </c:pt>
                <c:pt idx="24383">
                  <c:v>147.89969004841001</c:v>
                </c:pt>
                <c:pt idx="24384">
                  <c:v>147.90981239577599</c:v>
                </c:pt>
                <c:pt idx="24385">
                  <c:v>147.923914077859</c:v>
                </c:pt>
                <c:pt idx="24386">
                  <c:v>147.936310808488</c:v>
                </c:pt>
                <c:pt idx="24387">
                  <c:v>147.95144881119799</c:v>
                </c:pt>
                <c:pt idx="24388">
                  <c:v>147.965632141741</c:v>
                </c:pt>
                <c:pt idx="24389">
                  <c:v>147.979289999987</c:v>
                </c:pt>
                <c:pt idx="24390">
                  <c:v>147.984509260236</c:v>
                </c:pt>
                <c:pt idx="24391">
                  <c:v>147.993793350646</c:v>
                </c:pt>
                <c:pt idx="24392">
                  <c:v>148.00561263312201</c:v>
                </c:pt>
                <c:pt idx="24393">
                  <c:v>148.015027822272</c:v>
                </c:pt>
                <c:pt idx="24394">
                  <c:v>148.019979925331</c:v>
                </c:pt>
                <c:pt idx="24395">
                  <c:v>148.02327132029001</c:v>
                </c:pt>
                <c:pt idx="24396">
                  <c:v>148.026167920782</c:v>
                </c:pt>
                <c:pt idx="24397">
                  <c:v>148.025524785095</c:v>
                </c:pt>
                <c:pt idx="24398">
                  <c:v>148.02645399211499</c:v>
                </c:pt>
                <c:pt idx="24399">
                  <c:v>148.02692637132199</c:v>
                </c:pt>
                <c:pt idx="24400">
                  <c:v>148.02235247316199</c:v>
                </c:pt>
                <c:pt idx="24401">
                  <c:v>148.01790034620001</c:v>
                </c:pt>
                <c:pt idx="24402">
                  <c:v>148.015059999963</c:v>
                </c:pt>
                <c:pt idx="24403">
                  <c:v>148.00637678786001</c:v>
                </c:pt>
                <c:pt idx="24404">
                  <c:v>147.99177180584499</c:v>
                </c:pt>
                <c:pt idx="24405">
                  <c:v>147.98149606715799</c:v>
                </c:pt>
                <c:pt idx="24406">
                  <c:v>147.96808027746999</c:v>
                </c:pt>
                <c:pt idx="24407">
                  <c:v>147.949421157975</c:v>
                </c:pt>
                <c:pt idx="24408">
                  <c:v>147.933191449822</c:v>
                </c:pt>
                <c:pt idx="24409">
                  <c:v>147.93175729589601</c:v>
                </c:pt>
                <c:pt idx="24410">
                  <c:v>147.93410107494901</c:v>
                </c:pt>
                <c:pt idx="24411">
                  <c:v>147.93447968554599</c:v>
                </c:pt>
                <c:pt idx="24412">
                  <c:v>147.92728281948001</c:v>
                </c:pt>
                <c:pt idx="24413">
                  <c:v>147.909837757872</c:v>
                </c:pt>
                <c:pt idx="24414">
                  <c:v>147.895839999949</c:v>
                </c:pt>
                <c:pt idx="24415">
                  <c:v>147.88775234441499</c:v>
                </c:pt>
                <c:pt idx="24416">
                  <c:v>147.88039116557201</c:v>
                </c:pt>
                <c:pt idx="24417">
                  <c:v>147.872772114848</c:v>
                </c:pt>
                <c:pt idx="24418">
                  <c:v>147.86656724755599</c:v>
                </c:pt>
                <c:pt idx="24419">
                  <c:v>147.86009155479999</c:v>
                </c:pt>
                <c:pt idx="24420">
                  <c:v>147.84627626474901</c:v>
                </c:pt>
                <c:pt idx="24421">
                  <c:v>147.826563519497</c:v>
                </c:pt>
                <c:pt idx="24422">
                  <c:v>147.81505231212</c:v>
                </c:pt>
                <c:pt idx="24423">
                  <c:v>147.80552354256599</c:v>
                </c:pt>
                <c:pt idx="24424">
                  <c:v>147.801158519962</c:v>
                </c:pt>
                <c:pt idx="24425">
                  <c:v>147.803192113168</c:v>
                </c:pt>
                <c:pt idx="24426">
                  <c:v>147.80340999999399</c:v>
                </c:pt>
                <c:pt idx="24427">
                  <c:v>147.80750893826399</c:v>
                </c:pt>
                <c:pt idx="24428">
                  <c:v>147.81462898108001</c:v>
                </c:pt>
                <c:pt idx="24429">
                  <c:v>147.819195389523</c:v>
                </c:pt>
                <c:pt idx="24430">
                  <c:v>147.820552721729</c:v>
                </c:pt>
                <c:pt idx="24431">
                  <c:v>147.81609679363001</c:v>
                </c:pt>
                <c:pt idx="24432">
                  <c:v>147.80806807972601</c:v>
                </c:pt>
                <c:pt idx="24433">
                  <c:v>147.80233974467001</c:v>
                </c:pt>
                <c:pt idx="24434">
                  <c:v>147.80049054478201</c:v>
                </c:pt>
                <c:pt idx="24435">
                  <c:v>147.79334677566499</c:v>
                </c:pt>
                <c:pt idx="24436">
                  <c:v>147.788719078821</c:v>
                </c:pt>
                <c:pt idx="24437">
                  <c:v>147.78923309634499</c:v>
                </c:pt>
                <c:pt idx="24438">
                  <c:v>147.791069860714</c:v>
                </c:pt>
                <c:pt idx="24439">
                  <c:v>147.799588062525</c:v>
                </c:pt>
                <c:pt idx="24440">
                  <c:v>147.804519999988</c:v>
                </c:pt>
                <c:pt idx="24441">
                  <c:v>147.80481008226599</c:v>
                </c:pt>
                <c:pt idx="24442">
                  <c:v>147.80871148899701</c:v>
                </c:pt>
                <c:pt idx="24443">
                  <c:v>147.82050104628101</c:v>
                </c:pt>
                <c:pt idx="24444">
                  <c:v>147.83654074690099</c:v>
                </c:pt>
                <c:pt idx="24445">
                  <c:v>147.85056392853201</c:v>
                </c:pt>
                <c:pt idx="24446">
                  <c:v>147.86553911255899</c:v>
                </c:pt>
                <c:pt idx="24447">
                  <c:v>147.883035022049</c:v>
                </c:pt>
                <c:pt idx="24448">
                  <c:v>147.897597402721</c:v>
                </c:pt>
                <c:pt idx="24449">
                  <c:v>147.91561624974301</c:v>
                </c:pt>
                <c:pt idx="24450">
                  <c:v>147.93196346411901</c:v>
                </c:pt>
                <c:pt idx="24451">
                  <c:v>147.947480151034</c:v>
                </c:pt>
                <c:pt idx="24452">
                  <c:v>147.95989999997499</c:v>
                </c:pt>
                <c:pt idx="24453">
                  <c:v>147.97448338563001</c:v>
                </c:pt>
                <c:pt idx="24454">
                  <c:v>147.989410397444</c:v>
                </c:pt>
                <c:pt idx="24455">
                  <c:v>148.00393250005999</c:v>
                </c:pt>
                <c:pt idx="24456">
                  <c:v>148.01543618359699</c:v>
                </c:pt>
                <c:pt idx="24457">
                  <c:v>148.02752034779499</c:v>
                </c:pt>
                <c:pt idx="24458">
                  <c:v>148.034242030299</c:v>
                </c:pt>
                <c:pt idx="24459">
                  <c:v>148.03186714196201</c:v>
                </c:pt>
                <c:pt idx="24460">
                  <c:v>148.028690000024</c:v>
                </c:pt>
                <c:pt idx="24461">
                  <c:v>148.02504395237699</c:v>
                </c:pt>
                <c:pt idx="24462">
                  <c:v>148.012270000001</c:v>
                </c:pt>
                <c:pt idx="24463">
                  <c:v>148.01188581099001</c:v>
                </c:pt>
                <c:pt idx="24464">
                  <c:v>148.008828367479</c:v>
                </c:pt>
                <c:pt idx="24465">
                  <c:v>148.003171444831</c:v>
                </c:pt>
                <c:pt idx="24466">
                  <c:v>148.000900000032</c:v>
                </c:pt>
                <c:pt idx="24467">
                  <c:v>147.99504112445601</c:v>
                </c:pt>
                <c:pt idx="24468">
                  <c:v>147.99189579089699</c:v>
                </c:pt>
                <c:pt idx="24469">
                  <c:v>147.99040342304599</c:v>
                </c:pt>
                <c:pt idx="24470">
                  <c:v>147.991716002213</c:v>
                </c:pt>
                <c:pt idx="24471">
                  <c:v>147.99241991021901</c:v>
                </c:pt>
                <c:pt idx="24472">
                  <c:v>147.988540507267</c:v>
                </c:pt>
                <c:pt idx="24473">
                  <c:v>147.982621492882</c:v>
                </c:pt>
                <c:pt idx="24474">
                  <c:v>147.977259379446</c:v>
                </c:pt>
                <c:pt idx="24475">
                  <c:v>147.97236946074301</c:v>
                </c:pt>
                <c:pt idx="24476">
                  <c:v>147.97150030851199</c:v>
                </c:pt>
                <c:pt idx="24477">
                  <c:v>147.965060976909</c:v>
                </c:pt>
                <c:pt idx="24478">
                  <c:v>147.949861108721</c:v>
                </c:pt>
                <c:pt idx="24479">
                  <c:v>147.93095318157799</c:v>
                </c:pt>
                <c:pt idx="24480">
                  <c:v>147.921490000044</c:v>
                </c:pt>
                <c:pt idx="24481">
                  <c:v>147.915913840359</c:v>
                </c:pt>
                <c:pt idx="24482">
                  <c:v>147.90922771536799</c:v>
                </c:pt>
                <c:pt idx="24483">
                  <c:v>147.90728574307599</c:v>
                </c:pt>
                <c:pt idx="24484">
                  <c:v>147.91122055027401</c:v>
                </c:pt>
                <c:pt idx="24485">
                  <c:v>147.919601061853</c:v>
                </c:pt>
                <c:pt idx="24486">
                  <c:v>147.922856588678</c:v>
                </c:pt>
                <c:pt idx="24487">
                  <c:v>147.92324363984599</c:v>
                </c:pt>
                <c:pt idx="24488">
                  <c:v>147.92804057514701</c:v>
                </c:pt>
                <c:pt idx="24489">
                  <c:v>147.93763264853101</c:v>
                </c:pt>
                <c:pt idx="24490">
                  <c:v>147.95088937987501</c:v>
                </c:pt>
                <c:pt idx="24491">
                  <c:v>147.96813166114501</c:v>
                </c:pt>
                <c:pt idx="24492">
                  <c:v>147.978499999999</c:v>
                </c:pt>
                <c:pt idx="24493">
                  <c:v>147.98263853573499</c:v>
                </c:pt>
                <c:pt idx="24494">
                  <c:v>147.98925990344699</c:v>
                </c:pt>
                <c:pt idx="24495">
                  <c:v>147.99323452612899</c:v>
                </c:pt>
                <c:pt idx="24496">
                  <c:v>147.99469264957401</c:v>
                </c:pt>
                <c:pt idx="24497">
                  <c:v>147.99684748283701</c:v>
                </c:pt>
                <c:pt idx="24498">
                  <c:v>148.00291488210701</c:v>
                </c:pt>
                <c:pt idx="24499">
                  <c:v>148.01509132377501</c:v>
                </c:pt>
                <c:pt idx="24500">
                  <c:v>148.02812385348599</c:v>
                </c:pt>
                <c:pt idx="24501">
                  <c:v>148.038643606384</c:v>
                </c:pt>
                <c:pt idx="24502">
                  <c:v>148.04137733263801</c:v>
                </c:pt>
                <c:pt idx="24503">
                  <c:v>148.039569326444</c:v>
                </c:pt>
                <c:pt idx="24504">
                  <c:v>148.04151375174001</c:v>
                </c:pt>
                <c:pt idx="24505">
                  <c:v>148.027064613237</c:v>
                </c:pt>
                <c:pt idx="24506">
                  <c:v>148.01764122915301</c:v>
                </c:pt>
                <c:pt idx="24507">
                  <c:v>148.01212448276999</c:v>
                </c:pt>
                <c:pt idx="24508">
                  <c:v>148.00570534200901</c:v>
                </c:pt>
                <c:pt idx="24509">
                  <c:v>148.00078092360499</c:v>
                </c:pt>
                <c:pt idx="24510">
                  <c:v>147.99403289219799</c:v>
                </c:pt>
                <c:pt idx="24511">
                  <c:v>147.98256752767901</c:v>
                </c:pt>
                <c:pt idx="24512">
                  <c:v>147.97816067321801</c:v>
                </c:pt>
                <c:pt idx="24513">
                  <c:v>147.97711708576699</c:v>
                </c:pt>
                <c:pt idx="24514">
                  <c:v>147.97449658175901</c:v>
                </c:pt>
                <c:pt idx="24515">
                  <c:v>147.96704063585801</c:v>
                </c:pt>
                <c:pt idx="24516">
                  <c:v>147.96007000002001</c:v>
                </c:pt>
                <c:pt idx="24517">
                  <c:v>147.95719630945899</c:v>
                </c:pt>
                <c:pt idx="24518">
                  <c:v>147.95292034393199</c:v>
                </c:pt>
                <c:pt idx="24519">
                  <c:v>147.95466581766399</c:v>
                </c:pt>
                <c:pt idx="24520">
                  <c:v>147.96261457832</c:v>
                </c:pt>
                <c:pt idx="24521">
                  <c:v>147.973502127654</c:v>
                </c:pt>
                <c:pt idx="24522">
                  <c:v>147.98400096087599</c:v>
                </c:pt>
                <c:pt idx="24523">
                  <c:v>147.99216119967599</c:v>
                </c:pt>
                <c:pt idx="24524">
                  <c:v>147.99534701667099</c:v>
                </c:pt>
                <c:pt idx="24525">
                  <c:v>148.00090836341701</c:v>
                </c:pt>
                <c:pt idx="24526">
                  <c:v>148.001491079369</c:v>
                </c:pt>
                <c:pt idx="24527">
                  <c:v>148.00380050256899</c:v>
                </c:pt>
                <c:pt idx="24528">
                  <c:v>148.000519999977</c:v>
                </c:pt>
                <c:pt idx="24529">
                  <c:v>147.99964532448101</c:v>
                </c:pt>
                <c:pt idx="24530">
                  <c:v>147.998524556175</c:v>
                </c:pt>
                <c:pt idx="24531">
                  <c:v>148.002179596828</c:v>
                </c:pt>
                <c:pt idx="24532">
                  <c:v>148.003875074538</c:v>
                </c:pt>
                <c:pt idx="24533">
                  <c:v>147.99823768821301</c:v>
                </c:pt>
                <c:pt idx="24534">
                  <c:v>147.99219542569401</c:v>
                </c:pt>
                <c:pt idx="24535">
                  <c:v>147.99077983184</c:v>
                </c:pt>
                <c:pt idx="24536">
                  <c:v>147.99085404035401</c:v>
                </c:pt>
                <c:pt idx="24537">
                  <c:v>147.991831622322</c:v>
                </c:pt>
                <c:pt idx="24538">
                  <c:v>147.99259026682901</c:v>
                </c:pt>
                <c:pt idx="24539">
                  <c:v>147.995460568151</c:v>
                </c:pt>
                <c:pt idx="24540">
                  <c:v>147.995864920434</c:v>
                </c:pt>
                <c:pt idx="24541">
                  <c:v>147.99512999999399</c:v>
                </c:pt>
                <c:pt idx="24542">
                  <c:v>147.99234908345599</c:v>
                </c:pt>
                <c:pt idx="24543">
                  <c:v>147.99553043714801</c:v>
                </c:pt>
                <c:pt idx="24544">
                  <c:v>147.999858310148</c:v>
                </c:pt>
                <c:pt idx="24545">
                  <c:v>148.00421338262501</c:v>
                </c:pt>
                <c:pt idx="24546">
                  <c:v>148.00777531783999</c:v>
                </c:pt>
                <c:pt idx="24547">
                  <c:v>148.01106570124401</c:v>
                </c:pt>
                <c:pt idx="24548">
                  <c:v>148.01328502739901</c:v>
                </c:pt>
                <c:pt idx="24549">
                  <c:v>148.01237607360699</c:v>
                </c:pt>
                <c:pt idx="24550">
                  <c:v>148.00996809432499</c:v>
                </c:pt>
                <c:pt idx="24551">
                  <c:v>148.00381134376599</c:v>
                </c:pt>
                <c:pt idx="24552">
                  <c:v>148.006983189892</c:v>
                </c:pt>
                <c:pt idx="24553">
                  <c:v>148.00830000003299</c:v>
                </c:pt>
                <c:pt idx="24554">
                  <c:v>148.007576342183</c:v>
                </c:pt>
                <c:pt idx="24555">
                  <c:v>148.00662547483901</c:v>
                </c:pt>
                <c:pt idx="24556">
                  <c:v>148.004219181075</c:v>
                </c:pt>
                <c:pt idx="24557">
                  <c:v>148.00131743296899</c:v>
                </c:pt>
                <c:pt idx="24558">
                  <c:v>147.999466118117</c:v>
                </c:pt>
                <c:pt idx="24559">
                  <c:v>148.002212689168</c:v>
                </c:pt>
                <c:pt idx="24560">
                  <c:v>148.01211408899499</c:v>
                </c:pt>
                <c:pt idx="24561">
                  <c:v>148.020770756025</c:v>
                </c:pt>
                <c:pt idx="24562">
                  <c:v>148.03349070556101</c:v>
                </c:pt>
                <c:pt idx="24563">
                  <c:v>148.042296598896</c:v>
                </c:pt>
                <c:pt idx="24564">
                  <c:v>148.059114226541</c:v>
                </c:pt>
                <c:pt idx="24565">
                  <c:v>148.07349000002699</c:v>
                </c:pt>
                <c:pt idx="24566">
                  <c:v>148.08630104394899</c:v>
                </c:pt>
                <c:pt idx="24567">
                  <c:v>148.09572928943501</c:v>
                </c:pt>
                <c:pt idx="24568">
                  <c:v>148.10027540400401</c:v>
                </c:pt>
                <c:pt idx="24569">
                  <c:v>148.10115000000201</c:v>
                </c:pt>
                <c:pt idx="24570">
                  <c:v>148.09886968593901</c:v>
                </c:pt>
                <c:pt idx="24571">
                  <c:v>148.09422661132999</c:v>
                </c:pt>
                <c:pt idx="24572">
                  <c:v>148.087462946134</c:v>
                </c:pt>
                <c:pt idx="24573">
                  <c:v>148.077309640897</c:v>
                </c:pt>
                <c:pt idx="24574">
                  <c:v>148.065931637722</c:v>
                </c:pt>
                <c:pt idx="24575">
                  <c:v>148.05187602099301</c:v>
                </c:pt>
                <c:pt idx="24576">
                  <c:v>148.03014170236901</c:v>
                </c:pt>
                <c:pt idx="24577">
                  <c:v>148.01854160218099</c:v>
                </c:pt>
                <c:pt idx="24578">
                  <c:v>148.01018999999701</c:v>
                </c:pt>
                <c:pt idx="24579">
                  <c:v>148.00074193797499</c:v>
                </c:pt>
                <c:pt idx="24580">
                  <c:v>147.99106988670201</c:v>
                </c:pt>
                <c:pt idx="24581">
                  <c:v>147.980541216836</c:v>
                </c:pt>
                <c:pt idx="24582">
                  <c:v>147.96913000003099</c:v>
                </c:pt>
                <c:pt idx="24583">
                  <c:v>147.96969891605099</c:v>
                </c:pt>
                <c:pt idx="24584">
                  <c:v>147.97262637775401</c:v>
                </c:pt>
                <c:pt idx="24585">
                  <c:v>147.97883511589299</c:v>
                </c:pt>
                <c:pt idx="24586">
                  <c:v>147.98190141677901</c:v>
                </c:pt>
                <c:pt idx="24587">
                  <c:v>147.978705750763</c:v>
                </c:pt>
                <c:pt idx="24588">
                  <c:v>147.97602409800899</c:v>
                </c:pt>
                <c:pt idx="24589">
                  <c:v>147.97494346825999</c:v>
                </c:pt>
                <c:pt idx="24590">
                  <c:v>147.97279000002601</c:v>
                </c:pt>
                <c:pt idx="24591">
                  <c:v>147.967160530922</c:v>
                </c:pt>
                <c:pt idx="24592">
                  <c:v>147.96617719957899</c:v>
                </c:pt>
                <c:pt idx="24593">
                  <c:v>147.96790738603599</c:v>
                </c:pt>
                <c:pt idx="24594">
                  <c:v>147.97125377397299</c:v>
                </c:pt>
                <c:pt idx="24595">
                  <c:v>147.97587728924901</c:v>
                </c:pt>
                <c:pt idx="24596">
                  <c:v>147.98132730296601</c:v>
                </c:pt>
                <c:pt idx="24597">
                  <c:v>147.98664141836301</c:v>
                </c:pt>
                <c:pt idx="24598">
                  <c:v>147.99361555664899</c:v>
                </c:pt>
                <c:pt idx="24599">
                  <c:v>147.99888742453601</c:v>
                </c:pt>
                <c:pt idx="24600">
                  <c:v>147.99702598674301</c:v>
                </c:pt>
                <c:pt idx="24601">
                  <c:v>147.989426626099</c:v>
                </c:pt>
                <c:pt idx="24602">
                  <c:v>147.982391360321</c:v>
                </c:pt>
                <c:pt idx="24603">
                  <c:v>147.98089500220399</c:v>
                </c:pt>
                <c:pt idx="24604">
                  <c:v>147.978739999992</c:v>
                </c:pt>
                <c:pt idx="24605">
                  <c:v>147.97982987271601</c:v>
                </c:pt>
                <c:pt idx="24606">
                  <c:v>147.98282432362399</c:v>
                </c:pt>
                <c:pt idx="24607">
                  <c:v>147.98891470779199</c:v>
                </c:pt>
                <c:pt idx="24608">
                  <c:v>147.996978565375</c:v>
                </c:pt>
                <c:pt idx="24609">
                  <c:v>148.00394986080599</c:v>
                </c:pt>
                <c:pt idx="24610">
                  <c:v>148.00923017653599</c:v>
                </c:pt>
                <c:pt idx="24611">
                  <c:v>148.01326300739601</c:v>
                </c:pt>
                <c:pt idx="24612">
                  <c:v>148.01725662409399</c:v>
                </c:pt>
                <c:pt idx="24613">
                  <c:v>148.01591665527701</c:v>
                </c:pt>
                <c:pt idx="24614">
                  <c:v>148.01066404749699</c:v>
                </c:pt>
                <c:pt idx="24615">
                  <c:v>148.00139044847401</c:v>
                </c:pt>
                <c:pt idx="24616">
                  <c:v>147.988559999979</c:v>
                </c:pt>
                <c:pt idx="24617">
                  <c:v>147.97658991551299</c:v>
                </c:pt>
                <c:pt idx="24618">
                  <c:v>147.966793419987</c:v>
                </c:pt>
                <c:pt idx="24619">
                  <c:v>147.95855597978999</c:v>
                </c:pt>
                <c:pt idx="24620">
                  <c:v>147.950009569435</c:v>
                </c:pt>
                <c:pt idx="24621">
                  <c:v>147.93918450336699</c:v>
                </c:pt>
                <c:pt idx="24622">
                  <c:v>147.925755196724</c:v>
                </c:pt>
                <c:pt idx="24623">
                  <c:v>147.91523189339199</c:v>
                </c:pt>
                <c:pt idx="24624">
                  <c:v>147.90509725477</c:v>
                </c:pt>
                <c:pt idx="24625">
                  <c:v>147.89878287866199</c:v>
                </c:pt>
                <c:pt idx="24626">
                  <c:v>147.892127166427</c:v>
                </c:pt>
                <c:pt idx="24627">
                  <c:v>147.88077999998399</c:v>
                </c:pt>
                <c:pt idx="24628">
                  <c:v>147.868905181077</c:v>
                </c:pt>
                <c:pt idx="24629">
                  <c:v>147.855543038745</c:v>
                </c:pt>
                <c:pt idx="24630">
                  <c:v>147.849839492153</c:v>
                </c:pt>
                <c:pt idx="24631">
                  <c:v>147.84730156206601</c:v>
                </c:pt>
                <c:pt idx="24632">
                  <c:v>147.848303611413</c:v>
                </c:pt>
                <c:pt idx="24633">
                  <c:v>147.85007868140801</c:v>
                </c:pt>
                <c:pt idx="24634">
                  <c:v>147.85354399103099</c:v>
                </c:pt>
                <c:pt idx="24635">
                  <c:v>147.857391464605</c:v>
                </c:pt>
                <c:pt idx="24636">
                  <c:v>147.855992461705</c:v>
                </c:pt>
                <c:pt idx="24637">
                  <c:v>147.85138585611401</c:v>
                </c:pt>
                <c:pt idx="24638">
                  <c:v>147.84394668777901</c:v>
                </c:pt>
                <c:pt idx="24639">
                  <c:v>147.835384636295</c:v>
                </c:pt>
                <c:pt idx="24640">
                  <c:v>147.82692877066501</c:v>
                </c:pt>
                <c:pt idx="24641">
                  <c:v>147.8211310813</c:v>
                </c:pt>
                <c:pt idx="24642">
                  <c:v>147.820800089459</c:v>
                </c:pt>
                <c:pt idx="24643">
                  <c:v>147.82003169724501</c:v>
                </c:pt>
                <c:pt idx="24644">
                  <c:v>147.820920000022</c:v>
                </c:pt>
                <c:pt idx="24645">
                  <c:v>147.82375858850699</c:v>
                </c:pt>
                <c:pt idx="24646">
                  <c:v>147.82253212055201</c:v>
                </c:pt>
                <c:pt idx="24647">
                  <c:v>147.82714935600401</c:v>
                </c:pt>
                <c:pt idx="24648">
                  <c:v>147.83572802153799</c:v>
                </c:pt>
                <c:pt idx="24649">
                  <c:v>147.84364120230299</c:v>
                </c:pt>
                <c:pt idx="24650">
                  <c:v>147.85589631452501</c:v>
                </c:pt>
                <c:pt idx="24651">
                  <c:v>147.86151533124001</c:v>
                </c:pt>
                <c:pt idx="24652">
                  <c:v>147.86898774699199</c:v>
                </c:pt>
                <c:pt idx="24653">
                  <c:v>147.88226800997299</c:v>
                </c:pt>
                <c:pt idx="24654">
                  <c:v>147.88831468293901</c:v>
                </c:pt>
                <c:pt idx="24655">
                  <c:v>147.88599999998101</c:v>
                </c:pt>
                <c:pt idx="24656">
                  <c:v>147.88164844142</c:v>
                </c:pt>
                <c:pt idx="24657">
                  <c:v>147.872524228109</c:v>
                </c:pt>
                <c:pt idx="24658">
                  <c:v>147.863284585901</c:v>
                </c:pt>
                <c:pt idx="24659">
                  <c:v>147.853765221233</c:v>
                </c:pt>
                <c:pt idx="24660">
                  <c:v>147.84006226184701</c:v>
                </c:pt>
                <c:pt idx="24661">
                  <c:v>147.82044665740699</c:v>
                </c:pt>
                <c:pt idx="24662">
                  <c:v>147.79880303023899</c:v>
                </c:pt>
                <c:pt idx="24663">
                  <c:v>147.779590072833</c:v>
                </c:pt>
                <c:pt idx="24664">
                  <c:v>147.76191941809401</c:v>
                </c:pt>
                <c:pt idx="24665">
                  <c:v>147.74208715010101</c:v>
                </c:pt>
                <c:pt idx="24666">
                  <c:v>147.72634079008799</c:v>
                </c:pt>
                <c:pt idx="24667">
                  <c:v>147.720418674142</c:v>
                </c:pt>
                <c:pt idx="24668">
                  <c:v>147.723389999982</c:v>
                </c:pt>
                <c:pt idx="24669">
                  <c:v>147.728533626803</c:v>
                </c:pt>
                <c:pt idx="24670">
                  <c:v>147.73476813522501</c:v>
                </c:pt>
                <c:pt idx="24671">
                  <c:v>147.74433570976601</c:v>
                </c:pt>
                <c:pt idx="24672">
                  <c:v>147.75609519371699</c:v>
                </c:pt>
                <c:pt idx="24673">
                  <c:v>147.76921930501601</c:v>
                </c:pt>
                <c:pt idx="24674">
                  <c:v>147.785286341182</c:v>
                </c:pt>
                <c:pt idx="24675">
                  <c:v>147.80637163637201</c:v>
                </c:pt>
                <c:pt idx="24676">
                  <c:v>147.82585138116801</c:v>
                </c:pt>
                <c:pt idx="24677">
                  <c:v>147.84243697990701</c:v>
                </c:pt>
                <c:pt idx="24678">
                  <c:v>147.85737999995601</c:v>
                </c:pt>
                <c:pt idx="24679">
                  <c:v>147.85882493199901</c:v>
                </c:pt>
                <c:pt idx="24680">
                  <c:v>147.88553999998899</c:v>
                </c:pt>
                <c:pt idx="24681">
                  <c:v>147.91438582748</c:v>
                </c:pt>
                <c:pt idx="24682">
                  <c:v>147.930119501723</c:v>
                </c:pt>
                <c:pt idx="24683">
                  <c:v>147.94596492695399</c:v>
                </c:pt>
                <c:pt idx="24684">
                  <c:v>147.958161654132</c:v>
                </c:pt>
                <c:pt idx="24685">
                  <c:v>147.964092352313</c:v>
                </c:pt>
                <c:pt idx="24686">
                  <c:v>147.96411213389001</c:v>
                </c:pt>
                <c:pt idx="24687">
                  <c:v>147.96058697312299</c:v>
                </c:pt>
                <c:pt idx="24688">
                  <c:v>147.960122495212</c:v>
                </c:pt>
                <c:pt idx="24689">
                  <c:v>147.96594100279501</c:v>
                </c:pt>
                <c:pt idx="24690">
                  <c:v>147.97576437678501</c:v>
                </c:pt>
                <c:pt idx="24691">
                  <c:v>147.98523984024899</c:v>
                </c:pt>
                <c:pt idx="24692">
                  <c:v>147.995517495336</c:v>
                </c:pt>
                <c:pt idx="24693">
                  <c:v>148.00041312948201</c:v>
                </c:pt>
                <c:pt idx="24694">
                  <c:v>147.999880000015</c:v>
                </c:pt>
                <c:pt idx="24695">
                  <c:v>147.99710500153901</c:v>
                </c:pt>
                <c:pt idx="24696">
                  <c:v>147.99847606194601</c:v>
                </c:pt>
                <c:pt idx="24697">
                  <c:v>147.999004637751</c:v>
                </c:pt>
                <c:pt idx="24698">
                  <c:v>148.003549817628</c:v>
                </c:pt>
                <c:pt idx="24699">
                  <c:v>148.01224717037101</c:v>
                </c:pt>
                <c:pt idx="24700">
                  <c:v>148.02089128456899</c:v>
                </c:pt>
                <c:pt idx="24701">
                  <c:v>148.02751297529599</c:v>
                </c:pt>
                <c:pt idx="24702">
                  <c:v>148.03324403472499</c:v>
                </c:pt>
                <c:pt idx="24703">
                  <c:v>148.03865218413699</c:v>
                </c:pt>
                <c:pt idx="24704">
                  <c:v>148.051762398362</c:v>
                </c:pt>
                <c:pt idx="24705">
                  <c:v>148.06002137722501</c:v>
                </c:pt>
                <c:pt idx="24706">
                  <c:v>148.06665469687499</c:v>
                </c:pt>
                <c:pt idx="24707">
                  <c:v>148.07518600729401</c:v>
                </c:pt>
                <c:pt idx="24708">
                  <c:v>148.086690000001</c:v>
                </c:pt>
                <c:pt idx="24709">
                  <c:v>148.09252905457899</c:v>
                </c:pt>
                <c:pt idx="24710">
                  <c:v>148.100255799564</c:v>
                </c:pt>
                <c:pt idx="24711">
                  <c:v>148.10839179904499</c:v>
                </c:pt>
                <c:pt idx="24712">
                  <c:v>148.11108477342199</c:v>
                </c:pt>
                <c:pt idx="24713">
                  <c:v>148.10721146808899</c:v>
                </c:pt>
                <c:pt idx="24714">
                  <c:v>148.099652687321</c:v>
                </c:pt>
                <c:pt idx="24715">
                  <c:v>148.08738284069099</c:v>
                </c:pt>
                <c:pt idx="24716">
                  <c:v>148.070489293186</c:v>
                </c:pt>
                <c:pt idx="24717">
                  <c:v>148.05082617405901</c:v>
                </c:pt>
                <c:pt idx="24718">
                  <c:v>148.03896477963801</c:v>
                </c:pt>
                <c:pt idx="24719">
                  <c:v>148.038145917744</c:v>
                </c:pt>
                <c:pt idx="24720">
                  <c:v>148.038069845845</c:v>
                </c:pt>
                <c:pt idx="24721">
                  <c:v>148.03688000002501</c:v>
                </c:pt>
                <c:pt idx="24722">
                  <c:v>148.03178909684701</c:v>
                </c:pt>
                <c:pt idx="24723">
                  <c:v>148.02357972558599</c:v>
                </c:pt>
                <c:pt idx="24724">
                  <c:v>148.01172468176</c:v>
                </c:pt>
                <c:pt idx="24725">
                  <c:v>147.99968140798899</c:v>
                </c:pt>
                <c:pt idx="24726">
                  <c:v>147.99139561234799</c:v>
                </c:pt>
                <c:pt idx="24727">
                  <c:v>147.989263093391</c:v>
                </c:pt>
                <c:pt idx="24728">
                  <c:v>147.990052073453</c:v>
                </c:pt>
                <c:pt idx="24729">
                  <c:v>147.991003756314</c:v>
                </c:pt>
                <c:pt idx="24730">
                  <c:v>147.99049155502499</c:v>
                </c:pt>
                <c:pt idx="24731">
                  <c:v>147.987788940466</c:v>
                </c:pt>
                <c:pt idx="24732">
                  <c:v>147.9882314701</c:v>
                </c:pt>
                <c:pt idx="24733">
                  <c:v>147.983948875766</c:v>
                </c:pt>
                <c:pt idx="24734">
                  <c:v>147.97559207704199</c:v>
                </c:pt>
                <c:pt idx="24735">
                  <c:v>147.96175000000599</c:v>
                </c:pt>
                <c:pt idx="24736">
                  <c:v>147.94453644628501</c:v>
                </c:pt>
                <c:pt idx="24737">
                  <c:v>147.92817065994899</c:v>
                </c:pt>
                <c:pt idx="24738">
                  <c:v>147.913069276312</c:v>
                </c:pt>
                <c:pt idx="24739">
                  <c:v>147.89875258029701</c:v>
                </c:pt>
                <c:pt idx="24740">
                  <c:v>147.892131047688</c:v>
                </c:pt>
                <c:pt idx="24741">
                  <c:v>147.89849878838601</c:v>
                </c:pt>
                <c:pt idx="24742">
                  <c:v>147.907614685038</c:v>
                </c:pt>
                <c:pt idx="24743">
                  <c:v>147.909104066418</c:v>
                </c:pt>
                <c:pt idx="24744">
                  <c:v>147.90757855005401</c:v>
                </c:pt>
                <c:pt idx="24745">
                  <c:v>147.91055883036401</c:v>
                </c:pt>
                <c:pt idx="24746">
                  <c:v>147.91067700688001</c:v>
                </c:pt>
                <c:pt idx="24747">
                  <c:v>147.90647980725601</c:v>
                </c:pt>
                <c:pt idx="24748">
                  <c:v>147.89507999998801</c:v>
                </c:pt>
                <c:pt idx="24749">
                  <c:v>147.889352564961</c:v>
                </c:pt>
                <c:pt idx="24750">
                  <c:v>147.88516207073801</c:v>
                </c:pt>
                <c:pt idx="24751">
                  <c:v>147.88762682842901</c:v>
                </c:pt>
                <c:pt idx="24752">
                  <c:v>147.893164788989</c:v>
                </c:pt>
                <c:pt idx="24753">
                  <c:v>147.90149636768001</c:v>
                </c:pt>
                <c:pt idx="24754">
                  <c:v>147.91794736931601</c:v>
                </c:pt>
                <c:pt idx="24755">
                  <c:v>147.937635509914</c:v>
                </c:pt>
                <c:pt idx="24756">
                  <c:v>147.95614033147299</c:v>
                </c:pt>
                <c:pt idx="24757">
                  <c:v>147.96974726539401</c:v>
                </c:pt>
                <c:pt idx="24758">
                  <c:v>147.97540620797</c:v>
                </c:pt>
                <c:pt idx="24759">
                  <c:v>147.97874741653999</c:v>
                </c:pt>
                <c:pt idx="24760">
                  <c:v>147.97980000001499</c:v>
                </c:pt>
                <c:pt idx="24761">
                  <c:v>147.97862622566899</c:v>
                </c:pt>
                <c:pt idx="24762">
                  <c:v>147.981687478624</c:v>
                </c:pt>
                <c:pt idx="24763">
                  <c:v>147.98475346008999</c:v>
                </c:pt>
                <c:pt idx="24764">
                  <c:v>147.99114972896501</c:v>
                </c:pt>
                <c:pt idx="24765">
                  <c:v>148.003941998182</c:v>
                </c:pt>
                <c:pt idx="24766">
                  <c:v>148.01991900607999</c:v>
                </c:pt>
                <c:pt idx="24767">
                  <c:v>148.03373701394699</c:v>
                </c:pt>
                <c:pt idx="24768">
                  <c:v>148.044934235624</c:v>
                </c:pt>
                <c:pt idx="24769">
                  <c:v>148.05292949999699</c:v>
                </c:pt>
                <c:pt idx="24770">
                  <c:v>148.058082347289</c:v>
                </c:pt>
                <c:pt idx="24771">
                  <c:v>148.05598035623001</c:v>
                </c:pt>
                <c:pt idx="24772">
                  <c:v>148.05097570315999</c:v>
                </c:pt>
                <c:pt idx="24773">
                  <c:v>148.04389933890499</c:v>
                </c:pt>
                <c:pt idx="24774">
                  <c:v>148.03048822607801</c:v>
                </c:pt>
                <c:pt idx="24775">
                  <c:v>148.01586999998401</c:v>
                </c:pt>
                <c:pt idx="24776">
                  <c:v>148.00957000001699</c:v>
                </c:pt>
                <c:pt idx="24777">
                  <c:v>148.003259352904</c:v>
                </c:pt>
                <c:pt idx="24778">
                  <c:v>148.00169976613799</c:v>
                </c:pt>
                <c:pt idx="24779">
                  <c:v>148.00373629213499</c:v>
                </c:pt>
                <c:pt idx="24780">
                  <c:v>148.00510664720301</c:v>
                </c:pt>
                <c:pt idx="24781">
                  <c:v>148.00592660067699</c:v>
                </c:pt>
                <c:pt idx="24782">
                  <c:v>148.01006619993299</c:v>
                </c:pt>
                <c:pt idx="24783">
                  <c:v>148.01420463469401</c:v>
                </c:pt>
                <c:pt idx="24784">
                  <c:v>148.017991504278</c:v>
                </c:pt>
                <c:pt idx="24785">
                  <c:v>148.01555357386499</c:v>
                </c:pt>
                <c:pt idx="24786">
                  <c:v>148.01531999998099</c:v>
                </c:pt>
                <c:pt idx="24787">
                  <c:v>148.01522299289601</c:v>
                </c:pt>
                <c:pt idx="24788">
                  <c:v>148.013659999997</c:v>
                </c:pt>
                <c:pt idx="24789">
                  <c:v>148.01483941703501</c:v>
                </c:pt>
                <c:pt idx="24790">
                  <c:v>148.01788168447399</c:v>
                </c:pt>
                <c:pt idx="24791">
                  <c:v>148.01658461223599</c:v>
                </c:pt>
                <c:pt idx="24792">
                  <c:v>148.00816682218601</c:v>
                </c:pt>
                <c:pt idx="24793">
                  <c:v>147.996814290705</c:v>
                </c:pt>
                <c:pt idx="24794">
                  <c:v>147.983004130372</c:v>
                </c:pt>
                <c:pt idx="24795">
                  <c:v>147.96268046363701</c:v>
                </c:pt>
                <c:pt idx="24796">
                  <c:v>147.938553010871</c:v>
                </c:pt>
                <c:pt idx="24797">
                  <c:v>147.91889588715901</c:v>
                </c:pt>
                <c:pt idx="24798">
                  <c:v>147.91331252366001</c:v>
                </c:pt>
                <c:pt idx="24799">
                  <c:v>147.91133319941599</c:v>
                </c:pt>
                <c:pt idx="24800">
                  <c:v>147.910589965752</c:v>
                </c:pt>
                <c:pt idx="24801">
                  <c:v>147.916299677338</c:v>
                </c:pt>
                <c:pt idx="24802">
                  <c:v>147.91977346048299</c:v>
                </c:pt>
                <c:pt idx="24803">
                  <c:v>147.924365922308</c:v>
                </c:pt>
                <c:pt idx="24804">
                  <c:v>147.93099129699701</c:v>
                </c:pt>
                <c:pt idx="24805">
                  <c:v>147.93850587747599</c:v>
                </c:pt>
                <c:pt idx="24806">
                  <c:v>147.94023277688601</c:v>
                </c:pt>
                <c:pt idx="24807">
                  <c:v>147.942055178462</c:v>
                </c:pt>
                <c:pt idx="24808">
                  <c:v>147.944628153135</c:v>
                </c:pt>
                <c:pt idx="24809">
                  <c:v>147.94629949986799</c:v>
                </c:pt>
                <c:pt idx="24810">
                  <c:v>147.94386053599399</c:v>
                </c:pt>
                <c:pt idx="24811">
                  <c:v>147.94449270376501</c:v>
                </c:pt>
                <c:pt idx="24812">
                  <c:v>147.94613305048901</c:v>
                </c:pt>
                <c:pt idx="24813">
                  <c:v>147.942079999962</c:v>
                </c:pt>
                <c:pt idx="24814">
                  <c:v>147.933188730871</c:v>
                </c:pt>
                <c:pt idx="24815">
                  <c:v>147.93327396990301</c:v>
                </c:pt>
                <c:pt idx="24816">
                  <c:v>147.93137982906001</c:v>
                </c:pt>
                <c:pt idx="24817">
                  <c:v>147.92856597054299</c:v>
                </c:pt>
                <c:pt idx="24818">
                  <c:v>147.92878936706001</c:v>
                </c:pt>
                <c:pt idx="24819">
                  <c:v>147.93264681453499</c:v>
                </c:pt>
                <c:pt idx="24820">
                  <c:v>147.94000208707899</c:v>
                </c:pt>
                <c:pt idx="24821">
                  <c:v>147.94931226988899</c:v>
                </c:pt>
                <c:pt idx="24822">
                  <c:v>147.95833228190301</c:v>
                </c:pt>
                <c:pt idx="24823">
                  <c:v>147.963717277706</c:v>
                </c:pt>
                <c:pt idx="24824">
                  <c:v>147.964987215403</c:v>
                </c:pt>
                <c:pt idx="24825">
                  <c:v>147.963476051528</c:v>
                </c:pt>
                <c:pt idx="24826">
                  <c:v>147.96428839959799</c:v>
                </c:pt>
                <c:pt idx="24827">
                  <c:v>147.96280999997899</c:v>
                </c:pt>
                <c:pt idx="24828">
                  <c:v>147.959313584889</c:v>
                </c:pt>
                <c:pt idx="24829">
                  <c:v>147.95610455461701</c:v>
                </c:pt>
                <c:pt idx="24830">
                  <c:v>147.95180728657101</c:v>
                </c:pt>
                <c:pt idx="24831">
                  <c:v>147.94528264325501</c:v>
                </c:pt>
                <c:pt idx="24832">
                  <c:v>147.94087821049999</c:v>
                </c:pt>
                <c:pt idx="24833">
                  <c:v>147.94003394420099</c:v>
                </c:pt>
                <c:pt idx="24834">
                  <c:v>147.94000461700301</c:v>
                </c:pt>
                <c:pt idx="24835">
                  <c:v>147.93919620631499</c:v>
                </c:pt>
                <c:pt idx="24836">
                  <c:v>147.93702659253299</c:v>
                </c:pt>
                <c:pt idx="24837">
                  <c:v>147.933622123302</c:v>
                </c:pt>
                <c:pt idx="24838">
                  <c:v>147.936569999954</c:v>
                </c:pt>
                <c:pt idx="24839">
                  <c:v>147.95064028049001</c:v>
                </c:pt>
                <c:pt idx="24840">
                  <c:v>147.96441653151601</c:v>
                </c:pt>
                <c:pt idx="24841">
                  <c:v>147.97700208023599</c:v>
                </c:pt>
                <c:pt idx="24842">
                  <c:v>147.99142202149</c:v>
                </c:pt>
                <c:pt idx="24843">
                  <c:v>148.005114743294</c:v>
                </c:pt>
                <c:pt idx="24844">
                  <c:v>148.01831503458101</c:v>
                </c:pt>
                <c:pt idx="24845">
                  <c:v>148.02930883435201</c:v>
                </c:pt>
                <c:pt idx="24846">
                  <c:v>148.03751771196499</c:v>
                </c:pt>
                <c:pt idx="24847">
                  <c:v>148.046335827615</c:v>
                </c:pt>
                <c:pt idx="24848">
                  <c:v>148.05477924577801</c:v>
                </c:pt>
                <c:pt idx="24849">
                  <c:v>148.06532255506201</c:v>
                </c:pt>
                <c:pt idx="24850">
                  <c:v>148.06831154603901</c:v>
                </c:pt>
                <c:pt idx="24851">
                  <c:v>148.06822743726801</c:v>
                </c:pt>
                <c:pt idx="24852">
                  <c:v>148.06227063582401</c:v>
                </c:pt>
                <c:pt idx="24853">
                  <c:v>148.047617149872</c:v>
                </c:pt>
                <c:pt idx="24854">
                  <c:v>148.02193390775599</c:v>
                </c:pt>
                <c:pt idx="24855">
                  <c:v>147.99367629970499</c:v>
                </c:pt>
                <c:pt idx="24856">
                  <c:v>147.97835257307301</c:v>
                </c:pt>
                <c:pt idx="24857">
                  <c:v>147.96119368651</c:v>
                </c:pt>
                <c:pt idx="24858">
                  <c:v>147.94538067186599</c:v>
                </c:pt>
                <c:pt idx="24859">
                  <c:v>147.93078056275399</c:v>
                </c:pt>
                <c:pt idx="24860">
                  <c:v>147.91791106407601</c:v>
                </c:pt>
                <c:pt idx="24861">
                  <c:v>147.908369671412</c:v>
                </c:pt>
                <c:pt idx="24862">
                  <c:v>147.90511666540999</c:v>
                </c:pt>
                <c:pt idx="24863">
                  <c:v>147.90662675127001</c:v>
                </c:pt>
                <c:pt idx="24864">
                  <c:v>147.91317237214301</c:v>
                </c:pt>
                <c:pt idx="24865">
                  <c:v>147.91571988690899</c:v>
                </c:pt>
                <c:pt idx="24866">
                  <c:v>147.92083602799201</c:v>
                </c:pt>
                <c:pt idx="24867">
                  <c:v>147.93061227908399</c:v>
                </c:pt>
                <c:pt idx="24868">
                  <c:v>147.93383535948499</c:v>
                </c:pt>
                <c:pt idx="24869">
                  <c:v>147.93899999998601</c:v>
                </c:pt>
                <c:pt idx="24870">
                  <c:v>147.937980107219</c:v>
                </c:pt>
                <c:pt idx="24871">
                  <c:v>147.940199575099</c:v>
                </c:pt>
                <c:pt idx="24872">
                  <c:v>147.94752506158201</c:v>
                </c:pt>
                <c:pt idx="24873">
                  <c:v>147.959052783348</c:v>
                </c:pt>
                <c:pt idx="24874">
                  <c:v>147.971222342185</c:v>
                </c:pt>
                <c:pt idx="24875">
                  <c:v>147.980366062397</c:v>
                </c:pt>
                <c:pt idx="24876">
                  <c:v>147.98592036677601</c:v>
                </c:pt>
                <c:pt idx="24877">
                  <c:v>147.98673502942799</c:v>
                </c:pt>
                <c:pt idx="24878">
                  <c:v>147.98594260221901</c:v>
                </c:pt>
                <c:pt idx="24879">
                  <c:v>147.98344177932799</c:v>
                </c:pt>
                <c:pt idx="24880">
                  <c:v>147.976113133734</c:v>
                </c:pt>
                <c:pt idx="24881">
                  <c:v>147.97855999998799</c:v>
                </c:pt>
                <c:pt idx="24882">
                  <c:v>147.97637891572299</c:v>
                </c:pt>
                <c:pt idx="24883">
                  <c:v>147.97446222288599</c:v>
                </c:pt>
                <c:pt idx="24884">
                  <c:v>147.97166801775299</c:v>
                </c:pt>
                <c:pt idx="24885">
                  <c:v>147.96771823332401</c:v>
                </c:pt>
                <c:pt idx="24886">
                  <c:v>147.96259874854999</c:v>
                </c:pt>
                <c:pt idx="24887">
                  <c:v>147.958061598337</c:v>
                </c:pt>
                <c:pt idx="24888">
                  <c:v>147.956007572256</c:v>
                </c:pt>
                <c:pt idx="24889">
                  <c:v>147.95561763356901</c:v>
                </c:pt>
                <c:pt idx="24890">
                  <c:v>147.96441177692199</c:v>
                </c:pt>
                <c:pt idx="24891">
                  <c:v>147.971081065379</c:v>
                </c:pt>
                <c:pt idx="24892">
                  <c:v>147.972774369207</c:v>
                </c:pt>
                <c:pt idx="24893">
                  <c:v>147.975259202345</c:v>
                </c:pt>
                <c:pt idx="24894">
                  <c:v>147.98182999995899</c:v>
                </c:pt>
                <c:pt idx="24895">
                  <c:v>147.98257495474701</c:v>
                </c:pt>
                <c:pt idx="24896">
                  <c:v>147.98466058544599</c:v>
                </c:pt>
                <c:pt idx="24897">
                  <c:v>147.98538815772801</c:v>
                </c:pt>
                <c:pt idx="24898">
                  <c:v>147.98785284008201</c:v>
                </c:pt>
                <c:pt idx="24899">
                  <c:v>147.99082309769699</c:v>
                </c:pt>
                <c:pt idx="24900">
                  <c:v>147.98948299598499</c:v>
                </c:pt>
                <c:pt idx="24901">
                  <c:v>147.980120534462</c:v>
                </c:pt>
                <c:pt idx="24902">
                  <c:v>147.97162403993599</c:v>
                </c:pt>
                <c:pt idx="24903">
                  <c:v>147.97011999998301</c:v>
                </c:pt>
                <c:pt idx="24904">
                  <c:v>147.97350921246201</c:v>
                </c:pt>
                <c:pt idx="24905">
                  <c:v>147.97860311097801</c:v>
                </c:pt>
                <c:pt idx="24906">
                  <c:v>147.98441161688601</c:v>
                </c:pt>
                <c:pt idx="24907">
                  <c:v>147.9891543366</c:v>
                </c:pt>
                <c:pt idx="24908">
                  <c:v>147.98985343345799</c:v>
                </c:pt>
                <c:pt idx="24909">
                  <c:v>147.984349150382</c:v>
                </c:pt>
                <c:pt idx="24910">
                  <c:v>147.97378157417899</c:v>
                </c:pt>
                <c:pt idx="24911">
                  <c:v>147.964142958157</c:v>
                </c:pt>
                <c:pt idx="24912">
                  <c:v>147.96158271750301</c:v>
                </c:pt>
                <c:pt idx="24913">
                  <c:v>147.95502092242501</c:v>
                </c:pt>
                <c:pt idx="24914">
                  <c:v>147.94259872988101</c:v>
                </c:pt>
                <c:pt idx="24915">
                  <c:v>147.93783999999701</c:v>
                </c:pt>
                <c:pt idx="24916">
                  <c:v>147.936642152064</c:v>
                </c:pt>
                <c:pt idx="24917">
                  <c:v>147.93835460852199</c:v>
                </c:pt>
                <c:pt idx="24918">
                  <c:v>147.93879091964399</c:v>
                </c:pt>
                <c:pt idx="24919">
                  <c:v>147.93755964931</c:v>
                </c:pt>
                <c:pt idx="24920">
                  <c:v>147.940456881454</c:v>
                </c:pt>
                <c:pt idx="24921">
                  <c:v>147.94969428749701</c:v>
                </c:pt>
                <c:pt idx="24922">
                  <c:v>147.959489360692</c:v>
                </c:pt>
                <c:pt idx="24923">
                  <c:v>147.97594965798299</c:v>
                </c:pt>
                <c:pt idx="24924">
                  <c:v>147.99731397194199</c:v>
                </c:pt>
                <c:pt idx="24925">
                  <c:v>148.00513161386201</c:v>
                </c:pt>
                <c:pt idx="24926">
                  <c:v>148.01392000002201</c:v>
                </c:pt>
                <c:pt idx="24927">
                  <c:v>148.01642739276099</c:v>
                </c:pt>
                <c:pt idx="24928">
                  <c:v>148.01435605207001</c:v>
                </c:pt>
                <c:pt idx="24929">
                  <c:v>148.01022802901699</c:v>
                </c:pt>
                <c:pt idx="24930">
                  <c:v>148.00786779146901</c:v>
                </c:pt>
                <c:pt idx="24931">
                  <c:v>147.999436586146</c:v>
                </c:pt>
                <c:pt idx="24932">
                  <c:v>147.9881054599</c:v>
                </c:pt>
                <c:pt idx="24933">
                  <c:v>147.976869308842</c:v>
                </c:pt>
                <c:pt idx="24934">
                  <c:v>147.96595693383799</c:v>
                </c:pt>
                <c:pt idx="24935">
                  <c:v>147.95543216491899</c:v>
                </c:pt>
                <c:pt idx="24936">
                  <c:v>147.944145648366</c:v>
                </c:pt>
                <c:pt idx="24937">
                  <c:v>147.93084912450499</c:v>
                </c:pt>
                <c:pt idx="24938">
                  <c:v>147.920910502011</c:v>
                </c:pt>
                <c:pt idx="24939">
                  <c:v>147.91377814461501</c:v>
                </c:pt>
                <c:pt idx="24940">
                  <c:v>147.90593999997799</c:v>
                </c:pt>
                <c:pt idx="24941">
                  <c:v>147.90764271776399</c:v>
                </c:pt>
                <c:pt idx="24942">
                  <c:v>147.916095668201</c:v>
                </c:pt>
                <c:pt idx="24943">
                  <c:v>147.91926436526899</c:v>
                </c:pt>
                <c:pt idx="24944">
                  <c:v>147.92538137348799</c:v>
                </c:pt>
                <c:pt idx="24945">
                  <c:v>147.935353233813</c:v>
                </c:pt>
                <c:pt idx="24946">
                  <c:v>147.939496415458</c:v>
                </c:pt>
                <c:pt idx="24947">
                  <c:v>147.94466756080001</c:v>
                </c:pt>
                <c:pt idx="24948">
                  <c:v>147.945073298968</c:v>
                </c:pt>
                <c:pt idx="24949">
                  <c:v>147.94159573624</c:v>
                </c:pt>
                <c:pt idx="24950">
                  <c:v>147.93903538407301</c:v>
                </c:pt>
                <c:pt idx="24951">
                  <c:v>147.939159977873</c:v>
                </c:pt>
                <c:pt idx="24952">
                  <c:v>147.932789999992</c:v>
                </c:pt>
                <c:pt idx="24953">
                  <c:v>147.937685838877</c:v>
                </c:pt>
                <c:pt idx="24954">
                  <c:v>147.94942369408699</c:v>
                </c:pt>
                <c:pt idx="24955">
                  <c:v>147.958840130428</c:v>
                </c:pt>
                <c:pt idx="24956">
                  <c:v>147.96696348284701</c:v>
                </c:pt>
                <c:pt idx="24957">
                  <c:v>147.97622915797399</c:v>
                </c:pt>
                <c:pt idx="24958">
                  <c:v>147.987743796697</c:v>
                </c:pt>
                <c:pt idx="24959">
                  <c:v>147.99811054816001</c:v>
                </c:pt>
                <c:pt idx="24960">
                  <c:v>147.99795512880601</c:v>
                </c:pt>
                <c:pt idx="24961">
                  <c:v>147.994886318303</c:v>
                </c:pt>
                <c:pt idx="24962">
                  <c:v>147.98953842561301</c:v>
                </c:pt>
                <c:pt idx="24963">
                  <c:v>147.98264774778801</c:v>
                </c:pt>
                <c:pt idx="24964">
                  <c:v>147.98206000000701</c:v>
                </c:pt>
                <c:pt idx="24965">
                  <c:v>147.980197427506</c:v>
                </c:pt>
                <c:pt idx="24966">
                  <c:v>147.97225220124699</c:v>
                </c:pt>
                <c:pt idx="24967">
                  <c:v>147.96335725164801</c:v>
                </c:pt>
                <c:pt idx="24968">
                  <c:v>147.957288911391</c:v>
                </c:pt>
                <c:pt idx="24969">
                  <c:v>147.95371278701501</c:v>
                </c:pt>
                <c:pt idx="24970">
                  <c:v>147.95018075286899</c:v>
                </c:pt>
                <c:pt idx="24971">
                  <c:v>147.94616793440801</c:v>
                </c:pt>
                <c:pt idx="24972">
                  <c:v>147.945288987331</c:v>
                </c:pt>
                <c:pt idx="24973">
                  <c:v>147.95209650834201</c:v>
                </c:pt>
                <c:pt idx="24974">
                  <c:v>147.966438837845</c:v>
                </c:pt>
                <c:pt idx="24975">
                  <c:v>147.983330391675</c:v>
                </c:pt>
                <c:pt idx="24976">
                  <c:v>147.995019221197</c:v>
                </c:pt>
                <c:pt idx="24977">
                  <c:v>148.01062000001201</c:v>
                </c:pt>
                <c:pt idx="24978">
                  <c:v>148.01861697233201</c:v>
                </c:pt>
                <c:pt idx="24979">
                  <c:v>148.02372340144001</c:v>
                </c:pt>
                <c:pt idx="24980">
                  <c:v>148.03280792366499</c:v>
                </c:pt>
                <c:pt idx="24981">
                  <c:v>148.04537308215001</c:v>
                </c:pt>
                <c:pt idx="24982">
                  <c:v>148.056737391779</c:v>
                </c:pt>
                <c:pt idx="24983">
                  <c:v>148.06527377629601</c:v>
                </c:pt>
                <c:pt idx="24984">
                  <c:v>148.07127772575001</c:v>
                </c:pt>
                <c:pt idx="24985">
                  <c:v>148.076997625876</c:v>
                </c:pt>
                <c:pt idx="24986">
                  <c:v>148.081130438869</c:v>
                </c:pt>
                <c:pt idx="24987">
                  <c:v>148.079255898784</c:v>
                </c:pt>
                <c:pt idx="24988">
                  <c:v>148.074422244066</c:v>
                </c:pt>
                <c:pt idx="24989">
                  <c:v>148.06670849335501</c:v>
                </c:pt>
                <c:pt idx="24990">
                  <c:v>148.05871491336001</c:v>
                </c:pt>
                <c:pt idx="24991">
                  <c:v>148.048320000019</c:v>
                </c:pt>
                <c:pt idx="24992">
                  <c:v>148.034364817457</c:v>
                </c:pt>
                <c:pt idx="24993">
                  <c:v>148.020106432576</c:v>
                </c:pt>
                <c:pt idx="24994">
                  <c:v>148.00336220692699</c:v>
                </c:pt>
                <c:pt idx="24995">
                  <c:v>147.98676663219501</c:v>
                </c:pt>
                <c:pt idx="24996">
                  <c:v>147.97155380746199</c:v>
                </c:pt>
                <c:pt idx="24997">
                  <c:v>147.96035246030101</c:v>
                </c:pt>
                <c:pt idx="24998">
                  <c:v>147.95836000003499</c:v>
                </c:pt>
                <c:pt idx="24999">
                  <c:v>147.95836214401101</c:v>
                </c:pt>
                <c:pt idx="25000">
                  <c:v>147.95801098668699</c:v>
                </c:pt>
                <c:pt idx="25001">
                  <c:v>147.95666200655799</c:v>
                </c:pt>
                <c:pt idx="25002">
                  <c:v>147.96013692294801</c:v>
                </c:pt>
                <c:pt idx="25003">
                  <c:v>147.957003804057</c:v>
                </c:pt>
                <c:pt idx="25004">
                  <c:v>147.95235999999599</c:v>
                </c:pt>
                <c:pt idx="25005">
                  <c:v>147.949784766558</c:v>
                </c:pt>
                <c:pt idx="25006">
                  <c:v>147.94934597576801</c:v>
                </c:pt>
                <c:pt idx="25007">
                  <c:v>147.95430534380799</c:v>
                </c:pt>
                <c:pt idx="25008">
                  <c:v>147.965441687766</c:v>
                </c:pt>
                <c:pt idx="25009">
                  <c:v>147.97428085347801</c:v>
                </c:pt>
                <c:pt idx="25010">
                  <c:v>147.98044648201301</c:v>
                </c:pt>
                <c:pt idx="25011">
                  <c:v>147.986321364443</c:v>
                </c:pt>
                <c:pt idx="25012">
                  <c:v>147.99301279117699</c:v>
                </c:pt>
                <c:pt idx="25013">
                  <c:v>148.001698549661</c:v>
                </c:pt>
                <c:pt idx="25014">
                  <c:v>148.01296485313799</c:v>
                </c:pt>
                <c:pt idx="25015">
                  <c:v>148.025430601392</c:v>
                </c:pt>
                <c:pt idx="25016">
                  <c:v>148.043325275272</c:v>
                </c:pt>
                <c:pt idx="25017">
                  <c:v>148.06115288991899</c:v>
                </c:pt>
                <c:pt idx="25018">
                  <c:v>148.07386999997399</c:v>
                </c:pt>
                <c:pt idx="25019">
                  <c:v>148.079319985648</c:v>
                </c:pt>
                <c:pt idx="25020">
                  <c:v>148.08447701947699</c:v>
                </c:pt>
                <c:pt idx="25021">
                  <c:v>148.09273271472199</c:v>
                </c:pt>
                <c:pt idx="25022">
                  <c:v>148.10061712427199</c:v>
                </c:pt>
                <c:pt idx="25023">
                  <c:v>148.10372878033601</c:v>
                </c:pt>
                <c:pt idx="25024">
                  <c:v>148.10198749079501</c:v>
                </c:pt>
                <c:pt idx="25025">
                  <c:v>148.098787771931</c:v>
                </c:pt>
                <c:pt idx="25026">
                  <c:v>148.096335271432</c:v>
                </c:pt>
                <c:pt idx="25027">
                  <c:v>148.08661834823499</c:v>
                </c:pt>
                <c:pt idx="25028">
                  <c:v>148.06949274571599</c:v>
                </c:pt>
                <c:pt idx="25029">
                  <c:v>148.05241000000399</c:v>
                </c:pt>
                <c:pt idx="25030">
                  <c:v>148.03206247064199</c:v>
                </c:pt>
                <c:pt idx="25031">
                  <c:v>148.01036197341301</c:v>
                </c:pt>
                <c:pt idx="25032">
                  <c:v>147.987613364309</c:v>
                </c:pt>
                <c:pt idx="25033">
                  <c:v>147.96729124552701</c:v>
                </c:pt>
                <c:pt idx="25034">
                  <c:v>147.95345685039601</c:v>
                </c:pt>
                <c:pt idx="25035">
                  <c:v>147.945208099274</c:v>
                </c:pt>
                <c:pt idx="25036">
                  <c:v>147.939656816959</c:v>
                </c:pt>
                <c:pt idx="25037">
                  <c:v>147.93375789535801</c:v>
                </c:pt>
                <c:pt idx="25038">
                  <c:v>147.924768812944</c:v>
                </c:pt>
                <c:pt idx="25039">
                  <c:v>147.91638955722601</c:v>
                </c:pt>
                <c:pt idx="25040">
                  <c:v>147.91705874478501</c:v>
                </c:pt>
                <c:pt idx="25041">
                  <c:v>147.91704676464499</c:v>
                </c:pt>
                <c:pt idx="25042">
                  <c:v>147.91729542615599</c:v>
                </c:pt>
                <c:pt idx="25043">
                  <c:v>147.91720419731499</c:v>
                </c:pt>
                <c:pt idx="25044">
                  <c:v>147.90996000001701</c:v>
                </c:pt>
                <c:pt idx="25045">
                  <c:v>147.91283670419099</c:v>
                </c:pt>
                <c:pt idx="25046">
                  <c:v>147.91970120284299</c:v>
                </c:pt>
                <c:pt idx="25047">
                  <c:v>147.92693809067501</c:v>
                </c:pt>
                <c:pt idx="25048">
                  <c:v>147.93483998180099</c:v>
                </c:pt>
                <c:pt idx="25049">
                  <c:v>147.94269336962</c:v>
                </c:pt>
                <c:pt idx="25050">
                  <c:v>147.95064216095</c:v>
                </c:pt>
                <c:pt idx="25051">
                  <c:v>147.95699881324299</c:v>
                </c:pt>
                <c:pt idx="25052">
                  <c:v>147.959166292052</c:v>
                </c:pt>
                <c:pt idx="25053">
                  <c:v>147.961126028671</c:v>
                </c:pt>
                <c:pt idx="25054">
                  <c:v>147.96004690285099</c:v>
                </c:pt>
                <c:pt idx="25055">
                  <c:v>147.94764894824499</c:v>
                </c:pt>
                <c:pt idx="25056">
                  <c:v>147.92579477775101</c:v>
                </c:pt>
                <c:pt idx="25057">
                  <c:v>147.89684999997499</c:v>
                </c:pt>
                <c:pt idx="25058">
                  <c:v>147.881879397441</c:v>
                </c:pt>
                <c:pt idx="25059">
                  <c:v>147.86809751351799</c:v>
                </c:pt>
                <c:pt idx="25060">
                  <c:v>147.852366787721</c:v>
                </c:pt>
                <c:pt idx="25061">
                  <c:v>147.83700278540499</c:v>
                </c:pt>
                <c:pt idx="25062">
                  <c:v>147.83142595977799</c:v>
                </c:pt>
                <c:pt idx="25063">
                  <c:v>147.829912795947</c:v>
                </c:pt>
                <c:pt idx="25064">
                  <c:v>147.82647748574701</c:v>
                </c:pt>
                <c:pt idx="25065">
                  <c:v>147.822983770131</c:v>
                </c:pt>
                <c:pt idx="25066">
                  <c:v>147.82341651220901</c:v>
                </c:pt>
                <c:pt idx="25067">
                  <c:v>147.827919172435</c:v>
                </c:pt>
                <c:pt idx="25068">
                  <c:v>147.828309545829</c:v>
                </c:pt>
                <c:pt idx="25069">
                  <c:v>147.82562442493401</c:v>
                </c:pt>
                <c:pt idx="25070">
                  <c:v>147.824776518059</c:v>
                </c:pt>
                <c:pt idx="25071">
                  <c:v>147.82766972022</c:v>
                </c:pt>
                <c:pt idx="25072">
                  <c:v>147.836978866029</c:v>
                </c:pt>
                <c:pt idx="25073">
                  <c:v>147.84801000001099</c:v>
                </c:pt>
                <c:pt idx="25074">
                  <c:v>147.86044116405699</c:v>
                </c:pt>
                <c:pt idx="25075">
                  <c:v>147.87628237056001</c:v>
                </c:pt>
                <c:pt idx="25076">
                  <c:v>147.89512709137</c:v>
                </c:pt>
                <c:pt idx="25077">
                  <c:v>147.91510418603801</c:v>
                </c:pt>
                <c:pt idx="25078">
                  <c:v>147.936853231057</c:v>
                </c:pt>
                <c:pt idx="25079">
                  <c:v>147.956323594016</c:v>
                </c:pt>
                <c:pt idx="25080">
                  <c:v>147.96796664247299</c:v>
                </c:pt>
                <c:pt idx="25081">
                  <c:v>147.96938087232601</c:v>
                </c:pt>
                <c:pt idx="25082">
                  <c:v>147.96397465360201</c:v>
                </c:pt>
                <c:pt idx="25083">
                  <c:v>147.95926459782001</c:v>
                </c:pt>
                <c:pt idx="25084">
                  <c:v>147.964848558716</c:v>
                </c:pt>
                <c:pt idx="25085">
                  <c:v>147.97997000000001</c:v>
                </c:pt>
                <c:pt idx="25086">
                  <c:v>147.98937163352301</c:v>
                </c:pt>
                <c:pt idx="25087">
                  <c:v>147.99808344035301</c:v>
                </c:pt>
                <c:pt idx="25088">
                  <c:v>148.004818859143</c:v>
                </c:pt>
                <c:pt idx="25089">
                  <c:v>148.010658696148</c:v>
                </c:pt>
                <c:pt idx="25090">
                  <c:v>148.01684938619499</c:v>
                </c:pt>
                <c:pt idx="25091">
                  <c:v>148.02234501823401</c:v>
                </c:pt>
                <c:pt idx="25092">
                  <c:v>148.02740073000101</c:v>
                </c:pt>
                <c:pt idx="25093">
                  <c:v>148.03897396236599</c:v>
                </c:pt>
                <c:pt idx="25094">
                  <c:v>148.058671459279</c:v>
                </c:pt>
                <c:pt idx="25095">
                  <c:v>148.07001843853601</c:v>
                </c:pt>
                <c:pt idx="25096">
                  <c:v>148.07998999999799</c:v>
                </c:pt>
                <c:pt idx="25097">
                  <c:v>148.08723265728599</c:v>
                </c:pt>
                <c:pt idx="25098">
                  <c:v>148.09205010617401</c:v>
                </c:pt>
                <c:pt idx="25099">
                  <c:v>148.10060865077199</c:v>
                </c:pt>
                <c:pt idx="25100">
                  <c:v>148.11766661987301</c:v>
                </c:pt>
                <c:pt idx="25101">
                  <c:v>148.137646826229</c:v>
                </c:pt>
                <c:pt idx="25102">
                  <c:v>148.14857476310999</c:v>
                </c:pt>
                <c:pt idx="25103">
                  <c:v>148.161432712871</c:v>
                </c:pt>
                <c:pt idx="25104">
                  <c:v>148.164918191076</c:v>
                </c:pt>
                <c:pt idx="25105">
                  <c:v>148.158441922165</c:v>
                </c:pt>
                <c:pt idx="25106">
                  <c:v>148.150253745225</c:v>
                </c:pt>
                <c:pt idx="25107">
                  <c:v>148.146988706999</c:v>
                </c:pt>
                <c:pt idx="25108">
                  <c:v>148.14141356507301</c:v>
                </c:pt>
                <c:pt idx="25109">
                  <c:v>148.134920000047</c:v>
                </c:pt>
                <c:pt idx="25110">
                  <c:v>148.12932720471301</c:v>
                </c:pt>
                <c:pt idx="25111">
                  <c:v>148.125240981194</c:v>
                </c:pt>
                <c:pt idx="25112">
                  <c:v>148.12127513591301</c:v>
                </c:pt>
                <c:pt idx="25113">
                  <c:v>148.116745178706</c:v>
                </c:pt>
                <c:pt idx="25114">
                  <c:v>148.11411402234199</c:v>
                </c:pt>
                <c:pt idx="25115">
                  <c:v>148.113041182389</c:v>
                </c:pt>
                <c:pt idx="25116">
                  <c:v>148.11069788646401</c:v>
                </c:pt>
                <c:pt idx="25117">
                  <c:v>148.106438239906</c:v>
                </c:pt>
                <c:pt idx="25118">
                  <c:v>148.10193347274301</c:v>
                </c:pt>
                <c:pt idx="25119">
                  <c:v>148.098238483003</c:v>
                </c:pt>
                <c:pt idx="25120">
                  <c:v>148.09348361306601</c:v>
                </c:pt>
                <c:pt idx="25121">
                  <c:v>148.08685615927001</c:v>
                </c:pt>
                <c:pt idx="25122">
                  <c:v>148.06676275674801</c:v>
                </c:pt>
                <c:pt idx="25123">
                  <c:v>148.05363746170599</c:v>
                </c:pt>
                <c:pt idx="25124">
                  <c:v>148.049099580947</c:v>
                </c:pt>
                <c:pt idx="25125">
                  <c:v>148.049429090491</c:v>
                </c:pt>
                <c:pt idx="25126">
                  <c:v>148.05572503966999</c:v>
                </c:pt>
                <c:pt idx="25127">
                  <c:v>148.06203695099001</c:v>
                </c:pt>
                <c:pt idx="25128">
                  <c:v>148.06254537531899</c:v>
                </c:pt>
                <c:pt idx="25129">
                  <c:v>148.06186688179201</c:v>
                </c:pt>
                <c:pt idx="25130">
                  <c:v>148.06161820941699</c:v>
                </c:pt>
                <c:pt idx="25131">
                  <c:v>148.066385157696</c:v>
                </c:pt>
                <c:pt idx="25132">
                  <c:v>148.062703009589</c:v>
                </c:pt>
                <c:pt idx="25133">
                  <c:v>148.050699008077</c:v>
                </c:pt>
                <c:pt idx="25134">
                  <c:v>148.03471308775801</c:v>
                </c:pt>
                <c:pt idx="25135">
                  <c:v>148.01796999996901</c:v>
                </c:pt>
                <c:pt idx="25136">
                  <c:v>148.007745753915</c:v>
                </c:pt>
                <c:pt idx="25137">
                  <c:v>147.99683823150801</c:v>
                </c:pt>
                <c:pt idx="25138">
                  <c:v>147.98778565424399</c:v>
                </c:pt>
                <c:pt idx="25139">
                  <c:v>147.985099644538</c:v>
                </c:pt>
                <c:pt idx="25140">
                  <c:v>147.99141799465201</c:v>
                </c:pt>
                <c:pt idx="25141">
                  <c:v>148.00145593312001</c:v>
                </c:pt>
                <c:pt idx="25142">
                  <c:v>148.011879236033</c:v>
                </c:pt>
                <c:pt idx="25143">
                  <c:v>148.02666851966299</c:v>
                </c:pt>
                <c:pt idx="25144">
                  <c:v>148.04353580534499</c:v>
                </c:pt>
                <c:pt idx="25145">
                  <c:v>148.06653243576801</c:v>
                </c:pt>
                <c:pt idx="25146">
                  <c:v>148.08458897770799</c:v>
                </c:pt>
                <c:pt idx="25147">
                  <c:v>148.099330000061</c:v>
                </c:pt>
                <c:pt idx="25148">
                  <c:v>148.10808368254399</c:v>
                </c:pt>
                <c:pt idx="25149">
                  <c:v>148.11300854222199</c:v>
                </c:pt>
                <c:pt idx="25150">
                  <c:v>148.11661377076601</c:v>
                </c:pt>
                <c:pt idx="25151">
                  <c:v>148.12114704723001</c:v>
                </c:pt>
                <c:pt idx="25152">
                  <c:v>148.126407917291</c:v>
                </c:pt>
                <c:pt idx="25153">
                  <c:v>148.131120641156</c:v>
                </c:pt>
                <c:pt idx="25154">
                  <c:v>148.13599930629101</c:v>
                </c:pt>
                <c:pt idx="25155">
                  <c:v>148.14324179235501</c:v>
                </c:pt>
                <c:pt idx="25156">
                  <c:v>148.14747872804901</c:v>
                </c:pt>
                <c:pt idx="25157">
                  <c:v>148.14937139941</c:v>
                </c:pt>
                <c:pt idx="25158">
                  <c:v>148.150077077925</c:v>
                </c:pt>
                <c:pt idx="25159">
                  <c:v>148.14542902097</c:v>
                </c:pt>
                <c:pt idx="25160">
                  <c:v>148.14100312806201</c:v>
                </c:pt>
                <c:pt idx="25161">
                  <c:v>148.13071999999599</c:v>
                </c:pt>
                <c:pt idx="25162">
                  <c:v>148.12312312910899</c:v>
                </c:pt>
                <c:pt idx="25163">
                  <c:v>148.115397389664</c:v>
                </c:pt>
                <c:pt idx="25164">
                  <c:v>148.10320084076201</c:v>
                </c:pt>
                <c:pt idx="25165">
                  <c:v>148.08960839915201</c:v>
                </c:pt>
                <c:pt idx="25166">
                  <c:v>148.076709605383</c:v>
                </c:pt>
                <c:pt idx="25167">
                  <c:v>148.06718320026101</c:v>
                </c:pt>
                <c:pt idx="25168">
                  <c:v>148.063970072725</c:v>
                </c:pt>
                <c:pt idx="25169">
                  <c:v>148.06316365191299</c:v>
                </c:pt>
                <c:pt idx="25170">
                  <c:v>148.05849249397201</c:v>
                </c:pt>
                <c:pt idx="25171">
                  <c:v>148.05746000001199</c:v>
                </c:pt>
                <c:pt idx="25172">
                  <c:v>148.05819669672701</c:v>
                </c:pt>
                <c:pt idx="25173">
                  <c:v>148.061059903173</c:v>
                </c:pt>
                <c:pt idx="25174">
                  <c:v>148.068869061078</c:v>
                </c:pt>
                <c:pt idx="25175">
                  <c:v>148.073979366646</c:v>
                </c:pt>
                <c:pt idx="25176">
                  <c:v>148.07835459849599</c:v>
                </c:pt>
                <c:pt idx="25177">
                  <c:v>148.07978152752699</c:v>
                </c:pt>
                <c:pt idx="25178">
                  <c:v>148.078703625082</c:v>
                </c:pt>
                <c:pt idx="25179">
                  <c:v>148.07900029442601</c:v>
                </c:pt>
                <c:pt idx="25180">
                  <c:v>148.08080193443601</c:v>
                </c:pt>
                <c:pt idx="25181">
                  <c:v>148.08396447500499</c:v>
                </c:pt>
                <c:pt idx="25182">
                  <c:v>148.085741721478</c:v>
                </c:pt>
                <c:pt idx="25183">
                  <c:v>148.083709999962</c:v>
                </c:pt>
                <c:pt idx="25184">
                  <c:v>148.07748204027899</c:v>
                </c:pt>
                <c:pt idx="25185">
                  <c:v>148.06708898746101</c:v>
                </c:pt>
                <c:pt idx="25186">
                  <c:v>148.05503219931299</c:v>
                </c:pt>
                <c:pt idx="25187">
                  <c:v>148.04186517114599</c:v>
                </c:pt>
                <c:pt idx="25188">
                  <c:v>148.02703478900699</c:v>
                </c:pt>
                <c:pt idx="25189">
                  <c:v>148.01393478646401</c:v>
                </c:pt>
                <c:pt idx="25190">
                  <c:v>148.004827903034</c:v>
                </c:pt>
                <c:pt idx="25191">
                  <c:v>147.99810148464601</c:v>
                </c:pt>
                <c:pt idx="25192">
                  <c:v>147.98733574401399</c:v>
                </c:pt>
                <c:pt idx="25193">
                  <c:v>147.98136734804999</c:v>
                </c:pt>
                <c:pt idx="25194">
                  <c:v>147.979250000024</c:v>
                </c:pt>
                <c:pt idx="25195">
                  <c:v>147.97552174472699</c:v>
                </c:pt>
                <c:pt idx="25196">
                  <c:v>147.97311987273901</c:v>
                </c:pt>
                <c:pt idx="25197">
                  <c:v>147.97534019691801</c:v>
                </c:pt>
                <c:pt idx="25198">
                  <c:v>147.98091944110001</c:v>
                </c:pt>
                <c:pt idx="25199">
                  <c:v>147.98738171079799</c:v>
                </c:pt>
                <c:pt idx="25200">
                  <c:v>147.994360058805</c:v>
                </c:pt>
                <c:pt idx="25201">
                  <c:v>147.99859697550599</c:v>
                </c:pt>
                <c:pt idx="25202">
                  <c:v>148.003474267581</c:v>
                </c:pt>
                <c:pt idx="25203">
                  <c:v>148.00971261739201</c:v>
                </c:pt>
                <c:pt idx="25204">
                  <c:v>148.00864218187101</c:v>
                </c:pt>
                <c:pt idx="25205">
                  <c:v>148.00464436060801</c:v>
                </c:pt>
                <c:pt idx="25206">
                  <c:v>147.99622199409799</c:v>
                </c:pt>
                <c:pt idx="25207">
                  <c:v>147.98276940756799</c:v>
                </c:pt>
                <c:pt idx="25208">
                  <c:v>147.96510588747299</c:v>
                </c:pt>
                <c:pt idx="25209">
                  <c:v>147.94521000002399</c:v>
                </c:pt>
                <c:pt idx="25210">
                  <c:v>147.93973491540601</c:v>
                </c:pt>
                <c:pt idx="25211">
                  <c:v>147.91794272803901</c:v>
                </c:pt>
                <c:pt idx="25212">
                  <c:v>147.89906901561201</c:v>
                </c:pt>
                <c:pt idx="25213">
                  <c:v>147.88892000001999</c:v>
                </c:pt>
                <c:pt idx="25214">
                  <c:v>147.882388028945</c:v>
                </c:pt>
                <c:pt idx="25215">
                  <c:v>147.870540000022</c:v>
                </c:pt>
                <c:pt idx="25216">
                  <c:v>147.862209287377</c:v>
                </c:pt>
                <c:pt idx="25217">
                  <c:v>147.85119776807099</c:v>
                </c:pt>
                <c:pt idx="25218">
                  <c:v>147.84450727145099</c:v>
                </c:pt>
                <c:pt idx="25219">
                  <c:v>147.839517253222</c:v>
                </c:pt>
                <c:pt idx="25220">
                  <c:v>147.83303907822699</c:v>
                </c:pt>
                <c:pt idx="25221">
                  <c:v>147.82758281666</c:v>
                </c:pt>
                <c:pt idx="25222">
                  <c:v>147.82039436405401</c:v>
                </c:pt>
                <c:pt idx="25223">
                  <c:v>147.818171195715</c:v>
                </c:pt>
                <c:pt idx="25224">
                  <c:v>147.82081841264201</c:v>
                </c:pt>
                <c:pt idx="25225">
                  <c:v>147.82794289923899</c:v>
                </c:pt>
                <c:pt idx="25226">
                  <c:v>147.82582636510301</c:v>
                </c:pt>
                <c:pt idx="25227">
                  <c:v>147.835280000019</c:v>
                </c:pt>
                <c:pt idx="25228">
                  <c:v>147.84095606949401</c:v>
                </c:pt>
                <c:pt idx="25229">
                  <c:v>147.84470718825901</c:v>
                </c:pt>
                <c:pt idx="25230">
                  <c:v>147.85155259843199</c:v>
                </c:pt>
                <c:pt idx="25231">
                  <c:v>147.86536539305001</c:v>
                </c:pt>
                <c:pt idx="25232">
                  <c:v>147.88465123410199</c:v>
                </c:pt>
                <c:pt idx="25233">
                  <c:v>147.902859383611</c:v>
                </c:pt>
                <c:pt idx="25234">
                  <c:v>147.91963889752799</c:v>
                </c:pt>
                <c:pt idx="25235">
                  <c:v>147.93718373310799</c:v>
                </c:pt>
                <c:pt idx="25236">
                  <c:v>147.96242042209801</c:v>
                </c:pt>
                <c:pt idx="25237">
                  <c:v>147.98608668284601</c:v>
                </c:pt>
                <c:pt idx="25238">
                  <c:v>148.00390212143</c:v>
                </c:pt>
                <c:pt idx="25239">
                  <c:v>148.02038977107</c:v>
                </c:pt>
                <c:pt idx="25240">
                  <c:v>148.03313660185</c:v>
                </c:pt>
                <c:pt idx="25241">
                  <c:v>148.043790000022</c:v>
                </c:pt>
                <c:pt idx="25242">
                  <c:v>148.046945066826</c:v>
                </c:pt>
                <c:pt idx="25243">
                  <c:v>148.05365072770201</c:v>
                </c:pt>
                <c:pt idx="25244">
                  <c:v>148.06395063059301</c:v>
                </c:pt>
                <c:pt idx="25245">
                  <c:v>148.06911590423499</c:v>
                </c:pt>
                <c:pt idx="25246">
                  <c:v>148.070280256415</c:v>
                </c:pt>
                <c:pt idx="25247">
                  <c:v>148.07300405384501</c:v>
                </c:pt>
                <c:pt idx="25248">
                  <c:v>148.07696816229199</c:v>
                </c:pt>
                <c:pt idx="25249">
                  <c:v>148.07846031193</c:v>
                </c:pt>
                <c:pt idx="25250">
                  <c:v>148.08220845261599</c:v>
                </c:pt>
                <c:pt idx="25251">
                  <c:v>148.08948080766299</c:v>
                </c:pt>
                <c:pt idx="25252">
                  <c:v>148.10109000001</c:v>
                </c:pt>
                <c:pt idx="25253">
                  <c:v>148.098552726713</c:v>
                </c:pt>
                <c:pt idx="25254">
                  <c:v>148.099300732953</c:v>
                </c:pt>
                <c:pt idx="25255">
                  <c:v>148.093296884783</c:v>
                </c:pt>
                <c:pt idx="25256">
                  <c:v>148.082030831206</c:v>
                </c:pt>
                <c:pt idx="25257">
                  <c:v>148.07154931035799</c:v>
                </c:pt>
                <c:pt idx="25258">
                  <c:v>148.06180270946001</c:v>
                </c:pt>
                <c:pt idx="25259">
                  <c:v>148.05287041858</c:v>
                </c:pt>
                <c:pt idx="25260">
                  <c:v>148.048956136155</c:v>
                </c:pt>
                <c:pt idx="25261">
                  <c:v>148.04956375950201</c:v>
                </c:pt>
                <c:pt idx="25262">
                  <c:v>148.05132598847101</c:v>
                </c:pt>
                <c:pt idx="25263">
                  <c:v>148.05164454848099</c:v>
                </c:pt>
                <c:pt idx="25264">
                  <c:v>148.053139256712</c:v>
                </c:pt>
                <c:pt idx="25265">
                  <c:v>148.05099270957101</c:v>
                </c:pt>
                <c:pt idx="25266">
                  <c:v>148.040699999992</c:v>
                </c:pt>
                <c:pt idx="25267">
                  <c:v>148.02422719778099</c:v>
                </c:pt>
                <c:pt idx="25268">
                  <c:v>148.007804422985</c:v>
                </c:pt>
                <c:pt idx="25269">
                  <c:v>147.990718916888</c:v>
                </c:pt>
                <c:pt idx="25270">
                  <c:v>147.97238845066599</c:v>
                </c:pt>
                <c:pt idx="25271">
                  <c:v>147.952887533324</c:v>
                </c:pt>
                <c:pt idx="25272">
                  <c:v>147.93593527891099</c:v>
                </c:pt>
                <c:pt idx="25273">
                  <c:v>147.925801054207</c:v>
                </c:pt>
                <c:pt idx="25274">
                  <c:v>147.91871416405999</c:v>
                </c:pt>
                <c:pt idx="25275">
                  <c:v>147.913408478159</c:v>
                </c:pt>
                <c:pt idx="25276">
                  <c:v>147.91316647786701</c:v>
                </c:pt>
                <c:pt idx="25277">
                  <c:v>147.922501278802</c:v>
                </c:pt>
                <c:pt idx="25278">
                  <c:v>147.93183858626301</c:v>
                </c:pt>
                <c:pt idx="25279">
                  <c:v>147.945361755227</c:v>
                </c:pt>
                <c:pt idx="25280">
                  <c:v>147.95072999998899</c:v>
                </c:pt>
                <c:pt idx="25281">
                  <c:v>147.95285754348001</c:v>
                </c:pt>
                <c:pt idx="25282">
                  <c:v>147.95941733864299</c:v>
                </c:pt>
                <c:pt idx="25283">
                  <c:v>147.970210754455</c:v>
                </c:pt>
                <c:pt idx="25284">
                  <c:v>147.97981459081899</c:v>
                </c:pt>
                <c:pt idx="25285">
                  <c:v>147.98649003758899</c:v>
                </c:pt>
                <c:pt idx="25286">
                  <c:v>147.992445681313</c:v>
                </c:pt>
                <c:pt idx="25287">
                  <c:v>147.99573517201901</c:v>
                </c:pt>
                <c:pt idx="25288">
                  <c:v>147.994741478571</c:v>
                </c:pt>
                <c:pt idx="25289">
                  <c:v>147.994632981065</c:v>
                </c:pt>
                <c:pt idx="25290">
                  <c:v>147.99794106328901</c:v>
                </c:pt>
                <c:pt idx="25291">
                  <c:v>148.006437616375</c:v>
                </c:pt>
                <c:pt idx="25292">
                  <c:v>148.00709201918599</c:v>
                </c:pt>
                <c:pt idx="25293">
                  <c:v>148.00313913503001</c:v>
                </c:pt>
                <c:pt idx="25294">
                  <c:v>147.991800915406</c:v>
                </c:pt>
                <c:pt idx="25295">
                  <c:v>147.98927378758401</c:v>
                </c:pt>
                <c:pt idx="25296">
                  <c:v>147.990010000007</c:v>
                </c:pt>
                <c:pt idx="25297">
                  <c:v>147.99076624468699</c:v>
                </c:pt>
                <c:pt idx="25298">
                  <c:v>147.98861024474499</c:v>
                </c:pt>
                <c:pt idx="25299">
                  <c:v>147.98627358251599</c:v>
                </c:pt>
                <c:pt idx="25300">
                  <c:v>147.987227966483</c:v>
                </c:pt>
                <c:pt idx="25301">
                  <c:v>147.991124161101</c:v>
                </c:pt>
                <c:pt idx="25302">
                  <c:v>147.99481645722301</c:v>
                </c:pt>
                <c:pt idx="25303">
                  <c:v>147.99575154301201</c:v>
                </c:pt>
                <c:pt idx="25304">
                  <c:v>147.99315771570201</c:v>
                </c:pt>
                <c:pt idx="25305">
                  <c:v>147.982795021398</c:v>
                </c:pt>
                <c:pt idx="25306">
                  <c:v>147.96738801261</c:v>
                </c:pt>
                <c:pt idx="25307">
                  <c:v>147.94696653678901</c:v>
                </c:pt>
                <c:pt idx="25308">
                  <c:v>147.926738657453</c:v>
                </c:pt>
                <c:pt idx="25309">
                  <c:v>147.91272938853999</c:v>
                </c:pt>
                <c:pt idx="25310">
                  <c:v>147.90012126448201</c:v>
                </c:pt>
                <c:pt idx="25311">
                  <c:v>147.883736834968</c:v>
                </c:pt>
                <c:pt idx="25312">
                  <c:v>147.86945702696099</c:v>
                </c:pt>
                <c:pt idx="25313">
                  <c:v>147.85639643268399</c:v>
                </c:pt>
                <c:pt idx="25314">
                  <c:v>147.84303870944299</c:v>
                </c:pt>
                <c:pt idx="25315">
                  <c:v>147.83022170329801</c:v>
                </c:pt>
                <c:pt idx="25316">
                  <c:v>147.820777988467</c:v>
                </c:pt>
                <c:pt idx="25317">
                  <c:v>147.81725006245199</c:v>
                </c:pt>
                <c:pt idx="25318">
                  <c:v>147.81995378494599</c:v>
                </c:pt>
                <c:pt idx="25319">
                  <c:v>147.82874674645501</c:v>
                </c:pt>
                <c:pt idx="25320">
                  <c:v>147.837659999989</c:v>
                </c:pt>
                <c:pt idx="25321">
                  <c:v>147.84922094176699</c:v>
                </c:pt>
                <c:pt idx="25322">
                  <c:v>147.86419265596399</c:v>
                </c:pt>
                <c:pt idx="25323">
                  <c:v>147.88131499058301</c:v>
                </c:pt>
                <c:pt idx="25324">
                  <c:v>147.90077728269699</c:v>
                </c:pt>
                <c:pt idx="25325">
                  <c:v>147.92467105642601</c:v>
                </c:pt>
                <c:pt idx="25326">
                  <c:v>147.93701035366101</c:v>
                </c:pt>
                <c:pt idx="25327">
                  <c:v>147.94629975258201</c:v>
                </c:pt>
                <c:pt idx="25328">
                  <c:v>147.95161906944199</c:v>
                </c:pt>
                <c:pt idx="25329">
                  <c:v>147.95031240348001</c:v>
                </c:pt>
                <c:pt idx="25330">
                  <c:v>147.95253418080699</c:v>
                </c:pt>
                <c:pt idx="25331">
                  <c:v>147.96036999998699</c:v>
                </c:pt>
                <c:pt idx="25332">
                  <c:v>147.96061407387501</c:v>
                </c:pt>
                <c:pt idx="25333">
                  <c:v>147.96310259674399</c:v>
                </c:pt>
                <c:pt idx="25334">
                  <c:v>147.964634605816</c:v>
                </c:pt>
                <c:pt idx="25335">
                  <c:v>147.96436545564501</c:v>
                </c:pt>
                <c:pt idx="25336">
                  <c:v>147.962849560313</c:v>
                </c:pt>
                <c:pt idx="25337">
                  <c:v>147.956559055529</c:v>
                </c:pt>
                <c:pt idx="25338">
                  <c:v>147.94189214945601</c:v>
                </c:pt>
                <c:pt idx="25339">
                  <c:v>147.924529800767</c:v>
                </c:pt>
                <c:pt idx="25340">
                  <c:v>147.904137394347</c:v>
                </c:pt>
                <c:pt idx="25341">
                  <c:v>147.88789989199799</c:v>
                </c:pt>
                <c:pt idx="25342">
                  <c:v>147.87624999999599</c:v>
                </c:pt>
                <c:pt idx="25343">
                  <c:v>147.86897068969699</c:v>
                </c:pt>
                <c:pt idx="25344">
                  <c:v>147.85976047021401</c:v>
                </c:pt>
                <c:pt idx="25345">
                  <c:v>147.85182876761999</c:v>
                </c:pt>
                <c:pt idx="25346">
                  <c:v>147.84644630133599</c:v>
                </c:pt>
                <c:pt idx="25347">
                  <c:v>147.84060526055401</c:v>
                </c:pt>
                <c:pt idx="25348">
                  <c:v>147.83329010151701</c:v>
                </c:pt>
                <c:pt idx="25349">
                  <c:v>147.83538406424199</c:v>
                </c:pt>
                <c:pt idx="25350">
                  <c:v>147.83997529734401</c:v>
                </c:pt>
                <c:pt idx="25351">
                  <c:v>147.84103384122699</c:v>
                </c:pt>
                <c:pt idx="25352">
                  <c:v>147.843785106452</c:v>
                </c:pt>
                <c:pt idx="25353">
                  <c:v>147.84030000001101</c:v>
                </c:pt>
                <c:pt idx="25354">
                  <c:v>147.848129612035</c:v>
                </c:pt>
                <c:pt idx="25355">
                  <c:v>147.863125504084</c:v>
                </c:pt>
                <c:pt idx="25356">
                  <c:v>147.880165748379</c:v>
                </c:pt>
                <c:pt idx="25357">
                  <c:v>147.89466097153499</c:v>
                </c:pt>
                <c:pt idx="25358">
                  <c:v>147.90596544335199</c:v>
                </c:pt>
                <c:pt idx="25359">
                  <c:v>147.916248892136</c:v>
                </c:pt>
                <c:pt idx="25360">
                  <c:v>147.924716446448</c:v>
                </c:pt>
                <c:pt idx="25361">
                  <c:v>147.934956980625</c:v>
                </c:pt>
                <c:pt idx="25362">
                  <c:v>147.95143618790601</c:v>
                </c:pt>
                <c:pt idx="25363">
                  <c:v>147.96705372409599</c:v>
                </c:pt>
                <c:pt idx="25364">
                  <c:v>147.97850000000099</c:v>
                </c:pt>
                <c:pt idx="25365">
                  <c:v>147.99093304218701</c:v>
                </c:pt>
                <c:pt idx="25366">
                  <c:v>148.00610626193401</c:v>
                </c:pt>
                <c:pt idx="25367">
                  <c:v>148.02062949420699</c:v>
                </c:pt>
                <c:pt idx="25368">
                  <c:v>148.03665006281</c:v>
                </c:pt>
                <c:pt idx="25369">
                  <c:v>148.05431626319401</c:v>
                </c:pt>
                <c:pt idx="25370">
                  <c:v>148.07000571714599</c:v>
                </c:pt>
                <c:pt idx="25371">
                  <c:v>148.07903118067</c:v>
                </c:pt>
                <c:pt idx="25372">
                  <c:v>148.083062987152</c:v>
                </c:pt>
                <c:pt idx="25373">
                  <c:v>148.08335710160199</c:v>
                </c:pt>
                <c:pt idx="25374">
                  <c:v>148.079008036582</c:v>
                </c:pt>
                <c:pt idx="25375">
                  <c:v>148.07565134591499</c:v>
                </c:pt>
                <c:pt idx="25376">
                  <c:v>148.07529000002501</c:v>
                </c:pt>
                <c:pt idx="25377">
                  <c:v>148.06470162705099</c:v>
                </c:pt>
                <c:pt idx="25378">
                  <c:v>148.05704559153901</c:v>
                </c:pt>
                <c:pt idx="25379">
                  <c:v>148.051625348513</c:v>
                </c:pt>
                <c:pt idx="25380">
                  <c:v>148.04725252200299</c:v>
                </c:pt>
                <c:pt idx="25381">
                  <c:v>148.03969427807201</c:v>
                </c:pt>
                <c:pt idx="25382">
                  <c:v>148.02753993719301</c:v>
                </c:pt>
                <c:pt idx="25383">
                  <c:v>148.017042318867</c:v>
                </c:pt>
                <c:pt idx="25384">
                  <c:v>148.01113150759099</c:v>
                </c:pt>
                <c:pt idx="25385">
                  <c:v>148.004010385296</c:v>
                </c:pt>
                <c:pt idx="25386">
                  <c:v>147.995025817883</c:v>
                </c:pt>
                <c:pt idx="25387">
                  <c:v>147.98820808363001</c:v>
                </c:pt>
                <c:pt idx="25388">
                  <c:v>147.97548016641801</c:v>
                </c:pt>
                <c:pt idx="25389">
                  <c:v>147.96219741360599</c:v>
                </c:pt>
                <c:pt idx="25390">
                  <c:v>147.94776413324399</c:v>
                </c:pt>
                <c:pt idx="25391">
                  <c:v>147.93831000006099</c:v>
                </c:pt>
                <c:pt idx="25392">
                  <c:v>147.93100397967601</c:v>
                </c:pt>
                <c:pt idx="25393">
                  <c:v>147.923854647208</c:v>
                </c:pt>
                <c:pt idx="25394">
                  <c:v>147.91931036400001</c:v>
                </c:pt>
                <c:pt idx="25395">
                  <c:v>147.91967629131599</c:v>
                </c:pt>
                <c:pt idx="25396">
                  <c:v>147.92669471930401</c:v>
                </c:pt>
                <c:pt idx="25397">
                  <c:v>147.93740595843201</c:v>
                </c:pt>
                <c:pt idx="25398">
                  <c:v>147.94875674737401</c:v>
                </c:pt>
                <c:pt idx="25399">
                  <c:v>147.96475591342201</c:v>
                </c:pt>
                <c:pt idx="25400">
                  <c:v>147.983384073244</c:v>
                </c:pt>
                <c:pt idx="25401">
                  <c:v>147.999356789285</c:v>
                </c:pt>
                <c:pt idx="25402">
                  <c:v>148.01381999999299</c:v>
                </c:pt>
                <c:pt idx="25403">
                  <c:v>148.02304344085599</c:v>
                </c:pt>
                <c:pt idx="25404">
                  <c:v>148.02962384113999</c:v>
                </c:pt>
                <c:pt idx="25405">
                  <c:v>148.03715356465901</c:v>
                </c:pt>
                <c:pt idx="25406">
                  <c:v>148.046592332995</c:v>
                </c:pt>
                <c:pt idx="25407">
                  <c:v>148.05212949672301</c:v>
                </c:pt>
                <c:pt idx="25408">
                  <c:v>148.049729463956</c:v>
                </c:pt>
                <c:pt idx="25409">
                  <c:v>148.04366602879301</c:v>
                </c:pt>
                <c:pt idx="25410">
                  <c:v>148.03802209815299</c:v>
                </c:pt>
                <c:pt idx="25411">
                  <c:v>148.03484477725399</c:v>
                </c:pt>
                <c:pt idx="25412">
                  <c:v>148.02375565124399</c:v>
                </c:pt>
                <c:pt idx="25413">
                  <c:v>148.00163198906901</c:v>
                </c:pt>
                <c:pt idx="25414">
                  <c:v>147.99218738334</c:v>
                </c:pt>
                <c:pt idx="25415">
                  <c:v>147.976510555734</c:v>
                </c:pt>
                <c:pt idx="25416">
                  <c:v>147.96451999996299</c:v>
                </c:pt>
                <c:pt idx="25417">
                  <c:v>147.95608785724099</c:v>
                </c:pt>
                <c:pt idx="25418">
                  <c:v>147.952554533251</c:v>
                </c:pt>
                <c:pt idx="25419">
                  <c:v>147.95058638507101</c:v>
                </c:pt>
                <c:pt idx="25420">
                  <c:v>147.94782101758801</c:v>
                </c:pt>
                <c:pt idx="25421">
                  <c:v>147.944267832599</c:v>
                </c:pt>
                <c:pt idx="25422">
                  <c:v>147.93851807679999</c:v>
                </c:pt>
                <c:pt idx="25423">
                  <c:v>147.930364377795</c:v>
                </c:pt>
                <c:pt idx="25424">
                  <c:v>147.92284145773999</c:v>
                </c:pt>
                <c:pt idx="25425">
                  <c:v>147.91527721325099</c:v>
                </c:pt>
                <c:pt idx="25426">
                  <c:v>147.90591056692799</c:v>
                </c:pt>
                <c:pt idx="25427">
                  <c:v>147.89548144184101</c:v>
                </c:pt>
                <c:pt idx="25428">
                  <c:v>147.88934091412801</c:v>
                </c:pt>
                <c:pt idx="25429">
                  <c:v>147.875699999999</c:v>
                </c:pt>
                <c:pt idx="25430">
                  <c:v>147.86223993033499</c:v>
                </c:pt>
                <c:pt idx="25431">
                  <c:v>147.85057541484599</c:v>
                </c:pt>
                <c:pt idx="25432">
                  <c:v>147.83860754502399</c:v>
                </c:pt>
                <c:pt idx="25433">
                  <c:v>147.826782470925</c:v>
                </c:pt>
                <c:pt idx="25434">
                  <c:v>147.81531555826101</c:v>
                </c:pt>
                <c:pt idx="25435">
                  <c:v>147.80505419171399</c:v>
                </c:pt>
                <c:pt idx="25436">
                  <c:v>147.79150973518301</c:v>
                </c:pt>
                <c:pt idx="25437">
                  <c:v>147.776273730849</c:v>
                </c:pt>
                <c:pt idx="25438">
                  <c:v>147.768678775327</c:v>
                </c:pt>
                <c:pt idx="25439">
                  <c:v>147.76430424910399</c:v>
                </c:pt>
                <c:pt idx="25440">
                  <c:v>147.761325756063</c:v>
                </c:pt>
                <c:pt idx="25441">
                  <c:v>147.76314406952599</c:v>
                </c:pt>
                <c:pt idx="25442">
                  <c:v>147.762079999995</c:v>
                </c:pt>
                <c:pt idx="25443">
                  <c:v>147.75614979775</c:v>
                </c:pt>
                <c:pt idx="25444">
                  <c:v>147.750857674755</c:v>
                </c:pt>
                <c:pt idx="25445">
                  <c:v>147.74826147615099</c:v>
                </c:pt>
                <c:pt idx="25446">
                  <c:v>147.74695550992101</c:v>
                </c:pt>
                <c:pt idx="25447">
                  <c:v>147.745766852081</c:v>
                </c:pt>
                <c:pt idx="25448">
                  <c:v>147.744103327641</c:v>
                </c:pt>
                <c:pt idx="25449">
                  <c:v>147.739735322641</c:v>
                </c:pt>
                <c:pt idx="25450">
                  <c:v>147.735127451149</c:v>
                </c:pt>
                <c:pt idx="25451">
                  <c:v>147.734108241596</c:v>
                </c:pt>
                <c:pt idx="25452">
                  <c:v>147.73778068200599</c:v>
                </c:pt>
                <c:pt idx="25453">
                  <c:v>147.74224999996801</c:v>
                </c:pt>
                <c:pt idx="25454">
                  <c:v>147.746927543228</c:v>
                </c:pt>
                <c:pt idx="25455">
                  <c:v>147.755135625582</c:v>
                </c:pt>
                <c:pt idx="25456">
                  <c:v>147.76264353985201</c:v>
                </c:pt>
                <c:pt idx="25457">
                  <c:v>147.773434191626</c:v>
                </c:pt>
                <c:pt idx="25458">
                  <c:v>147.78828732298601</c:v>
                </c:pt>
                <c:pt idx="25459">
                  <c:v>147.80543705531599</c:v>
                </c:pt>
                <c:pt idx="25460">
                  <c:v>147.82100085755999</c:v>
                </c:pt>
                <c:pt idx="25461">
                  <c:v>147.831127139541</c:v>
                </c:pt>
                <c:pt idx="25462">
                  <c:v>147.84291744986299</c:v>
                </c:pt>
                <c:pt idx="25463">
                  <c:v>147.85424174694199</c:v>
                </c:pt>
                <c:pt idx="25464">
                  <c:v>147.85590999996799</c:v>
                </c:pt>
                <c:pt idx="25465">
                  <c:v>147.860065852752</c:v>
                </c:pt>
                <c:pt idx="25466">
                  <c:v>147.86164029921699</c:v>
                </c:pt>
                <c:pt idx="25467">
                  <c:v>147.863445326978</c:v>
                </c:pt>
                <c:pt idx="25468">
                  <c:v>147.86722380594401</c:v>
                </c:pt>
                <c:pt idx="25469">
                  <c:v>147.87709965175</c:v>
                </c:pt>
                <c:pt idx="25470">
                  <c:v>147.89731419325199</c:v>
                </c:pt>
                <c:pt idx="25471">
                  <c:v>147.923551274668</c:v>
                </c:pt>
                <c:pt idx="25472">
                  <c:v>147.94277642855599</c:v>
                </c:pt>
                <c:pt idx="25473">
                  <c:v>147.95869764039799</c:v>
                </c:pt>
                <c:pt idx="25474">
                  <c:v>147.97515418703199</c:v>
                </c:pt>
                <c:pt idx="25475">
                  <c:v>147.98622000001501</c:v>
                </c:pt>
                <c:pt idx="25476">
                  <c:v>147.99588373548599</c:v>
                </c:pt>
                <c:pt idx="25477">
                  <c:v>148.00343746366599</c:v>
                </c:pt>
                <c:pt idx="25478">
                  <c:v>148.015747746014</c:v>
                </c:pt>
                <c:pt idx="25479">
                  <c:v>148.026390558505</c:v>
                </c:pt>
                <c:pt idx="25480">
                  <c:v>148.03253056848899</c:v>
                </c:pt>
                <c:pt idx="25481">
                  <c:v>148.03571857722699</c:v>
                </c:pt>
                <c:pt idx="25482">
                  <c:v>148.037987222694</c:v>
                </c:pt>
                <c:pt idx="25483">
                  <c:v>148.03819681628499</c:v>
                </c:pt>
                <c:pt idx="25484">
                  <c:v>148.03481150067799</c:v>
                </c:pt>
                <c:pt idx="25485">
                  <c:v>148.02658974656501</c:v>
                </c:pt>
                <c:pt idx="25486">
                  <c:v>148.01451032342101</c:v>
                </c:pt>
                <c:pt idx="25487">
                  <c:v>148.00894250304799</c:v>
                </c:pt>
                <c:pt idx="25488">
                  <c:v>148.00119000000601</c:v>
                </c:pt>
                <c:pt idx="25489">
                  <c:v>147.99408412774599</c:v>
                </c:pt>
                <c:pt idx="25490">
                  <c:v>147.98493493765301</c:v>
                </c:pt>
                <c:pt idx="25491">
                  <c:v>147.97965326172101</c:v>
                </c:pt>
                <c:pt idx="25492">
                  <c:v>147.975420073067</c:v>
                </c:pt>
                <c:pt idx="25493">
                  <c:v>147.96875482061</c:v>
                </c:pt>
                <c:pt idx="25494">
                  <c:v>147.96177537906101</c:v>
                </c:pt>
                <c:pt idx="25495">
                  <c:v>147.95516719868999</c:v>
                </c:pt>
                <c:pt idx="25496">
                  <c:v>147.95107250846701</c:v>
                </c:pt>
                <c:pt idx="25497">
                  <c:v>147.94713484803901</c:v>
                </c:pt>
                <c:pt idx="25498">
                  <c:v>147.93799567129301</c:v>
                </c:pt>
                <c:pt idx="25499">
                  <c:v>147.93103000004399</c:v>
                </c:pt>
                <c:pt idx="25500">
                  <c:v>147.928529999983</c:v>
                </c:pt>
                <c:pt idx="25501">
                  <c:v>147.92633612696599</c:v>
                </c:pt>
                <c:pt idx="25502">
                  <c:v>147.92282072288501</c:v>
                </c:pt>
                <c:pt idx="25503">
                  <c:v>147.91875119596199</c:v>
                </c:pt>
                <c:pt idx="25504">
                  <c:v>147.91624746589</c:v>
                </c:pt>
                <c:pt idx="25505">
                  <c:v>147.91237789225301</c:v>
                </c:pt>
                <c:pt idx="25506">
                  <c:v>147.90349519450101</c:v>
                </c:pt>
                <c:pt idx="25507">
                  <c:v>147.898136690413</c:v>
                </c:pt>
                <c:pt idx="25508">
                  <c:v>147.89764084627799</c:v>
                </c:pt>
                <c:pt idx="25509">
                  <c:v>147.894049225814</c:v>
                </c:pt>
                <c:pt idx="25510">
                  <c:v>147.88933161071799</c:v>
                </c:pt>
                <c:pt idx="25511">
                  <c:v>147.88972000002201</c:v>
                </c:pt>
                <c:pt idx="25512">
                  <c:v>147.89346254321001</c:v>
                </c:pt>
                <c:pt idx="25513">
                  <c:v>147.89691520357499</c:v>
                </c:pt>
                <c:pt idx="25514">
                  <c:v>147.899874818819</c:v>
                </c:pt>
                <c:pt idx="25515">
                  <c:v>147.89963036598101</c:v>
                </c:pt>
                <c:pt idx="25516">
                  <c:v>147.89529835650799</c:v>
                </c:pt>
                <c:pt idx="25517">
                  <c:v>147.88901923643601</c:v>
                </c:pt>
                <c:pt idx="25518">
                  <c:v>147.88052625490101</c:v>
                </c:pt>
                <c:pt idx="25519">
                  <c:v>147.87255911413499</c:v>
                </c:pt>
                <c:pt idx="25520">
                  <c:v>147.86448343701599</c:v>
                </c:pt>
                <c:pt idx="25521">
                  <c:v>147.86626000002801</c:v>
                </c:pt>
                <c:pt idx="25522">
                  <c:v>147.86493104896999</c:v>
                </c:pt>
                <c:pt idx="25523">
                  <c:v>147.86077016678499</c:v>
                </c:pt>
                <c:pt idx="25524">
                  <c:v>147.85711917905999</c:v>
                </c:pt>
                <c:pt idx="25525">
                  <c:v>147.855874718812</c:v>
                </c:pt>
                <c:pt idx="25526">
                  <c:v>147.85693878478301</c:v>
                </c:pt>
                <c:pt idx="25527">
                  <c:v>147.86001609166601</c:v>
                </c:pt>
                <c:pt idx="25528">
                  <c:v>147.86546000000101</c:v>
                </c:pt>
                <c:pt idx="25529">
                  <c:v>147.86710327821001</c:v>
                </c:pt>
                <c:pt idx="25530">
                  <c:v>147.876291555991</c:v>
                </c:pt>
                <c:pt idx="25531">
                  <c:v>147.881167906808</c:v>
                </c:pt>
                <c:pt idx="25532">
                  <c:v>147.88473999996501</c:v>
                </c:pt>
                <c:pt idx="25533">
                  <c:v>147.888926626299</c:v>
                </c:pt>
                <c:pt idx="25534">
                  <c:v>147.889820013384</c:v>
                </c:pt>
                <c:pt idx="25535">
                  <c:v>147.88661291479701</c:v>
                </c:pt>
                <c:pt idx="25536">
                  <c:v>147.88043638821901</c:v>
                </c:pt>
                <c:pt idx="25537">
                  <c:v>147.87731457816901</c:v>
                </c:pt>
                <c:pt idx="25538">
                  <c:v>147.87885667504801</c:v>
                </c:pt>
                <c:pt idx="25539">
                  <c:v>147.88684019823199</c:v>
                </c:pt>
                <c:pt idx="25540">
                  <c:v>147.901073780178</c:v>
                </c:pt>
                <c:pt idx="25541">
                  <c:v>147.91596951005999</c:v>
                </c:pt>
                <c:pt idx="25542">
                  <c:v>147.937342498569</c:v>
                </c:pt>
                <c:pt idx="25543">
                  <c:v>147.960450042438</c:v>
                </c:pt>
                <c:pt idx="25544">
                  <c:v>147.984872176632</c:v>
                </c:pt>
                <c:pt idx="25545">
                  <c:v>148.03638134260899</c:v>
                </c:pt>
                <c:pt idx="25546">
                  <c:v>148.05672433114</c:v>
                </c:pt>
                <c:pt idx="25547">
                  <c:v>148.06905450156901</c:v>
                </c:pt>
                <c:pt idx="25548">
                  <c:v>148.07824754693601</c:v>
                </c:pt>
                <c:pt idx="25549">
                  <c:v>148.086234702193</c:v>
                </c:pt>
                <c:pt idx="25550">
                  <c:v>148.09106446611099</c:v>
                </c:pt>
                <c:pt idx="25551">
                  <c:v>148.09395203081399</c:v>
                </c:pt>
                <c:pt idx="25552">
                  <c:v>148.09057979352201</c:v>
                </c:pt>
                <c:pt idx="25553">
                  <c:v>148.089516303913</c:v>
                </c:pt>
                <c:pt idx="25554">
                  <c:v>148.089184860779</c:v>
                </c:pt>
                <c:pt idx="25555">
                  <c:v>148.089759382447</c:v>
                </c:pt>
                <c:pt idx="25556">
                  <c:v>148.09569109943399</c:v>
                </c:pt>
                <c:pt idx="25557">
                  <c:v>148.10770000003799</c:v>
                </c:pt>
                <c:pt idx="25558">
                  <c:v>148.116017298222</c:v>
                </c:pt>
                <c:pt idx="25559">
                  <c:v>148.11957000004699</c:v>
                </c:pt>
                <c:pt idx="25560">
                  <c:v>148.11363630816501</c:v>
                </c:pt>
                <c:pt idx="25561">
                  <c:v>148.10946170551901</c:v>
                </c:pt>
                <c:pt idx="25562">
                  <c:v>148.10328106580499</c:v>
                </c:pt>
                <c:pt idx="25563">
                  <c:v>148.096495702504</c:v>
                </c:pt>
                <c:pt idx="25564">
                  <c:v>148.092421506855</c:v>
                </c:pt>
                <c:pt idx="25565">
                  <c:v>148.09101551738601</c:v>
                </c:pt>
                <c:pt idx="25566">
                  <c:v>148.090900626647</c:v>
                </c:pt>
                <c:pt idx="25567">
                  <c:v>148.083260046747</c:v>
                </c:pt>
                <c:pt idx="25568">
                  <c:v>148.07027266281199</c:v>
                </c:pt>
                <c:pt idx="25569">
                  <c:v>148.06049000002201</c:v>
                </c:pt>
                <c:pt idx="25570">
                  <c:v>148.05237171066901</c:v>
                </c:pt>
                <c:pt idx="25571">
                  <c:v>148.04173253990899</c:v>
                </c:pt>
                <c:pt idx="25572">
                  <c:v>148.02969977951801</c:v>
                </c:pt>
                <c:pt idx="25573">
                  <c:v>148.0228988776</c:v>
                </c:pt>
                <c:pt idx="25574">
                  <c:v>148.01997765116101</c:v>
                </c:pt>
                <c:pt idx="25575">
                  <c:v>148.02023384180001</c:v>
                </c:pt>
                <c:pt idx="25576">
                  <c:v>148.02202081896601</c:v>
                </c:pt>
                <c:pt idx="25577">
                  <c:v>148.02287698191199</c:v>
                </c:pt>
                <c:pt idx="25578">
                  <c:v>148.019744058089</c:v>
                </c:pt>
                <c:pt idx="25579">
                  <c:v>148.01056186965201</c:v>
                </c:pt>
                <c:pt idx="25580">
                  <c:v>147.998417040167</c:v>
                </c:pt>
                <c:pt idx="25581">
                  <c:v>147.98131185361399</c:v>
                </c:pt>
                <c:pt idx="25582">
                  <c:v>147.96635319761401</c:v>
                </c:pt>
                <c:pt idx="25583">
                  <c:v>147.94632212200599</c:v>
                </c:pt>
                <c:pt idx="25584">
                  <c:v>147.92994999999601</c:v>
                </c:pt>
                <c:pt idx="25585">
                  <c:v>147.912879611173</c:v>
                </c:pt>
                <c:pt idx="25586">
                  <c:v>147.90202042017901</c:v>
                </c:pt>
                <c:pt idx="25587">
                  <c:v>147.89113569737</c:v>
                </c:pt>
                <c:pt idx="25588">
                  <c:v>147.884414836594</c:v>
                </c:pt>
                <c:pt idx="25589">
                  <c:v>147.88286866873199</c:v>
                </c:pt>
                <c:pt idx="25590">
                  <c:v>147.88420369330601</c:v>
                </c:pt>
                <c:pt idx="25591">
                  <c:v>147.88683406964199</c:v>
                </c:pt>
                <c:pt idx="25592">
                  <c:v>147.888791782032</c:v>
                </c:pt>
                <c:pt idx="25593">
                  <c:v>147.888005809319</c:v>
                </c:pt>
                <c:pt idx="25594">
                  <c:v>147.891602671181</c:v>
                </c:pt>
                <c:pt idx="25595">
                  <c:v>147.89632190858401</c:v>
                </c:pt>
                <c:pt idx="25596">
                  <c:v>147.90131184669801</c:v>
                </c:pt>
                <c:pt idx="25597">
                  <c:v>147.90936771426399</c:v>
                </c:pt>
                <c:pt idx="25598">
                  <c:v>147.918790000022</c:v>
                </c:pt>
                <c:pt idx="25599">
                  <c:v>147.92378661849699</c:v>
                </c:pt>
                <c:pt idx="25600">
                  <c:v>147.93387380419401</c:v>
                </c:pt>
                <c:pt idx="25601">
                  <c:v>147.941601879122</c:v>
                </c:pt>
                <c:pt idx="25602">
                  <c:v>147.952506966031</c:v>
                </c:pt>
                <c:pt idx="25603">
                  <c:v>147.967716316592</c:v>
                </c:pt>
                <c:pt idx="25604">
                  <c:v>147.98459936056599</c:v>
                </c:pt>
                <c:pt idx="25605">
                  <c:v>148.001541859958</c:v>
                </c:pt>
                <c:pt idx="25606">
                  <c:v>148.019911329775</c:v>
                </c:pt>
                <c:pt idx="25607">
                  <c:v>148.03334553559301</c:v>
                </c:pt>
                <c:pt idx="25608">
                  <c:v>148.04597288427701</c:v>
                </c:pt>
                <c:pt idx="25609">
                  <c:v>148.05325794159</c:v>
                </c:pt>
                <c:pt idx="25610">
                  <c:v>148.06046182946201</c:v>
                </c:pt>
                <c:pt idx="25611">
                  <c:v>148.06218999997799</c:v>
                </c:pt>
                <c:pt idx="25612">
                  <c:v>148.06488667072099</c:v>
                </c:pt>
                <c:pt idx="25613">
                  <c:v>148.06793534922099</c:v>
                </c:pt>
                <c:pt idx="25614">
                  <c:v>148.07092988184499</c:v>
                </c:pt>
                <c:pt idx="25615">
                  <c:v>148.069836425408</c:v>
                </c:pt>
                <c:pt idx="25616">
                  <c:v>148.063599472654</c:v>
                </c:pt>
                <c:pt idx="25617">
                  <c:v>148.05588240014799</c:v>
                </c:pt>
                <c:pt idx="25618">
                  <c:v>148.05026343985301</c:v>
                </c:pt>
                <c:pt idx="25619">
                  <c:v>148.047629469854</c:v>
                </c:pt>
                <c:pt idx="25620">
                  <c:v>148.04998412646401</c:v>
                </c:pt>
                <c:pt idx="25621">
                  <c:v>148.04990540179799</c:v>
                </c:pt>
                <c:pt idx="25622">
                  <c:v>148.05679134452299</c:v>
                </c:pt>
                <c:pt idx="25623">
                  <c:v>148.06187000002399</c:v>
                </c:pt>
                <c:pt idx="25624">
                  <c:v>148.068008312301</c:v>
                </c:pt>
                <c:pt idx="25625">
                  <c:v>148.08084148925599</c:v>
                </c:pt>
                <c:pt idx="25626">
                  <c:v>148.09529576354001</c:v>
                </c:pt>
                <c:pt idx="25627">
                  <c:v>148.103467516932</c:v>
                </c:pt>
                <c:pt idx="25628">
                  <c:v>148.105976025346</c:v>
                </c:pt>
                <c:pt idx="25629">
                  <c:v>148.10699474680499</c:v>
                </c:pt>
                <c:pt idx="25630">
                  <c:v>148.107769222813</c:v>
                </c:pt>
                <c:pt idx="25631">
                  <c:v>148.10832607243401</c:v>
                </c:pt>
                <c:pt idx="25632">
                  <c:v>148.10850999999701</c:v>
                </c:pt>
                <c:pt idx="25633">
                  <c:v>148.108259050122</c:v>
                </c:pt>
                <c:pt idx="25634">
                  <c:v>148.106713923466</c:v>
                </c:pt>
                <c:pt idx="25635">
                  <c:v>148.10365035231899</c:v>
                </c:pt>
                <c:pt idx="25636">
                  <c:v>148.09654000002399</c:v>
                </c:pt>
                <c:pt idx="25637">
                  <c:v>148.08492189975101</c:v>
                </c:pt>
                <c:pt idx="25638">
                  <c:v>148.07315092109499</c:v>
                </c:pt>
                <c:pt idx="25639">
                  <c:v>148.064421274382</c:v>
                </c:pt>
                <c:pt idx="25640">
                  <c:v>148.05589334133799</c:v>
                </c:pt>
                <c:pt idx="25641">
                  <c:v>148.04493958971901</c:v>
                </c:pt>
                <c:pt idx="25642">
                  <c:v>148.031929070655</c:v>
                </c:pt>
                <c:pt idx="25643">
                  <c:v>148.01956570378701</c:v>
                </c:pt>
                <c:pt idx="25644">
                  <c:v>148.00871136430999</c:v>
                </c:pt>
                <c:pt idx="25645">
                  <c:v>147.99401792833899</c:v>
                </c:pt>
                <c:pt idx="25646">
                  <c:v>147.97584198592801</c:v>
                </c:pt>
                <c:pt idx="25647">
                  <c:v>147.96111706628301</c:v>
                </c:pt>
                <c:pt idx="25648">
                  <c:v>147.94267105575699</c:v>
                </c:pt>
                <c:pt idx="25649">
                  <c:v>147.92236533229499</c:v>
                </c:pt>
                <c:pt idx="25650">
                  <c:v>147.89495999997999</c:v>
                </c:pt>
                <c:pt idx="25651">
                  <c:v>147.87065058741501</c:v>
                </c:pt>
                <c:pt idx="25652">
                  <c:v>147.844518418891</c:v>
                </c:pt>
                <c:pt idx="25653">
                  <c:v>147.819563745491</c:v>
                </c:pt>
                <c:pt idx="25654">
                  <c:v>147.797109016196</c:v>
                </c:pt>
                <c:pt idx="25655">
                  <c:v>147.77923420786101</c:v>
                </c:pt>
                <c:pt idx="25656">
                  <c:v>147.76920272463499</c:v>
                </c:pt>
                <c:pt idx="25657">
                  <c:v>147.76646092889499</c:v>
                </c:pt>
                <c:pt idx="25658">
                  <c:v>147.76772953474301</c:v>
                </c:pt>
                <c:pt idx="25659">
                  <c:v>147.777460382822</c:v>
                </c:pt>
                <c:pt idx="25660">
                  <c:v>147.78969562505799</c:v>
                </c:pt>
                <c:pt idx="25661">
                  <c:v>147.80037000000999</c:v>
                </c:pt>
                <c:pt idx="25662">
                  <c:v>147.81021603264699</c:v>
                </c:pt>
                <c:pt idx="25663">
                  <c:v>147.82269632846399</c:v>
                </c:pt>
                <c:pt idx="25664">
                  <c:v>147.83333952374699</c:v>
                </c:pt>
                <c:pt idx="25665">
                  <c:v>147.838429219983</c:v>
                </c:pt>
                <c:pt idx="25666">
                  <c:v>147.83968607596799</c:v>
                </c:pt>
                <c:pt idx="25667">
                  <c:v>147.84032978037499</c:v>
                </c:pt>
                <c:pt idx="25668">
                  <c:v>147.83939984889</c:v>
                </c:pt>
                <c:pt idx="25669">
                  <c:v>147.84111369169599</c:v>
                </c:pt>
                <c:pt idx="25670">
                  <c:v>147.84302203981599</c:v>
                </c:pt>
                <c:pt idx="25671">
                  <c:v>147.8417645296</c:v>
                </c:pt>
                <c:pt idx="25672">
                  <c:v>147.847959999967</c:v>
                </c:pt>
                <c:pt idx="25673">
                  <c:v>147.85351940412599</c:v>
                </c:pt>
                <c:pt idx="25674">
                  <c:v>147.862464573306</c:v>
                </c:pt>
                <c:pt idx="25675">
                  <c:v>147.86832901793099</c:v>
                </c:pt>
                <c:pt idx="25676">
                  <c:v>147.871160989228</c:v>
                </c:pt>
                <c:pt idx="25677">
                  <c:v>147.87397117192199</c:v>
                </c:pt>
                <c:pt idx="25678">
                  <c:v>147.877110886358</c:v>
                </c:pt>
                <c:pt idx="25679">
                  <c:v>147.879053435391</c:v>
                </c:pt>
                <c:pt idx="25680">
                  <c:v>147.88050275434699</c:v>
                </c:pt>
                <c:pt idx="25681">
                  <c:v>147.88692207808799</c:v>
                </c:pt>
                <c:pt idx="25682">
                  <c:v>147.90120845543899</c:v>
                </c:pt>
                <c:pt idx="25683">
                  <c:v>147.917759619295</c:v>
                </c:pt>
                <c:pt idx="25684">
                  <c:v>147.936842129979</c:v>
                </c:pt>
                <c:pt idx="25685">
                  <c:v>147.95540000002401</c:v>
                </c:pt>
                <c:pt idx="25686">
                  <c:v>147.96918564276001</c:v>
                </c:pt>
                <c:pt idx="25687">
                  <c:v>147.98781165592601</c:v>
                </c:pt>
                <c:pt idx="25688">
                  <c:v>148.002071887173</c:v>
                </c:pt>
                <c:pt idx="25689">
                  <c:v>148.01413171765299</c:v>
                </c:pt>
                <c:pt idx="25690">
                  <c:v>148.03054363715</c:v>
                </c:pt>
                <c:pt idx="25691">
                  <c:v>148.053843424908</c:v>
                </c:pt>
                <c:pt idx="25692">
                  <c:v>148.08099091735201</c:v>
                </c:pt>
                <c:pt idx="25693">
                  <c:v>148.10262487797399</c:v>
                </c:pt>
                <c:pt idx="25694">
                  <c:v>148.11890598112399</c:v>
                </c:pt>
                <c:pt idx="25695">
                  <c:v>148.127492492351</c:v>
                </c:pt>
                <c:pt idx="25696">
                  <c:v>148.129478064578</c:v>
                </c:pt>
                <c:pt idx="25697">
                  <c:v>148.13023805064199</c:v>
                </c:pt>
                <c:pt idx="25698">
                  <c:v>148.12694000003299</c:v>
                </c:pt>
                <c:pt idx="25699">
                  <c:v>148.12508108281099</c:v>
                </c:pt>
                <c:pt idx="25700">
                  <c:v>148.12355646668399</c:v>
                </c:pt>
                <c:pt idx="25701">
                  <c:v>148.11961037549901</c:v>
                </c:pt>
                <c:pt idx="25702">
                  <c:v>148.114366152484</c:v>
                </c:pt>
                <c:pt idx="25703">
                  <c:v>148.11220872871701</c:v>
                </c:pt>
                <c:pt idx="25704">
                  <c:v>148.115227586359</c:v>
                </c:pt>
                <c:pt idx="25705">
                  <c:v>148.121374949656</c:v>
                </c:pt>
                <c:pt idx="25706">
                  <c:v>148.13014193806001</c:v>
                </c:pt>
                <c:pt idx="25707">
                  <c:v>148.13933419129401</c:v>
                </c:pt>
                <c:pt idx="25708">
                  <c:v>148.135088455822</c:v>
                </c:pt>
                <c:pt idx="25709">
                  <c:v>148.123310271012</c:v>
                </c:pt>
                <c:pt idx="25710">
                  <c:v>148.114293637928</c:v>
                </c:pt>
                <c:pt idx="25711">
                  <c:v>148.10180999995501</c:v>
                </c:pt>
                <c:pt idx="25712">
                  <c:v>148.09784965623601</c:v>
                </c:pt>
                <c:pt idx="25713">
                  <c:v>148.09155171855301</c:v>
                </c:pt>
                <c:pt idx="25714">
                  <c:v>148.08624414394799</c:v>
                </c:pt>
                <c:pt idx="25715">
                  <c:v>148.08232103162399</c:v>
                </c:pt>
                <c:pt idx="25716">
                  <c:v>148.07966689409301</c:v>
                </c:pt>
                <c:pt idx="25717">
                  <c:v>148.08071828768499</c:v>
                </c:pt>
                <c:pt idx="25718">
                  <c:v>148.08454628731999</c:v>
                </c:pt>
                <c:pt idx="25719">
                  <c:v>148.083716965717</c:v>
                </c:pt>
                <c:pt idx="25720">
                  <c:v>148.08104510661099</c:v>
                </c:pt>
                <c:pt idx="25721">
                  <c:v>148.07339465607299</c:v>
                </c:pt>
                <c:pt idx="25722">
                  <c:v>148.071949999986</c:v>
                </c:pt>
                <c:pt idx="25723">
                  <c:v>148.06841439049501</c:v>
                </c:pt>
                <c:pt idx="25724">
                  <c:v>148.06946104844201</c:v>
                </c:pt>
                <c:pt idx="25725">
                  <c:v>148.06834920357099</c:v>
                </c:pt>
                <c:pt idx="25726">
                  <c:v>148.06384054157701</c:v>
                </c:pt>
                <c:pt idx="25727">
                  <c:v>148.05946215804201</c:v>
                </c:pt>
                <c:pt idx="25728">
                  <c:v>148.056849054579</c:v>
                </c:pt>
                <c:pt idx="25729">
                  <c:v>148.05428887723801</c:v>
                </c:pt>
                <c:pt idx="25730">
                  <c:v>148.049086900568</c:v>
                </c:pt>
                <c:pt idx="25731">
                  <c:v>148.042728448254</c:v>
                </c:pt>
                <c:pt idx="25732">
                  <c:v>148.03604297662801</c:v>
                </c:pt>
                <c:pt idx="25733">
                  <c:v>148.02281314547599</c:v>
                </c:pt>
                <c:pt idx="25734">
                  <c:v>148.006120000024</c:v>
                </c:pt>
                <c:pt idx="25735">
                  <c:v>148.00015053117301</c:v>
                </c:pt>
                <c:pt idx="25736">
                  <c:v>147.992306737597</c:v>
                </c:pt>
                <c:pt idx="25737">
                  <c:v>147.99162339992699</c:v>
                </c:pt>
                <c:pt idx="25738">
                  <c:v>147.994116064889</c:v>
                </c:pt>
                <c:pt idx="25739">
                  <c:v>147.99576090879501</c:v>
                </c:pt>
                <c:pt idx="25740">
                  <c:v>147.99385209765501</c:v>
                </c:pt>
                <c:pt idx="25741">
                  <c:v>147.99008358190599</c:v>
                </c:pt>
                <c:pt idx="25742">
                  <c:v>147.985175884537</c:v>
                </c:pt>
                <c:pt idx="25743">
                  <c:v>147.97442935264601</c:v>
                </c:pt>
                <c:pt idx="25744">
                  <c:v>147.9670113679</c:v>
                </c:pt>
                <c:pt idx="25745">
                  <c:v>147.96735999997</c:v>
                </c:pt>
                <c:pt idx="25746">
                  <c:v>147.96719984082401</c:v>
                </c:pt>
                <c:pt idx="25747">
                  <c:v>147.96546735649699</c:v>
                </c:pt>
                <c:pt idx="25748">
                  <c:v>147.96634999993901</c:v>
                </c:pt>
                <c:pt idx="25749">
                  <c:v>147.96445669468301</c:v>
                </c:pt>
                <c:pt idx="25750">
                  <c:v>147.966129754767</c:v>
                </c:pt>
                <c:pt idx="25751">
                  <c:v>147.966816958717</c:v>
                </c:pt>
                <c:pt idx="25752">
                  <c:v>147.97155213522899</c:v>
                </c:pt>
                <c:pt idx="25753">
                  <c:v>147.98572536071501</c:v>
                </c:pt>
                <c:pt idx="25754">
                  <c:v>147.994837667274</c:v>
                </c:pt>
                <c:pt idx="25755">
                  <c:v>148.00313202108001</c:v>
                </c:pt>
                <c:pt idx="25756">
                  <c:v>148.00895332914001</c:v>
                </c:pt>
                <c:pt idx="25757">
                  <c:v>148.01147152327999</c:v>
                </c:pt>
                <c:pt idx="25758">
                  <c:v>148.00984583398201</c:v>
                </c:pt>
                <c:pt idx="25759">
                  <c:v>148.007836463122</c:v>
                </c:pt>
                <c:pt idx="25760">
                  <c:v>148.01386999995799</c:v>
                </c:pt>
                <c:pt idx="25761">
                  <c:v>148.01666029440301</c:v>
                </c:pt>
                <c:pt idx="25762">
                  <c:v>148.01998618970401</c:v>
                </c:pt>
                <c:pt idx="25763">
                  <c:v>148.019071590978</c:v>
                </c:pt>
                <c:pt idx="25764">
                  <c:v>148.015805644848</c:v>
                </c:pt>
                <c:pt idx="25765">
                  <c:v>148.01383424862499</c:v>
                </c:pt>
                <c:pt idx="25766">
                  <c:v>148.01307117394799</c:v>
                </c:pt>
                <c:pt idx="25767">
                  <c:v>148.01475619044001</c:v>
                </c:pt>
                <c:pt idx="25768">
                  <c:v>148.018229554556</c:v>
                </c:pt>
                <c:pt idx="25769">
                  <c:v>148.02031296795801</c:v>
                </c:pt>
                <c:pt idx="25770">
                  <c:v>148.01288561199999</c:v>
                </c:pt>
                <c:pt idx="25771">
                  <c:v>148.005709999998</c:v>
                </c:pt>
                <c:pt idx="25772">
                  <c:v>147.994863924052</c:v>
                </c:pt>
                <c:pt idx="25773">
                  <c:v>147.985751065518</c:v>
                </c:pt>
                <c:pt idx="25774">
                  <c:v>147.97846407781</c:v>
                </c:pt>
                <c:pt idx="25775">
                  <c:v>147.97209266236899</c:v>
                </c:pt>
                <c:pt idx="25776">
                  <c:v>147.96269872319601</c:v>
                </c:pt>
                <c:pt idx="25777">
                  <c:v>147.95231590473401</c:v>
                </c:pt>
                <c:pt idx="25778">
                  <c:v>147.94381842128001</c:v>
                </c:pt>
                <c:pt idx="25779">
                  <c:v>147.93857323502601</c:v>
                </c:pt>
                <c:pt idx="25780">
                  <c:v>147.941263936838</c:v>
                </c:pt>
                <c:pt idx="25781">
                  <c:v>147.94589064149</c:v>
                </c:pt>
                <c:pt idx="25782">
                  <c:v>147.94540852712601</c:v>
                </c:pt>
                <c:pt idx="25783">
                  <c:v>147.949436990826</c:v>
                </c:pt>
                <c:pt idx="25784">
                  <c:v>147.95375276173999</c:v>
                </c:pt>
                <c:pt idx="25785">
                  <c:v>147.956360408688</c:v>
                </c:pt>
                <c:pt idx="25786">
                  <c:v>147.960239999968</c:v>
                </c:pt>
                <c:pt idx="25787">
                  <c:v>147.961947343182</c:v>
                </c:pt>
                <c:pt idx="25788">
                  <c:v>147.96782925989399</c:v>
                </c:pt>
                <c:pt idx="25789">
                  <c:v>147.969761265931</c:v>
                </c:pt>
                <c:pt idx="25790">
                  <c:v>147.96942280318501</c:v>
                </c:pt>
                <c:pt idx="25791">
                  <c:v>147.96693212274101</c:v>
                </c:pt>
                <c:pt idx="25792">
                  <c:v>147.96268669354799</c:v>
                </c:pt>
                <c:pt idx="25793">
                  <c:v>147.96014498198301</c:v>
                </c:pt>
                <c:pt idx="25794">
                  <c:v>147.95829495658799</c:v>
                </c:pt>
                <c:pt idx="25795">
                  <c:v>147.95885144348401</c:v>
                </c:pt>
                <c:pt idx="25796">
                  <c:v>147.95490454284601</c:v>
                </c:pt>
                <c:pt idx="25797">
                  <c:v>147.944960365268</c:v>
                </c:pt>
                <c:pt idx="25798">
                  <c:v>147.93789999999501</c:v>
                </c:pt>
                <c:pt idx="25799">
                  <c:v>147.92686456035599</c:v>
                </c:pt>
                <c:pt idx="25800">
                  <c:v>147.92089896210501</c:v>
                </c:pt>
                <c:pt idx="25801">
                  <c:v>147.91805975614699</c:v>
                </c:pt>
                <c:pt idx="25802">
                  <c:v>147.91667682987301</c:v>
                </c:pt>
                <c:pt idx="25803">
                  <c:v>147.91539348346501</c:v>
                </c:pt>
                <c:pt idx="25804">
                  <c:v>147.91631729779499</c:v>
                </c:pt>
                <c:pt idx="25805">
                  <c:v>147.92031191446</c:v>
                </c:pt>
                <c:pt idx="25806">
                  <c:v>147.92529255396099</c:v>
                </c:pt>
                <c:pt idx="25807">
                  <c:v>147.928466645404</c:v>
                </c:pt>
                <c:pt idx="25808">
                  <c:v>147.93176671639401</c:v>
                </c:pt>
                <c:pt idx="25809">
                  <c:v>147.94177729035599</c:v>
                </c:pt>
                <c:pt idx="25810">
                  <c:v>147.95432252291801</c:v>
                </c:pt>
                <c:pt idx="25811">
                  <c:v>147.97255999997699</c:v>
                </c:pt>
                <c:pt idx="25812">
                  <c:v>147.98491361739201</c:v>
                </c:pt>
                <c:pt idx="25813">
                  <c:v>147.99327873769599</c:v>
                </c:pt>
                <c:pt idx="25814">
                  <c:v>147.99283758880901</c:v>
                </c:pt>
                <c:pt idx="25815">
                  <c:v>147.99513272636699</c:v>
                </c:pt>
                <c:pt idx="25816">
                  <c:v>148.001463499989</c:v>
                </c:pt>
                <c:pt idx="25817">
                  <c:v>148.010341767574</c:v>
                </c:pt>
                <c:pt idx="25818">
                  <c:v>148.022611789417</c:v>
                </c:pt>
                <c:pt idx="25819">
                  <c:v>148.035598934234</c:v>
                </c:pt>
                <c:pt idx="25820">
                  <c:v>148.04344776363399</c:v>
                </c:pt>
                <c:pt idx="25821">
                  <c:v>148.04862261423801</c:v>
                </c:pt>
                <c:pt idx="25822">
                  <c:v>148.05141579035401</c:v>
                </c:pt>
                <c:pt idx="25823">
                  <c:v>148.052799999982</c:v>
                </c:pt>
                <c:pt idx="25824">
                  <c:v>148.06322248940899</c:v>
                </c:pt>
                <c:pt idx="25825">
                  <c:v>148.08883893031</c:v>
                </c:pt>
                <c:pt idx="25826">
                  <c:v>148.10903843789001</c:v>
                </c:pt>
                <c:pt idx="25827">
                  <c:v>148.127202088742</c:v>
                </c:pt>
                <c:pt idx="25828">
                  <c:v>148.143351011633</c:v>
                </c:pt>
                <c:pt idx="25829">
                  <c:v>148.15006027640999</c:v>
                </c:pt>
                <c:pt idx="25830">
                  <c:v>148.153130836831</c:v>
                </c:pt>
                <c:pt idx="25831">
                  <c:v>148.15416630051101</c:v>
                </c:pt>
                <c:pt idx="25832">
                  <c:v>148.15647494870899</c:v>
                </c:pt>
                <c:pt idx="25833">
                  <c:v>148.15693829210301</c:v>
                </c:pt>
                <c:pt idx="25834">
                  <c:v>148.156590000004</c:v>
                </c:pt>
                <c:pt idx="25835">
                  <c:v>148.15539446099999</c:v>
                </c:pt>
                <c:pt idx="25836">
                  <c:v>148.15518013125501</c:v>
                </c:pt>
                <c:pt idx="25837">
                  <c:v>148.15620110905201</c:v>
                </c:pt>
                <c:pt idx="25838">
                  <c:v>148.154954339086</c:v>
                </c:pt>
                <c:pt idx="25839">
                  <c:v>148.15137081494899</c:v>
                </c:pt>
                <c:pt idx="25840">
                  <c:v>148.149116760651</c:v>
                </c:pt>
                <c:pt idx="25841">
                  <c:v>148.14782947502101</c:v>
                </c:pt>
                <c:pt idx="25842">
                  <c:v>148.14548091978199</c:v>
                </c:pt>
                <c:pt idx="25843">
                  <c:v>148.13943751719799</c:v>
                </c:pt>
                <c:pt idx="25844">
                  <c:v>148.12854979743301</c:v>
                </c:pt>
                <c:pt idx="25845">
                  <c:v>148.11853000004399</c:v>
                </c:pt>
                <c:pt idx="25846">
                  <c:v>148.10887072658801</c:v>
                </c:pt>
                <c:pt idx="25847">
                  <c:v>148.09329384304701</c:v>
                </c:pt>
                <c:pt idx="25848">
                  <c:v>148.07185842393099</c:v>
                </c:pt>
                <c:pt idx="25849">
                  <c:v>148.048301490445</c:v>
                </c:pt>
                <c:pt idx="25850">
                  <c:v>148.027976506523</c:v>
                </c:pt>
                <c:pt idx="25851">
                  <c:v>148.01735999997899</c:v>
                </c:pt>
                <c:pt idx="25852">
                  <c:v>148.01428130165499</c:v>
                </c:pt>
                <c:pt idx="25853">
                  <c:v>148.003159391965</c:v>
                </c:pt>
                <c:pt idx="25854">
                  <c:v>147.99263846795401</c:v>
                </c:pt>
                <c:pt idx="25855">
                  <c:v>147.986382725818</c:v>
                </c:pt>
                <c:pt idx="25856">
                  <c:v>147.984114313997</c:v>
                </c:pt>
                <c:pt idx="25857">
                  <c:v>147.98035000002099</c:v>
                </c:pt>
                <c:pt idx="25858">
                  <c:v>147.977313485313</c:v>
                </c:pt>
                <c:pt idx="25859">
                  <c:v>147.97312155158099</c:v>
                </c:pt>
                <c:pt idx="25860">
                  <c:v>147.96733954741401</c:v>
                </c:pt>
                <c:pt idx="25861">
                  <c:v>147.961759482688</c:v>
                </c:pt>
                <c:pt idx="25862">
                  <c:v>147.95478724826299</c:v>
                </c:pt>
                <c:pt idx="25863">
                  <c:v>147.950140460727</c:v>
                </c:pt>
                <c:pt idx="25864">
                  <c:v>147.94832631147801</c:v>
                </c:pt>
                <c:pt idx="25865">
                  <c:v>147.947308467119</c:v>
                </c:pt>
                <c:pt idx="25866">
                  <c:v>147.94963011453001</c:v>
                </c:pt>
                <c:pt idx="25867">
                  <c:v>147.95472976216001</c:v>
                </c:pt>
                <c:pt idx="25868">
                  <c:v>147.95868476108299</c:v>
                </c:pt>
                <c:pt idx="25869">
                  <c:v>147.95760052952701</c:v>
                </c:pt>
                <c:pt idx="25870">
                  <c:v>147.949736596474</c:v>
                </c:pt>
                <c:pt idx="25871">
                  <c:v>147.945236549539</c:v>
                </c:pt>
                <c:pt idx="25872">
                  <c:v>147.94452544119099</c:v>
                </c:pt>
                <c:pt idx="25873">
                  <c:v>147.94528796160799</c:v>
                </c:pt>
                <c:pt idx="25874">
                  <c:v>147.94679049394199</c:v>
                </c:pt>
                <c:pt idx="25875">
                  <c:v>147.94715655764</c:v>
                </c:pt>
                <c:pt idx="25876">
                  <c:v>147.94646609701201</c:v>
                </c:pt>
                <c:pt idx="25877">
                  <c:v>147.94765182969201</c:v>
                </c:pt>
                <c:pt idx="25878">
                  <c:v>147.96138410240999</c:v>
                </c:pt>
                <c:pt idx="25879">
                  <c:v>147.985630000009</c:v>
                </c:pt>
                <c:pt idx="25880">
                  <c:v>147.98938558980501</c:v>
                </c:pt>
                <c:pt idx="25881">
                  <c:v>147.99609731560901</c:v>
                </c:pt>
                <c:pt idx="25882">
                  <c:v>148.000744642196</c:v>
                </c:pt>
                <c:pt idx="25883">
                  <c:v>148.00285437571199</c:v>
                </c:pt>
                <c:pt idx="25884">
                  <c:v>148.00279998205201</c:v>
                </c:pt>
                <c:pt idx="25885">
                  <c:v>147.99920951789201</c:v>
                </c:pt>
                <c:pt idx="25886">
                  <c:v>147.99145251365499</c:v>
                </c:pt>
                <c:pt idx="25887">
                  <c:v>147.981259954449</c:v>
                </c:pt>
                <c:pt idx="25888">
                  <c:v>147.96811890506899</c:v>
                </c:pt>
                <c:pt idx="25889">
                  <c:v>147.95571686281201</c:v>
                </c:pt>
                <c:pt idx="25890">
                  <c:v>147.94109866869701</c:v>
                </c:pt>
                <c:pt idx="25891">
                  <c:v>147.938610000029</c:v>
                </c:pt>
                <c:pt idx="25892">
                  <c:v>147.93580464502099</c:v>
                </c:pt>
                <c:pt idx="25893">
                  <c:v>147.928953127266</c:v>
                </c:pt>
                <c:pt idx="25894">
                  <c:v>147.91913101787401</c:v>
                </c:pt>
                <c:pt idx="25895">
                  <c:v>147.91224880444801</c:v>
                </c:pt>
                <c:pt idx="25896">
                  <c:v>147.904587251176</c:v>
                </c:pt>
                <c:pt idx="25897">
                  <c:v>147.89805436659501</c:v>
                </c:pt>
                <c:pt idx="25898">
                  <c:v>147.889563391232</c:v>
                </c:pt>
                <c:pt idx="25899">
                  <c:v>147.878514616986</c:v>
                </c:pt>
                <c:pt idx="25900">
                  <c:v>147.86973240985199</c:v>
                </c:pt>
                <c:pt idx="25901">
                  <c:v>147.85731682110901</c:v>
                </c:pt>
                <c:pt idx="25902">
                  <c:v>147.84896946480399</c:v>
                </c:pt>
                <c:pt idx="25903">
                  <c:v>147.839446006277</c:v>
                </c:pt>
                <c:pt idx="25904">
                  <c:v>147.832153816436</c:v>
                </c:pt>
                <c:pt idx="25905">
                  <c:v>147.82687414757399</c:v>
                </c:pt>
                <c:pt idx="25906">
                  <c:v>147.827800000043</c:v>
                </c:pt>
                <c:pt idx="25907">
                  <c:v>147.82257980543801</c:v>
                </c:pt>
                <c:pt idx="25908">
                  <c:v>147.82134440253299</c:v>
                </c:pt>
                <c:pt idx="25909">
                  <c:v>147.82245922086699</c:v>
                </c:pt>
                <c:pt idx="25910">
                  <c:v>147.82243437513199</c:v>
                </c:pt>
                <c:pt idx="25911">
                  <c:v>147.82482382531001</c:v>
                </c:pt>
                <c:pt idx="25912">
                  <c:v>147.835796131226</c:v>
                </c:pt>
                <c:pt idx="25913">
                  <c:v>147.85454158609701</c:v>
                </c:pt>
                <c:pt idx="25914">
                  <c:v>147.88122592015199</c:v>
                </c:pt>
                <c:pt idx="25915">
                  <c:v>147.91095540854701</c:v>
                </c:pt>
                <c:pt idx="25916">
                  <c:v>147.93584124926701</c:v>
                </c:pt>
                <c:pt idx="25917">
                  <c:v>147.960556355016</c:v>
                </c:pt>
                <c:pt idx="25918">
                  <c:v>147.98548211963799</c:v>
                </c:pt>
                <c:pt idx="25919">
                  <c:v>148.007490000009</c:v>
                </c:pt>
                <c:pt idx="25920">
                  <c:v>148.02769148460999</c:v>
                </c:pt>
                <c:pt idx="25921">
                  <c:v>148.057899241667</c:v>
                </c:pt>
                <c:pt idx="25922">
                  <c:v>148.078369605902</c:v>
                </c:pt>
                <c:pt idx="25923">
                  <c:v>148.09912746009701</c:v>
                </c:pt>
                <c:pt idx="25924">
                  <c:v>148.11642186384299</c:v>
                </c:pt>
                <c:pt idx="25925">
                  <c:v>148.13896088417701</c:v>
                </c:pt>
                <c:pt idx="25926">
                  <c:v>148.15847246052201</c:v>
                </c:pt>
                <c:pt idx="25927">
                  <c:v>148.17537090167801</c:v>
                </c:pt>
                <c:pt idx="25928">
                  <c:v>148.19073205747301</c:v>
                </c:pt>
                <c:pt idx="25929">
                  <c:v>148.19640135908901</c:v>
                </c:pt>
                <c:pt idx="25930">
                  <c:v>148.20537231295</c:v>
                </c:pt>
                <c:pt idx="25931">
                  <c:v>148.21081999998799</c:v>
                </c:pt>
                <c:pt idx="25932">
                  <c:v>148.207996340737</c:v>
                </c:pt>
                <c:pt idx="25933">
                  <c:v>148.20509301311799</c:v>
                </c:pt>
                <c:pt idx="25934">
                  <c:v>148.20179801075599</c:v>
                </c:pt>
                <c:pt idx="25935">
                  <c:v>148.201544400769</c:v>
                </c:pt>
                <c:pt idx="25936">
                  <c:v>148.20483160877299</c:v>
                </c:pt>
                <c:pt idx="25937">
                  <c:v>148.19635665812299</c:v>
                </c:pt>
                <c:pt idx="25938">
                  <c:v>148.18518935981299</c:v>
                </c:pt>
                <c:pt idx="25939">
                  <c:v>148.17557662808301</c:v>
                </c:pt>
                <c:pt idx="25940">
                  <c:v>148.168523350626</c:v>
                </c:pt>
                <c:pt idx="25941">
                  <c:v>148.16467630289901</c:v>
                </c:pt>
                <c:pt idx="25942">
                  <c:v>148.16315898502501</c:v>
                </c:pt>
                <c:pt idx="25943">
                  <c:v>148.15931275348601</c:v>
                </c:pt>
                <c:pt idx="25944">
                  <c:v>148.15106574702</c:v>
                </c:pt>
                <c:pt idx="25945">
                  <c:v>148.14287000004799</c:v>
                </c:pt>
                <c:pt idx="25946">
                  <c:v>148.13704085039399</c:v>
                </c:pt>
                <c:pt idx="25947">
                  <c:v>148.12936051918601</c:v>
                </c:pt>
                <c:pt idx="25948">
                  <c:v>148.12359641907</c:v>
                </c:pt>
                <c:pt idx="25949">
                  <c:v>148.12367568121601</c:v>
                </c:pt>
                <c:pt idx="25950">
                  <c:v>148.13014579923399</c:v>
                </c:pt>
                <c:pt idx="25951">
                  <c:v>148.13652577225801</c:v>
                </c:pt>
                <c:pt idx="25952">
                  <c:v>148.140093548419</c:v>
                </c:pt>
                <c:pt idx="25953">
                  <c:v>148.14420129696899</c:v>
                </c:pt>
                <c:pt idx="25954">
                  <c:v>148.147407180014</c:v>
                </c:pt>
                <c:pt idx="25955">
                  <c:v>148.15055999998299</c:v>
                </c:pt>
                <c:pt idx="25956">
                  <c:v>148.14975752348201</c:v>
                </c:pt>
                <c:pt idx="25957">
                  <c:v>148.145520000001</c:v>
                </c:pt>
                <c:pt idx="25958">
                  <c:v>148.14539150570599</c:v>
                </c:pt>
                <c:pt idx="25959">
                  <c:v>148.12950000000799</c:v>
                </c:pt>
                <c:pt idx="25960">
                  <c:v>148.11404936986199</c:v>
                </c:pt>
                <c:pt idx="25961">
                  <c:v>148.100280246951</c:v>
                </c:pt>
                <c:pt idx="25962">
                  <c:v>148.08597110209899</c:v>
                </c:pt>
                <c:pt idx="25963">
                  <c:v>148.068472720567</c:v>
                </c:pt>
                <c:pt idx="25964">
                  <c:v>148.04568696296801</c:v>
                </c:pt>
                <c:pt idx="25965">
                  <c:v>148.018776440853</c:v>
                </c:pt>
                <c:pt idx="25966">
                  <c:v>147.99940547348999</c:v>
                </c:pt>
                <c:pt idx="25967">
                  <c:v>147.989428050979</c:v>
                </c:pt>
                <c:pt idx="25968">
                  <c:v>147.982012356301</c:v>
                </c:pt>
                <c:pt idx="25969">
                  <c:v>147.97530999996599</c:v>
                </c:pt>
                <c:pt idx="25970">
                  <c:v>147.97312357025601</c:v>
                </c:pt>
                <c:pt idx="25971">
                  <c:v>147.97265075681099</c:v>
                </c:pt>
                <c:pt idx="25972">
                  <c:v>147.975138634156</c:v>
                </c:pt>
                <c:pt idx="25973">
                  <c:v>147.98103907060101</c:v>
                </c:pt>
                <c:pt idx="25974">
                  <c:v>147.98428440977301</c:v>
                </c:pt>
                <c:pt idx="25975">
                  <c:v>147.98319428069499</c:v>
                </c:pt>
                <c:pt idx="25976">
                  <c:v>147.97871181817999</c:v>
                </c:pt>
                <c:pt idx="25977">
                  <c:v>147.970565071392</c:v>
                </c:pt>
                <c:pt idx="25978">
                  <c:v>147.95803511282699</c:v>
                </c:pt>
                <c:pt idx="25979">
                  <c:v>147.95113981772801</c:v>
                </c:pt>
                <c:pt idx="25980">
                  <c:v>147.94827363913299</c:v>
                </c:pt>
                <c:pt idx="25981">
                  <c:v>147.94992000003199</c:v>
                </c:pt>
                <c:pt idx="25982">
                  <c:v>147.95586683523899</c:v>
                </c:pt>
                <c:pt idx="25983">
                  <c:v>147.96297511903899</c:v>
                </c:pt>
                <c:pt idx="25984">
                  <c:v>147.97239326419299</c:v>
                </c:pt>
                <c:pt idx="25985">
                  <c:v>147.98559123140299</c:v>
                </c:pt>
                <c:pt idx="25986">
                  <c:v>148.00146146377901</c:v>
                </c:pt>
                <c:pt idx="25987">
                  <c:v>148.01579921779</c:v>
                </c:pt>
                <c:pt idx="25988">
                  <c:v>148.025569170696</c:v>
                </c:pt>
                <c:pt idx="25989">
                  <c:v>148.02921249623799</c:v>
                </c:pt>
                <c:pt idx="25990">
                  <c:v>148.024396694236</c:v>
                </c:pt>
                <c:pt idx="25991">
                  <c:v>148.02424243664899</c:v>
                </c:pt>
                <c:pt idx="25992">
                  <c:v>148.02343827192399</c:v>
                </c:pt>
                <c:pt idx="25993">
                  <c:v>148.019619999962</c:v>
                </c:pt>
                <c:pt idx="25994">
                  <c:v>148.01303754153801</c:v>
                </c:pt>
                <c:pt idx="25995">
                  <c:v>148.005855152257</c:v>
                </c:pt>
                <c:pt idx="25996">
                  <c:v>147.99699731529799</c:v>
                </c:pt>
                <c:pt idx="25997">
                  <c:v>147.98765637165599</c:v>
                </c:pt>
                <c:pt idx="25998">
                  <c:v>147.976138108036</c:v>
                </c:pt>
                <c:pt idx="25999">
                  <c:v>147.96086911927</c:v>
                </c:pt>
                <c:pt idx="26000">
                  <c:v>147.94344249238799</c:v>
                </c:pt>
                <c:pt idx="26001">
                  <c:v>147.92057804802201</c:v>
                </c:pt>
                <c:pt idx="26002">
                  <c:v>147.90502732289701</c:v>
                </c:pt>
                <c:pt idx="26003">
                  <c:v>147.88797355908201</c:v>
                </c:pt>
                <c:pt idx="26004">
                  <c:v>147.86938000003499</c:v>
                </c:pt>
                <c:pt idx="26005">
                  <c:v>147.85699288035099</c:v>
                </c:pt>
                <c:pt idx="26006">
                  <c:v>147.83879456077699</c:v>
                </c:pt>
                <c:pt idx="26007">
                  <c:v>147.81970014540599</c:v>
                </c:pt>
                <c:pt idx="26008">
                  <c:v>147.81292526934001</c:v>
                </c:pt>
                <c:pt idx="26009">
                  <c:v>147.811929894287</c:v>
                </c:pt>
                <c:pt idx="26010">
                  <c:v>147.81740492291701</c:v>
                </c:pt>
                <c:pt idx="26011">
                  <c:v>147.82746616327401</c:v>
                </c:pt>
                <c:pt idx="26012">
                  <c:v>147.84359513749899</c:v>
                </c:pt>
                <c:pt idx="26013">
                  <c:v>147.86382908839701</c:v>
                </c:pt>
                <c:pt idx="26014">
                  <c:v>147.880419999998</c:v>
                </c:pt>
                <c:pt idx="26015">
                  <c:v>147.89563926066899</c:v>
                </c:pt>
                <c:pt idx="26016">
                  <c:v>147.90283135509401</c:v>
                </c:pt>
                <c:pt idx="26017">
                  <c:v>147.91053125366699</c:v>
                </c:pt>
                <c:pt idx="26018">
                  <c:v>147.92244225824501</c:v>
                </c:pt>
                <c:pt idx="26019">
                  <c:v>147.93969031371901</c:v>
                </c:pt>
                <c:pt idx="26020">
                  <c:v>147.95707749240199</c:v>
                </c:pt>
                <c:pt idx="26021">
                  <c:v>147.97131249664599</c:v>
                </c:pt>
                <c:pt idx="26022">
                  <c:v>147.981941218278</c:v>
                </c:pt>
                <c:pt idx="26023">
                  <c:v>147.99055974571999</c:v>
                </c:pt>
                <c:pt idx="26024">
                  <c:v>147.99215550296199</c:v>
                </c:pt>
                <c:pt idx="26025">
                  <c:v>147.989839999976</c:v>
                </c:pt>
                <c:pt idx="26026">
                  <c:v>147.98238406363399</c:v>
                </c:pt>
                <c:pt idx="26027">
                  <c:v>147.97889059810299</c:v>
                </c:pt>
                <c:pt idx="26028">
                  <c:v>147.977711921783</c:v>
                </c:pt>
                <c:pt idx="26029">
                  <c:v>147.976439177358</c:v>
                </c:pt>
                <c:pt idx="26030">
                  <c:v>147.972034262965</c:v>
                </c:pt>
                <c:pt idx="26031">
                  <c:v>147.96590532174201</c:v>
                </c:pt>
                <c:pt idx="26032">
                  <c:v>147.964405111427</c:v>
                </c:pt>
                <c:pt idx="26033">
                  <c:v>147.96963015858</c:v>
                </c:pt>
                <c:pt idx="26034">
                  <c:v>147.97659771235001</c:v>
                </c:pt>
                <c:pt idx="26035">
                  <c:v>147.983299097989</c:v>
                </c:pt>
                <c:pt idx="26036">
                  <c:v>147.99211723459501</c:v>
                </c:pt>
                <c:pt idx="26037">
                  <c:v>148.00253937729201</c:v>
                </c:pt>
                <c:pt idx="26038">
                  <c:v>148.01221999996</c:v>
                </c:pt>
                <c:pt idx="26039">
                  <c:v>148.023019512811</c:v>
                </c:pt>
                <c:pt idx="26040">
                  <c:v>148.036091115989</c:v>
                </c:pt>
                <c:pt idx="26041">
                  <c:v>148.04630477055301</c:v>
                </c:pt>
                <c:pt idx="26042">
                  <c:v>148.052527138497</c:v>
                </c:pt>
                <c:pt idx="26043">
                  <c:v>148.05782797938599</c:v>
                </c:pt>
                <c:pt idx="26044">
                  <c:v>148.064220506335</c:v>
                </c:pt>
                <c:pt idx="26045">
                  <c:v>148.071393257176</c:v>
                </c:pt>
                <c:pt idx="26046">
                  <c:v>148.07878887647701</c:v>
                </c:pt>
                <c:pt idx="26047">
                  <c:v>148.08512965118101</c:v>
                </c:pt>
                <c:pt idx="26048">
                  <c:v>148.08708777055401</c:v>
                </c:pt>
                <c:pt idx="26049">
                  <c:v>148.086597458662</c:v>
                </c:pt>
                <c:pt idx="26050">
                  <c:v>148.08278000001999</c:v>
                </c:pt>
                <c:pt idx="26051">
                  <c:v>148.07788772123601</c:v>
                </c:pt>
                <c:pt idx="26052">
                  <c:v>148.079795415874</c:v>
                </c:pt>
                <c:pt idx="26053">
                  <c:v>148.08495647113699</c:v>
                </c:pt>
                <c:pt idx="26054">
                  <c:v>148.087514395309</c:v>
                </c:pt>
                <c:pt idx="26055">
                  <c:v>148.089888315682</c:v>
                </c:pt>
                <c:pt idx="26056">
                  <c:v>148.095551975582</c:v>
                </c:pt>
                <c:pt idx="26057">
                  <c:v>148.10199997523699</c:v>
                </c:pt>
                <c:pt idx="26058">
                  <c:v>148.10475517719399</c:v>
                </c:pt>
                <c:pt idx="26059">
                  <c:v>148.10229116072799</c:v>
                </c:pt>
                <c:pt idx="26060">
                  <c:v>148.09456102350501</c:v>
                </c:pt>
                <c:pt idx="26061">
                  <c:v>148.08734751410501</c:v>
                </c:pt>
                <c:pt idx="26062">
                  <c:v>148.073018376449</c:v>
                </c:pt>
                <c:pt idx="26063">
                  <c:v>148.05991733165999</c:v>
                </c:pt>
                <c:pt idx="26064">
                  <c:v>148.051569999968</c:v>
                </c:pt>
                <c:pt idx="26065">
                  <c:v>148.04374097333201</c:v>
                </c:pt>
                <c:pt idx="26066">
                  <c:v>148.04178999999999</c:v>
                </c:pt>
                <c:pt idx="26067">
                  <c:v>148.03866418774601</c:v>
                </c:pt>
                <c:pt idx="26068">
                  <c:v>148.03664999997901</c:v>
                </c:pt>
                <c:pt idx="26069">
                  <c:v>148.037852786093</c:v>
                </c:pt>
                <c:pt idx="26070">
                  <c:v>148.038047054674</c:v>
                </c:pt>
                <c:pt idx="26071">
                  <c:v>148.03467313701799</c:v>
                </c:pt>
                <c:pt idx="26072">
                  <c:v>148.02925127786401</c:v>
                </c:pt>
                <c:pt idx="26073">
                  <c:v>148.02368519635201</c:v>
                </c:pt>
                <c:pt idx="26074">
                  <c:v>148.018334141568</c:v>
                </c:pt>
                <c:pt idx="26075">
                  <c:v>148.01582205192901</c:v>
                </c:pt>
                <c:pt idx="26076">
                  <c:v>148.01425878348201</c:v>
                </c:pt>
                <c:pt idx="26077">
                  <c:v>148.007220000025</c:v>
                </c:pt>
                <c:pt idx="26078">
                  <c:v>148.006158532434</c:v>
                </c:pt>
                <c:pt idx="26079">
                  <c:v>148.010440341475</c:v>
                </c:pt>
                <c:pt idx="26080">
                  <c:v>148.015292407852</c:v>
                </c:pt>
                <c:pt idx="26081">
                  <c:v>148.019235268095</c:v>
                </c:pt>
                <c:pt idx="26082">
                  <c:v>148.02430928635101</c:v>
                </c:pt>
                <c:pt idx="26083">
                  <c:v>148.03205236017001</c:v>
                </c:pt>
                <c:pt idx="26084">
                  <c:v>148.040532067675</c:v>
                </c:pt>
                <c:pt idx="26085">
                  <c:v>148.047358864241</c:v>
                </c:pt>
                <c:pt idx="26086">
                  <c:v>148.04970898776801</c:v>
                </c:pt>
                <c:pt idx="26087">
                  <c:v>148.053664911867</c:v>
                </c:pt>
                <c:pt idx="26088">
                  <c:v>148.061704867412</c:v>
                </c:pt>
                <c:pt idx="26089">
                  <c:v>148.06904362999299</c:v>
                </c:pt>
                <c:pt idx="26090">
                  <c:v>148.06853000001499</c:v>
                </c:pt>
                <c:pt idx="26091">
                  <c:v>148.06478385965301</c:v>
                </c:pt>
                <c:pt idx="26092">
                  <c:v>148.06267165599701</c:v>
                </c:pt>
                <c:pt idx="26093">
                  <c:v>148.06126178721399</c:v>
                </c:pt>
                <c:pt idx="26094">
                  <c:v>148.05869157667999</c:v>
                </c:pt>
                <c:pt idx="26095">
                  <c:v>148.054364291409</c:v>
                </c:pt>
                <c:pt idx="26096">
                  <c:v>148.04842344583099</c:v>
                </c:pt>
                <c:pt idx="26097">
                  <c:v>148.03634146767899</c:v>
                </c:pt>
                <c:pt idx="26098">
                  <c:v>148.023111903988</c:v>
                </c:pt>
                <c:pt idx="26099">
                  <c:v>148.015966799029</c:v>
                </c:pt>
                <c:pt idx="26100">
                  <c:v>148.01255999997599</c:v>
                </c:pt>
                <c:pt idx="26101">
                  <c:v>148.0088854167</c:v>
                </c:pt>
                <c:pt idx="26102">
                  <c:v>148.00700523676801</c:v>
                </c:pt>
                <c:pt idx="26103">
                  <c:v>148.007391232457</c:v>
                </c:pt>
                <c:pt idx="26104">
                  <c:v>148.008251765431</c:v>
                </c:pt>
                <c:pt idx="26105">
                  <c:v>148.007430107033</c:v>
                </c:pt>
                <c:pt idx="26106">
                  <c:v>148.00395359055301</c:v>
                </c:pt>
                <c:pt idx="26107">
                  <c:v>148.000122025461</c:v>
                </c:pt>
                <c:pt idx="26108">
                  <c:v>148.001481499287</c:v>
                </c:pt>
                <c:pt idx="26109">
                  <c:v>148.00491383967801</c:v>
                </c:pt>
                <c:pt idx="26110">
                  <c:v>148.01055886220701</c:v>
                </c:pt>
                <c:pt idx="26111">
                  <c:v>148.01997956846799</c:v>
                </c:pt>
                <c:pt idx="26112">
                  <c:v>148.03005999999601</c:v>
                </c:pt>
                <c:pt idx="26113">
                  <c:v>148.03517539847701</c:v>
                </c:pt>
                <c:pt idx="26114">
                  <c:v>148.04510819543199</c:v>
                </c:pt>
                <c:pt idx="26115">
                  <c:v>148.05716336095199</c:v>
                </c:pt>
                <c:pt idx="26116">
                  <c:v>148.07032708572501</c:v>
                </c:pt>
                <c:pt idx="26117">
                  <c:v>148.07907586963699</c:v>
                </c:pt>
                <c:pt idx="26118">
                  <c:v>148.08252936727101</c:v>
                </c:pt>
                <c:pt idx="26119">
                  <c:v>148.08745066967899</c:v>
                </c:pt>
                <c:pt idx="26120">
                  <c:v>148.09729339139</c:v>
                </c:pt>
                <c:pt idx="26121">
                  <c:v>148.10620317828099</c:v>
                </c:pt>
                <c:pt idx="26122">
                  <c:v>148.11542065266599</c:v>
                </c:pt>
                <c:pt idx="26123">
                  <c:v>148.123059999969</c:v>
                </c:pt>
                <c:pt idx="26124">
                  <c:v>148.122367058375</c:v>
                </c:pt>
                <c:pt idx="26125">
                  <c:v>148.12019218481001</c:v>
                </c:pt>
                <c:pt idx="26126">
                  <c:v>148.11634263999099</c:v>
                </c:pt>
                <c:pt idx="26127">
                  <c:v>148.11170837150499</c:v>
                </c:pt>
                <c:pt idx="26128">
                  <c:v>148.1045974626</c:v>
                </c:pt>
                <c:pt idx="26129">
                  <c:v>148.09572532549799</c:v>
                </c:pt>
                <c:pt idx="26130">
                  <c:v>148.085163682283</c:v>
                </c:pt>
                <c:pt idx="26131">
                  <c:v>148.06924483345301</c:v>
                </c:pt>
                <c:pt idx="26132">
                  <c:v>148.04710890182201</c:v>
                </c:pt>
                <c:pt idx="26133">
                  <c:v>148.01859352491499</c:v>
                </c:pt>
                <c:pt idx="26134">
                  <c:v>147.983665368168</c:v>
                </c:pt>
                <c:pt idx="26135">
                  <c:v>147.958966895553</c:v>
                </c:pt>
                <c:pt idx="26136">
                  <c:v>147.94391535593601</c:v>
                </c:pt>
                <c:pt idx="26137">
                  <c:v>147.93490873856399</c:v>
                </c:pt>
                <c:pt idx="26138">
                  <c:v>147.93356051893599</c:v>
                </c:pt>
                <c:pt idx="26139">
                  <c:v>147.93800000003901</c:v>
                </c:pt>
                <c:pt idx="26140">
                  <c:v>147.940865973538</c:v>
                </c:pt>
                <c:pt idx="26141">
                  <c:v>147.9455869032</c:v>
                </c:pt>
                <c:pt idx="26142">
                  <c:v>147.95484137768099</c:v>
                </c:pt>
                <c:pt idx="26143">
                  <c:v>147.96605433542999</c:v>
                </c:pt>
                <c:pt idx="26144">
                  <c:v>147.973989956103</c:v>
                </c:pt>
                <c:pt idx="26145">
                  <c:v>147.97843848546901</c:v>
                </c:pt>
                <c:pt idx="26146">
                  <c:v>147.981155695273</c:v>
                </c:pt>
                <c:pt idx="26147">
                  <c:v>147.985496479463</c:v>
                </c:pt>
                <c:pt idx="26148">
                  <c:v>147.99135648612199</c:v>
                </c:pt>
                <c:pt idx="26149">
                  <c:v>147.99784219676101</c:v>
                </c:pt>
                <c:pt idx="26150">
                  <c:v>148.00177550580901</c:v>
                </c:pt>
                <c:pt idx="26151">
                  <c:v>148.00396925584101</c:v>
                </c:pt>
                <c:pt idx="26152">
                  <c:v>148.00673000002001</c:v>
                </c:pt>
                <c:pt idx="26153">
                  <c:v>148.00457660542099</c:v>
                </c:pt>
                <c:pt idx="26154">
                  <c:v>148.014076113154</c:v>
                </c:pt>
                <c:pt idx="26155">
                  <c:v>148.01786033750699</c:v>
                </c:pt>
                <c:pt idx="26156">
                  <c:v>148.01681473056999</c:v>
                </c:pt>
                <c:pt idx="26157">
                  <c:v>148.019121885906</c:v>
                </c:pt>
                <c:pt idx="26158">
                  <c:v>148.022885170862</c:v>
                </c:pt>
                <c:pt idx="26159">
                  <c:v>148.019735369252</c:v>
                </c:pt>
                <c:pt idx="26160">
                  <c:v>148.01608518368499</c:v>
                </c:pt>
                <c:pt idx="26161">
                  <c:v>148.013754117921</c:v>
                </c:pt>
                <c:pt idx="26162">
                  <c:v>148.01407000002399</c:v>
                </c:pt>
                <c:pt idx="26163">
                  <c:v>148.01120476228201</c:v>
                </c:pt>
                <c:pt idx="26164">
                  <c:v>148.00702563418301</c:v>
                </c:pt>
                <c:pt idx="26165">
                  <c:v>148.00699405435799</c:v>
                </c:pt>
                <c:pt idx="26166">
                  <c:v>148.01282207601901</c:v>
                </c:pt>
                <c:pt idx="26167">
                  <c:v>148.01745999998201</c:v>
                </c:pt>
                <c:pt idx="26168">
                  <c:v>148.023169758801</c:v>
                </c:pt>
                <c:pt idx="26169">
                  <c:v>148.03906908955301</c:v>
                </c:pt>
                <c:pt idx="26170">
                  <c:v>148.05253611531401</c:v>
                </c:pt>
                <c:pt idx="26171">
                  <c:v>148.06332108334701</c:v>
                </c:pt>
                <c:pt idx="26172">
                  <c:v>148.07196850971701</c:v>
                </c:pt>
                <c:pt idx="26173">
                  <c:v>148.08177757377101</c:v>
                </c:pt>
                <c:pt idx="26174">
                  <c:v>148.09239154848601</c:v>
                </c:pt>
                <c:pt idx="26175">
                  <c:v>148.097249778042</c:v>
                </c:pt>
                <c:pt idx="26176">
                  <c:v>148.10023119492899</c:v>
                </c:pt>
                <c:pt idx="26177">
                  <c:v>148.110919999944</c:v>
                </c:pt>
                <c:pt idx="26178">
                  <c:v>148.12303550902499</c:v>
                </c:pt>
                <c:pt idx="26179">
                  <c:v>148.135798721442</c:v>
                </c:pt>
                <c:pt idx="26180">
                  <c:v>148.14859584888401</c:v>
                </c:pt>
                <c:pt idx="26181">
                  <c:v>148.16489045786301</c:v>
                </c:pt>
                <c:pt idx="26182">
                  <c:v>148.183474817449</c:v>
                </c:pt>
                <c:pt idx="26183">
                  <c:v>148.19415204772901</c:v>
                </c:pt>
                <c:pt idx="26184">
                  <c:v>148.19772248646601</c:v>
                </c:pt>
                <c:pt idx="26185">
                  <c:v>148.19511143991701</c:v>
                </c:pt>
                <c:pt idx="26186">
                  <c:v>148.18607285712901</c:v>
                </c:pt>
                <c:pt idx="26187">
                  <c:v>148.17486687085599</c:v>
                </c:pt>
                <c:pt idx="26188">
                  <c:v>148.160905929168</c:v>
                </c:pt>
                <c:pt idx="26189">
                  <c:v>148.15073451755299</c:v>
                </c:pt>
                <c:pt idx="26190">
                  <c:v>148.14519999998501</c:v>
                </c:pt>
                <c:pt idx="26191">
                  <c:v>148.142544072292</c:v>
                </c:pt>
                <c:pt idx="26192">
                  <c:v>148.140726975701</c:v>
                </c:pt>
                <c:pt idx="26193">
                  <c:v>148.135870012006</c:v>
                </c:pt>
                <c:pt idx="26194">
                  <c:v>148.13028743761399</c:v>
                </c:pt>
                <c:pt idx="26195">
                  <c:v>148.12536513840601</c:v>
                </c:pt>
                <c:pt idx="26196">
                  <c:v>148.12139999998899</c:v>
                </c:pt>
                <c:pt idx="26197">
                  <c:v>148.11720641785701</c:v>
                </c:pt>
                <c:pt idx="26198">
                  <c:v>148.10920112872901</c:v>
                </c:pt>
                <c:pt idx="26199">
                  <c:v>148.10625695638299</c:v>
                </c:pt>
                <c:pt idx="26200">
                  <c:v>148.10840889374501</c:v>
                </c:pt>
                <c:pt idx="26201">
                  <c:v>148.11178000000501</c:v>
                </c:pt>
                <c:pt idx="26202">
                  <c:v>148.11341767459399</c:v>
                </c:pt>
                <c:pt idx="26203">
                  <c:v>148.11666241146801</c:v>
                </c:pt>
                <c:pt idx="26204">
                  <c:v>148.11604000001</c:v>
                </c:pt>
                <c:pt idx="26205">
                  <c:v>148.11179906959401</c:v>
                </c:pt>
                <c:pt idx="26206">
                  <c:v>148.107550791797</c:v>
                </c:pt>
                <c:pt idx="26207">
                  <c:v>148.106185966265</c:v>
                </c:pt>
                <c:pt idx="26208">
                  <c:v>148.107970211652</c:v>
                </c:pt>
                <c:pt idx="26209">
                  <c:v>148.11206393075801</c:v>
                </c:pt>
                <c:pt idx="26210">
                  <c:v>148.11527230183501</c:v>
                </c:pt>
                <c:pt idx="26211">
                  <c:v>148.11491581940601</c:v>
                </c:pt>
                <c:pt idx="26212">
                  <c:v>148.11181617857599</c:v>
                </c:pt>
                <c:pt idx="26213">
                  <c:v>148.10530088095899</c:v>
                </c:pt>
                <c:pt idx="26214">
                  <c:v>148.08998877048799</c:v>
                </c:pt>
                <c:pt idx="26215">
                  <c:v>148.07513696980499</c:v>
                </c:pt>
                <c:pt idx="26216">
                  <c:v>148.06049999997299</c:v>
                </c:pt>
                <c:pt idx="26217">
                  <c:v>148.05325866026499</c:v>
                </c:pt>
                <c:pt idx="26218">
                  <c:v>148.05173381446099</c:v>
                </c:pt>
                <c:pt idx="26219">
                  <c:v>148.053940381134</c:v>
                </c:pt>
                <c:pt idx="26220">
                  <c:v>148.05763007941599</c:v>
                </c:pt>
                <c:pt idx="26221">
                  <c:v>148.055897181349</c:v>
                </c:pt>
                <c:pt idx="26222">
                  <c:v>148.04722461893999</c:v>
                </c:pt>
                <c:pt idx="26223">
                  <c:v>148.03775845433199</c:v>
                </c:pt>
                <c:pt idx="26224">
                  <c:v>148.02658692682499</c:v>
                </c:pt>
                <c:pt idx="26225">
                  <c:v>148.01410048345599</c:v>
                </c:pt>
                <c:pt idx="26226">
                  <c:v>148.007363431231</c:v>
                </c:pt>
                <c:pt idx="26227">
                  <c:v>148.003011072731</c:v>
                </c:pt>
                <c:pt idx="26228">
                  <c:v>147.999552641197</c:v>
                </c:pt>
                <c:pt idx="26229">
                  <c:v>147.98853000000301</c:v>
                </c:pt>
                <c:pt idx="26230">
                  <c:v>147.972886789787</c:v>
                </c:pt>
                <c:pt idx="26231">
                  <c:v>147.959295590295</c:v>
                </c:pt>
                <c:pt idx="26232">
                  <c:v>147.95041932838299</c:v>
                </c:pt>
                <c:pt idx="26233">
                  <c:v>147.940993913597</c:v>
                </c:pt>
                <c:pt idx="26234">
                  <c:v>147.929984277675</c:v>
                </c:pt>
                <c:pt idx="26235">
                  <c:v>147.91718298197699</c:v>
                </c:pt>
                <c:pt idx="26236">
                  <c:v>147.89176439304501</c:v>
                </c:pt>
                <c:pt idx="26237">
                  <c:v>147.86271781812101</c:v>
                </c:pt>
                <c:pt idx="26238">
                  <c:v>147.833187932394</c:v>
                </c:pt>
                <c:pt idx="26239">
                  <c:v>147.80841346941699</c:v>
                </c:pt>
                <c:pt idx="26240">
                  <c:v>147.78220522195801</c:v>
                </c:pt>
                <c:pt idx="26241">
                  <c:v>147.76048</c:v>
                </c:pt>
                <c:pt idx="26242">
                  <c:v>147.75181665747999</c:v>
                </c:pt>
                <c:pt idx="26243">
                  <c:v>147.73773828770001</c:v>
                </c:pt>
                <c:pt idx="26244">
                  <c:v>147.730716295023</c:v>
                </c:pt>
                <c:pt idx="26245">
                  <c:v>147.72866519483699</c:v>
                </c:pt>
                <c:pt idx="26246">
                  <c:v>147.732581466087</c:v>
                </c:pt>
                <c:pt idx="26247">
                  <c:v>147.74416769509901</c:v>
                </c:pt>
                <c:pt idx="26248">
                  <c:v>147.756540642224</c:v>
                </c:pt>
                <c:pt idx="26249">
                  <c:v>147.770019225797</c:v>
                </c:pt>
                <c:pt idx="26250">
                  <c:v>147.781601311114</c:v>
                </c:pt>
                <c:pt idx="26251">
                  <c:v>147.79933662714299</c:v>
                </c:pt>
                <c:pt idx="26252">
                  <c:v>147.80347502030199</c:v>
                </c:pt>
                <c:pt idx="26253">
                  <c:v>147.81030000001101</c:v>
                </c:pt>
                <c:pt idx="26254">
                  <c:v>147.821070179976</c:v>
                </c:pt>
                <c:pt idx="26255">
                  <c:v>147.835165376405</c:v>
                </c:pt>
                <c:pt idx="26256">
                  <c:v>147.85070863056299</c:v>
                </c:pt>
                <c:pt idx="26257">
                  <c:v>147.86348260293499</c:v>
                </c:pt>
                <c:pt idx="26258">
                  <c:v>147.87447296130199</c:v>
                </c:pt>
                <c:pt idx="26259">
                  <c:v>147.88777911451101</c:v>
                </c:pt>
                <c:pt idx="26260">
                  <c:v>147.89915202454799</c:v>
                </c:pt>
                <c:pt idx="26261">
                  <c:v>147.905665527552</c:v>
                </c:pt>
                <c:pt idx="26262">
                  <c:v>147.91247234769</c:v>
                </c:pt>
                <c:pt idx="26263">
                  <c:v>147.91661849456199</c:v>
                </c:pt>
                <c:pt idx="26264">
                  <c:v>147.912472759134</c:v>
                </c:pt>
                <c:pt idx="26265">
                  <c:v>147.909369135161</c:v>
                </c:pt>
                <c:pt idx="26266">
                  <c:v>147.906908770781</c:v>
                </c:pt>
                <c:pt idx="26267">
                  <c:v>147.90687283286201</c:v>
                </c:pt>
                <c:pt idx="26268">
                  <c:v>147.90559000004799</c:v>
                </c:pt>
                <c:pt idx="26269">
                  <c:v>147.902353515318</c:v>
                </c:pt>
                <c:pt idx="26270">
                  <c:v>147.89188174538901</c:v>
                </c:pt>
                <c:pt idx="26271">
                  <c:v>147.884748628312</c:v>
                </c:pt>
                <c:pt idx="26272">
                  <c:v>147.88321799964999</c:v>
                </c:pt>
                <c:pt idx="26273">
                  <c:v>147.887977694348</c:v>
                </c:pt>
                <c:pt idx="26274">
                  <c:v>147.89219999996001</c:v>
                </c:pt>
                <c:pt idx="26275">
                  <c:v>147.901023224743</c:v>
                </c:pt>
                <c:pt idx="26276">
                  <c:v>147.91690000002799</c:v>
                </c:pt>
                <c:pt idx="26277">
                  <c:v>147.92036728449801</c:v>
                </c:pt>
                <c:pt idx="26278">
                  <c:v>147.93781488064101</c:v>
                </c:pt>
                <c:pt idx="26279">
                  <c:v>147.95932206035499</c:v>
                </c:pt>
                <c:pt idx="26280">
                  <c:v>147.97906000000901</c:v>
                </c:pt>
                <c:pt idx="26281">
                  <c:v>147.993757131515</c:v>
                </c:pt>
                <c:pt idx="26282">
                  <c:v>148.01974240119199</c:v>
                </c:pt>
                <c:pt idx="26283">
                  <c:v>148.043754221597</c:v>
                </c:pt>
                <c:pt idx="26284">
                  <c:v>148.069175638237</c:v>
                </c:pt>
                <c:pt idx="26285">
                  <c:v>148.092649026277</c:v>
                </c:pt>
                <c:pt idx="26286">
                  <c:v>148.11377599602</c:v>
                </c:pt>
                <c:pt idx="26287">
                  <c:v>148.13363935820999</c:v>
                </c:pt>
                <c:pt idx="26288">
                  <c:v>148.15188106245199</c:v>
                </c:pt>
                <c:pt idx="26289">
                  <c:v>148.16849328939699</c:v>
                </c:pt>
                <c:pt idx="26290">
                  <c:v>148.177036111174</c:v>
                </c:pt>
                <c:pt idx="26291">
                  <c:v>148.183040000023</c:v>
                </c:pt>
                <c:pt idx="26292">
                  <c:v>148.183109525059</c:v>
                </c:pt>
                <c:pt idx="26293">
                  <c:v>148.18022502826</c:v>
                </c:pt>
                <c:pt idx="26294">
                  <c:v>148.169317719866</c:v>
                </c:pt>
                <c:pt idx="26295">
                  <c:v>148.15349382157899</c:v>
                </c:pt>
                <c:pt idx="26296">
                  <c:v>148.132505970023</c:v>
                </c:pt>
                <c:pt idx="26297">
                  <c:v>148.118632574332</c:v>
                </c:pt>
                <c:pt idx="26298">
                  <c:v>148.105882196788</c:v>
                </c:pt>
                <c:pt idx="26299">
                  <c:v>148.09615330195001</c:v>
                </c:pt>
                <c:pt idx="26300">
                  <c:v>148.087034042075</c:v>
                </c:pt>
                <c:pt idx="26301">
                  <c:v>148.08472152676001</c:v>
                </c:pt>
                <c:pt idx="26302">
                  <c:v>148.08203180763101</c:v>
                </c:pt>
                <c:pt idx="26303">
                  <c:v>148.076080000025</c:v>
                </c:pt>
                <c:pt idx="26304">
                  <c:v>148.06884741073799</c:v>
                </c:pt>
                <c:pt idx="26305">
                  <c:v>148.06080779816801</c:v>
                </c:pt>
                <c:pt idx="26306">
                  <c:v>148.05823974587599</c:v>
                </c:pt>
                <c:pt idx="26307">
                  <c:v>148.053513639767</c:v>
                </c:pt>
                <c:pt idx="26308">
                  <c:v>148.04458444936401</c:v>
                </c:pt>
                <c:pt idx="26309">
                  <c:v>148.03125128003899</c:v>
                </c:pt>
                <c:pt idx="26310">
                  <c:v>148.017040469248</c:v>
                </c:pt>
                <c:pt idx="26311">
                  <c:v>148.003393569921</c:v>
                </c:pt>
                <c:pt idx="26312">
                  <c:v>147.99231158351</c:v>
                </c:pt>
                <c:pt idx="26313">
                  <c:v>147.98770962218799</c:v>
                </c:pt>
                <c:pt idx="26314">
                  <c:v>147.99273522908399</c:v>
                </c:pt>
                <c:pt idx="26315">
                  <c:v>147.989430000032</c:v>
                </c:pt>
                <c:pt idx="26316">
                  <c:v>147.983383477427</c:v>
                </c:pt>
                <c:pt idx="26317">
                  <c:v>147.97393293363601</c:v>
                </c:pt>
                <c:pt idx="26318">
                  <c:v>147.956173622004</c:v>
                </c:pt>
                <c:pt idx="26319">
                  <c:v>147.93982258242301</c:v>
                </c:pt>
                <c:pt idx="26320">
                  <c:v>147.93638005780201</c:v>
                </c:pt>
                <c:pt idx="26321">
                  <c:v>147.942089076874</c:v>
                </c:pt>
                <c:pt idx="26322">
                  <c:v>147.94927999999399</c:v>
                </c:pt>
                <c:pt idx="26323">
                  <c:v>147.96113132968901</c:v>
                </c:pt>
                <c:pt idx="26324">
                  <c:v>147.969993926863</c:v>
                </c:pt>
                <c:pt idx="26325">
                  <c:v>147.98204698433199</c:v>
                </c:pt>
                <c:pt idx="26326">
                  <c:v>147.98701586552801</c:v>
                </c:pt>
                <c:pt idx="26327">
                  <c:v>147.98755438045799</c:v>
                </c:pt>
                <c:pt idx="26328">
                  <c:v>147.98862120256899</c:v>
                </c:pt>
                <c:pt idx="26329">
                  <c:v>147.992680165058</c:v>
                </c:pt>
                <c:pt idx="26330">
                  <c:v>147.99972816847099</c:v>
                </c:pt>
                <c:pt idx="26331">
                  <c:v>148.00299109966301</c:v>
                </c:pt>
                <c:pt idx="26332">
                  <c:v>148.00404086181601</c:v>
                </c:pt>
                <c:pt idx="26333">
                  <c:v>147.999567356265</c:v>
                </c:pt>
                <c:pt idx="26334">
                  <c:v>147.98987999998201</c:v>
                </c:pt>
                <c:pt idx="26335">
                  <c:v>147.98099833288501</c:v>
                </c:pt>
                <c:pt idx="26336">
                  <c:v>147.974896279609</c:v>
                </c:pt>
                <c:pt idx="26337">
                  <c:v>147.96595852551101</c:v>
                </c:pt>
                <c:pt idx="26338">
                  <c:v>147.959529841077</c:v>
                </c:pt>
                <c:pt idx="26339">
                  <c:v>147.954570998848</c:v>
                </c:pt>
                <c:pt idx="26340">
                  <c:v>147.951491855261</c:v>
                </c:pt>
                <c:pt idx="26341">
                  <c:v>147.94791861080299</c:v>
                </c:pt>
                <c:pt idx="26342">
                  <c:v>147.94277841101601</c:v>
                </c:pt>
                <c:pt idx="26343">
                  <c:v>147.93920186826099</c:v>
                </c:pt>
                <c:pt idx="26344">
                  <c:v>147.939650814559</c:v>
                </c:pt>
                <c:pt idx="26345">
                  <c:v>147.941174200424</c:v>
                </c:pt>
                <c:pt idx="26346">
                  <c:v>147.945240000002</c:v>
                </c:pt>
                <c:pt idx="26347">
                  <c:v>147.947699294112</c:v>
                </c:pt>
                <c:pt idx="26348">
                  <c:v>147.948157682816</c:v>
                </c:pt>
                <c:pt idx="26349">
                  <c:v>147.946323547444</c:v>
                </c:pt>
                <c:pt idx="26350">
                  <c:v>147.944247104151</c:v>
                </c:pt>
                <c:pt idx="26351">
                  <c:v>147.94384100436599</c:v>
                </c:pt>
                <c:pt idx="26352">
                  <c:v>147.94286958253099</c:v>
                </c:pt>
                <c:pt idx="26353">
                  <c:v>147.93713200632399</c:v>
                </c:pt>
                <c:pt idx="26354">
                  <c:v>147.92921168827601</c:v>
                </c:pt>
                <c:pt idx="26355">
                  <c:v>147.92105286964099</c:v>
                </c:pt>
                <c:pt idx="26356">
                  <c:v>147.91432455227201</c:v>
                </c:pt>
                <c:pt idx="26357">
                  <c:v>147.90456999999</c:v>
                </c:pt>
                <c:pt idx="26358">
                  <c:v>147.89273254871799</c:v>
                </c:pt>
                <c:pt idx="26359">
                  <c:v>147.88153840509301</c:v>
                </c:pt>
                <c:pt idx="26360">
                  <c:v>147.86817045990301</c:v>
                </c:pt>
                <c:pt idx="26361">
                  <c:v>147.85276715207701</c:v>
                </c:pt>
                <c:pt idx="26362">
                  <c:v>147.841193065775</c:v>
                </c:pt>
                <c:pt idx="26363">
                  <c:v>147.83594528879999</c:v>
                </c:pt>
                <c:pt idx="26364">
                  <c:v>147.83294439376601</c:v>
                </c:pt>
                <c:pt idx="26365">
                  <c:v>147.834467047337</c:v>
                </c:pt>
                <c:pt idx="26366">
                  <c:v>147.837093712035</c:v>
                </c:pt>
                <c:pt idx="26367">
                  <c:v>147.83979810869499</c:v>
                </c:pt>
                <c:pt idx="26368">
                  <c:v>147.83777372874201</c:v>
                </c:pt>
                <c:pt idx="26369">
                  <c:v>147.82922256509201</c:v>
                </c:pt>
                <c:pt idx="26370">
                  <c:v>147.82612999995601</c:v>
                </c:pt>
                <c:pt idx="26371">
                  <c:v>147.82683660069301</c:v>
                </c:pt>
                <c:pt idx="26372">
                  <c:v>147.82987856220299</c:v>
                </c:pt>
                <c:pt idx="26373">
                  <c:v>147.83654451834701</c:v>
                </c:pt>
                <c:pt idx="26374">
                  <c:v>147.84389244653701</c:v>
                </c:pt>
                <c:pt idx="26375">
                  <c:v>147.85207089191599</c:v>
                </c:pt>
                <c:pt idx="26376">
                  <c:v>147.86308527328501</c:v>
                </c:pt>
                <c:pt idx="26377">
                  <c:v>147.89400000001501</c:v>
                </c:pt>
                <c:pt idx="26378">
                  <c:v>147.89856006288599</c:v>
                </c:pt>
                <c:pt idx="26379">
                  <c:v>147.924499999993</c:v>
                </c:pt>
                <c:pt idx="26380">
                  <c:v>147.92518135282799</c:v>
                </c:pt>
                <c:pt idx="26381">
                  <c:v>147.93316795773501</c:v>
                </c:pt>
                <c:pt idx="26382">
                  <c:v>147.93629091505801</c:v>
                </c:pt>
                <c:pt idx="26383">
                  <c:v>147.92928000000899</c:v>
                </c:pt>
                <c:pt idx="26384">
                  <c:v>147.92070549426199</c:v>
                </c:pt>
                <c:pt idx="26385">
                  <c:v>147.91897002104099</c:v>
                </c:pt>
                <c:pt idx="26386">
                  <c:v>147.922075952813</c:v>
                </c:pt>
                <c:pt idx="26387">
                  <c:v>147.926897764865</c:v>
                </c:pt>
                <c:pt idx="26388">
                  <c:v>147.931800533136</c:v>
                </c:pt>
                <c:pt idx="26389">
                  <c:v>147.933468789746</c:v>
                </c:pt>
                <c:pt idx="26390">
                  <c:v>147.93149341283001</c:v>
                </c:pt>
                <c:pt idx="26391">
                  <c:v>147.92735819125301</c:v>
                </c:pt>
                <c:pt idx="26392">
                  <c:v>147.91718209485799</c:v>
                </c:pt>
                <c:pt idx="26393">
                  <c:v>147.90831854347601</c:v>
                </c:pt>
                <c:pt idx="26394">
                  <c:v>147.904442174271</c:v>
                </c:pt>
                <c:pt idx="26395">
                  <c:v>147.89880000003899</c:v>
                </c:pt>
                <c:pt idx="26396">
                  <c:v>147.89381023592401</c:v>
                </c:pt>
                <c:pt idx="26397">
                  <c:v>147.88442177451799</c:v>
                </c:pt>
                <c:pt idx="26398">
                  <c:v>147.86831900316801</c:v>
                </c:pt>
                <c:pt idx="26399">
                  <c:v>147.844148629964</c:v>
                </c:pt>
                <c:pt idx="26400">
                  <c:v>147.82238270270901</c:v>
                </c:pt>
                <c:pt idx="26401">
                  <c:v>147.81118361606701</c:v>
                </c:pt>
                <c:pt idx="26402">
                  <c:v>147.80173308274999</c:v>
                </c:pt>
                <c:pt idx="26403">
                  <c:v>147.79365580035901</c:v>
                </c:pt>
                <c:pt idx="26404">
                  <c:v>147.79255426778801</c:v>
                </c:pt>
                <c:pt idx="26405">
                  <c:v>147.79892348885099</c:v>
                </c:pt>
                <c:pt idx="26406">
                  <c:v>147.812626927694</c:v>
                </c:pt>
                <c:pt idx="26407">
                  <c:v>147.825729999987</c:v>
                </c:pt>
                <c:pt idx="26408">
                  <c:v>147.83771000005601</c:v>
                </c:pt>
                <c:pt idx="26409">
                  <c:v>147.85305822442399</c:v>
                </c:pt>
                <c:pt idx="26410">
                  <c:v>147.86756516379299</c:v>
                </c:pt>
                <c:pt idx="26411">
                  <c:v>147.877375190207</c:v>
                </c:pt>
                <c:pt idx="26412">
                  <c:v>147.883783255118</c:v>
                </c:pt>
                <c:pt idx="26413">
                  <c:v>147.890167792699</c:v>
                </c:pt>
                <c:pt idx="26414">
                  <c:v>147.89853011950501</c:v>
                </c:pt>
                <c:pt idx="26415">
                  <c:v>147.90406374461199</c:v>
                </c:pt>
                <c:pt idx="26416">
                  <c:v>147.909992432775</c:v>
                </c:pt>
                <c:pt idx="26417">
                  <c:v>147.915869507162</c:v>
                </c:pt>
                <c:pt idx="26418">
                  <c:v>147.91773484950701</c:v>
                </c:pt>
                <c:pt idx="26419">
                  <c:v>147.91989000001701</c:v>
                </c:pt>
                <c:pt idx="26420">
                  <c:v>147.92226510957099</c:v>
                </c:pt>
                <c:pt idx="26421">
                  <c:v>147.933040197081</c:v>
                </c:pt>
                <c:pt idx="26422">
                  <c:v>147.94866755198001</c:v>
                </c:pt>
                <c:pt idx="26423">
                  <c:v>147.962820271884</c:v>
                </c:pt>
                <c:pt idx="26424">
                  <c:v>147.97263121497099</c:v>
                </c:pt>
                <c:pt idx="26425">
                  <c:v>147.98231735821301</c:v>
                </c:pt>
                <c:pt idx="26426">
                  <c:v>147.99125864502199</c:v>
                </c:pt>
                <c:pt idx="26427">
                  <c:v>147.99545994071801</c:v>
                </c:pt>
                <c:pt idx="26428">
                  <c:v>147.99891533329401</c:v>
                </c:pt>
                <c:pt idx="26429">
                  <c:v>148.001181588055</c:v>
                </c:pt>
                <c:pt idx="26430">
                  <c:v>148.005166398748</c:v>
                </c:pt>
                <c:pt idx="26431">
                  <c:v>148.009890000029</c:v>
                </c:pt>
                <c:pt idx="26432">
                  <c:v>148.00822266447301</c:v>
                </c:pt>
                <c:pt idx="26433">
                  <c:v>148.00493058034101</c:v>
                </c:pt>
                <c:pt idx="26434">
                  <c:v>147.99627364667199</c:v>
                </c:pt>
                <c:pt idx="26435">
                  <c:v>147.988623257885</c:v>
                </c:pt>
                <c:pt idx="26436">
                  <c:v>147.98283683858901</c:v>
                </c:pt>
                <c:pt idx="26437">
                  <c:v>147.97283042124999</c:v>
                </c:pt>
                <c:pt idx="26438">
                  <c:v>147.95872550489199</c:v>
                </c:pt>
                <c:pt idx="26439">
                  <c:v>147.94345419283101</c:v>
                </c:pt>
                <c:pt idx="26440">
                  <c:v>147.93529287347999</c:v>
                </c:pt>
                <c:pt idx="26441">
                  <c:v>147.93245357804801</c:v>
                </c:pt>
                <c:pt idx="26442">
                  <c:v>147.93050379030601</c:v>
                </c:pt>
                <c:pt idx="26443">
                  <c:v>147.928989999968</c:v>
                </c:pt>
                <c:pt idx="26444">
                  <c:v>147.92537462319501</c:v>
                </c:pt>
                <c:pt idx="26445">
                  <c:v>147.922032884343</c:v>
                </c:pt>
                <c:pt idx="26446">
                  <c:v>147.919200033208</c:v>
                </c:pt>
                <c:pt idx="26447">
                  <c:v>147.91939108431799</c:v>
                </c:pt>
                <c:pt idx="26448">
                  <c:v>147.92335314091599</c:v>
                </c:pt>
                <c:pt idx="26449">
                  <c:v>147.930239196565</c:v>
                </c:pt>
                <c:pt idx="26450">
                  <c:v>147.93868357254499</c:v>
                </c:pt>
                <c:pt idx="26451">
                  <c:v>147.946200404065</c:v>
                </c:pt>
                <c:pt idx="26452">
                  <c:v>147.952028820458</c:v>
                </c:pt>
                <c:pt idx="26453">
                  <c:v>147.95958326151899</c:v>
                </c:pt>
                <c:pt idx="26454">
                  <c:v>147.967168894829</c:v>
                </c:pt>
                <c:pt idx="26455">
                  <c:v>147.97550019875001</c:v>
                </c:pt>
                <c:pt idx="26456">
                  <c:v>147.97386628432599</c:v>
                </c:pt>
                <c:pt idx="26457">
                  <c:v>147.97867000004899</c:v>
                </c:pt>
                <c:pt idx="26458">
                  <c:v>147.98667209038999</c:v>
                </c:pt>
                <c:pt idx="26459">
                  <c:v>148.00021560481599</c:v>
                </c:pt>
                <c:pt idx="26460">
                  <c:v>148.009075011417</c:v>
                </c:pt>
                <c:pt idx="26461">
                  <c:v>148.01264527270001</c:v>
                </c:pt>
                <c:pt idx="26462">
                  <c:v>148.01086458780199</c:v>
                </c:pt>
                <c:pt idx="26463">
                  <c:v>148.008770244706</c:v>
                </c:pt>
                <c:pt idx="26464">
                  <c:v>148.00905678810599</c:v>
                </c:pt>
                <c:pt idx="26465">
                  <c:v>148.009005047328</c:v>
                </c:pt>
                <c:pt idx="26466">
                  <c:v>148.01580995809999</c:v>
                </c:pt>
                <c:pt idx="26467">
                  <c:v>148.02297840750501</c:v>
                </c:pt>
                <c:pt idx="26468">
                  <c:v>148.02740237104999</c:v>
                </c:pt>
                <c:pt idx="26469">
                  <c:v>148.02749435463301</c:v>
                </c:pt>
                <c:pt idx="26470">
                  <c:v>148.02444000000801</c:v>
                </c:pt>
                <c:pt idx="26471">
                  <c:v>148.02517771563899</c:v>
                </c:pt>
                <c:pt idx="26472">
                  <c:v>148.02490105874401</c:v>
                </c:pt>
                <c:pt idx="26473">
                  <c:v>148.02253786373799</c:v>
                </c:pt>
                <c:pt idx="26474">
                  <c:v>148.01921374978599</c:v>
                </c:pt>
                <c:pt idx="26475">
                  <c:v>148.015294393365</c:v>
                </c:pt>
                <c:pt idx="26476">
                  <c:v>148.008549249932</c:v>
                </c:pt>
                <c:pt idx="26477">
                  <c:v>147.99877393576801</c:v>
                </c:pt>
                <c:pt idx="26478">
                  <c:v>147.98740930199801</c:v>
                </c:pt>
                <c:pt idx="26479">
                  <c:v>147.97794140050999</c:v>
                </c:pt>
                <c:pt idx="26480">
                  <c:v>147.96896589533799</c:v>
                </c:pt>
                <c:pt idx="26481">
                  <c:v>147.959573683808</c:v>
                </c:pt>
                <c:pt idx="26482">
                  <c:v>147.95586000005201</c:v>
                </c:pt>
                <c:pt idx="26483">
                  <c:v>147.954195290787</c:v>
                </c:pt>
                <c:pt idx="26484">
                  <c:v>147.95369000004001</c:v>
                </c:pt>
                <c:pt idx="26485">
                  <c:v>147.95332093390701</c:v>
                </c:pt>
                <c:pt idx="26486">
                  <c:v>147.95308908832999</c:v>
                </c:pt>
                <c:pt idx="26487">
                  <c:v>147.95344178058301</c:v>
                </c:pt>
                <c:pt idx="26488">
                  <c:v>147.95488573972699</c:v>
                </c:pt>
                <c:pt idx="26489">
                  <c:v>147.95698558686399</c:v>
                </c:pt>
                <c:pt idx="26490">
                  <c:v>147.95613161038801</c:v>
                </c:pt>
                <c:pt idx="26491">
                  <c:v>147.95273128457001</c:v>
                </c:pt>
                <c:pt idx="26492">
                  <c:v>147.94909024566601</c:v>
                </c:pt>
                <c:pt idx="26493">
                  <c:v>147.950823673603</c:v>
                </c:pt>
                <c:pt idx="26494">
                  <c:v>147.96170402428601</c:v>
                </c:pt>
                <c:pt idx="26495">
                  <c:v>147.96967265525001</c:v>
                </c:pt>
                <c:pt idx="26496">
                  <c:v>147.97193371378199</c:v>
                </c:pt>
                <c:pt idx="26497">
                  <c:v>147.97503999997301</c:v>
                </c:pt>
                <c:pt idx="26498">
                  <c:v>147.97116011655899</c:v>
                </c:pt>
                <c:pt idx="26499">
                  <c:v>147.96641813187901</c:v>
                </c:pt>
                <c:pt idx="26500">
                  <c:v>147.96451475763001</c:v>
                </c:pt>
                <c:pt idx="26501">
                  <c:v>147.969254070418</c:v>
                </c:pt>
                <c:pt idx="26502">
                  <c:v>147.97838162697099</c:v>
                </c:pt>
                <c:pt idx="26503">
                  <c:v>147.988463877188</c:v>
                </c:pt>
                <c:pt idx="26504">
                  <c:v>147.99809390809199</c:v>
                </c:pt>
                <c:pt idx="26505">
                  <c:v>148.00757301977899</c:v>
                </c:pt>
                <c:pt idx="26506">
                  <c:v>148.01451905680099</c:v>
                </c:pt>
                <c:pt idx="26507">
                  <c:v>148.014898850289</c:v>
                </c:pt>
                <c:pt idx="26508">
                  <c:v>148.021579999956</c:v>
                </c:pt>
                <c:pt idx="26509">
                  <c:v>148.02041005553201</c:v>
                </c:pt>
                <c:pt idx="26510">
                  <c:v>148.017333173032</c:v>
                </c:pt>
                <c:pt idx="26511">
                  <c:v>148.01425787807401</c:v>
                </c:pt>
                <c:pt idx="26512">
                  <c:v>148.01431813682601</c:v>
                </c:pt>
                <c:pt idx="26513">
                  <c:v>148.01657597892401</c:v>
                </c:pt>
                <c:pt idx="26514">
                  <c:v>148.01695771521099</c:v>
                </c:pt>
                <c:pt idx="26515">
                  <c:v>148.02278954250701</c:v>
                </c:pt>
                <c:pt idx="26516">
                  <c:v>148.02903371017101</c:v>
                </c:pt>
                <c:pt idx="26517">
                  <c:v>148.032041105264</c:v>
                </c:pt>
                <c:pt idx="26518">
                  <c:v>148.03677624536601</c:v>
                </c:pt>
                <c:pt idx="26519">
                  <c:v>148.03630000000399</c:v>
                </c:pt>
                <c:pt idx="26520">
                  <c:v>148.03648778356401</c:v>
                </c:pt>
                <c:pt idx="26521">
                  <c:v>148.03967737268101</c:v>
                </c:pt>
                <c:pt idx="26522">
                  <c:v>148.04269338785801</c:v>
                </c:pt>
                <c:pt idx="26523">
                  <c:v>148.04678329090899</c:v>
                </c:pt>
                <c:pt idx="26524">
                  <c:v>148.05248072688499</c:v>
                </c:pt>
                <c:pt idx="26525">
                  <c:v>148.059050998944</c:v>
                </c:pt>
                <c:pt idx="26526">
                  <c:v>148.06424510913399</c:v>
                </c:pt>
                <c:pt idx="26527">
                  <c:v>148.06528165189999</c:v>
                </c:pt>
                <c:pt idx="26528">
                  <c:v>148.063174046136</c:v>
                </c:pt>
                <c:pt idx="26529">
                  <c:v>148.058727720598</c:v>
                </c:pt>
                <c:pt idx="26530">
                  <c:v>148.05483123263099</c:v>
                </c:pt>
                <c:pt idx="26531">
                  <c:v>148.047196576245</c:v>
                </c:pt>
                <c:pt idx="26532">
                  <c:v>148.04474999993801</c:v>
                </c:pt>
                <c:pt idx="26533">
                  <c:v>148.036366295964</c:v>
                </c:pt>
                <c:pt idx="26534">
                  <c:v>148.025481721951</c:v>
                </c:pt>
                <c:pt idx="26535">
                  <c:v>148.016081142427</c:v>
                </c:pt>
                <c:pt idx="26536">
                  <c:v>148.013234994073</c:v>
                </c:pt>
                <c:pt idx="26537">
                  <c:v>148.015255461305</c:v>
                </c:pt>
                <c:pt idx="26538">
                  <c:v>148.016704879152</c:v>
                </c:pt>
                <c:pt idx="26539">
                  <c:v>148.01854647229999</c:v>
                </c:pt>
                <c:pt idx="26540">
                  <c:v>148.02244458041699</c:v>
                </c:pt>
                <c:pt idx="26541">
                  <c:v>148.02086745019599</c:v>
                </c:pt>
                <c:pt idx="26542">
                  <c:v>148.017769084549</c:v>
                </c:pt>
                <c:pt idx="26543">
                  <c:v>148.01089391223101</c:v>
                </c:pt>
                <c:pt idx="26544">
                  <c:v>148.00674000004801</c:v>
                </c:pt>
                <c:pt idx="26545">
                  <c:v>148.00451695798401</c:v>
                </c:pt>
                <c:pt idx="26546">
                  <c:v>148.00192680269299</c:v>
                </c:pt>
                <c:pt idx="26547">
                  <c:v>148.002263031524</c:v>
                </c:pt>
                <c:pt idx="26548">
                  <c:v>148.006704980081</c:v>
                </c:pt>
                <c:pt idx="26549">
                  <c:v>148.0153086732</c:v>
                </c:pt>
                <c:pt idx="26550">
                  <c:v>148.02985005089101</c:v>
                </c:pt>
                <c:pt idx="26551">
                  <c:v>148.04008813787601</c:v>
                </c:pt>
                <c:pt idx="26552">
                  <c:v>148.03639993429101</c:v>
                </c:pt>
                <c:pt idx="26553">
                  <c:v>148.03196999994699</c:v>
                </c:pt>
                <c:pt idx="26554">
                  <c:v>148.02875966165101</c:v>
                </c:pt>
                <c:pt idx="26555">
                  <c:v>148.02038071328599</c:v>
                </c:pt>
                <c:pt idx="26556">
                  <c:v>148.00641837096899</c:v>
                </c:pt>
                <c:pt idx="26557">
                  <c:v>147.99051890321701</c:v>
                </c:pt>
                <c:pt idx="26558">
                  <c:v>147.975112201564</c:v>
                </c:pt>
                <c:pt idx="26559">
                  <c:v>147.95741043722299</c:v>
                </c:pt>
                <c:pt idx="26560">
                  <c:v>147.939767211033</c:v>
                </c:pt>
                <c:pt idx="26561">
                  <c:v>147.92394544104801</c:v>
                </c:pt>
                <c:pt idx="26562">
                  <c:v>147.90832989423501</c:v>
                </c:pt>
                <c:pt idx="26563">
                  <c:v>147.89939999999501</c:v>
                </c:pt>
                <c:pt idx="26564">
                  <c:v>147.89866956222701</c:v>
                </c:pt>
                <c:pt idx="26565">
                  <c:v>147.898077322635</c:v>
                </c:pt>
                <c:pt idx="26566">
                  <c:v>147.89552865800701</c:v>
                </c:pt>
                <c:pt idx="26567">
                  <c:v>147.89201053934099</c:v>
                </c:pt>
                <c:pt idx="26568">
                  <c:v>147.88808846757399</c:v>
                </c:pt>
                <c:pt idx="26569">
                  <c:v>147.881844001433</c:v>
                </c:pt>
                <c:pt idx="26570">
                  <c:v>147.87176032366401</c:v>
                </c:pt>
                <c:pt idx="26571">
                  <c:v>147.85629317242501</c:v>
                </c:pt>
                <c:pt idx="26572">
                  <c:v>147.84104966372499</c:v>
                </c:pt>
                <c:pt idx="26573">
                  <c:v>147.826014819725</c:v>
                </c:pt>
                <c:pt idx="26574">
                  <c:v>147.813512715249</c:v>
                </c:pt>
                <c:pt idx="26575">
                  <c:v>147.80507333981501</c:v>
                </c:pt>
                <c:pt idx="26576">
                  <c:v>147.799559999987</c:v>
                </c:pt>
                <c:pt idx="26577">
                  <c:v>147.80349812647501</c:v>
                </c:pt>
                <c:pt idx="26578">
                  <c:v>147.80897113558601</c:v>
                </c:pt>
                <c:pt idx="26579">
                  <c:v>147.815773043115</c:v>
                </c:pt>
                <c:pt idx="26580">
                  <c:v>147.82532657208401</c:v>
                </c:pt>
                <c:pt idx="26581">
                  <c:v>147.84312014636001</c:v>
                </c:pt>
                <c:pt idx="26582">
                  <c:v>147.862399999986</c:v>
                </c:pt>
                <c:pt idx="26583">
                  <c:v>147.872254883328</c:v>
                </c:pt>
                <c:pt idx="26584">
                  <c:v>147.902250000012</c:v>
                </c:pt>
                <c:pt idx="26585">
                  <c:v>147.90413913325801</c:v>
                </c:pt>
                <c:pt idx="26586">
                  <c:v>147.92002398351099</c:v>
                </c:pt>
                <c:pt idx="26587">
                  <c:v>147.933350000025</c:v>
                </c:pt>
                <c:pt idx="26588">
                  <c:v>147.93763418264501</c:v>
                </c:pt>
                <c:pt idx="26589">
                  <c:v>147.93803487842101</c:v>
                </c:pt>
                <c:pt idx="26590">
                  <c:v>147.93590770166301</c:v>
                </c:pt>
                <c:pt idx="26591">
                  <c:v>147.93236723968499</c:v>
                </c:pt>
                <c:pt idx="26592">
                  <c:v>147.930519850292</c:v>
                </c:pt>
                <c:pt idx="26593">
                  <c:v>147.93163191379699</c:v>
                </c:pt>
                <c:pt idx="26594">
                  <c:v>147.932204844815</c:v>
                </c:pt>
                <c:pt idx="26595">
                  <c:v>147.93557843900899</c:v>
                </c:pt>
                <c:pt idx="26596">
                  <c:v>147.94117065316701</c:v>
                </c:pt>
                <c:pt idx="26597">
                  <c:v>147.95122780975501</c:v>
                </c:pt>
                <c:pt idx="26598">
                  <c:v>147.95621721833999</c:v>
                </c:pt>
                <c:pt idx="26599">
                  <c:v>147.954271748471</c:v>
                </c:pt>
                <c:pt idx="26600">
                  <c:v>147.94870708485101</c:v>
                </c:pt>
                <c:pt idx="26601">
                  <c:v>147.944990000009</c:v>
                </c:pt>
                <c:pt idx="26602">
                  <c:v>147.93707124227799</c:v>
                </c:pt>
                <c:pt idx="26603">
                  <c:v>147.92660972038701</c:v>
                </c:pt>
                <c:pt idx="26604">
                  <c:v>147.91443963768</c:v>
                </c:pt>
                <c:pt idx="26605">
                  <c:v>147.90156074520601</c:v>
                </c:pt>
                <c:pt idx="26606">
                  <c:v>147.88765302100501</c:v>
                </c:pt>
                <c:pt idx="26607">
                  <c:v>147.87442483346999</c:v>
                </c:pt>
                <c:pt idx="26608">
                  <c:v>147.85707338417001</c:v>
                </c:pt>
                <c:pt idx="26609">
                  <c:v>147.84319387214799</c:v>
                </c:pt>
                <c:pt idx="26610">
                  <c:v>147.831120000005</c:v>
                </c:pt>
                <c:pt idx="26611">
                  <c:v>147.82802262940001</c:v>
                </c:pt>
                <c:pt idx="26612">
                  <c:v>147.830454248341</c:v>
                </c:pt>
                <c:pt idx="26613">
                  <c:v>147.844446334656</c:v>
                </c:pt>
                <c:pt idx="26614">
                  <c:v>147.855575123477</c:v>
                </c:pt>
                <c:pt idx="26615">
                  <c:v>147.86866519909901</c:v>
                </c:pt>
                <c:pt idx="26616">
                  <c:v>147.88218902163101</c:v>
                </c:pt>
                <c:pt idx="26617">
                  <c:v>147.89234633554901</c:v>
                </c:pt>
                <c:pt idx="26618">
                  <c:v>147.898838361521</c:v>
                </c:pt>
                <c:pt idx="26619">
                  <c:v>147.91317477088199</c:v>
                </c:pt>
                <c:pt idx="26620">
                  <c:v>147.93665592532901</c:v>
                </c:pt>
                <c:pt idx="26621">
                  <c:v>147.95010930867599</c:v>
                </c:pt>
                <c:pt idx="26622">
                  <c:v>147.95806999999499</c:v>
                </c:pt>
                <c:pt idx="26623">
                  <c:v>147.966893342937</c:v>
                </c:pt>
                <c:pt idx="26624">
                  <c:v>147.971917319395</c:v>
                </c:pt>
                <c:pt idx="26625">
                  <c:v>147.97128361109199</c:v>
                </c:pt>
                <c:pt idx="26626">
                  <c:v>147.96424006117101</c:v>
                </c:pt>
                <c:pt idx="26627">
                  <c:v>147.95955078246001</c:v>
                </c:pt>
                <c:pt idx="26628">
                  <c:v>147.958787535927</c:v>
                </c:pt>
                <c:pt idx="26629">
                  <c:v>147.957672487179</c:v>
                </c:pt>
                <c:pt idx="26630">
                  <c:v>147.95416713918701</c:v>
                </c:pt>
                <c:pt idx="26631">
                  <c:v>147.948356907201</c:v>
                </c:pt>
                <c:pt idx="26632">
                  <c:v>147.944700105805</c:v>
                </c:pt>
                <c:pt idx="26633">
                  <c:v>147.94280829433799</c:v>
                </c:pt>
                <c:pt idx="26634">
                  <c:v>147.93775999995199</c:v>
                </c:pt>
                <c:pt idx="26635">
                  <c:v>147.94479883946201</c:v>
                </c:pt>
                <c:pt idx="26636">
                  <c:v>147.953359983197</c:v>
                </c:pt>
                <c:pt idx="26637">
                  <c:v>147.95992727546999</c:v>
                </c:pt>
                <c:pt idx="26638">
                  <c:v>147.96285743148701</c:v>
                </c:pt>
                <c:pt idx="26639">
                  <c:v>147.96541578944201</c:v>
                </c:pt>
                <c:pt idx="26640">
                  <c:v>147.968967600686</c:v>
                </c:pt>
                <c:pt idx="26641">
                  <c:v>147.97152432695199</c:v>
                </c:pt>
                <c:pt idx="26642">
                  <c:v>147.97184275853601</c:v>
                </c:pt>
                <c:pt idx="26643">
                  <c:v>147.97191958320801</c:v>
                </c:pt>
                <c:pt idx="26644">
                  <c:v>147.970392094674</c:v>
                </c:pt>
                <c:pt idx="26645">
                  <c:v>147.97264421918899</c:v>
                </c:pt>
                <c:pt idx="26646">
                  <c:v>147.97310999997401</c:v>
                </c:pt>
                <c:pt idx="26647">
                  <c:v>147.970898086701</c:v>
                </c:pt>
                <c:pt idx="26648">
                  <c:v>147.96756603541601</c:v>
                </c:pt>
                <c:pt idx="26649">
                  <c:v>147.95746227839899</c:v>
                </c:pt>
                <c:pt idx="26650">
                  <c:v>147.954094473368</c:v>
                </c:pt>
                <c:pt idx="26651">
                  <c:v>147.952059625532</c:v>
                </c:pt>
                <c:pt idx="26652">
                  <c:v>147.94690368006101</c:v>
                </c:pt>
                <c:pt idx="26653">
                  <c:v>147.94466288693701</c:v>
                </c:pt>
                <c:pt idx="26654">
                  <c:v>147.94554317361599</c:v>
                </c:pt>
                <c:pt idx="26655">
                  <c:v>147.94533483189301</c:v>
                </c:pt>
                <c:pt idx="26656">
                  <c:v>147.94814850561301</c:v>
                </c:pt>
                <c:pt idx="26657">
                  <c:v>147.95708591685101</c:v>
                </c:pt>
                <c:pt idx="26658">
                  <c:v>147.95678295133101</c:v>
                </c:pt>
                <c:pt idx="26659">
                  <c:v>147.957953023773</c:v>
                </c:pt>
                <c:pt idx="26660">
                  <c:v>147.96595999997399</c:v>
                </c:pt>
                <c:pt idx="26661">
                  <c:v>147.971551635765</c:v>
                </c:pt>
                <c:pt idx="26662">
                  <c:v>147.97556010113999</c:v>
                </c:pt>
                <c:pt idx="26663">
                  <c:v>147.976447742809</c:v>
                </c:pt>
                <c:pt idx="26664">
                  <c:v>147.976900811701</c:v>
                </c:pt>
                <c:pt idx="26665">
                  <c:v>147.97556910934</c:v>
                </c:pt>
                <c:pt idx="26666">
                  <c:v>147.97202905649399</c:v>
                </c:pt>
                <c:pt idx="26667">
                  <c:v>147.97095983167699</c:v>
                </c:pt>
                <c:pt idx="26668">
                  <c:v>147.97373356871901</c:v>
                </c:pt>
                <c:pt idx="26669">
                  <c:v>147.97588634191999</c:v>
                </c:pt>
                <c:pt idx="26670">
                  <c:v>147.979118760783</c:v>
                </c:pt>
                <c:pt idx="26671">
                  <c:v>147.97566451313801</c:v>
                </c:pt>
                <c:pt idx="26672">
                  <c:v>147.95882239820401</c:v>
                </c:pt>
                <c:pt idx="26673">
                  <c:v>147.957719999999</c:v>
                </c:pt>
                <c:pt idx="26674">
                  <c:v>147.94967836171799</c:v>
                </c:pt>
                <c:pt idx="26675">
                  <c:v>147.94467476463899</c:v>
                </c:pt>
                <c:pt idx="26676">
                  <c:v>147.93570075267201</c:v>
                </c:pt>
                <c:pt idx="26677">
                  <c:v>147.926942995926</c:v>
                </c:pt>
                <c:pt idx="26678">
                  <c:v>147.91671833523199</c:v>
                </c:pt>
                <c:pt idx="26679">
                  <c:v>147.908738534017</c:v>
                </c:pt>
                <c:pt idx="26680">
                  <c:v>147.91162800709</c:v>
                </c:pt>
                <c:pt idx="26681">
                  <c:v>147.921317072525</c:v>
                </c:pt>
                <c:pt idx="26682">
                  <c:v>147.934115027019</c:v>
                </c:pt>
                <c:pt idx="26683">
                  <c:v>147.94678000003901</c:v>
                </c:pt>
                <c:pt idx="26684">
                  <c:v>147.95312753035901</c:v>
                </c:pt>
                <c:pt idx="26685">
                  <c:v>147.966089999986</c:v>
                </c:pt>
                <c:pt idx="26686">
                  <c:v>147.97508818065299</c:v>
                </c:pt>
                <c:pt idx="26687">
                  <c:v>147.991419452733</c:v>
                </c:pt>
                <c:pt idx="26688">
                  <c:v>148.00539823662999</c:v>
                </c:pt>
                <c:pt idx="26689">
                  <c:v>148.016034638245</c:v>
                </c:pt>
                <c:pt idx="26690">
                  <c:v>148.028363444956</c:v>
                </c:pt>
                <c:pt idx="26691">
                  <c:v>148.04162356152401</c:v>
                </c:pt>
                <c:pt idx="26692">
                  <c:v>148.055084744249</c:v>
                </c:pt>
                <c:pt idx="26693">
                  <c:v>148.064078454124</c:v>
                </c:pt>
                <c:pt idx="26694">
                  <c:v>148.05891919134399</c:v>
                </c:pt>
                <c:pt idx="26695">
                  <c:v>148.05360000000701</c:v>
                </c:pt>
                <c:pt idx="26696">
                  <c:v>148.05246268421101</c:v>
                </c:pt>
                <c:pt idx="26697">
                  <c:v>148.05281921857801</c:v>
                </c:pt>
                <c:pt idx="26698">
                  <c:v>148.056518193345</c:v>
                </c:pt>
                <c:pt idx="26699">
                  <c:v>148.062317346333</c:v>
                </c:pt>
                <c:pt idx="26700">
                  <c:v>148.06459818224999</c:v>
                </c:pt>
                <c:pt idx="26701">
                  <c:v>148.062955832829</c:v>
                </c:pt>
                <c:pt idx="26702">
                  <c:v>148.06057472427801</c:v>
                </c:pt>
                <c:pt idx="26703">
                  <c:v>148.060794611554</c:v>
                </c:pt>
                <c:pt idx="26704">
                  <c:v>148.06379854177399</c:v>
                </c:pt>
                <c:pt idx="26705">
                  <c:v>148.06165999996</c:v>
                </c:pt>
                <c:pt idx="26706">
                  <c:v>148.05550375978299</c:v>
                </c:pt>
                <c:pt idx="26707">
                  <c:v>148.051042927162</c:v>
                </c:pt>
                <c:pt idx="26708">
                  <c:v>148.05095297868499</c:v>
                </c:pt>
                <c:pt idx="26709">
                  <c:v>148.05012798956699</c:v>
                </c:pt>
                <c:pt idx="26710">
                  <c:v>148.047167329762</c:v>
                </c:pt>
                <c:pt idx="26711">
                  <c:v>148.041917810651</c:v>
                </c:pt>
                <c:pt idx="26712">
                  <c:v>148.03590871020501</c:v>
                </c:pt>
                <c:pt idx="26713">
                  <c:v>148.02733546144299</c:v>
                </c:pt>
                <c:pt idx="26714">
                  <c:v>148.013267720568</c:v>
                </c:pt>
                <c:pt idx="26715">
                  <c:v>147.992890473736</c:v>
                </c:pt>
                <c:pt idx="26716">
                  <c:v>147.97458136040899</c:v>
                </c:pt>
                <c:pt idx="26717">
                  <c:v>147.962111377318</c:v>
                </c:pt>
                <c:pt idx="26718">
                  <c:v>147.95041999996201</c:v>
                </c:pt>
                <c:pt idx="26719">
                  <c:v>147.94600171583701</c:v>
                </c:pt>
                <c:pt idx="26720">
                  <c:v>147.94582773815199</c:v>
                </c:pt>
                <c:pt idx="26721">
                  <c:v>147.94858687779501</c:v>
                </c:pt>
                <c:pt idx="26722">
                  <c:v>147.95060860013299</c:v>
                </c:pt>
                <c:pt idx="26723">
                  <c:v>147.950661045272</c:v>
                </c:pt>
                <c:pt idx="26724">
                  <c:v>147.949674706834</c:v>
                </c:pt>
                <c:pt idx="26725">
                  <c:v>147.944947208873</c:v>
                </c:pt>
                <c:pt idx="26726">
                  <c:v>147.93858873455599</c:v>
                </c:pt>
                <c:pt idx="26727">
                  <c:v>147.932980032128</c:v>
                </c:pt>
                <c:pt idx="26728">
                  <c:v>147.925950000021</c:v>
                </c:pt>
                <c:pt idx="26729">
                  <c:v>147.92636366631899</c:v>
                </c:pt>
                <c:pt idx="26730">
                  <c:v>147.92875131615301</c:v>
                </c:pt>
                <c:pt idx="26731">
                  <c:v>147.93498229770199</c:v>
                </c:pt>
                <c:pt idx="26732">
                  <c:v>147.944187872182</c:v>
                </c:pt>
                <c:pt idx="26733">
                  <c:v>147.95313022589201</c:v>
                </c:pt>
                <c:pt idx="26734">
                  <c:v>147.96170698455501</c:v>
                </c:pt>
                <c:pt idx="26735">
                  <c:v>147.970026717423</c:v>
                </c:pt>
                <c:pt idx="26736">
                  <c:v>147.972606372565</c:v>
                </c:pt>
                <c:pt idx="26737">
                  <c:v>147.97344166889201</c:v>
                </c:pt>
                <c:pt idx="26738">
                  <c:v>147.97528555440601</c:v>
                </c:pt>
                <c:pt idx="26739">
                  <c:v>147.97209129071101</c:v>
                </c:pt>
                <c:pt idx="26740">
                  <c:v>147.96768530173</c:v>
                </c:pt>
                <c:pt idx="26741">
                  <c:v>147.96241101067599</c:v>
                </c:pt>
                <c:pt idx="26742">
                  <c:v>147.94947999996401</c:v>
                </c:pt>
                <c:pt idx="26743">
                  <c:v>147.94034928678099</c:v>
                </c:pt>
                <c:pt idx="26744">
                  <c:v>147.93381171121399</c:v>
                </c:pt>
                <c:pt idx="26745">
                  <c:v>147.92618192462601</c:v>
                </c:pt>
                <c:pt idx="26746">
                  <c:v>147.91230217335499</c:v>
                </c:pt>
                <c:pt idx="26747">
                  <c:v>147.892547156604</c:v>
                </c:pt>
                <c:pt idx="26748">
                  <c:v>147.87201959079499</c:v>
                </c:pt>
                <c:pt idx="26749">
                  <c:v>147.85799244506899</c:v>
                </c:pt>
                <c:pt idx="26750">
                  <c:v>147.85378828834999</c:v>
                </c:pt>
                <c:pt idx="26751">
                  <c:v>147.85494962252201</c:v>
                </c:pt>
                <c:pt idx="26752">
                  <c:v>147.85676619653501</c:v>
                </c:pt>
                <c:pt idx="26753">
                  <c:v>147.858043545057</c:v>
                </c:pt>
                <c:pt idx="26754">
                  <c:v>147.862561057845</c:v>
                </c:pt>
                <c:pt idx="26755">
                  <c:v>147.87204242580501</c:v>
                </c:pt>
                <c:pt idx="26756">
                  <c:v>147.87637186547701</c:v>
                </c:pt>
                <c:pt idx="26757">
                  <c:v>147.88913000002199</c:v>
                </c:pt>
                <c:pt idx="26758">
                  <c:v>147.897547905858</c:v>
                </c:pt>
                <c:pt idx="26759">
                  <c:v>147.90704147779601</c:v>
                </c:pt>
                <c:pt idx="26760">
                  <c:v>147.91445892747501</c:v>
                </c:pt>
                <c:pt idx="26761">
                  <c:v>147.92329874307001</c:v>
                </c:pt>
                <c:pt idx="26762">
                  <c:v>147.936133383552</c:v>
                </c:pt>
                <c:pt idx="26763">
                  <c:v>147.94952709123999</c:v>
                </c:pt>
                <c:pt idx="26764">
                  <c:v>147.96011078361801</c:v>
                </c:pt>
                <c:pt idx="26765">
                  <c:v>147.96839043640699</c:v>
                </c:pt>
                <c:pt idx="26766">
                  <c:v>147.97706868938101</c:v>
                </c:pt>
                <c:pt idx="26767">
                  <c:v>147.98128721679299</c:v>
                </c:pt>
                <c:pt idx="26768">
                  <c:v>147.98292043658699</c:v>
                </c:pt>
                <c:pt idx="26769">
                  <c:v>147.98609165379901</c:v>
                </c:pt>
                <c:pt idx="26770">
                  <c:v>147.990537346727</c:v>
                </c:pt>
                <c:pt idx="26771">
                  <c:v>147.989240000021</c:v>
                </c:pt>
                <c:pt idx="26772">
                  <c:v>147.98485186664999</c:v>
                </c:pt>
                <c:pt idx="26773">
                  <c:v>147.97862532334901</c:v>
                </c:pt>
                <c:pt idx="26774">
                  <c:v>147.97066428877301</c:v>
                </c:pt>
                <c:pt idx="26775">
                  <c:v>147.968538936295</c:v>
                </c:pt>
                <c:pt idx="26776">
                  <c:v>147.96990066657</c:v>
                </c:pt>
                <c:pt idx="26777">
                  <c:v>147.96881258239901</c:v>
                </c:pt>
                <c:pt idx="26778">
                  <c:v>147.96563403362799</c:v>
                </c:pt>
                <c:pt idx="26779">
                  <c:v>147.966555825303</c:v>
                </c:pt>
                <c:pt idx="26780">
                  <c:v>147.96998994184599</c:v>
                </c:pt>
                <c:pt idx="26781">
                  <c:v>147.973805347492</c:v>
                </c:pt>
                <c:pt idx="26782">
                  <c:v>147.97486352856899</c:v>
                </c:pt>
                <c:pt idx="26783">
                  <c:v>147.97624920043199</c:v>
                </c:pt>
                <c:pt idx="26784">
                  <c:v>147.98223132027101</c:v>
                </c:pt>
                <c:pt idx="26785">
                  <c:v>147.98965504712299</c:v>
                </c:pt>
                <c:pt idx="26786">
                  <c:v>147.994219599963</c:v>
                </c:pt>
                <c:pt idx="26787">
                  <c:v>147.99930048441999</c:v>
                </c:pt>
                <c:pt idx="26788">
                  <c:v>148.00048454191199</c:v>
                </c:pt>
                <c:pt idx="26789">
                  <c:v>147.998929999978</c:v>
                </c:pt>
                <c:pt idx="26790">
                  <c:v>147.99649576521099</c:v>
                </c:pt>
                <c:pt idx="26791">
                  <c:v>147.991367024364</c:v>
                </c:pt>
                <c:pt idx="26792">
                  <c:v>147.989662103759</c:v>
                </c:pt>
                <c:pt idx="26793">
                  <c:v>147.99418864528701</c:v>
                </c:pt>
                <c:pt idx="26794">
                  <c:v>148.00808521572401</c:v>
                </c:pt>
                <c:pt idx="26795">
                  <c:v>148.02321332646801</c:v>
                </c:pt>
                <c:pt idx="26796">
                  <c:v>148.03446851124801</c:v>
                </c:pt>
                <c:pt idx="26797">
                  <c:v>148.03438999999199</c:v>
                </c:pt>
                <c:pt idx="26798">
                  <c:v>148.026121417024</c:v>
                </c:pt>
                <c:pt idx="26799">
                  <c:v>148.014285263848</c:v>
                </c:pt>
                <c:pt idx="26800">
                  <c:v>148.00267403099301</c:v>
                </c:pt>
                <c:pt idx="26801">
                  <c:v>148.00026242894401</c:v>
                </c:pt>
                <c:pt idx="26802">
                  <c:v>148.008429188436</c:v>
                </c:pt>
                <c:pt idx="26803">
                  <c:v>148.01913451849799</c:v>
                </c:pt>
                <c:pt idx="26804">
                  <c:v>148.030053122059</c:v>
                </c:pt>
                <c:pt idx="26805">
                  <c:v>148.04276325403401</c:v>
                </c:pt>
                <c:pt idx="26806">
                  <c:v>148.05401237301999</c:v>
                </c:pt>
                <c:pt idx="26807">
                  <c:v>148.06491427999299</c:v>
                </c:pt>
                <c:pt idx="26808">
                  <c:v>148.072830471391</c:v>
                </c:pt>
                <c:pt idx="26809">
                  <c:v>148.077731582224</c:v>
                </c:pt>
                <c:pt idx="26810">
                  <c:v>148.07818512555201</c:v>
                </c:pt>
                <c:pt idx="26811">
                  <c:v>148.07704656734401</c:v>
                </c:pt>
                <c:pt idx="26812">
                  <c:v>148.076160000003</c:v>
                </c:pt>
                <c:pt idx="26813">
                  <c:v>148.07647679001099</c:v>
                </c:pt>
                <c:pt idx="26814">
                  <c:v>148.07678985400401</c:v>
                </c:pt>
                <c:pt idx="26815">
                  <c:v>148.07486708191001</c:v>
                </c:pt>
                <c:pt idx="26816">
                  <c:v>148.07698868477101</c:v>
                </c:pt>
                <c:pt idx="26817">
                  <c:v>148.08447661735201</c:v>
                </c:pt>
                <c:pt idx="26818">
                  <c:v>148.10451137702199</c:v>
                </c:pt>
                <c:pt idx="26819">
                  <c:v>148.121973116025</c:v>
                </c:pt>
                <c:pt idx="26820">
                  <c:v>148.14292302712801</c:v>
                </c:pt>
                <c:pt idx="26821">
                  <c:v>148.156159999989</c:v>
                </c:pt>
                <c:pt idx="26822">
                  <c:v>148.16168730024</c:v>
                </c:pt>
                <c:pt idx="26823">
                  <c:v>148.160967197627</c:v>
                </c:pt>
                <c:pt idx="26824">
                  <c:v>148.159771027201</c:v>
                </c:pt>
                <c:pt idx="26825">
                  <c:v>148.15330398455799</c:v>
                </c:pt>
                <c:pt idx="26826">
                  <c:v>148.13972601229401</c:v>
                </c:pt>
                <c:pt idx="26827">
                  <c:v>148.12212840680101</c:v>
                </c:pt>
                <c:pt idx="26828">
                  <c:v>148.10479769610001</c:v>
                </c:pt>
                <c:pt idx="26829">
                  <c:v>148.08709948704899</c:v>
                </c:pt>
                <c:pt idx="26830">
                  <c:v>148.07363539343899</c:v>
                </c:pt>
                <c:pt idx="26831">
                  <c:v>148.06148354327999</c:v>
                </c:pt>
                <c:pt idx="26832">
                  <c:v>148.04745126685799</c:v>
                </c:pt>
                <c:pt idx="26833">
                  <c:v>148.032682313712</c:v>
                </c:pt>
                <c:pt idx="26834">
                  <c:v>148.01279028766001</c:v>
                </c:pt>
                <c:pt idx="26835">
                  <c:v>147.99429363880699</c:v>
                </c:pt>
                <c:pt idx="26836">
                  <c:v>147.982596022547</c:v>
                </c:pt>
                <c:pt idx="26837">
                  <c:v>147.97481955707099</c:v>
                </c:pt>
                <c:pt idx="26838">
                  <c:v>147.97012471265401</c:v>
                </c:pt>
                <c:pt idx="26839">
                  <c:v>147.96714074386699</c:v>
                </c:pt>
                <c:pt idx="26840">
                  <c:v>147.96620585462401</c:v>
                </c:pt>
                <c:pt idx="26841">
                  <c:v>147.961664250631</c:v>
                </c:pt>
                <c:pt idx="26842">
                  <c:v>147.955892587032</c:v>
                </c:pt>
                <c:pt idx="26843">
                  <c:v>147.94765853208</c:v>
                </c:pt>
                <c:pt idx="26844">
                  <c:v>147.94091999997499</c:v>
                </c:pt>
                <c:pt idx="26845">
                  <c:v>147.93739405872699</c:v>
                </c:pt>
                <c:pt idx="26846">
                  <c:v>147.92932304591901</c:v>
                </c:pt>
                <c:pt idx="26847">
                  <c:v>147.92023216743399</c:v>
                </c:pt>
                <c:pt idx="26848">
                  <c:v>147.910332729093</c:v>
                </c:pt>
                <c:pt idx="26849">
                  <c:v>147.89813538717399</c:v>
                </c:pt>
                <c:pt idx="26850">
                  <c:v>147.88407716637599</c:v>
                </c:pt>
                <c:pt idx="26851">
                  <c:v>147.868527693723</c:v>
                </c:pt>
                <c:pt idx="26852">
                  <c:v>147.85978048647101</c:v>
                </c:pt>
                <c:pt idx="26853">
                  <c:v>147.853310666753</c:v>
                </c:pt>
                <c:pt idx="26854">
                  <c:v>147.84878999999401</c:v>
                </c:pt>
                <c:pt idx="26855">
                  <c:v>147.839413444689</c:v>
                </c:pt>
                <c:pt idx="26856">
                  <c:v>147.83300572829799</c:v>
                </c:pt>
                <c:pt idx="26857">
                  <c:v>147.83296612973001</c:v>
                </c:pt>
                <c:pt idx="26858">
                  <c:v>147.83496752021199</c:v>
                </c:pt>
                <c:pt idx="26859">
                  <c:v>147.83825096082001</c:v>
                </c:pt>
                <c:pt idx="26860">
                  <c:v>147.845132335827</c:v>
                </c:pt>
                <c:pt idx="26861">
                  <c:v>147.85441869955901</c:v>
                </c:pt>
                <c:pt idx="26862">
                  <c:v>147.86372778869901</c:v>
                </c:pt>
                <c:pt idx="26863">
                  <c:v>147.87461004634699</c:v>
                </c:pt>
                <c:pt idx="26864">
                  <c:v>147.886829197472</c:v>
                </c:pt>
                <c:pt idx="26865">
                  <c:v>147.89714953467001</c:v>
                </c:pt>
                <c:pt idx="26866">
                  <c:v>147.89984386608501</c:v>
                </c:pt>
                <c:pt idx="26867">
                  <c:v>147.90289165340201</c:v>
                </c:pt>
                <c:pt idx="26868">
                  <c:v>147.89791999995199</c:v>
                </c:pt>
                <c:pt idx="26869">
                  <c:v>147.891915612747</c:v>
                </c:pt>
                <c:pt idx="26870">
                  <c:v>147.88158469954701</c:v>
                </c:pt>
                <c:pt idx="26871">
                  <c:v>147.876109187982</c:v>
                </c:pt>
                <c:pt idx="26872">
                  <c:v>147.875534006023</c:v>
                </c:pt>
                <c:pt idx="26873">
                  <c:v>147.87778163960201</c:v>
                </c:pt>
                <c:pt idx="26874">
                  <c:v>147.88081007531301</c:v>
                </c:pt>
                <c:pt idx="26875">
                  <c:v>147.88444638518601</c:v>
                </c:pt>
                <c:pt idx="26876">
                  <c:v>147.88776992428399</c:v>
                </c:pt>
                <c:pt idx="26877">
                  <c:v>147.88763796688499</c:v>
                </c:pt>
                <c:pt idx="26878">
                  <c:v>147.88215660927301</c:v>
                </c:pt>
                <c:pt idx="26879">
                  <c:v>147.876461959956</c:v>
                </c:pt>
                <c:pt idx="26880">
                  <c:v>147.87422329160199</c:v>
                </c:pt>
                <c:pt idx="26881">
                  <c:v>147.867391938797</c:v>
                </c:pt>
                <c:pt idx="26882">
                  <c:v>147.86049999996399</c:v>
                </c:pt>
                <c:pt idx="26883">
                  <c:v>147.84763647536499</c:v>
                </c:pt>
                <c:pt idx="26884">
                  <c:v>147.840089819393</c:v>
                </c:pt>
                <c:pt idx="26885">
                  <c:v>147.831629012181</c:v>
                </c:pt>
                <c:pt idx="26886">
                  <c:v>147.827155967159</c:v>
                </c:pt>
                <c:pt idx="26887">
                  <c:v>147.827425822404</c:v>
                </c:pt>
                <c:pt idx="26888">
                  <c:v>147.828801785552</c:v>
                </c:pt>
                <c:pt idx="26889">
                  <c:v>147.829010274338</c:v>
                </c:pt>
                <c:pt idx="26890">
                  <c:v>147.82684547921599</c:v>
                </c:pt>
                <c:pt idx="26891">
                  <c:v>147.82275000001999</c:v>
                </c:pt>
                <c:pt idx="26892">
                  <c:v>147.821912006318</c:v>
                </c:pt>
                <c:pt idx="26893">
                  <c:v>147.81551999997899</c:v>
                </c:pt>
                <c:pt idx="26894">
                  <c:v>147.81553137964099</c:v>
                </c:pt>
                <c:pt idx="26895">
                  <c:v>147.81694000001801</c:v>
                </c:pt>
                <c:pt idx="26896">
                  <c:v>147.81778698506599</c:v>
                </c:pt>
                <c:pt idx="26897">
                  <c:v>147.819461208565</c:v>
                </c:pt>
                <c:pt idx="26898">
                  <c:v>147.82109818849</c:v>
                </c:pt>
                <c:pt idx="26899">
                  <c:v>147.82256954239901</c:v>
                </c:pt>
                <c:pt idx="26900">
                  <c:v>147.825799634394</c:v>
                </c:pt>
                <c:pt idx="26901">
                  <c:v>147.82944379834501</c:v>
                </c:pt>
                <c:pt idx="26902">
                  <c:v>147.83011571080399</c:v>
                </c:pt>
                <c:pt idx="26903">
                  <c:v>147.82741305366801</c:v>
                </c:pt>
                <c:pt idx="26904">
                  <c:v>147.81665589079299</c:v>
                </c:pt>
                <c:pt idx="26905">
                  <c:v>147.80734255651899</c:v>
                </c:pt>
                <c:pt idx="26906">
                  <c:v>147.80089999997699</c:v>
                </c:pt>
                <c:pt idx="26907">
                  <c:v>147.80270914219099</c:v>
                </c:pt>
                <c:pt idx="26908">
                  <c:v>147.80712368915499</c:v>
                </c:pt>
                <c:pt idx="26909">
                  <c:v>147.811647478297</c:v>
                </c:pt>
                <c:pt idx="26910">
                  <c:v>147.817841049517</c:v>
                </c:pt>
                <c:pt idx="26911">
                  <c:v>147.82260250132899</c:v>
                </c:pt>
                <c:pt idx="26912">
                  <c:v>147.828566148394</c:v>
                </c:pt>
                <c:pt idx="26913">
                  <c:v>147.83587896004801</c:v>
                </c:pt>
                <c:pt idx="26914">
                  <c:v>147.84501051416299</c:v>
                </c:pt>
                <c:pt idx="26915">
                  <c:v>147.85743908062901</c:v>
                </c:pt>
                <c:pt idx="26916">
                  <c:v>147.88579783781199</c:v>
                </c:pt>
                <c:pt idx="26917">
                  <c:v>147.896748329318</c:v>
                </c:pt>
                <c:pt idx="26918">
                  <c:v>147.90937348923899</c:v>
                </c:pt>
                <c:pt idx="26919">
                  <c:v>147.923752678071</c:v>
                </c:pt>
                <c:pt idx="26920">
                  <c:v>147.93749537527501</c:v>
                </c:pt>
                <c:pt idx="26921">
                  <c:v>147.94939665298801</c:v>
                </c:pt>
                <c:pt idx="26922">
                  <c:v>147.95903138620201</c:v>
                </c:pt>
                <c:pt idx="26923">
                  <c:v>147.96750517204899</c:v>
                </c:pt>
                <c:pt idx="26924">
                  <c:v>147.970472535277</c:v>
                </c:pt>
                <c:pt idx="26925">
                  <c:v>147.97020897015</c:v>
                </c:pt>
                <c:pt idx="26926">
                  <c:v>147.97004999996099</c:v>
                </c:pt>
                <c:pt idx="26927">
                  <c:v>147.973308146421</c:v>
                </c:pt>
                <c:pt idx="26928">
                  <c:v>147.97524486618201</c:v>
                </c:pt>
                <c:pt idx="26929">
                  <c:v>147.98125445535001</c:v>
                </c:pt>
                <c:pt idx="26930">
                  <c:v>147.98185136371399</c:v>
                </c:pt>
                <c:pt idx="26931">
                  <c:v>147.981761535819</c:v>
                </c:pt>
                <c:pt idx="26932">
                  <c:v>147.980448576078</c:v>
                </c:pt>
                <c:pt idx="26933">
                  <c:v>147.98060555658299</c:v>
                </c:pt>
                <c:pt idx="26934">
                  <c:v>147.97988760408401</c:v>
                </c:pt>
                <c:pt idx="26935">
                  <c:v>147.97548807525499</c:v>
                </c:pt>
                <c:pt idx="26936">
                  <c:v>147.96862525496601</c:v>
                </c:pt>
                <c:pt idx="26937">
                  <c:v>147.961140000006</c:v>
                </c:pt>
                <c:pt idx="26938">
                  <c:v>147.95958073937899</c:v>
                </c:pt>
                <c:pt idx="26939">
                  <c:v>147.960170105727</c:v>
                </c:pt>
                <c:pt idx="26940">
                  <c:v>147.95913737112201</c:v>
                </c:pt>
                <c:pt idx="26941">
                  <c:v>147.955310659963</c:v>
                </c:pt>
                <c:pt idx="26942">
                  <c:v>147.94937816156099</c:v>
                </c:pt>
                <c:pt idx="26943">
                  <c:v>147.941099116316</c:v>
                </c:pt>
                <c:pt idx="26944">
                  <c:v>147.92968610617501</c:v>
                </c:pt>
                <c:pt idx="26945">
                  <c:v>147.91682256499999</c:v>
                </c:pt>
                <c:pt idx="26946">
                  <c:v>147.905179864838</c:v>
                </c:pt>
                <c:pt idx="26947">
                  <c:v>147.89836560714599</c:v>
                </c:pt>
                <c:pt idx="26948">
                  <c:v>147.89866376182701</c:v>
                </c:pt>
                <c:pt idx="26949">
                  <c:v>147.89520038432099</c:v>
                </c:pt>
                <c:pt idx="26950">
                  <c:v>147.90027000005</c:v>
                </c:pt>
                <c:pt idx="26951">
                  <c:v>147.906482124077</c:v>
                </c:pt>
                <c:pt idx="26952">
                  <c:v>147.90727723899701</c:v>
                </c:pt>
                <c:pt idx="26953">
                  <c:v>147.90895462592599</c:v>
                </c:pt>
                <c:pt idx="26954">
                  <c:v>147.91167805178301</c:v>
                </c:pt>
                <c:pt idx="26955">
                  <c:v>147.911122289552</c:v>
                </c:pt>
                <c:pt idx="26956">
                  <c:v>147.904860658589</c:v>
                </c:pt>
                <c:pt idx="26957">
                  <c:v>147.89521918818301</c:v>
                </c:pt>
                <c:pt idx="26958">
                  <c:v>147.88495511777001</c:v>
                </c:pt>
                <c:pt idx="26959">
                  <c:v>147.87677408387901</c:v>
                </c:pt>
                <c:pt idx="26960">
                  <c:v>147.867543230846</c:v>
                </c:pt>
                <c:pt idx="26961">
                  <c:v>147.85856943725199</c:v>
                </c:pt>
                <c:pt idx="26962">
                  <c:v>147.85255711658399</c:v>
                </c:pt>
                <c:pt idx="26963">
                  <c:v>147.85039299627999</c:v>
                </c:pt>
                <c:pt idx="26964">
                  <c:v>147.851640000007</c:v>
                </c:pt>
                <c:pt idx="26965">
                  <c:v>147.85470499679701</c:v>
                </c:pt>
                <c:pt idx="26966">
                  <c:v>147.85245904683899</c:v>
                </c:pt>
                <c:pt idx="26967">
                  <c:v>147.847878765817</c:v>
                </c:pt>
                <c:pt idx="26968">
                  <c:v>147.84126581872499</c:v>
                </c:pt>
                <c:pt idx="26969">
                  <c:v>147.836999222641</c:v>
                </c:pt>
                <c:pt idx="26970">
                  <c:v>147.83773688317399</c:v>
                </c:pt>
                <c:pt idx="26971">
                  <c:v>147.84331397470001</c:v>
                </c:pt>
                <c:pt idx="26972">
                  <c:v>147.85048739950901</c:v>
                </c:pt>
                <c:pt idx="26973">
                  <c:v>147.856303114301</c:v>
                </c:pt>
                <c:pt idx="26974">
                  <c:v>147.861396015775</c:v>
                </c:pt>
                <c:pt idx="26975">
                  <c:v>147.87633000004399</c:v>
                </c:pt>
                <c:pt idx="26976">
                  <c:v>147.89506402225999</c:v>
                </c:pt>
                <c:pt idx="26977">
                  <c:v>147.916270281891</c:v>
                </c:pt>
                <c:pt idx="26978">
                  <c:v>147.928871042644</c:v>
                </c:pt>
                <c:pt idx="26979">
                  <c:v>147.94186025109801</c:v>
                </c:pt>
                <c:pt idx="26980">
                  <c:v>147.95722781747401</c:v>
                </c:pt>
                <c:pt idx="26981">
                  <c:v>147.97697884255999</c:v>
                </c:pt>
                <c:pt idx="26982">
                  <c:v>147.990261486707</c:v>
                </c:pt>
                <c:pt idx="26983">
                  <c:v>147.99683000003299</c:v>
                </c:pt>
                <c:pt idx="26984">
                  <c:v>147.997450692336</c:v>
                </c:pt>
                <c:pt idx="26985">
                  <c:v>147.98966991458599</c:v>
                </c:pt>
                <c:pt idx="26986">
                  <c:v>147.98457727018601</c:v>
                </c:pt>
                <c:pt idx="26987">
                  <c:v>147.98358713010001</c:v>
                </c:pt>
                <c:pt idx="26988">
                  <c:v>147.984807439901</c:v>
                </c:pt>
                <c:pt idx="26989">
                  <c:v>147.98680781920501</c:v>
                </c:pt>
                <c:pt idx="26990">
                  <c:v>147.988447575154</c:v>
                </c:pt>
                <c:pt idx="26991">
                  <c:v>147.988189999958</c:v>
                </c:pt>
                <c:pt idx="26992">
                  <c:v>147.98912465055</c:v>
                </c:pt>
                <c:pt idx="26993">
                  <c:v>147.99342934768899</c:v>
                </c:pt>
                <c:pt idx="26994">
                  <c:v>148.00542113310499</c:v>
                </c:pt>
                <c:pt idx="26995">
                  <c:v>148.01994730074401</c:v>
                </c:pt>
                <c:pt idx="26996">
                  <c:v>148.02766783245599</c:v>
                </c:pt>
                <c:pt idx="26997">
                  <c:v>148.03058000001801</c:v>
                </c:pt>
                <c:pt idx="26998">
                  <c:v>148.025542694862</c:v>
                </c:pt>
                <c:pt idx="26999">
                  <c:v>148.016301582903</c:v>
                </c:pt>
                <c:pt idx="27000">
                  <c:v>148.00388897567501</c:v>
                </c:pt>
                <c:pt idx="27001">
                  <c:v>147.99035025069799</c:v>
                </c:pt>
                <c:pt idx="27002">
                  <c:v>147.97756448283599</c:v>
                </c:pt>
                <c:pt idx="27003">
                  <c:v>147.96739199639799</c:v>
                </c:pt>
                <c:pt idx="27004">
                  <c:v>147.957135671852</c:v>
                </c:pt>
                <c:pt idx="27005">
                  <c:v>147.94444356628</c:v>
                </c:pt>
                <c:pt idx="27006">
                  <c:v>147.928246011997</c:v>
                </c:pt>
                <c:pt idx="27007">
                  <c:v>147.91406594009001</c:v>
                </c:pt>
                <c:pt idx="27008">
                  <c:v>147.903239921531</c:v>
                </c:pt>
                <c:pt idx="27009">
                  <c:v>147.89516000001299</c:v>
                </c:pt>
                <c:pt idx="27010">
                  <c:v>147.88860687688799</c:v>
                </c:pt>
                <c:pt idx="27011">
                  <c:v>147.883112160346</c:v>
                </c:pt>
                <c:pt idx="27012">
                  <c:v>147.87446354131399</c:v>
                </c:pt>
                <c:pt idx="27013">
                  <c:v>147.86908860045801</c:v>
                </c:pt>
                <c:pt idx="27014">
                  <c:v>147.87398964590901</c:v>
                </c:pt>
                <c:pt idx="27015">
                  <c:v>147.88563067323699</c:v>
                </c:pt>
                <c:pt idx="27016">
                  <c:v>147.895669948191</c:v>
                </c:pt>
                <c:pt idx="27017">
                  <c:v>147.90477299088201</c:v>
                </c:pt>
                <c:pt idx="27018">
                  <c:v>147.910923457477</c:v>
                </c:pt>
                <c:pt idx="27019">
                  <c:v>147.908390212971</c:v>
                </c:pt>
                <c:pt idx="27020">
                  <c:v>147.91300670063299</c:v>
                </c:pt>
                <c:pt idx="27021">
                  <c:v>147.92641176070001</c:v>
                </c:pt>
                <c:pt idx="27022">
                  <c:v>147.938860953778</c:v>
                </c:pt>
                <c:pt idx="27023">
                  <c:v>147.947570000014</c:v>
                </c:pt>
                <c:pt idx="27024">
                  <c:v>147.95331220782799</c:v>
                </c:pt>
                <c:pt idx="27025">
                  <c:v>147.95767088594101</c:v>
                </c:pt>
                <c:pt idx="27026">
                  <c:v>147.96232504922801</c:v>
                </c:pt>
                <c:pt idx="27027">
                  <c:v>147.966872568496</c:v>
                </c:pt>
                <c:pt idx="27028">
                  <c:v>147.97405678504501</c:v>
                </c:pt>
                <c:pt idx="27029">
                  <c:v>147.98555994810201</c:v>
                </c:pt>
                <c:pt idx="27030">
                  <c:v>147.99632595642001</c:v>
                </c:pt>
                <c:pt idx="27031">
                  <c:v>148.00315679565699</c:v>
                </c:pt>
                <c:pt idx="27032">
                  <c:v>148.00762455002999</c:v>
                </c:pt>
                <c:pt idx="27033">
                  <c:v>148.01347111807601</c:v>
                </c:pt>
                <c:pt idx="27034">
                  <c:v>148.01385863048401</c:v>
                </c:pt>
                <c:pt idx="27035">
                  <c:v>148.01356999996401</c:v>
                </c:pt>
                <c:pt idx="27036">
                  <c:v>148.006650000034</c:v>
                </c:pt>
                <c:pt idx="27037">
                  <c:v>148.002590660245</c:v>
                </c:pt>
                <c:pt idx="27038">
                  <c:v>148.00123020965501</c:v>
                </c:pt>
                <c:pt idx="27039">
                  <c:v>148.001095219989</c:v>
                </c:pt>
                <c:pt idx="27040">
                  <c:v>148.002542326541</c:v>
                </c:pt>
                <c:pt idx="27041">
                  <c:v>148.00323834287701</c:v>
                </c:pt>
                <c:pt idx="27042">
                  <c:v>147.99963092971799</c:v>
                </c:pt>
                <c:pt idx="27043">
                  <c:v>147.993052465246</c:v>
                </c:pt>
                <c:pt idx="27044">
                  <c:v>147.98788414286801</c:v>
                </c:pt>
                <c:pt idx="27045">
                  <c:v>147.984195925102</c:v>
                </c:pt>
                <c:pt idx="27046">
                  <c:v>147.985420727568</c:v>
                </c:pt>
                <c:pt idx="27047">
                  <c:v>147.99245452657101</c:v>
                </c:pt>
                <c:pt idx="27048">
                  <c:v>148.00463614719999</c:v>
                </c:pt>
                <c:pt idx="27049">
                  <c:v>148.013007383542</c:v>
                </c:pt>
                <c:pt idx="27050">
                  <c:v>148.01548999997101</c:v>
                </c:pt>
                <c:pt idx="27051">
                  <c:v>148.018713807322</c:v>
                </c:pt>
                <c:pt idx="27052">
                  <c:v>148.018813689751</c:v>
                </c:pt>
                <c:pt idx="27053">
                  <c:v>148.01812424479201</c:v>
                </c:pt>
                <c:pt idx="27054">
                  <c:v>148.016386216196</c:v>
                </c:pt>
                <c:pt idx="27055">
                  <c:v>148.01851494695501</c:v>
                </c:pt>
                <c:pt idx="27056">
                  <c:v>148.022815037615</c:v>
                </c:pt>
                <c:pt idx="27057">
                  <c:v>148.01937523556501</c:v>
                </c:pt>
                <c:pt idx="27058">
                  <c:v>148.00782188208001</c:v>
                </c:pt>
                <c:pt idx="27059">
                  <c:v>147.995479680236</c:v>
                </c:pt>
                <c:pt idx="27060">
                  <c:v>147.981296242594</c:v>
                </c:pt>
                <c:pt idx="27061">
                  <c:v>147.96893516320699</c:v>
                </c:pt>
                <c:pt idx="27062">
                  <c:v>147.95563956178799</c:v>
                </c:pt>
                <c:pt idx="27063">
                  <c:v>147.95270000000099</c:v>
                </c:pt>
                <c:pt idx="27064">
                  <c:v>147.95309617357901</c:v>
                </c:pt>
                <c:pt idx="27065">
                  <c:v>147.95552439305101</c:v>
                </c:pt>
                <c:pt idx="27066">
                  <c:v>147.95511805248199</c:v>
                </c:pt>
                <c:pt idx="27067">
                  <c:v>147.95165683056899</c:v>
                </c:pt>
                <c:pt idx="27068">
                  <c:v>147.94688908572499</c:v>
                </c:pt>
                <c:pt idx="27069">
                  <c:v>147.94327261078701</c:v>
                </c:pt>
                <c:pt idx="27070">
                  <c:v>147.941637554968</c:v>
                </c:pt>
                <c:pt idx="27071">
                  <c:v>147.9389128464</c:v>
                </c:pt>
                <c:pt idx="27072">
                  <c:v>147.92901475525699</c:v>
                </c:pt>
                <c:pt idx="27073">
                  <c:v>147.92202820139099</c:v>
                </c:pt>
                <c:pt idx="27074">
                  <c:v>147.91521500775599</c:v>
                </c:pt>
                <c:pt idx="27075">
                  <c:v>147.90830205156999</c:v>
                </c:pt>
                <c:pt idx="27076">
                  <c:v>147.90562000002299</c:v>
                </c:pt>
                <c:pt idx="27077">
                  <c:v>147.897091467085</c:v>
                </c:pt>
                <c:pt idx="27078">
                  <c:v>147.89090100760799</c:v>
                </c:pt>
                <c:pt idx="27079">
                  <c:v>147.888304869259</c:v>
                </c:pt>
                <c:pt idx="27080">
                  <c:v>147.890458198403</c:v>
                </c:pt>
                <c:pt idx="27081">
                  <c:v>147.895271868561</c:v>
                </c:pt>
                <c:pt idx="27082">
                  <c:v>147.901733476549</c:v>
                </c:pt>
                <c:pt idx="27083">
                  <c:v>147.90740976804301</c:v>
                </c:pt>
                <c:pt idx="27084">
                  <c:v>147.91290536586001</c:v>
                </c:pt>
                <c:pt idx="27085">
                  <c:v>147.91999994463501</c:v>
                </c:pt>
                <c:pt idx="27086">
                  <c:v>147.92481482122599</c:v>
                </c:pt>
                <c:pt idx="27087">
                  <c:v>147.92610816109999</c:v>
                </c:pt>
                <c:pt idx="27088">
                  <c:v>147.92185091629699</c:v>
                </c:pt>
                <c:pt idx="27089">
                  <c:v>147.91972331068499</c:v>
                </c:pt>
                <c:pt idx="27090">
                  <c:v>147.91829112742599</c:v>
                </c:pt>
                <c:pt idx="27091">
                  <c:v>147.91400000003301</c:v>
                </c:pt>
                <c:pt idx="27092">
                  <c:v>147.90362042491199</c:v>
                </c:pt>
                <c:pt idx="27093">
                  <c:v>147.890895036318</c:v>
                </c:pt>
                <c:pt idx="27094">
                  <c:v>147.87269837753701</c:v>
                </c:pt>
                <c:pt idx="27095">
                  <c:v>147.85206060555501</c:v>
                </c:pt>
                <c:pt idx="27096">
                  <c:v>147.83805895492901</c:v>
                </c:pt>
                <c:pt idx="27097">
                  <c:v>147.83498451060601</c:v>
                </c:pt>
                <c:pt idx="27098">
                  <c:v>147.83601385822701</c:v>
                </c:pt>
                <c:pt idx="27099">
                  <c:v>147.836913326098</c:v>
                </c:pt>
                <c:pt idx="27100">
                  <c:v>147.82898000001299</c:v>
                </c:pt>
                <c:pt idx="27101">
                  <c:v>147.82898000001401</c:v>
                </c:pt>
                <c:pt idx="27102">
                  <c:v>147.825683843338</c:v>
                </c:pt>
                <c:pt idx="27103">
                  <c:v>147.82875158527699</c:v>
                </c:pt>
                <c:pt idx="27104">
                  <c:v>147.84135359374301</c:v>
                </c:pt>
                <c:pt idx="27105">
                  <c:v>147.85769776391501</c:v>
                </c:pt>
                <c:pt idx="27106">
                  <c:v>147.87413608150101</c:v>
                </c:pt>
                <c:pt idx="27107">
                  <c:v>147.89102704556899</c:v>
                </c:pt>
                <c:pt idx="27108">
                  <c:v>147.91053132153701</c:v>
                </c:pt>
                <c:pt idx="27109">
                  <c:v>147.93353966083299</c:v>
                </c:pt>
                <c:pt idx="27110">
                  <c:v>147.95585690756599</c:v>
                </c:pt>
                <c:pt idx="27111">
                  <c:v>147.983874570838</c:v>
                </c:pt>
                <c:pt idx="27112">
                  <c:v>148.00467999998901</c:v>
                </c:pt>
                <c:pt idx="27113">
                  <c:v>148.01708180741099</c:v>
                </c:pt>
                <c:pt idx="27114">
                  <c:v>148.027484894797</c:v>
                </c:pt>
                <c:pt idx="27115">
                  <c:v>148.03413581685899</c:v>
                </c:pt>
                <c:pt idx="27116">
                  <c:v>148.03659217394701</c:v>
                </c:pt>
                <c:pt idx="27117">
                  <c:v>148.03781754775801</c:v>
                </c:pt>
                <c:pt idx="27118">
                  <c:v>148.04139655577899</c:v>
                </c:pt>
                <c:pt idx="27119">
                  <c:v>148.041746052034</c:v>
                </c:pt>
                <c:pt idx="27120">
                  <c:v>148.038259702061</c:v>
                </c:pt>
                <c:pt idx="27121">
                  <c:v>148.03496089196699</c:v>
                </c:pt>
                <c:pt idx="27122">
                  <c:v>148.030989860886</c:v>
                </c:pt>
                <c:pt idx="27123">
                  <c:v>148.02871057669299</c:v>
                </c:pt>
                <c:pt idx="27124">
                  <c:v>148.025629852892</c:v>
                </c:pt>
                <c:pt idx="27125">
                  <c:v>148.025530000012</c:v>
                </c:pt>
                <c:pt idx="27126">
                  <c:v>148.02241259143</c:v>
                </c:pt>
                <c:pt idx="27127">
                  <c:v>148.01941942995001</c:v>
                </c:pt>
                <c:pt idx="27128">
                  <c:v>148.01767508750299</c:v>
                </c:pt>
                <c:pt idx="27129">
                  <c:v>148.01662204181201</c:v>
                </c:pt>
                <c:pt idx="27130">
                  <c:v>148.014208333205</c:v>
                </c:pt>
                <c:pt idx="27131">
                  <c:v>148.00736930846799</c:v>
                </c:pt>
                <c:pt idx="27132">
                  <c:v>147.99587109700201</c:v>
                </c:pt>
                <c:pt idx="27133">
                  <c:v>147.986675252569</c:v>
                </c:pt>
                <c:pt idx="27134">
                  <c:v>147.97979481240299</c:v>
                </c:pt>
                <c:pt idx="27135">
                  <c:v>147.96940667561799</c:v>
                </c:pt>
                <c:pt idx="27136">
                  <c:v>147.96105141968599</c:v>
                </c:pt>
                <c:pt idx="27137">
                  <c:v>147.95385999999101</c:v>
                </c:pt>
                <c:pt idx="27138">
                  <c:v>147.955867745239</c:v>
                </c:pt>
                <c:pt idx="27139">
                  <c:v>147.95615863840001</c:v>
                </c:pt>
                <c:pt idx="27140">
                  <c:v>147.953333783983</c:v>
                </c:pt>
                <c:pt idx="27141">
                  <c:v>147.948107221599</c:v>
                </c:pt>
                <c:pt idx="27142">
                  <c:v>147.943063910673</c:v>
                </c:pt>
                <c:pt idx="27143">
                  <c:v>147.93702915173901</c:v>
                </c:pt>
                <c:pt idx="27144">
                  <c:v>147.92675791013099</c:v>
                </c:pt>
                <c:pt idx="27145">
                  <c:v>147.91583201786699</c:v>
                </c:pt>
                <c:pt idx="27146">
                  <c:v>147.91360098204501</c:v>
                </c:pt>
                <c:pt idx="27147">
                  <c:v>147.918945337297</c:v>
                </c:pt>
                <c:pt idx="27148">
                  <c:v>147.926099687917</c:v>
                </c:pt>
                <c:pt idx="27149">
                  <c:v>147.931928277683</c:v>
                </c:pt>
                <c:pt idx="27150">
                  <c:v>147.93421999999799</c:v>
                </c:pt>
                <c:pt idx="27151">
                  <c:v>147.93767603550199</c:v>
                </c:pt>
                <c:pt idx="27152">
                  <c:v>147.94776301789199</c:v>
                </c:pt>
                <c:pt idx="27153">
                  <c:v>147.96144526017699</c:v>
                </c:pt>
                <c:pt idx="27154">
                  <c:v>147.974831887444</c:v>
                </c:pt>
                <c:pt idx="27155">
                  <c:v>147.98760631373699</c:v>
                </c:pt>
                <c:pt idx="27156">
                  <c:v>148.00222537571801</c:v>
                </c:pt>
                <c:pt idx="27157">
                  <c:v>148.017345691435</c:v>
                </c:pt>
                <c:pt idx="27158">
                  <c:v>148.02951217878299</c:v>
                </c:pt>
                <c:pt idx="27159">
                  <c:v>148.03631208674199</c:v>
                </c:pt>
                <c:pt idx="27160">
                  <c:v>148.044027942973</c:v>
                </c:pt>
                <c:pt idx="27161">
                  <c:v>148.05194344217</c:v>
                </c:pt>
                <c:pt idx="27162">
                  <c:v>148.05300999995899</c:v>
                </c:pt>
                <c:pt idx="27163">
                  <c:v>148.05111862726099</c:v>
                </c:pt>
                <c:pt idx="27164">
                  <c:v>148.046224167746</c:v>
                </c:pt>
                <c:pt idx="27165">
                  <c:v>148.044447365651</c:v>
                </c:pt>
                <c:pt idx="27166">
                  <c:v>148.045053101463</c:v>
                </c:pt>
                <c:pt idx="27167">
                  <c:v>148.04626738118299</c:v>
                </c:pt>
                <c:pt idx="27168">
                  <c:v>148.04800590799499</c:v>
                </c:pt>
                <c:pt idx="27169">
                  <c:v>148.04945396284</c:v>
                </c:pt>
                <c:pt idx="27170">
                  <c:v>148.053079816018</c:v>
                </c:pt>
                <c:pt idx="27171">
                  <c:v>148.05850401986601</c:v>
                </c:pt>
                <c:pt idx="27172">
                  <c:v>148.059177817722</c:v>
                </c:pt>
                <c:pt idx="27173">
                  <c:v>148.05985607776501</c:v>
                </c:pt>
                <c:pt idx="27174">
                  <c:v>148.061153528105</c:v>
                </c:pt>
                <c:pt idx="27175">
                  <c:v>148.06776000000499</c:v>
                </c:pt>
                <c:pt idx="27176">
                  <c:v>148.067109485472</c:v>
                </c:pt>
                <c:pt idx="27177">
                  <c:v>148.06271217647699</c:v>
                </c:pt>
                <c:pt idx="27178">
                  <c:v>148.05343415162901</c:v>
                </c:pt>
                <c:pt idx="27179">
                  <c:v>148.04227901695</c:v>
                </c:pt>
                <c:pt idx="27180">
                  <c:v>148.03303826967601</c:v>
                </c:pt>
                <c:pt idx="27181">
                  <c:v>148.02430133084599</c:v>
                </c:pt>
                <c:pt idx="27182">
                  <c:v>148.00389396013199</c:v>
                </c:pt>
                <c:pt idx="27183">
                  <c:v>147.96810512009401</c:v>
                </c:pt>
                <c:pt idx="27184">
                  <c:v>147.94685950780601</c:v>
                </c:pt>
                <c:pt idx="27185">
                  <c:v>147.92609682300301</c:v>
                </c:pt>
                <c:pt idx="27186">
                  <c:v>147.90976903823301</c:v>
                </c:pt>
                <c:pt idx="27187">
                  <c:v>147.90606622305501</c:v>
                </c:pt>
                <c:pt idx="27188">
                  <c:v>147.90923000002999</c:v>
                </c:pt>
                <c:pt idx="27189">
                  <c:v>147.915948665765</c:v>
                </c:pt>
                <c:pt idx="27190">
                  <c:v>147.92501734489801</c:v>
                </c:pt>
                <c:pt idx="27191">
                  <c:v>147.92951679576601</c:v>
                </c:pt>
                <c:pt idx="27192">
                  <c:v>147.92989983766199</c:v>
                </c:pt>
                <c:pt idx="27193">
                  <c:v>147.92932802704399</c:v>
                </c:pt>
                <c:pt idx="27194">
                  <c:v>147.92833246637301</c:v>
                </c:pt>
                <c:pt idx="27195">
                  <c:v>147.92666298519299</c:v>
                </c:pt>
                <c:pt idx="27196">
                  <c:v>147.92574041240499</c:v>
                </c:pt>
                <c:pt idx="27197">
                  <c:v>147.92441504258599</c:v>
                </c:pt>
                <c:pt idx="27198">
                  <c:v>147.92275348090899</c:v>
                </c:pt>
                <c:pt idx="27199">
                  <c:v>147.922075568835</c:v>
                </c:pt>
                <c:pt idx="27200">
                  <c:v>147.92231659490901</c:v>
                </c:pt>
                <c:pt idx="27201">
                  <c:v>147.91832967013201</c:v>
                </c:pt>
                <c:pt idx="27202">
                  <c:v>147.916038929461</c:v>
                </c:pt>
                <c:pt idx="27203">
                  <c:v>147.92074915561301</c:v>
                </c:pt>
                <c:pt idx="27204">
                  <c:v>147.92962092144799</c:v>
                </c:pt>
                <c:pt idx="27205">
                  <c:v>147.94310557196701</c:v>
                </c:pt>
                <c:pt idx="27206">
                  <c:v>147.96045873649501</c:v>
                </c:pt>
                <c:pt idx="27207">
                  <c:v>147.978796131119</c:v>
                </c:pt>
                <c:pt idx="27208">
                  <c:v>147.998589908383</c:v>
                </c:pt>
                <c:pt idx="27209">
                  <c:v>148.019351645548</c:v>
                </c:pt>
                <c:pt idx="27210">
                  <c:v>148.036889390417</c:v>
                </c:pt>
                <c:pt idx="27211">
                  <c:v>148.04606999998501</c:v>
                </c:pt>
                <c:pt idx="27212">
                  <c:v>148.04629773826599</c:v>
                </c:pt>
                <c:pt idx="27213">
                  <c:v>148.05340999999399</c:v>
                </c:pt>
                <c:pt idx="27214">
                  <c:v>148.05732324298</c:v>
                </c:pt>
                <c:pt idx="27215">
                  <c:v>148.060753198139</c:v>
                </c:pt>
                <c:pt idx="27216">
                  <c:v>148.06602223251701</c:v>
                </c:pt>
                <c:pt idx="27217">
                  <c:v>148.06686272144</c:v>
                </c:pt>
                <c:pt idx="27218">
                  <c:v>148.06472035933899</c:v>
                </c:pt>
                <c:pt idx="27219">
                  <c:v>148.05924314513399</c:v>
                </c:pt>
                <c:pt idx="27220">
                  <c:v>148.04993208416701</c:v>
                </c:pt>
                <c:pt idx="27221">
                  <c:v>148.04141817883701</c:v>
                </c:pt>
                <c:pt idx="27222">
                  <c:v>148.03470975938299</c:v>
                </c:pt>
                <c:pt idx="27223">
                  <c:v>148.02549893258299</c:v>
                </c:pt>
                <c:pt idx="27224">
                  <c:v>148.013463653602</c:v>
                </c:pt>
                <c:pt idx="27225">
                  <c:v>148.00072930709899</c:v>
                </c:pt>
                <c:pt idx="27226">
                  <c:v>147.99054963547201</c:v>
                </c:pt>
                <c:pt idx="27227">
                  <c:v>147.98293173818601</c:v>
                </c:pt>
                <c:pt idx="27228">
                  <c:v>147.97389451639401</c:v>
                </c:pt>
                <c:pt idx="27229">
                  <c:v>147.96923464913701</c:v>
                </c:pt>
                <c:pt idx="27230">
                  <c:v>147.961073180901</c:v>
                </c:pt>
                <c:pt idx="27231">
                  <c:v>147.95224531115699</c:v>
                </c:pt>
                <c:pt idx="27232">
                  <c:v>147.94398327765899</c:v>
                </c:pt>
                <c:pt idx="27233">
                  <c:v>147.93740866840901</c:v>
                </c:pt>
                <c:pt idx="27234">
                  <c:v>147.93432907243499</c:v>
                </c:pt>
                <c:pt idx="27235">
                  <c:v>147.930399121411</c:v>
                </c:pt>
                <c:pt idx="27236">
                  <c:v>147.92534284433</c:v>
                </c:pt>
                <c:pt idx="27237">
                  <c:v>147.91919286111701</c:v>
                </c:pt>
                <c:pt idx="27238">
                  <c:v>147.913791099875</c:v>
                </c:pt>
                <c:pt idx="27239">
                  <c:v>147.91720451923501</c:v>
                </c:pt>
                <c:pt idx="27240">
                  <c:v>147.92464000002801</c:v>
                </c:pt>
                <c:pt idx="27241">
                  <c:v>147.93256646746701</c:v>
                </c:pt>
                <c:pt idx="27242">
                  <c:v>147.94164632828301</c:v>
                </c:pt>
                <c:pt idx="27243">
                  <c:v>147.94692134963901</c:v>
                </c:pt>
                <c:pt idx="27244">
                  <c:v>147.947597001459</c:v>
                </c:pt>
                <c:pt idx="27245">
                  <c:v>147.944142738691</c:v>
                </c:pt>
                <c:pt idx="27246">
                  <c:v>147.93952414847399</c:v>
                </c:pt>
                <c:pt idx="27247">
                  <c:v>147.935063648945</c:v>
                </c:pt>
                <c:pt idx="27248">
                  <c:v>147.934183148507</c:v>
                </c:pt>
                <c:pt idx="27249">
                  <c:v>147.935303228061</c:v>
                </c:pt>
                <c:pt idx="27250">
                  <c:v>147.936170137978</c:v>
                </c:pt>
                <c:pt idx="27251">
                  <c:v>147.93844999999399</c:v>
                </c:pt>
                <c:pt idx="27252">
                  <c:v>147.93353811061499</c:v>
                </c:pt>
                <c:pt idx="27253">
                  <c:v>147.92975211517299</c:v>
                </c:pt>
                <c:pt idx="27254">
                  <c:v>147.923739893121</c:v>
                </c:pt>
                <c:pt idx="27255">
                  <c:v>147.91997939143599</c:v>
                </c:pt>
                <c:pt idx="27256">
                  <c:v>147.91947004314699</c:v>
                </c:pt>
                <c:pt idx="27257">
                  <c:v>147.91877650599801</c:v>
                </c:pt>
                <c:pt idx="27258">
                  <c:v>147.915869502204</c:v>
                </c:pt>
                <c:pt idx="27259">
                  <c:v>147.91209228874999</c:v>
                </c:pt>
                <c:pt idx="27260">
                  <c:v>147.91252074764901</c:v>
                </c:pt>
                <c:pt idx="27261">
                  <c:v>147.92054274565899</c:v>
                </c:pt>
                <c:pt idx="27262">
                  <c:v>147.92832463438199</c:v>
                </c:pt>
                <c:pt idx="27263">
                  <c:v>147.938879633287</c:v>
                </c:pt>
                <c:pt idx="27264">
                  <c:v>147.95131776481901</c:v>
                </c:pt>
                <c:pt idx="27265">
                  <c:v>147.95986999995401</c:v>
                </c:pt>
                <c:pt idx="27266">
                  <c:v>147.966629999985</c:v>
                </c:pt>
                <c:pt idx="27267">
                  <c:v>147.970703221496</c:v>
                </c:pt>
                <c:pt idx="27268">
                  <c:v>147.97800643182299</c:v>
                </c:pt>
                <c:pt idx="27269">
                  <c:v>147.98352026499899</c:v>
                </c:pt>
                <c:pt idx="27270">
                  <c:v>147.98610670706199</c:v>
                </c:pt>
                <c:pt idx="27271">
                  <c:v>147.98928903326899</c:v>
                </c:pt>
                <c:pt idx="27272">
                  <c:v>147.990729891325</c:v>
                </c:pt>
                <c:pt idx="27273">
                  <c:v>147.99113037543</c:v>
                </c:pt>
                <c:pt idx="27274">
                  <c:v>147.991959799254</c:v>
                </c:pt>
                <c:pt idx="27275">
                  <c:v>147.99310907201701</c:v>
                </c:pt>
                <c:pt idx="27276">
                  <c:v>147.99371555024999</c:v>
                </c:pt>
                <c:pt idx="27277">
                  <c:v>147.99237354277801</c:v>
                </c:pt>
                <c:pt idx="27278">
                  <c:v>147.99030240387501</c:v>
                </c:pt>
                <c:pt idx="27279">
                  <c:v>147.97678867996501</c:v>
                </c:pt>
                <c:pt idx="27280">
                  <c:v>147.968715108379</c:v>
                </c:pt>
                <c:pt idx="27281">
                  <c:v>147.97034958253499</c:v>
                </c:pt>
                <c:pt idx="27282">
                  <c:v>147.973941190132</c:v>
                </c:pt>
                <c:pt idx="27283">
                  <c:v>147.97837889871201</c:v>
                </c:pt>
                <c:pt idx="27284">
                  <c:v>147.98287875013301</c:v>
                </c:pt>
                <c:pt idx="27285">
                  <c:v>147.989741311106</c:v>
                </c:pt>
                <c:pt idx="27286">
                  <c:v>147.996091526849</c:v>
                </c:pt>
                <c:pt idx="27287">
                  <c:v>148.00181099760599</c:v>
                </c:pt>
                <c:pt idx="27288">
                  <c:v>148.006577615118</c:v>
                </c:pt>
                <c:pt idx="27289">
                  <c:v>148.01514486485499</c:v>
                </c:pt>
                <c:pt idx="27290">
                  <c:v>148.02731000000301</c:v>
                </c:pt>
                <c:pt idx="27291">
                  <c:v>148.03863421303799</c:v>
                </c:pt>
                <c:pt idx="27292">
                  <c:v>148.05593466556601</c:v>
                </c:pt>
                <c:pt idx="27293">
                  <c:v>148.07155708182501</c:v>
                </c:pt>
                <c:pt idx="27294">
                  <c:v>148.080659364258</c:v>
                </c:pt>
                <c:pt idx="27295">
                  <c:v>148.081820114321</c:v>
                </c:pt>
                <c:pt idx="27296">
                  <c:v>148.07505711755601</c:v>
                </c:pt>
                <c:pt idx="27297">
                  <c:v>148.05674349791701</c:v>
                </c:pt>
                <c:pt idx="27298">
                  <c:v>148.04029442597999</c:v>
                </c:pt>
                <c:pt idx="27299">
                  <c:v>148.025628156061</c:v>
                </c:pt>
                <c:pt idx="27300">
                  <c:v>148.013394703491</c:v>
                </c:pt>
                <c:pt idx="27301">
                  <c:v>148.01116752953601</c:v>
                </c:pt>
                <c:pt idx="27302">
                  <c:v>148.01551999994999</c:v>
                </c:pt>
                <c:pt idx="27303">
                  <c:v>148.026855848569</c:v>
                </c:pt>
                <c:pt idx="27304">
                  <c:v>148.03498844072001</c:v>
                </c:pt>
                <c:pt idx="27305">
                  <c:v>148.044714745503</c:v>
                </c:pt>
                <c:pt idx="27306">
                  <c:v>148.054276271427</c:v>
                </c:pt>
                <c:pt idx="27307">
                  <c:v>148.05815944182601</c:v>
                </c:pt>
                <c:pt idx="27308">
                  <c:v>148.060201827675</c:v>
                </c:pt>
                <c:pt idx="27309">
                  <c:v>148.06002649738701</c:v>
                </c:pt>
                <c:pt idx="27310">
                  <c:v>148.05997198844301</c:v>
                </c:pt>
                <c:pt idx="27311">
                  <c:v>148.056332114768</c:v>
                </c:pt>
                <c:pt idx="27312">
                  <c:v>148.03687311350899</c:v>
                </c:pt>
                <c:pt idx="27313">
                  <c:v>148.02125051112901</c:v>
                </c:pt>
                <c:pt idx="27314">
                  <c:v>148.006603072069</c:v>
                </c:pt>
                <c:pt idx="27315">
                  <c:v>147.990490000015</c:v>
                </c:pt>
                <c:pt idx="27316">
                  <c:v>147.97474354398801</c:v>
                </c:pt>
                <c:pt idx="27317">
                  <c:v>147.960292429123</c:v>
                </c:pt>
                <c:pt idx="27318">
                  <c:v>147.94562323039401</c:v>
                </c:pt>
                <c:pt idx="27319">
                  <c:v>147.92913116432501</c:v>
                </c:pt>
                <c:pt idx="27320">
                  <c:v>147.91620238585801</c:v>
                </c:pt>
                <c:pt idx="27321">
                  <c:v>147.90586307190199</c:v>
                </c:pt>
                <c:pt idx="27322">
                  <c:v>147.89884999999799</c:v>
                </c:pt>
                <c:pt idx="27323">
                  <c:v>147.89637191111899</c:v>
                </c:pt>
                <c:pt idx="27324">
                  <c:v>147.887786840443</c:v>
                </c:pt>
                <c:pt idx="27325">
                  <c:v>147.87804167762101</c:v>
                </c:pt>
                <c:pt idx="27326">
                  <c:v>147.87273313971701</c:v>
                </c:pt>
                <c:pt idx="27327">
                  <c:v>147.870286165831</c:v>
                </c:pt>
                <c:pt idx="27328">
                  <c:v>147.86786999999401</c:v>
                </c:pt>
                <c:pt idx="27329">
                  <c:v>147.865728031575</c:v>
                </c:pt>
                <c:pt idx="27330">
                  <c:v>147.87215465409599</c:v>
                </c:pt>
                <c:pt idx="27331">
                  <c:v>147.884100694945</c:v>
                </c:pt>
                <c:pt idx="27332">
                  <c:v>147.89930242137399</c:v>
                </c:pt>
                <c:pt idx="27333">
                  <c:v>147.915000180243</c:v>
                </c:pt>
                <c:pt idx="27334">
                  <c:v>147.93657185710799</c:v>
                </c:pt>
                <c:pt idx="27335">
                  <c:v>147.95847465771399</c:v>
                </c:pt>
                <c:pt idx="27336">
                  <c:v>147.98691650800799</c:v>
                </c:pt>
                <c:pt idx="27337">
                  <c:v>148.00952761296799</c:v>
                </c:pt>
                <c:pt idx="27338">
                  <c:v>148.026588835155</c:v>
                </c:pt>
                <c:pt idx="27339">
                  <c:v>148.04049232490999</c:v>
                </c:pt>
                <c:pt idx="27340">
                  <c:v>148.048821442941</c:v>
                </c:pt>
                <c:pt idx="27341">
                  <c:v>148.060869999989</c:v>
                </c:pt>
                <c:pt idx="27342">
                  <c:v>148.06828563382101</c:v>
                </c:pt>
                <c:pt idx="27343">
                  <c:v>148.074772556791</c:v>
                </c:pt>
                <c:pt idx="27344">
                  <c:v>148.08111316410901</c:v>
                </c:pt>
                <c:pt idx="27345">
                  <c:v>148.086907196635</c:v>
                </c:pt>
                <c:pt idx="27346">
                  <c:v>148.08649128270201</c:v>
                </c:pt>
                <c:pt idx="27347">
                  <c:v>148.081544975421</c:v>
                </c:pt>
                <c:pt idx="27348">
                  <c:v>148.07933621118201</c:v>
                </c:pt>
                <c:pt idx="27349">
                  <c:v>148.07803630881901</c:v>
                </c:pt>
                <c:pt idx="27350">
                  <c:v>148.06720989576701</c:v>
                </c:pt>
                <c:pt idx="27351">
                  <c:v>148.05234679374701</c:v>
                </c:pt>
                <c:pt idx="27352">
                  <c:v>148.04655946887499</c:v>
                </c:pt>
                <c:pt idx="27353">
                  <c:v>148.04383999998001</c:v>
                </c:pt>
                <c:pt idx="27354">
                  <c:v>148.040986346913</c:v>
                </c:pt>
                <c:pt idx="27355">
                  <c:v>148.03659542395701</c:v>
                </c:pt>
                <c:pt idx="27356">
                  <c:v>148.03859008590501</c:v>
                </c:pt>
                <c:pt idx="27357">
                  <c:v>148.04038996677801</c:v>
                </c:pt>
                <c:pt idx="27358">
                  <c:v>148.03972956580901</c:v>
                </c:pt>
                <c:pt idx="27359">
                  <c:v>148.03632911582099</c:v>
                </c:pt>
                <c:pt idx="27360">
                  <c:v>148.02836881699599</c:v>
                </c:pt>
                <c:pt idx="27361">
                  <c:v>148.01632840020901</c:v>
                </c:pt>
                <c:pt idx="27362">
                  <c:v>148.007025140602</c:v>
                </c:pt>
                <c:pt idx="27363">
                  <c:v>148.003340974829</c:v>
                </c:pt>
                <c:pt idx="27364">
                  <c:v>148.00097751598901</c:v>
                </c:pt>
                <c:pt idx="27365">
                  <c:v>148.002790000023</c:v>
                </c:pt>
                <c:pt idx="27366">
                  <c:v>148.014182831922</c:v>
                </c:pt>
                <c:pt idx="27367">
                  <c:v>148.028986489413</c:v>
                </c:pt>
                <c:pt idx="27368">
                  <c:v>148.035839121989</c:v>
                </c:pt>
                <c:pt idx="27369">
                  <c:v>148.038877144004</c:v>
                </c:pt>
                <c:pt idx="27370">
                  <c:v>148.03905097814601</c:v>
                </c:pt>
                <c:pt idx="27371">
                  <c:v>148.03671412095201</c:v>
                </c:pt>
                <c:pt idx="27372">
                  <c:v>148.03045477427901</c:v>
                </c:pt>
                <c:pt idx="27373">
                  <c:v>148.02056942800601</c:v>
                </c:pt>
                <c:pt idx="27374">
                  <c:v>148.01511916610701</c:v>
                </c:pt>
                <c:pt idx="27375">
                  <c:v>148.01048280213499</c:v>
                </c:pt>
                <c:pt idx="27376">
                  <c:v>148.005829999984</c:v>
                </c:pt>
                <c:pt idx="27377">
                  <c:v>148.002514145948</c:v>
                </c:pt>
                <c:pt idx="27378">
                  <c:v>147.99992430143999</c:v>
                </c:pt>
                <c:pt idx="27379">
                  <c:v>147.99309523537701</c:v>
                </c:pt>
                <c:pt idx="27380">
                  <c:v>147.98599597727099</c:v>
                </c:pt>
                <c:pt idx="27381">
                  <c:v>147.98298617095901</c:v>
                </c:pt>
                <c:pt idx="27382">
                  <c:v>147.98169878187801</c:v>
                </c:pt>
                <c:pt idx="27383">
                  <c:v>147.981554109369</c:v>
                </c:pt>
                <c:pt idx="27384">
                  <c:v>147.98211766160401</c:v>
                </c:pt>
                <c:pt idx="27385">
                  <c:v>147.98411182102501</c:v>
                </c:pt>
                <c:pt idx="27386">
                  <c:v>147.99183937044199</c:v>
                </c:pt>
                <c:pt idx="27387">
                  <c:v>148.00183031005801</c:v>
                </c:pt>
                <c:pt idx="27388">
                  <c:v>148.01252323602699</c:v>
                </c:pt>
                <c:pt idx="27389">
                  <c:v>148.02608000000501</c:v>
                </c:pt>
                <c:pt idx="27390">
                  <c:v>148.025546304438</c:v>
                </c:pt>
                <c:pt idx="27391">
                  <c:v>148.02381145464801</c:v>
                </c:pt>
                <c:pt idx="27392">
                  <c:v>148.02105106049399</c:v>
                </c:pt>
                <c:pt idx="27393">
                  <c:v>148.01626029965101</c:v>
                </c:pt>
                <c:pt idx="27394">
                  <c:v>148.00746935317099</c:v>
                </c:pt>
                <c:pt idx="27395">
                  <c:v>147.99529671985201</c:v>
                </c:pt>
                <c:pt idx="27396">
                  <c:v>147.98453830285101</c:v>
                </c:pt>
                <c:pt idx="27397">
                  <c:v>147.975239468994</c:v>
                </c:pt>
                <c:pt idx="27398">
                  <c:v>147.96993003725299</c:v>
                </c:pt>
                <c:pt idx="27399">
                  <c:v>147.96613354910599</c:v>
                </c:pt>
                <c:pt idx="27400">
                  <c:v>147.96355886536301</c:v>
                </c:pt>
                <c:pt idx="27401">
                  <c:v>147.95742999996401</c:v>
                </c:pt>
                <c:pt idx="27402">
                  <c:v>147.95270087827001</c:v>
                </c:pt>
                <c:pt idx="27403">
                  <c:v>147.94756962547299</c:v>
                </c:pt>
                <c:pt idx="27404">
                  <c:v>147.94225910493901</c:v>
                </c:pt>
                <c:pt idx="27405">
                  <c:v>147.93835160801899</c:v>
                </c:pt>
                <c:pt idx="27406">
                  <c:v>147.93373207015301</c:v>
                </c:pt>
                <c:pt idx="27407">
                  <c:v>147.93000622883099</c:v>
                </c:pt>
                <c:pt idx="27408">
                  <c:v>147.92988503010599</c:v>
                </c:pt>
                <c:pt idx="27409">
                  <c:v>147.926937931</c:v>
                </c:pt>
                <c:pt idx="27410">
                  <c:v>147.91643455852801</c:v>
                </c:pt>
                <c:pt idx="27411">
                  <c:v>147.904276793322</c:v>
                </c:pt>
                <c:pt idx="27412">
                  <c:v>147.891487062349</c:v>
                </c:pt>
                <c:pt idx="27413">
                  <c:v>147.87783341268101</c:v>
                </c:pt>
                <c:pt idx="27414">
                  <c:v>147.865648135204</c:v>
                </c:pt>
                <c:pt idx="27415">
                  <c:v>147.87082999996201</c:v>
                </c:pt>
                <c:pt idx="27416">
                  <c:v>147.87991939409301</c:v>
                </c:pt>
                <c:pt idx="27417">
                  <c:v>147.891710623091</c:v>
                </c:pt>
                <c:pt idx="27418">
                  <c:v>147.90492874374101</c:v>
                </c:pt>
                <c:pt idx="27419">
                  <c:v>147.915198061431</c:v>
                </c:pt>
                <c:pt idx="27420">
                  <c:v>147.91967752620599</c:v>
                </c:pt>
                <c:pt idx="27421">
                  <c:v>147.919373897166</c:v>
                </c:pt>
                <c:pt idx="27422">
                  <c:v>147.91992539836301</c:v>
                </c:pt>
                <c:pt idx="27423">
                  <c:v>147.91972123202399</c:v>
                </c:pt>
                <c:pt idx="27424">
                  <c:v>147.918603358952</c:v>
                </c:pt>
                <c:pt idx="27425">
                  <c:v>147.917566821143</c:v>
                </c:pt>
                <c:pt idx="27426">
                  <c:v>147.91715930850199</c:v>
                </c:pt>
                <c:pt idx="27427">
                  <c:v>147.909897527814</c:v>
                </c:pt>
                <c:pt idx="27428">
                  <c:v>147.90783999999999</c:v>
                </c:pt>
                <c:pt idx="27429">
                  <c:v>147.90762459225101</c:v>
                </c:pt>
                <c:pt idx="27430">
                  <c:v>147.90449532752999</c:v>
                </c:pt>
                <c:pt idx="27431">
                  <c:v>147.90126997203399</c:v>
                </c:pt>
                <c:pt idx="27432">
                  <c:v>147.90370406113999</c:v>
                </c:pt>
                <c:pt idx="27433">
                  <c:v>147.91027710735099</c:v>
                </c:pt>
                <c:pt idx="27434">
                  <c:v>147.915224550403</c:v>
                </c:pt>
                <c:pt idx="27435">
                  <c:v>147.91742389122001</c:v>
                </c:pt>
                <c:pt idx="27436">
                  <c:v>147.91813630898699</c:v>
                </c:pt>
                <c:pt idx="27437">
                  <c:v>147.92260089268399</c:v>
                </c:pt>
                <c:pt idx="27438">
                  <c:v>147.92893568983001</c:v>
                </c:pt>
                <c:pt idx="27439">
                  <c:v>147.93842662915699</c:v>
                </c:pt>
                <c:pt idx="27440">
                  <c:v>147.94707000001901</c:v>
                </c:pt>
                <c:pt idx="27441">
                  <c:v>147.948361881235</c:v>
                </c:pt>
                <c:pt idx="27442">
                  <c:v>147.94551684433901</c:v>
                </c:pt>
                <c:pt idx="27443">
                  <c:v>147.93803404495799</c:v>
                </c:pt>
                <c:pt idx="27444">
                  <c:v>147.92950296153001</c:v>
                </c:pt>
                <c:pt idx="27445">
                  <c:v>147.92289844625</c:v>
                </c:pt>
                <c:pt idx="27446">
                  <c:v>147.917051697429</c:v>
                </c:pt>
                <c:pt idx="27447">
                  <c:v>147.910515847309</c:v>
                </c:pt>
                <c:pt idx="27448">
                  <c:v>147.90333719127599</c:v>
                </c:pt>
                <c:pt idx="27449">
                  <c:v>147.89477529714199</c:v>
                </c:pt>
                <c:pt idx="27450">
                  <c:v>147.88903743543301</c:v>
                </c:pt>
                <c:pt idx="27451">
                  <c:v>147.88737869783799</c:v>
                </c:pt>
                <c:pt idx="27452">
                  <c:v>147.886372764355</c:v>
                </c:pt>
                <c:pt idx="27453">
                  <c:v>147.88730000001999</c:v>
                </c:pt>
                <c:pt idx="27454">
                  <c:v>147.88277230114099</c:v>
                </c:pt>
                <c:pt idx="27455">
                  <c:v>147.880084938582</c:v>
                </c:pt>
                <c:pt idx="27456">
                  <c:v>147.883597669972</c:v>
                </c:pt>
                <c:pt idx="27457">
                  <c:v>147.88803068603599</c:v>
                </c:pt>
                <c:pt idx="27458">
                  <c:v>147.89392794563801</c:v>
                </c:pt>
                <c:pt idx="27459">
                  <c:v>147.89845512913701</c:v>
                </c:pt>
                <c:pt idx="27460">
                  <c:v>147.900739014848</c:v>
                </c:pt>
                <c:pt idx="27461">
                  <c:v>147.899970576317</c:v>
                </c:pt>
                <c:pt idx="27462">
                  <c:v>147.89770555669099</c:v>
                </c:pt>
                <c:pt idx="27463">
                  <c:v>147.897055007266</c:v>
                </c:pt>
                <c:pt idx="27464">
                  <c:v>147.89691184926099</c:v>
                </c:pt>
                <c:pt idx="27465">
                  <c:v>147.90436140995899</c:v>
                </c:pt>
                <c:pt idx="27466">
                  <c:v>147.91406183096501</c:v>
                </c:pt>
                <c:pt idx="27467">
                  <c:v>147.921497549181</c:v>
                </c:pt>
                <c:pt idx="27468">
                  <c:v>147.930465946563</c:v>
                </c:pt>
                <c:pt idx="27469">
                  <c:v>147.94048999996201</c:v>
                </c:pt>
                <c:pt idx="27470">
                  <c:v>147.94806986939699</c:v>
                </c:pt>
                <c:pt idx="27471">
                  <c:v>147.95395510576199</c:v>
                </c:pt>
                <c:pt idx="27472">
                  <c:v>147.96229579796201</c:v>
                </c:pt>
                <c:pt idx="27473">
                  <c:v>147.97072850403401</c:v>
                </c:pt>
                <c:pt idx="27474">
                  <c:v>147.977140168137</c:v>
                </c:pt>
                <c:pt idx="27475">
                  <c:v>147.97814962843199</c:v>
                </c:pt>
                <c:pt idx="27476">
                  <c:v>147.97369585367599</c:v>
                </c:pt>
                <c:pt idx="27477">
                  <c:v>147.96953456358401</c:v>
                </c:pt>
                <c:pt idx="27478">
                  <c:v>147.96781346741199</c:v>
                </c:pt>
                <c:pt idx="27479">
                  <c:v>147.96441793607599</c:v>
                </c:pt>
                <c:pt idx="27480">
                  <c:v>147.95358575765701</c:v>
                </c:pt>
                <c:pt idx="27481">
                  <c:v>147.94356418206701</c:v>
                </c:pt>
                <c:pt idx="27482">
                  <c:v>147.94540759220499</c:v>
                </c:pt>
                <c:pt idx="27483">
                  <c:v>147.95507968116701</c:v>
                </c:pt>
                <c:pt idx="27484">
                  <c:v>147.956280000031</c:v>
                </c:pt>
                <c:pt idx="27485">
                  <c:v>147.95978082374401</c:v>
                </c:pt>
                <c:pt idx="27486">
                  <c:v>147.97116483465601</c:v>
                </c:pt>
                <c:pt idx="27487">
                  <c:v>147.97950606402901</c:v>
                </c:pt>
                <c:pt idx="27488">
                  <c:v>147.98461569800301</c:v>
                </c:pt>
                <c:pt idx="27489">
                  <c:v>147.98763907000699</c:v>
                </c:pt>
                <c:pt idx="27490">
                  <c:v>147.99106258063301</c:v>
                </c:pt>
                <c:pt idx="27491">
                  <c:v>147.99480746833299</c:v>
                </c:pt>
                <c:pt idx="27492">
                  <c:v>147.99483583989101</c:v>
                </c:pt>
                <c:pt idx="27493">
                  <c:v>147.99152642763599</c:v>
                </c:pt>
                <c:pt idx="27494">
                  <c:v>147.98782476662399</c:v>
                </c:pt>
                <c:pt idx="27495">
                  <c:v>147.981110000038</c:v>
                </c:pt>
                <c:pt idx="27496">
                  <c:v>147.973545563128</c:v>
                </c:pt>
                <c:pt idx="27497">
                  <c:v>147.95901583848999</c:v>
                </c:pt>
                <c:pt idx="27498">
                  <c:v>147.944931585304</c:v>
                </c:pt>
                <c:pt idx="27499">
                  <c:v>147.93125152914999</c:v>
                </c:pt>
                <c:pt idx="27500">
                  <c:v>147.91857267230401</c:v>
                </c:pt>
                <c:pt idx="27501">
                  <c:v>147.90585866630701</c:v>
                </c:pt>
                <c:pt idx="27502">
                  <c:v>147.90109671313201</c:v>
                </c:pt>
                <c:pt idx="27503">
                  <c:v>147.89823760804001</c:v>
                </c:pt>
                <c:pt idx="27504">
                  <c:v>147.89088659702901</c:v>
                </c:pt>
                <c:pt idx="27505">
                  <c:v>147.87990999997501</c:v>
                </c:pt>
                <c:pt idx="27506">
                  <c:v>147.87165452737801</c:v>
                </c:pt>
                <c:pt idx="27507">
                  <c:v>147.87078803073101</c:v>
                </c:pt>
                <c:pt idx="27508">
                  <c:v>147.86766729315599</c:v>
                </c:pt>
                <c:pt idx="27509">
                  <c:v>147.86557504779901</c:v>
                </c:pt>
                <c:pt idx="27510">
                  <c:v>147.86729952859901</c:v>
                </c:pt>
                <c:pt idx="27511">
                  <c:v>147.87377625536999</c:v>
                </c:pt>
                <c:pt idx="27512">
                  <c:v>147.88541731161001</c:v>
                </c:pt>
                <c:pt idx="27513">
                  <c:v>147.89879051475401</c:v>
                </c:pt>
                <c:pt idx="27514">
                  <c:v>147.90434114618799</c:v>
                </c:pt>
                <c:pt idx="27515">
                  <c:v>147.90368228644601</c:v>
                </c:pt>
                <c:pt idx="27516">
                  <c:v>147.904717974265</c:v>
                </c:pt>
                <c:pt idx="27517">
                  <c:v>147.90703251080001</c:v>
                </c:pt>
                <c:pt idx="27518">
                  <c:v>147.90077199094301</c:v>
                </c:pt>
                <c:pt idx="27519">
                  <c:v>147.89661431631001</c:v>
                </c:pt>
                <c:pt idx="27520">
                  <c:v>147.90078598618001</c:v>
                </c:pt>
                <c:pt idx="27521">
                  <c:v>147.90967450511701</c:v>
                </c:pt>
                <c:pt idx="27522">
                  <c:v>147.91342000006199</c:v>
                </c:pt>
                <c:pt idx="27523">
                  <c:v>147.92232945640399</c:v>
                </c:pt>
                <c:pt idx="27524">
                  <c:v>147.92228071999099</c:v>
                </c:pt>
                <c:pt idx="27525">
                  <c:v>147.92015825697899</c:v>
                </c:pt>
                <c:pt idx="27526">
                  <c:v>147.92189255842399</c:v>
                </c:pt>
                <c:pt idx="27527">
                  <c:v>147.93072104071101</c:v>
                </c:pt>
                <c:pt idx="27528">
                  <c:v>147.941257055557</c:v>
                </c:pt>
                <c:pt idx="27529">
                  <c:v>147.94775398883101</c:v>
                </c:pt>
                <c:pt idx="27530">
                  <c:v>147.950000417268</c:v>
                </c:pt>
                <c:pt idx="27531">
                  <c:v>147.94281783279601</c:v>
                </c:pt>
                <c:pt idx="27532">
                  <c:v>147.93807083161099</c:v>
                </c:pt>
                <c:pt idx="27533">
                  <c:v>147.94057154834101</c:v>
                </c:pt>
                <c:pt idx="27534">
                  <c:v>147.93827300020499</c:v>
                </c:pt>
                <c:pt idx="27535">
                  <c:v>147.93597761492299</c:v>
                </c:pt>
                <c:pt idx="27536">
                  <c:v>147.93159000000301</c:v>
                </c:pt>
                <c:pt idx="27537">
                  <c:v>147.93158999999301</c:v>
                </c:pt>
                <c:pt idx="27538">
                  <c:v>147.93072870643201</c:v>
                </c:pt>
                <c:pt idx="27539">
                  <c:v>147.93120894588199</c:v>
                </c:pt>
                <c:pt idx="27540">
                  <c:v>147.933744131705</c:v>
                </c:pt>
                <c:pt idx="27541">
                  <c:v>147.93683024137999</c:v>
                </c:pt>
                <c:pt idx="27542">
                  <c:v>147.93779203320599</c:v>
                </c:pt>
                <c:pt idx="27543">
                  <c:v>147.93557276562899</c:v>
                </c:pt>
                <c:pt idx="27544">
                  <c:v>147.931130148086</c:v>
                </c:pt>
                <c:pt idx="27545">
                  <c:v>147.918783022225</c:v>
                </c:pt>
                <c:pt idx="27546">
                  <c:v>147.90266070458</c:v>
                </c:pt>
                <c:pt idx="27547">
                  <c:v>147.886613636264</c:v>
                </c:pt>
                <c:pt idx="27548">
                  <c:v>147.865430800723</c:v>
                </c:pt>
                <c:pt idx="27549">
                  <c:v>147.844889999998</c:v>
                </c:pt>
                <c:pt idx="27550">
                  <c:v>147.82549515723301</c:v>
                </c:pt>
                <c:pt idx="27551">
                  <c:v>147.816648459324</c:v>
                </c:pt>
                <c:pt idx="27552">
                  <c:v>147.80953693342701</c:v>
                </c:pt>
                <c:pt idx="27553">
                  <c:v>147.80291990567201</c:v>
                </c:pt>
                <c:pt idx="27554">
                  <c:v>147.79396781857099</c:v>
                </c:pt>
                <c:pt idx="27555">
                  <c:v>147.78652587096099</c:v>
                </c:pt>
                <c:pt idx="27556">
                  <c:v>147.78433257973899</c:v>
                </c:pt>
                <c:pt idx="27557">
                  <c:v>147.78777615829699</c:v>
                </c:pt>
                <c:pt idx="27558">
                  <c:v>147.79989951548001</c:v>
                </c:pt>
                <c:pt idx="27559">
                  <c:v>147.81270376726999</c:v>
                </c:pt>
                <c:pt idx="27560">
                  <c:v>147.823081390206</c:v>
                </c:pt>
                <c:pt idx="27561">
                  <c:v>147.83244464117601</c:v>
                </c:pt>
                <c:pt idx="27562">
                  <c:v>147.83789000003901</c:v>
                </c:pt>
                <c:pt idx="27563">
                  <c:v>147.838577098456</c:v>
                </c:pt>
                <c:pt idx="27564">
                  <c:v>147.83860074408099</c:v>
                </c:pt>
                <c:pt idx="27565">
                  <c:v>147.837039306261</c:v>
                </c:pt>
                <c:pt idx="27566">
                  <c:v>147.835014123441</c:v>
                </c:pt>
                <c:pt idx="27567">
                  <c:v>147.83767852412501</c:v>
                </c:pt>
                <c:pt idx="27568">
                  <c:v>147.845854832914</c:v>
                </c:pt>
                <c:pt idx="27569">
                  <c:v>147.85667737321401</c:v>
                </c:pt>
                <c:pt idx="27570">
                  <c:v>147.86971956048001</c:v>
                </c:pt>
                <c:pt idx="27571">
                  <c:v>147.88964853118799</c:v>
                </c:pt>
                <c:pt idx="27572">
                  <c:v>147.908713420542</c:v>
                </c:pt>
                <c:pt idx="27573">
                  <c:v>147.92738290674899</c:v>
                </c:pt>
                <c:pt idx="27574">
                  <c:v>147.93844999998799</c:v>
                </c:pt>
                <c:pt idx="27575">
                  <c:v>147.95033489539301</c:v>
                </c:pt>
                <c:pt idx="27576">
                  <c:v>147.97432040478</c:v>
                </c:pt>
                <c:pt idx="27577">
                  <c:v>147.99173601363901</c:v>
                </c:pt>
                <c:pt idx="27578">
                  <c:v>148.00843128359699</c:v>
                </c:pt>
                <c:pt idx="27579">
                  <c:v>148.025904157957</c:v>
                </c:pt>
                <c:pt idx="27580">
                  <c:v>148.041718483213</c:v>
                </c:pt>
                <c:pt idx="27581">
                  <c:v>148.05113699408901</c:v>
                </c:pt>
                <c:pt idx="27582">
                  <c:v>148.052339918402</c:v>
                </c:pt>
                <c:pt idx="27583">
                  <c:v>148.04894015623699</c:v>
                </c:pt>
                <c:pt idx="27584">
                  <c:v>148.042587542912</c:v>
                </c:pt>
                <c:pt idx="27585">
                  <c:v>148.04510840632901</c:v>
                </c:pt>
                <c:pt idx="27586">
                  <c:v>148.05114532264301</c:v>
                </c:pt>
                <c:pt idx="27587">
                  <c:v>148.05651541140699</c:v>
                </c:pt>
                <c:pt idx="27588">
                  <c:v>148.06441999998199</c:v>
                </c:pt>
                <c:pt idx="27589">
                  <c:v>148.06917469637699</c:v>
                </c:pt>
                <c:pt idx="27590">
                  <c:v>148.06725757573099</c:v>
                </c:pt>
                <c:pt idx="27591">
                  <c:v>148.06127180115499</c:v>
                </c:pt>
                <c:pt idx="27592">
                  <c:v>148.05165976493299</c:v>
                </c:pt>
                <c:pt idx="27593">
                  <c:v>148.043310530627</c:v>
                </c:pt>
                <c:pt idx="27594">
                  <c:v>148.04017765709801</c:v>
                </c:pt>
                <c:pt idx="27595">
                  <c:v>148.03918375045799</c:v>
                </c:pt>
                <c:pt idx="27596">
                  <c:v>148.03843931706899</c:v>
                </c:pt>
                <c:pt idx="27597">
                  <c:v>148.03807909248701</c:v>
                </c:pt>
                <c:pt idx="27598">
                  <c:v>148.040362247644</c:v>
                </c:pt>
                <c:pt idx="27599">
                  <c:v>148.044190449757</c:v>
                </c:pt>
                <c:pt idx="27600">
                  <c:v>148.036482958563</c:v>
                </c:pt>
                <c:pt idx="27601">
                  <c:v>148.02315005729801</c:v>
                </c:pt>
                <c:pt idx="27602">
                  <c:v>148.015501459354</c:v>
                </c:pt>
                <c:pt idx="27603">
                  <c:v>148.00807676224301</c:v>
                </c:pt>
                <c:pt idx="27604">
                  <c:v>148.00141278870399</c:v>
                </c:pt>
                <c:pt idx="27605">
                  <c:v>147.995631442654</c:v>
                </c:pt>
                <c:pt idx="27606">
                  <c:v>147.98973005537499</c:v>
                </c:pt>
                <c:pt idx="27607">
                  <c:v>147.976885354779</c:v>
                </c:pt>
                <c:pt idx="27608">
                  <c:v>147.97369904660201</c:v>
                </c:pt>
                <c:pt idx="27609">
                  <c:v>147.97501476547299</c:v>
                </c:pt>
                <c:pt idx="27610">
                  <c:v>147.97346319227199</c:v>
                </c:pt>
                <c:pt idx="27611">
                  <c:v>147.97928000004401</c:v>
                </c:pt>
                <c:pt idx="27612">
                  <c:v>147.98432525341599</c:v>
                </c:pt>
                <c:pt idx="27613">
                  <c:v>147.988695982472</c:v>
                </c:pt>
                <c:pt idx="27614">
                  <c:v>147.996303871679</c:v>
                </c:pt>
                <c:pt idx="27615">
                  <c:v>148.00876462462099</c:v>
                </c:pt>
                <c:pt idx="27616">
                  <c:v>148.024516315358</c:v>
                </c:pt>
                <c:pt idx="27617">
                  <c:v>148.038316663263</c:v>
                </c:pt>
                <c:pt idx="27618">
                  <c:v>148.04968262840001</c:v>
                </c:pt>
                <c:pt idx="27619">
                  <c:v>148.06294299612799</c:v>
                </c:pt>
                <c:pt idx="27620">
                  <c:v>148.07097076981901</c:v>
                </c:pt>
                <c:pt idx="27621">
                  <c:v>148.075249225004</c:v>
                </c:pt>
                <c:pt idx="27622">
                  <c:v>148.07926884872501</c:v>
                </c:pt>
                <c:pt idx="27623">
                  <c:v>148.080627353951</c:v>
                </c:pt>
                <c:pt idx="27624">
                  <c:v>148.08613579696001</c:v>
                </c:pt>
                <c:pt idx="27625">
                  <c:v>148.093544933564</c:v>
                </c:pt>
                <c:pt idx="27626">
                  <c:v>148.09780999997901</c:v>
                </c:pt>
                <c:pt idx="27627">
                  <c:v>148.10117138690501</c:v>
                </c:pt>
                <c:pt idx="27628">
                  <c:v>148.104092411506</c:v>
                </c:pt>
                <c:pt idx="27629">
                  <c:v>148.10467493630199</c:v>
                </c:pt>
                <c:pt idx="27630">
                  <c:v>148.10012793208199</c:v>
                </c:pt>
                <c:pt idx="27631">
                  <c:v>148.09052646488499</c:v>
                </c:pt>
                <c:pt idx="27632">
                  <c:v>148.080360638618</c:v>
                </c:pt>
                <c:pt idx="27633">
                  <c:v>148.07261177791801</c:v>
                </c:pt>
                <c:pt idx="27634">
                  <c:v>148.05710721188399</c:v>
                </c:pt>
                <c:pt idx="27635">
                  <c:v>148.03065000003801</c:v>
                </c:pt>
                <c:pt idx="27636">
                  <c:v>148.01377730841301</c:v>
                </c:pt>
                <c:pt idx="27637">
                  <c:v>147.996290660688</c:v>
                </c:pt>
                <c:pt idx="27638">
                  <c:v>147.98605610217501</c:v>
                </c:pt>
                <c:pt idx="27639">
                  <c:v>147.97341873971601</c:v>
                </c:pt>
                <c:pt idx="27640">
                  <c:v>147.958571343258</c:v>
                </c:pt>
                <c:pt idx="27641">
                  <c:v>147.94538793286699</c:v>
                </c:pt>
                <c:pt idx="27642">
                  <c:v>147.93743637663201</c:v>
                </c:pt>
                <c:pt idx="27643">
                  <c:v>147.92983865447499</c:v>
                </c:pt>
                <c:pt idx="27644">
                  <c:v>147.92305000002901</c:v>
                </c:pt>
                <c:pt idx="27645">
                  <c:v>147.92305321132901</c:v>
                </c:pt>
                <c:pt idx="27646">
                  <c:v>147.923070000016</c:v>
                </c:pt>
                <c:pt idx="27647">
                  <c:v>147.92352977160101</c:v>
                </c:pt>
                <c:pt idx="27648">
                  <c:v>147.92921504670699</c:v>
                </c:pt>
                <c:pt idx="27649">
                  <c:v>147.93118000000899</c:v>
                </c:pt>
                <c:pt idx="27650">
                  <c:v>147.93277644909901</c:v>
                </c:pt>
                <c:pt idx="27651">
                  <c:v>147.93280607160901</c:v>
                </c:pt>
                <c:pt idx="27652">
                  <c:v>147.93762865320599</c:v>
                </c:pt>
                <c:pt idx="27653">
                  <c:v>147.94722419993499</c:v>
                </c:pt>
                <c:pt idx="27654">
                  <c:v>147.96349013145601</c:v>
                </c:pt>
                <c:pt idx="27655">
                  <c:v>147.98692996325599</c:v>
                </c:pt>
                <c:pt idx="27656">
                  <c:v>148.00605786636501</c:v>
                </c:pt>
                <c:pt idx="27657">
                  <c:v>148.014529020677</c:v>
                </c:pt>
                <c:pt idx="27658">
                  <c:v>148.02203044691601</c:v>
                </c:pt>
                <c:pt idx="27659">
                  <c:v>148.02943000005899</c:v>
                </c:pt>
                <c:pt idx="27660">
                  <c:v>148.036764444423</c:v>
                </c:pt>
                <c:pt idx="27661">
                  <c:v>148.03958544455199</c:v>
                </c:pt>
                <c:pt idx="27662">
                  <c:v>148.03915100007299</c:v>
                </c:pt>
                <c:pt idx="27663">
                  <c:v>148.04066123322701</c:v>
                </c:pt>
                <c:pt idx="27664">
                  <c:v>148.04202982339899</c:v>
                </c:pt>
                <c:pt idx="27665">
                  <c:v>148.04189660389301</c:v>
                </c:pt>
                <c:pt idx="27666">
                  <c:v>148.04126022471601</c:v>
                </c:pt>
                <c:pt idx="27667">
                  <c:v>148.03969537442501</c:v>
                </c:pt>
                <c:pt idx="27668">
                  <c:v>148.03425652660201</c:v>
                </c:pt>
                <c:pt idx="27669">
                  <c:v>148.02826442026699</c:v>
                </c:pt>
                <c:pt idx="27670">
                  <c:v>148.02107985277601</c:v>
                </c:pt>
                <c:pt idx="27671">
                  <c:v>148.00715098896501</c:v>
                </c:pt>
                <c:pt idx="27672">
                  <c:v>147.992817975375</c:v>
                </c:pt>
                <c:pt idx="27673">
                  <c:v>147.97652000002199</c:v>
                </c:pt>
                <c:pt idx="27674">
                  <c:v>147.971975918005</c:v>
                </c:pt>
                <c:pt idx="27675">
                  <c:v>147.967381212183</c:v>
                </c:pt>
                <c:pt idx="27676">
                  <c:v>147.96372432711999</c:v>
                </c:pt>
                <c:pt idx="27677">
                  <c:v>147.962362106749</c:v>
                </c:pt>
                <c:pt idx="27678">
                  <c:v>147.957784340519</c:v>
                </c:pt>
                <c:pt idx="27679">
                  <c:v>147.950367353524</c:v>
                </c:pt>
                <c:pt idx="27680">
                  <c:v>147.94471929977101</c:v>
                </c:pt>
                <c:pt idx="27681">
                  <c:v>147.945484943818</c:v>
                </c:pt>
                <c:pt idx="27682">
                  <c:v>147.95562442578299</c:v>
                </c:pt>
                <c:pt idx="27683">
                  <c:v>147.97195328422001</c:v>
                </c:pt>
                <c:pt idx="27684">
                  <c:v>147.98917493048401</c:v>
                </c:pt>
                <c:pt idx="27685">
                  <c:v>148.00544635213399</c:v>
                </c:pt>
                <c:pt idx="27686">
                  <c:v>148.01925999997499</c:v>
                </c:pt>
                <c:pt idx="27687">
                  <c:v>148.03230979650101</c:v>
                </c:pt>
                <c:pt idx="27688">
                  <c:v>148.04009003025701</c:v>
                </c:pt>
                <c:pt idx="27689">
                  <c:v>148.046331922544</c:v>
                </c:pt>
                <c:pt idx="27690">
                  <c:v>148.051051472121</c:v>
                </c:pt>
                <c:pt idx="27691">
                  <c:v>148.05143021528201</c:v>
                </c:pt>
                <c:pt idx="27692">
                  <c:v>148.04589378284501</c:v>
                </c:pt>
                <c:pt idx="27693">
                  <c:v>148.03804414769701</c:v>
                </c:pt>
                <c:pt idx="27694">
                  <c:v>148.03378575686801</c:v>
                </c:pt>
                <c:pt idx="27695">
                  <c:v>148.03152458203499</c:v>
                </c:pt>
                <c:pt idx="27696">
                  <c:v>148.02532710009399</c:v>
                </c:pt>
                <c:pt idx="27697">
                  <c:v>148.022283571701</c:v>
                </c:pt>
                <c:pt idx="27698">
                  <c:v>148.02205734866399</c:v>
                </c:pt>
                <c:pt idx="27699">
                  <c:v>148.02322835087799</c:v>
                </c:pt>
                <c:pt idx="27700">
                  <c:v>148.02256673711099</c:v>
                </c:pt>
                <c:pt idx="27701">
                  <c:v>148.02084625659799</c:v>
                </c:pt>
                <c:pt idx="27702">
                  <c:v>148.024253692012</c:v>
                </c:pt>
                <c:pt idx="27703">
                  <c:v>148.03025799808</c:v>
                </c:pt>
                <c:pt idx="27704">
                  <c:v>148.03083999997801</c:v>
                </c:pt>
                <c:pt idx="27705">
                  <c:v>148.02503983660199</c:v>
                </c:pt>
                <c:pt idx="27706">
                  <c:v>148.01654559780499</c:v>
                </c:pt>
                <c:pt idx="27707">
                  <c:v>148.010585655721</c:v>
                </c:pt>
                <c:pt idx="27708">
                  <c:v>148.00678596220899</c:v>
                </c:pt>
                <c:pt idx="27709">
                  <c:v>148.005099022628</c:v>
                </c:pt>
                <c:pt idx="27710">
                  <c:v>148.00504720161001</c:v>
                </c:pt>
                <c:pt idx="27711">
                  <c:v>148.00711635354301</c:v>
                </c:pt>
                <c:pt idx="27712">
                  <c:v>148.01117057064201</c:v>
                </c:pt>
                <c:pt idx="27713">
                  <c:v>148.01548481225501</c:v>
                </c:pt>
                <c:pt idx="27714">
                  <c:v>148.01990469851401</c:v>
                </c:pt>
                <c:pt idx="27715">
                  <c:v>148.01963304762199</c:v>
                </c:pt>
                <c:pt idx="27716">
                  <c:v>148.02233717672399</c:v>
                </c:pt>
                <c:pt idx="27717">
                  <c:v>148.02754431450199</c:v>
                </c:pt>
                <c:pt idx="27718">
                  <c:v>148.034143020708</c:v>
                </c:pt>
                <c:pt idx="27719">
                  <c:v>148.04362680973199</c:v>
                </c:pt>
                <c:pt idx="27720">
                  <c:v>148.057715684595</c:v>
                </c:pt>
                <c:pt idx="27721">
                  <c:v>148.066330756388</c:v>
                </c:pt>
                <c:pt idx="27722">
                  <c:v>148.072569515005</c:v>
                </c:pt>
                <c:pt idx="27723">
                  <c:v>148.07251927355301</c:v>
                </c:pt>
                <c:pt idx="27724">
                  <c:v>148.06447932371401</c:v>
                </c:pt>
                <c:pt idx="27725">
                  <c:v>148.060877530748</c:v>
                </c:pt>
                <c:pt idx="27726">
                  <c:v>148.065036471257</c:v>
                </c:pt>
                <c:pt idx="27727">
                  <c:v>148.069511404645</c:v>
                </c:pt>
                <c:pt idx="27728">
                  <c:v>148.07511999999701</c:v>
                </c:pt>
                <c:pt idx="27729">
                  <c:v>148.08508215092499</c:v>
                </c:pt>
                <c:pt idx="27730">
                  <c:v>148.087735181786</c:v>
                </c:pt>
                <c:pt idx="27731">
                  <c:v>148.09009308423899</c:v>
                </c:pt>
                <c:pt idx="27732">
                  <c:v>148.091592858025</c:v>
                </c:pt>
                <c:pt idx="27733">
                  <c:v>148.090321697733</c:v>
                </c:pt>
                <c:pt idx="27734">
                  <c:v>148.08920068025401</c:v>
                </c:pt>
                <c:pt idx="27735">
                  <c:v>148.09184201459999</c:v>
                </c:pt>
                <c:pt idx="27736">
                  <c:v>148.09605917881399</c:v>
                </c:pt>
                <c:pt idx="27737">
                  <c:v>148.09995580187899</c:v>
                </c:pt>
                <c:pt idx="27738">
                  <c:v>148.105173121115</c:v>
                </c:pt>
                <c:pt idx="27739">
                  <c:v>148.10875684211001</c:v>
                </c:pt>
                <c:pt idx="27740">
                  <c:v>148.11452504632101</c:v>
                </c:pt>
                <c:pt idx="27741">
                  <c:v>148.11526000003701</c:v>
                </c:pt>
                <c:pt idx="27742">
                  <c:v>148.11680518421301</c:v>
                </c:pt>
                <c:pt idx="27743">
                  <c:v>148.120007356087</c:v>
                </c:pt>
                <c:pt idx="27744">
                  <c:v>148.11865478539099</c:v>
                </c:pt>
                <c:pt idx="27745">
                  <c:v>148.1109680598</c:v>
                </c:pt>
                <c:pt idx="27746">
                  <c:v>148.10051764856999</c:v>
                </c:pt>
                <c:pt idx="27747">
                  <c:v>148.08947724638799</c:v>
                </c:pt>
                <c:pt idx="27748">
                  <c:v>148.08028000003699</c:v>
                </c:pt>
                <c:pt idx="27749">
                  <c:v>148.07447446548599</c:v>
                </c:pt>
                <c:pt idx="27750">
                  <c:v>148.051269999997</c:v>
                </c:pt>
                <c:pt idx="27751">
                  <c:v>148.050390752303</c:v>
                </c:pt>
                <c:pt idx="27752">
                  <c:v>148.04278641260601</c:v>
                </c:pt>
                <c:pt idx="27753">
                  <c:v>148.03681540219901</c:v>
                </c:pt>
                <c:pt idx="27754">
                  <c:v>148.031144127543</c:v>
                </c:pt>
                <c:pt idx="27755">
                  <c:v>148.025279999975</c:v>
                </c:pt>
                <c:pt idx="27756">
                  <c:v>148.025387161184</c:v>
                </c:pt>
                <c:pt idx="27757">
                  <c:v>148.024305037315</c:v>
                </c:pt>
                <c:pt idx="27758">
                  <c:v>148.01845844188301</c:v>
                </c:pt>
                <c:pt idx="27759">
                  <c:v>148.00713192208801</c:v>
                </c:pt>
                <c:pt idx="27760">
                  <c:v>147.99614532804401</c:v>
                </c:pt>
                <c:pt idx="27761">
                  <c:v>147.988272004511</c:v>
                </c:pt>
                <c:pt idx="27762">
                  <c:v>147.981078486695</c:v>
                </c:pt>
                <c:pt idx="27763">
                  <c:v>147.974589553616</c:v>
                </c:pt>
                <c:pt idx="27764">
                  <c:v>147.96839014943399</c:v>
                </c:pt>
                <c:pt idx="27765">
                  <c:v>147.96362668155399</c:v>
                </c:pt>
                <c:pt idx="27766">
                  <c:v>147.96498574659</c:v>
                </c:pt>
                <c:pt idx="27767">
                  <c:v>147.96805503774499</c:v>
                </c:pt>
                <c:pt idx="27768">
                  <c:v>147.96576838353201</c:v>
                </c:pt>
                <c:pt idx="27769">
                  <c:v>147.96131999997701</c:v>
                </c:pt>
                <c:pt idx="27770">
                  <c:v>147.954080883383</c:v>
                </c:pt>
                <c:pt idx="27771">
                  <c:v>147.94559241158299</c:v>
                </c:pt>
                <c:pt idx="27772">
                  <c:v>147.93537329244501</c:v>
                </c:pt>
                <c:pt idx="27773">
                  <c:v>147.92613176053499</c:v>
                </c:pt>
                <c:pt idx="27774">
                  <c:v>147.91804464863799</c:v>
                </c:pt>
                <c:pt idx="27775">
                  <c:v>147.905554806992</c:v>
                </c:pt>
                <c:pt idx="27776">
                  <c:v>147.88947965595099</c:v>
                </c:pt>
                <c:pt idx="27777">
                  <c:v>147.87967915775599</c:v>
                </c:pt>
                <c:pt idx="27778">
                  <c:v>147.875439397306</c:v>
                </c:pt>
                <c:pt idx="27779">
                  <c:v>147.87554647285299</c:v>
                </c:pt>
                <c:pt idx="27780">
                  <c:v>147.87629999996</c:v>
                </c:pt>
                <c:pt idx="27781">
                  <c:v>147.876587767682</c:v>
                </c:pt>
                <c:pt idx="27782">
                  <c:v>147.877971522834</c:v>
                </c:pt>
                <c:pt idx="27783">
                  <c:v>147.88390050241901</c:v>
                </c:pt>
                <c:pt idx="27784">
                  <c:v>147.891664590402</c:v>
                </c:pt>
                <c:pt idx="27785">
                  <c:v>147.900143630787</c:v>
                </c:pt>
                <c:pt idx="27786">
                  <c:v>147.91158608398601</c:v>
                </c:pt>
                <c:pt idx="27787">
                  <c:v>147.92361405028799</c:v>
                </c:pt>
                <c:pt idx="27788">
                  <c:v>147.93459036853201</c:v>
                </c:pt>
                <c:pt idx="27789">
                  <c:v>147.94547631931499</c:v>
                </c:pt>
                <c:pt idx="27790">
                  <c:v>147.956678443416</c:v>
                </c:pt>
                <c:pt idx="27791">
                  <c:v>147.96996683355101</c:v>
                </c:pt>
                <c:pt idx="27792">
                  <c:v>147.982577525902</c:v>
                </c:pt>
                <c:pt idx="27793">
                  <c:v>147.99358437211501</c:v>
                </c:pt>
                <c:pt idx="27794">
                  <c:v>148.00198939126699</c:v>
                </c:pt>
                <c:pt idx="27795">
                  <c:v>148.00313666853501</c:v>
                </c:pt>
                <c:pt idx="27796">
                  <c:v>148.00111000003</c:v>
                </c:pt>
                <c:pt idx="27797">
                  <c:v>148.00567159063601</c:v>
                </c:pt>
                <c:pt idx="27798">
                  <c:v>148.009433193387</c:v>
                </c:pt>
                <c:pt idx="27799">
                  <c:v>148.01107979109099</c:v>
                </c:pt>
                <c:pt idx="27800">
                  <c:v>148.01059275070901</c:v>
                </c:pt>
                <c:pt idx="27801">
                  <c:v>148.00924667680599</c:v>
                </c:pt>
                <c:pt idx="27802">
                  <c:v>148.01006062838599</c:v>
                </c:pt>
                <c:pt idx="27803">
                  <c:v>148.01365185822999</c:v>
                </c:pt>
                <c:pt idx="27804">
                  <c:v>148.015796846835</c:v>
                </c:pt>
                <c:pt idx="27805">
                  <c:v>148.02465417980099</c:v>
                </c:pt>
                <c:pt idx="27806">
                  <c:v>148.03302775877501</c:v>
                </c:pt>
                <c:pt idx="27807">
                  <c:v>148.03706180553399</c:v>
                </c:pt>
                <c:pt idx="27808">
                  <c:v>148.040259636109</c:v>
                </c:pt>
                <c:pt idx="27809">
                  <c:v>148.041773810508</c:v>
                </c:pt>
                <c:pt idx="27810">
                  <c:v>148.04166584426201</c:v>
                </c:pt>
                <c:pt idx="27811">
                  <c:v>148.043379999992</c:v>
                </c:pt>
                <c:pt idx="27812">
                  <c:v>148.042949165328</c:v>
                </c:pt>
                <c:pt idx="27813">
                  <c:v>148.042721612744</c:v>
                </c:pt>
                <c:pt idx="27814">
                  <c:v>148.04656087499399</c:v>
                </c:pt>
                <c:pt idx="27815">
                  <c:v>148.056649953695</c:v>
                </c:pt>
                <c:pt idx="27816">
                  <c:v>148.069429699822</c:v>
                </c:pt>
                <c:pt idx="27817">
                  <c:v>148.08073002985299</c:v>
                </c:pt>
                <c:pt idx="27818">
                  <c:v>148.09237529372299</c:v>
                </c:pt>
                <c:pt idx="27819">
                  <c:v>148.109227068959</c:v>
                </c:pt>
                <c:pt idx="27820">
                  <c:v>148.12310930424101</c:v>
                </c:pt>
                <c:pt idx="27821">
                  <c:v>148.133219999988</c:v>
                </c:pt>
                <c:pt idx="27822">
                  <c:v>148.13936713134601</c:v>
                </c:pt>
                <c:pt idx="27823">
                  <c:v>148.13526432730299</c:v>
                </c:pt>
                <c:pt idx="27824">
                  <c:v>148.131635175414</c:v>
                </c:pt>
                <c:pt idx="27825">
                  <c:v>148.129703701419</c:v>
                </c:pt>
                <c:pt idx="27826">
                  <c:v>148.12611002871401</c:v>
                </c:pt>
                <c:pt idx="27827">
                  <c:v>148.117642746569</c:v>
                </c:pt>
                <c:pt idx="27828">
                  <c:v>148.10427867377399</c:v>
                </c:pt>
                <c:pt idx="27829">
                  <c:v>148.08837748964299</c:v>
                </c:pt>
                <c:pt idx="27830">
                  <c:v>148.07634446971099</c:v>
                </c:pt>
                <c:pt idx="27831">
                  <c:v>148.06790788973601</c:v>
                </c:pt>
                <c:pt idx="27832">
                  <c:v>148.061890000011</c:v>
                </c:pt>
                <c:pt idx="27833">
                  <c:v>148.05637441873799</c:v>
                </c:pt>
                <c:pt idx="27834">
                  <c:v>148.048245023411</c:v>
                </c:pt>
                <c:pt idx="27835">
                  <c:v>148.03680027753501</c:v>
                </c:pt>
                <c:pt idx="27836">
                  <c:v>148.03265254043001</c:v>
                </c:pt>
                <c:pt idx="27837">
                  <c:v>148.025341799947</c:v>
                </c:pt>
                <c:pt idx="27838">
                  <c:v>148.01790767876301</c:v>
                </c:pt>
                <c:pt idx="27839">
                  <c:v>148.02031641101399</c:v>
                </c:pt>
                <c:pt idx="27840">
                  <c:v>148.021576151532</c:v>
                </c:pt>
                <c:pt idx="27841">
                  <c:v>148.00912000002</c:v>
                </c:pt>
                <c:pt idx="27842">
                  <c:v>148.000364740989</c:v>
                </c:pt>
                <c:pt idx="27843">
                  <c:v>147.99333411914699</c:v>
                </c:pt>
                <c:pt idx="27844">
                  <c:v>147.99134266200599</c:v>
                </c:pt>
                <c:pt idx="27845">
                  <c:v>147.99778422968899</c:v>
                </c:pt>
                <c:pt idx="27846">
                  <c:v>148.012278893043</c:v>
                </c:pt>
                <c:pt idx="27847">
                  <c:v>148.02801224251499</c:v>
                </c:pt>
                <c:pt idx="27848">
                  <c:v>148.04067881690699</c:v>
                </c:pt>
                <c:pt idx="27849">
                  <c:v>148.053199391563</c:v>
                </c:pt>
                <c:pt idx="27850">
                  <c:v>148.064569088328</c:v>
                </c:pt>
                <c:pt idx="27851">
                  <c:v>148.07120682456701</c:v>
                </c:pt>
                <c:pt idx="27852">
                  <c:v>148.076991844502</c:v>
                </c:pt>
                <c:pt idx="27853">
                  <c:v>148.08104338612</c:v>
                </c:pt>
                <c:pt idx="27854">
                  <c:v>148.087779999975</c:v>
                </c:pt>
                <c:pt idx="27855">
                  <c:v>148.08777999997901</c:v>
                </c:pt>
                <c:pt idx="27856">
                  <c:v>148.08575278148899</c:v>
                </c:pt>
                <c:pt idx="27857">
                  <c:v>148.084301524088</c:v>
                </c:pt>
                <c:pt idx="27858">
                  <c:v>148.08422999998001</c:v>
                </c:pt>
                <c:pt idx="27859">
                  <c:v>148.08530168200301</c:v>
                </c:pt>
                <c:pt idx="27860">
                  <c:v>148.08761862016499</c:v>
                </c:pt>
                <c:pt idx="27861">
                  <c:v>148.08534728644301</c:v>
                </c:pt>
                <c:pt idx="27862">
                  <c:v>148.08489904035201</c:v>
                </c:pt>
                <c:pt idx="27863">
                  <c:v>148.08203698485201</c:v>
                </c:pt>
                <c:pt idx="27864">
                  <c:v>148.07479807910801</c:v>
                </c:pt>
                <c:pt idx="27865">
                  <c:v>148.074701069193</c:v>
                </c:pt>
                <c:pt idx="27866">
                  <c:v>148.07262826571801</c:v>
                </c:pt>
                <c:pt idx="27867">
                  <c:v>148.06908999993999</c:v>
                </c:pt>
                <c:pt idx="27868">
                  <c:v>148.065684242164</c:v>
                </c:pt>
                <c:pt idx="27869">
                  <c:v>148.06000058107099</c:v>
                </c:pt>
                <c:pt idx="27870">
                  <c:v>148.05565732521799</c:v>
                </c:pt>
                <c:pt idx="27871">
                  <c:v>148.05986904600701</c:v>
                </c:pt>
                <c:pt idx="27872">
                  <c:v>148.06750232127001</c:v>
                </c:pt>
                <c:pt idx="27873">
                  <c:v>148.07408844065</c:v>
                </c:pt>
                <c:pt idx="27874">
                  <c:v>148.080176788361</c:v>
                </c:pt>
                <c:pt idx="27875">
                  <c:v>148.08134759509599</c:v>
                </c:pt>
                <c:pt idx="27876">
                  <c:v>148.077277655996</c:v>
                </c:pt>
                <c:pt idx="27877">
                  <c:v>148.07634835391201</c:v>
                </c:pt>
                <c:pt idx="27878">
                  <c:v>148.08291811292301</c:v>
                </c:pt>
                <c:pt idx="27879">
                  <c:v>148.096538733773</c:v>
                </c:pt>
                <c:pt idx="27880">
                  <c:v>148.102429734232</c:v>
                </c:pt>
                <c:pt idx="27881">
                  <c:v>148.104207184031</c:v>
                </c:pt>
                <c:pt idx="27882">
                  <c:v>148.11667999997999</c:v>
                </c:pt>
                <c:pt idx="27883">
                  <c:v>148.12076086057499</c:v>
                </c:pt>
                <c:pt idx="27884">
                  <c:v>148.12056124373601</c:v>
                </c:pt>
                <c:pt idx="27885">
                  <c:v>148.11844088364799</c:v>
                </c:pt>
                <c:pt idx="27886">
                  <c:v>148.11807450015701</c:v>
                </c:pt>
                <c:pt idx="27887">
                  <c:v>148.11725331312701</c:v>
                </c:pt>
                <c:pt idx="27888">
                  <c:v>148.11114299905299</c:v>
                </c:pt>
                <c:pt idx="27889">
                  <c:v>148.09915754862101</c:v>
                </c:pt>
                <c:pt idx="27890">
                  <c:v>148.08380951079701</c:v>
                </c:pt>
                <c:pt idx="27891">
                  <c:v>148.07358770581601</c:v>
                </c:pt>
                <c:pt idx="27892">
                  <c:v>148.07088738530001</c:v>
                </c:pt>
                <c:pt idx="27893">
                  <c:v>148.06565087965001</c:v>
                </c:pt>
                <c:pt idx="27894">
                  <c:v>148.06271000000501</c:v>
                </c:pt>
                <c:pt idx="27895">
                  <c:v>148.06015562221299</c:v>
                </c:pt>
                <c:pt idx="27896">
                  <c:v>148.05993077663101</c:v>
                </c:pt>
                <c:pt idx="27897">
                  <c:v>148.06315299127999</c:v>
                </c:pt>
                <c:pt idx="27898">
                  <c:v>148.07020149575101</c:v>
                </c:pt>
                <c:pt idx="27899">
                  <c:v>148.077630992503</c:v>
                </c:pt>
                <c:pt idx="27900">
                  <c:v>148.08222513163699</c:v>
                </c:pt>
                <c:pt idx="27901">
                  <c:v>148.082133924635</c:v>
                </c:pt>
                <c:pt idx="27902">
                  <c:v>148.08019869196701</c:v>
                </c:pt>
                <c:pt idx="27903">
                  <c:v>148.07926865921399</c:v>
                </c:pt>
                <c:pt idx="27904">
                  <c:v>148.07875267391501</c:v>
                </c:pt>
                <c:pt idx="27905">
                  <c:v>148.08148066847599</c:v>
                </c:pt>
                <c:pt idx="27906">
                  <c:v>148.08013999999801</c:v>
                </c:pt>
                <c:pt idx="27907">
                  <c:v>148.078274884206</c:v>
                </c:pt>
                <c:pt idx="27908">
                  <c:v>148.076966629022</c:v>
                </c:pt>
                <c:pt idx="27909">
                  <c:v>148.07313701578201</c:v>
                </c:pt>
                <c:pt idx="27910">
                  <c:v>148.068969391287</c:v>
                </c:pt>
                <c:pt idx="27911">
                  <c:v>148.06714024575501</c:v>
                </c:pt>
                <c:pt idx="27912">
                  <c:v>148.066339937999</c:v>
                </c:pt>
                <c:pt idx="27913">
                  <c:v>148.06439817805099</c:v>
                </c:pt>
                <c:pt idx="27914">
                  <c:v>148.05977061801201</c:v>
                </c:pt>
                <c:pt idx="27915">
                  <c:v>148.04968472175801</c:v>
                </c:pt>
                <c:pt idx="27916">
                  <c:v>148.040773134495</c:v>
                </c:pt>
                <c:pt idx="27917">
                  <c:v>148.035580105322</c:v>
                </c:pt>
                <c:pt idx="27918">
                  <c:v>148.020733283071</c:v>
                </c:pt>
                <c:pt idx="27919">
                  <c:v>148.01476999999099</c:v>
                </c:pt>
                <c:pt idx="27920">
                  <c:v>148.01003136128</c:v>
                </c:pt>
                <c:pt idx="27921">
                  <c:v>148.00535544510799</c:v>
                </c:pt>
                <c:pt idx="27922">
                  <c:v>148.003077711564</c:v>
                </c:pt>
                <c:pt idx="27923">
                  <c:v>148.005660474519</c:v>
                </c:pt>
                <c:pt idx="27924">
                  <c:v>148.01245637216499</c:v>
                </c:pt>
                <c:pt idx="27925">
                  <c:v>148.01714123405199</c:v>
                </c:pt>
                <c:pt idx="27926">
                  <c:v>148.014772326952</c:v>
                </c:pt>
                <c:pt idx="27927">
                  <c:v>148.009345542342</c:v>
                </c:pt>
                <c:pt idx="27928">
                  <c:v>148.00160000003299</c:v>
                </c:pt>
                <c:pt idx="27929">
                  <c:v>147.99861653117699</c:v>
                </c:pt>
                <c:pt idx="27930">
                  <c:v>147.99403660777099</c:v>
                </c:pt>
                <c:pt idx="27931">
                  <c:v>147.994623768868</c:v>
                </c:pt>
                <c:pt idx="27932">
                  <c:v>147.99537125234201</c:v>
                </c:pt>
                <c:pt idx="27933">
                  <c:v>147.99086102599799</c:v>
                </c:pt>
                <c:pt idx="27934">
                  <c:v>147.98185012891801</c:v>
                </c:pt>
                <c:pt idx="27935">
                  <c:v>147.97158430087899</c:v>
                </c:pt>
                <c:pt idx="27936">
                  <c:v>147.962313352954</c:v>
                </c:pt>
                <c:pt idx="27937">
                  <c:v>147.956121079208</c:v>
                </c:pt>
                <c:pt idx="27938">
                  <c:v>147.94860336961099</c:v>
                </c:pt>
                <c:pt idx="27939">
                  <c:v>147.944599265644</c:v>
                </c:pt>
                <c:pt idx="27940">
                  <c:v>147.94552195124299</c:v>
                </c:pt>
                <c:pt idx="27941">
                  <c:v>147.947657151703</c:v>
                </c:pt>
                <c:pt idx="27942">
                  <c:v>147.957669999958</c:v>
                </c:pt>
                <c:pt idx="27943">
                  <c:v>147.96470999997399</c:v>
                </c:pt>
                <c:pt idx="27944">
                  <c:v>147.958991229801</c:v>
                </c:pt>
                <c:pt idx="27945">
                  <c:v>147.95158197394099</c:v>
                </c:pt>
                <c:pt idx="27946">
                  <c:v>147.94919237353199</c:v>
                </c:pt>
                <c:pt idx="27947">
                  <c:v>147.95167479936899</c:v>
                </c:pt>
                <c:pt idx="27948">
                  <c:v>147.95538846542999</c:v>
                </c:pt>
                <c:pt idx="27949">
                  <c:v>147.95914916638799</c:v>
                </c:pt>
                <c:pt idx="27950">
                  <c:v>147.96374217089499</c:v>
                </c:pt>
                <c:pt idx="27951">
                  <c:v>147.97040166633201</c:v>
                </c:pt>
                <c:pt idx="27952">
                  <c:v>147.97992107659201</c:v>
                </c:pt>
                <c:pt idx="27953">
                  <c:v>147.99200048479301</c:v>
                </c:pt>
                <c:pt idx="27954">
                  <c:v>148.00286049413899</c:v>
                </c:pt>
                <c:pt idx="27955">
                  <c:v>148.02022000000599</c:v>
                </c:pt>
                <c:pt idx="27956">
                  <c:v>148.04211483196499</c:v>
                </c:pt>
                <c:pt idx="27957">
                  <c:v>148.05831835502201</c:v>
                </c:pt>
                <c:pt idx="27958">
                  <c:v>148.072721610114</c:v>
                </c:pt>
                <c:pt idx="27959">
                  <c:v>148.081592708128</c:v>
                </c:pt>
                <c:pt idx="27960">
                  <c:v>148.087832584099</c:v>
                </c:pt>
                <c:pt idx="27961">
                  <c:v>148.08446986632401</c:v>
                </c:pt>
                <c:pt idx="27962">
                  <c:v>148.072424828826</c:v>
                </c:pt>
                <c:pt idx="27963">
                  <c:v>148.05631753701499</c:v>
                </c:pt>
                <c:pt idx="27964">
                  <c:v>148.03443776619699</c:v>
                </c:pt>
                <c:pt idx="27965">
                  <c:v>148.01861406112701</c:v>
                </c:pt>
                <c:pt idx="27966">
                  <c:v>148.01594996920201</c:v>
                </c:pt>
                <c:pt idx="27967">
                  <c:v>148.01531999998801</c:v>
                </c:pt>
                <c:pt idx="27968">
                  <c:v>148.01886545889801</c:v>
                </c:pt>
                <c:pt idx="27969">
                  <c:v>148.024391370768</c:v>
                </c:pt>
                <c:pt idx="27970">
                  <c:v>148.02631000004999</c:v>
                </c:pt>
                <c:pt idx="27971">
                  <c:v>148.02718698743701</c:v>
                </c:pt>
                <c:pt idx="27972">
                  <c:v>148.02520602313299</c:v>
                </c:pt>
                <c:pt idx="27973">
                  <c:v>148.01579186062301</c:v>
                </c:pt>
                <c:pt idx="27974">
                  <c:v>148.00307682480801</c:v>
                </c:pt>
                <c:pt idx="27975">
                  <c:v>147.994198340579</c:v>
                </c:pt>
                <c:pt idx="27976">
                  <c:v>147.991767327952</c:v>
                </c:pt>
                <c:pt idx="27977">
                  <c:v>147.99142584563</c:v>
                </c:pt>
                <c:pt idx="27978">
                  <c:v>147.989483187096</c:v>
                </c:pt>
                <c:pt idx="27979">
                  <c:v>147.98975389530301</c:v>
                </c:pt>
                <c:pt idx="27980">
                  <c:v>147.98650914584101</c:v>
                </c:pt>
                <c:pt idx="27981">
                  <c:v>147.985031258769</c:v>
                </c:pt>
                <c:pt idx="27982">
                  <c:v>147.98946999995599</c:v>
                </c:pt>
                <c:pt idx="27983">
                  <c:v>147.995644514264</c:v>
                </c:pt>
                <c:pt idx="27984">
                  <c:v>148.00306719099399</c:v>
                </c:pt>
                <c:pt idx="27985">
                  <c:v>148.011027493835</c:v>
                </c:pt>
                <c:pt idx="27986">
                  <c:v>148.023240514078</c:v>
                </c:pt>
                <c:pt idx="27987">
                  <c:v>148.03595824558201</c:v>
                </c:pt>
                <c:pt idx="27988">
                  <c:v>148.04554313474699</c:v>
                </c:pt>
                <c:pt idx="27989">
                  <c:v>148.04737728995099</c:v>
                </c:pt>
                <c:pt idx="27990">
                  <c:v>148.04354450205699</c:v>
                </c:pt>
                <c:pt idx="27991">
                  <c:v>148.03436714290501</c:v>
                </c:pt>
                <c:pt idx="27992">
                  <c:v>148.030289802038</c:v>
                </c:pt>
                <c:pt idx="27993">
                  <c:v>148.02233022198101</c:v>
                </c:pt>
                <c:pt idx="27994">
                  <c:v>148.01163000003999</c:v>
                </c:pt>
                <c:pt idx="27995">
                  <c:v>147.993431042921</c:v>
                </c:pt>
                <c:pt idx="27996">
                  <c:v>147.97078377032199</c:v>
                </c:pt>
                <c:pt idx="27997">
                  <c:v>147.94730473414899</c:v>
                </c:pt>
                <c:pt idx="27998">
                  <c:v>147.92324616502</c:v>
                </c:pt>
                <c:pt idx="27999">
                  <c:v>147.901822382718</c:v>
                </c:pt>
                <c:pt idx="28000">
                  <c:v>147.87719441594501</c:v>
                </c:pt>
                <c:pt idx="28001">
                  <c:v>147.85390282060899</c:v>
                </c:pt>
                <c:pt idx="28002">
                  <c:v>147.83370663891299</c:v>
                </c:pt>
                <c:pt idx="28003">
                  <c:v>147.81712590255401</c:v>
                </c:pt>
                <c:pt idx="28004">
                  <c:v>147.79862228632999</c:v>
                </c:pt>
                <c:pt idx="28005">
                  <c:v>147.78293797447</c:v>
                </c:pt>
                <c:pt idx="28006">
                  <c:v>147.77323480223899</c:v>
                </c:pt>
                <c:pt idx="28007">
                  <c:v>147.771282059285</c:v>
                </c:pt>
                <c:pt idx="28008">
                  <c:v>147.77314999999999</c:v>
                </c:pt>
                <c:pt idx="28009">
                  <c:v>147.77906195331099</c:v>
                </c:pt>
                <c:pt idx="28010">
                  <c:v>147.786355194875</c:v>
                </c:pt>
                <c:pt idx="28011">
                  <c:v>147.788514960839</c:v>
                </c:pt>
                <c:pt idx="28012">
                  <c:v>147.78839804470201</c:v>
                </c:pt>
                <c:pt idx="28013">
                  <c:v>147.783583309085</c:v>
                </c:pt>
                <c:pt idx="28014">
                  <c:v>147.77301403876399</c:v>
                </c:pt>
                <c:pt idx="28015">
                  <c:v>147.76400594269899</c:v>
                </c:pt>
                <c:pt idx="28016">
                  <c:v>147.76098386049199</c:v>
                </c:pt>
                <c:pt idx="28017">
                  <c:v>147.76275245434999</c:v>
                </c:pt>
                <c:pt idx="28018">
                  <c:v>147.767766521765</c:v>
                </c:pt>
                <c:pt idx="28019">
                  <c:v>147.771159070018</c:v>
                </c:pt>
                <c:pt idx="28020">
                  <c:v>147.77135997748499</c:v>
                </c:pt>
                <c:pt idx="28021">
                  <c:v>147.77334999995901</c:v>
                </c:pt>
                <c:pt idx="28022">
                  <c:v>147.77602552910099</c:v>
                </c:pt>
                <c:pt idx="28023">
                  <c:v>147.77866000000401</c:v>
                </c:pt>
                <c:pt idx="28024">
                  <c:v>147.77800423967099</c:v>
                </c:pt>
                <c:pt idx="28025">
                  <c:v>147.77485249581099</c:v>
                </c:pt>
                <c:pt idx="28026">
                  <c:v>147.770354356155</c:v>
                </c:pt>
                <c:pt idx="28027">
                  <c:v>147.76847224032801</c:v>
                </c:pt>
                <c:pt idx="28028">
                  <c:v>147.76882921399101</c:v>
                </c:pt>
                <c:pt idx="28029">
                  <c:v>147.77394692758401</c:v>
                </c:pt>
                <c:pt idx="28030">
                  <c:v>147.78665623547101</c:v>
                </c:pt>
                <c:pt idx="28031">
                  <c:v>147.79417296413499</c:v>
                </c:pt>
                <c:pt idx="28032">
                  <c:v>147.79884332667299</c:v>
                </c:pt>
                <c:pt idx="28033">
                  <c:v>147.80266999995999</c:v>
                </c:pt>
                <c:pt idx="28034">
                  <c:v>147.80802604893501</c:v>
                </c:pt>
                <c:pt idx="28035">
                  <c:v>147.81115460372001</c:v>
                </c:pt>
                <c:pt idx="28036">
                  <c:v>147.81275162986501</c:v>
                </c:pt>
                <c:pt idx="28037">
                  <c:v>147.810800284154</c:v>
                </c:pt>
                <c:pt idx="28038">
                  <c:v>147.80957553922801</c:v>
                </c:pt>
                <c:pt idx="28039">
                  <c:v>147.81011630915199</c:v>
                </c:pt>
                <c:pt idx="28040">
                  <c:v>147.81361715382701</c:v>
                </c:pt>
                <c:pt idx="28041">
                  <c:v>147.822055672738</c:v>
                </c:pt>
                <c:pt idx="28042">
                  <c:v>147.834905699888</c:v>
                </c:pt>
                <c:pt idx="28043">
                  <c:v>147.854254541139</c:v>
                </c:pt>
                <c:pt idx="28044">
                  <c:v>147.875354166889</c:v>
                </c:pt>
                <c:pt idx="28045">
                  <c:v>147.90695102046499</c:v>
                </c:pt>
                <c:pt idx="28046">
                  <c:v>147.94683901140701</c:v>
                </c:pt>
                <c:pt idx="28047">
                  <c:v>147.96759286796899</c:v>
                </c:pt>
                <c:pt idx="28048">
                  <c:v>147.98769898959401</c:v>
                </c:pt>
                <c:pt idx="28049">
                  <c:v>148.00376703576899</c:v>
                </c:pt>
                <c:pt idx="28050">
                  <c:v>148.01688170707499</c:v>
                </c:pt>
                <c:pt idx="28051">
                  <c:v>148.02626838473199</c:v>
                </c:pt>
                <c:pt idx="28052">
                  <c:v>148.028086315319</c:v>
                </c:pt>
                <c:pt idx="28053">
                  <c:v>148.032880552942</c:v>
                </c:pt>
                <c:pt idx="28054">
                  <c:v>148.035326381077</c:v>
                </c:pt>
                <c:pt idx="28055">
                  <c:v>148.03541996356699</c:v>
                </c:pt>
                <c:pt idx="28056">
                  <c:v>148.03527999996501</c:v>
                </c:pt>
                <c:pt idx="28057">
                  <c:v>148.035617151531</c:v>
                </c:pt>
                <c:pt idx="28058">
                  <c:v>148.04256287908001</c:v>
                </c:pt>
                <c:pt idx="28059">
                  <c:v>148.05676220362699</c:v>
                </c:pt>
                <c:pt idx="28060">
                  <c:v>148.07104474006999</c:v>
                </c:pt>
                <c:pt idx="28061">
                  <c:v>148.084923628159</c:v>
                </c:pt>
                <c:pt idx="28062">
                  <c:v>148.101222424441</c:v>
                </c:pt>
                <c:pt idx="28063">
                  <c:v>148.11749317249499</c:v>
                </c:pt>
                <c:pt idx="28064">
                  <c:v>148.12895614601001</c:v>
                </c:pt>
                <c:pt idx="28065">
                  <c:v>148.141034797543</c:v>
                </c:pt>
                <c:pt idx="28066">
                  <c:v>148.153604349316</c:v>
                </c:pt>
                <c:pt idx="28067">
                  <c:v>148.16492309476001</c:v>
                </c:pt>
                <c:pt idx="28068">
                  <c:v>148.16895000001401</c:v>
                </c:pt>
                <c:pt idx="28069">
                  <c:v>148.168694789423</c:v>
                </c:pt>
                <c:pt idx="28070">
                  <c:v>148.16266365823299</c:v>
                </c:pt>
                <c:pt idx="28071">
                  <c:v>148.15274743645199</c:v>
                </c:pt>
                <c:pt idx="28072">
                  <c:v>148.14393822109199</c:v>
                </c:pt>
                <c:pt idx="28073">
                  <c:v>148.13955294811299</c:v>
                </c:pt>
                <c:pt idx="28074">
                  <c:v>148.13788000001799</c:v>
                </c:pt>
                <c:pt idx="28075">
                  <c:v>148.137653275746</c:v>
                </c:pt>
                <c:pt idx="28076">
                  <c:v>148.136791521323</c:v>
                </c:pt>
                <c:pt idx="28077">
                  <c:v>148.12706785069301</c:v>
                </c:pt>
                <c:pt idx="28078">
                  <c:v>148.105418331718</c:v>
                </c:pt>
                <c:pt idx="28079">
                  <c:v>148.09862000000399</c:v>
                </c:pt>
                <c:pt idx="28080">
                  <c:v>148.09328610658901</c:v>
                </c:pt>
                <c:pt idx="28081">
                  <c:v>148.079780819722</c:v>
                </c:pt>
                <c:pt idx="28082">
                  <c:v>148.06238355086001</c:v>
                </c:pt>
                <c:pt idx="28083">
                  <c:v>148.04936296790601</c:v>
                </c:pt>
                <c:pt idx="28084">
                  <c:v>148.032268721251</c:v>
                </c:pt>
                <c:pt idx="28085">
                  <c:v>148.015311763136</c:v>
                </c:pt>
                <c:pt idx="28086">
                  <c:v>148.00039266587899</c:v>
                </c:pt>
                <c:pt idx="28087">
                  <c:v>147.98515091691999</c:v>
                </c:pt>
                <c:pt idx="28088">
                  <c:v>147.96907691431801</c:v>
                </c:pt>
                <c:pt idx="28089">
                  <c:v>147.961864667649</c:v>
                </c:pt>
                <c:pt idx="28090">
                  <c:v>147.96162099240999</c:v>
                </c:pt>
                <c:pt idx="28091">
                  <c:v>147.96714360797799</c:v>
                </c:pt>
                <c:pt idx="28092">
                  <c:v>147.97563848796401</c:v>
                </c:pt>
                <c:pt idx="28093">
                  <c:v>147.98356999998401</c:v>
                </c:pt>
                <c:pt idx="28094">
                  <c:v>147.98757369456499</c:v>
                </c:pt>
                <c:pt idx="28095">
                  <c:v>147.99381321674301</c:v>
                </c:pt>
                <c:pt idx="28096">
                  <c:v>148.00140891525299</c:v>
                </c:pt>
                <c:pt idx="28097">
                  <c:v>148.010192325189</c:v>
                </c:pt>
                <c:pt idx="28098">
                  <c:v>148.01723781902001</c:v>
                </c:pt>
                <c:pt idx="28099">
                  <c:v>148.01628365617901</c:v>
                </c:pt>
                <c:pt idx="28100">
                  <c:v>148.00415196084199</c:v>
                </c:pt>
                <c:pt idx="28101">
                  <c:v>147.99321025841601</c:v>
                </c:pt>
                <c:pt idx="28102">
                  <c:v>147.99004179657101</c:v>
                </c:pt>
                <c:pt idx="28103">
                  <c:v>147.988233467713</c:v>
                </c:pt>
                <c:pt idx="28104">
                  <c:v>147.99320999998699</c:v>
                </c:pt>
                <c:pt idx="28105">
                  <c:v>147.999093031554</c:v>
                </c:pt>
                <c:pt idx="28106">
                  <c:v>148.01167663350799</c:v>
                </c:pt>
                <c:pt idx="28107">
                  <c:v>148.02727908767</c:v>
                </c:pt>
                <c:pt idx="28108">
                  <c:v>148.04349374678901</c:v>
                </c:pt>
                <c:pt idx="28109">
                  <c:v>148.05716324034401</c:v>
                </c:pt>
                <c:pt idx="28110">
                  <c:v>148.06997948196599</c:v>
                </c:pt>
                <c:pt idx="28111">
                  <c:v>148.08268851190201</c:v>
                </c:pt>
                <c:pt idx="28112">
                  <c:v>148.09496104966701</c:v>
                </c:pt>
                <c:pt idx="28113">
                  <c:v>148.10467665416101</c:v>
                </c:pt>
                <c:pt idx="28114">
                  <c:v>148.113921473895</c:v>
                </c:pt>
                <c:pt idx="28115">
                  <c:v>148.12250695173</c:v>
                </c:pt>
                <c:pt idx="28116">
                  <c:v>148.13628675684299</c:v>
                </c:pt>
                <c:pt idx="28117">
                  <c:v>148.14071162786499</c:v>
                </c:pt>
                <c:pt idx="28118">
                  <c:v>148.14282875525399</c:v>
                </c:pt>
                <c:pt idx="28119">
                  <c:v>148.13982624093899</c:v>
                </c:pt>
                <c:pt idx="28120">
                  <c:v>148.13273024700001</c:v>
                </c:pt>
                <c:pt idx="28121">
                  <c:v>148.12349444586701</c:v>
                </c:pt>
                <c:pt idx="28122">
                  <c:v>148.11264724021001</c:v>
                </c:pt>
                <c:pt idx="28123">
                  <c:v>148.099896387364</c:v>
                </c:pt>
                <c:pt idx="28124">
                  <c:v>148.087275535158</c:v>
                </c:pt>
                <c:pt idx="28125">
                  <c:v>148.074776537367</c:v>
                </c:pt>
                <c:pt idx="28126">
                  <c:v>148.064373902244</c:v>
                </c:pt>
                <c:pt idx="28127">
                  <c:v>148.06016999996601</c:v>
                </c:pt>
                <c:pt idx="28128">
                  <c:v>148.05901436983001</c:v>
                </c:pt>
                <c:pt idx="28129">
                  <c:v>148.05792221657799</c:v>
                </c:pt>
                <c:pt idx="28130">
                  <c:v>148.057613048333</c:v>
                </c:pt>
                <c:pt idx="28131">
                  <c:v>148.05251539879001</c:v>
                </c:pt>
                <c:pt idx="28132">
                  <c:v>148.045524120008</c:v>
                </c:pt>
                <c:pt idx="28133">
                  <c:v>148.04231726831</c:v>
                </c:pt>
                <c:pt idx="28134">
                  <c:v>148.03889348775201</c:v>
                </c:pt>
                <c:pt idx="28135">
                  <c:v>148.029994448407</c:v>
                </c:pt>
                <c:pt idx="28136">
                  <c:v>148.01840403590501</c:v>
                </c:pt>
                <c:pt idx="28137">
                  <c:v>148.017707726727</c:v>
                </c:pt>
                <c:pt idx="28138">
                  <c:v>148.01770191734499</c:v>
                </c:pt>
                <c:pt idx="28139">
                  <c:v>148.010361290986</c:v>
                </c:pt>
                <c:pt idx="28140">
                  <c:v>148.00592830791101</c:v>
                </c:pt>
                <c:pt idx="28141">
                  <c:v>148.00136999999</c:v>
                </c:pt>
                <c:pt idx="28142">
                  <c:v>148.004415956787</c:v>
                </c:pt>
                <c:pt idx="28143">
                  <c:v>148.01162541120399</c:v>
                </c:pt>
                <c:pt idx="28144">
                  <c:v>148.017036829343</c:v>
                </c:pt>
                <c:pt idx="28145">
                  <c:v>148.01973866380499</c:v>
                </c:pt>
                <c:pt idx="28146">
                  <c:v>148.01864387575401</c:v>
                </c:pt>
                <c:pt idx="28147">
                  <c:v>148.014821868383</c:v>
                </c:pt>
                <c:pt idx="28148">
                  <c:v>148.01234679093699</c:v>
                </c:pt>
                <c:pt idx="28149">
                  <c:v>148.010381745789</c:v>
                </c:pt>
                <c:pt idx="28150">
                  <c:v>148.009404907055</c:v>
                </c:pt>
                <c:pt idx="28151">
                  <c:v>148.010501956528</c:v>
                </c:pt>
                <c:pt idx="28152">
                  <c:v>148.01629576054199</c:v>
                </c:pt>
                <c:pt idx="28153">
                  <c:v>148.021721772891</c:v>
                </c:pt>
                <c:pt idx="28154">
                  <c:v>148.024429371727</c:v>
                </c:pt>
                <c:pt idx="28155">
                  <c:v>148.029292650006</c:v>
                </c:pt>
                <c:pt idx="28156">
                  <c:v>148.034428490008</c:v>
                </c:pt>
                <c:pt idx="28157">
                  <c:v>148.03588745725099</c:v>
                </c:pt>
                <c:pt idx="28158">
                  <c:v>148.034849999979</c:v>
                </c:pt>
                <c:pt idx="28159">
                  <c:v>148.02701348433001</c:v>
                </c:pt>
                <c:pt idx="28160">
                  <c:v>148.02691022665499</c:v>
                </c:pt>
                <c:pt idx="28161">
                  <c:v>148.02839978064799</c:v>
                </c:pt>
                <c:pt idx="28162">
                  <c:v>148.032158197239</c:v>
                </c:pt>
                <c:pt idx="28163">
                  <c:v>148.03622027918399</c:v>
                </c:pt>
                <c:pt idx="28164">
                  <c:v>148.04365770497</c:v>
                </c:pt>
                <c:pt idx="28165">
                  <c:v>148.058438767578</c:v>
                </c:pt>
                <c:pt idx="28166">
                  <c:v>148.07262967034401</c:v>
                </c:pt>
                <c:pt idx="28167">
                  <c:v>148.07945199557699</c:v>
                </c:pt>
                <c:pt idx="28168">
                  <c:v>148.077697373863</c:v>
                </c:pt>
                <c:pt idx="28169">
                  <c:v>148.07038169044699</c:v>
                </c:pt>
                <c:pt idx="28170">
                  <c:v>148.06649220111601</c:v>
                </c:pt>
                <c:pt idx="28171">
                  <c:v>148.06386000005699</c:v>
                </c:pt>
                <c:pt idx="28172">
                  <c:v>148.062586451225</c:v>
                </c:pt>
                <c:pt idx="28173">
                  <c:v>148.060619935765</c:v>
                </c:pt>
                <c:pt idx="28174">
                  <c:v>148.052059284016</c:v>
                </c:pt>
                <c:pt idx="28175">
                  <c:v>148.041653997986</c:v>
                </c:pt>
                <c:pt idx="28176">
                  <c:v>148.033620747219</c:v>
                </c:pt>
                <c:pt idx="28177">
                  <c:v>148.02985999997</c:v>
                </c:pt>
                <c:pt idx="28178">
                  <c:v>148.029024297874</c:v>
                </c:pt>
                <c:pt idx="28179">
                  <c:v>148.02740770543701</c:v>
                </c:pt>
                <c:pt idx="28180">
                  <c:v>148.02678779176</c:v>
                </c:pt>
                <c:pt idx="28181">
                  <c:v>148.02502879025201</c:v>
                </c:pt>
                <c:pt idx="28182">
                  <c:v>148.02037844141799</c:v>
                </c:pt>
                <c:pt idx="28183">
                  <c:v>148.01341121943699</c:v>
                </c:pt>
                <c:pt idx="28184">
                  <c:v>148.00361433106599</c:v>
                </c:pt>
                <c:pt idx="28185">
                  <c:v>148.00624063081699</c:v>
                </c:pt>
                <c:pt idx="28186">
                  <c:v>148.00685085640799</c:v>
                </c:pt>
                <c:pt idx="28187">
                  <c:v>148.00566931961501</c:v>
                </c:pt>
                <c:pt idx="28188">
                  <c:v>148.00292668087499</c:v>
                </c:pt>
                <c:pt idx="28189">
                  <c:v>147.99824655072601</c:v>
                </c:pt>
                <c:pt idx="28190">
                  <c:v>147.992334096881</c:v>
                </c:pt>
                <c:pt idx="28191">
                  <c:v>147.98688098681501</c:v>
                </c:pt>
                <c:pt idx="28192">
                  <c:v>147.981109931026</c:v>
                </c:pt>
                <c:pt idx="28193">
                  <c:v>147.97350214698801</c:v>
                </c:pt>
                <c:pt idx="28194">
                  <c:v>147.967520117638</c:v>
                </c:pt>
                <c:pt idx="28195">
                  <c:v>147.95468468792001</c:v>
                </c:pt>
                <c:pt idx="28196">
                  <c:v>147.934486782997</c:v>
                </c:pt>
                <c:pt idx="28197">
                  <c:v>147.923249999993</c:v>
                </c:pt>
                <c:pt idx="28198">
                  <c:v>147.91286000003001</c:v>
                </c:pt>
                <c:pt idx="28199">
                  <c:v>147.91222013939401</c:v>
                </c:pt>
                <c:pt idx="28200">
                  <c:v>147.91099967061501</c:v>
                </c:pt>
                <c:pt idx="28201">
                  <c:v>147.91044055330499</c:v>
                </c:pt>
                <c:pt idx="28202">
                  <c:v>147.911975332005</c:v>
                </c:pt>
                <c:pt idx="28203">
                  <c:v>147.91528014978601</c:v>
                </c:pt>
                <c:pt idx="28204">
                  <c:v>147.92011521528499</c:v>
                </c:pt>
                <c:pt idx="28205">
                  <c:v>147.93095892163501</c:v>
                </c:pt>
                <c:pt idx="28206">
                  <c:v>147.94548373774501</c:v>
                </c:pt>
                <c:pt idx="28207">
                  <c:v>147.960017543519</c:v>
                </c:pt>
                <c:pt idx="28208">
                  <c:v>147.96690094794499</c:v>
                </c:pt>
                <c:pt idx="28209">
                  <c:v>147.975769999953</c:v>
                </c:pt>
                <c:pt idx="28210">
                  <c:v>147.984847653782</c:v>
                </c:pt>
                <c:pt idx="28211">
                  <c:v>147.99552364160101</c:v>
                </c:pt>
                <c:pt idx="28212">
                  <c:v>148.00790054882799</c:v>
                </c:pt>
                <c:pt idx="28213">
                  <c:v>148.019408449324</c:v>
                </c:pt>
                <c:pt idx="28214">
                  <c:v>148.03013997506901</c:v>
                </c:pt>
                <c:pt idx="28215">
                  <c:v>148.03938977816699</c:v>
                </c:pt>
                <c:pt idx="28216">
                  <c:v>148.045764790877</c:v>
                </c:pt>
                <c:pt idx="28217">
                  <c:v>148.05192447747899</c:v>
                </c:pt>
                <c:pt idx="28218">
                  <c:v>148.06133894726599</c:v>
                </c:pt>
                <c:pt idx="28219">
                  <c:v>148.06861887697701</c:v>
                </c:pt>
                <c:pt idx="28220">
                  <c:v>148.067074248616</c:v>
                </c:pt>
                <c:pt idx="28221">
                  <c:v>148.06992180645199</c:v>
                </c:pt>
                <c:pt idx="28222">
                  <c:v>148.07007999997899</c:v>
                </c:pt>
                <c:pt idx="28223">
                  <c:v>148.06963863546099</c:v>
                </c:pt>
                <c:pt idx="28224">
                  <c:v>148.06352584878499</c:v>
                </c:pt>
                <c:pt idx="28225">
                  <c:v>148.05345107663399</c:v>
                </c:pt>
                <c:pt idx="28226">
                  <c:v>148.04314275368901</c:v>
                </c:pt>
                <c:pt idx="28227">
                  <c:v>148.03214028782901</c:v>
                </c:pt>
                <c:pt idx="28228">
                  <c:v>148.02082698103399</c:v>
                </c:pt>
                <c:pt idx="28229">
                  <c:v>148.00801878791199</c:v>
                </c:pt>
                <c:pt idx="28230">
                  <c:v>147.991943618688</c:v>
                </c:pt>
                <c:pt idx="28231">
                  <c:v>147.97796940081</c:v>
                </c:pt>
                <c:pt idx="28232">
                  <c:v>147.96640801766</c:v>
                </c:pt>
                <c:pt idx="28233">
                  <c:v>147.955373333739</c:v>
                </c:pt>
                <c:pt idx="28234">
                  <c:v>147.947362808777</c:v>
                </c:pt>
                <c:pt idx="28235">
                  <c:v>147.93470376151299</c:v>
                </c:pt>
                <c:pt idx="28236">
                  <c:v>147.91760000001099</c:v>
                </c:pt>
                <c:pt idx="28237">
                  <c:v>147.897999312221</c:v>
                </c:pt>
                <c:pt idx="28238">
                  <c:v>147.89128363918601</c:v>
                </c:pt>
                <c:pt idx="28239">
                  <c:v>147.88462770068401</c:v>
                </c:pt>
                <c:pt idx="28240">
                  <c:v>147.879565950635</c:v>
                </c:pt>
                <c:pt idx="28241">
                  <c:v>147.87667747056301</c:v>
                </c:pt>
                <c:pt idx="28242">
                  <c:v>147.87611853731099</c:v>
                </c:pt>
                <c:pt idx="28243">
                  <c:v>147.87863492844701</c:v>
                </c:pt>
                <c:pt idx="28244">
                  <c:v>147.88117131021701</c:v>
                </c:pt>
                <c:pt idx="28245">
                  <c:v>147.881693353213</c:v>
                </c:pt>
                <c:pt idx="28246">
                  <c:v>147.87869239965701</c:v>
                </c:pt>
                <c:pt idx="28247">
                  <c:v>147.87890889373901</c:v>
                </c:pt>
                <c:pt idx="28248">
                  <c:v>147.88969824860101</c:v>
                </c:pt>
                <c:pt idx="28249">
                  <c:v>147.902636411945</c:v>
                </c:pt>
                <c:pt idx="28250">
                  <c:v>147.91819999998901</c:v>
                </c:pt>
                <c:pt idx="28251">
                  <c:v>147.937774100333</c:v>
                </c:pt>
                <c:pt idx="28252">
                  <c:v>147.952213949802</c:v>
                </c:pt>
                <c:pt idx="28253">
                  <c:v>147.957150256821</c:v>
                </c:pt>
                <c:pt idx="28254">
                  <c:v>147.95555598038399</c:v>
                </c:pt>
                <c:pt idx="28255">
                  <c:v>147.95598006271501</c:v>
                </c:pt>
                <c:pt idx="28256">
                  <c:v>147.958794803296</c:v>
                </c:pt>
                <c:pt idx="28257">
                  <c:v>147.96151465087399</c:v>
                </c:pt>
                <c:pt idx="28258">
                  <c:v>147.966922935345</c:v>
                </c:pt>
                <c:pt idx="28259">
                  <c:v>147.975024390296</c:v>
                </c:pt>
                <c:pt idx="28260">
                  <c:v>147.980801870112</c:v>
                </c:pt>
                <c:pt idx="28261">
                  <c:v>147.98175017733001</c:v>
                </c:pt>
                <c:pt idx="28262">
                  <c:v>147.97878590543399</c:v>
                </c:pt>
                <c:pt idx="28263">
                  <c:v>147.972794012328</c:v>
                </c:pt>
                <c:pt idx="28264">
                  <c:v>147.96941999998199</c:v>
                </c:pt>
                <c:pt idx="28265">
                  <c:v>147.96842615155001</c:v>
                </c:pt>
                <c:pt idx="28266">
                  <c:v>147.96849598767901</c:v>
                </c:pt>
                <c:pt idx="28267">
                  <c:v>147.96621630395299</c:v>
                </c:pt>
                <c:pt idx="28268">
                  <c:v>147.96404275926301</c:v>
                </c:pt>
                <c:pt idx="28269">
                  <c:v>147.962238713819</c:v>
                </c:pt>
                <c:pt idx="28270">
                  <c:v>147.96241553391201</c:v>
                </c:pt>
                <c:pt idx="28271">
                  <c:v>147.96602425664</c:v>
                </c:pt>
                <c:pt idx="28272">
                  <c:v>147.96922505654601</c:v>
                </c:pt>
                <c:pt idx="28273">
                  <c:v>147.969263146354</c:v>
                </c:pt>
                <c:pt idx="28274">
                  <c:v>147.97030410278199</c:v>
                </c:pt>
                <c:pt idx="28275">
                  <c:v>147.97156883097699</c:v>
                </c:pt>
                <c:pt idx="28276">
                  <c:v>147.96933325869799</c:v>
                </c:pt>
                <c:pt idx="28277">
                  <c:v>147.96953999997299</c:v>
                </c:pt>
                <c:pt idx="28278">
                  <c:v>147.969773137251</c:v>
                </c:pt>
                <c:pt idx="28279">
                  <c:v>147.96340826895999</c:v>
                </c:pt>
                <c:pt idx="28280">
                  <c:v>147.95625172231101</c:v>
                </c:pt>
                <c:pt idx="28281">
                  <c:v>147.953468499384</c:v>
                </c:pt>
                <c:pt idx="28282">
                  <c:v>147.95570293063301</c:v>
                </c:pt>
                <c:pt idx="28283">
                  <c:v>147.96058982988501</c:v>
                </c:pt>
                <c:pt idx="28284">
                  <c:v>147.96465558503101</c:v>
                </c:pt>
                <c:pt idx="28285">
                  <c:v>147.96674754283299</c:v>
                </c:pt>
                <c:pt idx="28286">
                  <c:v>147.96602326749201</c:v>
                </c:pt>
                <c:pt idx="28287">
                  <c:v>147.96244172119199</c:v>
                </c:pt>
                <c:pt idx="28288">
                  <c:v>147.95714000003201</c:v>
                </c:pt>
                <c:pt idx="28289">
                  <c:v>147.956486971023</c:v>
                </c:pt>
                <c:pt idx="28290">
                  <c:v>147.93378000003699</c:v>
                </c:pt>
                <c:pt idx="28291">
                  <c:v>147.93378000003901</c:v>
                </c:pt>
                <c:pt idx="28292">
                  <c:v>147.92694908488701</c:v>
                </c:pt>
                <c:pt idx="28293">
                  <c:v>147.918238028411</c:v>
                </c:pt>
                <c:pt idx="28294">
                  <c:v>147.90594501735899</c:v>
                </c:pt>
                <c:pt idx="28295">
                  <c:v>147.89122915806601</c:v>
                </c:pt>
                <c:pt idx="28296">
                  <c:v>147.87840718418599</c:v>
                </c:pt>
                <c:pt idx="28297">
                  <c:v>147.86654333845499</c:v>
                </c:pt>
                <c:pt idx="28298">
                  <c:v>147.855962567364</c:v>
                </c:pt>
                <c:pt idx="28299">
                  <c:v>147.85069581393799</c:v>
                </c:pt>
                <c:pt idx="28300">
                  <c:v>147.847389533924</c:v>
                </c:pt>
                <c:pt idx="28301">
                  <c:v>147.847684236985</c:v>
                </c:pt>
                <c:pt idx="28302">
                  <c:v>147.846969677586</c:v>
                </c:pt>
                <c:pt idx="28303">
                  <c:v>147.84584000003801</c:v>
                </c:pt>
                <c:pt idx="28304">
                  <c:v>147.84857975227101</c:v>
                </c:pt>
                <c:pt idx="28305">
                  <c:v>147.852759845436</c:v>
                </c:pt>
                <c:pt idx="28306">
                  <c:v>147.863728526188</c:v>
                </c:pt>
                <c:pt idx="28307">
                  <c:v>147.888615274084</c:v>
                </c:pt>
                <c:pt idx="28308">
                  <c:v>147.906057576492</c:v>
                </c:pt>
                <c:pt idx="28309">
                  <c:v>147.92428628739299</c:v>
                </c:pt>
                <c:pt idx="28310">
                  <c:v>147.93880267218501</c:v>
                </c:pt>
                <c:pt idx="28311">
                  <c:v>147.94878573814501</c:v>
                </c:pt>
                <c:pt idx="28312">
                  <c:v>147.95387891857101</c:v>
                </c:pt>
                <c:pt idx="28313">
                  <c:v>147.951979999949</c:v>
                </c:pt>
                <c:pt idx="28314">
                  <c:v>147.95445760420401</c:v>
                </c:pt>
                <c:pt idx="28315">
                  <c:v>147.96075149205399</c:v>
                </c:pt>
                <c:pt idx="28316">
                  <c:v>147.96388562035</c:v>
                </c:pt>
                <c:pt idx="28317">
                  <c:v>147.96197782605401</c:v>
                </c:pt>
                <c:pt idx="28318">
                  <c:v>147.96045697337399</c:v>
                </c:pt>
                <c:pt idx="28319">
                  <c:v>147.96286293156999</c:v>
                </c:pt>
                <c:pt idx="28320">
                  <c:v>147.96813044508701</c:v>
                </c:pt>
                <c:pt idx="28321">
                  <c:v>147.97429616742801</c:v>
                </c:pt>
                <c:pt idx="28322">
                  <c:v>147.981970854313</c:v>
                </c:pt>
                <c:pt idx="28323">
                  <c:v>147.986346816918</c:v>
                </c:pt>
                <c:pt idx="28324">
                  <c:v>147.99692999995801</c:v>
                </c:pt>
                <c:pt idx="28325">
                  <c:v>148.0057691344</c:v>
                </c:pt>
                <c:pt idx="28326">
                  <c:v>148.014018106885</c:v>
                </c:pt>
                <c:pt idx="28327">
                  <c:v>148.024514348308</c:v>
                </c:pt>
                <c:pt idx="28328">
                  <c:v>148.033761746886</c:v>
                </c:pt>
                <c:pt idx="28329">
                  <c:v>148.03649001762699</c:v>
                </c:pt>
                <c:pt idx="28330">
                  <c:v>148.03709981541999</c:v>
                </c:pt>
                <c:pt idx="28331">
                  <c:v>148.03174424826699</c:v>
                </c:pt>
                <c:pt idx="28332">
                  <c:v>148.02619854085901</c:v>
                </c:pt>
                <c:pt idx="28333">
                  <c:v>148.01353169203901</c:v>
                </c:pt>
                <c:pt idx="28334">
                  <c:v>148.00607004110699</c:v>
                </c:pt>
                <c:pt idx="28335">
                  <c:v>147.99925357340501</c:v>
                </c:pt>
                <c:pt idx="28336">
                  <c:v>147.994639999996</c:v>
                </c:pt>
                <c:pt idx="28337">
                  <c:v>147.98793384497401</c:v>
                </c:pt>
                <c:pt idx="28338">
                  <c:v>147.98282009073</c:v>
                </c:pt>
                <c:pt idx="28339">
                  <c:v>147.979622707342</c:v>
                </c:pt>
                <c:pt idx="28340">
                  <c:v>147.97715355762699</c:v>
                </c:pt>
                <c:pt idx="28341">
                  <c:v>147.97326996663901</c:v>
                </c:pt>
                <c:pt idx="28342">
                  <c:v>147.96640838339101</c:v>
                </c:pt>
                <c:pt idx="28343">
                  <c:v>147.96045200330701</c:v>
                </c:pt>
                <c:pt idx="28344">
                  <c:v>147.95836405541399</c:v>
                </c:pt>
                <c:pt idx="28345">
                  <c:v>147.95101528217799</c:v>
                </c:pt>
                <c:pt idx="28346">
                  <c:v>147.94275590211399</c:v>
                </c:pt>
                <c:pt idx="28347">
                  <c:v>147.941405815325</c:v>
                </c:pt>
                <c:pt idx="28348">
                  <c:v>147.94941999997201</c:v>
                </c:pt>
                <c:pt idx="28349">
                  <c:v>147.95937254504801</c:v>
                </c:pt>
                <c:pt idx="28350">
                  <c:v>147.97022307444101</c:v>
                </c:pt>
                <c:pt idx="28351">
                  <c:v>147.98192257013801</c:v>
                </c:pt>
                <c:pt idx="28352">
                  <c:v>147.99111946668199</c:v>
                </c:pt>
                <c:pt idx="28353">
                  <c:v>148.00059825447499</c:v>
                </c:pt>
                <c:pt idx="28354">
                  <c:v>148.00793022127701</c:v>
                </c:pt>
                <c:pt idx="28355">
                  <c:v>148.011434607251</c:v>
                </c:pt>
                <c:pt idx="28356">
                  <c:v>148.01271348831301</c:v>
                </c:pt>
                <c:pt idx="28357">
                  <c:v>148.01863456110499</c:v>
                </c:pt>
                <c:pt idx="28358">
                  <c:v>148.02658659909599</c:v>
                </c:pt>
                <c:pt idx="28359">
                  <c:v>148.014175460844</c:v>
                </c:pt>
                <c:pt idx="28360">
                  <c:v>147.99218524674399</c:v>
                </c:pt>
                <c:pt idx="28361">
                  <c:v>147.95894294342</c:v>
                </c:pt>
                <c:pt idx="28362">
                  <c:v>147.92664742449901</c:v>
                </c:pt>
                <c:pt idx="28363">
                  <c:v>147.91359869900799</c:v>
                </c:pt>
                <c:pt idx="28364">
                  <c:v>147.90600597257699</c:v>
                </c:pt>
                <c:pt idx="28365">
                  <c:v>147.89724566292401</c:v>
                </c:pt>
                <c:pt idx="28366">
                  <c:v>147.88849612011501</c:v>
                </c:pt>
                <c:pt idx="28367">
                  <c:v>147.87913866411199</c:v>
                </c:pt>
                <c:pt idx="28368">
                  <c:v>147.86820317556399</c:v>
                </c:pt>
                <c:pt idx="28369">
                  <c:v>147.859854349503</c:v>
                </c:pt>
                <c:pt idx="28370">
                  <c:v>147.85409246986401</c:v>
                </c:pt>
                <c:pt idx="28371">
                  <c:v>147.850008410919</c:v>
                </c:pt>
                <c:pt idx="28372">
                  <c:v>147.852829585319</c:v>
                </c:pt>
                <c:pt idx="28373">
                  <c:v>147.85810999995701</c:v>
                </c:pt>
                <c:pt idx="28374">
                  <c:v>147.86989264840801</c:v>
                </c:pt>
                <c:pt idx="28375">
                  <c:v>147.88935999995701</c:v>
                </c:pt>
                <c:pt idx="28376">
                  <c:v>147.90144326102799</c:v>
                </c:pt>
                <c:pt idx="28377">
                  <c:v>147.92163036237901</c:v>
                </c:pt>
                <c:pt idx="28378">
                  <c:v>147.93484793914399</c:v>
                </c:pt>
                <c:pt idx="28379">
                  <c:v>147.94304413670901</c:v>
                </c:pt>
                <c:pt idx="28380">
                  <c:v>147.94758241902201</c:v>
                </c:pt>
                <c:pt idx="28381">
                  <c:v>147.94920200303201</c:v>
                </c:pt>
                <c:pt idx="28382">
                  <c:v>147.950741197328</c:v>
                </c:pt>
                <c:pt idx="28383">
                  <c:v>147.96017983924099</c:v>
                </c:pt>
                <c:pt idx="28384">
                  <c:v>147.974050080437</c:v>
                </c:pt>
                <c:pt idx="28385">
                  <c:v>147.984731114959</c:v>
                </c:pt>
                <c:pt idx="28386">
                  <c:v>147.98714068757599</c:v>
                </c:pt>
                <c:pt idx="28387">
                  <c:v>147.99158375314701</c:v>
                </c:pt>
                <c:pt idx="28388">
                  <c:v>147.99496000000099</c:v>
                </c:pt>
                <c:pt idx="28389">
                  <c:v>147.99813903926901</c:v>
                </c:pt>
                <c:pt idx="28390">
                  <c:v>148.000326807927</c:v>
                </c:pt>
                <c:pt idx="28391">
                  <c:v>147.998563101066</c:v>
                </c:pt>
                <c:pt idx="28392">
                  <c:v>147.99165392742299</c:v>
                </c:pt>
                <c:pt idx="28393">
                  <c:v>147.98466697104001</c:v>
                </c:pt>
                <c:pt idx="28394">
                  <c:v>147.98424775804901</c:v>
                </c:pt>
                <c:pt idx="28395">
                  <c:v>147.98973389124399</c:v>
                </c:pt>
                <c:pt idx="28396">
                  <c:v>147.996723776902</c:v>
                </c:pt>
                <c:pt idx="28397">
                  <c:v>148.000442795537</c:v>
                </c:pt>
                <c:pt idx="28398">
                  <c:v>148.00324794391699</c:v>
                </c:pt>
                <c:pt idx="28399">
                  <c:v>148.00760206739099</c:v>
                </c:pt>
                <c:pt idx="28400">
                  <c:v>148.00732000001801</c:v>
                </c:pt>
                <c:pt idx="28401">
                  <c:v>148.00667147659499</c:v>
                </c:pt>
                <c:pt idx="28402">
                  <c:v>148.00451999996901</c:v>
                </c:pt>
                <c:pt idx="28403">
                  <c:v>148.00393494127201</c:v>
                </c:pt>
                <c:pt idx="28404">
                  <c:v>148.00452828378999</c:v>
                </c:pt>
                <c:pt idx="28405">
                  <c:v>148.00660939725401</c:v>
                </c:pt>
                <c:pt idx="28406">
                  <c:v>148.00602291600401</c:v>
                </c:pt>
                <c:pt idx="28407">
                  <c:v>148.00224795248599</c:v>
                </c:pt>
                <c:pt idx="28408">
                  <c:v>148.000029059913</c:v>
                </c:pt>
                <c:pt idx="28409">
                  <c:v>147.99783550457801</c:v>
                </c:pt>
                <c:pt idx="28410">
                  <c:v>147.99871739904401</c:v>
                </c:pt>
                <c:pt idx="28411">
                  <c:v>147.99472535519601</c:v>
                </c:pt>
                <c:pt idx="28412">
                  <c:v>147.98873891613599</c:v>
                </c:pt>
                <c:pt idx="28413">
                  <c:v>147.98521094148401</c:v>
                </c:pt>
                <c:pt idx="28414">
                  <c:v>147.993448052509</c:v>
                </c:pt>
                <c:pt idx="28415">
                  <c:v>148.00226125212399</c:v>
                </c:pt>
                <c:pt idx="28416">
                  <c:v>148.01013054978799</c:v>
                </c:pt>
                <c:pt idx="28417">
                  <c:v>148.01218096952499</c:v>
                </c:pt>
                <c:pt idx="28418">
                  <c:v>148.01351754680999</c:v>
                </c:pt>
                <c:pt idx="28419">
                  <c:v>148.016204240056</c:v>
                </c:pt>
                <c:pt idx="28420">
                  <c:v>148.01961293612899</c:v>
                </c:pt>
                <c:pt idx="28421">
                  <c:v>148.022452830395</c:v>
                </c:pt>
                <c:pt idx="28422">
                  <c:v>148.02442319219699</c:v>
                </c:pt>
                <c:pt idx="28423">
                  <c:v>148.02480066650301</c:v>
                </c:pt>
                <c:pt idx="28424">
                  <c:v>148.01739158378999</c:v>
                </c:pt>
                <c:pt idx="28425">
                  <c:v>148.011889999994</c:v>
                </c:pt>
                <c:pt idx="28426">
                  <c:v>148.01066816880299</c:v>
                </c:pt>
                <c:pt idx="28427">
                  <c:v>148.008490475797</c:v>
                </c:pt>
                <c:pt idx="28428">
                  <c:v>148.00873727680599</c:v>
                </c:pt>
                <c:pt idx="28429">
                  <c:v>148.009996658803</c:v>
                </c:pt>
                <c:pt idx="28430">
                  <c:v>148.01010658093699</c:v>
                </c:pt>
                <c:pt idx="28431">
                  <c:v>148.011284527974</c:v>
                </c:pt>
                <c:pt idx="28432">
                  <c:v>148.01354196854101</c:v>
                </c:pt>
                <c:pt idx="28433">
                  <c:v>148.01538251281301</c:v>
                </c:pt>
                <c:pt idx="28434">
                  <c:v>148.01841371056099</c:v>
                </c:pt>
                <c:pt idx="28435">
                  <c:v>148.023664530308</c:v>
                </c:pt>
                <c:pt idx="28436">
                  <c:v>148.04151072047699</c:v>
                </c:pt>
                <c:pt idx="28437">
                  <c:v>148.05668918537199</c:v>
                </c:pt>
                <c:pt idx="28438">
                  <c:v>148.0692</c:v>
                </c:pt>
                <c:pt idx="28439">
                  <c:v>148.0767878602</c:v>
                </c:pt>
                <c:pt idx="28440">
                  <c:v>148.083544188274</c:v>
                </c:pt>
                <c:pt idx="28441">
                  <c:v>148.08790718268699</c:v>
                </c:pt>
                <c:pt idx="28442">
                  <c:v>148.091127223098</c:v>
                </c:pt>
                <c:pt idx="28443">
                  <c:v>148.09714069966199</c:v>
                </c:pt>
                <c:pt idx="28444">
                  <c:v>148.10608855789999</c:v>
                </c:pt>
                <c:pt idx="28445">
                  <c:v>148.11439474631101</c:v>
                </c:pt>
                <c:pt idx="28446">
                  <c:v>148.12351587824199</c:v>
                </c:pt>
                <c:pt idx="28447">
                  <c:v>148.13678475934799</c:v>
                </c:pt>
                <c:pt idx="28448">
                  <c:v>148.14489172340799</c:v>
                </c:pt>
                <c:pt idx="28449">
                  <c:v>148.14715999999399</c:v>
                </c:pt>
                <c:pt idx="28450">
                  <c:v>148.14855059931401</c:v>
                </c:pt>
                <c:pt idx="28451">
                  <c:v>148.14214109986099</c:v>
                </c:pt>
                <c:pt idx="28452">
                  <c:v>148.131954523784</c:v>
                </c:pt>
                <c:pt idx="28453">
                  <c:v>148.12056206350499</c:v>
                </c:pt>
                <c:pt idx="28454">
                  <c:v>148.10850863092</c:v>
                </c:pt>
                <c:pt idx="28455">
                  <c:v>148.09952201688199</c:v>
                </c:pt>
                <c:pt idx="28456">
                  <c:v>148.09012313387501</c:v>
                </c:pt>
                <c:pt idx="28457">
                  <c:v>148.07866551602601</c:v>
                </c:pt>
                <c:pt idx="28458">
                  <c:v>148.07367164766401</c:v>
                </c:pt>
                <c:pt idx="28459">
                  <c:v>148.071496435939</c:v>
                </c:pt>
                <c:pt idx="28460">
                  <c:v>148.07705388120101</c:v>
                </c:pt>
                <c:pt idx="28461">
                  <c:v>148.075059999975</c:v>
                </c:pt>
                <c:pt idx="28462">
                  <c:v>148.06886719102701</c:v>
                </c:pt>
                <c:pt idx="28463">
                  <c:v>148.06488121887699</c:v>
                </c:pt>
                <c:pt idx="28464">
                  <c:v>148.05968435468401</c:v>
                </c:pt>
                <c:pt idx="28465">
                  <c:v>148.050731949382</c:v>
                </c:pt>
                <c:pt idx="28466">
                  <c:v>148.03870678883899</c:v>
                </c:pt>
                <c:pt idx="28467">
                  <c:v>148.02661084936</c:v>
                </c:pt>
                <c:pt idx="28468">
                  <c:v>148.01169710526699</c:v>
                </c:pt>
                <c:pt idx="28469">
                  <c:v>148.00093636968799</c:v>
                </c:pt>
                <c:pt idx="28470">
                  <c:v>147.98740287180499</c:v>
                </c:pt>
                <c:pt idx="28471">
                  <c:v>147.97351529282199</c:v>
                </c:pt>
                <c:pt idx="28472">
                  <c:v>147.96633928476601</c:v>
                </c:pt>
                <c:pt idx="28473">
                  <c:v>147.95940999996401</c:v>
                </c:pt>
                <c:pt idx="28474">
                  <c:v>147.95396850064901</c:v>
                </c:pt>
                <c:pt idx="28475">
                  <c:v>147.94920351156799</c:v>
                </c:pt>
                <c:pt idx="28476">
                  <c:v>147.94578392046199</c:v>
                </c:pt>
                <c:pt idx="28477">
                  <c:v>147.94595366360599</c:v>
                </c:pt>
                <c:pt idx="28478">
                  <c:v>147.94864519739099</c:v>
                </c:pt>
                <c:pt idx="28479">
                  <c:v>147.94990496624899</c:v>
                </c:pt>
                <c:pt idx="28480">
                  <c:v>147.95053864911301</c:v>
                </c:pt>
                <c:pt idx="28481">
                  <c:v>147.95235862996901</c:v>
                </c:pt>
                <c:pt idx="28482">
                  <c:v>147.95526858797299</c:v>
                </c:pt>
                <c:pt idx="28483">
                  <c:v>147.95667000000699</c:v>
                </c:pt>
                <c:pt idx="28484">
                  <c:v>147.968565170012</c:v>
                </c:pt>
                <c:pt idx="28485">
                  <c:v>147.98279716569701</c:v>
                </c:pt>
                <c:pt idx="28486">
                  <c:v>147.99744678058599</c:v>
                </c:pt>
                <c:pt idx="28487">
                  <c:v>148.01326882053999</c:v>
                </c:pt>
                <c:pt idx="28488">
                  <c:v>148.02171149765601</c:v>
                </c:pt>
                <c:pt idx="28489">
                  <c:v>148.02659966117301</c:v>
                </c:pt>
                <c:pt idx="28490">
                  <c:v>148.03111832292899</c:v>
                </c:pt>
                <c:pt idx="28491">
                  <c:v>148.03847761608799</c:v>
                </c:pt>
                <c:pt idx="28492">
                  <c:v>148.05102262043599</c:v>
                </c:pt>
                <c:pt idx="28493">
                  <c:v>148.06535388446599</c:v>
                </c:pt>
                <c:pt idx="28494">
                  <c:v>148.08128426890201</c:v>
                </c:pt>
                <c:pt idx="28495">
                  <c:v>148.09278838800401</c:v>
                </c:pt>
                <c:pt idx="28496">
                  <c:v>148.10023220798601</c:v>
                </c:pt>
                <c:pt idx="28497">
                  <c:v>148.09908818085401</c:v>
                </c:pt>
                <c:pt idx="28498">
                  <c:v>148.098049999979</c:v>
                </c:pt>
                <c:pt idx="28499">
                  <c:v>148.08555899617099</c:v>
                </c:pt>
                <c:pt idx="28500">
                  <c:v>148.07058588652501</c:v>
                </c:pt>
                <c:pt idx="28501">
                  <c:v>148.05487038563601</c:v>
                </c:pt>
                <c:pt idx="28502">
                  <c:v>148.04061578786099</c:v>
                </c:pt>
                <c:pt idx="28503">
                  <c:v>148.02634041576499</c:v>
                </c:pt>
                <c:pt idx="28504">
                  <c:v>148.01505815610199</c:v>
                </c:pt>
                <c:pt idx="28505">
                  <c:v>148.0126297987</c:v>
                </c:pt>
                <c:pt idx="28506">
                  <c:v>148.01358065697099</c:v>
                </c:pt>
                <c:pt idx="28507">
                  <c:v>148.01752059218501</c:v>
                </c:pt>
                <c:pt idx="28508">
                  <c:v>148.02380000003899</c:v>
                </c:pt>
                <c:pt idx="28509">
                  <c:v>148.02380000004001</c:v>
                </c:pt>
                <c:pt idx="28510">
                  <c:v>148.02461578471099</c:v>
                </c:pt>
                <c:pt idx="28511">
                  <c:v>148.02469000003299</c:v>
                </c:pt>
                <c:pt idx="28512">
                  <c:v>148.03295192373699</c:v>
                </c:pt>
                <c:pt idx="28513">
                  <c:v>148.05191471125201</c:v>
                </c:pt>
                <c:pt idx="28514">
                  <c:v>148.074443253103</c:v>
                </c:pt>
                <c:pt idx="28515">
                  <c:v>148.07984158228601</c:v>
                </c:pt>
                <c:pt idx="28516">
                  <c:v>148.07729072336201</c:v>
                </c:pt>
                <c:pt idx="28517">
                  <c:v>148.07618685103901</c:v>
                </c:pt>
                <c:pt idx="28518">
                  <c:v>148.07493766157799</c:v>
                </c:pt>
                <c:pt idx="28519">
                  <c:v>148.07195623243399</c:v>
                </c:pt>
                <c:pt idx="28520">
                  <c:v>148.06287366401</c:v>
                </c:pt>
                <c:pt idx="28521">
                  <c:v>148.049007030328</c:v>
                </c:pt>
                <c:pt idx="28522">
                  <c:v>148.032929365016</c:v>
                </c:pt>
                <c:pt idx="28523">
                  <c:v>148.015549999971</c:v>
                </c:pt>
                <c:pt idx="28524">
                  <c:v>147.99837821122401</c:v>
                </c:pt>
                <c:pt idx="28525">
                  <c:v>147.98122696402999</c:v>
                </c:pt>
                <c:pt idx="28526">
                  <c:v>147.962723513925</c:v>
                </c:pt>
                <c:pt idx="28527">
                  <c:v>147.946105216848</c:v>
                </c:pt>
                <c:pt idx="28528">
                  <c:v>147.93414257071299</c:v>
                </c:pt>
                <c:pt idx="28529">
                  <c:v>147.92406776422499</c:v>
                </c:pt>
                <c:pt idx="28530">
                  <c:v>147.91615575556301</c:v>
                </c:pt>
                <c:pt idx="28531">
                  <c:v>147.91180333335399</c:v>
                </c:pt>
                <c:pt idx="28532">
                  <c:v>147.90671994109999</c:v>
                </c:pt>
                <c:pt idx="28533">
                  <c:v>147.89926575815599</c:v>
                </c:pt>
                <c:pt idx="28534">
                  <c:v>147.877548630104</c:v>
                </c:pt>
                <c:pt idx="28535">
                  <c:v>147.86114897660599</c:v>
                </c:pt>
                <c:pt idx="28536">
                  <c:v>147.85661498533901</c:v>
                </c:pt>
                <c:pt idx="28537">
                  <c:v>147.85737999995601</c:v>
                </c:pt>
                <c:pt idx="28538">
                  <c:v>147.85332595590901</c:v>
                </c:pt>
                <c:pt idx="28539">
                  <c:v>147.84656840353</c:v>
                </c:pt>
                <c:pt idx="28540">
                  <c:v>147.83719245886201</c:v>
                </c:pt>
                <c:pt idx="28541">
                  <c:v>147.82984254005601</c:v>
                </c:pt>
                <c:pt idx="28542">
                  <c:v>147.82531949113499</c:v>
                </c:pt>
                <c:pt idx="28543">
                  <c:v>147.819000135766</c:v>
                </c:pt>
                <c:pt idx="28544">
                  <c:v>147.81898800696001</c:v>
                </c:pt>
                <c:pt idx="28545">
                  <c:v>147.82279029825699</c:v>
                </c:pt>
                <c:pt idx="28546">
                  <c:v>147.829124944005</c:v>
                </c:pt>
                <c:pt idx="28547">
                  <c:v>147.83638175177401</c:v>
                </c:pt>
                <c:pt idx="28548">
                  <c:v>147.84021180033</c:v>
                </c:pt>
                <c:pt idx="28549">
                  <c:v>147.850050000008</c:v>
                </c:pt>
                <c:pt idx="28550">
                  <c:v>147.86057853481799</c:v>
                </c:pt>
                <c:pt idx="28551">
                  <c:v>147.87129083718699</c:v>
                </c:pt>
                <c:pt idx="28552">
                  <c:v>147.88307733372801</c:v>
                </c:pt>
                <c:pt idx="28553">
                  <c:v>147.895139152458</c:v>
                </c:pt>
                <c:pt idx="28554">
                  <c:v>147.908857048865</c:v>
                </c:pt>
                <c:pt idx="28555">
                  <c:v>147.92591313950899</c:v>
                </c:pt>
                <c:pt idx="28556">
                  <c:v>147.941906642281</c:v>
                </c:pt>
                <c:pt idx="28557">
                  <c:v>147.953423426412</c:v>
                </c:pt>
                <c:pt idx="28558">
                  <c:v>147.964244387083</c:v>
                </c:pt>
                <c:pt idx="28559">
                  <c:v>147.97910593760199</c:v>
                </c:pt>
                <c:pt idx="28560">
                  <c:v>147.98359154505999</c:v>
                </c:pt>
                <c:pt idx="28561">
                  <c:v>147.988429999961</c:v>
                </c:pt>
                <c:pt idx="28562">
                  <c:v>147.99285887235601</c:v>
                </c:pt>
                <c:pt idx="28563">
                  <c:v>147.994568891575</c:v>
                </c:pt>
                <c:pt idx="28564">
                  <c:v>147.996912328143</c:v>
                </c:pt>
                <c:pt idx="28565">
                  <c:v>147.995212509786</c:v>
                </c:pt>
                <c:pt idx="28566">
                  <c:v>147.990025911451</c:v>
                </c:pt>
                <c:pt idx="28567">
                  <c:v>147.98342416010999</c:v>
                </c:pt>
                <c:pt idx="28568">
                  <c:v>147.974643365319</c:v>
                </c:pt>
                <c:pt idx="28569">
                  <c:v>147.96505080426201</c:v>
                </c:pt>
                <c:pt idx="28570">
                  <c:v>147.95887646233101</c:v>
                </c:pt>
                <c:pt idx="28571">
                  <c:v>147.94644887549401</c:v>
                </c:pt>
                <c:pt idx="28572">
                  <c:v>147.94403467267</c:v>
                </c:pt>
                <c:pt idx="28573">
                  <c:v>147.95548470877699</c:v>
                </c:pt>
                <c:pt idx="28574">
                  <c:v>147.96611477351999</c:v>
                </c:pt>
                <c:pt idx="28575">
                  <c:v>147.97554123286099</c:v>
                </c:pt>
                <c:pt idx="28576">
                  <c:v>147.98758483859501</c:v>
                </c:pt>
                <c:pt idx="28577">
                  <c:v>148.00265645564701</c:v>
                </c:pt>
                <c:pt idx="28578">
                  <c:v>148.018342893057</c:v>
                </c:pt>
                <c:pt idx="28579">
                  <c:v>148.03190444144099</c:v>
                </c:pt>
                <c:pt idx="28580">
                  <c:v>148.04589393829599</c:v>
                </c:pt>
                <c:pt idx="28581">
                  <c:v>148.05154682811201</c:v>
                </c:pt>
                <c:pt idx="28582">
                  <c:v>148.05208906517399</c:v>
                </c:pt>
                <c:pt idx="28583">
                  <c:v>148.05175999997499</c:v>
                </c:pt>
                <c:pt idx="28584">
                  <c:v>148.048693049348</c:v>
                </c:pt>
                <c:pt idx="28585">
                  <c:v>148.04441695874399</c:v>
                </c:pt>
                <c:pt idx="28586">
                  <c:v>148.043941244439</c:v>
                </c:pt>
                <c:pt idx="28587">
                  <c:v>148.04544147687699</c:v>
                </c:pt>
                <c:pt idx="28588">
                  <c:v>148.04895789806901</c:v>
                </c:pt>
                <c:pt idx="28589">
                  <c:v>148.05338418906899</c:v>
                </c:pt>
                <c:pt idx="28590">
                  <c:v>148.05631654234699</c:v>
                </c:pt>
                <c:pt idx="28591">
                  <c:v>148.05354567651599</c:v>
                </c:pt>
                <c:pt idx="28592">
                  <c:v>148.044687899232</c:v>
                </c:pt>
                <c:pt idx="28593">
                  <c:v>148.02993795413201</c:v>
                </c:pt>
                <c:pt idx="28594">
                  <c:v>148.01737302202901</c:v>
                </c:pt>
                <c:pt idx="28595">
                  <c:v>148.009894156646</c:v>
                </c:pt>
                <c:pt idx="28596">
                  <c:v>147.99969375968101</c:v>
                </c:pt>
                <c:pt idx="28597">
                  <c:v>147.98800999997499</c:v>
                </c:pt>
                <c:pt idx="28598">
                  <c:v>147.97436363973901</c:v>
                </c:pt>
                <c:pt idx="28599">
                  <c:v>147.95656328959899</c:v>
                </c:pt>
                <c:pt idx="28600">
                  <c:v>147.946941271508</c:v>
                </c:pt>
                <c:pt idx="28601">
                  <c:v>147.937799586788</c:v>
                </c:pt>
                <c:pt idx="28602">
                  <c:v>147.92975232314001</c:v>
                </c:pt>
                <c:pt idx="28603">
                  <c:v>147.92534765913001</c:v>
                </c:pt>
                <c:pt idx="28604">
                  <c:v>147.92051080037501</c:v>
                </c:pt>
                <c:pt idx="28605">
                  <c:v>147.914626837486</c:v>
                </c:pt>
                <c:pt idx="28606">
                  <c:v>147.91073123948399</c:v>
                </c:pt>
                <c:pt idx="28607">
                  <c:v>147.904661808133</c:v>
                </c:pt>
                <c:pt idx="28608">
                  <c:v>147.898931579877</c:v>
                </c:pt>
                <c:pt idx="28609">
                  <c:v>147.892229118579</c:v>
                </c:pt>
                <c:pt idx="28610">
                  <c:v>147.88362045525901</c:v>
                </c:pt>
                <c:pt idx="28611">
                  <c:v>147.876428982692</c:v>
                </c:pt>
                <c:pt idx="28612">
                  <c:v>147.863530000005</c:v>
                </c:pt>
                <c:pt idx="28613">
                  <c:v>147.86352999999701</c:v>
                </c:pt>
                <c:pt idx="28614">
                  <c:v>147.85315511010799</c:v>
                </c:pt>
                <c:pt idx="28615">
                  <c:v>147.838184933588</c:v>
                </c:pt>
                <c:pt idx="28616">
                  <c:v>147.825052635904</c:v>
                </c:pt>
                <c:pt idx="28617">
                  <c:v>147.81003307114199</c:v>
                </c:pt>
                <c:pt idx="28618">
                  <c:v>147.798251287163</c:v>
                </c:pt>
                <c:pt idx="28619">
                  <c:v>147.799352002234</c:v>
                </c:pt>
                <c:pt idx="28620">
                  <c:v>147.81191611967699</c:v>
                </c:pt>
                <c:pt idx="28621">
                  <c:v>147.81857893959301</c:v>
                </c:pt>
                <c:pt idx="28622">
                  <c:v>147.826420000025</c:v>
                </c:pt>
                <c:pt idx="28623">
                  <c:v>147.82821689147499</c:v>
                </c:pt>
                <c:pt idx="28624">
                  <c:v>147.82764886393599</c:v>
                </c:pt>
                <c:pt idx="28625">
                  <c:v>147.82790193846199</c:v>
                </c:pt>
                <c:pt idx="28626">
                  <c:v>147.83155610150001</c:v>
                </c:pt>
                <c:pt idx="28627">
                  <c:v>147.838077686394</c:v>
                </c:pt>
                <c:pt idx="28628">
                  <c:v>147.84506705300899</c:v>
                </c:pt>
                <c:pt idx="28629">
                  <c:v>147.85048584604101</c:v>
                </c:pt>
                <c:pt idx="28630">
                  <c:v>147.85240490483099</c:v>
                </c:pt>
                <c:pt idx="28631">
                  <c:v>147.85155494935901</c:v>
                </c:pt>
                <c:pt idx="28632">
                  <c:v>147.85582867570301</c:v>
                </c:pt>
                <c:pt idx="28633">
                  <c:v>147.86840406285199</c:v>
                </c:pt>
                <c:pt idx="28634">
                  <c:v>147.87536104110299</c:v>
                </c:pt>
                <c:pt idx="28635">
                  <c:v>147.87132387370801</c:v>
                </c:pt>
                <c:pt idx="28636">
                  <c:v>147.86486999999701</c:v>
                </c:pt>
                <c:pt idx="28637">
                  <c:v>147.86458374780901</c:v>
                </c:pt>
                <c:pt idx="28638">
                  <c:v>147.86596367396601</c:v>
                </c:pt>
                <c:pt idx="28639">
                  <c:v>147.866396958911</c:v>
                </c:pt>
                <c:pt idx="28640">
                  <c:v>147.86866277658299</c:v>
                </c:pt>
                <c:pt idx="28641">
                  <c:v>147.87753724778901</c:v>
                </c:pt>
                <c:pt idx="28642">
                  <c:v>147.89244237425001</c:v>
                </c:pt>
                <c:pt idx="28643">
                  <c:v>147.91240929455401</c:v>
                </c:pt>
                <c:pt idx="28644">
                  <c:v>147.93437031024601</c:v>
                </c:pt>
                <c:pt idx="28645">
                  <c:v>147.947435890468</c:v>
                </c:pt>
                <c:pt idx="28646">
                  <c:v>147.95632999996801</c:v>
                </c:pt>
                <c:pt idx="28647">
                  <c:v>147.958878506513</c:v>
                </c:pt>
                <c:pt idx="28648">
                  <c:v>147.95983216496501</c:v>
                </c:pt>
                <c:pt idx="28649">
                  <c:v>147.96021503070801</c:v>
                </c:pt>
                <c:pt idx="28650">
                  <c:v>147.95938145272399</c:v>
                </c:pt>
                <c:pt idx="28651">
                  <c:v>147.955907532244</c:v>
                </c:pt>
                <c:pt idx="28652">
                  <c:v>147.95143805251399</c:v>
                </c:pt>
                <c:pt idx="28653">
                  <c:v>147.94808952025701</c:v>
                </c:pt>
                <c:pt idx="28654">
                  <c:v>147.94555988261899</c:v>
                </c:pt>
                <c:pt idx="28655">
                  <c:v>147.94821664752499</c:v>
                </c:pt>
                <c:pt idx="28656">
                  <c:v>147.949232158657</c:v>
                </c:pt>
                <c:pt idx="28657">
                  <c:v>147.94621305707901</c:v>
                </c:pt>
                <c:pt idx="28658">
                  <c:v>147.93959244529</c:v>
                </c:pt>
                <c:pt idx="28659">
                  <c:v>147.93813553726801</c:v>
                </c:pt>
                <c:pt idx="28660">
                  <c:v>147.94417000002201</c:v>
                </c:pt>
                <c:pt idx="28661">
                  <c:v>147.96203055517401</c:v>
                </c:pt>
                <c:pt idx="28662">
                  <c:v>147.97997075137701</c:v>
                </c:pt>
                <c:pt idx="28663">
                  <c:v>147.99685508721899</c:v>
                </c:pt>
                <c:pt idx="28664">
                  <c:v>148.014472659159</c:v>
                </c:pt>
                <c:pt idx="28665">
                  <c:v>148.03692917213399</c:v>
                </c:pt>
                <c:pt idx="28666">
                  <c:v>148.05619094590199</c:v>
                </c:pt>
                <c:pt idx="28667">
                  <c:v>148.071174607898</c:v>
                </c:pt>
                <c:pt idx="28668">
                  <c:v>148.089104058087</c:v>
                </c:pt>
                <c:pt idx="28669">
                  <c:v>148.0976825178</c:v>
                </c:pt>
                <c:pt idx="28670">
                  <c:v>148.09922446065099</c:v>
                </c:pt>
                <c:pt idx="28671">
                  <c:v>148.10250819466901</c:v>
                </c:pt>
                <c:pt idx="28672">
                  <c:v>148.11734000003801</c:v>
                </c:pt>
                <c:pt idx="28673">
                  <c:v>148.13009784377601</c:v>
                </c:pt>
                <c:pt idx="28674">
                  <c:v>148.141540005222</c:v>
                </c:pt>
                <c:pt idx="28675">
                  <c:v>148.15271392439701</c:v>
                </c:pt>
                <c:pt idx="28676">
                  <c:v>148.15715049622099</c:v>
                </c:pt>
                <c:pt idx="28677">
                  <c:v>148.14949017820399</c:v>
                </c:pt>
                <c:pt idx="28678">
                  <c:v>148.13539317324799</c:v>
                </c:pt>
                <c:pt idx="28679">
                  <c:v>148.11411220892799</c:v>
                </c:pt>
                <c:pt idx="28680">
                  <c:v>148.08428823326301</c:v>
                </c:pt>
                <c:pt idx="28681">
                  <c:v>148.07149580434</c:v>
                </c:pt>
                <c:pt idx="28682">
                  <c:v>148.05668296080901</c:v>
                </c:pt>
                <c:pt idx="28683">
                  <c:v>148.046099999962</c:v>
                </c:pt>
                <c:pt idx="28684">
                  <c:v>148.03719978295999</c:v>
                </c:pt>
                <c:pt idx="28685">
                  <c:v>148.03236705470701</c:v>
                </c:pt>
                <c:pt idx="28686">
                  <c:v>148.03299026875999</c:v>
                </c:pt>
                <c:pt idx="28687">
                  <c:v>148.03616182814201</c:v>
                </c:pt>
                <c:pt idx="28688">
                  <c:v>148.03931095954701</c:v>
                </c:pt>
                <c:pt idx="28689">
                  <c:v>148.04252358469901</c:v>
                </c:pt>
                <c:pt idx="28690">
                  <c:v>148.043571576528</c:v>
                </c:pt>
                <c:pt idx="28691">
                  <c:v>148.04484353396501</c:v>
                </c:pt>
                <c:pt idx="28692">
                  <c:v>148.04451469153801</c:v>
                </c:pt>
                <c:pt idx="28693">
                  <c:v>148.03994367510899</c:v>
                </c:pt>
                <c:pt idx="28694">
                  <c:v>148.04138000000299</c:v>
                </c:pt>
                <c:pt idx="28695">
                  <c:v>148.03853953435501</c:v>
                </c:pt>
                <c:pt idx="28696">
                  <c:v>148.031997187809</c:v>
                </c:pt>
                <c:pt idx="28697">
                  <c:v>148.02608891709801</c:v>
                </c:pt>
                <c:pt idx="28698">
                  <c:v>148.022324393258</c:v>
                </c:pt>
                <c:pt idx="28699">
                  <c:v>148.01702484766801</c:v>
                </c:pt>
                <c:pt idx="28700">
                  <c:v>148.01149027325999</c:v>
                </c:pt>
                <c:pt idx="28701">
                  <c:v>148.00600234749001</c:v>
                </c:pt>
                <c:pt idx="28702">
                  <c:v>147.99601953746699</c:v>
                </c:pt>
                <c:pt idx="28703">
                  <c:v>147.99099222588401</c:v>
                </c:pt>
                <c:pt idx="28704">
                  <c:v>147.97821122134599</c:v>
                </c:pt>
                <c:pt idx="28705">
                  <c:v>147.96373709624601</c:v>
                </c:pt>
                <c:pt idx="28706">
                  <c:v>147.94747889388401</c:v>
                </c:pt>
                <c:pt idx="28707">
                  <c:v>147.932040000028</c:v>
                </c:pt>
                <c:pt idx="28708">
                  <c:v>147.927917554289</c:v>
                </c:pt>
                <c:pt idx="28709">
                  <c:v>147.93018116243601</c:v>
                </c:pt>
                <c:pt idx="28710">
                  <c:v>147.940624676683</c:v>
                </c:pt>
                <c:pt idx="28711">
                  <c:v>147.946396272426</c:v>
                </c:pt>
                <c:pt idx="28712">
                  <c:v>147.94650432852299</c:v>
                </c:pt>
                <c:pt idx="28713">
                  <c:v>147.944904905204</c:v>
                </c:pt>
                <c:pt idx="28714">
                  <c:v>147.94384613481401</c:v>
                </c:pt>
                <c:pt idx="28715">
                  <c:v>147.93910713867501</c:v>
                </c:pt>
                <c:pt idx="28716">
                  <c:v>147.93620000004</c:v>
                </c:pt>
                <c:pt idx="28717">
                  <c:v>147.93595407512001</c:v>
                </c:pt>
                <c:pt idx="28718">
                  <c:v>147.918659999977</c:v>
                </c:pt>
                <c:pt idx="28719">
                  <c:v>147.918659999977</c:v>
                </c:pt>
                <c:pt idx="28720">
                  <c:v>147.91042165696001</c:v>
                </c:pt>
                <c:pt idx="28721">
                  <c:v>147.89928468087501</c:v>
                </c:pt>
                <c:pt idx="28722">
                  <c:v>147.88524848775401</c:v>
                </c:pt>
                <c:pt idx="28723">
                  <c:v>147.874201987741</c:v>
                </c:pt>
                <c:pt idx="28724">
                  <c:v>147.86525548742301</c:v>
                </c:pt>
                <c:pt idx="28725">
                  <c:v>147.85834404608099</c:v>
                </c:pt>
                <c:pt idx="28726">
                  <c:v>147.85973791985001</c:v>
                </c:pt>
                <c:pt idx="28727">
                  <c:v>147.86353423695101</c:v>
                </c:pt>
                <c:pt idx="28728">
                  <c:v>147.87076360941501</c:v>
                </c:pt>
                <c:pt idx="28729">
                  <c:v>147.879574352172</c:v>
                </c:pt>
                <c:pt idx="28730">
                  <c:v>147.88811743892799</c:v>
                </c:pt>
                <c:pt idx="28731">
                  <c:v>147.89688832650199</c:v>
                </c:pt>
                <c:pt idx="28732">
                  <c:v>147.90548027039301</c:v>
                </c:pt>
                <c:pt idx="28733">
                  <c:v>147.90816999998901</c:v>
                </c:pt>
                <c:pt idx="28734">
                  <c:v>147.907870730539</c:v>
                </c:pt>
                <c:pt idx="28735">
                  <c:v>147.90831033306799</c:v>
                </c:pt>
                <c:pt idx="28736">
                  <c:v>147.90774333802</c:v>
                </c:pt>
                <c:pt idx="28737">
                  <c:v>147.907800301235</c:v>
                </c:pt>
                <c:pt idx="28738">
                  <c:v>147.91344732718699</c:v>
                </c:pt>
                <c:pt idx="28739">
                  <c:v>147.92725195732001</c:v>
                </c:pt>
                <c:pt idx="28740">
                  <c:v>147.938491948419</c:v>
                </c:pt>
                <c:pt idx="28741">
                  <c:v>147.94686018594001</c:v>
                </c:pt>
                <c:pt idx="28742">
                  <c:v>147.951943802633</c:v>
                </c:pt>
                <c:pt idx="28743">
                  <c:v>147.960756396661</c:v>
                </c:pt>
                <c:pt idx="28744">
                  <c:v>147.96274000003399</c:v>
                </c:pt>
                <c:pt idx="28745">
                  <c:v>147.960701929675</c:v>
                </c:pt>
                <c:pt idx="28746">
                  <c:v>147.96100098453201</c:v>
                </c:pt>
                <c:pt idx="28747">
                  <c:v>147.96251539162</c:v>
                </c:pt>
                <c:pt idx="28748">
                  <c:v>147.96738268639899</c:v>
                </c:pt>
                <c:pt idx="28749">
                  <c:v>147.97110309886699</c:v>
                </c:pt>
                <c:pt idx="28750">
                  <c:v>147.97275671211401</c:v>
                </c:pt>
                <c:pt idx="28751">
                  <c:v>147.97453028793299</c:v>
                </c:pt>
                <c:pt idx="28752">
                  <c:v>147.97671379627599</c:v>
                </c:pt>
                <c:pt idx="28753">
                  <c:v>147.97933899298599</c:v>
                </c:pt>
                <c:pt idx="28754">
                  <c:v>147.97584474055299</c:v>
                </c:pt>
                <c:pt idx="28755">
                  <c:v>147.96658489501701</c:v>
                </c:pt>
                <c:pt idx="28756">
                  <c:v>147.96630092483099</c:v>
                </c:pt>
                <c:pt idx="28757">
                  <c:v>147.96255000001801</c:v>
                </c:pt>
                <c:pt idx="28758">
                  <c:v>147.95932761298701</c:v>
                </c:pt>
                <c:pt idx="28759">
                  <c:v>147.958873649911</c:v>
                </c:pt>
                <c:pt idx="28760">
                  <c:v>147.959683210739</c:v>
                </c:pt>
                <c:pt idx="28761">
                  <c:v>147.959565809417</c:v>
                </c:pt>
                <c:pt idx="28762">
                  <c:v>147.95389762296799</c:v>
                </c:pt>
                <c:pt idx="28763">
                  <c:v>147.94091571261799</c:v>
                </c:pt>
                <c:pt idx="28764">
                  <c:v>147.92695319396699</c:v>
                </c:pt>
                <c:pt idx="28765">
                  <c:v>147.91914260349699</c:v>
                </c:pt>
                <c:pt idx="28766">
                  <c:v>147.91811519809499</c:v>
                </c:pt>
                <c:pt idx="28767">
                  <c:v>147.91936715882801</c:v>
                </c:pt>
                <c:pt idx="28768">
                  <c:v>147.91874630241799</c:v>
                </c:pt>
                <c:pt idx="28769">
                  <c:v>147.91858000002301</c:v>
                </c:pt>
                <c:pt idx="28770">
                  <c:v>147.90995954208699</c:v>
                </c:pt>
                <c:pt idx="28771">
                  <c:v>147.907397347565</c:v>
                </c:pt>
                <c:pt idx="28772">
                  <c:v>147.908504785113</c:v>
                </c:pt>
                <c:pt idx="28773">
                  <c:v>147.909456361742</c:v>
                </c:pt>
                <c:pt idx="28774">
                  <c:v>147.90884956491701</c:v>
                </c:pt>
                <c:pt idx="28775">
                  <c:v>147.90833758836601</c:v>
                </c:pt>
                <c:pt idx="28776">
                  <c:v>147.90794249344401</c:v>
                </c:pt>
                <c:pt idx="28777">
                  <c:v>147.904110788559</c:v>
                </c:pt>
                <c:pt idx="28778">
                  <c:v>147.899510955941</c:v>
                </c:pt>
                <c:pt idx="28779">
                  <c:v>147.89754217545899</c:v>
                </c:pt>
                <c:pt idx="28780">
                  <c:v>147.89137703048399</c:v>
                </c:pt>
                <c:pt idx="28781">
                  <c:v>147.88075000001001</c:v>
                </c:pt>
                <c:pt idx="28782">
                  <c:v>147.87340105793501</c:v>
                </c:pt>
                <c:pt idx="28783">
                  <c:v>147.86819517468399</c:v>
                </c:pt>
                <c:pt idx="28784">
                  <c:v>147.860502692251</c:v>
                </c:pt>
                <c:pt idx="28785">
                  <c:v>147.854351437156</c:v>
                </c:pt>
                <c:pt idx="28786">
                  <c:v>147.84349625202699</c:v>
                </c:pt>
                <c:pt idx="28787">
                  <c:v>147.83028252628301</c:v>
                </c:pt>
                <c:pt idx="28788">
                  <c:v>147.81870439163799</c:v>
                </c:pt>
                <c:pt idx="28789">
                  <c:v>147.80987692437</c:v>
                </c:pt>
                <c:pt idx="28790">
                  <c:v>147.806027496469</c:v>
                </c:pt>
                <c:pt idx="28791">
                  <c:v>147.80947077190399</c:v>
                </c:pt>
                <c:pt idx="28792">
                  <c:v>147.80970081125699</c:v>
                </c:pt>
                <c:pt idx="28793">
                  <c:v>147.821805108978</c:v>
                </c:pt>
                <c:pt idx="28794">
                  <c:v>147.829369718149</c:v>
                </c:pt>
                <c:pt idx="28795">
                  <c:v>147.832147194096</c:v>
                </c:pt>
                <c:pt idx="28796">
                  <c:v>147.83304381891901</c:v>
                </c:pt>
                <c:pt idx="28797">
                  <c:v>147.835544511889</c:v>
                </c:pt>
                <c:pt idx="28798">
                  <c:v>147.83593213472</c:v>
                </c:pt>
                <c:pt idx="28799">
                  <c:v>147.813935054122</c:v>
                </c:pt>
                <c:pt idx="28800">
                  <c:v>147.78381954281701</c:v>
                </c:pt>
                <c:pt idx="28801">
                  <c:v>147.78310351795199</c:v>
                </c:pt>
                <c:pt idx="28802">
                  <c:v>147.77622999997001</c:v>
                </c:pt>
                <c:pt idx="28803">
                  <c:v>147.776914561616</c:v>
                </c:pt>
                <c:pt idx="28804">
                  <c:v>147.77603336032001</c:v>
                </c:pt>
                <c:pt idx="28805">
                  <c:v>147.76951890990799</c:v>
                </c:pt>
                <c:pt idx="28806">
                  <c:v>147.76737442316599</c:v>
                </c:pt>
                <c:pt idx="28807">
                  <c:v>147.76976790521999</c:v>
                </c:pt>
                <c:pt idx="28808">
                  <c:v>147.77252074565999</c:v>
                </c:pt>
                <c:pt idx="28809">
                  <c:v>147.77068577232399</c:v>
                </c:pt>
                <c:pt idx="28810">
                  <c:v>147.766054166245</c:v>
                </c:pt>
                <c:pt idx="28811">
                  <c:v>147.766764999999</c:v>
                </c:pt>
                <c:pt idx="28812">
                  <c:v>147.77181396167799</c:v>
                </c:pt>
                <c:pt idx="28813">
                  <c:v>147.77648089328301</c:v>
                </c:pt>
                <c:pt idx="28814">
                  <c:v>147.776093661245</c:v>
                </c:pt>
                <c:pt idx="28815">
                  <c:v>147.77896957034901</c:v>
                </c:pt>
                <c:pt idx="28816">
                  <c:v>147.78554143866501</c:v>
                </c:pt>
                <c:pt idx="28817">
                  <c:v>147.79178000004401</c:v>
                </c:pt>
                <c:pt idx="28818">
                  <c:v>147.795421058188</c:v>
                </c:pt>
                <c:pt idx="28819">
                  <c:v>147.80488201677301</c:v>
                </c:pt>
                <c:pt idx="28820">
                  <c:v>147.81505674830001</c:v>
                </c:pt>
                <c:pt idx="28821">
                  <c:v>147.818359999959</c:v>
                </c:pt>
                <c:pt idx="28822">
                  <c:v>147.83417402204699</c:v>
                </c:pt>
                <c:pt idx="28823">
                  <c:v>147.84669000002501</c:v>
                </c:pt>
                <c:pt idx="28824">
                  <c:v>147.85190349375199</c:v>
                </c:pt>
                <c:pt idx="28825">
                  <c:v>147.86665987305801</c:v>
                </c:pt>
                <c:pt idx="28826">
                  <c:v>147.88449836707301</c:v>
                </c:pt>
                <c:pt idx="28827">
                  <c:v>147.898169977028</c:v>
                </c:pt>
                <c:pt idx="28828">
                  <c:v>147.91129381649401</c:v>
                </c:pt>
                <c:pt idx="28829">
                  <c:v>147.921509999992</c:v>
                </c:pt>
                <c:pt idx="28830">
                  <c:v>147.938751789159</c:v>
                </c:pt>
                <c:pt idx="28831">
                  <c:v>147.95345501021399</c:v>
                </c:pt>
                <c:pt idx="28832">
                  <c:v>147.955319526415</c:v>
                </c:pt>
                <c:pt idx="28833">
                  <c:v>147.95663419614701</c:v>
                </c:pt>
                <c:pt idx="28834">
                  <c:v>147.95757193336399</c:v>
                </c:pt>
                <c:pt idx="28835">
                  <c:v>147.95793097304099</c:v>
                </c:pt>
                <c:pt idx="28836">
                  <c:v>147.959988769581</c:v>
                </c:pt>
                <c:pt idx="28837">
                  <c:v>147.964058315388</c:v>
                </c:pt>
                <c:pt idx="28838">
                  <c:v>147.96807196335999</c:v>
                </c:pt>
                <c:pt idx="28839">
                  <c:v>147.97039236690799</c:v>
                </c:pt>
                <c:pt idx="28840">
                  <c:v>147.96866702248499</c:v>
                </c:pt>
                <c:pt idx="28841">
                  <c:v>147.97072000004999</c:v>
                </c:pt>
                <c:pt idx="28842">
                  <c:v>147.97080137506899</c:v>
                </c:pt>
                <c:pt idx="28843">
                  <c:v>147.97006579632199</c:v>
                </c:pt>
                <c:pt idx="28844">
                  <c:v>147.969745011307</c:v>
                </c:pt>
                <c:pt idx="28845">
                  <c:v>147.968863032575</c:v>
                </c:pt>
                <c:pt idx="28846">
                  <c:v>147.966892752006</c:v>
                </c:pt>
                <c:pt idx="28847">
                  <c:v>147.967109466002</c:v>
                </c:pt>
                <c:pt idx="28848">
                  <c:v>147.96697602938099</c:v>
                </c:pt>
                <c:pt idx="28849">
                  <c:v>147.96321935600599</c:v>
                </c:pt>
                <c:pt idx="28850">
                  <c:v>147.96543085978701</c:v>
                </c:pt>
                <c:pt idx="28851">
                  <c:v>147.97298907992001</c:v>
                </c:pt>
                <c:pt idx="28852">
                  <c:v>147.98085241019399</c:v>
                </c:pt>
                <c:pt idx="28853">
                  <c:v>147.98198999998101</c:v>
                </c:pt>
                <c:pt idx="28854">
                  <c:v>147.98844908342201</c:v>
                </c:pt>
                <c:pt idx="28855">
                  <c:v>147.99232392349199</c:v>
                </c:pt>
                <c:pt idx="28856">
                  <c:v>147.99478817714001</c:v>
                </c:pt>
                <c:pt idx="28857">
                  <c:v>147.994144183494</c:v>
                </c:pt>
                <c:pt idx="28858">
                  <c:v>147.99142656678401</c:v>
                </c:pt>
                <c:pt idx="28859">
                  <c:v>147.98920771780999</c:v>
                </c:pt>
                <c:pt idx="28860">
                  <c:v>147.98355474776801</c:v>
                </c:pt>
                <c:pt idx="28861">
                  <c:v>147.964746007228</c:v>
                </c:pt>
                <c:pt idx="28862">
                  <c:v>147.950081628026</c:v>
                </c:pt>
                <c:pt idx="28863">
                  <c:v>147.92994453857699</c:v>
                </c:pt>
                <c:pt idx="28864">
                  <c:v>147.91887999998801</c:v>
                </c:pt>
                <c:pt idx="28865">
                  <c:v>147.91060312055799</c:v>
                </c:pt>
                <c:pt idx="28866">
                  <c:v>147.90465037039999</c:v>
                </c:pt>
                <c:pt idx="28867">
                  <c:v>147.89960620721899</c:v>
                </c:pt>
                <c:pt idx="28868">
                  <c:v>147.898324157014</c:v>
                </c:pt>
                <c:pt idx="28869">
                  <c:v>147.90467823294301</c:v>
                </c:pt>
                <c:pt idx="28870">
                  <c:v>147.915762846147</c:v>
                </c:pt>
                <c:pt idx="28871">
                  <c:v>147.92808587387799</c:v>
                </c:pt>
                <c:pt idx="28872">
                  <c:v>147.94793530928601</c:v>
                </c:pt>
                <c:pt idx="28873">
                  <c:v>147.963530604618</c:v>
                </c:pt>
                <c:pt idx="28874">
                  <c:v>147.98192339900299</c:v>
                </c:pt>
                <c:pt idx="28875">
                  <c:v>147.995610000049</c:v>
                </c:pt>
                <c:pt idx="28876">
                  <c:v>147.99883856860299</c:v>
                </c:pt>
                <c:pt idx="28877">
                  <c:v>148.01062826180899</c:v>
                </c:pt>
                <c:pt idx="28878">
                  <c:v>148.02296853266799</c:v>
                </c:pt>
                <c:pt idx="28879">
                  <c:v>148.031699986972</c:v>
                </c:pt>
                <c:pt idx="28880">
                  <c:v>148.036029901565</c:v>
                </c:pt>
                <c:pt idx="28881">
                  <c:v>148.042536381437</c:v>
                </c:pt>
                <c:pt idx="28882">
                  <c:v>148.05575313096799</c:v>
                </c:pt>
                <c:pt idx="28883">
                  <c:v>148.06815304549599</c:v>
                </c:pt>
                <c:pt idx="28884">
                  <c:v>148.077869165236</c:v>
                </c:pt>
                <c:pt idx="28885">
                  <c:v>148.08621749649001</c:v>
                </c:pt>
                <c:pt idx="28886">
                  <c:v>148.092800000008</c:v>
                </c:pt>
                <c:pt idx="28887">
                  <c:v>148.09830215488199</c:v>
                </c:pt>
                <c:pt idx="28888">
                  <c:v>148.105461265419</c:v>
                </c:pt>
                <c:pt idx="28889">
                  <c:v>148.11764331186899</c:v>
                </c:pt>
                <c:pt idx="28890">
                  <c:v>148.13254582871701</c:v>
                </c:pt>
                <c:pt idx="28891">
                  <c:v>148.145135304165</c:v>
                </c:pt>
                <c:pt idx="28892">
                  <c:v>148.15893855154201</c:v>
                </c:pt>
                <c:pt idx="28893">
                  <c:v>148.175673242941</c:v>
                </c:pt>
                <c:pt idx="28894">
                  <c:v>148.19080671136999</c:v>
                </c:pt>
                <c:pt idx="28895">
                  <c:v>148.20351020046201</c:v>
                </c:pt>
                <c:pt idx="28896">
                  <c:v>148.213545967774</c:v>
                </c:pt>
                <c:pt idx="28897">
                  <c:v>148.22127000004599</c:v>
                </c:pt>
                <c:pt idx="28898">
                  <c:v>148.236540045206</c:v>
                </c:pt>
                <c:pt idx="28899">
                  <c:v>148.25454094838199</c:v>
                </c:pt>
                <c:pt idx="28900">
                  <c:v>148.26845403584599</c:v>
                </c:pt>
                <c:pt idx="28901">
                  <c:v>148.273817697993</c:v>
                </c:pt>
                <c:pt idx="28902">
                  <c:v>148.27431233181699</c:v>
                </c:pt>
                <c:pt idx="28903">
                  <c:v>148.27406955736899</c:v>
                </c:pt>
                <c:pt idx="28904">
                  <c:v>148.26324976057799</c:v>
                </c:pt>
                <c:pt idx="28905">
                  <c:v>148.239770569152</c:v>
                </c:pt>
                <c:pt idx="28906">
                  <c:v>148.22188378491799</c:v>
                </c:pt>
                <c:pt idx="28907">
                  <c:v>148.203696006277</c:v>
                </c:pt>
                <c:pt idx="28908">
                  <c:v>148.19062842356601</c:v>
                </c:pt>
                <c:pt idx="28909">
                  <c:v>148.184826307507</c:v>
                </c:pt>
                <c:pt idx="28910">
                  <c:v>148.18552142526099</c:v>
                </c:pt>
                <c:pt idx="28911">
                  <c:v>148.18259000002101</c:v>
                </c:pt>
                <c:pt idx="28912">
                  <c:v>148.17943219927199</c:v>
                </c:pt>
                <c:pt idx="28913">
                  <c:v>148.17222954353201</c:v>
                </c:pt>
                <c:pt idx="28914">
                  <c:v>148.16514782280299</c:v>
                </c:pt>
                <c:pt idx="28915">
                  <c:v>148.15955366040899</c:v>
                </c:pt>
                <c:pt idx="28916">
                  <c:v>148.15639896834301</c:v>
                </c:pt>
                <c:pt idx="28917">
                  <c:v>148.152650726248</c:v>
                </c:pt>
                <c:pt idx="28918">
                  <c:v>148.145560099454</c:v>
                </c:pt>
                <c:pt idx="28919">
                  <c:v>148.13509730544499</c:v>
                </c:pt>
                <c:pt idx="28920">
                  <c:v>148.12922398868301</c:v>
                </c:pt>
                <c:pt idx="28921">
                  <c:v>148.12304830409499</c:v>
                </c:pt>
                <c:pt idx="28922">
                  <c:v>148.114439767509</c:v>
                </c:pt>
                <c:pt idx="28923">
                  <c:v>148.11027999997799</c:v>
                </c:pt>
                <c:pt idx="28924">
                  <c:v>148.10684785106901</c:v>
                </c:pt>
                <c:pt idx="28925">
                  <c:v>148.09727000000399</c:v>
                </c:pt>
                <c:pt idx="28926">
                  <c:v>148.09565103215201</c:v>
                </c:pt>
                <c:pt idx="28927">
                  <c:v>148.09326644433801</c:v>
                </c:pt>
                <c:pt idx="28928">
                  <c:v>148.09095569579401</c:v>
                </c:pt>
                <c:pt idx="28929">
                  <c:v>148.087540421288</c:v>
                </c:pt>
                <c:pt idx="28930">
                  <c:v>148.080441360153</c:v>
                </c:pt>
                <c:pt idx="28931">
                  <c:v>148.069184112111</c:v>
                </c:pt>
                <c:pt idx="28932">
                  <c:v>148.071197644237</c:v>
                </c:pt>
                <c:pt idx="28933">
                  <c:v>148.07535999997401</c:v>
                </c:pt>
                <c:pt idx="28934">
                  <c:v>148.076099398916</c:v>
                </c:pt>
                <c:pt idx="28935">
                  <c:v>148.07861254046699</c:v>
                </c:pt>
                <c:pt idx="28936">
                  <c:v>148.081360922416</c:v>
                </c:pt>
                <c:pt idx="28937">
                  <c:v>148.08243364867499</c:v>
                </c:pt>
                <c:pt idx="28938">
                  <c:v>148.079594391429</c:v>
                </c:pt>
                <c:pt idx="28939">
                  <c:v>148.07179230651801</c:v>
                </c:pt>
                <c:pt idx="28940">
                  <c:v>148.061140723259</c:v>
                </c:pt>
                <c:pt idx="28941">
                  <c:v>148.05090315518601</c:v>
                </c:pt>
                <c:pt idx="28942">
                  <c:v>148.038261614612</c:v>
                </c:pt>
                <c:pt idx="28943">
                  <c:v>148.02356526972099</c:v>
                </c:pt>
                <c:pt idx="28944">
                  <c:v>148.00882875116099</c:v>
                </c:pt>
                <c:pt idx="28945">
                  <c:v>147.99863999994199</c:v>
                </c:pt>
                <c:pt idx="28946">
                  <c:v>147.98444795242901</c:v>
                </c:pt>
                <c:pt idx="28947">
                  <c:v>147.976678324722</c:v>
                </c:pt>
                <c:pt idx="28948">
                  <c:v>147.97104232832899</c:v>
                </c:pt>
                <c:pt idx="28949">
                  <c:v>147.965616653041</c:v>
                </c:pt>
                <c:pt idx="28950">
                  <c:v>147.961447006051</c:v>
                </c:pt>
                <c:pt idx="28951">
                  <c:v>147.960575924609</c:v>
                </c:pt>
                <c:pt idx="28952">
                  <c:v>147.96300490385099</c:v>
                </c:pt>
                <c:pt idx="28953">
                  <c:v>147.965543850318</c:v>
                </c:pt>
                <c:pt idx="28954">
                  <c:v>147.96553876893699</c:v>
                </c:pt>
                <c:pt idx="28955">
                  <c:v>147.96718786834501</c:v>
                </c:pt>
                <c:pt idx="28956">
                  <c:v>147.96381000005101</c:v>
                </c:pt>
                <c:pt idx="28957">
                  <c:v>147.96324362974099</c:v>
                </c:pt>
                <c:pt idx="28958">
                  <c:v>147.96292271845101</c:v>
                </c:pt>
                <c:pt idx="28959">
                  <c:v>147.962769980633</c:v>
                </c:pt>
                <c:pt idx="28960">
                  <c:v>147.96430019075899</c:v>
                </c:pt>
                <c:pt idx="28961">
                  <c:v>147.972073653546</c:v>
                </c:pt>
                <c:pt idx="28962">
                  <c:v>147.98817741576599</c:v>
                </c:pt>
                <c:pt idx="28963">
                  <c:v>148.001632327751</c:v>
                </c:pt>
                <c:pt idx="28964">
                  <c:v>148.00809992820999</c:v>
                </c:pt>
                <c:pt idx="28965">
                  <c:v>148.00339135390601</c:v>
                </c:pt>
                <c:pt idx="28966">
                  <c:v>147.99097999998401</c:v>
                </c:pt>
                <c:pt idx="28967">
                  <c:v>147.98484999996401</c:v>
                </c:pt>
                <c:pt idx="28968">
                  <c:v>147.97797146919299</c:v>
                </c:pt>
                <c:pt idx="28969">
                  <c:v>147.97079026845199</c:v>
                </c:pt>
                <c:pt idx="28970">
                  <c:v>147.969538029483</c:v>
                </c:pt>
                <c:pt idx="28971">
                  <c:v>147.970949272588</c:v>
                </c:pt>
                <c:pt idx="28972">
                  <c:v>147.97085582298101</c:v>
                </c:pt>
                <c:pt idx="28973">
                  <c:v>147.97461794315601</c:v>
                </c:pt>
                <c:pt idx="28974">
                  <c:v>147.98130106453701</c:v>
                </c:pt>
                <c:pt idx="28975">
                  <c:v>147.97908729317001</c:v>
                </c:pt>
                <c:pt idx="28976">
                  <c:v>147.971458295709</c:v>
                </c:pt>
                <c:pt idx="28977">
                  <c:v>147.959691003058</c:v>
                </c:pt>
                <c:pt idx="28978">
                  <c:v>147.94668999996901</c:v>
                </c:pt>
                <c:pt idx="28979">
                  <c:v>147.93816952970499</c:v>
                </c:pt>
                <c:pt idx="28980">
                  <c:v>147.931156961683</c:v>
                </c:pt>
                <c:pt idx="28981">
                  <c:v>147.920979916471</c:v>
                </c:pt>
                <c:pt idx="28982">
                  <c:v>147.910182666754</c:v>
                </c:pt>
                <c:pt idx="28983">
                  <c:v>147.89921139798199</c:v>
                </c:pt>
                <c:pt idx="28984">
                  <c:v>147.88833765287899</c:v>
                </c:pt>
                <c:pt idx="28985">
                  <c:v>147.88271038198999</c:v>
                </c:pt>
                <c:pt idx="28986">
                  <c:v>147.88039119371501</c:v>
                </c:pt>
                <c:pt idx="28987">
                  <c:v>147.87777254044701</c:v>
                </c:pt>
                <c:pt idx="28988">
                  <c:v>147.87259847423499</c:v>
                </c:pt>
                <c:pt idx="28989">
                  <c:v>147.86665493972799</c:v>
                </c:pt>
                <c:pt idx="28990">
                  <c:v>147.85503274757599</c:v>
                </c:pt>
                <c:pt idx="28991">
                  <c:v>147.846380623627</c:v>
                </c:pt>
                <c:pt idx="28992">
                  <c:v>147.84083999998799</c:v>
                </c:pt>
                <c:pt idx="28993">
                  <c:v>147.83764389188201</c:v>
                </c:pt>
                <c:pt idx="28994">
                  <c:v>147.833416381012</c:v>
                </c:pt>
                <c:pt idx="28995">
                  <c:v>147.82398989067701</c:v>
                </c:pt>
                <c:pt idx="28996">
                  <c:v>147.81293212382701</c:v>
                </c:pt>
                <c:pt idx="28997">
                  <c:v>147.80872162929899</c:v>
                </c:pt>
                <c:pt idx="28998">
                  <c:v>147.81254817355401</c:v>
                </c:pt>
                <c:pt idx="28999">
                  <c:v>147.821112372573</c:v>
                </c:pt>
                <c:pt idx="29000">
                  <c:v>147.83002056068401</c:v>
                </c:pt>
                <c:pt idx="29001">
                  <c:v>147.82849150159899</c:v>
                </c:pt>
                <c:pt idx="29002">
                  <c:v>147.82480668779999</c:v>
                </c:pt>
                <c:pt idx="29003">
                  <c:v>147.83196896052499</c:v>
                </c:pt>
                <c:pt idx="29004">
                  <c:v>147.83713999997099</c:v>
                </c:pt>
                <c:pt idx="29005">
                  <c:v>147.83354263740401</c:v>
                </c:pt>
                <c:pt idx="29006">
                  <c:v>147.83113770034601</c:v>
                </c:pt>
                <c:pt idx="29007">
                  <c:v>147.83090035047701</c:v>
                </c:pt>
                <c:pt idx="29008">
                  <c:v>147.838698093885</c:v>
                </c:pt>
                <c:pt idx="29009">
                  <c:v>147.84295321616099</c:v>
                </c:pt>
                <c:pt idx="29010">
                  <c:v>147.835983146828</c:v>
                </c:pt>
                <c:pt idx="29011">
                  <c:v>147.825647490439</c:v>
                </c:pt>
                <c:pt idx="29012">
                  <c:v>147.818534680184</c:v>
                </c:pt>
                <c:pt idx="29013">
                  <c:v>147.81689525289701</c:v>
                </c:pt>
                <c:pt idx="29014">
                  <c:v>147.82188296782101</c:v>
                </c:pt>
                <c:pt idx="29015">
                  <c:v>147.825346729015</c:v>
                </c:pt>
                <c:pt idx="29016">
                  <c:v>147.831220000038</c:v>
                </c:pt>
                <c:pt idx="29017">
                  <c:v>147.8384162408</c:v>
                </c:pt>
                <c:pt idx="29018">
                  <c:v>147.842250045631</c:v>
                </c:pt>
                <c:pt idx="29019">
                  <c:v>147.84585976986699</c:v>
                </c:pt>
                <c:pt idx="29020">
                  <c:v>147.84706261660801</c:v>
                </c:pt>
                <c:pt idx="29021">
                  <c:v>147.84808179129601</c:v>
                </c:pt>
                <c:pt idx="29022">
                  <c:v>147.85556645054601</c:v>
                </c:pt>
                <c:pt idx="29023">
                  <c:v>147.865220000026</c:v>
                </c:pt>
                <c:pt idx="29024">
                  <c:v>147.87107124631601</c:v>
                </c:pt>
                <c:pt idx="29025">
                  <c:v>147.89214999999899</c:v>
                </c:pt>
                <c:pt idx="29026">
                  <c:v>147.89283624691799</c:v>
                </c:pt>
                <c:pt idx="29027">
                  <c:v>147.90228432995201</c:v>
                </c:pt>
                <c:pt idx="29028">
                  <c:v>147.906460000002</c:v>
                </c:pt>
                <c:pt idx="29029">
                  <c:v>147.91249830938199</c:v>
                </c:pt>
                <c:pt idx="29030">
                  <c:v>147.91423958264301</c:v>
                </c:pt>
                <c:pt idx="29031">
                  <c:v>147.92005363794499</c:v>
                </c:pt>
                <c:pt idx="29032">
                  <c:v>147.93328722734199</c:v>
                </c:pt>
                <c:pt idx="29033">
                  <c:v>147.948754967837</c:v>
                </c:pt>
                <c:pt idx="29034">
                  <c:v>147.960863055864</c:v>
                </c:pt>
                <c:pt idx="29035">
                  <c:v>147.97011372576301</c:v>
                </c:pt>
                <c:pt idx="29036">
                  <c:v>147.98033182775299</c:v>
                </c:pt>
                <c:pt idx="29037">
                  <c:v>147.98589396644701</c:v>
                </c:pt>
                <c:pt idx="29038">
                  <c:v>147.99584661975999</c:v>
                </c:pt>
                <c:pt idx="29039">
                  <c:v>148.00756999995099</c:v>
                </c:pt>
                <c:pt idx="29040">
                  <c:v>148.01910603066901</c:v>
                </c:pt>
                <c:pt idx="29041">
                  <c:v>148.025698889354</c:v>
                </c:pt>
                <c:pt idx="29042">
                  <c:v>148.02890413906999</c:v>
                </c:pt>
                <c:pt idx="29043">
                  <c:v>148.02971522249999</c:v>
                </c:pt>
                <c:pt idx="29044">
                  <c:v>148.02955859224201</c:v>
                </c:pt>
                <c:pt idx="29045">
                  <c:v>148.028898788145</c:v>
                </c:pt>
                <c:pt idx="29046">
                  <c:v>148.02666297271301</c:v>
                </c:pt>
                <c:pt idx="29047">
                  <c:v>148.02127150658799</c:v>
                </c:pt>
                <c:pt idx="29048">
                  <c:v>148.013725297778</c:v>
                </c:pt>
                <c:pt idx="29049">
                  <c:v>148.00359950760901</c:v>
                </c:pt>
                <c:pt idx="29050">
                  <c:v>147.99458414180901</c:v>
                </c:pt>
                <c:pt idx="29051">
                  <c:v>147.99478000000801</c:v>
                </c:pt>
                <c:pt idx="29052">
                  <c:v>147.99521177999</c:v>
                </c:pt>
                <c:pt idx="29053">
                  <c:v>147.99957594347501</c:v>
                </c:pt>
                <c:pt idx="29054">
                  <c:v>148.00439006370399</c:v>
                </c:pt>
                <c:pt idx="29055">
                  <c:v>148.009588154836</c:v>
                </c:pt>
                <c:pt idx="29056">
                  <c:v>148.01719612106399</c:v>
                </c:pt>
                <c:pt idx="29057">
                  <c:v>148.02316164807601</c:v>
                </c:pt>
                <c:pt idx="29058">
                  <c:v>148.02474007262001</c:v>
                </c:pt>
                <c:pt idx="29059">
                  <c:v>148.02504591906001</c:v>
                </c:pt>
                <c:pt idx="29060">
                  <c:v>148.028398620106</c:v>
                </c:pt>
                <c:pt idx="29061">
                  <c:v>148.02895425096901</c:v>
                </c:pt>
                <c:pt idx="29062">
                  <c:v>148.03022383645899</c:v>
                </c:pt>
                <c:pt idx="29063">
                  <c:v>148.032380000014</c:v>
                </c:pt>
                <c:pt idx="29064">
                  <c:v>148.030537369141</c:v>
                </c:pt>
                <c:pt idx="29065">
                  <c:v>148.03411303818001</c:v>
                </c:pt>
                <c:pt idx="29066">
                  <c:v>148.03730834015099</c:v>
                </c:pt>
                <c:pt idx="29067">
                  <c:v>148.039257300358</c:v>
                </c:pt>
                <c:pt idx="29068">
                  <c:v>148.043765966758</c:v>
                </c:pt>
                <c:pt idx="29069">
                  <c:v>148.05267232772201</c:v>
                </c:pt>
                <c:pt idx="29070">
                  <c:v>148.06355988201199</c:v>
                </c:pt>
                <c:pt idx="29071">
                  <c:v>148.07639096570799</c:v>
                </c:pt>
                <c:pt idx="29072">
                  <c:v>148.094012803347</c:v>
                </c:pt>
                <c:pt idx="29073">
                  <c:v>148.10769480892699</c:v>
                </c:pt>
                <c:pt idx="29074">
                  <c:v>148.11571760650699</c:v>
                </c:pt>
                <c:pt idx="29075">
                  <c:v>148.12064000002599</c:v>
                </c:pt>
                <c:pt idx="29076">
                  <c:v>148.12284019479699</c:v>
                </c:pt>
                <c:pt idx="29077">
                  <c:v>148.120466474572</c:v>
                </c:pt>
                <c:pt idx="29078">
                  <c:v>148.11649770176001</c:v>
                </c:pt>
                <c:pt idx="29079">
                  <c:v>148.11216650488501</c:v>
                </c:pt>
                <c:pt idx="29080">
                  <c:v>148.10588118308101</c:v>
                </c:pt>
                <c:pt idx="29081">
                  <c:v>148.09724930202401</c:v>
                </c:pt>
                <c:pt idx="29082">
                  <c:v>148.08695314741701</c:v>
                </c:pt>
                <c:pt idx="29083">
                  <c:v>148.07593905558301</c:v>
                </c:pt>
                <c:pt idx="29084">
                  <c:v>148.06709182620901</c:v>
                </c:pt>
                <c:pt idx="29085">
                  <c:v>148.05875916668401</c:v>
                </c:pt>
                <c:pt idx="29086">
                  <c:v>148.046609629758</c:v>
                </c:pt>
                <c:pt idx="29087">
                  <c:v>148.02622886958801</c:v>
                </c:pt>
                <c:pt idx="29088">
                  <c:v>148.017782117221</c:v>
                </c:pt>
                <c:pt idx="29089">
                  <c:v>148.00673000002001</c:v>
                </c:pt>
                <c:pt idx="29090">
                  <c:v>147.99743847272799</c:v>
                </c:pt>
                <c:pt idx="29091">
                  <c:v>147.98801215019901</c:v>
                </c:pt>
                <c:pt idx="29092">
                  <c:v>147.97824968211299</c:v>
                </c:pt>
                <c:pt idx="29093">
                  <c:v>147.96803646378501</c:v>
                </c:pt>
                <c:pt idx="29094">
                  <c:v>147.96077136292399</c:v>
                </c:pt>
                <c:pt idx="29095">
                  <c:v>147.95554920755299</c:v>
                </c:pt>
                <c:pt idx="29096">
                  <c:v>147.949625152755</c:v>
                </c:pt>
                <c:pt idx="29097">
                  <c:v>147.94898280641701</c:v>
                </c:pt>
                <c:pt idx="29098">
                  <c:v>147.95430956229501</c:v>
                </c:pt>
                <c:pt idx="29099">
                  <c:v>147.96542353801701</c:v>
                </c:pt>
                <c:pt idx="29100">
                  <c:v>147.97687999997601</c:v>
                </c:pt>
                <c:pt idx="29101">
                  <c:v>147.984179425283</c:v>
                </c:pt>
                <c:pt idx="29102">
                  <c:v>147.99663763814399</c:v>
                </c:pt>
                <c:pt idx="29103">
                  <c:v>148.009383426178</c:v>
                </c:pt>
                <c:pt idx="29104">
                  <c:v>148.02669258798301</c:v>
                </c:pt>
                <c:pt idx="29105">
                  <c:v>148.04050110323499</c:v>
                </c:pt>
                <c:pt idx="29106">
                  <c:v>148.05557946922801</c:v>
                </c:pt>
                <c:pt idx="29107">
                  <c:v>148.067416291775</c:v>
                </c:pt>
                <c:pt idx="29108">
                  <c:v>148.07581765359001</c:v>
                </c:pt>
                <c:pt idx="29109">
                  <c:v>148.07947233690601</c:v>
                </c:pt>
                <c:pt idx="29110">
                  <c:v>148.08692242130499</c:v>
                </c:pt>
                <c:pt idx="29111">
                  <c:v>148.09561990891601</c:v>
                </c:pt>
                <c:pt idx="29112">
                  <c:v>148.092699999964</c:v>
                </c:pt>
                <c:pt idx="29113">
                  <c:v>148.089884494122</c:v>
                </c:pt>
                <c:pt idx="29114">
                  <c:v>148.091838152018</c:v>
                </c:pt>
                <c:pt idx="29115">
                  <c:v>148.091804614023</c:v>
                </c:pt>
                <c:pt idx="29116">
                  <c:v>148.08729874702101</c:v>
                </c:pt>
                <c:pt idx="29117">
                  <c:v>148.08082987449001</c:v>
                </c:pt>
                <c:pt idx="29118">
                  <c:v>148.076160386786</c:v>
                </c:pt>
                <c:pt idx="29119">
                  <c:v>148.07174135447701</c:v>
                </c:pt>
                <c:pt idx="29120">
                  <c:v>148.05959358937801</c:v>
                </c:pt>
                <c:pt idx="29121">
                  <c:v>148.044224020874</c:v>
                </c:pt>
                <c:pt idx="29122">
                  <c:v>148.027023654771</c:v>
                </c:pt>
                <c:pt idx="29123">
                  <c:v>148.00948000000699</c:v>
                </c:pt>
                <c:pt idx="29124">
                  <c:v>148.004226827971</c:v>
                </c:pt>
                <c:pt idx="29125">
                  <c:v>148.00027908157199</c:v>
                </c:pt>
                <c:pt idx="29126">
                  <c:v>147.999940000008</c:v>
                </c:pt>
                <c:pt idx="29127">
                  <c:v>147.99757272532099</c:v>
                </c:pt>
                <c:pt idx="29128">
                  <c:v>147.992033509339</c:v>
                </c:pt>
                <c:pt idx="29129">
                  <c:v>147.98527723442899</c:v>
                </c:pt>
                <c:pt idx="29130">
                  <c:v>147.9820694366</c:v>
                </c:pt>
                <c:pt idx="29131">
                  <c:v>147.98225082104099</c:v>
                </c:pt>
                <c:pt idx="29132">
                  <c:v>147.977661812869</c:v>
                </c:pt>
                <c:pt idx="29133">
                  <c:v>147.97375549159099</c:v>
                </c:pt>
                <c:pt idx="29134">
                  <c:v>147.970806369793</c:v>
                </c:pt>
                <c:pt idx="29135">
                  <c:v>147.96949742334499</c:v>
                </c:pt>
                <c:pt idx="29136">
                  <c:v>147.967669999989</c:v>
                </c:pt>
                <c:pt idx="29137">
                  <c:v>147.968809243377</c:v>
                </c:pt>
                <c:pt idx="29138">
                  <c:v>147.97174949785901</c:v>
                </c:pt>
                <c:pt idx="29139">
                  <c:v>147.97714698941101</c:v>
                </c:pt>
                <c:pt idx="29140">
                  <c:v>147.982605155887</c:v>
                </c:pt>
                <c:pt idx="29141">
                  <c:v>147.98656284587801</c:v>
                </c:pt>
                <c:pt idx="29142">
                  <c:v>147.993571422494</c:v>
                </c:pt>
                <c:pt idx="29143">
                  <c:v>148.00606339019899</c:v>
                </c:pt>
                <c:pt idx="29144">
                  <c:v>148.01732655373701</c:v>
                </c:pt>
                <c:pt idx="29145">
                  <c:v>148.025642927977</c:v>
                </c:pt>
                <c:pt idx="29146">
                  <c:v>148.03712615381099</c:v>
                </c:pt>
                <c:pt idx="29147">
                  <c:v>148.06122967026599</c:v>
                </c:pt>
                <c:pt idx="29148">
                  <c:v>148.08197199375999</c:v>
                </c:pt>
                <c:pt idx="29149">
                  <c:v>148.100649999962</c:v>
                </c:pt>
                <c:pt idx="29150">
                  <c:v>148.11042825965299</c:v>
                </c:pt>
                <c:pt idx="29151">
                  <c:v>148.12047359499101</c:v>
                </c:pt>
                <c:pt idx="29152">
                  <c:v>148.13245814065601</c:v>
                </c:pt>
                <c:pt idx="29153">
                  <c:v>148.14262645091699</c:v>
                </c:pt>
                <c:pt idx="29154">
                  <c:v>148.14929794959099</c:v>
                </c:pt>
                <c:pt idx="29155">
                  <c:v>148.15179400463501</c:v>
                </c:pt>
                <c:pt idx="29156">
                  <c:v>148.15498398260999</c:v>
                </c:pt>
                <c:pt idx="29157">
                  <c:v>148.160132413296</c:v>
                </c:pt>
                <c:pt idx="29158">
                  <c:v>148.155769448461</c:v>
                </c:pt>
                <c:pt idx="29159">
                  <c:v>148.14988788464601</c:v>
                </c:pt>
                <c:pt idx="29160">
                  <c:v>148.13952643777901</c:v>
                </c:pt>
                <c:pt idx="29161">
                  <c:v>148.13870000001</c:v>
                </c:pt>
                <c:pt idx="29162">
                  <c:v>148.14096096741599</c:v>
                </c:pt>
                <c:pt idx="29163">
                  <c:v>148.14260124661899</c:v>
                </c:pt>
                <c:pt idx="29164">
                  <c:v>148.14301684908901</c:v>
                </c:pt>
                <c:pt idx="29165">
                  <c:v>148.14373094773899</c:v>
                </c:pt>
                <c:pt idx="29166">
                  <c:v>148.14549276134801</c:v>
                </c:pt>
                <c:pt idx="29167">
                  <c:v>148.14508581402899</c:v>
                </c:pt>
                <c:pt idx="29168">
                  <c:v>148.14187434928701</c:v>
                </c:pt>
                <c:pt idx="29169">
                  <c:v>148.137645422112</c:v>
                </c:pt>
                <c:pt idx="29170">
                  <c:v>148.13181747697499</c:v>
                </c:pt>
                <c:pt idx="29171">
                  <c:v>148.12925839733299</c:v>
                </c:pt>
                <c:pt idx="29172">
                  <c:v>148.12602000002201</c:v>
                </c:pt>
                <c:pt idx="29173">
                  <c:v>148.11871488435</c:v>
                </c:pt>
                <c:pt idx="29174">
                  <c:v>148.113440091293</c:v>
                </c:pt>
                <c:pt idx="29175">
                  <c:v>148.11063114819601</c:v>
                </c:pt>
                <c:pt idx="29176">
                  <c:v>148.10983474906999</c:v>
                </c:pt>
                <c:pt idx="29177">
                  <c:v>148.10782055140999</c:v>
                </c:pt>
                <c:pt idx="29178">
                  <c:v>148.10177621278001</c:v>
                </c:pt>
                <c:pt idx="29179">
                  <c:v>148.09553703227499</c:v>
                </c:pt>
                <c:pt idx="29180">
                  <c:v>148.091108442641</c:v>
                </c:pt>
                <c:pt idx="29181">
                  <c:v>148.09143613873999</c:v>
                </c:pt>
                <c:pt idx="29182">
                  <c:v>148.09818795937099</c:v>
                </c:pt>
                <c:pt idx="29183">
                  <c:v>148.10500131675099</c:v>
                </c:pt>
                <c:pt idx="29184">
                  <c:v>148.11031281622101</c:v>
                </c:pt>
                <c:pt idx="29185">
                  <c:v>148.11509786663899</c:v>
                </c:pt>
                <c:pt idx="29186">
                  <c:v>148.11951696605001</c:v>
                </c:pt>
                <c:pt idx="29187">
                  <c:v>148.12309097439601</c:v>
                </c:pt>
                <c:pt idx="29188">
                  <c:v>148.12182199059299</c:v>
                </c:pt>
                <c:pt idx="29189">
                  <c:v>148.11630554059201</c:v>
                </c:pt>
                <c:pt idx="29190">
                  <c:v>148.11228307600501</c:v>
                </c:pt>
                <c:pt idx="29191">
                  <c:v>148.10899949465599</c:v>
                </c:pt>
                <c:pt idx="29192">
                  <c:v>148.10395274433</c:v>
                </c:pt>
                <c:pt idx="29193">
                  <c:v>148.09989024772801</c:v>
                </c:pt>
                <c:pt idx="29194">
                  <c:v>148.10205939711801</c:v>
                </c:pt>
                <c:pt idx="29195">
                  <c:v>148.103030000042</c:v>
                </c:pt>
                <c:pt idx="29196">
                  <c:v>148.10638970756199</c:v>
                </c:pt>
                <c:pt idx="29197">
                  <c:v>148.11169366157301</c:v>
                </c:pt>
                <c:pt idx="29198">
                  <c:v>148.11775051928399</c:v>
                </c:pt>
                <c:pt idx="29199">
                  <c:v>148.12290271373899</c:v>
                </c:pt>
                <c:pt idx="29200">
                  <c:v>148.12675322741899</c:v>
                </c:pt>
                <c:pt idx="29201">
                  <c:v>148.12839353259201</c:v>
                </c:pt>
                <c:pt idx="29202">
                  <c:v>148.126578975255</c:v>
                </c:pt>
                <c:pt idx="29203">
                  <c:v>148.12136267077</c:v>
                </c:pt>
                <c:pt idx="29204">
                  <c:v>148.112522622917</c:v>
                </c:pt>
                <c:pt idx="29205">
                  <c:v>148.10280938703801</c:v>
                </c:pt>
                <c:pt idx="29206">
                  <c:v>148.086944316711</c:v>
                </c:pt>
                <c:pt idx="29207">
                  <c:v>148.07257000001701</c:v>
                </c:pt>
                <c:pt idx="29208">
                  <c:v>148.06605594118199</c:v>
                </c:pt>
                <c:pt idx="29209">
                  <c:v>148.061563139176</c:v>
                </c:pt>
                <c:pt idx="29210">
                  <c:v>148.05176300502399</c:v>
                </c:pt>
                <c:pt idx="29211">
                  <c:v>148.038112874538</c:v>
                </c:pt>
                <c:pt idx="29212">
                  <c:v>148.02181998051901</c:v>
                </c:pt>
                <c:pt idx="29213">
                  <c:v>148.00557668408601</c:v>
                </c:pt>
                <c:pt idx="29214">
                  <c:v>147.99298720085699</c:v>
                </c:pt>
                <c:pt idx="29215">
                  <c:v>147.98341108845401</c:v>
                </c:pt>
                <c:pt idx="29216">
                  <c:v>147.96791933733101</c:v>
                </c:pt>
                <c:pt idx="29217">
                  <c:v>147.949691535596</c:v>
                </c:pt>
                <c:pt idx="29218">
                  <c:v>147.93259773010499</c:v>
                </c:pt>
                <c:pt idx="29219">
                  <c:v>147.92591623331001</c:v>
                </c:pt>
                <c:pt idx="29220">
                  <c:v>147.92027129208</c:v>
                </c:pt>
                <c:pt idx="29221">
                  <c:v>147.91510934035199</c:v>
                </c:pt>
                <c:pt idx="29222">
                  <c:v>147.91530237065001</c:v>
                </c:pt>
                <c:pt idx="29223">
                  <c:v>147.913800000012</c:v>
                </c:pt>
                <c:pt idx="29224">
                  <c:v>147.91264000001999</c:v>
                </c:pt>
                <c:pt idx="29225">
                  <c:v>147.91497054576601</c:v>
                </c:pt>
                <c:pt idx="29226">
                  <c:v>147.92274335991701</c:v>
                </c:pt>
                <c:pt idx="29227">
                  <c:v>147.932383448698</c:v>
                </c:pt>
                <c:pt idx="29228">
                  <c:v>147.94259571492401</c:v>
                </c:pt>
                <c:pt idx="29229">
                  <c:v>147.95280026580301</c:v>
                </c:pt>
                <c:pt idx="29230">
                  <c:v>147.95742331729599</c:v>
                </c:pt>
                <c:pt idx="29231">
                  <c:v>147.95927296723301</c:v>
                </c:pt>
                <c:pt idx="29232">
                  <c:v>147.955626628918</c:v>
                </c:pt>
                <c:pt idx="29233">
                  <c:v>147.94951807567699</c:v>
                </c:pt>
                <c:pt idx="29234">
                  <c:v>147.940205450185</c:v>
                </c:pt>
                <c:pt idx="29235">
                  <c:v>147.935499999982</c:v>
                </c:pt>
                <c:pt idx="29236">
                  <c:v>147.93549999997401</c:v>
                </c:pt>
                <c:pt idx="29237">
                  <c:v>147.91808883015301</c:v>
                </c:pt>
                <c:pt idx="29238">
                  <c:v>147.911830000062</c:v>
                </c:pt>
                <c:pt idx="29239">
                  <c:v>147.906669505406</c:v>
                </c:pt>
                <c:pt idx="29240">
                  <c:v>147.90171645198899</c:v>
                </c:pt>
                <c:pt idx="29241">
                  <c:v>147.904650781117</c:v>
                </c:pt>
                <c:pt idx="29242">
                  <c:v>147.91191302455701</c:v>
                </c:pt>
                <c:pt idx="29243">
                  <c:v>147.919117687214</c:v>
                </c:pt>
                <c:pt idx="29244">
                  <c:v>147.92702918333299</c:v>
                </c:pt>
                <c:pt idx="29245">
                  <c:v>147.93127458774501</c:v>
                </c:pt>
                <c:pt idx="29246">
                  <c:v>147.929803746961</c:v>
                </c:pt>
                <c:pt idx="29247">
                  <c:v>147.93036731655499</c:v>
                </c:pt>
                <c:pt idx="29248">
                  <c:v>147.93774918237801</c:v>
                </c:pt>
                <c:pt idx="29249">
                  <c:v>147.94682921216699</c:v>
                </c:pt>
                <c:pt idx="29250">
                  <c:v>147.955935387182</c:v>
                </c:pt>
                <c:pt idx="29251">
                  <c:v>147.96634999993901</c:v>
                </c:pt>
                <c:pt idx="29252">
                  <c:v>147.97224718862901</c:v>
                </c:pt>
                <c:pt idx="29253">
                  <c:v>147.97588164700301</c:v>
                </c:pt>
                <c:pt idx="29254">
                  <c:v>147.97718148786501</c:v>
                </c:pt>
                <c:pt idx="29255">
                  <c:v>147.97478989186999</c:v>
                </c:pt>
                <c:pt idx="29256">
                  <c:v>147.97382080083301</c:v>
                </c:pt>
                <c:pt idx="29257">
                  <c:v>147.97614129048301</c:v>
                </c:pt>
                <c:pt idx="29258">
                  <c:v>147.974403891907</c:v>
                </c:pt>
                <c:pt idx="29259">
                  <c:v>147.96888667914001</c:v>
                </c:pt>
                <c:pt idx="29260">
                  <c:v>147.96537580728199</c:v>
                </c:pt>
                <c:pt idx="29261">
                  <c:v>147.95652267377301</c:v>
                </c:pt>
                <c:pt idx="29262">
                  <c:v>147.95020000001699</c:v>
                </c:pt>
                <c:pt idx="29263">
                  <c:v>147.945309419149</c:v>
                </c:pt>
                <c:pt idx="29264">
                  <c:v>147.94466528086301</c:v>
                </c:pt>
                <c:pt idx="29265">
                  <c:v>147.94690839337699</c:v>
                </c:pt>
                <c:pt idx="29266">
                  <c:v>147.94918781331</c:v>
                </c:pt>
                <c:pt idx="29267">
                  <c:v>147.948621947167</c:v>
                </c:pt>
                <c:pt idx="29268">
                  <c:v>147.94462564689101</c:v>
                </c:pt>
                <c:pt idx="29269">
                  <c:v>147.93920485084499</c:v>
                </c:pt>
                <c:pt idx="29270">
                  <c:v>147.93498184206399</c:v>
                </c:pt>
                <c:pt idx="29271">
                  <c:v>147.931018766915</c:v>
                </c:pt>
                <c:pt idx="29272">
                  <c:v>147.92702124521401</c:v>
                </c:pt>
                <c:pt idx="29273">
                  <c:v>147.92307678470399</c:v>
                </c:pt>
                <c:pt idx="29274">
                  <c:v>147.93188000003499</c:v>
                </c:pt>
                <c:pt idx="29275">
                  <c:v>147.94069050413</c:v>
                </c:pt>
                <c:pt idx="29276">
                  <c:v>147.95205623043901</c:v>
                </c:pt>
                <c:pt idx="29277">
                  <c:v>147.956977457759</c:v>
                </c:pt>
                <c:pt idx="29278">
                  <c:v>147.963946998073</c:v>
                </c:pt>
                <c:pt idx="29279">
                  <c:v>147.98256636445799</c:v>
                </c:pt>
                <c:pt idx="29280">
                  <c:v>147.99120798199701</c:v>
                </c:pt>
                <c:pt idx="29281">
                  <c:v>147.99292260272301</c:v>
                </c:pt>
                <c:pt idx="29282">
                  <c:v>147.99244217951801</c:v>
                </c:pt>
                <c:pt idx="29283">
                  <c:v>147.99368751637499</c:v>
                </c:pt>
                <c:pt idx="29284">
                  <c:v>147.99929896126301</c:v>
                </c:pt>
                <c:pt idx="29285">
                  <c:v>148.00610634229099</c:v>
                </c:pt>
                <c:pt idx="29286">
                  <c:v>148.016798462141</c:v>
                </c:pt>
                <c:pt idx="29287">
                  <c:v>148.033260744095</c:v>
                </c:pt>
                <c:pt idx="29288">
                  <c:v>148.039783828841</c:v>
                </c:pt>
                <c:pt idx="29289">
                  <c:v>148.03978923282099</c:v>
                </c:pt>
                <c:pt idx="29290">
                  <c:v>148.03862056064</c:v>
                </c:pt>
                <c:pt idx="29291">
                  <c:v>148.03902166416799</c:v>
                </c:pt>
                <c:pt idx="29292">
                  <c:v>148.03756953672399</c:v>
                </c:pt>
                <c:pt idx="29293">
                  <c:v>148.03343041214501</c:v>
                </c:pt>
                <c:pt idx="29294">
                  <c:v>148.02640181398701</c:v>
                </c:pt>
                <c:pt idx="29295">
                  <c:v>148.01552923251401</c:v>
                </c:pt>
                <c:pt idx="29296">
                  <c:v>148.00409410791099</c:v>
                </c:pt>
                <c:pt idx="29297">
                  <c:v>147.986816471145</c:v>
                </c:pt>
                <c:pt idx="29298">
                  <c:v>147.975466656695</c:v>
                </c:pt>
                <c:pt idx="29299">
                  <c:v>147.96754115889399</c:v>
                </c:pt>
                <c:pt idx="29300">
                  <c:v>147.962616392537</c:v>
                </c:pt>
                <c:pt idx="29301">
                  <c:v>147.961747837606</c:v>
                </c:pt>
                <c:pt idx="29302">
                  <c:v>147.95995999996501</c:v>
                </c:pt>
                <c:pt idx="29303">
                  <c:v>147.960160021859</c:v>
                </c:pt>
                <c:pt idx="29304">
                  <c:v>147.96711905055599</c:v>
                </c:pt>
                <c:pt idx="29305">
                  <c:v>147.97365706796501</c:v>
                </c:pt>
                <c:pt idx="29306">
                  <c:v>147.97837405082799</c:v>
                </c:pt>
                <c:pt idx="29307">
                  <c:v>147.981895782153</c:v>
                </c:pt>
                <c:pt idx="29308">
                  <c:v>147.98460068348601</c:v>
                </c:pt>
                <c:pt idx="29309">
                  <c:v>147.99169329921401</c:v>
                </c:pt>
                <c:pt idx="29310">
                  <c:v>147.99837045810901</c:v>
                </c:pt>
                <c:pt idx="29311">
                  <c:v>148.00103568657099</c:v>
                </c:pt>
                <c:pt idx="29312">
                  <c:v>147.99619231683201</c:v>
                </c:pt>
                <c:pt idx="29313">
                  <c:v>147.98900085139499</c:v>
                </c:pt>
                <c:pt idx="29314">
                  <c:v>147.987780000041</c:v>
                </c:pt>
                <c:pt idx="29315">
                  <c:v>147.987397104043</c:v>
                </c:pt>
                <c:pt idx="29316">
                  <c:v>147.987766249922</c:v>
                </c:pt>
                <c:pt idx="29317">
                  <c:v>147.98980922162099</c:v>
                </c:pt>
                <c:pt idx="29318">
                  <c:v>147.99153447666299</c:v>
                </c:pt>
                <c:pt idx="29319">
                  <c:v>147.99054996648599</c:v>
                </c:pt>
                <c:pt idx="29320">
                  <c:v>147.98784772461801</c:v>
                </c:pt>
                <c:pt idx="29321">
                  <c:v>147.98632378281201</c:v>
                </c:pt>
                <c:pt idx="29322">
                  <c:v>147.985207265632</c:v>
                </c:pt>
                <c:pt idx="29323">
                  <c:v>147.98293541272099</c:v>
                </c:pt>
                <c:pt idx="29324">
                  <c:v>147.984322179853</c:v>
                </c:pt>
                <c:pt idx="29325">
                  <c:v>147.991530000018</c:v>
                </c:pt>
                <c:pt idx="29326">
                  <c:v>147.999596018304</c:v>
                </c:pt>
                <c:pt idx="29327">
                  <c:v>148.00510407095601</c:v>
                </c:pt>
                <c:pt idx="29328">
                  <c:v>148.00581359189599</c:v>
                </c:pt>
                <c:pt idx="29329">
                  <c:v>148.00500053220199</c:v>
                </c:pt>
                <c:pt idx="29330">
                  <c:v>148.00341748125601</c:v>
                </c:pt>
                <c:pt idx="29331">
                  <c:v>148.000366149488</c:v>
                </c:pt>
                <c:pt idx="29332">
                  <c:v>147.99890594200701</c:v>
                </c:pt>
                <c:pt idx="29333">
                  <c:v>148.00234301516599</c:v>
                </c:pt>
                <c:pt idx="29334">
                  <c:v>148.00090000002899</c:v>
                </c:pt>
                <c:pt idx="29335">
                  <c:v>148.00052960287599</c:v>
                </c:pt>
                <c:pt idx="29336">
                  <c:v>147.99471000001901</c:v>
                </c:pt>
                <c:pt idx="29337">
                  <c:v>147.992899999966</c:v>
                </c:pt>
                <c:pt idx="29338">
                  <c:v>147.984821842347</c:v>
                </c:pt>
                <c:pt idx="29339">
                  <c:v>147.974557005875</c:v>
                </c:pt>
                <c:pt idx="29340">
                  <c:v>147.96771623007001</c:v>
                </c:pt>
                <c:pt idx="29341">
                  <c:v>147.96234682206</c:v>
                </c:pt>
                <c:pt idx="29342">
                  <c:v>147.957814410259</c:v>
                </c:pt>
                <c:pt idx="29343">
                  <c:v>147.95378544458799</c:v>
                </c:pt>
                <c:pt idx="29344">
                  <c:v>147.94852994792799</c:v>
                </c:pt>
                <c:pt idx="29345">
                  <c:v>147.94410163040601</c:v>
                </c:pt>
                <c:pt idx="29346">
                  <c:v>147.936206495894</c:v>
                </c:pt>
                <c:pt idx="29347">
                  <c:v>147.938705105107</c:v>
                </c:pt>
                <c:pt idx="29348">
                  <c:v>147.94605999998799</c:v>
                </c:pt>
                <c:pt idx="29349">
                  <c:v>147.95374734906699</c:v>
                </c:pt>
                <c:pt idx="29350">
                  <c:v>147.954720891932</c:v>
                </c:pt>
                <c:pt idx="29351">
                  <c:v>147.95359437069601</c:v>
                </c:pt>
                <c:pt idx="29352">
                  <c:v>147.95310564079799</c:v>
                </c:pt>
                <c:pt idx="29353">
                  <c:v>147.95533905662299</c:v>
                </c:pt>
                <c:pt idx="29354">
                  <c:v>147.95841190415501</c:v>
                </c:pt>
                <c:pt idx="29355">
                  <c:v>147.960713854707</c:v>
                </c:pt>
                <c:pt idx="29356">
                  <c:v>147.97002538429601</c:v>
                </c:pt>
                <c:pt idx="29357">
                  <c:v>147.977972506763</c:v>
                </c:pt>
                <c:pt idx="29358">
                  <c:v>147.98580448494801</c:v>
                </c:pt>
                <c:pt idx="29359">
                  <c:v>147.996004060063</c:v>
                </c:pt>
                <c:pt idx="29360">
                  <c:v>148.00423000003701</c:v>
                </c:pt>
                <c:pt idx="29361">
                  <c:v>148.00659787282001</c:v>
                </c:pt>
                <c:pt idx="29362">
                  <c:v>148.00556636887501</c:v>
                </c:pt>
                <c:pt idx="29363">
                  <c:v>148.003043557632</c:v>
                </c:pt>
                <c:pt idx="29364">
                  <c:v>147.99779826250199</c:v>
                </c:pt>
                <c:pt idx="29365">
                  <c:v>147.986551707963</c:v>
                </c:pt>
                <c:pt idx="29366">
                  <c:v>147.971893536425</c:v>
                </c:pt>
                <c:pt idx="29367">
                  <c:v>147.95656682464301</c:v>
                </c:pt>
                <c:pt idx="29368">
                  <c:v>147.936827337468</c:v>
                </c:pt>
                <c:pt idx="29369">
                  <c:v>147.920694248422</c:v>
                </c:pt>
                <c:pt idx="29370">
                  <c:v>147.905484019803</c:v>
                </c:pt>
                <c:pt idx="29371">
                  <c:v>147.88262999994399</c:v>
                </c:pt>
                <c:pt idx="29372">
                  <c:v>147.854345456337</c:v>
                </c:pt>
                <c:pt idx="29373">
                  <c:v>147.83509200041701</c:v>
                </c:pt>
                <c:pt idx="29374">
                  <c:v>147.82278849776301</c:v>
                </c:pt>
                <c:pt idx="29375">
                  <c:v>147.813129724194</c:v>
                </c:pt>
                <c:pt idx="29376">
                  <c:v>147.80342383720401</c:v>
                </c:pt>
                <c:pt idx="29377">
                  <c:v>147.79237268434699</c:v>
                </c:pt>
                <c:pt idx="29378">
                  <c:v>147.77929084387901</c:v>
                </c:pt>
                <c:pt idx="29379">
                  <c:v>147.76805961324001</c:v>
                </c:pt>
                <c:pt idx="29380">
                  <c:v>147.760187875056</c:v>
                </c:pt>
                <c:pt idx="29381">
                  <c:v>147.75841743567199</c:v>
                </c:pt>
                <c:pt idx="29382">
                  <c:v>147.76416</c:v>
                </c:pt>
                <c:pt idx="29383">
                  <c:v>147.77392278277401</c:v>
                </c:pt>
                <c:pt idx="29384">
                  <c:v>147.786849437342</c:v>
                </c:pt>
                <c:pt idx="29385">
                  <c:v>147.803213333309</c:v>
                </c:pt>
                <c:pt idx="29386">
                  <c:v>147.82775190742299</c:v>
                </c:pt>
                <c:pt idx="29387">
                  <c:v>147.85458529442801</c:v>
                </c:pt>
                <c:pt idx="29388">
                  <c:v>147.86706639711699</c:v>
                </c:pt>
                <c:pt idx="29389">
                  <c:v>147.88051384056399</c:v>
                </c:pt>
                <c:pt idx="29390">
                  <c:v>147.90052444352699</c:v>
                </c:pt>
                <c:pt idx="29391">
                  <c:v>147.922913575612</c:v>
                </c:pt>
                <c:pt idx="29392">
                  <c:v>147.950314253324</c:v>
                </c:pt>
                <c:pt idx="29393">
                  <c:v>147.97723000000801</c:v>
                </c:pt>
                <c:pt idx="29394">
                  <c:v>147.993071188133</c:v>
                </c:pt>
                <c:pt idx="29395">
                  <c:v>147.997617980939</c:v>
                </c:pt>
                <c:pt idx="29396">
                  <c:v>147.999818934225</c:v>
                </c:pt>
                <c:pt idx="29397">
                  <c:v>148.00080268225901</c:v>
                </c:pt>
                <c:pt idx="29398">
                  <c:v>148.00452181006099</c:v>
                </c:pt>
                <c:pt idx="29399">
                  <c:v>148.01200209009301</c:v>
                </c:pt>
                <c:pt idx="29400">
                  <c:v>148.020724780922</c:v>
                </c:pt>
                <c:pt idx="29401">
                  <c:v>148.02993748453301</c:v>
                </c:pt>
                <c:pt idx="29402">
                  <c:v>148.038971806288</c:v>
                </c:pt>
                <c:pt idx="29403">
                  <c:v>148.046271471105</c:v>
                </c:pt>
                <c:pt idx="29404">
                  <c:v>148.05121214634599</c:v>
                </c:pt>
                <c:pt idx="29405">
                  <c:v>148.059270000043</c:v>
                </c:pt>
                <c:pt idx="29406">
                  <c:v>148.066605730817</c:v>
                </c:pt>
                <c:pt idx="29407">
                  <c:v>148.06942698564299</c:v>
                </c:pt>
                <c:pt idx="29408">
                  <c:v>148.06429939901901</c:v>
                </c:pt>
                <c:pt idx="29409">
                  <c:v>148.058842250179</c:v>
                </c:pt>
                <c:pt idx="29410">
                  <c:v>148.055506402345</c:v>
                </c:pt>
                <c:pt idx="29411">
                  <c:v>148.051371403665</c:v>
                </c:pt>
                <c:pt idx="29412">
                  <c:v>148.04496689044001</c:v>
                </c:pt>
                <c:pt idx="29413">
                  <c:v>148.03750352823701</c:v>
                </c:pt>
                <c:pt idx="29414">
                  <c:v>148.032174609984</c:v>
                </c:pt>
                <c:pt idx="29415">
                  <c:v>148.02728405255399</c:v>
                </c:pt>
                <c:pt idx="29416">
                  <c:v>148.027559815307</c:v>
                </c:pt>
                <c:pt idx="29417">
                  <c:v>148.022317007646</c:v>
                </c:pt>
                <c:pt idx="29418">
                  <c:v>148.010759999979</c:v>
                </c:pt>
                <c:pt idx="29419">
                  <c:v>147.99781930831099</c:v>
                </c:pt>
                <c:pt idx="29420">
                  <c:v>147.98473477178899</c:v>
                </c:pt>
                <c:pt idx="29421">
                  <c:v>147.971992167834</c:v>
                </c:pt>
                <c:pt idx="29422">
                  <c:v>147.96121150583801</c:v>
                </c:pt>
                <c:pt idx="29423">
                  <c:v>147.950463179141</c:v>
                </c:pt>
                <c:pt idx="29424">
                  <c:v>147.94049140300399</c:v>
                </c:pt>
                <c:pt idx="29425">
                  <c:v>147.93488566867401</c:v>
                </c:pt>
                <c:pt idx="29426">
                  <c:v>147.93398846007</c:v>
                </c:pt>
                <c:pt idx="29427">
                  <c:v>147.93526859257301</c:v>
                </c:pt>
                <c:pt idx="29428">
                  <c:v>147.93762207302299</c:v>
                </c:pt>
                <c:pt idx="29429">
                  <c:v>147.939246479384</c:v>
                </c:pt>
                <c:pt idx="29430">
                  <c:v>147.946370000017</c:v>
                </c:pt>
                <c:pt idx="29431">
                  <c:v>147.95693317631699</c:v>
                </c:pt>
                <c:pt idx="29432">
                  <c:v>147.96605487062001</c:v>
                </c:pt>
                <c:pt idx="29433">
                  <c:v>147.97439498542599</c:v>
                </c:pt>
                <c:pt idx="29434">
                  <c:v>147.985053347849</c:v>
                </c:pt>
                <c:pt idx="29435">
                  <c:v>148.00113124205299</c:v>
                </c:pt>
                <c:pt idx="29436">
                  <c:v>148.01655704941101</c:v>
                </c:pt>
                <c:pt idx="29437">
                  <c:v>148.03349197522201</c:v>
                </c:pt>
                <c:pt idx="29438">
                  <c:v>148.06127049822399</c:v>
                </c:pt>
                <c:pt idx="29439">
                  <c:v>148.07890828984699</c:v>
                </c:pt>
                <c:pt idx="29440">
                  <c:v>148.09490921711901</c:v>
                </c:pt>
                <c:pt idx="29441">
                  <c:v>148.11521038870299</c:v>
                </c:pt>
                <c:pt idx="29442">
                  <c:v>148.139369999991</c:v>
                </c:pt>
                <c:pt idx="29443">
                  <c:v>148.139369999991</c:v>
                </c:pt>
                <c:pt idx="29444">
                  <c:v>148.16568572727701</c:v>
                </c:pt>
                <c:pt idx="29445">
                  <c:v>148.17548000000701</c:v>
                </c:pt>
                <c:pt idx="29446">
                  <c:v>148.18672179900199</c:v>
                </c:pt>
                <c:pt idx="29447">
                  <c:v>148.19826008801999</c:v>
                </c:pt>
                <c:pt idx="29448">
                  <c:v>148.202574084453</c:v>
                </c:pt>
                <c:pt idx="29449">
                  <c:v>148.200371201412</c:v>
                </c:pt>
                <c:pt idx="29450">
                  <c:v>148.19309716974499</c:v>
                </c:pt>
                <c:pt idx="29451">
                  <c:v>148.18065841484699</c:v>
                </c:pt>
                <c:pt idx="29452">
                  <c:v>148.16667222084499</c:v>
                </c:pt>
                <c:pt idx="29453">
                  <c:v>148.155376211039</c:v>
                </c:pt>
                <c:pt idx="29454">
                  <c:v>148.14712830725699</c:v>
                </c:pt>
                <c:pt idx="29455">
                  <c:v>148.13516224456001</c:v>
                </c:pt>
                <c:pt idx="29456">
                  <c:v>148.12429368055601</c:v>
                </c:pt>
                <c:pt idx="29457">
                  <c:v>148.115567674202</c:v>
                </c:pt>
                <c:pt idx="29458">
                  <c:v>148.10306999998301</c:v>
                </c:pt>
                <c:pt idx="29459">
                  <c:v>148.091040778863</c:v>
                </c:pt>
                <c:pt idx="29460">
                  <c:v>148.081312782997</c:v>
                </c:pt>
                <c:pt idx="29461">
                  <c:v>148.07107830952901</c:v>
                </c:pt>
                <c:pt idx="29462">
                  <c:v>148.057850719329</c:v>
                </c:pt>
                <c:pt idx="29463">
                  <c:v>148.045042245595</c:v>
                </c:pt>
                <c:pt idx="29464">
                  <c:v>148.034799078585</c:v>
                </c:pt>
                <c:pt idx="29465">
                  <c:v>148.02908107386401</c:v>
                </c:pt>
                <c:pt idx="29466">
                  <c:v>148.02798868744401</c:v>
                </c:pt>
                <c:pt idx="29467">
                  <c:v>148.02226054011399</c:v>
                </c:pt>
                <c:pt idx="29468">
                  <c:v>147.99501764148101</c:v>
                </c:pt>
                <c:pt idx="29469">
                  <c:v>147.980040000023</c:v>
                </c:pt>
                <c:pt idx="29470">
                  <c:v>147.96220072754301</c:v>
                </c:pt>
                <c:pt idx="29471">
                  <c:v>147.94522567390601</c:v>
                </c:pt>
                <c:pt idx="29472">
                  <c:v>147.93317374043201</c:v>
                </c:pt>
                <c:pt idx="29473">
                  <c:v>147.922380177967</c:v>
                </c:pt>
                <c:pt idx="29474">
                  <c:v>147.90836802263101</c:v>
                </c:pt>
                <c:pt idx="29475">
                  <c:v>147.89093287399299</c:v>
                </c:pt>
                <c:pt idx="29476">
                  <c:v>147.875665251204</c:v>
                </c:pt>
                <c:pt idx="29477">
                  <c:v>147.86706289474</c:v>
                </c:pt>
                <c:pt idx="29478">
                  <c:v>147.865097617483</c:v>
                </c:pt>
                <c:pt idx="29479">
                  <c:v>147.863741495417</c:v>
                </c:pt>
                <c:pt idx="29480">
                  <c:v>147.85557451525199</c:v>
                </c:pt>
                <c:pt idx="29481">
                  <c:v>147.84297641781299</c:v>
                </c:pt>
                <c:pt idx="29482">
                  <c:v>147.83333000002</c:v>
                </c:pt>
                <c:pt idx="29483">
                  <c:v>147.83171377691701</c:v>
                </c:pt>
                <c:pt idx="29484">
                  <c:v>147.82905953480801</c:v>
                </c:pt>
                <c:pt idx="29485">
                  <c:v>147.82285845110201</c:v>
                </c:pt>
                <c:pt idx="29486">
                  <c:v>147.81377939665899</c:v>
                </c:pt>
                <c:pt idx="29487">
                  <c:v>147.80312160949899</c:v>
                </c:pt>
                <c:pt idx="29488">
                  <c:v>147.792490427698</c:v>
                </c:pt>
                <c:pt idx="29489">
                  <c:v>147.78524319266</c:v>
                </c:pt>
                <c:pt idx="29490">
                  <c:v>147.78344574376999</c:v>
                </c:pt>
                <c:pt idx="29491">
                  <c:v>147.786594931574</c:v>
                </c:pt>
                <c:pt idx="29492">
                  <c:v>147.78590379286899</c:v>
                </c:pt>
                <c:pt idx="29493">
                  <c:v>147.781344793062</c:v>
                </c:pt>
                <c:pt idx="29494">
                  <c:v>147.779145029174</c:v>
                </c:pt>
                <c:pt idx="29495">
                  <c:v>147.782774218003</c:v>
                </c:pt>
                <c:pt idx="29496">
                  <c:v>147.78125587589699</c:v>
                </c:pt>
                <c:pt idx="29497">
                  <c:v>147.78419633265901</c:v>
                </c:pt>
                <c:pt idx="29498">
                  <c:v>147.79081097901999</c:v>
                </c:pt>
                <c:pt idx="29499">
                  <c:v>147.80076463113599</c:v>
                </c:pt>
                <c:pt idx="29500">
                  <c:v>147.81375475026701</c:v>
                </c:pt>
                <c:pt idx="29501">
                  <c:v>147.82822265083101</c:v>
                </c:pt>
                <c:pt idx="29502">
                  <c:v>147.84227534954201</c:v>
                </c:pt>
                <c:pt idx="29503">
                  <c:v>147.85214037828399</c:v>
                </c:pt>
                <c:pt idx="29504">
                  <c:v>147.85956791747699</c:v>
                </c:pt>
                <c:pt idx="29505">
                  <c:v>147.86573778633701</c:v>
                </c:pt>
                <c:pt idx="29506">
                  <c:v>147.870078248814</c:v>
                </c:pt>
                <c:pt idx="29507">
                  <c:v>147.87519204026199</c:v>
                </c:pt>
                <c:pt idx="29508">
                  <c:v>147.87038934307699</c:v>
                </c:pt>
                <c:pt idx="29509">
                  <c:v>147.86638000001901</c:v>
                </c:pt>
                <c:pt idx="29510">
                  <c:v>147.86901022734199</c:v>
                </c:pt>
                <c:pt idx="29511">
                  <c:v>147.87023133392501</c:v>
                </c:pt>
                <c:pt idx="29512">
                  <c:v>147.87305505163499</c:v>
                </c:pt>
                <c:pt idx="29513">
                  <c:v>147.87662741537201</c:v>
                </c:pt>
                <c:pt idx="29514">
                  <c:v>147.88132642284501</c:v>
                </c:pt>
                <c:pt idx="29515">
                  <c:v>147.88775858957499</c:v>
                </c:pt>
                <c:pt idx="29516">
                  <c:v>147.895795395043</c:v>
                </c:pt>
                <c:pt idx="29517">
                  <c:v>147.9058545355</c:v>
                </c:pt>
                <c:pt idx="29518">
                  <c:v>147.91330556080399</c:v>
                </c:pt>
                <c:pt idx="29519">
                  <c:v>147.92242555658399</c:v>
                </c:pt>
                <c:pt idx="29520">
                  <c:v>147.93673735196799</c:v>
                </c:pt>
                <c:pt idx="29521">
                  <c:v>147.94571291678201</c:v>
                </c:pt>
                <c:pt idx="29522">
                  <c:v>147.95453000000899</c:v>
                </c:pt>
                <c:pt idx="29523">
                  <c:v>147.958281389371</c:v>
                </c:pt>
                <c:pt idx="29524">
                  <c:v>147.96221625892201</c:v>
                </c:pt>
                <c:pt idx="29525">
                  <c:v>147.96729364535801</c:v>
                </c:pt>
                <c:pt idx="29526">
                  <c:v>147.971512571376</c:v>
                </c:pt>
                <c:pt idx="29527">
                  <c:v>147.97486375469001</c:v>
                </c:pt>
                <c:pt idx="29528">
                  <c:v>147.97900707225199</c:v>
                </c:pt>
                <c:pt idx="29529">
                  <c:v>147.98551153033799</c:v>
                </c:pt>
                <c:pt idx="29530">
                  <c:v>147.996311574109</c:v>
                </c:pt>
                <c:pt idx="29531">
                  <c:v>148.00523151230001</c:v>
                </c:pt>
                <c:pt idx="29532">
                  <c:v>148.01132256853501</c:v>
                </c:pt>
                <c:pt idx="29533">
                  <c:v>148.015005237472</c:v>
                </c:pt>
                <c:pt idx="29534">
                  <c:v>148.01421726469201</c:v>
                </c:pt>
                <c:pt idx="29535">
                  <c:v>148.01729000003201</c:v>
                </c:pt>
                <c:pt idx="29536">
                  <c:v>148.017038670582</c:v>
                </c:pt>
                <c:pt idx="29537">
                  <c:v>148.018399156757</c:v>
                </c:pt>
                <c:pt idx="29538">
                  <c:v>148.01664744511399</c:v>
                </c:pt>
                <c:pt idx="29539">
                  <c:v>148.013449889009</c:v>
                </c:pt>
                <c:pt idx="29540">
                  <c:v>148.00648362048901</c:v>
                </c:pt>
                <c:pt idx="29541">
                  <c:v>147.99897017627899</c:v>
                </c:pt>
                <c:pt idx="29542">
                  <c:v>147.99390524641899</c:v>
                </c:pt>
                <c:pt idx="29543">
                  <c:v>147.98791913874999</c:v>
                </c:pt>
                <c:pt idx="29544">
                  <c:v>147.98319216547301</c:v>
                </c:pt>
                <c:pt idx="29545">
                  <c:v>147.97820928911901</c:v>
                </c:pt>
                <c:pt idx="29546">
                  <c:v>147.97319548764401</c:v>
                </c:pt>
                <c:pt idx="29547">
                  <c:v>147.96657999998499</c:v>
                </c:pt>
                <c:pt idx="29548">
                  <c:v>147.96657999998999</c:v>
                </c:pt>
                <c:pt idx="29549">
                  <c:v>147.96683766264499</c:v>
                </c:pt>
                <c:pt idx="29550">
                  <c:v>147.96412541106901</c:v>
                </c:pt>
                <c:pt idx="29551">
                  <c:v>147.95584626658299</c:v>
                </c:pt>
                <c:pt idx="29552">
                  <c:v>147.941407287874</c:v>
                </c:pt>
                <c:pt idx="29553">
                  <c:v>147.92599876038901</c:v>
                </c:pt>
                <c:pt idx="29554">
                  <c:v>147.91446562311501</c:v>
                </c:pt>
                <c:pt idx="29555">
                  <c:v>147.90819299256799</c:v>
                </c:pt>
                <c:pt idx="29556">
                  <c:v>147.90180917637099</c:v>
                </c:pt>
                <c:pt idx="29557">
                  <c:v>147.892064995228</c:v>
                </c:pt>
                <c:pt idx="29558">
                  <c:v>147.88028716153599</c:v>
                </c:pt>
                <c:pt idx="29559">
                  <c:v>147.873809405337</c:v>
                </c:pt>
                <c:pt idx="29560">
                  <c:v>147.863970000005</c:v>
                </c:pt>
                <c:pt idx="29561">
                  <c:v>147.85798445450899</c:v>
                </c:pt>
                <c:pt idx="29562">
                  <c:v>147.853869988426</c:v>
                </c:pt>
                <c:pt idx="29563">
                  <c:v>147.85624794524799</c:v>
                </c:pt>
                <c:pt idx="29564">
                  <c:v>147.86394273307499</c:v>
                </c:pt>
                <c:pt idx="29565">
                  <c:v>147.87130117272699</c:v>
                </c:pt>
                <c:pt idx="29566">
                  <c:v>147.87784313015999</c:v>
                </c:pt>
                <c:pt idx="29567">
                  <c:v>147.88442071719001</c:v>
                </c:pt>
                <c:pt idx="29568">
                  <c:v>147.89122292979499</c:v>
                </c:pt>
                <c:pt idx="29569">
                  <c:v>147.90317627432799</c:v>
                </c:pt>
                <c:pt idx="29570">
                  <c:v>147.90942230650899</c:v>
                </c:pt>
                <c:pt idx="29571">
                  <c:v>147.91482664255901</c:v>
                </c:pt>
                <c:pt idx="29572">
                  <c:v>147.926593276548</c:v>
                </c:pt>
                <c:pt idx="29573">
                  <c:v>147.93876999994299</c:v>
                </c:pt>
                <c:pt idx="29574">
                  <c:v>147.94160906440399</c:v>
                </c:pt>
                <c:pt idx="29575">
                  <c:v>147.944039477323</c:v>
                </c:pt>
                <c:pt idx="29576">
                  <c:v>147.93919049555399</c:v>
                </c:pt>
                <c:pt idx="29577">
                  <c:v>147.92736422241799</c:v>
                </c:pt>
                <c:pt idx="29578">
                  <c:v>147.913244995279</c:v>
                </c:pt>
                <c:pt idx="29579">
                  <c:v>147.901736796828</c:v>
                </c:pt>
                <c:pt idx="29580">
                  <c:v>147.896961208156</c:v>
                </c:pt>
                <c:pt idx="29581">
                  <c:v>147.893695652476</c:v>
                </c:pt>
                <c:pt idx="29582">
                  <c:v>147.88752121405301</c:v>
                </c:pt>
                <c:pt idx="29583">
                  <c:v>147.88131092738001</c:v>
                </c:pt>
                <c:pt idx="29584">
                  <c:v>147.876922668524</c:v>
                </c:pt>
                <c:pt idx="29585">
                  <c:v>147.87076597063401</c:v>
                </c:pt>
                <c:pt idx="29586">
                  <c:v>147.87029432547999</c:v>
                </c:pt>
                <c:pt idx="29587">
                  <c:v>147.873889999971</c:v>
                </c:pt>
                <c:pt idx="29588">
                  <c:v>147.86678320096601</c:v>
                </c:pt>
                <c:pt idx="29589">
                  <c:v>147.86585947101801</c:v>
                </c:pt>
                <c:pt idx="29590">
                  <c:v>147.866670466264</c:v>
                </c:pt>
                <c:pt idx="29591">
                  <c:v>147.864743653452</c:v>
                </c:pt>
                <c:pt idx="29592">
                  <c:v>147.859576654639</c:v>
                </c:pt>
                <c:pt idx="29593">
                  <c:v>147.854683732072</c:v>
                </c:pt>
                <c:pt idx="29594">
                  <c:v>147.85199469264501</c:v>
                </c:pt>
                <c:pt idx="29595">
                  <c:v>147.85040940891301</c:v>
                </c:pt>
                <c:pt idx="29596">
                  <c:v>147.85158072230999</c:v>
                </c:pt>
                <c:pt idx="29597">
                  <c:v>147.85435037830899</c:v>
                </c:pt>
                <c:pt idx="29598">
                  <c:v>147.859116881755</c:v>
                </c:pt>
                <c:pt idx="29599">
                  <c:v>147.86155528803801</c:v>
                </c:pt>
                <c:pt idx="29600">
                  <c:v>147.86015350931399</c:v>
                </c:pt>
                <c:pt idx="29601">
                  <c:v>147.86101000005601</c:v>
                </c:pt>
                <c:pt idx="29602">
                  <c:v>147.86331142575801</c:v>
                </c:pt>
                <c:pt idx="29603">
                  <c:v>147.86716190157699</c:v>
                </c:pt>
                <c:pt idx="29604">
                  <c:v>147.87041708795601</c:v>
                </c:pt>
                <c:pt idx="29605">
                  <c:v>147.873532274654</c:v>
                </c:pt>
                <c:pt idx="29606">
                  <c:v>147.87724170703299</c:v>
                </c:pt>
                <c:pt idx="29607">
                  <c:v>147.881599579338</c:v>
                </c:pt>
                <c:pt idx="29608">
                  <c:v>147.88899070236999</c:v>
                </c:pt>
                <c:pt idx="29609">
                  <c:v>147.898767952627</c:v>
                </c:pt>
                <c:pt idx="29610">
                  <c:v>147.902707011129</c:v>
                </c:pt>
                <c:pt idx="29611">
                  <c:v>147.90596012978901</c:v>
                </c:pt>
                <c:pt idx="29612">
                  <c:v>147.91048000003599</c:v>
                </c:pt>
                <c:pt idx="29613">
                  <c:v>147.91284688130099</c:v>
                </c:pt>
                <c:pt idx="29614">
                  <c:v>147.915959451205</c:v>
                </c:pt>
                <c:pt idx="29615">
                  <c:v>147.92465724266501</c:v>
                </c:pt>
                <c:pt idx="29616">
                  <c:v>147.93721789268801</c:v>
                </c:pt>
                <c:pt idx="29617">
                  <c:v>147.94845283524199</c:v>
                </c:pt>
                <c:pt idx="29618">
                  <c:v>147.95738927843601</c:v>
                </c:pt>
                <c:pt idx="29619">
                  <c:v>147.96777084261399</c:v>
                </c:pt>
                <c:pt idx="29620">
                  <c:v>147.98838815869399</c:v>
                </c:pt>
                <c:pt idx="29621">
                  <c:v>148.02009460696601</c:v>
                </c:pt>
                <c:pt idx="29622">
                  <c:v>148.05629251433101</c:v>
                </c:pt>
                <c:pt idx="29623">
                  <c:v>148.091264123683</c:v>
                </c:pt>
                <c:pt idx="29624">
                  <c:v>148.10878945129599</c:v>
                </c:pt>
                <c:pt idx="29625">
                  <c:v>148.12163912112399</c:v>
                </c:pt>
                <c:pt idx="29626">
                  <c:v>148.128504793758</c:v>
                </c:pt>
                <c:pt idx="29627">
                  <c:v>148.12594999999001</c:v>
                </c:pt>
                <c:pt idx="29628">
                  <c:v>148.11984605198799</c:v>
                </c:pt>
                <c:pt idx="29629">
                  <c:v>148.11713425509001</c:v>
                </c:pt>
                <c:pt idx="29630">
                  <c:v>148.11744969245299</c:v>
                </c:pt>
                <c:pt idx="29631">
                  <c:v>148.11486493344199</c:v>
                </c:pt>
                <c:pt idx="29632">
                  <c:v>148.10939250293799</c:v>
                </c:pt>
                <c:pt idx="29633">
                  <c:v>148.10360463849099</c:v>
                </c:pt>
                <c:pt idx="29634">
                  <c:v>148.09213059686701</c:v>
                </c:pt>
                <c:pt idx="29635">
                  <c:v>148.07554941815499</c:v>
                </c:pt>
                <c:pt idx="29636">
                  <c:v>148.06462315150199</c:v>
                </c:pt>
                <c:pt idx="29637">
                  <c:v>148.05525272492301</c:v>
                </c:pt>
                <c:pt idx="29638">
                  <c:v>148.04986598583099</c:v>
                </c:pt>
                <c:pt idx="29639">
                  <c:v>148.04405301666401</c:v>
                </c:pt>
                <c:pt idx="29640">
                  <c:v>148.039237733519</c:v>
                </c:pt>
                <c:pt idx="29641">
                  <c:v>148.033980000008</c:v>
                </c:pt>
                <c:pt idx="29642">
                  <c:v>148.028796430657</c:v>
                </c:pt>
                <c:pt idx="29643">
                  <c:v>148.021384104801</c:v>
                </c:pt>
                <c:pt idx="29644">
                  <c:v>148.01927404881499</c:v>
                </c:pt>
                <c:pt idx="29645">
                  <c:v>148.01378277101199</c:v>
                </c:pt>
                <c:pt idx="29646">
                  <c:v>148.00544653644701</c:v>
                </c:pt>
                <c:pt idx="29647">
                  <c:v>147.99814602601401</c:v>
                </c:pt>
                <c:pt idx="29648">
                  <c:v>147.99550879082699</c:v>
                </c:pt>
                <c:pt idx="29649">
                  <c:v>147.99506049403701</c:v>
                </c:pt>
                <c:pt idx="29650">
                  <c:v>147.99376336220701</c:v>
                </c:pt>
                <c:pt idx="29651">
                  <c:v>147.994072730482</c:v>
                </c:pt>
                <c:pt idx="29652">
                  <c:v>147.99588602897799</c:v>
                </c:pt>
                <c:pt idx="29653">
                  <c:v>147.998459025058</c:v>
                </c:pt>
                <c:pt idx="29654">
                  <c:v>148.00904999999301</c:v>
                </c:pt>
                <c:pt idx="29655">
                  <c:v>148.01420631462801</c:v>
                </c:pt>
                <c:pt idx="29656">
                  <c:v>148.01993768985199</c:v>
                </c:pt>
                <c:pt idx="29657">
                  <c:v>148.02215999999899</c:v>
                </c:pt>
                <c:pt idx="29658">
                  <c:v>148.02425719991001</c:v>
                </c:pt>
                <c:pt idx="29659">
                  <c:v>148.03205721963599</c:v>
                </c:pt>
                <c:pt idx="29660">
                  <c:v>148.04298870896301</c:v>
                </c:pt>
                <c:pt idx="29661">
                  <c:v>148.050593970031</c:v>
                </c:pt>
                <c:pt idx="29662">
                  <c:v>148.05157264260399</c:v>
                </c:pt>
                <c:pt idx="29663">
                  <c:v>148.05261190401001</c:v>
                </c:pt>
                <c:pt idx="29664">
                  <c:v>148.04789764109799</c:v>
                </c:pt>
                <c:pt idx="29665">
                  <c:v>148.03993696952099</c:v>
                </c:pt>
                <c:pt idx="29666">
                  <c:v>148.033736170975</c:v>
                </c:pt>
                <c:pt idx="29667">
                  <c:v>148.02735999997799</c:v>
                </c:pt>
                <c:pt idx="29668">
                  <c:v>148.02187857851001</c:v>
                </c:pt>
                <c:pt idx="29669">
                  <c:v>148.01557474555301</c:v>
                </c:pt>
                <c:pt idx="29670">
                  <c:v>148.01148437756299</c:v>
                </c:pt>
                <c:pt idx="29671">
                  <c:v>148.008316717432</c:v>
                </c:pt>
                <c:pt idx="29672">
                  <c:v>148.00318672867499</c:v>
                </c:pt>
                <c:pt idx="29673">
                  <c:v>147.99736310934099</c:v>
                </c:pt>
                <c:pt idx="29674">
                  <c:v>147.99131869532701</c:v>
                </c:pt>
                <c:pt idx="29675">
                  <c:v>147.984599277103</c:v>
                </c:pt>
                <c:pt idx="29676">
                  <c:v>147.975864137793</c:v>
                </c:pt>
                <c:pt idx="29677">
                  <c:v>147.96424589697</c:v>
                </c:pt>
                <c:pt idx="29678">
                  <c:v>147.94723109459801</c:v>
                </c:pt>
                <c:pt idx="29679">
                  <c:v>147.93344000002099</c:v>
                </c:pt>
                <c:pt idx="29680">
                  <c:v>147.91639862334</c:v>
                </c:pt>
                <c:pt idx="29681">
                  <c:v>147.896785337643</c:v>
                </c:pt>
                <c:pt idx="29682">
                  <c:v>147.88584384033001</c:v>
                </c:pt>
                <c:pt idx="29683">
                  <c:v>147.88180082716801</c:v>
                </c:pt>
                <c:pt idx="29684">
                  <c:v>147.88429704670901</c:v>
                </c:pt>
                <c:pt idx="29685">
                  <c:v>147.892472759284</c:v>
                </c:pt>
                <c:pt idx="29686">
                  <c:v>147.90282454775101</c:v>
                </c:pt>
                <c:pt idx="29687">
                  <c:v>147.912986963289</c:v>
                </c:pt>
                <c:pt idx="29688">
                  <c:v>147.927396318105</c:v>
                </c:pt>
                <c:pt idx="29689">
                  <c:v>147.94613781188801</c:v>
                </c:pt>
                <c:pt idx="29690">
                  <c:v>147.96328552049201</c:v>
                </c:pt>
                <c:pt idx="29691">
                  <c:v>147.97317982317099</c:v>
                </c:pt>
                <c:pt idx="29692">
                  <c:v>147.97659427377101</c:v>
                </c:pt>
                <c:pt idx="29693">
                  <c:v>147.972772194398</c:v>
                </c:pt>
                <c:pt idx="29694">
                  <c:v>147.96674999997501</c:v>
                </c:pt>
                <c:pt idx="29695">
                  <c:v>147.96166070898801</c:v>
                </c:pt>
                <c:pt idx="29696">
                  <c:v>147.955820275913</c:v>
                </c:pt>
                <c:pt idx="29697">
                  <c:v>147.94646745012699</c:v>
                </c:pt>
                <c:pt idx="29698">
                  <c:v>147.93181714265799</c:v>
                </c:pt>
                <c:pt idx="29699">
                  <c:v>147.918305408864</c:v>
                </c:pt>
                <c:pt idx="29700">
                  <c:v>147.91905764166</c:v>
                </c:pt>
                <c:pt idx="29701">
                  <c:v>147.92278399496399</c:v>
                </c:pt>
                <c:pt idx="29702">
                  <c:v>147.92894901542999</c:v>
                </c:pt>
                <c:pt idx="29703">
                  <c:v>147.93973999999599</c:v>
                </c:pt>
                <c:pt idx="29704">
                  <c:v>147.95228865505999</c:v>
                </c:pt>
                <c:pt idx="29705">
                  <c:v>147.960334749232</c:v>
                </c:pt>
                <c:pt idx="29706">
                  <c:v>147.96755777690501</c:v>
                </c:pt>
                <c:pt idx="29707">
                  <c:v>147.96979120533999</c:v>
                </c:pt>
                <c:pt idx="29708">
                  <c:v>147.968335242623</c:v>
                </c:pt>
                <c:pt idx="29709">
                  <c:v>147.96632874301099</c:v>
                </c:pt>
                <c:pt idx="29710">
                  <c:v>147.96081375907301</c:v>
                </c:pt>
                <c:pt idx="29711">
                  <c:v>147.950258013807</c:v>
                </c:pt>
                <c:pt idx="29712">
                  <c:v>147.94058931370799</c:v>
                </c:pt>
                <c:pt idx="29713">
                  <c:v>147.93285496123801</c:v>
                </c:pt>
                <c:pt idx="29714">
                  <c:v>147.926492225793</c:v>
                </c:pt>
                <c:pt idx="29715">
                  <c:v>147.91731381030701</c:v>
                </c:pt>
                <c:pt idx="29716">
                  <c:v>147.90469000001599</c:v>
                </c:pt>
                <c:pt idx="29717">
                  <c:v>147.894212315722</c:v>
                </c:pt>
                <c:pt idx="29718">
                  <c:v>147.88455167242799</c:v>
                </c:pt>
                <c:pt idx="29719">
                  <c:v>147.87680619285001</c:v>
                </c:pt>
                <c:pt idx="29720">
                  <c:v>147.872790574926</c:v>
                </c:pt>
                <c:pt idx="29721">
                  <c:v>147.86913844441901</c:v>
                </c:pt>
                <c:pt idx="29722">
                  <c:v>147.86285555443999</c:v>
                </c:pt>
                <c:pt idx="29723">
                  <c:v>147.85780691308801</c:v>
                </c:pt>
                <c:pt idx="29724">
                  <c:v>147.85591823894501</c:v>
                </c:pt>
                <c:pt idx="29725">
                  <c:v>147.85792347487401</c:v>
                </c:pt>
                <c:pt idx="29726">
                  <c:v>147.860210989992</c:v>
                </c:pt>
                <c:pt idx="29727">
                  <c:v>147.87661850993399</c:v>
                </c:pt>
                <c:pt idx="29728">
                  <c:v>147.89638968594301</c:v>
                </c:pt>
                <c:pt idx="29729">
                  <c:v>147.92192000005801</c:v>
                </c:pt>
                <c:pt idx="29730">
                  <c:v>147.94969875190299</c:v>
                </c:pt>
                <c:pt idx="29731">
                  <c:v>147.97920823365601</c:v>
                </c:pt>
                <c:pt idx="29732">
                  <c:v>148.002855417505</c:v>
                </c:pt>
                <c:pt idx="29733">
                  <c:v>148.02588266577499</c:v>
                </c:pt>
                <c:pt idx="29734">
                  <c:v>148.045786733748</c:v>
                </c:pt>
                <c:pt idx="29735">
                  <c:v>148.05720386339999</c:v>
                </c:pt>
                <c:pt idx="29736">
                  <c:v>148.06244129119301</c:v>
                </c:pt>
                <c:pt idx="29737">
                  <c:v>148.065169904416</c:v>
                </c:pt>
                <c:pt idx="29738">
                  <c:v>148.06458836562399</c:v>
                </c:pt>
                <c:pt idx="29739">
                  <c:v>148.05519526365799</c:v>
                </c:pt>
                <c:pt idx="29740">
                  <c:v>148.04224242537501</c:v>
                </c:pt>
                <c:pt idx="29741">
                  <c:v>148.03691000000299</c:v>
                </c:pt>
                <c:pt idx="29742">
                  <c:v>148.035066972907</c:v>
                </c:pt>
                <c:pt idx="29743">
                  <c:v>148.03584928808999</c:v>
                </c:pt>
                <c:pt idx="29744">
                  <c:v>148.04038207466701</c:v>
                </c:pt>
                <c:pt idx="29745">
                  <c:v>148.04463905118899</c:v>
                </c:pt>
                <c:pt idx="29746">
                  <c:v>148.04511668607799</c:v>
                </c:pt>
                <c:pt idx="29747">
                  <c:v>148.04908232107499</c:v>
                </c:pt>
                <c:pt idx="29748">
                  <c:v>148.05035321310999</c:v>
                </c:pt>
                <c:pt idx="29749">
                  <c:v>148.04964628548899</c:v>
                </c:pt>
                <c:pt idx="29750">
                  <c:v>148.047588408396</c:v>
                </c:pt>
                <c:pt idx="29751">
                  <c:v>148.044299172048</c:v>
                </c:pt>
                <c:pt idx="29752">
                  <c:v>148.03943999997401</c:v>
                </c:pt>
                <c:pt idx="29753">
                  <c:v>148.04089817173499</c:v>
                </c:pt>
                <c:pt idx="29754">
                  <c:v>148.038516224739</c:v>
                </c:pt>
                <c:pt idx="29755">
                  <c:v>148.03178511745199</c:v>
                </c:pt>
                <c:pt idx="29756">
                  <c:v>148.02105417136599</c:v>
                </c:pt>
                <c:pt idx="29757">
                  <c:v>148.01189124068199</c:v>
                </c:pt>
                <c:pt idx="29758">
                  <c:v>148.00519332837001</c:v>
                </c:pt>
                <c:pt idx="29759">
                  <c:v>147.99558157451301</c:v>
                </c:pt>
                <c:pt idx="29760">
                  <c:v>147.98742789598899</c:v>
                </c:pt>
                <c:pt idx="29761">
                  <c:v>147.97730001738799</c:v>
                </c:pt>
                <c:pt idx="29762">
                  <c:v>147.96690361003701</c:v>
                </c:pt>
                <c:pt idx="29763">
                  <c:v>147.95606373996199</c:v>
                </c:pt>
                <c:pt idx="29764">
                  <c:v>147.93512000002801</c:v>
                </c:pt>
                <c:pt idx="29765">
                  <c:v>147.92076196391201</c:v>
                </c:pt>
                <c:pt idx="29766">
                  <c:v>147.91921829878001</c:v>
                </c:pt>
                <c:pt idx="29767">
                  <c:v>147.90917725108099</c:v>
                </c:pt>
                <c:pt idx="29768">
                  <c:v>147.90016195214699</c:v>
                </c:pt>
                <c:pt idx="29769">
                  <c:v>147.891252374658</c:v>
                </c:pt>
                <c:pt idx="29770">
                  <c:v>147.88324840112699</c:v>
                </c:pt>
                <c:pt idx="29771">
                  <c:v>147.87748913606001</c:v>
                </c:pt>
                <c:pt idx="29772">
                  <c:v>147.87786106777901</c:v>
                </c:pt>
                <c:pt idx="29773">
                  <c:v>147.882220630295</c:v>
                </c:pt>
                <c:pt idx="29774">
                  <c:v>147.88977899998099</c:v>
                </c:pt>
                <c:pt idx="29775">
                  <c:v>147.89402658681999</c:v>
                </c:pt>
                <c:pt idx="29776">
                  <c:v>147.89239999998699</c:v>
                </c:pt>
                <c:pt idx="29777">
                  <c:v>147.89215000000399</c:v>
                </c:pt>
                <c:pt idx="29778">
                  <c:v>147.89641273982599</c:v>
                </c:pt>
                <c:pt idx="29779">
                  <c:v>147.90316172578699</c:v>
                </c:pt>
                <c:pt idx="29780">
                  <c:v>147.908464061904</c:v>
                </c:pt>
                <c:pt idx="29781">
                  <c:v>147.91125758248401</c:v>
                </c:pt>
                <c:pt idx="29782">
                  <c:v>147.913096408473</c:v>
                </c:pt>
                <c:pt idx="29783">
                  <c:v>147.913498881328</c:v>
                </c:pt>
                <c:pt idx="29784">
                  <c:v>147.911477410397</c:v>
                </c:pt>
                <c:pt idx="29785">
                  <c:v>147.90817151375001</c:v>
                </c:pt>
                <c:pt idx="29786">
                  <c:v>147.908054630847</c:v>
                </c:pt>
                <c:pt idx="29787">
                  <c:v>147.91019004225001</c:v>
                </c:pt>
                <c:pt idx="29788">
                  <c:v>147.910979999989</c:v>
                </c:pt>
                <c:pt idx="29789">
                  <c:v>147.90820765202801</c:v>
                </c:pt>
                <c:pt idx="29790">
                  <c:v>147.90434658317</c:v>
                </c:pt>
                <c:pt idx="29791">
                  <c:v>147.90173985000001</c:v>
                </c:pt>
                <c:pt idx="29792">
                  <c:v>147.90296227696601</c:v>
                </c:pt>
                <c:pt idx="29793">
                  <c:v>147.90813900840601</c:v>
                </c:pt>
                <c:pt idx="29794">
                  <c:v>147.91491586682599</c:v>
                </c:pt>
                <c:pt idx="29795">
                  <c:v>147.919995158994</c:v>
                </c:pt>
                <c:pt idx="29796">
                  <c:v>147.92400078737001</c:v>
                </c:pt>
                <c:pt idx="29797">
                  <c:v>147.933330066595</c:v>
                </c:pt>
                <c:pt idx="29798">
                  <c:v>147.94205111818499</c:v>
                </c:pt>
                <c:pt idx="29799">
                  <c:v>147.955825122341</c:v>
                </c:pt>
                <c:pt idx="29800">
                  <c:v>147.969886210993</c:v>
                </c:pt>
                <c:pt idx="29801">
                  <c:v>147.98360999999599</c:v>
                </c:pt>
                <c:pt idx="29802">
                  <c:v>148.00267692096199</c:v>
                </c:pt>
                <c:pt idx="29803">
                  <c:v>148.019308922975</c:v>
                </c:pt>
                <c:pt idx="29804">
                  <c:v>148.035942143727</c:v>
                </c:pt>
                <c:pt idx="29805">
                  <c:v>148.05795696352399</c:v>
                </c:pt>
                <c:pt idx="29806">
                  <c:v>148.069168637199</c:v>
                </c:pt>
                <c:pt idx="29807">
                  <c:v>148.070205510058</c:v>
                </c:pt>
                <c:pt idx="29808">
                  <c:v>148.06992484155501</c:v>
                </c:pt>
                <c:pt idx="29809">
                  <c:v>148.07511013153101</c:v>
                </c:pt>
                <c:pt idx="29810">
                  <c:v>148.085588431622</c:v>
                </c:pt>
                <c:pt idx="29811">
                  <c:v>148.09801204729001</c:v>
                </c:pt>
                <c:pt idx="29812">
                  <c:v>148.10963634200701</c:v>
                </c:pt>
                <c:pt idx="29813">
                  <c:v>148.115213441121</c:v>
                </c:pt>
                <c:pt idx="29814">
                  <c:v>148.11295180314599</c:v>
                </c:pt>
                <c:pt idx="29815">
                  <c:v>148.1116121197</c:v>
                </c:pt>
                <c:pt idx="29816">
                  <c:v>148.113858713729</c:v>
                </c:pt>
                <c:pt idx="29817">
                  <c:v>148.11488619843001</c:v>
                </c:pt>
                <c:pt idx="29818">
                  <c:v>148.12055603181801</c:v>
                </c:pt>
                <c:pt idx="29819">
                  <c:v>148.124129999947</c:v>
                </c:pt>
                <c:pt idx="29820">
                  <c:v>148.12050802168</c:v>
                </c:pt>
                <c:pt idx="29821">
                  <c:v>148.112084361592</c:v>
                </c:pt>
                <c:pt idx="29822">
                  <c:v>148.09896926155699</c:v>
                </c:pt>
                <c:pt idx="29823">
                  <c:v>148.09434350948101</c:v>
                </c:pt>
                <c:pt idx="29824">
                  <c:v>148.09487459401399</c:v>
                </c:pt>
                <c:pt idx="29825">
                  <c:v>148.09776926130701</c:v>
                </c:pt>
                <c:pt idx="29826">
                  <c:v>148.10024698538101</c:v>
                </c:pt>
                <c:pt idx="29827">
                  <c:v>148.10402847930999</c:v>
                </c:pt>
                <c:pt idx="29828">
                  <c:v>148.10451733375299</c:v>
                </c:pt>
                <c:pt idx="29829">
                  <c:v>148.098899840548</c:v>
                </c:pt>
                <c:pt idx="29830">
                  <c:v>148.08858157943499</c:v>
                </c:pt>
                <c:pt idx="29831">
                  <c:v>148.07535000004401</c:v>
                </c:pt>
                <c:pt idx="29832">
                  <c:v>148.05794294330599</c:v>
                </c:pt>
                <c:pt idx="29833">
                  <c:v>148.050026382547</c:v>
                </c:pt>
                <c:pt idx="29834">
                  <c:v>148.03310679319799</c:v>
                </c:pt>
                <c:pt idx="29835">
                  <c:v>148.00896470710001</c:v>
                </c:pt>
                <c:pt idx="29836">
                  <c:v>147.990209859727</c:v>
                </c:pt>
                <c:pt idx="29837">
                  <c:v>147.96943010723399</c:v>
                </c:pt>
                <c:pt idx="29838">
                  <c:v>147.946873149721</c:v>
                </c:pt>
                <c:pt idx="29839">
                  <c:v>147.92353451975501</c:v>
                </c:pt>
                <c:pt idx="29840">
                  <c:v>147.898891287834</c:v>
                </c:pt>
                <c:pt idx="29841">
                  <c:v>147.874456635299</c:v>
                </c:pt>
                <c:pt idx="29842">
                  <c:v>147.843192992247</c:v>
                </c:pt>
                <c:pt idx="29843">
                  <c:v>147.81911150169199</c:v>
                </c:pt>
                <c:pt idx="29844">
                  <c:v>147.795780000006</c:v>
                </c:pt>
                <c:pt idx="29845">
                  <c:v>147.77117361149001</c:v>
                </c:pt>
                <c:pt idx="29846">
                  <c:v>147.76220057170099</c:v>
                </c:pt>
                <c:pt idx="29847">
                  <c:v>147.75642137984701</c:v>
                </c:pt>
                <c:pt idx="29848">
                  <c:v>147.752383019554</c:v>
                </c:pt>
                <c:pt idx="29849">
                  <c:v>147.74572176599199</c:v>
                </c:pt>
                <c:pt idx="29850">
                  <c:v>147.73404340888001</c:v>
                </c:pt>
                <c:pt idx="29851">
                  <c:v>147.720835005753</c:v>
                </c:pt>
                <c:pt idx="29852">
                  <c:v>147.70678502909399</c:v>
                </c:pt>
                <c:pt idx="29853">
                  <c:v>147.68696024334801</c:v>
                </c:pt>
                <c:pt idx="29854">
                  <c:v>147.66706065082101</c:v>
                </c:pt>
                <c:pt idx="29855">
                  <c:v>147.64871684628801</c:v>
                </c:pt>
                <c:pt idx="29856">
                  <c:v>147.63489999996</c:v>
                </c:pt>
                <c:pt idx="29857">
                  <c:v>147.62888374450699</c:v>
                </c:pt>
                <c:pt idx="29858">
                  <c:v>147.62470161983299</c:v>
                </c:pt>
                <c:pt idx="29859">
                  <c:v>147.61962628878001</c:v>
                </c:pt>
                <c:pt idx="29860">
                  <c:v>147.613338988099</c:v>
                </c:pt>
                <c:pt idx="29861">
                  <c:v>147.61158199531101</c:v>
                </c:pt>
                <c:pt idx="29862">
                  <c:v>147.61614276104399</c:v>
                </c:pt>
                <c:pt idx="29863">
                  <c:v>147.62449276418499</c:v>
                </c:pt>
                <c:pt idx="29864">
                  <c:v>147.63352477414699</c:v>
                </c:pt>
                <c:pt idx="29865">
                  <c:v>147.64255017848501</c:v>
                </c:pt>
                <c:pt idx="29866">
                  <c:v>147.65394095448701</c:v>
                </c:pt>
                <c:pt idx="29867">
                  <c:v>147.67380404317399</c:v>
                </c:pt>
                <c:pt idx="29868">
                  <c:v>147.694259999998</c:v>
                </c:pt>
                <c:pt idx="29869">
                  <c:v>147.71360456157899</c:v>
                </c:pt>
                <c:pt idx="29870">
                  <c:v>147.73594297589801</c:v>
                </c:pt>
                <c:pt idx="29871">
                  <c:v>147.76182389018999</c:v>
                </c:pt>
                <c:pt idx="29872">
                  <c:v>147.778209999978</c:v>
                </c:pt>
                <c:pt idx="29873">
                  <c:v>147.78534214290801</c:v>
                </c:pt>
                <c:pt idx="29874">
                  <c:v>147.802581556191</c:v>
                </c:pt>
                <c:pt idx="29875">
                  <c:v>147.81567694068499</c:v>
                </c:pt>
                <c:pt idx="29876">
                  <c:v>147.83193799323999</c:v>
                </c:pt>
                <c:pt idx="29877">
                  <c:v>147.84971340442499</c:v>
                </c:pt>
                <c:pt idx="29878">
                  <c:v>147.86955477166299</c:v>
                </c:pt>
                <c:pt idx="29879">
                  <c:v>147.894247364064</c:v>
                </c:pt>
                <c:pt idx="29880">
                  <c:v>147.922767928621</c:v>
                </c:pt>
                <c:pt idx="29881">
                  <c:v>147.94489019937299</c:v>
                </c:pt>
                <c:pt idx="29882">
                  <c:v>147.95897462076201</c:v>
                </c:pt>
                <c:pt idx="29883">
                  <c:v>147.971054589197</c:v>
                </c:pt>
                <c:pt idx="29884">
                  <c:v>147.98095181103099</c:v>
                </c:pt>
                <c:pt idx="29885">
                  <c:v>147.98909297259499</c:v>
                </c:pt>
                <c:pt idx="29886">
                  <c:v>147.99157053145001</c:v>
                </c:pt>
                <c:pt idx="29887">
                  <c:v>147.98929357088801</c:v>
                </c:pt>
                <c:pt idx="29888">
                  <c:v>147.988145079042</c:v>
                </c:pt>
                <c:pt idx="29889">
                  <c:v>147.985612548662</c:v>
                </c:pt>
                <c:pt idx="29890">
                  <c:v>147.98375823526899</c:v>
                </c:pt>
                <c:pt idx="29891">
                  <c:v>147.98480527214099</c:v>
                </c:pt>
                <c:pt idx="29892">
                  <c:v>147.98486607032001</c:v>
                </c:pt>
                <c:pt idx="29893">
                  <c:v>147.98094651814</c:v>
                </c:pt>
                <c:pt idx="29894">
                  <c:v>147.98198999998101</c:v>
                </c:pt>
                <c:pt idx="29895">
                  <c:v>147.98290433121699</c:v>
                </c:pt>
                <c:pt idx="29896">
                  <c:v>147.985658121466</c:v>
                </c:pt>
                <c:pt idx="29897">
                  <c:v>147.989205807985</c:v>
                </c:pt>
                <c:pt idx="29898">
                  <c:v>147.98964141308301</c:v>
                </c:pt>
                <c:pt idx="29899">
                  <c:v>147.992592056441</c:v>
                </c:pt>
                <c:pt idx="29900">
                  <c:v>147.99787152801801</c:v>
                </c:pt>
                <c:pt idx="29901">
                  <c:v>148.00457399059701</c:v>
                </c:pt>
                <c:pt idx="29902">
                  <c:v>148.010912696053</c:v>
                </c:pt>
                <c:pt idx="29903">
                  <c:v>148.015705764899</c:v>
                </c:pt>
                <c:pt idx="29904">
                  <c:v>148.025846857673</c:v>
                </c:pt>
                <c:pt idx="29905">
                  <c:v>148.040969999976</c:v>
                </c:pt>
                <c:pt idx="29906">
                  <c:v>148.04760657190701</c:v>
                </c:pt>
                <c:pt idx="29907">
                  <c:v>148.05800632524</c:v>
                </c:pt>
                <c:pt idx="29908">
                  <c:v>148.071021665377</c:v>
                </c:pt>
                <c:pt idx="29909">
                  <c:v>148.07848403437899</c:v>
                </c:pt>
                <c:pt idx="29910">
                  <c:v>148.07982007722799</c:v>
                </c:pt>
                <c:pt idx="29911">
                  <c:v>148.07929239070501</c:v>
                </c:pt>
                <c:pt idx="29912">
                  <c:v>148.07308647060199</c:v>
                </c:pt>
                <c:pt idx="29913">
                  <c:v>148.06452066379299</c:v>
                </c:pt>
                <c:pt idx="29914">
                  <c:v>148.05853000002799</c:v>
                </c:pt>
                <c:pt idx="29915">
                  <c:v>148.04976826903999</c:v>
                </c:pt>
                <c:pt idx="29916">
                  <c:v>148.04654433311899</c:v>
                </c:pt>
                <c:pt idx="29917">
                  <c:v>148.043954849106</c:v>
                </c:pt>
                <c:pt idx="29918">
                  <c:v>148.03693674365601</c:v>
                </c:pt>
                <c:pt idx="29919">
                  <c:v>148.02907049106199</c:v>
                </c:pt>
                <c:pt idx="29920">
                  <c:v>148.016846423386</c:v>
                </c:pt>
                <c:pt idx="29921">
                  <c:v>147.99263278950801</c:v>
                </c:pt>
                <c:pt idx="29922">
                  <c:v>147.984269174155</c:v>
                </c:pt>
                <c:pt idx="29923">
                  <c:v>147.97854106624601</c:v>
                </c:pt>
                <c:pt idx="29924">
                  <c:v>147.96378000003199</c:v>
                </c:pt>
                <c:pt idx="29925">
                  <c:v>147.95336317645899</c:v>
                </c:pt>
                <c:pt idx="29926">
                  <c:v>147.945410737945</c:v>
                </c:pt>
                <c:pt idx="29927">
                  <c:v>147.93695102105201</c:v>
                </c:pt>
                <c:pt idx="29928">
                  <c:v>147.92994840940699</c:v>
                </c:pt>
                <c:pt idx="29929">
                  <c:v>147.921882230698</c:v>
                </c:pt>
                <c:pt idx="29930">
                  <c:v>147.912786917381</c:v>
                </c:pt>
                <c:pt idx="29931">
                  <c:v>147.904441512521</c:v>
                </c:pt>
                <c:pt idx="29932">
                  <c:v>147.89498240731601</c:v>
                </c:pt>
                <c:pt idx="29933">
                  <c:v>147.882808039841</c:v>
                </c:pt>
                <c:pt idx="29934">
                  <c:v>147.87521644041499</c:v>
                </c:pt>
                <c:pt idx="29935">
                  <c:v>147.87248156455601</c:v>
                </c:pt>
                <c:pt idx="29936">
                  <c:v>147.87362036020599</c:v>
                </c:pt>
                <c:pt idx="29937">
                  <c:v>147.87832209192001</c:v>
                </c:pt>
                <c:pt idx="29938">
                  <c:v>147.88785999997299</c:v>
                </c:pt>
                <c:pt idx="29939">
                  <c:v>147.893771723301</c:v>
                </c:pt>
                <c:pt idx="29940">
                  <c:v>147.901129122052</c:v>
                </c:pt>
                <c:pt idx="29941">
                  <c:v>147.90558578311899</c:v>
                </c:pt>
                <c:pt idx="29942">
                  <c:v>147.91036530285501</c:v>
                </c:pt>
                <c:pt idx="29943">
                  <c:v>147.92568357389399</c:v>
                </c:pt>
                <c:pt idx="29944">
                  <c:v>147.94457384826799</c:v>
                </c:pt>
                <c:pt idx="29945">
                  <c:v>147.95092704337301</c:v>
                </c:pt>
                <c:pt idx="29946">
                  <c:v>147.95506128269199</c:v>
                </c:pt>
                <c:pt idx="29947">
                  <c:v>147.96111465830401</c:v>
                </c:pt>
                <c:pt idx="29948">
                  <c:v>147.96816129840599</c:v>
                </c:pt>
                <c:pt idx="29949">
                  <c:v>147.97524641354701</c:v>
                </c:pt>
                <c:pt idx="29950">
                  <c:v>147.98184000001899</c:v>
                </c:pt>
                <c:pt idx="29951">
                  <c:v>147.98968944862401</c:v>
                </c:pt>
                <c:pt idx="29952">
                  <c:v>147.993728264531</c:v>
                </c:pt>
                <c:pt idx="29953">
                  <c:v>148.00507559289201</c:v>
                </c:pt>
                <c:pt idx="29954">
                  <c:v>148.01799626762599</c:v>
                </c:pt>
                <c:pt idx="29955">
                  <c:v>148.02625890310199</c:v>
                </c:pt>
                <c:pt idx="29956">
                  <c:v>148.03388201148101</c:v>
                </c:pt>
                <c:pt idx="29957">
                  <c:v>148.04320830520999</c:v>
                </c:pt>
                <c:pt idx="29958">
                  <c:v>148.05683128263701</c:v>
                </c:pt>
                <c:pt idx="29959">
                  <c:v>148.07471174495501</c:v>
                </c:pt>
                <c:pt idx="29960">
                  <c:v>148.09389035040999</c:v>
                </c:pt>
                <c:pt idx="29961">
                  <c:v>148.115454479151</c:v>
                </c:pt>
                <c:pt idx="29962">
                  <c:v>148.12926999996</c:v>
                </c:pt>
                <c:pt idx="29963">
                  <c:v>148.13702172019401</c:v>
                </c:pt>
                <c:pt idx="29964">
                  <c:v>148.13711690280701</c:v>
                </c:pt>
                <c:pt idx="29965">
                  <c:v>148.133646833417</c:v>
                </c:pt>
                <c:pt idx="29966">
                  <c:v>148.13017068438299</c:v>
                </c:pt>
                <c:pt idx="29967">
                  <c:v>148.12512442463799</c:v>
                </c:pt>
                <c:pt idx="29968">
                  <c:v>148.11767934721499</c:v>
                </c:pt>
                <c:pt idx="29969">
                  <c:v>148.108713172769</c:v>
                </c:pt>
                <c:pt idx="29970">
                  <c:v>148.099867807279</c:v>
                </c:pt>
                <c:pt idx="29971">
                  <c:v>148.09277100353401</c:v>
                </c:pt>
                <c:pt idx="29972">
                  <c:v>148.08295951448301</c:v>
                </c:pt>
                <c:pt idx="29973">
                  <c:v>148.07055999995299</c:v>
                </c:pt>
                <c:pt idx="29974">
                  <c:v>148.06787503042699</c:v>
                </c:pt>
                <c:pt idx="29975">
                  <c:v>148.05652999998401</c:v>
                </c:pt>
                <c:pt idx="29976">
                  <c:v>148.05600710700401</c:v>
                </c:pt>
                <c:pt idx="29977">
                  <c:v>148.052096273437</c:v>
                </c:pt>
                <c:pt idx="29978">
                  <c:v>148.049700000022</c:v>
                </c:pt>
                <c:pt idx="29979">
                  <c:v>148.058469930873</c:v>
                </c:pt>
                <c:pt idx="29980">
                  <c:v>148.07724767213301</c:v>
                </c:pt>
                <c:pt idx="29981">
                  <c:v>148.078318649843</c:v>
                </c:pt>
                <c:pt idx="29982">
                  <c:v>148.07536182177799</c:v>
                </c:pt>
                <c:pt idx="29983">
                  <c:v>148.07310539893101</c:v>
                </c:pt>
                <c:pt idx="29984">
                  <c:v>148.075179748799</c:v>
                </c:pt>
                <c:pt idx="29985">
                  <c:v>148.081581624481</c:v>
                </c:pt>
                <c:pt idx="29986">
                  <c:v>148.085004115804</c:v>
                </c:pt>
                <c:pt idx="29987">
                  <c:v>148.08146306778701</c:v>
                </c:pt>
                <c:pt idx="29988">
                  <c:v>148.07554913471699</c:v>
                </c:pt>
                <c:pt idx="29989">
                  <c:v>148.063432447248</c:v>
                </c:pt>
                <c:pt idx="29990">
                  <c:v>148.05086000001199</c:v>
                </c:pt>
                <c:pt idx="29991">
                  <c:v>148.032358348401</c:v>
                </c:pt>
                <c:pt idx="29992">
                  <c:v>148.016860765818</c:v>
                </c:pt>
                <c:pt idx="29993">
                  <c:v>148.013940672437</c:v>
                </c:pt>
                <c:pt idx="29994">
                  <c:v>148.01616131697099</c:v>
                </c:pt>
                <c:pt idx="29995">
                  <c:v>148.02252611897899</c:v>
                </c:pt>
                <c:pt idx="29996">
                  <c:v>148.02647725031201</c:v>
                </c:pt>
                <c:pt idx="29997">
                  <c:v>148.02605817372401</c:v>
                </c:pt>
                <c:pt idx="29998">
                  <c:v>148.02336960903099</c:v>
                </c:pt>
                <c:pt idx="29999">
                  <c:v>148.020041051287</c:v>
                </c:pt>
                <c:pt idx="30000">
                  <c:v>148.014209882697</c:v>
                </c:pt>
                <c:pt idx="30001">
                  <c:v>148.01359999998701</c:v>
                </c:pt>
                <c:pt idx="30002">
                  <c:v>148.011292073394</c:v>
                </c:pt>
                <c:pt idx="30003">
                  <c:v>148.00532370908499</c:v>
                </c:pt>
                <c:pt idx="30004">
                  <c:v>148.00226624054201</c:v>
                </c:pt>
                <c:pt idx="30005">
                  <c:v>147.99589592222699</c:v>
                </c:pt>
                <c:pt idx="30006">
                  <c:v>147.98626801899101</c:v>
                </c:pt>
                <c:pt idx="30007">
                  <c:v>147.97750496048801</c:v>
                </c:pt>
                <c:pt idx="30008">
                  <c:v>147.96791848598599</c:v>
                </c:pt>
                <c:pt idx="30009">
                  <c:v>147.95955682695401</c:v>
                </c:pt>
                <c:pt idx="30010">
                  <c:v>147.95915671444399</c:v>
                </c:pt>
                <c:pt idx="30011">
                  <c:v>147.966042656284</c:v>
                </c:pt>
                <c:pt idx="30012">
                  <c:v>147.97416695920001</c:v>
                </c:pt>
                <c:pt idx="30013">
                  <c:v>147.97664921096501</c:v>
                </c:pt>
                <c:pt idx="30014">
                  <c:v>147.97310000002099</c:v>
                </c:pt>
                <c:pt idx="30015">
                  <c:v>147.96495618016701</c:v>
                </c:pt>
                <c:pt idx="30016">
                  <c:v>147.95298648514699</c:v>
                </c:pt>
                <c:pt idx="30017">
                  <c:v>147.94360867166</c:v>
                </c:pt>
                <c:pt idx="30018">
                  <c:v>147.93889159554601</c:v>
                </c:pt>
                <c:pt idx="30019">
                  <c:v>147.935467419415</c:v>
                </c:pt>
                <c:pt idx="30020">
                  <c:v>147.933790203672</c:v>
                </c:pt>
                <c:pt idx="30021">
                  <c:v>147.934166168019</c:v>
                </c:pt>
                <c:pt idx="30022">
                  <c:v>147.93532394496199</c:v>
                </c:pt>
                <c:pt idx="30023">
                  <c:v>147.93590620555699</c:v>
                </c:pt>
                <c:pt idx="30024">
                  <c:v>147.933790695136</c:v>
                </c:pt>
                <c:pt idx="30025">
                  <c:v>147.930769938624</c:v>
                </c:pt>
                <c:pt idx="30026">
                  <c:v>147.93024051948601</c:v>
                </c:pt>
                <c:pt idx="30027">
                  <c:v>147.92952541645701</c:v>
                </c:pt>
                <c:pt idx="30028">
                  <c:v>147.93183999999499</c:v>
                </c:pt>
                <c:pt idx="30029">
                  <c:v>147.929370283335</c:v>
                </c:pt>
                <c:pt idx="30030">
                  <c:v>147.928794934949</c:v>
                </c:pt>
                <c:pt idx="30031">
                  <c:v>147.92802727179699</c:v>
                </c:pt>
                <c:pt idx="30032">
                  <c:v>147.92365503906501</c:v>
                </c:pt>
                <c:pt idx="30033">
                  <c:v>147.920023276975</c:v>
                </c:pt>
                <c:pt idx="30034">
                  <c:v>147.92731341687701</c:v>
                </c:pt>
                <c:pt idx="30035">
                  <c:v>147.941141704628</c:v>
                </c:pt>
                <c:pt idx="30036">
                  <c:v>147.95524804951</c:v>
                </c:pt>
                <c:pt idx="30037">
                  <c:v>147.969973485704</c:v>
                </c:pt>
                <c:pt idx="30038">
                  <c:v>147.98316213723899</c:v>
                </c:pt>
                <c:pt idx="30039">
                  <c:v>148.00812980109001</c:v>
                </c:pt>
                <c:pt idx="30040">
                  <c:v>148.03239581684599</c:v>
                </c:pt>
                <c:pt idx="30041">
                  <c:v>148.04835999994799</c:v>
                </c:pt>
                <c:pt idx="30042">
                  <c:v>148.05481346179801</c:v>
                </c:pt>
                <c:pt idx="30043">
                  <c:v>148.06112011197101</c:v>
                </c:pt>
                <c:pt idx="30044">
                  <c:v>148.064013262831</c:v>
                </c:pt>
                <c:pt idx="30045">
                  <c:v>148.065288748895</c:v>
                </c:pt>
                <c:pt idx="30046">
                  <c:v>148.070054154525</c:v>
                </c:pt>
                <c:pt idx="30047">
                  <c:v>148.07891208912301</c:v>
                </c:pt>
                <c:pt idx="30048">
                  <c:v>148.08259800410801</c:v>
                </c:pt>
                <c:pt idx="30049">
                  <c:v>148.08274091525499</c:v>
                </c:pt>
                <c:pt idx="30050">
                  <c:v>148.078486997684</c:v>
                </c:pt>
                <c:pt idx="30051">
                  <c:v>148.07443622588499</c:v>
                </c:pt>
                <c:pt idx="30052">
                  <c:v>148.06985041904099</c:v>
                </c:pt>
                <c:pt idx="30053">
                  <c:v>148.064866588912</c:v>
                </c:pt>
                <c:pt idx="30054">
                  <c:v>148.05690403099501</c:v>
                </c:pt>
                <c:pt idx="30055">
                  <c:v>148.04710000004201</c:v>
                </c:pt>
                <c:pt idx="30056">
                  <c:v>148.036816185465</c:v>
                </c:pt>
                <c:pt idx="30057">
                  <c:v>148.021659667335</c:v>
                </c:pt>
                <c:pt idx="30058">
                  <c:v>148.009740195284</c:v>
                </c:pt>
                <c:pt idx="30059">
                  <c:v>148.003122955191</c:v>
                </c:pt>
                <c:pt idx="30060">
                  <c:v>147.99850589725</c:v>
                </c:pt>
                <c:pt idx="30061">
                  <c:v>147.990860341065</c:v>
                </c:pt>
                <c:pt idx="30062">
                  <c:v>147.98580041251299</c:v>
                </c:pt>
                <c:pt idx="30063">
                  <c:v>147.97671411911099</c:v>
                </c:pt>
                <c:pt idx="30064">
                  <c:v>147.96871568341601</c:v>
                </c:pt>
                <c:pt idx="30065">
                  <c:v>147.963352756098</c:v>
                </c:pt>
                <c:pt idx="30066">
                  <c:v>147.957207529914</c:v>
                </c:pt>
                <c:pt idx="30067">
                  <c:v>147.949659999967</c:v>
                </c:pt>
                <c:pt idx="30068">
                  <c:v>147.95146583210601</c:v>
                </c:pt>
                <c:pt idx="30069">
                  <c:v>147.951667699176</c:v>
                </c:pt>
                <c:pt idx="30070">
                  <c:v>147.95217471685001</c:v>
                </c:pt>
                <c:pt idx="30071">
                  <c:v>147.953370457441</c:v>
                </c:pt>
                <c:pt idx="30072">
                  <c:v>147.95588425677701</c:v>
                </c:pt>
                <c:pt idx="30073">
                  <c:v>147.96037545892401</c:v>
                </c:pt>
                <c:pt idx="30074">
                  <c:v>147.96611734441001</c:v>
                </c:pt>
                <c:pt idx="30075">
                  <c:v>147.969204964971</c:v>
                </c:pt>
                <c:pt idx="30076">
                  <c:v>147.96596642689599</c:v>
                </c:pt>
                <c:pt idx="30077">
                  <c:v>147.96141999935099</c:v>
                </c:pt>
                <c:pt idx="30078">
                  <c:v>147.94772752941699</c:v>
                </c:pt>
                <c:pt idx="30079">
                  <c:v>147.93767497002901</c:v>
                </c:pt>
                <c:pt idx="30080">
                  <c:v>147.932230688456</c:v>
                </c:pt>
                <c:pt idx="30081">
                  <c:v>147.93282000001</c:v>
                </c:pt>
                <c:pt idx="30082">
                  <c:v>147.936228515572</c:v>
                </c:pt>
                <c:pt idx="30083">
                  <c:v>147.94128811373099</c:v>
                </c:pt>
                <c:pt idx="30084">
                  <c:v>147.94463950888601</c:v>
                </c:pt>
                <c:pt idx="30085">
                  <c:v>147.94766116607599</c:v>
                </c:pt>
                <c:pt idx="30086">
                  <c:v>147.95116784593699</c:v>
                </c:pt>
                <c:pt idx="30087">
                  <c:v>147.952740000044</c:v>
                </c:pt>
                <c:pt idx="30088">
                  <c:v>147.95532170942599</c:v>
                </c:pt>
                <c:pt idx="30089">
                  <c:v>147.96439560876601</c:v>
                </c:pt>
                <c:pt idx="30090">
                  <c:v>147.97491365743801</c:v>
                </c:pt>
                <c:pt idx="30091">
                  <c:v>147.98218654484799</c:v>
                </c:pt>
                <c:pt idx="30092">
                  <c:v>147.98915929237299</c:v>
                </c:pt>
                <c:pt idx="30093">
                  <c:v>147.99416122644899</c:v>
                </c:pt>
                <c:pt idx="30094">
                  <c:v>147.99075000003799</c:v>
                </c:pt>
                <c:pt idx="30095">
                  <c:v>147.984858662482</c:v>
                </c:pt>
                <c:pt idx="30096">
                  <c:v>147.97702915814099</c:v>
                </c:pt>
                <c:pt idx="30097">
                  <c:v>147.96661188801301</c:v>
                </c:pt>
                <c:pt idx="30098">
                  <c:v>147.96069607359601</c:v>
                </c:pt>
                <c:pt idx="30099">
                  <c:v>147.96110745127999</c:v>
                </c:pt>
                <c:pt idx="30100">
                  <c:v>147.96312923579501</c:v>
                </c:pt>
                <c:pt idx="30101">
                  <c:v>147.96430486690599</c:v>
                </c:pt>
                <c:pt idx="30102">
                  <c:v>147.96580873993801</c:v>
                </c:pt>
                <c:pt idx="30103">
                  <c:v>147.96908509269801</c:v>
                </c:pt>
                <c:pt idx="30104">
                  <c:v>147.96762275808399</c:v>
                </c:pt>
                <c:pt idx="30105">
                  <c:v>147.96340391359701</c:v>
                </c:pt>
                <c:pt idx="30106">
                  <c:v>147.96306524754499</c:v>
                </c:pt>
                <c:pt idx="30107">
                  <c:v>147.96219000003299</c:v>
                </c:pt>
                <c:pt idx="30108">
                  <c:v>147.957977059359</c:v>
                </c:pt>
                <c:pt idx="30109">
                  <c:v>147.949455503244</c:v>
                </c:pt>
                <c:pt idx="30110">
                  <c:v>147.94178603522101</c:v>
                </c:pt>
                <c:pt idx="30111">
                  <c:v>147.93903134789301</c:v>
                </c:pt>
                <c:pt idx="30112">
                  <c:v>147.93952518466401</c:v>
                </c:pt>
                <c:pt idx="30113">
                  <c:v>147.94133925691699</c:v>
                </c:pt>
                <c:pt idx="30114">
                  <c:v>147.949445566284</c:v>
                </c:pt>
                <c:pt idx="30115">
                  <c:v>147.96027247292901</c:v>
                </c:pt>
                <c:pt idx="30116">
                  <c:v>147.96416641770199</c:v>
                </c:pt>
                <c:pt idx="30117">
                  <c:v>147.96448263462699</c:v>
                </c:pt>
                <c:pt idx="30118">
                  <c:v>147.96935055108699</c:v>
                </c:pt>
                <c:pt idx="30119">
                  <c:v>147.96763194726799</c:v>
                </c:pt>
                <c:pt idx="30120">
                  <c:v>147.968540000004</c:v>
                </c:pt>
                <c:pt idx="30121">
                  <c:v>147.969606307899</c:v>
                </c:pt>
                <c:pt idx="30122">
                  <c:v>147.97808976728001</c:v>
                </c:pt>
                <c:pt idx="30123">
                  <c:v>147.98960026977301</c:v>
                </c:pt>
                <c:pt idx="30124">
                  <c:v>148.001699003189</c:v>
                </c:pt>
                <c:pt idx="30125">
                  <c:v>148.01525331600499</c:v>
                </c:pt>
                <c:pt idx="30126">
                  <c:v>148.02774475121601</c:v>
                </c:pt>
                <c:pt idx="30127">
                  <c:v>148.03376364947701</c:v>
                </c:pt>
                <c:pt idx="30128">
                  <c:v>148.03564720804999</c:v>
                </c:pt>
                <c:pt idx="30129">
                  <c:v>148.03860035284899</c:v>
                </c:pt>
                <c:pt idx="30130">
                  <c:v>148.04567520054701</c:v>
                </c:pt>
                <c:pt idx="30131">
                  <c:v>148.05280101202601</c:v>
                </c:pt>
                <c:pt idx="30132">
                  <c:v>148.056717083504</c:v>
                </c:pt>
                <c:pt idx="30133">
                  <c:v>148.06030000001101</c:v>
                </c:pt>
                <c:pt idx="30134">
                  <c:v>148.061909926227</c:v>
                </c:pt>
                <c:pt idx="30135">
                  <c:v>148.060686208866</c:v>
                </c:pt>
                <c:pt idx="30136">
                  <c:v>148.05951463456501</c:v>
                </c:pt>
                <c:pt idx="30137">
                  <c:v>148.06244239491801</c:v>
                </c:pt>
                <c:pt idx="30138">
                  <c:v>148.07132758891399</c:v>
                </c:pt>
                <c:pt idx="30139">
                  <c:v>148.08250544304801</c:v>
                </c:pt>
                <c:pt idx="30140">
                  <c:v>148.093877957817</c:v>
                </c:pt>
                <c:pt idx="30141">
                  <c:v>148.10391687825901</c:v>
                </c:pt>
                <c:pt idx="30142">
                  <c:v>148.11460547247199</c:v>
                </c:pt>
                <c:pt idx="30143">
                  <c:v>148.12825897489699</c:v>
                </c:pt>
                <c:pt idx="30144">
                  <c:v>148.13202723473299</c:v>
                </c:pt>
                <c:pt idx="30145">
                  <c:v>148.13310000000001</c:v>
                </c:pt>
                <c:pt idx="30146">
                  <c:v>148.13021599283201</c:v>
                </c:pt>
                <c:pt idx="30147">
                  <c:v>148.12222478752</c:v>
                </c:pt>
                <c:pt idx="30148">
                  <c:v>148.12026328450099</c:v>
                </c:pt>
                <c:pt idx="30149">
                  <c:v>148.12318040532401</c:v>
                </c:pt>
                <c:pt idx="30150">
                  <c:v>148.12625258513401</c:v>
                </c:pt>
                <c:pt idx="30151">
                  <c:v>148.12707272420801</c:v>
                </c:pt>
                <c:pt idx="30152">
                  <c:v>148.125624452643</c:v>
                </c:pt>
                <c:pt idx="30153">
                  <c:v>148.12841255934401</c:v>
                </c:pt>
                <c:pt idx="30154">
                  <c:v>148.12439630793</c:v>
                </c:pt>
                <c:pt idx="30155">
                  <c:v>148.120134372818</c:v>
                </c:pt>
                <c:pt idx="30156">
                  <c:v>148.11411764941801</c:v>
                </c:pt>
                <c:pt idx="30157">
                  <c:v>148.10514999999401</c:v>
                </c:pt>
                <c:pt idx="30158">
                  <c:v>148.09159118775801</c:v>
                </c:pt>
                <c:pt idx="30159">
                  <c:v>148.07272783377999</c:v>
                </c:pt>
                <c:pt idx="30160">
                  <c:v>148.05408741544599</c:v>
                </c:pt>
                <c:pt idx="30161">
                  <c:v>148.03630556879301</c:v>
                </c:pt>
                <c:pt idx="30162">
                  <c:v>148.01998614677501</c:v>
                </c:pt>
                <c:pt idx="30163">
                  <c:v>148.00648316688699</c:v>
                </c:pt>
                <c:pt idx="30164">
                  <c:v>147.99822701175199</c:v>
                </c:pt>
                <c:pt idx="30165">
                  <c:v>147.99745655805799</c:v>
                </c:pt>
                <c:pt idx="30166">
                  <c:v>148.00269379460099</c:v>
                </c:pt>
                <c:pt idx="30167">
                  <c:v>148.009511064424</c:v>
                </c:pt>
                <c:pt idx="30168">
                  <c:v>148.013964387024</c:v>
                </c:pt>
                <c:pt idx="30169">
                  <c:v>148.008458000243</c:v>
                </c:pt>
                <c:pt idx="30170">
                  <c:v>148.00053240224199</c:v>
                </c:pt>
                <c:pt idx="30171">
                  <c:v>147.98566622456201</c:v>
                </c:pt>
                <c:pt idx="30172">
                  <c:v>147.975446500011</c:v>
                </c:pt>
                <c:pt idx="30173">
                  <c:v>147.96729688603901</c:v>
                </c:pt>
                <c:pt idx="30174">
                  <c:v>147.95431819783499</c:v>
                </c:pt>
                <c:pt idx="30175">
                  <c:v>147.94644898503299</c:v>
                </c:pt>
                <c:pt idx="30176">
                  <c:v>147.93756929184099</c:v>
                </c:pt>
                <c:pt idx="30177">
                  <c:v>147.93029890255801</c:v>
                </c:pt>
                <c:pt idx="30178">
                  <c:v>147.92574380486801</c:v>
                </c:pt>
                <c:pt idx="30179">
                  <c:v>147.916136562378</c:v>
                </c:pt>
                <c:pt idx="30180">
                  <c:v>147.90158497941999</c:v>
                </c:pt>
                <c:pt idx="30181">
                  <c:v>147.88868713907499</c:v>
                </c:pt>
                <c:pt idx="30182">
                  <c:v>147.87825014755899</c:v>
                </c:pt>
                <c:pt idx="30183">
                  <c:v>147.86903022211399</c:v>
                </c:pt>
                <c:pt idx="30184">
                  <c:v>147.866058453726</c:v>
                </c:pt>
                <c:pt idx="30185">
                  <c:v>147.86507999995101</c:v>
                </c:pt>
                <c:pt idx="30186">
                  <c:v>147.859106419488</c:v>
                </c:pt>
                <c:pt idx="30187">
                  <c:v>147.85687179902001</c:v>
                </c:pt>
                <c:pt idx="30188">
                  <c:v>147.86199928524499</c:v>
                </c:pt>
                <c:pt idx="30189">
                  <c:v>147.86590999999399</c:v>
                </c:pt>
                <c:pt idx="30190">
                  <c:v>147.866408111162</c:v>
                </c:pt>
                <c:pt idx="30191">
                  <c:v>147.86895236253</c:v>
                </c:pt>
                <c:pt idx="30192">
                  <c:v>147.87488559257301</c:v>
                </c:pt>
                <c:pt idx="30193">
                  <c:v>147.88586506180499</c:v>
                </c:pt>
                <c:pt idx="30194">
                  <c:v>147.90627468427999</c:v>
                </c:pt>
                <c:pt idx="30195">
                  <c:v>147.91471999997401</c:v>
                </c:pt>
                <c:pt idx="30196">
                  <c:v>147.91487183446901</c:v>
                </c:pt>
                <c:pt idx="30197">
                  <c:v>147.912429725317</c:v>
                </c:pt>
                <c:pt idx="30198">
                  <c:v>147.910515995369</c:v>
                </c:pt>
                <c:pt idx="30199">
                  <c:v>147.911959236456</c:v>
                </c:pt>
                <c:pt idx="30200">
                  <c:v>147.91520878632599</c:v>
                </c:pt>
                <c:pt idx="30201">
                  <c:v>147.91679138292901</c:v>
                </c:pt>
                <c:pt idx="30202">
                  <c:v>147.91696746356601</c:v>
                </c:pt>
                <c:pt idx="30203">
                  <c:v>147.917665623029</c:v>
                </c:pt>
                <c:pt idx="30204">
                  <c:v>147.91960830433601</c:v>
                </c:pt>
                <c:pt idx="30205">
                  <c:v>147.92082392895</c:v>
                </c:pt>
                <c:pt idx="30206">
                  <c:v>147.91773290998</c:v>
                </c:pt>
                <c:pt idx="30207">
                  <c:v>147.91210999996099</c:v>
                </c:pt>
                <c:pt idx="30208">
                  <c:v>147.91249047733299</c:v>
                </c:pt>
                <c:pt idx="30209">
                  <c:v>147.91083828135501</c:v>
                </c:pt>
                <c:pt idx="30210">
                  <c:v>147.909009345035</c:v>
                </c:pt>
                <c:pt idx="30211">
                  <c:v>147.90785534727601</c:v>
                </c:pt>
                <c:pt idx="30212">
                  <c:v>147.90662464961599</c:v>
                </c:pt>
                <c:pt idx="30213">
                  <c:v>147.90688238385499</c:v>
                </c:pt>
                <c:pt idx="30214">
                  <c:v>147.90943694671</c:v>
                </c:pt>
                <c:pt idx="30215">
                  <c:v>147.91388584530799</c:v>
                </c:pt>
                <c:pt idx="30216">
                  <c:v>147.92008975036401</c:v>
                </c:pt>
                <c:pt idx="30217">
                  <c:v>147.928068806922</c:v>
                </c:pt>
                <c:pt idx="30218">
                  <c:v>147.93904527382301</c:v>
                </c:pt>
                <c:pt idx="30219">
                  <c:v>147.942127593913</c:v>
                </c:pt>
                <c:pt idx="30220">
                  <c:v>147.942711393607</c:v>
                </c:pt>
                <c:pt idx="30221">
                  <c:v>147.94882041723</c:v>
                </c:pt>
                <c:pt idx="30222">
                  <c:v>147.95840662496499</c:v>
                </c:pt>
                <c:pt idx="30223">
                  <c:v>147.968000000036</c:v>
                </c:pt>
                <c:pt idx="30224">
                  <c:v>147.98345971967501</c:v>
                </c:pt>
                <c:pt idx="30225">
                  <c:v>147.99486638303401</c:v>
                </c:pt>
                <c:pt idx="30226">
                  <c:v>148.000969510197</c:v>
                </c:pt>
                <c:pt idx="30227">
                  <c:v>148.00528787250099</c:v>
                </c:pt>
                <c:pt idx="30228">
                  <c:v>148.009788521986</c:v>
                </c:pt>
                <c:pt idx="30229">
                  <c:v>148.015283903642</c:v>
                </c:pt>
                <c:pt idx="30230">
                  <c:v>148.01946637026299</c:v>
                </c:pt>
                <c:pt idx="30231">
                  <c:v>148.017294261069</c:v>
                </c:pt>
                <c:pt idx="30232">
                  <c:v>148.00735195288999</c:v>
                </c:pt>
                <c:pt idx="30233">
                  <c:v>147.99762497951099</c:v>
                </c:pt>
                <c:pt idx="30234">
                  <c:v>147.98932600988201</c:v>
                </c:pt>
                <c:pt idx="30235">
                  <c:v>147.98958403310101</c:v>
                </c:pt>
                <c:pt idx="30236">
                  <c:v>147.99413866842201</c:v>
                </c:pt>
                <c:pt idx="30237">
                  <c:v>147.99695000001799</c:v>
                </c:pt>
                <c:pt idx="30238">
                  <c:v>147.99910943088801</c:v>
                </c:pt>
                <c:pt idx="30239">
                  <c:v>148.00390063925801</c:v>
                </c:pt>
                <c:pt idx="30240">
                  <c:v>148.00944601412999</c:v>
                </c:pt>
                <c:pt idx="30241">
                  <c:v>148.01387173306799</c:v>
                </c:pt>
                <c:pt idx="30242">
                  <c:v>148.01635549797601</c:v>
                </c:pt>
                <c:pt idx="30243">
                  <c:v>148.018235601719</c:v>
                </c:pt>
                <c:pt idx="30244">
                  <c:v>148.022591233361</c:v>
                </c:pt>
                <c:pt idx="30245">
                  <c:v>148.028546684335</c:v>
                </c:pt>
                <c:pt idx="30246">
                  <c:v>148.03832881905601</c:v>
                </c:pt>
                <c:pt idx="30247">
                  <c:v>148.04506444981499</c:v>
                </c:pt>
                <c:pt idx="30248">
                  <c:v>148.04996321922201</c:v>
                </c:pt>
                <c:pt idx="30249">
                  <c:v>148.05378895107501</c:v>
                </c:pt>
                <c:pt idx="30250">
                  <c:v>148.05887249678801</c:v>
                </c:pt>
                <c:pt idx="30251">
                  <c:v>148.05575999995199</c:v>
                </c:pt>
                <c:pt idx="30252">
                  <c:v>148.05108617281201</c:v>
                </c:pt>
                <c:pt idx="30253">
                  <c:v>148.04128751778899</c:v>
                </c:pt>
                <c:pt idx="30254">
                  <c:v>148.02934232465199</c:v>
                </c:pt>
                <c:pt idx="30255">
                  <c:v>148.01873342462301</c:v>
                </c:pt>
                <c:pt idx="30256">
                  <c:v>148.00900825586601</c:v>
                </c:pt>
                <c:pt idx="30257">
                  <c:v>147.99984807298199</c:v>
                </c:pt>
                <c:pt idx="30258">
                  <c:v>147.99409510087199</c:v>
                </c:pt>
                <c:pt idx="30259">
                  <c:v>147.98775151702</c:v>
                </c:pt>
                <c:pt idx="30260">
                  <c:v>147.98065446212399</c:v>
                </c:pt>
                <c:pt idx="30261">
                  <c:v>147.971711296823</c:v>
                </c:pt>
                <c:pt idx="30262">
                  <c:v>147.972572058785</c:v>
                </c:pt>
                <c:pt idx="30263">
                  <c:v>147.97350999996499</c:v>
                </c:pt>
                <c:pt idx="30264">
                  <c:v>147.98485073158599</c:v>
                </c:pt>
                <c:pt idx="30265">
                  <c:v>147.996048133415</c:v>
                </c:pt>
                <c:pt idx="30266">
                  <c:v>147.99766319534601</c:v>
                </c:pt>
                <c:pt idx="30267">
                  <c:v>147.99848668905099</c:v>
                </c:pt>
                <c:pt idx="30268">
                  <c:v>147.99943347768399</c:v>
                </c:pt>
                <c:pt idx="30269">
                  <c:v>147.99715203205301</c:v>
                </c:pt>
                <c:pt idx="30270">
                  <c:v>147.99120289224601</c:v>
                </c:pt>
                <c:pt idx="30271">
                  <c:v>147.99094306679601</c:v>
                </c:pt>
                <c:pt idx="30272">
                  <c:v>147.994644140833</c:v>
                </c:pt>
                <c:pt idx="30273">
                  <c:v>148.00100774373601</c:v>
                </c:pt>
                <c:pt idx="30274">
                  <c:v>148.00124642394599</c:v>
                </c:pt>
                <c:pt idx="30275">
                  <c:v>148.00169000000099</c:v>
                </c:pt>
                <c:pt idx="30276">
                  <c:v>148.00320049318501</c:v>
                </c:pt>
                <c:pt idx="30277">
                  <c:v>148.00214818849301</c:v>
                </c:pt>
                <c:pt idx="30278">
                  <c:v>148.00210262092901</c:v>
                </c:pt>
                <c:pt idx="30279">
                  <c:v>147.998721952154</c:v>
                </c:pt>
                <c:pt idx="30280">
                  <c:v>147.98988082714399</c:v>
                </c:pt>
                <c:pt idx="30281">
                  <c:v>147.97968250141099</c:v>
                </c:pt>
                <c:pt idx="30282">
                  <c:v>147.971031118415</c:v>
                </c:pt>
                <c:pt idx="30283">
                  <c:v>147.96395430428899</c:v>
                </c:pt>
                <c:pt idx="30284">
                  <c:v>147.95572006870199</c:v>
                </c:pt>
                <c:pt idx="30285">
                  <c:v>147.94830747682801</c:v>
                </c:pt>
                <c:pt idx="30286">
                  <c:v>147.939301332768</c:v>
                </c:pt>
                <c:pt idx="30287">
                  <c:v>147.93862437057601</c:v>
                </c:pt>
                <c:pt idx="30288">
                  <c:v>147.94298999994501</c:v>
                </c:pt>
                <c:pt idx="30289">
                  <c:v>147.95807612370399</c:v>
                </c:pt>
                <c:pt idx="30290">
                  <c:v>147.97415058824001</c:v>
                </c:pt>
                <c:pt idx="30291">
                  <c:v>147.99564158865999</c:v>
                </c:pt>
                <c:pt idx="30292">
                  <c:v>148.01743042171699</c:v>
                </c:pt>
                <c:pt idx="30293">
                  <c:v>148.03630380919799</c:v>
                </c:pt>
                <c:pt idx="30294">
                  <c:v>148.047448773463</c:v>
                </c:pt>
                <c:pt idx="30295">
                  <c:v>148.05221123447001</c:v>
                </c:pt>
                <c:pt idx="30296">
                  <c:v>148.056452086462</c:v>
                </c:pt>
                <c:pt idx="30297">
                  <c:v>148.061137585545</c:v>
                </c:pt>
                <c:pt idx="30298">
                  <c:v>148.064871227997</c:v>
                </c:pt>
                <c:pt idx="30299">
                  <c:v>148.06015802639499</c:v>
                </c:pt>
                <c:pt idx="30300">
                  <c:v>148.05695000006199</c:v>
                </c:pt>
                <c:pt idx="30301">
                  <c:v>148.05695000006301</c:v>
                </c:pt>
                <c:pt idx="30302">
                  <c:v>148.05465861648301</c:v>
                </c:pt>
                <c:pt idx="30303">
                  <c:v>148.05478608195901</c:v>
                </c:pt>
                <c:pt idx="30304">
                  <c:v>148.05489860462799</c:v>
                </c:pt>
                <c:pt idx="30305">
                  <c:v>148.05179777174101</c:v>
                </c:pt>
                <c:pt idx="30306">
                  <c:v>148.04585485626299</c:v>
                </c:pt>
                <c:pt idx="30307">
                  <c:v>148.04035002814501</c:v>
                </c:pt>
                <c:pt idx="30308">
                  <c:v>148.03838176188901</c:v>
                </c:pt>
                <c:pt idx="30309">
                  <c:v>148.03232673437</c:v>
                </c:pt>
                <c:pt idx="30310">
                  <c:v>148.02668356148899</c:v>
                </c:pt>
                <c:pt idx="30311">
                  <c:v>148.02541401764401</c:v>
                </c:pt>
                <c:pt idx="30312">
                  <c:v>148.021470000026</c:v>
                </c:pt>
                <c:pt idx="30313">
                  <c:v>148.02213175806699</c:v>
                </c:pt>
                <c:pt idx="30314">
                  <c:v>148.02280945840101</c:v>
                </c:pt>
                <c:pt idx="30315">
                  <c:v>148.01644382448299</c:v>
                </c:pt>
                <c:pt idx="30316">
                  <c:v>148.00978499191501</c:v>
                </c:pt>
                <c:pt idx="30317">
                  <c:v>148.00362281466701</c:v>
                </c:pt>
                <c:pt idx="30318">
                  <c:v>147.994208741677</c:v>
                </c:pt>
                <c:pt idx="30319">
                  <c:v>147.98228150489101</c:v>
                </c:pt>
                <c:pt idx="30320">
                  <c:v>147.97038070035799</c:v>
                </c:pt>
                <c:pt idx="30321">
                  <c:v>147.95421864083499</c:v>
                </c:pt>
                <c:pt idx="30322">
                  <c:v>147.93773279536799</c:v>
                </c:pt>
                <c:pt idx="30323">
                  <c:v>147.92920389851801</c:v>
                </c:pt>
                <c:pt idx="30324">
                  <c:v>147.92610000000801</c:v>
                </c:pt>
                <c:pt idx="30325">
                  <c:v>147.92252270147699</c:v>
                </c:pt>
                <c:pt idx="30326">
                  <c:v>147.92202358594801</c:v>
                </c:pt>
                <c:pt idx="30327">
                  <c:v>147.92331206975601</c:v>
                </c:pt>
                <c:pt idx="30328">
                  <c:v>147.927224370993</c:v>
                </c:pt>
                <c:pt idx="30329">
                  <c:v>147.93443565479001</c:v>
                </c:pt>
                <c:pt idx="30330">
                  <c:v>147.946786528166</c:v>
                </c:pt>
                <c:pt idx="30331">
                  <c:v>147.96260428395499</c:v>
                </c:pt>
                <c:pt idx="30332">
                  <c:v>147.97282838009701</c:v>
                </c:pt>
                <c:pt idx="30333">
                  <c:v>147.98204289788799</c:v>
                </c:pt>
                <c:pt idx="30334">
                  <c:v>147.994915237382</c:v>
                </c:pt>
                <c:pt idx="30335">
                  <c:v>148.01207460640401</c:v>
                </c:pt>
                <c:pt idx="30336">
                  <c:v>148.027689999952</c:v>
                </c:pt>
                <c:pt idx="30337">
                  <c:v>148.05070005012001</c:v>
                </c:pt>
                <c:pt idx="30338">
                  <c:v>148.069480385796</c:v>
                </c:pt>
                <c:pt idx="30339">
                  <c:v>148.08334615002801</c:v>
                </c:pt>
                <c:pt idx="30340">
                  <c:v>148.094315505466</c:v>
                </c:pt>
                <c:pt idx="30341">
                  <c:v>148.102395940718</c:v>
                </c:pt>
                <c:pt idx="30342">
                  <c:v>148.103188395335</c:v>
                </c:pt>
                <c:pt idx="30343">
                  <c:v>148.09727989324199</c:v>
                </c:pt>
                <c:pt idx="30344">
                  <c:v>148.086203352952</c:v>
                </c:pt>
                <c:pt idx="30345">
                  <c:v>148.069368298874</c:v>
                </c:pt>
                <c:pt idx="30346">
                  <c:v>148.05248982981999</c:v>
                </c:pt>
                <c:pt idx="30347">
                  <c:v>148.042690844704</c:v>
                </c:pt>
                <c:pt idx="30348">
                  <c:v>148.03692541250601</c:v>
                </c:pt>
                <c:pt idx="30349">
                  <c:v>148.034119999978</c:v>
                </c:pt>
                <c:pt idx="30350">
                  <c:v>148.027808452166</c:v>
                </c:pt>
                <c:pt idx="30351">
                  <c:v>148.01903694080599</c:v>
                </c:pt>
                <c:pt idx="30352">
                  <c:v>148.006524298503</c:v>
                </c:pt>
                <c:pt idx="30353">
                  <c:v>147.995662997332</c:v>
                </c:pt>
                <c:pt idx="30354">
                  <c:v>147.98713324881899</c:v>
                </c:pt>
                <c:pt idx="30355">
                  <c:v>147.978699937671</c:v>
                </c:pt>
                <c:pt idx="30356">
                  <c:v>147.97521872821099</c:v>
                </c:pt>
                <c:pt idx="30357">
                  <c:v>147.97364619781399</c:v>
                </c:pt>
                <c:pt idx="30358">
                  <c:v>147.96797366167999</c:v>
                </c:pt>
                <c:pt idx="30359">
                  <c:v>147.96081153517</c:v>
                </c:pt>
                <c:pt idx="30360">
                  <c:v>147.96069144403901</c:v>
                </c:pt>
                <c:pt idx="30361">
                  <c:v>147.965132427513</c:v>
                </c:pt>
                <c:pt idx="30362">
                  <c:v>147.96842644980899</c:v>
                </c:pt>
                <c:pt idx="30363">
                  <c:v>147.970703101872</c:v>
                </c:pt>
                <c:pt idx="30364">
                  <c:v>147.974973872535</c:v>
                </c:pt>
                <c:pt idx="30365">
                  <c:v>147.98214425167299</c:v>
                </c:pt>
                <c:pt idx="30366">
                  <c:v>147.99253254805001</c:v>
                </c:pt>
                <c:pt idx="30367">
                  <c:v>148.003395630092</c:v>
                </c:pt>
                <c:pt idx="30368">
                  <c:v>148.00698388680101</c:v>
                </c:pt>
                <c:pt idx="30369">
                  <c:v>148.005258181632</c:v>
                </c:pt>
                <c:pt idx="30370">
                  <c:v>148.006058302794</c:v>
                </c:pt>
                <c:pt idx="30371">
                  <c:v>148.00813562456301</c:v>
                </c:pt>
                <c:pt idx="30372">
                  <c:v>148.004400195046</c:v>
                </c:pt>
                <c:pt idx="30373">
                  <c:v>148.00277038541699</c:v>
                </c:pt>
                <c:pt idx="30374">
                  <c:v>148.006297572259</c:v>
                </c:pt>
                <c:pt idx="30375">
                  <c:v>148.009718083363</c:v>
                </c:pt>
                <c:pt idx="30376">
                  <c:v>148.01446694015999</c:v>
                </c:pt>
                <c:pt idx="30377">
                  <c:v>148.01859742372099</c:v>
                </c:pt>
                <c:pt idx="30378">
                  <c:v>148.024029999975</c:v>
                </c:pt>
                <c:pt idx="30379">
                  <c:v>148.01942604926401</c:v>
                </c:pt>
                <c:pt idx="30380">
                  <c:v>148.01125592672099</c:v>
                </c:pt>
                <c:pt idx="30381">
                  <c:v>148.008709940416</c:v>
                </c:pt>
                <c:pt idx="30382">
                  <c:v>148.01086445966001</c:v>
                </c:pt>
                <c:pt idx="30383">
                  <c:v>148.01593335594799</c:v>
                </c:pt>
                <c:pt idx="30384">
                  <c:v>148.023089159416</c:v>
                </c:pt>
                <c:pt idx="30385">
                  <c:v>148.03184901127401</c:v>
                </c:pt>
                <c:pt idx="30386">
                  <c:v>148.041177030597</c:v>
                </c:pt>
                <c:pt idx="30387">
                  <c:v>148.05228109119599</c:v>
                </c:pt>
                <c:pt idx="30388">
                  <c:v>148.05902529693699</c:v>
                </c:pt>
                <c:pt idx="30389">
                  <c:v>148.06837199378899</c:v>
                </c:pt>
                <c:pt idx="30390">
                  <c:v>148.06863000005799</c:v>
                </c:pt>
                <c:pt idx="30391">
                  <c:v>148.06522000002099</c:v>
                </c:pt>
                <c:pt idx="30392">
                  <c:v>148.06063773206799</c:v>
                </c:pt>
                <c:pt idx="30393">
                  <c:v>148.051387824568</c:v>
                </c:pt>
                <c:pt idx="30394">
                  <c:v>148.04137865599901</c:v>
                </c:pt>
                <c:pt idx="30395">
                  <c:v>148.029744925226</c:v>
                </c:pt>
                <c:pt idx="30396">
                  <c:v>148.013690742394</c:v>
                </c:pt>
                <c:pt idx="30397">
                  <c:v>147.99595695702899</c:v>
                </c:pt>
                <c:pt idx="30398">
                  <c:v>147.98305965008299</c:v>
                </c:pt>
                <c:pt idx="30399">
                  <c:v>147.97145590227299</c:v>
                </c:pt>
                <c:pt idx="30400">
                  <c:v>147.961276107386</c:v>
                </c:pt>
                <c:pt idx="30401">
                  <c:v>147.95545924992601</c:v>
                </c:pt>
                <c:pt idx="30402">
                  <c:v>147.956190000021</c:v>
                </c:pt>
                <c:pt idx="30403">
                  <c:v>147.95815599204599</c:v>
                </c:pt>
                <c:pt idx="30404">
                  <c:v>147.96780358952199</c:v>
                </c:pt>
                <c:pt idx="30405">
                  <c:v>147.97257740708301</c:v>
                </c:pt>
                <c:pt idx="30406">
                  <c:v>147.98128631718501</c:v>
                </c:pt>
                <c:pt idx="30407">
                  <c:v>147.98678200474001</c:v>
                </c:pt>
                <c:pt idx="30408">
                  <c:v>147.987637053919</c:v>
                </c:pt>
                <c:pt idx="30409">
                  <c:v>147.98539296932501</c:v>
                </c:pt>
                <c:pt idx="30410">
                  <c:v>147.98552999998199</c:v>
                </c:pt>
                <c:pt idx="30411">
                  <c:v>147.984997419487</c:v>
                </c:pt>
                <c:pt idx="30412">
                  <c:v>147.975931228322</c:v>
                </c:pt>
                <c:pt idx="30413">
                  <c:v>147.95476999998601</c:v>
                </c:pt>
                <c:pt idx="30414">
                  <c:v>147.945189530275</c:v>
                </c:pt>
                <c:pt idx="30415">
                  <c:v>147.936057403343</c:v>
                </c:pt>
                <c:pt idx="30416">
                  <c:v>147.92356114000199</c:v>
                </c:pt>
                <c:pt idx="30417">
                  <c:v>147.91048082843599</c:v>
                </c:pt>
                <c:pt idx="30418">
                  <c:v>147.90159051778801</c:v>
                </c:pt>
                <c:pt idx="30419">
                  <c:v>147.897699631406</c:v>
                </c:pt>
                <c:pt idx="30420">
                  <c:v>147.89654255512301</c:v>
                </c:pt>
                <c:pt idx="30421">
                  <c:v>147.900696858391</c:v>
                </c:pt>
                <c:pt idx="30422">
                  <c:v>147.90865704466401</c:v>
                </c:pt>
                <c:pt idx="30423">
                  <c:v>147.91070376896101</c:v>
                </c:pt>
                <c:pt idx="30424">
                  <c:v>147.909993742278</c:v>
                </c:pt>
                <c:pt idx="30425">
                  <c:v>147.90729073196999</c:v>
                </c:pt>
                <c:pt idx="30426">
                  <c:v>147.900865475458</c:v>
                </c:pt>
                <c:pt idx="30427">
                  <c:v>147.90577719360499</c:v>
                </c:pt>
                <c:pt idx="30428">
                  <c:v>147.91412000001799</c:v>
                </c:pt>
                <c:pt idx="30429">
                  <c:v>147.923110259602</c:v>
                </c:pt>
                <c:pt idx="30430">
                  <c:v>147.938689955006</c:v>
                </c:pt>
                <c:pt idx="30431">
                  <c:v>147.96108463716001</c:v>
                </c:pt>
                <c:pt idx="30432">
                  <c:v>147.98643592165999</c:v>
                </c:pt>
                <c:pt idx="30433">
                  <c:v>148.019637714124</c:v>
                </c:pt>
                <c:pt idx="30434">
                  <c:v>148.04768126635699</c:v>
                </c:pt>
                <c:pt idx="30435">
                  <c:v>148.06026948084701</c:v>
                </c:pt>
                <c:pt idx="30436">
                  <c:v>148.07147069623099</c:v>
                </c:pt>
                <c:pt idx="30437">
                  <c:v>148.072304126755</c:v>
                </c:pt>
                <c:pt idx="30438">
                  <c:v>148.068943546415</c:v>
                </c:pt>
                <c:pt idx="30439">
                  <c:v>148.06645002176501</c:v>
                </c:pt>
                <c:pt idx="30440">
                  <c:v>148.06760635780699</c:v>
                </c:pt>
                <c:pt idx="30441">
                  <c:v>148.06922521042401</c:v>
                </c:pt>
                <c:pt idx="30442">
                  <c:v>148.07214127143601</c:v>
                </c:pt>
                <c:pt idx="30443">
                  <c:v>148.07766020084901</c:v>
                </c:pt>
                <c:pt idx="30444">
                  <c:v>148.07806000000301</c:v>
                </c:pt>
                <c:pt idx="30445">
                  <c:v>148.075487076619</c:v>
                </c:pt>
                <c:pt idx="30446">
                  <c:v>148.06205270185399</c:v>
                </c:pt>
                <c:pt idx="30447">
                  <c:v>148.04844147510599</c:v>
                </c:pt>
                <c:pt idx="30448">
                  <c:v>148.03649648570001</c:v>
                </c:pt>
                <c:pt idx="30449">
                  <c:v>148.022987624411</c:v>
                </c:pt>
                <c:pt idx="30450">
                  <c:v>148.015498462409</c:v>
                </c:pt>
                <c:pt idx="30451">
                  <c:v>148.00825450334199</c:v>
                </c:pt>
                <c:pt idx="30452">
                  <c:v>147.99917241145599</c:v>
                </c:pt>
                <c:pt idx="30453">
                  <c:v>147.98919223046599</c:v>
                </c:pt>
                <c:pt idx="30454">
                  <c:v>147.977325745011</c:v>
                </c:pt>
                <c:pt idx="30455">
                  <c:v>147.96324111427501</c:v>
                </c:pt>
                <c:pt idx="30456">
                  <c:v>147.94415076273299</c:v>
                </c:pt>
                <c:pt idx="30457">
                  <c:v>147.928398106901</c:v>
                </c:pt>
                <c:pt idx="30458">
                  <c:v>147.91767948229099</c:v>
                </c:pt>
                <c:pt idx="30459">
                  <c:v>147.91532294292799</c:v>
                </c:pt>
                <c:pt idx="30460">
                  <c:v>147.91902301010799</c:v>
                </c:pt>
                <c:pt idx="30461">
                  <c:v>147.92934000000099</c:v>
                </c:pt>
                <c:pt idx="30462">
                  <c:v>147.931578042268</c:v>
                </c:pt>
                <c:pt idx="30463">
                  <c:v>147.936627057556</c:v>
                </c:pt>
                <c:pt idx="30464">
                  <c:v>147.943793996826</c:v>
                </c:pt>
                <c:pt idx="30465">
                  <c:v>147.94839515204399</c:v>
                </c:pt>
                <c:pt idx="30466">
                  <c:v>147.945223850773</c:v>
                </c:pt>
                <c:pt idx="30467">
                  <c:v>147.93454729214599</c:v>
                </c:pt>
                <c:pt idx="30468">
                  <c:v>147.918753436727</c:v>
                </c:pt>
                <c:pt idx="30469">
                  <c:v>147.91491247111699</c:v>
                </c:pt>
                <c:pt idx="30470">
                  <c:v>147.91989919690101</c:v>
                </c:pt>
                <c:pt idx="30471">
                  <c:v>147.92339152424699</c:v>
                </c:pt>
                <c:pt idx="30472">
                  <c:v>147.93002008367699</c:v>
                </c:pt>
                <c:pt idx="30473">
                  <c:v>147.939999999957</c:v>
                </c:pt>
                <c:pt idx="30474">
                  <c:v>147.951278135038</c:v>
                </c:pt>
                <c:pt idx="30475">
                  <c:v>147.96373440109201</c:v>
                </c:pt>
                <c:pt idx="30476">
                  <c:v>147.974502243226</c:v>
                </c:pt>
                <c:pt idx="30477">
                  <c:v>147.980076687132</c:v>
                </c:pt>
                <c:pt idx="30478">
                  <c:v>147.98460268988401</c:v>
                </c:pt>
                <c:pt idx="30479">
                  <c:v>147.99254287523101</c:v>
                </c:pt>
                <c:pt idx="30480">
                  <c:v>148.002388688504</c:v>
                </c:pt>
                <c:pt idx="30481">
                  <c:v>148.01360163196301</c:v>
                </c:pt>
                <c:pt idx="30482">
                  <c:v>148.02573044070701</c:v>
                </c:pt>
                <c:pt idx="30483">
                  <c:v>148.03745529150001</c:v>
                </c:pt>
                <c:pt idx="30484">
                  <c:v>148.04782335070601</c:v>
                </c:pt>
                <c:pt idx="30485">
                  <c:v>148.05994488803401</c:v>
                </c:pt>
                <c:pt idx="30486">
                  <c:v>148.07022000005799</c:v>
                </c:pt>
                <c:pt idx="30487">
                  <c:v>148.07916096202399</c:v>
                </c:pt>
                <c:pt idx="30488">
                  <c:v>148.08719718442899</c:v>
                </c:pt>
                <c:pt idx="30489">
                  <c:v>148.09581615242499</c:v>
                </c:pt>
                <c:pt idx="30490">
                  <c:v>148.09762027617799</c:v>
                </c:pt>
                <c:pt idx="30491">
                  <c:v>148.097119385176</c:v>
                </c:pt>
                <c:pt idx="30492">
                  <c:v>148.09705872811699</c:v>
                </c:pt>
                <c:pt idx="30493">
                  <c:v>148.09264443295899</c:v>
                </c:pt>
                <c:pt idx="30494">
                  <c:v>148.080903566552</c:v>
                </c:pt>
                <c:pt idx="30495">
                  <c:v>148.06408410937601</c:v>
                </c:pt>
                <c:pt idx="30496">
                  <c:v>148.04984431759399</c:v>
                </c:pt>
                <c:pt idx="30497">
                  <c:v>148.03534025804399</c:v>
                </c:pt>
                <c:pt idx="30498">
                  <c:v>148.03203999997299</c:v>
                </c:pt>
                <c:pt idx="30499">
                  <c:v>148.02859775569601</c:v>
                </c:pt>
                <c:pt idx="30500">
                  <c:v>148.0151832647</c:v>
                </c:pt>
                <c:pt idx="30501">
                  <c:v>148.005198543717</c:v>
                </c:pt>
                <c:pt idx="30502">
                  <c:v>147.995901204462</c:v>
                </c:pt>
                <c:pt idx="30503">
                  <c:v>147.988050747221</c:v>
                </c:pt>
                <c:pt idx="30504">
                  <c:v>147.980760466269</c:v>
                </c:pt>
                <c:pt idx="30505">
                  <c:v>147.977094329501</c:v>
                </c:pt>
                <c:pt idx="30506">
                  <c:v>147.97279942595901</c:v>
                </c:pt>
                <c:pt idx="30507">
                  <c:v>147.969386536169</c:v>
                </c:pt>
                <c:pt idx="30508">
                  <c:v>147.96036999998699</c:v>
                </c:pt>
                <c:pt idx="30509">
                  <c:v>147.95174664202699</c:v>
                </c:pt>
                <c:pt idx="30510">
                  <c:v>147.941199076353</c:v>
                </c:pt>
                <c:pt idx="30511">
                  <c:v>147.93042741490399</c:v>
                </c:pt>
                <c:pt idx="30512">
                  <c:v>147.91973819814601</c:v>
                </c:pt>
                <c:pt idx="30513">
                  <c:v>147.91501188923201</c:v>
                </c:pt>
                <c:pt idx="30514">
                  <c:v>147.916266029806</c:v>
                </c:pt>
                <c:pt idx="30515">
                  <c:v>147.92494265052801</c:v>
                </c:pt>
                <c:pt idx="30516">
                  <c:v>147.933810000004</c:v>
                </c:pt>
                <c:pt idx="30517">
                  <c:v>147.94170488378401</c:v>
                </c:pt>
                <c:pt idx="30518">
                  <c:v>147.96038901166699</c:v>
                </c:pt>
                <c:pt idx="30519">
                  <c:v>147.97410507829699</c:v>
                </c:pt>
                <c:pt idx="30520">
                  <c:v>147.98625528499801</c:v>
                </c:pt>
                <c:pt idx="30521">
                  <c:v>148.00119330952</c:v>
                </c:pt>
                <c:pt idx="30522">
                  <c:v>148.01049306932299</c:v>
                </c:pt>
                <c:pt idx="30523">
                  <c:v>148.016167196086</c:v>
                </c:pt>
                <c:pt idx="30524">
                  <c:v>148.016430000013</c:v>
                </c:pt>
                <c:pt idx="30525">
                  <c:v>148.01663879466301</c:v>
                </c:pt>
                <c:pt idx="30526">
                  <c:v>148.01368828063801</c:v>
                </c:pt>
                <c:pt idx="30527">
                  <c:v>148.008251558365</c:v>
                </c:pt>
                <c:pt idx="30528">
                  <c:v>148.001894982849</c:v>
                </c:pt>
                <c:pt idx="30529">
                  <c:v>147.99527412259599</c:v>
                </c:pt>
                <c:pt idx="30530">
                  <c:v>147.98897352365501</c:v>
                </c:pt>
                <c:pt idx="30531">
                  <c:v>147.982143318276</c:v>
                </c:pt>
                <c:pt idx="30532">
                  <c:v>147.971737769188</c:v>
                </c:pt>
                <c:pt idx="30533">
                  <c:v>147.96450353713999</c:v>
                </c:pt>
                <c:pt idx="30534">
                  <c:v>147.96234018371501</c:v>
                </c:pt>
                <c:pt idx="30535">
                  <c:v>147.95680846328301</c:v>
                </c:pt>
                <c:pt idx="30536">
                  <c:v>147.954552397116</c:v>
                </c:pt>
                <c:pt idx="30537">
                  <c:v>147.94210999997901</c:v>
                </c:pt>
                <c:pt idx="30538">
                  <c:v>147.929122795789</c:v>
                </c:pt>
                <c:pt idx="30539">
                  <c:v>147.91332267281601</c:v>
                </c:pt>
                <c:pt idx="30540">
                  <c:v>147.894894353295</c:v>
                </c:pt>
                <c:pt idx="30541">
                  <c:v>147.876938895949</c:v>
                </c:pt>
                <c:pt idx="30542">
                  <c:v>147.864242435487</c:v>
                </c:pt>
                <c:pt idx="30543">
                  <c:v>147.85580719333399</c:v>
                </c:pt>
                <c:pt idx="30544">
                  <c:v>147.84685723030799</c:v>
                </c:pt>
                <c:pt idx="30545">
                  <c:v>147.836435915511</c:v>
                </c:pt>
                <c:pt idx="30546">
                  <c:v>147.832780045107</c:v>
                </c:pt>
                <c:pt idx="30547">
                  <c:v>147.83185155298901</c:v>
                </c:pt>
                <c:pt idx="30548">
                  <c:v>147.83142295400901</c:v>
                </c:pt>
                <c:pt idx="30549">
                  <c:v>147.83086177926</c:v>
                </c:pt>
                <c:pt idx="30550">
                  <c:v>147.82315105055901</c:v>
                </c:pt>
                <c:pt idx="30551">
                  <c:v>147.81965250282201</c:v>
                </c:pt>
                <c:pt idx="30552">
                  <c:v>147.813159999953</c:v>
                </c:pt>
                <c:pt idx="30553">
                  <c:v>147.81319571501299</c:v>
                </c:pt>
                <c:pt idx="30554">
                  <c:v>147.80952858484201</c:v>
                </c:pt>
                <c:pt idx="30555">
                  <c:v>147.80285225169399</c:v>
                </c:pt>
                <c:pt idx="30556">
                  <c:v>147.80034333100801</c:v>
                </c:pt>
                <c:pt idx="30557">
                  <c:v>147.803600001973</c:v>
                </c:pt>
                <c:pt idx="30558">
                  <c:v>147.81195493261899</c:v>
                </c:pt>
                <c:pt idx="30559">
                  <c:v>147.825645733127</c:v>
                </c:pt>
                <c:pt idx="30560">
                  <c:v>147.841387036621</c:v>
                </c:pt>
                <c:pt idx="30561">
                  <c:v>147.84923667624699</c:v>
                </c:pt>
                <c:pt idx="30562">
                  <c:v>147.85277664886399</c:v>
                </c:pt>
                <c:pt idx="30563">
                  <c:v>147.85486786533301</c:v>
                </c:pt>
                <c:pt idx="30564">
                  <c:v>147.85787169113601</c:v>
                </c:pt>
                <c:pt idx="30565">
                  <c:v>147.85679999998999</c:v>
                </c:pt>
                <c:pt idx="30566">
                  <c:v>147.862101819251</c:v>
                </c:pt>
                <c:pt idx="30567">
                  <c:v>147.866531209767</c:v>
                </c:pt>
                <c:pt idx="30568">
                  <c:v>147.874552482506</c:v>
                </c:pt>
                <c:pt idx="30569">
                  <c:v>147.88282590445399</c:v>
                </c:pt>
                <c:pt idx="30570">
                  <c:v>147.89035052526299</c:v>
                </c:pt>
                <c:pt idx="30571">
                  <c:v>147.89487706277501</c:v>
                </c:pt>
                <c:pt idx="30572">
                  <c:v>147.89763889040199</c:v>
                </c:pt>
                <c:pt idx="30573">
                  <c:v>147.909983198367</c:v>
                </c:pt>
                <c:pt idx="30574">
                  <c:v>147.93702327357801</c:v>
                </c:pt>
                <c:pt idx="30575">
                  <c:v>147.951606184365</c:v>
                </c:pt>
                <c:pt idx="30576">
                  <c:v>147.95932970814201</c:v>
                </c:pt>
                <c:pt idx="30577">
                  <c:v>147.971526621241</c:v>
                </c:pt>
                <c:pt idx="30578">
                  <c:v>147.99083000002099</c:v>
                </c:pt>
                <c:pt idx="30579">
                  <c:v>148.001155004498</c:v>
                </c:pt>
                <c:pt idx="30580">
                  <c:v>148.010083641796</c:v>
                </c:pt>
                <c:pt idx="30581">
                  <c:v>148.016606530752</c:v>
                </c:pt>
                <c:pt idx="30582">
                  <c:v>148.02317460262699</c:v>
                </c:pt>
                <c:pt idx="30583">
                  <c:v>148.029547750436</c:v>
                </c:pt>
                <c:pt idx="30584">
                  <c:v>148.03483207268499</c:v>
                </c:pt>
                <c:pt idx="30585">
                  <c:v>148.041392918399</c:v>
                </c:pt>
                <c:pt idx="30586">
                  <c:v>148.04470660012299</c:v>
                </c:pt>
                <c:pt idx="30587">
                  <c:v>148.04088157424999</c:v>
                </c:pt>
                <c:pt idx="30588">
                  <c:v>148.03674956644701</c:v>
                </c:pt>
                <c:pt idx="30589">
                  <c:v>148.032114932529</c:v>
                </c:pt>
                <c:pt idx="30590">
                  <c:v>148.03455896012201</c:v>
                </c:pt>
                <c:pt idx="30591">
                  <c:v>148.03542137603199</c:v>
                </c:pt>
                <c:pt idx="30592">
                  <c:v>148.03995894026099</c:v>
                </c:pt>
                <c:pt idx="30593">
                  <c:v>148.046565525376</c:v>
                </c:pt>
                <c:pt idx="30594">
                  <c:v>148.04425071914</c:v>
                </c:pt>
                <c:pt idx="30595">
                  <c:v>148.03628739069799</c:v>
                </c:pt>
                <c:pt idx="30596">
                  <c:v>148.02616027225599</c:v>
                </c:pt>
                <c:pt idx="30597">
                  <c:v>148.011530562704</c:v>
                </c:pt>
                <c:pt idx="30598">
                  <c:v>147.99896503222701</c:v>
                </c:pt>
                <c:pt idx="30599">
                  <c:v>147.98980603089501</c:v>
                </c:pt>
                <c:pt idx="30600">
                  <c:v>147.978976369957</c:v>
                </c:pt>
                <c:pt idx="30601">
                  <c:v>147.96427434582</c:v>
                </c:pt>
                <c:pt idx="30602">
                  <c:v>147.949796932353</c:v>
                </c:pt>
                <c:pt idx="30603">
                  <c:v>147.936573076911</c:v>
                </c:pt>
                <c:pt idx="30604">
                  <c:v>147.917033575315</c:v>
                </c:pt>
                <c:pt idx="30605">
                  <c:v>147.89397488010101</c:v>
                </c:pt>
                <c:pt idx="30606">
                  <c:v>147.878650000025</c:v>
                </c:pt>
                <c:pt idx="30607">
                  <c:v>147.872533577338</c:v>
                </c:pt>
                <c:pt idx="30608">
                  <c:v>147.86637559488</c:v>
                </c:pt>
                <c:pt idx="30609">
                  <c:v>147.859488017247</c:v>
                </c:pt>
                <c:pt idx="30610">
                  <c:v>147.85149243470701</c:v>
                </c:pt>
                <c:pt idx="30611">
                  <c:v>147.844823538654</c:v>
                </c:pt>
                <c:pt idx="30612">
                  <c:v>147.84205712841401</c:v>
                </c:pt>
                <c:pt idx="30613">
                  <c:v>147.842940117913</c:v>
                </c:pt>
                <c:pt idx="30614">
                  <c:v>147.84489559609</c:v>
                </c:pt>
                <c:pt idx="30615">
                  <c:v>147.85020101008601</c:v>
                </c:pt>
                <c:pt idx="30616">
                  <c:v>147.85234583459501</c:v>
                </c:pt>
                <c:pt idx="30617">
                  <c:v>147.84973218838201</c:v>
                </c:pt>
                <c:pt idx="30618">
                  <c:v>147.848070656342</c:v>
                </c:pt>
                <c:pt idx="30619">
                  <c:v>147.85316495122299</c:v>
                </c:pt>
                <c:pt idx="30620">
                  <c:v>147.85909479122799</c:v>
                </c:pt>
                <c:pt idx="30621">
                  <c:v>147.87079999998099</c:v>
                </c:pt>
                <c:pt idx="30622">
                  <c:v>147.87509174665399</c:v>
                </c:pt>
                <c:pt idx="30623">
                  <c:v>147.893242788474</c:v>
                </c:pt>
                <c:pt idx="30624">
                  <c:v>147.90506906846599</c:v>
                </c:pt>
                <c:pt idx="30625">
                  <c:v>147.91882719206299</c:v>
                </c:pt>
                <c:pt idx="30626">
                  <c:v>147.93247481609501</c:v>
                </c:pt>
                <c:pt idx="30627">
                  <c:v>147.947587082827</c:v>
                </c:pt>
                <c:pt idx="30628">
                  <c:v>147.96857429157001</c:v>
                </c:pt>
                <c:pt idx="30629">
                  <c:v>147.990365066431</c:v>
                </c:pt>
                <c:pt idx="30630">
                  <c:v>148.010880028175</c:v>
                </c:pt>
                <c:pt idx="30631">
                  <c:v>148.03230925501401</c:v>
                </c:pt>
                <c:pt idx="30632">
                  <c:v>148.04198734017299</c:v>
                </c:pt>
                <c:pt idx="30633">
                  <c:v>148.043069740948</c:v>
                </c:pt>
                <c:pt idx="30634">
                  <c:v>148.05226449110901</c:v>
                </c:pt>
                <c:pt idx="30635">
                  <c:v>148.059110000001</c:v>
                </c:pt>
                <c:pt idx="30636">
                  <c:v>148.058062714215</c:v>
                </c:pt>
                <c:pt idx="30637">
                  <c:v>148.05990078733799</c:v>
                </c:pt>
                <c:pt idx="30638">
                  <c:v>148.05888230839099</c:v>
                </c:pt>
                <c:pt idx="30639">
                  <c:v>148.05935863756099</c:v>
                </c:pt>
                <c:pt idx="30640">
                  <c:v>148.06339011398001</c:v>
                </c:pt>
                <c:pt idx="30641">
                  <c:v>148.06698916906399</c:v>
                </c:pt>
                <c:pt idx="30642">
                  <c:v>148.066723132118</c:v>
                </c:pt>
                <c:pt idx="30643">
                  <c:v>148.06403959391699</c:v>
                </c:pt>
                <c:pt idx="30644">
                  <c:v>148.057121277058</c:v>
                </c:pt>
                <c:pt idx="30645">
                  <c:v>148.04795037588499</c:v>
                </c:pt>
                <c:pt idx="30646">
                  <c:v>148.03942350491999</c:v>
                </c:pt>
                <c:pt idx="30647">
                  <c:v>148.035280154661</c:v>
                </c:pt>
                <c:pt idx="30648">
                  <c:v>148.027298282305</c:v>
                </c:pt>
                <c:pt idx="30649">
                  <c:v>148.019169051837</c:v>
                </c:pt>
                <c:pt idx="30650">
                  <c:v>147.99888755712001</c:v>
                </c:pt>
                <c:pt idx="30651">
                  <c:v>147.98766870737199</c:v>
                </c:pt>
                <c:pt idx="30652">
                  <c:v>147.97636980372499</c:v>
                </c:pt>
                <c:pt idx="30653">
                  <c:v>147.96859870535499</c:v>
                </c:pt>
                <c:pt idx="30654">
                  <c:v>147.96535089145399</c:v>
                </c:pt>
                <c:pt idx="30655">
                  <c:v>147.961119437371</c:v>
                </c:pt>
                <c:pt idx="30656">
                  <c:v>147.95562469169599</c:v>
                </c:pt>
                <c:pt idx="30657">
                  <c:v>147.95101412767599</c:v>
                </c:pt>
                <c:pt idx="30658">
                  <c:v>147.94430378660999</c:v>
                </c:pt>
                <c:pt idx="30659">
                  <c:v>147.93672661378301</c:v>
                </c:pt>
                <c:pt idx="30660">
                  <c:v>147.92930776971599</c:v>
                </c:pt>
                <c:pt idx="30661">
                  <c:v>147.93382862271801</c:v>
                </c:pt>
                <c:pt idx="30662">
                  <c:v>147.93634733078699</c:v>
                </c:pt>
                <c:pt idx="30663">
                  <c:v>147.9343405171</c:v>
                </c:pt>
                <c:pt idx="30664">
                  <c:v>147.92788069047401</c:v>
                </c:pt>
                <c:pt idx="30665">
                  <c:v>147.92334900121301</c:v>
                </c:pt>
                <c:pt idx="30666">
                  <c:v>147.916438871872</c:v>
                </c:pt>
                <c:pt idx="30667">
                  <c:v>147.909990634119</c:v>
                </c:pt>
                <c:pt idx="30668">
                  <c:v>147.906784381568</c:v>
                </c:pt>
                <c:pt idx="30669">
                  <c:v>147.90791868443401</c:v>
                </c:pt>
                <c:pt idx="30670">
                  <c:v>147.91599983197199</c:v>
                </c:pt>
                <c:pt idx="30671">
                  <c:v>147.925626409693</c:v>
                </c:pt>
                <c:pt idx="30672">
                  <c:v>147.93710269655</c:v>
                </c:pt>
                <c:pt idx="30673">
                  <c:v>147.94764551843201</c:v>
                </c:pt>
                <c:pt idx="30674">
                  <c:v>147.95531775171401</c:v>
                </c:pt>
                <c:pt idx="30675">
                  <c:v>147.94324040829599</c:v>
                </c:pt>
                <c:pt idx="30676">
                  <c:v>147.93836804653</c:v>
                </c:pt>
                <c:pt idx="30677">
                  <c:v>147.93563256362199</c:v>
                </c:pt>
                <c:pt idx="30678">
                  <c:v>147.93311400451299</c:v>
                </c:pt>
                <c:pt idx="30679">
                  <c:v>147.92997236766999</c:v>
                </c:pt>
                <c:pt idx="30680">
                  <c:v>147.92645549300599</c:v>
                </c:pt>
                <c:pt idx="30681">
                  <c:v>147.92277349301901</c:v>
                </c:pt>
                <c:pt idx="30682">
                  <c:v>147.91976127516401</c:v>
                </c:pt>
                <c:pt idx="30683">
                  <c:v>147.91811380684001</c:v>
                </c:pt>
                <c:pt idx="30684">
                  <c:v>147.91810636707001</c:v>
                </c:pt>
                <c:pt idx="30685">
                  <c:v>147.92185573308501</c:v>
                </c:pt>
                <c:pt idx="30686">
                  <c:v>147.930042433664</c:v>
                </c:pt>
                <c:pt idx="30687">
                  <c:v>147.92699773154399</c:v>
                </c:pt>
                <c:pt idx="30688">
                  <c:v>147.91858000001301</c:v>
                </c:pt>
                <c:pt idx="30689">
                  <c:v>147.91094483675201</c:v>
                </c:pt>
                <c:pt idx="30690">
                  <c:v>147.908019999977</c:v>
                </c:pt>
                <c:pt idx="30691">
                  <c:v>147.90752819574899</c:v>
                </c:pt>
                <c:pt idx="30692">
                  <c:v>147.91022285220299</c:v>
                </c:pt>
                <c:pt idx="30693">
                  <c:v>147.91811200293</c:v>
                </c:pt>
                <c:pt idx="30694">
                  <c:v>147.931228505429</c:v>
                </c:pt>
                <c:pt idx="30695">
                  <c:v>147.94438375619399</c:v>
                </c:pt>
                <c:pt idx="30696">
                  <c:v>147.96271136286001</c:v>
                </c:pt>
                <c:pt idx="30697">
                  <c:v>147.979219943266</c:v>
                </c:pt>
                <c:pt idx="30698">
                  <c:v>147.99081557200699</c:v>
                </c:pt>
                <c:pt idx="30699">
                  <c:v>147.99960171738499</c:v>
                </c:pt>
                <c:pt idx="30700">
                  <c:v>148.00251011992199</c:v>
                </c:pt>
                <c:pt idx="30701">
                  <c:v>148.00832827710599</c:v>
                </c:pt>
                <c:pt idx="30702">
                  <c:v>148.01999982615101</c:v>
                </c:pt>
                <c:pt idx="30703">
                  <c:v>148.031453320781</c:v>
                </c:pt>
                <c:pt idx="30704">
                  <c:v>148.047319999949</c:v>
                </c:pt>
                <c:pt idx="30705">
                  <c:v>148.06040313652201</c:v>
                </c:pt>
                <c:pt idx="30706">
                  <c:v>148.07478866231801</c:v>
                </c:pt>
                <c:pt idx="30707">
                  <c:v>148.085553190604</c:v>
                </c:pt>
                <c:pt idx="30708">
                  <c:v>148.09492861749101</c:v>
                </c:pt>
                <c:pt idx="30709">
                  <c:v>148.10358888945899</c:v>
                </c:pt>
                <c:pt idx="30710">
                  <c:v>148.10894880674999</c:v>
                </c:pt>
                <c:pt idx="30711">
                  <c:v>148.10978914820501</c:v>
                </c:pt>
                <c:pt idx="30712">
                  <c:v>148.10839838964401</c:v>
                </c:pt>
                <c:pt idx="30713">
                  <c:v>148.102373351604</c:v>
                </c:pt>
                <c:pt idx="30714">
                  <c:v>148.092135710343</c:v>
                </c:pt>
                <c:pt idx="30715">
                  <c:v>148.08133290533499</c:v>
                </c:pt>
                <c:pt idx="30716">
                  <c:v>148.07540355004099</c:v>
                </c:pt>
                <c:pt idx="30717">
                  <c:v>148.06705999999801</c:v>
                </c:pt>
                <c:pt idx="30718">
                  <c:v>148.06243585721799</c:v>
                </c:pt>
                <c:pt idx="30719">
                  <c:v>148.05812244811301</c:v>
                </c:pt>
                <c:pt idx="30720">
                  <c:v>148.05246543927601</c:v>
                </c:pt>
                <c:pt idx="30721">
                  <c:v>148.03947605628699</c:v>
                </c:pt>
                <c:pt idx="30722">
                  <c:v>148.021139621598</c:v>
                </c:pt>
                <c:pt idx="30723">
                  <c:v>148.01655999995199</c:v>
                </c:pt>
                <c:pt idx="30724">
                  <c:v>148.016374545415</c:v>
                </c:pt>
                <c:pt idx="30725">
                  <c:v>148.01484415723999</c:v>
                </c:pt>
                <c:pt idx="30726">
                  <c:v>148.01095735841901</c:v>
                </c:pt>
                <c:pt idx="30727">
                  <c:v>148.012411026309</c:v>
                </c:pt>
                <c:pt idx="30728">
                  <c:v>148.018267937969</c:v>
                </c:pt>
                <c:pt idx="30729">
                  <c:v>148.02530999997899</c:v>
                </c:pt>
                <c:pt idx="30730">
                  <c:v>148.03818836688899</c:v>
                </c:pt>
                <c:pt idx="30731">
                  <c:v>148.049870174087</c:v>
                </c:pt>
                <c:pt idx="30732">
                  <c:v>148.06017502333799</c:v>
                </c:pt>
                <c:pt idx="30733">
                  <c:v>148.07022206629199</c:v>
                </c:pt>
                <c:pt idx="30734">
                  <c:v>148.07714723984199</c:v>
                </c:pt>
                <c:pt idx="30735">
                  <c:v>148.077184958602</c:v>
                </c:pt>
                <c:pt idx="30736">
                  <c:v>148.070244457391</c:v>
                </c:pt>
                <c:pt idx="30737">
                  <c:v>148.05932805249199</c:v>
                </c:pt>
                <c:pt idx="30738">
                  <c:v>148.04899468672201</c:v>
                </c:pt>
                <c:pt idx="30739">
                  <c:v>148.04095468638801</c:v>
                </c:pt>
                <c:pt idx="30740">
                  <c:v>148.033405656291</c:v>
                </c:pt>
                <c:pt idx="30741">
                  <c:v>148.02327285463701</c:v>
                </c:pt>
                <c:pt idx="30742">
                  <c:v>148.01691611731599</c:v>
                </c:pt>
                <c:pt idx="30743">
                  <c:v>148.00885000002501</c:v>
                </c:pt>
                <c:pt idx="30744">
                  <c:v>148.00496807938799</c:v>
                </c:pt>
                <c:pt idx="30745">
                  <c:v>148.00161791456799</c:v>
                </c:pt>
                <c:pt idx="30746">
                  <c:v>147.99827212669899</c:v>
                </c:pt>
                <c:pt idx="30747">
                  <c:v>147.99727453027899</c:v>
                </c:pt>
                <c:pt idx="30748">
                  <c:v>147.99467086110599</c:v>
                </c:pt>
                <c:pt idx="30749">
                  <c:v>147.98480560605401</c:v>
                </c:pt>
                <c:pt idx="30750">
                  <c:v>147.97728447550699</c:v>
                </c:pt>
                <c:pt idx="30751">
                  <c:v>147.980425175183</c:v>
                </c:pt>
                <c:pt idx="30752">
                  <c:v>147.986885031328</c:v>
                </c:pt>
                <c:pt idx="30753">
                  <c:v>147.99125201375</c:v>
                </c:pt>
                <c:pt idx="30754">
                  <c:v>147.98826424562</c:v>
                </c:pt>
                <c:pt idx="30755">
                  <c:v>147.98526259681299</c:v>
                </c:pt>
                <c:pt idx="30756">
                  <c:v>147.975295199106</c:v>
                </c:pt>
                <c:pt idx="30757">
                  <c:v>147.96431999999899</c:v>
                </c:pt>
                <c:pt idx="30758">
                  <c:v>147.95736037970499</c:v>
                </c:pt>
                <c:pt idx="30759">
                  <c:v>147.94978700578699</c:v>
                </c:pt>
                <c:pt idx="30760">
                  <c:v>147.94052570058301</c:v>
                </c:pt>
                <c:pt idx="30761">
                  <c:v>147.932086767089</c:v>
                </c:pt>
                <c:pt idx="30762">
                  <c:v>147.927822410159</c:v>
                </c:pt>
                <c:pt idx="30763">
                  <c:v>147.922746572053</c:v>
                </c:pt>
                <c:pt idx="30764">
                  <c:v>147.912665665014</c:v>
                </c:pt>
                <c:pt idx="30765">
                  <c:v>147.906908237316</c:v>
                </c:pt>
                <c:pt idx="30766">
                  <c:v>147.90342904098</c:v>
                </c:pt>
                <c:pt idx="30767">
                  <c:v>147.89237984461701</c:v>
                </c:pt>
                <c:pt idx="30768">
                  <c:v>147.87838082065301</c:v>
                </c:pt>
                <c:pt idx="30769">
                  <c:v>147.862799908689</c:v>
                </c:pt>
                <c:pt idx="30770">
                  <c:v>147.84483364929801</c:v>
                </c:pt>
                <c:pt idx="30771">
                  <c:v>147.825732465643</c:v>
                </c:pt>
                <c:pt idx="30772">
                  <c:v>147.808549362658</c:v>
                </c:pt>
                <c:pt idx="30773">
                  <c:v>147.78801486619</c:v>
                </c:pt>
                <c:pt idx="30774">
                  <c:v>147.77437000001601</c:v>
                </c:pt>
                <c:pt idx="30775">
                  <c:v>147.75421685895699</c:v>
                </c:pt>
                <c:pt idx="30776">
                  <c:v>147.73636482302101</c:v>
                </c:pt>
                <c:pt idx="30777">
                  <c:v>147.72735858005399</c:v>
                </c:pt>
                <c:pt idx="30778">
                  <c:v>147.727619166029</c:v>
                </c:pt>
                <c:pt idx="30779">
                  <c:v>147.73574397398201</c:v>
                </c:pt>
                <c:pt idx="30780">
                  <c:v>147.74599713153</c:v>
                </c:pt>
                <c:pt idx="30781">
                  <c:v>147.75933520434299</c:v>
                </c:pt>
                <c:pt idx="30782">
                  <c:v>147.77309543199499</c:v>
                </c:pt>
                <c:pt idx="30783">
                  <c:v>147.78554586731201</c:v>
                </c:pt>
                <c:pt idx="30784">
                  <c:v>147.79732211483901</c:v>
                </c:pt>
                <c:pt idx="30785">
                  <c:v>147.805264112863</c:v>
                </c:pt>
                <c:pt idx="30786">
                  <c:v>147.806287354278</c:v>
                </c:pt>
                <c:pt idx="30787">
                  <c:v>147.812480000015</c:v>
                </c:pt>
                <c:pt idx="30788">
                  <c:v>147.82074072870401</c:v>
                </c:pt>
                <c:pt idx="30789">
                  <c:v>147.83215574089201</c:v>
                </c:pt>
                <c:pt idx="30790">
                  <c:v>147.839104251837</c:v>
                </c:pt>
                <c:pt idx="30791">
                  <c:v>147.84168517520001</c:v>
                </c:pt>
                <c:pt idx="30792">
                  <c:v>147.84015490719199</c:v>
                </c:pt>
                <c:pt idx="30793">
                  <c:v>147.83477266946599</c:v>
                </c:pt>
                <c:pt idx="30794">
                  <c:v>147.82889814881</c:v>
                </c:pt>
                <c:pt idx="30795">
                  <c:v>147.82381329463499</c:v>
                </c:pt>
                <c:pt idx="30796">
                  <c:v>147.821083925338</c:v>
                </c:pt>
                <c:pt idx="30797">
                  <c:v>147.82505176260599</c:v>
                </c:pt>
                <c:pt idx="30798">
                  <c:v>147.83495879858</c:v>
                </c:pt>
                <c:pt idx="30799">
                  <c:v>147.84532638661901</c:v>
                </c:pt>
                <c:pt idx="30800">
                  <c:v>147.85619079236</c:v>
                </c:pt>
                <c:pt idx="30801">
                  <c:v>147.86987000004001</c:v>
                </c:pt>
                <c:pt idx="30802">
                  <c:v>147.87689569461199</c:v>
                </c:pt>
                <c:pt idx="30803">
                  <c:v>147.88099826841699</c:v>
                </c:pt>
                <c:pt idx="30804">
                  <c:v>147.891566583344</c:v>
                </c:pt>
                <c:pt idx="30805">
                  <c:v>147.90641491463799</c:v>
                </c:pt>
                <c:pt idx="30806">
                  <c:v>147.92096799594501</c:v>
                </c:pt>
                <c:pt idx="30807">
                  <c:v>147.93606713248499</c:v>
                </c:pt>
                <c:pt idx="30808">
                  <c:v>147.95291974824599</c:v>
                </c:pt>
                <c:pt idx="30809">
                  <c:v>147.97506354007001</c:v>
                </c:pt>
                <c:pt idx="30810">
                  <c:v>147.995673765139</c:v>
                </c:pt>
                <c:pt idx="30811">
                  <c:v>148.00445490280799</c:v>
                </c:pt>
                <c:pt idx="30812">
                  <c:v>148.02199000000499</c:v>
                </c:pt>
                <c:pt idx="30813">
                  <c:v>148.02942211468499</c:v>
                </c:pt>
                <c:pt idx="30814">
                  <c:v>148.031866833517</c:v>
                </c:pt>
                <c:pt idx="30815">
                  <c:v>148.02653205841301</c:v>
                </c:pt>
                <c:pt idx="30816">
                  <c:v>148.01392378893701</c:v>
                </c:pt>
                <c:pt idx="30817">
                  <c:v>148.00324718567899</c:v>
                </c:pt>
                <c:pt idx="30818">
                  <c:v>147.999490355798</c:v>
                </c:pt>
                <c:pt idx="30819">
                  <c:v>147.99381896169101</c:v>
                </c:pt>
                <c:pt idx="30820">
                  <c:v>147.98382906040899</c:v>
                </c:pt>
                <c:pt idx="30821">
                  <c:v>147.96979189691899</c:v>
                </c:pt>
                <c:pt idx="30822">
                  <c:v>147.946697045268</c:v>
                </c:pt>
                <c:pt idx="30823">
                  <c:v>147.918738557268</c:v>
                </c:pt>
                <c:pt idx="30824">
                  <c:v>147.90852000004199</c:v>
                </c:pt>
                <c:pt idx="30825">
                  <c:v>147.904140870237</c:v>
                </c:pt>
                <c:pt idx="30826">
                  <c:v>147.90291999999499</c:v>
                </c:pt>
                <c:pt idx="30827">
                  <c:v>147.90094576686801</c:v>
                </c:pt>
                <c:pt idx="30828">
                  <c:v>147.89981134667201</c:v>
                </c:pt>
                <c:pt idx="30829">
                  <c:v>147.90376815097599</c:v>
                </c:pt>
                <c:pt idx="30830">
                  <c:v>147.912328910627</c:v>
                </c:pt>
                <c:pt idx="30831">
                  <c:v>147.91983851687201</c:v>
                </c:pt>
                <c:pt idx="30832">
                  <c:v>147.91913977309</c:v>
                </c:pt>
                <c:pt idx="30833">
                  <c:v>147.90890496734301</c:v>
                </c:pt>
                <c:pt idx="30834">
                  <c:v>147.89306818072001</c:v>
                </c:pt>
                <c:pt idx="30835">
                  <c:v>147.87923243579201</c:v>
                </c:pt>
                <c:pt idx="30836">
                  <c:v>147.87376806470999</c:v>
                </c:pt>
                <c:pt idx="30837">
                  <c:v>147.87576857624299</c:v>
                </c:pt>
                <c:pt idx="30838">
                  <c:v>147.87722125022</c:v>
                </c:pt>
                <c:pt idx="30839">
                  <c:v>147.877169207153</c:v>
                </c:pt>
                <c:pt idx="30840">
                  <c:v>147.87661433477601</c:v>
                </c:pt>
                <c:pt idx="30841">
                  <c:v>147.87643833206801</c:v>
                </c:pt>
                <c:pt idx="30842">
                  <c:v>147.878034032079</c:v>
                </c:pt>
                <c:pt idx="30843">
                  <c:v>147.88239899708501</c:v>
                </c:pt>
                <c:pt idx="30844">
                  <c:v>147.88762378561501</c:v>
                </c:pt>
                <c:pt idx="30845">
                  <c:v>147.88952920419499</c:v>
                </c:pt>
                <c:pt idx="30846">
                  <c:v>147.886756821701</c:v>
                </c:pt>
                <c:pt idx="30847">
                  <c:v>147.884041273007</c:v>
                </c:pt>
                <c:pt idx="30848">
                  <c:v>147.889477440874</c:v>
                </c:pt>
                <c:pt idx="30849">
                  <c:v>147.89600297518999</c:v>
                </c:pt>
                <c:pt idx="30850">
                  <c:v>147.90108572344201</c:v>
                </c:pt>
                <c:pt idx="30851">
                  <c:v>147.90917697685799</c:v>
                </c:pt>
                <c:pt idx="30852">
                  <c:v>147.91859852458001</c:v>
                </c:pt>
                <c:pt idx="30853">
                  <c:v>147.93283000000599</c:v>
                </c:pt>
                <c:pt idx="30854">
                  <c:v>147.94201001183399</c:v>
                </c:pt>
                <c:pt idx="30855">
                  <c:v>147.95057183124601</c:v>
                </c:pt>
                <c:pt idx="30856">
                  <c:v>147.96204255240599</c:v>
                </c:pt>
                <c:pt idx="30857">
                  <c:v>147.976398820285</c:v>
                </c:pt>
                <c:pt idx="30858">
                  <c:v>147.99018785319601</c:v>
                </c:pt>
                <c:pt idx="30859">
                  <c:v>148.00780863987899</c:v>
                </c:pt>
                <c:pt idx="30860">
                  <c:v>148.021105424952</c:v>
                </c:pt>
                <c:pt idx="30861">
                  <c:v>148.024925992785</c:v>
                </c:pt>
                <c:pt idx="30862">
                  <c:v>148.020985256676</c:v>
                </c:pt>
                <c:pt idx="30863">
                  <c:v>148.014993062352</c:v>
                </c:pt>
                <c:pt idx="30864">
                  <c:v>148.00972323539801</c:v>
                </c:pt>
                <c:pt idx="30865">
                  <c:v>148.00961966058199</c:v>
                </c:pt>
                <c:pt idx="30866">
                  <c:v>148.005302940604</c:v>
                </c:pt>
                <c:pt idx="30867">
                  <c:v>148.00054999999699</c:v>
                </c:pt>
                <c:pt idx="30868">
                  <c:v>148.000117109955</c:v>
                </c:pt>
                <c:pt idx="30869">
                  <c:v>147.99913055775801</c:v>
                </c:pt>
                <c:pt idx="30870">
                  <c:v>147.99846938602599</c:v>
                </c:pt>
                <c:pt idx="30871">
                  <c:v>147.99295539437301</c:v>
                </c:pt>
                <c:pt idx="30872">
                  <c:v>147.98467975795899</c:v>
                </c:pt>
                <c:pt idx="30873">
                  <c:v>147.97246583650099</c:v>
                </c:pt>
                <c:pt idx="30874">
                  <c:v>147.95800753902</c:v>
                </c:pt>
                <c:pt idx="30875">
                  <c:v>147.94530843759</c:v>
                </c:pt>
                <c:pt idx="30876">
                  <c:v>147.93195674555</c:v>
                </c:pt>
                <c:pt idx="30877">
                  <c:v>147.920292234497</c:v>
                </c:pt>
                <c:pt idx="30878">
                  <c:v>147.910769556015</c:v>
                </c:pt>
                <c:pt idx="30879">
                  <c:v>147.910589703624</c:v>
                </c:pt>
                <c:pt idx="30880">
                  <c:v>147.91728317866301</c:v>
                </c:pt>
                <c:pt idx="30881">
                  <c:v>147.92284583995701</c:v>
                </c:pt>
                <c:pt idx="30882">
                  <c:v>147.93094999996401</c:v>
                </c:pt>
                <c:pt idx="30883">
                  <c:v>147.93538847723701</c:v>
                </c:pt>
                <c:pt idx="30884">
                  <c:v>147.94328416690601</c:v>
                </c:pt>
                <c:pt idx="30885">
                  <c:v>147.95213263375101</c:v>
                </c:pt>
                <c:pt idx="30886">
                  <c:v>147.95519556623199</c:v>
                </c:pt>
                <c:pt idx="30887">
                  <c:v>147.953449783362</c:v>
                </c:pt>
                <c:pt idx="30888">
                  <c:v>147.94636381276601</c:v>
                </c:pt>
                <c:pt idx="30889">
                  <c:v>147.93471032694899</c:v>
                </c:pt>
                <c:pt idx="30890">
                  <c:v>147.92687230014101</c:v>
                </c:pt>
                <c:pt idx="30891">
                  <c:v>147.916697526273</c:v>
                </c:pt>
                <c:pt idx="30892">
                  <c:v>147.91063889094301</c:v>
                </c:pt>
                <c:pt idx="30893">
                  <c:v>147.91018616930501</c:v>
                </c:pt>
                <c:pt idx="30894">
                  <c:v>147.91095082311301</c:v>
                </c:pt>
                <c:pt idx="30895">
                  <c:v>147.911765163045</c:v>
                </c:pt>
                <c:pt idx="30896">
                  <c:v>147.916489999997</c:v>
                </c:pt>
                <c:pt idx="30897">
                  <c:v>147.920211850214</c:v>
                </c:pt>
                <c:pt idx="30898">
                  <c:v>147.92195145613499</c:v>
                </c:pt>
                <c:pt idx="30899">
                  <c:v>147.92105904164299</c:v>
                </c:pt>
                <c:pt idx="30900">
                  <c:v>147.919114776002</c:v>
                </c:pt>
                <c:pt idx="30901">
                  <c:v>147.919467645954</c:v>
                </c:pt>
                <c:pt idx="30902">
                  <c:v>147.926087592774</c:v>
                </c:pt>
                <c:pt idx="30903">
                  <c:v>147.937800772022</c:v>
                </c:pt>
                <c:pt idx="30904">
                  <c:v>147.950651966507</c:v>
                </c:pt>
                <c:pt idx="30905">
                  <c:v>147.95923299934</c:v>
                </c:pt>
                <c:pt idx="30906">
                  <c:v>147.96027736839099</c:v>
                </c:pt>
                <c:pt idx="30907">
                  <c:v>147.95979923227699</c:v>
                </c:pt>
                <c:pt idx="30908">
                  <c:v>147.957116307322</c:v>
                </c:pt>
                <c:pt idx="30909">
                  <c:v>147.953067392186</c:v>
                </c:pt>
                <c:pt idx="30910">
                  <c:v>147.95817418961801</c:v>
                </c:pt>
                <c:pt idx="30911">
                  <c:v>147.97099</c:v>
                </c:pt>
                <c:pt idx="30912">
                  <c:v>147.98309117023899</c:v>
                </c:pt>
                <c:pt idx="30913">
                  <c:v>147.991564243201</c:v>
                </c:pt>
                <c:pt idx="30914">
                  <c:v>147.998444646915</c:v>
                </c:pt>
                <c:pt idx="30915">
                  <c:v>148.006717711135</c:v>
                </c:pt>
                <c:pt idx="30916">
                  <c:v>148.01588498957801</c:v>
                </c:pt>
                <c:pt idx="30917">
                  <c:v>148.02669035910799</c:v>
                </c:pt>
                <c:pt idx="30918">
                  <c:v>148.03797960441599</c:v>
                </c:pt>
                <c:pt idx="30919">
                  <c:v>148.04175167899001</c:v>
                </c:pt>
                <c:pt idx="30920">
                  <c:v>148.038206920693</c:v>
                </c:pt>
                <c:pt idx="30921">
                  <c:v>148.02761045085299</c:v>
                </c:pt>
                <c:pt idx="30922">
                  <c:v>148.012740762297</c:v>
                </c:pt>
                <c:pt idx="30923">
                  <c:v>147.99518999998901</c:v>
                </c:pt>
                <c:pt idx="30924">
                  <c:v>147.978672912533</c:v>
                </c:pt>
                <c:pt idx="30925">
                  <c:v>147.96062779047301</c:v>
                </c:pt>
                <c:pt idx="30926">
                  <c:v>147.943457210567</c:v>
                </c:pt>
                <c:pt idx="30927">
                  <c:v>147.92563069610901</c:v>
                </c:pt>
                <c:pt idx="30928">
                  <c:v>147.90697321615301</c:v>
                </c:pt>
                <c:pt idx="30929">
                  <c:v>147.890239956893</c:v>
                </c:pt>
                <c:pt idx="30930">
                  <c:v>147.87839924962901</c:v>
                </c:pt>
                <c:pt idx="30931">
                  <c:v>147.874210000028</c:v>
                </c:pt>
                <c:pt idx="30932">
                  <c:v>147.86741540126999</c:v>
                </c:pt>
                <c:pt idx="30933">
                  <c:v>147.852081520475</c:v>
                </c:pt>
                <c:pt idx="30934">
                  <c:v>147.84491309563501</c:v>
                </c:pt>
                <c:pt idx="30935">
                  <c:v>147.83374685506899</c:v>
                </c:pt>
                <c:pt idx="30936">
                  <c:v>147.81677855015101</c:v>
                </c:pt>
                <c:pt idx="30937">
                  <c:v>147.79987000000699</c:v>
                </c:pt>
                <c:pt idx="30938">
                  <c:v>147.79123028175999</c:v>
                </c:pt>
                <c:pt idx="30939">
                  <c:v>147.78401259934699</c:v>
                </c:pt>
                <c:pt idx="30940">
                  <c:v>147.77899057287101</c:v>
                </c:pt>
                <c:pt idx="30941">
                  <c:v>147.77698821934399</c:v>
                </c:pt>
                <c:pt idx="30942">
                  <c:v>147.77378965742901</c:v>
                </c:pt>
                <c:pt idx="30943">
                  <c:v>147.7661893408</c:v>
                </c:pt>
                <c:pt idx="30944">
                  <c:v>147.76173196710201</c:v>
                </c:pt>
                <c:pt idx="30945">
                  <c:v>147.76163800572101</c:v>
                </c:pt>
                <c:pt idx="30946">
                  <c:v>147.76135877563701</c:v>
                </c:pt>
                <c:pt idx="30947">
                  <c:v>147.75966216965799</c:v>
                </c:pt>
                <c:pt idx="30948">
                  <c:v>147.75924693701899</c:v>
                </c:pt>
                <c:pt idx="30949">
                  <c:v>147.76401294860199</c:v>
                </c:pt>
                <c:pt idx="30950">
                  <c:v>147.767861478279</c:v>
                </c:pt>
                <c:pt idx="30951">
                  <c:v>147.775554526809</c:v>
                </c:pt>
                <c:pt idx="30952">
                  <c:v>147.78142999997701</c:v>
                </c:pt>
                <c:pt idx="30953">
                  <c:v>147.78684669853001</c:v>
                </c:pt>
                <c:pt idx="30954">
                  <c:v>147.794155245816</c:v>
                </c:pt>
                <c:pt idx="30955">
                  <c:v>147.80127207334101</c:v>
                </c:pt>
                <c:pt idx="30956">
                  <c:v>147.80532264911599</c:v>
                </c:pt>
                <c:pt idx="30957">
                  <c:v>147.80903747887601</c:v>
                </c:pt>
                <c:pt idx="30958">
                  <c:v>147.814123508531</c:v>
                </c:pt>
                <c:pt idx="30959">
                  <c:v>147.81771466736299</c:v>
                </c:pt>
                <c:pt idx="30960">
                  <c:v>147.81824903611101</c:v>
                </c:pt>
                <c:pt idx="30961">
                  <c:v>147.821913842269</c:v>
                </c:pt>
                <c:pt idx="30962">
                  <c:v>147.831265617421</c:v>
                </c:pt>
                <c:pt idx="30963">
                  <c:v>147.840882834827</c:v>
                </c:pt>
                <c:pt idx="30964">
                  <c:v>147.849714928037</c:v>
                </c:pt>
                <c:pt idx="30965">
                  <c:v>147.86365120239401</c:v>
                </c:pt>
                <c:pt idx="30966">
                  <c:v>147.881362786468</c:v>
                </c:pt>
                <c:pt idx="30967">
                  <c:v>147.88930508768101</c:v>
                </c:pt>
                <c:pt idx="30968">
                  <c:v>147.89607838188601</c:v>
                </c:pt>
                <c:pt idx="30969">
                  <c:v>147.89336999998201</c:v>
                </c:pt>
                <c:pt idx="30970">
                  <c:v>147.89591625376499</c:v>
                </c:pt>
                <c:pt idx="30971">
                  <c:v>147.90423004660701</c:v>
                </c:pt>
                <c:pt idx="30972">
                  <c:v>147.91143155470201</c:v>
                </c:pt>
                <c:pt idx="30973">
                  <c:v>147.917609956289</c:v>
                </c:pt>
                <c:pt idx="30974">
                  <c:v>147.925527728128</c:v>
                </c:pt>
                <c:pt idx="30975">
                  <c:v>147.931458954025</c:v>
                </c:pt>
                <c:pt idx="30976">
                  <c:v>147.940099970104</c:v>
                </c:pt>
                <c:pt idx="30977">
                  <c:v>147.95325462934201</c:v>
                </c:pt>
                <c:pt idx="30978">
                  <c:v>147.96091116223599</c:v>
                </c:pt>
                <c:pt idx="30979">
                  <c:v>147.971305397153</c:v>
                </c:pt>
                <c:pt idx="30980">
                  <c:v>147.98292113470001</c:v>
                </c:pt>
                <c:pt idx="30981">
                  <c:v>147.99385581474399</c:v>
                </c:pt>
                <c:pt idx="30982">
                  <c:v>147.994833305546</c:v>
                </c:pt>
                <c:pt idx="30983">
                  <c:v>147.98914671992199</c:v>
                </c:pt>
                <c:pt idx="30984">
                  <c:v>147.97880999998301</c:v>
                </c:pt>
                <c:pt idx="30985">
                  <c:v>147.97104859623701</c:v>
                </c:pt>
                <c:pt idx="30986">
                  <c:v>147.967080620209</c:v>
                </c:pt>
                <c:pt idx="30987">
                  <c:v>147.96122467916001</c:v>
                </c:pt>
                <c:pt idx="30988">
                  <c:v>147.94900050830799</c:v>
                </c:pt>
                <c:pt idx="30989">
                  <c:v>147.93474620838799</c:v>
                </c:pt>
                <c:pt idx="30990">
                  <c:v>147.92301618942199</c:v>
                </c:pt>
                <c:pt idx="30991">
                  <c:v>147.91141685078901</c:v>
                </c:pt>
                <c:pt idx="30992">
                  <c:v>147.90006966981301</c:v>
                </c:pt>
                <c:pt idx="30993">
                  <c:v>147.88672814002899</c:v>
                </c:pt>
                <c:pt idx="30994">
                  <c:v>147.86818856772001</c:v>
                </c:pt>
                <c:pt idx="30995">
                  <c:v>147.853842036239</c:v>
                </c:pt>
                <c:pt idx="30996">
                  <c:v>147.838200730068</c:v>
                </c:pt>
                <c:pt idx="30997">
                  <c:v>147.82358651043401</c:v>
                </c:pt>
                <c:pt idx="30998">
                  <c:v>147.803310000029</c:v>
                </c:pt>
                <c:pt idx="30999">
                  <c:v>147.79058658859901</c:v>
                </c:pt>
                <c:pt idx="31000">
                  <c:v>147.78951752606201</c:v>
                </c:pt>
                <c:pt idx="31001">
                  <c:v>147.79246752562599</c:v>
                </c:pt>
                <c:pt idx="31002">
                  <c:v>147.79549481002101</c:v>
                </c:pt>
                <c:pt idx="31003">
                  <c:v>147.80069384469101</c:v>
                </c:pt>
                <c:pt idx="31004">
                  <c:v>147.80608543479701</c:v>
                </c:pt>
                <c:pt idx="31005">
                  <c:v>147.80958906799199</c:v>
                </c:pt>
                <c:pt idx="31006">
                  <c:v>147.81322041172999</c:v>
                </c:pt>
                <c:pt idx="31007">
                  <c:v>147.81546336746001</c:v>
                </c:pt>
                <c:pt idx="31008">
                  <c:v>147.82021714947601</c:v>
                </c:pt>
                <c:pt idx="31009">
                  <c:v>147.819372676923</c:v>
                </c:pt>
                <c:pt idx="31010">
                  <c:v>147.81742485716401</c:v>
                </c:pt>
                <c:pt idx="31011">
                  <c:v>147.81365785223699</c:v>
                </c:pt>
                <c:pt idx="31012">
                  <c:v>147.81124999999801</c:v>
                </c:pt>
                <c:pt idx="31013">
                  <c:v>147.80538198471999</c:v>
                </c:pt>
                <c:pt idx="31014">
                  <c:v>147.80216201661699</c:v>
                </c:pt>
                <c:pt idx="31015">
                  <c:v>147.80988722046601</c:v>
                </c:pt>
                <c:pt idx="31016">
                  <c:v>147.821289326727</c:v>
                </c:pt>
                <c:pt idx="31017">
                  <c:v>147.826329499362</c:v>
                </c:pt>
                <c:pt idx="31018">
                  <c:v>147.832316857986</c:v>
                </c:pt>
                <c:pt idx="31019">
                  <c:v>147.840025501138</c:v>
                </c:pt>
                <c:pt idx="31020">
                  <c:v>147.851425375297</c:v>
                </c:pt>
                <c:pt idx="31021">
                  <c:v>147.866783206897</c:v>
                </c:pt>
                <c:pt idx="31022">
                  <c:v>147.88049421710701</c:v>
                </c:pt>
                <c:pt idx="31023">
                  <c:v>147.89616852469501</c:v>
                </c:pt>
                <c:pt idx="31024">
                  <c:v>147.91893630277099</c:v>
                </c:pt>
                <c:pt idx="31025">
                  <c:v>147.93158208249901</c:v>
                </c:pt>
                <c:pt idx="31026">
                  <c:v>147.94041799808701</c:v>
                </c:pt>
                <c:pt idx="31027">
                  <c:v>147.94715311574399</c:v>
                </c:pt>
                <c:pt idx="31028">
                  <c:v>147.95311378175799</c:v>
                </c:pt>
                <c:pt idx="31029">
                  <c:v>147.95932621332</c:v>
                </c:pt>
                <c:pt idx="31030">
                  <c:v>147.96503890622</c:v>
                </c:pt>
                <c:pt idx="31031">
                  <c:v>147.972167122305</c:v>
                </c:pt>
                <c:pt idx="31032">
                  <c:v>147.98052012922199</c:v>
                </c:pt>
                <c:pt idx="31033">
                  <c:v>147.98766771218999</c:v>
                </c:pt>
                <c:pt idx="31034">
                  <c:v>147.993910000006</c:v>
                </c:pt>
                <c:pt idx="31035">
                  <c:v>147.99429609134401</c:v>
                </c:pt>
                <c:pt idx="31036">
                  <c:v>147.99928842742599</c:v>
                </c:pt>
                <c:pt idx="31037">
                  <c:v>147.993178016635</c:v>
                </c:pt>
                <c:pt idx="31038">
                  <c:v>147.99263000001099</c:v>
                </c:pt>
                <c:pt idx="31039">
                  <c:v>147.992912809443</c:v>
                </c:pt>
                <c:pt idx="31040">
                  <c:v>147.990099290236</c:v>
                </c:pt>
                <c:pt idx="31041">
                  <c:v>147.988099042241</c:v>
                </c:pt>
                <c:pt idx="31042">
                  <c:v>147.98770169362501</c:v>
                </c:pt>
                <c:pt idx="31043">
                  <c:v>147.98729583795301</c:v>
                </c:pt>
                <c:pt idx="31044">
                  <c:v>147.98661282917499</c:v>
                </c:pt>
                <c:pt idx="31045">
                  <c:v>147.98399348369901</c:v>
                </c:pt>
                <c:pt idx="31046">
                  <c:v>147.98147348773799</c:v>
                </c:pt>
                <c:pt idx="31047">
                  <c:v>147.98086143588401</c:v>
                </c:pt>
                <c:pt idx="31048">
                  <c:v>147.978099953412</c:v>
                </c:pt>
                <c:pt idx="31049">
                  <c:v>147.980598591573</c:v>
                </c:pt>
                <c:pt idx="31050">
                  <c:v>147.98578999999901</c:v>
                </c:pt>
                <c:pt idx="31051">
                  <c:v>147.98454562481501</c:v>
                </c:pt>
                <c:pt idx="31052">
                  <c:v>147.97987477619</c:v>
                </c:pt>
                <c:pt idx="31053">
                  <c:v>147.97324290215201</c:v>
                </c:pt>
                <c:pt idx="31054">
                  <c:v>147.96920993610701</c:v>
                </c:pt>
                <c:pt idx="31055">
                  <c:v>147.967918878202</c:v>
                </c:pt>
                <c:pt idx="31056">
                  <c:v>147.96773876474799</c:v>
                </c:pt>
                <c:pt idx="31057">
                  <c:v>147.96811002042099</c:v>
                </c:pt>
                <c:pt idx="31058">
                  <c:v>147.96552402437601</c:v>
                </c:pt>
                <c:pt idx="31059">
                  <c:v>147.960373618576</c:v>
                </c:pt>
                <c:pt idx="31060">
                  <c:v>147.96170069135599</c:v>
                </c:pt>
                <c:pt idx="31061">
                  <c:v>147.968447221666</c:v>
                </c:pt>
                <c:pt idx="31062">
                  <c:v>147.97812032773999</c:v>
                </c:pt>
                <c:pt idx="31063">
                  <c:v>147.98711112819601</c:v>
                </c:pt>
                <c:pt idx="31064">
                  <c:v>147.98902037561501</c:v>
                </c:pt>
                <c:pt idx="31065">
                  <c:v>147.98426999994899</c:v>
                </c:pt>
                <c:pt idx="31066">
                  <c:v>147.98860794869199</c:v>
                </c:pt>
                <c:pt idx="31067">
                  <c:v>147.991414099986</c:v>
                </c:pt>
                <c:pt idx="31068">
                  <c:v>147.99219471152</c:v>
                </c:pt>
                <c:pt idx="31069">
                  <c:v>147.99617999560201</c:v>
                </c:pt>
                <c:pt idx="31070">
                  <c:v>148.005994923667</c:v>
                </c:pt>
                <c:pt idx="31071">
                  <c:v>148.01917388154899</c:v>
                </c:pt>
                <c:pt idx="31072">
                  <c:v>148.034135609549</c:v>
                </c:pt>
                <c:pt idx="31073">
                  <c:v>148.05359423328599</c:v>
                </c:pt>
                <c:pt idx="31074">
                  <c:v>148.07249321904499</c:v>
                </c:pt>
                <c:pt idx="31075">
                  <c:v>148.08926069400701</c:v>
                </c:pt>
                <c:pt idx="31076">
                  <c:v>148.10605103070299</c:v>
                </c:pt>
                <c:pt idx="31077">
                  <c:v>148.11879000000499</c:v>
                </c:pt>
                <c:pt idx="31078">
                  <c:v>148.12829933701599</c:v>
                </c:pt>
                <c:pt idx="31079">
                  <c:v>148.13961848054601</c:v>
                </c:pt>
                <c:pt idx="31080">
                  <c:v>148.148109773812</c:v>
                </c:pt>
                <c:pt idx="31081">
                  <c:v>148.15192227580599</c:v>
                </c:pt>
                <c:pt idx="31082">
                  <c:v>148.15107153132899</c:v>
                </c:pt>
                <c:pt idx="31083">
                  <c:v>148.15194131364299</c:v>
                </c:pt>
                <c:pt idx="31084">
                  <c:v>148.15284355761901</c:v>
                </c:pt>
                <c:pt idx="31085">
                  <c:v>148.15101348834699</c:v>
                </c:pt>
                <c:pt idx="31086">
                  <c:v>148.15712426282701</c:v>
                </c:pt>
                <c:pt idx="31087">
                  <c:v>148.16261774181299</c:v>
                </c:pt>
                <c:pt idx="31088">
                  <c:v>148.168749999987</c:v>
                </c:pt>
                <c:pt idx="31089">
                  <c:v>148.16873628577201</c:v>
                </c:pt>
                <c:pt idx="31090">
                  <c:v>148.16925183397299</c:v>
                </c:pt>
                <c:pt idx="31091">
                  <c:v>148.16669732935</c:v>
                </c:pt>
                <c:pt idx="31092">
                  <c:v>148.16189575309801</c:v>
                </c:pt>
                <c:pt idx="31093">
                  <c:v>148.15564749005799</c:v>
                </c:pt>
                <c:pt idx="31094">
                  <c:v>148.14337925090899</c:v>
                </c:pt>
                <c:pt idx="31095">
                  <c:v>148.128441092201</c:v>
                </c:pt>
                <c:pt idx="31096">
                  <c:v>148.11338867960899</c:v>
                </c:pt>
                <c:pt idx="31097">
                  <c:v>148.097539685101</c:v>
                </c:pt>
                <c:pt idx="31098">
                  <c:v>148.090607850921</c:v>
                </c:pt>
                <c:pt idx="31099">
                  <c:v>148.08708881641701</c:v>
                </c:pt>
                <c:pt idx="31100">
                  <c:v>148.089377446442</c:v>
                </c:pt>
                <c:pt idx="31101">
                  <c:v>148.08133916680299</c:v>
                </c:pt>
                <c:pt idx="31102">
                  <c:v>148.07114999999899</c:v>
                </c:pt>
                <c:pt idx="31103">
                  <c:v>148.06563126955501</c:v>
                </c:pt>
                <c:pt idx="31104">
                  <c:v>148.05928311725401</c:v>
                </c:pt>
                <c:pt idx="31105">
                  <c:v>148.044197743788</c:v>
                </c:pt>
                <c:pt idx="31106">
                  <c:v>148.02166777805601</c:v>
                </c:pt>
                <c:pt idx="31107">
                  <c:v>148.008877040068</c:v>
                </c:pt>
                <c:pt idx="31108">
                  <c:v>147.99631736849901</c:v>
                </c:pt>
                <c:pt idx="31109">
                  <c:v>147.98998791729301</c:v>
                </c:pt>
                <c:pt idx="31110">
                  <c:v>147.98081137115699</c:v>
                </c:pt>
                <c:pt idx="31111">
                  <c:v>147.966360813969</c:v>
                </c:pt>
                <c:pt idx="31112">
                  <c:v>147.95595126526101</c:v>
                </c:pt>
                <c:pt idx="31113">
                  <c:v>147.94943702352001</c:v>
                </c:pt>
                <c:pt idx="31114">
                  <c:v>147.93412999996301</c:v>
                </c:pt>
                <c:pt idx="31115">
                  <c:v>147.92009157430999</c:v>
                </c:pt>
                <c:pt idx="31116">
                  <c:v>147.90327286575999</c:v>
                </c:pt>
                <c:pt idx="31117">
                  <c:v>147.87695315199699</c:v>
                </c:pt>
                <c:pt idx="31118">
                  <c:v>147.852618707332</c:v>
                </c:pt>
                <c:pt idx="31119">
                  <c:v>147.84906729057201</c:v>
                </c:pt>
                <c:pt idx="31120">
                  <c:v>147.84711238819699</c:v>
                </c:pt>
                <c:pt idx="31121">
                  <c:v>147.846746994651</c:v>
                </c:pt>
                <c:pt idx="31122">
                  <c:v>147.847300969907</c:v>
                </c:pt>
                <c:pt idx="31123">
                  <c:v>147.84753294153501</c:v>
                </c:pt>
                <c:pt idx="31124">
                  <c:v>147.85033674895601</c:v>
                </c:pt>
                <c:pt idx="31125">
                  <c:v>147.85137652934199</c:v>
                </c:pt>
                <c:pt idx="31126">
                  <c:v>147.845750000024</c:v>
                </c:pt>
                <c:pt idx="31127">
                  <c:v>147.84456758195799</c:v>
                </c:pt>
                <c:pt idx="31128">
                  <c:v>147.84752107710699</c:v>
                </c:pt>
                <c:pt idx="31129">
                  <c:v>147.850213565263</c:v>
                </c:pt>
                <c:pt idx="31130">
                  <c:v>147.85106272969699</c:v>
                </c:pt>
                <c:pt idx="31131">
                  <c:v>147.85125517802001</c:v>
                </c:pt>
                <c:pt idx="31132">
                  <c:v>147.85252098676301</c:v>
                </c:pt>
                <c:pt idx="31133">
                  <c:v>147.85367636362</c:v>
                </c:pt>
                <c:pt idx="31134">
                  <c:v>147.85444892640101</c:v>
                </c:pt>
                <c:pt idx="31135">
                  <c:v>147.854890998884</c:v>
                </c:pt>
                <c:pt idx="31136">
                  <c:v>147.856280407198</c:v>
                </c:pt>
                <c:pt idx="31137">
                  <c:v>147.85079595685499</c:v>
                </c:pt>
                <c:pt idx="31138">
                  <c:v>147.84671022684401</c:v>
                </c:pt>
                <c:pt idx="31139">
                  <c:v>147.85361999998301</c:v>
                </c:pt>
                <c:pt idx="31140">
                  <c:v>147.85964861691701</c:v>
                </c:pt>
                <c:pt idx="31141">
                  <c:v>147.86819907400701</c:v>
                </c:pt>
                <c:pt idx="31142">
                  <c:v>147.88663637961201</c:v>
                </c:pt>
                <c:pt idx="31143">
                  <c:v>147.89800999996501</c:v>
                </c:pt>
                <c:pt idx="31144">
                  <c:v>147.924673067725</c:v>
                </c:pt>
                <c:pt idx="31145">
                  <c:v>147.959669999986</c:v>
                </c:pt>
                <c:pt idx="31146">
                  <c:v>147.96948171490101</c:v>
                </c:pt>
                <c:pt idx="31147">
                  <c:v>147.99307936018101</c:v>
                </c:pt>
                <c:pt idx="31148">
                  <c:v>148.009282867612</c:v>
                </c:pt>
                <c:pt idx="31149">
                  <c:v>148.01982791489601</c:v>
                </c:pt>
                <c:pt idx="31150">
                  <c:v>148.02792447468599</c:v>
                </c:pt>
                <c:pt idx="31151">
                  <c:v>148.04169338685901</c:v>
                </c:pt>
                <c:pt idx="31152">
                  <c:v>148.05498348101199</c:v>
                </c:pt>
                <c:pt idx="31153">
                  <c:v>148.05564772330499</c:v>
                </c:pt>
                <c:pt idx="31154">
                  <c:v>148.05313128328899</c:v>
                </c:pt>
                <c:pt idx="31155">
                  <c:v>148.05799999999101</c:v>
                </c:pt>
                <c:pt idx="31156">
                  <c:v>148.05954201708599</c:v>
                </c:pt>
                <c:pt idx="31157">
                  <c:v>148.06191300382901</c:v>
                </c:pt>
                <c:pt idx="31158">
                  <c:v>148.066588307193</c:v>
                </c:pt>
                <c:pt idx="31159">
                  <c:v>148.07228473510301</c:v>
                </c:pt>
                <c:pt idx="31160">
                  <c:v>148.07564932166599</c:v>
                </c:pt>
                <c:pt idx="31161">
                  <c:v>148.073928864084</c:v>
                </c:pt>
                <c:pt idx="31162">
                  <c:v>148.06641980401301</c:v>
                </c:pt>
                <c:pt idx="31163">
                  <c:v>148.05792698184101</c:v>
                </c:pt>
                <c:pt idx="31164">
                  <c:v>148.049450517205</c:v>
                </c:pt>
                <c:pt idx="31165">
                  <c:v>148.03707393051499</c:v>
                </c:pt>
                <c:pt idx="31166">
                  <c:v>148.027175293384</c:v>
                </c:pt>
                <c:pt idx="31167">
                  <c:v>148.01822260247801</c:v>
                </c:pt>
                <c:pt idx="31168">
                  <c:v>148.01123992805199</c:v>
                </c:pt>
                <c:pt idx="31169">
                  <c:v>148.003250000028</c:v>
                </c:pt>
                <c:pt idx="31170">
                  <c:v>148.00561572856401</c:v>
                </c:pt>
                <c:pt idx="31171">
                  <c:v>148.001728335915</c:v>
                </c:pt>
                <c:pt idx="31172">
                  <c:v>147.99687343645601</c:v>
                </c:pt>
                <c:pt idx="31173">
                  <c:v>147.98536593764999</c:v>
                </c:pt>
                <c:pt idx="31174">
                  <c:v>147.968357910723</c:v>
                </c:pt>
                <c:pt idx="31175">
                  <c:v>147.95014611494301</c:v>
                </c:pt>
                <c:pt idx="31176">
                  <c:v>147.93571139789401</c:v>
                </c:pt>
                <c:pt idx="31177">
                  <c:v>147.92796763915501</c:v>
                </c:pt>
                <c:pt idx="31178">
                  <c:v>147.92639654031601</c:v>
                </c:pt>
                <c:pt idx="31179">
                  <c:v>147.927454392084</c:v>
                </c:pt>
                <c:pt idx="31180">
                  <c:v>147.92730009735001</c:v>
                </c:pt>
                <c:pt idx="31181">
                  <c:v>147.933975226309</c:v>
                </c:pt>
                <c:pt idx="31182">
                  <c:v>147.94093478859099</c:v>
                </c:pt>
                <c:pt idx="31183">
                  <c:v>147.95219000004801</c:v>
                </c:pt>
                <c:pt idx="31184">
                  <c:v>147.951205595749</c:v>
                </c:pt>
                <c:pt idx="31185">
                  <c:v>147.950853595371</c:v>
                </c:pt>
                <c:pt idx="31186">
                  <c:v>147.948482079878</c:v>
                </c:pt>
                <c:pt idx="31187">
                  <c:v>147.947475181139</c:v>
                </c:pt>
                <c:pt idx="31188">
                  <c:v>147.95148397109</c:v>
                </c:pt>
                <c:pt idx="31189">
                  <c:v>147.96038739608599</c:v>
                </c:pt>
                <c:pt idx="31190">
                  <c:v>147.970558391277</c:v>
                </c:pt>
                <c:pt idx="31191">
                  <c:v>147.978415291685</c:v>
                </c:pt>
                <c:pt idx="31192">
                  <c:v>147.98406155338799</c:v>
                </c:pt>
                <c:pt idx="31193">
                  <c:v>147.990572390197</c:v>
                </c:pt>
                <c:pt idx="31194">
                  <c:v>147.99494492053199</c:v>
                </c:pt>
                <c:pt idx="31195">
                  <c:v>147.98485681825599</c:v>
                </c:pt>
                <c:pt idx="31196">
                  <c:v>147.97580913395001</c:v>
                </c:pt>
                <c:pt idx="31197">
                  <c:v>147.96652378210101</c:v>
                </c:pt>
                <c:pt idx="31198">
                  <c:v>147.95834480707799</c:v>
                </c:pt>
                <c:pt idx="31199">
                  <c:v>147.94928701554201</c:v>
                </c:pt>
                <c:pt idx="31200">
                  <c:v>147.941741287881</c:v>
                </c:pt>
                <c:pt idx="31201">
                  <c:v>147.93960779165201</c:v>
                </c:pt>
                <c:pt idx="31202">
                  <c:v>147.93975718510299</c:v>
                </c:pt>
                <c:pt idx="31203">
                  <c:v>147.942403241547</c:v>
                </c:pt>
                <c:pt idx="31204">
                  <c:v>147.945791687271</c:v>
                </c:pt>
                <c:pt idx="31205">
                  <c:v>147.957552904463</c:v>
                </c:pt>
                <c:pt idx="31206">
                  <c:v>147.979912998148</c:v>
                </c:pt>
                <c:pt idx="31207">
                  <c:v>148.00051591573899</c:v>
                </c:pt>
                <c:pt idx="31208">
                  <c:v>148.01909999998199</c:v>
                </c:pt>
                <c:pt idx="31209">
                  <c:v>148.02892961797801</c:v>
                </c:pt>
                <c:pt idx="31210">
                  <c:v>148.041544564704</c:v>
                </c:pt>
                <c:pt idx="31211">
                  <c:v>148.04636678321799</c:v>
                </c:pt>
                <c:pt idx="31212">
                  <c:v>148.04613741699001</c:v>
                </c:pt>
                <c:pt idx="31213">
                  <c:v>148.04789170120199</c:v>
                </c:pt>
                <c:pt idx="31214">
                  <c:v>148.05262686661499</c:v>
                </c:pt>
                <c:pt idx="31215">
                  <c:v>148.05526651251901</c:v>
                </c:pt>
                <c:pt idx="31216">
                  <c:v>148.05394566061599</c:v>
                </c:pt>
                <c:pt idx="31217">
                  <c:v>148.05233954815199</c:v>
                </c:pt>
                <c:pt idx="31218">
                  <c:v>148.04703068754699</c:v>
                </c:pt>
                <c:pt idx="31219">
                  <c:v>148.03665317402101</c:v>
                </c:pt>
                <c:pt idx="31220">
                  <c:v>148.026986949178</c:v>
                </c:pt>
                <c:pt idx="31221">
                  <c:v>148.01376000000201</c:v>
                </c:pt>
                <c:pt idx="31222">
                  <c:v>148.00238803172101</c:v>
                </c:pt>
                <c:pt idx="31223">
                  <c:v>147.98513358097199</c:v>
                </c:pt>
                <c:pt idx="31224">
                  <c:v>147.97347556944101</c:v>
                </c:pt>
                <c:pt idx="31225">
                  <c:v>147.96109498629801</c:v>
                </c:pt>
                <c:pt idx="31226">
                  <c:v>147.94992391886501</c:v>
                </c:pt>
                <c:pt idx="31227">
                  <c:v>147.94517991752801</c:v>
                </c:pt>
                <c:pt idx="31228">
                  <c:v>147.93964109729001</c:v>
                </c:pt>
                <c:pt idx="31229">
                  <c:v>147.93449571150501</c:v>
                </c:pt>
                <c:pt idx="31230">
                  <c:v>147.93220858678001</c:v>
                </c:pt>
                <c:pt idx="31231">
                  <c:v>147.93329115125201</c:v>
                </c:pt>
                <c:pt idx="31232">
                  <c:v>147.93955122963399</c:v>
                </c:pt>
                <c:pt idx="31233">
                  <c:v>147.94759190940999</c:v>
                </c:pt>
                <c:pt idx="31234">
                  <c:v>147.957532400247</c:v>
                </c:pt>
                <c:pt idx="31235">
                  <c:v>147.96980805051501</c:v>
                </c:pt>
                <c:pt idx="31236">
                  <c:v>147.977944522</c:v>
                </c:pt>
                <c:pt idx="31237">
                  <c:v>147.984310000004</c:v>
                </c:pt>
                <c:pt idx="31238">
                  <c:v>147.99395222502301</c:v>
                </c:pt>
                <c:pt idx="31239">
                  <c:v>148.012467723355</c:v>
                </c:pt>
                <c:pt idx="31240">
                  <c:v>148.032082723907</c:v>
                </c:pt>
                <c:pt idx="31241">
                  <c:v>148.04546531515999</c:v>
                </c:pt>
                <c:pt idx="31242">
                  <c:v>148.05309404836899</c:v>
                </c:pt>
                <c:pt idx="31243">
                  <c:v>148.04967828045201</c:v>
                </c:pt>
                <c:pt idx="31244">
                  <c:v>148.043429841239</c:v>
                </c:pt>
                <c:pt idx="31245">
                  <c:v>148.03627747047099</c:v>
                </c:pt>
                <c:pt idx="31246">
                  <c:v>148.031563393532</c:v>
                </c:pt>
                <c:pt idx="31247">
                  <c:v>148.02039940230301</c:v>
                </c:pt>
                <c:pt idx="31248">
                  <c:v>148.008540000007</c:v>
                </c:pt>
                <c:pt idx="31249">
                  <c:v>147.99908295019401</c:v>
                </c:pt>
                <c:pt idx="31250">
                  <c:v>147.99229828323701</c:v>
                </c:pt>
                <c:pt idx="31251">
                  <c:v>147.989283870805</c:v>
                </c:pt>
                <c:pt idx="31252">
                  <c:v>147.98805080860501</c:v>
                </c:pt>
                <c:pt idx="31253">
                  <c:v>147.983254674428</c:v>
                </c:pt>
                <c:pt idx="31254">
                  <c:v>147.97624032506999</c:v>
                </c:pt>
                <c:pt idx="31255">
                  <c:v>147.97285000001699</c:v>
                </c:pt>
                <c:pt idx="31256">
                  <c:v>147.96980841733901</c:v>
                </c:pt>
                <c:pt idx="31257">
                  <c:v>147.957203821093</c:v>
                </c:pt>
                <c:pt idx="31258">
                  <c:v>147.93766225042299</c:v>
                </c:pt>
                <c:pt idx="31259">
                  <c:v>147.91591999873299</c:v>
                </c:pt>
                <c:pt idx="31260">
                  <c:v>147.89302478357999</c:v>
                </c:pt>
                <c:pt idx="31261">
                  <c:v>147.86927119468501</c:v>
                </c:pt>
                <c:pt idx="31262">
                  <c:v>147.845614961694</c:v>
                </c:pt>
                <c:pt idx="31263">
                  <c:v>147.82590149058001</c:v>
                </c:pt>
                <c:pt idx="31264">
                  <c:v>147.815283337464</c:v>
                </c:pt>
                <c:pt idx="31265">
                  <c:v>147.803512054295</c:v>
                </c:pt>
                <c:pt idx="31266">
                  <c:v>147.79379166709501</c:v>
                </c:pt>
                <c:pt idx="31267">
                  <c:v>147.79226276209801</c:v>
                </c:pt>
                <c:pt idx="31268">
                  <c:v>147.79887072706899</c:v>
                </c:pt>
                <c:pt idx="31269">
                  <c:v>147.80785020244201</c:v>
                </c:pt>
                <c:pt idx="31270">
                  <c:v>147.82312517816001</c:v>
                </c:pt>
                <c:pt idx="31271">
                  <c:v>147.84152678561901</c:v>
                </c:pt>
                <c:pt idx="31272">
                  <c:v>147.86050546338799</c:v>
                </c:pt>
                <c:pt idx="31273">
                  <c:v>147.879548492813</c:v>
                </c:pt>
                <c:pt idx="31274">
                  <c:v>147.90023767919001</c:v>
                </c:pt>
                <c:pt idx="31275">
                  <c:v>147.92005999995999</c:v>
                </c:pt>
                <c:pt idx="31276">
                  <c:v>147.935128899604</c:v>
                </c:pt>
                <c:pt idx="31277">
                  <c:v>147.952786332567</c:v>
                </c:pt>
                <c:pt idx="31278">
                  <c:v>147.972502625337</c:v>
                </c:pt>
                <c:pt idx="31279">
                  <c:v>147.98013605067101</c:v>
                </c:pt>
                <c:pt idx="31280">
                  <c:v>147.98330426748501</c:v>
                </c:pt>
                <c:pt idx="31281">
                  <c:v>147.98839695097899</c:v>
                </c:pt>
                <c:pt idx="31282">
                  <c:v>147.99643411089301</c:v>
                </c:pt>
                <c:pt idx="31283">
                  <c:v>148.006797732644</c:v>
                </c:pt>
                <c:pt idx="31284">
                  <c:v>148.02011147334599</c:v>
                </c:pt>
                <c:pt idx="31285">
                  <c:v>148.03289151526201</c:v>
                </c:pt>
                <c:pt idx="31286">
                  <c:v>148.0440490382</c:v>
                </c:pt>
                <c:pt idx="31287">
                  <c:v>148.045108568535</c:v>
                </c:pt>
                <c:pt idx="31288">
                  <c:v>148.04352000000699</c:v>
                </c:pt>
                <c:pt idx="31289">
                  <c:v>148.03919870283499</c:v>
                </c:pt>
                <c:pt idx="31290">
                  <c:v>148.03745245761101</c:v>
                </c:pt>
                <c:pt idx="31291">
                  <c:v>148.04014323465299</c:v>
                </c:pt>
                <c:pt idx="31292">
                  <c:v>148.047703594252</c:v>
                </c:pt>
                <c:pt idx="31293">
                  <c:v>148.05854369099001</c:v>
                </c:pt>
                <c:pt idx="31294">
                  <c:v>148.066769060708</c:v>
                </c:pt>
                <c:pt idx="31295">
                  <c:v>148.064311208265</c:v>
                </c:pt>
                <c:pt idx="31296">
                  <c:v>148.05378079516399</c:v>
                </c:pt>
                <c:pt idx="31297">
                  <c:v>148.04249845371399</c:v>
                </c:pt>
                <c:pt idx="31298">
                  <c:v>148.03296360064701</c:v>
                </c:pt>
                <c:pt idx="31299">
                  <c:v>148.02397484588801</c:v>
                </c:pt>
                <c:pt idx="31300">
                  <c:v>148.016146475412</c:v>
                </c:pt>
                <c:pt idx="31301">
                  <c:v>148.00478999998501</c:v>
                </c:pt>
                <c:pt idx="31302">
                  <c:v>147.99309202622399</c:v>
                </c:pt>
                <c:pt idx="31303">
                  <c:v>147.987458369428</c:v>
                </c:pt>
                <c:pt idx="31304">
                  <c:v>147.98806552074601</c:v>
                </c:pt>
                <c:pt idx="31305">
                  <c:v>147.989850118025</c:v>
                </c:pt>
                <c:pt idx="31306">
                  <c:v>147.993601603927</c:v>
                </c:pt>
                <c:pt idx="31307">
                  <c:v>147.99757687416999</c:v>
                </c:pt>
                <c:pt idx="31308">
                  <c:v>147.99694262847601</c:v>
                </c:pt>
                <c:pt idx="31309">
                  <c:v>147.991472762325</c:v>
                </c:pt>
                <c:pt idx="31310">
                  <c:v>147.986503361128</c:v>
                </c:pt>
                <c:pt idx="31311">
                  <c:v>147.98361990271101</c:v>
                </c:pt>
                <c:pt idx="31312">
                  <c:v>147.98200379167699</c:v>
                </c:pt>
                <c:pt idx="31313">
                  <c:v>147.98578430005</c:v>
                </c:pt>
                <c:pt idx="31314">
                  <c:v>147.99351100694099</c:v>
                </c:pt>
                <c:pt idx="31315">
                  <c:v>148.00732223976101</c:v>
                </c:pt>
                <c:pt idx="31316">
                  <c:v>148.02622999997001</c:v>
                </c:pt>
                <c:pt idx="31317">
                  <c:v>148.04289381218999</c:v>
                </c:pt>
                <c:pt idx="31318">
                  <c:v>148.055429696093</c:v>
                </c:pt>
                <c:pt idx="31319">
                  <c:v>148.06338795611899</c:v>
                </c:pt>
                <c:pt idx="31320">
                  <c:v>148.064543022067</c:v>
                </c:pt>
                <c:pt idx="31321">
                  <c:v>148.06325590222599</c:v>
                </c:pt>
                <c:pt idx="31322">
                  <c:v>148.065284907603</c:v>
                </c:pt>
                <c:pt idx="31323">
                  <c:v>148.072938122664</c:v>
                </c:pt>
                <c:pt idx="31324">
                  <c:v>148.08329877385401</c:v>
                </c:pt>
                <c:pt idx="31325">
                  <c:v>148.08962388838501</c:v>
                </c:pt>
                <c:pt idx="31326">
                  <c:v>148.09995136403401</c:v>
                </c:pt>
                <c:pt idx="31327">
                  <c:v>148.111096290669</c:v>
                </c:pt>
                <c:pt idx="31328">
                  <c:v>148.11999504226199</c:v>
                </c:pt>
                <c:pt idx="31329">
                  <c:v>148.121351938472</c:v>
                </c:pt>
                <c:pt idx="31330">
                  <c:v>148.11525175029001</c:v>
                </c:pt>
                <c:pt idx="31331">
                  <c:v>148.09578171325501</c:v>
                </c:pt>
                <c:pt idx="31332">
                  <c:v>148.06493999996499</c:v>
                </c:pt>
                <c:pt idx="31333">
                  <c:v>148.04666138029901</c:v>
                </c:pt>
                <c:pt idx="31334">
                  <c:v>148.02613705207199</c:v>
                </c:pt>
                <c:pt idx="31335">
                  <c:v>148.01674811166001</c:v>
                </c:pt>
                <c:pt idx="31336">
                  <c:v>148.01567492000601</c:v>
                </c:pt>
                <c:pt idx="31337">
                  <c:v>148.021479163897</c:v>
                </c:pt>
                <c:pt idx="31338">
                  <c:v>148.03017609290001</c:v>
                </c:pt>
                <c:pt idx="31339">
                  <c:v>148.03979354897999</c:v>
                </c:pt>
                <c:pt idx="31340">
                  <c:v>148.046651817499</c:v>
                </c:pt>
                <c:pt idx="31341">
                  <c:v>148.051959553133</c:v>
                </c:pt>
                <c:pt idx="31342">
                  <c:v>148.058556764786</c:v>
                </c:pt>
                <c:pt idx="31343">
                  <c:v>148.06031457543301</c:v>
                </c:pt>
                <c:pt idx="31344">
                  <c:v>148.05690538247299</c:v>
                </c:pt>
                <c:pt idx="31345">
                  <c:v>148.052712664094</c:v>
                </c:pt>
                <c:pt idx="31346">
                  <c:v>148.04787387535799</c:v>
                </c:pt>
                <c:pt idx="31347">
                  <c:v>148.04414919244499</c:v>
                </c:pt>
                <c:pt idx="31348">
                  <c:v>148.03882798084399</c:v>
                </c:pt>
                <c:pt idx="31349">
                  <c:v>148.02878999994701</c:v>
                </c:pt>
                <c:pt idx="31350">
                  <c:v>148.02354716794</c:v>
                </c:pt>
                <c:pt idx="31351">
                  <c:v>148.020146567518</c:v>
                </c:pt>
                <c:pt idx="31352">
                  <c:v>148.014700364101</c:v>
                </c:pt>
                <c:pt idx="31353">
                  <c:v>148.00853077139701</c:v>
                </c:pt>
                <c:pt idx="31354">
                  <c:v>148.000760411496</c:v>
                </c:pt>
                <c:pt idx="31355">
                  <c:v>147.98668130969</c:v>
                </c:pt>
                <c:pt idx="31356">
                  <c:v>147.96667614518699</c:v>
                </c:pt>
                <c:pt idx="31357">
                  <c:v>147.94379230733799</c:v>
                </c:pt>
                <c:pt idx="31358">
                  <c:v>147.91475051097399</c:v>
                </c:pt>
                <c:pt idx="31359">
                  <c:v>147.89357840331701</c:v>
                </c:pt>
                <c:pt idx="31360">
                  <c:v>147.86637032260799</c:v>
                </c:pt>
                <c:pt idx="31361">
                  <c:v>147.837600000001</c:v>
                </c:pt>
                <c:pt idx="31362">
                  <c:v>147.81332470663099</c:v>
                </c:pt>
                <c:pt idx="31363">
                  <c:v>147.81316999998199</c:v>
                </c:pt>
                <c:pt idx="31364">
                  <c:v>147.796527669375</c:v>
                </c:pt>
                <c:pt idx="31365">
                  <c:v>147.78109130661201</c:v>
                </c:pt>
                <c:pt idx="31366">
                  <c:v>147.773616414196</c:v>
                </c:pt>
                <c:pt idx="31367">
                  <c:v>147.770361868809</c:v>
                </c:pt>
                <c:pt idx="31368">
                  <c:v>147.76685308430001</c:v>
                </c:pt>
                <c:pt idx="31369">
                  <c:v>147.75860201810599</c:v>
                </c:pt>
                <c:pt idx="31370">
                  <c:v>147.74956781606099</c:v>
                </c:pt>
                <c:pt idx="31371">
                  <c:v>147.748700721891</c:v>
                </c:pt>
                <c:pt idx="31372">
                  <c:v>147.74684663462199</c:v>
                </c:pt>
                <c:pt idx="31373">
                  <c:v>147.74617848363599</c:v>
                </c:pt>
                <c:pt idx="31374">
                  <c:v>147.74715028390199</c:v>
                </c:pt>
                <c:pt idx="31375">
                  <c:v>147.754641912274</c:v>
                </c:pt>
                <c:pt idx="31376">
                  <c:v>147.76502999994401</c:v>
                </c:pt>
                <c:pt idx="31377">
                  <c:v>147.77300744016</c:v>
                </c:pt>
                <c:pt idx="31378">
                  <c:v>147.77335581654501</c:v>
                </c:pt>
                <c:pt idx="31379">
                  <c:v>147.769296747005</c:v>
                </c:pt>
                <c:pt idx="31380">
                  <c:v>147.76420752321201</c:v>
                </c:pt>
                <c:pt idx="31381">
                  <c:v>147.76109514735401</c:v>
                </c:pt>
                <c:pt idx="31382">
                  <c:v>147.762426951138</c:v>
                </c:pt>
                <c:pt idx="31383">
                  <c:v>147.765485905866</c:v>
                </c:pt>
                <c:pt idx="31384">
                  <c:v>147.76547122394501</c:v>
                </c:pt>
                <c:pt idx="31385">
                  <c:v>147.76545061417099</c:v>
                </c:pt>
                <c:pt idx="31386">
                  <c:v>147.763922230578</c:v>
                </c:pt>
                <c:pt idx="31387">
                  <c:v>147.76482033853901</c:v>
                </c:pt>
                <c:pt idx="31388">
                  <c:v>147.774312391867</c:v>
                </c:pt>
                <c:pt idx="31389">
                  <c:v>147.780751012678</c:v>
                </c:pt>
                <c:pt idx="31390">
                  <c:v>147.785459999968</c:v>
                </c:pt>
                <c:pt idx="31391">
                  <c:v>147.78909347855799</c:v>
                </c:pt>
                <c:pt idx="31392">
                  <c:v>147.79535249331201</c:v>
                </c:pt>
                <c:pt idx="31393">
                  <c:v>147.808354715348</c:v>
                </c:pt>
                <c:pt idx="31394">
                  <c:v>147.82310251082299</c:v>
                </c:pt>
                <c:pt idx="31395">
                  <c:v>147.840857247554</c:v>
                </c:pt>
                <c:pt idx="31396">
                  <c:v>147.86358871394401</c:v>
                </c:pt>
                <c:pt idx="31397">
                  <c:v>147.89056600467299</c:v>
                </c:pt>
                <c:pt idx="31398">
                  <c:v>147.92068373394699</c:v>
                </c:pt>
                <c:pt idx="31399">
                  <c:v>147.94025899823299</c:v>
                </c:pt>
                <c:pt idx="31400">
                  <c:v>147.96038793967401</c:v>
                </c:pt>
                <c:pt idx="31401">
                  <c:v>147.98114822332499</c:v>
                </c:pt>
                <c:pt idx="31402">
                  <c:v>147.99621106351699</c:v>
                </c:pt>
                <c:pt idx="31403">
                  <c:v>148.01188999999201</c:v>
                </c:pt>
                <c:pt idx="31404">
                  <c:v>148.02329892171801</c:v>
                </c:pt>
                <c:pt idx="31405">
                  <c:v>148.03470108277699</c:v>
                </c:pt>
                <c:pt idx="31406">
                  <c:v>148.04482062722599</c:v>
                </c:pt>
                <c:pt idx="31407">
                  <c:v>148.051314104341</c:v>
                </c:pt>
                <c:pt idx="31408">
                  <c:v>148.05586809988301</c:v>
                </c:pt>
                <c:pt idx="31409">
                  <c:v>148.06019776600701</c:v>
                </c:pt>
                <c:pt idx="31410">
                  <c:v>148.06052775655499</c:v>
                </c:pt>
                <c:pt idx="31411">
                  <c:v>148.05882076503701</c:v>
                </c:pt>
                <c:pt idx="31412">
                  <c:v>148.05442745920701</c:v>
                </c:pt>
                <c:pt idx="31413">
                  <c:v>148.047836440239</c:v>
                </c:pt>
                <c:pt idx="31414">
                  <c:v>148.03681326480501</c:v>
                </c:pt>
                <c:pt idx="31415">
                  <c:v>148.02363283147599</c:v>
                </c:pt>
                <c:pt idx="31416">
                  <c:v>148.00829470228501</c:v>
                </c:pt>
                <c:pt idx="31417">
                  <c:v>148.004729999993</c:v>
                </c:pt>
                <c:pt idx="31418">
                  <c:v>148.00285418044999</c:v>
                </c:pt>
                <c:pt idx="31419">
                  <c:v>148.00617743566099</c:v>
                </c:pt>
                <c:pt idx="31420">
                  <c:v>148.00059842291799</c:v>
                </c:pt>
                <c:pt idx="31421">
                  <c:v>147.99390566400899</c:v>
                </c:pt>
                <c:pt idx="31422">
                  <c:v>147.99173856456801</c:v>
                </c:pt>
                <c:pt idx="31423">
                  <c:v>147.994276244601</c:v>
                </c:pt>
                <c:pt idx="31424">
                  <c:v>147.996217183467</c:v>
                </c:pt>
                <c:pt idx="31425">
                  <c:v>147.99215447270799</c:v>
                </c:pt>
                <c:pt idx="31426">
                  <c:v>147.98935353009099</c:v>
                </c:pt>
                <c:pt idx="31427">
                  <c:v>147.98900679926999</c:v>
                </c:pt>
                <c:pt idx="31428">
                  <c:v>147.98957613712699</c:v>
                </c:pt>
                <c:pt idx="31429">
                  <c:v>147.99733567630901</c:v>
                </c:pt>
                <c:pt idx="31430">
                  <c:v>148.008240000038</c:v>
                </c:pt>
                <c:pt idx="31431">
                  <c:v>148.021020999623</c:v>
                </c:pt>
                <c:pt idx="31432">
                  <c:v>148.02826218126</c:v>
                </c:pt>
                <c:pt idx="31433">
                  <c:v>148.02575488405699</c:v>
                </c:pt>
                <c:pt idx="31434">
                  <c:v>148.020755143933</c:v>
                </c:pt>
                <c:pt idx="31435">
                  <c:v>148.01573105086601</c:v>
                </c:pt>
                <c:pt idx="31436">
                  <c:v>148.010517727137</c:v>
                </c:pt>
                <c:pt idx="31437">
                  <c:v>148.003122510986</c:v>
                </c:pt>
                <c:pt idx="31438">
                  <c:v>147.99257435120401</c:v>
                </c:pt>
                <c:pt idx="31439">
                  <c:v>147.982336537473</c:v>
                </c:pt>
                <c:pt idx="31440">
                  <c:v>147.97600571890499</c:v>
                </c:pt>
                <c:pt idx="31441">
                  <c:v>147.97892448381299</c:v>
                </c:pt>
                <c:pt idx="31442">
                  <c:v>147.98163354678201</c:v>
                </c:pt>
                <c:pt idx="31443">
                  <c:v>147.98296584530999</c:v>
                </c:pt>
                <c:pt idx="31444">
                  <c:v>147.98359999996299</c:v>
                </c:pt>
                <c:pt idx="31445">
                  <c:v>147.99316880705601</c:v>
                </c:pt>
                <c:pt idx="31446">
                  <c:v>148.00321367882799</c:v>
                </c:pt>
                <c:pt idx="31447">
                  <c:v>148.014370638651</c:v>
                </c:pt>
                <c:pt idx="31448">
                  <c:v>148.02633505827001</c:v>
                </c:pt>
                <c:pt idx="31449">
                  <c:v>148.04155621657199</c:v>
                </c:pt>
                <c:pt idx="31450">
                  <c:v>148.05312934745299</c:v>
                </c:pt>
                <c:pt idx="31451">
                  <c:v>148.062778204018</c:v>
                </c:pt>
                <c:pt idx="31452">
                  <c:v>148.06945854906701</c:v>
                </c:pt>
                <c:pt idx="31453">
                  <c:v>148.07401441940601</c:v>
                </c:pt>
                <c:pt idx="31454">
                  <c:v>148.07827541667399</c:v>
                </c:pt>
                <c:pt idx="31455">
                  <c:v>148.082141765389</c:v>
                </c:pt>
                <c:pt idx="31456">
                  <c:v>148.085448381151</c:v>
                </c:pt>
                <c:pt idx="31457">
                  <c:v>148.08270453400499</c:v>
                </c:pt>
                <c:pt idx="31458">
                  <c:v>148.086039669456</c:v>
                </c:pt>
                <c:pt idx="31459">
                  <c:v>148.08760000000399</c:v>
                </c:pt>
                <c:pt idx="31460">
                  <c:v>148.09259819796799</c:v>
                </c:pt>
                <c:pt idx="31461">
                  <c:v>148.111155638089</c:v>
                </c:pt>
                <c:pt idx="31462">
                  <c:v>148.130012054817</c:v>
                </c:pt>
                <c:pt idx="31463">
                  <c:v>148.152387108108</c:v>
                </c:pt>
                <c:pt idx="31464">
                  <c:v>148.17351729332299</c:v>
                </c:pt>
                <c:pt idx="31465">
                  <c:v>148.19605844467401</c:v>
                </c:pt>
                <c:pt idx="31466">
                  <c:v>148.21344617544599</c:v>
                </c:pt>
                <c:pt idx="31467">
                  <c:v>148.219872620026</c:v>
                </c:pt>
                <c:pt idx="31468">
                  <c:v>148.22274531433399</c:v>
                </c:pt>
                <c:pt idx="31469">
                  <c:v>148.220387249151</c:v>
                </c:pt>
                <c:pt idx="31470">
                  <c:v>148.215767069805</c:v>
                </c:pt>
                <c:pt idx="31471">
                  <c:v>148.209306968672</c:v>
                </c:pt>
                <c:pt idx="31472">
                  <c:v>148.198883179229</c:v>
                </c:pt>
                <c:pt idx="31473">
                  <c:v>148.18568000005899</c:v>
                </c:pt>
                <c:pt idx="31474">
                  <c:v>148.179493507394</c:v>
                </c:pt>
                <c:pt idx="31475">
                  <c:v>148.16771303469201</c:v>
                </c:pt>
                <c:pt idx="31476">
                  <c:v>148.15435279361901</c:v>
                </c:pt>
                <c:pt idx="31477">
                  <c:v>148.13786458477099</c:v>
                </c:pt>
                <c:pt idx="31478">
                  <c:v>148.12950000000399</c:v>
                </c:pt>
                <c:pt idx="31479">
                  <c:v>148.12367297382301</c:v>
                </c:pt>
                <c:pt idx="31480">
                  <c:v>148.11444460550501</c:v>
                </c:pt>
                <c:pt idx="31481">
                  <c:v>148.10664552737799</c:v>
                </c:pt>
                <c:pt idx="31482">
                  <c:v>148.09307292660699</c:v>
                </c:pt>
                <c:pt idx="31483">
                  <c:v>148.075694284646</c:v>
                </c:pt>
                <c:pt idx="31484">
                  <c:v>148.06140090090699</c:v>
                </c:pt>
                <c:pt idx="31485">
                  <c:v>148.048006279867</c:v>
                </c:pt>
                <c:pt idx="31486">
                  <c:v>148.03926018129999</c:v>
                </c:pt>
                <c:pt idx="31487">
                  <c:v>148.03257253067201</c:v>
                </c:pt>
                <c:pt idx="31488">
                  <c:v>148.02910573963601</c:v>
                </c:pt>
                <c:pt idx="31489">
                  <c:v>148.016199999967</c:v>
                </c:pt>
                <c:pt idx="31490">
                  <c:v>148.009511130161</c:v>
                </c:pt>
                <c:pt idx="31491">
                  <c:v>148.002624903987</c:v>
                </c:pt>
                <c:pt idx="31492">
                  <c:v>147.99515691347301</c:v>
                </c:pt>
                <c:pt idx="31493">
                  <c:v>147.99099269811299</c:v>
                </c:pt>
                <c:pt idx="31494">
                  <c:v>147.990874198402</c:v>
                </c:pt>
                <c:pt idx="31495">
                  <c:v>148.00166395171499</c:v>
                </c:pt>
                <c:pt idx="31496">
                  <c:v>148.030030027571</c:v>
                </c:pt>
                <c:pt idx="31497">
                  <c:v>148.05088616118499</c:v>
                </c:pt>
                <c:pt idx="31498">
                  <c:v>148.07039979060301</c:v>
                </c:pt>
                <c:pt idx="31499">
                  <c:v>148.08786424585901</c:v>
                </c:pt>
                <c:pt idx="31500">
                  <c:v>148.110375979819</c:v>
                </c:pt>
                <c:pt idx="31501">
                  <c:v>148.130333638596</c:v>
                </c:pt>
                <c:pt idx="31502">
                  <c:v>148.13379999996499</c:v>
                </c:pt>
                <c:pt idx="31503">
                  <c:v>148.12299173735099</c:v>
                </c:pt>
                <c:pt idx="31504">
                  <c:v>148.12096106528699</c:v>
                </c:pt>
                <c:pt idx="31505">
                  <c:v>148.12143046478599</c:v>
                </c:pt>
                <c:pt idx="31506">
                  <c:v>148.12068955644401</c:v>
                </c:pt>
                <c:pt idx="31507">
                  <c:v>148.11699640314501</c:v>
                </c:pt>
                <c:pt idx="31508">
                  <c:v>148.114282154623</c:v>
                </c:pt>
                <c:pt idx="31509">
                  <c:v>148.115696558243</c:v>
                </c:pt>
                <c:pt idx="31510">
                  <c:v>148.118050650269</c:v>
                </c:pt>
                <c:pt idx="31511">
                  <c:v>148.118705073916</c:v>
                </c:pt>
                <c:pt idx="31512">
                  <c:v>148.114635544853</c:v>
                </c:pt>
                <c:pt idx="31513">
                  <c:v>148.10954909095901</c:v>
                </c:pt>
                <c:pt idx="31514">
                  <c:v>148.109767032658</c:v>
                </c:pt>
                <c:pt idx="31515">
                  <c:v>148.115369999986</c:v>
                </c:pt>
                <c:pt idx="31516">
                  <c:v>148.113155996458</c:v>
                </c:pt>
                <c:pt idx="31517">
                  <c:v>148.107909251758</c:v>
                </c:pt>
                <c:pt idx="31518">
                  <c:v>148.098528881059</c:v>
                </c:pt>
                <c:pt idx="31519">
                  <c:v>148.092679490134</c:v>
                </c:pt>
                <c:pt idx="31520">
                  <c:v>148.08994153798599</c:v>
                </c:pt>
                <c:pt idx="31521">
                  <c:v>148.08478630687401</c:v>
                </c:pt>
                <c:pt idx="31522">
                  <c:v>148.07657659889799</c:v>
                </c:pt>
                <c:pt idx="31523">
                  <c:v>148.070090202882</c:v>
                </c:pt>
                <c:pt idx="31524">
                  <c:v>148.06742867808799</c:v>
                </c:pt>
                <c:pt idx="31525">
                  <c:v>148.06931490145001</c:v>
                </c:pt>
                <c:pt idx="31526">
                  <c:v>148.069509032692</c:v>
                </c:pt>
                <c:pt idx="31527">
                  <c:v>148.06380182087699</c:v>
                </c:pt>
                <c:pt idx="31528">
                  <c:v>148.06661864741</c:v>
                </c:pt>
                <c:pt idx="31529">
                  <c:v>148.069091891791</c:v>
                </c:pt>
                <c:pt idx="31530">
                  <c:v>148.06945808999299</c:v>
                </c:pt>
                <c:pt idx="31531">
                  <c:v>148.06642426105</c:v>
                </c:pt>
                <c:pt idx="31532">
                  <c:v>148.05849189443501</c:v>
                </c:pt>
                <c:pt idx="31533">
                  <c:v>148.047477988526</c:v>
                </c:pt>
                <c:pt idx="31534">
                  <c:v>148.03718521204101</c:v>
                </c:pt>
                <c:pt idx="31535">
                  <c:v>148.030543473515</c:v>
                </c:pt>
                <c:pt idx="31536">
                  <c:v>148.02499145093299</c:v>
                </c:pt>
                <c:pt idx="31537">
                  <c:v>148.01606569596899</c:v>
                </c:pt>
                <c:pt idx="31538">
                  <c:v>148.017855851408</c:v>
                </c:pt>
                <c:pt idx="31539">
                  <c:v>148.01917204432601</c:v>
                </c:pt>
                <c:pt idx="31540">
                  <c:v>148.01937999996699</c:v>
                </c:pt>
                <c:pt idx="31541">
                  <c:v>148.017430971175</c:v>
                </c:pt>
                <c:pt idx="31542">
                  <c:v>148.018245504693</c:v>
                </c:pt>
                <c:pt idx="31543">
                  <c:v>148.02075349927199</c:v>
                </c:pt>
                <c:pt idx="31544">
                  <c:v>148.01985897421099</c:v>
                </c:pt>
                <c:pt idx="31545">
                  <c:v>148.01560847656</c:v>
                </c:pt>
                <c:pt idx="31546">
                  <c:v>148.00881437581401</c:v>
                </c:pt>
                <c:pt idx="31547">
                  <c:v>147.99713915728901</c:v>
                </c:pt>
                <c:pt idx="31548">
                  <c:v>147.98221818158001</c:v>
                </c:pt>
                <c:pt idx="31549">
                  <c:v>147.96124089588</c:v>
                </c:pt>
                <c:pt idx="31550">
                  <c:v>147.93854782647699</c:v>
                </c:pt>
                <c:pt idx="31551">
                  <c:v>147.920083163008</c:v>
                </c:pt>
                <c:pt idx="31552">
                  <c:v>147.90406557000099</c:v>
                </c:pt>
                <c:pt idx="31553">
                  <c:v>147.88927994737301</c:v>
                </c:pt>
                <c:pt idx="31554">
                  <c:v>147.87675108136</c:v>
                </c:pt>
                <c:pt idx="31555">
                  <c:v>147.86749000004099</c:v>
                </c:pt>
                <c:pt idx="31556">
                  <c:v>147.85791694614301</c:v>
                </c:pt>
                <c:pt idx="31557">
                  <c:v>147.85437565267</c:v>
                </c:pt>
                <c:pt idx="31558">
                  <c:v>147.85405337256799</c:v>
                </c:pt>
                <c:pt idx="31559">
                  <c:v>147.86037493649201</c:v>
                </c:pt>
                <c:pt idx="31560">
                  <c:v>147.87528382195501</c:v>
                </c:pt>
                <c:pt idx="31561">
                  <c:v>147.89675154865299</c:v>
                </c:pt>
                <c:pt idx="31562">
                  <c:v>147.916656853332</c:v>
                </c:pt>
                <c:pt idx="31563">
                  <c:v>147.93285877821501</c:v>
                </c:pt>
                <c:pt idx="31564">
                  <c:v>147.94975631393001</c:v>
                </c:pt>
                <c:pt idx="31565">
                  <c:v>147.96393011057</c:v>
                </c:pt>
                <c:pt idx="31566">
                  <c:v>147.97495358032299</c:v>
                </c:pt>
                <c:pt idx="31567">
                  <c:v>147.98153382580099</c:v>
                </c:pt>
                <c:pt idx="31568">
                  <c:v>147.98973000001999</c:v>
                </c:pt>
                <c:pt idx="31569">
                  <c:v>147.99619220488299</c:v>
                </c:pt>
                <c:pt idx="31570">
                  <c:v>148.010080644325</c:v>
                </c:pt>
                <c:pt idx="31571">
                  <c:v>148.024935460308</c:v>
                </c:pt>
                <c:pt idx="31572">
                  <c:v>148.03676270915099</c:v>
                </c:pt>
                <c:pt idx="31573">
                  <c:v>148.045864279885</c:v>
                </c:pt>
                <c:pt idx="31574">
                  <c:v>148.05357016595499</c:v>
                </c:pt>
                <c:pt idx="31575">
                  <c:v>148.06032061238901</c:v>
                </c:pt>
                <c:pt idx="31576">
                  <c:v>148.06664538416501</c:v>
                </c:pt>
                <c:pt idx="31577">
                  <c:v>148.07358068732401</c:v>
                </c:pt>
                <c:pt idx="31578">
                  <c:v>148.07328695477099</c:v>
                </c:pt>
                <c:pt idx="31579">
                  <c:v>148.067550000008</c:v>
                </c:pt>
                <c:pt idx="31580">
                  <c:v>148.06004504615601</c:v>
                </c:pt>
                <c:pt idx="31581">
                  <c:v>148.05801000000599</c:v>
                </c:pt>
                <c:pt idx="31582">
                  <c:v>148.055313691653</c:v>
                </c:pt>
                <c:pt idx="31583">
                  <c:v>148.05318000001401</c:v>
                </c:pt>
                <c:pt idx="31584">
                  <c:v>148.049711124162</c:v>
                </c:pt>
                <c:pt idx="31585">
                  <c:v>148.04481351199101</c:v>
                </c:pt>
                <c:pt idx="31586">
                  <c:v>148.04723913076401</c:v>
                </c:pt>
                <c:pt idx="31587">
                  <c:v>148.05361085475801</c:v>
                </c:pt>
                <c:pt idx="31588">
                  <c:v>148.05674095566201</c:v>
                </c:pt>
                <c:pt idx="31589">
                  <c:v>148.05684403638401</c:v>
                </c:pt>
                <c:pt idx="31590">
                  <c:v>148.054308682525</c:v>
                </c:pt>
                <c:pt idx="31591">
                  <c:v>148.05031503971099</c:v>
                </c:pt>
                <c:pt idx="31592">
                  <c:v>148.04937618714399</c:v>
                </c:pt>
                <c:pt idx="31593">
                  <c:v>148.04926548336201</c:v>
                </c:pt>
                <c:pt idx="31594">
                  <c:v>148.04826769105901</c:v>
                </c:pt>
                <c:pt idx="31595">
                  <c:v>148.055269999948</c:v>
                </c:pt>
                <c:pt idx="31596">
                  <c:v>148.05818051025901</c:v>
                </c:pt>
                <c:pt idx="31597">
                  <c:v>148.064522568923</c:v>
                </c:pt>
                <c:pt idx="31598">
                  <c:v>148.07006364328299</c:v>
                </c:pt>
                <c:pt idx="31599">
                  <c:v>148.07457870434999</c:v>
                </c:pt>
                <c:pt idx="31600">
                  <c:v>148.082088771374</c:v>
                </c:pt>
                <c:pt idx="31601">
                  <c:v>148.09353492007199</c:v>
                </c:pt>
                <c:pt idx="31602">
                  <c:v>148.10481362974301</c:v>
                </c:pt>
                <c:pt idx="31603">
                  <c:v>148.113453492308</c:v>
                </c:pt>
                <c:pt idx="31604">
                  <c:v>148.12388257554201</c:v>
                </c:pt>
                <c:pt idx="31605">
                  <c:v>148.13720871653899</c:v>
                </c:pt>
                <c:pt idx="31606">
                  <c:v>148.154366747636</c:v>
                </c:pt>
                <c:pt idx="31607">
                  <c:v>148.16484374478901</c:v>
                </c:pt>
                <c:pt idx="31608">
                  <c:v>148.17648892712199</c:v>
                </c:pt>
                <c:pt idx="31609">
                  <c:v>148.18767999997701</c:v>
                </c:pt>
                <c:pt idx="31610">
                  <c:v>148.18885110417901</c:v>
                </c:pt>
                <c:pt idx="31611">
                  <c:v>148.18876222136799</c:v>
                </c:pt>
                <c:pt idx="31612">
                  <c:v>148.19331318642699</c:v>
                </c:pt>
                <c:pt idx="31613">
                  <c:v>148.195824330291</c:v>
                </c:pt>
                <c:pt idx="31614">
                  <c:v>148.19466837698499</c:v>
                </c:pt>
                <c:pt idx="31615">
                  <c:v>148.19336460728201</c:v>
                </c:pt>
                <c:pt idx="31616">
                  <c:v>148.19070683056799</c:v>
                </c:pt>
                <c:pt idx="31617">
                  <c:v>148.18625782551101</c:v>
                </c:pt>
                <c:pt idx="31618">
                  <c:v>148.186901031509</c:v>
                </c:pt>
                <c:pt idx="31619">
                  <c:v>148.18813359567801</c:v>
                </c:pt>
                <c:pt idx="31620">
                  <c:v>148.18971684885099</c:v>
                </c:pt>
                <c:pt idx="31621">
                  <c:v>148.19348019113801</c:v>
                </c:pt>
                <c:pt idx="31622">
                  <c:v>148.19847862168399</c:v>
                </c:pt>
                <c:pt idx="31623">
                  <c:v>148.20445095799499</c:v>
                </c:pt>
                <c:pt idx="31624">
                  <c:v>148.20837348233599</c:v>
                </c:pt>
                <c:pt idx="31625">
                  <c:v>148.207974393385</c:v>
                </c:pt>
                <c:pt idx="31626">
                  <c:v>148.21361114103101</c:v>
                </c:pt>
                <c:pt idx="31627">
                  <c:v>148.21916408816699</c:v>
                </c:pt>
                <c:pt idx="31628">
                  <c:v>148.22004565658699</c:v>
                </c:pt>
                <c:pt idx="31629">
                  <c:v>148.211267149956</c:v>
                </c:pt>
                <c:pt idx="31630">
                  <c:v>148.194216436239</c:v>
                </c:pt>
                <c:pt idx="31631">
                  <c:v>148.17660261352</c:v>
                </c:pt>
                <c:pt idx="31632">
                  <c:v>148.16114056107901</c:v>
                </c:pt>
                <c:pt idx="31633">
                  <c:v>148.14927690003401</c:v>
                </c:pt>
                <c:pt idx="31634">
                  <c:v>148.13949949842899</c:v>
                </c:pt>
                <c:pt idx="31635">
                  <c:v>148.13052072903901</c:v>
                </c:pt>
                <c:pt idx="31636">
                  <c:v>148.124880000015</c:v>
                </c:pt>
                <c:pt idx="31637">
                  <c:v>148.118661872155</c:v>
                </c:pt>
                <c:pt idx="31638">
                  <c:v>148.111622900361</c:v>
                </c:pt>
                <c:pt idx="31639">
                  <c:v>148.101271650515</c:v>
                </c:pt>
                <c:pt idx="31640">
                  <c:v>148.09299913655599</c:v>
                </c:pt>
                <c:pt idx="31641">
                  <c:v>148.08425771402199</c:v>
                </c:pt>
                <c:pt idx="31642">
                  <c:v>148.074212310402</c:v>
                </c:pt>
                <c:pt idx="31643">
                  <c:v>148.06477128711199</c:v>
                </c:pt>
                <c:pt idx="31644">
                  <c:v>148.05576999611799</c:v>
                </c:pt>
                <c:pt idx="31645">
                  <c:v>148.04531370815599</c:v>
                </c:pt>
                <c:pt idx="31646">
                  <c:v>148.029363102026</c:v>
                </c:pt>
                <c:pt idx="31647">
                  <c:v>148.0210877948</c:v>
                </c:pt>
                <c:pt idx="31648">
                  <c:v>148.020962861513</c:v>
                </c:pt>
                <c:pt idx="31649">
                  <c:v>148.02701999996299</c:v>
                </c:pt>
                <c:pt idx="31650">
                  <c:v>148.02395720422899</c:v>
                </c:pt>
                <c:pt idx="31651">
                  <c:v>148.02576272509501</c:v>
                </c:pt>
                <c:pt idx="31652">
                  <c:v>148.02992616168899</c:v>
                </c:pt>
                <c:pt idx="31653">
                  <c:v>148.041503178314</c:v>
                </c:pt>
                <c:pt idx="31654">
                  <c:v>148.060122844783</c:v>
                </c:pt>
                <c:pt idx="31655">
                  <c:v>148.08033673617601</c:v>
                </c:pt>
                <c:pt idx="31656">
                  <c:v>148.10174143651699</c:v>
                </c:pt>
                <c:pt idx="31657">
                  <c:v>148.12833874166699</c:v>
                </c:pt>
                <c:pt idx="31658">
                  <c:v>148.16234312812401</c:v>
                </c:pt>
                <c:pt idx="31659">
                  <c:v>148.18816201458199</c:v>
                </c:pt>
                <c:pt idx="31660">
                  <c:v>148.20697935943201</c:v>
                </c:pt>
                <c:pt idx="31661">
                  <c:v>148.20930000001201</c:v>
                </c:pt>
                <c:pt idx="31662">
                  <c:v>148.20857294755899</c:v>
                </c:pt>
                <c:pt idx="31663">
                  <c:v>148.20745452466599</c:v>
                </c:pt>
                <c:pt idx="31664">
                  <c:v>148.204478680953</c:v>
                </c:pt>
                <c:pt idx="31665">
                  <c:v>148.196379364628</c:v>
                </c:pt>
                <c:pt idx="31666">
                  <c:v>148.184671023883</c:v>
                </c:pt>
                <c:pt idx="31667">
                  <c:v>148.172819427891</c:v>
                </c:pt>
                <c:pt idx="31668">
                  <c:v>148.16078648302499</c:v>
                </c:pt>
                <c:pt idx="31669">
                  <c:v>148.149267979451</c:v>
                </c:pt>
                <c:pt idx="31670">
                  <c:v>148.14250524853799</c:v>
                </c:pt>
                <c:pt idx="31671">
                  <c:v>148.134595892232</c:v>
                </c:pt>
                <c:pt idx="31672">
                  <c:v>148.115395228089</c:v>
                </c:pt>
                <c:pt idx="31673">
                  <c:v>148.09725584865799</c:v>
                </c:pt>
                <c:pt idx="31674">
                  <c:v>148.08417156131699</c:v>
                </c:pt>
                <c:pt idx="31675">
                  <c:v>148.073294601436</c:v>
                </c:pt>
                <c:pt idx="31676">
                  <c:v>148.06796923695899</c:v>
                </c:pt>
                <c:pt idx="31677">
                  <c:v>148.061553179339</c:v>
                </c:pt>
                <c:pt idx="31678">
                  <c:v>148.05135211855099</c:v>
                </c:pt>
                <c:pt idx="31679">
                  <c:v>148.04185861980301</c:v>
                </c:pt>
                <c:pt idx="31680">
                  <c:v>148.03799105436201</c:v>
                </c:pt>
                <c:pt idx="31681">
                  <c:v>148.03781723793699</c:v>
                </c:pt>
                <c:pt idx="31682">
                  <c:v>148.03221954570299</c:v>
                </c:pt>
                <c:pt idx="31683">
                  <c:v>148.01823371643999</c:v>
                </c:pt>
                <c:pt idx="31684">
                  <c:v>148.00241111235499</c:v>
                </c:pt>
                <c:pt idx="31685">
                  <c:v>147.993990000032</c:v>
                </c:pt>
                <c:pt idx="31686">
                  <c:v>147.99142904985399</c:v>
                </c:pt>
                <c:pt idx="31687">
                  <c:v>147.957979999961</c:v>
                </c:pt>
                <c:pt idx="31688">
                  <c:v>147.957979999961</c:v>
                </c:pt>
                <c:pt idx="31689">
                  <c:v>147.94090776411599</c:v>
                </c:pt>
                <c:pt idx="31690">
                  <c:v>147.92027784818501</c:v>
                </c:pt>
                <c:pt idx="31691">
                  <c:v>147.89979647405701</c:v>
                </c:pt>
                <c:pt idx="31692">
                  <c:v>147.884735097185</c:v>
                </c:pt>
                <c:pt idx="31693">
                  <c:v>147.87260401201101</c:v>
                </c:pt>
                <c:pt idx="31694">
                  <c:v>147.85539341374999</c:v>
                </c:pt>
                <c:pt idx="31695">
                  <c:v>147.83255845714001</c:v>
                </c:pt>
                <c:pt idx="31696">
                  <c:v>147.819683281815</c:v>
                </c:pt>
                <c:pt idx="31697">
                  <c:v>147.80056568756299</c:v>
                </c:pt>
                <c:pt idx="31698">
                  <c:v>147.78789689309801</c:v>
                </c:pt>
                <c:pt idx="31699">
                  <c:v>147.78845556487099</c:v>
                </c:pt>
                <c:pt idx="31700">
                  <c:v>147.80315000003799</c:v>
                </c:pt>
                <c:pt idx="31701">
                  <c:v>147.81759209092999</c:v>
                </c:pt>
                <c:pt idx="31702">
                  <c:v>147.83092328218899</c:v>
                </c:pt>
                <c:pt idx="31703">
                  <c:v>147.84963675506401</c:v>
                </c:pt>
                <c:pt idx="31704">
                  <c:v>147.867962925039</c:v>
                </c:pt>
                <c:pt idx="31705">
                  <c:v>147.883603939712</c:v>
                </c:pt>
                <c:pt idx="31706">
                  <c:v>147.897820633745</c:v>
                </c:pt>
                <c:pt idx="31707">
                  <c:v>147.92151045400999</c:v>
                </c:pt>
                <c:pt idx="31708">
                  <c:v>147.95232728237099</c:v>
                </c:pt>
                <c:pt idx="31709">
                  <c:v>147.96307362341199</c:v>
                </c:pt>
                <c:pt idx="31710">
                  <c:v>147.97226674044799</c:v>
                </c:pt>
                <c:pt idx="31711">
                  <c:v>147.98298067022</c:v>
                </c:pt>
                <c:pt idx="31712">
                  <c:v>147.99175999996399</c:v>
                </c:pt>
                <c:pt idx="31713">
                  <c:v>148.00032842183501</c:v>
                </c:pt>
                <c:pt idx="31714">
                  <c:v>148.015592756583</c:v>
                </c:pt>
                <c:pt idx="31715">
                  <c:v>148.02817487626299</c:v>
                </c:pt>
                <c:pt idx="31716">
                  <c:v>148.03754788661601</c:v>
                </c:pt>
                <c:pt idx="31717">
                  <c:v>148.043276728574</c:v>
                </c:pt>
                <c:pt idx="31718">
                  <c:v>148.049965312393</c:v>
                </c:pt>
                <c:pt idx="31719">
                  <c:v>148.05530647097501</c:v>
                </c:pt>
                <c:pt idx="31720">
                  <c:v>148.05761883883</c:v>
                </c:pt>
                <c:pt idx="31721">
                  <c:v>148.05614146635901</c:v>
                </c:pt>
                <c:pt idx="31722">
                  <c:v>148.055874247177</c:v>
                </c:pt>
                <c:pt idx="31723">
                  <c:v>148.05911433828001</c:v>
                </c:pt>
                <c:pt idx="31724">
                  <c:v>148.06363027953901</c:v>
                </c:pt>
                <c:pt idx="31725">
                  <c:v>148.06267999997701</c:v>
                </c:pt>
                <c:pt idx="31726">
                  <c:v>148.06287904397601</c:v>
                </c:pt>
                <c:pt idx="31727">
                  <c:v>148.059134829019</c:v>
                </c:pt>
                <c:pt idx="31728">
                  <c:v>148.050202143956</c:v>
                </c:pt>
                <c:pt idx="31729">
                  <c:v>148.03994833473101</c:v>
                </c:pt>
                <c:pt idx="31730">
                  <c:v>148.02848176179</c:v>
                </c:pt>
                <c:pt idx="31731">
                  <c:v>148.01441585383799</c:v>
                </c:pt>
                <c:pt idx="31732">
                  <c:v>148.00172807869399</c:v>
                </c:pt>
                <c:pt idx="31733">
                  <c:v>147.992294232712</c:v>
                </c:pt>
                <c:pt idx="31734">
                  <c:v>147.988051328881</c:v>
                </c:pt>
                <c:pt idx="31735">
                  <c:v>147.98341346526499</c:v>
                </c:pt>
                <c:pt idx="31736">
                  <c:v>147.98015964315101</c:v>
                </c:pt>
                <c:pt idx="31737">
                  <c:v>147.98057515040401</c:v>
                </c:pt>
                <c:pt idx="31738">
                  <c:v>147.97380494566099</c:v>
                </c:pt>
                <c:pt idx="31739">
                  <c:v>147.96025000000401</c:v>
                </c:pt>
                <c:pt idx="31740">
                  <c:v>147.94039160111399</c:v>
                </c:pt>
                <c:pt idx="31741">
                  <c:v>147.918219580542</c:v>
                </c:pt>
                <c:pt idx="31742">
                  <c:v>147.901025907519</c:v>
                </c:pt>
                <c:pt idx="31743">
                  <c:v>147.88945321619599</c:v>
                </c:pt>
                <c:pt idx="31744">
                  <c:v>147.88411532101199</c:v>
                </c:pt>
                <c:pt idx="31745">
                  <c:v>147.88244324355401</c:v>
                </c:pt>
                <c:pt idx="31746">
                  <c:v>147.88118705642299</c:v>
                </c:pt>
                <c:pt idx="31747">
                  <c:v>147.88785688910599</c:v>
                </c:pt>
                <c:pt idx="31748">
                  <c:v>147.90046256705</c:v>
                </c:pt>
                <c:pt idx="31749">
                  <c:v>147.913708696122</c:v>
                </c:pt>
                <c:pt idx="31750">
                  <c:v>147.93323668681799</c:v>
                </c:pt>
                <c:pt idx="31751">
                  <c:v>147.948430000027</c:v>
                </c:pt>
                <c:pt idx="31752">
                  <c:v>147.95808699079601</c:v>
                </c:pt>
                <c:pt idx="31753">
                  <c:v>147.969967483706</c:v>
                </c:pt>
                <c:pt idx="31754">
                  <c:v>147.97850086606999</c:v>
                </c:pt>
                <c:pt idx="31755">
                  <c:v>147.985788592338</c:v>
                </c:pt>
                <c:pt idx="31756">
                  <c:v>147.98959484839</c:v>
                </c:pt>
                <c:pt idx="31757">
                  <c:v>147.989181196364</c:v>
                </c:pt>
                <c:pt idx="31758">
                  <c:v>147.98790296854901</c:v>
                </c:pt>
                <c:pt idx="31759">
                  <c:v>147.99075295365901</c:v>
                </c:pt>
                <c:pt idx="31760">
                  <c:v>147.99652032008399</c:v>
                </c:pt>
                <c:pt idx="31761">
                  <c:v>147.99676347908701</c:v>
                </c:pt>
                <c:pt idx="31762">
                  <c:v>147.995297007141</c:v>
                </c:pt>
                <c:pt idx="31763">
                  <c:v>147.98861350706301</c:v>
                </c:pt>
                <c:pt idx="31764">
                  <c:v>147.98498809661299</c:v>
                </c:pt>
                <c:pt idx="31765">
                  <c:v>147.98690999998101</c:v>
                </c:pt>
                <c:pt idx="31766">
                  <c:v>147.99143247884501</c:v>
                </c:pt>
                <c:pt idx="31767">
                  <c:v>147.99136520950299</c:v>
                </c:pt>
                <c:pt idx="31768">
                  <c:v>147.98994491065901</c:v>
                </c:pt>
                <c:pt idx="31769">
                  <c:v>147.99349378606601</c:v>
                </c:pt>
                <c:pt idx="31770">
                  <c:v>148.00101476637801</c:v>
                </c:pt>
                <c:pt idx="31771">
                  <c:v>148.010156801612</c:v>
                </c:pt>
                <c:pt idx="31772">
                  <c:v>148.02594554612199</c:v>
                </c:pt>
                <c:pt idx="31773">
                  <c:v>148.04711405899101</c:v>
                </c:pt>
                <c:pt idx="31774">
                  <c:v>148.071008692638</c:v>
                </c:pt>
                <c:pt idx="31775">
                  <c:v>148.090668945799</c:v>
                </c:pt>
                <c:pt idx="31776">
                  <c:v>148.10003999997201</c:v>
                </c:pt>
                <c:pt idx="31777">
                  <c:v>148.09958498669701</c:v>
                </c:pt>
                <c:pt idx="31778">
                  <c:v>148.09471068808401</c:v>
                </c:pt>
                <c:pt idx="31779">
                  <c:v>148.08113000000199</c:v>
                </c:pt>
                <c:pt idx="31780">
                  <c:v>148.063771828987</c:v>
                </c:pt>
                <c:pt idx="31781">
                  <c:v>148.04959503996099</c:v>
                </c:pt>
                <c:pt idx="31782">
                  <c:v>148.041396902786</c:v>
                </c:pt>
                <c:pt idx="31783">
                  <c:v>148.032094301667</c:v>
                </c:pt>
                <c:pt idx="31784">
                  <c:v>148.019683814253</c:v>
                </c:pt>
                <c:pt idx="31785">
                  <c:v>148.006725614255</c:v>
                </c:pt>
                <c:pt idx="31786">
                  <c:v>147.99186071872501</c:v>
                </c:pt>
                <c:pt idx="31787">
                  <c:v>147.97473320120301</c:v>
                </c:pt>
                <c:pt idx="31788">
                  <c:v>147.95918589821599</c:v>
                </c:pt>
                <c:pt idx="31789">
                  <c:v>147.94411705331601</c:v>
                </c:pt>
                <c:pt idx="31790">
                  <c:v>147.930597770519</c:v>
                </c:pt>
                <c:pt idx="31791">
                  <c:v>147.91919999993999</c:v>
                </c:pt>
                <c:pt idx="31792">
                  <c:v>147.91919999994099</c:v>
                </c:pt>
                <c:pt idx="31793">
                  <c:v>147.905410844843</c:v>
                </c:pt>
                <c:pt idx="31794">
                  <c:v>147.89479871981601</c:v>
                </c:pt>
                <c:pt idx="31795">
                  <c:v>147.88584740930301</c:v>
                </c:pt>
                <c:pt idx="31796">
                  <c:v>147.87934092723799</c:v>
                </c:pt>
                <c:pt idx="31797">
                  <c:v>147.879736362724</c:v>
                </c:pt>
                <c:pt idx="31798">
                  <c:v>147.88406764177799</c:v>
                </c:pt>
                <c:pt idx="31799">
                  <c:v>147.89074698909599</c:v>
                </c:pt>
                <c:pt idx="31800">
                  <c:v>147.89880032313101</c:v>
                </c:pt>
                <c:pt idx="31801">
                  <c:v>147.90649669923801</c:v>
                </c:pt>
                <c:pt idx="31802">
                  <c:v>147.911097972509</c:v>
                </c:pt>
                <c:pt idx="31803">
                  <c:v>147.91510753699799</c:v>
                </c:pt>
                <c:pt idx="31804">
                  <c:v>147.91792910090101</c:v>
                </c:pt>
                <c:pt idx="31805">
                  <c:v>147.919717482371</c:v>
                </c:pt>
                <c:pt idx="31806">
                  <c:v>147.92150999998901</c:v>
                </c:pt>
                <c:pt idx="31807">
                  <c:v>147.91628733894501</c:v>
                </c:pt>
                <c:pt idx="31808">
                  <c:v>147.91136716437899</c:v>
                </c:pt>
                <c:pt idx="31809">
                  <c:v>147.906135571108</c:v>
                </c:pt>
                <c:pt idx="31810">
                  <c:v>147.90335793998901</c:v>
                </c:pt>
                <c:pt idx="31811">
                  <c:v>147.900635337209</c:v>
                </c:pt>
                <c:pt idx="31812">
                  <c:v>147.89326095406901</c:v>
                </c:pt>
                <c:pt idx="31813">
                  <c:v>147.88389656002701</c:v>
                </c:pt>
                <c:pt idx="31814">
                  <c:v>147.875009218407</c:v>
                </c:pt>
                <c:pt idx="31815">
                  <c:v>147.866845709025</c:v>
                </c:pt>
                <c:pt idx="31816">
                  <c:v>147.86522561436499</c:v>
                </c:pt>
                <c:pt idx="31817">
                  <c:v>147.869392602397</c:v>
                </c:pt>
                <c:pt idx="31818">
                  <c:v>147.876894736629</c:v>
                </c:pt>
                <c:pt idx="31819">
                  <c:v>147.89340116635299</c:v>
                </c:pt>
                <c:pt idx="31820">
                  <c:v>147.91094999997301</c:v>
                </c:pt>
                <c:pt idx="31821">
                  <c:v>147.928346289128</c:v>
                </c:pt>
                <c:pt idx="31822">
                  <c:v>147.94846713678299</c:v>
                </c:pt>
                <c:pt idx="31823">
                  <c:v>147.969518772969</c:v>
                </c:pt>
                <c:pt idx="31824">
                  <c:v>147.99330657927001</c:v>
                </c:pt>
                <c:pt idx="31825">
                  <c:v>148.00740757135401</c:v>
                </c:pt>
                <c:pt idx="31826">
                  <c:v>148.02191413338801</c:v>
                </c:pt>
                <c:pt idx="31827">
                  <c:v>148.03580870858599</c:v>
                </c:pt>
                <c:pt idx="31828">
                  <c:v>148.04131684168101</c:v>
                </c:pt>
                <c:pt idx="31829">
                  <c:v>148.043101008223</c:v>
                </c:pt>
                <c:pt idx="31830">
                  <c:v>148.04343130460899</c:v>
                </c:pt>
                <c:pt idx="31831">
                  <c:v>148.04076492366099</c:v>
                </c:pt>
                <c:pt idx="31832">
                  <c:v>148.03919810462099</c:v>
                </c:pt>
                <c:pt idx="31833">
                  <c:v>148.03037900224601</c:v>
                </c:pt>
                <c:pt idx="31834">
                  <c:v>148.02540999998499</c:v>
                </c:pt>
                <c:pt idx="31835">
                  <c:v>148.018007621338</c:v>
                </c:pt>
                <c:pt idx="31836">
                  <c:v>148.00877018244799</c:v>
                </c:pt>
                <c:pt idx="31837">
                  <c:v>147.995001883691</c:v>
                </c:pt>
                <c:pt idx="31838">
                  <c:v>147.98188389929501</c:v>
                </c:pt>
                <c:pt idx="31839">
                  <c:v>147.97481386246801</c:v>
                </c:pt>
                <c:pt idx="31840">
                  <c:v>147.97309988103399</c:v>
                </c:pt>
                <c:pt idx="31841">
                  <c:v>147.97077970970301</c:v>
                </c:pt>
                <c:pt idx="31842">
                  <c:v>147.96780735849401</c:v>
                </c:pt>
                <c:pt idx="31843">
                  <c:v>147.97024662061</c:v>
                </c:pt>
                <c:pt idx="31844">
                  <c:v>147.975213003969</c:v>
                </c:pt>
                <c:pt idx="31845">
                  <c:v>147.98733487735899</c:v>
                </c:pt>
                <c:pt idx="31846">
                  <c:v>147.99861853052099</c:v>
                </c:pt>
                <c:pt idx="31847">
                  <c:v>148.01538000002299</c:v>
                </c:pt>
                <c:pt idx="31848">
                  <c:v>148.027689688653</c:v>
                </c:pt>
                <c:pt idx="31849">
                  <c:v>148.039795200253</c:v>
                </c:pt>
                <c:pt idx="31850">
                  <c:v>148.05474903640001</c:v>
                </c:pt>
                <c:pt idx="31851">
                  <c:v>148.06680500487701</c:v>
                </c:pt>
                <c:pt idx="31852">
                  <c:v>148.072819926953</c:v>
                </c:pt>
                <c:pt idx="31853">
                  <c:v>148.07673806798201</c:v>
                </c:pt>
                <c:pt idx="31854">
                  <c:v>148.08082301282801</c:v>
                </c:pt>
                <c:pt idx="31855">
                  <c:v>148.07763879496</c:v>
                </c:pt>
                <c:pt idx="31856">
                  <c:v>148.07642736952599</c:v>
                </c:pt>
                <c:pt idx="31857">
                  <c:v>148.07442330521999</c:v>
                </c:pt>
                <c:pt idx="31858">
                  <c:v>148.070250000035</c:v>
                </c:pt>
                <c:pt idx="31859">
                  <c:v>148.06502103666801</c:v>
                </c:pt>
                <c:pt idx="31860">
                  <c:v>148.059038628336</c:v>
                </c:pt>
                <c:pt idx="31861">
                  <c:v>148.053234325272</c:v>
                </c:pt>
                <c:pt idx="31862">
                  <c:v>148.044720920499</c:v>
                </c:pt>
                <c:pt idx="31863">
                  <c:v>148.03641058602699</c:v>
                </c:pt>
                <c:pt idx="31864">
                  <c:v>148.034525913127</c:v>
                </c:pt>
                <c:pt idx="31865">
                  <c:v>148.034804868495</c:v>
                </c:pt>
                <c:pt idx="31866">
                  <c:v>148.03323021864199</c:v>
                </c:pt>
                <c:pt idx="31867">
                  <c:v>148.03622603616799</c:v>
                </c:pt>
                <c:pt idx="31868">
                  <c:v>148.039363078588</c:v>
                </c:pt>
                <c:pt idx="31869">
                  <c:v>148.04368559273101</c:v>
                </c:pt>
                <c:pt idx="31870">
                  <c:v>148.05807962665801</c:v>
                </c:pt>
                <c:pt idx="31871">
                  <c:v>148.07900999998799</c:v>
                </c:pt>
                <c:pt idx="31872">
                  <c:v>148.10900438948599</c:v>
                </c:pt>
                <c:pt idx="31873">
                  <c:v>148.13115907753499</c:v>
                </c:pt>
                <c:pt idx="31874">
                  <c:v>148.15157538430299</c:v>
                </c:pt>
                <c:pt idx="31875">
                  <c:v>148.16728562317601</c:v>
                </c:pt>
                <c:pt idx="31876">
                  <c:v>148.17836241388201</c:v>
                </c:pt>
                <c:pt idx="31877">
                  <c:v>148.184445193231</c:v>
                </c:pt>
                <c:pt idx="31878">
                  <c:v>148.183361251669</c:v>
                </c:pt>
                <c:pt idx="31879">
                  <c:v>148.18180763967499</c:v>
                </c:pt>
                <c:pt idx="31880">
                  <c:v>148.18173280782699</c:v>
                </c:pt>
                <c:pt idx="31881">
                  <c:v>148.17445723712399</c:v>
                </c:pt>
                <c:pt idx="31882">
                  <c:v>148.16362828877701</c:v>
                </c:pt>
                <c:pt idx="31883">
                  <c:v>148.15569855624099</c:v>
                </c:pt>
                <c:pt idx="31884">
                  <c:v>148.157202285453</c:v>
                </c:pt>
                <c:pt idx="31885">
                  <c:v>148.16436999994701</c:v>
                </c:pt>
                <c:pt idx="31886">
                  <c:v>148.17573062230801</c:v>
                </c:pt>
                <c:pt idx="31887">
                  <c:v>148.18429153186301</c:v>
                </c:pt>
                <c:pt idx="31888">
                  <c:v>148.18808566611301</c:v>
                </c:pt>
                <c:pt idx="31889">
                  <c:v>148.193767545573</c:v>
                </c:pt>
                <c:pt idx="31890">
                  <c:v>148.20769119191399</c:v>
                </c:pt>
                <c:pt idx="31891">
                  <c:v>148.22450157911399</c:v>
                </c:pt>
                <c:pt idx="31892">
                  <c:v>148.23762215604</c:v>
                </c:pt>
                <c:pt idx="31893">
                  <c:v>148.24699450193401</c:v>
                </c:pt>
                <c:pt idx="31894">
                  <c:v>148.25154394274301</c:v>
                </c:pt>
                <c:pt idx="31895">
                  <c:v>148.25281527326899</c:v>
                </c:pt>
                <c:pt idx="31896">
                  <c:v>148.25275714595799</c:v>
                </c:pt>
                <c:pt idx="31897">
                  <c:v>148.251318297604</c:v>
                </c:pt>
                <c:pt idx="31898">
                  <c:v>148.24617000000401</c:v>
                </c:pt>
                <c:pt idx="31899">
                  <c:v>148.24617000000299</c:v>
                </c:pt>
                <c:pt idx="31900">
                  <c:v>148.229795872983</c:v>
                </c:pt>
                <c:pt idx="31901">
                  <c:v>148.21468635365201</c:v>
                </c:pt>
                <c:pt idx="31902">
                  <c:v>148.19909199277399</c:v>
                </c:pt>
                <c:pt idx="31903">
                  <c:v>148.17933730862899</c:v>
                </c:pt>
                <c:pt idx="31904">
                  <c:v>148.16015572051001</c:v>
                </c:pt>
                <c:pt idx="31905">
                  <c:v>148.149599902745</c:v>
                </c:pt>
                <c:pt idx="31906">
                  <c:v>148.13861442874699</c:v>
                </c:pt>
                <c:pt idx="31907">
                  <c:v>148.125998683842</c:v>
                </c:pt>
                <c:pt idx="31908">
                  <c:v>148.12087660895901</c:v>
                </c:pt>
                <c:pt idx="31909">
                  <c:v>148.11473590972199</c:v>
                </c:pt>
                <c:pt idx="31910">
                  <c:v>148.10854427575899</c:v>
                </c:pt>
                <c:pt idx="31911">
                  <c:v>148.09926000003401</c:v>
                </c:pt>
                <c:pt idx="31912">
                  <c:v>148.098634959457</c:v>
                </c:pt>
                <c:pt idx="31913">
                  <c:v>148.09783158626001</c:v>
                </c:pt>
                <c:pt idx="31914">
                  <c:v>148.09623271226499</c:v>
                </c:pt>
                <c:pt idx="31915">
                  <c:v>148.09564304084199</c:v>
                </c:pt>
                <c:pt idx="31916">
                  <c:v>148.095450352288</c:v>
                </c:pt>
                <c:pt idx="31917">
                  <c:v>148.09482928598601</c:v>
                </c:pt>
                <c:pt idx="31918">
                  <c:v>148.09374829125099</c:v>
                </c:pt>
                <c:pt idx="31919">
                  <c:v>148.090969239885</c:v>
                </c:pt>
                <c:pt idx="31920">
                  <c:v>148.08589540336001</c:v>
                </c:pt>
                <c:pt idx="31921">
                  <c:v>148.077050875938</c:v>
                </c:pt>
                <c:pt idx="31922">
                  <c:v>148.05930999996599</c:v>
                </c:pt>
                <c:pt idx="31923">
                  <c:v>148.04248928002801</c:v>
                </c:pt>
                <c:pt idx="31924">
                  <c:v>148.02980774196601</c:v>
                </c:pt>
                <c:pt idx="31925">
                  <c:v>148.01746983338001</c:v>
                </c:pt>
                <c:pt idx="31926">
                  <c:v>148.001586954125</c:v>
                </c:pt>
                <c:pt idx="31927">
                  <c:v>147.98523127565699</c:v>
                </c:pt>
                <c:pt idx="31928">
                  <c:v>147.97089230064901</c:v>
                </c:pt>
                <c:pt idx="31929">
                  <c:v>147.95996196694699</c:v>
                </c:pt>
                <c:pt idx="31930">
                  <c:v>147.95614239532699</c:v>
                </c:pt>
                <c:pt idx="31931">
                  <c:v>147.95468653759499</c:v>
                </c:pt>
                <c:pt idx="31932">
                  <c:v>147.95262024580501</c:v>
                </c:pt>
                <c:pt idx="31933">
                  <c:v>147.948681496826</c:v>
                </c:pt>
                <c:pt idx="31934">
                  <c:v>147.944931906839</c:v>
                </c:pt>
                <c:pt idx="31935">
                  <c:v>147.93970704159901</c:v>
                </c:pt>
                <c:pt idx="31936">
                  <c:v>147.93321664671001</c:v>
                </c:pt>
                <c:pt idx="31937">
                  <c:v>147.923321255356</c:v>
                </c:pt>
                <c:pt idx="31938">
                  <c:v>147.92285829322699</c:v>
                </c:pt>
                <c:pt idx="31939">
                  <c:v>147.919919999987</c:v>
                </c:pt>
                <c:pt idx="31940">
                  <c:v>147.913831735977</c:v>
                </c:pt>
                <c:pt idx="31941">
                  <c:v>147.90450412082899</c:v>
                </c:pt>
                <c:pt idx="31942">
                  <c:v>147.89656225660499</c:v>
                </c:pt>
                <c:pt idx="31943">
                  <c:v>147.89768691725101</c:v>
                </c:pt>
                <c:pt idx="31944">
                  <c:v>147.90820944219399</c:v>
                </c:pt>
                <c:pt idx="31945">
                  <c:v>147.92678818467701</c:v>
                </c:pt>
                <c:pt idx="31946">
                  <c:v>147.93147653901599</c:v>
                </c:pt>
                <c:pt idx="31947">
                  <c:v>147.931632548473</c:v>
                </c:pt>
                <c:pt idx="31948">
                  <c:v>147.93247990021999</c:v>
                </c:pt>
                <c:pt idx="31949">
                  <c:v>147.93602761186401</c:v>
                </c:pt>
                <c:pt idx="31950">
                  <c:v>147.94637984145101</c:v>
                </c:pt>
                <c:pt idx="31951">
                  <c:v>147.95562076061299</c:v>
                </c:pt>
                <c:pt idx="31952">
                  <c:v>147.96836999995</c:v>
                </c:pt>
                <c:pt idx="31953">
                  <c:v>147.97085700377099</c:v>
                </c:pt>
                <c:pt idx="31954">
                  <c:v>147.97301334203399</c:v>
                </c:pt>
                <c:pt idx="31955">
                  <c:v>147.971162477641</c:v>
                </c:pt>
                <c:pt idx="31956">
                  <c:v>147.96569682019299</c:v>
                </c:pt>
                <c:pt idx="31957">
                  <c:v>147.95787422788999</c:v>
                </c:pt>
                <c:pt idx="31958">
                  <c:v>147.949455890802</c:v>
                </c:pt>
                <c:pt idx="31959">
                  <c:v>147.938464540073</c:v>
                </c:pt>
                <c:pt idx="31960">
                  <c:v>147.923706693692</c:v>
                </c:pt>
                <c:pt idx="31961">
                  <c:v>147.912263143427</c:v>
                </c:pt>
                <c:pt idx="31962">
                  <c:v>147.90381337358701</c:v>
                </c:pt>
                <c:pt idx="31963">
                  <c:v>147.898932337384</c:v>
                </c:pt>
                <c:pt idx="31964">
                  <c:v>147.89959597436899</c:v>
                </c:pt>
                <c:pt idx="31965">
                  <c:v>147.90183033878401</c:v>
                </c:pt>
                <c:pt idx="31966">
                  <c:v>147.90098999999501</c:v>
                </c:pt>
                <c:pt idx="31967">
                  <c:v>147.90864852047699</c:v>
                </c:pt>
                <c:pt idx="31968">
                  <c:v>147.91454687304599</c:v>
                </c:pt>
                <c:pt idx="31969">
                  <c:v>147.92392486732899</c:v>
                </c:pt>
                <c:pt idx="31970">
                  <c:v>147.934755036902</c:v>
                </c:pt>
                <c:pt idx="31971">
                  <c:v>147.94661565038399</c:v>
                </c:pt>
                <c:pt idx="31972">
                  <c:v>147.957563425964</c:v>
                </c:pt>
                <c:pt idx="31973">
                  <c:v>147.95921573905599</c:v>
                </c:pt>
                <c:pt idx="31974">
                  <c:v>147.95959206040101</c:v>
                </c:pt>
                <c:pt idx="31975">
                  <c:v>147.95784562132999</c:v>
                </c:pt>
                <c:pt idx="31976">
                  <c:v>147.950409073885</c:v>
                </c:pt>
                <c:pt idx="31977">
                  <c:v>147.94590334135501</c:v>
                </c:pt>
                <c:pt idx="31978">
                  <c:v>147.93626000003201</c:v>
                </c:pt>
                <c:pt idx="31979">
                  <c:v>147.92780276657999</c:v>
                </c:pt>
                <c:pt idx="31980">
                  <c:v>147.92642341151301</c:v>
                </c:pt>
                <c:pt idx="31981">
                  <c:v>147.92767658022299</c:v>
                </c:pt>
                <c:pt idx="31982">
                  <c:v>147.926206120231</c:v>
                </c:pt>
                <c:pt idx="31983">
                  <c:v>147.92100713609</c:v>
                </c:pt>
                <c:pt idx="31984">
                  <c:v>147.91682762288801</c:v>
                </c:pt>
                <c:pt idx="31985">
                  <c:v>147.914966631282</c:v>
                </c:pt>
                <c:pt idx="31986">
                  <c:v>147.908677253365</c:v>
                </c:pt>
                <c:pt idx="31987">
                  <c:v>147.90191111438</c:v>
                </c:pt>
                <c:pt idx="31988">
                  <c:v>147.899047193787</c:v>
                </c:pt>
                <c:pt idx="31989">
                  <c:v>147.90191729902699</c:v>
                </c:pt>
                <c:pt idx="31990">
                  <c:v>147.91027999996501</c:v>
                </c:pt>
                <c:pt idx="31991">
                  <c:v>147.91864631901501</c:v>
                </c:pt>
                <c:pt idx="31992">
                  <c:v>147.92800960064201</c:v>
                </c:pt>
                <c:pt idx="31993">
                  <c:v>147.934268015274</c:v>
                </c:pt>
                <c:pt idx="31994">
                  <c:v>147.94134096582201</c:v>
                </c:pt>
                <c:pt idx="31995">
                  <c:v>147.948734080082</c:v>
                </c:pt>
                <c:pt idx="31996">
                  <c:v>147.954257342468</c:v>
                </c:pt>
                <c:pt idx="31997">
                  <c:v>147.95933265249499</c:v>
                </c:pt>
                <c:pt idx="31998">
                  <c:v>147.96504322884601</c:v>
                </c:pt>
                <c:pt idx="31999">
                  <c:v>147.97585459447799</c:v>
                </c:pt>
                <c:pt idx="32000">
                  <c:v>147.98652874038501</c:v>
                </c:pt>
                <c:pt idx="32001">
                  <c:v>147.99721999999301</c:v>
                </c:pt>
                <c:pt idx="32002">
                  <c:v>147.99793615387</c:v>
                </c:pt>
                <c:pt idx="32003">
                  <c:v>148.00382265788599</c:v>
                </c:pt>
                <c:pt idx="32004">
                  <c:v>148.00667000002201</c:v>
                </c:pt>
                <c:pt idx="32005">
                  <c:v>148.01196726666799</c:v>
                </c:pt>
                <c:pt idx="32006">
                  <c:v>148.019831476261</c:v>
                </c:pt>
                <c:pt idx="32007">
                  <c:v>148.03096606984801</c:v>
                </c:pt>
                <c:pt idx="32008">
                  <c:v>148.04102032476001</c:v>
                </c:pt>
                <c:pt idx="32009">
                  <c:v>148.04767103529801</c:v>
                </c:pt>
                <c:pt idx="32010">
                  <c:v>148.053470445633</c:v>
                </c:pt>
                <c:pt idx="32011">
                  <c:v>148.060765186277</c:v>
                </c:pt>
                <c:pt idx="32012">
                  <c:v>148.06810950046099</c:v>
                </c:pt>
                <c:pt idx="32013">
                  <c:v>148.07536894878899</c:v>
                </c:pt>
                <c:pt idx="32014">
                  <c:v>148.079194141643</c:v>
                </c:pt>
                <c:pt idx="32015">
                  <c:v>148.07635049672999</c:v>
                </c:pt>
                <c:pt idx="32016">
                  <c:v>148.06775816736999</c:v>
                </c:pt>
                <c:pt idx="32017">
                  <c:v>148.051779608375</c:v>
                </c:pt>
                <c:pt idx="32018">
                  <c:v>148.04068000004301</c:v>
                </c:pt>
                <c:pt idx="32019">
                  <c:v>148.027466943267</c:v>
                </c:pt>
                <c:pt idx="32020">
                  <c:v>148.00246763749499</c:v>
                </c:pt>
                <c:pt idx="32021">
                  <c:v>147.98659580608199</c:v>
                </c:pt>
                <c:pt idx="32022">
                  <c:v>147.97300212054401</c:v>
                </c:pt>
                <c:pt idx="32023">
                  <c:v>147.962914248267</c:v>
                </c:pt>
                <c:pt idx="32024">
                  <c:v>147.956564015243</c:v>
                </c:pt>
                <c:pt idx="32025">
                  <c:v>147.95073406353299</c:v>
                </c:pt>
                <c:pt idx="32026">
                  <c:v>147.948619562148</c:v>
                </c:pt>
                <c:pt idx="32027">
                  <c:v>147.95026681092699</c:v>
                </c:pt>
                <c:pt idx="32028">
                  <c:v>147.95377835989001</c:v>
                </c:pt>
                <c:pt idx="32029">
                  <c:v>147.957310614996</c:v>
                </c:pt>
                <c:pt idx="32030">
                  <c:v>147.95669046013401</c:v>
                </c:pt>
                <c:pt idx="32031">
                  <c:v>147.95044788074301</c:v>
                </c:pt>
                <c:pt idx="32032">
                  <c:v>147.94786413505599</c:v>
                </c:pt>
                <c:pt idx="32033">
                  <c:v>147.94811589077801</c:v>
                </c:pt>
                <c:pt idx="32034">
                  <c:v>147.95653999999001</c:v>
                </c:pt>
                <c:pt idx="32035">
                  <c:v>147.96512606278301</c:v>
                </c:pt>
                <c:pt idx="32036">
                  <c:v>147.97202188117799</c:v>
                </c:pt>
                <c:pt idx="32037">
                  <c:v>147.97841067466001</c:v>
                </c:pt>
                <c:pt idx="32038">
                  <c:v>147.979989370905</c:v>
                </c:pt>
                <c:pt idx="32039">
                  <c:v>147.973646344278</c:v>
                </c:pt>
                <c:pt idx="32040">
                  <c:v>147.95552970686401</c:v>
                </c:pt>
                <c:pt idx="32041">
                  <c:v>147.937608489203</c:v>
                </c:pt>
                <c:pt idx="32042">
                  <c:v>147.920644827106</c:v>
                </c:pt>
                <c:pt idx="32043">
                  <c:v>147.90601332914801</c:v>
                </c:pt>
                <c:pt idx="32044">
                  <c:v>147.898239828697</c:v>
                </c:pt>
                <c:pt idx="32045">
                  <c:v>147.88922589584899</c:v>
                </c:pt>
                <c:pt idx="32046">
                  <c:v>147.88437999997799</c:v>
                </c:pt>
                <c:pt idx="32047">
                  <c:v>147.87750266070199</c:v>
                </c:pt>
                <c:pt idx="32048">
                  <c:v>147.872407677388</c:v>
                </c:pt>
                <c:pt idx="32049">
                  <c:v>147.86332051178201</c:v>
                </c:pt>
                <c:pt idx="32050">
                  <c:v>147.85901169431801</c:v>
                </c:pt>
                <c:pt idx="32051">
                  <c:v>147.86303080091099</c:v>
                </c:pt>
                <c:pt idx="32052">
                  <c:v>147.871296303745</c:v>
                </c:pt>
                <c:pt idx="32053">
                  <c:v>147.884537056102</c:v>
                </c:pt>
                <c:pt idx="32054">
                  <c:v>147.90307177165101</c:v>
                </c:pt>
                <c:pt idx="32055">
                  <c:v>147.92700215234899</c:v>
                </c:pt>
                <c:pt idx="32056">
                  <c:v>147.953746571697</c:v>
                </c:pt>
                <c:pt idx="32057">
                  <c:v>147.98266192790101</c:v>
                </c:pt>
                <c:pt idx="32058">
                  <c:v>148.00679000001301</c:v>
                </c:pt>
                <c:pt idx="32059">
                  <c:v>148.022365846279</c:v>
                </c:pt>
                <c:pt idx="32060">
                  <c:v>148.03267838864599</c:v>
                </c:pt>
                <c:pt idx="32061">
                  <c:v>148.03359449542901</c:v>
                </c:pt>
                <c:pt idx="32062">
                  <c:v>148.035422124587</c:v>
                </c:pt>
                <c:pt idx="32063">
                  <c:v>148.042867903809</c:v>
                </c:pt>
                <c:pt idx="32064">
                  <c:v>148.053355532322</c:v>
                </c:pt>
                <c:pt idx="32065">
                  <c:v>148.063020464034</c:v>
                </c:pt>
                <c:pt idx="32066">
                  <c:v>148.06675349206299</c:v>
                </c:pt>
                <c:pt idx="32067">
                  <c:v>148.06764443359401</c:v>
                </c:pt>
                <c:pt idx="32068">
                  <c:v>148.07247120073299</c:v>
                </c:pt>
                <c:pt idx="32069">
                  <c:v>148.08326092018601</c:v>
                </c:pt>
                <c:pt idx="32070">
                  <c:v>148.094924223227</c:v>
                </c:pt>
                <c:pt idx="32071">
                  <c:v>148.10975010650901</c:v>
                </c:pt>
                <c:pt idx="32072">
                  <c:v>148.120219999965</c:v>
                </c:pt>
                <c:pt idx="32073">
                  <c:v>148.130729867855</c:v>
                </c:pt>
                <c:pt idx="32074">
                  <c:v>148.140864235305</c:v>
                </c:pt>
                <c:pt idx="32075">
                  <c:v>148.14873544919101</c:v>
                </c:pt>
                <c:pt idx="32076">
                  <c:v>148.14847265503201</c:v>
                </c:pt>
                <c:pt idx="32077">
                  <c:v>148.14246996437799</c:v>
                </c:pt>
                <c:pt idx="32078">
                  <c:v>148.13388270744699</c:v>
                </c:pt>
                <c:pt idx="32079">
                  <c:v>148.12249204893001</c:v>
                </c:pt>
                <c:pt idx="32080">
                  <c:v>148.11414767612499</c:v>
                </c:pt>
                <c:pt idx="32081">
                  <c:v>148.10802013342399</c:v>
                </c:pt>
                <c:pt idx="32082">
                  <c:v>148.09961793196399</c:v>
                </c:pt>
                <c:pt idx="32083">
                  <c:v>148.089972928756</c:v>
                </c:pt>
                <c:pt idx="32084">
                  <c:v>148.081794372167</c:v>
                </c:pt>
                <c:pt idx="32085">
                  <c:v>148.076488948791</c:v>
                </c:pt>
                <c:pt idx="32086">
                  <c:v>148.063183882197</c:v>
                </c:pt>
                <c:pt idx="32087">
                  <c:v>148.049189999991</c:v>
                </c:pt>
                <c:pt idx="32088">
                  <c:v>148.040255535017</c:v>
                </c:pt>
                <c:pt idx="32089">
                  <c:v>148.03124670038801</c:v>
                </c:pt>
                <c:pt idx="32090">
                  <c:v>148.02491112184001</c:v>
                </c:pt>
                <c:pt idx="32091">
                  <c:v>148.017675103773</c:v>
                </c:pt>
                <c:pt idx="32092">
                  <c:v>148.01293696302301</c:v>
                </c:pt>
                <c:pt idx="32093">
                  <c:v>148.005222202634</c:v>
                </c:pt>
                <c:pt idx="32094">
                  <c:v>147.99766971414999</c:v>
                </c:pt>
                <c:pt idx="32095">
                  <c:v>147.98841569549299</c:v>
                </c:pt>
                <c:pt idx="32096">
                  <c:v>147.980685907534</c:v>
                </c:pt>
                <c:pt idx="32097">
                  <c:v>147.97398985744701</c:v>
                </c:pt>
                <c:pt idx="32098">
                  <c:v>147.96848507985899</c:v>
                </c:pt>
                <c:pt idx="32099">
                  <c:v>147.96032029523701</c:v>
                </c:pt>
                <c:pt idx="32100">
                  <c:v>147.95073564681201</c:v>
                </c:pt>
                <c:pt idx="32101">
                  <c:v>147.938540000003</c:v>
                </c:pt>
                <c:pt idx="32102">
                  <c:v>147.93273861072399</c:v>
                </c:pt>
                <c:pt idx="32103">
                  <c:v>147.92317710244001</c:v>
                </c:pt>
                <c:pt idx="32104">
                  <c:v>147.91081929116999</c:v>
                </c:pt>
                <c:pt idx="32105">
                  <c:v>147.895368163829</c:v>
                </c:pt>
                <c:pt idx="32106">
                  <c:v>147.87682481746501</c:v>
                </c:pt>
                <c:pt idx="32107">
                  <c:v>147.85730351639299</c:v>
                </c:pt>
                <c:pt idx="32108">
                  <c:v>147.844960575822</c:v>
                </c:pt>
                <c:pt idx="32109">
                  <c:v>147.84403986345399</c:v>
                </c:pt>
                <c:pt idx="32110">
                  <c:v>147.84443448462801</c:v>
                </c:pt>
                <c:pt idx="32111">
                  <c:v>147.85010566200799</c:v>
                </c:pt>
                <c:pt idx="32112">
                  <c:v>147.860618494178</c:v>
                </c:pt>
                <c:pt idx="32113">
                  <c:v>147.87431000002599</c:v>
                </c:pt>
                <c:pt idx="32114">
                  <c:v>147.87437352913699</c:v>
                </c:pt>
                <c:pt idx="32115">
                  <c:v>147.88989000002101</c:v>
                </c:pt>
                <c:pt idx="32116">
                  <c:v>147.90069394745299</c:v>
                </c:pt>
                <c:pt idx="32117">
                  <c:v>147.90777436157899</c:v>
                </c:pt>
                <c:pt idx="32118">
                  <c:v>147.91605855523301</c:v>
                </c:pt>
                <c:pt idx="32119">
                  <c:v>147.926415029471</c:v>
                </c:pt>
                <c:pt idx="32120">
                  <c:v>147.93598542220599</c:v>
                </c:pt>
                <c:pt idx="32121">
                  <c:v>147.94827968618699</c:v>
                </c:pt>
                <c:pt idx="32122">
                  <c:v>147.96244549845099</c:v>
                </c:pt>
                <c:pt idx="32123">
                  <c:v>147.97480381049999</c:v>
                </c:pt>
                <c:pt idx="32124">
                  <c:v>147.982354154012</c:v>
                </c:pt>
                <c:pt idx="32125">
                  <c:v>147.98575992674901</c:v>
                </c:pt>
                <c:pt idx="32126">
                  <c:v>147.995407280845</c:v>
                </c:pt>
                <c:pt idx="32127">
                  <c:v>148.00977343867399</c:v>
                </c:pt>
                <c:pt idx="32128">
                  <c:v>148.022420536384</c:v>
                </c:pt>
                <c:pt idx="32129">
                  <c:v>148.03114162334001</c:v>
                </c:pt>
                <c:pt idx="32130">
                  <c:v>148.030663563833</c:v>
                </c:pt>
                <c:pt idx="32131">
                  <c:v>148.03017006862399</c:v>
                </c:pt>
                <c:pt idx="32132">
                  <c:v>148.033019999977</c:v>
                </c:pt>
                <c:pt idx="32133">
                  <c:v>148.041861485049</c:v>
                </c:pt>
                <c:pt idx="32134">
                  <c:v>148.05333388443799</c:v>
                </c:pt>
                <c:pt idx="32135">
                  <c:v>148.062404623383</c:v>
                </c:pt>
                <c:pt idx="32136">
                  <c:v>148.067540231452</c:v>
                </c:pt>
                <c:pt idx="32137">
                  <c:v>148.07018573766899</c:v>
                </c:pt>
                <c:pt idx="32138">
                  <c:v>148.07016352414101</c:v>
                </c:pt>
                <c:pt idx="32139">
                  <c:v>148.06667534628301</c:v>
                </c:pt>
                <c:pt idx="32140">
                  <c:v>148.072030232358</c:v>
                </c:pt>
                <c:pt idx="32141">
                  <c:v>148.07334754451199</c:v>
                </c:pt>
                <c:pt idx="32142">
                  <c:v>148.07073578341999</c:v>
                </c:pt>
                <c:pt idx="32143">
                  <c:v>148.064856531489</c:v>
                </c:pt>
                <c:pt idx="32144">
                  <c:v>148.05862645145999</c:v>
                </c:pt>
                <c:pt idx="32145">
                  <c:v>148.05211000003499</c:v>
                </c:pt>
                <c:pt idx="32146">
                  <c:v>148.04555074522699</c:v>
                </c:pt>
                <c:pt idx="32147">
                  <c:v>148.03575000815201</c:v>
                </c:pt>
                <c:pt idx="32148">
                  <c:v>148.02494068925</c:v>
                </c:pt>
                <c:pt idx="32149">
                  <c:v>148.01773503838501</c:v>
                </c:pt>
                <c:pt idx="32150">
                  <c:v>148.01163648615599</c:v>
                </c:pt>
                <c:pt idx="32151">
                  <c:v>148.00008517297499</c:v>
                </c:pt>
                <c:pt idx="32152">
                  <c:v>147.982686683716</c:v>
                </c:pt>
                <c:pt idx="32153">
                  <c:v>147.96376123692099</c:v>
                </c:pt>
                <c:pt idx="32154">
                  <c:v>147.94623141475799</c:v>
                </c:pt>
                <c:pt idx="32155">
                  <c:v>147.93784483311299</c:v>
                </c:pt>
                <c:pt idx="32156">
                  <c:v>147.923829974586</c:v>
                </c:pt>
                <c:pt idx="32157">
                  <c:v>147.914080000014</c:v>
                </c:pt>
                <c:pt idx="32158">
                  <c:v>147.91633006078999</c:v>
                </c:pt>
                <c:pt idx="32159">
                  <c:v>147.91561346055099</c:v>
                </c:pt>
                <c:pt idx="32160">
                  <c:v>147.91099569982299</c:v>
                </c:pt>
                <c:pt idx="32161">
                  <c:v>147.91131107317199</c:v>
                </c:pt>
                <c:pt idx="32162">
                  <c:v>147.917015767582</c:v>
                </c:pt>
                <c:pt idx="32163">
                  <c:v>147.92048044543</c:v>
                </c:pt>
                <c:pt idx="32164">
                  <c:v>147.922720099363</c:v>
                </c:pt>
                <c:pt idx="32165">
                  <c:v>147.93008556638699</c:v>
                </c:pt>
                <c:pt idx="32166">
                  <c:v>147.93520335783501</c:v>
                </c:pt>
                <c:pt idx="32167">
                  <c:v>147.938078543442</c:v>
                </c:pt>
                <c:pt idx="32168">
                  <c:v>147.936452655604</c:v>
                </c:pt>
                <c:pt idx="32169">
                  <c:v>147.93189999999601</c:v>
                </c:pt>
                <c:pt idx="32170">
                  <c:v>147.92616529493799</c:v>
                </c:pt>
                <c:pt idx="32171">
                  <c:v>147.925536277719</c:v>
                </c:pt>
                <c:pt idx="32172">
                  <c:v>147.928090267947</c:v>
                </c:pt>
                <c:pt idx="32173">
                  <c:v>147.93368261319699</c:v>
                </c:pt>
                <c:pt idx="32174">
                  <c:v>147.94173297587699</c:v>
                </c:pt>
                <c:pt idx="32175">
                  <c:v>147.95031710107401</c:v>
                </c:pt>
                <c:pt idx="32176">
                  <c:v>147.95642491769999</c:v>
                </c:pt>
                <c:pt idx="32177">
                  <c:v>147.958045194504</c:v>
                </c:pt>
                <c:pt idx="32178">
                  <c:v>147.955324079333</c:v>
                </c:pt>
                <c:pt idx="32179">
                  <c:v>147.94284215199701</c:v>
                </c:pt>
                <c:pt idx="32180">
                  <c:v>147.936309999999</c:v>
                </c:pt>
                <c:pt idx="32181">
                  <c:v>147.93254897528399</c:v>
                </c:pt>
                <c:pt idx="32182">
                  <c:v>147.92831317960099</c:v>
                </c:pt>
                <c:pt idx="32183">
                  <c:v>147.92100029970399</c:v>
                </c:pt>
                <c:pt idx="32184">
                  <c:v>147.91057380821101</c:v>
                </c:pt>
                <c:pt idx="32185">
                  <c:v>147.89863412010999</c:v>
                </c:pt>
                <c:pt idx="32186">
                  <c:v>147.879272999368</c:v>
                </c:pt>
                <c:pt idx="32187">
                  <c:v>147.86808308712801</c:v>
                </c:pt>
                <c:pt idx="32188">
                  <c:v>147.868589192884</c:v>
                </c:pt>
                <c:pt idx="32189">
                  <c:v>147.86930541531501</c:v>
                </c:pt>
                <c:pt idx="32190">
                  <c:v>147.869283452464</c:v>
                </c:pt>
                <c:pt idx="32191">
                  <c:v>147.87653000000799</c:v>
                </c:pt>
                <c:pt idx="32192">
                  <c:v>147.87988035650901</c:v>
                </c:pt>
                <c:pt idx="32193">
                  <c:v>147.878072950416</c:v>
                </c:pt>
                <c:pt idx="32194">
                  <c:v>147.871225829997</c:v>
                </c:pt>
                <c:pt idx="32195">
                  <c:v>147.86685138343</c:v>
                </c:pt>
                <c:pt idx="32196">
                  <c:v>147.869544166661</c:v>
                </c:pt>
                <c:pt idx="32197">
                  <c:v>147.87476716250001</c:v>
                </c:pt>
                <c:pt idx="32198">
                  <c:v>147.87683373149099</c:v>
                </c:pt>
                <c:pt idx="32199">
                  <c:v>147.883382308547</c:v>
                </c:pt>
                <c:pt idx="32200">
                  <c:v>147.88556204179099</c:v>
                </c:pt>
                <c:pt idx="32201">
                  <c:v>147.885689057147</c:v>
                </c:pt>
                <c:pt idx="32202">
                  <c:v>147.88825302112599</c:v>
                </c:pt>
                <c:pt idx="32203">
                  <c:v>147.890838972539</c:v>
                </c:pt>
                <c:pt idx="32204">
                  <c:v>147.89201639934001</c:v>
                </c:pt>
                <c:pt idx="32205">
                  <c:v>147.888929999949</c:v>
                </c:pt>
                <c:pt idx="32206">
                  <c:v>147.89147431717799</c:v>
                </c:pt>
                <c:pt idx="32207">
                  <c:v>147.89482278959599</c:v>
                </c:pt>
                <c:pt idx="32208">
                  <c:v>147.90769091617301</c:v>
                </c:pt>
                <c:pt idx="32209">
                  <c:v>147.92693399263999</c:v>
                </c:pt>
                <c:pt idx="32210">
                  <c:v>147.93834560912001</c:v>
                </c:pt>
                <c:pt idx="32211">
                  <c:v>147.94929901476999</c:v>
                </c:pt>
                <c:pt idx="32212">
                  <c:v>147.96086944446299</c:v>
                </c:pt>
                <c:pt idx="32213">
                  <c:v>147.96956489119401</c:v>
                </c:pt>
                <c:pt idx="32214">
                  <c:v>147.97424733301099</c:v>
                </c:pt>
                <c:pt idx="32215">
                  <c:v>147.98701319008299</c:v>
                </c:pt>
                <c:pt idx="32216">
                  <c:v>148.006632424061</c:v>
                </c:pt>
                <c:pt idx="32217">
                  <c:v>148.017939999996</c:v>
                </c:pt>
                <c:pt idx="32218">
                  <c:v>148.02059550354801</c:v>
                </c:pt>
                <c:pt idx="32219">
                  <c:v>148.021329999952</c:v>
                </c:pt>
                <c:pt idx="32220">
                  <c:v>148.01844597476199</c:v>
                </c:pt>
                <c:pt idx="32221">
                  <c:v>148.009795239607</c:v>
                </c:pt>
                <c:pt idx="32222">
                  <c:v>148.00030953859101</c:v>
                </c:pt>
                <c:pt idx="32223">
                  <c:v>147.993877755298</c:v>
                </c:pt>
                <c:pt idx="32224">
                  <c:v>147.98431478248</c:v>
                </c:pt>
                <c:pt idx="32225">
                  <c:v>147.968246011726</c:v>
                </c:pt>
                <c:pt idx="32226">
                  <c:v>147.95531459307799</c:v>
                </c:pt>
                <c:pt idx="32227">
                  <c:v>147.94578525714201</c:v>
                </c:pt>
                <c:pt idx="32228">
                  <c:v>147.93927148504201</c:v>
                </c:pt>
                <c:pt idx="32229">
                  <c:v>147.935147333038</c:v>
                </c:pt>
                <c:pt idx="32230">
                  <c:v>147.93448000002201</c:v>
                </c:pt>
                <c:pt idx="32231">
                  <c:v>147.932529007044</c:v>
                </c:pt>
                <c:pt idx="32232">
                  <c:v>147.92922820796801</c:v>
                </c:pt>
                <c:pt idx="32233">
                  <c:v>147.924688594597</c:v>
                </c:pt>
                <c:pt idx="32234">
                  <c:v>147.922878023664</c:v>
                </c:pt>
                <c:pt idx="32235">
                  <c:v>147.92431309016601</c:v>
                </c:pt>
                <c:pt idx="32236">
                  <c:v>147.92539832197701</c:v>
                </c:pt>
                <c:pt idx="32237">
                  <c:v>147.92666261263599</c:v>
                </c:pt>
                <c:pt idx="32238">
                  <c:v>147.930960479768</c:v>
                </c:pt>
                <c:pt idx="32239">
                  <c:v>147.938569301158</c:v>
                </c:pt>
                <c:pt idx="32240">
                  <c:v>147.94827764394799</c:v>
                </c:pt>
                <c:pt idx="32241">
                  <c:v>147.961736343729</c:v>
                </c:pt>
                <c:pt idx="32242">
                  <c:v>147.977459999997</c:v>
                </c:pt>
                <c:pt idx="32243">
                  <c:v>147.988822410296</c:v>
                </c:pt>
                <c:pt idx="32244">
                  <c:v>147.995113390565</c:v>
                </c:pt>
                <c:pt idx="32245">
                  <c:v>148.004272176852</c:v>
                </c:pt>
                <c:pt idx="32246">
                  <c:v>148.01871971874499</c:v>
                </c:pt>
                <c:pt idx="32247">
                  <c:v>148.03307611479499</c:v>
                </c:pt>
                <c:pt idx="32248">
                  <c:v>148.04529253262001</c:v>
                </c:pt>
                <c:pt idx="32249">
                  <c:v>148.053063775326</c:v>
                </c:pt>
                <c:pt idx="32250">
                  <c:v>148.056953212087</c:v>
                </c:pt>
                <c:pt idx="32251">
                  <c:v>148.05381273559601</c:v>
                </c:pt>
                <c:pt idx="32252">
                  <c:v>148.03686843849999</c:v>
                </c:pt>
                <c:pt idx="32253">
                  <c:v>148.02628000002801</c:v>
                </c:pt>
                <c:pt idx="32254">
                  <c:v>147.999322971597</c:v>
                </c:pt>
                <c:pt idx="32255">
                  <c:v>147.97921761893801</c:v>
                </c:pt>
                <c:pt idx="32256">
                  <c:v>147.96328569255601</c:v>
                </c:pt>
                <c:pt idx="32257">
                  <c:v>147.953560721754</c:v>
                </c:pt>
                <c:pt idx="32258">
                  <c:v>147.94494412489499</c:v>
                </c:pt>
                <c:pt idx="32259">
                  <c:v>147.933145513195</c:v>
                </c:pt>
                <c:pt idx="32260">
                  <c:v>147.91915301527601</c:v>
                </c:pt>
                <c:pt idx="32261">
                  <c:v>147.90715209003301</c:v>
                </c:pt>
                <c:pt idx="32262">
                  <c:v>147.898567924677</c:v>
                </c:pt>
                <c:pt idx="32263">
                  <c:v>147.89207325059701</c:v>
                </c:pt>
                <c:pt idx="32264">
                  <c:v>147.88804836854899</c:v>
                </c:pt>
                <c:pt idx="32265">
                  <c:v>147.882438274827</c:v>
                </c:pt>
                <c:pt idx="32266">
                  <c:v>147.86886219928999</c:v>
                </c:pt>
                <c:pt idx="32267">
                  <c:v>147.85770999996899</c:v>
                </c:pt>
                <c:pt idx="32268">
                  <c:v>147.85490314258101</c:v>
                </c:pt>
                <c:pt idx="32269">
                  <c:v>147.84689310721001</c:v>
                </c:pt>
                <c:pt idx="32270">
                  <c:v>147.84295887722499</c:v>
                </c:pt>
                <c:pt idx="32271">
                  <c:v>147.841031103181</c:v>
                </c:pt>
                <c:pt idx="32272">
                  <c:v>147.84152629050101</c:v>
                </c:pt>
                <c:pt idx="32273">
                  <c:v>147.84807618257099</c:v>
                </c:pt>
                <c:pt idx="32274">
                  <c:v>147.85862931691699</c:v>
                </c:pt>
                <c:pt idx="32275">
                  <c:v>147.87017736790699</c:v>
                </c:pt>
                <c:pt idx="32276">
                  <c:v>147.88514402710399</c:v>
                </c:pt>
                <c:pt idx="32277">
                  <c:v>147.89815977978</c:v>
                </c:pt>
                <c:pt idx="32278">
                  <c:v>147.91334827973799</c:v>
                </c:pt>
                <c:pt idx="32279">
                  <c:v>147.92562731542</c:v>
                </c:pt>
                <c:pt idx="32280">
                  <c:v>147.94014163567499</c:v>
                </c:pt>
                <c:pt idx="32281">
                  <c:v>147.948790000017</c:v>
                </c:pt>
                <c:pt idx="32282">
                  <c:v>147.948542214539</c:v>
                </c:pt>
                <c:pt idx="32283">
                  <c:v>147.95010254642</c:v>
                </c:pt>
                <c:pt idx="32284">
                  <c:v>147.949327604524</c:v>
                </c:pt>
                <c:pt idx="32285">
                  <c:v>147.94815304737199</c:v>
                </c:pt>
                <c:pt idx="32286">
                  <c:v>147.95438861148099</c:v>
                </c:pt>
                <c:pt idx="32287">
                  <c:v>147.963467874472</c:v>
                </c:pt>
                <c:pt idx="32288">
                  <c:v>147.97489765347399</c:v>
                </c:pt>
                <c:pt idx="32289">
                  <c:v>147.982803936436</c:v>
                </c:pt>
                <c:pt idx="32290">
                  <c:v>147.99136396305599</c:v>
                </c:pt>
                <c:pt idx="32291">
                  <c:v>147.99910976541699</c:v>
                </c:pt>
                <c:pt idx="32292">
                  <c:v>148.00933818656799</c:v>
                </c:pt>
                <c:pt idx="32293">
                  <c:v>148.01383777017199</c:v>
                </c:pt>
                <c:pt idx="32294">
                  <c:v>148.01674999996399</c:v>
                </c:pt>
                <c:pt idx="32295">
                  <c:v>148.01938593208399</c:v>
                </c:pt>
                <c:pt idx="32296">
                  <c:v>148.020123545052</c:v>
                </c:pt>
                <c:pt idx="32297">
                  <c:v>148.01707911074399</c:v>
                </c:pt>
                <c:pt idx="32298">
                  <c:v>148.01168133722501</c:v>
                </c:pt>
                <c:pt idx="32299">
                  <c:v>148.002414224543</c:v>
                </c:pt>
                <c:pt idx="32300">
                  <c:v>147.99212315399501</c:v>
                </c:pt>
                <c:pt idx="32301">
                  <c:v>147.98459884224101</c:v>
                </c:pt>
                <c:pt idx="32302">
                  <c:v>147.97613722814199</c:v>
                </c:pt>
                <c:pt idx="32303">
                  <c:v>147.964504499236</c:v>
                </c:pt>
                <c:pt idx="32304">
                  <c:v>147.952233525271</c:v>
                </c:pt>
                <c:pt idx="32305">
                  <c:v>147.94313634948099</c:v>
                </c:pt>
                <c:pt idx="32306">
                  <c:v>147.931627048282</c:v>
                </c:pt>
                <c:pt idx="32307">
                  <c:v>147.92665000000301</c:v>
                </c:pt>
                <c:pt idx="32308">
                  <c:v>147.92480540863599</c:v>
                </c:pt>
                <c:pt idx="32309">
                  <c:v>147.918129570687</c:v>
                </c:pt>
                <c:pt idx="32310">
                  <c:v>147.90987073601701</c:v>
                </c:pt>
                <c:pt idx="32311">
                  <c:v>147.90389969004599</c:v>
                </c:pt>
                <c:pt idx="32312">
                  <c:v>147.90045368744401</c:v>
                </c:pt>
                <c:pt idx="32313">
                  <c:v>147.89862579101001</c:v>
                </c:pt>
                <c:pt idx="32314">
                  <c:v>147.89647211077201</c:v>
                </c:pt>
                <c:pt idx="32315">
                  <c:v>147.89285672259999</c:v>
                </c:pt>
                <c:pt idx="32316">
                  <c:v>147.89169481478601</c:v>
                </c:pt>
                <c:pt idx="32317">
                  <c:v>147.902627120413</c:v>
                </c:pt>
                <c:pt idx="32318">
                  <c:v>147.914767118665</c:v>
                </c:pt>
                <c:pt idx="32319">
                  <c:v>147.92880931747499</c:v>
                </c:pt>
                <c:pt idx="32320">
                  <c:v>147.938950000028</c:v>
                </c:pt>
                <c:pt idx="32321">
                  <c:v>147.94385591495899</c:v>
                </c:pt>
                <c:pt idx="32322">
                  <c:v>147.95310361041001</c:v>
                </c:pt>
                <c:pt idx="32323">
                  <c:v>147.95850797167699</c:v>
                </c:pt>
                <c:pt idx="32324">
                  <c:v>147.97334729712099</c:v>
                </c:pt>
                <c:pt idx="32325">
                  <c:v>147.980523348215</c:v>
                </c:pt>
                <c:pt idx="32326">
                  <c:v>147.98268757562099</c:v>
                </c:pt>
                <c:pt idx="32327">
                  <c:v>147.991533401699</c:v>
                </c:pt>
                <c:pt idx="32328">
                  <c:v>148.00754918452299</c:v>
                </c:pt>
                <c:pt idx="32329">
                  <c:v>148.020161090698</c:v>
                </c:pt>
                <c:pt idx="32330">
                  <c:v>148.02882147513799</c:v>
                </c:pt>
                <c:pt idx="32331">
                  <c:v>148.02805222573801</c:v>
                </c:pt>
                <c:pt idx="32332">
                  <c:v>148.02402781787001</c:v>
                </c:pt>
                <c:pt idx="32333">
                  <c:v>148.01633253947199</c:v>
                </c:pt>
                <c:pt idx="32334">
                  <c:v>148.00925999999299</c:v>
                </c:pt>
                <c:pt idx="32335">
                  <c:v>147.999848770634</c:v>
                </c:pt>
                <c:pt idx="32336">
                  <c:v>147.99251334048299</c:v>
                </c:pt>
                <c:pt idx="32337">
                  <c:v>147.982932155638</c:v>
                </c:pt>
                <c:pt idx="32338">
                  <c:v>147.975931429089</c:v>
                </c:pt>
                <c:pt idx="32339">
                  <c:v>147.976217954188</c:v>
                </c:pt>
                <c:pt idx="32340">
                  <c:v>147.980892280982</c:v>
                </c:pt>
                <c:pt idx="32341">
                  <c:v>147.982122639517</c:v>
                </c:pt>
                <c:pt idx="32342">
                  <c:v>147.98239886162801</c:v>
                </c:pt>
                <c:pt idx="32343">
                  <c:v>147.98434624672399</c:v>
                </c:pt>
                <c:pt idx="32344">
                  <c:v>147.98849980518</c:v>
                </c:pt>
                <c:pt idx="32345">
                  <c:v>147.99830307126999</c:v>
                </c:pt>
                <c:pt idx="32346">
                  <c:v>148.010250000019</c:v>
                </c:pt>
                <c:pt idx="32347">
                  <c:v>148.01744122695899</c:v>
                </c:pt>
                <c:pt idx="32348">
                  <c:v>148.01642230657001</c:v>
                </c:pt>
                <c:pt idx="32349">
                  <c:v>148.010885716563</c:v>
                </c:pt>
                <c:pt idx="32350">
                  <c:v>148.00855848339</c:v>
                </c:pt>
                <c:pt idx="32351">
                  <c:v>148.01400446481099</c:v>
                </c:pt>
                <c:pt idx="32352">
                  <c:v>148.02158666454</c:v>
                </c:pt>
                <c:pt idx="32353">
                  <c:v>148.023639884771</c:v>
                </c:pt>
                <c:pt idx="32354">
                  <c:v>148.02089238359801</c:v>
                </c:pt>
                <c:pt idx="32355">
                  <c:v>148.018338917791</c:v>
                </c:pt>
                <c:pt idx="32356">
                  <c:v>148.014843030772</c:v>
                </c:pt>
                <c:pt idx="32357">
                  <c:v>148.011322746979</c:v>
                </c:pt>
                <c:pt idx="32358">
                  <c:v>148.002039999993</c:v>
                </c:pt>
                <c:pt idx="32359">
                  <c:v>147.98937692171501</c:v>
                </c:pt>
                <c:pt idx="32360">
                  <c:v>147.976919389355</c:v>
                </c:pt>
                <c:pt idx="32361">
                  <c:v>147.95879192931</c:v>
                </c:pt>
                <c:pt idx="32362">
                  <c:v>147.93849630978201</c:v>
                </c:pt>
                <c:pt idx="32363">
                  <c:v>147.92204900359101</c:v>
                </c:pt>
                <c:pt idx="32364">
                  <c:v>147.909694123745</c:v>
                </c:pt>
                <c:pt idx="32365">
                  <c:v>147.90281328147</c:v>
                </c:pt>
                <c:pt idx="32366">
                  <c:v>147.90312275011399</c:v>
                </c:pt>
                <c:pt idx="32367">
                  <c:v>147.909985789443</c:v>
                </c:pt>
                <c:pt idx="32368">
                  <c:v>147.922160971295</c:v>
                </c:pt>
                <c:pt idx="32369">
                  <c:v>147.93345215953499</c:v>
                </c:pt>
                <c:pt idx="32370">
                  <c:v>147.93716495119099</c:v>
                </c:pt>
                <c:pt idx="32371">
                  <c:v>147.93619948670101</c:v>
                </c:pt>
                <c:pt idx="32372">
                  <c:v>147.93121592501501</c:v>
                </c:pt>
                <c:pt idx="32373">
                  <c:v>147.934208637306</c:v>
                </c:pt>
                <c:pt idx="32374">
                  <c:v>147.938933279634</c:v>
                </c:pt>
                <c:pt idx="32375">
                  <c:v>147.94146999997201</c:v>
                </c:pt>
                <c:pt idx="32376">
                  <c:v>147.94481484344001</c:v>
                </c:pt>
                <c:pt idx="32377">
                  <c:v>147.94830452392401</c:v>
                </c:pt>
                <c:pt idx="32378">
                  <c:v>147.95129590348799</c:v>
                </c:pt>
                <c:pt idx="32379">
                  <c:v>147.95442527218901</c:v>
                </c:pt>
                <c:pt idx="32380">
                  <c:v>147.95716150031899</c:v>
                </c:pt>
                <c:pt idx="32381">
                  <c:v>147.958927490196</c:v>
                </c:pt>
                <c:pt idx="32382">
                  <c:v>147.96011696496799</c:v>
                </c:pt>
                <c:pt idx="32383">
                  <c:v>147.96151682054801</c:v>
                </c:pt>
                <c:pt idx="32384">
                  <c:v>147.96809606260899</c:v>
                </c:pt>
                <c:pt idx="32385">
                  <c:v>147.983310642178</c:v>
                </c:pt>
                <c:pt idx="32386">
                  <c:v>148.00037217873</c:v>
                </c:pt>
                <c:pt idx="32387">
                  <c:v>148.01180662725599</c:v>
                </c:pt>
                <c:pt idx="32388">
                  <c:v>148.01543507573899</c:v>
                </c:pt>
                <c:pt idx="32389">
                  <c:v>148.011500918238</c:v>
                </c:pt>
                <c:pt idx="32390">
                  <c:v>148.00397243726701</c:v>
                </c:pt>
                <c:pt idx="32391">
                  <c:v>148.00448881487401</c:v>
                </c:pt>
                <c:pt idx="32392">
                  <c:v>148.01065000002899</c:v>
                </c:pt>
                <c:pt idx="32393">
                  <c:v>148.01123764602599</c:v>
                </c:pt>
                <c:pt idx="32394">
                  <c:v>148.01792168323399</c:v>
                </c:pt>
                <c:pt idx="32395">
                  <c:v>148.02289172417801</c:v>
                </c:pt>
                <c:pt idx="32396">
                  <c:v>148.02493533908799</c:v>
                </c:pt>
                <c:pt idx="32397">
                  <c:v>148.027770776529</c:v>
                </c:pt>
                <c:pt idx="32398">
                  <c:v>148.02760687721801</c:v>
                </c:pt>
                <c:pt idx="32399">
                  <c:v>148.022740856171</c:v>
                </c:pt>
                <c:pt idx="32400">
                  <c:v>148.021355219117</c:v>
                </c:pt>
                <c:pt idx="32401">
                  <c:v>148.02104228785299</c:v>
                </c:pt>
                <c:pt idx="32402">
                  <c:v>148.01651549603201</c:v>
                </c:pt>
                <c:pt idx="32403">
                  <c:v>148.01173993264501</c:v>
                </c:pt>
                <c:pt idx="32404">
                  <c:v>148.01289694843001</c:v>
                </c:pt>
                <c:pt idx="32405">
                  <c:v>148.01128770141401</c:v>
                </c:pt>
                <c:pt idx="32406">
                  <c:v>148.00821293281001</c:v>
                </c:pt>
                <c:pt idx="32407">
                  <c:v>148.00594999997401</c:v>
                </c:pt>
                <c:pt idx="32408">
                  <c:v>148.00355632913201</c:v>
                </c:pt>
                <c:pt idx="32409">
                  <c:v>147.998705542165</c:v>
                </c:pt>
                <c:pt idx="32410">
                  <c:v>147.992839847721</c:v>
                </c:pt>
                <c:pt idx="32411">
                  <c:v>147.98499240801499</c:v>
                </c:pt>
                <c:pt idx="32412">
                  <c:v>147.97374053461499</c:v>
                </c:pt>
                <c:pt idx="32413">
                  <c:v>147.96128095781501</c:v>
                </c:pt>
                <c:pt idx="32414">
                  <c:v>147.95142467835001</c:v>
                </c:pt>
                <c:pt idx="32415">
                  <c:v>147.94377491948001</c:v>
                </c:pt>
                <c:pt idx="32416">
                  <c:v>147.94080184531001</c:v>
                </c:pt>
                <c:pt idx="32417">
                  <c:v>147.949181667152</c:v>
                </c:pt>
                <c:pt idx="32418">
                  <c:v>147.951723274447</c:v>
                </c:pt>
                <c:pt idx="32419">
                  <c:v>147.952301649502</c:v>
                </c:pt>
                <c:pt idx="32420">
                  <c:v>147.952500504433</c:v>
                </c:pt>
                <c:pt idx="32421">
                  <c:v>147.956560000016</c:v>
                </c:pt>
                <c:pt idx="32422">
                  <c:v>147.956033944448</c:v>
                </c:pt>
                <c:pt idx="32423">
                  <c:v>147.95428445337899</c:v>
                </c:pt>
                <c:pt idx="32424">
                  <c:v>147.95086804890701</c:v>
                </c:pt>
                <c:pt idx="32425">
                  <c:v>147.94869219056301</c:v>
                </c:pt>
                <c:pt idx="32426">
                  <c:v>147.94458548978</c:v>
                </c:pt>
                <c:pt idx="32427">
                  <c:v>147.94171967828501</c:v>
                </c:pt>
                <c:pt idx="32428">
                  <c:v>147.94162</c:v>
                </c:pt>
                <c:pt idx="32429">
                  <c:v>147.94486870621799</c:v>
                </c:pt>
                <c:pt idx="32430">
                  <c:v>147.95299775745599</c:v>
                </c:pt>
                <c:pt idx="32431">
                  <c:v>147.95374896343901</c:v>
                </c:pt>
                <c:pt idx="32432">
                  <c:v>147.94607191583401</c:v>
                </c:pt>
                <c:pt idx="32433">
                  <c:v>147.93925871095101</c:v>
                </c:pt>
                <c:pt idx="32434">
                  <c:v>147.941699748057</c:v>
                </c:pt>
                <c:pt idx="32435">
                  <c:v>147.95059000001899</c:v>
                </c:pt>
                <c:pt idx="32436">
                  <c:v>147.948536634715</c:v>
                </c:pt>
                <c:pt idx="32437">
                  <c:v>147.942546188949</c:v>
                </c:pt>
                <c:pt idx="32438">
                  <c:v>147.93619670178501</c:v>
                </c:pt>
                <c:pt idx="32439">
                  <c:v>147.936623706745</c:v>
                </c:pt>
                <c:pt idx="32440">
                  <c:v>147.93855972994101</c:v>
                </c:pt>
                <c:pt idx="32441">
                  <c:v>147.93904309062501</c:v>
                </c:pt>
                <c:pt idx="32442">
                  <c:v>147.943562642746</c:v>
                </c:pt>
                <c:pt idx="32443">
                  <c:v>147.94910071984901</c:v>
                </c:pt>
                <c:pt idx="32444">
                  <c:v>147.95307986263401</c:v>
                </c:pt>
                <c:pt idx="32445">
                  <c:v>147.956910696905</c:v>
                </c:pt>
                <c:pt idx="32446">
                  <c:v>147.961550078187</c:v>
                </c:pt>
                <c:pt idx="32447">
                  <c:v>147.97020891532199</c:v>
                </c:pt>
                <c:pt idx="32448">
                  <c:v>147.97818000004301</c:v>
                </c:pt>
                <c:pt idx="32449">
                  <c:v>147.98208212689099</c:v>
                </c:pt>
                <c:pt idx="32450">
                  <c:v>147.98065653081801</c:v>
                </c:pt>
                <c:pt idx="32451">
                  <c:v>147.97405837855601</c:v>
                </c:pt>
                <c:pt idx="32452">
                  <c:v>147.96837363735301</c:v>
                </c:pt>
                <c:pt idx="32453">
                  <c:v>147.963422019863</c:v>
                </c:pt>
                <c:pt idx="32454">
                  <c:v>147.95569938441</c:v>
                </c:pt>
                <c:pt idx="32455">
                  <c:v>147.94852516441</c:v>
                </c:pt>
                <c:pt idx="32456">
                  <c:v>147.94333774513299</c:v>
                </c:pt>
                <c:pt idx="32457">
                  <c:v>147.937711709631</c:v>
                </c:pt>
                <c:pt idx="32458">
                  <c:v>147.923856995591</c:v>
                </c:pt>
                <c:pt idx="32459">
                  <c:v>147.90973956769</c:v>
                </c:pt>
                <c:pt idx="32460">
                  <c:v>147.89287000004799</c:v>
                </c:pt>
                <c:pt idx="32461">
                  <c:v>147.88370446126399</c:v>
                </c:pt>
                <c:pt idx="32462">
                  <c:v>147.87830460072101</c:v>
                </c:pt>
                <c:pt idx="32463">
                  <c:v>147.87475377312199</c:v>
                </c:pt>
                <c:pt idx="32464">
                  <c:v>147.87449263497601</c:v>
                </c:pt>
                <c:pt idx="32465">
                  <c:v>147.87580639063501</c:v>
                </c:pt>
                <c:pt idx="32466">
                  <c:v>147.876218827614</c:v>
                </c:pt>
                <c:pt idx="32467">
                  <c:v>147.872512640537</c:v>
                </c:pt>
                <c:pt idx="32468">
                  <c:v>147.858668423556</c:v>
                </c:pt>
                <c:pt idx="32469">
                  <c:v>147.85363940572199</c:v>
                </c:pt>
                <c:pt idx="32470">
                  <c:v>147.847721806441</c:v>
                </c:pt>
                <c:pt idx="32471">
                  <c:v>147.836459999954</c:v>
                </c:pt>
                <c:pt idx="32472">
                  <c:v>147.82899628993101</c:v>
                </c:pt>
                <c:pt idx="32473">
                  <c:v>147.820675874611</c:v>
                </c:pt>
                <c:pt idx="32474">
                  <c:v>147.81012907796801</c:v>
                </c:pt>
                <c:pt idx="32475">
                  <c:v>147.80113568981699</c:v>
                </c:pt>
                <c:pt idx="32476">
                  <c:v>147.79793659942001</c:v>
                </c:pt>
                <c:pt idx="32477">
                  <c:v>147.80102095411999</c:v>
                </c:pt>
                <c:pt idx="32478">
                  <c:v>147.806882373273</c:v>
                </c:pt>
                <c:pt idx="32479">
                  <c:v>147.81513386510301</c:v>
                </c:pt>
                <c:pt idx="32480">
                  <c:v>147.82738022264101</c:v>
                </c:pt>
                <c:pt idx="32481">
                  <c:v>147.84007946947699</c:v>
                </c:pt>
                <c:pt idx="32482">
                  <c:v>147.84733516326401</c:v>
                </c:pt>
                <c:pt idx="32483">
                  <c:v>147.85786130037999</c:v>
                </c:pt>
                <c:pt idx="32484">
                  <c:v>147.87666572889799</c:v>
                </c:pt>
                <c:pt idx="32485">
                  <c:v>147.89144999999601</c:v>
                </c:pt>
                <c:pt idx="32486">
                  <c:v>147.90615154505301</c:v>
                </c:pt>
                <c:pt idx="32487">
                  <c:v>147.91238514015299</c:v>
                </c:pt>
                <c:pt idx="32488">
                  <c:v>147.92582765160901</c:v>
                </c:pt>
                <c:pt idx="32489">
                  <c:v>147.93861056675601</c:v>
                </c:pt>
                <c:pt idx="32490">
                  <c:v>147.94886715553201</c:v>
                </c:pt>
                <c:pt idx="32491">
                  <c:v>147.957327299794</c:v>
                </c:pt>
                <c:pt idx="32492">
                  <c:v>147.96155245280599</c:v>
                </c:pt>
                <c:pt idx="32493">
                  <c:v>147.96326505477899</c:v>
                </c:pt>
                <c:pt idx="32494">
                  <c:v>147.965409467586</c:v>
                </c:pt>
                <c:pt idx="32495">
                  <c:v>147.97085988455601</c:v>
                </c:pt>
                <c:pt idx="32496">
                  <c:v>147.97579913478199</c:v>
                </c:pt>
                <c:pt idx="32497">
                  <c:v>147.98343414828901</c:v>
                </c:pt>
                <c:pt idx="32498">
                  <c:v>147.992747313558</c:v>
                </c:pt>
                <c:pt idx="32499">
                  <c:v>148.005339999981</c:v>
                </c:pt>
                <c:pt idx="32500">
                  <c:v>148.01201515731501</c:v>
                </c:pt>
                <c:pt idx="32501">
                  <c:v>148.01753361664501</c:v>
                </c:pt>
                <c:pt idx="32502">
                  <c:v>148.022427523993</c:v>
                </c:pt>
                <c:pt idx="32503">
                  <c:v>148.02625375336399</c:v>
                </c:pt>
                <c:pt idx="32504">
                  <c:v>148.027905311669</c:v>
                </c:pt>
                <c:pt idx="32505">
                  <c:v>148.02579656306401</c:v>
                </c:pt>
                <c:pt idx="32506">
                  <c:v>148.02404395655799</c:v>
                </c:pt>
                <c:pt idx="32507">
                  <c:v>148.02273801924699</c:v>
                </c:pt>
                <c:pt idx="32508">
                  <c:v>148.01865478314099</c:v>
                </c:pt>
                <c:pt idx="32509">
                  <c:v>148.00784601092201</c:v>
                </c:pt>
                <c:pt idx="32510">
                  <c:v>148.00626351669999</c:v>
                </c:pt>
                <c:pt idx="32511">
                  <c:v>148.00833000004999</c:v>
                </c:pt>
                <c:pt idx="32512">
                  <c:v>148.008330000049</c:v>
                </c:pt>
                <c:pt idx="32513">
                  <c:v>147.99710686114301</c:v>
                </c:pt>
                <c:pt idx="32514">
                  <c:v>147.99073214597399</c:v>
                </c:pt>
                <c:pt idx="32515">
                  <c:v>147.98403513993901</c:v>
                </c:pt>
                <c:pt idx="32516">
                  <c:v>147.977459103125</c:v>
                </c:pt>
                <c:pt idx="32517">
                  <c:v>147.972376874529</c:v>
                </c:pt>
                <c:pt idx="32518">
                  <c:v>147.97144139937799</c:v>
                </c:pt>
                <c:pt idx="32519">
                  <c:v>147.97595583222301</c:v>
                </c:pt>
                <c:pt idx="32520">
                  <c:v>147.98314997774901</c:v>
                </c:pt>
                <c:pt idx="32521">
                  <c:v>147.99288458987201</c:v>
                </c:pt>
                <c:pt idx="32522">
                  <c:v>148.00032813503901</c:v>
                </c:pt>
                <c:pt idx="32523">
                  <c:v>148.003936747296</c:v>
                </c:pt>
                <c:pt idx="32524">
                  <c:v>148.00499780280299</c:v>
                </c:pt>
                <c:pt idx="32525">
                  <c:v>148.00925168341101</c:v>
                </c:pt>
                <c:pt idx="32526">
                  <c:v>148.00661999995901</c:v>
                </c:pt>
                <c:pt idx="32527">
                  <c:v>147.999836645465</c:v>
                </c:pt>
                <c:pt idx="32528">
                  <c:v>147.99176171016799</c:v>
                </c:pt>
                <c:pt idx="32529">
                  <c:v>147.98584245308001</c:v>
                </c:pt>
                <c:pt idx="32530">
                  <c:v>147.98085077512599</c:v>
                </c:pt>
                <c:pt idx="32531">
                  <c:v>147.977620000017</c:v>
                </c:pt>
                <c:pt idx="32532">
                  <c:v>147.97489725712501</c:v>
                </c:pt>
                <c:pt idx="32533">
                  <c:v>147.96573548286599</c:v>
                </c:pt>
                <c:pt idx="32534">
                  <c:v>147.95419039061801</c:v>
                </c:pt>
                <c:pt idx="32535">
                  <c:v>147.939060095543</c:v>
                </c:pt>
                <c:pt idx="32536">
                  <c:v>147.929373050409</c:v>
                </c:pt>
                <c:pt idx="32537">
                  <c:v>147.92155127735199</c:v>
                </c:pt>
                <c:pt idx="32538">
                  <c:v>147.91287451173099</c:v>
                </c:pt>
                <c:pt idx="32539">
                  <c:v>147.91060999997501</c:v>
                </c:pt>
                <c:pt idx="32540">
                  <c:v>147.90404578318601</c:v>
                </c:pt>
                <c:pt idx="32541">
                  <c:v>147.8966430719</c:v>
                </c:pt>
                <c:pt idx="32542">
                  <c:v>147.88968787658601</c:v>
                </c:pt>
                <c:pt idx="32543">
                  <c:v>147.88701168454801</c:v>
                </c:pt>
                <c:pt idx="32544">
                  <c:v>147.88906291996599</c:v>
                </c:pt>
                <c:pt idx="32545">
                  <c:v>147.89285515491801</c:v>
                </c:pt>
                <c:pt idx="32546">
                  <c:v>147.89724184603099</c:v>
                </c:pt>
                <c:pt idx="32547">
                  <c:v>147.90431642786299</c:v>
                </c:pt>
                <c:pt idx="32548">
                  <c:v>147.90897794720499</c:v>
                </c:pt>
                <c:pt idx="32549">
                  <c:v>147.91240085454399</c:v>
                </c:pt>
                <c:pt idx="32550">
                  <c:v>147.91681749206401</c:v>
                </c:pt>
                <c:pt idx="32551">
                  <c:v>147.91770069801001</c:v>
                </c:pt>
                <c:pt idx="32552">
                  <c:v>147.91935251037501</c:v>
                </c:pt>
                <c:pt idx="32553">
                  <c:v>147.92320000003701</c:v>
                </c:pt>
                <c:pt idx="32554">
                  <c:v>147.91790322358699</c:v>
                </c:pt>
                <c:pt idx="32555">
                  <c:v>147.91738199053901</c:v>
                </c:pt>
                <c:pt idx="32556">
                  <c:v>147.919246748403</c:v>
                </c:pt>
                <c:pt idx="32557">
                  <c:v>147.92038109197401</c:v>
                </c:pt>
                <c:pt idx="32558">
                  <c:v>147.92490983637299</c:v>
                </c:pt>
                <c:pt idx="32559">
                  <c:v>147.93388745661699</c:v>
                </c:pt>
                <c:pt idx="32560">
                  <c:v>147.946352683789</c:v>
                </c:pt>
                <c:pt idx="32561">
                  <c:v>147.95327603635801</c:v>
                </c:pt>
                <c:pt idx="32562">
                  <c:v>147.94970779907001</c:v>
                </c:pt>
                <c:pt idx="32563">
                  <c:v>147.93715284488499</c:v>
                </c:pt>
                <c:pt idx="32564">
                  <c:v>147.92471013079799</c:v>
                </c:pt>
                <c:pt idx="32565">
                  <c:v>147.918790000022</c:v>
                </c:pt>
                <c:pt idx="32566">
                  <c:v>147.91286007002901</c:v>
                </c:pt>
                <c:pt idx="32567">
                  <c:v>147.909069655362</c:v>
                </c:pt>
                <c:pt idx="32568">
                  <c:v>147.90932350312301</c:v>
                </c:pt>
                <c:pt idx="32569">
                  <c:v>147.90960905344099</c:v>
                </c:pt>
                <c:pt idx="32570">
                  <c:v>147.907861817423</c:v>
                </c:pt>
                <c:pt idx="32571">
                  <c:v>147.90841564296301</c:v>
                </c:pt>
                <c:pt idx="32572">
                  <c:v>147.91479128027899</c:v>
                </c:pt>
                <c:pt idx="32573">
                  <c:v>147.921027865117</c:v>
                </c:pt>
                <c:pt idx="32574">
                  <c:v>147.92863584401201</c:v>
                </c:pt>
                <c:pt idx="32575">
                  <c:v>147.934624865541</c:v>
                </c:pt>
                <c:pt idx="32576">
                  <c:v>147.947110591935</c:v>
                </c:pt>
                <c:pt idx="32577">
                  <c:v>147.95433109453501</c:v>
                </c:pt>
                <c:pt idx="32578">
                  <c:v>147.95713677954899</c:v>
                </c:pt>
                <c:pt idx="32579">
                  <c:v>147.96045999999799</c:v>
                </c:pt>
                <c:pt idx="32580">
                  <c:v>147.96385023217599</c:v>
                </c:pt>
                <c:pt idx="32581">
                  <c:v>147.965196515228</c:v>
                </c:pt>
                <c:pt idx="32582">
                  <c:v>147.96020604184301</c:v>
                </c:pt>
                <c:pt idx="32583">
                  <c:v>147.95166212166001</c:v>
                </c:pt>
                <c:pt idx="32584">
                  <c:v>147.93974167102201</c:v>
                </c:pt>
                <c:pt idx="32585">
                  <c:v>147.92729262744101</c:v>
                </c:pt>
                <c:pt idx="32586">
                  <c:v>147.91489521529701</c:v>
                </c:pt>
                <c:pt idx="32587">
                  <c:v>147.897230809256</c:v>
                </c:pt>
                <c:pt idx="32588">
                  <c:v>147.88684331633399</c:v>
                </c:pt>
                <c:pt idx="32589">
                  <c:v>147.88191386554701</c:v>
                </c:pt>
                <c:pt idx="32590">
                  <c:v>147.88798999999599</c:v>
                </c:pt>
                <c:pt idx="32591">
                  <c:v>147.90155089459199</c:v>
                </c:pt>
                <c:pt idx="32592">
                  <c:v>147.91514240517401</c:v>
                </c:pt>
                <c:pt idx="32593">
                  <c:v>147.919688069763</c:v>
                </c:pt>
                <c:pt idx="32594">
                  <c:v>147.925654577996</c:v>
                </c:pt>
                <c:pt idx="32595">
                  <c:v>147.93509083254401</c:v>
                </c:pt>
                <c:pt idx="32596">
                  <c:v>147.94510694556999</c:v>
                </c:pt>
                <c:pt idx="32597">
                  <c:v>147.95386648994199</c:v>
                </c:pt>
                <c:pt idx="32598">
                  <c:v>147.96137807618501</c:v>
                </c:pt>
                <c:pt idx="32599">
                  <c:v>147.97359626832099</c:v>
                </c:pt>
                <c:pt idx="32600">
                  <c:v>147.987222697032</c:v>
                </c:pt>
                <c:pt idx="32601">
                  <c:v>147.999328453765</c:v>
                </c:pt>
                <c:pt idx="32602">
                  <c:v>148.00515902369301</c:v>
                </c:pt>
                <c:pt idx="32603">
                  <c:v>148.00978667513701</c:v>
                </c:pt>
                <c:pt idx="32604">
                  <c:v>148.02673000003099</c:v>
                </c:pt>
                <c:pt idx="32605">
                  <c:v>148.03643585334299</c:v>
                </c:pt>
                <c:pt idx="32606">
                  <c:v>148.048113858639</c:v>
                </c:pt>
                <c:pt idx="32607">
                  <c:v>148.05252926255301</c:v>
                </c:pt>
                <c:pt idx="32608">
                  <c:v>148.05184280383199</c:v>
                </c:pt>
                <c:pt idx="32609">
                  <c:v>148.04914878948901</c:v>
                </c:pt>
                <c:pt idx="32610">
                  <c:v>148.047924615326</c:v>
                </c:pt>
                <c:pt idx="32611">
                  <c:v>148.050741544153</c:v>
                </c:pt>
                <c:pt idx="32612">
                  <c:v>148.052682942432</c:v>
                </c:pt>
                <c:pt idx="32613">
                  <c:v>148.052140197494</c:v>
                </c:pt>
                <c:pt idx="32614">
                  <c:v>148.04548574959901</c:v>
                </c:pt>
                <c:pt idx="32615">
                  <c:v>148.03758390384101</c:v>
                </c:pt>
                <c:pt idx="32616">
                  <c:v>148.03243680839901</c:v>
                </c:pt>
                <c:pt idx="32617">
                  <c:v>148.02680999998299</c:v>
                </c:pt>
                <c:pt idx="32618">
                  <c:v>148.03095421365799</c:v>
                </c:pt>
                <c:pt idx="32619">
                  <c:v>148.03830319768699</c:v>
                </c:pt>
                <c:pt idx="32620">
                  <c:v>148.043570332337</c:v>
                </c:pt>
                <c:pt idx="32621">
                  <c:v>148.047276887506</c:v>
                </c:pt>
                <c:pt idx="32622">
                  <c:v>148.05053950345399</c:v>
                </c:pt>
                <c:pt idx="32623">
                  <c:v>148.054451374042</c:v>
                </c:pt>
                <c:pt idx="32624">
                  <c:v>148.06058159254599</c:v>
                </c:pt>
                <c:pt idx="32625">
                  <c:v>148.06350472937899</c:v>
                </c:pt>
                <c:pt idx="32626">
                  <c:v>148.065805554191</c:v>
                </c:pt>
                <c:pt idx="32627">
                  <c:v>148.06679693271801</c:v>
                </c:pt>
                <c:pt idx="32628">
                  <c:v>148.061034546603</c:v>
                </c:pt>
                <c:pt idx="32629">
                  <c:v>148.04994704998001</c:v>
                </c:pt>
                <c:pt idx="32630">
                  <c:v>148.040849999991</c:v>
                </c:pt>
                <c:pt idx="32631">
                  <c:v>148.03571756614801</c:v>
                </c:pt>
                <c:pt idx="32632">
                  <c:v>148.031817912995</c:v>
                </c:pt>
                <c:pt idx="32633">
                  <c:v>148.02765149625699</c:v>
                </c:pt>
                <c:pt idx="32634">
                  <c:v>148.01995644036799</c:v>
                </c:pt>
                <c:pt idx="32635">
                  <c:v>148.00653667284601</c:v>
                </c:pt>
                <c:pt idx="32636">
                  <c:v>147.98948692759899</c:v>
                </c:pt>
                <c:pt idx="32637">
                  <c:v>147.973415739514</c:v>
                </c:pt>
                <c:pt idx="32638">
                  <c:v>147.96201999997999</c:v>
                </c:pt>
                <c:pt idx="32639">
                  <c:v>147.95839617639299</c:v>
                </c:pt>
                <c:pt idx="32640">
                  <c:v>147.93953703336999</c:v>
                </c:pt>
                <c:pt idx="32641">
                  <c:v>147.926331104394</c:v>
                </c:pt>
                <c:pt idx="32642">
                  <c:v>147.916944176919</c:v>
                </c:pt>
                <c:pt idx="32643">
                  <c:v>147.90479000001801</c:v>
                </c:pt>
                <c:pt idx="32644">
                  <c:v>147.893639149042</c:v>
                </c:pt>
                <c:pt idx="32645">
                  <c:v>147.88752219567101</c:v>
                </c:pt>
                <c:pt idx="32646">
                  <c:v>147.886812419633</c:v>
                </c:pt>
                <c:pt idx="32647">
                  <c:v>147.898649785104</c:v>
                </c:pt>
                <c:pt idx="32648">
                  <c:v>147.91180904404899</c:v>
                </c:pt>
                <c:pt idx="32649">
                  <c:v>147.91282844521501</c:v>
                </c:pt>
                <c:pt idx="32650">
                  <c:v>147.913391903736</c:v>
                </c:pt>
                <c:pt idx="32651">
                  <c:v>147.91766122579801</c:v>
                </c:pt>
                <c:pt idx="32652">
                  <c:v>147.922693728827</c:v>
                </c:pt>
                <c:pt idx="32653">
                  <c:v>147.93449076590801</c:v>
                </c:pt>
                <c:pt idx="32654">
                  <c:v>147.948525419791</c:v>
                </c:pt>
                <c:pt idx="32655">
                  <c:v>147.956130164613</c:v>
                </c:pt>
                <c:pt idx="32656">
                  <c:v>147.95857324003899</c:v>
                </c:pt>
                <c:pt idx="32657">
                  <c:v>147.97310999997501</c:v>
                </c:pt>
                <c:pt idx="32658">
                  <c:v>147.982215105308</c:v>
                </c:pt>
                <c:pt idx="32659">
                  <c:v>147.99149373199199</c:v>
                </c:pt>
                <c:pt idx="32660">
                  <c:v>147.999319476658</c:v>
                </c:pt>
                <c:pt idx="32661">
                  <c:v>148.004029586494</c:v>
                </c:pt>
                <c:pt idx="32662">
                  <c:v>148.005598190228</c:v>
                </c:pt>
                <c:pt idx="32663">
                  <c:v>148.00362684080599</c:v>
                </c:pt>
                <c:pt idx="32664">
                  <c:v>147.99683906569001</c:v>
                </c:pt>
                <c:pt idx="32665">
                  <c:v>147.987711876373</c:v>
                </c:pt>
                <c:pt idx="32666">
                  <c:v>147.98634626852399</c:v>
                </c:pt>
                <c:pt idx="32667">
                  <c:v>147.987360527992</c:v>
                </c:pt>
                <c:pt idx="32668">
                  <c:v>147.98746906135599</c:v>
                </c:pt>
                <c:pt idx="32669">
                  <c:v>147.98485048448299</c:v>
                </c:pt>
                <c:pt idx="32670">
                  <c:v>147.985889999969</c:v>
                </c:pt>
                <c:pt idx="32671">
                  <c:v>147.986108513304</c:v>
                </c:pt>
                <c:pt idx="32672">
                  <c:v>147.983297944572</c:v>
                </c:pt>
                <c:pt idx="32673">
                  <c:v>147.97371804426001</c:v>
                </c:pt>
                <c:pt idx="32674">
                  <c:v>147.96302072773599</c:v>
                </c:pt>
                <c:pt idx="32675">
                  <c:v>147.95018198263699</c:v>
                </c:pt>
                <c:pt idx="32676">
                  <c:v>147.94059748291099</c:v>
                </c:pt>
                <c:pt idx="32677">
                  <c:v>147.93798097671501</c:v>
                </c:pt>
                <c:pt idx="32678">
                  <c:v>147.93422766109001</c:v>
                </c:pt>
                <c:pt idx="32679">
                  <c:v>147.927883772988</c:v>
                </c:pt>
                <c:pt idx="32680">
                  <c:v>147.92565846640201</c:v>
                </c:pt>
                <c:pt idx="32681">
                  <c:v>147.92307288091001</c:v>
                </c:pt>
                <c:pt idx="32682">
                  <c:v>147.919744007666</c:v>
                </c:pt>
                <c:pt idx="32683">
                  <c:v>147.92051377943</c:v>
                </c:pt>
                <c:pt idx="32684">
                  <c:v>147.93069996570799</c:v>
                </c:pt>
                <c:pt idx="32685">
                  <c:v>147.93889999996301</c:v>
                </c:pt>
                <c:pt idx="32686">
                  <c:v>147.94841241630701</c:v>
                </c:pt>
                <c:pt idx="32687">
                  <c:v>147.95790691018499</c:v>
                </c:pt>
                <c:pt idx="32688">
                  <c:v>147.95926202230399</c:v>
                </c:pt>
                <c:pt idx="32689">
                  <c:v>147.95176824465801</c:v>
                </c:pt>
                <c:pt idx="32690">
                  <c:v>147.936143845457</c:v>
                </c:pt>
                <c:pt idx="32691">
                  <c:v>147.92147244329101</c:v>
                </c:pt>
                <c:pt idx="32692">
                  <c:v>147.919249396374</c:v>
                </c:pt>
                <c:pt idx="32693">
                  <c:v>147.91856425024699</c:v>
                </c:pt>
                <c:pt idx="32694">
                  <c:v>147.91630269972299</c:v>
                </c:pt>
                <c:pt idx="32695">
                  <c:v>147.91315722745799</c:v>
                </c:pt>
                <c:pt idx="32696">
                  <c:v>147.908489020145</c:v>
                </c:pt>
                <c:pt idx="32697">
                  <c:v>147.907634639782</c:v>
                </c:pt>
                <c:pt idx="32698">
                  <c:v>147.90154796767601</c:v>
                </c:pt>
                <c:pt idx="32699">
                  <c:v>147.892125827028</c:v>
                </c:pt>
                <c:pt idx="32700">
                  <c:v>147.89348802392101</c:v>
                </c:pt>
                <c:pt idx="32701">
                  <c:v>147.905289999979</c:v>
                </c:pt>
                <c:pt idx="32702">
                  <c:v>147.918592690092</c:v>
                </c:pt>
                <c:pt idx="32703">
                  <c:v>147.92816225055401</c:v>
                </c:pt>
                <c:pt idx="32704">
                  <c:v>147.93459306658301</c:v>
                </c:pt>
                <c:pt idx="32705">
                  <c:v>147.93888655832399</c:v>
                </c:pt>
                <c:pt idx="32706">
                  <c:v>147.948089229039</c:v>
                </c:pt>
                <c:pt idx="32707">
                  <c:v>147.95958184656399</c:v>
                </c:pt>
                <c:pt idx="32708">
                  <c:v>147.96853017542901</c:v>
                </c:pt>
                <c:pt idx="32709">
                  <c:v>147.98518853663799</c:v>
                </c:pt>
                <c:pt idx="32710">
                  <c:v>148.00265986539901</c:v>
                </c:pt>
                <c:pt idx="32711">
                  <c:v>148.005133500429</c:v>
                </c:pt>
                <c:pt idx="32712">
                  <c:v>148.006319999986</c:v>
                </c:pt>
                <c:pt idx="32713">
                  <c:v>148.011477697608</c:v>
                </c:pt>
                <c:pt idx="32714">
                  <c:v>148.01012362762799</c:v>
                </c:pt>
                <c:pt idx="32715">
                  <c:v>148.00189765321599</c:v>
                </c:pt>
                <c:pt idx="32716">
                  <c:v>147.992525526706</c:v>
                </c:pt>
                <c:pt idx="32717">
                  <c:v>147.98157523120099</c:v>
                </c:pt>
                <c:pt idx="32718">
                  <c:v>147.96702921674401</c:v>
                </c:pt>
                <c:pt idx="32719">
                  <c:v>147.95059830873001</c:v>
                </c:pt>
                <c:pt idx="32720">
                  <c:v>147.93248192970299</c:v>
                </c:pt>
                <c:pt idx="32721">
                  <c:v>147.91395117647599</c:v>
                </c:pt>
                <c:pt idx="32722">
                  <c:v>147.897778547184</c:v>
                </c:pt>
                <c:pt idx="32723">
                  <c:v>147.88729075425599</c:v>
                </c:pt>
                <c:pt idx="32724">
                  <c:v>147.88081649538901</c:v>
                </c:pt>
                <c:pt idx="32725">
                  <c:v>147.882691485013</c:v>
                </c:pt>
                <c:pt idx="32726">
                  <c:v>147.879679999991</c:v>
                </c:pt>
                <c:pt idx="32727">
                  <c:v>147.88040310598601</c:v>
                </c:pt>
                <c:pt idx="32728">
                  <c:v>147.882071874123</c:v>
                </c:pt>
                <c:pt idx="32729">
                  <c:v>147.88412889345</c:v>
                </c:pt>
                <c:pt idx="32730">
                  <c:v>147.88511490122099</c:v>
                </c:pt>
                <c:pt idx="32731">
                  <c:v>147.88300823729199</c:v>
                </c:pt>
                <c:pt idx="32732">
                  <c:v>147.880220586213</c:v>
                </c:pt>
                <c:pt idx="32733">
                  <c:v>147.882091401872</c:v>
                </c:pt>
                <c:pt idx="32734">
                  <c:v>147.88584808987801</c:v>
                </c:pt>
                <c:pt idx="32735">
                  <c:v>147.89425163464099</c:v>
                </c:pt>
                <c:pt idx="32736">
                  <c:v>147.90390242307399</c:v>
                </c:pt>
                <c:pt idx="32737">
                  <c:v>147.90715881514399</c:v>
                </c:pt>
                <c:pt idx="32738">
                  <c:v>147.90418999998101</c:v>
                </c:pt>
                <c:pt idx="32739">
                  <c:v>147.90771552783099</c:v>
                </c:pt>
                <c:pt idx="32740">
                  <c:v>147.91262596508901</c:v>
                </c:pt>
                <c:pt idx="32741">
                  <c:v>147.92362283745999</c:v>
                </c:pt>
                <c:pt idx="32742">
                  <c:v>147.93556480902299</c:v>
                </c:pt>
                <c:pt idx="32743">
                  <c:v>147.94767675331801</c:v>
                </c:pt>
                <c:pt idx="32744">
                  <c:v>147.95801079548701</c:v>
                </c:pt>
                <c:pt idx="32745">
                  <c:v>147.96906215394301</c:v>
                </c:pt>
                <c:pt idx="32746">
                  <c:v>147.98187589370201</c:v>
                </c:pt>
                <c:pt idx="32747">
                  <c:v>147.99330405651099</c:v>
                </c:pt>
                <c:pt idx="32748">
                  <c:v>147.99962999997999</c:v>
                </c:pt>
                <c:pt idx="32749">
                  <c:v>148.000671052217</c:v>
                </c:pt>
                <c:pt idx="32750">
                  <c:v>148.005372913559</c:v>
                </c:pt>
                <c:pt idx="32751">
                  <c:v>148.01179403147299</c:v>
                </c:pt>
                <c:pt idx="32752">
                  <c:v>148.03006108452499</c:v>
                </c:pt>
                <c:pt idx="32753">
                  <c:v>148.04261323065899</c:v>
                </c:pt>
                <c:pt idx="32754">
                  <c:v>148.05597000005201</c:v>
                </c:pt>
                <c:pt idx="32755">
                  <c:v>148.06187940248699</c:v>
                </c:pt>
                <c:pt idx="32756">
                  <c:v>148.05913134514799</c:v>
                </c:pt>
                <c:pt idx="32757">
                  <c:v>148.05619838147399</c:v>
                </c:pt>
                <c:pt idx="32758">
                  <c:v>148.05787297974899</c:v>
                </c:pt>
                <c:pt idx="32759">
                  <c:v>148.06044214352099</c:v>
                </c:pt>
                <c:pt idx="32760">
                  <c:v>148.05792375969099</c:v>
                </c:pt>
                <c:pt idx="32761">
                  <c:v>148.053322236452</c:v>
                </c:pt>
                <c:pt idx="32762">
                  <c:v>148.053769947484</c:v>
                </c:pt>
                <c:pt idx="32763">
                  <c:v>148.05664020065001</c:v>
                </c:pt>
                <c:pt idx="32764">
                  <c:v>148.06635697756701</c:v>
                </c:pt>
                <c:pt idx="32765">
                  <c:v>148.07338792035</c:v>
                </c:pt>
                <c:pt idx="32766">
                  <c:v>148.07548486574001</c:v>
                </c:pt>
                <c:pt idx="32767">
                  <c:v>148.07449768857001</c:v>
                </c:pt>
                <c:pt idx="32768">
                  <c:v>148.07106987921199</c:v>
                </c:pt>
                <c:pt idx="32769">
                  <c:v>148.07957547860201</c:v>
                </c:pt>
                <c:pt idx="32770">
                  <c:v>148.08689999999501</c:v>
                </c:pt>
                <c:pt idx="32771">
                  <c:v>148.09948650307601</c:v>
                </c:pt>
                <c:pt idx="32772">
                  <c:v>148.100028824764</c:v>
                </c:pt>
                <c:pt idx="32773">
                  <c:v>148.081485726544</c:v>
                </c:pt>
                <c:pt idx="32774">
                  <c:v>148.07184919635401</c:v>
                </c:pt>
                <c:pt idx="32775">
                  <c:v>148.06395478164299</c:v>
                </c:pt>
                <c:pt idx="32776">
                  <c:v>148.05681467494799</c:v>
                </c:pt>
                <c:pt idx="32777">
                  <c:v>148.05441854794199</c:v>
                </c:pt>
                <c:pt idx="32778">
                  <c:v>148.056270028386</c:v>
                </c:pt>
                <c:pt idx="32779">
                  <c:v>148.062927339927</c:v>
                </c:pt>
                <c:pt idx="32780">
                  <c:v>148.07061930950499</c:v>
                </c:pt>
                <c:pt idx="32781">
                  <c:v>148.07710740909101</c:v>
                </c:pt>
                <c:pt idx="32782">
                  <c:v>148.08093099564601</c:v>
                </c:pt>
                <c:pt idx="32783">
                  <c:v>148.087922444486</c:v>
                </c:pt>
                <c:pt idx="32784">
                  <c:v>148.096248625334</c:v>
                </c:pt>
                <c:pt idx="32785">
                  <c:v>148.09357000002299</c:v>
                </c:pt>
                <c:pt idx="32786">
                  <c:v>148.09116477318699</c:v>
                </c:pt>
                <c:pt idx="32787">
                  <c:v>148.084624944675</c:v>
                </c:pt>
                <c:pt idx="32788">
                  <c:v>148.07691487563</c:v>
                </c:pt>
                <c:pt idx="32789">
                  <c:v>148.071875944016</c:v>
                </c:pt>
                <c:pt idx="32790">
                  <c:v>148.06491550320999</c:v>
                </c:pt>
                <c:pt idx="32791">
                  <c:v>148.05594268338999</c:v>
                </c:pt>
                <c:pt idx="32792">
                  <c:v>148.047346058035</c:v>
                </c:pt>
                <c:pt idx="32793">
                  <c:v>148.036631051688</c:v>
                </c:pt>
                <c:pt idx="32794">
                  <c:v>148.02624943955999</c:v>
                </c:pt>
                <c:pt idx="32795">
                  <c:v>148.015365386225</c:v>
                </c:pt>
                <c:pt idx="32796">
                  <c:v>148.001369736247</c:v>
                </c:pt>
                <c:pt idx="32797">
                  <c:v>147.99567272079099</c:v>
                </c:pt>
                <c:pt idx="32798">
                  <c:v>147.99141962264201</c:v>
                </c:pt>
                <c:pt idx="32799">
                  <c:v>147.98564000004299</c:v>
                </c:pt>
                <c:pt idx="32800">
                  <c:v>147.98046190265501</c:v>
                </c:pt>
                <c:pt idx="32801">
                  <c:v>147.978616080873</c:v>
                </c:pt>
                <c:pt idx="32802">
                  <c:v>147.98053300984299</c:v>
                </c:pt>
                <c:pt idx="32803">
                  <c:v>147.98540129470999</c:v>
                </c:pt>
                <c:pt idx="32804">
                  <c:v>147.993273031954</c:v>
                </c:pt>
                <c:pt idx="32805">
                  <c:v>148.00157804961799</c:v>
                </c:pt>
                <c:pt idx="32806">
                  <c:v>148.00888113432899</c:v>
                </c:pt>
                <c:pt idx="32807">
                  <c:v>148.01437260812099</c:v>
                </c:pt>
                <c:pt idx="32808">
                  <c:v>148.01280012751801</c:v>
                </c:pt>
                <c:pt idx="32809">
                  <c:v>148.00314871540701</c:v>
                </c:pt>
                <c:pt idx="32810">
                  <c:v>147.986928701815</c:v>
                </c:pt>
                <c:pt idx="32811">
                  <c:v>147.968347733098</c:v>
                </c:pt>
                <c:pt idx="32812">
                  <c:v>147.96303000001001</c:v>
                </c:pt>
                <c:pt idx="32813">
                  <c:v>147.96248037055801</c:v>
                </c:pt>
                <c:pt idx="32814">
                  <c:v>147.95715017385101</c:v>
                </c:pt>
                <c:pt idx="32815">
                  <c:v>147.950659111134</c:v>
                </c:pt>
                <c:pt idx="32816">
                  <c:v>147.94854993281899</c:v>
                </c:pt>
                <c:pt idx="32817">
                  <c:v>147.94765594578499</c:v>
                </c:pt>
                <c:pt idx="32818">
                  <c:v>147.94603454591299</c:v>
                </c:pt>
                <c:pt idx="32819">
                  <c:v>147.94714164465699</c:v>
                </c:pt>
                <c:pt idx="32820">
                  <c:v>147.95520111993599</c:v>
                </c:pt>
                <c:pt idx="32821">
                  <c:v>147.967609425576</c:v>
                </c:pt>
                <c:pt idx="32822">
                  <c:v>147.96788447823201</c:v>
                </c:pt>
                <c:pt idx="32823">
                  <c:v>147.96670794911799</c:v>
                </c:pt>
                <c:pt idx="32824">
                  <c:v>147.962607836628</c:v>
                </c:pt>
                <c:pt idx="32825">
                  <c:v>147.95379025887601</c:v>
                </c:pt>
                <c:pt idx="32826">
                  <c:v>147.939168954693</c:v>
                </c:pt>
                <c:pt idx="32827">
                  <c:v>147.929867080002</c:v>
                </c:pt>
                <c:pt idx="32828">
                  <c:v>147.92642304013199</c:v>
                </c:pt>
                <c:pt idx="32829">
                  <c:v>147.92177999997801</c:v>
                </c:pt>
                <c:pt idx="32830">
                  <c:v>147.91916013232401</c:v>
                </c:pt>
                <c:pt idx="32831">
                  <c:v>147.92287675</c:v>
                </c:pt>
                <c:pt idx="32832">
                  <c:v>147.93056477015099</c:v>
                </c:pt>
                <c:pt idx="32833">
                  <c:v>147.94392919388801</c:v>
                </c:pt>
                <c:pt idx="32834">
                  <c:v>147.95717018702899</c:v>
                </c:pt>
                <c:pt idx="32835">
                  <c:v>147.967287556353</c:v>
                </c:pt>
                <c:pt idx="32836">
                  <c:v>147.97553539877299</c:v>
                </c:pt>
                <c:pt idx="32837">
                  <c:v>147.981331101602</c:v>
                </c:pt>
                <c:pt idx="32838">
                  <c:v>147.981762243226</c:v>
                </c:pt>
                <c:pt idx="32839">
                  <c:v>147.97837620778901</c:v>
                </c:pt>
                <c:pt idx="32840">
                  <c:v>147.97296124774601</c:v>
                </c:pt>
                <c:pt idx="32841">
                  <c:v>147.959757710188</c:v>
                </c:pt>
                <c:pt idx="32842">
                  <c:v>147.950197687485</c:v>
                </c:pt>
                <c:pt idx="32843">
                  <c:v>147.93908999999999</c:v>
                </c:pt>
                <c:pt idx="32844">
                  <c:v>147.92521283814099</c:v>
                </c:pt>
                <c:pt idx="32845">
                  <c:v>147.912065210554</c:v>
                </c:pt>
                <c:pt idx="32846">
                  <c:v>147.89826746664301</c:v>
                </c:pt>
                <c:pt idx="32847">
                  <c:v>147.88593571785199</c:v>
                </c:pt>
                <c:pt idx="32848">
                  <c:v>147.87724945563701</c:v>
                </c:pt>
                <c:pt idx="32849">
                  <c:v>147.87254600722699</c:v>
                </c:pt>
                <c:pt idx="32850">
                  <c:v>147.86914040789799</c:v>
                </c:pt>
                <c:pt idx="32851">
                  <c:v>147.86668336592101</c:v>
                </c:pt>
                <c:pt idx="32852">
                  <c:v>147.86144774846301</c:v>
                </c:pt>
                <c:pt idx="32853">
                  <c:v>147.86243914692699</c:v>
                </c:pt>
                <c:pt idx="32854">
                  <c:v>147.864959999961</c:v>
                </c:pt>
                <c:pt idx="32855">
                  <c:v>147.85931293087199</c:v>
                </c:pt>
                <c:pt idx="32856">
                  <c:v>147.853869194563</c:v>
                </c:pt>
                <c:pt idx="32857">
                  <c:v>147.85246902087701</c:v>
                </c:pt>
                <c:pt idx="32858">
                  <c:v>147.84846702277</c:v>
                </c:pt>
                <c:pt idx="32859">
                  <c:v>147.84554999999901</c:v>
                </c:pt>
                <c:pt idx="32860">
                  <c:v>147.845163445916</c:v>
                </c:pt>
                <c:pt idx="32861">
                  <c:v>147.84685885586299</c:v>
                </c:pt>
                <c:pt idx="32862">
                  <c:v>147.85193167081999</c:v>
                </c:pt>
                <c:pt idx="32863">
                  <c:v>147.85171792681501</c:v>
                </c:pt>
                <c:pt idx="32864">
                  <c:v>147.85357981055199</c:v>
                </c:pt>
                <c:pt idx="32865">
                  <c:v>147.85962135730799</c:v>
                </c:pt>
                <c:pt idx="32866">
                  <c:v>147.863961126877</c:v>
                </c:pt>
                <c:pt idx="32867">
                  <c:v>147.86479000001901</c:v>
                </c:pt>
                <c:pt idx="32868">
                  <c:v>147.86189297694401</c:v>
                </c:pt>
                <c:pt idx="32869">
                  <c:v>147.86664748917701</c:v>
                </c:pt>
                <c:pt idx="32870">
                  <c:v>147.87311975083099</c:v>
                </c:pt>
                <c:pt idx="32871">
                  <c:v>147.882063352134</c:v>
                </c:pt>
                <c:pt idx="32872">
                  <c:v>147.900960995026</c:v>
                </c:pt>
                <c:pt idx="32873">
                  <c:v>147.92439625699299</c:v>
                </c:pt>
                <c:pt idx="32874">
                  <c:v>147.934694398018</c:v>
                </c:pt>
                <c:pt idx="32875">
                  <c:v>147.946088890521</c:v>
                </c:pt>
                <c:pt idx="32876">
                  <c:v>147.953511883879</c:v>
                </c:pt>
                <c:pt idx="32877">
                  <c:v>147.95318014384699</c:v>
                </c:pt>
                <c:pt idx="32878">
                  <c:v>147.95361718878601</c:v>
                </c:pt>
                <c:pt idx="32879">
                  <c:v>147.95795250830599</c:v>
                </c:pt>
                <c:pt idx="32880">
                  <c:v>147.95700902875899</c:v>
                </c:pt>
                <c:pt idx="32881">
                  <c:v>147.95522999997399</c:v>
                </c:pt>
                <c:pt idx="32882">
                  <c:v>147.94918562029301</c:v>
                </c:pt>
                <c:pt idx="32883">
                  <c:v>147.935045940387</c:v>
                </c:pt>
                <c:pt idx="32884">
                  <c:v>147.92828895527299</c:v>
                </c:pt>
                <c:pt idx="32885">
                  <c:v>147.92170017769601</c:v>
                </c:pt>
                <c:pt idx="32886">
                  <c:v>147.912233251988</c:v>
                </c:pt>
                <c:pt idx="32887">
                  <c:v>147.90987541430999</c:v>
                </c:pt>
                <c:pt idx="32888">
                  <c:v>147.91196425345601</c:v>
                </c:pt>
                <c:pt idx="32889">
                  <c:v>147.91374575223</c:v>
                </c:pt>
                <c:pt idx="32890">
                  <c:v>147.914484219607</c:v>
                </c:pt>
                <c:pt idx="32891">
                  <c:v>147.91555040070901</c:v>
                </c:pt>
                <c:pt idx="32892">
                  <c:v>147.912833828397</c:v>
                </c:pt>
                <c:pt idx="32893">
                  <c:v>147.91311999999201</c:v>
                </c:pt>
                <c:pt idx="32894">
                  <c:v>147.91797309160501</c:v>
                </c:pt>
                <c:pt idx="32895">
                  <c:v>147.921707158554</c:v>
                </c:pt>
                <c:pt idx="32896">
                  <c:v>147.92611268114999</c:v>
                </c:pt>
                <c:pt idx="32897">
                  <c:v>147.92971104034899</c:v>
                </c:pt>
                <c:pt idx="32898">
                  <c:v>147.93116855484101</c:v>
                </c:pt>
                <c:pt idx="32899">
                  <c:v>147.93426641656399</c:v>
                </c:pt>
                <c:pt idx="32900">
                  <c:v>147.93813477376401</c:v>
                </c:pt>
                <c:pt idx="32901">
                  <c:v>147.93630494620899</c:v>
                </c:pt>
                <c:pt idx="32902">
                  <c:v>147.93217714433999</c:v>
                </c:pt>
                <c:pt idx="32903">
                  <c:v>147.928613120253</c:v>
                </c:pt>
                <c:pt idx="32904">
                  <c:v>147.91886807317101</c:v>
                </c:pt>
                <c:pt idx="32905">
                  <c:v>147.90672574401901</c:v>
                </c:pt>
                <c:pt idx="32906">
                  <c:v>147.898297527191</c:v>
                </c:pt>
                <c:pt idx="32907">
                  <c:v>147.88821691616499</c:v>
                </c:pt>
                <c:pt idx="32908">
                  <c:v>147.877640000036</c:v>
                </c:pt>
                <c:pt idx="32909">
                  <c:v>147.86334322581601</c:v>
                </c:pt>
                <c:pt idx="32910">
                  <c:v>147.862904160044</c:v>
                </c:pt>
                <c:pt idx="32911">
                  <c:v>147.86400789545499</c:v>
                </c:pt>
                <c:pt idx="32912">
                  <c:v>147.867687692918</c:v>
                </c:pt>
                <c:pt idx="32913">
                  <c:v>147.87460520926899</c:v>
                </c:pt>
                <c:pt idx="32914">
                  <c:v>147.878356385942</c:v>
                </c:pt>
                <c:pt idx="32915">
                  <c:v>147.87631706343899</c:v>
                </c:pt>
                <c:pt idx="32916">
                  <c:v>147.876818784134</c:v>
                </c:pt>
                <c:pt idx="32917">
                  <c:v>147.88003407614499</c:v>
                </c:pt>
                <c:pt idx="32918">
                  <c:v>147.88777739740399</c:v>
                </c:pt>
                <c:pt idx="32919">
                  <c:v>147.89923684734001</c:v>
                </c:pt>
                <c:pt idx="32920">
                  <c:v>147.91478949899599</c:v>
                </c:pt>
                <c:pt idx="32921">
                  <c:v>147.92072891979899</c:v>
                </c:pt>
                <c:pt idx="32922">
                  <c:v>147.924060193092</c:v>
                </c:pt>
                <c:pt idx="32923">
                  <c:v>147.926759420358</c:v>
                </c:pt>
                <c:pt idx="32924">
                  <c:v>147.92654629704799</c:v>
                </c:pt>
                <c:pt idx="32925">
                  <c:v>147.92230000000001</c:v>
                </c:pt>
                <c:pt idx="32926">
                  <c:v>147.92048078978101</c:v>
                </c:pt>
                <c:pt idx="32927">
                  <c:v>147.91927066679</c:v>
                </c:pt>
                <c:pt idx="32928">
                  <c:v>147.92513869848099</c:v>
                </c:pt>
                <c:pt idx="32929">
                  <c:v>147.93344219487199</c:v>
                </c:pt>
                <c:pt idx="32930">
                  <c:v>147.94365419853099</c:v>
                </c:pt>
                <c:pt idx="32931">
                  <c:v>147.955681729698</c:v>
                </c:pt>
                <c:pt idx="32932">
                  <c:v>147.96767727098</c:v>
                </c:pt>
                <c:pt idx="32933">
                  <c:v>147.97734158957701</c:v>
                </c:pt>
                <c:pt idx="32934">
                  <c:v>147.99288699596499</c:v>
                </c:pt>
                <c:pt idx="32935">
                  <c:v>148.00349265472201</c:v>
                </c:pt>
                <c:pt idx="32936">
                  <c:v>148.01051607866</c:v>
                </c:pt>
                <c:pt idx="32937">
                  <c:v>148.01226231980601</c:v>
                </c:pt>
                <c:pt idx="32938">
                  <c:v>148.01644999999601</c:v>
                </c:pt>
                <c:pt idx="32939">
                  <c:v>148.021513505228</c:v>
                </c:pt>
                <c:pt idx="32940">
                  <c:v>148.02822472528999</c:v>
                </c:pt>
                <c:pt idx="32941">
                  <c:v>148.03445909687699</c:v>
                </c:pt>
                <c:pt idx="32942">
                  <c:v>148.035281675682</c:v>
                </c:pt>
                <c:pt idx="32943">
                  <c:v>148.022656779199</c:v>
                </c:pt>
                <c:pt idx="32944">
                  <c:v>148.00789874483601</c:v>
                </c:pt>
                <c:pt idx="32945">
                  <c:v>148.00275401189799</c:v>
                </c:pt>
                <c:pt idx="32946">
                  <c:v>148.00223151117001</c:v>
                </c:pt>
                <c:pt idx="32947">
                  <c:v>148.00855169674</c:v>
                </c:pt>
                <c:pt idx="32948">
                  <c:v>148.018484339705</c:v>
                </c:pt>
                <c:pt idx="32949">
                  <c:v>148.03209135488299</c:v>
                </c:pt>
                <c:pt idx="32950">
                  <c:v>148.043720689536</c:v>
                </c:pt>
                <c:pt idx="32951">
                  <c:v>148.04218800035801</c:v>
                </c:pt>
                <c:pt idx="32952">
                  <c:v>148.04286817027699</c:v>
                </c:pt>
                <c:pt idx="32953">
                  <c:v>148.04963177229499</c:v>
                </c:pt>
                <c:pt idx="32954">
                  <c:v>148.057944383875</c:v>
                </c:pt>
                <c:pt idx="32955">
                  <c:v>148.06689677055999</c:v>
                </c:pt>
                <c:pt idx="32956">
                  <c:v>148.08103791406401</c:v>
                </c:pt>
                <c:pt idx="32957">
                  <c:v>148.092792723657</c:v>
                </c:pt>
                <c:pt idx="32958">
                  <c:v>148.10577631704601</c:v>
                </c:pt>
                <c:pt idx="32959">
                  <c:v>148.11731521110499</c:v>
                </c:pt>
                <c:pt idx="32960">
                  <c:v>148.124806373729</c:v>
                </c:pt>
                <c:pt idx="32961">
                  <c:v>148.12610647583199</c:v>
                </c:pt>
                <c:pt idx="32962">
                  <c:v>148.12247590806001</c:v>
                </c:pt>
                <c:pt idx="32963">
                  <c:v>148.12133363208699</c:v>
                </c:pt>
                <c:pt idx="32964">
                  <c:v>148.11553999998</c:v>
                </c:pt>
                <c:pt idx="32965">
                  <c:v>148.10700660530401</c:v>
                </c:pt>
                <c:pt idx="32966">
                  <c:v>148.09541325077799</c:v>
                </c:pt>
                <c:pt idx="32967">
                  <c:v>148.087686368687</c:v>
                </c:pt>
                <c:pt idx="32968">
                  <c:v>148.08468999997001</c:v>
                </c:pt>
                <c:pt idx="32969">
                  <c:v>148.077006991963</c:v>
                </c:pt>
                <c:pt idx="32970">
                  <c:v>148.067950000042</c:v>
                </c:pt>
                <c:pt idx="32971">
                  <c:v>148.06590087108299</c:v>
                </c:pt>
                <c:pt idx="32972">
                  <c:v>148.05625373118201</c:v>
                </c:pt>
                <c:pt idx="32973">
                  <c:v>148.034840044031</c:v>
                </c:pt>
                <c:pt idx="32974">
                  <c:v>148.00295700411399</c:v>
                </c:pt>
                <c:pt idx="32975">
                  <c:v>147.96708862344099</c:v>
                </c:pt>
                <c:pt idx="32976">
                  <c:v>147.93208357666401</c:v>
                </c:pt>
                <c:pt idx="32977">
                  <c:v>147.90695846190499</c:v>
                </c:pt>
                <c:pt idx="32978">
                  <c:v>147.88733999995</c:v>
                </c:pt>
                <c:pt idx="32979">
                  <c:v>147.878561165782</c:v>
                </c:pt>
                <c:pt idx="32980">
                  <c:v>147.87422717046601</c:v>
                </c:pt>
                <c:pt idx="32981">
                  <c:v>147.86872144518699</c:v>
                </c:pt>
                <c:pt idx="32982">
                  <c:v>147.861813476902</c:v>
                </c:pt>
                <c:pt idx="32983">
                  <c:v>147.85480055542601</c:v>
                </c:pt>
                <c:pt idx="32984">
                  <c:v>147.84930923075001</c:v>
                </c:pt>
                <c:pt idx="32985">
                  <c:v>147.845164440378</c:v>
                </c:pt>
                <c:pt idx="32986">
                  <c:v>147.84128913709</c:v>
                </c:pt>
                <c:pt idx="32987">
                  <c:v>147.844461217429</c:v>
                </c:pt>
                <c:pt idx="32988">
                  <c:v>147.84910669459299</c:v>
                </c:pt>
                <c:pt idx="32989">
                  <c:v>147.85526849124699</c:v>
                </c:pt>
                <c:pt idx="32990">
                  <c:v>147.862209999974</c:v>
                </c:pt>
                <c:pt idx="32991">
                  <c:v>147.863974432323</c:v>
                </c:pt>
                <c:pt idx="32992">
                  <c:v>147.86952879750601</c:v>
                </c:pt>
                <c:pt idx="32993">
                  <c:v>147.87638348197501</c:v>
                </c:pt>
                <c:pt idx="32994">
                  <c:v>147.88489148770901</c:v>
                </c:pt>
                <c:pt idx="32995">
                  <c:v>147.89377986678701</c:v>
                </c:pt>
                <c:pt idx="32996">
                  <c:v>147.90154506654099</c:v>
                </c:pt>
                <c:pt idx="32997">
                  <c:v>147.907320947546</c:v>
                </c:pt>
                <c:pt idx="32998">
                  <c:v>147.91133612509</c:v>
                </c:pt>
                <c:pt idx="32999">
                  <c:v>147.92077611655799</c:v>
                </c:pt>
                <c:pt idx="33000">
                  <c:v>147.93935932255201</c:v>
                </c:pt>
                <c:pt idx="33001">
                  <c:v>147.96371654360601</c:v>
                </c:pt>
                <c:pt idx="33002">
                  <c:v>147.98915367565999</c:v>
                </c:pt>
                <c:pt idx="33003">
                  <c:v>148.012825709195</c:v>
                </c:pt>
                <c:pt idx="33004">
                  <c:v>148.034130525645</c:v>
                </c:pt>
                <c:pt idx="33005">
                  <c:v>148.04501000000201</c:v>
                </c:pt>
                <c:pt idx="33006">
                  <c:v>148.05397772460199</c:v>
                </c:pt>
                <c:pt idx="33007">
                  <c:v>148.064031766543</c:v>
                </c:pt>
                <c:pt idx="33008">
                  <c:v>148.067703725911</c:v>
                </c:pt>
                <c:pt idx="33009">
                  <c:v>148.06943295209601</c:v>
                </c:pt>
                <c:pt idx="33010">
                  <c:v>148.07109317214901</c:v>
                </c:pt>
                <c:pt idx="33011">
                  <c:v>148.07032326329701</c:v>
                </c:pt>
                <c:pt idx="33012">
                  <c:v>148.06663944850399</c:v>
                </c:pt>
                <c:pt idx="33013">
                  <c:v>148.062686142036</c:v>
                </c:pt>
                <c:pt idx="33014">
                  <c:v>148.060214372963</c:v>
                </c:pt>
                <c:pt idx="33015">
                  <c:v>148.06049028032601</c:v>
                </c:pt>
                <c:pt idx="33016">
                  <c:v>148.06127912055001</c:v>
                </c:pt>
                <c:pt idx="33017">
                  <c:v>148.058059506267</c:v>
                </c:pt>
                <c:pt idx="33018">
                  <c:v>148.05498406801999</c:v>
                </c:pt>
                <c:pt idx="33019">
                  <c:v>148.05362423055601</c:v>
                </c:pt>
                <c:pt idx="33020">
                  <c:v>148.04535105340301</c:v>
                </c:pt>
                <c:pt idx="33021">
                  <c:v>148.03765123772899</c:v>
                </c:pt>
                <c:pt idx="33022">
                  <c:v>148.030640000011</c:v>
                </c:pt>
                <c:pt idx="33023">
                  <c:v>148.03436458229299</c:v>
                </c:pt>
                <c:pt idx="33024">
                  <c:v>148.04274299707899</c:v>
                </c:pt>
                <c:pt idx="33025">
                  <c:v>148.05634410179999</c:v>
                </c:pt>
                <c:pt idx="33026">
                  <c:v>148.071461083288</c:v>
                </c:pt>
                <c:pt idx="33027">
                  <c:v>148.07824192127501</c:v>
                </c:pt>
                <c:pt idx="33028">
                  <c:v>148.07675539566301</c:v>
                </c:pt>
                <c:pt idx="33029">
                  <c:v>148.07768470402999</c:v>
                </c:pt>
                <c:pt idx="33030">
                  <c:v>148.08251705533999</c:v>
                </c:pt>
                <c:pt idx="33031">
                  <c:v>148.08304083559901</c:v>
                </c:pt>
                <c:pt idx="33032">
                  <c:v>148.08740245815</c:v>
                </c:pt>
                <c:pt idx="33033">
                  <c:v>148.09510361855001</c:v>
                </c:pt>
                <c:pt idx="33034">
                  <c:v>148.10240000000701</c:v>
                </c:pt>
                <c:pt idx="33035">
                  <c:v>148.09902668489801</c:v>
                </c:pt>
                <c:pt idx="33036">
                  <c:v>148.097227180705</c:v>
                </c:pt>
                <c:pt idx="33037">
                  <c:v>148.09146522011099</c:v>
                </c:pt>
                <c:pt idx="33038">
                  <c:v>148.08562882230299</c:v>
                </c:pt>
                <c:pt idx="33039">
                  <c:v>148.08055072222101</c:v>
                </c:pt>
                <c:pt idx="33040">
                  <c:v>148.07067562986299</c:v>
                </c:pt>
                <c:pt idx="33041">
                  <c:v>148.056543894096</c:v>
                </c:pt>
                <c:pt idx="33042">
                  <c:v>148.03499609827199</c:v>
                </c:pt>
                <c:pt idx="33043">
                  <c:v>148.00802357896501</c:v>
                </c:pt>
                <c:pt idx="33044">
                  <c:v>147.98261372615599</c:v>
                </c:pt>
                <c:pt idx="33045">
                  <c:v>147.95683977832201</c:v>
                </c:pt>
                <c:pt idx="33046">
                  <c:v>147.92840225621001</c:v>
                </c:pt>
                <c:pt idx="33047">
                  <c:v>147.89722807523501</c:v>
                </c:pt>
                <c:pt idx="33048">
                  <c:v>147.866873428606</c:v>
                </c:pt>
                <c:pt idx="33049">
                  <c:v>147.835740000009</c:v>
                </c:pt>
                <c:pt idx="33050">
                  <c:v>147.81519092140701</c:v>
                </c:pt>
                <c:pt idx="33051">
                  <c:v>147.80093434049601</c:v>
                </c:pt>
                <c:pt idx="33052">
                  <c:v>147.79578639587501</c:v>
                </c:pt>
                <c:pt idx="33053">
                  <c:v>147.79499091349101</c:v>
                </c:pt>
                <c:pt idx="33054">
                  <c:v>147.79685470062799</c:v>
                </c:pt>
                <c:pt idx="33055">
                  <c:v>147.80026880340799</c:v>
                </c:pt>
                <c:pt idx="33056">
                  <c:v>147.80557758789499</c:v>
                </c:pt>
                <c:pt idx="33057">
                  <c:v>147.814600021193</c:v>
                </c:pt>
                <c:pt idx="33058">
                  <c:v>147.825617341331</c:v>
                </c:pt>
                <c:pt idx="33059">
                  <c:v>147.83882275699199</c:v>
                </c:pt>
                <c:pt idx="33060">
                  <c:v>147.85107500971699</c:v>
                </c:pt>
                <c:pt idx="33061">
                  <c:v>147.8628806829</c:v>
                </c:pt>
                <c:pt idx="33062">
                  <c:v>147.88293000001499</c:v>
                </c:pt>
                <c:pt idx="33063">
                  <c:v>147.897960380104</c:v>
                </c:pt>
                <c:pt idx="33064">
                  <c:v>147.913647108422</c:v>
                </c:pt>
                <c:pt idx="33065">
                  <c:v>147.92599918247399</c:v>
                </c:pt>
                <c:pt idx="33066">
                  <c:v>147.93577754063199</c:v>
                </c:pt>
                <c:pt idx="33067">
                  <c:v>147.94570912179699</c:v>
                </c:pt>
                <c:pt idx="33068">
                  <c:v>147.95569129114301</c:v>
                </c:pt>
                <c:pt idx="33069">
                  <c:v>147.96655704426701</c:v>
                </c:pt>
                <c:pt idx="33070">
                  <c:v>147.97398356580101</c:v>
                </c:pt>
                <c:pt idx="33071">
                  <c:v>147.97764386326199</c:v>
                </c:pt>
                <c:pt idx="33072">
                  <c:v>147.98218000001</c:v>
                </c:pt>
                <c:pt idx="33073">
                  <c:v>147.98218000002001</c:v>
                </c:pt>
                <c:pt idx="33074">
                  <c:v>147.99313433207701</c:v>
                </c:pt>
                <c:pt idx="33075">
                  <c:v>147.99433999999999</c:v>
                </c:pt>
                <c:pt idx="33076">
                  <c:v>147.99865861019899</c:v>
                </c:pt>
                <c:pt idx="33077">
                  <c:v>148.00174251109101</c:v>
                </c:pt>
                <c:pt idx="33078">
                  <c:v>147.99837451703999</c:v>
                </c:pt>
                <c:pt idx="33079">
                  <c:v>147.990486421724</c:v>
                </c:pt>
                <c:pt idx="33080">
                  <c:v>147.98026769772</c:v>
                </c:pt>
                <c:pt idx="33081">
                  <c:v>147.96970599437401</c:v>
                </c:pt>
                <c:pt idx="33082">
                  <c:v>147.958783976143</c:v>
                </c:pt>
                <c:pt idx="33083">
                  <c:v>147.944452886568</c:v>
                </c:pt>
                <c:pt idx="33084">
                  <c:v>147.93748900534101</c:v>
                </c:pt>
                <c:pt idx="33085">
                  <c:v>147.93062377738201</c:v>
                </c:pt>
                <c:pt idx="33086">
                  <c:v>147.92353273029599</c:v>
                </c:pt>
                <c:pt idx="33087">
                  <c:v>147.923751708927</c:v>
                </c:pt>
                <c:pt idx="33088">
                  <c:v>147.933636800355</c:v>
                </c:pt>
                <c:pt idx="33089">
                  <c:v>147.94265632652201</c:v>
                </c:pt>
                <c:pt idx="33090">
                  <c:v>147.952259999994</c:v>
                </c:pt>
                <c:pt idx="33091">
                  <c:v>147.95628011174799</c:v>
                </c:pt>
                <c:pt idx="33092">
                  <c:v>147.959675571285</c:v>
                </c:pt>
                <c:pt idx="33093">
                  <c:v>147.964876587585</c:v>
                </c:pt>
                <c:pt idx="33094">
                  <c:v>147.96917896060501</c:v>
                </c:pt>
                <c:pt idx="33095">
                  <c:v>147.97063333717901</c:v>
                </c:pt>
                <c:pt idx="33096">
                  <c:v>147.97190101064399</c:v>
                </c:pt>
                <c:pt idx="33097">
                  <c:v>147.97307524828699</c:v>
                </c:pt>
                <c:pt idx="33098">
                  <c:v>147.97185021828801</c:v>
                </c:pt>
                <c:pt idx="33099">
                  <c:v>147.96902744449301</c:v>
                </c:pt>
                <c:pt idx="33100">
                  <c:v>147.966108021868</c:v>
                </c:pt>
                <c:pt idx="33101">
                  <c:v>147.96411515901499</c:v>
                </c:pt>
                <c:pt idx="33102">
                  <c:v>147.96049184178401</c:v>
                </c:pt>
                <c:pt idx="33103">
                  <c:v>147.961670000054</c:v>
                </c:pt>
                <c:pt idx="33104">
                  <c:v>147.959886765541</c:v>
                </c:pt>
                <c:pt idx="33105">
                  <c:v>147.95948702431099</c:v>
                </c:pt>
                <c:pt idx="33106">
                  <c:v>147.95222552326999</c:v>
                </c:pt>
                <c:pt idx="33107">
                  <c:v>147.94119450168401</c:v>
                </c:pt>
                <c:pt idx="33108">
                  <c:v>147.932031237654</c:v>
                </c:pt>
                <c:pt idx="33109">
                  <c:v>147.92576861204401</c:v>
                </c:pt>
                <c:pt idx="33110">
                  <c:v>147.92055058473801</c:v>
                </c:pt>
                <c:pt idx="33111">
                  <c:v>147.918663610435</c:v>
                </c:pt>
                <c:pt idx="33112">
                  <c:v>147.924083292951</c:v>
                </c:pt>
                <c:pt idx="33113">
                  <c:v>147.94207523973299</c:v>
                </c:pt>
                <c:pt idx="33114">
                  <c:v>147.95347970337099</c:v>
                </c:pt>
                <c:pt idx="33115">
                  <c:v>147.961936940474</c:v>
                </c:pt>
                <c:pt idx="33116">
                  <c:v>147.96983000001401</c:v>
                </c:pt>
                <c:pt idx="33117">
                  <c:v>147.974818948272</c:v>
                </c:pt>
                <c:pt idx="33118">
                  <c:v>147.97845185397199</c:v>
                </c:pt>
                <c:pt idx="33119">
                  <c:v>147.981037151847</c:v>
                </c:pt>
                <c:pt idx="33120">
                  <c:v>147.980440036001</c:v>
                </c:pt>
                <c:pt idx="33121">
                  <c:v>147.97685971098099</c:v>
                </c:pt>
                <c:pt idx="33122">
                  <c:v>147.97297582119501</c:v>
                </c:pt>
                <c:pt idx="33123">
                  <c:v>147.96824396294099</c:v>
                </c:pt>
                <c:pt idx="33124">
                  <c:v>147.958077509204</c:v>
                </c:pt>
                <c:pt idx="33125">
                  <c:v>147.947598500802</c:v>
                </c:pt>
                <c:pt idx="33126">
                  <c:v>147.94749859966001</c:v>
                </c:pt>
                <c:pt idx="33127">
                  <c:v>147.94637528816099</c:v>
                </c:pt>
                <c:pt idx="33128">
                  <c:v>147.942428136899</c:v>
                </c:pt>
                <c:pt idx="33129">
                  <c:v>147.94194000001599</c:v>
                </c:pt>
                <c:pt idx="33130">
                  <c:v>147.938604552443</c:v>
                </c:pt>
                <c:pt idx="33131">
                  <c:v>147.93295957482999</c:v>
                </c:pt>
                <c:pt idx="33132">
                  <c:v>147.92742378886399</c:v>
                </c:pt>
                <c:pt idx="33133">
                  <c:v>147.92138925620401</c:v>
                </c:pt>
                <c:pt idx="33134">
                  <c:v>147.914175206007</c:v>
                </c:pt>
                <c:pt idx="33135">
                  <c:v>147.906920277137</c:v>
                </c:pt>
                <c:pt idx="33136">
                  <c:v>147.89885998229201</c:v>
                </c:pt>
                <c:pt idx="33137">
                  <c:v>147.89084598359401</c:v>
                </c:pt>
                <c:pt idx="33138">
                  <c:v>147.881482915329</c:v>
                </c:pt>
                <c:pt idx="33139">
                  <c:v>147.87135385695399</c:v>
                </c:pt>
                <c:pt idx="33140">
                  <c:v>147.86824119373799</c:v>
                </c:pt>
                <c:pt idx="33141">
                  <c:v>147.872647289437</c:v>
                </c:pt>
                <c:pt idx="33142">
                  <c:v>147.88170023549401</c:v>
                </c:pt>
                <c:pt idx="33143">
                  <c:v>147.891359999987</c:v>
                </c:pt>
                <c:pt idx="33144">
                  <c:v>147.90993999998901</c:v>
                </c:pt>
                <c:pt idx="33145">
                  <c:v>147.92535799196901</c:v>
                </c:pt>
                <c:pt idx="33146">
                  <c:v>147.93952419878499</c:v>
                </c:pt>
                <c:pt idx="33147">
                  <c:v>147.94983603932201</c:v>
                </c:pt>
                <c:pt idx="33148">
                  <c:v>147.962085386985</c:v>
                </c:pt>
                <c:pt idx="33149">
                  <c:v>147.981440024959</c:v>
                </c:pt>
                <c:pt idx="33150">
                  <c:v>148.00354099413701</c:v>
                </c:pt>
                <c:pt idx="33151">
                  <c:v>148.02137175750701</c:v>
                </c:pt>
                <c:pt idx="33152">
                  <c:v>148.032709166053</c:v>
                </c:pt>
                <c:pt idx="33153">
                  <c:v>148.03825623325801</c:v>
                </c:pt>
                <c:pt idx="33154">
                  <c:v>148.037111544087</c:v>
                </c:pt>
                <c:pt idx="33155">
                  <c:v>148.037954719494</c:v>
                </c:pt>
                <c:pt idx="33156">
                  <c:v>148.04687966396199</c:v>
                </c:pt>
                <c:pt idx="33157">
                  <c:v>148.06093089542401</c:v>
                </c:pt>
                <c:pt idx="33158">
                  <c:v>148.072800935164</c:v>
                </c:pt>
                <c:pt idx="33159">
                  <c:v>148.08578000001199</c:v>
                </c:pt>
                <c:pt idx="33160">
                  <c:v>148.097127323808</c:v>
                </c:pt>
                <c:pt idx="33161">
                  <c:v>148.11150127955099</c:v>
                </c:pt>
                <c:pt idx="33162">
                  <c:v>148.117198126066</c:v>
                </c:pt>
                <c:pt idx="33163">
                  <c:v>148.11957074033401</c:v>
                </c:pt>
                <c:pt idx="33164">
                  <c:v>148.121848152854</c:v>
                </c:pt>
                <c:pt idx="33165">
                  <c:v>148.12902197018099</c:v>
                </c:pt>
                <c:pt idx="33166">
                  <c:v>148.14285965718699</c:v>
                </c:pt>
                <c:pt idx="33167">
                  <c:v>148.158976083704</c:v>
                </c:pt>
                <c:pt idx="33168">
                  <c:v>148.17077129786</c:v>
                </c:pt>
                <c:pt idx="33169">
                  <c:v>148.17996378149201</c:v>
                </c:pt>
                <c:pt idx="33170">
                  <c:v>148.18505357945801</c:v>
                </c:pt>
                <c:pt idx="33171">
                  <c:v>148.18940852126801</c:v>
                </c:pt>
                <c:pt idx="33172">
                  <c:v>148.18784549888301</c:v>
                </c:pt>
                <c:pt idx="33173">
                  <c:v>148.18103000004399</c:v>
                </c:pt>
                <c:pt idx="33174">
                  <c:v>148.175364295186</c:v>
                </c:pt>
                <c:pt idx="33175">
                  <c:v>148.17059304343701</c:v>
                </c:pt>
                <c:pt idx="33176">
                  <c:v>148.165022454607</c:v>
                </c:pt>
                <c:pt idx="33177">
                  <c:v>148.15913475136199</c:v>
                </c:pt>
                <c:pt idx="33178">
                  <c:v>148.160656025853</c:v>
                </c:pt>
                <c:pt idx="33179">
                  <c:v>148.16324386118899</c:v>
                </c:pt>
                <c:pt idx="33180">
                  <c:v>148.15955000244901</c:v>
                </c:pt>
                <c:pt idx="33181">
                  <c:v>148.15553063115101</c:v>
                </c:pt>
                <c:pt idx="33182">
                  <c:v>148.157010851801</c:v>
                </c:pt>
                <c:pt idx="33183">
                  <c:v>148.16895164185999</c:v>
                </c:pt>
                <c:pt idx="33184">
                  <c:v>148.18183778977499</c:v>
                </c:pt>
                <c:pt idx="33185">
                  <c:v>148.18934999995901</c:v>
                </c:pt>
                <c:pt idx="33186">
                  <c:v>148.19020354065</c:v>
                </c:pt>
                <c:pt idx="33187">
                  <c:v>148.19693156045</c:v>
                </c:pt>
                <c:pt idx="33188">
                  <c:v>148.190759055988</c:v>
                </c:pt>
                <c:pt idx="33189">
                  <c:v>148.16996999999699</c:v>
                </c:pt>
                <c:pt idx="33190">
                  <c:v>148.14127523737201</c:v>
                </c:pt>
                <c:pt idx="33191">
                  <c:v>148.12042663654901</c:v>
                </c:pt>
                <c:pt idx="33192">
                  <c:v>148.09472915904399</c:v>
                </c:pt>
                <c:pt idx="33193">
                  <c:v>148.06020416352399</c:v>
                </c:pt>
                <c:pt idx="33194">
                  <c:v>148.02740560038799</c:v>
                </c:pt>
                <c:pt idx="33195">
                  <c:v>148.016755060056</c:v>
                </c:pt>
                <c:pt idx="33196">
                  <c:v>148.00813402335999</c:v>
                </c:pt>
                <c:pt idx="33197">
                  <c:v>147.99767957750299</c:v>
                </c:pt>
                <c:pt idx="33198">
                  <c:v>147.98602197360901</c:v>
                </c:pt>
                <c:pt idx="33199">
                  <c:v>147.97378873787301</c:v>
                </c:pt>
                <c:pt idx="33200">
                  <c:v>147.967219892164</c:v>
                </c:pt>
                <c:pt idx="33201">
                  <c:v>147.964334685908</c:v>
                </c:pt>
                <c:pt idx="33202">
                  <c:v>147.97051695241399</c:v>
                </c:pt>
                <c:pt idx="33203">
                  <c:v>147.97996698497499</c:v>
                </c:pt>
                <c:pt idx="33204">
                  <c:v>147.989269999991</c:v>
                </c:pt>
                <c:pt idx="33205">
                  <c:v>147.99506552093899</c:v>
                </c:pt>
                <c:pt idx="33206">
                  <c:v>148.00634466908599</c:v>
                </c:pt>
                <c:pt idx="33207">
                  <c:v>148.01998700128601</c:v>
                </c:pt>
                <c:pt idx="33208">
                  <c:v>148.031716926657</c:v>
                </c:pt>
                <c:pt idx="33209">
                  <c:v>148.03462698281101</c:v>
                </c:pt>
                <c:pt idx="33210">
                  <c:v>148.035503312977</c:v>
                </c:pt>
                <c:pt idx="33211">
                  <c:v>148.037192737243</c:v>
                </c:pt>
                <c:pt idx="33212">
                  <c:v>148.03702204281899</c:v>
                </c:pt>
                <c:pt idx="33213">
                  <c:v>148.03553985177501</c:v>
                </c:pt>
                <c:pt idx="33214">
                  <c:v>148.035429154821</c:v>
                </c:pt>
                <c:pt idx="33215">
                  <c:v>148.03334632026699</c:v>
                </c:pt>
                <c:pt idx="33216">
                  <c:v>148.03108365025801</c:v>
                </c:pt>
                <c:pt idx="33217">
                  <c:v>148.02930000004</c:v>
                </c:pt>
                <c:pt idx="33218">
                  <c:v>148.032730242859</c:v>
                </c:pt>
                <c:pt idx="33219">
                  <c:v>148.03882927385499</c:v>
                </c:pt>
                <c:pt idx="33220">
                  <c:v>148.04681419580601</c:v>
                </c:pt>
                <c:pt idx="33221">
                  <c:v>148.05501366643901</c:v>
                </c:pt>
                <c:pt idx="33222">
                  <c:v>148.06423854155801</c:v>
                </c:pt>
                <c:pt idx="33223">
                  <c:v>148.070765018598</c:v>
                </c:pt>
                <c:pt idx="33224">
                  <c:v>148.07494390244099</c:v>
                </c:pt>
                <c:pt idx="33225">
                  <c:v>148.07655649530901</c:v>
                </c:pt>
                <c:pt idx="33226">
                  <c:v>148.07408088458999</c:v>
                </c:pt>
                <c:pt idx="33227">
                  <c:v>148.069175961995</c:v>
                </c:pt>
                <c:pt idx="33228">
                  <c:v>148.05997846220399</c:v>
                </c:pt>
                <c:pt idx="33229">
                  <c:v>148.055388695359</c:v>
                </c:pt>
                <c:pt idx="33230">
                  <c:v>148.05984827875801</c:v>
                </c:pt>
                <c:pt idx="33231">
                  <c:v>148.06956805190799</c:v>
                </c:pt>
                <c:pt idx="33232">
                  <c:v>148.07586999999199</c:v>
                </c:pt>
                <c:pt idx="33233">
                  <c:v>148.07786783248301</c:v>
                </c:pt>
                <c:pt idx="33234">
                  <c:v>148.08382269908</c:v>
                </c:pt>
                <c:pt idx="33235">
                  <c:v>148.08616845960299</c:v>
                </c:pt>
                <c:pt idx="33236">
                  <c:v>148.08321467786999</c:v>
                </c:pt>
                <c:pt idx="33237">
                  <c:v>148.07929133512599</c:v>
                </c:pt>
                <c:pt idx="33238">
                  <c:v>148.076318145942</c:v>
                </c:pt>
                <c:pt idx="33239">
                  <c:v>148.07451285911799</c:v>
                </c:pt>
                <c:pt idx="33240">
                  <c:v>148.07722560610301</c:v>
                </c:pt>
                <c:pt idx="33241">
                  <c:v>148.078549484972</c:v>
                </c:pt>
                <c:pt idx="33242">
                  <c:v>148.08202152202699</c:v>
                </c:pt>
                <c:pt idx="33243">
                  <c:v>148.08435816847901</c:v>
                </c:pt>
                <c:pt idx="33244">
                  <c:v>148.08879547070401</c:v>
                </c:pt>
                <c:pt idx="33245">
                  <c:v>148.10168000001701</c:v>
                </c:pt>
                <c:pt idx="33246">
                  <c:v>148.116602194574</c:v>
                </c:pt>
                <c:pt idx="33247">
                  <c:v>148.12202532779099</c:v>
                </c:pt>
                <c:pt idx="33248">
                  <c:v>148.135548111117</c:v>
                </c:pt>
                <c:pt idx="33249">
                  <c:v>148.145356152543</c:v>
                </c:pt>
                <c:pt idx="33250">
                  <c:v>148.151686467296</c:v>
                </c:pt>
                <c:pt idx="33251">
                  <c:v>148.15829702503501</c:v>
                </c:pt>
                <c:pt idx="33252">
                  <c:v>148.16026841666101</c:v>
                </c:pt>
                <c:pt idx="33253">
                  <c:v>148.15718229026001</c:v>
                </c:pt>
                <c:pt idx="33254">
                  <c:v>148.15178885587801</c:v>
                </c:pt>
                <c:pt idx="33255">
                  <c:v>148.14286577659499</c:v>
                </c:pt>
                <c:pt idx="33256">
                  <c:v>148.13278637912001</c:v>
                </c:pt>
                <c:pt idx="33257">
                  <c:v>148.12538441379201</c:v>
                </c:pt>
                <c:pt idx="33258">
                  <c:v>148.11535100793199</c:v>
                </c:pt>
                <c:pt idx="33259">
                  <c:v>148.09647852795601</c:v>
                </c:pt>
                <c:pt idx="33260">
                  <c:v>148.071047976497</c:v>
                </c:pt>
                <c:pt idx="33261">
                  <c:v>148.04915812431199</c:v>
                </c:pt>
                <c:pt idx="33262">
                  <c:v>148.03853382871401</c:v>
                </c:pt>
                <c:pt idx="33263">
                  <c:v>148.02720524034399</c:v>
                </c:pt>
                <c:pt idx="33264">
                  <c:v>148.02326999998499</c:v>
                </c:pt>
                <c:pt idx="33265">
                  <c:v>148.02482964970201</c:v>
                </c:pt>
                <c:pt idx="33266">
                  <c:v>148.026556622176</c:v>
                </c:pt>
                <c:pt idx="33267">
                  <c:v>148.02699407932499</c:v>
                </c:pt>
                <c:pt idx="33268">
                  <c:v>148.025453661168</c:v>
                </c:pt>
                <c:pt idx="33269">
                  <c:v>148.02287248479701</c:v>
                </c:pt>
                <c:pt idx="33270">
                  <c:v>148.01908106405401</c:v>
                </c:pt>
                <c:pt idx="33271">
                  <c:v>148.00972479968499</c:v>
                </c:pt>
                <c:pt idx="33272">
                  <c:v>147.99861914454499</c:v>
                </c:pt>
                <c:pt idx="33273">
                  <c:v>147.98978527253601</c:v>
                </c:pt>
                <c:pt idx="33274">
                  <c:v>147.981579999952</c:v>
                </c:pt>
                <c:pt idx="33275">
                  <c:v>147.970204434615</c:v>
                </c:pt>
                <c:pt idx="33276">
                  <c:v>147.95520000000599</c:v>
                </c:pt>
                <c:pt idx="33277">
                  <c:v>147.94294532908401</c:v>
                </c:pt>
                <c:pt idx="33278">
                  <c:v>147.93417630632101</c:v>
                </c:pt>
                <c:pt idx="33279">
                  <c:v>147.91941786174999</c:v>
                </c:pt>
                <c:pt idx="33280">
                  <c:v>147.90588222914801</c:v>
                </c:pt>
                <c:pt idx="33281">
                  <c:v>147.89705663023199</c:v>
                </c:pt>
                <c:pt idx="33282">
                  <c:v>147.892275169009</c:v>
                </c:pt>
                <c:pt idx="33283">
                  <c:v>147.89099832011499</c:v>
                </c:pt>
                <c:pt idx="33284">
                  <c:v>147.89516687321901</c:v>
                </c:pt>
                <c:pt idx="33285">
                  <c:v>147.90519001303801</c:v>
                </c:pt>
                <c:pt idx="33286">
                  <c:v>147.921521304913</c:v>
                </c:pt>
                <c:pt idx="33287">
                  <c:v>147.93688750490099</c:v>
                </c:pt>
                <c:pt idx="33288">
                  <c:v>147.94475408618601</c:v>
                </c:pt>
                <c:pt idx="33289">
                  <c:v>147.94772426178</c:v>
                </c:pt>
                <c:pt idx="33290">
                  <c:v>147.94725095180601</c:v>
                </c:pt>
                <c:pt idx="33291">
                  <c:v>147.95642162790099</c:v>
                </c:pt>
                <c:pt idx="33292">
                  <c:v>147.96593524090099</c:v>
                </c:pt>
                <c:pt idx="33293">
                  <c:v>147.971949999983</c:v>
                </c:pt>
                <c:pt idx="33294">
                  <c:v>147.969464687038</c:v>
                </c:pt>
                <c:pt idx="33295">
                  <c:v>147.968690000008</c:v>
                </c:pt>
                <c:pt idx="33296">
                  <c:v>147.96774548670501</c:v>
                </c:pt>
                <c:pt idx="33297">
                  <c:v>147.96485303352699</c:v>
                </c:pt>
                <c:pt idx="33298">
                  <c:v>147.95917141083601</c:v>
                </c:pt>
                <c:pt idx="33299">
                  <c:v>147.95256609721901</c:v>
                </c:pt>
                <c:pt idx="33300">
                  <c:v>147.94934493821501</c:v>
                </c:pt>
                <c:pt idx="33301">
                  <c:v>147.95004653411499</c:v>
                </c:pt>
                <c:pt idx="33302">
                  <c:v>147.95087103244299</c:v>
                </c:pt>
                <c:pt idx="33303">
                  <c:v>147.95337917523599</c:v>
                </c:pt>
                <c:pt idx="33304">
                  <c:v>147.96607197003399</c:v>
                </c:pt>
                <c:pt idx="33305">
                  <c:v>147.972319999978</c:v>
                </c:pt>
                <c:pt idx="33306">
                  <c:v>147.982838008583</c:v>
                </c:pt>
                <c:pt idx="33307">
                  <c:v>147.99124923313201</c:v>
                </c:pt>
                <c:pt idx="33308">
                  <c:v>147.998635458325</c:v>
                </c:pt>
                <c:pt idx="33309">
                  <c:v>148.006767679196</c:v>
                </c:pt>
                <c:pt idx="33310">
                  <c:v>148.01375004223499</c:v>
                </c:pt>
                <c:pt idx="33311">
                  <c:v>148.01897080397299</c:v>
                </c:pt>
                <c:pt idx="33312">
                  <c:v>148.02342886915901</c:v>
                </c:pt>
                <c:pt idx="33313">
                  <c:v>148.02227637359499</c:v>
                </c:pt>
                <c:pt idx="33314">
                  <c:v>148.01911812802899</c:v>
                </c:pt>
                <c:pt idx="33315">
                  <c:v>148.014716137107</c:v>
                </c:pt>
                <c:pt idx="33316">
                  <c:v>148.01033664006201</c:v>
                </c:pt>
                <c:pt idx="33317">
                  <c:v>148.01219318484399</c:v>
                </c:pt>
                <c:pt idx="33318">
                  <c:v>148.013007637024</c:v>
                </c:pt>
                <c:pt idx="33319">
                  <c:v>148.010161760247</c:v>
                </c:pt>
                <c:pt idx="33320">
                  <c:v>148.012911342569</c:v>
                </c:pt>
                <c:pt idx="33321">
                  <c:v>148.01906999996501</c:v>
                </c:pt>
                <c:pt idx="33322">
                  <c:v>148.02283916722499</c:v>
                </c:pt>
                <c:pt idx="33323">
                  <c:v>148.023167524424</c:v>
                </c:pt>
                <c:pt idx="33324">
                  <c:v>148.02241931141199</c:v>
                </c:pt>
                <c:pt idx="33325">
                  <c:v>148.02110798436499</c:v>
                </c:pt>
                <c:pt idx="33326">
                  <c:v>148.02046703882201</c:v>
                </c:pt>
                <c:pt idx="33327">
                  <c:v>148.02452752909301</c:v>
                </c:pt>
                <c:pt idx="33328">
                  <c:v>148.03006899525499</c:v>
                </c:pt>
                <c:pt idx="33329">
                  <c:v>148.03849487774599</c:v>
                </c:pt>
                <c:pt idx="33330">
                  <c:v>148.05028284481801</c:v>
                </c:pt>
                <c:pt idx="33331">
                  <c:v>148.05707057747199</c:v>
                </c:pt>
                <c:pt idx="33332">
                  <c:v>148.055474368565</c:v>
                </c:pt>
                <c:pt idx="33333">
                  <c:v>148.04668517834901</c:v>
                </c:pt>
                <c:pt idx="33334">
                  <c:v>148.03792000002201</c:v>
                </c:pt>
                <c:pt idx="33335">
                  <c:v>148.028902062821</c:v>
                </c:pt>
                <c:pt idx="33336">
                  <c:v>148.02316252240601</c:v>
                </c:pt>
                <c:pt idx="33337">
                  <c:v>148.01756724780299</c:v>
                </c:pt>
                <c:pt idx="33338">
                  <c:v>148.008870882389</c:v>
                </c:pt>
                <c:pt idx="33339">
                  <c:v>147.99548916264399</c:v>
                </c:pt>
                <c:pt idx="33340">
                  <c:v>147.98102861798</c:v>
                </c:pt>
                <c:pt idx="33341">
                  <c:v>147.972682399826</c:v>
                </c:pt>
                <c:pt idx="33342">
                  <c:v>147.967627031879</c:v>
                </c:pt>
                <c:pt idx="33343">
                  <c:v>147.960331486325</c:v>
                </c:pt>
                <c:pt idx="33344">
                  <c:v>147.94973966070199</c:v>
                </c:pt>
                <c:pt idx="33345">
                  <c:v>147.94093586342501</c:v>
                </c:pt>
                <c:pt idx="33346">
                  <c:v>147.93134984767099</c:v>
                </c:pt>
                <c:pt idx="33347">
                  <c:v>147.92741127278501</c:v>
                </c:pt>
                <c:pt idx="33348">
                  <c:v>147.92907204547899</c:v>
                </c:pt>
                <c:pt idx="33349">
                  <c:v>147.93178917038799</c:v>
                </c:pt>
                <c:pt idx="33350">
                  <c:v>147.93649484651201</c:v>
                </c:pt>
                <c:pt idx="33351">
                  <c:v>147.93877609856901</c:v>
                </c:pt>
                <c:pt idx="33352">
                  <c:v>147.93886713312801</c:v>
                </c:pt>
                <c:pt idx="33353">
                  <c:v>147.93601174378301</c:v>
                </c:pt>
                <c:pt idx="33354">
                  <c:v>147.93522457222599</c:v>
                </c:pt>
                <c:pt idx="33355">
                  <c:v>147.94156178281401</c:v>
                </c:pt>
                <c:pt idx="33356">
                  <c:v>147.951297854117</c:v>
                </c:pt>
                <c:pt idx="33357">
                  <c:v>147.96198258163</c:v>
                </c:pt>
                <c:pt idx="33358">
                  <c:v>147.97665620686101</c:v>
                </c:pt>
                <c:pt idx="33359">
                  <c:v>147.99689135450399</c:v>
                </c:pt>
                <c:pt idx="33360">
                  <c:v>148.019039496365</c:v>
                </c:pt>
                <c:pt idx="33361">
                  <c:v>148.03855465343801</c:v>
                </c:pt>
                <c:pt idx="33362">
                  <c:v>148.05156630188</c:v>
                </c:pt>
                <c:pt idx="33363">
                  <c:v>148.05801909792899</c:v>
                </c:pt>
                <c:pt idx="33364">
                  <c:v>148.064266775242</c:v>
                </c:pt>
                <c:pt idx="33365">
                  <c:v>148.06774382600301</c:v>
                </c:pt>
                <c:pt idx="33366">
                  <c:v>148.07321000002099</c:v>
                </c:pt>
                <c:pt idx="33367">
                  <c:v>148.076083182703</c:v>
                </c:pt>
                <c:pt idx="33368">
                  <c:v>148.07345623912099</c:v>
                </c:pt>
                <c:pt idx="33369">
                  <c:v>148.06532872052901</c:v>
                </c:pt>
                <c:pt idx="33370">
                  <c:v>148.05503383214099</c:v>
                </c:pt>
                <c:pt idx="33371">
                  <c:v>148.04921044590299</c:v>
                </c:pt>
                <c:pt idx="33372">
                  <c:v>148.04851576718801</c:v>
                </c:pt>
                <c:pt idx="33373">
                  <c:v>148.04924026549199</c:v>
                </c:pt>
                <c:pt idx="33374">
                  <c:v>148.054704893756</c:v>
                </c:pt>
                <c:pt idx="33375">
                  <c:v>148.06385286073501</c:v>
                </c:pt>
                <c:pt idx="33376">
                  <c:v>148.07064414454101</c:v>
                </c:pt>
                <c:pt idx="33377">
                  <c:v>148.080868950439</c:v>
                </c:pt>
                <c:pt idx="33378">
                  <c:v>148.08686939254301</c:v>
                </c:pt>
                <c:pt idx="33379">
                  <c:v>148.09008654518701</c:v>
                </c:pt>
                <c:pt idx="33380">
                  <c:v>148.10058873829001</c:v>
                </c:pt>
                <c:pt idx="33381">
                  <c:v>148.10802999998199</c:v>
                </c:pt>
                <c:pt idx="33382">
                  <c:v>148.10821647544199</c:v>
                </c:pt>
                <c:pt idx="33383">
                  <c:v>148.10017030479301</c:v>
                </c:pt>
                <c:pt idx="33384">
                  <c:v>148.093635344348</c:v>
                </c:pt>
                <c:pt idx="33385">
                  <c:v>148.08911140939699</c:v>
                </c:pt>
                <c:pt idx="33386">
                  <c:v>148.07929405252901</c:v>
                </c:pt>
                <c:pt idx="33387">
                  <c:v>148.06443484063601</c:v>
                </c:pt>
                <c:pt idx="33388">
                  <c:v>148.05233268135399</c:v>
                </c:pt>
                <c:pt idx="33389">
                  <c:v>148.042402200292</c:v>
                </c:pt>
                <c:pt idx="33390">
                  <c:v>148.03926941714701</c:v>
                </c:pt>
                <c:pt idx="33391">
                  <c:v>148.038644968998</c:v>
                </c:pt>
                <c:pt idx="33392">
                  <c:v>148.040200329762</c:v>
                </c:pt>
                <c:pt idx="33393">
                  <c:v>148.03828852156599</c:v>
                </c:pt>
                <c:pt idx="33394">
                  <c:v>148.03877870870301</c:v>
                </c:pt>
                <c:pt idx="33395">
                  <c:v>148.03179999999699</c:v>
                </c:pt>
                <c:pt idx="33396">
                  <c:v>148.02732661520901</c:v>
                </c:pt>
                <c:pt idx="33397">
                  <c:v>148.019840524584</c:v>
                </c:pt>
                <c:pt idx="33398">
                  <c:v>148.00765333467501</c:v>
                </c:pt>
                <c:pt idx="33399">
                  <c:v>147.99449214724399</c:v>
                </c:pt>
                <c:pt idx="33400">
                  <c:v>147.98577203802299</c:v>
                </c:pt>
                <c:pt idx="33401">
                  <c:v>147.98081970219701</c:v>
                </c:pt>
                <c:pt idx="33402">
                  <c:v>147.973417516447</c:v>
                </c:pt>
                <c:pt idx="33403">
                  <c:v>147.965183852519</c:v>
                </c:pt>
                <c:pt idx="33404">
                  <c:v>147.95667000000901</c:v>
                </c:pt>
                <c:pt idx="33405">
                  <c:v>147.95582728433101</c:v>
                </c:pt>
                <c:pt idx="33406">
                  <c:v>147.948548547733</c:v>
                </c:pt>
                <c:pt idx="33407">
                  <c:v>147.93075999995199</c:v>
                </c:pt>
                <c:pt idx="33408">
                  <c:v>147.91088880826399</c:v>
                </c:pt>
                <c:pt idx="33409">
                  <c:v>147.89016544590399</c:v>
                </c:pt>
                <c:pt idx="33410">
                  <c:v>147.87109633441801</c:v>
                </c:pt>
                <c:pt idx="33411">
                  <c:v>147.86020058221601</c:v>
                </c:pt>
                <c:pt idx="33412">
                  <c:v>147.85687081104601</c:v>
                </c:pt>
                <c:pt idx="33413">
                  <c:v>147.859219894071</c:v>
                </c:pt>
                <c:pt idx="33414">
                  <c:v>147.862716250164</c:v>
                </c:pt>
                <c:pt idx="33415">
                  <c:v>147.86268036511501</c:v>
                </c:pt>
                <c:pt idx="33416">
                  <c:v>147.86018902328101</c:v>
                </c:pt>
                <c:pt idx="33417">
                  <c:v>147.85874352905299</c:v>
                </c:pt>
                <c:pt idx="33418">
                  <c:v>147.85730379780199</c:v>
                </c:pt>
                <c:pt idx="33419">
                  <c:v>147.85795439271101</c:v>
                </c:pt>
                <c:pt idx="33420">
                  <c:v>147.860978385474</c:v>
                </c:pt>
                <c:pt idx="33421">
                  <c:v>147.86224649352599</c:v>
                </c:pt>
                <c:pt idx="33422">
                  <c:v>147.857940000014</c:v>
                </c:pt>
                <c:pt idx="33423">
                  <c:v>147.85561523746699</c:v>
                </c:pt>
                <c:pt idx="33424">
                  <c:v>147.856976806266</c:v>
                </c:pt>
                <c:pt idx="33425">
                  <c:v>147.86014547185101</c:v>
                </c:pt>
                <c:pt idx="33426">
                  <c:v>147.86213319355599</c:v>
                </c:pt>
                <c:pt idx="33427">
                  <c:v>147.86473931855301</c:v>
                </c:pt>
                <c:pt idx="33428">
                  <c:v>147.87198073949301</c:v>
                </c:pt>
                <c:pt idx="33429">
                  <c:v>147.87846205889699</c:v>
                </c:pt>
                <c:pt idx="33430">
                  <c:v>147.87605974524499</c:v>
                </c:pt>
                <c:pt idx="33431">
                  <c:v>147.86993948602299</c:v>
                </c:pt>
                <c:pt idx="33432">
                  <c:v>147.86430194476401</c:v>
                </c:pt>
                <c:pt idx="33433">
                  <c:v>147.852368877261</c:v>
                </c:pt>
                <c:pt idx="33434">
                  <c:v>147.844936023217</c:v>
                </c:pt>
                <c:pt idx="33435">
                  <c:v>147.83956883061001</c:v>
                </c:pt>
                <c:pt idx="33436">
                  <c:v>147.83503228837299</c:v>
                </c:pt>
                <c:pt idx="33437">
                  <c:v>147.811430774065</c:v>
                </c:pt>
                <c:pt idx="33438">
                  <c:v>147.779730072208</c:v>
                </c:pt>
                <c:pt idx="33439">
                  <c:v>147.77945490836001</c:v>
                </c:pt>
                <c:pt idx="33440">
                  <c:v>147.78540798574599</c:v>
                </c:pt>
                <c:pt idx="33441">
                  <c:v>147.790993541403</c:v>
                </c:pt>
                <c:pt idx="33442">
                  <c:v>147.79245335422601</c:v>
                </c:pt>
                <c:pt idx="33443">
                  <c:v>147.792020322257</c:v>
                </c:pt>
                <c:pt idx="33444">
                  <c:v>147.78916057273599</c:v>
                </c:pt>
                <c:pt idx="33445">
                  <c:v>147.791861532339</c:v>
                </c:pt>
                <c:pt idx="33446">
                  <c:v>147.800133547217</c:v>
                </c:pt>
                <c:pt idx="33447">
                  <c:v>147.800517918596</c:v>
                </c:pt>
                <c:pt idx="33448">
                  <c:v>147.79978381617801</c:v>
                </c:pt>
                <c:pt idx="33449">
                  <c:v>147.80278147076601</c:v>
                </c:pt>
                <c:pt idx="33450">
                  <c:v>147.80930999996701</c:v>
                </c:pt>
                <c:pt idx="33451">
                  <c:v>147.81298952897799</c:v>
                </c:pt>
                <c:pt idx="33452">
                  <c:v>147.82306036911001</c:v>
                </c:pt>
                <c:pt idx="33453">
                  <c:v>147.835092060162</c:v>
                </c:pt>
                <c:pt idx="33454">
                  <c:v>147.84585568133801</c:v>
                </c:pt>
                <c:pt idx="33455">
                  <c:v>147.85527736242301</c:v>
                </c:pt>
                <c:pt idx="33456">
                  <c:v>147.86514982277501</c:v>
                </c:pt>
                <c:pt idx="33457">
                  <c:v>147.87683681145401</c:v>
                </c:pt>
                <c:pt idx="33458">
                  <c:v>147.89210270438701</c:v>
                </c:pt>
                <c:pt idx="33459">
                  <c:v>147.90626927682601</c:v>
                </c:pt>
                <c:pt idx="33460">
                  <c:v>147.92112892072899</c:v>
                </c:pt>
                <c:pt idx="33461">
                  <c:v>147.92649668158401</c:v>
                </c:pt>
                <c:pt idx="33462">
                  <c:v>147.930149999956</c:v>
                </c:pt>
                <c:pt idx="33463">
                  <c:v>147.936063382957</c:v>
                </c:pt>
                <c:pt idx="33464">
                  <c:v>147.94175501196099</c:v>
                </c:pt>
                <c:pt idx="33465">
                  <c:v>147.951145177163</c:v>
                </c:pt>
                <c:pt idx="33466">
                  <c:v>147.96367713365501</c:v>
                </c:pt>
                <c:pt idx="33467">
                  <c:v>147.977798679621</c:v>
                </c:pt>
                <c:pt idx="33468">
                  <c:v>147.98964550267399</c:v>
                </c:pt>
                <c:pt idx="33469">
                  <c:v>147.99455841951499</c:v>
                </c:pt>
                <c:pt idx="33470">
                  <c:v>147.998641852247</c:v>
                </c:pt>
                <c:pt idx="33471">
                  <c:v>147.997956261355</c:v>
                </c:pt>
                <c:pt idx="33472">
                  <c:v>148.00102721473701</c:v>
                </c:pt>
                <c:pt idx="33473">
                  <c:v>148.002518111239</c:v>
                </c:pt>
                <c:pt idx="33474">
                  <c:v>148.00373066954199</c:v>
                </c:pt>
                <c:pt idx="33475">
                  <c:v>148.00286999997701</c:v>
                </c:pt>
                <c:pt idx="33476">
                  <c:v>147.99569136687001</c:v>
                </c:pt>
                <c:pt idx="33477">
                  <c:v>147.987735447126</c:v>
                </c:pt>
                <c:pt idx="33478">
                  <c:v>147.97962746159899</c:v>
                </c:pt>
                <c:pt idx="33479">
                  <c:v>147.972679191195</c:v>
                </c:pt>
                <c:pt idx="33480">
                  <c:v>147.970914997438</c:v>
                </c:pt>
                <c:pt idx="33481">
                  <c:v>147.971021729493</c:v>
                </c:pt>
                <c:pt idx="33482">
                  <c:v>147.96791319731099</c:v>
                </c:pt>
                <c:pt idx="33483">
                  <c:v>147.96109230944299</c:v>
                </c:pt>
                <c:pt idx="33484">
                  <c:v>147.952479142942</c:v>
                </c:pt>
                <c:pt idx="33485">
                  <c:v>147.944332960227</c:v>
                </c:pt>
                <c:pt idx="33486">
                  <c:v>147.94081679773501</c:v>
                </c:pt>
                <c:pt idx="33487">
                  <c:v>147.93570100343601</c:v>
                </c:pt>
                <c:pt idx="33488">
                  <c:v>147.93076748782599</c:v>
                </c:pt>
                <c:pt idx="33489">
                  <c:v>147.92882988944999</c:v>
                </c:pt>
                <c:pt idx="33490">
                  <c:v>147.93930415062499</c:v>
                </c:pt>
                <c:pt idx="33491">
                  <c:v>147.95154808108299</c:v>
                </c:pt>
                <c:pt idx="33492">
                  <c:v>147.96677000002401</c:v>
                </c:pt>
                <c:pt idx="33493">
                  <c:v>147.97093415600901</c:v>
                </c:pt>
                <c:pt idx="33494">
                  <c:v>147.97140957443</c:v>
                </c:pt>
                <c:pt idx="33495">
                  <c:v>147.97041425944201</c:v>
                </c:pt>
                <c:pt idx="33496">
                  <c:v>147.97062147367501</c:v>
                </c:pt>
                <c:pt idx="33497">
                  <c:v>147.97053763090901</c:v>
                </c:pt>
                <c:pt idx="33498">
                  <c:v>147.96553871697401</c:v>
                </c:pt>
                <c:pt idx="33499">
                  <c:v>147.957154209126</c:v>
                </c:pt>
                <c:pt idx="33500">
                  <c:v>147.951651938732</c:v>
                </c:pt>
                <c:pt idx="33501">
                  <c:v>147.94741525708901</c:v>
                </c:pt>
                <c:pt idx="33502">
                  <c:v>147.94323584710301</c:v>
                </c:pt>
                <c:pt idx="33503">
                  <c:v>147.941542718319</c:v>
                </c:pt>
                <c:pt idx="33504">
                  <c:v>147.94404016875501</c:v>
                </c:pt>
                <c:pt idx="33505">
                  <c:v>147.95418999997099</c:v>
                </c:pt>
                <c:pt idx="33506">
                  <c:v>147.968277965353</c:v>
                </c:pt>
                <c:pt idx="33507">
                  <c:v>147.984379932027</c:v>
                </c:pt>
                <c:pt idx="33508">
                  <c:v>147.99747626284099</c:v>
                </c:pt>
                <c:pt idx="33509">
                  <c:v>148.00893426127899</c:v>
                </c:pt>
                <c:pt idx="33510">
                  <c:v>148.02053096656701</c:v>
                </c:pt>
                <c:pt idx="33511">
                  <c:v>148.026539999992</c:v>
                </c:pt>
                <c:pt idx="33512">
                  <c:v>148.02964216317</c:v>
                </c:pt>
                <c:pt idx="33513">
                  <c:v>148.036885667788</c:v>
                </c:pt>
                <c:pt idx="33514">
                  <c:v>148.04090253766799</c:v>
                </c:pt>
                <c:pt idx="33515">
                  <c:v>148.042020000039</c:v>
                </c:pt>
                <c:pt idx="33516">
                  <c:v>148.04379522731301</c:v>
                </c:pt>
                <c:pt idx="33517">
                  <c:v>148.053212209489</c:v>
                </c:pt>
                <c:pt idx="33518">
                  <c:v>148.058579437417</c:v>
                </c:pt>
                <c:pt idx="33519">
                  <c:v>148.07051322632299</c:v>
                </c:pt>
                <c:pt idx="33520">
                  <c:v>148.080610000023</c:v>
                </c:pt>
                <c:pt idx="33521">
                  <c:v>148.085956852848</c:v>
                </c:pt>
                <c:pt idx="33522">
                  <c:v>148.08924965126999</c:v>
                </c:pt>
                <c:pt idx="33523">
                  <c:v>148.09320356037401</c:v>
                </c:pt>
                <c:pt idx="33524">
                  <c:v>148.09987936546</c:v>
                </c:pt>
                <c:pt idx="33525">
                  <c:v>148.11118568332199</c:v>
                </c:pt>
                <c:pt idx="33526">
                  <c:v>148.11024329926701</c:v>
                </c:pt>
                <c:pt idx="33527">
                  <c:v>148.10113289607199</c:v>
                </c:pt>
                <c:pt idx="33528">
                  <c:v>148.090488354554</c:v>
                </c:pt>
                <c:pt idx="33529">
                  <c:v>148.08548408463099</c:v>
                </c:pt>
                <c:pt idx="33530">
                  <c:v>148.083403275156</c:v>
                </c:pt>
                <c:pt idx="33531">
                  <c:v>148.084460870713</c:v>
                </c:pt>
                <c:pt idx="33532">
                  <c:v>148.08820999999699</c:v>
                </c:pt>
                <c:pt idx="33533">
                  <c:v>148.09387718979599</c:v>
                </c:pt>
                <c:pt idx="33534">
                  <c:v>148.09787919900299</c:v>
                </c:pt>
                <c:pt idx="33535">
                  <c:v>148.096816590911</c:v>
                </c:pt>
                <c:pt idx="33536">
                  <c:v>148.09233505477101</c:v>
                </c:pt>
                <c:pt idx="33537">
                  <c:v>148.08584791952799</c:v>
                </c:pt>
                <c:pt idx="33538">
                  <c:v>148.07818073134001</c:v>
                </c:pt>
                <c:pt idx="33539">
                  <c:v>148.07232415545599</c:v>
                </c:pt>
                <c:pt idx="33540">
                  <c:v>148.06962799067799</c:v>
                </c:pt>
                <c:pt idx="33541">
                  <c:v>148.069535155079</c:v>
                </c:pt>
                <c:pt idx="33542">
                  <c:v>148.06358461642799</c:v>
                </c:pt>
                <c:pt idx="33543">
                  <c:v>148.056433484059</c:v>
                </c:pt>
                <c:pt idx="33544">
                  <c:v>148.04342404611501</c:v>
                </c:pt>
                <c:pt idx="33545">
                  <c:v>148.031422828014</c:v>
                </c:pt>
                <c:pt idx="33546">
                  <c:v>148.03263918834401</c:v>
                </c:pt>
                <c:pt idx="33547">
                  <c:v>148.03664299996899</c:v>
                </c:pt>
                <c:pt idx="33548">
                  <c:v>148.03796525905699</c:v>
                </c:pt>
                <c:pt idx="33549">
                  <c:v>148.02710162083699</c:v>
                </c:pt>
                <c:pt idx="33550">
                  <c:v>148.003676505112</c:v>
                </c:pt>
                <c:pt idx="33551">
                  <c:v>147.99404031732601</c:v>
                </c:pt>
                <c:pt idx="33552">
                  <c:v>147.99191303814499</c:v>
                </c:pt>
                <c:pt idx="33553">
                  <c:v>147.992264989891</c:v>
                </c:pt>
                <c:pt idx="33554">
                  <c:v>147.993103901957</c:v>
                </c:pt>
                <c:pt idx="33555">
                  <c:v>147.992901172698</c:v>
                </c:pt>
                <c:pt idx="33556">
                  <c:v>147.99822748490899</c:v>
                </c:pt>
                <c:pt idx="33557">
                  <c:v>148.003270000009</c:v>
                </c:pt>
                <c:pt idx="33558">
                  <c:v>148.00591124148499</c:v>
                </c:pt>
                <c:pt idx="33559">
                  <c:v>148.003603771136</c:v>
                </c:pt>
                <c:pt idx="33560">
                  <c:v>148.003051323287</c:v>
                </c:pt>
                <c:pt idx="33561">
                  <c:v>148.00536619929201</c:v>
                </c:pt>
                <c:pt idx="33562">
                  <c:v>148.00671542700701</c:v>
                </c:pt>
                <c:pt idx="33563">
                  <c:v>148.00441522150899</c:v>
                </c:pt>
                <c:pt idx="33564">
                  <c:v>147.997100265184</c:v>
                </c:pt>
                <c:pt idx="33565">
                  <c:v>147.985636600563</c:v>
                </c:pt>
                <c:pt idx="33566">
                  <c:v>147.97213704723001</c:v>
                </c:pt>
                <c:pt idx="33567">
                  <c:v>147.95511239092099</c:v>
                </c:pt>
                <c:pt idx="33568">
                  <c:v>147.94545110378201</c:v>
                </c:pt>
                <c:pt idx="33569">
                  <c:v>147.937612974492</c:v>
                </c:pt>
                <c:pt idx="33570">
                  <c:v>147.93285612844701</c:v>
                </c:pt>
                <c:pt idx="33571">
                  <c:v>147.93168999999801</c:v>
                </c:pt>
                <c:pt idx="33572">
                  <c:v>147.92151983578901</c:v>
                </c:pt>
                <c:pt idx="33573">
                  <c:v>147.90804578898999</c:v>
                </c:pt>
                <c:pt idx="33574">
                  <c:v>147.887726968626</c:v>
                </c:pt>
                <c:pt idx="33575">
                  <c:v>147.86923584021201</c:v>
                </c:pt>
                <c:pt idx="33576">
                  <c:v>147.85681331901699</c:v>
                </c:pt>
                <c:pt idx="33577">
                  <c:v>147.85147980926399</c:v>
                </c:pt>
                <c:pt idx="33578">
                  <c:v>147.850660667558</c:v>
                </c:pt>
                <c:pt idx="33579">
                  <c:v>147.85020605097699</c:v>
                </c:pt>
                <c:pt idx="33580">
                  <c:v>147.848617126893</c:v>
                </c:pt>
                <c:pt idx="33581">
                  <c:v>147.84326361931301</c:v>
                </c:pt>
                <c:pt idx="33582">
                  <c:v>147.84197715097301</c:v>
                </c:pt>
                <c:pt idx="33583">
                  <c:v>147.84912604005899</c:v>
                </c:pt>
                <c:pt idx="33584">
                  <c:v>147.848871123577</c:v>
                </c:pt>
                <c:pt idx="33585">
                  <c:v>147.84541000002699</c:v>
                </c:pt>
                <c:pt idx="33586">
                  <c:v>147.84200958639201</c:v>
                </c:pt>
                <c:pt idx="33587">
                  <c:v>147.839375575698</c:v>
                </c:pt>
                <c:pt idx="33588">
                  <c:v>147.83896861779201</c:v>
                </c:pt>
                <c:pt idx="33589">
                  <c:v>147.841371206216</c:v>
                </c:pt>
                <c:pt idx="33590">
                  <c:v>147.847104665833</c:v>
                </c:pt>
                <c:pt idx="33591">
                  <c:v>147.85403189112299</c:v>
                </c:pt>
                <c:pt idx="33592">
                  <c:v>147.859838192441</c:v>
                </c:pt>
                <c:pt idx="33593">
                  <c:v>147.86828289543101</c:v>
                </c:pt>
                <c:pt idx="33594">
                  <c:v>147.87331311193199</c:v>
                </c:pt>
                <c:pt idx="33595">
                  <c:v>147.872326583366</c:v>
                </c:pt>
                <c:pt idx="33596">
                  <c:v>147.87113380211599</c:v>
                </c:pt>
                <c:pt idx="33597">
                  <c:v>147.86764172748499</c:v>
                </c:pt>
                <c:pt idx="33598">
                  <c:v>147.869920313699</c:v>
                </c:pt>
                <c:pt idx="33599">
                  <c:v>147.871580000026</c:v>
                </c:pt>
                <c:pt idx="33600">
                  <c:v>147.87045252715799</c:v>
                </c:pt>
                <c:pt idx="33601">
                  <c:v>147.878716138914</c:v>
                </c:pt>
                <c:pt idx="33602">
                  <c:v>147.89927024536101</c:v>
                </c:pt>
                <c:pt idx="33603">
                  <c:v>147.917983772762</c:v>
                </c:pt>
                <c:pt idx="33604">
                  <c:v>147.94122872973099</c:v>
                </c:pt>
                <c:pt idx="33605">
                  <c:v>147.96730026646401</c:v>
                </c:pt>
                <c:pt idx="33606">
                  <c:v>147.99183163702</c:v>
                </c:pt>
                <c:pt idx="33607">
                  <c:v>148.00278767586099</c:v>
                </c:pt>
                <c:pt idx="33608">
                  <c:v>148.01010854069099</c:v>
                </c:pt>
                <c:pt idx="33609">
                  <c:v>148.00860308439201</c:v>
                </c:pt>
                <c:pt idx="33610">
                  <c:v>148.01154999997601</c:v>
                </c:pt>
                <c:pt idx="33611">
                  <c:v>148.014672583698</c:v>
                </c:pt>
                <c:pt idx="33612">
                  <c:v>148.017640792658</c:v>
                </c:pt>
                <c:pt idx="33613">
                  <c:v>148.01639542216699</c:v>
                </c:pt>
                <c:pt idx="33614">
                  <c:v>148.01212709812501</c:v>
                </c:pt>
                <c:pt idx="33615">
                  <c:v>148.00931999998301</c:v>
                </c:pt>
                <c:pt idx="33616">
                  <c:v>148.007045325684</c:v>
                </c:pt>
                <c:pt idx="33617">
                  <c:v>147.99958192646801</c:v>
                </c:pt>
                <c:pt idx="33618">
                  <c:v>147.99594092278801</c:v>
                </c:pt>
                <c:pt idx="33619">
                  <c:v>147.98596183022201</c:v>
                </c:pt>
                <c:pt idx="33620">
                  <c:v>147.98440561416501</c:v>
                </c:pt>
                <c:pt idx="33621">
                  <c:v>147.97391999998899</c:v>
                </c:pt>
                <c:pt idx="33622">
                  <c:v>147.96241467541199</c:v>
                </c:pt>
                <c:pt idx="33623">
                  <c:v>147.95128470719899</c:v>
                </c:pt>
                <c:pt idx="33624">
                  <c:v>147.94190245152799</c:v>
                </c:pt>
                <c:pt idx="33625">
                  <c:v>147.937965084653</c:v>
                </c:pt>
                <c:pt idx="33626">
                  <c:v>147.93312918043401</c:v>
                </c:pt>
                <c:pt idx="33627">
                  <c:v>147.928743033686</c:v>
                </c:pt>
                <c:pt idx="33628">
                  <c:v>147.928008809868</c:v>
                </c:pt>
                <c:pt idx="33629">
                  <c:v>147.92695823155901</c:v>
                </c:pt>
                <c:pt idx="33630">
                  <c:v>147.92444773654199</c:v>
                </c:pt>
                <c:pt idx="33631">
                  <c:v>147.92886719513999</c:v>
                </c:pt>
                <c:pt idx="33632">
                  <c:v>147.93400003421999</c:v>
                </c:pt>
                <c:pt idx="33633">
                  <c:v>147.937848768121</c:v>
                </c:pt>
                <c:pt idx="33634">
                  <c:v>147.939319999942</c:v>
                </c:pt>
                <c:pt idx="33635">
                  <c:v>147.94492393402001</c:v>
                </c:pt>
                <c:pt idx="33636">
                  <c:v>147.95965210812</c:v>
                </c:pt>
                <c:pt idx="33637">
                  <c:v>147.97700405332699</c:v>
                </c:pt>
                <c:pt idx="33638">
                  <c:v>147.99438410049001</c:v>
                </c:pt>
                <c:pt idx="33639">
                  <c:v>148.01449286344399</c:v>
                </c:pt>
                <c:pt idx="33640">
                  <c:v>148.029902030937</c:v>
                </c:pt>
                <c:pt idx="33641">
                  <c:v>148.042678959396</c:v>
                </c:pt>
                <c:pt idx="33642">
                  <c:v>148.04849384901399</c:v>
                </c:pt>
                <c:pt idx="33643">
                  <c:v>148.04457436011199</c:v>
                </c:pt>
                <c:pt idx="33644">
                  <c:v>148.034357134212</c:v>
                </c:pt>
                <c:pt idx="33645">
                  <c:v>148.016679999937</c:v>
                </c:pt>
                <c:pt idx="33646">
                  <c:v>147.99722153737599</c:v>
                </c:pt>
                <c:pt idx="33647">
                  <c:v>147.97856869074201</c:v>
                </c:pt>
                <c:pt idx="33648">
                  <c:v>147.971171559602</c:v>
                </c:pt>
                <c:pt idx="33649">
                  <c:v>147.96378937933599</c:v>
                </c:pt>
                <c:pt idx="33650">
                  <c:v>147.95011862640999</c:v>
                </c:pt>
                <c:pt idx="33651">
                  <c:v>147.932969064795</c:v>
                </c:pt>
                <c:pt idx="33652">
                  <c:v>147.92954643379801</c:v>
                </c:pt>
                <c:pt idx="33653">
                  <c:v>147.936573288982</c:v>
                </c:pt>
                <c:pt idx="33654">
                  <c:v>147.94624015062999</c:v>
                </c:pt>
                <c:pt idx="33655">
                  <c:v>147.95454782221501</c:v>
                </c:pt>
                <c:pt idx="33656">
                  <c:v>147.961840000004</c:v>
                </c:pt>
                <c:pt idx="33657">
                  <c:v>147.966760203284</c:v>
                </c:pt>
                <c:pt idx="33658">
                  <c:v>147.97053392262501</c:v>
                </c:pt>
                <c:pt idx="33659">
                  <c:v>147.97003787683701</c:v>
                </c:pt>
                <c:pt idx="33660">
                  <c:v>147.96413014200101</c:v>
                </c:pt>
                <c:pt idx="33661">
                  <c:v>147.95110082939999</c:v>
                </c:pt>
                <c:pt idx="33662">
                  <c:v>147.93760011138701</c:v>
                </c:pt>
                <c:pt idx="33663">
                  <c:v>147.93297238997701</c:v>
                </c:pt>
                <c:pt idx="33664">
                  <c:v>147.930733916283</c:v>
                </c:pt>
                <c:pt idx="33665">
                  <c:v>147.92361815847201</c:v>
                </c:pt>
                <c:pt idx="33666">
                  <c:v>147.91397263796199</c:v>
                </c:pt>
                <c:pt idx="33667">
                  <c:v>147.90661449927799</c:v>
                </c:pt>
                <c:pt idx="33668">
                  <c:v>147.90515544290801</c:v>
                </c:pt>
                <c:pt idx="33669">
                  <c:v>147.90166472050399</c:v>
                </c:pt>
                <c:pt idx="33670">
                  <c:v>147.893110000023</c:v>
                </c:pt>
                <c:pt idx="33671">
                  <c:v>147.889228725729</c:v>
                </c:pt>
                <c:pt idx="33672">
                  <c:v>147.886683880633</c:v>
                </c:pt>
                <c:pt idx="33673">
                  <c:v>147.885549486744</c:v>
                </c:pt>
                <c:pt idx="33674">
                  <c:v>147.883821056107</c:v>
                </c:pt>
                <c:pt idx="33675">
                  <c:v>147.882301597723</c:v>
                </c:pt>
                <c:pt idx="33676">
                  <c:v>147.882396273528</c:v>
                </c:pt>
                <c:pt idx="33677">
                  <c:v>147.885943589032</c:v>
                </c:pt>
                <c:pt idx="33678">
                  <c:v>147.89536917760501</c:v>
                </c:pt>
                <c:pt idx="33679">
                  <c:v>147.90723498999699</c:v>
                </c:pt>
                <c:pt idx="33680">
                  <c:v>147.92218668832001</c:v>
                </c:pt>
                <c:pt idx="33681">
                  <c:v>147.933134086157</c:v>
                </c:pt>
                <c:pt idx="33682">
                  <c:v>147.944736436987</c:v>
                </c:pt>
                <c:pt idx="33683">
                  <c:v>147.946560000028</c:v>
                </c:pt>
                <c:pt idx="33684">
                  <c:v>147.94544959248</c:v>
                </c:pt>
                <c:pt idx="33685">
                  <c:v>147.94401390330901</c:v>
                </c:pt>
                <c:pt idx="33686">
                  <c:v>147.943518359146</c:v>
                </c:pt>
                <c:pt idx="33687">
                  <c:v>147.94206626399901</c:v>
                </c:pt>
                <c:pt idx="33688">
                  <c:v>147.93828571660501</c:v>
                </c:pt>
                <c:pt idx="33689">
                  <c:v>147.936458662262</c:v>
                </c:pt>
                <c:pt idx="33690">
                  <c:v>147.94035950650999</c:v>
                </c:pt>
                <c:pt idx="33691">
                  <c:v>147.94840975755201</c:v>
                </c:pt>
                <c:pt idx="33692">
                  <c:v>147.95904531784399</c:v>
                </c:pt>
                <c:pt idx="33693">
                  <c:v>147.968058666182</c:v>
                </c:pt>
                <c:pt idx="33694">
                  <c:v>147.971902955242</c:v>
                </c:pt>
                <c:pt idx="33695">
                  <c:v>147.97923000000301</c:v>
                </c:pt>
                <c:pt idx="33696">
                  <c:v>147.98165235018101</c:v>
                </c:pt>
                <c:pt idx="33697">
                  <c:v>147.98290772506201</c:v>
                </c:pt>
                <c:pt idx="33698">
                  <c:v>147.98415535661101</c:v>
                </c:pt>
                <c:pt idx="33699">
                  <c:v>147.983073129562</c:v>
                </c:pt>
                <c:pt idx="33700">
                  <c:v>147.97997724042301</c:v>
                </c:pt>
                <c:pt idx="33701">
                  <c:v>147.97441040012399</c:v>
                </c:pt>
                <c:pt idx="33702">
                  <c:v>147.965636023478</c:v>
                </c:pt>
                <c:pt idx="33703">
                  <c:v>147.956735591692</c:v>
                </c:pt>
                <c:pt idx="33704">
                  <c:v>147.94883453490701</c:v>
                </c:pt>
                <c:pt idx="33705">
                  <c:v>147.942618498352</c:v>
                </c:pt>
                <c:pt idx="33706">
                  <c:v>147.93652889727099</c:v>
                </c:pt>
                <c:pt idx="33707">
                  <c:v>147.93313896158</c:v>
                </c:pt>
                <c:pt idx="33708">
                  <c:v>147.929394871254</c:v>
                </c:pt>
                <c:pt idx="33709">
                  <c:v>147.92285584840499</c:v>
                </c:pt>
                <c:pt idx="33710">
                  <c:v>147.916690000024</c:v>
                </c:pt>
                <c:pt idx="33711">
                  <c:v>147.909265631886</c:v>
                </c:pt>
                <c:pt idx="33712">
                  <c:v>147.905337492332</c:v>
                </c:pt>
                <c:pt idx="33713">
                  <c:v>147.90174164272</c:v>
                </c:pt>
                <c:pt idx="33714">
                  <c:v>147.891900507477</c:v>
                </c:pt>
                <c:pt idx="33715">
                  <c:v>147.87820220461199</c:v>
                </c:pt>
                <c:pt idx="33716">
                  <c:v>147.86661666038501</c:v>
                </c:pt>
                <c:pt idx="33717">
                  <c:v>147.861541847767</c:v>
                </c:pt>
                <c:pt idx="33718">
                  <c:v>147.861649134331</c:v>
                </c:pt>
                <c:pt idx="33719">
                  <c:v>147.85811291167801</c:v>
                </c:pt>
                <c:pt idx="33720">
                  <c:v>147.842129324589</c:v>
                </c:pt>
                <c:pt idx="33721">
                  <c:v>147.82180555141301</c:v>
                </c:pt>
                <c:pt idx="33722">
                  <c:v>147.80621000002799</c:v>
                </c:pt>
                <c:pt idx="33723">
                  <c:v>147.80545750412199</c:v>
                </c:pt>
                <c:pt idx="33724">
                  <c:v>147.79309606067</c:v>
                </c:pt>
                <c:pt idx="33725">
                  <c:v>147.78700000001001</c:v>
                </c:pt>
                <c:pt idx="33726">
                  <c:v>147.785833138046</c:v>
                </c:pt>
                <c:pt idx="33727">
                  <c:v>147.774949953218</c:v>
                </c:pt>
                <c:pt idx="33728">
                  <c:v>147.76172751594399</c:v>
                </c:pt>
                <c:pt idx="33729">
                  <c:v>147.74053529135901</c:v>
                </c:pt>
                <c:pt idx="33730">
                  <c:v>147.72094266467201</c:v>
                </c:pt>
                <c:pt idx="33731">
                  <c:v>147.71077246074299</c:v>
                </c:pt>
                <c:pt idx="33732">
                  <c:v>147.71061345488201</c:v>
                </c:pt>
                <c:pt idx="33733">
                  <c:v>147.71262472634501</c:v>
                </c:pt>
                <c:pt idx="33734">
                  <c:v>147.71527942457399</c:v>
                </c:pt>
                <c:pt idx="33735">
                  <c:v>147.721161636993</c:v>
                </c:pt>
                <c:pt idx="33736">
                  <c:v>147.72798617329801</c:v>
                </c:pt>
                <c:pt idx="33737">
                  <c:v>147.73385712404499</c:v>
                </c:pt>
                <c:pt idx="33738">
                  <c:v>147.74001995689</c:v>
                </c:pt>
                <c:pt idx="33739">
                  <c:v>147.74464616564501</c:v>
                </c:pt>
                <c:pt idx="33740">
                  <c:v>147.75425621597</c:v>
                </c:pt>
                <c:pt idx="33741">
                  <c:v>147.766800000025</c:v>
                </c:pt>
                <c:pt idx="33742">
                  <c:v>147.779163815365</c:v>
                </c:pt>
                <c:pt idx="33743">
                  <c:v>147.791513630065</c:v>
                </c:pt>
                <c:pt idx="33744">
                  <c:v>147.806723425374</c:v>
                </c:pt>
                <c:pt idx="33745">
                  <c:v>147.82006684723899</c:v>
                </c:pt>
                <c:pt idx="33746">
                  <c:v>147.83452176665099</c:v>
                </c:pt>
                <c:pt idx="33747">
                  <c:v>147.85019971982601</c:v>
                </c:pt>
                <c:pt idx="33748">
                  <c:v>147.863002918973</c:v>
                </c:pt>
                <c:pt idx="33749">
                  <c:v>147.87262989313101</c:v>
                </c:pt>
                <c:pt idx="33750">
                  <c:v>147.88137191580901</c:v>
                </c:pt>
                <c:pt idx="33751">
                  <c:v>147.890258841069</c:v>
                </c:pt>
                <c:pt idx="33752">
                  <c:v>147.90079081292399</c:v>
                </c:pt>
                <c:pt idx="33753">
                  <c:v>147.90942194711999</c:v>
                </c:pt>
                <c:pt idx="33754">
                  <c:v>147.91702580901</c:v>
                </c:pt>
                <c:pt idx="33755">
                  <c:v>147.921840535294</c:v>
                </c:pt>
                <c:pt idx="33756">
                  <c:v>147.92322649186701</c:v>
                </c:pt>
                <c:pt idx="33757">
                  <c:v>147.91800296085299</c:v>
                </c:pt>
                <c:pt idx="33758">
                  <c:v>147.90488999994199</c:v>
                </c:pt>
                <c:pt idx="33759">
                  <c:v>147.89099908145201</c:v>
                </c:pt>
                <c:pt idx="33760">
                  <c:v>147.87886750521099</c:v>
                </c:pt>
                <c:pt idx="33761">
                  <c:v>147.87122173680399</c:v>
                </c:pt>
                <c:pt idx="33762">
                  <c:v>147.87288601055999</c:v>
                </c:pt>
                <c:pt idx="33763">
                  <c:v>147.884034474592</c:v>
                </c:pt>
                <c:pt idx="33764">
                  <c:v>147.911630686168</c:v>
                </c:pt>
                <c:pt idx="33765">
                  <c:v>147.95665315039699</c:v>
                </c:pt>
                <c:pt idx="33766">
                  <c:v>147.998430826337</c:v>
                </c:pt>
                <c:pt idx="33767">
                  <c:v>148.02615863603501</c:v>
                </c:pt>
                <c:pt idx="33768">
                  <c:v>148.044905401715</c:v>
                </c:pt>
                <c:pt idx="33769">
                  <c:v>148.05501287579</c:v>
                </c:pt>
                <c:pt idx="33770">
                  <c:v>148.06105457787001</c:v>
                </c:pt>
                <c:pt idx="33771">
                  <c:v>148.06288086447699</c:v>
                </c:pt>
                <c:pt idx="33772">
                  <c:v>148.060959999956</c:v>
                </c:pt>
                <c:pt idx="33773">
                  <c:v>148.05413499770901</c:v>
                </c:pt>
                <c:pt idx="33774">
                  <c:v>148.050668420991</c:v>
                </c:pt>
                <c:pt idx="33775">
                  <c:v>148.047773948779</c:v>
                </c:pt>
                <c:pt idx="33776">
                  <c:v>148.047076280901</c:v>
                </c:pt>
                <c:pt idx="33777">
                  <c:v>148.04930157612699</c:v>
                </c:pt>
                <c:pt idx="33778">
                  <c:v>148.05448566206999</c:v>
                </c:pt>
                <c:pt idx="33779">
                  <c:v>148.064067330683</c:v>
                </c:pt>
                <c:pt idx="33780">
                  <c:v>148.08025121475299</c:v>
                </c:pt>
                <c:pt idx="33781">
                  <c:v>148.090008485905</c:v>
                </c:pt>
                <c:pt idx="33782">
                  <c:v>148.09343438953599</c:v>
                </c:pt>
                <c:pt idx="33783">
                  <c:v>148.09396371833299</c:v>
                </c:pt>
                <c:pt idx="33784">
                  <c:v>148.092144264496</c:v>
                </c:pt>
                <c:pt idx="33785">
                  <c:v>148.08780000002599</c:v>
                </c:pt>
                <c:pt idx="33786">
                  <c:v>148.08852888015201</c:v>
                </c:pt>
                <c:pt idx="33787">
                  <c:v>148.09443884837901</c:v>
                </c:pt>
                <c:pt idx="33788">
                  <c:v>148.10238060207499</c:v>
                </c:pt>
                <c:pt idx="33789">
                  <c:v>148.10471141720501</c:v>
                </c:pt>
                <c:pt idx="33790">
                  <c:v>148.10177835712599</c:v>
                </c:pt>
                <c:pt idx="33791">
                  <c:v>148.09056439051801</c:v>
                </c:pt>
                <c:pt idx="33792">
                  <c:v>148.06307148957401</c:v>
                </c:pt>
                <c:pt idx="33793">
                  <c:v>148.03882208269599</c:v>
                </c:pt>
                <c:pt idx="33794">
                  <c:v>148.033106140879</c:v>
                </c:pt>
                <c:pt idx="33795">
                  <c:v>148.03119638656199</c:v>
                </c:pt>
                <c:pt idx="33796">
                  <c:v>148.030994138382</c:v>
                </c:pt>
                <c:pt idx="33797">
                  <c:v>148.018709999978</c:v>
                </c:pt>
                <c:pt idx="33798">
                  <c:v>148.005703587601</c:v>
                </c:pt>
                <c:pt idx="33799">
                  <c:v>148.00066973188601</c:v>
                </c:pt>
                <c:pt idx="33800">
                  <c:v>147.995319699319</c:v>
                </c:pt>
                <c:pt idx="33801">
                  <c:v>147.989654508017</c:v>
                </c:pt>
                <c:pt idx="33802">
                  <c:v>147.98001052550299</c:v>
                </c:pt>
                <c:pt idx="33803">
                  <c:v>147.96625026455101</c:v>
                </c:pt>
                <c:pt idx="33804">
                  <c:v>147.95369344398401</c:v>
                </c:pt>
                <c:pt idx="33805">
                  <c:v>147.94142364349699</c:v>
                </c:pt>
                <c:pt idx="33806">
                  <c:v>147.93064576601299</c:v>
                </c:pt>
                <c:pt idx="33807">
                  <c:v>147.92162160580801</c:v>
                </c:pt>
                <c:pt idx="33808">
                  <c:v>147.911458128654</c:v>
                </c:pt>
                <c:pt idx="33809">
                  <c:v>147.90431281704201</c:v>
                </c:pt>
                <c:pt idx="33810">
                  <c:v>147.89888965401099</c:v>
                </c:pt>
                <c:pt idx="33811">
                  <c:v>147.899690000036</c:v>
                </c:pt>
                <c:pt idx="33812">
                  <c:v>147.905182426192</c:v>
                </c:pt>
                <c:pt idx="33813">
                  <c:v>147.91485944717101</c:v>
                </c:pt>
                <c:pt idx="33814">
                  <c:v>147.92707106238799</c:v>
                </c:pt>
                <c:pt idx="33815">
                  <c:v>147.94348458701</c:v>
                </c:pt>
                <c:pt idx="33816">
                  <c:v>147.959056531036</c:v>
                </c:pt>
                <c:pt idx="33817">
                  <c:v>147.971823265382</c:v>
                </c:pt>
                <c:pt idx="33818">
                  <c:v>147.97990534508699</c:v>
                </c:pt>
                <c:pt idx="33819">
                  <c:v>147.97913184172199</c:v>
                </c:pt>
                <c:pt idx="33820">
                  <c:v>147.970804551051</c:v>
                </c:pt>
                <c:pt idx="33821">
                  <c:v>147.961457319868</c:v>
                </c:pt>
                <c:pt idx="33822">
                  <c:v>147.959963622543</c:v>
                </c:pt>
                <c:pt idx="33823">
                  <c:v>147.96722451869499</c:v>
                </c:pt>
                <c:pt idx="33824">
                  <c:v>147.97384999998101</c:v>
                </c:pt>
                <c:pt idx="33825">
                  <c:v>147.97314663738001</c:v>
                </c:pt>
                <c:pt idx="33826">
                  <c:v>147.96979652887299</c:v>
                </c:pt>
                <c:pt idx="33827">
                  <c:v>147.96490146877599</c:v>
                </c:pt>
                <c:pt idx="33828">
                  <c:v>147.96015988891</c:v>
                </c:pt>
                <c:pt idx="33829">
                  <c:v>147.95659987778001</c:v>
                </c:pt>
                <c:pt idx="33830">
                  <c:v>147.955030000005</c:v>
                </c:pt>
                <c:pt idx="33831">
                  <c:v>147.95413218776801</c:v>
                </c:pt>
                <c:pt idx="33832">
                  <c:v>147.95311169456301</c:v>
                </c:pt>
                <c:pt idx="33833">
                  <c:v>147.954682667274</c:v>
                </c:pt>
                <c:pt idx="33834">
                  <c:v>147.94945141292399</c:v>
                </c:pt>
                <c:pt idx="33835">
                  <c:v>147.94374485615799</c:v>
                </c:pt>
                <c:pt idx="33836">
                  <c:v>147.94580437673301</c:v>
                </c:pt>
                <c:pt idx="33837">
                  <c:v>147.944379999982</c:v>
                </c:pt>
                <c:pt idx="33838">
                  <c:v>147.944763137839</c:v>
                </c:pt>
                <c:pt idx="33839">
                  <c:v>147.94695917462201</c:v>
                </c:pt>
                <c:pt idx="33840">
                  <c:v>147.95285756565499</c:v>
                </c:pt>
                <c:pt idx="33841">
                  <c:v>147.96029083320701</c:v>
                </c:pt>
                <c:pt idx="33842">
                  <c:v>147.96821313311301</c:v>
                </c:pt>
                <c:pt idx="33843">
                  <c:v>147.97849698152001</c:v>
                </c:pt>
                <c:pt idx="33844">
                  <c:v>147.987192301139</c:v>
                </c:pt>
                <c:pt idx="33845">
                  <c:v>147.98724685652701</c:v>
                </c:pt>
                <c:pt idx="33846">
                  <c:v>147.99110249678199</c:v>
                </c:pt>
                <c:pt idx="33847">
                  <c:v>147.997774290021</c:v>
                </c:pt>
                <c:pt idx="33848">
                  <c:v>148.00225951702001</c:v>
                </c:pt>
                <c:pt idx="33849">
                  <c:v>148.006868026045</c:v>
                </c:pt>
                <c:pt idx="33850">
                  <c:v>148.00634398410199</c:v>
                </c:pt>
                <c:pt idx="33851">
                  <c:v>148.000519999983</c:v>
                </c:pt>
                <c:pt idx="33852">
                  <c:v>147.99679248032101</c:v>
                </c:pt>
                <c:pt idx="33853">
                  <c:v>147.989172221367</c:v>
                </c:pt>
                <c:pt idx="33854">
                  <c:v>147.984074359678</c:v>
                </c:pt>
                <c:pt idx="33855">
                  <c:v>147.984208807209</c:v>
                </c:pt>
                <c:pt idx="33856">
                  <c:v>147.98500909412701</c:v>
                </c:pt>
                <c:pt idx="33857">
                  <c:v>147.98645238729699</c:v>
                </c:pt>
                <c:pt idx="33858">
                  <c:v>147.98523406761899</c:v>
                </c:pt>
                <c:pt idx="33859">
                  <c:v>147.97909746514699</c:v>
                </c:pt>
                <c:pt idx="33860">
                  <c:v>147.974107914011</c:v>
                </c:pt>
                <c:pt idx="33861">
                  <c:v>147.97482876070401</c:v>
                </c:pt>
                <c:pt idx="33862">
                  <c:v>147.977870247418</c:v>
                </c:pt>
                <c:pt idx="33863">
                  <c:v>147.977596173059</c:v>
                </c:pt>
                <c:pt idx="33864">
                  <c:v>147.976940939657</c:v>
                </c:pt>
                <c:pt idx="33865">
                  <c:v>147.979440691467</c:v>
                </c:pt>
                <c:pt idx="33866">
                  <c:v>147.99032999995501</c:v>
                </c:pt>
                <c:pt idx="33867">
                  <c:v>147.99847560728699</c:v>
                </c:pt>
                <c:pt idx="33868">
                  <c:v>148.007941709162</c:v>
                </c:pt>
                <c:pt idx="33869">
                  <c:v>148.02209284900499</c:v>
                </c:pt>
                <c:pt idx="33870">
                  <c:v>148.03569558879499</c:v>
                </c:pt>
                <c:pt idx="33871">
                  <c:v>148.04484466408101</c:v>
                </c:pt>
                <c:pt idx="33872">
                  <c:v>148.051086547512</c:v>
                </c:pt>
                <c:pt idx="33873">
                  <c:v>148.05760141305001</c:v>
                </c:pt>
                <c:pt idx="33874">
                  <c:v>148.064850032224</c:v>
                </c:pt>
                <c:pt idx="33875">
                  <c:v>148.068113880505</c:v>
                </c:pt>
                <c:pt idx="33876">
                  <c:v>148.074593082652</c:v>
                </c:pt>
                <c:pt idx="33877">
                  <c:v>148.083980000059</c:v>
                </c:pt>
                <c:pt idx="33878">
                  <c:v>148.092480871314</c:v>
                </c:pt>
                <c:pt idx="33879">
                  <c:v>148.09816975627899</c:v>
                </c:pt>
                <c:pt idx="33880">
                  <c:v>148.106805875715</c:v>
                </c:pt>
                <c:pt idx="33881">
                  <c:v>148.108006393621</c:v>
                </c:pt>
                <c:pt idx="33882">
                  <c:v>148.10026684736701</c:v>
                </c:pt>
                <c:pt idx="33883">
                  <c:v>148.090964590932</c:v>
                </c:pt>
                <c:pt idx="33884">
                  <c:v>148.08255288889001</c:v>
                </c:pt>
                <c:pt idx="33885">
                  <c:v>148.07332934520301</c:v>
                </c:pt>
                <c:pt idx="33886">
                  <c:v>148.05768965348301</c:v>
                </c:pt>
                <c:pt idx="33887">
                  <c:v>148.04395112304701</c:v>
                </c:pt>
                <c:pt idx="33888">
                  <c:v>148.03280276890001</c:v>
                </c:pt>
                <c:pt idx="33889">
                  <c:v>148.02330653250399</c:v>
                </c:pt>
                <c:pt idx="33890">
                  <c:v>148.01297910912299</c:v>
                </c:pt>
                <c:pt idx="33891">
                  <c:v>147.995270000011</c:v>
                </c:pt>
                <c:pt idx="33892">
                  <c:v>147.98370284290101</c:v>
                </c:pt>
                <c:pt idx="33893">
                  <c:v>147.97521873370701</c:v>
                </c:pt>
                <c:pt idx="33894">
                  <c:v>147.96824285222101</c:v>
                </c:pt>
                <c:pt idx="33895">
                  <c:v>147.96503223587999</c:v>
                </c:pt>
                <c:pt idx="33896">
                  <c:v>147.96825878541</c:v>
                </c:pt>
                <c:pt idx="33897">
                  <c:v>147.97611040000899</c:v>
                </c:pt>
                <c:pt idx="33898">
                  <c:v>147.980638090074</c:v>
                </c:pt>
                <c:pt idx="33899">
                  <c:v>147.98435374302699</c:v>
                </c:pt>
                <c:pt idx="33900">
                  <c:v>147.989814490675</c:v>
                </c:pt>
                <c:pt idx="33901">
                  <c:v>147.993573317977</c:v>
                </c:pt>
                <c:pt idx="33902">
                  <c:v>148.00103573504401</c:v>
                </c:pt>
                <c:pt idx="33903">
                  <c:v>147.99907796681899</c:v>
                </c:pt>
                <c:pt idx="33904">
                  <c:v>147.99520168406801</c:v>
                </c:pt>
                <c:pt idx="33905">
                  <c:v>147.990127946661</c:v>
                </c:pt>
                <c:pt idx="33906">
                  <c:v>147.987174287367</c:v>
                </c:pt>
                <c:pt idx="33907">
                  <c:v>147.98826794229799</c:v>
                </c:pt>
                <c:pt idx="33908">
                  <c:v>147.98930697460801</c:v>
                </c:pt>
                <c:pt idx="33909">
                  <c:v>147.98642263765501</c:v>
                </c:pt>
                <c:pt idx="33910">
                  <c:v>147.983375606903</c:v>
                </c:pt>
                <c:pt idx="33911">
                  <c:v>147.98711811710101</c:v>
                </c:pt>
                <c:pt idx="33912">
                  <c:v>147.999796499746</c:v>
                </c:pt>
                <c:pt idx="33913">
                  <c:v>148.01542932314601</c:v>
                </c:pt>
                <c:pt idx="33914">
                  <c:v>148.026950000021</c:v>
                </c:pt>
                <c:pt idx="33915">
                  <c:v>148.03806203765001</c:v>
                </c:pt>
                <c:pt idx="33916">
                  <c:v>148.048184346786</c:v>
                </c:pt>
                <c:pt idx="33917">
                  <c:v>148.05356619768199</c:v>
                </c:pt>
                <c:pt idx="33918">
                  <c:v>148.05564334266401</c:v>
                </c:pt>
                <c:pt idx="33919">
                  <c:v>148.0512147327</c:v>
                </c:pt>
                <c:pt idx="33920">
                  <c:v>148.04023053704401</c:v>
                </c:pt>
                <c:pt idx="33921">
                  <c:v>148.02798232552101</c:v>
                </c:pt>
                <c:pt idx="33922">
                  <c:v>148.01641231020201</c:v>
                </c:pt>
                <c:pt idx="33923">
                  <c:v>148.00379935556299</c:v>
                </c:pt>
                <c:pt idx="33924">
                  <c:v>147.992374586024</c:v>
                </c:pt>
                <c:pt idx="33925">
                  <c:v>147.99260089705999</c:v>
                </c:pt>
                <c:pt idx="33926">
                  <c:v>147.994835706667</c:v>
                </c:pt>
                <c:pt idx="33927">
                  <c:v>148.00657314997201</c:v>
                </c:pt>
                <c:pt idx="33928">
                  <c:v>148.01628202558999</c:v>
                </c:pt>
                <c:pt idx="33929">
                  <c:v>148.020245568462</c:v>
                </c:pt>
                <c:pt idx="33930">
                  <c:v>148.02634449757599</c:v>
                </c:pt>
                <c:pt idx="33931">
                  <c:v>148.0284096046</c:v>
                </c:pt>
                <c:pt idx="33932">
                  <c:v>148.02643114313</c:v>
                </c:pt>
                <c:pt idx="33933">
                  <c:v>148.02733074705301</c:v>
                </c:pt>
                <c:pt idx="33934">
                  <c:v>148.02671595707699</c:v>
                </c:pt>
                <c:pt idx="33935">
                  <c:v>148.02218753431299</c:v>
                </c:pt>
                <c:pt idx="33936">
                  <c:v>148.01398317528401</c:v>
                </c:pt>
                <c:pt idx="33937">
                  <c:v>148.01405000003899</c:v>
                </c:pt>
                <c:pt idx="33938">
                  <c:v>148.01694548149899</c:v>
                </c:pt>
                <c:pt idx="33939">
                  <c:v>148.01729000003101</c:v>
                </c:pt>
                <c:pt idx="33940">
                  <c:v>148.01534485326499</c:v>
                </c:pt>
                <c:pt idx="33941">
                  <c:v>148.01385406595401</c:v>
                </c:pt>
                <c:pt idx="33942">
                  <c:v>148.01362065533399</c:v>
                </c:pt>
                <c:pt idx="33943">
                  <c:v>148.016423394604</c:v>
                </c:pt>
                <c:pt idx="33944">
                  <c:v>148.02329055561299</c:v>
                </c:pt>
                <c:pt idx="33945">
                  <c:v>148.031329433721</c:v>
                </c:pt>
                <c:pt idx="33946">
                  <c:v>148.04116141016101</c:v>
                </c:pt>
                <c:pt idx="33947">
                  <c:v>148.048935785152</c:v>
                </c:pt>
                <c:pt idx="33948">
                  <c:v>148.05412980173301</c:v>
                </c:pt>
                <c:pt idx="33949">
                  <c:v>148.05656999270099</c:v>
                </c:pt>
                <c:pt idx="33950">
                  <c:v>148.05665001352099</c:v>
                </c:pt>
                <c:pt idx="33951">
                  <c:v>148.05460594469901</c:v>
                </c:pt>
                <c:pt idx="33952">
                  <c:v>148.05333709030199</c:v>
                </c:pt>
                <c:pt idx="33953">
                  <c:v>148.05153000001701</c:v>
                </c:pt>
                <c:pt idx="33954">
                  <c:v>148.04739697095599</c:v>
                </c:pt>
                <c:pt idx="33955">
                  <c:v>148.04149230275999</c:v>
                </c:pt>
                <c:pt idx="33956">
                  <c:v>148.037985624914</c:v>
                </c:pt>
                <c:pt idx="33957">
                  <c:v>148.035126911021</c:v>
                </c:pt>
                <c:pt idx="33958">
                  <c:v>148.032291795878</c:v>
                </c:pt>
                <c:pt idx="33959">
                  <c:v>148.03246702835199</c:v>
                </c:pt>
                <c:pt idx="33960">
                  <c:v>148.03561822235699</c:v>
                </c:pt>
                <c:pt idx="33961">
                  <c:v>148.03730635863201</c:v>
                </c:pt>
                <c:pt idx="33962">
                  <c:v>148.02721239708001</c:v>
                </c:pt>
                <c:pt idx="33963">
                  <c:v>148.01209719393299</c:v>
                </c:pt>
                <c:pt idx="33964">
                  <c:v>147.992242144074</c:v>
                </c:pt>
                <c:pt idx="33965">
                  <c:v>147.97614563913399</c:v>
                </c:pt>
                <c:pt idx="33966">
                  <c:v>147.96989672815701</c:v>
                </c:pt>
                <c:pt idx="33967">
                  <c:v>147.971940000035</c:v>
                </c:pt>
                <c:pt idx="33968">
                  <c:v>147.97615660134801</c:v>
                </c:pt>
                <c:pt idx="33969">
                  <c:v>147.97915851195799</c:v>
                </c:pt>
                <c:pt idx="33970">
                  <c:v>147.981914831556</c:v>
                </c:pt>
                <c:pt idx="33971">
                  <c:v>147.981989153771</c:v>
                </c:pt>
                <c:pt idx="33972">
                  <c:v>147.97919281269799</c:v>
                </c:pt>
                <c:pt idx="33973">
                  <c:v>147.97350908666999</c:v>
                </c:pt>
                <c:pt idx="33974">
                  <c:v>147.96581252014701</c:v>
                </c:pt>
                <c:pt idx="33975">
                  <c:v>147.95888406463899</c:v>
                </c:pt>
                <c:pt idx="33976">
                  <c:v>147.95288694760799</c:v>
                </c:pt>
                <c:pt idx="33977">
                  <c:v>147.94830556081999</c:v>
                </c:pt>
                <c:pt idx="33978">
                  <c:v>147.94402001944201</c:v>
                </c:pt>
                <c:pt idx="33979">
                  <c:v>147.943534052643</c:v>
                </c:pt>
                <c:pt idx="33980">
                  <c:v>147.944409999996</c:v>
                </c:pt>
                <c:pt idx="33981">
                  <c:v>147.944078347051</c:v>
                </c:pt>
                <c:pt idx="33982">
                  <c:v>147.93518128644999</c:v>
                </c:pt>
                <c:pt idx="33983">
                  <c:v>147.92735688727799</c:v>
                </c:pt>
                <c:pt idx="33984">
                  <c:v>147.92290426839</c:v>
                </c:pt>
                <c:pt idx="33985">
                  <c:v>147.91967876365001</c:v>
                </c:pt>
                <c:pt idx="33986">
                  <c:v>147.91665822736101</c:v>
                </c:pt>
                <c:pt idx="33987">
                  <c:v>147.915951162108</c:v>
                </c:pt>
                <c:pt idx="33988">
                  <c:v>147.919371078735</c:v>
                </c:pt>
                <c:pt idx="33989">
                  <c:v>147.91990370788301</c:v>
                </c:pt>
                <c:pt idx="33990">
                  <c:v>147.922868934652</c:v>
                </c:pt>
                <c:pt idx="33991">
                  <c:v>147.93308317011301</c:v>
                </c:pt>
                <c:pt idx="33992">
                  <c:v>147.94831871478399</c:v>
                </c:pt>
                <c:pt idx="33993">
                  <c:v>147.956789999997</c:v>
                </c:pt>
                <c:pt idx="33994">
                  <c:v>147.95650507369101</c:v>
                </c:pt>
                <c:pt idx="33995">
                  <c:v>147.95095257577199</c:v>
                </c:pt>
                <c:pt idx="33996">
                  <c:v>147.944041221172</c:v>
                </c:pt>
                <c:pt idx="33997">
                  <c:v>147.93386811185499</c:v>
                </c:pt>
                <c:pt idx="33998">
                  <c:v>147.91982640059899</c:v>
                </c:pt>
                <c:pt idx="33999">
                  <c:v>147.90537512481299</c:v>
                </c:pt>
                <c:pt idx="34000">
                  <c:v>147.893071009869</c:v>
                </c:pt>
                <c:pt idx="34001">
                  <c:v>147.880564401306</c:v>
                </c:pt>
                <c:pt idx="34002">
                  <c:v>147.86767540658701</c:v>
                </c:pt>
                <c:pt idx="34003">
                  <c:v>147.85104568492099</c:v>
                </c:pt>
                <c:pt idx="34004">
                  <c:v>147.836438325046</c:v>
                </c:pt>
                <c:pt idx="34005">
                  <c:v>147.82151639063801</c:v>
                </c:pt>
                <c:pt idx="34006">
                  <c:v>147.821109999952</c:v>
                </c:pt>
                <c:pt idx="34007">
                  <c:v>147.82106926781299</c:v>
                </c:pt>
                <c:pt idx="34008">
                  <c:v>147.82595474649801</c:v>
                </c:pt>
                <c:pt idx="34009">
                  <c:v>147.82954016559199</c:v>
                </c:pt>
                <c:pt idx="34010">
                  <c:v>147.830414664329</c:v>
                </c:pt>
                <c:pt idx="34011">
                  <c:v>147.83217441780801</c:v>
                </c:pt>
                <c:pt idx="34012">
                  <c:v>147.83704245688401</c:v>
                </c:pt>
                <c:pt idx="34013">
                  <c:v>147.84495615291399</c:v>
                </c:pt>
                <c:pt idx="34014">
                  <c:v>147.85260185621101</c:v>
                </c:pt>
                <c:pt idx="34015">
                  <c:v>147.85663526496401</c:v>
                </c:pt>
                <c:pt idx="34016">
                  <c:v>147.85760244279001</c:v>
                </c:pt>
                <c:pt idx="34017">
                  <c:v>147.85437258000701</c:v>
                </c:pt>
                <c:pt idx="34018">
                  <c:v>147.85838000005401</c:v>
                </c:pt>
                <c:pt idx="34019">
                  <c:v>147.859878907775</c:v>
                </c:pt>
                <c:pt idx="34020">
                  <c:v>147.866785010814</c:v>
                </c:pt>
                <c:pt idx="34021">
                  <c:v>147.87615664805301</c:v>
                </c:pt>
                <c:pt idx="34022">
                  <c:v>147.884583975673</c:v>
                </c:pt>
                <c:pt idx="34023">
                  <c:v>147.88915774052199</c:v>
                </c:pt>
                <c:pt idx="34024">
                  <c:v>147.88804382418701</c:v>
                </c:pt>
                <c:pt idx="34025">
                  <c:v>147.881365673652</c:v>
                </c:pt>
                <c:pt idx="34026">
                  <c:v>147.87359915203101</c:v>
                </c:pt>
                <c:pt idx="34027">
                  <c:v>147.865091037262</c:v>
                </c:pt>
                <c:pt idx="34028">
                  <c:v>147.86260999998299</c:v>
                </c:pt>
                <c:pt idx="34029">
                  <c:v>147.86102882405501</c:v>
                </c:pt>
                <c:pt idx="34030">
                  <c:v>147.85544414392899</c:v>
                </c:pt>
                <c:pt idx="34031">
                  <c:v>147.855990376129</c:v>
                </c:pt>
                <c:pt idx="34032">
                  <c:v>147.85935632201</c:v>
                </c:pt>
                <c:pt idx="34033">
                  <c:v>147.86069625673201</c:v>
                </c:pt>
                <c:pt idx="34034">
                  <c:v>147.857545675631</c:v>
                </c:pt>
                <c:pt idx="34035">
                  <c:v>147.84862005594101</c:v>
                </c:pt>
                <c:pt idx="34036">
                  <c:v>147.83442514427301</c:v>
                </c:pt>
                <c:pt idx="34037">
                  <c:v>147.81662284079101</c:v>
                </c:pt>
                <c:pt idx="34038">
                  <c:v>147.80515934933399</c:v>
                </c:pt>
                <c:pt idx="34039">
                  <c:v>147.79409453590301</c:v>
                </c:pt>
                <c:pt idx="34040">
                  <c:v>147.77906787275501</c:v>
                </c:pt>
                <c:pt idx="34041">
                  <c:v>147.76772999997399</c:v>
                </c:pt>
                <c:pt idx="34042">
                  <c:v>147.763051985998</c:v>
                </c:pt>
                <c:pt idx="34043">
                  <c:v>147.76149733206901</c:v>
                </c:pt>
                <c:pt idx="34044">
                  <c:v>147.76307683181599</c:v>
                </c:pt>
                <c:pt idx="34045">
                  <c:v>147.76456925446701</c:v>
                </c:pt>
                <c:pt idx="34046">
                  <c:v>147.76466806812601</c:v>
                </c:pt>
                <c:pt idx="34047">
                  <c:v>147.76622557139501</c:v>
                </c:pt>
                <c:pt idx="34048">
                  <c:v>147.768757975933</c:v>
                </c:pt>
                <c:pt idx="34049">
                  <c:v>147.76937720494701</c:v>
                </c:pt>
                <c:pt idx="34050">
                  <c:v>147.76659999999501</c:v>
                </c:pt>
                <c:pt idx="34051">
                  <c:v>147.765216390761</c:v>
                </c:pt>
                <c:pt idx="34052">
                  <c:v>147.757071466892</c:v>
                </c:pt>
                <c:pt idx="34053">
                  <c:v>147.742561683437</c:v>
                </c:pt>
                <c:pt idx="34054">
                  <c:v>147.73255437563699</c:v>
                </c:pt>
                <c:pt idx="34055">
                  <c:v>147.73118999999201</c:v>
                </c:pt>
                <c:pt idx="34056">
                  <c:v>147.72862764207801</c:v>
                </c:pt>
                <c:pt idx="34057">
                  <c:v>147.72108849272399</c:v>
                </c:pt>
                <c:pt idx="34058">
                  <c:v>147.71966419713399</c:v>
                </c:pt>
                <c:pt idx="34059">
                  <c:v>147.727561029772</c:v>
                </c:pt>
                <c:pt idx="34060">
                  <c:v>147.73825063113699</c:v>
                </c:pt>
                <c:pt idx="34061">
                  <c:v>147.749074028037</c:v>
                </c:pt>
                <c:pt idx="34062">
                  <c:v>147.76155398207001</c:v>
                </c:pt>
                <c:pt idx="34063">
                  <c:v>147.77585813509901</c:v>
                </c:pt>
                <c:pt idx="34064">
                  <c:v>147.793277169475</c:v>
                </c:pt>
                <c:pt idx="34065">
                  <c:v>147.812365274808</c:v>
                </c:pt>
                <c:pt idx="34066">
                  <c:v>147.82356993887399</c:v>
                </c:pt>
                <c:pt idx="34067">
                  <c:v>147.83057272327699</c:v>
                </c:pt>
                <c:pt idx="34068">
                  <c:v>147.845639999968</c:v>
                </c:pt>
                <c:pt idx="34069">
                  <c:v>147.859146814344</c:v>
                </c:pt>
                <c:pt idx="34070">
                  <c:v>147.87400268210499</c:v>
                </c:pt>
                <c:pt idx="34071">
                  <c:v>147.886500136368</c:v>
                </c:pt>
                <c:pt idx="34072">
                  <c:v>147.89918732280401</c:v>
                </c:pt>
                <c:pt idx="34073">
                  <c:v>147.90940794148599</c:v>
                </c:pt>
                <c:pt idx="34074">
                  <c:v>147.91703945931499</c:v>
                </c:pt>
                <c:pt idx="34075">
                  <c:v>147.92484776235401</c:v>
                </c:pt>
                <c:pt idx="34076">
                  <c:v>147.933070896869</c:v>
                </c:pt>
                <c:pt idx="34077">
                  <c:v>147.94658934042999</c:v>
                </c:pt>
                <c:pt idx="34078">
                  <c:v>147.96319005162599</c:v>
                </c:pt>
                <c:pt idx="34079">
                  <c:v>147.98402445000801</c:v>
                </c:pt>
                <c:pt idx="34080">
                  <c:v>148.00558899661499</c:v>
                </c:pt>
                <c:pt idx="34081">
                  <c:v>148.01754999999</c:v>
                </c:pt>
                <c:pt idx="34082">
                  <c:v>148.02849199620101</c:v>
                </c:pt>
                <c:pt idx="34083">
                  <c:v>148.04030306016901</c:v>
                </c:pt>
                <c:pt idx="34084">
                  <c:v>148.05461750438201</c:v>
                </c:pt>
                <c:pt idx="34085">
                  <c:v>148.07309578245199</c:v>
                </c:pt>
                <c:pt idx="34086">
                  <c:v>148.098704800554</c:v>
                </c:pt>
                <c:pt idx="34087">
                  <c:v>148.12695322821301</c:v>
                </c:pt>
                <c:pt idx="34088">
                  <c:v>148.150613104098</c:v>
                </c:pt>
                <c:pt idx="34089">
                  <c:v>148.16703562555301</c:v>
                </c:pt>
                <c:pt idx="34090">
                  <c:v>148.184438732252</c:v>
                </c:pt>
                <c:pt idx="34091">
                  <c:v>148.20470999999</c:v>
                </c:pt>
                <c:pt idx="34092">
                  <c:v>148.219742791225</c:v>
                </c:pt>
                <c:pt idx="34093">
                  <c:v>148.22784498841699</c:v>
                </c:pt>
                <c:pt idx="34094">
                  <c:v>148.231074732574</c:v>
                </c:pt>
                <c:pt idx="34095">
                  <c:v>148.23233023942899</c:v>
                </c:pt>
                <c:pt idx="34096">
                  <c:v>148.233208876823</c:v>
                </c:pt>
                <c:pt idx="34097">
                  <c:v>148.231351801541</c:v>
                </c:pt>
                <c:pt idx="34098">
                  <c:v>148.22342781068801</c:v>
                </c:pt>
                <c:pt idx="34099">
                  <c:v>148.21003938199701</c:v>
                </c:pt>
                <c:pt idx="34100">
                  <c:v>148.19531852277501</c:v>
                </c:pt>
                <c:pt idx="34101">
                  <c:v>148.17326393506801</c:v>
                </c:pt>
                <c:pt idx="34102">
                  <c:v>148.154200100418</c:v>
                </c:pt>
                <c:pt idx="34103">
                  <c:v>148.13245044408799</c:v>
                </c:pt>
                <c:pt idx="34104">
                  <c:v>148.11124033929201</c:v>
                </c:pt>
                <c:pt idx="34105">
                  <c:v>148.09441999998199</c:v>
                </c:pt>
                <c:pt idx="34106">
                  <c:v>148.07923841781999</c:v>
                </c:pt>
                <c:pt idx="34107">
                  <c:v>148.070428390914</c:v>
                </c:pt>
                <c:pt idx="34108">
                  <c:v>148.063141295961</c:v>
                </c:pt>
                <c:pt idx="34109">
                  <c:v>148.05736673924099</c:v>
                </c:pt>
                <c:pt idx="34110">
                  <c:v>148.05318658048799</c:v>
                </c:pt>
                <c:pt idx="34111">
                  <c:v>148.04743679957599</c:v>
                </c:pt>
                <c:pt idx="34112">
                  <c:v>148.036077095455</c:v>
                </c:pt>
                <c:pt idx="34113">
                  <c:v>148.021337811823</c:v>
                </c:pt>
                <c:pt idx="34114">
                  <c:v>148.01036609870999</c:v>
                </c:pt>
                <c:pt idx="34115">
                  <c:v>148.00652405644399</c:v>
                </c:pt>
                <c:pt idx="34116">
                  <c:v>148.014050000037</c:v>
                </c:pt>
                <c:pt idx="34117">
                  <c:v>148.01529600691799</c:v>
                </c:pt>
                <c:pt idx="34118">
                  <c:v>148.013293714485</c:v>
                </c:pt>
                <c:pt idx="34119">
                  <c:v>148.012909564121</c:v>
                </c:pt>
                <c:pt idx="34120">
                  <c:v>148.01252806062701</c:v>
                </c:pt>
                <c:pt idx="34121">
                  <c:v>148.00871268280801</c:v>
                </c:pt>
                <c:pt idx="34122">
                  <c:v>148.002180534666</c:v>
                </c:pt>
                <c:pt idx="34123">
                  <c:v>147.996134667826</c:v>
                </c:pt>
                <c:pt idx="34124">
                  <c:v>147.988809786058</c:v>
                </c:pt>
                <c:pt idx="34125">
                  <c:v>147.98028463541499</c:v>
                </c:pt>
                <c:pt idx="34126">
                  <c:v>147.974819500412</c:v>
                </c:pt>
                <c:pt idx="34127">
                  <c:v>147.97033486115299</c:v>
                </c:pt>
                <c:pt idx="34128">
                  <c:v>147.95852815277999</c:v>
                </c:pt>
                <c:pt idx="34129">
                  <c:v>147.95120000001</c:v>
                </c:pt>
                <c:pt idx="34130">
                  <c:v>147.94042491600899</c:v>
                </c:pt>
                <c:pt idx="34131">
                  <c:v>147.92738406507101</c:v>
                </c:pt>
                <c:pt idx="34132">
                  <c:v>147.89719491878699</c:v>
                </c:pt>
                <c:pt idx="34133">
                  <c:v>147.86446266399</c:v>
                </c:pt>
                <c:pt idx="34134">
                  <c:v>147.85009974173499</c:v>
                </c:pt>
                <c:pt idx="34135">
                  <c:v>147.83908331814601</c:v>
                </c:pt>
                <c:pt idx="34136">
                  <c:v>147.83319134211101</c:v>
                </c:pt>
                <c:pt idx="34137">
                  <c:v>147.83195228851901</c:v>
                </c:pt>
                <c:pt idx="34138">
                  <c:v>147.83395808353001</c:v>
                </c:pt>
                <c:pt idx="34139">
                  <c:v>147.844168824208</c:v>
                </c:pt>
                <c:pt idx="34140">
                  <c:v>147.85743999997399</c:v>
                </c:pt>
                <c:pt idx="34141">
                  <c:v>147.87480735503701</c:v>
                </c:pt>
                <c:pt idx="34142">
                  <c:v>147.891169228726</c:v>
                </c:pt>
                <c:pt idx="34143">
                  <c:v>147.90955504082601</c:v>
                </c:pt>
                <c:pt idx="34144">
                  <c:v>147.92566722990699</c:v>
                </c:pt>
                <c:pt idx="34145">
                  <c:v>147.93679710844199</c:v>
                </c:pt>
                <c:pt idx="34146">
                  <c:v>147.94558863828499</c:v>
                </c:pt>
                <c:pt idx="34147">
                  <c:v>147.95639349100301</c:v>
                </c:pt>
                <c:pt idx="34148">
                  <c:v>147.96776213295601</c:v>
                </c:pt>
                <c:pt idx="34149">
                  <c:v>147.97885469101601</c:v>
                </c:pt>
                <c:pt idx="34150">
                  <c:v>147.98671297830899</c:v>
                </c:pt>
                <c:pt idx="34151">
                  <c:v>147.99280424596299</c:v>
                </c:pt>
                <c:pt idx="34152">
                  <c:v>147.99850000000899</c:v>
                </c:pt>
                <c:pt idx="34153">
                  <c:v>148.00317683424601</c:v>
                </c:pt>
                <c:pt idx="34154">
                  <c:v>148.00237294859701</c:v>
                </c:pt>
                <c:pt idx="34155">
                  <c:v>147.999460084362</c:v>
                </c:pt>
                <c:pt idx="34156">
                  <c:v>147.996190851395</c:v>
                </c:pt>
                <c:pt idx="34157">
                  <c:v>147.99110326925401</c:v>
                </c:pt>
                <c:pt idx="34158">
                  <c:v>147.97830921036399</c:v>
                </c:pt>
                <c:pt idx="34159">
                  <c:v>147.964362356636</c:v>
                </c:pt>
                <c:pt idx="34160">
                  <c:v>147.94774648003499</c:v>
                </c:pt>
                <c:pt idx="34161">
                  <c:v>147.93064246739499</c:v>
                </c:pt>
                <c:pt idx="34162">
                  <c:v>147.91901999995599</c:v>
                </c:pt>
                <c:pt idx="34163">
                  <c:v>147.91512022171901</c:v>
                </c:pt>
                <c:pt idx="34164">
                  <c:v>147.91648629964499</c:v>
                </c:pt>
                <c:pt idx="34165">
                  <c:v>147.92350600739701</c:v>
                </c:pt>
                <c:pt idx="34166">
                  <c:v>147.92849429954401</c:v>
                </c:pt>
                <c:pt idx="34167">
                  <c:v>147.928930782131</c:v>
                </c:pt>
                <c:pt idx="34168">
                  <c:v>147.92691414392399</c:v>
                </c:pt>
                <c:pt idx="34169">
                  <c:v>147.92110757363901</c:v>
                </c:pt>
                <c:pt idx="34170">
                  <c:v>147.918948208317</c:v>
                </c:pt>
                <c:pt idx="34171">
                  <c:v>147.91817294384199</c:v>
                </c:pt>
                <c:pt idx="34172">
                  <c:v>147.918095023272</c:v>
                </c:pt>
                <c:pt idx="34173">
                  <c:v>147.91950406950801</c:v>
                </c:pt>
                <c:pt idx="34174">
                  <c:v>147.925220000042</c:v>
                </c:pt>
                <c:pt idx="34175">
                  <c:v>147.928397206222</c:v>
                </c:pt>
                <c:pt idx="34176">
                  <c:v>147.92824725373799</c:v>
                </c:pt>
                <c:pt idx="34177">
                  <c:v>147.929457468419</c:v>
                </c:pt>
                <c:pt idx="34178">
                  <c:v>147.93358761598699</c:v>
                </c:pt>
                <c:pt idx="34179">
                  <c:v>147.93609256334</c:v>
                </c:pt>
                <c:pt idx="34180">
                  <c:v>147.935499893534</c:v>
                </c:pt>
                <c:pt idx="34181">
                  <c:v>147.93384884311101</c:v>
                </c:pt>
                <c:pt idx="34182">
                  <c:v>147.929029571434</c:v>
                </c:pt>
                <c:pt idx="34183">
                  <c:v>147.92544176021499</c:v>
                </c:pt>
                <c:pt idx="34184">
                  <c:v>147.92479857376</c:v>
                </c:pt>
                <c:pt idx="34185">
                  <c:v>147.91748725746001</c:v>
                </c:pt>
                <c:pt idx="34186">
                  <c:v>147.914840000005</c:v>
                </c:pt>
                <c:pt idx="34187">
                  <c:v>147.910388100202</c:v>
                </c:pt>
                <c:pt idx="34188">
                  <c:v>147.90731685581801</c:v>
                </c:pt>
                <c:pt idx="34189">
                  <c:v>147.90607947482201</c:v>
                </c:pt>
                <c:pt idx="34190">
                  <c:v>147.90028205883601</c:v>
                </c:pt>
                <c:pt idx="34191">
                  <c:v>147.88779409020199</c:v>
                </c:pt>
                <c:pt idx="34192">
                  <c:v>147.87613716490301</c:v>
                </c:pt>
                <c:pt idx="34193">
                  <c:v>147.870305055839</c:v>
                </c:pt>
                <c:pt idx="34194">
                  <c:v>147.87428104506199</c:v>
                </c:pt>
                <c:pt idx="34195">
                  <c:v>147.88384449463899</c:v>
                </c:pt>
                <c:pt idx="34196">
                  <c:v>147.891236046659</c:v>
                </c:pt>
                <c:pt idx="34197">
                  <c:v>147.90016123227201</c:v>
                </c:pt>
                <c:pt idx="34198">
                  <c:v>147.907398515057</c:v>
                </c:pt>
                <c:pt idx="34199">
                  <c:v>147.90595295342101</c:v>
                </c:pt>
                <c:pt idx="34200">
                  <c:v>147.90850999998199</c:v>
                </c:pt>
                <c:pt idx="34201">
                  <c:v>147.91302127801001</c:v>
                </c:pt>
                <c:pt idx="34202">
                  <c:v>147.91608958277499</c:v>
                </c:pt>
                <c:pt idx="34203">
                  <c:v>147.920762119199</c:v>
                </c:pt>
                <c:pt idx="34204">
                  <c:v>147.92197175794001</c:v>
                </c:pt>
                <c:pt idx="34205">
                  <c:v>147.921312017189</c:v>
                </c:pt>
                <c:pt idx="34206">
                  <c:v>147.92110774192</c:v>
                </c:pt>
                <c:pt idx="34207">
                  <c:v>147.92304917505001</c:v>
                </c:pt>
                <c:pt idx="34208">
                  <c:v>147.932854473943</c:v>
                </c:pt>
                <c:pt idx="34209">
                  <c:v>147.95470084782701</c:v>
                </c:pt>
                <c:pt idx="34210">
                  <c:v>147.97023000004401</c:v>
                </c:pt>
                <c:pt idx="34211">
                  <c:v>147.97931731904501</c:v>
                </c:pt>
                <c:pt idx="34212">
                  <c:v>147.984319914764</c:v>
                </c:pt>
                <c:pt idx="34213">
                  <c:v>147.98863354168699</c:v>
                </c:pt>
                <c:pt idx="34214">
                  <c:v>147.99066342098899</c:v>
                </c:pt>
                <c:pt idx="34215">
                  <c:v>147.99089125824801</c:v>
                </c:pt>
                <c:pt idx="34216">
                  <c:v>147.99044965041699</c:v>
                </c:pt>
                <c:pt idx="34217">
                  <c:v>147.989642774158</c:v>
                </c:pt>
                <c:pt idx="34218">
                  <c:v>147.99130589783499</c:v>
                </c:pt>
                <c:pt idx="34219">
                  <c:v>147.99359696570599</c:v>
                </c:pt>
                <c:pt idx="34220">
                  <c:v>147.991505028429</c:v>
                </c:pt>
                <c:pt idx="34221">
                  <c:v>147.98475657373899</c:v>
                </c:pt>
                <c:pt idx="34222">
                  <c:v>147.97804897809399</c:v>
                </c:pt>
                <c:pt idx="34223">
                  <c:v>147.97611890747501</c:v>
                </c:pt>
                <c:pt idx="34224">
                  <c:v>147.98283951927201</c:v>
                </c:pt>
                <c:pt idx="34225">
                  <c:v>147.98496290346699</c:v>
                </c:pt>
                <c:pt idx="34226">
                  <c:v>147.983985792563</c:v>
                </c:pt>
                <c:pt idx="34227">
                  <c:v>147.98091478922299</c:v>
                </c:pt>
                <c:pt idx="34228">
                  <c:v>147.97086248335799</c:v>
                </c:pt>
                <c:pt idx="34229">
                  <c:v>147.96049387772899</c:v>
                </c:pt>
                <c:pt idx="34230">
                  <c:v>147.95653265640101</c:v>
                </c:pt>
                <c:pt idx="34231">
                  <c:v>147.95728712352999</c:v>
                </c:pt>
                <c:pt idx="34232">
                  <c:v>147.95853639393499</c:v>
                </c:pt>
                <c:pt idx="34233">
                  <c:v>147.96227890143501</c:v>
                </c:pt>
                <c:pt idx="34234">
                  <c:v>147.96947947740401</c:v>
                </c:pt>
                <c:pt idx="34235">
                  <c:v>147.97767749314201</c:v>
                </c:pt>
                <c:pt idx="34236">
                  <c:v>147.991914900295</c:v>
                </c:pt>
                <c:pt idx="34237">
                  <c:v>148.00587915092601</c:v>
                </c:pt>
                <c:pt idx="34238">
                  <c:v>148.01635359653301</c:v>
                </c:pt>
                <c:pt idx="34239">
                  <c:v>148.02707000000899</c:v>
                </c:pt>
                <c:pt idx="34240">
                  <c:v>148.03709877847001</c:v>
                </c:pt>
                <c:pt idx="34241">
                  <c:v>148.04401220488</c:v>
                </c:pt>
                <c:pt idx="34242">
                  <c:v>148.05288348320701</c:v>
                </c:pt>
                <c:pt idx="34243">
                  <c:v>148.06245651851401</c:v>
                </c:pt>
                <c:pt idx="34244">
                  <c:v>148.06844324004601</c:v>
                </c:pt>
                <c:pt idx="34245">
                  <c:v>148.07020312677599</c:v>
                </c:pt>
                <c:pt idx="34246">
                  <c:v>148.069959893408</c:v>
                </c:pt>
                <c:pt idx="34247">
                  <c:v>148.06433091972099</c:v>
                </c:pt>
                <c:pt idx="34248">
                  <c:v>148.05517517589101</c:v>
                </c:pt>
                <c:pt idx="34249">
                  <c:v>148.053968361394</c:v>
                </c:pt>
                <c:pt idx="34250">
                  <c:v>148.05031999996399</c:v>
                </c:pt>
                <c:pt idx="34251">
                  <c:v>148.03682244523699</c:v>
                </c:pt>
                <c:pt idx="34252">
                  <c:v>148.02492946749001</c:v>
                </c:pt>
                <c:pt idx="34253">
                  <c:v>148.01128739448899</c:v>
                </c:pt>
                <c:pt idx="34254">
                  <c:v>147.999402197519</c:v>
                </c:pt>
                <c:pt idx="34255">
                  <c:v>147.98803333251001</c:v>
                </c:pt>
                <c:pt idx="34256">
                  <c:v>147.97799361335299</c:v>
                </c:pt>
                <c:pt idx="34257">
                  <c:v>147.96931712207601</c:v>
                </c:pt>
                <c:pt idx="34258">
                  <c:v>147.96131324676401</c:v>
                </c:pt>
                <c:pt idx="34259">
                  <c:v>147.95906750143001</c:v>
                </c:pt>
                <c:pt idx="34260">
                  <c:v>147.95641999998301</c:v>
                </c:pt>
                <c:pt idx="34261">
                  <c:v>147.95449615187599</c:v>
                </c:pt>
                <c:pt idx="34262">
                  <c:v>147.93990000005999</c:v>
                </c:pt>
                <c:pt idx="34263">
                  <c:v>147.939913076203</c:v>
                </c:pt>
                <c:pt idx="34264">
                  <c:v>147.94311999996501</c:v>
                </c:pt>
                <c:pt idx="34265">
                  <c:v>147.94337177475001</c:v>
                </c:pt>
                <c:pt idx="34266">
                  <c:v>147.9409179262</c:v>
                </c:pt>
                <c:pt idx="34267">
                  <c:v>147.93580987899901</c:v>
                </c:pt>
                <c:pt idx="34268">
                  <c:v>147.93274560255799</c:v>
                </c:pt>
                <c:pt idx="34269">
                  <c:v>147.932956416537</c:v>
                </c:pt>
                <c:pt idx="34270">
                  <c:v>147.93412601621401</c:v>
                </c:pt>
                <c:pt idx="34271">
                  <c:v>147.93486937023499</c:v>
                </c:pt>
                <c:pt idx="34272">
                  <c:v>147.936921488004</c:v>
                </c:pt>
                <c:pt idx="34273">
                  <c:v>147.94401658216799</c:v>
                </c:pt>
                <c:pt idx="34274">
                  <c:v>147.949459443123</c:v>
                </c:pt>
                <c:pt idx="34275">
                  <c:v>147.95425628393801</c:v>
                </c:pt>
                <c:pt idx="34276">
                  <c:v>147.958800972153</c:v>
                </c:pt>
                <c:pt idx="34277">
                  <c:v>147.96015999999301</c:v>
                </c:pt>
                <c:pt idx="34278">
                  <c:v>147.95760502907601</c:v>
                </c:pt>
                <c:pt idx="34279">
                  <c:v>147.95259495744699</c:v>
                </c:pt>
                <c:pt idx="34280">
                  <c:v>147.93932784868801</c:v>
                </c:pt>
                <c:pt idx="34281">
                  <c:v>147.91573791515199</c:v>
                </c:pt>
                <c:pt idx="34282">
                  <c:v>147.902103862622</c:v>
                </c:pt>
                <c:pt idx="34283">
                  <c:v>147.890437640599</c:v>
                </c:pt>
                <c:pt idx="34284">
                  <c:v>147.88208207341199</c:v>
                </c:pt>
                <c:pt idx="34285">
                  <c:v>147.87075949056299</c:v>
                </c:pt>
                <c:pt idx="34286">
                  <c:v>147.86164314088401</c:v>
                </c:pt>
                <c:pt idx="34287">
                  <c:v>147.85189117391599</c:v>
                </c:pt>
                <c:pt idx="34288">
                  <c:v>147.84015000002199</c:v>
                </c:pt>
                <c:pt idx="34289">
                  <c:v>147.834591146544</c:v>
                </c:pt>
                <c:pt idx="34290">
                  <c:v>147.83341967222901</c:v>
                </c:pt>
                <c:pt idx="34291">
                  <c:v>147.83425423699501</c:v>
                </c:pt>
                <c:pt idx="34292">
                  <c:v>147.836752052354</c:v>
                </c:pt>
                <c:pt idx="34293">
                  <c:v>147.84033957743</c:v>
                </c:pt>
                <c:pt idx="34294">
                  <c:v>147.846136761997</c:v>
                </c:pt>
                <c:pt idx="34295">
                  <c:v>147.85507121391501</c:v>
                </c:pt>
                <c:pt idx="34296">
                  <c:v>147.86703007259999</c:v>
                </c:pt>
                <c:pt idx="34297">
                  <c:v>147.88111597055999</c:v>
                </c:pt>
                <c:pt idx="34298">
                  <c:v>147.8963351909</c:v>
                </c:pt>
                <c:pt idx="34299">
                  <c:v>147.91263075385899</c:v>
                </c:pt>
                <c:pt idx="34300">
                  <c:v>147.926736860712</c:v>
                </c:pt>
                <c:pt idx="34301">
                  <c:v>147.931714075266</c:v>
                </c:pt>
                <c:pt idx="34302">
                  <c:v>147.942280000034</c:v>
                </c:pt>
                <c:pt idx="34303">
                  <c:v>147.96060823459399</c:v>
                </c:pt>
                <c:pt idx="34304">
                  <c:v>147.97432922206801</c:v>
                </c:pt>
                <c:pt idx="34305">
                  <c:v>147.98131461773499</c:v>
                </c:pt>
                <c:pt idx="34306">
                  <c:v>147.98541181103599</c:v>
                </c:pt>
                <c:pt idx="34307">
                  <c:v>147.98860637646999</c:v>
                </c:pt>
                <c:pt idx="34308">
                  <c:v>147.986224925779</c:v>
                </c:pt>
                <c:pt idx="34309">
                  <c:v>147.977535131162</c:v>
                </c:pt>
                <c:pt idx="34310">
                  <c:v>147.96838478774501</c:v>
                </c:pt>
                <c:pt idx="34311">
                  <c:v>147.966616758962</c:v>
                </c:pt>
                <c:pt idx="34312">
                  <c:v>147.95885445936099</c:v>
                </c:pt>
                <c:pt idx="34313">
                  <c:v>147.956470000043</c:v>
                </c:pt>
                <c:pt idx="34314">
                  <c:v>147.954473876359</c:v>
                </c:pt>
                <c:pt idx="34315">
                  <c:v>147.942203657579</c:v>
                </c:pt>
                <c:pt idx="34316">
                  <c:v>147.933023137226</c:v>
                </c:pt>
                <c:pt idx="34317">
                  <c:v>147.929388723285</c:v>
                </c:pt>
                <c:pt idx="34318">
                  <c:v>147.92276752781501</c:v>
                </c:pt>
                <c:pt idx="34319">
                  <c:v>147.91075546123099</c:v>
                </c:pt>
                <c:pt idx="34320">
                  <c:v>147.89769916786699</c:v>
                </c:pt>
                <c:pt idx="34321">
                  <c:v>147.88102474338001</c:v>
                </c:pt>
                <c:pt idx="34322">
                  <c:v>147.86187127128301</c:v>
                </c:pt>
                <c:pt idx="34323">
                  <c:v>147.84952733398001</c:v>
                </c:pt>
                <c:pt idx="34324">
                  <c:v>147.84009954955499</c:v>
                </c:pt>
                <c:pt idx="34325">
                  <c:v>147.836689999995</c:v>
                </c:pt>
                <c:pt idx="34326">
                  <c:v>147.837632873649</c:v>
                </c:pt>
                <c:pt idx="34327">
                  <c:v>147.839084096779</c:v>
                </c:pt>
                <c:pt idx="34328">
                  <c:v>147.843883785184</c:v>
                </c:pt>
                <c:pt idx="34329">
                  <c:v>147.84792302235999</c:v>
                </c:pt>
                <c:pt idx="34330">
                  <c:v>147.84871139929899</c:v>
                </c:pt>
                <c:pt idx="34331">
                  <c:v>147.850248458359</c:v>
                </c:pt>
                <c:pt idx="34332">
                  <c:v>147.85583364724999</c:v>
                </c:pt>
                <c:pt idx="34333">
                  <c:v>147.865199222797</c:v>
                </c:pt>
                <c:pt idx="34334">
                  <c:v>147.87324658294199</c:v>
                </c:pt>
                <c:pt idx="34335">
                  <c:v>147.87524073435799</c:v>
                </c:pt>
                <c:pt idx="34336">
                  <c:v>147.869419999939</c:v>
                </c:pt>
                <c:pt idx="34337">
                  <c:v>147.86498211945701</c:v>
                </c:pt>
                <c:pt idx="34338">
                  <c:v>147.86732358063799</c:v>
                </c:pt>
                <c:pt idx="34339">
                  <c:v>147.868414472198</c:v>
                </c:pt>
                <c:pt idx="34340">
                  <c:v>147.868652243143</c:v>
                </c:pt>
                <c:pt idx="34341">
                  <c:v>147.87073630151599</c:v>
                </c:pt>
                <c:pt idx="34342">
                  <c:v>147.87620352712801</c:v>
                </c:pt>
                <c:pt idx="34343">
                  <c:v>147.884221123663</c:v>
                </c:pt>
                <c:pt idx="34344">
                  <c:v>147.89153569420401</c:v>
                </c:pt>
                <c:pt idx="34345">
                  <c:v>147.896662440168</c:v>
                </c:pt>
                <c:pt idx="34346">
                  <c:v>147.905970248937</c:v>
                </c:pt>
                <c:pt idx="34347">
                  <c:v>147.91601524201701</c:v>
                </c:pt>
                <c:pt idx="34348">
                  <c:v>147.91993999997501</c:v>
                </c:pt>
                <c:pt idx="34349">
                  <c:v>147.92251051465601</c:v>
                </c:pt>
                <c:pt idx="34350">
                  <c:v>147.92254370038199</c:v>
                </c:pt>
                <c:pt idx="34351">
                  <c:v>147.92230615260499</c:v>
                </c:pt>
                <c:pt idx="34352">
                  <c:v>147.92633579077</c:v>
                </c:pt>
                <c:pt idx="34353">
                  <c:v>147.93787846584399</c:v>
                </c:pt>
                <c:pt idx="34354">
                  <c:v>147.95390632380901</c:v>
                </c:pt>
                <c:pt idx="34355">
                  <c:v>147.97023708353899</c:v>
                </c:pt>
                <c:pt idx="34356">
                  <c:v>147.98483544641101</c:v>
                </c:pt>
                <c:pt idx="34357">
                  <c:v>147.99717065645399</c:v>
                </c:pt>
                <c:pt idx="34358">
                  <c:v>148.014867433218</c:v>
                </c:pt>
                <c:pt idx="34359">
                  <c:v>148.02413064638699</c:v>
                </c:pt>
                <c:pt idx="34360">
                  <c:v>148.03495640841899</c:v>
                </c:pt>
                <c:pt idx="34361">
                  <c:v>148.036909999996</c:v>
                </c:pt>
                <c:pt idx="34362">
                  <c:v>148.03875164624</c:v>
                </c:pt>
                <c:pt idx="34363">
                  <c:v>148.04027288985699</c:v>
                </c:pt>
                <c:pt idx="34364">
                  <c:v>148.05334279611199</c:v>
                </c:pt>
                <c:pt idx="34365">
                  <c:v>148.083105015092</c:v>
                </c:pt>
                <c:pt idx="34366">
                  <c:v>148.10117956257099</c:v>
                </c:pt>
                <c:pt idx="34367">
                  <c:v>148.11329767595899</c:v>
                </c:pt>
                <c:pt idx="34368">
                  <c:v>148.12277123977299</c:v>
                </c:pt>
                <c:pt idx="34369">
                  <c:v>148.12473000000901</c:v>
                </c:pt>
                <c:pt idx="34370">
                  <c:v>148.12505064740901</c:v>
                </c:pt>
                <c:pt idx="34371">
                  <c:v>148.128003840736</c:v>
                </c:pt>
                <c:pt idx="34372">
                  <c:v>148.13351864699499</c:v>
                </c:pt>
                <c:pt idx="34373">
                  <c:v>148.14211999997801</c:v>
                </c:pt>
                <c:pt idx="34374">
                  <c:v>148.14150579350101</c:v>
                </c:pt>
                <c:pt idx="34375">
                  <c:v>148.139793796455</c:v>
                </c:pt>
                <c:pt idx="34376">
                  <c:v>148.13418804682701</c:v>
                </c:pt>
                <c:pt idx="34377">
                  <c:v>148.127060544297</c:v>
                </c:pt>
                <c:pt idx="34378">
                  <c:v>148.11392673815399</c:v>
                </c:pt>
                <c:pt idx="34379">
                  <c:v>148.105736612687</c:v>
                </c:pt>
                <c:pt idx="34380">
                  <c:v>148.10194146680701</c:v>
                </c:pt>
                <c:pt idx="34381">
                  <c:v>148.101850685778</c:v>
                </c:pt>
                <c:pt idx="34382">
                  <c:v>148.105810637568</c:v>
                </c:pt>
                <c:pt idx="34383">
                  <c:v>148.10653391131001</c:v>
                </c:pt>
                <c:pt idx="34384">
                  <c:v>148.10639783962</c:v>
                </c:pt>
                <c:pt idx="34385">
                  <c:v>148.10759751844</c:v>
                </c:pt>
                <c:pt idx="34386">
                  <c:v>148.11357000003301</c:v>
                </c:pt>
                <c:pt idx="34387">
                  <c:v>148.117919354929</c:v>
                </c:pt>
                <c:pt idx="34388">
                  <c:v>148.127586928932</c:v>
                </c:pt>
                <c:pt idx="34389">
                  <c:v>148.139494452706</c:v>
                </c:pt>
                <c:pt idx="34390">
                  <c:v>148.152613278074</c:v>
                </c:pt>
                <c:pt idx="34391">
                  <c:v>148.16479459682699</c:v>
                </c:pt>
                <c:pt idx="34392">
                  <c:v>148.17313662036099</c:v>
                </c:pt>
                <c:pt idx="34393">
                  <c:v>148.17550687145999</c:v>
                </c:pt>
                <c:pt idx="34394">
                  <c:v>148.17396049168801</c:v>
                </c:pt>
                <c:pt idx="34395">
                  <c:v>148.180038500845</c:v>
                </c:pt>
                <c:pt idx="34396">
                  <c:v>148.18727074262799</c:v>
                </c:pt>
                <c:pt idx="34397">
                  <c:v>148.19222571963601</c:v>
                </c:pt>
                <c:pt idx="34398">
                  <c:v>148.18876477837301</c:v>
                </c:pt>
                <c:pt idx="34399">
                  <c:v>148.17862959227401</c:v>
                </c:pt>
                <c:pt idx="34400">
                  <c:v>148.16978000005901</c:v>
                </c:pt>
                <c:pt idx="34401">
                  <c:v>148.15858314059301</c:v>
                </c:pt>
                <c:pt idx="34402">
                  <c:v>148.135727464018</c:v>
                </c:pt>
                <c:pt idx="34403">
                  <c:v>148.12176954860101</c:v>
                </c:pt>
                <c:pt idx="34404">
                  <c:v>148.11201973335</c:v>
                </c:pt>
                <c:pt idx="34405">
                  <c:v>148.102863088796</c:v>
                </c:pt>
                <c:pt idx="34406">
                  <c:v>148.094084262634</c:v>
                </c:pt>
                <c:pt idx="34407">
                  <c:v>148.09094489398501</c:v>
                </c:pt>
                <c:pt idx="34408">
                  <c:v>148.083491472341</c:v>
                </c:pt>
                <c:pt idx="34409">
                  <c:v>148.07262022756001</c:v>
                </c:pt>
                <c:pt idx="34410">
                  <c:v>148.06632403413499</c:v>
                </c:pt>
                <c:pt idx="34411">
                  <c:v>148.05735999998001</c:v>
                </c:pt>
                <c:pt idx="34412">
                  <c:v>148.04941894699499</c:v>
                </c:pt>
                <c:pt idx="34413">
                  <c:v>148.03920466619701</c:v>
                </c:pt>
                <c:pt idx="34414">
                  <c:v>148.032778574937</c:v>
                </c:pt>
                <c:pt idx="34415">
                  <c:v>148.034914614494</c:v>
                </c:pt>
                <c:pt idx="34416">
                  <c:v>148.037369301062</c:v>
                </c:pt>
                <c:pt idx="34417">
                  <c:v>148.03356653499699</c:v>
                </c:pt>
                <c:pt idx="34418">
                  <c:v>148.030380852435</c:v>
                </c:pt>
                <c:pt idx="34419">
                  <c:v>148.02762453568599</c:v>
                </c:pt>
                <c:pt idx="34420">
                  <c:v>148.020556371167</c:v>
                </c:pt>
                <c:pt idx="34421">
                  <c:v>148.011631668695</c:v>
                </c:pt>
                <c:pt idx="34422">
                  <c:v>148.00500769836</c:v>
                </c:pt>
                <c:pt idx="34423">
                  <c:v>148.00349235501201</c:v>
                </c:pt>
                <c:pt idx="34424">
                  <c:v>148.012480000024</c:v>
                </c:pt>
                <c:pt idx="34425">
                  <c:v>148.02035446071301</c:v>
                </c:pt>
                <c:pt idx="34426">
                  <c:v>148.01551486897799</c:v>
                </c:pt>
                <c:pt idx="34427">
                  <c:v>147.99968760645299</c:v>
                </c:pt>
                <c:pt idx="34428">
                  <c:v>147.983850060728</c:v>
                </c:pt>
                <c:pt idx="34429">
                  <c:v>147.96996096900699</c:v>
                </c:pt>
                <c:pt idx="34430">
                  <c:v>147.95889745758501</c:v>
                </c:pt>
                <c:pt idx="34431">
                  <c:v>147.94980620788201</c:v>
                </c:pt>
                <c:pt idx="34432">
                  <c:v>147.944379464317</c:v>
                </c:pt>
                <c:pt idx="34433">
                  <c:v>147.942379198015</c:v>
                </c:pt>
                <c:pt idx="34434">
                  <c:v>147.943060454749</c:v>
                </c:pt>
                <c:pt idx="34435">
                  <c:v>147.94564171973499</c:v>
                </c:pt>
                <c:pt idx="34436">
                  <c:v>147.94228434400301</c:v>
                </c:pt>
                <c:pt idx="34437">
                  <c:v>147.94313000002501</c:v>
                </c:pt>
                <c:pt idx="34438">
                  <c:v>147.957262261127</c:v>
                </c:pt>
                <c:pt idx="34439">
                  <c:v>147.96398292612199</c:v>
                </c:pt>
                <c:pt idx="34440">
                  <c:v>147.97063553967499</c:v>
                </c:pt>
                <c:pt idx="34441">
                  <c:v>147.97825745991301</c:v>
                </c:pt>
                <c:pt idx="34442">
                  <c:v>147.98780508311901</c:v>
                </c:pt>
                <c:pt idx="34443">
                  <c:v>147.990839781934</c:v>
                </c:pt>
                <c:pt idx="34444">
                  <c:v>147.98240526813601</c:v>
                </c:pt>
                <c:pt idx="34445">
                  <c:v>147.96819408162099</c:v>
                </c:pt>
                <c:pt idx="34446">
                  <c:v>147.95487950003499</c:v>
                </c:pt>
                <c:pt idx="34447">
                  <c:v>147.93958000000501</c:v>
                </c:pt>
                <c:pt idx="34448">
                  <c:v>147.92224411299301</c:v>
                </c:pt>
                <c:pt idx="34449">
                  <c:v>147.90939234179899</c:v>
                </c:pt>
                <c:pt idx="34450">
                  <c:v>147.89852838707699</c:v>
                </c:pt>
                <c:pt idx="34451">
                  <c:v>147.88469954811401</c:v>
                </c:pt>
                <c:pt idx="34452">
                  <c:v>147.864933106655</c:v>
                </c:pt>
                <c:pt idx="34453">
                  <c:v>147.84652071627701</c:v>
                </c:pt>
                <c:pt idx="34454">
                  <c:v>147.83265487366299</c:v>
                </c:pt>
                <c:pt idx="34455">
                  <c:v>147.818285568466</c:v>
                </c:pt>
                <c:pt idx="34456">
                  <c:v>147.80490582533699</c:v>
                </c:pt>
                <c:pt idx="34457">
                  <c:v>147.79001960696101</c:v>
                </c:pt>
                <c:pt idx="34458">
                  <c:v>147.77583572315501</c:v>
                </c:pt>
                <c:pt idx="34459">
                  <c:v>147.76304532035701</c:v>
                </c:pt>
                <c:pt idx="34460">
                  <c:v>147.747380000031</c:v>
                </c:pt>
                <c:pt idx="34461">
                  <c:v>147.742598772951</c:v>
                </c:pt>
                <c:pt idx="34462">
                  <c:v>147.73631223656099</c:v>
                </c:pt>
                <c:pt idx="34463">
                  <c:v>147.73027262845599</c:v>
                </c:pt>
                <c:pt idx="34464">
                  <c:v>147.730853198354</c:v>
                </c:pt>
                <c:pt idx="34465">
                  <c:v>147.73740081666199</c:v>
                </c:pt>
                <c:pt idx="34466">
                  <c:v>147.74181508414401</c:v>
                </c:pt>
                <c:pt idx="34467">
                  <c:v>147.74600019009901</c:v>
                </c:pt>
                <c:pt idx="34468">
                  <c:v>147.75063964905701</c:v>
                </c:pt>
                <c:pt idx="34469">
                  <c:v>147.75517984255001</c:v>
                </c:pt>
                <c:pt idx="34470">
                  <c:v>147.76232094602301</c:v>
                </c:pt>
                <c:pt idx="34471">
                  <c:v>147.76231866965901</c:v>
                </c:pt>
                <c:pt idx="34472">
                  <c:v>147.758385217919</c:v>
                </c:pt>
                <c:pt idx="34473">
                  <c:v>147.750636591307</c:v>
                </c:pt>
                <c:pt idx="34474">
                  <c:v>147.73875000001601</c:v>
                </c:pt>
                <c:pt idx="34475">
                  <c:v>147.738528869042</c:v>
                </c:pt>
                <c:pt idx="34476">
                  <c:v>147.72867471716501</c:v>
                </c:pt>
                <c:pt idx="34477">
                  <c:v>147.71180999998501</c:v>
                </c:pt>
                <c:pt idx="34478">
                  <c:v>147.69448500004</c:v>
                </c:pt>
                <c:pt idx="34479">
                  <c:v>147.67625063486</c:v>
                </c:pt>
                <c:pt idx="34480">
                  <c:v>147.659431587765</c:v>
                </c:pt>
                <c:pt idx="34481">
                  <c:v>147.64534857622201</c:v>
                </c:pt>
                <c:pt idx="34482">
                  <c:v>147.63799259296101</c:v>
                </c:pt>
                <c:pt idx="34483">
                  <c:v>147.64127509534799</c:v>
                </c:pt>
                <c:pt idx="34484">
                  <c:v>147.649042163129</c:v>
                </c:pt>
                <c:pt idx="34485">
                  <c:v>147.65968742574299</c:v>
                </c:pt>
                <c:pt idx="34486">
                  <c:v>147.673201558171</c:v>
                </c:pt>
                <c:pt idx="34487">
                  <c:v>147.688931067276</c:v>
                </c:pt>
                <c:pt idx="34488">
                  <c:v>147.70324999999599</c:v>
                </c:pt>
                <c:pt idx="34489">
                  <c:v>147.71501942435501</c:v>
                </c:pt>
                <c:pt idx="34490">
                  <c:v>147.72591443223101</c:v>
                </c:pt>
                <c:pt idx="34491">
                  <c:v>147.73849208898099</c:v>
                </c:pt>
                <c:pt idx="34492">
                  <c:v>147.75217990487499</c:v>
                </c:pt>
                <c:pt idx="34493">
                  <c:v>147.76441639850799</c:v>
                </c:pt>
                <c:pt idx="34494">
                  <c:v>147.77550109498301</c:v>
                </c:pt>
                <c:pt idx="34495">
                  <c:v>147.787501097166</c:v>
                </c:pt>
                <c:pt idx="34496">
                  <c:v>147.79534910016599</c:v>
                </c:pt>
                <c:pt idx="34497">
                  <c:v>147.804466348745</c:v>
                </c:pt>
                <c:pt idx="34498">
                  <c:v>147.81318081731001</c:v>
                </c:pt>
                <c:pt idx="34499">
                  <c:v>147.81180000000199</c:v>
                </c:pt>
                <c:pt idx="34500">
                  <c:v>147.81135556223501</c:v>
                </c:pt>
                <c:pt idx="34501">
                  <c:v>147.813174866482</c:v>
                </c:pt>
                <c:pt idx="34502">
                  <c:v>147.81598788567999</c:v>
                </c:pt>
                <c:pt idx="34503">
                  <c:v>147.82228856549401</c:v>
                </c:pt>
                <c:pt idx="34504">
                  <c:v>147.835221039505</c:v>
                </c:pt>
                <c:pt idx="34505">
                  <c:v>147.85157681206701</c:v>
                </c:pt>
                <c:pt idx="34506">
                  <c:v>147.861945281375</c:v>
                </c:pt>
                <c:pt idx="34507">
                  <c:v>147.86873512762401</c:v>
                </c:pt>
                <c:pt idx="34508">
                  <c:v>147.87501541381801</c:v>
                </c:pt>
                <c:pt idx="34509">
                  <c:v>147.88313853938101</c:v>
                </c:pt>
                <c:pt idx="34510">
                  <c:v>147.887366396331</c:v>
                </c:pt>
                <c:pt idx="34511">
                  <c:v>147.89763000001901</c:v>
                </c:pt>
                <c:pt idx="34512">
                  <c:v>147.90231124088601</c:v>
                </c:pt>
                <c:pt idx="34513">
                  <c:v>147.90602490332199</c:v>
                </c:pt>
                <c:pt idx="34514">
                  <c:v>147.90996107155701</c:v>
                </c:pt>
                <c:pt idx="34515">
                  <c:v>147.91608369029001</c:v>
                </c:pt>
                <c:pt idx="34516">
                  <c:v>147.924066559132</c:v>
                </c:pt>
                <c:pt idx="34517">
                  <c:v>147.933492314213</c:v>
                </c:pt>
                <c:pt idx="34518">
                  <c:v>147.94586942067201</c:v>
                </c:pt>
                <c:pt idx="34519">
                  <c:v>147.95773444951899</c:v>
                </c:pt>
                <c:pt idx="34520">
                  <c:v>147.96381109454401</c:v>
                </c:pt>
                <c:pt idx="34521">
                  <c:v>147.96448069166701</c:v>
                </c:pt>
                <c:pt idx="34522">
                  <c:v>147.96852740671699</c:v>
                </c:pt>
                <c:pt idx="34523">
                  <c:v>147.973919999993</c:v>
                </c:pt>
                <c:pt idx="34524">
                  <c:v>147.973728228065</c:v>
                </c:pt>
                <c:pt idx="34525">
                  <c:v>147.974139677963</c:v>
                </c:pt>
                <c:pt idx="34526">
                  <c:v>147.97511266002601</c:v>
                </c:pt>
                <c:pt idx="34527">
                  <c:v>147.97375982419999</c:v>
                </c:pt>
                <c:pt idx="34528">
                  <c:v>147.96957435585099</c:v>
                </c:pt>
                <c:pt idx="34529">
                  <c:v>147.966187790785</c:v>
                </c:pt>
                <c:pt idx="34530">
                  <c:v>147.963281543497</c:v>
                </c:pt>
                <c:pt idx="34531">
                  <c:v>147.95751125832899</c:v>
                </c:pt>
                <c:pt idx="34532">
                  <c:v>147.95395509666099</c:v>
                </c:pt>
                <c:pt idx="34533">
                  <c:v>147.94556558085</c:v>
                </c:pt>
                <c:pt idx="34534">
                  <c:v>147.930044284373</c:v>
                </c:pt>
                <c:pt idx="34535">
                  <c:v>147.91802811543201</c:v>
                </c:pt>
                <c:pt idx="34536">
                  <c:v>147.910750000007</c:v>
                </c:pt>
                <c:pt idx="34537">
                  <c:v>147.89988043055101</c:v>
                </c:pt>
                <c:pt idx="34538">
                  <c:v>147.891617597677</c:v>
                </c:pt>
                <c:pt idx="34539">
                  <c:v>147.88378079015601</c:v>
                </c:pt>
                <c:pt idx="34540">
                  <c:v>147.87668077193999</c:v>
                </c:pt>
                <c:pt idx="34541">
                  <c:v>147.87560146082899</c:v>
                </c:pt>
                <c:pt idx="34542">
                  <c:v>147.87318985314101</c:v>
                </c:pt>
                <c:pt idx="34543">
                  <c:v>147.86532173804301</c:v>
                </c:pt>
                <c:pt idx="34544">
                  <c:v>147.85923275391599</c:v>
                </c:pt>
                <c:pt idx="34545">
                  <c:v>147.857430846753</c:v>
                </c:pt>
                <c:pt idx="34546">
                  <c:v>147.85782038612101</c:v>
                </c:pt>
                <c:pt idx="34547">
                  <c:v>147.86264266478099</c:v>
                </c:pt>
                <c:pt idx="34548">
                  <c:v>147.86387490437599</c:v>
                </c:pt>
                <c:pt idx="34549">
                  <c:v>147.86562360077301</c:v>
                </c:pt>
                <c:pt idx="34550">
                  <c:v>147.86577000002299</c:v>
                </c:pt>
                <c:pt idx="34551">
                  <c:v>147.868387907569</c:v>
                </c:pt>
                <c:pt idx="34552">
                  <c:v>147.86931365100699</c:v>
                </c:pt>
                <c:pt idx="34553">
                  <c:v>147.868168828683</c:v>
                </c:pt>
                <c:pt idx="34554">
                  <c:v>147.86945930506801</c:v>
                </c:pt>
                <c:pt idx="34555">
                  <c:v>147.87926774139501</c:v>
                </c:pt>
                <c:pt idx="34556">
                  <c:v>147.894403097192</c:v>
                </c:pt>
                <c:pt idx="34557">
                  <c:v>147.90983503454899</c:v>
                </c:pt>
                <c:pt idx="34558">
                  <c:v>147.920374685864</c:v>
                </c:pt>
                <c:pt idx="34559">
                  <c:v>147.93360675703801</c:v>
                </c:pt>
                <c:pt idx="34560">
                  <c:v>147.94436999998399</c:v>
                </c:pt>
                <c:pt idx="34561">
                  <c:v>147.95584484685901</c:v>
                </c:pt>
                <c:pt idx="34562">
                  <c:v>147.95760190757801</c:v>
                </c:pt>
                <c:pt idx="34563">
                  <c:v>147.957885890932</c:v>
                </c:pt>
                <c:pt idx="34564">
                  <c:v>147.955301636858</c:v>
                </c:pt>
                <c:pt idx="34565">
                  <c:v>147.947662117715</c:v>
                </c:pt>
                <c:pt idx="34566">
                  <c:v>147.93469826445701</c:v>
                </c:pt>
                <c:pt idx="34567">
                  <c:v>147.921232707629</c:v>
                </c:pt>
                <c:pt idx="34568">
                  <c:v>147.914385758176</c:v>
                </c:pt>
                <c:pt idx="34569">
                  <c:v>147.91473413550401</c:v>
                </c:pt>
                <c:pt idx="34570">
                  <c:v>147.91863900448701</c:v>
                </c:pt>
                <c:pt idx="34571">
                  <c:v>147.91999999996699</c:v>
                </c:pt>
                <c:pt idx="34572">
                  <c:v>147.92289260020101</c:v>
                </c:pt>
                <c:pt idx="34573">
                  <c:v>147.923842931602</c:v>
                </c:pt>
                <c:pt idx="34574">
                  <c:v>147.93050834496799</c:v>
                </c:pt>
                <c:pt idx="34575">
                  <c:v>147.94307001842199</c:v>
                </c:pt>
                <c:pt idx="34576">
                  <c:v>147.95446865394001</c:v>
                </c:pt>
                <c:pt idx="34577">
                  <c:v>147.96530939060801</c:v>
                </c:pt>
                <c:pt idx="34578">
                  <c:v>147.981878497965</c:v>
                </c:pt>
                <c:pt idx="34579">
                  <c:v>148.00073728841301</c:v>
                </c:pt>
                <c:pt idx="34580">
                  <c:v>148.01467927024399</c:v>
                </c:pt>
                <c:pt idx="34581">
                  <c:v>148.02342895576999</c:v>
                </c:pt>
                <c:pt idx="34582">
                  <c:v>148.02534199094299</c:v>
                </c:pt>
                <c:pt idx="34583">
                  <c:v>148.0322215674</c:v>
                </c:pt>
                <c:pt idx="34584">
                  <c:v>148.04188925255599</c:v>
                </c:pt>
                <c:pt idx="34585">
                  <c:v>148.055530000012</c:v>
                </c:pt>
                <c:pt idx="34586">
                  <c:v>148.067255380859</c:v>
                </c:pt>
                <c:pt idx="34587">
                  <c:v>148.07850982032099</c:v>
                </c:pt>
                <c:pt idx="34588">
                  <c:v>148.09342957138901</c:v>
                </c:pt>
                <c:pt idx="34589">
                  <c:v>148.10593948162</c:v>
                </c:pt>
                <c:pt idx="34590">
                  <c:v>148.10982999997501</c:v>
                </c:pt>
                <c:pt idx="34591">
                  <c:v>148.10653299086599</c:v>
                </c:pt>
                <c:pt idx="34592">
                  <c:v>148.10119999995999</c:v>
                </c:pt>
                <c:pt idx="34593">
                  <c:v>148.09595367075701</c:v>
                </c:pt>
                <c:pt idx="34594">
                  <c:v>148.07507245892199</c:v>
                </c:pt>
                <c:pt idx="34595">
                  <c:v>148.055332974343</c:v>
                </c:pt>
                <c:pt idx="34596">
                  <c:v>148.03989137515401</c:v>
                </c:pt>
                <c:pt idx="34597">
                  <c:v>148.027759999978</c:v>
                </c:pt>
                <c:pt idx="34598">
                  <c:v>148.02521160893301</c:v>
                </c:pt>
                <c:pt idx="34599">
                  <c:v>148.018710053327</c:v>
                </c:pt>
                <c:pt idx="34600">
                  <c:v>148.010337130652</c:v>
                </c:pt>
                <c:pt idx="34601">
                  <c:v>148.00479070338301</c:v>
                </c:pt>
                <c:pt idx="34602">
                  <c:v>148.001066368811</c:v>
                </c:pt>
                <c:pt idx="34603">
                  <c:v>148.00020786581001</c:v>
                </c:pt>
                <c:pt idx="34604">
                  <c:v>148.00523474737301</c:v>
                </c:pt>
                <c:pt idx="34605">
                  <c:v>148.014634278046</c:v>
                </c:pt>
                <c:pt idx="34606">
                  <c:v>148.02862176385901</c:v>
                </c:pt>
                <c:pt idx="34607">
                  <c:v>148.0459320642</c:v>
                </c:pt>
                <c:pt idx="34608">
                  <c:v>148.05835083075701</c:v>
                </c:pt>
                <c:pt idx="34609">
                  <c:v>148.06981040429301</c:v>
                </c:pt>
                <c:pt idx="34610">
                  <c:v>148.07539371947701</c:v>
                </c:pt>
                <c:pt idx="34611">
                  <c:v>148.07604999999199</c:v>
                </c:pt>
                <c:pt idx="34612">
                  <c:v>148.06211094131399</c:v>
                </c:pt>
                <c:pt idx="34613">
                  <c:v>148.04985936189601</c:v>
                </c:pt>
                <c:pt idx="34614">
                  <c:v>148.041077882465</c:v>
                </c:pt>
                <c:pt idx="34615">
                  <c:v>148.03352287201699</c:v>
                </c:pt>
                <c:pt idx="34616">
                  <c:v>148.024210413269</c:v>
                </c:pt>
                <c:pt idx="34617">
                  <c:v>148.01760580551101</c:v>
                </c:pt>
                <c:pt idx="34618">
                  <c:v>148.017230645669</c:v>
                </c:pt>
                <c:pt idx="34619">
                  <c:v>148.01841280026301</c:v>
                </c:pt>
                <c:pt idx="34620">
                  <c:v>148.01540999999301</c:v>
                </c:pt>
                <c:pt idx="34621">
                  <c:v>148.01826602125399</c:v>
                </c:pt>
                <c:pt idx="34622">
                  <c:v>148.02933219205599</c:v>
                </c:pt>
                <c:pt idx="34623">
                  <c:v>148.040668993293</c:v>
                </c:pt>
                <c:pt idx="34624">
                  <c:v>148.052305315469</c:v>
                </c:pt>
                <c:pt idx="34625">
                  <c:v>148.06404759527101</c:v>
                </c:pt>
                <c:pt idx="34626">
                  <c:v>148.07264641246999</c:v>
                </c:pt>
                <c:pt idx="34627">
                  <c:v>148.07743232001999</c:v>
                </c:pt>
                <c:pt idx="34628">
                  <c:v>148.07256909601199</c:v>
                </c:pt>
                <c:pt idx="34629">
                  <c:v>148.067572932986</c:v>
                </c:pt>
                <c:pt idx="34630">
                  <c:v>148.06680572168199</c:v>
                </c:pt>
                <c:pt idx="34631">
                  <c:v>148.06660329146499</c:v>
                </c:pt>
                <c:pt idx="34632">
                  <c:v>148.061539999975</c:v>
                </c:pt>
                <c:pt idx="34633">
                  <c:v>148.05485912093499</c:v>
                </c:pt>
                <c:pt idx="34634">
                  <c:v>148.056087980954</c:v>
                </c:pt>
                <c:pt idx="34635">
                  <c:v>148.05817637646501</c:v>
                </c:pt>
                <c:pt idx="34636">
                  <c:v>148.058690000024</c:v>
                </c:pt>
                <c:pt idx="34637">
                  <c:v>148.05553254816601</c:v>
                </c:pt>
                <c:pt idx="34638">
                  <c:v>148.049548281542</c:v>
                </c:pt>
                <c:pt idx="34639">
                  <c:v>148.03849164477401</c:v>
                </c:pt>
                <c:pt idx="34640">
                  <c:v>148.01990743876399</c:v>
                </c:pt>
                <c:pt idx="34641">
                  <c:v>147.99495448668699</c:v>
                </c:pt>
                <c:pt idx="34642">
                  <c:v>147.95751335081701</c:v>
                </c:pt>
                <c:pt idx="34643">
                  <c:v>147.94152999996501</c:v>
                </c:pt>
                <c:pt idx="34644">
                  <c:v>147.933530760574</c:v>
                </c:pt>
                <c:pt idx="34645">
                  <c:v>147.92504343576101</c:v>
                </c:pt>
                <c:pt idx="34646">
                  <c:v>147.91889821601799</c:v>
                </c:pt>
                <c:pt idx="34647">
                  <c:v>147.91410635690599</c:v>
                </c:pt>
                <c:pt idx="34648">
                  <c:v>147.90785871037301</c:v>
                </c:pt>
                <c:pt idx="34649">
                  <c:v>147.90326368421799</c:v>
                </c:pt>
                <c:pt idx="34650">
                  <c:v>147.91232745708501</c:v>
                </c:pt>
                <c:pt idx="34651">
                  <c:v>147.92742724161201</c:v>
                </c:pt>
                <c:pt idx="34652">
                  <c:v>147.94050297558701</c:v>
                </c:pt>
                <c:pt idx="34653">
                  <c:v>147.95459338646401</c:v>
                </c:pt>
                <c:pt idx="34654">
                  <c:v>147.974828793304</c:v>
                </c:pt>
                <c:pt idx="34655">
                  <c:v>148.003638437532</c:v>
                </c:pt>
                <c:pt idx="34656">
                  <c:v>148.030530000054</c:v>
                </c:pt>
                <c:pt idx="34657">
                  <c:v>148.057359551557</c:v>
                </c:pt>
                <c:pt idx="34658">
                  <c:v>148.08088807214901</c:v>
                </c:pt>
                <c:pt idx="34659">
                  <c:v>148.10045921344701</c:v>
                </c:pt>
                <c:pt idx="34660">
                  <c:v>148.11193426349499</c:v>
                </c:pt>
                <c:pt idx="34661">
                  <c:v>148.11708528926101</c:v>
                </c:pt>
                <c:pt idx="34662">
                  <c:v>148.12203693896501</c:v>
                </c:pt>
                <c:pt idx="34663">
                  <c:v>148.13157148878199</c:v>
                </c:pt>
                <c:pt idx="34664">
                  <c:v>148.13920610681399</c:v>
                </c:pt>
                <c:pt idx="34665">
                  <c:v>148.142854304819</c:v>
                </c:pt>
                <c:pt idx="34666">
                  <c:v>148.14490145188401</c:v>
                </c:pt>
                <c:pt idx="34667">
                  <c:v>148.15123795187199</c:v>
                </c:pt>
                <c:pt idx="34668">
                  <c:v>148.15591781876</c:v>
                </c:pt>
                <c:pt idx="34669">
                  <c:v>148.154627381316</c:v>
                </c:pt>
                <c:pt idx="34670">
                  <c:v>148.15526135027599</c:v>
                </c:pt>
                <c:pt idx="34671">
                  <c:v>148.151630000002</c:v>
                </c:pt>
                <c:pt idx="34672">
                  <c:v>148.146919928399</c:v>
                </c:pt>
                <c:pt idx="34673">
                  <c:v>148.13883323850899</c:v>
                </c:pt>
                <c:pt idx="34674">
                  <c:v>148.12289119810001</c:v>
                </c:pt>
                <c:pt idx="34675">
                  <c:v>148.102218892888</c:v>
                </c:pt>
                <c:pt idx="34676">
                  <c:v>148.077954619053</c:v>
                </c:pt>
                <c:pt idx="34677">
                  <c:v>148.05730869824899</c:v>
                </c:pt>
                <c:pt idx="34678">
                  <c:v>148.046016884708</c:v>
                </c:pt>
                <c:pt idx="34679">
                  <c:v>148.041149822287</c:v>
                </c:pt>
                <c:pt idx="34680">
                  <c:v>148.03881481033099</c:v>
                </c:pt>
                <c:pt idx="34681">
                  <c:v>148.03797705017999</c:v>
                </c:pt>
                <c:pt idx="34682">
                  <c:v>148.03373606159599</c:v>
                </c:pt>
                <c:pt idx="34683">
                  <c:v>148.02639532238999</c:v>
                </c:pt>
                <c:pt idx="34684">
                  <c:v>148.03279000004201</c:v>
                </c:pt>
                <c:pt idx="34685">
                  <c:v>148.035330388674</c:v>
                </c:pt>
                <c:pt idx="34686">
                  <c:v>148.03880447899601</c:v>
                </c:pt>
                <c:pt idx="34687">
                  <c:v>148.04066068737899</c:v>
                </c:pt>
                <c:pt idx="34688">
                  <c:v>148.036836252396</c:v>
                </c:pt>
                <c:pt idx="34689">
                  <c:v>148.02731901128499</c:v>
                </c:pt>
                <c:pt idx="34690">
                  <c:v>148.01337320399301</c:v>
                </c:pt>
                <c:pt idx="34691">
                  <c:v>147.99848330667999</c:v>
                </c:pt>
                <c:pt idx="34692">
                  <c:v>147.98987097647299</c:v>
                </c:pt>
                <c:pt idx="34693">
                  <c:v>147.98393157489301</c:v>
                </c:pt>
                <c:pt idx="34694">
                  <c:v>147.980009735495</c:v>
                </c:pt>
                <c:pt idx="34695">
                  <c:v>147.97725493224499</c:v>
                </c:pt>
                <c:pt idx="34696">
                  <c:v>147.97619999995999</c:v>
                </c:pt>
                <c:pt idx="34697">
                  <c:v>147.97686211905801</c:v>
                </c:pt>
                <c:pt idx="34698">
                  <c:v>147.97514024691301</c:v>
                </c:pt>
                <c:pt idx="34699">
                  <c:v>147.97084729692</c:v>
                </c:pt>
                <c:pt idx="34700">
                  <c:v>147.96898999997501</c:v>
                </c:pt>
                <c:pt idx="34701">
                  <c:v>147.96389936330499</c:v>
                </c:pt>
                <c:pt idx="34702">
                  <c:v>147.95671877342099</c:v>
                </c:pt>
                <c:pt idx="34703">
                  <c:v>147.952504741063</c:v>
                </c:pt>
                <c:pt idx="34704">
                  <c:v>147.94962824947601</c:v>
                </c:pt>
                <c:pt idx="34705">
                  <c:v>147.95104286050801</c:v>
                </c:pt>
                <c:pt idx="34706">
                  <c:v>147.957469012936</c:v>
                </c:pt>
                <c:pt idx="34707">
                  <c:v>147.96217996049501</c:v>
                </c:pt>
                <c:pt idx="34708">
                  <c:v>147.95735000000701</c:v>
                </c:pt>
                <c:pt idx="34709">
                  <c:v>147.951434900301</c:v>
                </c:pt>
                <c:pt idx="34710">
                  <c:v>147.94076292829101</c:v>
                </c:pt>
                <c:pt idx="34711">
                  <c:v>147.92924909662599</c:v>
                </c:pt>
                <c:pt idx="34712">
                  <c:v>147.922297206379</c:v>
                </c:pt>
                <c:pt idx="34713">
                  <c:v>147.92207995702699</c:v>
                </c:pt>
                <c:pt idx="34714">
                  <c:v>147.927069532611</c:v>
                </c:pt>
                <c:pt idx="34715">
                  <c:v>147.93088406176099</c:v>
                </c:pt>
                <c:pt idx="34716">
                  <c:v>147.93327083759999</c:v>
                </c:pt>
                <c:pt idx="34717">
                  <c:v>147.94094508016099</c:v>
                </c:pt>
                <c:pt idx="34718">
                  <c:v>147.95336327554099</c:v>
                </c:pt>
                <c:pt idx="34719">
                  <c:v>147.96630866355099</c:v>
                </c:pt>
                <c:pt idx="34720">
                  <c:v>147.980692399395</c:v>
                </c:pt>
                <c:pt idx="34721">
                  <c:v>148.00594222766699</c:v>
                </c:pt>
                <c:pt idx="34722">
                  <c:v>148.02363900923899</c:v>
                </c:pt>
                <c:pt idx="34723">
                  <c:v>148.02713410363401</c:v>
                </c:pt>
                <c:pt idx="34724">
                  <c:v>148.02579992123501</c:v>
                </c:pt>
                <c:pt idx="34725">
                  <c:v>148.02418910271399</c:v>
                </c:pt>
                <c:pt idx="34726">
                  <c:v>148.02016710938599</c:v>
                </c:pt>
                <c:pt idx="34727">
                  <c:v>148.013148372432</c:v>
                </c:pt>
                <c:pt idx="34728">
                  <c:v>148.00915277552099</c:v>
                </c:pt>
                <c:pt idx="34729">
                  <c:v>148.00576085054499</c:v>
                </c:pt>
                <c:pt idx="34730">
                  <c:v>147.999130547666</c:v>
                </c:pt>
                <c:pt idx="34731">
                  <c:v>147.98366839800201</c:v>
                </c:pt>
                <c:pt idx="34732">
                  <c:v>147.96110351394901</c:v>
                </c:pt>
                <c:pt idx="34733">
                  <c:v>147.955349999959</c:v>
                </c:pt>
                <c:pt idx="34734">
                  <c:v>147.955849937051</c:v>
                </c:pt>
                <c:pt idx="34735">
                  <c:v>147.957018308188</c:v>
                </c:pt>
                <c:pt idx="34736">
                  <c:v>147.95386476951501</c:v>
                </c:pt>
                <c:pt idx="34737">
                  <c:v>147.94779912043799</c:v>
                </c:pt>
                <c:pt idx="34738">
                  <c:v>147.94041870338</c:v>
                </c:pt>
                <c:pt idx="34739">
                  <c:v>147.93719551545499</c:v>
                </c:pt>
                <c:pt idx="34740">
                  <c:v>147.93876608765601</c:v>
                </c:pt>
                <c:pt idx="34741">
                  <c:v>147.94547169254199</c:v>
                </c:pt>
                <c:pt idx="34742">
                  <c:v>147.95519649378201</c:v>
                </c:pt>
                <c:pt idx="34743">
                  <c:v>147.96655354676599</c:v>
                </c:pt>
                <c:pt idx="34744">
                  <c:v>147.97090665604699</c:v>
                </c:pt>
                <c:pt idx="34745">
                  <c:v>147.97307000000501</c:v>
                </c:pt>
                <c:pt idx="34746">
                  <c:v>147.97674343606801</c:v>
                </c:pt>
                <c:pt idx="34747">
                  <c:v>147.97948393778</c:v>
                </c:pt>
                <c:pt idx="34748">
                  <c:v>147.97907386701399</c:v>
                </c:pt>
                <c:pt idx="34749">
                  <c:v>147.97905843754501</c:v>
                </c:pt>
                <c:pt idx="34750">
                  <c:v>147.982679437836</c:v>
                </c:pt>
                <c:pt idx="34751">
                  <c:v>147.99038061119899</c:v>
                </c:pt>
                <c:pt idx="34752">
                  <c:v>148.00080197194299</c:v>
                </c:pt>
                <c:pt idx="34753">
                  <c:v>148.009506500767</c:v>
                </c:pt>
                <c:pt idx="34754">
                  <c:v>148.01936747467099</c:v>
                </c:pt>
                <c:pt idx="34755">
                  <c:v>148.03086903767701</c:v>
                </c:pt>
                <c:pt idx="34756">
                  <c:v>148.04318793610099</c:v>
                </c:pt>
                <c:pt idx="34757">
                  <c:v>148.04853975443899</c:v>
                </c:pt>
                <c:pt idx="34758">
                  <c:v>148.05119000002401</c:v>
                </c:pt>
                <c:pt idx="34759">
                  <c:v>148.04811673520899</c:v>
                </c:pt>
                <c:pt idx="34760">
                  <c:v>148.04548980555899</c:v>
                </c:pt>
                <c:pt idx="34761">
                  <c:v>148.04075916669001</c:v>
                </c:pt>
                <c:pt idx="34762">
                  <c:v>148.03458794914499</c:v>
                </c:pt>
                <c:pt idx="34763">
                  <c:v>148.02559089962301</c:v>
                </c:pt>
                <c:pt idx="34764">
                  <c:v>148.01419479757701</c:v>
                </c:pt>
                <c:pt idx="34765">
                  <c:v>148.00063851868899</c:v>
                </c:pt>
                <c:pt idx="34766">
                  <c:v>147.982406687522</c:v>
                </c:pt>
                <c:pt idx="34767">
                  <c:v>147.96262973461199</c:v>
                </c:pt>
                <c:pt idx="34768">
                  <c:v>147.94323018887701</c:v>
                </c:pt>
                <c:pt idx="34769">
                  <c:v>147.92513789879499</c:v>
                </c:pt>
                <c:pt idx="34770">
                  <c:v>147.914873697324</c:v>
                </c:pt>
                <c:pt idx="34771">
                  <c:v>147.90163598750701</c:v>
                </c:pt>
                <c:pt idx="34772">
                  <c:v>147.89164999996501</c:v>
                </c:pt>
                <c:pt idx="34773">
                  <c:v>147.887143808578</c:v>
                </c:pt>
                <c:pt idx="34774">
                  <c:v>147.89031501737901</c:v>
                </c:pt>
                <c:pt idx="34775">
                  <c:v>147.894757074023</c:v>
                </c:pt>
                <c:pt idx="34776">
                  <c:v>147.899979698783</c:v>
                </c:pt>
                <c:pt idx="34777">
                  <c:v>147.906908759716</c:v>
                </c:pt>
                <c:pt idx="34778">
                  <c:v>147.91513035209201</c:v>
                </c:pt>
                <c:pt idx="34779">
                  <c:v>147.922174632234</c:v>
                </c:pt>
                <c:pt idx="34780">
                  <c:v>147.92833568849099</c:v>
                </c:pt>
                <c:pt idx="34781">
                  <c:v>147.92968307230399</c:v>
                </c:pt>
                <c:pt idx="34782">
                  <c:v>147.927324604631</c:v>
                </c:pt>
                <c:pt idx="34783">
                  <c:v>147.92504929747099</c:v>
                </c:pt>
                <c:pt idx="34784">
                  <c:v>147.92413927986499</c:v>
                </c:pt>
                <c:pt idx="34785">
                  <c:v>147.92200000000199</c:v>
                </c:pt>
                <c:pt idx="34786">
                  <c:v>147.92288684556999</c:v>
                </c:pt>
                <c:pt idx="34787">
                  <c:v>147.9212516369</c:v>
                </c:pt>
                <c:pt idx="34788">
                  <c:v>147.92007703478799</c:v>
                </c:pt>
                <c:pt idx="34789">
                  <c:v>147.91909344752801</c:v>
                </c:pt>
                <c:pt idx="34790">
                  <c:v>147.91977988726001</c:v>
                </c:pt>
                <c:pt idx="34791">
                  <c:v>147.91993774224599</c:v>
                </c:pt>
                <c:pt idx="34792">
                  <c:v>147.914160794103</c:v>
                </c:pt>
                <c:pt idx="34793">
                  <c:v>147.905839440682</c:v>
                </c:pt>
                <c:pt idx="34794">
                  <c:v>147.901040451222</c:v>
                </c:pt>
                <c:pt idx="34795">
                  <c:v>147.89284915852599</c:v>
                </c:pt>
                <c:pt idx="34796">
                  <c:v>147.89345999997499</c:v>
                </c:pt>
                <c:pt idx="34797">
                  <c:v>147.89499611519301</c:v>
                </c:pt>
                <c:pt idx="34798">
                  <c:v>147.90474610282899</c:v>
                </c:pt>
                <c:pt idx="34799">
                  <c:v>147.929924381858</c:v>
                </c:pt>
                <c:pt idx="34800">
                  <c:v>147.94727080000399</c:v>
                </c:pt>
                <c:pt idx="34801">
                  <c:v>147.96282674827299</c:v>
                </c:pt>
                <c:pt idx="34802">
                  <c:v>147.971970000011</c:v>
                </c:pt>
                <c:pt idx="34803">
                  <c:v>147.97522577618301</c:v>
                </c:pt>
                <c:pt idx="34804">
                  <c:v>147.99843442307301</c:v>
                </c:pt>
                <c:pt idx="34805">
                  <c:v>148.026651261176</c:v>
                </c:pt>
                <c:pt idx="34806">
                  <c:v>148.040909719063</c:v>
                </c:pt>
                <c:pt idx="34807">
                  <c:v>148.04019000004399</c:v>
                </c:pt>
                <c:pt idx="34808">
                  <c:v>148.03798712208899</c:v>
                </c:pt>
                <c:pt idx="34809">
                  <c:v>148.03522850821099</c:v>
                </c:pt>
                <c:pt idx="34810">
                  <c:v>148.033785196721</c:v>
                </c:pt>
                <c:pt idx="34811">
                  <c:v>148.03221772282501</c:v>
                </c:pt>
                <c:pt idx="34812">
                  <c:v>148.03005137258401</c:v>
                </c:pt>
                <c:pt idx="34813">
                  <c:v>148.03056383622899</c:v>
                </c:pt>
                <c:pt idx="34814">
                  <c:v>148.03456480342101</c:v>
                </c:pt>
                <c:pt idx="34815">
                  <c:v>148.040474977043</c:v>
                </c:pt>
                <c:pt idx="34816">
                  <c:v>148.05003867172601</c:v>
                </c:pt>
                <c:pt idx="34817">
                  <c:v>148.05107529169999</c:v>
                </c:pt>
                <c:pt idx="34818">
                  <c:v>148.05555130968401</c:v>
                </c:pt>
                <c:pt idx="34819">
                  <c:v>148.05886232368599</c:v>
                </c:pt>
                <c:pt idx="34820">
                  <c:v>148.05905659619401</c:v>
                </c:pt>
                <c:pt idx="34821">
                  <c:v>148.05561772636599</c:v>
                </c:pt>
                <c:pt idx="34822">
                  <c:v>148.049446046143</c:v>
                </c:pt>
                <c:pt idx="34823">
                  <c:v>148.04166362371799</c:v>
                </c:pt>
                <c:pt idx="34824">
                  <c:v>148.03487311711299</c:v>
                </c:pt>
                <c:pt idx="34825">
                  <c:v>148.033338969233</c:v>
                </c:pt>
                <c:pt idx="34826">
                  <c:v>148.039975037479</c:v>
                </c:pt>
                <c:pt idx="34827">
                  <c:v>148.04710524935101</c:v>
                </c:pt>
                <c:pt idx="34828">
                  <c:v>148.05240519724299</c:v>
                </c:pt>
                <c:pt idx="34829">
                  <c:v>148.05653829963001</c:v>
                </c:pt>
                <c:pt idx="34830">
                  <c:v>148.052294436122</c:v>
                </c:pt>
                <c:pt idx="34831">
                  <c:v>148.046006951538</c:v>
                </c:pt>
                <c:pt idx="34832">
                  <c:v>148.038129999983</c:v>
                </c:pt>
                <c:pt idx="34833">
                  <c:v>148.03048765493801</c:v>
                </c:pt>
                <c:pt idx="34834">
                  <c:v>148.02552101427</c:v>
                </c:pt>
                <c:pt idx="34835">
                  <c:v>148.01765081381799</c:v>
                </c:pt>
                <c:pt idx="34836">
                  <c:v>148.00826346179301</c:v>
                </c:pt>
                <c:pt idx="34837">
                  <c:v>148.00048874273401</c:v>
                </c:pt>
                <c:pt idx="34838">
                  <c:v>147.99194537878299</c:v>
                </c:pt>
                <c:pt idx="34839">
                  <c:v>147.981690657504</c:v>
                </c:pt>
                <c:pt idx="34840">
                  <c:v>147.97460328821199</c:v>
                </c:pt>
                <c:pt idx="34841">
                  <c:v>147.97060928082701</c:v>
                </c:pt>
                <c:pt idx="34842">
                  <c:v>147.967990864244</c:v>
                </c:pt>
                <c:pt idx="34843">
                  <c:v>147.96772449235499</c:v>
                </c:pt>
                <c:pt idx="34844">
                  <c:v>147.96942908024201</c:v>
                </c:pt>
                <c:pt idx="34845">
                  <c:v>147.96881645888001</c:v>
                </c:pt>
                <c:pt idx="34846">
                  <c:v>147.96913676659901</c:v>
                </c:pt>
                <c:pt idx="34847">
                  <c:v>147.98245000001</c:v>
                </c:pt>
                <c:pt idx="34848">
                  <c:v>147.998569990221</c:v>
                </c:pt>
                <c:pt idx="34849">
                  <c:v>148.015915237108</c:v>
                </c:pt>
                <c:pt idx="34850">
                  <c:v>148.02976003748199</c:v>
                </c:pt>
                <c:pt idx="34851">
                  <c:v>148.03737932107501</c:v>
                </c:pt>
                <c:pt idx="34852">
                  <c:v>148.04096156413601</c:v>
                </c:pt>
                <c:pt idx="34853">
                  <c:v>148.04646961861999</c:v>
                </c:pt>
                <c:pt idx="34854">
                  <c:v>148.05515245880699</c:v>
                </c:pt>
                <c:pt idx="34855">
                  <c:v>148.06236420181401</c:v>
                </c:pt>
                <c:pt idx="34856">
                  <c:v>148.05915139126699</c:v>
                </c:pt>
                <c:pt idx="34857">
                  <c:v>148.05275412590601</c:v>
                </c:pt>
                <c:pt idx="34858">
                  <c:v>148.04530364737201</c:v>
                </c:pt>
                <c:pt idx="34859">
                  <c:v>148.03832657341499</c:v>
                </c:pt>
                <c:pt idx="34860">
                  <c:v>148.03877983044299</c:v>
                </c:pt>
                <c:pt idx="34861">
                  <c:v>148.04271110943901</c:v>
                </c:pt>
                <c:pt idx="34862">
                  <c:v>148.04016793379799</c:v>
                </c:pt>
                <c:pt idx="34863">
                  <c:v>148.03196999994699</c:v>
                </c:pt>
                <c:pt idx="34864">
                  <c:v>148.017204973823</c:v>
                </c:pt>
                <c:pt idx="34865">
                  <c:v>148.00646982012</c:v>
                </c:pt>
                <c:pt idx="34866">
                  <c:v>147.990500171543</c:v>
                </c:pt>
                <c:pt idx="34867">
                  <c:v>147.974440645149</c:v>
                </c:pt>
                <c:pt idx="34868">
                  <c:v>147.95825401187699</c:v>
                </c:pt>
                <c:pt idx="34869">
                  <c:v>147.94393695392699</c:v>
                </c:pt>
                <c:pt idx="34870">
                  <c:v>147.93434668755299</c:v>
                </c:pt>
                <c:pt idx="34871">
                  <c:v>147.92951680607101</c:v>
                </c:pt>
                <c:pt idx="34872">
                  <c:v>147.92784948954301</c:v>
                </c:pt>
                <c:pt idx="34873">
                  <c:v>147.92454637556699</c:v>
                </c:pt>
                <c:pt idx="34874">
                  <c:v>147.919054207589</c:v>
                </c:pt>
                <c:pt idx="34875">
                  <c:v>147.91545453584899</c:v>
                </c:pt>
                <c:pt idx="34876">
                  <c:v>147.916870504119</c:v>
                </c:pt>
                <c:pt idx="34877">
                  <c:v>147.91660460797499</c:v>
                </c:pt>
                <c:pt idx="34878">
                  <c:v>147.91550178135799</c:v>
                </c:pt>
                <c:pt idx="34879">
                  <c:v>147.919888085694</c:v>
                </c:pt>
                <c:pt idx="34880">
                  <c:v>147.92717252855101</c:v>
                </c:pt>
                <c:pt idx="34881">
                  <c:v>147.93990000006099</c:v>
                </c:pt>
                <c:pt idx="34882">
                  <c:v>147.94784621781301</c:v>
                </c:pt>
                <c:pt idx="34883">
                  <c:v>147.95976085628899</c:v>
                </c:pt>
                <c:pt idx="34884">
                  <c:v>147.971447146874</c:v>
                </c:pt>
                <c:pt idx="34885">
                  <c:v>147.96918487008199</c:v>
                </c:pt>
                <c:pt idx="34886">
                  <c:v>147.962363746346</c:v>
                </c:pt>
                <c:pt idx="34887">
                  <c:v>147.95340759510501</c:v>
                </c:pt>
                <c:pt idx="34888">
                  <c:v>147.943094916089</c:v>
                </c:pt>
                <c:pt idx="34889">
                  <c:v>147.92533115424601</c:v>
                </c:pt>
                <c:pt idx="34890">
                  <c:v>147.90916741481999</c:v>
                </c:pt>
                <c:pt idx="34891">
                  <c:v>147.89686279242301</c:v>
                </c:pt>
                <c:pt idx="34892">
                  <c:v>147.88915999999699</c:v>
                </c:pt>
                <c:pt idx="34893">
                  <c:v>147.879066882149</c:v>
                </c:pt>
                <c:pt idx="34894">
                  <c:v>147.86971227978501</c:v>
                </c:pt>
                <c:pt idx="34895">
                  <c:v>147.856786668365</c:v>
                </c:pt>
                <c:pt idx="34896">
                  <c:v>147.83627548861199</c:v>
                </c:pt>
                <c:pt idx="34897">
                  <c:v>147.81280906813001</c:v>
                </c:pt>
                <c:pt idx="34898">
                  <c:v>147.796421348004</c:v>
                </c:pt>
                <c:pt idx="34899">
                  <c:v>147.78602747147201</c:v>
                </c:pt>
                <c:pt idx="34900">
                  <c:v>147.775115443164</c:v>
                </c:pt>
                <c:pt idx="34901">
                  <c:v>147.75692599006101</c:v>
                </c:pt>
                <c:pt idx="34902">
                  <c:v>147.74478651238201</c:v>
                </c:pt>
                <c:pt idx="34903">
                  <c:v>147.73294024558001</c:v>
                </c:pt>
                <c:pt idx="34904">
                  <c:v>147.722968051501</c:v>
                </c:pt>
                <c:pt idx="34905">
                  <c:v>147.71576999996199</c:v>
                </c:pt>
                <c:pt idx="34906">
                  <c:v>147.71546012276201</c:v>
                </c:pt>
                <c:pt idx="34907">
                  <c:v>147.71633004309101</c:v>
                </c:pt>
                <c:pt idx="34908">
                  <c:v>147.71864413792099</c:v>
                </c:pt>
                <c:pt idx="34909">
                  <c:v>147.723147859302</c:v>
                </c:pt>
                <c:pt idx="34910">
                  <c:v>147.730027623941</c:v>
                </c:pt>
                <c:pt idx="34911">
                  <c:v>147.73850613246299</c:v>
                </c:pt>
                <c:pt idx="34912">
                  <c:v>147.749480000018</c:v>
                </c:pt>
                <c:pt idx="34913">
                  <c:v>147.75067681789301</c:v>
                </c:pt>
                <c:pt idx="34914">
                  <c:v>147.76976000004001</c:v>
                </c:pt>
                <c:pt idx="34915">
                  <c:v>147.788446485816</c:v>
                </c:pt>
                <c:pt idx="34916">
                  <c:v>147.80283346137099</c:v>
                </c:pt>
                <c:pt idx="34917">
                  <c:v>147.81410223768299</c:v>
                </c:pt>
                <c:pt idx="34918">
                  <c:v>147.82414706168001</c:v>
                </c:pt>
                <c:pt idx="34919">
                  <c:v>147.83663450221499</c:v>
                </c:pt>
                <c:pt idx="34920">
                  <c:v>147.850648508299</c:v>
                </c:pt>
                <c:pt idx="34921">
                  <c:v>147.86868570073599</c:v>
                </c:pt>
                <c:pt idx="34922">
                  <c:v>147.89213712165099</c:v>
                </c:pt>
                <c:pt idx="34923">
                  <c:v>147.91286645002</c:v>
                </c:pt>
                <c:pt idx="34924">
                  <c:v>147.934577382859</c:v>
                </c:pt>
                <c:pt idx="34925">
                  <c:v>147.95608454642399</c:v>
                </c:pt>
                <c:pt idx="34926">
                  <c:v>147.97346435057099</c:v>
                </c:pt>
                <c:pt idx="34927">
                  <c:v>147.985805615809</c:v>
                </c:pt>
                <c:pt idx="34928">
                  <c:v>147.99432000004299</c:v>
                </c:pt>
                <c:pt idx="34929">
                  <c:v>148.00213975529101</c:v>
                </c:pt>
                <c:pt idx="34930">
                  <c:v>148.011868640514</c:v>
                </c:pt>
                <c:pt idx="34931">
                  <c:v>148.02216118794701</c:v>
                </c:pt>
                <c:pt idx="34932">
                  <c:v>148.03237404252101</c:v>
                </c:pt>
                <c:pt idx="34933">
                  <c:v>148.04223861418799</c:v>
                </c:pt>
                <c:pt idx="34934">
                  <c:v>148.045851053533</c:v>
                </c:pt>
                <c:pt idx="34935">
                  <c:v>148.04438603365099</c:v>
                </c:pt>
                <c:pt idx="34936">
                  <c:v>148.04173705150299</c:v>
                </c:pt>
                <c:pt idx="34937">
                  <c:v>148.03904991764699</c:v>
                </c:pt>
                <c:pt idx="34938">
                  <c:v>148.03316514624501</c:v>
                </c:pt>
                <c:pt idx="34939">
                  <c:v>148.02275000000401</c:v>
                </c:pt>
                <c:pt idx="34940">
                  <c:v>148.00825527454899</c:v>
                </c:pt>
                <c:pt idx="34941">
                  <c:v>147.998658483409</c:v>
                </c:pt>
                <c:pt idx="34942">
                  <c:v>147.99197433578999</c:v>
                </c:pt>
                <c:pt idx="34943">
                  <c:v>147.98481704704</c:v>
                </c:pt>
                <c:pt idx="34944">
                  <c:v>147.97384755364101</c:v>
                </c:pt>
                <c:pt idx="34945">
                  <c:v>147.95788493763499</c:v>
                </c:pt>
                <c:pt idx="34946">
                  <c:v>147.94638650554401</c:v>
                </c:pt>
                <c:pt idx="34947">
                  <c:v>147.938511088269</c:v>
                </c:pt>
                <c:pt idx="34948">
                  <c:v>147.92665651956901</c:v>
                </c:pt>
                <c:pt idx="34949">
                  <c:v>147.91997916022899</c:v>
                </c:pt>
                <c:pt idx="34950">
                  <c:v>147.91201999999001</c:v>
                </c:pt>
                <c:pt idx="34951">
                  <c:v>147.90621778180699</c:v>
                </c:pt>
                <c:pt idx="34952">
                  <c:v>147.905000224026</c:v>
                </c:pt>
                <c:pt idx="34953">
                  <c:v>147.90598670862499</c:v>
                </c:pt>
                <c:pt idx="34954">
                  <c:v>147.908683210801</c:v>
                </c:pt>
                <c:pt idx="34955">
                  <c:v>147.91097755656199</c:v>
                </c:pt>
                <c:pt idx="34956">
                  <c:v>147.91030521636199</c:v>
                </c:pt>
                <c:pt idx="34957">
                  <c:v>147.906970816007</c:v>
                </c:pt>
                <c:pt idx="34958">
                  <c:v>147.902796760325</c:v>
                </c:pt>
                <c:pt idx="34959">
                  <c:v>147.89505992300701</c:v>
                </c:pt>
                <c:pt idx="34960">
                  <c:v>147.887365438655</c:v>
                </c:pt>
                <c:pt idx="34961">
                  <c:v>147.877771791605</c:v>
                </c:pt>
                <c:pt idx="34962">
                  <c:v>147.87354679828499</c:v>
                </c:pt>
                <c:pt idx="34963">
                  <c:v>147.869601377013</c:v>
                </c:pt>
                <c:pt idx="34964">
                  <c:v>147.863649999991</c:v>
                </c:pt>
                <c:pt idx="34965">
                  <c:v>147.86577033423001</c:v>
                </c:pt>
                <c:pt idx="34966">
                  <c:v>147.87367699796701</c:v>
                </c:pt>
                <c:pt idx="34967">
                  <c:v>147.887010346164</c:v>
                </c:pt>
                <c:pt idx="34968">
                  <c:v>147.901771954857</c:v>
                </c:pt>
                <c:pt idx="34969">
                  <c:v>147.91298717449999</c:v>
                </c:pt>
                <c:pt idx="34970">
                  <c:v>147.92251326354199</c:v>
                </c:pt>
                <c:pt idx="34971">
                  <c:v>147.92979260104499</c:v>
                </c:pt>
                <c:pt idx="34972">
                  <c:v>147.927746758994</c:v>
                </c:pt>
                <c:pt idx="34973">
                  <c:v>147.925655121603</c:v>
                </c:pt>
                <c:pt idx="34974">
                  <c:v>147.92107786904401</c:v>
                </c:pt>
                <c:pt idx="34975">
                  <c:v>147.92043995497599</c:v>
                </c:pt>
                <c:pt idx="34976">
                  <c:v>147.919039202449</c:v>
                </c:pt>
                <c:pt idx="34977">
                  <c:v>147.92059655833799</c:v>
                </c:pt>
                <c:pt idx="34978">
                  <c:v>147.92540000002501</c:v>
                </c:pt>
                <c:pt idx="34979">
                  <c:v>147.93129505118199</c:v>
                </c:pt>
                <c:pt idx="34980">
                  <c:v>147.933506669037</c:v>
                </c:pt>
                <c:pt idx="34981">
                  <c:v>147.93538800033301</c:v>
                </c:pt>
                <c:pt idx="34982">
                  <c:v>147.93877088165399</c:v>
                </c:pt>
                <c:pt idx="34983">
                  <c:v>147.94405826966499</c:v>
                </c:pt>
                <c:pt idx="34984">
                  <c:v>147.95151576718399</c:v>
                </c:pt>
                <c:pt idx="34985">
                  <c:v>147.957532272414</c:v>
                </c:pt>
                <c:pt idx="34986">
                  <c:v>147.96675760801099</c:v>
                </c:pt>
                <c:pt idx="34987">
                  <c:v>147.98077444363199</c:v>
                </c:pt>
                <c:pt idx="34988">
                  <c:v>147.99598999999799</c:v>
                </c:pt>
                <c:pt idx="34989">
                  <c:v>148.00134602771701</c:v>
                </c:pt>
                <c:pt idx="34990">
                  <c:v>147.99595839600701</c:v>
                </c:pt>
                <c:pt idx="34991">
                  <c:v>147.99460411932901</c:v>
                </c:pt>
                <c:pt idx="34992">
                  <c:v>147.99715368187199</c:v>
                </c:pt>
                <c:pt idx="34993">
                  <c:v>147.99803249352101</c:v>
                </c:pt>
                <c:pt idx="34994">
                  <c:v>147.99659215542101</c:v>
                </c:pt>
                <c:pt idx="34995">
                  <c:v>147.99386197115001</c:v>
                </c:pt>
                <c:pt idx="34996">
                  <c:v>147.98824920246099</c:v>
                </c:pt>
                <c:pt idx="34997">
                  <c:v>147.97857543599</c:v>
                </c:pt>
                <c:pt idx="34998">
                  <c:v>147.966064005802</c:v>
                </c:pt>
                <c:pt idx="34999">
                  <c:v>147.95044799500801</c:v>
                </c:pt>
                <c:pt idx="35000">
                  <c:v>147.936024610929</c:v>
                </c:pt>
                <c:pt idx="35001">
                  <c:v>147.92773653556</c:v>
                </c:pt>
                <c:pt idx="35002">
                  <c:v>147.921841690496</c:v>
                </c:pt>
                <c:pt idx="35003">
                  <c:v>147.914417748971</c:v>
                </c:pt>
                <c:pt idx="35004">
                  <c:v>147.91151000000499</c:v>
                </c:pt>
                <c:pt idx="35005">
                  <c:v>147.91463126363999</c:v>
                </c:pt>
                <c:pt idx="35006">
                  <c:v>147.918569156096</c:v>
                </c:pt>
                <c:pt idx="35007">
                  <c:v>147.92277831706201</c:v>
                </c:pt>
                <c:pt idx="35008">
                  <c:v>147.92767052708101</c:v>
                </c:pt>
                <c:pt idx="35009">
                  <c:v>147.934329196166</c:v>
                </c:pt>
                <c:pt idx="35010">
                  <c:v>147.94356663006499</c:v>
                </c:pt>
                <c:pt idx="35011">
                  <c:v>147.954032276476</c:v>
                </c:pt>
                <c:pt idx="35012">
                  <c:v>147.96550581781401</c:v>
                </c:pt>
                <c:pt idx="35013">
                  <c:v>147.97774584988599</c:v>
                </c:pt>
                <c:pt idx="35014">
                  <c:v>147.982779880533</c:v>
                </c:pt>
                <c:pt idx="35015">
                  <c:v>147.98559208242099</c:v>
                </c:pt>
                <c:pt idx="35016">
                  <c:v>147.98891988595801</c:v>
                </c:pt>
                <c:pt idx="35017">
                  <c:v>147.99677000004201</c:v>
                </c:pt>
                <c:pt idx="35018">
                  <c:v>148.00680042173701</c:v>
                </c:pt>
                <c:pt idx="35019">
                  <c:v>148.01686275068599</c:v>
                </c:pt>
                <c:pt idx="35020">
                  <c:v>148.034589051029</c:v>
                </c:pt>
                <c:pt idx="35021">
                  <c:v>148.047938473616</c:v>
                </c:pt>
                <c:pt idx="35022">
                  <c:v>148.05475651412399</c:v>
                </c:pt>
                <c:pt idx="35023">
                  <c:v>148.05628889155699</c:v>
                </c:pt>
                <c:pt idx="35024">
                  <c:v>148.051615894739</c:v>
                </c:pt>
                <c:pt idx="35025">
                  <c:v>148.05152105162799</c:v>
                </c:pt>
                <c:pt idx="35026">
                  <c:v>148.05844050937401</c:v>
                </c:pt>
                <c:pt idx="35027">
                  <c:v>148.061323071174</c:v>
                </c:pt>
                <c:pt idx="35028">
                  <c:v>148.05893000002101</c:v>
                </c:pt>
                <c:pt idx="35029">
                  <c:v>148.058930000023</c:v>
                </c:pt>
                <c:pt idx="35030">
                  <c:v>148.05035995455901</c:v>
                </c:pt>
                <c:pt idx="35031">
                  <c:v>148.04896999994</c:v>
                </c:pt>
                <c:pt idx="35032">
                  <c:v>148.04807408863601</c:v>
                </c:pt>
                <c:pt idx="35033">
                  <c:v>148.04554086061799</c:v>
                </c:pt>
                <c:pt idx="35034">
                  <c:v>148.04062291183899</c:v>
                </c:pt>
                <c:pt idx="35035">
                  <c:v>148.03291885217601</c:v>
                </c:pt>
                <c:pt idx="35036">
                  <c:v>148.02404716268401</c:v>
                </c:pt>
                <c:pt idx="35037">
                  <c:v>148.016113149304</c:v>
                </c:pt>
                <c:pt idx="35038">
                  <c:v>148.004689094474</c:v>
                </c:pt>
                <c:pt idx="35039">
                  <c:v>147.99425093500199</c:v>
                </c:pt>
                <c:pt idx="35040">
                  <c:v>147.995043194766</c:v>
                </c:pt>
                <c:pt idx="35041">
                  <c:v>147.99352068011001</c:v>
                </c:pt>
                <c:pt idx="35042">
                  <c:v>147.987816946821</c:v>
                </c:pt>
                <c:pt idx="35043">
                  <c:v>147.98931999999701</c:v>
                </c:pt>
                <c:pt idx="35044">
                  <c:v>147.98999832809201</c:v>
                </c:pt>
                <c:pt idx="35045">
                  <c:v>147.98449620884401</c:v>
                </c:pt>
                <c:pt idx="35046">
                  <c:v>147.98283817423001</c:v>
                </c:pt>
                <c:pt idx="35047">
                  <c:v>147.987580856959</c:v>
                </c:pt>
                <c:pt idx="35048">
                  <c:v>147.995609065455</c:v>
                </c:pt>
                <c:pt idx="35049">
                  <c:v>148.007663968591</c:v>
                </c:pt>
                <c:pt idx="35050">
                  <c:v>148.02121986366299</c:v>
                </c:pt>
                <c:pt idx="35051">
                  <c:v>148.025089412157</c:v>
                </c:pt>
                <c:pt idx="35052">
                  <c:v>148.04068675331999</c:v>
                </c:pt>
                <c:pt idx="35053">
                  <c:v>148.059304870613</c:v>
                </c:pt>
                <c:pt idx="35054">
                  <c:v>148.067808447565</c:v>
                </c:pt>
                <c:pt idx="35055">
                  <c:v>148.08070000001101</c:v>
                </c:pt>
                <c:pt idx="35056">
                  <c:v>148.088746626953</c:v>
                </c:pt>
                <c:pt idx="35057">
                  <c:v>148.09132130385501</c:v>
                </c:pt>
                <c:pt idx="35058">
                  <c:v>148.091359471255</c:v>
                </c:pt>
                <c:pt idx="35059">
                  <c:v>148.08794984455801</c:v>
                </c:pt>
                <c:pt idx="35060">
                  <c:v>148.083116022263</c:v>
                </c:pt>
                <c:pt idx="35061">
                  <c:v>148.08025403021099</c:v>
                </c:pt>
                <c:pt idx="35062">
                  <c:v>148.08019286783701</c:v>
                </c:pt>
                <c:pt idx="35063">
                  <c:v>148.07963300385299</c:v>
                </c:pt>
                <c:pt idx="35064">
                  <c:v>148.07638724318099</c:v>
                </c:pt>
                <c:pt idx="35065">
                  <c:v>148.07102516800299</c:v>
                </c:pt>
                <c:pt idx="35066">
                  <c:v>148.063629918857</c:v>
                </c:pt>
                <c:pt idx="35067">
                  <c:v>148.056899999998</c:v>
                </c:pt>
                <c:pt idx="35068">
                  <c:v>148.04901929862999</c:v>
                </c:pt>
                <c:pt idx="35069">
                  <c:v>148.04015271966401</c:v>
                </c:pt>
                <c:pt idx="35070">
                  <c:v>148.02767421070001</c:v>
                </c:pt>
                <c:pt idx="35071">
                  <c:v>148.01319819153801</c:v>
                </c:pt>
                <c:pt idx="35072">
                  <c:v>148.00122474026099</c:v>
                </c:pt>
                <c:pt idx="35073">
                  <c:v>147.993680466369</c:v>
                </c:pt>
                <c:pt idx="35074">
                  <c:v>147.986967040303</c:v>
                </c:pt>
                <c:pt idx="35075">
                  <c:v>147.979378498301</c:v>
                </c:pt>
                <c:pt idx="35076">
                  <c:v>147.97181713212601</c:v>
                </c:pt>
                <c:pt idx="35077">
                  <c:v>147.96152270298001</c:v>
                </c:pt>
                <c:pt idx="35078">
                  <c:v>147.95316000002299</c:v>
                </c:pt>
                <c:pt idx="35079">
                  <c:v>147.949987431637</c:v>
                </c:pt>
                <c:pt idx="35080">
                  <c:v>147.946025465807</c:v>
                </c:pt>
                <c:pt idx="35081">
                  <c:v>147.94445527978101</c:v>
                </c:pt>
                <c:pt idx="35082">
                  <c:v>147.942271557575</c:v>
                </c:pt>
                <c:pt idx="35083">
                  <c:v>147.93733002855899</c:v>
                </c:pt>
                <c:pt idx="35084">
                  <c:v>147.93195862147999</c:v>
                </c:pt>
                <c:pt idx="35085">
                  <c:v>147.92294219594399</c:v>
                </c:pt>
                <c:pt idx="35086">
                  <c:v>147.91038794029899</c:v>
                </c:pt>
                <c:pt idx="35087">
                  <c:v>147.89791677050999</c:v>
                </c:pt>
                <c:pt idx="35088">
                  <c:v>147.88909704754599</c:v>
                </c:pt>
                <c:pt idx="35089">
                  <c:v>147.87388407318599</c:v>
                </c:pt>
                <c:pt idx="35090">
                  <c:v>147.85810999995701</c:v>
                </c:pt>
                <c:pt idx="35091">
                  <c:v>147.859710318064</c:v>
                </c:pt>
                <c:pt idx="35092">
                  <c:v>147.86309367068199</c:v>
                </c:pt>
                <c:pt idx="35093">
                  <c:v>147.86535709121901</c:v>
                </c:pt>
                <c:pt idx="35094">
                  <c:v>147.86625344536699</c:v>
                </c:pt>
                <c:pt idx="35095">
                  <c:v>147.86929167383801</c:v>
                </c:pt>
                <c:pt idx="35096">
                  <c:v>147.87395867093099</c:v>
                </c:pt>
                <c:pt idx="35097">
                  <c:v>147.87511578659999</c:v>
                </c:pt>
                <c:pt idx="35098">
                  <c:v>147.873633771458</c:v>
                </c:pt>
                <c:pt idx="35099">
                  <c:v>147.86860235379399</c:v>
                </c:pt>
                <c:pt idx="35100">
                  <c:v>147.86358383266199</c:v>
                </c:pt>
                <c:pt idx="35101">
                  <c:v>147.85585534992899</c:v>
                </c:pt>
                <c:pt idx="35102">
                  <c:v>147.85522</c:v>
                </c:pt>
                <c:pt idx="35103">
                  <c:v>147.85888520190099</c:v>
                </c:pt>
                <c:pt idx="35104">
                  <c:v>147.866860489961</c:v>
                </c:pt>
                <c:pt idx="35105">
                  <c:v>147.878710322259</c:v>
                </c:pt>
                <c:pt idx="35106">
                  <c:v>147.89709577228899</c:v>
                </c:pt>
                <c:pt idx="35107">
                  <c:v>147.91932648654901</c:v>
                </c:pt>
                <c:pt idx="35108">
                  <c:v>147.943803785087</c:v>
                </c:pt>
                <c:pt idx="35109">
                  <c:v>147.96238459498099</c:v>
                </c:pt>
                <c:pt idx="35110">
                  <c:v>147.973722018149</c:v>
                </c:pt>
                <c:pt idx="35111">
                  <c:v>147.981473125468</c:v>
                </c:pt>
                <c:pt idx="35112">
                  <c:v>147.980595343234</c:v>
                </c:pt>
                <c:pt idx="35113">
                  <c:v>147.980539231195</c:v>
                </c:pt>
                <c:pt idx="35114">
                  <c:v>147.98252660473801</c:v>
                </c:pt>
                <c:pt idx="35115">
                  <c:v>147.985935751542</c:v>
                </c:pt>
                <c:pt idx="35116">
                  <c:v>147.989477692262</c:v>
                </c:pt>
                <c:pt idx="35117">
                  <c:v>147.98932227470601</c:v>
                </c:pt>
                <c:pt idx="35118">
                  <c:v>147.99225999999999</c:v>
                </c:pt>
                <c:pt idx="35119">
                  <c:v>147.998214698948</c:v>
                </c:pt>
                <c:pt idx="35120">
                  <c:v>148.002020584104</c:v>
                </c:pt>
                <c:pt idx="35121">
                  <c:v>148.00771034765299</c:v>
                </c:pt>
                <c:pt idx="35122">
                  <c:v>148.01404774719299</c:v>
                </c:pt>
                <c:pt idx="35123">
                  <c:v>148.02405299174899</c:v>
                </c:pt>
                <c:pt idx="35124">
                  <c:v>148.04060963823301</c:v>
                </c:pt>
                <c:pt idx="35125">
                  <c:v>148.06137019648</c:v>
                </c:pt>
                <c:pt idx="35126">
                  <c:v>148.081301631385</c:v>
                </c:pt>
                <c:pt idx="35127">
                  <c:v>148.09687626090999</c:v>
                </c:pt>
                <c:pt idx="35128">
                  <c:v>148.110534282732</c:v>
                </c:pt>
                <c:pt idx="35129">
                  <c:v>148.12865160843</c:v>
                </c:pt>
                <c:pt idx="35130">
                  <c:v>148.14781219019201</c:v>
                </c:pt>
                <c:pt idx="35131">
                  <c:v>148.16832104909199</c:v>
                </c:pt>
                <c:pt idx="35132">
                  <c:v>148.17827285856899</c:v>
                </c:pt>
                <c:pt idx="35133">
                  <c:v>148.18118000000601</c:v>
                </c:pt>
                <c:pt idx="35134">
                  <c:v>148.17741830020199</c:v>
                </c:pt>
                <c:pt idx="35135">
                  <c:v>148.17687999999001</c:v>
                </c:pt>
                <c:pt idx="35136">
                  <c:v>148.17584048466301</c:v>
                </c:pt>
                <c:pt idx="35137">
                  <c:v>148.17505000000099</c:v>
                </c:pt>
                <c:pt idx="35138">
                  <c:v>148.17666280250799</c:v>
                </c:pt>
                <c:pt idx="35139">
                  <c:v>148.17990037353599</c:v>
                </c:pt>
                <c:pt idx="35140">
                  <c:v>148.181141137043</c:v>
                </c:pt>
                <c:pt idx="35141">
                  <c:v>148.17682081532601</c:v>
                </c:pt>
                <c:pt idx="35142">
                  <c:v>148.163368166162</c:v>
                </c:pt>
                <c:pt idx="35143">
                  <c:v>148.14419739198601</c:v>
                </c:pt>
                <c:pt idx="35144">
                  <c:v>148.12697695355101</c:v>
                </c:pt>
                <c:pt idx="35145">
                  <c:v>148.107142346069</c:v>
                </c:pt>
                <c:pt idx="35146">
                  <c:v>148.07979999996201</c:v>
                </c:pt>
                <c:pt idx="35147">
                  <c:v>148.04619674806</c:v>
                </c:pt>
                <c:pt idx="35148">
                  <c:v>148.01251819027601</c:v>
                </c:pt>
                <c:pt idx="35149">
                  <c:v>147.99490551556099</c:v>
                </c:pt>
                <c:pt idx="35150">
                  <c:v>147.975520567058</c:v>
                </c:pt>
                <c:pt idx="35151">
                  <c:v>147.957739744436</c:v>
                </c:pt>
                <c:pt idx="35152">
                  <c:v>147.942713236185</c:v>
                </c:pt>
                <c:pt idx="35153">
                  <c:v>147.92981634971699</c:v>
                </c:pt>
                <c:pt idx="35154">
                  <c:v>147.91593114134</c:v>
                </c:pt>
                <c:pt idx="35155">
                  <c:v>147.907555456495</c:v>
                </c:pt>
                <c:pt idx="35156">
                  <c:v>147.90156376667201</c:v>
                </c:pt>
                <c:pt idx="35157">
                  <c:v>147.895019999998</c:v>
                </c:pt>
                <c:pt idx="35158">
                  <c:v>147.89351280765399</c:v>
                </c:pt>
                <c:pt idx="35159">
                  <c:v>147.895119020263</c:v>
                </c:pt>
                <c:pt idx="35160">
                  <c:v>147.89823619127699</c:v>
                </c:pt>
                <c:pt idx="35161">
                  <c:v>147.90425797410501</c:v>
                </c:pt>
                <c:pt idx="35162">
                  <c:v>147.91249684808599</c:v>
                </c:pt>
                <c:pt idx="35163">
                  <c:v>147.91938277458601</c:v>
                </c:pt>
                <c:pt idx="35164">
                  <c:v>147.926087022308</c:v>
                </c:pt>
                <c:pt idx="35165">
                  <c:v>147.93434048753599</c:v>
                </c:pt>
                <c:pt idx="35166">
                  <c:v>147.94118741974501</c:v>
                </c:pt>
                <c:pt idx="35167">
                  <c:v>147.94474200477501</c:v>
                </c:pt>
                <c:pt idx="35168">
                  <c:v>147.94871633284501</c:v>
                </c:pt>
                <c:pt idx="35169">
                  <c:v>147.96090999995801</c:v>
                </c:pt>
                <c:pt idx="35170">
                  <c:v>147.98483160052299</c:v>
                </c:pt>
                <c:pt idx="35171">
                  <c:v>148.00974734965399</c:v>
                </c:pt>
                <c:pt idx="35172">
                  <c:v>148.022041243388</c:v>
                </c:pt>
                <c:pt idx="35173">
                  <c:v>148.032596072659</c:v>
                </c:pt>
                <c:pt idx="35174">
                  <c:v>148.038859339456</c:v>
                </c:pt>
                <c:pt idx="35175">
                  <c:v>148.04126071280501</c:v>
                </c:pt>
                <c:pt idx="35176">
                  <c:v>148.04173313144599</c:v>
                </c:pt>
                <c:pt idx="35177">
                  <c:v>148.039235934229</c:v>
                </c:pt>
                <c:pt idx="35178">
                  <c:v>148.03758908993899</c:v>
                </c:pt>
                <c:pt idx="35179">
                  <c:v>148.034562803547</c:v>
                </c:pt>
                <c:pt idx="35180">
                  <c:v>148.025121918455</c:v>
                </c:pt>
                <c:pt idx="35181">
                  <c:v>148.01484101190599</c:v>
                </c:pt>
                <c:pt idx="35182">
                  <c:v>148.00208071530801</c:v>
                </c:pt>
                <c:pt idx="35183">
                  <c:v>147.98815664770001</c:v>
                </c:pt>
                <c:pt idx="35184">
                  <c:v>147.98099220884501</c:v>
                </c:pt>
                <c:pt idx="35185">
                  <c:v>147.97767158073799</c:v>
                </c:pt>
                <c:pt idx="35186">
                  <c:v>147.97437176242599</c:v>
                </c:pt>
                <c:pt idx="35187">
                  <c:v>147.96499598397</c:v>
                </c:pt>
                <c:pt idx="35188">
                  <c:v>147.94969810084399</c:v>
                </c:pt>
                <c:pt idx="35189">
                  <c:v>147.93173310229801</c:v>
                </c:pt>
                <c:pt idx="35190">
                  <c:v>147.916223059624</c:v>
                </c:pt>
                <c:pt idx="35191">
                  <c:v>147.900737481134</c:v>
                </c:pt>
                <c:pt idx="35192">
                  <c:v>147.89153398742801</c:v>
                </c:pt>
                <c:pt idx="35193">
                  <c:v>147.88212353447</c:v>
                </c:pt>
                <c:pt idx="35194">
                  <c:v>147.87662000001399</c:v>
                </c:pt>
                <c:pt idx="35195">
                  <c:v>147.87702663830001</c:v>
                </c:pt>
                <c:pt idx="35196">
                  <c:v>147.88594934842601</c:v>
                </c:pt>
                <c:pt idx="35197">
                  <c:v>147.895707521107</c:v>
                </c:pt>
                <c:pt idx="35198">
                  <c:v>147.90507848746199</c:v>
                </c:pt>
                <c:pt idx="35199">
                  <c:v>147.91382145351801</c:v>
                </c:pt>
                <c:pt idx="35200">
                  <c:v>147.922416794599</c:v>
                </c:pt>
                <c:pt idx="35201">
                  <c:v>147.935046068904</c:v>
                </c:pt>
                <c:pt idx="35202">
                  <c:v>147.95060517355799</c:v>
                </c:pt>
                <c:pt idx="35203">
                  <c:v>147.958104183925</c:v>
                </c:pt>
                <c:pt idx="35204">
                  <c:v>147.96159018853001</c:v>
                </c:pt>
                <c:pt idx="35205">
                  <c:v>147.96757836473799</c:v>
                </c:pt>
                <c:pt idx="35206">
                  <c:v>147.96381999997999</c:v>
                </c:pt>
                <c:pt idx="35207">
                  <c:v>147.96350115178001</c:v>
                </c:pt>
                <c:pt idx="35208">
                  <c:v>147.967566756016</c:v>
                </c:pt>
                <c:pt idx="35209">
                  <c:v>147.975180533654</c:v>
                </c:pt>
                <c:pt idx="35210">
                  <c:v>147.98172596020899</c:v>
                </c:pt>
                <c:pt idx="35211">
                  <c:v>147.989352729649</c:v>
                </c:pt>
                <c:pt idx="35212">
                  <c:v>147.99664673973601</c:v>
                </c:pt>
                <c:pt idx="35213">
                  <c:v>148.00255562899699</c:v>
                </c:pt>
                <c:pt idx="35214">
                  <c:v>148.006848132047</c:v>
                </c:pt>
                <c:pt idx="35215">
                  <c:v>148.00593392626999</c:v>
                </c:pt>
                <c:pt idx="35216">
                  <c:v>148.007130163131</c:v>
                </c:pt>
                <c:pt idx="35217">
                  <c:v>148.003380452991</c:v>
                </c:pt>
                <c:pt idx="35218">
                  <c:v>147.99284815753799</c:v>
                </c:pt>
                <c:pt idx="35219">
                  <c:v>147.97995000002601</c:v>
                </c:pt>
                <c:pt idx="35220">
                  <c:v>147.97466818178901</c:v>
                </c:pt>
                <c:pt idx="35221">
                  <c:v>147.97139325984801</c:v>
                </c:pt>
                <c:pt idx="35222">
                  <c:v>147.96995010196201</c:v>
                </c:pt>
                <c:pt idx="35223">
                  <c:v>147.97666913426499</c:v>
                </c:pt>
                <c:pt idx="35224">
                  <c:v>147.98737669228299</c:v>
                </c:pt>
                <c:pt idx="35225">
                  <c:v>147.99705276734099</c:v>
                </c:pt>
                <c:pt idx="35226">
                  <c:v>148.00742533975401</c:v>
                </c:pt>
                <c:pt idx="35227">
                  <c:v>148.02163329216799</c:v>
                </c:pt>
                <c:pt idx="35228">
                  <c:v>148.041081811602</c:v>
                </c:pt>
                <c:pt idx="35229">
                  <c:v>148.056616767789</c:v>
                </c:pt>
                <c:pt idx="35230">
                  <c:v>148.06803725150201</c:v>
                </c:pt>
                <c:pt idx="35231">
                  <c:v>148.07775503211101</c:v>
                </c:pt>
                <c:pt idx="35232">
                  <c:v>148.08181999997299</c:v>
                </c:pt>
                <c:pt idx="35233">
                  <c:v>148.087094261055</c:v>
                </c:pt>
                <c:pt idx="35234">
                  <c:v>148.09113443369</c:v>
                </c:pt>
                <c:pt idx="35235">
                  <c:v>148.09240546328201</c:v>
                </c:pt>
                <c:pt idx="35236">
                  <c:v>148.091646296173</c:v>
                </c:pt>
                <c:pt idx="35237">
                  <c:v>148.09061999995899</c:v>
                </c:pt>
                <c:pt idx="35238">
                  <c:v>148.08972574158</c:v>
                </c:pt>
                <c:pt idx="35239">
                  <c:v>148.08725000002801</c:v>
                </c:pt>
                <c:pt idx="35240">
                  <c:v>148.087029850828</c:v>
                </c:pt>
                <c:pt idx="35241">
                  <c:v>148.08553369658401</c:v>
                </c:pt>
                <c:pt idx="35242">
                  <c:v>148.085482988672</c:v>
                </c:pt>
                <c:pt idx="35243">
                  <c:v>148.08333000001801</c:v>
                </c:pt>
                <c:pt idx="35244">
                  <c:v>148.08100316829299</c:v>
                </c:pt>
                <c:pt idx="35245">
                  <c:v>148.07879403349801</c:v>
                </c:pt>
                <c:pt idx="35246">
                  <c:v>148.081159241899</c:v>
                </c:pt>
                <c:pt idx="35247">
                  <c:v>148.08573097425801</c:v>
                </c:pt>
                <c:pt idx="35248">
                  <c:v>148.08933720803199</c:v>
                </c:pt>
                <c:pt idx="35249">
                  <c:v>148.09456888556701</c:v>
                </c:pt>
                <c:pt idx="35250">
                  <c:v>148.10302001442199</c:v>
                </c:pt>
                <c:pt idx="35251">
                  <c:v>148.108672586057</c:v>
                </c:pt>
                <c:pt idx="35252">
                  <c:v>148.11440156348499</c:v>
                </c:pt>
                <c:pt idx="35253">
                  <c:v>148.11875801205099</c:v>
                </c:pt>
                <c:pt idx="35254">
                  <c:v>148.12481948670001</c:v>
                </c:pt>
                <c:pt idx="35255">
                  <c:v>148.12754852073701</c:v>
                </c:pt>
                <c:pt idx="35256">
                  <c:v>148.12727000004199</c:v>
                </c:pt>
                <c:pt idx="35257">
                  <c:v>148.12651703901199</c:v>
                </c:pt>
                <c:pt idx="35258">
                  <c:v>148.12642371749999</c:v>
                </c:pt>
                <c:pt idx="35259">
                  <c:v>148.11761159842499</c:v>
                </c:pt>
                <c:pt idx="35260">
                  <c:v>148.09907743555101</c:v>
                </c:pt>
                <c:pt idx="35261">
                  <c:v>148.07865255205201</c:v>
                </c:pt>
                <c:pt idx="35262">
                  <c:v>148.05547947113399</c:v>
                </c:pt>
                <c:pt idx="35263">
                  <c:v>148.03047605213999</c:v>
                </c:pt>
                <c:pt idx="35264">
                  <c:v>148.00396721509</c:v>
                </c:pt>
                <c:pt idx="35265">
                  <c:v>147.986973272147</c:v>
                </c:pt>
                <c:pt idx="35266">
                  <c:v>147.97585999996201</c:v>
                </c:pt>
                <c:pt idx="35267">
                  <c:v>147.963795158924</c:v>
                </c:pt>
                <c:pt idx="35268">
                  <c:v>147.95592224585201</c:v>
                </c:pt>
                <c:pt idx="35269">
                  <c:v>147.94996368209601</c:v>
                </c:pt>
                <c:pt idx="35270">
                  <c:v>147.94299541345899</c:v>
                </c:pt>
                <c:pt idx="35271">
                  <c:v>147.934784418135</c:v>
                </c:pt>
                <c:pt idx="35272">
                  <c:v>147.92825646730699</c:v>
                </c:pt>
                <c:pt idx="35273">
                  <c:v>147.926434183157</c:v>
                </c:pt>
                <c:pt idx="35274">
                  <c:v>147.92813474622599</c:v>
                </c:pt>
                <c:pt idx="35275">
                  <c:v>147.92901101520701</c:v>
                </c:pt>
                <c:pt idx="35276">
                  <c:v>147.92262272014801</c:v>
                </c:pt>
                <c:pt idx="35277">
                  <c:v>147.919069872569</c:v>
                </c:pt>
                <c:pt idx="35278">
                  <c:v>147.91225000003899</c:v>
                </c:pt>
                <c:pt idx="35279">
                  <c:v>147.91578943295701</c:v>
                </c:pt>
                <c:pt idx="35280">
                  <c:v>147.91836994576201</c:v>
                </c:pt>
                <c:pt idx="35281">
                  <c:v>147.92246260287999</c:v>
                </c:pt>
                <c:pt idx="35282">
                  <c:v>147.92985749638001</c:v>
                </c:pt>
                <c:pt idx="35283">
                  <c:v>147.93985426336499</c:v>
                </c:pt>
                <c:pt idx="35284">
                  <c:v>147.95012202671501</c:v>
                </c:pt>
                <c:pt idx="35285">
                  <c:v>147.96358117924001</c:v>
                </c:pt>
                <c:pt idx="35286">
                  <c:v>147.98371179722201</c:v>
                </c:pt>
                <c:pt idx="35287">
                  <c:v>148.002949984179</c:v>
                </c:pt>
                <c:pt idx="35288">
                  <c:v>148.01363865992499</c:v>
                </c:pt>
                <c:pt idx="35289">
                  <c:v>148.02090875656199</c:v>
                </c:pt>
                <c:pt idx="35290">
                  <c:v>148.025183624053</c:v>
                </c:pt>
                <c:pt idx="35291">
                  <c:v>148.02393831190199</c:v>
                </c:pt>
                <c:pt idx="35292">
                  <c:v>148.021098282227</c:v>
                </c:pt>
                <c:pt idx="35293">
                  <c:v>148.01221999996</c:v>
                </c:pt>
                <c:pt idx="35294">
                  <c:v>147.99987321067599</c:v>
                </c:pt>
                <c:pt idx="35295">
                  <c:v>147.98320757519801</c:v>
                </c:pt>
                <c:pt idx="35296">
                  <c:v>147.96993683216499</c:v>
                </c:pt>
                <c:pt idx="35297">
                  <c:v>147.959602469224</c:v>
                </c:pt>
                <c:pt idx="35298">
                  <c:v>147.95113384474899</c:v>
                </c:pt>
                <c:pt idx="35299">
                  <c:v>147.94528802490001</c:v>
                </c:pt>
                <c:pt idx="35300">
                  <c:v>147.94393693272701</c:v>
                </c:pt>
                <c:pt idx="35301">
                  <c:v>147.947000780645</c:v>
                </c:pt>
                <c:pt idx="35302">
                  <c:v>147.9468668669</c:v>
                </c:pt>
                <c:pt idx="35303">
                  <c:v>147.94340919588501</c:v>
                </c:pt>
                <c:pt idx="35304">
                  <c:v>147.942271775916</c:v>
                </c:pt>
                <c:pt idx="35305">
                  <c:v>147.942008281982</c:v>
                </c:pt>
                <c:pt idx="35306">
                  <c:v>147.941822606404</c:v>
                </c:pt>
                <c:pt idx="35307">
                  <c:v>147.945446500521</c:v>
                </c:pt>
                <c:pt idx="35308">
                  <c:v>147.94058650448801</c:v>
                </c:pt>
                <c:pt idx="35309">
                  <c:v>147.932948961775</c:v>
                </c:pt>
                <c:pt idx="35310">
                  <c:v>147.924591074685</c:v>
                </c:pt>
                <c:pt idx="35311">
                  <c:v>147.914291768797</c:v>
                </c:pt>
                <c:pt idx="35312">
                  <c:v>147.903229497859</c:v>
                </c:pt>
                <c:pt idx="35313">
                  <c:v>147.89484024956101</c:v>
                </c:pt>
                <c:pt idx="35314">
                  <c:v>147.89277734627899</c:v>
                </c:pt>
                <c:pt idx="35315">
                  <c:v>147.89219922085601</c:v>
                </c:pt>
                <c:pt idx="35316">
                  <c:v>147.897361985141</c:v>
                </c:pt>
                <c:pt idx="35317">
                  <c:v>147.903513696555</c:v>
                </c:pt>
                <c:pt idx="35318">
                  <c:v>147.913669999988</c:v>
                </c:pt>
                <c:pt idx="35319">
                  <c:v>147.91311455318001</c:v>
                </c:pt>
                <c:pt idx="35320">
                  <c:v>147.91544745004799</c:v>
                </c:pt>
                <c:pt idx="35321">
                  <c:v>147.92167441820001</c:v>
                </c:pt>
                <c:pt idx="35322">
                  <c:v>147.93208364917501</c:v>
                </c:pt>
                <c:pt idx="35323">
                  <c:v>147.94749667854899</c:v>
                </c:pt>
                <c:pt idx="35324">
                  <c:v>147.963607611968</c:v>
                </c:pt>
                <c:pt idx="35325">
                  <c:v>147.97693838960799</c:v>
                </c:pt>
                <c:pt idx="35326">
                  <c:v>147.98934090981601</c:v>
                </c:pt>
                <c:pt idx="35327">
                  <c:v>148.00504700697701</c:v>
                </c:pt>
                <c:pt idx="35328">
                  <c:v>148.03493999998599</c:v>
                </c:pt>
                <c:pt idx="35329">
                  <c:v>148.05536191840801</c:v>
                </c:pt>
                <c:pt idx="35330">
                  <c:v>148.074838717304</c:v>
                </c:pt>
                <c:pt idx="35331">
                  <c:v>148.096119597137</c:v>
                </c:pt>
                <c:pt idx="35332">
                  <c:v>148.10909628823899</c:v>
                </c:pt>
                <c:pt idx="35333">
                  <c:v>148.12254976899999</c:v>
                </c:pt>
                <c:pt idx="35334">
                  <c:v>148.133721718266</c:v>
                </c:pt>
                <c:pt idx="35335">
                  <c:v>148.146147568397</c:v>
                </c:pt>
                <c:pt idx="35336">
                  <c:v>148.15418578142601</c:v>
                </c:pt>
                <c:pt idx="35337">
                  <c:v>148.163500175423</c:v>
                </c:pt>
                <c:pt idx="35338">
                  <c:v>148.165592574013</c:v>
                </c:pt>
                <c:pt idx="35339">
                  <c:v>148.15881063061701</c:v>
                </c:pt>
                <c:pt idx="35340">
                  <c:v>148.14687000001501</c:v>
                </c:pt>
                <c:pt idx="35341">
                  <c:v>148.140187670769</c:v>
                </c:pt>
                <c:pt idx="35342">
                  <c:v>148.140448682087</c:v>
                </c:pt>
                <c:pt idx="35343">
                  <c:v>148.14191928975399</c:v>
                </c:pt>
                <c:pt idx="35344">
                  <c:v>148.14449358465299</c:v>
                </c:pt>
                <c:pt idx="35345">
                  <c:v>148.150615318333</c:v>
                </c:pt>
                <c:pt idx="35346">
                  <c:v>148.15793216477201</c:v>
                </c:pt>
                <c:pt idx="35347">
                  <c:v>148.16188000002501</c:v>
                </c:pt>
                <c:pt idx="35348">
                  <c:v>148.162989949625</c:v>
                </c:pt>
                <c:pt idx="35349">
                  <c:v>148.164552305169</c:v>
                </c:pt>
                <c:pt idx="35350">
                  <c:v>148.15877529234601</c:v>
                </c:pt>
                <c:pt idx="35351">
                  <c:v>148.14932812529301</c:v>
                </c:pt>
                <c:pt idx="35352">
                  <c:v>148.13614283760401</c:v>
                </c:pt>
                <c:pt idx="35353">
                  <c:v>148.123357699069</c:v>
                </c:pt>
                <c:pt idx="35354">
                  <c:v>148.10137999994299</c:v>
                </c:pt>
                <c:pt idx="35355">
                  <c:v>148.08524815715401</c:v>
                </c:pt>
                <c:pt idx="35356">
                  <c:v>148.07163718107901</c:v>
                </c:pt>
                <c:pt idx="35357">
                  <c:v>148.060122649551</c:v>
                </c:pt>
                <c:pt idx="35358">
                  <c:v>148.042107320398</c:v>
                </c:pt>
                <c:pt idx="35359">
                  <c:v>148.02548193043901</c:v>
                </c:pt>
                <c:pt idx="35360">
                  <c:v>148.02073843341699</c:v>
                </c:pt>
                <c:pt idx="35361">
                  <c:v>148.01107021259199</c:v>
                </c:pt>
                <c:pt idx="35362">
                  <c:v>148.00334314381701</c:v>
                </c:pt>
                <c:pt idx="35363">
                  <c:v>147.99765965185901</c:v>
                </c:pt>
                <c:pt idx="35364">
                  <c:v>147.99034114322299</c:v>
                </c:pt>
                <c:pt idx="35365">
                  <c:v>147.98828016522799</c:v>
                </c:pt>
                <c:pt idx="35366">
                  <c:v>147.985520000051</c:v>
                </c:pt>
                <c:pt idx="35367">
                  <c:v>147.98392483777101</c:v>
                </c:pt>
                <c:pt idx="35368">
                  <c:v>147.97696845829799</c:v>
                </c:pt>
                <c:pt idx="35369">
                  <c:v>147.971414262699</c:v>
                </c:pt>
                <c:pt idx="35370">
                  <c:v>147.96819263834601</c:v>
                </c:pt>
                <c:pt idx="35371">
                  <c:v>147.959186984816</c:v>
                </c:pt>
                <c:pt idx="35372">
                  <c:v>147.94622158340999</c:v>
                </c:pt>
                <c:pt idx="35373">
                  <c:v>147.93935552061399</c:v>
                </c:pt>
                <c:pt idx="35374">
                  <c:v>147.93047048381601</c:v>
                </c:pt>
                <c:pt idx="35375">
                  <c:v>147.92473967558499</c:v>
                </c:pt>
                <c:pt idx="35376">
                  <c:v>147.91909619469601</c:v>
                </c:pt>
                <c:pt idx="35377">
                  <c:v>147.92320000003599</c:v>
                </c:pt>
                <c:pt idx="35378">
                  <c:v>147.916696789252</c:v>
                </c:pt>
                <c:pt idx="35379">
                  <c:v>147.910972131368</c:v>
                </c:pt>
                <c:pt idx="35380">
                  <c:v>147.90272802221</c:v>
                </c:pt>
                <c:pt idx="35381">
                  <c:v>147.89441550725201</c:v>
                </c:pt>
                <c:pt idx="35382">
                  <c:v>147.88544916979899</c:v>
                </c:pt>
                <c:pt idx="35383">
                  <c:v>147.88110937577699</c:v>
                </c:pt>
                <c:pt idx="35384">
                  <c:v>147.88731774118401</c:v>
                </c:pt>
                <c:pt idx="35385">
                  <c:v>147.895851545547</c:v>
                </c:pt>
                <c:pt idx="35386">
                  <c:v>147.90123730513901</c:v>
                </c:pt>
                <c:pt idx="35387">
                  <c:v>147.912506046658</c:v>
                </c:pt>
                <c:pt idx="35388">
                  <c:v>147.92350188410001</c:v>
                </c:pt>
                <c:pt idx="35389">
                  <c:v>147.93574999997799</c:v>
                </c:pt>
                <c:pt idx="35390">
                  <c:v>147.954505056291</c:v>
                </c:pt>
                <c:pt idx="35391">
                  <c:v>147.98364876676999</c:v>
                </c:pt>
                <c:pt idx="35392">
                  <c:v>148.00252271773601</c:v>
                </c:pt>
                <c:pt idx="35393">
                  <c:v>148.02129999211999</c:v>
                </c:pt>
                <c:pt idx="35394">
                  <c:v>148.03897254476701</c:v>
                </c:pt>
                <c:pt idx="35395">
                  <c:v>148.05449336961701</c:v>
                </c:pt>
                <c:pt idx="35396">
                  <c:v>148.06872407954799</c:v>
                </c:pt>
                <c:pt idx="35397">
                  <c:v>148.078958943804</c:v>
                </c:pt>
                <c:pt idx="35398">
                  <c:v>148.079499999993</c:v>
                </c:pt>
                <c:pt idx="35399">
                  <c:v>148.08406763150001</c:v>
                </c:pt>
                <c:pt idx="35400">
                  <c:v>148.087708728309</c:v>
                </c:pt>
                <c:pt idx="35401">
                  <c:v>148.090428093187</c:v>
                </c:pt>
                <c:pt idx="35402">
                  <c:v>148.098494137969</c:v>
                </c:pt>
                <c:pt idx="35403">
                  <c:v>148.10845179949601</c:v>
                </c:pt>
                <c:pt idx="35404">
                  <c:v>148.115724642412</c:v>
                </c:pt>
                <c:pt idx="35405">
                  <c:v>148.118065134212</c:v>
                </c:pt>
                <c:pt idx="35406">
                  <c:v>148.11886129789599</c:v>
                </c:pt>
                <c:pt idx="35407">
                  <c:v>148.12530802063901</c:v>
                </c:pt>
                <c:pt idx="35408">
                  <c:v>148.134991809035</c:v>
                </c:pt>
                <c:pt idx="35409">
                  <c:v>148.13938020921199</c:v>
                </c:pt>
                <c:pt idx="35410">
                  <c:v>148.137879236175</c:v>
                </c:pt>
                <c:pt idx="35411">
                  <c:v>148.131739178239</c:v>
                </c:pt>
                <c:pt idx="35412">
                  <c:v>148.121454383345</c:v>
                </c:pt>
                <c:pt idx="35413">
                  <c:v>148.11896359086199</c:v>
                </c:pt>
                <c:pt idx="35414">
                  <c:v>148.112509729452</c:v>
                </c:pt>
                <c:pt idx="35415">
                  <c:v>148.10632000000001</c:v>
                </c:pt>
                <c:pt idx="35416">
                  <c:v>148.10050413815699</c:v>
                </c:pt>
                <c:pt idx="35417">
                  <c:v>148.09577208587299</c:v>
                </c:pt>
                <c:pt idx="35418">
                  <c:v>148.09245039192999</c:v>
                </c:pt>
                <c:pt idx="35419">
                  <c:v>148.09402215739601</c:v>
                </c:pt>
                <c:pt idx="35420">
                  <c:v>148.094881474788</c:v>
                </c:pt>
                <c:pt idx="35421">
                  <c:v>148.092140177435</c:v>
                </c:pt>
                <c:pt idx="35422">
                  <c:v>148.087113957394</c:v>
                </c:pt>
                <c:pt idx="35423">
                  <c:v>148.07953757882899</c:v>
                </c:pt>
                <c:pt idx="35424">
                  <c:v>148.072618603563</c:v>
                </c:pt>
                <c:pt idx="35425">
                  <c:v>148.06365668418201</c:v>
                </c:pt>
                <c:pt idx="35426">
                  <c:v>148.05711255584899</c:v>
                </c:pt>
                <c:pt idx="35427">
                  <c:v>148.064248897212</c:v>
                </c:pt>
                <c:pt idx="35428">
                  <c:v>148.07099837362</c:v>
                </c:pt>
                <c:pt idx="35429">
                  <c:v>148.078197795969</c:v>
                </c:pt>
                <c:pt idx="35430">
                  <c:v>148.07066000000199</c:v>
                </c:pt>
                <c:pt idx="35431">
                  <c:v>148.05597362531401</c:v>
                </c:pt>
                <c:pt idx="35432">
                  <c:v>148.044569213058</c:v>
                </c:pt>
                <c:pt idx="35433">
                  <c:v>148.03346575889299</c:v>
                </c:pt>
                <c:pt idx="35434">
                  <c:v>148.01939059310499</c:v>
                </c:pt>
                <c:pt idx="35435">
                  <c:v>148.00278590710201</c:v>
                </c:pt>
                <c:pt idx="35436">
                  <c:v>147.986552501608</c:v>
                </c:pt>
                <c:pt idx="35437">
                  <c:v>147.971111881941</c:v>
                </c:pt>
                <c:pt idx="35438">
                  <c:v>147.95790869787999</c:v>
                </c:pt>
                <c:pt idx="35439">
                  <c:v>147.948717662913</c:v>
                </c:pt>
                <c:pt idx="35440">
                  <c:v>147.942992581753</c:v>
                </c:pt>
                <c:pt idx="35441">
                  <c:v>147.93528999997599</c:v>
                </c:pt>
                <c:pt idx="35442">
                  <c:v>147.931467313415</c:v>
                </c:pt>
                <c:pt idx="35443">
                  <c:v>147.93302551979201</c:v>
                </c:pt>
                <c:pt idx="35444">
                  <c:v>147.939285533017</c:v>
                </c:pt>
                <c:pt idx="35445">
                  <c:v>147.94182865027199</c:v>
                </c:pt>
                <c:pt idx="35446">
                  <c:v>147.93870156200001</c:v>
                </c:pt>
                <c:pt idx="35447">
                  <c:v>147.94249005057901</c:v>
                </c:pt>
                <c:pt idx="35448">
                  <c:v>147.952025987371</c:v>
                </c:pt>
                <c:pt idx="35449">
                  <c:v>147.96387707800901</c:v>
                </c:pt>
                <c:pt idx="35450">
                  <c:v>147.97358221699201</c:v>
                </c:pt>
                <c:pt idx="35451">
                  <c:v>147.97603073855799</c:v>
                </c:pt>
                <c:pt idx="35452">
                  <c:v>147.97787090253999</c:v>
                </c:pt>
                <c:pt idx="35453">
                  <c:v>147.98401075406699</c:v>
                </c:pt>
                <c:pt idx="35454">
                  <c:v>147.99338999996999</c:v>
                </c:pt>
                <c:pt idx="35455">
                  <c:v>148.00868647068401</c:v>
                </c:pt>
                <c:pt idx="35456">
                  <c:v>148.021335849905</c:v>
                </c:pt>
                <c:pt idx="35457">
                  <c:v>148.040074758141</c:v>
                </c:pt>
                <c:pt idx="35458">
                  <c:v>148.05061000000299</c:v>
                </c:pt>
                <c:pt idx="35459">
                  <c:v>148.058738528492</c:v>
                </c:pt>
                <c:pt idx="35460">
                  <c:v>148.07549129437101</c:v>
                </c:pt>
                <c:pt idx="35461">
                  <c:v>148.08271707610601</c:v>
                </c:pt>
                <c:pt idx="35462">
                  <c:v>148.081174703524</c:v>
                </c:pt>
                <c:pt idx="35463">
                  <c:v>148.076994426401</c:v>
                </c:pt>
                <c:pt idx="35464">
                  <c:v>148.07774265703</c:v>
                </c:pt>
                <c:pt idx="35465">
                  <c:v>148.06630672395801</c:v>
                </c:pt>
                <c:pt idx="35466">
                  <c:v>148.051821237133</c:v>
                </c:pt>
                <c:pt idx="35467">
                  <c:v>148.04138762065199</c:v>
                </c:pt>
                <c:pt idx="35468">
                  <c:v>148.03380669472199</c:v>
                </c:pt>
                <c:pt idx="35469">
                  <c:v>148.02278000002099</c:v>
                </c:pt>
                <c:pt idx="35470">
                  <c:v>148.01660662037901</c:v>
                </c:pt>
                <c:pt idx="35471">
                  <c:v>148.01027776662301</c:v>
                </c:pt>
                <c:pt idx="35472">
                  <c:v>148.002587436775</c:v>
                </c:pt>
                <c:pt idx="35473">
                  <c:v>147.995765477486</c:v>
                </c:pt>
                <c:pt idx="35474">
                  <c:v>147.99036538752901</c:v>
                </c:pt>
                <c:pt idx="35475">
                  <c:v>147.98391163190001</c:v>
                </c:pt>
                <c:pt idx="35476">
                  <c:v>147.97586328601199</c:v>
                </c:pt>
                <c:pt idx="35477">
                  <c:v>147.96465268383099</c:v>
                </c:pt>
                <c:pt idx="35478">
                  <c:v>147.95056583389399</c:v>
                </c:pt>
                <c:pt idx="35479">
                  <c:v>147.933573945635</c:v>
                </c:pt>
                <c:pt idx="35480">
                  <c:v>147.91623021817301</c:v>
                </c:pt>
                <c:pt idx="35481">
                  <c:v>147.893865409429</c:v>
                </c:pt>
                <c:pt idx="35482">
                  <c:v>147.87534974154499</c:v>
                </c:pt>
                <c:pt idx="35483">
                  <c:v>147.861449999999</c:v>
                </c:pt>
                <c:pt idx="35484">
                  <c:v>147.852076705679</c:v>
                </c:pt>
                <c:pt idx="35485">
                  <c:v>147.84063695344099</c:v>
                </c:pt>
                <c:pt idx="35486">
                  <c:v>147.82790593179601</c:v>
                </c:pt>
                <c:pt idx="35487">
                  <c:v>147.810056845708</c:v>
                </c:pt>
                <c:pt idx="35488">
                  <c:v>147.79613867526001</c:v>
                </c:pt>
                <c:pt idx="35489">
                  <c:v>147.789757227287</c:v>
                </c:pt>
                <c:pt idx="35490">
                  <c:v>147.78261935476601</c:v>
                </c:pt>
                <c:pt idx="35491">
                  <c:v>147.77559087347899</c:v>
                </c:pt>
                <c:pt idx="35492">
                  <c:v>147.773996023542</c:v>
                </c:pt>
                <c:pt idx="35493">
                  <c:v>147.77149552830599</c:v>
                </c:pt>
                <c:pt idx="35494">
                  <c:v>147.77594718245501</c:v>
                </c:pt>
                <c:pt idx="35495">
                  <c:v>147.77997000002199</c:v>
                </c:pt>
                <c:pt idx="35496">
                  <c:v>147.78219741321601</c:v>
                </c:pt>
                <c:pt idx="35497">
                  <c:v>147.781912713228</c:v>
                </c:pt>
                <c:pt idx="35498">
                  <c:v>147.785898230246</c:v>
                </c:pt>
                <c:pt idx="35499">
                  <c:v>147.79245533274499</c:v>
                </c:pt>
                <c:pt idx="35500">
                  <c:v>147.79665125749199</c:v>
                </c:pt>
                <c:pt idx="35501">
                  <c:v>147.80126737217401</c:v>
                </c:pt>
                <c:pt idx="35502">
                  <c:v>147.81060541827901</c:v>
                </c:pt>
                <c:pt idx="35503">
                  <c:v>147.817195162817</c:v>
                </c:pt>
                <c:pt idx="35504">
                  <c:v>147.81362154026499</c:v>
                </c:pt>
                <c:pt idx="35505">
                  <c:v>147.80924680844799</c:v>
                </c:pt>
                <c:pt idx="35506">
                  <c:v>147.80865406035099</c:v>
                </c:pt>
                <c:pt idx="35507">
                  <c:v>147.805470844289</c:v>
                </c:pt>
                <c:pt idx="35508">
                  <c:v>147.79914790029301</c:v>
                </c:pt>
                <c:pt idx="35509">
                  <c:v>147.800304315435</c:v>
                </c:pt>
                <c:pt idx="35510">
                  <c:v>147.80591811643899</c:v>
                </c:pt>
                <c:pt idx="35511">
                  <c:v>147.81011111074699</c:v>
                </c:pt>
                <c:pt idx="35512">
                  <c:v>147.80821103079899</c:v>
                </c:pt>
                <c:pt idx="35513">
                  <c:v>147.80251860107799</c:v>
                </c:pt>
                <c:pt idx="35514">
                  <c:v>147.794244564666</c:v>
                </c:pt>
                <c:pt idx="35515">
                  <c:v>147.781338134149</c:v>
                </c:pt>
                <c:pt idx="35516">
                  <c:v>147.771157549208</c:v>
                </c:pt>
                <c:pt idx="35517">
                  <c:v>147.775964673267</c:v>
                </c:pt>
                <c:pt idx="35518">
                  <c:v>147.78878965671501</c:v>
                </c:pt>
                <c:pt idx="35519">
                  <c:v>147.79942189781701</c:v>
                </c:pt>
                <c:pt idx="35520">
                  <c:v>147.80709555817401</c:v>
                </c:pt>
                <c:pt idx="35521">
                  <c:v>147.82288999996501</c:v>
                </c:pt>
                <c:pt idx="35522">
                  <c:v>147.838951766566</c:v>
                </c:pt>
                <c:pt idx="35523">
                  <c:v>147.849437462384</c:v>
                </c:pt>
                <c:pt idx="35524">
                  <c:v>147.859690631002</c:v>
                </c:pt>
                <c:pt idx="35525">
                  <c:v>147.87074650032599</c:v>
                </c:pt>
                <c:pt idx="35526">
                  <c:v>147.88019643177901</c:v>
                </c:pt>
                <c:pt idx="35527">
                  <c:v>147.885451757136</c:v>
                </c:pt>
                <c:pt idx="35528">
                  <c:v>147.88913463384401</c:v>
                </c:pt>
                <c:pt idx="35529">
                  <c:v>147.89072939035401</c:v>
                </c:pt>
                <c:pt idx="35530">
                  <c:v>147.88643224067101</c:v>
                </c:pt>
                <c:pt idx="35531">
                  <c:v>147.880643563657</c:v>
                </c:pt>
                <c:pt idx="35532">
                  <c:v>147.88363100412201</c:v>
                </c:pt>
                <c:pt idx="35533">
                  <c:v>147.89837722069399</c:v>
                </c:pt>
                <c:pt idx="35534">
                  <c:v>147.91090997157099</c:v>
                </c:pt>
                <c:pt idx="35535">
                  <c:v>147.92062735832801</c:v>
                </c:pt>
                <c:pt idx="35536">
                  <c:v>147.929464697068</c:v>
                </c:pt>
                <c:pt idx="35537">
                  <c:v>147.936202210408</c:v>
                </c:pt>
                <c:pt idx="35538">
                  <c:v>147.94576000002101</c:v>
                </c:pt>
                <c:pt idx="35539">
                  <c:v>147.94928665190699</c:v>
                </c:pt>
                <c:pt idx="35540">
                  <c:v>147.958176270205</c:v>
                </c:pt>
                <c:pt idx="35541">
                  <c:v>147.96908335749799</c:v>
                </c:pt>
                <c:pt idx="35542">
                  <c:v>147.980829564141</c:v>
                </c:pt>
                <c:pt idx="35543">
                  <c:v>147.990862970498</c:v>
                </c:pt>
                <c:pt idx="35544">
                  <c:v>148.000693983985</c:v>
                </c:pt>
                <c:pt idx="35545">
                  <c:v>148.01300969727899</c:v>
                </c:pt>
                <c:pt idx="35546">
                  <c:v>148.023583697828</c:v>
                </c:pt>
                <c:pt idx="35547">
                  <c:v>148.03121967737101</c:v>
                </c:pt>
                <c:pt idx="35548">
                  <c:v>148.02901530454699</c:v>
                </c:pt>
                <c:pt idx="35549">
                  <c:v>148.03026800412599</c:v>
                </c:pt>
                <c:pt idx="35550">
                  <c:v>148.031791464078</c:v>
                </c:pt>
                <c:pt idx="35551">
                  <c:v>148.029430000058</c:v>
                </c:pt>
                <c:pt idx="35552">
                  <c:v>148.02624303762099</c:v>
                </c:pt>
                <c:pt idx="35553">
                  <c:v>148.02724510756701</c:v>
                </c:pt>
                <c:pt idx="35554">
                  <c:v>148.03207105402001</c:v>
                </c:pt>
                <c:pt idx="35555">
                  <c:v>148.032721850966</c:v>
                </c:pt>
                <c:pt idx="35556">
                  <c:v>148.02885782047301</c:v>
                </c:pt>
                <c:pt idx="35557">
                  <c:v>148.02547387988</c:v>
                </c:pt>
                <c:pt idx="35558">
                  <c:v>148.01846546463801</c:v>
                </c:pt>
                <c:pt idx="35559">
                  <c:v>148.01153066729401</c:v>
                </c:pt>
                <c:pt idx="35560">
                  <c:v>148.01182916871099</c:v>
                </c:pt>
                <c:pt idx="35561">
                  <c:v>148.01338140799101</c:v>
                </c:pt>
                <c:pt idx="35562">
                  <c:v>148.01297000003001</c:v>
                </c:pt>
                <c:pt idx="35563">
                  <c:v>148.01279704544299</c:v>
                </c:pt>
                <c:pt idx="35564">
                  <c:v>148.01197661878999</c:v>
                </c:pt>
                <c:pt idx="35565">
                  <c:v>148.014072986412</c:v>
                </c:pt>
                <c:pt idx="35566">
                  <c:v>148.020430000023</c:v>
                </c:pt>
                <c:pt idx="35567">
                  <c:v>148.02158554520599</c:v>
                </c:pt>
                <c:pt idx="35568">
                  <c:v>148.021990535177</c:v>
                </c:pt>
                <c:pt idx="35569">
                  <c:v>148.018980535418</c:v>
                </c:pt>
                <c:pt idx="35570">
                  <c:v>148.01464095920099</c:v>
                </c:pt>
                <c:pt idx="35571">
                  <c:v>148.00859644784899</c:v>
                </c:pt>
                <c:pt idx="35572">
                  <c:v>147.999962856504</c:v>
                </c:pt>
                <c:pt idx="35573">
                  <c:v>147.99241745299599</c:v>
                </c:pt>
                <c:pt idx="35574">
                  <c:v>147.98375074100099</c:v>
                </c:pt>
                <c:pt idx="35575">
                  <c:v>147.969992231361</c:v>
                </c:pt>
                <c:pt idx="35576">
                  <c:v>147.957820465113</c:v>
                </c:pt>
                <c:pt idx="35577">
                  <c:v>147.947016311082</c:v>
                </c:pt>
                <c:pt idx="35578">
                  <c:v>147.93597228347301</c:v>
                </c:pt>
                <c:pt idx="35579">
                  <c:v>147.92705999997401</c:v>
                </c:pt>
                <c:pt idx="35580">
                  <c:v>147.918529999958</c:v>
                </c:pt>
                <c:pt idx="35581">
                  <c:v>147.91255202542999</c:v>
                </c:pt>
                <c:pt idx="35582">
                  <c:v>147.903143894408</c:v>
                </c:pt>
                <c:pt idx="35583">
                  <c:v>147.90008029771101</c:v>
                </c:pt>
                <c:pt idx="35584">
                  <c:v>147.90445370995999</c:v>
                </c:pt>
                <c:pt idx="35585">
                  <c:v>147.91838052612499</c:v>
                </c:pt>
                <c:pt idx="35586">
                  <c:v>147.94824791939101</c:v>
                </c:pt>
                <c:pt idx="35587">
                  <c:v>147.97239424169101</c:v>
                </c:pt>
                <c:pt idx="35588">
                  <c:v>147.99515305714999</c:v>
                </c:pt>
                <c:pt idx="35589">
                  <c:v>148.01833322167599</c:v>
                </c:pt>
                <c:pt idx="35590">
                  <c:v>148.034609697458</c:v>
                </c:pt>
                <c:pt idx="35591">
                  <c:v>148.05278403008401</c:v>
                </c:pt>
                <c:pt idx="35592">
                  <c:v>148.068481613893</c:v>
                </c:pt>
                <c:pt idx="35593">
                  <c:v>148.07670999999499</c:v>
                </c:pt>
                <c:pt idx="35594">
                  <c:v>148.08290874242499</c:v>
                </c:pt>
                <c:pt idx="35595">
                  <c:v>148.08687027757901</c:v>
                </c:pt>
                <c:pt idx="35596">
                  <c:v>148.08497218925899</c:v>
                </c:pt>
                <c:pt idx="35597">
                  <c:v>148.08236829537901</c:v>
                </c:pt>
                <c:pt idx="35598">
                  <c:v>148.08255815803801</c:v>
                </c:pt>
                <c:pt idx="35599">
                  <c:v>148.08688072558701</c:v>
                </c:pt>
                <c:pt idx="35600">
                  <c:v>148.09336522077601</c:v>
                </c:pt>
                <c:pt idx="35601">
                  <c:v>148.097734216986</c:v>
                </c:pt>
                <c:pt idx="35602">
                  <c:v>148.09800514136899</c:v>
                </c:pt>
                <c:pt idx="35603">
                  <c:v>148.09698084772</c:v>
                </c:pt>
                <c:pt idx="35604">
                  <c:v>148.09543470461901</c:v>
                </c:pt>
                <c:pt idx="35605">
                  <c:v>148.09453134652401</c:v>
                </c:pt>
                <c:pt idx="35606">
                  <c:v>148.09497128136499</c:v>
                </c:pt>
                <c:pt idx="35607">
                  <c:v>148.09575999997799</c:v>
                </c:pt>
                <c:pt idx="35608">
                  <c:v>148.097321226866</c:v>
                </c:pt>
                <c:pt idx="35609">
                  <c:v>148.09305752482501</c:v>
                </c:pt>
                <c:pt idx="35610">
                  <c:v>148.08624423824699</c:v>
                </c:pt>
                <c:pt idx="35611">
                  <c:v>148.08107728610099</c:v>
                </c:pt>
                <c:pt idx="35612">
                  <c:v>148.07762594367301</c:v>
                </c:pt>
                <c:pt idx="35613">
                  <c:v>148.07098103097201</c:v>
                </c:pt>
                <c:pt idx="35614">
                  <c:v>148.05316789266701</c:v>
                </c:pt>
                <c:pt idx="35615">
                  <c:v>148.027821909831</c:v>
                </c:pt>
                <c:pt idx="35616">
                  <c:v>148.024013061082</c:v>
                </c:pt>
                <c:pt idx="35617">
                  <c:v>148.022549276543</c:v>
                </c:pt>
                <c:pt idx="35618">
                  <c:v>148.01414000004999</c:v>
                </c:pt>
                <c:pt idx="35619">
                  <c:v>148.00407797019699</c:v>
                </c:pt>
                <c:pt idx="35620">
                  <c:v>147.991369168701</c:v>
                </c:pt>
                <c:pt idx="35621">
                  <c:v>147.97370801756699</c:v>
                </c:pt>
                <c:pt idx="35622">
                  <c:v>147.96107662011701</c:v>
                </c:pt>
                <c:pt idx="35623">
                  <c:v>147.95442768292099</c:v>
                </c:pt>
                <c:pt idx="35624">
                  <c:v>147.951455382349</c:v>
                </c:pt>
                <c:pt idx="35625">
                  <c:v>147.95396686696799</c:v>
                </c:pt>
                <c:pt idx="35626">
                  <c:v>147.96133670125701</c:v>
                </c:pt>
                <c:pt idx="35627">
                  <c:v>147.96224894108801</c:v>
                </c:pt>
                <c:pt idx="35628">
                  <c:v>147.95952033416799</c:v>
                </c:pt>
                <c:pt idx="35629">
                  <c:v>147.955846647767</c:v>
                </c:pt>
                <c:pt idx="35630">
                  <c:v>147.950699999969</c:v>
                </c:pt>
                <c:pt idx="35631">
                  <c:v>147.94956898391001</c:v>
                </c:pt>
                <c:pt idx="35632">
                  <c:v>147.948202256477</c:v>
                </c:pt>
                <c:pt idx="35633">
                  <c:v>147.94657818374901</c:v>
                </c:pt>
                <c:pt idx="35634">
                  <c:v>147.94812885355699</c:v>
                </c:pt>
                <c:pt idx="35635">
                  <c:v>147.952085794331</c:v>
                </c:pt>
                <c:pt idx="35636">
                  <c:v>147.957869322677</c:v>
                </c:pt>
                <c:pt idx="35637">
                  <c:v>147.960733135363</c:v>
                </c:pt>
                <c:pt idx="35638">
                  <c:v>147.96136440902799</c:v>
                </c:pt>
                <c:pt idx="35639">
                  <c:v>147.96753222412499</c:v>
                </c:pt>
                <c:pt idx="35640">
                  <c:v>147.971578255738</c:v>
                </c:pt>
                <c:pt idx="35641">
                  <c:v>147.96255989134499</c:v>
                </c:pt>
                <c:pt idx="35642">
                  <c:v>147.95339676017599</c:v>
                </c:pt>
                <c:pt idx="35643">
                  <c:v>147.94668070893701</c:v>
                </c:pt>
                <c:pt idx="35644">
                  <c:v>147.94338893299701</c:v>
                </c:pt>
                <c:pt idx="35645">
                  <c:v>147.93441769262</c:v>
                </c:pt>
                <c:pt idx="35646">
                  <c:v>147.93155806615701</c:v>
                </c:pt>
                <c:pt idx="35647">
                  <c:v>147.92666590912401</c:v>
                </c:pt>
                <c:pt idx="35648">
                  <c:v>147.91643731887601</c:v>
                </c:pt>
                <c:pt idx="35649">
                  <c:v>147.90495735597099</c:v>
                </c:pt>
                <c:pt idx="35650">
                  <c:v>147.901242066724</c:v>
                </c:pt>
                <c:pt idx="35651">
                  <c:v>147.90293464349901</c:v>
                </c:pt>
                <c:pt idx="35652">
                  <c:v>147.90475253779601</c:v>
                </c:pt>
                <c:pt idx="35653">
                  <c:v>147.89811657067699</c:v>
                </c:pt>
                <c:pt idx="35654">
                  <c:v>147.892352378005</c:v>
                </c:pt>
                <c:pt idx="35655">
                  <c:v>147.890760000028</c:v>
                </c:pt>
                <c:pt idx="35656">
                  <c:v>147.89185381375299</c:v>
                </c:pt>
                <c:pt idx="35657">
                  <c:v>147.89220065585999</c:v>
                </c:pt>
                <c:pt idx="35658">
                  <c:v>147.89795558468799</c:v>
                </c:pt>
                <c:pt idx="35659">
                  <c:v>147.90125350700501</c:v>
                </c:pt>
                <c:pt idx="35660">
                  <c:v>147.90470338962101</c:v>
                </c:pt>
                <c:pt idx="35661">
                  <c:v>147.91127986841499</c:v>
                </c:pt>
                <c:pt idx="35662">
                  <c:v>147.91589000000499</c:v>
                </c:pt>
                <c:pt idx="35663">
                  <c:v>147.916602301544</c:v>
                </c:pt>
                <c:pt idx="35664">
                  <c:v>147.92207794881199</c:v>
                </c:pt>
                <c:pt idx="35665">
                  <c:v>147.931143300076</c:v>
                </c:pt>
                <c:pt idx="35666">
                  <c:v>147.93378697318801</c:v>
                </c:pt>
                <c:pt idx="35667">
                  <c:v>147.927579999952</c:v>
                </c:pt>
                <c:pt idx="35668">
                  <c:v>147.91872123635699</c:v>
                </c:pt>
                <c:pt idx="35669">
                  <c:v>147.911472813584</c:v>
                </c:pt>
                <c:pt idx="35670">
                  <c:v>147.907705348972</c:v>
                </c:pt>
                <c:pt idx="35671">
                  <c:v>147.907619811709</c:v>
                </c:pt>
                <c:pt idx="35672">
                  <c:v>147.90420751689501</c:v>
                </c:pt>
                <c:pt idx="35673">
                  <c:v>147.89575119374001</c:v>
                </c:pt>
                <c:pt idx="35674">
                  <c:v>147.887936649978</c:v>
                </c:pt>
                <c:pt idx="35675">
                  <c:v>147.882334134611</c:v>
                </c:pt>
                <c:pt idx="35676">
                  <c:v>147.87392025023101</c:v>
                </c:pt>
                <c:pt idx="35677">
                  <c:v>147.86541285630699</c:v>
                </c:pt>
                <c:pt idx="35678">
                  <c:v>147.85472976119601</c:v>
                </c:pt>
                <c:pt idx="35679">
                  <c:v>147.84327995719701</c:v>
                </c:pt>
                <c:pt idx="35680">
                  <c:v>147.83722000005099</c:v>
                </c:pt>
                <c:pt idx="35681">
                  <c:v>147.83252444259401</c:v>
                </c:pt>
                <c:pt idx="35682">
                  <c:v>147.82740432879601</c:v>
                </c:pt>
                <c:pt idx="35683">
                  <c:v>147.81952906618901</c:v>
                </c:pt>
                <c:pt idx="35684">
                  <c:v>147.81204523760101</c:v>
                </c:pt>
                <c:pt idx="35685">
                  <c:v>147.807163177918</c:v>
                </c:pt>
                <c:pt idx="35686">
                  <c:v>147.80585908912201</c:v>
                </c:pt>
                <c:pt idx="35687">
                  <c:v>147.812272659315</c:v>
                </c:pt>
                <c:pt idx="35688">
                  <c:v>147.822161086585</c:v>
                </c:pt>
                <c:pt idx="35689">
                  <c:v>147.83303492692801</c:v>
                </c:pt>
                <c:pt idx="35690">
                  <c:v>147.84051706571699</c:v>
                </c:pt>
                <c:pt idx="35691">
                  <c:v>147.84851211908699</c:v>
                </c:pt>
                <c:pt idx="35692">
                  <c:v>147.856236055561</c:v>
                </c:pt>
                <c:pt idx="35693">
                  <c:v>147.86109999244499</c:v>
                </c:pt>
                <c:pt idx="35694">
                  <c:v>147.87055397331599</c:v>
                </c:pt>
                <c:pt idx="35695">
                  <c:v>147.876194500786</c:v>
                </c:pt>
                <c:pt idx="35696">
                  <c:v>147.87505510345699</c:v>
                </c:pt>
                <c:pt idx="35697">
                  <c:v>147.87447593058101</c:v>
                </c:pt>
                <c:pt idx="35698">
                  <c:v>147.87532177486199</c:v>
                </c:pt>
                <c:pt idx="35699">
                  <c:v>147.87714789253999</c:v>
                </c:pt>
                <c:pt idx="35700">
                  <c:v>147.88307086682599</c:v>
                </c:pt>
                <c:pt idx="35701">
                  <c:v>147.892267214876</c:v>
                </c:pt>
                <c:pt idx="35702">
                  <c:v>147.89804362124701</c:v>
                </c:pt>
                <c:pt idx="35703">
                  <c:v>147.90811991080901</c:v>
                </c:pt>
                <c:pt idx="35704">
                  <c:v>147.91961044106301</c:v>
                </c:pt>
                <c:pt idx="35705">
                  <c:v>147.931289999998</c:v>
                </c:pt>
                <c:pt idx="35706">
                  <c:v>147.938938411181</c:v>
                </c:pt>
                <c:pt idx="35707">
                  <c:v>147.94574839484</c:v>
                </c:pt>
                <c:pt idx="35708">
                  <c:v>147.95379719064701</c:v>
                </c:pt>
                <c:pt idx="35709">
                  <c:v>147.95937548502599</c:v>
                </c:pt>
                <c:pt idx="35710">
                  <c:v>147.96506523758899</c:v>
                </c:pt>
                <c:pt idx="35711">
                  <c:v>147.97213226067299</c:v>
                </c:pt>
                <c:pt idx="35712">
                  <c:v>147.97668703459999</c:v>
                </c:pt>
                <c:pt idx="35713">
                  <c:v>147.98038872547201</c:v>
                </c:pt>
                <c:pt idx="35714">
                  <c:v>147.977958471943</c:v>
                </c:pt>
                <c:pt idx="35715">
                  <c:v>147.97543921406199</c:v>
                </c:pt>
                <c:pt idx="35716">
                  <c:v>147.972507331548</c:v>
                </c:pt>
                <c:pt idx="35717">
                  <c:v>147.967141954223</c:v>
                </c:pt>
                <c:pt idx="35718">
                  <c:v>147.96248000001</c:v>
                </c:pt>
                <c:pt idx="35719">
                  <c:v>147.964220228393</c:v>
                </c:pt>
                <c:pt idx="35720">
                  <c:v>147.984216263729</c:v>
                </c:pt>
                <c:pt idx="35721">
                  <c:v>148.00096248435801</c:v>
                </c:pt>
                <c:pt idx="35722">
                  <c:v>148.01841773614399</c:v>
                </c:pt>
                <c:pt idx="35723">
                  <c:v>148.03383455452399</c:v>
                </c:pt>
                <c:pt idx="35724">
                  <c:v>148.04205860239301</c:v>
                </c:pt>
                <c:pt idx="35725">
                  <c:v>148.035459829373</c:v>
                </c:pt>
                <c:pt idx="35726">
                  <c:v>148.02793892043101</c:v>
                </c:pt>
                <c:pt idx="35727">
                  <c:v>148.02708036287399</c:v>
                </c:pt>
                <c:pt idx="35728">
                  <c:v>148.02879466758301</c:v>
                </c:pt>
                <c:pt idx="35729">
                  <c:v>148.03371000005299</c:v>
                </c:pt>
                <c:pt idx="35730">
                  <c:v>148.04162520341899</c:v>
                </c:pt>
                <c:pt idx="35731">
                  <c:v>148.04372254427599</c:v>
                </c:pt>
                <c:pt idx="35732">
                  <c:v>148.04439921160201</c:v>
                </c:pt>
                <c:pt idx="35733">
                  <c:v>148.04668850262499</c:v>
                </c:pt>
                <c:pt idx="35734">
                  <c:v>148.04963829984499</c:v>
                </c:pt>
                <c:pt idx="35735">
                  <c:v>148.05033868476499</c:v>
                </c:pt>
                <c:pt idx="35736">
                  <c:v>148.04509679414301</c:v>
                </c:pt>
                <c:pt idx="35737">
                  <c:v>148.03666085102799</c:v>
                </c:pt>
                <c:pt idx="35738">
                  <c:v>148.02863510132201</c:v>
                </c:pt>
                <c:pt idx="35739">
                  <c:v>148.01970000002299</c:v>
                </c:pt>
                <c:pt idx="35740">
                  <c:v>148.013074801606</c:v>
                </c:pt>
                <c:pt idx="35741">
                  <c:v>148.01661355202199</c:v>
                </c:pt>
                <c:pt idx="35742">
                  <c:v>148.01956431921201</c:v>
                </c:pt>
                <c:pt idx="35743">
                  <c:v>148.025137600043</c:v>
                </c:pt>
                <c:pt idx="35744">
                  <c:v>148.03434708395901</c:v>
                </c:pt>
                <c:pt idx="35745">
                  <c:v>148.046317056834</c:v>
                </c:pt>
                <c:pt idx="35746">
                  <c:v>148.05738648813599</c:v>
                </c:pt>
                <c:pt idx="35747">
                  <c:v>148.06419080469601</c:v>
                </c:pt>
                <c:pt idx="35748">
                  <c:v>148.069659084032</c:v>
                </c:pt>
                <c:pt idx="35749">
                  <c:v>148.07040266224601</c:v>
                </c:pt>
                <c:pt idx="35750">
                  <c:v>148.07207167369199</c:v>
                </c:pt>
                <c:pt idx="35751">
                  <c:v>148.078081300425</c:v>
                </c:pt>
                <c:pt idx="35752">
                  <c:v>148.07938260382301</c:v>
                </c:pt>
                <c:pt idx="35753">
                  <c:v>148.08013999999699</c:v>
                </c:pt>
                <c:pt idx="35754">
                  <c:v>148.08309491057699</c:v>
                </c:pt>
                <c:pt idx="35755">
                  <c:v>148.08066423293999</c:v>
                </c:pt>
                <c:pt idx="35756">
                  <c:v>148.07831872301699</c:v>
                </c:pt>
                <c:pt idx="35757">
                  <c:v>148.075841893144</c:v>
                </c:pt>
                <c:pt idx="35758">
                  <c:v>148.06891059901201</c:v>
                </c:pt>
                <c:pt idx="35759">
                  <c:v>148.05781127866001</c:v>
                </c:pt>
                <c:pt idx="35760">
                  <c:v>148.049372764993</c:v>
                </c:pt>
                <c:pt idx="35761">
                  <c:v>148.04610993077301</c:v>
                </c:pt>
                <c:pt idx="35762">
                  <c:v>148.04616037617899</c:v>
                </c:pt>
                <c:pt idx="35763">
                  <c:v>148.039983255186</c:v>
                </c:pt>
                <c:pt idx="35764">
                  <c:v>148.026180955342</c:v>
                </c:pt>
                <c:pt idx="35765">
                  <c:v>148.01309000001899</c:v>
                </c:pt>
                <c:pt idx="35766">
                  <c:v>148.00339528841101</c:v>
                </c:pt>
                <c:pt idx="35767">
                  <c:v>147.99746279661099</c:v>
                </c:pt>
                <c:pt idx="35768">
                  <c:v>147.992262935317</c:v>
                </c:pt>
                <c:pt idx="35769">
                  <c:v>147.98897376622801</c:v>
                </c:pt>
                <c:pt idx="35770">
                  <c:v>147.98346469748901</c:v>
                </c:pt>
                <c:pt idx="35771">
                  <c:v>147.98050000002399</c:v>
                </c:pt>
                <c:pt idx="35772">
                  <c:v>147.97725503557101</c:v>
                </c:pt>
                <c:pt idx="35773">
                  <c:v>147.97239828335901</c:v>
                </c:pt>
                <c:pt idx="35774">
                  <c:v>147.97074617626799</c:v>
                </c:pt>
                <c:pt idx="35775">
                  <c:v>147.96576000003799</c:v>
                </c:pt>
                <c:pt idx="35776">
                  <c:v>147.96633706315299</c:v>
                </c:pt>
                <c:pt idx="35777">
                  <c:v>147.97157764467801</c:v>
                </c:pt>
                <c:pt idx="35778">
                  <c:v>147.97615824905901</c:v>
                </c:pt>
                <c:pt idx="35779">
                  <c:v>147.989069999967</c:v>
                </c:pt>
                <c:pt idx="35780">
                  <c:v>147.99426000002401</c:v>
                </c:pt>
                <c:pt idx="35781">
                  <c:v>147.99869548444499</c:v>
                </c:pt>
                <c:pt idx="35782">
                  <c:v>148.00201535032599</c:v>
                </c:pt>
                <c:pt idx="35783">
                  <c:v>148.007468266584</c:v>
                </c:pt>
                <c:pt idx="35784">
                  <c:v>148.01184753201801</c:v>
                </c:pt>
                <c:pt idx="35785">
                  <c:v>148.01515450405299</c:v>
                </c:pt>
                <c:pt idx="35786">
                  <c:v>148.01595556444499</c:v>
                </c:pt>
                <c:pt idx="35787">
                  <c:v>148.01681447560699</c:v>
                </c:pt>
                <c:pt idx="35788">
                  <c:v>148.018934804639</c:v>
                </c:pt>
                <c:pt idx="35789">
                  <c:v>148.014802095589</c:v>
                </c:pt>
                <c:pt idx="35790">
                  <c:v>148.00938208780099</c:v>
                </c:pt>
                <c:pt idx="35791">
                  <c:v>148.006276133071</c:v>
                </c:pt>
                <c:pt idx="35792">
                  <c:v>148.00308530846601</c:v>
                </c:pt>
                <c:pt idx="35793">
                  <c:v>148.001829999975</c:v>
                </c:pt>
                <c:pt idx="35794">
                  <c:v>148.000810322256</c:v>
                </c:pt>
                <c:pt idx="35795">
                  <c:v>147.99057676904599</c:v>
                </c:pt>
                <c:pt idx="35796">
                  <c:v>147.97772181862001</c:v>
                </c:pt>
                <c:pt idx="35797">
                  <c:v>147.960403837727</c:v>
                </c:pt>
                <c:pt idx="35798">
                  <c:v>147.94611055556999</c:v>
                </c:pt>
                <c:pt idx="35799">
                  <c:v>147.93153140881901</c:v>
                </c:pt>
                <c:pt idx="35800">
                  <c:v>147.921213759137</c:v>
                </c:pt>
                <c:pt idx="35801">
                  <c:v>147.913059234836</c:v>
                </c:pt>
                <c:pt idx="35802">
                  <c:v>147.909041892147</c:v>
                </c:pt>
                <c:pt idx="35803">
                  <c:v>147.900819748918</c:v>
                </c:pt>
                <c:pt idx="35804">
                  <c:v>147.890343609475</c:v>
                </c:pt>
                <c:pt idx="35805">
                  <c:v>147.88075000001001</c:v>
                </c:pt>
                <c:pt idx="35806">
                  <c:v>147.871104551282</c:v>
                </c:pt>
                <c:pt idx="35807">
                  <c:v>147.869549999958</c:v>
                </c:pt>
                <c:pt idx="35808">
                  <c:v>147.868650134029</c:v>
                </c:pt>
                <c:pt idx="35809">
                  <c:v>147.868706930954</c:v>
                </c:pt>
                <c:pt idx="35810">
                  <c:v>147.870675975105</c:v>
                </c:pt>
                <c:pt idx="35811">
                  <c:v>147.872878701768</c:v>
                </c:pt>
                <c:pt idx="35812">
                  <c:v>147.87508944431099</c:v>
                </c:pt>
                <c:pt idx="35813">
                  <c:v>147.880603983268</c:v>
                </c:pt>
                <c:pt idx="35814">
                  <c:v>147.892162404852</c:v>
                </c:pt>
                <c:pt idx="35815">
                  <c:v>147.900321315604</c:v>
                </c:pt>
                <c:pt idx="35816">
                  <c:v>147.900482102555</c:v>
                </c:pt>
                <c:pt idx="35817">
                  <c:v>147.890546848735</c:v>
                </c:pt>
                <c:pt idx="35818">
                  <c:v>147.88078633811099</c:v>
                </c:pt>
                <c:pt idx="35819">
                  <c:v>147.87471084732499</c:v>
                </c:pt>
                <c:pt idx="35820">
                  <c:v>147.87168999998201</c:v>
                </c:pt>
                <c:pt idx="35821">
                  <c:v>147.87556574838001</c:v>
                </c:pt>
                <c:pt idx="35822">
                  <c:v>147.88384053058601</c:v>
                </c:pt>
                <c:pt idx="35823">
                  <c:v>147.89252574688001</c:v>
                </c:pt>
                <c:pt idx="35824">
                  <c:v>147.899957589151</c:v>
                </c:pt>
                <c:pt idx="35825">
                  <c:v>147.90206055207699</c:v>
                </c:pt>
                <c:pt idx="35826">
                  <c:v>147.89659718272</c:v>
                </c:pt>
                <c:pt idx="35827">
                  <c:v>147.89485726731601</c:v>
                </c:pt>
                <c:pt idx="35828">
                  <c:v>147.895802782327</c:v>
                </c:pt>
                <c:pt idx="35829">
                  <c:v>147.89810608053</c:v>
                </c:pt>
                <c:pt idx="35830">
                  <c:v>147.90324484306299</c:v>
                </c:pt>
                <c:pt idx="35831">
                  <c:v>147.91136865476699</c:v>
                </c:pt>
                <c:pt idx="35832">
                  <c:v>147.91982990763699</c:v>
                </c:pt>
                <c:pt idx="35833">
                  <c:v>147.92962337828899</c:v>
                </c:pt>
                <c:pt idx="35834">
                  <c:v>147.93554761331001</c:v>
                </c:pt>
                <c:pt idx="35835">
                  <c:v>147.94038658286101</c:v>
                </c:pt>
                <c:pt idx="35836">
                  <c:v>147.94443810884599</c:v>
                </c:pt>
                <c:pt idx="35837">
                  <c:v>147.94629999996499</c:v>
                </c:pt>
                <c:pt idx="35838">
                  <c:v>147.94603145958601</c:v>
                </c:pt>
                <c:pt idx="35839">
                  <c:v>147.943368460762</c:v>
                </c:pt>
                <c:pt idx="35840">
                  <c:v>147.94196453653299</c:v>
                </c:pt>
                <c:pt idx="35841">
                  <c:v>147.94592787820099</c:v>
                </c:pt>
                <c:pt idx="35842">
                  <c:v>147.957321331288</c:v>
                </c:pt>
                <c:pt idx="35843">
                  <c:v>147.96957458218799</c:v>
                </c:pt>
                <c:pt idx="35844">
                  <c:v>147.980341841761</c:v>
                </c:pt>
                <c:pt idx="35845">
                  <c:v>147.993300942871</c:v>
                </c:pt>
                <c:pt idx="35846">
                  <c:v>148.00490855927501</c:v>
                </c:pt>
                <c:pt idx="35847">
                  <c:v>148.015032563224</c:v>
                </c:pt>
                <c:pt idx="35848">
                  <c:v>148.022321167379</c:v>
                </c:pt>
                <c:pt idx="35849">
                  <c:v>148.021274481505</c:v>
                </c:pt>
                <c:pt idx="35850">
                  <c:v>148.026290729507</c:v>
                </c:pt>
                <c:pt idx="35851">
                  <c:v>148.04254000001899</c:v>
                </c:pt>
                <c:pt idx="35852">
                  <c:v>148.05486878758001</c:v>
                </c:pt>
                <c:pt idx="35853">
                  <c:v>148.068880339874</c:v>
                </c:pt>
                <c:pt idx="35854">
                  <c:v>148.08438231141699</c:v>
                </c:pt>
                <c:pt idx="35855">
                  <c:v>148.097115086841</c:v>
                </c:pt>
                <c:pt idx="35856">
                  <c:v>148.10461615795401</c:v>
                </c:pt>
                <c:pt idx="35857">
                  <c:v>148.108250421034</c:v>
                </c:pt>
                <c:pt idx="35858">
                  <c:v>148.11378532533001</c:v>
                </c:pt>
                <c:pt idx="35859">
                  <c:v>148.115013976863</c:v>
                </c:pt>
                <c:pt idx="35860">
                  <c:v>148.11030726382199</c:v>
                </c:pt>
                <c:pt idx="35861">
                  <c:v>148.10911266871599</c:v>
                </c:pt>
                <c:pt idx="35862">
                  <c:v>148.11119663453101</c:v>
                </c:pt>
                <c:pt idx="35863">
                  <c:v>148.11028251490799</c:v>
                </c:pt>
                <c:pt idx="35864">
                  <c:v>148.109299999966</c:v>
                </c:pt>
                <c:pt idx="35865">
                  <c:v>148.10091368699</c:v>
                </c:pt>
                <c:pt idx="35866">
                  <c:v>148.093472821246</c:v>
                </c:pt>
                <c:pt idx="35867">
                  <c:v>148.084325962782</c:v>
                </c:pt>
                <c:pt idx="35868">
                  <c:v>148.07407277627499</c:v>
                </c:pt>
                <c:pt idx="35869">
                  <c:v>148.06299094444901</c:v>
                </c:pt>
                <c:pt idx="35870">
                  <c:v>148.054204021277</c:v>
                </c:pt>
                <c:pt idx="35871">
                  <c:v>148.048099203801</c:v>
                </c:pt>
                <c:pt idx="35872">
                  <c:v>148.046281846108</c:v>
                </c:pt>
                <c:pt idx="35873">
                  <c:v>148.043140413538</c:v>
                </c:pt>
                <c:pt idx="35874">
                  <c:v>148.035040667103</c:v>
                </c:pt>
                <c:pt idx="35875">
                  <c:v>148.01596293894301</c:v>
                </c:pt>
                <c:pt idx="35876">
                  <c:v>147.99748165675501</c:v>
                </c:pt>
                <c:pt idx="35877">
                  <c:v>147.989269999996</c:v>
                </c:pt>
                <c:pt idx="35878">
                  <c:v>147.981613113207</c:v>
                </c:pt>
                <c:pt idx="35879">
                  <c:v>147.97541979370999</c:v>
                </c:pt>
                <c:pt idx="35880">
                  <c:v>147.96959232805801</c:v>
                </c:pt>
                <c:pt idx="35881">
                  <c:v>147.96015825144801</c:v>
                </c:pt>
                <c:pt idx="35882">
                  <c:v>147.95122719864099</c:v>
                </c:pt>
                <c:pt idx="35883">
                  <c:v>147.94480224054399</c:v>
                </c:pt>
                <c:pt idx="35884">
                  <c:v>147.93939762263801</c:v>
                </c:pt>
                <c:pt idx="35885">
                  <c:v>147.938869999985</c:v>
                </c:pt>
                <c:pt idx="35886">
                  <c:v>147.93956446741501</c:v>
                </c:pt>
                <c:pt idx="35887">
                  <c:v>147.94477736875101</c:v>
                </c:pt>
                <c:pt idx="35888">
                  <c:v>147.949956098813</c:v>
                </c:pt>
                <c:pt idx="35889">
                  <c:v>147.94758999999601</c:v>
                </c:pt>
                <c:pt idx="35890">
                  <c:v>147.94790776340099</c:v>
                </c:pt>
                <c:pt idx="35891">
                  <c:v>147.94867427634301</c:v>
                </c:pt>
                <c:pt idx="35892">
                  <c:v>147.95479316365601</c:v>
                </c:pt>
                <c:pt idx="35893">
                  <c:v>147.95725739346199</c:v>
                </c:pt>
                <c:pt idx="35894">
                  <c:v>147.95093988577099</c:v>
                </c:pt>
                <c:pt idx="35895">
                  <c:v>147.941203890596</c:v>
                </c:pt>
                <c:pt idx="35896">
                  <c:v>147.938885315758</c:v>
                </c:pt>
                <c:pt idx="35897">
                  <c:v>147.93781526026399</c:v>
                </c:pt>
                <c:pt idx="35898">
                  <c:v>147.93654025085701</c:v>
                </c:pt>
                <c:pt idx="35899">
                  <c:v>147.938540000003</c:v>
                </c:pt>
                <c:pt idx="35900">
                  <c:v>147.93138712030299</c:v>
                </c:pt>
                <c:pt idx="35901">
                  <c:v>147.925499435962</c:v>
                </c:pt>
                <c:pt idx="35902">
                  <c:v>147.91910569750701</c:v>
                </c:pt>
                <c:pt idx="35903">
                  <c:v>147.91002500476799</c:v>
                </c:pt>
                <c:pt idx="35904">
                  <c:v>147.90038443526799</c:v>
                </c:pt>
                <c:pt idx="35905">
                  <c:v>147.89263972361701</c:v>
                </c:pt>
                <c:pt idx="35906">
                  <c:v>147.886014355931</c:v>
                </c:pt>
                <c:pt idx="35907">
                  <c:v>147.880300750375</c:v>
                </c:pt>
                <c:pt idx="35908">
                  <c:v>147.881397545011</c:v>
                </c:pt>
                <c:pt idx="35909">
                  <c:v>147.88342208237199</c:v>
                </c:pt>
                <c:pt idx="35910">
                  <c:v>147.88131298681299</c:v>
                </c:pt>
                <c:pt idx="35911">
                  <c:v>147.88404498689701</c:v>
                </c:pt>
                <c:pt idx="35912">
                  <c:v>147.88442979957199</c:v>
                </c:pt>
                <c:pt idx="35913">
                  <c:v>147.87673223716601</c:v>
                </c:pt>
                <c:pt idx="35914">
                  <c:v>147.87095158147901</c:v>
                </c:pt>
                <c:pt idx="35915">
                  <c:v>147.86564944100999</c:v>
                </c:pt>
                <c:pt idx="35916">
                  <c:v>147.85991999998799</c:v>
                </c:pt>
                <c:pt idx="35917">
                  <c:v>147.857436410209</c:v>
                </c:pt>
                <c:pt idx="35918">
                  <c:v>147.85492757575901</c:v>
                </c:pt>
                <c:pt idx="35919">
                  <c:v>147.85834706662101</c:v>
                </c:pt>
                <c:pt idx="35920">
                  <c:v>147.86890708076399</c:v>
                </c:pt>
                <c:pt idx="35921">
                  <c:v>147.88089276564801</c:v>
                </c:pt>
                <c:pt idx="35922">
                  <c:v>147.888200036912</c:v>
                </c:pt>
                <c:pt idx="35923">
                  <c:v>147.89341360226999</c:v>
                </c:pt>
                <c:pt idx="35924">
                  <c:v>147.90063624977401</c:v>
                </c:pt>
                <c:pt idx="35925">
                  <c:v>147.90917778046801</c:v>
                </c:pt>
                <c:pt idx="35926">
                  <c:v>147.918127975663</c:v>
                </c:pt>
                <c:pt idx="35927">
                  <c:v>147.93012382941899</c:v>
                </c:pt>
                <c:pt idx="35928">
                  <c:v>147.936374289539</c:v>
                </c:pt>
                <c:pt idx="35929">
                  <c:v>147.94055330169499</c:v>
                </c:pt>
                <c:pt idx="35930">
                  <c:v>147.94356000003299</c:v>
                </c:pt>
                <c:pt idx="35931">
                  <c:v>147.94492983319699</c:v>
                </c:pt>
                <c:pt idx="35932">
                  <c:v>147.94492352697699</c:v>
                </c:pt>
                <c:pt idx="35933">
                  <c:v>147.94432274800801</c:v>
                </c:pt>
                <c:pt idx="35934">
                  <c:v>147.94104612912699</c:v>
                </c:pt>
                <c:pt idx="35935">
                  <c:v>147.938741085126</c:v>
                </c:pt>
                <c:pt idx="35936">
                  <c:v>147.93885588638099</c:v>
                </c:pt>
                <c:pt idx="35937">
                  <c:v>147.937876342186</c:v>
                </c:pt>
                <c:pt idx="35938">
                  <c:v>147.93155898624099</c:v>
                </c:pt>
                <c:pt idx="35939">
                  <c:v>147.92239529420499</c:v>
                </c:pt>
                <c:pt idx="35940">
                  <c:v>147.91516838129601</c:v>
                </c:pt>
                <c:pt idx="35941">
                  <c:v>147.90837589533601</c:v>
                </c:pt>
                <c:pt idx="35942">
                  <c:v>147.905748438747</c:v>
                </c:pt>
                <c:pt idx="35943">
                  <c:v>147.91257751629701</c:v>
                </c:pt>
                <c:pt idx="35944">
                  <c:v>147.918274425325</c:v>
                </c:pt>
                <c:pt idx="35945">
                  <c:v>147.92070068401401</c:v>
                </c:pt>
                <c:pt idx="35946">
                  <c:v>147.92354999996201</c:v>
                </c:pt>
                <c:pt idx="35947">
                  <c:v>147.92688004658899</c:v>
                </c:pt>
                <c:pt idx="35948">
                  <c:v>147.93349786550399</c:v>
                </c:pt>
                <c:pt idx="35949">
                  <c:v>147.94369163314099</c:v>
                </c:pt>
                <c:pt idx="35950">
                  <c:v>147.958655057089</c:v>
                </c:pt>
                <c:pt idx="35951">
                  <c:v>147.976517609403</c:v>
                </c:pt>
                <c:pt idx="35952">
                  <c:v>147.99524861533001</c:v>
                </c:pt>
                <c:pt idx="35953">
                  <c:v>148.01524665749699</c:v>
                </c:pt>
                <c:pt idx="35954">
                  <c:v>148.038368556488</c:v>
                </c:pt>
                <c:pt idx="35955">
                  <c:v>148.05601208661199</c:v>
                </c:pt>
                <c:pt idx="35956">
                  <c:v>148.060136888703</c:v>
                </c:pt>
                <c:pt idx="35957">
                  <c:v>148.061509999961</c:v>
                </c:pt>
                <c:pt idx="35958">
                  <c:v>148.05977102749401</c:v>
                </c:pt>
                <c:pt idx="35959">
                  <c:v>148.054850126953</c:v>
                </c:pt>
                <c:pt idx="35960">
                  <c:v>148.05550010981901</c:v>
                </c:pt>
                <c:pt idx="35961">
                  <c:v>148.059660143348</c:v>
                </c:pt>
                <c:pt idx="35962">
                  <c:v>148.063185718992</c:v>
                </c:pt>
                <c:pt idx="35963">
                  <c:v>148.06490098895401</c:v>
                </c:pt>
                <c:pt idx="35964">
                  <c:v>148.06481797423999</c:v>
                </c:pt>
                <c:pt idx="35965">
                  <c:v>148.05992583575801</c:v>
                </c:pt>
                <c:pt idx="35966">
                  <c:v>148.04988949080999</c:v>
                </c:pt>
                <c:pt idx="35967">
                  <c:v>148.040042825347</c:v>
                </c:pt>
                <c:pt idx="35968">
                  <c:v>148.02714555061701</c:v>
                </c:pt>
                <c:pt idx="35969">
                  <c:v>148.017911500107</c:v>
                </c:pt>
                <c:pt idx="35970">
                  <c:v>148.01278556478101</c:v>
                </c:pt>
                <c:pt idx="35971">
                  <c:v>148.00255000002301</c:v>
                </c:pt>
                <c:pt idx="35972">
                  <c:v>147.990822575896</c:v>
                </c:pt>
                <c:pt idx="35973">
                  <c:v>147.97915427383799</c:v>
                </c:pt>
                <c:pt idx="35974">
                  <c:v>147.965468425365</c:v>
                </c:pt>
                <c:pt idx="35975">
                  <c:v>147.94644874975199</c:v>
                </c:pt>
                <c:pt idx="35976">
                  <c:v>147.920884484509</c:v>
                </c:pt>
                <c:pt idx="35977">
                  <c:v>147.891009851706</c:v>
                </c:pt>
                <c:pt idx="35978">
                  <c:v>147.85104182456499</c:v>
                </c:pt>
                <c:pt idx="35979">
                  <c:v>147.803552991728</c:v>
                </c:pt>
                <c:pt idx="35980">
                  <c:v>147.78676798091001</c:v>
                </c:pt>
                <c:pt idx="35981">
                  <c:v>147.78145396848399</c:v>
                </c:pt>
                <c:pt idx="35982">
                  <c:v>147.78134395509099</c:v>
                </c:pt>
                <c:pt idx="35983">
                  <c:v>147.78075606285901</c:v>
                </c:pt>
                <c:pt idx="35984">
                  <c:v>147.77619999999899</c:v>
                </c:pt>
                <c:pt idx="35985">
                  <c:v>147.77965497693299</c:v>
                </c:pt>
                <c:pt idx="35986">
                  <c:v>147.78289553954301</c:v>
                </c:pt>
                <c:pt idx="35987">
                  <c:v>147.783585076572</c:v>
                </c:pt>
                <c:pt idx="35988">
                  <c:v>147.782521889695</c:v>
                </c:pt>
                <c:pt idx="35989">
                  <c:v>147.78248832538301</c:v>
                </c:pt>
                <c:pt idx="35990">
                  <c:v>147.78635149920501</c:v>
                </c:pt>
                <c:pt idx="35991">
                  <c:v>147.796983670125</c:v>
                </c:pt>
                <c:pt idx="35992">
                  <c:v>147.814276405681</c:v>
                </c:pt>
                <c:pt idx="35993">
                  <c:v>147.82811689857201</c:v>
                </c:pt>
                <c:pt idx="35994">
                  <c:v>147.83646977981101</c:v>
                </c:pt>
                <c:pt idx="35995">
                  <c:v>147.84978000001499</c:v>
                </c:pt>
                <c:pt idx="35996">
                  <c:v>147.84978000001399</c:v>
                </c:pt>
                <c:pt idx="35997">
                  <c:v>147.86154220918499</c:v>
                </c:pt>
                <c:pt idx="35998">
                  <c:v>147.87689092542601</c:v>
                </c:pt>
                <c:pt idx="35999">
                  <c:v>147.89090231826901</c:v>
                </c:pt>
                <c:pt idx="36000">
                  <c:v>147.90143607765299</c:v>
                </c:pt>
                <c:pt idx="36001">
                  <c:v>147.90960757854401</c:v>
                </c:pt>
                <c:pt idx="36002">
                  <c:v>147.91657583421099</c:v>
                </c:pt>
                <c:pt idx="36003">
                  <c:v>147.923372029007</c:v>
                </c:pt>
                <c:pt idx="36004">
                  <c:v>147.93262647060601</c:v>
                </c:pt>
                <c:pt idx="36005">
                  <c:v>147.93980368984799</c:v>
                </c:pt>
                <c:pt idx="36006">
                  <c:v>147.948163227115</c:v>
                </c:pt>
                <c:pt idx="36007">
                  <c:v>147.96174090864301</c:v>
                </c:pt>
                <c:pt idx="36008">
                  <c:v>147.97869753336701</c:v>
                </c:pt>
                <c:pt idx="36009">
                  <c:v>147.99558067018501</c:v>
                </c:pt>
                <c:pt idx="36010">
                  <c:v>148.015618699713</c:v>
                </c:pt>
                <c:pt idx="36011">
                  <c:v>148.032679999989</c:v>
                </c:pt>
                <c:pt idx="36012">
                  <c:v>148.03951586476501</c:v>
                </c:pt>
                <c:pt idx="36013">
                  <c:v>148.03867453532899</c:v>
                </c:pt>
                <c:pt idx="36014">
                  <c:v>148.04147028582901</c:v>
                </c:pt>
                <c:pt idx="36015">
                  <c:v>148.04581856044601</c:v>
                </c:pt>
                <c:pt idx="36016">
                  <c:v>148.05102102453199</c:v>
                </c:pt>
                <c:pt idx="36017">
                  <c:v>148.05235595877701</c:v>
                </c:pt>
                <c:pt idx="36018">
                  <c:v>148.04496317116099</c:v>
                </c:pt>
                <c:pt idx="36019">
                  <c:v>148.037506934909</c:v>
                </c:pt>
                <c:pt idx="36020">
                  <c:v>148.03720789099401</c:v>
                </c:pt>
                <c:pt idx="36021">
                  <c:v>148.037104253796</c:v>
                </c:pt>
                <c:pt idx="36022">
                  <c:v>148.038316671823</c:v>
                </c:pt>
                <c:pt idx="36023">
                  <c:v>148.03550331825599</c:v>
                </c:pt>
                <c:pt idx="36024">
                  <c:v>148.03371000005501</c:v>
                </c:pt>
                <c:pt idx="36025">
                  <c:v>148.029712368285</c:v>
                </c:pt>
                <c:pt idx="36026">
                  <c:v>148.026635122329</c:v>
                </c:pt>
                <c:pt idx="36027">
                  <c:v>148.02251795321101</c:v>
                </c:pt>
                <c:pt idx="36028">
                  <c:v>148.016854277931</c:v>
                </c:pt>
                <c:pt idx="36029">
                  <c:v>148.01065975552399</c:v>
                </c:pt>
                <c:pt idx="36030">
                  <c:v>148.00611164108599</c:v>
                </c:pt>
                <c:pt idx="36031">
                  <c:v>148.00436207847201</c:v>
                </c:pt>
                <c:pt idx="36032">
                  <c:v>148.00682431835401</c:v>
                </c:pt>
                <c:pt idx="36033">
                  <c:v>148.009213752004</c:v>
                </c:pt>
                <c:pt idx="36034">
                  <c:v>148.00881009315799</c:v>
                </c:pt>
                <c:pt idx="36035">
                  <c:v>148.006327843028</c:v>
                </c:pt>
                <c:pt idx="36036">
                  <c:v>148.00125528635201</c:v>
                </c:pt>
                <c:pt idx="36037">
                  <c:v>147.99323513203501</c:v>
                </c:pt>
                <c:pt idx="36038">
                  <c:v>147.98255999995999</c:v>
                </c:pt>
                <c:pt idx="36039">
                  <c:v>147.957121710308</c:v>
                </c:pt>
                <c:pt idx="36040">
                  <c:v>147.930031383554</c:v>
                </c:pt>
                <c:pt idx="36041">
                  <c:v>147.91892711628401</c:v>
                </c:pt>
                <c:pt idx="36042">
                  <c:v>147.905511457692</c:v>
                </c:pt>
                <c:pt idx="36043">
                  <c:v>147.893131958824</c:v>
                </c:pt>
                <c:pt idx="36044">
                  <c:v>147.88474957403</c:v>
                </c:pt>
                <c:pt idx="36045">
                  <c:v>147.87174726788399</c:v>
                </c:pt>
                <c:pt idx="36046">
                  <c:v>147.85890543454201</c:v>
                </c:pt>
                <c:pt idx="36047">
                  <c:v>147.85705991454</c:v>
                </c:pt>
                <c:pt idx="36048">
                  <c:v>147.85592471879801</c:v>
                </c:pt>
                <c:pt idx="36049">
                  <c:v>147.85688999997799</c:v>
                </c:pt>
                <c:pt idx="36050">
                  <c:v>147.85215646121799</c:v>
                </c:pt>
                <c:pt idx="36051">
                  <c:v>147.851083359494</c:v>
                </c:pt>
                <c:pt idx="36052">
                  <c:v>147.85261726121001</c:v>
                </c:pt>
                <c:pt idx="36053">
                  <c:v>147.85710326387601</c:v>
                </c:pt>
                <c:pt idx="36054">
                  <c:v>147.86317080275199</c:v>
                </c:pt>
                <c:pt idx="36055">
                  <c:v>147.860820275137</c:v>
                </c:pt>
                <c:pt idx="36056">
                  <c:v>147.85801999998901</c:v>
                </c:pt>
                <c:pt idx="36057">
                  <c:v>147.860079524909</c:v>
                </c:pt>
                <c:pt idx="36058">
                  <c:v>147.86921215240201</c:v>
                </c:pt>
                <c:pt idx="36059">
                  <c:v>147.88219500960801</c:v>
                </c:pt>
                <c:pt idx="36060">
                  <c:v>147.89301753839899</c:v>
                </c:pt>
                <c:pt idx="36061">
                  <c:v>147.90934601810599</c:v>
                </c:pt>
                <c:pt idx="36062">
                  <c:v>147.91999339866101</c:v>
                </c:pt>
                <c:pt idx="36063">
                  <c:v>147.93149999996101</c:v>
                </c:pt>
                <c:pt idx="36064">
                  <c:v>147.95060026082399</c:v>
                </c:pt>
                <c:pt idx="36065">
                  <c:v>147.96476698110399</c:v>
                </c:pt>
                <c:pt idx="36066">
                  <c:v>147.976463182055</c:v>
                </c:pt>
                <c:pt idx="36067">
                  <c:v>147.98422846689101</c:v>
                </c:pt>
                <c:pt idx="36068">
                  <c:v>147.98972529084099</c:v>
                </c:pt>
                <c:pt idx="36069">
                  <c:v>147.99258061929399</c:v>
                </c:pt>
                <c:pt idx="36070">
                  <c:v>147.994360307215</c:v>
                </c:pt>
                <c:pt idx="36071">
                  <c:v>147.99834562307501</c:v>
                </c:pt>
                <c:pt idx="36072">
                  <c:v>148.00024316640301</c:v>
                </c:pt>
                <c:pt idx="36073">
                  <c:v>147.99922566007601</c:v>
                </c:pt>
                <c:pt idx="36074">
                  <c:v>148.00365910641801</c:v>
                </c:pt>
                <c:pt idx="36075">
                  <c:v>148.00967839752099</c:v>
                </c:pt>
                <c:pt idx="36076">
                  <c:v>148.012951020456</c:v>
                </c:pt>
                <c:pt idx="36077">
                  <c:v>148.01372999998799</c:v>
                </c:pt>
                <c:pt idx="36078">
                  <c:v>148.00960576024701</c:v>
                </c:pt>
                <c:pt idx="36079">
                  <c:v>148.00401580258901</c:v>
                </c:pt>
                <c:pt idx="36080">
                  <c:v>148.002773270223</c:v>
                </c:pt>
                <c:pt idx="36081">
                  <c:v>147.99683282436601</c:v>
                </c:pt>
                <c:pt idx="36082">
                  <c:v>147.99139928764899</c:v>
                </c:pt>
                <c:pt idx="36083">
                  <c:v>147.98309289550301</c:v>
                </c:pt>
                <c:pt idx="36084">
                  <c:v>147.97079817569099</c:v>
                </c:pt>
                <c:pt idx="36085">
                  <c:v>147.95610515834099</c:v>
                </c:pt>
                <c:pt idx="36086">
                  <c:v>147.940090626516</c:v>
                </c:pt>
                <c:pt idx="36087">
                  <c:v>147.924281727081</c:v>
                </c:pt>
                <c:pt idx="36088">
                  <c:v>147.90345171071201</c:v>
                </c:pt>
                <c:pt idx="36089">
                  <c:v>147.87868219626901</c:v>
                </c:pt>
                <c:pt idx="36090">
                  <c:v>147.867725089641</c:v>
                </c:pt>
                <c:pt idx="36091">
                  <c:v>147.859879999942</c:v>
                </c:pt>
                <c:pt idx="36092">
                  <c:v>147.850286611234</c:v>
                </c:pt>
                <c:pt idx="36093">
                  <c:v>147.843791075377</c:v>
                </c:pt>
                <c:pt idx="36094">
                  <c:v>147.835146099528</c:v>
                </c:pt>
                <c:pt idx="36095">
                  <c:v>147.827687348034</c:v>
                </c:pt>
                <c:pt idx="36096">
                  <c:v>147.82501668538501</c:v>
                </c:pt>
                <c:pt idx="36097">
                  <c:v>147.82612167203399</c:v>
                </c:pt>
                <c:pt idx="36098">
                  <c:v>147.82879622320999</c:v>
                </c:pt>
                <c:pt idx="36099">
                  <c:v>147.83311001561299</c:v>
                </c:pt>
                <c:pt idx="36100">
                  <c:v>147.84526307543601</c:v>
                </c:pt>
                <c:pt idx="36101">
                  <c:v>147.86041394616001</c:v>
                </c:pt>
                <c:pt idx="36102">
                  <c:v>147.88369999996101</c:v>
                </c:pt>
                <c:pt idx="36103">
                  <c:v>147.89935859619999</c:v>
                </c:pt>
                <c:pt idx="36104">
                  <c:v>147.91785482807401</c:v>
                </c:pt>
                <c:pt idx="36105">
                  <c:v>147.92332000002099</c:v>
                </c:pt>
                <c:pt idx="36106">
                  <c:v>147.932914166198</c:v>
                </c:pt>
                <c:pt idx="36107">
                  <c:v>147.95127005894301</c:v>
                </c:pt>
                <c:pt idx="36108">
                  <c:v>147.979126404098</c:v>
                </c:pt>
                <c:pt idx="36109">
                  <c:v>148.00947190371201</c:v>
                </c:pt>
                <c:pt idx="36110">
                  <c:v>148.018484673562</c:v>
                </c:pt>
                <c:pt idx="36111">
                  <c:v>148.02965748658499</c:v>
                </c:pt>
                <c:pt idx="36112">
                  <c:v>148.04959441824499</c:v>
                </c:pt>
                <c:pt idx="36113">
                  <c:v>148.06321114338101</c:v>
                </c:pt>
                <c:pt idx="36114">
                  <c:v>148.07709199530001</c:v>
                </c:pt>
                <c:pt idx="36115">
                  <c:v>148.08480999995601</c:v>
                </c:pt>
                <c:pt idx="36116">
                  <c:v>148.084068751096</c:v>
                </c:pt>
                <c:pt idx="36117">
                  <c:v>148.074972840908</c:v>
                </c:pt>
                <c:pt idx="36118">
                  <c:v>148.06372113962101</c:v>
                </c:pt>
                <c:pt idx="36119">
                  <c:v>148.049476930342</c:v>
                </c:pt>
                <c:pt idx="36120">
                  <c:v>148.03639128285599</c:v>
                </c:pt>
                <c:pt idx="36121">
                  <c:v>148.027986258916</c:v>
                </c:pt>
                <c:pt idx="36122">
                  <c:v>148.02069916465999</c:v>
                </c:pt>
                <c:pt idx="36123">
                  <c:v>148.015145646202</c:v>
                </c:pt>
                <c:pt idx="36124">
                  <c:v>148.01047845908101</c:v>
                </c:pt>
                <c:pt idx="36125">
                  <c:v>148.00165187664601</c:v>
                </c:pt>
                <c:pt idx="36126">
                  <c:v>148.001784610008</c:v>
                </c:pt>
                <c:pt idx="36127">
                  <c:v>147.99725460556499</c:v>
                </c:pt>
                <c:pt idx="36128">
                  <c:v>147.989339054597</c:v>
                </c:pt>
                <c:pt idx="36129">
                  <c:v>147.98074982353</c:v>
                </c:pt>
                <c:pt idx="36130">
                  <c:v>147.966599999968</c:v>
                </c:pt>
                <c:pt idx="36131">
                  <c:v>147.94939405809001</c:v>
                </c:pt>
                <c:pt idx="36132">
                  <c:v>147.938977688124</c:v>
                </c:pt>
                <c:pt idx="36133">
                  <c:v>147.924375808452</c:v>
                </c:pt>
                <c:pt idx="36134">
                  <c:v>147.913938652068</c:v>
                </c:pt>
                <c:pt idx="36135">
                  <c:v>147.908923947489</c:v>
                </c:pt>
                <c:pt idx="36136">
                  <c:v>147.91053286034901</c:v>
                </c:pt>
                <c:pt idx="36137">
                  <c:v>147.92105765074001</c:v>
                </c:pt>
                <c:pt idx="36138">
                  <c:v>147.930380790969</c:v>
                </c:pt>
                <c:pt idx="36139">
                  <c:v>147.946878731152</c:v>
                </c:pt>
                <c:pt idx="36140">
                  <c:v>147.95786916216201</c:v>
                </c:pt>
                <c:pt idx="36141">
                  <c:v>147.96633376839699</c:v>
                </c:pt>
                <c:pt idx="36142">
                  <c:v>147.97641436558999</c:v>
                </c:pt>
                <c:pt idx="36143">
                  <c:v>147.98375999999701</c:v>
                </c:pt>
                <c:pt idx="36144">
                  <c:v>147.98906097165499</c:v>
                </c:pt>
                <c:pt idx="36145">
                  <c:v>147.99102391778001</c:v>
                </c:pt>
                <c:pt idx="36146">
                  <c:v>147.989333795737</c:v>
                </c:pt>
                <c:pt idx="36147">
                  <c:v>147.98763229066</c:v>
                </c:pt>
                <c:pt idx="36148">
                  <c:v>147.99231855642199</c:v>
                </c:pt>
                <c:pt idx="36149">
                  <c:v>148.00208142008401</c:v>
                </c:pt>
                <c:pt idx="36150">
                  <c:v>148.014470731465</c:v>
                </c:pt>
                <c:pt idx="36151">
                  <c:v>148.02232016546901</c:v>
                </c:pt>
                <c:pt idx="36152">
                  <c:v>148.03009927586501</c:v>
                </c:pt>
                <c:pt idx="36153">
                  <c:v>148.04052222071701</c:v>
                </c:pt>
                <c:pt idx="36154">
                  <c:v>148.04516661688001</c:v>
                </c:pt>
                <c:pt idx="36155">
                  <c:v>148.04367000003199</c:v>
                </c:pt>
                <c:pt idx="36156">
                  <c:v>148.03901618625201</c:v>
                </c:pt>
                <c:pt idx="36157">
                  <c:v>148.03942442228501</c:v>
                </c:pt>
                <c:pt idx="36158">
                  <c:v>148.041430126845</c:v>
                </c:pt>
                <c:pt idx="36159">
                  <c:v>148.048566380533</c:v>
                </c:pt>
                <c:pt idx="36160">
                  <c:v>148.054568702979</c:v>
                </c:pt>
                <c:pt idx="36161">
                  <c:v>148.055582168412</c:v>
                </c:pt>
                <c:pt idx="36162">
                  <c:v>148.04940963981801</c:v>
                </c:pt>
                <c:pt idx="36163">
                  <c:v>148.04271069279599</c:v>
                </c:pt>
                <c:pt idx="36164">
                  <c:v>148.02913171835399</c:v>
                </c:pt>
                <c:pt idx="36165">
                  <c:v>148.00567115338001</c:v>
                </c:pt>
                <c:pt idx="36166">
                  <c:v>147.99011752461601</c:v>
                </c:pt>
                <c:pt idx="36167">
                  <c:v>147.989301847072</c:v>
                </c:pt>
                <c:pt idx="36168">
                  <c:v>147.989566999966</c:v>
                </c:pt>
                <c:pt idx="36169">
                  <c:v>147.99119547063901</c:v>
                </c:pt>
                <c:pt idx="36170">
                  <c:v>147.99393575305101</c:v>
                </c:pt>
                <c:pt idx="36171">
                  <c:v>147.99541804910999</c:v>
                </c:pt>
                <c:pt idx="36172">
                  <c:v>147.99625667801399</c:v>
                </c:pt>
                <c:pt idx="36173">
                  <c:v>147.99743385699401</c:v>
                </c:pt>
                <c:pt idx="36174">
                  <c:v>147.997068682285</c:v>
                </c:pt>
                <c:pt idx="36175">
                  <c:v>148.00001126721801</c:v>
                </c:pt>
                <c:pt idx="36176">
                  <c:v>148.00173560091301</c:v>
                </c:pt>
                <c:pt idx="36177">
                  <c:v>148.00246287913501</c:v>
                </c:pt>
                <c:pt idx="36178">
                  <c:v>148.00436644330799</c:v>
                </c:pt>
                <c:pt idx="36179">
                  <c:v>148.00393065240399</c:v>
                </c:pt>
                <c:pt idx="36180">
                  <c:v>148.00199314270199</c:v>
                </c:pt>
                <c:pt idx="36181">
                  <c:v>147.999949219699</c:v>
                </c:pt>
                <c:pt idx="36182">
                  <c:v>147.99753000001201</c:v>
                </c:pt>
                <c:pt idx="36183">
                  <c:v>147.991794421337</c:v>
                </c:pt>
                <c:pt idx="36184">
                  <c:v>147.98616826794799</c:v>
                </c:pt>
                <c:pt idx="36185">
                  <c:v>147.97629299158899</c:v>
                </c:pt>
                <c:pt idx="36186">
                  <c:v>147.964363619507</c:v>
                </c:pt>
                <c:pt idx="36187">
                  <c:v>147.956658987005</c:v>
                </c:pt>
                <c:pt idx="36188">
                  <c:v>147.95315180022999</c:v>
                </c:pt>
                <c:pt idx="36189">
                  <c:v>147.94507085705001</c:v>
                </c:pt>
                <c:pt idx="36190">
                  <c:v>147.938038788726</c:v>
                </c:pt>
                <c:pt idx="36191">
                  <c:v>147.92968514444701</c:v>
                </c:pt>
                <c:pt idx="36192">
                  <c:v>147.92350603684</c:v>
                </c:pt>
                <c:pt idx="36193">
                  <c:v>147.912836898509</c:v>
                </c:pt>
                <c:pt idx="36194">
                  <c:v>147.898039999937</c:v>
                </c:pt>
                <c:pt idx="36195">
                  <c:v>147.88661169153201</c:v>
                </c:pt>
                <c:pt idx="36196">
                  <c:v>147.87937066289899</c:v>
                </c:pt>
                <c:pt idx="36197">
                  <c:v>147.87230973855301</c:v>
                </c:pt>
                <c:pt idx="36198">
                  <c:v>147.868442182319</c:v>
                </c:pt>
                <c:pt idx="36199">
                  <c:v>147.86757344465499</c:v>
                </c:pt>
                <c:pt idx="36200">
                  <c:v>147.867582628376</c:v>
                </c:pt>
                <c:pt idx="36201">
                  <c:v>147.869058216517</c:v>
                </c:pt>
                <c:pt idx="36202">
                  <c:v>147.868563913001</c:v>
                </c:pt>
                <c:pt idx="36203">
                  <c:v>147.869043682035</c:v>
                </c:pt>
                <c:pt idx="36204">
                  <c:v>147.872479221167</c:v>
                </c:pt>
                <c:pt idx="36205">
                  <c:v>147.87558444567699</c:v>
                </c:pt>
                <c:pt idx="36206">
                  <c:v>147.88146871798</c:v>
                </c:pt>
                <c:pt idx="36207">
                  <c:v>147.88424163914101</c:v>
                </c:pt>
                <c:pt idx="36208">
                  <c:v>147.89769401265801</c:v>
                </c:pt>
                <c:pt idx="36209">
                  <c:v>147.907259999986</c:v>
                </c:pt>
                <c:pt idx="36210">
                  <c:v>147.909476265102</c:v>
                </c:pt>
                <c:pt idx="36211">
                  <c:v>147.90488756051801</c:v>
                </c:pt>
                <c:pt idx="36212">
                  <c:v>147.899577836893</c:v>
                </c:pt>
                <c:pt idx="36213">
                  <c:v>147.89369145611801</c:v>
                </c:pt>
                <c:pt idx="36214">
                  <c:v>147.88781568699301</c:v>
                </c:pt>
                <c:pt idx="36215">
                  <c:v>147.88453999999899</c:v>
                </c:pt>
                <c:pt idx="36216">
                  <c:v>147.882978707859</c:v>
                </c:pt>
                <c:pt idx="36217">
                  <c:v>147.87688384898701</c:v>
                </c:pt>
                <c:pt idx="36218">
                  <c:v>147.869817358288</c:v>
                </c:pt>
                <c:pt idx="36219">
                  <c:v>147.859725077673</c:v>
                </c:pt>
                <c:pt idx="36220">
                  <c:v>147.841133575702</c:v>
                </c:pt>
                <c:pt idx="36221">
                  <c:v>147.81975000000099</c:v>
                </c:pt>
                <c:pt idx="36222">
                  <c:v>147.8033722799</c:v>
                </c:pt>
                <c:pt idx="36223">
                  <c:v>147.79102989267901</c:v>
                </c:pt>
                <c:pt idx="36224">
                  <c:v>147.77935044106101</c:v>
                </c:pt>
                <c:pt idx="36225">
                  <c:v>147.76946619113701</c:v>
                </c:pt>
                <c:pt idx="36226">
                  <c:v>147.75932165772599</c:v>
                </c:pt>
                <c:pt idx="36227">
                  <c:v>147.74955579839801</c:v>
                </c:pt>
                <c:pt idx="36228">
                  <c:v>147.748765911134</c:v>
                </c:pt>
                <c:pt idx="36229">
                  <c:v>147.75838763753799</c:v>
                </c:pt>
                <c:pt idx="36230">
                  <c:v>147.77693994072601</c:v>
                </c:pt>
                <c:pt idx="36231">
                  <c:v>147.80133618118199</c:v>
                </c:pt>
                <c:pt idx="36232">
                  <c:v>147.82753444062899</c:v>
                </c:pt>
                <c:pt idx="36233">
                  <c:v>147.854068199182</c:v>
                </c:pt>
                <c:pt idx="36234">
                  <c:v>147.880110000001</c:v>
                </c:pt>
                <c:pt idx="36235">
                  <c:v>147.89823760419</c:v>
                </c:pt>
                <c:pt idx="36236">
                  <c:v>147.91338994168299</c:v>
                </c:pt>
                <c:pt idx="36237">
                  <c:v>147.93123258156601</c:v>
                </c:pt>
                <c:pt idx="36238">
                  <c:v>147.947119800076</c:v>
                </c:pt>
                <c:pt idx="36239">
                  <c:v>147.950522148717</c:v>
                </c:pt>
                <c:pt idx="36240">
                  <c:v>147.943458659686</c:v>
                </c:pt>
                <c:pt idx="36241">
                  <c:v>147.93590120936901</c:v>
                </c:pt>
                <c:pt idx="36242">
                  <c:v>147.93087089209399</c:v>
                </c:pt>
                <c:pt idx="36243">
                  <c:v>147.93068965858399</c:v>
                </c:pt>
                <c:pt idx="36244">
                  <c:v>147.931361558611</c:v>
                </c:pt>
                <c:pt idx="36245">
                  <c:v>147.93571778396</c:v>
                </c:pt>
                <c:pt idx="36246">
                  <c:v>147.94082172058799</c:v>
                </c:pt>
                <c:pt idx="36247">
                  <c:v>147.950048092228</c:v>
                </c:pt>
                <c:pt idx="36248">
                  <c:v>147.96197999997901</c:v>
                </c:pt>
                <c:pt idx="36249">
                  <c:v>147.97228431141099</c:v>
                </c:pt>
                <c:pt idx="36250">
                  <c:v>147.97563112839001</c:v>
                </c:pt>
                <c:pt idx="36251">
                  <c:v>147.975630289289</c:v>
                </c:pt>
                <c:pt idx="36252">
                  <c:v>147.975069155862</c:v>
                </c:pt>
                <c:pt idx="36253">
                  <c:v>147.97352850761999</c:v>
                </c:pt>
                <c:pt idx="36254">
                  <c:v>147.96981124364601</c:v>
                </c:pt>
                <c:pt idx="36255">
                  <c:v>147.96484345508301</c:v>
                </c:pt>
                <c:pt idx="36256">
                  <c:v>147.95991602683401</c:v>
                </c:pt>
                <c:pt idx="36257">
                  <c:v>147.95521535272999</c:v>
                </c:pt>
                <c:pt idx="36258">
                  <c:v>147.949879907981</c:v>
                </c:pt>
                <c:pt idx="36259">
                  <c:v>147.95005036639901</c:v>
                </c:pt>
                <c:pt idx="36260">
                  <c:v>147.94959430979901</c:v>
                </c:pt>
                <c:pt idx="36261">
                  <c:v>147.947387639342</c:v>
                </c:pt>
                <c:pt idx="36262">
                  <c:v>147.947070000015</c:v>
                </c:pt>
                <c:pt idx="36263">
                  <c:v>147.94746432333099</c:v>
                </c:pt>
                <c:pt idx="36264">
                  <c:v>147.945179102536</c:v>
                </c:pt>
                <c:pt idx="36265">
                  <c:v>147.94504101459501</c:v>
                </c:pt>
                <c:pt idx="36266">
                  <c:v>147.94792342057099</c:v>
                </c:pt>
                <c:pt idx="36267">
                  <c:v>147.951052041178</c:v>
                </c:pt>
                <c:pt idx="36268">
                  <c:v>147.95314605984399</c:v>
                </c:pt>
                <c:pt idx="36269">
                  <c:v>147.95606913852799</c:v>
                </c:pt>
                <c:pt idx="36270">
                  <c:v>147.96275383218699</c:v>
                </c:pt>
                <c:pt idx="36271">
                  <c:v>147.975794415434</c:v>
                </c:pt>
                <c:pt idx="36272">
                  <c:v>147.99559505772501</c:v>
                </c:pt>
                <c:pt idx="36273">
                  <c:v>148.01078077928199</c:v>
                </c:pt>
                <c:pt idx="36274">
                  <c:v>148.01649836616301</c:v>
                </c:pt>
                <c:pt idx="36275">
                  <c:v>148.01674999996399</c:v>
                </c:pt>
                <c:pt idx="36276">
                  <c:v>148.013372951338</c:v>
                </c:pt>
                <c:pt idx="36277">
                  <c:v>148.012369408751</c:v>
                </c:pt>
                <c:pt idx="36278">
                  <c:v>148.009746552102</c:v>
                </c:pt>
                <c:pt idx="36279">
                  <c:v>148.00487206073601</c:v>
                </c:pt>
                <c:pt idx="36280">
                  <c:v>147.99858857842</c:v>
                </c:pt>
                <c:pt idx="36281">
                  <c:v>147.99479572597099</c:v>
                </c:pt>
                <c:pt idx="36282">
                  <c:v>147.992175511054</c:v>
                </c:pt>
                <c:pt idx="36283">
                  <c:v>147.98407806032401</c:v>
                </c:pt>
                <c:pt idx="36284">
                  <c:v>147.97651587771401</c:v>
                </c:pt>
                <c:pt idx="36285">
                  <c:v>147.974326212622</c:v>
                </c:pt>
                <c:pt idx="36286">
                  <c:v>147.96901949636299</c:v>
                </c:pt>
                <c:pt idx="36287">
                  <c:v>147.96800312800599</c:v>
                </c:pt>
                <c:pt idx="36288">
                  <c:v>147.96999999999699</c:v>
                </c:pt>
                <c:pt idx="36289">
                  <c:v>147.97295747930801</c:v>
                </c:pt>
                <c:pt idx="36290">
                  <c:v>147.97785923669099</c:v>
                </c:pt>
                <c:pt idx="36291">
                  <c:v>147.98154631877401</c:v>
                </c:pt>
                <c:pt idx="36292">
                  <c:v>147.98564051143501</c:v>
                </c:pt>
                <c:pt idx="36293">
                  <c:v>147.98802991373501</c:v>
                </c:pt>
                <c:pt idx="36294">
                  <c:v>147.983609472707</c:v>
                </c:pt>
                <c:pt idx="36295">
                  <c:v>147.97918967888299</c:v>
                </c:pt>
                <c:pt idx="36296">
                  <c:v>147.978883443738</c:v>
                </c:pt>
                <c:pt idx="36297">
                  <c:v>147.97472108924799</c:v>
                </c:pt>
                <c:pt idx="36298">
                  <c:v>147.96765674475</c:v>
                </c:pt>
                <c:pt idx="36299">
                  <c:v>147.96528627228699</c:v>
                </c:pt>
                <c:pt idx="36300">
                  <c:v>147.96072003297701</c:v>
                </c:pt>
                <c:pt idx="36301">
                  <c:v>147.95347999997799</c:v>
                </c:pt>
                <c:pt idx="36302">
                  <c:v>147.943734606531</c:v>
                </c:pt>
                <c:pt idx="36303">
                  <c:v>147.93690684208801</c:v>
                </c:pt>
                <c:pt idx="36304">
                  <c:v>147.93051853681499</c:v>
                </c:pt>
                <c:pt idx="36305">
                  <c:v>147.92415262968299</c:v>
                </c:pt>
                <c:pt idx="36306">
                  <c:v>147.917271415383</c:v>
                </c:pt>
                <c:pt idx="36307">
                  <c:v>147.90603396260701</c:v>
                </c:pt>
                <c:pt idx="36308">
                  <c:v>147.890003316953</c:v>
                </c:pt>
                <c:pt idx="36309">
                  <c:v>147.878593064265</c:v>
                </c:pt>
                <c:pt idx="36310">
                  <c:v>147.87194765532999</c:v>
                </c:pt>
                <c:pt idx="36311">
                  <c:v>147.871588376229</c:v>
                </c:pt>
                <c:pt idx="36312">
                  <c:v>147.86968122080199</c:v>
                </c:pt>
                <c:pt idx="36313">
                  <c:v>147.86181582797499</c:v>
                </c:pt>
                <c:pt idx="36314">
                  <c:v>147.85672000002899</c:v>
                </c:pt>
                <c:pt idx="36315">
                  <c:v>147.85640234693801</c:v>
                </c:pt>
                <c:pt idx="36316">
                  <c:v>147.856486595413</c:v>
                </c:pt>
                <c:pt idx="36317">
                  <c:v>147.85466959880401</c:v>
                </c:pt>
                <c:pt idx="36318">
                  <c:v>147.85519810043499</c:v>
                </c:pt>
                <c:pt idx="36319">
                  <c:v>147.86282202783099</c:v>
                </c:pt>
                <c:pt idx="36320">
                  <c:v>147.876277776634</c:v>
                </c:pt>
                <c:pt idx="36321">
                  <c:v>147.88594466936101</c:v>
                </c:pt>
                <c:pt idx="36322">
                  <c:v>147.88757397161299</c:v>
                </c:pt>
                <c:pt idx="36323">
                  <c:v>147.88642463512301</c:v>
                </c:pt>
                <c:pt idx="36324">
                  <c:v>147.88835240771201</c:v>
                </c:pt>
                <c:pt idx="36325">
                  <c:v>147.89147344563</c:v>
                </c:pt>
                <c:pt idx="36326">
                  <c:v>147.895890000012</c:v>
                </c:pt>
                <c:pt idx="36327">
                  <c:v>147.89681470648699</c:v>
                </c:pt>
                <c:pt idx="36328">
                  <c:v>147.90642175272299</c:v>
                </c:pt>
                <c:pt idx="36329">
                  <c:v>147.91565000002601</c:v>
                </c:pt>
                <c:pt idx="36330">
                  <c:v>147.92609431614599</c:v>
                </c:pt>
                <c:pt idx="36331">
                  <c:v>147.93164001316401</c:v>
                </c:pt>
                <c:pt idx="36332">
                  <c:v>147.93788675802401</c:v>
                </c:pt>
                <c:pt idx="36333">
                  <c:v>147.94215401752399</c:v>
                </c:pt>
                <c:pt idx="36334">
                  <c:v>147.94419513275801</c:v>
                </c:pt>
                <c:pt idx="36335">
                  <c:v>147.945738800827</c:v>
                </c:pt>
                <c:pt idx="36336">
                  <c:v>147.94689377243699</c:v>
                </c:pt>
                <c:pt idx="36337">
                  <c:v>147.946585663191</c:v>
                </c:pt>
                <c:pt idx="36338">
                  <c:v>147.945621428549</c:v>
                </c:pt>
                <c:pt idx="36339">
                  <c:v>147.94978712608801</c:v>
                </c:pt>
                <c:pt idx="36340">
                  <c:v>147.95841980975999</c:v>
                </c:pt>
                <c:pt idx="36341">
                  <c:v>147.962740000032</c:v>
                </c:pt>
                <c:pt idx="36342">
                  <c:v>147.96280517162501</c:v>
                </c:pt>
                <c:pt idx="36343">
                  <c:v>147.963736194821</c:v>
                </c:pt>
                <c:pt idx="36344">
                  <c:v>147.96517662763799</c:v>
                </c:pt>
                <c:pt idx="36345">
                  <c:v>147.96786980818999</c:v>
                </c:pt>
                <c:pt idx="36346">
                  <c:v>147.97084237985399</c:v>
                </c:pt>
                <c:pt idx="36347">
                  <c:v>147.976980463258</c:v>
                </c:pt>
                <c:pt idx="36348">
                  <c:v>147.98737048718999</c:v>
                </c:pt>
                <c:pt idx="36349">
                  <c:v>148.00412212718501</c:v>
                </c:pt>
                <c:pt idx="36350">
                  <c:v>148.02671873361001</c:v>
                </c:pt>
                <c:pt idx="36351">
                  <c:v>148.04184300554499</c:v>
                </c:pt>
                <c:pt idx="36352">
                  <c:v>148.056619632641</c:v>
                </c:pt>
                <c:pt idx="36353">
                  <c:v>148.06596660752399</c:v>
                </c:pt>
                <c:pt idx="36354">
                  <c:v>148.072472421974</c:v>
                </c:pt>
                <c:pt idx="36355">
                  <c:v>148.07505017185201</c:v>
                </c:pt>
                <c:pt idx="36356">
                  <c:v>148.071142916171</c:v>
                </c:pt>
                <c:pt idx="36357">
                  <c:v>148.05627355806899</c:v>
                </c:pt>
                <c:pt idx="36358">
                  <c:v>148.02946000003001</c:v>
                </c:pt>
                <c:pt idx="36359">
                  <c:v>148.013527883422</c:v>
                </c:pt>
                <c:pt idx="36360">
                  <c:v>147.995922251449</c:v>
                </c:pt>
                <c:pt idx="36361">
                  <c:v>147.98043282132099</c:v>
                </c:pt>
                <c:pt idx="36362">
                  <c:v>147.96336927166101</c:v>
                </c:pt>
                <c:pt idx="36363">
                  <c:v>147.95113848756199</c:v>
                </c:pt>
                <c:pt idx="36364">
                  <c:v>147.94216823485999</c:v>
                </c:pt>
                <c:pt idx="36365">
                  <c:v>147.933976648444</c:v>
                </c:pt>
                <c:pt idx="36366">
                  <c:v>147.938074859453</c:v>
                </c:pt>
                <c:pt idx="36367">
                  <c:v>147.94590852814099</c:v>
                </c:pt>
                <c:pt idx="36368">
                  <c:v>147.96023063793601</c:v>
                </c:pt>
                <c:pt idx="36369">
                  <c:v>147.96608830499599</c:v>
                </c:pt>
                <c:pt idx="36370">
                  <c:v>147.97219999999501</c:v>
                </c:pt>
                <c:pt idx="36371">
                  <c:v>147.97597322355401</c:v>
                </c:pt>
                <c:pt idx="36372">
                  <c:v>147.982766559928</c:v>
                </c:pt>
                <c:pt idx="36373">
                  <c:v>147.990563605256</c:v>
                </c:pt>
                <c:pt idx="36374">
                  <c:v>148.00133713380899</c:v>
                </c:pt>
                <c:pt idx="36375">
                  <c:v>148.01118556827601</c:v>
                </c:pt>
                <c:pt idx="36376">
                  <c:v>148.01744294762699</c:v>
                </c:pt>
                <c:pt idx="36377">
                  <c:v>148.02443452371801</c:v>
                </c:pt>
                <c:pt idx="36378">
                  <c:v>148.03492650106099</c:v>
                </c:pt>
                <c:pt idx="36379">
                  <c:v>148.044485274637</c:v>
                </c:pt>
                <c:pt idx="36380">
                  <c:v>148.052230946397</c:v>
                </c:pt>
                <c:pt idx="36381">
                  <c:v>148.060375146517</c:v>
                </c:pt>
                <c:pt idx="36382">
                  <c:v>148.070335890493</c:v>
                </c:pt>
                <c:pt idx="36383">
                  <c:v>148.07095060443501</c:v>
                </c:pt>
                <c:pt idx="36384">
                  <c:v>148.072625140426</c:v>
                </c:pt>
                <c:pt idx="36385">
                  <c:v>148.073940000021</c:v>
                </c:pt>
                <c:pt idx="36386">
                  <c:v>148.083658870303</c:v>
                </c:pt>
                <c:pt idx="36387">
                  <c:v>148.090110467687</c:v>
                </c:pt>
                <c:pt idx="36388">
                  <c:v>148.09740079211701</c:v>
                </c:pt>
                <c:pt idx="36389">
                  <c:v>148.105338927209</c:v>
                </c:pt>
                <c:pt idx="36390">
                  <c:v>148.109899616539</c:v>
                </c:pt>
                <c:pt idx="36391">
                  <c:v>148.11469222361799</c:v>
                </c:pt>
                <c:pt idx="36392">
                  <c:v>148.12132157831101</c:v>
                </c:pt>
                <c:pt idx="36393">
                  <c:v>148.12478187464399</c:v>
                </c:pt>
                <c:pt idx="36394">
                  <c:v>148.126530670059</c:v>
                </c:pt>
                <c:pt idx="36395">
                  <c:v>148.12540104206499</c:v>
                </c:pt>
                <c:pt idx="36396">
                  <c:v>148.121166797733</c:v>
                </c:pt>
                <c:pt idx="36397">
                  <c:v>148.11655842411</c:v>
                </c:pt>
                <c:pt idx="36398">
                  <c:v>148.117188298207</c:v>
                </c:pt>
                <c:pt idx="36399">
                  <c:v>148.119158372736</c:v>
                </c:pt>
                <c:pt idx="36400">
                  <c:v>148.12892000003399</c:v>
                </c:pt>
                <c:pt idx="36401">
                  <c:v>148.13026936756</c:v>
                </c:pt>
                <c:pt idx="36402">
                  <c:v>148.130603897085</c:v>
                </c:pt>
                <c:pt idx="36403">
                  <c:v>148.12657906785699</c:v>
                </c:pt>
                <c:pt idx="36404">
                  <c:v>148.11764757858501</c:v>
                </c:pt>
                <c:pt idx="36405">
                  <c:v>148.10181270357299</c:v>
                </c:pt>
                <c:pt idx="36406">
                  <c:v>148.08066050353401</c:v>
                </c:pt>
                <c:pt idx="36407">
                  <c:v>148.04852043948799</c:v>
                </c:pt>
                <c:pt idx="36408">
                  <c:v>148.01434660507499</c:v>
                </c:pt>
                <c:pt idx="36409">
                  <c:v>148.00718181677701</c:v>
                </c:pt>
                <c:pt idx="36410">
                  <c:v>147.99492365858001</c:v>
                </c:pt>
                <c:pt idx="36411">
                  <c:v>147.98355556452799</c:v>
                </c:pt>
                <c:pt idx="36412">
                  <c:v>147.97121831918699</c:v>
                </c:pt>
                <c:pt idx="36413">
                  <c:v>147.958769999959</c:v>
                </c:pt>
                <c:pt idx="36414">
                  <c:v>147.95668896367101</c:v>
                </c:pt>
                <c:pt idx="36415">
                  <c:v>147.954199455072</c:v>
                </c:pt>
                <c:pt idx="36416">
                  <c:v>147.95252848908899</c:v>
                </c:pt>
                <c:pt idx="36417">
                  <c:v>147.95460937324501</c:v>
                </c:pt>
                <c:pt idx="36418">
                  <c:v>147.95914798081</c:v>
                </c:pt>
                <c:pt idx="36419">
                  <c:v>147.96549534511999</c:v>
                </c:pt>
                <c:pt idx="36420">
                  <c:v>147.97732830467899</c:v>
                </c:pt>
                <c:pt idx="36421">
                  <c:v>147.99405047122099</c:v>
                </c:pt>
                <c:pt idx="36422">
                  <c:v>148.012240498202</c:v>
                </c:pt>
                <c:pt idx="36423">
                  <c:v>148.02999969994701</c:v>
                </c:pt>
                <c:pt idx="36424">
                  <c:v>148.040011628722</c:v>
                </c:pt>
                <c:pt idx="36425">
                  <c:v>148.041891281869</c:v>
                </c:pt>
                <c:pt idx="36426">
                  <c:v>148.04646588104899</c:v>
                </c:pt>
                <c:pt idx="36427">
                  <c:v>148.05254999997501</c:v>
                </c:pt>
                <c:pt idx="36428">
                  <c:v>148.06212071927999</c:v>
                </c:pt>
                <c:pt idx="36429">
                  <c:v>148.08037232241099</c:v>
                </c:pt>
                <c:pt idx="36430">
                  <c:v>148.09921351235201</c:v>
                </c:pt>
                <c:pt idx="36431">
                  <c:v>148.10008970687301</c:v>
                </c:pt>
                <c:pt idx="36432">
                  <c:v>148.086413189637</c:v>
                </c:pt>
                <c:pt idx="36433">
                  <c:v>148.07722000002099</c:v>
                </c:pt>
                <c:pt idx="36434">
                  <c:v>148.07613159924699</c:v>
                </c:pt>
                <c:pt idx="36435">
                  <c:v>148.06168000001</c:v>
                </c:pt>
                <c:pt idx="36436">
                  <c:v>148.06154336664099</c:v>
                </c:pt>
                <c:pt idx="36437">
                  <c:v>148.04337000004301</c:v>
                </c:pt>
                <c:pt idx="36438">
                  <c:v>148.03828156536099</c:v>
                </c:pt>
                <c:pt idx="36439">
                  <c:v>148.031995402928</c:v>
                </c:pt>
                <c:pt idx="36440">
                  <c:v>148.027431770334</c:v>
                </c:pt>
                <c:pt idx="36441">
                  <c:v>148.02416757204199</c:v>
                </c:pt>
                <c:pt idx="36442">
                  <c:v>148.01991224246001</c:v>
                </c:pt>
                <c:pt idx="36443">
                  <c:v>148.01488103556099</c:v>
                </c:pt>
                <c:pt idx="36444">
                  <c:v>148.012600493359</c:v>
                </c:pt>
                <c:pt idx="36445">
                  <c:v>148.009203884074</c:v>
                </c:pt>
                <c:pt idx="36446">
                  <c:v>148.01161033635199</c:v>
                </c:pt>
                <c:pt idx="36447">
                  <c:v>148.016574821083</c:v>
                </c:pt>
                <c:pt idx="36448">
                  <c:v>148.01770525852001</c:v>
                </c:pt>
                <c:pt idx="36449">
                  <c:v>148.02102095959799</c:v>
                </c:pt>
                <c:pt idx="36450">
                  <c:v>148.02571384940299</c:v>
                </c:pt>
                <c:pt idx="36451">
                  <c:v>148.02768000002101</c:v>
                </c:pt>
                <c:pt idx="36452">
                  <c:v>148.02883641461401</c:v>
                </c:pt>
                <c:pt idx="36453">
                  <c:v>148.029112209663</c:v>
                </c:pt>
                <c:pt idx="36454">
                  <c:v>148.03137835399701</c:v>
                </c:pt>
                <c:pt idx="36455">
                  <c:v>148.03298096972699</c:v>
                </c:pt>
                <c:pt idx="36456">
                  <c:v>148.03156705558001</c:v>
                </c:pt>
                <c:pt idx="36457">
                  <c:v>148.02770879513301</c:v>
                </c:pt>
                <c:pt idx="36458">
                  <c:v>148.020138767991</c:v>
                </c:pt>
                <c:pt idx="36459">
                  <c:v>148.00540738228699</c:v>
                </c:pt>
                <c:pt idx="36460">
                  <c:v>147.98436888959401</c:v>
                </c:pt>
                <c:pt idx="36461">
                  <c:v>147.959303973022</c:v>
                </c:pt>
                <c:pt idx="36462">
                  <c:v>147.94222949681301</c:v>
                </c:pt>
                <c:pt idx="36463">
                  <c:v>147.937696790578</c:v>
                </c:pt>
                <c:pt idx="36464">
                  <c:v>147.93705999996001</c:v>
                </c:pt>
                <c:pt idx="36465">
                  <c:v>147.94127858751099</c:v>
                </c:pt>
                <c:pt idx="36466">
                  <c:v>147.95128076459599</c:v>
                </c:pt>
                <c:pt idx="36467">
                  <c:v>147.956323362913</c:v>
                </c:pt>
                <c:pt idx="36468">
                  <c:v>147.96275363537401</c:v>
                </c:pt>
                <c:pt idx="36469">
                  <c:v>147.97143132433999</c:v>
                </c:pt>
                <c:pt idx="36470">
                  <c:v>147.97825140293901</c:v>
                </c:pt>
                <c:pt idx="36471">
                  <c:v>147.983431921787</c:v>
                </c:pt>
                <c:pt idx="36472">
                  <c:v>147.979076079066</c:v>
                </c:pt>
                <c:pt idx="36473">
                  <c:v>147.96493883590901</c:v>
                </c:pt>
                <c:pt idx="36474">
                  <c:v>147.94695094009199</c:v>
                </c:pt>
                <c:pt idx="36475">
                  <c:v>147.93161128310101</c:v>
                </c:pt>
                <c:pt idx="36476">
                  <c:v>147.912173095811</c:v>
                </c:pt>
                <c:pt idx="36477">
                  <c:v>147.90065000000399</c:v>
                </c:pt>
                <c:pt idx="36478">
                  <c:v>147.89482240860099</c:v>
                </c:pt>
                <c:pt idx="36479">
                  <c:v>147.89382430118701</c:v>
                </c:pt>
                <c:pt idx="36480">
                  <c:v>147.89781287178201</c:v>
                </c:pt>
                <c:pt idx="36481">
                  <c:v>147.90366147888699</c:v>
                </c:pt>
                <c:pt idx="36482">
                  <c:v>147.908494846823</c:v>
                </c:pt>
                <c:pt idx="36483">
                  <c:v>147.91081914520299</c:v>
                </c:pt>
                <c:pt idx="36484">
                  <c:v>147.904767729425</c:v>
                </c:pt>
                <c:pt idx="36485">
                  <c:v>147.90220594463901</c:v>
                </c:pt>
                <c:pt idx="36486">
                  <c:v>147.89449580022301</c:v>
                </c:pt>
                <c:pt idx="36487">
                  <c:v>147.88550213932001</c:v>
                </c:pt>
                <c:pt idx="36488">
                  <c:v>147.87558175284499</c:v>
                </c:pt>
                <c:pt idx="36489">
                  <c:v>147.86618112825701</c:v>
                </c:pt>
                <c:pt idx="36490">
                  <c:v>147.851169999993</c:v>
                </c:pt>
                <c:pt idx="36491">
                  <c:v>147.83077814783201</c:v>
                </c:pt>
                <c:pt idx="36492">
                  <c:v>147.81293896421599</c:v>
                </c:pt>
                <c:pt idx="36493">
                  <c:v>147.79722736846901</c:v>
                </c:pt>
                <c:pt idx="36494">
                  <c:v>147.78777981959601</c:v>
                </c:pt>
                <c:pt idx="36495">
                  <c:v>147.785450000015</c:v>
                </c:pt>
                <c:pt idx="36496">
                  <c:v>147.78546140515499</c:v>
                </c:pt>
                <c:pt idx="36497">
                  <c:v>147.78948838988501</c:v>
                </c:pt>
                <c:pt idx="36498">
                  <c:v>147.804858251544</c:v>
                </c:pt>
                <c:pt idx="36499">
                  <c:v>147.82571172839701</c:v>
                </c:pt>
                <c:pt idx="36500">
                  <c:v>147.840250744797</c:v>
                </c:pt>
                <c:pt idx="36501">
                  <c:v>147.85855686347799</c:v>
                </c:pt>
                <c:pt idx="36502">
                  <c:v>147.895293189131</c:v>
                </c:pt>
                <c:pt idx="36503">
                  <c:v>147.91919999993999</c:v>
                </c:pt>
                <c:pt idx="36504">
                  <c:v>147.932711398241</c:v>
                </c:pt>
                <c:pt idx="36505">
                  <c:v>147.958964326932</c:v>
                </c:pt>
                <c:pt idx="36506">
                  <c:v>147.98853538734599</c:v>
                </c:pt>
                <c:pt idx="36507">
                  <c:v>148.01683581749899</c:v>
                </c:pt>
                <c:pt idx="36508">
                  <c:v>148.04547809942201</c:v>
                </c:pt>
                <c:pt idx="36509">
                  <c:v>148.06503700338601</c:v>
                </c:pt>
                <c:pt idx="36510">
                  <c:v>148.08320021276501</c:v>
                </c:pt>
                <c:pt idx="36511">
                  <c:v>148.095268185023</c:v>
                </c:pt>
                <c:pt idx="36512">
                  <c:v>148.10064721310201</c:v>
                </c:pt>
                <c:pt idx="36513">
                  <c:v>148.10508240149301</c:v>
                </c:pt>
                <c:pt idx="36514">
                  <c:v>148.10807231003599</c:v>
                </c:pt>
                <c:pt idx="36515">
                  <c:v>148.11101000005601</c:v>
                </c:pt>
                <c:pt idx="36516">
                  <c:v>148.113144120296</c:v>
                </c:pt>
                <c:pt idx="36517">
                  <c:v>148.118830317613</c:v>
                </c:pt>
                <c:pt idx="36518">
                  <c:v>148.12396045712501</c:v>
                </c:pt>
                <c:pt idx="36519">
                  <c:v>148.128269214102</c:v>
                </c:pt>
                <c:pt idx="36520">
                  <c:v>148.12795831160199</c:v>
                </c:pt>
                <c:pt idx="36521">
                  <c:v>148.124014399684</c:v>
                </c:pt>
                <c:pt idx="36522">
                  <c:v>148.11990120241299</c:v>
                </c:pt>
                <c:pt idx="36523">
                  <c:v>148.11579730415599</c:v>
                </c:pt>
                <c:pt idx="36524">
                  <c:v>148.10961137616599</c:v>
                </c:pt>
                <c:pt idx="36525">
                  <c:v>148.10010249303801</c:v>
                </c:pt>
                <c:pt idx="36526">
                  <c:v>148.08651135407399</c:v>
                </c:pt>
                <c:pt idx="36527">
                  <c:v>148.073123720826</c:v>
                </c:pt>
                <c:pt idx="36528">
                  <c:v>148.057065283057</c:v>
                </c:pt>
                <c:pt idx="36529">
                  <c:v>148.04832000002</c:v>
                </c:pt>
                <c:pt idx="36530">
                  <c:v>148.04684395879099</c:v>
                </c:pt>
                <c:pt idx="36531">
                  <c:v>148.046366087226</c:v>
                </c:pt>
                <c:pt idx="36532">
                  <c:v>148.04800828004201</c:v>
                </c:pt>
                <c:pt idx="36533">
                  <c:v>148.051025655704</c:v>
                </c:pt>
                <c:pt idx="36534">
                  <c:v>148.05702776125599</c:v>
                </c:pt>
                <c:pt idx="36535">
                  <c:v>148.06682272936999</c:v>
                </c:pt>
                <c:pt idx="36536">
                  <c:v>148.066000543895</c:v>
                </c:pt>
                <c:pt idx="36537">
                  <c:v>148.06172624065599</c:v>
                </c:pt>
                <c:pt idx="36538">
                  <c:v>148.05332006955101</c:v>
                </c:pt>
                <c:pt idx="36539">
                  <c:v>148.04327681612901</c:v>
                </c:pt>
                <c:pt idx="36540">
                  <c:v>148.033145452637</c:v>
                </c:pt>
                <c:pt idx="36541">
                  <c:v>148.02331192801699</c:v>
                </c:pt>
                <c:pt idx="36542">
                  <c:v>148.01120000002601</c:v>
                </c:pt>
                <c:pt idx="36543">
                  <c:v>148.01120000002501</c:v>
                </c:pt>
                <c:pt idx="36544">
                  <c:v>148.00542043956699</c:v>
                </c:pt>
                <c:pt idx="36545">
                  <c:v>147.99662821759401</c:v>
                </c:pt>
                <c:pt idx="36546">
                  <c:v>147.99237849746001</c:v>
                </c:pt>
                <c:pt idx="36547">
                  <c:v>147.99301179106399</c:v>
                </c:pt>
                <c:pt idx="36548">
                  <c:v>147.994109693768</c:v>
                </c:pt>
                <c:pt idx="36549">
                  <c:v>147.996144248261</c:v>
                </c:pt>
                <c:pt idx="36550">
                  <c:v>148.001389404561</c:v>
                </c:pt>
                <c:pt idx="36551">
                  <c:v>148.01133152848101</c:v>
                </c:pt>
                <c:pt idx="36552">
                  <c:v>148.02329397125399</c:v>
                </c:pt>
                <c:pt idx="36553">
                  <c:v>148.03360400730901</c:v>
                </c:pt>
                <c:pt idx="36554">
                  <c:v>148.04133885693301</c:v>
                </c:pt>
                <c:pt idx="36555">
                  <c:v>148.04859834116399</c:v>
                </c:pt>
                <c:pt idx="36556">
                  <c:v>148.06244845210199</c:v>
                </c:pt>
                <c:pt idx="36557">
                  <c:v>148.07287732037</c:v>
                </c:pt>
                <c:pt idx="36558">
                  <c:v>148.07332540908499</c:v>
                </c:pt>
                <c:pt idx="36559">
                  <c:v>148.07316055377399</c:v>
                </c:pt>
                <c:pt idx="36560">
                  <c:v>148.07067999994101</c:v>
                </c:pt>
                <c:pt idx="36561">
                  <c:v>148.065732020761</c:v>
                </c:pt>
                <c:pt idx="36562">
                  <c:v>148.056112868566</c:v>
                </c:pt>
                <c:pt idx="36563">
                  <c:v>148.043878807916</c:v>
                </c:pt>
                <c:pt idx="36564">
                  <c:v>148.03490385830301</c:v>
                </c:pt>
                <c:pt idx="36565">
                  <c:v>148.033310005815</c:v>
                </c:pt>
                <c:pt idx="36566">
                  <c:v>148.034689959254</c:v>
                </c:pt>
                <c:pt idx="36567">
                  <c:v>148.03301215335699</c:v>
                </c:pt>
                <c:pt idx="36568">
                  <c:v>148.027523385904</c:v>
                </c:pt>
                <c:pt idx="36569">
                  <c:v>148.02471672111901</c:v>
                </c:pt>
                <c:pt idx="36570">
                  <c:v>148.02055232504799</c:v>
                </c:pt>
                <c:pt idx="36571">
                  <c:v>148.02246562302801</c:v>
                </c:pt>
                <c:pt idx="36572">
                  <c:v>148.025954670738</c:v>
                </c:pt>
                <c:pt idx="36573">
                  <c:v>148.02845268342401</c:v>
                </c:pt>
                <c:pt idx="36574">
                  <c:v>148.025432819245</c:v>
                </c:pt>
                <c:pt idx="36575">
                  <c:v>148.009860046483</c:v>
                </c:pt>
                <c:pt idx="36576">
                  <c:v>147.993359999993</c:v>
                </c:pt>
                <c:pt idx="36577">
                  <c:v>147.99103417364199</c:v>
                </c:pt>
                <c:pt idx="36578">
                  <c:v>147.98603269237699</c:v>
                </c:pt>
                <c:pt idx="36579">
                  <c:v>147.980875935413</c:v>
                </c:pt>
                <c:pt idx="36580">
                  <c:v>147.978842814112</c:v>
                </c:pt>
                <c:pt idx="36581">
                  <c:v>147.98207175841799</c:v>
                </c:pt>
                <c:pt idx="36582">
                  <c:v>147.992692096121</c:v>
                </c:pt>
                <c:pt idx="36583">
                  <c:v>148.00680556608901</c:v>
                </c:pt>
                <c:pt idx="36584">
                  <c:v>148.014885727494</c:v>
                </c:pt>
                <c:pt idx="36585">
                  <c:v>148.018191960254</c:v>
                </c:pt>
                <c:pt idx="36586">
                  <c:v>148.01831021606199</c:v>
                </c:pt>
                <c:pt idx="36587">
                  <c:v>148.01468360924</c:v>
                </c:pt>
                <c:pt idx="36588">
                  <c:v>148.00422746382301</c:v>
                </c:pt>
                <c:pt idx="36589">
                  <c:v>148.00160000003299</c:v>
                </c:pt>
                <c:pt idx="36590">
                  <c:v>147.99662999996301</c:v>
                </c:pt>
                <c:pt idx="36591">
                  <c:v>147.995809056497</c:v>
                </c:pt>
                <c:pt idx="36592">
                  <c:v>147.99753220894399</c:v>
                </c:pt>
                <c:pt idx="36593">
                  <c:v>147.995467929461</c:v>
                </c:pt>
                <c:pt idx="36594">
                  <c:v>147.98696907655199</c:v>
                </c:pt>
                <c:pt idx="36595">
                  <c:v>147.97431586670101</c:v>
                </c:pt>
                <c:pt idx="36596">
                  <c:v>147.960443392093</c:v>
                </c:pt>
                <c:pt idx="36597">
                  <c:v>147.94834854497</c:v>
                </c:pt>
                <c:pt idx="36598">
                  <c:v>147.93780988464201</c:v>
                </c:pt>
                <c:pt idx="36599">
                  <c:v>147.93165665800899</c:v>
                </c:pt>
                <c:pt idx="36600">
                  <c:v>147.93583589162299</c:v>
                </c:pt>
                <c:pt idx="36601">
                  <c:v>147.94078463357201</c:v>
                </c:pt>
                <c:pt idx="36602">
                  <c:v>147.94595370912199</c:v>
                </c:pt>
                <c:pt idx="36603">
                  <c:v>147.94723312376101</c:v>
                </c:pt>
                <c:pt idx="36604">
                  <c:v>147.94900186344401</c:v>
                </c:pt>
                <c:pt idx="36605">
                  <c:v>147.95986999995301</c:v>
                </c:pt>
                <c:pt idx="36606">
                  <c:v>147.964533286792</c:v>
                </c:pt>
                <c:pt idx="36607">
                  <c:v>147.96531701497199</c:v>
                </c:pt>
                <c:pt idx="36608">
                  <c:v>147.96359713577601</c:v>
                </c:pt>
                <c:pt idx="36609">
                  <c:v>147.96113939954299</c:v>
                </c:pt>
                <c:pt idx="36610">
                  <c:v>147.96167366772201</c:v>
                </c:pt>
                <c:pt idx="36611">
                  <c:v>147.96560840614401</c:v>
                </c:pt>
                <c:pt idx="36612">
                  <c:v>147.96574445945399</c:v>
                </c:pt>
                <c:pt idx="36613">
                  <c:v>147.961838906628</c:v>
                </c:pt>
                <c:pt idx="36614">
                  <c:v>147.957989101116</c:v>
                </c:pt>
                <c:pt idx="36615">
                  <c:v>147.95430291879501</c:v>
                </c:pt>
                <c:pt idx="36616">
                  <c:v>147.96128851189499</c:v>
                </c:pt>
                <c:pt idx="36617">
                  <c:v>147.96712999998201</c:v>
                </c:pt>
                <c:pt idx="36618">
                  <c:v>147.97230017618901</c:v>
                </c:pt>
                <c:pt idx="36619">
                  <c:v>147.980642370548</c:v>
                </c:pt>
                <c:pt idx="36620">
                  <c:v>147.98708059137201</c:v>
                </c:pt>
                <c:pt idx="36621">
                  <c:v>147.99006862607499</c:v>
                </c:pt>
                <c:pt idx="36622">
                  <c:v>147.99154313407001</c:v>
                </c:pt>
                <c:pt idx="36623">
                  <c:v>147.99443721012301</c:v>
                </c:pt>
                <c:pt idx="36624">
                  <c:v>147.99743436583901</c:v>
                </c:pt>
                <c:pt idx="36625">
                  <c:v>148.00220416733001</c:v>
                </c:pt>
                <c:pt idx="36626">
                  <c:v>148.01267527232901</c:v>
                </c:pt>
                <c:pt idx="36627">
                  <c:v>148.02459452926499</c:v>
                </c:pt>
                <c:pt idx="36628">
                  <c:v>148.034881274166</c:v>
                </c:pt>
                <c:pt idx="36629">
                  <c:v>148.04106010550899</c:v>
                </c:pt>
                <c:pt idx="36630">
                  <c:v>148.041758386683</c:v>
                </c:pt>
                <c:pt idx="36631">
                  <c:v>148.04425000000001</c:v>
                </c:pt>
                <c:pt idx="36632">
                  <c:v>148.047547735671</c:v>
                </c:pt>
                <c:pt idx="36633">
                  <c:v>148.04938875014</c:v>
                </c:pt>
                <c:pt idx="36634">
                  <c:v>148.05466961782901</c:v>
                </c:pt>
                <c:pt idx="36635">
                  <c:v>148.06147219976</c:v>
                </c:pt>
                <c:pt idx="36636">
                  <c:v>148.06436461968201</c:v>
                </c:pt>
                <c:pt idx="36637">
                  <c:v>148.06426164433901</c:v>
                </c:pt>
                <c:pt idx="36638">
                  <c:v>148.065101728201</c:v>
                </c:pt>
                <c:pt idx="36639">
                  <c:v>148.06637805173801</c:v>
                </c:pt>
                <c:pt idx="36640">
                  <c:v>148.066096841617</c:v>
                </c:pt>
                <c:pt idx="36641">
                  <c:v>148.06054262937701</c:v>
                </c:pt>
                <c:pt idx="36642">
                  <c:v>148.05065797004599</c:v>
                </c:pt>
                <c:pt idx="36643">
                  <c:v>148.04383851202999</c:v>
                </c:pt>
                <c:pt idx="36644">
                  <c:v>148.03465000001401</c:v>
                </c:pt>
                <c:pt idx="36645">
                  <c:v>148.03465000000401</c:v>
                </c:pt>
                <c:pt idx="36646">
                  <c:v>148.02804487841701</c:v>
                </c:pt>
                <c:pt idx="36647">
                  <c:v>148.02835829797499</c:v>
                </c:pt>
                <c:pt idx="36648">
                  <c:v>148.029572906559</c:v>
                </c:pt>
                <c:pt idx="36649">
                  <c:v>148.02518406120299</c:v>
                </c:pt>
                <c:pt idx="36650">
                  <c:v>148.02018760431599</c:v>
                </c:pt>
                <c:pt idx="36651">
                  <c:v>148.013303574692</c:v>
                </c:pt>
                <c:pt idx="36652">
                  <c:v>148.004706441644</c:v>
                </c:pt>
                <c:pt idx="36653">
                  <c:v>147.99452943328899</c:v>
                </c:pt>
                <c:pt idx="36654">
                  <c:v>147.97716511217101</c:v>
                </c:pt>
                <c:pt idx="36655">
                  <c:v>147.95214505953899</c:v>
                </c:pt>
                <c:pt idx="36656">
                  <c:v>147.94655619259299</c:v>
                </c:pt>
                <c:pt idx="36657">
                  <c:v>147.94955000001701</c:v>
                </c:pt>
                <c:pt idx="36658">
                  <c:v>147.95722304372299</c:v>
                </c:pt>
                <c:pt idx="36659">
                  <c:v>147.966204014921</c:v>
                </c:pt>
                <c:pt idx="36660">
                  <c:v>147.97813521293099</c:v>
                </c:pt>
                <c:pt idx="36661">
                  <c:v>147.99613329125</c:v>
                </c:pt>
                <c:pt idx="36662">
                  <c:v>148.02243849444801</c:v>
                </c:pt>
                <c:pt idx="36663">
                  <c:v>148.048240925595</c:v>
                </c:pt>
                <c:pt idx="36664">
                  <c:v>148.07133857273399</c:v>
                </c:pt>
                <c:pt idx="36665">
                  <c:v>148.09701510616301</c:v>
                </c:pt>
                <c:pt idx="36666">
                  <c:v>148.12521791893499</c:v>
                </c:pt>
                <c:pt idx="36667">
                  <c:v>148.14352726653499</c:v>
                </c:pt>
                <c:pt idx="36668">
                  <c:v>148.15653739349901</c:v>
                </c:pt>
                <c:pt idx="36669">
                  <c:v>148.163637382025</c:v>
                </c:pt>
                <c:pt idx="36670">
                  <c:v>148.165820000015</c:v>
                </c:pt>
                <c:pt idx="36671">
                  <c:v>148.15668440188699</c:v>
                </c:pt>
                <c:pt idx="36672">
                  <c:v>148.140922809892</c:v>
                </c:pt>
                <c:pt idx="36673">
                  <c:v>148.12632822391799</c:v>
                </c:pt>
                <c:pt idx="36674">
                  <c:v>148.114855324822</c:v>
                </c:pt>
                <c:pt idx="36675">
                  <c:v>148.10830961625101</c:v>
                </c:pt>
                <c:pt idx="36676">
                  <c:v>148.103939598951</c:v>
                </c:pt>
                <c:pt idx="36677">
                  <c:v>148.09742804631401</c:v>
                </c:pt>
                <c:pt idx="36678">
                  <c:v>148.090077885651</c:v>
                </c:pt>
                <c:pt idx="36679">
                  <c:v>148.088481259312</c:v>
                </c:pt>
                <c:pt idx="36680">
                  <c:v>148.087688154072</c:v>
                </c:pt>
                <c:pt idx="36681">
                  <c:v>148.08495108704599</c:v>
                </c:pt>
                <c:pt idx="36682">
                  <c:v>148.08489274136201</c:v>
                </c:pt>
                <c:pt idx="36683">
                  <c:v>148.08797657733501</c:v>
                </c:pt>
                <c:pt idx="36684">
                  <c:v>148.09444936790501</c:v>
                </c:pt>
                <c:pt idx="36685">
                  <c:v>148.100850000034</c:v>
                </c:pt>
                <c:pt idx="36686">
                  <c:v>148.108467756083</c:v>
                </c:pt>
                <c:pt idx="36687">
                  <c:v>148.110144397243</c:v>
                </c:pt>
                <c:pt idx="36688">
                  <c:v>148.10637584239501</c:v>
                </c:pt>
                <c:pt idx="36689">
                  <c:v>148.09803877689899</c:v>
                </c:pt>
                <c:pt idx="36690">
                  <c:v>148.08749531936701</c:v>
                </c:pt>
                <c:pt idx="36691">
                  <c:v>148.07578509210299</c:v>
                </c:pt>
                <c:pt idx="36692">
                  <c:v>148.063425592702</c:v>
                </c:pt>
                <c:pt idx="36693">
                  <c:v>148.052414499164</c:v>
                </c:pt>
                <c:pt idx="36694">
                  <c:v>148.041085514911</c:v>
                </c:pt>
                <c:pt idx="36695">
                  <c:v>148.02483278567101</c:v>
                </c:pt>
                <c:pt idx="36696">
                  <c:v>148.01421921015501</c:v>
                </c:pt>
                <c:pt idx="36697">
                  <c:v>148.00943000004199</c:v>
                </c:pt>
                <c:pt idx="36698">
                  <c:v>148.005137779573</c:v>
                </c:pt>
                <c:pt idx="36699">
                  <c:v>147.992759480415</c:v>
                </c:pt>
                <c:pt idx="36700">
                  <c:v>147.97903055981701</c:v>
                </c:pt>
                <c:pt idx="36701">
                  <c:v>147.96311704432301</c:v>
                </c:pt>
                <c:pt idx="36702">
                  <c:v>147.944002472676</c:v>
                </c:pt>
                <c:pt idx="36703">
                  <c:v>147.92514479734501</c:v>
                </c:pt>
                <c:pt idx="36704">
                  <c:v>147.90741285020499</c:v>
                </c:pt>
                <c:pt idx="36705">
                  <c:v>147.88750569897999</c:v>
                </c:pt>
                <c:pt idx="36706">
                  <c:v>147.86756304565199</c:v>
                </c:pt>
                <c:pt idx="36707">
                  <c:v>147.85487895615299</c:v>
                </c:pt>
                <c:pt idx="36708">
                  <c:v>147.844342054598</c:v>
                </c:pt>
                <c:pt idx="36709">
                  <c:v>147.838200533443</c:v>
                </c:pt>
                <c:pt idx="36710">
                  <c:v>147.83006000002499</c:v>
                </c:pt>
                <c:pt idx="36711">
                  <c:v>147.831212667827</c:v>
                </c:pt>
                <c:pt idx="36712">
                  <c:v>147.83568400064399</c:v>
                </c:pt>
                <c:pt idx="36713">
                  <c:v>147.83717133824501</c:v>
                </c:pt>
                <c:pt idx="36714">
                  <c:v>147.838108191087</c:v>
                </c:pt>
                <c:pt idx="36715">
                  <c:v>147.83995800935</c:v>
                </c:pt>
                <c:pt idx="36716">
                  <c:v>147.84706337742401</c:v>
                </c:pt>
                <c:pt idx="36717">
                  <c:v>147.854079103006</c:v>
                </c:pt>
                <c:pt idx="36718">
                  <c:v>147.85630463229299</c:v>
                </c:pt>
                <c:pt idx="36719">
                  <c:v>147.852657734578</c:v>
                </c:pt>
                <c:pt idx="36720">
                  <c:v>147.8535003794</c:v>
                </c:pt>
                <c:pt idx="36721">
                  <c:v>147.85593000003601</c:v>
                </c:pt>
                <c:pt idx="36722">
                  <c:v>147.862486985657</c:v>
                </c:pt>
                <c:pt idx="36723">
                  <c:v>147.87342405508201</c:v>
                </c:pt>
                <c:pt idx="36724">
                  <c:v>147.884900200332</c:v>
                </c:pt>
                <c:pt idx="36725">
                  <c:v>147.89421883715099</c:v>
                </c:pt>
                <c:pt idx="36726">
                  <c:v>147.899189532116</c:v>
                </c:pt>
                <c:pt idx="36727">
                  <c:v>147.90617624170801</c:v>
                </c:pt>
                <c:pt idx="36728">
                  <c:v>147.917777010962</c:v>
                </c:pt>
                <c:pt idx="36729">
                  <c:v>147.92014445168201</c:v>
                </c:pt>
                <c:pt idx="36730">
                  <c:v>147.91552302254601</c:v>
                </c:pt>
                <c:pt idx="36731">
                  <c:v>147.90813108996801</c:v>
                </c:pt>
                <c:pt idx="36732">
                  <c:v>147.90746309498701</c:v>
                </c:pt>
                <c:pt idx="36733">
                  <c:v>147.912381296229</c:v>
                </c:pt>
                <c:pt idx="36734">
                  <c:v>147.91561511317701</c:v>
                </c:pt>
                <c:pt idx="36735">
                  <c:v>147.91619017980801</c:v>
                </c:pt>
                <c:pt idx="36736">
                  <c:v>147.92243884898701</c:v>
                </c:pt>
                <c:pt idx="36737">
                  <c:v>147.928952888037</c:v>
                </c:pt>
                <c:pt idx="36738">
                  <c:v>147.94008000003899</c:v>
                </c:pt>
                <c:pt idx="36739">
                  <c:v>147.95397138274899</c:v>
                </c:pt>
                <c:pt idx="36740">
                  <c:v>147.968063877585</c:v>
                </c:pt>
                <c:pt idx="36741">
                  <c:v>147.99042695628199</c:v>
                </c:pt>
                <c:pt idx="36742">
                  <c:v>148.005334498905</c:v>
                </c:pt>
                <c:pt idx="36743">
                  <c:v>148.01933655297</c:v>
                </c:pt>
                <c:pt idx="36744">
                  <c:v>148.03353796964501</c:v>
                </c:pt>
                <c:pt idx="36745">
                  <c:v>148.044248765704</c:v>
                </c:pt>
                <c:pt idx="36746">
                  <c:v>148.050769159737</c:v>
                </c:pt>
                <c:pt idx="36747">
                  <c:v>148.05506160446299</c:v>
                </c:pt>
                <c:pt idx="36748">
                  <c:v>148.05854398657701</c:v>
                </c:pt>
                <c:pt idx="36749">
                  <c:v>148.06412000001399</c:v>
                </c:pt>
                <c:pt idx="36750">
                  <c:v>148.06416425030201</c:v>
                </c:pt>
                <c:pt idx="36751">
                  <c:v>148.06783000003199</c:v>
                </c:pt>
                <c:pt idx="36752">
                  <c:v>148.068032434705</c:v>
                </c:pt>
                <c:pt idx="36753">
                  <c:v>148.06907572391501</c:v>
                </c:pt>
                <c:pt idx="36754">
                  <c:v>148.067171010126</c:v>
                </c:pt>
                <c:pt idx="36755">
                  <c:v>148.05789834532499</c:v>
                </c:pt>
                <c:pt idx="36756">
                  <c:v>148.04268585226299</c:v>
                </c:pt>
                <c:pt idx="36757">
                  <c:v>148.025895198689</c:v>
                </c:pt>
                <c:pt idx="36758">
                  <c:v>148.01143266016399</c:v>
                </c:pt>
                <c:pt idx="36759">
                  <c:v>148.005323738236</c:v>
                </c:pt>
                <c:pt idx="36760">
                  <c:v>148.00382031721301</c:v>
                </c:pt>
                <c:pt idx="36761">
                  <c:v>148.00422889159401</c:v>
                </c:pt>
                <c:pt idx="36762">
                  <c:v>148.001866896232</c:v>
                </c:pt>
                <c:pt idx="36763">
                  <c:v>147.99104236623</c:v>
                </c:pt>
                <c:pt idx="36764">
                  <c:v>147.989078146819</c:v>
                </c:pt>
                <c:pt idx="36765">
                  <c:v>147.97913999996399</c:v>
                </c:pt>
                <c:pt idx="36766">
                  <c:v>147.97307447862801</c:v>
                </c:pt>
                <c:pt idx="36767">
                  <c:v>147.96291512390201</c:v>
                </c:pt>
                <c:pt idx="36768">
                  <c:v>147.95682843438499</c:v>
                </c:pt>
                <c:pt idx="36769">
                  <c:v>147.94960958905</c:v>
                </c:pt>
                <c:pt idx="36770">
                  <c:v>147.94093026821</c:v>
                </c:pt>
                <c:pt idx="36771">
                  <c:v>147.92875734211799</c:v>
                </c:pt>
                <c:pt idx="36772">
                  <c:v>147.92222387618699</c:v>
                </c:pt>
                <c:pt idx="36773">
                  <c:v>147.92367626781299</c:v>
                </c:pt>
                <c:pt idx="36774">
                  <c:v>147.92785415291999</c:v>
                </c:pt>
                <c:pt idx="36775">
                  <c:v>147.93409653356599</c:v>
                </c:pt>
                <c:pt idx="36776">
                  <c:v>147.94074874288</c:v>
                </c:pt>
                <c:pt idx="36777">
                  <c:v>147.94336582736699</c:v>
                </c:pt>
                <c:pt idx="36778">
                  <c:v>147.94389186437101</c:v>
                </c:pt>
                <c:pt idx="36779">
                  <c:v>147.93066000003</c:v>
                </c:pt>
                <c:pt idx="36780">
                  <c:v>147.91712863621001</c:v>
                </c:pt>
                <c:pt idx="36781">
                  <c:v>147.903915902584</c:v>
                </c:pt>
                <c:pt idx="36782">
                  <c:v>147.88496993914299</c:v>
                </c:pt>
                <c:pt idx="36783">
                  <c:v>147.86271873380201</c:v>
                </c:pt>
                <c:pt idx="36784">
                  <c:v>147.856988909764</c:v>
                </c:pt>
                <c:pt idx="36785">
                  <c:v>147.858150407691</c:v>
                </c:pt>
                <c:pt idx="36786">
                  <c:v>147.85897408592501</c:v>
                </c:pt>
                <c:pt idx="36787">
                  <c:v>147.861831599168</c:v>
                </c:pt>
                <c:pt idx="36788">
                  <c:v>147.863443079571</c:v>
                </c:pt>
                <c:pt idx="36789">
                  <c:v>147.87303770811701</c:v>
                </c:pt>
                <c:pt idx="36790">
                  <c:v>147.877251131333</c:v>
                </c:pt>
                <c:pt idx="36791">
                  <c:v>147.880450000042</c:v>
                </c:pt>
                <c:pt idx="36792">
                  <c:v>147.884473218902</c:v>
                </c:pt>
                <c:pt idx="36793">
                  <c:v>147.88432958155201</c:v>
                </c:pt>
                <c:pt idx="36794">
                  <c:v>147.879731106496</c:v>
                </c:pt>
                <c:pt idx="36795">
                  <c:v>147.88055945675501</c:v>
                </c:pt>
                <c:pt idx="36796">
                  <c:v>147.88362697954801</c:v>
                </c:pt>
                <c:pt idx="36797">
                  <c:v>147.89282943760401</c:v>
                </c:pt>
                <c:pt idx="36798">
                  <c:v>147.907335818874</c:v>
                </c:pt>
                <c:pt idx="36799">
                  <c:v>147.916211899236</c:v>
                </c:pt>
                <c:pt idx="36800">
                  <c:v>147.91779999997601</c:v>
                </c:pt>
                <c:pt idx="36801">
                  <c:v>147.91779999997701</c:v>
                </c:pt>
                <c:pt idx="36802">
                  <c:v>147.91955450136999</c:v>
                </c:pt>
                <c:pt idx="36803">
                  <c:v>147.922242784801</c:v>
                </c:pt>
                <c:pt idx="36804">
                  <c:v>147.923783226654</c:v>
                </c:pt>
                <c:pt idx="36805">
                  <c:v>147.924484906884</c:v>
                </c:pt>
                <c:pt idx="36806">
                  <c:v>147.92758285171399</c:v>
                </c:pt>
                <c:pt idx="36807">
                  <c:v>147.93298861367401</c:v>
                </c:pt>
                <c:pt idx="36808">
                  <c:v>147.93689977359199</c:v>
                </c:pt>
                <c:pt idx="36809">
                  <c:v>147.93658075330501</c:v>
                </c:pt>
                <c:pt idx="36810">
                  <c:v>147.935050515509</c:v>
                </c:pt>
                <c:pt idx="36811">
                  <c:v>147.93816393631801</c:v>
                </c:pt>
                <c:pt idx="36812">
                  <c:v>147.93800933421701</c:v>
                </c:pt>
                <c:pt idx="36813">
                  <c:v>147.934562984732</c:v>
                </c:pt>
                <c:pt idx="36814">
                  <c:v>147.935024149078</c:v>
                </c:pt>
                <c:pt idx="36815">
                  <c:v>147.93426598155301</c:v>
                </c:pt>
                <c:pt idx="36816">
                  <c:v>147.92776000003701</c:v>
                </c:pt>
                <c:pt idx="36817">
                  <c:v>147.92573450768299</c:v>
                </c:pt>
                <c:pt idx="36818">
                  <c:v>147.92551973706401</c:v>
                </c:pt>
                <c:pt idx="36819">
                  <c:v>147.92856930130199</c:v>
                </c:pt>
                <c:pt idx="36820">
                  <c:v>147.93173311971</c:v>
                </c:pt>
                <c:pt idx="36821">
                  <c:v>147.93664854005101</c:v>
                </c:pt>
                <c:pt idx="36822">
                  <c:v>147.94600236678301</c:v>
                </c:pt>
                <c:pt idx="36823">
                  <c:v>147.95515626357999</c:v>
                </c:pt>
                <c:pt idx="36824">
                  <c:v>147.95917559954501</c:v>
                </c:pt>
                <c:pt idx="36825">
                  <c:v>147.957205237403</c:v>
                </c:pt>
                <c:pt idx="36826">
                  <c:v>147.94463031043901</c:v>
                </c:pt>
                <c:pt idx="36827">
                  <c:v>147.93481612579299</c:v>
                </c:pt>
                <c:pt idx="36828">
                  <c:v>147.929507744142</c:v>
                </c:pt>
                <c:pt idx="36829">
                  <c:v>147.928649999969</c:v>
                </c:pt>
                <c:pt idx="36830">
                  <c:v>147.92370104217699</c:v>
                </c:pt>
                <c:pt idx="36831">
                  <c:v>147.918626918576</c:v>
                </c:pt>
                <c:pt idx="36832">
                  <c:v>147.913424519518</c:v>
                </c:pt>
                <c:pt idx="36833">
                  <c:v>147.909751087183</c:v>
                </c:pt>
                <c:pt idx="36834">
                  <c:v>147.90706539941399</c:v>
                </c:pt>
                <c:pt idx="36835">
                  <c:v>147.90182246078899</c:v>
                </c:pt>
                <c:pt idx="36836">
                  <c:v>147.89473066762901</c:v>
                </c:pt>
                <c:pt idx="36837">
                  <c:v>147.89064628874399</c:v>
                </c:pt>
                <c:pt idx="36838">
                  <c:v>147.88376606554999</c:v>
                </c:pt>
                <c:pt idx="36839">
                  <c:v>147.87592275224699</c:v>
                </c:pt>
                <c:pt idx="36840">
                  <c:v>147.869540000032</c:v>
                </c:pt>
                <c:pt idx="36841">
                  <c:v>147.86352132537499</c:v>
                </c:pt>
                <c:pt idx="36842">
                  <c:v>147.85755977592899</c:v>
                </c:pt>
                <c:pt idx="36843">
                  <c:v>147.85090878432999</c:v>
                </c:pt>
                <c:pt idx="36844">
                  <c:v>147.844149840895</c:v>
                </c:pt>
                <c:pt idx="36845">
                  <c:v>147.83935475246699</c:v>
                </c:pt>
                <c:pt idx="36846">
                  <c:v>147.837777967595</c:v>
                </c:pt>
                <c:pt idx="36847">
                  <c:v>147.83806074902199</c:v>
                </c:pt>
                <c:pt idx="36848">
                  <c:v>147.84061372084699</c:v>
                </c:pt>
                <c:pt idx="36849">
                  <c:v>147.841477890965</c:v>
                </c:pt>
                <c:pt idx="36850">
                  <c:v>147.84528000000799</c:v>
                </c:pt>
                <c:pt idx="36851">
                  <c:v>147.852390420821</c:v>
                </c:pt>
                <c:pt idx="36852">
                  <c:v>147.87166286500101</c:v>
                </c:pt>
                <c:pt idx="36853">
                  <c:v>147.895355978449</c:v>
                </c:pt>
                <c:pt idx="36854">
                  <c:v>147.913669581547</c:v>
                </c:pt>
                <c:pt idx="36855">
                  <c:v>147.920100000009</c:v>
                </c:pt>
                <c:pt idx="36856">
                  <c:v>147.925244207053</c:v>
                </c:pt>
                <c:pt idx="36857">
                  <c:v>147.93462386060301</c:v>
                </c:pt>
                <c:pt idx="36858">
                  <c:v>147.93954098017201</c:v>
                </c:pt>
                <c:pt idx="36859">
                  <c:v>147.94529245891101</c:v>
                </c:pt>
                <c:pt idx="36860">
                  <c:v>147.945309278552</c:v>
                </c:pt>
                <c:pt idx="36861">
                  <c:v>147.93866952668</c:v>
                </c:pt>
                <c:pt idx="36862">
                  <c:v>147.930268373095</c:v>
                </c:pt>
                <c:pt idx="36863">
                  <c:v>147.92169775695601</c:v>
                </c:pt>
                <c:pt idx="36864">
                  <c:v>147.910570000007</c:v>
                </c:pt>
                <c:pt idx="36865">
                  <c:v>147.90006178269601</c:v>
                </c:pt>
                <c:pt idx="36866">
                  <c:v>147.891791930268</c:v>
                </c:pt>
                <c:pt idx="36867">
                  <c:v>147.87635226459901</c:v>
                </c:pt>
                <c:pt idx="36868">
                  <c:v>147.85569583810499</c:v>
                </c:pt>
                <c:pt idx="36869">
                  <c:v>147.835633990037</c:v>
                </c:pt>
                <c:pt idx="36870">
                  <c:v>147.819754031663</c:v>
                </c:pt>
                <c:pt idx="36871">
                  <c:v>147.80495186828</c:v>
                </c:pt>
                <c:pt idx="36872">
                  <c:v>147.78940109537001</c:v>
                </c:pt>
                <c:pt idx="36873">
                  <c:v>147.77990721935299</c:v>
                </c:pt>
                <c:pt idx="36874">
                  <c:v>147.77117603855001</c:v>
                </c:pt>
                <c:pt idx="36875">
                  <c:v>147.76338209439399</c:v>
                </c:pt>
                <c:pt idx="36876">
                  <c:v>147.76009283695799</c:v>
                </c:pt>
                <c:pt idx="36877">
                  <c:v>147.76281492478199</c:v>
                </c:pt>
                <c:pt idx="36878">
                  <c:v>147.773209999991</c:v>
                </c:pt>
                <c:pt idx="36879">
                  <c:v>147.77960385903299</c:v>
                </c:pt>
                <c:pt idx="36880">
                  <c:v>147.77892107378699</c:v>
                </c:pt>
                <c:pt idx="36881">
                  <c:v>147.77720328234301</c:v>
                </c:pt>
                <c:pt idx="36882">
                  <c:v>147.77725573190199</c:v>
                </c:pt>
                <c:pt idx="36883">
                  <c:v>147.778722146999</c:v>
                </c:pt>
                <c:pt idx="36884">
                  <c:v>147.78277610494101</c:v>
                </c:pt>
                <c:pt idx="36885">
                  <c:v>147.78885395638201</c:v>
                </c:pt>
                <c:pt idx="36886">
                  <c:v>147.79860735473801</c:v>
                </c:pt>
                <c:pt idx="36887">
                  <c:v>147.81474013811399</c:v>
                </c:pt>
                <c:pt idx="36888">
                  <c:v>147.82937872845099</c:v>
                </c:pt>
                <c:pt idx="36889">
                  <c:v>147.842829999982</c:v>
                </c:pt>
                <c:pt idx="36890">
                  <c:v>147.85305122770399</c:v>
                </c:pt>
                <c:pt idx="36891">
                  <c:v>147.85624038446099</c:v>
                </c:pt>
                <c:pt idx="36892">
                  <c:v>147.85644570586101</c:v>
                </c:pt>
                <c:pt idx="36893">
                  <c:v>147.85330058124799</c:v>
                </c:pt>
                <c:pt idx="36894">
                  <c:v>147.85310329312401</c:v>
                </c:pt>
                <c:pt idx="36895">
                  <c:v>147.8557560573</c:v>
                </c:pt>
                <c:pt idx="36896">
                  <c:v>147.85494881440701</c:v>
                </c:pt>
                <c:pt idx="36897">
                  <c:v>147.849950149314</c:v>
                </c:pt>
                <c:pt idx="36898">
                  <c:v>147.84138683577399</c:v>
                </c:pt>
                <c:pt idx="36899">
                  <c:v>147.83479564403299</c:v>
                </c:pt>
                <c:pt idx="36900">
                  <c:v>147.825002576228</c:v>
                </c:pt>
                <c:pt idx="36901">
                  <c:v>147.80443898219301</c:v>
                </c:pt>
                <c:pt idx="36902">
                  <c:v>147.78495189745601</c:v>
                </c:pt>
                <c:pt idx="36903">
                  <c:v>147.76630340498599</c:v>
                </c:pt>
                <c:pt idx="36904">
                  <c:v>147.74619000001499</c:v>
                </c:pt>
                <c:pt idx="36905">
                  <c:v>147.73164225430801</c:v>
                </c:pt>
                <c:pt idx="36906">
                  <c:v>147.720459390977</c:v>
                </c:pt>
                <c:pt idx="36907">
                  <c:v>147.713719901291</c:v>
                </c:pt>
                <c:pt idx="36908">
                  <c:v>147.71043219471599</c:v>
                </c:pt>
                <c:pt idx="36909">
                  <c:v>147.708517818079</c:v>
                </c:pt>
                <c:pt idx="36910">
                  <c:v>147.70702405481899</c:v>
                </c:pt>
                <c:pt idx="36911">
                  <c:v>147.70891782002499</c:v>
                </c:pt>
                <c:pt idx="36912">
                  <c:v>147.71495372185001</c:v>
                </c:pt>
                <c:pt idx="36913">
                  <c:v>147.72210305990399</c:v>
                </c:pt>
                <c:pt idx="36914">
                  <c:v>147.73155726496</c:v>
                </c:pt>
                <c:pt idx="36915">
                  <c:v>147.742732607292</c:v>
                </c:pt>
                <c:pt idx="36916">
                  <c:v>147.75009326255201</c:v>
                </c:pt>
                <c:pt idx="36917">
                  <c:v>147.75742293573899</c:v>
                </c:pt>
                <c:pt idx="36918">
                  <c:v>147.76691899158999</c:v>
                </c:pt>
                <c:pt idx="36919">
                  <c:v>147.769521064668</c:v>
                </c:pt>
                <c:pt idx="36920">
                  <c:v>147.77267493677201</c:v>
                </c:pt>
                <c:pt idx="36921">
                  <c:v>147.77514999995799</c:v>
                </c:pt>
                <c:pt idx="36922">
                  <c:v>147.776385647117</c:v>
                </c:pt>
                <c:pt idx="36923">
                  <c:v>147.780414611461</c:v>
                </c:pt>
                <c:pt idx="36924">
                  <c:v>147.78952857746501</c:v>
                </c:pt>
                <c:pt idx="36925">
                  <c:v>147.79686956679899</c:v>
                </c:pt>
                <c:pt idx="36926">
                  <c:v>147.79424388043799</c:v>
                </c:pt>
                <c:pt idx="36927">
                  <c:v>147.78397214756899</c:v>
                </c:pt>
                <c:pt idx="36928">
                  <c:v>147.77453983364501</c:v>
                </c:pt>
                <c:pt idx="36929">
                  <c:v>147.76990503681699</c:v>
                </c:pt>
                <c:pt idx="36930">
                  <c:v>147.76727051696801</c:v>
                </c:pt>
                <c:pt idx="36931">
                  <c:v>147.76924006195</c:v>
                </c:pt>
                <c:pt idx="36932">
                  <c:v>147.773043667031</c:v>
                </c:pt>
                <c:pt idx="36933">
                  <c:v>147.775545475326</c:v>
                </c:pt>
                <c:pt idx="36934">
                  <c:v>147.77615000001401</c:v>
                </c:pt>
                <c:pt idx="36935">
                  <c:v>147.781980037545</c:v>
                </c:pt>
                <c:pt idx="36936">
                  <c:v>147.788449473811</c:v>
                </c:pt>
                <c:pt idx="36937">
                  <c:v>147.792916696931</c:v>
                </c:pt>
                <c:pt idx="36938">
                  <c:v>147.79334618261399</c:v>
                </c:pt>
                <c:pt idx="36939">
                  <c:v>147.79187412445299</c:v>
                </c:pt>
                <c:pt idx="36940">
                  <c:v>147.79112808689499</c:v>
                </c:pt>
                <c:pt idx="36941">
                  <c:v>147.79085875019601</c:v>
                </c:pt>
                <c:pt idx="36942">
                  <c:v>147.792767180239</c:v>
                </c:pt>
                <c:pt idx="36943">
                  <c:v>147.79576600139899</c:v>
                </c:pt>
                <c:pt idx="36944">
                  <c:v>147.802276892805</c:v>
                </c:pt>
                <c:pt idx="36945">
                  <c:v>147.809240019611</c:v>
                </c:pt>
                <c:pt idx="36946">
                  <c:v>147.81009000001299</c:v>
                </c:pt>
                <c:pt idx="36947">
                  <c:v>147.82282397081099</c:v>
                </c:pt>
                <c:pt idx="36948">
                  <c:v>147.83553768864701</c:v>
                </c:pt>
                <c:pt idx="36949">
                  <c:v>147.847893323383</c:v>
                </c:pt>
                <c:pt idx="36950">
                  <c:v>147.85676352137301</c:v>
                </c:pt>
                <c:pt idx="36951">
                  <c:v>147.86330880555701</c:v>
                </c:pt>
                <c:pt idx="36952">
                  <c:v>147.86545485052099</c:v>
                </c:pt>
                <c:pt idx="36953">
                  <c:v>147.86272615863899</c:v>
                </c:pt>
                <c:pt idx="36954">
                  <c:v>147.86175576399299</c:v>
                </c:pt>
                <c:pt idx="36955">
                  <c:v>147.87099658421801</c:v>
                </c:pt>
                <c:pt idx="36956">
                  <c:v>147.88318203676499</c:v>
                </c:pt>
                <c:pt idx="36957">
                  <c:v>147.89451357356501</c:v>
                </c:pt>
                <c:pt idx="36958">
                  <c:v>147.90851656601399</c:v>
                </c:pt>
                <c:pt idx="36959">
                  <c:v>147.92531070177799</c:v>
                </c:pt>
                <c:pt idx="36960">
                  <c:v>147.93889999996301</c:v>
                </c:pt>
                <c:pt idx="36961">
                  <c:v>147.950246770772</c:v>
                </c:pt>
                <c:pt idx="36962">
                  <c:v>147.95252999994401</c:v>
                </c:pt>
                <c:pt idx="36963">
                  <c:v>147.96832621616801</c:v>
                </c:pt>
                <c:pt idx="36964">
                  <c:v>147.99018336860499</c:v>
                </c:pt>
                <c:pt idx="36965">
                  <c:v>148.01271409573201</c:v>
                </c:pt>
                <c:pt idx="36966">
                  <c:v>148.03136099432601</c:v>
                </c:pt>
                <c:pt idx="36967">
                  <c:v>148.04131157155999</c:v>
                </c:pt>
                <c:pt idx="36968">
                  <c:v>148.04882356314201</c:v>
                </c:pt>
                <c:pt idx="36969">
                  <c:v>148.05548257520601</c:v>
                </c:pt>
                <c:pt idx="36970">
                  <c:v>148.05931029999601</c:v>
                </c:pt>
                <c:pt idx="36971">
                  <c:v>148.059801218508</c:v>
                </c:pt>
                <c:pt idx="36972">
                  <c:v>148.05085819048301</c:v>
                </c:pt>
                <c:pt idx="36973">
                  <c:v>148.04108999996799</c:v>
                </c:pt>
                <c:pt idx="36974">
                  <c:v>148.02971168633201</c:v>
                </c:pt>
                <c:pt idx="36975">
                  <c:v>148.01839142644101</c:v>
                </c:pt>
                <c:pt idx="36976">
                  <c:v>148.00352044993701</c:v>
                </c:pt>
                <c:pt idx="36977">
                  <c:v>147.98583683816699</c:v>
                </c:pt>
                <c:pt idx="36978">
                  <c:v>147.96638150654701</c:v>
                </c:pt>
                <c:pt idx="36979">
                  <c:v>147.949923714178</c:v>
                </c:pt>
                <c:pt idx="36980">
                  <c:v>147.93600729428101</c:v>
                </c:pt>
                <c:pt idx="36981">
                  <c:v>147.92035932494099</c:v>
                </c:pt>
                <c:pt idx="36982">
                  <c:v>147.905230868941</c:v>
                </c:pt>
                <c:pt idx="36983">
                  <c:v>147.89339044304299</c:v>
                </c:pt>
                <c:pt idx="36984">
                  <c:v>147.89062986328901</c:v>
                </c:pt>
                <c:pt idx="36985">
                  <c:v>147.88576553243001</c:v>
                </c:pt>
                <c:pt idx="36986">
                  <c:v>147.878549366236</c:v>
                </c:pt>
                <c:pt idx="36987">
                  <c:v>147.87477000006001</c:v>
                </c:pt>
                <c:pt idx="36988">
                  <c:v>147.872678580512</c:v>
                </c:pt>
                <c:pt idx="36989">
                  <c:v>147.869183346895</c:v>
                </c:pt>
                <c:pt idx="36990">
                  <c:v>147.86718544622801</c:v>
                </c:pt>
                <c:pt idx="36991">
                  <c:v>147.86329074978801</c:v>
                </c:pt>
                <c:pt idx="36992">
                  <c:v>147.858835789496</c:v>
                </c:pt>
                <c:pt idx="36993">
                  <c:v>147.855764575558</c:v>
                </c:pt>
                <c:pt idx="36994">
                  <c:v>147.85475017434399</c:v>
                </c:pt>
                <c:pt idx="36995">
                  <c:v>147.854456082719</c:v>
                </c:pt>
                <c:pt idx="36996">
                  <c:v>147.85255223438901</c:v>
                </c:pt>
                <c:pt idx="36997">
                  <c:v>147.85030247488501</c:v>
                </c:pt>
                <c:pt idx="36998">
                  <c:v>147.84896922761399</c:v>
                </c:pt>
                <c:pt idx="36999">
                  <c:v>147.849723999172</c:v>
                </c:pt>
                <c:pt idx="37000">
                  <c:v>147.85378417354099</c:v>
                </c:pt>
                <c:pt idx="37001">
                  <c:v>147.85958844371899</c:v>
                </c:pt>
                <c:pt idx="37002">
                  <c:v>147.86058000004601</c:v>
                </c:pt>
                <c:pt idx="37003">
                  <c:v>147.85210464309799</c:v>
                </c:pt>
                <c:pt idx="37004">
                  <c:v>147.846760691637</c:v>
                </c:pt>
                <c:pt idx="37005">
                  <c:v>147.844500016301</c:v>
                </c:pt>
                <c:pt idx="37006">
                  <c:v>147.84232580211099</c:v>
                </c:pt>
                <c:pt idx="37007">
                  <c:v>147.84004897881201</c:v>
                </c:pt>
                <c:pt idx="37008">
                  <c:v>147.841199899174</c:v>
                </c:pt>
                <c:pt idx="37009">
                  <c:v>147.847657815769</c:v>
                </c:pt>
                <c:pt idx="37010">
                  <c:v>147.854820694994</c:v>
                </c:pt>
                <c:pt idx="37011">
                  <c:v>147.86058864135299</c:v>
                </c:pt>
                <c:pt idx="37012">
                  <c:v>147.86835652801901</c:v>
                </c:pt>
                <c:pt idx="37013">
                  <c:v>147.878517090304</c:v>
                </c:pt>
                <c:pt idx="37014">
                  <c:v>147.89119213244999</c:v>
                </c:pt>
                <c:pt idx="37015">
                  <c:v>147.90368842445801</c:v>
                </c:pt>
                <c:pt idx="37016">
                  <c:v>147.92043970487401</c:v>
                </c:pt>
                <c:pt idx="37017">
                  <c:v>147.93402000003201</c:v>
                </c:pt>
                <c:pt idx="37018">
                  <c:v>147.94253462319799</c:v>
                </c:pt>
                <c:pt idx="37019">
                  <c:v>147.95154768075301</c:v>
                </c:pt>
                <c:pt idx="37020">
                  <c:v>147.96191432514701</c:v>
                </c:pt>
                <c:pt idx="37021">
                  <c:v>147.97496807772399</c:v>
                </c:pt>
                <c:pt idx="37022">
                  <c:v>147.98978335833701</c:v>
                </c:pt>
                <c:pt idx="37023">
                  <c:v>148.01079962992</c:v>
                </c:pt>
                <c:pt idx="37024">
                  <c:v>148.03867679487999</c:v>
                </c:pt>
                <c:pt idx="37025">
                  <c:v>148.05919555561701</c:v>
                </c:pt>
                <c:pt idx="37026">
                  <c:v>148.06947160663501</c:v>
                </c:pt>
                <c:pt idx="37027">
                  <c:v>148.07440257698701</c:v>
                </c:pt>
                <c:pt idx="37028">
                  <c:v>148.08093476624401</c:v>
                </c:pt>
                <c:pt idx="37029">
                  <c:v>148.08970720836399</c:v>
                </c:pt>
                <c:pt idx="37030">
                  <c:v>148.09810700851801</c:v>
                </c:pt>
                <c:pt idx="37031">
                  <c:v>148.104385491703</c:v>
                </c:pt>
                <c:pt idx="37032">
                  <c:v>148.108426968342</c:v>
                </c:pt>
                <c:pt idx="37033">
                  <c:v>148.11654999996099</c:v>
                </c:pt>
                <c:pt idx="37034">
                  <c:v>148.116832567438</c:v>
                </c:pt>
                <c:pt idx="37035">
                  <c:v>148.11771932790299</c:v>
                </c:pt>
                <c:pt idx="37036">
                  <c:v>148.121314233193</c:v>
                </c:pt>
                <c:pt idx="37037">
                  <c:v>148.12302677327699</c:v>
                </c:pt>
                <c:pt idx="37038">
                  <c:v>148.12494064793501</c:v>
                </c:pt>
                <c:pt idx="37039">
                  <c:v>148.12632858813799</c:v>
                </c:pt>
                <c:pt idx="37040">
                  <c:v>148.12219818901099</c:v>
                </c:pt>
                <c:pt idx="37041">
                  <c:v>148.11258209520599</c:v>
                </c:pt>
                <c:pt idx="37042">
                  <c:v>148.10176163000301</c:v>
                </c:pt>
                <c:pt idx="37043">
                  <c:v>148.09239012186299</c:v>
                </c:pt>
                <c:pt idx="37044">
                  <c:v>148.08408812970001</c:v>
                </c:pt>
                <c:pt idx="37045">
                  <c:v>148.06903016029301</c:v>
                </c:pt>
                <c:pt idx="37046">
                  <c:v>148.04639142861799</c:v>
                </c:pt>
                <c:pt idx="37047">
                  <c:v>148.028776387146</c:v>
                </c:pt>
                <c:pt idx="37048">
                  <c:v>148.02402358205299</c:v>
                </c:pt>
                <c:pt idx="37049">
                  <c:v>148.02001381697499</c:v>
                </c:pt>
                <c:pt idx="37050">
                  <c:v>148.01426339374299</c:v>
                </c:pt>
                <c:pt idx="37051">
                  <c:v>148.00335829203399</c:v>
                </c:pt>
                <c:pt idx="37052">
                  <c:v>147.98773726242999</c:v>
                </c:pt>
                <c:pt idx="37053">
                  <c:v>147.97287162614501</c:v>
                </c:pt>
                <c:pt idx="37054">
                  <c:v>147.95651836144401</c:v>
                </c:pt>
                <c:pt idx="37055">
                  <c:v>147.942433589546</c:v>
                </c:pt>
                <c:pt idx="37056">
                  <c:v>147.932379163245</c:v>
                </c:pt>
                <c:pt idx="37057">
                  <c:v>147.92870999996501</c:v>
                </c:pt>
                <c:pt idx="37058">
                  <c:v>147.92717009683199</c:v>
                </c:pt>
                <c:pt idx="37059">
                  <c:v>147.928892046237</c:v>
                </c:pt>
                <c:pt idx="37060">
                  <c:v>147.933304122587</c:v>
                </c:pt>
                <c:pt idx="37061">
                  <c:v>147.93397066407701</c:v>
                </c:pt>
                <c:pt idx="37062">
                  <c:v>147.93222683521199</c:v>
                </c:pt>
                <c:pt idx="37063">
                  <c:v>147.93001047820701</c:v>
                </c:pt>
                <c:pt idx="37064">
                  <c:v>147.92882955101399</c:v>
                </c:pt>
                <c:pt idx="37065">
                  <c:v>147.93232073079301</c:v>
                </c:pt>
                <c:pt idx="37066">
                  <c:v>147.93775499091001</c:v>
                </c:pt>
                <c:pt idx="37067">
                  <c:v>147.94118173607899</c:v>
                </c:pt>
                <c:pt idx="37068">
                  <c:v>147.93927803212901</c:v>
                </c:pt>
                <c:pt idx="37069">
                  <c:v>147.93691220416099</c:v>
                </c:pt>
                <c:pt idx="37070">
                  <c:v>147.93536841333199</c:v>
                </c:pt>
                <c:pt idx="37071">
                  <c:v>147.93201000005601</c:v>
                </c:pt>
                <c:pt idx="37072">
                  <c:v>147.93201000005399</c:v>
                </c:pt>
                <c:pt idx="37073">
                  <c:v>147.91185096557999</c:v>
                </c:pt>
                <c:pt idx="37074">
                  <c:v>147.90430999997</c:v>
                </c:pt>
                <c:pt idx="37075">
                  <c:v>147.90149736240801</c:v>
                </c:pt>
                <c:pt idx="37076">
                  <c:v>147.89675802133101</c:v>
                </c:pt>
                <c:pt idx="37077">
                  <c:v>147.89176671457</c:v>
                </c:pt>
                <c:pt idx="37078">
                  <c:v>147.88655430173</c:v>
                </c:pt>
                <c:pt idx="37079">
                  <c:v>147.883144396863</c:v>
                </c:pt>
                <c:pt idx="37080">
                  <c:v>147.88217436988299</c:v>
                </c:pt>
                <c:pt idx="37081">
                  <c:v>147.88135101227999</c:v>
                </c:pt>
                <c:pt idx="37082">
                  <c:v>147.87749845738699</c:v>
                </c:pt>
                <c:pt idx="37083">
                  <c:v>147.87057000000601</c:v>
                </c:pt>
                <c:pt idx="37084">
                  <c:v>147.86802070379099</c:v>
                </c:pt>
                <c:pt idx="37085">
                  <c:v>147.86045531916201</c:v>
                </c:pt>
                <c:pt idx="37086">
                  <c:v>147.85323741190399</c:v>
                </c:pt>
                <c:pt idx="37087">
                  <c:v>147.84318293017199</c:v>
                </c:pt>
                <c:pt idx="37088">
                  <c:v>147.834725984329</c:v>
                </c:pt>
                <c:pt idx="37089">
                  <c:v>147.830827843968</c:v>
                </c:pt>
                <c:pt idx="37090">
                  <c:v>147.82771560822201</c:v>
                </c:pt>
                <c:pt idx="37091">
                  <c:v>147.82759446222201</c:v>
                </c:pt>
                <c:pt idx="37092">
                  <c:v>147.82310598155999</c:v>
                </c:pt>
                <c:pt idx="37093">
                  <c:v>147.822498198641</c:v>
                </c:pt>
                <c:pt idx="37094">
                  <c:v>147.82310127010999</c:v>
                </c:pt>
                <c:pt idx="37095">
                  <c:v>147.82491895800399</c:v>
                </c:pt>
                <c:pt idx="37096">
                  <c:v>147.83260000002099</c:v>
                </c:pt>
                <c:pt idx="37097">
                  <c:v>147.84381264068699</c:v>
                </c:pt>
                <c:pt idx="37098">
                  <c:v>147.85440101264999</c:v>
                </c:pt>
                <c:pt idx="37099">
                  <c:v>147.87400461029</c:v>
                </c:pt>
                <c:pt idx="37100">
                  <c:v>147.89100466985701</c:v>
                </c:pt>
                <c:pt idx="37101">
                  <c:v>147.89725732348199</c:v>
                </c:pt>
                <c:pt idx="37102">
                  <c:v>147.90205176185799</c:v>
                </c:pt>
                <c:pt idx="37103">
                  <c:v>147.90727288327801</c:v>
                </c:pt>
                <c:pt idx="37104">
                  <c:v>147.908544482286</c:v>
                </c:pt>
                <c:pt idx="37105">
                  <c:v>147.900807435443</c:v>
                </c:pt>
                <c:pt idx="37106">
                  <c:v>147.89838620319199</c:v>
                </c:pt>
                <c:pt idx="37107">
                  <c:v>147.89982458311599</c:v>
                </c:pt>
                <c:pt idx="37108">
                  <c:v>147.89861106732701</c:v>
                </c:pt>
                <c:pt idx="37109">
                  <c:v>147.90067999997299</c:v>
                </c:pt>
                <c:pt idx="37110">
                  <c:v>147.903820806596</c:v>
                </c:pt>
                <c:pt idx="37111">
                  <c:v>147.90218837147</c:v>
                </c:pt>
                <c:pt idx="37112">
                  <c:v>147.89536101219301</c:v>
                </c:pt>
                <c:pt idx="37113">
                  <c:v>147.88975074692101</c:v>
                </c:pt>
                <c:pt idx="37114">
                  <c:v>147.88319266641699</c:v>
                </c:pt>
                <c:pt idx="37115">
                  <c:v>147.87780438972101</c:v>
                </c:pt>
                <c:pt idx="37116">
                  <c:v>147.877605944267</c:v>
                </c:pt>
                <c:pt idx="37117">
                  <c:v>147.878176257246</c:v>
                </c:pt>
                <c:pt idx="37118">
                  <c:v>147.8781042727</c:v>
                </c:pt>
                <c:pt idx="37119">
                  <c:v>147.88061193120399</c:v>
                </c:pt>
                <c:pt idx="37120">
                  <c:v>147.88787902792899</c:v>
                </c:pt>
                <c:pt idx="37121">
                  <c:v>147.89732326883501</c:v>
                </c:pt>
                <c:pt idx="37122">
                  <c:v>147.913754147459</c:v>
                </c:pt>
                <c:pt idx="37123">
                  <c:v>147.92967957334301</c:v>
                </c:pt>
                <c:pt idx="37124">
                  <c:v>147.94249999994099</c:v>
                </c:pt>
                <c:pt idx="37125">
                  <c:v>147.95191672047699</c:v>
                </c:pt>
                <c:pt idx="37126">
                  <c:v>147.959426879609</c:v>
                </c:pt>
                <c:pt idx="37127">
                  <c:v>147.96140052650199</c:v>
                </c:pt>
                <c:pt idx="37128">
                  <c:v>147.961229927234</c:v>
                </c:pt>
                <c:pt idx="37129">
                  <c:v>147.96064076894299</c:v>
                </c:pt>
                <c:pt idx="37130">
                  <c:v>147.959704003094</c:v>
                </c:pt>
                <c:pt idx="37131">
                  <c:v>147.96257437227499</c:v>
                </c:pt>
                <c:pt idx="37132">
                  <c:v>147.97415741524699</c:v>
                </c:pt>
                <c:pt idx="37133">
                  <c:v>147.98702548673501</c:v>
                </c:pt>
                <c:pt idx="37134">
                  <c:v>148.00667772299201</c:v>
                </c:pt>
                <c:pt idx="37135">
                  <c:v>148.02966904135101</c:v>
                </c:pt>
                <c:pt idx="37136">
                  <c:v>148.05051712666199</c:v>
                </c:pt>
                <c:pt idx="37137">
                  <c:v>148.082247143014</c:v>
                </c:pt>
                <c:pt idx="37138">
                  <c:v>148.12125862091901</c:v>
                </c:pt>
                <c:pt idx="37139">
                  <c:v>148.140114555613</c:v>
                </c:pt>
                <c:pt idx="37140">
                  <c:v>148.15496692045701</c:v>
                </c:pt>
                <c:pt idx="37141">
                  <c:v>148.16592612098901</c:v>
                </c:pt>
                <c:pt idx="37142">
                  <c:v>148.17842405789699</c:v>
                </c:pt>
                <c:pt idx="37143">
                  <c:v>148.19195837477599</c:v>
                </c:pt>
                <c:pt idx="37144">
                  <c:v>148.198262006345</c:v>
                </c:pt>
                <c:pt idx="37145">
                  <c:v>148.19360063865301</c:v>
                </c:pt>
                <c:pt idx="37146">
                  <c:v>148.18739198339699</c:v>
                </c:pt>
                <c:pt idx="37147">
                  <c:v>148.17723487288501</c:v>
                </c:pt>
                <c:pt idx="37148">
                  <c:v>148.16941999999401</c:v>
                </c:pt>
                <c:pt idx="37149">
                  <c:v>148.16018253518999</c:v>
                </c:pt>
                <c:pt idx="37150">
                  <c:v>148.15235781376401</c:v>
                </c:pt>
                <c:pt idx="37151">
                  <c:v>148.14585507874901</c:v>
                </c:pt>
                <c:pt idx="37152">
                  <c:v>148.13908802013199</c:v>
                </c:pt>
                <c:pt idx="37153">
                  <c:v>148.12838165862999</c:v>
                </c:pt>
                <c:pt idx="37154">
                  <c:v>148.11661954505399</c:v>
                </c:pt>
                <c:pt idx="37155">
                  <c:v>148.105648418318</c:v>
                </c:pt>
                <c:pt idx="37156">
                  <c:v>148.09207571709999</c:v>
                </c:pt>
                <c:pt idx="37157">
                  <c:v>148.07594650833099</c:v>
                </c:pt>
                <c:pt idx="37158">
                  <c:v>148.05907049564999</c:v>
                </c:pt>
                <c:pt idx="37159">
                  <c:v>148.033976837301</c:v>
                </c:pt>
                <c:pt idx="37160">
                  <c:v>148.00894074321801</c:v>
                </c:pt>
                <c:pt idx="37161">
                  <c:v>147.98825557029201</c:v>
                </c:pt>
                <c:pt idx="37162">
                  <c:v>147.96342784107699</c:v>
                </c:pt>
                <c:pt idx="37163">
                  <c:v>147.92995323468699</c:v>
                </c:pt>
                <c:pt idx="37164">
                  <c:v>147.91224420894301</c:v>
                </c:pt>
                <c:pt idx="37165">
                  <c:v>147.90437165797101</c:v>
                </c:pt>
                <c:pt idx="37166">
                  <c:v>147.89460495396401</c:v>
                </c:pt>
                <c:pt idx="37167">
                  <c:v>147.888157632218</c:v>
                </c:pt>
                <c:pt idx="37168">
                  <c:v>147.88773441087301</c:v>
                </c:pt>
                <c:pt idx="37169">
                  <c:v>147.891457952335</c:v>
                </c:pt>
                <c:pt idx="37170">
                  <c:v>147.894313452424</c:v>
                </c:pt>
                <c:pt idx="37171">
                  <c:v>147.89312296238501</c:v>
                </c:pt>
                <c:pt idx="37172">
                  <c:v>147.89490611084199</c:v>
                </c:pt>
                <c:pt idx="37173">
                  <c:v>147.90140405595699</c:v>
                </c:pt>
                <c:pt idx="37174">
                  <c:v>147.91164000002399</c:v>
                </c:pt>
                <c:pt idx="37175">
                  <c:v>147.91164000002399</c:v>
                </c:pt>
                <c:pt idx="37176">
                  <c:v>147.90800793298399</c:v>
                </c:pt>
                <c:pt idx="37177">
                  <c:v>147.90037036615001</c:v>
                </c:pt>
                <c:pt idx="37178">
                  <c:v>147.90097387477499</c:v>
                </c:pt>
                <c:pt idx="37179">
                  <c:v>147.90743319523699</c:v>
                </c:pt>
                <c:pt idx="37180">
                  <c:v>147.918013216362</c:v>
                </c:pt>
                <c:pt idx="37181">
                  <c:v>147.93241319705299</c:v>
                </c:pt>
                <c:pt idx="37182">
                  <c:v>147.947330235978</c:v>
                </c:pt>
                <c:pt idx="37183">
                  <c:v>147.95461769133999</c:v>
                </c:pt>
                <c:pt idx="37184">
                  <c:v>147.95578618293399</c:v>
                </c:pt>
                <c:pt idx="37185">
                  <c:v>147.95679448681099</c:v>
                </c:pt>
                <c:pt idx="37186">
                  <c:v>147.95401824006501</c:v>
                </c:pt>
                <c:pt idx="37187">
                  <c:v>147.949689999984</c:v>
                </c:pt>
                <c:pt idx="37188">
                  <c:v>147.940988028736</c:v>
                </c:pt>
                <c:pt idx="37189">
                  <c:v>147.933854832245</c:v>
                </c:pt>
                <c:pt idx="37190">
                  <c:v>147.92719127496599</c:v>
                </c:pt>
                <c:pt idx="37191">
                  <c:v>147.923030157895</c:v>
                </c:pt>
                <c:pt idx="37192">
                  <c:v>147.921961438804</c:v>
                </c:pt>
                <c:pt idx="37193">
                  <c:v>147.92014365912101</c:v>
                </c:pt>
                <c:pt idx="37194">
                  <c:v>147.91366950100399</c:v>
                </c:pt>
                <c:pt idx="37195">
                  <c:v>147.907167054534</c:v>
                </c:pt>
                <c:pt idx="37196">
                  <c:v>147.90871884300199</c:v>
                </c:pt>
                <c:pt idx="37197">
                  <c:v>147.91169955136101</c:v>
                </c:pt>
                <c:pt idx="37198">
                  <c:v>147.91878197106999</c:v>
                </c:pt>
                <c:pt idx="37199">
                  <c:v>147.92681991404999</c:v>
                </c:pt>
                <c:pt idx="37200">
                  <c:v>147.94015347391399</c:v>
                </c:pt>
                <c:pt idx="37201">
                  <c:v>147.95842000002801</c:v>
                </c:pt>
                <c:pt idx="37202">
                  <c:v>147.97488673807501</c:v>
                </c:pt>
                <c:pt idx="37203">
                  <c:v>147.99295164999799</c:v>
                </c:pt>
                <c:pt idx="37204">
                  <c:v>148.01610489630701</c:v>
                </c:pt>
                <c:pt idx="37205">
                  <c:v>148.03968636738301</c:v>
                </c:pt>
                <c:pt idx="37206">
                  <c:v>148.05988696077</c:v>
                </c:pt>
                <c:pt idx="37207">
                  <c:v>148.078805538983</c:v>
                </c:pt>
                <c:pt idx="37208">
                  <c:v>148.09606274696</c:v>
                </c:pt>
                <c:pt idx="37209">
                  <c:v>148.107056205818</c:v>
                </c:pt>
                <c:pt idx="37210">
                  <c:v>148.11355582879401</c:v>
                </c:pt>
                <c:pt idx="37211">
                  <c:v>148.120081693348</c:v>
                </c:pt>
                <c:pt idx="37212">
                  <c:v>148.124840536856</c:v>
                </c:pt>
                <c:pt idx="37213">
                  <c:v>148.11601828036899</c:v>
                </c:pt>
                <c:pt idx="37214">
                  <c:v>148.10402723609801</c:v>
                </c:pt>
                <c:pt idx="37215">
                  <c:v>148.09258781711</c:v>
                </c:pt>
                <c:pt idx="37216">
                  <c:v>148.073183188884</c:v>
                </c:pt>
                <c:pt idx="37217">
                  <c:v>148.04959712466001</c:v>
                </c:pt>
                <c:pt idx="37218">
                  <c:v>148.03371118161101</c:v>
                </c:pt>
                <c:pt idx="37219">
                  <c:v>148.01441188543001</c:v>
                </c:pt>
                <c:pt idx="37220">
                  <c:v>147.99636769209599</c:v>
                </c:pt>
                <c:pt idx="37221">
                  <c:v>147.983840072622</c:v>
                </c:pt>
                <c:pt idx="37222">
                  <c:v>147.96917542581099</c:v>
                </c:pt>
                <c:pt idx="37223">
                  <c:v>147.95377203001999</c:v>
                </c:pt>
                <c:pt idx="37224">
                  <c:v>147.94443244131301</c:v>
                </c:pt>
                <c:pt idx="37225">
                  <c:v>147.941433053238</c:v>
                </c:pt>
                <c:pt idx="37226">
                  <c:v>147.94212136118099</c:v>
                </c:pt>
                <c:pt idx="37227">
                  <c:v>147.94195491101499</c:v>
                </c:pt>
                <c:pt idx="37228">
                  <c:v>147.94717807525399</c:v>
                </c:pt>
                <c:pt idx="37229">
                  <c:v>147.95020999996601</c:v>
                </c:pt>
                <c:pt idx="37230">
                  <c:v>147.947437328143</c:v>
                </c:pt>
                <c:pt idx="37231">
                  <c:v>147.943033534948</c:v>
                </c:pt>
                <c:pt idx="37232">
                  <c:v>147.93502775725</c:v>
                </c:pt>
                <c:pt idx="37233">
                  <c:v>147.92454196285999</c:v>
                </c:pt>
                <c:pt idx="37234">
                  <c:v>147.91469731452401</c:v>
                </c:pt>
                <c:pt idx="37235">
                  <c:v>147.906880132091</c:v>
                </c:pt>
                <c:pt idx="37236">
                  <c:v>147.90126568028001</c:v>
                </c:pt>
                <c:pt idx="37237">
                  <c:v>147.89838669292999</c:v>
                </c:pt>
                <c:pt idx="37238">
                  <c:v>147.89574435062599</c:v>
                </c:pt>
                <c:pt idx="37239">
                  <c:v>147.888716005812</c:v>
                </c:pt>
                <c:pt idx="37240">
                  <c:v>147.881435870362</c:v>
                </c:pt>
                <c:pt idx="37241">
                  <c:v>147.87140925587499</c:v>
                </c:pt>
                <c:pt idx="37242">
                  <c:v>147.85688773498501</c:v>
                </c:pt>
                <c:pt idx="37243">
                  <c:v>147.84539668391699</c:v>
                </c:pt>
                <c:pt idx="37244">
                  <c:v>147.836589999973</c:v>
                </c:pt>
                <c:pt idx="37245">
                  <c:v>147.82919952850099</c:v>
                </c:pt>
                <c:pt idx="37246">
                  <c:v>147.8196772165</c:v>
                </c:pt>
                <c:pt idx="37247">
                  <c:v>147.81141740030199</c:v>
                </c:pt>
                <c:pt idx="37248">
                  <c:v>147.80610937564799</c:v>
                </c:pt>
                <c:pt idx="37249">
                  <c:v>147.80009592551201</c:v>
                </c:pt>
                <c:pt idx="37250">
                  <c:v>147.796054790228</c:v>
                </c:pt>
                <c:pt idx="37251">
                  <c:v>147.798930756348</c:v>
                </c:pt>
                <c:pt idx="37252">
                  <c:v>147.804958845535</c:v>
                </c:pt>
                <c:pt idx="37253">
                  <c:v>147.810753079563</c:v>
                </c:pt>
                <c:pt idx="37254">
                  <c:v>147.81123795302699</c:v>
                </c:pt>
                <c:pt idx="37255">
                  <c:v>147.81403900273099</c:v>
                </c:pt>
                <c:pt idx="37256">
                  <c:v>147.82034499524801</c:v>
                </c:pt>
                <c:pt idx="37257">
                  <c:v>147.832863212185</c:v>
                </c:pt>
                <c:pt idx="37258">
                  <c:v>147.84449339114499</c:v>
                </c:pt>
                <c:pt idx="37259">
                  <c:v>147.85248676680499</c:v>
                </c:pt>
                <c:pt idx="37260">
                  <c:v>147.86059999998801</c:v>
                </c:pt>
                <c:pt idx="37261">
                  <c:v>147.86000227758399</c:v>
                </c:pt>
                <c:pt idx="37262">
                  <c:v>147.860828675199</c:v>
                </c:pt>
                <c:pt idx="37263">
                  <c:v>147.86765261493201</c:v>
                </c:pt>
                <c:pt idx="37264">
                  <c:v>147.87598118084901</c:v>
                </c:pt>
                <c:pt idx="37265">
                  <c:v>147.88640210143299</c:v>
                </c:pt>
                <c:pt idx="37266">
                  <c:v>147.896609535984</c:v>
                </c:pt>
                <c:pt idx="37267">
                  <c:v>147.905032815634</c:v>
                </c:pt>
                <c:pt idx="37268">
                  <c:v>147.90692299456899</c:v>
                </c:pt>
                <c:pt idx="37269">
                  <c:v>147.90708239854499</c:v>
                </c:pt>
                <c:pt idx="37270">
                  <c:v>147.900915819088</c:v>
                </c:pt>
                <c:pt idx="37271">
                  <c:v>147.899190575273</c:v>
                </c:pt>
                <c:pt idx="37272">
                  <c:v>147.90302000004201</c:v>
                </c:pt>
                <c:pt idx="37273">
                  <c:v>147.90855000001901</c:v>
                </c:pt>
                <c:pt idx="37274">
                  <c:v>147.90972035619501</c:v>
                </c:pt>
                <c:pt idx="37275">
                  <c:v>147.908594580531</c:v>
                </c:pt>
                <c:pt idx="37276">
                  <c:v>147.905485432695</c:v>
                </c:pt>
                <c:pt idx="37277">
                  <c:v>147.90200863534599</c:v>
                </c:pt>
                <c:pt idx="37278">
                  <c:v>147.89676791404199</c:v>
                </c:pt>
                <c:pt idx="37279">
                  <c:v>147.88697986429</c:v>
                </c:pt>
                <c:pt idx="37280">
                  <c:v>147.87688708003901</c:v>
                </c:pt>
                <c:pt idx="37281">
                  <c:v>147.868899999956</c:v>
                </c:pt>
                <c:pt idx="37282">
                  <c:v>147.868318932807</c:v>
                </c:pt>
                <c:pt idx="37283">
                  <c:v>147.861342346881</c:v>
                </c:pt>
                <c:pt idx="37284">
                  <c:v>147.85883000001101</c:v>
                </c:pt>
                <c:pt idx="37285">
                  <c:v>147.862705840079</c:v>
                </c:pt>
                <c:pt idx="37286">
                  <c:v>147.867277676344</c:v>
                </c:pt>
                <c:pt idx="37287">
                  <c:v>147.86946158825299</c:v>
                </c:pt>
                <c:pt idx="37288">
                  <c:v>147.87414020618499</c:v>
                </c:pt>
                <c:pt idx="37289">
                  <c:v>147.88005725548101</c:v>
                </c:pt>
                <c:pt idx="37290">
                  <c:v>147.88505760834499</c:v>
                </c:pt>
                <c:pt idx="37291">
                  <c:v>147.892019169072</c:v>
                </c:pt>
                <c:pt idx="37292">
                  <c:v>147.89877960713699</c:v>
                </c:pt>
                <c:pt idx="37293">
                  <c:v>147.905888864166</c:v>
                </c:pt>
                <c:pt idx="37294">
                  <c:v>147.91034413972301</c:v>
                </c:pt>
                <c:pt idx="37295">
                  <c:v>147.91464564695301</c:v>
                </c:pt>
                <c:pt idx="37296">
                  <c:v>147.91663999996501</c:v>
                </c:pt>
                <c:pt idx="37297">
                  <c:v>147.91417649431801</c:v>
                </c:pt>
                <c:pt idx="37298">
                  <c:v>147.90932861322801</c:v>
                </c:pt>
                <c:pt idx="37299">
                  <c:v>147.90012990594499</c:v>
                </c:pt>
                <c:pt idx="37300">
                  <c:v>147.890753687211</c:v>
                </c:pt>
                <c:pt idx="37301">
                  <c:v>147.882993481971</c:v>
                </c:pt>
                <c:pt idx="37302">
                  <c:v>147.88071587362299</c:v>
                </c:pt>
                <c:pt idx="37303">
                  <c:v>147.88331889179099</c:v>
                </c:pt>
                <c:pt idx="37304">
                  <c:v>147.88712976175501</c:v>
                </c:pt>
                <c:pt idx="37305">
                  <c:v>147.88944396996399</c:v>
                </c:pt>
                <c:pt idx="37306">
                  <c:v>147.89274490157101</c:v>
                </c:pt>
                <c:pt idx="37307">
                  <c:v>147.89843009965199</c:v>
                </c:pt>
                <c:pt idx="37308">
                  <c:v>147.906037219403</c:v>
                </c:pt>
                <c:pt idx="37309">
                  <c:v>147.90725233078601</c:v>
                </c:pt>
                <c:pt idx="37310">
                  <c:v>147.90536244114</c:v>
                </c:pt>
                <c:pt idx="37311">
                  <c:v>147.90314999998</c:v>
                </c:pt>
                <c:pt idx="37312">
                  <c:v>147.90462163130499</c:v>
                </c:pt>
                <c:pt idx="37313">
                  <c:v>147.909347313474</c:v>
                </c:pt>
                <c:pt idx="37314">
                  <c:v>147.913591417346</c:v>
                </c:pt>
                <c:pt idx="37315">
                  <c:v>147.913445277926</c:v>
                </c:pt>
                <c:pt idx="37316">
                  <c:v>147.91554544854301</c:v>
                </c:pt>
                <c:pt idx="37317">
                  <c:v>147.92086756390501</c:v>
                </c:pt>
                <c:pt idx="37318">
                  <c:v>147.923849019317</c:v>
                </c:pt>
                <c:pt idx="37319">
                  <c:v>147.925707887215</c:v>
                </c:pt>
                <c:pt idx="37320">
                  <c:v>147.92561010397</c:v>
                </c:pt>
                <c:pt idx="37321">
                  <c:v>147.92417206975901</c:v>
                </c:pt>
                <c:pt idx="37322">
                  <c:v>147.925070345065</c:v>
                </c:pt>
                <c:pt idx="37323">
                  <c:v>147.93108472793199</c:v>
                </c:pt>
                <c:pt idx="37324">
                  <c:v>147.93378999998299</c:v>
                </c:pt>
                <c:pt idx="37325">
                  <c:v>147.939457103065</c:v>
                </c:pt>
                <c:pt idx="37326">
                  <c:v>147.945987489553</c:v>
                </c:pt>
                <c:pt idx="37327">
                  <c:v>147.955577588057</c:v>
                </c:pt>
                <c:pt idx="37328">
                  <c:v>147.966848949769</c:v>
                </c:pt>
                <c:pt idx="37329">
                  <c:v>147.97685456436801</c:v>
                </c:pt>
                <c:pt idx="37330">
                  <c:v>147.98467883090501</c:v>
                </c:pt>
                <c:pt idx="37331">
                  <c:v>147.992718568952</c:v>
                </c:pt>
                <c:pt idx="37332">
                  <c:v>147.998290389734</c:v>
                </c:pt>
                <c:pt idx="37333">
                  <c:v>147.99589453451</c:v>
                </c:pt>
                <c:pt idx="37334">
                  <c:v>147.98676803908299</c:v>
                </c:pt>
                <c:pt idx="37335">
                  <c:v>147.978409315302</c:v>
                </c:pt>
                <c:pt idx="37336">
                  <c:v>147.97762105196</c:v>
                </c:pt>
                <c:pt idx="37337">
                  <c:v>147.97901832811499</c:v>
                </c:pt>
                <c:pt idx="37338">
                  <c:v>147.97454622519501</c:v>
                </c:pt>
                <c:pt idx="37339">
                  <c:v>147.96845961255599</c:v>
                </c:pt>
                <c:pt idx="37340">
                  <c:v>147.96134241826601</c:v>
                </c:pt>
                <c:pt idx="37341">
                  <c:v>147.95240517028901</c:v>
                </c:pt>
                <c:pt idx="37342">
                  <c:v>147.94531456536001</c:v>
                </c:pt>
                <c:pt idx="37343">
                  <c:v>147.94303892167301</c:v>
                </c:pt>
                <c:pt idx="37344">
                  <c:v>147.94671579493101</c:v>
                </c:pt>
                <c:pt idx="37345">
                  <c:v>147.955582939957</c:v>
                </c:pt>
                <c:pt idx="37346">
                  <c:v>147.95469679230499</c:v>
                </c:pt>
                <c:pt idx="37347">
                  <c:v>147.95606527381801</c:v>
                </c:pt>
                <c:pt idx="37348">
                  <c:v>147.95763000003399</c:v>
                </c:pt>
                <c:pt idx="37349">
                  <c:v>147.950660239076</c:v>
                </c:pt>
                <c:pt idx="37350">
                  <c:v>147.951072941604</c:v>
                </c:pt>
                <c:pt idx="37351">
                  <c:v>147.953395075814</c:v>
                </c:pt>
                <c:pt idx="37352">
                  <c:v>147.95473872456901</c:v>
                </c:pt>
                <c:pt idx="37353">
                  <c:v>147.95094310144501</c:v>
                </c:pt>
                <c:pt idx="37354">
                  <c:v>147.94562084181001</c:v>
                </c:pt>
                <c:pt idx="37355">
                  <c:v>147.94601487467901</c:v>
                </c:pt>
                <c:pt idx="37356">
                  <c:v>147.94951879294501</c:v>
                </c:pt>
                <c:pt idx="37357">
                  <c:v>147.95409610644199</c:v>
                </c:pt>
                <c:pt idx="37358">
                  <c:v>147.96304048887399</c:v>
                </c:pt>
                <c:pt idx="37359">
                  <c:v>147.96888181937899</c:v>
                </c:pt>
                <c:pt idx="37360">
                  <c:v>147.97504933947701</c:v>
                </c:pt>
                <c:pt idx="37361">
                  <c:v>147.980301114957</c:v>
                </c:pt>
                <c:pt idx="37362">
                  <c:v>147.98442000005701</c:v>
                </c:pt>
                <c:pt idx="37363">
                  <c:v>147.97870858938299</c:v>
                </c:pt>
                <c:pt idx="37364">
                  <c:v>147.96889429385101</c:v>
                </c:pt>
                <c:pt idx="37365">
                  <c:v>147.96819600087099</c:v>
                </c:pt>
                <c:pt idx="37366">
                  <c:v>147.96755308508401</c:v>
                </c:pt>
                <c:pt idx="37367">
                  <c:v>147.965690020511</c:v>
                </c:pt>
                <c:pt idx="37368">
                  <c:v>147.965114582463</c:v>
                </c:pt>
                <c:pt idx="37369">
                  <c:v>147.96296690424401</c:v>
                </c:pt>
                <c:pt idx="37370">
                  <c:v>147.961374165828</c:v>
                </c:pt>
                <c:pt idx="37371">
                  <c:v>147.957733640188</c:v>
                </c:pt>
                <c:pt idx="37372">
                  <c:v>147.95402555134601</c:v>
                </c:pt>
                <c:pt idx="37373">
                  <c:v>147.94935999997901</c:v>
                </c:pt>
                <c:pt idx="37374">
                  <c:v>147.94754977730099</c:v>
                </c:pt>
                <c:pt idx="37375">
                  <c:v>147.94084860474101</c:v>
                </c:pt>
                <c:pt idx="37376">
                  <c:v>147.93163697200899</c:v>
                </c:pt>
                <c:pt idx="37377">
                  <c:v>147.92119234606699</c:v>
                </c:pt>
                <c:pt idx="37378">
                  <c:v>147.91022828201801</c:v>
                </c:pt>
                <c:pt idx="37379">
                  <c:v>147.90279467548399</c:v>
                </c:pt>
                <c:pt idx="37380">
                  <c:v>147.89835895764099</c:v>
                </c:pt>
                <c:pt idx="37381">
                  <c:v>147.889814197308</c:v>
                </c:pt>
                <c:pt idx="37382">
                  <c:v>147.88806123246999</c:v>
                </c:pt>
                <c:pt idx="37383">
                  <c:v>147.89260124639301</c:v>
                </c:pt>
                <c:pt idx="37384">
                  <c:v>147.908079999975</c:v>
                </c:pt>
                <c:pt idx="37385">
                  <c:v>147.92022720739999</c:v>
                </c:pt>
                <c:pt idx="37386">
                  <c:v>147.93226977776399</c:v>
                </c:pt>
                <c:pt idx="37387">
                  <c:v>147.942497252941</c:v>
                </c:pt>
                <c:pt idx="37388">
                  <c:v>147.949174582648</c:v>
                </c:pt>
                <c:pt idx="37389">
                  <c:v>147.95323828575999</c:v>
                </c:pt>
                <c:pt idx="37390">
                  <c:v>147.95224651118801</c:v>
                </c:pt>
                <c:pt idx="37391">
                  <c:v>147.95005947202901</c:v>
                </c:pt>
                <c:pt idx="37392">
                  <c:v>147.949980000024</c:v>
                </c:pt>
                <c:pt idx="37393">
                  <c:v>147.948613776576</c:v>
                </c:pt>
                <c:pt idx="37394">
                  <c:v>147.942801204342</c:v>
                </c:pt>
                <c:pt idx="37395">
                  <c:v>147.9357648628</c:v>
                </c:pt>
                <c:pt idx="37396">
                  <c:v>147.93793534520799</c:v>
                </c:pt>
                <c:pt idx="37397">
                  <c:v>147.939390486257</c:v>
                </c:pt>
                <c:pt idx="37398">
                  <c:v>147.942326758825</c:v>
                </c:pt>
                <c:pt idx="37399">
                  <c:v>147.948566612945</c:v>
                </c:pt>
                <c:pt idx="37400">
                  <c:v>147.95667000000901</c:v>
                </c:pt>
                <c:pt idx="37401">
                  <c:v>147.968089421673</c:v>
                </c:pt>
                <c:pt idx="37402">
                  <c:v>147.982440839867</c:v>
                </c:pt>
                <c:pt idx="37403">
                  <c:v>147.99373976692701</c:v>
                </c:pt>
                <c:pt idx="37404">
                  <c:v>148.00369820675701</c:v>
                </c:pt>
                <c:pt idx="37405">
                  <c:v>148.011783579281</c:v>
                </c:pt>
                <c:pt idx="37406">
                  <c:v>148.01738687295</c:v>
                </c:pt>
                <c:pt idx="37407">
                  <c:v>148.020652742972</c:v>
                </c:pt>
                <c:pt idx="37408">
                  <c:v>148.02225926284501</c:v>
                </c:pt>
                <c:pt idx="37409">
                  <c:v>148.02796031064301</c:v>
                </c:pt>
                <c:pt idx="37410">
                  <c:v>148.0354847321</c:v>
                </c:pt>
                <c:pt idx="37411">
                  <c:v>148.04209919985499</c:v>
                </c:pt>
                <c:pt idx="37412">
                  <c:v>148.052008665702</c:v>
                </c:pt>
                <c:pt idx="37413">
                  <c:v>148.05969000002099</c:v>
                </c:pt>
                <c:pt idx="37414">
                  <c:v>148.058817306279</c:v>
                </c:pt>
                <c:pt idx="37415">
                  <c:v>148.05931710186999</c:v>
                </c:pt>
                <c:pt idx="37416">
                  <c:v>148.06270363056001</c:v>
                </c:pt>
                <c:pt idx="37417">
                  <c:v>148.06163687520601</c:v>
                </c:pt>
                <c:pt idx="37418">
                  <c:v>148.05511047692801</c:v>
                </c:pt>
                <c:pt idx="37419">
                  <c:v>148.04384228527701</c:v>
                </c:pt>
                <c:pt idx="37420">
                  <c:v>148.031710863239</c:v>
                </c:pt>
                <c:pt idx="37421">
                  <c:v>148.02016609037199</c:v>
                </c:pt>
                <c:pt idx="37422">
                  <c:v>148.006982154133</c:v>
                </c:pt>
                <c:pt idx="37423">
                  <c:v>147.98892598270101</c:v>
                </c:pt>
                <c:pt idx="37424">
                  <c:v>147.969579124007</c:v>
                </c:pt>
                <c:pt idx="37425">
                  <c:v>147.95484818573101</c:v>
                </c:pt>
                <c:pt idx="37426">
                  <c:v>147.94176256657499</c:v>
                </c:pt>
                <c:pt idx="37427">
                  <c:v>147.92452999997101</c:v>
                </c:pt>
                <c:pt idx="37428">
                  <c:v>147.915965824495</c:v>
                </c:pt>
                <c:pt idx="37429">
                  <c:v>147.907804048587</c:v>
                </c:pt>
                <c:pt idx="37430">
                  <c:v>147.896326093022</c:v>
                </c:pt>
                <c:pt idx="37431">
                  <c:v>147.886573848707</c:v>
                </c:pt>
                <c:pt idx="37432">
                  <c:v>147.88352725303901</c:v>
                </c:pt>
                <c:pt idx="37433">
                  <c:v>147.886145370397</c:v>
                </c:pt>
                <c:pt idx="37434">
                  <c:v>147.88901918262701</c:v>
                </c:pt>
                <c:pt idx="37435">
                  <c:v>147.895419633324</c:v>
                </c:pt>
                <c:pt idx="37436">
                  <c:v>147.90276427105999</c:v>
                </c:pt>
                <c:pt idx="37437">
                  <c:v>147.91950088759501</c:v>
                </c:pt>
                <c:pt idx="37438">
                  <c:v>147.934678074521</c:v>
                </c:pt>
                <c:pt idx="37439">
                  <c:v>147.943907314575</c:v>
                </c:pt>
                <c:pt idx="37440">
                  <c:v>147.954559999986</c:v>
                </c:pt>
                <c:pt idx="37441">
                  <c:v>147.960415077063</c:v>
                </c:pt>
                <c:pt idx="37442">
                  <c:v>147.96245886398</c:v>
                </c:pt>
                <c:pt idx="37443">
                  <c:v>147.96317251939701</c:v>
                </c:pt>
                <c:pt idx="37444">
                  <c:v>147.96724610307399</c:v>
                </c:pt>
                <c:pt idx="37445">
                  <c:v>147.97100608436901</c:v>
                </c:pt>
                <c:pt idx="37446">
                  <c:v>147.97620925302201</c:v>
                </c:pt>
                <c:pt idx="37447">
                  <c:v>147.986975404839</c:v>
                </c:pt>
                <c:pt idx="37448">
                  <c:v>148.00520168045901</c:v>
                </c:pt>
                <c:pt idx="37449">
                  <c:v>148.02507053606701</c:v>
                </c:pt>
                <c:pt idx="37450">
                  <c:v>148.03696679591599</c:v>
                </c:pt>
                <c:pt idx="37451">
                  <c:v>148.05048780127399</c:v>
                </c:pt>
                <c:pt idx="37452">
                  <c:v>148.059399952391</c:v>
                </c:pt>
                <c:pt idx="37453">
                  <c:v>148.06722702835</c:v>
                </c:pt>
                <c:pt idx="37454">
                  <c:v>148.07820000003099</c:v>
                </c:pt>
                <c:pt idx="37455">
                  <c:v>148.087708652028</c:v>
                </c:pt>
                <c:pt idx="37456">
                  <c:v>148.097291512233</c:v>
                </c:pt>
                <c:pt idx="37457">
                  <c:v>148.10677870871299</c:v>
                </c:pt>
                <c:pt idx="37458">
                  <c:v>148.11894739764901</c:v>
                </c:pt>
                <c:pt idx="37459">
                  <c:v>148.130235360825</c:v>
                </c:pt>
                <c:pt idx="37460">
                  <c:v>148.133716641711</c:v>
                </c:pt>
                <c:pt idx="37461">
                  <c:v>148.135780981983</c:v>
                </c:pt>
                <c:pt idx="37462">
                  <c:v>148.13311337173801</c:v>
                </c:pt>
                <c:pt idx="37463">
                  <c:v>148.129053888464</c:v>
                </c:pt>
                <c:pt idx="37464">
                  <c:v>148.12624153889999</c:v>
                </c:pt>
                <c:pt idx="37465">
                  <c:v>148.11747979517099</c:v>
                </c:pt>
                <c:pt idx="37466">
                  <c:v>148.11028831928999</c:v>
                </c:pt>
                <c:pt idx="37467">
                  <c:v>148.10609054790899</c:v>
                </c:pt>
                <c:pt idx="37468">
                  <c:v>148.10943179533101</c:v>
                </c:pt>
                <c:pt idx="37469">
                  <c:v>148.11428999997801</c:v>
                </c:pt>
                <c:pt idx="37470">
                  <c:v>148.119805266436</c:v>
                </c:pt>
                <c:pt idx="37471">
                  <c:v>148.112775133952</c:v>
                </c:pt>
                <c:pt idx="37472">
                  <c:v>148.10392189755899</c:v>
                </c:pt>
                <c:pt idx="37473">
                  <c:v>148.09680301548201</c:v>
                </c:pt>
                <c:pt idx="37474">
                  <c:v>148.088967139555</c:v>
                </c:pt>
                <c:pt idx="37475">
                  <c:v>148.077861790931</c:v>
                </c:pt>
                <c:pt idx="37476">
                  <c:v>148.06721336326299</c:v>
                </c:pt>
                <c:pt idx="37477">
                  <c:v>148.06132486304401</c:v>
                </c:pt>
                <c:pt idx="37478">
                  <c:v>148.05469385233701</c:v>
                </c:pt>
                <c:pt idx="37479">
                  <c:v>148.04497359446901</c:v>
                </c:pt>
                <c:pt idx="37480">
                  <c:v>148.03108000005</c:v>
                </c:pt>
                <c:pt idx="37481">
                  <c:v>148.01420904934201</c:v>
                </c:pt>
                <c:pt idx="37482">
                  <c:v>147.99632397998701</c:v>
                </c:pt>
                <c:pt idx="37483">
                  <c:v>147.9798624121</c:v>
                </c:pt>
                <c:pt idx="37484">
                  <c:v>147.961974677976</c:v>
                </c:pt>
                <c:pt idx="37485">
                  <c:v>147.94243176683</c:v>
                </c:pt>
                <c:pt idx="37486">
                  <c:v>147.924689584519</c:v>
                </c:pt>
                <c:pt idx="37487">
                  <c:v>147.907530067664</c:v>
                </c:pt>
                <c:pt idx="37488">
                  <c:v>147.896460995517</c:v>
                </c:pt>
                <c:pt idx="37489">
                  <c:v>147.88483540539499</c:v>
                </c:pt>
                <c:pt idx="37490">
                  <c:v>147.86737079234999</c:v>
                </c:pt>
                <c:pt idx="37491">
                  <c:v>147.85203668878799</c:v>
                </c:pt>
                <c:pt idx="37492">
                  <c:v>147.848698327677</c:v>
                </c:pt>
                <c:pt idx="37493">
                  <c:v>147.85770569546901</c:v>
                </c:pt>
                <c:pt idx="37494">
                  <c:v>147.867116618431</c:v>
                </c:pt>
                <c:pt idx="37495">
                  <c:v>147.87259000000901</c:v>
                </c:pt>
                <c:pt idx="37496">
                  <c:v>147.88085873941901</c:v>
                </c:pt>
                <c:pt idx="37497">
                  <c:v>147.89064514822999</c:v>
                </c:pt>
                <c:pt idx="37498">
                  <c:v>147.90184622927299</c:v>
                </c:pt>
                <c:pt idx="37499">
                  <c:v>147.90745999995099</c:v>
                </c:pt>
                <c:pt idx="37500">
                  <c:v>147.90912864097899</c:v>
                </c:pt>
                <c:pt idx="37501">
                  <c:v>147.914442076814</c:v>
                </c:pt>
                <c:pt idx="37502">
                  <c:v>147.92097491599699</c:v>
                </c:pt>
                <c:pt idx="37503">
                  <c:v>147.92590738469599</c:v>
                </c:pt>
                <c:pt idx="37504">
                  <c:v>147.92994041261301</c:v>
                </c:pt>
                <c:pt idx="37505">
                  <c:v>147.94130877770399</c:v>
                </c:pt>
                <c:pt idx="37506">
                  <c:v>147.95105129323301</c:v>
                </c:pt>
                <c:pt idx="37507">
                  <c:v>147.95781000003799</c:v>
                </c:pt>
                <c:pt idx="37508">
                  <c:v>147.958594441462</c:v>
                </c:pt>
                <c:pt idx="37509">
                  <c:v>147.95880907802101</c:v>
                </c:pt>
                <c:pt idx="37510">
                  <c:v>147.966117384445</c:v>
                </c:pt>
                <c:pt idx="37511">
                  <c:v>147.980580309533</c:v>
                </c:pt>
                <c:pt idx="37512">
                  <c:v>147.997722775683</c:v>
                </c:pt>
                <c:pt idx="37513">
                  <c:v>148.011697941454</c:v>
                </c:pt>
                <c:pt idx="37514">
                  <c:v>148.021019778187</c:v>
                </c:pt>
                <c:pt idx="37515">
                  <c:v>148.03016852325601</c:v>
                </c:pt>
                <c:pt idx="37516">
                  <c:v>148.039836698638</c:v>
                </c:pt>
                <c:pt idx="37517">
                  <c:v>148.04497438919901</c:v>
                </c:pt>
                <c:pt idx="37518">
                  <c:v>148.04683629627201</c:v>
                </c:pt>
                <c:pt idx="37519">
                  <c:v>148.052311937794</c:v>
                </c:pt>
                <c:pt idx="37520">
                  <c:v>148.06172777987501</c:v>
                </c:pt>
                <c:pt idx="37521">
                  <c:v>148.06235742119</c:v>
                </c:pt>
                <c:pt idx="37522">
                  <c:v>148.06501851673201</c:v>
                </c:pt>
                <c:pt idx="37523">
                  <c:v>148.06462000001599</c:v>
                </c:pt>
                <c:pt idx="37524">
                  <c:v>148.059998801213</c:v>
                </c:pt>
                <c:pt idx="37525">
                  <c:v>148.05434374658401</c:v>
                </c:pt>
                <c:pt idx="37526">
                  <c:v>148.04759857408999</c:v>
                </c:pt>
                <c:pt idx="37527">
                  <c:v>148.038185594407</c:v>
                </c:pt>
                <c:pt idx="37528">
                  <c:v>148.027212430622</c:v>
                </c:pt>
                <c:pt idx="37529">
                  <c:v>148.01556907733399</c:v>
                </c:pt>
                <c:pt idx="37530">
                  <c:v>148.000645712584</c:v>
                </c:pt>
                <c:pt idx="37531">
                  <c:v>147.98732763014499</c:v>
                </c:pt>
                <c:pt idx="37532">
                  <c:v>147.973052207367</c:v>
                </c:pt>
                <c:pt idx="37533">
                  <c:v>147.967945609976</c:v>
                </c:pt>
                <c:pt idx="37534">
                  <c:v>147.963146631391</c:v>
                </c:pt>
                <c:pt idx="37535">
                  <c:v>147.96120704694701</c:v>
                </c:pt>
                <c:pt idx="37536">
                  <c:v>147.960695435573</c:v>
                </c:pt>
                <c:pt idx="37537">
                  <c:v>147.95561259292899</c:v>
                </c:pt>
                <c:pt idx="37538">
                  <c:v>147.942131018228</c:v>
                </c:pt>
                <c:pt idx="37539">
                  <c:v>147.925207696276</c:v>
                </c:pt>
                <c:pt idx="37540">
                  <c:v>147.915583995844</c:v>
                </c:pt>
                <c:pt idx="37541">
                  <c:v>147.90651802533901</c:v>
                </c:pt>
                <c:pt idx="37542">
                  <c:v>147.90022284794301</c:v>
                </c:pt>
                <c:pt idx="37543">
                  <c:v>147.89103057001199</c:v>
                </c:pt>
                <c:pt idx="37544">
                  <c:v>147.88179000001301</c:v>
                </c:pt>
                <c:pt idx="37545">
                  <c:v>147.875948608307</c:v>
                </c:pt>
                <c:pt idx="37546">
                  <c:v>147.87130900019599</c:v>
                </c:pt>
                <c:pt idx="37547">
                  <c:v>147.87443163790201</c:v>
                </c:pt>
                <c:pt idx="37548">
                  <c:v>147.884228003088</c:v>
                </c:pt>
                <c:pt idx="37549">
                  <c:v>147.89391805671099</c:v>
                </c:pt>
                <c:pt idx="37550">
                  <c:v>147.90107667026999</c:v>
                </c:pt>
                <c:pt idx="37551">
                  <c:v>147.90927800221701</c:v>
                </c:pt>
                <c:pt idx="37552">
                  <c:v>147.918068821752</c:v>
                </c:pt>
                <c:pt idx="37553">
                  <c:v>147.92639548001799</c:v>
                </c:pt>
                <c:pt idx="37554">
                  <c:v>147.932880545469</c:v>
                </c:pt>
                <c:pt idx="37555">
                  <c:v>147.93973790407301</c:v>
                </c:pt>
                <c:pt idx="37556">
                  <c:v>147.94339871623899</c:v>
                </c:pt>
                <c:pt idx="37557">
                  <c:v>147.937946263425</c:v>
                </c:pt>
                <c:pt idx="37558">
                  <c:v>147.93406999997001</c:v>
                </c:pt>
                <c:pt idx="37559">
                  <c:v>147.93019356469901</c:v>
                </c:pt>
                <c:pt idx="37560">
                  <c:v>147.923692799142</c:v>
                </c:pt>
                <c:pt idx="37561">
                  <c:v>147.91120284250101</c:v>
                </c:pt>
                <c:pt idx="37562">
                  <c:v>147.89701295667399</c:v>
                </c:pt>
                <c:pt idx="37563">
                  <c:v>147.88589913984401</c:v>
                </c:pt>
                <c:pt idx="37564">
                  <c:v>147.88244564118199</c:v>
                </c:pt>
                <c:pt idx="37565">
                  <c:v>147.88292191660099</c:v>
                </c:pt>
                <c:pt idx="37566">
                  <c:v>147.881435352458</c:v>
                </c:pt>
                <c:pt idx="37567">
                  <c:v>147.878696188601</c:v>
                </c:pt>
                <c:pt idx="37568">
                  <c:v>147.87369620848699</c:v>
                </c:pt>
                <c:pt idx="37569">
                  <c:v>147.86710619443301</c:v>
                </c:pt>
                <c:pt idx="37570">
                  <c:v>147.87167757064199</c:v>
                </c:pt>
                <c:pt idx="37571">
                  <c:v>147.88614000003199</c:v>
                </c:pt>
                <c:pt idx="37572">
                  <c:v>147.89450625921901</c:v>
                </c:pt>
                <c:pt idx="37573">
                  <c:v>147.902150765729</c:v>
                </c:pt>
                <c:pt idx="37574">
                  <c:v>147.91269231362901</c:v>
                </c:pt>
                <c:pt idx="37575">
                  <c:v>147.92711173965199</c:v>
                </c:pt>
                <c:pt idx="37576">
                  <c:v>147.94456327179699</c:v>
                </c:pt>
                <c:pt idx="37577">
                  <c:v>147.952754617784</c:v>
                </c:pt>
                <c:pt idx="37578">
                  <c:v>147.954755195019</c:v>
                </c:pt>
                <c:pt idx="37579">
                  <c:v>147.95808750738399</c:v>
                </c:pt>
                <c:pt idx="37580">
                  <c:v>147.96477466607001</c:v>
                </c:pt>
                <c:pt idx="37581">
                  <c:v>147.96651444406001</c:v>
                </c:pt>
                <c:pt idx="37582">
                  <c:v>147.97613398166001</c:v>
                </c:pt>
                <c:pt idx="37583">
                  <c:v>147.981174566493</c:v>
                </c:pt>
                <c:pt idx="37584">
                  <c:v>147.98891853530799</c:v>
                </c:pt>
                <c:pt idx="37585">
                  <c:v>147.99573000004099</c:v>
                </c:pt>
                <c:pt idx="37586">
                  <c:v>147.99994639922301</c:v>
                </c:pt>
                <c:pt idx="37587">
                  <c:v>148.00233982828399</c:v>
                </c:pt>
                <c:pt idx="37588">
                  <c:v>148.00204678575199</c:v>
                </c:pt>
                <c:pt idx="37589">
                  <c:v>148.00356494383601</c:v>
                </c:pt>
                <c:pt idx="37590">
                  <c:v>148.012440693662</c:v>
                </c:pt>
                <c:pt idx="37591">
                  <c:v>148.02840696159799</c:v>
                </c:pt>
                <c:pt idx="37592">
                  <c:v>148.04827904803599</c:v>
                </c:pt>
                <c:pt idx="37593">
                  <c:v>148.06273278856199</c:v>
                </c:pt>
                <c:pt idx="37594">
                  <c:v>148.07352692910999</c:v>
                </c:pt>
                <c:pt idx="37595">
                  <c:v>148.080119159981</c:v>
                </c:pt>
                <c:pt idx="37596">
                  <c:v>148.08525742129001</c:v>
                </c:pt>
                <c:pt idx="37597">
                  <c:v>148.09410276478499</c:v>
                </c:pt>
                <c:pt idx="37598">
                  <c:v>148.104965672698</c:v>
                </c:pt>
                <c:pt idx="37599">
                  <c:v>148.11793502645099</c:v>
                </c:pt>
                <c:pt idx="37600">
                  <c:v>148.12833946280901</c:v>
                </c:pt>
                <c:pt idx="37601">
                  <c:v>148.13262999994399</c:v>
                </c:pt>
                <c:pt idx="37602">
                  <c:v>148.138079209035</c:v>
                </c:pt>
                <c:pt idx="37603">
                  <c:v>148.14003484548701</c:v>
                </c:pt>
                <c:pt idx="37604">
                  <c:v>148.142160875727</c:v>
                </c:pt>
                <c:pt idx="37605">
                  <c:v>148.14286520588601</c:v>
                </c:pt>
                <c:pt idx="37606">
                  <c:v>148.139326187102</c:v>
                </c:pt>
                <c:pt idx="37607">
                  <c:v>148.129924794526</c:v>
                </c:pt>
                <c:pt idx="37608">
                  <c:v>148.123230000023</c:v>
                </c:pt>
                <c:pt idx="37609">
                  <c:v>148.119666236462</c:v>
                </c:pt>
                <c:pt idx="37610">
                  <c:v>148.10830940699501</c:v>
                </c:pt>
                <c:pt idx="37611">
                  <c:v>148.09528920904199</c:v>
                </c:pt>
                <c:pt idx="37612">
                  <c:v>148.084981681789</c:v>
                </c:pt>
                <c:pt idx="37613">
                  <c:v>148.07876918709701</c:v>
                </c:pt>
                <c:pt idx="37614">
                  <c:v>148.07003977234501</c:v>
                </c:pt>
                <c:pt idx="37615">
                  <c:v>148.05699933827799</c:v>
                </c:pt>
                <c:pt idx="37616">
                  <c:v>148.042880000038</c:v>
                </c:pt>
                <c:pt idx="37617">
                  <c:v>148.02915036031601</c:v>
                </c:pt>
                <c:pt idx="37618">
                  <c:v>148.017968515592</c:v>
                </c:pt>
                <c:pt idx="37619">
                  <c:v>148.005643117538</c:v>
                </c:pt>
                <c:pt idx="37620">
                  <c:v>147.99104243754499</c:v>
                </c:pt>
                <c:pt idx="37621">
                  <c:v>147.98004142408101</c:v>
                </c:pt>
                <c:pt idx="37622">
                  <c:v>147.97259851303301</c:v>
                </c:pt>
                <c:pt idx="37623">
                  <c:v>147.969283631861</c:v>
                </c:pt>
                <c:pt idx="37624">
                  <c:v>147.971190767417</c:v>
                </c:pt>
                <c:pt idx="37625">
                  <c:v>147.96448033468801</c:v>
                </c:pt>
                <c:pt idx="37626">
                  <c:v>147.94610166550501</c:v>
                </c:pt>
                <c:pt idx="37627">
                  <c:v>147.93048064986701</c:v>
                </c:pt>
                <c:pt idx="37628">
                  <c:v>147.91296922261</c:v>
                </c:pt>
                <c:pt idx="37629">
                  <c:v>147.88642999996699</c:v>
                </c:pt>
                <c:pt idx="37630">
                  <c:v>147.87243510132001</c:v>
                </c:pt>
                <c:pt idx="37631">
                  <c:v>147.86045868556599</c:v>
                </c:pt>
                <c:pt idx="37632">
                  <c:v>147.85344431223399</c:v>
                </c:pt>
                <c:pt idx="37633">
                  <c:v>147.85324846420301</c:v>
                </c:pt>
                <c:pt idx="37634">
                  <c:v>147.859643421268</c:v>
                </c:pt>
                <c:pt idx="37635">
                  <c:v>147.871280702067</c:v>
                </c:pt>
                <c:pt idx="37636">
                  <c:v>147.887848156004</c:v>
                </c:pt>
                <c:pt idx="37637">
                  <c:v>147.90270954651001</c:v>
                </c:pt>
                <c:pt idx="37638">
                  <c:v>147.910200423356</c:v>
                </c:pt>
                <c:pt idx="37639">
                  <c:v>147.91637544271501</c:v>
                </c:pt>
                <c:pt idx="37640">
                  <c:v>147.92818177250501</c:v>
                </c:pt>
                <c:pt idx="37641">
                  <c:v>147.93702285586301</c:v>
                </c:pt>
                <c:pt idx="37642">
                  <c:v>147.93876357532301</c:v>
                </c:pt>
                <c:pt idx="37643">
                  <c:v>147.92956999998199</c:v>
                </c:pt>
                <c:pt idx="37644">
                  <c:v>147.920182343379</c:v>
                </c:pt>
                <c:pt idx="37645">
                  <c:v>147.91326528848799</c:v>
                </c:pt>
                <c:pt idx="37646">
                  <c:v>147.910063872226</c:v>
                </c:pt>
                <c:pt idx="37647">
                  <c:v>147.90684387672499</c:v>
                </c:pt>
                <c:pt idx="37648">
                  <c:v>147.900852338611</c:v>
                </c:pt>
                <c:pt idx="37649">
                  <c:v>147.89567795744901</c:v>
                </c:pt>
                <c:pt idx="37650">
                  <c:v>147.897364919621</c:v>
                </c:pt>
                <c:pt idx="37651">
                  <c:v>147.90602481628599</c:v>
                </c:pt>
                <c:pt idx="37652">
                  <c:v>147.918069318112</c:v>
                </c:pt>
                <c:pt idx="37653">
                  <c:v>147.92746152739801</c:v>
                </c:pt>
                <c:pt idx="37654">
                  <c:v>147.94026014571099</c:v>
                </c:pt>
                <c:pt idx="37655">
                  <c:v>147.963229521844</c:v>
                </c:pt>
                <c:pt idx="37656">
                  <c:v>147.990174807637</c:v>
                </c:pt>
                <c:pt idx="37657">
                  <c:v>148.004140000023</c:v>
                </c:pt>
                <c:pt idx="37658">
                  <c:v>148.013906961933</c:v>
                </c:pt>
                <c:pt idx="37659">
                  <c:v>148.019245452966</c:v>
                </c:pt>
                <c:pt idx="37660">
                  <c:v>148.02235859471199</c:v>
                </c:pt>
                <c:pt idx="37661">
                  <c:v>148.028163307108</c:v>
                </c:pt>
                <c:pt idx="37662">
                  <c:v>148.04083691498101</c:v>
                </c:pt>
                <c:pt idx="37663">
                  <c:v>148.05824996007701</c:v>
                </c:pt>
                <c:pt idx="37664">
                  <c:v>148.072472842916</c:v>
                </c:pt>
                <c:pt idx="37665">
                  <c:v>148.08409999295901</c:v>
                </c:pt>
                <c:pt idx="37666">
                  <c:v>148.09766050848</c:v>
                </c:pt>
                <c:pt idx="37667">
                  <c:v>148.113649050926</c:v>
                </c:pt>
                <c:pt idx="37668">
                  <c:v>148.126018897162</c:v>
                </c:pt>
                <c:pt idx="37669">
                  <c:v>148.13593118644999</c:v>
                </c:pt>
                <c:pt idx="37670">
                  <c:v>148.13828337314899</c:v>
                </c:pt>
                <c:pt idx="37671">
                  <c:v>148.13724615836401</c:v>
                </c:pt>
                <c:pt idx="37672">
                  <c:v>148.13230999999499</c:v>
                </c:pt>
                <c:pt idx="37673">
                  <c:v>148.12154985959901</c:v>
                </c:pt>
                <c:pt idx="37674">
                  <c:v>148.11168633668501</c:v>
                </c:pt>
                <c:pt idx="37675">
                  <c:v>148.10327523926401</c:v>
                </c:pt>
                <c:pt idx="37676">
                  <c:v>148.09773909466</c:v>
                </c:pt>
                <c:pt idx="37677">
                  <c:v>148.09468880134199</c:v>
                </c:pt>
                <c:pt idx="37678">
                  <c:v>148.08856641001501</c:v>
                </c:pt>
                <c:pt idx="37679">
                  <c:v>148.079027027102</c:v>
                </c:pt>
                <c:pt idx="37680">
                  <c:v>148.06571212200799</c:v>
                </c:pt>
                <c:pt idx="37681">
                  <c:v>148.05451098869699</c:v>
                </c:pt>
                <c:pt idx="37682">
                  <c:v>148.04667432001901</c:v>
                </c:pt>
                <c:pt idx="37683">
                  <c:v>148.034187673785</c:v>
                </c:pt>
                <c:pt idx="37684">
                  <c:v>148.02740000001799</c:v>
                </c:pt>
                <c:pt idx="37685">
                  <c:v>148.01678998780599</c:v>
                </c:pt>
                <c:pt idx="37686">
                  <c:v>148.00563803401101</c:v>
                </c:pt>
                <c:pt idx="37687">
                  <c:v>148.00191786462301</c:v>
                </c:pt>
                <c:pt idx="37688">
                  <c:v>148.00023207440199</c:v>
                </c:pt>
                <c:pt idx="37689">
                  <c:v>148.002748060892</c:v>
                </c:pt>
                <c:pt idx="37690">
                  <c:v>148.014076606077</c:v>
                </c:pt>
                <c:pt idx="37691">
                  <c:v>148.031411611659</c:v>
                </c:pt>
                <c:pt idx="37692">
                  <c:v>148.047902797364</c:v>
                </c:pt>
                <c:pt idx="37693">
                  <c:v>148.062698303795</c:v>
                </c:pt>
                <c:pt idx="37694">
                  <c:v>148.07828974106999</c:v>
                </c:pt>
                <c:pt idx="37695">
                  <c:v>148.08921679085199</c:v>
                </c:pt>
                <c:pt idx="37696">
                  <c:v>148.09235342029001</c:v>
                </c:pt>
                <c:pt idx="37697">
                  <c:v>148.09437384908901</c:v>
                </c:pt>
                <c:pt idx="37698">
                  <c:v>148.094070554495</c:v>
                </c:pt>
                <c:pt idx="37699">
                  <c:v>148.09630999997501</c:v>
                </c:pt>
                <c:pt idx="37700">
                  <c:v>148.09980638950501</c:v>
                </c:pt>
                <c:pt idx="37701">
                  <c:v>148.09828187501901</c:v>
                </c:pt>
                <c:pt idx="37702">
                  <c:v>148.091412883327</c:v>
                </c:pt>
                <c:pt idx="37703">
                  <c:v>148.082194141792</c:v>
                </c:pt>
                <c:pt idx="37704">
                  <c:v>148.070801375998</c:v>
                </c:pt>
                <c:pt idx="37705">
                  <c:v>148.067345300222</c:v>
                </c:pt>
                <c:pt idx="37706">
                  <c:v>148.06936072105199</c:v>
                </c:pt>
                <c:pt idx="37707">
                  <c:v>148.073336504753</c:v>
                </c:pt>
                <c:pt idx="37708">
                  <c:v>148.073690028078</c:v>
                </c:pt>
                <c:pt idx="37709">
                  <c:v>148.06484103590199</c:v>
                </c:pt>
                <c:pt idx="37710">
                  <c:v>148.047446356965</c:v>
                </c:pt>
                <c:pt idx="37711">
                  <c:v>148.03417410620801</c:v>
                </c:pt>
                <c:pt idx="37712">
                  <c:v>148.01481345032099</c:v>
                </c:pt>
                <c:pt idx="37713">
                  <c:v>147.99774000001801</c:v>
                </c:pt>
                <c:pt idx="37714">
                  <c:v>147.99774000001801</c:v>
                </c:pt>
                <c:pt idx="37715">
                  <c:v>147.98482256361899</c:v>
                </c:pt>
                <c:pt idx="37716">
                  <c:v>147.97117561951299</c:v>
                </c:pt>
                <c:pt idx="37717">
                  <c:v>147.96168109881901</c:v>
                </c:pt>
                <c:pt idx="37718">
                  <c:v>147.95760813576101</c:v>
                </c:pt>
                <c:pt idx="37719">
                  <c:v>147.95220605480699</c:v>
                </c:pt>
                <c:pt idx="37720">
                  <c:v>147.94237163934</c:v>
                </c:pt>
                <c:pt idx="37721">
                  <c:v>147.93390212264501</c:v>
                </c:pt>
                <c:pt idx="37722">
                  <c:v>147.926147700592</c:v>
                </c:pt>
                <c:pt idx="37723">
                  <c:v>147.922408180742</c:v>
                </c:pt>
                <c:pt idx="37724">
                  <c:v>147.92278882777001</c:v>
                </c:pt>
                <c:pt idx="37725">
                  <c:v>147.929534501489</c:v>
                </c:pt>
                <c:pt idx="37726">
                  <c:v>147.93754289477801</c:v>
                </c:pt>
                <c:pt idx="37727">
                  <c:v>147.939755181176</c:v>
                </c:pt>
                <c:pt idx="37728">
                  <c:v>147.93745000004299</c:v>
                </c:pt>
                <c:pt idx="37729">
                  <c:v>147.93520583064</c:v>
                </c:pt>
                <c:pt idx="37730">
                  <c:v>147.93318600909299</c:v>
                </c:pt>
                <c:pt idx="37731">
                  <c:v>147.93542410373001</c:v>
                </c:pt>
                <c:pt idx="37732">
                  <c:v>147.93908104711599</c:v>
                </c:pt>
                <c:pt idx="37733">
                  <c:v>147.94466559382499</c:v>
                </c:pt>
                <c:pt idx="37734">
                  <c:v>147.95215796388501</c:v>
                </c:pt>
                <c:pt idx="37735">
                  <c:v>147.95826060217999</c:v>
                </c:pt>
                <c:pt idx="37736">
                  <c:v>147.96422529287599</c:v>
                </c:pt>
                <c:pt idx="37737">
                  <c:v>147.97179936065501</c:v>
                </c:pt>
                <c:pt idx="37738">
                  <c:v>147.984200133494</c:v>
                </c:pt>
                <c:pt idx="37739">
                  <c:v>147.99920762769801</c:v>
                </c:pt>
                <c:pt idx="37740">
                  <c:v>148.01112261903799</c:v>
                </c:pt>
                <c:pt idx="37741">
                  <c:v>148.01256774948899</c:v>
                </c:pt>
                <c:pt idx="37742">
                  <c:v>148.01401522781899</c:v>
                </c:pt>
                <c:pt idx="37743">
                  <c:v>148.01207999998999</c:v>
                </c:pt>
                <c:pt idx="37744">
                  <c:v>148.01167993418699</c:v>
                </c:pt>
                <c:pt idx="37745">
                  <c:v>148.00602169164</c:v>
                </c:pt>
                <c:pt idx="37746">
                  <c:v>148.00485694259001</c:v>
                </c:pt>
                <c:pt idx="37747">
                  <c:v>148.00759189240799</c:v>
                </c:pt>
                <c:pt idx="37748">
                  <c:v>148.01077618869701</c:v>
                </c:pt>
                <c:pt idx="37749">
                  <c:v>148.01136152959501</c:v>
                </c:pt>
                <c:pt idx="37750">
                  <c:v>148.00909641258099</c:v>
                </c:pt>
                <c:pt idx="37751">
                  <c:v>148.012440569533</c:v>
                </c:pt>
                <c:pt idx="37752">
                  <c:v>148.01918496255999</c:v>
                </c:pt>
                <c:pt idx="37753">
                  <c:v>148.03108189514299</c:v>
                </c:pt>
                <c:pt idx="37754">
                  <c:v>148.04339842389101</c:v>
                </c:pt>
                <c:pt idx="37755">
                  <c:v>148.06831000000199</c:v>
                </c:pt>
                <c:pt idx="37756">
                  <c:v>148.08599564198801</c:v>
                </c:pt>
                <c:pt idx="37757">
                  <c:v>148.10558223394301</c:v>
                </c:pt>
                <c:pt idx="37758">
                  <c:v>148.12033952170299</c:v>
                </c:pt>
                <c:pt idx="37759">
                  <c:v>148.13549259363501</c:v>
                </c:pt>
                <c:pt idx="37760">
                  <c:v>148.15257651094399</c:v>
                </c:pt>
                <c:pt idx="37761">
                  <c:v>148.16541616483499</c:v>
                </c:pt>
                <c:pt idx="37762">
                  <c:v>148.17014772471899</c:v>
                </c:pt>
                <c:pt idx="37763">
                  <c:v>148.17532913956501</c:v>
                </c:pt>
                <c:pt idx="37764">
                  <c:v>148.177911738392</c:v>
                </c:pt>
                <c:pt idx="37765">
                  <c:v>148.17751585108701</c:v>
                </c:pt>
                <c:pt idx="37766">
                  <c:v>148.18195054754801</c:v>
                </c:pt>
                <c:pt idx="37767">
                  <c:v>148.18713390563201</c:v>
                </c:pt>
                <c:pt idx="37768">
                  <c:v>148.187240000044</c:v>
                </c:pt>
                <c:pt idx="37769">
                  <c:v>148.18548077281301</c:v>
                </c:pt>
                <c:pt idx="37770">
                  <c:v>148.18195832480799</c:v>
                </c:pt>
                <c:pt idx="37771">
                  <c:v>148.17494573147599</c:v>
                </c:pt>
                <c:pt idx="37772">
                  <c:v>148.167711015599</c:v>
                </c:pt>
                <c:pt idx="37773">
                  <c:v>148.15999026298101</c:v>
                </c:pt>
                <c:pt idx="37774">
                  <c:v>148.15017350129401</c:v>
                </c:pt>
                <c:pt idx="37775">
                  <c:v>148.14254625620401</c:v>
                </c:pt>
                <c:pt idx="37776">
                  <c:v>148.13582428796701</c:v>
                </c:pt>
                <c:pt idx="37777">
                  <c:v>148.12826757895701</c:v>
                </c:pt>
                <c:pt idx="37778">
                  <c:v>148.11760030618399</c:v>
                </c:pt>
                <c:pt idx="37779">
                  <c:v>148.09883513767801</c:v>
                </c:pt>
                <c:pt idx="37780">
                  <c:v>148.09244359310901</c:v>
                </c:pt>
                <c:pt idx="37781">
                  <c:v>148.08860724201</c:v>
                </c:pt>
                <c:pt idx="37782">
                  <c:v>148.07816000002401</c:v>
                </c:pt>
                <c:pt idx="37783">
                  <c:v>148.07110650970299</c:v>
                </c:pt>
                <c:pt idx="37784">
                  <c:v>148.06160907747301</c:v>
                </c:pt>
                <c:pt idx="37785">
                  <c:v>148.05330944090699</c:v>
                </c:pt>
                <c:pt idx="37786">
                  <c:v>148.044504157305</c:v>
                </c:pt>
                <c:pt idx="37787">
                  <c:v>148.03550136315599</c:v>
                </c:pt>
                <c:pt idx="37788">
                  <c:v>148.028472245095</c:v>
                </c:pt>
                <c:pt idx="37789">
                  <c:v>148.02200091088699</c:v>
                </c:pt>
                <c:pt idx="37790">
                  <c:v>148.01107252660401</c:v>
                </c:pt>
                <c:pt idx="37791">
                  <c:v>147.99666396349801</c:v>
                </c:pt>
                <c:pt idx="37792">
                  <c:v>147.98502477796799</c:v>
                </c:pt>
                <c:pt idx="37793">
                  <c:v>147.97650548902999</c:v>
                </c:pt>
                <c:pt idx="37794">
                  <c:v>147.970714832607</c:v>
                </c:pt>
                <c:pt idx="37795">
                  <c:v>147.96942631065801</c:v>
                </c:pt>
                <c:pt idx="37796">
                  <c:v>147.96624322590401</c:v>
                </c:pt>
                <c:pt idx="37797">
                  <c:v>147.96797149152999</c:v>
                </c:pt>
                <c:pt idx="37798">
                  <c:v>147.97090360519499</c:v>
                </c:pt>
                <c:pt idx="37799">
                  <c:v>147.981452758134</c:v>
                </c:pt>
                <c:pt idx="37800">
                  <c:v>147.98160883723401</c:v>
                </c:pt>
                <c:pt idx="37801">
                  <c:v>147.98598000004199</c:v>
                </c:pt>
                <c:pt idx="37802">
                  <c:v>147.99530033545301</c:v>
                </c:pt>
                <c:pt idx="37803">
                  <c:v>148.005918683608</c:v>
                </c:pt>
                <c:pt idx="37804">
                  <c:v>148.00835018144801</c:v>
                </c:pt>
                <c:pt idx="37805">
                  <c:v>148.013416004118</c:v>
                </c:pt>
                <c:pt idx="37806">
                  <c:v>148.02397819614001</c:v>
                </c:pt>
                <c:pt idx="37807">
                  <c:v>148.03713913462499</c:v>
                </c:pt>
                <c:pt idx="37808">
                  <c:v>148.04975366724699</c:v>
                </c:pt>
                <c:pt idx="37809">
                  <c:v>148.05993187496699</c:v>
                </c:pt>
                <c:pt idx="37810">
                  <c:v>148.064721824668</c:v>
                </c:pt>
                <c:pt idx="37811">
                  <c:v>148.06803770510999</c:v>
                </c:pt>
                <c:pt idx="37812">
                  <c:v>148.07827728037299</c:v>
                </c:pt>
                <c:pt idx="37813">
                  <c:v>148.09195498454201</c:v>
                </c:pt>
                <c:pt idx="37814">
                  <c:v>148.10905901477099</c:v>
                </c:pt>
                <c:pt idx="37815">
                  <c:v>148.121284452721</c:v>
                </c:pt>
                <c:pt idx="37816">
                  <c:v>148.129969999965</c:v>
                </c:pt>
                <c:pt idx="37817">
                  <c:v>148.130902754624</c:v>
                </c:pt>
                <c:pt idx="37818">
                  <c:v>148.12873381275901</c:v>
                </c:pt>
                <c:pt idx="37819">
                  <c:v>148.12556578926001</c:v>
                </c:pt>
                <c:pt idx="37820">
                  <c:v>148.12377464316799</c:v>
                </c:pt>
                <c:pt idx="37821">
                  <c:v>148.124039486676</c:v>
                </c:pt>
                <c:pt idx="37822">
                  <c:v>148.12164312015699</c:v>
                </c:pt>
                <c:pt idx="37823">
                  <c:v>148.11441672087099</c:v>
                </c:pt>
                <c:pt idx="37824">
                  <c:v>148.105036808835</c:v>
                </c:pt>
                <c:pt idx="37825">
                  <c:v>148.09622128386101</c:v>
                </c:pt>
                <c:pt idx="37826">
                  <c:v>148.085798683245</c:v>
                </c:pt>
                <c:pt idx="37827">
                  <c:v>148.07056797712099</c:v>
                </c:pt>
                <c:pt idx="37828">
                  <c:v>148.062443449715</c:v>
                </c:pt>
                <c:pt idx="37829">
                  <c:v>148.05595732066499</c:v>
                </c:pt>
                <c:pt idx="37830">
                  <c:v>148.050949648954</c:v>
                </c:pt>
                <c:pt idx="37831">
                  <c:v>148.04395999996501</c:v>
                </c:pt>
                <c:pt idx="37832">
                  <c:v>148.04389258284399</c:v>
                </c:pt>
                <c:pt idx="37833">
                  <c:v>148.03954000000201</c:v>
                </c:pt>
                <c:pt idx="37834">
                  <c:v>148.03303730174599</c:v>
                </c:pt>
                <c:pt idx="37835">
                  <c:v>148.029288848069</c:v>
                </c:pt>
                <c:pt idx="37836">
                  <c:v>148.028770963836</c:v>
                </c:pt>
                <c:pt idx="37837">
                  <c:v>148.03153861342699</c:v>
                </c:pt>
                <c:pt idx="37838">
                  <c:v>148.03475419100499</c:v>
                </c:pt>
                <c:pt idx="37839">
                  <c:v>148.03925314773599</c:v>
                </c:pt>
                <c:pt idx="37840">
                  <c:v>148.048197301725</c:v>
                </c:pt>
                <c:pt idx="37841">
                  <c:v>148.05209266184701</c:v>
                </c:pt>
                <c:pt idx="37842">
                  <c:v>148.053778727717</c:v>
                </c:pt>
                <c:pt idx="37843">
                  <c:v>148.056837414325</c:v>
                </c:pt>
                <c:pt idx="37844">
                  <c:v>148.06056564471899</c:v>
                </c:pt>
                <c:pt idx="37845">
                  <c:v>148.06029260023499</c:v>
                </c:pt>
                <c:pt idx="37846">
                  <c:v>148.05634999999799</c:v>
                </c:pt>
                <c:pt idx="37847">
                  <c:v>148.05132126481601</c:v>
                </c:pt>
                <c:pt idx="37848">
                  <c:v>148.04015705674999</c:v>
                </c:pt>
                <c:pt idx="37849">
                  <c:v>148.026842068604</c:v>
                </c:pt>
                <c:pt idx="37850">
                  <c:v>148.015409219064</c:v>
                </c:pt>
                <c:pt idx="37851">
                  <c:v>148.00804200305001</c:v>
                </c:pt>
                <c:pt idx="37852">
                  <c:v>148.00165495751801</c:v>
                </c:pt>
                <c:pt idx="37853">
                  <c:v>147.99435467057199</c:v>
                </c:pt>
                <c:pt idx="37854">
                  <c:v>147.98958135297801</c:v>
                </c:pt>
                <c:pt idx="37855">
                  <c:v>147.988342529303</c:v>
                </c:pt>
                <c:pt idx="37856">
                  <c:v>147.98338565971201</c:v>
                </c:pt>
                <c:pt idx="37857">
                  <c:v>147.98107781866401</c:v>
                </c:pt>
                <c:pt idx="37858">
                  <c:v>147.981101239851</c:v>
                </c:pt>
                <c:pt idx="37859">
                  <c:v>147.98188811834601</c:v>
                </c:pt>
                <c:pt idx="37860">
                  <c:v>147.98420075270599</c:v>
                </c:pt>
                <c:pt idx="37861">
                  <c:v>147.98971490849701</c:v>
                </c:pt>
                <c:pt idx="37862">
                  <c:v>147.992829999939</c:v>
                </c:pt>
                <c:pt idx="37863">
                  <c:v>147.98797406547899</c:v>
                </c:pt>
                <c:pt idx="37864">
                  <c:v>147.978718868073</c:v>
                </c:pt>
                <c:pt idx="37865">
                  <c:v>147.96731398702701</c:v>
                </c:pt>
                <c:pt idx="37866">
                  <c:v>147.962051285375</c:v>
                </c:pt>
                <c:pt idx="37867">
                  <c:v>147.95610223834299</c:v>
                </c:pt>
                <c:pt idx="37868">
                  <c:v>147.947988781422</c:v>
                </c:pt>
                <c:pt idx="37869">
                  <c:v>147.94028356824001</c:v>
                </c:pt>
                <c:pt idx="37870">
                  <c:v>147.93363136245199</c:v>
                </c:pt>
                <c:pt idx="37871">
                  <c:v>147.93064370411301</c:v>
                </c:pt>
                <c:pt idx="37872">
                  <c:v>147.932613467484</c:v>
                </c:pt>
                <c:pt idx="37873">
                  <c:v>147.93514468761501</c:v>
                </c:pt>
                <c:pt idx="37874">
                  <c:v>147.93944400079999</c:v>
                </c:pt>
                <c:pt idx="37875">
                  <c:v>147.94319039538601</c:v>
                </c:pt>
                <c:pt idx="37876">
                  <c:v>147.94492080158199</c:v>
                </c:pt>
                <c:pt idx="37877">
                  <c:v>147.94803000004401</c:v>
                </c:pt>
                <c:pt idx="37878">
                  <c:v>147.952157084677</c:v>
                </c:pt>
                <c:pt idx="37879">
                  <c:v>147.958378551398</c:v>
                </c:pt>
                <c:pt idx="37880">
                  <c:v>147.965375333102</c:v>
                </c:pt>
                <c:pt idx="37881">
                  <c:v>147.97115185251201</c:v>
                </c:pt>
                <c:pt idx="37882">
                  <c:v>147.97693261491199</c:v>
                </c:pt>
                <c:pt idx="37883">
                  <c:v>147.98552974261901</c:v>
                </c:pt>
                <c:pt idx="37884">
                  <c:v>147.995165087879</c:v>
                </c:pt>
                <c:pt idx="37885">
                  <c:v>148.00647345911901</c:v>
                </c:pt>
                <c:pt idx="37886">
                  <c:v>148.01937674238999</c:v>
                </c:pt>
                <c:pt idx="37887">
                  <c:v>148.03015503523301</c:v>
                </c:pt>
                <c:pt idx="37888">
                  <c:v>148.03331687787201</c:v>
                </c:pt>
                <c:pt idx="37889">
                  <c:v>148.03247693491099</c:v>
                </c:pt>
                <c:pt idx="37890">
                  <c:v>148.02719000001099</c:v>
                </c:pt>
                <c:pt idx="37891">
                  <c:v>148.023006242598</c:v>
                </c:pt>
                <c:pt idx="37892">
                  <c:v>148.014949335625</c:v>
                </c:pt>
                <c:pt idx="37893">
                  <c:v>148.008209427742</c:v>
                </c:pt>
                <c:pt idx="37894">
                  <c:v>148.00683179801001</c:v>
                </c:pt>
                <c:pt idx="37895">
                  <c:v>148.00518291469601</c:v>
                </c:pt>
                <c:pt idx="37896">
                  <c:v>148.003303252119</c:v>
                </c:pt>
                <c:pt idx="37897">
                  <c:v>148.003003513533</c:v>
                </c:pt>
                <c:pt idx="37898">
                  <c:v>148.00075248862601</c:v>
                </c:pt>
                <c:pt idx="37899">
                  <c:v>147.99683283120001</c:v>
                </c:pt>
                <c:pt idx="37900">
                  <c:v>147.992219337618</c:v>
                </c:pt>
                <c:pt idx="37901">
                  <c:v>147.989891855347</c:v>
                </c:pt>
                <c:pt idx="37902">
                  <c:v>147.98766197292699</c:v>
                </c:pt>
                <c:pt idx="37903">
                  <c:v>147.99142000002101</c:v>
                </c:pt>
                <c:pt idx="37904">
                  <c:v>147.99430091909699</c:v>
                </c:pt>
                <c:pt idx="37905">
                  <c:v>147.99674999997401</c:v>
                </c:pt>
                <c:pt idx="37906">
                  <c:v>147.996955004771</c:v>
                </c:pt>
                <c:pt idx="37907">
                  <c:v>147.99075261024501</c:v>
                </c:pt>
                <c:pt idx="37908">
                  <c:v>147.976960357628</c:v>
                </c:pt>
                <c:pt idx="37909">
                  <c:v>147.964552857489</c:v>
                </c:pt>
                <c:pt idx="37910">
                  <c:v>147.95520184833899</c:v>
                </c:pt>
                <c:pt idx="37911">
                  <c:v>147.94207020656799</c:v>
                </c:pt>
                <c:pt idx="37912">
                  <c:v>147.92761049226399</c:v>
                </c:pt>
                <c:pt idx="37913">
                  <c:v>147.91788325101101</c:v>
                </c:pt>
                <c:pt idx="37914">
                  <c:v>147.91219951148699</c:v>
                </c:pt>
                <c:pt idx="37915">
                  <c:v>147.90774823590701</c:v>
                </c:pt>
                <c:pt idx="37916">
                  <c:v>147.902008968101</c:v>
                </c:pt>
                <c:pt idx="37917">
                  <c:v>147.899806452744</c:v>
                </c:pt>
                <c:pt idx="37918">
                  <c:v>147.88553900797001</c:v>
                </c:pt>
                <c:pt idx="37919">
                  <c:v>147.873293407917</c:v>
                </c:pt>
                <c:pt idx="37920">
                  <c:v>147.85683621406801</c:v>
                </c:pt>
                <c:pt idx="37921">
                  <c:v>147.84895563395901</c:v>
                </c:pt>
                <c:pt idx="37922">
                  <c:v>147.84028771286199</c:v>
                </c:pt>
                <c:pt idx="37923">
                  <c:v>147.83352286541299</c:v>
                </c:pt>
                <c:pt idx="37924">
                  <c:v>147.83106216101899</c:v>
                </c:pt>
                <c:pt idx="37925">
                  <c:v>147.831574325356</c:v>
                </c:pt>
                <c:pt idx="37926">
                  <c:v>147.83409196018101</c:v>
                </c:pt>
                <c:pt idx="37927">
                  <c:v>147.837805997716</c:v>
                </c:pt>
                <c:pt idx="37928">
                  <c:v>147.84052192607601</c:v>
                </c:pt>
                <c:pt idx="37929">
                  <c:v>147.84448513176699</c:v>
                </c:pt>
                <c:pt idx="37930">
                  <c:v>147.853319955459</c:v>
                </c:pt>
                <c:pt idx="37931">
                  <c:v>147.86615908639101</c:v>
                </c:pt>
                <c:pt idx="37932">
                  <c:v>147.88020000001299</c:v>
                </c:pt>
                <c:pt idx="37933">
                  <c:v>147.89160229377299</c:v>
                </c:pt>
                <c:pt idx="37934">
                  <c:v>147.90140173455899</c:v>
                </c:pt>
                <c:pt idx="37935">
                  <c:v>147.913527493045</c:v>
                </c:pt>
                <c:pt idx="37936">
                  <c:v>147.92440861877299</c:v>
                </c:pt>
                <c:pt idx="37937">
                  <c:v>147.92725995579701</c:v>
                </c:pt>
                <c:pt idx="37938">
                  <c:v>147.929079048369</c:v>
                </c:pt>
                <c:pt idx="37939">
                  <c:v>147.940376323469</c:v>
                </c:pt>
                <c:pt idx="37940">
                  <c:v>147.951462986942</c:v>
                </c:pt>
                <c:pt idx="37941">
                  <c:v>147.96195427492501</c:v>
                </c:pt>
                <c:pt idx="37942">
                  <c:v>147.97570999995901</c:v>
                </c:pt>
                <c:pt idx="37943">
                  <c:v>147.97697800127699</c:v>
                </c:pt>
                <c:pt idx="37944">
                  <c:v>147.992260816015</c:v>
                </c:pt>
                <c:pt idx="37945">
                  <c:v>148.00396999997201</c:v>
                </c:pt>
                <c:pt idx="37946">
                  <c:v>148.01669625590799</c:v>
                </c:pt>
                <c:pt idx="37947">
                  <c:v>148.02863627356999</c:v>
                </c:pt>
                <c:pt idx="37948">
                  <c:v>148.04167735509401</c:v>
                </c:pt>
                <c:pt idx="37949">
                  <c:v>148.055520789447</c:v>
                </c:pt>
                <c:pt idx="37950">
                  <c:v>148.06451974451701</c:v>
                </c:pt>
                <c:pt idx="37951">
                  <c:v>148.065598143003</c:v>
                </c:pt>
                <c:pt idx="37952">
                  <c:v>148.062836043218</c:v>
                </c:pt>
                <c:pt idx="37953">
                  <c:v>148.05389811330599</c:v>
                </c:pt>
                <c:pt idx="37954">
                  <c:v>148.040412357479</c:v>
                </c:pt>
                <c:pt idx="37955">
                  <c:v>148.037450873046</c:v>
                </c:pt>
                <c:pt idx="37956">
                  <c:v>148.04143999999999</c:v>
                </c:pt>
                <c:pt idx="37957">
                  <c:v>148.042253333742</c:v>
                </c:pt>
                <c:pt idx="37958">
                  <c:v>148.042684240086</c:v>
                </c:pt>
                <c:pt idx="37959">
                  <c:v>148.04463722041299</c:v>
                </c:pt>
                <c:pt idx="37960">
                  <c:v>148.04399910225899</c:v>
                </c:pt>
                <c:pt idx="37961">
                  <c:v>148.04275824953601</c:v>
                </c:pt>
                <c:pt idx="37962">
                  <c:v>148.04658329797601</c:v>
                </c:pt>
                <c:pt idx="37963">
                  <c:v>148.054742725696</c:v>
                </c:pt>
                <c:pt idx="37964">
                  <c:v>148.06177221316801</c:v>
                </c:pt>
                <c:pt idx="37965">
                  <c:v>148.06411300478501</c:v>
                </c:pt>
                <c:pt idx="37966">
                  <c:v>148.06561893409901</c:v>
                </c:pt>
                <c:pt idx="37967">
                  <c:v>148.06954910748999</c:v>
                </c:pt>
                <c:pt idx="37968">
                  <c:v>148.072811668252</c:v>
                </c:pt>
                <c:pt idx="37969">
                  <c:v>148.07019928346401</c:v>
                </c:pt>
                <c:pt idx="37970">
                  <c:v>148.06231383233299</c:v>
                </c:pt>
                <c:pt idx="37971">
                  <c:v>148.05301999999301</c:v>
                </c:pt>
                <c:pt idx="37972">
                  <c:v>148.04418551772901</c:v>
                </c:pt>
                <c:pt idx="37973">
                  <c:v>148.03420359798599</c:v>
                </c:pt>
                <c:pt idx="37974">
                  <c:v>148.02310972758499</c:v>
                </c:pt>
                <c:pt idx="37975">
                  <c:v>148.015449369778</c:v>
                </c:pt>
                <c:pt idx="37976">
                  <c:v>148.01189437032099</c:v>
                </c:pt>
                <c:pt idx="37977">
                  <c:v>148.008640499807</c:v>
                </c:pt>
                <c:pt idx="37978">
                  <c:v>148.00581863274499</c:v>
                </c:pt>
                <c:pt idx="37979">
                  <c:v>148.00578665192401</c:v>
                </c:pt>
                <c:pt idx="37980">
                  <c:v>148.00977517112599</c:v>
                </c:pt>
                <c:pt idx="37981">
                  <c:v>148.01865973081701</c:v>
                </c:pt>
                <c:pt idx="37982">
                  <c:v>148.024798125725</c:v>
                </c:pt>
                <c:pt idx="37983">
                  <c:v>148.02753970687399</c:v>
                </c:pt>
                <c:pt idx="37984">
                  <c:v>148.025149999956</c:v>
                </c:pt>
                <c:pt idx="37985">
                  <c:v>148.02121236356899</c:v>
                </c:pt>
                <c:pt idx="37986">
                  <c:v>148.02172056348101</c:v>
                </c:pt>
                <c:pt idx="37987">
                  <c:v>148.01958845708501</c:v>
                </c:pt>
                <c:pt idx="37988">
                  <c:v>148.01495831234701</c:v>
                </c:pt>
                <c:pt idx="37989">
                  <c:v>148.010450609553</c:v>
                </c:pt>
                <c:pt idx="37990">
                  <c:v>148.00337515758301</c:v>
                </c:pt>
                <c:pt idx="37991">
                  <c:v>147.996895688568</c:v>
                </c:pt>
                <c:pt idx="37992">
                  <c:v>147.992898397224</c:v>
                </c:pt>
                <c:pt idx="37993">
                  <c:v>147.986771774358</c:v>
                </c:pt>
                <c:pt idx="37994">
                  <c:v>147.98319785020499</c:v>
                </c:pt>
                <c:pt idx="37995">
                  <c:v>147.98473387224701</c:v>
                </c:pt>
                <c:pt idx="37996">
                  <c:v>147.991531225139</c:v>
                </c:pt>
                <c:pt idx="37997">
                  <c:v>148.005970000019</c:v>
                </c:pt>
                <c:pt idx="37998">
                  <c:v>148.01547419720001</c:v>
                </c:pt>
                <c:pt idx="37999">
                  <c:v>148.02234648031501</c:v>
                </c:pt>
                <c:pt idx="38000">
                  <c:v>148.032392702083</c:v>
                </c:pt>
                <c:pt idx="38001">
                  <c:v>148.04079385973901</c:v>
                </c:pt>
                <c:pt idx="38002">
                  <c:v>148.04415140084299</c:v>
                </c:pt>
                <c:pt idx="38003">
                  <c:v>148.043233636255</c:v>
                </c:pt>
                <c:pt idx="38004">
                  <c:v>148.039291371708</c:v>
                </c:pt>
                <c:pt idx="38005">
                  <c:v>148.033374715067</c:v>
                </c:pt>
                <c:pt idx="38006">
                  <c:v>148.021487225393</c:v>
                </c:pt>
                <c:pt idx="38007">
                  <c:v>148.01098799134999</c:v>
                </c:pt>
                <c:pt idx="38008">
                  <c:v>147.997246979973</c:v>
                </c:pt>
                <c:pt idx="38009">
                  <c:v>147.99372748034699</c:v>
                </c:pt>
                <c:pt idx="38010">
                  <c:v>147.990419999995</c:v>
                </c:pt>
                <c:pt idx="38011">
                  <c:v>147.98966460078699</c:v>
                </c:pt>
                <c:pt idx="38012">
                  <c:v>147.98622501677801</c:v>
                </c:pt>
                <c:pt idx="38013">
                  <c:v>147.98239600753999</c:v>
                </c:pt>
                <c:pt idx="38014">
                  <c:v>147.98054925490499</c:v>
                </c:pt>
                <c:pt idx="38015">
                  <c:v>147.97408399473599</c:v>
                </c:pt>
                <c:pt idx="38016">
                  <c:v>147.95894307255199</c:v>
                </c:pt>
                <c:pt idx="38017">
                  <c:v>147.947009406061</c:v>
                </c:pt>
                <c:pt idx="38018">
                  <c:v>147.93866754561401</c:v>
                </c:pt>
                <c:pt idx="38019">
                  <c:v>147.93056696500099</c:v>
                </c:pt>
                <c:pt idx="38020">
                  <c:v>147.92095728908799</c:v>
                </c:pt>
                <c:pt idx="38021">
                  <c:v>147.91526222103499</c:v>
                </c:pt>
                <c:pt idx="38022">
                  <c:v>147.90905267002401</c:v>
                </c:pt>
                <c:pt idx="38023">
                  <c:v>147.90271000004</c:v>
                </c:pt>
                <c:pt idx="38024">
                  <c:v>147.89441477305499</c:v>
                </c:pt>
                <c:pt idx="38025">
                  <c:v>147.89329769849101</c:v>
                </c:pt>
                <c:pt idx="38026">
                  <c:v>147.89424200173801</c:v>
                </c:pt>
                <c:pt idx="38027">
                  <c:v>147.89404055536599</c:v>
                </c:pt>
                <c:pt idx="38028">
                  <c:v>147.892610327825</c:v>
                </c:pt>
                <c:pt idx="38029">
                  <c:v>147.892011247216</c:v>
                </c:pt>
                <c:pt idx="38030">
                  <c:v>147.890147123172</c:v>
                </c:pt>
                <c:pt idx="38031">
                  <c:v>147.88458056092</c:v>
                </c:pt>
                <c:pt idx="38032">
                  <c:v>147.87477002053799</c:v>
                </c:pt>
                <c:pt idx="38033">
                  <c:v>147.864424292835</c:v>
                </c:pt>
                <c:pt idx="38034">
                  <c:v>147.85547550365899</c:v>
                </c:pt>
                <c:pt idx="38035">
                  <c:v>147.85303999996901</c:v>
                </c:pt>
                <c:pt idx="38036">
                  <c:v>147.85742830864999</c:v>
                </c:pt>
                <c:pt idx="38037">
                  <c:v>147.863124270626</c:v>
                </c:pt>
                <c:pt idx="38038">
                  <c:v>147.874325469425</c:v>
                </c:pt>
                <c:pt idx="38039">
                  <c:v>147.89165902869399</c:v>
                </c:pt>
                <c:pt idx="38040">
                  <c:v>147.91040312395199</c:v>
                </c:pt>
                <c:pt idx="38041">
                  <c:v>147.93004934023199</c:v>
                </c:pt>
                <c:pt idx="38042">
                  <c:v>147.950771950129</c:v>
                </c:pt>
                <c:pt idx="38043">
                  <c:v>147.972301464494</c:v>
                </c:pt>
                <c:pt idx="38044">
                  <c:v>147.993207008681</c:v>
                </c:pt>
                <c:pt idx="38045">
                  <c:v>148.010310000012</c:v>
                </c:pt>
                <c:pt idx="38046">
                  <c:v>148.019668606484</c:v>
                </c:pt>
                <c:pt idx="38047">
                  <c:v>148.02495127911001</c:v>
                </c:pt>
                <c:pt idx="38048">
                  <c:v>148.02663630559601</c:v>
                </c:pt>
                <c:pt idx="38049">
                  <c:v>148.025952458164</c:v>
                </c:pt>
                <c:pt idx="38050">
                  <c:v>148.02304553786999</c:v>
                </c:pt>
                <c:pt idx="38051">
                  <c:v>148.01900007600301</c:v>
                </c:pt>
                <c:pt idx="38052">
                  <c:v>148.01455250540499</c:v>
                </c:pt>
                <c:pt idx="38053">
                  <c:v>148.00721932033599</c:v>
                </c:pt>
                <c:pt idx="38054">
                  <c:v>147.99660489228401</c:v>
                </c:pt>
                <c:pt idx="38055">
                  <c:v>147.98426260667799</c:v>
                </c:pt>
                <c:pt idx="38056">
                  <c:v>147.97058341015801</c:v>
                </c:pt>
                <c:pt idx="38057">
                  <c:v>147.961399999957</c:v>
                </c:pt>
                <c:pt idx="38058">
                  <c:v>147.957556980145</c:v>
                </c:pt>
                <c:pt idx="38059">
                  <c:v>147.95607000001201</c:v>
                </c:pt>
                <c:pt idx="38060">
                  <c:v>147.95653806006601</c:v>
                </c:pt>
                <c:pt idx="38061">
                  <c:v>147.95392734290999</c:v>
                </c:pt>
                <c:pt idx="38062">
                  <c:v>147.94566032746101</c:v>
                </c:pt>
                <c:pt idx="38063">
                  <c:v>147.93694811491599</c:v>
                </c:pt>
                <c:pt idx="38064">
                  <c:v>147.92718883026399</c:v>
                </c:pt>
                <c:pt idx="38065">
                  <c:v>147.91715258243701</c:v>
                </c:pt>
                <c:pt idx="38066">
                  <c:v>147.909001906887</c:v>
                </c:pt>
                <c:pt idx="38067">
                  <c:v>147.906459999997</c:v>
                </c:pt>
                <c:pt idx="38068">
                  <c:v>147.90618889102399</c:v>
                </c:pt>
                <c:pt idx="38069">
                  <c:v>147.91346747232399</c:v>
                </c:pt>
                <c:pt idx="38070">
                  <c:v>147.919224646245</c:v>
                </c:pt>
                <c:pt idx="38071">
                  <c:v>147.92458783450601</c:v>
                </c:pt>
                <c:pt idx="38072">
                  <c:v>147.93042325901399</c:v>
                </c:pt>
                <c:pt idx="38073">
                  <c:v>147.93404947129201</c:v>
                </c:pt>
                <c:pt idx="38074">
                  <c:v>147.93769042694501</c:v>
                </c:pt>
                <c:pt idx="38075">
                  <c:v>147.94009798340099</c:v>
                </c:pt>
                <c:pt idx="38076">
                  <c:v>147.94201113544901</c:v>
                </c:pt>
                <c:pt idx="38077">
                  <c:v>147.94746747827099</c:v>
                </c:pt>
                <c:pt idx="38078">
                  <c:v>147.956645345693</c:v>
                </c:pt>
                <c:pt idx="38079">
                  <c:v>147.967119999994</c:v>
                </c:pt>
                <c:pt idx="38080">
                  <c:v>147.975070734951</c:v>
                </c:pt>
                <c:pt idx="38081">
                  <c:v>147.982909553984</c:v>
                </c:pt>
                <c:pt idx="38082">
                  <c:v>147.989688464838</c:v>
                </c:pt>
                <c:pt idx="38083">
                  <c:v>147.99799714972599</c:v>
                </c:pt>
                <c:pt idx="38084">
                  <c:v>148.00931053652499</c:v>
                </c:pt>
                <c:pt idx="38085">
                  <c:v>148.019178903849</c:v>
                </c:pt>
                <c:pt idx="38086">
                  <c:v>148.02118592670601</c:v>
                </c:pt>
                <c:pt idx="38087">
                  <c:v>148.01806625184</c:v>
                </c:pt>
                <c:pt idx="38088">
                  <c:v>148.014744386324</c:v>
                </c:pt>
                <c:pt idx="38089">
                  <c:v>148.011164301544</c:v>
                </c:pt>
                <c:pt idx="38090">
                  <c:v>148.01267097907601</c:v>
                </c:pt>
                <c:pt idx="38091">
                  <c:v>148.01017313816001</c:v>
                </c:pt>
                <c:pt idx="38092">
                  <c:v>148.005450000042</c:v>
                </c:pt>
                <c:pt idx="38093">
                  <c:v>147.99095131654099</c:v>
                </c:pt>
                <c:pt idx="38094">
                  <c:v>147.978899666194</c:v>
                </c:pt>
                <c:pt idx="38095">
                  <c:v>147.96884498305801</c:v>
                </c:pt>
                <c:pt idx="38096">
                  <c:v>147.96245799079901</c:v>
                </c:pt>
                <c:pt idx="38097">
                  <c:v>147.959632277233</c:v>
                </c:pt>
                <c:pt idx="38098">
                  <c:v>147.95963495632799</c:v>
                </c:pt>
                <c:pt idx="38099">
                  <c:v>147.96265092080299</c:v>
                </c:pt>
                <c:pt idx="38100">
                  <c:v>147.96911545323999</c:v>
                </c:pt>
                <c:pt idx="38101">
                  <c:v>147.98244268407899</c:v>
                </c:pt>
                <c:pt idx="38102">
                  <c:v>147.994307890275</c:v>
                </c:pt>
                <c:pt idx="38103">
                  <c:v>148.00154305922999</c:v>
                </c:pt>
                <c:pt idx="38104">
                  <c:v>148.001103367084</c:v>
                </c:pt>
                <c:pt idx="38105">
                  <c:v>148.0018</c:v>
                </c:pt>
                <c:pt idx="38106">
                  <c:v>147.999513582948</c:v>
                </c:pt>
                <c:pt idx="38107">
                  <c:v>147.99204126653299</c:v>
                </c:pt>
                <c:pt idx="38108">
                  <c:v>147.979573366393</c:v>
                </c:pt>
                <c:pt idx="38109">
                  <c:v>147.96504229537999</c:v>
                </c:pt>
                <c:pt idx="38110">
                  <c:v>147.95029863017299</c:v>
                </c:pt>
                <c:pt idx="38111">
                  <c:v>147.93518755657101</c:v>
                </c:pt>
                <c:pt idx="38112">
                  <c:v>147.92026754491101</c:v>
                </c:pt>
                <c:pt idx="38113">
                  <c:v>147.904283785319</c:v>
                </c:pt>
                <c:pt idx="38114">
                  <c:v>147.884410012643</c:v>
                </c:pt>
                <c:pt idx="38115">
                  <c:v>147.86350492621</c:v>
                </c:pt>
                <c:pt idx="38116">
                  <c:v>147.83904619723401</c:v>
                </c:pt>
                <c:pt idx="38117">
                  <c:v>147.82596000003301</c:v>
                </c:pt>
                <c:pt idx="38118">
                  <c:v>147.81713102748199</c:v>
                </c:pt>
                <c:pt idx="38119">
                  <c:v>147.813597651951</c:v>
                </c:pt>
                <c:pt idx="38120">
                  <c:v>147.81470461422001</c:v>
                </c:pt>
                <c:pt idx="38121">
                  <c:v>147.82136100724</c:v>
                </c:pt>
                <c:pt idx="38122">
                  <c:v>147.830290122067</c:v>
                </c:pt>
                <c:pt idx="38123">
                  <c:v>147.83772746484101</c:v>
                </c:pt>
                <c:pt idx="38124">
                  <c:v>147.84273154659701</c:v>
                </c:pt>
                <c:pt idx="38125">
                  <c:v>147.846866264384</c:v>
                </c:pt>
                <c:pt idx="38126">
                  <c:v>147.85307560015499</c:v>
                </c:pt>
                <c:pt idx="38127">
                  <c:v>147.85952558139101</c:v>
                </c:pt>
                <c:pt idx="38128">
                  <c:v>147.867865852573</c:v>
                </c:pt>
                <c:pt idx="38129">
                  <c:v>147.880713782101</c:v>
                </c:pt>
                <c:pt idx="38130">
                  <c:v>147.88836600701299</c:v>
                </c:pt>
                <c:pt idx="38131">
                  <c:v>147.898390000007</c:v>
                </c:pt>
                <c:pt idx="38132">
                  <c:v>147.90690258968201</c:v>
                </c:pt>
                <c:pt idx="38133">
                  <c:v>147.91531780632499</c:v>
                </c:pt>
                <c:pt idx="38134">
                  <c:v>147.921995994193</c:v>
                </c:pt>
                <c:pt idx="38135">
                  <c:v>147.924584287036</c:v>
                </c:pt>
                <c:pt idx="38136">
                  <c:v>147.921524011049</c:v>
                </c:pt>
                <c:pt idx="38137">
                  <c:v>147.918090165232</c:v>
                </c:pt>
                <c:pt idx="38138">
                  <c:v>147.92193947784301</c:v>
                </c:pt>
                <c:pt idx="38139">
                  <c:v>147.931480735587</c:v>
                </c:pt>
                <c:pt idx="38140">
                  <c:v>147.93895257883</c:v>
                </c:pt>
                <c:pt idx="38141">
                  <c:v>147.94599695787099</c:v>
                </c:pt>
                <c:pt idx="38142">
                  <c:v>147.954686155074</c:v>
                </c:pt>
                <c:pt idx="38143">
                  <c:v>147.95743398452899</c:v>
                </c:pt>
                <c:pt idx="38144">
                  <c:v>147.95782722184001</c:v>
                </c:pt>
                <c:pt idx="38145">
                  <c:v>147.956588852274</c:v>
                </c:pt>
                <c:pt idx="38146">
                  <c:v>147.956220000038</c:v>
                </c:pt>
                <c:pt idx="38147">
                  <c:v>147.95507055284</c:v>
                </c:pt>
                <c:pt idx="38148">
                  <c:v>147.952692002981</c:v>
                </c:pt>
                <c:pt idx="38149">
                  <c:v>147.94868031642699</c:v>
                </c:pt>
                <c:pt idx="38150">
                  <c:v>147.94583157943001</c:v>
                </c:pt>
                <c:pt idx="38151">
                  <c:v>147.943800112269</c:v>
                </c:pt>
                <c:pt idx="38152">
                  <c:v>147.941624753849</c:v>
                </c:pt>
                <c:pt idx="38153">
                  <c:v>147.93920045514901</c:v>
                </c:pt>
                <c:pt idx="38154">
                  <c:v>147.935457967671</c:v>
                </c:pt>
                <c:pt idx="38155">
                  <c:v>147.93209854629899</c:v>
                </c:pt>
                <c:pt idx="38156">
                  <c:v>147.928614739301</c:v>
                </c:pt>
                <c:pt idx="38157">
                  <c:v>147.92226837886699</c:v>
                </c:pt>
                <c:pt idx="38158">
                  <c:v>147.922752466025</c:v>
                </c:pt>
                <c:pt idx="38159">
                  <c:v>147.92415999997701</c:v>
                </c:pt>
                <c:pt idx="38160">
                  <c:v>147.932093302872</c:v>
                </c:pt>
                <c:pt idx="38161">
                  <c:v>147.939273862671</c:v>
                </c:pt>
                <c:pt idx="38162">
                  <c:v>147.943226898555</c:v>
                </c:pt>
                <c:pt idx="38163">
                  <c:v>147.940347438054</c:v>
                </c:pt>
                <c:pt idx="38164">
                  <c:v>147.93675000003901</c:v>
                </c:pt>
                <c:pt idx="38165">
                  <c:v>147.93493258487101</c:v>
                </c:pt>
                <c:pt idx="38166">
                  <c:v>147.92958539630499</c:v>
                </c:pt>
                <c:pt idx="38167">
                  <c:v>147.92373652536199</c:v>
                </c:pt>
                <c:pt idx="38168">
                  <c:v>147.911350800001</c:v>
                </c:pt>
                <c:pt idx="38169">
                  <c:v>147.899917476149</c:v>
                </c:pt>
                <c:pt idx="38170">
                  <c:v>147.89112352106901</c:v>
                </c:pt>
                <c:pt idx="38171">
                  <c:v>147.89089999999899</c:v>
                </c:pt>
                <c:pt idx="38172">
                  <c:v>147.89911288329699</c:v>
                </c:pt>
                <c:pt idx="38173">
                  <c:v>147.90635991920601</c:v>
                </c:pt>
                <c:pt idx="38174">
                  <c:v>147.91810017444701</c:v>
                </c:pt>
                <c:pt idx="38175">
                  <c:v>147.935796770281</c:v>
                </c:pt>
                <c:pt idx="38176">
                  <c:v>147.957189150061</c:v>
                </c:pt>
                <c:pt idx="38177">
                  <c:v>147.979895756698</c:v>
                </c:pt>
                <c:pt idx="38178">
                  <c:v>148.00281314519799</c:v>
                </c:pt>
                <c:pt idx="38179">
                  <c:v>148.027438023679</c:v>
                </c:pt>
                <c:pt idx="38180">
                  <c:v>148.05488801527801</c:v>
                </c:pt>
                <c:pt idx="38181">
                  <c:v>148.07452621025899</c:v>
                </c:pt>
                <c:pt idx="38182">
                  <c:v>148.09195843689901</c:v>
                </c:pt>
                <c:pt idx="38183">
                  <c:v>148.108800000033</c:v>
                </c:pt>
                <c:pt idx="38184">
                  <c:v>148.12023590655099</c:v>
                </c:pt>
                <c:pt idx="38185">
                  <c:v>148.126983635089</c:v>
                </c:pt>
                <c:pt idx="38186">
                  <c:v>148.12702159071401</c:v>
                </c:pt>
                <c:pt idx="38187">
                  <c:v>148.12645571799601</c:v>
                </c:pt>
                <c:pt idx="38188">
                  <c:v>148.12719193828801</c:v>
                </c:pt>
                <c:pt idx="38189">
                  <c:v>148.12706634692299</c:v>
                </c:pt>
                <c:pt idx="38190">
                  <c:v>148.12396833022001</c:v>
                </c:pt>
                <c:pt idx="38191">
                  <c:v>148.118875438141</c:v>
                </c:pt>
                <c:pt idx="38192">
                  <c:v>148.09664999999501</c:v>
                </c:pt>
                <c:pt idx="38193">
                  <c:v>148.07612792442399</c:v>
                </c:pt>
                <c:pt idx="38194">
                  <c:v>148.05458832836399</c:v>
                </c:pt>
                <c:pt idx="38195">
                  <c:v>148.03352022958401</c:v>
                </c:pt>
                <c:pt idx="38196">
                  <c:v>148.01105018393699</c:v>
                </c:pt>
                <c:pt idx="38197">
                  <c:v>147.99834612306</c:v>
                </c:pt>
                <c:pt idx="38198">
                  <c:v>147.99662870202499</c:v>
                </c:pt>
                <c:pt idx="38199">
                  <c:v>147.99790915621901</c:v>
                </c:pt>
                <c:pt idx="38200">
                  <c:v>148.00417333764199</c:v>
                </c:pt>
                <c:pt idx="38201">
                  <c:v>148.01422102283101</c:v>
                </c:pt>
                <c:pt idx="38202">
                  <c:v>148.023842866591</c:v>
                </c:pt>
                <c:pt idx="38203">
                  <c:v>148.02906330442701</c:v>
                </c:pt>
                <c:pt idx="38204">
                  <c:v>148.0293251505</c:v>
                </c:pt>
                <c:pt idx="38205">
                  <c:v>148.023775009454</c:v>
                </c:pt>
                <c:pt idx="38206">
                  <c:v>148.01594385753799</c:v>
                </c:pt>
                <c:pt idx="38207">
                  <c:v>148.009141995698</c:v>
                </c:pt>
                <c:pt idx="38208">
                  <c:v>148.005636683018</c:v>
                </c:pt>
                <c:pt idx="38209">
                  <c:v>148.00637999998401</c:v>
                </c:pt>
                <c:pt idx="38210">
                  <c:v>148.00572693103101</c:v>
                </c:pt>
                <c:pt idx="38211">
                  <c:v>148.00074600060401</c:v>
                </c:pt>
                <c:pt idx="38212">
                  <c:v>147.996021004223</c:v>
                </c:pt>
                <c:pt idx="38213">
                  <c:v>147.99169500354199</c:v>
                </c:pt>
                <c:pt idx="38214">
                  <c:v>147.98748141078599</c:v>
                </c:pt>
                <c:pt idx="38215">
                  <c:v>147.98206038680601</c:v>
                </c:pt>
                <c:pt idx="38216">
                  <c:v>147.97368770452499</c:v>
                </c:pt>
                <c:pt idx="38217">
                  <c:v>147.96740525393301</c:v>
                </c:pt>
                <c:pt idx="38218">
                  <c:v>147.96325774454399</c:v>
                </c:pt>
                <c:pt idx="38219">
                  <c:v>147.95837853465801</c:v>
                </c:pt>
                <c:pt idx="38220">
                  <c:v>147.960402585411</c:v>
                </c:pt>
                <c:pt idx="38221">
                  <c:v>147.962050119705</c:v>
                </c:pt>
                <c:pt idx="38222">
                  <c:v>147.96432000000499</c:v>
                </c:pt>
                <c:pt idx="38223">
                  <c:v>147.972889942579</c:v>
                </c:pt>
                <c:pt idx="38224">
                  <c:v>147.97582461460499</c:v>
                </c:pt>
                <c:pt idx="38225">
                  <c:v>147.97205088208599</c:v>
                </c:pt>
                <c:pt idx="38226">
                  <c:v>147.966859330522</c:v>
                </c:pt>
                <c:pt idx="38227">
                  <c:v>147.962599494947</c:v>
                </c:pt>
                <c:pt idx="38228">
                  <c:v>147.95354043770601</c:v>
                </c:pt>
                <c:pt idx="38229">
                  <c:v>147.943383971126</c:v>
                </c:pt>
                <c:pt idx="38230">
                  <c:v>147.93438266098099</c:v>
                </c:pt>
                <c:pt idx="38231">
                  <c:v>147.92720207182501</c:v>
                </c:pt>
                <c:pt idx="38232">
                  <c:v>147.91946393745101</c:v>
                </c:pt>
                <c:pt idx="38233">
                  <c:v>147.920679999984</c:v>
                </c:pt>
                <c:pt idx="38234">
                  <c:v>147.91953795648001</c:v>
                </c:pt>
                <c:pt idx="38235">
                  <c:v>147.920322607456</c:v>
                </c:pt>
                <c:pt idx="38236">
                  <c:v>147.91800254692501</c:v>
                </c:pt>
                <c:pt idx="38237">
                  <c:v>147.91350472830501</c:v>
                </c:pt>
                <c:pt idx="38238">
                  <c:v>147.908230499322</c:v>
                </c:pt>
                <c:pt idx="38239">
                  <c:v>147.90534895955599</c:v>
                </c:pt>
                <c:pt idx="38240">
                  <c:v>147.90567264638</c:v>
                </c:pt>
                <c:pt idx="38241">
                  <c:v>147.90379810544999</c:v>
                </c:pt>
                <c:pt idx="38242">
                  <c:v>147.898899574995</c:v>
                </c:pt>
                <c:pt idx="38243">
                  <c:v>147.893933151412</c:v>
                </c:pt>
                <c:pt idx="38244">
                  <c:v>147.89029636712101</c:v>
                </c:pt>
                <c:pt idx="38245">
                  <c:v>147.883089999969</c:v>
                </c:pt>
                <c:pt idx="38246">
                  <c:v>147.880129632316</c:v>
                </c:pt>
                <c:pt idx="38247">
                  <c:v>147.8794255562</c:v>
                </c:pt>
                <c:pt idx="38248">
                  <c:v>147.882940009028</c:v>
                </c:pt>
                <c:pt idx="38249">
                  <c:v>147.888355397081</c:v>
                </c:pt>
                <c:pt idx="38250">
                  <c:v>147.89550114605399</c:v>
                </c:pt>
                <c:pt idx="38251">
                  <c:v>147.90278993700301</c:v>
                </c:pt>
                <c:pt idx="38252">
                  <c:v>147.90432998450001</c:v>
                </c:pt>
                <c:pt idx="38253">
                  <c:v>147.90438150198699</c:v>
                </c:pt>
                <c:pt idx="38254">
                  <c:v>147.90534154437901</c:v>
                </c:pt>
                <c:pt idx="38255">
                  <c:v>147.90571074090599</c:v>
                </c:pt>
                <c:pt idx="38256">
                  <c:v>147.91039396099401</c:v>
                </c:pt>
                <c:pt idx="38257">
                  <c:v>147.92117533653601</c:v>
                </c:pt>
                <c:pt idx="38258">
                  <c:v>147.93417000000201</c:v>
                </c:pt>
                <c:pt idx="38259">
                  <c:v>147.94323968937999</c:v>
                </c:pt>
                <c:pt idx="38260">
                  <c:v>147.95203268737899</c:v>
                </c:pt>
                <c:pt idx="38261">
                  <c:v>147.96188286484599</c:v>
                </c:pt>
                <c:pt idx="38262">
                  <c:v>147.971077728513</c:v>
                </c:pt>
                <c:pt idx="38263">
                  <c:v>147.97718306159501</c:v>
                </c:pt>
                <c:pt idx="38264">
                  <c:v>147.982294505515</c:v>
                </c:pt>
                <c:pt idx="38265">
                  <c:v>147.98398171588599</c:v>
                </c:pt>
                <c:pt idx="38266">
                  <c:v>147.984378773977</c:v>
                </c:pt>
                <c:pt idx="38267">
                  <c:v>147.986142719984</c:v>
                </c:pt>
                <c:pt idx="38268">
                  <c:v>147.982629378301</c:v>
                </c:pt>
                <c:pt idx="38269">
                  <c:v>147.97803192241901</c:v>
                </c:pt>
                <c:pt idx="38270">
                  <c:v>147.973939999978</c:v>
                </c:pt>
                <c:pt idx="38271">
                  <c:v>147.97232394295301</c:v>
                </c:pt>
                <c:pt idx="38272">
                  <c:v>147.97400885839301</c:v>
                </c:pt>
                <c:pt idx="38273">
                  <c:v>147.97891464628199</c:v>
                </c:pt>
                <c:pt idx="38274">
                  <c:v>147.98449257555501</c:v>
                </c:pt>
                <c:pt idx="38275">
                  <c:v>147.99362467354001</c:v>
                </c:pt>
                <c:pt idx="38276">
                  <c:v>148.006329240197</c:v>
                </c:pt>
                <c:pt idx="38277">
                  <c:v>148.01959921949</c:v>
                </c:pt>
                <c:pt idx="38278">
                  <c:v>148.027062184291</c:v>
                </c:pt>
                <c:pt idx="38279">
                  <c:v>148.036960000005</c:v>
                </c:pt>
                <c:pt idx="38280">
                  <c:v>148.03518947241301</c:v>
                </c:pt>
                <c:pt idx="38281">
                  <c:v>148.03329086596199</c:v>
                </c:pt>
                <c:pt idx="38282">
                  <c:v>148.03293399963701</c:v>
                </c:pt>
                <c:pt idx="38283">
                  <c:v>148.02802519698301</c:v>
                </c:pt>
                <c:pt idx="38284">
                  <c:v>148.025531428184</c:v>
                </c:pt>
                <c:pt idx="38285">
                  <c:v>148.02718638027</c:v>
                </c:pt>
                <c:pt idx="38286">
                  <c:v>148.02988305937299</c:v>
                </c:pt>
                <c:pt idx="38287">
                  <c:v>148.029841532635</c:v>
                </c:pt>
                <c:pt idx="38288">
                  <c:v>148.028883603146</c:v>
                </c:pt>
                <c:pt idx="38289">
                  <c:v>148.03953519016301</c:v>
                </c:pt>
                <c:pt idx="38290">
                  <c:v>148.05419685414</c:v>
                </c:pt>
                <c:pt idx="38291">
                  <c:v>148.05957185165099</c:v>
                </c:pt>
                <c:pt idx="38292">
                  <c:v>148.055938878657</c:v>
                </c:pt>
                <c:pt idx="38293">
                  <c:v>148.05399730557201</c:v>
                </c:pt>
                <c:pt idx="38294">
                  <c:v>148.04707303647299</c:v>
                </c:pt>
                <c:pt idx="38295">
                  <c:v>148.03725000003899</c:v>
                </c:pt>
                <c:pt idx="38296">
                  <c:v>148.026413331128</c:v>
                </c:pt>
                <c:pt idx="38297">
                  <c:v>148.016920129006</c:v>
                </c:pt>
                <c:pt idx="38298">
                  <c:v>148.00696574066001</c:v>
                </c:pt>
                <c:pt idx="38299">
                  <c:v>148.000262592577</c:v>
                </c:pt>
                <c:pt idx="38300">
                  <c:v>147.99640316924101</c:v>
                </c:pt>
                <c:pt idx="38301">
                  <c:v>147.99391250443301</c:v>
                </c:pt>
                <c:pt idx="38302">
                  <c:v>147.996095864529</c:v>
                </c:pt>
                <c:pt idx="38303">
                  <c:v>148.00471071698701</c:v>
                </c:pt>
                <c:pt idx="38304">
                  <c:v>148.00790089762</c:v>
                </c:pt>
                <c:pt idx="38305">
                  <c:v>148.01359965562699</c:v>
                </c:pt>
                <c:pt idx="38306">
                  <c:v>148.020839999949</c:v>
                </c:pt>
                <c:pt idx="38307">
                  <c:v>148.02595971653599</c:v>
                </c:pt>
                <c:pt idx="38308">
                  <c:v>148.037331774644</c:v>
                </c:pt>
                <c:pt idx="38309">
                  <c:v>148.04828419187501</c:v>
                </c:pt>
                <c:pt idx="38310">
                  <c:v>148.062590733435</c:v>
                </c:pt>
                <c:pt idx="38311">
                  <c:v>148.07934787466601</c:v>
                </c:pt>
                <c:pt idx="38312">
                  <c:v>148.08645162755599</c:v>
                </c:pt>
                <c:pt idx="38313">
                  <c:v>148.08164526516299</c:v>
                </c:pt>
                <c:pt idx="38314">
                  <c:v>148.078731708828</c:v>
                </c:pt>
                <c:pt idx="38315">
                  <c:v>148.07622808583599</c:v>
                </c:pt>
                <c:pt idx="38316">
                  <c:v>148.06813261217599</c:v>
                </c:pt>
                <c:pt idx="38317">
                  <c:v>148.05626198937799</c:v>
                </c:pt>
                <c:pt idx="38318">
                  <c:v>148.03550905002299</c:v>
                </c:pt>
                <c:pt idx="38319">
                  <c:v>148.01415587544699</c:v>
                </c:pt>
                <c:pt idx="38320">
                  <c:v>148.00161066667101</c:v>
                </c:pt>
                <c:pt idx="38321">
                  <c:v>147.99091999998501</c:v>
                </c:pt>
                <c:pt idx="38322">
                  <c:v>147.98310577225701</c:v>
                </c:pt>
                <c:pt idx="38323">
                  <c:v>147.96925980782501</c:v>
                </c:pt>
                <c:pt idx="38324">
                  <c:v>147.95694829771699</c:v>
                </c:pt>
                <c:pt idx="38325">
                  <c:v>147.94991895645899</c:v>
                </c:pt>
                <c:pt idx="38326">
                  <c:v>147.94533671084699</c:v>
                </c:pt>
                <c:pt idx="38327">
                  <c:v>147.940680647363</c:v>
                </c:pt>
                <c:pt idx="38328">
                  <c:v>147.93399973881699</c:v>
                </c:pt>
                <c:pt idx="38329">
                  <c:v>147.92798215687901</c:v>
                </c:pt>
                <c:pt idx="38330">
                  <c:v>147.92406129584401</c:v>
                </c:pt>
                <c:pt idx="38331">
                  <c:v>147.92340636041001</c:v>
                </c:pt>
                <c:pt idx="38332">
                  <c:v>147.92478821006699</c:v>
                </c:pt>
                <c:pt idx="38333">
                  <c:v>147.923646795606</c:v>
                </c:pt>
                <c:pt idx="38334">
                  <c:v>147.91920368694599</c:v>
                </c:pt>
                <c:pt idx="38335">
                  <c:v>147.917753828462</c:v>
                </c:pt>
                <c:pt idx="38336">
                  <c:v>147.92469860749301</c:v>
                </c:pt>
                <c:pt idx="38337">
                  <c:v>147.92922999994499</c:v>
                </c:pt>
                <c:pt idx="38338">
                  <c:v>147.933413298445</c:v>
                </c:pt>
                <c:pt idx="38339">
                  <c:v>147.931381201303</c:v>
                </c:pt>
                <c:pt idx="38340">
                  <c:v>147.92840617752</c:v>
                </c:pt>
                <c:pt idx="38341">
                  <c:v>147.92740847846099</c:v>
                </c:pt>
                <c:pt idx="38342">
                  <c:v>147.93093936175501</c:v>
                </c:pt>
                <c:pt idx="38343">
                  <c:v>147.93858505815601</c:v>
                </c:pt>
                <c:pt idx="38344">
                  <c:v>147.951256084286</c:v>
                </c:pt>
                <c:pt idx="38345">
                  <c:v>147.97257972236901</c:v>
                </c:pt>
                <c:pt idx="38346">
                  <c:v>147.99364338639199</c:v>
                </c:pt>
                <c:pt idx="38347">
                  <c:v>148.01155371244801</c:v>
                </c:pt>
                <c:pt idx="38348">
                  <c:v>148.02879998101599</c:v>
                </c:pt>
                <c:pt idx="38349">
                  <c:v>148.04509035548901</c:v>
                </c:pt>
                <c:pt idx="38350">
                  <c:v>148.054399664643</c:v>
                </c:pt>
                <c:pt idx="38351">
                  <c:v>148.065965448757</c:v>
                </c:pt>
                <c:pt idx="38352">
                  <c:v>148.07105999998799</c:v>
                </c:pt>
                <c:pt idx="38353">
                  <c:v>148.06817569227201</c:v>
                </c:pt>
                <c:pt idx="38354">
                  <c:v>148.06504242714701</c:v>
                </c:pt>
                <c:pt idx="38355">
                  <c:v>148.06204660656499</c:v>
                </c:pt>
                <c:pt idx="38356">
                  <c:v>148.061903497234</c:v>
                </c:pt>
                <c:pt idx="38357">
                  <c:v>148.06384524171099</c:v>
                </c:pt>
                <c:pt idx="38358">
                  <c:v>148.066034300094</c:v>
                </c:pt>
                <c:pt idx="38359">
                  <c:v>148.069485770065</c:v>
                </c:pt>
                <c:pt idx="38360">
                  <c:v>148.07391586272999</c:v>
                </c:pt>
                <c:pt idx="38361">
                  <c:v>148.07916694440601</c:v>
                </c:pt>
                <c:pt idx="38362">
                  <c:v>148.081198355434</c:v>
                </c:pt>
                <c:pt idx="38363">
                  <c:v>148.08123416821499</c:v>
                </c:pt>
                <c:pt idx="38364">
                  <c:v>148.07761416149199</c:v>
                </c:pt>
                <c:pt idx="38365">
                  <c:v>148.073720000012</c:v>
                </c:pt>
                <c:pt idx="38366">
                  <c:v>148.064425356209</c:v>
                </c:pt>
                <c:pt idx="38367">
                  <c:v>148.059571555612</c:v>
                </c:pt>
                <c:pt idx="38368">
                  <c:v>148.05359057649201</c:v>
                </c:pt>
                <c:pt idx="38369">
                  <c:v>148.04998560598</c:v>
                </c:pt>
                <c:pt idx="38370">
                  <c:v>148.050760411162</c:v>
                </c:pt>
                <c:pt idx="38371">
                  <c:v>148.051753636744</c:v>
                </c:pt>
                <c:pt idx="38372">
                  <c:v>148.053327877557</c:v>
                </c:pt>
                <c:pt idx="38373">
                  <c:v>148.05353943329399</c:v>
                </c:pt>
                <c:pt idx="38374">
                  <c:v>148.051885024668</c:v>
                </c:pt>
                <c:pt idx="38375">
                  <c:v>148.04786999994499</c:v>
                </c:pt>
                <c:pt idx="38376">
                  <c:v>148.04764243710301</c:v>
                </c:pt>
                <c:pt idx="38377">
                  <c:v>148.040940000002</c:v>
                </c:pt>
                <c:pt idx="38378">
                  <c:v>148.03073727013299</c:v>
                </c:pt>
                <c:pt idx="38379">
                  <c:v>148.01828484838899</c:v>
                </c:pt>
                <c:pt idx="38380">
                  <c:v>148.00162549014499</c:v>
                </c:pt>
                <c:pt idx="38381">
                  <c:v>147.98906522294899</c:v>
                </c:pt>
                <c:pt idx="38382">
                  <c:v>147.97724665922701</c:v>
                </c:pt>
                <c:pt idx="38383">
                  <c:v>147.96234401207701</c:v>
                </c:pt>
                <c:pt idx="38384">
                  <c:v>147.95032166419</c:v>
                </c:pt>
                <c:pt idx="38385">
                  <c:v>147.93368903819501</c:v>
                </c:pt>
                <c:pt idx="38386">
                  <c:v>147.91870142038101</c:v>
                </c:pt>
                <c:pt idx="38387">
                  <c:v>147.90972712363299</c:v>
                </c:pt>
                <c:pt idx="38388">
                  <c:v>147.901948801218</c:v>
                </c:pt>
                <c:pt idx="38389">
                  <c:v>147.89039345692399</c:v>
                </c:pt>
                <c:pt idx="38390">
                  <c:v>147.87995693511499</c:v>
                </c:pt>
                <c:pt idx="38391">
                  <c:v>147.87244491465401</c:v>
                </c:pt>
                <c:pt idx="38392">
                  <c:v>147.863618625188</c:v>
                </c:pt>
                <c:pt idx="38393">
                  <c:v>147.85244921538001</c:v>
                </c:pt>
                <c:pt idx="38394">
                  <c:v>147.84013973027101</c:v>
                </c:pt>
                <c:pt idx="38395">
                  <c:v>147.83710999999599</c:v>
                </c:pt>
                <c:pt idx="38396">
                  <c:v>147.83472907832299</c:v>
                </c:pt>
                <c:pt idx="38397">
                  <c:v>147.83116636469899</c:v>
                </c:pt>
                <c:pt idx="38398">
                  <c:v>147.82665983389299</c:v>
                </c:pt>
                <c:pt idx="38399">
                  <c:v>147.82305958352899</c:v>
                </c:pt>
                <c:pt idx="38400">
                  <c:v>147.82294355872301</c:v>
                </c:pt>
                <c:pt idx="38401">
                  <c:v>147.82504870680501</c:v>
                </c:pt>
                <c:pt idx="38402">
                  <c:v>147.825888838027</c:v>
                </c:pt>
                <c:pt idx="38403">
                  <c:v>147.82863119652799</c:v>
                </c:pt>
                <c:pt idx="38404">
                  <c:v>147.82445261337</c:v>
                </c:pt>
                <c:pt idx="38405">
                  <c:v>147.82125249773699</c:v>
                </c:pt>
                <c:pt idx="38406">
                  <c:v>147.82358919017099</c:v>
                </c:pt>
                <c:pt idx="38407">
                  <c:v>147.82603000005901</c:v>
                </c:pt>
                <c:pt idx="38408">
                  <c:v>147.82977801362799</c:v>
                </c:pt>
                <c:pt idx="38409">
                  <c:v>147.83220285696399</c:v>
                </c:pt>
                <c:pt idx="38410">
                  <c:v>147.83739522539199</c:v>
                </c:pt>
                <c:pt idx="38411">
                  <c:v>147.84040033258</c:v>
                </c:pt>
                <c:pt idx="38412">
                  <c:v>147.84596512623199</c:v>
                </c:pt>
                <c:pt idx="38413">
                  <c:v>147.85372265549901</c:v>
                </c:pt>
                <c:pt idx="38414">
                  <c:v>147.861803890891</c:v>
                </c:pt>
                <c:pt idx="38415">
                  <c:v>147.868921460281</c:v>
                </c:pt>
                <c:pt idx="38416">
                  <c:v>147.875195461446</c:v>
                </c:pt>
                <c:pt idx="38417">
                  <c:v>147.881016232696</c:v>
                </c:pt>
                <c:pt idx="38418">
                  <c:v>147.88459335271099</c:v>
                </c:pt>
                <c:pt idx="38419">
                  <c:v>147.88904745389499</c:v>
                </c:pt>
                <c:pt idx="38420">
                  <c:v>147.890526497965</c:v>
                </c:pt>
                <c:pt idx="38421">
                  <c:v>147.88961264329001</c:v>
                </c:pt>
                <c:pt idx="38422">
                  <c:v>147.88907000002399</c:v>
                </c:pt>
                <c:pt idx="38423">
                  <c:v>147.88512728507001</c:v>
                </c:pt>
                <c:pt idx="38424">
                  <c:v>147.892193764951</c:v>
                </c:pt>
                <c:pt idx="38425">
                  <c:v>147.90413411434201</c:v>
                </c:pt>
                <c:pt idx="38426">
                  <c:v>147.918798548871</c:v>
                </c:pt>
                <c:pt idx="38427">
                  <c:v>147.93439784880101</c:v>
                </c:pt>
                <c:pt idx="38428">
                  <c:v>147.94741756502901</c:v>
                </c:pt>
                <c:pt idx="38429">
                  <c:v>147.95391100959</c:v>
                </c:pt>
                <c:pt idx="38430">
                  <c:v>147.95704319721199</c:v>
                </c:pt>
                <c:pt idx="38431">
                  <c:v>147.96800775136501</c:v>
                </c:pt>
                <c:pt idx="38432">
                  <c:v>147.97985762078301</c:v>
                </c:pt>
                <c:pt idx="38433">
                  <c:v>147.991829871394</c:v>
                </c:pt>
                <c:pt idx="38434">
                  <c:v>147.997554588783</c:v>
                </c:pt>
                <c:pt idx="38435">
                  <c:v>148.002120000009</c:v>
                </c:pt>
                <c:pt idx="38436">
                  <c:v>147.99707472986699</c:v>
                </c:pt>
                <c:pt idx="38437">
                  <c:v>147.99137950837999</c:v>
                </c:pt>
                <c:pt idx="38438">
                  <c:v>147.98642787650701</c:v>
                </c:pt>
                <c:pt idx="38439">
                  <c:v>147.987265632495</c:v>
                </c:pt>
                <c:pt idx="38440">
                  <c:v>147.99505391271799</c:v>
                </c:pt>
                <c:pt idx="38441">
                  <c:v>148.007143098537</c:v>
                </c:pt>
                <c:pt idx="38442">
                  <c:v>148.02720327177599</c:v>
                </c:pt>
                <c:pt idx="38443">
                  <c:v>148.05339942066001</c:v>
                </c:pt>
                <c:pt idx="38444">
                  <c:v>148.07845478167101</c:v>
                </c:pt>
                <c:pt idx="38445">
                  <c:v>148.10295377359</c:v>
                </c:pt>
                <c:pt idx="38446">
                  <c:v>148.12217561481199</c:v>
                </c:pt>
                <c:pt idx="38447">
                  <c:v>148.13308709982101</c:v>
                </c:pt>
                <c:pt idx="38448">
                  <c:v>148.14066000002401</c:v>
                </c:pt>
                <c:pt idx="38449">
                  <c:v>148.15653542441001</c:v>
                </c:pt>
                <c:pt idx="38450">
                  <c:v>148.16808118980001</c:v>
                </c:pt>
                <c:pt idx="38451">
                  <c:v>148.17090872239899</c:v>
                </c:pt>
                <c:pt idx="38452">
                  <c:v>148.16481291824101</c:v>
                </c:pt>
                <c:pt idx="38453">
                  <c:v>148.154165722383</c:v>
                </c:pt>
                <c:pt idx="38454">
                  <c:v>148.14475337674099</c:v>
                </c:pt>
                <c:pt idx="38455">
                  <c:v>148.140408659835</c:v>
                </c:pt>
                <c:pt idx="38456">
                  <c:v>148.146065874199</c:v>
                </c:pt>
                <c:pt idx="38457">
                  <c:v>148.158948439998</c:v>
                </c:pt>
                <c:pt idx="38458">
                  <c:v>148.165190199042</c:v>
                </c:pt>
                <c:pt idx="38459">
                  <c:v>148.167690000021</c:v>
                </c:pt>
                <c:pt idx="38460">
                  <c:v>148.17166825058399</c:v>
                </c:pt>
                <c:pt idx="38461">
                  <c:v>148.17275648474401</c:v>
                </c:pt>
                <c:pt idx="38462">
                  <c:v>148.17458550464301</c:v>
                </c:pt>
                <c:pt idx="38463">
                  <c:v>148.17763086300801</c:v>
                </c:pt>
                <c:pt idx="38464">
                  <c:v>148.18108981584899</c:v>
                </c:pt>
                <c:pt idx="38465">
                  <c:v>148.18657554127401</c:v>
                </c:pt>
                <c:pt idx="38466">
                  <c:v>148.195051577805</c:v>
                </c:pt>
                <c:pt idx="38467">
                  <c:v>148.201748891655</c:v>
                </c:pt>
                <c:pt idx="38468">
                  <c:v>148.20201206773999</c:v>
                </c:pt>
                <c:pt idx="38469">
                  <c:v>148.20137112926901</c:v>
                </c:pt>
                <c:pt idx="38470">
                  <c:v>148.19645999998301</c:v>
                </c:pt>
                <c:pt idx="38471">
                  <c:v>148.195543311835</c:v>
                </c:pt>
                <c:pt idx="38472">
                  <c:v>148.19286974836601</c:v>
                </c:pt>
                <c:pt idx="38473">
                  <c:v>148.183596479237</c:v>
                </c:pt>
                <c:pt idx="38474">
                  <c:v>148.17166519856499</c:v>
                </c:pt>
                <c:pt idx="38475">
                  <c:v>148.15414110744899</c:v>
                </c:pt>
                <c:pt idx="38476">
                  <c:v>148.13053028652999</c:v>
                </c:pt>
                <c:pt idx="38477">
                  <c:v>148.10476401495899</c:v>
                </c:pt>
                <c:pt idx="38478">
                  <c:v>148.07414720288</c:v>
                </c:pt>
                <c:pt idx="38479">
                  <c:v>148.03633781535299</c:v>
                </c:pt>
                <c:pt idx="38480">
                  <c:v>148.00212549147599</c:v>
                </c:pt>
                <c:pt idx="38481">
                  <c:v>147.97429999993801</c:v>
                </c:pt>
                <c:pt idx="38482">
                  <c:v>147.97208919598401</c:v>
                </c:pt>
                <c:pt idx="38483">
                  <c:v>147.91736000002001</c:v>
                </c:pt>
                <c:pt idx="38484">
                  <c:v>147.91736000001401</c:v>
                </c:pt>
                <c:pt idx="38485">
                  <c:v>147.906246498391</c:v>
                </c:pt>
                <c:pt idx="38486">
                  <c:v>147.89341305172201</c:v>
                </c:pt>
                <c:pt idx="38487">
                  <c:v>147.88260634981401</c:v>
                </c:pt>
                <c:pt idx="38488">
                  <c:v>147.874207055391</c:v>
                </c:pt>
                <c:pt idx="38489">
                  <c:v>147.86733491393201</c:v>
                </c:pt>
                <c:pt idx="38490">
                  <c:v>147.863475203349</c:v>
                </c:pt>
                <c:pt idx="38491">
                  <c:v>147.86494022817001</c:v>
                </c:pt>
                <c:pt idx="38492">
                  <c:v>147.87020870563799</c:v>
                </c:pt>
                <c:pt idx="38493">
                  <c:v>147.878019099749</c:v>
                </c:pt>
                <c:pt idx="38494">
                  <c:v>147.894240000021</c:v>
                </c:pt>
                <c:pt idx="38495">
                  <c:v>147.91219331134801</c:v>
                </c:pt>
                <c:pt idx="38496">
                  <c:v>147.92195781555401</c:v>
                </c:pt>
                <c:pt idx="38497">
                  <c:v>147.93489047452999</c:v>
                </c:pt>
                <c:pt idx="38498">
                  <c:v>147.95023868046101</c:v>
                </c:pt>
                <c:pt idx="38499">
                  <c:v>147.96766747383899</c:v>
                </c:pt>
                <c:pt idx="38500">
                  <c:v>147.982777224665</c:v>
                </c:pt>
                <c:pt idx="38501">
                  <c:v>147.992642798341</c:v>
                </c:pt>
                <c:pt idx="38502">
                  <c:v>147.99874877630199</c:v>
                </c:pt>
                <c:pt idx="38503">
                  <c:v>147.99584355726699</c:v>
                </c:pt>
                <c:pt idx="38504">
                  <c:v>147.99036916528999</c:v>
                </c:pt>
                <c:pt idx="38505">
                  <c:v>147.98534329368701</c:v>
                </c:pt>
                <c:pt idx="38506">
                  <c:v>147.96837187069301</c:v>
                </c:pt>
                <c:pt idx="38507">
                  <c:v>147.95255720567101</c:v>
                </c:pt>
                <c:pt idx="38508">
                  <c:v>147.942246751017</c:v>
                </c:pt>
                <c:pt idx="38509">
                  <c:v>147.93284633870101</c:v>
                </c:pt>
                <c:pt idx="38510">
                  <c:v>147.92314000004299</c:v>
                </c:pt>
                <c:pt idx="38511">
                  <c:v>147.91738837171701</c:v>
                </c:pt>
                <c:pt idx="38512">
                  <c:v>147.91144035610199</c:v>
                </c:pt>
                <c:pt idx="38513">
                  <c:v>147.90384090461001</c:v>
                </c:pt>
                <c:pt idx="38514">
                  <c:v>147.89603158871299</c:v>
                </c:pt>
                <c:pt idx="38515">
                  <c:v>147.88998050383401</c:v>
                </c:pt>
                <c:pt idx="38516">
                  <c:v>147.88678427371801</c:v>
                </c:pt>
                <c:pt idx="38517">
                  <c:v>147.88327144321701</c:v>
                </c:pt>
                <c:pt idx="38518">
                  <c:v>147.875548470935</c:v>
                </c:pt>
                <c:pt idx="38519">
                  <c:v>147.86524080606</c:v>
                </c:pt>
                <c:pt idx="38520">
                  <c:v>147.85897103105199</c:v>
                </c:pt>
                <c:pt idx="38521">
                  <c:v>147.854197318183</c:v>
                </c:pt>
                <c:pt idx="38522">
                  <c:v>147.849257212732</c:v>
                </c:pt>
                <c:pt idx="38523">
                  <c:v>147.84531420209399</c:v>
                </c:pt>
                <c:pt idx="38524">
                  <c:v>147.843339999976</c:v>
                </c:pt>
                <c:pt idx="38525">
                  <c:v>147.84153621908001</c:v>
                </c:pt>
                <c:pt idx="38526">
                  <c:v>147.83954802067299</c:v>
                </c:pt>
                <c:pt idx="38527">
                  <c:v>147.83834900457501</c:v>
                </c:pt>
                <c:pt idx="38528">
                  <c:v>147.840887435235</c:v>
                </c:pt>
                <c:pt idx="38529">
                  <c:v>147.848301054491</c:v>
                </c:pt>
                <c:pt idx="38530">
                  <c:v>147.85809685058399</c:v>
                </c:pt>
                <c:pt idx="38531">
                  <c:v>147.865028645271</c:v>
                </c:pt>
                <c:pt idx="38532">
                  <c:v>147.86623726850701</c:v>
                </c:pt>
                <c:pt idx="38533">
                  <c:v>147.86269915424199</c:v>
                </c:pt>
                <c:pt idx="38534">
                  <c:v>147.85337269164199</c:v>
                </c:pt>
                <c:pt idx="38535">
                  <c:v>147.846237651797</c:v>
                </c:pt>
                <c:pt idx="38536">
                  <c:v>147.84692611961901</c:v>
                </c:pt>
                <c:pt idx="38537">
                  <c:v>147.85339000000101</c:v>
                </c:pt>
                <c:pt idx="38538">
                  <c:v>147.85556554520701</c:v>
                </c:pt>
                <c:pt idx="38539">
                  <c:v>147.860576936923</c:v>
                </c:pt>
                <c:pt idx="38540">
                  <c:v>147.86732012424201</c:v>
                </c:pt>
                <c:pt idx="38541">
                  <c:v>147.86937952875201</c:v>
                </c:pt>
                <c:pt idx="38542">
                  <c:v>147.865837624368</c:v>
                </c:pt>
                <c:pt idx="38543">
                  <c:v>147.859411146159</c:v>
                </c:pt>
                <c:pt idx="38544">
                  <c:v>147.85341129096901</c:v>
                </c:pt>
                <c:pt idx="38545">
                  <c:v>147.85104569344799</c:v>
                </c:pt>
                <c:pt idx="38546">
                  <c:v>147.842661350452</c:v>
                </c:pt>
                <c:pt idx="38547">
                  <c:v>147.832020000038</c:v>
                </c:pt>
                <c:pt idx="38548">
                  <c:v>147.824560756751</c:v>
                </c:pt>
                <c:pt idx="38549">
                  <c:v>147.81992983593801</c:v>
                </c:pt>
                <c:pt idx="38550">
                  <c:v>147.820503415194</c:v>
                </c:pt>
                <c:pt idx="38551">
                  <c:v>147.822167049158</c:v>
                </c:pt>
                <c:pt idx="38552">
                  <c:v>147.821610948841</c:v>
                </c:pt>
                <c:pt idx="38553">
                  <c:v>147.82020791845301</c:v>
                </c:pt>
                <c:pt idx="38554">
                  <c:v>147.819848128563</c:v>
                </c:pt>
                <c:pt idx="38555">
                  <c:v>147.82174554759399</c:v>
                </c:pt>
                <c:pt idx="38556">
                  <c:v>147.82579961206201</c:v>
                </c:pt>
                <c:pt idx="38557">
                  <c:v>147.82986325556399</c:v>
                </c:pt>
                <c:pt idx="38558">
                  <c:v>147.834675381409</c:v>
                </c:pt>
                <c:pt idx="38559">
                  <c:v>147.84183097798899</c:v>
                </c:pt>
                <c:pt idx="38560">
                  <c:v>147.846375672638</c:v>
                </c:pt>
                <c:pt idx="38561">
                  <c:v>147.85515688116899</c:v>
                </c:pt>
                <c:pt idx="38562">
                  <c:v>147.86873000001</c:v>
                </c:pt>
                <c:pt idx="38563">
                  <c:v>147.88110936322499</c:v>
                </c:pt>
                <c:pt idx="38564">
                  <c:v>147.88999876452701</c:v>
                </c:pt>
                <c:pt idx="38565">
                  <c:v>147.901178703071</c:v>
                </c:pt>
                <c:pt idx="38566">
                  <c:v>147.915268594682</c:v>
                </c:pt>
                <c:pt idx="38567">
                  <c:v>147.92787811988501</c:v>
                </c:pt>
                <c:pt idx="38568">
                  <c:v>147.935922547448</c:v>
                </c:pt>
                <c:pt idx="38569">
                  <c:v>147.939000541154</c:v>
                </c:pt>
                <c:pt idx="38570">
                  <c:v>147.93845158136301</c:v>
                </c:pt>
                <c:pt idx="38571">
                  <c:v>147.94246116934499</c:v>
                </c:pt>
                <c:pt idx="38572">
                  <c:v>147.95049029490301</c:v>
                </c:pt>
                <c:pt idx="38573">
                  <c:v>147.964249522605</c:v>
                </c:pt>
                <c:pt idx="38574">
                  <c:v>147.97723062499901</c:v>
                </c:pt>
                <c:pt idx="38575">
                  <c:v>147.99227999994301</c:v>
                </c:pt>
                <c:pt idx="38576">
                  <c:v>148.00757432526001</c:v>
                </c:pt>
                <c:pt idx="38577">
                  <c:v>148.02060959234001</c:v>
                </c:pt>
                <c:pt idx="38578">
                  <c:v>148.03503988583901</c:v>
                </c:pt>
                <c:pt idx="38579">
                  <c:v>148.05312285490501</c:v>
                </c:pt>
                <c:pt idx="38580">
                  <c:v>148.075095178293</c:v>
                </c:pt>
                <c:pt idx="38581">
                  <c:v>148.09430549964699</c:v>
                </c:pt>
                <c:pt idx="38582">
                  <c:v>148.10792991888201</c:v>
                </c:pt>
                <c:pt idx="38583">
                  <c:v>148.11971302468999</c:v>
                </c:pt>
                <c:pt idx="38584">
                  <c:v>148.12688933746199</c:v>
                </c:pt>
                <c:pt idx="38585">
                  <c:v>148.13308248540901</c:v>
                </c:pt>
                <c:pt idx="38586">
                  <c:v>148.13947999994701</c:v>
                </c:pt>
                <c:pt idx="38587">
                  <c:v>148.14016857174801</c:v>
                </c:pt>
                <c:pt idx="38588">
                  <c:v>148.14294941895</c:v>
                </c:pt>
                <c:pt idx="38589">
                  <c:v>148.14131757946001</c:v>
                </c:pt>
                <c:pt idx="38590">
                  <c:v>148.14366319510901</c:v>
                </c:pt>
                <c:pt idx="38591">
                  <c:v>148.14394000002699</c:v>
                </c:pt>
                <c:pt idx="38592">
                  <c:v>148.14134038479199</c:v>
                </c:pt>
                <c:pt idx="38593">
                  <c:v>148.13632993746799</c:v>
                </c:pt>
                <c:pt idx="38594">
                  <c:v>148.13270253140101</c:v>
                </c:pt>
                <c:pt idx="38595">
                  <c:v>148.128316780033</c:v>
                </c:pt>
                <c:pt idx="38596">
                  <c:v>148.12374346950099</c:v>
                </c:pt>
                <c:pt idx="38597">
                  <c:v>148.12198484909399</c:v>
                </c:pt>
                <c:pt idx="38598">
                  <c:v>148.12733000003399</c:v>
                </c:pt>
                <c:pt idx="38599">
                  <c:v>148.12812854519399</c:v>
                </c:pt>
                <c:pt idx="38600">
                  <c:v>148.13429649216101</c:v>
                </c:pt>
                <c:pt idx="38601">
                  <c:v>148.14761308742101</c:v>
                </c:pt>
                <c:pt idx="38602">
                  <c:v>148.157132894021</c:v>
                </c:pt>
                <c:pt idx="38603">
                  <c:v>148.16458000004801</c:v>
                </c:pt>
                <c:pt idx="38604">
                  <c:v>148.165040220528</c:v>
                </c:pt>
                <c:pt idx="38605">
                  <c:v>148.16230993711301</c:v>
                </c:pt>
                <c:pt idx="38606">
                  <c:v>148.16566414489401</c:v>
                </c:pt>
                <c:pt idx="38607">
                  <c:v>148.17311189925999</c:v>
                </c:pt>
                <c:pt idx="38608">
                  <c:v>148.18286039177801</c:v>
                </c:pt>
                <c:pt idx="38609">
                  <c:v>148.19343625570701</c:v>
                </c:pt>
                <c:pt idx="38610">
                  <c:v>148.20304389090001</c:v>
                </c:pt>
                <c:pt idx="38611">
                  <c:v>148.211685181158</c:v>
                </c:pt>
                <c:pt idx="38612">
                  <c:v>148.21600597240101</c:v>
                </c:pt>
                <c:pt idx="38613">
                  <c:v>148.213544603446</c:v>
                </c:pt>
                <c:pt idx="38614">
                  <c:v>148.20520249665901</c:v>
                </c:pt>
                <c:pt idx="38615">
                  <c:v>148.19584480951499</c:v>
                </c:pt>
                <c:pt idx="38616">
                  <c:v>148.171034462318</c:v>
                </c:pt>
                <c:pt idx="38617">
                  <c:v>148.13262999994399</c:v>
                </c:pt>
                <c:pt idx="38618">
                  <c:v>148.11501182198899</c:v>
                </c:pt>
                <c:pt idx="38619">
                  <c:v>148.08946698311701</c:v>
                </c:pt>
                <c:pt idx="38620">
                  <c:v>148.055970974583</c:v>
                </c:pt>
                <c:pt idx="38621">
                  <c:v>148.021982699266</c:v>
                </c:pt>
                <c:pt idx="38622">
                  <c:v>147.99458931333299</c:v>
                </c:pt>
                <c:pt idx="38623">
                  <c:v>147.97529592582401</c:v>
                </c:pt>
                <c:pt idx="38624">
                  <c:v>147.959203511742</c:v>
                </c:pt>
                <c:pt idx="38625">
                  <c:v>147.937691167206</c:v>
                </c:pt>
                <c:pt idx="38626">
                  <c:v>147.917454863919</c:v>
                </c:pt>
                <c:pt idx="38627">
                  <c:v>147.899194245079</c:v>
                </c:pt>
                <c:pt idx="38628">
                  <c:v>147.88635646808001</c:v>
                </c:pt>
                <c:pt idx="38629">
                  <c:v>147.88014945052799</c:v>
                </c:pt>
                <c:pt idx="38630">
                  <c:v>147.87847058494299</c:v>
                </c:pt>
                <c:pt idx="38631">
                  <c:v>147.88230426704601</c:v>
                </c:pt>
                <c:pt idx="38632">
                  <c:v>147.88082999998801</c:v>
                </c:pt>
                <c:pt idx="38633">
                  <c:v>147.88054235644501</c:v>
                </c:pt>
                <c:pt idx="38634">
                  <c:v>147.87609468405401</c:v>
                </c:pt>
                <c:pt idx="38635">
                  <c:v>147.87121101080999</c:v>
                </c:pt>
                <c:pt idx="38636">
                  <c:v>147.86579819587701</c:v>
                </c:pt>
                <c:pt idx="38637">
                  <c:v>147.86215249539001</c:v>
                </c:pt>
                <c:pt idx="38638">
                  <c:v>147.85863565402099</c:v>
                </c:pt>
                <c:pt idx="38639">
                  <c:v>147.85777434701299</c:v>
                </c:pt>
                <c:pt idx="38640">
                  <c:v>147.85964389292499</c:v>
                </c:pt>
                <c:pt idx="38641">
                  <c:v>147.86143519776701</c:v>
                </c:pt>
                <c:pt idx="38642">
                  <c:v>147.86908421953501</c:v>
                </c:pt>
                <c:pt idx="38643">
                  <c:v>147.87706000002399</c:v>
                </c:pt>
                <c:pt idx="38644">
                  <c:v>147.877568172162</c:v>
                </c:pt>
                <c:pt idx="38645">
                  <c:v>147.87573087687301</c:v>
                </c:pt>
                <c:pt idx="38646">
                  <c:v>147.87443137314301</c:v>
                </c:pt>
                <c:pt idx="38647">
                  <c:v>147.86938339803899</c:v>
                </c:pt>
                <c:pt idx="38648">
                  <c:v>147.858994791306</c:v>
                </c:pt>
                <c:pt idx="38649">
                  <c:v>147.85251890604599</c:v>
                </c:pt>
                <c:pt idx="38650">
                  <c:v>147.848333577403</c:v>
                </c:pt>
                <c:pt idx="38651">
                  <c:v>147.84647467950899</c:v>
                </c:pt>
                <c:pt idx="38652">
                  <c:v>147.84678980220801</c:v>
                </c:pt>
                <c:pt idx="38653">
                  <c:v>147.84840713122799</c:v>
                </c:pt>
                <c:pt idx="38654">
                  <c:v>147.85891697399299</c:v>
                </c:pt>
                <c:pt idx="38655">
                  <c:v>147.87122506378901</c:v>
                </c:pt>
                <c:pt idx="38656">
                  <c:v>147.882590232832</c:v>
                </c:pt>
                <c:pt idx="38657">
                  <c:v>147.904696878946</c:v>
                </c:pt>
                <c:pt idx="38658">
                  <c:v>147.91906671229501</c:v>
                </c:pt>
                <c:pt idx="38659">
                  <c:v>147.930537370877</c:v>
                </c:pt>
                <c:pt idx="38660">
                  <c:v>147.94439454259401</c:v>
                </c:pt>
                <c:pt idx="38661">
                  <c:v>147.96191281891299</c:v>
                </c:pt>
                <c:pt idx="38662">
                  <c:v>147.97477781826001</c:v>
                </c:pt>
                <c:pt idx="38663">
                  <c:v>147.980754974847</c:v>
                </c:pt>
                <c:pt idx="38664">
                  <c:v>147.98793945119201</c:v>
                </c:pt>
                <c:pt idx="38665">
                  <c:v>147.99385176293899</c:v>
                </c:pt>
                <c:pt idx="38666">
                  <c:v>147.99564000002701</c:v>
                </c:pt>
                <c:pt idx="38667">
                  <c:v>148.00141823709899</c:v>
                </c:pt>
                <c:pt idx="38668">
                  <c:v>148.00436735927599</c:v>
                </c:pt>
                <c:pt idx="38669">
                  <c:v>148.01192347572101</c:v>
                </c:pt>
                <c:pt idx="38670">
                  <c:v>148.023527322972</c:v>
                </c:pt>
                <c:pt idx="38671">
                  <c:v>148.03568991513799</c:v>
                </c:pt>
                <c:pt idx="38672">
                  <c:v>148.04503396428001</c:v>
                </c:pt>
                <c:pt idx="38673">
                  <c:v>148.052250479073</c:v>
                </c:pt>
                <c:pt idx="38674">
                  <c:v>148.05624856025099</c:v>
                </c:pt>
                <c:pt idx="38675">
                  <c:v>148.06210997846</c:v>
                </c:pt>
                <c:pt idx="38676">
                  <c:v>148.066836126889</c:v>
                </c:pt>
                <c:pt idx="38677">
                  <c:v>148.07510013964799</c:v>
                </c:pt>
                <c:pt idx="38678">
                  <c:v>148.08223000001999</c:v>
                </c:pt>
                <c:pt idx="38679">
                  <c:v>148.08535396949699</c:v>
                </c:pt>
                <c:pt idx="38680">
                  <c:v>148.08321451733099</c:v>
                </c:pt>
                <c:pt idx="38681">
                  <c:v>148.07307016446899</c:v>
                </c:pt>
                <c:pt idx="38682">
                  <c:v>148.058494974117</c:v>
                </c:pt>
                <c:pt idx="38683">
                  <c:v>148.041940260784</c:v>
                </c:pt>
                <c:pt idx="38684">
                  <c:v>148.02766899117699</c:v>
                </c:pt>
                <c:pt idx="38685">
                  <c:v>148.01996461880199</c:v>
                </c:pt>
                <c:pt idx="38686">
                  <c:v>148.017892542304</c:v>
                </c:pt>
                <c:pt idx="38687">
                  <c:v>148.02357447816101</c:v>
                </c:pt>
                <c:pt idx="38688">
                  <c:v>148.02606733007099</c:v>
                </c:pt>
                <c:pt idx="38689">
                  <c:v>148.027379644083</c:v>
                </c:pt>
                <c:pt idx="38690">
                  <c:v>148.02466840431899</c:v>
                </c:pt>
                <c:pt idx="38691">
                  <c:v>148.01618071382401</c:v>
                </c:pt>
                <c:pt idx="38692">
                  <c:v>148.01187000003301</c:v>
                </c:pt>
                <c:pt idx="38693">
                  <c:v>148.01187000003301</c:v>
                </c:pt>
                <c:pt idx="38694">
                  <c:v>148.010197351561</c:v>
                </c:pt>
                <c:pt idx="38695">
                  <c:v>148.00627374228</c:v>
                </c:pt>
                <c:pt idx="38696">
                  <c:v>148.003455510533</c:v>
                </c:pt>
                <c:pt idx="38697">
                  <c:v>148.00221704219999</c:v>
                </c:pt>
                <c:pt idx="38698">
                  <c:v>148.000544963203</c:v>
                </c:pt>
                <c:pt idx="38699">
                  <c:v>148.00041436504901</c:v>
                </c:pt>
                <c:pt idx="38700">
                  <c:v>148.003322427889</c:v>
                </c:pt>
                <c:pt idx="38701">
                  <c:v>148.00456794435601</c:v>
                </c:pt>
                <c:pt idx="38702">
                  <c:v>148.008880000045</c:v>
                </c:pt>
                <c:pt idx="38703">
                  <c:v>148.01321395198201</c:v>
                </c:pt>
                <c:pt idx="38704">
                  <c:v>148.01210534241201</c:v>
                </c:pt>
                <c:pt idx="38705">
                  <c:v>148.00775228345799</c:v>
                </c:pt>
                <c:pt idx="38706">
                  <c:v>148.00081343056999</c:v>
                </c:pt>
                <c:pt idx="38707">
                  <c:v>147.991955829962</c:v>
                </c:pt>
                <c:pt idx="38708">
                  <c:v>147.98623024359</c:v>
                </c:pt>
                <c:pt idx="38709">
                  <c:v>147.98403416055501</c:v>
                </c:pt>
                <c:pt idx="38710">
                  <c:v>147.98039954577499</c:v>
                </c:pt>
                <c:pt idx="38711">
                  <c:v>147.97280149316401</c:v>
                </c:pt>
                <c:pt idx="38712">
                  <c:v>147.96537019508199</c:v>
                </c:pt>
                <c:pt idx="38713">
                  <c:v>147.96149141882</c:v>
                </c:pt>
                <c:pt idx="38714">
                  <c:v>147.96924000000601</c:v>
                </c:pt>
                <c:pt idx="38715">
                  <c:v>147.98061028677699</c:v>
                </c:pt>
                <c:pt idx="38716">
                  <c:v>147.99188390974899</c:v>
                </c:pt>
                <c:pt idx="38717">
                  <c:v>147.99815994302699</c:v>
                </c:pt>
                <c:pt idx="38718">
                  <c:v>148.004423793325</c:v>
                </c:pt>
                <c:pt idx="38719">
                  <c:v>148.01075404513199</c:v>
                </c:pt>
                <c:pt idx="38720">
                  <c:v>148.01425604465999</c:v>
                </c:pt>
                <c:pt idx="38721">
                  <c:v>148.015419719102</c:v>
                </c:pt>
                <c:pt idx="38722">
                  <c:v>148.015321100232</c:v>
                </c:pt>
                <c:pt idx="38723">
                  <c:v>148.011772211639</c:v>
                </c:pt>
                <c:pt idx="38724">
                  <c:v>148.00678446112801</c:v>
                </c:pt>
                <c:pt idx="38725">
                  <c:v>147.99916900625601</c:v>
                </c:pt>
                <c:pt idx="38726">
                  <c:v>147.99713874964399</c:v>
                </c:pt>
                <c:pt idx="38727">
                  <c:v>147.99747983569799</c:v>
                </c:pt>
                <c:pt idx="38728">
                  <c:v>147.99739396764099</c:v>
                </c:pt>
                <c:pt idx="38729">
                  <c:v>147.99874612009401</c:v>
                </c:pt>
                <c:pt idx="38730">
                  <c:v>148.00142999998201</c:v>
                </c:pt>
                <c:pt idx="38731">
                  <c:v>147.99543029584601</c:v>
                </c:pt>
                <c:pt idx="38732">
                  <c:v>147.988180698375</c:v>
                </c:pt>
                <c:pt idx="38733">
                  <c:v>147.97967122306699</c:v>
                </c:pt>
                <c:pt idx="38734">
                  <c:v>147.96950864104801</c:v>
                </c:pt>
                <c:pt idx="38735">
                  <c:v>147.95803610752799</c:v>
                </c:pt>
                <c:pt idx="38736">
                  <c:v>147.943171103178</c:v>
                </c:pt>
                <c:pt idx="38737">
                  <c:v>147.928663392434</c:v>
                </c:pt>
                <c:pt idx="38738">
                  <c:v>147.922962470154</c:v>
                </c:pt>
                <c:pt idx="38739">
                  <c:v>147.91538269831901</c:v>
                </c:pt>
                <c:pt idx="38740">
                  <c:v>147.90540093804799</c:v>
                </c:pt>
                <c:pt idx="38741">
                  <c:v>147.89505301318499</c:v>
                </c:pt>
                <c:pt idx="38742">
                  <c:v>147.88707999999301</c:v>
                </c:pt>
                <c:pt idx="38743">
                  <c:v>147.885030644761</c:v>
                </c:pt>
                <c:pt idx="38744">
                  <c:v>147.882470680301</c:v>
                </c:pt>
                <c:pt idx="38745">
                  <c:v>147.881120760036</c:v>
                </c:pt>
                <c:pt idx="38746">
                  <c:v>147.881094484052</c:v>
                </c:pt>
                <c:pt idx="38747">
                  <c:v>147.88291012907001</c:v>
                </c:pt>
                <c:pt idx="38748">
                  <c:v>147.887617066084</c:v>
                </c:pt>
                <c:pt idx="38749">
                  <c:v>147.89270633496699</c:v>
                </c:pt>
                <c:pt idx="38750">
                  <c:v>147.89459440438</c:v>
                </c:pt>
                <c:pt idx="38751">
                  <c:v>147.89541825649201</c:v>
                </c:pt>
                <c:pt idx="38752">
                  <c:v>147.89770087302799</c:v>
                </c:pt>
                <c:pt idx="38753">
                  <c:v>147.907443545257</c:v>
                </c:pt>
                <c:pt idx="38754">
                  <c:v>147.927759565298</c:v>
                </c:pt>
                <c:pt idx="38755">
                  <c:v>147.941120000041</c:v>
                </c:pt>
                <c:pt idx="38756">
                  <c:v>147.950763806406</c:v>
                </c:pt>
                <c:pt idx="38757">
                  <c:v>147.966229508471</c:v>
                </c:pt>
                <c:pt idx="38758">
                  <c:v>147.98111954205601</c:v>
                </c:pt>
                <c:pt idx="38759">
                  <c:v>147.993903071799</c:v>
                </c:pt>
                <c:pt idx="38760">
                  <c:v>148.00709799420599</c:v>
                </c:pt>
                <c:pt idx="38761">
                  <c:v>148.017760108944</c:v>
                </c:pt>
                <c:pt idx="38762">
                  <c:v>148.025058231152</c:v>
                </c:pt>
                <c:pt idx="38763">
                  <c:v>148.029510350132</c:v>
                </c:pt>
                <c:pt idx="38764">
                  <c:v>148.03223251611601</c:v>
                </c:pt>
                <c:pt idx="38765">
                  <c:v>148.03455874997599</c:v>
                </c:pt>
                <c:pt idx="38766">
                  <c:v>148.04218388721199</c:v>
                </c:pt>
                <c:pt idx="38767">
                  <c:v>148.04789120439801</c:v>
                </c:pt>
                <c:pt idx="38768">
                  <c:v>148.05450859179399</c:v>
                </c:pt>
                <c:pt idx="38769">
                  <c:v>148.067469999965</c:v>
                </c:pt>
                <c:pt idx="38770">
                  <c:v>148.074778966331</c:v>
                </c:pt>
                <c:pt idx="38771">
                  <c:v>148.082221854506</c:v>
                </c:pt>
                <c:pt idx="38772">
                  <c:v>148.09091330168101</c:v>
                </c:pt>
                <c:pt idx="38773">
                  <c:v>148.100992172817</c:v>
                </c:pt>
                <c:pt idx="38774">
                  <c:v>148.10987885094099</c:v>
                </c:pt>
                <c:pt idx="38775">
                  <c:v>148.113401997316</c:v>
                </c:pt>
                <c:pt idx="38776">
                  <c:v>148.11270000771401</c:v>
                </c:pt>
                <c:pt idx="38777">
                  <c:v>148.11274595817</c:v>
                </c:pt>
                <c:pt idx="38778">
                  <c:v>148.10417754763401</c:v>
                </c:pt>
                <c:pt idx="38779">
                  <c:v>148.09507574534001</c:v>
                </c:pt>
                <c:pt idx="38780">
                  <c:v>148.08445037572901</c:v>
                </c:pt>
                <c:pt idx="38781">
                  <c:v>148.072750000008</c:v>
                </c:pt>
                <c:pt idx="38782">
                  <c:v>148.06588282507099</c:v>
                </c:pt>
                <c:pt idx="38783">
                  <c:v>148.055391113382</c:v>
                </c:pt>
                <c:pt idx="38784">
                  <c:v>148.05408567252601</c:v>
                </c:pt>
                <c:pt idx="38785">
                  <c:v>148.066786815445</c:v>
                </c:pt>
                <c:pt idx="38786">
                  <c:v>148.077604263236</c:v>
                </c:pt>
                <c:pt idx="38787">
                  <c:v>148.085003550164</c:v>
                </c:pt>
                <c:pt idx="38788">
                  <c:v>148.087403374583</c:v>
                </c:pt>
                <c:pt idx="38789">
                  <c:v>148.08873852731799</c:v>
                </c:pt>
                <c:pt idx="38790">
                  <c:v>148.08623345382199</c:v>
                </c:pt>
                <c:pt idx="38791">
                  <c:v>148.08055505822799</c:v>
                </c:pt>
                <c:pt idx="38792">
                  <c:v>148.076295818875</c:v>
                </c:pt>
                <c:pt idx="38793">
                  <c:v>148.07624179326601</c:v>
                </c:pt>
                <c:pt idx="38794">
                  <c:v>148.07182412232299</c:v>
                </c:pt>
                <c:pt idx="38795">
                  <c:v>148.07199000004201</c:v>
                </c:pt>
                <c:pt idx="38796">
                  <c:v>148.07711294507399</c:v>
                </c:pt>
                <c:pt idx="38797">
                  <c:v>148.07639171167699</c:v>
                </c:pt>
                <c:pt idx="38798">
                  <c:v>148.075819999961</c:v>
                </c:pt>
                <c:pt idx="38799">
                  <c:v>148.07354302834401</c:v>
                </c:pt>
                <c:pt idx="38800">
                  <c:v>148.06714529190799</c:v>
                </c:pt>
                <c:pt idx="38801">
                  <c:v>148.05811902134801</c:v>
                </c:pt>
                <c:pt idx="38802">
                  <c:v>148.04868367055801</c:v>
                </c:pt>
                <c:pt idx="38803">
                  <c:v>148.04009536734301</c:v>
                </c:pt>
                <c:pt idx="38804">
                  <c:v>148.03158134835201</c:v>
                </c:pt>
                <c:pt idx="38805">
                  <c:v>148.020112856406</c:v>
                </c:pt>
                <c:pt idx="38806">
                  <c:v>147.99985198915601</c:v>
                </c:pt>
                <c:pt idx="38807">
                  <c:v>147.98304319312501</c:v>
                </c:pt>
                <c:pt idx="38808">
                  <c:v>147.976645804067</c:v>
                </c:pt>
                <c:pt idx="38809">
                  <c:v>147.98014999998901</c:v>
                </c:pt>
                <c:pt idx="38810">
                  <c:v>147.982406012653</c:v>
                </c:pt>
                <c:pt idx="38811">
                  <c:v>147.98775289086299</c:v>
                </c:pt>
                <c:pt idx="38812">
                  <c:v>147.99158206820701</c:v>
                </c:pt>
                <c:pt idx="38813">
                  <c:v>147.98832782771899</c:v>
                </c:pt>
                <c:pt idx="38814">
                  <c:v>147.98310380370901</c:v>
                </c:pt>
                <c:pt idx="38815">
                  <c:v>147.981867964299</c:v>
                </c:pt>
                <c:pt idx="38816">
                  <c:v>147.98382623598599</c:v>
                </c:pt>
                <c:pt idx="38817">
                  <c:v>147.985324547012</c:v>
                </c:pt>
                <c:pt idx="38818">
                  <c:v>147.98767584983099</c:v>
                </c:pt>
                <c:pt idx="38819">
                  <c:v>147.99149802535101</c:v>
                </c:pt>
                <c:pt idx="38820">
                  <c:v>147.99539816300199</c:v>
                </c:pt>
                <c:pt idx="38821">
                  <c:v>148.00764965792101</c:v>
                </c:pt>
                <c:pt idx="38822">
                  <c:v>148.01983999999501</c:v>
                </c:pt>
                <c:pt idx="38823">
                  <c:v>148.02760691279599</c:v>
                </c:pt>
                <c:pt idx="38824">
                  <c:v>148.02927000552401</c:v>
                </c:pt>
                <c:pt idx="38825">
                  <c:v>148.02583837095801</c:v>
                </c:pt>
                <c:pt idx="38826">
                  <c:v>148.019850598175</c:v>
                </c:pt>
                <c:pt idx="38827">
                  <c:v>148.01506585099</c:v>
                </c:pt>
                <c:pt idx="38828">
                  <c:v>148.01459591504201</c:v>
                </c:pt>
                <c:pt idx="38829">
                  <c:v>148.016338438383</c:v>
                </c:pt>
                <c:pt idx="38830">
                  <c:v>148.022074123267</c:v>
                </c:pt>
                <c:pt idx="38831">
                  <c:v>148.03056053854101</c:v>
                </c:pt>
                <c:pt idx="38832">
                  <c:v>148.031022170646</c:v>
                </c:pt>
                <c:pt idx="38833">
                  <c:v>148.02733555906801</c:v>
                </c:pt>
                <c:pt idx="38834">
                  <c:v>148.02054688536899</c:v>
                </c:pt>
                <c:pt idx="38835">
                  <c:v>148.005362753035</c:v>
                </c:pt>
                <c:pt idx="38836">
                  <c:v>147.999529999977</c:v>
                </c:pt>
                <c:pt idx="38837">
                  <c:v>147.99689678748601</c:v>
                </c:pt>
                <c:pt idx="38838">
                  <c:v>147.99476198872699</c:v>
                </c:pt>
                <c:pt idx="38839">
                  <c:v>148.00193794432499</c:v>
                </c:pt>
                <c:pt idx="38840">
                  <c:v>148.00736455890001</c:v>
                </c:pt>
                <c:pt idx="38841">
                  <c:v>148.01103278882599</c:v>
                </c:pt>
                <c:pt idx="38842">
                  <c:v>148.015349478014</c:v>
                </c:pt>
                <c:pt idx="38843">
                  <c:v>148.01667856221101</c:v>
                </c:pt>
                <c:pt idx="38844">
                  <c:v>148.01120520690301</c:v>
                </c:pt>
                <c:pt idx="38845">
                  <c:v>148.00140117988701</c:v>
                </c:pt>
                <c:pt idx="38846">
                  <c:v>147.99445287741301</c:v>
                </c:pt>
                <c:pt idx="38847">
                  <c:v>147.993823481454</c:v>
                </c:pt>
                <c:pt idx="38848">
                  <c:v>147.99140550665001</c:v>
                </c:pt>
                <c:pt idx="38849">
                  <c:v>147.992055563387</c:v>
                </c:pt>
                <c:pt idx="38850">
                  <c:v>147.98806999997399</c:v>
                </c:pt>
                <c:pt idx="38851">
                  <c:v>147.98544119286001</c:v>
                </c:pt>
                <c:pt idx="38852">
                  <c:v>147.98377651557499</c:v>
                </c:pt>
                <c:pt idx="38853">
                  <c:v>147.98267063631999</c:v>
                </c:pt>
                <c:pt idx="38854">
                  <c:v>147.980365949174</c:v>
                </c:pt>
                <c:pt idx="38855">
                  <c:v>147.973927765843</c:v>
                </c:pt>
                <c:pt idx="38856">
                  <c:v>147.96479251351201</c:v>
                </c:pt>
                <c:pt idx="38857">
                  <c:v>147.95766842292301</c:v>
                </c:pt>
                <c:pt idx="38858">
                  <c:v>147.947187048285</c:v>
                </c:pt>
                <c:pt idx="38859">
                  <c:v>147.93234430913901</c:v>
                </c:pt>
                <c:pt idx="38860">
                  <c:v>147.92482187865701</c:v>
                </c:pt>
                <c:pt idx="38861">
                  <c:v>147.91651851786</c:v>
                </c:pt>
                <c:pt idx="38862">
                  <c:v>147.91480940516999</c:v>
                </c:pt>
                <c:pt idx="38863">
                  <c:v>147.91251999999301</c:v>
                </c:pt>
                <c:pt idx="38864">
                  <c:v>147.907125472997</c:v>
                </c:pt>
                <c:pt idx="38865">
                  <c:v>147.90429154043599</c:v>
                </c:pt>
                <c:pt idx="38866">
                  <c:v>147.902800270575</c:v>
                </c:pt>
                <c:pt idx="38867">
                  <c:v>147.90292706257301</c:v>
                </c:pt>
                <c:pt idx="38868">
                  <c:v>147.902362979412</c:v>
                </c:pt>
                <c:pt idx="38869">
                  <c:v>147.89814118624301</c:v>
                </c:pt>
                <c:pt idx="38870">
                  <c:v>147.89081633019299</c:v>
                </c:pt>
                <c:pt idx="38871">
                  <c:v>147.876209229621</c:v>
                </c:pt>
                <c:pt idx="38872">
                  <c:v>147.86333918907599</c:v>
                </c:pt>
                <c:pt idx="38873">
                  <c:v>147.84785432521599</c:v>
                </c:pt>
                <c:pt idx="38874">
                  <c:v>147.829628068419</c:v>
                </c:pt>
                <c:pt idx="38875">
                  <c:v>147.80911000000299</c:v>
                </c:pt>
                <c:pt idx="38876">
                  <c:v>147.796795280374</c:v>
                </c:pt>
                <c:pt idx="38877">
                  <c:v>147.79102132541399</c:v>
                </c:pt>
                <c:pt idx="38878">
                  <c:v>147.78701270479499</c:v>
                </c:pt>
                <c:pt idx="38879">
                  <c:v>147.784984895348</c:v>
                </c:pt>
                <c:pt idx="38880">
                  <c:v>147.78584869523999</c:v>
                </c:pt>
                <c:pt idx="38881">
                  <c:v>147.78896747071201</c:v>
                </c:pt>
                <c:pt idx="38882">
                  <c:v>147.79182000002299</c:v>
                </c:pt>
                <c:pt idx="38883">
                  <c:v>147.79499260033401</c:v>
                </c:pt>
                <c:pt idx="38884">
                  <c:v>147.79941427397401</c:v>
                </c:pt>
                <c:pt idx="38885">
                  <c:v>147.805386813236</c:v>
                </c:pt>
                <c:pt idx="38886">
                  <c:v>147.81063295281899</c:v>
                </c:pt>
                <c:pt idx="38887">
                  <c:v>147.812365539415</c:v>
                </c:pt>
                <c:pt idx="38888">
                  <c:v>147.80617000001999</c:v>
                </c:pt>
                <c:pt idx="38889">
                  <c:v>147.79755107637999</c:v>
                </c:pt>
                <c:pt idx="38890">
                  <c:v>147.78737477991999</c:v>
                </c:pt>
                <c:pt idx="38891">
                  <c:v>147.78194768981501</c:v>
                </c:pt>
                <c:pt idx="38892">
                  <c:v>147.77807455038601</c:v>
                </c:pt>
                <c:pt idx="38893">
                  <c:v>147.77467959385299</c:v>
                </c:pt>
                <c:pt idx="38894">
                  <c:v>147.77412065068199</c:v>
                </c:pt>
                <c:pt idx="38895">
                  <c:v>147.77792565886199</c:v>
                </c:pt>
                <c:pt idx="38896">
                  <c:v>147.784456221922</c:v>
                </c:pt>
                <c:pt idx="38897">
                  <c:v>147.792636775061</c:v>
                </c:pt>
                <c:pt idx="38898">
                  <c:v>147.802018049857</c:v>
                </c:pt>
                <c:pt idx="38899">
                  <c:v>147.81255034199199</c:v>
                </c:pt>
                <c:pt idx="38900">
                  <c:v>147.82187360459901</c:v>
                </c:pt>
                <c:pt idx="38901">
                  <c:v>147.83138470493901</c:v>
                </c:pt>
                <c:pt idx="38902">
                  <c:v>147.84134999993799</c:v>
                </c:pt>
                <c:pt idx="38903">
                  <c:v>147.84134999993799</c:v>
                </c:pt>
                <c:pt idx="38904">
                  <c:v>147.84939682872599</c:v>
                </c:pt>
                <c:pt idx="38905">
                  <c:v>147.862687734725</c:v>
                </c:pt>
                <c:pt idx="38906">
                  <c:v>147.874726094442</c:v>
                </c:pt>
                <c:pt idx="38907">
                  <c:v>147.88082321813701</c:v>
                </c:pt>
                <c:pt idx="38908">
                  <c:v>147.87919847470499</c:v>
                </c:pt>
                <c:pt idx="38909">
                  <c:v>147.869642684426</c:v>
                </c:pt>
                <c:pt idx="38910">
                  <c:v>147.85541557673201</c:v>
                </c:pt>
                <c:pt idx="38911">
                  <c:v>147.84517326327199</c:v>
                </c:pt>
                <c:pt idx="38912">
                  <c:v>147.84014881842401</c:v>
                </c:pt>
                <c:pt idx="38913">
                  <c:v>147.836276004236</c:v>
                </c:pt>
                <c:pt idx="38914">
                  <c:v>147.82998999999799</c:v>
                </c:pt>
                <c:pt idx="38915">
                  <c:v>147.82134001865401</c:v>
                </c:pt>
                <c:pt idx="38916">
                  <c:v>147.81346939070599</c:v>
                </c:pt>
                <c:pt idx="38917">
                  <c:v>147.805887321211</c:v>
                </c:pt>
                <c:pt idx="38918">
                  <c:v>147.80046101190399</c:v>
                </c:pt>
                <c:pt idx="38919">
                  <c:v>147.795421371771</c:v>
                </c:pt>
                <c:pt idx="38920">
                  <c:v>147.790891194083</c:v>
                </c:pt>
                <c:pt idx="38921">
                  <c:v>147.78832596319</c:v>
                </c:pt>
                <c:pt idx="38922">
                  <c:v>147.78516991140901</c:v>
                </c:pt>
                <c:pt idx="38923">
                  <c:v>147.785919792832</c:v>
                </c:pt>
                <c:pt idx="38924">
                  <c:v>147.78834120359801</c:v>
                </c:pt>
                <c:pt idx="38925">
                  <c:v>147.79998117536701</c:v>
                </c:pt>
                <c:pt idx="38926">
                  <c:v>147.80691999993999</c:v>
                </c:pt>
                <c:pt idx="38927">
                  <c:v>147.811208303104</c:v>
                </c:pt>
                <c:pt idx="38928">
                  <c:v>147.817156758251</c:v>
                </c:pt>
                <c:pt idx="38929">
                  <c:v>147.82476732477201</c:v>
                </c:pt>
                <c:pt idx="38930">
                  <c:v>147.832551257425</c:v>
                </c:pt>
                <c:pt idx="38931">
                  <c:v>147.84156936096301</c:v>
                </c:pt>
                <c:pt idx="38932">
                  <c:v>147.85165601118999</c:v>
                </c:pt>
                <c:pt idx="38933">
                  <c:v>147.860802166269</c:v>
                </c:pt>
                <c:pt idx="38934">
                  <c:v>147.86931719229801</c:v>
                </c:pt>
                <c:pt idx="38935">
                  <c:v>147.86971973189799</c:v>
                </c:pt>
                <c:pt idx="38936">
                  <c:v>147.87082182110399</c:v>
                </c:pt>
                <c:pt idx="38937">
                  <c:v>147.883870000017</c:v>
                </c:pt>
                <c:pt idx="38938">
                  <c:v>147.89367911386501</c:v>
                </c:pt>
                <c:pt idx="38939">
                  <c:v>147.89502655174701</c:v>
                </c:pt>
                <c:pt idx="38940">
                  <c:v>147.89580193382201</c:v>
                </c:pt>
                <c:pt idx="38941">
                  <c:v>147.89544629893101</c:v>
                </c:pt>
                <c:pt idx="38942">
                  <c:v>147.89385904281099</c:v>
                </c:pt>
                <c:pt idx="38943">
                  <c:v>147.89301859504599</c:v>
                </c:pt>
                <c:pt idx="38944">
                  <c:v>147.89945428241501</c:v>
                </c:pt>
                <c:pt idx="38945">
                  <c:v>147.91170458349299</c:v>
                </c:pt>
                <c:pt idx="38946">
                  <c:v>147.922323639333</c:v>
                </c:pt>
                <c:pt idx="38947">
                  <c:v>147.926130000027</c:v>
                </c:pt>
                <c:pt idx="38948">
                  <c:v>147.93140999999201</c:v>
                </c:pt>
                <c:pt idx="38949">
                  <c:v>147.93323300992199</c:v>
                </c:pt>
                <c:pt idx="38950">
                  <c:v>147.93652779902999</c:v>
                </c:pt>
                <c:pt idx="38951">
                  <c:v>147.937226339294</c:v>
                </c:pt>
                <c:pt idx="38952">
                  <c:v>147.93056969084901</c:v>
                </c:pt>
                <c:pt idx="38953">
                  <c:v>147.922322128345</c:v>
                </c:pt>
                <c:pt idx="38954">
                  <c:v>147.920368186448</c:v>
                </c:pt>
                <c:pt idx="38955">
                  <c:v>147.91895392800399</c:v>
                </c:pt>
                <c:pt idx="38956">
                  <c:v>147.91327703317</c:v>
                </c:pt>
                <c:pt idx="38957">
                  <c:v>147.907769316913</c:v>
                </c:pt>
                <c:pt idx="38958">
                  <c:v>147.90369000002499</c:v>
                </c:pt>
                <c:pt idx="38959">
                  <c:v>147.89761869709801</c:v>
                </c:pt>
                <c:pt idx="38960">
                  <c:v>147.889959639349</c:v>
                </c:pt>
                <c:pt idx="38961">
                  <c:v>147.88192811576101</c:v>
                </c:pt>
                <c:pt idx="38962">
                  <c:v>147.87340587906499</c:v>
                </c:pt>
                <c:pt idx="38963">
                  <c:v>147.867752233038</c:v>
                </c:pt>
                <c:pt idx="38964">
                  <c:v>147.861007375019</c:v>
                </c:pt>
                <c:pt idx="38965">
                  <c:v>147.85727564055901</c:v>
                </c:pt>
                <c:pt idx="38966">
                  <c:v>147.856370753768</c:v>
                </c:pt>
                <c:pt idx="38967">
                  <c:v>147.85667041324501</c:v>
                </c:pt>
                <c:pt idx="38968">
                  <c:v>147.85575934361901</c:v>
                </c:pt>
                <c:pt idx="38969">
                  <c:v>147.85523546289599</c:v>
                </c:pt>
                <c:pt idx="38970">
                  <c:v>147.85384523003799</c:v>
                </c:pt>
                <c:pt idx="38971">
                  <c:v>147.85177999997799</c:v>
                </c:pt>
                <c:pt idx="38972">
                  <c:v>147.85823840444399</c:v>
                </c:pt>
                <c:pt idx="38973">
                  <c:v>147.86724856184699</c:v>
                </c:pt>
                <c:pt idx="38974">
                  <c:v>147.86985247068199</c:v>
                </c:pt>
                <c:pt idx="38975">
                  <c:v>147.86954402108</c:v>
                </c:pt>
                <c:pt idx="38976">
                  <c:v>147.86683458567001</c:v>
                </c:pt>
                <c:pt idx="38977">
                  <c:v>147.85975854388599</c:v>
                </c:pt>
                <c:pt idx="38978">
                  <c:v>147.84996372675101</c:v>
                </c:pt>
                <c:pt idx="38979">
                  <c:v>147.847586753656</c:v>
                </c:pt>
                <c:pt idx="38980">
                  <c:v>147.84786379470401</c:v>
                </c:pt>
                <c:pt idx="38981">
                  <c:v>147.84799864745199</c:v>
                </c:pt>
                <c:pt idx="38982">
                  <c:v>147.85504307939499</c:v>
                </c:pt>
                <c:pt idx="38983">
                  <c:v>147.851986576039</c:v>
                </c:pt>
                <c:pt idx="38984">
                  <c:v>147.84384000000901</c:v>
                </c:pt>
                <c:pt idx="38985">
                  <c:v>147.83712485467899</c:v>
                </c:pt>
                <c:pt idx="38986">
                  <c:v>147.83385920421401</c:v>
                </c:pt>
                <c:pt idx="38987">
                  <c:v>147.831116190041</c:v>
                </c:pt>
                <c:pt idx="38988">
                  <c:v>147.83228501721999</c:v>
                </c:pt>
                <c:pt idx="38989">
                  <c:v>147.83842452437801</c:v>
                </c:pt>
                <c:pt idx="38990">
                  <c:v>147.84641015338099</c:v>
                </c:pt>
                <c:pt idx="38991">
                  <c:v>147.85321758642399</c:v>
                </c:pt>
                <c:pt idx="38992">
                  <c:v>147.85719358022899</c:v>
                </c:pt>
                <c:pt idx="38993">
                  <c:v>147.85526687763499</c:v>
                </c:pt>
                <c:pt idx="38994">
                  <c:v>147.85607333119</c:v>
                </c:pt>
                <c:pt idx="38995">
                  <c:v>147.85747019725699</c:v>
                </c:pt>
                <c:pt idx="38996">
                  <c:v>147.86088999997099</c:v>
                </c:pt>
                <c:pt idx="38997">
                  <c:v>147.86493127815501</c:v>
                </c:pt>
                <c:pt idx="38998">
                  <c:v>147.86768744343999</c:v>
                </c:pt>
                <c:pt idx="38999">
                  <c:v>147.87032152880101</c:v>
                </c:pt>
                <c:pt idx="39000">
                  <c:v>147.877044756277</c:v>
                </c:pt>
                <c:pt idx="39001">
                  <c:v>147.88683413591099</c:v>
                </c:pt>
                <c:pt idx="39002">
                  <c:v>147.894829131802</c:v>
                </c:pt>
                <c:pt idx="39003">
                  <c:v>147.90060393137401</c:v>
                </c:pt>
                <c:pt idx="39004">
                  <c:v>147.90473418635699</c:v>
                </c:pt>
                <c:pt idx="39005">
                  <c:v>147.90860583411501</c:v>
                </c:pt>
                <c:pt idx="39006">
                  <c:v>147.91576070262099</c:v>
                </c:pt>
                <c:pt idx="39007">
                  <c:v>147.924476778996</c:v>
                </c:pt>
                <c:pt idx="39008">
                  <c:v>147.93728984172699</c:v>
                </c:pt>
                <c:pt idx="39009">
                  <c:v>147.941091540835</c:v>
                </c:pt>
                <c:pt idx="39010">
                  <c:v>147.94164000002201</c:v>
                </c:pt>
                <c:pt idx="39011">
                  <c:v>147.941640000018</c:v>
                </c:pt>
                <c:pt idx="39012">
                  <c:v>147.94750331984301</c:v>
                </c:pt>
                <c:pt idx="39013">
                  <c:v>147.95682969981999</c:v>
                </c:pt>
                <c:pt idx="39014">
                  <c:v>147.96860897172601</c:v>
                </c:pt>
                <c:pt idx="39015">
                  <c:v>147.98010114287899</c:v>
                </c:pt>
                <c:pt idx="39016">
                  <c:v>147.99258285311501</c:v>
                </c:pt>
                <c:pt idx="39017">
                  <c:v>148.00667991731899</c:v>
                </c:pt>
                <c:pt idx="39018">
                  <c:v>148.014286026825</c:v>
                </c:pt>
                <c:pt idx="39019">
                  <c:v>148.015335429782</c:v>
                </c:pt>
                <c:pt idx="39020">
                  <c:v>148.010668288998</c:v>
                </c:pt>
                <c:pt idx="39021">
                  <c:v>148.006609884851</c:v>
                </c:pt>
                <c:pt idx="39022">
                  <c:v>148.01191472011399</c:v>
                </c:pt>
                <c:pt idx="39023">
                  <c:v>148.01450119524301</c:v>
                </c:pt>
                <c:pt idx="39024">
                  <c:v>148.016226573458</c:v>
                </c:pt>
                <c:pt idx="39025">
                  <c:v>148.01662999997899</c:v>
                </c:pt>
                <c:pt idx="39026">
                  <c:v>148.02909098788601</c:v>
                </c:pt>
                <c:pt idx="39027">
                  <c:v>148.04473697084899</c:v>
                </c:pt>
                <c:pt idx="39028">
                  <c:v>148.064304497911</c:v>
                </c:pt>
                <c:pt idx="39029">
                  <c:v>148.085641735183</c:v>
                </c:pt>
                <c:pt idx="39030">
                  <c:v>148.102612820075</c:v>
                </c:pt>
                <c:pt idx="39031">
                  <c:v>148.11438480181801</c:v>
                </c:pt>
                <c:pt idx="39032">
                  <c:v>148.12304764197199</c:v>
                </c:pt>
                <c:pt idx="39033">
                  <c:v>148.12525137315399</c:v>
                </c:pt>
                <c:pt idx="39034">
                  <c:v>148.12240161674799</c:v>
                </c:pt>
                <c:pt idx="39035">
                  <c:v>148.11861081148899</c:v>
                </c:pt>
                <c:pt idx="39036">
                  <c:v>148.10690000001301</c:v>
                </c:pt>
                <c:pt idx="39037">
                  <c:v>148.10337255202001</c:v>
                </c:pt>
                <c:pt idx="39038">
                  <c:v>148.09767340987699</c:v>
                </c:pt>
                <c:pt idx="39039">
                  <c:v>148.08729963510899</c:v>
                </c:pt>
                <c:pt idx="39040">
                  <c:v>148.07600449835601</c:v>
                </c:pt>
                <c:pt idx="39041">
                  <c:v>148.06653068724799</c:v>
                </c:pt>
                <c:pt idx="39042">
                  <c:v>148.05776661158299</c:v>
                </c:pt>
                <c:pt idx="39043">
                  <c:v>148.049215601394</c:v>
                </c:pt>
                <c:pt idx="39044">
                  <c:v>148.03956239499499</c:v>
                </c:pt>
                <c:pt idx="39045">
                  <c:v>148.02376622977499</c:v>
                </c:pt>
                <c:pt idx="39046">
                  <c:v>148.00141484852901</c:v>
                </c:pt>
                <c:pt idx="39047">
                  <c:v>147.982358478631</c:v>
                </c:pt>
                <c:pt idx="39048">
                  <c:v>147.96360324534601</c:v>
                </c:pt>
                <c:pt idx="39049">
                  <c:v>147.95041999996701</c:v>
                </c:pt>
                <c:pt idx="39050">
                  <c:v>147.93502989027999</c:v>
                </c:pt>
                <c:pt idx="39051">
                  <c:v>147.921496085417</c:v>
                </c:pt>
                <c:pt idx="39052">
                  <c:v>147.90580276799901</c:v>
                </c:pt>
                <c:pt idx="39053">
                  <c:v>147.88558786997999</c:v>
                </c:pt>
                <c:pt idx="39054">
                  <c:v>147.86779545956199</c:v>
                </c:pt>
                <c:pt idx="39055">
                  <c:v>147.85725884210601</c:v>
                </c:pt>
                <c:pt idx="39056">
                  <c:v>147.85047226748699</c:v>
                </c:pt>
                <c:pt idx="39057">
                  <c:v>147.844786301124</c:v>
                </c:pt>
                <c:pt idx="39058">
                  <c:v>147.83967817309599</c:v>
                </c:pt>
                <c:pt idx="39059">
                  <c:v>147.839105018895</c:v>
                </c:pt>
                <c:pt idx="39060">
                  <c:v>147.83534000001899</c:v>
                </c:pt>
                <c:pt idx="39061">
                  <c:v>147.826605788634</c:v>
                </c:pt>
                <c:pt idx="39062">
                  <c:v>147.820354674611</c:v>
                </c:pt>
                <c:pt idx="39063">
                  <c:v>147.81459752291701</c:v>
                </c:pt>
                <c:pt idx="39064">
                  <c:v>147.807722534975</c:v>
                </c:pt>
                <c:pt idx="39065">
                  <c:v>147.80399959531101</c:v>
                </c:pt>
                <c:pt idx="39066">
                  <c:v>147.80528374836001</c:v>
                </c:pt>
                <c:pt idx="39067">
                  <c:v>147.80521423968099</c:v>
                </c:pt>
                <c:pt idx="39068">
                  <c:v>147.80384154474999</c:v>
                </c:pt>
                <c:pt idx="39069">
                  <c:v>147.80605689642201</c:v>
                </c:pt>
                <c:pt idx="39070">
                  <c:v>147.80461640658899</c:v>
                </c:pt>
                <c:pt idx="39071">
                  <c:v>147.806486779517</c:v>
                </c:pt>
                <c:pt idx="39072">
                  <c:v>147.80942415362099</c:v>
                </c:pt>
                <c:pt idx="39073">
                  <c:v>147.81988521469299</c:v>
                </c:pt>
                <c:pt idx="39074">
                  <c:v>147.830706962644</c:v>
                </c:pt>
                <c:pt idx="39075">
                  <c:v>147.83583000001599</c:v>
                </c:pt>
                <c:pt idx="39076">
                  <c:v>147.836682604125</c:v>
                </c:pt>
                <c:pt idx="39077">
                  <c:v>147.83916671136299</c:v>
                </c:pt>
                <c:pt idx="39078">
                  <c:v>147.84709026201901</c:v>
                </c:pt>
                <c:pt idx="39079">
                  <c:v>147.86208703806599</c:v>
                </c:pt>
                <c:pt idx="39080">
                  <c:v>147.877274452829</c:v>
                </c:pt>
                <c:pt idx="39081">
                  <c:v>147.88852258312701</c:v>
                </c:pt>
                <c:pt idx="39082">
                  <c:v>147.89843296036901</c:v>
                </c:pt>
                <c:pt idx="39083">
                  <c:v>147.899729596854</c:v>
                </c:pt>
                <c:pt idx="39084">
                  <c:v>147.89804190838501</c:v>
                </c:pt>
                <c:pt idx="39085">
                  <c:v>147.89595662194699</c:v>
                </c:pt>
                <c:pt idx="39086">
                  <c:v>147.88971666472199</c:v>
                </c:pt>
                <c:pt idx="39087">
                  <c:v>147.88017921688299</c:v>
                </c:pt>
                <c:pt idx="39088">
                  <c:v>147.87841999997499</c:v>
                </c:pt>
                <c:pt idx="39089">
                  <c:v>147.879126497968</c:v>
                </c:pt>
                <c:pt idx="39090">
                  <c:v>147.88253534319901</c:v>
                </c:pt>
                <c:pt idx="39091">
                  <c:v>147.88903162234601</c:v>
                </c:pt>
                <c:pt idx="39092">
                  <c:v>147.89852342211501</c:v>
                </c:pt>
                <c:pt idx="39093">
                  <c:v>147.91078318677299</c:v>
                </c:pt>
                <c:pt idx="39094">
                  <c:v>147.92539772132599</c:v>
                </c:pt>
                <c:pt idx="39095">
                  <c:v>147.94245440578899</c:v>
                </c:pt>
                <c:pt idx="39096">
                  <c:v>147.957442106608</c:v>
                </c:pt>
                <c:pt idx="39097">
                  <c:v>147.965888807813</c:v>
                </c:pt>
                <c:pt idx="39098">
                  <c:v>147.972857072674</c:v>
                </c:pt>
                <c:pt idx="39099">
                  <c:v>147.97783454698001</c:v>
                </c:pt>
                <c:pt idx="39100">
                  <c:v>147.98111999996499</c:v>
                </c:pt>
                <c:pt idx="39101">
                  <c:v>147.979563802428</c:v>
                </c:pt>
                <c:pt idx="39102">
                  <c:v>147.97838105030101</c:v>
                </c:pt>
                <c:pt idx="39103">
                  <c:v>147.97597538622199</c:v>
                </c:pt>
                <c:pt idx="39104">
                  <c:v>147.969865304655</c:v>
                </c:pt>
                <c:pt idx="39105">
                  <c:v>147.962878428724</c:v>
                </c:pt>
                <c:pt idx="39106">
                  <c:v>147.960400481573</c:v>
                </c:pt>
                <c:pt idx="39107">
                  <c:v>147.96315664880001</c:v>
                </c:pt>
                <c:pt idx="39108">
                  <c:v>147.96814361328799</c:v>
                </c:pt>
                <c:pt idx="39109">
                  <c:v>147.97970570545701</c:v>
                </c:pt>
                <c:pt idx="39110">
                  <c:v>147.99854866194701</c:v>
                </c:pt>
                <c:pt idx="39111">
                  <c:v>148.019940633277</c:v>
                </c:pt>
                <c:pt idx="39112">
                  <c:v>148.03904011956999</c:v>
                </c:pt>
                <c:pt idx="39113">
                  <c:v>148.063466277169</c:v>
                </c:pt>
                <c:pt idx="39114">
                  <c:v>148.09643824469501</c:v>
                </c:pt>
                <c:pt idx="39115">
                  <c:v>148.113538121934</c:v>
                </c:pt>
                <c:pt idx="39116">
                  <c:v>148.13965865070699</c:v>
                </c:pt>
                <c:pt idx="39117">
                  <c:v>148.154069999998</c:v>
                </c:pt>
                <c:pt idx="39118">
                  <c:v>148.162125882304</c:v>
                </c:pt>
                <c:pt idx="39119">
                  <c:v>148.170579999983</c:v>
                </c:pt>
                <c:pt idx="39120">
                  <c:v>148.17311716990099</c:v>
                </c:pt>
                <c:pt idx="39121">
                  <c:v>148.17951717693799</c:v>
                </c:pt>
                <c:pt idx="39122">
                  <c:v>148.18542492654001</c:v>
                </c:pt>
                <c:pt idx="39123">
                  <c:v>148.19224680931799</c:v>
                </c:pt>
                <c:pt idx="39124">
                  <c:v>148.18990899404</c:v>
                </c:pt>
                <c:pt idx="39125">
                  <c:v>148.18389841211601</c:v>
                </c:pt>
                <c:pt idx="39126">
                  <c:v>148.177313445773</c:v>
                </c:pt>
                <c:pt idx="39127">
                  <c:v>148.17348000003599</c:v>
                </c:pt>
                <c:pt idx="39128">
                  <c:v>148.17227480514899</c:v>
                </c:pt>
                <c:pt idx="39129">
                  <c:v>148.173303994007</c:v>
                </c:pt>
                <c:pt idx="39130">
                  <c:v>148.17075453112</c:v>
                </c:pt>
                <c:pt idx="39131">
                  <c:v>148.16596272103999</c:v>
                </c:pt>
                <c:pt idx="39132">
                  <c:v>148.154904546485</c:v>
                </c:pt>
                <c:pt idx="39133">
                  <c:v>148.13722353125399</c:v>
                </c:pt>
                <c:pt idx="39134">
                  <c:v>148.11854547620999</c:v>
                </c:pt>
                <c:pt idx="39135">
                  <c:v>148.10250011141201</c:v>
                </c:pt>
                <c:pt idx="39136">
                  <c:v>148.08826271143499</c:v>
                </c:pt>
                <c:pt idx="39137">
                  <c:v>148.077120368679</c:v>
                </c:pt>
                <c:pt idx="39138">
                  <c:v>148.059607171837</c:v>
                </c:pt>
                <c:pt idx="39139">
                  <c:v>148.03753999997201</c:v>
                </c:pt>
                <c:pt idx="39140">
                  <c:v>148.02431758703801</c:v>
                </c:pt>
                <c:pt idx="39141">
                  <c:v>148.00760698380699</c:v>
                </c:pt>
                <c:pt idx="39142">
                  <c:v>147.98876933163601</c:v>
                </c:pt>
                <c:pt idx="39143">
                  <c:v>147.97383409564401</c:v>
                </c:pt>
                <c:pt idx="39144">
                  <c:v>147.96358263374799</c:v>
                </c:pt>
                <c:pt idx="39145">
                  <c:v>147.95728711024199</c:v>
                </c:pt>
                <c:pt idx="39146">
                  <c:v>147.95629488283899</c:v>
                </c:pt>
                <c:pt idx="39147">
                  <c:v>147.95862255120599</c:v>
                </c:pt>
                <c:pt idx="39148">
                  <c:v>147.96126020139101</c:v>
                </c:pt>
                <c:pt idx="39149">
                  <c:v>147.96590349555601</c:v>
                </c:pt>
                <c:pt idx="39150">
                  <c:v>147.97192691158699</c:v>
                </c:pt>
                <c:pt idx="39151">
                  <c:v>147.97689894954999</c:v>
                </c:pt>
                <c:pt idx="39152">
                  <c:v>147.97989000003301</c:v>
                </c:pt>
                <c:pt idx="39153">
                  <c:v>147.98724015782699</c:v>
                </c:pt>
                <c:pt idx="39154">
                  <c:v>147.985445300246</c:v>
                </c:pt>
                <c:pt idx="39155">
                  <c:v>147.98619252664</c:v>
                </c:pt>
                <c:pt idx="39156">
                  <c:v>147.98530562033301</c:v>
                </c:pt>
                <c:pt idx="39157">
                  <c:v>147.98268044316799</c:v>
                </c:pt>
                <c:pt idx="39158">
                  <c:v>147.97855472069099</c:v>
                </c:pt>
                <c:pt idx="39159">
                  <c:v>147.969130967528</c:v>
                </c:pt>
                <c:pt idx="39160">
                  <c:v>147.95583385595401</c:v>
                </c:pt>
                <c:pt idx="39161">
                  <c:v>147.94511469911899</c:v>
                </c:pt>
                <c:pt idx="39162">
                  <c:v>147.93552827644299</c:v>
                </c:pt>
                <c:pt idx="39163">
                  <c:v>147.931268569059</c:v>
                </c:pt>
                <c:pt idx="39164">
                  <c:v>147.92523586061299</c:v>
                </c:pt>
                <c:pt idx="39165">
                  <c:v>147.91474137764499</c:v>
                </c:pt>
                <c:pt idx="39166">
                  <c:v>147.90803999996399</c:v>
                </c:pt>
                <c:pt idx="39167">
                  <c:v>147.89926773939601</c:v>
                </c:pt>
                <c:pt idx="39168">
                  <c:v>147.89097243943399</c:v>
                </c:pt>
                <c:pt idx="39169">
                  <c:v>147.883678666984</c:v>
                </c:pt>
                <c:pt idx="39170">
                  <c:v>147.877909677302</c:v>
                </c:pt>
                <c:pt idx="39171">
                  <c:v>147.87349637225401</c:v>
                </c:pt>
                <c:pt idx="39172">
                  <c:v>147.87324069212801</c:v>
                </c:pt>
                <c:pt idx="39173">
                  <c:v>147.88430846569401</c:v>
                </c:pt>
                <c:pt idx="39174">
                  <c:v>147.901565926893</c:v>
                </c:pt>
                <c:pt idx="39175">
                  <c:v>147.92045398175699</c:v>
                </c:pt>
                <c:pt idx="39176">
                  <c:v>147.93889148691099</c:v>
                </c:pt>
                <c:pt idx="39177">
                  <c:v>147.963819999978</c:v>
                </c:pt>
                <c:pt idx="39178">
                  <c:v>147.984477198668</c:v>
                </c:pt>
                <c:pt idx="39179">
                  <c:v>147.99894416333501</c:v>
                </c:pt>
                <c:pt idx="39180">
                  <c:v>148.01338382954401</c:v>
                </c:pt>
                <c:pt idx="39181">
                  <c:v>148.02172228138701</c:v>
                </c:pt>
                <c:pt idx="39182">
                  <c:v>148.02597563635501</c:v>
                </c:pt>
                <c:pt idx="39183">
                  <c:v>148.03036661261899</c:v>
                </c:pt>
                <c:pt idx="39184">
                  <c:v>148.03442087548899</c:v>
                </c:pt>
                <c:pt idx="39185">
                  <c:v>148.0363599314</c:v>
                </c:pt>
                <c:pt idx="39186">
                  <c:v>148.03916050094301</c:v>
                </c:pt>
                <c:pt idx="39187">
                  <c:v>148.04924592717501</c:v>
                </c:pt>
                <c:pt idx="39188">
                  <c:v>148.060480049582</c:v>
                </c:pt>
                <c:pt idx="39189">
                  <c:v>148.077040454513</c:v>
                </c:pt>
                <c:pt idx="39190">
                  <c:v>148.08923000003099</c:v>
                </c:pt>
                <c:pt idx="39191">
                  <c:v>148.09367626279601</c:v>
                </c:pt>
                <c:pt idx="39192">
                  <c:v>148.08709190673301</c:v>
                </c:pt>
                <c:pt idx="39193">
                  <c:v>148.07699223213999</c:v>
                </c:pt>
                <c:pt idx="39194">
                  <c:v>148.064134547393</c:v>
                </c:pt>
                <c:pt idx="39195">
                  <c:v>148.045786650759</c:v>
                </c:pt>
                <c:pt idx="39196">
                  <c:v>148.02715465963999</c:v>
                </c:pt>
                <c:pt idx="39197">
                  <c:v>148.01380626129799</c:v>
                </c:pt>
                <c:pt idx="39198">
                  <c:v>148.001900244876</c:v>
                </c:pt>
                <c:pt idx="39199">
                  <c:v>147.98530789631599</c:v>
                </c:pt>
                <c:pt idx="39200">
                  <c:v>147.969034149902</c:v>
                </c:pt>
                <c:pt idx="39201">
                  <c:v>147.955579526848</c:v>
                </c:pt>
                <c:pt idx="39202">
                  <c:v>147.94587743472701</c:v>
                </c:pt>
                <c:pt idx="39203">
                  <c:v>147.939539999993</c:v>
                </c:pt>
                <c:pt idx="39204">
                  <c:v>147.94069011891901</c:v>
                </c:pt>
                <c:pt idx="39205">
                  <c:v>147.945217915488</c:v>
                </c:pt>
                <c:pt idx="39206">
                  <c:v>147.95405333811701</c:v>
                </c:pt>
                <c:pt idx="39207">
                  <c:v>147.96467026957799</c:v>
                </c:pt>
                <c:pt idx="39208">
                  <c:v>147.974035909554</c:v>
                </c:pt>
                <c:pt idx="39209">
                  <c:v>147.979684714347</c:v>
                </c:pt>
                <c:pt idx="39210">
                  <c:v>147.98133360771899</c:v>
                </c:pt>
                <c:pt idx="39211">
                  <c:v>147.97889774987399</c:v>
                </c:pt>
                <c:pt idx="39212">
                  <c:v>147.973294652383</c:v>
                </c:pt>
                <c:pt idx="39213">
                  <c:v>147.97006649271501</c:v>
                </c:pt>
                <c:pt idx="39214">
                  <c:v>147.969641935439</c:v>
                </c:pt>
                <c:pt idx="39215">
                  <c:v>147.975860439152</c:v>
                </c:pt>
                <c:pt idx="39216">
                  <c:v>147.98690068343899</c:v>
                </c:pt>
                <c:pt idx="39217">
                  <c:v>148.00139000003099</c:v>
                </c:pt>
                <c:pt idx="39218">
                  <c:v>148.00765328137001</c:v>
                </c:pt>
                <c:pt idx="39219">
                  <c:v>148.01186937399501</c:v>
                </c:pt>
                <c:pt idx="39220">
                  <c:v>148.01632808234501</c:v>
                </c:pt>
                <c:pt idx="39221">
                  <c:v>148.02227877195199</c:v>
                </c:pt>
                <c:pt idx="39222">
                  <c:v>148.02348473843699</c:v>
                </c:pt>
                <c:pt idx="39223">
                  <c:v>148.01802627702801</c:v>
                </c:pt>
                <c:pt idx="39224">
                  <c:v>148.01256229159301</c:v>
                </c:pt>
                <c:pt idx="39225">
                  <c:v>148.004310431682</c:v>
                </c:pt>
                <c:pt idx="39226">
                  <c:v>147.987406443466</c:v>
                </c:pt>
                <c:pt idx="39227">
                  <c:v>147.97281648747301</c:v>
                </c:pt>
                <c:pt idx="39228">
                  <c:v>147.961201615682</c:v>
                </c:pt>
                <c:pt idx="39229">
                  <c:v>147.949969999969</c:v>
                </c:pt>
                <c:pt idx="39230">
                  <c:v>147.944667674442</c:v>
                </c:pt>
                <c:pt idx="39231">
                  <c:v>147.939334966008</c:v>
                </c:pt>
                <c:pt idx="39232">
                  <c:v>147.931438454475</c:v>
                </c:pt>
                <c:pt idx="39233">
                  <c:v>147.91802163719299</c:v>
                </c:pt>
                <c:pt idx="39234">
                  <c:v>147.901439661365</c:v>
                </c:pt>
                <c:pt idx="39235">
                  <c:v>147.88839758108401</c:v>
                </c:pt>
                <c:pt idx="39236">
                  <c:v>147.88293000001701</c:v>
                </c:pt>
                <c:pt idx="39237">
                  <c:v>147.881852021393</c:v>
                </c:pt>
                <c:pt idx="39238">
                  <c:v>147.87579115311499</c:v>
                </c:pt>
                <c:pt idx="39239">
                  <c:v>147.87501957268</c:v>
                </c:pt>
                <c:pt idx="39240">
                  <c:v>147.87985250766599</c:v>
                </c:pt>
                <c:pt idx="39241">
                  <c:v>147.888980000017</c:v>
                </c:pt>
                <c:pt idx="39242">
                  <c:v>147.88983494630699</c:v>
                </c:pt>
                <c:pt idx="39243">
                  <c:v>147.883323046767</c:v>
                </c:pt>
                <c:pt idx="39244">
                  <c:v>147.87137379382401</c:v>
                </c:pt>
                <c:pt idx="39245">
                  <c:v>147.85879824900201</c:v>
                </c:pt>
                <c:pt idx="39246">
                  <c:v>147.84624666920499</c:v>
                </c:pt>
                <c:pt idx="39247">
                  <c:v>147.834024306868</c:v>
                </c:pt>
                <c:pt idx="39248">
                  <c:v>147.82248816905999</c:v>
                </c:pt>
                <c:pt idx="39249">
                  <c:v>147.816661039472</c:v>
                </c:pt>
                <c:pt idx="39250">
                  <c:v>147.819297520563</c:v>
                </c:pt>
                <c:pt idx="39251">
                  <c:v>147.82783529620099</c:v>
                </c:pt>
                <c:pt idx="39252">
                  <c:v>147.83127199489999</c:v>
                </c:pt>
                <c:pt idx="39253">
                  <c:v>147.83612000005601</c:v>
                </c:pt>
                <c:pt idx="39254">
                  <c:v>147.84107365330701</c:v>
                </c:pt>
                <c:pt idx="39255">
                  <c:v>147.849743249201</c:v>
                </c:pt>
                <c:pt idx="39256">
                  <c:v>147.85270947375301</c:v>
                </c:pt>
                <c:pt idx="39257">
                  <c:v>147.85653092835699</c:v>
                </c:pt>
                <c:pt idx="39258">
                  <c:v>147.862607787337</c:v>
                </c:pt>
                <c:pt idx="39259">
                  <c:v>147.87365391802601</c:v>
                </c:pt>
                <c:pt idx="39260">
                  <c:v>147.89079373326899</c:v>
                </c:pt>
                <c:pt idx="39261">
                  <c:v>147.903183262575</c:v>
                </c:pt>
                <c:pt idx="39262">
                  <c:v>147.91185872882801</c:v>
                </c:pt>
                <c:pt idx="39263">
                  <c:v>147.92110928413501</c:v>
                </c:pt>
                <c:pt idx="39264">
                  <c:v>147.929424728866</c:v>
                </c:pt>
                <c:pt idx="39265">
                  <c:v>147.93191999993999</c:v>
                </c:pt>
                <c:pt idx="39266">
                  <c:v>147.931001788289</c:v>
                </c:pt>
                <c:pt idx="39267">
                  <c:v>147.92839891839901</c:v>
                </c:pt>
                <c:pt idx="39268">
                  <c:v>147.92471459294501</c:v>
                </c:pt>
                <c:pt idx="39269">
                  <c:v>147.923104778045</c:v>
                </c:pt>
                <c:pt idx="39270">
                  <c:v>147.922798267758</c:v>
                </c:pt>
                <c:pt idx="39271">
                  <c:v>147.92176486675399</c:v>
                </c:pt>
                <c:pt idx="39272">
                  <c:v>147.922546597908</c:v>
                </c:pt>
                <c:pt idx="39273">
                  <c:v>147.92149056172099</c:v>
                </c:pt>
                <c:pt idx="39274">
                  <c:v>147.92121398059501</c:v>
                </c:pt>
                <c:pt idx="39275">
                  <c:v>147.928426446846</c:v>
                </c:pt>
                <c:pt idx="39276">
                  <c:v>147.93755144416301</c:v>
                </c:pt>
                <c:pt idx="39277">
                  <c:v>147.950964194226</c:v>
                </c:pt>
                <c:pt idx="39278">
                  <c:v>147.957260000041</c:v>
                </c:pt>
                <c:pt idx="39279">
                  <c:v>147.96155039753901</c:v>
                </c:pt>
                <c:pt idx="39280">
                  <c:v>147.964080451927</c:v>
                </c:pt>
                <c:pt idx="39281">
                  <c:v>147.967601094304</c:v>
                </c:pt>
                <c:pt idx="39282">
                  <c:v>147.97298588613501</c:v>
                </c:pt>
                <c:pt idx="39283">
                  <c:v>147.97698474081301</c:v>
                </c:pt>
                <c:pt idx="39284">
                  <c:v>147.97908090600799</c:v>
                </c:pt>
                <c:pt idx="39285">
                  <c:v>147.986051390163</c:v>
                </c:pt>
                <c:pt idx="39286">
                  <c:v>147.99166667344599</c:v>
                </c:pt>
                <c:pt idx="39287">
                  <c:v>147.98845368789199</c:v>
                </c:pt>
                <c:pt idx="39288">
                  <c:v>147.986352234555</c:v>
                </c:pt>
                <c:pt idx="39289">
                  <c:v>147.985659999989</c:v>
                </c:pt>
                <c:pt idx="39290">
                  <c:v>147.987744814541</c:v>
                </c:pt>
                <c:pt idx="39291">
                  <c:v>147.99597913133999</c:v>
                </c:pt>
                <c:pt idx="39292">
                  <c:v>148.00652921763901</c:v>
                </c:pt>
                <c:pt idx="39293">
                  <c:v>148.01833104444199</c:v>
                </c:pt>
                <c:pt idx="39294">
                  <c:v>148.03821366673299</c:v>
                </c:pt>
                <c:pt idx="39295">
                  <c:v>148.056527199996</c:v>
                </c:pt>
                <c:pt idx="39296">
                  <c:v>148.071171315459</c:v>
                </c:pt>
                <c:pt idx="39297">
                  <c:v>148.08209030653001</c:v>
                </c:pt>
                <c:pt idx="39298">
                  <c:v>148.090051098077</c:v>
                </c:pt>
                <c:pt idx="39299">
                  <c:v>148.09339126428799</c:v>
                </c:pt>
                <c:pt idx="39300">
                  <c:v>148.091719999959</c:v>
                </c:pt>
                <c:pt idx="39301">
                  <c:v>148.089572768018</c:v>
                </c:pt>
                <c:pt idx="39302">
                  <c:v>148.08769454122401</c:v>
                </c:pt>
                <c:pt idx="39303">
                  <c:v>148.08326716252699</c:v>
                </c:pt>
                <c:pt idx="39304">
                  <c:v>148.07837181606899</c:v>
                </c:pt>
                <c:pt idx="39305">
                  <c:v>148.07200412461401</c:v>
                </c:pt>
                <c:pt idx="39306">
                  <c:v>148.06275653905999</c:v>
                </c:pt>
                <c:pt idx="39307">
                  <c:v>148.05117669628899</c:v>
                </c:pt>
                <c:pt idx="39308">
                  <c:v>148.03000387871199</c:v>
                </c:pt>
                <c:pt idx="39309">
                  <c:v>148.01153208324399</c:v>
                </c:pt>
                <c:pt idx="39310">
                  <c:v>148.00240803587499</c:v>
                </c:pt>
                <c:pt idx="39311">
                  <c:v>147.995540000022</c:v>
                </c:pt>
                <c:pt idx="39312">
                  <c:v>147.99533507036901</c:v>
                </c:pt>
                <c:pt idx="39313">
                  <c:v>147.99212448808899</c:v>
                </c:pt>
                <c:pt idx="39314">
                  <c:v>147.99011358376299</c:v>
                </c:pt>
                <c:pt idx="39315">
                  <c:v>147.986317811421</c:v>
                </c:pt>
                <c:pt idx="39316">
                  <c:v>147.974697675812</c:v>
                </c:pt>
                <c:pt idx="39317">
                  <c:v>147.955676557033</c:v>
                </c:pt>
                <c:pt idx="39318">
                  <c:v>147.93510937633201</c:v>
                </c:pt>
                <c:pt idx="39319">
                  <c:v>147.91519856941301</c:v>
                </c:pt>
                <c:pt idx="39320">
                  <c:v>147.89722976432199</c:v>
                </c:pt>
                <c:pt idx="39321">
                  <c:v>147.88764330951199</c:v>
                </c:pt>
                <c:pt idx="39322">
                  <c:v>147.88308624079201</c:v>
                </c:pt>
                <c:pt idx="39323">
                  <c:v>147.878946110697</c:v>
                </c:pt>
                <c:pt idx="39324">
                  <c:v>147.87877999996201</c:v>
                </c:pt>
                <c:pt idx="39325">
                  <c:v>147.88545423208899</c:v>
                </c:pt>
                <c:pt idx="39326">
                  <c:v>147.889907141084</c:v>
                </c:pt>
                <c:pt idx="39327">
                  <c:v>147.88815629292199</c:v>
                </c:pt>
                <c:pt idx="39328">
                  <c:v>147.887876611016</c:v>
                </c:pt>
                <c:pt idx="39329">
                  <c:v>147.88900993767399</c:v>
                </c:pt>
                <c:pt idx="39330">
                  <c:v>147.88468399518899</c:v>
                </c:pt>
                <c:pt idx="39331">
                  <c:v>147.872404379004</c:v>
                </c:pt>
                <c:pt idx="39332">
                  <c:v>147.86070526806901</c:v>
                </c:pt>
                <c:pt idx="39333">
                  <c:v>147.85135478894901</c:v>
                </c:pt>
                <c:pt idx="39334">
                  <c:v>147.84285617862199</c:v>
                </c:pt>
                <c:pt idx="39335">
                  <c:v>147.83870320713601</c:v>
                </c:pt>
                <c:pt idx="39336">
                  <c:v>147.83758261575099</c:v>
                </c:pt>
                <c:pt idx="39337">
                  <c:v>147.847469464515</c:v>
                </c:pt>
                <c:pt idx="39338">
                  <c:v>147.86194000000299</c:v>
                </c:pt>
                <c:pt idx="39339">
                  <c:v>147.86972479512801</c:v>
                </c:pt>
                <c:pt idx="39340">
                  <c:v>147.87527241061699</c:v>
                </c:pt>
                <c:pt idx="39341">
                  <c:v>147.88198158626699</c:v>
                </c:pt>
                <c:pt idx="39342">
                  <c:v>147.88754551634699</c:v>
                </c:pt>
                <c:pt idx="39343">
                  <c:v>147.89051222241599</c:v>
                </c:pt>
                <c:pt idx="39344">
                  <c:v>147.89225852074401</c:v>
                </c:pt>
                <c:pt idx="39345">
                  <c:v>147.89122977288699</c:v>
                </c:pt>
                <c:pt idx="39346">
                  <c:v>147.883853730581</c:v>
                </c:pt>
                <c:pt idx="39347">
                  <c:v>147.87896426916799</c:v>
                </c:pt>
                <c:pt idx="39348">
                  <c:v>147.88027789403699</c:v>
                </c:pt>
                <c:pt idx="39349">
                  <c:v>147.88815054639301</c:v>
                </c:pt>
                <c:pt idx="39350">
                  <c:v>147.89235999997999</c:v>
                </c:pt>
                <c:pt idx="39351">
                  <c:v>147.89626758741099</c:v>
                </c:pt>
                <c:pt idx="39352">
                  <c:v>147.89764000004899</c:v>
                </c:pt>
                <c:pt idx="39353">
                  <c:v>147.90411105881</c:v>
                </c:pt>
                <c:pt idx="39354">
                  <c:v>147.91335622045699</c:v>
                </c:pt>
                <c:pt idx="39355">
                  <c:v>147.919983048251</c:v>
                </c:pt>
                <c:pt idx="39356">
                  <c:v>147.925812921524</c:v>
                </c:pt>
                <c:pt idx="39357">
                  <c:v>147.93226609700099</c:v>
                </c:pt>
                <c:pt idx="39358">
                  <c:v>147.937258770184</c:v>
                </c:pt>
                <c:pt idx="39359">
                  <c:v>147.93246782896401</c:v>
                </c:pt>
                <c:pt idx="39360">
                  <c:v>147.93235314475899</c:v>
                </c:pt>
                <c:pt idx="39361">
                  <c:v>147.929280000012</c:v>
                </c:pt>
                <c:pt idx="39362">
                  <c:v>147.923542482269</c:v>
                </c:pt>
                <c:pt idx="39363">
                  <c:v>147.928185659544</c:v>
                </c:pt>
                <c:pt idx="39364">
                  <c:v>147.92843568033501</c:v>
                </c:pt>
                <c:pt idx="39365">
                  <c:v>147.92317631208999</c:v>
                </c:pt>
                <c:pt idx="39366">
                  <c:v>147.91222474112601</c:v>
                </c:pt>
                <c:pt idx="39367">
                  <c:v>147.89724947776</c:v>
                </c:pt>
                <c:pt idx="39368">
                  <c:v>147.884953140786</c:v>
                </c:pt>
                <c:pt idx="39369">
                  <c:v>147.87728703386799</c:v>
                </c:pt>
                <c:pt idx="39370">
                  <c:v>147.867676346059</c:v>
                </c:pt>
                <c:pt idx="39371">
                  <c:v>147.856207746309</c:v>
                </c:pt>
                <c:pt idx="39372">
                  <c:v>147.844356918773</c:v>
                </c:pt>
                <c:pt idx="39373">
                  <c:v>147.83850671688299</c:v>
                </c:pt>
                <c:pt idx="39374">
                  <c:v>147.83639746732601</c:v>
                </c:pt>
                <c:pt idx="39375">
                  <c:v>147.83871571999799</c:v>
                </c:pt>
                <c:pt idx="39376">
                  <c:v>147.84508999997001</c:v>
                </c:pt>
                <c:pt idx="39377">
                  <c:v>147.850418677769</c:v>
                </c:pt>
                <c:pt idx="39378">
                  <c:v>147.85009472535799</c:v>
                </c:pt>
                <c:pt idx="39379">
                  <c:v>147.84676717052599</c:v>
                </c:pt>
                <c:pt idx="39380">
                  <c:v>147.84440292481099</c:v>
                </c:pt>
                <c:pt idx="39381">
                  <c:v>147.84385324162</c:v>
                </c:pt>
                <c:pt idx="39382">
                  <c:v>147.84419936341399</c:v>
                </c:pt>
                <c:pt idx="39383">
                  <c:v>147.84499364793299</c:v>
                </c:pt>
                <c:pt idx="39384">
                  <c:v>147.843290331677</c:v>
                </c:pt>
                <c:pt idx="39385">
                  <c:v>147.83431633855099</c:v>
                </c:pt>
                <c:pt idx="39386">
                  <c:v>147.82404247563099</c:v>
                </c:pt>
                <c:pt idx="39387">
                  <c:v>147.81211212680299</c:v>
                </c:pt>
                <c:pt idx="39388">
                  <c:v>147.80309000001901</c:v>
                </c:pt>
                <c:pt idx="39389">
                  <c:v>147.804707814567</c:v>
                </c:pt>
                <c:pt idx="39390">
                  <c:v>147.807823293936</c:v>
                </c:pt>
                <c:pt idx="39391">
                  <c:v>147.81052952669799</c:v>
                </c:pt>
                <c:pt idx="39392">
                  <c:v>147.81339291769299</c:v>
                </c:pt>
                <c:pt idx="39393">
                  <c:v>147.81565569786099</c:v>
                </c:pt>
                <c:pt idx="39394">
                  <c:v>147.815245547926</c:v>
                </c:pt>
                <c:pt idx="39395">
                  <c:v>147.813989477284</c:v>
                </c:pt>
                <c:pt idx="39396">
                  <c:v>147.81504294929599</c:v>
                </c:pt>
                <c:pt idx="39397">
                  <c:v>147.81544829166</c:v>
                </c:pt>
                <c:pt idx="39398">
                  <c:v>147.81053258502101</c:v>
                </c:pt>
                <c:pt idx="39399">
                  <c:v>147.80491167626701</c:v>
                </c:pt>
                <c:pt idx="39400">
                  <c:v>147.792066527689</c:v>
                </c:pt>
                <c:pt idx="39401">
                  <c:v>147.791029999974</c:v>
                </c:pt>
                <c:pt idx="39402">
                  <c:v>147.793121578496</c:v>
                </c:pt>
                <c:pt idx="39403">
                  <c:v>147.79469143876199</c:v>
                </c:pt>
                <c:pt idx="39404">
                  <c:v>147.79650409465401</c:v>
                </c:pt>
                <c:pt idx="39405">
                  <c:v>147.79977233084401</c:v>
                </c:pt>
                <c:pt idx="39406">
                  <c:v>147.80552384617701</c:v>
                </c:pt>
                <c:pt idx="39407">
                  <c:v>147.812597644064</c:v>
                </c:pt>
                <c:pt idx="39408">
                  <c:v>147.818672475835</c:v>
                </c:pt>
                <c:pt idx="39409">
                  <c:v>147.82421757516499</c:v>
                </c:pt>
                <c:pt idx="39410">
                  <c:v>147.822961767023</c:v>
                </c:pt>
                <c:pt idx="39411">
                  <c:v>147.82024309997701</c:v>
                </c:pt>
                <c:pt idx="39412">
                  <c:v>147.82098110542799</c:v>
                </c:pt>
                <c:pt idx="39413">
                  <c:v>147.824202251164</c:v>
                </c:pt>
                <c:pt idx="39414">
                  <c:v>147.83006000002601</c:v>
                </c:pt>
                <c:pt idx="39415">
                  <c:v>147.843186292903</c:v>
                </c:pt>
                <c:pt idx="39416">
                  <c:v>147.86546836226799</c:v>
                </c:pt>
                <c:pt idx="39417">
                  <c:v>147.87618084911199</c:v>
                </c:pt>
                <c:pt idx="39418">
                  <c:v>147.88963446175799</c:v>
                </c:pt>
                <c:pt idx="39419">
                  <c:v>147.90572788378799</c:v>
                </c:pt>
                <c:pt idx="39420">
                  <c:v>147.91813779975701</c:v>
                </c:pt>
                <c:pt idx="39421">
                  <c:v>147.93304655599499</c:v>
                </c:pt>
                <c:pt idx="39422">
                  <c:v>147.944716592958</c:v>
                </c:pt>
                <c:pt idx="39423">
                  <c:v>147.95980225511099</c:v>
                </c:pt>
                <c:pt idx="39424">
                  <c:v>147.97479495765199</c:v>
                </c:pt>
                <c:pt idx="39425">
                  <c:v>147.981939682378</c:v>
                </c:pt>
                <c:pt idx="39426">
                  <c:v>147.981496022285</c:v>
                </c:pt>
                <c:pt idx="39427">
                  <c:v>147.97800999999299</c:v>
                </c:pt>
                <c:pt idx="39428">
                  <c:v>147.98204750402499</c:v>
                </c:pt>
                <c:pt idx="39429">
                  <c:v>147.987642595442</c:v>
                </c:pt>
                <c:pt idx="39430">
                  <c:v>147.99444980213201</c:v>
                </c:pt>
                <c:pt idx="39431">
                  <c:v>148.00456870375299</c:v>
                </c:pt>
                <c:pt idx="39432">
                  <c:v>148.015851311441</c:v>
                </c:pt>
                <c:pt idx="39433">
                  <c:v>148.02636847471101</c:v>
                </c:pt>
                <c:pt idx="39434">
                  <c:v>148.03049996811501</c:v>
                </c:pt>
                <c:pt idx="39435">
                  <c:v>148.035040261479</c:v>
                </c:pt>
                <c:pt idx="39436">
                  <c:v>148.04359361105901</c:v>
                </c:pt>
                <c:pt idx="39437">
                  <c:v>148.04809205785199</c:v>
                </c:pt>
                <c:pt idx="39438">
                  <c:v>148.04771857780099</c:v>
                </c:pt>
                <c:pt idx="39439">
                  <c:v>148.043968423396</c:v>
                </c:pt>
                <c:pt idx="39440">
                  <c:v>148.03935000000001</c:v>
                </c:pt>
                <c:pt idx="39441">
                  <c:v>148.046453808221</c:v>
                </c:pt>
                <c:pt idx="39442">
                  <c:v>148.047993901681</c:v>
                </c:pt>
                <c:pt idx="39443">
                  <c:v>148.04314439375199</c:v>
                </c:pt>
                <c:pt idx="39444">
                  <c:v>148.03490465027301</c:v>
                </c:pt>
                <c:pt idx="39445">
                  <c:v>148.024925718584</c:v>
                </c:pt>
                <c:pt idx="39446">
                  <c:v>148.01229051310699</c:v>
                </c:pt>
                <c:pt idx="39447">
                  <c:v>147.998825535777</c:v>
                </c:pt>
                <c:pt idx="39448">
                  <c:v>147.986335487578</c:v>
                </c:pt>
                <c:pt idx="39449">
                  <c:v>147.97502482163699</c:v>
                </c:pt>
                <c:pt idx="39450">
                  <c:v>147.964301655866</c:v>
                </c:pt>
                <c:pt idx="39451">
                  <c:v>147.95141380721901</c:v>
                </c:pt>
                <c:pt idx="39452">
                  <c:v>147.937013072734</c:v>
                </c:pt>
                <c:pt idx="39453">
                  <c:v>147.922159511372</c:v>
                </c:pt>
                <c:pt idx="39454">
                  <c:v>147.90579000001199</c:v>
                </c:pt>
                <c:pt idx="39455">
                  <c:v>147.898536004568</c:v>
                </c:pt>
                <c:pt idx="39456">
                  <c:v>147.89226733514801</c:v>
                </c:pt>
                <c:pt idx="39457">
                  <c:v>147.88919019142901</c:v>
                </c:pt>
                <c:pt idx="39458">
                  <c:v>147.89205092403699</c:v>
                </c:pt>
                <c:pt idx="39459">
                  <c:v>147.89689831604699</c:v>
                </c:pt>
                <c:pt idx="39460">
                  <c:v>147.90143708969899</c:v>
                </c:pt>
                <c:pt idx="39461">
                  <c:v>147.90848259232101</c:v>
                </c:pt>
                <c:pt idx="39462">
                  <c:v>147.91408034682101</c:v>
                </c:pt>
                <c:pt idx="39463">
                  <c:v>147.91650000001201</c:v>
                </c:pt>
                <c:pt idx="39464">
                  <c:v>147.91729534767401</c:v>
                </c:pt>
                <c:pt idx="39465">
                  <c:v>147.92038000002199</c:v>
                </c:pt>
                <c:pt idx="39466">
                  <c:v>147.92078782407799</c:v>
                </c:pt>
                <c:pt idx="39467">
                  <c:v>147.92871533728299</c:v>
                </c:pt>
                <c:pt idx="39468">
                  <c:v>147.9400826813</c:v>
                </c:pt>
                <c:pt idx="39469">
                  <c:v>147.947159999984</c:v>
                </c:pt>
                <c:pt idx="39470">
                  <c:v>147.95026516584699</c:v>
                </c:pt>
                <c:pt idx="39471">
                  <c:v>147.949507590493</c:v>
                </c:pt>
                <c:pt idx="39472">
                  <c:v>147.94981980480699</c:v>
                </c:pt>
                <c:pt idx="39473">
                  <c:v>147.94989030521899</c:v>
                </c:pt>
                <c:pt idx="39474">
                  <c:v>147.95144800640199</c:v>
                </c:pt>
                <c:pt idx="39475">
                  <c:v>147.958396105178</c:v>
                </c:pt>
                <c:pt idx="39476">
                  <c:v>147.96530439801401</c:v>
                </c:pt>
                <c:pt idx="39477">
                  <c:v>147.96731701640499</c:v>
                </c:pt>
                <c:pt idx="39478">
                  <c:v>147.965709467567</c:v>
                </c:pt>
                <c:pt idx="39479">
                  <c:v>147.96899793471101</c:v>
                </c:pt>
                <c:pt idx="39480">
                  <c:v>147.98178648056501</c:v>
                </c:pt>
                <c:pt idx="39481">
                  <c:v>148.00085395293499</c:v>
                </c:pt>
                <c:pt idx="39482">
                  <c:v>148.021219999995</c:v>
                </c:pt>
                <c:pt idx="39483">
                  <c:v>148.03767636959199</c:v>
                </c:pt>
                <c:pt idx="39484">
                  <c:v>148.049923255978</c:v>
                </c:pt>
                <c:pt idx="39485">
                  <c:v>148.062977142976</c:v>
                </c:pt>
                <c:pt idx="39486">
                  <c:v>148.07612601903</c:v>
                </c:pt>
                <c:pt idx="39487">
                  <c:v>148.08794540636899</c:v>
                </c:pt>
                <c:pt idx="39488">
                  <c:v>148.099418115519</c:v>
                </c:pt>
                <c:pt idx="39489">
                  <c:v>148.10927676588599</c:v>
                </c:pt>
                <c:pt idx="39490">
                  <c:v>148.11545328068499</c:v>
                </c:pt>
                <c:pt idx="39491">
                  <c:v>148.12112418270499</c:v>
                </c:pt>
                <c:pt idx="39492">
                  <c:v>148.12569540347801</c:v>
                </c:pt>
                <c:pt idx="39493">
                  <c:v>148.12688292386099</c:v>
                </c:pt>
                <c:pt idx="39494">
                  <c:v>148.110298504555</c:v>
                </c:pt>
                <c:pt idx="39495">
                  <c:v>148.092590144647</c:v>
                </c:pt>
                <c:pt idx="39496">
                  <c:v>148.083719999995</c:v>
                </c:pt>
                <c:pt idx="39497">
                  <c:v>148.07702541946199</c:v>
                </c:pt>
                <c:pt idx="39498">
                  <c:v>148.06251686554899</c:v>
                </c:pt>
                <c:pt idx="39499">
                  <c:v>148.049439863852</c:v>
                </c:pt>
                <c:pt idx="39500">
                  <c:v>148.041833992383</c:v>
                </c:pt>
                <c:pt idx="39501">
                  <c:v>148.034558435593</c:v>
                </c:pt>
                <c:pt idx="39502">
                  <c:v>148.02520136227801</c:v>
                </c:pt>
                <c:pt idx="39503">
                  <c:v>148.01500200994101</c:v>
                </c:pt>
                <c:pt idx="39504">
                  <c:v>148.00841878715099</c:v>
                </c:pt>
                <c:pt idx="39505">
                  <c:v>147.997322287522</c:v>
                </c:pt>
                <c:pt idx="39506">
                  <c:v>147.988989451614</c:v>
                </c:pt>
                <c:pt idx="39507">
                  <c:v>147.97148241031999</c:v>
                </c:pt>
                <c:pt idx="39508">
                  <c:v>147.95329000004401</c:v>
                </c:pt>
                <c:pt idx="39509">
                  <c:v>147.93652194685299</c:v>
                </c:pt>
                <c:pt idx="39510">
                  <c:v>147.92476581655501</c:v>
                </c:pt>
                <c:pt idx="39511">
                  <c:v>147.91410804054999</c:v>
                </c:pt>
                <c:pt idx="39512">
                  <c:v>147.905607247972</c:v>
                </c:pt>
                <c:pt idx="39513">
                  <c:v>147.902153865283</c:v>
                </c:pt>
                <c:pt idx="39514">
                  <c:v>147.90012717974</c:v>
                </c:pt>
                <c:pt idx="39515">
                  <c:v>147.896748254736</c:v>
                </c:pt>
                <c:pt idx="39516">
                  <c:v>147.89836731293201</c:v>
                </c:pt>
                <c:pt idx="39517">
                  <c:v>147.90173816758301</c:v>
                </c:pt>
                <c:pt idx="39518">
                  <c:v>147.90058459948801</c:v>
                </c:pt>
                <c:pt idx="39519">
                  <c:v>147.90369372323801</c:v>
                </c:pt>
                <c:pt idx="39520">
                  <c:v>147.91265726109299</c:v>
                </c:pt>
                <c:pt idx="39521">
                  <c:v>147.92874695678199</c:v>
                </c:pt>
                <c:pt idx="39522">
                  <c:v>147.945599999998</c:v>
                </c:pt>
                <c:pt idx="39523">
                  <c:v>147.954264718448</c:v>
                </c:pt>
                <c:pt idx="39524">
                  <c:v>147.96475663371299</c:v>
                </c:pt>
                <c:pt idx="39525">
                  <c:v>147.97161942762901</c:v>
                </c:pt>
                <c:pt idx="39526">
                  <c:v>147.97414333063901</c:v>
                </c:pt>
                <c:pt idx="39527">
                  <c:v>147.975661243883</c:v>
                </c:pt>
                <c:pt idx="39528">
                  <c:v>147.97775362761899</c:v>
                </c:pt>
                <c:pt idx="39529">
                  <c:v>147.98095172235699</c:v>
                </c:pt>
                <c:pt idx="39530">
                  <c:v>147.98409317000099</c:v>
                </c:pt>
                <c:pt idx="39531">
                  <c:v>147.98351210113</c:v>
                </c:pt>
                <c:pt idx="39532">
                  <c:v>147.98203328478101</c:v>
                </c:pt>
                <c:pt idx="39533">
                  <c:v>147.98066570501399</c:v>
                </c:pt>
                <c:pt idx="39534">
                  <c:v>147.983320000063</c:v>
                </c:pt>
                <c:pt idx="39535">
                  <c:v>147.99124098984899</c:v>
                </c:pt>
                <c:pt idx="39536">
                  <c:v>147.99530281277401</c:v>
                </c:pt>
                <c:pt idx="39537">
                  <c:v>147.99287621902701</c:v>
                </c:pt>
                <c:pt idx="39538">
                  <c:v>147.98557391939201</c:v>
                </c:pt>
                <c:pt idx="39539">
                  <c:v>147.97749867504299</c:v>
                </c:pt>
                <c:pt idx="39540">
                  <c:v>147.96984148908999</c:v>
                </c:pt>
                <c:pt idx="39541">
                  <c:v>147.96239802934201</c:v>
                </c:pt>
                <c:pt idx="39542">
                  <c:v>147.95351270293901</c:v>
                </c:pt>
                <c:pt idx="39543">
                  <c:v>147.94746967492401</c:v>
                </c:pt>
                <c:pt idx="39544">
                  <c:v>147.94104065056001</c:v>
                </c:pt>
                <c:pt idx="39545">
                  <c:v>147.93613897476499</c:v>
                </c:pt>
                <c:pt idx="39546">
                  <c:v>147.939010000015</c:v>
                </c:pt>
                <c:pt idx="39547">
                  <c:v>147.933908286535</c:v>
                </c:pt>
                <c:pt idx="39548">
                  <c:v>147.930848862201</c:v>
                </c:pt>
                <c:pt idx="39549">
                  <c:v>147.92985732557699</c:v>
                </c:pt>
                <c:pt idx="39550">
                  <c:v>147.92982630556699</c:v>
                </c:pt>
                <c:pt idx="39551">
                  <c:v>147.92987165048001</c:v>
                </c:pt>
                <c:pt idx="39552">
                  <c:v>147.92997017287399</c:v>
                </c:pt>
                <c:pt idx="39553">
                  <c:v>147.92889128661</c:v>
                </c:pt>
                <c:pt idx="39554">
                  <c:v>147.92773780602499</c:v>
                </c:pt>
                <c:pt idx="39555">
                  <c:v>147.92906797730501</c:v>
                </c:pt>
                <c:pt idx="39556">
                  <c:v>147.93034885482101</c:v>
                </c:pt>
                <c:pt idx="39557">
                  <c:v>147.93561999995899</c:v>
                </c:pt>
                <c:pt idx="39558">
                  <c:v>147.93893604361401</c:v>
                </c:pt>
                <c:pt idx="39559">
                  <c:v>147.94614626948899</c:v>
                </c:pt>
                <c:pt idx="39560">
                  <c:v>147.95362056895499</c:v>
                </c:pt>
                <c:pt idx="39561">
                  <c:v>147.95580188920701</c:v>
                </c:pt>
                <c:pt idx="39562">
                  <c:v>147.95709268284</c:v>
                </c:pt>
                <c:pt idx="39563">
                  <c:v>147.95896769597601</c:v>
                </c:pt>
                <c:pt idx="39564">
                  <c:v>147.95042877543</c:v>
                </c:pt>
                <c:pt idx="39565">
                  <c:v>147.938714479992</c:v>
                </c:pt>
                <c:pt idx="39566">
                  <c:v>147.939254423275</c:v>
                </c:pt>
                <c:pt idx="39567">
                  <c:v>147.946925729193</c:v>
                </c:pt>
                <c:pt idx="39568">
                  <c:v>147.95848384315499</c:v>
                </c:pt>
                <c:pt idx="39569">
                  <c:v>147.967040000015</c:v>
                </c:pt>
                <c:pt idx="39570">
                  <c:v>147.967894334459</c:v>
                </c:pt>
                <c:pt idx="39571">
                  <c:v>147.96802000001901</c:v>
                </c:pt>
                <c:pt idx="39572">
                  <c:v>147.965834429631</c:v>
                </c:pt>
                <c:pt idx="39573">
                  <c:v>147.96200318817199</c:v>
                </c:pt>
                <c:pt idx="39574">
                  <c:v>147.95866490481501</c:v>
                </c:pt>
                <c:pt idx="39575">
                  <c:v>147.955764261166</c:v>
                </c:pt>
                <c:pt idx="39576">
                  <c:v>147.95205560322901</c:v>
                </c:pt>
                <c:pt idx="39577">
                  <c:v>147.94743615140101</c:v>
                </c:pt>
                <c:pt idx="39578">
                  <c:v>147.935163536159</c:v>
                </c:pt>
                <c:pt idx="39579">
                  <c:v>147.915036905562</c:v>
                </c:pt>
                <c:pt idx="39580">
                  <c:v>147.893270711957</c:v>
                </c:pt>
                <c:pt idx="39581">
                  <c:v>147.877030000041</c:v>
                </c:pt>
                <c:pt idx="39582">
                  <c:v>147.86345180584701</c:v>
                </c:pt>
                <c:pt idx="39583">
                  <c:v>147.857042396926</c:v>
                </c:pt>
                <c:pt idx="39584">
                  <c:v>147.851453781738</c:v>
                </c:pt>
                <c:pt idx="39585">
                  <c:v>147.845216365684</c:v>
                </c:pt>
                <c:pt idx="39586">
                  <c:v>147.83996040067501</c:v>
                </c:pt>
                <c:pt idx="39587">
                  <c:v>147.83654530880301</c:v>
                </c:pt>
                <c:pt idx="39588">
                  <c:v>147.83654572174899</c:v>
                </c:pt>
                <c:pt idx="39589">
                  <c:v>147.84601902682999</c:v>
                </c:pt>
                <c:pt idx="39590">
                  <c:v>147.85707334979699</c:v>
                </c:pt>
                <c:pt idx="39591">
                  <c:v>147.86813211158599</c:v>
                </c:pt>
                <c:pt idx="39592">
                  <c:v>147.87773255521299</c:v>
                </c:pt>
                <c:pt idx="39593">
                  <c:v>147.89012556859399</c:v>
                </c:pt>
                <c:pt idx="39594">
                  <c:v>147.90585465236799</c:v>
                </c:pt>
                <c:pt idx="39595">
                  <c:v>147.92021285398101</c:v>
                </c:pt>
                <c:pt idx="39596">
                  <c:v>147.93569999999801</c:v>
                </c:pt>
                <c:pt idx="39597">
                  <c:v>147.948657380979</c:v>
                </c:pt>
                <c:pt idx="39598">
                  <c:v>147.95809947148899</c:v>
                </c:pt>
                <c:pt idx="39599">
                  <c:v>147.966282379706</c:v>
                </c:pt>
                <c:pt idx="39600">
                  <c:v>147.974498553963</c:v>
                </c:pt>
                <c:pt idx="39601">
                  <c:v>147.98105627755501</c:v>
                </c:pt>
                <c:pt idx="39602">
                  <c:v>147.99029427950299</c:v>
                </c:pt>
                <c:pt idx="39603">
                  <c:v>148.00853087338601</c:v>
                </c:pt>
                <c:pt idx="39604">
                  <c:v>148.02202562419501</c:v>
                </c:pt>
                <c:pt idx="39605">
                  <c:v>148.027919769975</c:v>
                </c:pt>
                <c:pt idx="39606">
                  <c:v>148.032199999992</c:v>
                </c:pt>
                <c:pt idx="39607">
                  <c:v>148.03652551915701</c:v>
                </c:pt>
                <c:pt idx="39608">
                  <c:v>148.040072559131</c:v>
                </c:pt>
                <c:pt idx="39609">
                  <c:v>148.04234386403201</c:v>
                </c:pt>
                <c:pt idx="39610">
                  <c:v>148.046767194795</c:v>
                </c:pt>
                <c:pt idx="39611">
                  <c:v>148.05533245311099</c:v>
                </c:pt>
                <c:pt idx="39612">
                  <c:v>148.06449062187801</c:v>
                </c:pt>
                <c:pt idx="39613">
                  <c:v>148.07165244822801</c:v>
                </c:pt>
                <c:pt idx="39614">
                  <c:v>148.07929713550101</c:v>
                </c:pt>
                <c:pt idx="39615">
                  <c:v>148.089667290883</c:v>
                </c:pt>
                <c:pt idx="39616">
                  <c:v>148.096304303615</c:v>
                </c:pt>
                <c:pt idx="39617">
                  <c:v>148.09115703412201</c:v>
                </c:pt>
                <c:pt idx="39618">
                  <c:v>148.08744385319099</c:v>
                </c:pt>
                <c:pt idx="39619">
                  <c:v>148.086327560272</c:v>
                </c:pt>
                <c:pt idx="39620">
                  <c:v>148.09286</c:v>
                </c:pt>
                <c:pt idx="39621">
                  <c:v>148.09496861662899</c:v>
                </c:pt>
                <c:pt idx="39622">
                  <c:v>148.09570318450201</c:v>
                </c:pt>
                <c:pt idx="39623">
                  <c:v>148.094138894042</c:v>
                </c:pt>
                <c:pt idx="39624">
                  <c:v>148.08997320669101</c:v>
                </c:pt>
                <c:pt idx="39625">
                  <c:v>148.08395559724099</c:v>
                </c:pt>
                <c:pt idx="39626">
                  <c:v>148.077426135856</c:v>
                </c:pt>
                <c:pt idx="39627">
                  <c:v>148.07006943960599</c:v>
                </c:pt>
                <c:pt idx="39628">
                  <c:v>148.06952451041499</c:v>
                </c:pt>
                <c:pt idx="39629">
                  <c:v>148.07385084848599</c:v>
                </c:pt>
                <c:pt idx="39630">
                  <c:v>148.07770307167499</c:v>
                </c:pt>
                <c:pt idx="39631">
                  <c:v>148.07677942836901</c:v>
                </c:pt>
                <c:pt idx="39632">
                  <c:v>148.078519999984</c:v>
                </c:pt>
                <c:pt idx="39633">
                  <c:v>148.07716809617099</c:v>
                </c:pt>
                <c:pt idx="39634">
                  <c:v>148.08015060800801</c:v>
                </c:pt>
                <c:pt idx="39635">
                  <c:v>148.091748243561</c:v>
                </c:pt>
                <c:pt idx="39636">
                  <c:v>148.109079416388</c:v>
                </c:pt>
                <c:pt idx="39637">
                  <c:v>148.12641658823301</c:v>
                </c:pt>
                <c:pt idx="39638">
                  <c:v>148.13979537908401</c:v>
                </c:pt>
                <c:pt idx="39639">
                  <c:v>148.146239522006</c:v>
                </c:pt>
                <c:pt idx="39640">
                  <c:v>148.147948974625</c:v>
                </c:pt>
                <c:pt idx="39641">
                  <c:v>148.14423526377499</c:v>
                </c:pt>
                <c:pt idx="39642">
                  <c:v>148.145029845696</c:v>
                </c:pt>
                <c:pt idx="39643">
                  <c:v>148.14441682535801</c:v>
                </c:pt>
                <c:pt idx="39644">
                  <c:v>148.136984650946</c:v>
                </c:pt>
                <c:pt idx="39645">
                  <c:v>148.13054999993901</c:v>
                </c:pt>
                <c:pt idx="39646">
                  <c:v>148.12444752732199</c:v>
                </c:pt>
                <c:pt idx="39647">
                  <c:v>148.11191021636799</c:v>
                </c:pt>
                <c:pt idx="39648">
                  <c:v>148.09728437025001</c:v>
                </c:pt>
                <c:pt idx="39649">
                  <c:v>148.08892541004801</c:v>
                </c:pt>
                <c:pt idx="39650">
                  <c:v>148.08251254910601</c:v>
                </c:pt>
                <c:pt idx="39651">
                  <c:v>148.07657830050701</c:v>
                </c:pt>
                <c:pt idx="39652">
                  <c:v>148.078277481519</c:v>
                </c:pt>
                <c:pt idx="39653">
                  <c:v>148.08389158540501</c:v>
                </c:pt>
                <c:pt idx="39654">
                  <c:v>148.08776173067201</c:v>
                </c:pt>
                <c:pt idx="39655">
                  <c:v>148.091930000058</c:v>
                </c:pt>
                <c:pt idx="39656">
                  <c:v>148.09868468566401</c:v>
                </c:pt>
                <c:pt idx="39657">
                  <c:v>148.10184556177799</c:v>
                </c:pt>
                <c:pt idx="39658">
                  <c:v>148.104738131239</c:v>
                </c:pt>
                <c:pt idx="39659">
                  <c:v>148.10899068483101</c:v>
                </c:pt>
                <c:pt idx="39660">
                  <c:v>148.11457293737399</c:v>
                </c:pt>
                <c:pt idx="39661">
                  <c:v>148.116709076246</c:v>
                </c:pt>
                <c:pt idx="39662">
                  <c:v>148.11152428371301</c:v>
                </c:pt>
                <c:pt idx="39663">
                  <c:v>148.10613923328901</c:v>
                </c:pt>
                <c:pt idx="39664">
                  <c:v>148.09590704296301</c:v>
                </c:pt>
                <c:pt idx="39665">
                  <c:v>148.08518307306599</c:v>
                </c:pt>
                <c:pt idx="39666">
                  <c:v>148.07779000001</c:v>
                </c:pt>
                <c:pt idx="39667">
                  <c:v>148.069761249788</c:v>
                </c:pt>
                <c:pt idx="39668">
                  <c:v>148.06391094757899</c:v>
                </c:pt>
                <c:pt idx="39669">
                  <c:v>148.05649523558401</c:v>
                </c:pt>
                <c:pt idx="39670">
                  <c:v>148.049420604381</c:v>
                </c:pt>
                <c:pt idx="39671">
                  <c:v>148.046924987317</c:v>
                </c:pt>
                <c:pt idx="39672">
                  <c:v>148.049362724166</c:v>
                </c:pt>
                <c:pt idx="39673">
                  <c:v>148.05355735728</c:v>
                </c:pt>
                <c:pt idx="39674">
                  <c:v>148.05473225117299</c:v>
                </c:pt>
                <c:pt idx="39675">
                  <c:v>148.05983053829701</c:v>
                </c:pt>
                <c:pt idx="39676">
                  <c:v>148.07234342341999</c:v>
                </c:pt>
                <c:pt idx="39677">
                  <c:v>148.08850670943099</c:v>
                </c:pt>
                <c:pt idx="39678">
                  <c:v>148.10851802249499</c:v>
                </c:pt>
                <c:pt idx="39679">
                  <c:v>148.12077707464601</c:v>
                </c:pt>
                <c:pt idx="39680">
                  <c:v>148.133190292103</c:v>
                </c:pt>
                <c:pt idx="39681">
                  <c:v>148.15316155026699</c:v>
                </c:pt>
                <c:pt idx="39682">
                  <c:v>148.166290000039</c:v>
                </c:pt>
                <c:pt idx="39683">
                  <c:v>148.176093218614</c:v>
                </c:pt>
                <c:pt idx="39684">
                  <c:v>148.18339999998301</c:v>
                </c:pt>
                <c:pt idx="39685">
                  <c:v>148.18432399856201</c:v>
                </c:pt>
                <c:pt idx="39686">
                  <c:v>148.185077543028</c:v>
                </c:pt>
                <c:pt idx="39687">
                  <c:v>148.18106466290899</c:v>
                </c:pt>
                <c:pt idx="39688">
                  <c:v>148.173766848855</c:v>
                </c:pt>
                <c:pt idx="39689">
                  <c:v>148.16263273444901</c:v>
                </c:pt>
                <c:pt idx="39690">
                  <c:v>148.14865867093201</c:v>
                </c:pt>
                <c:pt idx="39691">
                  <c:v>148.132236625388</c:v>
                </c:pt>
                <c:pt idx="39692">
                  <c:v>148.118328091043</c:v>
                </c:pt>
                <c:pt idx="39693">
                  <c:v>148.10332042112501</c:v>
                </c:pt>
                <c:pt idx="39694">
                  <c:v>148.08758999996999</c:v>
                </c:pt>
                <c:pt idx="39695">
                  <c:v>148.07244571944199</c:v>
                </c:pt>
                <c:pt idx="39696">
                  <c:v>148.06037920883401</c:v>
                </c:pt>
                <c:pt idx="39697">
                  <c:v>148.04898120292799</c:v>
                </c:pt>
                <c:pt idx="39698">
                  <c:v>148.03584406137901</c:v>
                </c:pt>
                <c:pt idx="39699">
                  <c:v>148.019983595372</c:v>
                </c:pt>
                <c:pt idx="39700">
                  <c:v>148.01072813304299</c:v>
                </c:pt>
                <c:pt idx="39701">
                  <c:v>148.00467556916499</c:v>
                </c:pt>
                <c:pt idx="39702">
                  <c:v>148.00326770233201</c:v>
                </c:pt>
                <c:pt idx="39703">
                  <c:v>148.012463740356</c:v>
                </c:pt>
                <c:pt idx="39704">
                  <c:v>148.02519339238199</c:v>
                </c:pt>
                <c:pt idx="39705">
                  <c:v>148.03627788028601</c:v>
                </c:pt>
                <c:pt idx="39706">
                  <c:v>148.04870999998201</c:v>
                </c:pt>
                <c:pt idx="39707">
                  <c:v>148.05282336073799</c:v>
                </c:pt>
                <c:pt idx="39708">
                  <c:v>148.05919037487001</c:v>
                </c:pt>
                <c:pt idx="39709">
                  <c:v>148.066512696372</c:v>
                </c:pt>
                <c:pt idx="39710">
                  <c:v>148.07298068694499</c:v>
                </c:pt>
                <c:pt idx="39711">
                  <c:v>148.08061741646301</c:v>
                </c:pt>
                <c:pt idx="39712">
                  <c:v>148.08900043361899</c:v>
                </c:pt>
                <c:pt idx="39713">
                  <c:v>148.09304209673999</c:v>
                </c:pt>
                <c:pt idx="39714">
                  <c:v>148.09644678802201</c:v>
                </c:pt>
                <c:pt idx="39715">
                  <c:v>148.09948037637301</c:v>
                </c:pt>
                <c:pt idx="39716">
                  <c:v>148.09993235552301</c:v>
                </c:pt>
                <c:pt idx="39717">
                  <c:v>148.09780132958099</c:v>
                </c:pt>
                <c:pt idx="39718">
                  <c:v>148.09456999999799</c:v>
                </c:pt>
                <c:pt idx="39719">
                  <c:v>148.09300920342099</c:v>
                </c:pt>
                <c:pt idx="39720">
                  <c:v>148.090208143518</c:v>
                </c:pt>
                <c:pt idx="39721">
                  <c:v>148.089176606801</c:v>
                </c:pt>
                <c:pt idx="39722">
                  <c:v>148.08863319707399</c:v>
                </c:pt>
                <c:pt idx="39723">
                  <c:v>148.08726450850699</c:v>
                </c:pt>
                <c:pt idx="39724">
                  <c:v>148.083414064594</c:v>
                </c:pt>
                <c:pt idx="39725">
                  <c:v>148.076095804554</c:v>
                </c:pt>
                <c:pt idx="39726">
                  <c:v>148.07078300061599</c:v>
                </c:pt>
                <c:pt idx="39727">
                  <c:v>148.07144858209301</c:v>
                </c:pt>
                <c:pt idx="39728">
                  <c:v>148.06860015281299</c:v>
                </c:pt>
                <c:pt idx="39729">
                  <c:v>148.06050903056399</c:v>
                </c:pt>
                <c:pt idx="39730">
                  <c:v>148.05182468018799</c:v>
                </c:pt>
                <c:pt idx="39731">
                  <c:v>148.046191134498</c:v>
                </c:pt>
                <c:pt idx="39732">
                  <c:v>148.03466449419599</c:v>
                </c:pt>
                <c:pt idx="39733">
                  <c:v>148.023099219914</c:v>
                </c:pt>
                <c:pt idx="39734">
                  <c:v>148.01225998052001</c:v>
                </c:pt>
                <c:pt idx="39735">
                  <c:v>148.00254979941201</c:v>
                </c:pt>
                <c:pt idx="39736">
                  <c:v>147.98908510128399</c:v>
                </c:pt>
                <c:pt idx="39737">
                  <c:v>147.97208706409501</c:v>
                </c:pt>
                <c:pt idx="39738">
                  <c:v>147.95360609979599</c:v>
                </c:pt>
                <c:pt idx="39739">
                  <c:v>147.93204698779999</c:v>
                </c:pt>
                <c:pt idx="39740">
                  <c:v>147.91329066628299</c:v>
                </c:pt>
                <c:pt idx="39741">
                  <c:v>147.902461155477</c:v>
                </c:pt>
                <c:pt idx="39742">
                  <c:v>147.899816507216</c:v>
                </c:pt>
                <c:pt idx="39743">
                  <c:v>147.89526198114399</c:v>
                </c:pt>
                <c:pt idx="39744">
                  <c:v>147.894150000026</c:v>
                </c:pt>
                <c:pt idx="39745">
                  <c:v>147.88796478857199</c:v>
                </c:pt>
                <c:pt idx="39746">
                  <c:v>147.88541601146599</c:v>
                </c:pt>
                <c:pt idx="39747">
                  <c:v>147.887147438173</c:v>
                </c:pt>
                <c:pt idx="39748">
                  <c:v>147.89290293421001</c:v>
                </c:pt>
                <c:pt idx="39749">
                  <c:v>147.899291243676</c:v>
                </c:pt>
                <c:pt idx="39750">
                  <c:v>147.90025715431801</c:v>
                </c:pt>
                <c:pt idx="39751">
                  <c:v>147.89612439488999</c:v>
                </c:pt>
                <c:pt idx="39752">
                  <c:v>147.89363942079899</c:v>
                </c:pt>
                <c:pt idx="39753">
                  <c:v>147.89585059740199</c:v>
                </c:pt>
                <c:pt idx="39754">
                  <c:v>147.907186590176</c:v>
                </c:pt>
                <c:pt idx="39755">
                  <c:v>147.917069999977</c:v>
                </c:pt>
                <c:pt idx="39756">
                  <c:v>147.917455683273</c:v>
                </c:pt>
                <c:pt idx="39757">
                  <c:v>147.91908578437801</c:v>
                </c:pt>
                <c:pt idx="39758">
                  <c:v>147.920503345497</c:v>
                </c:pt>
                <c:pt idx="39759">
                  <c:v>147.92451983926301</c:v>
                </c:pt>
                <c:pt idx="39760">
                  <c:v>147.93077436725801</c:v>
                </c:pt>
                <c:pt idx="39761">
                  <c:v>147.935607128231</c:v>
                </c:pt>
                <c:pt idx="39762">
                  <c:v>147.93729838068199</c:v>
                </c:pt>
                <c:pt idx="39763">
                  <c:v>147.939461981042</c:v>
                </c:pt>
                <c:pt idx="39764">
                  <c:v>147.944942181046</c:v>
                </c:pt>
                <c:pt idx="39765">
                  <c:v>147.94069027963599</c:v>
                </c:pt>
                <c:pt idx="39766">
                  <c:v>147.934229999987</c:v>
                </c:pt>
                <c:pt idx="39767">
                  <c:v>147.92945088822199</c:v>
                </c:pt>
                <c:pt idx="39768">
                  <c:v>147.92411172753299</c:v>
                </c:pt>
                <c:pt idx="39769">
                  <c:v>147.92435409097399</c:v>
                </c:pt>
                <c:pt idx="39770">
                  <c:v>147.927529323117</c:v>
                </c:pt>
                <c:pt idx="39771">
                  <c:v>147.93441800490299</c:v>
                </c:pt>
                <c:pt idx="39772">
                  <c:v>147.945501068505</c:v>
                </c:pt>
                <c:pt idx="39773">
                  <c:v>147.963463108182</c:v>
                </c:pt>
                <c:pt idx="39774">
                  <c:v>147.98750842958401</c:v>
                </c:pt>
                <c:pt idx="39775">
                  <c:v>147.997034211217</c:v>
                </c:pt>
                <c:pt idx="39776">
                  <c:v>148.006294901232</c:v>
                </c:pt>
                <c:pt idx="39777">
                  <c:v>148.019439999958</c:v>
                </c:pt>
                <c:pt idx="39778">
                  <c:v>148.026725045343</c:v>
                </c:pt>
                <c:pt idx="39779">
                  <c:v>148.03341642003301</c:v>
                </c:pt>
                <c:pt idx="39780">
                  <c:v>148.03626977592501</c:v>
                </c:pt>
                <c:pt idx="39781">
                  <c:v>148.03404191688099</c:v>
                </c:pt>
                <c:pt idx="39782">
                  <c:v>148.030107963951</c:v>
                </c:pt>
                <c:pt idx="39783">
                  <c:v>148.028056744823</c:v>
                </c:pt>
                <c:pt idx="39784">
                  <c:v>148.02565793207501</c:v>
                </c:pt>
                <c:pt idx="39785">
                  <c:v>148.02430999998501</c:v>
                </c:pt>
                <c:pt idx="39786">
                  <c:v>148.02364237561801</c:v>
                </c:pt>
                <c:pt idx="39787">
                  <c:v>148.01569598353299</c:v>
                </c:pt>
                <c:pt idx="39788">
                  <c:v>148.01230000002101</c:v>
                </c:pt>
                <c:pt idx="39789">
                  <c:v>148.00555802737301</c:v>
                </c:pt>
                <c:pt idx="39790">
                  <c:v>148.004216620584</c:v>
                </c:pt>
                <c:pt idx="39791">
                  <c:v>148.00474036052401</c:v>
                </c:pt>
                <c:pt idx="39792">
                  <c:v>148.00732177509499</c:v>
                </c:pt>
                <c:pt idx="39793">
                  <c:v>148.01012705203999</c:v>
                </c:pt>
                <c:pt idx="39794">
                  <c:v>148.01112811889499</c:v>
                </c:pt>
                <c:pt idx="39795">
                  <c:v>148.009274323521</c:v>
                </c:pt>
                <c:pt idx="39796">
                  <c:v>148.00572802919299</c:v>
                </c:pt>
                <c:pt idx="39797">
                  <c:v>148.000550141871</c:v>
                </c:pt>
                <c:pt idx="39798">
                  <c:v>147.99711350822301</c:v>
                </c:pt>
                <c:pt idx="39799">
                  <c:v>147.992316113714</c:v>
                </c:pt>
                <c:pt idx="39800">
                  <c:v>147.98303745439</c:v>
                </c:pt>
                <c:pt idx="39801">
                  <c:v>147.969390000012</c:v>
                </c:pt>
                <c:pt idx="39802">
                  <c:v>147.963504156341</c:v>
                </c:pt>
                <c:pt idx="39803">
                  <c:v>147.95911990172999</c:v>
                </c:pt>
                <c:pt idx="39804">
                  <c:v>147.954701099137</c:v>
                </c:pt>
                <c:pt idx="39805">
                  <c:v>147.948535407028</c:v>
                </c:pt>
                <c:pt idx="39806">
                  <c:v>147.94100160389999</c:v>
                </c:pt>
                <c:pt idx="39807">
                  <c:v>147.93573876209601</c:v>
                </c:pt>
                <c:pt idx="39808">
                  <c:v>147.93395767320999</c:v>
                </c:pt>
                <c:pt idx="39809">
                  <c:v>147.93666521485201</c:v>
                </c:pt>
                <c:pt idx="39810">
                  <c:v>147.94642425671299</c:v>
                </c:pt>
                <c:pt idx="39811">
                  <c:v>147.958651790868</c:v>
                </c:pt>
                <c:pt idx="39812">
                  <c:v>147.985080000012</c:v>
                </c:pt>
                <c:pt idx="39813">
                  <c:v>148.01813000000899</c:v>
                </c:pt>
                <c:pt idx="39814">
                  <c:v>148.03786354901399</c:v>
                </c:pt>
                <c:pt idx="39815">
                  <c:v>148.057892851178</c:v>
                </c:pt>
                <c:pt idx="39816">
                  <c:v>148.082365360468</c:v>
                </c:pt>
                <c:pt idx="39817">
                  <c:v>148.10333688685299</c:v>
                </c:pt>
                <c:pt idx="39818">
                  <c:v>148.11626088273599</c:v>
                </c:pt>
                <c:pt idx="39819">
                  <c:v>148.12800878028</c:v>
                </c:pt>
                <c:pt idx="39820">
                  <c:v>148.13803477314099</c:v>
                </c:pt>
                <c:pt idx="39821">
                  <c:v>148.13833997634799</c:v>
                </c:pt>
                <c:pt idx="39822">
                  <c:v>148.12855108799101</c:v>
                </c:pt>
                <c:pt idx="39823">
                  <c:v>148.12147948706499</c:v>
                </c:pt>
                <c:pt idx="39824">
                  <c:v>148.115659999966</c:v>
                </c:pt>
                <c:pt idx="39825">
                  <c:v>148.112552434202</c:v>
                </c:pt>
                <c:pt idx="39826">
                  <c:v>148.106004183582</c:v>
                </c:pt>
                <c:pt idx="39827">
                  <c:v>148.100575098051</c:v>
                </c:pt>
                <c:pt idx="39828">
                  <c:v>148.09290810788301</c:v>
                </c:pt>
                <c:pt idx="39829">
                  <c:v>148.08077023449101</c:v>
                </c:pt>
                <c:pt idx="39830">
                  <c:v>148.066965460722</c:v>
                </c:pt>
                <c:pt idx="39831">
                  <c:v>148.05518195652101</c:v>
                </c:pt>
                <c:pt idx="39832">
                  <c:v>148.045152639619</c:v>
                </c:pt>
                <c:pt idx="39833">
                  <c:v>148.03793269356001</c:v>
                </c:pt>
                <c:pt idx="39834">
                  <c:v>148.03198582578099</c:v>
                </c:pt>
                <c:pt idx="39835">
                  <c:v>148.02694929316601</c:v>
                </c:pt>
                <c:pt idx="39836">
                  <c:v>148.02629101044101</c:v>
                </c:pt>
                <c:pt idx="39837">
                  <c:v>148.027371350556</c:v>
                </c:pt>
                <c:pt idx="39838">
                  <c:v>148.031896456022</c:v>
                </c:pt>
                <c:pt idx="39839">
                  <c:v>148.039180000013</c:v>
                </c:pt>
                <c:pt idx="39840">
                  <c:v>148.04146187245399</c:v>
                </c:pt>
                <c:pt idx="39841">
                  <c:v>148.042548765714</c:v>
                </c:pt>
                <c:pt idx="39842">
                  <c:v>148.04250361085801</c:v>
                </c:pt>
                <c:pt idx="39843">
                  <c:v>148.04244584565299</c:v>
                </c:pt>
                <c:pt idx="39844">
                  <c:v>148.04343505056701</c:v>
                </c:pt>
                <c:pt idx="39845">
                  <c:v>148.04411834660601</c:v>
                </c:pt>
                <c:pt idx="39846">
                  <c:v>148.04252775590001</c:v>
                </c:pt>
                <c:pt idx="39847">
                  <c:v>148.04024709760699</c:v>
                </c:pt>
                <c:pt idx="39848">
                  <c:v>148.03392763926001</c:v>
                </c:pt>
                <c:pt idx="39849">
                  <c:v>148.023230642888</c:v>
                </c:pt>
                <c:pt idx="39850">
                  <c:v>148.016705267947</c:v>
                </c:pt>
                <c:pt idx="39851">
                  <c:v>148.01784971091701</c:v>
                </c:pt>
                <c:pt idx="39852">
                  <c:v>148.022949999969</c:v>
                </c:pt>
                <c:pt idx="39853">
                  <c:v>148.01999792105599</c:v>
                </c:pt>
                <c:pt idx="39854">
                  <c:v>148.01509485283299</c:v>
                </c:pt>
                <c:pt idx="39855">
                  <c:v>148.007278534579</c:v>
                </c:pt>
                <c:pt idx="39856">
                  <c:v>148.00640200661101</c:v>
                </c:pt>
                <c:pt idx="39857">
                  <c:v>148.013137813952</c:v>
                </c:pt>
                <c:pt idx="39858">
                  <c:v>148.02093179413899</c:v>
                </c:pt>
                <c:pt idx="39859">
                  <c:v>148.02569341805099</c:v>
                </c:pt>
                <c:pt idx="39860">
                  <c:v>148.02835504288299</c:v>
                </c:pt>
                <c:pt idx="39861">
                  <c:v>148.02450917310401</c:v>
                </c:pt>
                <c:pt idx="39862">
                  <c:v>148.02041736253801</c:v>
                </c:pt>
                <c:pt idx="39863">
                  <c:v>148.019669720633</c:v>
                </c:pt>
                <c:pt idx="39864">
                  <c:v>148.017520000014</c:v>
                </c:pt>
                <c:pt idx="39865">
                  <c:v>148.015940840094</c:v>
                </c:pt>
                <c:pt idx="39866">
                  <c:v>148.01740531352499</c:v>
                </c:pt>
                <c:pt idx="39867">
                  <c:v>148.02354585083401</c:v>
                </c:pt>
                <c:pt idx="39868">
                  <c:v>148.03135266432901</c:v>
                </c:pt>
                <c:pt idx="39869">
                  <c:v>148.03505365097701</c:v>
                </c:pt>
                <c:pt idx="39870">
                  <c:v>148.03340354574101</c:v>
                </c:pt>
                <c:pt idx="39871">
                  <c:v>148.028332585058</c:v>
                </c:pt>
                <c:pt idx="39872">
                  <c:v>148.025028930562</c:v>
                </c:pt>
                <c:pt idx="39873">
                  <c:v>148.02910936596101</c:v>
                </c:pt>
                <c:pt idx="39874">
                  <c:v>148.038886550217</c:v>
                </c:pt>
                <c:pt idx="39875">
                  <c:v>148.045943363894</c:v>
                </c:pt>
                <c:pt idx="39876">
                  <c:v>148.039391791089</c:v>
                </c:pt>
                <c:pt idx="39877">
                  <c:v>148.031634507006</c:v>
                </c:pt>
                <c:pt idx="39878">
                  <c:v>148.021650000009</c:v>
                </c:pt>
                <c:pt idx="39879">
                  <c:v>148.00853605262</c:v>
                </c:pt>
                <c:pt idx="39880">
                  <c:v>147.99768011895199</c:v>
                </c:pt>
                <c:pt idx="39881">
                  <c:v>147.989507812298</c:v>
                </c:pt>
                <c:pt idx="39882">
                  <c:v>147.98573554826299</c:v>
                </c:pt>
                <c:pt idx="39883">
                  <c:v>147.98672504018501</c:v>
                </c:pt>
                <c:pt idx="39884">
                  <c:v>147.99008971471901</c:v>
                </c:pt>
                <c:pt idx="39885">
                  <c:v>147.991330297682</c:v>
                </c:pt>
                <c:pt idx="39886">
                  <c:v>147.99144668871801</c:v>
                </c:pt>
                <c:pt idx="39887">
                  <c:v>147.988542403845</c:v>
                </c:pt>
                <c:pt idx="39888">
                  <c:v>147.98643780008999</c:v>
                </c:pt>
                <c:pt idx="39889">
                  <c:v>147.98775357635799</c:v>
                </c:pt>
                <c:pt idx="39890">
                  <c:v>147.99362933376</c:v>
                </c:pt>
                <c:pt idx="39891">
                  <c:v>148.00088999999801</c:v>
                </c:pt>
                <c:pt idx="39892">
                  <c:v>148.00319109408699</c:v>
                </c:pt>
                <c:pt idx="39893">
                  <c:v>148.00318934367101</c:v>
                </c:pt>
                <c:pt idx="39894">
                  <c:v>148.00307999999501</c:v>
                </c:pt>
                <c:pt idx="39895">
                  <c:v>148.00148342791201</c:v>
                </c:pt>
                <c:pt idx="39896">
                  <c:v>147.99466910022099</c:v>
                </c:pt>
                <c:pt idx="39897">
                  <c:v>147.98600730718201</c:v>
                </c:pt>
                <c:pt idx="39898">
                  <c:v>147.98020379491501</c:v>
                </c:pt>
                <c:pt idx="39899">
                  <c:v>147.972468214191</c:v>
                </c:pt>
                <c:pt idx="39900">
                  <c:v>147.96456340042101</c:v>
                </c:pt>
                <c:pt idx="39901">
                  <c:v>147.96024683684701</c:v>
                </c:pt>
                <c:pt idx="39902">
                  <c:v>147.959317086342</c:v>
                </c:pt>
                <c:pt idx="39903">
                  <c:v>147.96457670653999</c:v>
                </c:pt>
                <c:pt idx="39904">
                  <c:v>147.97758693755401</c:v>
                </c:pt>
                <c:pt idx="39905">
                  <c:v>147.98334000000801</c:v>
                </c:pt>
                <c:pt idx="39906">
                  <c:v>147.984226901873</c:v>
                </c:pt>
                <c:pt idx="39907">
                  <c:v>147.98557972238299</c:v>
                </c:pt>
                <c:pt idx="39908">
                  <c:v>147.99116769572299</c:v>
                </c:pt>
                <c:pt idx="39909">
                  <c:v>147.998344481858</c:v>
                </c:pt>
                <c:pt idx="39910">
                  <c:v>148.00248552462901</c:v>
                </c:pt>
                <c:pt idx="39911">
                  <c:v>148.00384297906299</c:v>
                </c:pt>
                <c:pt idx="39912">
                  <c:v>148.00530585512999</c:v>
                </c:pt>
                <c:pt idx="39913">
                  <c:v>148.007286077522</c:v>
                </c:pt>
                <c:pt idx="39914">
                  <c:v>148.005583264221</c:v>
                </c:pt>
                <c:pt idx="39915">
                  <c:v>148.00046565175899</c:v>
                </c:pt>
                <c:pt idx="39916">
                  <c:v>147.992047053737</c:v>
                </c:pt>
                <c:pt idx="39917">
                  <c:v>147.98983522523801</c:v>
                </c:pt>
                <c:pt idx="39918">
                  <c:v>147.99071000003099</c:v>
                </c:pt>
                <c:pt idx="39919">
                  <c:v>147.98728229032201</c:v>
                </c:pt>
                <c:pt idx="39920">
                  <c:v>147.981174488471</c:v>
                </c:pt>
                <c:pt idx="39921">
                  <c:v>147.97603386915301</c:v>
                </c:pt>
                <c:pt idx="39922">
                  <c:v>147.97109537537801</c:v>
                </c:pt>
                <c:pt idx="39923">
                  <c:v>147.96485926294901</c:v>
                </c:pt>
                <c:pt idx="39924">
                  <c:v>147.95748128308</c:v>
                </c:pt>
                <c:pt idx="39925">
                  <c:v>147.947830154999</c:v>
                </c:pt>
                <c:pt idx="39926">
                  <c:v>147.93484226760799</c:v>
                </c:pt>
                <c:pt idx="39927">
                  <c:v>147.919913826288</c:v>
                </c:pt>
                <c:pt idx="39928">
                  <c:v>147.90124180583601</c:v>
                </c:pt>
                <c:pt idx="39929">
                  <c:v>147.88628000000401</c:v>
                </c:pt>
                <c:pt idx="39930">
                  <c:v>147.877401713495</c:v>
                </c:pt>
                <c:pt idx="39931">
                  <c:v>147.86626892514099</c:v>
                </c:pt>
                <c:pt idx="39932">
                  <c:v>147.854755585444</c:v>
                </c:pt>
                <c:pt idx="39933">
                  <c:v>147.846524354997</c:v>
                </c:pt>
                <c:pt idx="39934">
                  <c:v>147.84097854234199</c:v>
                </c:pt>
                <c:pt idx="39935">
                  <c:v>147.83614092452399</c:v>
                </c:pt>
                <c:pt idx="39936">
                  <c:v>147.835522322792</c:v>
                </c:pt>
                <c:pt idx="39937">
                  <c:v>147.839732138589</c:v>
                </c:pt>
                <c:pt idx="39938">
                  <c:v>147.84698327033999</c:v>
                </c:pt>
                <c:pt idx="39939">
                  <c:v>147.85136901006001</c:v>
                </c:pt>
                <c:pt idx="39940">
                  <c:v>147.85987999993901</c:v>
                </c:pt>
                <c:pt idx="39941">
                  <c:v>147.872835064089</c:v>
                </c:pt>
                <c:pt idx="39942">
                  <c:v>147.880873557152</c:v>
                </c:pt>
                <c:pt idx="39943">
                  <c:v>147.88703964792501</c:v>
                </c:pt>
                <c:pt idx="39944">
                  <c:v>147.891287281036</c:v>
                </c:pt>
                <c:pt idx="39945">
                  <c:v>147.89510731033101</c:v>
                </c:pt>
                <c:pt idx="39946">
                  <c:v>147.90079781874701</c:v>
                </c:pt>
                <c:pt idx="39947">
                  <c:v>147.90625273138599</c:v>
                </c:pt>
                <c:pt idx="39948">
                  <c:v>147.90752768923301</c:v>
                </c:pt>
                <c:pt idx="39949">
                  <c:v>147.90945683663099</c:v>
                </c:pt>
                <c:pt idx="39950">
                  <c:v>147.91126027908899</c:v>
                </c:pt>
                <c:pt idx="39951">
                  <c:v>147.916797681405</c:v>
                </c:pt>
                <c:pt idx="39952">
                  <c:v>147.92154571046501</c:v>
                </c:pt>
                <c:pt idx="39953">
                  <c:v>147.92922999994499</c:v>
                </c:pt>
                <c:pt idx="39954">
                  <c:v>147.937329794367</c:v>
                </c:pt>
                <c:pt idx="39955">
                  <c:v>147.94613338413399</c:v>
                </c:pt>
                <c:pt idx="39956">
                  <c:v>147.958421149879</c:v>
                </c:pt>
                <c:pt idx="39957">
                  <c:v>147.97770418152501</c:v>
                </c:pt>
                <c:pt idx="39958">
                  <c:v>147.99350656304401</c:v>
                </c:pt>
                <c:pt idx="39959">
                  <c:v>148.00676109312201</c:v>
                </c:pt>
                <c:pt idx="39960">
                  <c:v>148.01605134279501</c:v>
                </c:pt>
                <c:pt idx="39961">
                  <c:v>148.021661470298</c:v>
                </c:pt>
                <c:pt idx="39962">
                  <c:v>148.022664632024</c:v>
                </c:pt>
                <c:pt idx="39963">
                  <c:v>148.02417662016299</c:v>
                </c:pt>
                <c:pt idx="39964">
                  <c:v>148.02364000000401</c:v>
                </c:pt>
                <c:pt idx="39965">
                  <c:v>148.01972003517099</c:v>
                </c:pt>
                <c:pt idx="39966">
                  <c:v>148.01917007938701</c:v>
                </c:pt>
                <c:pt idx="39967">
                  <c:v>148.02166864318701</c:v>
                </c:pt>
                <c:pt idx="39968">
                  <c:v>148.02540486537001</c:v>
                </c:pt>
                <c:pt idx="39969">
                  <c:v>148.02889802816301</c:v>
                </c:pt>
                <c:pt idx="39970">
                  <c:v>148.03373358274101</c:v>
                </c:pt>
                <c:pt idx="39971">
                  <c:v>148.045673184387</c:v>
                </c:pt>
                <c:pt idx="39972">
                  <c:v>148.05802357424</c:v>
                </c:pt>
                <c:pt idx="39973">
                  <c:v>148.06553425813101</c:v>
                </c:pt>
                <c:pt idx="39974">
                  <c:v>148.06796978109901</c:v>
                </c:pt>
                <c:pt idx="39975">
                  <c:v>148.06869329071299</c:v>
                </c:pt>
                <c:pt idx="39976">
                  <c:v>148.07328814554</c:v>
                </c:pt>
                <c:pt idx="39977">
                  <c:v>148.07701773756099</c:v>
                </c:pt>
                <c:pt idx="39978">
                  <c:v>148.09171000000501</c:v>
                </c:pt>
                <c:pt idx="39979">
                  <c:v>148.098396684432</c:v>
                </c:pt>
                <c:pt idx="39980">
                  <c:v>148.10426854654099</c:v>
                </c:pt>
                <c:pt idx="39981">
                  <c:v>148.112377649206</c:v>
                </c:pt>
                <c:pt idx="39982">
                  <c:v>148.12142289850701</c:v>
                </c:pt>
                <c:pt idx="39983">
                  <c:v>148.130136524916</c:v>
                </c:pt>
                <c:pt idx="39984">
                  <c:v>148.14194911187201</c:v>
                </c:pt>
                <c:pt idx="39985">
                  <c:v>148.155780927969</c:v>
                </c:pt>
                <c:pt idx="39986">
                  <c:v>148.17140085036201</c:v>
                </c:pt>
                <c:pt idx="39987">
                  <c:v>148.18347501562499</c:v>
                </c:pt>
                <c:pt idx="39988">
                  <c:v>148.19727678682699</c:v>
                </c:pt>
                <c:pt idx="39989">
                  <c:v>148.20740665449199</c:v>
                </c:pt>
                <c:pt idx="39990">
                  <c:v>148.221280000007</c:v>
                </c:pt>
                <c:pt idx="39991">
                  <c:v>148.22821354879</c:v>
                </c:pt>
                <c:pt idx="39992">
                  <c:v>148.22574394274301</c:v>
                </c:pt>
                <c:pt idx="39993">
                  <c:v>148.21211537464399</c:v>
                </c:pt>
                <c:pt idx="39994">
                  <c:v>148.19976020298799</c:v>
                </c:pt>
                <c:pt idx="39995">
                  <c:v>148.182698985549</c:v>
                </c:pt>
                <c:pt idx="39996">
                  <c:v>148.169398951473</c:v>
                </c:pt>
                <c:pt idx="39997">
                  <c:v>148.14882148325401</c:v>
                </c:pt>
                <c:pt idx="39998">
                  <c:v>148.125196709362</c:v>
                </c:pt>
                <c:pt idx="39999">
                  <c:v>148.100450431247</c:v>
                </c:pt>
                <c:pt idx="40000">
                  <c:v>148.06996614707299</c:v>
                </c:pt>
                <c:pt idx="40001">
                  <c:v>148.03888999997699</c:v>
                </c:pt>
                <c:pt idx="40002">
                  <c:v>148.03638894489799</c:v>
                </c:pt>
                <c:pt idx="40003">
                  <c:v>148.01285000004401</c:v>
                </c:pt>
                <c:pt idx="40004">
                  <c:v>147.99407304876601</c:v>
                </c:pt>
                <c:pt idx="40005">
                  <c:v>147.974411049906</c:v>
                </c:pt>
                <c:pt idx="40006">
                  <c:v>147.94239399926801</c:v>
                </c:pt>
                <c:pt idx="40007">
                  <c:v>147.924252278951</c:v>
                </c:pt>
                <c:pt idx="40008">
                  <c:v>147.915247202827</c:v>
                </c:pt>
                <c:pt idx="40009">
                  <c:v>147.90446211608</c:v>
                </c:pt>
                <c:pt idx="40010">
                  <c:v>147.89525285620701</c:v>
                </c:pt>
                <c:pt idx="40011">
                  <c:v>147.89147688000199</c:v>
                </c:pt>
                <c:pt idx="40012">
                  <c:v>147.893255685951</c:v>
                </c:pt>
                <c:pt idx="40013">
                  <c:v>147.89926308351599</c:v>
                </c:pt>
                <c:pt idx="40014">
                  <c:v>147.905219786484</c:v>
                </c:pt>
                <c:pt idx="40015">
                  <c:v>147.90784439087699</c:v>
                </c:pt>
                <c:pt idx="40016">
                  <c:v>147.91943163943401</c:v>
                </c:pt>
                <c:pt idx="40017">
                  <c:v>147.93191662919801</c:v>
                </c:pt>
                <c:pt idx="40018">
                  <c:v>147.93482999999401</c:v>
                </c:pt>
                <c:pt idx="40019">
                  <c:v>147.932992998278</c:v>
                </c:pt>
                <c:pt idx="40020">
                  <c:v>147.927774257832</c:v>
                </c:pt>
                <c:pt idx="40021">
                  <c:v>147.92081339506501</c:v>
                </c:pt>
                <c:pt idx="40022">
                  <c:v>147.915498167583</c:v>
                </c:pt>
                <c:pt idx="40023">
                  <c:v>147.91181927212</c:v>
                </c:pt>
                <c:pt idx="40024">
                  <c:v>147.908900254538</c:v>
                </c:pt>
                <c:pt idx="40025">
                  <c:v>147.907672133544</c:v>
                </c:pt>
                <c:pt idx="40026">
                  <c:v>147.90496883023599</c:v>
                </c:pt>
                <c:pt idx="40027">
                  <c:v>147.90854795064701</c:v>
                </c:pt>
                <c:pt idx="40028">
                  <c:v>147.91400884465801</c:v>
                </c:pt>
                <c:pt idx="40029">
                  <c:v>147.91540920020799</c:v>
                </c:pt>
                <c:pt idx="40030">
                  <c:v>147.914538657213</c:v>
                </c:pt>
                <c:pt idx="40031">
                  <c:v>147.91443999997401</c:v>
                </c:pt>
                <c:pt idx="40032">
                  <c:v>147.91422614497699</c:v>
                </c:pt>
                <c:pt idx="40033">
                  <c:v>147.91425811092199</c:v>
                </c:pt>
                <c:pt idx="40034">
                  <c:v>147.92641846732801</c:v>
                </c:pt>
                <c:pt idx="40035">
                  <c:v>147.934556046469</c:v>
                </c:pt>
                <c:pt idx="40036">
                  <c:v>147.94237155322199</c:v>
                </c:pt>
                <c:pt idx="40037">
                  <c:v>147.95226960851801</c:v>
                </c:pt>
                <c:pt idx="40038">
                  <c:v>147.96204172388499</c:v>
                </c:pt>
                <c:pt idx="40039">
                  <c:v>147.97221091586101</c:v>
                </c:pt>
                <c:pt idx="40040">
                  <c:v>147.98262586671299</c:v>
                </c:pt>
                <c:pt idx="40041">
                  <c:v>147.994540000033</c:v>
                </c:pt>
                <c:pt idx="40042">
                  <c:v>148.00190342693199</c:v>
                </c:pt>
                <c:pt idx="40043">
                  <c:v>148.00830650568301</c:v>
                </c:pt>
                <c:pt idx="40044">
                  <c:v>148.0118314634</c:v>
                </c:pt>
                <c:pt idx="40045">
                  <c:v>148.010665468669</c:v>
                </c:pt>
                <c:pt idx="40046">
                  <c:v>148.00528981959999</c:v>
                </c:pt>
                <c:pt idx="40047">
                  <c:v>148.003345326833</c:v>
                </c:pt>
                <c:pt idx="40048">
                  <c:v>148.00749314637301</c:v>
                </c:pt>
                <c:pt idx="40049">
                  <c:v>148.013477994298</c:v>
                </c:pt>
                <c:pt idx="40050">
                  <c:v>148.015579248671</c:v>
                </c:pt>
                <c:pt idx="40051">
                  <c:v>148.010028372259</c:v>
                </c:pt>
                <c:pt idx="40052">
                  <c:v>147.99698999994999</c:v>
                </c:pt>
                <c:pt idx="40053">
                  <c:v>147.99378592918401</c:v>
                </c:pt>
                <c:pt idx="40054">
                  <c:v>147.98884618263199</c:v>
                </c:pt>
                <c:pt idx="40055">
                  <c:v>147.98419235044901</c:v>
                </c:pt>
                <c:pt idx="40056">
                  <c:v>147.9783308184</c:v>
                </c:pt>
                <c:pt idx="40057">
                  <c:v>147.97026011128199</c:v>
                </c:pt>
                <c:pt idx="40058">
                  <c:v>147.960536514284</c:v>
                </c:pt>
                <c:pt idx="40059">
                  <c:v>147.95090771939601</c:v>
                </c:pt>
                <c:pt idx="40060">
                  <c:v>147.94320896551599</c:v>
                </c:pt>
                <c:pt idx="40061">
                  <c:v>147.93616532491899</c:v>
                </c:pt>
                <c:pt idx="40062">
                  <c:v>147.93250000005901</c:v>
                </c:pt>
                <c:pt idx="40063">
                  <c:v>147.929973279091</c:v>
                </c:pt>
                <c:pt idx="40064">
                  <c:v>147.92811013147499</c:v>
                </c:pt>
                <c:pt idx="40065">
                  <c:v>147.929290634555</c:v>
                </c:pt>
                <c:pt idx="40066">
                  <c:v>147.930209781542</c:v>
                </c:pt>
                <c:pt idx="40067">
                  <c:v>147.931383098423</c:v>
                </c:pt>
                <c:pt idx="40068">
                  <c:v>147.934177914651</c:v>
                </c:pt>
                <c:pt idx="40069">
                  <c:v>147.93721438805699</c:v>
                </c:pt>
                <c:pt idx="40070">
                  <c:v>147.94070897356599</c:v>
                </c:pt>
                <c:pt idx="40071">
                  <c:v>147.94444055771601</c:v>
                </c:pt>
                <c:pt idx="40072">
                  <c:v>147.947098661426</c:v>
                </c:pt>
                <c:pt idx="40073">
                  <c:v>147.94972252775401</c:v>
                </c:pt>
                <c:pt idx="40074">
                  <c:v>147.949931047169</c:v>
                </c:pt>
                <c:pt idx="40075">
                  <c:v>147.94675141756099</c:v>
                </c:pt>
                <c:pt idx="40076">
                  <c:v>147.944119999957</c:v>
                </c:pt>
                <c:pt idx="40077">
                  <c:v>147.93857032721499</c:v>
                </c:pt>
                <c:pt idx="40078">
                  <c:v>147.93296591459799</c:v>
                </c:pt>
                <c:pt idx="40079">
                  <c:v>147.92819562857201</c:v>
                </c:pt>
                <c:pt idx="40080">
                  <c:v>147.92529143774399</c:v>
                </c:pt>
                <c:pt idx="40081">
                  <c:v>147.92419068759301</c:v>
                </c:pt>
                <c:pt idx="40082">
                  <c:v>147.92440882768801</c:v>
                </c:pt>
                <c:pt idx="40083">
                  <c:v>147.92588708767099</c:v>
                </c:pt>
                <c:pt idx="40084">
                  <c:v>147.930016540982</c:v>
                </c:pt>
                <c:pt idx="40085">
                  <c:v>147.93431958611501</c:v>
                </c:pt>
                <c:pt idx="40086">
                  <c:v>147.93926963414299</c:v>
                </c:pt>
                <c:pt idx="40087">
                  <c:v>147.93883999997001</c:v>
                </c:pt>
                <c:pt idx="40088">
                  <c:v>147.94276706976899</c:v>
                </c:pt>
                <c:pt idx="40089">
                  <c:v>147.945009357587</c:v>
                </c:pt>
                <c:pt idx="40090">
                  <c:v>147.941342461879</c:v>
                </c:pt>
                <c:pt idx="40091">
                  <c:v>147.93619534284201</c:v>
                </c:pt>
                <c:pt idx="40092">
                  <c:v>147.93361995948001</c:v>
                </c:pt>
                <c:pt idx="40093">
                  <c:v>147.928863614759</c:v>
                </c:pt>
                <c:pt idx="40094">
                  <c:v>147.92200642953301</c:v>
                </c:pt>
                <c:pt idx="40095">
                  <c:v>147.90976624537899</c:v>
                </c:pt>
                <c:pt idx="40096">
                  <c:v>147.88708423613201</c:v>
                </c:pt>
                <c:pt idx="40097">
                  <c:v>147.863657283679</c:v>
                </c:pt>
                <c:pt idx="40098">
                  <c:v>147.85428000004299</c:v>
                </c:pt>
                <c:pt idx="40099">
                  <c:v>147.855388750733</c:v>
                </c:pt>
                <c:pt idx="40100">
                  <c:v>147.85750169591299</c:v>
                </c:pt>
                <c:pt idx="40101">
                  <c:v>147.859796904099</c:v>
                </c:pt>
                <c:pt idx="40102">
                  <c:v>147.863799808164</c:v>
                </c:pt>
                <c:pt idx="40103">
                  <c:v>147.870868058507</c:v>
                </c:pt>
                <c:pt idx="40104">
                  <c:v>147.87717000002201</c:v>
                </c:pt>
                <c:pt idx="40105">
                  <c:v>147.87963142875401</c:v>
                </c:pt>
                <c:pt idx="40106">
                  <c:v>147.88860589059399</c:v>
                </c:pt>
                <c:pt idx="40107">
                  <c:v>147.89411243744101</c:v>
                </c:pt>
                <c:pt idx="40108">
                  <c:v>147.89659936757701</c:v>
                </c:pt>
                <c:pt idx="40109">
                  <c:v>147.89756014137501</c:v>
                </c:pt>
                <c:pt idx="40110">
                  <c:v>147.904400000045</c:v>
                </c:pt>
                <c:pt idx="40111">
                  <c:v>147.91603315800401</c:v>
                </c:pt>
                <c:pt idx="40112">
                  <c:v>147.93133754912299</c:v>
                </c:pt>
                <c:pt idx="40113">
                  <c:v>147.94973497396199</c:v>
                </c:pt>
                <c:pt idx="40114">
                  <c:v>147.96423036674</c:v>
                </c:pt>
                <c:pt idx="40115">
                  <c:v>147.97311915547499</c:v>
                </c:pt>
                <c:pt idx="40116">
                  <c:v>147.978181650295</c:v>
                </c:pt>
                <c:pt idx="40117">
                  <c:v>147.98042627227599</c:v>
                </c:pt>
                <c:pt idx="40118">
                  <c:v>147.98492535437299</c:v>
                </c:pt>
                <c:pt idx="40119">
                  <c:v>147.99105589210299</c:v>
                </c:pt>
                <c:pt idx="40120">
                  <c:v>147.990928921408</c:v>
                </c:pt>
                <c:pt idx="40121">
                  <c:v>147.98736108880399</c:v>
                </c:pt>
                <c:pt idx="40122">
                  <c:v>147.98493311249101</c:v>
                </c:pt>
                <c:pt idx="40123">
                  <c:v>147.98621539033101</c:v>
                </c:pt>
                <c:pt idx="40124">
                  <c:v>147.98940999996401</c:v>
                </c:pt>
                <c:pt idx="40125">
                  <c:v>147.99382862409399</c:v>
                </c:pt>
                <c:pt idx="40126">
                  <c:v>147.99918913851101</c:v>
                </c:pt>
                <c:pt idx="40127">
                  <c:v>148.00205059218399</c:v>
                </c:pt>
                <c:pt idx="40128">
                  <c:v>148.005758767831</c:v>
                </c:pt>
                <c:pt idx="40129">
                  <c:v>148.01720034665999</c:v>
                </c:pt>
                <c:pt idx="40130">
                  <c:v>148.03677700914901</c:v>
                </c:pt>
                <c:pt idx="40131">
                  <c:v>148.049469446774</c:v>
                </c:pt>
                <c:pt idx="40132">
                  <c:v>148.06043008231799</c:v>
                </c:pt>
                <c:pt idx="40133">
                  <c:v>148.06760332453101</c:v>
                </c:pt>
                <c:pt idx="40134">
                  <c:v>148.07579594984699</c:v>
                </c:pt>
                <c:pt idx="40135">
                  <c:v>148.077844523072</c:v>
                </c:pt>
                <c:pt idx="40136">
                  <c:v>148.07168999996799</c:v>
                </c:pt>
                <c:pt idx="40137">
                  <c:v>148.06213184071001</c:v>
                </c:pt>
                <c:pt idx="40138">
                  <c:v>148.051907918566</c:v>
                </c:pt>
                <c:pt idx="40139">
                  <c:v>148.04662060904599</c:v>
                </c:pt>
                <c:pt idx="40140">
                  <c:v>148.042502943822</c:v>
                </c:pt>
                <c:pt idx="40141">
                  <c:v>148.04014352744201</c:v>
                </c:pt>
                <c:pt idx="40142">
                  <c:v>148.03674801117401</c:v>
                </c:pt>
                <c:pt idx="40143">
                  <c:v>148.03064768197399</c:v>
                </c:pt>
                <c:pt idx="40144">
                  <c:v>148.02633639175701</c:v>
                </c:pt>
                <c:pt idx="40145">
                  <c:v>148.02660836346001</c:v>
                </c:pt>
                <c:pt idx="40146">
                  <c:v>148.02963921307099</c:v>
                </c:pt>
                <c:pt idx="40147">
                  <c:v>148.025364375187</c:v>
                </c:pt>
                <c:pt idx="40148">
                  <c:v>148.01919207594801</c:v>
                </c:pt>
                <c:pt idx="40149">
                  <c:v>148.01765000001399</c:v>
                </c:pt>
                <c:pt idx="40150">
                  <c:v>148.01402517827501</c:v>
                </c:pt>
                <c:pt idx="40151">
                  <c:v>148.01782628928001</c:v>
                </c:pt>
                <c:pt idx="40152">
                  <c:v>148.02949694167501</c:v>
                </c:pt>
                <c:pt idx="40153">
                  <c:v>148.041616504655</c:v>
                </c:pt>
                <c:pt idx="40154">
                  <c:v>148.05409505400601</c:v>
                </c:pt>
                <c:pt idx="40155">
                  <c:v>148.06405683953801</c:v>
                </c:pt>
                <c:pt idx="40156">
                  <c:v>148.07580659395299</c:v>
                </c:pt>
                <c:pt idx="40157">
                  <c:v>148.08860014463201</c:v>
                </c:pt>
                <c:pt idx="40158">
                  <c:v>148.09685595469199</c:v>
                </c:pt>
                <c:pt idx="40159">
                  <c:v>148.105524301413</c:v>
                </c:pt>
                <c:pt idx="40160">
                  <c:v>148.11375156723801</c:v>
                </c:pt>
                <c:pt idx="40161">
                  <c:v>148.120409999977</c:v>
                </c:pt>
                <c:pt idx="40162">
                  <c:v>148.12638144236701</c:v>
                </c:pt>
                <c:pt idx="40163">
                  <c:v>148.13320279641101</c:v>
                </c:pt>
                <c:pt idx="40164">
                  <c:v>148.14399155491299</c:v>
                </c:pt>
                <c:pt idx="40165">
                  <c:v>148.15752704286299</c:v>
                </c:pt>
                <c:pt idx="40166">
                  <c:v>148.16650329401699</c:v>
                </c:pt>
                <c:pt idx="40167">
                  <c:v>148.16888286356101</c:v>
                </c:pt>
                <c:pt idx="40168">
                  <c:v>148.17073312285399</c:v>
                </c:pt>
                <c:pt idx="40169">
                  <c:v>148.17362634105999</c:v>
                </c:pt>
                <c:pt idx="40170">
                  <c:v>148.17678541953001</c:v>
                </c:pt>
                <c:pt idx="40171">
                  <c:v>148.18156550687999</c:v>
                </c:pt>
                <c:pt idx="40172">
                  <c:v>148.180521922482</c:v>
                </c:pt>
                <c:pt idx="40173">
                  <c:v>148.16975565926799</c:v>
                </c:pt>
                <c:pt idx="40174">
                  <c:v>148.16139332494799</c:v>
                </c:pt>
                <c:pt idx="40175">
                  <c:v>148.15424000002301</c:v>
                </c:pt>
                <c:pt idx="40176">
                  <c:v>148.148930783965</c:v>
                </c:pt>
                <c:pt idx="40177">
                  <c:v>148.14238270515801</c:v>
                </c:pt>
                <c:pt idx="40178">
                  <c:v>148.13441771622601</c:v>
                </c:pt>
                <c:pt idx="40179">
                  <c:v>148.124491862198</c:v>
                </c:pt>
                <c:pt idx="40180">
                  <c:v>148.11743315993201</c:v>
                </c:pt>
                <c:pt idx="40181">
                  <c:v>148.11204325489399</c:v>
                </c:pt>
                <c:pt idx="40182">
                  <c:v>148.10448073282501</c:v>
                </c:pt>
                <c:pt idx="40183">
                  <c:v>148.09592332556701</c:v>
                </c:pt>
                <c:pt idx="40184">
                  <c:v>148.08714371723099</c:v>
                </c:pt>
                <c:pt idx="40185">
                  <c:v>148.07829634215199</c:v>
                </c:pt>
                <c:pt idx="40186">
                  <c:v>148.06861017383201</c:v>
                </c:pt>
                <c:pt idx="40187">
                  <c:v>148.04880797171501</c:v>
                </c:pt>
                <c:pt idx="40188">
                  <c:v>148.034209999984</c:v>
                </c:pt>
                <c:pt idx="40189">
                  <c:v>148.02811051113</c:v>
                </c:pt>
                <c:pt idx="40190">
                  <c:v>148.02462740077499</c:v>
                </c:pt>
                <c:pt idx="40191">
                  <c:v>148.022108821112</c:v>
                </c:pt>
                <c:pt idx="40192">
                  <c:v>148.022190422671</c:v>
                </c:pt>
                <c:pt idx="40193">
                  <c:v>148.02671942121299</c:v>
                </c:pt>
                <c:pt idx="40194">
                  <c:v>148.03736190907401</c:v>
                </c:pt>
                <c:pt idx="40195">
                  <c:v>148.05082321793</c:v>
                </c:pt>
                <c:pt idx="40196">
                  <c:v>148.06044138780501</c:v>
                </c:pt>
                <c:pt idx="40197">
                  <c:v>148.06854370434999</c:v>
                </c:pt>
                <c:pt idx="40198">
                  <c:v>148.08161886065699</c:v>
                </c:pt>
                <c:pt idx="40199">
                  <c:v>148.10219843276599</c:v>
                </c:pt>
                <c:pt idx="40200">
                  <c:v>148.11796744927599</c:v>
                </c:pt>
                <c:pt idx="40201">
                  <c:v>148.13026000000499</c:v>
                </c:pt>
                <c:pt idx="40202">
                  <c:v>148.14201316267901</c:v>
                </c:pt>
                <c:pt idx="40203">
                  <c:v>148.154075252144</c:v>
                </c:pt>
                <c:pt idx="40204">
                  <c:v>148.16363922398401</c:v>
                </c:pt>
                <c:pt idx="40205">
                  <c:v>148.16482348519099</c:v>
                </c:pt>
                <c:pt idx="40206">
                  <c:v>148.16437867439501</c:v>
                </c:pt>
                <c:pt idx="40207">
                  <c:v>148.16412441794699</c:v>
                </c:pt>
                <c:pt idx="40208">
                  <c:v>148.15664264486199</c:v>
                </c:pt>
                <c:pt idx="40209">
                  <c:v>148.146389999945</c:v>
                </c:pt>
                <c:pt idx="40210">
                  <c:v>148.13924801032201</c:v>
                </c:pt>
                <c:pt idx="40211">
                  <c:v>148.11699674078</c:v>
                </c:pt>
                <c:pt idx="40212">
                  <c:v>148.10182919982401</c:v>
                </c:pt>
                <c:pt idx="40213">
                  <c:v>148.085554853872</c:v>
                </c:pt>
                <c:pt idx="40214">
                  <c:v>148.06704847116001</c:v>
                </c:pt>
                <c:pt idx="40215">
                  <c:v>148.04716745408001</c:v>
                </c:pt>
                <c:pt idx="40216">
                  <c:v>148.03352000004199</c:v>
                </c:pt>
                <c:pt idx="40217">
                  <c:v>148.02435922082401</c:v>
                </c:pt>
                <c:pt idx="40218">
                  <c:v>148.016892182557</c:v>
                </c:pt>
                <c:pt idx="40219">
                  <c:v>148.01109391916299</c:v>
                </c:pt>
                <c:pt idx="40220">
                  <c:v>148.00687252405001</c:v>
                </c:pt>
                <c:pt idx="40221">
                  <c:v>148.00284812817799</c:v>
                </c:pt>
                <c:pt idx="40222">
                  <c:v>147.99553052180599</c:v>
                </c:pt>
                <c:pt idx="40223">
                  <c:v>147.98619106795999</c:v>
                </c:pt>
                <c:pt idx="40224">
                  <c:v>147.98054083586001</c:v>
                </c:pt>
                <c:pt idx="40225">
                  <c:v>147.97585985738999</c:v>
                </c:pt>
                <c:pt idx="40226">
                  <c:v>147.975150271122</c:v>
                </c:pt>
                <c:pt idx="40227">
                  <c:v>147.971094121259</c:v>
                </c:pt>
                <c:pt idx="40228">
                  <c:v>147.96302967067999</c:v>
                </c:pt>
                <c:pt idx="40229">
                  <c:v>147.95029000002501</c:v>
                </c:pt>
                <c:pt idx="40230">
                  <c:v>147.93948079665199</c:v>
                </c:pt>
                <c:pt idx="40231">
                  <c:v>147.935974604384</c:v>
                </c:pt>
                <c:pt idx="40232">
                  <c:v>147.93600871359899</c:v>
                </c:pt>
                <c:pt idx="40233">
                  <c:v>147.94252022287699</c:v>
                </c:pt>
                <c:pt idx="40234">
                  <c:v>147.94998078675701</c:v>
                </c:pt>
                <c:pt idx="40235">
                  <c:v>147.953419576285</c:v>
                </c:pt>
                <c:pt idx="40236">
                  <c:v>147.95542712452601</c:v>
                </c:pt>
                <c:pt idx="40237">
                  <c:v>147.95878181515201</c:v>
                </c:pt>
                <c:pt idx="40238">
                  <c:v>147.96476192074499</c:v>
                </c:pt>
                <c:pt idx="40239">
                  <c:v>147.968722629089</c:v>
                </c:pt>
                <c:pt idx="40240">
                  <c:v>147.970785143406</c:v>
                </c:pt>
                <c:pt idx="40241">
                  <c:v>147.96941717596101</c:v>
                </c:pt>
                <c:pt idx="40242">
                  <c:v>147.97004999996199</c:v>
                </c:pt>
                <c:pt idx="40243">
                  <c:v>147.966866469986</c:v>
                </c:pt>
                <c:pt idx="40244">
                  <c:v>147.96283352608501</c:v>
                </c:pt>
                <c:pt idx="40245">
                  <c:v>147.954762432829</c:v>
                </c:pt>
                <c:pt idx="40246">
                  <c:v>147.94561055586701</c:v>
                </c:pt>
                <c:pt idx="40247">
                  <c:v>147.93920057682999</c:v>
                </c:pt>
                <c:pt idx="40248">
                  <c:v>147.93593456673801</c:v>
                </c:pt>
                <c:pt idx="40249">
                  <c:v>147.932661125636</c:v>
                </c:pt>
                <c:pt idx="40250">
                  <c:v>147.92739399106401</c:v>
                </c:pt>
                <c:pt idx="40251">
                  <c:v>147.92258169784901</c:v>
                </c:pt>
                <c:pt idx="40252">
                  <c:v>147.91925176704299</c:v>
                </c:pt>
                <c:pt idx="40253">
                  <c:v>147.92468000000201</c:v>
                </c:pt>
                <c:pt idx="40254">
                  <c:v>147.92751681911199</c:v>
                </c:pt>
                <c:pt idx="40255">
                  <c:v>147.936336866641</c:v>
                </c:pt>
                <c:pt idx="40256">
                  <c:v>147.9475241868</c:v>
                </c:pt>
                <c:pt idx="40257">
                  <c:v>147.95704556043401</c:v>
                </c:pt>
                <c:pt idx="40258">
                  <c:v>147.965159286073</c:v>
                </c:pt>
                <c:pt idx="40259">
                  <c:v>147.971059952438</c:v>
                </c:pt>
                <c:pt idx="40260">
                  <c:v>147.97722761073899</c:v>
                </c:pt>
                <c:pt idx="40261">
                  <c:v>147.986387255734</c:v>
                </c:pt>
                <c:pt idx="40262">
                  <c:v>147.998063943848</c:v>
                </c:pt>
                <c:pt idx="40263">
                  <c:v>148.00987295057001</c:v>
                </c:pt>
                <c:pt idx="40264">
                  <c:v>148.01937874908401</c:v>
                </c:pt>
                <c:pt idx="40265">
                  <c:v>148.027659999978</c:v>
                </c:pt>
                <c:pt idx="40266">
                  <c:v>148.028779979511</c:v>
                </c:pt>
                <c:pt idx="40267">
                  <c:v>148.02600944507699</c:v>
                </c:pt>
                <c:pt idx="40268">
                  <c:v>148.01875897652801</c:v>
                </c:pt>
                <c:pt idx="40269">
                  <c:v>148.00849281553101</c:v>
                </c:pt>
                <c:pt idx="40270">
                  <c:v>147.99597056262201</c:v>
                </c:pt>
                <c:pt idx="40271">
                  <c:v>147.98059010178599</c:v>
                </c:pt>
                <c:pt idx="40272">
                  <c:v>147.966970782917</c:v>
                </c:pt>
                <c:pt idx="40273">
                  <c:v>147.957989903879</c:v>
                </c:pt>
                <c:pt idx="40274">
                  <c:v>147.950281851862</c:v>
                </c:pt>
                <c:pt idx="40275">
                  <c:v>147.94490336290301</c:v>
                </c:pt>
                <c:pt idx="40276">
                  <c:v>147.94098112428199</c:v>
                </c:pt>
                <c:pt idx="40277">
                  <c:v>147.94089788983001</c:v>
                </c:pt>
                <c:pt idx="40278">
                  <c:v>147.935739798707</c:v>
                </c:pt>
                <c:pt idx="40279">
                  <c:v>147.92702640636199</c:v>
                </c:pt>
                <c:pt idx="40280">
                  <c:v>147.91558442201901</c:v>
                </c:pt>
                <c:pt idx="40281">
                  <c:v>147.898039999936</c:v>
                </c:pt>
                <c:pt idx="40282">
                  <c:v>147.88962518315299</c:v>
                </c:pt>
                <c:pt idx="40283">
                  <c:v>147.88567706614401</c:v>
                </c:pt>
                <c:pt idx="40284">
                  <c:v>147.885491021066</c:v>
                </c:pt>
                <c:pt idx="40285">
                  <c:v>147.88501249854099</c:v>
                </c:pt>
                <c:pt idx="40286">
                  <c:v>147.88642605939401</c:v>
                </c:pt>
                <c:pt idx="40287">
                  <c:v>147.89043651219899</c:v>
                </c:pt>
                <c:pt idx="40288">
                  <c:v>147.89874042663499</c:v>
                </c:pt>
                <c:pt idx="40289">
                  <c:v>147.91421484525199</c:v>
                </c:pt>
                <c:pt idx="40290">
                  <c:v>147.926011402168</c:v>
                </c:pt>
                <c:pt idx="40291">
                  <c:v>147.935141726231</c:v>
                </c:pt>
                <c:pt idx="40292">
                  <c:v>147.93931852767301</c:v>
                </c:pt>
                <c:pt idx="40293">
                  <c:v>147.943003119352</c:v>
                </c:pt>
                <c:pt idx="40294">
                  <c:v>147.94231000001099</c:v>
                </c:pt>
                <c:pt idx="40295">
                  <c:v>147.94334207743</c:v>
                </c:pt>
                <c:pt idx="40296">
                  <c:v>147.94616861010499</c:v>
                </c:pt>
                <c:pt idx="40297">
                  <c:v>147.947380057283</c:v>
                </c:pt>
                <c:pt idx="40298">
                  <c:v>147.94995728450701</c:v>
                </c:pt>
                <c:pt idx="40299">
                  <c:v>147.95420735747999</c:v>
                </c:pt>
                <c:pt idx="40300">
                  <c:v>147.952939829895</c:v>
                </c:pt>
                <c:pt idx="40301">
                  <c:v>147.945228092267</c:v>
                </c:pt>
                <c:pt idx="40302">
                  <c:v>147.94133040171499</c:v>
                </c:pt>
                <c:pt idx="40303">
                  <c:v>147.940204583997</c:v>
                </c:pt>
                <c:pt idx="40304">
                  <c:v>147.94283160687201</c:v>
                </c:pt>
                <c:pt idx="40305">
                  <c:v>147.94279486571901</c:v>
                </c:pt>
                <c:pt idx="40306">
                  <c:v>147.93874999999599</c:v>
                </c:pt>
                <c:pt idx="40307">
                  <c:v>147.938457482941</c:v>
                </c:pt>
                <c:pt idx="40308">
                  <c:v>147.943424268147</c:v>
                </c:pt>
                <c:pt idx="40309">
                  <c:v>147.946869688107</c:v>
                </c:pt>
                <c:pt idx="40310">
                  <c:v>147.945179233743</c:v>
                </c:pt>
                <c:pt idx="40311">
                  <c:v>147.938328557727</c:v>
                </c:pt>
                <c:pt idx="40312">
                  <c:v>147.93011102942299</c:v>
                </c:pt>
                <c:pt idx="40313">
                  <c:v>147.91994449788001</c:v>
                </c:pt>
                <c:pt idx="40314">
                  <c:v>147.91121054680599</c:v>
                </c:pt>
                <c:pt idx="40315">
                  <c:v>147.90588965742799</c:v>
                </c:pt>
                <c:pt idx="40316">
                  <c:v>147.90433000001099</c:v>
                </c:pt>
                <c:pt idx="40317">
                  <c:v>147.90461996841199</c:v>
                </c:pt>
                <c:pt idx="40318">
                  <c:v>147.908824746379</c:v>
                </c:pt>
                <c:pt idx="40319">
                  <c:v>147.91498999997199</c:v>
                </c:pt>
                <c:pt idx="40320">
                  <c:v>147.91944010415901</c:v>
                </c:pt>
                <c:pt idx="40321">
                  <c:v>147.92730530473699</c:v>
                </c:pt>
                <c:pt idx="40322">
                  <c:v>147.931646570314</c:v>
                </c:pt>
                <c:pt idx="40323">
                  <c:v>147.93028923077</c:v>
                </c:pt>
                <c:pt idx="40324">
                  <c:v>147.92481175041999</c:v>
                </c:pt>
                <c:pt idx="40325">
                  <c:v>147.91748247400301</c:v>
                </c:pt>
                <c:pt idx="40326">
                  <c:v>147.91171196296199</c:v>
                </c:pt>
                <c:pt idx="40327">
                  <c:v>147.90163802838299</c:v>
                </c:pt>
                <c:pt idx="40328">
                  <c:v>147.890135215773</c:v>
                </c:pt>
                <c:pt idx="40329">
                  <c:v>147.88892999994999</c:v>
                </c:pt>
                <c:pt idx="40330">
                  <c:v>147.88714775698699</c:v>
                </c:pt>
                <c:pt idx="40331">
                  <c:v>147.882312921128</c:v>
                </c:pt>
                <c:pt idx="40332">
                  <c:v>147.88147958393199</c:v>
                </c:pt>
                <c:pt idx="40333">
                  <c:v>147.88531918636301</c:v>
                </c:pt>
                <c:pt idx="40334">
                  <c:v>147.89019037330701</c:v>
                </c:pt>
                <c:pt idx="40335">
                  <c:v>147.89511982835401</c:v>
                </c:pt>
                <c:pt idx="40336">
                  <c:v>147.896469850057</c:v>
                </c:pt>
                <c:pt idx="40337">
                  <c:v>147.89398414735001</c:v>
                </c:pt>
                <c:pt idx="40338">
                  <c:v>147.888286321961</c:v>
                </c:pt>
                <c:pt idx="40339">
                  <c:v>147.878989056286</c:v>
                </c:pt>
                <c:pt idx="40340">
                  <c:v>147.86829645566499</c:v>
                </c:pt>
                <c:pt idx="40341">
                  <c:v>147.86199840502701</c:v>
                </c:pt>
                <c:pt idx="40342">
                  <c:v>147.85780709570801</c:v>
                </c:pt>
                <c:pt idx="40343">
                  <c:v>147.85734999998201</c:v>
                </c:pt>
                <c:pt idx="40344">
                  <c:v>147.861487143944</c:v>
                </c:pt>
                <c:pt idx="40345">
                  <c:v>147.86944633317</c:v>
                </c:pt>
                <c:pt idx="40346">
                  <c:v>147.879314708104</c:v>
                </c:pt>
                <c:pt idx="40347">
                  <c:v>147.88636735524699</c:v>
                </c:pt>
                <c:pt idx="40348">
                  <c:v>147.894998875044</c:v>
                </c:pt>
                <c:pt idx="40349">
                  <c:v>147.90162192266399</c:v>
                </c:pt>
                <c:pt idx="40350">
                  <c:v>147.911597827603</c:v>
                </c:pt>
                <c:pt idx="40351">
                  <c:v>147.93483530122299</c:v>
                </c:pt>
                <c:pt idx="40352">
                  <c:v>147.97124000003001</c:v>
                </c:pt>
                <c:pt idx="40353">
                  <c:v>147.98354652745701</c:v>
                </c:pt>
                <c:pt idx="40354">
                  <c:v>147.99715376162999</c:v>
                </c:pt>
                <c:pt idx="40355">
                  <c:v>148.01070911630899</c:v>
                </c:pt>
                <c:pt idx="40356">
                  <c:v>148.01777495502401</c:v>
                </c:pt>
                <c:pt idx="40357">
                  <c:v>148.022045786734</c:v>
                </c:pt>
                <c:pt idx="40358">
                  <c:v>148.027450436398</c:v>
                </c:pt>
                <c:pt idx="40359">
                  <c:v>148.033963490042</c:v>
                </c:pt>
                <c:pt idx="40360">
                  <c:v>148.04107763680901</c:v>
                </c:pt>
                <c:pt idx="40361">
                  <c:v>148.04749134654401</c:v>
                </c:pt>
                <c:pt idx="40362">
                  <c:v>148.05262986073299</c:v>
                </c:pt>
                <c:pt idx="40363">
                  <c:v>148.04541684697401</c:v>
                </c:pt>
                <c:pt idx="40364">
                  <c:v>148.033213997715</c:v>
                </c:pt>
                <c:pt idx="40365">
                  <c:v>148.02028999994999</c:v>
                </c:pt>
                <c:pt idx="40366">
                  <c:v>148.01401101056501</c:v>
                </c:pt>
                <c:pt idx="40367">
                  <c:v>148.01139303952499</c:v>
                </c:pt>
                <c:pt idx="40368">
                  <c:v>148.01095299845099</c:v>
                </c:pt>
                <c:pt idx="40369">
                  <c:v>148.01023198715001</c:v>
                </c:pt>
                <c:pt idx="40370">
                  <c:v>148.004366048561</c:v>
                </c:pt>
                <c:pt idx="40371">
                  <c:v>147.995341241999</c:v>
                </c:pt>
                <c:pt idx="40372">
                  <c:v>147.98982458079499</c:v>
                </c:pt>
                <c:pt idx="40373">
                  <c:v>147.98537274350301</c:v>
                </c:pt>
                <c:pt idx="40374">
                  <c:v>147.97843673672</c:v>
                </c:pt>
                <c:pt idx="40375">
                  <c:v>147.97067575038099</c:v>
                </c:pt>
                <c:pt idx="40376">
                  <c:v>147.96354653439801</c:v>
                </c:pt>
                <c:pt idx="40377">
                  <c:v>147.95159507554601</c:v>
                </c:pt>
                <c:pt idx="40378">
                  <c:v>147.94053586408401</c:v>
                </c:pt>
                <c:pt idx="40379">
                  <c:v>147.931339999968</c:v>
                </c:pt>
                <c:pt idx="40380">
                  <c:v>147.92237463268299</c:v>
                </c:pt>
                <c:pt idx="40381">
                  <c:v>147.91376622443499</c:v>
                </c:pt>
                <c:pt idx="40382">
                  <c:v>147.90978880788401</c:v>
                </c:pt>
                <c:pt idx="40383">
                  <c:v>147.91269945336199</c:v>
                </c:pt>
                <c:pt idx="40384">
                  <c:v>147.91849348910699</c:v>
                </c:pt>
                <c:pt idx="40385">
                  <c:v>147.92638158362499</c:v>
                </c:pt>
                <c:pt idx="40386">
                  <c:v>147.940838065419</c:v>
                </c:pt>
                <c:pt idx="40387">
                  <c:v>147.95417814489301</c:v>
                </c:pt>
                <c:pt idx="40388">
                  <c:v>147.965596336781</c:v>
                </c:pt>
                <c:pt idx="40389">
                  <c:v>147.97717415188501</c:v>
                </c:pt>
                <c:pt idx="40390">
                  <c:v>147.98610787246599</c:v>
                </c:pt>
                <c:pt idx="40391">
                  <c:v>147.993240000002</c:v>
                </c:pt>
                <c:pt idx="40392">
                  <c:v>147.99267211269</c:v>
                </c:pt>
                <c:pt idx="40393">
                  <c:v>147.99540078471301</c:v>
                </c:pt>
                <c:pt idx="40394">
                  <c:v>147.994330223215</c:v>
                </c:pt>
                <c:pt idx="40395">
                  <c:v>147.98925264729101</c:v>
                </c:pt>
                <c:pt idx="40396">
                  <c:v>147.98138828571399</c:v>
                </c:pt>
                <c:pt idx="40397">
                  <c:v>147.973223315246</c:v>
                </c:pt>
                <c:pt idx="40398">
                  <c:v>147.966133740402</c:v>
                </c:pt>
                <c:pt idx="40399">
                  <c:v>147.955426474777</c:v>
                </c:pt>
                <c:pt idx="40400">
                  <c:v>147.94907288231099</c:v>
                </c:pt>
                <c:pt idx="40401">
                  <c:v>147.94587453391301</c:v>
                </c:pt>
                <c:pt idx="40402">
                  <c:v>147.93535282887399</c:v>
                </c:pt>
                <c:pt idx="40403">
                  <c:v>147.92139911568799</c:v>
                </c:pt>
                <c:pt idx="40404">
                  <c:v>147.907765572329</c:v>
                </c:pt>
                <c:pt idx="40405">
                  <c:v>147.89464000003099</c:v>
                </c:pt>
                <c:pt idx="40406">
                  <c:v>147.88092278398599</c:v>
                </c:pt>
                <c:pt idx="40407">
                  <c:v>147.87132947980999</c:v>
                </c:pt>
                <c:pt idx="40408">
                  <c:v>147.86522084261401</c:v>
                </c:pt>
                <c:pt idx="40409">
                  <c:v>147.865531263836</c:v>
                </c:pt>
                <c:pt idx="40410">
                  <c:v>147.869476923946</c:v>
                </c:pt>
                <c:pt idx="40411">
                  <c:v>147.871352561984</c:v>
                </c:pt>
                <c:pt idx="40412">
                  <c:v>147.86884224748101</c:v>
                </c:pt>
                <c:pt idx="40413">
                  <c:v>147.86573075985399</c:v>
                </c:pt>
                <c:pt idx="40414">
                  <c:v>147.862483607744</c:v>
                </c:pt>
                <c:pt idx="40415">
                  <c:v>147.858103771206</c:v>
                </c:pt>
                <c:pt idx="40416">
                  <c:v>147.86049422264301</c:v>
                </c:pt>
                <c:pt idx="40417">
                  <c:v>147.871557859234</c:v>
                </c:pt>
                <c:pt idx="40418">
                  <c:v>147.88270058865999</c:v>
                </c:pt>
                <c:pt idx="40419">
                  <c:v>147.89005999996201</c:v>
                </c:pt>
                <c:pt idx="40420">
                  <c:v>147.88898210447601</c:v>
                </c:pt>
                <c:pt idx="40421">
                  <c:v>147.88765121357301</c:v>
                </c:pt>
                <c:pt idx="40422">
                  <c:v>147.88294045881401</c:v>
                </c:pt>
                <c:pt idx="40423">
                  <c:v>147.87679838076801</c:v>
                </c:pt>
                <c:pt idx="40424">
                  <c:v>147.874889967054</c:v>
                </c:pt>
                <c:pt idx="40425">
                  <c:v>147.87706058211501</c:v>
                </c:pt>
                <c:pt idx="40426">
                  <c:v>147.87794000002501</c:v>
                </c:pt>
                <c:pt idx="40427">
                  <c:v>147.88204762671299</c:v>
                </c:pt>
                <c:pt idx="40428">
                  <c:v>147.889919999988</c:v>
                </c:pt>
                <c:pt idx="40429">
                  <c:v>147.89128080649101</c:v>
                </c:pt>
                <c:pt idx="40430">
                  <c:v>147.897874898624</c:v>
                </c:pt>
                <c:pt idx="40431">
                  <c:v>147.90670095085301</c:v>
                </c:pt>
                <c:pt idx="40432">
                  <c:v>147.910230781395</c:v>
                </c:pt>
                <c:pt idx="40433">
                  <c:v>147.91617544118401</c:v>
                </c:pt>
                <c:pt idx="40434">
                  <c:v>147.92963055249299</c:v>
                </c:pt>
                <c:pt idx="40435">
                  <c:v>147.946370000017</c:v>
                </c:pt>
                <c:pt idx="40436">
                  <c:v>147.95958514500199</c:v>
                </c:pt>
                <c:pt idx="40437">
                  <c:v>147.96974462669499</c:v>
                </c:pt>
                <c:pt idx="40438">
                  <c:v>147.98015301031799</c:v>
                </c:pt>
                <c:pt idx="40439">
                  <c:v>147.99272541643799</c:v>
                </c:pt>
                <c:pt idx="40440">
                  <c:v>148.0103575144</c:v>
                </c:pt>
                <c:pt idx="40441">
                  <c:v>148.03374837451801</c:v>
                </c:pt>
                <c:pt idx="40442">
                  <c:v>148.05147750279599</c:v>
                </c:pt>
                <c:pt idx="40443">
                  <c:v>148.068399090507</c:v>
                </c:pt>
                <c:pt idx="40444">
                  <c:v>148.08316567994501</c:v>
                </c:pt>
                <c:pt idx="40445">
                  <c:v>148.09768661108001</c:v>
                </c:pt>
                <c:pt idx="40446">
                  <c:v>148.10054000001301</c:v>
                </c:pt>
                <c:pt idx="40447">
                  <c:v>148.100973741795</c:v>
                </c:pt>
                <c:pt idx="40448">
                  <c:v>148.09963887794601</c:v>
                </c:pt>
                <c:pt idx="40449">
                  <c:v>148.092981426432</c:v>
                </c:pt>
                <c:pt idx="40450">
                  <c:v>148.082968408184</c:v>
                </c:pt>
                <c:pt idx="40451">
                  <c:v>148.07384290376399</c:v>
                </c:pt>
                <c:pt idx="40452">
                  <c:v>148.064854200865</c:v>
                </c:pt>
                <c:pt idx="40453">
                  <c:v>148.05338738700101</c:v>
                </c:pt>
                <c:pt idx="40454">
                  <c:v>148.04690915496701</c:v>
                </c:pt>
                <c:pt idx="40455">
                  <c:v>148.04369395816599</c:v>
                </c:pt>
                <c:pt idx="40456">
                  <c:v>148.04108587889999</c:v>
                </c:pt>
                <c:pt idx="40457">
                  <c:v>148.04061936978999</c:v>
                </c:pt>
                <c:pt idx="40458">
                  <c:v>148.03933999997199</c:v>
                </c:pt>
                <c:pt idx="40459">
                  <c:v>148.03650958820501</c:v>
                </c:pt>
                <c:pt idx="40460">
                  <c:v>148.03632355223999</c:v>
                </c:pt>
                <c:pt idx="40461">
                  <c:v>148.039491053695</c:v>
                </c:pt>
                <c:pt idx="40462">
                  <c:v>148.04189865146199</c:v>
                </c:pt>
                <c:pt idx="40463">
                  <c:v>148.04173666537</c:v>
                </c:pt>
                <c:pt idx="40464">
                  <c:v>148.03949582988099</c:v>
                </c:pt>
                <c:pt idx="40465">
                  <c:v>148.03413969979999</c:v>
                </c:pt>
                <c:pt idx="40466">
                  <c:v>148.02755361130099</c:v>
                </c:pt>
                <c:pt idx="40467">
                  <c:v>148.02342143551601</c:v>
                </c:pt>
                <c:pt idx="40468">
                  <c:v>148.01732238161301</c:v>
                </c:pt>
                <c:pt idx="40469">
                  <c:v>148.00936984568801</c:v>
                </c:pt>
                <c:pt idx="40470">
                  <c:v>148.00109637901801</c:v>
                </c:pt>
                <c:pt idx="40471">
                  <c:v>147.99293751040699</c:v>
                </c:pt>
                <c:pt idx="40472">
                  <c:v>147.98792999999901</c:v>
                </c:pt>
                <c:pt idx="40473">
                  <c:v>147.984174964869</c:v>
                </c:pt>
                <c:pt idx="40474">
                  <c:v>147.98502769230501</c:v>
                </c:pt>
                <c:pt idx="40475">
                  <c:v>147.98836011479801</c:v>
                </c:pt>
                <c:pt idx="40476">
                  <c:v>147.98086364978499</c:v>
                </c:pt>
                <c:pt idx="40477">
                  <c:v>147.96461423527501</c:v>
                </c:pt>
                <c:pt idx="40478">
                  <c:v>147.943802770752</c:v>
                </c:pt>
                <c:pt idx="40479">
                  <c:v>147.92503079045201</c:v>
                </c:pt>
                <c:pt idx="40480">
                  <c:v>147.919149470452</c:v>
                </c:pt>
                <c:pt idx="40481">
                  <c:v>147.925220000043</c:v>
                </c:pt>
                <c:pt idx="40482">
                  <c:v>147.930229489005</c:v>
                </c:pt>
                <c:pt idx="40483">
                  <c:v>147.937012651347</c:v>
                </c:pt>
                <c:pt idx="40484">
                  <c:v>147.946269504512</c:v>
                </c:pt>
                <c:pt idx="40485">
                  <c:v>147.95858075422501</c:v>
                </c:pt>
                <c:pt idx="40486">
                  <c:v>147.976721235594</c:v>
                </c:pt>
                <c:pt idx="40487">
                  <c:v>147.99609088423901</c:v>
                </c:pt>
                <c:pt idx="40488">
                  <c:v>148.014400318496</c:v>
                </c:pt>
                <c:pt idx="40489">
                  <c:v>148.037635943205</c:v>
                </c:pt>
                <c:pt idx="40490">
                  <c:v>148.059942522668</c:v>
                </c:pt>
                <c:pt idx="40491">
                  <c:v>148.079508574192</c:v>
                </c:pt>
                <c:pt idx="40492">
                  <c:v>148.10221394226201</c:v>
                </c:pt>
                <c:pt idx="40493">
                  <c:v>148.12259301278601</c:v>
                </c:pt>
                <c:pt idx="40494">
                  <c:v>148.13886999995799</c:v>
                </c:pt>
                <c:pt idx="40495">
                  <c:v>148.15067842083999</c:v>
                </c:pt>
                <c:pt idx="40496">
                  <c:v>148.15943277102801</c:v>
                </c:pt>
                <c:pt idx="40497">
                  <c:v>148.15610000129101</c:v>
                </c:pt>
                <c:pt idx="40498">
                  <c:v>148.144649027257</c:v>
                </c:pt>
                <c:pt idx="40499">
                  <c:v>148.131215107391</c:v>
                </c:pt>
                <c:pt idx="40500">
                  <c:v>148.117478814067</c:v>
                </c:pt>
                <c:pt idx="40501">
                  <c:v>148.10545455172999</c:v>
                </c:pt>
                <c:pt idx="40502">
                  <c:v>148.09331514796401</c:v>
                </c:pt>
                <c:pt idx="40503">
                  <c:v>148.080174468704</c:v>
                </c:pt>
                <c:pt idx="40504">
                  <c:v>148.06486999993899</c:v>
                </c:pt>
                <c:pt idx="40505">
                  <c:v>148.05130470331</c:v>
                </c:pt>
                <c:pt idx="40506">
                  <c:v>148.035408282509</c:v>
                </c:pt>
                <c:pt idx="40507">
                  <c:v>148.017047598733</c:v>
                </c:pt>
                <c:pt idx="40508">
                  <c:v>147.998907634586</c:v>
                </c:pt>
                <c:pt idx="40509">
                  <c:v>147.9829957547</c:v>
                </c:pt>
                <c:pt idx="40510">
                  <c:v>147.96835229391201</c:v>
                </c:pt>
                <c:pt idx="40511">
                  <c:v>147.949163400933</c:v>
                </c:pt>
                <c:pt idx="40512">
                  <c:v>147.93077341145499</c:v>
                </c:pt>
                <c:pt idx="40513">
                  <c:v>147.91606025032101</c:v>
                </c:pt>
                <c:pt idx="40514">
                  <c:v>147.904559999996</c:v>
                </c:pt>
                <c:pt idx="40515">
                  <c:v>147.901697665142</c:v>
                </c:pt>
                <c:pt idx="40516">
                  <c:v>147.89409506478299</c:v>
                </c:pt>
                <c:pt idx="40517">
                  <c:v>147.883058577295</c:v>
                </c:pt>
                <c:pt idx="40518">
                  <c:v>147.86886229587</c:v>
                </c:pt>
                <c:pt idx="40519">
                  <c:v>147.859572819937</c:v>
                </c:pt>
                <c:pt idx="40520">
                  <c:v>147.858679446488</c:v>
                </c:pt>
                <c:pt idx="40521">
                  <c:v>147.86244116692501</c:v>
                </c:pt>
                <c:pt idx="40522">
                  <c:v>147.867653145741</c:v>
                </c:pt>
                <c:pt idx="40523">
                  <c:v>147.875103481032</c:v>
                </c:pt>
                <c:pt idx="40524">
                  <c:v>147.880705170216</c:v>
                </c:pt>
                <c:pt idx="40525">
                  <c:v>147.88391000002301</c:v>
                </c:pt>
                <c:pt idx="40526">
                  <c:v>147.882973413576</c:v>
                </c:pt>
                <c:pt idx="40527">
                  <c:v>147.88511677680299</c:v>
                </c:pt>
                <c:pt idx="40528">
                  <c:v>147.888907298926</c:v>
                </c:pt>
                <c:pt idx="40529">
                  <c:v>147.894022671898</c:v>
                </c:pt>
                <c:pt idx="40530">
                  <c:v>147.89734383978001</c:v>
                </c:pt>
                <c:pt idx="40531">
                  <c:v>147.89826999998499</c:v>
                </c:pt>
                <c:pt idx="40532">
                  <c:v>147.89555925098901</c:v>
                </c:pt>
                <c:pt idx="40533">
                  <c:v>147.890210000027</c:v>
                </c:pt>
                <c:pt idx="40534">
                  <c:v>147.88774954141601</c:v>
                </c:pt>
                <c:pt idx="40535">
                  <c:v>147.879524272156</c:v>
                </c:pt>
                <c:pt idx="40536">
                  <c:v>147.87844123981199</c:v>
                </c:pt>
                <c:pt idx="40537">
                  <c:v>147.88026277524801</c:v>
                </c:pt>
                <c:pt idx="40538">
                  <c:v>147.87855004779601</c:v>
                </c:pt>
                <c:pt idx="40539">
                  <c:v>147.87706000002501</c:v>
                </c:pt>
                <c:pt idx="40540">
                  <c:v>147.876408228933</c:v>
                </c:pt>
                <c:pt idx="40541">
                  <c:v>147.87405937241201</c:v>
                </c:pt>
                <c:pt idx="40542">
                  <c:v>147.87223259256601</c:v>
                </c:pt>
                <c:pt idx="40543">
                  <c:v>147.87582960408</c:v>
                </c:pt>
                <c:pt idx="40544">
                  <c:v>147.88507772129901</c:v>
                </c:pt>
                <c:pt idx="40545">
                  <c:v>147.895723768165</c:v>
                </c:pt>
                <c:pt idx="40546">
                  <c:v>147.90713436451699</c:v>
                </c:pt>
                <c:pt idx="40547">
                  <c:v>147.91768757223599</c:v>
                </c:pt>
                <c:pt idx="40548">
                  <c:v>147.933727071199</c:v>
                </c:pt>
                <c:pt idx="40549">
                  <c:v>147.957274831468</c:v>
                </c:pt>
                <c:pt idx="40550">
                  <c:v>147.97523451232999</c:v>
                </c:pt>
                <c:pt idx="40551">
                  <c:v>147.98888999998999</c:v>
                </c:pt>
                <c:pt idx="40552">
                  <c:v>147.99841000000001</c:v>
                </c:pt>
                <c:pt idx="40553">
                  <c:v>148.011420664372</c:v>
                </c:pt>
                <c:pt idx="40554">
                  <c:v>148.02194223336301</c:v>
                </c:pt>
                <c:pt idx="40555">
                  <c:v>148.02735316268101</c:v>
                </c:pt>
                <c:pt idx="40556">
                  <c:v>148.030958407935</c:v>
                </c:pt>
                <c:pt idx="40557">
                  <c:v>148.03368774057199</c:v>
                </c:pt>
                <c:pt idx="40558">
                  <c:v>148.03170923461701</c:v>
                </c:pt>
                <c:pt idx="40559">
                  <c:v>148.03078841951501</c:v>
                </c:pt>
                <c:pt idx="40560">
                  <c:v>148.024919240706</c:v>
                </c:pt>
                <c:pt idx="40561">
                  <c:v>148.014148772883</c:v>
                </c:pt>
                <c:pt idx="40562">
                  <c:v>147.99991414973101</c:v>
                </c:pt>
                <c:pt idx="40563">
                  <c:v>147.989236780894</c:v>
                </c:pt>
                <c:pt idx="40564">
                  <c:v>147.98613000004201</c:v>
                </c:pt>
                <c:pt idx="40565">
                  <c:v>147.98355307146599</c:v>
                </c:pt>
                <c:pt idx="40566">
                  <c:v>147.981159413179</c:v>
                </c:pt>
                <c:pt idx="40567">
                  <c:v>147.977224849278</c:v>
                </c:pt>
                <c:pt idx="40568">
                  <c:v>147.97412270018199</c:v>
                </c:pt>
                <c:pt idx="40569">
                  <c:v>147.97411319000901</c:v>
                </c:pt>
                <c:pt idx="40570">
                  <c:v>147.97715208927499</c:v>
                </c:pt>
                <c:pt idx="40571">
                  <c:v>147.98099987637301</c:v>
                </c:pt>
                <c:pt idx="40572">
                  <c:v>147.987243280218</c:v>
                </c:pt>
                <c:pt idx="40573">
                  <c:v>148.00148665471599</c:v>
                </c:pt>
                <c:pt idx="40574">
                  <c:v>148.009880235466</c:v>
                </c:pt>
                <c:pt idx="40575">
                  <c:v>148.01457884767601</c:v>
                </c:pt>
                <c:pt idx="40576">
                  <c:v>148.02425667927</c:v>
                </c:pt>
                <c:pt idx="40577">
                  <c:v>148.03371999998799</c:v>
                </c:pt>
                <c:pt idx="40578">
                  <c:v>148.031670581687</c:v>
                </c:pt>
                <c:pt idx="40579">
                  <c:v>148.03305553312001</c:v>
                </c:pt>
                <c:pt idx="40580">
                  <c:v>148.03567579542101</c:v>
                </c:pt>
                <c:pt idx="40581">
                  <c:v>148.036669999998</c:v>
                </c:pt>
                <c:pt idx="40582">
                  <c:v>148.03049128452099</c:v>
                </c:pt>
                <c:pt idx="40583">
                  <c:v>148.01862802396499</c:v>
                </c:pt>
                <c:pt idx="40584">
                  <c:v>148.00567292496399</c:v>
                </c:pt>
                <c:pt idx="40585">
                  <c:v>147.99152569700999</c:v>
                </c:pt>
                <c:pt idx="40586">
                  <c:v>147.97916192019301</c:v>
                </c:pt>
                <c:pt idx="40587">
                  <c:v>147.96866323158801</c:v>
                </c:pt>
                <c:pt idx="40588">
                  <c:v>147.95837621927299</c:v>
                </c:pt>
                <c:pt idx="40589">
                  <c:v>147.94539280588799</c:v>
                </c:pt>
                <c:pt idx="40590">
                  <c:v>147.934535402568</c:v>
                </c:pt>
                <c:pt idx="40591">
                  <c:v>147.926209999984</c:v>
                </c:pt>
                <c:pt idx="40592">
                  <c:v>147.91901674903099</c:v>
                </c:pt>
                <c:pt idx="40593">
                  <c:v>147.9174809175</c:v>
                </c:pt>
                <c:pt idx="40594">
                  <c:v>147.918496328641</c:v>
                </c:pt>
                <c:pt idx="40595">
                  <c:v>147.92420711830201</c:v>
                </c:pt>
                <c:pt idx="40596">
                  <c:v>147.938498895121</c:v>
                </c:pt>
                <c:pt idx="40597">
                  <c:v>147.958781429048</c:v>
                </c:pt>
                <c:pt idx="40598">
                  <c:v>147.97388488416601</c:v>
                </c:pt>
                <c:pt idx="40599">
                  <c:v>147.982457715599</c:v>
                </c:pt>
                <c:pt idx="40600">
                  <c:v>147.98753155370201</c:v>
                </c:pt>
                <c:pt idx="40601">
                  <c:v>147.99420284642301</c:v>
                </c:pt>
                <c:pt idx="40602">
                  <c:v>148.003340000017</c:v>
                </c:pt>
                <c:pt idx="40603">
                  <c:v>148.01524678176</c:v>
                </c:pt>
                <c:pt idx="40604">
                  <c:v>148.02749338167101</c:v>
                </c:pt>
                <c:pt idx="40605">
                  <c:v>148.036854042816</c:v>
                </c:pt>
                <c:pt idx="40606">
                  <c:v>148.04438046918801</c:v>
                </c:pt>
                <c:pt idx="40607">
                  <c:v>148.049924799596</c:v>
                </c:pt>
                <c:pt idx="40608">
                  <c:v>148.05431834300001</c:v>
                </c:pt>
                <c:pt idx="40609">
                  <c:v>148.05829115599701</c:v>
                </c:pt>
                <c:pt idx="40610">
                  <c:v>148.06411164385099</c:v>
                </c:pt>
                <c:pt idx="40611">
                  <c:v>148.07170495084301</c:v>
                </c:pt>
                <c:pt idx="40612">
                  <c:v>148.07999999280301</c:v>
                </c:pt>
                <c:pt idx="40613">
                  <c:v>148.082969869968</c:v>
                </c:pt>
                <c:pt idx="40614">
                  <c:v>148.08004999999</c:v>
                </c:pt>
                <c:pt idx="40615">
                  <c:v>148.072700544551</c:v>
                </c:pt>
                <c:pt idx="40616">
                  <c:v>148.070449323849</c:v>
                </c:pt>
                <c:pt idx="40617">
                  <c:v>148.06954215963799</c:v>
                </c:pt>
                <c:pt idx="40618">
                  <c:v>148.07158000839399</c:v>
                </c:pt>
                <c:pt idx="40619">
                  <c:v>148.07549864712101</c:v>
                </c:pt>
                <c:pt idx="40620">
                  <c:v>148.07923152324599</c:v>
                </c:pt>
                <c:pt idx="40621">
                  <c:v>148.079734129239</c:v>
                </c:pt>
                <c:pt idx="40622">
                  <c:v>148.069958555163</c:v>
                </c:pt>
                <c:pt idx="40623">
                  <c:v>148.05264631521601</c:v>
                </c:pt>
                <c:pt idx="40624">
                  <c:v>148.03062820967401</c:v>
                </c:pt>
                <c:pt idx="40625">
                  <c:v>148.00536000000801</c:v>
                </c:pt>
                <c:pt idx="40626">
                  <c:v>147.98943547831499</c:v>
                </c:pt>
                <c:pt idx="40627">
                  <c:v>147.981993460811</c:v>
                </c:pt>
                <c:pt idx="40628">
                  <c:v>147.975083603938</c:v>
                </c:pt>
                <c:pt idx="40629">
                  <c:v>147.970626984305</c:v>
                </c:pt>
                <c:pt idx="40630">
                  <c:v>147.969727983751</c:v>
                </c:pt>
                <c:pt idx="40631">
                  <c:v>147.969085730502</c:v>
                </c:pt>
                <c:pt idx="40632">
                  <c:v>147.96614860447099</c:v>
                </c:pt>
                <c:pt idx="40633">
                  <c:v>147.965078362203</c:v>
                </c:pt>
                <c:pt idx="40634">
                  <c:v>147.96461358105</c:v>
                </c:pt>
                <c:pt idx="40635">
                  <c:v>147.96179745015999</c:v>
                </c:pt>
                <c:pt idx="40636">
                  <c:v>147.956915195797</c:v>
                </c:pt>
                <c:pt idx="40637">
                  <c:v>147.94927999999999</c:v>
                </c:pt>
                <c:pt idx="40638">
                  <c:v>147.94151267032601</c:v>
                </c:pt>
                <c:pt idx="40639">
                  <c:v>147.940577423429</c:v>
                </c:pt>
                <c:pt idx="40640">
                  <c:v>147.940497392064</c:v>
                </c:pt>
                <c:pt idx="40641">
                  <c:v>147.940186647687</c:v>
                </c:pt>
                <c:pt idx="40642">
                  <c:v>147.94117020332999</c:v>
                </c:pt>
                <c:pt idx="40643">
                  <c:v>147.94646125649399</c:v>
                </c:pt>
                <c:pt idx="40644">
                  <c:v>147.95090205366299</c:v>
                </c:pt>
                <c:pt idx="40645">
                  <c:v>147.95008999997901</c:v>
                </c:pt>
                <c:pt idx="40646">
                  <c:v>147.95065425819101</c:v>
                </c:pt>
                <c:pt idx="40647">
                  <c:v>147.952527399871</c:v>
                </c:pt>
                <c:pt idx="40648">
                  <c:v>147.954380571869</c:v>
                </c:pt>
                <c:pt idx="40649">
                  <c:v>147.95867427472399</c:v>
                </c:pt>
                <c:pt idx="40650">
                  <c:v>147.959307429701</c:v>
                </c:pt>
                <c:pt idx="40651">
                  <c:v>147.96229999998599</c:v>
                </c:pt>
                <c:pt idx="40652">
                  <c:v>147.96295885881401</c:v>
                </c:pt>
                <c:pt idx="40653">
                  <c:v>147.95734775322799</c:v>
                </c:pt>
                <c:pt idx="40654">
                  <c:v>147.94632472225899</c:v>
                </c:pt>
                <c:pt idx="40655">
                  <c:v>147.93864861080201</c:v>
                </c:pt>
                <c:pt idx="40656">
                  <c:v>147.933708516168</c:v>
                </c:pt>
                <c:pt idx="40657">
                  <c:v>147.93596576309801</c:v>
                </c:pt>
                <c:pt idx="40658">
                  <c:v>147.94292064534901</c:v>
                </c:pt>
                <c:pt idx="40659">
                  <c:v>147.94960104054701</c:v>
                </c:pt>
                <c:pt idx="40660">
                  <c:v>147.95660709977199</c:v>
                </c:pt>
                <c:pt idx="40661">
                  <c:v>147.96530890664599</c:v>
                </c:pt>
                <c:pt idx="40662">
                  <c:v>147.97974118770301</c:v>
                </c:pt>
                <c:pt idx="40663">
                  <c:v>147.99424723972101</c:v>
                </c:pt>
                <c:pt idx="40664">
                  <c:v>148.017058059981</c:v>
                </c:pt>
                <c:pt idx="40665">
                  <c:v>148.031140000043</c:v>
                </c:pt>
                <c:pt idx="40666">
                  <c:v>148.03961048746399</c:v>
                </c:pt>
                <c:pt idx="40667">
                  <c:v>148.050309048027</c:v>
                </c:pt>
                <c:pt idx="40668">
                  <c:v>148.06140821394101</c:v>
                </c:pt>
                <c:pt idx="40669">
                  <c:v>148.07050158723001</c:v>
                </c:pt>
                <c:pt idx="40670">
                  <c:v>148.07590497981701</c:v>
                </c:pt>
                <c:pt idx="40671">
                  <c:v>148.07745247890699</c:v>
                </c:pt>
                <c:pt idx="40672">
                  <c:v>148.07579415374499</c:v>
                </c:pt>
                <c:pt idx="40673">
                  <c:v>148.07063319928099</c:v>
                </c:pt>
                <c:pt idx="40674">
                  <c:v>148.06473295485901</c:v>
                </c:pt>
                <c:pt idx="40675">
                  <c:v>148.05844645039099</c:v>
                </c:pt>
                <c:pt idx="40676">
                  <c:v>148.04689725621901</c:v>
                </c:pt>
                <c:pt idx="40677">
                  <c:v>148.03320570029501</c:v>
                </c:pt>
                <c:pt idx="40678">
                  <c:v>148.022325611311</c:v>
                </c:pt>
                <c:pt idx="40679">
                  <c:v>148.00637999998301</c:v>
                </c:pt>
                <c:pt idx="40680">
                  <c:v>147.99891270619301</c:v>
                </c:pt>
                <c:pt idx="40681">
                  <c:v>147.993912512619</c:v>
                </c:pt>
                <c:pt idx="40682">
                  <c:v>147.98894254218001</c:v>
                </c:pt>
                <c:pt idx="40683">
                  <c:v>147.981501704907</c:v>
                </c:pt>
                <c:pt idx="40684">
                  <c:v>147.971198198487</c:v>
                </c:pt>
                <c:pt idx="40685">
                  <c:v>147.95731623367399</c:v>
                </c:pt>
                <c:pt idx="40686">
                  <c:v>147.94196557878399</c:v>
                </c:pt>
                <c:pt idx="40687">
                  <c:v>147.9223750182</c:v>
                </c:pt>
                <c:pt idx="40688">
                  <c:v>147.89859559719599</c:v>
                </c:pt>
                <c:pt idx="40689">
                  <c:v>147.87646498125801</c:v>
                </c:pt>
                <c:pt idx="40690">
                  <c:v>147.864308511529</c:v>
                </c:pt>
                <c:pt idx="40691">
                  <c:v>147.857940000014</c:v>
                </c:pt>
                <c:pt idx="40692">
                  <c:v>147.85913868413499</c:v>
                </c:pt>
                <c:pt idx="40693">
                  <c:v>147.86464276241301</c:v>
                </c:pt>
                <c:pt idx="40694">
                  <c:v>147.868436065895</c:v>
                </c:pt>
                <c:pt idx="40695">
                  <c:v>147.87088669254501</c:v>
                </c:pt>
                <c:pt idx="40696">
                  <c:v>147.874260820974</c:v>
                </c:pt>
                <c:pt idx="40697">
                  <c:v>147.87520618666599</c:v>
                </c:pt>
                <c:pt idx="40698">
                  <c:v>147.87137504823301</c:v>
                </c:pt>
                <c:pt idx="40699">
                  <c:v>147.86867855797499</c:v>
                </c:pt>
                <c:pt idx="40700">
                  <c:v>147.86701410466401</c:v>
                </c:pt>
                <c:pt idx="40701">
                  <c:v>147.86696577007001</c:v>
                </c:pt>
                <c:pt idx="40702">
                  <c:v>147.87220521939801</c:v>
                </c:pt>
                <c:pt idx="40703">
                  <c:v>147.875406163316</c:v>
                </c:pt>
                <c:pt idx="40704">
                  <c:v>147.87708812723099</c:v>
                </c:pt>
                <c:pt idx="40705">
                  <c:v>147.88685999998</c:v>
                </c:pt>
                <c:pt idx="40706">
                  <c:v>147.89105231014301</c:v>
                </c:pt>
                <c:pt idx="40707">
                  <c:v>147.89676921574801</c:v>
                </c:pt>
                <c:pt idx="40708">
                  <c:v>147.90591538864999</c:v>
                </c:pt>
                <c:pt idx="40709">
                  <c:v>147.914371343185</c:v>
                </c:pt>
                <c:pt idx="40710">
                  <c:v>147.91882163200299</c:v>
                </c:pt>
                <c:pt idx="40711">
                  <c:v>147.920488101421</c:v>
                </c:pt>
                <c:pt idx="40712">
                  <c:v>147.924302609097</c:v>
                </c:pt>
                <c:pt idx="40713">
                  <c:v>147.92894076384599</c:v>
                </c:pt>
                <c:pt idx="40714">
                  <c:v>147.934884413464</c:v>
                </c:pt>
                <c:pt idx="40715">
                  <c:v>147.94179463845299</c:v>
                </c:pt>
                <c:pt idx="40716">
                  <c:v>147.95018415799899</c:v>
                </c:pt>
                <c:pt idx="40717">
                  <c:v>147.95200999996899</c:v>
                </c:pt>
                <c:pt idx="40718">
                  <c:v>147.95107851110399</c:v>
                </c:pt>
                <c:pt idx="40719">
                  <c:v>147.95380405705399</c:v>
                </c:pt>
                <c:pt idx="40720">
                  <c:v>147.958206531862</c:v>
                </c:pt>
                <c:pt idx="40721">
                  <c:v>147.960948127894</c:v>
                </c:pt>
                <c:pt idx="40722">
                  <c:v>147.96147247639701</c:v>
                </c:pt>
                <c:pt idx="40723">
                  <c:v>147.95989173361599</c:v>
                </c:pt>
                <c:pt idx="40724">
                  <c:v>147.955985375164</c:v>
                </c:pt>
                <c:pt idx="40725">
                  <c:v>147.954074016421</c:v>
                </c:pt>
                <c:pt idx="40726">
                  <c:v>147.952772028114</c:v>
                </c:pt>
                <c:pt idx="40727">
                  <c:v>147.949081409408</c:v>
                </c:pt>
                <c:pt idx="40728">
                  <c:v>147.94626000389599</c:v>
                </c:pt>
                <c:pt idx="40729">
                  <c:v>147.94000821636399</c:v>
                </c:pt>
                <c:pt idx="40730">
                  <c:v>147.93877999997801</c:v>
                </c:pt>
                <c:pt idx="40731">
                  <c:v>147.94861808560401</c:v>
                </c:pt>
                <c:pt idx="40732">
                  <c:v>147.960430192367</c:v>
                </c:pt>
                <c:pt idx="40733">
                  <c:v>147.97302163725499</c:v>
                </c:pt>
                <c:pt idx="40734">
                  <c:v>147.98449812498299</c:v>
                </c:pt>
                <c:pt idx="40735">
                  <c:v>147.994685743361</c:v>
                </c:pt>
                <c:pt idx="40736">
                  <c:v>148.00342709906101</c:v>
                </c:pt>
                <c:pt idx="40737">
                  <c:v>148.00806411037701</c:v>
                </c:pt>
                <c:pt idx="40738">
                  <c:v>148.00967583677601</c:v>
                </c:pt>
                <c:pt idx="40739">
                  <c:v>147.99980043318499</c:v>
                </c:pt>
                <c:pt idx="40740">
                  <c:v>147.99715297871299</c:v>
                </c:pt>
                <c:pt idx="40741">
                  <c:v>147.99525882007401</c:v>
                </c:pt>
                <c:pt idx="40742">
                  <c:v>147.99316036565099</c:v>
                </c:pt>
                <c:pt idx="40743">
                  <c:v>147.993785888405</c:v>
                </c:pt>
                <c:pt idx="40744">
                  <c:v>147.991330000056</c:v>
                </c:pt>
                <c:pt idx="40745">
                  <c:v>147.988427185121</c:v>
                </c:pt>
                <c:pt idx="40746">
                  <c:v>147.99326994556299</c:v>
                </c:pt>
                <c:pt idx="40747">
                  <c:v>147.99946161867601</c:v>
                </c:pt>
                <c:pt idx="40748">
                  <c:v>148.00171205763601</c:v>
                </c:pt>
                <c:pt idx="40749">
                  <c:v>148.00222942111699</c:v>
                </c:pt>
                <c:pt idx="40750">
                  <c:v>148.00520881065299</c:v>
                </c:pt>
                <c:pt idx="40751">
                  <c:v>148.010324526386</c:v>
                </c:pt>
                <c:pt idx="40752">
                  <c:v>148.01945614104301</c:v>
                </c:pt>
                <c:pt idx="40753">
                  <c:v>148.02823999994999</c:v>
                </c:pt>
                <c:pt idx="40754">
                  <c:v>148.035134698322</c:v>
                </c:pt>
                <c:pt idx="40755">
                  <c:v>148.04792999993799</c:v>
                </c:pt>
                <c:pt idx="40756">
                  <c:v>148.05636438055501</c:v>
                </c:pt>
                <c:pt idx="40757">
                  <c:v>148.06175391379901</c:v>
                </c:pt>
                <c:pt idx="40758">
                  <c:v>148.066240532591</c:v>
                </c:pt>
                <c:pt idx="40759">
                  <c:v>148.06894357035901</c:v>
                </c:pt>
                <c:pt idx="40760">
                  <c:v>148.071109092928</c:v>
                </c:pt>
                <c:pt idx="40761">
                  <c:v>148.07434644448</c:v>
                </c:pt>
                <c:pt idx="40762">
                  <c:v>148.07535647538299</c:v>
                </c:pt>
                <c:pt idx="40763">
                  <c:v>148.07334043369201</c:v>
                </c:pt>
                <c:pt idx="40764">
                  <c:v>148.06473145318799</c:v>
                </c:pt>
                <c:pt idx="40765">
                  <c:v>148.06030436109401</c:v>
                </c:pt>
                <c:pt idx="40766">
                  <c:v>148.06102486833501</c:v>
                </c:pt>
                <c:pt idx="40767">
                  <c:v>148.066692210654</c:v>
                </c:pt>
                <c:pt idx="40768">
                  <c:v>148.07107999997899</c:v>
                </c:pt>
                <c:pt idx="40769">
                  <c:v>148.080672112082</c:v>
                </c:pt>
                <c:pt idx="40770">
                  <c:v>148.09465975511699</c:v>
                </c:pt>
                <c:pt idx="40771">
                  <c:v>148.10916628070299</c:v>
                </c:pt>
                <c:pt idx="40772">
                  <c:v>148.11825292300799</c:v>
                </c:pt>
                <c:pt idx="40773">
                  <c:v>148.1215976702</c:v>
                </c:pt>
                <c:pt idx="40774">
                  <c:v>148.121916986831</c:v>
                </c:pt>
                <c:pt idx="40775">
                  <c:v>148.120932079955</c:v>
                </c:pt>
                <c:pt idx="40776">
                  <c:v>148.119656059411</c:v>
                </c:pt>
                <c:pt idx="40777">
                  <c:v>148.11734480809901</c:v>
                </c:pt>
                <c:pt idx="40778">
                  <c:v>148.11004240156799</c:v>
                </c:pt>
                <c:pt idx="40779">
                  <c:v>148.093018689503</c:v>
                </c:pt>
                <c:pt idx="40780">
                  <c:v>148.07221082381901</c:v>
                </c:pt>
                <c:pt idx="40781">
                  <c:v>148.05411123262499</c:v>
                </c:pt>
                <c:pt idx="40782">
                  <c:v>148.04517000002301</c:v>
                </c:pt>
                <c:pt idx="40783">
                  <c:v>148.04069495616099</c:v>
                </c:pt>
                <c:pt idx="40784">
                  <c:v>148.04372448717601</c:v>
                </c:pt>
                <c:pt idx="40785">
                  <c:v>148.04472987867501</c:v>
                </c:pt>
                <c:pt idx="40786">
                  <c:v>148.043000211579</c:v>
                </c:pt>
                <c:pt idx="40787">
                  <c:v>148.04038074191399</c:v>
                </c:pt>
                <c:pt idx="40788">
                  <c:v>148.036900767021</c:v>
                </c:pt>
                <c:pt idx="40789">
                  <c:v>148.03347743049599</c:v>
                </c:pt>
                <c:pt idx="40790">
                  <c:v>148.03246908406101</c:v>
                </c:pt>
                <c:pt idx="40791">
                  <c:v>148.03293548279501</c:v>
                </c:pt>
                <c:pt idx="40792">
                  <c:v>148.033607082202</c:v>
                </c:pt>
                <c:pt idx="40793">
                  <c:v>148.033589026616</c:v>
                </c:pt>
                <c:pt idx="40794">
                  <c:v>148.032124640294</c:v>
                </c:pt>
                <c:pt idx="40795">
                  <c:v>148.04077000001701</c:v>
                </c:pt>
                <c:pt idx="40796">
                  <c:v>148.04960532035801</c:v>
                </c:pt>
                <c:pt idx="40797">
                  <c:v>148.05864841287999</c:v>
                </c:pt>
                <c:pt idx="40798">
                  <c:v>148.06415710519099</c:v>
                </c:pt>
                <c:pt idx="40799">
                  <c:v>148.06745756624599</c:v>
                </c:pt>
                <c:pt idx="40800">
                  <c:v>148.073398532727</c:v>
                </c:pt>
                <c:pt idx="40801">
                  <c:v>148.08276546904199</c:v>
                </c:pt>
                <c:pt idx="40802">
                  <c:v>148.09337373863599</c:v>
                </c:pt>
                <c:pt idx="40803">
                  <c:v>148.102959378729</c:v>
                </c:pt>
                <c:pt idx="40804">
                  <c:v>148.11192445584501</c:v>
                </c:pt>
                <c:pt idx="40805">
                  <c:v>148.116783954807</c:v>
                </c:pt>
                <c:pt idx="40806">
                  <c:v>148.12428889178</c:v>
                </c:pt>
                <c:pt idx="40807">
                  <c:v>148.12205999997499</c:v>
                </c:pt>
                <c:pt idx="40808">
                  <c:v>148.11697143891101</c:v>
                </c:pt>
                <c:pt idx="40809">
                  <c:v>148.11223881877601</c:v>
                </c:pt>
                <c:pt idx="40810">
                  <c:v>148.104968547862</c:v>
                </c:pt>
                <c:pt idx="40811">
                  <c:v>148.09309325158799</c:v>
                </c:pt>
                <c:pt idx="40812">
                  <c:v>148.08112199844601</c:v>
                </c:pt>
                <c:pt idx="40813">
                  <c:v>148.073793276885</c:v>
                </c:pt>
                <c:pt idx="40814">
                  <c:v>148.06561632163601</c:v>
                </c:pt>
                <c:pt idx="40815">
                  <c:v>148.059058826967</c:v>
                </c:pt>
                <c:pt idx="40816">
                  <c:v>148.05165061279101</c:v>
                </c:pt>
                <c:pt idx="40817">
                  <c:v>148.04581123546501</c:v>
                </c:pt>
                <c:pt idx="40818">
                  <c:v>148.04129986689301</c:v>
                </c:pt>
                <c:pt idx="40819">
                  <c:v>148.04094272003701</c:v>
                </c:pt>
                <c:pt idx="40820">
                  <c:v>148.05092000000599</c:v>
                </c:pt>
                <c:pt idx="40821">
                  <c:v>148.05533823159399</c:v>
                </c:pt>
                <c:pt idx="40822">
                  <c:v>148.05988745414501</c:v>
                </c:pt>
                <c:pt idx="40823">
                  <c:v>148.062077110774</c:v>
                </c:pt>
                <c:pt idx="40824">
                  <c:v>148.06048073694299</c:v>
                </c:pt>
                <c:pt idx="40825">
                  <c:v>148.05530871808699</c:v>
                </c:pt>
                <c:pt idx="40826">
                  <c:v>148.04701938711801</c:v>
                </c:pt>
                <c:pt idx="40827">
                  <c:v>148.04208211197701</c:v>
                </c:pt>
                <c:pt idx="40828">
                  <c:v>148.03394682337199</c:v>
                </c:pt>
                <c:pt idx="40829">
                  <c:v>148.025409067711</c:v>
                </c:pt>
                <c:pt idx="40830">
                  <c:v>148.01533999996701</c:v>
                </c:pt>
                <c:pt idx="40831">
                  <c:v>148.006222770606</c:v>
                </c:pt>
                <c:pt idx="40832">
                  <c:v>148.001201284156</c:v>
                </c:pt>
                <c:pt idx="40833">
                  <c:v>147.998334505472</c:v>
                </c:pt>
                <c:pt idx="40834">
                  <c:v>147.993953328163</c:v>
                </c:pt>
                <c:pt idx="40835">
                  <c:v>147.988458721673</c:v>
                </c:pt>
                <c:pt idx="40836">
                  <c:v>147.983614650569</c:v>
                </c:pt>
                <c:pt idx="40837">
                  <c:v>147.980471933644</c:v>
                </c:pt>
                <c:pt idx="40838">
                  <c:v>147.982784931906</c:v>
                </c:pt>
                <c:pt idx="40839">
                  <c:v>147.987896260593</c:v>
                </c:pt>
                <c:pt idx="40840">
                  <c:v>147.99659153170899</c:v>
                </c:pt>
                <c:pt idx="40841">
                  <c:v>148.00284796875701</c:v>
                </c:pt>
                <c:pt idx="40842">
                  <c:v>148.01033399238199</c:v>
                </c:pt>
                <c:pt idx="40843">
                  <c:v>148.01808000000699</c:v>
                </c:pt>
                <c:pt idx="40844">
                  <c:v>148.01913869052299</c:v>
                </c:pt>
                <c:pt idx="40845">
                  <c:v>148.02103611814101</c:v>
                </c:pt>
                <c:pt idx="40846">
                  <c:v>148.02311810343801</c:v>
                </c:pt>
                <c:pt idx="40847">
                  <c:v>148.02554399896201</c:v>
                </c:pt>
                <c:pt idx="40848">
                  <c:v>148.02742947838399</c:v>
                </c:pt>
                <c:pt idx="40849">
                  <c:v>148.02619874386201</c:v>
                </c:pt>
                <c:pt idx="40850">
                  <c:v>148.02113070488099</c:v>
                </c:pt>
                <c:pt idx="40851">
                  <c:v>148.01131089486501</c:v>
                </c:pt>
                <c:pt idx="40852">
                  <c:v>148.00832904350901</c:v>
                </c:pt>
                <c:pt idx="40853">
                  <c:v>148.00337985983199</c:v>
                </c:pt>
                <c:pt idx="40854">
                  <c:v>148.00166000002699</c:v>
                </c:pt>
                <c:pt idx="40855">
                  <c:v>147.99982349396799</c:v>
                </c:pt>
                <c:pt idx="40856">
                  <c:v>147.99684695001599</c:v>
                </c:pt>
                <c:pt idx="40857">
                  <c:v>147.996502939604</c:v>
                </c:pt>
                <c:pt idx="40858">
                  <c:v>147.99890278493299</c:v>
                </c:pt>
                <c:pt idx="40859">
                  <c:v>147.99846098216599</c:v>
                </c:pt>
                <c:pt idx="40860">
                  <c:v>147.993988736175</c:v>
                </c:pt>
                <c:pt idx="40861">
                  <c:v>147.98637000004399</c:v>
                </c:pt>
                <c:pt idx="40862">
                  <c:v>147.98646252110899</c:v>
                </c:pt>
                <c:pt idx="40863">
                  <c:v>147.98695976392099</c:v>
                </c:pt>
                <c:pt idx="40864">
                  <c:v>147.98608556912899</c:v>
                </c:pt>
                <c:pt idx="40865">
                  <c:v>147.98051933995899</c:v>
                </c:pt>
                <c:pt idx="40866">
                  <c:v>147.97963687095799</c:v>
                </c:pt>
                <c:pt idx="40867">
                  <c:v>147.98157999995601</c:v>
                </c:pt>
                <c:pt idx="40868">
                  <c:v>147.98295601247</c:v>
                </c:pt>
                <c:pt idx="40869">
                  <c:v>147.98529297440501</c:v>
                </c:pt>
                <c:pt idx="40870">
                  <c:v>147.98643534763301</c:v>
                </c:pt>
                <c:pt idx="40871">
                  <c:v>147.985192065354</c:v>
                </c:pt>
                <c:pt idx="40872">
                  <c:v>147.98165916308099</c:v>
                </c:pt>
                <c:pt idx="40873">
                  <c:v>147.97789997681099</c:v>
                </c:pt>
                <c:pt idx="40874">
                  <c:v>147.97924393112001</c:v>
                </c:pt>
                <c:pt idx="40875">
                  <c:v>147.986695991874</c:v>
                </c:pt>
                <c:pt idx="40876">
                  <c:v>147.99115796647601</c:v>
                </c:pt>
                <c:pt idx="40877">
                  <c:v>147.995270000006</c:v>
                </c:pt>
                <c:pt idx="40878">
                  <c:v>148.00274253297599</c:v>
                </c:pt>
                <c:pt idx="40879">
                  <c:v>148.01483552038201</c:v>
                </c:pt>
                <c:pt idx="40880">
                  <c:v>148.02540312415101</c:v>
                </c:pt>
                <c:pt idx="40881">
                  <c:v>148.03625402527001</c:v>
                </c:pt>
                <c:pt idx="40882">
                  <c:v>148.051679762069</c:v>
                </c:pt>
                <c:pt idx="40883">
                  <c:v>148.06292812728699</c:v>
                </c:pt>
                <c:pt idx="40884">
                  <c:v>148.071495217582</c:v>
                </c:pt>
                <c:pt idx="40885">
                  <c:v>148.08364305592701</c:v>
                </c:pt>
                <c:pt idx="40886">
                  <c:v>148.08910799622399</c:v>
                </c:pt>
                <c:pt idx="40887">
                  <c:v>148.09052949711901</c:v>
                </c:pt>
                <c:pt idx="40888">
                  <c:v>148.08913380569501</c:v>
                </c:pt>
                <c:pt idx="40889">
                  <c:v>148.085408462678</c:v>
                </c:pt>
                <c:pt idx="40890">
                  <c:v>148.07443788340501</c:v>
                </c:pt>
                <c:pt idx="40891">
                  <c:v>148.057626009437</c:v>
                </c:pt>
                <c:pt idx="40892">
                  <c:v>148.048130000009</c:v>
                </c:pt>
                <c:pt idx="40893">
                  <c:v>148.03856184833401</c:v>
                </c:pt>
                <c:pt idx="40894">
                  <c:v>148.03006269877699</c:v>
                </c:pt>
                <c:pt idx="40895">
                  <c:v>148.02261040098199</c:v>
                </c:pt>
                <c:pt idx="40896">
                  <c:v>148.01879466494401</c:v>
                </c:pt>
                <c:pt idx="40897">
                  <c:v>148.01604538015101</c:v>
                </c:pt>
                <c:pt idx="40898">
                  <c:v>148.008533911277</c:v>
                </c:pt>
                <c:pt idx="40899">
                  <c:v>147.999932538851</c:v>
                </c:pt>
                <c:pt idx="40900">
                  <c:v>147.98440494032201</c:v>
                </c:pt>
                <c:pt idx="40901">
                  <c:v>147.96304309586199</c:v>
                </c:pt>
                <c:pt idx="40902">
                  <c:v>147.945975516961</c:v>
                </c:pt>
                <c:pt idx="40903">
                  <c:v>147.92938628977001</c:v>
                </c:pt>
                <c:pt idx="40904">
                  <c:v>147.914140000007</c:v>
                </c:pt>
                <c:pt idx="40905">
                  <c:v>147.889405535507</c:v>
                </c:pt>
                <c:pt idx="40906">
                  <c:v>147.87585970676</c:v>
                </c:pt>
                <c:pt idx="40907">
                  <c:v>147.861852781897</c:v>
                </c:pt>
                <c:pt idx="40908">
                  <c:v>147.84647925252099</c:v>
                </c:pt>
                <c:pt idx="40909">
                  <c:v>147.83284610106</c:v>
                </c:pt>
                <c:pt idx="40910">
                  <c:v>147.824259709789</c:v>
                </c:pt>
                <c:pt idx="40911">
                  <c:v>147.81786401160801</c:v>
                </c:pt>
                <c:pt idx="40912">
                  <c:v>147.81365184579599</c:v>
                </c:pt>
                <c:pt idx="40913">
                  <c:v>147.80769567111699</c:v>
                </c:pt>
                <c:pt idx="40914">
                  <c:v>147.80222763755</c:v>
                </c:pt>
                <c:pt idx="40915">
                  <c:v>147.79444376207201</c:v>
                </c:pt>
                <c:pt idx="40916">
                  <c:v>147.77970086001</c:v>
                </c:pt>
                <c:pt idx="40917">
                  <c:v>147.77679858715999</c:v>
                </c:pt>
                <c:pt idx="40918">
                  <c:v>147.77479228164901</c:v>
                </c:pt>
                <c:pt idx="40919">
                  <c:v>147.77628000003401</c:v>
                </c:pt>
                <c:pt idx="40920">
                  <c:v>147.77864591198301</c:v>
                </c:pt>
                <c:pt idx="40921">
                  <c:v>147.78556969804501</c:v>
                </c:pt>
                <c:pt idx="40922">
                  <c:v>147.79157220971601</c:v>
                </c:pt>
                <c:pt idx="40923">
                  <c:v>147.796173231833</c:v>
                </c:pt>
                <c:pt idx="40924">
                  <c:v>147.80320284128601</c:v>
                </c:pt>
                <c:pt idx="40925">
                  <c:v>147.81171897151401</c:v>
                </c:pt>
                <c:pt idx="40926">
                  <c:v>147.82222769716199</c:v>
                </c:pt>
                <c:pt idx="40927">
                  <c:v>147.83808090751299</c:v>
                </c:pt>
                <c:pt idx="40928">
                  <c:v>147.85437539573999</c:v>
                </c:pt>
                <c:pt idx="40929">
                  <c:v>147.86980623819699</c:v>
                </c:pt>
                <c:pt idx="40930">
                  <c:v>147.898071228981</c:v>
                </c:pt>
                <c:pt idx="40931">
                  <c:v>147.91885435396</c:v>
                </c:pt>
                <c:pt idx="40932">
                  <c:v>147.92241592463901</c:v>
                </c:pt>
                <c:pt idx="40933">
                  <c:v>147.924525868644</c:v>
                </c:pt>
                <c:pt idx="40934">
                  <c:v>147.93036932235799</c:v>
                </c:pt>
                <c:pt idx="40935">
                  <c:v>147.936872836281</c:v>
                </c:pt>
                <c:pt idx="40936">
                  <c:v>147.94340678637101</c:v>
                </c:pt>
                <c:pt idx="40937">
                  <c:v>147.946511030669</c:v>
                </c:pt>
                <c:pt idx="40938">
                  <c:v>147.95174462958499</c:v>
                </c:pt>
                <c:pt idx="40939">
                  <c:v>147.96829443664001</c:v>
                </c:pt>
                <c:pt idx="40940">
                  <c:v>147.98298999997201</c:v>
                </c:pt>
                <c:pt idx="40941">
                  <c:v>147.99286897363999</c:v>
                </c:pt>
                <c:pt idx="40942">
                  <c:v>147.99986607598601</c:v>
                </c:pt>
                <c:pt idx="40943">
                  <c:v>148.00411560482499</c:v>
                </c:pt>
                <c:pt idx="40944">
                  <c:v>148.00723058822899</c:v>
                </c:pt>
                <c:pt idx="40945">
                  <c:v>148.01035589540001</c:v>
                </c:pt>
                <c:pt idx="40946">
                  <c:v>148.01317751073199</c:v>
                </c:pt>
                <c:pt idx="40947">
                  <c:v>148.01327250864799</c:v>
                </c:pt>
                <c:pt idx="40948">
                  <c:v>148.011882428105</c:v>
                </c:pt>
                <c:pt idx="40949">
                  <c:v>148.01188323977499</c:v>
                </c:pt>
                <c:pt idx="40950">
                  <c:v>148.01144283989001</c:v>
                </c:pt>
                <c:pt idx="40951">
                  <c:v>148.01631701846301</c:v>
                </c:pt>
                <c:pt idx="40952">
                  <c:v>148.019860605703</c:v>
                </c:pt>
                <c:pt idx="40953">
                  <c:v>148.02233999998001</c:v>
                </c:pt>
                <c:pt idx="40954">
                  <c:v>148.02064199114699</c:v>
                </c:pt>
                <c:pt idx="40955">
                  <c:v>148.02004038757099</c:v>
                </c:pt>
                <c:pt idx="40956">
                  <c:v>148.019490316793</c:v>
                </c:pt>
                <c:pt idx="40957">
                  <c:v>148.01824081565101</c:v>
                </c:pt>
                <c:pt idx="40958">
                  <c:v>148.01924306734901</c:v>
                </c:pt>
                <c:pt idx="40959">
                  <c:v>148.02459168629099</c:v>
                </c:pt>
                <c:pt idx="40960">
                  <c:v>148.03149814699501</c:v>
                </c:pt>
                <c:pt idx="40961">
                  <c:v>148.03941700119901</c:v>
                </c:pt>
                <c:pt idx="40962">
                  <c:v>148.05211000003601</c:v>
                </c:pt>
                <c:pt idx="40963">
                  <c:v>148.05230085171101</c:v>
                </c:pt>
                <c:pt idx="40964">
                  <c:v>148.05476817129201</c:v>
                </c:pt>
                <c:pt idx="40965">
                  <c:v>148.05511000003199</c:v>
                </c:pt>
                <c:pt idx="40966">
                  <c:v>148.051565094089</c:v>
                </c:pt>
                <c:pt idx="40967">
                  <c:v>148.052653263385</c:v>
                </c:pt>
                <c:pt idx="40968">
                  <c:v>148.06089275435599</c:v>
                </c:pt>
                <c:pt idx="40969">
                  <c:v>148.070481873376</c:v>
                </c:pt>
                <c:pt idx="40970">
                  <c:v>148.079518232624</c:v>
                </c:pt>
                <c:pt idx="40971">
                  <c:v>148.08584231301199</c:v>
                </c:pt>
                <c:pt idx="40972">
                  <c:v>148.08867671536299</c:v>
                </c:pt>
                <c:pt idx="40973">
                  <c:v>148.08791732523099</c:v>
                </c:pt>
                <c:pt idx="40974">
                  <c:v>148.08445866181</c:v>
                </c:pt>
                <c:pt idx="40975">
                  <c:v>148.07095215461001</c:v>
                </c:pt>
                <c:pt idx="40976">
                  <c:v>148.05262817201799</c:v>
                </c:pt>
                <c:pt idx="40977">
                  <c:v>148.03624000000599</c:v>
                </c:pt>
                <c:pt idx="40978">
                  <c:v>148.028606652924</c:v>
                </c:pt>
                <c:pt idx="40979">
                  <c:v>148.01763031576601</c:v>
                </c:pt>
                <c:pt idx="40980">
                  <c:v>148.00740729811599</c:v>
                </c:pt>
                <c:pt idx="40981">
                  <c:v>147.99720280090801</c:v>
                </c:pt>
                <c:pt idx="40982">
                  <c:v>147.98687430861099</c:v>
                </c:pt>
                <c:pt idx="40983">
                  <c:v>147.97719747682299</c:v>
                </c:pt>
                <c:pt idx="40984">
                  <c:v>147.970526710504</c:v>
                </c:pt>
                <c:pt idx="40985">
                  <c:v>147.96800662566301</c:v>
                </c:pt>
                <c:pt idx="40986">
                  <c:v>147.96758245961601</c:v>
                </c:pt>
                <c:pt idx="40987">
                  <c:v>147.972637312953</c:v>
                </c:pt>
                <c:pt idx="40988">
                  <c:v>147.97884373742099</c:v>
                </c:pt>
                <c:pt idx="40989">
                  <c:v>147.98482303391501</c:v>
                </c:pt>
                <c:pt idx="40990">
                  <c:v>147.98741986423701</c:v>
                </c:pt>
                <c:pt idx="40991">
                  <c:v>147.98764816898199</c:v>
                </c:pt>
                <c:pt idx="40992">
                  <c:v>147.983280000007</c:v>
                </c:pt>
                <c:pt idx="40993">
                  <c:v>147.980446485518</c:v>
                </c:pt>
                <c:pt idx="40994">
                  <c:v>147.97508668577299</c:v>
                </c:pt>
                <c:pt idx="40995">
                  <c:v>147.97063928134099</c:v>
                </c:pt>
                <c:pt idx="40996">
                  <c:v>147.96612580336401</c:v>
                </c:pt>
                <c:pt idx="40997">
                  <c:v>147.96373156280401</c:v>
                </c:pt>
                <c:pt idx="40998">
                  <c:v>147.96686085430201</c:v>
                </c:pt>
                <c:pt idx="40999">
                  <c:v>147.979047037962</c:v>
                </c:pt>
                <c:pt idx="41000">
                  <c:v>147.98883345225599</c:v>
                </c:pt>
                <c:pt idx="41001">
                  <c:v>147.99420534693701</c:v>
                </c:pt>
                <c:pt idx="41002">
                  <c:v>147.99801953374401</c:v>
                </c:pt>
                <c:pt idx="41003">
                  <c:v>147.99676043573501</c:v>
                </c:pt>
                <c:pt idx="41004">
                  <c:v>147.99624807145801</c:v>
                </c:pt>
                <c:pt idx="41005">
                  <c:v>147.993129461243</c:v>
                </c:pt>
                <c:pt idx="41006">
                  <c:v>147.99432000004299</c:v>
                </c:pt>
                <c:pt idx="41007">
                  <c:v>147.99058287383599</c:v>
                </c:pt>
                <c:pt idx="41008">
                  <c:v>147.98171950622199</c:v>
                </c:pt>
                <c:pt idx="41009">
                  <c:v>147.96884804509801</c:v>
                </c:pt>
                <c:pt idx="41010">
                  <c:v>147.95512118641901</c:v>
                </c:pt>
                <c:pt idx="41011">
                  <c:v>147.93946048279801</c:v>
                </c:pt>
                <c:pt idx="41012">
                  <c:v>147.92258049627799</c:v>
                </c:pt>
                <c:pt idx="41013">
                  <c:v>147.908457461853</c:v>
                </c:pt>
                <c:pt idx="41014">
                  <c:v>147.898256357549</c:v>
                </c:pt>
                <c:pt idx="41015">
                  <c:v>147.888365483927</c:v>
                </c:pt>
                <c:pt idx="41016">
                  <c:v>147.87835383899201</c:v>
                </c:pt>
                <c:pt idx="41017">
                  <c:v>147.874709325531</c:v>
                </c:pt>
                <c:pt idx="41018">
                  <c:v>147.879294325579</c:v>
                </c:pt>
                <c:pt idx="41019">
                  <c:v>147.88161999995501</c:v>
                </c:pt>
                <c:pt idx="41020">
                  <c:v>147.88296822385399</c:v>
                </c:pt>
                <c:pt idx="41021">
                  <c:v>147.88141668287801</c:v>
                </c:pt>
                <c:pt idx="41022">
                  <c:v>147.87933375725601</c:v>
                </c:pt>
                <c:pt idx="41023">
                  <c:v>147.87744392804001</c:v>
                </c:pt>
                <c:pt idx="41024">
                  <c:v>147.87408937495101</c:v>
                </c:pt>
                <c:pt idx="41025">
                  <c:v>147.87157350871399</c:v>
                </c:pt>
                <c:pt idx="41026">
                  <c:v>147.87352538895499</c:v>
                </c:pt>
                <c:pt idx="41027">
                  <c:v>147.874187727416</c:v>
                </c:pt>
                <c:pt idx="41028">
                  <c:v>147.87249077370299</c:v>
                </c:pt>
                <c:pt idx="41029">
                  <c:v>147.87432493950001</c:v>
                </c:pt>
                <c:pt idx="41030">
                  <c:v>147.878588083252</c:v>
                </c:pt>
                <c:pt idx="41031">
                  <c:v>147.879761961816</c:v>
                </c:pt>
                <c:pt idx="41032">
                  <c:v>147.882042086349</c:v>
                </c:pt>
                <c:pt idx="41033">
                  <c:v>147.8830386612</c:v>
                </c:pt>
                <c:pt idx="41034">
                  <c:v>147.88420624440701</c:v>
                </c:pt>
                <c:pt idx="41035">
                  <c:v>147.88957098219399</c:v>
                </c:pt>
                <c:pt idx="41036">
                  <c:v>147.89708802816699</c:v>
                </c:pt>
                <c:pt idx="41037">
                  <c:v>147.90465772867</c:v>
                </c:pt>
                <c:pt idx="41038">
                  <c:v>147.91150087914201</c:v>
                </c:pt>
                <c:pt idx="41039">
                  <c:v>147.922808931205</c:v>
                </c:pt>
                <c:pt idx="41040">
                  <c:v>147.932545387657</c:v>
                </c:pt>
                <c:pt idx="41041">
                  <c:v>147.93645226011699</c:v>
                </c:pt>
                <c:pt idx="41042">
                  <c:v>147.944820000021</c:v>
                </c:pt>
                <c:pt idx="41043">
                  <c:v>147.95020942150899</c:v>
                </c:pt>
                <c:pt idx="41044">
                  <c:v>147.95533925562501</c:v>
                </c:pt>
                <c:pt idx="41045">
                  <c:v>147.95489376274901</c:v>
                </c:pt>
                <c:pt idx="41046">
                  <c:v>147.94870046708499</c:v>
                </c:pt>
                <c:pt idx="41047">
                  <c:v>147.93633921815101</c:v>
                </c:pt>
                <c:pt idx="41048">
                  <c:v>147.92122932472901</c:v>
                </c:pt>
                <c:pt idx="41049">
                  <c:v>147.90941096171099</c:v>
                </c:pt>
                <c:pt idx="41050">
                  <c:v>147.898364979479</c:v>
                </c:pt>
                <c:pt idx="41051">
                  <c:v>147.87790036734</c:v>
                </c:pt>
                <c:pt idx="41052">
                  <c:v>147.86172611937101</c:v>
                </c:pt>
                <c:pt idx="41053">
                  <c:v>147.84709578451199</c:v>
                </c:pt>
                <c:pt idx="41054">
                  <c:v>147.83455110904001</c:v>
                </c:pt>
                <c:pt idx="41055">
                  <c:v>147.82095655348499</c:v>
                </c:pt>
                <c:pt idx="41056">
                  <c:v>147.817158417542</c:v>
                </c:pt>
                <c:pt idx="41057">
                  <c:v>147.81227011824501</c:v>
                </c:pt>
                <c:pt idx="41058">
                  <c:v>147.807568307324</c:v>
                </c:pt>
                <c:pt idx="41059">
                  <c:v>147.802900686665</c:v>
                </c:pt>
                <c:pt idx="41060">
                  <c:v>147.79712899301899</c:v>
                </c:pt>
                <c:pt idx="41061">
                  <c:v>147.79291747177501</c:v>
                </c:pt>
                <c:pt idx="41062">
                  <c:v>147.790086638356</c:v>
                </c:pt>
                <c:pt idx="41063">
                  <c:v>147.78967000002001</c:v>
                </c:pt>
                <c:pt idx="41064">
                  <c:v>147.79070752945401</c:v>
                </c:pt>
                <c:pt idx="41065">
                  <c:v>147.801839017448</c:v>
                </c:pt>
                <c:pt idx="41066">
                  <c:v>147.81931870186699</c:v>
                </c:pt>
                <c:pt idx="41067">
                  <c:v>147.83301999999401</c:v>
                </c:pt>
                <c:pt idx="41068">
                  <c:v>147.84483975163101</c:v>
                </c:pt>
                <c:pt idx="41069">
                  <c:v>147.856158023571</c:v>
                </c:pt>
                <c:pt idx="41070">
                  <c:v>147.86608640727201</c:v>
                </c:pt>
                <c:pt idx="41071">
                  <c:v>147.87449405407801</c:v>
                </c:pt>
                <c:pt idx="41072">
                  <c:v>147.88267983245601</c:v>
                </c:pt>
                <c:pt idx="41073">
                  <c:v>147.89279441748599</c:v>
                </c:pt>
                <c:pt idx="41074">
                  <c:v>147.90855694573</c:v>
                </c:pt>
                <c:pt idx="41075">
                  <c:v>147.924380227813</c:v>
                </c:pt>
                <c:pt idx="41076">
                  <c:v>147.94326255266199</c:v>
                </c:pt>
                <c:pt idx="41077">
                  <c:v>147.96303196234601</c:v>
                </c:pt>
                <c:pt idx="41078">
                  <c:v>147.98245000001</c:v>
                </c:pt>
                <c:pt idx="41079">
                  <c:v>147.99597137686601</c:v>
                </c:pt>
                <c:pt idx="41080">
                  <c:v>148.01605820918201</c:v>
                </c:pt>
                <c:pt idx="41081">
                  <c:v>148.02649971480301</c:v>
                </c:pt>
                <c:pt idx="41082">
                  <c:v>148.03483593111699</c:v>
                </c:pt>
                <c:pt idx="41083">
                  <c:v>148.04186752570101</c:v>
                </c:pt>
                <c:pt idx="41084">
                  <c:v>148.044701270362</c:v>
                </c:pt>
                <c:pt idx="41085">
                  <c:v>148.03894932919999</c:v>
                </c:pt>
                <c:pt idx="41086">
                  <c:v>148.029699695218</c:v>
                </c:pt>
                <c:pt idx="41087">
                  <c:v>148.01412057513701</c:v>
                </c:pt>
                <c:pt idx="41088">
                  <c:v>148.00098552667799</c:v>
                </c:pt>
                <c:pt idx="41089">
                  <c:v>147.99071000003099</c:v>
                </c:pt>
                <c:pt idx="41090">
                  <c:v>147.98594369469799</c:v>
                </c:pt>
                <c:pt idx="41091">
                  <c:v>147.98593324115799</c:v>
                </c:pt>
                <c:pt idx="41092">
                  <c:v>147.98830886750201</c:v>
                </c:pt>
                <c:pt idx="41093">
                  <c:v>147.99212012396501</c:v>
                </c:pt>
                <c:pt idx="41094">
                  <c:v>147.993330818267</c:v>
                </c:pt>
                <c:pt idx="41095">
                  <c:v>147.99433253270001</c:v>
                </c:pt>
                <c:pt idx="41096">
                  <c:v>148.00174568117799</c:v>
                </c:pt>
                <c:pt idx="41097">
                  <c:v>148.01502451176901</c:v>
                </c:pt>
                <c:pt idx="41098">
                  <c:v>148.03179595455799</c:v>
                </c:pt>
                <c:pt idx="41099">
                  <c:v>148.049666431433</c:v>
                </c:pt>
                <c:pt idx="41100">
                  <c:v>148.068517565044</c:v>
                </c:pt>
                <c:pt idx="41101">
                  <c:v>148.080023324998</c:v>
                </c:pt>
                <c:pt idx="41102">
                  <c:v>148.088609862966</c:v>
                </c:pt>
                <c:pt idx="41103">
                  <c:v>148.089920000002</c:v>
                </c:pt>
                <c:pt idx="41104">
                  <c:v>148.088416174798</c:v>
                </c:pt>
                <c:pt idx="41105">
                  <c:v>148.091049011743</c:v>
                </c:pt>
                <c:pt idx="41106">
                  <c:v>148.09215788094701</c:v>
                </c:pt>
                <c:pt idx="41107">
                  <c:v>148.08714448575901</c:v>
                </c:pt>
                <c:pt idx="41108">
                  <c:v>148.076675458811</c:v>
                </c:pt>
                <c:pt idx="41109">
                  <c:v>148.06599014693001</c:v>
                </c:pt>
                <c:pt idx="41110">
                  <c:v>148.06140401935701</c:v>
                </c:pt>
                <c:pt idx="41111">
                  <c:v>148.06147601936999</c:v>
                </c:pt>
                <c:pt idx="41112">
                  <c:v>148.059594971373</c:v>
                </c:pt>
                <c:pt idx="41113">
                  <c:v>148.06530592598</c:v>
                </c:pt>
                <c:pt idx="41114">
                  <c:v>148.07368261460701</c:v>
                </c:pt>
                <c:pt idx="41115">
                  <c:v>148.08021999994099</c:v>
                </c:pt>
                <c:pt idx="41116">
                  <c:v>148.079298772101</c:v>
                </c:pt>
                <c:pt idx="41117">
                  <c:v>148.075172401635</c:v>
                </c:pt>
                <c:pt idx="41118">
                  <c:v>148.063486607166</c:v>
                </c:pt>
                <c:pt idx="41119">
                  <c:v>148.048800563676</c:v>
                </c:pt>
                <c:pt idx="41120">
                  <c:v>148.03886731751601</c:v>
                </c:pt>
                <c:pt idx="41121">
                  <c:v>148.03671574067499</c:v>
                </c:pt>
                <c:pt idx="41122">
                  <c:v>148.043504527734</c:v>
                </c:pt>
                <c:pt idx="41123">
                  <c:v>148.05506576170001</c:v>
                </c:pt>
                <c:pt idx="41124">
                  <c:v>148.065994429336</c:v>
                </c:pt>
                <c:pt idx="41125">
                  <c:v>148.07963479994501</c:v>
                </c:pt>
                <c:pt idx="41126">
                  <c:v>148.094026549745</c:v>
                </c:pt>
                <c:pt idx="41127">
                  <c:v>148.108014238556</c:v>
                </c:pt>
                <c:pt idx="41128">
                  <c:v>148.118030000012</c:v>
                </c:pt>
                <c:pt idx="41129">
                  <c:v>148.12609807113199</c:v>
                </c:pt>
                <c:pt idx="41130">
                  <c:v>148.13142086093799</c:v>
                </c:pt>
                <c:pt idx="41131">
                  <c:v>148.12977596649301</c:v>
                </c:pt>
                <c:pt idx="41132">
                  <c:v>148.124925951737</c:v>
                </c:pt>
                <c:pt idx="41133">
                  <c:v>148.11386008761599</c:v>
                </c:pt>
                <c:pt idx="41134">
                  <c:v>148.09690464221401</c:v>
                </c:pt>
                <c:pt idx="41135">
                  <c:v>148.08044440271601</c:v>
                </c:pt>
                <c:pt idx="41136">
                  <c:v>148.06420801978101</c:v>
                </c:pt>
                <c:pt idx="41137">
                  <c:v>148.04731328797601</c:v>
                </c:pt>
                <c:pt idx="41138">
                  <c:v>148.03761630833</c:v>
                </c:pt>
                <c:pt idx="41139">
                  <c:v>148.02757471009099</c:v>
                </c:pt>
                <c:pt idx="41140">
                  <c:v>148.015257459418</c:v>
                </c:pt>
                <c:pt idx="41141">
                  <c:v>147.999890000043</c:v>
                </c:pt>
                <c:pt idx="41142">
                  <c:v>147.98596681541201</c:v>
                </c:pt>
                <c:pt idx="41143">
                  <c:v>147.97554104717699</c:v>
                </c:pt>
                <c:pt idx="41144">
                  <c:v>147.959748610943</c:v>
                </c:pt>
                <c:pt idx="41145">
                  <c:v>147.935760970573</c:v>
                </c:pt>
                <c:pt idx="41146">
                  <c:v>147.92241141085699</c:v>
                </c:pt>
                <c:pt idx="41147">
                  <c:v>147.91364375971901</c:v>
                </c:pt>
                <c:pt idx="41148">
                  <c:v>147.91427770721199</c:v>
                </c:pt>
                <c:pt idx="41149">
                  <c:v>147.92191767442301</c:v>
                </c:pt>
                <c:pt idx="41150">
                  <c:v>147.930361534848</c:v>
                </c:pt>
                <c:pt idx="41151">
                  <c:v>147.94269802774701</c:v>
                </c:pt>
                <c:pt idx="41152">
                  <c:v>147.95582580668301</c:v>
                </c:pt>
                <c:pt idx="41153">
                  <c:v>147.97075999997799</c:v>
                </c:pt>
                <c:pt idx="41154">
                  <c:v>147.995935606774</c:v>
                </c:pt>
                <c:pt idx="41155">
                  <c:v>148.025064320799</c:v>
                </c:pt>
                <c:pt idx="41156">
                  <c:v>148.038058176052</c:v>
                </c:pt>
                <c:pt idx="41157">
                  <c:v>148.04844289359201</c:v>
                </c:pt>
                <c:pt idx="41158">
                  <c:v>148.05588228330299</c:v>
                </c:pt>
                <c:pt idx="41159">
                  <c:v>148.06174640002899</c:v>
                </c:pt>
                <c:pt idx="41160">
                  <c:v>148.06306353426999</c:v>
                </c:pt>
                <c:pt idx="41161">
                  <c:v>148.05841597346401</c:v>
                </c:pt>
                <c:pt idx="41162">
                  <c:v>148.04675431288399</c:v>
                </c:pt>
                <c:pt idx="41163">
                  <c:v>148.039315535469</c:v>
                </c:pt>
                <c:pt idx="41164">
                  <c:v>148.03690999999901</c:v>
                </c:pt>
                <c:pt idx="41165">
                  <c:v>148.03556984805499</c:v>
                </c:pt>
                <c:pt idx="41166">
                  <c:v>148.03691816432601</c:v>
                </c:pt>
                <c:pt idx="41167">
                  <c:v>148.03359178867001</c:v>
                </c:pt>
                <c:pt idx="41168">
                  <c:v>148.026102564468</c:v>
                </c:pt>
                <c:pt idx="41169">
                  <c:v>148.021190000026</c:v>
                </c:pt>
                <c:pt idx="41170">
                  <c:v>148.00823766265501</c:v>
                </c:pt>
                <c:pt idx="41171">
                  <c:v>147.98787999995599</c:v>
                </c:pt>
                <c:pt idx="41172">
                  <c:v>147.98356137531201</c:v>
                </c:pt>
                <c:pt idx="41173">
                  <c:v>147.96822958040801</c:v>
                </c:pt>
                <c:pt idx="41174">
                  <c:v>147.95279973971901</c:v>
                </c:pt>
                <c:pt idx="41175">
                  <c:v>147.93196555554499</c:v>
                </c:pt>
                <c:pt idx="41176">
                  <c:v>147.91634813447499</c:v>
                </c:pt>
                <c:pt idx="41177">
                  <c:v>147.90354999997101</c:v>
                </c:pt>
                <c:pt idx="41178">
                  <c:v>147.883975099342</c:v>
                </c:pt>
                <c:pt idx="41179">
                  <c:v>147.86765618863299</c:v>
                </c:pt>
                <c:pt idx="41180">
                  <c:v>147.850465914517</c:v>
                </c:pt>
                <c:pt idx="41181">
                  <c:v>147.835873019171</c:v>
                </c:pt>
                <c:pt idx="41182">
                  <c:v>147.825525407995</c:v>
                </c:pt>
                <c:pt idx="41183">
                  <c:v>147.81884668046601</c:v>
                </c:pt>
                <c:pt idx="41184">
                  <c:v>147.81235519887699</c:v>
                </c:pt>
                <c:pt idx="41185">
                  <c:v>147.79938957383601</c:v>
                </c:pt>
                <c:pt idx="41186">
                  <c:v>147.782433078629</c:v>
                </c:pt>
                <c:pt idx="41187">
                  <c:v>147.764328862626</c:v>
                </c:pt>
                <c:pt idx="41188">
                  <c:v>147.749765494092</c:v>
                </c:pt>
                <c:pt idx="41189">
                  <c:v>147.73800999997499</c:v>
                </c:pt>
                <c:pt idx="41190">
                  <c:v>147.72621743692099</c:v>
                </c:pt>
                <c:pt idx="41191">
                  <c:v>147.71273910253399</c:v>
                </c:pt>
                <c:pt idx="41192">
                  <c:v>147.70131170193699</c:v>
                </c:pt>
                <c:pt idx="41193">
                  <c:v>147.690618211437</c:v>
                </c:pt>
                <c:pt idx="41194">
                  <c:v>147.67940840253701</c:v>
                </c:pt>
                <c:pt idx="41195">
                  <c:v>147.67258419273901</c:v>
                </c:pt>
                <c:pt idx="41196">
                  <c:v>147.672960319445</c:v>
                </c:pt>
                <c:pt idx="41197">
                  <c:v>147.67228537352199</c:v>
                </c:pt>
                <c:pt idx="41198">
                  <c:v>147.67346039190201</c:v>
                </c:pt>
                <c:pt idx="41199">
                  <c:v>147.68549931288501</c:v>
                </c:pt>
                <c:pt idx="41200">
                  <c:v>147.71402236642999</c:v>
                </c:pt>
                <c:pt idx="41201">
                  <c:v>147.73952999995501</c:v>
                </c:pt>
                <c:pt idx="41202">
                  <c:v>147.75917818501401</c:v>
                </c:pt>
                <c:pt idx="41203">
                  <c:v>147.775707220595</c:v>
                </c:pt>
                <c:pt idx="41204">
                  <c:v>147.793208391853</c:v>
                </c:pt>
                <c:pt idx="41205">
                  <c:v>147.81004719603499</c:v>
                </c:pt>
                <c:pt idx="41206">
                  <c:v>147.82310244228</c:v>
                </c:pt>
                <c:pt idx="41207">
                  <c:v>147.83593128678399</c:v>
                </c:pt>
                <c:pt idx="41208">
                  <c:v>147.85056927247001</c:v>
                </c:pt>
                <c:pt idx="41209">
                  <c:v>147.861765281174</c:v>
                </c:pt>
                <c:pt idx="41210">
                  <c:v>147.86867996506399</c:v>
                </c:pt>
                <c:pt idx="41211">
                  <c:v>147.86716088242</c:v>
                </c:pt>
                <c:pt idx="41212">
                  <c:v>147.85885641202501</c:v>
                </c:pt>
                <c:pt idx="41213">
                  <c:v>147.84801762082699</c:v>
                </c:pt>
                <c:pt idx="41214">
                  <c:v>147.833105040372</c:v>
                </c:pt>
                <c:pt idx="41215">
                  <c:v>147.824366072846</c:v>
                </c:pt>
                <c:pt idx="41216">
                  <c:v>147.827556902483</c:v>
                </c:pt>
                <c:pt idx="41217">
                  <c:v>147.84548197215301</c:v>
                </c:pt>
                <c:pt idx="41218">
                  <c:v>147.86543459272599</c:v>
                </c:pt>
                <c:pt idx="41219">
                  <c:v>147.885343632222</c:v>
                </c:pt>
                <c:pt idx="41220">
                  <c:v>147.90580467946</c:v>
                </c:pt>
                <c:pt idx="41221">
                  <c:v>147.92696760753901</c:v>
                </c:pt>
                <c:pt idx="41222">
                  <c:v>147.94423753011</c:v>
                </c:pt>
                <c:pt idx="41223">
                  <c:v>147.96205877070301</c:v>
                </c:pt>
                <c:pt idx="41224">
                  <c:v>147.97595776478099</c:v>
                </c:pt>
                <c:pt idx="41225">
                  <c:v>147.98765136696201</c:v>
                </c:pt>
                <c:pt idx="41226">
                  <c:v>147.99797423747</c:v>
                </c:pt>
                <c:pt idx="41227">
                  <c:v>148.006566555604</c:v>
                </c:pt>
                <c:pt idx="41228">
                  <c:v>148.01860241831699</c:v>
                </c:pt>
                <c:pt idx="41229">
                  <c:v>148.028282607074</c:v>
                </c:pt>
                <c:pt idx="41230">
                  <c:v>148.038219999988</c:v>
                </c:pt>
                <c:pt idx="41231">
                  <c:v>148.03975271776201</c:v>
                </c:pt>
                <c:pt idx="41232">
                  <c:v>148.039399390016</c:v>
                </c:pt>
                <c:pt idx="41233">
                  <c:v>148.04329989725599</c:v>
                </c:pt>
                <c:pt idx="41234">
                  <c:v>148.04786660657999</c:v>
                </c:pt>
                <c:pt idx="41235">
                  <c:v>148.05069188568601</c:v>
                </c:pt>
                <c:pt idx="41236">
                  <c:v>148.05166415478001</c:v>
                </c:pt>
                <c:pt idx="41237">
                  <c:v>148.05233177962401</c:v>
                </c:pt>
                <c:pt idx="41238">
                  <c:v>148.05657722450101</c:v>
                </c:pt>
                <c:pt idx="41239">
                  <c:v>148.065413552596</c:v>
                </c:pt>
                <c:pt idx="41240">
                  <c:v>148.07004511090599</c:v>
                </c:pt>
                <c:pt idx="41241">
                  <c:v>148.07349119231799</c:v>
                </c:pt>
                <c:pt idx="41242">
                  <c:v>148.07881000002001</c:v>
                </c:pt>
                <c:pt idx="41243">
                  <c:v>148.08503044806099</c:v>
                </c:pt>
                <c:pt idx="41244">
                  <c:v>148.08923166301199</c:v>
                </c:pt>
                <c:pt idx="41245">
                  <c:v>148.08916862945799</c:v>
                </c:pt>
                <c:pt idx="41246">
                  <c:v>148.084622104592</c:v>
                </c:pt>
                <c:pt idx="41247">
                  <c:v>148.07703136205399</c:v>
                </c:pt>
                <c:pt idx="41248">
                  <c:v>148.068552099968</c:v>
                </c:pt>
                <c:pt idx="41249">
                  <c:v>148.06118882379499</c:v>
                </c:pt>
                <c:pt idx="41250">
                  <c:v>148.05495958464601</c:v>
                </c:pt>
                <c:pt idx="41251">
                  <c:v>148.047090399643</c:v>
                </c:pt>
                <c:pt idx="41252">
                  <c:v>148.03598482136499</c:v>
                </c:pt>
                <c:pt idx="41253">
                  <c:v>148.02143681517299</c:v>
                </c:pt>
                <c:pt idx="41254">
                  <c:v>148.003414600718</c:v>
                </c:pt>
                <c:pt idx="41255">
                  <c:v>147.98339999999899</c:v>
                </c:pt>
                <c:pt idx="41256">
                  <c:v>147.971607620718</c:v>
                </c:pt>
                <c:pt idx="41257">
                  <c:v>147.96489746687101</c:v>
                </c:pt>
                <c:pt idx="41258">
                  <c:v>147.96435024236999</c:v>
                </c:pt>
                <c:pt idx="41259">
                  <c:v>147.96725635961701</c:v>
                </c:pt>
                <c:pt idx="41260">
                  <c:v>147.972944284248</c:v>
                </c:pt>
                <c:pt idx="41261">
                  <c:v>147.98166021252001</c:v>
                </c:pt>
                <c:pt idx="41262">
                  <c:v>147.99367151028801</c:v>
                </c:pt>
                <c:pt idx="41263">
                  <c:v>148.011405175466</c:v>
                </c:pt>
                <c:pt idx="41264">
                  <c:v>148.03256250336699</c:v>
                </c:pt>
                <c:pt idx="41265">
                  <c:v>148.05105394044099</c:v>
                </c:pt>
                <c:pt idx="41266">
                  <c:v>148.06803909955599</c:v>
                </c:pt>
                <c:pt idx="41267">
                  <c:v>148.081179999998</c:v>
                </c:pt>
                <c:pt idx="41268">
                  <c:v>148.09092947148599</c:v>
                </c:pt>
                <c:pt idx="41269">
                  <c:v>148.09440276122999</c:v>
                </c:pt>
                <c:pt idx="41270">
                  <c:v>148.09376097057299</c:v>
                </c:pt>
                <c:pt idx="41271">
                  <c:v>148.086533585224</c:v>
                </c:pt>
                <c:pt idx="41272">
                  <c:v>148.07328011140899</c:v>
                </c:pt>
                <c:pt idx="41273">
                  <c:v>148.05969594857299</c:v>
                </c:pt>
                <c:pt idx="41274">
                  <c:v>148.051800000013</c:v>
                </c:pt>
                <c:pt idx="41275">
                  <c:v>148.042591958348</c:v>
                </c:pt>
                <c:pt idx="41276">
                  <c:v>148.01353000006</c:v>
                </c:pt>
                <c:pt idx="41277">
                  <c:v>148.0116165339</c:v>
                </c:pt>
                <c:pt idx="41278">
                  <c:v>147.993093127561</c:v>
                </c:pt>
                <c:pt idx="41279">
                  <c:v>147.972890361597</c:v>
                </c:pt>
                <c:pt idx="41280">
                  <c:v>147.95592000004399</c:v>
                </c:pt>
                <c:pt idx="41281">
                  <c:v>147.934902040976</c:v>
                </c:pt>
                <c:pt idx="41282">
                  <c:v>147.92621408600999</c:v>
                </c:pt>
                <c:pt idx="41283">
                  <c:v>147.91498143177</c:v>
                </c:pt>
                <c:pt idx="41284">
                  <c:v>147.902776124035</c:v>
                </c:pt>
                <c:pt idx="41285">
                  <c:v>147.89353715687801</c:v>
                </c:pt>
                <c:pt idx="41286">
                  <c:v>147.891741619817</c:v>
                </c:pt>
                <c:pt idx="41287">
                  <c:v>147.899071331692</c:v>
                </c:pt>
                <c:pt idx="41288">
                  <c:v>147.907907665436</c:v>
                </c:pt>
                <c:pt idx="41289">
                  <c:v>147.917505323939</c:v>
                </c:pt>
                <c:pt idx="41290">
                  <c:v>147.924085311889</c:v>
                </c:pt>
                <c:pt idx="41291">
                  <c:v>147.926961313118</c:v>
                </c:pt>
                <c:pt idx="41292">
                  <c:v>147.92190751075199</c:v>
                </c:pt>
                <c:pt idx="41293">
                  <c:v>147.914249999958</c:v>
                </c:pt>
                <c:pt idx="41294">
                  <c:v>147.90813661294001</c:v>
                </c:pt>
                <c:pt idx="41295">
                  <c:v>147.90280285517301</c:v>
                </c:pt>
                <c:pt idx="41296">
                  <c:v>147.900401640399</c:v>
                </c:pt>
                <c:pt idx="41297">
                  <c:v>147.90052365235701</c:v>
                </c:pt>
                <c:pt idx="41298">
                  <c:v>147.90183834535301</c:v>
                </c:pt>
                <c:pt idx="41299">
                  <c:v>147.907172857483</c:v>
                </c:pt>
                <c:pt idx="41300">
                  <c:v>147.917359345074</c:v>
                </c:pt>
                <c:pt idx="41301">
                  <c:v>147.92382586936199</c:v>
                </c:pt>
                <c:pt idx="41302">
                  <c:v>147.937876059026</c:v>
                </c:pt>
                <c:pt idx="41303">
                  <c:v>147.953632275122</c:v>
                </c:pt>
                <c:pt idx="41304">
                  <c:v>147.96992177628499</c:v>
                </c:pt>
                <c:pt idx="41305">
                  <c:v>147.98634000000101</c:v>
                </c:pt>
                <c:pt idx="41306">
                  <c:v>147.99667613442901</c:v>
                </c:pt>
                <c:pt idx="41307">
                  <c:v>148.00934010975899</c:v>
                </c:pt>
                <c:pt idx="41308">
                  <c:v>148.027327901907</c:v>
                </c:pt>
                <c:pt idx="41309">
                  <c:v>148.04733165088001</c:v>
                </c:pt>
                <c:pt idx="41310">
                  <c:v>148.063515445126</c:v>
                </c:pt>
                <c:pt idx="41311">
                  <c:v>148.07465415048901</c:v>
                </c:pt>
                <c:pt idx="41312">
                  <c:v>148.08502512688699</c:v>
                </c:pt>
                <c:pt idx="41313">
                  <c:v>148.093340742344</c:v>
                </c:pt>
                <c:pt idx="41314">
                  <c:v>148.09941273395</c:v>
                </c:pt>
                <c:pt idx="41315">
                  <c:v>148.099201688221</c:v>
                </c:pt>
                <c:pt idx="41316">
                  <c:v>148.10050293961899</c:v>
                </c:pt>
                <c:pt idx="41317">
                  <c:v>148.10257999997901</c:v>
                </c:pt>
                <c:pt idx="41318">
                  <c:v>148.103157842217</c:v>
                </c:pt>
                <c:pt idx="41319">
                  <c:v>148.09888334924199</c:v>
                </c:pt>
                <c:pt idx="41320">
                  <c:v>148.08205682429301</c:v>
                </c:pt>
                <c:pt idx="41321">
                  <c:v>148.05134087655199</c:v>
                </c:pt>
                <c:pt idx="41322">
                  <c:v>148.03723210449201</c:v>
                </c:pt>
                <c:pt idx="41323">
                  <c:v>148.026133787324</c:v>
                </c:pt>
                <c:pt idx="41324">
                  <c:v>148.01799200684101</c:v>
                </c:pt>
                <c:pt idx="41325">
                  <c:v>148.01025424828501</c:v>
                </c:pt>
                <c:pt idx="41326">
                  <c:v>147.997912474489</c:v>
                </c:pt>
                <c:pt idx="41327">
                  <c:v>147.98869000002401</c:v>
                </c:pt>
                <c:pt idx="41328">
                  <c:v>147.981673849955</c:v>
                </c:pt>
                <c:pt idx="41329">
                  <c:v>147.973493697609</c:v>
                </c:pt>
                <c:pt idx="41330">
                  <c:v>147.969992927573</c:v>
                </c:pt>
                <c:pt idx="41331">
                  <c:v>147.96342593834601</c:v>
                </c:pt>
                <c:pt idx="41332">
                  <c:v>147.95631850791699</c:v>
                </c:pt>
                <c:pt idx="41333">
                  <c:v>147.948538407966</c:v>
                </c:pt>
                <c:pt idx="41334">
                  <c:v>147.94139190266401</c:v>
                </c:pt>
                <c:pt idx="41335">
                  <c:v>147.93728810407001</c:v>
                </c:pt>
                <c:pt idx="41336">
                  <c:v>147.93527542201701</c:v>
                </c:pt>
                <c:pt idx="41337">
                  <c:v>147.93247007346699</c:v>
                </c:pt>
                <c:pt idx="41338">
                  <c:v>147.92923791489901</c:v>
                </c:pt>
                <c:pt idx="41339">
                  <c:v>147.93492061076699</c:v>
                </c:pt>
                <c:pt idx="41340">
                  <c:v>147.943137378834</c:v>
                </c:pt>
                <c:pt idx="41341">
                  <c:v>147.953449999957</c:v>
                </c:pt>
                <c:pt idx="41342">
                  <c:v>147.96937140248099</c:v>
                </c:pt>
                <c:pt idx="41343">
                  <c:v>147.98196817767001</c:v>
                </c:pt>
                <c:pt idx="41344">
                  <c:v>147.99258657704499</c:v>
                </c:pt>
                <c:pt idx="41345">
                  <c:v>148.00369978601901</c:v>
                </c:pt>
                <c:pt idx="41346">
                  <c:v>148.01707744811301</c:v>
                </c:pt>
                <c:pt idx="41347">
                  <c:v>148.028489540865</c:v>
                </c:pt>
                <c:pt idx="41348">
                  <c:v>148.035848752731</c:v>
                </c:pt>
                <c:pt idx="41349">
                  <c:v>148.03894720278899</c:v>
                </c:pt>
                <c:pt idx="41350">
                  <c:v>148.04054616695399</c:v>
                </c:pt>
                <c:pt idx="41351">
                  <c:v>148.03513000000001</c:v>
                </c:pt>
                <c:pt idx="41352">
                  <c:v>148.022001914264</c:v>
                </c:pt>
                <c:pt idx="41353">
                  <c:v>148.00762424913799</c:v>
                </c:pt>
                <c:pt idx="41354">
                  <c:v>147.99455701876599</c:v>
                </c:pt>
                <c:pt idx="41355">
                  <c:v>147.98905208126399</c:v>
                </c:pt>
                <c:pt idx="41356">
                  <c:v>147.99157770034901</c:v>
                </c:pt>
                <c:pt idx="41357">
                  <c:v>147.99983408400001</c:v>
                </c:pt>
                <c:pt idx="41358">
                  <c:v>148.01028780557499</c:v>
                </c:pt>
                <c:pt idx="41359">
                  <c:v>148.02101443646399</c:v>
                </c:pt>
                <c:pt idx="41360">
                  <c:v>148.02734786469199</c:v>
                </c:pt>
                <c:pt idx="41361">
                  <c:v>148.02799728757</c:v>
                </c:pt>
                <c:pt idx="41362">
                  <c:v>148.03033482095</c:v>
                </c:pt>
                <c:pt idx="41363">
                  <c:v>148.036143893435</c:v>
                </c:pt>
                <c:pt idx="41364">
                  <c:v>148.04498583861101</c:v>
                </c:pt>
                <c:pt idx="41365">
                  <c:v>148.05070000001899</c:v>
                </c:pt>
                <c:pt idx="41366">
                  <c:v>148.05458515082</c:v>
                </c:pt>
                <c:pt idx="41367">
                  <c:v>148.05897931934399</c:v>
                </c:pt>
                <c:pt idx="41368">
                  <c:v>148.06774534009401</c:v>
                </c:pt>
                <c:pt idx="41369">
                  <c:v>148.071634497042</c:v>
                </c:pt>
                <c:pt idx="41370">
                  <c:v>148.075345524292</c:v>
                </c:pt>
                <c:pt idx="41371">
                  <c:v>148.08434023083501</c:v>
                </c:pt>
                <c:pt idx="41372">
                  <c:v>148.09167372993599</c:v>
                </c:pt>
                <c:pt idx="41373">
                  <c:v>148.091069417857</c:v>
                </c:pt>
                <c:pt idx="41374">
                  <c:v>148.090909999997</c:v>
                </c:pt>
                <c:pt idx="41375">
                  <c:v>148.09052437701999</c:v>
                </c:pt>
                <c:pt idx="41376">
                  <c:v>148.08774999996101</c:v>
                </c:pt>
                <c:pt idx="41377">
                  <c:v>148.087724360614</c:v>
                </c:pt>
                <c:pt idx="41378">
                  <c:v>148.08706999994499</c:v>
                </c:pt>
                <c:pt idx="41379">
                  <c:v>148.091619530581</c:v>
                </c:pt>
                <c:pt idx="41380">
                  <c:v>148.093344697145</c:v>
                </c:pt>
                <c:pt idx="41381">
                  <c:v>148.09501300675399</c:v>
                </c:pt>
                <c:pt idx="41382">
                  <c:v>148.09856099831899</c:v>
                </c:pt>
                <c:pt idx="41383">
                  <c:v>148.10344371650999</c:v>
                </c:pt>
                <c:pt idx="41384">
                  <c:v>148.11071230726199</c:v>
                </c:pt>
                <c:pt idx="41385">
                  <c:v>148.11910508489899</c:v>
                </c:pt>
                <c:pt idx="41386">
                  <c:v>148.12484246155</c:v>
                </c:pt>
                <c:pt idx="41387">
                  <c:v>148.12630449108801</c:v>
                </c:pt>
                <c:pt idx="41388">
                  <c:v>148.11997699817601</c:v>
                </c:pt>
                <c:pt idx="41389">
                  <c:v>148.114233729722</c:v>
                </c:pt>
                <c:pt idx="41390">
                  <c:v>148.10891659890601</c:v>
                </c:pt>
                <c:pt idx="41391">
                  <c:v>148.09749267348801</c:v>
                </c:pt>
                <c:pt idx="41392">
                  <c:v>148.08902185154199</c:v>
                </c:pt>
                <c:pt idx="41393">
                  <c:v>148.08312999998799</c:v>
                </c:pt>
                <c:pt idx="41394">
                  <c:v>148.07580727586901</c:v>
                </c:pt>
                <c:pt idx="41395">
                  <c:v>148.06937339873701</c:v>
                </c:pt>
                <c:pt idx="41396">
                  <c:v>148.060412850403</c:v>
                </c:pt>
                <c:pt idx="41397">
                  <c:v>148.05005872233801</c:v>
                </c:pt>
                <c:pt idx="41398">
                  <c:v>148.04030852806301</c:v>
                </c:pt>
                <c:pt idx="41399">
                  <c:v>148.03296481702799</c:v>
                </c:pt>
                <c:pt idx="41400">
                  <c:v>148.024793973854</c:v>
                </c:pt>
                <c:pt idx="41401">
                  <c:v>148.01420393402699</c:v>
                </c:pt>
                <c:pt idx="41402">
                  <c:v>148.00315732882601</c:v>
                </c:pt>
                <c:pt idx="41403">
                  <c:v>147.99584552365999</c:v>
                </c:pt>
                <c:pt idx="41404">
                  <c:v>147.986616935385</c:v>
                </c:pt>
                <c:pt idx="41405">
                  <c:v>147.98157999995499</c:v>
                </c:pt>
                <c:pt idx="41406">
                  <c:v>147.96911502653401</c:v>
                </c:pt>
                <c:pt idx="41407">
                  <c:v>147.95432045762399</c:v>
                </c:pt>
                <c:pt idx="41408">
                  <c:v>147.93818714261101</c:v>
                </c:pt>
                <c:pt idx="41409">
                  <c:v>147.92685156152399</c:v>
                </c:pt>
                <c:pt idx="41410">
                  <c:v>147.91942372136899</c:v>
                </c:pt>
                <c:pt idx="41411">
                  <c:v>147.912238286492</c:v>
                </c:pt>
                <c:pt idx="41412">
                  <c:v>147.90454875174399</c:v>
                </c:pt>
                <c:pt idx="41413">
                  <c:v>147.90268010196601</c:v>
                </c:pt>
                <c:pt idx="41414">
                  <c:v>147.90275994401699</c:v>
                </c:pt>
                <c:pt idx="41415">
                  <c:v>147.89961013636</c:v>
                </c:pt>
                <c:pt idx="41416">
                  <c:v>147.89739389510899</c:v>
                </c:pt>
                <c:pt idx="41417">
                  <c:v>147.89103733069001</c:v>
                </c:pt>
                <c:pt idx="41418">
                  <c:v>147.88341098110399</c:v>
                </c:pt>
                <c:pt idx="41419">
                  <c:v>147.875755614761</c:v>
                </c:pt>
                <c:pt idx="41420">
                  <c:v>147.86487999998599</c:v>
                </c:pt>
                <c:pt idx="41421">
                  <c:v>147.85758913748001</c:v>
                </c:pt>
                <c:pt idx="41422">
                  <c:v>147.85070924568601</c:v>
                </c:pt>
                <c:pt idx="41423">
                  <c:v>147.85043600835701</c:v>
                </c:pt>
                <c:pt idx="41424">
                  <c:v>147.85716681972099</c:v>
                </c:pt>
                <c:pt idx="41425">
                  <c:v>147.86818775121699</c:v>
                </c:pt>
                <c:pt idx="41426">
                  <c:v>147.88001463414801</c:v>
                </c:pt>
                <c:pt idx="41427">
                  <c:v>147.88978034343199</c:v>
                </c:pt>
                <c:pt idx="41428">
                  <c:v>147.90190953620299</c:v>
                </c:pt>
                <c:pt idx="41429">
                  <c:v>147.92188616356901</c:v>
                </c:pt>
                <c:pt idx="41430">
                  <c:v>147.92942647653899</c:v>
                </c:pt>
                <c:pt idx="41431">
                  <c:v>147.938038668563</c:v>
                </c:pt>
                <c:pt idx="41432">
                  <c:v>147.939742044936</c:v>
                </c:pt>
                <c:pt idx="41433">
                  <c:v>147.94114683172501</c:v>
                </c:pt>
                <c:pt idx="41434">
                  <c:v>147.93944999996</c:v>
                </c:pt>
                <c:pt idx="41435">
                  <c:v>147.93718967899801</c:v>
                </c:pt>
                <c:pt idx="41436">
                  <c:v>147.933061026312</c:v>
                </c:pt>
                <c:pt idx="41437">
                  <c:v>147.92814398327101</c:v>
                </c:pt>
                <c:pt idx="41438">
                  <c:v>147.91982481116301</c:v>
                </c:pt>
                <c:pt idx="41439">
                  <c:v>147.90727800835299</c:v>
                </c:pt>
                <c:pt idx="41440">
                  <c:v>147.897023364349</c:v>
                </c:pt>
                <c:pt idx="41441">
                  <c:v>147.89299196557701</c:v>
                </c:pt>
                <c:pt idx="41442">
                  <c:v>147.88991424816501</c:v>
                </c:pt>
                <c:pt idx="41443">
                  <c:v>147.88985125393799</c:v>
                </c:pt>
                <c:pt idx="41444">
                  <c:v>147.89019999999999</c:v>
                </c:pt>
                <c:pt idx="41445">
                  <c:v>147.890244183193</c:v>
                </c:pt>
                <c:pt idx="41446">
                  <c:v>147.89281000005499</c:v>
                </c:pt>
                <c:pt idx="41447">
                  <c:v>147.89165564944599</c:v>
                </c:pt>
                <c:pt idx="41448">
                  <c:v>147.89039617646699</c:v>
                </c:pt>
                <c:pt idx="41449">
                  <c:v>147.890281931792</c:v>
                </c:pt>
                <c:pt idx="41450">
                  <c:v>147.89277577421001</c:v>
                </c:pt>
                <c:pt idx="41451">
                  <c:v>147.898120896374</c:v>
                </c:pt>
                <c:pt idx="41452">
                  <c:v>147.90218565015201</c:v>
                </c:pt>
                <c:pt idx="41453">
                  <c:v>147.90026251541801</c:v>
                </c:pt>
                <c:pt idx="41454">
                  <c:v>147.89364230611201</c:v>
                </c:pt>
                <c:pt idx="41455">
                  <c:v>147.88672941056601</c:v>
                </c:pt>
                <c:pt idx="41456">
                  <c:v>147.87361060655499</c:v>
                </c:pt>
                <c:pt idx="41457">
                  <c:v>147.85312046778199</c:v>
                </c:pt>
                <c:pt idx="41458">
                  <c:v>147.83743000001201</c:v>
                </c:pt>
                <c:pt idx="41459">
                  <c:v>147.82663052631199</c:v>
                </c:pt>
                <c:pt idx="41460">
                  <c:v>147.82212596246899</c:v>
                </c:pt>
                <c:pt idx="41461">
                  <c:v>147.82471704191701</c:v>
                </c:pt>
                <c:pt idx="41462">
                  <c:v>147.82774084172601</c:v>
                </c:pt>
                <c:pt idx="41463">
                  <c:v>147.82518643520601</c:v>
                </c:pt>
                <c:pt idx="41464">
                  <c:v>147.81974463211299</c:v>
                </c:pt>
                <c:pt idx="41465">
                  <c:v>147.81718661508799</c:v>
                </c:pt>
                <c:pt idx="41466">
                  <c:v>147.81397804160801</c:v>
                </c:pt>
                <c:pt idx="41467">
                  <c:v>147.818499345107</c:v>
                </c:pt>
                <c:pt idx="41468">
                  <c:v>147.818231834508</c:v>
                </c:pt>
                <c:pt idx="41469">
                  <c:v>147.81823503435101</c:v>
                </c:pt>
                <c:pt idx="41470">
                  <c:v>147.824250000023</c:v>
                </c:pt>
                <c:pt idx="41471">
                  <c:v>147.828312299304</c:v>
                </c:pt>
                <c:pt idx="41472">
                  <c:v>147.82985259595799</c:v>
                </c:pt>
                <c:pt idx="41473">
                  <c:v>147.82640429783501</c:v>
                </c:pt>
                <c:pt idx="41474">
                  <c:v>147.81806538261901</c:v>
                </c:pt>
                <c:pt idx="41475">
                  <c:v>147.80536370742101</c:v>
                </c:pt>
                <c:pt idx="41476">
                  <c:v>147.79266820908001</c:v>
                </c:pt>
                <c:pt idx="41477">
                  <c:v>147.78055669224699</c:v>
                </c:pt>
                <c:pt idx="41478">
                  <c:v>147.768956618088</c:v>
                </c:pt>
                <c:pt idx="41479">
                  <c:v>147.764822041234</c:v>
                </c:pt>
                <c:pt idx="41480">
                  <c:v>147.76696372737001</c:v>
                </c:pt>
                <c:pt idx="41481">
                  <c:v>147.775837189979</c:v>
                </c:pt>
                <c:pt idx="41482">
                  <c:v>147.78395892819</c:v>
                </c:pt>
                <c:pt idx="41483">
                  <c:v>147.78787838206301</c:v>
                </c:pt>
                <c:pt idx="41484">
                  <c:v>147.790830000006</c:v>
                </c:pt>
                <c:pt idx="41485">
                  <c:v>147.79507094514199</c:v>
                </c:pt>
                <c:pt idx="41486">
                  <c:v>147.799652172115</c:v>
                </c:pt>
                <c:pt idx="41487">
                  <c:v>147.80583911649799</c:v>
                </c:pt>
                <c:pt idx="41488">
                  <c:v>147.80912714399801</c:v>
                </c:pt>
                <c:pt idx="41489">
                  <c:v>147.809716253234</c:v>
                </c:pt>
                <c:pt idx="41490">
                  <c:v>147.80967622060501</c:v>
                </c:pt>
                <c:pt idx="41491">
                  <c:v>147.81170615347901</c:v>
                </c:pt>
                <c:pt idx="41492">
                  <c:v>147.81589403842</c:v>
                </c:pt>
                <c:pt idx="41493">
                  <c:v>147.81196378689199</c:v>
                </c:pt>
                <c:pt idx="41494">
                  <c:v>147.805803900417</c:v>
                </c:pt>
                <c:pt idx="41495">
                  <c:v>147.793454704194</c:v>
                </c:pt>
                <c:pt idx="41496">
                  <c:v>147.77541341225501</c:v>
                </c:pt>
                <c:pt idx="41497">
                  <c:v>147.76647876797401</c:v>
                </c:pt>
                <c:pt idx="41498">
                  <c:v>147.761806752377</c:v>
                </c:pt>
                <c:pt idx="41499">
                  <c:v>147.753636659579</c:v>
                </c:pt>
                <c:pt idx="41500">
                  <c:v>147.74603194411401</c:v>
                </c:pt>
                <c:pt idx="41501">
                  <c:v>147.744244515453</c:v>
                </c:pt>
                <c:pt idx="41502">
                  <c:v>147.752426451829</c:v>
                </c:pt>
                <c:pt idx="41503">
                  <c:v>147.76557743487501</c:v>
                </c:pt>
                <c:pt idx="41504">
                  <c:v>147.77487000002</c:v>
                </c:pt>
                <c:pt idx="41505">
                  <c:v>147.789087362494</c:v>
                </c:pt>
                <c:pt idx="41506">
                  <c:v>147.79947258297599</c:v>
                </c:pt>
                <c:pt idx="41507">
                  <c:v>147.815758005421</c:v>
                </c:pt>
                <c:pt idx="41508">
                  <c:v>147.830354163821</c:v>
                </c:pt>
                <c:pt idx="41509">
                  <c:v>147.844490437725</c:v>
                </c:pt>
                <c:pt idx="41510">
                  <c:v>147.85935899419201</c:v>
                </c:pt>
                <c:pt idx="41511">
                  <c:v>147.873487742809</c:v>
                </c:pt>
                <c:pt idx="41512">
                  <c:v>147.88762016966501</c:v>
                </c:pt>
                <c:pt idx="41513">
                  <c:v>147.906222246173</c:v>
                </c:pt>
                <c:pt idx="41514">
                  <c:v>147.91984544782699</c:v>
                </c:pt>
                <c:pt idx="41515">
                  <c:v>147.93046391816799</c:v>
                </c:pt>
                <c:pt idx="41516">
                  <c:v>147.94280999996201</c:v>
                </c:pt>
                <c:pt idx="41517">
                  <c:v>147.95448000001201</c:v>
                </c:pt>
                <c:pt idx="41518">
                  <c:v>147.961966469499</c:v>
                </c:pt>
                <c:pt idx="41519">
                  <c:v>147.969900005097</c:v>
                </c:pt>
                <c:pt idx="41520">
                  <c:v>147.977441203019</c:v>
                </c:pt>
                <c:pt idx="41521">
                  <c:v>147.981734802266</c:v>
                </c:pt>
                <c:pt idx="41522">
                  <c:v>147.98148276654101</c:v>
                </c:pt>
                <c:pt idx="41523">
                  <c:v>147.97949082490399</c:v>
                </c:pt>
                <c:pt idx="41524">
                  <c:v>147.97541242837301</c:v>
                </c:pt>
                <c:pt idx="41525">
                  <c:v>147.96890953184101</c:v>
                </c:pt>
                <c:pt idx="41526">
                  <c:v>147.96355868379399</c:v>
                </c:pt>
                <c:pt idx="41527">
                  <c:v>147.958255375211</c:v>
                </c:pt>
                <c:pt idx="41528">
                  <c:v>147.95446002184099</c:v>
                </c:pt>
                <c:pt idx="41529">
                  <c:v>147.94605627967101</c:v>
                </c:pt>
                <c:pt idx="41530">
                  <c:v>147.94362000002499</c:v>
                </c:pt>
                <c:pt idx="41531">
                  <c:v>147.943711478202</c:v>
                </c:pt>
                <c:pt idx="41532">
                  <c:v>147.93895442087401</c:v>
                </c:pt>
                <c:pt idx="41533">
                  <c:v>147.93268804919401</c:v>
                </c:pt>
                <c:pt idx="41534">
                  <c:v>147.928094877837</c:v>
                </c:pt>
                <c:pt idx="41535">
                  <c:v>147.928094966152</c:v>
                </c:pt>
                <c:pt idx="41536">
                  <c:v>147.93125975302499</c:v>
                </c:pt>
                <c:pt idx="41537">
                  <c:v>147.934507155327</c:v>
                </c:pt>
                <c:pt idx="41538">
                  <c:v>147.936976103669</c:v>
                </c:pt>
                <c:pt idx="41539">
                  <c:v>147.938441785663</c:v>
                </c:pt>
                <c:pt idx="41540">
                  <c:v>147.93965104089</c:v>
                </c:pt>
                <c:pt idx="41541">
                  <c:v>147.94294517954401</c:v>
                </c:pt>
                <c:pt idx="41542">
                  <c:v>147.94322481671</c:v>
                </c:pt>
                <c:pt idx="41543">
                  <c:v>147.945710000063</c:v>
                </c:pt>
                <c:pt idx="41544">
                  <c:v>147.941277132409</c:v>
                </c:pt>
                <c:pt idx="41545">
                  <c:v>147.93821352798699</c:v>
                </c:pt>
                <c:pt idx="41546">
                  <c:v>147.93595182843799</c:v>
                </c:pt>
                <c:pt idx="41547">
                  <c:v>147.93985378720001</c:v>
                </c:pt>
                <c:pt idx="41548">
                  <c:v>147.947489879221</c:v>
                </c:pt>
                <c:pt idx="41549">
                  <c:v>147.95530244876699</c:v>
                </c:pt>
                <c:pt idx="41550">
                  <c:v>147.96444886780199</c:v>
                </c:pt>
                <c:pt idx="41551">
                  <c:v>147.97720567436801</c:v>
                </c:pt>
                <c:pt idx="41552">
                  <c:v>147.98915553175701</c:v>
                </c:pt>
                <c:pt idx="41553">
                  <c:v>147.99974865791199</c:v>
                </c:pt>
                <c:pt idx="41554">
                  <c:v>148.01745341574701</c:v>
                </c:pt>
                <c:pt idx="41555">
                  <c:v>148.02331999998799</c:v>
                </c:pt>
                <c:pt idx="41556">
                  <c:v>148.027027280353</c:v>
                </c:pt>
                <c:pt idx="41557">
                  <c:v>148.03401516053501</c:v>
                </c:pt>
                <c:pt idx="41558">
                  <c:v>148.04306778731899</c:v>
                </c:pt>
                <c:pt idx="41559">
                  <c:v>148.052208694646</c:v>
                </c:pt>
                <c:pt idx="41560">
                  <c:v>148.06020565988399</c:v>
                </c:pt>
                <c:pt idx="41561">
                  <c:v>148.06834903355099</c:v>
                </c:pt>
                <c:pt idx="41562">
                  <c:v>148.075920633962</c:v>
                </c:pt>
                <c:pt idx="41563">
                  <c:v>148.07508718172099</c:v>
                </c:pt>
                <c:pt idx="41564">
                  <c:v>148.06802206878501</c:v>
                </c:pt>
                <c:pt idx="41565">
                  <c:v>148.063308118686</c:v>
                </c:pt>
                <c:pt idx="41566">
                  <c:v>148.05305747844</c:v>
                </c:pt>
                <c:pt idx="41567">
                  <c:v>148.04395000001799</c:v>
                </c:pt>
                <c:pt idx="41568">
                  <c:v>148.029822881385</c:v>
                </c:pt>
                <c:pt idx="41569">
                  <c:v>148.01748861340599</c:v>
                </c:pt>
                <c:pt idx="41570">
                  <c:v>148.001838071701</c:v>
                </c:pt>
                <c:pt idx="41571">
                  <c:v>147.986037006575</c:v>
                </c:pt>
                <c:pt idx="41572">
                  <c:v>147.96819844164699</c:v>
                </c:pt>
                <c:pt idx="41573">
                  <c:v>147.94674756324201</c:v>
                </c:pt>
                <c:pt idx="41574">
                  <c:v>147.92666512425001</c:v>
                </c:pt>
                <c:pt idx="41575">
                  <c:v>147.91245727524799</c:v>
                </c:pt>
                <c:pt idx="41576">
                  <c:v>147.89623220024799</c:v>
                </c:pt>
                <c:pt idx="41577">
                  <c:v>147.873538231309</c:v>
                </c:pt>
                <c:pt idx="41578">
                  <c:v>147.85375801886499</c:v>
                </c:pt>
                <c:pt idx="41579">
                  <c:v>147.84228231840399</c:v>
                </c:pt>
                <c:pt idx="41580">
                  <c:v>147.844860000029</c:v>
                </c:pt>
                <c:pt idx="41581">
                  <c:v>147.84472944138801</c:v>
                </c:pt>
                <c:pt idx="41582">
                  <c:v>147.84383963799101</c:v>
                </c:pt>
                <c:pt idx="41583">
                  <c:v>147.84466013507699</c:v>
                </c:pt>
                <c:pt idx="41584">
                  <c:v>147.84927124744701</c:v>
                </c:pt>
                <c:pt idx="41585">
                  <c:v>147.85383999999601</c:v>
                </c:pt>
                <c:pt idx="41586">
                  <c:v>147.86260543052299</c:v>
                </c:pt>
                <c:pt idx="41587">
                  <c:v>147.88492000004899</c:v>
                </c:pt>
                <c:pt idx="41588">
                  <c:v>147.886978681323</c:v>
                </c:pt>
                <c:pt idx="41589">
                  <c:v>147.90038543438999</c:v>
                </c:pt>
                <c:pt idx="41590">
                  <c:v>147.921591768789</c:v>
                </c:pt>
                <c:pt idx="41591">
                  <c:v>147.94619140671901</c:v>
                </c:pt>
                <c:pt idx="41592">
                  <c:v>147.96955683009</c:v>
                </c:pt>
                <c:pt idx="41593">
                  <c:v>147.99117999994701</c:v>
                </c:pt>
                <c:pt idx="41594">
                  <c:v>148.003532100635</c:v>
                </c:pt>
                <c:pt idx="41595">
                  <c:v>148.01247983333801</c:v>
                </c:pt>
                <c:pt idx="41596">
                  <c:v>148.01987657469701</c:v>
                </c:pt>
                <c:pt idx="41597">
                  <c:v>148.02455565481699</c:v>
                </c:pt>
                <c:pt idx="41598">
                  <c:v>148.02587364678101</c:v>
                </c:pt>
                <c:pt idx="41599">
                  <c:v>148.021424909221</c:v>
                </c:pt>
                <c:pt idx="41600">
                  <c:v>148.00954954089701</c:v>
                </c:pt>
                <c:pt idx="41601">
                  <c:v>147.997857004472</c:v>
                </c:pt>
                <c:pt idx="41602">
                  <c:v>147.98963855448599</c:v>
                </c:pt>
                <c:pt idx="41603">
                  <c:v>147.984641120872</c:v>
                </c:pt>
                <c:pt idx="41604">
                  <c:v>147.980486204931</c:v>
                </c:pt>
                <c:pt idx="41605">
                  <c:v>147.97297194204401</c:v>
                </c:pt>
                <c:pt idx="41606">
                  <c:v>147.966980000023</c:v>
                </c:pt>
                <c:pt idx="41607">
                  <c:v>147.96256531487001</c:v>
                </c:pt>
                <c:pt idx="41608">
                  <c:v>147.95673522264701</c:v>
                </c:pt>
                <c:pt idx="41609">
                  <c:v>147.94809680858901</c:v>
                </c:pt>
                <c:pt idx="41610">
                  <c:v>147.935421304714</c:v>
                </c:pt>
                <c:pt idx="41611">
                  <c:v>147.921842782775</c:v>
                </c:pt>
                <c:pt idx="41612">
                  <c:v>147.902012159446</c:v>
                </c:pt>
                <c:pt idx="41613">
                  <c:v>147.880999230925</c:v>
                </c:pt>
                <c:pt idx="41614">
                  <c:v>147.86222043760301</c:v>
                </c:pt>
                <c:pt idx="41615">
                  <c:v>147.84296144237899</c:v>
                </c:pt>
                <c:pt idx="41616">
                  <c:v>147.82698290690499</c:v>
                </c:pt>
                <c:pt idx="41617">
                  <c:v>147.81327574222701</c:v>
                </c:pt>
                <c:pt idx="41618">
                  <c:v>147.809880000031</c:v>
                </c:pt>
                <c:pt idx="41619">
                  <c:v>147.81296695691299</c:v>
                </c:pt>
                <c:pt idx="41620">
                  <c:v>147.818537633109</c:v>
                </c:pt>
                <c:pt idx="41621">
                  <c:v>147.824822358186</c:v>
                </c:pt>
                <c:pt idx="41622">
                  <c:v>147.83110594397701</c:v>
                </c:pt>
                <c:pt idx="41623">
                  <c:v>147.83712149210001</c:v>
                </c:pt>
                <c:pt idx="41624">
                  <c:v>147.84342707667199</c:v>
                </c:pt>
                <c:pt idx="41625">
                  <c:v>147.85152526042299</c:v>
                </c:pt>
                <c:pt idx="41626">
                  <c:v>147.86141777305701</c:v>
                </c:pt>
                <c:pt idx="41627">
                  <c:v>147.87337882056201</c:v>
                </c:pt>
                <c:pt idx="41628">
                  <c:v>147.88214727046801</c:v>
                </c:pt>
                <c:pt idx="41629">
                  <c:v>147.879684118125</c:v>
                </c:pt>
                <c:pt idx="41630">
                  <c:v>147.878814409168</c:v>
                </c:pt>
                <c:pt idx="41631">
                  <c:v>147.88122176112799</c:v>
                </c:pt>
                <c:pt idx="41632">
                  <c:v>147.886549999978</c:v>
                </c:pt>
                <c:pt idx="41633">
                  <c:v>147.887008045474</c:v>
                </c:pt>
                <c:pt idx="41634">
                  <c:v>147.88887979379899</c:v>
                </c:pt>
                <c:pt idx="41635">
                  <c:v>147.89431163446599</c:v>
                </c:pt>
                <c:pt idx="41636">
                  <c:v>147.90235759624699</c:v>
                </c:pt>
                <c:pt idx="41637">
                  <c:v>147.91023955487</c:v>
                </c:pt>
                <c:pt idx="41638">
                  <c:v>147.917138179159</c:v>
                </c:pt>
                <c:pt idx="41639">
                  <c:v>147.92479461174401</c:v>
                </c:pt>
                <c:pt idx="41640">
                  <c:v>147.93437811546599</c:v>
                </c:pt>
                <c:pt idx="41641">
                  <c:v>147.94277927041199</c:v>
                </c:pt>
                <c:pt idx="41642">
                  <c:v>147.94626999998999</c:v>
                </c:pt>
                <c:pt idx="41643">
                  <c:v>147.94049965783699</c:v>
                </c:pt>
                <c:pt idx="41644">
                  <c:v>147.93571983650901</c:v>
                </c:pt>
                <c:pt idx="41645">
                  <c:v>147.93110387162099</c:v>
                </c:pt>
                <c:pt idx="41646">
                  <c:v>147.925771339438</c:v>
                </c:pt>
                <c:pt idx="41647">
                  <c:v>147.919822698167</c:v>
                </c:pt>
                <c:pt idx="41648">
                  <c:v>147.91638595739099</c:v>
                </c:pt>
                <c:pt idx="41649">
                  <c:v>147.917220225969</c:v>
                </c:pt>
                <c:pt idx="41650">
                  <c:v>147.92493219803401</c:v>
                </c:pt>
                <c:pt idx="41651">
                  <c:v>147.933073180235</c:v>
                </c:pt>
                <c:pt idx="41652">
                  <c:v>147.93149433247601</c:v>
                </c:pt>
                <c:pt idx="41653">
                  <c:v>147.92818304396701</c:v>
                </c:pt>
                <c:pt idx="41654">
                  <c:v>147.93211451174301</c:v>
                </c:pt>
                <c:pt idx="41655">
                  <c:v>147.94328409093799</c:v>
                </c:pt>
                <c:pt idx="41656">
                  <c:v>147.951900000005</c:v>
                </c:pt>
                <c:pt idx="41657">
                  <c:v>147.961681385617</c:v>
                </c:pt>
                <c:pt idx="41658">
                  <c:v>147.96566433759901</c:v>
                </c:pt>
                <c:pt idx="41659">
                  <c:v>147.96928984990299</c:v>
                </c:pt>
                <c:pt idx="41660">
                  <c:v>147.97554278258499</c:v>
                </c:pt>
                <c:pt idx="41661">
                  <c:v>147.981649694743</c:v>
                </c:pt>
                <c:pt idx="41662">
                  <c:v>147.98466746634401</c:v>
                </c:pt>
                <c:pt idx="41663">
                  <c:v>147.98628744397499</c:v>
                </c:pt>
                <c:pt idx="41664">
                  <c:v>147.988584680701</c:v>
                </c:pt>
                <c:pt idx="41665">
                  <c:v>147.98834638563099</c:v>
                </c:pt>
                <c:pt idx="41666">
                  <c:v>147.990526623893</c:v>
                </c:pt>
                <c:pt idx="41667">
                  <c:v>147.991618415537</c:v>
                </c:pt>
                <c:pt idx="41668">
                  <c:v>147.98845999997599</c:v>
                </c:pt>
                <c:pt idx="41669">
                  <c:v>147.98284999999001</c:v>
                </c:pt>
                <c:pt idx="41670">
                  <c:v>147.98498632698701</c:v>
                </c:pt>
                <c:pt idx="41671">
                  <c:v>147.98185022187101</c:v>
                </c:pt>
                <c:pt idx="41672">
                  <c:v>147.979931512332</c:v>
                </c:pt>
                <c:pt idx="41673">
                  <c:v>147.98077356960701</c:v>
                </c:pt>
                <c:pt idx="41674">
                  <c:v>147.98237352985799</c:v>
                </c:pt>
                <c:pt idx="41675">
                  <c:v>147.98454666004099</c:v>
                </c:pt>
                <c:pt idx="41676">
                  <c:v>147.98830763944801</c:v>
                </c:pt>
                <c:pt idx="41677">
                  <c:v>147.99202525938301</c:v>
                </c:pt>
                <c:pt idx="41678">
                  <c:v>147.98857317176399</c:v>
                </c:pt>
                <c:pt idx="41679">
                  <c:v>147.978015993963</c:v>
                </c:pt>
                <c:pt idx="41680">
                  <c:v>147.973351504118</c:v>
                </c:pt>
                <c:pt idx="41681">
                  <c:v>147.97862160005101</c:v>
                </c:pt>
                <c:pt idx="41682">
                  <c:v>147.98475639838</c:v>
                </c:pt>
                <c:pt idx="41683">
                  <c:v>147.98822000000399</c:v>
                </c:pt>
                <c:pt idx="41684">
                  <c:v>147.990614617364</c:v>
                </c:pt>
                <c:pt idx="41685">
                  <c:v>147.99359672029101</c:v>
                </c:pt>
                <c:pt idx="41686">
                  <c:v>148.00007143895201</c:v>
                </c:pt>
                <c:pt idx="41687">
                  <c:v>148.00590729139799</c:v>
                </c:pt>
                <c:pt idx="41688">
                  <c:v>148.01070757305999</c:v>
                </c:pt>
                <c:pt idx="41689">
                  <c:v>148.01580704556301</c:v>
                </c:pt>
                <c:pt idx="41690">
                  <c:v>148.020291312175</c:v>
                </c:pt>
                <c:pt idx="41691">
                  <c:v>148.026859717881</c:v>
                </c:pt>
                <c:pt idx="41692">
                  <c:v>148.034269999982</c:v>
                </c:pt>
                <c:pt idx="41693">
                  <c:v>148.03430851508199</c:v>
                </c:pt>
                <c:pt idx="41694">
                  <c:v>148.04613876222101</c:v>
                </c:pt>
                <c:pt idx="41695">
                  <c:v>148.05636999994201</c:v>
                </c:pt>
                <c:pt idx="41696">
                  <c:v>148.05977783355999</c:v>
                </c:pt>
                <c:pt idx="41697">
                  <c:v>148.06133363959501</c:v>
                </c:pt>
                <c:pt idx="41698">
                  <c:v>148.06379724448999</c:v>
                </c:pt>
                <c:pt idx="41699">
                  <c:v>148.06732254053401</c:v>
                </c:pt>
                <c:pt idx="41700">
                  <c:v>148.06733485073099</c:v>
                </c:pt>
                <c:pt idx="41701">
                  <c:v>148.06579813797501</c:v>
                </c:pt>
                <c:pt idx="41702">
                  <c:v>148.06723401304001</c:v>
                </c:pt>
                <c:pt idx="41703">
                  <c:v>148.06477385650899</c:v>
                </c:pt>
                <c:pt idx="41704">
                  <c:v>148.05859525675001</c:v>
                </c:pt>
                <c:pt idx="41705">
                  <c:v>148.054868271213</c:v>
                </c:pt>
                <c:pt idx="41706">
                  <c:v>148.05061000000501</c:v>
                </c:pt>
                <c:pt idx="41707">
                  <c:v>148.04852217014999</c:v>
                </c:pt>
                <c:pt idx="41708">
                  <c:v>148.04247696062399</c:v>
                </c:pt>
                <c:pt idx="41709">
                  <c:v>148.03648075892301</c:v>
                </c:pt>
                <c:pt idx="41710">
                  <c:v>148.03190015637699</c:v>
                </c:pt>
                <c:pt idx="41711">
                  <c:v>148.029230583817</c:v>
                </c:pt>
                <c:pt idx="41712">
                  <c:v>148.02931249005201</c:v>
                </c:pt>
                <c:pt idx="41713">
                  <c:v>148.03125316170099</c:v>
                </c:pt>
                <c:pt idx="41714">
                  <c:v>148.03184837094301</c:v>
                </c:pt>
                <c:pt idx="41715">
                  <c:v>148.03257799172101</c:v>
                </c:pt>
                <c:pt idx="41716">
                  <c:v>148.02720367703199</c:v>
                </c:pt>
                <c:pt idx="41717">
                  <c:v>148.026400000021</c:v>
                </c:pt>
                <c:pt idx="41718">
                  <c:v>148.02924489604999</c:v>
                </c:pt>
                <c:pt idx="41719">
                  <c:v>148.02981696472</c:v>
                </c:pt>
                <c:pt idx="41720">
                  <c:v>148.03110771217399</c:v>
                </c:pt>
                <c:pt idx="41721">
                  <c:v>148.03335683287301</c:v>
                </c:pt>
                <c:pt idx="41722">
                  <c:v>148.03620831143601</c:v>
                </c:pt>
                <c:pt idx="41723">
                  <c:v>148.042592173386</c:v>
                </c:pt>
                <c:pt idx="41724">
                  <c:v>148.050959893032</c:v>
                </c:pt>
                <c:pt idx="41725">
                  <c:v>148.04765988173801</c:v>
                </c:pt>
                <c:pt idx="41726">
                  <c:v>148.04434987095601</c:v>
                </c:pt>
                <c:pt idx="41727">
                  <c:v>148.04145999998099</c:v>
                </c:pt>
                <c:pt idx="41728">
                  <c:v>148.03488761765001</c:v>
                </c:pt>
                <c:pt idx="41729">
                  <c:v>148.02916305919601</c:v>
                </c:pt>
                <c:pt idx="41730">
                  <c:v>148.02408353261799</c:v>
                </c:pt>
                <c:pt idx="41731">
                  <c:v>148.014885303694</c:v>
                </c:pt>
                <c:pt idx="41732">
                  <c:v>148.0037662732</c:v>
                </c:pt>
                <c:pt idx="41733">
                  <c:v>147.99685398647301</c:v>
                </c:pt>
                <c:pt idx="41734">
                  <c:v>147.992542809193</c:v>
                </c:pt>
                <c:pt idx="41735">
                  <c:v>147.99158820051301</c:v>
                </c:pt>
                <c:pt idx="41736">
                  <c:v>147.99432924447001</c:v>
                </c:pt>
                <c:pt idx="41737">
                  <c:v>147.999699165854</c:v>
                </c:pt>
                <c:pt idx="41738">
                  <c:v>147.99833999997301</c:v>
                </c:pt>
                <c:pt idx="41739">
                  <c:v>147.9960994903</c:v>
                </c:pt>
                <c:pt idx="41740">
                  <c:v>147.99219891855699</c:v>
                </c:pt>
                <c:pt idx="41741">
                  <c:v>147.98644520660901</c:v>
                </c:pt>
                <c:pt idx="41742">
                  <c:v>147.98019271053101</c:v>
                </c:pt>
                <c:pt idx="41743">
                  <c:v>147.97400459796901</c:v>
                </c:pt>
                <c:pt idx="41744">
                  <c:v>147.96786002586401</c:v>
                </c:pt>
                <c:pt idx="41745">
                  <c:v>147.95941982066699</c:v>
                </c:pt>
                <c:pt idx="41746">
                  <c:v>147.94917179226201</c:v>
                </c:pt>
                <c:pt idx="41747">
                  <c:v>147.943693361448</c:v>
                </c:pt>
                <c:pt idx="41748">
                  <c:v>147.94359423937499</c:v>
                </c:pt>
                <c:pt idx="41749">
                  <c:v>147.94554740134299</c:v>
                </c:pt>
                <c:pt idx="41750">
                  <c:v>147.94821945144</c:v>
                </c:pt>
                <c:pt idx="41751">
                  <c:v>147.951511395404</c:v>
                </c:pt>
                <c:pt idx="41752">
                  <c:v>147.95485000002699</c:v>
                </c:pt>
                <c:pt idx="41753">
                  <c:v>147.963645180333</c:v>
                </c:pt>
                <c:pt idx="41754">
                  <c:v>147.97336787615001</c:v>
                </c:pt>
                <c:pt idx="41755">
                  <c:v>147.98151296634501</c:v>
                </c:pt>
                <c:pt idx="41756">
                  <c:v>147.98428229771801</c:v>
                </c:pt>
                <c:pt idx="41757">
                  <c:v>147.980277122095</c:v>
                </c:pt>
                <c:pt idx="41758">
                  <c:v>147.97252053750799</c:v>
                </c:pt>
                <c:pt idx="41759">
                  <c:v>147.958448655083</c:v>
                </c:pt>
                <c:pt idx="41760">
                  <c:v>147.93168888869201</c:v>
                </c:pt>
                <c:pt idx="41761">
                  <c:v>147.91641265435501</c:v>
                </c:pt>
                <c:pt idx="41762">
                  <c:v>147.89809728986799</c:v>
                </c:pt>
                <c:pt idx="41763">
                  <c:v>147.88188793651199</c:v>
                </c:pt>
                <c:pt idx="41764">
                  <c:v>147.86755000003899</c:v>
                </c:pt>
                <c:pt idx="41765">
                  <c:v>147.842491306683</c:v>
                </c:pt>
                <c:pt idx="41766">
                  <c:v>147.82529716701401</c:v>
                </c:pt>
                <c:pt idx="41767">
                  <c:v>147.807511260063</c:v>
                </c:pt>
                <c:pt idx="41768">
                  <c:v>147.79328213945601</c:v>
                </c:pt>
                <c:pt idx="41769">
                  <c:v>147.78254387709401</c:v>
                </c:pt>
                <c:pt idx="41770">
                  <c:v>147.77427815791501</c:v>
                </c:pt>
                <c:pt idx="41771">
                  <c:v>147.769226788873</c:v>
                </c:pt>
                <c:pt idx="41772">
                  <c:v>147.76853825050199</c:v>
                </c:pt>
                <c:pt idx="41773">
                  <c:v>147.774371263158</c:v>
                </c:pt>
                <c:pt idx="41774">
                  <c:v>147.780499866474</c:v>
                </c:pt>
                <c:pt idx="41775">
                  <c:v>147.78459399680301</c:v>
                </c:pt>
                <c:pt idx="41776">
                  <c:v>147.787509999995</c:v>
                </c:pt>
                <c:pt idx="41777">
                  <c:v>147.78777792350601</c:v>
                </c:pt>
                <c:pt idx="41778">
                  <c:v>147.78501561278901</c:v>
                </c:pt>
                <c:pt idx="41779">
                  <c:v>147.78046750660999</c:v>
                </c:pt>
                <c:pt idx="41780">
                  <c:v>147.77766409529099</c:v>
                </c:pt>
                <c:pt idx="41781">
                  <c:v>147.77731078072799</c:v>
                </c:pt>
                <c:pt idx="41782">
                  <c:v>147.77921721457</c:v>
                </c:pt>
                <c:pt idx="41783">
                  <c:v>147.784666762055</c:v>
                </c:pt>
                <c:pt idx="41784">
                  <c:v>147.79073982540899</c:v>
                </c:pt>
                <c:pt idx="41785">
                  <c:v>147.80132367347801</c:v>
                </c:pt>
                <c:pt idx="41786">
                  <c:v>147.81850000003899</c:v>
                </c:pt>
                <c:pt idx="41787">
                  <c:v>147.81969910894401</c:v>
                </c:pt>
                <c:pt idx="41788">
                  <c:v>147.822929312317</c:v>
                </c:pt>
                <c:pt idx="41789">
                  <c:v>147.82790100414201</c:v>
                </c:pt>
                <c:pt idx="41790">
                  <c:v>147.83517366060499</c:v>
                </c:pt>
                <c:pt idx="41791">
                  <c:v>147.84476377083899</c:v>
                </c:pt>
                <c:pt idx="41792">
                  <c:v>147.86065048149999</c:v>
                </c:pt>
                <c:pt idx="41793">
                  <c:v>147.87613000000701</c:v>
                </c:pt>
                <c:pt idx="41794">
                  <c:v>147.87629472916399</c:v>
                </c:pt>
                <c:pt idx="41795">
                  <c:v>147.87742370592699</c:v>
                </c:pt>
                <c:pt idx="41796">
                  <c:v>147.87673999999899</c:v>
                </c:pt>
                <c:pt idx="41797">
                  <c:v>147.876903510083</c:v>
                </c:pt>
                <c:pt idx="41798">
                  <c:v>147.88252751105699</c:v>
                </c:pt>
                <c:pt idx="41799">
                  <c:v>147.89391195632899</c:v>
                </c:pt>
                <c:pt idx="41800">
                  <c:v>147.90964690496099</c:v>
                </c:pt>
                <c:pt idx="41801">
                  <c:v>147.919591168842</c:v>
                </c:pt>
                <c:pt idx="41802">
                  <c:v>147.92689094731401</c:v>
                </c:pt>
                <c:pt idx="41803">
                  <c:v>147.93543539088199</c:v>
                </c:pt>
                <c:pt idx="41804">
                  <c:v>147.94527212067899</c:v>
                </c:pt>
                <c:pt idx="41805">
                  <c:v>147.95554592594701</c:v>
                </c:pt>
                <c:pt idx="41806">
                  <c:v>147.96486399719399</c:v>
                </c:pt>
                <c:pt idx="41807">
                  <c:v>147.96742031516999</c:v>
                </c:pt>
                <c:pt idx="41808">
                  <c:v>147.96692446302501</c:v>
                </c:pt>
                <c:pt idx="41809">
                  <c:v>147.96381305337999</c:v>
                </c:pt>
                <c:pt idx="41810">
                  <c:v>147.96924863563501</c:v>
                </c:pt>
                <c:pt idx="41811">
                  <c:v>147.97157346160199</c:v>
                </c:pt>
                <c:pt idx="41812">
                  <c:v>147.97257224799699</c:v>
                </c:pt>
                <c:pt idx="41813">
                  <c:v>147.9719082778</c:v>
                </c:pt>
                <c:pt idx="41814">
                  <c:v>147.97378278238301</c:v>
                </c:pt>
                <c:pt idx="41815">
                  <c:v>147.979684884043</c:v>
                </c:pt>
                <c:pt idx="41816">
                  <c:v>147.988179146129</c:v>
                </c:pt>
                <c:pt idx="41817">
                  <c:v>147.998607988386</c:v>
                </c:pt>
                <c:pt idx="41818">
                  <c:v>148.01043142418499</c:v>
                </c:pt>
                <c:pt idx="41819">
                  <c:v>148.02113270786199</c:v>
                </c:pt>
                <c:pt idx="41820">
                  <c:v>148.03291237513801</c:v>
                </c:pt>
                <c:pt idx="41821">
                  <c:v>148.043563171263</c:v>
                </c:pt>
                <c:pt idx="41822">
                  <c:v>148.04838317592601</c:v>
                </c:pt>
                <c:pt idx="41823">
                  <c:v>148.05945000001901</c:v>
                </c:pt>
                <c:pt idx="41824">
                  <c:v>148.06455210401799</c:v>
                </c:pt>
                <c:pt idx="41825">
                  <c:v>148.06455178534401</c:v>
                </c:pt>
                <c:pt idx="41826">
                  <c:v>148.06039409359801</c:v>
                </c:pt>
                <c:pt idx="41827">
                  <c:v>148.054356667722</c:v>
                </c:pt>
                <c:pt idx="41828">
                  <c:v>148.04865362665501</c:v>
                </c:pt>
                <c:pt idx="41829">
                  <c:v>148.04238245340599</c:v>
                </c:pt>
                <c:pt idx="41830">
                  <c:v>148.03449571859801</c:v>
                </c:pt>
                <c:pt idx="41831">
                  <c:v>148.03124195075199</c:v>
                </c:pt>
                <c:pt idx="41832">
                  <c:v>148.02632932242199</c:v>
                </c:pt>
                <c:pt idx="41833">
                  <c:v>148.017464408021</c:v>
                </c:pt>
                <c:pt idx="41834">
                  <c:v>148.01590197566799</c:v>
                </c:pt>
                <c:pt idx="41835">
                  <c:v>148.01461785613699</c:v>
                </c:pt>
                <c:pt idx="41836">
                  <c:v>148.01197999996401</c:v>
                </c:pt>
                <c:pt idx="41837">
                  <c:v>148.01367688188799</c:v>
                </c:pt>
                <c:pt idx="41838">
                  <c:v>148.01072173726101</c:v>
                </c:pt>
                <c:pt idx="41839">
                  <c:v>148.00022250000299</c:v>
                </c:pt>
                <c:pt idx="41840">
                  <c:v>147.99328513570299</c:v>
                </c:pt>
                <c:pt idx="41841">
                  <c:v>147.99471810703699</c:v>
                </c:pt>
                <c:pt idx="41842">
                  <c:v>147.99632296436201</c:v>
                </c:pt>
                <c:pt idx="41843">
                  <c:v>147.995341881868</c:v>
                </c:pt>
                <c:pt idx="41844">
                  <c:v>147.99506759421499</c:v>
                </c:pt>
                <c:pt idx="41845">
                  <c:v>147.994364325719</c:v>
                </c:pt>
                <c:pt idx="41846">
                  <c:v>147.992363052993</c:v>
                </c:pt>
                <c:pt idx="41847">
                  <c:v>147.99036999999399</c:v>
                </c:pt>
                <c:pt idx="41848">
                  <c:v>147.98819277307101</c:v>
                </c:pt>
                <c:pt idx="41849">
                  <c:v>147.98306352119599</c:v>
                </c:pt>
                <c:pt idx="41850">
                  <c:v>147.98087317349101</c:v>
                </c:pt>
                <c:pt idx="41851">
                  <c:v>147.97573374162599</c:v>
                </c:pt>
                <c:pt idx="41852">
                  <c:v>147.972232210328</c:v>
                </c:pt>
                <c:pt idx="41853">
                  <c:v>147.973797868303</c:v>
                </c:pt>
                <c:pt idx="41854">
                  <c:v>147.97714833124201</c:v>
                </c:pt>
                <c:pt idx="41855">
                  <c:v>147.97713296125801</c:v>
                </c:pt>
                <c:pt idx="41856">
                  <c:v>147.975577005959</c:v>
                </c:pt>
                <c:pt idx="41857">
                  <c:v>147.97244451341101</c:v>
                </c:pt>
                <c:pt idx="41858">
                  <c:v>147.97139086719599</c:v>
                </c:pt>
                <c:pt idx="41859">
                  <c:v>147.9713390302</c:v>
                </c:pt>
                <c:pt idx="41860">
                  <c:v>147.96851053923001</c:v>
                </c:pt>
                <c:pt idx="41861">
                  <c:v>147.96340567405099</c:v>
                </c:pt>
                <c:pt idx="41862">
                  <c:v>147.96372195744999</c:v>
                </c:pt>
                <c:pt idx="41863">
                  <c:v>147.96634999993799</c:v>
                </c:pt>
                <c:pt idx="41864">
                  <c:v>147.96521859601401</c:v>
                </c:pt>
                <c:pt idx="41865">
                  <c:v>147.958660603027</c:v>
                </c:pt>
                <c:pt idx="41866">
                  <c:v>147.95297530540799</c:v>
                </c:pt>
                <c:pt idx="41867">
                  <c:v>147.94493532477699</c:v>
                </c:pt>
                <c:pt idx="41868">
                  <c:v>147.930351947925</c:v>
                </c:pt>
                <c:pt idx="41869">
                  <c:v>147.91897219669301</c:v>
                </c:pt>
                <c:pt idx="41870">
                  <c:v>147.907052345647</c:v>
                </c:pt>
                <c:pt idx="41871">
                  <c:v>147.89804489186599</c:v>
                </c:pt>
                <c:pt idx="41872">
                  <c:v>147.896386500163</c:v>
                </c:pt>
                <c:pt idx="41873">
                  <c:v>147.89684362994399</c:v>
                </c:pt>
                <c:pt idx="41874">
                  <c:v>147.894969999994</c:v>
                </c:pt>
                <c:pt idx="41875">
                  <c:v>147.896239603217</c:v>
                </c:pt>
                <c:pt idx="41876">
                  <c:v>147.89871224767401</c:v>
                </c:pt>
                <c:pt idx="41877">
                  <c:v>147.90149578103799</c:v>
                </c:pt>
                <c:pt idx="41878">
                  <c:v>147.904804233074</c:v>
                </c:pt>
                <c:pt idx="41879">
                  <c:v>147.91298809905001</c:v>
                </c:pt>
                <c:pt idx="41880">
                  <c:v>147.923946019684</c:v>
                </c:pt>
                <c:pt idx="41881">
                  <c:v>147.93252943860301</c:v>
                </c:pt>
                <c:pt idx="41882">
                  <c:v>147.93960956990901</c:v>
                </c:pt>
                <c:pt idx="41883">
                  <c:v>147.94956681728499</c:v>
                </c:pt>
                <c:pt idx="41884">
                  <c:v>147.95348961010399</c:v>
                </c:pt>
                <c:pt idx="41885">
                  <c:v>147.94999412348901</c:v>
                </c:pt>
                <c:pt idx="41886">
                  <c:v>147.94740903517101</c:v>
                </c:pt>
                <c:pt idx="41887">
                  <c:v>147.94642029366301</c:v>
                </c:pt>
                <c:pt idx="41888">
                  <c:v>147.949509999985</c:v>
                </c:pt>
                <c:pt idx="41889">
                  <c:v>147.952201012589</c:v>
                </c:pt>
                <c:pt idx="41890">
                  <c:v>147.96393210336299</c:v>
                </c:pt>
                <c:pt idx="41891">
                  <c:v>147.97564276025901</c:v>
                </c:pt>
                <c:pt idx="41892">
                  <c:v>147.988770254125</c:v>
                </c:pt>
                <c:pt idx="41893">
                  <c:v>148.00746924210699</c:v>
                </c:pt>
                <c:pt idx="41894">
                  <c:v>148.03477976397801</c:v>
                </c:pt>
                <c:pt idx="41895">
                  <c:v>148.05915636044301</c:v>
                </c:pt>
                <c:pt idx="41896">
                  <c:v>148.08178103533101</c:v>
                </c:pt>
                <c:pt idx="41897">
                  <c:v>148.10500416399501</c:v>
                </c:pt>
                <c:pt idx="41898">
                  <c:v>148.12306143103001</c:v>
                </c:pt>
                <c:pt idx="41899">
                  <c:v>148.135160000025</c:v>
                </c:pt>
                <c:pt idx="41900">
                  <c:v>148.136490301924</c:v>
                </c:pt>
                <c:pt idx="41901">
                  <c:v>148.145755944998</c:v>
                </c:pt>
                <c:pt idx="41902">
                  <c:v>148.15155000002699</c:v>
                </c:pt>
                <c:pt idx="41903">
                  <c:v>148.15212585330099</c:v>
                </c:pt>
                <c:pt idx="41904">
                  <c:v>148.15063774948501</c:v>
                </c:pt>
                <c:pt idx="41905">
                  <c:v>148.14386996872699</c:v>
                </c:pt>
                <c:pt idx="41906">
                  <c:v>148.12809174024699</c:v>
                </c:pt>
                <c:pt idx="41907">
                  <c:v>148.114239833726</c:v>
                </c:pt>
                <c:pt idx="41908">
                  <c:v>148.09902194768199</c:v>
                </c:pt>
                <c:pt idx="41909">
                  <c:v>148.082407775994</c:v>
                </c:pt>
                <c:pt idx="41910">
                  <c:v>148.065030904422</c:v>
                </c:pt>
                <c:pt idx="41911">
                  <c:v>148.05096708715001</c:v>
                </c:pt>
                <c:pt idx="41912">
                  <c:v>148.03619245332001</c:v>
                </c:pt>
                <c:pt idx="41913">
                  <c:v>148.01412116760301</c:v>
                </c:pt>
                <c:pt idx="41914">
                  <c:v>147.99371000002799</c:v>
                </c:pt>
                <c:pt idx="41915">
                  <c:v>147.97870000001799</c:v>
                </c:pt>
                <c:pt idx="41916">
                  <c:v>147.962817896274</c:v>
                </c:pt>
                <c:pt idx="41917">
                  <c:v>147.94892028274501</c:v>
                </c:pt>
                <c:pt idx="41918">
                  <c:v>147.940719322924</c:v>
                </c:pt>
                <c:pt idx="41919">
                  <c:v>147.935706145865</c:v>
                </c:pt>
                <c:pt idx="41920">
                  <c:v>147.93711437901999</c:v>
                </c:pt>
                <c:pt idx="41921">
                  <c:v>147.941769370424</c:v>
                </c:pt>
                <c:pt idx="41922">
                  <c:v>147.94197150116301</c:v>
                </c:pt>
                <c:pt idx="41923">
                  <c:v>147.938442639134</c:v>
                </c:pt>
                <c:pt idx="41924">
                  <c:v>147.936140691785</c:v>
                </c:pt>
                <c:pt idx="41925">
                  <c:v>147.92994732002899</c:v>
                </c:pt>
                <c:pt idx="41926">
                  <c:v>147.92014610020999</c:v>
                </c:pt>
                <c:pt idx="41927">
                  <c:v>147.90896279146901</c:v>
                </c:pt>
                <c:pt idx="41928">
                  <c:v>147.89608820598801</c:v>
                </c:pt>
                <c:pt idx="41929">
                  <c:v>147.889563498482</c:v>
                </c:pt>
                <c:pt idx="41930">
                  <c:v>147.88512000000901</c:v>
                </c:pt>
                <c:pt idx="41931">
                  <c:v>147.88042999995301</c:v>
                </c:pt>
                <c:pt idx="41932">
                  <c:v>147.874125284586</c:v>
                </c:pt>
                <c:pt idx="41933">
                  <c:v>147.87303203002401</c:v>
                </c:pt>
                <c:pt idx="41934">
                  <c:v>147.87016654397101</c:v>
                </c:pt>
                <c:pt idx="41935">
                  <c:v>147.865495090721</c:v>
                </c:pt>
                <c:pt idx="41936">
                  <c:v>147.854091051258</c:v>
                </c:pt>
                <c:pt idx="41937">
                  <c:v>147.837248187532</c:v>
                </c:pt>
                <c:pt idx="41938">
                  <c:v>147.83468998985299</c:v>
                </c:pt>
                <c:pt idx="41939">
                  <c:v>147.839017158269</c:v>
                </c:pt>
                <c:pt idx="41940">
                  <c:v>147.84585999997901</c:v>
                </c:pt>
                <c:pt idx="41941">
                  <c:v>147.84998190732</c:v>
                </c:pt>
                <c:pt idx="41942">
                  <c:v>147.85945424854901</c:v>
                </c:pt>
                <c:pt idx="41943">
                  <c:v>147.87169026414799</c:v>
                </c:pt>
                <c:pt idx="41944">
                  <c:v>147.88637485743001</c:v>
                </c:pt>
                <c:pt idx="41945">
                  <c:v>147.90051587583301</c:v>
                </c:pt>
                <c:pt idx="41946">
                  <c:v>147.911424161528</c:v>
                </c:pt>
                <c:pt idx="41947">
                  <c:v>147.92591347621101</c:v>
                </c:pt>
                <c:pt idx="41948">
                  <c:v>147.94456214417099</c:v>
                </c:pt>
                <c:pt idx="41949">
                  <c:v>147.96070696239801</c:v>
                </c:pt>
                <c:pt idx="41950">
                  <c:v>147.97017619216601</c:v>
                </c:pt>
                <c:pt idx="41951">
                  <c:v>147.973009257646</c:v>
                </c:pt>
                <c:pt idx="41952">
                  <c:v>147.97437635641299</c:v>
                </c:pt>
                <c:pt idx="41953">
                  <c:v>147.97717382816299</c:v>
                </c:pt>
                <c:pt idx="41954">
                  <c:v>147.977903646892</c:v>
                </c:pt>
                <c:pt idx="41955">
                  <c:v>147.98039749437899</c:v>
                </c:pt>
                <c:pt idx="41956">
                  <c:v>147.98155025375101</c:v>
                </c:pt>
                <c:pt idx="41957">
                  <c:v>147.97595546041501</c:v>
                </c:pt>
                <c:pt idx="41958">
                  <c:v>147.968065042972</c:v>
                </c:pt>
                <c:pt idx="41959">
                  <c:v>147.96485222530401</c:v>
                </c:pt>
                <c:pt idx="41960">
                  <c:v>147.96137075482201</c:v>
                </c:pt>
                <c:pt idx="41961">
                  <c:v>147.94947523222299</c:v>
                </c:pt>
                <c:pt idx="41962">
                  <c:v>147.93423346047101</c:v>
                </c:pt>
                <c:pt idx="41963">
                  <c:v>147.92589897562101</c:v>
                </c:pt>
                <c:pt idx="41964">
                  <c:v>147.91846847319101</c:v>
                </c:pt>
                <c:pt idx="41965">
                  <c:v>147.909518861463</c:v>
                </c:pt>
                <c:pt idx="41966">
                  <c:v>147.90156778005601</c:v>
                </c:pt>
                <c:pt idx="41967">
                  <c:v>147.90011999993999</c:v>
                </c:pt>
                <c:pt idx="41968">
                  <c:v>147.90169139135699</c:v>
                </c:pt>
                <c:pt idx="41969">
                  <c:v>147.905725416564</c:v>
                </c:pt>
                <c:pt idx="41970">
                  <c:v>147.91072639282601</c:v>
                </c:pt>
                <c:pt idx="41971">
                  <c:v>147.91720564480201</c:v>
                </c:pt>
                <c:pt idx="41972">
                  <c:v>147.92276641334701</c:v>
                </c:pt>
                <c:pt idx="41973">
                  <c:v>147.92525438315201</c:v>
                </c:pt>
                <c:pt idx="41974">
                  <c:v>147.93223544567999</c:v>
                </c:pt>
                <c:pt idx="41975">
                  <c:v>147.940886531644</c:v>
                </c:pt>
                <c:pt idx="41976">
                  <c:v>147.95258493167799</c:v>
                </c:pt>
                <c:pt idx="41977">
                  <c:v>147.96523600498799</c:v>
                </c:pt>
                <c:pt idx="41978">
                  <c:v>147.984137395142</c:v>
                </c:pt>
                <c:pt idx="41979">
                  <c:v>147.99690542670001</c:v>
                </c:pt>
                <c:pt idx="41980">
                  <c:v>148.00319000003299</c:v>
                </c:pt>
                <c:pt idx="41981">
                  <c:v>148.012444826928</c:v>
                </c:pt>
                <c:pt idx="41982">
                  <c:v>148.022814177085</c:v>
                </c:pt>
                <c:pt idx="41983">
                  <c:v>148.037745335019</c:v>
                </c:pt>
                <c:pt idx="41984">
                  <c:v>148.052017986663</c:v>
                </c:pt>
                <c:pt idx="41985">
                  <c:v>148.06645759544401</c:v>
                </c:pt>
                <c:pt idx="41986">
                  <c:v>148.086257832396</c:v>
                </c:pt>
                <c:pt idx="41987">
                  <c:v>148.106425884218</c:v>
                </c:pt>
                <c:pt idx="41988">
                  <c:v>148.12850602706001</c:v>
                </c:pt>
                <c:pt idx="41989">
                  <c:v>148.14714911539201</c:v>
                </c:pt>
                <c:pt idx="41990">
                  <c:v>148.16456718513999</c:v>
                </c:pt>
                <c:pt idx="41991">
                  <c:v>148.18149061870801</c:v>
                </c:pt>
                <c:pt idx="41992">
                  <c:v>148.19748999999601</c:v>
                </c:pt>
                <c:pt idx="41993">
                  <c:v>148.21005374738201</c:v>
                </c:pt>
                <c:pt idx="41994">
                  <c:v>148.21666894693499</c:v>
                </c:pt>
                <c:pt idx="41995">
                  <c:v>148.22213625919699</c:v>
                </c:pt>
                <c:pt idx="41996">
                  <c:v>148.228670716849</c:v>
                </c:pt>
                <c:pt idx="41997">
                  <c:v>148.23686622738001</c:v>
                </c:pt>
                <c:pt idx="41998">
                  <c:v>148.24250265457701</c:v>
                </c:pt>
                <c:pt idx="41999">
                  <c:v>148.24685036664999</c:v>
                </c:pt>
                <c:pt idx="42000">
                  <c:v>148.255037721457</c:v>
                </c:pt>
                <c:pt idx="42001">
                  <c:v>148.260915302006</c:v>
                </c:pt>
                <c:pt idx="42002">
                  <c:v>148.25736055016401</c:v>
                </c:pt>
                <c:pt idx="42003">
                  <c:v>148.24759247471201</c:v>
                </c:pt>
                <c:pt idx="42004">
                  <c:v>148.24489290015299</c:v>
                </c:pt>
                <c:pt idx="42005">
                  <c:v>148.24379101501299</c:v>
                </c:pt>
                <c:pt idx="42006">
                  <c:v>148.239169999968</c:v>
                </c:pt>
                <c:pt idx="42007">
                  <c:v>148.22630451944801</c:v>
                </c:pt>
                <c:pt idx="42008">
                  <c:v>148.21132117411599</c:v>
                </c:pt>
                <c:pt idx="42009">
                  <c:v>148.20576000001299</c:v>
                </c:pt>
                <c:pt idx="42010">
                  <c:v>148.19117310452799</c:v>
                </c:pt>
                <c:pt idx="42011">
                  <c:v>148.17330431546</c:v>
                </c:pt>
                <c:pt idx="42012">
                  <c:v>148.153888986455</c:v>
                </c:pt>
                <c:pt idx="42013">
                  <c:v>148.13688505627999</c:v>
                </c:pt>
                <c:pt idx="42014">
                  <c:v>148.12652213299901</c:v>
                </c:pt>
                <c:pt idx="42015">
                  <c:v>148.122164030448</c:v>
                </c:pt>
                <c:pt idx="42016">
                  <c:v>148.11602928920101</c:v>
                </c:pt>
                <c:pt idx="42017">
                  <c:v>148.10521155561</c:v>
                </c:pt>
                <c:pt idx="42018">
                  <c:v>148.098682629904</c:v>
                </c:pt>
                <c:pt idx="42019">
                  <c:v>148.09785953641099</c:v>
                </c:pt>
                <c:pt idx="42020">
                  <c:v>148.09873384759601</c:v>
                </c:pt>
                <c:pt idx="42021">
                  <c:v>148.100458447677</c:v>
                </c:pt>
                <c:pt idx="42022">
                  <c:v>148.10182313695901</c:v>
                </c:pt>
                <c:pt idx="42023">
                  <c:v>148.10561167192401</c:v>
                </c:pt>
                <c:pt idx="42024">
                  <c:v>148.11407514749899</c:v>
                </c:pt>
                <c:pt idx="42025">
                  <c:v>148.118534170819</c:v>
                </c:pt>
                <c:pt idx="42026">
                  <c:v>148.120498088521</c:v>
                </c:pt>
                <c:pt idx="42027">
                  <c:v>148.12664310790501</c:v>
                </c:pt>
                <c:pt idx="42028">
                  <c:v>148.13071390227799</c:v>
                </c:pt>
                <c:pt idx="42029">
                  <c:v>148.13073237532501</c:v>
                </c:pt>
                <c:pt idx="42030">
                  <c:v>148.12501999998099</c:v>
                </c:pt>
                <c:pt idx="42031">
                  <c:v>148.112611836469</c:v>
                </c:pt>
                <c:pt idx="42032">
                  <c:v>148.10119535742999</c:v>
                </c:pt>
                <c:pt idx="42033">
                  <c:v>148.08867970081101</c:v>
                </c:pt>
                <c:pt idx="42034">
                  <c:v>148.07693267018999</c:v>
                </c:pt>
                <c:pt idx="42035">
                  <c:v>148.06311284452201</c:v>
                </c:pt>
                <c:pt idx="42036">
                  <c:v>148.04842920686801</c:v>
                </c:pt>
                <c:pt idx="42037">
                  <c:v>148.03782169854699</c:v>
                </c:pt>
                <c:pt idx="42038">
                  <c:v>148.028622347821</c:v>
                </c:pt>
                <c:pt idx="42039">
                  <c:v>148.02065355043499</c:v>
                </c:pt>
                <c:pt idx="42040">
                  <c:v>148.014095566501</c:v>
                </c:pt>
                <c:pt idx="42041">
                  <c:v>148.00886233856301</c:v>
                </c:pt>
                <c:pt idx="42042">
                  <c:v>148.00384999998201</c:v>
                </c:pt>
                <c:pt idx="42043">
                  <c:v>147.994549999958</c:v>
                </c:pt>
                <c:pt idx="42044">
                  <c:v>147.98440195999299</c:v>
                </c:pt>
                <c:pt idx="42045">
                  <c:v>147.98202011428199</c:v>
                </c:pt>
                <c:pt idx="42046">
                  <c:v>147.98386743948001</c:v>
                </c:pt>
                <c:pt idx="42047">
                  <c:v>147.983837401936</c:v>
                </c:pt>
                <c:pt idx="42048">
                  <c:v>147.983507080924</c:v>
                </c:pt>
                <c:pt idx="42049">
                  <c:v>147.98548522846801</c:v>
                </c:pt>
                <c:pt idx="42050">
                  <c:v>147.98429007032101</c:v>
                </c:pt>
                <c:pt idx="42051">
                  <c:v>147.98124625792201</c:v>
                </c:pt>
                <c:pt idx="42052">
                  <c:v>147.98460747112799</c:v>
                </c:pt>
                <c:pt idx="42053">
                  <c:v>147.99281426780399</c:v>
                </c:pt>
                <c:pt idx="42054">
                  <c:v>147.997728777916</c:v>
                </c:pt>
                <c:pt idx="42055">
                  <c:v>148.001105783903</c:v>
                </c:pt>
                <c:pt idx="42056">
                  <c:v>148.00609326615199</c:v>
                </c:pt>
                <c:pt idx="42057">
                  <c:v>148.01474000001201</c:v>
                </c:pt>
                <c:pt idx="42058">
                  <c:v>148.019319426843</c:v>
                </c:pt>
                <c:pt idx="42059">
                  <c:v>148.02684748339101</c:v>
                </c:pt>
                <c:pt idx="42060">
                  <c:v>148.031826696145</c:v>
                </c:pt>
                <c:pt idx="42061">
                  <c:v>148.029710849862</c:v>
                </c:pt>
                <c:pt idx="42062">
                  <c:v>148.020295553778</c:v>
                </c:pt>
                <c:pt idx="42063">
                  <c:v>148.00816136606301</c:v>
                </c:pt>
                <c:pt idx="42064">
                  <c:v>147.99904618261399</c:v>
                </c:pt>
                <c:pt idx="42065">
                  <c:v>147.996581384085</c:v>
                </c:pt>
                <c:pt idx="42066">
                  <c:v>147.996525217401</c:v>
                </c:pt>
                <c:pt idx="42067">
                  <c:v>148.00241642444001</c:v>
                </c:pt>
                <c:pt idx="42068">
                  <c:v>148.007595236209</c:v>
                </c:pt>
                <c:pt idx="42069">
                  <c:v>148.01230379390699</c:v>
                </c:pt>
                <c:pt idx="42070">
                  <c:v>148.01748999999799</c:v>
                </c:pt>
                <c:pt idx="42071">
                  <c:v>148.02251151803901</c:v>
                </c:pt>
                <c:pt idx="42072">
                  <c:v>148.02603995945799</c:v>
                </c:pt>
                <c:pt idx="42073">
                  <c:v>148.02690717601101</c:v>
                </c:pt>
                <c:pt idx="42074">
                  <c:v>148.020584538789</c:v>
                </c:pt>
                <c:pt idx="42075">
                  <c:v>148.01157883966499</c:v>
                </c:pt>
                <c:pt idx="42076">
                  <c:v>148.001916891473</c:v>
                </c:pt>
                <c:pt idx="42077">
                  <c:v>147.990757846414</c:v>
                </c:pt>
                <c:pt idx="42078">
                  <c:v>147.98326816326701</c:v>
                </c:pt>
                <c:pt idx="42079">
                  <c:v>147.97967439855799</c:v>
                </c:pt>
                <c:pt idx="42080">
                  <c:v>147.97546808468101</c:v>
                </c:pt>
                <c:pt idx="42081">
                  <c:v>147.97031496442301</c:v>
                </c:pt>
                <c:pt idx="42082">
                  <c:v>147.96595372217499</c:v>
                </c:pt>
                <c:pt idx="42083">
                  <c:v>147.97102957642301</c:v>
                </c:pt>
                <c:pt idx="42084">
                  <c:v>147.97347120108799</c:v>
                </c:pt>
                <c:pt idx="42085">
                  <c:v>147.99001999996</c:v>
                </c:pt>
                <c:pt idx="42086">
                  <c:v>148.00190387370799</c:v>
                </c:pt>
                <c:pt idx="42087">
                  <c:v>148.01457414390501</c:v>
                </c:pt>
                <c:pt idx="42088">
                  <c:v>148.02999554999101</c:v>
                </c:pt>
                <c:pt idx="42089">
                  <c:v>148.04613066969901</c:v>
                </c:pt>
                <c:pt idx="42090">
                  <c:v>148.05934669594501</c:v>
                </c:pt>
                <c:pt idx="42091">
                  <c:v>148.07113997013499</c:v>
                </c:pt>
                <c:pt idx="42092">
                  <c:v>148.08175009377999</c:v>
                </c:pt>
                <c:pt idx="42093">
                  <c:v>148.090078863017</c:v>
                </c:pt>
                <c:pt idx="42094">
                  <c:v>148.093342813731</c:v>
                </c:pt>
                <c:pt idx="42095">
                  <c:v>148.09441601939</c:v>
                </c:pt>
                <c:pt idx="42096">
                  <c:v>148.09155487228699</c:v>
                </c:pt>
                <c:pt idx="42097">
                  <c:v>148.088776027043</c:v>
                </c:pt>
                <c:pt idx="42098">
                  <c:v>148.08636000003301</c:v>
                </c:pt>
                <c:pt idx="42099">
                  <c:v>148.082176209013</c:v>
                </c:pt>
                <c:pt idx="42100">
                  <c:v>148.06840723026301</c:v>
                </c:pt>
                <c:pt idx="42101">
                  <c:v>148.05229072873399</c:v>
                </c:pt>
                <c:pt idx="42102">
                  <c:v>148.038164766698</c:v>
                </c:pt>
                <c:pt idx="42103">
                  <c:v>148.02974718488599</c:v>
                </c:pt>
                <c:pt idx="42104">
                  <c:v>148.024106358263</c:v>
                </c:pt>
                <c:pt idx="42105">
                  <c:v>148.01812384855501</c:v>
                </c:pt>
                <c:pt idx="42106">
                  <c:v>148.015198733771</c:v>
                </c:pt>
                <c:pt idx="42107">
                  <c:v>148.014615196379</c:v>
                </c:pt>
                <c:pt idx="42108">
                  <c:v>148.01388239264</c:v>
                </c:pt>
                <c:pt idx="42109">
                  <c:v>148.01158808688501</c:v>
                </c:pt>
                <c:pt idx="42110">
                  <c:v>148.008240000039</c:v>
                </c:pt>
                <c:pt idx="42111">
                  <c:v>148.01120725882399</c:v>
                </c:pt>
                <c:pt idx="42112">
                  <c:v>148.01776078400701</c:v>
                </c:pt>
                <c:pt idx="42113">
                  <c:v>148.02148843461899</c:v>
                </c:pt>
                <c:pt idx="42114">
                  <c:v>148.021659577588</c:v>
                </c:pt>
                <c:pt idx="42115">
                  <c:v>148.01719667753201</c:v>
                </c:pt>
                <c:pt idx="42116">
                  <c:v>148.01828062790099</c:v>
                </c:pt>
                <c:pt idx="42117">
                  <c:v>148.01372660352601</c:v>
                </c:pt>
                <c:pt idx="42118">
                  <c:v>148.00965406511401</c:v>
                </c:pt>
                <c:pt idx="42119">
                  <c:v>148.014121180464</c:v>
                </c:pt>
                <c:pt idx="42120">
                  <c:v>148.023511757817</c:v>
                </c:pt>
                <c:pt idx="42121">
                  <c:v>148.03114572430201</c:v>
                </c:pt>
                <c:pt idx="42122">
                  <c:v>148.034052085989</c:v>
                </c:pt>
                <c:pt idx="42123">
                  <c:v>148.02933000001701</c:v>
                </c:pt>
                <c:pt idx="42124">
                  <c:v>148.020107605048</c:v>
                </c:pt>
                <c:pt idx="42125">
                  <c:v>148.01345016199801</c:v>
                </c:pt>
                <c:pt idx="42126">
                  <c:v>148.00474159634101</c:v>
                </c:pt>
                <c:pt idx="42127">
                  <c:v>147.99490965835699</c:v>
                </c:pt>
                <c:pt idx="42128">
                  <c:v>147.98272001569299</c:v>
                </c:pt>
                <c:pt idx="42129">
                  <c:v>147.96762236690299</c:v>
                </c:pt>
                <c:pt idx="42130">
                  <c:v>147.95459465548601</c:v>
                </c:pt>
                <c:pt idx="42131">
                  <c:v>147.94485370474999</c:v>
                </c:pt>
                <c:pt idx="42132">
                  <c:v>147.93418763501001</c:v>
                </c:pt>
                <c:pt idx="42133">
                  <c:v>147.917143656132</c:v>
                </c:pt>
                <c:pt idx="42134">
                  <c:v>147.90327797360001</c:v>
                </c:pt>
                <c:pt idx="42135">
                  <c:v>147.896909999971</c:v>
                </c:pt>
                <c:pt idx="42136">
                  <c:v>147.89021000002899</c:v>
                </c:pt>
                <c:pt idx="42137">
                  <c:v>147.88106713479101</c:v>
                </c:pt>
                <c:pt idx="42138">
                  <c:v>147.870614793096</c:v>
                </c:pt>
                <c:pt idx="42139">
                  <c:v>147.857800906341</c:v>
                </c:pt>
                <c:pt idx="42140">
                  <c:v>147.84719582513</c:v>
                </c:pt>
                <c:pt idx="42141">
                  <c:v>147.841070939839</c:v>
                </c:pt>
                <c:pt idx="42142">
                  <c:v>147.835149432642</c:v>
                </c:pt>
                <c:pt idx="42143">
                  <c:v>147.832316703054</c:v>
                </c:pt>
                <c:pt idx="42144">
                  <c:v>147.826927285701</c:v>
                </c:pt>
                <c:pt idx="42145">
                  <c:v>147.81812987248401</c:v>
                </c:pt>
                <c:pt idx="42146">
                  <c:v>147.81828322174201</c:v>
                </c:pt>
                <c:pt idx="42147">
                  <c:v>147.81999581904</c:v>
                </c:pt>
                <c:pt idx="42148">
                  <c:v>147.821335546125</c:v>
                </c:pt>
                <c:pt idx="42149">
                  <c:v>147.82156606380099</c:v>
                </c:pt>
                <c:pt idx="42150">
                  <c:v>147.82137129462299</c:v>
                </c:pt>
                <c:pt idx="42151">
                  <c:v>147.826473189148</c:v>
                </c:pt>
                <c:pt idx="42152">
                  <c:v>147.837765301042</c:v>
                </c:pt>
                <c:pt idx="42153">
                  <c:v>147.85676582048299</c:v>
                </c:pt>
                <c:pt idx="42154">
                  <c:v>147.88359279201799</c:v>
                </c:pt>
                <c:pt idx="42155">
                  <c:v>147.916337194709</c:v>
                </c:pt>
                <c:pt idx="42156">
                  <c:v>147.93806000002999</c:v>
                </c:pt>
                <c:pt idx="42157">
                  <c:v>147.957665327032</c:v>
                </c:pt>
                <c:pt idx="42158">
                  <c:v>147.975949516931</c:v>
                </c:pt>
                <c:pt idx="42159">
                  <c:v>148.004613552259</c:v>
                </c:pt>
                <c:pt idx="42160">
                  <c:v>148.04002561961099</c:v>
                </c:pt>
                <c:pt idx="42161">
                  <c:v>148.062919029792</c:v>
                </c:pt>
                <c:pt idx="42162">
                  <c:v>148.09024352576199</c:v>
                </c:pt>
                <c:pt idx="42163">
                  <c:v>148.11660571754899</c:v>
                </c:pt>
                <c:pt idx="42164">
                  <c:v>148.13199505940199</c:v>
                </c:pt>
                <c:pt idx="42165">
                  <c:v>148.14293919535501</c:v>
                </c:pt>
                <c:pt idx="42166">
                  <c:v>148.14306891493899</c:v>
                </c:pt>
                <c:pt idx="42167">
                  <c:v>148.14450174504799</c:v>
                </c:pt>
                <c:pt idx="42168">
                  <c:v>148.13612551571799</c:v>
                </c:pt>
                <c:pt idx="42169">
                  <c:v>148.124634756441</c:v>
                </c:pt>
                <c:pt idx="42170">
                  <c:v>148.111788331561</c:v>
                </c:pt>
                <c:pt idx="42171">
                  <c:v>148.10013214913201</c:v>
                </c:pt>
                <c:pt idx="42172">
                  <c:v>148.08718148455</c:v>
                </c:pt>
                <c:pt idx="42173">
                  <c:v>148.071444413244</c:v>
                </c:pt>
                <c:pt idx="42174">
                  <c:v>148.05728297034099</c:v>
                </c:pt>
                <c:pt idx="42175">
                  <c:v>148.04243528394301</c:v>
                </c:pt>
                <c:pt idx="42176">
                  <c:v>148.02463685320799</c:v>
                </c:pt>
                <c:pt idx="42177">
                  <c:v>148.00490000004501</c:v>
                </c:pt>
                <c:pt idx="42178">
                  <c:v>147.99501552817901</c:v>
                </c:pt>
                <c:pt idx="42179">
                  <c:v>147.98026616743201</c:v>
                </c:pt>
                <c:pt idx="42180">
                  <c:v>147.968269430211</c:v>
                </c:pt>
                <c:pt idx="42181">
                  <c:v>147.95788101638701</c:v>
                </c:pt>
                <c:pt idx="42182">
                  <c:v>147.950617458106</c:v>
                </c:pt>
                <c:pt idx="42183">
                  <c:v>147.94806942361399</c:v>
                </c:pt>
                <c:pt idx="42184">
                  <c:v>147.948315259455</c:v>
                </c:pt>
                <c:pt idx="42185">
                  <c:v>147.94604462315999</c:v>
                </c:pt>
                <c:pt idx="42186">
                  <c:v>147.945946420089</c:v>
                </c:pt>
                <c:pt idx="42187">
                  <c:v>147.949145121855</c:v>
                </c:pt>
                <c:pt idx="42188">
                  <c:v>147.94575341705101</c:v>
                </c:pt>
                <c:pt idx="42189">
                  <c:v>147.93903000000799</c:v>
                </c:pt>
                <c:pt idx="42190">
                  <c:v>147.93338759931501</c:v>
                </c:pt>
                <c:pt idx="42191">
                  <c:v>147.93021621072401</c:v>
                </c:pt>
                <c:pt idx="42192">
                  <c:v>147.93083328905399</c:v>
                </c:pt>
                <c:pt idx="42193">
                  <c:v>147.93639656462099</c:v>
                </c:pt>
                <c:pt idx="42194">
                  <c:v>147.94501798614701</c:v>
                </c:pt>
                <c:pt idx="42195">
                  <c:v>147.95673525263999</c:v>
                </c:pt>
                <c:pt idx="42196">
                  <c:v>147.96732426356601</c:v>
                </c:pt>
                <c:pt idx="42197">
                  <c:v>147.97425351997001</c:v>
                </c:pt>
                <c:pt idx="42198">
                  <c:v>147.985040326346</c:v>
                </c:pt>
                <c:pt idx="42199">
                  <c:v>147.99646370408999</c:v>
                </c:pt>
                <c:pt idx="42200">
                  <c:v>148.01824954588801</c:v>
                </c:pt>
                <c:pt idx="42201">
                  <c:v>148.03491239821801</c:v>
                </c:pt>
                <c:pt idx="42202">
                  <c:v>148.05150115575</c:v>
                </c:pt>
                <c:pt idx="42203">
                  <c:v>148.07879999999599</c:v>
                </c:pt>
                <c:pt idx="42204">
                  <c:v>148.08536776178201</c:v>
                </c:pt>
                <c:pt idx="42205">
                  <c:v>148.08920663765801</c:v>
                </c:pt>
                <c:pt idx="42206">
                  <c:v>148.090783576821</c:v>
                </c:pt>
                <c:pt idx="42207">
                  <c:v>148.095300656463</c:v>
                </c:pt>
                <c:pt idx="42208">
                  <c:v>148.10139646855001</c:v>
                </c:pt>
                <c:pt idx="42209">
                  <c:v>148.10512926212701</c:v>
                </c:pt>
                <c:pt idx="42210">
                  <c:v>148.105354138336</c:v>
                </c:pt>
                <c:pt idx="42211">
                  <c:v>148.097740768162</c:v>
                </c:pt>
                <c:pt idx="42212">
                  <c:v>148.09668441519901</c:v>
                </c:pt>
                <c:pt idx="42213">
                  <c:v>148.09681400102201</c:v>
                </c:pt>
                <c:pt idx="42214">
                  <c:v>148.09598000000901</c:v>
                </c:pt>
                <c:pt idx="42215">
                  <c:v>148.09614464723001</c:v>
                </c:pt>
                <c:pt idx="42216">
                  <c:v>148.10382000001701</c:v>
                </c:pt>
                <c:pt idx="42217">
                  <c:v>148.111728082334</c:v>
                </c:pt>
                <c:pt idx="42218">
                  <c:v>148.118269782857</c:v>
                </c:pt>
                <c:pt idx="42219">
                  <c:v>148.12183871718</c:v>
                </c:pt>
                <c:pt idx="42220">
                  <c:v>148.12325600284299</c:v>
                </c:pt>
                <c:pt idx="42221">
                  <c:v>148.12299686270899</c:v>
                </c:pt>
                <c:pt idx="42222">
                  <c:v>148.11947403499201</c:v>
                </c:pt>
                <c:pt idx="42223">
                  <c:v>148.11638352370699</c:v>
                </c:pt>
                <c:pt idx="42224">
                  <c:v>148.111344742147</c:v>
                </c:pt>
                <c:pt idx="42225">
                  <c:v>148.10174204852601</c:v>
                </c:pt>
                <c:pt idx="42226">
                  <c:v>148.09530999998699</c:v>
                </c:pt>
                <c:pt idx="42227">
                  <c:v>148.09298838460299</c:v>
                </c:pt>
                <c:pt idx="42228">
                  <c:v>148.09101561404799</c:v>
                </c:pt>
                <c:pt idx="42229">
                  <c:v>148.090419313735</c:v>
                </c:pt>
                <c:pt idx="42230">
                  <c:v>148.090412701437</c:v>
                </c:pt>
                <c:pt idx="42231">
                  <c:v>148.09247312322699</c:v>
                </c:pt>
                <c:pt idx="42232">
                  <c:v>148.09954707210801</c:v>
                </c:pt>
                <c:pt idx="42233">
                  <c:v>148.108153336317</c:v>
                </c:pt>
                <c:pt idx="42234">
                  <c:v>148.11356552212899</c:v>
                </c:pt>
                <c:pt idx="42235">
                  <c:v>148.119802938921</c:v>
                </c:pt>
                <c:pt idx="42236">
                  <c:v>148.122819999992</c:v>
                </c:pt>
                <c:pt idx="42237">
                  <c:v>148.12544076659</c:v>
                </c:pt>
                <c:pt idx="42238">
                  <c:v>148.125267405421</c:v>
                </c:pt>
                <c:pt idx="42239">
                  <c:v>148.120022812055</c:v>
                </c:pt>
                <c:pt idx="42240">
                  <c:v>148.12480087880201</c:v>
                </c:pt>
                <c:pt idx="42241">
                  <c:v>148.13430988172601</c:v>
                </c:pt>
                <c:pt idx="42242">
                  <c:v>148.14331093957401</c:v>
                </c:pt>
                <c:pt idx="42243">
                  <c:v>148.149614097187</c:v>
                </c:pt>
                <c:pt idx="42244">
                  <c:v>148.15224345731599</c:v>
                </c:pt>
                <c:pt idx="42245">
                  <c:v>148.14597155106401</c:v>
                </c:pt>
                <c:pt idx="42246">
                  <c:v>148.13450272723401</c:v>
                </c:pt>
                <c:pt idx="42247">
                  <c:v>148.11475077922799</c:v>
                </c:pt>
                <c:pt idx="42248">
                  <c:v>148.091869999962</c:v>
                </c:pt>
                <c:pt idx="42249">
                  <c:v>148.08498619341401</c:v>
                </c:pt>
                <c:pt idx="42250">
                  <c:v>148.07445938575901</c:v>
                </c:pt>
                <c:pt idx="42251">
                  <c:v>148.05795438229299</c:v>
                </c:pt>
                <c:pt idx="42252">
                  <c:v>148.03613968366199</c:v>
                </c:pt>
                <c:pt idx="42253">
                  <c:v>148.013912796553</c:v>
                </c:pt>
                <c:pt idx="42254">
                  <c:v>147.993197830029</c:v>
                </c:pt>
                <c:pt idx="42255">
                  <c:v>147.97380246377199</c:v>
                </c:pt>
                <c:pt idx="42256">
                  <c:v>147.955460984637</c:v>
                </c:pt>
                <c:pt idx="42257">
                  <c:v>147.93900218897701</c:v>
                </c:pt>
                <c:pt idx="42258">
                  <c:v>147.926836693924</c:v>
                </c:pt>
                <c:pt idx="42259">
                  <c:v>147.918383908415</c:v>
                </c:pt>
                <c:pt idx="42260">
                  <c:v>147.917219999975</c:v>
                </c:pt>
                <c:pt idx="42261">
                  <c:v>147.92039735228599</c:v>
                </c:pt>
                <c:pt idx="42262">
                  <c:v>147.926063663219</c:v>
                </c:pt>
                <c:pt idx="42263">
                  <c:v>147.932470493903</c:v>
                </c:pt>
                <c:pt idx="42264">
                  <c:v>147.93918090797601</c:v>
                </c:pt>
                <c:pt idx="42265">
                  <c:v>147.94961490497701</c:v>
                </c:pt>
                <c:pt idx="42266">
                  <c:v>147.96316017369699</c:v>
                </c:pt>
                <c:pt idx="42267">
                  <c:v>147.97848486711601</c:v>
                </c:pt>
                <c:pt idx="42268">
                  <c:v>147.99426437555999</c:v>
                </c:pt>
                <c:pt idx="42269">
                  <c:v>148.00619958292199</c:v>
                </c:pt>
                <c:pt idx="42270">
                  <c:v>148.01729679289099</c:v>
                </c:pt>
                <c:pt idx="42271">
                  <c:v>148.03196250819499</c:v>
                </c:pt>
                <c:pt idx="42272">
                  <c:v>148.04464504162999</c:v>
                </c:pt>
                <c:pt idx="42273">
                  <c:v>148.051640820171</c:v>
                </c:pt>
                <c:pt idx="42274">
                  <c:v>148.057590000022</c:v>
                </c:pt>
                <c:pt idx="42275">
                  <c:v>148.06614097608599</c:v>
                </c:pt>
                <c:pt idx="42276">
                  <c:v>148.075087343359</c:v>
                </c:pt>
                <c:pt idx="42277">
                  <c:v>148.082121142174</c:v>
                </c:pt>
                <c:pt idx="42278">
                  <c:v>148.08470869604301</c:v>
                </c:pt>
                <c:pt idx="42279">
                  <c:v>148.08543920758899</c:v>
                </c:pt>
                <c:pt idx="42280">
                  <c:v>148.08897350454001</c:v>
                </c:pt>
                <c:pt idx="42281">
                  <c:v>148.096651085243</c:v>
                </c:pt>
                <c:pt idx="42282">
                  <c:v>148.10471798712501</c:v>
                </c:pt>
                <c:pt idx="42283">
                  <c:v>148.108383169831</c:v>
                </c:pt>
                <c:pt idx="42284">
                  <c:v>148.11399186535701</c:v>
                </c:pt>
                <c:pt idx="42285">
                  <c:v>148.12000896361599</c:v>
                </c:pt>
                <c:pt idx="42286">
                  <c:v>148.12660244526899</c:v>
                </c:pt>
                <c:pt idx="42287">
                  <c:v>148.12935809567</c:v>
                </c:pt>
                <c:pt idx="42288">
                  <c:v>148.13338305247001</c:v>
                </c:pt>
                <c:pt idx="42289">
                  <c:v>148.13484335936499</c:v>
                </c:pt>
                <c:pt idx="42290">
                  <c:v>148.14116999998799</c:v>
                </c:pt>
                <c:pt idx="42291">
                  <c:v>148.143569302993</c:v>
                </c:pt>
                <c:pt idx="42292">
                  <c:v>148.148507266183</c:v>
                </c:pt>
                <c:pt idx="42293">
                  <c:v>148.15229182880199</c:v>
                </c:pt>
                <c:pt idx="42294">
                  <c:v>148.15653825042301</c:v>
                </c:pt>
                <c:pt idx="42295">
                  <c:v>148.162447960207</c:v>
                </c:pt>
                <c:pt idx="42296">
                  <c:v>148.16983060922601</c:v>
                </c:pt>
                <c:pt idx="42297">
                  <c:v>148.178624099985</c:v>
                </c:pt>
                <c:pt idx="42298">
                  <c:v>148.185946028606</c:v>
                </c:pt>
                <c:pt idx="42299">
                  <c:v>148.19255038263799</c:v>
                </c:pt>
                <c:pt idx="42300">
                  <c:v>148.197206084176</c:v>
                </c:pt>
                <c:pt idx="42301">
                  <c:v>148.19882000003599</c:v>
                </c:pt>
                <c:pt idx="42302">
                  <c:v>148.203359773394</c:v>
                </c:pt>
                <c:pt idx="42303">
                  <c:v>148.21172709851101</c:v>
                </c:pt>
                <c:pt idx="42304">
                  <c:v>148.22096574624601</c:v>
                </c:pt>
                <c:pt idx="42305">
                  <c:v>148.222227281214</c:v>
                </c:pt>
                <c:pt idx="42306">
                  <c:v>148.21659184999501</c:v>
                </c:pt>
                <c:pt idx="42307">
                  <c:v>148.20544512341499</c:v>
                </c:pt>
                <c:pt idx="42308">
                  <c:v>148.19323573097299</c:v>
                </c:pt>
                <c:pt idx="42309">
                  <c:v>148.18202047243699</c:v>
                </c:pt>
                <c:pt idx="42310">
                  <c:v>148.17137038312799</c:v>
                </c:pt>
                <c:pt idx="42311">
                  <c:v>148.155784650605</c:v>
                </c:pt>
                <c:pt idx="42312">
                  <c:v>148.137599197154</c:v>
                </c:pt>
                <c:pt idx="42313">
                  <c:v>148.12152598623501</c:v>
                </c:pt>
                <c:pt idx="42314">
                  <c:v>148.111526206056</c:v>
                </c:pt>
                <c:pt idx="42315">
                  <c:v>148.09828806713</c:v>
                </c:pt>
                <c:pt idx="42316">
                  <c:v>148.08655707708701</c:v>
                </c:pt>
                <c:pt idx="42317">
                  <c:v>148.06141868908301</c:v>
                </c:pt>
                <c:pt idx="42318">
                  <c:v>148.02709186727699</c:v>
                </c:pt>
                <c:pt idx="42319">
                  <c:v>147.99591203579899</c:v>
                </c:pt>
                <c:pt idx="42320">
                  <c:v>147.96337701505101</c:v>
                </c:pt>
                <c:pt idx="42321">
                  <c:v>147.94265573220599</c:v>
                </c:pt>
                <c:pt idx="42322">
                  <c:v>147.92966096473799</c:v>
                </c:pt>
                <c:pt idx="42323">
                  <c:v>147.92128714548701</c:v>
                </c:pt>
                <c:pt idx="42324">
                  <c:v>147.91188531296899</c:v>
                </c:pt>
                <c:pt idx="42325">
                  <c:v>147.90247000003799</c:v>
                </c:pt>
                <c:pt idx="42326">
                  <c:v>147.90213477939199</c:v>
                </c:pt>
                <c:pt idx="42327">
                  <c:v>147.89955848989601</c:v>
                </c:pt>
                <c:pt idx="42328">
                  <c:v>147.90276869295201</c:v>
                </c:pt>
                <c:pt idx="42329">
                  <c:v>147.89539419542299</c:v>
                </c:pt>
                <c:pt idx="42330">
                  <c:v>147.88798999999301</c:v>
                </c:pt>
                <c:pt idx="42331">
                  <c:v>147.88156339380799</c:v>
                </c:pt>
                <c:pt idx="42332">
                  <c:v>147.86962639651199</c:v>
                </c:pt>
                <c:pt idx="42333">
                  <c:v>147.860214924796</c:v>
                </c:pt>
                <c:pt idx="42334">
                  <c:v>147.852885961868</c:v>
                </c:pt>
                <c:pt idx="42335">
                  <c:v>147.84288176080301</c:v>
                </c:pt>
                <c:pt idx="42336">
                  <c:v>147.83612838861799</c:v>
                </c:pt>
                <c:pt idx="42337">
                  <c:v>147.83623564082799</c:v>
                </c:pt>
                <c:pt idx="42338">
                  <c:v>147.84465883797299</c:v>
                </c:pt>
                <c:pt idx="42339">
                  <c:v>147.84848084284499</c:v>
                </c:pt>
                <c:pt idx="42340">
                  <c:v>147.85785000000001</c:v>
                </c:pt>
                <c:pt idx="42341">
                  <c:v>147.86403932130401</c:v>
                </c:pt>
                <c:pt idx="42342">
                  <c:v>147.875964408832</c:v>
                </c:pt>
                <c:pt idx="42343">
                  <c:v>147.89038371127899</c:v>
                </c:pt>
                <c:pt idx="42344">
                  <c:v>147.90535523103401</c:v>
                </c:pt>
                <c:pt idx="42345">
                  <c:v>147.916774892711</c:v>
                </c:pt>
                <c:pt idx="42346">
                  <c:v>147.92664306009499</c:v>
                </c:pt>
                <c:pt idx="42347">
                  <c:v>147.937717424314</c:v>
                </c:pt>
                <c:pt idx="42348">
                  <c:v>147.945958886819</c:v>
                </c:pt>
                <c:pt idx="42349">
                  <c:v>147.956148760562</c:v>
                </c:pt>
                <c:pt idx="42350">
                  <c:v>147.96295568948401</c:v>
                </c:pt>
                <c:pt idx="42351">
                  <c:v>147.965947235832</c:v>
                </c:pt>
                <c:pt idx="42352">
                  <c:v>147.96476999997299</c:v>
                </c:pt>
                <c:pt idx="42353">
                  <c:v>147.960432579279</c:v>
                </c:pt>
                <c:pt idx="42354">
                  <c:v>147.95273563635001</c:v>
                </c:pt>
                <c:pt idx="42355">
                  <c:v>147.94377776309199</c:v>
                </c:pt>
                <c:pt idx="42356">
                  <c:v>147.93456630382201</c:v>
                </c:pt>
                <c:pt idx="42357">
                  <c:v>147.92705908940999</c:v>
                </c:pt>
                <c:pt idx="42358">
                  <c:v>147.924519363748</c:v>
                </c:pt>
                <c:pt idx="42359">
                  <c:v>147.92562788613901</c:v>
                </c:pt>
                <c:pt idx="42360">
                  <c:v>147.92744818699799</c:v>
                </c:pt>
                <c:pt idx="42361">
                  <c:v>147.92634420587899</c:v>
                </c:pt>
                <c:pt idx="42362">
                  <c:v>147.92486860057701</c:v>
                </c:pt>
                <c:pt idx="42363">
                  <c:v>147.91939759819201</c:v>
                </c:pt>
                <c:pt idx="42364">
                  <c:v>147.91156301994101</c:v>
                </c:pt>
                <c:pt idx="42365">
                  <c:v>147.913789999974</c:v>
                </c:pt>
                <c:pt idx="42366">
                  <c:v>147.91641112663399</c:v>
                </c:pt>
                <c:pt idx="42367">
                  <c:v>147.91906188428101</c:v>
                </c:pt>
                <c:pt idx="42368">
                  <c:v>147.920740552464</c:v>
                </c:pt>
                <c:pt idx="42369">
                  <c:v>147.924586328537</c:v>
                </c:pt>
                <c:pt idx="42370">
                  <c:v>147.928539434821</c:v>
                </c:pt>
                <c:pt idx="42371">
                  <c:v>147.93094692503499</c:v>
                </c:pt>
                <c:pt idx="42372">
                  <c:v>147.932513596554</c:v>
                </c:pt>
                <c:pt idx="42373">
                  <c:v>147.935144215485</c:v>
                </c:pt>
                <c:pt idx="42374">
                  <c:v>147.94016995810199</c:v>
                </c:pt>
                <c:pt idx="42375">
                  <c:v>147.948631707478</c:v>
                </c:pt>
                <c:pt idx="42376">
                  <c:v>147.94801924324</c:v>
                </c:pt>
                <c:pt idx="42377">
                  <c:v>147.94603000001001</c:v>
                </c:pt>
                <c:pt idx="42378">
                  <c:v>147.946413401397</c:v>
                </c:pt>
                <c:pt idx="42379">
                  <c:v>147.94529875230899</c:v>
                </c:pt>
                <c:pt idx="42380">
                  <c:v>147.94782186216901</c:v>
                </c:pt>
                <c:pt idx="42381">
                  <c:v>147.952084038934</c:v>
                </c:pt>
                <c:pt idx="42382">
                  <c:v>147.95440333186099</c:v>
                </c:pt>
                <c:pt idx="42383">
                  <c:v>147.95811490785701</c:v>
                </c:pt>
                <c:pt idx="42384">
                  <c:v>147.96320051896001</c:v>
                </c:pt>
                <c:pt idx="42385">
                  <c:v>147.965520825261</c:v>
                </c:pt>
                <c:pt idx="42386">
                  <c:v>147.962051623196</c:v>
                </c:pt>
                <c:pt idx="42387">
                  <c:v>147.94551893176799</c:v>
                </c:pt>
                <c:pt idx="42388">
                  <c:v>147.94157137771899</c:v>
                </c:pt>
                <c:pt idx="42389">
                  <c:v>147.93911064311899</c:v>
                </c:pt>
                <c:pt idx="42390">
                  <c:v>147.941325815879</c:v>
                </c:pt>
                <c:pt idx="42391">
                  <c:v>147.941188557945</c:v>
                </c:pt>
                <c:pt idx="42392">
                  <c:v>147.937190631715</c:v>
                </c:pt>
                <c:pt idx="42393">
                  <c:v>147.935088520856</c:v>
                </c:pt>
                <c:pt idx="42394">
                  <c:v>147.937067151533</c:v>
                </c:pt>
                <c:pt idx="42395">
                  <c:v>147.94130228465599</c:v>
                </c:pt>
                <c:pt idx="42396">
                  <c:v>147.94895091526899</c:v>
                </c:pt>
                <c:pt idx="42397">
                  <c:v>147.960027227805</c:v>
                </c:pt>
                <c:pt idx="42398">
                  <c:v>147.97025603151599</c:v>
                </c:pt>
                <c:pt idx="42399">
                  <c:v>147.97749718090699</c:v>
                </c:pt>
                <c:pt idx="42400">
                  <c:v>147.97014999996301</c:v>
                </c:pt>
                <c:pt idx="42401">
                  <c:v>147.96752126928001</c:v>
                </c:pt>
                <c:pt idx="42402">
                  <c:v>147.96178685369699</c:v>
                </c:pt>
                <c:pt idx="42403">
                  <c:v>147.95637857934099</c:v>
                </c:pt>
                <c:pt idx="42404">
                  <c:v>147.952708448615</c:v>
                </c:pt>
                <c:pt idx="42405">
                  <c:v>147.94854705538799</c:v>
                </c:pt>
                <c:pt idx="42406">
                  <c:v>147.941461328212</c:v>
                </c:pt>
                <c:pt idx="42407">
                  <c:v>147.936860879107</c:v>
                </c:pt>
                <c:pt idx="42408">
                  <c:v>147.93600677573201</c:v>
                </c:pt>
                <c:pt idx="42409">
                  <c:v>147.934151824748</c:v>
                </c:pt>
                <c:pt idx="42410">
                  <c:v>147.93150898977299</c:v>
                </c:pt>
                <c:pt idx="42411">
                  <c:v>147.93536090215699</c:v>
                </c:pt>
                <c:pt idx="42412">
                  <c:v>147.94827353415499</c:v>
                </c:pt>
                <c:pt idx="42413">
                  <c:v>147.958269999999</c:v>
                </c:pt>
                <c:pt idx="42414">
                  <c:v>147.965213876782</c:v>
                </c:pt>
                <c:pt idx="42415">
                  <c:v>147.96944663603</c:v>
                </c:pt>
                <c:pt idx="42416">
                  <c:v>147.96977521874001</c:v>
                </c:pt>
                <c:pt idx="42417">
                  <c:v>147.96622740973299</c:v>
                </c:pt>
                <c:pt idx="42418">
                  <c:v>147.96377263056101</c:v>
                </c:pt>
                <c:pt idx="42419">
                  <c:v>147.967641194111</c:v>
                </c:pt>
                <c:pt idx="42420">
                  <c:v>147.97701836339101</c:v>
                </c:pt>
                <c:pt idx="42421">
                  <c:v>147.98891410505601</c:v>
                </c:pt>
                <c:pt idx="42422">
                  <c:v>147.99632198259499</c:v>
                </c:pt>
                <c:pt idx="42423">
                  <c:v>148.004634566314</c:v>
                </c:pt>
                <c:pt idx="42424">
                  <c:v>148.010634693372</c:v>
                </c:pt>
                <c:pt idx="42425">
                  <c:v>148.00628999997301</c:v>
                </c:pt>
                <c:pt idx="42426">
                  <c:v>147.99969052273701</c:v>
                </c:pt>
                <c:pt idx="42427">
                  <c:v>147.99218636918101</c:v>
                </c:pt>
                <c:pt idx="42428">
                  <c:v>147.99023608441101</c:v>
                </c:pt>
                <c:pt idx="42429">
                  <c:v>147.991100000015</c:v>
                </c:pt>
                <c:pt idx="42430">
                  <c:v>147.998901788328</c:v>
                </c:pt>
                <c:pt idx="42431">
                  <c:v>148.01110143596699</c:v>
                </c:pt>
                <c:pt idx="42432">
                  <c:v>148.02108764905299</c:v>
                </c:pt>
                <c:pt idx="42433">
                  <c:v>148.02408601768201</c:v>
                </c:pt>
                <c:pt idx="42434">
                  <c:v>148.02430311948399</c:v>
                </c:pt>
                <c:pt idx="42435">
                  <c:v>148.02174028909701</c:v>
                </c:pt>
                <c:pt idx="42436">
                  <c:v>148.01826000001</c:v>
                </c:pt>
                <c:pt idx="42437">
                  <c:v>148.02496873337901</c:v>
                </c:pt>
                <c:pt idx="42438">
                  <c:v>148.033940956322</c:v>
                </c:pt>
                <c:pt idx="42439">
                  <c:v>148.04432883164301</c:v>
                </c:pt>
                <c:pt idx="42440">
                  <c:v>148.05152672564799</c:v>
                </c:pt>
                <c:pt idx="42441">
                  <c:v>148.05566708806501</c:v>
                </c:pt>
                <c:pt idx="42442">
                  <c:v>148.05892060590301</c:v>
                </c:pt>
                <c:pt idx="42443">
                  <c:v>148.063481010494</c:v>
                </c:pt>
                <c:pt idx="42444">
                  <c:v>148.06731339874</c:v>
                </c:pt>
                <c:pt idx="42445">
                  <c:v>148.06670437301401</c:v>
                </c:pt>
                <c:pt idx="42446">
                  <c:v>148.062122994004</c:v>
                </c:pt>
                <c:pt idx="42447">
                  <c:v>148.05784335015699</c:v>
                </c:pt>
                <c:pt idx="42448">
                  <c:v>148.056171641113</c:v>
                </c:pt>
                <c:pt idx="42449">
                  <c:v>148.053416001785</c:v>
                </c:pt>
                <c:pt idx="42450">
                  <c:v>148.05333072315301</c:v>
                </c:pt>
                <c:pt idx="42451">
                  <c:v>148.05591818074799</c:v>
                </c:pt>
                <c:pt idx="42452">
                  <c:v>148.06057529478599</c:v>
                </c:pt>
                <c:pt idx="42453">
                  <c:v>148.07052999998001</c:v>
                </c:pt>
                <c:pt idx="42454">
                  <c:v>148.08102080443501</c:v>
                </c:pt>
                <c:pt idx="42455">
                  <c:v>148.08515111182601</c:v>
                </c:pt>
                <c:pt idx="42456">
                  <c:v>148.08306278989599</c:v>
                </c:pt>
                <c:pt idx="42457">
                  <c:v>148.06931808891301</c:v>
                </c:pt>
                <c:pt idx="42458">
                  <c:v>148.05730254642299</c:v>
                </c:pt>
                <c:pt idx="42459">
                  <c:v>148.049304314919</c:v>
                </c:pt>
                <c:pt idx="42460">
                  <c:v>148.045604411238</c:v>
                </c:pt>
                <c:pt idx="42461">
                  <c:v>148.04387702262599</c:v>
                </c:pt>
                <c:pt idx="42462">
                  <c:v>148.043586908875</c:v>
                </c:pt>
                <c:pt idx="42463">
                  <c:v>148.04105429419999</c:v>
                </c:pt>
                <c:pt idx="42464">
                  <c:v>148.040058107666</c:v>
                </c:pt>
                <c:pt idx="42465">
                  <c:v>148.04836999997801</c:v>
                </c:pt>
                <c:pt idx="42466">
                  <c:v>148.05630635939099</c:v>
                </c:pt>
                <c:pt idx="42467">
                  <c:v>148.06363940147801</c:v>
                </c:pt>
                <c:pt idx="42468">
                  <c:v>148.06503917778099</c:v>
                </c:pt>
                <c:pt idx="42469">
                  <c:v>148.06375412634199</c:v>
                </c:pt>
                <c:pt idx="42470">
                  <c:v>148.061819160966</c:v>
                </c:pt>
                <c:pt idx="42471">
                  <c:v>148.06151440039099</c:v>
                </c:pt>
                <c:pt idx="42472">
                  <c:v>148.06688244188899</c:v>
                </c:pt>
                <c:pt idx="42473">
                  <c:v>148.076295414372</c:v>
                </c:pt>
                <c:pt idx="42474">
                  <c:v>148.08409594191099</c:v>
                </c:pt>
                <c:pt idx="42475">
                  <c:v>148.10304918871799</c:v>
                </c:pt>
                <c:pt idx="42476">
                  <c:v>148.12038445797401</c:v>
                </c:pt>
                <c:pt idx="42477">
                  <c:v>148.13736353929801</c:v>
                </c:pt>
                <c:pt idx="42478">
                  <c:v>148.146470000026</c:v>
                </c:pt>
                <c:pt idx="42479">
                  <c:v>148.150965076419</c:v>
                </c:pt>
                <c:pt idx="42480">
                  <c:v>148.15843615266701</c:v>
                </c:pt>
                <c:pt idx="42481">
                  <c:v>148.166779345929</c:v>
                </c:pt>
                <c:pt idx="42482">
                  <c:v>148.17232873961501</c:v>
                </c:pt>
                <c:pt idx="42483">
                  <c:v>148.17435077979599</c:v>
                </c:pt>
                <c:pt idx="42484">
                  <c:v>148.17567943692401</c:v>
                </c:pt>
                <c:pt idx="42485">
                  <c:v>148.175697196009</c:v>
                </c:pt>
                <c:pt idx="42486">
                  <c:v>148.169096497895</c:v>
                </c:pt>
                <c:pt idx="42487">
                  <c:v>148.15610900021699</c:v>
                </c:pt>
                <c:pt idx="42488">
                  <c:v>148.143766017366</c:v>
                </c:pt>
                <c:pt idx="42489">
                  <c:v>148.136477326841</c:v>
                </c:pt>
                <c:pt idx="42490">
                  <c:v>148.140150000033</c:v>
                </c:pt>
                <c:pt idx="42491">
                  <c:v>148.144711447622</c:v>
                </c:pt>
                <c:pt idx="42492">
                  <c:v>148.142512219819</c:v>
                </c:pt>
                <c:pt idx="42493">
                  <c:v>148.144505908063</c:v>
                </c:pt>
                <c:pt idx="42494">
                  <c:v>148.14553993627601</c:v>
                </c:pt>
                <c:pt idx="42495">
                  <c:v>148.14508667368199</c:v>
                </c:pt>
                <c:pt idx="42496">
                  <c:v>148.143630588245</c:v>
                </c:pt>
                <c:pt idx="42497">
                  <c:v>148.13994561454501</c:v>
                </c:pt>
                <c:pt idx="42498">
                  <c:v>148.13389955256099</c:v>
                </c:pt>
                <c:pt idx="42499">
                  <c:v>148.12230154917401</c:v>
                </c:pt>
                <c:pt idx="42500">
                  <c:v>148.10968629532999</c:v>
                </c:pt>
                <c:pt idx="42501">
                  <c:v>148.095037806401</c:v>
                </c:pt>
                <c:pt idx="42502">
                  <c:v>148.084213197065</c:v>
                </c:pt>
                <c:pt idx="42503">
                  <c:v>148.06841999995899</c:v>
                </c:pt>
                <c:pt idx="42504">
                  <c:v>148.06156846270599</c:v>
                </c:pt>
                <c:pt idx="42505">
                  <c:v>148.05233555426</c:v>
                </c:pt>
                <c:pt idx="42506">
                  <c:v>148.041696684279</c:v>
                </c:pt>
                <c:pt idx="42507">
                  <c:v>148.03083515563901</c:v>
                </c:pt>
                <c:pt idx="42508">
                  <c:v>148.01975506493801</c:v>
                </c:pt>
                <c:pt idx="42509">
                  <c:v>148.006675586597</c:v>
                </c:pt>
                <c:pt idx="42510">
                  <c:v>147.990209424673</c:v>
                </c:pt>
                <c:pt idx="42511">
                  <c:v>147.97061276943401</c:v>
                </c:pt>
                <c:pt idx="42512">
                  <c:v>147.95139070612601</c:v>
                </c:pt>
                <c:pt idx="42513">
                  <c:v>147.93652932914401</c:v>
                </c:pt>
                <c:pt idx="42514">
                  <c:v>147.921279741978</c:v>
                </c:pt>
                <c:pt idx="42515">
                  <c:v>147.904659664825</c:v>
                </c:pt>
                <c:pt idx="42516">
                  <c:v>147.88647358998199</c:v>
                </c:pt>
                <c:pt idx="42517">
                  <c:v>147.867970000018</c:v>
                </c:pt>
                <c:pt idx="42518">
                  <c:v>147.852985393306</c:v>
                </c:pt>
                <c:pt idx="42519">
                  <c:v>147.843501109269</c:v>
                </c:pt>
                <c:pt idx="42520">
                  <c:v>147.83768650354</c:v>
                </c:pt>
                <c:pt idx="42521">
                  <c:v>147.83271927858601</c:v>
                </c:pt>
                <c:pt idx="42522">
                  <c:v>147.832012171169</c:v>
                </c:pt>
                <c:pt idx="42523">
                  <c:v>147.833416510859</c:v>
                </c:pt>
                <c:pt idx="42524">
                  <c:v>147.83187824023</c:v>
                </c:pt>
                <c:pt idx="42525">
                  <c:v>147.82716669033499</c:v>
                </c:pt>
                <c:pt idx="42526">
                  <c:v>147.82160603406501</c:v>
                </c:pt>
                <c:pt idx="42527">
                  <c:v>147.815283815122</c:v>
                </c:pt>
                <c:pt idx="42528">
                  <c:v>147.80948237642099</c:v>
                </c:pt>
                <c:pt idx="42529">
                  <c:v>147.811502227761</c:v>
                </c:pt>
                <c:pt idx="42530">
                  <c:v>147.82055999995501</c:v>
                </c:pt>
                <c:pt idx="42531">
                  <c:v>147.82559636742101</c:v>
                </c:pt>
                <c:pt idx="42532">
                  <c:v>147.82861746468399</c:v>
                </c:pt>
                <c:pt idx="42533">
                  <c:v>147.83740289068101</c:v>
                </c:pt>
                <c:pt idx="42534">
                  <c:v>147.85161067264099</c:v>
                </c:pt>
                <c:pt idx="42535">
                  <c:v>147.86052999998299</c:v>
                </c:pt>
                <c:pt idx="42536">
                  <c:v>147.866321346955</c:v>
                </c:pt>
                <c:pt idx="42537">
                  <c:v>147.87948371852599</c:v>
                </c:pt>
                <c:pt idx="42538">
                  <c:v>147.890499393537</c:v>
                </c:pt>
                <c:pt idx="42539">
                  <c:v>147.90117958864201</c:v>
                </c:pt>
                <c:pt idx="42540">
                  <c:v>147.90866281561799</c:v>
                </c:pt>
                <c:pt idx="42541">
                  <c:v>147.917614486129</c:v>
                </c:pt>
                <c:pt idx="42542">
                  <c:v>147.92617999996401</c:v>
                </c:pt>
                <c:pt idx="42543">
                  <c:v>147.93750892672199</c:v>
                </c:pt>
                <c:pt idx="42544">
                  <c:v>147.94492463869699</c:v>
                </c:pt>
                <c:pt idx="42545">
                  <c:v>147.94933407524999</c:v>
                </c:pt>
                <c:pt idx="42546">
                  <c:v>147.95039843150599</c:v>
                </c:pt>
                <c:pt idx="42547">
                  <c:v>147.950294557376</c:v>
                </c:pt>
                <c:pt idx="42548">
                  <c:v>147.95147679426299</c:v>
                </c:pt>
                <c:pt idx="42549">
                  <c:v>147.95253436211101</c:v>
                </c:pt>
                <c:pt idx="42550">
                  <c:v>147.94609759382001</c:v>
                </c:pt>
                <c:pt idx="42551">
                  <c:v>147.93563713239701</c:v>
                </c:pt>
                <c:pt idx="42552">
                  <c:v>147.92255068574801</c:v>
                </c:pt>
                <c:pt idx="42553">
                  <c:v>147.900012341154</c:v>
                </c:pt>
                <c:pt idx="42554">
                  <c:v>147.87829999998499</c:v>
                </c:pt>
                <c:pt idx="42555">
                  <c:v>147.85918439510601</c:v>
                </c:pt>
                <c:pt idx="42556">
                  <c:v>147.84709354332799</c:v>
                </c:pt>
                <c:pt idx="42557">
                  <c:v>147.84424051796199</c:v>
                </c:pt>
                <c:pt idx="42558">
                  <c:v>147.84427761220999</c:v>
                </c:pt>
                <c:pt idx="42559">
                  <c:v>147.843057833518</c:v>
                </c:pt>
                <c:pt idx="42560">
                  <c:v>147.84130639294199</c:v>
                </c:pt>
                <c:pt idx="42561">
                  <c:v>147.84166941953401</c:v>
                </c:pt>
                <c:pt idx="42562">
                  <c:v>147.84800698412101</c:v>
                </c:pt>
                <c:pt idx="42563">
                  <c:v>147.85465899781801</c:v>
                </c:pt>
                <c:pt idx="42564">
                  <c:v>147.86600445669299</c:v>
                </c:pt>
                <c:pt idx="42565">
                  <c:v>147.88278890631</c:v>
                </c:pt>
                <c:pt idx="42566">
                  <c:v>147.89846999994899</c:v>
                </c:pt>
                <c:pt idx="42567">
                  <c:v>147.907815823352</c:v>
                </c:pt>
                <c:pt idx="42568">
                  <c:v>147.91684989724899</c:v>
                </c:pt>
                <c:pt idx="42569">
                  <c:v>147.923682575447</c:v>
                </c:pt>
                <c:pt idx="42570">
                  <c:v>147.928824435195</c:v>
                </c:pt>
                <c:pt idx="42571">
                  <c:v>147.94068762888901</c:v>
                </c:pt>
                <c:pt idx="42572">
                  <c:v>147.96352703456199</c:v>
                </c:pt>
                <c:pt idx="42573">
                  <c:v>147.97374605679099</c:v>
                </c:pt>
                <c:pt idx="42574">
                  <c:v>147.98743898067301</c:v>
                </c:pt>
                <c:pt idx="42575">
                  <c:v>148.00124304365099</c:v>
                </c:pt>
                <c:pt idx="42576">
                  <c:v>148.01277595565</c:v>
                </c:pt>
                <c:pt idx="42577">
                  <c:v>148.02512956081901</c:v>
                </c:pt>
                <c:pt idx="42578">
                  <c:v>148.03310999998999</c:v>
                </c:pt>
                <c:pt idx="42579">
                  <c:v>148.04555937183699</c:v>
                </c:pt>
                <c:pt idx="42580">
                  <c:v>148.05914821958299</c:v>
                </c:pt>
                <c:pt idx="42581">
                  <c:v>148.06882250215</c:v>
                </c:pt>
                <c:pt idx="42582">
                  <c:v>148.07067553192701</c:v>
                </c:pt>
                <c:pt idx="42583">
                  <c:v>148.068491915447</c:v>
                </c:pt>
                <c:pt idx="42584">
                  <c:v>148.06655058234401</c:v>
                </c:pt>
                <c:pt idx="42585">
                  <c:v>148.063838275309</c:v>
                </c:pt>
                <c:pt idx="42586">
                  <c:v>148.05770766126699</c:v>
                </c:pt>
                <c:pt idx="42587">
                  <c:v>148.05187675047901</c:v>
                </c:pt>
                <c:pt idx="42588">
                  <c:v>148.03757547107099</c:v>
                </c:pt>
                <c:pt idx="42589">
                  <c:v>148.023776835332</c:v>
                </c:pt>
                <c:pt idx="42590">
                  <c:v>148.010860000002</c:v>
                </c:pt>
                <c:pt idx="42591">
                  <c:v>147.99970616267299</c:v>
                </c:pt>
                <c:pt idx="42592">
                  <c:v>147.98915574137399</c:v>
                </c:pt>
                <c:pt idx="42593">
                  <c:v>147.980701219433</c:v>
                </c:pt>
                <c:pt idx="42594">
                  <c:v>147.97635408693799</c:v>
                </c:pt>
                <c:pt idx="42595">
                  <c:v>147.97289910315999</c:v>
                </c:pt>
                <c:pt idx="42596">
                  <c:v>147.96763585789401</c:v>
                </c:pt>
                <c:pt idx="42597">
                  <c:v>147.96234725666699</c:v>
                </c:pt>
                <c:pt idx="42598">
                  <c:v>147.95488636253799</c:v>
                </c:pt>
                <c:pt idx="42599">
                  <c:v>147.94664883951501</c:v>
                </c:pt>
                <c:pt idx="42600">
                  <c:v>147.94017062293301</c:v>
                </c:pt>
                <c:pt idx="42601">
                  <c:v>147.93514569625901</c:v>
                </c:pt>
                <c:pt idx="42602">
                  <c:v>147.93038676901699</c:v>
                </c:pt>
                <c:pt idx="42603">
                  <c:v>147.92844091015201</c:v>
                </c:pt>
                <c:pt idx="42604">
                  <c:v>147.93332000001001</c:v>
                </c:pt>
                <c:pt idx="42605">
                  <c:v>147.93783536266201</c:v>
                </c:pt>
                <c:pt idx="42606">
                  <c:v>147.941940033789</c:v>
                </c:pt>
                <c:pt idx="42607">
                  <c:v>147.94631112290801</c:v>
                </c:pt>
                <c:pt idx="42608">
                  <c:v>147.94756856933199</c:v>
                </c:pt>
                <c:pt idx="42609">
                  <c:v>147.94471434112401</c:v>
                </c:pt>
                <c:pt idx="42610">
                  <c:v>147.94025653494</c:v>
                </c:pt>
                <c:pt idx="42611">
                  <c:v>147.93369070369999</c:v>
                </c:pt>
                <c:pt idx="42612">
                  <c:v>147.93054959267599</c:v>
                </c:pt>
                <c:pt idx="42613">
                  <c:v>147.929570504606</c:v>
                </c:pt>
                <c:pt idx="42614">
                  <c:v>147.935342499711</c:v>
                </c:pt>
                <c:pt idx="42615">
                  <c:v>147.94429000001301</c:v>
                </c:pt>
                <c:pt idx="42616">
                  <c:v>147.949005707856</c:v>
                </c:pt>
                <c:pt idx="42617">
                  <c:v>147.95826281324301</c:v>
                </c:pt>
                <c:pt idx="42618">
                  <c:v>147.96591655887701</c:v>
                </c:pt>
                <c:pt idx="42619">
                  <c:v>147.97168480133101</c:v>
                </c:pt>
                <c:pt idx="42620">
                  <c:v>147.97687035707199</c:v>
                </c:pt>
                <c:pt idx="42621">
                  <c:v>147.980749467728</c:v>
                </c:pt>
                <c:pt idx="42622">
                  <c:v>147.98503873565701</c:v>
                </c:pt>
                <c:pt idx="42623">
                  <c:v>147.991904021902</c:v>
                </c:pt>
                <c:pt idx="42624">
                  <c:v>147.993488085423</c:v>
                </c:pt>
                <c:pt idx="42625">
                  <c:v>147.989422387237</c:v>
                </c:pt>
                <c:pt idx="42626">
                  <c:v>147.98205418439201</c:v>
                </c:pt>
                <c:pt idx="42627">
                  <c:v>147.97312061344601</c:v>
                </c:pt>
                <c:pt idx="42628">
                  <c:v>147.96592999996</c:v>
                </c:pt>
                <c:pt idx="42629">
                  <c:v>147.952485382014</c:v>
                </c:pt>
                <c:pt idx="42630">
                  <c:v>147.941523455359</c:v>
                </c:pt>
                <c:pt idx="42631">
                  <c:v>147.93711657754901</c:v>
                </c:pt>
                <c:pt idx="42632">
                  <c:v>147.93896285716801</c:v>
                </c:pt>
                <c:pt idx="42633">
                  <c:v>147.94712893215001</c:v>
                </c:pt>
                <c:pt idx="42634">
                  <c:v>147.96488271127799</c:v>
                </c:pt>
                <c:pt idx="42635">
                  <c:v>147.97763552531899</c:v>
                </c:pt>
                <c:pt idx="42636">
                  <c:v>147.98812976596901</c:v>
                </c:pt>
                <c:pt idx="42637">
                  <c:v>147.996699383943</c:v>
                </c:pt>
                <c:pt idx="42638">
                  <c:v>148.00015284029999</c:v>
                </c:pt>
                <c:pt idx="42639">
                  <c:v>148.00017999997701</c:v>
                </c:pt>
                <c:pt idx="42640">
                  <c:v>148.00018121614499</c:v>
                </c:pt>
                <c:pt idx="42641">
                  <c:v>148.00025999995901</c:v>
                </c:pt>
                <c:pt idx="42642">
                  <c:v>148.00328617752101</c:v>
                </c:pt>
                <c:pt idx="42643">
                  <c:v>148.00493617348999</c:v>
                </c:pt>
                <c:pt idx="42644">
                  <c:v>148.006834951602</c:v>
                </c:pt>
                <c:pt idx="42645">
                  <c:v>148.00521603732099</c:v>
                </c:pt>
                <c:pt idx="42646">
                  <c:v>147.997341521133</c:v>
                </c:pt>
                <c:pt idx="42647">
                  <c:v>147.9882619839</c:v>
                </c:pt>
                <c:pt idx="42648">
                  <c:v>147.98211853589899</c:v>
                </c:pt>
                <c:pt idx="42649">
                  <c:v>147.97413267274001</c:v>
                </c:pt>
                <c:pt idx="42650">
                  <c:v>147.97199576930899</c:v>
                </c:pt>
                <c:pt idx="42651">
                  <c:v>147.97227000000501</c:v>
                </c:pt>
                <c:pt idx="42652">
                  <c:v>147.97265867239301</c:v>
                </c:pt>
                <c:pt idx="42653">
                  <c:v>147.972871669043</c:v>
                </c:pt>
                <c:pt idx="42654">
                  <c:v>147.97282540692899</c:v>
                </c:pt>
                <c:pt idx="42655">
                  <c:v>147.97188422923199</c:v>
                </c:pt>
                <c:pt idx="42656">
                  <c:v>147.97091929385601</c:v>
                </c:pt>
                <c:pt idx="42657">
                  <c:v>147.97295473209499</c:v>
                </c:pt>
                <c:pt idx="42658">
                  <c:v>147.977610192085</c:v>
                </c:pt>
                <c:pt idx="42659">
                  <c:v>147.97805978881999</c:v>
                </c:pt>
                <c:pt idx="42660">
                  <c:v>147.97961774077299</c:v>
                </c:pt>
                <c:pt idx="42661">
                  <c:v>147.98772985077801</c:v>
                </c:pt>
                <c:pt idx="42662">
                  <c:v>147.996319999962</c:v>
                </c:pt>
                <c:pt idx="42663">
                  <c:v>148.00088650334399</c:v>
                </c:pt>
                <c:pt idx="42664">
                  <c:v>148.00652186554299</c:v>
                </c:pt>
                <c:pt idx="42665">
                  <c:v>148.01553003809599</c:v>
                </c:pt>
                <c:pt idx="42666">
                  <c:v>148.02704583662899</c:v>
                </c:pt>
                <c:pt idx="42667">
                  <c:v>148.03829623892301</c:v>
                </c:pt>
                <c:pt idx="42668">
                  <c:v>148.05020269681</c:v>
                </c:pt>
                <c:pt idx="42669">
                  <c:v>148.06503341411701</c:v>
                </c:pt>
                <c:pt idx="42670">
                  <c:v>148.074363596155</c:v>
                </c:pt>
                <c:pt idx="42671">
                  <c:v>148.089608249854</c:v>
                </c:pt>
                <c:pt idx="42672">
                  <c:v>148.10865167236099</c:v>
                </c:pt>
                <c:pt idx="42673">
                  <c:v>148.12663000001299</c:v>
                </c:pt>
                <c:pt idx="42674">
                  <c:v>148.129133869539</c:v>
                </c:pt>
                <c:pt idx="42675">
                  <c:v>148.12724088549601</c:v>
                </c:pt>
                <c:pt idx="42676">
                  <c:v>148.12762785616101</c:v>
                </c:pt>
                <c:pt idx="42677">
                  <c:v>148.128259444995</c:v>
                </c:pt>
                <c:pt idx="42678">
                  <c:v>148.12529066305001</c:v>
                </c:pt>
                <c:pt idx="42679">
                  <c:v>148.12073349777501</c:v>
                </c:pt>
                <c:pt idx="42680">
                  <c:v>148.11531335556</c:v>
                </c:pt>
                <c:pt idx="42681">
                  <c:v>148.10807375167599</c:v>
                </c:pt>
                <c:pt idx="42682">
                  <c:v>148.099219748042</c:v>
                </c:pt>
                <c:pt idx="42683">
                  <c:v>148.088470489164</c:v>
                </c:pt>
                <c:pt idx="42684">
                  <c:v>148.08093912131599</c:v>
                </c:pt>
                <c:pt idx="42685">
                  <c:v>148.07241165506599</c:v>
                </c:pt>
                <c:pt idx="42686">
                  <c:v>148.05717870858101</c:v>
                </c:pt>
                <c:pt idx="42687">
                  <c:v>148.031600000026</c:v>
                </c:pt>
                <c:pt idx="42688">
                  <c:v>148.01462026442599</c:v>
                </c:pt>
                <c:pt idx="42689">
                  <c:v>147.99654918003401</c:v>
                </c:pt>
                <c:pt idx="42690">
                  <c:v>147.97704388432601</c:v>
                </c:pt>
                <c:pt idx="42691">
                  <c:v>147.964911677072</c:v>
                </c:pt>
                <c:pt idx="42692">
                  <c:v>147.96182544859499</c:v>
                </c:pt>
                <c:pt idx="42693">
                  <c:v>147.965936153554</c:v>
                </c:pt>
                <c:pt idx="42694">
                  <c:v>147.97441012530601</c:v>
                </c:pt>
                <c:pt idx="42695">
                  <c:v>147.976023644035</c:v>
                </c:pt>
                <c:pt idx="42696">
                  <c:v>147.96917375285301</c:v>
                </c:pt>
                <c:pt idx="42697">
                  <c:v>147.96679833072201</c:v>
                </c:pt>
                <c:pt idx="42698">
                  <c:v>147.96227000001599</c:v>
                </c:pt>
                <c:pt idx="42699">
                  <c:v>147.95704266962099</c:v>
                </c:pt>
                <c:pt idx="42700">
                  <c:v>147.95140697764</c:v>
                </c:pt>
                <c:pt idx="42701">
                  <c:v>147.94712706012299</c:v>
                </c:pt>
                <c:pt idx="42702">
                  <c:v>147.94420759938799</c:v>
                </c:pt>
                <c:pt idx="42703">
                  <c:v>147.93944799812201</c:v>
                </c:pt>
                <c:pt idx="42704">
                  <c:v>147.93376852680299</c:v>
                </c:pt>
                <c:pt idx="42705">
                  <c:v>147.933157304579</c:v>
                </c:pt>
                <c:pt idx="42706">
                  <c:v>147.94090347621099</c:v>
                </c:pt>
                <c:pt idx="42707">
                  <c:v>147.95333161886199</c:v>
                </c:pt>
                <c:pt idx="42708">
                  <c:v>147.963908605179</c:v>
                </c:pt>
                <c:pt idx="42709">
                  <c:v>147.971247219248</c:v>
                </c:pt>
                <c:pt idx="42710">
                  <c:v>147.974635866602</c:v>
                </c:pt>
                <c:pt idx="42711">
                  <c:v>147.97354446645599</c:v>
                </c:pt>
                <c:pt idx="42712">
                  <c:v>147.97115000006099</c:v>
                </c:pt>
                <c:pt idx="42713">
                  <c:v>147.967202987028</c:v>
                </c:pt>
                <c:pt idx="42714">
                  <c:v>147.96216026942</c:v>
                </c:pt>
                <c:pt idx="42715">
                  <c:v>147.954169366738</c:v>
                </c:pt>
                <c:pt idx="42716">
                  <c:v>147.946514418475</c:v>
                </c:pt>
                <c:pt idx="42717">
                  <c:v>147.94093466644</c:v>
                </c:pt>
                <c:pt idx="42718">
                  <c:v>147.93362989084699</c:v>
                </c:pt>
                <c:pt idx="42719">
                  <c:v>147.920432895413</c:v>
                </c:pt>
                <c:pt idx="42720">
                  <c:v>147.90161152803199</c:v>
                </c:pt>
                <c:pt idx="42721">
                  <c:v>147.88140464975899</c:v>
                </c:pt>
                <c:pt idx="42722">
                  <c:v>147.86426987364101</c:v>
                </c:pt>
                <c:pt idx="42723">
                  <c:v>147.85045637586799</c:v>
                </c:pt>
                <c:pt idx="42724">
                  <c:v>147.84232999995001</c:v>
                </c:pt>
                <c:pt idx="42725">
                  <c:v>147.84232999995001</c:v>
                </c:pt>
                <c:pt idx="42726">
                  <c:v>147.84176992799101</c:v>
                </c:pt>
                <c:pt idx="42727">
                  <c:v>147.840020619749</c:v>
                </c:pt>
                <c:pt idx="42728">
                  <c:v>147.84199844026199</c:v>
                </c:pt>
                <c:pt idx="42729">
                  <c:v>147.84915108606299</c:v>
                </c:pt>
                <c:pt idx="42730">
                  <c:v>147.85754725881</c:v>
                </c:pt>
                <c:pt idx="42731">
                  <c:v>147.86394486211199</c:v>
                </c:pt>
                <c:pt idx="42732">
                  <c:v>147.870255281044</c:v>
                </c:pt>
                <c:pt idx="42733">
                  <c:v>147.87855927427901</c:v>
                </c:pt>
                <c:pt idx="42734">
                  <c:v>147.891533253208</c:v>
                </c:pt>
                <c:pt idx="42735">
                  <c:v>147.910915043172</c:v>
                </c:pt>
                <c:pt idx="42736">
                  <c:v>147.928390000013</c:v>
                </c:pt>
                <c:pt idx="42737">
                  <c:v>147.94110177736701</c:v>
                </c:pt>
                <c:pt idx="42738">
                  <c:v>147.95072753160699</c:v>
                </c:pt>
                <c:pt idx="42739">
                  <c:v>147.961640739053</c:v>
                </c:pt>
                <c:pt idx="42740">
                  <c:v>147.973028257083</c:v>
                </c:pt>
                <c:pt idx="42741">
                  <c:v>147.98514609481501</c:v>
                </c:pt>
                <c:pt idx="42742">
                  <c:v>147.999583683281</c:v>
                </c:pt>
                <c:pt idx="42743">
                  <c:v>148.01400994902599</c:v>
                </c:pt>
                <c:pt idx="42744">
                  <c:v>148.02082548623699</c:v>
                </c:pt>
                <c:pt idx="42745">
                  <c:v>148.02144557984201</c:v>
                </c:pt>
                <c:pt idx="42746">
                  <c:v>148.01610999999701</c:v>
                </c:pt>
                <c:pt idx="42747">
                  <c:v>148.01611</c:v>
                </c:pt>
                <c:pt idx="42748">
                  <c:v>148.01075336992599</c:v>
                </c:pt>
                <c:pt idx="42749">
                  <c:v>148.01415540587601</c:v>
                </c:pt>
                <c:pt idx="42750">
                  <c:v>148.01773386619001</c:v>
                </c:pt>
                <c:pt idx="42751">
                  <c:v>148.01917387539501</c:v>
                </c:pt>
                <c:pt idx="42752">
                  <c:v>148.01876744166699</c:v>
                </c:pt>
                <c:pt idx="42753">
                  <c:v>148.01449033145599</c:v>
                </c:pt>
                <c:pt idx="42754">
                  <c:v>148.00769076170999</c:v>
                </c:pt>
                <c:pt idx="42755">
                  <c:v>147.99309574713499</c:v>
                </c:pt>
                <c:pt idx="42756">
                  <c:v>147.97904784734001</c:v>
                </c:pt>
                <c:pt idx="42757">
                  <c:v>147.95681649997101</c:v>
                </c:pt>
                <c:pt idx="42758">
                  <c:v>147.930360000062</c:v>
                </c:pt>
                <c:pt idx="42759">
                  <c:v>147.91892427427101</c:v>
                </c:pt>
                <c:pt idx="42760">
                  <c:v>147.912822418503</c:v>
                </c:pt>
                <c:pt idx="42761">
                  <c:v>147.91309978494201</c:v>
                </c:pt>
                <c:pt idx="42762">
                  <c:v>147.914285530131</c:v>
                </c:pt>
                <c:pt idx="42763">
                  <c:v>147.91886734560799</c:v>
                </c:pt>
                <c:pt idx="42764">
                  <c:v>147.93189460884301</c:v>
                </c:pt>
                <c:pt idx="42765">
                  <c:v>147.95047881267001</c:v>
                </c:pt>
                <c:pt idx="42766">
                  <c:v>147.96225738647601</c:v>
                </c:pt>
                <c:pt idx="42767">
                  <c:v>147.96498085880199</c:v>
                </c:pt>
                <c:pt idx="42768">
                  <c:v>147.967916572615</c:v>
                </c:pt>
                <c:pt idx="42769">
                  <c:v>147.96942971197899</c:v>
                </c:pt>
                <c:pt idx="42770">
                  <c:v>147.97222386361199</c:v>
                </c:pt>
                <c:pt idx="42771">
                  <c:v>147.97618960629501</c:v>
                </c:pt>
                <c:pt idx="42772">
                  <c:v>147.97584949604899</c:v>
                </c:pt>
                <c:pt idx="42773">
                  <c:v>147.96781999995301</c:v>
                </c:pt>
                <c:pt idx="42774">
                  <c:v>147.96198260965599</c:v>
                </c:pt>
                <c:pt idx="42775">
                  <c:v>147.95353603958199</c:v>
                </c:pt>
                <c:pt idx="42776">
                  <c:v>147.94043024119301</c:v>
                </c:pt>
                <c:pt idx="42777">
                  <c:v>147.92523569247101</c:v>
                </c:pt>
                <c:pt idx="42778">
                  <c:v>147.914096575005</c:v>
                </c:pt>
                <c:pt idx="42779">
                  <c:v>147.90890431785601</c:v>
                </c:pt>
                <c:pt idx="42780">
                  <c:v>147.91005569465099</c:v>
                </c:pt>
                <c:pt idx="42781">
                  <c:v>147.916623829662</c:v>
                </c:pt>
                <c:pt idx="42782">
                  <c:v>147.92089397109601</c:v>
                </c:pt>
                <c:pt idx="42783">
                  <c:v>147.92980650288101</c:v>
                </c:pt>
                <c:pt idx="42784">
                  <c:v>147.94143999999699</c:v>
                </c:pt>
                <c:pt idx="42785">
                  <c:v>147.94703070496701</c:v>
                </c:pt>
                <c:pt idx="42786">
                  <c:v>147.959627172935</c:v>
                </c:pt>
                <c:pt idx="42787">
                  <c:v>147.97310139899301</c:v>
                </c:pt>
                <c:pt idx="42788">
                  <c:v>147.985058371967</c:v>
                </c:pt>
                <c:pt idx="42789">
                  <c:v>147.99570103156501</c:v>
                </c:pt>
                <c:pt idx="42790">
                  <c:v>148.008563467302</c:v>
                </c:pt>
                <c:pt idx="42791">
                  <c:v>148.016916043344</c:v>
                </c:pt>
                <c:pt idx="42792">
                  <c:v>148.02457275443501</c:v>
                </c:pt>
                <c:pt idx="42793">
                  <c:v>148.034933995367</c:v>
                </c:pt>
                <c:pt idx="42794">
                  <c:v>148.040104115807</c:v>
                </c:pt>
                <c:pt idx="42795">
                  <c:v>148.03943256039801</c:v>
                </c:pt>
                <c:pt idx="42796">
                  <c:v>148.03495541729899</c:v>
                </c:pt>
                <c:pt idx="42797">
                  <c:v>148.02771000004</c:v>
                </c:pt>
                <c:pt idx="42798">
                  <c:v>148.02269104009599</c:v>
                </c:pt>
                <c:pt idx="42799">
                  <c:v>148.01782133836201</c:v>
                </c:pt>
                <c:pt idx="42800">
                  <c:v>148.011023798011</c:v>
                </c:pt>
                <c:pt idx="42801">
                  <c:v>148.00651639824801</c:v>
                </c:pt>
                <c:pt idx="42802">
                  <c:v>148.00386075765499</c:v>
                </c:pt>
                <c:pt idx="42803">
                  <c:v>148.00180461208299</c:v>
                </c:pt>
                <c:pt idx="42804">
                  <c:v>147.99889652109499</c:v>
                </c:pt>
                <c:pt idx="42805">
                  <c:v>147.99461840975201</c:v>
                </c:pt>
                <c:pt idx="42806">
                  <c:v>147.995857186367</c:v>
                </c:pt>
                <c:pt idx="42807">
                  <c:v>148.007130478568</c:v>
                </c:pt>
                <c:pt idx="42808">
                  <c:v>148.022128714194</c:v>
                </c:pt>
                <c:pt idx="42809">
                  <c:v>148.02827697621501</c:v>
                </c:pt>
                <c:pt idx="42810">
                  <c:v>148.03193378723401</c:v>
                </c:pt>
                <c:pt idx="42811">
                  <c:v>148.03169000004101</c:v>
                </c:pt>
                <c:pt idx="42812">
                  <c:v>148.02829835065</c:v>
                </c:pt>
                <c:pt idx="42813">
                  <c:v>148.024502694072</c:v>
                </c:pt>
                <c:pt idx="42814">
                  <c:v>148.01898905497299</c:v>
                </c:pt>
                <c:pt idx="42815">
                  <c:v>148.01477235068</c:v>
                </c:pt>
                <c:pt idx="42816">
                  <c:v>148.010706766852</c:v>
                </c:pt>
                <c:pt idx="42817">
                  <c:v>148.00805049583201</c:v>
                </c:pt>
                <c:pt idx="42818">
                  <c:v>148.00854172203401</c:v>
                </c:pt>
                <c:pt idx="42819">
                  <c:v>148.00620684898701</c:v>
                </c:pt>
                <c:pt idx="42820">
                  <c:v>148.001709582833</c:v>
                </c:pt>
                <c:pt idx="42821">
                  <c:v>147.99668532589999</c:v>
                </c:pt>
                <c:pt idx="42822">
                  <c:v>147.98939418500501</c:v>
                </c:pt>
                <c:pt idx="42823">
                  <c:v>147.98543999997099</c:v>
                </c:pt>
                <c:pt idx="42824">
                  <c:v>147.987528121568</c:v>
                </c:pt>
                <c:pt idx="42825">
                  <c:v>147.989924806734</c:v>
                </c:pt>
                <c:pt idx="42826">
                  <c:v>147.98735665612</c:v>
                </c:pt>
                <c:pt idx="42827">
                  <c:v>147.98424346668801</c:v>
                </c:pt>
                <c:pt idx="42828">
                  <c:v>147.980325927168</c:v>
                </c:pt>
                <c:pt idx="42829">
                  <c:v>147.97494289164101</c:v>
                </c:pt>
                <c:pt idx="42830">
                  <c:v>147.96638849008801</c:v>
                </c:pt>
                <c:pt idx="42831">
                  <c:v>147.96113413135299</c:v>
                </c:pt>
                <c:pt idx="42832">
                  <c:v>147.959894964548</c:v>
                </c:pt>
                <c:pt idx="42833">
                  <c:v>147.96099544563</c:v>
                </c:pt>
                <c:pt idx="42834">
                  <c:v>147.95213378050201</c:v>
                </c:pt>
                <c:pt idx="42835">
                  <c:v>147.94958161871801</c:v>
                </c:pt>
                <c:pt idx="42836">
                  <c:v>147.945790784016</c:v>
                </c:pt>
                <c:pt idx="42837">
                  <c:v>147.939740064386</c:v>
                </c:pt>
                <c:pt idx="42838">
                  <c:v>147.93533267079701</c:v>
                </c:pt>
                <c:pt idx="42839">
                  <c:v>147.93508040495601</c:v>
                </c:pt>
                <c:pt idx="42840">
                  <c:v>147.93595719272901</c:v>
                </c:pt>
                <c:pt idx="42841">
                  <c:v>147.936398052849</c:v>
                </c:pt>
                <c:pt idx="42842">
                  <c:v>147.93710615472699</c:v>
                </c:pt>
                <c:pt idx="42843">
                  <c:v>147.927829999956</c:v>
                </c:pt>
                <c:pt idx="42844">
                  <c:v>147.913480051938</c:v>
                </c:pt>
                <c:pt idx="42845">
                  <c:v>147.90651118902201</c:v>
                </c:pt>
                <c:pt idx="42846">
                  <c:v>147.90000276492401</c:v>
                </c:pt>
                <c:pt idx="42847">
                  <c:v>147.897882445683</c:v>
                </c:pt>
                <c:pt idx="42848">
                  <c:v>147.89903464810499</c:v>
                </c:pt>
                <c:pt idx="42849">
                  <c:v>147.90126842392601</c:v>
                </c:pt>
                <c:pt idx="42850">
                  <c:v>147.90430000004</c:v>
                </c:pt>
                <c:pt idx="42851">
                  <c:v>147.90295484318099</c:v>
                </c:pt>
                <c:pt idx="42852">
                  <c:v>147.899260000021</c:v>
                </c:pt>
                <c:pt idx="42853">
                  <c:v>147.900718061611</c:v>
                </c:pt>
                <c:pt idx="42854">
                  <c:v>147.910004404728</c:v>
                </c:pt>
                <c:pt idx="42855">
                  <c:v>147.920170658725</c:v>
                </c:pt>
                <c:pt idx="42856">
                  <c:v>147.93506000003501</c:v>
                </c:pt>
                <c:pt idx="42857">
                  <c:v>147.94635767275699</c:v>
                </c:pt>
                <c:pt idx="42858">
                  <c:v>147.957723314616</c:v>
                </c:pt>
                <c:pt idx="42859">
                  <c:v>147.965025184491</c:v>
                </c:pt>
                <c:pt idx="42860">
                  <c:v>147.970601463073</c:v>
                </c:pt>
                <c:pt idx="42861">
                  <c:v>147.97555381462999</c:v>
                </c:pt>
                <c:pt idx="42862">
                  <c:v>147.975799132969</c:v>
                </c:pt>
                <c:pt idx="42863">
                  <c:v>147.973998065969</c:v>
                </c:pt>
                <c:pt idx="42864">
                  <c:v>147.97390525230699</c:v>
                </c:pt>
                <c:pt idx="42865">
                  <c:v>147.978353880865</c:v>
                </c:pt>
                <c:pt idx="42866">
                  <c:v>147.98087369662699</c:v>
                </c:pt>
                <c:pt idx="42867">
                  <c:v>147.98103053612101</c:v>
                </c:pt>
                <c:pt idx="42868">
                  <c:v>147.98201962451799</c:v>
                </c:pt>
                <c:pt idx="42869">
                  <c:v>147.98120210223399</c:v>
                </c:pt>
                <c:pt idx="42870">
                  <c:v>147.98220546387299</c:v>
                </c:pt>
                <c:pt idx="42871">
                  <c:v>147.98888999998201</c:v>
                </c:pt>
                <c:pt idx="42872">
                  <c:v>148.00017096347</c:v>
                </c:pt>
                <c:pt idx="42873">
                  <c:v>148.010985839977</c:v>
                </c:pt>
                <c:pt idx="42874">
                  <c:v>148.024655689941</c:v>
                </c:pt>
                <c:pt idx="42875">
                  <c:v>148.03623584343001</c:v>
                </c:pt>
                <c:pt idx="42876">
                  <c:v>148.04548153021199</c:v>
                </c:pt>
                <c:pt idx="42877">
                  <c:v>148.05213123901899</c:v>
                </c:pt>
                <c:pt idx="42878">
                  <c:v>148.05498077657401</c:v>
                </c:pt>
                <c:pt idx="42879">
                  <c:v>148.05084297755599</c:v>
                </c:pt>
                <c:pt idx="42880">
                  <c:v>148.04943901098099</c:v>
                </c:pt>
                <c:pt idx="42881">
                  <c:v>148.05304446403699</c:v>
                </c:pt>
                <c:pt idx="42882">
                  <c:v>148.06069702590199</c:v>
                </c:pt>
                <c:pt idx="42883">
                  <c:v>148.06771661809</c:v>
                </c:pt>
                <c:pt idx="42884">
                  <c:v>148.076690000014</c:v>
                </c:pt>
                <c:pt idx="42885">
                  <c:v>148.079455052329</c:v>
                </c:pt>
                <c:pt idx="42886">
                  <c:v>148.07743889344999</c:v>
                </c:pt>
                <c:pt idx="42887">
                  <c:v>148.07244546938301</c:v>
                </c:pt>
                <c:pt idx="42888">
                  <c:v>148.07069035045299</c:v>
                </c:pt>
                <c:pt idx="42889">
                  <c:v>148.07583493305501</c:v>
                </c:pt>
                <c:pt idx="42890">
                  <c:v>148.08465724464301</c:v>
                </c:pt>
                <c:pt idx="42891">
                  <c:v>148.090901798456</c:v>
                </c:pt>
                <c:pt idx="42892">
                  <c:v>148.09602377670299</c:v>
                </c:pt>
                <c:pt idx="42893">
                  <c:v>148.095704918146</c:v>
                </c:pt>
                <c:pt idx="42894">
                  <c:v>148.08883549824199</c:v>
                </c:pt>
                <c:pt idx="42895">
                  <c:v>148.08309999997101</c:v>
                </c:pt>
                <c:pt idx="42896">
                  <c:v>148.07027905778301</c:v>
                </c:pt>
                <c:pt idx="42897">
                  <c:v>148.06346643737101</c:v>
                </c:pt>
                <c:pt idx="42898">
                  <c:v>148.055351596805</c:v>
                </c:pt>
                <c:pt idx="42899">
                  <c:v>148.04508318112599</c:v>
                </c:pt>
                <c:pt idx="42900">
                  <c:v>148.03530174931001</c:v>
                </c:pt>
                <c:pt idx="42901">
                  <c:v>148.02765852177299</c:v>
                </c:pt>
                <c:pt idx="42902">
                  <c:v>148.019963724072</c:v>
                </c:pt>
                <c:pt idx="42903">
                  <c:v>148.01128798812701</c:v>
                </c:pt>
                <c:pt idx="42904">
                  <c:v>148.00502832335499</c:v>
                </c:pt>
                <c:pt idx="42905">
                  <c:v>147.998949614401</c:v>
                </c:pt>
                <c:pt idx="42906">
                  <c:v>147.98888137452599</c:v>
                </c:pt>
                <c:pt idx="42907">
                  <c:v>147.97360121588099</c:v>
                </c:pt>
                <c:pt idx="42908">
                  <c:v>147.95324942712301</c:v>
                </c:pt>
                <c:pt idx="42909">
                  <c:v>147.93961805486799</c:v>
                </c:pt>
                <c:pt idx="42910">
                  <c:v>147.92727999995901</c:v>
                </c:pt>
                <c:pt idx="42911">
                  <c:v>147.91958989941401</c:v>
                </c:pt>
                <c:pt idx="42912">
                  <c:v>147.91537147099601</c:v>
                </c:pt>
                <c:pt idx="42913">
                  <c:v>147.91174052215101</c:v>
                </c:pt>
                <c:pt idx="42914">
                  <c:v>147.909130892901</c:v>
                </c:pt>
                <c:pt idx="42915">
                  <c:v>147.90909267544001</c:v>
                </c:pt>
                <c:pt idx="42916">
                  <c:v>147.90996115850899</c:v>
                </c:pt>
                <c:pt idx="42917">
                  <c:v>147.91189100872899</c:v>
                </c:pt>
                <c:pt idx="42918">
                  <c:v>147.915750220104</c:v>
                </c:pt>
                <c:pt idx="42919">
                  <c:v>147.92245748099501</c:v>
                </c:pt>
                <c:pt idx="42920">
                  <c:v>147.929518763837</c:v>
                </c:pt>
                <c:pt idx="42921">
                  <c:v>147.93818013499001</c:v>
                </c:pt>
                <c:pt idx="42922">
                  <c:v>147.938971364243</c:v>
                </c:pt>
                <c:pt idx="42923">
                  <c:v>147.935451396281</c:v>
                </c:pt>
                <c:pt idx="42924">
                  <c:v>147.92863706547999</c:v>
                </c:pt>
                <c:pt idx="42925">
                  <c:v>147.920868506516</c:v>
                </c:pt>
                <c:pt idx="42926">
                  <c:v>147.91563883509599</c:v>
                </c:pt>
                <c:pt idx="42927">
                  <c:v>147.91421437432501</c:v>
                </c:pt>
                <c:pt idx="42928">
                  <c:v>147.92009327665801</c:v>
                </c:pt>
                <c:pt idx="42929">
                  <c:v>147.925998950158</c:v>
                </c:pt>
                <c:pt idx="42930">
                  <c:v>147.928810897332</c:v>
                </c:pt>
                <c:pt idx="42931">
                  <c:v>147.93272612152501</c:v>
                </c:pt>
                <c:pt idx="42932">
                  <c:v>147.933440000019</c:v>
                </c:pt>
                <c:pt idx="42933">
                  <c:v>147.933092978291</c:v>
                </c:pt>
                <c:pt idx="42934">
                  <c:v>147.93289067656499</c:v>
                </c:pt>
                <c:pt idx="42935">
                  <c:v>147.92996319902699</c:v>
                </c:pt>
                <c:pt idx="42936">
                  <c:v>147.928308094644</c:v>
                </c:pt>
                <c:pt idx="42937">
                  <c:v>147.93180394871399</c:v>
                </c:pt>
                <c:pt idx="42938">
                  <c:v>147.94115720862999</c:v>
                </c:pt>
                <c:pt idx="42939">
                  <c:v>147.95213683644701</c:v>
                </c:pt>
                <c:pt idx="42940">
                  <c:v>147.96016421263201</c:v>
                </c:pt>
                <c:pt idx="42941">
                  <c:v>147.96816301347499</c:v>
                </c:pt>
                <c:pt idx="42942">
                  <c:v>147.977214216628</c:v>
                </c:pt>
                <c:pt idx="42943">
                  <c:v>147.98863624181701</c:v>
                </c:pt>
                <c:pt idx="42944">
                  <c:v>148.001804316744</c:v>
                </c:pt>
                <c:pt idx="42945">
                  <c:v>148.01404000000699</c:v>
                </c:pt>
                <c:pt idx="42946">
                  <c:v>148.020040873874</c:v>
                </c:pt>
                <c:pt idx="42947">
                  <c:v>148.02573328815001</c:v>
                </c:pt>
                <c:pt idx="42948">
                  <c:v>148.028573268222</c:v>
                </c:pt>
                <c:pt idx="42949">
                  <c:v>148.02880093182301</c:v>
                </c:pt>
                <c:pt idx="42950">
                  <c:v>148.02944726733901</c:v>
                </c:pt>
                <c:pt idx="42951">
                  <c:v>148.03067013177801</c:v>
                </c:pt>
                <c:pt idx="42952">
                  <c:v>148.02834374151499</c:v>
                </c:pt>
                <c:pt idx="42953">
                  <c:v>148.02164784639299</c:v>
                </c:pt>
                <c:pt idx="42954">
                  <c:v>148.01033979686201</c:v>
                </c:pt>
                <c:pt idx="42955">
                  <c:v>148.00080252880599</c:v>
                </c:pt>
                <c:pt idx="42956">
                  <c:v>147.995540000022</c:v>
                </c:pt>
                <c:pt idx="42957">
                  <c:v>147.995540000023</c:v>
                </c:pt>
                <c:pt idx="42958">
                  <c:v>147.99167427025401</c:v>
                </c:pt>
                <c:pt idx="42959">
                  <c:v>147.98406414049199</c:v>
                </c:pt>
                <c:pt idx="42960">
                  <c:v>147.97666462194599</c:v>
                </c:pt>
                <c:pt idx="42961">
                  <c:v>147.97352312241199</c:v>
                </c:pt>
                <c:pt idx="42962">
                  <c:v>147.98246822322599</c:v>
                </c:pt>
                <c:pt idx="42963">
                  <c:v>147.98479163545301</c:v>
                </c:pt>
                <c:pt idx="42964">
                  <c:v>147.981305583324</c:v>
                </c:pt>
                <c:pt idx="42965">
                  <c:v>147.97541073773701</c:v>
                </c:pt>
                <c:pt idx="42966">
                  <c:v>147.966660967493</c:v>
                </c:pt>
                <c:pt idx="42967">
                  <c:v>147.96595999997299</c:v>
                </c:pt>
                <c:pt idx="42968">
                  <c:v>147.96376051617099</c:v>
                </c:pt>
                <c:pt idx="42969">
                  <c:v>147.95780340758199</c:v>
                </c:pt>
                <c:pt idx="42970">
                  <c:v>147.952305819424</c:v>
                </c:pt>
                <c:pt idx="42971">
                  <c:v>147.95241637276999</c:v>
                </c:pt>
                <c:pt idx="42972">
                  <c:v>147.95532916582101</c:v>
                </c:pt>
                <c:pt idx="42973">
                  <c:v>147.957125932059</c:v>
                </c:pt>
                <c:pt idx="42974">
                  <c:v>147.96189725709701</c:v>
                </c:pt>
                <c:pt idx="42975">
                  <c:v>147.972623126401</c:v>
                </c:pt>
                <c:pt idx="42976">
                  <c:v>147.98604365854499</c:v>
                </c:pt>
                <c:pt idx="42977">
                  <c:v>148.00153283383</c:v>
                </c:pt>
                <c:pt idx="42978">
                  <c:v>148.011994562334</c:v>
                </c:pt>
                <c:pt idx="42979">
                  <c:v>148.01681532482399</c:v>
                </c:pt>
                <c:pt idx="42980">
                  <c:v>148.028604260945</c:v>
                </c:pt>
                <c:pt idx="42981">
                  <c:v>148.03800999999501</c:v>
                </c:pt>
                <c:pt idx="42982">
                  <c:v>148.04950967635199</c:v>
                </c:pt>
                <c:pt idx="42983">
                  <c:v>148.062063332478</c:v>
                </c:pt>
                <c:pt idx="42984">
                  <c:v>148.073094579084</c:v>
                </c:pt>
                <c:pt idx="42985">
                  <c:v>148.079631953535</c:v>
                </c:pt>
                <c:pt idx="42986">
                  <c:v>148.081509891395</c:v>
                </c:pt>
                <c:pt idx="42987">
                  <c:v>148.08179145350101</c:v>
                </c:pt>
                <c:pt idx="42988">
                  <c:v>148.084729676119</c:v>
                </c:pt>
                <c:pt idx="42989">
                  <c:v>148.08672456461301</c:v>
                </c:pt>
                <c:pt idx="42990">
                  <c:v>148.083360654801</c:v>
                </c:pt>
                <c:pt idx="42991">
                  <c:v>148.07786541742999</c:v>
                </c:pt>
                <c:pt idx="42992">
                  <c:v>148.07768156152099</c:v>
                </c:pt>
                <c:pt idx="42993">
                  <c:v>148.07680122354199</c:v>
                </c:pt>
                <c:pt idx="42994">
                  <c:v>148.08240999999799</c:v>
                </c:pt>
                <c:pt idx="42995">
                  <c:v>148.08229776721799</c:v>
                </c:pt>
                <c:pt idx="42996">
                  <c:v>148.082118514494</c:v>
                </c:pt>
                <c:pt idx="42997">
                  <c:v>148.08350121422501</c:v>
                </c:pt>
                <c:pt idx="42998">
                  <c:v>148.08121269563799</c:v>
                </c:pt>
                <c:pt idx="42999">
                  <c:v>148.07241101868101</c:v>
                </c:pt>
                <c:pt idx="43000">
                  <c:v>148.060803126449</c:v>
                </c:pt>
                <c:pt idx="43001">
                  <c:v>148.048257668096</c:v>
                </c:pt>
                <c:pt idx="43002">
                  <c:v>148.035117228969</c:v>
                </c:pt>
                <c:pt idx="43003">
                  <c:v>148.02328825925201</c:v>
                </c:pt>
                <c:pt idx="43004">
                  <c:v>148.01024849795201</c:v>
                </c:pt>
                <c:pt idx="43005">
                  <c:v>147.99254008806801</c:v>
                </c:pt>
                <c:pt idx="43006">
                  <c:v>147.979052258888</c:v>
                </c:pt>
                <c:pt idx="43007">
                  <c:v>147.970380000012</c:v>
                </c:pt>
                <c:pt idx="43008">
                  <c:v>147.96785174460899</c:v>
                </c:pt>
                <c:pt idx="43009">
                  <c:v>147.966886891558</c:v>
                </c:pt>
                <c:pt idx="43010">
                  <c:v>147.966346007673</c:v>
                </c:pt>
                <c:pt idx="43011">
                  <c:v>147.969311960765</c:v>
                </c:pt>
                <c:pt idx="43012">
                  <c:v>147.97670641351499</c:v>
                </c:pt>
                <c:pt idx="43013">
                  <c:v>147.98613049499599</c:v>
                </c:pt>
                <c:pt idx="43014">
                  <c:v>147.99800603696801</c:v>
                </c:pt>
                <c:pt idx="43015">
                  <c:v>148.00687489011</c:v>
                </c:pt>
                <c:pt idx="43016">
                  <c:v>148.00875188542099</c:v>
                </c:pt>
                <c:pt idx="43017">
                  <c:v>148.005636351725</c:v>
                </c:pt>
                <c:pt idx="43018">
                  <c:v>148.000311775071</c:v>
                </c:pt>
                <c:pt idx="43019">
                  <c:v>147.99554553766501</c:v>
                </c:pt>
                <c:pt idx="43020">
                  <c:v>148.001390000036</c:v>
                </c:pt>
                <c:pt idx="43021">
                  <c:v>147.99398530801599</c:v>
                </c:pt>
                <c:pt idx="43022">
                  <c:v>147.97672908786399</c:v>
                </c:pt>
                <c:pt idx="43023">
                  <c:v>147.965156188686</c:v>
                </c:pt>
                <c:pt idx="43024">
                  <c:v>147.951246423355</c:v>
                </c:pt>
                <c:pt idx="43025">
                  <c:v>147.93755260357099</c:v>
                </c:pt>
                <c:pt idx="43026">
                  <c:v>147.92820478011899</c:v>
                </c:pt>
                <c:pt idx="43027">
                  <c:v>147.92355209486999</c:v>
                </c:pt>
                <c:pt idx="43028">
                  <c:v>147.920144783502</c:v>
                </c:pt>
                <c:pt idx="43029">
                  <c:v>147.91471126058201</c:v>
                </c:pt>
                <c:pt idx="43030">
                  <c:v>147.90786357961699</c:v>
                </c:pt>
                <c:pt idx="43031">
                  <c:v>147.901653682209</c:v>
                </c:pt>
                <c:pt idx="43032">
                  <c:v>147.900828730651</c:v>
                </c:pt>
                <c:pt idx="43033">
                  <c:v>147.90387931522301</c:v>
                </c:pt>
                <c:pt idx="43034">
                  <c:v>147.907184350433</c:v>
                </c:pt>
                <c:pt idx="43035">
                  <c:v>147.91290000003701</c:v>
                </c:pt>
                <c:pt idx="43036">
                  <c:v>147.91574177931301</c:v>
                </c:pt>
                <c:pt idx="43037">
                  <c:v>147.91812491966701</c:v>
                </c:pt>
                <c:pt idx="43038">
                  <c:v>147.91833694181</c:v>
                </c:pt>
                <c:pt idx="43039">
                  <c:v>147.91959431647601</c:v>
                </c:pt>
                <c:pt idx="43040">
                  <c:v>147.927193988163</c:v>
                </c:pt>
                <c:pt idx="43041">
                  <c:v>147.93974112451801</c:v>
                </c:pt>
                <c:pt idx="43042">
                  <c:v>147.94936164876799</c:v>
                </c:pt>
                <c:pt idx="43043">
                  <c:v>147.95312885724101</c:v>
                </c:pt>
                <c:pt idx="43044">
                  <c:v>147.95429807912501</c:v>
                </c:pt>
                <c:pt idx="43045">
                  <c:v>147.950377404314</c:v>
                </c:pt>
                <c:pt idx="43046">
                  <c:v>147.94661377224</c:v>
                </c:pt>
                <c:pt idx="43047">
                  <c:v>147.95037732122299</c:v>
                </c:pt>
                <c:pt idx="43048">
                  <c:v>147.957949999986</c:v>
                </c:pt>
                <c:pt idx="43049">
                  <c:v>147.96960147578099</c:v>
                </c:pt>
                <c:pt idx="43050">
                  <c:v>147.97644526275599</c:v>
                </c:pt>
                <c:pt idx="43051">
                  <c:v>147.97851051943101</c:v>
                </c:pt>
                <c:pt idx="43052">
                  <c:v>147.979091952121</c:v>
                </c:pt>
                <c:pt idx="43053">
                  <c:v>147.98114063973799</c:v>
                </c:pt>
                <c:pt idx="43054">
                  <c:v>147.98240517564199</c:v>
                </c:pt>
                <c:pt idx="43055">
                  <c:v>147.98265923605399</c:v>
                </c:pt>
                <c:pt idx="43056">
                  <c:v>147.98402340117499</c:v>
                </c:pt>
                <c:pt idx="43057">
                  <c:v>147.99001676950999</c:v>
                </c:pt>
                <c:pt idx="43058">
                  <c:v>147.99536002705099</c:v>
                </c:pt>
                <c:pt idx="43059">
                  <c:v>148.001649999992</c:v>
                </c:pt>
                <c:pt idx="43060">
                  <c:v>148.00190809948501</c:v>
                </c:pt>
                <c:pt idx="43061">
                  <c:v>148.00590629548799</c:v>
                </c:pt>
                <c:pt idx="43062">
                  <c:v>148.00709642266199</c:v>
                </c:pt>
                <c:pt idx="43063">
                  <c:v>148.005437190961</c:v>
                </c:pt>
                <c:pt idx="43064">
                  <c:v>148.00467999998901</c:v>
                </c:pt>
                <c:pt idx="43065">
                  <c:v>148.003969863295</c:v>
                </c:pt>
                <c:pt idx="43066">
                  <c:v>148.001952137312</c:v>
                </c:pt>
                <c:pt idx="43067">
                  <c:v>147.99826948600901</c:v>
                </c:pt>
                <c:pt idx="43068">
                  <c:v>147.990953509397</c:v>
                </c:pt>
                <c:pt idx="43069">
                  <c:v>147.978877207972</c:v>
                </c:pt>
                <c:pt idx="43070">
                  <c:v>147.96782400025899</c:v>
                </c:pt>
                <c:pt idx="43071">
                  <c:v>147.961852499846</c:v>
                </c:pt>
                <c:pt idx="43072">
                  <c:v>147.96236842048299</c:v>
                </c:pt>
                <c:pt idx="43073">
                  <c:v>147.96725981980799</c:v>
                </c:pt>
                <c:pt idx="43074">
                  <c:v>147.962590869097</c:v>
                </c:pt>
                <c:pt idx="43075">
                  <c:v>147.95430000002801</c:v>
                </c:pt>
                <c:pt idx="43076">
                  <c:v>147.94792942994999</c:v>
                </c:pt>
                <c:pt idx="43077">
                  <c:v>147.94487589178701</c:v>
                </c:pt>
                <c:pt idx="43078">
                  <c:v>147.94092692853201</c:v>
                </c:pt>
                <c:pt idx="43079">
                  <c:v>147.93170943229299</c:v>
                </c:pt>
                <c:pt idx="43080">
                  <c:v>147.92067997349201</c:v>
                </c:pt>
                <c:pt idx="43081">
                  <c:v>147.91422439226901</c:v>
                </c:pt>
                <c:pt idx="43082">
                  <c:v>147.91391619212001</c:v>
                </c:pt>
                <c:pt idx="43083">
                  <c:v>147.91843609620901</c:v>
                </c:pt>
                <c:pt idx="43084">
                  <c:v>147.922086823809</c:v>
                </c:pt>
                <c:pt idx="43085">
                  <c:v>147.930331158341</c:v>
                </c:pt>
                <c:pt idx="43086">
                  <c:v>147.934372072825</c:v>
                </c:pt>
                <c:pt idx="43087">
                  <c:v>147.93482485142101</c:v>
                </c:pt>
                <c:pt idx="43088">
                  <c:v>147.932270000014</c:v>
                </c:pt>
                <c:pt idx="43089">
                  <c:v>147.926677902238</c:v>
                </c:pt>
                <c:pt idx="43090">
                  <c:v>147.92113319145</c:v>
                </c:pt>
                <c:pt idx="43091">
                  <c:v>147.91670762972399</c:v>
                </c:pt>
                <c:pt idx="43092">
                  <c:v>147.913691628756</c:v>
                </c:pt>
                <c:pt idx="43093">
                  <c:v>147.913478050956</c:v>
                </c:pt>
                <c:pt idx="43094">
                  <c:v>147.91688183464899</c:v>
                </c:pt>
                <c:pt idx="43095">
                  <c:v>147.92115868778399</c:v>
                </c:pt>
                <c:pt idx="43096">
                  <c:v>147.92487367165199</c:v>
                </c:pt>
                <c:pt idx="43097">
                  <c:v>147.92891189139601</c:v>
                </c:pt>
                <c:pt idx="43098">
                  <c:v>147.93225271100499</c:v>
                </c:pt>
                <c:pt idx="43099">
                  <c:v>147.93941898377901</c:v>
                </c:pt>
                <c:pt idx="43100">
                  <c:v>147.94126585743101</c:v>
                </c:pt>
                <c:pt idx="43101">
                  <c:v>147.93817642376999</c:v>
                </c:pt>
                <c:pt idx="43102">
                  <c:v>147.94929999998101</c:v>
                </c:pt>
                <c:pt idx="43103">
                  <c:v>147.964699700496</c:v>
                </c:pt>
                <c:pt idx="43104">
                  <c:v>147.976090783025</c:v>
                </c:pt>
                <c:pt idx="43105">
                  <c:v>147.99139963164799</c:v>
                </c:pt>
                <c:pt idx="43106">
                  <c:v>148.005387127657</c:v>
                </c:pt>
                <c:pt idx="43107">
                  <c:v>148.012037929999</c:v>
                </c:pt>
                <c:pt idx="43108">
                  <c:v>148.02354208273599</c:v>
                </c:pt>
                <c:pt idx="43109">
                  <c:v>148.04192031948199</c:v>
                </c:pt>
                <c:pt idx="43110">
                  <c:v>148.05889539941401</c:v>
                </c:pt>
                <c:pt idx="43111">
                  <c:v>148.07552300606</c:v>
                </c:pt>
                <c:pt idx="43112">
                  <c:v>148.08985500502399</c:v>
                </c:pt>
                <c:pt idx="43113">
                  <c:v>148.10016156349201</c:v>
                </c:pt>
                <c:pt idx="43114">
                  <c:v>148.10414014481501</c:v>
                </c:pt>
                <c:pt idx="43115">
                  <c:v>148.10550999998</c:v>
                </c:pt>
                <c:pt idx="43116">
                  <c:v>148.099389083006</c:v>
                </c:pt>
                <c:pt idx="43117">
                  <c:v>148.091635209759</c:v>
                </c:pt>
                <c:pt idx="43118">
                  <c:v>148.07971680047501</c:v>
                </c:pt>
                <c:pt idx="43119">
                  <c:v>148.06522472149399</c:v>
                </c:pt>
                <c:pt idx="43120">
                  <c:v>148.04920298255399</c:v>
                </c:pt>
                <c:pt idx="43121">
                  <c:v>148.033020264518</c:v>
                </c:pt>
                <c:pt idx="43122">
                  <c:v>148.022811456927</c:v>
                </c:pt>
                <c:pt idx="43123">
                  <c:v>148.020049794362</c:v>
                </c:pt>
                <c:pt idx="43124">
                  <c:v>148.02326749117799</c:v>
                </c:pt>
                <c:pt idx="43125">
                  <c:v>148.02608037163699</c:v>
                </c:pt>
                <c:pt idx="43126">
                  <c:v>148.02857866645499</c:v>
                </c:pt>
                <c:pt idx="43127">
                  <c:v>148.03367816103301</c:v>
                </c:pt>
                <c:pt idx="43128">
                  <c:v>148.02463999996999</c:v>
                </c:pt>
                <c:pt idx="43129">
                  <c:v>148.01756524755999</c:v>
                </c:pt>
                <c:pt idx="43130">
                  <c:v>148.00769277040101</c:v>
                </c:pt>
                <c:pt idx="43131">
                  <c:v>147.99882250409601</c:v>
                </c:pt>
                <c:pt idx="43132">
                  <c:v>147.99945492592701</c:v>
                </c:pt>
                <c:pt idx="43133">
                  <c:v>148.00397691398101</c:v>
                </c:pt>
                <c:pt idx="43134">
                  <c:v>148.009763691682</c:v>
                </c:pt>
                <c:pt idx="43135">
                  <c:v>148.01970742310701</c:v>
                </c:pt>
                <c:pt idx="43136">
                  <c:v>148.02959812956701</c:v>
                </c:pt>
                <c:pt idx="43137">
                  <c:v>148.03964385044901</c:v>
                </c:pt>
                <c:pt idx="43138">
                  <c:v>148.04544002555599</c:v>
                </c:pt>
                <c:pt idx="43139">
                  <c:v>148.055661908171</c:v>
                </c:pt>
                <c:pt idx="43140">
                  <c:v>148.06807000002701</c:v>
                </c:pt>
                <c:pt idx="43141">
                  <c:v>148.077729748206</c:v>
                </c:pt>
                <c:pt idx="43142">
                  <c:v>148.08535252640999</c:v>
                </c:pt>
                <c:pt idx="43143">
                  <c:v>148.08957159709499</c:v>
                </c:pt>
                <c:pt idx="43144">
                  <c:v>148.08878128407201</c:v>
                </c:pt>
                <c:pt idx="43145">
                  <c:v>148.082701855799</c:v>
                </c:pt>
                <c:pt idx="43146">
                  <c:v>148.07160385570501</c:v>
                </c:pt>
                <c:pt idx="43147">
                  <c:v>148.057530879263</c:v>
                </c:pt>
                <c:pt idx="43148">
                  <c:v>148.048336525515</c:v>
                </c:pt>
                <c:pt idx="43149">
                  <c:v>148.04309058390501</c:v>
                </c:pt>
                <c:pt idx="43150">
                  <c:v>148.04096985913699</c:v>
                </c:pt>
                <c:pt idx="43151">
                  <c:v>148.04111491719999</c:v>
                </c:pt>
                <c:pt idx="43152">
                  <c:v>148.04061509091599</c:v>
                </c:pt>
                <c:pt idx="43153">
                  <c:v>148.03293000000701</c:v>
                </c:pt>
                <c:pt idx="43154">
                  <c:v>148.02453151150399</c:v>
                </c:pt>
                <c:pt idx="43155">
                  <c:v>148.01326839179001</c:v>
                </c:pt>
                <c:pt idx="43156">
                  <c:v>148.003032568865</c:v>
                </c:pt>
                <c:pt idx="43157">
                  <c:v>147.99642223997</c:v>
                </c:pt>
                <c:pt idx="43158">
                  <c:v>147.99088045714899</c:v>
                </c:pt>
                <c:pt idx="43159">
                  <c:v>147.986209132103</c:v>
                </c:pt>
                <c:pt idx="43160">
                  <c:v>147.98619903902099</c:v>
                </c:pt>
                <c:pt idx="43161">
                  <c:v>147.98853402153401</c:v>
                </c:pt>
                <c:pt idx="43162">
                  <c:v>148.003269386798</c:v>
                </c:pt>
                <c:pt idx="43163">
                  <c:v>148.00740000000201</c:v>
                </c:pt>
                <c:pt idx="43164">
                  <c:v>148.00740000000201</c:v>
                </c:pt>
                <c:pt idx="43165">
                  <c:v>148.01135336279</c:v>
                </c:pt>
                <c:pt idx="43166">
                  <c:v>148.01708763769599</c:v>
                </c:pt>
                <c:pt idx="43167">
                  <c:v>148.02144693895499</c:v>
                </c:pt>
                <c:pt idx="43168">
                  <c:v>148.024550047068</c:v>
                </c:pt>
                <c:pt idx="43169">
                  <c:v>148.02675351390499</c:v>
                </c:pt>
                <c:pt idx="43170">
                  <c:v>148.030164424612</c:v>
                </c:pt>
                <c:pt idx="43171">
                  <c:v>148.030235722903</c:v>
                </c:pt>
                <c:pt idx="43172">
                  <c:v>148.02358188569301</c:v>
                </c:pt>
                <c:pt idx="43173">
                  <c:v>148.017392927792</c:v>
                </c:pt>
                <c:pt idx="43174">
                  <c:v>148.012099649719</c:v>
                </c:pt>
                <c:pt idx="43175">
                  <c:v>148.00946220517801</c:v>
                </c:pt>
                <c:pt idx="43176">
                  <c:v>148.012540000022</c:v>
                </c:pt>
                <c:pt idx="43177">
                  <c:v>148.01212689018899</c:v>
                </c:pt>
                <c:pt idx="43178">
                  <c:v>148.00880805354601</c:v>
                </c:pt>
                <c:pt idx="43179">
                  <c:v>148.00362016034899</c:v>
                </c:pt>
                <c:pt idx="43180">
                  <c:v>147.99905114859601</c:v>
                </c:pt>
                <c:pt idx="43181">
                  <c:v>147.993418754326</c:v>
                </c:pt>
                <c:pt idx="43182">
                  <c:v>147.992993240918</c:v>
                </c:pt>
                <c:pt idx="43183">
                  <c:v>147.999870848749</c:v>
                </c:pt>
                <c:pt idx="43184">
                  <c:v>148.004854148769</c:v>
                </c:pt>
                <c:pt idx="43185">
                  <c:v>148.001716659365</c:v>
                </c:pt>
                <c:pt idx="43186">
                  <c:v>147.99749915093301</c:v>
                </c:pt>
                <c:pt idx="43187">
                  <c:v>147.99461646436501</c:v>
                </c:pt>
                <c:pt idx="43188">
                  <c:v>147.99146999998999</c:v>
                </c:pt>
                <c:pt idx="43189">
                  <c:v>147.995555772416</c:v>
                </c:pt>
                <c:pt idx="43190">
                  <c:v>148.00145203564099</c:v>
                </c:pt>
                <c:pt idx="43191">
                  <c:v>148.00671479702001</c:v>
                </c:pt>
                <c:pt idx="43192">
                  <c:v>148.01246544057</c:v>
                </c:pt>
                <c:pt idx="43193">
                  <c:v>148.010570757235</c:v>
                </c:pt>
                <c:pt idx="43194">
                  <c:v>148.00575824414901</c:v>
                </c:pt>
                <c:pt idx="43195">
                  <c:v>147.99387151578</c:v>
                </c:pt>
                <c:pt idx="43196">
                  <c:v>147.986732856602</c:v>
                </c:pt>
                <c:pt idx="43197">
                  <c:v>147.98438000000999</c:v>
                </c:pt>
                <c:pt idx="43198">
                  <c:v>147.98787984237299</c:v>
                </c:pt>
                <c:pt idx="43199">
                  <c:v>147.99084844482701</c:v>
                </c:pt>
                <c:pt idx="43200">
                  <c:v>147.996234838899</c:v>
                </c:pt>
                <c:pt idx="43201">
                  <c:v>148.003456726389</c:v>
                </c:pt>
                <c:pt idx="43202">
                  <c:v>148.01092884352599</c:v>
                </c:pt>
                <c:pt idx="43203">
                  <c:v>148.01431669847599</c:v>
                </c:pt>
                <c:pt idx="43204">
                  <c:v>148.01560263860199</c:v>
                </c:pt>
                <c:pt idx="43205">
                  <c:v>148.016136343271</c:v>
                </c:pt>
                <c:pt idx="43206">
                  <c:v>148.01148528348401</c:v>
                </c:pt>
                <c:pt idx="43207">
                  <c:v>148.004903740131</c:v>
                </c:pt>
                <c:pt idx="43208">
                  <c:v>148.00111515684901</c:v>
                </c:pt>
                <c:pt idx="43209">
                  <c:v>147.996784952947</c:v>
                </c:pt>
                <c:pt idx="43210">
                  <c:v>147.98148999998401</c:v>
                </c:pt>
                <c:pt idx="43211">
                  <c:v>147.968054117892</c:v>
                </c:pt>
                <c:pt idx="43212">
                  <c:v>147.955448794181</c:v>
                </c:pt>
                <c:pt idx="43213">
                  <c:v>147.946171967499</c:v>
                </c:pt>
                <c:pt idx="43214">
                  <c:v>147.93696547775801</c:v>
                </c:pt>
                <c:pt idx="43215">
                  <c:v>147.929921870469</c:v>
                </c:pt>
                <c:pt idx="43216">
                  <c:v>147.92771463128</c:v>
                </c:pt>
                <c:pt idx="43217">
                  <c:v>147.93067489507399</c:v>
                </c:pt>
                <c:pt idx="43218">
                  <c:v>147.942178305184</c:v>
                </c:pt>
                <c:pt idx="43219">
                  <c:v>147.95596961160601</c:v>
                </c:pt>
                <c:pt idx="43220">
                  <c:v>147.964362172553</c:v>
                </c:pt>
                <c:pt idx="43221">
                  <c:v>147.96448396612001</c:v>
                </c:pt>
                <c:pt idx="43222">
                  <c:v>147.96242418428699</c:v>
                </c:pt>
                <c:pt idx="43223">
                  <c:v>147.96385056957001</c:v>
                </c:pt>
                <c:pt idx="43224">
                  <c:v>147.96073275529599</c:v>
                </c:pt>
                <c:pt idx="43225">
                  <c:v>147.95895436165199</c:v>
                </c:pt>
                <c:pt idx="43226">
                  <c:v>147.959032236985</c:v>
                </c:pt>
                <c:pt idx="43227">
                  <c:v>147.97028411675601</c:v>
                </c:pt>
                <c:pt idx="43228">
                  <c:v>147.98041768131799</c:v>
                </c:pt>
                <c:pt idx="43229">
                  <c:v>147.98194358158301</c:v>
                </c:pt>
                <c:pt idx="43230">
                  <c:v>147.97537047674601</c:v>
                </c:pt>
                <c:pt idx="43231">
                  <c:v>147.962558038743</c:v>
                </c:pt>
                <c:pt idx="43232">
                  <c:v>147.95008864779601</c:v>
                </c:pt>
                <c:pt idx="43233">
                  <c:v>147.93511441565801</c:v>
                </c:pt>
                <c:pt idx="43234">
                  <c:v>147.917109782924</c:v>
                </c:pt>
                <c:pt idx="43235">
                  <c:v>147.89100463631499</c:v>
                </c:pt>
                <c:pt idx="43236">
                  <c:v>147.87807036482599</c:v>
                </c:pt>
                <c:pt idx="43237">
                  <c:v>147.86854488730401</c:v>
                </c:pt>
                <c:pt idx="43238">
                  <c:v>147.86000000002801</c:v>
                </c:pt>
                <c:pt idx="43239">
                  <c:v>147.85429882668399</c:v>
                </c:pt>
                <c:pt idx="43240">
                  <c:v>147.84941611799701</c:v>
                </c:pt>
                <c:pt idx="43241">
                  <c:v>147.844516763531</c:v>
                </c:pt>
                <c:pt idx="43242">
                  <c:v>147.837581393346</c:v>
                </c:pt>
                <c:pt idx="43243">
                  <c:v>147.83157742159901</c:v>
                </c:pt>
                <c:pt idx="43244">
                  <c:v>147.82987892294199</c:v>
                </c:pt>
                <c:pt idx="43245">
                  <c:v>147.82966727437901</c:v>
                </c:pt>
                <c:pt idx="43246">
                  <c:v>147.83050993552499</c:v>
                </c:pt>
                <c:pt idx="43247">
                  <c:v>147.82889727645099</c:v>
                </c:pt>
                <c:pt idx="43248">
                  <c:v>147.827454325563</c:v>
                </c:pt>
                <c:pt idx="43249">
                  <c:v>147.831570868917</c:v>
                </c:pt>
                <c:pt idx="43250">
                  <c:v>147.83330000004301</c:v>
                </c:pt>
                <c:pt idx="43251">
                  <c:v>147.83135724972601</c:v>
                </c:pt>
                <c:pt idx="43252">
                  <c:v>147.82974190838601</c:v>
                </c:pt>
                <c:pt idx="43253">
                  <c:v>147.82621980230101</c:v>
                </c:pt>
                <c:pt idx="43254">
                  <c:v>147.82718948202299</c:v>
                </c:pt>
                <c:pt idx="43255">
                  <c:v>147.831245108248</c:v>
                </c:pt>
                <c:pt idx="43256">
                  <c:v>147.83776541397199</c:v>
                </c:pt>
                <c:pt idx="43257">
                  <c:v>147.849196159418</c:v>
                </c:pt>
                <c:pt idx="43258">
                  <c:v>147.87140155646199</c:v>
                </c:pt>
                <c:pt idx="43259">
                  <c:v>147.897266716313</c:v>
                </c:pt>
                <c:pt idx="43260">
                  <c:v>147.90850602059399</c:v>
                </c:pt>
                <c:pt idx="43261">
                  <c:v>147.92160944276301</c:v>
                </c:pt>
                <c:pt idx="43262">
                  <c:v>147.93181531417301</c:v>
                </c:pt>
                <c:pt idx="43263">
                  <c:v>147.93877999997699</c:v>
                </c:pt>
                <c:pt idx="43264">
                  <c:v>147.94698635310201</c:v>
                </c:pt>
                <c:pt idx="43265">
                  <c:v>147.95024153451499</c:v>
                </c:pt>
                <c:pt idx="43266">
                  <c:v>147.96401597006701</c:v>
                </c:pt>
                <c:pt idx="43267">
                  <c:v>147.977976204969</c:v>
                </c:pt>
                <c:pt idx="43268">
                  <c:v>147.98491999999001</c:v>
                </c:pt>
                <c:pt idx="43269">
                  <c:v>147.990539535061</c:v>
                </c:pt>
                <c:pt idx="43270">
                  <c:v>148.00194999996</c:v>
                </c:pt>
                <c:pt idx="43271">
                  <c:v>148.001146790256</c:v>
                </c:pt>
                <c:pt idx="43272">
                  <c:v>147.99659774104799</c:v>
                </c:pt>
                <c:pt idx="43273">
                  <c:v>147.987888022823</c:v>
                </c:pt>
                <c:pt idx="43274">
                  <c:v>147.979982276485</c:v>
                </c:pt>
                <c:pt idx="43275">
                  <c:v>147.96702999998101</c:v>
                </c:pt>
                <c:pt idx="43276">
                  <c:v>147.95126501235001</c:v>
                </c:pt>
                <c:pt idx="43277">
                  <c:v>147.937464733057</c:v>
                </c:pt>
                <c:pt idx="43278">
                  <c:v>147.93101040012399</c:v>
                </c:pt>
                <c:pt idx="43279">
                  <c:v>147.936818934987</c:v>
                </c:pt>
                <c:pt idx="43280">
                  <c:v>147.94567859022001</c:v>
                </c:pt>
                <c:pt idx="43281">
                  <c:v>147.95205157815801</c:v>
                </c:pt>
                <c:pt idx="43282">
                  <c:v>147.956667735308</c:v>
                </c:pt>
                <c:pt idx="43283">
                  <c:v>147.95550011548099</c:v>
                </c:pt>
                <c:pt idx="43284">
                  <c:v>147.955894963248</c:v>
                </c:pt>
                <c:pt idx="43285">
                  <c:v>147.96111736586499</c:v>
                </c:pt>
                <c:pt idx="43286">
                  <c:v>147.96883703353001</c:v>
                </c:pt>
                <c:pt idx="43287">
                  <c:v>147.98388999999901</c:v>
                </c:pt>
                <c:pt idx="43288">
                  <c:v>147.99330596905099</c:v>
                </c:pt>
                <c:pt idx="43289">
                  <c:v>147.9993367065</c:v>
                </c:pt>
                <c:pt idx="43290">
                  <c:v>148.003901445981</c:v>
                </c:pt>
                <c:pt idx="43291">
                  <c:v>148.006914740631</c:v>
                </c:pt>
                <c:pt idx="43292">
                  <c:v>148.006347603911</c:v>
                </c:pt>
                <c:pt idx="43293">
                  <c:v>147.99986853332899</c:v>
                </c:pt>
                <c:pt idx="43294">
                  <c:v>147.98987790169301</c:v>
                </c:pt>
                <c:pt idx="43295">
                  <c:v>147.98472447948501</c:v>
                </c:pt>
                <c:pt idx="43296">
                  <c:v>147.985167657061</c:v>
                </c:pt>
                <c:pt idx="43297">
                  <c:v>147.98665412441301</c:v>
                </c:pt>
                <c:pt idx="43298">
                  <c:v>147.98872031077099</c:v>
                </c:pt>
                <c:pt idx="43299">
                  <c:v>147.98653999996699</c:v>
                </c:pt>
                <c:pt idx="43300">
                  <c:v>147.98430410603501</c:v>
                </c:pt>
                <c:pt idx="43301">
                  <c:v>147.98560963544799</c:v>
                </c:pt>
                <c:pt idx="43302">
                  <c:v>147.989237534609</c:v>
                </c:pt>
                <c:pt idx="43303">
                  <c:v>147.99584220878901</c:v>
                </c:pt>
                <c:pt idx="43304">
                  <c:v>148.00345669785199</c:v>
                </c:pt>
                <c:pt idx="43305">
                  <c:v>148.00968246507799</c:v>
                </c:pt>
                <c:pt idx="43306">
                  <c:v>148.01447915150601</c:v>
                </c:pt>
                <c:pt idx="43307">
                  <c:v>148.02149960378401</c:v>
                </c:pt>
                <c:pt idx="43308">
                  <c:v>148.030626999719</c:v>
                </c:pt>
                <c:pt idx="43309">
                  <c:v>148.04061796831101</c:v>
                </c:pt>
                <c:pt idx="43310">
                  <c:v>148.05042441562099</c:v>
                </c:pt>
                <c:pt idx="43311">
                  <c:v>148.06019262167601</c:v>
                </c:pt>
                <c:pt idx="43312">
                  <c:v>148.06978585712099</c:v>
                </c:pt>
                <c:pt idx="43313">
                  <c:v>148.07437837404001</c:v>
                </c:pt>
                <c:pt idx="43314">
                  <c:v>148.076821511199</c:v>
                </c:pt>
                <c:pt idx="43315">
                  <c:v>148.07762814252399</c:v>
                </c:pt>
                <c:pt idx="43316">
                  <c:v>148.08021999993699</c:v>
                </c:pt>
                <c:pt idx="43317">
                  <c:v>148.08304232258499</c:v>
                </c:pt>
                <c:pt idx="43318">
                  <c:v>148.08000663851101</c:v>
                </c:pt>
                <c:pt idx="43319">
                  <c:v>148.06824480828999</c:v>
                </c:pt>
                <c:pt idx="43320">
                  <c:v>148.051072846441</c:v>
                </c:pt>
                <c:pt idx="43321">
                  <c:v>148.032094676762</c:v>
                </c:pt>
                <c:pt idx="43322">
                  <c:v>148.018003510548</c:v>
                </c:pt>
                <c:pt idx="43323">
                  <c:v>148.00684274771999</c:v>
                </c:pt>
                <c:pt idx="43324">
                  <c:v>147.99682887773599</c:v>
                </c:pt>
                <c:pt idx="43325">
                  <c:v>147.98889615541401</c:v>
                </c:pt>
                <c:pt idx="43326">
                  <c:v>147.98365899714901</c:v>
                </c:pt>
                <c:pt idx="43327">
                  <c:v>147.975755407717</c:v>
                </c:pt>
                <c:pt idx="43328">
                  <c:v>147.97304181819999</c:v>
                </c:pt>
                <c:pt idx="43329">
                  <c:v>147.97405999996201</c:v>
                </c:pt>
                <c:pt idx="43330">
                  <c:v>147.97407802866999</c:v>
                </c:pt>
                <c:pt idx="43331">
                  <c:v>147.968991950938</c:v>
                </c:pt>
                <c:pt idx="43332">
                  <c:v>147.955714134945</c:v>
                </c:pt>
                <c:pt idx="43333">
                  <c:v>147.94096233512099</c:v>
                </c:pt>
                <c:pt idx="43334">
                  <c:v>147.926130606573</c:v>
                </c:pt>
                <c:pt idx="43335">
                  <c:v>147.91140325314601</c:v>
                </c:pt>
                <c:pt idx="43336">
                  <c:v>147.89629654933901</c:v>
                </c:pt>
                <c:pt idx="43337">
                  <c:v>147.88452083123499</c:v>
                </c:pt>
                <c:pt idx="43338">
                  <c:v>147.88061222939501</c:v>
                </c:pt>
                <c:pt idx="43339">
                  <c:v>147.881948023164</c:v>
                </c:pt>
                <c:pt idx="43340">
                  <c:v>147.880105571147</c:v>
                </c:pt>
                <c:pt idx="43341">
                  <c:v>147.87640468423001</c:v>
                </c:pt>
                <c:pt idx="43342">
                  <c:v>147.877910000013</c:v>
                </c:pt>
                <c:pt idx="43343">
                  <c:v>147.880811875023</c:v>
                </c:pt>
                <c:pt idx="43344">
                  <c:v>147.88038928480401</c:v>
                </c:pt>
                <c:pt idx="43345">
                  <c:v>147.877958784322</c:v>
                </c:pt>
                <c:pt idx="43346">
                  <c:v>147.87834630035499</c:v>
                </c:pt>
                <c:pt idx="43347">
                  <c:v>147.8849556895</c:v>
                </c:pt>
                <c:pt idx="43348">
                  <c:v>147.896349772695</c:v>
                </c:pt>
                <c:pt idx="43349">
                  <c:v>147.908526993479</c:v>
                </c:pt>
                <c:pt idx="43350">
                  <c:v>147.915398516289</c:v>
                </c:pt>
                <c:pt idx="43351">
                  <c:v>147.91997615263</c:v>
                </c:pt>
                <c:pt idx="43352">
                  <c:v>147.919962804753</c:v>
                </c:pt>
                <c:pt idx="43353">
                  <c:v>147.91815000001299</c:v>
                </c:pt>
                <c:pt idx="43354">
                  <c:v>147.91265151764401</c:v>
                </c:pt>
                <c:pt idx="43355">
                  <c:v>147.91046859281599</c:v>
                </c:pt>
                <c:pt idx="43356">
                  <c:v>147.91124999994199</c:v>
                </c:pt>
                <c:pt idx="43357">
                  <c:v>147.909911846158</c:v>
                </c:pt>
                <c:pt idx="43358">
                  <c:v>147.90646036407199</c:v>
                </c:pt>
                <c:pt idx="43359">
                  <c:v>147.90332597128099</c:v>
                </c:pt>
                <c:pt idx="43360">
                  <c:v>147.903290000569</c:v>
                </c:pt>
                <c:pt idx="43361">
                  <c:v>147.909926087423</c:v>
                </c:pt>
                <c:pt idx="43362">
                  <c:v>147.92116603083801</c:v>
                </c:pt>
                <c:pt idx="43363">
                  <c:v>147.93279484851499</c:v>
                </c:pt>
                <c:pt idx="43364">
                  <c:v>147.942915285992</c:v>
                </c:pt>
                <c:pt idx="43365">
                  <c:v>147.95770247534699</c:v>
                </c:pt>
                <c:pt idx="43366">
                  <c:v>147.96870000004199</c:v>
                </c:pt>
                <c:pt idx="43367">
                  <c:v>147.972457750584</c:v>
                </c:pt>
                <c:pt idx="43368">
                  <c:v>147.97591796801001</c:v>
                </c:pt>
                <c:pt idx="43369">
                  <c:v>147.978904658505</c:v>
                </c:pt>
                <c:pt idx="43370">
                  <c:v>147.976497828204</c:v>
                </c:pt>
                <c:pt idx="43371">
                  <c:v>147.97118328420299</c:v>
                </c:pt>
                <c:pt idx="43372">
                  <c:v>147.96343300654399</c:v>
                </c:pt>
                <c:pt idx="43373">
                  <c:v>147.95214846074401</c:v>
                </c:pt>
                <c:pt idx="43374">
                  <c:v>147.94672999997701</c:v>
                </c:pt>
                <c:pt idx="43375">
                  <c:v>147.94040660173701</c:v>
                </c:pt>
                <c:pt idx="43376">
                  <c:v>147.92309165050801</c:v>
                </c:pt>
                <c:pt idx="43377">
                  <c:v>147.90328062921401</c:v>
                </c:pt>
                <c:pt idx="43378">
                  <c:v>147.88711807803199</c:v>
                </c:pt>
                <c:pt idx="43379">
                  <c:v>147.870054391878</c:v>
                </c:pt>
                <c:pt idx="43380">
                  <c:v>147.85153000005101</c:v>
                </c:pt>
                <c:pt idx="43381">
                  <c:v>147.83941820918099</c:v>
                </c:pt>
                <c:pt idx="43382">
                  <c:v>147.833004087749</c:v>
                </c:pt>
                <c:pt idx="43383">
                  <c:v>147.83021134830301</c:v>
                </c:pt>
                <c:pt idx="43384">
                  <c:v>147.83083565571599</c:v>
                </c:pt>
                <c:pt idx="43385">
                  <c:v>147.83487367391899</c:v>
                </c:pt>
                <c:pt idx="43386">
                  <c:v>147.840520069983</c:v>
                </c:pt>
                <c:pt idx="43387">
                  <c:v>147.84730754259201</c:v>
                </c:pt>
                <c:pt idx="43388">
                  <c:v>147.85484228127899</c:v>
                </c:pt>
                <c:pt idx="43389">
                  <c:v>147.85659998397901</c:v>
                </c:pt>
                <c:pt idx="43390">
                  <c:v>147.85271025916501</c:v>
                </c:pt>
                <c:pt idx="43391">
                  <c:v>147.85173712864199</c:v>
                </c:pt>
                <c:pt idx="43392">
                  <c:v>147.85538000003899</c:v>
                </c:pt>
                <c:pt idx="43393">
                  <c:v>147.85731257359001</c:v>
                </c:pt>
                <c:pt idx="43394">
                  <c:v>147.85857973656999</c:v>
                </c:pt>
                <c:pt idx="43395">
                  <c:v>147.85847470190001</c:v>
                </c:pt>
                <c:pt idx="43396">
                  <c:v>147.855888093738</c:v>
                </c:pt>
                <c:pt idx="43397">
                  <c:v>147.850731418669</c:v>
                </c:pt>
                <c:pt idx="43398">
                  <c:v>147.845157219649</c:v>
                </c:pt>
                <c:pt idx="43399">
                  <c:v>147.843983164843</c:v>
                </c:pt>
                <c:pt idx="43400">
                  <c:v>147.850098667353</c:v>
                </c:pt>
                <c:pt idx="43401">
                  <c:v>147.85473330879501</c:v>
                </c:pt>
                <c:pt idx="43402">
                  <c:v>147.85689234651099</c:v>
                </c:pt>
                <c:pt idx="43403">
                  <c:v>147.86622928846401</c:v>
                </c:pt>
                <c:pt idx="43404">
                  <c:v>147.87794018748201</c:v>
                </c:pt>
                <c:pt idx="43405">
                  <c:v>147.88737775046599</c:v>
                </c:pt>
                <c:pt idx="43406">
                  <c:v>147.89219029364199</c:v>
                </c:pt>
                <c:pt idx="43407">
                  <c:v>147.89514345635001</c:v>
                </c:pt>
                <c:pt idx="43408">
                  <c:v>147.90166845666201</c:v>
                </c:pt>
                <c:pt idx="43409">
                  <c:v>147.91109754774999</c:v>
                </c:pt>
                <c:pt idx="43410">
                  <c:v>147.920045396066</c:v>
                </c:pt>
                <c:pt idx="43411">
                  <c:v>147.92955814160601</c:v>
                </c:pt>
                <c:pt idx="43412">
                  <c:v>147.93943602486999</c:v>
                </c:pt>
                <c:pt idx="43413">
                  <c:v>147.944007139196</c:v>
                </c:pt>
                <c:pt idx="43414">
                  <c:v>147.94766000002301</c:v>
                </c:pt>
                <c:pt idx="43415">
                  <c:v>147.951919372253</c:v>
                </c:pt>
                <c:pt idx="43416">
                  <c:v>147.95695090710601</c:v>
                </c:pt>
                <c:pt idx="43417">
                  <c:v>147.95872531109799</c:v>
                </c:pt>
                <c:pt idx="43418">
                  <c:v>147.96072851056201</c:v>
                </c:pt>
                <c:pt idx="43419">
                  <c:v>147.96773937260201</c:v>
                </c:pt>
                <c:pt idx="43420">
                  <c:v>147.97645312790499</c:v>
                </c:pt>
                <c:pt idx="43421">
                  <c:v>147.98025738749701</c:v>
                </c:pt>
                <c:pt idx="43422">
                  <c:v>147.98188362776099</c:v>
                </c:pt>
                <c:pt idx="43423">
                  <c:v>147.98175573682099</c:v>
                </c:pt>
                <c:pt idx="43424">
                  <c:v>147.98413413870799</c:v>
                </c:pt>
                <c:pt idx="43425">
                  <c:v>147.986125155628</c:v>
                </c:pt>
                <c:pt idx="43426">
                  <c:v>147.98584000000699</c:v>
                </c:pt>
                <c:pt idx="43427">
                  <c:v>147.982931825593</c:v>
                </c:pt>
                <c:pt idx="43428">
                  <c:v>147.97969257047299</c:v>
                </c:pt>
                <c:pt idx="43429">
                  <c:v>147.97816089991599</c:v>
                </c:pt>
                <c:pt idx="43430">
                  <c:v>147.973190011247</c:v>
                </c:pt>
                <c:pt idx="43431">
                  <c:v>147.96457078191801</c:v>
                </c:pt>
                <c:pt idx="43432">
                  <c:v>147.95906558278901</c:v>
                </c:pt>
                <c:pt idx="43433">
                  <c:v>147.95761119935</c:v>
                </c:pt>
                <c:pt idx="43434">
                  <c:v>147.95915440022401</c:v>
                </c:pt>
                <c:pt idx="43435">
                  <c:v>147.96031480373699</c:v>
                </c:pt>
                <c:pt idx="43436">
                  <c:v>147.95876403115901</c:v>
                </c:pt>
                <c:pt idx="43437">
                  <c:v>147.95471693390601</c:v>
                </c:pt>
                <c:pt idx="43438">
                  <c:v>147.94803023380601</c:v>
                </c:pt>
                <c:pt idx="43439">
                  <c:v>147.937759999956</c:v>
                </c:pt>
                <c:pt idx="43440">
                  <c:v>147.933780273092</c:v>
                </c:pt>
                <c:pt idx="43441">
                  <c:v>147.92868443677</c:v>
                </c:pt>
                <c:pt idx="43442">
                  <c:v>147.92954028090301</c:v>
                </c:pt>
                <c:pt idx="43443">
                  <c:v>147.93454034456599</c:v>
                </c:pt>
                <c:pt idx="43444">
                  <c:v>147.939499480275</c:v>
                </c:pt>
                <c:pt idx="43445">
                  <c:v>147.94243137471801</c:v>
                </c:pt>
                <c:pt idx="43446">
                  <c:v>147.94589795632101</c:v>
                </c:pt>
                <c:pt idx="43447">
                  <c:v>147.94933661980701</c:v>
                </c:pt>
                <c:pt idx="43448">
                  <c:v>147.948575984809</c:v>
                </c:pt>
                <c:pt idx="43449">
                  <c:v>147.94757608796399</c:v>
                </c:pt>
                <c:pt idx="43450">
                  <c:v>147.939410000056</c:v>
                </c:pt>
                <c:pt idx="43451">
                  <c:v>147.93017145496901</c:v>
                </c:pt>
                <c:pt idx="43452">
                  <c:v>147.92466705000899</c:v>
                </c:pt>
                <c:pt idx="43453">
                  <c:v>147.920398312923</c:v>
                </c:pt>
                <c:pt idx="43454">
                  <c:v>147.919189947745</c:v>
                </c:pt>
                <c:pt idx="43455">
                  <c:v>147.92031321455701</c:v>
                </c:pt>
                <c:pt idx="43456">
                  <c:v>147.92350433716899</c:v>
                </c:pt>
                <c:pt idx="43457">
                  <c:v>147.92755669372701</c:v>
                </c:pt>
                <c:pt idx="43458">
                  <c:v>147.927263597083</c:v>
                </c:pt>
                <c:pt idx="43459">
                  <c:v>147.928985674074</c:v>
                </c:pt>
                <c:pt idx="43460">
                  <c:v>147.92708501448601</c:v>
                </c:pt>
                <c:pt idx="43461">
                  <c:v>147.92342315681</c:v>
                </c:pt>
                <c:pt idx="43462">
                  <c:v>147.91372999997401</c:v>
                </c:pt>
                <c:pt idx="43463">
                  <c:v>147.90471130712399</c:v>
                </c:pt>
                <c:pt idx="43464">
                  <c:v>147.900354323389</c:v>
                </c:pt>
                <c:pt idx="43465">
                  <c:v>147.899538877498</c:v>
                </c:pt>
                <c:pt idx="43466">
                  <c:v>147.897339498436</c:v>
                </c:pt>
                <c:pt idx="43467">
                  <c:v>147.89191152375</c:v>
                </c:pt>
                <c:pt idx="43468">
                  <c:v>147.88778302315399</c:v>
                </c:pt>
                <c:pt idx="43469">
                  <c:v>147.88775572939801</c:v>
                </c:pt>
                <c:pt idx="43470">
                  <c:v>147.88895791471001</c:v>
                </c:pt>
                <c:pt idx="43471">
                  <c:v>147.888157816919</c:v>
                </c:pt>
                <c:pt idx="43472">
                  <c:v>147.88906940693701</c:v>
                </c:pt>
                <c:pt idx="43473">
                  <c:v>147.886318309871</c:v>
                </c:pt>
                <c:pt idx="43474">
                  <c:v>147.88586396148801</c:v>
                </c:pt>
                <c:pt idx="43475">
                  <c:v>147.88349999999599</c:v>
                </c:pt>
                <c:pt idx="43476">
                  <c:v>147.88025042947501</c:v>
                </c:pt>
                <c:pt idx="43477">
                  <c:v>147.87584415094</c:v>
                </c:pt>
                <c:pt idx="43478">
                  <c:v>147.867869023362</c:v>
                </c:pt>
                <c:pt idx="43479">
                  <c:v>147.86135949717701</c:v>
                </c:pt>
                <c:pt idx="43480">
                  <c:v>147.85705400456899</c:v>
                </c:pt>
                <c:pt idx="43481">
                  <c:v>147.85345805907201</c:v>
                </c:pt>
                <c:pt idx="43482">
                  <c:v>147.85138415354001</c:v>
                </c:pt>
                <c:pt idx="43483">
                  <c:v>147.85098000005399</c:v>
                </c:pt>
                <c:pt idx="43484">
                  <c:v>147.84839599472701</c:v>
                </c:pt>
                <c:pt idx="43485">
                  <c:v>147.83985304025501</c:v>
                </c:pt>
                <c:pt idx="43486">
                  <c:v>147.830738018744</c:v>
                </c:pt>
                <c:pt idx="43487">
                  <c:v>147.82875327055001</c:v>
                </c:pt>
                <c:pt idx="43488">
                  <c:v>147.83003194895699</c:v>
                </c:pt>
                <c:pt idx="43489">
                  <c:v>147.837884159494</c:v>
                </c:pt>
                <c:pt idx="43490">
                  <c:v>147.848460000008</c:v>
                </c:pt>
                <c:pt idx="43491">
                  <c:v>147.863686658082</c:v>
                </c:pt>
                <c:pt idx="43492">
                  <c:v>147.87325845610599</c:v>
                </c:pt>
                <c:pt idx="43493">
                  <c:v>147.88031002695601</c:v>
                </c:pt>
                <c:pt idx="43494">
                  <c:v>147.887224449846</c:v>
                </c:pt>
                <c:pt idx="43495">
                  <c:v>147.89297195006401</c:v>
                </c:pt>
                <c:pt idx="43496">
                  <c:v>147.893903314624</c:v>
                </c:pt>
                <c:pt idx="43497">
                  <c:v>147.89216119076801</c:v>
                </c:pt>
                <c:pt idx="43498">
                  <c:v>147.89176154591999</c:v>
                </c:pt>
                <c:pt idx="43499">
                  <c:v>147.89142286690799</c:v>
                </c:pt>
                <c:pt idx="43500">
                  <c:v>147.892772194732</c:v>
                </c:pt>
                <c:pt idx="43501">
                  <c:v>147.891789946204</c:v>
                </c:pt>
                <c:pt idx="43502">
                  <c:v>147.895993679371</c:v>
                </c:pt>
                <c:pt idx="43503">
                  <c:v>147.89428999999799</c:v>
                </c:pt>
                <c:pt idx="43504">
                  <c:v>147.88721952937101</c:v>
                </c:pt>
                <c:pt idx="43505">
                  <c:v>147.88425737370801</c:v>
                </c:pt>
                <c:pt idx="43506">
                  <c:v>147.88422112019899</c:v>
                </c:pt>
                <c:pt idx="43507">
                  <c:v>147.88865214130999</c:v>
                </c:pt>
                <c:pt idx="43508">
                  <c:v>147.893799179578</c:v>
                </c:pt>
                <c:pt idx="43509">
                  <c:v>147.899206987772</c:v>
                </c:pt>
                <c:pt idx="43510">
                  <c:v>147.90404373450099</c:v>
                </c:pt>
                <c:pt idx="43511">
                  <c:v>147.915400562299</c:v>
                </c:pt>
                <c:pt idx="43512">
                  <c:v>147.924944072594</c:v>
                </c:pt>
                <c:pt idx="43513">
                  <c:v>147.93223001285099</c:v>
                </c:pt>
                <c:pt idx="43514">
                  <c:v>147.94890076531999</c:v>
                </c:pt>
                <c:pt idx="43515">
                  <c:v>147.959218896576</c:v>
                </c:pt>
                <c:pt idx="43516">
                  <c:v>147.96458366951299</c:v>
                </c:pt>
                <c:pt idx="43517">
                  <c:v>147.96812432265</c:v>
                </c:pt>
                <c:pt idx="43518">
                  <c:v>147.96854187077599</c:v>
                </c:pt>
                <c:pt idx="43519">
                  <c:v>147.96883329616301</c:v>
                </c:pt>
                <c:pt idx="43520">
                  <c:v>147.967956234654</c:v>
                </c:pt>
                <c:pt idx="43521">
                  <c:v>147.95889866002301</c:v>
                </c:pt>
                <c:pt idx="43522">
                  <c:v>147.95936147933801</c:v>
                </c:pt>
                <c:pt idx="43523">
                  <c:v>147.96418116791199</c:v>
                </c:pt>
                <c:pt idx="43524">
                  <c:v>147.96745406105299</c:v>
                </c:pt>
                <c:pt idx="43525">
                  <c:v>147.96842999994499</c:v>
                </c:pt>
                <c:pt idx="43526">
                  <c:v>147.96959127451601</c:v>
                </c:pt>
                <c:pt idx="43527">
                  <c:v>147.976469273974</c:v>
                </c:pt>
                <c:pt idx="43528">
                  <c:v>147.98628364101</c:v>
                </c:pt>
                <c:pt idx="43529">
                  <c:v>147.99833149335299</c:v>
                </c:pt>
                <c:pt idx="43530">
                  <c:v>148.00888943704501</c:v>
                </c:pt>
                <c:pt idx="43531">
                  <c:v>148.01654771870901</c:v>
                </c:pt>
                <c:pt idx="43532">
                  <c:v>148.025417180315</c:v>
                </c:pt>
                <c:pt idx="43533">
                  <c:v>148.03818182120801</c:v>
                </c:pt>
                <c:pt idx="43534">
                  <c:v>148.05225952312699</c:v>
                </c:pt>
                <c:pt idx="43535">
                  <c:v>148.06362632297501</c:v>
                </c:pt>
                <c:pt idx="43536">
                  <c:v>148.066538975832</c:v>
                </c:pt>
                <c:pt idx="43537">
                  <c:v>148.065539585501</c:v>
                </c:pt>
                <c:pt idx="43538">
                  <c:v>148.066765530125</c:v>
                </c:pt>
                <c:pt idx="43539">
                  <c:v>148.068369533387</c:v>
                </c:pt>
                <c:pt idx="43540">
                  <c:v>148.05795952900701</c:v>
                </c:pt>
                <c:pt idx="43541">
                  <c:v>148.05128366288801</c:v>
                </c:pt>
                <c:pt idx="43542">
                  <c:v>148.04433683743699</c:v>
                </c:pt>
                <c:pt idx="43543">
                  <c:v>148.04000734664999</c:v>
                </c:pt>
                <c:pt idx="43544">
                  <c:v>148.037620775096</c:v>
                </c:pt>
                <c:pt idx="43545">
                  <c:v>148.03207655852401</c:v>
                </c:pt>
                <c:pt idx="43546">
                  <c:v>148.02630970327499</c:v>
                </c:pt>
                <c:pt idx="43547">
                  <c:v>148.02116127688501</c:v>
                </c:pt>
                <c:pt idx="43548">
                  <c:v>148.01690564452801</c:v>
                </c:pt>
                <c:pt idx="43549">
                  <c:v>148.007762394748</c:v>
                </c:pt>
                <c:pt idx="43550">
                  <c:v>147.99711395809899</c:v>
                </c:pt>
                <c:pt idx="43551">
                  <c:v>147.98212907169599</c:v>
                </c:pt>
                <c:pt idx="43552">
                  <c:v>147.976850000007</c:v>
                </c:pt>
                <c:pt idx="43553">
                  <c:v>147.96774906972499</c:v>
                </c:pt>
                <c:pt idx="43554">
                  <c:v>147.95962639329801</c:v>
                </c:pt>
                <c:pt idx="43555">
                  <c:v>147.955354434062</c:v>
                </c:pt>
                <c:pt idx="43556">
                  <c:v>147.955451717443</c:v>
                </c:pt>
                <c:pt idx="43557">
                  <c:v>147.96461141770999</c:v>
                </c:pt>
                <c:pt idx="43558">
                  <c:v>147.97638343504599</c:v>
                </c:pt>
                <c:pt idx="43559">
                  <c:v>147.98430870074799</c:v>
                </c:pt>
                <c:pt idx="43560">
                  <c:v>147.99240323899099</c:v>
                </c:pt>
                <c:pt idx="43561">
                  <c:v>148.001221761316</c:v>
                </c:pt>
                <c:pt idx="43562">
                  <c:v>148.00947516251799</c:v>
                </c:pt>
                <c:pt idx="43563">
                  <c:v>148.00918244746899</c:v>
                </c:pt>
                <c:pt idx="43564">
                  <c:v>148.00439397676899</c:v>
                </c:pt>
                <c:pt idx="43565">
                  <c:v>148.00270726788099</c:v>
                </c:pt>
                <c:pt idx="43566">
                  <c:v>147.99683000003401</c:v>
                </c:pt>
                <c:pt idx="43567">
                  <c:v>147.98970022297999</c:v>
                </c:pt>
                <c:pt idx="43568">
                  <c:v>147.989342946552</c:v>
                </c:pt>
                <c:pt idx="43569">
                  <c:v>147.99361810225199</c:v>
                </c:pt>
                <c:pt idx="43570">
                  <c:v>148.00172740364999</c:v>
                </c:pt>
                <c:pt idx="43571">
                  <c:v>148.00509999999201</c:v>
                </c:pt>
                <c:pt idx="43572">
                  <c:v>147.99923609744999</c:v>
                </c:pt>
                <c:pt idx="43573">
                  <c:v>147.989272862403</c:v>
                </c:pt>
                <c:pt idx="43574">
                  <c:v>147.98029475605099</c:v>
                </c:pt>
                <c:pt idx="43575">
                  <c:v>147.972996200718</c:v>
                </c:pt>
                <c:pt idx="43576">
                  <c:v>147.96630816517299</c:v>
                </c:pt>
                <c:pt idx="43577">
                  <c:v>147.959435533966</c:v>
                </c:pt>
                <c:pt idx="43578">
                  <c:v>147.95901152984999</c:v>
                </c:pt>
                <c:pt idx="43579">
                  <c:v>147.958662804547</c:v>
                </c:pt>
                <c:pt idx="43580">
                  <c:v>147.95637709638899</c:v>
                </c:pt>
                <c:pt idx="43581">
                  <c:v>147.952104033702</c:v>
                </c:pt>
                <c:pt idx="43582">
                  <c:v>147.945579992505</c:v>
                </c:pt>
                <c:pt idx="43583">
                  <c:v>147.94509999996799</c:v>
                </c:pt>
                <c:pt idx="43584">
                  <c:v>147.93785359314199</c:v>
                </c:pt>
                <c:pt idx="43585">
                  <c:v>147.92977189899</c:v>
                </c:pt>
                <c:pt idx="43586">
                  <c:v>147.92185473075301</c:v>
                </c:pt>
                <c:pt idx="43587">
                  <c:v>147.91868214366301</c:v>
                </c:pt>
                <c:pt idx="43588">
                  <c:v>147.91776652067301</c:v>
                </c:pt>
                <c:pt idx="43589">
                  <c:v>147.91989484264801</c:v>
                </c:pt>
                <c:pt idx="43590">
                  <c:v>147.924150000016</c:v>
                </c:pt>
                <c:pt idx="43591">
                  <c:v>147.926136673511</c:v>
                </c:pt>
                <c:pt idx="43592">
                  <c:v>147.93157346932301</c:v>
                </c:pt>
                <c:pt idx="43593">
                  <c:v>147.93501627951099</c:v>
                </c:pt>
                <c:pt idx="43594">
                  <c:v>147.93598417600899</c:v>
                </c:pt>
                <c:pt idx="43595">
                  <c:v>147.938263613723</c:v>
                </c:pt>
                <c:pt idx="43596">
                  <c:v>147.940766649831</c:v>
                </c:pt>
                <c:pt idx="43597">
                  <c:v>147.950535039746</c:v>
                </c:pt>
                <c:pt idx="43598">
                  <c:v>147.961250871716</c:v>
                </c:pt>
                <c:pt idx="43599">
                  <c:v>147.96901999999699</c:v>
                </c:pt>
                <c:pt idx="43600">
                  <c:v>147.97513481789801</c:v>
                </c:pt>
                <c:pt idx="43601">
                  <c:v>147.97734975001001</c:v>
                </c:pt>
                <c:pt idx="43602">
                  <c:v>147.974077594253</c:v>
                </c:pt>
                <c:pt idx="43603">
                  <c:v>147.97455718307199</c:v>
                </c:pt>
                <c:pt idx="43604">
                  <c:v>147.98478549096001</c:v>
                </c:pt>
                <c:pt idx="43605">
                  <c:v>148.001778227394</c:v>
                </c:pt>
                <c:pt idx="43606">
                  <c:v>148.02213827993501</c:v>
                </c:pt>
                <c:pt idx="43607">
                  <c:v>148.042404100048</c:v>
                </c:pt>
                <c:pt idx="43608">
                  <c:v>148.05856518373</c:v>
                </c:pt>
                <c:pt idx="43609">
                  <c:v>148.07199111879899</c:v>
                </c:pt>
                <c:pt idx="43610">
                  <c:v>148.08668766887601</c:v>
                </c:pt>
                <c:pt idx="43611">
                  <c:v>148.09912562438299</c:v>
                </c:pt>
                <c:pt idx="43612">
                  <c:v>148.10921021875299</c:v>
                </c:pt>
                <c:pt idx="43613">
                  <c:v>148.11585999999701</c:v>
                </c:pt>
                <c:pt idx="43614">
                  <c:v>148.120817246244</c:v>
                </c:pt>
                <c:pt idx="43615">
                  <c:v>148.12412022088799</c:v>
                </c:pt>
                <c:pt idx="43616">
                  <c:v>148.123866232061</c:v>
                </c:pt>
                <c:pt idx="43617">
                  <c:v>148.11879509201799</c:v>
                </c:pt>
                <c:pt idx="43618">
                  <c:v>148.11138695161</c:v>
                </c:pt>
                <c:pt idx="43619">
                  <c:v>148.10640117945499</c:v>
                </c:pt>
                <c:pt idx="43620">
                  <c:v>148.10443179831401</c:v>
                </c:pt>
                <c:pt idx="43621">
                  <c:v>148.104843729652</c:v>
                </c:pt>
                <c:pt idx="43622">
                  <c:v>148.10788511963199</c:v>
                </c:pt>
                <c:pt idx="43623">
                  <c:v>148.10839417582901</c:v>
                </c:pt>
                <c:pt idx="43624">
                  <c:v>148.10698281093201</c:v>
                </c:pt>
                <c:pt idx="43625">
                  <c:v>148.09909042797599</c:v>
                </c:pt>
                <c:pt idx="43626">
                  <c:v>148.08648999997399</c:v>
                </c:pt>
                <c:pt idx="43627">
                  <c:v>148.08048469946399</c:v>
                </c:pt>
                <c:pt idx="43628">
                  <c:v>148.06856510318201</c:v>
                </c:pt>
                <c:pt idx="43629">
                  <c:v>148.054349547502</c:v>
                </c:pt>
                <c:pt idx="43630">
                  <c:v>148.03829878187699</c:v>
                </c:pt>
                <c:pt idx="43631">
                  <c:v>148.023112301856</c:v>
                </c:pt>
                <c:pt idx="43632">
                  <c:v>148.010040262529</c:v>
                </c:pt>
                <c:pt idx="43633">
                  <c:v>147.99566065808199</c:v>
                </c:pt>
                <c:pt idx="43634">
                  <c:v>147.98041376347399</c:v>
                </c:pt>
                <c:pt idx="43635">
                  <c:v>147.967283928076</c:v>
                </c:pt>
                <c:pt idx="43636">
                  <c:v>147.950930954277</c:v>
                </c:pt>
                <c:pt idx="43637">
                  <c:v>147.94513999997699</c:v>
                </c:pt>
                <c:pt idx="43638">
                  <c:v>147.939740125057</c:v>
                </c:pt>
                <c:pt idx="43639">
                  <c:v>147.938590981933</c:v>
                </c:pt>
                <c:pt idx="43640">
                  <c:v>147.93629770955701</c:v>
                </c:pt>
                <c:pt idx="43641">
                  <c:v>147.93421247409501</c:v>
                </c:pt>
                <c:pt idx="43642">
                  <c:v>147.93370474982899</c:v>
                </c:pt>
                <c:pt idx="43643">
                  <c:v>147.93320331253099</c:v>
                </c:pt>
                <c:pt idx="43644">
                  <c:v>147.93142856939701</c:v>
                </c:pt>
                <c:pt idx="43645">
                  <c:v>147.929138184691</c:v>
                </c:pt>
                <c:pt idx="43646">
                  <c:v>147.926454028515</c:v>
                </c:pt>
                <c:pt idx="43647">
                  <c:v>147.92051846730101</c:v>
                </c:pt>
                <c:pt idx="43648">
                  <c:v>147.91037498148901</c:v>
                </c:pt>
                <c:pt idx="43649">
                  <c:v>147.902605916006</c:v>
                </c:pt>
                <c:pt idx="43650">
                  <c:v>147.892722157354</c:v>
                </c:pt>
                <c:pt idx="43651">
                  <c:v>147.889056118757</c:v>
                </c:pt>
                <c:pt idx="43652">
                  <c:v>147.89000725906499</c:v>
                </c:pt>
                <c:pt idx="43653">
                  <c:v>147.89887468362301</c:v>
                </c:pt>
                <c:pt idx="43654">
                  <c:v>147.91195821619701</c:v>
                </c:pt>
                <c:pt idx="43655">
                  <c:v>147.924592749878</c:v>
                </c:pt>
                <c:pt idx="43656">
                  <c:v>147.935494576548</c:v>
                </c:pt>
                <c:pt idx="43657">
                  <c:v>147.94439411384201</c:v>
                </c:pt>
                <c:pt idx="43658">
                  <c:v>147.95099555054199</c:v>
                </c:pt>
                <c:pt idx="43659">
                  <c:v>147.956938171281</c:v>
                </c:pt>
                <c:pt idx="43660">
                  <c:v>147.961596101341</c:v>
                </c:pt>
                <c:pt idx="43661">
                  <c:v>147.962296277072</c:v>
                </c:pt>
                <c:pt idx="43662">
                  <c:v>147.960972674011</c:v>
                </c:pt>
                <c:pt idx="43663">
                  <c:v>147.96137933121801</c:v>
                </c:pt>
                <c:pt idx="43664">
                  <c:v>147.966000000012</c:v>
                </c:pt>
                <c:pt idx="43665">
                  <c:v>147.97190889543199</c:v>
                </c:pt>
                <c:pt idx="43666">
                  <c:v>147.97911024399099</c:v>
                </c:pt>
                <c:pt idx="43667">
                  <c:v>147.989123855607</c:v>
                </c:pt>
                <c:pt idx="43668">
                  <c:v>147.996828837518</c:v>
                </c:pt>
                <c:pt idx="43669">
                  <c:v>147.99847268612001</c:v>
                </c:pt>
                <c:pt idx="43670">
                  <c:v>147.994275004397</c:v>
                </c:pt>
                <c:pt idx="43671">
                  <c:v>147.986605202763</c:v>
                </c:pt>
                <c:pt idx="43672">
                  <c:v>147.97748793654199</c:v>
                </c:pt>
                <c:pt idx="43673">
                  <c:v>147.96948606856799</c:v>
                </c:pt>
                <c:pt idx="43674">
                  <c:v>147.96578063721199</c:v>
                </c:pt>
                <c:pt idx="43675">
                  <c:v>147.96656527899799</c:v>
                </c:pt>
                <c:pt idx="43676">
                  <c:v>147.97363758658099</c:v>
                </c:pt>
                <c:pt idx="43677">
                  <c:v>147.97605999999399</c:v>
                </c:pt>
                <c:pt idx="43678">
                  <c:v>147.984287929673</c:v>
                </c:pt>
                <c:pt idx="43679">
                  <c:v>147.99432197902499</c:v>
                </c:pt>
                <c:pt idx="43680">
                  <c:v>148.00140685046199</c:v>
                </c:pt>
                <c:pt idx="43681">
                  <c:v>148.00331936786</c:v>
                </c:pt>
                <c:pt idx="43682">
                  <c:v>148.00248023081801</c:v>
                </c:pt>
                <c:pt idx="43683">
                  <c:v>147.999634074695</c:v>
                </c:pt>
                <c:pt idx="43684">
                  <c:v>147.991980552185</c:v>
                </c:pt>
                <c:pt idx="43685">
                  <c:v>147.976950102259</c:v>
                </c:pt>
                <c:pt idx="43686">
                  <c:v>147.96340371071801</c:v>
                </c:pt>
                <c:pt idx="43687">
                  <c:v>147.950689389188</c:v>
                </c:pt>
                <c:pt idx="43688">
                  <c:v>147.94281562162601</c:v>
                </c:pt>
                <c:pt idx="43689">
                  <c:v>147.944369364735</c:v>
                </c:pt>
                <c:pt idx="43690">
                  <c:v>147.94231999995699</c:v>
                </c:pt>
                <c:pt idx="43691">
                  <c:v>147.938781320028</c:v>
                </c:pt>
                <c:pt idx="43692">
                  <c:v>147.93203878002899</c:v>
                </c:pt>
                <c:pt idx="43693">
                  <c:v>147.92409488395199</c:v>
                </c:pt>
                <c:pt idx="43694">
                  <c:v>147.92035000000101</c:v>
                </c:pt>
                <c:pt idx="43695">
                  <c:v>147.91838469345399</c:v>
                </c:pt>
                <c:pt idx="43696">
                  <c:v>147.91556000005599</c:v>
                </c:pt>
                <c:pt idx="43697">
                  <c:v>147.91363181553399</c:v>
                </c:pt>
                <c:pt idx="43698">
                  <c:v>147.90688944038999</c:v>
                </c:pt>
                <c:pt idx="43699">
                  <c:v>147.89967047514401</c:v>
                </c:pt>
                <c:pt idx="43700">
                  <c:v>147.887880363726</c:v>
                </c:pt>
                <c:pt idx="43701">
                  <c:v>147.87425531409201</c:v>
                </c:pt>
                <c:pt idx="43702">
                  <c:v>147.86283564119799</c:v>
                </c:pt>
                <c:pt idx="43703">
                  <c:v>147.85014000001701</c:v>
                </c:pt>
                <c:pt idx="43704">
                  <c:v>147.84568351975199</c:v>
                </c:pt>
                <c:pt idx="43705">
                  <c:v>147.833478089077</c:v>
                </c:pt>
                <c:pt idx="43706">
                  <c:v>147.817596849452</c:v>
                </c:pt>
                <c:pt idx="43707">
                  <c:v>147.80692234696099</c:v>
                </c:pt>
                <c:pt idx="43708">
                  <c:v>147.80203623950899</c:v>
                </c:pt>
                <c:pt idx="43709">
                  <c:v>147.796937356184</c:v>
                </c:pt>
                <c:pt idx="43710">
                  <c:v>147.79283088862101</c:v>
                </c:pt>
                <c:pt idx="43711">
                  <c:v>147.79422999867</c:v>
                </c:pt>
                <c:pt idx="43712">
                  <c:v>147.800413077938</c:v>
                </c:pt>
                <c:pt idx="43713">
                  <c:v>147.80482687389301</c:v>
                </c:pt>
                <c:pt idx="43714">
                  <c:v>147.80501851334</c:v>
                </c:pt>
                <c:pt idx="43715">
                  <c:v>147.79579437715799</c:v>
                </c:pt>
                <c:pt idx="43716">
                  <c:v>147.78174000000601</c:v>
                </c:pt>
                <c:pt idx="43717">
                  <c:v>147.77339193393701</c:v>
                </c:pt>
                <c:pt idx="43718">
                  <c:v>147.765032525679</c:v>
                </c:pt>
                <c:pt idx="43719">
                  <c:v>147.756710570357</c:v>
                </c:pt>
                <c:pt idx="43720">
                  <c:v>147.74757391798599</c:v>
                </c:pt>
                <c:pt idx="43721">
                  <c:v>147.738028404218</c:v>
                </c:pt>
                <c:pt idx="43722">
                  <c:v>147.73190475462101</c:v>
                </c:pt>
                <c:pt idx="43723">
                  <c:v>147.731986141715</c:v>
                </c:pt>
                <c:pt idx="43724">
                  <c:v>147.73016700598399</c:v>
                </c:pt>
                <c:pt idx="43725">
                  <c:v>147.73084012083399</c:v>
                </c:pt>
                <c:pt idx="43726">
                  <c:v>147.735776414789</c:v>
                </c:pt>
                <c:pt idx="43727">
                  <c:v>147.73996102238999</c:v>
                </c:pt>
                <c:pt idx="43728">
                  <c:v>147.74941196976101</c:v>
                </c:pt>
                <c:pt idx="43729">
                  <c:v>147.770280000025</c:v>
                </c:pt>
                <c:pt idx="43730">
                  <c:v>147.789176242509</c:v>
                </c:pt>
                <c:pt idx="43731">
                  <c:v>147.799063506029</c:v>
                </c:pt>
                <c:pt idx="43732">
                  <c:v>147.81144235292501</c:v>
                </c:pt>
                <c:pt idx="43733">
                  <c:v>147.83120389484401</c:v>
                </c:pt>
                <c:pt idx="43734">
                  <c:v>147.859211291962</c:v>
                </c:pt>
                <c:pt idx="43735">
                  <c:v>147.88911794062</c:v>
                </c:pt>
                <c:pt idx="43736">
                  <c:v>147.90641751324301</c:v>
                </c:pt>
                <c:pt idx="43737">
                  <c:v>147.92168479718799</c:v>
                </c:pt>
                <c:pt idx="43738">
                  <c:v>147.933102708544</c:v>
                </c:pt>
                <c:pt idx="43739">
                  <c:v>147.95068655328399</c:v>
                </c:pt>
                <c:pt idx="43740">
                  <c:v>147.974176518212</c:v>
                </c:pt>
                <c:pt idx="43741">
                  <c:v>147.995298592453</c:v>
                </c:pt>
                <c:pt idx="43742">
                  <c:v>148.01904508151901</c:v>
                </c:pt>
                <c:pt idx="43743">
                  <c:v>148.03669801512299</c:v>
                </c:pt>
                <c:pt idx="43744">
                  <c:v>148.04669000000899</c:v>
                </c:pt>
                <c:pt idx="43745">
                  <c:v>148.05172110673701</c:v>
                </c:pt>
                <c:pt idx="43746">
                  <c:v>148.054897224082</c:v>
                </c:pt>
                <c:pt idx="43747">
                  <c:v>148.05963024141599</c:v>
                </c:pt>
                <c:pt idx="43748">
                  <c:v>148.06963932141201</c:v>
                </c:pt>
                <c:pt idx="43749">
                  <c:v>148.08265848551599</c:v>
                </c:pt>
                <c:pt idx="43750">
                  <c:v>148.09878528594501</c:v>
                </c:pt>
                <c:pt idx="43751">
                  <c:v>148.12132045192701</c:v>
                </c:pt>
                <c:pt idx="43752">
                  <c:v>148.13631575389601</c:v>
                </c:pt>
                <c:pt idx="43753">
                  <c:v>148.14582918322</c:v>
                </c:pt>
                <c:pt idx="43754">
                  <c:v>148.14771051913499</c:v>
                </c:pt>
                <c:pt idx="43755">
                  <c:v>148.14093000002299</c:v>
                </c:pt>
                <c:pt idx="43756">
                  <c:v>148.14043720985401</c:v>
                </c:pt>
                <c:pt idx="43757">
                  <c:v>148.13970508008299</c:v>
                </c:pt>
                <c:pt idx="43758">
                  <c:v>148.13702925066499</c:v>
                </c:pt>
                <c:pt idx="43759">
                  <c:v>148.12789872834199</c:v>
                </c:pt>
                <c:pt idx="43760">
                  <c:v>148.11595310663901</c:v>
                </c:pt>
                <c:pt idx="43761">
                  <c:v>148.10329533716799</c:v>
                </c:pt>
                <c:pt idx="43762">
                  <c:v>148.09224231587899</c:v>
                </c:pt>
                <c:pt idx="43763">
                  <c:v>148.084848690981</c:v>
                </c:pt>
                <c:pt idx="43764">
                  <c:v>148.08125249390099</c:v>
                </c:pt>
                <c:pt idx="43765">
                  <c:v>148.08038742312499</c:v>
                </c:pt>
                <c:pt idx="43766">
                  <c:v>148.080993551902</c:v>
                </c:pt>
                <c:pt idx="43767">
                  <c:v>148.07439879941199</c:v>
                </c:pt>
                <c:pt idx="43768">
                  <c:v>148.067494374929</c:v>
                </c:pt>
                <c:pt idx="43769">
                  <c:v>148.06329713748499</c:v>
                </c:pt>
                <c:pt idx="43770">
                  <c:v>148.05511000003099</c:v>
                </c:pt>
                <c:pt idx="43771">
                  <c:v>148.053449547024</c:v>
                </c:pt>
                <c:pt idx="43772">
                  <c:v>148.05277780918999</c:v>
                </c:pt>
                <c:pt idx="43773">
                  <c:v>148.057918882313</c:v>
                </c:pt>
                <c:pt idx="43774">
                  <c:v>148.06492583554001</c:v>
                </c:pt>
                <c:pt idx="43775">
                  <c:v>148.06148928166601</c:v>
                </c:pt>
                <c:pt idx="43776">
                  <c:v>148.05512819720701</c:v>
                </c:pt>
                <c:pt idx="43777">
                  <c:v>148.05115786456199</c:v>
                </c:pt>
                <c:pt idx="43778">
                  <c:v>148.049703279006</c:v>
                </c:pt>
                <c:pt idx="43779">
                  <c:v>148.046647087872</c:v>
                </c:pt>
                <c:pt idx="43780">
                  <c:v>148.03766785247601</c:v>
                </c:pt>
                <c:pt idx="43781">
                  <c:v>148.03128240504</c:v>
                </c:pt>
                <c:pt idx="43782">
                  <c:v>148.02647427001199</c:v>
                </c:pt>
                <c:pt idx="43783">
                  <c:v>148.01151000004899</c:v>
                </c:pt>
                <c:pt idx="43784">
                  <c:v>147.99362254818001</c:v>
                </c:pt>
                <c:pt idx="43785">
                  <c:v>147.98118968716099</c:v>
                </c:pt>
                <c:pt idx="43786">
                  <c:v>147.968428074347</c:v>
                </c:pt>
                <c:pt idx="43787">
                  <c:v>147.961860175586</c:v>
                </c:pt>
                <c:pt idx="43788">
                  <c:v>147.963854418213</c:v>
                </c:pt>
                <c:pt idx="43789">
                  <c:v>147.966571040622</c:v>
                </c:pt>
                <c:pt idx="43790">
                  <c:v>147.970153576737</c:v>
                </c:pt>
                <c:pt idx="43791">
                  <c:v>147.97191948224901</c:v>
                </c:pt>
                <c:pt idx="43792">
                  <c:v>147.98426868545599</c:v>
                </c:pt>
                <c:pt idx="43793">
                  <c:v>148.002530000002</c:v>
                </c:pt>
                <c:pt idx="43794">
                  <c:v>148.02214658877199</c:v>
                </c:pt>
                <c:pt idx="43795">
                  <c:v>148.03260704783401</c:v>
                </c:pt>
                <c:pt idx="43796">
                  <c:v>148.04151972449799</c:v>
                </c:pt>
                <c:pt idx="43797">
                  <c:v>148.04655566429199</c:v>
                </c:pt>
                <c:pt idx="43798">
                  <c:v>148.04624541005401</c:v>
                </c:pt>
                <c:pt idx="43799">
                  <c:v>148.04374661013401</c:v>
                </c:pt>
                <c:pt idx="43800">
                  <c:v>148.04161276875701</c:v>
                </c:pt>
                <c:pt idx="43801">
                  <c:v>148.03506205882999</c:v>
                </c:pt>
                <c:pt idx="43802">
                  <c:v>148.02893595206999</c:v>
                </c:pt>
                <c:pt idx="43803">
                  <c:v>148.02725147458301</c:v>
                </c:pt>
                <c:pt idx="43804">
                  <c:v>148.02796999999899</c:v>
                </c:pt>
                <c:pt idx="43805">
                  <c:v>148.02797000000299</c:v>
                </c:pt>
                <c:pt idx="43806">
                  <c:v>148.025340515388</c:v>
                </c:pt>
                <c:pt idx="43807">
                  <c:v>148.024340000004</c:v>
                </c:pt>
                <c:pt idx="43808">
                  <c:v>148.01761814291501</c:v>
                </c:pt>
                <c:pt idx="43809">
                  <c:v>148.00455117186101</c:v>
                </c:pt>
                <c:pt idx="43810">
                  <c:v>147.991829637156</c:v>
                </c:pt>
                <c:pt idx="43811">
                  <c:v>147.97199084761701</c:v>
                </c:pt>
                <c:pt idx="43812">
                  <c:v>147.95831332097001</c:v>
                </c:pt>
                <c:pt idx="43813">
                  <c:v>147.94605355405099</c:v>
                </c:pt>
                <c:pt idx="43814">
                  <c:v>147.93419521506399</c:v>
                </c:pt>
                <c:pt idx="43815">
                  <c:v>147.93011084200799</c:v>
                </c:pt>
                <c:pt idx="43816">
                  <c:v>147.92782999995501</c:v>
                </c:pt>
                <c:pt idx="43817">
                  <c:v>147.92867000001101</c:v>
                </c:pt>
                <c:pt idx="43818">
                  <c:v>147.931037866439</c:v>
                </c:pt>
                <c:pt idx="43819">
                  <c:v>147.93634172624701</c:v>
                </c:pt>
                <c:pt idx="43820">
                  <c:v>147.953340603328</c:v>
                </c:pt>
                <c:pt idx="43821">
                  <c:v>147.97980320858201</c:v>
                </c:pt>
                <c:pt idx="43822">
                  <c:v>147.988592557576</c:v>
                </c:pt>
                <c:pt idx="43823">
                  <c:v>147.99557212211201</c:v>
                </c:pt>
                <c:pt idx="43824">
                  <c:v>147.99903950865999</c:v>
                </c:pt>
                <c:pt idx="43825">
                  <c:v>147.999455338328</c:v>
                </c:pt>
                <c:pt idx="43826">
                  <c:v>148.00224591814401</c:v>
                </c:pt>
                <c:pt idx="43827">
                  <c:v>148.00126178263099</c:v>
                </c:pt>
                <c:pt idx="43828">
                  <c:v>147.99328563034501</c:v>
                </c:pt>
                <c:pt idx="43829">
                  <c:v>147.98009875615099</c:v>
                </c:pt>
                <c:pt idx="43830">
                  <c:v>147.97157000003901</c:v>
                </c:pt>
                <c:pt idx="43831">
                  <c:v>147.96623471066499</c:v>
                </c:pt>
                <c:pt idx="43832">
                  <c:v>147.95792526572501</c:v>
                </c:pt>
                <c:pt idx="43833">
                  <c:v>147.94617119074101</c:v>
                </c:pt>
                <c:pt idx="43834">
                  <c:v>147.932608084664</c:v>
                </c:pt>
                <c:pt idx="43835">
                  <c:v>147.918140350378</c:v>
                </c:pt>
                <c:pt idx="43836">
                  <c:v>147.90412976848401</c:v>
                </c:pt>
                <c:pt idx="43837">
                  <c:v>147.89046727271301</c:v>
                </c:pt>
                <c:pt idx="43838">
                  <c:v>147.87914653894501</c:v>
                </c:pt>
                <c:pt idx="43839">
                  <c:v>147.864823360478</c:v>
                </c:pt>
                <c:pt idx="43840">
                  <c:v>147.858201185273</c:v>
                </c:pt>
                <c:pt idx="43841">
                  <c:v>147.857391932209</c:v>
                </c:pt>
                <c:pt idx="43842">
                  <c:v>147.86085999995001</c:v>
                </c:pt>
                <c:pt idx="43843">
                  <c:v>147.86273903403699</c:v>
                </c:pt>
                <c:pt idx="43844">
                  <c:v>147.85808818245599</c:v>
                </c:pt>
                <c:pt idx="43845">
                  <c:v>147.85466565968599</c:v>
                </c:pt>
                <c:pt idx="43846">
                  <c:v>147.85432136926201</c:v>
                </c:pt>
                <c:pt idx="43847">
                  <c:v>147.857161862467</c:v>
                </c:pt>
                <c:pt idx="43848">
                  <c:v>147.86166794489699</c:v>
                </c:pt>
                <c:pt idx="43849">
                  <c:v>147.86913614194</c:v>
                </c:pt>
                <c:pt idx="43850">
                  <c:v>147.88303801152199</c:v>
                </c:pt>
                <c:pt idx="43851">
                  <c:v>147.89079778185399</c:v>
                </c:pt>
                <c:pt idx="43852">
                  <c:v>147.896248147596</c:v>
                </c:pt>
                <c:pt idx="43853">
                  <c:v>147.907820316357</c:v>
                </c:pt>
                <c:pt idx="43854">
                  <c:v>147.91678000004401</c:v>
                </c:pt>
                <c:pt idx="43855">
                  <c:v>147.926990642189</c:v>
                </c:pt>
                <c:pt idx="43856">
                  <c:v>147.93801029169401</c:v>
                </c:pt>
                <c:pt idx="43857">
                  <c:v>147.94041757917199</c:v>
                </c:pt>
                <c:pt idx="43858">
                  <c:v>147.93535233943501</c:v>
                </c:pt>
                <c:pt idx="43859">
                  <c:v>147.930907033067</c:v>
                </c:pt>
                <c:pt idx="43860">
                  <c:v>147.93027140723001</c:v>
                </c:pt>
                <c:pt idx="43861">
                  <c:v>147.93364489461601</c:v>
                </c:pt>
                <c:pt idx="43862">
                  <c:v>147.93850761427601</c:v>
                </c:pt>
                <c:pt idx="43863">
                  <c:v>147.94689020480101</c:v>
                </c:pt>
                <c:pt idx="43864">
                  <c:v>147.95773321417201</c:v>
                </c:pt>
                <c:pt idx="43865">
                  <c:v>147.969223665074</c:v>
                </c:pt>
                <c:pt idx="43866">
                  <c:v>147.98254922964099</c:v>
                </c:pt>
                <c:pt idx="43867">
                  <c:v>147.99607999996601</c:v>
                </c:pt>
                <c:pt idx="43868">
                  <c:v>148.00477187149801</c:v>
                </c:pt>
                <c:pt idx="43869">
                  <c:v>148.013325354892</c:v>
                </c:pt>
                <c:pt idx="43870">
                  <c:v>148.02616826009401</c:v>
                </c:pt>
                <c:pt idx="43871">
                  <c:v>148.03992942414399</c:v>
                </c:pt>
                <c:pt idx="43872">
                  <c:v>148.05304405866201</c:v>
                </c:pt>
                <c:pt idx="43873">
                  <c:v>148.065228110937</c:v>
                </c:pt>
                <c:pt idx="43874">
                  <c:v>148.07834927692099</c:v>
                </c:pt>
                <c:pt idx="43875">
                  <c:v>148.091379299067</c:v>
                </c:pt>
                <c:pt idx="43876">
                  <c:v>148.10259262895099</c:v>
                </c:pt>
                <c:pt idx="43877">
                  <c:v>148.10850686312801</c:v>
                </c:pt>
                <c:pt idx="43878">
                  <c:v>148.11165029565399</c:v>
                </c:pt>
                <c:pt idx="43879">
                  <c:v>148.11241386291999</c:v>
                </c:pt>
                <c:pt idx="43880">
                  <c:v>148.106954321871</c:v>
                </c:pt>
                <c:pt idx="43881">
                  <c:v>148.10568000002601</c:v>
                </c:pt>
                <c:pt idx="43882">
                  <c:v>148.10269754126</c:v>
                </c:pt>
                <c:pt idx="43883">
                  <c:v>148.09916673007399</c:v>
                </c:pt>
                <c:pt idx="43884">
                  <c:v>148.09835950600601</c:v>
                </c:pt>
                <c:pt idx="43885">
                  <c:v>148.092992435946</c:v>
                </c:pt>
                <c:pt idx="43886">
                  <c:v>148.084629051989</c:v>
                </c:pt>
                <c:pt idx="43887">
                  <c:v>148.07323227899599</c:v>
                </c:pt>
                <c:pt idx="43888">
                  <c:v>148.05807072379201</c:v>
                </c:pt>
                <c:pt idx="43889">
                  <c:v>148.04538140294099</c:v>
                </c:pt>
                <c:pt idx="43890">
                  <c:v>148.03787993261699</c:v>
                </c:pt>
                <c:pt idx="43891">
                  <c:v>148.031939938443</c:v>
                </c:pt>
                <c:pt idx="43892">
                  <c:v>148.02571275525199</c:v>
                </c:pt>
                <c:pt idx="43893">
                  <c:v>148.02419754666599</c:v>
                </c:pt>
                <c:pt idx="43894">
                  <c:v>148.01594885997599</c:v>
                </c:pt>
                <c:pt idx="43895">
                  <c:v>148.01026999998001</c:v>
                </c:pt>
                <c:pt idx="43896">
                  <c:v>148.00706560929001</c:v>
                </c:pt>
                <c:pt idx="43897">
                  <c:v>148.00320184588301</c:v>
                </c:pt>
                <c:pt idx="43898">
                  <c:v>147.99647313384901</c:v>
                </c:pt>
                <c:pt idx="43899">
                  <c:v>147.98485091961399</c:v>
                </c:pt>
                <c:pt idx="43900">
                  <c:v>147.972980770486</c:v>
                </c:pt>
                <c:pt idx="43901">
                  <c:v>147.96077793491099</c:v>
                </c:pt>
                <c:pt idx="43902">
                  <c:v>147.944113337049</c:v>
                </c:pt>
                <c:pt idx="43903">
                  <c:v>147.92945517045001</c:v>
                </c:pt>
                <c:pt idx="43904">
                  <c:v>147.91388717604701</c:v>
                </c:pt>
                <c:pt idx="43905">
                  <c:v>147.89718941423601</c:v>
                </c:pt>
                <c:pt idx="43906">
                  <c:v>147.88888793720801</c:v>
                </c:pt>
                <c:pt idx="43907">
                  <c:v>147.879679999986</c:v>
                </c:pt>
                <c:pt idx="43908">
                  <c:v>147.87928722852001</c:v>
                </c:pt>
                <c:pt idx="43909">
                  <c:v>147.86721929045001</c:v>
                </c:pt>
                <c:pt idx="43910">
                  <c:v>147.85599999998399</c:v>
                </c:pt>
                <c:pt idx="43911">
                  <c:v>147.849206855033</c:v>
                </c:pt>
                <c:pt idx="43912">
                  <c:v>147.845849064379</c:v>
                </c:pt>
                <c:pt idx="43913">
                  <c:v>147.85206947043901</c:v>
                </c:pt>
                <c:pt idx="43914">
                  <c:v>147.86322725333301</c:v>
                </c:pt>
                <c:pt idx="43915">
                  <c:v>147.874369545398</c:v>
                </c:pt>
                <c:pt idx="43916">
                  <c:v>147.887121562499</c:v>
                </c:pt>
                <c:pt idx="43917">
                  <c:v>147.901958800594</c:v>
                </c:pt>
                <c:pt idx="43918">
                  <c:v>147.918631878909</c:v>
                </c:pt>
                <c:pt idx="43919">
                  <c:v>147.93381257726199</c:v>
                </c:pt>
                <c:pt idx="43920">
                  <c:v>147.94448999997701</c:v>
                </c:pt>
                <c:pt idx="43921">
                  <c:v>147.95331178224399</c:v>
                </c:pt>
                <c:pt idx="43922">
                  <c:v>147.961955447577</c:v>
                </c:pt>
                <c:pt idx="43923">
                  <c:v>147.97008243288599</c:v>
                </c:pt>
                <c:pt idx="43924">
                  <c:v>147.98036551647201</c:v>
                </c:pt>
                <c:pt idx="43925">
                  <c:v>147.99518349608701</c:v>
                </c:pt>
                <c:pt idx="43926">
                  <c:v>148.01261623245401</c:v>
                </c:pt>
                <c:pt idx="43927">
                  <c:v>148.02712976912599</c:v>
                </c:pt>
                <c:pt idx="43928">
                  <c:v>148.038885759523</c:v>
                </c:pt>
                <c:pt idx="43929">
                  <c:v>148.04774283879399</c:v>
                </c:pt>
                <c:pt idx="43930">
                  <c:v>148.06064893195901</c:v>
                </c:pt>
                <c:pt idx="43931">
                  <c:v>148.08043071533601</c:v>
                </c:pt>
                <c:pt idx="43932">
                  <c:v>148.10867087557099</c:v>
                </c:pt>
                <c:pt idx="43933">
                  <c:v>148.11779999996099</c:v>
                </c:pt>
                <c:pt idx="43934">
                  <c:v>148.12516113929601</c:v>
                </c:pt>
                <c:pt idx="43935">
                  <c:v>148.12846246676099</c:v>
                </c:pt>
                <c:pt idx="43936">
                  <c:v>148.130210331001</c:v>
                </c:pt>
                <c:pt idx="43937">
                  <c:v>148.136200173736</c:v>
                </c:pt>
                <c:pt idx="43938">
                  <c:v>148.14695634288501</c:v>
                </c:pt>
                <c:pt idx="43939">
                  <c:v>148.15892874900999</c:v>
                </c:pt>
                <c:pt idx="43940">
                  <c:v>148.16466843848201</c:v>
                </c:pt>
                <c:pt idx="43941">
                  <c:v>148.16012650098801</c:v>
                </c:pt>
                <c:pt idx="43942">
                  <c:v>148.150018042065</c:v>
                </c:pt>
                <c:pt idx="43943">
                  <c:v>148.13931599882901</c:v>
                </c:pt>
                <c:pt idx="43944">
                  <c:v>148.13676565262099</c:v>
                </c:pt>
                <c:pt idx="43945">
                  <c:v>148.133628405151</c:v>
                </c:pt>
                <c:pt idx="43946">
                  <c:v>148.12905955959999</c:v>
                </c:pt>
                <c:pt idx="43947">
                  <c:v>148.12896999997201</c:v>
                </c:pt>
                <c:pt idx="43948">
                  <c:v>148.12690566732999</c:v>
                </c:pt>
                <c:pt idx="43949">
                  <c:v>148.12589636315599</c:v>
                </c:pt>
                <c:pt idx="43950">
                  <c:v>148.12435591071699</c:v>
                </c:pt>
                <c:pt idx="43951">
                  <c:v>148.122572396061</c:v>
                </c:pt>
                <c:pt idx="43952">
                  <c:v>148.11778434198601</c:v>
                </c:pt>
                <c:pt idx="43953">
                  <c:v>148.10827532622699</c:v>
                </c:pt>
                <c:pt idx="43954">
                  <c:v>148.09877489874199</c:v>
                </c:pt>
                <c:pt idx="43955">
                  <c:v>148.09470549119001</c:v>
                </c:pt>
                <c:pt idx="43956">
                  <c:v>148.092255136022</c:v>
                </c:pt>
                <c:pt idx="43957">
                  <c:v>148.088615004985</c:v>
                </c:pt>
                <c:pt idx="43958">
                  <c:v>148.078500866301</c:v>
                </c:pt>
                <c:pt idx="43959">
                  <c:v>148.06120478647901</c:v>
                </c:pt>
                <c:pt idx="43960">
                  <c:v>148.03902000002199</c:v>
                </c:pt>
                <c:pt idx="43961">
                  <c:v>148.011539483533</c:v>
                </c:pt>
                <c:pt idx="43962">
                  <c:v>147.97978597564099</c:v>
                </c:pt>
                <c:pt idx="43963">
                  <c:v>147.95702158316899</c:v>
                </c:pt>
                <c:pt idx="43964">
                  <c:v>147.93748491607499</c:v>
                </c:pt>
                <c:pt idx="43965">
                  <c:v>147.92109104417199</c:v>
                </c:pt>
                <c:pt idx="43966">
                  <c:v>147.90812112208201</c:v>
                </c:pt>
                <c:pt idx="43967">
                  <c:v>147.895213592462</c:v>
                </c:pt>
                <c:pt idx="43968">
                  <c:v>147.88182055935599</c:v>
                </c:pt>
                <c:pt idx="43969">
                  <c:v>147.87239545342501</c:v>
                </c:pt>
                <c:pt idx="43970">
                  <c:v>147.866092881778</c:v>
                </c:pt>
                <c:pt idx="43971">
                  <c:v>147.860621877314</c:v>
                </c:pt>
                <c:pt idx="43972">
                  <c:v>147.86199187193901</c:v>
                </c:pt>
                <c:pt idx="43973">
                  <c:v>147.861373511414</c:v>
                </c:pt>
                <c:pt idx="43974">
                  <c:v>147.86091999994301</c:v>
                </c:pt>
                <c:pt idx="43975">
                  <c:v>147.85576554639101</c:v>
                </c:pt>
                <c:pt idx="43976">
                  <c:v>147.85231113553999</c:v>
                </c:pt>
                <c:pt idx="43977">
                  <c:v>147.848183584651</c:v>
                </c:pt>
                <c:pt idx="43978">
                  <c:v>147.84234062080401</c:v>
                </c:pt>
                <c:pt idx="43979">
                  <c:v>147.83295955986799</c:v>
                </c:pt>
                <c:pt idx="43980">
                  <c:v>147.81939272805599</c:v>
                </c:pt>
                <c:pt idx="43981">
                  <c:v>147.806854580433</c:v>
                </c:pt>
                <c:pt idx="43982">
                  <c:v>147.79678814436201</c:v>
                </c:pt>
                <c:pt idx="43983">
                  <c:v>147.786693825512</c:v>
                </c:pt>
                <c:pt idx="43984">
                  <c:v>147.78204973555501</c:v>
                </c:pt>
                <c:pt idx="43985">
                  <c:v>147.779027983296</c:v>
                </c:pt>
                <c:pt idx="43986">
                  <c:v>147.77979770413299</c:v>
                </c:pt>
                <c:pt idx="43987">
                  <c:v>147.78141999994901</c:v>
                </c:pt>
                <c:pt idx="43988">
                  <c:v>147.776777693159</c:v>
                </c:pt>
                <c:pt idx="43989">
                  <c:v>147.77660961103899</c:v>
                </c:pt>
                <c:pt idx="43990">
                  <c:v>147.78168941350501</c:v>
                </c:pt>
                <c:pt idx="43991">
                  <c:v>147.789132019688</c:v>
                </c:pt>
                <c:pt idx="43992">
                  <c:v>147.80050794012999</c:v>
                </c:pt>
                <c:pt idx="43993">
                  <c:v>147.814972061909</c:v>
                </c:pt>
                <c:pt idx="43994">
                  <c:v>147.83101715229</c:v>
                </c:pt>
                <c:pt idx="43995">
                  <c:v>147.85081561607799</c:v>
                </c:pt>
                <c:pt idx="43996">
                  <c:v>147.868610060029</c:v>
                </c:pt>
                <c:pt idx="43997">
                  <c:v>147.888313709648</c:v>
                </c:pt>
                <c:pt idx="43998">
                  <c:v>147.926050613755</c:v>
                </c:pt>
                <c:pt idx="43999">
                  <c:v>147.96817810845101</c:v>
                </c:pt>
                <c:pt idx="44000">
                  <c:v>148.00058000001499</c:v>
                </c:pt>
                <c:pt idx="44001">
                  <c:v>148.024347281259</c:v>
                </c:pt>
                <c:pt idx="44002">
                  <c:v>148.052831879557</c:v>
                </c:pt>
                <c:pt idx="44003">
                  <c:v>148.07272475272501</c:v>
                </c:pt>
                <c:pt idx="44004">
                  <c:v>148.07546127229699</c:v>
                </c:pt>
                <c:pt idx="44005">
                  <c:v>148.07222014771699</c:v>
                </c:pt>
                <c:pt idx="44006">
                  <c:v>148.06393264369501</c:v>
                </c:pt>
                <c:pt idx="44007">
                  <c:v>148.05500139009001</c:v>
                </c:pt>
                <c:pt idx="44008">
                  <c:v>148.04854000002899</c:v>
                </c:pt>
                <c:pt idx="44009">
                  <c:v>148.047884781786</c:v>
                </c:pt>
                <c:pt idx="44010">
                  <c:v>148.04009258892</c:v>
                </c:pt>
                <c:pt idx="44011">
                  <c:v>148.039859999952</c:v>
                </c:pt>
                <c:pt idx="44012">
                  <c:v>148.04402749188699</c:v>
                </c:pt>
                <c:pt idx="44013">
                  <c:v>148.04823458464199</c:v>
                </c:pt>
                <c:pt idx="44014">
                  <c:v>148.05240732342901</c:v>
                </c:pt>
                <c:pt idx="44015">
                  <c:v>148.05747218600999</c:v>
                </c:pt>
                <c:pt idx="44016">
                  <c:v>148.06486874434199</c:v>
                </c:pt>
                <c:pt idx="44017">
                  <c:v>148.074291827237</c:v>
                </c:pt>
                <c:pt idx="44018">
                  <c:v>148.082947193107</c:v>
                </c:pt>
                <c:pt idx="44019">
                  <c:v>148.08529946272699</c:v>
                </c:pt>
                <c:pt idx="44020">
                  <c:v>148.081430457338</c:v>
                </c:pt>
                <c:pt idx="44021">
                  <c:v>148.07594472240399</c:v>
                </c:pt>
                <c:pt idx="44022">
                  <c:v>148.07370000002501</c:v>
                </c:pt>
                <c:pt idx="44023">
                  <c:v>148.072122823683</c:v>
                </c:pt>
                <c:pt idx="44024">
                  <c:v>148.06892376443199</c:v>
                </c:pt>
                <c:pt idx="44025">
                  <c:v>148.06341769501299</c:v>
                </c:pt>
                <c:pt idx="44026">
                  <c:v>148.05927151801799</c:v>
                </c:pt>
                <c:pt idx="44027">
                  <c:v>148.05744262517601</c:v>
                </c:pt>
                <c:pt idx="44028">
                  <c:v>148.053480776572</c:v>
                </c:pt>
                <c:pt idx="44029">
                  <c:v>148.048244127451</c:v>
                </c:pt>
                <c:pt idx="44030">
                  <c:v>148.04681447416499</c:v>
                </c:pt>
                <c:pt idx="44031">
                  <c:v>148.050033862042</c:v>
                </c:pt>
                <c:pt idx="44032">
                  <c:v>148.05485061753501</c:v>
                </c:pt>
                <c:pt idx="44033">
                  <c:v>148.06131176127101</c:v>
                </c:pt>
                <c:pt idx="44034">
                  <c:v>148.06376378801099</c:v>
                </c:pt>
                <c:pt idx="44035">
                  <c:v>148.06099276719101</c:v>
                </c:pt>
                <c:pt idx="44036">
                  <c:v>148.06790059148</c:v>
                </c:pt>
                <c:pt idx="44037">
                  <c:v>148.080639999998</c:v>
                </c:pt>
                <c:pt idx="44038">
                  <c:v>148.08809316127099</c:v>
                </c:pt>
                <c:pt idx="44039">
                  <c:v>148.088542901419</c:v>
                </c:pt>
                <c:pt idx="44040">
                  <c:v>148.086042150406</c:v>
                </c:pt>
                <c:pt idx="44041">
                  <c:v>148.07952497325201</c:v>
                </c:pt>
                <c:pt idx="44042">
                  <c:v>148.072888240682</c:v>
                </c:pt>
                <c:pt idx="44043">
                  <c:v>148.06857029539</c:v>
                </c:pt>
                <c:pt idx="44044">
                  <c:v>148.063387356471</c:v>
                </c:pt>
                <c:pt idx="44045">
                  <c:v>148.05940570054699</c:v>
                </c:pt>
                <c:pt idx="44046">
                  <c:v>148.05949950585</c:v>
                </c:pt>
                <c:pt idx="44047">
                  <c:v>148.06730440302701</c:v>
                </c:pt>
                <c:pt idx="44048">
                  <c:v>148.074822421536</c:v>
                </c:pt>
                <c:pt idx="44049">
                  <c:v>148.08126754899999</c:v>
                </c:pt>
                <c:pt idx="44050">
                  <c:v>148.088460000022</c:v>
                </c:pt>
                <c:pt idx="44051">
                  <c:v>148.094215676018</c:v>
                </c:pt>
                <c:pt idx="44052">
                  <c:v>148.09771103852799</c:v>
                </c:pt>
                <c:pt idx="44053">
                  <c:v>148.09631339606801</c:v>
                </c:pt>
                <c:pt idx="44054">
                  <c:v>148.091146848698</c:v>
                </c:pt>
                <c:pt idx="44055">
                  <c:v>148.08415186616801</c:v>
                </c:pt>
                <c:pt idx="44056">
                  <c:v>148.07706621805099</c:v>
                </c:pt>
                <c:pt idx="44057">
                  <c:v>148.07247760286401</c:v>
                </c:pt>
                <c:pt idx="44058">
                  <c:v>148.07172294180501</c:v>
                </c:pt>
                <c:pt idx="44059">
                  <c:v>148.062278939225</c:v>
                </c:pt>
                <c:pt idx="44060">
                  <c:v>148.044169162054</c:v>
                </c:pt>
                <c:pt idx="44061">
                  <c:v>148.03602990733</c:v>
                </c:pt>
                <c:pt idx="44062">
                  <c:v>148.03380999997501</c:v>
                </c:pt>
                <c:pt idx="44063">
                  <c:v>148.025190069095</c:v>
                </c:pt>
                <c:pt idx="44064">
                  <c:v>148.01968070550001</c:v>
                </c:pt>
                <c:pt idx="44065">
                  <c:v>148.01453199251</c:v>
                </c:pt>
                <c:pt idx="44066">
                  <c:v>148.01122744326</c:v>
                </c:pt>
                <c:pt idx="44067">
                  <c:v>148.01129428970799</c:v>
                </c:pt>
                <c:pt idx="44068">
                  <c:v>148.01379656082199</c:v>
                </c:pt>
                <c:pt idx="44069">
                  <c:v>148.01426597908801</c:v>
                </c:pt>
                <c:pt idx="44070">
                  <c:v>148.010574664084</c:v>
                </c:pt>
                <c:pt idx="44071">
                  <c:v>148.012044897214</c:v>
                </c:pt>
                <c:pt idx="44072">
                  <c:v>148.016746225654</c:v>
                </c:pt>
                <c:pt idx="44073">
                  <c:v>148.023395480478</c:v>
                </c:pt>
                <c:pt idx="44074">
                  <c:v>148.03057122765901</c:v>
                </c:pt>
                <c:pt idx="44075">
                  <c:v>148.02930000004</c:v>
                </c:pt>
                <c:pt idx="44076">
                  <c:v>148.02629144175401</c:v>
                </c:pt>
                <c:pt idx="44077">
                  <c:v>148.02574354051399</c:v>
                </c:pt>
                <c:pt idx="44078">
                  <c:v>148.03123392154001</c:v>
                </c:pt>
                <c:pt idx="44079">
                  <c:v>148.03984129744799</c:v>
                </c:pt>
                <c:pt idx="44080">
                  <c:v>148.045413666607</c:v>
                </c:pt>
                <c:pt idx="44081">
                  <c:v>148.04652876845901</c:v>
                </c:pt>
                <c:pt idx="44082">
                  <c:v>148.044684441051</c:v>
                </c:pt>
                <c:pt idx="44083">
                  <c:v>148.03998294431801</c:v>
                </c:pt>
                <c:pt idx="44084">
                  <c:v>148.03985748298501</c:v>
                </c:pt>
                <c:pt idx="44085">
                  <c:v>148.04318303946999</c:v>
                </c:pt>
                <c:pt idx="44086">
                  <c:v>148.04565110225701</c:v>
                </c:pt>
                <c:pt idx="44087">
                  <c:v>148.04675000000199</c:v>
                </c:pt>
                <c:pt idx="44088">
                  <c:v>148.04570510131799</c:v>
                </c:pt>
                <c:pt idx="44089">
                  <c:v>148.04530356579201</c:v>
                </c:pt>
                <c:pt idx="44090">
                  <c:v>148.04775914125199</c:v>
                </c:pt>
                <c:pt idx="44091">
                  <c:v>148.05071034028001</c:v>
                </c:pt>
                <c:pt idx="44092">
                  <c:v>148.05164257909399</c:v>
                </c:pt>
                <c:pt idx="44093">
                  <c:v>148.05296137089201</c:v>
                </c:pt>
                <c:pt idx="44094">
                  <c:v>148.055784103289</c:v>
                </c:pt>
                <c:pt idx="44095">
                  <c:v>148.05842746374901</c:v>
                </c:pt>
                <c:pt idx="44096">
                  <c:v>148.06447600851601</c:v>
                </c:pt>
                <c:pt idx="44097">
                  <c:v>148.06730171188701</c:v>
                </c:pt>
                <c:pt idx="44098">
                  <c:v>148.06837280694799</c:v>
                </c:pt>
                <c:pt idx="44099">
                  <c:v>148.069525809689</c:v>
                </c:pt>
                <c:pt idx="44100">
                  <c:v>148.07598962081099</c:v>
                </c:pt>
                <c:pt idx="44101">
                  <c:v>148.08395829982399</c:v>
                </c:pt>
                <c:pt idx="44102">
                  <c:v>148.09740353614299</c:v>
                </c:pt>
                <c:pt idx="44103">
                  <c:v>148.10695687105499</c:v>
                </c:pt>
                <c:pt idx="44104">
                  <c:v>148.11271977110201</c:v>
                </c:pt>
                <c:pt idx="44105">
                  <c:v>148.11695999999199</c:v>
                </c:pt>
                <c:pt idx="44106">
                  <c:v>148.12021764437301</c:v>
                </c:pt>
                <c:pt idx="44107">
                  <c:v>148.12600334699701</c:v>
                </c:pt>
                <c:pt idx="44108">
                  <c:v>148.134417984441</c:v>
                </c:pt>
                <c:pt idx="44109">
                  <c:v>148.14337744859</c:v>
                </c:pt>
                <c:pt idx="44110">
                  <c:v>148.15393916768201</c:v>
                </c:pt>
                <c:pt idx="44111">
                  <c:v>148.165231678846</c:v>
                </c:pt>
                <c:pt idx="44112">
                  <c:v>148.17302904365599</c:v>
                </c:pt>
                <c:pt idx="44113">
                  <c:v>148.17516000005099</c:v>
                </c:pt>
                <c:pt idx="44114">
                  <c:v>148.18683985429999</c:v>
                </c:pt>
                <c:pt idx="44115">
                  <c:v>148.20526780952699</c:v>
                </c:pt>
                <c:pt idx="44116">
                  <c:v>148.21280999997899</c:v>
                </c:pt>
                <c:pt idx="44117">
                  <c:v>148.215030637067</c:v>
                </c:pt>
                <c:pt idx="44118">
                  <c:v>148.217923323891</c:v>
                </c:pt>
                <c:pt idx="44119">
                  <c:v>148.22069362596099</c:v>
                </c:pt>
                <c:pt idx="44120">
                  <c:v>148.22062664205501</c:v>
                </c:pt>
                <c:pt idx="44121">
                  <c:v>148.21791814706401</c:v>
                </c:pt>
                <c:pt idx="44122">
                  <c:v>148.215633531761</c:v>
                </c:pt>
                <c:pt idx="44123">
                  <c:v>148.21140025966201</c:v>
                </c:pt>
                <c:pt idx="44124">
                  <c:v>148.206943840843</c:v>
                </c:pt>
                <c:pt idx="44125">
                  <c:v>148.20130527773901</c:v>
                </c:pt>
                <c:pt idx="44126">
                  <c:v>148.18779000004</c:v>
                </c:pt>
                <c:pt idx="44127">
                  <c:v>148.175940622497</c:v>
                </c:pt>
                <c:pt idx="44128">
                  <c:v>148.16272817674599</c:v>
                </c:pt>
                <c:pt idx="44129">
                  <c:v>148.14753305117901</c:v>
                </c:pt>
                <c:pt idx="44130">
                  <c:v>148.127462663713</c:v>
                </c:pt>
                <c:pt idx="44131">
                  <c:v>148.10535486767199</c:v>
                </c:pt>
                <c:pt idx="44132">
                  <c:v>148.08899581374001</c:v>
                </c:pt>
                <c:pt idx="44133">
                  <c:v>148.07200688884501</c:v>
                </c:pt>
                <c:pt idx="44134">
                  <c:v>148.04894039105699</c:v>
                </c:pt>
                <c:pt idx="44135">
                  <c:v>148.02452629413099</c:v>
                </c:pt>
                <c:pt idx="44136">
                  <c:v>148.00689565761201</c:v>
                </c:pt>
                <c:pt idx="44137">
                  <c:v>147.99418832727</c:v>
                </c:pt>
                <c:pt idx="44138">
                  <c:v>147.98757999996801</c:v>
                </c:pt>
                <c:pt idx="44139">
                  <c:v>147.98050952012099</c:v>
                </c:pt>
                <c:pt idx="44140">
                  <c:v>147.97469089687999</c:v>
                </c:pt>
                <c:pt idx="44141">
                  <c:v>147.96848575888299</c:v>
                </c:pt>
                <c:pt idx="44142">
                  <c:v>147.96046401728</c:v>
                </c:pt>
                <c:pt idx="44143">
                  <c:v>147.95475512275999</c:v>
                </c:pt>
                <c:pt idx="44144">
                  <c:v>147.953002905587</c:v>
                </c:pt>
                <c:pt idx="44145">
                  <c:v>147.95379337911601</c:v>
                </c:pt>
                <c:pt idx="44146">
                  <c:v>147.96171581555001</c:v>
                </c:pt>
                <c:pt idx="44147">
                  <c:v>147.970881694204</c:v>
                </c:pt>
                <c:pt idx="44148">
                  <c:v>147.97897439677999</c:v>
                </c:pt>
                <c:pt idx="44149">
                  <c:v>147.98606053320299</c:v>
                </c:pt>
                <c:pt idx="44150">
                  <c:v>147.98410000000101</c:v>
                </c:pt>
                <c:pt idx="44151">
                  <c:v>147.981449747282</c:v>
                </c:pt>
                <c:pt idx="44152">
                  <c:v>147.98139240777499</c:v>
                </c:pt>
                <c:pt idx="44153">
                  <c:v>147.98611814316399</c:v>
                </c:pt>
                <c:pt idx="44154">
                  <c:v>147.99689147171699</c:v>
                </c:pt>
                <c:pt idx="44155">
                  <c:v>148.01365075843299</c:v>
                </c:pt>
                <c:pt idx="44156">
                  <c:v>148.032973536947</c:v>
                </c:pt>
                <c:pt idx="44157">
                  <c:v>148.047345393309</c:v>
                </c:pt>
                <c:pt idx="44158">
                  <c:v>148.05330646437301</c:v>
                </c:pt>
                <c:pt idx="44159">
                  <c:v>148.055652246123</c:v>
                </c:pt>
                <c:pt idx="44160">
                  <c:v>148.055455562871</c:v>
                </c:pt>
                <c:pt idx="44161">
                  <c:v>148.05011028266</c:v>
                </c:pt>
                <c:pt idx="44162">
                  <c:v>148.043931123654</c:v>
                </c:pt>
                <c:pt idx="44163">
                  <c:v>148.03230383155599</c:v>
                </c:pt>
                <c:pt idx="44164">
                  <c:v>148.02028827092801</c:v>
                </c:pt>
                <c:pt idx="44165">
                  <c:v>148.003740000031</c:v>
                </c:pt>
                <c:pt idx="44166">
                  <c:v>147.991715426469</c:v>
                </c:pt>
                <c:pt idx="44167">
                  <c:v>147.984869312429</c:v>
                </c:pt>
                <c:pt idx="44168">
                  <c:v>147.980178293573</c:v>
                </c:pt>
                <c:pt idx="44169">
                  <c:v>147.97595124690201</c:v>
                </c:pt>
                <c:pt idx="44170">
                  <c:v>147.972880936412</c:v>
                </c:pt>
                <c:pt idx="44171">
                  <c:v>147.96798880741301</c:v>
                </c:pt>
                <c:pt idx="44172">
                  <c:v>147.96207557648799</c:v>
                </c:pt>
                <c:pt idx="44173">
                  <c:v>147.957118133938</c:v>
                </c:pt>
                <c:pt idx="44174">
                  <c:v>147.95322744200499</c:v>
                </c:pt>
                <c:pt idx="44175">
                  <c:v>147.95209332962199</c:v>
                </c:pt>
                <c:pt idx="44176">
                  <c:v>147.95455356558099</c:v>
                </c:pt>
                <c:pt idx="44177">
                  <c:v>147.95577999997101</c:v>
                </c:pt>
                <c:pt idx="44178">
                  <c:v>147.95478166501701</c:v>
                </c:pt>
                <c:pt idx="44179">
                  <c:v>147.950911316972</c:v>
                </c:pt>
                <c:pt idx="44180">
                  <c:v>147.94765322186001</c:v>
                </c:pt>
                <c:pt idx="44181">
                  <c:v>147.94682088722701</c:v>
                </c:pt>
                <c:pt idx="44182">
                  <c:v>147.948863182087</c:v>
                </c:pt>
                <c:pt idx="44183">
                  <c:v>147.95601367483201</c:v>
                </c:pt>
                <c:pt idx="44184">
                  <c:v>147.966105904622</c:v>
                </c:pt>
                <c:pt idx="44185">
                  <c:v>147.971477574072</c:v>
                </c:pt>
                <c:pt idx="44186">
                  <c:v>147.977552851659</c:v>
                </c:pt>
                <c:pt idx="44187">
                  <c:v>147.99156243086301</c:v>
                </c:pt>
                <c:pt idx="44188">
                  <c:v>148.00560530896399</c:v>
                </c:pt>
                <c:pt idx="44189">
                  <c:v>148.015700000034</c:v>
                </c:pt>
                <c:pt idx="44190">
                  <c:v>148.023657839289</c:v>
                </c:pt>
                <c:pt idx="44191">
                  <c:v>148.036732218889</c:v>
                </c:pt>
                <c:pt idx="44192">
                  <c:v>148.04648384729501</c:v>
                </c:pt>
                <c:pt idx="44193">
                  <c:v>148.05139613748401</c:v>
                </c:pt>
                <c:pt idx="44194">
                  <c:v>148.053119669187</c:v>
                </c:pt>
                <c:pt idx="44195">
                  <c:v>148.05360195781699</c:v>
                </c:pt>
                <c:pt idx="44196">
                  <c:v>148.05144433563399</c:v>
                </c:pt>
                <c:pt idx="44197">
                  <c:v>148.052733125473</c:v>
                </c:pt>
                <c:pt idx="44198">
                  <c:v>148.058936590965</c:v>
                </c:pt>
                <c:pt idx="44199">
                  <c:v>148.06376708061501</c:v>
                </c:pt>
                <c:pt idx="44200">
                  <c:v>148.06537433526901</c:v>
                </c:pt>
                <c:pt idx="44201">
                  <c:v>148.070346447769</c:v>
                </c:pt>
                <c:pt idx="44202">
                  <c:v>148.071949999986</c:v>
                </c:pt>
                <c:pt idx="44203">
                  <c:v>148.067897470666</c:v>
                </c:pt>
                <c:pt idx="44204">
                  <c:v>148.06220619991399</c:v>
                </c:pt>
                <c:pt idx="44205">
                  <c:v>148.05773595945001</c:v>
                </c:pt>
                <c:pt idx="44206">
                  <c:v>148.051981555358</c:v>
                </c:pt>
                <c:pt idx="44207">
                  <c:v>148.04278106056501</c:v>
                </c:pt>
                <c:pt idx="44208">
                  <c:v>148.03379652862199</c:v>
                </c:pt>
                <c:pt idx="44209">
                  <c:v>148.02351237385301</c:v>
                </c:pt>
                <c:pt idx="44210">
                  <c:v>148.008624228375</c:v>
                </c:pt>
                <c:pt idx="44211">
                  <c:v>147.99481766187799</c:v>
                </c:pt>
                <c:pt idx="44212">
                  <c:v>147.986377657617</c:v>
                </c:pt>
                <c:pt idx="44213">
                  <c:v>147.98426448961001</c:v>
                </c:pt>
                <c:pt idx="44214">
                  <c:v>147.98621137060999</c:v>
                </c:pt>
                <c:pt idx="44215">
                  <c:v>147.98540911972501</c:v>
                </c:pt>
                <c:pt idx="44216">
                  <c:v>147.98584000000099</c:v>
                </c:pt>
                <c:pt idx="44217">
                  <c:v>147.98197602889499</c:v>
                </c:pt>
                <c:pt idx="44218">
                  <c:v>147.97321409763001</c:v>
                </c:pt>
                <c:pt idx="44219">
                  <c:v>147.96026174643899</c:v>
                </c:pt>
                <c:pt idx="44220">
                  <c:v>147.94811809933901</c:v>
                </c:pt>
                <c:pt idx="44221">
                  <c:v>147.93824579165599</c:v>
                </c:pt>
                <c:pt idx="44222">
                  <c:v>147.92854048223001</c:v>
                </c:pt>
                <c:pt idx="44223">
                  <c:v>147.918779999962</c:v>
                </c:pt>
                <c:pt idx="44224">
                  <c:v>147.91648495312799</c:v>
                </c:pt>
                <c:pt idx="44225">
                  <c:v>147.90450841286</c:v>
                </c:pt>
                <c:pt idx="44226">
                  <c:v>147.89595007962299</c:v>
                </c:pt>
                <c:pt idx="44227">
                  <c:v>147.88520999998099</c:v>
                </c:pt>
                <c:pt idx="44228">
                  <c:v>147.883840063565</c:v>
                </c:pt>
                <c:pt idx="44229">
                  <c:v>147.895031350945</c:v>
                </c:pt>
                <c:pt idx="44230">
                  <c:v>147.90569023952901</c:v>
                </c:pt>
                <c:pt idx="44231">
                  <c:v>147.920956476176</c:v>
                </c:pt>
                <c:pt idx="44232">
                  <c:v>147.937774135008</c:v>
                </c:pt>
                <c:pt idx="44233">
                  <c:v>147.952750813667</c:v>
                </c:pt>
                <c:pt idx="44234">
                  <c:v>147.96395038861499</c:v>
                </c:pt>
                <c:pt idx="44235">
                  <c:v>147.96896217097401</c:v>
                </c:pt>
                <c:pt idx="44236">
                  <c:v>147.97451758058801</c:v>
                </c:pt>
                <c:pt idx="44237">
                  <c:v>147.978568638669</c:v>
                </c:pt>
                <c:pt idx="44238">
                  <c:v>147.978292578002</c:v>
                </c:pt>
                <c:pt idx="44239">
                  <c:v>147.97979842697001</c:v>
                </c:pt>
                <c:pt idx="44240">
                  <c:v>147.98047999996101</c:v>
                </c:pt>
                <c:pt idx="44241">
                  <c:v>147.97625405736099</c:v>
                </c:pt>
                <c:pt idx="44242">
                  <c:v>147.969461542631</c:v>
                </c:pt>
                <c:pt idx="44243">
                  <c:v>147.96140528651901</c:v>
                </c:pt>
                <c:pt idx="44244">
                  <c:v>147.95276506318601</c:v>
                </c:pt>
                <c:pt idx="44245">
                  <c:v>147.94304159882199</c:v>
                </c:pt>
                <c:pt idx="44246">
                  <c:v>147.93181888196801</c:v>
                </c:pt>
                <c:pt idx="44247">
                  <c:v>147.922679871996</c:v>
                </c:pt>
                <c:pt idx="44248">
                  <c:v>147.91783537089199</c:v>
                </c:pt>
                <c:pt idx="44249">
                  <c:v>147.91344544924601</c:v>
                </c:pt>
                <c:pt idx="44250">
                  <c:v>147.910714638804</c:v>
                </c:pt>
                <c:pt idx="44251">
                  <c:v>147.91189290111001</c:v>
                </c:pt>
                <c:pt idx="44252">
                  <c:v>147.91166999999899</c:v>
                </c:pt>
                <c:pt idx="44253">
                  <c:v>147.90668187921401</c:v>
                </c:pt>
                <c:pt idx="44254">
                  <c:v>147.904262063402</c:v>
                </c:pt>
                <c:pt idx="44255">
                  <c:v>147.90380550058299</c:v>
                </c:pt>
                <c:pt idx="44256">
                  <c:v>147.900812879684</c:v>
                </c:pt>
                <c:pt idx="44257">
                  <c:v>147.892795597271</c:v>
                </c:pt>
                <c:pt idx="44258">
                  <c:v>147.88259355080299</c:v>
                </c:pt>
                <c:pt idx="44259">
                  <c:v>147.87193516068601</c:v>
                </c:pt>
                <c:pt idx="44260">
                  <c:v>147.86318115652401</c:v>
                </c:pt>
                <c:pt idx="44261">
                  <c:v>147.85838029825999</c:v>
                </c:pt>
                <c:pt idx="44262">
                  <c:v>147.85445529521201</c:v>
                </c:pt>
                <c:pt idx="44263">
                  <c:v>147.858845453382</c:v>
                </c:pt>
                <c:pt idx="44264">
                  <c:v>147.86666335260799</c:v>
                </c:pt>
                <c:pt idx="44265">
                  <c:v>147.879750000011</c:v>
                </c:pt>
                <c:pt idx="44266">
                  <c:v>147.88885012406601</c:v>
                </c:pt>
                <c:pt idx="44267">
                  <c:v>147.89839356140899</c:v>
                </c:pt>
                <c:pt idx="44268">
                  <c:v>147.905740076679</c:v>
                </c:pt>
                <c:pt idx="44269">
                  <c:v>147.91033775027</c:v>
                </c:pt>
                <c:pt idx="44270">
                  <c:v>147.91714702908999</c:v>
                </c:pt>
                <c:pt idx="44271">
                  <c:v>147.929443380783</c:v>
                </c:pt>
                <c:pt idx="44272">
                  <c:v>147.943738177977</c:v>
                </c:pt>
                <c:pt idx="44273">
                  <c:v>147.95607634894401</c:v>
                </c:pt>
                <c:pt idx="44274">
                  <c:v>147.966782250362</c:v>
                </c:pt>
                <c:pt idx="44275">
                  <c:v>147.98266432004201</c:v>
                </c:pt>
                <c:pt idx="44276">
                  <c:v>147.99767947543901</c:v>
                </c:pt>
                <c:pt idx="44277">
                  <c:v>148.01105931686999</c:v>
                </c:pt>
                <c:pt idx="44278">
                  <c:v>148.02184999997601</c:v>
                </c:pt>
                <c:pt idx="44279">
                  <c:v>148.02751894448801</c:v>
                </c:pt>
                <c:pt idx="44280">
                  <c:v>148.033325574396</c:v>
                </c:pt>
                <c:pt idx="44281">
                  <c:v>148.04048198382199</c:v>
                </c:pt>
                <c:pt idx="44282">
                  <c:v>148.043434502754</c:v>
                </c:pt>
                <c:pt idx="44283">
                  <c:v>148.042536020386</c:v>
                </c:pt>
                <c:pt idx="44284">
                  <c:v>148.03796501843399</c:v>
                </c:pt>
                <c:pt idx="44285">
                  <c:v>148.02611986846901</c:v>
                </c:pt>
                <c:pt idx="44286">
                  <c:v>148.011129145448</c:v>
                </c:pt>
                <c:pt idx="44287">
                  <c:v>147.99399542579201</c:v>
                </c:pt>
                <c:pt idx="44288">
                  <c:v>147.97781164613201</c:v>
                </c:pt>
                <c:pt idx="44289">
                  <c:v>147.96377104267401</c:v>
                </c:pt>
                <c:pt idx="44290">
                  <c:v>147.955648056699</c:v>
                </c:pt>
                <c:pt idx="44291">
                  <c:v>147.95200593585699</c:v>
                </c:pt>
                <c:pt idx="44292">
                  <c:v>147.95961135787201</c:v>
                </c:pt>
                <c:pt idx="44293">
                  <c:v>147.96242000002201</c:v>
                </c:pt>
                <c:pt idx="44294">
                  <c:v>147.955651522251</c:v>
                </c:pt>
                <c:pt idx="44295">
                  <c:v>147.94797124864701</c:v>
                </c:pt>
                <c:pt idx="44296">
                  <c:v>147.93708260672699</c:v>
                </c:pt>
                <c:pt idx="44297">
                  <c:v>147.92981458147</c:v>
                </c:pt>
                <c:pt idx="44298">
                  <c:v>147.929109895191</c:v>
                </c:pt>
                <c:pt idx="44299">
                  <c:v>147.934124402294</c:v>
                </c:pt>
                <c:pt idx="44300">
                  <c:v>147.94081479422701</c:v>
                </c:pt>
                <c:pt idx="44301">
                  <c:v>147.943525060068</c:v>
                </c:pt>
                <c:pt idx="44302">
                  <c:v>147.94129907522699</c:v>
                </c:pt>
                <c:pt idx="44303">
                  <c:v>147.935794766463</c:v>
                </c:pt>
                <c:pt idx="44304">
                  <c:v>147.930814883632</c:v>
                </c:pt>
                <c:pt idx="44305">
                  <c:v>147.92570274001201</c:v>
                </c:pt>
                <c:pt idx="44306">
                  <c:v>147.91550604428201</c:v>
                </c:pt>
                <c:pt idx="44307">
                  <c:v>147.90304114436199</c:v>
                </c:pt>
                <c:pt idx="44308">
                  <c:v>147.89784000002001</c:v>
                </c:pt>
                <c:pt idx="44309">
                  <c:v>147.89980187923899</c:v>
                </c:pt>
                <c:pt idx="44310">
                  <c:v>147.903510445764</c:v>
                </c:pt>
                <c:pt idx="44311">
                  <c:v>147.907370271861</c:v>
                </c:pt>
                <c:pt idx="44312">
                  <c:v>147.91289510049299</c:v>
                </c:pt>
                <c:pt idx="44313">
                  <c:v>147.91894234809499</c:v>
                </c:pt>
                <c:pt idx="44314">
                  <c:v>147.92430799484299</c:v>
                </c:pt>
                <c:pt idx="44315">
                  <c:v>147.92976344829799</c:v>
                </c:pt>
                <c:pt idx="44316">
                  <c:v>147.93467256005499</c:v>
                </c:pt>
                <c:pt idx="44317">
                  <c:v>147.93935855012899</c:v>
                </c:pt>
                <c:pt idx="44318">
                  <c:v>147.944616686898</c:v>
                </c:pt>
                <c:pt idx="44319">
                  <c:v>147.94752799538799</c:v>
                </c:pt>
                <c:pt idx="44320">
                  <c:v>147.944780000017</c:v>
                </c:pt>
                <c:pt idx="44321">
                  <c:v>147.93862783635399</c:v>
                </c:pt>
                <c:pt idx="44322">
                  <c:v>147.93339475848799</c:v>
                </c:pt>
                <c:pt idx="44323">
                  <c:v>147.93173492431399</c:v>
                </c:pt>
                <c:pt idx="44324">
                  <c:v>147.93521540011699</c:v>
                </c:pt>
                <c:pt idx="44325">
                  <c:v>147.94279679320499</c:v>
                </c:pt>
                <c:pt idx="44326">
                  <c:v>147.94980248110801</c:v>
                </c:pt>
                <c:pt idx="44327">
                  <c:v>147.95185257707399</c:v>
                </c:pt>
                <c:pt idx="44328">
                  <c:v>147.94953999995599</c:v>
                </c:pt>
                <c:pt idx="44329">
                  <c:v>147.949399820949</c:v>
                </c:pt>
                <c:pt idx="44330">
                  <c:v>147.948460000051</c:v>
                </c:pt>
                <c:pt idx="44331">
                  <c:v>147.94845941744899</c:v>
                </c:pt>
                <c:pt idx="44332">
                  <c:v>147.94843000003399</c:v>
                </c:pt>
                <c:pt idx="44333">
                  <c:v>147.95258249266999</c:v>
                </c:pt>
                <c:pt idx="44334">
                  <c:v>147.95743735148599</c:v>
                </c:pt>
                <c:pt idx="44335">
                  <c:v>147.96285738856901</c:v>
                </c:pt>
                <c:pt idx="44336">
                  <c:v>147.97371472725101</c:v>
                </c:pt>
                <c:pt idx="44337">
                  <c:v>147.99282078455201</c:v>
                </c:pt>
                <c:pt idx="44338">
                  <c:v>148.01646341679901</c:v>
                </c:pt>
                <c:pt idx="44339">
                  <c:v>148.03498320137501</c:v>
                </c:pt>
                <c:pt idx="44340">
                  <c:v>148.04215745568999</c:v>
                </c:pt>
                <c:pt idx="44341">
                  <c:v>148.04595125732499</c:v>
                </c:pt>
                <c:pt idx="44342">
                  <c:v>148.04606161641601</c:v>
                </c:pt>
                <c:pt idx="44343">
                  <c:v>148.04181000001799</c:v>
                </c:pt>
                <c:pt idx="44344">
                  <c:v>148.03371868532301</c:v>
                </c:pt>
                <c:pt idx="44345">
                  <c:v>148.029962788316</c:v>
                </c:pt>
                <c:pt idx="44346">
                  <c:v>148.02795664423601</c:v>
                </c:pt>
                <c:pt idx="44347">
                  <c:v>148.02660746318099</c:v>
                </c:pt>
                <c:pt idx="44348">
                  <c:v>148.02196818097701</c:v>
                </c:pt>
                <c:pt idx="44349">
                  <c:v>148.01370874170701</c:v>
                </c:pt>
                <c:pt idx="44350">
                  <c:v>148.00760702418901</c:v>
                </c:pt>
                <c:pt idx="44351">
                  <c:v>148.00633424361001</c:v>
                </c:pt>
                <c:pt idx="44352">
                  <c:v>148.007192847825</c:v>
                </c:pt>
                <c:pt idx="44353">
                  <c:v>148.003345034544</c:v>
                </c:pt>
                <c:pt idx="44354">
                  <c:v>148.00176893426001</c:v>
                </c:pt>
                <c:pt idx="44355">
                  <c:v>147.99326999997999</c:v>
                </c:pt>
                <c:pt idx="44356">
                  <c:v>147.98562842117701</c:v>
                </c:pt>
                <c:pt idx="44357">
                  <c:v>147.98042305066099</c:v>
                </c:pt>
                <c:pt idx="44358">
                  <c:v>147.976411540117</c:v>
                </c:pt>
                <c:pt idx="44359">
                  <c:v>147.97132694508099</c:v>
                </c:pt>
                <c:pt idx="44360">
                  <c:v>147.963403247245</c:v>
                </c:pt>
                <c:pt idx="44361">
                  <c:v>147.96365736143301</c:v>
                </c:pt>
                <c:pt idx="44362">
                  <c:v>147.96681163398901</c:v>
                </c:pt>
                <c:pt idx="44363">
                  <c:v>147.96814232364</c:v>
                </c:pt>
                <c:pt idx="44364">
                  <c:v>147.97067577731301</c:v>
                </c:pt>
                <c:pt idx="44365">
                  <c:v>147.97144869270599</c:v>
                </c:pt>
                <c:pt idx="44366">
                  <c:v>147.97206028371301</c:v>
                </c:pt>
                <c:pt idx="44367">
                  <c:v>147.97047681696901</c:v>
                </c:pt>
                <c:pt idx="44368">
                  <c:v>147.969409999953</c:v>
                </c:pt>
                <c:pt idx="44369">
                  <c:v>147.96802713871901</c:v>
                </c:pt>
                <c:pt idx="44370">
                  <c:v>147.963477189472</c:v>
                </c:pt>
                <c:pt idx="44371">
                  <c:v>147.955148728274</c:v>
                </c:pt>
                <c:pt idx="44372">
                  <c:v>147.950485522864</c:v>
                </c:pt>
                <c:pt idx="44373">
                  <c:v>147.95251165312101</c:v>
                </c:pt>
                <c:pt idx="44374">
                  <c:v>147.958427973651</c:v>
                </c:pt>
                <c:pt idx="44375">
                  <c:v>147.965631497185</c:v>
                </c:pt>
                <c:pt idx="44376">
                  <c:v>147.97485004597999</c:v>
                </c:pt>
                <c:pt idx="44377">
                  <c:v>147.98373454247599</c:v>
                </c:pt>
                <c:pt idx="44378">
                  <c:v>147.98598828325501</c:v>
                </c:pt>
                <c:pt idx="44379">
                  <c:v>147.98487103036999</c:v>
                </c:pt>
                <c:pt idx="44380">
                  <c:v>147.99386999994201</c:v>
                </c:pt>
                <c:pt idx="44381">
                  <c:v>147.994440243996</c:v>
                </c:pt>
                <c:pt idx="44382">
                  <c:v>147.99806205667099</c:v>
                </c:pt>
                <c:pt idx="44383">
                  <c:v>147.99864662017001</c:v>
                </c:pt>
                <c:pt idx="44384">
                  <c:v>147.995212552342</c:v>
                </c:pt>
                <c:pt idx="44385">
                  <c:v>147.98926169636599</c:v>
                </c:pt>
                <c:pt idx="44386">
                  <c:v>147.98133515600401</c:v>
                </c:pt>
                <c:pt idx="44387">
                  <c:v>147.974107062934</c:v>
                </c:pt>
                <c:pt idx="44388">
                  <c:v>147.97095945342701</c:v>
                </c:pt>
                <c:pt idx="44389">
                  <c:v>147.969025972644</c:v>
                </c:pt>
                <c:pt idx="44390">
                  <c:v>147.965311312084</c:v>
                </c:pt>
                <c:pt idx="44391">
                  <c:v>147.96223915532599</c:v>
                </c:pt>
                <c:pt idx="44392">
                  <c:v>147.95965282928299</c:v>
                </c:pt>
                <c:pt idx="44393">
                  <c:v>147.948336622097</c:v>
                </c:pt>
                <c:pt idx="44394">
                  <c:v>147.941122161929</c:v>
                </c:pt>
                <c:pt idx="44395">
                  <c:v>147.93803000001699</c:v>
                </c:pt>
                <c:pt idx="44396">
                  <c:v>147.93777661996501</c:v>
                </c:pt>
                <c:pt idx="44397">
                  <c:v>147.93947248592801</c:v>
                </c:pt>
                <c:pt idx="44398">
                  <c:v>147.946332688121</c:v>
                </c:pt>
                <c:pt idx="44399">
                  <c:v>147.95738244213601</c:v>
                </c:pt>
                <c:pt idx="44400">
                  <c:v>147.972412927655</c:v>
                </c:pt>
                <c:pt idx="44401">
                  <c:v>147.984836937696</c:v>
                </c:pt>
                <c:pt idx="44402">
                  <c:v>147.994950255118</c:v>
                </c:pt>
                <c:pt idx="44403">
                  <c:v>148.00816296261701</c:v>
                </c:pt>
                <c:pt idx="44404">
                  <c:v>148.01951648707399</c:v>
                </c:pt>
                <c:pt idx="44405">
                  <c:v>148.02695665422101</c:v>
                </c:pt>
                <c:pt idx="44406">
                  <c:v>148.02718474116301</c:v>
                </c:pt>
                <c:pt idx="44407">
                  <c:v>148.02367188242599</c:v>
                </c:pt>
                <c:pt idx="44408">
                  <c:v>148.00970655996301</c:v>
                </c:pt>
                <c:pt idx="44409">
                  <c:v>147.993240000002</c:v>
                </c:pt>
                <c:pt idx="44410">
                  <c:v>147.97705535553001</c:v>
                </c:pt>
                <c:pt idx="44411">
                  <c:v>147.965532866259</c:v>
                </c:pt>
                <c:pt idx="44412">
                  <c:v>147.956218466454</c:v>
                </c:pt>
                <c:pt idx="44413">
                  <c:v>147.950140689748</c:v>
                </c:pt>
                <c:pt idx="44414">
                  <c:v>147.948728776135</c:v>
                </c:pt>
                <c:pt idx="44415">
                  <c:v>147.94805156887301</c:v>
                </c:pt>
                <c:pt idx="44416">
                  <c:v>147.94289016719301</c:v>
                </c:pt>
                <c:pt idx="44417">
                  <c:v>147.937743139818</c:v>
                </c:pt>
                <c:pt idx="44418">
                  <c:v>147.9360194569</c:v>
                </c:pt>
                <c:pt idx="44419">
                  <c:v>147.938490000038</c:v>
                </c:pt>
                <c:pt idx="44420">
                  <c:v>147.935637188464</c:v>
                </c:pt>
                <c:pt idx="44421">
                  <c:v>147.932285645761</c:v>
                </c:pt>
                <c:pt idx="44422">
                  <c:v>147.92963925855199</c:v>
                </c:pt>
                <c:pt idx="44423">
                  <c:v>147.92507738001299</c:v>
                </c:pt>
                <c:pt idx="44424">
                  <c:v>147.91687610481401</c:v>
                </c:pt>
                <c:pt idx="44425">
                  <c:v>147.90432658149101</c:v>
                </c:pt>
                <c:pt idx="44426">
                  <c:v>147.88887731502999</c:v>
                </c:pt>
                <c:pt idx="44427">
                  <c:v>147.874708932354</c:v>
                </c:pt>
                <c:pt idx="44428">
                  <c:v>147.86336534621699</c:v>
                </c:pt>
                <c:pt idx="44429">
                  <c:v>147.86028225568401</c:v>
                </c:pt>
                <c:pt idx="44430">
                  <c:v>147.85753544100501</c:v>
                </c:pt>
                <c:pt idx="44431">
                  <c:v>147.858059999999</c:v>
                </c:pt>
                <c:pt idx="44432">
                  <c:v>147.85626858434199</c:v>
                </c:pt>
                <c:pt idx="44433">
                  <c:v>147.85761811038299</c:v>
                </c:pt>
                <c:pt idx="44434">
                  <c:v>147.86702193415999</c:v>
                </c:pt>
                <c:pt idx="44435">
                  <c:v>147.876173128511</c:v>
                </c:pt>
                <c:pt idx="44436">
                  <c:v>147.87938999995001</c:v>
                </c:pt>
                <c:pt idx="44437">
                  <c:v>147.881516647501</c:v>
                </c:pt>
                <c:pt idx="44438">
                  <c:v>147.88769043144799</c:v>
                </c:pt>
                <c:pt idx="44439">
                  <c:v>147.89877910128001</c:v>
                </c:pt>
                <c:pt idx="44440">
                  <c:v>147.91437778825201</c:v>
                </c:pt>
                <c:pt idx="44441">
                  <c:v>147.92995186698201</c:v>
                </c:pt>
                <c:pt idx="44442">
                  <c:v>147.94740520402499</c:v>
                </c:pt>
                <c:pt idx="44443">
                  <c:v>147.969409999954</c:v>
                </c:pt>
                <c:pt idx="44444">
                  <c:v>147.975995150762</c:v>
                </c:pt>
                <c:pt idx="44445">
                  <c:v>147.980509675435</c:v>
                </c:pt>
                <c:pt idx="44446">
                  <c:v>147.98282759159301</c:v>
                </c:pt>
                <c:pt idx="44447">
                  <c:v>147.98572821723101</c:v>
                </c:pt>
                <c:pt idx="44448">
                  <c:v>147.988263457204</c:v>
                </c:pt>
                <c:pt idx="44449">
                  <c:v>147.99128652374401</c:v>
                </c:pt>
                <c:pt idx="44450">
                  <c:v>147.993494407637</c:v>
                </c:pt>
                <c:pt idx="44451">
                  <c:v>147.98993411056301</c:v>
                </c:pt>
                <c:pt idx="44452">
                  <c:v>147.983640729727</c:v>
                </c:pt>
                <c:pt idx="44453">
                  <c:v>147.975697011427</c:v>
                </c:pt>
                <c:pt idx="44454">
                  <c:v>147.96627699748001</c:v>
                </c:pt>
                <c:pt idx="44455">
                  <c:v>147.95632950518399</c:v>
                </c:pt>
                <c:pt idx="44456">
                  <c:v>147.94375715803</c:v>
                </c:pt>
                <c:pt idx="44457">
                  <c:v>147.93669705842299</c:v>
                </c:pt>
                <c:pt idx="44458">
                  <c:v>147.934702438877</c:v>
                </c:pt>
                <c:pt idx="44459">
                  <c:v>147.940020000045</c:v>
                </c:pt>
                <c:pt idx="44460">
                  <c:v>147.94340447205701</c:v>
                </c:pt>
                <c:pt idx="44461">
                  <c:v>147.94509229294101</c:v>
                </c:pt>
                <c:pt idx="44462">
                  <c:v>147.947097262429</c:v>
                </c:pt>
                <c:pt idx="44463">
                  <c:v>147.95395216969601</c:v>
                </c:pt>
                <c:pt idx="44464">
                  <c:v>147.964880368526</c:v>
                </c:pt>
                <c:pt idx="44465">
                  <c:v>147.97489716441299</c:v>
                </c:pt>
                <c:pt idx="44466">
                  <c:v>147.98110415695101</c:v>
                </c:pt>
                <c:pt idx="44467">
                  <c:v>147.983235412704</c:v>
                </c:pt>
                <c:pt idx="44468">
                  <c:v>147.987918039356</c:v>
                </c:pt>
                <c:pt idx="44469">
                  <c:v>147.99795578355</c:v>
                </c:pt>
                <c:pt idx="44470">
                  <c:v>148.008100000002</c:v>
                </c:pt>
                <c:pt idx="44471">
                  <c:v>148.01770282170301</c:v>
                </c:pt>
                <c:pt idx="44472">
                  <c:v>148.02705011226701</c:v>
                </c:pt>
                <c:pt idx="44473">
                  <c:v>148.03826300005201</c:v>
                </c:pt>
                <c:pt idx="44474">
                  <c:v>148.050514685434</c:v>
                </c:pt>
                <c:pt idx="44475">
                  <c:v>148.05249052811101</c:v>
                </c:pt>
                <c:pt idx="44476">
                  <c:v>148.04871315979</c:v>
                </c:pt>
                <c:pt idx="44477">
                  <c:v>148.04290289798999</c:v>
                </c:pt>
                <c:pt idx="44478">
                  <c:v>148.035539210499</c:v>
                </c:pt>
                <c:pt idx="44479">
                  <c:v>148.027337981795</c:v>
                </c:pt>
                <c:pt idx="44480">
                  <c:v>148.022458584969</c:v>
                </c:pt>
                <c:pt idx="44481">
                  <c:v>148.018480018655</c:v>
                </c:pt>
                <c:pt idx="44482">
                  <c:v>148.01384130146701</c:v>
                </c:pt>
                <c:pt idx="44483">
                  <c:v>148.003493855366</c:v>
                </c:pt>
                <c:pt idx="44484">
                  <c:v>147.99296273392</c:v>
                </c:pt>
                <c:pt idx="44485">
                  <c:v>147.98406324656199</c:v>
                </c:pt>
                <c:pt idx="44486">
                  <c:v>147.978555431941</c:v>
                </c:pt>
                <c:pt idx="44487">
                  <c:v>147.975993335049</c:v>
                </c:pt>
                <c:pt idx="44488">
                  <c:v>147.976522418348</c:v>
                </c:pt>
                <c:pt idx="44489">
                  <c:v>147.982698506573</c:v>
                </c:pt>
                <c:pt idx="44490">
                  <c:v>147.99157946879501</c:v>
                </c:pt>
                <c:pt idx="44491">
                  <c:v>148.00041207433901</c:v>
                </c:pt>
                <c:pt idx="44492">
                  <c:v>148.000071312606</c:v>
                </c:pt>
                <c:pt idx="44493">
                  <c:v>147.995419616741</c:v>
                </c:pt>
                <c:pt idx="44494">
                  <c:v>147.98946000001101</c:v>
                </c:pt>
                <c:pt idx="44495">
                  <c:v>147.98585611467499</c:v>
                </c:pt>
                <c:pt idx="44496">
                  <c:v>147.98136950301199</c:v>
                </c:pt>
                <c:pt idx="44497">
                  <c:v>147.97427833545899</c:v>
                </c:pt>
                <c:pt idx="44498">
                  <c:v>147.96507970300499</c:v>
                </c:pt>
                <c:pt idx="44499">
                  <c:v>147.95206495007801</c:v>
                </c:pt>
                <c:pt idx="44500">
                  <c:v>147.937452053936</c:v>
                </c:pt>
                <c:pt idx="44501">
                  <c:v>147.92712264932899</c:v>
                </c:pt>
                <c:pt idx="44502">
                  <c:v>147.91948181545499</c:v>
                </c:pt>
                <c:pt idx="44503">
                  <c:v>147.915338719147</c:v>
                </c:pt>
                <c:pt idx="44504">
                  <c:v>147.90753238426799</c:v>
                </c:pt>
                <c:pt idx="44505">
                  <c:v>147.90688134412301</c:v>
                </c:pt>
                <c:pt idx="44506">
                  <c:v>147.908280000042</c:v>
                </c:pt>
                <c:pt idx="44507">
                  <c:v>147.90779687446101</c:v>
                </c:pt>
                <c:pt idx="44508">
                  <c:v>147.90503533658801</c:v>
                </c:pt>
                <c:pt idx="44509">
                  <c:v>147.903480593095</c:v>
                </c:pt>
                <c:pt idx="44510">
                  <c:v>147.906857155605</c:v>
                </c:pt>
                <c:pt idx="44511">
                  <c:v>147.91467437582901</c:v>
                </c:pt>
                <c:pt idx="44512">
                  <c:v>147.92336135339099</c:v>
                </c:pt>
                <c:pt idx="44513">
                  <c:v>147.935943270813</c:v>
                </c:pt>
                <c:pt idx="44514">
                  <c:v>147.95070560410801</c:v>
                </c:pt>
                <c:pt idx="44515">
                  <c:v>147.959526142003</c:v>
                </c:pt>
                <c:pt idx="44516">
                  <c:v>147.96931920092001</c:v>
                </c:pt>
                <c:pt idx="44517">
                  <c:v>147.98470999999</c:v>
                </c:pt>
                <c:pt idx="44518">
                  <c:v>147.98932542715801</c:v>
                </c:pt>
                <c:pt idx="44519">
                  <c:v>147.99675190504399</c:v>
                </c:pt>
                <c:pt idx="44520">
                  <c:v>148.003621513247</c:v>
                </c:pt>
                <c:pt idx="44521">
                  <c:v>148.01167526938801</c:v>
                </c:pt>
                <c:pt idx="44522">
                  <c:v>148.02013753489601</c:v>
                </c:pt>
                <c:pt idx="44523">
                  <c:v>148.02455903459199</c:v>
                </c:pt>
                <c:pt idx="44524">
                  <c:v>148.02516046124799</c:v>
                </c:pt>
                <c:pt idx="44525">
                  <c:v>148.02392194468899</c:v>
                </c:pt>
                <c:pt idx="44526">
                  <c:v>148.02127709214</c:v>
                </c:pt>
                <c:pt idx="44527">
                  <c:v>148.01070593715301</c:v>
                </c:pt>
                <c:pt idx="44528">
                  <c:v>148.00136274556999</c:v>
                </c:pt>
                <c:pt idx="44529">
                  <c:v>147.99194000004499</c:v>
                </c:pt>
                <c:pt idx="44530">
                  <c:v>147.98237153218699</c:v>
                </c:pt>
                <c:pt idx="44531">
                  <c:v>147.97677658962999</c:v>
                </c:pt>
                <c:pt idx="44532">
                  <c:v>147.97451421079899</c:v>
                </c:pt>
                <c:pt idx="44533">
                  <c:v>147.973873864643</c:v>
                </c:pt>
                <c:pt idx="44534">
                  <c:v>147.97293148162299</c:v>
                </c:pt>
                <c:pt idx="44535">
                  <c:v>147.971838910103</c:v>
                </c:pt>
                <c:pt idx="44536">
                  <c:v>147.96999987496801</c:v>
                </c:pt>
                <c:pt idx="44537">
                  <c:v>147.96769644669399</c:v>
                </c:pt>
                <c:pt idx="44538">
                  <c:v>147.96383587138399</c:v>
                </c:pt>
                <c:pt idx="44539">
                  <c:v>147.959640000013</c:v>
                </c:pt>
                <c:pt idx="44540">
                  <c:v>147.95986596113099</c:v>
                </c:pt>
                <c:pt idx="44541">
                  <c:v>147.96475000001101</c:v>
                </c:pt>
                <c:pt idx="44542">
                  <c:v>147.968227607176</c:v>
                </c:pt>
                <c:pt idx="44543">
                  <c:v>147.97223412167699</c:v>
                </c:pt>
                <c:pt idx="44544">
                  <c:v>147.97686097878</c:v>
                </c:pt>
                <c:pt idx="44545">
                  <c:v>147.97489523613299</c:v>
                </c:pt>
                <c:pt idx="44546">
                  <c:v>147.96537446859699</c:v>
                </c:pt>
                <c:pt idx="44547">
                  <c:v>147.95540702343001</c:v>
                </c:pt>
                <c:pt idx="44548">
                  <c:v>147.94751889024701</c:v>
                </c:pt>
                <c:pt idx="44549">
                  <c:v>147.94296566945201</c:v>
                </c:pt>
                <c:pt idx="44550">
                  <c:v>147.93699212950199</c:v>
                </c:pt>
                <c:pt idx="44551">
                  <c:v>147.93360878348</c:v>
                </c:pt>
                <c:pt idx="44552">
                  <c:v>147.925019999976</c:v>
                </c:pt>
                <c:pt idx="44553">
                  <c:v>147.914979540003</c:v>
                </c:pt>
                <c:pt idx="44554">
                  <c:v>147.90291551115101</c:v>
                </c:pt>
                <c:pt idx="44555">
                  <c:v>147.89591967133501</c:v>
                </c:pt>
                <c:pt idx="44556">
                  <c:v>147.892762419219</c:v>
                </c:pt>
                <c:pt idx="44557">
                  <c:v>147.891854940911</c:v>
                </c:pt>
                <c:pt idx="44558">
                  <c:v>147.89452781895699</c:v>
                </c:pt>
                <c:pt idx="44559">
                  <c:v>147.90070579635801</c:v>
                </c:pt>
                <c:pt idx="44560">
                  <c:v>147.91007261591301</c:v>
                </c:pt>
                <c:pt idx="44561">
                  <c:v>147.91976335131901</c:v>
                </c:pt>
                <c:pt idx="44562">
                  <c:v>147.92656708588601</c:v>
                </c:pt>
                <c:pt idx="44563">
                  <c:v>147.92646999999999</c:v>
                </c:pt>
                <c:pt idx="44564">
                  <c:v>147.92884464677499</c:v>
                </c:pt>
                <c:pt idx="44565">
                  <c:v>147.93230815683401</c:v>
                </c:pt>
                <c:pt idx="44566">
                  <c:v>147.934397262788</c:v>
                </c:pt>
                <c:pt idx="44567">
                  <c:v>147.938871662651</c:v>
                </c:pt>
                <c:pt idx="44568">
                  <c:v>147.94867420154699</c:v>
                </c:pt>
                <c:pt idx="44569">
                  <c:v>147.95792632255899</c:v>
                </c:pt>
                <c:pt idx="44570">
                  <c:v>147.96609686081101</c:v>
                </c:pt>
                <c:pt idx="44571">
                  <c:v>147.97881362278099</c:v>
                </c:pt>
                <c:pt idx="44572">
                  <c:v>147.99377267732001</c:v>
                </c:pt>
                <c:pt idx="44573">
                  <c:v>148.00621840234501</c:v>
                </c:pt>
                <c:pt idx="44574">
                  <c:v>148.01563768168299</c:v>
                </c:pt>
                <c:pt idx="44575">
                  <c:v>148.01766957282101</c:v>
                </c:pt>
                <c:pt idx="44576">
                  <c:v>148.01556831232801</c:v>
                </c:pt>
                <c:pt idx="44577">
                  <c:v>148.01401924405201</c:v>
                </c:pt>
                <c:pt idx="44578">
                  <c:v>148.00378043415401</c:v>
                </c:pt>
                <c:pt idx="44579">
                  <c:v>147.99152726621901</c:v>
                </c:pt>
                <c:pt idx="44580">
                  <c:v>147.98540855261299</c:v>
                </c:pt>
                <c:pt idx="44581">
                  <c:v>147.97462287158001</c:v>
                </c:pt>
                <c:pt idx="44582">
                  <c:v>147.961736109062</c:v>
                </c:pt>
                <c:pt idx="44583">
                  <c:v>147.94951337239601</c:v>
                </c:pt>
                <c:pt idx="44584">
                  <c:v>147.92898329743699</c:v>
                </c:pt>
                <c:pt idx="44585">
                  <c:v>147.909321033954</c:v>
                </c:pt>
                <c:pt idx="44586">
                  <c:v>147.89754119691901</c:v>
                </c:pt>
                <c:pt idx="44587">
                  <c:v>147.890616738083</c:v>
                </c:pt>
                <c:pt idx="44588">
                  <c:v>147.88579220398199</c:v>
                </c:pt>
                <c:pt idx="44589">
                  <c:v>147.884707527693</c:v>
                </c:pt>
                <c:pt idx="44590">
                  <c:v>147.88495000002499</c:v>
                </c:pt>
                <c:pt idx="44591">
                  <c:v>147.87912210489799</c:v>
                </c:pt>
                <c:pt idx="44592">
                  <c:v>147.87599738504301</c:v>
                </c:pt>
                <c:pt idx="44593">
                  <c:v>147.87411976113401</c:v>
                </c:pt>
                <c:pt idx="44594">
                  <c:v>147.87205451272399</c:v>
                </c:pt>
                <c:pt idx="44595">
                  <c:v>147.86953550909399</c:v>
                </c:pt>
                <c:pt idx="44596">
                  <c:v>147.86561125814799</c:v>
                </c:pt>
                <c:pt idx="44597">
                  <c:v>147.86131155553801</c:v>
                </c:pt>
                <c:pt idx="44598">
                  <c:v>147.86087041504101</c:v>
                </c:pt>
                <c:pt idx="44599">
                  <c:v>147.862908424273</c:v>
                </c:pt>
                <c:pt idx="44600">
                  <c:v>147.861149812044</c:v>
                </c:pt>
                <c:pt idx="44601">
                  <c:v>147.857800000043</c:v>
                </c:pt>
                <c:pt idx="44602">
                  <c:v>147.85699392375099</c:v>
                </c:pt>
                <c:pt idx="44603">
                  <c:v>147.86297855491901</c:v>
                </c:pt>
                <c:pt idx="44604">
                  <c:v>147.87912172998401</c:v>
                </c:pt>
                <c:pt idx="44605">
                  <c:v>147.89886823740301</c:v>
                </c:pt>
                <c:pt idx="44606">
                  <c:v>147.916919086809</c:v>
                </c:pt>
                <c:pt idx="44607">
                  <c:v>147.93520624228501</c:v>
                </c:pt>
                <c:pt idx="44608">
                  <c:v>147.95578433432701</c:v>
                </c:pt>
                <c:pt idx="44609">
                  <c:v>147.97901012327301</c:v>
                </c:pt>
                <c:pt idx="44610">
                  <c:v>148.00060509890599</c:v>
                </c:pt>
                <c:pt idx="44611">
                  <c:v>148.019066752507</c:v>
                </c:pt>
                <c:pt idx="44612">
                  <c:v>148.042042882826</c:v>
                </c:pt>
                <c:pt idx="44613">
                  <c:v>148.07059924596399</c:v>
                </c:pt>
                <c:pt idx="44614">
                  <c:v>148.08149699032899</c:v>
                </c:pt>
                <c:pt idx="44615">
                  <c:v>148.08908567390301</c:v>
                </c:pt>
                <c:pt idx="44616">
                  <c:v>148.09914758196999</c:v>
                </c:pt>
                <c:pt idx="44617">
                  <c:v>148.12225413060901</c:v>
                </c:pt>
                <c:pt idx="44618">
                  <c:v>148.13358749615901</c:v>
                </c:pt>
                <c:pt idx="44619">
                  <c:v>148.14101074886099</c:v>
                </c:pt>
                <c:pt idx="44620">
                  <c:v>148.146355284588</c:v>
                </c:pt>
                <c:pt idx="44621">
                  <c:v>148.150183878505</c:v>
                </c:pt>
                <c:pt idx="44622">
                  <c:v>148.15004647262001</c:v>
                </c:pt>
                <c:pt idx="44623">
                  <c:v>148.15305999996701</c:v>
                </c:pt>
                <c:pt idx="44624">
                  <c:v>148.154104185953</c:v>
                </c:pt>
                <c:pt idx="44625">
                  <c:v>148.15707321515501</c:v>
                </c:pt>
                <c:pt idx="44626">
                  <c:v>148.16053814136799</c:v>
                </c:pt>
                <c:pt idx="44627">
                  <c:v>148.162804186752</c:v>
                </c:pt>
                <c:pt idx="44628">
                  <c:v>148.16661411081799</c:v>
                </c:pt>
                <c:pt idx="44629">
                  <c:v>148.173949796031</c:v>
                </c:pt>
                <c:pt idx="44630">
                  <c:v>148.18082744294699</c:v>
                </c:pt>
                <c:pt idx="44631">
                  <c:v>148.187765092343</c:v>
                </c:pt>
                <c:pt idx="44632">
                  <c:v>148.193379101831</c:v>
                </c:pt>
                <c:pt idx="44633">
                  <c:v>148.1989948243</c:v>
                </c:pt>
                <c:pt idx="44634">
                  <c:v>148.20084090528701</c:v>
                </c:pt>
                <c:pt idx="44635">
                  <c:v>148.19249480407399</c:v>
                </c:pt>
                <c:pt idx="44636">
                  <c:v>148.18763558955101</c:v>
                </c:pt>
                <c:pt idx="44637">
                  <c:v>148.18152930136</c:v>
                </c:pt>
                <c:pt idx="44638">
                  <c:v>148.173039155228</c:v>
                </c:pt>
                <c:pt idx="44639">
                  <c:v>148.158016963633</c:v>
                </c:pt>
                <c:pt idx="44640">
                  <c:v>148.134986708193</c:v>
                </c:pt>
                <c:pt idx="44641">
                  <c:v>148.110989630456</c:v>
                </c:pt>
                <c:pt idx="44642">
                  <c:v>148.087474801886</c:v>
                </c:pt>
                <c:pt idx="44643">
                  <c:v>148.06859957335001</c:v>
                </c:pt>
                <c:pt idx="44644">
                  <c:v>148.054268407112</c:v>
                </c:pt>
                <c:pt idx="44645">
                  <c:v>148.04151999998001</c:v>
                </c:pt>
                <c:pt idx="44646">
                  <c:v>148.04130586232901</c:v>
                </c:pt>
                <c:pt idx="44647">
                  <c:v>148.040112844562</c:v>
                </c:pt>
                <c:pt idx="44648">
                  <c:v>148.04324000002501</c:v>
                </c:pt>
                <c:pt idx="44649">
                  <c:v>148.044300180444</c:v>
                </c:pt>
                <c:pt idx="44650">
                  <c:v>148.05467559831601</c:v>
                </c:pt>
                <c:pt idx="44651">
                  <c:v>148.06543585669601</c:v>
                </c:pt>
                <c:pt idx="44652">
                  <c:v>148.07376232923599</c:v>
                </c:pt>
                <c:pt idx="44653">
                  <c:v>148.076105555049</c:v>
                </c:pt>
                <c:pt idx="44654">
                  <c:v>148.07763644690499</c:v>
                </c:pt>
                <c:pt idx="44655">
                  <c:v>148.08755137027799</c:v>
                </c:pt>
                <c:pt idx="44656">
                  <c:v>148.101265902329</c:v>
                </c:pt>
                <c:pt idx="44657">
                  <c:v>148.113836168684</c:v>
                </c:pt>
                <c:pt idx="44658">
                  <c:v>148.12349807192999</c:v>
                </c:pt>
                <c:pt idx="44659">
                  <c:v>148.131321187168</c:v>
                </c:pt>
                <c:pt idx="44660">
                  <c:v>148.13528540628599</c:v>
                </c:pt>
                <c:pt idx="44661">
                  <c:v>148.139581957616</c:v>
                </c:pt>
                <c:pt idx="44662">
                  <c:v>148.138289999976</c:v>
                </c:pt>
                <c:pt idx="44663">
                  <c:v>148.137521772138</c:v>
                </c:pt>
                <c:pt idx="44664">
                  <c:v>148.138806914356</c:v>
                </c:pt>
                <c:pt idx="44665">
                  <c:v>148.13980221793</c:v>
                </c:pt>
                <c:pt idx="44666">
                  <c:v>148.13907231963</c:v>
                </c:pt>
                <c:pt idx="44667">
                  <c:v>148.13740111175599</c:v>
                </c:pt>
                <c:pt idx="44668">
                  <c:v>148.13388192073299</c:v>
                </c:pt>
                <c:pt idx="44669">
                  <c:v>148.125210938349</c:v>
                </c:pt>
                <c:pt idx="44670">
                  <c:v>148.116162500976</c:v>
                </c:pt>
                <c:pt idx="44671">
                  <c:v>148.10641502520801</c:v>
                </c:pt>
                <c:pt idx="44672">
                  <c:v>148.09319178694</c:v>
                </c:pt>
                <c:pt idx="44673">
                  <c:v>148.08629000000599</c:v>
                </c:pt>
                <c:pt idx="44674">
                  <c:v>148.08363213852999</c:v>
                </c:pt>
                <c:pt idx="44675">
                  <c:v>148.08615081193801</c:v>
                </c:pt>
                <c:pt idx="44676">
                  <c:v>148.08642695233701</c:v>
                </c:pt>
                <c:pt idx="44677">
                  <c:v>148.086574240418</c:v>
                </c:pt>
                <c:pt idx="44678">
                  <c:v>148.08333762090399</c:v>
                </c:pt>
                <c:pt idx="44679">
                  <c:v>148.07726714481001</c:v>
                </c:pt>
                <c:pt idx="44680">
                  <c:v>148.07176262965899</c:v>
                </c:pt>
                <c:pt idx="44681">
                  <c:v>148.065871986198</c:v>
                </c:pt>
                <c:pt idx="44682">
                  <c:v>148.06002435917199</c:v>
                </c:pt>
                <c:pt idx="44683">
                  <c:v>148.04862254159701</c:v>
                </c:pt>
                <c:pt idx="44684">
                  <c:v>148.04017533953501</c:v>
                </c:pt>
                <c:pt idx="44685">
                  <c:v>148.03258999997001</c:v>
                </c:pt>
                <c:pt idx="44686">
                  <c:v>148.033067619767</c:v>
                </c:pt>
                <c:pt idx="44687">
                  <c:v>148.03740627364101</c:v>
                </c:pt>
                <c:pt idx="44688">
                  <c:v>148.044154843363</c:v>
                </c:pt>
                <c:pt idx="44689">
                  <c:v>148.05000123125799</c:v>
                </c:pt>
                <c:pt idx="44690">
                  <c:v>148.05151807582101</c:v>
                </c:pt>
                <c:pt idx="44691">
                  <c:v>148.05103041716501</c:v>
                </c:pt>
                <c:pt idx="44692">
                  <c:v>148.055659974934</c:v>
                </c:pt>
                <c:pt idx="44693">
                  <c:v>148.05928062062</c:v>
                </c:pt>
                <c:pt idx="44694">
                  <c:v>148.051121181181</c:v>
                </c:pt>
                <c:pt idx="44695">
                  <c:v>148.04392198384599</c:v>
                </c:pt>
                <c:pt idx="44696">
                  <c:v>148.03590829566301</c:v>
                </c:pt>
                <c:pt idx="44697">
                  <c:v>148.03062000002399</c:v>
                </c:pt>
                <c:pt idx="44698">
                  <c:v>148.023021966263</c:v>
                </c:pt>
                <c:pt idx="44699">
                  <c:v>148.015662912338</c:v>
                </c:pt>
                <c:pt idx="44700">
                  <c:v>148.00773487051299</c:v>
                </c:pt>
                <c:pt idx="44701">
                  <c:v>147.99988944370099</c:v>
                </c:pt>
                <c:pt idx="44702">
                  <c:v>147.99183071613899</c:v>
                </c:pt>
                <c:pt idx="44703">
                  <c:v>147.983157742461</c:v>
                </c:pt>
                <c:pt idx="44704">
                  <c:v>147.97668449143299</c:v>
                </c:pt>
                <c:pt idx="44705">
                  <c:v>147.969169680177</c:v>
                </c:pt>
                <c:pt idx="44706">
                  <c:v>147.962450202604</c:v>
                </c:pt>
                <c:pt idx="44707">
                  <c:v>147.96013000001901</c:v>
                </c:pt>
                <c:pt idx="44708">
                  <c:v>147.958423853629</c:v>
                </c:pt>
                <c:pt idx="44709">
                  <c:v>147.94660035303599</c:v>
                </c:pt>
                <c:pt idx="44710">
                  <c:v>147.927481883468</c:v>
                </c:pt>
                <c:pt idx="44711">
                  <c:v>147.90863116201899</c:v>
                </c:pt>
                <c:pt idx="44712">
                  <c:v>147.897793848954</c:v>
                </c:pt>
                <c:pt idx="44713">
                  <c:v>147.895878695357</c:v>
                </c:pt>
                <c:pt idx="44714">
                  <c:v>147.897467588708</c:v>
                </c:pt>
                <c:pt idx="44715">
                  <c:v>147.899618737585</c:v>
                </c:pt>
                <c:pt idx="44716">
                  <c:v>147.90171802111001</c:v>
                </c:pt>
                <c:pt idx="44717">
                  <c:v>147.906410433823</c:v>
                </c:pt>
                <c:pt idx="44718">
                  <c:v>147.916803321256</c:v>
                </c:pt>
                <c:pt idx="44719">
                  <c:v>147.927829999956</c:v>
                </c:pt>
                <c:pt idx="44720">
                  <c:v>147.93778108623701</c:v>
                </c:pt>
                <c:pt idx="44721">
                  <c:v>147.94560143282399</c:v>
                </c:pt>
                <c:pt idx="44722">
                  <c:v>147.951554543029</c:v>
                </c:pt>
                <c:pt idx="44723">
                  <c:v>147.95658783261601</c:v>
                </c:pt>
                <c:pt idx="44724">
                  <c:v>147.95886016906101</c:v>
                </c:pt>
                <c:pt idx="44725">
                  <c:v>147.957830084737</c:v>
                </c:pt>
                <c:pt idx="44726">
                  <c:v>147.958722573649</c:v>
                </c:pt>
                <c:pt idx="44727">
                  <c:v>147.96129252297001</c:v>
                </c:pt>
                <c:pt idx="44728">
                  <c:v>147.961526054654</c:v>
                </c:pt>
                <c:pt idx="44729">
                  <c:v>147.96760836581299</c:v>
                </c:pt>
                <c:pt idx="44730">
                  <c:v>147.976620000016</c:v>
                </c:pt>
                <c:pt idx="44731">
                  <c:v>147.987461645276</c:v>
                </c:pt>
                <c:pt idx="44732">
                  <c:v>147.99250068627899</c:v>
                </c:pt>
                <c:pt idx="44733">
                  <c:v>147.99579432950301</c:v>
                </c:pt>
                <c:pt idx="44734">
                  <c:v>147.99891303892699</c:v>
                </c:pt>
                <c:pt idx="44735">
                  <c:v>148.002077995674</c:v>
                </c:pt>
                <c:pt idx="44736">
                  <c:v>148.00291366942699</c:v>
                </c:pt>
                <c:pt idx="44737">
                  <c:v>148.00224982530801</c:v>
                </c:pt>
                <c:pt idx="44738">
                  <c:v>148.00212939691099</c:v>
                </c:pt>
                <c:pt idx="44739">
                  <c:v>148.001352317281</c:v>
                </c:pt>
                <c:pt idx="44740">
                  <c:v>148.003826481099</c:v>
                </c:pt>
                <c:pt idx="44741">
                  <c:v>148.00882000005399</c:v>
                </c:pt>
                <c:pt idx="44742">
                  <c:v>148.010529099975</c:v>
                </c:pt>
                <c:pt idx="44743">
                  <c:v>148.00508448581701</c:v>
                </c:pt>
                <c:pt idx="44744">
                  <c:v>147.994747914079</c:v>
                </c:pt>
                <c:pt idx="44745">
                  <c:v>147.979070270855</c:v>
                </c:pt>
                <c:pt idx="44746">
                  <c:v>147.956176231109</c:v>
                </c:pt>
                <c:pt idx="44747">
                  <c:v>147.936860166629</c:v>
                </c:pt>
                <c:pt idx="44748">
                  <c:v>147.926775708365</c:v>
                </c:pt>
                <c:pt idx="44749">
                  <c:v>147.920029195437</c:v>
                </c:pt>
                <c:pt idx="44750">
                  <c:v>147.91396143188601</c:v>
                </c:pt>
                <c:pt idx="44751">
                  <c:v>147.90865000006099</c:v>
                </c:pt>
                <c:pt idx="44752">
                  <c:v>147.90837422007999</c:v>
                </c:pt>
                <c:pt idx="44753">
                  <c:v>147.90314000002999</c:v>
                </c:pt>
                <c:pt idx="44754">
                  <c:v>147.903113600794</c:v>
                </c:pt>
                <c:pt idx="44755">
                  <c:v>147.90027000004901</c:v>
                </c:pt>
                <c:pt idx="44756">
                  <c:v>147.90548257617499</c:v>
                </c:pt>
                <c:pt idx="44757">
                  <c:v>147.91633905894199</c:v>
                </c:pt>
                <c:pt idx="44758">
                  <c:v>147.93380716604599</c:v>
                </c:pt>
                <c:pt idx="44759">
                  <c:v>147.95413212601801</c:v>
                </c:pt>
                <c:pt idx="44760">
                  <c:v>147.982347618419</c:v>
                </c:pt>
                <c:pt idx="44761">
                  <c:v>148.013351176935</c:v>
                </c:pt>
                <c:pt idx="44762">
                  <c:v>148.02952301016199</c:v>
                </c:pt>
                <c:pt idx="44763">
                  <c:v>148.03647450119101</c:v>
                </c:pt>
                <c:pt idx="44764">
                  <c:v>148.04102607460999</c:v>
                </c:pt>
                <c:pt idx="44765">
                  <c:v>148.04011928106399</c:v>
                </c:pt>
                <c:pt idx="44766">
                  <c:v>148.03601423387499</c:v>
                </c:pt>
                <c:pt idx="44767">
                  <c:v>148.03011000000001</c:v>
                </c:pt>
                <c:pt idx="44768">
                  <c:v>148.02598293409099</c:v>
                </c:pt>
                <c:pt idx="44769">
                  <c:v>148.01784853528301</c:v>
                </c:pt>
                <c:pt idx="44770">
                  <c:v>148.00857749421201</c:v>
                </c:pt>
                <c:pt idx="44771">
                  <c:v>147.999364468018</c:v>
                </c:pt>
                <c:pt idx="44772">
                  <c:v>147.99011495697101</c:v>
                </c:pt>
                <c:pt idx="44773">
                  <c:v>147.980347376482</c:v>
                </c:pt>
                <c:pt idx="44774">
                  <c:v>147.97318923927099</c:v>
                </c:pt>
                <c:pt idx="44775">
                  <c:v>147.97136772315301</c:v>
                </c:pt>
                <c:pt idx="44776">
                  <c:v>147.974144895423</c:v>
                </c:pt>
                <c:pt idx="44777">
                  <c:v>147.974041529815</c:v>
                </c:pt>
                <c:pt idx="44778">
                  <c:v>147.97329802105</c:v>
                </c:pt>
                <c:pt idx="44779">
                  <c:v>147.97524947036601</c:v>
                </c:pt>
                <c:pt idx="44780">
                  <c:v>147.97961000000899</c:v>
                </c:pt>
                <c:pt idx="44781">
                  <c:v>147.98530733837001</c:v>
                </c:pt>
                <c:pt idx="44782">
                  <c:v>147.989302527429</c:v>
                </c:pt>
                <c:pt idx="44783">
                  <c:v>147.992404527952</c:v>
                </c:pt>
                <c:pt idx="44784">
                  <c:v>147.99443302653199</c:v>
                </c:pt>
                <c:pt idx="44785">
                  <c:v>147.99476848537799</c:v>
                </c:pt>
                <c:pt idx="44786">
                  <c:v>147.99401766458101</c:v>
                </c:pt>
                <c:pt idx="44787">
                  <c:v>147.994545348847</c:v>
                </c:pt>
                <c:pt idx="44788">
                  <c:v>147.99846763853799</c:v>
                </c:pt>
                <c:pt idx="44789">
                  <c:v>148.00431203289699</c:v>
                </c:pt>
                <c:pt idx="44790">
                  <c:v>148.00832831095599</c:v>
                </c:pt>
                <c:pt idx="44791">
                  <c:v>148.00538428359101</c:v>
                </c:pt>
                <c:pt idx="44792">
                  <c:v>148.00128362281501</c:v>
                </c:pt>
                <c:pt idx="44793">
                  <c:v>147.997040000011</c:v>
                </c:pt>
                <c:pt idx="44794">
                  <c:v>147.993836875158</c:v>
                </c:pt>
                <c:pt idx="44795">
                  <c:v>147.99858533028299</c:v>
                </c:pt>
                <c:pt idx="44796">
                  <c:v>148.004919887574</c:v>
                </c:pt>
                <c:pt idx="44797">
                  <c:v>148.01113219922999</c:v>
                </c:pt>
                <c:pt idx="44798">
                  <c:v>148.015083820873</c:v>
                </c:pt>
                <c:pt idx="44799">
                  <c:v>148.01884816349099</c:v>
                </c:pt>
                <c:pt idx="44800">
                  <c:v>148.02200748317401</c:v>
                </c:pt>
                <c:pt idx="44801">
                  <c:v>148.02270667527301</c:v>
                </c:pt>
                <c:pt idx="44802">
                  <c:v>148.02969681253899</c:v>
                </c:pt>
                <c:pt idx="44803">
                  <c:v>148.03974543346601</c:v>
                </c:pt>
                <c:pt idx="44804">
                  <c:v>148.04295431446599</c:v>
                </c:pt>
                <c:pt idx="44805">
                  <c:v>148.04745061223301</c:v>
                </c:pt>
                <c:pt idx="44806">
                  <c:v>148.05383842257001</c:v>
                </c:pt>
                <c:pt idx="44807">
                  <c:v>148.06895459784801</c:v>
                </c:pt>
                <c:pt idx="44808">
                  <c:v>148.07771534068101</c:v>
                </c:pt>
                <c:pt idx="44809">
                  <c:v>148.08176522941301</c:v>
                </c:pt>
                <c:pt idx="44810">
                  <c:v>148.084030000024</c:v>
                </c:pt>
                <c:pt idx="44811">
                  <c:v>148.083718795951</c:v>
                </c:pt>
                <c:pt idx="44812">
                  <c:v>148.081390062293</c:v>
                </c:pt>
                <c:pt idx="44813">
                  <c:v>148.07981074046799</c:v>
                </c:pt>
                <c:pt idx="44814">
                  <c:v>148.07967447387</c:v>
                </c:pt>
                <c:pt idx="44815">
                  <c:v>148.07993373297899</c:v>
                </c:pt>
                <c:pt idx="44816">
                  <c:v>148.07696188725001</c:v>
                </c:pt>
                <c:pt idx="44817">
                  <c:v>148.06948256322099</c:v>
                </c:pt>
                <c:pt idx="44818">
                  <c:v>148.06444449968501</c:v>
                </c:pt>
                <c:pt idx="44819">
                  <c:v>148.06269221056499</c:v>
                </c:pt>
                <c:pt idx="44820">
                  <c:v>148.05798755437499</c:v>
                </c:pt>
                <c:pt idx="44821">
                  <c:v>148.05192514315999</c:v>
                </c:pt>
                <c:pt idx="44822">
                  <c:v>148.038355440347</c:v>
                </c:pt>
                <c:pt idx="44823">
                  <c:v>148.02180903507099</c:v>
                </c:pt>
                <c:pt idx="44824">
                  <c:v>148.010830000032</c:v>
                </c:pt>
                <c:pt idx="44825">
                  <c:v>148.01450408924799</c:v>
                </c:pt>
                <c:pt idx="44826">
                  <c:v>148.01056624528599</c:v>
                </c:pt>
                <c:pt idx="44827">
                  <c:v>148.00373686317599</c:v>
                </c:pt>
                <c:pt idx="44828">
                  <c:v>147.996774904587</c:v>
                </c:pt>
                <c:pt idx="44829">
                  <c:v>147.99436293624001</c:v>
                </c:pt>
                <c:pt idx="44830">
                  <c:v>147.99704379687199</c:v>
                </c:pt>
                <c:pt idx="44831">
                  <c:v>147.998627190772</c:v>
                </c:pt>
                <c:pt idx="44832">
                  <c:v>147.998622278396</c:v>
                </c:pt>
                <c:pt idx="44833">
                  <c:v>147.99763821531101</c:v>
                </c:pt>
                <c:pt idx="44834">
                  <c:v>148.00050278433599</c:v>
                </c:pt>
                <c:pt idx="44835">
                  <c:v>147.995867480898</c:v>
                </c:pt>
                <c:pt idx="44836">
                  <c:v>147.99062999994899</c:v>
                </c:pt>
                <c:pt idx="44837">
                  <c:v>147.985827152957</c:v>
                </c:pt>
                <c:pt idx="44838">
                  <c:v>147.98143835617799</c:v>
                </c:pt>
                <c:pt idx="44839">
                  <c:v>147.97720293134401</c:v>
                </c:pt>
                <c:pt idx="44840">
                  <c:v>147.97299406699301</c:v>
                </c:pt>
                <c:pt idx="44841">
                  <c:v>147.96950818634801</c:v>
                </c:pt>
                <c:pt idx="44842">
                  <c:v>147.96838433554501</c:v>
                </c:pt>
                <c:pt idx="44843">
                  <c:v>147.96932178573201</c:v>
                </c:pt>
                <c:pt idx="44844">
                  <c:v>147.96579684937299</c:v>
                </c:pt>
                <c:pt idx="44845">
                  <c:v>147.96889689325999</c:v>
                </c:pt>
                <c:pt idx="44846">
                  <c:v>147.97903899966801</c:v>
                </c:pt>
                <c:pt idx="44847">
                  <c:v>147.99293869583701</c:v>
                </c:pt>
                <c:pt idx="44848">
                  <c:v>148.00410000001699</c:v>
                </c:pt>
                <c:pt idx="44849">
                  <c:v>148.010367647268</c:v>
                </c:pt>
                <c:pt idx="44850">
                  <c:v>148.01594082995501</c:v>
                </c:pt>
                <c:pt idx="44851">
                  <c:v>148.02015992298101</c:v>
                </c:pt>
                <c:pt idx="44852">
                  <c:v>148.02279663630699</c:v>
                </c:pt>
                <c:pt idx="44853">
                  <c:v>148.02496737023301</c:v>
                </c:pt>
                <c:pt idx="44854">
                  <c:v>148.03018383837099</c:v>
                </c:pt>
                <c:pt idx="44855">
                  <c:v>148.03802032380801</c:v>
                </c:pt>
                <c:pt idx="44856">
                  <c:v>148.05084001012699</c:v>
                </c:pt>
                <c:pt idx="44857">
                  <c:v>148.06467614337399</c:v>
                </c:pt>
                <c:pt idx="44858">
                  <c:v>148.076047983747</c:v>
                </c:pt>
                <c:pt idx="44859">
                  <c:v>148.084636024688</c:v>
                </c:pt>
                <c:pt idx="44860">
                  <c:v>148.08403726799901</c:v>
                </c:pt>
                <c:pt idx="44861">
                  <c:v>148.08300999998499</c:v>
                </c:pt>
                <c:pt idx="44862">
                  <c:v>148.08294451712899</c:v>
                </c:pt>
                <c:pt idx="44863">
                  <c:v>148.07937464824701</c:v>
                </c:pt>
                <c:pt idx="44864">
                  <c:v>148.07250094822101</c:v>
                </c:pt>
                <c:pt idx="44865">
                  <c:v>148.06852002982299</c:v>
                </c:pt>
                <c:pt idx="44866">
                  <c:v>148.06691688763999</c:v>
                </c:pt>
                <c:pt idx="44867">
                  <c:v>148.06305447843701</c:v>
                </c:pt>
                <c:pt idx="44868">
                  <c:v>148.06213790223401</c:v>
                </c:pt>
                <c:pt idx="44869">
                  <c:v>148.05296000000101</c:v>
                </c:pt>
                <c:pt idx="44870">
                  <c:v>148.04730259952501</c:v>
                </c:pt>
                <c:pt idx="44871">
                  <c:v>148.044259922653</c:v>
                </c:pt>
                <c:pt idx="44872">
                  <c:v>148.03926464031201</c:v>
                </c:pt>
                <c:pt idx="44873">
                  <c:v>148.03603565938599</c:v>
                </c:pt>
                <c:pt idx="44874">
                  <c:v>148.03478217222201</c:v>
                </c:pt>
                <c:pt idx="44875">
                  <c:v>148.03508541510701</c:v>
                </c:pt>
                <c:pt idx="44876">
                  <c:v>148.037606741075</c:v>
                </c:pt>
                <c:pt idx="44877">
                  <c:v>148.04246818578301</c:v>
                </c:pt>
                <c:pt idx="44878">
                  <c:v>148.04560383709099</c:v>
                </c:pt>
                <c:pt idx="44879">
                  <c:v>148.04072251855999</c:v>
                </c:pt>
                <c:pt idx="44880">
                  <c:v>148.037463823396</c:v>
                </c:pt>
                <c:pt idx="44881">
                  <c:v>148.03530956482001</c:v>
                </c:pt>
                <c:pt idx="44882">
                  <c:v>148.03428708107199</c:v>
                </c:pt>
                <c:pt idx="44883">
                  <c:v>148.02564999999899</c:v>
                </c:pt>
                <c:pt idx="44884">
                  <c:v>148.01202970120301</c:v>
                </c:pt>
                <c:pt idx="44885">
                  <c:v>148.001178362188</c:v>
                </c:pt>
                <c:pt idx="44886">
                  <c:v>147.99728255418901</c:v>
                </c:pt>
                <c:pt idx="44887">
                  <c:v>147.99057465648599</c:v>
                </c:pt>
                <c:pt idx="44888">
                  <c:v>147.982522270494</c:v>
                </c:pt>
                <c:pt idx="44889">
                  <c:v>147.97551689101999</c:v>
                </c:pt>
                <c:pt idx="44890">
                  <c:v>147.972568258248</c:v>
                </c:pt>
                <c:pt idx="44891">
                  <c:v>147.978659446645</c:v>
                </c:pt>
                <c:pt idx="44892">
                  <c:v>147.987512291879</c:v>
                </c:pt>
                <c:pt idx="44893">
                  <c:v>147.993410489463</c:v>
                </c:pt>
                <c:pt idx="44894">
                  <c:v>147.99528932488599</c:v>
                </c:pt>
                <c:pt idx="44895">
                  <c:v>147.993072758729</c:v>
                </c:pt>
                <c:pt idx="44896">
                  <c:v>147.99320999998699</c:v>
                </c:pt>
                <c:pt idx="44897">
                  <c:v>148.00095547764101</c:v>
                </c:pt>
                <c:pt idx="44898">
                  <c:v>148.01683597119001</c:v>
                </c:pt>
                <c:pt idx="44899">
                  <c:v>148.03215145404101</c:v>
                </c:pt>
                <c:pt idx="44900">
                  <c:v>148.04858597830199</c:v>
                </c:pt>
                <c:pt idx="44901">
                  <c:v>148.062430256233</c:v>
                </c:pt>
                <c:pt idx="44902">
                  <c:v>148.07135968232799</c:v>
                </c:pt>
                <c:pt idx="44903">
                  <c:v>148.07985391940699</c:v>
                </c:pt>
                <c:pt idx="44904">
                  <c:v>148.08624367117599</c:v>
                </c:pt>
                <c:pt idx="44905">
                  <c:v>148.086778962865</c:v>
                </c:pt>
                <c:pt idx="44906">
                  <c:v>148.08688103550699</c:v>
                </c:pt>
                <c:pt idx="44907">
                  <c:v>148.084693384925</c:v>
                </c:pt>
                <c:pt idx="44908">
                  <c:v>148.08248999995601</c:v>
                </c:pt>
                <c:pt idx="44909">
                  <c:v>148.08447418528201</c:v>
                </c:pt>
                <c:pt idx="44910">
                  <c:v>148.08408255983699</c:v>
                </c:pt>
                <c:pt idx="44911">
                  <c:v>148.083806791987</c:v>
                </c:pt>
                <c:pt idx="44912">
                  <c:v>148.084717141265</c:v>
                </c:pt>
                <c:pt idx="44913">
                  <c:v>148.08868713535099</c:v>
                </c:pt>
                <c:pt idx="44914">
                  <c:v>148.09174498136201</c:v>
                </c:pt>
                <c:pt idx="44915">
                  <c:v>148.092108422861</c:v>
                </c:pt>
                <c:pt idx="44916">
                  <c:v>148.087975411885</c:v>
                </c:pt>
                <c:pt idx="44917">
                  <c:v>148.072090085833</c:v>
                </c:pt>
                <c:pt idx="44918">
                  <c:v>148.056463989684</c:v>
                </c:pt>
                <c:pt idx="44919">
                  <c:v>148.04609999996299</c:v>
                </c:pt>
                <c:pt idx="44920">
                  <c:v>148.03912846190099</c:v>
                </c:pt>
                <c:pt idx="44921">
                  <c:v>148.03621670684899</c:v>
                </c:pt>
                <c:pt idx="44922">
                  <c:v>148.03381287696899</c:v>
                </c:pt>
                <c:pt idx="44923">
                  <c:v>148.02827265514901</c:v>
                </c:pt>
                <c:pt idx="44924">
                  <c:v>148.019939444426</c:v>
                </c:pt>
                <c:pt idx="44925">
                  <c:v>148.00880581166399</c:v>
                </c:pt>
                <c:pt idx="44926">
                  <c:v>147.989414347837</c:v>
                </c:pt>
                <c:pt idx="44927">
                  <c:v>147.97226058799899</c:v>
                </c:pt>
                <c:pt idx="44928">
                  <c:v>147.95833927055099</c:v>
                </c:pt>
                <c:pt idx="44929">
                  <c:v>147.94434486669999</c:v>
                </c:pt>
                <c:pt idx="44930">
                  <c:v>147.93207452759199</c:v>
                </c:pt>
                <c:pt idx="44931">
                  <c:v>147.92904999996199</c:v>
                </c:pt>
                <c:pt idx="44932">
                  <c:v>147.929157064923</c:v>
                </c:pt>
                <c:pt idx="44933">
                  <c:v>147.927436706641</c:v>
                </c:pt>
                <c:pt idx="44934">
                  <c:v>147.93015126318201</c:v>
                </c:pt>
                <c:pt idx="44935">
                  <c:v>147.93071563958699</c:v>
                </c:pt>
                <c:pt idx="44936">
                  <c:v>147.92484707093001</c:v>
                </c:pt>
                <c:pt idx="44937">
                  <c:v>147.916451755541</c:v>
                </c:pt>
                <c:pt idx="44938">
                  <c:v>147.909525598823</c:v>
                </c:pt>
                <c:pt idx="44939">
                  <c:v>147.90351761151899</c:v>
                </c:pt>
                <c:pt idx="44940">
                  <c:v>147.89468065055999</c:v>
                </c:pt>
                <c:pt idx="44941">
                  <c:v>147.88891661911899</c:v>
                </c:pt>
                <c:pt idx="44942">
                  <c:v>147.89256785366399</c:v>
                </c:pt>
                <c:pt idx="44943">
                  <c:v>147.90096723499599</c:v>
                </c:pt>
                <c:pt idx="44944">
                  <c:v>147.916786230496</c:v>
                </c:pt>
                <c:pt idx="44945">
                  <c:v>147.94505000000399</c:v>
                </c:pt>
                <c:pt idx="44946">
                  <c:v>147.95814475491201</c:v>
                </c:pt>
                <c:pt idx="44947">
                  <c:v>147.97129787087499</c:v>
                </c:pt>
                <c:pt idx="44948">
                  <c:v>147.98761921736201</c:v>
                </c:pt>
                <c:pt idx="44949">
                  <c:v>148.00600231905699</c:v>
                </c:pt>
                <c:pt idx="44950">
                  <c:v>148.03190085609901</c:v>
                </c:pt>
                <c:pt idx="44951">
                  <c:v>148.068357937553</c:v>
                </c:pt>
                <c:pt idx="44952">
                  <c:v>148.08731869265401</c:v>
                </c:pt>
                <c:pt idx="44953">
                  <c:v>148.101523659517</c:v>
                </c:pt>
                <c:pt idx="44954">
                  <c:v>148.11511210920801</c:v>
                </c:pt>
                <c:pt idx="44955">
                  <c:v>148.13255000000399</c:v>
                </c:pt>
                <c:pt idx="44956">
                  <c:v>148.149716333615</c:v>
                </c:pt>
                <c:pt idx="44957">
                  <c:v>148.17025509911801</c:v>
                </c:pt>
                <c:pt idx="44958">
                  <c:v>148.18694956894501</c:v>
                </c:pt>
                <c:pt idx="44959">
                  <c:v>148.198346690877</c:v>
                </c:pt>
                <c:pt idx="44960">
                  <c:v>148.20449215261701</c:v>
                </c:pt>
                <c:pt idx="44961">
                  <c:v>148.20813150445801</c:v>
                </c:pt>
                <c:pt idx="44962">
                  <c:v>148.21030591709101</c:v>
                </c:pt>
                <c:pt idx="44963">
                  <c:v>148.21026889406801</c:v>
                </c:pt>
                <c:pt idx="44964">
                  <c:v>148.21330389957899</c:v>
                </c:pt>
                <c:pt idx="44965">
                  <c:v>148.21257118901499</c:v>
                </c:pt>
                <c:pt idx="44966">
                  <c:v>148.21041783307101</c:v>
                </c:pt>
                <c:pt idx="44967">
                  <c:v>148.204219999987</c:v>
                </c:pt>
                <c:pt idx="44968">
                  <c:v>148.204219999987</c:v>
                </c:pt>
                <c:pt idx="44969">
                  <c:v>148.19581813560799</c:v>
                </c:pt>
                <c:pt idx="44970">
                  <c:v>148.18433965208101</c:v>
                </c:pt>
                <c:pt idx="44971">
                  <c:v>148.1704265802</c:v>
                </c:pt>
                <c:pt idx="44972">
                  <c:v>148.15160260596701</c:v>
                </c:pt>
                <c:pt idx="44973">
                  <c:v>148.13347351270301</c:v>
                </c:pt>
                <c:pt idx="44974">
                  <c:v>148.114385934317</c:v>
                </c:pt>
                <c:pt idx="44975">
                  <c:v>148.091384449223</c:v>
                </c:pt>
                <c:pt idx="44976">
                  <c:v>148.071721187527</c:v>
                </c:pt>
                <c:pt idx="44977">
                  <c:v>148.057632699717</c:v>
                </c:pt>
                <c:pt idx="44978">
                  <c:v>148.05213207570401</c:v>
                </c:pt>
                <c:pt idx="44979">
                  <c:v>148.04406999999699</c:v>
                </c:pt>
                <c:pt idx="44980">
                  <c:v>148.029613568196</c:v>
                </c:pt>
                <c:pt idx="44981">
                  <c:v>148.01894323552699</c:v>
                </c:pt>
                <c:pt idx="44982">
                  <c:v>148.00592608607801</c:v>
                </c:pt>
                <c:pt idx="44983">
                  <c:v>147.995348531617</c:v>
                </c:pt>
                <c:pt idx="44984">
                  <c:v>147.98632976906001</c:v>
                </c:pt>
                <c:pt idx="44985">
                  <c:v>147.97845268269501</c:v>
                </c:pt>
                <c:pt idx="44986">
                  <c:v>147.96790550339699</c:v>
                </c:pt>
                <c:pt idx="44987">
                  <c:v>147.958024797017</c:v>
                </c:pt>
                <c:pt idx="44988">
                  <c:v>147.94968397030399</c:v>
                </c:pt>
                <c:pt idx="44989">
                  <c:v>147.94190068819299</c:v>
                </c:pt>
                <c:pt idx="44990">
                  <c:v>147.92985291984701</c:v>
                </c:pt>
                <c:pt idx="44991">
                  <c:v>147.920752797917</c:v>
                </c:pt>
                <c:pt idx="44992">
                  <c:v>147.90643201309601</c:v>
                </c:pt>
                <c:pt idx="44993">
                  <c:v>147.89601000000499</c:v>
                </c:pt>
                <c:pt idx="44994">
                  <c:v>147.89339064932599</c:v>
                </c:pt>
                <c:pt idx="44995">
                  <c:v>147.89227379798399</c:v>
                </c:pt>
                <c:pt idx="44996">
                  <c:v>147.89231167008501</c:v>
                </c:pt>
                <c:pt idx="44997">
                  <c:v>147.891309602424</c:v>
                </c:pt>
                <c:pt idx="44998">
                  <c:v>147.889730978725</c:v>
                </c:pt>
                <c:pt idx="44999">
                  <c:v>147.88920404120199</c:v>
                </c:pt>
                <c:pt idx="45000">
                  <c:v>147.88873793622901</c:v>
                </c:pt>
                <c:pt idx="45001">
                  <c:v>147.888764045518</c:v>
                </c:pt>
                <c:pt idx="45002">
                  <c:v>147.88714964105</c:v>
                </c:pt>
                <c:pt idx="45003">
                  <c:v>147.88945861014</c:v>
                </c:pt>
                <c:pt idx="45004">
                  <c:v>147.89260340012001</c:v>
                </c:pt>
                <c:pt idx="45005">
                  <c:v>147.892059999986</c:v>
                </c:pt>
                <c:pt idx="45006">
                  <c:v>147.89114696358101</c:v>
                </c:pt>
                <c:pt idx="45007">
                  <c:v>147.887199836919</c:v>
                </c:pt>
                <c:pt idx="45008">
                  <c:v>147.88613656603201</c:v>
                </c:pt>
                <c:pt idx="45009">
                  <c:v>147.886709837811</c:v>
                </c:pt>
                <c:pt idx="45010">
                  <c:v>147.887577598543</c:v>
                </c:pt>
                <c:pt idx="45011">
                  <c:v>147.88678353005599</c:v>
                </c:pt>
                <c:pt idx="45012">
                  <c:v>147.885250466164</c:v>
                </c:pt>
                <c:pt idx="45013">
                  <c:v>147.88494364328801</c:v>
                </c:pt>
                <c:pt idx="45014">
                  <c:v>147.87596262924799</c:v>
                </c:pt>
                <c:pt idx="45015">
                  <c:v>147.86144867470799</c:v>
                </c:pt>
                <c:pt idx="45016">
                  <c:v>147.848373533749</c:v>
                </c:pt>
                <c:pt idx="45017">
                  <c:v>147.83793999999801</c:v>
                </c:pt>
                <c:pt idx="45018">
                  <c:v>147.84154803498299</c:v>
                </c:pt>
                <c:pt idx="45019">
                  <c:v>147.85051433221</c:v>
                </c:pt>
                <c:pt idx="45020">
                  <c:v>147.862997222068</c:v>
                </c:pt>
                <c:pt idx="45021">
                  <c:v>147.87709919718199</c:v>
                </c:pt>
                <c:pt idx="45022">
                  <c:v>147.88949883153899</c:v>
                </c:pt>
                <c:pt idx="45023">
                  <c:v>147.901194909765</c:v>
                </c:pt>
                <c:pt idx="45024">
                  <c:v>147.91563021629901</c:v>
                </c:pt>
                <c:pt idx="45025">
                  <c:v>147.930195400673</c:v>
                </c:pt>
                <c:pt idx="45026">
                  <c:v>147.944598648659</c:v>
                </c:pt>
                <c:pt idx="45027">
                  <c:v>147.957615880937</c:v>
                </c:pt>
                <c:pt idx="45028">
                  <c:v>147.96305666477801</c:v>
                </c:pt>
                <c:pt idx="45029">
                  <c:v>147.96795346274601</c:v>
                </c:pt>
                <c:pt idx="45030">
                  <c:v>147.97913999996399</c:v>
                </c:pt>
                <c:pt idx="45031">
                  <c:v>147.99564176175201</c:v>
                </c:pt>
                <c:pt idx="45032">
                  <c:v>148.01107343074699</c:v>
                </c:pt>
                <c:pt idx="45033">
                  <c:v>148.02832558267301</c:v>
                </c:pt>
                <c:pt idx="45034">
                  <c:v>148.048048331768</c:v>
                </c:pt>
                <c:pt idx="45035">
                  <c:v>148.06761169436501</c:v>
                </c:pt>
                <c:pt idx="45036">
                  <c:v>148.08277067687601</c:v>
                </c:pt>
                <c:pt idx="45037">
                  <c:v>148.09348670320699</c:v>
                </c:pt>
                <c:pt idx="45038">
                  <c:v>148.103025136822</c:v>
                </c:pt>
                <c:pt idx="45039">
                  <c:v>148.115093257106</c:v>
                </c:pt>
                <c:pt idx="45040">
                  <c:v>148.122355521055</c:v>
                </c:pt>
                <c:pt idx="45041">
                  <c:v>148.13027999998599</c:v>
                </c:pt>
                <c:pt idx="45042">
                  <c:v>148.13436726625801</c:v>
                </c:pt>
                <c:pt idx="45043">
                  <c:v>148.13885668381201</c:v>
                </c:pt>
                <c:pt idx="45044">
                  <c:v>148.14000679026299</c:v>
                </c:pt>
                <c:pt idx="45045">
                  <c:v>148.138063643251</c:v>
                </c:pt>
                <c:pt idx="45046">
                  <c:v>148.13407573764701</c:v>
                </c:pt>
                <c:pt idx="45047">
                  <c:v>148.12884777556701</c:v>
                </c:pt>
                <c:pt idx="45048">
                  <c:v>148.114752906029</c:v>
                </c:pt>
                <c:pt idx="45049">
                  <c:v>148.099805665562</c:v>
                </c:pt>
                <c:pt idx="45050">
                  <c:v>148.084949255216</c:v>
                </c:pt>
                <c:pt idx="45051">
                  <c:v>148.07486199329099</c:v>
                </c:pt>
                <c:pt idx="45052">
                  <c:v>148.06358238658001</c:v>
                </c:pt>
                <c:pt idx="45053">
                  <c:v>148.05040000002501</c:v>
                </c:pt>
                <c:pt idx="45054">
                  <c:v>148.037450198285</c:v>
                </c:pt>
                <c:pt idx="45055">
                  <c:v>148.025542969746</c:v>
                </c:pt>
                <c:pt idx="45056">
                  <c:v>148.01797110670401</c:v>
                </c:pt>
                <c:pt idx="45057">
                  <c:v>148.01389230450999</c:v>
                </c:pt>
                <c:pt idx="45058">
                  <c:v>148.01042559234099</c:v>
                </c:pt>
                <c:pt idx="45059">
                  <c:v>148.00730622795999</c:v>
                </c:pt>
                <c:pt idx="45060">
                  <c:v>148.00388753774999</c:v>
                </c:pt>
                <c:pt idx="45061">
                  <c:v>148.006287901262</c:v>
                </c:pt>
                <c:pt idx="45062">
                  <c:v>148.00638283219101</c:v>
                </c:pt>
                <c:pt idx="45063">
                  <c:v>148.00585581218999</c:v>
                </c:pt>
                <c:pt idx="45064">
                  <c:v>148.00183158640101</c:v>
                </c:pt>
                <c:pt idx="45065">
                  <c:v>147.99419604791501</c:v>
                </c:pt>
                <c:pt idx="45066">
                  <c:v>147.98390699262799</c:v>
                </c:pt>
                <c:pt idx="45067">
                  <c:v>147.97259451077201</c:v>
                </c:pt>
                <c:pt idx="45068">
                  <c:v>147.95858234542899</c:v>
                </c:pt>
                <c:pt idx="45069">
                  <c:v>147.938559168952</c:v>
                </c:pt>
                <c:pt idx="45070">
                  <c:v>147.91593823090599</c:v>
                </c:pt>
                <c:pt idx="45071">
                  <c:v>147.898820075825</c:v>
                </c:pt>
                <c:pt idx="45072">
                  <c:v>147.88246496807</c:v>
                </c:pt>
                <c:pt idx="45073">
                  <c:v>147.86587364328301</c:v>
                </c:pt>
                <c:pt idx="45074">
                  <c:v>147.85828038351099</c:v>
                </c:pt>
                <c:pt idx="45075">
                  <c:v>147.856279999962</c:v>
                </c:pt>
                <c:pt idx="45076">
                  <c:v>147.84907714288599</c:v>
                </c:pt>
                <c:pt idx="45077">
                  <c:v>147.84286258138701</c:v>
                </c:pt>
                <c:pt idx="45078">
                  <c:v>147.838288286477</c:v>
                </c:pt>
                <c:pt idx="45079">
                  <c:v>147.83740000003399</c:v>
                </c:pt>
                <c:pt idx="45080">
                  <c:v>147.83601396911601</c:v>
                </c:pt>
                <c:pt idx="45081">
                  <c:v>147.83224664272001</c:v>
                </c:pt>
                <c:pt idx="45082">
                  <c:v>147.83215918712401</c:v>
                </c:pt>
                <c:pt idx="45083">
                  <c:v>147.831219742733</c:v>
                </c:pt>
                <c:pt idx="45084">
                  <c:v>147.82953655855499</c:v>
                </c:pt>
                <c:pt idx="45085">
                  <c:v>147.83693749874101</c:v>
                </c:pt>
                <c:pt idx="45086">
                  <c:v>147.84535000003399</c:v>
                </c:pt>
                <c:pt idx="45087">
                  <c:v>147.84884394969899</c:v>
                </c:pt>
                <c:pt idx="45088">
                  <c:v>147.84644586485999</c:v>
                </c:pt>
                <c:pt idx="45089">
                  <c:v>147.84374245785401</c:v>
                </c:pt>
                <c:pt idx="45090">
                  <c:v>147.84370000004199</c:v>
                </c:pt>
                <c:pt idx="45091">
                  <c:v>147.843453999622</c:v>
                </c:pt>
                <c:pt idx="45092">
                  <c:v>147.84211717768201</c:v>
                </c:pt>
                <c:pt idx="45093">
                  <c:v>147.83885765264</c:v>
                </c:pt>
                <c:pt idx="45094">
                  <c:v>147.83617903408401</c:v>
                </c:pt>
                <c:pt idx="45095">
                  <c:v>147.83567375550501</c:v>
                </c:pt>
                <c:pt idx="45096">
                  <c:v>147.834229999982</c:v>
                </c:pt>
                <c:pt idx="45097">
                  <c:v>147.83630016864501</c:v>
                </c:pt>
                <c:pt idx="45098">
                  <c:v>147.83927926779501</c:v>
                </c:pt>
                <c:pt idx="45099">
                  <c:v>147.83994540604499</c:v>
                </c:pt>
                <c:pt idx="45100">
                  <c:v>147.84216695166401</c:v>
                </c:pt>
                <c:pt idx="45101">
                  <c:v>147.84809218856</c:v>
                </c:pt>
                <c:pt idx="45102">
                  <c:v>147.851948643442</c:v>
                </c:pt>
                <c:pt idx="45103">
                  <c:v>147.85153678470999</c:v>
                </c:pt>
                <c:pt idx="45104">
                  <c:v>147.85125373781</c:v>
                </c:pt>
                <c:pt idx="45105">
                  <c:v>147.853708073001</c:v>
                </c:pt>
                <c:pt idx="45106">
                  <c:v>147.85687146989201</c:v>
                </c:pt>
                <c:pt idx="45107">
                  <c:v>147.859665790566</c:v>
                </c:pt>
                <c:pt idx="45108">
                  <c:v>147.86731624245499</c:v>
                </c:pt>
                <c:pt idx="45109">
                  <c:v>147.87455999996001</c:v>
                </c:pt>
                <c:pt idx="45110">
                  <c:v>147.88402327920201</c:v>
                </c:pt>
                <c:pt idx="45111">
                  <c:v>147.88912455815</c:v>
                </c:pt>
                <c:pt idx="45112">
                  <c:v>147.89318962966999</c:v>
                </c:pt>
                <c:pt idx="45113">
                  <c:v>147.89743972178201</c:v>
                </c:pt>
                <c:pt idx="45114">
                  <c:v>147.89958767858801</c:v>
                </c:pt>
                <c:pt idx="45115">
                  <c:v>147.90047747822501</c:v>
                </c:pt>
                <c:pt idx="45116">
                  <c:v>147.905527293072</c:v>
                </c:pt>
                <c:pt idx="45117">
                  <c:v>147.91075564332701</c:v>
                </c:pt>
                <c:pt idx="45118">
                  <c:v>147.91108865872101</c:v>
                </c:pt>
                <c:pt idx="45119">
                  <c:v>147.918257252475</c:v>
                </c:pt>
                <c:pt idx="45120">
                  <c:v>147.92148619326201</c:v>
                </c:pt>
                <c:pt idx="45121">
                  <c:v>147.92078999994101</c:v>
                </c:pt>
                <c:pt idx="45122">
                  <c:v>147.92873071112399</c:v>
                </c:pt>
                <c:pt idx="45123">
                  <c:v>147.93773566960101</c:v>
                </c:pt>
                <c:pt idx="45124">
                  <c:v>147.945997647772</c:v>
                </c:pt>
                <c:pt idx="45125">
                  <c:v>147.95124320774499</c:v>
                </c:pt>
                <c:pt idx="45126">
                  <c:v>147.952603527056</c:v>
                </c:pt>
                <c:pt idx="45127">
                  <c:v>147.95122591267301</c:v>
                </c:pt>
                <c:pt idx="45128">
                  <c:v>147.944673211832</c:v>
                </c:pt>
                <c:pt idx="45129">
                  <c:v>147.94126875993999</c:v>
                </c:pt>
                <c:pt idx="45130">
                  <c:v>147.94200381313101</c:v>
                </c:pt>
                <c:pt idx="45131">
                  <c:v>147.940099987938</c:v>
                </c:pt>
                <c:pt idx="45132">
                  <c:v>147.933919873435</c:v>
                </c:pt>
                <c:pt idx="45133">
                  <c:v>147.93198238491101</c:v>
                </c:pt>
                <c:pt idx="45134">
                  <c:v>147.92998000001299</c:v>
                </c:pt>
                <c:pt idx="45135">
                  <c:v>147.92990005779399</c:v>
                </c:pt>
                <c:pt idx="45136">
                  <c:v>147.931227480226</c:v>
                </c:pt>
                <c:pt idx="45137">
                  <c:v>147.93183359061399</c:v>
                </c:pt>
                <c:pt idx="45138">
                  <c:v>147.93037575503101</c:v>
                </c:pt>
                <c:pt idx="45139">
                  <c:v>147.926616564428</c:v>
                </c:pt>
                <c:pt idx="45140">
                  <c:v>147.92205045978201</c:v>
                </c:pt>
                <c:pt idx="45141">
                  <c:v>147.92094945877199</c:v>
                </c:pt>
                <c:pt idx="45142">
                  <c:v>147.92458540755899</c:v>
                </c:pt>
                <c:pt idx="45143">
                  <c:v>147.92908260525101</c:v>
                </c:pt>
                <c:pt idx="45144">
                  <c:v>147.93436564234901</c:v>
                </c:pt>
                <c:pt idx="45145">
                  <c:v>147.93836651277701</c:v>
                </c:pt>
                <c:pt idx="45146">
                  <c:v>147.93475056563301</c:v>
                </c:pt>
                <c:pt idx="45147">
                  <c:v>147.928622771064</c:v>
                </c:pt>
                <c:pt idx="45148">
                  <c:v>147.91817278499099</c:v>
                </c:pt>
                <c:pt idx="45149">
                  <c:v>147.90394332679301</c:v>
                </c:pt>
                <c:pt idx="45150">
                  <c:v>147.89549962751201</c:v>
                </c:pt>
                <c:pt idx="45151">
                  <c:v>147.887743920579</c:v>
                </c:pt>
                <c:pt idx="45152">
                  <c:v>147.881540732373</c:v>
                </c:pt>
                <c:pt idx="45153">
                  <c:v>147.87527500004299</c:v>
                </c:pt>
                <c:pt idx="45154">
                  <c:v>147.86371480975799</c:v>
                </c:pt>
                <c:pt idx="45155">
                  <c:v>147.84616232114499</c:v>
                </c:pt>
                <c:pt idx="45156">
                  <c:v>147.82297592855301</c:v>
                </c:pt>
                <c:pt idx="45157">
                  <c:v>147.81622635518099</c:v>
                </c:pt>
                <c:pt idx="45158">
                  <c:v>147.81411159354101</c:v>
                </c:pt>
                <c:pt idx="45159">
                  <c:v>147.811552479874</c:v>
                </c:pt>
                <c:pt idx="45160">
                  <c:v>147.80922879408899</c:v>
                </c:pt>
                <c:pt idx="45161">
                  <c:v>147.81016675846499</c:v>
                </c:pt>
                <c:pt idx="45162">
                  <c:v>147.81138011868299</c:v>
                </c:pt>
                <c:pt idx="45163">
                  <c:v>147.811315553664</c:v>
                </c:pt>
                <c:pt idx="45164">
                  <c:v>147.810107370964</c:v>
                </c:pt>
                <c:pt idx="45165">
                  <c:v>147.80903109191499</c:v>
                </c:pt>
                <c:pt idx="45166">
                  <c:v>147.80999917119999</c:v>
                </c:pt>
                <c:pt idx="45167">
                  <c:v>147.80946135525201</c:v>
                </c:pt>
                <c:pt idx="45168">
                  <c:v>147.81084598389</c:v>
                </c:pt>
                <c:pt idx="45169">
                  <c:v>147.81383999997001</c:v>
                </c:pt>
                <c:pt idx="45170">
                  <c:v>147.81566833296901</c:v>
                </c:pt>
                <c:pt idx="45171">
                  <c:v>147.81882919421301</c:v>
                </c:pt>
                <c:pt idx="45172">
                  <c:v>147.82143643618301</c:v>
                </c:pt>
                <c:pt idx="45173">
                  <c:v>147.828981321057</c:v>
                </c:pt>
                <c:pt idx="45174">
                  <c:v>147.84478280416599</c:v>
                </c:pt>
                <c:pt idx="45175">
                  <c:v>147.86069126507201</c:v>
                </c:pt>
                <c:pt idx="45176">
                  <c:v>147.877044288425</c:v>
                </c:pt>
                <c:pt idx="45177">
                  <c:v>147.89830626479099</c:v>
                </c:pt>
                <c:pt idx="45178">
                  <c:v>147.91318772624999</c:v>
                </c:pt>
                <c:pt idx="45179">
                  <c:v>147.92072669871001</c:v>
                </c:pt>
                <c:pt idx="45180">
                  <c:v>147.92905999999499</c:v>
                </c:pt>
                <c:pt idx="45181">
                  <c:v>147.94188111618399</c:v>
                </c:pt>
                <c:pt idx="45182">
                  <c:v>147.95249391722899</c:v>
                </c:pt>
                <c:pt idx="45183">
                  <c:v>147.96822964409799</c:v>
                </c:pt>
                <c:pt idx="45184">
                  <c:v>147.980981538967</c:v>
                </c:pt>
                <c:pt idx="45185">
                  <c:v>147.99234015541001</c:v>
                </c:pt>
                <c:pt idx="45186">
                  <c:v>148.00058000001101</c:v>
                </c:pt>
                <c:pt idx="45187">
                  <c:v>148.006874608343</c:v>
                </c:pt>
                <c:pt idx="45188">
                  <c:v>148.02093999999099</c:v>
                </c:pt>
                <c:pt idx="45189">
                  <c:v>148.02167840960601</c:v>
                </c:pt>
                <c:pt idx="45190">
                  <c:v>148.025398850138</c:v>
                </c:pt>
                <c:pt idx="45191">
                  <c:v>148.02947973142099</c:v>
                </c:pt>
                <c:pt idx="45192">
                  <c:v>148.032661711629</c:v>
                </c:pt>
                <c:pt idx="45193">
                  <c:v>148.03745060991099</c:v>
                </c:pt>
                <c:pt idx="45194">
                  <c:v>148.05162000003099</c:v>
                </c:pt>
                <c:pt idx="45195">
                  <c:v>148.05204141889999</c:v>
                </c:pt>
                <c:pt idx="45196">
                  <c:v>148.05738661431801</c:v>
                </c:pt>
                <c:pt idx="45197">
                  <c:v>148.063613738773</c:v>
                </c:pt>
                <c:pt idx="45198">
                  <c:v>148.0702597579</c:v>
                </c:pt>
                <c:pt idx="45199">
                  <c:v>148.07765666555599</c:v>
                </c:pt>
                <c:pt idx="45200">
                  <c:v>148.08094147948</c:v>
                </c:pt>
                <c:pt idx="45201">
                  <c:v>148.07681225843899</c:v>
                </c:pt>
                <c:pt idx="45202">
                  <c:v>148.07242523043001</c:v>
                </c:pt>
                <c:pt idx="45203">
                  <c:v>148.066013477708</c:v>
                </c:pt>
                <c:pt idx="45204">
                  <c:v>148.05544593803299</c:v>
                </c:pt>
                <c:pt idx="45205">
                  <c:v>148.048419999944</c:v>
                </c:pt>
                <c:pt idx="45206">
                  <c:v>148.04450020658001</c:v>
                </c:pt>
                <c:pt idx="45207">
                  <c:v>148.04536271926699</c:v>
                </c:pt>
                <c:pt idx="45208">
                  <c:v>148.04122811029401</c:v>
                </c:pt>
                <c:pt idx="45209">
                  <c:v>148.03525927055099</c:v>
                </c:pt>
                <c:pt idx="45210">
                  <c:v>148.03184522528201</c:v>
                </c:pt>
                <c:pt idx="45211">
                  <c:v>148.02862707732999</c:v>
                </c:pt>
                <c:pt idx="45212">
                  <c:v>148.024959573731</c:v>
                </c:pt>
                <c:pt idx="45213">
                  <c:v>148.02262225365999</c:v>
                </c:pt>
                <c:pt idx="45214">
                  <c:v>148.01764486490299</c:v>
                </c:pt>
                <c:pt idx="45215">
                  <c:v>148.013731739338</c:v>
                </c:pt>
                <c:pt idx="45216">
                  <c:v>148.01269927398101</c:v>
                </c:pt>
                <c:pt idx="45217">
                  <c:v>148.00528999997701</c:v>
                </c:pt>
                <c:pt idx="45218">
                  <c:v>147.99886548958199</c:v>
                </c:pt>
                <c:pt idx="45219">
                  <c:v>147.98899603912</c:v>
                </c:pt>
                <c:pt idx="45220">
                  <c:v>147.98099445986</c:v>
                </c:pt>
                <c:pt idx="45221">
                  <c:v>147.97587232635399</c:v>
                </c:pt>
                <c:pt idx="45222">
                  <c:v>147.96740300303901</c:v>
                </c:pt>
                <c:pt idx="45223">
                  <c:v>147.95469086754201</c:v>
                </c:pt>
                <c:pt idx="45224">
                  <c:v>147.94537783807601</c:v>
                </c:pt>
                <c:pt idx="45225">
                  <c:v>147.945751941824</c:v>
                </c:pt>
                <c:pt idx="45226">
                  <c:v>147.95080798612599</c:v>
                </c:pt>
                <c:pt idx="45227">
                  <c:v>147.957628236734</c:v>
                </c:pt>
                <c:pt idx="45228">
                  <c:v>147.96338830291199</c:v>
                </c:pt>
                <c:pt idx="45229">
                  <c:v>147.973000035263</c:v>
                </c:pt>
                <c:pt idx="45230">
                  <c:v>147.98003</c:v>
                </c:pt>
                <c:pt idx="45231">
                  <c:v>147.989899403007</c:v>
                </c:pt>
                <c:pt idx="45232">
                  <c:v>147.99902079641299</c:v>
                </c:pt>
                <c:pt idx="45233">
                  <c:v>148.00851335018001</c:v>
                </c:pt>
                <c:pt idx="45234">
                  <c:v>148.02203974666099</c:v>
                </c:pt>
                <c:pt idx="45235">
                  <c:v>148.03000041195199</c:v>
                </c:pt>
                <c:pt idx="45236">
                  <c:v>148.030728462323</c:v>
                </c:pt>
                <c:pt idx="45237">
                  <c:v>148.02459635874999</c:v>
                </c:pt>
                <c:pt idx="45238">
                  <c:v>148.01549359253599</c:v>
                </c:pt>
                <c:pt idx="45239">
                  <c:v>148.01021830027301</c:v>
                </c:pt>
                <c:pt idx="45240">
                  <c:v>148.00942408844699</c:v>
                </c:pt>
                <c:pt idx="45241">
                  <c:v>148.00319999997899</c:v>
                </c:pt>
                <c:pt idx="45242">
                  <c:v>147.99426033424001</c:v>
                </c:pt>
                <c:pt idx="45243">
                  <c:v>147.99272934453299</c:v>
                </c:pt>
                <c:pt idx="45244">
                  <c:v>147.996159576753</c:v>
                </c:pt>
                <c:pt idx="45245">
                  <c:v>148.000997244427</c:v>
                </c:pt>
                <c:pt idx="45246">
                  <c:v>148.005336353736</c:v>
                </c:pt>
                <c:pt idx="45247">
                  <c:v>148.00979491862299</c:v>
                </c:pt>
                <c:pt idx="45248">
                  <c:v>148.01382533956601</c:v>
                </c:pt>
                <c:pt idx="45249">
                  <c:v>148.013189666046</c:v>
                </c:pt>
                <c:pt idx="45250">
                  <c:v>148.00733766440601</c:v>
                </c:pt>
                <c:pt idx="45251">
                  <c:v>147.99888166784899</c:v>
                </c:pt>
                <c:pt idx="45252">
                  <c:v>147.99531603903401</c:v>
                </c:pt>
                <c:pt idx="45253">
                  <c:v>147.98759974307399</c:v>
                </c:pt>
                <c:pt idx="45254">
                  <c:v>147.98054274803101</c:v>
                </c:pt>
                <c:pt idx="45255">
                  <c:v>147.97237000004</c:v>
                </c:pt>
                <c:pt idx="45256">
                  <c:v>147.96727941877899</c:v>
                </c:pt>
                <c:pt idx="45257">
                  <c:v>147.96176346960399</c:v>
                </c:pt>
                <c:pt idx="45258">
                  <c:v>147.953542302069</c:v>
                </c:pt>
                <c:pt idx="45259">
                  <c:v>147.94477812161099</c:v>
                </c:pt>
                <c:pt idx="45260">
                  <c:v>147.936539797032</c:v>
                </c:pt>
                <c:pt idx="45261">
                  <c:v>147.92340559725301</c:v>
                </c:pt>
                <c:pt idx="45262">
                  <c:v>147.90155155200699</c:v>
                </c:pt>
                <c:pt idx="45263">
                  <c:v>147.87750675958401</c:v>
                </c:pt>
                <c:pt idx="45264">
                  <c:v>147.85903596008799</c:v>
                </c:pt>
                <c:pt idx="45265">
                  <c:v>147.84399960908701</c:v>
                </c:pt>
                <c:pt idx="45266">
                  <c:v>147.83989209741401</c:v>
                </c:pt>
                <c:pt idx="45267">
                  <c:v>147.84375</c:v>
                </c:pt>
                <c:pt idx="45268">
                  <c:v>147.85309986606001</c:v>
                </c:pt>
                <c:pt idx="45269">
                  <c:v>147.86857665700001</c:v>
                </c:pt>
                <c:pt idx="45270">
                  <c:v>147.88111108766299</c:v>
                </c:pt>
                <c:pt idx="45271">
                  <c:v>147.888121201221</c:v>
                </c:pt>
                <c:pt idx="45272">
                  <c:v>147.88932368522001</c:v>
                </c:pt>
                <c:pt idx="45273">
                  <c:v>147.89168858765299</c:v>
                </c:pt>
                <c:pt idx="45274">
                  <c:v>147.896004857176</c:v>
                </c:pt>
                <c:pt idx="45275">
                  <c:v>147.89884558511901</c:v>
                </c:pt>
                <c:pt idx="45276">
                  <c:v>147.89870412184101</c:v>
                </c:pt>
                <c:pt idx="45277">
                  <c:v>147.90242377686201</c:v>
                </c:pt>
                <c:pt idx="45278">
                  <c:v>147.91279920274599</c:v>
                </c:pt>
                <c:pt idx="45279">
                  <c:v>147.92412578496501</c:v>
                </c:pt>
                <c:pt idx="45280">
                  <c:v>147.93078884244201</c:v>
                </c:pt>
                <c:pt idx="45281">
                  <c:v>147.92888790844799</c:v>
                </c:pt>
                <c:pt idx="45282">
                  <c:v>147.92905999999499</c:v>
                </c:pt>
                <c:pt idx="45283">
                  <c:v>147.93266852545599</c:v>
                </c:pt>
                <c:pt idx="45284">
                  <c:v>147.93316225093</c:v>
                </c:pt>
                <c:pt idx="45285">
                  <c:v>147.93379417748599</c:v>
                </c:pt>
                <c:pt idx="45286">
                  <c:v>147.93306796572301</c:v>
                </c:pt>
                <c:pt idx="45287">
                  <c:v>147.92692693127501</c:v>
                </c:pt>
                <c:pt idx="45288">
                  <c:v>147.91373788220901</c:v>
                </c:pt>
                <c:pt idx="45289">
                  <c:v>147.896587114944</c:v>
                </c:pt>
                <c:pt idx="45290">
                  <c:v>147.879637829232</c:v>
                </c:pt>
                <c:pt idx="45291">
                  <c:v>147.86729725488701</c:v>
                </c:pt>
                <c:pt idx="45292">
                  <c:v>147.861671897577</c:v>
                </c:pt>
                <c:pt idx="45293">
                  <c:v>147.85903740439301</c:v>
                </c:pt>
                <c:pt idx="45294">
                  <c:v>147.850410847294</c:v>
                </c:pt>
                <c:pt idx="45295">
                  <c:v>147.84214999996499</c:v>
                </c:pt>
                <c:pt idx="45296">
                  <c:v>147.83792345446801</c:v>
                </c:pt>
                <c:pt idx="45297">
                  <c:v>147.837261703747</c:v>
                </c:pt>
                <c:pt idx="45298">
                  <c:v>147.83629585752601</c:v>
                </c:pt>
                <c:pt idx="45299">
                  <c:v>147.836750049518</c:v>
                </c:pt>
                <c:pt idx="45300">
                  <c:v>147.84305102226699</c:v>
                </c:pt>
                <c:pt idx="45301">
                  <c:v>147.852457704676</c:v>
                </c:pt>
                <c:pt idx="45302">
                  <c:v>147.85847000002201</c:v>
                </c:pt>
                <c:pt idx="45303">
                  <c:v>147.85952990195301</c:v>
                </c:pt>
                <c:pt idx="45304">
                  <c:v>147.865419766738</c:v>
                </c:pt>
                <c:pt idx="45305">
                  <c:v>147.87354000001801</c:v>
                </c:pt>
                <c:pt idx="45306">
                  <c:v>147.87365541570799</c:v>
                </c:pt>
                <c:pt idx="45307">
                  <c:v>147.877015877823</c:v>
                </c:pt>
                <c:pt idx="45308">
                  <c:v>147.88881999999299</c:v>
                </c:pt>
                <c:pt idx="45309">
                  <c:v>147.89792017285299</c:v>
                </c:pt>
                <c:pt idx="45310">
                  <c:v>147.90538616861599</c:v>
                </c:pt>
                <c:pt idx="45311">
                  <c:v>147.91189764337599</c:v>
                </c:pt>
                <c:pt idx="45312">
                  <c:v>147.91685540195701</c:v>
                </c:pt>
                <c:pt idx="45313">
                  <c:v>147.92442103484601</c:v>
                </c:pt>
                <c:pt idx="45314">
                  <c:v>147.939279580792</c:v>
                </c:pt>
                <c:pt idx="45315">
                  <c:v>147.95561992117399</c:v>
                </c:pt>
                <c:pt idx="45316">
                  <c:v>147.97119543410801</c:v>
                </c:pt>
                <c:pt idx="45317">
                  <c:v>147.984578652366</c:v>
                </c:pt>
                <c:pt idx="45318">
                  <c:v>147.988781817031</c:v>
                </c:pt>
                <c:pt idx="45319">
                  <c:v>147.981350956038</c:v>
                </c:pt>
                <c:pt idx="45320">
                  <c:v>147.96457999996201</c:v>
                </c:pt>
                <c:pt idx="45321">
                  <c:v>147.95578824000401</c:v>
                </c:pt>
                <c:pt idx="45322">
                  <c:v>147.95171579039101</c:v>
                </c:pt>
                <c:pt idx="45323">
                  <c:v>147.95095153926499</c:v>
                </c:pt>
                <c:pt idx="45324">
                  <c:v>147.95080533426699</c:v>
                </c:pt>
                <c:pt idx="45325">
                  <c:v>147.95183865399</c:v>
                </c:pt>
                <c:pt idx="45326">
                  <c:v>147.95704048611799</c:v>
                </c:pt>
                <c:pt idx="45327">
                  <c:v>147.96568196244201</c:v>
                </c:pt>
                <c:pt idx="45328">
                  <c:v>147.97115216399101</c:v>
                </c:pt>
                <c:pt idx="45329">
                  <c:v>147.97813601742001</c:v>
                </c:pt>
                <c:pt idx="45330">
                  <c:v>147.98221945897799</c:v>
                </c:pt>
                <c:pt idx="45331">
                  <c:v>147.98586999997801</c:v>
                </c:pt>
                <c:pt idx="45332">
                  <c:v>147.99710483196799</c:v>
                </c:pt>
                <c:pt idx="45333">
                  <c:v>148.00318940189999</c:v>
                </c:pt>
                <c:pt idx="45334">
                  <c:v>148.00277756100101</c:v>
                </c:pt>
                <c:pt idx="45335">
                  <c:v>147.99857032985801</c:v>
                </c:pt>
                <c:pt idx="45336">
                  <c:v>147.99308704569299</c:v>
                </c:pt>
                <c:pt idx="45337">
                  <c:v>147.988834787993</c:v>
                </c:pt>
                <c:pt idx="45338">
                  <c:v>147.981198299759</c:v>
                </c:pt>
                <c:pt idx="45339">
                  <c:v>147.96726448154399</c:v>
                </c:pt>
                <c:pt idx="45340">
                  <c:v>147.95344686614899</c:v>
                </c:pt>
                <c:pt idx="45341">
                  <c:v>147.939269999977</c:v>
                </c:pt>
                <c:pt idx="45342">
                  <c:v>147.931875126237</c:v>
                </c:pt>
                <c:pt idx="45343">
                  <c:v>147.92832984300099</c:v>
                </c:pt>
                <c:pt idx="45344">
                  <c:v>147.93168440898901</c:v>
                </c:pt>
                <c:pt idx="45345">
                  <c:v>147.93457870614299</c:v>
                </c:pt>
                <c:pt idx="45346">
                  <c:v>147.937785986579</c:v>
                </c:pt>
                <c:pt idx="45347">
                  <c:v>147.941926114192</c:v>
                </c:pt>
                <c:pt idx="45348">
                  <c:v>147.94620117946101</c:v>
                </c:pt>
                <c:pt idx="45349">
                  <c:v>147.952396080916</c:v>
                </c:pt>
                <c:pt idx="45350">
                  <c:v>147.96175819965401</c:v>
                </c:pt>
                <c:pt idx="45351">
                  <c:v>147.974350776145</c:v>
                </c:pt>
                <c:pt idx="45352">
                  <c:v>147.98227979478199</c:v>
                </c:pt>
                <c:pt idx="45353">
                  <c:v>147.99244791396299</c:v>
                </c:pt>
                <c:pt idx="45354">
                  <c:v>148.00185999998999</c:v>
                </c:pt>
                <c:pt idx="45355">
                  <c:v>148.006270831509</c:v>
                </c:pt>
                <c:pt idx="45356">
                  <c:v>148.01092597927399</c:v>
                </c:pt>
                <c:pt idx="45357">
                  <c:v>148.01393923064001</c:v>
                </c:pt>
                <c:pt idx="45358">
                  <c:v>148.01558315633</c:v>
                </c:pt>
                <c:pt idx="45359">
                  <c:v>148.018701257641</c:v>
                </c:pt>
                <c:pt idx="45360">
                  <c:v>148.024584259948</c:v>
                </c:pt>
                <c:pt idx="45361">
                  <c:v>148.03564296403599</c:v>
                </c:pt>
                <c:pt idx="45362">
                  <c:v>148.055786107643</c:v>
                </c:pt>
                <c:pt idx="45363">
                  <c:v>148.07653866381199</c:v>
                </c:pt>
                <c:pt idx="45364">
                  <c:v>148.09403315357801</c:v>
                </c:pt>
                <c:pt idx="45365">
                  <c:v>148.10846679702399</c:v>
                </c:pt>
                <c:pt idx="45366">
                  <c:v>148.11714699413</c:v>
                </c:pt>
                <c:pt idx="45367">
                  <c:v>148.11863055435001</c:v>
                </c:pt>
                <c:pt idx="45368">
                  <c:v>148.11691000002901</c:v>
                </c:pt>
                <c:pt idx="45369">
                  <c:v>148.11563621794801</c:v>
                </c:pt>
                <c:pt idx="45370">
                  <c:v>148.11101438264899</c:v>
                </c:pt>
                <c:pt idx="45371">
                  <c:v>148.10333129043801</c:v>
                </c:pt>
                <c:pt idx="45372">
                  <c:v>148.097845713228</c:v>
                </c:pt>
                <c:pt idx="45373">
                  <c:v>148.093076452209</c:v>
                </c:pt>
                <c:pt idx="45374">
                  <c:v>148.08578698942199</c:v>
                </c:pt>
                <c:pt idx="45375">
                  <c:v>148.07946892172501</c:v>
                </c:pt>
                <c:pt idx="45376">
                  <c:v>148.071033210134</c:v>
                </c:pt>
                <c:pt idx="45377">
                  <c:v>148.06666643300099</c:v>
                </c:pt>
                <c:pt idx="45378">
                  <c:v>148.066998816775</c:v>
                </c:pt>
                <c:pt idx="45379">
                  <c:v>148.07281470958301</c:v>
                </c:pt>
                <c:pt idx="45380">
                  <c:v>148.07729829437099</c:v>
                </c:pt>
                <c:pt idx="45381">
                  <c:v>148.08053534578599</c:v>
                </c:pt>
                <c:pt idx="45382">
                  <c:v>148.08120254984101</c:v>
                </c:pt>
                <c:pt idx="45383">
                  <c:v>148.08443999994299</c:v>
                </c:pt>
                <c:pt idx="45384">
                  <c:v>148.08779175735799</c:v>
                </c:pt>
                <c:pt idx="45385">
                  <c:v>148.09225745834999</c:v>
                </c:pt>
                <c:pt idx="45386">
                  <c:v>148.09548340598101</c:v>
                </c:pt>
                <c:pt idx="45387">
                  <c:v>148.09594765506401</c:v>
                </c:pt>
                <c:pt idx="45388">
                  <c:v>148.09416201697101</c:v>
                </c:pt>
                <c:pt idx="45389">
                  <c:v>148.092641568559</c:v>
                </c:pt>
                <c:pt idx="45390">
                  <c:v>148.09355349368599</c:v>
                </c:pt>
                <c:pt idx="45391">
                  <c:v>148.09490701777901</c:v>
                </c:pt>
                <c:pt idx="45392">
                  <c:v>148.098963477669</c:v>
                </c:pt>
                <c:pt idx="45393">
                  <c:v>148.10414327602101</c:v>
                </c:pt>
                <c:pt idx="45394">
                  <c:v>148.113791578335</c:v>
                </c:pt>
                <c:pt idx="45395">
                  <c:v>148.12421000002701</c:v>
                </c:pt>
                <c:pt idx="45396">
                  <c:v>148.132228982725</c:v>
                </c:pt>
                <c:pt idx="45397">
                  <c:v>148.14111336986599</c:v>
                </c:pt>
                <c:pt idx="45398">
                  <c:v>148.14896498758301</c:v>
                </c:pt>
                <c:pt idx="45399">
                  <c:v>148.15632528777601</c:v>
                </c:pt>
                <c:pt idx="45400">
                  <c:v>148.160837300753</c:v>
                </c:pt>
                <c:pt idx="45401">
                  <c:v>148.16445110528099</c:v>
                </c:pt>
                <c:pt idx="45402">
                  <c:v>148.17267511899701</c:v>
                </c:pt>
                <c:pt idx="45403">
                  <c:v>148.172953731457</c:v>
                </c:pt>
                <c:pt idx="45404">
                  <c:v>148.172325891117</c:v>
                </c:pt>
                <c:pt idx="45405">
                  <c:v>148.168275984904</c:v>
                </c:pt>
                <c:pt idx="45406">
                  <c:v>148.15823535425801</c:v>
                </c:pt>
                <c:pt idx="45407">
                  <c:v>148.15297119731301</c:v>
                </c:pt>
                <c:pt idx="45408">
                  <c:v>148.146650000009</c:v>
                </c:pt>
                <c:pt idx="45409">
                  <c:v>148.13580547293401</c:v>
                </c:pt>
                <c:pt idx="45410">
                  <c:v>148.12796900829099</c:v>
                </c:pt>
                <c:pt idx="45411">
                  <c:v>148.12353318088699</c:v>
                </c:pt>
                <c:pt idx="45412">
                  <c:v>148.116142600746</c:v>
                </c:pt>
                <c:pt idx="45413">
                  <c:v>148.10455684533099</c:v>
                </c:pt>
                <c:pt idx="45414">
                  <c:v>148.09196839820601</c:v>
                </c:pt>
                <c:pt idx="45415">
                  <c:v>148.083096214693</c:v>
                </c:pt>
                <c:pt idx="45416">
                  <c:v>148.07683495370301</c:v>
                </c:pt>
                <c:pt idx="45417">
                  <c:v>148.06412146577401</c:v>
                </c:pt>
                <c:pt idx="45418">
                  <c:v>148.04799000002899</c:v>
                </c:pt>
                <c:pt idx="45419">
                  <c:v>148.04494488083199</c:v>
                </c:pt>
                <c:pt idx="45420">
                  <c:v>148.020199999982</c:v>
                </c:pt>
                <c:pt idx="45421">
                  <c:v>148.02019999998299</c:v>
                </c:pt>
                <c:pt idx="45422">
                  <c:v>148.009263402795</c:v>
                </c:pt>
                <c:pt idx="45423">
                  <c:v>148.00391810899899</c:v>
                </c:pt>
                <c:pt idx="45424">
                  <c:v>147.99723948683101</c:v>
                </c:pt>
                <c:pt idx="45425">
                  <c:v>147.99086682559999</c:v>
                </c:pt>
                <c:pt idx="45426">
                  <c:v>147.98445194298699</c:v>
                </c:pt>
                <c:pt idx="45427">
                  <c:v>147.98066936216799</c:v>
                </c:pt>
                <c:pt idx="45428">
                  <c:v>147.98047444372901</c:v>
                </c:pt>
                <c:pt idx="45429">
                  <c:v>147.980570002565</c:v>
                </c:pt>
                <c:pt idx="45430">
                  <c:v>147.98383513256999</c:v>
                </c:pt>
                <c:pt idx="45431">
                  <c:v>147.98757223714301</c:v>
                </c:pt>
                <c:pt idx="45432">
                  <c:v>147.98706985445301</c:v>
                </c:pt>
                <c:pt idx="45433">
                  <c:v>147.97740317090501</c:v>
                </c:pt>
                <c:pt idx="45434">
                  <c:v>147.97280059396101</c:v>
                </c:pt>
                <c:pt idx="45435">
                  <c:v>147.96646000000499</c:v>
                </c:pt>
                <c:pt idx="45436">
                  <c:v>147.96238927468301</c:v>
                </c:pt>
                <c:pt idx="45437">
                  <c:v>147.95411971943</c:v>
                </c:pt>
                <c:pt idx="45438">
                  <c:v>147.94268468550899</c:v>
                </c:pt>
                <c:pt idx="45439">
                  <c:v>147.93192990882699</c:v>
                </c:pt>
                <c:pt idx="45440">
                  <c:v>147.921908626153</c:v>
                </c:pt>
                <c:pt idx="45441">
                  <c:v>147.91384172158001</c:v>
                </c:pt>
                <c:pt idx="45442">
                  <c:v>147.90937493458699</c:v>
                </c:pt>
                <c:pt idx="45443">
                  <c:v>147.90637942461299</c:v>
                </c:pt>
                <c:pt idx="45444">
                  <c:v>147.902995929696</c:v>
                </c:pt>
                <c:pt idx="45445">
                  <c:v>147.90100419908401</c:v>
                </c:pt>
                <c:pt idx="45446">
                  <c:v>147.90219210008399</c:v>
                </c:pt>
                <c:pt idx="45447">
                  <c:v>147.90620000004199</c:v>
                </c:pt>
                <c:pt idx="45448">
                  <c:v>147.91105458864001</c:v>
                </c:pt>
                <c:pt idx="45449">
                  <c:v>147.918843683322</c:v>
                </c:pt>
                <c:pt idx="45450">
                  <c:v>147.92804588062</c:v>
                </c:pt>
                <c:pt idx="45451">
                  <c:v>147.937276224849</c:v>
                </c:pt>
                <c:pt idx="45452">
                  <c:v>147.94479331811999</c:v>
                </c:pt>
                <c:pt idx="45453">
                  <c:v>147.94810751482501</c:v>
                </c:pt>
                <c:pt idx="45454">
                  <c:v>147.950580646459</c:v>
                </c:pt>
                <c:pt idx="45455">
                  <c:v>147.95631174730099</c:v>
                </c:pt>
                <c:pt idx="45456">
                  <c:v>147.964839706411</c:v>
                </c:pt>
                <c:pt idx="45457">
                  <c:v>147.97097897031</c:v>
                </c:pt>
                <c:pt idx="45458">
                  <c:v>147.970364067368</c:v>
                </c:pt>
                <c:pt idx="45459">
                  <c:v>147.976990000033</c:v>
                </c:pt>
                <c:pt idx="45460">
                  <c:v>147.98054535117299</c:v>
                </c:pt>
                <c:pt idx="45461">
                  <c:v>147.974277705699</c:v>
                </c:pt>
                <c:pt idx="45462">
                  <c:v>147.96627291870701</c:v>
                </c:pt>
                <c:pt idx="45463">
                  <c:v>147.96233130097099</c:v>
                </c:pt>
                <c:pt idx="45464">
                  <c:v>147.96026987624001</c:v>
                </c:pt>
                <c:pt idx="45465">
                  <c:v>147.957478523058</c:v>
                </c:pt>
                <c:pt idx="45466">
                  <c:v>147.95596561703101</c:v>
                </c:pt>
                <c:pt idx="45467">
                  <c:v>147.95137800216699</c:v>
                </c:pt>
                <c:pt idx="45468">
                  <c:v>147.93936095575401</c:v>
                </c:pt>
                <c:pt idx="45469">
                  <c:v>147.93198578961</c:v>
                </c:pt>
                <c:pt idx="45470">
                  <c:v>147.92825481372299</c:v>
                </c:pt>
                <c:pt idx="45471">
                  <c:v>147.92479791873001</c:v>
                </c:pt>
                <c:pt idx="45472">
                  <c:v>147.92510999998501</c:v>
                </c:pt>
                <c:pt idx="45473">
                  <c:v>147.92815885300601</c:v>
                </c:pt>
                <c:pt idx="45474">
                  <c:v>147.92863086398901</c:v>
                </c:pt>
                <c:pt idx="45475">
                  <c:v>147.93240869034199</c:v>
                </c:pt>
                <c:pt idx="45476">
                  <c:v>147.94128725423599</c:v>
                </c:pt>
                <c:pt idx="45477">
                  <c:v>147.94540895519501</c:v>
                </c:pt>
                <c:pt idx="45478">
                  <c:v>147.94569596194</c:v>
                </c:pt>
                <c:pt idx="45479">
                  <c:v>147.947137722148</c:v>
                </c:pt>
                <c:pt idx="45480">
                  <c:v>147.956708161557</c:v>
                </c:pt>
                <c:pt idx="45481">
                  <c:v>147.967842031186</c:v>
                </c:pt>
                <c:pt idx="45482">
                  <c:v>147.978067465565</c:v>
                </c:pt>
                <c:pt idx="45483">
                  <c:v>147.98310288341099</c:v>
                </c:pt>
                <c:pt idx="45484">
                  <c:v>147.992487065224</c:v>
                </c:pt>
                <c:pt idx="45485">
                  <c:v>147.99974897318901</c:v>
                </c:pt>
                <c:pt idx="45486">
                  <c:v>148.00821000006599</c:v>
                </c:pt>
                <c:pt idx="45487">
                  <c:v>148.01842384553601</c:v>
                </c:pt>
                <c:pt idx="45488">
                  <c:v>148.026618961309</c:v>
                </c:pt>
                <c:pt idx="45489">
                  <c:v>148.03299616866201</c:v>
                </c:pt>
                <c:pt idx="45490">
                  <c:v>148.037324040258</c:v>
                </c:pt>
                <c:pt idx="45491">
                  <c:v>148.03931469943899</c:v>
                </c:pt>
                <c:pt idx="45492">
                  <c:v>148.036974443562</c:v>
                </c:pt>
                <c:pt idx="45493">
                  <c:v>148.033064014014</c:v>
                </c:pt>
                <c:pt idx="45494">
                  <c:v>148.02835321194601</c:v>
                </c:pt>
                <c:pt idx="45495">
                  <c:v>148.02389152376799</c:v>
                </c:pt>
                <c:pt idx="45496">
                  <c:v>148.01773440251799</c:v>
                </c:pt>
                <c:pt idx="45497">
                  <c:v>148.00498832259399</c:v>
                </c:pt>
                <c:pt idx="45498">
                  <c:v>147.998630000015</c:v>
                </c:pt>
                <c:pt idx="45499">
                  <c:v>147.987389604154</c:v>
                </c:pt>
                <c:pt idx="45500">
                  <c:v>147.985617573398</c:v>
                </c:pt>
                <c:pt idx="45501">
                  <c:v>147.98602920814901</c:v>
                </c:pt>
                <c:pt idx="45502">
                  <c:v>147.98924357346201</c:v>
                </c:pt>
                <c:pt idx="45503">
                  <c:v>147.99454202957801</c:v>
                </c:pt>
                <c:pt idx="45504">
                  <c:v>148.000500443497</c:v>
                </c:pt>
                <c:pt idx="45505">
                  <c:v>148.00639433864001</c:v>
                </c:pt>
                <c:pt idx="45506">
                  <c:v>148.00943449308099</c:v>
                </c:pt>
                <c:pt idx="45507">
                  <c:v>148.01288951338</c:v>
                </c:pt>
                <c:pt idx="45508">
                  <c:v>148.023417154556</c:v>
                </c:pt>
                <c:pt idx="45509">
                  <c:v>148.03524952380101</c:v>
                </c:pt>
                <c:pt idx="45510">
                  <c:v>148.04027000001699</c:v>
                </c:pt>
                <c:pt idx="45511">
                  <c:v>148.04242745942801</c:v>
                </c:pt>
                <c:pt idx="45512">
                  <c:v>148.04736423143001</c:v>
                </c:pt>
                <c:pt idx="45513">
                  <c:v>148.05091283275701</c:v>
                </c:pt>
                <c:pt idx="45514">
                  <c:v>148.05470703559999</c:v>
                </c:pt>
                <c:pt idx="45515">
                  <c:v>148.05903146671901</c:v>
                </c:pt>
                <c:pt idx="45516">
                  <c:v>148.063391434191</c:v>
                </c:pt>
                <c:pt idx="45517">
                  <c:v>148.062626475141</c:v>
                </c:pt>
                <c:pt idx="45518">
                  <c:v>148.05610733367899</c:v>
                </c:pt>
                <c:pt idx="45519">
                  <c:v>148.04974621429801</c:v>
                </c:pt>
                <c:pt idx="45520">
                  <c:v>148.04496681528499</c:v>
                </c:pt>
                <c:pt idx="45521">
                  <c:v>148.04326183027101</c:v>
                </c:pt>
                <c:pt idx="45522">
                  <c:v>148.03727187692999</c:v>
                </c:pt>
                <c:pt idx="45523">
                  <c:v>148.03651384633699</c:v>
                </c:pt>
                <c:pt idx="45524">
                  <c:v>148.035734258015</c:v>
                </c:pt>
                <c:pt idx="45525">
                  <c:v>148.03490000002</c:v>
                </c:pt>
                <c:pt idx="45526">
                  <c:v>148.03194082245699</c:v>
                </c:pt>
                <c:pt idx="45527">
                  <c:v>148.03504926905299</c:v>
                </c:pt>
                <c:pt idx="45528">
                  <c:v>148.04211629426001</c:v>
                </c:pt>
                <c:pt idx="45529">
                  <c:v>148.05503789773999</c:v>
                </c:pt>
                <c:pt idx="45530">
                  <c:v>148.07039073266</c:v>
                </c:pt>
                <c:pt idx="45531">
                  <c:v>148.08365405629101</c:v>
                </c:pt>
                <c:pt idx="45532">
                  <c:v>148.08966000004301</c:v>
                </c:pt>
                <c:pt idx="45533">
                  <c:v>148.08952900816399</c:v>
                </c:pt>
                <c:pt idx="45534">
                  <c:v>148.09082640507799</c:v>
                </c:pt>
                <c:pt idx="45535">
                  <c:v>148.09856073762299</c:v>
                </c:pt>
                <c:pt idx="45536">
                  <c:v>148.09999513225</c:v>
                </c:pt>
                <c:pt idx="45537">
                  <c:v>148.09953906924301</c:v>
                </c:pt>
                <c:pt idx="45538">
                  <c:v>148.096979999957</c:v>
                </c:pt>
                <c:pt idx="45539">
                  <c:v>148.09760362390901</c:v>
                </c:pt>
                <c:pt idx="45540">
                  <c:v>148.095161077044</c:v>
                </c:pt>
                <c:pt idx="45541">
                  <c:v>148.09339475909701</c:v>
                </c:pt>
                <c:pt idx="45542">
                  <c:v>148.09300351910801</c:v>
                </c:pt>
                <c:pt idx="45543">
                  <c:v>148.09097227136201</c:v>
                </c:pt>
                <c:pt idx="45544">
                  <c:v>148.08560273590601</c:v>
                </c:pt>
                <c:pt idx="45545">
                  <c:v>148.07767500478701</c:v>
                </c:pt>
                <c:pt idx="45546">
                  <c:v>148.067769095285</c:v>
                </c:pt>
                <c:pt idx="45547">
                  <c:v>148.053653359572</c:v>
                </c:pt>
                <c:pt idx="45548">
                  <c:v>148.030563697232</c:v>
                </c:pt>
                <c:pt idx="45549">
                  <c:v>148.00826322430501</c:v>
                </c:pt>
                <c:pt idx="45550">
                  <c:v>147.987930000001</c:v>
                </c:pt>
                <c:pt idx="45551">
                  <c:v>147.97123453638901</c:v>
                </c:pt>
                <c:pt idx="45552">
                  <c:v>147.95954837112899</c:v>
                </c:pt>
                <c:pt idx="45553">
                  <c:v>147.950877179</c:v>
                </c:pt>
                <c:pt idx="45554">
                  <c:v>147.94515992727401</c:v>
                </c:pt>
                <c:pt idx="45555">
                  <c:v>147.93980966057299</c:v>
                </c:pt>
                <c:pt idx="45556">
                  <c:v>147.932473193113</c:v>
                </c:pt>
                <c:pt idx="45557">
                  <c:v>147.92571216969699</c:v>
                </c:pt>
                <c:pt idx="45558">
                  <c:v>147.91747809304701</c:v>
                </c:pt>
                <c:pt idx="45559">
                  <c:v>147.90602728746401</c:v>
                </c:pt>
                <c:pt idx="45560">
                  <c:v>147.90008896229</c:v>
                </c:pt>
                <c:pt idx="45561">
                  <c:v>147.88988611217201</c:v>
                </c:pt>
                <c:pt idx="45562">
                  <c:v>147.875990000038</c:v>
                </c:pt>
                <c:pt idx="45563">
                  <c:v>147.86295307529201</c:v>
                </c:pt>
                <c:pt idx="45564">
                  <c:v>147.84357524977599</c:v>
                </c:pt>
                <c:pt idx="45565">
                  <c:v>147.83136436456499</c:v>
                </c:pt>
                <c:pt idx="45566">
                  <c:v>147.81946307769999</c:v>
                </c:pt>
                <c:pt idx="45567">
                  <c:v>147.80851783977701</c:v>
                </c:pt>
                <c:pt idx="45568">
                  <c:v>147.80142356042501</c:v>
                </c:pt>
                <c:pt idx="45569">
                  <c:v>147.795273322562</c:v>
                </c:pt>
                <c:pt idx="45570">
                  <c:v>147.789568155761</c:v>
                </c:pt>
                <c:pt idx="45571">
                  <c:v>147.78990808190699</c:v>
                </c:pt>
                <c:pt idx="45572">
                  <c:v>147.79714607876801</c:v>
                </c:pt>
                <c:pt idx="45573">
                  <c:v>147.80467249130999</c:v>
                </c:pt>
                <c:pt idx="45574">
                  <c:v>147.81022815304601</c:v>
                </c:pt>
                <c:pt idx="45575">
                  <c:v>147.81837986781301</c:v>
                </c:pt>
                <c:pt idx="45576">
                  <c:v>147.828761632316</c:v>
                </c:pt>
                <c:pt idx="45577">
                  <c:v>147.840628399922</c:v>
                </c:pt>
                <c:pt idx="45578">
                  <c:v>147.853349999991</c:v>
                </c:pt>
                <c:pt idx="45579">
                  <c:v>147.85808535489099</c:v>
                </c:pt>
                <c:pt idx="45580">
                  <c:v>147.857342520484</c:v>
                </c:pt>
                <c:pt idx="45581">
                  <c:v>147.855736498146</c:v>
                </c:pt>
                <c:pt idx="45582">
                  <c:v>147.85490434837101</c:v>
                </c:pt>
                <c:pt idx="45583">
                  <c:v>147.85167678771501</c:v>
                </c:pt>
                <c:pt idx="45584">
                  <c:v>147.84553764139801</c:v>
                </c:pt>
                <c:pt idx="45585">
                  <c:v>147.84296160073799</c:v>
                </c:pt>
                <c:pt idx="45586">
                  <c:v>147.84924300806199</c:v>
                </c:pt>
                <c:pt idx="45587">
                  <c:v>147.85520050530999</c:v>
                </c:pt>
                <c:pt idx="45588">
                  <c:v>147.86023067292601</c:v>
                </c:pt>
                <c:pt idx="45589">
                  <c:v>147.867390000005</c:v>
                </c:pt>
                <c:pt idx="45590">
                  <c:v>147.87088679344799</c:v>
                </c:pt>
                <c:pt idx="45591">
                  <c:v>147.87773728178701</c:v>
                </c:pt>
                <c:pt idx="45592">
                  <c:v>147.88101043550699</c:v>
                </c:pt>
                <c:pt idx="45593">
                  <c:v>147.882036922097</c:v>
                </c:pt>
                <c:pt idx="45594">
                  <c:v>147.881576421207</c:v>
                </c:pt>
                <c:pt idx="45595">
                  <c:v>147.878369359457</c:v>
                </c:pt>
                <c:pt idx="45596">
                  <c:v>147.872265500678</c:v>
                </c:pt>
                <c:pt idx="45597">
                  <c:v>147.864137270718</c:v>
                </c:pt>
                <c:pt idx="45598">
                  <c:v>147.85745835546601</c:v>
                </c:pt>
                <c:pt idx="45599">
                  <c:v>147.84906293474199</c:v>
                </c:pt>
                <c:pt idx="45600">
                  <c:v>147.84066426401799</c:v>
                </c:pt>
                <c:pt idx="45601">
                  <c:v>147.83042101644699</c:v>
                </c:pt>
                <c:pt idx="45602">
                  <c:v>147.816504609166</c:v>
                </c:pt>
                <c:pt idx="45603">
                  <c:v>147.80373754731801</c:v>
                </c:pt>
                <c:pt idx="45604">
                  <c:v>147.79337000004301</c:v>
                </c:pt>
                <c:pt idx="45605">
                  <c:v>147.78588398945999</c:v>
                </c:pt>
                <c:pt idx="45606">
                  <c:v>147.77646298435599</c:v>
                </c:pt>
                <c:pt idx="45607">
                  <c:v>147.769757635812</c:v>
                </c:pt>
                <c:pt idx="45608">
                  <c:v>147.76770241409901</c:v>
                </c:pt>
                <c:pt idx="45609">
                  <c:v>147.766784254454</c:v>
                </c:pt>
                <c:pt idx="45610">
                  <c:v>147.769904521955</c:v>
                </c:pt>
                <c:pt idx="45611">
                  <c:v>147.78029631868199</c:v>
                </c:pt>
                <c:pt idx="45612">
                  <c:v>147.79478786960701</c:v>
                </c:pt>
                <c:pt idx="45613">
                  <c:v>147.811483917619</c:v>
                </c:pt>
                <c:pt idx="45614">
                  <c:v>147.82784431816799</c:v>
                </c:pt>
                <c:pt idx="45615">
                  <c:v>147.842253385042</c:v>
                </c:pt>
                <c:pt idx="45616">
                  <c:v>147.86196222125699</c:v>
                </c:pt>
                <c:pt idx="45617">
                  <c:v>147.88230584109101</c:v>
                </c:pt>
                <c:pt idx="45618">
                  <c:v>147.89978488620699</c:v>
                </c:pt>
                <c:pt idx="45619">
                  <c:v>147.91452000005799</c:v>
                </c:pt>
                <c:pt idx="45620">
                  <c:v>147.92549077641399</c:v>
                </c:pt>
                <c:pt idx="45621">
                  <c:v>147.935623240159</c:v>
                </c:pt>
                <c:pt idx="45622">
                  <c:v>147.94358108809101</c:v>
                </c:pt>
                <c:pt idx="45623">
                  <c:v>147.95352245880201</c:v>
                </c:pt>
                <c:pt idx="45624">
                  <c:v>147.963666959976</c:v>
                </c:pt>
                <c:pt idx="45625">
                  <c:v>147.96893743690501</c:v>
                </c:pt>
                <c:pt idx="45626">
                  <c:v>147.97019867824699</c:v>
                </c:pt>
                <c:pt idx="45627">
                  <c:v>147.97069765681499</c:v>
                </c:pt>
                <c:pt idx="45628">
                  <c:v>147.97062541254499</c:v>
                </c:pt>
                <c:pt idx="45629">
                  <c:v>147.96801250988901</c:v>
                </c:pt>
                <c:pt idx="45630">
                  <c:v>147.964994844084</c:v>
                </c:pt>
                <c:pt idx="45631">
                  <c:v>147.963510040991</c:v>
                </c:pt>
                <c:pt idx="45632">
                  <c:v>147.96036906012901</c:v>
                </c:pt>
                <c:pt idx="45633">
                  <c:v>147.951889999982</c:v>
                </c:pt>
                <c:pt idx="45634">
                  <c:v>147.94570609540801</c:v>
                </c:pt>
                <c:pt idx="45635">
                  <c:v>147.938497969586</c:v>
                </c:pt>
                <c:pt idx="45636">
                  <c:v>147.92591224627901</c:v>
                </c:pt>
                <c:pt idx="45637">
                  <c:v>147.91730398892</c:v>
                </c:pt>
                <c:pt idx="45638">
                  <c:v>147.91043425509201</c:v>
                </c:pt>
                <c:pt idx="45639">
                  <c:v>147.90904651128599</c:v>
                </c:pt>
                <c:pt idx="45640">
                  <c:v>147.908212495519</c:v>
                </c:pt>
                <c:pt idx="45641">
                  <c:v>147.90737231812199</c:v>
                </c:pt>
                <c:pt idx="45642">
                  <c:v>147.90793000001401</c:v>
                </c:pt>
                <c:pt idx="45643">
                  <c:v>147.91038893685399</c:v>
                </c:pt>
                <c:pt idx="45644">
                  <c:v>147.91651999998001</c:v>
                </c:pt>
                <c:pt idx="45645">
                  <c:v>147.917884988764</c:v>
                </c:pt>
                <c:pt idx="45646">
                  <c:v>147.921287056593</c:v>
                </c:pt>
                <c:pt idx="45647">
                  <c:v>147.92111254225401</c:v>
                </c:pt>
                <c:pt idx="45648">
                  <c:v>147.921395533995</c:v>
                </c:pt>
                <c:pt idx="45649">
                  <c:v>147.932624871706</c:v>
                </c:pt>
                <c:pt idx="45650">
                  <c:v>147.94383186698099</c:v>
                </c:pt>
                <c:pt idx="45651">
                  <c:v>147.95799190862201</c:v>
                </c:pt>
                <c:pt idx="45652">
                  <c:v>147.967610748239</c:v>
                </c:pt>
                <c:pt idx="45653">
                  <c:v>147.97826160206699</c:v>
                </c:pt>
                <c:pt idx="45654">
                  <c:v>147.988377383765</c:v>
                </c:pt>
                <c:pt idx="45655">
                  <c:v>147.99367561178701</c:v>
                </c:pt>
                <c:pt idx="45656">
                  <c:v>147.99183887296201</c:v>
                </c:pt>
                <c:pt idx="45657">
                  <c:v>147.98621896607301</c:v>
                </c:pt>
                <c:pt idx="45658">
                  <c:v>147.98128748108601</c:v>
                </c:pt>
                <c:pt idx="45659">
                  <c:v>147.97608451369999</c:v>
                </c:pt>
                <c:pt idx="45660">
                  <c:v>147.97205420254599</c:v>
                </c:pt>
                <c:pt idx="45661">
                  <c:v>147.969013679542</c:v>
                </c:pt>
                <c:pt idx="45662">
                  <c:v>147.96803913980401</c:v>
                </c:pt>
                <c:pt idx="45663">
                  <c:v>147.96390000002</c:v>
                </c:pt>
                <c:pt idx="45664">
                  <c:v>147.94849274818799</c:v>
                </c:pt>
                <c:pt idx="45665">
                  <c:v>147.92519346888599</c:v>
                </c:pt>
                <c:pt idx="45666">
                  <c:v>147.912903990736</c:v>
                </c:pt>
                <c:pt idx="45667">
                  <c:v>147.90483693979499</c:v>
                </c:pt>
                <c:pt idx="45668">
                  <c:v>147.900891519505</c:v>
                </c:pt>
                <c:pt idx="45669">
                  <c:v>147.89793729072201</c:v>
                </c:pt>
                <c:pt idx="45670">
                  <c:v>147.890529096113</c:v>
                </c:pt>
                <c:pt idx="45671">
                  <c:v>147.87679639643099</c:v>
                </c:pt>
                <c:pt idx="45672">
                  <c:v>147.854770046558</c:v>
                </c:pt>
                <c:pt idx="45673">
                  <c:v>147.84400999995799</c:v>
                </c:pt>
                <c:pt idx="45674">
                  <c:v>147.84090856579999</c:v>
                </c:pt>
                <c:pt idx="45675">
                  <c:v>147.84475280775899</c:v>
                </c:pt>
                <c:pt idx="45676">
                  <c:v>147.85636918172801</c:v>
                </c:pt>
                <c:pt idx="45677">
                  <c:v>147.87325638290599</c:v>
                </c:pt>
                <c:pt idx="45678">
                  <c:v>147.88509835931799</c:v>
                </c:pt>
                <c:pt idx="45679">
                  <c:v>147.89373277602101</c:v>
                </c:pt>
                <c:pt idx="45680">
                  <c:v>147.90556982259301</c:v>
                </c:pt>
                <c:pt idx="45681">
                  <c:v>147.918545067976</c:v>
                </c:pt>
                <c:pt idx="45682">
                  <c:v>147.92853445602501</c:v>
                </c:pt>
                <c:pt idx="45683">
                  <c:v>147.938345239949</c:v>
                </c:pt>
                <c:pt idx="45684">
                  <c:v>147.95417036641899</c:v>
                </c:pt>
                <c:pt idx="45685">
                  <c:v>147.96761815817001</c:v>
                </c:pt>
                <c:pt idx="45686">
                  <c:v>147.97646000002399</c:v>
                </c:pt>
                <c:pt idx="45687">
                  <c:v>147.98349261513101</c:v>
                </c:pt>
                <c:pt idx="45688">
                  <c:v>147.989878574805</c:v>
                </c:pt>
                <c:pt idx="45689">
                  <c:v>147.993983620075</c:v>
                </c:pt>
                <c:pt idx="45690">
                  <c:v>147.998653043687</c:v>
                </c:pt>
                <c:pt idx="45691">
                  <c:v>148.004473956689</c:v>
                </c:pt>
                <c:pt idx="45692">
                  <c:v>148.00743384352299</c:v>
                </c:pt>
                <c:pt idx="45693">
                  <c:v>148.00953157730899</c:v>
                </c:pt>
                <c:pt idx="45694">
                  <c:v>148.01613916828799</c:v>
                </c:pt>
                <c:pt idx="45695">
                  <c:v>148.02400987324401</c:v>
                </c:pt>
                <c:pt idx="45696">
                  <c:v>148.03168213786</c:v>
                </c:pt>
                <c:pt idx="45697">
                  <c:v>148.03509915713701</c:v>
                </c:pt>
                <c:pt idx="45698">
                  <c:v>148.047680000009</c:v>
                </c:pt>
                <c:pt idx="45699">
                  <c:v>148.05179604383</c:v>
                </c:pt>
                <c:pt idx="45700">
                  <c:v>148.05392972460999</c:v>
                </c:pt>
                <c:pt idx="45701">
                  <c:v>148.053853500749</c:v>
                </c:pt>
                <c:pt idx="45702">
                  <c:v>148.05602674408399</c:v>
                </c:pt>
                <c:pt idx="45703">
                  <c:v>148.06480564148899</c:v>
                </c:pt>
                <c:pt idx="45704">
                  <c:v>148.07555222882101</c:v>
                </c:pt>
                <c:pt idx="45705">
                  <c:v>148.08209746181899</c:v>
                </c:pt>
                <c:pt idx="45706">
                  <c:v>148.09353421086001</c:v>
                </c:pt>
                <c:pt idx="45707">
                  <c:v>148.106163966221</c:v>
                </c:pt>
                <c:pt idx="45708">
                  <c:v>148.11419999998901</c:v>
                </c:pt>
                <c:pt idx="45709">
                  <c:v>148.11777715333301</c:v>
                </c:pt>
                <c:pt idx="45710">
                  <c:v>148.12309357597599</c:v>
                </c:pt>
                <c:pt idx="45711">
                  <c:v>148.12890125582501</c:v>
                </c:pt>
                <c:pt idx="45712">
                  <c:v>148.13385097400899</c:v>
                </c:pt>
                <c:pt idx="45713">
                  <c:v>148.13846734518199</c:v>
                </c:pt>
                <c:pt idx="45714">
                  <c:v>148.14307526380301</c:v>
                </c:pt>
                <c:pt idx="45715">
                  <c:v>148.147442771427</c:v>
                </c:pt>
                <c:pt idx="45716">
                  <c:v>148.15512286189201</c:v>
                </c:pt>
                <c:pt idx="45717">
                  <c:v>148.15793044524199</c:v>
                </c:pt>
                <c:pt idx="45718">
                  <c:v>148.154002854212</c:v>
                </c:pt>
                <c:pt idx="45719">
                  <c:v>148.13983402524701</c:v>
                </c:pt>
                <c:pt idx="45720">
                  <c:v>148.11847876568299</c:v>
                </c:pt>
                <c:pt idx="45721">
                  <c:v>148.09223999997801</c:v>
                </c:pt>
                <c:pt idx="45722">
                  <c:v>148.06806460321201</c:v>
                </c:pt>
                <c:pt idx="45723">
                  <c:v>148.03283546333699</c:v>
                </c:pt>
                <c:pt idx="45724">
                  <c:v>148.00878337706899</c:v>
                </c:pt>
                <c:pt idx="45725">
                  <c:v>147.985557071367</c:v>
                </c:pt>
                <c:pt idx="45726">
                  <c:v>147.97331627202399</c:v>
                </c:pt>
                <c:pt idx="45727">
                  <c:v>147.97337139341801</c:v>
                </c:pt>
                <c:pt idx="45728">
                  <c:v>147.97286154789401</c:v>
                </c:pt>
                <c:pt idx="45729">
                  <c:v>147.973282372451</c:v>
                </c:pt>
                <c:pt idx="45730">
                  <c:v>147.97558097755601</c:v>
                </c:pt>
                <c:pt idx="45731">
                  <c:v>147.977531722734</c:v>
                </c:pt>
                <c:pt idx="45732">
                  <c:v>147.979702295495</c:v>
                </c:pt>
                <c:pt idx="45733">
                  <c:v>147.98367672211299</c:v>
                </c:pt>
                <c:pt idx="45734">
                  <c:v>147.989958562769</c:v>
                </c:pt>
                <c:pt idx="45735">
                  <c:v>147.99408000004101</c:v>
                </c:pt>
                <c:pt idx="45736">
                  <c:v>147.99627999999601</c:v>
                </c:pt>
                <c:pt idx="45737">
                  <c:v>148.000564442295</c:v>
                </c:pt>
                <c:pt idx="45738">
                  <c:v>148.00333634343099</c:v>
                </c:pt>
                <c:pt idx="45739">
                  <c:v>148.006040481247</c:v>
                </c:pt>
                <c:pt idx="45740">
                  <c:v>148.01065238226599</c:v>
                </c:pt>
                <c:pt idx="45741">
                  <c:v>148.01843245775399</c:v>
                </c:pt>
                <c:pt idx="45742">
                  <c:v>148.029402032901</c:v>
                </c:pt>
                <c:pt idx="45743">
                  <c:v>148.038373005046</c:v>
                </c:pt>
                <c:pt idx="45744">
                  <c:v>148.040760099875</c:v>
                </c:pt>
                <c:pt idx="45745">
                  <c:v>148.04276205688501</c:v>
                </c:pt>
                <c:pt idx="45746">
                  <c:v>148.046360000026</c:v>
                </c:pt>
                <c:pt idx="45747">
                  <c:v>148.04954687172801</c:v>
                </c:pt>
                <c:pt idx="45748">
                  <c:v>148.050476263109</c:v>
                </c:pt>
                <c:pt idx="45749">
                  <c:v>148.05065999998899</c:v>
                </c:pt>
                <c:pt idx="45750">
                  <c:v>148.05237683166001</c:v>
                </c:pt>
                <c:pt idx="45751">
                  <c:v>148.05367000001601</c:v>
                </c:pt>
                <c:pt idx="45752">
                  <c:v>148.051039039085</c:v>
                </c:pt>
                <c:pt idx="45753">
                  <c:v>148.05165935879401</c:v>
                </c:pt>
                <c:pt idx="45754">
                  <c:v>148.056110675697</c:v>
                </c:pt>
                <c:pt idx="45755">
                  <c:v>148.054517747327</c:v>
                </c:pt>
                <c:pt idx="45756">
                  <c:v>148.04858864122599</c:v>
                </c:pt>
                <c:pt idx="45757">
                  <c:v>148.043288508811</c:v>
                </c:pt>
                <c:pt idx="45758">
                  <c:v>148.03968664689299</c:v>
                </c:pt>
                <c:pt idx="45759">
                  <c:v>148.03600927175501</c:v>
                </c:pt>
                <c:pt idx="45760">
                  <c:v>148.02559038518299</c:v>
                </c:pt>
                <c:pt idx="45761">
                  <c:v>148.00836941574701</c:v>
                </c:pt>
                <c:pt idx="45762">
                  <c:v>148.00147774785299</c:v>
                </c:pt>
                <c:pt idx="45763">
                  <c:v>148.002407099968</c:v>
                </c:pt>
                <c:pt idx="45764">
                  <c:v>148.00352484772199</c:v>
                </c:pt>
                <c:pt idx="45765">
                  <c:v>148.005403103573</c:v>
                </c:pt>
                <c:pt idx="45766">
                  <c:v>148.00878550355199</c:v>
                </c:pt>
                <c:pt idx="45767">
                  <c:v>148.01221363055899</c:v>
                </c:pt>
                <c:pt idx="45768">
                  <c:v>148.01227656031301</c:v>
                </c:pt>
                <c:pt idx="45769">
                  <c:v>148.00594407067601</c:v>
                </c:pt>
                <c:pt idx="45770">
                  <c:v>147.992445223526</c:v>
                </c:pt>
                <c:pt idx="45771">
                  <c:v>147.97206000001799</c:v>
                </c:pt>
                <c:pt idx="45772">
                  <c:v>147.95621501068601</c:v>
                </c:pt>
                <c:pt idx="45773">
                  <c:v>147.93910748752899</c:v>
                </c:pt>
                <c:pt idx="45774">
                  <c:v>147.923733192599</c:v>
                </c:pt>
                <c:pt idx="45775">
                  <c:v>147.91139241584401</c:v>
                </c:pt>
                <c:pt idx="45776">
                  <c:v>147.901008601521</c:v>
                </c:pt>
                <c:pt idx="45777">
                  <c:v>147.89327490015901</c:v>
                </c:pt>
                <c:pt idx="45778">
                  <c:v>147.885772136502</c:v>
                </c:pt>
                <c:pt idx="45779">
                  <c:v>147.87340827929901</c:v>
                </c:pt>
                <c:pt idx="45780">
                  <c:v>147.856643057784</c:v>
                </c:pt>
                <c:pt idx="45781">
                  <c:v>147.84079914483499</c:v>
                </c:pt>
                <c:pt idx="45782">
                  <c:v>147.82383612842301</c:v>
                </c:pt>
                <c:pt idx="45783">
                  <c:v>147.814130834157</c:v>
                </c:pt>
                <c:pt idx="45784">
                  <c:v>147.808088663273</c:v>
                </c:pt>
                <c:pt idx="45785">
                  <c:v>147.799285512289</c:v>
                </c:pt>
                <c:pt idx="45786">
                  <c:v>147.80279999997799</c:v>
                </c:pt>
                <c:pt idx="45787">
                  <c:v>147.80528836757699</c:v>
                </c:pt>
                <c:pt idx="45788">
                  <c:v>147.813543876952</c:v>
                </c:pt>
                <c:pt idx="45789">
                  <c:v>147.826182393625</c:v>
                </c:pt>
                <c:pt idx="45790">
                  <c:v>147.84501162653299</c:v>
                </c:pt>
                <c:pt idx="45791">
                  <c:v>147.86941304126199</c:v>
                </c:pt>
                <c:pt idx="45792">
                  <c:v>147.89766700631901</c:v>
                </c:pt>
                <c:pt idx="45793">
                  <c:v>147.92588351408801</c:v>
                </c:pt>
                <c:pt idx="45794">
                  <c:v>147.94150491716599</c:v>
                </c:pt>
                <c:pt idx="45795">
                  <c:v>147.955482374387</c:v>
                </c:pt>
                <c:pt idx="45796">
                  <c:v>147.96922316643401</c:v>
                </c:pt>
                <c:pt idx="45797">
                  <c:v>147.97333766679699</c:v>
                </c:pt>
                <c:pt idx="45798">
                  <c:v>147.97125055973299</c:v>
                </c:pt>
                <c:pt idx="45799">
                  <c:v>147.96919050451399</c:v>
                </c:pt>
                <c:pt idx="45800">
                  <c:v>147.961961199142</c:v>
                </c:pt>
                <c:pt idx="45801">
                  <c:v>147.95635999999399</c:v>
                </c:pt>
                <c:pt idx="45802">
                  <c:v>147.94923815599901</c:v>
                </c:pt>
                <c:pt idx="45803">
                  <c:v>147.94141647558001</c:v>
                </c:pt>
                <c:pt idx="45804">
                  <c:v>147.93413962641901</c:v>
                </c:pt>
                <c:pt idx="45805">
                  <c:v>147.93048765183599</c:v>
                </c:pt>
                <c:pt idx="45806">
                  <c:v>147.92944591689999</c:v>
                </c:pt>
                <c:pt idx="45807">
                  <c:v>147.92895041779099</c:v>
                </c:pt>
                <c:pt idx="45808">
                  <c:v>147.92845564084601</c:v>
                </c:pt>
                <c:pt idx="45809">
                  <c:v>147.928621322433</c:v>
                </c:pt>
                <c:pt idx="45810">
                  <c:v>147.93194164888999</c:v>
                </c:pt>
                <c:pt idx="45811">
                  <c:v>147.93421062591301</c:v>
                </c:pt>
                <c:pt idx="45812">
                  <c:v>147.93769819068001</c:v>
                </c:pt>
                <c:pt idx="45813">
                  <c:v>147.937896797512</c:v>
                </c:pt>
                <c:pt idx="45814">
                  <c:v>147.939885840491</c:v>
                </c:pt>
                <c:pt idx="45815">
                  <c:v>147.94353965024601</c:v>
                </c:pt>
                <c:pt idx="45816">
                  <c:v>147.94210802996901</c:v>
                </c:pt>
                <c:pt idx="45817">
                  <c:v>147.939680000002</c:v>
                </c:pt>
                <c:pt idx="45818">
                  <c:v>147.93807235930799</c:v>
                </c:pt>
                <c:pt idx="45819">
                  <c:v>147.93758947722699</c:v>
                </c:pt>
                <c:pt idx="45820">
                  <c:v>147.93440077771399</c:v>
                </c:pt>
                <c:pt idx="45821">
                  <c:v>147.926525265549</c:v>
                </c:pt>
                <c:pt idx="45822">
                  <c:v>147.92167941818099</c:v>
                </c:pt>
                <c:pt idx="45823">
                  <c:v>147.92136271467399</c:v>
                </c:pt>
                <c:pt idx="45824">
                  <c:v>147.92142704556599</c:v>
                </c:pt>
                <c:pt idx="45825">
                  <c:v>147.92056561021599</c:v>
                </c:pt>
                <c:pt idx="45826">
                  <c:v>147.91921547874901</c:v>
                </c:pt>
                <c:pt idx="45827">
                  <c:v>147.918088851731</c:v>
                </c:pt>
                <c:pt idx="45828">
                  <c:v>147.91865757126499</c:v>
                </c:pt>
                <c:pt idx="45829">
                  <c:v>147.92077377184901</c:v>
                </c:pt>
                <c:pt idx="45830">
                  <c:v>147.91877376136</c:v>
                </c:pt>
                <c:pt idx="45831">
                  <c:v>147.91517116201101</c:v>
                </c:pt>
                <c:pt idx="45832">
                  <c:v>147.91303249127901</c:v>
                </c:pt>
                <c:pt idx="45833">
                  <c:v>147.91712999996901</c:v>
                </c:pt>
                <c:pt idx="45834">
                  <c:v>147.92259874585</c:v>
                </c:pt>
                <c:pt idx="45835">
                  <c:v>147.92638191052001</c:v>
                </c:pt>
                <c:pt idx="45836">
                  <c:v>147.929042316026</c:v>
                </c:pt>
                <c:pt idx="45837">
                  <c:v>147.93616304358599</c:v>
                </c:pt>
                <c:pt idx="45838">
                  <c:v>147.944546643238</c:v>
                </c:pt>
                <c:pt idx="45839">
                  <c:v>147.95085522264699</c:v>
                </c:pt>
                <c:pt idx="45840">
                  <c:v>147.95568558877</c:v>
                </c:pt>
                <c:pt idx="45841">
                  <c:v>147.96141859812701</c:v>
                </c:pt>
                <c:pt idx="45842">
                  <c:v>147.96492426807799</c:v>
                </c:pt>
                <c:pt idx="45843">
                  <c:v>147.96672180456201</c:v>
                </c:pt>
                <c:pt idx="45844">
                  <c:v>147.97132566406901</c:v>
                </c:pt>
                <c:pt idx="45845">
                  <c:v>147.976512049077</c:v>
                </c:pt>
                <c:pt idx="45846">
                  <c:v>147.979491811906</c:v>
                </c:pt>
                <c:pt idx="45847">
                  <c:v>147.97889999998799</c:v>
                </c:pt>
                <c:pt idx="45848">
                  <c:v>147.97977247738299</c:v>
                </c:pt>
                <c:pt idx="45849">
                  <c:v>147.97956192848201</c:v>
                </c:pt>
                <c:pt idx="45850">
                  <c:v>147.98144472554799</c:v>
                </c:pt>
                <c:pt idx="45851">
                  <c:v>147.980695210557</c:v>
                </c:pt>
                <c:pt idx="45852">
                  <c:v>147.978879999996</c:v>
                </c:pt>
                <c:pt idx="45853">
                  <c:v>147.97768252729199</c:v>
                </c:pt>
                <c:pt idx="45854">
                  <c:v>147.97607000001599</c:v>
                </c:pt>
                <c:pt idx="45855">
                  <c:v>147.97592004795899</c:v>
                </c:pt>
                <c:pt idx="45856">
                  <c:v>147.97540033174599</c:v>
                </c:pt>
                <c:pt idx="45857">
                  <c:v>147.97366776155101</c:v>
                </c:pt>
                <c:pt idx="45858">
                  <c:v>147.969291040375</c:v>
                </c:pt>
                <c:pt idx="45859">
                  <c:v>147.966872287917</c:v>
                </c:pt>
                <c:pt idx="45860">
                  <c:v>147.95716020056699</c:v>
                </c:pt>
                <c:pt idx="45861">
                  <c:v>147.95129301605601</c:v>
                </c:pt>
                <c:pt idx="45862">
                  <c:v>147.950679999991</c:v>
                </c:pt>
                <c:pt idx="45863">
                  <c:v>147.95326945365699</c:v>
                </c:pt>
                <c:pt idx="45864">
                  <c:v>147.95457710648799</c:v>
                </c:pt>
                <c:pt idx="45865">
                  <c:v>147.95579242281201</c:v>
                </c:pt>
                <c:pt idx="45866">
                  <c:v>147.958729826883</c:v>
                </c:pt>
                <c:pt idx="45867">
                  <c:v>147.96461282177501</c:v>
                </c:pt>
                <c:pt idx="45868">
                  <c:v>147.970918125937</c:v>
                </c:pt>
                <c:pt idx="45869">
                  <c:v>147.97306829651501</c:v>
                </c:pt>
                <c:pt idx="45870">
                  <c:v>147.97187256126699</c:v>
                </c:pt>
                <c:pt idx="45871">
                  <c:v>147.958666522036</c:v>
                </c:pt>
                <c:pt idx="45872">
                  <c:v>147.942405143782</c:v>
                </c:pt>
                <c:pt idx="45873">
                  <c:v>147.92592391807599</c:v>
                </c:pt>
                <c:pt idx="45874">
                  <c:v>147.909642387936</c:v>
                </c:pt>
                <c:pt idx="45875">
                  <c:v>147.894674128665</c:v>
                </c:pt>
                <c:pt idx="45876">
                  <c:v>147.88467000004499</c:v>
                </c:pt>
                <c:pt idx="45877">
                  <c:v>147.86872123424399</c:v>
                </c:pt>
                <c:pt idx="45878">
                  <c:v>147.85271126534599</c:v>
                </c:pt>
                <c:pt idx="45879">
                  <c:v>147.840861853653</c:v>
                </c:pt>
                <c:pt idx="45880">
                  <c:v>147.837683841646</c:v>
                </c:pt>
                <c:pt idx="45881">
                  <c:v>147.84014472810301</c:v>
                </c:pt>
                <c:pt idx="45882">
                  <c:v>147.84755951749199</c:v>
                </c:pt>
                <c:pt idx="45883">
                  <c:v>147.85764560536501</c:v>
                </c:pt>
                <c:pt idx="45884">
                  <c:v>147.858593181667</c:v>
                </c:pt>
                <c:pt idx="45885">
                  <c:v>147.85745372649799</c:v>
                </c:pt>
                <c:pt idx="45886">
                  <c:v>147.86326376383801</c:v>
                </c:pt>
                <c:pt idx="45887">
                  <c:v>147.864889258387</c:v>
                </c:pt>
                <c:pt idx="45888">
                  <c:v>147.86161340807001</c:v>
                </c:pt>
                <c:pt idx="45889">
                  <c:v>147.861679731305</c:v>
                </c:pt>
                <c:pt idx="45890">
                  <c:v>147.85718000001901</c:v>
                </c:pt>
                <c:pt idx="45891">
                  <c:v>147.85734141326799</c:v>
                </c:pt>
                <c:pt idx="45892">
                  <c:v>147.85891311050801</c:v>
                </c:pt>
                <c:pt idx="45893">
                  <c:v>147.85809874317201</c:v>
                </c:pt>
                <c:pt idx="45894">
                  <c:v>147.85369971890299</c:v>
                </c:pt>
                <c:pt idx="45895">
                  <c:v>147.84977975900901</c:v>
                </c:pt>
                <c:pt idx="45896">
                  <c:v>147.851821099744</c:v>
                </c:pt>
                <c:pt idx="45897">
                  <c:v>147.85883618123799</c:v>
                </c:pt>
                <c:pt idx="45898">
                  <c:v>147.86285353096901</c:v>
                </c:pt>
                <c:pt idx="45899">
                  <c:v>147.86760235110299</c:v>
                </c:pt>
                <c:pt idx="45900">
                  <c:v>147.875311649411</c:v>
                </c:pt>
                <c:pt idx="45901">
                  <c:v>147.88109462356201</c:v>
                </c:pt>
                <c:pt idx="45902">
                  <c:v>147.88569237603599</c:v>
                </c:pt>
                <c:pt idx="45903">
                  <c:v>147.88834999998301</c:v>
                </c:pt>
                <c:pt idx="45904">
                  <c:v>147.88800235879</c:v>
                </c:pt>
                <c:pt idx="45905">
                  <c:v>147.87682385894701</c:v>
                </c:pt>
                <c:pt idx="45906">
                  <c:v>147.86687901270099</c:v>
                </c:pt>
                <c:pt idx="45907">
                  <c:v>147.87015000001901</c:v>
                </c:pt>
                <c:pt idx="45908">
                  <c:v>147.87329498536101</c:v>
                </c:pt>
                <c:pt idx="45909">
                  <c:v>147.87124377193399</c:v>
                </c:pt>
                <c:pt idx="45910">
                  <c:v>147.86461763627599</c:v>
                </c:pt>
                <c:pt idx="45911">
                  <c:v>147.858412492513</c:v>
                </c:pt>
                <c:pt idx="45912">
                  <c:v>147.85480365850299</c:v>
                </c:pt>
                <c:pt idx="45913">
                  <c:v>147.85220761278299</c:v>
                </c:pt>
                <c:pt idx="45914">
                  <c:v>147.85224254305399</c:v>
                </c:pt>
                <c:pt idx="45915">
                  <c:v>147.85291305638901</c:v>
                </c:pt>
                <c:pt idx="45916">
                  <c:v>147.85560024177099</c:v>
                </c:pt>
                <c:pt idx="45917">
                  <c:v>147.859511167341</c:v>
                </c:pt>
                <c:pt idx="45918">
                  <c:v>147.866036422175</c:v>
                </c:pt>
                <c:pt idx="45919">
                  <c:v>147.875870000053</c:v>
                </c:pt>
                <c:pt idx="45920">
                  <c:v>147.88831884401699</c:v>
                </c:pt>
                <c:pt idx="45921">
                  <c:v>147.8981661256</c:v>
                </c:pt>
                <c:pt idx="45922">
                  <c:v>147.911429029168</c:v>
                </c:pt>
                <c:pt idx="45923">
                  <c:v>147.92608406909699</c:v>
                </c:pt>
                <c:pt idx="45924">
                  <c:v>147.93485444555401</c:v>
                </c:pt>
                <c:pt idx="45925">
                  <c:v>147.937907112554</c:v>
                </c:pt>
                <c:pt idx="45926">
                  <c:v>147.94094369452301</c:v>
                </c:pt>
                <c:pt idx="45927">
                  <c:v>147.94813809879599</c:v>
                </c:pt>
                <c:pt idx="45928">
                  <c:v>147.958172131162</c:v>
                </c:pt>
                <c:pt idx="45929">
                  <c:v>147.966726709667</c:v>
                </c:pt>
                <c:pt idx="45930">
                  <c:v>147.976749999958</c:v>
                </c:pt>
                <c:pt idx="45931">
                  <c:v>147.98733041056201</c:v>
                </c:pt>
                <c:pt idx="45932">
                  <c:v>147.99250074715101</c:v>
                </c:pt>
                <c:pt idx="45933">
                  <c:v>147.99907134333401</c:v>
                </c:pt>
                <c:pt idx="45934">
                  <c:v>148.00612872135699</c:v>
                </c:pt>
                <c:pt idx="45935">
                  <c:v>148.01255904182199</c:v>
                </c:pt>
                <c:pt idx="45936">
                  <c:v>148.01774738464499</c:v>
                </c:pt>
                <c:pt idx="45937">
                  <c:v>148.020709780327</c:v>
                </c:pt>
                <c:pt idx="45938">
                  <c:v>148.02401979585201</c:v>
                </c:pt>
                <c:pt idx="45939">
                  <c:v>148.02882637187699</c:v>
                </c:pt>
                <c:pt idx="45940">
                  <c:v>148.03191405065499</c:v>
                </c:pt>
                <c:pt idx="45941">
                  <c:v>148.03339803653901</c:v>
                </c:pt>
                <c:pt idx="45942">
                  <c:v>148.031223152834</c:v>
                </c:pt>
                <c:pt idx="45943">
                  <c:v>148.02753000003699</c:v>
                </c:pt>
                <c:pt idx="45944">
                  <c:v>148.02450774194199</c:v>
                </c:pt>
                <c:pt idx="45945">
                  <c:v>148.01827211890699</c:v>
                </c:pt>
                <c:pt idx="45946">
                  <c:v>148.01269793639699</c:v>
                </c:pt>
                <c:pt idx="45947">
                  <c:v>148.01132876556801</c:v>
                </c:pt>
                <c:pt idx="45948">
                  <c:v>148.01145681348399</c:v>
                </c:pt>
                <c:pt idx="45949">
                  <c:v>148.007875390045</c:v>
                </c:pt>
                <c:pt idx="45950">
                  <c:v>148.00596979006301</c:v>
                </c:pt>
                <c:pt idx="45951">
                  <c:v>148.01087576242099</c:v>
                </c:pt>
                <c:pt idx="45952">
                  <c:v>148.01480964788601</c:v>
                </c:pt>
                <c:pt idx="45953">
                  <c:v>148.01921499470001</c:v>
                </c:pt>
                <c:pt idx="45954">
                  <c:v>148.023361986091</c:v>
                </c:pt>
                <c:pt idx="45955">
                  <c:v>148.022517223253</c:v>
                </c:pt>
                <c:pt idx="45956">
                  <c:v>148.021023240527</c:v>
                </c:pt>
                <c:pt idx="45957">
                  <c:v>148.019892534154</c:v>
                </c:pt>
                <c:pt idx="45958">
                  <c:v>148.01218000003499</c:v>
                </c:pt>
                <c:pt idx="45959">
                  <c:v>148.00647062183401</c:v>
                </c:pt>
                <c:pt idx="45960">
                  <c:v>148.001245718131</c:v>
                </c:pt>
                <c:pt idx="45961">
                  <c:v>147.99812367105599</c:v>
                </c:pt>
                <c:pt idx="45962">
                  <c:v>147.99724597920101</c:v>
                </c:pt>
                <c:pt idx="45963">
                  <c:v>147.99807654494199</c:v>
                </c:pt>
                <c:pt idx="45964">
                  <c:v>147.998379999983</c:v>
                </c:pt>
                <c:pt idx="45965">
                  <c:v>147.998464608528</c:v>
                </c:pt>
                <c:pt idx="45966">
                  <c:v>147.998760000034</c:v>
                </c:pt>
                <c:pt idx="45967">
                  <c:v>147.99879055284899</c:v>
                </c:pt>
                <c:pt idx="45968">
                  <c:v>147.999118590921</c:v>
                </c:pt>
                <c:pt idx="45969">
                  <c:v>147.99976000002499</c:v>
                </c:pt>
                <c:pt idx="45970">
                  <c:v>148.00141701880301</c:v>
                </c:pt>
                <c:pt idx="45971">
                  <c:v>148.00654984438</c:v>
                </c:pt>
                <c:pt idx="45972">
                  <c:v>148.01450368656</c:v>
                </c:pt>
                <c:pt idx="45973">
                  <c:v>148.02372596130101</c:v>
                </c:pt>
                <c:pt idx="45974">
                  <c:v>148.030608756757</c:v>
                </c:pt>
                <c:pt idx="45975">
                  <c:v>148.03237679863901</c:v>
                </c:pt>
                <c:pt idx="45976">
                  <c:v>148.03741569814099</c:v>
                </c:pt>
                <c:pt idx="45977">
                  <c:v>148.05318232480101</c:v>
                </c:pt>
                <c:pt idx="45978">
                  <c:v>148.071729722046</c:v>
                </c:pt>
                <c:pt idx="45979">
                  <c:v>148.08632043843701</c:v>
                </c:pt>
                <c:pt idx="45980">
                  <c:v>148.097597377239</c:v>
                </c:pt>
                <c:pt idx="45981">
                  <c:v>148.10392677085801</c:v>
                </c:pt>
                <c:pt idx="45982">
                  <c:v>148.10069000001701</c:v>
                </c:pt>
                <c:pt idx="45983">
                  <c:v>148.09467860173501</c:v>
                </c:pt>
                <c:pt idx="45984">
                  <c:v>148.08701015152599</c:v>
                </c:pt>
                <c:pt idx="45985">
                  <c:v>148.07797238937101</c:v>
                </c:pt>
                <c:pt idx="45986">
                  <c:v>148.06961407784101</c:v>
                </c:pt>
                <c:pt idx="45987">
                  <c:v>148.062577084829</c:v>
                </c:pt>
                <c:pt idx="45988">
                  <c:v>148.058387553399</c:v>
                </c:pt>
                <c:pt idx="45989">
                  <c:v>148.05560956887101</c:v>
                </c:pt>
                <c:pt idx="45990">
                  <c:v>148.049389857628</c:v>
                </c:pt>
                <c:pt idx="45991">
                  <c:v>148.04400682217499</c:v>
                </c:pt>
                <c:pt idx="45992">
                  <c:v>148.03915376818699</c:v>
                </c:pt>
                <c:pt idx="45993">
                  <c:v>148.03327624206401</c:v>
                </c:pt>
                <c:pt idx="45994">
                  <c:v>148.02971355465701</c:v>
                </c:pt>
                <c:pt idx="45995">
                  <c:v>148.026731556188</c:v>
                </c:pt>
                <c:pt idx="45996">
                  <c:v>148.02507085486499</c:v>
                </c:pt>
                <c:pt idx="45997">
                  <c:v>148.02661619374399</c:v>
                </c:pt>
                <c:pt idx="45998">
                  <c:v>148.03234999999401</c:v>
                </c:pt>
                <c:pt idx="45999">
                  <c:v>148.03825942894801</c:v>
                </c:pt>
                <c:pt idx="46000">
                  <c:v>148.04402149857901</c:v>
                </c:pt>
                <c:pt idx="46001">
                  <c:v>148.047738272885</c:v>
                </c:pt>
                <c:pt idx="46002">
                  <c:v>148.04761746554701</c:v>
                </c:pt>
                <c:pt idx="46003">
                  <c:v>148.04654102705501</c:v>
                </c:pt>
                <c:pt idx="46004">
                  <c:v>148.04282183998001</c:v>
                </c:pt>
                <c:pt idx="46005">
                  <c:v>148.039102077216</c:v>
                </c:pt>
                <c:pt idx="46006">
                  <c:v>148.04087103904601</c:v>
                </c:pt>
                <c:pt idx="46007">
                  <c:v>148.04547930494999</c:v>
                </c:pt>
                <c:pt idx="46008">
                  <c:v>148.05035251369901</c:v>
                </c:pt>
                <c:pt idx="46009">
                  <c:v>148.05728697052501</c:v>
                </c:pt>
                <c:pt idx="46010">
                  <c:v>148.06319734103701</c:v>
                </c:pt>
                <c:pt idx="46011">
                  <c:v>148.06027226979899</c:v>
                </c:pt>
                <c:pt idx="46012">
                  <c:v>148.04771065950999</c:v>
                </c:pt>
                <c:pt idx="46013">
                  <c:v>148.04085746607001</c:v>
                </c:pt>
                <c:pt idx="46014">
                  <c:v>148.02858999998401</c:v>
                </c:pt>
                <c:pt idx="46015">
                  <c:v>148.02417065322399</c:v>
                </c:pt>
                <c:pt idx="46016">
                  <c:v>148.02360336066801</c:v>
                </c:pt>
                <c:pt idx="46017">
                  <c:v>148.02288151798501</c:v>
                </c:pt>
                <c:pt idx="46018">
                  <c:v>148.020603520951</c:v>
                </c:pt>
                <c:pt idx="46019">
                  <c:v>148.01514950090899</c:v>
                </c:pt>
                <c:pt idx="46020">
                  <c:v>148.004449384228</c:v>
                </c:pt>
                <c:pt idx="46021">
                  <c:v>147.99208330266299</c:v>
                </c:pt>
                <c:pt idx="46022">
                  <c:v>147.982463080076</c:v>
                </c:pt>
                <c:pt idx="46023">
                  <c:v>147.977911498297</c:v>
                </c:pt>
                <c:pt idx="46024">
                  <c:v>147.97023000004401</c:v>
                </c:pt>
                <c:pt idx="46025">
                  <c:v>147.96198718474199</c:v>
                </c:pt>
                <c:pt idx="46026">
                  <c:v>147.9611619202</c:v>
                </c:pt>
                <c:pt idx="46027">
                  <c:v>147.964623933512</c:v>
                </c:pt>
                <c:pt idx="46028">
                  <c:v>147.973823199527</c:v>
                </c:pt>
                <c:pt idx="46029">
                  <c:v>147.98039351880499</c:v>
                </c:pt>
                <c:pt idx="46030">
                  <c:v>147.98616615422301</c:v>
                </c:pt>
                <c:pt idx="46031">
                  <c:v>147.991981242028</c:v>
                </c:pt>
                <c:pt idx="46032">
                  <c:v>148.00320283041901</c:v>
                </c:pt>
                <c:pt idx="46033">
                  <c:v>148.014265133246</c:v>
                </c:pt>
                <c:pt idx="46034">
                  <c:v>148.02477078225101</c:v>
                </c:pt>
                <c:pt idx="46035">
                  <c:v>148.033081690438</c:v>
                </c:pt>
                <c:pt idx="46036">
                  <c:v>148.04185676414801</c:v>
                </c:pt>
                <c:pt idx="46037">
                  <c:v>148.04905306451101</c:v>
                </c:pt>
                <c:pt idx="46038">
                  <c:v>148.05672000002201</c:v>
                </c:pt>
                <c:pt idx="46039">
                  <c:v>148.0689268813</c:v>
                </c:pt>
                <c:pt idx="46040">
                  <c:v>148.07889016266</c:v>
                </c:pt>
                <c:pt idx="46041">
                  <c:v>148.08562427863501</c:v>
                </c:pt>
                <c:pt idx="46042">
                  <c:v>148.09105223138101</c:v>
                </c:pt>
                <c:pt idx="46043">
                  <c:v>148.09632155603899</c:v>
                </c:pt>
                <c:pt idx="46044">
                  <c:v>148.09842607216899</c:v>
                </c:pt>
                <c:pt idx="46045">
                  <c:v>148.097287195782</c:v>
                </c:pt>
                <c:pt idx="46046">
                  <c:v>148.09435309108099</c:v>
                </c:pt>
                <c:pt idx="46047">
                  <c:v>148.089386660645</c:v>
                </c:pt>
                <c:pt idx="46048">
                  <c:v>148.08538371783101</c:v>
                </c:pt>
                <c:pt idx="46049">
                  <c:v>148.08338588236001</c:v>
                </c:pt>
                <c:pt idx="46050">
                  <c:v>148.08250235045</c:v>
                </c:pt>
                <c:pt idx="46051">
                  <c:v>148.08646481012099</c:v>
                </c:pt>
                <c:pt idx="46052">
                  <c:v>148.08334879130899</c:v>
                </c:pt>
                <c:pt idx="46053">
                  <c:v>148.077585846255</c:v>
                </c:pt>
                <c:pt idx="46054">
                  <c:v>148.07321086871599</c:v>
                </c:pt>
                <c:pt idx="46055">
                  <c:v>148.070772060514</c:v>
                </c:pt>
                <c:pt idx="46056">
                  <c:v>148.07636999995901</c:v>
                </c:pt>
                <c:pt idx="46057">
                  <c:v>148.07850314234599</c:v>
                </c:pt>
                <c:pt idx="46058">
                  <c:v>148.08014202283101</c:v>
                </c:pt>
                <c:pt idx="46059">
                  <c:v>148.08088197634601</c:v>
                </c:pt>
                <c:pt idx="46060">
                  <c:v>148.079099233775</c:v>
                </c:pt>
                <c:pt idx="46061">
                  <c:v>148.07568620927901</c:v>
                </c:pt>
                <c:pt idx="46062">
                  <c:v>148.07241260950499</c:v>
                </c:pt>
                <c:pt idx="46063">
                  <c:v>148.06908770696401</c:v>
                </c:pt>
                <c:pt idx="46064">
                  <c:v>148.06438139373699</c:v>
                </c:pt>
                <c:pt idx="46065">
                  <c:v>148.05559544967301</c:v>
                </c:pt>
                <c:pt idx="46066">
                  <c:v>148.044368011872</c:v>
                </c:pt>
                <c:pt idx="46067">
                  <c:v>148.036149163592</c:v>
                </c:pt>
                <c:pt idx="46068">
                  <c:v>148.02614000000199</c:v>
                </c:pt>
                <c:pt idx="46069">
                  <c:v>148.014825407259</c:v>
                </c:pt>
                <c:pt idx="46070">
                  <c:v>148.009418693073</c:v>
                </c:pt>
                <c:pt idx="46071">
                  <c:v>148.008270000056</c:v>
                </c:pt>
                <c:pt idx="46072">
                  <c:v>148.005673001091</c:v>
                </c:pt>
                <c:pt idx="46073">
                  <c:v>148.00350098042099</c:v>
                </c:pt>
                <c:pt idx="46074">
                  <c:v>148.00242216525999</c:v>
                </c:pt>
                <c:pt idx="46075">
                  <c:v>147.99991369294401</c:v>
                </c:pt>
                <c:pt idx="46076">
                  <c:v>147.99047904391</c:v>
                </c:pt>
                <c:pt idx="46077">
                  <c:v>147.97665529535101</c:v>
                </c:pt>
                <c:pt idx="46078">
                  <c:v>147.96419828909401</c:v>
                </c:pt>
                <c:pt idx="46079">
                  <c:v>147.94958991538201</c:v>
                </c:pt>
                <c:pt idx="46080">
                  <c:v>147.931986576534</c:v>
                </c:pt>
                <c:pt idx="46081">
                  <c:v>147.914681945409</c:v>
                </c:pt>
                <c:pt idx="46082">
                  <c:v>147.91035070089501</c:v>
                </c:pt>
                <c:pt idx="46083">
                  <c:v>147.90145843734101</c:v>
                </c:pt>
                <c:pt idx="46084">
                  <c:v>147.88891869092501</c:v>
                </c:pt>
                <c:pt idx="46085">
                  <c:v>147.870248852277</c:v>
                </c:pt>
                <c:pt idx="46086">
                  <c:v>147.84714647108601</c:v>
                </c:pt>
                <c:pt idx="46087">
                  <c:v>147.84286928171099</c:v>
                </c:pt>
                <c:pt idx="46088">
                  <c:v>147.83887056019901</c:v>
                </c:pt>
                <c:pt idx="46089">
                  <c:v>147.840166713983</c:v>
                </c:pt>
                <c:pt idx="46090">
                  <c:v>147.838669773509</c:v>
                </c:pt>
                <c:pt idx="46091">
                  <c:v>147.8416808003</c:v>
                </c:pt>
                <c:pt idx="46092">
                  <c:v>147.84932258981601</c:v>
                </c:pt>
                <c:pt idx="46093">
                  <c:v>147.857404028275</c:v>
                </c:pt>
                <c:pt idx="46094">
                  <c:v>147.865578577782</c:v>
                </c:pt>
                <c:pt idx="46095">
                  <c:v>147.87419849243901</c:v>
                </c:pt>
                <c:pt idx="46096">
                  <c:v>147.88108888105199</c:v>
                </c:pt>
                <c:pt idx="46097">
                  <c:v>147.88502836217501</c:v>
                </c:pt>
                <c:pt idx="46098">
                  <c:v>147.886466324738</c:v>
                </c:pt>
                <c:pt idx="46099">
                  <c:v>147.888952383765</c:v>
                </c:pt>
                <c:pt idx="46100">
                  <c:v>147.89905156339799</c:v>
                </c:pt>
                <c:pt idx="46101">
                  <c:v>147.90314354140801</c:v>
                </c:pt>
                <c:pt idx="46102">
                  <c:v>147.912389181827</c:v>
                </c:pt>
                <c:pt idx="46103">
                  <c:v>147.925310000016</c:v>
                </c:pt>
                <c:pt idx="46104">
                  <c:v>147.934697191368</c:v>
                </c:pt>
                <c:pt idx="46105">
                  <c:v>147.949093171957</c:v>
                </c:pt>
                <c:pt idx="46106">
                  <c:v>147.96541599240899</c:v>
                </c:pt>
                <c:pt idx="46107">
                  <c:v>147.98224589878399</c:v>
                </c:pt>
                <c:pt idx="46108">
                  <c:v>147.99592835683899</c:v>
                </c:pt>
                <c:pt idx="46109">
                  <c:v>148.00689103603099</c:v>
                </c:pt>
                <c:pt idx="46110">
                  <c:v>148.016497261854</c:v>
                </c:pt>
                <c:pt idx="46111">
                  <c:v>148.02241129532999</c:v>
                </c:pt>
                <c:pt idx="46112">
                  <c:v>148.023352465068</c:v>
                </c:pt>
                <c:pt idx="46113">
                  <c:v>148.02094051442299</c:v>
                </c:pt>
                <c:pt idx="46114">
                  <c:v>148.02516149871599</c:v>
                </c:pt>
                <c:pt idx="46115">
                  <c:v>148.02649000003299</c:v>
                </c:pt>
                <c:pt idx="46116">
                  <c:v>148.028142474894</c:v>
                </c:pt>
                <c:pt idx="46117">
                  <c:v>148.03014119884</c:v>
                </c:pt>
                <c:pt idx="46118">
                  <c:v>148.03349672008699</c:v>
                </c:pt>
                <c:pt idx="46119">
                  <c:v>148.036408494808</c:v>
                </c:pt>
                <c:pt idx="46120">
                  <c:v>148.040262833882</c:v>
                </c:pt>
                <c:pt idx="46121">
                  <c:v>148.044710763067</c:v>
                </c:pt>
                <c:pt idx="46122">
                  <c:v>148.04521529798899</c:v>
                </c:pt>
                <c:pt idx="46123">
                  <c:v>148.04538165823701</c:v>
                </c:pt>
                <c:pt idx="46124">
                  <c:v>148.047242762645</c:v>
                </c:pt>
                <c:pt idx="46125">
                  <c:v>148.040174350532</c:v>
                </c:pt>
                <c:pt idx="46126">
                  <c:v>148.02938906369101</c:v>
                </c:pt>
                <c:pt idx="46127">
                  <c:v>148.02035999997599</c:v>
                </c:pt>
                <c:pt idx="46128">
                  <c:v>148.01522336778299</c:v>
                </c:pt>
                <c:pt idx="46129">
                  <c:v>148.01136694862001</c:v>
                </c:pt>
                <c:pt idx="46130">
                  <c:v>148.007964911995</c:v>
                </c:pt>
                <c:pt idx="46131">
                  <c:v>148.005811442794</c:v>
                </c:pt>
                <c:pt idx="46132">
                  <c:v>148.00751800884299</c:v>
                </c:pt>
                <c:pt idx="46133">
                  <c:v>148.012203694601</c:v>
                </c:pt>
                <c:pt idx="46134">
                  <c:v>148.01417836367</c:v>
                </c:pt>
                <c:pt idx="46135">
                  <c:v>148.01423070430599</c:v>
                </c:pt>
                <c:pt idx="46136">
                  <c:v>148.01487997044299</c:v>
                </c:pt>
                <c:pt idx="46137">
                  <c:v>148.02196257738399</c:v>
                </c:pt>
                <c:pt idx="46138">
                  <c:v>148.02555999998299</c:v>
                </c:pt>
                <c:pt idx="46139">
                  <c:v>148.028270076235</c:v>
                </c:pt>
                <c:pt idx="46140">
                  <c:v>148.03159664100599</c:v>
                </c:pt>
                <c:pt idx="46141">
                  <c:v>148.033447036631</c:v>
                </c:pt>
                <c:pt idx="46142">
                  <c:v>148.03408235599099</c:v>
                </c:pt>
                <c:pt idx="46143">
                  <c:v>148.03161400745299</c:v>
                </c:pt>
                <c:pt idx="46144">
                  <c:v>148.026580496837</c:v>
                </c:pt>
                <c:pt idx="46145">
                  <c:v>148.020199724957</c:v>
                </c:pt>
                <c:pt idx="46146">
                  <c:v>148.01418546891699</c:v>
                </c:pt>
                <c:pt idx="46147">
                  <c:v>148.011966473981</c:v>
                </c:pt>
                <c:pt idx="46148">
                  <c:v>148.005318417399</c:v>
                </c:pt>
                <c:pt idx="46149">
                  <c:v>148.00463776577899</c:v>
                </c:pt>
                <c:pt idx="46150">
                  <c:v>148.00582227014399</c:v>
                </c:pt>
                <c:pt idx="46151">
                  <c:v>148.00539999998</c:v>
                </c:pt>
                <c:pt idx="46152">
                  <c:v>148.00603575866299</c:v>
                </c:pt>
                <c:pt idx="46153">
                  <c:v>148.003807070893</c:v>
                </c:pt>
                <c:pt idx="46154">
                  <c:v>148.005349966848</c:v>
                </c:pt>
                <c:pt idx="46155">
                  <c:v>148.007423012565</c:v>
                </c:pt>
                <c:pt idx="46156">
                  <c:v>148.00810882304299</c:v>
                </c:pt>
                <c:pt idx="46157">
                  <c:v>148.007992407513</c:v>
                </c:pt>
                <c:pt idx="46158">
                  <c:v>148.004374198812</c:v>
                </c:pt>
                <c:pt idx="46159">
                  <c:v>148.005439675357</c:v>
                </c:pt>
                <c:pt idx="46160">
                  <c:v>148.00589477397199</c:v>
                </c:pt>
                <c:pt idx="46161">
                  <c:v>148.01561475117799</c:v>
                </c:pt>
                <c:pt idx="46162">
                  <c:v>148.03463999999801</c:v>
                </c:pt>
                <c:pt idx="46163">
                  <c:v>148.03451513475</c:v>
                </c:pt>
                <c:pt idx="46164">
                  <c:v>148.035041001114</c:v>
                </c:pt>
                <c:pt idx="46165">
                  <c:v>148.03641590906199</c:v>
                </c:pt>
                <c:pt idx="46166">
                  <c:v>148.03523558565101</c:v>
                </c:pt>
                <c:pt idx="46167">
                  <c:v>148.02822209603499</c:v>
                </c:pt>
                <c:pt idx="46168">
                  <c:v>148.015442179216</c:v>
                </c:pt>
                <c:pt idx="46169">
                  <c:v>148.000950275843</c:v>
                </c:pt>
                <c:pt idx="46170">
                  <c:v>147.99187375354401</c:v>
                </c:pt>
                <c:pt idx="46171">
                  <c:v>147.9887183164</c:v>
                </c:pt>
                <c:pt idx="46172">
                  <c:v>147.98802825739801</c:v>
                </c:pt>
                <c:pt idx="46173">
                  <c:v>147.988941630038</c:v>
                </c:pt>
                <c:pt idx="46174">
                  <c:v>147.98505076853101</c:v>
                </c:pt>
                <c:pt idx="46175">
                  <c:v>147.97959999999301</c:v>
                </c:pt>
                <c:pt idx="46176">
                  <c:v>147.975645073447</c:v>
                </c:pt>
                <c:pt idx="46177">
                  <c:v>147.976907337543</c:v>
                </c:pt>
                <c:pt idx="46178">
                  <c:v>147.97837614681299</c:v>
                </c:pt>
                <c:pt idx="46179">
                  <c:v>147.97965191660501</c:v>
                </c:pt>
                <c:pt idx="46180">
                  <c:v>147.98066999997201</c:v>
                </c:pt>
                <c:pt idx="46181">
                  <c:v>147.979862354132</c:v>
                </c:pt>
                <c:pt idx="46182">
                  <c:v>147.97620697280399</c:v>
                </c:pt>
                <c:pt idx="46183">
                  <c:v>147.970529409401</c:v>
                </c:pt>
                <c:pt idx="46184">
                  <c:v>147.96748391955899</c:v>
                </c:pt>
                <c:pt idx="46185">
                  <c:v>147.96257734639499</c:v>
                </c:pt>
                <c:pt idx="46186">
                  <c:v>147.948009999975</c:v>
                </c:pt>
                <c:pt idx="46187">
                  <c:v>147.94109444985901</c:v>
                </c:pt>
                <c:pt idx="46188">
                  <c:v>147.938676855859</c:v>
                </c:pt>
                <c:pt idx="46189">
                  <c:v>147.935945514992</c:v>
                </c:pt>
                <c:pt idx="46190">
                  <c:v>147.929207061829</c:v>
                </c:pt>
                <c:pt idx="46191">
                  <c:v>147.92331539062101</c:v>
                </c:pt>
                <c:pt idx="46192">
                  <c:v>147.92156014298399</c:v>
                </c:pt>
                <c:pt idx="46193">
                  <c:v>147.91971935524501</c:v>
                </c:pt>
                <c:pt idx="46194">
                  <c:v>147.92097553199301</c:v>
                </c:pt>
                <c:pt idx="46195">
                  <c:v>147.92356655388099</c:v>
                </c:pt>
                <c:pt idx="46196">
                  <c:v>147.93310484705</c:v>
                </c:pt>
                <c:pt idx="46197">
                  <c:v>147.94644813546901</c:v>
                </c:pt>
                <c:pt idx="46198">
                  <c:v>147.95339999999899</c:v>
                </c:pt>
                <c:pt idx="46199">
                  <c:v>147.95555540251601</c:v>
                </c:pt>
                <c:pt idx="46200">
                  <c:v>147.95532257507699</c:v>
                </c:pt>
                <c:pt idx="46201">
                  <c:v>147.95628915219601</c:v>
                </c:pt>
                <c:pt idx="46202">
                  <c:v>147.95465928647499</c:v>
                </c:pt>
                <c:pt idx="46203">
                  <c:v>147.94955786305101</c:v>
                </c:pt>
                <c:pt idx="46204">
                  <c:v>147.94593782529901</c:v>
                </c:pt>
                <c:pt idx="46205">
                  <c:v>147.94267583007999</c:v>
                </c:pt>
                <c:pt idx="46206">
                  <c:v>147.93881238549699</c:v>
                </c:pt>
                <c:pt idx="46207">
                  <c:v>147.93796762622799</c:v>
                </c:pt>
                <c:pt idx="46208">
                  <c:v>147.94291589167699</c:v>
                </c:pt>
                <c:pt idx="46209">
                  <c:v>147.95788999998999</c:v>
                </c:pt>
                <c:pt idx="46210">
                  <c:v>147.966525008758</c:v>
                </c:pt>
                <c:pt idx="46211">
                  <c:v>147.97356128455201</c:v>
                </c:pt>
                <c:pt idx="46212">
                  <c:v>147.98370942595199</c:v>
                </c:pt>
                <c:pt idx="46213">
                  <c:v>147.99935258031701</c:v>
                </c:pt>
                <c:pt idx="46214">
                  <c:v>148.01620359679001</c:v>
                </c:pt>
                <c:pt idx="46215">
                  <c:v>148.02906318858899</c:v>
                </c:pt>
                <c:pt idx="46216">
                  <c:v>148.039913012574</c:v>
                </c:pt>
                <c:pt idx="46217">
                  <c:v>148.05353134402301</c:v>
                </c:pt>
                <c:pt idx="46218">
                  <c:v>148.05725000003</c:v>
                </c:pt>
                <c:pt idx="46219">
                  <c:v>148.05302894307701</c:v>
                </c:pt>
                <c:pt idx="46220">
                  <c:v>148.047315499939</c:v>
                </c:pt>
                <c:pt idx="46221">
                  <c:v>148.04075533452601</c:v>
                </c:pt>
                <c:pt idx="46222">
                  <c:v>148.036236010057</c:v>
                </c:pt>
                <c:pt idx="46223">
                  <c:v>148.03206772606001</c:v>
                </c:pt>
                <c:pt idx="46224">
                  <c:v>148.02520199999401</c:v>
                </c:pt>
                <c:pt idx="46225">
                  <c:v>148.01523939158201</c:v>
                </c:pt>
                <c:pt idx="46226">
                  <c:v>148.00670915884001</c:v>
                </c:pt>
                <c:pt idx="46227">
                  <c:v>148.006966654114</c:v>
                </c:pt>
                <c:pt idx="46228">
                  <c:v>148.00705277571399</c:v>
                </c:pt>
                <c:pt idx="46229">
                  <c:v>148.00355471332699</c:v>
                </c:pt>
                <c:pt idx="46230">
                  <c:v>148.00210614440101</c:v>
                </c:pt>
                <c:pt idx="46231">
                  <c:v>148.00454999998601</c:v>
                </c:pt>
                <c:pt idx="46232">
                  <c:v>147.99888526922101</c:v>
                </c:pt>
                <c:pt idx="46233">
                  <c:v>147.992380286208</c:v>
                </c:pt>
                <c:pt idx="46234">
                  <c:v>147.990326771767</c:v>
                </c:pt>
                <c:pt idx="46235">
                  <c:v>147.99074255580601</c:v>
                </c:pt>
                <c:pt idx="46236">
                  <c:v>147.99100980319699</c:v>
                </c:pt>
                <c:pt idx="46237">
                  <c:v>147.992642957768</c:v>
                </c:pt>
                <c:pt idx="46238">
                  <c:v>147.99692999249899</c:v>
                </c:pt>
                <c:pt idx="46239">
                  <c:v>148.00267607984901</c:v>
                </c:pt>
                <c:pt idx="46240">
                  <c:v>148.01151963466901</c:v>
                </c:pt>
                <c:pt idx="46241">
                  <c:v>148.02406674054399</c:v>
                </c:pt>
                <c:pt idx="46242">
                  <c:v>148.03582660117601</c:v>
                </c:pt>
                <c:pt idx="46243">
                  <c:v>148.04359379225099</c:v>
                </c:pt>
                <c:pt idx="46244">
                  <c:v>148.041039967204</c:v>
                </c:pt>
                <c:pt idx="46245">
                  <c:v>148.04037462202501</c:v>
                </c:pt>
                <c:pt idx="46246">
                  <c:v>148.035050000024</c:v>
                </c:pt>
                <c:pt idx="46247">
                  <c:v>148.03378827561099</c:v>
                </c:pt>
                <c:pt idx="46248">
                  <c:v>148.02513009608501</c:v>
                </c:pt>
                <c:pt idx="46249">
                  <c:v>148.01963885625901</c:v>
                </c:pt>
                <c:pt idx="46250">
                  <c:v>148.01275545528301</c:v>
                </c:pt>
                <c:pt idx="46251">
                  <c:v>148.00559517554399</c:v>
                </c:pt>
                <c:pt idx="46252">
                  <c:v>148.00134831083301</c:v>
                </c:pt>
                <c:pt idx="46253">
                  <c:v>147.998799865819</c:v>
                </c:pt>
                <c:pt idx="46254">
                  <c:v>147.99171612642201</c:v>
                </c:pt>
                <c:pt idx="46255">
                  <c:v>147.98308795432999</c:v>
                </c:pt>
                <c:pt idx="46256">
                  <c:v>147.97734337812301</c:v>
                </c:pt>
                <c:pt idx="46257">
                  <c:v>147.97420513445701</c:v>
                </c:pt>
                <c:pt idx="46258">
                  <c:v>147.97439999998201</c:v>
                </c:pt>
                <c:pt idx="46259">
                  <c:v>147.97616137962399</c:v>
                </c:pt>
                <c:pt idx="46260">
                  <c:v>147.98371115990901</c:v>
                </c:pt>
                <c:pt idx="46261">
                  <c:v>147.994789812628</c:v>
                </c:pt>
                <c:pt idx="46262">
                  <c:v>148.00111234120499</c:v>
                </c:pt>
                <c:pt idx="46263">
                  <c:v>148.00263161944901</c:v>
                </c:pt>
                <c:pt idx="46264">
                  <c:v>147.995777694087</c:v>
                </c:pt>
                <c:pt idx="46265">
                  <c:v>147.98458165113601</c:v>
                </c:pt>
                <c:pt idx="46266">
                  <c:v>147.972007907825</c:v>
                </c:pt>
                <c:pt idx="46267">
                  <c:v>147.95573426081901</c:v>
                </c:pt>
                <c:pt idx="46268">
                  <c:v>147.93684422161101</c:v>
                </c:pt>
                <c:pt idx="46269">
                  <c:v>147.92502319635</c:v>
                </c:pt>
                <c:pt idx="46270">
                  <c:v>147.91912450032299</c:v>
                </c:pt>
                <c:pt idx="46271">
                  <c:v>147.91470000003801</c:v>
                </c:pt>
                <c:pt idx="46272">
                  <c:v>147.907484759992</c:v>
                </c:pt>
                <c:pt idx="46273">
                  <c:v>147.90394672091199</c:v>
                </c:pt>
                <c:pt idx="46274">
                  <c:v>147.897798797516</c:v>
                </c:pt>
                <c:pt idx="46275">
                  <c:v>147.89089008161699</c:v>
                </c:pt>
                <c:pt idx="46276">
                  <c:v>147.88337005757299</c:v>
                </c:pt>
                <c:pt idx="46277">
                  <c:v>147.876709999985</c:v>
                </c:pt>
                <c:pt idx="46278">
                  <c:v>147.87577028824001</c:v>
                </c:pt>
                <c:pt idx="46279">
                  <c:v>147.87299999998001</c:v>
                </c:pt>
                <c:pt idx="46280">
                  <c:v>147.874273093092</c:v>
                </c:pt>
                <c:pt idx="46281">
                  <c:v>147.88264551404899</c:v>
                </c:pt>
                <c:pt idx="46282">
                  <c:v>147.89313748275401</c:v>
                </c:pt>
                <c:pt idx="46283">
                  <c:v>147.90148729067201</c:v>
                </c:pt>
                <c:pt idx="46284">
                  <c:v>147.906540000039</c:v>
                </c:pt>
                <c:pt idx="46285">
                  <c:v>147.91662343208199</c:v>
                </c:pt>
                <c:pt idx="46286">
                  <c:v>147.93183082688699</c:v>
                </c:pt>
                <c:pt idx="46287">
                  <c:v>147.948991335236</c:v>
                </c:pt>
                <c:pt idx="46288">
                  <c:v>147.97068206780901</c:v>
                </c:pt>
                <c:pt idx="46289">
                  <c:v>147.99506423834501</c:v>
                </c:pt>
                <c:pt idx="46290">
                  <c:v>148.015722955792</c:v>
                </c:pt>
                <c:pt idx="46291">
                  <c:v>148.03847729260599</c:v>
                </c:pt>
                <c:pt idx="46292">
                  <c:v>148.06520163309</c:v>
                </c:pt>
                <c:pt idx="46293">
                  <c:v>148.08941621787</c:v>
                </c:pt>
                <c:pt idx="46294">
                  <c:v>148.11191281494999</c:v>
                </c:pt>
                <c:pt idx="46295">
                  <c:v>148.12839769962699</c:v>
                </c:pt>
                <c:pt idx="46296">
                  <c:v>148.13975999999701</c:v>
                </c:pt>
                <c:pt idx="46297">
                  <c:v>148.14982955365801</c:v>
                </c:pt>
                <c:pt idx="46298">
                  <c:v>148.15438134855501</c:v>
                </c:pt>
                <c:pt idx="46299">
                  <c:v>148.15645506067</c:v>
                </c:pt>
                <c:pt idx="46300">
                  <c:v>148.153987845524</c:v>
                </c:pt>
                <c:pt idx="46301">
                  <c:v>148.149909305428</c:v>
                </c:pt>
                <c:pt idx="46302">
                  <c:v>148.147014745473</c:v>
                </c:pt>
                <c:pt idx="46303">
                  <c:v>148.145190893338</c:v>
                </c:pt>
                <c:pt idx="46304">
                  <c:v>148.144024993063</c:v>
                </c:pt>
                <c:pt idx="46305">
                  <c:v>148.146809749054</c:v>
                </c:pt>
                <c:pt idx="46306">
                  <c:v>148.153452441707</c:v>
                </c:pt>
                <c:pt idx="46307">
                  <c:v>148.16343959423901</c:v>
                </c:pt>
                <c:pt idx="46308">
                  <c:v>148.16611325580701</c:v>
                </c:pt>
                <c:pt idx="46309">
                  <c:v>148.16204999996901</c:v>
                </c:pt>
                <c:pt idx="46310">
                  <c:v>148.15522636897401</c:v>
                </c:pt>
                <c:pt idx="46311">
                  <c:v>148.14152196057299</c:v>
                </c:pt>
                <c:pt idx="46312">
                  <c:v>148.12198194598099</c:v>
                </c:pt>
                <c:pt idx="46313">
                  <c:v>148.10236196935699</c:v>
                </c:pt>
                <c:pt idx="46314">
                  <c:v>148.08479534114099</c:v>
                </c:pt>
                <c:pt idx="46315">
                  <c:v>148.07050129907401</c:v>
                </c:pt>
                <c:pt idx="46316">
                  <c:v>148.05789498154499</c:v>
                </c:pt>
                <c:pt idx="46317">
                  <c:v>148.050664006533</c:v>
                </c:pt>
                <c:pt idx="46318">
                  <c:v>148.052268392277</c:v>
                </c:pt>
                <c:pt idx="46319">
                  <c:v>148.05381404691701</c:v>
                </c:pt>
                <c:pt idx="46320">
                  <c:v>148.05223127740999</c:v>
                </c:pt>
                <c:pt idx="46321">
                  <c:v>148.04813638478001</c:v>
                </c:pt>
                <c:pt idx="46322">
                  <c:v>148.04495000001</c:v>
                </c:pt>
                <c:pt idx="46323">
                  <c:v>148.04059531379201</c:v>
                </c:pt>
                <c:pt idx="46324">
                  <c:v>148.03528643936201</c:v>
                </c:pt>
                <c:pt idx="46325">
                  <c:v>148.02269027571501</c:v>
                </c:pt>
                <c:pt idx="46326">
                  <c:v>148.00910092727699</c:v>
                </c:pt>
                <c:pt idx="46327">
                  <c:v>148.011550416234</c:v>
                </c:pt>
                <c:pt idx="46328">
                  <c:v>148.014092764693</c:v>
                </c:pt>
                <c:pt idx="46329">
                  <c:v>148.01623585466101</c:v>
                </c:pt>
                <c:pt idx="46330">
                  <c:v>148.01154798797199</c:v>
                </c:pt>
                <c:pt idx="46331">
                  <c:v>148.00921366308401</c:v>
                </c:pt>
                <c:pt idx="46332">
                  <c:v>148.004385183073</c:v>
                </c:pt>
                <c:pt idx="46333">
                  <c:v>147.993656875661</c:v>
                </c:pt>
                <c:pt idx="46334">
                  <c:v>147.988050000014</c:v>
                </c:pt>
                <c:pt idx="46335">
                  <c:v>147.98264924949399</c:v>
                </c:pt>
                <c:pt idx="46336">
                  <c:v>147.97107396553599</c:v>
                </c:pt>
                <c:pt idx="46337">
                  <c:v>147.96192636767401</c:v>
                </c:pt>
                <c:pt idx="46338">
                  <c:v>147.95796189476201</c:v>
                </c:pt>
                <c:pt idx="46339">
                  <c:v>147.95859258125</c:v>
                </c:pt>
                <c:pt idx="46340">
                  <c:v>147.96324530843</c:v>
                </c:pt>
                <c:pt idx="46341">
                  <c:v>147.97090640177501</c:v>
                </c:pt>
                <c:pt idx="46342">
                  <c:v>147.97785211990899</c:v>
                </c:pt>
                <c:pt idx="46343">
                  <c:v>147.98938575468401</c:v>
                </c:pt>
                <c:pt idx="46344">
                  <c:v>148.004016860771</c:v>
                </c:pt>
                <c:pt idx="46345">
                  <c:v>148.01224533288499</c:v>
                </c:pt>
                <c:pt idx="46346">
                  <c:v>148.01768000003599</c:v>
                </c:pt>
                <c:pt idx="46347">
                  <c:v>148.02792176726601</c:v>
                </c:pt>
                <c:pt idx="46348">
                  <c:v>148.05036772654</c:v>
                </c:pt>
                <c:pt idx="46349">
                  <c:v>148.058561547756</c:v>
                </c:pt>
                <c:pt idx="46350">
                  <c:v>148.06308934878601</c:v>
                </c:pt>
                <c:pt idx="46351">
                  <c:v>148.063608588102</c:v>
                </c:pt>
                <c:pt idx="46352">
                  <c:v>148.06195878302901</c:v>
                </c:pt>
                <c:pt idx="46353">
                  <c:v>148.061623730322</c:v>
                </c:pt>
                <c:pt idx="46354">
                  <c:v>148.06094607775</c:v>
                </c:pt>
                <c:pt idx="46355">
                  <c:v>148.05810096399301</c:v>
                </c:pt>
                <c:pt idx="46356">
                  <c:v>148.06138997980599</c:v>
                </c:pt>
                <c:pt idx="46357">
                  <c:v>148.062493156855</c:v>
                </c:pt>
                <c:pt idx="46358">
                  <c:v>148.05660113802401</c:v>
                </c:pt>
                <c:pt idx="46359">
                  <c:v>148.04940964390801</c:v>
                </c:pt>
                <c:pt idx="46360">
                  <c:v>148.041924063138</c:v>
                </c:pt>
                <c:pt idx="46361">
                  <c:v>148.03313620365901</c:v>
                </c:pt>
                <c:pt idx="46362">
                  <c:v>148.02680129315101</c:v>
                </c:pt>
                <c:pt idx="46363">
                  <c:v>148.02980651675799</c:v>
                </c:pt>
                <c:pt idx="46364">
                  <c:v>148.034220120199</c:v>
                </c:pt>
                <c:pt idx="46365">
                  <c:v>148.03972895723501</c:v>
                </c:pt>
                <c:pt idx="46366">
                  <c:v>148.045741869952</c:v>
                </c:pt>
                <c:pt idx="46367">
                  <c:v>148.04817551231201</c:v>
                </c:pt>
                <c:pt idx="46368">
                  <c:v>148.04474999993599</c:v>
                </c:pt>
                <c:pt idx="46369">
                  <c:v>148.038213280223</c:v>
                </c:pt>
                <c:pt idx="46370">
                  <c:v>148.02993829433299</c:v>
                </c:pt>
                <c:pt idx="46371">
                  <c:v>148.02497082268499</c:v>
                </c:pt>
                <c:pt idx="46372">
                  <c:v>148.02470746818599</c:v>
                </c:pt>
                <c:pt idx="46373">
                  <c:v>148.02342886516701</c:v>
                </c:pt>
                <c:pt idx="46374">
                  <c:v>148.017284708152</c:v>
                </c:pt>
                <c:pt idx="46375">
                  <c:v>148.01115950679099</c:v>
                </c:pt>
                <c:pt idx="46376">
                  <c:v>148.00450719002399</c:v>
                </c:pt>
                <c:pt idx="46377">
                  <c:v>147.99391170625401</c:v>
                </c:pt>
                <c:pt idx="46378">
                  <c:v>147.979899999981</c:v>
                </c:pt>
                <c:pt idx="46379">
                  <c:v>147.9727507696</c:v>
                </c:pt>
                <c:pt idx="46380">
                  <c:v>147.969815122634</c:v>
                </c:pt>
                <c:pt idx="46381">
                  <c:v>147.96836480297199</c:v>
                </c:pt>
                <c:pt idx="46382">
                  <c:v>147.96526598114599</c:v>
                </c:pt>
                <c:pt idx="46383">
                  <c:v>147.95840562625401</c:v>
                </c:pt>
                <c:pt idx="46384">
                  <c:v>147.947532817694</c:v>
                </c:pt>
                <c:pt idx="46385">
                  <c:v>147.934307401132</c:v>
                </c:pt>
                <c:pt idx="46386">
                  <c:v>147.92393000003599</c:v>
                </c:pt>
                <c:pt idx="46387">
                  <c:v>147.92212498767401</c:v>
                </c:pt>
                <c:pt idx="46388">
                  <c:v>147.91504912792999</c:v>
                </c:pt>
                <c:pt idx="46389">
                  <c:v>147.91431433730801</c:v>
                </c:pt>
                <c:pt idx="46390">
                  <c:v>147.91826507117199</c:v>
                </c:pt>
                <c:pt idx="46391">
                  <c:v>147.93035518308599</c:v>
                </c:pt>
                <c:pt idx="46392">
                  <c:v>147.941700000016</c:v>
                </c:pt>
                <c:pt idx="46393">
                  <c:v>147.949413795586</c:v>
                </c:pt>
                <c:pt idx="46394">
                  <c:v>147.9583077245</c:v>
                </c:pt>
                <c:pt idx="46395">
                  <c:v>147.96865824157501</c:v>
                </c:pt>
                <c:pt idx="46396">
                  <c:v>147.978048313941</c:v>
                </c:pt>
                <c:pt idx="46397">
                  <c:v>147.98626683312901</c:v>
                </c:pt>
                <c:pt idx="46398">
                  <c:v>147.99428500215299</c:v>
                </c:pt>
                <c:pt idx="46399">
                  <c:v>148.00202934963201</c:v>
                </c:pt>
                <c:pt idx="46400">
                  <c:v>148.008758500299</c:v>
                </c:pt>
                <c:pt idx="46401">
                  <c:v>148.01401875202501</c:v>
                </c:pt>
                <c:pt idx="46402">
                  <c:v>148.018665315498</c:v>
                </c:pt>
                <c:pt idx="46403">
                  <c:v>148.026791469171</c:v>
                </c:pt>
                <c:pt idx="46404">
                  <c:v>148.03489028154999</c:v>
                </c:pt>
                <c:pt idx="46405">
                  <c:v>148.04441848036399</c:v>
                </c:pt>
                <c:pt idx="46406">
                  <c:v>148.05625670659199</c:v>
                </c:pt>
                <c:pt idx="46407">
                  <c:v>148.06645817377699</c:v>
                </c:pt>
                <c:pt idx="46408">
                  <c:v>148.076943259784</c:v>
                </c:pt>
                <c:pt idx="46409">
                  <c:v>148.08779189807299</c:v>
                </c:pt>
                <c:pt idx="46410">
                  <c:v>148.09107987628499</c:v>
                </c:pt>
                <c:pt idx="46411">
                  <c:v>148.087693661282</c:v>
                </c:pt>
                <c:pt idx="46412">
                  <c:v>148.076899889956</c:v>
                </c:pt>
                <c:pt idx="46413">
                  <c:v>148.06655068751999</c:v>
                </c:pt>
                <c:pt idx="46414">
                  <c:v>148.05959577943</c:v>
                </c:pt>
                <c:pt idx="46415">
                  <c:v>148.05162645748001</c:v>
                </c:pt>
                <c:pt idx="46416">
                  <c:v>148.035045240518</c:v>
                </c:pt>
                <c:pt idx="46417">
                  <c:v>148.012324414083</c:v>
                </c:pt>
                <c:pt idx="46418">
                  <c:v>147.997889115432</c:v>
                </c:pt>
                <c:pt idx="46419">
                  <c:v>147.988893381374</c:v>
                </c:pt>
                <c:pt idx="46420">
                  <c:v>147.97957974775201</c:v>
                </c:pt>
                <c:pt idx="46421">
                  <c:v>147.973479999994</c:v>
                </c:pt>
                <c:pt idx="46422">
                  <c:v>147.97081584978201</c:v>
                </c:pt>
                <c:pt idx="46423">
                  <c:v>147.96695180001501</c:v>
                </c:pt>
                <c:pt idx="46424">
                  <c:v>147.96256525398999</c:v>
                </c:pt>
                <c:pt idx="46425">
                  <c:v>147.96541882416801</c:v>
                </c:pt>
                <c:pt idx="46426">
                  <c:v>147.971802074523</c:v>
                </c:pt>
                <c:pt idx="46427">
                  <c:v>147.978892171148</c:v>
                </c:pt>
                <c:pt idx="46428">
                  <c:v>147.98547168097801</c:v>
                </c:pt>
                <c:pt idx="46429">
                  <c:v>147.98943701038499</c:v>
                </c:pt>
                <c:pt idx="46430">
                  <c:v>147.99436494947901</c:v>
                </c:pt>
                <c:pt idx="46431">
                  <c:v>147.99707147236501</c:v>
                </c:pt>
                <c:pt idx="46432">
                  <c:v>147.997097387011</c:v>
                </c:pt>
                <c:pt idx="46433">
                  <c:v>147.993030000012</c:v>
                </c:pt>
                <c:pt idx="46434">
                  <c:v>147.99695003620701</c:v>
                </c:pt>
                <c:pt idx="46435">
                  <c:v>148.00577838114</c:v>
                </c:pt>
                <c:pt idx="46436">
                  <c:v>148.01924795274601</c:v>
                </c:pt>
                <c:pt idx="46437">
                  <c:v>148.03074287269899</c:v>
                </c:pt>
                <c:pt idx="46438">
                  <c:v>148.040796496512</c:v>
                </c:pt>
                <c:pt idx="46439">
                  <c:v>148.05046468796499</c:v>
                </c:pt>
                <c:pt idx="46440">
                  <c:v>148.059140110312</c:v>
                </c:pt>
                <c:pt idx="46441">
                  <c:v>148.06840916899</c:v>
                </c:pt>
                <c:pt idx="46442">
                  <c:v>148.08123136826401</c:v>
                </c:pt>
                <c:pt idx="46443">
                  <c:v>148.08579205721301</c:v>
                </c:pt>
                <c:pt idx="46444">
                  <c:v>148.08817999997299</c:v>
                </c:pt>
                <c:pt idx="46445">
                  <c:v>148.08557032617401</c:v>
                </c:pt>
                <c:pt idx="46446">
                  <c:v>148.08043237576001</c:v>
                </c:pt>
                <c:pt idx="46447">
                  <c:v>148.07433839021601</c:v>
                </c:pt>
                <c:pt idx="46448">
                  <c:v>148.06943044541799</c:v>
                </c:pt>
                <c:pt idx="46449">
                  <c:v>148.05759267233199</c:v>
                </c:pt>
                <c:pt idx="46450">
                  <c:v>148.04634419621101</c:v>
                </c:pt>
                <c:pt idx="46451">
                  <c:v>148.04446858306201</c:v>
                </c:pt>
                <c:pt idx="46452">
                  <c:v>148.0412424589</c:v>
                </c:pt>
                <c:pt idx="46453">
                  <c:v>148.042155854051</c:v>
                </c:pt>
                <c:pt idx="46454">
                  <c:v>148.038263493952</c:v>
                </c:pt>
                <c:pt idx="46455">
                  <c:v>148.03206999999</c:v>
                </c:pt>
                <c:pt idx="46456">
                  <c:v>148.017544273835</c:v>
                </c:pt>
                <c:pt idx="46457">
                  <c:v>148.00440197092601</c:v>
                </c:pt>
                <c:pt idx="46458">
                  <c:v>147.98813551667499</c:v>
                </c:pt>
                <c:pt idx="46459">
                  <c:v>147.96874347075601</c:v>
                </c:pt>
                <c:pt idx="46460">
                  <c:v>147.94470199129401</c:v>
                </c:pt>
                <c:pt idx="46461">
                  <c:v>147.92512619844899</c:v>
                </c:pt>
                <c:pt idx="46462">
                  <c:v>147.910763143655</c:v>
                </c:pt>
                <c:pt idx="46463">
                  <c:v>147.899079666837</c:v>
                </c:pt>
                <c:pt idx="46464">
                  <c:v>147.89403389282501</c:v>
                </c:pt>
                <c:pt idx="46465">
                  <c:v>147.89001141035999</c:v>
                </c:pt>
                <c:pt idx="46466">
                  <c:v>147.884772116021</c:v>
                </c:pt>
                <c:pt idx="46467">
                  <c:v>147.87615497195199</c:v>
                </c:pt>
                <c:pt idx="46468">
                  <c:v>147.868357998688</c:v>
                </c:pt>
                <c:pt idx="46469">
                  <c:v>147.863822729069</c:v>
                </c:pt>
                <c:pt idx="46470">
                  <c:v>147.86294780554101</c:v>
                </c:pt>
                <c:pt idx="46471">
                  <c:v>147.861493083661</c:v>
                </c:pt>
                <c:pt idx="46472">
                  <c:v>147.865648307866</c:v>
                </c:pt>
                <c:pt idx="46473">
                  <c:v>147.88239376680301</c:v>
                </c:pt>
                <c:pt idx="46474">
                  <c:v>147.89547300004401</c:v>
                </c:pt>
                <c:pt idx="46475">
                  <c:v>147.91097976231501</c:v>
                </c:pt>
                <c:pt idx="46476">
                  <c:v>147.92560222838799</c:v>
                </c:pt>
                <c:pt idx="46477">
                  <c:v>147.93956913912101</c:v>
                </c:pt>
                <c:pt idx="46478">
                  <c:v>147.95165848926899</c:v>
                </c:pt>
                <c:pt idx="46479">
                  <c:v>147.96265066944201</c:v>
                </c:pt>
                <c:pt idx="46480">
                  <c:v>147.975305703461</c:v>
                </c:pt>
                <c:pt idx="46481">
                  <c:v>147.984137722453</c:v>
                </c:pt>
                <c:pt idx="46482">
                  <c:v>147.98946656483901</c:v>
                </c:pt>
                <c:pt idx="46483">
                  <c:v>147.990424945489</c:v>
                </c:pt>
                <c:pt idx="46484">
                  <c:v>147.99411000002399</c:v>
                </c:pt>
                <c:pt idx="46485">
                  <c:v>147.99411000001899</c:v>
                </c:pt>
                <c:pt idx="46486">
                  <c:v>147.986902245625</c:v>
                </c:pt>
                <c:pt idx="46487">
                  <c:v>147.98432999994299</c:v>
                </c:pt>
                <c:pt idx="46488">
                  <c:v>147.97754969570599</c:v>
                </c:pt>
                <c:pt idx="46489">
                  <c:v>147.96926866623599</c:v>
                </c:pt>
                <c:pt idx="46490">
                  <c:v>147.963762537842</c:v>
                </c:pt>
                <c:pt idx="46491">
                  <c:v>147.957277463444</c:v>
                </c:pt>
                <c:pt idx="46492">
                  <c:v>147.946656717168</c:v>
                </c:pt>
                <c:pt idx="46493">
                  <c:v>147.93353214992399</c:v>
                </c:pt>
                <c:pt idx="46494">
                  <c:v>147.91988448590899</c:v>
                </c:pt>
                <c:pt idx="46495">
                  <c:v>147.90383227909001</c:v>
                </c:pt>
                <c:pt idx="46496">
                  <c:v>147.89155999995299</c:v>
                </c:pt>
                <c:pt idx="46497">
                  <c:v>147.885955016634</c:v>
                </c:pt>
                <c:pt idx="46498">
                  <c:v>147.877002941467</c:v>
                </c:pt>
                <c:pt idx="46499">
                  <c:v>147.86881710566101</c:v>
                </c:pt>
                <c:pt idx="46500">
                  <c:v>147.86614853311301</c:v>
                </c:pt>
                <c:pt idx="46501">
                  <c:v>147.86671150948999</c:v>
                </c:pt>
                <c:pt idx="46502">
                  <c:v>147.86536179042201</c:v>
                </c:pt>
                <c:pt idx="46503">
                  <c:v>147.86376159218599</c:v>
                </c:pt>
                <c:pt idx="46504">
                  <c:v>147.864534883483</c:v>
                </c:pt>
                <c:pt idx="46505">
                  <c:v>147.86641377151099</c:v>
                </c:pt>
                <c:pt idx="46506">
                  <c:v>147.86384476862301</c:v>
                </c:pt>
                <c:pt idx="46507">
                  <c:v>147.86827780625501</c:v>
                </c:pt>
                <c:pt idx="46508">
                  <c:v>147.87811650621799</c:v>
                </c:pt>
                <c:pt idx="46509">
                  <c:v>147.89103999997201</c:v>
                </c:pt>
                <c:pt idx="46510">
                  <c:v>147.909941271892</c:v>
                </c:pt>
                <c:pt idx="46511">
                  <c:v>147.931092785277</c:v>
                </c:pt>
                <c:pt idx="46512">
                  <c:v>147.94809583716699</c:v>
                </c:pt>
                <c:pt idx="46513">
                  <c:v>147.95489247554801</c:v>
                </c:pt>
                <c:pt idx="46514">
                  <c:v>147.95655686500501</c:v>
                </c:pt>
                <c:pt idx="46515">
                  <c:v>147.95384205091801</c:v>
                </c:pt>
                <c:pt idx="46516">
                  <c:v>147.94972985621001</c:v>
                </c:pt>
                <c:pt idx="46517">
                  <c:v>147.94619693628101</c:v>
                </c:pt>
                <c:pt idx="46518">
                  <c:v>147.940570019462</c:v>
                </c:pt>
                <c:pt idx="46519">
                  <c:v>147.934025103756</c:v>
                </c:pt>
                <c:pt idx="46520">
                  <c:v>147.92549107212</c:v>
                </c:pt>
                <c:pt idx="46521">
                  <c:v>147.91676927325901</c:v>
                </c:pt>
                <c:pt idx="46522">
                  <c:v>147.905295114479</c:v>
                </c:pt>
                <c:pt idx="46523">
                  <c:v>147.892410000018</c:v>
                </c:pt>
                <c:pt idx="46524">
                  <c:v>147.87993244686899</c:v>
                </c:pt>
                <c:pt idx="46525">
                  <c:v>147.86713079838299</c:v>
                </c:pt>
                <c:pt idx="46526">
                  <c:v>147.853247217845</c:v>
                </c:pt>
                <c:pt idx="46527">
                  <c:v>147.84220767745899</c:v>
                </c:pt>
                <c:pt idx="46528">
                  <c:v>147.837599886725</c:v>
                </c:pt>
                <c:pt idx="46529">
                  <c:v>147.83926735051901</c:v>
                </c:pt>
                <c:pt idx="46530">
                  <c:v>147.84581129863699</c:v>
                </c:pt>
                <c:pt idx="46531">
                  <c:v>147.85409711495799</c:v>
                </c:pt>
                <c:pt idx="46532">
                  <c:v>147.86195339575301</c:v>
                </c:pt>
                <c:pt idx="46533">
                  <c:v>147.871067070707</c:v>
                </c:pt>
                <c:pt idx="46534">
                  <c:v>147.87890710882201</c:v>
                </c:pt>
                <c:pt idx="46535">
                  <c:v>147.88351040896899</c:v>
                </c:pt>
                <c:pt idx="46536">
                  <c:v>147.89060377609701</c:v>
                </c:pt>
                <c:pt idx="46537">
                  <c:v>147.882573613679</c:v>
                </c:pt>
                <c:pt idx="46538">
                  <c:v>147.875609999989</c:v>
                </c:pt>
                <c:pt idx="46539">
                  <c:v>147.86924036033901</c:v>
                </c:pt>
                <c:pt idx="46540">
                  <c:v>147.86321645178401</c:v>
                </c:pt>
                <c:pt idx="46541">
                  <c:v>147.85993492562801</c:v>
                </c:pt>
                <c:pt idx="46542">
                  <c:v>147.8628174689</c:v>
                </c:pt>
                <c:pt idx="46543">
                  <c:v>147.86952896661199</c:v>
                </c:pt>
                <c:pt idx="46544">
                  <c:v>147.877215144941</c:v>
                </c:pt>
                <c:pt idx="46545">
                  <c:v>147.888807578079</c:v>
                </c:pt>
                <c:pt idx="46546">
                  <c:v>147.90132942004101</c:v>
                </c:pt>
                <c:pt idx="46547">
                  <c:v>147.91220113163399</c:v>
                </c:pt>
                <c:pt idx="46548">
                  <c:v>147.91955147998101</c:v>
                </c:pt>
                <c:pt idx="46549">
                  <c:v>147.92713134257099</c:v>
                </c:pt>
                <c:pt idx="46550">
                  <c:v>147.93182849175801</c:v>
                </c:pt>
                <c:pt idx="46551">
                  <c:v>147.930475626461</c:v>
                </c:pt>
                <c:pt idx="46552">
                  <c:v>147.93244883055499</c:v>
                </c:pt>
                <c:pt idx="46553">
                  <c:v>147.93185000001699</c:v>
                </c:pt>
                <c:pt idx="46554">
                  <c:v>147.934950262619</c:v>
                </c:pt>
                <c:pt idx="46555">
                  <c:v>147.936003007045</c:v>
                </c:pt>
                <c:pt idx="46556">
                  <c:v>147.93896662957599</c:v>
                </c:pt>
                <c:pt idx="46557">
                  <c:v>147.94409820874799</c:v>
                </c:pt>
                <c:pt idx="46558">
                  <c:v>147.95416630835601</c:v>
                </c:pt>
                <c:pt idx="46559">
                  <c:v>147.968140813383</c:v>
                </c:pt>
                <c:pt idx="46560">
                  <c:v>147.97454903278799</c:v>
                </c:pt>
                <c:pt idx="46561">
                  <c:v>147.971312316926</c:v>
                </c:pt>
                <c:pt idx="46562">
                  <c:v>147.965357206193</c:v>
                </c:pt>
                <c:pt idx="46563">
                  <c:v>147.96525742249901</c:v>
                </c:pt>
                <c:pt idx="46564">
                  <c:v>147.970695894442</c:v>
                </c:pt>
                <c:pt idx="46565">
                  <c:v>147.979681157519</c:v>
                </c:pt>
                <c:pt idx="46566">
                  <c:v>147.981617155306</c:v>
                </c:pt>
                <c:pt idx="46567">
                  <c:v>147.97925000002101</c:v>
                </c:pt>
                <c:pt idx="46568">
                  <c:v>147.984083053153</c:v>
                </c:pt>
                <c:pt idx="46569">
                  <c:v>147.99218746119001</c:v>
                </c:pt>
                <c:pt idx="46570">
                  <c:v>148.00193960986499</c:v>
                </c:pt>
                <c:pt idx="46571">
                  <c:v>148.01154157664999</c:v>
                </c:pt>
                <c:pt idx="46572">
                  <c:v>148.017705752278</c:v>
                </c:pt>
                <c:pt idx="46573">
                  <c:v>148.024433706303</c:v>
                </c:pt>
                <c:pt idx="46574">
                  <c:v>148.03383989961799</c:v>
                </c:pt>
                <c:pt idx="46575">
                  <c:v>148.04277871091</c:v>
                </c:pt>
                <c:pt idx="46576">
                  <c:v>148.05090226973499</c:v>
                </c:pt>
                <c:pt idx="46577">
                  <c:v>148.05861853157401</c:v>
                </c:pt>
                <c:pt idx="46578">
                  <c:v>148.061983023636</c:v>
                </c:pt>
                <c:pt idx="46579">
                  <c:v>148.06293986135699</c:v>
                </c:pt>
                <c:pt idx="46580">
                  <c:v>148.060989999979</c:v>
                </c:pt>
                <c:pt idx="46581">
                  <c:v>148.061155488662</c:v>
                </c:pt>
                <c:pt idx="46582">
                  <c:v>148.06574589284801</c:v>
                </c:pt>
                <c:pt idx="46583">
                  <c:v>148.07203389968001</c:v>
                </c:pt>
                <c:pt idx="46584">
                  <c:v>148.078539537057</c:v>
                </c:pt>
                <c:pt idx="46585">
                  <c:v>148.080558772123</c:v>
                </c:pt>
                <c:pt idx="46586">
                  <c:v>148.07410451999999</c:v>
                </c:pt>
                <c:pt idx="46587">
                  <c:v>148.06273894275901</c:v>
                </c:pt>
                <c:pt idx="46588">
                  <c:v>148.05381042299001</c:v>
                </c:pt>
                <c:pt idx="46589">
                  <c:v>148.044521359828</c:v>
                </c:pt>
                <c:pt idx="46590">
                  <c:v>148.026922472998</c:v>
                </c:pt>
                <c:pt idx="46591">
                  <c:v>148.01361179005499</c:v>
                </c:pt>
                <c:pt idx="46592">
                  <c:v>148.01270000001301</c:v>
                </c:pt>
                <c:pt idx="46593">
                  <c:v>148.01270000001401</c:v>
                </c:pt>
                <c:pt idx="46594">
                  <c:v>148.028235312655</c:v>
                </c:pt>
                <c:pt idx="46595">
                  <c:v>148.03098000001</c:v>
                </c:pt>
                <c:pt idx="46596">
                  <c:v>148.034753640757</c:v>
                </c:pt>
                <c:pt idx="46597">
                  <c:v>148.036986554267</c:v>
                </c:pt>
                <c:pt idx="46598">
                  <c:v>148.02889705013399</c:v>
                </c:pt>
                <c:pt idx="46599">
                  <c:v>148.02800978584099</c:v>
                </c:pt>
                <c:pt idx="46600">
                  <c:v>148.02672554204801</c:v>
                </c:pt>
                <c:pt idx="46601">
                  <c:v>148.02207949165501</c:v>
                </c:pt>
                <c:pt idx="46602">
                  <c:v>148.02116638865201</c:v>
                </c:pt>
                <c:pt idx="46603">
                  <c:v>148.02505756286101</c:v>
                </c:pt>
                <c:pt idx="46604">
                  <c:v>148.024218440602</c:v>
                </c:pt>
                <c:pt idx="46605">
                  <c:v>148.03146075432201</c:v>
                </c:pt>
                <c:pt idx="46606">
                  <c:v>148.02817635343999</c:v>
                </c:pt>
                <c:pt idx="46607">
                  <c:v>148.02728773924801</c:v>
                </c:pt>
                <c:pt idx="46608">
                  <c:v>148.02728346737999</c:v>
                </c:pt>
                <c:pt idx="46609">
                  <c:v>148.02705416892701</c:v>
                </c:pt>
                <c:pt idx="46610">
                  <c:v>148.03005698552801</c:v>
                </c:pt>
                <c:pt idx="46611">
                  <c:v>148.03329556883199</c:v>
                </c:pt>
                <c:pt idx="46612">
                  <c:v>148.03010363148101</c:v>
                </c:pt>
                <c:pt idx="46613">
                  <c:v>148.01728420192401</c:v>
                </c:pt>
                <c:pt idx="46614">
                  <c:v>148.002698521393</c:v>
                </c:pt>
                <c:pt idx="46615">
                  <c:v>147.993359999993</c:v>
                </c:pt>
                <c:pt idx="46616">
                  <c:v>147.98701212837099</c:v>
                </c:pt>
                <c:pt idx="46617">
                  <c:v>147.982585362088</c:v>
                </c:pt>
                <c:pt idx="46618">
                  <c:v>147.978651228134</c:v>
                </c:pt>
                <c:pt idx="46619">
                  <c:v>147.972033994264</c:v>
                </c:pt>
                <c:pt idx="46620">
                  <c:v>147.9668054373</c:v>
                </c:pt>
                <c:pt idx="46621">
                  <c:v>147.970901053539</c:v>
                </c:pt>
                <c:pt idx="46622">
                  <c:v>147.98106240488701</c:v>
                </c:pt>
                <c:pt idx="46623">
                  <c:v>147.985266038703</c:v>
                </c:pt>
                <c:pt idx="46624">
                  <c:v>147.98417999998301</c:v>
                </c:pt>
                <c:pt idx="46625">
                  <c:v>147.983785976013</c:v>
                </c:pt>
                <c:pt idx="46626">
                  <c:v>147.97696941808201</c:v>
                </c:pt>
                <c:pt idx="46627">
                  <c:v>147.97150798041599</c:v>
                </c:pt>
                <c:pt idx="46628">
                  <c:v>147.96542055304101</c:v>
                </c:pt>
                <c:pt idx="46629">
                  <c:v>147.96022474288199</c:v>
                </c:pt>
                <c:pt idx="46630">
                  <c:v>147.95311096280599</c:v>
                </c:pt>
                <c:pt idx="46631">
                  <c:v>147.94488778707401</c:v>
                </c:pt>
                <c:pt idx="46632">
                  <c:v>147.93654403272399</c:v>
                </c:pt>
                <c:pt idx="46633">
                  <c:v>147.93017313404201</c:v>
                </c:pt>
                <c:pt idx="46634">
                  <c:v>147.93155935188599</c:v>
                </c:pt>
                <c:pt idx="46635">
                  <c:v>147.939327762803</c:v>
                </c:pt>
                <c:pt idx="46636">
                  <c:v>147.945016316753</c:v>
                </c:pt>
                <c:pt idx="46637">
                  <c:v>147.96604999997101</c:v>
                </c:pt>
                <c:pt idx="46638">
                  <c:v>147.97460295990899</c:v>
                </c:pt>
                <c:pt idx="46639">
                  <c:v>147.98430174342801</c:v>
                </c:pt>
                <c:pt idx="46640">
                  <c:v>147.996097816885</c:v>
                </c:pt>
                <c:pt idx="46641">
                  <c:v>148.00947622240901</c:v>
                </c:pt>
                <c:pt idx="46642">
                  <c:v>148.02430924546499</c:v>
                </c:pt>
                <c:pt idx="46643">
                  <c:v>148.038222088916</c:v>
                </c:pt>
                <c:pt idx="46644">
                  <c:v>148.052676366253</c:v>
                </c:pt>
                <c:pt idx="46645">
                  <c:v>148.06264427212099</c:v>
                </c:pt>
                <c:pt idx="46646">
                  <c:v>148.07106889347099</c:v>
                </c:pt>
                <c:pt idx="46647">
                  <c:v>148.07677382166199</c:v>
                </c:pt>
                <c:pt idx="46648">
                  <c:v>148.08311610284801</c:v>
                </c:pt>
                <c:pt idx="46649">
                  <c:v>148.09273366981</c:v>
                </c:pt>
                <c:pt idx="46650">
                  <c:v>148.101440000038</c:v>
                </c:pt>
                <c:pt idx="46651">
                  <c:v>148.113936666418</c:v>
                </c:pt>
                <c:pt idx="46652">
                  <c:v>148.11740729706401</c:v>
                </c:pt>
                <c:pt idx="46653">
                  <c:v>148.11822120835299</c:v>
                </c:pt>
                <c:pt idx="46654">
                  <c:v>148.11082088075901</c:v>
                </c:pt>
                <c:pt idx="46655">
                  <c:v>148.093139200015</c:v>
                </c:pt>
                <c:pt idx="46656">
                  <c:v>148.074197937382</c:v>
                </c:pt>
                <c:pt idx="46657">
                  <c:v>148.06026547975799</c:v>
                </c:pt>
                <c:pt idx="46658">
                  <c:v>148.047001523414</c:v>
                </c:pt>
                <c:pt idx="46659">
                  <c:v>148.030756697469</c:v>
                </c:pt>
                <c:pt idx="46660">
                  <c:v>148.010740678112</c:v>
                </c:pt>
                <c:pt idx="46661">
                  <c:v>148.00159499218</c:v>
                </c:pt>
                <c:pt idx="46662">
                  <c:v>147.99496548385801</c:v>
                </c:pt>
                <c:pt idx="46663">
                  <c:v>147.990720495971</c:v>
                </c:pt>
                <c:pt idx="46664">
                  <c:v>147.98542999993799</c:v>
                </c:pt>
                <c:pt idx="46665">
                  <c:v>147.98072701342201</c:v>
                </c:pt>
                <c:pt idx="46666">
                  <c:v>147.97080313548099</c:v>
                </c:pt>
                <c:pt idx="46667">
                  <c:v>147.967577241079</c:v>
                </c:pt>
                <c:pt idx="46668">
                  <c:v>147.96482640954801</c:v>
                </c:pt>
                <c:pt idx="46669">
                  <c:v>147.965175131065</c:v>
                </c:pt>
                <c:pt idx="46670">
                  <c:v>147.96880150502199</c:v>
                </c:pt>
                <c:pt idx="46671">
                  <c:v>147.973430419701</c:v>
                </c:pt>
                <c:pt idx="46672">
                  <c:v>147.987848674247</c:v>
                </c:pt>
                <c:pt idx="46673">
                  <c:v>148.00685379982801</c:v>
                </c:pt>
                <c:pt idx="46674">
                  <c:v>148.025974195185</c:v>
                </c:pt>
                <c:pt idx="46675">
                  <c:v>148.03942076947399</c:v>
                </c:pt>
                <c:pt idx="46676">
                  <c:v>148.05314326968499</c:v>
                </c:pt>
                <c:pt idx="46677">
                  <c:v>148.06753610308201</c:v>
                </c:pt>
                <c:pt idx="46678">
                  <c:v>148.07813000000999</c:v>
                </c:pt>
                <c:pt idx="46679">
                  <c:v>148.090485072017</c:v>
                </c:pt>
                <c:pt idx="46680">
                  <c:v>148.107228479475</c:v>
                </c:pt>
                <c:pt idx="46681">
                  <c:v>148.117453322887</c:v>
                </c:pt>
                <c:pt idx="46682">
                  <c:v>148.125907076288</c:v>
                </c:pt>
                <c:pt idx="46683">
                  <c:v>148.134242578932</c:v>
                </c:pt>
                <c:pt idx="46684">
                  <c:v>148.13912996095101</c:v>
                </c:pt>
                <c:pt idx="46685">
                  <c:v>148.13826318038599</c:v>
                </c:pt>
                <c:pt idx="46686">
                  <c:v>148.13978343355899</c:v>
                </c:pt>
                <c:pt idx="46687">
                  <c:v>148.14934706819599</c:v>
                </c:pt>
                <c:pt idx="46688">
                  <c:v>148.15544528686701</c:v>
                </c:pt>
                <c:pt idx="46689">
                  <c:v>148.15752999997699</c:v>
                </c:pt>
                <c:pt idx="46690">
                  <c:v>148.15378876980799</c:v>
                </c:pt>
                <c:pt idx="46691">
                  <c:v>148.148112728819</c:v>
                </c:pt>
                <c:pt idx="46692">
                  <c:v>148.143592470599</c:v>
                </c:pt>
                <c:pt idx="46693">
                  <c:v>148.14066240015401</c:v>
                </c:pt>
                <c:pt idx="46694">
                  <c:v>148.13920749275201</c:v>
                </c:pt>
                <c:pt idx="46695">
                  <c:v>148.13854787163601</c:v>
                </c:pt>
                <c:pt idx="46696">
                  <c:v>148.13652325264499</c:v>
                </c:pt>
                <c:pt idx="46697">
                  <c:v>148.13501642365401</c:v>
                </c:pt>
                <c:pt idx="46698">
                  <c:v>148.13768985193599</c:v>
                </c:pt>
                <c:pt idx="46699">
                  <c:v>148.14031559169399</c:v>
                </c:pt>
                <c:pt idx="46700">
                  <c:v>148.13968000001901</c:v>
                </c:pt>
                <c:pt idx="46701">
                  <c:v>148.13968000001901</c:v>
                </c:pt>
                <c:pt idx="46702">
                  <c:v>148.13737379099001</c:v>
                </c:pt>
                <c:pt idx="46703">
                  <c:v>148.13554175630901</c:v>
                </c:pt>
                <c:pt idx="46704">
                  <c:v>148.13745609958599</c:v>
                </c:pt>
                <c:pt idx="46705">
                  <c:v>148.14341086017899</c:v>
                </c:pt>
                <c:pt idx="46706">
                  <c:v>148.147655527018</c:v>
                </c:pt>
                <c:pt idx="46707">
                  <c:v>148.14770224798599</c:v>
                </c:pt>
                <c:pt idx="46708">
                  <c:v>148.14656372497299</c:v>
                </c:pt>
                <c:pt idx="46709">
                  <c:v>148.142824722059</c:v>
                </c:pt>
                <c:pt idx="46710">
                  <c:v>148.13829335221499</c:v>
                </c:pt>
                <c:pt idx="46711">
                  <c:v>148.13862350081001</c:v>
                </c:pt>
                <c:pt idx="46712">
                  <c:v>148.13892999994999</c:v>
                </c:pt>
                <c:pt idx="46713">
                  <c:v>148.14449777345601</c:v>
                </c:pt>
                <c:pt idx="46714">
                  <c:v>148.14945531545899</c:v>
                </c:pt>
                <c:pt idx="46715">
                  <c:v>148.15324732482901</c:v>
                </c:pt>
                <c:pt idx="46716">
                  <c:v>148.152502254929</c:v>
                </c:pt>
                <c:pt idx="46717">
                  <c:v>148.14741211594401</c:v>
                </c:pt>
                <c:pt idx="46718">
                  <c:v>148.139892097391</c:v>
                </c:pt>
                <c:pt idx="46719">
                  <c:v>148.129385520347</c:v>
                </c:pt>
                <c:pt idx="46720">
                  <c:v>148.119363512934</c:v>
                </c:pt>
                <c:pt idx="46721">
                  <c:v>148.11152865401701</c:v>
                </c:pt>
                <c:pt idx="46722">
                  <c:v>148.10178125798799</c:v>
                </c:pt>
                <c:pt idx="46723">
                  <c:v>148.08749657216299</c:v>
                </c:pt>
                <c:pt idx="46724">
                  <c:v>148.07388000002899</c:v>
                </c:pt>
                <c:pt idx="46725">
                  <c:v>148.06205162931499</c:v>
                </c:pt>
                <c:pt idx="46726">
                  <c:v>148.05366136806899</c:v>
                </c:pt>
                <c:pt idx="46727">
                  <c:v>148.044839192794</c:v>
                </c:pt>
                <c:pt idx="46728">
                  <c:v>148.041186776611</c:v>
                </c:pt>
                <c:pt idx="46729">
                  <c:v>148.04087101976799</c:v>
                </c:pt>
                <c:pt idx="46730">
                  <c:v>148.03884704969201</c:v>
                </c:pt>
                <c:pt idx="46731">
                  <c:v>148.03620002465601</c:v>
                </c:pt>
                <c:pt idx="46732">
                  <c:v>148.03093737531299</c:v>
                </c:pt>
                <c:pt idx="46733">
                  <c:v>148.02631053443801</c:v>
                </c:pt>
                <c:pt idx="46734">
                  <c:v>148.023571779604</c:v>
                </c:pt>
                <c:pt idx="46735">
                  <c:v>148.019594960235</c:v>
                </c:pt>
                <c:pt idx="46736">
                  <c:v>148.00906401278399</c:v>
                </c:pt>
                <c:pt idx="46737">
                  <c:v>148.00564999998301</c:v>
                </c:pt>
                <c:pt idx="46738">
                  <c:v>148.00738432485301</c:v>
                </c:pt>
                <c:pt idx="46739">
                  <c:v>148.013354408927</c:v>
                </c:pt>
                <c:pt idx="46740">
                  <c:v>148.02220580518301</c:v>
                </c:pt>
                <c:pt idx="46741">
                  <c:v>148.03191467414399</c:v>
                </c:pt>
                <c:pt idx="46742">
                  <c:v>148.04131422971901</c:v>
                </c:pt>
                <c:pt idx="46743">
                  <c:v>148.04965829043201</c:v>
                </c:pt>
                <c:pt idx="46744">
                  <c:v>148.05632482675799</c:v>
                </c:pt>
                <c:pt idx="46745">
                  <c:v>148.06110915539</c:v>
                </c:pt>
                <c:pt idx="46746">
                  <c:v>148.06114977228799</c:v>
                </c:pt>
                <c:pt idx="46747">
                  <c:v>148.063376123295</c:v>
                </c:pt>
                <c:pt idx="46748">
                  <c:v>148.06126000003201</c:v>
                </c:pt>
                <c:pt idx="46749">
                  <c:v>148.05743368426599</c:v>
                </c:pt>
                <c:pt idx="46750">
                  <c:v>148.055713219187</c:v>
                </c:pt>
                <c:pt idx="46751">
                  <c:v>148.054314083067</c:v>
                </c:pt>
                <c:pt idx="46752">
                  <c:v>148.050223119469</c:v>
                </c:pt>
                <c:pt idx="46753">
                  <c:v>148.04206740173399</c:v>
                </c:pt>
                <c:pt idx="46754">
                  <c:v>148.03554164322099</c:v>
                </c:pt>
                <c:pt idx="46755">
                  <c:v>148.03847696736699</c:v>
                </c:pt>
                <c:pt idx="46756">
                  <c:v>148.042025016965</c:v>
                </c:pt>
                <c:pt idx="46757">
                  <c:v>148.046333278866</c:v>
                </c:pt>
                <c:pt idx="46758">
                  <c:v>148.05213583435699</c:v>
                </c:pt>
                <c:pt idx="46759">
                  <c:v>148.05933999998601</c:v>
                </c:pt>
                <c:pt idx="46760">
                  <c:v>148.061294173314</c:v>
                </c:pt>
                <c:pt idx="46761">
                  <c:v>148.067070190252</c:v>
                </c:pt>
                <c:pt idx="46762">
                  <c:v>148.07515609731601</c:v>
                </c:pt>
                <c:pt idx="46763">
                  <c:v>148.08338528272901</c:v>
                </c:pt>
                <c:pt idx="46764">
                  <c:v>148.087562961012</c:v>
                </c:pt>
                <c:pt idx="46765">
                  <c:v>148.08457830674499</c:v>
                </c:pt>
                <c:pt idx="46766">
                  <c:v>148.07617638097801</c:v>
                </c:pt>
                <c:pt idx="46767">
                  <c:v>148.06695894044401</c:v>
                </c:pt>
                <c:pt idx="46768">
                  <c:v>148.06313116271301</c:v>
                </c:pt>
                <c:pt idx="46769">
                  <c:v>148.06747755548699</c:v>
                </c:pt>
                <c:pt idx="46770">
                  <c:v>148.07263432516299</c:v>
                </c:pt>
                <c:pt idx="46771">
                  <c:v>148.08177928031699</c:v>
                </c:pt>
                <c:pt idx="46772">
                  <c:v>148.09281999995301</c:v>
                </c:pt>
                <c:pt idx="46773">
                  <c:v>148.095865134821</c:v>
                </c:pt>
                <c:pt idx="46774">
                  <c:v>148.09886214532</c:v>
                </c:pt>
                <c:pt idx="46775">
                  <c:v>148.09955876726701</c:v>
                </c:pt>
                <c:pt idx="46776">
                  <c:v>148.096362935484</c:v>
                </c:pt>
                <c:pt idx="46777">
                  <c:v>148.08926929057699</c:v>
                </c:pt>
                <c:pt idx="46778">
                  <c:v>148.07986507927899</c:v>
                </c:pt>
                <c:pt idx="46779">
                  <c:v>148.07073052572099</c:v>
                </c:pt>
                <c:pt idx="46780">
                  <c:v>148.058749193289</c:v>
                </c:pt>
                <c:pt idx="46781">
                  <c:v>148.048439531414</c:v>
                </c:pt>
                <c:pt idx="46782">
                  <c:v>148.048493113771</c:v>
                </c:pt>
                <c:pt idx="46783">
                  <c:v>148.047764917292</c:v>
                </c:pt>
                <c:pt idx="46784">
                  <c:v>148.046279999945</c:v>
                </c:pt>
                <c:pt idx="46785">
                  <c:v>148.04113805924999</c:v>
                </c:pt>
                <c:pt idx="46786">
                  <c:v>148.035270121032</c:v>
                </c:pt>
                <c:pt idx="46787">
                  <c:v>148.03187663791101</c:v>
                </c:pt>
                <c:pt idx="46788">
                  <c:v>148.03217611724301</c:v>
                </c:pt>
                <c:pt idx="46789">
                  <c:v>148.033617353452</c:v>
                </c:pt>
                <c:pt idx="46790">
                  <c:v>148.035914696871</c:v>
                </c:pt>
                <c:pt idx="46791">
                  <c:v>148.03982456361899</c:v>
                </c:pt>
                <c:pt idx="46792">
                  <c:v>148.043147566567</c:v>
                </c:pt>
                <c:pt idx="46793">
                  <c:v>148.04311984189499</c:v>
                </c:pt>
                <c:pt idx="46794">
                  <c:v>148.038854189425</c:v>
                </c:pt>
                <c:pt idx="46795">
                  <c:v>148.03461439553399</c:v>
                </c:pt>
                <c:pt idx="46796">
                  <c:v>148.03017757749001</c:v>
                </c:pt>
                <c:pt idx="46797">
                  <c:v>148.025187051036</c:v>
                </c:pt>
                <c:pt idx="46798">
                  <c:v>148.01912000000499</c:v>
                </c:pt>
                <c:pt idx="46799">
                  <c:v>148.007909253127</c:v>
                </c:pt>
                <c:pt idx="46800">
                  <c:v>147.99541835347799</c:v>
                </c:pt>
                <c:pt idx="46801">
                  <c:v>147.984470965783</c:v>
                </c:pt>
                <c:pt idx="46802">
                  <c:v>147.97318910075501</c:v>
                </c:pt>
                <c:pt idx="46803">
                  <c:v>147.958235679746</c:v>
                </c:pt>
                <c:pt idx="46804">
                  <c:v>147.94491899290901</c:v>
                </c:pt>
                <c:pt idx="46805">
                  <c:v>147.93717999994399</c:v>
                </c:pt>
                <c:pt idx="46806">
                  <c:v>147.93463773324601</c:v>
                </c:pt>
                <c:pt idx="46807">
                  <c:v>147.92516707406901</c:v>
                </c:pt>
                <c:pt idx="46808">
                  <c:v>147.91803266474301</c:v>
                </c:pt>
                <c:pt idx="46809">
                  <c:v>147.91688855214699</c:v>
                </c:pt>
                <c:pt idx="46810">
                  <c:v>147.90850539037999</c:v>
                </c:pt>
                <c:pt idx="46811">
                  <c:v>147.89856999999299</c:v>
                </c:pt>
                <c:pt idx="46812">
                  <c:v>147.89010465561401</c:v>
                </c:pt>
                <c:pt idx="46813">
                  <c:v>147.88781186614699</c:v>
                </c:pt>
                <c:pt idx="46814">
                  <c:v>147.891714959631</c:v>
                </c:pt>
                <c:pt idx="46815">
                  <c:v>147.90067897473</c:v>
                </c:pt>
                <c:pt idx="46816">
                  <c:v>147.91381050939799</c:v>
                </c:pt>
                <c:pt idx="46817">
                  <c:v>147.92907425259801</c:v>
                </c:pt>
                <c:pt idx="46818">
                  <c:v>147.94538571310099</c:v>
                </c:pt>
                <c:pt idx="46819">
                  <c:v>147.95913254910101</c:v>
                </c:pt>
                <c:pt idx="46820">
                  <c:v>147.96918103373599</c:v>
                </c:pt>
                <c:pt idx="46821">
                  <c:v>147.97924386384099</c:v>
                </c:pt>
                <c:pt idx="46822">
                  <c:v>147.986536661862</c:v>
                </c:pt>
                <c:pt idx="46823">
                  <c:v>147.98775316173101</c:v>
                </c:pt>
                <c:pt idx="46824">
                  <c:v>147.98071000000201</c:v>
                </c:pt>
                <c:pt idx="46825">
                  <c:v>147.96867561386</c:v>
                </c:pt>
                <c:pt idx="46826">
                  <c:v>147.961316310565</c:v>
                </c:pt>
                <c:pt idx="46827">
                  <c:v>147.953696537008</c:v>
                </c:pt>
                <c:pt idx="46828">
                  <c:v>147.94238235533999</c:v>
                </c:pt>
                <c:pt idx="46829">
                  <c:v>147.928894564811</c:v>
                </c:pt>
                <c:pt idx="46830">
                  <c:v>147.91640553736201</c:v>
                </c:pt>
                <c:pt idx="46831">
                  <c:v>147.903458996685</c:v>
                </c:pt>
                <c:pt idx="46832">
                  <c:v>147.88702342552199</c:v>
                </c:pt>
                <c:pt idx="46833">
                  <c:v>147.86587382188</c:v>
                </c:pt>
                <c:pt idx="46834">
                  <c:v>147.84003111849901</c:v>
                </c:pt>
                <c:pt idx="46835">
                  <c:v>147.817150000015</c:v>
                </c:pt>
                <c:pt idx="46836">
                  <c:v>147.80078080468499</c:v>
                </c:pt>
                <c:pt idx="46837">
                  <c:v>147.79190675231899</c:v>
                </c:pt>
                <c:pt idx="46838">
                  <c:v>147.784959999986</c:v>
                </c:pt>
                <c:pt idx="46839">
                  <c:v>147.776148750983</c:v>
                </c:pt>
                <c:pt idx="46840">
                  <c:v>147.76461554297001</c:v>
                </c:pt>
                <c:pt idx="46841">
                  <c:v>147.753838137022</c:v>
                </c:pt>
                <c:pt idx="46842">
                  <c:v>147.75022658000401</c:v>
                </c:pt>
                <c:pt idx="46843">
                  <c:v>147.75062558969901</c:v>
                </c:pt>
                <c:pt idx="46844">
                  <c:v>147.75138778779601</c:v>
                </c:pt>
                <c:pt idx="46845">
                  <c:v>147.76073939392001</c:v>
                </c:pt>
                <c:pt idx="46846">
                  <c:v>147.76880587787201</c:v>
                </c:pt>
                <c:pt idx="46847">
                  <c:v>147.77657000001099</c:v>
                </c:pt>
                <c:pt idx="46848">
                  <c:v>147.78701078431101</c:v>
                </c:pt>
                <c:pt idx="46849">
                  <c:v>147.80043229671401</c:v>
                </c:pt>
                <c:pt idx="46850">
                  <c:v>147.81315380108299</c:v>
                </c:pt>
                <c:pt idx="46851">
                  <c:v>147.82952951051499</c:v>
                </c:pt>
                <c:pt idx="46852">
                  <c:v>147.84742621862</c:v>
                </c:pt>
                <c:pt idx="46853">
                  <c:v>147.85950005827399</c:v>
                </c:pt>
                <c:pt idx="46854">
                  <c:v>147.87169186895099</c:v>
                </c:pt>
                <c:pt idx="46855">
                  <c:v>147.88513998561501</c:v>
                </c:pt>
                <c:pt idx="46856">
                  <c:v>147.89372919544101</c:v>
                </c:pt>
                <c:pt idx="46857">
                  <c:v>147.89946527732599</c:v>
                </c:pt>
                <c:pt idx="46858">
                  <c:v>147.905010000034</c:v>
                </c:pt>
                <c:pt idx="46859">
                  <c:v>147.90982923814499</c:v>
                </c:pt>
                <c:pt idx="46860">
                  <c:v>147.91636982128901</c:v>
                </c:pt>
                <c:pt idx="46861">
                  <c:v>147.92481771581001</c:v>
                </c:pt>
                <c:pt idx="46862">
                  <c:v>147.936248179172</c:v>
                </c:pt>
                <c:pt idx="46863">
                  <c:v>147.950058403318</c:v>
                </c:pt>
                <c:pt idx="46864">
                  <c:v>147.96574761840299</c:v>
                </c:pt>
                <c:pt idx="46865">
                  <c:v>147.98597275033799</c:v>
                </c:pt>
                <c:pt idx="46866">
                  <c:v>148.01231775262499</c:v>
                </c:pt>
                <c:pt idx="46867">
                  <c:v>148.03161392974101</c:v>
                </c:pt>
                <c:pt idx="46868">
                  <c:v>148.04752730296801</c:v>
                </c:pt>
                <c:pt idx="46869">
                  <c:v>148.058029999967</c:v>
                </c:pt>
                <c:pt idx="46870">
                  <c:v>148.07427836457799</c:v>
                </c:pt>
                <c:pt idx="46871">
                  <c:v>148.091355295521</c:v>
                </c:pt>
                <c:pt idx="46872">
                  <c:v>148.111026545247</c:v>
                </c:pt>
                <c:pt idx="46873">
                  <c:v>148.127400744455</c:v>
                </c:pt>
                <c:pt idx="46874">
                  <c:v>148.13949306197799</c:v>
                </c:pt>
                <c:pt idx="46875">
                  <c:v>148.15056615302399</c:v>
                </c:pt>
                <c:pt idx="46876">
                  <c:v>148.15832136827899</c:v>
                </c:pt>
                <c:pt idx="46877">
                  <c:v>148.16357225913001</c:v>
                </c:pt>
                <c:pt idx="46878">
                  <c:v>148.16707872545999</c:v>
                </c:pt>
                <c:pt idx="46879">
                  <c:v>148.16621151408299</c:v>
                </c:pt>
                <c:pt idx="46880">
                  <c:v>148.16015788961499</c:v>
                </c:pt>
                <c:pt idx="46881">
                  <c:v>148.15118223781801</c:v>
                </c:pt>
                <c:pt idx="46882">
                  <c:v>148.143008140821</c:v>
                </c:pt>
                <c:pt idx="46883">
                  <c:v>148.132911711171</c:v>
                </c:pt>
                <c:pt idx="46884">
                  <c:v>148.122909999961</c:v>
                </c:pt>
                <c:pt idx="46885">
                  <c:v>148.102871371242</c:v>
                </c:pt>
                <c:pt idx="46886">
                  <c:v>148.089065456452</c:v>
                </c:pt>
                <c:pt idx="46887">
                  <c:v>148.07484392482999</c:v>
                </c:pt>
                <c:pt idx="46888">
                  <c:v>148.05921643506801</c:v>
                </c:pt>
                <c:pt idx="46889">
                  <c:v>148.04785071189701</c:v>
                </c:pt>
                <c:pt idx="46890">
                  <c:v>148.04268514452801</c:v>
                </c:pt>
                <c:pt idx="46891">
                  <c:v>148.03545272263401</c:v>
                </c:pt>
                <c:pt idx="46892">
                  <c:v>148.025221405651</c:v>
                </c:pt>
                <c:pt idx="46893">
                  <c:v>148.01798938892401</c:v>
                </c:pt>
                <c:pt idx="46894">
                  <c:v>148.015538294744</c:v>
                </c:pt>
                <c:pt idx="46895">
                  <c:v>148.012249999982</c:v>
                </c:pt>
                <c:pt idx="46896">
                  <c:v>148.013769002527</c:v>
                </c:pt>
                <c:pt idx="46897">
                  <c:v>148.015885779321</c:v>
                </c:pt>
                <c:pt idx="46898">
                  <c:v>148.018229073188</c:v>
                </c:pt>
                <c:pt idx="46899">
                  <c:v>148.01668075330801</c:v>
                </c:pt>
                <c:pt idx="46900">
                  <c:v>148.009510355782</c:v>
                </c:pt>
                <c:pt idx="46901">
                  <c:v>148.000048809795</c:v>
                </c:pt>
                <c:pt idx="46902">
                  <c:v>147.99362754125499</c:v>
                </c:pt>
                <c:pt idx="46903">
                  <c:v>147.991509684921</c:v>
                </c:pt>
                <c:pt idx="46904">
                  <c:v>147.98663415255399</c:v>
                </c:pt>
                <c:pt idx="46905">
                  <c:v>147.97851045229299</c:v>
                </c:pt>
                <c:pt idx="46906">
                  <c:v>147.967590000012</c:v>
                </c:pt>
                <c:pt idx="46907">
                  <c:v>147.95920344031001</c:v>
                </c:pt>
                <c:pt idx="46908">
                  <c:v>147.95687864474201</c:v>
                </c:pt>
                <c:pt idx="46909">
                  <c:v>147.95400502370299</c:v>
                </c:pt>
                <c:pt idx="46910">
                  <c:v>147.94951889625301</c:v>
                </c:pt>
                <c:pt idx="46911">
                  <c:v>147.948329676968</c:v>
                </c:pt>
                <c:pt idx="46912">
                  <c:v>147.95326278757099</c:v>
                </c:pt>
                <c:pt idx="46913">
                  <c:v>147.96103660691699</c:v>
                </c:pt>
                <c:pt idx="46914">
                  <c:v>147.96631999996299</c:v>
                </c:pt>
                <c:pt idx="46915">
                  <c:v>147.967861976829</c:v>
                </c:pt>
                <c:pt idx="46916">
                  <c:v>147.972581681669</c:v>
                </c:pt>
                <c:pt idx="46917">
                  <c:v>147.96619000002499</c:v>
                </c:pt>
                <c:pt idx="46918">
                  <c:v>147.964854502647</c:v>
                </c:pt>
                <c:pt idx="46919">
                  <c:v>147.94788271368699</c:v>
                </c:pt>
                <c:pt idx="46920">
                  <c:v>147.92910999995999</c:v>
                </c:pt>
                <c:pt idx="46921">
                  <c:v>147.91992284712899</c:v>
                </c:pt>
                <c:pt idx="46922">
                  <c:v>147.91086705758499</c:v>
                </c:pt>
                <c:pt idx="46923">
                  <c:v>147.905896258604</c:v>
                </c:pt>
                <c:pt idx="46924">
                  <c:v>147.904487529503</c:v>
                </c:pt>
                <c:pt idx="46925">
                  <c:v>147.90567574154599</c:v>
                </c:pt>
                <c:pt idx="46926">
                  <c:v>147.91041214763101</c:v>
                </c:pt>
                <c:pt idx="46927">
                  <c:v>147.92002468446199</c:v>
                </c:pt>
                <c:pt idx="46928">
                  <c:v>147.93286761000701</c:v>
                </c:pt>
                <c:pt idx="46929">
                  <c:v>147.941135678482</c:v>
                </c:pt>
                <c:pt idx="46930">
                  <c:v>147.94712711707501</c:v>
                </c:pt>
                <c:pt idx="46931">
                  <c:v>147.954112275152</c:v>
                </c:pt>
                <c:pt idx="46932">
                  <c:v>147.96251853447299</c:v>
                </c:pt>
                <c:pt idx="46933">
                  <c:v>147.970174824628</c:v>
                </c:pt>
                <c:pt idx="46934">
                  <c:v>147.97639005112299</c:v>
                </c:pt>
                <c:pt idx="46935">
                  <c:v>147.97904999999301</c:v>
                </c:pt>
                <c:pt idx="46936">
                  <c:v>147.980098135661</c:v>
                </c:pt>
                <c:pt idx="46937">
                  <c:v>147.98210922280799</c:v>
                </c:pt>
                <c:pt idx="46938">
                  <c:v>147.98604505331801</c:v>
                </c:pt>
                <c:pt idx="46939">
                  <c:v>147.99234704761699</c:v>
                </c:pt>
                <c:pt idx="46940">
                  <c:v>147.99946918523</c:v>
                </c:pt>
                <c:pt idx="46941">
                  <c:v>148.00519042433999</c:v>
                </c:pt>
                <c:pt idx="46942">
                  <c:v>148.01394834630301</c:v>
                </c:pt>
                <c:pt idx="46943">
                  <c:v>148.029223827473</c:v>
                </c:pt>
                <c:pt idx="46944">
                  <c:v>148.038190000014</c:v>
                </c:pt>
                <c:pt idx="46945">
                  <c:v>148.05215109818599</c:v>
                </c:pt>
                <c:pt idx="46946">
                  <c:v>148.06376625388</c:v>
                </c:pt>
                <c:pt idx="46947">
                  <c:v>148.07686799727799</c:v>
                </c:pt>
                <c:pt idx="46948">
                  <c:v>148.08889589385899</c:v>
                </c:pt>
                <c:pt idx="46949">
                  <c:v>148.09774388396599</c:v>
                </c:pt>
                <c:pt idx="46950">
                  <c:v>148.10415047426201</c:v>
                </c:pt>
                <c:pt idx="46951">
                  <c:v>148.10991861843701</c:v>
                </c:pt>
                <c:pt idx="46952">
                  <c:v>148.11047568115299</c:v>
                </c:pt>
                <c:pt idx="46953">
                  <c:v>148.11248059458799</c:v>
                </c:pt>
                <c:pt idx="46954">
                  <c:v>148.114179298691</c:v>
                </c:pt>
                <c:pt idx="46955">
                  <c:v>148.12252219054</c:v>
                </c:pt>
                <c:pt idx="46956">
                  <c:v>148.13069000001701</c:v>
                </c:pt>
                <c:pt idx="46957">
                  <c:v>148.132937430471</c:v>
                </c:pt>
                <c:pt idx="46958">
                  <c:v>148.13308519691799</c:v>
                </c:pt>
                <c:pt idx="46959">
                  <c:v>148.12769739269001</c:v>
                </c:pt>
                <c:pt idx="46960">
                  <c:v>148.109506723289</c:v>
                </c:pt>
                <c:pt idx="46961">
                  <c:v>148.09310241395301</c:v>
                </c:pt>
                <c:pt idx="46962">
                  <c:v>148.07513317289201</c:v>
                </c:pt>
                <c:pt idx="46963">
                  <c:v>148.057053608199</c:v>
                </c:pt>
                <c:pt idx="46964">
                  <c:v>148.03762678055199</c:v>
                </c:pt>
                <c:pt idx="46965">
                  <c:v>148.02395651448001</c:v>
                </c:pt>
                <c:pt idx="46966">
                  <c:v>148.00490000004501</c:v>
                </c:pt>
                <c:pt idx="46967">
                  <c:v>147.98501729949001</c:v>
                </c:pt>
                <c:pt idx="46968">
                  <c:v>147.973672680151</c:v>
                </c:pt>
                <c:pt idx="46969">
                  <c:v>147.96590818185899</c:v>
                </c:pt>
                <c:pt idx="46970">
                  <c:v>147.96524346248401</c:v>
                </c:pt>
                <c:pt idx="46971">
                  <c:v>147.97077985759401</c:v>
                </c:pt>
                <c:pt idx="46972">
                  <c:v>147.980378644881</c:v>
                </c:pt>
                <c:pt idx="46973">
                  <c:v>147.99181879571299</c:v>
                </c:pt>
                <c:pt idx="46974">
                  <c:v>148.005003176325</c:v>
                </c:pt>
                <c:pt idx="46975">
                  <c:v>148.01782084193701</c:v>
                </c:pt>
                <c:pt idx="46976">
                  <c:v>148.03110353567399</c:v>
                </c:pt>
                <c:pt idx="46977">
                  <c:v>148.041178894301</c:v>
                </c:pt>
                <c:pt idx="46978">
                  <c:v>148.05267219768601</c:v>
                </c:pt>
                <c:pt idx="46979">
                  <c:v>148.058162345065</c:v>
                </c:pt>
                <c:pt idx="46980">
                  <c:v>148.068469706012</c:v>
                </c:pt>
                <c:pt idx="46981">
                  <c:v>148.085571037498</c:v>
                </c:pt>
                <c:pt idx="46982">
                  <c:v>148.08861572064399</c:v>
                </c:pt>
                <c:pt idx="46983">
                  <c:v>148.08631133780901</c:v>
                </c:pt>
                <c:pt idx="46984">
                  <c:v>148.081459242774</c:v>
                </c:pt>
                <c:pt idx="46985">
                  <c:v>148.07023628642901</c:v>
                </c:pt>
                <c:pt idx="46986">
                  <c:v>148.061404758903</c:v>
                </c:pt>
                <c:pt idx="46987">
                  <c:v>148.05583426037799</c:v>
                </c:pt>
                <c:pt idx="46988">
                  <c:v>148.051460357655</c:v>
                </c:pt>
                <c:pt idx="46989">
                  <c:v>148.04297179577799</c:v>
                </c:pt>
                <c:pt idx="46990">
                  <c:v>148.03484999997701</c:v>
                </c:pt>
                <c:pt idx="46991">
                  <c:v>148.02825934087801</c:v>
                </c:pt>
                <c:pt idx="46992">
                  <c:v>148.02044526053899</c:v>
                </c:pt>
                <c:pt idx="46993">
                  <c:v>148.01178024398601</c:v>
                </c:pt>
                <c:pt idx="46994">
                  <c:v>148.00129251448101</c:v>
                </c:pt>
                <c:pt idx="46995">
                  <c:v>147.99123859965101</c:v>
                </c:pt>
                <c:pt idx="46996">
                  <c:v>147.980080284628</c:v>
                </c:pt>
                <c:pt idx="46997">
                  <c:v>147.96808815086101</c:v>
                </c:pt>
                <c:pt idx="46998">
                  <c:v>147.95689312586899</c:v>
                </c:pt>
                <c:pt idx="46999">
                  <c:v>147.94613470106199</c:v>
                </c:pt>
                <c:pt idx="47000">
                  <c:v>147.942006178192</c:v>
                </c:pt>
                <c:pt idx="47001">
                  <c:v>147.943844860333</c:v>
                </c:pt>
                <c:pt idx="47002">
                  <c:v>147.944751270989</c:v>
                </c:pt>
                <c:pt idx="47003">
                  <c:v>147.955490000038</c:v>
                </c:pt>
                <c:pt idx="47004">
                  <c:v>147.96395958180099</c:v>
                </c:pt>
                <c:pt idx="47005">
                  <c:v>147.976378945519</c:v>
                </c:pt>
                <c:pt idx="47006">
                  <c:v>147.99175451570801</c:v>
                </c:pt>
                <c:pt idx="47007">
                  <c:v>148.00778117082001</c:v>
                </c:pt>
                <c:pt idx="47008">
                  <c:v>148.02293310074501</c:v>
                </c:pt>
                <c:pt idx="47009">
                  <c:v>148.035200625785</c:v>
                </c:pt>
                <c:pt idx="47010">
                  <c:v>148.048295411227</c:v>
                </c:pt>
                <c:pt idx="47011">
                  <c:v>148.05887149621799</c:v>
                </c:pt>
                <c:pt idx="47012">
                  <c:v>148.06000889107199</c:v>
                </c:pt>
                <c:pt idx="47013">
                  <c:v>148.05408480704401</c:v>
                </c:pt>
                <c:pt idx="47014">
                  <c:v>148.05182434484399</c:v>
                </c:pt>
                <c:pt idx="47015">
                  <c:v>148.05405053210899</c:v>
                </c:pt>
                <c:pt idx="47016">
                  <c:v>148.054550000001</c:v>
                </c:pt>
                <c:pt idx="47017">
                  <c:v>148.05076109357401</c:v>
                </c:pt>
                <c:pt idx="47018">
                  <c:v>148.04946999997901</c:v>
                </c:pt>
                <c:pt idx="47019">
                  <c:v>148.04433342728601</c:v>
                </c:pt>
                <c:pt idx="47020">
                  <c:v>148.03940637621599</c:v>
                </c:pt>
                <c:pt idx="47021">
                  <c:v>148.035645916937</c:v>
                </c:pt>
                <c:pt idx="47022">
                  <c:v>148.03537324270999</c:v>
                </c:pt>
                <c:pt idx="47023">
                  <c:v>148.036974926944</c:v>
                </c:pt>
                <c:pt idx="47024">
                  <c:v>148.03433418802501</c:v>
                </c:pt>
                <c:pt idx="47025">
                  <c:v>148.03074515103799</c:v>
                </c:pt>
                <c:pt idx="47026">
                  <c:v>148.02287761694899</c:v>
                </c:pt>
                <c:pt idx="47027">
                  <c:v>148.01435622369499</c:v>
                </c:pt>
                <c:pt idx="47028">
                  <c:v>148.00506999996799</c:v>
                </c:pt>
                <c:pt idx="47029">
                  <c:v>148.003601756677</c:v>
                </c:pt>
                <c:pt idx="47030">
                  <c:v>148.000380985112</c:v>
                </c:pt>
                <c:pt idx="47031">
                  <c:v>147.997937375704</c:v>
                </c:pt>
                <c:pt idx="47032">
                  <c:v>147.99355431628999</c:v>
                </c:pt>
                <c:pt idx="47033">
                  <c:v>147.98903877088301</c:v>
                </c:pt>
                <c:pt idx="47034">
                  <c:v>147.98814598796201</c:v>
                </c:pt>
                <c:pt idx="47035">
                  <c:v>147.98707695853599</c:v>
                </c:pt>
                <c:pt idx="47036">
                  <c:v>147.98358280363101</c:v>
                </c:pt>
                <c:pt idx="47037">
                  <c:v>147.980156896615</c:v>
                </c:pt>
                <c:pt idx="47038">
                  <c:v>147.974767963224</c:v>
                </c:pt>
                <c:pt idx="47039">
                  <c:v>147.96845999996401</c:v>
                </c:pt>
                <c:pt idx="47040">
                  <c:v>147.96675962886499</c:v>
                </c:pt>
                <c:pt idx="47041">
                  <c:v>147.961027289572</c:v>
                </c:pt>
                <c:pt idx="47042">
                  <c:v>147.95747983317401</c:v>
                </c:pt>
                <c:pt idx="47043">
                  <c:v>147.95742803483699</c:v>
                </c:pt>
                <c:pt idx="47044">
                  <c:v>147.95868904429801</c:v>
                </c:pt>
                <c:pt idx="47045">
                  <c:v>147.96061938620599</c:v>
                </c:pt>
                <c:pt idx="47046">
                  <c:v>147.96416955675099</c:v>
                </c:pt>
                <c:pt idx="47047">
                  <c:v>147.967067587972</c:v>
                </c:pt>
                <c:pt idx="47048">
                  <c:v>147.96787489013599</c:v>
                </c:pt>
                <c:pt idx="47049">
                  <c:v>147.97214660652901</c:v>
                </c:pt>
                <c:pt idx="47050">
                  <c:v>147.96996999998001</c:v>
                </c:pt>
                <c:pt idx="47051">
                  <c:v>147.972423287997</c:v>
                </c:pt>
                <c:pt idx="47052">
                  <c:v>147.98401964131099</c:v>
                </c:pt>
                <c:pt idx="47053">
                  <c:v>147.993803452111</c:v>
                </c:pt>
                <c:pt idx="47054">
                  <c:v>147.99872595885199</c:v>
                </c:pt>
                <c:pt idx="47055">
                  <c:v>148.00380724254299</c:v>
                </c:pt>
                <c:pt idx="47056">
                  <c:v>148.013642037528</c:v>
                </c:pt>
                <c:pt idx="47057">
                  <c:v>148.02655294635599</c:v>
                </c:pt>
                <c:pt idx="47058">
                  <c:v>148.036725948379</c:v>
                </c:pt>
                <c:pt idx="47059">
                  <c:v>148.04043791442399</c:v>
                </c:pt>
                <c:pt idx="47060">
                  <c:v>148.039965963501</c:v>
                </c:pt>
                <c:pt idx="47061">
                  <c:v>148.04192000001399</c:v>
                </c:pt>
                <c:pt idx="47062">
                  <c:v>148.041570893738</c:v>
                </c:pt>
                <c:pt idx="47063">
                  <c:v>148.039410767779</c:v>
                </c:pt>
                <c:pt idx="47064">
                  <c:v>148.040206643826</c:v>
                </c:pt>
                <c:pt idx="47065">
                  <c:v>148.04500257131801</c:v>
                </c:pt>
                <c:pt idx="47066">
                  <c:v>148.04813966776101</c:v>
                </c:pt>
                <c:pt idx="47067">
                  <c:v>148.04753524260099</c:v>
                </c:pt>
                <c:pt idx="47068">
                  <c:v>148.04347547635399</c:v>
                </c:pt>
                <c:pt idx="47069">
                  <c:v>148.03616071748499</c:v>
                </c:pt>
                <c:pt idx="47070">
                  <c:v>148.02465287548901</c:v>
                </c:pt>
                <c:pt idx="47071">
                  <c:v>148.01244198877799</c:v>
                </c:pt>
                <c:pt idx="47072">
                  <c:v>148.00423327829699</c:v>
                </c:pt>
                <c:pt idx="47073">
                  <c:v>147.99339785520999</c:v>
                </c:pt>
                <c:pt idx="47074">
                  <c:v>147.98235324170199</c:v>
                </c:pt>
                <c:pt idx="47075">
                  <c:v>147.975129999979</c:v>
                </c:pt>
                <c:pt idx="47076">
                  <c:v>147.96808122042901</c:v>
                </c:pt>
                <c:pt idx="47077">
                  <c:v>147.96137737653299</c:v>
                </c:pt>
                <c:pt idx="47078">
                  <c:v>147.952610856365</c:v>
                </c:pt>
                <c:pt idx="47079">
                  <c:v>147.94296233483399</c:v>
                </c:pt>
                <c:pt idx="47080">
                  <c:v>147.93676871791101</c:v>
                </c:pt>
                <c:pt idx="47081">
                  <c:v>147.93736365643201</c:v>
                </c:pt>
                <c:pt idx="47082">
                  <c:v>147.94583984618899</c:v>
                </c:pt>
                <c:pt idx="47083">
                  <c:v>147.96287235720899</c:v>
                </c:pt>
                <c:pt idx="47084">
                  <c:v>147.98012099272501</c:v>
                </c:pt>
                <c:pt idx="47085">
                  <c:v>147.99940304903299</c:v>
                </c:pt>
                <c:pt idx="47086">
                  <c:v>148.02020480942201</c:v>
                </c:pt>
                <c:pt idx="47087">
                  <c:v>148.03584989728</c:v>
                </c:pt>
                <c:pt idx="47088">
                  <c:v>148.03820420107101</c:v>
                </c:pt>
                <c:pt idx="47089">
                  <c:v>148.04012251356801</c:v>
                </c:pt>
                <c:pt idx="47090">
                  <c:v>148.044581537439</c:v>
                </c:pt>
                <c:pt idx="47091">
                  <c:v>148.04937152463501</c:v>
                </c:pt>
                <c:pt idx="47092">
                  <c:v>148.05317332141499</c:v>
                </c:pt>
                <c:pt idx="47093">
                  <c:v>148.058699125739</c:v>
                </c:pt>
                <c:pt idx="47094">
                  <c:v>148.06591267380099</c:v>
                </c:pt>
                <c:pt idx="47095">
                  <c:v>148.07392334663899</c:v>
                </c:pt>
                <c:pt idx="47096">
                  <c:v>148.077966268832</c:v>
                </c:pt>
                <c:pt idx="47097">
                  <c:v>148.073559999971</c:v>
                </c:pt>
                <c:pt idx="47098">
                  <c:v>148.07063588390301</c:v>
                </c:pt>
                <c:pt idx="47099">
                  <c:v>148.06529387358199</c:v>
                </c:pt>
                <c:pt idx="47100">
                  <c:v>148.05652147517799</c:v>
                </c:pt>
                <c:pt idx="47101">
                  <c:v>148.047387556106</c:v>
                </c:pt>
                <c:pt idx="47102">
                  <c:v>148.03825867199899</c:v>
                </c:pt>
                <c:pt idx="47103">
                  <c:v>148.02930450176001</c:v>
                </c:pt>
                <c:pt idx="47104">
                  <c:v>148.02094200781499</c:v>
                </c:pt>
                <c:pt idx="47105">
                  <c:v>148.01722572464399</c:v>
                </c:pt>
                <c:pt idx="47106">
                  <c:v>148.01551512078899</c:v>
                </c:pt>
                <c:pt idx="47107">
                  <c:v>148.00993467313199</c:v>
                </c:pt>
                <c:pt idx="47108">
                  <c:v>148.00455965313799</c:v>
                </c:pt>
                <c:pt idx="47109">
                  <c:v>148.001516159917</c:v>
                </c:pt>
                <c:pt idx="47110">
                  <c:v>147.99133981164101</c:v>
                </c:pt>
                <c:pt idx="47111">
                  <c:v>147.977118153882</c:v>
                </c:pt>
                <c:pt idx="47112">
                  <c:v>147.963699999998</c:v>
                </c:pt>
                <c:pt idx="47113">
                  <c:v>147.951210147148</c:v>
                </c:pt>
                <c:pt idx="47114">
                  <c:v>147.944902370482</c:v>
                </c:pt>
                <c:pt idx="47115">
                  <c:v>147.939237075699</c:v>
                </c:pt>
                <c:pt idx="47116">
                  <c:v>147.934420107384</c:v>
                </c:pt>
                <c:pt idx="47117">
                  <c:v>147.92771386048199</c:v>
                </c:pt>
                <c:pt idx="47118">
                  <c:v>147.915486941289</c:v>
                </c:pt>
                <c:pt idx="47119">
                  <c:v>147.89971847223501</c:v>
                </c:pt>
                <c:pt idx="47120">
                  <c:v>147.88581874714899</c:v>
                </c:pt>
                <c:pt idx="47121">
                  <c:v>147.87834000001899</c:v>
                </c:pt>
                <c:pt idx="47122">
                  <c:v>147.87427078839301</c:v>
                </c:pt>
                <c:pt idx="47123">
                  <c:v>147.859496574053</c:v>
                </c:pt>
                <c:pt idx="47124">
                  <c:v>147.85416117795401</c:v>
                </c:pt>
                <c:pt idx="47125">
                  <c:v>147.84832551957001</c:v>
                </c:pt>
                <c:pt idx="47126">
                  <c:v>147.84137000002801</c:v>
                </c:pt>
                <c:pt idx="47127">
                  <c:v>147.83848433480301</c:v>
                </c:pt>
                <c:pt idx="47128">
                  <c:v>147.843780149465</c:v>
                </c:pt>
                <c:pt idx="47129">
                  <c:v>147.85153059298599</c:v>
                </c:pt>
                <c:pt idx="47130">
                  <c:v>147.86026333031299</c:v>
                </c:pt>
                <c:pt idx="47131">
                  <c:v>147.87000471947101</c:v>
                </c:pt>
                <c:pt idx="47132">
                  <c:v>147.878998214641</c:v>
                </c:pt>
                <c:pt idx="47133">
                  <c:v>147.88638840712099</c:v>
                </c:pt>
                <c:pt idx="47134">
                  <c:v>147.884838601517</c:v>
                </c:pt>
                <c:pt idx="47135">
                  <c:v>147.88121649699599</c:v>
                </c:pt>
                <c:pt idx="47136">
                  <c:v>147.884080000013</c:v>
                </c:pt>
                <c:pt idx="47137">
                  <c:v>147.884817292463</c:v>
                </c:pt>
                <c:pt idx="47138">
                  <c:v>147.88828970027399</c:v>
                </c:pt>
                <c:pt idx="47139">
                  <c:v>147.89319000635601</c:v>
                </c:pt>
                <c:pt idx="47140">
                  <c:v>147.90163465831299</c:v>
                </c:pt>
                <c:pt idx="47141">
                  <c:v>147.908769515214</c:v>
                </c:pt>
                <c:pt idx="47142">
                  <c:v>147.90768283276401</c:v>
                </c:pt>
                <c:pt idx="47143">
                  <c:v>147.906378185618</c:v>
                </c:pt>
                <c:pt idx="47144">
                  <c:v>147.911191236029</c:v>
                </c:pt>
                <c:pt idx="47145">
                  <c:v>147.92312482507</c:v>
                </c:pt>
                <c:pt idx="47146">
                  <c:v>147.93567440492001</c:v>
                </c:pt>
                <c:pt idx="47147">
                  <c:v>147.946993488934</c:v>
                </c:pt>
                <c:pt idx="47148">
                  <c:v>147.96111000002301</c:v>
                </c:pt>
                <c:pt idx="47149">
                  <c:v>147.97528276956501</c:v>
                </c:pt>
                <c:pt idx="47150">
                  <c:v>147.98958832524499</c:v>
                </c:pt>
                <c:pt idx="47151">
                  <c:v>148.00554030223699</c:v>
                </c:pt>
                <c:pt idx="47152">
                  <c:v>148.01595486238801</c:v>
                </c:pt>
                <c:pt idx="47153">
                  <c:v>148.02421572260801</c:v>
                </c:pt>
                <c:pt idx="47154">
                  <c:v>148.032519439574</c:v>
                </c:pt>
                <c:pt idx="47155">
                  <c:v>148.03749198892001</c:v>
                </c:pt>
                <c:pt idx="47156">
                  <c:v>148.04317714329301</c:v>
                </c:pt>
                <c:pt idx="47157">
                  <c:v>148.04265029502301</c:v>
                </c:pt>
                <c:pt idx="47158">
                  <c:v>148.035873770205</c:v>
                </c:pt>
                <c:pt idx="47159">
                  <c:v>148.025568844774</c:v>
                </c:pt>
                <c:pt idx="47160">
                  <c:v>148.00821999998999</c:v>
                </c:pt>
                <c:pt idx="47161">
                  <c:v>147.99186939294501</c:v>
                </c:pt>
                <c:pt idx="47162">
                  <c:v>147.97706122721499</c:v>
                </c:pt>
                <c:pt idx="47163">
                  <c:v>147.96408307676501</c:v>
                </c:pt>
                <c:pt idx="47164">
                  <c:v>147.959849555977</c:v>
                </c:pt>
                <c:pt idx="47165">
                  <c:v>147.95773173483801</c:v>
                </c:pt>
                <c:pt idx="47166">
                  <c:v>147.95448641037399</c:v>
                </c:pt>
                <c:pt idx="47167">
                  <c:v>147.95393955464701</c:v>
                </c:pt>
                <c:pt idx="47168">
                  <c:v>147.95692375591801</c:v>
                </c:pt>
                <c:pt idx="47169">
                  <c:v>147.962671018268</c:v>
                </c:pt>
                <c:pt idx="47170">
                  <c:v>147.968230000023</c:v>
                </c:pt>
                <c:pt idx="47171">
                  <c:v>147.96987768189101</c:v>
                </c:pt>
                <c:pt idx="47172">
                  <c:v>147.96683908425601</c:v>
                </c:pt>
                <c:pt idx="47173">
                  <c:v>147.96283700456999</c:v>
                </c:pt>
                <c:pt idx="47174">
                  <c:v>147.95885176160601</c:v>
                </c:pt>
                <c:pt idx="47175">
                  <c:v>147.95412145974399</c:v>
                </c:pt>
                <c:pt idx="47176">
                  <c:v>147.94982013682699</c:v>
                </c:pt>
                <c:pt idx="47177">
                  <c:v>147.948358880397</c:v>
                </c:pt>
                <c:pt idx="47178">
                  <c:v>147.94438099502699</c:v>
                </c:pt>
                <c:pt idx="47179">
                  <c:v>147.93945333034401</c:v>
                </c:pt>
                <c:pt idx="47180">
                  <c:v>147.93295926082601</c:v>
                </c:pt>
                <c:pt idx="47181">
                  <c:v>147.93235316359201</c:v>
                </c:pt>
                <c:pt idx="47182">
                  <c:v>147.934281054965</c:v>
                </c:pt>
                <c:pt idx="47183">
                  <c:v>147.93666532650599</c:v>
                </c:pt>
                <c:pt idx="47184">
                  <c:v>147.93555000004</c:v>
                </c:pt>
                <c:pt idx="47185">
                  <c:v>147.927235530399</c:v>
                </c:pt>
                <c:pt idx="47186">
                  <c:v>147.914543131567</c:v>
                </c:pt>
                <c:pt idx="47187">
                  <c:v>147.901557276327</c:v>
                </c:pt>
                <c:pt idx="47188">
                  <c:v>147.890435885268</c:v>
                </c:pt>
                <c:pt idx="47189">
                  <c:v>147.885717737639</c:v>
                </c:pt>
                <c:pt idx="47190">
                  <c:v>147.88701194461299</c:v>
                </c:pt>
                <c:pt idx="47191">
                  <c:v>147.89102611705201</c:v>
                </c:pt>
                <c:pt idx="47192">
                  <c:v>147.899895958386</c:v>
                </c:pt>
                <c:pt idx="47193">
                  <c:v>147.90753150866701</c:v>
                </c:pt>
                <c:pt idx="47194">
                  <c:v>147.908093627006</c:v>
                </c:pt>
                <c:pt idx="47195">
                  <c:v>147.90746655043401</c:v>
                </c:pt>
                <c:pt idx="47196">
                  <c:v>147.91225000003899</c:v>
                </c:pt>
                <c:pt idx="47197">
                  <c:v>147.92060423129601</c:v>
                </c:pt>
                <c:pt idx="47198">
                  <c:v>147.92382614289701</c:v>
                </c:pt>
                <c:pt idx="47199">
                  <c:v>147.92588328980599</c:v>
                </c:pt>
                <c:pt idx="47200">
                  <c:v>147.92696787392799</c:v>
                </c:pt>
                <c:pt idx="47201">
                  <c:v>147.92846949449901</c:v>
                </c:pt>
                <c:pt idx="47202">
                  <c:v>147.93252089289501</c:v>
                </c:pt>
                <c:pt idx="47203">
                  <c:v>147.93632298425399</c:v>
                </c:pt>
                <c:pt idx="47204">
                  <c:v>147.93754414414599</c:v>
                </c:pt>
                <c:pt idx="47205">
                  <c:v>147.940145982187</c:v>
                </c:pt>
                <c:pt idx="47206">
                  <c:v>147.945532107405</c:v>
                </c:pt>
                <c:pt idx="47207">
                  <c:v>147.95641000005</c:v>
                </c:pt>
                <c:pt idx="47208">
                  <c:v>147.967133769979</c:v>
                </c:pt>
                <c:pt idx="47209">
                  <c:v>147.97356223055201</c:v>
                </c:pt>
                <c:pt idx="47210">
                  <c:v>147.97727356992701</c:v>
                </c:pt>
                <c:pt idx="47211">
                  <c:v>147.98122558678301</c:v>
                </c:pt>
                <c:pt idx="47212">
                  <c:v>147.98906439026399</c:v>
                </c:pt>
                <c:pt idx="47213">
                  <c:v>148.00228909615001</c:v>
                </c:pt>
                <c:pt idx="47214">
                  <c:v>148.01564025073</c:v>
                </c:pt>
                <c:pt idx="47215">
                  <c:v>148.02419522119399</c:v>
                </c:pt>
                <c:pt idx="47216">
                  <c:v>148.03374922433201</c:v>
                </c:pt>
                <c:pt idx="47217">
                  <c:v>148.04471420994699</c:v>
                </c:pt>
                <c:pt idx="47218">
                  <c:v>148.05168116282101</c:v>
                </c:pt>
                <c:pt idx="47219">
                  <c:v>148.05795000001501</c:v>
                </c:pt>
                <c:pt idx="47220">
                  <c:v>148.06301298519199</c:v>
                </c:pt>
                <c:pt idx="47221">
                  <c:v>148.070038598623</c:v>
                </c:pt>
                <c:pt idx="47222">
                  <c:v>148.07686456531201</c:v>
                </c:pt>
                <c:pt idx="47223">
                  <c:v>148.080489447161</c:v>
                </c:pt>
                <c:pt idx="47224">
                  <c:v>148.08048211429301</c:v>
                </c:pt>
                <c:pt idx="47225">
                  <c:v>148.07960999995001</c:v>
                </c:pt>
                <c:pt idx="47226">
                  <c:v>148.07623307432701</c:v>
                </c:pt>
                <c:pt idx="47227">
                  <c:v>148.06814999998701</c:v>
                </c:pt>
                <c:pt idx="47228">
                  <c:v>148.06687460709</c:v>
                </c:pt>
                <c:pt idx="47229">
                  <c:v>148.06149705893</c:v>
                </c:pt>
                <c:pt idx="47230">
                  <c:v>148.060085661519</c:v>
                </c:pt>
                <c:pt idx="47231">
                  <c:v>148.062508914152</c:v>
                </c:pt>
                <c:pt idx="47232">
                  <c:v>148.06310858222901</c:v>
                </c:pt>
                <c:pt idx="47233">
                  <c:v>148.06594999999101</c:v>
                </c:pt>
                <c:pt idx="47234">
                  <c:v>148.06555794469099</c:v>
                </c:pt>
                <c:pt idx="47235">
                  <c:v>148.05959064636099</c:v>
                </c:pt>
                <c:pt idx="47236">
                  <c:v>148.047539468748</c:v>
                </c:pt>
                <c:pt idx="47237">
                  <c:v>148.03616224936101</c:v>
                </c:pt>
                <c:pt idx="47238">
                  <c:v>148.02929924411399</c:v>
                </c:pt>
                <c:pt idx="47239">
                  <c:v>148.02412348280899</c:v>
                </c:pt>
                <c:pt idx="47240">
                  <c:v>148.01883034541501</c:v>
                </c:pt>
                <c:pt idx="47241">
                  <c:v>148.01154357485501</c:v>
                </c:pt>
                <c:pt idx="47242">
                  <c:v>148.00120767047</c:v>
                </c:pt>
                <c:pt idx="47243">
                  <c:v>147.99040408242499</c:v>
                </c:pt>
                <c:pt idx="47244">
                  <c:v>147.98145201036101</c:v>
                </c:pt>
                <c:pt idx="47245">
                  <c:v>147.97994745705199</c:v>
                </c:pt>
                <c:pt idx="47246">
                  <c:v>147.97828999999899</c:v>
                </c:pt>
                <c:pt idx="47247">
                  <c:v>147.97557702187001</c:v>
                </c:pt>
                <c:pt idx="47248">
                  <c:v>147.970780215562</c:v>
                </c:pt>
                <c:pt idx="47249">
                  <c:v>147.96355661779799</c:v>
                </c:pt>
                <c:pt idx="47250">
                  <c:v>147.95397121804899</c:v>
                </c:pt>
                <c:pt idx="47251">
                  <c:v>147.94509375746</c:v>
                </c:pt>
                <c:pt idx="47252">
                  <c:v>147.93842771450201</c:v>
                </c:pt>
                <c:pt idx="47253">
                  <c:v>147.93246029100101</c:v>
                </c:pt>
                <c:pt idx="47254">
                  <c:v>147.931826642445</c:v>
                </c:pt>
                <c:pt idx="47255">
                  <c:v>147.93550947479</c:v>
                </c:pt>
                <c:pt idx="47256">
                  <c:v>147.94275133658201</c:v>
                </c:pt>
                <c:pt idx="47257">
                  <c:v>147.94586000002499</c:v>
                </c:pt>
                <c:pt idx="47258">
                  <c:v>147.95703507529399</c:v>
                </c:pt>
                <c:pt idx="47259">
                  <c:v>147.97124877807801</c:v>
                </c:pt>
                <c:pt idx="47260">
                  <c:v>147.98560384532499</c:v>
                </c:pt>
                <c:pt idx="47261">
                  <c:v>147.996900691051</c:v>
                </c:pt>
                <c:pt idx="47262">
                  <c:v>148.004477458319</c:v>
                </c:pt>
                <c:pt idx="47263">
                  <c:v>148.01516778708199</c:v>
                </c:pt>
                <c:pt idx="47264">
                  <c:v>148.02719335697401</c:v>
                </c:pt>
                <c:pt idx="47265">
                  <c:v>148.032647952194</c:v>
                </c:pt>
                <c:pt idx="47266">
                  <c:v>148.03680617485901</c:v>
                </c:pt>
                <c:pt idx="47267">
                  <c:v>148.03930859951299</c:v>
                </c:pt>
                <c:pt idx="47268">
                  <c:v>148.040709210269</c:v>
                </c:pt>
                <c:pt idx="47269">
                  <c:v>148.04520999996501</c:v>
                </c:pt>
                <c:pt idx="47270">
                  <c:v>148.04615317399299</c:v>
                </c:pt>
                <c:pt idx="47271">
                  <c:v>148.04262413288001</c:v>
                </c:pt>
                <c:pt idx="47272">
                  <c:v>148.037168327176</c:v>
                </c:pt>
                <c:pt idx="47273">
                  <c:v>148.02992466668201</c:v>
                </c:pt>
                <c:pt idx="47274">
                  <c:v>148.022639594824</c:v>
                </c:pt>
                <c:pt idx="47275">
                  <c:v>148.01774387721301</c:v>
                </c:pt>
                <c:pt idx="47276">
                  <c:v>148.01333574908</c:v>
                </c:pt>
                <c:pt idx="47277">
                  <c:v>148.00783786266501</c:v>
                </c:pt>
                <c:pt idx="47278">
                  <c:v>148.001834886913</c:v>
                </c:pt>
                <c:pt idx="47279">
                  <c:v>148.00177577112899</c:v>
                </c:pt>
                <c:pt idx="47280">
                  <c:v>148.00620372470399</c:v>
                </c:pt>
                <c:pt idx="47281">
                  <c:v>148.007830000014</c:v>
                </c:pt>
                <c:pt idx="47282">
                  <c:v>148.007629916008</c:v>
                </c:pt>
                <c:pt idx="47283">
                  <c:v>148.00504775382001</c:v>
                </c:pt>
                <c:pt idx="47284">
                  <c:v>147.99755431982001</c:v>
                </c:pt>
                <c:pt idx="47285">
                  <c:v>147.98199715515801</c:v>
                </c:pt>
                <c:pt idx="47286">
                  <c:v>147.96569352287301</c:v>
                </c:pt>
                <c:pt idx="47287">
                  <c:v>147.95593322773499</c:v>
                </c:pt>
                <c:pt idx="47288">
                  <c:v>147.95183496289101</c:v>
                </c:pt>
                <c:pt idx="47289">
                  <c:v>147.94829784036901</c:v>
                </c:pt>
                <c:pt idx="47290">
                  <c:v>147.94325680184801</c:v>
                </c:pt>
                <c:pt idx="47291">
                  <c:v>147.93736432611601</c:v>
                </c:pt>
                <c:pt idx="47292">
                  <c:v>147.934980337544</c:v>
                </c:pt>
                <c:pt idx="47293">
                  <c:v>147.935011637126</c:v>
                </c:pt>
                <c:pt idx="47294">
                  <c:v>147.93335323842899</c:v>
                </c:pt>
                <c:pt idx="47295">
                  <c:v>147.92623999995601</c:v>
                </c:pt>
                <c:pt idx="47296">
                  <c:v>147.92137326868101</c:v>
                </c:pt>
                <c:pt idx="47297">
                  <c:v>147.92043288884</c:v>
                </c:pt>
                <c:pt idx="47298">
                  <c:v>147.92058322019301</c:v>
                </c:pt>
                <c:pt idx="47299">
                  <c:v>147.92149090734199</c:v>
                </c:pt>
                <c:pt idx="47300">
                  <c:v>147.92412163409901</c:v>
                </c:pt>
                <c:pt idx="47301">
                  <c:v>147.929366518238</c:v>
                </c:pt>
                <c:pt idx="47302">
                  <c:v>147.93848344818201</c:v>
                </c:pt>
                <c:pt idx="47303">
                  <c:v>147.945262355447</c:v>
                </c:pt>
                <c:pt idx="47304">
                  <c:v>147.950552299024</c:v>
                </c:pt>
                <c:pt idx="47305">
                  <c:v>147.95565525299199</c:v>
                </c:pt>
                <c:pt idx="47306">
                  <c:v>147.95868334611299</c:v>
                </c:pt>
                <c:pt idx="47307">
                  <c:v>147.962480000005</c:v>
                </c:pt>
                <c:pt idx="47308">
                  <c:v>147.96199597037901</c:v>
                </c:pt>
                <c:pt idx="47309">
                  <c:v>147.964736391977</c:v>
                </c:pt>
                <c:pt idx="47310">
                  <c:v>147.970663969833</c:v>
                </c:pt>
                <c:pt idx="47311">
                  <c:v>147.976756623212</c:v>
                </c:pt>
                <c:pt idx="47312">
                  <c:v>147.982128100907</c:v>
                </c:pt>
                <c:pt idx="47313">
                  <c:v>147.989408114133</c:v>
                </c:pt>
                <c:pt idx="47314">
                  <c:v>147.9991753418</c:v>
                </c:pt>
                <c:pt idx="47315">
                  <c:v>148.00933382853401</c:v>
                </c:pt>
                <c:pt idx="47316">
                  <c:v>148.02263772987001</c:v>
                </c:pt>
                <c:pt idx="47317">
                  <c:v>148.033087538334</c:v>
                </c:pt>
                <c:pt idx="47318">
                  <c:v>148.03541682577199</c:v>
                </c:pt>
                <c:pt idx="47319">
                  <c:v>148.029826424628</c:v>
                </c:pt>
                <c:pt idx="47320">
                  <c:v>148.010913013085</c:v>
                </c:pt>
                <c:pt idx="47321">
                  <c:v>147.9983740449</c:v>
                </c:pt>
                <c:pt idx="47322">
                  <c:v>147.98486431934199</c:v>
                </c:pt>
                <c:pt idx="47323">
                  <c:v>147.97464369791601</c:v>
                </c:pt>
                <c:pt idx="47324">
                  <c:v>147.96815428143199</c:v>
                </c:pt>
                <c:pt idx="47325">
                  <c:v>147.964360000049</c:v>
                </c:pt>
                <c:pt idx="47326">
                  <c:v>147.96320756005699</c:v>
                </c:pt>
                <c:pt idx="47327">
                  <c:v>147.95901130546</c:v>
                </c:pt>
                <c:pt idx="47328">
                  <c:v>147.95652223985101</c:v>
                </c:pt>
                <c:pt idx="47329">
                  <c:v>147.954350847466</c:v>
                </c:pt>
                <c:pt idx="47330">
                  <c:v>147.953943983085</c:v>
                </c:pt>
                <c:pt idx="47331">
                  <c:v>147.94885000001</c:v>
                </c:pt>
                <c:pt idx="47332">
                  <c:v>147.93928055118201</c:v>
                </c:pt>
                <c:pt idx="47333">
                  <c:v>147.92513297782301</c:v>
                </c:pt>
                <c:pt idx="47334">
                  <c:v>147.912453215299</c:v>
                </c:pt>
                <c:pt idx="47335">
                  <c:v>147.90436805448601</c:v>
                </c:pt>
                <c:pt idx="47336">
                  <c:v>147.89888702925401</c:v>
                </c:pt>
                <c:pt idx="47337">
                  <c:v>147.89314626583499</c:v>
                </c:pt>
                <c:pt idx="47338">
                  <c:v>147.887266139963</c:v>
                </c:pt>
                <c:pt idx="47339">
                  <c:v>147.88300903644901</c:v>
                </c:pt>
                <c:pt idx="47340">
                  <c:v>147.877988315929</c:v>
                </c:pt>
                <c:pt idx="47341">
                  <c:v>147.87403229209701</c:v>
                </c:pt>
                <c:pt idx="47342">
                  <c:v>147.876560031526</c:v>
                </c:pt>
                <c:pt idx="47343">
                  <c:v>147.87403999998199</c:v>
                </c:pt>
                <c:pt idx="47344">
                  <c:v>147.87088814596899</c:v>
                </c:pt>
                <c:pt idx="47345">
                  <c:v>147.87372341710201</c:v>
                </c:pt>
                <c:pt idx="47346">
                  <c:v>147.881110978929</c:v>
                </c:pt>
                <c:pt idx="47347">
                  <c:v>147.89118583480601</c:v>
                </c:pt>
                <c:pt idx="47348">
                  <c:v>147.907194724856</c:v>
                </c:pt>
                <c:pt idx="47349">
                  <c:v>147.92197073210301</c:v>
                </c:pt>
                <c:pt idx="47350">
                  <c:v>147.93132548048899</c:v>
                </c:pt>
                <c:pt idx="47351">
                  <c:v>147.93651849337999</c:v>
                </c:pt>
                <c:pt idx="47352">
                  <c:v>147.93689260973099</c:v>
                </c:pt>
                <c:pt idx="47353">
                  <c:v>147.938202632448</c:v>
                </c:pt>
                <c:pt idx="47354">
                  <c:v>147.93764792369799</c:v>
                </c:pt>
                <c:pt idx="47355">
                  <c:v>147.93994028267699</c:v>
                </c:pt>
                <c:pt idx="47356">
                  <c:v>147.942210000008</c:v>
                </c:pt>
                <c:pt idx="47357">
                  <c:v>147.94092001127899</c:v>
                </c:pt>
                <c:pt idx="47358">
                  <c:v>147.93529997151299</c:v>
                </c:pt>
                <c:pt idx="47359">
                  <c:v>147.92876341370101</c:v>
                </c:pt>
                <c:pt idx="47360">
                  <c:v>147.92118349439701</c:v>
                </c:pt>
                <c:pt idx="47361">
                  <c:v>147.92095824878299</c:v>
                </c:pt>
                <c:pt idx="47362">
                  <c:v>147.931182623334</c:v>
                </c:pt>
                <c:pt idx="47363">
                  <c:v>147.933435253384</c:v>
                </c:pt>
                <c:pt idx="47364">
                  <c:v>147.938407240988</c:v>
                </c:pt>
                <c:pt idx="47365">
                  <c:v>147.943153953386</c:v>
                </c:pt>
                <c:pt idx="47366">
                  <c:v>147.94955940584501</c:v>
                </c:pt>
                <c:pt idx="47367">
                  <c:v>147.96803251021799</c:v>
                </c:pt>
                <c:pt idx="47368">
                  <c:v>147.98178000002099</c:v>
                </c:pt>
                <c:pt idx="47369">
                  <c:v>147.99074096676799</c:v>
                </c:pt>
                <c:pt idx="47370">
                  <c:v>147.99636778318401</c:v>
                </c:pt>
                <c:pt idx="47371">
                  <c:v>147.991759041714</c:v>
                </c:pt>
                <c:pt idx="47372">
                  <c:v>147.988549202927</c:v>
                </c:pt>
                <c:pt idx="47373">
                  <c:v>147.98901130374</c:v>
                </c:pt>
                <c:pt idx="47374">
                  <c:v>147.99049809507599</c:v>
                </c:pt>
                <c:pt idx="47375">
                  <c:v>147.989242003328</c:v>
                </c:pt>
                <c:pt idx="47376">
                  <c:v>147.98714999995599</c:v>
                </c:pt>
                <c:pt idx="47377">
                  <c:v>147.985448678892</c:v>
                </c:pt>
                <c:pt idx="47378">
                  <c:v>147.98550732175099</c:v>
                </c:pt>
                <c:pt idx="47379">
                  <c:v>147.98019956664999</c:v>
                </c:pt>
                <c:pt idx="47380">
                  <c:v>147.967637338755</c:v>
                </c:pt>
                <c:pt idx="47381">
                  <c:v>147.951368830859</c:v>
                </c:pt>
                <c:pt idx="47382">
                  <c:v>147.937824196778</c:v>
                </c:pt>
                <c:pt idx="47383">
                  <c:v>147.93022301774801</c:v>
                </c:pt>
                <c:pt idx="47384">
                  <c:v>147.928600067264</c:v>
                </c:pt>
                <c:pt idx="47385">
                  <c:v>147.93121949931</c:v>
                </c:pt>
                <c:pt idx="47386">
                  <c:v>147.93856496798699</c:v>
                </c:pt>
                <c:pt idx="47387">
                  <c:v>147.952825525088</c:v>
                </c:pt>
                <c:pt idx="47388">
                  <c:v>147.96936536144199</c:v>
                </c:pt>
                <c:pt idx="47389">
                  <c:v>147.97931000001901</c:v>
                </c:pt>
                <c:pt idx="47390">
                  <c:v>147.98807072921599</c:v>
                </c:pt>
                <c:pt idx="47391">
                  <c:v>147.998891113875</c:v>
                </c:pt>
                <c:pt idx="47392">
                  <c:v>148.00552150533699</c:v>
                </c:pt>
                <c:pt idx="47393">
                  <c:v>148.00865793568099</c:v>
                </c:pt>
                <c:pt idx="47394">
                  <c:v>148.00651417102799</c:v>
                </c:pt>
                <c:pt idx="47395">
                  <c:v>148.001002162438</c:v>
                </c:pt>
                <c:pt idx="47396">
                  <c:v>147.99800729946799</c:v>
                </c:pt>
                <c:pt idx="47397">
                  <c:v>148.00191913317099</c:v>
                </c:pt>
                <c:pt idx="47398">
                  <c:v>148.007990111525</c:v>
                </c:pt>
                <c:pt idx="47399">
                  <c:v>148.01968887481701</c:v>
                </c:pt>
                <c:pt idx="47400">
                  <c:v>148.03405999998</c:v>
                </c:pt>
                <c:pt idx="47401">
                  <c:v>148.044641860186</c:v>
                </c:pt>
                <c:pt idx="47402">
                  <c:v>148.04835190161899</c:v>
                </c:pt>
                <c:pt idx="47403">
                  <c:v>148.04769239777599</c:v>
                </c:pt>
                <c:pt idx="47404">
                  <c:v>148.04783191974099</c:v>
                </c:pt>
                <c:pt idx="47405">
                  <c:v>148.04883999999299</c:v>
                </c:pt>
                <c:pt idx="47406">
                  <c:v>148.04829386737401</c:v>
                </c:pt>
                <c:pt idx="47407">
                  <c:v>148.04917036318199</c:v>
                </c:pt>
                <c:pt idx="47408">
                  <c:v>148.05710096836501</c:v>
                </c:pt>
                <c:pt idx="47409">
                  <c:v>148.063484560158</c:v>
                </c:pt>
                <c:pt idx="47410">
                  <c:v>148.066883474881</c:v>
                </c:pt>
                <c:pt idx="47411">
                  <c:v>148.073115212657</c:v>
                </c:pt>
                <c:pt idx="47412">
                  <c:v>148.08166829946899</c:v>
                </c:pt>
                <c:pt idx="47413">
                  <c:v>148.09003000003699</c:v>
                </c:pt>
                <c:pt idx="47414">
                  <c:v>148.098901729445</c:v>
                </c:pt>
                <c:pt idx="47415">
                  <c:v>148.106268704705</c:v>
                </c:pt>
                <c:pt idx="47416">
                  <c:v>148.10769024731999</c:v>
                </c:pt>
                <c:pt idx="47417">
                  <c:v>148.106574246165</c:v>
                </c:pt>
                <c:pt idx="47418">
                  <c:v>148.10712640073899</c:v>
                </c:pt>
                <c:pt idx="47419">
                  <c:v>148.105804570685</c:v>
                </c:pt>
                <c:pt idx="47420">
                  <c:v>148.099733415668</c:v>
                </c:pt>
                <c:pt idx="47421">
                  <c:v>148.090946243893</c:v>
                </c:pt>
                <c:pt idx="47422">
                  <c:v>148.07971220799899</c:v>
                </c:pt>
                <c:pt idx="47423">
                  <c:v>148.06957536821201</c:v>
                </c:pt>
                <c:pt idx="47424">
                  <c:v>148.05955999997499</c:v>
                </c:pt>
                <c:pt idx="47425">
                  <c:v>148.05824272328999</c:v>
                </c:pt>
                <c:pt idx="47426">
                  <c:v>148.04157999997199</c:v>
                </c:pt>
                <c:pt idx="47427">
                  <c:v>148.04157999997099</c:v>
                </c:pt>
                <c:pt idx="47428">
                  <c:v>148.03294436195301</c:v>
                </c:pt>
                <c:pt idx="47429">
                  <c:v>148.02270223624501</c:v>
                </c:pt>
                <c:pt idx="47430">
                  <c:v>148.015157341193</c:v>
                </c:pt>
                <c:pt idx="47431">
                  <c:v>148.00585542815199</c:v>
                </c:pt>
                <c:pt idx="47432">
                  <c:v>147.99312027534199</c:v>
                </c:pt>
                <c:pt idx="47433">
                  <c:v>147.98083622816799</c:v>
                </c:pt>
                <c:pt idx="47434">
                  <c:v>147.972067427556</c:v>
                </c:pt>
                <c:pt idx="47435">
                  <c:v>147.962375392967</c:v>
                </c:pt>
                <c:pt idx="47436">
                  <c:v>147.94665025352299</c:v>
                </c:pt>
                <c:pt idx="47437">
                  <c:v>147.93693393041099</c:v>
                </c:pt>
                <c:pt idx="47438">
                  <c:v>147.92351749879199</c:v>
                </c:pt>
                <c:pt idx="47439">
                  <c:v>147.91450533184101</c:v>
                </c:pt>
                <c:pt idx="47440">
                  <c:v>147.90471999999201</c:v>
                </c:pt>
                <c:pt idx="47441">
                  <c:v>147.902432030406</c:v>
                </c:pt>
                <c:pt idx="47442">
                  <c:v>147.90130447534401</c:v>
                </c:pt>
                <c:pt idx="47443">
                  <c:v>147.90840560953399</c:v>
                </c:pt>
                <c:pt idx="47444">
                  <c:v>147.91651999426099</c:v>
                </c:pt>
                <c:pt idx="47445">
                  <c:v>147.92231403506901</c:v>
                </c:pt>
                <c:pt idx="47446">
                  <c:v>147.92456663498101</c:v>
                </c:pt>
                <c:pt idx="47447">
                  <c:v>147.91866727255899</c:v>
                </c:pt>
                <c:pt idx="47448">
                  <c:v>147.91003478243499</c:v>
                </c:pt>
                <c:pt idx="47449">
                  <c:v>147.904757995616</c:v>
                </c:pt>
                <c:pt idx="47450">
                  <c:v>147.89416927672801</c:v>
                </c:pt>
                <c:pt idx="47451">
                  <c:v>147.88907713623999</c:v>
                </c:pt>
                <c:pt idx="47452">
                  <c:v>147.880693209252</c:v>
                </c:pt>
                <c:pt idx="47453">
                  <c:v>147.87360999996201</c:v>
                </c:pt>
                <c:pt idx="47454">
                  <c:v>147.87609175414801</c:v>
                </c:pt>
                <c:pt idx="47455">
                  <c:v>147.87996186938901</c:v>
                </c:pt>
                <c:pt idx="47456">
                  <c:v>147.88986653832001</c:v>
                </c:pt>
                <c:pt idx="47457">
                  <c:v>147.90151064621699</c:v>
                </c:pt>
                <c:pt idx="47458">
                  <c:v>147.910707858731</c:v>
                </c:pt>
                <c:pt idx="47459">
                  <c:v>147.917520090268</c:v>
                </c:pt>
                <c:pt idx="47460">
                  <c:v>147.92310552779301</c:v>
                </c:pt>
                <c:pt idx="47461">
                  <c:v>147.927467995851</c:v>
                </c:pt>
                <c:pt idx="47462">
                  <c:v>147.92563023525599</c:v>
                </c:pt>
                <c:pt idx="47463">
                  <c:v>147.92185099575701</c:v>
                </c:pt>
                <c:pt idx="47464">
                  <c:v>147.92022057015501</c:v>
                </c:pt>
                <c:pt idx="47465">
                  <c:v>147.91963040131299</c:v>
                </c:pt>
                <c:pt idx="47466">
                  <c:v>147.91904999997899</c:v>
                </c:pt>
                <c:pt idx="47467">
                  <c:v>147.916669745999</c:v>
                </c:pt>
                <c:pt idx="47468">
                  <c:v>147.91861052820701</c:v>
                </c:pt>
                <c:pt idx="47469">
                  <c:v>147.91989746237201</c:v>
                </c:pt>
                <c:pt idx="47470">
                  <c:v>147.92336805002</c:v>
                </c:pt>
                <c:pt idx="47471">
                  <c:v>147.92769371633199</c:v>
                </c:pt>
                <c:pt idx="47472">
                  <c:v>147.92940127867499</c:v>
                </c:pt>
                <c:pt idx="47473">
                  <c:v>147.929089547155</c:v>
                </c:pt>
                <c:pt idx="47474">
                  <c:v>147.93031095377299</c:v>
                </c:pt>
                <c:pt idx="47475">
                  <c:v>147.936818443888</c:v>
                </c:pt>
                <c:pt idx="47476">
                  <c:v>147.94244763977599</c:v>
                </c:pt>
                <c:pt idx="47477">
                  <c:v>147.947179790728</c:v>
                </c:pt>
                <c:pt idx="47478">
                  <c:v>147.95499425338599</c:v>
                </c:pt>
                <c:pt idx="47479">
                  <c:v>147.965229999999</c:v>
                </c:pt>
                <c:pt idx="47480">
                  <c:v>147.97503506995201</c:v>
                </c:pt>
                <c:pt idx="47481">
                  <c:v>147.98152141105501</c:v>
                </c:pt>
                <c:pt idx="47482">
                  <c:v>147.98750743472701</c:v>
                </c:pt>
                <c:pt idx="47483">
                  <c:v>147.995804217585</c:v>
                </c:pt>
                <c:pt idx="47484">
                  <c:v>148.00742515620399</c:v>
                </c:pt>
                <c:pt idx="47485">
                  <c:v>148.01765542385399</c:v>
                </c:pt>
                <c:pt idx="47486">
                  <c:v>148.02330568862999</c:v>
                </c:pt>
                <c:pt idx="47487">
                  <c:v>148.02658765202099</c:v>
                </c:pt>
                <c:pt idx="47488">
                  <c:v>148.03149520288099</c:v>
                </c:pt>
                <c:pt idx="47489">
                  <c:v>148.03899867125699</c:v>
                </c:pt>
                <c:pt idx="47490">
                  <c:v>148.04194016500301</c:v>
                </c:pt>
                <c:pt idx="47491">
                  <c:v>148.04368999999301</c:v>
                </c:pt>
                <c:pt idx="47492">
                  <c:v>148.04262702206501</c:v>
                </c:pt>
                <c:pt idx="47493">
                  <c:v>148.04173922733801</c:v>
                </c:pt>
                <c:pt idx="47494">
                  <c:v>148.036773034763</c:v>
                </c:pt>
                <c:pt idx="47495">
                  <c:v>148.024342432883</c:v>
                </c:pt>
                <c:pt idx="47496">
                  <c:v>148.008515667258</c:v>
                </c:pt>
                <c:pt idx="47497">
                  <c:v>147.99657573895101</c:v>
                </c:pt>
                <c:pt idx="47498">
                  <c:v>147.98662289627299</c:v>
                </c:pt>
                <c:pt idx="47499">
                  <c:v>147.98115922352801</c:v>
                </c:pt>
                <c:pt idx="47500">
                  <c:v>147.984749547679</c:v>
                </c:pt>
                <c:pt idx="47501">
                  <c:v>147.99187148060699</c:v>
                </c:pt>
                <c:pt idx="47502">
                  <c:v>148.00063883953499</c:v>
                </c:pt>
                <c:pt idx="47503">
                  <c:v>148.01236676067501</c:v>
                </c:pt>
                <c:pt idx="47504">
                  <c:v>148.02871999999999</c:v>
                </c:pt>
                <c:pt idx="47505">
                  <c:v>148.04316390966</c:v>
                </c:pt>
                <c:pt idx="47506">
                  <c:v>148.05928564750599</c:v>
                </c:pt>
                <c:pt idx="47507">
                  <c:v>148.07847489268499</c:v>
                </c:pt>
                <c:pt idx="47508">
                  <c:v>148.09698481919</c:v>
                </c:pt>
                <c:pt idx="47509">
                  <c:v>148.11436473267599</c:v>
                </c:pt>
                <c:pt idx="47510">
                  <c:v>148.135963112729</c:v>
                </c:pt>
                <c:pt idx="47511">
                  <c:v>148.15576123353901</c:v>
                </c:pt>
                <c:pt idx="47512">
                  <c:v>148.16454586799901</c:v>
                </c:pt>
                <c:pt idx="47513">
                  <c:v>148.16660495151601</c:v>
                </c:pt>
                <c:pt idx="47514">
                  <c:v>148.16887999999</c:v>
                </c:pt>
                <c:pt idx="47515">
                  <c:v>148.16846045354399</c:v>
                </c:pt>
                <c:pt idx="47516">
                  <c:v>148.164743861712</c:v>
                </c:pt>
                <c:pt idx="47517">
                  <c:v>148.15499724333401</c:v>
                </c:pt>
                <c:pt idx="47518">
                  <c:v>148.141861896569</c:v>
                </c:pt>
                <c:pt idx="47519">
                  <c:v>148.12947851328499</c:v>
                </c:pt>
                <c:pt idx="47520">
                  <c:v>148.11979202334501</c:v>
                </c:pt>
                <c:pt idx="47521">
                  <c:v>148.11362228953999</c:v>
                </c:pt>
                <c:pt idx="47522">
                  <c:v>148.10411293625501</c:v>
                </c:pt>
                <c:pt idx="47523">
                  <c:v>148.085648983645</c:v>
                </c:pt>
                <c:pt idx="47524">
                  <c:v>148.06317512820701</c:v>
                </c:pt>
                <c:pt idx="47525">
                  <c:v>148.03625646123001</c:v>
                </c:pt>
                <c:pt idx="47526">
                  <c:v>148.013047162682</c:v>
                </c:pt>
                <c:pt idx="47527">
                  <c:v>147.99890000000599</c:v>
                </c:pt>
                <c:pt idx="47528">
                  <c:v>147.98901208216401</c:v>
                </c:pt>
                <c:pt idx="47529">
                  <c:v>147.97938835760399</c:v>
                </c:pt>
                <c:pt idx="47530">
                  <c:v>147.97261383832699</c:v>
                </c:pt>
                <c:pt idx="47531">
                  <c:v>147.96616043492801</c:v>
                </c:pt>
                <c:pt idx="47532">
                  <c:v>147.96049378335701</c:v>
                </c:pt>
                <c:pt idx="47533">
                  <c:v>147.956694397836</c:v>
                </c:pt>
                <c:pt idx="47534">
                  <c:v>147.951369999956</c:v>
                </c:pt>
                <c:pt idx="47535">
                  <c:v>147.94979166865099</c:v>
                </c:pt>
                <c:pt idx="47536">
                  <c:v>147.94411535679799</c:v>
                </c:pt>
                <c:pt idx="47537">
                  <c:v>147.941829516182</c:v>
                </c:pt>
                <c:pt idx="47538">
                  <c:v>147.94915564870001</c:v>
                </c:pt>
                <c:pt idx="47539">
                  <c:v>147.952924065612</c:v>
                </c:pt>
                <c:pt idx="47540">
                  <c:v>147.95441541159701</c:v>
                </c:pt>
                <c:pt idx="47541">
                  <c:v>147.954850000026</c:v>
                </c:pt>
                <c:pt idx="47542">
                  <c:v>147.957018091669</c:v>
                </c:pt>
                <c:pt idx="47543">
                  <c:v>147.959319097053</c:v>
                </c:pt>
                <c:pt idx="47544">
                  <c:v>147.962068765678</c:v>
                </c:pt>
                <c:pt idx="47545">
                  <c:v>147.96508476464001</c:v>
                </c:pt>
                <c:pt idx="47546">
                  <c:v>147.96408356378899</c:v>
                </c:pt>
                <c:pt idx="47547">
                  <c:v>147.96227700478499</c:v>
                </c:pt>
                <c:pt idx="47548">
                  <c:v>147.96590804209299</c:v>
                </c:pt>
                <c:pt idx="47549">
                  <c:v>147.972112094979</c:v>
                </c:pt>
                <c:pt idx="47550">
                  <c:v>147.97803998329701</c:v>
                </c:pt>
                <c:pt idx="47551">
                  <c:v>147.98164551196899</c:v>
                </c:pt>
                <c:pt idx="47552">
                  <c:v>147.98239494207499</c:v>
                </c:pt>
                <c:pt idx="47553">
                  <c:v>147.985386508989</c:v>
                </c:pt>
                <c:pt idx="47554">
                  <c:v>147.98622000001299</c:v>
                </c:pt>
                <c:pt idx="47555">
                  <c:v>147.99063294181701</c:v>
                </c:pt>
                <c:pt idx="47556">
                  <c:v>147.99417274660101</c:v>
                </c:pt>
                <c:pt idx="47557">
                  <c:v>147.997009562323</c:v>
                </c:pt>
                <c:pt idx="47558">
                  <c:v>147.99833900939501</c:v>
                </c:pt>
                <c:pt idx="47559">
                  <c:v>148.00227615853899</c:v>
                </c:pt>
                <c:pt idx="47560">
                  <c:v>148.00969542370899</c:v>
                </c:pt>
                <c:pt idx="47561">
                  <c:v>148.015155494867</c:v>
                </c:pt>
                <c:pt idx="47562">
                  <c:v>148.018545910054</c:v>
                </c:pt>
                <c:pt idx="47563">
                  <c:v>148.01712381810199</c:v>
                </c:pt>
                <c:pt idx="47564">
                  <c:v>148.01332964468301</c:v>
                </c:pt>
                <c:pt idx="47565">
                  <c:v>148.00343169487701</c:v>
                </c:pt>
                <c:pt idx="47566">
                  <c:v>147.98667350853199</c:v>
                </c:pt>
                <c:pt idx="47567">
                  <c:v>147.98401436610001</c:v>
                </c:pt>
                <c:pt idx="47568">
                  <c:v>147.98298477986</c:v>
                </c:pt>
                <c:pt idx="47569">
                  <c:v>147.98550732558201</c:v>
                </c:pt>
                <c:pt idx="47570">
                  <c:v>147.99134521237701</c:v>
                </c:pt>
                <c:pt idx="47571">
                  <c:v>148.008000646939</c:v>
                </c:pt>
                <c:pt idx="47572">
                  <c:v>148.01637551256101</c:v>
                </c:pt>
                <c:pt idx="47573">
                  <c:v>148.02884160156401</c:v>
                </c:pt>
                <c:pt idx="47574">
                  <c:v>148.03674120226799</c:v>
                </c:pt>
                <c:pt idx="47575">
                  <c:v>148.04285886595599</c:v>
                </c:pt>
                <c:pt idx="47576">
                  <c:v>148.04858860976</c:v>
                </c:pt>
                <c:pt idx="47577">
                  <c:v>148.044468013592</c:v>
                </c:pt>
                <c:pt idx="47578">
                  <c:v>148.04040999994999</c:v>
                </c:pt>
                <c:pt idx="47579">
                  <c:v>148.03298582932001</c:v>
                </c:pt>
                <c:pt idx="47580">
                  <c:v>148.026736363373</c:v>
                </c:pt>
                <c:pt idx="47581">
                  <c:v>148.023681860083</c:v>
                </c:pt>
                <c:pt idx="47582">
                  <c:v>148.02138590497199</c:v>
                </c:pt>
                <c:pt idx="47583">
                  <c:v>148.01981490915699</c:v>
                </c:pt>
                <c:pt idx="47584">
                  <c:v>148.02082792492899</c:v>
                </c:pt>
                <c:pt idx="47585">
                  <c:v>148.022692318227</c:v>
                </c:pt>
                <c:pt idx="47586">
                  <c:v>148.02345071371499</c:v>
                </c:pt>
                <c:pt idx="47587">
                  <c:v>148.025375451185</c:v>
                </c:pt>
                <c:pt idx="47588">
                  <c:v>148.027886497064</c:v>
                </c:pt>
                <c:pt idx="47589">
                  <c:v>148.03350476313301</c:v>
                </c:pt>
                <c:pt idx="47590">
                  <c:v>148.03584329382099</c:v>
                </c:pt>
                <c:pt idx="47591">
                  <c:v>148.040456396601</c:v>
                </c:pt>
                <c:pt idx="47592">
                  <c:v>148.04019408666599</c:v>
                </c:pt>
                <c:pt idx="47593">
                  <c:v>148.039290000009</c:v>
                </c:pt>
                <c:pt idx="47594">
                  <c:v>148.03893598852301</c:v>
                </c:pt>
                <c:pt idx="47595">
                  <c:v>148.03885239280601</c:v>
                </c:pt>
                <c:pt idx="47596">
                  <c:v>148.04072230827001</c:v>
                </c:pt>
                <c:pt idx="47597">
                  <c:v>148.044478534489</c:v>
                </c:pt>
                <c:pt idx="47598">
                  <c:v>148.04830466196501</c:v>
                </c:pt>
                <c:pt idx="47599">
                  <c:v>148.05051131012701</c:v>
                </c:pt>
                <c:pt idx="47600">
                  <c:v>148.05181812734301</c:v>
                </c:pt>
                <c:pt idx="47601">
                  <c:v>148.053323786334</c:v>
                </c:pt>
                <c:pt idx="47602">
                  <c:v>148.05021771934301</c:v>
                </c:pt>
                <c:pt idx="47603">
                  <c:v>148.043494791808</c:v>
                </c:pt>
                <c:pt idx="47604">
                  <c:v>148.03923020022799</c:v>
                </c:pt>
                <c:pt idx="47605">
                  <c:v>148.038470000025</c:v>
                </c:pt>
                <c:pt idx="47606">
                  <c:v>148.03519176520101</c:v>
                </c:pt>
                <c:pt idx="47607">
                  <c:v>148.03480185791199</c:v>
                </c:pt>
                <c:pt idx="47608">
                  <c:v>148.035943447759</c:v>
                </c:pt>
                <c:pt idx="47609">
                  <c:v>148.034859402282</c:v>
                </c:pt>
                <c:pt idx="47610">
                  <c:v>148.032077974114</c:v>
                </c:pt>
                <c:pt idx="47611">
                  <c:v>148.02681267449199</c:v>
                </c:pt>
                <c:pt idx="47612">
                  <c:v>148.01825747711499</c:v>
                </c:pt>
                <c:pt idx="47613">
                  <c:v>148.01039563592701</c:v>
                </c:pt>
                <c:pt idx="47614">
                  <c:v>148.004494038508</c:v>
                </c:pt>
                <c:pt idx="47615">
                  <c:v>148.00093363961901</c:v>
                </c:pt>
                <c:pt idx="47616">
                  <c:v>147.99784615153999</c:v>
                </c:pt>
                <c:pt idx="47617">
                  <c:v>147.99275442521301</c:v>
                </c:pt>
                <c:pt idx="47618">
                  <c:v>147.98570099449</c:v>
                </c:pt>
                <c:pt idx="47619">
                  <c:v>147.97711252336799</c:v>
                </c:pt>
                <c:pt idx="47620">
                  <c:v>147.97166000000499</c:v>
                </c:pt>
                <c:pt idx="47621">
                  <c:v>147.964310193888</c:v>
                </c:pt>
                <c:pt idx="47622">
                  <c:v>147.959815229805</c:v>
                </c:pt>
                <c:pt idx="47623">
                  <c:v>147.95736482676301</c:v>
                </c:pt>
                <c:pt idx="47624">
                  <c:v>147.95906485156499</c:v>
                </c:pt>
                <c:pt idx="47625">
                  <c:v>147.96390609462799</c:v>
                </c:pt>
                <c:pt idx="47626">
                  <c:v>147.96984718381799</c:v>
                </c:pt>
                <c:pt idx="47627">
                  <c:v>147.97832572343</c:v>
                </c:pt>
                <c:pt idx="47628">
                  <c:v>147.99225598931599</c:v>
                </c:pt>
                <c:pt idx="47629">
                  <c:v>148.00460919515999</c:v>
                </c:pt>
                <c:pt idx="47630">
                  <c:v>148.01174235370499</c:v>
                </c:pt>
                <c:pt idx="47631">
                  <c:v>148.01613511535001</c:v>
                </c:pt>
                <c:pt idx="47632">
                  <c:v>148.025323800975</c:v>
                </c:pt>
                <c:pt idx="47633">
                  <c:v>148.03352000004199</c:v>
                </c:pt>
                <c:pt idx="47634">
                  <c:v>148.03712387651001</c:v>
                </c:pt>
                <c:pt idx="47635">
                  <c:v>148.04998621362901</c:v>
                </c:pt>
                <c:pt idx="47636">
                  <c:v>148.055219999983</c:v>
                </c:pt>
                <c:pt idx="47637">
                  <c:v>148.05909444270699</c:v>
                </c:pt>
                <c:pt idx="47638">
                  <c:v>148.06275999996299</c:v>
                </c:pt>
                <c:pt idx="47639">
                  <c:v>148.06351191220099</c:v>
                </c:pt>
                <c:pt idx="47640">
                  <c:v>148.06184654743001</c:v>
                </c:pt>
                <c:pt idx="47641">
                  <c:v>148.05258429401101</c:v>
                </c:pt>
                <c:pt idx="47642">
                  <c:v>148.04213132270499</c:v>
                </c:pt>
                <c:pt idx="47643">
                  <c:v>148.037827041551</c:v>
                </c:pt>
                <c:pt idx="47644">
                  <c:v>148.04392456518201</c:v>
                </c:pt>
                <c:pt idx="47645">
                  <c:v>148.050869999962</c:v>
                </c:pt>
                <c:pt idx="47646">
                  <c:v>148.05009449722601</c:v>
                </c:pt>
                <c:pt idx="47647">
                  <c:v>148.046250964385</c:v>
                </c:pt>
                <c:pt idx="47648">
                  <c:v>148.04135270710401</c:v>
                </c:pt>
                <c:pt idx="47649">
                  <c:v>148.03598391063301</c:v>
                </c:pt>
                <c:pt idx="47650">
                  <c:v>148.02875247993299</c:v>
                </c:pt>
                <c:pt idx="47651">
                  <c:v>148.02174473974699</c:v>
                </c:pt>
                <c:pt idx="47652">
                  <c:v>148.01921740596501</c:v>
                </c:pt>
                <c:pt idx="47653">
                  <c:v>148.02718669708699</c:v>
                </c:pt>
                <c:pt idx="47654">
                  <c:v>148.035686805669</c:v>
                </c:pt>
                <c:pt idx="47655">
                  <c:v>148.05292336704301</c:v>
                </c:pt>
                <c:pt idx="47656">
                  <c:v>148.06482597307399</c:v>
                </c:pt>
                <c:pt idx="47657">
                  <c:v>148.07884000003901</c:v>
                </c:pt>
                <c:pt idx="47658">
                  <c:v>148.088561804541</c:v>
                </c:pt>
                <c:pt idx="47659">
                  <c:v>148.10218566755699</c:v>
                </c:pt>
                <c:pt idx="47660">
                  <c:v>148.113142881133</c:v>
                </c:pt>
                <c:pt idx="47661">
                  <c:v>148.11883436081499</c:v>
                </c:pt>
                <c:pt idx="47662">
                  <c:v>148.12290783764499</c:v>
                </c:pt>
                <c:pt idx="47663">
                  <c:v>148.12816035436501</c:v>
                </c:pt>
                <c:pt idx="47664">
                  <c:v>148.129804283288</c:v>
                </c:pt>
                <c:pt idx="47665">
                  <c:v>148.13119525333499</c:v>
                </c:pt>
                <c:pt idx="47666">
                  <c:v>148.13614739025701</c:v>
                </c:pt>
                <c:pt idx="47667">
                  <c:v>148.14551902062499</c:v>
                </c:pt>
                <c:pt idx="47668">
                  <c:v>148.15295324564499</c:v>
                </c:pt>
                <c:pt idx="47669">
                  <c:v>148.15819743495999</c:v>
                </c:pt>
                <c:pt idx="47670">
                  <c:v>148.154390897339</c:v>
                </c:pt>
                <c:pt idx="47671">
                  <c:v>148.14535591715199</c:v>
                </c:pt>
                <c:pt idx="47672">
                  <c:v>148.136449779972</c:v>
                </c:pt>
                <c:pt idx="47673">
                  <c:v>148.126821985833</c:v>
                </c:pt>
                <c:pt idx="47674">
                  <c:v>148.11730741952601</c:v>
                </c:pt>
                <c:pt idx="47675">
                  <c:v>148.10316254414099</c:v>
                </c:pt>
                <c:pt idx="47676">
                  <c:v>148.094134189518</c:v>
                </c:pt>
                <c:pt idx="47677">
                  <c:v>148.09344433503199</c:v>
                </c:pt>
                <c:pt idx="47678">
                  <c:v>148.08835000001699</c:v>
                </c:pt>
                <c:pt idx="47679">
                  <c:v>148.08742592349401</c:v>
                </c:pt>
                <c:pt idx="47680">
                  <c:v>148.087920000016</c:v>
                </c:pt>
                <c:pt idx="47681">
                  <c:v>148.09081409755001</c:v>
                </c:pt>
                <c:pt idx="47682">
                  <c:v>148.099666411757</c:v>
                </c:pt>
                <c:pt idx="47683">
                  <c:v>148.111306387718</c:v>
                </c:pt>
                <c:pt idx="47684">
                  <c:v>148.120516051029</c:v>
                </c:pt>
                <c:pt idx="47685">
                  <c:v>148.12788926913299</c:v>
                </c:pt>
                <c:pt idx="47686">
                  <c:v>148.13333768268001</c:v>
                </c:pt>
                <c:pt idx="47687">
                  <c:v>148.13583088746299</c:v>
                </c:pt>
                <c:pt idx="47688">
                  <c:v>148.13682213704399</c:v>
                </c:pt>
                <c:pt idx="47689">
                  <c:v>148.13328496116799</c:v>
                </c:pt>
                <c:pt idx="47690">
                  <c:v>148.12891295240499</c:v>
                </c:pt>
                <c:pt idx="47691">
                  <c:v>148.12576071243501</c:v>
                </c:pt>
                <c:pt idx="47692">
                  <c:v>148.12208138037099</c:v>
                </c:pt>
                <c:pt idx="47693">
                  <c:v>148.11899000003299</c:v>
                </c:pt>
                <c:pt idx="47694">
                  <c:v>148.117298232482</c:v>
                </c:pt>
                <c:pt idx="47695">
                  <c:v>148.11605085346801</c:v>
                </c:pt>
                <c:pt idx="47696">
                  <c:v>148.11210209621001</c:v>
                </c:pt>
                <c:pt idx="47697">
                  <c:v>148.10395537977899</c:v>
                </c:pt>
                <c:pt idx="47698">
                  <c:v>148.094430387953</c:v>
                </c:pt>
                <c:pt idx="47699">
                  <c:v>148.08684533208</c:v>
                </c:pt>
                <c:pt idx="47700">
                  <c:v>148.07947598441601</c:v>
                </c:pt>
                <c:pt idx="47701">
                  <c:v>148.071913710415</c:v>
                </c:pt>
                <c:pt idx="47702">
                  <c:v>148.06333836728001</c:v>
                </c:pt>
                <c:pt idx="47703">
                  <c:v>148.05321000003099</c:v>
                </c:pt>
                <c:pt idx="47704">
                  <c:v>148.04049275239299</c:v>
                </c:pt>
                <c:pt idx="47705">
                  <c:v>148.03079122385401</c:v>
                </c:pt>
                <c:pt idx="47706">
                  <c:v>148.02568301502299</c:v>
                </c:pt>
                <c:pt idx="47707">
                  <c:v>148.021633877569</c:v>
                </c:pt>
                <c:pt idx="47708">
                  <c:v>148.012877177327</c:v>
                </c:pt>
                <c:pt idx="47709">
                  <c:v>147.99876861398701</c:v>
                </c:pt>
                <c:pt idx="47710">
                  <c:v>147.983580968962</c:v>
                </c:pt>
                <c:pt idx="47711">
                  <c:v>147.96972802201799</c:v>
                </c:pt>
                <c:pt idx="47712">
                  <c:v>147.954832250035</c:v>
                </c:pt>
                <c:pt idx="47713">
                  <c:v>147.93795009701799</c:v>
                </c:pt>
                <c:pt idx="47714">
                  <c:v>147.92284169983799</c:v>
                </c:pt>
                <c:pt idx="47715">
                  <c:v>147.91262999998401</c:v>
                </c:pt>
                <c:pt idx="47716">
                  <c:v>147.908520633395</c:v>
                </c:pt>
                <c:pt idx="47717">
                  <c:v>147.90422013197801</c:v>
                </c:pt>
                <c:pt idx="47718">
                  <c:v>147.89918222400601</c:v>
                </c:pt>
                <c:pt idx="47719">
                  <c:v>147.89621179896599</c:v>
                </c:pt>
                <c:pt idx="47720">
                  <c:v>147.89515535821499</c:v>
                </c:pt>
                <c:pt idx="47721">
                  <c:v>147.890963166609</c:v>
                </c:pt>
                <c:pt idx="47722">
                  <c:v>147.88820281257401</c:v>
                </c:pt>
                <c:pt idx="47723">
                  <c:v>147.879930846202</c:v>
                </c:pt>
                <c:pt idx="47724">
                  <c:v>147.88217162080301</c:v>
                </c:pt>
                <c:pt idx="47725">
                  <c:v>147.89915162974901</c:v>
                </c:pt>
                <c:pt idx="47726">
                  <c:v>147.914613562662</c:v>
                </c:pt>
                <c:pt idx="47727">
                  <c:v>147.931379088276</c:v>
                </c:pt>
                <c:pt idx="47728">
                  <c:v>147.94577207413499</c:v>
                </c:pt>
                <c:pt idx="47729">
                  <c:v>147.957698284218</c:v>
                </c:pt>
                <c:pt idx="47730">
                  <c:v>147.96681209721601</c:v>
                </c:pt>
                <c:pt idx="47731">
                  <c:v>147.975372648091</c:v>
                </c:pt>
                <c:pt idx="47732">
                  <c:v>147.984307473391</c:v>
                </c:pt>
                <c:pt idx="47733">
                  <c:v>147.993384075726</c:v>
                </c:pt>
                <c:pt idx="47734">
                  <c:v>148.00007556170101</c:v>
                </c:pt>
                <c:pt idx="47735">
                  <c:v>148.00546373179799</c:v>
                </c:pt>
                <c:pt idx="47736">
                  <c:v>148.00750999995799</c:v>
                </c:pt>
                <c:pt idx="47737">
                  <c:v>148.00455999999599</c:v>
                </c:pt>
                <c:pt idx="47738">
                  <c:v>147.998388850629</c:v>
                </c:pt>
                <c:pt idx="47739">
                  <c:v>147.99698000001499</c:v>
                </c:pt>
                <c:pt idx="47740">
                  <c:v>147.992601995592</c:v>
                </c:pt>
                <c:pt idx="47741">
                  <c:v>147.985413674292</c:v>
                </c:pt>
                <c:pt idx="47742">
                  <c:v>147.980623327595</c:v>
                </c:pt>
                <c:pt idx="47743">
                  <c:v>147.98327520126</c:v>
                </c:pt>
                <c:pt idx="47744">
                  <c:v>147.99106064048701</c:v>
                </c:pt>
                <c:pt idx="47745">
                  <c:v>147.9986314539</c:v>
                </c:pt>
                <c:pt idx="47746">
                  <c:v>148.00528548956399</c:v>
                </c:pt>
                <c:pt idx="47747">
                  <c:v>148.00977276011099</c:v>
                </c:pt>
                <c:pt idx="47748">
                  <c:v>148.01141152352599</c:v>
                </c:pt>
                <c:pt idx="47749">
                  <c:v>148.00452891282799</c:v>
                </c:pt>
                <c:pt idx="47750">
                  <c:v>147.99368739039599</c:v>
                </c:pt>
                <c:pt idx="47751">
                  <c:v>147.99171594965301</c:v>
                </c:pt>
                <c:pt idx="47752">
                  <c:v>147.98859989753799</c:v>
                </c:pt>
                <c:pt idx="47753">
                  <c:v>147.98286542270401</c:v>
                </c:pt>
                <c:pt idx="47754">
                  <c:v>147.97420999996999</c:v>
                </c:pt>
                <c:pt idx="47755">
                  <c:v>147.97079678662001</c:v>
                </c:pt>
                <c:pt idx="47756">
                  <c:v>147.96795978928901</c:v>
                </c:pt>
                <c:pt idx="47757">
                  <c:v>147.96658229453499</c:v>
                </c:pt>
                <c:pt idx="47758">
                  <c:v>147.96392017167099</c:v>
                </c:pt>
                <c:pt idx="47759">
                  <c:v>147.95846921834101</c:v>
                </c:pt>
                <c:pt idx="47760">
                  <c:v>147.950170751088</c:v>
                </c:pt>
                <c:pt idx="47761">
                  <c:v>147.93965113298299</c:v>
                </c:pt>
                <c:pt idx="47762">
                  <c:v>147.930148267889</c:v>
                </c:pt>
                <c:pt idx="47763">
                  <c:v>147.922625891835</c:v>
                </c:pt>
                <c:pt idx="47764">
                  <c:v>147.91469571962301</c:v>
                </c:pt>
                <c:pt idx="47765">
                  <c:v>147.91292420246</c:v>
                </c:pt>
                <c:pt idx="47766">
                  <c:v>147.91639999998799</c:v>
                </c:pt>
                <c:pt idx="47767">
                  <c:v>147.928505604626</c:v>
                </c:pt>
                <c:pt idx="47768">
                  <c:v>147.937345472353</c:v>
                </c:pt>
                <c:pt idx="47769">
                  <c:v>147.94264094244099</c:v>
                </c:pt>
                <c:pt idx="47770">
                  <c:v>147.94475546024</c:v>
                </c:pt>
                <c:pt idx="47771">
                  <c:v>147.93644527861301</c:v>
                </c:pt>
                <c:pt idx="47772">
                  <c:v>147.93999624312801</c:v>
                </c:pt>
                <c:pt idx="47773">
                  <c:v>147.950882181027</c:v>
                </c:pt>
                <c:pt idx="47774">
                  <c:v>147.95456091622901</c:v>
                </c:pt>
                <c:pt idx="47775">
                  <c:v>147.960396490926</c:v>
                </c:pt>
                <c:pt idx="47776">
                  <c:v>147.96178779260501</c:v>
                </c:pt>
                <c:pt idx="47777">
                  <c:v>147.973340000023</c:v>
                </c:pt>
                <c:pt idx="47778">
                  <c:v>147.97719644785599</c:v>
                </c:pt>
                <c:pt idx="47779">
                  <c:v>147.980244216052</c:v>
                </c:pt>
                <c:pt idx="47780">
                  <c:v>147.98440033915799</c:v>
                </c:pt>
                <c:pt idx="47781">
                  <c:v>147.992714484305</c:v>
                </c:pt>
                <c:pt idx="47782">
                  <c:v>148.00483522914999</c:v>
                </c:pt>
                <c:pt idx="47783">
                  <c:v>148.02017049860399</c:v>
                </c:pt>
                <c:pt idx="47784">
                  <c:v>148.04082487578199</c:v>
                </c:pt>
                <c:pt idx="47785">
                  <c:v>148.05513219564901</c:v>
                </c:pt>
                <c:pt idx="47786">
                  <c:v>148.067137631939</c:v>
                </c:pt>
                <c:pt idx="47787">
                  <c:v>148.07824895267399</c:v>
                </c:pt>
                <c:pt idx="47788">
                  <c:v>148.08660562592601</c:v>
                </c:pt>
                <c:pt idx="47789">
                  <c:v>148.08810908391001</c:v>
                </c:pt>
                <c:pt idx="47790">
                  <c:v>148.086399999956</c:v>
                </c:pt>
                <c:pt idx="47791">
                  <c:v>148.08714694201501</c:v>
                </c:pt>
                <c:pt idx="47792">
                  <c:v>148.088093738635</c:v>
                </c:pt>
                <c:pt idx="47793">
                  <c:v>148.08732694216101</c:v>
                </c:pt>
                <c:pt idx="47794">
                  <c:v>148.08592213674299</c:v>
                </c:pt>
                <c:pt idx="47795">
                  <c:v>148.08409450217101</c:v>
                </c:pt>
                <c:pt idx="47796">
                  <c:v>148.08088771516</c:v>
                </c:pt>
                <c:pt idx="47797">
                  <c:v>148.07539739259801</c:v>
                </c:pt>
                <c:pt idx="47798">
                  <c:v>148.06523673197401</c:v>
                </c:pt>
                <c:pt idx="47799">
                  <c:v>148.05489584371099</c:v>
                </c:pt>
                <c:pt idx="47800">
                  <c:v>148.04476954228301</c:v>
                </c:pt>
                <c:pt idx="47801">
                  <c:v>148.04056606426499</c:v>
                </c:pt>
                <c:pt idx="47802">
                  <c:v>148.02634999995499</c:v>
                </c:pt>
                <c:pt idx="47803">
                  <c:v>148.007585617773</c:v>
                </c:pt>
                <c:pt idx="47804">
                  <c:v>147.98888879710699</c:v>
                </c:pt>
                <c:pt idx="47805">
                  <c:v>147.96988273345599</c:v>
                </c:pt>
                <c:pt idx="47806">
                  <c:v>147.95397714843801</c:v>
                </c:pt>
                <c:pt idx="47807">
                  <c:v>147.94249866167601</c:v>
                </c:pt>
                <c:pt idx="47808">
                  <c:v>147.93263323444199</c:v>
                </c:pt>
                <c:pt idx="47809">
                  <c:v>147.92155670739501</c:v>
                </c:pt>
                <c:pt idx="47810">
                  <c:v>147.90762919153099</c:v>
                </c:pt>
                <c:pt idx="47811">
                  <c:v>147.89512721894499</c:v>
                </c:pt>
                <c:pt idx="47812">
                  <c:v>147.88842452406999</c:v>
                </c:pt>
                <c:pt idx="47813">
                  <c:v>147.880704302373</c:v>
                </c:pt>
                <c:pt idx="47814">
                  <c:v>147.87177463315601</c:v>
                </c:pt>
                <c:pt idx="47815">
                  <c:v>147.86150432973</c:v>
                </c:pt>
                <c:pt idx="47816">
                  <c:v>147.85049000004901</c:v>
                </c:pt>
                <c:pt idx="47817">
                  <c:v>147.83873471145</c:v>
                </c:pt>
                <c:pt idx="47818">
                  <c:v>147.822898470838</c:v>
                </c:pt>
                <c:pt idx="47819">
                  <c:v>147.805552942286</c:v>
                </c:pt>
                <c:pt idx="47820">
                  <c:v>147.785069984046</c:v>
                </c:pt>
                <c:pt idx="47821">
                  <c:v>147.76174898470299</c:v>
                </c:pt>
                <c:pt idx="47822">
                  <c:v>147.74385101376001</c:v>
                </c:pt>
                <c:pt idx="47823">
                  <c:v>147.73501895273</c:v>
                </c:pt>
                <c:pt idx="47824">
                  <c:v>147.732984949117</c:v>
                </c:pt>
                <c:pt idx="47825">
                  <c:v>147.73466425773199</c:v>
                </c:pt>
                <c:pt idx="47826">
                  <c:v>147.73883080882601</c:v>
                </c:pt>
                <c:pt idx="47827">
                  <c:v>147.745413261957</c:v>
                </c:pt>
                <c:pt idx="47828">
                  <c:v>147.76004195061299</c:v>
                </c:pt>
                <c:pt idx="47829">
                  <c:v>147.77988999994199</c:v>
                </c:pt>
                <c:pt idx="47830">
                  <c:v>147.792311889888</c:v>
                </c:pt>
                <c:pt idx="47831">
                  <c:v>147.80979470382999</c:v>
                </c:pt>
                <c:pt idx="47832">
                  <c:v>147.82559926444</c:v>
                </c:pt>
                <c:pt idx="47833">
                  <c:v>147.839839261658</c:v>
                </c:pt>
                <c:pt idx="47834">
                  <c:v>147.85558080521801</c:v>
                </c:pt>
                <c:pt idx="47835">
                  <c:v>147.870478547224</c:v>
                </c:pt>
                <c:pt idx="47836">
                  <c:v>147.88179223748</c:v>
                </c:pt>
                <c:pt idx="47837">
                  <c:v>147.88826285404801</c:v>
                </c:pt>
                <c:pt idx="47838">
                  <c:v>147.90050222413299</c:v>
                </c:pt>
                <c:pt idx="47839">
                  <c:v>147.91593999999901</c:v>
                </c:pt>
                <c:pt idx="47840">
                  <c:v>147.91622017396</c:v>
                </c:pt>
                <c:pt idx="47841">
                  <c:v>147.92334119267201</c:v>
                </c:pt>
                <c:pt idx="47842">
                  <c:v>147.928039999985</c:v>
                </c:pt>
                <c:pt idx="47843">
                  <c:v>147.92449143850899</c:v>
                </c:pt>
                <c:pt idx="47844">
                  <c:v>147.92161100735399</c:v>
                </c:pt>
                <c:pt idx="47845">
                  <c:v>147.91443959869599</c:v>
                </c:pt>
                <c:pt idx="47846">
                  <c:v>147.905277814084</c:v>
                </c:pt>
                <c:pt idx="47847">
                  <c:v>147.893836082463</c:v>
                </c:pt>
                <c:pt idx="47848">
                  <c:v>147.88320136383399</c:v>
                </c:pt>
                <c:pt idx="47849">
                  <c:v>147.87867276474299</c:v>
                </c:pt>
                <c:pt idx="47850">
                  <c:v>147.87687989484601</c:v>
                </c:pt>
                <c:pt idx="47851">
                  <c:v>147.87758472463599</c:v>
                </c:pt>
                <c:pt idx="47852">
                  <c:v>147.87753378326701</c:v>
                </c:pt>
                <c:pt idx="47853">
                  <c:v>147.87904344798201</c:v>
                </c:pt>
                <c:pt idx="47854">
                  <c:v>147.87844269322201</c:v>
                </c:pt>
                <c:pt idx="47855">
                  <c:v>147.87520999999899</c:v>
                </c:pt>
                <c:pt idx="47856">
                  <c:v>147.87181268102799</c:v>
                </c:pt>
                <c:pt idx="47857">
                  <c:v>147.87526253224399</c:v>
                </c:pt>
                <c:pt idx="47858">
                  <c:v>147.88265805313799</c:v>
                </c:pt>
                <c:pt idx="47859">
                  <c:v>147.89774784181199</c:v>
                </c:pt>
                <c:pt idx="47860">
                  <c:v>147.91887069459401</c:v>
                </c:pt>
                <c:pt idx="47861">
                  <c:v>147.93762677320001</c:v>
                </c:pt>
                <c:pt idx="47862">
                  <c:v>147.95875173540401</c:v>
                </c:pt>
                <c:pt idx="47863">
                  <c:v>147.98421406841899</c:v>
                </c:pt>
                <c:pt idx="47864">
                  <c:v>148.00801758550401</c:v>
                </c:pt>
                <c:pt idx="47865">
                  <c:v>148.03157127384</c:v>
                </c:pt>
                <c:pt idx="47866">
                  <c:v>148.05202522538599</c:v>
                </c:pt>
                <c:pt idx="47867">
                  <c:v>148.06862480989599</c:v>
                </c:pt>
                <c:pt idx="47868">
                  <c:v>148.080640902993</c:v>
                </c:pt>
                <c:pt idx="47869">
                  <c:v>148.08541278606199</c:v>
                </c:pt>
                <c:pt idx="47870">
                  <c:v>148.08355345004901</c:v>
                </c:pt>
                <c:pt idx="47871">
                  <c:v>148.08463963017101</c:v>
                </c:pt>
                <c:pt idx="47872">
                  <c:v>148.088041547317</c:v>
                </c:pt>
                <c:pt idx="47873">
                  <c:v>148.09016438647501</c:v>
                </c:pt>
                <c:pt idx="47874">
                  <c:v>148.08989567777601</c:v>
                </c:pt>
                <c:pt idx="47875">
                  <c:v>148.088798072591</c:v>
                </c:pt>
                <c:pt idx="47876">
                  <c:v>148.084444729198</c:v>
                </c:pt>
                <c:pt idx="47877">
                  <c:v>148.07190221686199</c:v>
                </c:pt>
                <c:pt idx="47878">
                  <c:v>148.06148413526901</c:v>
                </c:pt>
                <c:pt idx="47879">
                  <c:v>148.04983474602099</c:v>
                </c:pt>
                <c:pt idx="47880">
                  <c:v>148.03627626244</c:v>
                </c:pt>
                <c:pt idx="47881">
                  <c:v>148.02550004002401</c:v>
                </c:pt>
                <c:pt idx="47882">
                  <c:v>148.02258570614899</c:v>
                </c:pt>
                <c:pt idx="47883">
                  <c:v>148.021679667412</c:v>
                </c:pt>
                <c:pt idx="47884">
                  <c:v>148.01901191316301</c:v>
                </c:pt>
                <c:pt idx="47885">
                  <c:v>148.02005088482599</c:v>
                </c:pt>
                <c:pt idx="47886">
                  <c:v>148.02392737810999</c:v>
                </c:pt>
                <c:pt idx="47887">
                  <c:v>148.02759186022601</c:v>
                </c:pt>
                <c:pt idx="47888">
                  <c:v>148.03048985183099</c:v>
                </c:pt>
                <c:pt idx="47889">
                  <c:v>148.03264560749099</c:v>
                </c:pt>
                <c:pt idx="47890">
                  <c:v>148.035785651124</c:v>
                </c:pt>
                <c:pt idx="47891">
                  <c:v>148.03819998000799</c:v>
                </c:pt>
                <c:pt idx="47892">
                  <c:v>148.03546612240001</c:v>
                </c:pt>
                <c:pt idx="47893">
                  <c:v>148.02998045904201</c:v>
                </c:pt>
                <c:pt idx="47894">
                  <c:v>148.02437935130999</c:v>
                </c:pt>
                <c:pt idx="47895">
                  <c:v>148.01879999998999</c:v>
                </c:pt>
                <c:pt idx="47896">
                  <c:v>148.022639937495</c:v>
                </c:pt>
                <c:pt idx="47897">
                  <c:v>148.02698873697599</c:v>
                </c:pt>
                <c:pt idx="47898">
                  <c:v>148.033239085415</c:v>
                </c:pt>
                <c:pt idx="47899">
                  <c:v>148.042367790063</c:v>
                </c:pt>
                <c:pt idx="47900">
                  <c:v>148.05257456147001</c:v>
                </c:pt>
                <c:pt idx="47901">
                  <c:v>148.0618754651</c:v>
                </c:pt>
                <c:pt idx="47902">
                  <c:v>148.07056650012399</c:v>
                </c:pt>
                <c:pt idx="47903">
                  <c:v>148.07713517645499</c:v>
                </c:pt>
                <c:pt idx="47904">
                  <c:v>148.08092973553599</c:v>
                </c:pt>
                <c:pt idx="47905">
                  <c:v>148.08360745956901</c:v>
                </c:pt>
                <c:pt idx="47906">
                  <c:v>148.09085217127699</c:v>
                </c:pt>
                <c:pt idx="47907">
                  <c:v>148.100428535605</c:v>
                </c:pt>
                <c:pt idx="47908">
                  <c:v>148.110769650073</c:v>
                </c:pt>
                <c:pt idx="47909">
                  <c:v>148.12516999995</c:v>
                </c:pt>
                <c:pt idx="47910">
                  <c:v>148.12872292441699</c:v>
                </c:pt>
                <c:pt idx="47911">
                  <c:v>148.12836955965901</c:v>
                </c:pt>
                <c:pt idx="47912">
                  <c:v>148.12513773017201</c:v>
                </c:pt>
                <c:pt idx="47913">
                  <c:v>148.122421832893</c:v>
                </c:pt>
                <c:pt idx="47914">
                  <c:v>148.119519169347</c:v>
                </c:pt>
                <c:pt idx="47915">
                  <c:v>148.11421976102699</c:v>
                </c:pt>
                <c:pt idx="47916">
                  <c:v>148.107035294083</c:v>
                </c:pt>
                <c:pt idx="47917">
                  <c:v>148.09914769199401</c:v>
                </c:pt>
                <c:pt idx="47918">
                  <c:v>148.096154593411</c:v>
                </c:pt>
                <c:pt idx="47919">
                  <c:v>148.093257697204</c:v>
                </c:pt>
                <c:pt idx="47920">
                  <c:v>148.095579999975</c:v>
                </c:pt>
                <c:pt idx="47921">
                  <c:v>148.10167660426799</c:v>
                </c:pt>
                <c:pt idx="47922">
                  <c:v>148.11050489775599</c:v>
                </c:pt>
                <c:pt idx="47923">
                  <c:v>148.117279693314</c:v>
                </c:pt>
                <c:pt idx="47924">
                  <c:v>148.12025231331901</c:v>
                </c:pt>
                <c:pt idx="47925">
                  <c:v>148.12428962133501</c:v>
                </c:pt>
                <c:pt idx="47926">
                  <c:v>148.12988570775201</c:v>
                </c:pt>
                <c:pt idx="47927">
                  <c:v>148.133371130944</c:v>
                </c:pt>
                <c:pt idx="47928">
                  <c:v>148.13445150690401</c:v>
                </c:pt>
                <c:pt idx="47929">
                  <c:v>148.130578362644</c:v>
                </c:pt>
                <c:pt idx="47930">
                  <c:v>148.12974981391699</c:v>
                </c:pt>
                <c:pt idx="47931">
                  <c:v>148.12704117555199</c:v>
                </c:pt>
                <c:pt idx="47932">
                  <c:v>148.11945000006199</c:v>
                </c:pt>
                <c:pt idx="47933">
                  <c:v>148.113327612224</c:v>
                </c:pt>
                <c:pt idx="47934">
                  <c:v>148.101244145419</c:v>
                </c:pt>
                <c:pt idx="47935">
                  <c:v>148.08563339389599</c:v>
                </c:pt>
                <c:pt idx="47936">
                  <c:v>148.06552243115601</c:v>
                </c:pt>
                <c:pt idx="47937">
                  <c:v>148.040532861934</c:v>
                </c:pt>
                <c:pt idx="47938">
                  <c:v>148.03110221197301</c:v>
                </c:pt>
                <c:pt idx="47939">
                  <c:v>148.01942085190899</c:v>
                </c:pt>
                <c:pt idx="47940">
                  <c:v>148.00895727393601</c:v>
                </c:pt>
                <c:pt idx="47941">
                  <c:v>148.00072858859201</c:v>
                </c:pt>
                <c:pt idx="47942">
                  <c:v>147.997343600682</c:v>
                </c:pt>
                <c:pt idx="47943">
                  <c:v>147.99225999999899</c:v>
                </c:pt>
                <c:pt idx="47944">
                  <c:v>147.99068244179</c:v>
                </c:pt>
                <c:pt idx="47945">
                  <c:v>147.990429999989</c:v>
                </c:pt>
                <c:pt idx="47946">
                  <c:v>147.97874995467501</c:v>
                </c:pt>
                <c:pt idx="47947">
                  <c:v>147.969620000053</c:v>
                </c:pt>
                <c:pt idx="47948">
                  <c:v>147.96621512513701</c:v>
                </c:pt>
                <c:pt idx="47949">
                  <c:v>147.957548705844</c:v>
                </c:pt>
                <c:pt idx="47950">
                  <c:v>147.946978093746</c:v>
                </c:pt>
                <c:pt idx="47951">
                  <c:v>147.93140200591799</c:v>
                </c:pt>
                <c:pt idx="47952">
                  <c:v>147.91763285588399</c:v>
                </c:pt>
                <c:pt idx="47953">
                  <c:v>147.910584271326</c:v>
                </c:pt>
                <c:pt idx="47954">
                  <c:v>147.90061999997499</c:v>
                </c:pt>
                <c:pt idx="47955">
                  <c:v>147.89541786490199</c:v>
                </c:pt>
                <c:pt idx="47956">
                  <c:v>147.89308490713199</c:v>
                </c:pt>
                <c:pt idx="47957">
                  <c:v>147.88996671351001</c:v>
                </c:pt>
                <c:pt idx="47958">
                  <c:v>147.88379889839001</c:v>
                </c:pt>
                <c:pt idx="47959">
                  <c:v>147.877448027165</c:v>
                </c:pt>
                <c:pt idx="47960">
                  <c:v>147.87753407720899</c:v>
                </c:pt>
                <c:pt idx="47961">
                  <c:v>147.87971686688601</c:v>
                </c:pt>
                <c:pt idx="47962">
                  <c:v>147.87946522572699</c:v>
                </c:pt>
                <c:pt idx="47963">
                  <c:v>147.87741210419199</c:v>
                </c:pt>
                <c:pt idx="47964">
                  <c:v>147.87886458573399</c:v>
                </c:pt>
                <c:pt idx="47965">
                  <c:v>147.88373708055701</c:v>
                </c:pt>
                <c:pt idx="47966">
                  <c:v>147.891139999974</c:v>
                </c:pt>
                <c:pt idx="47967">
                  <c:v>147.89805927171801</c:v>
                </c:pt>
                <c:pt idx="47968">
                  <c:v>147.90504964906799</c:v>
                </c:pt>
                <c:pt idx="47969">
                  <c:v>147.910238898453</c:v>
                </c:pt>
                <c:pt idx="47970">
                  <c:v>147.910504017628</c:v>
                </c:pt>
                <c:pt idx="47971">
                  <c:v>147.912223177024</c:v>
                </c:pt>
                <c:pt idx="47972">
                  <c:v>147.916060060288</c:v>
                </c:pt>
                <c:pt idx="47973">
                  <c:v>147.916538931095</c:v>
                </c:pt>
                <c:pt idx="47974">
                  <c:v>147.914811719065</c:v>
                </c:pt>
                <c:pt idx="47975">
                  <c:v>147.91184547494501</c:v>
                </c:pt>
                <c:pt idx="47976">
                  <c:v>147.90945354901999</c:v>
                </c:pt>
                <c:pt idx="47977">
                  <c:v>147.911795009721</c:v>
                </c:pt>
                <c:pt idx="47978">
                  <c:v>147.92789624086399</c:v>
                </c:pt>
                <c:pt idx="47979">
                  <c:v>147.94042958366899</c:v>
                </c:pt>
                <c:pt idx="47980">
                  <c:v>147.96187092096</c:v>
                </c:pt>
                <c:pt idx="47981">
                  <c:v>147.972006691421</c:v>
                </c:pt>
                <c:pt idx="47982">
                  <c:v>147.98213215613899</c:v>
                </c:pt>
                <c:pt idx="47983">
                  <c:v>147.991436290824</c:v>
                </c:pt>
                <c:pt idx="47984">
                  <c:v>148.00365589703799</c:v>
                </c:pt>
                <c:pt idx="47985">
                  <c:v>148.01888400314101</c:v>
                </c:pt>
                <c:pt idx="47986">
                  <c:v>148.02755305897799</c:v>
                </c:pt>
                <c:pt idx="47987">
                  <c:v>148.03096650119599</c:v>
                </c:pt>
                <c:pt idx="47988">
                  <c:v>148.03369640540001</c:v>
                </c:pt>
                <c:pt idx="47989">
                  <c:v>148.04086527611301</c:v>
                </c:pt>
                <c:pt idx="47990">
                  <c:v>148.052852783426</c:v>
                </c:pt>
                <c:pt idx="47991">
                  <c:v>148.07388762501699</c:v>
                </c:pt>
                <c:pt idx="47992">
                  <c:v>148.09863318477801</c:v>
                </c:pt>
                <c:pt idx="47993">
                  <c:v>148.10670910996501</c:v>
                </c:pt>
                <c:pt idx="47994">
                  <c:v>148.10253977854401</c:v>
                </c:pt>
                <c:pt idx="47995">
                  <c:v>148.09446562180301</c:v>
                </c:pt>
                <c:pt idx="47996">
                  <c:v>148.08440865679799</c:v>
                </c:pt>
                <c:pt idx="47997">
                  <c:v>148.07062291236201</c:v>
                </c:pt>
                <c:pt idx="47998">
                  <c:v>148.05795499999601</c:v>
                </c:pt>
                <c:pt idx="47999">
                  <c:v>148.04978274465901</c:v>
                </c:pt>
                <c:pt idx="48000">
                  <c:v>148.03905987123699</c:v>
                </c:pt>
                <c:pt idx="48001">
                  <c:v>148.02704660997401</c:v>
                </c:pt>
                <c:pt idx="48002">
                  <c:v>148.01744899038599</c:v>
                </c:pt>
                <c:pt idx="48003">
                  <c:v>148.00941423095901</c:v>
                </c:pt>
                <c:pt idx="48004">
                  <c:v>147.99846999999201</c:v>
                </c:pt>
                <c:pt idx="48005">
                  <c:v>147.99702618820501</c:v>
                </c:pt>
                <c:pt idx="48006">
                  <c:v>147.99779086177401</c:v>
                </c:pt>
                <c:pt idx="48007">
                  <c:v>148.00050315140601</c:v>
                </c:pt>
                <c:pt idx="48008">
                  <c:v>148.001743592949</c:v>
                </c:pt>
                <c:pt idx="48009">
                  <c:v>148.00120515303101</c:v>
                </c:pt>
                <c:pt idx="48010">
                  <c:v>148.00003620373499</c:v>
                </c:pt>
                <c:pt idx="48011">
                  <c:v>147.99819721024599</c:v>
                </c:pt>
                <c:pt idx="48012">
                  <c:v>148.000807147535</c:v>
                </c:pt>
                <c:pt idx="48013">
                  <c:v>147.99955061625801</c:v>
                </c:pt>
                <c:pt idx="48014">
                  <c:v>147.996101100396</c:v>
                </c:pt>
                <c:pt idx="48015">
                  <c:v>147.99875000000799</c:v>
                </c:pt>
                <c:pt idx="48016">
                  <c:v>148.00246267569699</c:v>
                </c:pt>
                <c:pt idx="48017">
                  <c:v>148.00508710483501</c:v>
                </c:pt>
                <c:pt idx="48018">
                  <c:v>148.01078081591001</c:v>
                </c:pt>
                <c:pt idx="48019">
                  <c:v>148.014783007528</c:v>
                </c:pt>
                <c:pt idx="48020">
                  <c:v>148.01620651642</c:v>
                </c:pt>
                <c:pt idx="48021">
                  <c:v>148.014363325652</c:v>
                </c:pt>
                <c:pt idx="48022">
                  <c:v>148.00954798932301</c:v>
                </c:pt>
                <c:pt idx="48023">
                  <c:v>148.00588890343701</c:v>
                </c:pt>
                <c:pt idx="48024">
                  <c:v>148.00584608556599</c:v>
                </c:pt>
                <c:pt idx="48025">
                  <c:v>148.007693180708</c:v>
                </c:pt>
                <c:pt idx="48026">
                  <c:v>148.00969239238901</c:v>
                </c:pt>
                <c:pt idx="48027">
                  <c:v>148.005610285822</c:v>
                </c:pt>
                <c:pt idx="48028">
                  <c:v>147.99953781747499</c:v>
                </c:pt>
                <c:pt idx="48029">
                  <c:v>147.993835478649</c:v>
                </c:pt>
                <c:pt idx="48030">
                  <c:v>147.984734271056</c:v>
                </c:pt>
                <c:pt idx="48031">
                  <c:v>147.980410000017</c:v>
                </c:pt>
                <c:pt idx="48032">
                  <c:v>147.975331081116</c:v>
                </c:pt>
                <c:pt idx="48033">
                  <c:v>147.959596502355</c:v>
                </c:pt>
                <c:pt idx="48034">
                  <c:v>147.94266825372401</c:v>
                </c:pt>
                <c:pt idx="48035">
                  <c:v>147.93765144978801</c:v>
                </c:pt>
                <c:pt idx="48036">
                  <c:v>147.934576888473</c:v>
                </c:pt>
                <c:pt idx="48037">
                  <c:v>147.93227496245601</c:v>
                </c:pt>
                <c:pt idx="48038">
                  <c:v>147.92927036276001</c:v>
                </c:pt>
                <c:pt idx="48039">
                  <c:v>147.92659676587999</c:v>
                </c:pt>
                <c:pt idx="48040">
                  <c:v>147.921745886015</c:v>
                </c:pt>
                <c:pt idx="48041">
                  <c:v>147.91707965355801</c:v>
                </c:pt>
                <c:pt idx="48042">
                  <c:v>147.911580228585</c:v>
                </c:pt>
                <c:pt idx="48043">
                  <c:v>147.90836225306501</c:v>
                </c:pt>
                <c:pt idx="48044">
                  <c:v>147.90617000001799</c:v>
                </c:pt>
                <c:pt idx="48045">
                  <c:v>147.90350378623401</c:v>
                </c:pt>
                <c:pt idx="48046">
                  <c:v>147.90274000001</c:v>
                </c:pt>
                <c:pt idx="48047">
                  <c:v>147.894490324071</c:v>
                </c:pt>
                <c:pt idx="48048">
                  <c:v>147.88577719193901</c:v>
                </c:pt>
                <c:pt idx="48049">
                  <c:v>147.878276959489</c:v>
                </c:pt>
                <c:pt idx="48050">
                  <c:v>147.88041752030099</c:v>
                </c:pt>
                <c:pt idx="48051">
                  <c:v>147.89148734260701</c:v>
                </c:pt>
                <c:pt idx="48052">
                  <c:v>147.90175598933399</c:v>
                </c:pt>
                <c:pt idx="48053">
                  <c:v>147.91013042959301</c:v>
                </c:pt>
                <c:pt idx="48054">
                  <c:v>147.912568003166</c:v>
                </c:pt>
                <c:pt idx="48055">
                  <c:v>147.913973466404</c:v>
                </c:pt>
                <c:pt idx="48056">
                  <c:v>147.91240250159501</c:v>
                </c:pt>
                <c:pt idx="48057">
                  <c:v>147.91806000004101</c:v>
                </c:pt>
                <c:pt idx="48058">
                  <c:v>147.92788045987999</c:v>
                </c:pt>
                <c:pt idx="48059">
                  <c:v>147.93936016302999</c:v>
                </c:pt>
                <c:pt idx="48060">
                  <c:v>147.958478648735</c:v>
                </c:pt>
                <c:pt idx="48061">
                  <c:v>147.981893513203</c:v>
                </c:pt>
                <c:pt idx="48062">
                  <c:v>148.01199524252601</c:v>
                </c:pt>
                <c:pt idx="48063">
                  <c:v>148.05712467814399</c:v>
                </c:pt>
                <c:pt idx="48064">
                  <c:v>148.13596266472999</c:v>
                </c:pt>
                <c:pt idx="48065">
                  <c:v>148.24124814445599</c:v>
                </c:pt>
                <c:pt idx="48066">
                  <c:v>148.39278997719401</c:v>
                </c:pt>
                <c:pt idx="48067">
                  <c:v>148.54942326660901</c:v>
                </c:pt>
                <c:pt idx="48068">
                  <c:v>148.712869195742</c:v>
                </c:pt>
                <c:pt idx="48069">
                  <c:v>148.96301272645599</c:v>
                </c:pt>
                <c:pt idx="48070">
                  <c:v>149.16741597175101</c:v>
                </c:pt>
                <c:pt idx="48071">
                  <c:v>149.39865000003201</c:v>
                </c:pt>
                <c:pt idx="48072">
                  <c:v>149.63070695650401</c:v>
                </c:pt>
                <c:pt idx="48073">
                  <c:v>149.88007053458699</c:v>
                </c:pt>
                <c:pt idx="48074">
                  <c:v>150.092080624998</c:v>
                </c:pt>
                <c:pt idx="48075">
                  <c:v>150.34500515293101</c:v>
                </c:pt>
                <c:pt idx="48076">
                  <c:v>150.58945076119301</c:v>
                </c:pt>
                <c:pt idx="48077">
                  <c:v>150.788713713475</c:v>
                </c:pt>
                <c:pt idx="48078">
                  <c:v>151.01968566618399</c:v>
                </c:pt>
                <c:pt idx="48079">
                  <c:v>151.234885856208</c:v>
                </c:pt>
                <c:pt idx="48080">
                  <c:v>151.44551992165401</c:v>
                </c:pt>
                <c:pt idx="48081">
                  <c:v>151.64625450195999</c:v>
                </c:pt>
                <c:pt idx="48082">
                  <c:v>151.853498780553</c:v>
                </c:pt>
                <c:pt idx="48083">
                  <c:v>152.03390525802601</c:v>
                </c:pt>
                <c:pt idx="48084">
                  <c:v>152.20138085832599</c:v>
                </c:pt>
                <c:pt idx="48085">
                  <c:v>152.340343553152</c:v>
                </c:pt>
                <c:pt idx="48086">
                  <c:v>152.478837927569</c:v>
                </c:pt>
                <c:pt idx="48087">
                  <c:v>152.635770000039</c:v>
                </c:pt>
                <c:pt idx="48088">
                  <c:v>152.736432080349</c:v>
                </c:pt>
                <c:pt idx="48089">
                  <c:v>152.85073485943801</c:v>
                </c:pt>
                <c:pt idx="48090">
                  <c:v>153.01516252334201</c:v>
                </c:pt>
                <c:pt idx="48091">
                  <c:v>153.17162088366399</c:v>
                </c:pt>
                <c:pt idx="48092">
                  <c:v>153.25111033252901</c:v>
                </c:pt>
                <c:pt idx="48093">
                  <c:v>153.328940957828</c:v>
                </c:pt>
                <c:pt idx="48094">
                  <c:v>153.41512046015799</c:v>
                </c:pt>
                <c:pt idx="48095">
                  <c:v>153.49207539822001</c:v>
                </c:pt>
                <c:pt idx="48096">
                  <c:v>153.56214132616401</c:v>
                </c:pt>
                <c:pt idx="48097">
                  <c:v>153.62282271895799</c:v>
                </c:pt>
                <c:pt idx="48098">
                  <c:v>153.69244596623599</c:v>
                </c:pt>
                <c:pt idx="48099">
                  <c:v>153.74474881475001</c:v>
                </c:pt>
                <c:pt idx="48100">
                  <c:v>153.79741999999499</c:v>
                </c:pt>
                <c:pt idx="48101">
                  <c:v>153.85500461587901</c:v>
                </c:pt>
                <c:pt idx="48102">
                  <c:v>153.90117799753699</c:v>
                </c:pt>
                <c:pt idx="48103">
                  <c:v>153.94293119800599</c:v>
                </c:pt>
                <c:pt idx="48104">
                  <c:v>153.98215911650601</c:v>
                </c:pt>
                <c:pt idx="48105">
                  <c:v>154.01896473983601</c:v>
                </c:pt>
                <c:pt idx="48106">
                  <c:v>154.05412206560399</c:v>
                </c:pt>
                <c:pt idx="48107">
                  <c:v>154.08554053260599</c:v>
                </c:pt>
                <c:pt idx="48108">
                  <c:v>154.11533644077301</c:v>
                </c:pt>
                <c:pt idx="48109">
                  <c:v>154.14857182593201</c:v>
                </c:pt>
                <c:pt idx="48110">
                  <c:v>154.17078034979201</c:v>
                </c:pt>
                <c:pt idx="48111">
                  <c:v>154.19382815929501</c:v>
                </c:pt>
                <c:pt idx="48112">
                  <c:v>154.20902260157001</c:v>
                </c:pt>
                <c:pt idx="48113">
                  <c:v>154.22919999995599</c:v>
                </c:pt>
                <c:pt idx="48114">
                  <c:v>154.23700102338299</c:v>
                </c:pt>
                <c:pt idx="48115">
                  <c:v>154.24285420010401</c:v>
                </c:pt>
                <c:pt idx="48116">
                  <c:v>154.254679506412</c:v>
                </c:pt>
                <c:pt idx="48117">
                  <c:v>154.26947542927101</c:v>
                </c:pt>
                <c:pt idx="48118">
                  <c:v>154.283983654401</c:v>
                </c:pt>
                <c:pt idx="48119">
                  <c:v>154.30010941948601</c:v>
                </c:pt>
                <c:pt idx="48120">
                  <c:v>154.31152640670101</c:v>
                </c:pt>
                <c:pt idx="48121">
                  <c:v>154.32177712396401</c:v>
                </c:pt>
                <c:pt idx="48122">
                  <c:v>154.32654418132199</c:v>
                </c:pt>
                <c:pt idx="48123">
                  <c:v>154.33470270904499</c:v>
                </c:pt>
                <c:pt idx="48124">
                  <c:v>154.3426685442</c:v>
                </c:pt>
                <c:pt idx="48125">
                  <c:v>154.35289000001401</c:v>
                </c:pt>
                <c:pt idx="48126">
                  <c:v>154.361676572645</c:v>
                </c:pt>
                <c:pt idx="48127">
                  <c:v>154.363737796104</c:v>
                </c:pt>
                <c:pt idx="48128">
                  <c:v>154.37101240195099</c:v>
                </c:pt>
                <c:pt idx="48129">
                  <c:v>154.38127730861601</c:v>
                </c:pt>
                <c:pt idx="48130">
                  <c:v>154.39057306401801</c:v>
                </c:pt>
                <c:pt idx="48131">
                  <c:v>154.396689155839</c:v>
                </c:pt>
                <c:pt idx="48132">
                  <c:v>154.40025046963399</c:v>
                </c:pt>
                <c:pt idx="48133">
                  <c:v>154.405237683481</c:v>
                </c:pt>
                <c:pt idx="48134">
                  <c:v>154.412764853223</c:v>
                </c:pt>
                <c:pt idx="48135">
                  <c:v>154.42049858088501</c:v>
                </c:pt>
                <c:pt idx="48136">
                  <c:v>154.42765268080299</c:v>
                </c:pt>
                <c:pt idx="48137">
                  <c:v>154.439359851327</c:v>
                </c:pt>
                <c:pt idx="48138">
                  <c:v>154.448807058564</c:v>
                </c:pt>
                <c:pt idx="48139">
                  <c:v>154.46352999999701</c:v>
                </c:pt>
                <c:pt idx="48140">
                  <c:v>154.47544161244599</c:v>
                </c:pt>
                <c:pt idx="48141">
                  <c:v>154.47675942187001</c:v>
                </c:pt>
                <c:pt idx="48142">
                  <c:v>154.47055091351399</c:v>
                </c:pt>
                <c:pt idx="48143">
                  <c:v>154.45954916412299</c:v>
                </c:pt>
                <c:pt idx="48144">
                  <c:v>154.44788192754001</c:v>
                </c:pt>
                <c:pt idx="48145">
                  <c:v>154.44426615044199</c:v>
                </c:pt>
                <c:pt idx="48146">
                  <c:v>154.451831117409</c:v>
                </c:pt>
                <c:pt idx="48147">
                  <c:v>154.46606201565001</c:v>
                </c:pt>
                <c:pt idx="48148">
                  <c:v>154.47955914899501</c:v>
                </c:pt>
                <c:pt idx="48149">
                  <c:v>154.486934358794</c:v>
                </c:pt>
                <c:pt idx="48150">
                  <c:v>154.49715000000199</c:v>
                </c:pt>
                <c:pt idx="48151">
                  <c:v>154.49718588929201</c:v>
                </c:pt>
                <c:pt idx="48152">
                  <c:v>154.498248400688</c:v>
                </c:pt>
                <c:pt idx="48153">
                  <c:v>154.489459999997</c:v>
                </c:pt>
                <c:pt idx="48154">
                  <c:v>154.47637205356401</c:v>
                </c:pt>
                <c:pt idx="48155">
                  <c:v>154.45804332761301</c:v>
                </c:pt>
                <c:pt idx="48156">
                  <c:v>154.44002406205499</c:v>
                </c:pt>
                <c:pt idx="48157">
                  <c:v>154.42881501232901</c:v>
                </c:pt>
                <c:pt idx="48158">
                  <c:v>154.422606128463</c:v>
                </c:pt>
                <c:pt idx="48159">
                  <c:v>154.41934885244299</c:v>
                </c:pt>
                <c:pt idx="48160">
                  <c:v>154.41973029121101</c:v>
                </c:pt>
                <c:pt idx="48161">
                  <c:v>154.418548979581</c:v>
                </c:pt>
                <c:pt idx="48162">
                  <c:v>154.415235389218</c:v>
                </c:pt>
                <c:pt idx="48163">
                  <c:v>154.41174443173199</c:v>
                </c:pt>
                <c:pt idx="48164">
                  <c:v>154.41136370164199</c:v>
                </c:pt>
                <c:pt idx="48165">
                  <c:v>154.409195226299</c:v>
                </c:pt>
                <c:pt idx="48166">
                  <c:v>154.40249377205799</c:v>
                </c:pt>
                <c:pt idx="48167">
                  <c:v>154.39537000003199</c:v>
                </c:pt>
                <c:pt idx="48168">
                  <c:v>154.386138561807</c:v>
                </c:pt>
                <c:pt idx="48169">
                  <c:v>154.377957044559</c:v>
                </c:pt>
                <c:pt idx="48170">
                  <c:v>154.37593159381501</c:v>
                </c:pt>
                <c:pt idx="48171">
                  <c:v>154.375685705168</c:v>
                </c:pt>
                <c:pt idx="48172">
                  <c:v>154.37311145842699</c:v>
                </c:pt>
                <c:pt idx="48173">
                  <c:v>154.36477214961999</c:v>
                </c:pt>
                <c:pt idx="48174">
                  <c:v>154.34966760357301</c:v>
                </c:pt>
                <c:pt idx="48175">
                  <c:v>154.337603231294</c:v>
                </c:pt>
                <c:pt idx="48176">
                  <c:v>154.33443765855</c:v>
                </c:pt>
                <c:pt idx="48177">
                  <c:v>154.337197954017</c:v>
                </c:pt>
                <c:pt idx="48178">
                  <c:v>154.34396279757499</c:v>
                </c:pt>
                <c:pt idx="48179">
                  <c:v>154.35088999993599</c:v>
                </c:pt>
                <c:pt idx="48180">
                  <c:v>154.36159524026499</c:v>
                </c:pt>
                <c:pt idx="48181">
                  <c:v>154.37458362010099</c:v>
                </c:pt>
                <c:pt idx="48182">
                  <c:v>154.387019035554</c:v>
                </c:pt>
                <c:pt idx="48183">
                  <c:v>154.395525463984</c:v>
                </c:pt>
                <c:pt idx="48184">
                  <c:v>154.400736319288</c:v>
                </c:pt>
                <c:pt idx="48185">
                  <c:v>154.40319542918601</c:v>
                </c:pt>
                <c:pt idx="48186">
                  <c:v>154.39911377697999</c:v>
                </c:pt>
                <c:pt idx="48187">
                  <c:v>154.390370538317</c:v>
                </c:pt>
                <c:pt idx="48188">
                  <c:v>154.37872494559201</c:v>
                </c:pt>
                <c:pt idx="48189">
                  <c:v>154.363966567783</c:v>
                </c:pt>
                <c:pt idx="48190">
                  <c:v>154.35517999996699</c:v>
                </c:pt>
                <c:pt idx="48191">
                  <c:v>154.35440062615999</c:v>
                </c:pt>
                <c:pt idx="48192">
                  <c:v>154.35292767665101</c:v>
                </c:pt>
                <c:pt idx="48193">
                  <c:v>154.34997187490401</c:v>
                </c:pt>
                <c:pt idx="48194">
                  <c:v>154.345970390925</c:v>
                </c:pt>
                <c:pt idx="48195">
                  <c:v>154.34267556675701</c:v>
                </c:pt>
                <c:pt idx="48196">
                  <c:v>154.342353469155</c:v>
                </c:pt>
                <c:pt idx="48197">
                  <c:v>154.34555818174999</c:v>
                </c:pt>
                <c:pt idx="48198">
                  <c:v>154.35117883109399</c:v>
                </c:pt>
                <c:pt idx="48199">
                  <c:v>154.35898666832199</c:v>
                </c:pt>
                <c:pt idx="48200">
                  <c:v>154.36408403678701</c:v>
                </c:pt>
                <c:pt idx="48201">
                  <c:v>154.36811638950701</c:v>
                </c:pt>
                <c:pt idx="48202">
                  <c:v>154.37303601198099</c:v>
                </c:pt>
                <c:pt idx="48203">
                  <c:v>154.37341000000001</c:v>
                </c:pt>
                <c:pt idx="48204">
                  <c:v>154.37269777196201</c:v>
                </c:pt>
                <c:pt idx="48205">
                  <c:v>154.374250489471</c:v>
                </c:pt>
                <c:pt idx="48206">
                  <c:v>154.38154063189799</c:v>
                </c:pt>
                <c:pt idx="48207">
                  <c:v>154.390814955965</c:v>
                </c:pt>
                <c:pt idx="48208">
                  <c:v>154.400911302206</c:v>
                </c:pt>
                <c:pt idx="48209">
                  <c:v>154.41253873109699</c:v>
                </c:pt>
                <c:pt idx="48210">
                  <c:v>154.426648340182</c:v>
                </c:pt>
                <c:pt idx="48211">
                  <c:v>154.44627609370701</c:v>
                </c:pt>
                <c:pt idx="48212">
                  <c:v>154.46335274693999</c:v>
                </c:pt>
                <c:pt idx="48213">
                  <c:v>154.476380060043</c:v>
                </c:pt>
                <c:pt idx="48214">
                  <c:v>154.48758713214599</c:v>
                </c:pt>
                <c:pt idx="48215">
                  <c:v>154.494905454502</c:v>
                </c:pt>
                <c:pt idx="48216">
                  <c:v>154.50167396747599</c:v>
                </c:pt>
                <c:pt idx="48217">
                  <c:v>154.502733593443</c:v>
                </c:pt>
                <c:pt idx="48218">
                  <c:v>154.49940000004099</c:v>
                </c:pt>
                <c:pt idx="48219">
                  <c:v>154.49487849754499</c:v>
                </c:pt>
                <c:pt idx="48220">
                  <c:v>154.494047491912</c:v>
                </c:pt>
                <c:pt idx="48221">
                  <c:v>154.49982410305299</c:v>
                </c:pt>
                <c:pt idx="48222">
                  <c:v>154.50917373104099</c:v>
                </c:pt>
                <c:pt idx="48223">
                  <c:v>154.51766843829401</c:v>
                </c:pt>
                <c:pt idx="48224">
                  <c:v>154.52487593325401</c:v>
                </c:pt>
                <c:pt idx="48225">
                  <c:v>154.530591752226</c:v>
                </c:pt>
                <c:pt idx="48226">
                  <c:v>154.53077813149201</c:v>
                </c:pt>
                <c:pt idx="48227">
                  <c:v>154.52475516441501</c:v>
                </c:pt>
                <c:pt idx="48228">
                  <c:v>154.51813582025</c:v>
                </c:pt>
                <c:pt idx="48229">
                  <c:v>154.506667185076</c:v>
                </c:pt>
                <c:pt idx="48230">
                  <c:v>154.49361784443701</c:v>
                </c:pt>
                <c:pt idx="48231">
                  <c:v>154.48546000006201</c:v>
                </c:pt>
                <c:pt idx="48232">
                  <c:v>154.480813767695</c:v>
                </c:pt>
                <c:pt idx="48233">
                  <c:v>154.47276711043</c:v>
                </c:pt>
                <c:pt idx="48234">
                  <c:v>154.46606800567099</c:v>
                </c:pt>
                <c:pt idx="48235">
                  <c:v>154.46055331125399</c:v>
                </c:pt>
                <c:pt idx="48236">
                  <c:v>154.45744009495999</c:v>
                </c:pt>
                <c:pt idx="48237">
                  <c:v>154.460102816648</c:v>
                </c:pt>
                <c:pt idx="48238">
                  <c:v>154.46830578839399</c:v>
                </c:pt>
                <c:pt idx="48239">
                  <c:v>154.471834003802</c:v>
                </c:pt>
                <c:pt idx="48240">
                  <c:v>154.47262720937701</c:v>
                </c:pt>
                <c:pt idx="48241">
                  <c:v>154.47836471139499</c:v>
                </c:pt>
                <c:pt idx="48242">
                  <c:v>154.48404752635301</c:v>
                </c:pt>
                <c:pt idx="48243">
                  <c:v>154.482796467247</c:v>
                </c:pt>
                <c:pt idx="48244">
                  <c:v>154.478589999967</c:v>
                </c:pt>
                <c:pt idx="48245">
                  <c:v>154.46738424098601</c:v>
                </c:pt>
                <c:pt idx="48246">
                  <c:v>154.45422413665901</c:v>
                </c:pt>
                <c:pt idx="48247">
                  <c:v>154.44116722870601</c:v>
                </c:pt>
                <c:pt idx="48248">
                  <c:v>154.42793918959401</c:v>
                </c:pt>
                <c:pt idx="48249">
                  <c:v>154.41763778210901</c:v>
                </c:pt>
                <c:pt idx="48250">
                  <c:v>154.40866835565299</c:v>
                </c:pt>
                <c:pt idx="48251">
                  <c:v>154.401439005008</c:v>
                </c:pt>
                <c:pt idx="48252">
                  <c:v>154.39808717439101</c:v>
                </c:pt>
                <c:pt idx="48253">
                  <c:v>154.39014092862399</c:v>
                </c:pt>
                <c:pt idx="48254">
                  <c:v>154.38771802276</c:v>
                </c:pt>
                <c:pt idx="48255">
                  <c:v>154.39269928754501</c:v>
                </c:pt>
                <c:pt idx="48256">
                  <c:v>154.40229043020599</c:v>
                </c:pt>
                <c:pt idx="48257">
                  <c:v>154.406720000013</c:v>
                </c:pt>
                <c:pt idx="48258">
                  <c:v>154.406720000012</c:v>
                </c:pt>
                <c:pt idx="48259">
                  <c:v>154.412209670105</c:v>
                </c:pt>
                <c:pt idx="48260">
                  <c:v>154.41940111774301</c:v>
                </c:pt>
                <c:pt idx="48261">
                  <c:v>154.42819269736199</c:v>
                </c:pt>
                <c:pt idx="48262">
                  <c:v>154.44102337282399</c:v>
                </c:pt>
                <c:pt idx="48263">
                  <c:v>154.45600594843501</c:v>
                </c:pt>
                <c:pt idx="48264">
                  <c:v>154.47163590329299</c:v>
                </c:pt>
                <c:pt idx="48265">
                  <c:v>154.48686194216799</c:v>
                </c:pt>
                <c:pt idx="48266">
                  <c:v>154.49798321538501</c:v>
                </c:pt>
                <c:pt idx="48267">
                  <c:v>154.51029488309101</c:v>
                </c:pt>
                <c:pt idx="48268">
                  <c:v>154.52240679030299</c:v>
                </c:pt>
                <c:pt idx="48269">
                  <c:v>154.53398093973999</c:v>
                </c:pt>
                <c:pt idx="48270">
                  <c:v>154.53647999998299</c:v>
                </c:pt>
                <c:pt idx="48271">
                  <c:v>154.534747832785</c:v>
                </c:pt>
                <c:pt idx="48272">
                  <c:v>154.529874739641</c:v>
                </c:pt>
                <c:pt idx="48273">
                  <c:v>154.52774551737201</c:v>
                </c:pt>
                <c:pt idx="48274">
                  <c:v>154.52733863991199</c:v>
                </c:pt>
                <c:pt idx="48275">
                  <c:v>154.526678743888</c:v>
                </c:pt>
                <c:pt idx="48276">
                  <c:v>154.52699269214099</c:v>
                </c:pt>
                <c:pt idx="48277">
                  <c:v>154.52747515906401</c:v>
                </c:pt>
                <c:pt idx="48278">
                  <c:v>154.527721129973</c:v>
                </c:pt>
                <c:pt idx="48279">
                  <c:v>154.529448639565</c:v>
                </c:pt>
                <c:pt idx="48280">
                  <c:v>154.534891239225</c:v>
                </c:pt>
                <c:pt idx="48281">
                  <c:v>154.53225234789801</c:v>
                </c:pt>
                <c:pt idx="48282">
                  <c:v>154.52639693357901</c:v>
                </c:pt>
                <c:pt idx="48283">
                  <c:v>154.524569999942</c:v>
                </c:pt>
                <c:pt idx="48284">
                  <c:v>154.528294534568</c:v>
                </c:pt>
                <c:pt idx="48285">
                  <c:v>154.52965570378001</c:v>
                </c:pt>
                <c:pt idx="48286">
                  <c:v>154.530712954059</c:v>
                </c:pt>
                <c:pt idx="48287">
                  <c:v>154.529365695411</c:v>
                </c:pt>
                <c:pt idx="48288">
                  <c:v>154.52822230560699</c:v>
                </c:pt>
                <c:pt idx="48289">
                  <c:v>154.53175639748099</c:v>
                </c:pt>
                <c:pt idx="48290">
                  <c:v>154.53981630355301</c:v>
                </c:pt>
                <c:pt idx="48291">
                  <c:v>154.54954252922701</c:v>
                </c:pt>
                <c:pt idx="48292">
                  <c:v>154.55708601301001</c:v>
                </c:pt>
                <c:pt idx="48293">
                  <c:v>154.56340733545801</c:v>
                </c:pt>
                <c:pt idx="48294">
                  <c:v>154.56744394768</c:v>
                </c:pt>
                <c:pt idx="48295">
                  <c:v>154.56588624781301</c:v>
                </c:pt>
                <c:pt idx="48296">
                  <c:v>154.559480000012</c:v>
                </c:pt>
                <c:pt idx="48297">
                  <c:v>154.556349222367</c:v>
                </c:pt>
                <c:pt idx="48298">
                  <c:v>154.557408625459</c:v>
                </c:pt>
                <c:pt idx="48299">
                  <c:v>154.56571556543199</c:v>
                </c:pt>
                <c:pt idx="48300">
                  <c:v>154.5753078361</c:v>
                </c:pt>
                <c:pt idx="48301">
                  <c:v>154.58567569606501</c:v>
                </c:pt>
                <c:pt idx="48302">
                  <c:v>154.59420359820999</c:v>
                </c:pt>
                <c:pt idx="48303">
                  <c:v>154.59683233873201</c:v>
                </c:pt>
                <c:pt idx="48304">
                  <c:v>154.59820271461001</c:v>
                </c:pt>
                <c:pt idx="48305">
                  <c:v>154.60365001417799</c:v>
                </c:pt>
                <c:pt idx="48306">
                  <c:v>154.60654999999301</c:v>
                </c:pt>
                <c:pt idx="48307">
                  <c:v>154.60658128571299</c:v>
                </c:pt>
                <c:pt idx="48308">
                  <c:v>154.607811320015</c:v>
                </c:pt>
                <c:pt idx="48309">
                  <c:v>154.61564545900501</c:v>
                </c:pt>
                <c:pt idx="48310">
                  <c:v>154.62361615338801</c:v>
                </c:pt>
                <c:pt idx="48311">
                  <c:v>154.63071000000701</c:v>
                </c:pt>
                <c:pt idx="48312">
                  <c:v>154.62840009851499</c:v>
                </c:pt>
                <c:pt idx="48313">
                  <c:v>154.61936483005499</c:v>
                </c:pt>
                <c:pt idx="48314">
                  <c:v>154.6157364938</c:v>
                </c:pt>
                <c:pt idx="48315">
                  <c:v>154.61264092121201</c:v>
                </c:pt>
                <c:pt idx="48316">
                  <c:v>154.610307477768</c:v>
                </c:pt>
                <c:pt idx="48317">
                  <c:v>154.612169270392</c:v>
                </c:pt>
                <c:pt idx="48318">
                  <c:v>154.616284398506</c:v>
                </c:pt>
                <c:pt idx="48319">
                  <c:v>154.61742431740501</c:v>
                </c:pt>
                <c:pt idx="48320">
                  <c:v>154.61564931669801</c:v>
                </c:pt>
                <c:pt idx="48321">
                  <c:v>154.611268224106</c:v>
                </c:pt>
                <c:pt idx="48322">
                  <c:v>154.60240898116899</c:v>
                </c:pt>
                <c:pt idx="48323">
                  <c:v>154.591439896808</c:v>
                </c:pt>
                <c:pt idx="48324">
                  <c:v>154.585173175374</c:v>
                </c:pt>
                <c:pt idx="48325">
                  <c:v>154.58004999999</c:v>
                </c:pt>
                <c:pt idx="48326">
                  <c:v>154.573987824401</c:v>
                </c:pt>
                <c:pt idx="48327">
                  <c:v>154.567897371117</c:v>
                </c:pt>
                <c:pt idx="48328">
                  <c:v>154.56402692751499</c:v>
                </c:pt>
                <c:pt idx="48329">
                  <c:v>154.559536551805</c:v>
                </c:pt>
                <c:pt idx="48330">
                  <c:v>154.55164769594899</c:v>
                </c:pt>
                <c:pt idx="48331">
                  <c:v>154.539639172298</c:v>
                </c:pt>
                <c:pt idx="48332">
                  <c:v>154.52756660208701</c:v>
                </c:pt>
                <c:pt idx="48333">
                  <c:v>154.51441444690801</c:v>
                </c:pt>
                <c:pt idx="48334">
                  <c:v>154.497686126725</c:v>
                </c:pt>
                <c:pt idx="48335">
                  <c:v>154.480972374684</c:v>
                </c:pt>
                <c:pt idx="48336">
                  <c:v>154.46104885389599</c:v>
                </c:pt>
                <c:pt idx="48337">
                  <c:v>154.43655350760201</c:v>
                </c:pt>
                <c:pt idx="48338">
                  <c:v>154.40890289046399</c:v>
                </c:pt>
                <c:pt idx="48339">
                  <c:v>154.39362905115499</c:v>
                </c:pt>
                <c:pt idx="48340">
                  <c:v>154.393321708033</c:v>
                </c:pt>
                <c:pt idx="48341">
                  <c:v>154.39175342839101</c:v>
                </c:pt>
                <c:pt idx="48342">
                  <c:v>154.38564319833199</c:v>
                </c:pt>
                <c:pt idx="48343">
                  <c:v>154.37882535994601</c:v>
                </c:pt>
                <c:pt idx="48344">
                  <c:v>154.374146584496</c:v>
                </c:pt>
                <c:pt idx="48345">
                  <c:v>154.372355359322</c:v>
                </c:pt>
                <c:pt idx="48346">
                  <c:v>154.36935000001299</c:v>
                </c:pt>
                <c:pt idx="48347">
                  <c:v>154.376553258283</c:v>
                </c:pt>
                <c:pt idx="48348">
                  <c:v>154.40276110047699</c:v>
                </c:pt>
                <c:pt idx="48349">
                  <c:v>154.42482674305501</c:v>
                </c:pt>
                <c:pt idx="48350">
                  <c:v>154.44922551014699</c:v>
                </c:pt>
                <c:pt idx="48351">
                  <c:v>154.473440315403</c:v>
                </c:pt>
                <c:pt idx="48352">
                  <c:v>154.49756761293401</c:v>
                </c:pt>
                <c:pt idx="48353">
                  <c:v>154.512369999973</c:v>
                </c:pt>
                <c:pt idx="48354">
                  <c:v>154.51495822989401</c:v>
                </c:pt>
                <c:pt idx="48355">
                  <c:v>154.534016016923</c:v>
                </c:pt>
                <c:pt idx="48356">
                  <c:v>154.543191571688</c:v>
                </c:pt>
                <c:pt idx="48357">
                  <c:v>154.54669000002201</c:v>
                </c:pt>
                <c:pt idx="48358">
                  <c:v>154.54288449112599</c:v>
                </c:pt>
                <c:pt idx="48359">
                  <c:v>154.53447655393799</c:v>
                </c:pt>
                <c:pt idx="48360">
                  <c:v>154.52692865278601</c:v>
                </c:pt>
                <c:pt idx="48361">
                  <c:v>154.51862457096399</c:v>
                </c:pt>
                <c:pt idx="48362">
                  <c:v>154.506639719341</c:v>
                </c:pt>
                <c:pt idx="48363">
                  <c:v>154.490528789054</c:v>
                </c:pt>
                <c:pt idx="48364">
                  <c:v>154.47289405087801</c:v>
                </c:pt>
                <c:pt idx="48365">
                  <c:v>154.456298113066</c:v>
                </c:pt>
                <c:pt idx="48366">
                  <c:v>154.43613836646901</c:v>
                </c:pt>
                <c:pt idx="48367">
                  <c:v>154.419214054571</c:v>
                </c:pt>
                <c:pt idx="48368">
                  <c:v>154.40698583547899</c:v>
                </c:pt>
                <c:pt idx="48369">
                  <c:v>154.38630020993</c:v>
                </c:pt>
                <c:pt idx="48370">
                  <c:v>154.36531178516299</c:v>
                </c:pt>
                <c:pt idx="48371">
                  <c:v>154.35154646886099</c:v>
                </c:pt>
                <c:pt idx="48372">
                  <c:v>154.34088907845401</c:v>
                </c:pt>
                <c:pt idx="48373">
                  <c:v>154.33150000000899</c:v>
                </c:pt>
                <c:pt idx="48374">
                  <c:v>154.32808429726401</c:v>
                </c:pt>
                <c:pt idx="48375">
                  <c:v>154.32850592697</c:v>
                </c:pt>
                <c:pt idx="48376">
                  <c:v>154.33293654403599</c:v>
                </c:pt>
                <c:pt idx="48377">
                  <c:v>154.34210545795901</c:v>
                </c:pt>
                <c:pt idx="48378">
                  <c:v>154.34976691927901</c:v>
                </c:pt>
                <c:pt idx="48379">
                  <c:v>154.35010499689199</c:v>
                </c:pt>
                <c:pt idx="48380">
                  <c:v>154.34588904985301</c:v>
                </c:pt>
                <c:pt idx="48381">
                  <c:v>154.34266402547701</c:v>
                </c:pt>
                <c:pt idx="48382">
                  <c:v>154.33680599745901</c:v>
                </c:pt>
                <c:pt idx="48383">
                  <c:v>154.33838367108899</c:v>
                </c:pt>
                <c:pt idx="48384">
                  <c:v>154.34486718949901</c:v>
                </c:pt>
                <c:pt idx="48385">
                  <c:v>154.35143413457899</c:v>
                </c:pt>
                <c:pt idx="48386">
                  <c:v>154.35425999997199</c:v>
                </c:pt>
                <c:pt idx="48387">
                  <c:v>154.361122903992</c:v>
                </c:pt>
                <c:pt idx="48388">
                  <c:v>154.37235110953901</c:v>
                </c:pt>
                <c:pt idx="48389">
                  <c:v>154.389038715525</c:v>
                </c:pt>
                <c:pt idx="48390">
                  <c:v>154.404227501457</c:v>
                </c:pt>
                <c:pt idx="48391">
                  <c:v>154.41136966138299</c:v>
                </c:pt>
                <c:pt idx="48392">
                  <c:v>154.40943155429599</c:v>
                </c:pt>
                <c:pt idx="48393">
                  <c:v>154.40224338765199</c:v>
                </c:pt>
                <c:pt idx="48394">
                  <c:v>154.394813895564</c:v>
                </c:pt>
                <c:pt idx="48395">
                  <c:v>154.39251562763599</c:v>
                </c:pt>
                <c:pt idx="48396">
                  <c:v>154.39478239629699</c:v>
                </c:pt>
                <c:pt idx="48397">
                  <c:v>154.39553071226601</c:v>
                </c:pt>
                <c:pt idx="48398">
                  <c:v>154.39328064659699</c:v>
                </c:pt>
                <c:pt idx="48399">
                  <c:v>154.390503069803</c:v>
                </c:pt>
                <c:pt idx="48400">
                  <c:v>154.39168999997099</c:v>
                </c:pt>
                <c:pt idx="48401">
                  <c:v>154.39591740309399</c:v>
                </c:pt>
                <c:pt idx="48402">
                  <c:v>154.39891096759999</c:v>
                </c:pt>
                <c:pt idx="48403">
                  <c:v>154.39599090098201</c:v>
                </c:pt>
                <c:pt idx="48404">
                  <c:v>154.38454537888299</c:v>
                </c:pt>
                <c:pt idx="48405">
                  <c:v>154.371935457582</c:v>
                </c:pt>
                <c:pt idx="48406">
                  <c:v>154.36424803333799</c:v>
                </c:pt>
                <c:pt idx="48407">
                  <c:v>154.35940147926701</c:v>
                </c:pt>
                <c:pt idx="48408">
                  <c:v>154.356654174825</c:v>
                </c:pt>
                <c:pt idx="48409">
                  <c:v>154.353571700168</c:v>
                </c:pt>
                <c:pt idx="48410">
                  <c:v>154.349816381626</c:v>
                </c:pt>
                <c:pt idx="48411">
                  <c:v>154.34840376616</c:v>
                </c:pt>
                <c:pt idx="48412">
                  <c:v>154.35615141334</c:v>
                </c:pt>
                <c:pt idx="48413">
                  <c:v>154.359630000007</c:v>
                </c:pt>
                <c:pt idx="48414">
                  <c:v>154.364280898012</c:v>
                </c:pt>
                <c:pt idx="48415">
                  <c:v>154.36746082582101</c:v>
                </c:pt>
                <c:pt idx="48416">
                  <c:v>154.37035445220101</c:v>
                </c:pt>
                <c:pt idx="48417">
                  <c:v>154.373509781781</c:v>
                </c:pt>
                <c:pt idx="48418">
                  <c:v>154.37618728901799</c:v>
                </c:pt>
                <c:pt idx="48419">
                  <c:v>154.38023811906899</c:v>
                </c:pt>
                <c:pt idx="48420">
                  <c:v>154.38634178793399</c:v>
                </c:pt>
                <c:pt idx="48421">
                  <c:v>154.38815946922301</c:v>
                </c:pt>
                <c:pt idx="48422">
                  <c:v>154.38562187668501</c:v>
                </c:pt>
                <c:pt idx="48423">
                  <c:v>154.38255234936901</c:v>
                </c:pt>
                <c:pt idx="48424">
                  <c:v>154.377360504243</c:v>
                </c:pt>
                <c:pt idx="48425">
                  <c:v>154.36991197480299</c:v>
                </c:pt>
                <c:pt idx="48426">
                  <c:v>154.360748211572</c:v>
                </c:pt>
                <c:pt idx="48427">
                  <c:v>154.354289999999</c:v>
                </c:pt>
                <c:pt idx="48428">
                  <c:v>154.34942472560601</c:v>
                </c:pt>
                <c:pt idx="48429">
                  <c:v>154.34521572386001</c:v>
                </c:pt>
                <c:pt idx="48430">
                  <c:v>154.33482322383901</c:v>
                </c:pt>
                <c:pt idx="48431">
                  <c:v>154.32537146973499</c:v>
                </c:pt>
                <c:pt idx="48432">
                  <c:v>154.31345360200999</c:v>
                </c:pt>
                <c:pt idx="48433">
                  <c:v>154.302763025693</c:v>
                </c:pt>
                <c:pt idx="48434">
                  <c:v>154.290638965554</c:v>
                </c:pt>
                <c:pt idx="48435">
                  <c:v>154.28181024785599</c:v>
                </c:pt>
                <c:pt idx="48436">
                  <c:v>154.273392524625</c:v>
                </c:pt>
                <c:pt idx="48437">
                  <c:v>154.27533415572</c:v>
                </c:pt>
                <c:pt idx="48438">
                  <c:v>154.28561780970199</c:v>
                </c:pt>
                <c:pt idx="48439">
                  <c:v>154.29676470252301</c:v>
                </c:pt>
                <c:pt idx="48440">
                  <c:v>154.30692999997299</c:v>
                </c:pt>
                <c:pt idx="48441">
                  <c:v>154.31450131270199</c:v>
                </c:pt>
                <c:pt idx="48442">
                  <c:v>154.320683974161</c:v>
                </c:pt>
                <c:pt idx="48443">
                  <c:v>154.33247785266701</c:v>
                </c:pt>
                <c:pt idx="48444">
                  <c:v>154.34711950992201</c:v>
                </c:pt>
                <c:pt idx="48445">
                  <c:v>154.36246058158801</c:v>
                </c:pt>
                <c:pt idx="48446">
                  <c:v>154.37813466895099</c:v>
                </c:pt>
                <c:pt idx="48447">
                  <c:v>154.39306605972101</c:v>
                </c:pt>
                <c:pt idx="48448">
                  <c:v>154.40263217382301</c:v>
                </c:pt>
                <c:pt idx="48449">
                  <c:v>154.406864874831</c:v>
                </c:pt>
                <c:pt idx="48450">
                  <c:v>154.40734722425299</c:v>
                </c:pt>
                <c:pt idx="48451">
                  <c:v>154.41030572577901</c:v>
                </c:pt>
                <c:pt idx="48452">
                  <c:v>154.40989620295699</c:v>
                </c:pt>
                <c:pt idx="48453">
                  <c:v>154.411379999959</c:v>
                </c:pt>
                <c:pt idx="48454">
                  <c:v>154.41038979083001</c:v>
                </c:pt>
                <c:pt idx="48455">
                  <c:v>154.40929433256099</c:v>
                </c:pt>
                <c:pt idx="48456">
                  <c:v>154.40946657696</c:v>
                </c:pt>
                <c:pt idx="48457">
                  <c:v>154.41197215701101</c:v>
                </c:pt>
                <c:pt idx="48458">
                  <c:v>154.41472789115099</c:v>
                </c:pt>
                <c:pt idx="48459">
                  <c:v>154.41665036726701</c:v>
                </c:pt>
                <c:pt idx="48460">
                  <c:v>154.41617379528799</c:v>
                </c:pt>
                <c:pt idx="48461">
                  <c:v>154.416410000025</c:v>
                </c:pt>
                <c:pt idx="48462">
                  <c:v>154.416707053164</c:v>
                </c:pt>
                <c:pt idx="48463">
                  <c:v>154.41668465729501</c:v>
                </c:pt>
                <c:pt idx="48464">
                  <c:v>154.41490208297299</c:v>
                </c:pt>
                <c:pt idx="48465">
                  <c:v>154.41972831831899</c:v>
                </c:pt>
                <c:pt idx="48466">
                  <c:v>154.42734467560601</c:v>
                </c:pt>
                <c:pt idx="48467">
                  <c:v>154.439389999968</c:v>
                </c:pt>
                <c:pt idx="48468">
                  <c:v>154.446975042329</c:v>
                </c:pt>
                <c:pt idx="48469">
                  <c:v>154.450793814886</c:v>
                </c:pt>
                <c:pt idx="48470">
                  <c:v>154.46235502260399</c:v>
                </c:pt>
                <c:pt idx="48471">
                  <c:v>154.478966682687</c:v>
                </c:pt>
                <c:pt idx="48472">
                  <c:v>154.491746779935</c:v>
                </c:pt>
                <c:pt idx="48473">
                  <c:v>154.496914236121</c:v>
                </c:pt>
                <c:pt idx="48474">
                  <c:v>154.493538095795</c:v>
                </c:pt>
                <c:pt idx="48475">
                  <c:v>154.485569110526</c:v>
                </c:pt>
                <c:pt idx="48476">
                  <c:v>154.47140991338799</c:v>
                </c:pt>
                <c:pt idx="48477">
                  <c:v>154.45783708526901</c:v>
                </c:pt>
                <c:pt idx="48478">
                  <c:v>154.444561857655</c:v>
                </c:pt>
                <c:pt idx="48479">
                  <c:v>154.430422548519</c:v>
                </c:pt>
                <c:pt idx="48480">
                  <c:v>154.419527328805</c:v>
                </c:pt>
                <c:pt idx="48481">
                  <c:v>154.40756000000101</c:v>
                </c:pt>
                <c:pt idx="48482">
                  <c:v>154.39642686822901</c:v>
                </c:pt>
                <c:pt idx="48483">
                  <c:v>154.39144188795299</c:v>
                </c:pt>
                <c:pt idx="48484">
                  <c:v>154.38613778570601</c:v>
                </c:pt>
                <c:pt idx="48485">
                  <c:v>154.37764761841601</c:v>
                </c:pt>
                <c:pt idx="48486">
                  <c:v>154.36956228616299</c:v>
                </c:pt>
                <c:pt idx="48487">
                  <c:v>154.369177261565</c:v>
                </c:pt>
                <c:pt idx="48488">
                  <c:v>154.37534267194701</c:v>
                </c:pt>
                <c:pt idx="48489">
                  <c:v>154.38270370776399</c:v>
                </c:pt>
                <c:pt idx="48490">
                  <c:v>154.395305612995</c:v>
                </c:pt>
                <c:pt idx="48491">
                  <c:v>154.40104136161199</c:v>
                </c:pt>
                <c:pt idx="48492">
                  <c:v>154.407389672519</c:v>
                </c:pt>
                <c:pt idx="48493">
                  <c:v>154.41453441192701</c:v>
                </c:pt>
                <c:pt idx="48494">
                  <c:v>154.42395000000801</c:v>
                </c:pt>
                <c:pt idx="48495">
                  <c:v>154.42744956243899</c:v>
                </c:pt>
                <c:pt idx="48496">
                  <c:v>154.436651167972</c:v>
                </c:pt>
                <c:pt idx="48497">
                  <c:v>154.443839981672</c:v>
                </c:pt>
                <c:pt idx="48498">
                  <c:v>154.44661015069099</c:v>
                </c:pt>
                <c:pt idx="48499">
                  <c:v>154.446358024603</c:v>
                </c:pt>
                <c:pt idx="48500">
                  <c:v>154.44715809938501</c:v>
                </c:pt>
                <c:pt idx="48501">
                  <c:v>154.44316241041801</c:v>
                </c:pt>
                <c:pt idx="48502">
                  <c:v>154.43313483010601</c:v>
                </c:pt>
                <c:pt idx="48503">
                  <c:v>154.424268392648</c:v>
                </c:pt>
                <c:pt idx="48504">
                  <c:v>154.42329517055001</c:v>
                </c:pt>
                <c:pt idx="48505">
                  <c:v>154.42348999996801</c:v>
                </c:pt>
                <c:pt idx="48506">
                  <c:v>154.42281391388599</c:v>
                </c:pt>
                <c:pt idx="48507">
                  <c:v>154.42687833238901</c:v>
                </c:pt>
                <c:pt idx="48508">
                  <c:v>154.429982679787</c:v>
                </c:pt>
                <c:pt idx="48509">
                  <c:v>154.431653237006</c:v>
                </c:pt>
                <c:pt idx="48510">
                  <c:v>154.42895897072799</c:v>
                </c:pt>
                <c:pt idx="48511">
                  <c:v>154.42330465797301</c:v>
                </c:pt>
                <c:pt idx="48512">
                  <c:v>154.416046909952</c:v>
                </c:pt>
                <c:pt idx="48513">
                  <c:v>154.40585686592101</c:v>
                </c:pt>
                <c:pt idx="48514">
                  <c:v>154.39466051435201</c:v>
                </c:pt>
                <c:pt idx="48515">
                  <c:v>154.38596372629999</c:v>
                </c:pt>
                <c:pt idx="48516">
                  <c:v>154.379312971064</c:v>
                </c:pt>
                <c:pt idx="48517">
                  <c:v>154.37561403450201</c:v>
                </c:pt>
                <c:pt idx="48518">
                  <c:v>154.36978000000099</c:v>
                </c:pt>
                <c:pt idx="48519">
                  <c:v>154.362758831691</c:v>
                </c:pt>
                <c:pt idx="48520">
                  <c:v>154.36167509595899</c:v>
                </c:pt>
                <c:pt idx="48521">
                  <c:v>154.357060013949</c:v>
                </c:pt>
                <c:pt idx="48522">
                  <c:v>154.346932260763</c:v>
                </c:pt>
                <c:pt idx="48523">
                  <c:v>154.33636268433</c:v>
                </c:pt>
                <c:pt idx="48524">
                  <c:v>154.32693640821299</c:v>
                </c:pt>
                <c:pt idx="48525">
                  <c:v>154.32089839541899</c:v>
                </c:pt>
                <c:pt idx="48526">
                  <c:v>154.315770435536</c:v>
                </c:pt>
                <c:pt idx="48527">
                  <c:v>154.30535861726199</c:v>
                </c:pt>
                <c:pt idx="48528">
                  <c:v>154.299181079943</c:v>
                </c:pt>
                <c:pt idx="48529">
                  <c:v>154.29051000000101</c:v>
                </c:pt>
                <c:pt idx="48530">
                  <c:v>154.28174359436301</c:v>
                </c:pt>
                <c:pt idx="48531">
                  <c:v>154.27295110685401</c:v>
                </c:pt>
                <c:pt idx="48532">
                  <c:v>154.26735531112399</c:v>
                </c:pt>
                <c:pt idx="48533">
                  <c:v>154.26148894072901</c:v>
                </c:pt>
                <c:pt idx="48534">
                  <c:v>154.25641529030699</c:v>
                </c:pt>
                <c:pt idx="48535">
                  <c:v>154.25746896697001</c:v>
                </c:pt>
                <c:pt idx="48536">
                  <c:v>154.26436946627399</c:v>
                </c:pt>
                <c:pt idx="48537">
                  <c:v>154.27390413720201</c:v>
                </c:pt>
                <c:pt idx="48538">
                  <c:v>154.28530916274599</c:v>
                </c:pt>
                <c:pt idx="48539">
                  <c:v>154.299122207019</c:v>
                </c:pt>
                <c:pt idx="48540">
                  <c:v>154.31538590914499</c:v>
                </c:pt>
                <c:pt idx="48541">
                  <c:v>154.32967578744001</c:v>
                </c:pt>
                <c:pt idx="48542">
                  <c:v>154.34065966321199</c:v>
                </c:pt>
                <c:pt idx="48543">
                  <c:v>154.351409999971</c:v>
                </c:pt>
                <c:pt idx="48544">
                  <c:v>154.35615480216401</c:v>
                </c:pt>
                <c:pt idx="48545">
                  <c:v>154.36180688042799</c:v>
                </c:pt>
                <c:pt idx="48546">
                  <c:v>154.37180249559299</c:v>
                </c:pt>
                <c:pt idx="48547">
                  <c:v>154.38480862316499</c:v>
                </c:pt>
                <c:pt idx="48548">
                  <c:v>154.39586827888701</c:v>
                </c:pt>
                <c:pt idx="48549">
                  <c:v>154.40366178222001</c:v>
                </c:pt>
                <c:pt idx="48550">
                  <c:v>154.41373344677399</c:v>
                </c:pt>
                <c:pt idx="48551">
                  <c:v>154.42049766195899</c:v>
                </c:pt>
                <c:pt idx="48552">
                  <c:v>154.42392512304301</c:v>
                </c:pt>
                <c:pt idx="48553">
                  <c:v>154.430775546512</c:v>
                </c:pt>
                <c:pt idx="48554">
                  <c:v>154.44417130646099</c:v>
                </c:pt>
                <c:pt idx="48555">
                  <c:v>154.45344999995399</c:v>
                </c:pt>
                <c:pt idx="48556">
                  <c:v>154.45868311612099</c:v>
                </c:pt>
                <c:pt idx="48557">
                  <c:v>154.46240451575699</c:v>
                </c:pt>
                <c:pt idx="48558">
                  <c:v>154.46544143351699</c:v>
                </c:pt>
                <c:pt idx="48559">
                  <c:v>154.466274395402</c:v>
                </c:pt>
                <c:pt idx="48560">
                  <c:v>154.46531350243899</c:v>
                </c:pt>
                <c:pt idx="48561">
                  <c:v>154.46616680048601</c:v>
                </c:pt>
                <c:pt idx="48562">
                  <c:v>154.468944875212</c:v>
                </c:pt>
                <c:pt idx="48563">
                  <c:v>154.47247478190999</c:v>
                </c:pt>
                <c:pt idx="48564">
                  <c:v>154.47905150737199</c:v>
                </c:pt>
                <c:pt idx="48565">
                  <c:v>154.48669547544799</c:v>
                </c:pt>
                <c:pt idx="48566">
                  <c:v>154.48948342373799</c:v>
                </c:pt>
                <c:pt idx="48567">
                  <c:v>154.48959823982401</c:v>
                </c:pt>
                <c:pt idx="48568">
                  <c:v>154.488331070757</c:v>
                </c:pt>
                <c:pt idx="48569">
                  <c:v>154.49292000005499</c:v>
                </c:pt>
                <c:pt idx="48570">
                  <c:v>154.494877139821</c:v>
                </c:pt>
                <c:pt idx="48571">
                  <c:v>154.49644482181699</c:v>
                </c:pt>
                <c:pt idx="48572">
                  <c:v>154.49692999995301</c:v>
                </c:pt>
                <c:pt idx="48573">
                  <c:v>154.500218799968</c:v>
                </c:pt>
                <c:pt idx="48574">
                  <c:v>154.51173416381101</c:v>
                </c:pt>
                <c:pt idx="48575">
                  <c:v>154.52872291885799</c:v>
                </c:pt>
                <c:pt idx="48576">
                  <c:v>154.54397172077799</c:v>
                </c:pt>
                <c:pt idx="48577">
                  <c:v>154.55886755486199</c:v>
                </c:pt>
                <c:pt idx="48578">
                  <c:v>154.57113216997499</c:v>
                </c:pt>
                <c:pt idx="48579">
                  <c:v>154.578149040341</c:v>
                </c:pt>
                <c:pt idx="48580">
                  <c:v>154.576844391848</c:v>
                </c:pt>
                <c:pt idx="48581">
                  <c:v>154.56911999996299</c:v>
                </c:pt>
                <c:pt idx="48582">
                  <c:v>154.55303875022099</c:v>
                </c:pt>
                <c:pt idx="48583">
                  <c:v>154.54046930273199</c:v>
                </c:pt>
                <c:pt idx="48584">
                  <c:v>154.53247929551901</c:v>
                </c:pt>
                <c:pt idx="48585">
                  <c:v>154.528152335133</c:v>
                </c:pt>
                <c:pt idx="48586">
                  <c:v>154.52617200887499</c:v>
                </c:pt>
                <c:pt idx="48587">
                  <c:v>154.52408197484399</c:v>
                </c:pt>
                <c:pt idx="48588">
                  <c:v>154.521370278756</c:v>
                </c:pt>
                <c:pt idx="48589">
                  <c:v>154.517713952306</c:v>
                </c:pt>
                <c:pt idx="48590">
                  <c:v>154.50956885420601</c:v>
                </c:pt>
                <c:pt idx="48591">
                  <c:v>154.50604978208401</c:v>
                </c:pt>
                <c:pt idx="48592">
                  <c:v>154.49818000006101</c:v>
                </c:pt>
                <c:pt idx="48593">
                  <c:v>154.48884228803601</c:v>
                </c:pt>
                <c:pt idx="48594">
                  <c:v>154.48442504609599</c:v>
                </c:pt>
                <c:pt idx="48595">
                  <c:v>154.47887934762599</c:v>
                </c:pt>
                <c:pt idx="48596">
                  <c:v>154.469810808723</c:v>
                </c:pt>
                <c:pt idx="48597">
                  <c:v>154.461748277075</c:v>
                </c:pt>
                <c:pt idx="48598">
                  <c:v>154.45665659210201</c:v>
                </c:pt>
                <c:pt idx="48599">
                  <c:v>154.44874812052001</c:v>
                </c:pt>
                <c:pt idx="48600">
                  <c:v>154.43812863652801</c:v>
                </c:pt>
                <c:pt idx="48601">
                  <c:v>154.42984665470101</c:v>
                </c:pt>
                <c:pt idx="48602">
                  <c:v>154.42171459491601</c:v>
                </c:pt>
                <c:pt idx="48603">
                  <c:v>154.40939529565301</c:v>
                </c:pt>
                <c:pt idx="48604">
                  <c:v>154.388796253789</c:v>
                </c:pt>
                <c:pt idx="48605">
                  <c:v>154.369806570506</c:v>
                </c:pt>
                <c:pt idx="48606">
                  <c:v>154.35251999999701</c:v>
                </c:pt>
                <c:pt idx="48607">
                  <c:v>154.34334865384</c:v>
                </c:pt>
                <c:pt idx="48608">
                  <c:v>154.33408340205401</c:v>
                </c:pt>
                <c:pt idx="48609">
                  <c:v>154.32734636246499</c:v>
                </c:pt>
                <c:pt idx="48610">
                  <c:v>154.32153678840999</c:v>
                </c:pt>
                <c:pt idx="48611">
                  <c:v>154.31888496933499</c:v>
                </c:pt>
                <c:pt idx="48612">
                  <c:v>154.31887969318299</c:v>
                </c:pt>
                <c:pt idx="48613">
                  <c:v>154.319978449106</c:v>
                </c:pt>
                <c:pt idx="48614">
                  <c:v>154.32758166367299</c:v>
                </c:pt>
                <c:pt idx="48615">
                  <c:v>154.341247119895</c:v>
                </c:pt>
                <c:pt idx="48616">
                  <c:v>154.35451706844799</c:v>
                </c:pt>
                <c:pt idx="48617">
                  <c:v>154.368991105085</c:v>
                </c:pt>
                <c:pt idx="48618">
                  <c:v>154.38849635297399</c:v>
                </c:pt>
                <c:pt idx="48619">
                  <c:v>154.41124999994</c:v>
                </c:pt>
                <c:pt idx="48620">
                  <c:v>154.42100464141399</c:v>
                </c:pt>
                <c:pt idx="48621">
                  <c:v>154.427580490959</c:v>
                </c:pt>
                <c:pt idx="48622">
                  <c:v>154.431973644452</c:v>
                </c:pt>
                <c:pt idx="48623">
                  <c:v>154.434913524373</c:v>
                </c:pt>
                <c:pt idx="48624">
                  <c:v>154.436041126444</c:v>
                </c:pt>
                <c:pt idx="48625">
                  <c:v>154.436132847555</c:v>
                </c:pt>
                <c:pt idx="48626">
                  <c:v>154.44047492533701</c:v>
                </c:pt>
                <c:pt idx="48627">
                  <c:v>154.449468234487</c:v>
                </c:pt>
                <c:pt idx="48628">
                  <c:v>154.45784000000901</c:v>
                </c:pt>
                <c:pt idx="48629">
                  <c:v>154.46848738573701</c:v>
                </c:pt>
                <c:pt idx="48630">
                  <c:v>154.47948310459699</c:v>
                </c:pt>
                <c:pt idx="48631">
                  <c:v>154.48747832465801</c:v>
                </c:pt>
                <c:pt idx="48632">
                  <c:v>154.49450552209299</c:v>
                </c:pt>
                <c:pt idx="48633">
                  <c:v>154.503125555591</c:v>
                </c:pt>
                <c:pt idx="48634">
                  <c:v>154.511931983506</c:v>
                </c:pt>
                <c:pt idx="48635">
                  <c:v>154.519580540569</c:v>
                </c:pt>
                <c:pt idx="48636">
                  <c:v>154.52712457994201</c:v>
                </c:pt>
                <c:pt idx="48637">
                  <c:v>154.539675984181</c:v>
                </c:pt>
                <c:pt idx="48638">
                  <c:v>154.55133498118099</c:v>
                </c:pt>
                <c:pt idx="48639">
                  <c:v>154.56190865560001</c:v>
                </c:pt>
                <c:pt idx="48640">
                  <c:v>154.570124527345</c:v>
                </c:pt>
                <c:pt idx="48641">
                  <c:v>154.576920263511</c:v>
                </c:pt>
                <c:pt idx="48642">
                  <c:v>154.58217999995799</c:v>
                </c:pt>
                <c:pt idx="48643">
                  <c:v>154.58249608764999</c:v>
                </c:pt>
                <c:pt idx="48644">
                  <c:v>154.57472909147401</c:v>
                </c:pt>
                <c:pt idx="48645">
                  <c:v>154.56197401798801</c:v>
                </c:pt>
                <c:pt idx="48646">
                  <c:v>154.54162549553399</c:v>
                </c:pt>
                <c:pt idx="48647">
                  <c:v>154.520932632723</c:v>
                </c:pt>
                <c:pt idx="48648">
                  <c:v>154.50606825999</c:v>
                </c:pt>
                <c:pt idx="48649">
                  <c:v>154.49301326649899</c:v>
                </c:pt>
                <c:pt idx="48650">
                  <c:v>154.47876839691099</c:v>
                </c:pt>
                <c:pt idx="48651">
                  <c:v>154.46546309589601</c:v>
                </c:pt>
                <c:pt idx="48652">
                  <c:v>154.457061615079</c:v>
                </c:pt>
                <c:pt idx="48653">
                  <c:v>154.45182975858501</c:v>
                </c:pt>
                <c:pt idx="48654">
                  <c:v>154.442825828558</c:v>
                </c:pt>
                <c:pt idx="48655">
                  <c:v>154.43406999997001</c:v>
                </c:pt>
                <c:pt idx="48656">
                  <c:v>154.433126268476</c:v>
                </c:pt>
                <c:pt idx="48657">
                  <c:v>154.434556974163</c:v>
                </c:pt>
                <c:pt idx="48658">
                  <c:v>154.440608487666</c:v>
                </c:pt>
                <c:pt idx="48659">
                  <c:v>154.44830359845199</c:v>
                </c:pt>
                <c:pt idx="48660">
                  <c:v>154.45392431736599</c:v>
                </c:pt>
                <c:pt idx="48661">
                  <c:v>154.457498476578</c:v>
                </c:pt>
                <c:pt idx="48662">
                  <c:v>154.45929752104701</c:v>
                </c:pt>
                <c:pt idx="48663">
                  <c:v>154.46015207177899</c:v>
                </c:pt>
                <c:pt idx="48664">
                  <c:v>154.456861433493</c:v>
                </c:pt>
                <c:pt idx="48665">
                  <c:v>154.45053908808001</c:v>
                </c:pt>
                <c:pt idx="48666">
                  <c:v>154.44112000004199</c:v>
                </c:pt>
                <c:pt idx="48667">
                  <c:v>154.43438360588499</c:v>
                </c:pt>
                <c:pt idx="48668">
                  <c:v>154.43020294064999</c:v>
                </c:pt>
                <c:pt idx="48669">
                  <c:v>154.426468115147</c:v>
                </c:pt>
                <c:pt idx="48670">
                  <c:v>154.42031755000701</c:v>
                </c:pt>
                <c:pt idx="48671">
                  <c:v>154.417369999963</c:v>
                </c:pt>
                <c:pt idx="48672">
                  <c:v>154.40678424313401</c:v>
                </c:pt>
                <c:pt idx="48673">
                  <c:v>154.39258999999299</c:v>
                </c:pt>
                <c:pt idx="48674">
                  <c:v>154.38917128369499</c:v>
                </c:pt>
                <c:pt idx="48675">
                  <c:v>154.37808681431301</c:v>
                </c:pt>
                <c:pt idx="48676">
                  <c:v>154.36729530202101</c:v>
                </c:pt>
                <c:pt idx="48677">
                  <c:v>154.350507215801</c:v>
                </c:pt>
                <c:pt idx="48678">
                  <c:v>154.335933199441</c:v>
                </c:pt>
                <c:pt idx="48679">
                  <c:v>154.32564358962401</c:v>
                </c:pt>
                <c:pt idx="48680">
                  <c:v>154.32494000000099</c:v>
                </c:pt>
                <c:pt idx="48681">
                  <c:v>154.32893184271001</c:v>
                </c:pt>
                <c:pt idx="48682">
                  <c:v>154.336395985298</c:v>
                </c:pt>
                <c:pt idx="48683">
                  <c:v>154.34883779984099</c:v>
                </c:pt>
                <c:pt idx="48684">
                  <c:v>154.36129789053399</c:v>
                </c:pt>
                <c:pt idx="48685">
                  <c:v>154.37434275694301</c:v>
                </c:pt>
                <c:pt idx="48686">
                  <c:v>154.386254520834</c:v>
                </c:pt>
                <c:pt idx="48687">
                  <c:v>154.38578738448999</c:v>
                </c:pt>
                <c:pt idx="48688">
                  <c:v>154.38182350692799</c:v>
                </c:pt>
                <c:pt idx="48689">
                  <c:v>154.37785615769101</c:v>
                </c:pt>
                <c:pt idx="48690">
                  <c:v>154.37712108094999</c:v>
                </c:pt>
                <c:pt idx="48691">
                  <c:v>154.37847999996799</c:v>
                </c:pt>
                <c:pt idx="48692">
                  <c:v>154.38427170061601</c:v>
                </c:pt>
                <c:pt idx="48693">
                  <c:v>154.39716176677501</c:v>
                </c:pt>
                <c:pt idx="48694">
                  <c:v>154.404704329254</c:v>
                </c:pt>
                <c:pt idx="48695">
                  <c:v>154.4045495494</c:v>
                </c:pt>
                <c:pt idx="48696">
                  <c:v>154.39824523840801</c:v>
                </c:pt>
                <c:pt idx="48697">
                  <c:v>154.39482747211099</c:v>
                </c:pt>
                <c:pt idx="48698">
                  <c:v>154.395344239808</c:v>
                </c:pt>
                <c:pt idx="48699">
                  <c:v>154.39300118815399</c:v>
                </c:pt>
                <c:pt idx="48700">
                  <c:v>154.39067000005801</c:v>
                </c:pt>
                <c:pt idx="48701">
                  <c:v>154.39058073750201</c:v>
                </c:pt>
                <c:pt idx="48702">
                  <c:v>154.39123665195299</c:v>
                </c:pt>
                <c:pt idx="48703">
                  <c:v>154.39065172993401</c:v>
                </c:pt>
                <c:pt idx="48704">
                  <c:v>154.389585843242</c:v>
                </c:pt>
                <c:pt idx="48705">
                  <c:v>154.38704780631099</c:v>
                </c:pt>
                <c:pt idx="48706">
                  <c:v>154.38323933707699</c:v>
                </c:pt>
                <c:pt idx="48707">
                  <c:v>154.38220001257599</c:v>
                </c:pt>
                <c:pt idx="48708">
                  <c:v>154.38238134412001</c:v>
                </c:pt>
                <c:pt idx="48709">
                  <c:v>154.37931377379601</c:v>
                </c:pt>
                <c:pt idx="48710">
                  <c:v>154.38255150788399</c:v>
                </c:pt>
                <c:pt idx="48711">
                  <c:v>154.393733208897</c:v>
                </c:pt>
                <c:pt idx="48712">
                  <c:v>154.406677220115</c:v>
                </c:pt>
                <c:pt idx="48713">
                  <c:v>154.421509999986</c:v>
                </c:pt>
                <c:pt idx="48714">
                  <c:v>154.42975295786599</c:v>
                </c:pt>
                <c:pt idx="48715">
                  <c:v>154.438639469039</c:v>
                </c:pt>
                <c:pt idx="48716">
                  <c:v>154.44884810975199</c:v>
                </c:pt>
                <c:pt idx="48717">
                  <c:v>154.46092943803799</c:v>
                </c:pt>
                <c:pt idx="48718">
                  <c:v>154.47071673142099</c:v>
                </c:pt>
                <c:pt idx="48719">
                  <c:v>154.476644696878</c:v>
                </c:pt>
                <c:pt idx="48720">
                  <c:v>154.48379184501701</c:v>
                </c:pt>
                <c:pt idx="48721">
                  <c:v>154.49061588352299</c:v>
                </c:pt>
                <c:pt idx="48722">
                  <c:v>154.497930677413</c:v>
                </c:pt>
                <c:pt idx="48723">
                  <c:v>154.497652316894</c:v>
                </c:pt>
                <c:pt idx="48724">
                  <c:v>154.494142001483</c:v>
                </c:pt>
                <c:pt idx="48725">
                  <c:v>154.496770000043</c:v>
                </c:pt>
                <c:pt idx="48726">
                  <c:v>154.49957100594401</c:v>
                </c:pt>
                <c:pt idx="48727">
                  <c:v>154.50022174931399</c:v>
                </c:pt>
                <c:pt idx="48728">
                  <c:v>154.498722809653</c:v>
                </c:pt>
                <c:pt idx="48729">
                  <c:v>154.501957406869</c:v>
                </c:pt>
                <c:pt idx="48730">
                  <c:v>154.50669784641801</c:v>
                </c:pt>
                <c:pt idx="48731">
                  <c:v>154.51122299332701</c:v>
                </c:pt>
                <c:pt idx="48732">
                  <c:v>154.520405868149</c:v>
                </c:pt>
                <c:pt idx="48733">
                  <c:v>154.53505863456601</c:v>
                </c:pt>
                <c:pt idx="48734">
                  <c:v>154.553450400012</c:v>
                </c:pt>
                <c:pt idx="48735">
                  <c:v>154.570003361923</c:v>
                </c:pt>
                <c:pt idx="48736">
                  <c:v>154.57607147772799</c:v>
                </c:pt>
                <c:pt idx="48737">
                  <c:v>154.573909999996</c:v>
                </c:pt>
                <c:pt idx="48738">
                  <c:v>154.57700261212901</c:v>
                </c:pt>
                <c:pt idx="48739">
                  <c:v>154.576948152754</c:v>
                </c:pt>
                <c:pt idx="48740">
                  <c:v>154.57491593151201</c:v>
                </c:pt>
                <c:pt idx="48741">
                  <c:v>154.57150272203199</c:v>
                </c:pt>
                <c:pt idx="48742">
                  <c:v>154.568165384629</c:v>
                </c:pt>
                <c:pt idx="48743">
                  <c:v>154.564876698474</c:v>
                </c:pt>
                <c:pt idx="48744">
                  <c:v>154.55758823237099</c:v>
                </c:pt>
                <c:pt idx="48745">
                  <c:v>154.547333641829</c:v>
                </c:pt>
                <c:pt idx="48746">
                  <c:v>154.53760475022699</c:v>
                </c:pt>
                <c:pt idx="48747">
                  <c:v>154.528153289931</c:v>
                </c:pt>
                <c:pt idx="48748">
                  <c:v>154.52291999994901</c:v>
                </c:pt>
                <c:pt idx="48749">
                  <c:v>154.518825693064</c:v>
                </c:pt>
                <c:pt idx="48750">
                  <c:v>154.509552214607</c:v>
                </c:pt>
                <c:pt idx="48751">
                  <c:v>154.50309494654999</c:v>
                </c:pt>
                <c:pt idx="48752">
                  <c:v>154.49923024416699</c:v>
                </c:pt>
                <c:pt idx="48753">
                  <c:v>154.500835067292</c:v>
                </c:pt>
                <c:pt idx="48754">
                  <c:v>154.50541303555599</c:v>
                </c:pt>
                <c:pt idx="48755">
                  <c:v>154.50886362574701</c:v>
                </c:pt>
                <c:pt idx="48756">
                  <c:v>154.51324619296599</c:v>
                </c:pt>
                <c:pt idx="48757">
                  <c:v>154.52561806371</c:v>
                </c:pt>
                <c:pt idx="48758">
                  <c:v>154.53304444854601</c:v>
                </c:pt>
                <c:pt idx="48759">
                  <c:v>154.53498178491401</c:v>
                </c:pt>
                <c:pt idx="48760">
                  <c:v>154.53224000004101</c:v>
                </c:pt>
                <c:pt idx="48761">
                  <c:v>154.52545759268801</c:v>
                </c:pt>
                <c:pt idx="48762">
                  <c:v>154.523593343313</c:v>
                </c:pt>
                <c:pt idx="48763">
                  <c:v>154.52222953143499</c:v>
                </c:pt>
                <c:pt idx="48764">
                  <c:v>154.519339245932</c:v>
                </c:pt>
                <c:pt idx="48765">
                  <c:v>154.51382962688601</c:v>
                </c:pt>
                <c:pt idx="48766">
                  <c:v>154.507571332315</c:v>
                </c:pt>
                <c:pt idx="48767">
                  <c:v>154.50189996086399</c:v>
                </c:pt>
                <c:pt idx="48768">
                  <c:v>154.49844237291501</c:v>
                </c:pt>
                <c:pt idx="48769">
                  <c:v>154.495668832387</c:v>
                </c:pt>
                <c:pt idx="48770">
                  <c:v>154.49267999998401</c:v>
                </c:pt>
                <c:pt idx="48771">
                  <c:v>154.49041478775601</c:v>
                </c:pt>
                <c:pt idx="48772">
                  <c:v>154.47622999998299</c:v>
                </c:pt>
                <c:pt idx="48773">
                  <c:v>154.47582509532799</c:v>
                </c:pt>
                <c:pt idx="48774">
                  <c:v>154.47011999999299</c:v>
                </c:pt>
                <c:pt idx="48775">
                  <c:v>154.46752464919601</c:v>
                </c:pt>
                <c:pt idx="48776">
                  <c:v>154.459853155498</c:v>
                </c:pt>
                <c:pt idx="48777">
                  <c:v>154.45045448103301</c:v>
                </c:pt>
                <c:pt idx="48778">
                  <c:v>154.444650995611</c:v>
                </c:pt>
                <c:pt idx="48779">
                  <c:v>154.443011009213</c:v>
                </c:pt>
                <c:pt idx="48780">
                  <c:v>154.44375507423601</c:v>
                </c:pt>
                <c:pt idx="48781">
                  <c:v>154.445037516816</c:v>
                </c:pt>
                <c:pt idx="48782">
                  <c:v>154.44279006223999</c:v>
                </c:pt>
                <c:pt idx="48783">
                  <c:v>154.43855183938899</c:v>
                </c:pt>
                <c:pt idx="48784">
                  <c:v>154.44226361363499</c:v>
                </c:pt>
                <c:pt idx="48785">
                  <c:v>154.44564066954101</c:v>
                </c:pt>
                <c:pt idx="48786">
                  <c:v>154.446964538744</c:v>
                </c:pt>
                <c:pt idx="48787">
                  <c:v>154.448550000013</c:v>
                </c:pt>
                <c:pt idx="48788">
                  <c:v>154.45162290426899</c:v>
                </c:pt>
                <c:pt idx="48789">
                  <c:v>154.45792497405299</c:v>
                </c:pt>
                <c:pt idx="48790">
                  <c:v>154.46818164556501</c:v>
                </c:pt>
                <c:pt idx="48791">
                  <c:v>154.478897815398</c:v>
                </c:pt>
                <c:pt idx="48792">
                  <c:v>154.490793675948</c:v>
                </c:pt>
                <c:pt idx="48793">
                  <c:v>154.50164071082801</c:v>
                </c:pt>
                <c:pt idx="48794">
                  <c:v>154.49919795519901</c:v>
                </c:pt>
                <c:pt idx="48795">
                  <c:v>154.49184088262101</c:v>
                </c:pt>
                <c:pt idx="48796">
                  <c:v>154.49344000002901</c:v>
                </c:pt>
                <c:pt idx="48797">
                  <c:v>154.485701741291</c:v>
                </c:pt>
                <c:pt idx="48798">
                  <c:v>154.47978083471</c:v>
                </c:pt>
                <c:pt idx="48799">
                  <c:v>154.47473585399101</c:v>
                </c:pt>
                <c:pt idx="48800">
                  <c:v>154.467872617908</c:v>
                </c:pt>
                <c:pt idx="48801">
                  <c:v>154.460885112884</c:v>
                </c:pt>
                <c:pt idx="48802">
                  <c:v>154.45630612337399</c:v>
                </c:pt>
                <c:pt idx="48803">
                  <c:v>154.45396711646299</c:v>
                </c:pt>
                <c:pt idx="48804">
                  <c:v>154.453701444628</c:v>
                </c:pt>
                <c:pt idx="48805">
                  <c:v>154.455362836505</c:v>
                </c:pt>
                <c:pt idx="48806">
                  <c:v>154.45338850896701</c:v>
                </c:pt>
                <c:pt idx="48807">
                  <c:v>154.449382118746</c:v>
                </c:pt>
                <c:pt idx="48808">
                  <c:v>154.446900000021</c:v>
                </c:pt>
                <c:pt idx="48809">
                  <c:v>154.44198100992199</c:v>
                </c:pt>
                <c:pt idx="48810">
                  <c:v>154.43580746196</c:v>
                </c:pt>
                <c:pt idx="48811">
                  <c:v>154.425111020504</c:v>
                </c:pt>
                <c:pt idx="48812">
                  <c:v>154.410928346183</c:v>
                </c:pt>
                <c:pt idx="48813">
                  <c:v>154.39001579452801</c:v>
                </c:pt>
                <c:pt idx="48814">
                  <c:v>154.381606278665</c:v>
                </c:pt>
                <c:pt idx="48815">
                  <c:v>154.38134613766701</c:v>
                </c:pt>
                <c:pt idx="48816">
                  <c:v>154.385358433243</c:v>
                </c:pt>
                <c:pt idx="48817">
                  <c:v>154.391832541165</c:v>
                </c:pt>
                <c:pt idx="48818">
                  <c:v>154.40318847122299</c:v>
                </c:pt>
                <c:pt idx="48819">
                  <c:v>154.413045969096</c:v>
                </c:pt>
                <c:pt idx="48820">
                  <c:v>154.424150000016</c:v>
                </c:pt>
                <c:pt idx="48821">
                  <c:v>154.430995813142</c:v>
                </c:pt>
                <c:pt idx="48822">
                  <c:v>154.43659537530999</c:v>
                </c:pt>
                <c:pt idx="48823">
                  <c:v>154.437871507446</c:v>
                </c:pt>
                <c:pt idx="48824">
                  <c:v>154.44390088855599</c:v>
                </c:pt>
                <c:pt idx="48825">
                  <c:v>154.45121050289299</c:v>
                </c:pt>
                <c:pt idx="48826">
                  <c:v>154.455978616001</c:v>
                </c:pt>
                <c:pt idx="48827">
                  <c:v>154.45957960819501</c:v>
                </c:pt>
                <c:pt idx="48828">
                  <c:v>154.462780025104</c:v>
                </c:pt>
                <c:pt idx="48829">
                  <c:v>154.46458325086499</c:v>
                </c:pt>
                <c:pt idx="48830">
                  <c:v>154.46844964499101</c:v>
                </c:pt>
                <c:pt idx="48831">
                  <c:v>154.46754965832301</c:v>
                </c:pt>
                <c:pt idx="48832">
                  <c:v>154.46401485229001</c:v>
                </c:pt>
                <c:pt idx="48833">
                  <c:v>154.45671357211799</c:v>
                </c:pt>
                <c:pt idx="48834">
                  <c:v>154.450040000022</c:v>
                </c:pt>
                <c:pt idx="48835">
                  <c:v>154.44362588451801</c:v>
                </c:pt>
                <c:pt idx="48836">
                  <c:v>154.42763999994301</c:v>
                </c:pt>
                <c:pt idx="48837">
                  <c:v>154.42481489206</c:v>
                </c:pt>
                <c:pt idx="48838">
                  <c:v>154.42336176560801</c:v>
                </c:pt>
                <c:pt idx="48839">
                  <c:v>154.427100727506</c:v>
                </c:pt>
                <c:pt idx="48840">
                  <c:v>154.43341795914799</c:v>
                </c:pt>
                <c:pt idx="48841">
                  <c:v>154.439384912408</c:v>
                </c:pt>
                <c:pt idx="48842">
                  <c:v>154.44491085659101</c:v>
                </c:pt>
                <c:pt idx="48843">
                  <c:v>154.45459701566199</c:v>
                </c:pt>
                <c:pt idx="48844">
                  <c:v>154.46169429998901</c:v>
                </c:pt>
                <c:pt idx="48845">
                  <c:v>154.46716119444201</c:v>
                </c:pt>
                <c:pt idx="48846">
                  <c:v>154.475079999972</c:v>
                </c:pt>
                <c:pt idx="48847">
                  <c:v>154.48014882127401</c:v>
                </c:pt>
                <c:pt idx="48848">
                  <c:v>154.48959362412199</c:v>
                </c:pt>
                <c:pt idx="48849">
                  <c:v>154.49800322679701</c:v>
                </c:pt>
                <c:pt idx="48850">
                  <c:v>154.50184501140501</c:v>
                </c:pt>
                <c:pt idx="48851">
                  <c:v>154.50327157149101</c:v>
                </c:pt>
                <c:pt idx="48852">
                  <c:v>154.50009480885899</c:v>
                </c:pt>
                <c:pt idx="48853">
                  <c:v>154.49714016212101</c:v>
                </c:pt>
                <c:pt idx="48854">
                  <c:v>154.49849759611499</c:v>
                </c:pt>
                <c:pt idx="48855">
                  <c:v>154.499389004009</c:v>
                </c:pt>
                <c:pt idx="48856">
                  <c:v>154.50070549813299</c:v>
                </c:pt>
                <c:pt idx="48857">
                  <c:v>154.50298999996201</c:v>
                </c:pt>
                <c:pt idx="48858">
                  <c:v>154.510836163991</c:v>
                </c:pt>
                <c:pt idx="48859">
                  <c:v>154.52316047466701</c:v>
                </c:pt>
                <c:pt idx="48860">
                  <c:v>154.53103908493</c:v>
                </c:pt>
                <c:pt idx="48861">
                  <c:v>154.539631729733</c:v>
                </c:pt>
                <c:pt idx="48862">
                  <c:v>154.55588623752399</c:v>
                </c:pt>
                <c:pt idx="48863">
                  <c:v>154.575194161908</c:v>
                </c:pt>
                <c:pt idx="48864">
                  <c:v>154.57965454395199</c:v>
                </c:pt>
                <c:pt idx="48865">
                  <c:v>154.58313890605601</c:v>
                </c:pt>
                <c:pt idx="48866">
                  <c:v>154.59061382933299</c:v>
                </c:pt>
                <c:pt idx="48867">
                  <c:v>154.59348504910599</c:v>
                </c:pt>
                <c:pt idx="48868">
                  <c:v>154.59982044044901</c:v>
                </c:pt>
                <c:pt idx="48869">
                  <c:v>154.60393814029501</c:v>
                </c:pt>
                <c:pt idx="48870">
                  <c:v>154.61211000005301</c:v>
                </c:pt>
                <c:pt idx="48871">
                  <c:v>154.62560532501001</c:v>
                </c:pt>
                <c:pt idx="48872">
                  <c:v>154.64342000000801</c:v>
                </c:pt>
                <c:pt idx="48873">
                  <c:v>154.651579999993</c:v>
                </c:pt>
                <c:pt idx="48874">
                  <c:v>154.66141869231899</c:v>
                </c:pt>
                <c:pt idx="48875">
                  <c:v>154.680927947095</c:v>
                </c:pt>
                <c:pt idx="48876">
                  <c:v>154.69630219132</c:v>
                </c:pt>
                <c:pt idx="48877">
                  <c:v>154.700879754765</c:v>
                </c:pt>
                <c:pt idx="48878">
                  <c:v>154.69712700370999</c:v>
                </c:pt>
                <c:pt idx="48879">
                  <c:v>154.680330755396</c:v>
                </c:pt>
                <c:pt idx="48880">
                  <c:v>154.667180155495</c:v>
                </c:pt>
                <c:pt idx="48881">
                  <c:v>154.65193713063701</c:v>
                </c:pt>
                <c:pt idx="48882">
                  <c:v>154.63816662604901</c:v>
                </c:pt>
                <c:pt idx="48883">
                  <c:v>154.632029999981</c:v>
                </c:pt>
                <c:pt idx="48884">
                  <c:v>154.627475444683</c:v>
                </c:pt>
                <c:pt idx="48885">
                  <c:v>154.62259525274399</c:v>
                </c:pt>
                <c:pt idx="48886">
                  <c:v>154.61438164380399</c:v>
                </c:pt>
                <c:pt idx="48887">
                  <c:v>154.606268290549</c:v>
                </c:pt>
                <c:pt idx="48888">
                  <c:v>154.59667065776799</c:v>
                </c:pt>
                <c:pt idx="48889">
                  <c:v>154.58340436779901</c:v>
                </c:pt>
                <c:pt idx="48890">
                  <c:v>154.56514220162001</c:v>
                </c:pt>
                <c:pt idx="48891">
                  <c:v>154.54987286666801</c:v>
                </c:pt>
                <c:pt idx="48892">
                  <c:v>154.540198170748</c:v>
                </c:pt>
                <c:pt idx="48893">
                  <c:v>154.525734555138</c:v>
                </c:pt>
                <c:pt idx="48894">
                  <c:v>154.509185641588</c:v>
                </c:pt>
                <c:pt idx="48895">
                  <c:v>154.493932340237</c:v>
                </c:pt>
                <c:pt idx="48896">
                  <c:v>154.47613999996699</c:v>
                </c:pt>
                <c:pt idx="48897">
                  <c:v>154.45730137963099</c:v>
                </c:pt>
                <c:pt idx="48898">
                  <c:v>154.43764300097899</c:v>
                </c:pt>
                <c:pt idx="48899">
                  <c:v>154.42029346190401</c:v>
                </c:pt>
                <c:pt idx="48900">
                  <c:v>154.403142980127</c:v>
                </c:pt>
                <c:pt idx="48901">
                  <c:v>154.38930339676699</c:v>
                </c:pt>
                <c:pt idx="48902">
                  <c:v>154.38273321954301</c:v>
                </c:pt>
                <c:pt idx="48903">
                  <c:v>154.38195056778099</c:v>
                </c:pt>
                <c:pt idx="48904">
                  <c:v>154.38367501329199</c:v>
                </c:pt>
                <c:pt idx="48905">
                  <c:v>154.38296482545499</c:v>
                </c:pt>
                <c:pt idx="48906">
                  <c:v>154.380085645077</c:v>
                </c:pt>
                <c:pt idx="48907">
                  <c:v>154.380599999993</c:v>
                </c:pt>
                <c:pt idx="48908">
                  <c:v>154.378109937273</c:v>
                </c:pt>
                <c:pt idx="48909">
                  <c:v>154.37582431277701</c:v>
                </c:pt>
                <c:pt idx="48910">
                  <c:v>154.374108878887</c:v>
                </c:pt>
                <c:pt idx="48911">
                  <c:v>154.371064741655</c:v>
                </c:pt>
                <c:pt idx="48912">
                  <c:v>154.36951648692201</c:v>
                </c:pt>
                <c:pt idx="48913">
                  <c:v>154.36758168415699</c:v>
                </c:pt>
                <c:pt idx="48914">
                  <c:v>154.36083121804401</c:v>
                </c:pt>
                <c:pt idx="48915">
                  <c:v>154.356188307595</c:v>
                </c:pt>
                <c:pt idx="48916">
                  <c:v>154.352441079503</c:v>
                </c:pt>
                <c:pt idx="48917">
                  <c:v>154.349359019589</c:v>
                </c:pt>
                <c:pt idx="48918">
                  <c:v>154.350195455929</c:v>
                </c:pt>
                <c:pt idx="48919">
                  <c:v>154.35810921873301</c:v>
                </c:pt>
                <c:pt idx="48920">
                  <c:v>154.366990000009</c:v>
                </c:pt>
                <c:pt idx="48921">
                  <c:v>154.37474459027001</c:v>
                </c:pt>
                <c:pt idx="48922">
                  <c:v>154.37537082995601</c:v>
                </c:pt>
                <c:pt idx="48923">
                  <c:v>154.379017880845</c:v>
                </c:pt>
                <c:pt idx="48924">
                  <c:v>154.384796490105</c:v>
                </c:pt>
                <c:pt idx="48925">
                  <c:v>154.38868110271599</c:v>
                </c:pt>
                <c:pt idx="48926">
                  <c:v>154.39271809740001</c:v>
                </c:pt>
                <c:pt idx="48927">
                  <c:v>154.403183210029</c:v>
                </c:pt>
                <c:pt idx="48928">
                  <c:v>154.42117920899901</c:v>
                </c:pt>
                <c:pt idx="48929">
                  <c:v>154.44192210373399</c:v>
                </c:pt>
                <c:pt idx="48930">
                  <c:v>154.46135204493899</c:v>
                </c:pt>
                <c:pt idx="48931">
                  <c:v>154.47606011585401</c:v>
                </c:pt>
                <c:pt idx="48932">
                  <c:v>154.49507018076</c:v>
                </c:pt>
                <c:pt idx="48933">
                  <c:v>154.51109033211</c:v>
                </c:pt>
                <c:pt idx="48934">
                  <c:v>154.52359748479699</c:v>
                </c:pt>
                <c:pt idx="48935">
                  <c:v>154.53812862211299</c:v>
                </c:pt>
                <c:pt idx="48936">
                  <c:v>154.544999999966</c:v>
                </c:pt>
                <c:pt idx="48937">
                  <c:v>154.54789400631</c:v>
                </c:pt>
                <c:pt idx="48938">
                  <c:v>154.54886803882201</c:v>
                </c:pt>
                <c:pt idx="48939">
                  <c:v>154.54830491395501</c:v>
                </c:pt>
                <c:pt idx="48940">
                  <c:v>154.54613750080301</c:v>
                </c:pt>
                <c:pt idx="48941">
                  <c:v>154.54265729224301</c:v>
                </c:pt>
                <c:pt idx="48942">
                  <c:v>154.53998643748201</c:v>
                </c:pt>
                <c:pt idx="48943">
                  <c:v>154.537564915698</c:v>
                </c:pt>
                <c:pt idx="48944">
                  <c:v>154.52853402775699</c:v>
                </c:pt>
                <c:pt idx="48945">
                  <c:v>154.51498288505499</c:v>
                </c:pt>
                <c:pt idx="48946">
                  <c:v>154.50490133353</c:v>
                </c:pt>
                <c:pt idx="48947">
                  <c:v>154.49629809628101</c:v>
                </c:pt>
                <c:pt idx="48948">
                  <c:v>154.49008255070601</c:v>
                </c:pt>
                <c:pt idx="48949">
                  <c:v>154.494540000022</c:v>
                </c:pt>
                <c:pt idx="48950">
                  <c:v>154.49595821460801</c:v>
                </c:pt>
                <c:pt idx="48951">
                  <c:v>154.49746553120499</c:v>
                </c:pt>
                <c:pt idx="48952">
                  <c:v>154.49826506107101</c:v>
                </c:pt>
                <c:pt idx="48953">
                  <c:v>154.49588325582801</c:v>
                </c:pt>
                <c:pt idx="48954">
                  <c:v>154.48758088679699</c:v>
                </c:pt>
                <c:pt idx="48955">
                  <c:v>154.47610895341401</c:v>
                </c:pt>
                <c:pt idx="48956">
                  <c:v>154.46847753234101</c:v>
                </c:pt>
                <c:pt idx="48957">
                  <c:v>154.46466931504</c:v>
                </c:pt>
                <c:pt idx="48958">
                  <c:v>154.464099999985</c:v>
                </c:pt>
                <c:pt idx="48959">
                  <c:v>154.475767499163</c:v>
                </c:pt>
                <c:pt idx="48960">
                  <c:v>154.47875094440101</c:v>
                </c:pt>
                <c:pt idx="48961">
                  <c:v>154.49204560746</c:v>
                </c:pt>
                <c:pt idx="48962">
                  <c:v>154.52810826825899</c:v>
                </c:pt>
                <c:pt idx="48963">
                  <c:v>154.559910519575</c:v>
                </c:pt>
                <c:pt idx="48964">
                  <c:v>154.585785905839</c:v>
                </c:pt>
                <c:pt idx="48965">
                  <c:v>154.60540663700601</c:v>
                </c:pt>
                <c:pt idx="48966">
                  <c:v>154.625803823746</c:v>
                </c:pt>
                <c:pt idx="48967">
                  <c:v>154.63783919792999</c:v>
                </c:pt>
                <c:pt idx="48968">
                  <c:v>154.64920421027699</c:v>
                </c:pt>
                <c:pt idx="48969">
                  <c:v>154.657790000044</c:v>
                </c:pt>
                <c:pt idx="48970">
                  <c:v>154.65779000004301</c:v>
                </c:pt>
                <c:pt idx="48971">
                  <c:v>154.66257800357999</c:v>
                </c:pt>
                <c:pt idx="48972">
                  <c:v>154.664509494231</c:v>
                </c:pt>
                <c:pt idx="48973">
                  <c:v>154.66312823153899</c:v>
                </c:pt>
                <c:pt idx="48974">
                  <c:v>154.66020059895499</c:v>
                </c:pt>
                <c:pt idx="48975">
                  <c:v>154.65543917614701</c:v>
                </c:pt>
                <c:pt idx="48976">
                  <c:v>154.64684194879399</c:v>
                </c:pt>
                <c:pt idx="48977">
                  <c:v>154.6385279125</c:v>
                </c:pt>
                <c:pt idx="48978">
                  <c:v>154.63357187776001</c:v>
                </c:pt>
                <c:pt idx="48979">
                  <c:v>154.63666643941099</c:v>
                </c:pt>
                <c:pt idx="48980">
                  <c:v>154.643717962246</c:v>
                </c:pt>
                <c:pt idx="48981">
                  <c:v>154.64958522026899</c:v>
                </c:pt>
                <c:pt idx="48982">
                  <c:v>154.645590981683</c:v>
                </c:pt>
                <c:pt idx="48983">
                  <c:v>154.64077943525999</c:v>
                </c:pt>
                <c:pt idx="48984">
                  <c:v>154.63370388222199</c:v>
                </c:pt>
                <c:pt idx="48985">
                  <c:v>154.62015083566899</c:v>
                </c:pt>
                <c:pt idx="48986">
                  <c:v>154.60409190281001</c:v>
                </c:pt>
                <c:pt idx="48987">
                  <c:v>154.59159747799899</c:v>
                </c:pt>
                <c:pt idx="48988">
                  <c:v>154.57781847201699</c:v>
                </c:pt>
                <c:pt idx="48989">
                  <c:v>154.56137032285301</c:v>
                </c:pt>
                <c:pt idx="48990">
                  <c:v>154.543051851108</c:v>
                </c:pt>
                <c:pt idx="48991">
                  <c:v>154.52339488514701</c:v>
                </c:pt>
                <c:pt idx="48992">
                  <c:v>154.500942198979</c:v>
                </c:pt>
                <c:pt idx="48993">
                  <c:v>154.47656000001899</c:v>
                </c:pt>
                <c:pt idx="48994">
                  <c:v>154.45962411485701</c:v>
                </c:pt>
                <c:pt idx="48995">
                  <c:v>154.44515245879899</c:v>
                </c:pt>
                <c:pt idx="48996">
                  <c:v>154.431596641141</c:v>
                </c:pt>
                <c:pt idx="48997">
                  <c:v>154.421799304221</c:v>
                </c:pt>
                <c:pt idx="48998">
                  <c:v>154.41696215333201</c:v>
                </c:pt>
                <c:pt idx="48999">
                  <c:v>154.41532628246199</c:v>
                </c:pt>
                <c:pt idx="49000">
                  <c:v>154.41926844283401</c:v>
                </c:pt>
                <c:pt idx="49001">
                  <c:v>154.42742127327</c:v>
                </c:pt>
                <c:pt idx="49002">
                  <c:v>154.42618069240899</c:v>
                </c:pt>
                <c:pt idx="49003">
                  <c:v>154.428525776047</c:v>
                </c:pt>
                <c:pt idx="49004">
                  <c:v>154.42943838907701</c:v>
                </c:pt>
                <c:pt idx="49005">
                  <c:v>154.42046000000201</c:v>
                </c:pt>
                <c:pt idx="49006">
                  <c:v>154.41899629367501</c:v>
                </c:pt>
                <c:pt idx="49007">
                  <c:v>154.41814287253499</c:v>
                </c:pt>
                <c:pt idx="49008">
                  <c:v>154.415939012395</c:v>
                </c:pt>
                <c:pt idx="49009">
                  <c:v>154.411246096897</c:v>
                </c:pt>
                <c:pt idx="49010">
                  <c:v>154.39931688540099</c:v>
                </c:pt>
                <c:pt idx="49011">
                  <c:v>154.382639265763</c:v>
                </c:pt>
                <c:pt idx="49012">
                  <c:v>154.36886620363799</c:v>
                </c:pt>
                <c:pt idx="49013">
                  <c:v>154.361622593769</c:v>
                </c:pt>
                <c:pt idx="49014">
                  <c:v>154.359600219329</c:v>
                </c:pt>
                <c:pt idx="49015">
                  <c:v>154.35781769291299</c:v>
                </c:pt>
                <c:pt idx="49016">
                  <c:v>154.357587848874</c:v>
                </c:pt>
                <c:pt idx="49017">
                  <c:v>154.36542731178099</c:v>
                </c:pt>
                <c:pt idx="49018">
                  <c:v>154.36859000004401</c:v>
                </c:pt>
                <c:pt idx="49019">
                  <c:v>154.36736339795601</c:v>
                </c:pt>
                <c:pt idx="49020">
                  <c:v>154.365620560498</c:v>
                </c:pt>
                <c:pt idx="49021">
                  <c:v>154.36528538841799</c:v>
                </c:pt>
                <c:pt idx="49022">
                  <c:v>154.36697938142601</c:v>
                </c:pt>
                <c:pt idx="49023">
                  <c:v>154.372429815581</c:v>
                </c:pt>
                <c:pt idx="49024">
                  <c:v>154.380823762104</c:v>
                </c:pt>
                <c:pt idx="49025">
                  <c:v>154.38864312776499</c:v>
                </c:pt>
                <c:pt idx="49026">
                  <c:v>154.399350165432</c:v>
                </c:pt>
                <c:pt idx="49027">
                  <c:v>154.41287922622399</c:v>
                </c:pt>
                <c:pt idx="49028">
                  <c:v>154.42597272504401</c:v>
                </c:pt>
                <c:pt idx="49029">
                  <c:v>154.43672721502099</c:v>
                </c:pt>
                <c:pt idx="49030">
                  <c:v>154.438910192408</c:v>
                </c:pt>
                <c:pt idx="49031">
                  <c:v>154.44146999997201</c:v>
                </c:pt>
                <c:pt idx="49032">
                  <c:v>154.445139905753</c:v>
                </c:pt>
                <c:pt idx="49033">
                  <c:v>154.450872837595</c:v>
                </c:pt>
                <c:pt idx="49034">
                  <c:v>154.45787073485701</c:v>
                </c:pt>
                <c:pt idx="49035">
                  <c:v>154.465351609431</c:v>
                </c:pt>
                <c:pt idx="49036">
                  <c:v>154.47513084472001</c:v>
                </c:pt>
                <c:pt idx="49037">
                  <c:v>154.49333079671001</c:v>
                </c:pt>
                <c:pt idx="49038">
                  <c:v>154.51778229441999</c:v>
                </c:pt>
                <c:pt idx="49039">
                  <c:v>154.52221482474201</c:v>
                </c:pt>
                <c:pt idx="49040">
                  <c:v>154.52211865657</c:v>
                </c:pt>
                <c:pt idx="49041">
                  <c:v>154.526470301421</c:v>
                </c:pt>
                <c:pt idx="49042">
                  <c:v>154.53602003703199</c:v>
                </c:pt>
                <c:pt idx="49043">
                  <c:v>154.540499999964</c:v>
                </c:pt>
                <c:pt idx="49044">
                  <c:v>154.54280248222301</c:v>
                </c:pt>
                <c:pt idx="49045">
                  <c:v>154.546243462669</c:v>
                </c:pt>
                <c:pt idx="49046">
                  <c:v>154.54729018711501</c:v>
                </c:pt>
                <c:pt idx="49047">
                  <c:v>154.54359373350201</c:v>
                </c:pt>
                <c:pt idx="49048">
                  <c:v>154.53940550996501</c:v>
                </c:pt>
                <c:pt idx="49049">
                  <c:v>154.53803662636599</c:v>
                </c:pt>
                <c:pt idx="49050">
                  <c:v>154.537384188743</c:v>
                </c:pt>
                <c:pt idx="49051">
                  <c:v>154.53586477691499</c:v>
                </c:pt>
                <c:pt idx="49052">
                  <c:v>154.53549835897101</c:v>
                </c:pt>
                <c:pt idx="49053">
                  <c:v>154.53768636075799</c:v>
                </c:pt>
                <c:pt idx="49054">
                  <c:v>154.53935659059101</c:v>
                </c:pt>
                <c:pt idx="49055">
                  <c:v>154.53592956199901</c:v>
                </c:pt>
                <c:pt idx="49056">
                  <c:v>154.53651000000499</c:v>
                </c:pt>
                <c:pt idx="49057">
                  <c:v>154.536978460863</c:v>
                </c:pt>
                <c:pt idx="49058">
                  <c:v>154.537374029999</c:v>
                </c:pt>
                <c:pt idx="49059">
                  <c:v>154.537671669243</c:v>
                </c:pt>
                <c:pt idx="49060">
                  <c:v>154.535150677562</c:v>
                </c:pt>
                <c:pt idx="49061">
                  <c:v>154.53244046682801</c:v>
                </c:pt>
                <c:pt idx="49062">
                  <c:v>154.53688903173801</c:v>
                </c:pt>
                <c:pt idx="49063">
                  <c:v>154.548034872306</c:v>
                </c:pt>
                <c:pt idx="49064">
                  <c:v>154.556558997878</c:v>
                </c:pt>
                <c:pt idx="49065">
                  <c:v>154.55707615419101</c:v>
                </c:pt>
                <c:pt idx="49066">
                  <c:v>154.555282562945</c:v>
                </c:pt>
                <c:pt idx="49067">
                  <c:v>154.55218600431201</c:v>
                </c:pt>
                <c:pt idx="49068">
                  <c:v>154.545932871573</c:v>
                </c:pt>
                <c:pt idx="49069">
                  <c:v>154.53250286088101</c:v>
                </c:pt>
                <c:pt idx="49070">
                  <c:v>154.52178999999001</c:v>
                </c:pt>
                <c:pt idx="49071">
                  <c:v>154.517898878408</c:v>
                </c:pt>
                <c:pt idx="49072">
                  <c:v>154.50949250798101</c:v>
                </c:pt>
                <c:pt idx="49073">
                  <c:v>154.49660269327001</c:v>
                </c:pt>
                <c:pt idx="49074">
                  <c:v>154.48215799127999</c:v>
                </c:pt>
                <c:pt idx="49075">
                  <c:v>154.47041917737499</c:v>
                </c:pt>
                <c:pt idx="49076">
                  <c:v>154.46316557173901</c:v>
                </c:pt>
                <c:pt idx="49077">
                  <c:v>154.45986999995199</c:v>
                </c:pt>
                <c:pt idx="49078">
                  <c:v>154.45889163158</c:v>
                </c:pt>
                <c:pt idx="49079">
                  <c:v>154.45607532455401</c:v>
                </c:pt>
                <c:pt idx="49080">
                  <c:v>154.46204544018801</c:v>
                </c:pt>
                <c:pt idx="49081">
                  <c:v>154.47483620533799</c:v>
                </c:pt>
                <c:pt idx="49082">
                  <c:v>154.48432410457599</c:v>
                </c:pt>
                <c:pt idx="49083">
                  <c:v>154.49154999996</c:v>
                </c:pt>
                <c:pt idx="49084">
                  <c:v>154.49788198223001</c:v>
                </c:pt>
                <c:pt idx="49085">
                  <c:v>154.50765902477099</c:v>
                </c:pt>
                <c:pt idx="49086">
                  <c:v>154.515106549075</c:v>
                </c:pt>
                <c:pt idx="49087">
                  <c:v>154.52031763895999</c:v>
                </c:pt>
                <c:pt idx="49088">
                  <c:v>154.524207345707</c:v>
                </c:pt>
                <c:pt idx="49089">
                  <c:v>154.53244877383</c:v>
                </c:pt>
                <c:pt idx="49090">
                  <c:v>154.54416434913</c:v>
                </c:pt>
                <c:pt idx="49091">
                  <c:v>154.55314584529901</c:v>
                </c:pt>
                <c:pt idx="49092">
                  <c:v>154.56824704170199</c:v>
                </c:pt>
                <c:pt idx="49093">
                  <c:v>154.574330352658</c:v>
                </c:pt>
                <c:pt idx="49094">
                  <c:v>154.57800000001299</c:v>
                </c:pt>
                <c:pt idx="49095">
                  <c:v>154.59209722246601</c:v>
                </c:pt>
                <c:pt idx="49096">
                  <c:v>154.60337467128301</c:v>
                </c:pt>
                <c:pt idx="49097">
                  <c:v>154.614614374056</c:v>
                </c:pt>
                <c:pt idx="49098">
                  <c:v>154.62367467485601</c:v>
                </c:pt>
                <c:pt idx="49099">
                  <c:v>154.63202852064799</c:v>
                </c:pt>
                <c:pt idx="49100">
                  <c:v>154.64240997428101</c:v>
                </c:pt>
                <c:pt idx="49101">
                  <c:v>154.65205193027799</c:v>
                </c:pt>
                <c:pt idx="49102">
                  <c:v>154.658983644872</c:v>
                </c:pt>
                <c:pt idx="49103">
                  <c:v>154.66615648192399</c:v>
                </c:pt>
                <c:pt idx="49104">
                  <c:v>154.66943248527201</c:v>
                </c:pt>
                <c:pt idx="49105">
                  <c:v>154.671746599876</c:v>
                </c:pt>
                <c:pt idx="49106">
                  <c:v>154.673279370584</c:v>
                </c:pt>
                <c:pt idx="49107">
                  <c:v>154.670367598148</c:v>
                </c:pt>
                <c:pt idx="49108">
                  <c:v>154.66030999999001</c:v>
                </c:pt>
                <c:pt idx="49109">
                  <c:v>154.65606414749101</c:v>
                </c:pt>
                <c:pt idx="49110">
                  <c:v>154.64882727449901</c:v>
                </c:pt>
                <c:pt idx="49111">
                  <c:v>154.64387624829601</c:v>
                </c:pt>
                <c:pt idx="49112">
                  <c:v>154.64013448223099</c:v>
                </c:pt>
                <c:pt idx="49113">
                  <c:v>154.63608483853099</c:v>
                </c:pt>
                <c:pt idx="49114">
                  <c:v>154.633338303823</c:v>
                </c:pt>
                <c:pt idx="49115">
                  <c:v>154.63133433438301</c:v>
                </c:pt>
                <c:pt idx="49116">
                  <c:v>154.63008796203201</c:v>
                </c:pt>
                <c:pt idx="49117">
                  <c:v>154.627991401446</c:v>
                </c:pt>
                <c:pt idx="49118">
                  <c:v>154.627823664913</c:v>
                </c:pt>
                <c:pt idx="49119">
                  <c:v>154.618854066344</c:v>
                </c:pt>
                <c:pt idx="49120">
                  <c:v>154.6035975373</c:v>
                </c:pt>
                <c:pt idx="49121">
                  <c:v>154.59006999995799</c:v>
                </c:pt>
                <c:pt idx="49122">
                  <c:v>154.58115565647901</c:v>
                </c:pt>
                <c:pt idx="49123">
                  <c:v>154.5734109503</c:v>
                </c:pt>
                <c:pt idx="49124">
                  <c:v>154.568434976243</c:v>
                </c:pt>
                <c:pt idx="49125">
                  <c:v>154.56368864063501</c:v>
                </c:pt>
                <c:pt idx="49126">
                  <c:v>154.566197372543</c:v>
                </c:pt>
                <c:pt idx="49127">
                  <c:v>154.57389906556801</c:v>
                </c:pt>
                <c:pt idx="49128">
                  <c:v>154.58730501111401</c:v>
                </c:pt>
                <c:pt idx="49129">
                  <c:v>154.595433744611</c:v>
                </c:pt>
                <c:pt idx="49130">
                  <c:v>154.59990233067199</c:v>
                </c:pt>
                <c:pt idx="49131">
                  <c:v>154.59625175414499</c:v>
                </c:pt>
                <c:pt idx="49132">
                  <c:v>154.581507983808</c:v>
                </c:pt>
                <c:pt idx="49133">
                  <c:v>154.56984000001</c:v>
                </c:pt>
                <c:pt idx="49134">
                  <c:v>154.56333714566901</c:v>
                </c:pt>
                <c:pt idx="49135">
                  <c:v>154.560357135668</c:v>
                </c:pt>
                <c:pt idx="49136">
                  <c:v>154.556923706942</c:v>
                </c:pt>
                <c:pt idx="49137">
                  <c:v>154.556896040938</c:v>
                </c:pt>
                <c:pt idx="49138">
                  <c:v>154.562288293949</c:v>
                </c:pt>
                <c:pt idx="49139">
                  <c:v>154.56971945680701</c:v>
                </c:pt>
                <c:pt idx="49140">
                  <c:v>154.57555831930301</c:v>
                </c:pt>
                <c:pt idx="49141">
                  <c:v>154.57745887866599</c:v>
                </c:pt>
                <c:pt idx="49142">
                  <c:v>154.572608016473</c:v>
                </c:pt>
                <c:pt idx="49143">
                  <c:v>154.572116702317</c:v>
                </c:pt>
                <c:pt idx="49144">
                  <c:v>154.569660000027</c:v>
                </c:pt>
                <c:pt idx="49145">
                  <c:v>154.56701487807999</c:v>
                </c:pt>
                <c:pt idx="49146">
                  <c:v>154.562989628152</c:v>
                </c:pt>
                <c:pt idx="49147">
                  <c:v>154.56129620698999</c:v>
                </c:pt>
                <c:pt idx="49148">
                  <c:v>154.558659110718</c:v>
                </c:pt>
                <c:pt idx="49149">
                  <c:v>154.55632957258399</c:v>
                </c:pt>
                <c:pt idx="49150">
                  <c:v>154.55955226352401</c:v>
                </c:pt>
                <c:pt idx="49151">
                  <c:v>154.56741145019501</c:v>
                </c:pt>
                <c:pt idx="49152">
                  <c:v>154.57049275263</c:v>
                </c:pt>
                <c:pt idx="49153">
                  <c:v>154.56738496860399</c:v>
                </c:pt>
                <c:pt idx="49154">
                  <c:v>154.565822968334</c:v>
                </c:pt>
                <c:pt idx="49155">
                  <c:v>154.56341707054301</c:v>
                </c:pt>
                <c:pt idx="49156">
                  <c:v>154.55790017741401</c:v>
                </c:pt>
                <c:pt idx="49157">
                  <c:v>154.55390999998701</c:v>
                </c:pt>
                <c:pt idx="49158">
                  <c:v>154.55420378253899</c:v>
                </c:pt>
                <c:pt idx="49159">
                  <c:v>154.55408021682899</c:v>
                </c:pt>
                <c:pt idx="49160">
                  <c:v>154.55223227546199</c:v>
                </c:pt>
                <c:pt idx="49161">
                  <c:v>154.55077564726099</c:v>
                </c:pt>
                <c:pt idx="49162">
                  <c:v>154.54957349526501</c:v>
                </c:pt>
                <c:pt idx="49163">
                  <c:v>154.549190100147</c:v>
                </c:pt>
                <c:pt idx="49164">
                  <c:v>154.55091192325301</c:v>
                </c:pt>
                <c:pt idx="49165">
                  <c:v>154.550761916509</c:v>
                </c:pt>
                <c:pt idx="49166">
                  <c:v>154.55151595123999</c:v>
                </c:pt>
                <c:pt idx="49167">
                  <c:v>154.552410303827</c:v>
                </c:pt>
                <c:pt idx="49168">
                  <c:v>154.553830923563</c:v>
                </c:pt>
                <c:pt idx="49169">
                  <c:v>154.54878748051101</c:v>
                </c:pt>
                <c:pt idx="49170">
                  <c:v>154.549450000007</c:v>
                </c:pt>
                <c:pt idx="49171">
                  <c:v>154.545430869988</c:v>
                </c:pt>
                <c:pt idx="49172">
                  <c:v>154.53694955255301</c:v>
                </c:pt>
                <c:pt idx="49173">
                  <c:v>154.529678556969</c:v>
                </c:pt>
                <c:pt idx="49174">
                  <c:v>154.52536841492301</c:v>
                </c:pt>
                <c:pt idx="49175">
                  <c:v>154.52384999999799</c:v>
                </c:pt>
                <c:pt idx="49176">
                  <c:v>154.52298769985401</c:v>
                </c:pt>
                <c:pt idx="49177">
                  <c:v>154.521670000001</c:v>
                </c:pt>
                <c:pt idx="49178">
                  <c:v>154.521466552216</c:v>
                </c:pt>
                <c:pt idx="49179">
                  <c:v>154.51962763879601</c:v>
                </c:pt>
                <c:pt idx="49180">
                  <c:v>154.51551688265599</c:v>
                </c:pt>
                <c:pt idx="49181">
                  <c:v>154.513181855266</c:v>
                </c:pt>
                <c:pt idx="49182">
                  <c:v>154.51812305173999</c:v>
                </c:pt>
                <c:pt idx="49183">
                  <c:v>154.52392999998401</c:v>
                </c:pt>
                <c:pt idx="49184">
                  <c:v>154.523410335287</c:v>
                </c:pt>
                <c:pt idx="49185">
                  <c:v>154.52529664174099</c:v>
                </c:pt>
                <c:pt idx="49186">
                  <c:v>154.521614006345</c:v>
                </c:pt>
                <c:pt idx="49187">
                  <c:v>154.51554824112699</c:v>
                </c:pt>
                <c:pt idx="49188">
                  <c:v>154.509543873859</c:v>
                </c:pt>
                <c:pt idx="49189">
                  <c:v>154.509250576977</c:v>
                </c:pt>
                <c:pt idx="49190">
                  <c:v>154.51406499064299</c:v>
                </c:pt>
                <c:pt idx="49191">
                  <c:v>154.52315466298899</c:v>
                </c:pt>
                <c:pt idx="49192">
                  <c:v>154.527811168597</c:v>
                </c:pt>
                <c:pt idx="49193">
                  <c:v>154.52801379183299</c:v>
                </c:pt>
                <c:pt idx="49194">
                  <c:v>154.524139228054</c:v>
                </c:pt>
                <c:pt idx="49195">
                  <c:v>154.51777920926699</c:v>
                </c:pt>
                <c:pt idx="49196">
                  <c:v>154.51367796543701</c:v>
                </c:pt>
                <c:pt idx="49197">
                  <c:v>154.50624864285899</c:v>
                </c:pt>
                <c:pt idx="49198">
                  <c:v>154.49771253133201</c:v>
                </c:pt>
                <c:pt idx="49199">
                  <c:v>154.49190124943101</c:v>
                </c:pt>
                <c:pt idx="49200">
                  <c:v>154.488241727587</c:v>
                </c:pt>
                <c:pt idx="49201">
                  <c:v>154.483250000037</c:v>
                </c:pt>
                <c:pt idx="49202">
                  <c:v>154.48150283837799</c:v>
                </c:pt>
                <c:pt idx="49203">
                  <c:v>154.480660126012</c:v>
                </c:pt>
                <c:pt idx="49204">
                  <c:v>154.48630013607001</c:v>
                </c:pt>
                <c:pt idx="49205">
                  <c:v>154.49745232082401</c:v>
                </c:pt>
                <c:pt idx="49206">
                  <c:v>154.50974329358499</c:v>
                </c:pt>
                <c:pt idx="49207">
                  <c:v>154.51926586694</c:v>
                </c:pt>
                <c:pt idx="49208">
                  <c:v>154.52706616398299</c:v>
                </c:pt>
                <c:pt idx="49209">
                  <c:v>154.534416724256</c:v>
                </c:pt>
                <c:pt idx="49210">
                  <c:v>154.540885553279</c:v>
                </c:pt>
                <c:pt idx="49211">
                  <c:v>154.54284774209799</c:v>
                </c:pt>
                <c:pt idx="49212">
                  <c:v>154.536380753923</c:v>
                </c:pt>
                <c:pt idx="49213">
                  <c:v>154.52432000001301</c:v>
                </c:pt>
                <c:pt idx="49214">
                  <c:v>154.51657887893899</c:v>
                </c:pt>
                <c:pt idx="49215">
                  <c:v>154.51739247822101</c:v>
                </c:pt>
                <c:pt idx="49216">
                  <c:v>154.51467563718501</c:v>
                </c:pt>
                <c:pt idx="49217">
                  <c:v>154.51622662597401</c:v>
                </c:pt>
                <c:pt idx="49218">
                  <c:v>154.520834233518</c:v>
                </c:pt>
                <c:pt idx="49219">
                  <c:v>154.52514750478201</c:v>
                </c:pt>
                <c:pt idx="49220">
                  <c:v>154.52986047623199</c:v>
                </c:pt>
                <c:pt idx="49221">
                  <c:v>154.5303742772</c:v>
                </c:pt>
                <c:pt idx="49222">
                  <c:v>154.52811405895599</c:v>
                </c:pt>
                <c:pt idx="49223">
                  <c:v>154.53066417049601</c:v>
                </c:pt>
                <c:pt idx="49224">
                  <c:v>154.54183539227401</c:v>
                </c:pt>
                <c:pt idx="49225">
                  <c:v>154.539865803233</c:v>
                </c:pt>
                <c:pt idx="49226">
                  <c:v>154.536139547163</c:v>
                </c:pt>
                <c:pt idx="49227">
                  <c:v>154.531856474834</c:v>
                </c:pt>
                <c:pt idx="49228">
                  <c:v>154.52540936008299</c:v>
                </c:pt>
                <c:pt idx="49229">
                  <c:v>154.51867947563201</c:v>
                </c:pt>
                <c:pt idx="49230">
                  <c:v>154.51191101680999</c:v>
                </c:pt>
                <c:pt idx="49231">
                  <c:v>154.50936231873001</c:v>
                </c:pt>
                <c:pt idx="49232">
                  <c:v>154.50985573333301</c:v>
                </c:pt>
                <c:pt idx="49233">
                  <c:v>154.515204890777</c:v>
                </c:pt>
                <c:pt idx="49234">
                  <c:v>154.51910017068499</c:v>
                </c:pt>
                <c:pt idx="49235">
                  <c:v>154.52938999999199</c:v>
                </c:pt>
                <c:pt idx="49236">
                  <c:v>154.55075998049699</c:v>
                </c:pt>
                <c:pt idx="49237">
                  <c:v>154.57270999998099</c:v>
                </c:pt>
                <c:pt idx="49238">
                  <c:v>154.57658787784399</c:v>
                </c:pt>
                <c:pt idx="49239">
                  <c:v>154.58572782221501</c:v>
                </c:pt>
                <c:pt idx="49240">
                  <c:v>154.594222544562</c:v>
                </c:pt>
                <c:pt idx="49241">
                  <c:v>154.60370949126201</c:v>
                </c:pt>
                <c:pt idx="49242">
                  <c:v>154.611514304721</c:v>
                </c:pt>
                <c:pt idx="49243">
                  <c:v>154.61560757359101</c:v>
                </c:pt>
                <c:pt idx="49244">
                  <c:v>154.619495408196</c:v>
                </c:pt>
                <c:pt idx="49245">
                  <c:v>154.61832999997799</c:v>
                </c:pt>
                <c:pt idx="49246">
                  <c:v>154.61367363113001</c:v>
                </c:pt>
                <c:pt idx="49247">
                  <c:v>154.60866445091099</c:v>
                </c:pt>
                <c:pt idx="49248">
                  <c:v>154.60538157686699</c:v>
                </c:pt>
                <c:pt idx="49249">
                  <c:v>154.60306501065401</c:v>
                </c:pt>
                <c:pt idx="49250">
                  <c:v>154.60347989465899</c:v>
                </c:pt>
                <c:pt idx="49251">
                  <c:v>154.60564015209201</c:v>
                </c:pt>
                <c:pt idx="49252">
                  <c:v>154.61171294899401</c:v>
                </c:pt>
                <c:pt idx="49253">
                  <c:v>154.616614725115</c:v>
                </c:pt>
                <c:pt idx="49254">
                  <c:v>154.62381419074299</c:v>
                </c:pt>
                <c:pt idx="49255">
                  <c:v>154.63167172072801</c:v>
                </c:pt>
                <c:pt idx="49256">
                  <c:v>154.63549125280201</c:v>
                </c:pt>
                <c:pt idx="49257">
                  <c:v>154.63024999996799</c:v>
                </c:pt>
                <c:pt idx="49258">
                  <c:v>154.624279251301</c:v>
                </c:pt>
                <c:pt idx="49259">
                  <c:v>154.61944399185199</c:v>
                </c:pt>
                <c:pt idx="49260">
                  <c:v>154.61427965657199</c:v>
                </c:pt>
                <c:pt idx="49261">
                  <c:v>154.61233060141899</c:v>
                </c:pt>
                <c:pt idx="49262">
                  <c:v>154.614158156478</c:v>
                </c:pt>
                <c:pt idx="49263">
                  <c:v>154.61296572856801</c:v>
                </c:pt>
                <c:pt idx="49264">
                  <c:v>154.60985806366099</c:v>
                </c:pt>
                <c:pt idx="49265">
                  <c:v>154.60626049275601</c:v>
                </c:pt>
                <c:pt idx="49266">
                  <c:v>154.601697922532</c:v>
                </c:pt>
                <c:pt idx="49267">
                  <c:v>154.599741896339</c:v>
                </c:pt>
                <c:pt idx="49268">
                  <c:v>154.59583031844701</c:v>
                </c:pt>
                <c:pt idx="49269">
                  <c:v>154.588209999995</c:v>
                </c:pt>
                <c:pt idx="49270">
                  <c:v>154.580764972738</c:v>
                </c:pt>
                <c:pt idx="49271">
                  <c:v>154.57185419769499</c:v>
                </c:pt>
                <c:pt idx="49272">
                  <c:v>154.56594359301999</c:v>
                </c:pt>
                <c:pt idx="49273">
                  <c:v>154.564265038656</c:v>
                </c:pt>
                <c:pt idx="49274">
                  <c:v>154.564155042892</c:v>
                </c:pt>
                <c:pt idx="49275">
                  <c:v>154.565923695327</c:v>
                </c:pt>
                <c:pt idx="49276">
                  <c:v>154.57587639330399</c:v>
                </c:pt>
                <c:pt idx="49277">
                  <c:v>154.59060405381101</c:v>
                </c:pt>
                <c:pt idx="49278">
                  <c:v>154.59856431386399</c:v>
                </c:pt>
                <c:pt idx="49279">
                  <c:v>154.602610900336</c:v>
                </c:pt>
                <c:pt idx="49280">
                  <c:v>154.61135999998299</c:v>
                </c:pt>
                <c:pt idx="49281">
                  <c:v>154.61135999998299</c:v>
                </c:pt>
                <c:pt idx="49282">
                  <c:v>154.625317548358</c:v>
                </c:pt>
                <c:pt idx="49283">
                  <c:v>154.62880999998899</c:v>
                </c:pt>
                <c:pt idx="49284">
                  <c:v>154.62609443789</c:v>
                </c:pt>
                <c:pt idx="49285">
                  <c:v>154.62276259865001</c:v>
                </c:pt>
                <c:pt idx="49286">
                  <c:v>154.62172017787501</c:v>
                </c:pt>
                <c:pt idx="49287">
                  <c:v>154.62447021871401</c:v>
                </c:pt>
                <c:pt idx="49288">
                  <c:v>154.626070881159</c:v>
                </c:pt>
                <c:pt idx="49289">
                  <c:v>154.621503361744</c:v>
                </c:pt>
                <c:pt idx="49290">
                  <c:v>154.60785886980699</c:v>
                </c:pt>
                <c:pt idx="49291">
                  <c:v>154.5830999886</c:v>
                </c:pt>
                <c:pt idx="49292">
                  <c:v>154.555797704414</c:v>
                </c:pt>
                <c:pt idx="49293">
                  <c:v>154.532676168763</c:v>
                </c:pt>
                <c:pt idx="49294">
                  <c:v>154.51465880311699</c:v>
                </c:pt>
                <c:pt idx="49295">
                  <c:v>154.500189250105</c:v>
                </c:pt>
                <c:pt idx="49296">
                  <c:v>154.49778849649201</c:v>
                </c:pt>
                <c:pt idx="49297">
                  <c:v>154.49941999997799</c:v>
                </c:pt>
                <c:pt idx="49298">
                  <c:v>154.50319400489099</c:v>
                </c:pt>
                <c:pt idx="49299">
                  <c:v>154.50581214392099</c:v>
                </c:pt>
                <c:pt idx="49300">
                  <c:v>154.50603104765099</c:v>
                </c:pt>
                <c:pt idx="49301">
                  <c:v>154.50502520874599</c:v>
                </c:pt>
                <c:pt idx="49302">
                  <c:v>154.50306456173601</c:v>
                </c:pt>
                <c:pt idx="49303">
                  <c:v>154.50185875300701</c:v>
                </c:pt>
                <c:pt idx="49304">
                  <c:v>154.50444686163499</c:v>
                </c:pt>
                <c:pt idx="49305">
                  <c:v>154.50515449602301</c:v>
                </c:pt>
                <c:pt idx="49306">
                  <c:v>154.499631903883</c:v>
                </c:pt>
                <c:pt idx="49307">
                  <c:v>154.49169739188</c:v>
                </c:pt>
                <c:pt idx="49308">
                  <c:v>154.48497000005599</c:v>
                </c:pt>
                <c:pt idx="49309">
                  <c:v>154.473084237286</c:v>
                </c:pt>
                <c:pt idx="49310">
                  <c:v>154.464169119107</c:v>
                </c:pt>
                <c:pt idx="49311">
                  <c:v>154.455938393503</c:v>
                </c:pt>
                <c:pt idx="49312">
                  <c:v>154.449877266247</c:v>
                </c:pt>
                <c:pt idx="49313">
                  <c:v>154.446100787738</c:v>
                </c:pt>
                <c:pt idx="49314">
                  <c:v>154.44388217418</c:v>
                </c:pt>
                <c:pt idx="49315">
                  <c:v>154.44278571574199</c:v>
                </c:pt>
                <c:pt idx="49316">
                  <c:v>154.43877527697799</c:v>
                </c:pt>
                <c:pt idx="49317">
                  <c:v>154.432991109216</c:v>
                </c:pt>
                <c:pt idx="49318">
                  <c:v>154.422396112282</c:v>
                </c:pt>
                <c:pt idx="49319">
                  <c:v>154.41253697101899</c:v>
                </c:pt>
                <c:pt idx="49320">
                  <c:v>154.40465812465001</c:v>
                </c:pt>
                <c:pt idx="49321">
                  <c:v>154.39134000004199</c:v>
                </c:pt>
                <c:pt idx="49322">
                  <c:v>154.38317914040701</c:v>
                </c:pt>
                <c:pt idx="49323">
                  <c:v>154.38407617698101</c:v>
                </c:pt>
                <c:pt idx="49324">
                  <c:v>154.39186847500699</c:v>
                </c:pt>
                <c:pt idx="49325">
                  <c:v>154.40432504327401</c:v>
                </c:pt>
                <c:pt idx="49326">
                  <c:v>154.417938728303</c:v>
                </c:pt>
                <c:pt idx="49327">
                  <c:v>154.438123802978</c:v>
                </c:pt>
                <c:pt idx="49328">
                  <c:v>154.466961657204</c:v>
                </c:pt>
                <c:pt idx="49329">
                  <c:v>154.48153784940999</c:v>
                </c:pt>
                <c:pt idx="49330">
                  <c:v>154.493291329203</c:v>
                </c:pt>
                <c:pt idx="49331">
                  <c:v>154.506969999988</c:v>
                </c:pt>
                <c:pt idx="49332">
                  <c:v>154.52480096196601</c:v>
                </c:pt>
                <c:pt idx="49333">
                  <c:v>154.542141463566</c:v>
                </c:pt>
                <c:pt idx="49334">
                  <c:v>154.55648714591601</c:v>
                </c:pt>
                <c:pt idx="49335">
                  <c:v>154.569904902508</c:v>
                </c:pt>
                <c:pt idx="49336">
                  <c:v>154.583134639387</c:v>
                </c:pt>
                <c:pt idx="49337">
                  <c:v>154.593247562145</c:v>
                </c:pt>
                <c:pt idx="49338">
                  <c:v>154.60449878743401</c:v>
                </c:pt>
                <c:pt idx="49339">
                  <c:v>154.61952124836401</c:v>
                </c:pt>
                <c:pt idx="49340">
                  <c:v>154.63254693303901</c:v>
                </c:pt>
                <c:pt idx="49341">
                  <c:v>154.643041364369</c:v>
                </c:pt>
                <c:pt idx="49342">
                  <c:v>154.65203942661299</c:v>
                </c:pt>
                <c:pt idx="49343">
                  <c:v>154.668080000012</c:v>
                </c:pt>
                <c:pt idx="49344">
                  <c:v>154.686040562936</c:v>
                </c:pt>
                <c:pt idx="49345">
                  <c:v>154.71028295279601</c:v>
                </c:pt>
                <c:pt idx="49346">
                  <c:v>154.72984282483301</c:v>
                </c:pt>
                <c:pt idx="49347">
                  <c:v>154.744657356094</c:v>
                </c:pt>
                <c:pt idx="49348">
                  <c:v>154.75027754210299</c:v>
                </c:pt>
                <c:pt idx="49349">
                  <c:v>154.74564052838099</c:v>
                </c:pt>
                <c:pt idx="49350">
                  <c:v>154.73638192924901</c:v>
                </c:pt>
                <c:pt idx="49351">
                  <c:v>154.723738299117</c:v>
                </c:pt>
                <c:pt idx="49352">
                  <c:v>154.70884445351899</c:v>
                </c:pt>
                <c:pt idx="49353">
                  <c:v>154.68834507483399</c:v>
                </c:pt>
                <c:pt idx="49354">
                  <c:v>154.665692098976</c:v>
                </c:pt>
                <c:pt idx="49355">
                  <c:v>154.63953999993799</c:v>
                </c:pt>
                <c:pt idx="49356">
                  <c:v>154.61856666499199</c:v>
                </c:pt>
                <c:pt idx="49357">
                  <c:v>154.60288452051</c:v>
                </c:pt>
                <c:pt idx="49358">
                  <c:v>154.59163673333401</c:v>
                </c:pt>
                <c:pt idx="49359">
                  <c:v>154.57899768129101</c:v>
                </c:pt>
                <c:pt idx="49360">
                  <c:v>154.56617599391799</c:v>
                </c:pt>
                <c:pt idx="49361">
                  <c:v>154.55405158383999</c:v>
                </c:pt>
                <c:pt idx="49362">
                  <c:v>154.54213575564501</c:v>
                </c:pt>
                <c:pt idx="49363">
                  <c:v>154.533361605967</c:v>
                </c:pt>
                <c:pt idx="49364">
                  <c:v>154.52548783754199</c:v>
                </c:pt>
                <c:pt idx="49365">
                  <c:v>154.51829037351001</c:v>
                </c:pt>
                <c:pt idx="49366">
                  <c:v>154.51737695277001</c:v>
                </c:pt>
                <c:pt idx="49367">
                  <c:v>154.52526502851401</c:v>
                </c:pt>
                <c:pt idx="49368">
                  <c:v>154.54245951150301</c:v>
                </c:pt>
                <c:pt idx="49369">
                  <c:v>154.553604710147</c:v>
                </c:pt>
                <c:pt idx="49370">
                  <c:v>154.55866833305899</c:v>
                </c:pt>
                <c:pt idx="49371">
                  <c:v>154.56709123037399</c:v>
                </c:pt>
                <c:pt idx="49372">
                  <c:v>154.577368393071</c:v>
                </c:pt>
                <c:pt idx="49373">
                  <c:v>154.58740977840699</c:v>
                </c:pt>
                <c:pt idx="49374">
                  <c:v>154.597814102629</c:v>
                </c:pt>
                <c:pt idx="49375">
                  <c:v>154.60588671846301</c:v>
                </c:pt>
                <c:pt idx="49376">
                  <c:v>154.616054947865</c:v>
                </c:pt>
                <c:pt idx="49377">
                  <c:v>154.62098870553299</c:v>
                </c:pt>
                <c:pt idx="49378">
                  <c:v>154.62250999997801</c:v>
                </c:pt>
                <c:pt idx="49379">
                  <c:v>154.623650138366</c:v>
                </c:pt>
                <c:pt idx="49380">
                  <c:v>154.62325375986899</c:v>
                </c:pt>
                <c:pt idx="49381">
                  <c:v>154.62309802591199</c:v>
                </c:pt>
                <c:pt idx="49382">
                  <c:v>154.62620621968901</c:v>
                </c:pt>
                <c:pt idx="49383">
                  <c:v>154.63180059767001</c:v>
                </c:pt>
                <c:pt idx="49384">
                  <c:v>154.63900640451899</c:v>
                </c:pt>
                <c:pt idx="49385">
                  <c:v>154.65043058451101</c:v>
                </c:pt>
                <c:pt idx="49386">
                  <c:v>154.657730000046</c:v>
                </c:pt>
                <c:pt idx="49387">
                  <c:v>154.65983218583801</c:v>
                </c:pt>
                <c:pt idx="49388">
                  <c:v>154.672246310666</c:v>
                </c:pt>
                <c:pt idx="49389">
                  <c:v>154.68849231298299</c:v>
                </c:pt>
                <c:pt idx="49390">
                  <c:v>154.69500289246699</c:v>
                </c:pt>
                <c:pt idx="49391">
                  <c:v>154.688289999972</c:v>
                </c:pt>
                <c:pt idx="49392">
                  <c:v>154.68815345218101</c:v>
                </c:pt>
                <c:pt idx="49393">
                  <c:v>154.68674712568099</c:v>
                </c:pt>
                <c:pt idx="49394">
                  <c:v>154.68353887321501</c:v>
                </c:pt>
                <c:pt idx="49395">
                  <c:v>154.67894245784001</c:v>
                </c:pt>
                <c:pt idx="49396">
                  <c:v>154.67326405981501</c:v>
                </c:pt>
                <c:pt idx="49397">
                  <c:v>154.66250122877</c:v>
                </c:pt>
                <c:pt idx="49398">
                  <c:v>154.642215601884</c:v>
                </c:pt>
                <c:pt idx="49399">
                  <c:v>154.63439605009199</c:v>
                </c:pt>
                <c:pt idx="49400">
                  <c:v>154.62793887657199</c:v>
                </c:pt>
                <c:pt idx="49401">
                  <c:v>154.622250000012</c:v>
                </c:pt>
                <c:pt idx="49402">
                  <c:v>154.62099420572599</c:v>
                </c:pt>
                <c:pt idx="49403">
                  <c:v>154.61494849080199</c:v>
                </c:pt>
                <c:pt idx="49404">
                  <c:v>154.60658613806501</c:v>
                </c:pt>
                <c:pt idx="49405">
                  <c:v>154.59839185943099</c:v>
                </c:pt>
                <c:pt idx="49406">
                  <c:v>154.590787057889</c:v>
                </c:pt>
                <c:pt idx="49407">
                  <c:v>154.58598658027</c:v>
                </c:pt>
                <c:pt idx="49408">
                  <c:v>154.58439265617599</c:v>
                </c:pt>
                <c:pt idx="49409">
                  <c:v>154.58804256511999</c:v>
                </c:pt>
                <c:pt idx="49410">
                  <c:v>154.589866785477</c:v>
                </c:pt>
                <c:pt idx="49411">
                  <c:v>154.60037431300501</c:v>
                </c:pt>
                <c:pt idx="49412">
                  <c:v>154.612059999997</c:v>
                </c:pt>
                <c:pt idx="49413">
                  <c:v>154.62805430627</c:v>
                </c:pt>
                <c:pt idx="49414">
                  <c:v>154.63884819019</c:v>
                </c:pt>
                <c:pt idx="49415">
                  <c:v>154.64565546730901</c:v>
                </c:pt>
                <c:pt idx="49416">
                  <c:v>154.652294413589</c:v>
                </c:pt>
                <c:pt idx="49417">
                  <c:v>154.65745260729599</c:v>
                </c:pt>
                <c:pt idx="49418">
                  <c:v>154.660442752817</c:v>
                </c:pt>
                <c:pt idx="49419">
                  <c:v>154.66322474441699</c:v>
                </c:pt>
                <c:pt idx="49420">
                  <c:v>154.66426790263</c:v>
                </c:pt>
                <c:pt idx="49421">
                  <c:v>154.66250110831399</c:v>
                </c:pt>
                <c:pt idx="49422">
                  <c:v>154.65343912410401</c:v>
                </c:pt>
                <c:pt idx="49423">
                  <c:v>154.63769556195101</c:v>
                </c:pt>
                <c:pt idx="49424">
                  <c:v>154.62072563653101</c:v>
                </c:pt>
                <c:pt idx="49425">
                  <c:v>154.60966451702399</c:v>
                </c:pt>
                <c:pt idx="49426">
                  <c:v>154.60098447619899</c:v>
                </c:pt>
                <c:pt idx="49427">
                  <c:v>154.60031797321099</c:v>
                </c:pt>
                <c:pt idx="49428">
                  <c:v>154.60281000003101</c:v>
                </c:pt>
                <c:pt idx="49429">
                  <c:v>154.60306875590999</c:v>
                </c:pt>
                <c:pt idx="49430">
                  <c:v>154.60554965740101</c:v>
                </c:pt>
                <c:pt idx="49431">
                  <c:v>154.60870559245501</c:v>
                </c:pt>
                <c:pt idx="49432">
                  <c:v>154.61093118570599</c:v>
                </c:pt>
                <c:pt idx="49433">
                  <c:v>154.61162149838199</c:v>
                </c:pt>
                <c:pt idx="49434">
                  <c:v>154.61351357246099</c:v>
                </c:pt>
                <c:pt idx="49435">
                  <c:v>154.61980235599</c:v>
                </c:pt>
                <c:pt idx="49436">
                  <c:v>154.62404120032099</c:v>
                </c:pt>
                <c:pt idx="49437">
                  <c:v>154.62426516983501</c:v>
                </c:pt>
                <c:pt idx="49438">
                  <c:v>154.624729999999</c:v>
                </c:pt>
                <c:pt idx="49439">
                  <c:v>154.60773752885899</c:v>
                </c:pt>
                <c:pt idx="49440">
                  <c:v>154.58568467348601</c:v>
                </c:pt>
                <c:pt idx="49441">
                  <c:v>154.57679719157801</c:v>
                </c:pt>
                <c:pt idx="49442">
                  <c:v>154.57092680601099</c:v>
                </c:pt>
                <c:pt idx="49443">
                  <c:v>154.56482457747899</c:v>
                </c:pt>
                <c:pt idx="49444">
                  <c:v>154.55941489747801</c:v>
                </c:pt>
                <c:pt idx="49445">
                  <c:v>154.55646655010901</c:v>
                </c:pt>
                <c:pt idx="49446">
                  <c:v>154.55378566358999</c:v>
                </c:pt>
                <c:pt idx="49447">
                  <c:v>154.552961280006</c:v>
                </c:pt>
                <c:pt idx="49448">
                  <c:v>154.54828000001501</c:v>
                </c:pt>
                <c:pt idx="49449">
                  <c:v>154.54018162937399</c:v>
                </c:pt>
                <c:pt idx="49450">
                  <c:v>154.53100777833299</c:v>
                </c:pt>
                <c:pt idx="49451">
                  <c:v>154.527980681337</c:v>
                </c:pt>
                <c:pt idx="49452">
                  <c:v>154.52867697836001</c:v>
                </c:pt>
                <c:pt idx="49453">
                  <c:v>154.526052243024</c:v>
                </c:pt>
                <c:pt idx="49454">
                  <c:v>154.518035769091</c:v>
                </c:pt>
                <c:pt idx="49455">
                  <c:v>154.50769424208599</c:v>
                </c:pt>
                <c:pt idx="49456">
                  <c:v>154.49951689849499</c:v>
                </c:pt>
                <c:pt idx="49457">
                  <c:v>154.49453983828201</c:v>
                </c:pt>
                <c:pt idx="49458">
                  <c:v>154.48423083115799</c:v>
                </c:pt>
                <c:pt idx="49459">
                  <c:v>154.47271999997201</c:v>
                </c:pt>
                <c:pt idx="49460">
                  <c:v>154.47079546433801</c:v>
                </c:pt>
                <c:pt idx="49461">
                  <c:v>154.468794765095</c:v>
                </c:pt>
                <c:pt idx="49462">
                  <c:v>154.46570891379099</c:v>
                </c:pt>
                <c:pt idx="49463">
                  <c:v>154.46397617038599</c:v>
                </c:pt>
                <c:pt idx="49464">
                  <c:v>154.466556325738</c:v>
                </c:pt>
                <c:pt idx="49465">
                  <c:v>154.47059760970299</c:v>
                </c:pt>
                <c:pt idx="49466">
                  <c:v>154.46944411325799</c:v>
                </c:pt>
                <c:pt idx="49467">
                  <c:v>154.463925206385</c:v>
                </c:pt>
                <c:pt idx="49468">
                  <c:v>154.45417349336</c:v>
                </c:pt>
                <c:pt idx="49469">
                  <c:v>154.44044495355499</c:v>
                </c:pt>
                <c:pt idx="49470">
                  <c:v>154.42265509452</c:v>
                </c:pt>
                <c:pt idx="49471">
                  <c:v>154.39319000000799</c:v>
                </c:pt>
                <c:pt idx="49472">
                  <c:v>154.36691000002099</c:v>
                </c:pt>
                <c:pt idx="49473">
                  <c:v>154.35066989456999</c:v>
                </c:pt>
                <c:pt idx="49474">
                  <c:v>154.32726810847899</c:v>
                </c:pt>
                <c:pt idx="49475">
                  <c:v>154.307346407246</c:v>
                </c:pt>
                <c:pt idx="49476">
                  <c:v>154.29337688861199</c:v>
                </c:pt>
                <c:pt idx="49477">
                  <c:v>154.28320794789499</c:v>
                </c:pt>
                <c:pt idx="49478">
                  <c:v>154.278172034622</c:v>
                </c:pt>
                <c:pt idx="49479">
                  <c:v>154.290743645552</c:v>
                </c:pt>
                <c:pt idx="49480">
                  <c:v>154.301097163446</c:v>
                </c:pt>
                <c:pt idx="49481">
                  <c:v>154.307995130249</c:v>
                </c:pt>
                <c:pt idx="49482">
                  <c:v>154.31363008725299</c:v>
                </c:pt>
                <c:pt idx="49483">
                  <c:v>154.317174475386</c:v>
                </c:pt>
                <c:pt idx="49484">
                  <c:v>154.32492000003199</c:v>
                </c:pt>
                <c:pt idx="49485">
                  <c:v>154.33389755406699</c:v>
                </c:pt>
                <c:pt idx="49486">
                  <c:v>154.34067159945499</c:v>
                </c:pt>
                <c:pt idx="49487">
                  <c:v>154.34886034961599</c:v>
                </c:pt>
                <c:pt idx="49488">
                  <c:v>154.36781857254499</c:v>
                </c:pt>
                <c:pt idx="49489">
                  <c:v>154.385866946443</c:v>
                </c:pt>
                <c:pt idx="49490">
                  <c:v>154.40109814392801</c:v>
                </c:pt>
                <c:pt idx="49491">
                  <c:v>154.40941000000799</c:v>
                </c:pt>
                <c:pt idx="49492">
                  <c:v>154.413360070952</c:v>
                </c:pt>
                <c:pt idx="49493">
                  <c:v>154.42645767183899</c:v>
                </c:pt>
                <c:pt idx="49494">
                  <c:v>154.442826158645</c:v>
                </c:pt>
                <c:pt idx="49495">
                  <c:v>154.46115282788699</c:v>
                </c:pt>
                <c:pt idx="49496">
                  <c:v>154.48338913154001</c:v>
                </c:pt>
                <c:pt idx="49497">
                  <c:v>154.49622000004001</c:v>
                </c:pt>
                <c:pt idx="49498">
                  <c:v>154.49791372194699</c:v>
                </c:pt>
                <c:pt idx="49499">
                  <c:v>154.49801853934201</c:v>
                </c:pt>
                <c:pt idx="49500">
                  <c:v>154.49893734065</c:v>
                </c:pt>
                <c:pt idx="49501">
                  <c:v>154.49700594328499</c:v>
                </c:pt>
                <c:pt idx="49502">
                  <c:v>154.48857546709601</c:v>
                </c:pt>
                <c:pt idx="49503">
                  <c:v>154.49033853707601</c:v>
                </c:pt>
                <c:pt idx="49504">
                  <c:v>154.50112106752201</c:v>
                </c:pt>
                <c:pt idx="49505">
                  <c:v>154.50876102638099</c:v>
                </c:pt>
                <c:pt idx="49506">
                  <c:v>154.51431033784101</c:v>
                </c:pt>
                <c:pt idx="49507">
                  <c:v>154.51928920232501</c:v>
                </c:pt>
                <c:pt idx="49508">
                  <c:v>154.523768538784</c:v>
                </c:pt>
                <c:pt idx="49509">
                  <c:v>154.52845999998701</c:v>
                </c:pt>
                <c:pt idx="49510">
                  <c:v>154.530443063147</c:v>
                </c:pt>
                <c:pt idx="49511">
                  <c:v>154.532580295065</c:v>
                </c:pt>
                <c:pt idx="49512">
                  <c:v>154.529042304462</c:v>
                </c:pt>
                <c:pt idx="49513">
                  <c:v>154.519543322126</c:v>
                </c:pt>
                <c:pt idx="49514">
                  <c:v>154.510320893266</c:v>
                </c:pt>
                <c:pt idx="49515">
                  <c:v>154.50288517377999</c:v>
                </c:pt>
                <c:pt idx="49516">
                  <c:v>154.49420987542001</c:v>
                </c:pt>
                <c:pt idx="49517">
                  <c:v>154.48431608009</c:v>
                </c:pt>
                <c:pt idx="49518">
                  <c:v>154.48114116856701</c:v>
                </c:pt>
                <c:pt idx="49519">
                  <c:v>154.476265453189</c:v>
                </c:pt>
                <c:pt idx="49520">
                  <c:v>154.46623530041001</c:v>
                </c:pt>
                <c:pt idx="49521">
                  <c:v>154.45738393753999</c:v>
                </c:pt>
                <c:pt idx="49522">
                  <c:v>154.45514000000901</c:v>
                </c:pt>
                <c:pt idx="49523">
                  <c:v>154.45187519338401</c:v>
                </c:pt>
                <c:pt idx="49524">
                  <c:v>154.44699942951101</c:v>
                </c:pt>
                <c:pt idx="49525">
                  <c:v>154.44661634722701</c:v>
                </c:pt>
                <c:pt idx="49526">
                  <c:v>154.44548668802801</c:v>
                </c:pt>
                <c:pt idx="49527">
                  <c:v>154.442631342542</c:v>
                </c:pt>
                <c:pt idx="49528">
                  <c:v>154.43511471903301</c:v>
                </c:pt>
                <c:pt idx="49529">
                  <c:v>154.43081816217099</c:v>
                </c:pt>
                <c:pt idx="49530">
                  <c:v>154.42386935784299</c:v>
                </c:pt>
                <c:pt idx="49531">
                  <c:v>154.41313468541099</c:v>
                </c:pt>
                <c:pt idx="49532">
                  <c:v>154.40175751807999</c:v>
                </c:pt>
                <c:pt idx="49533">
                  <c:v>154.39453</c:v>
                </c:pt>
                <c:pt idx="49534">
                  <c:v>154.38886895876601</c:v>
                </c:pt>
                <c:pt idx="49535">
                  <c:v>154.385946149418</c:v>
                </c:pt>
                <c:pt idx="49536">
                  <c:v>154.38594817916399</c:v>
                </c:pt>
                <c:pt idx="49537">
                  <c:v>154.386805602816</c:v>
                </c:pt>
                <c:pt idx="49538">
                  <c:v>154.384964140558</c:v>
                </c:pt>
                <c:pt idx="49539">
                  <c:v>154.377763954665</c:v>
                </c:pt>
                <c:pt idx="49540">
                  <c:v>154.37174831402999</c:v>
                </c:pt>
                <c:pt idx="49541">
                  <c:v>154.37974516069499</c:v>
                </c:pt>
                <c:pt idx="49542">
                  <c:v>154.388003168902</c:v>
                </c:pt>
                <c:pt idx="49543">
                  <c:v>154.40158484453099</c:v>
                </c:pt>
                <c:pt idx="49544">
                  <c:v>154.411700000043</c:v>
                </c:pt>
                <c:pt idx="49545">
                  <c:v>154.42854928362999</c:v>
                </c:pt>
                <c:pt idx="49546">
                  <c:v>154.44418221176801</c:v>
                </c:pt>
                <c:pt idx="49547">
                  <c:v>154.46727448857499</c:v>
                </c:pt>
                <c:pt idx="49548">
                  <c:v>154.49231269416401</c:v>
                </c:pt>
                <c:pt idx="49549">
                  <c:v>154.515003109151</c:v>
                </c:pt>
                <c:pt idx="49550">
                  <c:v>154.53152129047001</c:v>
                </c:pt>
                <c:pt idx="49551">
                  <c:v>154.53950318483001</c:v>
                </c:pt>
                <c:pt idx="49552">
                  <c:v>154.54686131552299</c:v>
                </c:pt>
                <c:pt idx="49553">
                  <c:v>154.55546544766401</c:v>
                </c:pt>
                <c:pt idx="49554">
                  <c:v>154.56075158073401</c:v>
                </c:pt>
                <c:pt idx="49555">
                  <c:v>154.56804999993699</c:v>
                </c:pt>
                <c:pt idx="49556">
                  <c:v>154.56700534070899</c:v>
                </c:pt>
                <c:pt idx="49557">
                  <c:v>154.56731206056099</c:v>
                </c:pt>
                <c:pt idx="49558">
                  <c:v>154.569710641374</c:v>
                </c:pt>
                <c:pt idx="49559">
                  <c:v>154.569198926659</c:v>
                </c:pt>
                <c:pt idx="49560">
                  <c:v>154.56411109969099</c:v>
                </c:pt>
                <c:pt idx="49561">
                  <c:v>154.559253311275</c:v>
                </c:pt>
                <c:pt idx="49562">
                  <c:v>154.55446920967401</c:v>
                </c:pt>
                <c:pt idx="49563">
                  <c:v>154.54876091301199</c:v>
                </c:pt>
                <c:pt idx="49564">
                  <c:v>154.543053440862</c:v>
                </c:pt>
                <c:pt idx="49565">
                  <c:v>154.53713295749699</c:v>
                </c:pt>
                <c:pt idx="49566">
                  <c:v>154.52694116965401</c:v>
                </c:pt>
                <c:pt idx="49567">
                  <c:v>154.50718419715699</c:v>
                </c:pt>
                <c:pt idx="49568">
                  <c:v>154.491647151064</c:v>
                </c:pt>
                <c:pt idx="49569">
                  <c:v>154.47721999996699</c:v>
                </c:pt>
                <c:pt idx="49570">
                  <c:v>154.46118217927199</c:v>
                </c:pt>
                <c:pt idx="49571">
                  <c:v>154.452785288565</c:v>
                </c:pt>
                <c:pt idx="49572">
                  <c:v>154.444353358326</c:v>
                </c:pt>
                <c:pt idx="49573">
                  <c:v>154.43920065302399</c:v>
                </c:pt>
                <c:pt idx="49574">
                  <c:v>154.438610283701</c:v>
                </c:pt>
                <c:pt idx="49575">
                  <c:v>154.448259244078</c:v>
                </c:pt>
                <c:pt idx="49576">
                  <c:v>154.459217823599</c:v>
                </c:pt>
                <c:pt idx="49577">
                  <c:v>154.467513380524</c:v>
                </c:pt>
                <c:pt idx="49578">
                  <c:v>154.46775999996001</c:v>
                </c:pt>
                <c:pt idx="49579">
                  <c:v>154.46454416304499</c:v>
                </c:pt>
                <c:pt idx="49580">
                  <c:v>154.45796571836101</c:v>
                </c:pt>
                <c:pt idx="49581">
                  <c:v>154.453755416268</c:v>
                </c:pt>
                <c:pt idx="49582">
                  <c:v>154.45200202963301</c:v>
                </c:pt>
                <c:pt idx="49583">
                  <c:v>154.45015734625201</c:v>
                </c:pt>
                <c:pt idx="49584">
                  <c:v>154.44259596374599</c:v>
                </c:pt>
                <c:pt idx="49585">
                  <c:v>154.433291816138</c:v>
                </c:pt>
                <c:pt idx="49586">
                  <c:v>154.43046906962999</c:v>
                </c:pt>
                <c:pt idx="49587">
                  <c:v>154.43323837729901</c:v>
                </c:pt>
                <c:pt idx="49588">
                  <c:v>154.43257122757899</c:v>
                </c:pt>
                <c:pt idx="49589">
                  <c:v>154.429158112111</c:v>
                </c:pt>
                <c:pt idx="49590">
                  <c:v>154.42436981963399</c:v>
                </c:pt>
                <c:pt idx="49591">
                  <c:v>154.41936999998501</c:v>
                </c:pt>
                <c:pt idx="49592">
                  <c:v>154.41936999998001</c:v>
                </c:pt>
                <c:pt idx="49593">
                  <c:v>154.41149168422101</c:v>
                </c:pt>
                <c:pt idx="49594">
                  <c:v>154.40541071992499</c:v>
                </c:pt>
                <c:pt idx="49595">
                  <c:v>154.401380044267</c:v>
                </c:pt>
                <c:pt idx="49596">
                  <c:v>154.39684968838901</c:v>
                </c:pt>
                <c:pt idx="49597">
                  <c:v>154.39150176314601</c:v>
                </c:pt>
                <c:pt idx="49598">
                  <c:v>154.38635482906099</c:v>
                </c:pt>
                <c:pt idx="49599">
                  <c:v>154.384303415326</c:v>
                </c:pt>
                <c:pt idx="49600">
                  <c:v>154.381798461253</c:v>
                </c:pt>
                <c:pt idx="49601">
                  <c:v>154.38057603834301</c:v>
                </c:pt>
                <c:pt idx="49602">
                  <c:v>154.3841436278</c:v>
                </c:pt>
                <c:pt idx="49603">
                  <c:v>154.40421999995701</c:v>
                </c:pt>
                <c:pt idx="49604">
                  <c:v>154.41500759925799</c:v>
                </c:pt>
                <c:pt idx="49605">
                  <c:v>154.435612007163</c:v>
                </c:pt>
                <c:pt idx="49606">
                  <c:v>154.45603761465301</c:v>
                </c:pt>
                <c:pt idx="49607">
                  <c:v>154.478614582804</c:v>
                </c:pt>
                <c:pt idx="49608">
                  <c:v>154.501736756827</c:v>
                </c:pt>
                <c:pt idx="49609">
                  <c:v>154.51859515049</c:v>
                </c:pt>
                <c:pt idx="49610">
                  <c:v>154.53491251590199</c:v>
                </c:pt>
                <c:pt idx="49611">
                  <c:v>154.549823342612</c:v>
                </c:pt>
                <c:pt idx="49612">
                  <c:v>154.55657136680799</c:v>
                </c:pt>
                <c:pt idx="49613">
                  <c:v>154.57547399413599</c:v>
                </c:pt>
                <c:pt idx="49614">
                  <c:v>154.59439042186301</c:v>
                </c:pt>
                <c:pt idx="49615">
                  <c:v>154.608385967283</c:v>
                </c:pt>
                <c:pt idx="49616">
                  <c:v>154.624220374684</c:v>
                </c:pt>
                <c:pt idx="49617">
                  <c:v>154.63637509326699</c:v>
                </c:pt>
                <c:pt idx="49618">
                  <c:v>154.64579589235299</c:v>
                </c:pt>
                <c:pt idx="49619">
                  <c:v>154.65640047716599</c:v>
                </c:pt>
                <c:pt idx="49620">
                  <c:v>154.663922988813</c:v>
                </c:pt>
                <c:pt idx="49621">
                  <c:v>154.66083242124199</c:v>
                </c:pt>
                <c:pt idx="49622">
                  <c:v>154.65061082774801</c:v>
                </c:pt>
                <c:pt idx="49623">
                  <c:v>154.647340580936</c:v>
                </c:pt>
                <c:pt idx="49624">
                  <c:v>154.64259894733999</c:v>
                </c:pt>
                <c:pt idx="49625">
                  <c:v>154.63280924721701</c:v>
                </c:pt>
                <c:pt idx="49626">
                  <c:v>154.62003999996301</c:v>
                </c:pt>
                <c:pt idx="49627">
                  <c:v>154.61269401708199</c:v>
                </c:pt>
                <c:pt idx="49628">
                  <c:v>154.60631099956399</c:v>
                </c:pt>
                <c:pt idx="49629">
                  <c:v>154.59920070870999</c:v>
                </c:pt>
                <c:pt idx="49630">
                  <c:v>154.59004458502</c:v>
                </c:pt>
                <c:pt idx="49631">
                  <c:v>154.58177496349001</c:v>
                </c:pt>
                <c:pt idx="49632">
                  <c:v>154.570859642578</c:v>
                </c:pt>
                <c:pt idx="49633">
                  <c:v>154.559994496408</c:v>
                </c:pt>
                <c:pt idx="49634">
                  <c:v>154.553569088817</c:v>
                </c:pt>
                <c:pt idx="49635">
                  <c:v>154.549303222003</c:v>
                </c:pt>
                <c:pt idx="49636">
                  <c:v>154.54918060306301</c:v>
                </c:pt>
                <c:pt idx="49637">
                  <c:v>154.549028892162</c:v>
                </c:pt>
                <c:pt idx="49638">
                  <c:v>154.54940999998101</c:v>
                </c:pt>
                <c:pt idx="49639">
                  <c:v>154.55079246877199</c:v>
                </c:pt>
                <c:pt idx="49640">
                  <c:v>154.55130109090101</c:v>
                </c:pt>
                <c:pt idx="49641">
                  <c:v>154.550938809315</c:v>
                </c:pt>
                <c:pt idx="49642">
                  <c:v>154.55017016048399</c:v>
                </c:pt>
                <c:pt idx="49643">
                  <c:v>154.55003520550801</c:v>
                </c:pt>
                <c:pt idx="49644">
                  <c:v>154.552927054158</c:v>
                </c:pt>
                <c:pt idx="49645">
                  <c:v>154.56087859529799</c:v>
                </c:pt>
                <c:pt idx="49646">
                  <c:v>154.56752019797599</c:v>
                </c:pt>
                <c:pt idx="49647">
                  <c:v>154.57001714643499</c:v>
                </c:pt>
                <c:pt idx="49648">
                  <c:v>154.57129379706601</c:v>
                </c:pt>
                <c:pt idx="49649">
                  <c:v>154.577656413445</c:v>
                </c:pt>
                <c:pt idx="49650">
                  <c:v>154.58524976887901</c:v>
                </c:pt>
                <c:pt idx="49651">
                  <c:v>154.58362000000801</c:v>
                </c:pt>
                <c:pt idx="49652">
                  <c:v>154.584699514177</c:v>
                </c:pt>
                <c:pt idx="49653">
                  <c:v>154.58660484403001</c:v>
                </c:pt>
                <c:pt idx="49654">
                  <c:v>154.59381332429899</c:v>
                </c:pt>
                <c:pt idx="49655">
                  <c:v>154.600487184435</c:v>
                </c:pt>
                <c:pt idx="49656">
                  <c:v>154.60595165876001</c:v>
                </c:pt>
                <c:pt idx="49657">
                  <c:v>154.60915935598001</c:v>
                </c:pt>
                <c:pt idx="49658">
                  <c:v>154.61121985033</c:v>
                </c:pt>
                <c:pt idx="49659">
                  <c:v>154.611987456094</c:v>
                </c:pt>
                <c:pt idx="49660">
                  <c:v>154.61269683866101</c:v>
                </c:pt>
                <c:pt idx="49661">
                  <c:v>154.61139681591101</c:v>
                </c:pt>
                <c:pt idx="49662">
                  <c:v>154.61391455523</c:v>
                </c:pt>
                <c:pt idx="49663">
                  <c:v>154.619489999965</c:v>
                </c:pt>
                <c:pt idx="49664">
                  <c:v>154.62875409105601</c:v>
                </c:pt>
                <c:pt idx="49665">
                  <c:v>154.63843999994299</c:v>
                </c:pt>
                <c:pt idx="49666">
                  <c:v>154.64383019692099</c:v>
                </c:pt>
                <c:pt idx="49667">
                  <c:v>154.65099950614601</c:v>
                </c:pt>
                <c:pt idx="49668">
                  <c:v>154.65587149759401</c:v>
                </c:pt>
                <c:pt idx="49669">
                  <c:v>154.660889312644</c:v>
                </c:pt>
                <c:pt idx="49670">
                  <c:v>154.668224050091</c:v>
                </c:pt>
                <c:pt idx="49671">
                  <c:v>154.67027212240501</c:v>
                </c:pt>
                <c:pt idx="49672">
                  <c:v>154.666970278755</c:v>
                </c:pt>
                <c:pt idx="49673">
                  <c:v>154.66186593266499</c:v>
                </c:pt>
                <c:pt idx="49674">
                  <c:v>154.65743470020399</c:v>
                </c:pt>
                <c:pt idx="49675">
                  <c:v>154.64191675695099</c:v>
                </c:pt>
                <c:pt idx="49676">
                  <c:v>154.63038827632101</c:v>
                </c:pt>
                <c:pt idx="49677">
                  <c:v>154.626709999985</c:v>
                </c:pt>
                <c:pt idx="49678">
                  <c:v>154.62827183572</c:v>
                </c:pt>
                <c:pt idx="49679">
                  <c:v>154.63079818220001</c:v>
                </c:pt>
                <c:pt idx="49680">
                  <c:v>154.63227070243701</c:v>
                </c:pt>
                <c:pt idx="49681">
                  <c:v>154.62988179800499</c:v>
                </c:pt>
                <c:pt idx="49682">
                  <c:v>154.62339144556699</c:v>
                </c:pt>
                <c:pt idx="49683">
                  <c:v>154.619735667611</c:v>
                </c:pt>
                <c:pt idx="49684">
                  <c:v>154.619608911196</c:v>
                </c:pt>
                <c:pt idx="49685">
                  <c:v>154.61461129602401</c:v>
                </c:pt>
                <c:pt idx="49686">
                  <c:v>154.60275000003699</c:v>
                </c:pt>
                <c:pt idx="49687">
                  <c:v>154.593694503699</c:v>
                </c:pt>
                <c:pt idx="49688">
                  <c:v>154.58352080634299</c:v>
                </c:pt>
                <c:pt idx="49689">
                  <c:v>154.57161639772701</c:v>
                </c:pt>
                <c:pt idx="49690">
                  <c:v>154.551430205316</c:v>
                </c:pt>
                <c:pt idx="49691">
                  <c:v>154.534148030343</c:v>
                </c:pt>
                <c:pt idx="49692">
                  <c:v>154.52722158191199</c:v>
                </c:pt>
                <c:pt idx="49693">
                  <c:v>154.51829825976401</c:v>
                </c:pt>
                <c:pt idx="49694">
                  <c:v>154.51514736634101</c:v>
                </c:pt>
                <c:pt idx="49695">
                  <c:v>154.510160000025</c:v>
                </c:pt>
                <c:pt idx="49696">
                  <c:v>154.509040544318</c:v>
                </c:pt>
                <c:pt idx="49697">
                  <c:v>154.51124664394899</c:v>
                </c:pt>
                <c:pt idx="49698">
                  <c:v>154.50881983111901</c:v>
                </c:pt>
                <c:pt idx="49699">
                  <c:v>154.50057447562801</c:v>
                </c:pt>
                <c:pt idx="49700">
                  <c:v>154.49254650370801</c:v>
                </c:pt>
                <c:pt idx="49701">
                  <c:v>154.48682004390599</c:v>
                </c:pt>
                <c:pt idx="49702">
                  <c:v>154.48392000002499</c:v>
                </c:pt>
                <c:pt idx="49703">
                  <c:v>154.48287532010201</c:v>
                </c:pt>
                <c:pt idx="49704">
                  <c:v>154.47960682558801</c:v>
                </c:pt>
                <c:pt idx="49705">
                  <c:v>154.477834738588</c:v>
                </c:pt>
                <c:pt idx="49706">
                  <c:v>154.47317387625901</c:v>
                </c:pt>
                <c:pt idx="49707">
                  <c:v>154.46649471558999</c:v>
                </c:pt>
                <c:pt idx="49708">
                  <c:v>154.45422690037299</c:v>
                </c:pt>
                <c:pt idx="49709">
                  <c:v>154.44788999996399</c:v>
                </c:pt>
                <c:pt idx="49710">
                  <c:v>154.438480408565</c:v>
                </c:pt>
                <c:pt idx="49711">
                  <c:v>154.42917145825601</c:v>
                </c:pt>
                <c:pt idx="49712">
                  <c:v>154.41772525728601</c:v>
                </c:pt>
                <c:pt idx="49713">
                  <c:v>154.40842463150599</c:v>
                </c:pt>
                <c:pt idx="49714">
                  <c:v>154.405155538922</c:v>
                </c:pt>
                <c:pt idx="49715">
                  <c:v>154.404922301716</c:v>
                </c:pt>
                <c:pt idx="49716">
                  <c:v>154.40251223195801</c:v>
                </c:pt>
                <c:pt idx="49717">
                  <c:v>154.39671788852701</c:v>
                </c:pt>
                <c:pt idx="49718">
                  <c:v>154.39031234682801</c:v>
                </c:pt>
                <c:pt idx="49719">
                  <c:v>154.392081519247</c:v>
                </c:pt>
                <c:pt idx="49720">
                  <c:v>154.39666999999599</c:v>
                </c:pt>
                <c:pt idx="49721">
                  <c:v>154.396173092894</c:v>
                </c:pt>
                <c:pt idx="49722">
                  <c:v>154.39410665487901</c:v>
                </c:pt>
                <c:pt idx="49723">
                  <c:v>154.397156926826</c:v>
                </c:pt>
                <c:pt idx="49724">
                  <c:v>154.40782773442601</c:v>
                </c:pt>
                <c:pt idx="49725">
                  <c:v>154.41942442676299</c:v>
                </c:pt>
                <c:pt idx="49726">
                  <c:v>154.429362671935</c:v>
                </c:pt>
                <c:pt idx="49727">
                  <c:v>154.438466810459</c:v>
                </c:pt>
                <c:pt idx="49728">
                  <c:v>154.452757753589</c:v>
                </c:pt>
                <c:pt idx="49729">
                  <c:v>154.47238566778299</c:v>
                </c:pt>
                <c:pt idx="49730">
                  <c:v>154.485442856943</c:v>
                </c:pt>
                <c:pt idx="49731">
                  <c:v>154.499635629859</c:v>
                </c:pt>
                <c:pt idx="49732">
                  <c:v>154.510978550971</c:v>
                </c:pt>
                <c:pt idx="49733">
                  <c:v>154.51898000000199</c:v>
                </c:pt>
                <c:pt idx="49734">
                  <c:v>154.523458053897</c:v>
                </c:pt>
                <c:pt idx="49735">
                  <c:v>154.528792957848</c:v>
                </c:pt>
                <c:pt idx="49736">
                  <c:v>154.53577357798599</c:v>
                </c:pt>
                <c:pt idx="49737">
                  <c:v>154.542106160115</c:v>
                </c:pt>
                <c:pt idx="49738">
                  <c:v>154.54025442746499</c:v>
                </c:pt>
                <c:pt idx="49739">
                  <c:v>154.529542256036</c:v>
                </c:pt>
                <c:pt idx="49740">
                  <c:v>154.51700424836801</c:v>
                </c:pt>
                <c:pt idx="49741">
                  <c:v>154.503032532796</c:v>
                </c:pt>
                <c:pt idx="49742">
                  <c:v>154.493482919602</c:v>
                </c:pt>
                <c:pt idx="49743">
                  <c:v>154.49116828625199</c:v>
                </c:pt>
                <c:pt idx="49744">
                  <c:v>154.48601814896699</c:v>
                </c:pt>
                <c:pt idx="49745">
                  <c:v>154.47982518108299</c:v>
                </c:pt>
                <c:pt idx="49746">
                  <c:v>154.47971000005299</c:v>
                </c:pt>
                <c:pt idx="49747">
                  <c:v>154.482893934278</c:v>
                </c:pt>
                <c:pt idx="49748">
                  <c:v>154.482027312366</c:v>
                </c:pt>
                <c:pt idx="49749">
                  <c:v>154.48097560253899</c:v>
                </c:pt>
                <c:pt idx="49750">
                  <c:v>154.480402768489</c:v>
                </c:pt>
                <c:pt idx="49751">
                  <c:v>154.48034948832199</c:v>
                </c:pt>
                <c:pt idx="49752">
                  <c:v>154.481879661379</c:v>
                </c:pt>
                <c:pt idx="49753">
                  <c:v>154.48428927799199</c:v>
                </c:pt>
                <c:pt idx="49754">
                  <c:v>154.481793971624</c:v>
                </c:pt>
                <c:pt idx="49755">
                  <c:v>154.47956621609501</c:v>
                </c:pt>
                <c:pt idx="49756">
                  <c:v>154.479020193183</c:v>
                </c:pt>
                <c:pt idx="49757">
                  <c:v>154.46929786235199</c:v>
                </c:pt>
                <c:pt idx="49758">
                  <c:v>154.459259999956</c:v>
                </c:pt>
                <c:pt idx="49759">
                  <c:v>154.44965570775901</c:v>
                </c:pt>
                <c:pt idx="49760">
                  <c:v>154.440594878902</c:v>
                </c:pt>
                <c:pt idx="49761">
                  <c:v>154.43092897538301</c:v>
                </c:pt>
                <c:pt idx="49762">
                  <c:v>154.424480362606</c:v>
                </c:pt>
                <c:pt idx="49763">
                  <c:v>154.41829392806901</c:v>
                </c:pt>
                <c:pt idx="49764">
                  <c:v>154.40508443737701</c:v>
                </c:pt>
                <c:pt idx="49765">
                  <c:v>154.38980862459201</c:v>
                </c:pt>
                <c:pt idx="49766">
                  <c:v>154.38400877501999</c:v>
                </c:pt>
                <c:pt idx="49767">
                  <c:v>154.376318495714</c:v>
                </c:pt>
                <c:pt idx="49768">
                  <c:v>154.37186207656799</c:v>
                </c:pt>
                <c:pt idx="49769">
                  <c:v>154.36878470440899</c:v>
                </c:pt>
                <c:pt idx="49770">
                  <c:v>154.36218000000699</c:v>
                </c:pt>
                <c:pt idx="49771">
                  <c:v>154.35654512699099</c:v>
                </c:pt>
                <c:pt idx="49772">
                  <c:v>154.350567432155</c:v>
                </c:pt>
                <c:pt idx="49773">
                  <c:v>154.34574355380099</c:v>
                </c:pt>
                <c:pt idx="49774">
                  <c:v>154.34151138498001</c:v>
                </c:pt>
                <c:pt idx="49775">
                  <c:v>154.33728527338599</c:v>
                </c:pt>
                <c:pt idx="49776">
                  <c:v>154.33233340173999</c:v>
                </c:pt>
                <c:pt idx="49777">
                  <c:v>154.327267905393</c:v>
                </c:pt>
                <c:pt idx="49778">
                  <c:v>154.32771968031699</c:v>
                </c:pt>
                <c:pt idx="49779">
                  <c:v>154.335766672494</c:v>
                </c:pt>
                <c:pt idx="49780">
                  <c:v>154.34186824402499</c:v>
                </c:pt>
                <c:pt idx="49781">
                  <c:v>154.34620680237299</c:v>
                </c:pt>
                <c:pt idx="49782">
                  <c:v>154.34415957445799</c:v>
                </c:pt>
                <c:pt idx="49783">
                  <c:v>154.345049999965</c:v>
                </c:pt>
                <c:pt idx="49784">
                  <c:v>154.34704145737999</c:v>
                </c:pt>
                <c:pt idx="49785">
                  <c:v>154.357466296967</c:v>
                </c:pt>
                <c:pt idx="49786">
                  <c:v>154.37560224108199</c:v>
                </c:pt>
                <c:pt idx="49787">
                  <c:v>154.397284025635</c:v>
                </c:pt>
                <c:pt idx="49788">
                  <c:v>154.416919921898</c:v>
                </c:pt>
                <c:pt idx="49789">
                  <c:v>154.43126566390799</c:v>
                </c:pt>
                <c:pt idx="49790">
                  <c:v>154.443753846389</c:v>
                </c:pt>
                <c:pt idx="49791">
                  <c:v>154.45454805020299</c:v>
                </c:pt>
                <c:pt idx="49792">
                  <c:v>154.46179939424499</c:v>
                </c:pt>
                <c:pt idx="49793">
                  <c:v>154.46295164833899</c:v>
                </c:pt>
                <c:pt idx="49794">
                  <c:v>154.46454000003399</c:v>
                </c:pt>
                <c:pt idx="49795">
                  <c:v>154.469330000019</c:v>
                </c:pt>
                <c:pt idx="49796">
                  <c:v>154.46808644510199</c:v>
                </c:pt>
                <c:pt idx="49797">
                  <c:v>154.46383568483299</c:v>
                </c:pt>
                <c:pt idx="49798">
                  <c:v>154.453401583269</c:v>
                </c:pt>
                <c:pt idx="49799">
                  <c:v>154.43927710472099</c:v>
                </c:pt>
                <c:pt idx="49800">
                  <c:v>154.42869554066499</c:v>
                </c:pt>
                <c:pt idx="49801">
                  <c:v>154.42061477544701</c:v>
                </c:pt>
                <c:pt idx="49802">
                  <c:v>154.412271195898</c:v>
                </c:pt>
                <c:pt idx="49803">
                  <c:v>154.40930583965101</c:v>
                </c:pt>
                <c:pt idx="49804">
                  <c:v>154.41106000000599</c:v>
                </c:pt>
                <c:pt idx="49805">
                  <c:v>154.41267527007</c:v>
                </c:pt>
                <c:pt idx="49806">
                  <c:v>154.417615177089</c:v>
                </c:pt>
                <c:pt idx="49807">
                  <c:v>154.422854856264</c:v>
                </c:pt>
                <c:pt idx="49808">
                  <c:v>154.425273165097</c:v>
                </c:pt>
                <c:pt idx="49809">
                  <c:v>154.42836883848099</c:v>
                </c:pt>
                <c:pt idx="49810">
                  <c:v>154.43192999997299</c:v>
                </c:pt>
                <c:pt idx="49811">
                  <c:v>154.43548317789899</c:v>
                </c:pt>
                <c:pt idx="49812">
                  <c:v>154.444469999988</c:v>
                </c:pt>
                <c:pt idx="49813">
                  <c:v>154.44553513693899</c:v>
                </c:pt>
                <c:pt idx="49814">
                  <c:v>154.45204252666201</c:v>
                </c:pt>
                <c:pt idx="49815">
                  <c:v>154.454597386807</c:v>
                </c:pt>
                <c:pt idx="49816">
                  <c:v>154.46021999997899</c:v>
                </c:pt>
                <c:pt idx="49817">
                  <c:v>154.46728698090101</c:v>
                </c:pt>
                <c:pt idx="49818">
                  <c:v>154.469708499712</c:v>
                </c:pt>
                <c:pt idx="49819">
                  <c:v>154.47182223151799</c:v>
                </c:pt>
                <c:pt idx="49820">
                  <c:v>154.47308714139999</c:v>
                </c:pt>
                <c:pt idx="49821">
                  <c:v>154.47059840523099</c:v>
                </c:pt>
                <c:pt idx="49822">
                  <c:v>154.46453378814201</c:v>
                </c:pt>
                <c:pt idx="49823">
                  <c:v>154.45638931423201</c:v>
                </c:pt>
                <c:pt idx="49824">
                  <c:v>154.45991970326699</c:v>
                </c:pt>
                <c:pt idx="49825">
                  <c:v>154.47118533147801</c:v>
                </c:pt>
                <c:pt idx="49826">
                  <c:v>154.49414698779299</c:v>
                </c:pt>
                <c:pt idx="49827">
                  <c:v>154.50861999998099</c:v>
                </c:pt>
                <c:pt idx="49828">
                  <c:v>154.52249664969801</c:v>
                </c:pt>
                <c:pt idx="49829">
                  <c:v>154.535541841244</c:v>
                </c:pt>
                <c:pt idx="49830">
                  <c:v>154.55299660025099</c:v>
                </c:pt>
                <c:pt idx="49831">
                  <c:v>154.57156836373201</c:v>
                </c:pt>
                <c:pt idx="49832">
                  <c:v>154.59175862618901</c:v>
                </c:pt>
                <c:pt idx="49833">
                  <c:v>154.610163519168</c:v>
                </c:pt>
                <c:pt idx="49834">
                  <c:v>154.62547709675599</c:v>
                </c:pt>
                <c:pt idx="49835">
                  <c:v>154.63508662833999</c:v>
                </c:pt>
                <c:pt idx="49836">
                  <c:v>154.63765559441001</c:v>
                </c:pt>
                <c:pt idx="49837">
                  <c:v>154.63764032206299</c:v>
                </c:pt>
                <c:pt idx="49838">
                  <c:v>154.63188632163099</c:v>
                </c:pt>
                <c:pt idx="49839">
                  <c:v>154.622640171521</c:v>
                </c:pt>
                <c:pt idx="49840">
                  <c:v>154.616530000029</c:v>
                </c:pt>
                <c:pt idx="49841">
                  <c:v>154.61198008532</c:v>
                </c:pt>
                <c:pt idx="49842">
                  <c:v>154.602697445817</c:v>
                </c:pt>
                <c:pt idx="49843">
                  <c:v>154.594492561561</c:v>
                </c:pt>
                <c:pt idx="49844">
                  <c:v>154.590389573088</c:v>
                </c:pt>
                <c:pt idx="49845">
                  <c:v>154.58990557013101</c:v>
                </c:pt>
                <c:pt idx="49846">
                  <c:v>154.59443392151701</c:v>
                </c:pt>
                <c:pt idx="49847">
                  <c:v>154.60767453428201</c:v>
                </c:pt>
                <c:pt idx="49848">
                  <c:v>154.62442203169601</c:v>
                </c:pt>
                <c:pt idx="49849">
                  <c:v>154.64694697239801</c:v>
                </c:pt>
                <c:pt idx="49850">
                  <c:v>154.66959040314299</c:v>
                </c:pt>
                <c:pt idx="49851">
                  <c:v>154.68923862476001</c:v>
                </c:pt>
                <c:pt idx="49852">
                  <c:v>154.698246218447</c:v>
                </c:pt>
                <c:pt idx="49853">
                  <c:v>154.70716889901399</c:v>
                </c:pt>
                <c:pt idx="49854">
                  <c:v>154.72295000001</c:v>
                </c:pt>
                <c:pt idx="49855">
                  <c:v>154.737235770745</c:v>
                </c:pt>
                <c:pt idx="49856">
                  <c:v>154.746219542555</c:v>
                </c:pt>
                <c:pt idx="49857">
                  <c:v>154.755619090968</c:v>
                </c:pt>
                <c:pt idx="49858">
                  <c:v>154.76620942257699</c:v>
                </c:pt>
                <c:pt idx="49859">
                  <c:v>154.77366707011399</c:v>
                </c:pt>
                <c:pt idx="49860">
                  <c:v>154.77642241163099</c:v>
                </c:pt>
                <c:pt idx="49861">
                  <c:v>154.774080506498</c:v>
                </c:pt>
                <c:pt idx="49862">
                  <c:v>154.765115369195</c:v>
                </c:pt>
                <c:pt idx="49863">
                  <c:v>154.75660712231999</c:v>
                </c:pt>
                <c:pt idx="49864">
                  <c:v>154.74960000001201</c:v>
                </c:pt>
                <c:pt idx="49865">
                  <c:v>154.73968494336501</c:v>
                </c:pt>
                <c:pt idx="49866">
                  <c:v>154.72972530334499</c:v>
                </c:pt>
                <c:pt idx="49867">
                  <c:v>154.720138810874</c:v>
                </c:pt>
                <c:pt idx="49868">
                  <c:v>154.708546780342</c:v>
                </c:pt>
                <c:pt idx="49869">
                  <c:v>154.69509987219399</c:v>
                </c:pt>
                <c:pt idx="49870">
                  <c:v>154.67959993704</c:v>
                </c:pt>
                <c:pt idx="49871">
                  <c:v>154.660483634966</c:v>
                </c:pt>
                <c:pt idx="49872">
                  <c:v>154.639645520508</c:v>
                </c:pt>
                <c:pt idx="49873">
                  <c:v>154.61712136780699</c:v>
                </c:pt>
                <c:pt idx="49874">
                  <c:v>154.602671502269</c:v>
                </c:pt>
                <c:pt idx="49875">
                  <c:v>154.58513000001901</c:v>
                </c:pt>
                <c:pt idx="49876">
                  <c:v>154.56288870193899</c:v>
                </c:pt>
                <c:pt idx="49877">
                  <c:v>154.54306819841</c:v>
                </c:pt>
                <c:pt idx="49878">
                  <c:v>154.53140597541801</c:v>
                </c:pt>
                <c:pt idx="49879">
                  <c:v>154.52297114614501</c:v>
                </c:pt>
                <c:pt idx="49880">
                  <c:v>154.51601133972201</c:v>
                </c:pt>
                <c:pt idx="49881">
                  <c:v>154.51048038319499</c:v>
                </c:pt>
                <c:pt idx="49882">
                  <c:v>154.505076393217</c:v>
                </c:pt>
                <c:pt idx="49883">
                  <c:v>154.49684707973</c:v>
                </c:pt>
                <c:pt idx="49884">
                  <c:v>154.48675079910501</c:v>
                </c:pt>
                <c:pt idx="49885">
                  <c:v>154.477329594715</c:v>
                </c:pt>
                <c:pt idx="49886">
                  <c:v>154.46855271704899</c:v>
                </c:pt>
                <c:pt idx="49887">
                  <c:v>154.46433664252999</c:v>
                </c:pt>
                <c:pt idx="49888">
                  <c:v>154.46567707226501</c:v>
                </c:pt>
                <c:pt idx="49889">
                  <c:v>154.46264373965801</c:v>
                </c:pt>
                <c:pt idx="49890">
                  <c:v>154.456415914296</c:v>
                </c:pt>
                <c:pt idx="49891">
                  <c:v>154.444689999996</c:v>
                </c:pt>
                <c:pt idx="49892">
                  <c:v>154.436557259441</c:v>
                </c:pt>
                <c:pt idx="49893">
                  <c:v>154.431810284943</c:v>
                </c:pt>
                <c:pt idx="49894">
                  <c:v>154.43437840277801</c:v>
                </c:pt>
                <c:pt idx="49895">
                  <c:v>154.44201539045301</c:v>
                </c:pt>
                <c:pt idx="49896">
                  <c:v>154.45149973852699</c:v>
                </c:pt>
                <c:pt idx="49897">
                  <c:v>154.463381674391</c:v>
                </c:pt>
                <c:pt idx="49898">
                  <c:v>154.48171504653899</c:v>
                </c:pt>
                <c:pt idx="49899">
                  <c:v>154.50787362217099</c:v>
                </c:pt>
                <c:pt idx="49900">
                  <c:v>154.525371817939</c:v>
                </c:pt>
                <c:pt idx="49901">
                  <c:v>154.53409502027301</c:v>
                </c:pt>
                <c:pt idx="49902">
                  <c:v>154.543242435362</c:v>
                </c:pt>
                <c:pt idx="49903">
                  <c:v>154.555450000023</c:v>
                </c:pt>
                <c:pt idx="49904">
                  <c:v>154.566014552442</c:v>
                </c:pt>
                <c:pt idx="49905">
                  <c:v>154.57675811859301</c:v>
                </c:pt>
                <c:pt idx="49906">
                  <c:v>154.58604730238801</c:v>
                </c:pt>
                <c:pt idx="49907">
                  <c:v>154.592762900471</c:v>
                </c:pt>
                <c:pt idx="49908">
                  <c:v>154.59740443774899</c:v>
                </c:pt>
                <c:pt idx="49909">
                  <c:v>154.60062327909699</c:v>
                </c:pt>
                <c:pt idx="49910">
                  <c:v>154.600876661017</c:v>
                </c:pt>
                <c:pt idx="49911">
                  <c:v>154.598235815398</c:v>
                </c:pt>
                <c:pt idx="49912">
                  <c:v>154.59374952456699</c:v>
                </c:pt>
                <c:pt idx="49913">
                  <c:v>154.59297000006401</c:v>
                </c:pt>
                <c:pt idx="49914">
                  <c:v>154.59628000000799</c:v>
                </c:pt>
                <c:pt idx="49915">
                  <c:v>154.59628000001101</c:v>
                </c:pt>
                <c:pt idx="49916">
                  <c:v>154.59517105383199</c:v>
                </c:pt>
                <c:pt idx="49917">
                  <c:v>154.59342591332</c:v>
                </c:pt>
                <c:pt idx="49918">
                  <c:v>154.593034655964</c:v>
                </c:pt>
                <c:pt idx="49919">
                  <c:v>154.594782560563</c:v>
                </c:pt>
                <c:pt idx="49920">
                  <c:v>154.59478896654801</c:v>
                </c:pt>
                <c:pt idx="49921">
                  <c:v>154.58547644295999</c:v>
                </c:pt>
                <c:pt idx="49922">
                  <c:v>154.56600372899399</c:v>
                </c:pt>
                <c:pt idx="49923">
                  <c:v>154.55780000002801</c:v>
                </c:pt>
                <c:pt idx="49924">
                  <c:v>154.557599323799</c:v>
                </c:pt>
                <c:pt idx="49925">
                  <c:v>154.55628426420199</c:v>
                </c:pt>
                <c:pt idx="49926">
                  <c:v>154.554342061624</c:v>
                </c:pt>
                <c:pt idx="49927">
                  <c:v>154.552139608939</c:v>
                </c:pt>
                <c:pt idx="49928">
                  <c:v>154.55130865837</c:v>
                </c:pt>
                <c:pt idx="49929">
                  <c:v>154.550362195715</c:v>
                </c:pt>
                <c:pt idx="49930">
                  <c:v>154.54615843189299</c:v>
                </c:pt>
                <c:pt idx="49931">
                  <c:v>154.54144259904899</c:v>
                </c:pt>
                <c:pt idx="49932">
                  <c:v>154.54075614339001</c:v>
                </c:pt>
                <c:pt idx="49933">
                  <c:v>154.53828439044699</c:v>
                </c:pt>
                <c:pt idx="49934">
                  <c:v>154.53258629479001</c:v>
                </c:pt>
                <c:pt idx="49935">
                  <c:v>154.528239999947</c:v>
                </c:pt>
                <c:pt idx="49936">
                  <c:v>154.51989999999299</c:v>
                </c:pt>
                <c:pt idx="49937">
                  <c:v>154.51776356101701</c:v>
                </c:pt>
                <c:pt idx="49938">
                  <c:v>154.515522329584</c:v>
                </c:pt>
                <c:pt idx="49939">
                  <c:v>154.51130992404501</c:v>
                </c:pt>
                <c:pt idx="49940">
                  <c:v>154.506292188743</c:v>
                </c:pt>
                <c:pt idx="49941">
                  <c:v>154.50503388293299</c:v>
                </c:pt>
                <c:pt idx="49942">
                  <c:v>154.505802999304</c:v>
                </c:pt>
                <c:pt idx="49943">
                  <c:v>154.50331892516101</c:v>
                </c:pt>
                <c:pt idx="49944">
                  <c:v>154.50410692060399</c:v>
                </c:pt>
                <c:pt idx="49945">
                  <c:v>154.51073758754001</c:v>
                </c:pt>
                <c:pt idx="49946">
                  <c:v>154.512707365777</c:v>
                </c:pt>
                <c:pt idx="49947">
                  <c:v>154.51392999994701</c:v>
                </c:pt>
                <c:pt idx="49948">
                  <c:v>154.510401307481</c:v>
                </c:pt>
                <c:pt idx="49949">
                  <c:v>154.503919964229</c:v>
                </c:pt>
                <c:pt idx="49950">
                  <c:v>154.499007176699</c:v>
                </c:pt>
                <c:pt idx="49951">
                  <c:v>154.500260620197</c:v>
                </c:pt>
                <c:pt idx="49952">
                  <c:v>154.50574786681099</c:v>
                </c:pt>
                <c:pt idx="49953">
                  <c:v>154.507328397381</c:v>
                </c:pt>
                <c:pt idx="49954">
                  <c:v>154.50263863592701</c:v>
                </c:pt>
                <c:pt idx="49955">
                  <c:v>154.498469229623</c:v>
                </c:pt>
                <c:pt idx="49956">
                  <c:v>154.48710626267001</c:v>
                </c:pt>
                <c:pt idx="49957">
                  <c:v>154.478120000052</c:v>
                </c:pt>
                <c:pt idx="49958">
                  <c:v>154.47349536590301</c:v>
                </c:pt>
                <c:pt idx="49959">
                  <c:v>154.47009133949899</c:v>
                </c:pt>
                <c:pt idx="49960">
                  <c:v>154.465688903456</c:v>
                </c:pt>
                <c:pt idx="49961">
                  <c:v>154.45804787722199</c:v>
                </c:pt>
                <c:pt idx="49962">
                  <c:v>154.449705125012</c:v>
                </c:pt>
                <c:pt idx="49963">
                  <c:v>154.444854144868</c:v>
                </c:pt>
                <c:pt idx="49964">
                  <c:v>154.43979139916999</c:v>
                </c:pt>
                <c:pt idx="49965">
                  <c:v>154.43022307506499</c:v>
                </c:pt>
                <c:pt idx="49966">
                  <c:v>154.42962573472701</c:v>
                </c:pt>
                <c:pt idx="49967">
                  <c:v>154.43521696350999</c:v>
                </c:pt>
                <c:pt idx="49968">
                  <c:v>154.44597414237401</c:v>
                </c:pt>
                <c:pt idx="49969">
                  <c:v>154.450269999955</c:v>
                </c:pt>
                <c:pt idx="49970">
                  <c:v>154.45028535842999</c:v>
                </c:pt>
                <c:pt idx="49971">
                  <c:v>154.45191993773</c:v>
                </c:pt>
                <c:pt idx="49972">
                  <c:v>154.45255133930999</c:v>
                </c:pt>
                <c:pt idx="49973">
                  <c:v>154.45235949814401</c:v>
                </c:pt>
                <c:pt idx="49974">
                  <c:v>154.457994137085</c:v>
                </c:pt>
                <c:pt idx="49975">
                  <c:v>154.46558589438899</c:v>
                </c:pt>
                <c:pt idx="49976">
                  <c:v>154.46777217124199</c:v>
                </c:pt>
                <c:pt idx="49977">
                  <c:v>154.46382276033401</c:v>
                </c:pt>
                <c:pt idx="49978">
                  <c:v>154.459719999995</c:v>
                </c:pt>
                <c:pt idx="49979">
                  <c:v>154.44914921346</c:v>
                </c:pt>
                <c:pt idx="49980">
                  <c:v>154.43645692026701</c:v>
                </c:pt>
                <c:pt idx="49981">
                  <c:v>154.427242280602</c:v>
                </c:pt>
                <c:pt idx="49982">
                  <c:v>154.42056537764299</c:v>
                </c:pt>
                <c:pt idx="49983">
                  <c:v>154.41848771620201</c:v>
                </c:pt>
                <c:pt idx="49984">
                  <c:v>154.419014253238</c:v>
                </c:pt>
                <c:pt idx="49985">
                  <c:v>154.41982690173501</c:v>
                </c:pt>
                <c:pt idx="49986">
                  <c:v>154.42670365837199</c:v>
                </c:pt>
                <c:pt idx="49987">
                  <c:v>154.43787342069999</c:v>
                </c:pt>
                <c:pt idx="49988">
                  <c:v>154.44913631404799</c:v>
                </c:pt>
                <c:pt idx="49989">
                  <c:v>154.466609048664</c:v>
                </c:pt>
                <c:pt idx="49990">
                  <c:v>154.48787187581701</c:v>
                </c:pt>
                <c:pt idx="49991">
                  <c:v>154.50852636087501</c:v>
                </c:pt>
                <c:pt idx="49992">
                  <c:v>154.52897999995699</c:v>
                </c:pt>
                <c:pt idx="49993">
                  <c:v>154.54201740438199</c:v>
                </c:pt>
                <c:pt idx="49994">
                  <c:v>154.558647055649</c:v>
                </c:pt>
                <c:pt idx="49995">
                  <c:v>154.57649144629201</c:v>
                </c:pt>
                <c:pt idx="49996">
                  <c:v>154.58764774597799</c:v>
                </c:pt>
                <c:pt idx="49997">
                  <c:v>154.59597271977901</c:v>
                </c:pt>
                <c:pt idx="49998">
                  <c:v>154.60619429248601</c:v>
                </c:pt>
                <c:pt idx="49999">
                  <c:v>154.61270852483199</c:v>
                </c:pt>
                <c:pt idx="50000">
                  <c:v>154.61604540459399</c:v>
                </c:pt>
                <c:pt idx="50001">
                  <c:v>154.616217728702</c:v>
                </c:pt>
                <c:pt idx="50002">
                  <c:v>154.609310795391</c:v>
                </c:pt>
                <c:pt idx="50003">
                  <c:v>154.60790816277799</c:v>
                </c:pt>
                <c:pt idx="50004">
                  <c:v>154.60576379198</c:v>
                </c:pt>
                <c:pt idx="50005">
                  <c:v>154.606266907612</c:v>
                </c:pt>
                <c:pt idx="50006">
                  <c:v>154.609545504766</c:v>
                </c:pt>
                <c:pt idx="50007">
                  <c:v>154.61334664132301</c:v>
                </c:pt>
                <c:pt idx="50008">
                  <c:v>154.61913496556201</c:v>
                </c:pt>
                <c:pt idx="50009">
                  <c:v>154.62132872211899</c:v>
                </c:pt>
                <c:pt idx="50010">
                  <c:v>154.62036656938699</c:v>
                </c:pt>
                <c:pt idx="50011">
                  <c:v>154.61890130382699</c:v>
                </c:pt>
                <c:pt idx="50012">
                  <c:v>154.618018627293</c:v>
                </c:pt>
                <c:pt idx="50013">
                  <c:v>154.61107000005299</c:v>
                </c:pt>
                <c:pt idx="50014">
                  <c:v>154.60466648352099</c:v>
                </c:pt>
                <c:pt idx="50015">
                  <c:v>154.595262284874</c:v>
                </c:pt>
                <c:pt idx="50016">
                  <c:v>154.58489515927499</c:v>
                </c:pt>
                <c:pt idx="50017">
                  <c:v>154.57730576659799</c:v>
                </c:pt>
                <c:pt idx="50018">
                  <c:v>154.57546956156901</c:v>
                </c:pt>
                <c:pt idx="50019">
                  <c:v>154.57786659109499</c:v>
                </c:pt>
                <c:pt idx="50020">
                  <c:v>154.583265686853</c:v>
                </c:pt>
                <c:pt idx="50021">
                  <c:v>154.585969999946</c:v>
                </c:pt>
                <c:pt idx="50022">
                  <c:v>154.58779884535801</c:v>
                </c:pt>
                <c:pt idx="50023">
                  <c:v>154.594875309087</c:v>
                </c:pt>
                <c:pt idx="50024">
                  <c:v>154.60187717254101</c:v>
                </c:pt>
                <c:pt idx="50025">
                  <c:v>154.603675247323</c:v>
                </c:pt>
                <c:pt idx="50026">
                  <c:v>154.59636000001399</c:v>
                </c:pt>
                <c:pt idx="50027">
                  <c:v>154.59143716587101</c:v>
                </c:pt>
                <c:pt idx="50028">
                  <c:v>154.588044143145</c:v>
                </c:pt>
                <c:pt idx="50029">
                  <c:v>154.58752250809101</c:v>
                </c:pt>
                <c:pt idx="50030">
                  <c:v>154.586980579525</c:v>
                </c:pt>
                <c:pt idx="50031">
                  <c:v>154.582466505833</c:v>
                </c:pt>
                <c:pt idx="50032">
                  <c:v>154.57380199314801</c:v>
                </c:pt>
                <c:pt idx="50033">
                  <c:v>154.56940434124201</c:v>
                </c:pt>
                <c:pt idx="50034">
                  <c:v>154.565558652422</c:v>
                </c:pt>
                <c:pt idx="50035">
                  <c:v>154.55998945587501</c:v>
                </c:pt>
                <c:pt idx="50036">
                  <c:v>154.55534247844699</c:v>
                </c:pt>
                <c:pt idx="50037">
                  <c:v>154.54753000005101</c:v>
                </c:pt>
                <c:pt idx="50038">
                  <c:v>154.540686418961</c:v>
                </c:pt>
                <c:pt idx="50039">
                  <c:v>154.529712028799</c:v>
                </c:pt>
                <c:pt idx="50040">
                  <c:v>154.51729864970301</c:v>
                </c:pt>
                <c:pt idx="50041">
                  <c:v>154.50491037556699</c:v>
                </c:pt>
                <c:pt idx="50042">
                  <c:v>154.494681976496</c:v>
                </c:pt>
                <c:pt idx="50043">
                  <c:v>154.48390053881499</c:v>
                </c:pt>
                <c:pt idx="50044">
                  <c:v>154.470883617526</c:v>
                </c:pt>
                <c:pt idx="50045">
                  <c:v>154.459117220726</c:v>
                </c:pt>
                <c:pt idx="50046">
                  <c:v>154.45004780980199</c:v>
                </c:pt>
                <c:pt idx="50047">
                  <c:v>154.444013884328</c:v>
                </c:pt>
                <c:pt idx="50048">
                  <c:v>154.440990000022</c:v>
                </c:pt>
                <c:pt idx="50049">
                  <c:v>154.43343537152199</c:v>
                </c:pt>
                <c:pt idx="50050">
                  <c:v>154.430473320321</c:v>
                </c:pt>
                <c:pt idx="50051">
                  <c:v>154.43302942267499</c:v>
                </c:pt>
                <c:pt idx="50052">
                  <c:v>154.44405654583599</c:v>
                </c:pt>
                <c:pt idx="50053">
                  <c:v>154.44653737454399</c:v>
                </c:pt>
                <c:pt idx="50054">
                  <c:v>154.44790434922001</c:v>
                </c:pt>
                <c:pt idx="50055">
                  <c:v>154.45155734719199</c:v>
                </c:pt>
                <c:pt idx="50056">
                  <c:v>154.45824873896601</c:v>
                </c:pt>
                <c:pt idx="50057">
                  <c:v>154.465786458509</c:v>
                </c:pt>
                <c:pt idx="50058">
                  <c:v>154.47471676483599</c:v>
                </c:pt>
                <c:pt idx="50059">
                  <c:v>154.493010000016</c:v>
                </c:pt>
                <c:pt idx="50060">
                  <c:v>154.504058189847</c:v>
                </c:pt>
                <c:pt idx="50061">
                  <c:v>154.50793890048701</c:v>
                </c:pt>
                <c:pt idx="50062">
                  <c:v>154.50187460785901</c:v>
                </c:pt>
                <c:pt idx="50063">
                  <c:v>154.488374777644</c:v>
                </c:pt>
                <c:pt idx="50064">
                  <c:v>154.47203786868101</c:v>
                </c:pt>
                <c:pt idx="50065">
                  <c:v>154.45502476379099</c:v>
                </c:pt>
                <c:pt idx="50066">
                  <c:v>154.43977228947099</c:v>
                </c:pt>
                <c:pt idx="50067">
                  <c:v>154.42888746247999</c:v>
                </c:pt>
                <c:pt idx="50068">
                  <c:v>154.423159999978</c:v>
                </c:pt>
                <c:pt idx="50069">
                  <c:v>154.41920337861899</c:v>
                </c:pt>
                <c:pt idx="50070">
                  <c:v>154.41176362744901</c:v>
                </c:pt>
                <c:pt idx="50071">
                  <c:v>154.404243428477</c:v>
                </c:pt>
                <c:pt idx="50072">
                  <c:v>154.39564199709699</c:v>
                </c:pt>
                <c:pt idx="50073">
                  <c:v>154.38935220690999</c:v>
                </c:pt>
                <c:pt idx="50074">
                  <c:v>154.38634363775901</c:v>
                </c:pt>
                <c:pt idx="50075">
                  <c:v>154.383610719968</c:v>
                </c:pt>
                <c:pt idx="50076">
                  <c:v>154.37679045615801</c:v>
                </c:pt>
                <c:pt idx="50077">
                  <c:v>154.36565672623499</c:v>
                </c:pt>
                <c:pt idx="50078">
                  <c:v>154.36127345173099</c:v>
                </c:pt>
                <c:pt idx="50079">
                  <c:v>154.35916955594101</c:v>
                </c:pt>
                <c:pt idx="50080">
                  <c:v>154.36524999999699</c:v>
                </c:pt>
                <c:pt idx="50081">
                  <c:v>154.377255413874</c:v>
                </c:pt>
                <c:pt idx="50082">
                  <c:v>154.39001710921701</c:v>
                </c:pt>
                <c:pt idx="50083">
                  <c:v>154.3994009104</c:v>
                </c:pt>
                <c:pt idx="50084">
                  <c:v>154.40702705708799</c:v>
                </c:pt>
                <c:pt idx="50085">
                  <c:v>154.417465915663</c:v>
                </c:pt>
                <c:pt idx="50086">
                  <c:v>154.42859622866101</c:v>
                </c:pt>
                <c:pt idx="50087">
                  <c:v>154.43966683342899</c:v>
                </c:pt>
                <c:pt idx="50088">
                  <c:v>154.449793163431</c:v>
                </c:pt>
                <c:pt idx="50089">
                  <c:v>154.45650835856901</c:v>
                </c:pt>
                <c:pt idx="50090">
                  <c:v>154.45582542509899</c:v>
                </c:pt>
                <c:pt idx="50091">
                  <c:v>154.44927281765399</c:v>
                </c:pt>
                <c:pt idx="50092">
                  <c:v>154.445301247647</c:v>
                </c:pt>
                <c:pt idx="50093">
                  <c:v>154.44537000001</c:v>
                </c:pt>
                <c:pt idx="50094">
                  <c:v>154.44587781866301</c:v>
                </c:pt>
                <c:pt idx="50095">
                  <c:v>154.44521599181999</c:v>
                </c:pt>
                <c:pt idx="50096">
                  <c:v>154.438459417324</c:v>
                </c:pt>
                <c:pt idx="50097">
                  <c:v>154.4294911538</c:v>
                </c:pt>
                <c:pt idx="50098">
                  <c:v>154.42306658291</c:v>
                </c:pt>
                <c:pt idx="50099">
                  <c:v>154.418892811159</c:v>
                </c:pt>
                <c:pt idx="50100">
                  <c:v>154.409724362102</c:v>
                </c:pt>
                <c:pt idx="50101">
                  <c:v>154.394259679003</c:v>
                </c:pt>
                <c:pt idx="50102">
                  <c:v>154.37882677846599</c:v>
                </c:pt>
                <c:pt idx="50103">
                  <c:v>154.36711106547901</c:v>
                </c:pt>
                <c:pt idx="50104">
                  <c:v>154.36312999996599</c:v>
                </c:pt>
                <c:pt idx="50105">
                  <c:v>154.36555598585099</c:v>
                </c:pt>
                <c:pt idx="50106">
                  <c:v>154.36802972650401</c:v>
                </c:pt>
                <c:pt idx="50107">
                  <c:v>154.373003928938</c:v>
                </c:pt>
                <c:pt idx="50108">
                  <c:v>154.38166514731</c:v>
                </c:pt>
                <c:pt idx="50109">
                  <c:v>154.39085884759999</c:v>
                </c:pt>
                <c:pt idx="50110">
                  <c:v>154.40219415611199</c:v>
                </c:pt>
                <c:pt idx="50111">
                  <c:v>154.41434466306501</c:v>
                </c:pt>
                <c:pt idx="50112">
                  <c:v>154.42749149119001</c:v>
                </c:pt>
                <c:pt idx="50113">
                  <c:v>154.43926123875499</c:v>
                </c:pt>
                <c:pt idx="50114">
                  <c:v>154.442343659144</c:v>
                </c:pt>
                <c:pt idx="50115">
                  <c:v>154.44464667698699</c:v>
                </c:pt>
                <c:pt idx="50116">
                  <c:v>154.44751000001301</c:v>
                </c:pt>
                <c:pt idx="50117">
                  <c:v>154.44501653212799</c:v>
                </c:pt>
                <c:pt idx="50118">
                  <c:v>154.44107399844299</c:v>
                </c:pt>
                <c:pt idx="50119">
                  <c:v>154.43506873027101</c:v>
                </c:pt>
                <c:pt idx="50120">
                  <c:v>154.42889578263501</c:v>
                </c:pt>
                <c:pt idx="50121">
                  <c:v>154.42750314846299</c:v>
                </c:pt>
                <c:pt idx="50122">
                  <c:v>154.43132988419899</c:v>
                </c:pt>
                <c:pt idx="50123">
                  <c:v>154.437625405256</c:v>
                </c:pt>
                <c:pt idx="50124">
                  <c:v>154.451133238437</c:v>
                </c:pt>
                <c:pt idx="50125">
                  <c:v>154.46100018488301</c:v>
                </c:pt>
                <c:pt idx="50126">
                  <c:v>154.473482628874</c:v>
                </c:pt>
                <c:pt idx="50127">
                  <c:v>154.486375583674</c:v>
                </c:pt>
                <c:pt idx="50128">
                  <c:v>154.48757999996801</c:v>
                </c:pt>
                <c:pt idx="50129">
                  <c:v>154.49309632627501</c:v>
                </c:pt>
                <c:pt idx="50130">
                  <c:v>154.50227795902001</c:v>
                </c:pt>
                <c:pt idx="50131">
                  <c:v>154.50834639166101</c:v>
                </c:pt>
                <c:pt idx="50132">
                  <c:v>154.50786413396401</c:v>
                </c:pt>
                <c:pt idx="50133">
                  <c:v>154.50341773888101</c:v>
                </c:pt>
                <c:pt idx="50134">
                  <c:v>154.50282089795701</c:v>
                </c:pt>
                <c:pt idx="50135">
                  <c:v>154.50009960905101</c:v>
                </c:pt>
                <c:pt idx="50136">
                  <c:v>154.49096999999401</c:v>
                </c:pt>
                <c:pt idx="50137">
                  <c:v>154.48265263172701</c:v>
                </c:pt>
                <c:pt idx="50138">
                  <c:v>154.47306165972</c:v>
                </c:pt>
                <c:pt idx="50139">
                  <c:v>154.46172032429601</c:v>
                </c:pt>
                <c:pt idx="50140">
                  <c:v>154.45123582290799</c:v>
                </c:pt>
                <c:pt idx="50141">
                  <c:v>154.44300175348201</c:v>
                </c:pt>
                <c:pt idx="50142">
                  <c:v>154.43741376898799</c:v>
                </c:pt>
                <c:pt idx="50143">
                  <c:v>154.43649909484901</c:v>
                </c:pt>
                <c:pt idx="50144">
                  <c:v>154.43833685273501</c:v>
                </c:pt>
                <c:pt idx="50145">
                  <c:v>154.44020023547199</c:v>
                </c:pt>
                <c:pt idx="50146">
                  <c:v>154.44359924747701</c:v>
                </c:pt>
                <c:pt idx="50147">
                  <c:v>154.446410000014</c:v>
                </c:pt>
                <c:pt idx="50148">
                  <c:v>154.454070073167</c:v>
                </c:pt>
                <c:pt idx="50149">
                  <c:v>154.47333790783199</c:v>
                </c:pt>
                <c:pt idx="50150">
                  <c:v>154.493887632861</c:v>
                </c:pt>
                <c:pt idx="50151">
                  <c:v>154.50920203437201</c:v>
                </c:pt>
                <c:pt idx="50152">
                  <c:v>154.522577685047</c:v>
                </c:pt>
                <c:pt idx="50153">
                  <c:v>154.53296969473399</c:v>
                </c:pt>
                <c:pt idx="50154">
                  <c:v>154.53992294117299</c:v>
                </c:pt>
                <c:pt idx="50155">
                  <c:v>154.54837393828899</c:v>
                </c:pt>
                <c:pt idx="50156">
                  <c:v>154.55883181234</c:v>
                </c:pt>
                <c:pt idx="50157">
                  <c:v>154.57434680149299</c:v>
                </c:pt>
                <c:pt idx="50158">
                  <c:v>154.58630418510299</c:v>
                </c:pt>
                <c:pt idx="50159">
                  <c:v>154.59365766326701</c:v>
                </c:pt>
                <c:pt idx="50160">
                  <c:v>154.604422693</c:v>
                </c:pt>
                <c:pt idx="50161">
                  <c:v>154.617309999969</c:v>
                </c:pt>
                <c:pt idx="50162">
                  <c:v>154.63160231036301</c:v>
                </c:pt>
                <c:pt idx="50163">
                  <c:v>154.644677128876</c:v>
                </c:pt>
                <c:pt idx="50164">
                  <c:v>154.65085208706901</c:v>
                </c:pt>
                <c:pt idx="50165">
                  <c:v>154.65410888314</c:v>
                </c:pt>
                <c:pt idx="50166">
                  <c:v>154.651882182989</c:v>
                </c:pt>
                <c:pt idx="50167">
                  <c:v>154.638472892029</c:v>
                </c:pt>
                <c:pt idx="50168">
                  <c:v>154.61768613068699</c:v>
                </c:pt>
                <c:pt idx="50169">
                  <c:v>154.598853505238</c:v>
                </c:pt>
                <c:pt idx="50170">
                  <c:v>154.58374072823699</c:v>
                </c:pt>
                <c:pt idx="50171">
                  <c:v>154.56445419468099</c:v>
                </c:pt>
                <c:pt idx="50172">
                  <c:v>154.53740214866701</c:v>
                </c:pt>
                <c:pt idx="50173">
                  <c:v>154.514096372495</c:v>
                </c:pt>
                <c:pt idx="50174">
                  <c:v>154.48793212846201</c:v>
                </c:pt>
                <c:pt idx="50175">
                  <c:v>154.47261667013601</c:v>
                </c:pt>
                <c:pt idx="50176">
                  <c:v>154.45855499999101</c:v>
                </c:pt>
                <c:pt idx="50177">
                  <c:v>154.44369010745501</c:v>
                </c:pt>
                <c:pt idx="50178">
                  <c:v>154.42829525355799</c:v>
                </c:pt>
                <c:pt idx="50179">
                  <c:v>154.41201530220599</c:v>
                </c:pt>
                <c:pt idx="50180">
                  <c:v>154.39695874540399</c:v>
                </c:pt>
                <c:pt idx="50181">
                  <c:v>154.38878903041001</c:v>
                </c:pt>
                <c:pt idx="50182">
                  <c:v>154.386056956407</c:v>
                </c:pt>
                <c:pt idx="50183">
                  <c:v>154.39036949502599</c:v>
                </c:pt>
                <c:pt idx="50184">
                  <c:v>154.395288368801</c:v>
                </c:pt>
                <c:pt idx="50185">
                  <c:v>154.409515636252</c:v>
                </c:pt>
                <c:pt idx="50186">
                  <c:v>154.41029753518299</c:v>
                </c:pt>
                <c:pt idx="50187">
                  <c:v>154.404614258371</c:v>
                </c:pt>
                <c:pt idx="50188">
                  <c:v>154.39719382660499</c:v>
                </c:pt>
                <c:pt idx="50189">
                  <c:v>154.391562171114</c:v>
                </c:pt>
                <c:pt idx="50190">
                  <c:v>154.39110482560099</c:v>
                </c:pt>
                <c:pt idx="50191">
                  <c:v>154.400243501413</c:v>
                </c:pt>
                <c:pt idx="50192">
                  <c:v>154.40480947572499</c:v>
                </c:pt>
                <c:pt idx="50193">
                  <c:v>154.40672853625099</c:v>
                </c:pt>
                <c:pt idx="50194">
                  <c:v>154.403269999972</c:v>
                </c:pt>
                <c:pt idx="50195">
                  <c:v>154.40037867726201</c:v>
                </c:pt>
                <c:pt idx="50196">
                  <c:v>154.39665823112799</c:v>
                </c:pt>
                <c:pt idx="50197">
                  <c:v>154.39347700309099</c:v>
                </c:pt>
                <c:pt idx="50198">
                  <c:v>154.391587982424</c:v>
                </c:pt>
                <c:pt idx="50199">
                  <c:v>154.38869600997401</c:v>
                </c:pt>
                <c:pt idx="50200">
                  <c:v>154.38447418963401</c:v>
                </c:pt>
                <c:pt idx="50201">
                  <c:v>154.38640615344499</c:v>
                </c:pt>
                <c:pt idx="50202">
                  <c:v>154.39631537296501</c:v>
                </c:pt>
                <c:pt idx="50203">
                  <c:v>154.40386883341</c:v>
                </c:pt>
                <c:pt idx="50204">
                  <c:v>154.40923222895401</c:v>
                </c:pt>
                <c:pt idx="50205">
                  <c:v>154.411288542264</c:v>
                </c:pt>
                <c:pt idx="50206">
                  <c:v>154.40880000001599</c:v>
                </c:pt>
                <c:pt idx="50207">
                  <c:v>154.40704446246599</c:v>
                </c:pt>
                <c:pt idx="50208">
                  <c:v>154.40616912066801</c:v>
                </c:pt>
                <c:pt idx="50209">
                  <c:v>154.406540092157</c:v>
                </c:pt>
                <c:pt idx="50210">
                  <c:v>154.41004986086301</c:v>
                </c:pt>
                <c:pt idx="50211">
                  <c:v>154.41421097884199</c:v>
                </c:pt>
                <c:pt idx="50212">
                  <c:v>154.420433989602</c:v>
                </c:pt>
                <c:pt idx="50213">
                  <c:v>154.44204286239801</c:v>
                </c:pt>
                <c:pt idx="50214">
                  <c:v>154.45609203716899</c:v>
                </c:pt>
                <c:pt idx="50215">
                  <c:v>154.465035247625</c:v>
                </c:pt>
                <c:pt idx="50216">
                  <c:v>154.47877720876599</c:v>
                </c:pt>
                <c:pt idx="50217">
                  <c:v>154.48440829505</c:v>
                </c:pt>
                <c:pt idx="50218">
                  <c:v>154.48148999999</c:v>
                </c:pt>
                <c:pt idx="50219">
                  <c:v>154.47481045577399</c:v>
                </c:pt>
                <c:pt idx="50220">
                  <c:v>154.46540898421401</c:v>
                </c:pt>
                <c:pt idx="50221">
                  <c:v>154.46424216402701</c:v>
                </c:pt>
                <c:pt idx="50222">
                  <c:v>154.471057888991</c:v>
                </c:pt>
                <c:pt idx="50223">
                  <c:v>154.48267145074701</c:v>
                </c:pt>
                <c:pt idx="50224">
                  <c:v>154.493547989153</c:v>
                </c:pt>
                <c:pt idx="50225">
                  <c:v>154.50368715327701</c:v>
                </c:pt>
                <c:pt idx="50226">
                  <c:v>154.51928714386901</c:v>
                </c:pt>
                <c:pt idx="50227">
                  <c:v>154.53261375709201</c:v>
                </c:pt>
                <c:pt idx="50228">
                  <c:v>154.55168666338599</c:v>
                </c:pt>
                <c:pt idx="50229">
                  <c:v>154.56415888583601</c:v>
                </c:pt>
                <c:pt idx="50230">
                  <c:v>154.57438048050599</c:v>
                </c:pt>
                <c:pt idx="50231">
                  <c:v>154.577130000057</c:v>
                </c:pt>
                <c:pt idx="50232">
                  <c:v>154.580828063892</c:v>
                </c:pt>
                <c:pt idx="50233">
                  <c:v>154.58205999996699</c:v>
                </c:pt>
                <c:pt idx="50234">
                  <c:v>154.58125780260599</c:v>
                </c:pt>
                <c:pt idx="50235">
                  <c:v>154.57900545210501</c:v>
                </c:pt>
                <c:pt idx="50236">
                  <c:v>154.57987368994401</c:v>
                </c:pt>
                <c:pt idx="50237">
                  <c:v>154.59015857174899</c:v>
                </c:pt>
                <c:pt idx="50238">
                  <c:v>154.60233569846599</c:v>
                </c:pt>
                <c:pt idx="50239">
                  <c:v>154.60853342114899</c:v>
                </c:pt>
                <c:pt idx="50240">
                  <c:v>154.61144635978599</c:v>
                </c:pt>
                <c:pt idx="50241">
                  <c:v>154.61164789710099</c:v>
                </c:pt>
                <c:pt idx="50242">
                  <c:v>154.60780000003399</c:v>
                </c:pt>
                <c:pt idx="50243">
                  <c:v>154.600831443733</c:v>
                </c:pt>
                <c:pt idx="50244">
                  <c:v>154.59205340337999</c:v>
                </c:pt>
                <c:pt idx="50245">
                  <c:v>154.58144193966899</c:v>
                </c:pt>
                <c:pt idx="50246">
                  <c:v>154.571549710612</c:v>
                </c:pt>
                <c:pt idx="50247">
                  <c:v>154.56736354652</c:v>
                </c:pt>
                <c:pt idx="50248">
                  <c:v>154.56187235292001</c:v>
                </c:pt>
                <c:pt idx="50249">
                  <c:v>154.55396164677799</c:v>
                </c:pt>
                <c:pt idx="50250">
                  <c:v>154.54062730229199</c:v>
                </c:pt>
                <c:pt idx="50251">
                  <c:v>154.52843925320099</c:v>
                </c:pt>
                <c:pt idx="50252">
                  <c:v>154.52519365739801</c:v>
                </c:pt>
                <c:pt idx="50253">
                  <c:v>154.52172999999399</c:v>
                </c:pt>
                <c:pt idx="50254">
                  <c:v>154.517804119978</c:v>
                </c:pt>
                <c:pt idx="50255">
                  <c:v>154.513661418738</c:v>
                </c:pt>
                <c:pt idx="50256">
                  <c:v>154.507928284797</c:v>
                </c:pt>
                <c:pt idx="50257">
                  <c:v>154.498707654002</c:v>
                </c:pt>
                <c:pt idx="50258">
                  <c:v>154.48475163682701</c:v>
                </c:pt>
                <c:pt idx="50259">
                  <c:v>154.47082365732899</c:v>
                </c:pt>
                <c:pt idx="50260">
                  <c:v>154.46442743841101</c:v>
                </c:pt>
                <c:pt idx="50261">
                  <c:v>154.46073128750601</c:v>
                </c:pt>
                <c:pt idx="50262">
                  <c:v>154.46636539651601</c:v>
                </c:pt>
                <c:pt idx="50263">
                  <c:v>154.46977139886801</c:v>
                </c:pt>
                <c:pt idx="50264">
                  <c:v>154.46592999996</c:v>
                </c:pt>
                <c:pt idx="50265">
                  <c:v>154.458744053955</c:v>
                </c:pt>
                <c:pt idx="50266">
                  <c:v>154.45934596627899</c:v>
                </c:pt>
                <c:pt idx="50267">
                  <c:v>154.463297182448</c:v>
                </c:pt>
                <c:pt idx="50268">
                  <c:v>154.47270948386901</c:v>
                </c:pt>
                <c:pt idx="50269">
                  <c:v>154.48505970043101</c:v>
                </c:pt>
                <c:pt idx="50270">
                  <c:v>154.48641374433899</c:v>
                </c:pt>
                <c:pt idx="50271">
                  <c:v>154.48528575471701</c:v>
                </c:pt>
                <c:pt idx="50272">
                  <c:v>154.480715650603</c:v>
                </c:pt>
                <c:pt idx="50273">
                  <c:v>154.470942579736</c:v>
                </c:pt>
                <c:pt idx="50274">
                  <c:v>154.46651000001299</c:v>
                </c:pt>
                <c:pt idx="50275">
                  <c:v>154.47082011737101</c:v>
                </c:pt>
                <c:pt idx="50276">
                  <c:v>154.48075446802599</c:v>
                </c:pt>
                <c:pt idx="50277">
                  <c:v>154.485583344959</c:v>
                </c:pt>
                <c:pt idx="50278">
                  <c:v>154.48803872901499</c:v>
                </c:pt>
                <c:pt idx="50279">
                  <c:v>154.48750656793101</c:v>
                </c:pt>
                <c:pt idx="50280">
                  <c:v>154.47966585279499</c:v>
                </c:pt>
                <c:pt idx="50281">
                  <c:v>154.46614760596299</c:v>
                </c:pt>
                <c:pt idx="50282">
                  <c:v>154.455119444573</c:v>
                </c:pt>
                <c:pt idx="50283">
                  <c:v>154.44719058225701</c:v>
                </c:pt>
                <c:pt idx="50284">
                  <c:v>154.43927666691999</c:v>
                </c:pt>
                <c:pt idx="50285">
                  <c:v>154.431017958079</c:v>
                </c:pt>
                <c:pt idx="50286">
                  <c:v>154.418619570967</c:v>
                </c:pt>
                <c:pt idx="50287">
                  <c:v>154.41257145430501</c:v>
                </c:pt>
                <c:pt idx="50288">
                  <c:v>154.404600000008</c:v>
                </c:pt>
                <c:pt idx="50289">
                  <c:v>154.39513471357199</c:v>
                </c:pt>
                <c:pt idx="50290">
                  <c:v>154.38614479086201</c:v>
                </c:pt>
                <c:pt idx="50291">
                  <c:v>154.37305384090999</c:v>
                </c:pt>
                <c:pt idx="50292">
                  <c:v>154.36150761058201</c:v>
                </c:pt>
                <c:pt idx="50293">
                  <c:v>154.35099501464799</c:v>
                </c:pt>
                <c:pt idx="50294">
                  <c:v>154.33826221282101</c:v>
                </c:pt>
                <c:pt idx="50295">
                  <c:v>154.32505198415799</c:v>
                </c:pt>
                <c:pt idx="50296">
                  <c:v>154.317983388854</c:v>
                </c:pt>
                <c:pt idx="50297">
                  <c:v>154.318379847632</c:v>
                </c:pt>
                <c:pt idx="50298">
                  <c:v>154.32261721203</c:v>
                </c:pt>
                <c:pt idx="50299">
                  <c:v>154.33681037796501</c:v>
                </c:pt>
                <c:pt idx="50300">
                  <c:v>154.342928127943</c:v>
                </c:pt>
                <c:pt idx="50301">
                  <c:v>154.34867146369899</c:v>
                </c:pt>
                <c:pt idx="50302">
                  <c:v>154.35132387091701</c:v>
                </c:pt>
                <c:pt idx="50303">
                  <c:v>154.35122613730201</c:v>
                </c:pt>
                <c:pt idx="50304">
                  <c:v>154.352869979318</c:v>
                </c:pt>
                <c:pt idx="50305">
                  <c:v>154.35529411062799</c:v>
                </c:pt>
                <c:pt idx="50306">
                  <c:v>154.35795994165301</c:v>
                </c:pt>
                <c:pt idx="50307">
                  <c:v>154.356293931995</c:v>
                </c:pt>
                <c:pt idx="50308">
                  <c:v>154.35724024654701</c:v>
                </c:pt>
                <c:pt idx="50309">
                  <c:v>154.36101999999599</c:v>
                </c:pt>
                <c:pt idx="50310">
                  <c:v>154.364465841542</c:v>
                </c:pt>
                <c:pt idx="50311">
                  <c:v>154.36686381289601</c:v>
                </c:pt>
                <c:pt idx="50312">
                  <c:v>154.36986677560799</c:v>
                </c:pt>
                <c:pt idx="50313">
                  <c:v>154.37535994877501</c:v>
                </c:pt>
                <c:pt idx="50314">
                  <c:v>154.38133763553699</c:v>
                </c:pt>
                <c:pt idx="50315">
                  <c:v>154.385620345869</c:v>
                </c:pt>
                <c:pt idx="50316">
                  <c:v>154.38771055481701</c:v>
                </c:pt>
                <c:pt idx="50317">
                  <c:v>154.38814347091301</c:v>
                </c:pt>
                <c:pt idx="50318">
                  <c:v>154.394145157688</c:v>
                </c:pt>
                <c:pt idx="50319">
                  <c:v>154.39667666663101</c:v>
                </c:pt>
                <c:pt idx="50320">
                  <c:v>154.40289000002301</c:v>
                </c:pt>
                <c:pt idx="50321">
                  <c:v>154.414060560807</c:v>
                </c:pt>
                <c:pt idx="50322">
                  <c:v>154.42321592425199</c:v>
                </c:pt>
                <c:pt idx="50323">
                  <c:v>154.43084816826001</c:v>
                </c:pt>
                <c:pt idx="50324">
                  <c:v>154.43993039466201</c:v>
                </c:pt>
                <c:pt idx="50325">
                  <c:v>154.45055319595201</c:v>
                </c:pt>
                <c:pt idx="50326">
                  <c:v>154.45870349260801</c:v>
                </c:pt>
                <c:pt idx="50327">
                  <c:v>154.46104275626001</c:v>
                </c:pt>
                <c:pt idx="50328">
                  <c:v>154.464607405832</c:v>
                </c:pt>
                <c:pt idx="50329">
                  <c:v>154.46205644358699</c:v>
                </c:pt>
                <c:pt idx="50330">
                  <c:v>154.456605963003</c:v>
                </c:pt>
                <c:pt idx="50331">
                  <c:v>154.44425999998401</c:v>
                </c:pt>
                <c:pt idx="50332">
                  <c:v>154.437198831855</c:v>
                </c:pt>
                <c:pt idx="50333">
                  <c:v>154.43575220512699</c:v>
                </c:pt>
                <c:pt idx="50334">
                  <c:v>154.43757529794601</c:v>
                </c:pt>
                <c:pt idx="50335">
                  <c:v>154.444078117109</c:v>
                </c:pt>
                <c:pt idx="50336">
                  <c:v>154.449844116322</c:v>
                </c:pt>
                <c:pt idx="50337">
                  <c:v>154.44806103897801</c:v>
                </c:pt>
                <c:pt idx="50338">
                  <c:v>154.43852000001499</c:v>
                </c:pt>
                <c:pt idx="50339">
                  <c:v>154.435802956739</c:v>
                </c:pt>
                <c:pt idx="50340">
                  <c:v>154.421480000016</c:v>
                </c:pt>
                <c:pt idx="50341">
                  <c:v>154.42143138162101</c:v>
                </c:pt>
                <c:pt idx="50342">
                  <c:v>154.42039428661701</c:v>
                </c:pt>
                <c:pt idx="50343">
                  <c:v>154.421079999965</c:v>
                </c:pt>
                <c:pt idx="50344">
                  <c:v>154.42258039496801</c:v>
                </c:pt>
                <c:pt idx="50345">
                  <c:v>154.432013702917</c:v>
                </c:pt>
                <c:pt idx="50346">
                  <c:v>154.439241467226</c:v>
                </c:pt>
                <c:pt idx="50347">
                  <c:v>154.44070326600499</c:v>
                </c:pt>
                <c:pt idx="50348">
                  <c:v>154.43516173512199</c:v>
                </c:pt>
                <c:pt idx="50349">
                  <c:v>154.42789518367999</c:v>
                </c:pt>
                <c:pt idx="50350">
                  <c:v>154.42393370764799</c:v>
                </c:pt>
                <c:pt idx="50351">
                  <c:v>154.42301557935599</c:v>
                </c:pt>
                <c:pt idx="50352">
                  <c:v>154.42235937546801</c:v>
                </c:pt>
                <c:pt idx="50353">
                  <c:v>154.419021620763</c:v>
                </c:pt>
                <c:pt idx="50354">
                  <c:v>154.417533538915</c:v>
                </c:pt>
                <c:pt idx="50355">
                  <c:v>154.41321316997701</c:v>
                </c:pt>
                <c:pt idx="50356">
                  <c:v>154.41780865259801</c:v>
                </c:pt>
                <c:pt idx="50357">
                  <c:v>154.42293974134401</c:v>
                </c:pt>
                <c:pt idx="50358">
                  <c:v>154.43121814585501</c:v>
                </c:pt>
                <c:pt idx="50359">
                  <c:v>154.44146353928201</c:v>
                </c:pt>
                <c:pt idx="50360">
                  <c:v>154.44995613919701</c:v>
                </c:pt>
                <c:pt idx="50361">
                  <c:v>154.456454796944</c:v>
                </c:pt>
                <c:pt idx="50362">
                  <c:v>154.46955136369201</c:v>
                </c:pt>
                <c:pt idx="50363">
                  <c:v>154.48553572933599</c:v>
                </c:pt>
                <c:pt idx="50364">
                  <c:v>154.49802858703299</c:v>
                </c:pt>
                <c:pt idx="50365">
                  <c:v>154.51107661470701</c:v>
                </c:pt>
                <c:pt idx="50366">
                  <c:v>154.53045226331099</c:v>
                </c:pt>
                <c:pt idx="50367">
                  <c:v>154.53934495412099</c:v>
                </c:pt>
                <c:pt idx="50368">
                  <c:v>154.54366874852701</c:v>
                </c:pt>
                <c:pt idx="50369">
                  <c:v>154.54138113289099</c:v>
                </c:pt>
                <c:pt idx="50370">
                  <c:v>154.53322201097501</c:v>
                </c:pt>
                <c:pt idx="50371">
                  <c:v>154.52523079969799</c:v>
                </c:pt>
                <c:pt idx="50372">
                  <c:v>154.52117119425401</c:v>
                </c:pt>
                <c:pt idx="50373">
                  <c:v>154.529085767238</c:v>
                </c:pt>
                <c:pt idx="50374">
                  <c:v>154.55532999993801</c:v>
                </c:pt>
                <c:pt idx="50375">
                  <c:v>154.56275463426101</c:v>
                </c:pt>
                <c:pt idx="50376">
                  <c:v>154.56727186212001</c:v>
                </c:pt>
                <c:pt idx="50377">
                  <c:v>154.572852201269</c:v>
                </c:pt>
                <c:pt idx="50378">
                  <c:v>154.573238934681</c:v>
                </c:pt>
                <c:pt idx="50379">
                  <c:v>154.57462704215399</c:v>
                </c:pt>
                <c:pt idx="50380">
                  <c:v>154.577585801174</c:v>
                </c:pt>
                <c:pt idx="50381">
                  <c:v>154.579434930844</c:v>
                </c:pt>
                <c:pt idx="50382">
                  <c:v>154.57858241733899</c:v>
                </c:pt>
                <c:pt idx="50383">
                  <c:v>154.574320311088</c:v>
                </c:pt>
                <c:pt idx="50384">
                  <c:v>154.57517826135799</c:v>
                </c:pt>
                <c:pt idx="50385">
                  <c:v>154.58115371779999</c:v>
                </c:pt>
                <c:pt idx="50386">
                  <c:v>154.58228873323901</c:v>
                </c:pt>
                <c:pt idx="50387">
                  <c:v>154.57706210593901</c:v>
                </c:pt>
                <c:pt idx="50388">
                  <c:v>154.562119999949</c:v>
                </c:pt>
                <c:pt idx="50389">
                  <c:v>154.556020517489</c:v>
                </c:pt>
                <c:pt idx="50390">
                  <c:v>154.55351748213999</c:v>
                </c:pt>
                <c:pt idx="50391">
                  <c:v>154.55352352980699</c:v>
                </c:pt>
                <c:pt idx="50392">
                  <c:v>154.55390764469999</c:v>
                </c:pt>
                <c:pt idx="50393">
                  <c:v>154.55550552086501</c:v>
                </c:pt>
                <c:pt idx="50394">
                  <c:v>154.559652138384</c:v>
                </c:pt>
                <c:pt idx="50395">
                  <c:v>154.56331741726299</c:v>
                </c:pt>
                <c:pt idx="50396">
                  <c:v>154.57244185864499</c:v>
                </c:pt>
                <c:pt idx="50397">
                  <c:v>154.575465530645</c:v>
                </c:pt>
                <c:pt idx="50398">
                  <c:v>154.574356891458</c:v>
                </c:pt>
                <c:pt idx="50399">
                  <c:v>154.57746999995001</c:v>
                </c:pt>
                <c:pt idx="50400">
                  <c:v>154.58019774440501</c:v>
                </c:pt>
                <c:pt idx="50401">
                  <c:v>154.58524390378301</c:v>
                </c:pt>
                <c:pt idx="50402">
                  <c:v>154.58697093951301</c:v>
                </c:pt>
                <c:pt idx="50403">
                  <c:v>154.58444590230599</c:v>
                </c:pt>
                <c:pt idx="50404">
                  <c:v>154.58155686839399</c:v>
                </c:pt>
                <c:pt idx="50405">
                  <c:v>154.58176029767699</c:v>
                </c:pt>
                <c:pt idx="50406">
                  <c:v>154.578555033003</c:v>
                </c:pt>
                <c:pt idx="50407">
                  <c:v>154.571120566226</c:v>
                </c:pt>
                <c:pt idx="50408">
                  <c:v>154.56854620682401</c:v>
                </c:pt>
                <c:pt idx="50409">
                  <c:v>154.568627817319</c:v>
                </c:pt>
                <c:pt idx="50410">
                  <c:v>154.57404067824601</c:v>
                </c:pt>
                <c:pt idx="50411">
                  <c:v>154.57309432986801</c:v>
                </c:pt>
                <c:pt idx="50412">
                  <c:v>154.57788000003001</c:v>
                </c:pt>
                <c:pt idx="50413">
                  <c:v>154.585933409153</c:v>
                </c:pt>
                <c:pt idx="50414">
                  <c:v>154.59049310552101</c:v>
                </c:pt>
                <c:pt idx="50415">
                  <c:v>154.588046827623</c:v>
                </c:pt>
                <c:pt idx="50416">
                  <c:v>154.58413797333</c:v>
                </c:pt>
                <c:pt idx="50417">
                  <c:v>154.579739374176</c:v>
                </c:pt>
                <c:pt idx="50418">
                  <c:v>154.57628333350999</c:v>
                </c:pt>
                <c:pt idx="50419">
                  <c:v>154.57442260979099</c:v>
                </c:pt>
                <c:pt idx="50420">
                  <c:v>154.57493662437699</c:v>
                </c:pt>
                <c:pt idx="50421">
                  <c:v>154.577884296978</c:v>
                </c:pt>
                <c:pt idx="50422">
                  <c:v>154.579454497808</c:v>
                </c:pt>
                <c:pt idx="50423">
                  <c:v>154.574665886361</c:v>
                </c:pt>
                <c:pt idx="50424">
                  <c:v>154.565256217799</c:v>
                </c:pt>
                <c:pt idx="50425">
                  <c:v>154.559811198094</c:v>
                </c:pt>
                <c:pt idx="50426">
                  <c:v>154.55750000006199</c:v>
                </c:pt>
                <c:pt idx="50427">
                  <c:v>154.554856804406</c:v>
                </c:pt>
                <c:pt idx="50428">
                  <c:v>154.54660505470801</c:v>
                </c:pt>
                <c:pt idx="50429">
                  <c:v>154.53687026414801</c:v>
                </c:pt>
                <c:pt idx="50430">
                  <c:v>154.53323354339</c:v>
                </c:pt>
                <c:pt idx="50431">
                  <c:v>154.52868348987599</c:v>
                </c:pt>
                <c:pt idx="50432">
                  <c:v>154.52476800826901</c:v>
                </c:pt>
                <c:pt idx="50433">
                  <c:v>154.52612827844499</c:v>
                </c:pt>
                <c:pt idx="50434">
                  <c:v>154.529467469038</c:v>
                </c:pt>
                <c:pt idx="50435">
                  <c:v>154.52921155939299</c:v>
                </c:pt>
                <c:pt idx="50436">
                  <c:v>154.51963554539699</c:v>
                </c:pt>
                <c:pt idx="50437">
                  <c:v>154.50359478358499</c:v>
                </c:pt>
                <c:pt idx="50438">
                  <c:v>154.48592999997601</c:v>
                </c:pt>
                <c:pt idx="50439">
                  <c:v>154.473756190335</c:v>
                </c:pt>
                <c:pt idx="50440">
                  <c:v>154.471530000011</c:v>
                </c:pt>
                <c:pt idx="50441">
                  <c:v>154.465313288148</c:v>
                </c:pt>
                <c:pt idx="50442">
                  <c:v>154.45875640216801</c:v>
                </c:pt>
                <c:pt idx="50443">
                  <c:v>154.45640576832599</c:v>
                </c:pt>
                <c:pt idx="50444">
                  <c:v>154.45822006255699</c:v>
                </c:pt>
                <c:pt idx="50445">
                  <c:v>154.46053811922201</c:v>
                </c:pt>
                <c:pt idx="50446">
                  <c:v>154.46598380878299</c:v>
                </c:pt>
                <c:pt idx="50447">
                  <c:v>154.47140222904099</c:v>
                </c:pt>
                <c:pt idx="50448">
                  <c:v>154.47742999997999</c:v>
                </c:pt>
                <c:pt idx="50449">
                  <c:v>154.48034082888799</c:v>
                </c:pt>
                <c:pt idx="50450">
                  <c:v>154.48205563838599</c:v>
                </c:pt>
                <c:pt idx="50451">
                  <c:v>154.487310422429</c:v>
                </c:pt>
                <c:pt idx="50452">
                  <c:v>154.49366443933999</c:v>
                </c:pt>
                <c:pt idx="50453">
                  <c:v>154.49716256966201</c:v>
                </c:pt>
                <c:pt idx="50454">
                  <c:v>154.49855717643501</c:v>
                </c:pt>
                <c:pt idx="50455">
                  <c:v>154.495480862688</c:v>
                </c:pt>
                <c:pt idx="50456">
                  <c:v>154.486059422339</c:v>
                </c:pt>
                <c:pt idx="50457">
                  <c:v>154.478577950633</c:v>
                </c:pt>
                <c:pt idx="50458">
                  <c:v>154.476640761185</c:v>
                </c:pt>
                <c:pt idx="50459">
                  <c:v>154.466688583804</c:v>
                </c:pt>
                <c:pt idx="50460">
                  <c:v>154.44403415060799</c:v>
                </c:pt>
                <c:pt idx="50461">
                  <c:v>154.42288609286501</c:v>
                </c:pt>
                <c:pt idx="50462">
                  <c:v>154.41606960927399</c:v>
                </c:pt>
                <c:pt idx="50463">
                  <c:v>154.409580560335</c:v>
                </c:pt>
                <c:pt idx="50464">
                  <c:v>154.401647866519</c:v>
                </c:pt>
                <c:pt idx="50465">
                  <c:v>154.39203000829201</c:v>
                </c:pt>
                <c:pt idx="50466">
                  <c:v>154.38502423142401</c:v>
                </c:pt>
                <c:pt idx="50467">
                  <c:v>154.379472300891</c:v>
                </c:pt>
                <c:pt idx="50468">
                  <c:v>154.37644436650399</c:v>
                </c:pt>
                <c:pt idx="50469">
                  <c:v>154.38017408314701</c:v>
                </c:pt>
                <c:pt idx="50470">
                  <c:v>154.38370278302699</c:v>
                </c:pt>
                <c:pt idx="50471">
                  <c:v>154.387043437703</c:v>
                </c:pt>
                <c:pt idx="50472">
                  <c:v>154.38319638850101</c:v>
                </c:pt>
                <c:pt idx="50473">
                  <c:v>154.38267999999499</c:v>
                </c:pt>
                <c:pt idx="50474">
                  <c:v>154.388045325213</c:v>
                </c:pt>
                <c:pt idx="50475">
                  <c:v>154.39934226251299</c:v>
                </c:pt>
                <c:pt idx="50476">
                  <c:v>154.41199166907299</c:v>
                </c:pt>
                <c:pt idx="50477">
                  <c:v>154.421303257874</c:v>
                </c:pt>
                <c:pt idx="50478">
                  <c:v>154.426209318763</c:v>
                </c:pt>
                <c:pt idx="50479">
                  <c:v>154.42761506920101</c:v>
                </c:pt>
                <c:pt idx="50480">
                  <c:v>154.42773788193799</c:v>
                </c:pt>
                <c:pt idx="50481">
                  <c:v>154.42432807096199</c:v>
                </c:pt>
                <c:pt idx="50482">
                  <c:v>154.42748971575801</c:v>
                </c:pt>
                <c:pt idx="50483">
                  <c:v>154.433578908784</c:v>
                </c:pt>
                <c:pt idx="50484">
                  <c:v>154.43361142695801</c:v>
                </c:pt>
                <c:pt idx="50485">
                  <c:v>154.41959000002501</c:v>
                </c:pt>
                <c:pt idx="50486">
                  <c:v>154.40761999999501</c:v>
                </c:pt>
                <c:pt idx="50487">
                  <c:v>154.39751083035</c:v>
                </c:pt>
                <c:pt idx="50488">
                  <c:v>154.392403534854</c:v>
                </c:pt>
                <c:pt idx="50489">
                  <c:v>154.38578916462501</c:v>
                </c:pt>
                <c:pt idx="50490">
                  <c:v>154.37930966498001</c:v>
                </c:pt>
                <c:pt idx="50491">
                  <c:v>154.37542630604</c:v>
                </c:pt>
                <c:pt idx="50492">
                  <c:v>154.37848873721799</c:v>
                </c:pt>
                <c:pt idx="50493">
                  <c:v>154.38684796432199</c:v>
                </c:pt>
                <c:pt idx="50494">
                  <c:v>154.398678525294</c:v>
                </c:pt>
                <c:pt idx="50495">
                  <c:v>154.408637103713</c:v>
                </c:pt>
                <c:pt idx="50496">
                  <c:v>154.415447686877</c:v>
                </c:pt>
                <c:pt idx="50497">
                  <c:v>154.42862192840099</c:v>
                </c:pt>
                <c:pt idx="50498">
                  <c:v>154.44635726341701</c:v>
                </c:pt>
                <c:pt idx="50499">
                  <c:v>154.45807999998101</c:v>
                </c:pt>
                <c:pt idx="50500">
                  <c:v>154.47008342057899</c:v>
                </c:pt>
                <c:pt idx="50501">
                  <c:v>154.48547295566999</c:v>
                </c:pt>
                <c:pt idx="50502">
                  <c:v>154.50087585853299</c:v>
                </c:pt>
                <c:pt idx="50503">
                  <c:v>154.51371240320501</c:v>
                </c:pt>
                <c:pt idx="50504">
                  <c:v>154.522126978231</c:v>
                </c:pt>
                <c:pt idx="50505">
                  <c:v>154.52798726987001</c:v>
                </c:pt>
                <c:pt idx="50506">
                  <c:v>154.53857111073501</c:v>
                </c:pt>
                <c:pt idx="50507">
                  <c:v>154.54715988639401</c:v>
                </c:pt>
                <c:pt idx="50508">
                  <c:v>154.553139703743</c:v>
                </c:pt>
                <c:pt idx="50509">
                  <c:v>154.56394974633301</c:v>
                </c:pt>
                <c:pt idx="50510">
                  <c:v>154.57555292111601</c:v>
                </c:pt>
                <c:pt idx="50511">
                  <c:v>154.58405999998999</c:v>
                </c:pt>
                <c:pt idx="50512">
                  <c:v>154.590756169093</c:v>
                </c:pt>
                <c:pt idx="50513">
                  <c:v>154.59848854630701</c:v>
                </c:pt>
                <c:pt idx="50514">
                  <c:v>154.607613277171</c:v>
                </c:pt>
                <c:pt idx="50515">
                  <c:v>154.616981495223</c:v>
                </c:pt>
                <c:pt idx="50516">
                  <c:v>154.624140508268</c:v>
                </c:pt>
                <c:pt idx="50517">
                  <c:v>154.625557275869</c:v>
                </c:pt>
                <c:pt idx="50518">
                  <c:v>154.61902638925</c:v>
                </c:pt>
                <c:pt idx="50519">
                  <c:v>154.605652847421</c:v>
                </c:pt>
                <c:pt idx="50520">
                  <c:v>154.58723416060701</c:v>
                </c:pt>
                <c:pt idx="50521">
                  <c:v>154.569326593916</c:v>
                </c:pt>
                <c:pt idx="50522">
                  <c:v>154.549875289927</c:v>
                </c:pt>
                <c:pt idx="50523">
                  <c:v>154.53070000000301</c:v>
                </c:pt>
                <c:pt idx="50524">
                  <c:v>154.51605473813299</c:v>
                </c:pt>
                <c:pt idx="50525">
                  <c:v>154.50121764137401</c:v>
                </c:pt>
                <c:pt idx="50526">
                  <c:v>154.48366869539899</c:v>
                </c:pt>
                <c:pt idx="50527">
                  <c:v>154.469770279936</c:v>
                </c:pt>
                <c:pt idx="50528">
                  <c:v>154.46333860351001</c:v>
                </c:pt>
                <c:pt idx="50529">
                  <c:v>154.46165926478099</c:v>
                </c:pt>
                <c:pt idx="50530">
                  <c:v>154.457676877457</c:v>
                </c:pt>
                <c:pt idx="50531">
                  <c:v>154.44921518338199</c:v>
                </c:pt>
                <c:pt idx="50532">
                  <c:v>154.44352476412601</c:v>
                </c:pt>
                <c:pt idx="50533">
                  <c:v>154.44367507886301</c:v>
                </c:pt>
                <c:pt idx="50534">
                  <c:v>154.45137698506301</c:v>
                </c:pt>
                <c:pt idx="50535">
                  <c:v>154.461780000012</c:v>
                </c:pt>
                <c:pt idx="50536">
                  <c:v>154.469662940191</c:v>
                </c:pt>
                <c:pt idx="50537">
                  <c:v>154.481858391054</c:v>
                </c:pt>
                <c:pt idx="50538">
                  <c:v>154.49718541218201</c:v>
                </c:pt>
                <c:pt idx="50539">
                  <c:v>154.518083961185</c:v>
                </c:pt>
                <c:pt idx="50540">
                  <c:v>154.53998682563099</c:v>
                </c:pt>
                <c:pt idx="50541">
                  <c:v>154.56044494586101</c:v>
                </c:pt>
                <c:pt idx="50542">
                  <c:v>154.57505921955001</c:v>
                </c:pt>
                <c:pt idx="50543">
                  <c:v>154.58275999998901</c:v>
                </c:pt>
                <c:pt idx="50544">
                  <c:v>154.584325895121</c:v>
                </c:pt>
                <c:pt idx="50545">
                  <c:v>154.59395840926001</c:v>
                </c:pt>
                <c:pt idx="50546">
                  <c:v>154.61591999998399</c:v>
                </c:pt>
                <c:pt idx="50547">
                  <c:v>154.61601893665801</c:v>
                </c:pt>
                <c:pt idx="50548">
                  <c:v>154.62276000000401</c:v>
                </c:pt>
                <c:pt idx="50549">
                  <c:v>154.62877637976001</c:v>
                </c:pt>
                <c:pt idx="50550">
                  <c:v>154.636053771733</c:v>
                </c:pt>
                <c:pt idx="50551">
                  <c:v>154.632726063219</c:v>
                </c:pt>
                <c:pt idx="50552">
                  <c:v>154.62402595245999</c:v>
                </c:pt>
                <c:pt idx="50553">
                  <c:v>154.614611864533</c:v>
                </c:pt>
                <c:pt idx="50554">
                  <c:v>154.60873450819901</c:v>
                </c:pt>
                <c:pt idx="50555">
                  <c:v>154.60085823276</c:v>
                </c:pt>
                <c:pt idx="50556">
                  <c:v>154.59144075613199</c:v>
                </c:pt>
                <c:pt idx="50557">
                  <c:v>154.57449000002501</c:v>
                </c:pt>
                <c:pt idx="50558">
                  <c:v>154.56134080432199</c:v>
                </c:pt>
                <c:pt idx="50559">
                  <c:v>154.554025199064</c:v>
                </c:pt>
                <c:pt idx="50560">
                  <c:v>154.54659042901599</c:v>
                </c:pt>
                <c:pt idx="50561">
                  <c:v>154.54021588449399</c:v>
                </c:pt>
                <c:pt idx="50562">
                  <c:v>154.54020833740699</c:v>
                </c:pt>
                <c:pt idx="50563">
                  <c:v>154.545723684075</c:v>
                </c:pt>
                <c:pt idx="50564">
                  <c:v>154.55105173977401</c:v>
                </c:pt>
                <c:pt idx="50565">
                  <c:v>154.55721527177101</c:v>
                </c:pt>
                <c:pt idx="50566">
                  <c:v>154.56475127857601</c:v>
                </c:pt>
                <c:pt idx="50567">
                  <c:v>154.57141072393301</c:v>
                </c:pt>
                <c:pt idx="50568">
                  <c:v>154.57628016308001</c:v>
                </c:pt>
                <c:pt idx="50569">
                  <c:v>154.58293569634199</c:v>
                </c:pt>
                <c:pt idx="50570">
                  <c:v>154.59076999997501</c:v>
                </c:pt>
                <c:pt idx="50571">
                  <c:v>154.592497700167</c:v>
                </c:pt>
                <c:pt idx="50572">
                  <c:v>154.59705596930701</c:v>
                </c:pt>
                <c:pt idx="50573">
                  <c:v>154.60075666627</c:v>
                </c:pt>
                <c:pt idx="50574">
                  <c:v>154.607165157173</c:v>
                </c:pt>
                <c:pt idx="50575">
                  <c:v>154.614104988154</c:v>
                </c:pt>
                <c:pt idx="50576">
                  <c:v>154.62115631073499</c:v>
                </c:pt>
                <c:pt idx="50577">
                  <c:v>154.62797822988199</c:v>
                </c:pt>
                <c:pt idx="50578">
                  <c:v>154.629751510744</c:v>
                </c:pt>
                <c:pt idx="50579">
                  <c:v>154.629639042332</c:v>
                </c:pt>
                <c:pt idx="50580">
                  <c:v>154.62445557292099</c:v>
                </c:pt>
                <c:pt idx="50581">
                  <c:v>154.619304476363</c:v>
                </c:pt>
                <c:pt idx="50582">
                  <c:v>154.61477999995799</c:v>
                </c:pt>
                <c:pt idx="50583">
                  <c:v>154.60903878632399</c:v>
                </c:pt>
                <c:pt idx="50584">
                  <c:v>154.600571761304</c:v>
                </c:pt>
                <c:pt idx="50585">
                  <c:v>154.591777048061</c:v>
                </c:pt>
                <c:pt idx="50586">
                  <c:v>154.582550010261</c:v>
                </c:pt>
                <c:pt idx="50587">
                  <c:v>154.574095331244</c:v>
                </c:pt>
                <c:pt idx="50588">
                  <c:v>154.568352111976</c:v>
                </c:pt>
                <c:pt idx="50589">
                  <c:v>154.559896191929</c:v>
                </c:pt>
                <c:pt idx="50590">
                  <c:v>154.552293120267</c:v>
                </c:pt>
                <c:pt idx="50591">
                  <c:v>154.552490278205</c:v>
                </c:pt>
                <c:pt idx="50592">
                  <c:v>154.55895964219599</c:v>
                </c:pt>
                <c:pt idx="50593">
                  <c:v>154.55811877303799</c:v>
                </c:pt>
                <c:pt idx="50594">
                  <c:v>154.55800000000099</c:v>
                </c:pt>
                <c:pt idx="50595">
                  <c:v>154.554958940859</c:v>
                </c:pt>
                <c:pt idx="50596">
                  <c:v>154.555975533447</c:v>
                </c:pt>
                <c:pt idx="50597">
                  <c:v>154.55894184403101</c:v>
                </c:pt>
                <c:pt idx="50598">
                  <c:v>154.56293200960599</c:v>
                </c:pt>
                <c:pt idx="50599">
                  <c:v>154.56685276594499</c:v>
                </c:pt>
                <c:pt idx="50600">
                  <c:v>154.57153429332499</c:v>
                </c:pt>
                <c:pt idx="50601">
                  <c:v>154.58035229966299</c:v>
                </c:pt>
                <c:pt idx="50602">
                  <c:v>154.59038577272401</c:v>
                </c:pt>
                <c:pt idx="50603">
                  <c:v>154.60028538661999</c:v>
                </c:pt>
                <c:pt idx="50604">
                  <c:v>154.60508689582801</c:v>
                </c:pt>
                <c:pt idx="50605">
                  <c:v>154.60450949830999</c:v>
                </c:pt>
                <c:pt idx="50606">
                  <c:v>154.60040297759701</c:v>
                </c:pt>
                <c:pt idx="50607">
                  <c:v>154.59325999999399</c:v>
                </c:pt>
                <c:pt idx="50608">
                  <c:v>154.59154955602401</c:v>
                </c:pt>
                <c:pt idx="50609">
                  <c:v>154.59057513663501</c:v>
                </c:pt>
                <c:pt idx="50610">
                  <c:v>154.58987443685501</c:v>
                </c:pt>
                <c:pt idx="50611">
                  <c:v>154.590062831469</c:v>
                </c:pt>
                <c:pt idx="50612">
                  <c:v>154.594849178218</c:v>
                </c:pt>
                <c:pt idx="50613">
                  <c:v>154.60369505202601</c:v>
                </c:pt>
                <c:pt idx="50614">
                  <c:v>154.60662999609701</c:v>
                </c:pt>
                <c:pt idx="50615">
                  <c:v>154.60302689177001</c:v>
                </c:pt>
                <c:pt idx="50616">
                  <c:v>154.596693987007</c:v>
                </c:pt>
                <c:pt idx="50617">
                  <c:v>154.579235675295</c:v>
                </c:pt>
                <c:pt idx="50618">
                  <c:v>154.56220999996799</c:v>
                </c:pt>
                <c:pt idx="50619">
                  <c:v>154.54887193781499</c:v>
                </c:pt>
                <c:pt idx="50620">
                  <c:v>154.54020791176501</c:v>
                </c:pt>
                <c:pt idx="50621">
                  <c:v>154.528719539326</c:v>
                </c:pt>
                <c:pt idx="50622">
                  <c:v>154.51629099786501</c:v>
                </c:pt>
                <c:pt idx="50623">
                  <c:v>154.50907235346099</c:v>
                </c:pt>
                <c:pt idx="50624">
                  <c:v>154.50294067392201</c:v>
                </c:pt>
                <c:pt idx="50625">
                  <c:v>154.496688235297</c:v>
                </c:pt>
                <c:pt idx="50626">
                  <c:v>154.495732903587</c:v>
                </c:pt>
                <c:pt idx="50627">
                  <c:v>154.49989344187799</c:v>
                </c:pt>
                <c:pt idx="50628">
                  <c:v>154.50395078577901</c:v>
                </c:pt>
                <c:pt idx="50629">
                  <c:v>154.50110503635599</c:v>
                </c:pt>
                <c:pt idx="50630">
                  <c:v>154.50331129171801</c:v>
                </c:pt>
                <c:pt idx="50631">
                  <c:v>154.49943999996799</c:v>
                </c:pt>
                <c:pt idx="50632">
                  <c:v>154.49602330035199</c:v>
                </c:pt>
                <c:pt idx="50633">
                  <c:v>154.49551702528501</c:v>
                </c:pt>
                <c:pt idx="50634">
                  <c:v>154.49774043126899</c:v>
                </c:pt>
                <c:pt idx="50635">
                  <c:v>154.503715550462</c:v>
                </c:pt>
                <c:pt idx="50636">
                  <c:v>154.510845236855</c:v>
                </c:pt>
                <c:pt idx="50637">
                  <c:v>154.51441766198101</c:v>
                </c:pt>
                <c:pt idx="50638">
                  <c:v>154.515030877279</c:v>
                </c:pt>
                <c:pt idx="50639">
                  <c:v>154.51222343019799</c:v>
                </c:pt>
                <c:pt idx="50640">
                  <c:v>154.50724695967699</c:v>
                </c:pt>
                <c:pt idx="50641">
                  <c:v>154.50034157422601</c:v>
                </c:pt>
                <c:pt idx="50642">
                  <c:v>154.49266042808</c:v>
                </c:pt>
                <c:pt idx="50643">
                  <c:v>154.48447000002199</c:v>
                </c:pt>
                <c:pt idx="50644">
                  <c:v>154.48640974604299</c:v>
                </c:pt>
                <c:pt idx="50645">
                  <c:v>154.48722564708001</c:v>
                </c:pt>
                <c:pt idx="50646">
                  <c:v>154.48833676938901</c:v>
                </c:pt>
                <c:pt idx="50647">
                  <c:v>154.488677929765</c:v>
                </c:pt>
                <c:pt idx="50648">
                  <c:v>154.483760236969</c:v>
                </c:pt>
                <c:pt idx="50649">
                  <c:v>154.47393214800499</c:v>
                </c:pt>
                <c:pt idx="50650">
                  <c:v>154.467103067674</c:v>
                </c:pt>
                <c:pt idx="50651">
                  <c:v>154.459896025381</c:v>
                </c:pt>
                <c:pt idx="50652">
                  <c:v>154.452450000017</c:v>
                </c:pt>
                <c:pt idx="50653">
                  <c:v>154.452118384508</c:v>
                </c:pt>
                <c:pt idx="50654">
                  <c:v>154.447291978565</c:v>
                </c:pt>
                <c:pt idx="50655">
                  <c:v>154.43349000000899</c:v>
                </c:pt>
                <c:pt idx="50656">
                  <c:v>154.43097814593301</c:v>
                </c:pt>
                <c:pt idx="50657">
                  <c:v>154.43293460642599</c:v>
                </c:pt>
                <c:pt idx="50658">
                  <c:v>154.43517340787599</c:v>
                </c:pt>
                <c:pt idx="50659">
                  <c:v>154.44114886983499</c:v>
                </c:pt>
                <c:pt idx="50660">
                  <c:v>154.452206095131</c:v>
                </c:pt>
                <c:pt idx="50661">
                  <c:v>154.46613682315001</c:v>
                </c:pt>
                <c:pt idx="50662">
                  <c:v>154.47847303946199</c:v>
                </c:pt>
                <c:pt idx="50663">
                  <c:v>154.484834583653</c:v>
                </c:pt>
                <c:pt idx="50664">
                  <c:v>154.481337019146</c:v>
                </c:pt>
                <c:pt idx="50665">
                  <c:v>154.46955091030901</c:v>
                </c:pt>
                <c:pt idx="50666">
                  <c:v>154.45425081436801</c:v>
                </c:pt>
                <c:pt idx="50667">
                  <c:v>154.43497999995199</c:v>
                </c:pt>
                <c:pt idx="50668">
                  <c:v>154.42939218421401</c:v>
                </c:pt>
                <c:pt idx="50669">
                  <c:v>154.42068169428001</c:v>
                </c:pt>
                <c:pt idx="50670">
                  <c:v>154.41218884401701</c:v>
                </c:pt>
                <c:pt idx="50671">
                  <c:v>154.40656383243601</c:v>
                </c:pt>
                <c:pt idx="50672">
                  <c:v>154.402957947244</c:v>
                </c:pt>
                <c:pt idx="50673">
                  <c:v>154.40060639248699</c:v>
                </c:pt>
                <c:pt idx="50674">
                  <c:v>154.401426372369</c:v>
                </c:pt>
                <c:pt idx="50675">
                  <c:v>154.408028407014</c:v>
                </c:pt>
                <c:pt idx="50676">
                  <c:v>154.418090299959</c:v>
                </c:pt>
                <c:pt idx="50677">
                  <c:v>154.41602499004301</c:v>
                </c:pt>
                <c:pt idx="50678">
                  <c:v>154.40511249319701</c:v>
                </c:pt>
                <c:pt idx="50679">
                  <c:v>154.39849515805</c:v>
                </c:pt>
                <c:pt idx="50680">
                  <c:v>154.39442303555501</c:v>
                </c:pt>
                <c:pt idx="50681">
                  <c:v>154.396036597707</c:v>
                </c:pt>
                <c:pt idx="50682">
                  <c:v>154.403079063257</c:v>
                </c:pt>
                <c:pt idx="50683">
                  <c:v>154.40954499443899</c:v>
                </c:pt>
                <c:pt idx="50684">
                  <c:v>154.41197286654</c:v>
                </c:pt>
                <c:pt idx="50685">
                  <c:v>154.415329339896</c:v>
                </c:pt>
                <c:pt idx="50686">
                  <c:v>154.41961266829301</c:v>
                </c:pt>
                <c:pt idx="50687">
                  <c:v>154.42354038289099</c:v>
                </c:pt>
                <c:pt idx="50688">
                  <c:v>154.43241816896199</c:v>
                </c:pt>
                <c:pt idx="50689">
                  <c:v>154.444311111552</c:v>
                </c:pt>
                <c:pt idx="50690">
                  <c:v>154.45152211486399</c:v>
                </c:pt>
                <c:pt idx="50691">
                  <c:v>154.45531999999</c:v>
                </c:pt>
                <c:pt idx="50692">
                  <c:v>154.456385914066</c:v>
                </c:pt>
                <c:pt idx="50693">
                  <c:v>154.45426288699201</c:v>
                </c:pt>
                <c:pt idx="50694">
                  <c:v>154.45773302768399</c:v>
                </c:pt>
                <c:pt idx="50695">
                  <c:v>154.46439331315</c:v>
                </c:pt>
                <c:pt idx="50696">
                  <c:v>154.470821101436</c:v>
                </c:pt>
                <c:pt idx="50697">
                  <c:v>154.47580533407199</c:v>
                </c:pt>
                <c:pt idx="50698">
                  <c:v>154.48029550511501</c:v>
                </c:pt>
                <c:pt idx="50699">
                  <c:v>154.487215571826</c:v>
                </c:pt>
                <c:pt idx="50700">
                  <c:v>154.49095740239201</c:v>
                </c:pt>
                <c:pt idx="50701">
                  <c:v>154.49964461139299</c:v>
                </c:pt>
                <c:pt idx="50702">
                  <c:v>154.51826990517301</c:v>
                </c:pt>
                <c:pt idx="50703">
                  <c:v>154.54221000005299</c:v>
                </c:pt>
                <c:pt idx="50704">
                  <c:v>154.55581682547299</c:v>
                </c:pt>
                <c:pt idx="50705">
                  <c:v>154.56494004022301</c:v>
                </c:pt>
                <c:pt idx="50706">
                  <c:v>154.572916182233</c:v>
                </c:pt>
                <c:pt idx="50707">
                  <c:v>154.57950516055001</c:v>
                </c:pt>
                <c:pt idx="50708">
                  <c:v>154.585767180906</c:v>
                </c:pt>
                <c:pt idx="50709">
                  <c:v>154.59690849838501</c:v>
                </c:pt>
                <c:pt idx="50710">
                  <c:v>154.61441550746801</c:v>
                </c:pt>
                <c:pt idx="50711">
                  <c:v>154.63107883138201</c:v>
                </c:pt>
                <c:pt idx="50712">
                  <c:v>154.644655549437</c:v>
                </c:pt>
                <c:pt idx="50713">
                  <c:v>154.65598369221499</c:v>
                </c:pt>
                <c:pt idx="50714">
                  <c:v>154.664702260121</c:v>
                </c:pt>
                <c:pt idx="50715">
                  <c:v>154.67563002046899</c:v>
                </c:pt>
                <c:pt idx="50716">
                  <c:v>154.692289999987</c:v>
                </c:pt>
                <c:pt idx="50717">
                  <c:v>154.70251840378</c:v>
                </c:pt>
                <c:pt idx="50718">
                  <c:v>154.712684662161</c:v>
                </c:pt>
                <c:pt idx="50719">
                  <c:v>154.722559941008</c:v>
                </c:pt>
                <c:pt idx="50720">
                  <c:v>154.728101454285</c:v>
                </c:pt>
                <c:pt idx="50721">
                  <c:v>154.723932990544</c:v>
                </c:pt>
                <c:pt idx="50722">
                  <c:v>154.71314081317999</c:v>
                </c:pt>
                <c:pt idx="50723">
                  <c:v>154.696158686171</c:v>
                </c:pt>
                <c:pt idx="50724">
                  <c:v>154.66968361789</c:v>
                </c:pt>
                <c:pt idx="50725">
                  <c:v>154.64331164600401</c:v>
                </c:pt>
                <c:pt idx="50726">
                  <c:v>154.63229123310199</c:v>
                </c:pt>
                <c:pt idx="50727">
                  <c:v>154.62125913878299</c:v>
                </c:pt>
                <c:pt idx="50728">
                  <c:v>154.610384620937</c:v>
                </c:pt>
                <c:pt idx="50729">
                  <c:v>154.59828451460399</c:v>
                </c:pt>
                <c:pt idx="50730">
                  <c:v>154.58255077291199</c:v>
                </c:pt>
                <c:pt idx="50731">
                  <c:v>154.56866182822299</c:v>
                </c:pt>
                <c:pt idx="50732">
                  <c:v>154.55327927319399</c:v>
                </c:pt>
                <c:pt idx="50733">
                  <c:v>154.54039244847499</c:v>
                </c:pt>
                <c:pt idx="50734">
                  <c:v>154.527017634994</c:v>
                </c:pt>
                <c:pt idx="50735">
                  <c:v>154.51301067810201</c:v>
                </c:pt>
                <c:pt idx="50736">
                  <c:v>154.51558999997599</c:v>
                </c:pt>
                <c:pt idx="50737">
                  <c:v>154.522878144885</c:v>
                </c:pt>
                <c:pt idx="50738">
                  <c:v>154.53452167217</c:v>
                </c:pt>
                <c:pt idx="50739">
                  <c:v>154.54136065839401</c:v>
                </c:pt>
                <c:pt idx="50740">
                  <c:v>154.55242602049199</c:v>
                </c:pt>
                <c:pt idx="50741">
                  <c:v>154.568324005421</c:v>
                </c:pt>
                <c:pt idx="50742">
                  <c:v>154.58661740575499</c:v>
                </c:pt>
                <c:pt idx="50743">
                  <c:v>154.605032189578</c:v>
                </c:pt>
                <c:pt idx="50744">
                  <c:v>154.62223318817701</c:v>
                </c:pt>
                <c:pt idx="50745">
                  <c:v>154.63675861407901</c:v>
                </c:pt>
                <c:pt idx="50746">
                  <c:v>154.642960935887</c:v>
                </c:pt>
                <c:pt idx="50747">
                  <c:v>154.64281000005701</c:v>
                </c:pt>
                <c:pt idx="50748">
                  <c:v>154.64281000005801</c:v>
                </c:pt>
                <c:pt idx="50749">
                  <c:v>154.643876427469</c:v>
                </c:pt>
                <c:pt idx="50750">
                  <c:v>154.64391000005199</c:v>
                </c:pt>
                <c:pt idx="50751">
                  <c:v>154.64373336534501</c:v>
                </c:pt>
                <c:pt idx="50752">
                  <c:v>154.64061995834999</c:v>
                </c:pt>
                <c:pt idx="50753">
                  <c:v>154.63238625459601</c:v>
                </c:pt>
                <c:pt idx="50754">
                  <c:v>154.62313710227301</c:v>
                </c:pt>
                <c:pt idx="50755">
                  <c:v>154.62300609028199</c:v>
                </c:pt>
                <c:pt idx="50756">
                  <c:v>154.629618370602</c:v>
                </c:pt>
                <c:pt idx="50757">
                  <c:v>154.63829120597501</c:v>
                </c:pt>
                <c:pt idx="50758">
                  <c:v>154.64156999998099</c:v>
                </c:pt>
                <c:pt idx="50759">
                  <c:v>154.636291492829</c:v>
                </c:pt>
                <c:pt idx="50760">
                  <c:v>154.63017922977801</c:v>
                </c:pt>
                <c:pt idx="50761">
                  <c:v>154.62410278359599</c:v>
                </c:pt>
                <c:pt idx="50762">
                  <c:v>154.61792482956201</c:v>
                </c:pt>
                <c:pt idx="50763">
                  <c:v>154.60874444821201</c:v>
                </c:pt>
                <c:pt idx="50764">
                  <c:v>154.60196932476401</c:v>
                </c:pt>
                <c:pt idx="50765">
                  <c:v>154.59594627717701</c:v>
                </c:pt>
                <c:pt idx="50766">
                  <c:v>154.58943322675401</c:v>
                </c:pt>
                <c:pt idx="50767">
                  <c:v>154.582602125134</c:v>
                </c:pt>
                <c:pt idx="50768">
                  <c:v>154.57856401015999</c:v>
                </c:pt>
                <c:pt idx="50769">
                  <c:v>154.572704925594</c:v>
                </c:pt>
                <c:pt idx="50770">
                  <c:v>154.56867642643999</c:v>
                </c:pt>
                <c:pt idx="50771">
                  <c:v>154.56772000001001</c:v>
                </c:pt>
                <c:pt idx="50772">
                  <c:v>154.56700968138099</c:v>
                </c:pt>
                <c:pt idx="50773">
                  <c:v>154.562677720083</c:v>
                </c:pt>
                <c:pt idx="50774">
                  <c:v>154.56020919859199</c:v>
                </c:pt>
                <c:pt idx="50775">
                  <c:v>154.559753800322</c:v>
                </c:pt>
                <c:pt idx="50776">
                  <c:v>154.55884741176601</c:v>
                </c:pt>
                <c:pt idx="50777">
                  <c:v>154.55848472731199</c:v>
                </c:pt>
                <c:pt idx="50778">
                  <c:v>154.557473285241</c:v>
                </c:pt>
                <c:pt idx="50779">
                  <c:v>154.550950990416</c:v>
                </c:pt>
                <c:pt idx="50780">
                  <c:v>154.54231138051799</c:v>
                </c:pt>
                <c:pt idx="50781">
                  <c:v>154.53061233519</c:v>
                </c:pt>
                <c:pt idx="50782">
                  <c:v>154.519883246505</c:v>
                </c:pt>
                <c:pt idx="50783">
                  <c:v>154.51136999997399</c:v>
                </c:pt>
                <c:pt idx="50784">
                  <c:v>154.509293150036</c:v>
                </c:pt>
                <c:pt idx="50785">
                  <c:v>154.50749000001599</c:v>
                </c:pt>
                <c:pt idx="50786">
                  <c:v>154.5132961358</c:v>
                </c:pt>
                <c:pt idx="50787">
                  <c:v>154.51643279125199</c:v>
                </c:pt>
                <c:pt idx="50788">
                  <c:v>154.518418418392</c:v>
                </c:pt>
                <c:pt idx="50789">
                  <c:v>154.52276816424401</c:v>
                </c:pt>
                <c:pt idx="50790">
                  <c:v>154.53232391529099</c:v>
                </c:pt>
                <c:pt idx="50791">
                  <c:v>154.54576763736199</c:v>
                </c:pt>
                <c:pt idx="50792">
                  <c:v>154.56199304145201</c:v>
                </c:pt>
                <c:pt idx="50793">
                  <c:v>154.57342511328901</c:v>
                </c:pt>
                <c:pt idx="50794">
                  <c:v>154.58227005817801</c:v>
                </c:pt>
                <c:pt idx="50795">
                  <c:v>154.579858477268</c:v>
                </c:pt>
                <c:pt idx="50796">
                  <c:v>154.57198000000699</c:v>
                </c:pt>
                <c:pt idx="50797">
                  <c:v>154.56512216639899</c:v>
                </c:pt>
                <c:pt idx="50798">
                  <c:v>154.55512380509899</c:v>
                </c:pt>
                <c:pt idx="50799">
                  <c:v>154.54583139350399</c:v>
                </c:pt>
                <c:pt idx="50800">
                  <c:v>154.535871538332</c:v>
                </c:pt>
                <c:pt idx="50801">
                  <c:v>154.52923523441001</c:v>
                </c:pt>
                <c:pt idx="50802">
                  <c:v>154.52911310080199</c:v>
                </c:pt>
                <c:pt idx="50803">
                  <c:v>154.53129083002699</c:v>
                </c:pt>
                <c:pt idx="50804">
                  <c:v>154.534885584672</c:v>
                </c:pt>
                <c:pt idx="50805">
                  <c:v>154.532375937469</c:v>
                </c:pt>
                <c:pt idx="50806">
                  <c:v>154.52759000003101</c:v>
                </c:pt>
                <c:pt idx="50807">
                  <c:v>154.52429152232901</c:v>
                </c:pt>
                <c:pt idx="50808">
                  <c:v>154.52318171766399</c:v>
                </c:pt>
                <c:pt idx="50809">
                  <c:v>154.523471940235</c:v>
                </c:pt>
                <c:pt idx="50810">
                  <c:v>154.52526909090599</c:v>
                </c:pt>
                <c:pt idx="50811">
                  <c:v>154.52905863647001</c:v>
                </c:pt>
                <c:pt idx="50812">
                  <c:v>154.53436256796101</c:v>
                </c:pt>
                <c:pt idx="50813">
                  <c:v>154.54370507046301</c:v>
                </c:pt>
                <c:pt idx="50814">
                  <c:v>154.5520183134</c:v>
                </c:pt>
                <c:pt idx="50815">
                  <c:v>154.559752155821</c:v>
                </c:pt>
                <c:pt idx="50816">
                  <c:v>154.564924247644</c:v>
                </c:pt>
                <c:pt idx="50817">
                  <c:v>154.57002583169199</c:v>
                </c:pt>
                <c:pt idx="50818">
                  <c:v>154.57653999998999</c:v>
                </c:pt>
                <c:pt idx="50819">
                  <c:v>154.58212962865699</c:v>
                </c:pt>
                <c:pt idx="50820">
                  <c:v>154.58820553957199</c:v>
                </c:pt>
                <c:pt idx="50821">
                  <c:v>154.59834766569099</c:v>
                </c:pt>
                <c:pt idx="50822">
                  <c:v>154.607811984585</c:v>
                </c:pt>
                <c:pt idx="50823">
                  <c:v>154.613966835886</c:v>
                </c:pt>
                <c:pt idx="50824">
                  <c:v>154.61607933788801</c:v>
                </c:pt>
                <c:pt idx="50825">
                  <c:v>154.61717445114701</c:v>
                </c:pt>
                <c:pt idx="50826">
                  <c:v>154.617218240348</c:v>
                </c:pt>
                <c:pt idx="50827">
                  <c:v>154.616890334895</c:v>
                </c:pt>
                <c:pt idx="50828">
                  <c:v>154.618042007247</c:v>
                </c:pt>
                <c:pt idx="50829">
                  <c:v>154.61697028818099</c:v>
                </c:pt>
                <c:pt idx="50830">
                  <c:v>154.61241000002201</c:v>
                </c:pt>
                <c:pt idx="50831">
                  <c:v>154.61120255147401</c:v>
                </c:pt>
                <c:pt idx="50832">
                  <c:v>154.605435541303</c:v>
                </c:pt>
                <c:pt idx="50833">
                  <c:v>154.59865808033101</c:v>
                </c:pt>
                <c:pt idx="50834">
                  <c:v>154.594867044019</c:v>
                </c:pt>
                <c:pt idx="50835">
                  <c:v>154.594676224804</c:v>
                </c:pt>
                <c:pt idx="50836">
                  <c:v>154.59520592797</c:v>
                </c:pt>
                <c:pt idx="50837">
                  <c:v>154.59259613215499</c:v>
                </c:pt>
                <c:pt idx="50838">
                  <c:v>154.58261963937201</c:v>
                </c:pt>
                <c:pt idx="50839">
                  <c:v>154.57119272385401</c:v>
                </c:pt>
                <c:pt idx="50840">
                  <c:v>154.558270469935</c:v>
                </c:pt>
                <c:pt idx="50841">
                  <c:v>154.53198539843501</c:v>
                </c:pt>
                <c:pt idx="50842">
                  <c:v>154.50772375572899</c:v>
                </c:pt>
                <c:pt idx="50843">
                  <c:v>154.49103876783599</c:v>
                </c:pt>
                <c:pt idx="50844">
                  <c:v>154.48276864004399</c:v>
                </c:pt>
                <c:pt idx="50845">
                  <c:v>154.47802936516601</c:v>
                </c:pt>
                <c:pt idx="50846">
                  <c:v>154.478162582116</c:v>
                </c:pt>
                <c:pt idx="50847">
                  <c:v>154.48020802625899</c:v>
                </c:pt>
                <c:pt idx="50848">
                  <c:v>154.481759591143</c:v>
                </c:pt>
                <c:pt idx="50849">
                  <c:v>154.48407686837399</c:v>
                </c:pt>
                <c:pt idx="50850">
                  <c:v>154.48490689713299</c:v>
                </c:pt>
                <c:pt idx="50851">
                  <c:v>154.48841257242</c:v>
                </c:pt>
                <c:pt idx="50852">
                  <c:v>154.49282443426</c:v>
                </c:pt>
                <c:pt idx="50853">
                  <c:v>154.500427035184</c:v>
                </c:pt>
                <c:pt idx="50854">
                  <c:v>154.50902000003299</c:v>
                </c:pt>
                <c:pt idx="50855">
                  <c:v>154.50902000003001</c:v>
                </c:pt>
                <c:pt idx="50856">
                  <c:v>154.51116049065399</c:v>
                </c:pt>
                <c:pt idx="50857">
                  <c:v>154.51582262034501</c:v>
                </c:pt>
                <c:pt idx="50858">
                  <c:v>154.52452008602799</c:v>
                </c:pt>
                <c:pt idx="50859">
                  <c:v>154.533042030806</c:v>
                </c:pt>
                <c:pt idx="50860">
                  <c:v>154.53815764794001</c:v>
                </c:pt>
                <c:pt idx="50861">
                  <c:v>154.54071013164</c:v>
                </c:pt>
                <c:pt idx="50862">
                  <c:v>154.542977124125</c:v>
                </c:pt>
                <c:pt idx="50863">
                  <c:v>154.54418324308699</c:v>
                </c:pt>
                <c:pt idx="50864">
                  <c:v>154.54817707837</c:v>
                </c:pt>
                <c:pt idx="50865">
                  <c:v>154.550150699607</c:v>
                </c:pt>
                <c:pt idx="50866">
                  <c:v>154.55126539004601</c:v>
                </c:pt>
                <c:pt idx="50867">
                  <c:v>154.55385207228699</c:v>
                </c:pt>
                <c:pt idx="50868">
                  <c:v>154.557801880075</c:v>
                </c:pt>
                <c:pt idx="50869">
                  <c:v>154.55988999998399</c:v>
                </c:pt>
                <c:pt idx="50870">
                  <c:v>154.56077247665399</c:v>
                </c:pt>
                <c:pt idx="50871">
                  <c:v>154.56052068262099</c:v>
                </c:pt>
                <c:pt idx="50872">
                  <c:v>154.55778175833899</c:v>
                </c:pt>
                <c:pt idx="50873">
                  <c:v>154.553073138108</c:v>
                </c:pt>
                <c:pt idx="50874">
                  <c:v>154.55146221348099</c:v>
                </c:pt>
                <c:pt idx="50875">
                  <c:v>154.55489661464401</c:v>
                </c:pt>
                <c:pt idx="50876">
                  <c:v>154.55749036059001</c:v>
                </c:pt>
                <c:pt idx="50877">
                  <c:v>154.55977288437401</c:v>
                </c:pt>
                <c:pt idx="50878">
                  <c:v>154.56291341519801</c:v>
                </c:pt>
                <c:pt idx="50879">
                  <c:v>154.565082540709</c:v>
                </c:pt>
                <c:pt idx="50880">
                  <c:v>154.56737667325601</c:v>
                </c:pt>
                <c:pt idx="50881">
                  <c:v>154.57639999998301</c:v>
                </c:pt>
                <c:pt idx="50882">
                  <c:v>154.588140568944</c:v>
                </c:pt>
                <c:pt idx="50883">
                  <c:v>154.607365399613</c:v>
                </c:pt>
                <c:pt idx="50884">
                  <c:v>154.628469313154</c:v>
                </c:pt>
                <c:pt idx="50885">
                  <c:v>154.646875993002</c:v>
                </c:pt>
                <c:pt idx="50886">
                  <c:v>154.66689835698901</c:v>
                </c:pt>
                <c:pt idx="50887">
                  <c:v>154.69015401413901</c:v>
                </c:pt>
                <c:pt idx="50888">
                  <c:v>154.70647111005599</c:v>
                </c:pt>
                <c:pt idx="50889">
                  <c:v>154.71847611966001</c:v>
                </c:pt>
                <c:pt idx="50890">
                  <c:v>154.72097943679799</c:v>
                </c:pt>
                <c:pt idx="50891">
                  <c:v>154.71217177383801</c:v>
                </c:pt>
                <c:pt idx="50892">
                  <c:v>154.70071290509901</c:v>
                </c:pt>
                <c:pt idx="50893">
                  <c:v>154.69549999995499</c:v>
                </c:pt>
                <c:pt idx="50894">
                  <c:v>154.68930126439</c:v>
                </c:pt>
                <c:pt idx="50895">
                  <c:v>154.685758659827</c:v>
                </c:pt>
                <c:pt idx="50896">
                  <c:v>154.68142264736599</c:v>
                </c:pt>
                <c:pt idx="50897">
                  <c:v>154.67659951428899</c:v>
                </c:pt>
                <c:pt idx="50898">
                  <c:v>154.67183910946301</c:v>
                </c:pt>
                <c:pt idx="50899">
                  <c:v>154.66596176507801</c:v>
                </c:pt>
                <c:pt idx="50900">
                  <c:v>154.65741741467701</c:v>
                </c:pt>
                <c:pt idx="50901">
                  <c:v>154.647786870262</c:v>
                </c:pt>
                <c:pt idx="50902">
                  <c:v>154.63156878069901</c:v>
                </c:pt>
                <c:pt idx="50903">
                  <c:v>154.62372000002301</c:v>
                </c:pt>
                <c:pt idx="50904">
                  <c:v>154.624464760894</c:v>
                </c:pt>
                <c:pt idx="50905">
                  <c:v>154.62363276012999</c:v>
                </c:pt>
                <c:pt idx="50906">
                  <c:v>154.61908191069301</c:v>
                </c:pt>
                <c:pt idx="50907">
                  <c:v>154.61319898861001</c:v>
                </c:pt>
                <c:pt idx="50908">
                  <c:v>154.60932349652899</c:v>
                </c:pt>
                <c:pt idx="50909">
                  <c:v>154.604937825365</c:v>
                </c:pt>
                <c:pt idx="50910">
                  <c:v>154.599055273147</c:v>
                </c:pt>
                <c:pt idx="50911">
                  <c:v>154.597391983628</c:v>
                </c:pt>
                <c:pt idx="50912">
                  <c:v>154.595956760235</c:v>
                </c:pt>
                <c:pt idx="50913">
                  <c:v>154.59136873718501</c:v>
                </c:pt>
                <c:pt idx="50914">
                  <c:v>154.59231219036101</c:v>
                </c:pt>
                <c:pt idx="50915">
                  <c:v>154.60082999994401</c:v>
                </c:pt>
                <c:pt idx="50916">
                  <c:v>154.61009586473</c:v>
                </c:pt>
                <c:pt idx="50917">
                  <c:v>154.624179331938</c:v>
                </c:pt>
                <c:pt idx="50918">
                  <c:v>154.63853497978999</c:v>
                </c:pt>
                <c:pt idx="50919">
                  <c:v>154.650990784756</c:v>
                </c:pt>
                <c:pt idx="50920">
                  <c:v>154.66618279640599</c:v>
                </c:pt>
                <c:pt idx="50921">
                  <c:v>154.682045242615</c:v>
                </c:pt>
                <c:pt idx="50922">
                  <c:v>154.69221609992101</c:v>
                </c:pt>
                <c:pt idx="50923">
                  <c:v>154.69673509599701</c:v>
                </c:pt>
                <c:pt idx="50924">
                  <c:v>154.70050816600201</c:v>
                </c:pt>
                <c:pt idx="50925">
                  <c:v>154.700744195244</c:v>
                </c:pt>
                <c:pt idx="50926">
                  <c:v>154.69924835571399</c:v>
                </c:pt>
                <c:pt idx="50927">
                  <c:v>154.692985288145</c:v>
                </c:pt>
                <c:pt idx="50928">
                  <c:v>154.68563780322799</c:v>
                </c:pt>
                <c:pt idx="50929">
                  <c:v>154.68213000004201</c:v>
                </c:pt>
                <c:pt idx="50930">
                  <c:v>154.68352037271401</c:v>
                </c:pt>
                <c:pt idx="50931">
                  <c:v>154.68474281760101</c:v>
                </c:pt>
                <c:pt idx="50932">
                  <c:v>154.68522374065</c:v>
                </c:pt>
                <c:pt idx="50933">
                  <c:v>154.68473902341401</c:v>
                </c:pt>
                <c:pt idx="50934">
                  <c:v>154.678647603163</c:v>
                </c:pt>
                <c:pt idx="50935">
                  <c:v>154.666684429068</c:v>
                </c:pt>
                <c:pt idx="50936">
                  <c:v>154.65381022464899</c:v>
                </c:pt>
                <c:pt idx="50937">
                  <c:v>154.64092456310101</c:v>
                </c:pt>
                <c:pt idx="50938">
                  <c:v>154.632283245221</c:v>
                </c:pt>
                <c:pt idx="50939">
                  <c:v>154.62286586895499</c:v>
                </c:pt>
                <c:pt idx="50940">
                  <c:v>154.61524830755701</c:v>
                </c:pt>
                <c:pt idx="50941">
                  <c:v>154.608176023775</c:v>
                </c:pt>
                <c:pt idx="50942">
                  <c:v>154.600368863982</c:v>
                </c:pt>
                <c:pt idx="50943">
                  <c:v>154.59598000001699</c:v>
                </c:pt>
                <c:pt idx="50944">
                  <c:v>154.58937207353401</c:v>
                </c:pt>
                <c:pt idx="50945">
                  <c:v>154.57862265119101</c:v>
                </c:pt>
                <c:pt idx="50946">
                  <c:v>154.565839046175</c:v>
                </c:pt>
                <c:pt idx="50947">
                  <c:v>154.553826056698</c:v>
                </c:pt>
                <c:pt idx="50948">
                  <c:v>154.54434762071199</c:v>
                </c:pt>
                <c:pt idx="50949">
                  <c:v>154.534652175551</c:v>
                </c:pt>
                <c:pt idx="50950">
                  <c:v>154.52001696909801</c:v>
                </c:pt>
                <c:pt idx="50951">
                  <c:v>154.50149911429699</c:v>
                </c:pt>
                <c:pt idx="50952">
                  <c:v>154.485786442348</c:v>
                </c:pt>
                <c:pt idx="50953">
                  <c:v>154.47281450271501</c:v>
                </c:pt>
                <c:pt idx="50954">
                  <c:v>154.46081999999299</c:v>
                </c:pt>
                <c:pt idx="50955">
                  <c:v>154.44599460007501</c:v>
                </c:pt>
                <c:pt idx="50956">
                  <c:v>154.42967225128001</c:v>
                </c:pt>
                <c:pt idx="50957">
                  <c:v>154.41708928139801</c:v>
                </c:pt>
                <c:pt idx="50958">
                  <c:v>154.413744321439</c:v>
                </c:pt>
                <c:pt idx="50959">
                  <c:v>154.415946914655</c:v>
                </c:pt>
                <c:pt idx="50960">
                  <c:v>154.421290892038</c:v>
                </c:pt>
                <c:pt idx="50961">
                  <c:v>154.426327885304</c:v>
                </c:pt>
                <c:pt idx="50962">
                  <c:v>154.427780000024</c:v>
                </c:pt>
                <c:pt idx="50963">
                  <c:v>154.42876858660901</c:v>
                </c:pt>
                <c:pt idx="50964">
                  <c:v>154.43449520613899</c:v>
                </c:pt>
                <c:pt idx="50965">
                  <c:v>154.438128982221</c:v>
                </c:pt>
                <c:pt idx="50966">
                  <c:v>154.44163707278099</c:v>
                </c:pt>
                <c:pt idx="50967">
                  <c:v>154.447009999969</c:v>
                </c:pt>
                <c:pt idx="50968">
                  <c:v>154.449965025404</c:v>
                </c:pt>
                <c:pt idx="50969">
                  <c:v>154.45426712915901</c:v>
                </c:pt>
                <c:pt idx="50970">
                  <c:v>154.46298237281999</c:v>
                </c:pt>
                <c:pt idx="50971">
                  <c:v>154.47254415454401</c:v>
                </c:pt>
                <c:pt idx="50972">
                  <c:v>154.47766867489599</c:v>
                </c:pt>
                <c:pt idx="50973">
                  <c:v>154.482618674669</c:v>
                </c:pt>
                <c:pt idx="50974">
                  <c:v>154.49378442973901</c:v>
                </c:pt>
                <c:pt idx="50975">
                  <c:v>154.513973839708</c:v>
                </c:pt>
                <c:pt idx="50976">
                  <c:v>154.53593680007199</c:v>
                </c:pt>
                <c:pt idx="50977">
                  <c:v>154.55459999995799</c:v>
                </c:pt>
                <c:pt idx="50978">
                  <c:v>154.56359934431299</c:v>
                </c:pt>
                <c:pt idx="50979">
                  <c:v>154.572256753717</c:v>
                </c:pt>
                <c:pt idx="50980">
                  <c:v>154.58238550259</c:v>
                </c:pt>
                <c:pt idx="50981">
                  <c:v>154.59091946792199</c:v>
                </c:pt>
                <c:pt idx="50982">
                  <c:v>154.60000503569501</c:v>
                </c:pt>
                <c:pt idx="50983">
                  <c:v>154.60943108009801</c:v>
                </c:pt>
                <c:pt idx="50984">
                  <c:v>154.615614612885</c:v>
                </c:pt>
                <c:pt idx="50985">
                  <c:v>154.62476801804399</c:v>
                </c:pt>
                <c:pt idx="50986">
                  <c:v>154.63696193368901</c:v>
                </c:pt>
                <c:pt idx="50987">
                  <c:v>154.644202331103</c:v>
                </c:pt>
                <c:pt idx="50988">
                  <c:v>154.645680000033</c:v>
                </c:pt>
                <c:pt idx="50989">
                  <c:v>154.648036773244</c:v>
                </c:pt>
                <c:pt idx="50990">
                  <c:v>154.65384300177399</c:v>
                </c:pt>
                <c:pt idx="50991">
                  <c:v>154.66118523115199</c:v>
                </c:pt>
                <c:pt idx="50992">
                  <c:v>154.66361983417099</c:v>
                </c:pt>
                <c:pt idx="50993">
                  <c:v>154.66192888387201</c:v>
                </c:pt>
                <c:pt idx="50994">
                  <c:v>154.660729096978</c:v>
                </c:pt>
                <c:pt idx="50995">
                  <c:v>154.660932913317</c:v>
                </c:pt>
                <c:pt idx="50996">
                  <c:v>154.66142706051099</c:v>
                </c:pt>
                <c:pt idx="50997">
                  <c:v>154.66048680184699</c:v>
                </c:pt>
                <c:pt idx="50998">
                  <c:v>154.65751032438101</c:v>
                </c:pt>
                <c:pt idx="50999">
                  <c:v>154.64711853506199</c:v>
                </c:pt>
                <c:pt idx="51000">
                  <c:v>154.63403</c:v>
                </c:pt>
                <c:pt idx="51001">
                  <c:v>154.62575912103</c:v>
                </c:pt>
                <c:pt idx="51002">
                  <c:v>154.62131376839901</c:v>
                </c:pt>
                <c:pt idx="51003">
                  <c:v>154.617363116359</c:v>
                </c:pt>
                <c:pt idx="51004">
                  <c:v>154.60930464499901</c:v>
                </c:pt>
                <c:pt idx="51005">
                  <c:v>154.597954909527</c:v>
                </c:pt>
                <c:pt idx="51006">
                  <c:v>154.58777291989099</c:v>
                </c:pt>
                <c:pt idx="51007">
                  <c:v>154.57838676507501</c:v>
                </c:pt>
                <c:pt idx="51008">
                  <c:v>154.566742263923</c:v>
                </c:pt>
                <c:pt idx="51009">
                  <c:v>154.55741975775601</c:v>
                </c:pt>
                <c:pt idx="51010">
                  <c:v>154.557028246192</c:v>
                </c:pt>
                <c:pt idx="51011">
                  <c:v>154.55997999995199</c:v>
                </c:pt>
                <c:pt idx="51012">
                  <c:v>154.56485783081001</c:v>
                </c:pt>
                <c:pt idx="51013">
                  <c:v>154.56444270832901</c:v>
                </c:pt>
                <c:pt idx="51014">
                  <c:v>154.56457704952501</c:v>
                </c:pt>
                <c:pt idx="51015">
                  <c:v>154.57356200730001</c:v>
                </c:pt>
                <c:pt idx="51016">
                  <c:v>154.582858797966</c:v>
                </c:pt>
                <c:pt idx="51017">
                  <c:v>154.59225249181699</c:v>
                </c:pt>
                <c:pt idx="51018">
                  <c:v>154.601512306503</c:v>
                </c:pt>
                <c:pt idx="51019">
                  <c:v>154.61592415276999</c:v>
                </c:pt>
                <c:pt idx="51020">
                  <c:v>154.62815022729899</c:v>
                </c:pt>
                <c:pt idx="51021">
                  <c:v>154.641981174753</c:v>
                </c:pt>
                <c:pt idx="51022">
                  <c:v>154.65592344601299</c:v>
                </c:pt>
                <c:pt idx="51023">
                  <c:v>154.66730000001201</c:v>
                </c:pt>
                <c:pt idx="51024">
                  <c:v>154.66965233417099</c:v>
                </c:pt>
                <c:pt idx="51025">
                  <c:v>154.67241410739501</c:v>
                </c:pt>
                <c:pt idx="51026">
                  <c:v>154.67170419871499</c:v>
                </c:pt>
                <c:pt idx="51027">
                  <c:v>154.67093388755001</c:v>
                </c:pt>
                <c:pt idx="51028">
                  <c:v>154.67380366587199</c:v>
                </c:pt>
                <c:pt idx="51029">
                  <c:v>154.67956865647</c:v>
                </c:pt>
                <c:pt idx="51030">
                  <c:v>154.68487957668299</c:v>
                </c:pt>
                <c:pt idx="51031">
                  <c:v>154.68607617280401</c:v>
                </c:pt>
                <c:pt idx="51032">
                  <c:v>154.68797707263201</c:v>
                </c:pt>
                <c:pt idx="51033">
                  <c:v>154.69416540892701</c:v>
                </c:pt>
                <c:pt idx="51034">
                  <c:v>154.70733198325701</c:v>
                </c:pt>
                <c:pt idx="51035">
                  <c:v>154.711809999981</c:v>
                </c:pt>
                <c:pt idx="51036">
                  <c:v>154.70954856976601</c:v>
                </c:pt>
                <c:pt idx="51037">
                  <c:v>154.70573480677899</c:v>
                </c:pt>
                <c:pt idx="51038">
                  <c:v>154.69781024056999</c:v>
                </c:pt>
                <c:pt idx="51039">
                  <c:v>154.687824347473</c:v>
                </c:pt>
                <c:pt idx="51040">
                  <c:v>154.68239086417</c:v>
                </c:pt>
                <c:pt idx="51041">
                  <c:v>154.68181837303899</c:v>
                </c:pt>
                <c:pt idx="51042">
                  <c:v>154.68265571832299</c:v>
                </c:pt>
                <c:pt idx="51043">
                  <c:v>154.68630971656299</c:v>
                </c:pt>
                <c:pt idx="51044">
                  <c:v>154.67908744240901</c:v>
                </c:pt>
                <c:pt idx="51045">
                  <c:v>154.66869999999901</c:v>
                </c:pt>
                <c:pt idx="51046">
                  <c:v>154.661588106267</c:v>
                </c:pt>
                <c:pt idx="51047">
                  <c:v>154.65431531626299</c:v>
                </c:pt>
                <c:pt idx="51048">
                  <c:v>154.645119470103</c:v>
                </c:pt>
                <c:pt idx="51049">
                  <c:v>154.62609540384801</c:v>
                </c:pt>
                <c:pt idx="51050">
                  <c:v>154.598506421482</c:v>
                </c:pt>
                <c:pt idx="51051">
                  <c:v>154.57168621550699</c:v>
                </c:pt>
                <c:pt idx="51052">
                  <c:v>154.54703104433801</c:v>
                </c:pt>
                <c:pt idx="51053">
                  <c:v>154.52967538812399</c:v>
                </c:pt>
                <c:pt idx="51054">
                  <c:v>154.51478811847301</c:v>
                </c:pt>
                <c:pt idx="51055">
                  <c:v>154.49154304978401</c:v>
                </c:pt>
                <c:pt idx="51056">
                  <c:v>154.46747000002301</c:v>
                </c:pt>
                <c:pt idx="51057">
                  <c:v>154.44640284022699</c:v>
                </c:pt>
                <c:pt idx="51058">
                  <c:v>154.42386861224401</c:v>
                </c:pt>
                <c:pt idx="51059">
                  <c:v>154.40253219110201</c:v>
                </c:pt>
                <c:pt idx="51060">
                  <c:v>154.38061932949799</c:v>
                </c:pt>
                <c:pt idx="51061">
                  <c:v>154.36031043954401</c:v>
                </c:pt>
                <c:pt idx="51062">
                  <c:v>154.346690079985</c:v>
                </c:pt>
                <c:pt idx="51063">
                  <c:v>154.340109257356</c:v>
                </c:pt>
                <c:pt idx="51064">
                  <c:v>154.33749374246699</c:v>
                </c:pt>
                <c:pt idx="51065">
                  <c:v>154.33211999996101</c:v>
                </c:pt>
                <c:pt idx="51066">
                  <c:v>154.33186528993801</c:v>
                </c:pt>
                <c:pt idx="51067">
                  <c:v>154.32795999995599</c:v>
                </c:pt>
                <c:pt idx="51068">
                  <c:v>154.32529999998701</c:v>
                </c:pt>
                <c:pt idx="51069">
                  <c:v>154.331661982969</c:v>
                </c:pt>
                <c:pt idx="51070">
                  <c:v>154.34710537996099</c:v>
                </c:pt>
                <c:pt idx="51071">
                  <c:v>154.36718229932001</c:v>
                </c:pt>
                <c:pt idx="51072">
                  <c:v>154.38711282371901</c:v>
                </c:pt>
                <c:pt idx="51073">
                  <c:v>154.41672562822799</c:v>
                </c:pt>
                <c:pt idx="51074">
                  <c:v>154.448298792011</c:v>
                </c:pt>
                <c:pt idx="51075">
                  <c:v>154.46674948358699</c:v>
                </c:pt>
                <c:pt idx="51076">
                  <c:v>154.487666808835</c:v>
                </c:pt>
                <c:pt idx="51077">
                  <c:v>154.50869159871999</c:v>
                </c:pt>
                <c:pt idx="51078">
                  <c:v>154.529935450887</c:v>
                </c:pt>
                <c:pt idx="51079">
                  <c:v>154.549670000048</c:v>
                </c:pt>
                <c:pt idx="51080">
                  <c:v>154.55861484381001</c:v>
                </c:pt>
                <c:pt idx="51081">
                  <c:v>154.56327050320101</c:v>
                </c:pt>
                <c:pt idx="51082">
                  <c:v>154.56113346881099</c:v>
                </c:pt>
                <c:pt idx="51083">
                  <c:v>154.551633517878</c:v>
                </c:pt>
                <c:pt idx="51084">
                  <c:v>154.542155441369</c:v>
                </c:pt>
                <c:pt idx="51085">
                  <c:v>154.53554818931701</c:v>
                </c:pt>
                <c:pt idx="51086">
                  <c:v>154.528572562064</c:v>
                </c:pt>
                <c:pt idx="51087">
                  <c:v>154.521655096524</c:v>
                </c:pt>
                <c:pt idx="51088">
                  <c:v>154.51523427799199</c:v>
                </c:pt>
                <c:pt idx="51089">
                  <c:v>154.508428462919</c:v>
                </c:pt>
                <c:pt idx="51090">
                  <c:v>154.502829144304</c:v>
                </c:pt>
                <c:pt idx="51091">
                  <c:v>154.50037787293999</c:v>
                </c:pt>
                <c:pt idx="51092">
                  <c:v>154.50258000003899</c:v>
                </c:pt>
                <c:pt idx="51093">
                  <c:v>154.504445034951</c:v>
                </c:pt>
                <c:pt idx="51094">
                  <c:v>154.502564082411</c:v>
                </c:pt>
                <c:pt idx="51095">
                  <c:v>154.49955150723</c:v>
                </c:pt>
                <c:pt idx="51096">
                  <c:v>154.496340559526</c:v>
                </c:pt>
                <c:pt idx="51097">
                  <c:v>154.49364772244601</c:v>
                </c:pt>
                <c:pt idx="51098">
                  <c:v>154.494449268208</c:v>
                </c:pt>
                <c:pt idx="51099">
                  <c:v>154.49797473665399</c:v>
                </c:pt>
                <c:pt idx="51100">
                  <c:v>154.504271654311</c:v>
                </c:pt>
                <c:pt idx="51101">
                  <c:v>154.515212114919</c:v>
                </c:pt>
                <c:pt idx="51102">
                  <c:v>154.529641798667</c:v>
                </c:pt>
                <c:pt idx="51103">
                  <c:v>154.54760810053699</c:v>
                </c:pt>
                <c:pt idx="51104">
                  <c:v>154.56161552868599</c:v>
                </c:pt>
                <c:pt idx="51105">
                  <c:v>154.56795999997399</c:v>
                </c:pt>
                <c:pt idx="51106">
                  <c:v>154.573315640239</c:v>
                </c:pt>
                <c:pt idx="51107">
                  <c:v>154.58206661573101</c:v>
                </c:pt>
                <c:pt idx="51108">
                  <c:v>154.58740548980799</c:v>
                </c:pt>
                <c:pt idx="51109">
                  <c:v>154.59007902911799</c:v>
                </c:pt>
                <c:pt idx="51110">
                  <c:v>154.591196932907</c:v>
                </c:pt>
                <c:pt idx="51111">
                  <c:v>154.59136559446401</c:v>
                </c:pt>
                <c:pt idx="51112">
                  <c:v>154.591707190443</c:v>
                </c:pt>
                <c:pt idx="51113">
                  <c:v>154.59547907463801</c:v>
                </c:pt>
                <c:pt idx="51114">
                  <c:v>154.59985481131099</c:v>
                </c:pt>
                <c:pt idx="51115">
                  <c:v>154.60048478887899</c:v>
                </c:pt>
                <c:pt idx="51116">
                  <c:v>154.606761368299</c:v>
                </c:pt>
                <c:pt idx="51117">
                  <c:v>154.611293871246</c:v>
                </c:pt>
                <c:pt idx="51118">
                  <c:v>154.607825500356</c:v>
                </c:pt>
                <c:pt idx="51119">
                  <c:v>154.601629017059</c:v>
                </c:pt>
                <c:pt idx="51120">
                  <c:v>154.593770884034</c:v>
                </c:pt>
                <c:pt idx="51121">
                  <c:v>154.58793091683199</c:v>
                </c:pt>
                <c:pt idx="51122">
                  <c:v>154.57980958537701</c:v>
                </c:pt>
                <c:pt idx="51123">
                  <c:v>154.56710847475199</c:v>
                </c:pt>
                <c:pt idx="51124">
                  <c:v>154.55540830797801</c:v>
                </c:pt>
                <c:pt idx="51125">
                  <c:v>154.546875002447</c:v>
                </c:pt>
                <c:pt idx="51126">
                  <c:v>154.53927056826399</c:v>
                </c:pt>
                <c:pt idx="51127">
                  <c:v>154.52796592446299</c:v>
                </c:pt>
                <c:pt idx="51128">
                  <c:v>154.520035893326</c:v>
                </c:pt>
                <c:pt idx="51129">
                  <c:v>154.509160792599</c:v>
                </c:pt>
                <c:pt idx="51130">
                  <c:v>154.50272999999601</c:v>
                </c:pt>
                <c:pt idx="51131">
                  <c:v>154.50471915982899</c:v>
                </c:pt>
                <c:pt idx="51132">
                  <c:v>154.511923403276</c:v>
                </c:pt>
                <c:pt idx="51133">
                  <c:v>154.51929120331599</c:v>
                </c:pt>
                <c:pt idx="51134">
                  <c:v>154.52360180538599</c:v>
                </c:pt>
                <c:pt idx="51135">
                  <c:v>154.519955275836</c:v>
                </c:pt>
                <c:pt idx="51136">
                  <c:v>154.508624011725</c:v>
                </c:pt>
                <c:pt idx="51137">
                  <c:v>154.48972048566301</c:v>
                </c:pt>
                <c:pt idx="51138">
                  <c:v>154.47156402888999</c:v>
                </c:pt>
                <c:pt idx="51139">
                  <c:v>154.456009906975</c:v>
                </c:pt>
                <c:pt idx="51140">
                  <c:v>154.44472338879501</c:v>
                </c:pt>
                <c:pt idx="51141">
                  <c:v>154.43723731670801</c:v>
                </c:pt>
                <c:pt idx="51142">
                  <c:v>154.437160000001</c:v>
                </c:pt>
                <c:pt idx="51143">
                  <c:v>154.43771300549</c:v>
                </c:pt>
                <c:pt idx="51144">
                  <c:v>154.438883259634</c:v>
                </c:pt>
                <c:pt idx="51145">
                  <c:v>154.442996048422</c:v>
                </c:pt>
                <c:pt idx="51146">
                  <c:v>154.45132995172301</c:v>
                </c:pt>
                <c:pt idx="51147">
                  <c:v>154.46291363340799</c:v>
                </c:pt>
                <c:pt idx="51148">
                  <c:v>154.475102457243</c:v>
                </c:pt>
                <c:pt idx="51149">
                  <c:v>154.48494478260901</c:v>
                </c:pt>
                <c:pt idx="51150">
                  <c:v>154.490224610914</c:v>
                </c:pt>
                <c:pt idx="51151">
                  <c:v>154.49932856587901</c:v>
                </c:pt>
                <c:pt idx="51152">
                  <c:v>154.50611480981701</c:v>
                </c:pt>
                <c:pt idx="51153">
                  <c:v>154.50707999994501</c:v>
                </c:pt>
                <c:pt idx="51154">
                  <c:v>154.507698711849</c:v>
                </c:pt>
                <c:pt idx="51155">
                  <c:v>154.51317640956901</c:v>
                </c:pt>
                <c:pt idx="51156">
                  <c:v>154.51498754569801</c:v>
                </c:pt>
                <c:pt idx="51157">
                  <c:v>154.51386173577899</c:v>
                </c:pt>
                <c:pt idx="51158">
                  <c:v>154.51055922646</c:v>
                </c:pt>
                <c:pt idx="51159">
                  <c:v>154.505412876522</c:v>
                </c:pt>
                <c:pt idx="51160">
                  <c:v>154.49871921968401</c:v>
                </c:pt>
                <c:pt idx="51161">
                  <c:v>154.488150156378</c:v>
                </c:pt>
                <c:pt idx="51162">
                  <c:v>154.482288146472</c:v>
                </c:pt>
                <c:pt idx="51163">
                  <c:v>154.48710370576501</c:v>
                </c:pt>
                <c:pt idx="51164">
                  <c:v>154.49634055865999</c:v>
                </c:pt>
                <c:pt idx="51165">
                  <c:v>154.51074000001299</c:v>
                </c:pt>
                <c:pt idx="51166">
                  <c:v>154.52154970499001</c:v>
                </c:pt>
                <c:pt idx="51167">
                  <c:v>154.530754245764</c:v>
                </c:pt>
                <c:pt idx="51168">
                  <c:v>154.538104128985</c:v>
                </c:pt>
                <c:pt idx="51169">
                  <c:v>154.54751333548899</c:v>
                </c:pt>
                <c:pt idx="51170">
                  <c:v>154.55409000002001</c:v>
                </c:pt>
                <c:pt idx="51171">
                  <c:v>154.55483331642199</c:v>
                </c:pt>
                <c:pt idx="51172">
                  <c:v>154.55944011036399</c:v>
                </c:pt>
                <c:pt idx="51173">
                  <c:v>154.56216796261501</c:v>
                </c:pt>
                <c:pt idx="51174">
                  <c:v>154.55878931099599</c:v>
                </c:pt>
                <c:pt idx="51175">
                  <c:v>154.55622677973901</c:v>
                </c:pt>
                <c:pt idx="51176">
                  <c:v>154.547960000063</c:v>
                </c:pt>
                <c:pt idx="51177">
                  <c:v>154.54293090027201</c:v>
                </c:pt>
                <c:pt idx="51178">
                  <c:v>154.53786000003001</c:v>
                </c:pt>
                <c:pt idx="51179">
                  <c:v>154.533953081551</c:v>
                </c:pt>
                <c:pt idx="51180">
                  <c:v>154.530781230907</c:v>
                </c:pt>
                <c:pt idx="51181">
                  <c:v>154.525936504398</c:v>
                </c:pt>
                <c:pt idx="51182">
                  <c:v>154.52462436525701</c:v>
                </c:pt>
                <c:pt idx="51183">
                  <c:v>154.52384419304801</c:v>
                </c:pt>
                <c:pt idx="51184">
                  <c:v>154.52036437054801</c:v>
                </c:pt>
                <c:pt idx="51185">
                  <c:v>154.51263874078501</c:v>
                </c:pt>
                <c:pt idx="51186">
                  <c:v>154.50372057031299</c:v>
                </c:pt>
                <c:pt idx="51187">
                  <c:v>154.49404588027701</c:v>
                </c:pt>
                <c:pt idx="51188">
                  <c:v>154.483466982366</c:v>
                </c:pt>
                <c:pt idx="51189">
                  <c:v>154.47185130066001</c:v>
                </c:pt>
                <c:pt idx="51190">
                  <c:v>154.45383537633899</c:v>
                </c:pt>
                <c:pt idx="51191">
                  <c:v>154.43928999996999</c:v>
                </c:pt>
                <c:pt idx="51192">
                  <c:v>154.431767366739</c:v>
                </c:pt>
                <c:pt idx="51193">
                  <c:v>154.427070262211</c:v>
                </c:pt>
                <c:pt idx="51194">
                  <c:v>154.420941013213</c:v>
                </c:pt>
                <c:pt idx="51195">
                  <c:v>154.41315672675901</c:v>
                </c:pt>
                <c:pt idx="51196">
                  <c:v>154.40899555826601</c:v>
                </c:pt>
                <c:pt idx="51197">
                  <c:v>154.40389723027599</c:v>
                </c:pt>
                <c:pt idx="51198">
                  <c:v>154.39451642353299</c:v>
                </c:pt>
                <c:pt idx="51199">
                  <c:v>154.38690691804501</c:v>
                </c:pt>
                <c:pt idx="51200">
                  <c:v>154.383340335197</c:v>
                </c:pt>
                <c:pt idx="51201">
                  <c:v>154.38011885816101</c:v>
                </c:pt>
                <c:pt idx="51202">
                  <c:v>154.38404999999301</c:v>
                </c:pt>
                <c:pt idx="51203">
                  <c:v>154.38797711449101</c:v>
                </c:pt>
                <c:pt idx="51204">
                  <c:v>154.40107031563301</c:v>
                </c:pt>
                <c:pt idx="51205">
                  <c:v>154.41225091290099</c:v>
                </c:pt>
                <c:pt idx="51206">
                  <c:v>154.428273551122</c:v>
                </c:pt>
                <c:pt idx="51207">
                  <c:v>154.44031681523401</c:v>
                </c:pt>
                <c:pt idx="51208">
                  <c:v>154.45357998212901</c:v>
                </c:pt>
                <c:pt idx="51209">
                  <c:v>154.47081504823501</c:v>
                </c:pt>
                <c:pt idx="51210">
                  <c:v>154.48037391776899</c:v>
                </c:pt>
                <c:pt idx="51211">
                  <c:v>154.491343629478</c:v>
                </c:pt>
                <c:pt idx="51212">
                  <c:v>154.49915857565799</c:v>
                </c:pt>
                <c:pt idx="51213">
                  <c:v>154.509601738736</c:v>
                </c:pt>
                <c:pt idx="51214">
                  <c:v>154.51427000000101</c:v>
                </c:pt>
                <c:pt idx="51215">
                  <c:v>154.513114672249</c:v>
                </c:pt>
                <c:pt idx="51216">
                  <c:v>154.515749999989</c:v>
                </c:pt>
                <c:pt idx="51217">
                  <c:v>154.51310179702</c:v>
                </c:pt>
                <c:pt idx="51218">
                  <c:v>154.507009833355</c:v>
                </c:pt>
                <c:pt idx="51219">
                  <c:v>154.49880219686901</c:v>
                </c:pt>
                <c:pt idx="51220">
                  <c:v>154.49573727967999</c:v>
                </c:pt>
                <c:pt idx="51221">
                  <c:v>154.49661632870399</c:v>
                </c:pt>
                <c:pt idx="51222">
                  <c:v>154.500850193026</c:v>
                </c:pt>
                <c:pt idx="51223">
                  <c:v>154.50806525482099</c:v>
                </c:pt>
                <c:pt idx="51224">
                  <c:v>154.524509772069</c:v>
                </c:pt>
                <c:pt idx="51225">
                  <c:v>154.54113840302</c:v>
                </c:pt>
                <c:pt idx="51226">
                  <c:v>154.554553767474</c:v>
                </c:pt>
                <c:pt idx="51227">
                  <c:v>154.56597999996799</c:v>
                </c:pt>
                <c:pt idx="51228">
                  <c:v>154.573903897413</c:v>
                </c:pt>
                <c:pt idx="51229">
                  <c:v>154.57524473881901</c:v>
                </c:pt>
                <c:pt idx="51230">
                  <c:v>154.568653514071</c:v>
                </c:pt>
                <c:pt idx="51231">
                  <c:v>154.56291533591099</c:v>
                </c:pt>
                <c:pt idx="51232">
                  <c:v>154.55900675119199</c:v>
                </c:pt>
                <c:pt idx="51233">
                  <c:v>154.55031040100499</c:v>
                </c:pt>
                <c:pt idx="51234">
                  <c:v>154.53938161310799</c:v>
                </c:pt>
                <c:pt idx="51235">
                  <c:v>154.52865527042201</c:v>
                </c:pt>
                <c:pt idx="51236">
                  <c:v>154.523192132074</c:v>
                </c:pt>
                <c:pt idx="51237">
                  <c:v>154.51478518151799</c:v>
                </c:pt>
                <c:pt idx="51238">
                  <c:v>154.51640220875001</c:v>
                </c:pt>
                <c:pt idx="51239">
                  <c:v>154.515230000017</c:v>
                </c:pt>
                <c:pt idx="51240">
                  <c:v>154.511983467134</c:v>
                </c:pt>
                <c:pt idx="51241">
                  <c:v>154.50517112464499</c:v>
                </c:pt>
                <c:pt idx="51242">
                  <c:v>154.500961170301</c:v>
                </c:pt>
                <c:pt idx="51243">
                  <c:v>154.49982734130899</c:v>
                </c:pt>
                <c:pt idx="51244">
                  <c:v>154.49832072192299</c:v>
                </c:pt>
                <c:pt idx="51245">
                  <c:v>154.499437083949</c:v>
                </c:pt>
                <c:pt idx="51246">
                  <c:v>154.50397679940599</c:v>
                </c:pt>
                <c:pt idx="51247">
                  <c:v>154.50636714454899</c:v>
                </c:pt>
                <c:pt idx="51248">
                  <c:v>154.509447824815</c:v>
                </c:pt>
                <c:pt idx="51249">
                  <c:v>154.51122883049601</c:v>
                </c:pt>
                <c:pt idx="51250">
                  <c:v>154.51226030810199</c:v>
                </c:pt>
                <c:pt idx="51251">
                  <c:v>154.519150000027</c:v>
                </c:pt>
                <c:pt idx="51252">
                  <c:v>154.527908245758</c:v>
                </c:pt>
                <c:pt idx="51253">
                  <c:v>154.53706850494299</c:v>
                </c:pt>
                <c:pt idx="51254">
                  <c:v>154.54808727227299</c:v>
                </c:pt>
                <c:pt idx="51255">
                  <c:v>154.55808479698501</c:v>
                </c:pt>
                <c:pt idx="51256">
                  <c:v>154.56536867928301</c:v>
                </c:pt>
                <c:pt idx="51257">
                  <c:v>154.569150896032</c:v>
                </c:pt>
                <c:pt idx="51258">
                  <c:v>154.571162615726</c:v>
                </c:pt>
                <c:pt idx="51259">
                  <c:v>154.57157445921101</c:v>
                </c:pt>
                <c:pt idx="51260">
                  <c:v>154.579764497063</c:v>
                </c:pt>
                <c:pt idx="51261">
                  <c:v>154.58950555601399</c:v>
                </c:pt>
                <c:pt idx="51262">
                  <c:v>154.59350410624</c:v>
                </c:pt>
                <c:pt idx="51263">
                  <c:v>154.58962999999201</c:v>
                </c:pt>
                <c:pt idx="51264">
                  <c:v>154.58210970981699</c:v>
                </c:pt>
                <c:pt idx="51265">
                  <c:v>154.575418170251</c:v>
                </c:pt>
                <c:pt idx="51266">
                  <c:v>154.56476297322001</c:v>
                </c:pt>
                <c:pt idx="51267">
                  <c:v>154.55277458111999</c:v>
                </c:pt>
                <c:pt idx="51268">
                  <c:v>154.543011466411</c:v>
                </c:pt>
                <c:pt idx="51269">
                  <c:v>154.534409032247</c:v>
                </c:pt>
                <c:pt idx="51270">
                  <c:v>154.52769293421599</c:v>
                </c:pt>
                <c:pt idx="51271">
                  <c:v>154.52600385994501</c:v>
                </c:pt>
                <c:pt idx="51272">
                  <c:v>154.52007543063499</c:v>
                </c:pt>
                <c:pt idx="51273">
                  <c:v>154.512404970462</c:v>
                </c:pt>
                <c:pt idx="51274">
                  <c:v>154.51578000001399</c:v>
                </c:pt>
                <c:pt idx="51275">
                  <c:v>154.51592275924</c:v>
                </c:pt>
                <c:pt idx="51276">
                  <c:v>154.52200737976099</c:v>
                </c:pt>
                <c:pt idx="51277">
                  <c:v>154.53113992870601</c:v>
                </c:pt>
                <c:pt idx="51278">
                  <c:v>154.534290000022</c:v>
                </c:pt>
                <c:pt idx="51279">
                  <c:v>154.53806807042801</c:v>
                </c:pt>
                <c:pt idx="51280">
                  <c:v>154.546915777713</c:v>
                </c:pt>
                <c:pt idx="51281">
                  <c:v>154.55498908767501</c:v>
                </c:pt>
                <c:pt idx="51282">
                  <c:v>154.56083110082201</c:v>
                </c:pt>
                <c:pt idx="51283">
                  <c:v>154.56927518181701</c:v>
                </c:pt>
                <c:pt idx="51284">
                  <c:v>154.57660374262801</c:v>
                </c:pt>
                <c:pt idx="51285">
                  <c:v>154.579745300007</c:v>
                </c:pt>
                <c:pt idx="51286">
                  <c:v>154.581970000007</c:v>
                </c:pt>
                <c:pt idx="51287">
                  <c:v>154.58788810566</c:v>
                </c:pt>
                <c:pt idx="51288">
                  <c:v>154.59125122479799</c:v>
                </c:pt>
                <c:pt idx="51289">
                  <c:v>154.59078325158299</c:v>
                </c:pt>
                <c:pt idx="51290">
                  <c:v>154.58518091641</c:v>
                </c:pt>
                <c:pt idx="51291">
                  <c:v>154.57913136492701</c:v>
                </c:pt>
                <c:pt idx="51292">
                  <c:v>154.57849935098301</c:v>
                </c:pt>
                <c:pt idx="51293">
                  <c:v>154.578968717256</c:v>
                </c:pt>
                <c:pt idx="51294">
                  <c:v>154.57971307586899</c:v>
                </c:pt>
                <c:pt idx="51295">
                  <c:v>154.58062618402801</c:v>
                </c:pt>
                <c:pt idx="51296">
                  <c:v>154.58211493115701</c:v>
                </c:pt>
                <c:pt idx="51297">
                  <c:v>154.586028811657</c:v>
                </c:pt>
                <c:pt idx="51298">
                  <c:v>154.58990000001799</c:v>
                </c:pt>
                <c:pt idx="51299">
                  <c:v>154.59344770564101</c:v>
                </c:pt>
                <c:pt idx="51300">
                  <c:v>154.59747171676599</c:v>
                </c:pt>
                <c:pt idx="51301">
                  <c:v>154.60024869627401</c:v>
                </c:pt>
                <c:pt idx="51302">
                  <c:v>154.60194033056999</c:v>
                </c:pt>
                <c:pt idx="51303">
                  <c:v>154.60295236584099</c:v>
                </c:pt>
                <c:pt idx="51304">
                  <c:v>154.60489370325101</c:v>
                </c:pt>
                <c:pt idx="51305">
                  <c:v>154.61028706231599</c:v>
                </c:pt>
                <c:pt idx="51306">
                  <c:v>154.612387781183</c:v>
                </c:pt>
                <c:pt idx="51307">
                  <c:v>154.614630831249</c:v>
                </c:pt>
                <c:pt idx="51308">
                  <c:v>154.61943554154601</c:v>
                </c:pt>
                <c:pt idx="51309">
                  <c:v>154.61951813514401</c:v>
                </c:pt>
                <c:pt idx="51310">
                  <c:v>154.61830000001001</c:v>
                </c:pt>
                <c:pt idx="51311">
                  <c:v>154.61732239535499</c:v>
                </c:pt>
                <c:pt idx="51312">
                  <c:v>154.620037005298</c:v>
                </c:pt>
                <c:pt idx="51313">
                  <c:v>154.62185069896299</c:v>
                </c:pt>
                <c:pt idx="51314">
                  <c:v>154.62448748322799</c:v>
                </c:pt>
                <c:pt idx="51315">
                  <c:v>154.62998160231999</c:v>
                </c:pt>
                <c:pt idx="51316">
                  <c:v>154.634804152616</c:v>
                </c:pt>
                <c:pt idx="51317">
                  <c:v>154.63761595142</c:v>
                </c:pt>
                <c:pt idx="51318">
                  <c:v>154.64013681154199</c:v>
                </c:pt>
                <c:pt idx="51319">
                  <c:v>154.64235576701299</c:v>
                </c:pt>
                <c:pt idx="51320">
                  <c:v>154.64772752170501</c:v>
                </c:pt>
                <c:pt idx="51321">
                  <c:v>154.65312708273399</c:v>
                </c:pt>
                <c:pt idx="51322">
                  <c:v>154.65216000004301</c:v>
                </c:pt>
                <c:pt idx="51323">
                  <c:v>154.65405437224101</c:v>
                </c:pt>
                <c:pt idx="51324">
                  <c:v>154.65177482289999</c:v>
                </c:pt>
                <c:pt idx="51325">
                  <c:v>154.65001223105901</c:v>
                </c:pt>
                <c:pt idx="51326">
                  <c:v>154.64819742582401</c:v>
                </c:pt>
                <c:pt idx="51327">
                  <c:v>154.64379560446699</c:v>
                </c:pt>
                <c:pt idx="51328">
                  <c:v>154.63512860083301</c:v>
                </c:pt>
                <c:pt idx="51329">
                  <c:v>154.622862212863</c:v>
                </c:pt>
                <c:pt idx="51330">
                  <c:v>154.61260999909399</c:v>
                </c:pt>
                <c:pt idx="51331">
                  <c:v>154.615781376857</c:v>
                </c:pt>
                <c:pt idx="51332">
                  <c:v>154.62231685575301</c:v>
                </c:pt>
                <c:pt idx="51333">
                  <c:v>154.62759492574401</c:v>
                </c:pt>
                <c:pt idx="51334">
                  <c:v>154.63051903156801</c:v>
                </c:pt>
                <c:pt idx="51335">
                  <c:v>154.63410457403899</c:v>
                </c:pt>
                <c:pt idx="51336">
                  <c:v>154.637212629375</c:v>
                </c:pt>
                <c:pt idx="51337">
                  <c:v>154.639008047462</c:v>
                </c:pt>
                <c:pt idx="51338">
                  <c:v>154.63973382630201</c:v>
                </c:pt>
                <c:pt idx="51339">
                  <c:v>154.640391365574</c:v>
                </c:pt>
                <c:pt idx="51340">
                  <c:v>154.64376852890999</c:v>
                </c:pt>
                <c:pt idx="51341">
                  <c:v>154.652693946819</c:v>
                </c:pt>
                <c:pt idx="51342">
                  <c:v>154.65612100816301</c:v>
                </c:pt>
                <c:pt idx="51343">
                  <c:v>154.65066552348799</c:v>
                </c:pt>
                <c:pt idx="51344">
                  <c:v>154.64216999994099</c:v>
                </c:pt>
                <c:pt idx="51345">
                  <c:v>154.63385660308501</c:v>
                </c:pt>
                <c:pt idx="51346">
                  <c:v>154.62468127355999</c:v>
                </c:pt>
                <c:pt idx="51347">
                  <c:v>154.61519035831401</c:v>
                </c:pt>
                <c:pt idx="51348">
                  <c:v>154.606767905038</c:v>
                </c:pt>
                <c:pt idx="51349">
                  <c:v>154.59824402471401</c:v>
                </c:pt>
                <c:pt idx="51350">
                  <c:v>154.589751113468</c:v>
                </c:pt>
                <c:pt idx="51351">
                  <c:v>154.59010831606599</c:v>
                </c:pt>
                <c:pt idx="51352">
                  <c:v>154.59409851319</c:v>
                </c:pt>
                <c:pt idx="51353">
                  <c:v>154.59129708081801</c:v>
                </c:pt>
                <c:pt idx="51354">
                  <c:v>154.59325999999399</c:v>
                </c:pt>
                <c:pt idx="51355">
                  <c:v>154.597951824777</c:v>
                </c:pt>
                <c:pt idx="51356">
                  <c:v>154.600814051686</c:v>
                </c:pt>
                <c:pt idx="51357">
                  <c:v>154.602880798402</c:v>
                </c:pt>
                <c:pt idx="51358">
                  <c:v>154.606602117298</c:v>
                </c:pt>
                <c:pt idx="51359">
                  <c:v>154.611837414115</c:v>
                </c:pt>
                <c:pt idx="51360">
                  <c:v>154.61774054845901</c:v>
                </c:pt>
                <c:pt idx="51361">
                  <c:v>154.62205701852599</c:v>
                </c:pt>
                <c:pt idx="51362">
                  <c:v>154.62340747748601</c:v>
                </c:pt>
                <c:pt idx="51363">
                  <c:v>154.62973912732599</c:v>
                </c:pt>
                <c:pt idx="51364">
                  <c:v>154.63032836788099</c:v>
                </c:pt>
                <c:pt idx="51365">
                  <c:v>154.624891558835</c:v>
                </c:pt>
                <c:pt idx="51366">
                  <c:v>154.61871000002901</c:v>
                </c:pt>
                <c:pt idx="51367">
                  <c:v>154.61235439949201</c:v>
                </c:pt>
                <c:pt idx="51368">
                  <c:v>154.601893462151</c:v>
                </c:pt>
                <c:pt idx="51369">
                  <c:v>154.58774178393099</c:v>
                </c:pt>
                <c:pt idx="51370">
                  <c:v>154.57539064621099</c:v>
                </c:pt>
                <c:pt idx="51371">
                  <c:v>154.566981259248</c:v>
                </c:pt>
                <c:pt idx="51372">
                  <c:v>154.56228220207299</c:v>
                </c:pt>
                <c:pt idx="51373">
                  <c:v>154.55588403352601</c:v>
                </c:pt>
                <c:pt idx="51374">
                  <c:v>154.54708124036699</c:v>
                </c:pt>
                <c:pt idx="51375">
                  <c:v>154.537179888846</c:v>
                </c:pt>
                <c:pt idx="51376">
                  <c:v>154.529660801304</c:v>
                </c:pt>
                <c:pt idx="51377">
                  <c:v>154.51640836859301</c:v>
                </c:pt>
                <c:pt idx="51378">
                  <c:v>154.51031000000401</c:v>
                </c:pt>
                <c:pt idx="51379">
                  <c:v>154.50644306807899</c:v>
                </c:pt>
                <c:pt idx="51380">
                  <c:v>154.50490178222</c:v>
                </c:pt>
                <c:pt idx="51381">
                  <c:v>154.503705790547</c:v>
                </c:pt>
                <c:pt idx="51382">
                  <c:v>154.502689999994</c:v>
                </c:pt>
                <c:pt idx="51383">
                  <c:v>154.50072935017599</c:v>
                </c:pt>
                <c:pt idx="51384">
                  <c:v>154.49445579175099</c:v>
                </c:pt>
                <c:pt idx="51385">
                  <c:v>154.486788245192</c:v>
                </c:pt>
                <c:pt idx="51386">
                  <c:v>154.48024473789499</c:v>
                </c:pt>
                <c:pt idx="51387">
                  <c:v>154.46999749112601</c:v>
                </c:pt>
                <c:pt idx="51388">
                  <c:v>154.46225217025</c:v>
                </c:pt>
                <c:pt idx="51389">
                  <c:v>154.45127999999801</c:v>
                </c:pt>
                <c:pt idx="51390">
                  <c:v>154.44451070426501</c:v>
                </c:pt>
                <c:pt idx="51391">
                  <c:v>154.44281252259401</c:v>
                </c:pt>
                <c:pt idx="51392">
                  <c:v>154.44934762329899</c:v>
                </c:pt>
                <c:pt idx="51393">
                  <c:v>154.45954158005901</c:v>
                </c:pt>
                <c:pt idx="51394">
                  <c:v>154.47193772112999</c:v>
                </c:pt>
                <c:pt idx="51395">
                  <c:v>154.48330046086701</c:v>
                </c:pt>
                <c:pt idx="51396">
                  <c:v>154.49650393378201</c:v>
                </c:pt>
                <c:pt idx="51397">
                  <c:v>154.505314427478</c:v>
                </c:pt>
                <c:pt idx="51398">
                  <c:v>154.50812107387</c:v>
                </c:pt>
                <c:pt idx="51399">
                  <c:v>154.516552694571</c:v>
                </c:pt>
                <c:pt idx="51400">
                  <c:v>154.52231760692601</c:v>
                </c:pt>
                <c:pt idx="51401">
                  <c:v>154.527908856414</c:v>
                </c:pt>
                <c:pt idx="51402">
                  <c:v>154.54024575836399</c:v>
                </c:pt>
                <c:pt idx="51403">
                  <c:v>154.55709375333501</c:v>
                </c:pt>
                <c:pt idx="51404">
                  <c:v>154.56673000003801</c:v>
                </c:pt>
                <c:pt idx="51405">
                  <c:v>154.572360601112</c:v>
                </c:pt>
                <c:pt idx="51406">
                  <c:v>154.57992998629001</c:v>
                </c:pt>
                <c:pt idx="51407">
                  <c:v>154.586510337107</c:v>
                </c:pt>
                <c:pt idx="51408">
                  <c:v>154.590660867964</c:v>
                </c:pt>
                <c:pt idx="51409">
                  <c:v>154.59022640884999</c:v>
                </c:pt>
                <c:pt idx="51410">
                  <c:v>154.58537951327199</c:v>
                </c:pt>
                <c:pt idx="51411">
                  <c:v>154.57791275161799</c:v>
                </c:pt>
                <c:pt idx="51412">
                  <c:v>154.56964439667999</c:v>
                </c:pt>
                <c:pt idx="51413">
                  <c:v>154.559122857928</c:v>
                </c:pt>
                <c:pt idx="51414">
                  <c:v>154.547044670313</c:v>
                </c:pt>
                <c:pt idx="51415">
                  <c:v>154.536643703561</c:v>
                </c:pt>
                <c:pt idx="51416">
                  <c:v>154.52997562570101</c:v>
                </c:pt>
                <c:pt idx="51417">
                  <c:v>154.52740000001799</c:v>
                </c:pt>
                <c:pt idx="51418">
                  <c:v>154.523482244349</c:v>
                </c:pt>
                <c:pt idx="51419">
                  <c:v>154.52365524185899</c:v>
                </c:pt>
                <c:pt idx="51420">
                  <c:v>154.52547421614599</c:v>
                </c:pt>
                <c:pt idx="51421">
                  <c:v>154.52090626193799</c:v>
                </c:pt>
                <c:pt idx="51422">
                  <c:v>154.516812644477</c:v>
                </c:pt>
                <c:pt idx="51423">
                  <c:v>154.51828485044501</c:v>
                </c:pt>
                <c:pt idx="51424">
                  <c:v>154.52616166745099</c:v>
                </c:pt>
                <c:pt idx="51425">
                  <c:v>154.53561125146501</c:v>
                </c:pt>
                <c:pt idx="51426">
                  <c:v>154.55098612749501</c:v>
                </c:pt>
                <c:pt idx="51427">
                  <c:v>154.568800000008</c:v>
                </c:pt>
                <c:pt idx="51428">
                  <c:v>154.58939000001899</c:v>
                </c:pt>
                <c:pt idx="51429">
                  <c:v>154.60030987407399</c:v>
                </c:pt>
                <c:pt idx="51430">
                  <c:v>154.61356732271699</c:v>
                </c:pt>
                <c:pt idx="51431">
                  <c:v>154.62502398671501</c:v>
                </c:pt>
                <c:pt idx="51432">
                  <c:v>154.63007525110299</c:v>
                </c:pt>
                <c:pt idx="51433">
                  <c:v>154.62809893309799</c:v>
                </c:pt>
                <c:pt idx="51434">
                  <c:v>154.624615524983</c:v>
                </c:pt>
                <c:pt idx="51435">
                  <c:v>154.620299449214</c:v>
                </c:pt>
                <c:pt idx="51436">
                  <c:v>154.61566155320699</c:v>
                </c:pt>
                <c:pt idx="51437">
                  <c:v>154.60740109086899</c:v>
                </c:pt>
                <c:pt idx="51438">
                  <c:v>154.598679911109</c:v>
                </c:pt>
                <c:pt idx="51439">
                  <c:v>154.58881301822399</c:v>
                </c:pt>
                <c:pt idx="51440">
                  <c:v>154.58410278589901</c:v>
                </c:pt>
                <c:pt idx="51441">
                  <c:v>154.57648727794901</c:v>
                </c:pt>
                <c:pt idx="51442">
                  <c:v>154.57181999999401</c:v>
                </c:pt>
                <c:pt idx="51443">
                  <c:v>154.56990305149</c:v>
                </c:pt>
                <c:pt idx="51444">
                  <c:v>154.568691015148</c:v>
                </c:pt>
                <c:pt idx="51445">
                  <c:v>154.56904998719301</c:v>
                </c:pt>
                <c:pt idx="51446">
                  <c:v>154.57314731002899</c:v>
                </c:pt>
                <c:pt idx="51447">
                  <c:v>154.58114612000099</c:v>
                </c:pt>
                <c:pt idx="51448">
                  <c:v>154.59050123640199</c:v>
                </c:pt>
                <c:pt idx="51449">
                  <c:v>154.59603022391701</c:v>
                </c:pt>
                <c:pt idx="51450">
                  <c:v>154.600158022893</c:v>
                </c:pt>
                <c:pt idx="51451">
                  <c:v>154.599040159297</c:v>
                </c:pt>
                <c:pt idx="51452">
                  <c:v>154.59322803924101</c:v>
                </c:pt>
                <c:pt idx="51453">
                  <c:v>154.58751276024401</c:v>
                </c:pt>
                <c:pt idx="51454">
                  <c:v>154.58961813592299</c:v>
                </c:pt>
                <c:pt idx="51455">
                  <c:v>154.59559570955599</c:v>
                </c:pt>
                <c:pt idx="51456">
                  <c:v>154.60437777113799</c:v>
                </c:pt>
                <c:pt idx="51457">
                  <c:v>154.613135173035</c:v>
                </c:pt>
                <c:pt idx="51458">
                  <c:v>154.62262238658599</c:v>
                </c:pt>
                <c:pt idx="51459">
                  <c:v>154.62938806902099</c:v>
                </c:pt>
                <c:pt idx="51460">
                  <c:v>154.63250293923099</c:v>
                </c:pt>
                <c:pt idx="51461">
                  <c:v>154.6338632927</c:v>
                </c:pt>
                <c:pt idx="51462">
                  <c:v>154.63736603646399</c:v>
                </c:pt>
                <c:pt idx="51463">
                  <c:v>154.64387281972299</c:v>
                </c:pt>
                <c:pt idx="51464">
                  <c:v>154.646590000016</c:v>
                </c:pt>
                <c:pt idx="51465">
                  <c:v>154.65376946908199</c:v>
                </c:pt>
                <c:pt idx="51466">
                  <c:v>154.65938652481299</c:v>
                </c:pt>
                <c:pt idx="51467">
                  <c:v>154.65923686003299</c:v>
                </c:pt>
                <c:pt idx="51468">
                  <c:v>154.65541393660601</c:v>
                </c:pt>
                <c:pt idx="51469">
                  <c:v>154.64802750757801</c:v>
                </c:pt>
                <c:pt idx="51470">
                  <c:v>154.641293762815</c:v>
                </c:pt>
                <c:pt idx="51471">
                  <c:v>154.633580353345</c:v>
                </c:pt>
                <c:pt idx="51472">
                  <c:v>154.62733356027101</c:v>
                </c:pt>
                <c:pt idx="51473">
                  <c:v>154.62865307916999</c:v>
                </c:pt>
                <c:pt idx="51474">
                  <c:v>154.62783485698299</c:v>
                </c:pt>
                <c:pt idx="51475">
                  <c:v>154.62825000002701</c:v>
                </c:pt>
                <c:pt idx="51476">
                  <c:v>154.62916605278301</c:v>
                </c:pt>
                <c:pt idx="51477">
                  <c:v>154.62955045288399</c:v>
                </c:pt>
                <c:pt idx="51478">
                  <c:v>154.62458146323601</c:v>
                </c:pt>
                <c:pt idx="51479">
                  <c:v>154.620282670964</c:v>
                </c:pt>
                <c:pt idx="51480">
                  <c:v>154.62139301211101</c:v>
                </c:pt>
                <c:pt idx="51481">
                  <c:v>154.62837506502501</c:v>
                </c:pt>
                <c:pt idx="51482">
                  <c:v>154.637336449884</c:v>
                </c:pt>
                <c:pt idx="51483">
                  <c:v>154.64663575656201</c:v>
                </c:pt>
                <c:pt idx="51484">
                  <c:v>154.648544003767</c:v>
                </c:pt>
                <c:pt idx="51485">
                  <c:v>154.646819159725</c:v>
                </c:pt>
                <c:pt idx="51486">
                  <c:v>154.640670000059</c:v>
                </c:pt>
                <c:pt idx="51487">
                  <c:v>154.640670000059</c:v>
                </c:pt>
                <c:pt idx="51488">
                  <c:v>154.63638262924599</c:v>
                </c:pt>
                <c:pt idx="51489">
                  <c:v>154.634444945892</c:v>
                </c:pt>
                <c:pt idx="51490">
                  <c:v>154.63359443325299</c:v>
                </c:pt>
                <c:pt idx="51491">
                  <c:v>154.631361460736</c:v>
                </c:pt>
                <c:pt idx="51492">
                  <c:v>154.62804803962399</c:v>
                </c:pt>
                <c:pt idx="51493">
                  <c:v>154.62385441049199</c:v>
                </c:pt>
                <c:pt idx="51494">
                  <c:v>154.62002885702799</c:v>
                </c:pt>
                <c:pt idx="51495">
                  <c:v>154.62086239885801</c:v>
                </c:pt>
                <c:pt idx="51496">
                  <c:v>154.620924483138</c:v>
                </c:pt>
                <c:pt idx="51497">
                  <c:v>154.618753541393</c:v>
                </c:pt>
                <c:pt idx="51498">
                  <c:v>154.61451999999301</c:v>
                </c:pt>
                <c:pt idx="51499">
                  <c:v>154.60534783040001</c:v>
                </c:pt>
                <c:pt idx="51500">
                  <c:v>154.596763828663</c:v>
                </c:pt>
                <c:pt idx="51501">
                  <c:v>154.59132990472199</c:v>
                </c:pt>
                <c:pt idx="51502">
                  <c:v>154.58688490064301</c:v>
                </c:pt>
                <c:pt idx="51503">
                  <c:v>154.581531281926</c:v>
                </c:pt>
                <c:pt idx="51504">
                  <c:v>154.577467651071</c:v>
                </c:pt>
                <c:pt idx="51505">
                  <c:v>154.57259101735099</c:v>
                </c:pt>
                <c:pt idx="51506">
                  <c:v>154.56588703035101</c:v>
                </c:pt>
                <c:pt idx="51507">
                  <c:v>154.56256911465701</c:v>
                </c:pt>
                <c:pt idx="51508">
                  <c:v>154.560598543602</c:v>
                </c:pt>
                <c:pt idx="51509">
                  <c:v>154.56161927605899</c:v>
                </c:pt>
                <c:pt idx="51510">
                  <c:v>154.56392221603801</c:v>
                </c:pt>
                <c:pt idx="51511">
                  <c:v>154.567273733901</c:v>
                </c:pt>
                <c:pt idx="51512">
                  <c:v>154.56780233229799</c:v>
                </c:pt>
                <c:pt idx="51513">
                  <c:v>154.563540000003</c:v>
                </c:pt>
                <c:pt idx="51514">
                  <c:v>154.56315232553601</c:v>
                </c:pt>
                <c:pt idx="51515">
                  <c:v>154.55992414363899</c:v>
                </c:pt>
                <c:pt idx="51516">
                  <c:v>154.558991756327</c:v>
                </c:pt>
                <c:pt idx="51517">
                  <c:v>154.56031584879901</c:v>
                </c:pt>
                <c:pt idx="51518">
                  <c:v>154.560992902842</c:v>
                </c:pt>
                <c:pt idx="51519">
                  <c:v>154.56159328988801</c:v>
                </c:pt>
                <c:pt idx="51520">
                  <c:v>154.559085747159</c:v>
                </c:pt>
                <c:pt idx="51521">
                  <c:v>154.55085707450701</c:v>
                </c:pt>
                <c:pt idx="51522">
                  <c:v>154.535950000631</c:v>
                </c:pt>
                <c:pt idx="51523">
                  <c:v>154.52691764400299</c:v>
                </c:pt>
                <c:pt idx="51524">
                  <c:v>154.520279762576</c:v>
                </c:pt>
                <c:pt idx="51525">
                  <c:v>154.51418941527899</c:v>
                </c:pt>
                <c:pt idx="51526">
                  <c:v>154.50790889938301</c:v>
                </c:pt>
                <c:pt idx="51527">
                  <c:v>154.494669999965</c:v>
                </c:pt>
                <c:pt idx="51528">
                  <c:v>154.48996495441301</c:v>
                </c:pt>
                <c:pt idx="51529">
                  <c:v>154.483592237838</c:v>
                </c:pt>
                <c:pt idx="51530">
                  <c:v>154.47549351095</c:v>
                </c:pt>
                <c:pt idx="51531">
                  <c:v>154.47125281150599</c:v>
                </c:pt>
                <c:pt idx="51532">
                  <c:v>154.46638924970799</c:v>
                </c:pt>
                <c:pt idx="51533">
                  <c:v>154.46298892400699</c:v>
                </c:pt>
                <c:pt idx="51534">
                  <c:v>154.45447086640999</c:v>
                </c:pt>
                <c:pt idx="51535">
                  <c:v>154.44338726610701</c:v>
                </c:pt>
                <c:pt idx="51536">
                  <c:v>154.43482283582</c:v>
                </c:pt>
                <c:pt idx="51537">
                  <c:v>154.43263393261699</c:v>
                </c:pt>
                <c:pt idx="51538">
                  <c:v>154.426763287114</c:v>
                </c:pt>
                <c:pt idx="51539">
                  <c:v>154.421690000014</c:v>
                </c:pt>
                <c:pt idx="51540">
                  <c:v>154.41667807571301</c:v>
                </c:pt>
                <c:pt idx="51541">
                  <c:v>154.40884580788699</c:v>
                </c:pt>
                <c:pt idx="51542">
                  <c:v>154.40374034608999</c:v>
                </c:pt>
                <c:pt idx="51543">
                  <c:v>154.405060329793</c:v>
                </c:pt>
                <c:pt idx="51544">
                  <c:v>154.41115409839199</c:v>
                </c:pt>
                <c:pt idx="51545">
                  <c:v>154.418284368538</c:v>
                </c:pt>
                <c:pt idx="51546">
                  <c:v>154.43114065990201</c:v>
                </c:pt>
                <c:pt idx="51547">
                  <c:v>154.44363313737401</c:v>
                </c:pt>
                <c:pt idx="51548">
                  <c:v>154.456100143594</c:v>
                </c:pt>
                <c:pt idx="51549">
                  <c:v>154.47123555760899</c:v>
                </c:pt>
                <c:pt idx="51550">
                  <c:v>154.489912248547</c:v>
                </c:pt>
                <c:pt idx="51551">
                  <c:v>154.50332999163501</c:v>
                </c:pt>
                <c:pt idx="51552">
                  <c:v>154.517819758146</c:v>
                </c:pt>
                <c:pt idx="51553">
                  <c:v>154.532314972796</c:v>
                </c:pt>
                <c:pt idx="51554">
                  <c:v>154.54045869364299</c:v>
                </c:pt>
                <c:pt idx="51555">
                  <c:v>154.53931582433199</c:v>
                </c:pt>
                <c:pt idx="51556">
                  <c:v>154.53532280000601</c:v>
                </c:pt>
                <c:pt idx="51557">
                  <c:v>154.53300912964201</c:v>
                </c:pt>
                <c:pt idx="51558">
                  <c:v>154.53252194705701</c:v>
                </c:pt>
                <c:pt idx="51559">
                  <c:v>154.533584367299</c:v>
                </c:pt>
                <c:pt idx="51560">
                  <c:v>154.53204491956799</c:v>
                </c:pt>
                <c:pt idx="51561">
                  <c:v>154.520242775962</c:v>
                </c:pt>
                <c:pt idx="51562">
                  <c:v>154.507020995669</c:v>
                </c:pt>
                <c:pt idx="51563">
                  <c:v>154.490309999988</c:v>
                </c:pt>
                <c:pt idx="51564">
                  <c:v>154.48199570958499</c:v>
                </c:pt>
                <c:pt idx="51565">
                  <c:v>154.473533426058</c:v>
                </c:pt>
                <c:pt idx="51566">
                  <c:v>154.46223341638199</c:v>
                </c:pt>
                <c:pt idx="51567">
                  <c:v>154.44453722301401</c:v>
                </c:pt>
                <c:pt idx="51568">
                  <c:v>154.423298382626</c:v>
                </c:pt>
                <c:pt idx="51569">
                  <c:v>154.40496876542099</c:v>
                </c:pt>
                <c:pt idx="51570">
                  <c:v>154.38931065137601</c:v>
                </c:pt>
                <c:pt idx="51571">
                  <c:v>154.37988189287699</c:v>
                </c:pt>
                <c:pt idx="51572">
                  <c:v>154.37701673266901</c:v>
                </c:pt>
                <c:pt idx="51573">
                  <c:v>154.37608590076499</c:v>
                </c:pt>
                <c:pt idx="51574">
                  <c:v>154.37759381312799</c:v>
                </c:pt>
                <c:pt idx="51575">
                  <c:v>154.37807000004801</c:v>
                </c:pt>
                <c:pt idx="51576">
                  <c:v>154.36845850373601</c:v>
                </c:pt>
                <c:pt idx="51577">
                  <c:v>154.35821579375099</c:v>
                </c:pt>
                <c:pt idx="51578">
                  <c:v>154.34270732503001</c:v>
                </c:pt>
                <c:pt idx="51579">
                  <c:v>154.32680590853801</c:v>
                </c:pt>
                <c:pt idx="51580">
                  <c:v>154.311603233515</c:v>
                </c:pt>
                <c:pt idx="51581">
                  <c:v>154.29947921019601</c:v>
                </c:pt>
                <c:pt idx="51582">
                  <c:v>154.295306132679</c:v>
                </c:pt>
                <c:pt idx="51583">
                  <c:v>154.29906864775</c:v>
                </c:pt>
                <c:pt idx="51584">
                  <c:v>154.306264086455</c:v>
                </c:pt>
                <c:pt idx="51585">
                  <c:v>154.313985101074</c:v>
                </c:pt>
                <c:pt idx="51586">
                  <c:v>154.31908612824901</c:v>
                </c:pt>
                <c:pt idx="51587">
                  <c:v>154.33111441843701</c:v>
                </c:pt>
                <c:pt idx="51588">
                  <c:v>154.34263999996799</c:v>
                </c:pt>
                <c:pt idx="51589">
                  <c:v>154.35253657519101</c:v>
                </c:pt>
                <c:pt idx="51590">
                  <c:v>154.35816683038399</c:v>
                </c:pt>
                <c:pt idx="51591">
                  <c:v>154.36002000001901</c:v>
                </c:pt>
                <c:pt idx="51592">
                  <c:v>154.369478310012</c:v>
                </c:pt>
                <c:pt idx="51593">
                  <c:v>154.38006999996699</c:v>
                </c:pt>
                <c:pt idx="51594">
                  <c:v>154.39149464566401</c:v>
                </c:pt>
                <c:pt idx="51595">
                  <c:v>154.42180163661001</c:v>
                </c:pt>
                <c:pt idx="51596">
                  <c:v>154.43627998335501</c:v>
                </c:pt>
                <c:pt idx="51597">
                  <c:v>154.452241652445</c:v>
                </c:pt>
                <c:pt idx="51598">
                  <c:v>154.46674990992901</c:v>
                </c:pt>
                <c:pt idx="51599">
                  <c:v>154.47475999997499</c:v>
                </c:pt>
                <c:pt idx="51600">
                  <c:v>154.47448637322501</c:v>
                </c:pt>
                <c:pt idx="51601">
                  <c:v>154.470905805981</c:v>
                </c:pt>
                <c:pt idx="51602">
                  <c:v>154.47048336435199</c:v>
                </c:pt>
                <c:pt idx="51603">
                  <c:v>154.47514523297201</c:v>
                </c:pt>
                <c:pt idx="51604">
                  <c:v>154.481320737396</c:v>
                </c:pt>
                <c:pt idx="51605">
                  <c:v>154.487692495038</c:v>
                </c:pt>
                <c:pt idx="51606">
                  <c:v>154.491031163987</c:v>
                </c:pt>
                <c:pt idx="51607">
                  <c:v>154.48577977416701</c:v>
                </c:pt>
                <c:pt idx="51608">
                  <c:v>154.47823510306199</c:v>
                </c:pt>
                <c:pt idx="51609">
                  <c:v>154.47697257241401</c:v>
                </c:pt>
                <c:pt idx="51610">
                  <c:v>154.478159999979</c:v>
                </c:pt>
                <c:pt idx="51611">
                  <c:v>154.480339388304</c:v>
                </c:pt>
                <c:pt idx="51612">
                  <c:v>154.48071001777001</c:v>
                </c:pt>
                <c:pt idx="51613">
                  <c:v>154.47313650399201</c:v>
                </c:pt>
                <c:pt idx="51614">
                  <c:v>154.461228539438</c:v>
                </c:pt>
                <c:pt idx="51615">
                  <c:v>154.45283755650701</c:v>
                </c:pt>
                <c:pt idx="51616">
                  <c:v>154.447228944128</c:v>
                </c:pt>
                <c:pt idx="51617">
                  <c:v>154.43953061950199</c:v>
                </c:pt>
                <c:pt idx="51618">
                  <c:v>154.43441659958299</c:v>
                </c:pt>
                <c:pt idx="51619">
                  <c:v>154.43567360842499</c:v>
                </c:pt>
                <c:pt idx="51620">
                  <c:v>154.44559012568999</c:v>
                </c:pt>
                <c:pt idx="51621">
                  <c:v>154.45576917960901</c:v>
                </c:pt>
                <c:pt idx="51622">
                  <c:v>154.46835040706199</c:v>
                </c:pt>
                <c:pt idx="51623">
                  <c:v>154.47270000000199</c:v>
                </c:pt>
                <c:pt idx="51624">
                  <c:v>154.47968895703201</c:v>
                </c:pt>
                <c:pt idx="51625">
                  <c:v>154.49230306124699</c:v>
                </c:pt>
                <c:pt idx="51626">
                  <c:v>154.50581711137301</c:v>
                </c:pt>
                <c:pt idx="51627">
                  <c:v>154.51977980630801</c:v>
                </c:pt>
                <c:pt idx="51628">
                  <c:v>154.53418833278801</c:v>
                </c:pt>
                <c:pt idx="51629">
                  <c:v>154.54416691291101</c:v>
                </c:pt>
                <c:pt idx="51630">
                  <c:v>154.54509666621701</c:v>
                </c:pt>
                <c:pt idx="51631">
                  <c:v>154.541849517549</c:v>
                </c:pt>
                <c:pt idx="51632">
                  <c:v>154.536130765444</c:v>
                </c:pt>
                <c:pt idx="51633">
                  <c:v>154.52807081749901</c:v>
                </c:pt>
                <c:pt idx="51634">
                  <c:v>154.521499999995</c:v>
                </c:pt>
                <c:pt idx="51635">
                  <c:v>154.52138383686801</c:v>
                </c:pt>
                <c:pt idx="51636">
                  <c:v>154.521900729816</c:v>
                </c:pt>
                <c:pt idx="51637">
                  <c:v>154.52309938237201</c:v>
                </c:pt>
                <c:pt idx="51638">
                  <c:v>154.52180509966999</c:v>
                </c:pt>
                <c:pt idx="51639">
                  <c:v>154.51947069406199</c:v>
                </c:pt>
                <c:pt idx="51640">
                  <c:v>154.516763944079</c:v>
                </c:pt>
                <c:pt idx="51641">
                  <c:v>154.51111109272401</c:v>
                </c:pt>
                <c:pt idx="51642">
                  <c:v>154.50454307445099</c:v>
                </c:pt>
                <c:pt idx="51643">
                  <c:v>154.50352317979701</c:v>
                </c:pt>
                <c:pt idx="51644">
                  <c:v>154.50454923737101</c:v>
                </c:pt>
                <c:pt idx="51645">
                  <c:v>154.50980296662701</c:v>
                </c:pt>
                <c:pt idx="51646">
                  <c:v>154.518585858422</c:v>
                </c:pt>
                <c:pt idx="51647">
                  <c:v>154.521501597829</c:v>
                </c:pt>
                <c:pt idx="51648">
                  <c:v>154.52154999998999</c:v>
                </c:pt>
                <c:pt idx="51649">
                  <c:v>154.51839646274499</c:v>
                </c:pt>
                <c:pt idx="51650">
                  <c:v>154.51763591586499</c:v>
                </c:pt>
                <c:pt idx="51651">
                  <c:v>154.514962564293</c:v>
                </c:pt>
                <c:pt idx="51652">
                  <c:v>154.51150079838001</c:v>
                </c:pt>
                <c:pt idx="51653">
                  <c:v>154.50863924486799</c:v>
                </c:pt>
                <c:pt idx="51654">
                  <c:v>154.50392780276101</c:v>
                </c:pt>
                <c:pt idx="51655">
                  <c:v>154.49511123225699</c:v>
                </c:pt>
                <c:pt idx="51656">
                  <c:v>154.48622707279699</c:v>
                </c:pt>
                <c:pt idx="51657">
                  <c:v>154.48121694539901</c:v>
                </c:pt>
                <c:pt idx="51658">
                  <c:v>154.48166851129599</c:v>
                </c:pt>
                <c:pt idx="51659">
                  <c:v>154.48175048983001</c:v>
                </c:pt>
                <c:pt idx="51660">
                  <c:v>154.48815932006201</c:v>
                </c:pt>
                <c:pt idx="51661">
                  <c:v>154.49423000000101</c:v>
                </c:pt>
                <c:pt idx="51662">
                  <c:v>154.502281905258</c:v>
                </c:pt>
                <c:pt idx="51663">
                  <c:v>154.51237649202201</c:v>
                </c:pt>
                <c:pt idx="51664">
                  <c:v>154.52046672378799</c:v>
                </c:pt>
                <c:pt idx="51665">
                  <c:v>154.524185836035</c:v>
                </c:pt>
                <c:pt idx="51666">
                  <c:v>154.525372935332</c:v>
                </c:pt>
                <c:pt idx="51667">
                  <c:v>154.52608465189101</c:v>
                </c:pt>
                <c:pt idx="51668">
                  <c:v>154.52944238634299</c:v>
                </c:pt>
                <c:pt idx="51669">
                  <c:v>154.53207073928101</c:v>
                </c:pt>
                <c:pt idx="51670">
                  <c:v>154.536113560031</c:v>
                </c:pt>
                <c:pt idx="51671">
                  <c:v>154.54022952631601</c:v>
                </c:pt>
                <c:pt idx="51672">
                  <c:v>154.542749712947</c:v>
                </c:pt>
                <c:pt idx="51673">
                  <c:v>154.53812999997299</c:v>
                </c:pt>
                <c:pt idx="51674">
                  <c:v>154.537809705532</c:v>
                </c:pt>
                <c:pt idx="51675">
                  <c:v>154.53284180593801</c:v>
                </c:pt>
                <c:pt idx="51676">
                  <c:v>154.52841575140701</c:v>
                </c:pt>
                <c:pt idx="51677">
                  <c:v>154.520560462465</c:v>
                </c:pt>
                <c:pt idx="51678">
                  <c:v>154.51067275797999</c:v>
                </c:pt>
                <c:pt idx="51679">
                  <c:v>154.50182112774999</c:v>
                </c:pt>
                <c:pt idx="51680">
                  <c:v>154.49068600418701</c:v>
                </c:pt>
                <c:pt idx="51681">
                  <c:v>154.48085010652599</c:v>
                </c:pt>
                <c:pt idx="51682">
                  <c:v>154.472392414654</c:v>
                </c:pt>
                <c:pt idx="51683">
                  <c:v>154.46202163037401</c:v>
                </c:pt>
                <c:pt idx="51684">
                  <c:v>154.45836873482699</c:v>
                </c:pt>
                <c:pt idx="51685">
                  <c:v>154.45230017262</c:v>
                </c:pt>
                <c:pt idx="51686">
                  <c:v>154.44411999996601</c:v>
                </c:pt>
                <c:pt idx="51687">
                  <c:v>154.43847840182499</c:v>
                </c:pt>
                <c:pt idx="51688">
                  <c:v>154.440498487497</c:v>
                </c:pt>
                <c:pt idx="51689">
                  <c:v>154.44503573624701</c:v>
                </c:pt>
                <c:pt idx="51690">
                  <c:v>154.446935975033</c:v>
                </c:pt>
                <c:pt idx="51691">
                  <c:v>154.447555172134</c:v>
                </c:pt>
                <c:pt idx="51692">
                  <c:v>154.45286205218801</c:v>
                </c:pt>
                <c:pt idx="51693">
                  <c:v>154.46474461426999</c:v>
                </c:pt>
                <c:pt idx="51694">
                  <c:v>154.481963929903</c:v>
                </c:pt>
                <c:pt idx="51695">
                  <c:v>154.49518321293999</c:v>
                </c:pt>
                <c:pt idx="51696">
                  <c:v>154.507419999989</c:v>
                </c:pt>
                <c:pt idx="51697">
                  <c:v>154.50809416816301</c:v>
                </c:pt>
                <c:pt idx="51698">
                  <c:v>154.520532559391</c:v>
                </c:pt>
                <c:pt idx="51699">
                  <c:v>154.52979999998001</c:v>
                </c:pt>
                <c:pt idx="51700">
                  <c:v>154.536885846866</c:v>
                </c:pt>
                <c:pt idx="51701">
                  <c:v>154.54202532258699</c:v>
                </c:pt>
                <c:pt idx="51702">
                  <c:v>154.54381789868299</c:v>
                </c:pt>
                <c:pt idx="51703">
                  <c:v>154.544511236392</c:v>
                </c:pt>
                <c:pt idx="51704">
                  <c:v>154.54744428359899</c:v>
                </c:pt>
                <c:pt idx="51705">
                  <c:v>154.55301962007701</c:v>
                </c:pt>
                <c:pt idx="51706">
                  <c:v>154.55905064994801</c:v>
                </c:pt>
                <c:pt idx="51707">
                  <c:v>154.56393039264901</c:v>
                </c:pt>
                <c:pt idx="51708">
                  <c:v>154.567122910493</c:v>
                </c:pt>
                <c:pt idx="51709">
                  <c:v>154.56941624718999</c:v>
                </c:pt>
                <c:pt idx="51710">
                  <c:v>154.575029999962</c:v>
                </c:pt>
                <c:pt idx="51711">
                  <c:v>154.57905549861101</c:v>
                </c:pt>
                <c:pt idx="51712">
                  <c:v>154.58322003455001</c:v>
                </c:pt>
                <c:pt idx="51713">
                  <c:v>154.59147505220301</c:v>
                </c:pt>
                <c:pt idx="51714">
                  <c:v>154.60076391416499</c:v>
                </c:pt>
                <c:pt idx="51715">
                  <c:v>154.61006630748301</c:v>
                </c:pt>
                <c:pt idx="51716">
                  <c:v>154.620458017999</c:v>
                </c:pt>
                <c:pt idx="51717">
                  <c:v>154.628034469927</c:v>
                </c:pt>
                <c:pt idx="51718">
                  <c:v>154.63512940603499</c:v>
                </c:pt>
                <c:pt idx="51719">
                  <c:v>154.63262050437999</c:v>
                </c:pt>
                <c:pt idx="51720">
                  <c:v>154.63298678197299</c:v>
                </c:pt>
                <c:pt idx="51721">
                  <c:v>154.63651000005001</c:v>
                </c:pt>
                <c:pt idx="51722">
                  <c:v>154.64109224282501</c:v>
                </c:pt>
                <c:pt idx="51723">
                  <c:v>154.65042129247399</c:v>
                </c:pt>
                <c:pt idx="51724">
                  <c:v>154.660249484871</c:v>
                </c:pt>
                <c:pt idx="51725">
                  <c:v>154.67146220498799</c:v>
                </c:pt>
                <c:pt idx="51726">
                  <c:v>154.67602170067599</c:v>
                </c:pt>
                <c:pt idx="51727">
                  <c:v>154.67521169592601</c:v>
                </c:pt>
                <c:pt idx="51728">
                  <c:v>154.67480727492901</c:v>
                </c:pt>
                <c:pt idx="51729">
                  <c:v>154.673572974628</c:v>
                </c:pt>
                <c:pt idx="51730">
                  <c:v>154.675671709901</c:v>
                </c:pt>
                <c:pt idx="51731">
                  <c:v>154.67490473631801</c:v>
                </c:pt>
                <c:pt idx="51732">
                  <c:v>154.67381000002601</c:v>
                </c:pt>
                <c:pt idx="51733">
                  <c:v>154.67031236585601</c:v>
                </c:pt>
                <c:pt idx="51734">
                  <c:v>154.66542277468301</c:v>
                </c:pt>
                <c:pt idx="51735">
                  <c:v>154.65928726166501</c:v>
                </c:pt>
                <c:pt idx="51736">
                  <c:v>154.65080127250999</c:v>
                </c:pt>
                <c:pt idx="51737">
                  <c:v>154.64239443306801</c:v>
                </c:pt>
                <c:pt idx="51738">
                  <c:v>154.63825637618999</c:v>
                </c:pt>
                <c:pt idx="51739">
                  <c:v>154.63378734127301</c:v>
                </c:pt>
                <c:pt idx="51740">
                  <c:v>154.627885196536</c:v>
                </c:pt>
                <c:pt idx="51741">
                  <c:v>154.62673054936201</c:v>
                </c:pt>
                <c:pt idx="51742">
                  <c:v>154.62531922742201</c:v>
                </c:pt>
                <c:pt idx="51743">
                  <c:v>154.629574050282</c:v>
                </c:pt>
                <c:pt idx="51744">
                  <c:v>154.628049999979</c:v>
                </c:pt>
                <c:pt idx="51745">
                  <c:v>154.62785829089501</c:v>
                </c:pt>
                <c:pt idx="51746">
                  <c:v>154.627245465725</c:v>
                </c:pt>
                <c:pt idx="51747">
                  <c:v>154.623131329914</c:v>
                </c:pt>
                <c:pt idx="51748">
                  <c:v>154.61749197935299</c:v>
                </c:pt>
                <c:pt idx="51749">
                  <c:v>154.61347764328301</c:v>
                </c:pt>
                <c:pt idx="51750">
                  <c:v>154.60676023192599</c:v>
                </c:pt>
                <c:pt idx="51751">
                  <c:v>154.595613581089</c:v>
                </c:pt>
                <c:pt idx="51752">
                  <c:v>154.58452533909099</c:v>
                </c:pt>
                <c:pt idx="51753">
                  <c:v>154.57913803470899</c:v>
                </c:pt>
                <c:pt idx="51754">
                  <c:v>154.579365552035</c:v>
                </c:pt>
                <c:pt idx="51755">
                  <c:v>154.57798081507099</c:v>
                </c:pt>
                <c:pt idx="51756">
                  <c:v>154.57747999998099</c:v>
                </c:pt>
                <c:pt idx="51757">
                  <c:v>154.573643543777</c:v>
                </c:pt>
                <c:pt idx="51758">
                  <c:v>154.57035847400499</c:v>
                </c:pt>
                <c:pt idx="51759">
                  <c:v>154.57050075198501</c:v>
                </c:pt>
                <c:pt idx="51760">
                  <c:v>154.57037676663799</c:v>
                </c:pt>
                <c:pt idx="51761">
                  <c:v>154.567958562787</c:v>
                </c:pt>
                <c:pt idx="51762">
                  <c:v>154.56370159964499</c:v>
                </c:pt>
                <c:pt idx="51763">
                  <c:v>154.55912858485701</c:v>
                </c:pt>
                <c:pt idx="51764">
                  <c:v>154.55642522529001</c:v>
                </c:pt>
                <c:pt idx="51765">
                  <c:v>154.552052614508</c:v>
                </c:pt>
                <c:pt idx="51766">
                  <c:v>154.545000701692</c:v>
                </c:pt>
                <c:pt idx="51767">
                  <c:v>154.54025268173999</c:v>
                </c:pt>
                <c:pt idx="51768">
                  <c:v>154.536099999985</c:v>
                </c:pt>
                <c:pt idx="51769">
                  <c:v>154.536566426532</c:v>
                </c:pt>
                <c:pt idx="51770">
                  <c:v>154.54138163002</c:v>
                </c:pt>
                <c:pt idx="51771">
                  <c:v>154.55102777635199</c:v>
                </c:pt>
                <c:pt idx="51772">
                  <c:v>154.56339015690699</c:v>
                </c:pt>
                <c:pt idx="51773">
                  <c:v>154.57342873227299</c:v>
                </c:pt>
                <c:pt idx="51774">
                  <c:v>154.580171053144</c:v>
                </c:pt>
                <c:pt idx="51775">
                  <c:v>154.58770014259801</c:v>
                </c:pt>
                <c:pt idx="51776">
                  <c:v>154.59509683812701</c:v>
                </c:pt>
                <c:pt idx="51777">
                  <c:v>154.603761327797</c:v>
                </c:pt>
                <c:pt idx="51778">
                  <c:v>154.612262684082</c:v>
                </c:pt>
                <c:pt idx="51779">
                  <c:v>154.625339999998</c:v>
                </c:pt>
                <c:pt idx="51780">
                  <c:v>154.63970685585701</c:v>
                </c:pt>
                <c:pt idx="51781">
                  <c:v>154.65613253680201</c:v>
                </c:pt>
                <c:pt idx="51782">
                  <c:v>154.66853155507999</c:v>
                </c:pt>
                <c:pt idx="51783">
                  <c:v>154.68049203902899</c:v>
                </c:pt>
                <c:pt idx="51784">
                  <c:v>154.69165729785399</c:v>
                </c:pt>
                <c:pt idx="51785">
                  <c:v>154.698575805259</c:v>
                </c:pt>
                <c:pt idx="51786">
                  <c:v>154.69992389749399</c:v>
                </c:pt>
                <c:pt idx="51787">
                  <c:v>154.69794951223</c:v>
                </c:pt>
                <c:pt idx="51788">
                  <c:v>154.696334328446</c:v>
                </c:pt>
                <c:pt idx="51789">
                  <c:v>154.69839000002401</c:v>
                </c:pt>
                <c:pt idx="51790">
                  <c:v>154.70146281018</c:v>
                </c:pt>
                <c:pt idx="51791">
                  <c:v>154.70705828693301</c:v>
                </c:pt>
                <c:pt idx="51792">
                  <c:v>154.70737596145099</c:v>
                </c:pt>
                <c:pt idx="51793">
                  <c:v>154.70206391036501</c:v>
                </c:pt>
                <c:pt idx="51794">
                  <c:v>154.69757281445399</c:v>
                </c:pt>
                <c:pt idx="51795">
                  <c:v>154.69564453075699</c:v>
                </c:pt>
                <c:pt idx="51796">
                  <c:v>154.693337001</c:v>
                </c:pt>
                <c:pt idx="51797">
                  <c:v>154.693982242668</c:v>
                </c:pt>
                <c:pt idx="51798">
                  <c:v>154.692075221473</c:v>
                </c:pt>
                <c:pt idx="51799">
                  <c:v>154.690957423139</c:v>
                </c:pt>
                <c:pt idx="51800">
                  <c:v>154.68928970030399</c:v>
                </c:pt>
                <c:pt idx="51801">
                  <c:v>154.683729999999</c:v>
                </c:pt>
                <c:pt idx="51802">
                  <c:v>154.67893673984199</c:v>
                </c:pt>
                <c:pt idx="51803">
                  <c:v>154.67731999998099</c:v>
                </c:pt>
                <c:pt idx="51804">
                  <c:v>154.67719244002899</c:v>
                </c:pt>
                <c:pt idx="51805">
                  <c:v>154.67708000000499</c:v>
                </c:pt>
                <c:pt idx="51806">
                  <c:v>154.67690664031801</c:v>
                </c:pt>
                <c:pt idx="51807">
                  <c:v>154.675521187887</c:v>
                </c:pt>
                <c:pt idx="51808">
                  <c:v>154.672833547821</c:v>
                </c:pt>
                <c:pt idx="51809">
                  <c:v>154.671289245743</c:v>
                </c:pt>
                <c:pt idx="51810">
                  <c:v>154.663300690087</c:v>
                </c:pt>
                <c:pt idx="51811">
                  <c:v>154.65091999996599</c:v>
                </c:pt>
                <c:pt idx="51812">
                  <c:v>154.63504642285599</c:v>
                </c:pt>
                <c:pt idx="51813">
                  <c:v>154.614950308587</c:v>
                </c:pt>
                <c:pt idx="51814">
                  <c:v>154.59057933424199</c:v>
                </c:pt>
                <c:pt idx="51815">
                  <c:v>154.573105436454</c:v>
                </c:pt>
                <c:pt idx="51816">
                  <c:v>154.55391877827401</c:v>
                </c:pt>
                <c:pt idx="51817">
                  <c:v>154.54018737205601</c:v>
                </c:pt>
                <c:pt idx="51818">
                  <c:v>154.53026429438199</c:v>
                </c:pt>
                <c:pt idx="51819">
                  <c:v>154.53066419922101</c:v>
                </c:pt>
                <c:pt idx="51820">
                  <c:v>154.53663497462401</c:v>
                </c:pt>
                <c:pt idx="51821">
                  <c:v>154.55091747108</c:v>
                </c:pt>
                <c:pt idx="51822">
                  <c:v>154.56996396112501</c:v>
                </c:pt>
                <c:pt idx="51823">
                  <c:v>154.57857499996601</c:v>
                </c:pt>
                <c:pt idx="51824">
                  <c:v>154.58133780774401</c:v>
                </c:pt>
                <c:pt idx="51825">
                  <c:v>154.58478152017199</c:v>
                </c:pt>
                <c:pt idx="51826">
                  <c:v>154.58858711634301</c:v>
                </c:pt>
                <c:pt idx="51827">
                  <c:v>154.59334356065401</c:v>
                </c:pt>
                <c:pt idx="51828">
                  <c:v>154.595802890481</c:v>
                </c:pt>
                <c:pt idx="51829">
                  <c:v>154.59717832674701</c:v>
                </c:pt>
                <c:pt idx="51830">
                  <c:v>154.60165555963599</c:v>
                </c:pt>
                <c:pt idx="51831">
                  <c:v>154.61074011983499</c:v>
                </c:pt>
                <c:pt idx="51832">
                  <c:v>154.61862731768801</c:v>
                </c:pt>
                <c:pt idx="51833">
                  <c:v>154.62253395215799</c:v>
                </c:pt>
                <c:pt idx="51834">
                  <c:v>154.62709000004199</c:v>
                </c:pt>
                <c:pt idx="51835">
                  <c:v>154.62448000003599</c:v>
                </c:pt>
                <c:pt idx="51836">
                  <c:v>154.625932759368</c:v>
                </c:pt>
                <c:pt idx="51837">
                  <c:v>154.63157116524701</c:v>
                </c:pt>
                <c:pt idx="51838">
                  <c:v>154.63360548710401</c:v>
                </c:pt>
                <c:pt idx="51839">
                  <c:v>154.63255249289301</c:v>
                </c:pt>
                <c:pt idx="51840">
                  <c:v>154.627801797486</c:v>
                </c:pt>
                <c:pt idx="51841">
                  <c:v>154.62072498523</c:v>
                </c:pt>
                <c:pt idx="51842">
                  <c:v>154.61769837274301</c:v>
                </c:pt>
                <c:pt idx="51843">
                  <c:v>154.617597012278</c:v>
                </c:pt>
                <c:pt idx="51844">
                  <c:v>154.612232481208</c:v>
                </c:pt>
                <c:pt idx="51845">
                  <c:v>154.60215186987699</c:v>
                </c:pt>
                <c:pt idx="51846">
                  <c:v>154.593046747252</c:v>
                </c:pt>
                <c:pt idx="51847">
                  <c:v>154.58179517919299</c:v>
                </c:pt>
                <c:pt idx="51848">
                  <c:v>154.56885999999901</c:v>
                </c:pt>
                <c:pt idx="51849">
                  <c:v>154.55979619950699</c:v>
                </c:pt>
                <c:pt idx="51850">
                  <c:v>154.552201025898</c:v>
                </c:pt>
                <c:pt idx="51851">
                  <c:v>154.54341763801801</c:v>
                </c:pt>
                <c:pt idx="51852">
                  <c:v>154.52918888197399</c:v>
                </c:pt>
                <c:pt idx="51853">
                  <c:v>154.511818074064</c:v>
                </c:pt>
                <c:pt idx="51854">
                  <c:v>154.491781997695</c:v>
                </c:pt>
                <c:pt idx="51855">
                  <c:v>154.48480417593899</c:v>
                </c:pt>
                <c:pt idx="51856">
                  <c:v>154.47719404005301</c:v>
                </c:pt>
                <c:pt idx="51857">
                  <c:v>154.473154360374</c:v>
                </c:pt>
                <c:pt idx="51858">
                  <c:v>154.47121000005501</c:v>
                </c:pt>
                <c:pt idx="51859">
                  <c:v>154.47692660714301</c:v>
                </c:pt>
                <c:pt idx="51860">
                  <c:v>154.47776715829701</c:v>
                </c:pt>
                <c:pt idx="51861">
                  <c:v>154.46895952802501</c:v>
                </c:pt>
                <c:pt idx="51862">
                  <c:v>154.46022222307101</c:v>
                </c:pt>
                <c:pt idx="51863">
                  <c:v>154.44877904826299</c:v>
                </c:pt>
                <c:pt idx="51864">
                  <c:v>154.43225665711401</c:v>
                </c:pt>
                <c:pt idx="51865">
                  <c:v>154.41714923471301</c:v>
                </c:pt>
                <c:pt idx="51866">
                  <c:v>154.40786497461599</c:v>
                </c:pt>
                <c:pt idx="51867">
                  <c:v>154.401455520958</c:v>
                </c:pt>
                <c:pt idx="51868">
                  <c:v>154.398353917528</c:v>
                </c:pt>
                <c:pt idx="51869">
                  <c:v>154.397635123512</c:v>
                </c:pt>
                <c:pt idx="51870">
                  <c:v>154.402129999994</c:v>
                </c:pt>
                <c:pt idx="51871">
                  <c:v>154.404393717685</c:v>
                </c:pt>
                <c:pt idx="51872">
                  <c:v>154.40676777749599</c:v>
                </c:pt>
                <c:pt idx="51873">
                  <c:v>154.40900381531799</c:v>
                </c:pt>
                <c:pt idx="51874">
                  <c:v>154.40901355530301</c:v>
                </c:pt>
                <c:pt idx="51875">
                  <c:v>154.405055021376</c:v>
                </c:pt>
                <c:pt idx="51876">
                  <c:v>154.400728708185</c:v>
                </c:pt>
                <c:pt idx="51877">
                  <c:v>154.39787378897199</c:v>
                </c:pt>
                <c:pt idx="51878">
                  <c:v>154.395252432104</c:v>
                </c:pt>
                <c:pt idx="51879">
                  <c:v>154.39197422603399</c:v>
                </c:pt>
                <c:pt idx="51880">
                  <c:v>154.38911415415501</c:v>
                </c:pt>
                <c:pt idx="51881">
                  <c:v>154.391856807772</c:v>
                </c:pt>
                <c:pt idx="51882">
                  <c:v>154.393750000002</c:v>
                </c:pt>
                <c:pt idx="51883">
                  <c:v>154.39879799590599</c:v>
                </c:pt>
                <c:pt idx="51884">
                  <c:v>154.405717088366</c:v>
                </c:pt>
                <c:pt idx="51885">
                  <c:v>154.40808017683901</c:v>
                </c:pt>
                <c:pt idx="51886">
                  <c:v>154.408457999739</c:v>
                </c:pt>
                <c:pt idx="51887">
                  <c:v>154.40900110278699</c:v>
                </c:pt>
                <c:pt idx="51888">
                  <c:v>154.41068419481601</c:v>
                </c:pt>
                <c:pt idx="51889">
                  <c:v>154.41085979813201</c:v>
                </c:pt>
                <c:pt idx="51890">
                  <c:v>154.409648962087</c:v>
                </c:pt>
                <c:pt idx="51891">
                  <c:v>154.41004203737501</c:v>
                </c:pt>
                <c:pt idx="51892">
                  <c:v>154.41629762765299</c:v>
                </c:pt>
                <c:pt idx="51893">
                  <c:v>154.42592999995799</c:v>
                </c:pt>
                <c:pt idx="51894">
                  <c:v>154.4359746403</c:v>
                </c:pt>
                <c:pt idx="51895">
                  <c:v>154.44447100111501</c:v>
                </c:pt>
                <c:pt idx="51896">
                  <c:v>154.45260138712101</c:v>
                </c:pt>
                <c:pt idx="51897">
                  <c:v>154.46781767112901</c:v>
                </c:pt>
                <c:pt idx="51898">
                  <c:v>154.48289944274001</c:v>
                </c:pt>
                <c:pt idx="51899">
                  <c:v>154.492103896114</c:v>
                </c:pt>
                <c:pt idx="51900">
                  <c:v>154.49554309029699</c:v>
                </c:pt>
                <c:pt idx="51901">
                  <c:v>154.49448849466401</c:v>
                </c:pt>
                <c:pt idx="51902">
                  <c:v>154.49310864846899</c:v>
                </c:pt>
                <c:pt idx="51903">
                  <c:v>154.49466913182101</c:v>
                </c:pt>
                <c:pt idx="51904">
                  <c:v>154.490620472811</c:v>
                </c:pt>
                <c:pt idx="51905">
                  <c:v>154.49102999998499</c:v>
                </c:pt>
                <c:pt idx="51906">
                  <c:v>154.495926686313</c:v>
                </c:pt>
                <c:pt idx="51907">
                  <c:v>154.49603000002799</c:v>
                </c:pt>
                <c:pt idx="51908">
                  <c:v>154.50254900191999</c:v>
                </c:pt>
                <c:pt idx="51909">
                  <c:v>154.50620999999001</c:v>
                </c:pt>
                <c:pt idx="51910">
                  <c:v>154.50613863081</c:v>
                </c:pt>
                <c:pt idx="51911">
                  <c:v>154.51066975980001</c:v>
                </c:pt>
                <c:pt idx="51912">
                  <c:v>154.51684842205299</c:v>
                </c:pt>
                <c:pt idx="51913">
                  <c:v>154.51738236615401</c:v>
                </c:pt>
                <c:pt idx="51914">
                  <c:v>154.51574285383299</c:v>
                </c:pt>
                <c:pt idx="51915">
                  <c:v>154.5140642193</c:v>
                </c:pt>
                <c:pt idx="51916">
                  <c:v>154.517104443064</c:v>
                </c:pt>
                <c:pt idx="51917">
                  <c:v>154.523530035981</c:v>
                </c:pt>
                <c:pt idx="51918">
                  <c:v>154.524509999949</c:v>
                </c:pt>
                <c:pt idx="51919">
                  <c:v>154.513929999948</c:v>
                </c:pt>
                <c:pt idx="51920">
                  <c:v>154.50506701942601</c:v>
                </c:pt>
                <c:pt idx="51921">
                  <c:v>154.492504202459</c:v>
                </c:pt>
                <c:pt idx="51922">
                  <c:v>154.47778153951899</c:v>
                </c:pt>
                <c:pt idx="51923">
                  <c:v>154.46251164832699</c:v>
                </c:pt>
                <c:pt idx="51924">
                  <c:v>154.44804301991701</c:v>
                </c:pt>
                <c:pt idx="51925">
                  <c:v>154.43618563978501</c:v>
                </c:pt>
                <c:pt idx="51926">
                  <c:v>154.42483513443801</c:v>
                </c:pt>
                <c:pt idx="51927">
                  <c:v>154.413136645398</c:v>
                </c:pt>
                <c:pt idx="51928">
                  <c:v>154.40018831313699</c:v>
                </c:pt>
                <c:pt idx="51929">
                  <c:v>154.39116000006399</c:v>
                </c:pt>
                <c:pt idx="51930">
                  <c:v>154.38611705128599</c:v>
                </c:pt>
                <c:pt idx="51931">
                  <c:v>154.380635381232</c:v>
                </c:pt>
                <c:pt idx="51932">
                  <c:v>154.37591903752499</c:v>
                </c:pt>
                <c:pt idx="51933">
                  <c:v>154.373751019004</c:v>
                </c:pt>
                <c:pt idx="51934">
                  <c:v>154.37432662974601</c:v>
                </c:pt>
                <c:pt idx="51935">
                  <c:v>154.37670007292601</c:v>
                </c:pt>
                <c:pt idx="51936">
                  <c:v>154.383955273217</c:v>
                </c:pt>
                <c:pt idx="51937">
                  <c:v>154.397757220914</c:v>
                </c:pt>
                <c:pt idx="51938">
                  <c:v>154.411987922403</c:v>
                </c:pt>
                <c:pt idx="51939">
                  <c:v>154.42293999997</c:v>
                </c:pt>
                <c:pt idx="51940">
                  <c:v>154.43263608280901</c:v>
                </c:pt>
                <c:pt idx="51941">
                  <c:v>154.442133212334</c:v>
                </c:pt>
                <c:pt idx="51942">
                  <c:v>154.45046814921901</c:v>
                </c:pt>
                <c:pt idx="51943">
                  <c:v>154.45497785325301</c:v>
                </c:pt>
                <c:pt idx="51944">
                  <c:v>154.45427222793401</c:v>
                </c:pt>
                <c:pt idx="51945">
                  <c:v>154.45141359110201</c:v>
                </c:pt>
                <c:pt idx="51946">
                  <c:v>154.45247279233701</c:v>
                </c:pt>
                <c:pt idx="51947">
                  <c:v>154.45111868792799</c:v>
                </c:pt>
                <c:pt idx="51948">
                  <c:v>154.44336594034399</c:v>
                </c:pt>
                <c:pt idx="51949">
                  <c:v>154.434036535449</c:v>
                </c:pt>
                <c:pt idx="51950">
                  <c:v>154.42347856448001</c:v>
                </c:pt>
                <c:pt idx="51951">
                  <c:v>154.415918941732</c:v>
                </c:pt>
                <c:pt idx="51952">
                  <c:v>154.42055961919399</c:v>
                </c:pt>
                <c:pt idx="51953">
                  <c:v>154.434976816258</c:v>
                </c:pt>
                <c:pt idx="51954">
                  <c:v>154.44882000003699</c:v>
                </c:pt>
                <c:pt idx="51955">
                  <c:v>154.466301289347</c:v>
                </c:pt>
                <c:pt idx="51956">
                  <c:v>154.47328962756899</c:v>
                </c:pt>
                <c:pt idx="51957">
                  <c:v>154.473414646316</c:v>
                </c:pt>
                <c:pt idx="51958">
                  <c:v>154.466728320718</c:v>
                </c:pt>
                <c:pt idx="51959">
                  <c:v>154.465405096598</c:v>
                </c:pt>
                <c:pt idx="51960">
                  <c:v>154.4697136883</c:v>
                </c:pt>
                <c:pt idx="51961">
                  <c:v>154.478616775163</c:v>
                </c:pt>
                <c:pt idx="51962">
                  <c:v>154.49336616102201</c:v>
                </c:pt>
                <c:pt idx="51963">
                  <c:v>154.50377539040599</c:v>
                </c:pt>
                <c:pt idx="51964">
                  <c:v>154.511224669044</c:v>
                </c:pt>
                <c:pt idx="51965">
                  <c:v>154.51747441810801</c:v>
                </c:pt>
                <c:pt idx="51966">
                  <c:v>154.52814999998799</c:v>
                </c:pt>
                <c:pt idx="51967">
                  <c:v>154.53607592311701</c:v>
                </c:pt>
                <c:pt idx="51968">
                  <c:v>154.540024384872</c:v>
                </c:pt>
                <c:pt idx="51969">
                  <c:v>154.537110041463</c:v>
                </c:pt>
                <c:pt idx="51970">
                  <c:v>154.529037900444</c:v>
                </c:pt>
                <c:pt idx="51971">
                  <c:v>154.52288928591199</c:v>
                </c:pt>
                <c:pt idx="51972">
                  <c:v>154.52247221933999</c:v>
                </c:pt>
                <c:pt idx="51973">
                  <c:v>154.53060217208699</c:v>
                </c:pt>
                <c:pt idx="51974">
                  <c:v>154.541632871525</c:v>
                </c:pt>
                <c:pt idx="51975">
                  <c:v>154.54940553652301</c:v>
                </c:pt>
                <c:pt idx="51976">
                  <c:v>154.55359165879699</c:v>
                </c:pt>
                <c:pt idx="51977">
                  <c:v>154.55953702625101</c:v>
                </c:pt>
                <c:pt idx="51978">
                  <c:v>154.56561241477601</c:v>
                </c:pt>
                <c:pt idx="51979">
                  <c:v>154.577409999959</c:v>
                </c:pt>
                <c:pt idx="51980">
                  <c:v>154.588582650885</c:v>
                </c:pt>
                <c:pt idx="51981">
                  <c:v>154.59708600411699</c:v>
                </c:pt>
                <c:pt idx="51982">
                  <c:v>154.60022960716199</c:v>
                </c:pt>
                <c:pt idx="51983">
                  <c:v>154.606272372539</c:v>
                </c:pt>
                <c:pt idx="51984">
                  <c:v>154.613818410931</c:v>
                </c:pt>
                <c:pt idx="51985">
                  <c:v>154.617700645349</c:v>
                </c:pt>
                <c:pt idx="51986">
                  <c:v>154.61863944725499</c:v>
                </c:pt>
                <c:pt idx="51987">
                  <c:v>154.616903882146</c:v>
                </c:pt>
                <c:pt idx="51988">
                  <c:v>154.61038115988001</c:v>
                </c:pt>
                <c:pt idx="51989">
                  <c:v>154.60236726289199</c:v>
                </c:pt>
                <c:pt idx="51990">
                  <c:v>154.60184214191599</c:v>
                </c:pt>
                <c:pt idx="51991">
                  <c:v>154.60208066836699</c:v>
                </c:pt>
                <c:pt idx="51992">
                  <c:v>154.60407414785701</c:v>
                </c:pt>
                <c:pt idx="51993">
                  <c:v>154.61400734813699</c:v>
                </c:pt>
                <c:pt idx="51994">
                  <c:v>154.626992183412</c:v>
                </c:pt>
                <c:pt idx="51995">
                  <c:v>154.63573000001401</c:v>
                </c:pt>
                <c:pt idx="51996">
                  <c:v>154.63808623812201</c:v>
                </c:pt>
                <c:pt idx="51997">
                  <c:v>154.64086001553801</c:v>
                </c:pt>
                <c:pt idx="51998">
                  <c:v>154.64207151619101</c:v>
                </c:pt>
                <c:pt idx="51999">
                  <c:v>154.64124491659899</c:v>
                </c:pt>
                <c:pt idx="52000">
                  <c:v>154.64138200603</c:v>
                </c:pt>
                <c:pt idx="52001">
                  <c:v>154.64386699030399</c:v>
                </c:pt>
                <c:pt idx="52002">
                  <c:v>154.64545437634899</c:v>
                </c:pt>
                <c:pt idx="52003">
                  <c:v>154.643237138941</c:v>
                </c:pt>
                <c:pt idx="52004">
                  <c:v>154.639225539514</c:v>
                </c:pt>
                <c:pt idx="52005">
                  <c:v>154.633514414106</c:v>
                </c:pt>
                <c:pt idx="52006">
                  <c:v>154.62783663066301</c:v>
                </c:pt>
                <c:pt idx="52007">
                  <c:v>154.62767524554201</c:v>
                </c:pt>
                <c:pt idx="52008">
                  <c:v>154.62737999997199</c:v>
                </c:pt>
                <c:pt idx="52009">
                  <c:v>154.63389468194401</c:v>
                </c:pt>
                <c:pt idx="52010">
                  <c:v>154.63925773531599</c:v>
                </c:pt>
                <c:pt idx="52011">
                  <c:v>154.64362532326899</c:v>
                </c:pt>
                <c:pt idx="52012">
                  <c:v>154.64720820164399</c:v>
                </c:pt>
                <c:pt idx="52013">
                  <c:v>154.65041501435601</c:v>
                </c:pt>
                <c:pt idx="52014">
                  <c:v>154.65409574168001</c:v>
                </c:pt>
                <c:pt idx="52015">
                  <c:v>154.659366804467</c:v>
                </c:pt>
                <c:pt idx="52016">
                  <c:v>154.66141999998999</c:v>
                </c:pt>
                <c:pt idx="52017">
                  <c:v>154.66101960491</c:v>
                </c:pt>
                <c:pt idx="52018">
                  <c:v>154.66198392674701</c:v>
                </c:pt>
                <c:pt idx="52019">
                  <c:v>154.65979948358</c:v>
                </c:pt>
                <c:pt idx="52020">
                  <c:v>154.65101180367299</c:v>
                </c:pt>
                <c:pt idx="52021">
                  <c:v>154.63653910808699</c:v>
                </c:pt>
                <c:pt idx="52022">
                  <c:v>154.62219503216201</c:v>
                </c:pt>
                <c:pt idx="52023">
                  <c:v>154.61232653986301</c:v>
                </c:pt>
                <c:pt idx="52024">
                  <c:v>154.60400241825701</c:v>
                </c:pt>
                <c:pt idx="52025">
                  <c:v>154.606890677282</c:v>
                </c:pt>
                <c:pt idx="52026">
                  <c:v>154.613294852347</c:v>
                </c:pt>
                <c:pt idx="52027">
                  <c:v>154.61666999995001</c:v>
                </c:pt>
                <c:pt idx="52028">
                  <c:v>154.62051868897299</c:v>
                </c:pt>
                <c:pt idx="52029">
                  <c:v>154.62153378568399</c:v>
                </c:pt>
                <c:pt idx="52030">
                  <c:v>154.621982534929</c:v>
                </c:pt>
                <c:pt idx="52031">
                  <c:v>154.62065961425401</c:v>
                </c:pt>
                <c:pt idx="52032">
                  <c:v>154.61840109955699</c:v>
                </c:pt>
                <c:pt idx="52033">
                  <c:v>154.618398206199</c:v>
                </c:pt>
                <c:pt idx="52034">
                  <c:v>154.622423814526</c:v>
                </c:pt>
                <c:pt idx="52035">
                  <c:v>154.63048890853401</c:v>
                </c:pt>
                <c:pt idx="52036">
                  <c:v>154.64280850389201</c:v>
                </c:pt>
                <c:pt idx="52037">
                  <c:v>154.64429437508201</c:v>
                </c:pt>
                <c:pt idx="52038">
                  <c:v>154.64365298960001</c:v>
                </c:pt>
                <c:pt idx="52039">
                  <c:v>154.647136999248</c:v>
                </c:pt>
                <c:pt idx="52040">
                  <c:v>154.64857388192701</c:v>
                </c:pt>
                <c:pt idx="52041">
                  <c:v>154.64410420918799</c:v>
                </c:pt>
                <c:pt idx="52042">
                  <c:v>154.63259999997399</c:v>
                </c:pt>
                <c:pt idx="52043">
                  <c:v>154.61989264819701</c:v>
                </c:pt>
                <c:pt idx="52044">
                  <c:v>154.60349480371599</c:v>
                </c:pt>
                <c:pt idx="52045">
                  <c:v>154.58725450814001</c:v>
                </c:pt>
                <c:pt idx="52046">
                  <c:v>154.57196291301099</c:v>
                </c:pt>
                <c:pt idx="52047">
                  <c:v>154.553884505338</c:v>
                </c:pt>
                <c:pt idx="52048">
                  <c:v>154.53218868745799</c:v>
                </c:pt>
                <c:pt idx="52049">
                  <c:v>154.516626184172</c:v>
                </c:pt>
                <c:pt idx="52050">
                  <c:v>154.50394983018199</c:v>
                </c:pt>
                <c:pt idx="52051">
                  <c:v>154.49270047839099</c:v>
                </c:pt>
                <c:pt idx="52052">
                  <c:v>154.47653199179899</c:v>
                </c:pt>
                <c:pt idx="52053">
                  <c:v>154.46217000000499</c:v>
                </c:pt>
                <c:pt idx="52054">
                  <c:v>154.45915931012701</c:v>
                </c:pt>
                <c:pt idx="52055">
                  <c:v>154.45662392223301</c:v>
                </c:pt>
                <c:pt idx="52056">
                  <c:v>154.45189452399799</c:v>
                </c:pt>
                <c:pt idx="52057">
                  <c:v>154.44869007000599</c:v>
                </c:pt>
                <c:pt idx="52058">
                  <c:v>154.44868832965199</c:v>
                </c:pt>
                <c:pt idx="52059">
                  <c:v>154.44843096612101</c:v>
                </c:pt>
                <c:pt idx="52060">
                  <c:v>154.44576703267001</c:v>
                </c:pt>
                <c:pt idx="52061">
                  <c:v>154.44353177696399</c:v>
                </c:pt>
                <c:pt idx="52062">
                  <c:v>154.44095785898</c:v>
                </c:pt>
                <c:pt idx="52063">
                  <c:v>154.440314814343</c:v>
                </c:pt>
                <c:pt idx="52064">
                  <c:v>154.44652000002799</c:v>
                </c:pt>
                <c:pt idx="52065">
                  <c:v>154.44177880026899</c:v>
                </c:pt>
                <c:pt idx="52066">
                  <c:v>154.436760889494</c:v>
                </c:pt>
                <c:pt idx="52067">
                  <c:v>154.43115245497901</c:v>
                </c:pt>
                <c:pt idx="52068">
                  <c:v>154.429180075738</c:v>
                </c:pt>
                <c:pt idx="52069">
                  <c:v>154.42782229860501</c:v>
                </c:pt>
                <c:pt idx="52070">
                  <c:v>154.42531977627601</c:v>
                </c:pt>
                <c:pt idx="52071">
                  <c:v>154.42411985279699</c:v>
                </c:pt>
                <c:pt idx="52072">
                  <c:v>154.42481368284299</c:v>
                </c:pt>
                <c:pt idx="52073">
                  <c:v>154.42416851741299</c:v>
                </c:pt>
                <c:pt idx="52074">
                  <c:v>154.42124137401501</c:v>
                </c:pt>
                <c:pt idx="52075">
                  <c:v>154.417864749497</c:v>
                </c:pt>
                <c:pt idx="52076">
                  <c:v>154.41722804440801</c:v>
                </c:pt>
                <c:pt idx="52077">
                  <c:v>154.42057999999</c:v>
                </c:pt>
                <c:pt idx="52078">
                  <c:v>154.419679750375</c:v>
                </c:pt>
                <c:pt idx="52079">
                  <c:v>154.41803774995401</c:v>
                </c:pt>
                <c:pt idx="52080">
                  <c:v>154.414690521333</c:v>
                </c:pt>
                <c:pt idx="52081">
                  <c:v>154.41271252618</c:v>
                </c:pt>
                <c:pt idx="52082">
                  <c:v>154.41473808908199</c:v>
                </c:pt>
                <c:pt idx="52083">
                  <c:v>154.41832782796499</c:v>
                </c:pt>
                <c:pt idx="52084">
                  <c:v>154.42248940857601</c:v>
                </c:pt>
                <c:pt idx="52085">
                  <c:v>154.43001858037201</c:v>
                </c:pt>
                <c:pt idx="52086">
                  <c:v>154.43826633082901</c:v>
                </c:pt>
                <c:pt idx="52087">
                  <c:v>154.44800499309</c:v>
                </c:pt>
                <c:pt idx="52088">
                  <c:v>154.45284936612299</c:v>
                </c:pt>
                <c:pt idx="52089">
                  <c:v>154.461018521016</c:v>
                </c:pt>
                <c:pt idx="52090">
                  <c:v>154.47130000001599</c:v>
                </c:pt>
                <c:pt idx="52091">
                  <c:v>154.47682877528999</c:v>
                </c:pt>
                <c:pt idx="52092">
                  <c:v>154.47669406510201</c:v>
                </c:pt>
                <c:pt idx="52093">
                  <c:v>154.47762385007701</c:v>
                </c:pt>
                <c:pt idx="52094">
                  <c:v>154.478247472752</c:v>
                </c:pt>
                <c:pt idx="52095">
                  <c:v>154.48123984521499</c:v>
                </c:pt>
                <c:pt idx="52096">
                  <c:v>154.48707894181999</c:v>
                </c:pt>
                <c:pt idx="52097">
                  <c:v>154.49077986222099</c:v>
                </c:pt>
                <c:pt idx="52098">
                  <c:v>154.494426679393</c:v>
                </c:pt>
                <c:pt idx="52099">
                  <c:v>154.500233299944</c:v>
                </c:pt>
                <c:pt idx="52100">
                  <c:v>154.50320312376101</c:v>
                </c:pt>
                <c:pt idx="52101">
                  <c:v>154.506999940583</c:v>
                </c:pt>
                <c:pt idx="52102">
                  <c:v>154.50854000000101</c:v>
                </c:pt>
                <c:pt idx="52103">
                  <c:v>154.50795232482201</c:v>
                </c:pt>
                <c:pt idx="52104">
                  <c:v>154.504138622064</c:v>
                </c:pt>
                <c:pt idx="52105">
                  <c:v>154.501917387047</c:v>
                </c:pt>
                <c:pt idx="52106">
                  <c:v>154.49860088850201</c:v>
                </c:pt>
                <c:pt idx="52107">
                  <c:v>154.49494278715699</c:v>
                </c:pt>
                <c:pt idx="52108">
                  <c:v>154.495071953262</c:v>
                </c:pt>
                <c:pt idx="52109">
                  <c:v>154.49786416786</c:v>
                </c:pt>
                <c:pt idx="52110">
                  <c:v>154.50253912992599</c:v>
                </c:pt>
                <c:pt idx="52111">
                  <c:v>154.51059999999001</c:v>
                </c:pt>
                <c:pt idx="52112">
                  <c:v>154.52270820709799</c:v>
                </c:pt>
                <c:pt idx="52113">
                  <c:v>154.53398552413199</c:v>
                </c:pt>
                <c:pt idx="52114">
                  <c:v>154.54241819891999</c:v>
                </c:pt>
                <c:pt idx="52115">
                  <c:v>154.543018810924</c:v>
                </c:pt>
                <c:pt idx="52116">
                  <c:v>154.53817662413101</c:v>
                </c:pt>
                <c:pt idx="52117">
                  <c:v>154.53081628459501</c:v>
                </c:pt>
                <c:pt idx="52118">
                  <c:v>154.52112754335101</c:v>
                </c:pt>
                <c:pt idx="52119">
                  <c:v>154.51305365697999</c:v>
                </c:pt>
                <c:pt idx="52120">
                  <c:v>154.50629491695801</c:v>
                </c:pt>
                <c:pt idx="52121">
                  <c:v>154.50163843529401</c:v>
                </c:pt>
                <c:pt idx="52122">
                  <c:v>154.50827272129499</c:v>
                </c:pt>
                <c:pt idx="52123">
                  <c:v>154.51765925355099</c:v>
                </c:pt>
                <c:pt idx="52124">
                  <c:v>154.52581003720601</c:v>
                </c:pt>
                <c:pt idx="52125">
                  <c:v>154.52738999995699</c:v>
                </c:pt>
                <c:pt idx="52126">
                  <c:v>154.52738999995699</c:v>
                </c:pt>
                <c:pt idx="52127">
                  <c:v>154.52857116381</c:v>
                </c:pt>
                <c:pt idx="52128">
                  <c:v>154.52881000003501</c:v>
                </c:pt>
                <c:pt idx="52129">
                  <c:v>154.52828747356699</c:v>
                </c:pt>
                <c:pt idx="52130">
                  <c:v>154.528722482967</c:v>
                </c:pt>
                <c:pt idx="52131">
                  <c:v>154.52955888351701</c:v>
                </c:pt>
                <c:pt idx="52132">
                  <c:v>154.528714513517</c:v>
                </c:pt>
                <c:pt idx="52133">
                  <c:v>154.52573645886201</c:v>
                </c:pt>
                <c:pt idx="52134">
                  <c:v>154.51827527910001</c:v>
                </c:pt>
                <c:pt idx="52135">
                  <c:v>154.50735104114301</c:v>
                </c:pt>
                <c:pt idx="52136">
                  <c:v>154.502637120136</c:v>
                </c:pt>
                <c:pt idx="52137">
                  <c:v>154.50754858195501</c:v>
                </c:pt>
                <c:pt idx="52138">
                  <c:v>154.515542513143</c:v>
                </c:pt>
                <c:pt idx="52139">
                  <c:v>154.52562312304701</c:v>
                </c:pt>
                <c:pt idx="52140">
                  <c:v>154.53872999998799</c:v>
                </c:pt>
                <c:pt idx="52141">
                  <c:v>154.548852859677</c:v>
                </c:pt>
                <c:pt idx="52142">
                  <c:v>154.55964377013899</c:v>
                </c:pt>
                <c:pt idx="52143">
                  <c:v>154.57148534912</c:v>
                </c:pt>
                <c:pt idx="52144">
                  <c:v>154.581873236386</c:v>
                </c:pt>
                <c:pt idx="52145">
                  <c:v>154.58876245945399</c:v>
                </c:pt>
                <c:pt idx="52146">
                  <c:v>154.59440118423899</c:v>
                </c:pt>
                <c:pt idx="52147">
                  <c:v>154.59988587052601</c:v>
                </c:pt>
                <c:pt idx="52148">
                  <c:v>154.605658183667</c:v>
                </c:pt>
                <c:pt idx="52149">
                  <c:v>154.617106196789</c:v>
                </c:pt>
                <c:pt idx="52150">
                  <c:v>154.623373234593</c:v>
                </c:pt>
                <c:pt idx="52151">
                  <c:v>154.62993000001299</c:v>
                </c:pt>
                <c:pt idx="52152">
                  <c:v>154.635358072885</c:v>
                </c:pt>
                <c:pt idx="52153">
                  <c:v>154.63753144011901</c:v>
                </c:pt>
                <c:pt idx="52154">
                  <c:v>154.640008834832</c:v>
                </c:pt>
                <c:pt idx="52155">
                  <c:v>154.641700993066</c:v>
                </c:pt>
                <c:pt idx="52156">
                  <c:v>154.63994435807101</c:v>
                </c:pt>
                <c:pt idx="52157">
                  <c:v>154.63505889300899</c:v>
                </c:pt>
                <c:pt idx="52158">
                  <c:v>154.62916225766401</c:v>
                </c:pt>
                <c:pt idx="52159">
                  <c:v>154.62103157933001</c:v>
                </c:pt>
                <c:pt idx="52160">
                  <c:v>154.61295413124199</c:v>
                </c:pt>
                <c:pt idx="52161">
                  <c:v>154.61150890883101</c:v>
                </c:pt>
                <c:pt idx="52162">
                  <c:v>154.61625740001699</c:v>
                </c:pt>
                <c:pt idx="52163">
                  <c:v>154.62943317124899</c:v>
                </c:pt>
                <c:pt idx="52164">
                  <c:v>154.647399999979</c:v>
                </c:pt>
                <c:pt idx="52165">
                  <c:v>154.658144974675</c:v>
                </c:pt>
                <c:pt idx="52166">
                  <c:v>154.662468656816</c:v>
                </c:pt>
                <c:pt idx="52167">
                  <c:v>154.663846508386</c:v>
                </c:pt>
                <c:pt idx="52168">
                  <c:v>154.66415005658499</c:v>
                </c:pt>
                <c:pt idx="52169">
                  <c:v>154.66477550718801</c:v>
                </c:pt>
                <c:pt idx="52170">
                  <c:v>154.664604853957</c:v>
                </c:pt>
                <c:pt idx="52171">
                  <c:v>154.662950884216</c:v>
                </c:pt>
                <c:pt idx="52172">
                  <c:v>154.66118222798499</c:v>
                </c:pt>
                <c:pt idx="52173">
                  <c:v>154.65999999998499</c:v>
                </c:pt>
                <c:pt idx="52174">
                  <c:v>154.659776972814</c:v>
                </c:pt>
                <c:pt idx="52175">
                  <c:v>154.64947999998299</c:v>
                </c:pt>
                <c:pt idx="52176">
                  <c:v>154.641237905775</c:v>
                </c:pt>
                <c:pt idx="52177">
                  <c:v>154.62680000001501</c:v>
                </c:pt>
                <c:pt idx="52178">
                  <c:v>154.62018681770201</c:v>
                </c:pt>
                <c:pt idx="52179">
                  <c:v>154.617033378272</c:v>
                </c:pt>
                <c:pt idx="52180">
                  <c:v>154.61348481658899</c:v>
                </c:pt>
                <c:pt idx="52181">
                  <c:v>154.61087889671199</c:v>
                </c:pt>
                <c:pt idx="52182">
                  <c:v>154.60922746543099</c:v>
                </c:pt>
                <c:pt idx="52183">
                  <c:v>154.60573330901801</c:v>
                </c:pt>
                <c:pt idx="52184">
                  <c:v>154.600166535385</c:v>
                </c:pt>
                <c:pt idx="52185">
                  <c:v>154.593069824845</c:v>
                </c:pt>
                <c:pt idx="52186">
                  <c:v>154.587987036344</c:v>
                </c:pt>
                <c:pt idx="52187">
                  <c:v>154.57722388195299</c:v>
                </c:pt>
                <c:pt idx="52188">
                  <c:v>154.568239999973</c:v>
                </c:pt>
                <c:pt idx="52189">
                  <c:v>154.55905527545599</c:v>
                </c:pt>
                <c:pt idx="52190">
                  <c:v>154.55107000003301</c:v>
                </c:pt>
                <c:pt idx="52191">
                  <c:v>154.55190606687299</c:v>
                </c:pt>
                <c:pt idx="52192">
                  <c:v>154.55586238165401</c:v>
                </c:pt>
                <c:pt idx="52193">
                  <c:v>154.56338369159701</c:v>
                </c:pt>
                <c:pt idx="52194">
                  <c:v>154.57516828103601</c:v>
                </c:pt>
                <c:pt idx="52195">
                  <c:v>154.57901806814601</c:v>
                </c:pt>
                <c:pt idx="52196">
                  <c:v>154.580095361513</c:v>
                </c:pt>
                <c:pt idx="52197">
                  <c:v>154.58031000005599</c:v>
                </c:pt>
                <c:pt idx="52198">
                  <c:v>154.58019688475599</c:v>
                </c:pt>
                <c:pt idx="52199">
                  <c:v>154.579109309123</c:v>
                </c:pt>
                <c:pt idx="52200">
                  <c:v>154.57763999999401</c:v>
                </c:pt>
                <c:pt idx="52201">
                  <c:v>154.57617579631699</c:v>
                </c:pt>
                <c:pt idx="52202">
                  <c:v>154.57645573828</c:v>
                </c:pt>
                <c:pt idx="52203">
                  <c:v>154.57991188054601</c:v>
                </c:pt>
                <c:pt idx="52204">
                  <c:v>154.58768836731801</c:v>
                </c:pt>
                <c:pt idx="52205">
                  <c:v>154.59475953977099</c:v>
                </c:pt>
                <c:pt idx="52206">
                  <c:v>154.60466402077299</c:v>
                </c:pt>
                <c:pt idx="52207">
                  <c:v>154.61637699469301</c:v>
                </c:pt>
                <c:pt idx="52208">
                  <c:v>154.62221563606599</c:v>
                </c:pt>
                <c:pt idx="52209">
                  <c:v>154.62996482901201</c:v>
                </c:pt>
                <c:pt idx="52210">
                  <c:v>154.63860999999099</c:v>
                </c:pt>
                <c:pt idx="52211">
                  <c:v>154.640042248665</c:v>
                </c:pt>
                <c:pt idx="52212">
                  <c:v>154.64174039087001</c:v>
                </c:pt>
                <c:pt idx="52213">
                  <c:v>154.64634710508801</c:v>
                </c:pt>
                <c:pt idx="52214">
                  <c:v>154.65826901608099</c:v>
                </c:pt>
                <c:pt idx="52215">
                  <c:v>154.673007775218</c:v>
                </c:pt>
                <c:pt idx="52216">
                  <c:v>154.685478151453</c:v>
                </c:pt>
                <c:pt idx="52217">
                  <c:v>154.692259236144</c:v>
                </c:pt>
                <c:pt idx="52218">
                  <c:v>154.69003549287501</c:v>
                </c:pt>
                <c:pt idx="52219">
                  <c:v>154.68451057950099</c:v>
                </c:pt>
                <c:pt idx="52220">
                  <c:v>154.67994329718601</c:v>
                </c:pt>
                <c:pt idx="52221">
                  <c:v>154.67140882411999</c:v>
                </c:pt>
                <c:pt idx="52222">
                  <c:v>154.66437999997601</c:v>
                </c:pt>
                <c:pt idx="52223">
                  <c:v>154.658241154819</c:v>
                </c:pt>
                <c:pt idx="52224">
                  <c:v>154.65625</c:v>
                </c:pt>
                <c:pt idx="52225">
                  <c:v>154.65999904236301</c:v>
                </c:pt>
                <c:pt idx="52226">
                  <c:v>154.668122308248</c:v>
                </c:pt>
                <c:pt idx="52227">
                  <c:v>154.68033012531299</c:v>
                </c:pt>
                <c:pt idx="52228">
                  <c:v>154.68587999997499</c:v>
                </c:pt>
                <c:pt idx="52229">
                  <c:v>154.68669463697299</c:v>
                </c:pt>
                <c:pt idx="52230">
                  <c:v>154.688895617062</c:v>
                </c:pt>
                <c:pt idx="52231">
                  <c:v>154.69118754318899</c:v>
                </c:pt>
                <c:pt idx="52232">
                  <c:v>154.69518355929699</c:v>
                </c:pt>
                <c:pt idx="52233">
                  <c:v>154.69837999996801</c:v>
                </c:pt>
                <c:pt idx="52234">
                  <c:v>154.703605822236</c:v>
                </c:pt>
                <c:pt idx="52235">
                  <c:v>154.70476999999499</c:v>
                </c:pt>
                <c:pt idx="52236">
                  <c:v>154.701499673163</c:v>
                </c:pt>
                <c:pt idx="52237">
                  <c:v>154.69677674862501</c:v>
                </c:pt>
                <c:pt idx="52238">
                  <c:v>154.693889672316</c:v>
                </c:pt>
                <c:pt idx="52239">
                  <c:v>154.68784583896499</c:v>
                </c:pt>
                <c:pt idx="52240">
                  <c:v>154.67634865555399</c:v>
                </c:pt>
                <c:pt idx="52241">
                  <c:v>154.669696194479</c:v>
                </c:pt>
                <c:pt idx="52242">
                  <c:v>154.66197116510699</c:v>
                </c:pt>
                <c:pt idx="52243">
                  <c:v>154.65222595078899</c:v>
                </c:pt>
                <c:pt idx="52244">
                  <c:v>154.64428373496401</c:v>
                </c:pt>
                <c:pt idx="52245">
                  <c:v>154.63596999998899</c:v>
                </c:pt>
                <c:pt idx="52246">
                  <c:v>154.626683950104</c:v>
                </c:pt>
                <c:pt idx="52247">
                  <c:v>154.61249101208799</c:v>
                </c:pt>
                <c:pt idx="52248">
                  <c:v>154.600764207558</c:v>
                </c:pt>
                <c:pt idx="52249">
                  <c:v>154.589169708757</c:v>
                </c:pt>
                <c:pt idx="52250">
                  <c:v>154.582489799158</c:v>
                </c:pt>
                <c:pt idx="52251">
                  <c:v>154.579035998763</c:v>
                </c:pt>
                <c:pt idx="52252">
                  <c:v>154.575217375851</c:v>
                </c:pt>
                <c:pt idx="52253">
                  <c:v>154.57105062555601</c:v>
                </c:pt>
                <c:pt idx="52254">
                  <c:v>154.56925684545001</c:v>
                </c:pt>
                <c:pt idx="52255">
                  <c:v>154.56929232048199</c:v>
                </c:pt>
                <c:pt idx="52256">
                  <c:v>154.572969832019</c:v>
                </c:pt>
                <c:pt idx="52257">
                  <c:v>154.57501473765299</c:v>
                </c:pt>
                <c:pt idx="52258">
                  <c:v>154.58101000001</c:v>
                </c:pt>
                <c:pt idx="52259">
                  <c:v>154.587039397034</c:v>
                </c:pt>
                <c:pt idx="52260">
                  <c:v>154.59571632546701</c:v>
                </c:pt>
                <c:pt idx="52261">
                  <c:v>154.60516880187501</c:v>
                </c:pt>
                <c:pt idx="52262">
                  <c:v>154.61745918452499</c:v>
                </c:pt>
                <c:pt idx="52263">
                  <c:v>154.63496035044901</c:v>
                </c:pt>
                <c:pt idx="52264">
                  <c:v>154.656078011815</c:v>
                </c:pt>
                <c:pt idx="52265">
                  <c:v>154.67648253829501</c:v>
                </c:pt>
                <c:pt idx="52266">
                  <c:v>154.70173766048001</c:v>
                </c:pt>
                <c:pt idx="52267">
                  <c:v>154.72625526943199</c:v>
                </c:pt>
                <c:pt idx="52268">
                  <c:v>154.74943999996799</c:v>
                </c:pt>
                <c:pt idx="52269">
                  <c:v>154.76454728108101</c:v>
                </c:pt>
                <c:pt idx="52270">
                  <c:v>154.777548352857</c:v>
                </c:pt>
                <c:pt idx="52271">
                  <c:v>154.78802098112899</c:v>
                </c:pt>
                <c:pt idx="52272">
                  <c:v>154.790986195107</c:v>
                </c:pt>
                <c:pt idx="52273">
                  <c:v>154.79018000001</c:v>
                </c:pt>
                <c:pt idx="52274">
                  <c:v>154.78546305509499</c:v>
                </c:pt>
                <c:pt idx="52275">
                  <c:v>154.771843261539</c:v>
                </c:pt>
                <c:pt idx="52276">
                  <c:v>154.757967423331</c:v>
                </c:pt>
                <c:pt idx="52277">
                  <c:v>154.75017859023899</c:v>
                </c:pt>
                <c:pt idx="52278">
                  <c:v>154.73475579570501</c:v>
                </c:pt>
                <c:pt idx="52279">
                  <c:v>154.71321523886499</c:v>
                </c:pt>
                <c:pt idx="52280">
                  <c:v>154.69267665721699</c:v>
                </c:pt>
                <c:pt idx="52281">
                  <c:v>154.673785004145</c:v>
                </c:pt>
                <c:pt idx="52282">
                  <c:v>154.65378000000501</c:v>
                </c:pt>
                <c:pt idx="52283">
                  <c:v>154.635737896573</c:v>
                </c:pt>
                <c:pt idx="52284">
                  <c:v>154.61310999999401</c:v>
                </c:pt>
                <c:pt idx="52285">
                  <c:v>154.59889026467201</c:v>
                </c:pt>
                <c:pt idx="52286">
                  <c:v>154.57021004750101</c:v>
                </c:pt>
                <c:pt idx="52287">
                  <c:v>154.54490162261101</c:v>
                </c:pt>
                <c:pt idx="52288">
                  <c:v>154.51911785869299</c:v>
                </c:pt>
                <c:pt idx="52289">
                  <c:v>154.50148091746101</c:v>
                </c:pt>
                <c:pt idx="52290">
                  <c:v>154.486232432636</c:v>
                </c:pt>
                <c:pt idx="52291">
                  <c:v>154.47075347286301</c:v>
                </c:pt>
                <c:pt idx="52292">
                  <c:v>154.459728065365</c:v>
                </c:pt>
                <c:pt idx="52293">
                  <c:v>154.455743390458</c:v>
                </c:pt>
                <c:pt idx="52294">
                  <c:v>154.45465569687701</c:v>
                </c:pt>
                <c:pt idx="52295">
                  <c:v>154.45150804114499</c:v>
                </c:pt>
                <c:pt idx="52296">
                  <c:v>154.448259999979</c:v>
                </c:pt>
                <c:pt idx="52297">
                  <c:v>154.44720442224701</c:v>
                </c:pt>
                <c:pt idx="52298">
                  <c:v>154.44923691154301</c:v>
                </c:pt>
                <c:pt idx="52299">
                  <c:v>154.45175091794999</c:v>
                </c:pt>
                <c:pt idx="52300">
                  <c:v>154.455233208821</c:v>
                </c:pt>
                <c:pt idx="52301">
                  <c:v>154.454087611814</c:v>
                </c:pt>
                <c:pt idx="52302">
                  <c:v>154.44462524742301</c:v>
                </c:pt>
                <c:pt idx="52303">
                  <c:v>154.43584335605701</c:v>
                </c:pt>
                <c:pt idx="52304">
                  <c:v>154.43521753788099</c:v>
                </c:pt>
                <c:pt idx="52305">
                  <c:v>154.43516580310401</c:v>
                </c:pt>
                <c:pt idx="52306">
                  <c:v>154.42773374445301</c:v>
                </c:pt>
                <c:pt idx="52307">
                  <c:v>154.42900000000401</c:v>
                </c:pt>
                <c:pt idx="52308">
                  <c:v>154.433461740398</c:v>
                </c:pt>
                <c:pt idx="52309">
                  <c:v>154.43792086570801</c:v>
                </c:pt>
                <c:pt idx="52310">
                  <c:v>154.44301614650101</c:v>
                </c:pt>
                <c:pt idx="52311">
                  <c:v>154.44834168841399</c:v>
                </c:pt>
                <c:pt idx="52312">
                  <c:v>154.45236689340399</c:v>
                </c:pt>
                <c:pt idx="52313">
                  <c:v>154.45633812217699</c:v>
                </c:pt>
                <c:pt idx="52314">
                  <c:v>154.46271981736101</c:v>
                </c:pt>
                <c:pt idx="52315">
                  <c:v>154.46201292894099</c:v>
                </c:pt>
                <c:pt idx="52316">
                  <c:v>154.45729661331799</c:v>
                </c:pt>
                <c:pt idx="52317">
                  <c:v>154.450496819623</c:v>
                </c:pt>
                <c:pt idx="52318">
                  <c:v>154.44002604130301</c:v>
                </c:pt>
                <c:pt idx="52319">
                  <c:v>154.43986999993501</c:v>
                </c:pt>
                <c:pt idx="52320">
                  <c:v>154.43287453453499</c:v>
                </c:pt>
                <c:pt idx="52321">
                  <c:v>154.427308143891</c:v>
                </c:pt>
                <c:pt idx="52322">
                  <c:v>154.42391396456799</c:v>
                </c:pt>
                <c:pt idx="52323">
                  <c:v>154.42266352553801</c:v>
                </c:pt>
                <c:pt idx="52324">
                  <c:v>154.42256105947999</c:v>
                </c:pt>
                <c:pt idx="52325">
                  <c:v>154.42296862605599</c:v>
                </c:pt>
                <c:pt idx="52326">
                  <c:v>154.42410334216601</c:v>
                </c:pt>
                <c:pt idx="52327">
                  <c:v>154.425489721373</c:v>
                </c:pt>
                <c:pt idx="52328">
                  <c:v>154.424990000012</c:v>
                </c:pt>
                <c:pt idx="52329">
                  <c:v>154.42679205187</c:v>
                </c:pt>
                <c:pt idx="52330">
                  <c:v>154.434810000006</c:v>
                </c:pt>
                <c:pt idx="52331">
                  <c:v>154.43569006489</c:v>
                </c:pt>
                <c:pt idx="52332">
                  <c:v>154.44625641972601</c:v>
                </c:pt>
                <c:pt idx="52333">
                  <c:v>154.46173670359599</c:v>
                </c:pt>
                <c:pt idx="52334">
                  <c:v>154.47172033805799</c:v>
                </c:pt>
                <c:pt idx="52335">
                  <c:v>154.48234830551499</c:v>
                </c:pt>
                <c:pt idx="52336">
                  <c:v>154.49019931455399</c:v>
                </c:pt>
                <c:pt idx="52337">
                  <c:v>154.49238696850199</c:v>
                </c:pt>
                <c:pt idx="52338">
                  <c:v>154.494287587396</c:v>
                </c:pt>
                <c:pt idx="52339">
                  <c:v>154.500235459907</c:v>
                </c:pt>
                <c:pt idx="52340">
                  <c:v>154.50411286261499</c:v>
                </c:pt>
                <c:pt idx="52341">
                  <c:v>154.50309228130999</c:v>
                </c:pt>
                <c:pt idx="52342">
                  <c:v>154.49721837385999</c:v>
                </c:pt>
                <c:pt idx="52343">
                  <c:v>154.49469960130699</c:v>
                </c:pt>
                <c:pt idx="52344">
                  <c:v>154.49062000001399</c:v>
                </c:pt>
                <c:pt idx="52345">
                  <c:v>154.487075189298</c:v>
                </c:pt>
                <c:pt idx="52346">
                  <c:v>154.4847982334</c:v>
                </c:pt>
                <c:pt idx="52347">
                  <c:v>154.481611595457</c:v>
                </c:pt>
                <c:pt idx="52348">
                  <c:v>154.47732472803699</c:v>
                </c:pt>
                <c:pt idx="52349">
                  <c:v>154.46786544068399</c:v>
                </c:pt>
                <c:pt idx="52350">
                  <c:v>154.45456191539199</c:v>
                </c:pt>
                <c:pt idx="52351">
                  <c:v>154.43497905456701</c:v>
                </c:pt>
                <c:pt idx="52352">
                  <c:v>154.41162128966201</c:v>
                </c:pt>
                <c:pt idx="52353">
                  <c:v>154.40227617855501</c:v>
                </c:pt>
                <c:pt idx="52354">
                  <c:v>154.397077169276</c:v>
                </c:pt>
                <c:pt idx="52355">
                  <c:v>154.38894244584699</c:v>
                </c:pt>
                <c:pt idx="52356">
                  <c:v>154.38685999997901</c:v>
                </c:pt>
                <c:pt idx="52357">
                  <c:v>154.37893021100999</c:v>
                </c:pt>
                <c:pt idx="52358">
                  <c:v>154.371958073359</c:v>
                </c:pt>
                <c:pt idx="52359">
                  <c:v>154.36609621878301</c:v>
                </c:pt>
                <c:pt idx="52360">
                  <c:v>154.362675146984</c:v>
                </c:pt>
                <c:pt idx="52361">
                  <c:v>154.362320185394</c:v>
                </c:pt>
                <c:pt idx="52362">
                  <c:v>154.36329990406799</c:v>
                </c:pt>
                <c:pt idx="52363">
                  <c:v>154.362373904946</c:v>
                </c:pt>
                <c:pt idx="52364">
                  <c:v>154.36091354598199</c:v>
                </c:pt>
                <c:pt idx="52365">
                  <c:v>154.36014548387999</c:v>
                </c:pt>
                <c:pt idx="52366">
                  <c:v>154.35345908898901</c:v>
                </c:pt>
                <c:pt idx="52367">
                  <c:v>154.344720391728</c:v>
                </c:pt>
                <c:pt idx="52368">
                  <c:v>154.34262932662</c:v>
                </c:pt>
                <c:pt idx="52369">
                  <c:v>154.344730000011</c:v>
                </c:pt>
                <c:pt idx="52370">
                  <c:v>154.34894031392699</c:v>
                </c:pt>
                <c:pt idx="52371">
                  <c:v>154.36161785493201</c:v>
                </c:pt>
                <c:pt idx="52372">
                  <c:v>154.38102307925101</c:v>
                </c:pt>
                <c:pt idx="52373">
                  <c:v>154.405282442279</c:v>
                </c:pt>
                <c:pt idx="52374">
                  <c:v>154.426337133342</c:v>
                </c:pt>
                <c:pt idx="52375">
                  <c:v>154.44181727538901</c:v>
                </c:pt>
                <c:pt idx="52376">
                  <c:v>154.455729150065</c:v>
                </c:pt>
                <c:pt idx="52377">
                  <c:v>154.465758095197</c:v>
                </c:pt>
                <c:pt idx="52378">
                  <c:v>154.47412875814999</c:v>
                </c:pt>
                <c:pt idx="52379">
                  <c:v>154.47229945580099</c:v>
                </c:pt>
                <c:pt idx="52380">
                  <c:v>154.46588437358099</c:v>
                </c:pt>
                <c:pt idx="52381">
                  <c:v>154.45764029844599</c:v>
                </c:pt>
                <c:pt idx="52382">
                  <c:v>154.44134999998201</c:v>
                </c:pt>
                <c:pt idx="52383">
                  <c:v>154.43224698975499</c:v>
                </c:pt>
                <c:pt idx="52384">
                  <c:v>154.421838001666</c:v>
                </c:pt>
                <c:pt idx="52385">
                  <c:v>154.41212940444899</c:v>
                </c:pt>
                <c:pt idx="52386">
                  <c:v>154.401084588234</c:v>
                </c:pt>
                <c:pt idx="52387">
                  <c:v>154.39083146441999</c:v>
                </c:pt>
                <c:pt idx="52388">
                  <c:v>154.383550889486</c:v>
                </c:pt>
                <c:pt idx="52389">
                  <c:v>154.37584385462301</c:v>
                </c:pt>
                <c:pt idx="52390">
                  <c:v>154.36406391242201</c:v>
                </c:pt>
                <c:pt idx="52391">
                  <c:v>154.35346172241501</c:v>
                </c:pt>
                <c:pt idx="52392">
                  <c:v>154.35092374231601</c:v>
                </c:pt>
                <c:pt idx="52393">
                  <c:v>154.35365079001201</c:v>
                </c:pt>
                <c:pt idx="52394">
                  <c:v>154.36075739947901</c:v>
                </c:pt>
                <c:pt idx="52395">
                  <c:v>154.37599361368899</c:v>
                </c:pt>
                <c:pt idx="52396">
                  <c:v>154.39454324558099</c:v>
                </c:pt>
                <c:pt idx="52397">
                  <c:v>154.41446999999599</c:v>
                </c:pt>
                <c:pt idx="52398">
                  <c:v>154.43070133728699</c:v>
                </c:pt>
                <c:pt idx="52399">
                  <c:v>154.44756672186901</c:v>
                </c:pt>
                <c:pt idx="52400">
                  <c:v>154.46055562271101</c:v>
                </c:pt>
                <c:pt idx="52401">
                  <c:v>154.47116239966201</c:v>
                </c:pt>
                <c:pt idx="52402">
                  <c:v>154.47309249773801</c:v>
                </c:pt>
                <c:pt idx="52403">
                  <c:v>154.47531367535601</c:v>
                </c:pt>
                <c:pt idx="52404">
                  <c:v>154.476821522276</c:v>
                </c:pt>
                <c:pt idx="52405">
                  <c:v>154.465789305458</c:v>
                </c:pt>
                <c:pt idx="52406">
                  <c:v>154.455657506112</c:v>
                </c:pt>
                <c:pt idx="52407">
                  <c:v>154.44486999997801</c:v>
                </c:pt>
                <c:pt idx="52408">
                  <c:v>154.427974956935</c:v>
                </c:pt>
                <c:pt idx="52409">
                  <c:v>154.41962112037001</c:v>
                </c:pt>
                <c:pt idx="52410">
                  <c:v>154.41471942378101</c:v>
                </c:pt>
                <c:pt idx="52411">
                  <c:v>154.41187380799099</c:v>
                </c:pt>
                <c:pt idx="52412">
                  <c:v>154.41107381038299</c:v>
                </c:pt>
                <c:pt idx="52413">
                  <c:v>154.41170749274599</c:v>
                </c:pt>
                <c:pt idx="52414">
                  <c:v>154.411798111872</c:v>
                </c:pt>
                <c:pt idx="52415">
                  <c:v>154.413561833621</c:v>
                </c:pt>
                <c:pt idx="52416">
                  <c:v>154.41529086147801</c:v>
                </c:pt>
                <c:pt idx="52417">
                  <c:v>154.427166824967</c:v>
                </c:pt>
                <c:pt idx="52418">
                  <c:v>154.44807124041</c:v>
                </c:pt>
                <c:pt idx="52419">
                  <c:v>154.45810091363199</c:v>
                </c:pt>
                <c:pt idx="52420">
                  <c:v>154.46803286640699</c:v>
                </c:pt>
                <c:pt idx="52421">
                  <c:v>154.47143547455201</c:v>
                </c:pt>
                <c:pt idx="52422">
                  <c:v>154.47062904764999</c:v>
                </c:pt>
                <c:pt idx="52423">
                  <c:v>154.46958889227699</c:v>
                </c:pt>
                <c:pt idx="52424">
                  <c:v>154.46834852606301</c:v>
                </c:pt>
                <c:pt idx="52425">
                  <c:v>154.460068274636</c:v>
                </c:pt>
                <c:pt idx="52426">
                  <c:v>154.44155384903601</c:v>
                </c:pt>
                <c:pt idx="52427">
                  <c:v>154.43128557218799</c:v>
                </c:pt>
                <c:pt idx="52428">
                  <c:v>154.41729799849699</c:v>
                </c:pt>
                <c:pt idx="52429">
                  <c:v>154.40780978369801</c:v>
                </c:pt>
                <c:pt idx="52430">
                  <c:v>154.39500000001601</c:v>
                </c:pt>
                <c:pt idx="52431">
                  <c:v>154.37933197587</c:v>
                </c:pt>
                <c:pt idx="52432">
                  <c:v>154.377150000033</c:v>
                </c:pt>
                <c:pt idx="52433">
                  <c:v>154.365330826129</c:v>
                </c:pt>
                <c:pt idx="52434">
                  <c:v>154.356519999955</c:v>
                </c:pt>
                <c:pt idx="52435">
                  <c:v>154.35215654000001</c:v>
                </c:pt>
                <c:pt idx="52436">
                  <c:v>154.343889999986</c:v>
                </c:pt>
                <c:pt idx="52437">
                  <c:v>154.34323749334101</c:v>
                </c:pt>
                <c:pt idx="52438">
                  <c:v>154.340063226734</c:v>
                </c:pt>
                <c:pt idx="52439">
                  <c:v>154.333250165024</c:v>
                </c:pt>
                <c:pt idx="52440">
                  <c:v>154.32306020950401</c:v>
                </c:pt>
                <c:pt idx="52441">
                  <c:v>154.31818525222201</c:v>
                </c:pt>
                <c:pt idx="52442">
                  <c:v>154.32254950541</c:v>
                </c:pt>
                <c:pt idx="52443">
                  <c:v>154.326750000007</c:v>
                </c:pt>
                <c:pt idx="52444">
                  <c:v>154.325431960223</c:v>
                </c:pt>
                <c:pt idx="52445">
                  <c:v>154.32453514811201</c:v>
                </c:pt>
                <c:pt idx="52446">
                  <c:v>154.32888171749099</c:v>
                </c:pt>
                <c:pt idx="52447">
                  <c:v>154.33781939766601</c:v>
                </c:pt>
                <c:pt idx="52448">
                  <c:v>154.349204018791</c:v>
                </c:pt>
                <c:pt idx="52449">
                  <c:v>154.35935274791899</c:v>
                </c:pt>
                <c:pt idx="52450">
                  <c:v>154.366501336103</c:v>
                </c:pt>
                <c:pt idx="52451">
                  <c:v>154.37237748269499</c:v>
                </c:pt>
                <c:pt idx="52452">
                  <c:v>154.37697573562701</c:v>
                </c:pt>
                <c:pt idx="52453">
                  <c:v>154.379438392249</c:v>
                </c:pt>
                <c:pt idx="52454">
                  <c:v>154.38677133789</c:v>
                </c:pt>
                <c:pt idx="52455">
                  <c:v>154.399322248115</c:v>
                </c:pt>
                <c:pt idx="52456">
                  <c:v>154.41523140527801</c:v>
                </c:pt>
                <c:pt idx="52457">
                  <c:v>154.436710000028</c:v>
                </c:pt>
                <c:pt idx="52458">
                  <c:v>154.45465931536299</c:v>
                </c:pt>
                <c:pt idx="52459">
                  <c:v>154.46653734829101</c:v>
                </c:pt>
                <c:pt idx="52460">
                  <c:v>154.47891412034801</c:v>
                </c:pt>
                <c:pt idx="52461">
                  <c:v>154.492022907473</c:v>
                </c:pt>
                <c:pt idx="52462">
                  <c:v>154.505617898509</c:v>
                </c:pt>
                <c:pt idx="52463">
                  <c:v>154.52031298671099</c:v>
                </c:pt>
                <c:pt idx="52464">
                  <c:v>154.5370156182</c:v>
                </c:pt>
                <c:pt idx="52465">
                  <c:v>154.555195430975</c:v>
                </c:pt>
                <c:pt idx="52466">
                  <c:v>154.571675478081</c:v>
                </c:pt>
                <c:pt idx="52467">
                  <c:v>154.581665959427</c:v>
                </c:pt>
                <c:pt idx="52468">
                  <c:v>154.58507362411501</c:v>
                </c:pt>
                <c:pt idx="52469">
                  <c:v>154.59302000002</c:v>
                </c:pt>
                <c:pt idx="52470">
                  <c:v>154.59292581833699</c:v>
                </c:pt>
                <c:pt idx="52471">
                  <c:v>154.58513256454799</c:v>
                </c:pt>
                <c:pt idx="52472">
                  <c:v>154.57813203737501</c:v>
                </c:pt>
                <c:pt idx="52473">
                  <c:v>154.57150965517599</c:v>
                </c:pt>
                <c:pt idx="52474">
                  <c:v>154.565271409167</c:v>
                </c:pt>
                <c:pt idx="52475">
                  <c:v>154.56192502344899</c:v>
                </c:pt>
                <c:pt idx="52476">
                  <c:v>154.563282642372</c:v>
                </c:pt>
                <c:pt idx="52477">
                  <c:v>154.568224332776</c:v>
                </c:pt>
                <c:pt idx="52478">
                  <c:v>154.57325735308299</c:v>
                </c:pt>
                <c:pt idx="52479">
                  <c:v>154.575225683941</c:v>
                </c:pt>
                <c:pt idx="52480">
                  <c:v>154.56710896509901</c:v>
                </c:pt>
                <c:pt idx="52481">
                  <c:v>154.55589915115101</c:v>
                </c:pt>
                <c:pt idx="52482">
                  <c:v>154.55267547193699</c:v>
                </c:pt>
                <c:pt idx="52483">
                  <c:v>154.551963390021</c:v>
                </c:pt>
                <c:pt idx="52484">
                  <c:v>154.55120664069301</c:v>
                </c:pt>
                <c:pt idx="52485">
                  <c:v>154.547563966073</c:v>
                </c:pt>
                <c:pt idx="52486">
                  <c:v>154.53877057961</c:v>
                </c:pt>
                <c:pt idx="52487">
                  <c:v>154.522968293096</c:v>
                </c:pt>
                <c:pt idx="52488">
                  <c:v>154.500400750095</c:v>
                </c:pt>
                <c:pt idx="52489">
                  <c:v>154.46701636357099</c:v>
                </c:pt>
                <c:pt idx="52490">
                  <c:v>154.43642717340401</c:v>
                </c:pt>
                <c:pt idx="52491">
                  <c:v>154.42398417884701</c:v>
                </c:pt>
                <c:pt idx="52492">
                  <c:v>154.41403007224201</c:v>
                </c:pt>
                <c:pt idx="52493">
                  <c:v>154.40232292656799</c:v>
                </c:pt>
                <c:pt idx="52494">
                  <c:v>154.38955966478801</c:v>
                </c:pt>
                <c:pt idx="52495">
                  <c:v>154.37622821462699</c:v>
                </c:pt>
                <c:pt idx="52496">
                  <c:v>154.36303364115699</c:v>
                </c:pt>
                <c:pt idx="52497">
                  <c:v>154.351835581106</c:v>
                </c:pt>
                <c:pt idx="52498">
                  <c:v>154.34332402579699</c:v>
                </c:pt>
                <c:pt idx="52499">
                  <c:v>154.34397999993899</c:v>
                </c:pt>
                <c:pt idx="52500">
                  <c:v>154.34490468849299</c:v>
                </c:pt>
                <c:pt idx="52501">
                  <c:v>154.34832191086801</c:v>
                </c:pt>
                <c:pt idx="52502">
                  <c:v>154.35516232248</c:v>
                </c:pt>
                <c:pt idx="52503">
                  <c:v>154.36288904686199</c:v>
                </c:pt>
                <c:pt idx="52504">
                  <c:v>154.373199738632</c:v>
                </c:pt>
                <c:pt idx="52505">
                  <c:v>154.38649764628201</c:v>
                </c:pt>
                <c:pt idx="52506">
                  <c:v>154.39627607605101</c:v>
                </c:pt>
                <c:pt idx="52507">
                  <c:v>154.40530944571901</c:v>
                </c:pt>
                <c:pt idx="52508">
                  <c:v>154.41684958338701</c:v>
                </c:pt>
                <c:pt idx="52509">
                  <c:v>154.43565296647299</c:v>
                </c:pt>
                <c:pt idx="52510">
                  <c:v>154.46364429072301</c:v>
                </c:pt>
                <c:pt idx="52511">
                  <c:v>154.487209999973</c:v>
                </c:pt>
                <c:pt idx="52512">
                  <c:v>154.493788692328</c:v>
                </c:pt>
                <c:pt idx="52513">
                  <c:v>154.49708045883801</c:v>
                </c:pt>
                <c:pt idx="52514">
                  <c:v>154.49758175140099</c:v>
                </c:pt>
                <c:pt idx="52515">
                  <c:v>154.496348442791</c:v>
                </c:pt>
                <c:pt idx="52516">
                  <c:v>154.49435446473001</c:v>
                </c:pt>
                <c:pt idx="52517">
                  <c:v>154.48865644734201</c:v>
                </c:pt>
                <c:pt idx="52518">
                  <c:v>154.47797853910001</c:v>
                </c:pt>
                <c:pt idx="52519">
                  <c:v>154.465964855002</c:v>
                </c:pt>
                <c:pt idx="52520">
                  <c:v>154.451500681265</c:v>
                </c:pt>
                <c:pt idx="52521">
                  <c:v>154.440826704024</c:v>
                </c:pt>
                <c:pt idx="52522">
                  <c:v>154.434510615205</c:v>
                </c:pt>
                <c:pt idx="52523">
                  <c:v>154.42647999995401</c:v>
                </c:pt>
                <c:pt idx="52524">
                  <c:v>154.42403217799099</c:v>
                </c:pt>
                <c:pt idx="52525">
                  <c:v>154.41985780229101</c:v>
                </c:pt>
                <c:pt idx="52526">
                  <c:v>154.41547675866099</c:v>
                </c:pt>
                <c:pt idx="52527">
                  <c:v>154.40708310737901</c:v>
                </c:pt>
                <c:pt idx="52528">
                  <c:v>154.39230376933901</c:v>
                </c:pt>
                <c:pt idx="52529">
                  <c:v>154.37382163366701</c:v>
                </c:pt>
                <c:pt idx="52530">
                  <c:v>154.35419573029199</c:v>
                </c:pt>
                <c:pt idx="52531">
                  <c:v>154.335956026681</c:v>
                </c:pt>
                <c:pt idx="52532">
                  <c:v>154.321589664713</c:v>
                </c:pt>
                <c:pt idx="52533">
                  <c:v>154.30808999996</c:v>
                </c:pt>
                <c:pt idx="52534">
                  <c:v>154.30558976787799</c:v>
                </c:pt>
                <c:pt idx="52535">
                  <c:v>154.29934316436999</c:v>
                </c:pt>
                <c:pt idx="52536">
                  <c:v>154.29146965534201</c:v>
                </c:pt>
                <c:pt idx="52537">
                  <c:v>154.281016756686</c:v>
                </c:pt>
                <c:pt idx="52538">
                  <c:v>154.26817300062299</c:v>
                </c:pt>
                <c:pt idx="52539">
                  <c:v>154.260480000011</c:v>
                </c:pt>
                <c:pt idx="52540">
                  <c:v>154.25822666161</c:v>
                </c:pt>
                <c:pt idx="52541">
                  <c:v>154.250583578884</c:v>
                </c:pt>
                <c:pt idx="52542">
                  <c:v>154.244225738789</c:v>
                </c:pt>
                <c:pt idx="52543">
                  <c:v>154.23942051098001</c:v>
                </c:pt>
                <c:pt idx="52544">
                  <c:v>154.23608706216299</c:v>
                </c:pt>
                <c:pt idx="52545">
                  <c:v>154.23708000002699</c:v>
                </c:pt>
                <c:pt idx="52546">
                  <c:v>154.23635473479899</c:v>
                </c:pt>
                <c:pt idx="52547">
                  <c:v>154.24345577563</c:v>
                </c:pt>
                <c:pt idx="52548">
                  <c:v>154.25205154113399</c:v>
                </c:pt>
                <c:pt idx="52549">
                  <c:v>154.256997930404</c:v>
                </c:pt>
                <c:pt idx="52550">
                  <c:v>154.26472787769001</c:v>
                </c:pt>
                <c:pt idx="52551">
                  <c:v>154.27241897666599</c:v>
                </c:pt>
                <c:pt idx="52552">
                  <c:v>154.28758190502001</c:v>
                </c:pt>
                <c:pt idx="52553">
                  <c:v>154.32780364540801</c:v>
                </c:pt>
                <c:pt idx="52554">
                  <c:v>154.34898990938501</c:v>
                </c:pt>
                <c:pt idx="52555">
                  <c:v>154.37085316505801</c:v>
                </c:pt>
                <c:pt idx="52556">
                  <c:v>154.38736999997701</c:v>
                </c:pt>
                <c:pt idx="52557">
                  <c:v>154.39197327310899</c:v>
                </c:pt>
                <c:pt idx="52558">
                  <c:v>154.39728814258399</c:v>
                </c:pt>
                <c:pt idx="52559">
                  <c:v>154.404071928951</c:v>
                </c:pt>
                <c:pt idx="52560">
                  <c:v>154.409960068761</c:v>
                </c:pt>
                <c:pt idx="52561">
                  <c:v>154.41502293655401</c:v>
                </c:pt>
                <c:pt idx="52562">
                  <c:v>154.42510411354101</c:v>
                </c:pt>
                <c:pt idx="52563">
                  <c:v>154.44026643352501</c:v>
                </c:pt>
                <c:pt idx="52564">
                  <c:v>154.46177654117901</c:v>
                </c:pt>
                <c:pt idx="52565">
                  <c:v>154.48480054970099</c:v>
                </c:pt>
                <c:pt idx="52566">
                  <c:v>154.51382752373999</c:v>
                </c:pt>
                <c:pt idx="52567">
                  <c:v>154.540416605411</c:v>
                </c:pt>
                <c:pt idx="52568">
                  <c:v>154.56968965787101</c:v>
                </c:pt>
                <c:pt idx="52569">
                  <c:v>154.58725170342601</c:v>
                </c:pt>
                <c:pt idx="52570">
                  <c:v>154.60209999998301</c:v>
                </c:pt>
                <c:pt idx="52571">
                  <c:v>154.609765974992</c:v>
                </c:pt>
                <c:pt idx="52572">
                  <c:v>154.61912228144399</c:v>
                </c:pt>
                <c:pt idx="52573">
                  <c:v>154.62667415281601</c:v>
                </c:pt>
                <c:pt idx="52574">
                  <c:v>154.63393609874799</c:v>
                </c:pt>
                <c:pt idx="52575">
                  <c:v>154.64260986142301</c:v>
                </c:pt>
                <c:pt idx="52576">
                  <c:v>154.65075243310801</c:v>
                </c:pt>
                <c:pt idx="52577">
                  <c:v>154.653329799029</c:v>
                </c:pt>
                <c:pt idx="52578">
                  <c:v>154.651527231789</c:v>
                </c:pt>
                <c:pt idx="52579">
                  <c:v>154.64925874755599</c:v>
                </c:pt>
                <c:pt idx="52580">
                  <c:v>154.64018897172701</c:v>
                </c:pt>
                <c:pt idx="52581">
                  <c:v>154.62629396014799</c:v>
                </c:pt>
                <c:pt idx="52582">
                  <c:v>154.60934475361199</c:v>
                </c:pt>
                <c:pt idx="52583">
                  <c:v>154.58988999995699</c:v>
                </c:pt>
                <c:pt idx="52584">
                  <c:v>154.585199367706</c:v>
                </c:pt>
                <c:pt idx="52585">
                  <c:v>154.58269433103499</c:v>
                </c:pt>
                <c:pt idx="52586">
                  <c:v>154.57918045219401</c:v>
                </c:pt>
                <c:pt idx="52587">
                  <c:v>154.57682707725399</c:v>
                </c:pt>
                <c:pt idx="52588">
                  <c:v>154.575672361394</c:v>
                </c:pt>
                <c:pt idx="52589">
                  <c:v>154.57365970502499</c:v>
                </c:pt>
                <c:pt idx="52590">
                  <c:v>154.57289675103701</c:v>
                </c:pt>
                <c:pt idx="52591">
                  <c:v>154.569989202351</c:v>
                </c:pt>
                <c:pt idx="52592">
                  <c:v>154.55913414926201</c:v>
                </c:pt>
                <c:pt idx="52593">
                  <c:v>154.54701923686</c:v>
                </c:pt>
                <c:pt idx="52594">
                  <c:v>154.535871802787</c:v>
                </c:pt>
                <c:pt idx="52595">
                  <c:v>154.51913297328801</c:v>
                </c:pt>
                <c:pt idx="52596">
                  <c:v>154.501180646938</c:v>
                </c:pt>
                <c:pt idx="52597">
                  <c:v>154.48427235071301</c:v>
                </c:pt>
                <c:pt idx="52598">
                  <c:v>154.467179999992</c:v>
                </c:pt>
                <c:pt idx="52599">
                  <c:v>154.45836721346501</c:v>
                </c:pt>
                <c:pt idx="52600">
                  <c:v>154.45743785237599</c:v>
                </c:pt>
                <c:pt idx="52601">
                  <c:v>154.461946024329</c:v>
                </c:pt>
                <c:pt idx="52602">
                  <c:v>154.46775438130899</c:v>
                </c:pt>
                <c:pt idx="52603">
                  <c:v>154.473801026318</c:v>
                </c:pt>
                <c:pt idx="52604">
                  <c:v>154.47732255904</c:v>
                </c:pt>
                <c:pt idx="52605">
                  <c:v>154.4806964222</c:v>
                </c:pt>
                <c:pt idx="52606">
                  <c:v>154.48802657540401</c:v>
                </c:pt>
                <c:pt idx="52607">
                  <c:v>154.500844466595</c:v>
                </c:pt>
                <c:pt idx="52608">
                  <c:v>154.50963976514299</c:v>
                </c:pt>
                <c:pt idx="52609">
                  <c:v>154.51462344618801</c:v>
                </c:pt>
                <c:pt idx="52610">
                  <c:v>154.517140307631</c:v>
                </c:pt>
                <c:pt idx="52611">
                  <c:v>154.522450000036</c:v>
                </c:pt>
                <c:pt idx="52612">
                  <c:v>154.529774778335</c:v>
                </c:pt>
                <c:pt idx="52613">
                  <c:v>154.53851000001799</c:v>
                </c:pt>
                <c:pt idx="52614">
                  <c:v>154.54222113708201</c:v>
                </c:pt>
                <c:pt idx="52615">
                  <c:v>154.54512658884701</c:v>
                </c:pt>
                <c:pt idx="52616">
                  <c:v>154.542315458248</c:v>
                </c:pt>
                <c:pt idx="52617">
                  <c:v>154.53509399186299</c:v>
                </c:pt>
                <c:pt idx="52618">
                  <c:v>154.52711261967099</c:v>
                </c:pt>
                <c:pt idx="52619">
                  <c:v>154.519554285673</c:v>
                </c:pt>
                <c:pt idx="52620">
                  <c:v>154.51441634589801</c:v>
                </c:pt>
                <c:pt idx="52621">
                  <c:v>154.51237673751601</c:v>
                </c:pt>
                <c:pt idx="52622">
                  <c:v>154.51374795315201</c:v>
                </c:pt>
                <c:pt idx="52623">
                  <c:v>154.51790016551999</c:v>
                </c:pt>
                <c:pt idx="52624">
                  <c:v>154.52086986469899</c:v>
                </c:pt>
                <c:pt idx="52625">
                  <c:v>154.52744999997401</c:v>
                </c:pt>
                <c:pt idx="52626">
                  <c:v>154.534811670512</c:v>
                </c:pt>
                <c:pt idx="52627">
                  <c:v>154.54212999996801</c:v>
                </c:pt>
                <c:pt idx="52628">
                  <c:v>154.548734000027</c:v>
                </c:pt>
                <c:pt idx="52629">
                  <c:v>154.55615792880101</c:v>
                </c:pt>
                <c:pt idx="52630">
                  <c:v>154.56298213311899</c:v>
                </c:pt>
                <c:pt idx="52631">
                  <c:v>154.56634425625199</c:v>
                </c:pt>
                <c:pt idx="52632">
                  <c:v>154.570758656675</c:v>
                </c:pt>
                <c:pt idx="52633">
                  <c:v>154.575043955334</c:v>
                </c:pt>
                <c:pt idx="52634">
                  <c:v>154.58506646257899</c:v>
                </c:pt>
                <c:pt idx="52635">
                  <c:v>154.59611103201999</c:v>
                </c:pt>
                <c:pt idx="52636">
                  <c:v>154.60826241723501</c:v>
                </c:pt>
                <c:pt idx="52637">
                  <c:v>154.61236174253199</c:v>
                </c:pt>
                <c:pt idx="52638">
                  <c:v>154.612492013398</c:v>
                </c:pt>
                <c:pt idx="52639">
                  <c:v>154.611250000035</c:v>
                </c:pt>
                <c:pt idx="52640">
                  <c:v>154.61045587726301</c:v>
                </c:pt>
                <c:pt idx="52641">
                  <c:v>154.60675558005099</c:v>
                </c:pt>
                <c:pt idx="52642">
                  <c:v>154.606731500059</c:v>
                </c:pt>
                <c:pt idx="52643">
                  <c:v>154.60435148755599</c:v>
                </c:pt>
                <c:pt idx="52644">
                  <c:v>154.60254000002999</c:v>
                </c:pt>
                <c:pt idx="52645">
                  <c:v>154.603574352755</c:v>
                </c:pt>
                <c:pt idx="52646">
                  <c:v>154.607280247228</c:v>
                </c:pt>
                <c:pt idx="52647">
                  <c:v>154.612702292037</c:v>
                </c:pt>
                <c:pt idx="52648">
                  <c:v>154.61728282936801</c:v>
                </c:pt>
                <c:pt idx="52649">
                  <c:v>154.62847664191901</c:v>
                </c:pt>
                <c:pt idx="52650">
                  <c:v>154.63578770388401</c:v>
                </c:pt>
                <c:pt idx="52651">
                  <c:v>154.64125000002201</c:v>
                </c:pt>
                <c:pt idx="52652">
                  <c:v>154.64656920002801</c:v>
                </c:pt>
                <c:pt idx="52653">
                  <c:v>154.64947235751001</c:v>
                </c:pt>
                <c:pt idx="52654">
                  <c:v>154.651760045602</c:v>
                </c:pt>
                <c:pt idx="52655">
                  <c:v>154.65358184915999</c:v>
                </c:pt>
                <c:pt idx="52656">
                  <c:v>154.653441331707</c:v>
                </c:pt>
                <c:pt idx="52657">
                  <c:v>154.64815840635899</c:v>
                </c:pt>
                <c:pt idx="52658">
                  <c:v>154.63523225742699</c:v>
                </c:pt>
                <c:pt idx="52659">
                  <c:v>154.61926033920901</c:v>
                </c:pt>
                <c:pt idx="52660">
                  <c:v>154.60284084516499</c:v>
                </c:pt>
                <c:pt idx="52661">
                  <c:v>154.59246773695801</c:v>
                </c:pt>
                <c:pt idx="52662">
                  <c:v>154.58040000001401</c:v>
                </c:pt>
                <c:pt idx="52663">
                  <c:v>154.56542594560401</c:v>
                </c:pt>
                <c:pt idx="52664">
                  <c:v>154.553757254039</c:v>
                </c:pt>
                <c:pt idx="52665">
                  <c:v>154.54202634929001</c:v>
                </c:pt>
                <c:pt idx="52666">
                  <c:v>154.53036823432299</c:v>
                </c:pt>
                <c:pt idx="52667">
                  <c:v>154.52348387719499</c:v>
                </c:pt>
                <c:pt idx="52668">
                  <c:v>154.51730535353701</c:v>
                </c:pt>
                <c:pt idx="52669">
                  <c:v>154.51322699402101</c:v>
                </c:pt>
                <c:pt idx="52670">
                  <c:v>154.50649761682601</c:v>
                </c:pt>
                <c:pt idx="52671">
                  <c:v>154.506473853111</c:v>
                </c:pt>
                <c:pt idx="52672">
                  <c:v>154.50717016702501</c:v>
                </c:pt>
                <c:pt idx="52673">
                  <c:v>154.50946000001301</c:v>
                </c:pt>
                <c:pt idx="52674">
                  <c:v>154.51262362881499</c:v>
                </c:pt>
                <c:pt idx="52675">
                  <c:v>154.518650729819</c:v>
                </c:pt>
                <c:pt idx="52676">
                  <c:v>154.52466779475699</c:v>
                </c:pt>
                <c:pt idx="52677">
                  <c:v>154.52646875636799</c:v>
                </c:pt>
                <c:pt idx="52678">
                  <c:v>154.52324768466499</c:v>
                </c:pt>
                <c:pt idx="52679">
                  <c:v>154.51933158948199</c:v>
                </c:pt>
                <c:pt idx="52680">
                  <c:v>154.518203621098</c:v>
                </c:pt>
                <c:pt idx="52681">
                  <c:v>154.51778458790099</c:v>
                </c:pt>
                <c:pt idx="52682">
                  <c:v>154.51337639723701</c:v>
                </c:pt>
                <c:pt idx="52683">
                  <c:v>154.50778656813</c:v>
                </c:pt>
                <c:pt idx="52684">
                  <c:v>154.50434299285499</c:v>
                </c:pt>
                <c:pt idx="52685">
                  <c:v>154.50023999997501</c:v>
                </c:pt>
                <c:pt idx="52686">
                  <c:v>154.50214027100299</c:v>
                </c:pt>
                <c:pt idx="52687">
                  <c:v>154.507640904011</c:v>
                </c:pt>
                <c:pt idx="52688">
                  <c:v>154.511647072562</c:v>
                </c:pt>
                <c:pt idx="52689">
                  <c:v>154.51380827898601</c:v>
                </c:pt>
                <c:pt idx="52690">
                  <c:v>154.516320822636</c:v>
                </c:pt>
                <c:pt idx="52691">
                  <c:v>154.52033996793401</c:v>
                </c:pt>
                <c:pt idx="52692">
                  <c:v>154.52592799067199</c:v>
                </c:pt>
                <c:pt idx="52693">
                  <c:v>154.53208842436001</c:v>
                </c:pt>
                <c:pt idx="52694">
                  <c:v>154.536819034834</c:v>
                </c:pt>
                <c:pt idx="52695">
                  <c:v>154.52785769231301</c:v>
                </c:pt>
                <c:pt idx="52696">
                  <c:v>154.51572246289501</c:v>
                </c:pt>
                <c:pt idx="52697">
                  <c:v>154.501649999992</c:v>
                </c:pt>
                <c:pt idx="52698">
                  <c:v>154.49803898822799</c:v>
                </c:pt>
                <c:pt idx="52699">
                  <c:v>154.494829688972</c:v>
                </c:pt>
                <c:pt idx="52700">
                  <c:v>154.4853123952</c:v>
                </c:pt>
                <c:pt idx="52701">
                  <c:v>154.47053875528499</c:v>
                </c:pt>
                <c:pt idx="52702">
                  <c:v>154.452196876724</c:v>
                </c:pt>
                <c:pt idx="52703">
                  <c:v>154.428852818064</c:v>
                </c:pt>
                <c:pt idx="52704">
                  <c:v>154.40331256175401</c:v>
                </c:pt>
                <c:pt idx="52705">
                  <c:v>154.37763185125999</c:v>
                </c:pt>
                <c:pt idx="52706">
                  <c:v>154.35936403949501</c:v>
                </c:pt>
                <c:pt idx="52707">
                  <c:v>154.34736281913399</c:v>
                </c:pt>
                <c:pt idx="52708">
                  <c:v>154.33422389544</c:v>
                </c:pt>
                <c:pt idx="52709">
                  <c:v>154.32028458040301</c:v>
                </c:pt>
                <c:pt idx="52710">
                  <c:v>154.30370999997101</c:v>
                </c:pt>
                <c:pt idx="52711">
                  <c:v>154.28730875821</c:v>
                </c:pt>
                <c:pt idx="52712">
                  <c:v>154.27436572281701</c:v>
                </c:pt>
                <c:pt idx="52713">
                  <c:v>154.268778053836</c:v>
                </c:pt>
                <c:pt idx="52714">
                  <c:v>154.26710186094499</c:v>
                </c:pt>
                <c:pt idx="52715">
                  <c:v>154.26687386176599</c:v>
                </c:pt>
                <c:pt idx="52716">
                  <c:v>154.26951284304801</c:v>
                </c:pt>
                <c:pt idx="52717">
                  <c:v>154.27553405536</c:v>
                </c:pt>
                <c:pt idx="52718">
                  <c:v>154.28421489801801</c:v>
                </c:pt>
                <c:pt idx="52719">
                  <c:v>154.29400986930301</c:v>
                </c:pt>
                <c:pt idx="52720">
                  <c:v>154.30684086592501</c:v>
                </c:pt>
                <c:pt idx="52721">
                  <c:v>154.31300389394499</c:v>
                </c:pt>
                <c:pt idx="52722">
                  <c:v>154.31872999997901</c:v>
                </c:pt>
                <c:pt idx="52723">
                  <c:v>154.33112650259</c:v>
                </c:pt>
                <c:pt idx="52724">
                  <c:v>154.34510399465299</c:v>
                </c:pt>
                <c:pt idx="52725">
                  <c:v>154.35199362618101</c:v>
                </c:pt>
                <c:pt idx="52726">
                  <c:v>154.35935581253901</c:v>
                </c:pt>
                <c:pt idx="52727">
                  <c:v>154.36932028622701</c:v>
                </c:pt>
                <c:pt idx="52728">
                  <c:v>154.381268863912</c:v>
                </c:pt>
                <c:pt idx="52729">
                  <c:v>154.39040770814901</c:v>
                </c:pt>
                <c:pt idx="52730">
                  <c:v>154.39952119901599</c:v>
                </c:pt>
                <c:pt idx="52731">
                  <c:v>154.41415021809101</c:v>
                </c:pt>
                <c:pt idx="52732">
                  <c:v>154.43138516084201</c:v>
                </c:pt>
                <c:pt idx="52733">
                  <c:v>154.44430187101199</c:v>
                </c:pt>
                <c:pt idx="52734">
                  <c:v>154.45734000000201</c:v>
                </c:pt>
                <c:pt idx="52735">
                  <c:v>154.45843320041601</c:v>
                </c:pt>
                <c:pt idx="52736">
                  <c:v>154.459071681539</c:v>
                </c:pt>
                <c:pt idx="52737">
                  <c:v>154.46153550581201</c:v>
                </c:pt>
                <c:pt idx="52738">
                  <c:v>154.463828540652</c:v>
                </c:pt>
                <c:pt idx="52739">
                  <c:v>154.46466167784499</c:v>
                </c:pt>
                <c:pt idx="52740">
                  <c:v>154.46737163510701</c:v>
                </c:pt>
                <c:pt idx="52741">
                  <c:v>154.47082228966499</c:v>
                </c:pt>
                <c:pt idx="52742">
                  <c:v>154.47264340864101</c:v>
                </c:pt>
                <c:pt idx="52743">
                  <c:v>154.47311012765499</c:v>
                </c:pt>
                <c:pt idx="52744">
                  <c:v>154.46162000000399</c:v>
                </c:pt>
                <c:pt idx="52745">
                  <c:v>154.455376884467</c:v>
                </c:pt>
                <c:pt idx="52746">
                  <c:v>154.444274717795</c:v>
                </c:pt>
                <c:pt idx="52747">
                  <c:v>154.43892999999099</c:v>
                </c:pt>
                <c:pt idx="52748">
                  <c:v>154.43660854020399</c:v>
                </c:pt>
                <c:pt idx="52749">
                  <c:v>154.43269245331501</c:v>
                </c:pt>
                <c:pt idx="52750">
                  <c:v>154.43010008805999</c:v>
                </c:pt>
                <c:pt idx="52751">
                  <c:v>154.43040099712701</c:v>
                </c:pt>
                <c:pt idx="52752">
                  <c:v>154.431752543964</c:v>
                </c:pt>
                <c:pt idx="52753">
                  <c:v>154.43220889553101</c:v>
                </c:pt>
                <c:pt idx="52754">
                  <c:v>154.432537252993</c:v>
                </c:pt>
                <c:pt idx="52755">
                  <c:v>154.429260641577</c:v>
                </c:pt>
                <c:pt idx="52756">
                  <c:v>154.424160775058</c:v>
                </c:pt>
                <c:pt idx="52757">
                  <c:v>154.42013479513699</c:v>
                </c:pt>
                <c:pt idx="52758">
                  <c:v>154.41520999997499</c:v>
                </c:pt>
                <c:pt idx="52759">
                  <c:v>154.406411154816</c:v>
                </c:pt>
                <c:pt idx="52760">
                  <c:v>154.39726420987299</c:v>
                </c:pt>
                <c:pt idx="52761">
                  <c:v>154.384236388067</c:v>
                </c:pt>
                <c:pt idx="52762">
                  <c:v>154.36786574909499</c:v>
                </c:pt>
                <c:pt idx="52763">
                  <c:v>154.35344744977601</c:v>
                </c:pt>
                <c:pt idx="52764">
                  <c:v>154.34547109581899</c:v>
                </c:pt>
                <c:pt idx="52765">
                  <c:v>154.34088862962599</c:v>
                </c:pt>
                <c:pt idx="52766">
                  <c:v>154.33698374462699</c:v>
                </c:pt>
                <c:pt idx="52767">
                  <c:v>154.334425810835</c:v>
                </c:pt>
                <c:pt idx="52768">
                  <c:v>154.33762999997501</c:v>
                </c:pt>
                <c:pt idx="52769">
                  <c:v>154.34164000003</c:v>
                </c:pt>
                <c:pt idx="52770">
                  <c:v>154.346604740244</c:v>
                </c:pt>
                <c:pt idx="52771">
                  <c:v>154.35458336591199</c:v>
                </c:pt>
                <c:pt idx="52772">
                  <c:v>154.36298072648199</c:v>
                </c:pt>
                <c:pt idx="52773">
                  <c:v>154.36756953358801</c:v>
                </c:pt>
                <c:pt idx="52774">
                  <c:v>154.36588236249901</c:v>
                </c:pt>
                <c:pt idx="52775">
                  <c:v>154.35768819848201</c:v>
                </c:pt>
                <c:pt idx="52776">
                  <c:v>154.348175380154</c:v>
                </c:pt>
                <c:pt idx="52777">
                  <c:v>154.34362033775901</c:v>
                </c:pt>
                <c:pt idx="52778">
                  <c:v>154.34450642017799</c:v>
                </c:pt>
                <c:pt idx="52779">
                  <c:v>154.344952282994</c:v>
                </c:pt>
                <c:pt idx="52780">
                  <c:v>154.34526000001199</c:v>
                </c:pt>
                <c:pt idx="52781">
                  <c:v>154.34077281123999</c:v>
                </c:pt>
                <c:pt idx="52782">
                  <c:v>154.33767913412299</c:v>
                </c:pt>
                <c:pt idx="52783">
                  <c:v>154.336341676654</c:v>
                </c:pt>
                <c:pt idx="52784">
                  <c:v>154.337520332569</c:v>
                </c:pt>
                <c:pt idx="52785">
                  <c:v>154.34025310848801</c:v>
                </c:pt>
                <c:pt idx="52786">
                  <c:v>154.34365009484799</c:v>
                </c:pt>
                <c:pt idx="52787">
                  <c:v>154.34982064872401</c:v>
                </c:pt>
                <c:pt idx="52788">
                  <c:v>154.36045492856499</c:v>
                </c:pt>
                <c:pt idx="52789">
                  <c:v>154.37226493344099</c:v>
                </c:pt>
                <c:pt idx="52790">
                  <c:v>154.388043961504</c:v>
                </c:pt>
                <c:pt idx="52791">
                  <c:v>154.40016000000099</c:v>
                </c:pt>
                <c:pt idx="52792">
                  <c:v>154.40450878160399</c:v>
                </c:pt>
                <c:pt idx="52793">
                  <c:v>154.40692441549101</c:v>
                </c:pt>
                <c:pt idx="52794">
                  <c:v>154.41021116035</c:v>
                </c:pt>
                <c:pt idx="52795">
                  <c:v>154.411460442004</c:v>
                </c:pt>
                <c:pt idx="52796">
                  <c:v>154.40969671578301</c:v>
                </c:pt>
                <c:pt idx="52797">
                  <c:v>154.40887806040399</c:v>
                </c:pt>
                <c:pt idx="52798">
                  <c:v>154.41445488678099</c:v>
                </c:pt>
                <c:pt idx="52799">
                  <c:v>154.42361921569</c:v>
                </c:pt>
                <c:pt idx="52800">
                  <c:v>154.43642120938</c:v>
                </c:pt>
                <c:pt idx="52801">
                  <c:v>154.45079623234599</c:v>
                </c:pt>
                <c:pt idx="52802">
                  <c:v>154.45944463399101</c:v>
                </c:pt>
                <c:pt idx="52803">
                  <c:v>154.47338999997899</c:v>
                </c:pt>
                <c:pt idx="52804">
                  <c:v>154.48375901785599</c:v>
                </c:pt>
                <c:pt idx="52805">
                  <c:v>154.49456381065099</c:v>
                </c:pt>
                <c:pt idx="52806">
                  <c:v>154.50593616228301</c:v>
                </c:pt>
                <c:pt idx="52807">
                  <c:v>154.52091244294701</c:v>
                </c:pt>
                <c:pt idx="52808">
                  <c:v>154.52670752574701</c:v>
                </c:pt>
                <c:pt idx="52809">
                  <c:v>154.52462449689699</c:v>
                </c:pt>
                <c:pt idx="52810">
                  <c:v>154.517817386009</c:v>
                </c:pt>
                <c:pt idx="52811">
                  <c:v>154.51030299562601</c:v>
                </c:pt>
                <c:pt idx="52812">
                  <c:v>154.50395160164501</c:v>
                </c:pt>
                <c:pt idx="52813">
                  <c:v>154.49155571490499</c:v>
                </c:pt>
                <c:pt idx="52814">
                  <c:v>154.47412051201999</c:v>
                </c:pt>
                <c:pt idx="52815">
                  <c:v>154.45981049338201</c:v>
                </c:pt>
                <c:pt idx="52816">
                  <c:v>154.445529999987</c:v>
                </c:pt>
                <c:pt idx="52817">
                  <c:v>154.43764619014601</c:v>
                </c:pt>
                <c:pt idx="52818">
                  <c:v>154.433727617258</c:v>
                </c:pt>
                <c:pt idx="52819">
                  <c:v>154.43354264456801</c:v>
                </c:pt>
                <c:pt idx="52820">
                  <c:v>154.43621905874701</c:v>
                </c:pt>
                <c:pt idx="52821">
                  <c:v>154.44137486873601</c:v>
                </c:pt>
                <c:pt idx="52822">
                  <c:v>154.44718330101699</c:v>
                </c:pt>
                <c:pt idx="52823">
                  <c:v>154.44992771103401</c:v>
                </c:pt>
                <c:pt idx="52824">
                  <c:v>154.452609931956</c:v>
                </c:pt>
                <c:pt idx="52825">
                  <c:v>154.45602425693201</c:v>
                </c:pt>
                <c:pt idx="52826">
                  <c:v>154.459227516759</c:v>
                </c:pt>
                <c:pt idx="52827">
                  <c:v>154.45705563118599</c:v>
                </c:pt>
                <c:pt idx="52828">
                  <c:v>154.44742999998101</c:v>
                </c:pt>
                <c:pt idx="52829">
                  <c:v>154.4324373508</c:v>
                </c:pt>
                <c:pt idx="52830">
                  <c:v>154.41479888089901</c:v>
                </c:pt>
                <c:pt idx="52831">
                  <c:v>154.40135295774101</c:v>
                </c:pt>
                <c:pt idx="52832">
                  <c:v>154.391974503814</c:v>
                </c:pt>
                <c:pt idx="52833">
                  <c:v>154.38400103672501</c:v>
                </c:pt>
                <c:pt idx="52834">
                  <c:v>154.37903952532801</c:v>
                </c:pt>
                <c:pt idx="52835">
                  <c:v>154.379883979944</c:v>
                </c:pt>
                <c:pt idx="52836">
                  <c:v>154.38887758630901</c:v>
                </c:pt>
                <c:pt idx="52837">
                  <c:v>154.40076176310799</c:v>
                </c:pt>
                <c:pt idx="52838">
                  <c:v>154.41529999999301</c:v>
                </c:pt>
                <c:pt idx="52839">
                  <c:v>154.42995478919801</c:v>
                </c:pt>
                <c:pt idx="52840">
                  <c:v>154.44214145127299</c:v>
                </c:pt>
                <c:pt idx="52841">
                  <c:v>154.45029637156799</c:v>
                </c:pt>
                <c:pt idx="52842">
                  <c:v>154.45414303372399</c:v>
                </c:pt>
                <c:pt idx="52843">
                  <c:v>154.45336171518099</c:v>
                </c:pt>
                <c:pt idx="52844">
                  <c:v>154.45236977937799</c:v>
                </c:pt>
                <c:pt idx="52845">
                  <c:v>154.45440340533</c:v>
                </c:pt>
                <c:pt idx="52846">
                  <c:v>154.45365340028999</c:v>
                </c:pt>
                <c:pt idx="52847">
                  <c:v>154.45105625342899</c:v>
                </c:pt>
                <c:pt idx="52848">
                  <c:v>154.45600335495001</c:v>
                </c:pt>
                <c:pt idx="52849">
                  <c:v>154.46147529733</c:v>
                </c:pt>
                <c:pt idx="52850">
                  <c:v>154.459640000013</c:v>
                </c:pt>
                <c:pt idx="52851">
                  <c:v>154.45883820540999</c:v>
                </c:pt>
                <c:pt idx="52852">
                  <c:v>154.45777940185801</c:v>
                </c:pt>
                <c:pt idx="52853">
                  <c:v>154.452423303172</c:v>
                </c:pt>
                <c:pt idx="52854">
                  <c:v>154.44975644151799</c:v>
                </c:pt>
                <c:pt idx="52855">
                  <c:v>154.44971858599999</c:v>
                </c:pt>
                <c:pt idx="52856">
                  <c:v>154.45051943875899</c:v>
                </c:pt>
                <c:pt idx="52857">
                  <c:v>154.45504745612399</c:v>
                </c:pt>
                <c:pt idx="52858">
                  <c:v>154.457704475957</c:v>
                </c:pt>
                <c:pt idx="52859">
                  <c:v>154.46469323301099</c:v>
                </c:pt>
                <c:pt idx="52860">
                  <c:v>154.47867000004999</c:v>
                </c:pt>
                <c:pt idx="52861">
                  <c:v>154.48850728978101</c:v>
                </c:pt>
                <c:pt idx="52862">
                  <c:v>154.501732803903</c:v>
                </c:pt>
                <c:pt idx="52863">
                  <c:v>154.51006311545601</c:v>
                </c:pt>
                <c:pt idx="52864">
                  <c:v>154.515561868513</c:v>
                </c:pt>
                <c:pt idx="52865">
                  <c:v>154.52355466046299</c:v>
                </c:pt>
                <c:pt idx="52866">
                  <c:v>154.53087434216701</c:v>
                </c:pt>
                <c:pt idx="52867">
                  <c:v>154.534325678713</c:v>
                </c:pt>
                <c:pt idx="52868">
                  <c:v>154.53391105108199</c:v>
                </c:pt>
                <c:pt idx="52869">
                  <c:v>154.53087304551599</c:v>
                </c:pt>
                <c:pt idx="52870">
                  <c:v>154.52669145944799</c:v>
                </c:pt>
                <c:pt idx="52871">
                  <c:v>154.516895720257</c:v>
                </c:pt>
                <c:pt idx="52872">
                  <c:v>154.50504807359101</c:v>
                </c:pt>
                <c:pt idx="52873">
                  <c:v>154.49026000002999</c:v>
                </c:pt>
                <c:pt idx="52874">
                  <c:v>154.48113695183599</c:v>
                </c:pt>
                <c:pt idx="52875">
                  <c:v>154.46705866248101</c:v>
                </c:pt>
                <c:pt idx="52876">
                  <c:v>154.44884407496301</c:v>
                </c:pt>
                <c:pt idx="52877">
                  <c:v>154.43168313489599</c:v>
                </c:pt>
                <c:pt idx="52878">
                  <c:v>154.41896709028899</c:v>
                </c:pt>
                <c:pt idx="52879">
                  <c:v>154.408646480952</c:v>
                </c:pt>
                <c:pt idx="52880">
                  <c:v>154.39729361863201</c:v>
                </c:pt>
                <c:pt idx="52881">
                  <c:v>154.38183172388199</c:v>
                </c:pt>
                <c:pt idx="52882">
                  <c:v>154.36220600847699</c:v>
                </c:pt>
                <c:pt idx="52883">
                  <c:v>154.34482256900199</c:v>
                </c:pt>
                <c:pt idx="52884">
                  <c:v>154.33927477961001</c:v>
                </c:pt>
                <c:pt idx="52885">
                  <c:v>154.33867426667101</c:v>
                </c:pt>
                <c:pt idx="52886">
                  <c:v>154.342040000015</c:v>
                </c:pt>
                <c:pt idx="52887">
                  <c:v>154.352333921048</c:v>
                </c:pt>
                <c:pt idx="52888">
                  <c:v>154.35839204187999</c:v>
                </c:pt>
                <c:pt idx="52889">
                  <c:v>154.35713251610201</c:v>
                </c:pt>
                <c:pt idx="52890">
                  <c:v>154.35137424828599</c:v>
                </c:pt>
                <c:pt idx="52891">
                  <c:v>154.344466467112</c:v>
                </c:pt>
                <c:pt idx="52892">
                  <c:v>154.33841766490701</c:v>
                </c:pt>
                <c:pt idx="52893">
                  <c:v>154.33683389283499</c:v>
                </c:pt>
                <c:pt idx="52894">
                  <c:v>154.33909655028901</c:v>
                </c:pt>
                <c:pt idx="52895">
                  <c:v>154.33828598256301</c:v>
                </c:pt>
                <c:pt idx="52896">
                  <c:v>154.33169999998299</c:v>
                </c:pt>
                <c:pt idx="52897">
                  <c:v>154.33115431172601</c:v>
                </c:pt>
                <c:pt idx="52898">
                  <c:v>154.33780801161399</c:v>
                </c:pt>
                <c:pt idx="52899">
                  <c:v>154.34339499045399</c:v>
                </c:pt>
                <c:pt idx="52900">
                  <c:v>154.34553694474701</c:v>
                </c:pt>
                <c:pt idx="52901">
                  <c:v>154.345846870137</c:v>
                </c:pt>
                <c:pt idx="52902">
                  <c:v>154.34442362136201</c:v>
                </c:pt>
                <c:pt idx="52903">
                  <c:v>154.34228445240001</c:v>
                </c:pt>
                <c:pt idx="52904">
                  <c:v>154.34045589912299</c:v>
                </c:pt>
                <c:pt idx="52905">
                  <c:v>154.34198824242901</c:v>
                </c:pt>
                <c:pt idx="52906">
                  <c:v>154.34617846847499</c:v>
                </c:pt>
                <c:pt idx="52907">
                  <c:v>154.35395437090801</c:v>
                </c:pt>
                <c:pt idx="52908">
                  <c:v>154.365620000013</c:v>
                </c:pt>
                <c:pt idx="52909">
                  <c:v>154.381036384412</c:v>
                </c:pt>
                <c:pt idx="52910">
                  <c:v>154.39720782249401</c:v>
                </c:pt>
                <c:pt idx="52911">
                  <c:v>154.42078092110901</c:v>
                </c:pt>
                <c:pt idx="52912">
                  <c:v>154.44294782375499</c:v>
                </c:pt>
                <c:pt idx="52913">
                  <c:v>154.460700243454</c:v>
                </c:pt>
                <c:pt idx="52914">
                  <c:v>154.48399989705501</c:v>
                </c:pt>
                <c:pt idx="52915">
                  <c:v>154.504598613425</c:v>
                </c:pt>
                <c:pt idx="52916">
                  <c:v>154.51900575520301</c:v>
                </c:pt>
                <c:pt idx="52917">
                  <c:v>154.53237773062301</c:v>
                </c:pt>
                <c:pt idx="52918">
                  <c:v>154.54257403660401</c:v>
                </c:pt>
                <c:pt idx="52919">
                  <c:v>154.55529153797499</c:v>
                </c:pt>
                <c:pt idx="52920">
                  <c:v>154.56618000004099</c:v>
                </c:pt>
                <c:pt idx="52921">
                  <c:v>154.56791914232099</c:v>
                </c:pt>
                <c:pt idx="52922">
                  <c:v>154.571763717892</c:v>
                </c:pt>
                <c:pt idx="52923">
                  <c:v>154.57239808988399</c:v>
                </c:pt>
                <c:pt idx="52924">
                  <c:v>154.57160964731801</c:v>
                </c:pt>
                <c:pt idx="52925">
                  <c:v>154.57280506654899</c:v>
                </c:pt>
                <c:pt idx="52926">
                  <c:v>154.57322119730901</c:v>
                </c:pt>
                <c:pt idx="52927">
                  <c:v>154.566730820022</c:v>
                </c:pt>
                <c:pt idx="52928">
                  <c:v>154.552655188606</c:v>
                </c:pt>
                <c:pt idx="52929">
                  <c:v>154.53581731820299</c:v>
                </c:pt>
                <c:pt idx="52930">
                  <c:v>154.51645898287899</c:v>
                </c:pt>
                <c:pt idx="52931">
                  <c:v>154.49518999999501</c:v>
                </c:pt>
                <c:pt idx="52932">
                  <c:v>154.48003929084399</c:v>
                </c:pt>
                <c:pt idx="52933">
                  <c:v>154.46008251563001</c:v>
                </c:pt>
                <c:pt idx="52934">
                  <c:v>154.44335408977699</c:v>
                </c:pt>
                <c:pt idx="52935">
                  <c:v>154.428566173668</c:v>
                </c:pt>
                <c:pt idx="52936">
                  <c:v>154.42011150641699</c:v>
                </c:pt>
                <c:pt idx="52937">
                  <c:v>154.41353384179001</c:v>
                </c:pt>
                <c:pt idx="52938">
                  <c:v>154.410709303239</c:v>
                </c:pt>
                <c:pt idx="52939">
                  <c:v>154.41314343642799</c:v>
                </c:pt>
                <c:pt idx="52940">
                  <c:v>154.41532206233501</c:v>
                </c:pt>
                <c:pt idx="52941">
                  <c:v>154.415761893519</c:v>
                </c:pt>
                <c:pt idx="52942">
                  <c:v>154.41202685823899</c:v>
                </c:pt>
                <c:pt idx="52943">
                  <c:v>154.401444843863</c:v>
                </c:pt>
                <c:pt idx="52944">
                  <c:v>154.391139999974</c:v>
                </c:pt>
                <c:pt idx="52945">
                  <c:v>154.39056195780799</c:v>
                </c:pt>
                <c:pt idx="52946">
                  <c:v>154.391105811133</c:v>
                </c:pt>
                <c:pt idx="52947">
                  <c:v>154.396886075596</c:v>
                </c:pt>
                <c:pt idx="52948">
                  <c:v>154.407658965699</c:v>
                </c:pt>
                <c:pt idx="52949">
                  <c:v>154.41452254167299</c:v>
                </c:pt>
                <c:pt idx="52950">
                  <c:v>154.41742152773401</c:v>
                </c:pt>
                <c:pt idx="52951">
                  <c:v>154.41745776497601</c:v>
                </c:pt>
                <c:pt idx="52952">
                  <c:v>154.41662238060999</c:v>
                </c:pt>
                <c:pt idx="52953">
                  <c:v>154.417626068168</c:v>
                </c:pt>
                <c:pt idx="52954">
                  <c:v>154.41136392208</c:v>
                </c:pt>
                <c:pt idx="52955">
                  <c:v>154.407048838029</c:v>
                </c:pt>
                <c:pt idx="52956">
                  <c:v>154.412169999957</c:v>
                </c:pt>
                <c:pt idx="52957">
                  <c:v>154.412169999957</c:v>
                </c:pt>
                <c:pt idx="52958">
                  <c:v>154.41594309203501</c:v>
                </c:pt>
                <c:pt idx="52959">
                  <c:v>154.42320540096699</c:v>
                </c:pt>
                <c:pt idx="52960">
                  <c:v>154.43129214501801</c:v>
                </c:pt>
                <c:pt idx="52961">
                  <c:v>154.43742520307501</c:v>
                </c:pt>
                <c:pt idx="52962">
                  <c:v>154.441766348801</c:v>
                </c:pt>
                <c:pt idx="52963">
                  <c:v>154.446512361689</c:v>
                </c:pt>
                <c:pt idx="52964">
                  <c:v>154.45281905710999</c:v>
                </c:pt>
                <c:pt idx="52965">
                  <c:v>154.46061894020599</c:v>
                </c:pt>
                <c:pt idx="52966">
                  <c:v>154.47041322863501</c:v>
                </c:pt>
                <c:pt idx="52967">
                  <c:v>154.48056699253999</c:v>
                </c:pt>
                <c:pt idx="52968">
                  <c:v>154.50053000000401</c:v>
                </c:pt>
                <c:pt idx="52969">
                  <c:v>154.51776049521101</c:v>
                </c:pt>
                <c:pt idx="52970">
                  <c:v>154.53092744095099</c:v>
                </c:pt>
                <c:pt idx="52971">
                  <c:v>154.547636154825</c:v>
                </c:pt>
                <c:pt idx="52972">
                  <c:v>154.56357482521199</c:v>
                </c:pt>
                <c:pt idx="52973">
                  <c:v>154.573886314128</c:v>
                </c:pt>
                <c:pt idx="52974">
                  <c:v>154.57218012029799</c:v>
                </c:pt>
                <c:pt idx="52975">
                  <c:v>154.56885721195201</c:v>
                </c:pt>
                <c:pt idx="52976">
                  <c:v>154.56180487064</c:v>
                </c:pt>
                <c:pt idx="52977">
                  <c:v>154.54847810293501</c:v>
                </c:pt>
                <c:pt idx="52978">
                  <c:v>154.53818443179401</c:v>
                </c:pt>
                <c:pt idx="52979">
                  <c:v>154.534194829364</c:v>
                </c:pt>
                <c:pt idx="52980">
                  <c:v>154.535878158391</c:v>
                </c:pt>
                <c:pt idx="52981">
                  <c:v>154.53270000002101</c:v>
                </c:pt>
                <c:pt idx="52982">
                  <c:v>154.53199677990801</c:v>
                </c:pt>
                <c:pt idx="52983">
                  <c:v>154.53222174842799</c:v>
                </c:pt>
                <c:pt idx="52984">
                  <c:v>154.52969604426201</c:v>
                </c:pt>
                <c:pt idx="52985">
                  <c:v>154.522414882188</c:v>
                </c:pt>
                <c:pt idx="52986">
                  <c:v>154.51604018105701</c:v>
                </c:pt>
                <c:pt idx="52987">
                  <c:v>154.50429162134199</c:v>
                </c:pt>
                <c:pt idx="52988">
                  <c:v>154.48883457588099</c:v>
                </c:pt>
                <c:pt idx="52989">
                  <c:v>154.47630500721101</c:v>
                </c:pt>
                <c:pt idx="52990">
                  <c:v>154.47017652479099</c:v>
                </c:pt>
                <c:pt idx="52991">
                  <c:v>154.47208190795101</c:v>
                </c:pt>
                <c:pt idx="52992">
                  <c:v>154.47932581977301</c:v>
                </c:pt>
                <c:pt idx="52993">
                  <c:v>154.48867999996301</c:v>
                </c:pt>
                <c:pt idx="52994">
                  <c:v>154.495069832681</c:v>
                </c:pt>
                <c:pt idx="52995">
                  <c:v>154.501231723183</c:v>
                </c:pt>
                <c:pt idx="52996">
                  <c:v>154.508540813434</c:v>
                </c:pt>
                <c:pt idx="52997">
                  <c:v>154.513816191659</c:v>
                </c:pt>
                <c:pt idx="52998">
                  <c:v>154.51309847336501</c:v>
                </c:pt>
                <c:pt idx="52999">
                  <c:v>154.50723625001601</c:v>
                </c:pt>
                <c:pt idx="53000">
                  <c:v>154.49402296770501</c:v>
                </c:pt>
                <c:pt idx="53001">
                  <c:v>154.47589136225901</c:v>
                </c:pt>
                <c:pt idx="53002">
                  <c:v>154.45806841101</c:v>
                </c:pt>
                <c:pt idx="53003">
                  <c:v>154.44641624448701</c:v>
                </c:pt>
                <c:pt idx="53004">
                  <c:v>154.43948508707001</c:v>
                </c:pt>
                <c:pt idx="53005">
                  <c:v>154.43467999996</c:v>
                </c:pt>
                <c:pt idx="53006">
                  <c:v>154.43133115345799</c:v>
                </c:pt>
                <c:pt idx="53007">
                  <c:v>154.43082652188301</c:v>
                </c:pt>
                <c:pt idx="53008">
                  <c:v>154.427087876423</c:v>
                </c:pt>
                <c:pt idx="53009">
                  <c:v>154.42263376959099</c:v>
                </c:pt>
                <c:pt idx="53010">
                  <c:v>154.41941948809099</c:v>
                </c:pt>
                <c:pt idx="53011">
                  <c:v>154.41818170185101</c:v>
                </c:pt>
                <c:pt idx="53012">
                  <c:v>154.416767093168</c:v>
                </c:pt>
                <c:pt idx="53013">
                  <c:v>154.41572518846101</c:v>
                </c:pt>
                <c:pt idx="53014">
                  <c:v>154.41808597265401</c:v>
                </c:pt>
                <c:pt idx="53015">
                  <c:v>154.41898692594299</c:v>
                </c:pt>
                <c:pt idx="53016">
                  <c:v>154.41504471679599</c:v>
                </c:pt>
                <c:pt idx="53017">
                  <c:v>154.41206000000199</c:v>
                </c:pt>
                <c:pt idx="53018">
                  <c:v>154.413573837944</c:v>
                </c:pt>
                <c:pt idx="53019">
                  <c:v>154.41365588346201</c:v>
                </c:pt>
                <c:pt idx="53020">
                  <c:v>154.41323954889501</c:v>
                </c:pt>
                <c:pt idx="53021">
                  <c:v>154.41039336827501</c:v>
                </c:pt>
                <c:pt idx="53022">
                  <c:v>154.403876859561</c:v>
                </c:pt>
                <c:pt idx="53023">
                  <c:v>154.388875729565</c:v>
                </c:pt>
                <c:pt idx="53024">
                  <c:v>154.36444723503601</c:v>
                </c:pt>
                <c:pt idx="53025">
                  <c:v>154.339050831294</c:v>
                </c:pt>
                <c:pt idx="53026">
                  <c:v>154.311968973143</c:v>
                </c:pt>
                <c:pt idx="53027">
                  <c:v>154.283476382468</c:v>
                </c:pt>
                <c:pt idx="53028">
                  <c:v>154.26523093995601</c:v>
                </c:pt>
                <c:pt idx="53029">
                  <c:v>154.253399999999</c:v>
                </c:pt>
                <c:pt idx="53030">
                  <c:v>154.24908937733599</c:v>
                </c:pt>
                <c:pt idx="53031">
                  <c:v>154.24606419439701</c:v>
                </c:pt>
                <c:pt idx="53032">
                  <c:v>154.239159721997</c:v>
                </c:pt>
                <c:pt idx="53033">
                  <c:v>154.22535210955601</c:v>
                </c:pt>
                <c:pt idx="53034">
                  <c:v>154.20867939097801</c:v>
                </c:pt>
                <c:pt idx="53035">
                  <c:v>154.195309546864</c:v>
                </c:pt>
                <c:pt idx="53036">
                  <c:v>154.189195412191</c:v>
                </c:pt>
                <c:pt idx="53037">
                  <c:v>154.19190352033701</c:v>
                </c:pt>
                <c:pt idx="53038">
                  <c:v>154.20301329831301</c:v>
                </c:pt>
                <c:pt idx="53039">
                  <c:v>154.220681800421</c:v>
                </c:pt>
                <c:pt idx="53040">
                  <c:v>154.24154884401</c:v>
                </c:pt>
                <c:pt idx="53041">
                  <c:v>154.26233999994901</c:v>
                </c:pt>
                <c:pt idx="53042">
                  <c:v>154.27862020033501</c:v>
                </c:pt>
                <c:pt idx="53043">
                  <c:v>154.289038779029</c:v>
                </c:pt>
                <c:pt idx="53044">
                  <c:v>154.301215021752</c:v>
                </c:pt>
                <c:pt idx="53045">
                  <c:v>154.317099752057</c:v>
                </c:pt>
                <c:pt idx="53046">
                  <c:v>154.33562290569199</c:v>
                </c:pt>
                <c:pt idx="53047">
                  <c:v>154.34909301878599</c:v>
                </c:pt>
                <c:pt idx="53048">
                  <c:v>154.357182182342</c:v>
                </c:pt>
                <c:pt idx="53049">
                  <c:v>154.36089226037799</c:v>
                </c:pt>
                <c:pt idx="53050">
                  <c:v>154.36078301484201</c:v>
                </c:pt>
                <c:pt idx="53051">
                  <c:v>154.36176735814399</c:v>
                </c:pt>
                <c:pt idx="53052">
                  <c:v>154.37034939384901</c:v>
                </c:pt>
                <c:pt idx="53053">
                  <c:v>154.389779202368</c:v>
                </c:pt>
                <c:pt idx="53054">
                  <c:v>154.40775379267799</c:v>
                </c:pt>
                <c:pt idx="53055">
                  <c:v>154.42057999999199</c:v>
                </c:pt>
                <c:pt idx="53056">
                  <c:v>154.42208909494201</c:v>
                </c:pt>
                <c:pt idx="53057">
                  <c:v>154.420398292193</c:v>
                </c:pt>
                <c:pt idx="53058">
                  <c:v>154.419309999993</c:v>
                </c:pt>
                <c:pt idx="53059">
                  <c:v>154.41847547269299</c:v>
                </c:pt>
                <c:pt idx="53060">
                  <c:v>154.41733999999701</c:v>
                </c:pt>
                <c:pt idx="53061">
                  <c:v>154.41584429415499</c:v>
                </c:pt>
                <c:pt idx="53062">
                  <c:v>154.41167969060101</c:v>
                </c:pt>
                <c:pt idx="53063">
                  <c:v>154.41059093297201</c:v>
                </c:pt>
                <c:pt idx="53064">
                  <c:v>154.40842522073399</c:v>
                </c:pt>
                <c:pt idx="53065">
                  <c:v>154.40745495257099</c:v>
                </c:pt>
                <c:pt idx="53066">
                  <c:v>154.40164000001499</c:v>
                </c:pt>
                <c:pt idx="53067">
                  <c:v>154.39175155389</c:v>
                </c:pt>
                <c:pt idx="53068">
                  <c:v>154.38233833611201</c:v>
                </c:pt>
                <c:pt idx="53069">
                  <c:v>154.37151170606799</c:v>
                </c:pt>
                <c:pt idx="53070">
                  <c:v>154.362269351279</c:v>
                </c:pt>
                <c:pt idx="53071">
                  <c:v>154.35395571654001</c:v>
                </c:pt>
                <c:pt idx="53072">
                  <c:v>154.343863636392</c:v>
                </c:pt>
                <c:pt idx="53073">
                  <c:v>154.33141610218399</c:v>
                </c:pt>
                <c:pt idx="53074">
                  <c:v>154.32275338658999</c:v>
                </c:pt>
                <c:pt idx="53075">
                  <c:v>154.32066649750701</c:v>
                </c:pt>
                <c:pt idx="53076">
                  <c:v>154.31631338427599</c:v>
                </c:pt>
                <c:pt idx="53077">
                  <c:v>154.310862477109</c:v>
                </c:pt>
                <c:pt idx="53078">
                  <c:v>154.30077192086699</c:v>
                </c:pt>
                <c:pt idx="53079">
                  <c:v>154.30221093706601</c:v>
                </c:pt>
                <c:pt idx="53080">
                  <c:v>154.311234915944</c:v>
                </c:pt>
                <c:pt idx="53081">
                  <c:v>154.32121000000399</c:v>
                </c:pt>
                <c:pt idx="53082">
                  <c:v>154.33341086252099</c:v>
                </c:pt>
                <c:pt idx="53083">
                  <c:v>154.34880824039999</c:v>
                </c:pt>
                <c:pt idx="53084">
                  <c:v>154.373887258064</c:v>
                </c:pt>
                <c:pt idx="53085">
                  <c:v>154.41234776317</c:v>
                </c:pt>
                <c:pt idx="53086">
                  <c:v>154.43438535007999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702-4F4C-BBC5-13F478280E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006000"/>
        <c:axId val="631007440"/>
      </c:scatterChart>
      <c:valAx>
        <c:axId val="631006000"/>
        <c:scaling>
          <c:logBase val="10"/>
          <c:orientation val="minMax"/>
          <c:max val="2000"/>
          <c:min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600" noProof="0"/>
                  <a:t>T /</a:t>
                </a:r>
                <a:r>
                  <a:rPr lang="en-US" sz="1600" noProof="0" err="1"/>
                  <a:t>mK</a:t>
                </a:r>
                <a:endParaRPr lang="en-US" sz="1600" noProof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in"/>
        <c:minorTickMark val="cross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31007440"/>
        <c:crosses val="autoZero"/>
        <c:crossBetween val="midCat"/>
      </c:valAx>
      <c:valAx>
        <c:axId val="631007440"/>
        <c:scaling>
          <c:orientation val="minMax"/>
          <c:min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600" noProof="0"/>
                  <a:t>V /mV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3100600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381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Feuil1!$G$1:$G$92</c:f>
              <c:numCache>
                <c:formatCode>General</c:formatCode>
                <c:ptCount val="92"/>
                <c:pt idx="0">
                  <c:v>0</c:v>
                </c:pt>
                <c:pt idx="1">
                  <c:v>0.02</c:v>
                </c:pt>
                <c:pt idx="2">
                  <c:v>0.04</c:v>
                </c:pt>
                <c:pt idx="3">
                  <c:v>0.06</c:v>
                </c:pt>
                <c:pt idx="4">
                  <c:v>0.08</c:v>
                </c:pt>
                <c:pt idx="5">
                  <c:v>0.1</c:v>
                </c:pt>
                <c:pt idx="6">
                  <c:v>0.12</c:v>
                </c:pt>
                <c:pt idx="7">
                  <c:v>0.14000000000000001</c:v>
                </c:pt>
                <c:pt idx="8">
                  <c:v>0.16</c:v>
                </c:pt>
                <c:pt idx="9">
                  <c:v>0.18</c:v>
                </c:pt>
                <c:pt idx="10">
                  <c:v>0.2</c:v>
                </c:pt>
                <c:pt idx="11">
                  <c:v>0.22</c:v>
                </c:pt>
                <c:pt idx="12">
                  <c:v>0.24</c:v>
                </c:pt>
                <c:pt idx="13">
                  <c:v>0.26</c:v>
                </c:pt>
                <c:pt idx="14">
                  <c:v>0.28000000000000003</c:v>
                </c:pt>
                <c:pt idx="15">
                  <c:v>0.3</c:v>
                </c:pt>
                <c:pt idx="16">
                  <c:v>0.32</c:v>
                </c:pt>
                <c:pt idx="17">
                  <c:v>0.34</c:v>
                </c:pt>
                <c:pt idx="18">
                  <c:v>0.36</c:v>
                </c:pt>
                <c:pt idx="19">
                  <c:v>0.38</c:v>
                </c:pt>
                <c:pt idx="20">
                  <c:v>0.4</c:v>
                </c:pt>
                <c:pt idx="21">
                  <c:v>0.42</c:v>
                </c:pt>
                <c:pt idx="22">
                  <c:v>0.44</c:v>
                </c:pt>
                <c:pt idx="23">
                  <c:v>0.46</c:v>
                </c:pt>
                <c:pt idx="24">
                  <c:v>0.48</c:v>
                </c:pt>
                <c:pt idx="25">
                  <c:v>0.5</c:v>
                </c:pt>
                <c:pt idx="26">
                  <c:v>0.52</c:v>
                </c:pt>
                <c:pt idx="27">
                  <c:v>0.54</c:v>
                </c:pt>
                <c:pt idx="28">
                  <c:v>0.56000000000000005</c:v>
                </c:pt>
                <c:pt idx="29">
                  <c:v>0.57999999999999996</c:v>
                </c:pt>
                <c:pt idx="30">
                  <c:v>0.6</c:v>
                </c:pt>
                <c:pt idx="31">
                  <c:v>0.62</c:v>
                </c:pt>
                <c:pt idx="32">
                  <c:v>0.64</c:v>
                </c:pt>
                <c:pt idx="33">
                  <c:v>0.66</c:v>
                </c:pt>
                <c:pt idx="34">
                  <c:v>0.68</c:v>
                </c:pt>
                <c:pt idx="35">
                  <c:v>0.7</c:v>
                </c:pt>
                <c:pt idx="36">
                  <c:v>0.72</c:v>
                </c:pt>
                <c:pt idx="37">
                  <c:v>0.74</c:v>
                </c:pt>
                <c:pt idx="38">
                  <c:v>0.76</c:v>
                </c:pt>
                <c:pt idx="39">
                  <c:v>0.78</c:v>
                </c:pt>
                <c:pt idx="40">
                  <c:v>0.8</c:v>
                </c:pt>
                <c:pt idx="41">
                  <c:v>0.82</c:v>
                </c:pt>
                <c:pt idx="42">
                  <c:v>0.84</c:v>
                </c:pt>
                <c:pt idx="43">
                  <c:v>0.86</c:v>
                </c:pt>
                <c:pt idx="44">
                  <c:v>0.88</c:v>
                </c:pt>
                <c:pt idx="45">
                  <c:v>0.9</c:v>
                </c:pt>
                <c:pt idx="46">
                  <c:v>0.92</c:v>
                </c:pt>
                <c:pt idx="47">
                  <c:v>0.94</c:v>
                </c:pt>
                <c:pt idx="48">
                  <c:v>0.96</c:v>
                </c:pt>
                <c:pt idx="49">
                  <c:v>0.98</c:v>
                </c:pt>
                <c:pt idx="50">
                  <c:v>1</c:v>
                </c:pt>
              </c:numCache>
            </c:numRef>
          </c:xVal>
          <c:yVal>
            <c:numRef>
              <c:f>Feuil1!$H$1:$H$92</c:f>
              <c:numCache>
                <c:formatCode>General</c:formatCode>
                <c:ptCount val="92"/>
                <c:pt idx="0">
                  <c:v>1.0305768090951018E-10</c:v>
                </c:pt>
                <c:pt idx="1">
                  <c:v>2.293590862802644E-10</c:v>
                </c:pt>
                <c:pt idx="2">
                  <c:v>5.1044803096873618E-10</c:v>
                </c:pt>
                <c:pt idx="3">
                  <c:v>1.1360229705759633E-9</c:v>
                </c:pt>
                <c:pt idx="4">
                  <c:v>2.5282655463252206E-9</c:v>
                </c:pt>
                <c:pt idx="5">
                  <c:v>5.62675810275475E-9</c:v>
                </c:pt>
                <c:pt idx="6">
                  <c:v>1.2522578725337765E-8</c:v>
                </c:pt>
                <c:pt idx="7">
                  <c:v>2.7869502929280502E-8</c:v>
                </c:pt>
                <c:pt idx="8">
                  <c:v>6.2024677056529067E-8</c:v>
                </c:pt>
                <c:pt idx="9">
                  <c:v>1.3803824750965232E-7</c:v>
                </c:pt>
                <c:pt idx="10">
                  <c:v>3.0720873011073591E-7</c:v>
                </c:pt>
                <c:pt idx="11">
                  <c:v>6.8370045422998561E-7</c:v>
                </c:pt>
                <c:pt idx="12">
                  <c:v>1.5215778450282665E-6</c:v>
                </c:pt>
                <c:pt idx="13">
                  <c:v>3.3862074809885119E-6</c:v>
                </c:pt>
                <c:pt idx="14">
                  <c:v>7.5355179029878844E-6</c:v>
                </c:pt>
                <c:pt idx="15">
                  <c:v>1.6767506523323905E-5</c:v>
                </c:pt>
                <c:pt idx="16">
                  <c:v>3.7301441691834882E-5</c:v>
                </c:pt>
                <c:pt idx="17">
                  <c:v>8.2940054008721217E-5</c:v>
                </c:pt>
                <c:pt idx="18">
                  <c:v>1.842119949717993E-4</c:v>
                </c:pt>
                <c:pt idx="19">
                  <c:v>4.0812855765799488E-4</c:v>
                </c:pt>
                <c:pt idx="20">
                  <c:v>8.993104981045787E-4</c:v>
                </c:pt>
                <c:pt idx="21">
                  <c:v>1.958286139838217E-3</c:v>
                </c:pt>
                <c:pt idx="22">
                  <c:v>4.1586348246961191E-3</c:v>
                </c:pt>
                <c:pt idx="23">
                  <c:v>8.3990807433037828E-3</c:v>
                </c:pt>
                <c:pt idx="24">
                  <c:v>1.550127594361937E-2</c:v>
                </c:pt>
                <c:pt idx="25">
                  <c:v>2.5000000000000001E-2</c:v>
                </c:pt>
                <c:pt idx="26">
                  <c:v>3.4498724056380631E-2</c:v>
                </c:pt>
                <c:pt idx="27">
                  <c:v>4.1600919256696234E-2</c:v>
                </c:pt>
                <c:pt idx="28">
                  <c:v>4.5841365175303898E-2</c:v>
                </c:pt>
                <c:pt idx="29">
                  <c:v>4.8041713860161775E-2</c:v>
                </c:pt>
                <c:pt idx="30">
                  <c:v>4.9100689501895424E-2</c:v>
                </c:pt>
                <c:pt idx="31">
                  <c:v>4.9591871442342006E-2</c:v>
                </c:pt>
                <c:pt idx="32">
                  <c:v>4.9815788005028207E-2</c:v>
                </c:pt>
                <c:pt idx="33">
                  <c:v>4.9917059945991278E-2</c:v>
                </c:pt>
                <c:pt idx="34">
                  <c:v>4.996269855830817E-2</c:v>
                </c:pt>
                <c:pt idx="35">
                  <c:v>4.9983232493476686E-2</c:v>
                </c:pt>
                <c:pt idx="36">
                  <c:v>4.9992464482097022E-2</c:v>
                </c:pt>
                <c:pt idx="37">
                  <c:v>4.9996613792519018E-2</c:v>
                </c:pt>
                <c:pt idx="38">
                  <c:v>4.999847842215497E-2</c:v>
                </c:pt>
                <c:pt idx="39">
                  <c:v>4.9999316299545772E-2</c:v>
                </c:pt>
                <c:pt idx="40">
                  <c:v>4.9999692791269888E-2</c:v>
                </c:pt>
                <c:pt idx="41">
                  <c:v>4.999986196175249E-2</c:v>
                </c:pt>
                <c:pt idx="42">
                  <c:v>4.9999937975322942E-2</c:v>
                </c:pt>
                <c:pt idx="43">
                  <c:v>4.9999972130497075E-2</c:v>
                </c:pt>
                <c:pt idx="44">
                  <c:v>4.9999987477421279E-2</c:v>
                </c:pt>
                <c:pt idx="45">
                  <c:v>4.9999994373241902E-2</c:v>
                </c:pt>
                <c:pt idx="46">
                  <c:v>4.9999997471734454E-2</c:v>
                </c:pt>
                <c:pt idx="47">
                  <c:v>4.9999998863977033E-2</c:v>
                </c:pt>
                <c:pt idx="48">
                  <c:v>4.9999999489551972E-2</c:v>
                </c:pt>
                <c:pt idx="49">
                  <c:v>4.9999999770640915E-2</c:v>
                </c:pt>
                <c:pt idx="50">
                  <c:v>4.9999999896942315E-2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AB6-4E3A-972C-4D42A079F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2535343"/>
        <c:axId val="842534863"/>
      </c:scatterChart>
      <c:valAx>
        <c:axId val="842535343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Temperature</a:t>
                </a:r>
              </a:p>
            </c:rich>
          </c:tx>
          <c:layout>
            <c:manualLayout>
              <c:xMode val="edge"/>
              <c:yMode val="edge"/>
              <c:x val="0.43795978480023334"/>
              <c:y val="0.9475839475839474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crossAx val="842534863"/>
        <c:crosses val="autoZero"/>
        <c:crossBetween val="midCat"/>
      </c:valAx>
      <c:valAx>
        <c:axId val="842534863"/>
        <c:scaling>
          <c:orientation val="minMax"/>
        </c:scaling>
        <c:delete val="1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V</a:t>
                </a:r>
              </a:p>
            </c:rich>
          </c:tx>
          <c:layout>
            <c:manualLayout>
              <c:xMode val="edge"/>
              <c:yMode val="edge"/>
              <c:x val="1.2781234973242938E-2"/>
              <c:y val="0.4640786240786241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crossAx val="842535343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fr-FR"/>
    </a:p>
  </c:txPr>
  <c:externalData r:id="rId3">
    <c:autoUpdate val="0"/>
  </c:externalData>
  <c:userShapes r:id="rId4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381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Feuil1!$G$1:$G$92</c:f>
              <c:numCache>
                <c:formatCode>General</c:formatCode>
                <c:ptCount val="92"/>
                <c:pt idx="0">
                  <c:v>0</c:v>
                </c:pt>
                <c:pt idx="1">
                  <c:v>0.02</c:v>
                </c:pt>
                <c:pt idx="2">
                  <c:v>0.04</c:v>
                </c:pt>
                <c:pt idx="3">
                  <c:v>0.06</c:v>
                </c:pt>
                <c:pt idx="4">
                  <c:v>0.08</c:v>
                </c:pt>
                <c:pt idx="5">
                  <c:v>0.1</c:v>
                </c:pt>
                <c:pt idx="6">
                  <c:v>0.12</c:v>
                </c:pt>
                <c:pt idx="7">
                  <c:v>0.14000000000000001</c:v>
                </c:pt>
                <c:pt idx="8">
                  <c:v>0.16</c:v>
                </c:pt>
                <c:pt idx="9">
                  <c:v>0.18</c:v>
                </c:pt>
                <c:pt idx="10">
                  <c:v>0.2</c:v>
                </c:pt>
                <c:pt idx="11">
                  <c:v>0.22</c:v>
                </c:pt>
                <c:pt idx="12">
                  <c:v>0.24</c:v>
                </c:pt>
                <c:pt idx="13">
                  <c:v>0.26</c:v>
                </c:pt>
                <c:pt idx="14">
                  <c:v>0.28000000000000003</c:v>
                </c:pt>
                <c:pt idx="15">
                  <c:v>0.3</c:v>
                </c:pt>
                <c:pt idx="16">
                  <c:v>0.32</c:v>
                </c:pt>
                <c:pt idx="17">
                  <c:v>0.34</c:v>
                </c:pt>
                <c:pt idx="18">
                  <c:v>0.36</c:v>
                </c:pt>
                <c:pt idx="19">
                  <c:v>0.38</c:v>
                </c:pt>
                <c:pt idx="20">
                  <c:v>0.4</c:v>
                </c:pt>
                <c:pt idx="21">
                  <c:v>0.42</c:v>
                </c:pt>
                <c:pt idx="22">
                  <c:v>0.44</c:v>
                </c:pt>
                <c:pt idx="23">
                  <c:v>0.46</c:v>
                </c:pt>
                <c:pt idx="24">
                  <c:v>0.48</c:v>
                </c:pt>
                <c:pt idx="25">
                  <c:v>0.5</c:v>
                </c:pt>
                <c:pt idx="26">
                  <c:v>0.52</c:v>
                </c:pt>
                <c:pt idx="27">
                  <c:v>0.54</c:v>
                </c:pt>
                <c:pt idx="28">
                  <c:v>0.56000000000000005</c:v>
                </c:pt>
                <c:pt idx="29">
                  <c:v>0.57999999999999996</c:v>
                </c:pt>
                <c:pt idx="30">
                  <c:v>0.6</c:v>
                </c:pt>
                <c:pt idx="31">
                  <c:v>0.62</c:v>
                </c:pt>
                <c:pt idx="32">
                  <c:v>0.64</c:v>
                </c:pt>
                <c:pt idx="33">
                  <c:v>0.66</c:v>
                </c:pt>
                <c:pt idx="34">
                  <c:v>0.68</c:v>
                </c:pt>
                <c:pt idx="35">
                  <c:v>0.7</c:v>
                </c:pt>
                <c:pt idx="36">
                  <c:v>0.72</c:v>
                </c:pt>
                <c:pt idx="37">
                  <c:v>0.74</c:v>
                </c:pt>
                <c:pt idx="38">
                  <c:v>0.76</c:v>
                </c:pt>
                <c:pt idx="39">
                  <c:v>0.78</c:v>
                </c:pt>
                <c:pt idx="40">
                  <c:v>0.8</c:v>
                </c:pt>
                <c:pt idx="41">
                  <c:v>0.82</c:v>
                </c:pt>
                <c:pt idx="42">
                  <c:v>0.84</c:v>
                </c:pt>
                <c:pt idx="43">
                  <c:v>0.86</c:v>
                </c:pt>
                <c:pt idx="44">
                  <c:v>0.88</c:v>
                </c:pt>
                <c:pt idx="45">
                  <c:v>0.9</c:v>
                </c:pt>
                <c:pt idx="46">
                  <c:v>0.92</c:v>
                </c:pt>
                <c:pt idx="47">
                  <c:v>0.94</c:v>
                </c:pt>
                <c:pt idx="48">
                  <c:v>0.96</c:v>
                </c:pt>
                <c:pt idx="49">
                  <c:v>0.98</c:v>
                </c:pt>
                <c:pt idx="50">
                  <c:v>1</c:v>
                </c:pt>
              </c:numCache>
            </c:numRef>
          </c:xVal>
          <c:yVal>
            <c:numRef>
              <c:f>Feuil1!$H$1:$H$92</c:f>
              <c:numCache>
                <c:formatCode>General</c:formatCode>
                <c:ptCount val="92"/>
                <c:pt idx="0">
                  <c:v>1.0305768090951018E-10</c:v>
                </c:pt>
                <c:pt idx="1">
                  <c:v>2.293590862802644E-10</c:v>
                </c:pt>
                <c:pt idx="2">
                  <c:v>5.1044803096873618E-10</c:v>
                </c:pt>
                <c:pt idx="3">
                  <c:v>1.1360229705759633E-9</c:v>
                </c:pt>
                <c:pt idx="4">
                  <c:v>2.5282655463252206E-9</c:v>
                </c:pt>
                <c:pt idx="5">
                  <c:v>5.62675810275475E-9</c:v>
                </c:pt>
                <c:pt idx="6">
                  <c:v>1.2522578725337765E-8</c:v>
                </c:pt>
                <c:pt idx="7">
                  <c:v>2.7869502929280502E-8</c:v>
                </c:pt>
                <c:pt idx="8">
                  <c:v>6.2024677056529067E-8</c:v>
                </c:pt>
                <c:pt idx="9">
                  <c:v>1.3803824750965232E-7</c:v>
                </c:pt>
                <c:pt idx="10">
                  <c:v>3.0720873011073591E-7</c:v>
                </c:pt>
                <c:pt idx="11">
                  <c:v>6.8370045422998561E-7</c:v>
                </c:pt>
                <c:pt idx="12">
                  <c:v>1.5215778450282665E-6</c:v>
                </c:pt>
                <c:pt idx="13">
                  <c:v>3.3862074809885119E-6</c:v>
                </c:pt>
                <c:pt idx="14">
                  <c:v>7.5355179029878844E-6</c:v>
                </c:pt>
                <c:pt idx="15">
                  <c:v>1.6767506523323905E-5</c:v>
                </c:pt>
                <c:pt idx="16">
                  <c:v>3.7301441691834882E-5</c:v>
                </c:pt>
                <c:pt idx="17">
                  <c:v>8.2940054008721217E-5</c:v>
                </c:pt>
                <c:pt idx="18">
                  <c:v>1.842119949717993E-4</c:v>
                </c:pt>
                <c:pt idx="19">
                  <c:v>4.0812855765799488E-4</c:v>
                </c:pt>
                <c:pt idx="20">
                  <c:v>8.993104981045787E-4</c:v>
                </c:pt>
                <c:pt idx="21">
                  <c:v>1.958286139838217E-3</c:v>
                </c:pt>
                <c:pt idx="22">
                  <c:v>4.1586348246961191E-3</c:v>
                </c:pt>
                <c:pt idx="23">
                  <c:v>8.3990807433037828E-3</c:v>
                </c:pt>
                <c:pt idx="24">
                  <c:v>1.550127594361937E-2</c:v>
                </c:pt>
                <c:pt idx="25">
                  <c:v>2.5000000000000001E-2</c:v>
                </c:pt>
                <c:pt idx="26">
                  <c:v>3.4498724056380631E-2</c:v>
                </c:pt>
                <c:pt idx="27">
                  <c:v>4.1600919256696234E-2</c:v>
                </c:pt>
                <c:pt idx="28">
                  <c:v>4.5841365175303898E-2</c:v>
                </c:pt>
                <c:pt idx="29">
                  <c:v>4.8041713860161775E-2</c:v>
                </c:pt>
                <c:pt idx="30">
                  <c:v>4.9100689501895424E-2</c:v>
                </c:pt>
                <c:pt idx="31">
                  <c:v>4.9591871442342006E-2</c:v>
                </c:pt>
                <c:pt idx="32">
                  <c:v>4.9815788005028207E-2</c:v>
                </c:pt>
                <c:pt idx="33">
                  <c:v>4.9917059945991278E-2</c:v>
                </c:pt>
                <c:pt idx="34">
                  <c:v>4.996269855830817E-2</c:v>
                </c:pt>
                <c:pt idx="35">
                  <c:v>4.9983232493476686E-2</c:v>
                </c:pt>
                <c:pt idx="36">
                  <c:v>4.9992464482097022E-2</c:v>
                </c:pt>
                <c:pt idx="37">
                  <c:v>4.9996613792519018E-2</c:v>
                </c:pt>
                <c:pt idx="38">
                  <c:v>4.999847842215497E-2</c:v>
                </c:pt>
                <c:pt idx="39">
                  <c:v>4.9999316299545772E-2</c:v>
                </c:pt>
                <c:pt idx="40">
                  <c:v>4.9999692791269888E-2</c:v>
                </c:pt>
                <c:pt idx="41">
                  <c:v>4.999986196175249E-2</c:v>
                </c:pt>
                <c:pt idx="42">
                  <c:v>4.9999937975322942E-2</c:v>
                </c:pt>
                <c:pt idx="43">
                  <c:v>4.9999972130497075E-2</c:v>
                </c:pt>
                <c:pt idx="44">
                  <c:v>4.9999987477421279E-2</c:v>
                </c:pt>
                <c:pt idx="45">
                  <c:v>4.9999994373241902E-2</c:v>
                </c:pt>
                <c:pt idx="46">
                  <c:v>4.9999997471734454E-2</c:v>
                </c:pt>
                <c:pt idx="47">
                  <c:v>4.9999998863977033E-2</c:v>
                </c:pt>
                <c:pt idx="48">
                  <c:v>4.9999999489551972E-2</c:v>
                </c:pt>
                <c:pt idx="49">
                  <c:v>4.9999999770640915E-2</c:v>
                </c:pt>
                <c:pt idx="50">
                  <c:v>4.9999999896942315E-2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AB6-4E3A-972C-4D42A079F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2535343"/>
        <c:axId val="842534863"/>
      </c:scatterChart>
      <c:valAx>
        <c:axId val="842535343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Temperature</a:t>
                </a:r>
              </a:p>
            </c:rich>
          </c:tx>
          <c:layout>
            <c:manualLayout>
              <c:xMode val="edge"/>
              <c:yMode val="edge"/>
              <c:x val="0.43795978480023334"/>
              <c:y val="0.9475839475839474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crossAx val="842534863"/>
        <c:crosses val="autoZero"/>
        <c:crossBetween val="midCat"/>
      </c:valAx>
      <c:valAx>
        <c:axId val="842534863"/>
        <c:scaling>
          <c:orientation val="minMax"/>
        </c:scaling>
        <c:delete val="1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V</a:t>
                </a:r>
              </a:p>
            </c:rich>
          </c:tx>
          <c:layout>
            <c:manualLayout>
              <c:xMode val="edge"/>
              <c:yMode val="edge"/>
              <c:x val="1.2781234973242938E-2"/>
              <c:y val="0.4640786240786241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crossAx val="842535343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fr-FR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51418747510828"/>
          <c:y val="1.9366496976844075E-2"/>
          <c:w val="0.85895848027467425"/>
          <c:h val="0.82257174233548125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SN005</c:v>
                </c:pt>
              </c:strCache>
            </c:strRef>
          </c:tx>
          <c:spPr>
            <a:ln w="381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Feuil1!$A$2:$A$33</c:f>
              <c:numCache>
                <c:formatCode>General</c:formatCode>
                <c:ptCount val="32"/>
                <c:pt idx="0">
                  <c:v>97.118524999999991</c:v>
                </c:pt>
                <c:pt idx="1">
                  <c:v>98.280999999999992</c:v>
                </c:pt>
                <c:pt idx="2">
                  <c:v>98.441000000000003</c:v>
                </c:pt>
                <c:pt idx="3">
                  <c:v>98.643765217391291</c:v>
                </c:pt>
                <c:pt idx="4">
                  <c:v>98.642108333333297</c:v>
                </c:pt>
                <c:pt idx="5">
                  <c:v>98.628</c:v>
                </c:pt>
                <c:pt idx="6">
                  <c:v>98.801000000000002</c:v>
                </c:pt>
                <c:pt idx="7">
                  <c:v>98.933999999999997</c:v>
                </c:pt>
                <c:pt idx="8">
                  <c:v>98.966999999999999</c:v>
                </c:pt>
                <c:pt idx="9">
                  <c:v>99.105000000000004</c:v>
                </c:pt>
                <c:pt idx="10">
                  <c:v>99.328000000000003</c:v>
                </c:pt>
                <c:pt idx="11">
                  <c:v>99.499000000000009</c:v>
                </c:pt>
                <c:pt idx="12">
                  <c:v>99.682000000000002</c:v>
                </c:pt>
                <c:pt idx="13">
                  <c:v>99.853999999999999</c:v>
                </c:pt>
                <c:pt idx="14">
                  <c:v>100.048</c:v>
                </c:pt>
                <c:pt idx="15">
                  <c:v>100.39700000000001</c:v>
                </c:pt>
                <c:pt idx="16">
                  <c:v>100.429</c:v>
                </c:pt>
                <c:pt idx="17">
                  <c:v>100.39700000000001</c:v>
                </c:pt>
                <c:pt idx="18">
                  <c:v>100.12899999999999</c:v>
                </c:pt>
                <c:pt idx="19">
                  <c:v>99.688999999999993</c:v>
                </c:pt>
                <c:pt idx="20">
                  <c:v>99.48</c:v>
                </c:pt>
                <c:pt idx="21">
                  <c:v>99.222000000000008</c:v>
                </c:pt>
                <c:pt idx="22">
                  <c:v>99.071999999999989</c:v>
                </c:pt>
              </c:numCache>
            </c:numRef>
          </c:xVal>
          <c:yVal>
            <c:numRef>
              <c:f>Feuil1!$B$2:$B$33</c:f>
              <c:numCache>
                <c:formatCode>General</c:formatCode>
                <c:ptCount val="32"/>
                <c:pt idx="0">
                  <c:v>0</c:v>
                </c:pt>
                <c:pt idx="1">
                  <c:v>1.0339841824910776E-2</c:v>
                </c:pt>
                <c:pt idx="2">
                  <c:v>1.9094599482398236E-2</c:v>
                </c:pt>
                <c:pt idx="3">
                  <c:v>4.6449007939003736E-2</c:v>
                </c:pt>
                <c:pt idx="4">
                  <c:v>4.5257280992121056E-2</c:v>
                </c:pt>
                <c:pt idx="5">
                  <c:v>4.3535373099548476E-2</c:v>
                </c:pt>
                <c:pt idx="6">
                  <c:v>8.7858171945572383E-2</c:v>
                </c:pt>
                <c:pt idx="7">
                  <c:v>0.4855771066028387</c:v>
                </c:pt>
                <c:pt idx="8">
                  <c:v>0.55736023713824889</c:v>
                </c:pt>
                <c:pt idx="9">
                  <c:v>0.89362920427353332</c:v>
                </c:pt>
                <c:pt idx="10">
                  <c:v>0.97814741901619462</c:v>
                </c:pt>
                <c:pt idx="11">
                  <c:v>0.99070603554389991</c:v>
                </c:pt>
                <c:pt idx="12">
                  <c:v>0.99555889673142106</c:v>
                </c:pt>
                <c:pt idx="13">
                  <c:v>0.99779415400567317</c:v>
                </c:pt>
                <c:pt idx="14">
                  <c:v>0.99900001648257208</c:v>
                </c:pt>
                <c:pt idx="15">
                  <c:v>0.99997058872007583</c:v>
                </c:pt>
                <c:pt idx="16">
                  <c:v>0.99934314808168978</c:v>
                </c:pt>
                <c:pt idx="17">
                  <c:v>1</c:v>
                </c:pt>
                <c:pt idx="18">
                  <c:v>0.99901962400252109</c:v>
                </c:pt>
                <c:pt idx="19">
                  <c:v>0.99530399897207567</c:v>
                </c:pt>
                <c:pt idx="20">
                  <c:v>0.98867665722911779</c:v>
                </c:pt>
                <c:pt idx="21">
                  <c:v>0.97130439455379058</c:v>
                </c:pt>
                <c:pt idx="22">
                  <c:v>0.83920853265347528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5C7-4D5C-9F71-A57D8244CF2E}"/>
            </c:ext>
          </c:extLst>
        </c:ser>
        <c:ser>
          <c:idx val="1"/>
          <c:order val="1"/>
          <c:tx>
            <c:strRef>
              <c:f>Feuil1!$E$1</c:f>
              <c:strCache>
                <c:ptCount val="1"/>
                <c:pt idx="0">
                  <c:v>SN236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Feuil1!$D$2:$D$33</c:f>
              <c:numCache>
                <c:formatCode>General</c:formatCode>
                <c:ptCount val="32"/>
                <c:pt idx="0">
                  <c:v>90.001106789999994</c:v>
                </c:pt>
                <c:pt idx="1">
                  <c:v>90.300565120000002</c:v>
                </c:pt>
                <c:pt idx="2">
                  <c:v>90.599389020000004</c:v>
                </c:pt>
                <c:pt idx="3">
                  <c:v>90.900409310000001</c:v>
                </c:pt>
                <c:pt idx="4">
                  <c:v>91.200319640000004</c:v>
                </c:pt>
                <c:pt idx="5">
                  <c:v>91.500172370000001</c:v>
                </c:pt>
                <c:pt idx="6">
                  <c:v>91.800908129999996</c:v>
                </c:pt>
                <c:pt idx="7">
                  <c:v>92.100217529999995</c:v>
                </c:pt>
                <c:pt idx="8">
                  <c:v>92.399137760000002</c:v>
                </c:pt>
                <c:pt idx="9">
                  <c:v>92.701049789999999</c:v>
                </c:pt>
                <c:pt idx="10">
                  <c:v>92.999876400000005</c:v>
                </c:pt>
                <c:pt idx="11">
                  <c:v>93.299549529999993</c:v>
                </c:pt>
                <c:pt idx="12">
                  <c:v>93.600564910000003</c:v>
                </c:pt>
                <c:pt idx="13">
                  <c:v>93.900634519999997</c:v>
                </c:pt>
                <c:pt idx="14">
                  <c:v>94.199842050000001</c:v>
                </c:pt>
                <c:pt idx="15">
                  <c:v>94.500234660000004</c:v>
                </c:pt>
                <c:pt idx="16">
                  <c:v>94.800313410000001</c:v>
                </c:pt>
                <c:pt idx="17">
                  <c:v>95.099706810000001</c:v>
                </c:pt>
                <c:pt idx="18">
                  <c:v>95.400468369999999</c:v>
                </c:pt>
                <c:pt idx="19">
                  <c:v>95.699882930000001</c:v>
                </c:pt>
                <c:pt idx="20">
                  <c:v>95.99943021</c:v>
                </c:pt>
                <c:pt idx="21">
                  <c:v>96.500330009999999</c:v>
                </c:pt>
                <c:pt idx="22">
                  <c:v>97.000610109999997</c:v>
                </c:pt>
                <c:pt idx="23">
                  <c:v>98.000317179999996</c:v>
                </c:pt>
                <c:pt idx="24">
                  <c:v>98.099712929999995</c:v>
                </c:pt>
                <c:pt idx="25">
                  <c:v>98.499650459999998</c:v>
                </c:pt>
                <c:pt idx="26">
                  <c:v>99.000278440000002</c:v>
                </c:pt>
                <c:pt idx="27">
                  <c:v>99.100121220000005</c:v>
                </c:pt>
                <c:pt idx="28">
                  <c:v>99.200904140000006</c:v>
                </c:pt>
                <c:pt idx="29">
                  <c:v>99.299328489999994</c:v>
                </c:pt>
                <c:pt idx="30">
                  <c:v>99.700303020000007</c:v>
                </c:pt>
                <c:pt idx="31">
                  <c:v>99.800092070000005</c:v>
                </c:pt>
              </c:numCache>
            </c:numRef>
          </c:xVal>
          <c:yVal>
            <c:numRef>
              <c:f>Feuil1!$E$2:$E$33</c:f>
              <c:numCache>
                <c:formatCode>General</c:formatCode>
                <c:ptCount val="32"/>
                <c:pt idx="0">
                  <c:v>4.6601694999999999E-2</c:v>
                </c:pt>
                <c:pt idx="1">
                  <c:v>4.6042977999999998E-2</c:v>
                </c:pt>
                <c:pt idx="2">
                  <c:v>5.6781193000000001E-2</c:v>
                </c:pt>
                <c:pt idx="3">
                  <c:v>3.8675843000000001E-2</c:v>
                </c:pt>
                <c:pt idx="4">
                  <c:v>2.4980546999999999E-2</c:v>
                </c:pt>
                <c:pt idx="5">
                  <c:v>2.6324819999999998E-3</c:v>
                </c:pt>
                <c:pt idx="6">
                  <c:v>0</c:v>
                </c:pt>
                <c:pt idx="7">
                  <c:v>3.8038980999999999E-2</c:v>
                </c:pt>
                <c:pt idx="8">
                  <c:v>0.11989939300000001</c:v>
                </c:pt>
                <c:pt idx="9">
                  <c:v>0.28427574999999999</c:v>
                </c:pt>
                <c:pt idx="10">
                  <c:v>0.58990079900000003</c:v>
                </c:pt>
                <c:pt idx="11">
                  <c:v>0.72012111599999995</c:v>
                </c:pt>
                <c:pt idx="12">
                  <c:v>0.834639299</c:v>
                </c:pt>
                <c:pt idx="13">
                  <c:v>0.90957092399999995</c:v>
                </c:pt>
                <c:pt idx="14">
                  <c:v>0.95810539500000003</c:v>
                </c:pt>
                <c:pt idx="15">
                  <c:v>0.98838766899999997</c:v>
                </c:pt>
                <c:pt idx="16">
                  <c:v>0.99326485499999995</c:v>
                </c:pt>
                <c:pt idx="17">
                  <c:v>0.99600138500000002</c:v>
                </c:pt>
                <c:pt idx="18">
                  <c:v>0.99582645999999997</c:v>
                </c:pt>
                <c:pt idx="19">
                  <c:v>0.996454689</c:v>
                </c:pt>
                <c:pt idx="20">
                  <c:v>0.99428565599999996</c:v>
                </c:pt>
                <c:pt idx="21">
                  <c:v>0.99634632999999995</c:v>
                </c:pt>
                <c:pt idx="22">
                  <c:v>0.99782458900000004</c:v>
                </c:pt>
                <c:pt idx="23">
                  <c:v>0.99654452299999996</c:v>
                </c:pt>
                <c:pt idx="24">
                  <c:v>0.99672683699999998</c:v>
                </c:pt>
                <c:pt idx="25">
                  <c:v>0.99791622700000004</c:v>
                </c:pt>
                <c:pt idx="26">
                  <c:v>0.99903146899999995</c:v>
                </c:pt>
                <c:pt idx="27">
                  <c:v>0.99829012299999997</c:v>
                </c:pt>
                <c:pt idx="28">
                  <c:v>0.99996053699999998</c:v>
                </c:pt>
                <c:pt idx="29">
                  <c:v>1</c:v>
                </c:pt>
                <c:pt idx="30">
                  <c:v>0.998287598</c:v>
                </c:pt>
                <c:pt idx="31">
                  <c:v>0.99864971400000002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5C7-4D5C-9F71-A57D8244CF2E}"/>
            </c:ext>
          </c:extLst>
        </c:ser>
        <c:ser>
          <c:idx val="2"/>
          <c:order val="2"/>
          <c:tx>
            <c:strRef>
              <c:f>Feuil1!$H$1</c:f>
              <c:strCache>
                <c:ptCount val="1"/>
                <c:pt idx="0">
                  <c:v>SN237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star"/>
            <c:size val="5"/>
            <c:spPr>
              <a:noFill/>
              <a:ln w="9525">
                <a:solidFill>
                  <a:schemeClr val="accent5">
                    <a:lumMod val="50000"/>
                  </a:schemeClr>
                </a:solidFill>
              </a:ln>
              <a:effectLst/>
            </c:spPr>
          </c:marker>
          <c:xVal>
            <c:numRef>
              <c:f>Feuil1!$G$2:$G$22</c:f>
              <c:numCache>
                <c:formatCode>General</c:formatCode>
                <c:ptCount val="21"/>
                <c:pt idx="0">
                  <c:v>92.532567589999999</c:v>
                </c:pt>
                <c:pt idx="1">
                  <c:v>93.463085849999999</c:v>
                </c:pt>
                <c:pt idx="2">
                  <c:v>93.918109959999995</c:v>
                </c:pt>
                <c:pt idx="3">
                  <c:v>94.431712630000007</c:v>
                </c:pt>
                <c:pt idx="4">
                  <c:v>94.892861490000001</c:v>
                </c:pt>
                <c:pt idx="5">
                  <c:v>95.392132630000006</c:v>
                </c:pt>
                <c:pt idx="6">
                  <c:v>95.909042260000007</c:v>
                </c:pt>
                <c:pt idx="7">
                  <c:v>96.425258110000001</c:v>
                </c:pt>
                <c:pt idx="8">
                  <c:v>96.94984273</c:v>
                </c:pt>
                <c:pt idx="9">
                  <c:v>97.443732650000001</c:v>
                </c:pt>
                <c:pt idx="10">
                  <c:v>97.93117024</c:v>
                </c:pt>
                <c:pt idx="11">
                  <c:v>97.631059250000007</c:v>
                </c:pt>
                <c:pt idx="12">
                  <c:v>97.138783939999996</c:v>
                </c:pt>
                <c:pt idx="13">
                  <c:v>96.841952300000003</c:v>
                </c:pt>
                <c:pt idx="14">
                  <c:v>96.122420030000001</c:v>
                </c:pt>
                <c:pt idx="15">
                  <c:v>95.597454870000007</c:v>
                </c:pt>
                <c:pt idx="16">
                  <c:v>95.079184040000001</c:v>
                </c:pt>
                <c:pt idx="17">
                  <c:v>94.569977609999995</c:v>
                </c:pt>
                <c:pt idx="18">
                  <c:v>94.069475920000002</c:v>
                </c:pt>
                <c:pt idx="19">
                  <c:v>93.559430950000007</c:v>
                </c:pt>
                <c:pt idx="20">
                  <c:v>93.068778289999997</c:v>
                </c:pt>
              </c:numCache>
            </c:numRef>
          </c:xVal>
          <c:yVal>
            <c:numRef>
              <c:f>Feuil1!$H$2:$H$22</c:f>
              <c:numCache>
                <c:formatCode>General</c:formatCode>
                <c:ptCount val="21"/>
                <c:pt idx="0">
                  <c:v>9.3542880000000005E-3</c:v>
                </c:pt>
                <c:pt idx="1">
                  <c:v>7.40999E-4</c:v>
                </c:pt>
                <c:pt idx="2">
                  <c:v>8.0523400000000005E-4</c:v>
                </c:pt>
                <c:pt idx="3">
                  <c:v>1.5462152E-2</c:v>
                </c:pt>
                <c:pt idx="4">
                  <c:v>6.2386273999999999E-2</c:v>
                </c:pt>
                <c:pt idx="5">
                  <c:v>0.23612445000000001</c:v>
                </c:pt>
                <c:pt idx="6">
                  <c:v>0.46721357699999999</c:v>
                </c:pt>
                <c:pt idx="7">
                  <c:v>0.64519143199999995</c:v>
                </c:pt>
                <c:pt idx="8">
                  <c:v>0.92923552499999995</c:v>
                </c:pt>
                <c:pt idx="9">
                  <c:v>0.98955287000000003</c:v>
                </c:pt>
                <c:pt idx="10">
                  <c:v>1</c:v>
                </c:pt>
                <c:pt idx="11">
                  <c:v>0.99898001599999997</c:v>
                </c:pt>
                <c:pt idx="12">
                  <c:v>0.958785632</c:v>
                </c:pt>
                <c:pt idx="13">
                  <c:v>0.82981168400000005</c:v>
                </c:pt>
                <c:pt idx="14">
                  <c:v>0.51032157199999995</c:v>
                </c:pt>
                <c:pt idx="15">
                  <c:v>0.38746136799999997</c:v>
                </c:pt>
                <c:pt idx="16">
                  <c:v>0.117641644</c:v>
                </c:pt>
                <c:pt idx="17">
                  <c:v>3.9482483999999998E-2</c:v>
                </c:pt>
                <c:pt idx="18">
                  <c:v>4.0947309999999999E-3</c:v>
                </c:pt>
                <c:pt idx="19">
                  <c:v>7.7607420000000002E-3</c:v>
                </c:pt>
                <c:pt idx="20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A5C7-4D5C-9F71-A57D8244CF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52019391"/>
        <c:axId val="952016031"/>
      </c:scatterChart>
      <c:valAx>
        <c:axId val="952019391"/>
        <c:scaling>
          <c:orientation val="minMax"/>
          <c:min val="9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T /</a:t>
                </a:r>
                <a:r>
                  <a:rPr lang="en-US" noProof="0" err="1"/>
                  <a:t>mK</a:t>
                </a:r>
                <a:endParaRPr lang="en-US" noProof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952016031"/>
        <c:crosses val="autoZero"/>
        <c:crossBetween val="midCat"/>
      </c:valAx>
      <c:valAx>
        <c:axId val="952016031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V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952019391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tx1"/>
          </a:solidFill>
        </a:defRPr>
      </a:pPr>
      <a:endParaRPr lang="fr-FR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All_TC!$AF$1</c:f>
              <c:strCache>
                <c:ptCount val="1"/>
                <c:pt idx="0">
                  <c:v>TC1</c:v>
                </c:pt>
              </c:strCache>
            </c:strRef>
          </c:tx>
          <c:spPr>
            <a:ln w="381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All_TC!$D$2:$D$167095</c:f>
              <c:numCache>
                <c:formatCode>General</c:formatCode>
                <c:ptCount val="167094"/>
                <c:pt idx="0">
                  <c:v>2104.5199999996298</c:v>
                </c:pt>
                <c:pt idx="1">
                  <c:v>2104.5199999996098</c:v>
                </c:pt>
                <c:pt idx="2">
                  <c:v>2104.5199999996098</c:v>
                </c:pt>
                <c:pt idx="3">
                  <c:v>2104.5199999996098</c:v>
                </c:pt>
                <c:pt idx="4">
                  <c:v>2104.5199999996098</c:v>
                </c:pt>
                <c:pt idx="5">
                  <c:v>2104.5199999996098</c:v>
                </c:pt>
                <c:pt idx="6">
                  <c:v>2104.5199999996098</c:v>
                </c:pt>
                <c:pt idx="7">
                  <c:v>2104.5199999996898</c:v>
                </c:pt>
                <c:pt idx="8">
                  <c:v>2104.5199999996698</c:v>
                </c:pt>
                <c:pt idx="9">
                  <c:v>2092.66442523355</c:v>
                </c:pt>
                <c:pt idx="10">
                  <c:v>2072.79207158178</c:v>
                </c:pt>
                <c:pt idx="11">
                  <c:v>2071.7902751594702</c:v>
                </c:pt>
                <c:pt idx="12">
                  <c:v>2070.90062479979</c:v>
                </c:pt>
                <c:pt idx="13">
                  <c:v>2069.89468117453</c:v>
                </c:pt>
                <c:pt idx="14">
                  <c:v>2068.8702138735898</c:v>
                </c:pt>
                <c:pt idx="15">
                  <c:v>2067.8351270292701</c:v>
                </c:pt>
                <c:pt idx="16">
                  <c:v>2066.9279109064501</c:v>
                </c:pt>
                <c:pt idx="17">
                  <c:v>2065.0555317508001</c:v>
                </c:pt>
                <c:pt idx="18">
                  <c:v>2063.32809063377</c:v>
                </c:pt>
                <c:pt idx="19">
                  <c:v>2061.8520368057998</c:v>
                </c:pt>
                <c:pt idx="20">
                  <c:v>2060.67959474284</c:v>
                </c:pt>
                <c:pt idx="21">
                  <c:v>2060.1786378291699</c:v>
                </c:pt>
                <c:pt idx="22">
                  <c:v>2059.5668620537399</c:v>
                </c:pt>
                <c:pt idx="23">
                  <c:v>2059.3335630351398</c:v>
                </c:pt>
                <c:pt idx="24">
                  <c:v>2059.3218027011299</c:v>
                </c:pt>
                <c:pt idx="25">
                  <c:v>2059.4389476063502</c:v>
                </c:pt>
                <c:pt idx="26">
                  <c:v>2059.68660035823</c:v>
                </c:pt>
                <c:pt idx="27">
                  <c:v>2060.0483093708599</c:v>
                </c:pt>
                <c:pt idx="28">
                  <c:v>2060.5656192759998</c:v>
                </c:pt>
                <c:pt idx="29">
                  <c:v>2060.8836059975401</c:v>
                </c:pt>
                <c:pt idx="30">
                  <c:v>2061.1544115913098</c:v>
                </c:pt>
                <c:pt idx="31">
                  <c:v>2061.46663877637</c:v>
                </c:pt>
                <c:pt idx="32">
                  <c:v>2061.7821768571498</c:v>
                </c:pt>
                <c:pt idx="33">
                  <c:v>2061.9383255847201</c:v>
                </c:pt>
                <c:pt idx="34">
                  <c:v>2061.9055751819001</c:v>
                </c:pt>
                <c:pt idx="35">
                  <c:v>2061.7340860610302</c:v>
                </c:pt>
                <c:pt idx="36">
                  <c:v>2061.4182372680202</c:v>
                </c:pt>
                <c:pt idx="37">
                  <c:v>2061.1149743659298</c:v>
                </c:pt>
                <c:pt idx="38">
                  <c:v>2060.8017393237001</c:v>
                </c:pt>
                <c:pt idx="39">
                  <c:v>2060.4802417921701</c:v>
                </c:pt>
                <c:pt idx="40">
                  <c:v>2059.8812949644598</c:v>
                </c:pt>
                <c:pt idx="41">
                  <c:v>2059.3395709528099</c:v>
                </c:pt>
                <c:pt idx="42">
                  <c:v>2058.8071708071602</c:v>
                </c:pt>
                <c:pt idx="43">
                  <c:v>2058.2777150310499</c:v>
                </c:pt>
                <c:pt idx="44">
                  <c:v>2057.7953675901299</c:v>
                </c:pt>
                <c:pt idx="45">
                  <c:v>2057.1376954623502</c:v>
                </c:pt>
                <c:pt idx="46">
                  <c:v>2056.45689469233</c:v>
                </c:pt>
                <c:pt idx="47">
                  <c:v>2055.7250770599699</c:v>
                </c:pt>
                <c:pt idx="48">
                  <c:v>2055.36763992442</c:v>
                </c:pt>
                <c:pt idx="49">
                  <c:v>2055.0034129977298</c:v>
                </c:pt>
                <c:pt idx="50">
                  <c:v>2054.6353219931498</c:v>
                </c:pt>
                <c:pt idx="51">
                  <c:v>2054.3085939952298</c:v>
                </c:pt>
                <c:pt idx="52">
                  <c:v>2054.1546991047298</c:v>
                </c:pt>
                <c:pt idx="53">
                  <c:v>2054.0989535926901</c:v>
                </c:pt>
                <c:pt idx="54">
                  <c:v>2054.0574227964598</c:v>
                </c:pt>
                <c:pt idx="55">
                  <c:v>2054.3028400206699</c:v>
                </c:pt>
                <c:pt idx="56">
                  <c:v>2054.36753728951</c:v>
                </c:pt>
                <c:pt idx="57">
                  <c:v>2054.3891866924901</c:v>
                </c:pt>
                <c:pt idx="58">
                  <c:v>2054.44897617882</c:v>
                </c:pt>
                <c:pt idx="59">
                  <c:v>2054.72178223431</c:v>
                </c:pt>
                <c:pt idx="60">
                  <c:v>2055.03081239937</c:v>
                </c:pt>
                <c:pt idx="61">
                  <c:v>2055.3341861817798</c:v>
                </c:pt>
                <c:pt idx="62">
                  <c:v>2055.5165089837501</c:v>
                </c:pt>
                <c:pt idx="63">
                  <c:v>2055.7114099262899</c:v>
                </c:pt>
                <c:pt idx="64">
                  <c:v>2056.0122150395</c:v>
                </c:pt>
                <c:pt idx="65">
                  <c:v>2056.3322663552599</c:v>
                </c:pt>
                <c:pt idx="66">
                  <c:v>2056.67879235689</c:v>
                </c:pt>
                <c:pt idx="67">
                  <c:v>2056.7930775231198</c:v>
                </c:pt>
                <c:pt idx="68">
                  <c:v>2056.9988461538801</c:v>
                </c:pt>
                <c:pt idx="69">
                  <c:v>2057.26741307767</c:v>
                </c:pt>
                <c:pt idx="70">
                  <c:v>2057.6483070181098</c:v>
                </c:pt>
                <c:pt idx="71">
                  <c:v>2057.9388658514799</c:v>
                </c:pt>
                <c:pt idx="72">
                  <c:v>2058.3057429390101</c:v>
                </c:pt>
                <c:pt idx="73">
                  <c:v>2058.71141678299</c:v>
                </c:pt>
                <c:pt idx="74">
                  <c:v>2058.9571713947098</c:v>
                </c:pt>
                <c:pt idx="75">
                  <c:v>2059.3197888590698</c:v>
                </c:pt>
                <c:pt idx="76">
                  <c:v>2059.6334270042598</c:v>
                </c:pt>
                <c:pt idx="77">
                  <c:v>2060.1097030922601</c:v>
                </c:pt>
                <c:pt idx="78">
                  <c:v>2060.5025107050801</c:v>
                </c:pt>
                <c:pt idx="79">
                  <c:v>2060.9390177027799</c:v>
                </c:pt>
                <c:pt idx="80">
                  <c:v>2061.3780660838102</c:v>
                </c:pt>
                <c:pt idx="81">
                  <c:v>2061.7418920616801</c:v>
                </c:pt>
                <c:pt idx="82">
                  <c:v>2062.4156461421298</c:v>
                </c:pt>
                <c:pt idx="83">
                  <c:v>2062.7068969229699</c:v>
                </c:pt>
                <c:pt idx="84">
                  <c:v>2062.5119590192398</c:v>
                </c:pt>
                <c:pt idx="85">
                  <c:v>2061.9635639190801</c:v>
                </c:pt>
                <c:pt idx="86">
                  <c:v>2061.3164867178998</c:v>
                </c:pt>
                <c:pt idx="87">
                  <c:v>2060.0974175440001</c:v>
                </c:pt>
                <c:pt idx="88">
                  <c:v>2058.4873665569398</c:v>
                </c:pt>
                <c:pt idx="89">
                  <c:v>2056.5668832605102</c:v>
                </c:pt>
                <c:pt idx="90">
                  <c:v>2055.3341381731402</c:v>
                </c:pt>
                <c:pt idx="91">
                  <c:v>2053.2417666307401</c:v>
                </c:pt>
                <c:pt idx="92">
                  <c:v>2051.2396733942301</c:v>
                </c:pt>
                <c:pt idx="93">
                  <c:v>2049.6539892290398</c:v>
                </c:pt>
                <c:pt idx="94">
                  <c:v>2048.39513482762</c:v>
                </c:pt>
                <c:pt idx="95">
                  <c:v>2047.4550289014601</c:v>
                </c:pt>
                <c:pt idx="96">
                  <c:v>2046.1714212398499</c:v>
                </c:pt>
                <c:pt idx="97">
                  <c:v>2045.15284928559</c:v>
                </c:pt>
                <c:pt idx="98">
                  <c:v>2044.3770198679799</c:v>
                </c:pt>
                <c:pt idx="99">
                  <c:v>2043.9746211238</c:v>
                </c:pt>
                <c:pt idx="100">
                  <c:v>2043.4595463881601</c:v>
                </c:pt>
                <c:pt idx="101">
                  <c:v>2043.1746932091801</c:v>
                </c:pt>
                <c:pt idx="102">
                  <c:v>2043.08085639352</c:v>
                </c:pt>
                <c:pt idx="103">
                  <c:v>2043.1058665323801</c:v>
                </c:pt>
                <c:pt idx="104">
                  <c:v>2043.1786638016499</c:v>
                </c:pt>
                <c:pt idx="105">
                  <c:v>2043.3150230266399</c:v>
                </c:pt>
                <c:pt idx="106">
                  <c:v>2043.5055146176801</c:v>
                </c:pt>
                <c:pt idx="107">
                  <c:v>2043.8127794812201</c:v>
                </c:pt>
                <c:pt idx="108">
                  <c:v>2044.0171284912601</c:v>
                </c:pt>
                <c:pt idx="109">
                  <c:v>2044.2939842036601</c:v>
                </c:pt>
                <c:pt idx="110">
                  <c:v>2044.68438087813</c:v>
                </c:pt>
                <c:pt idx="111">
                  <c:v>2045.0525812297501</c:v>
                </c:pt>
                <c:pt idx="112">
                  <c:v>2045.4285302272599</c:v>
                </c:pt>
                <c:pt idx="113">
                  <c:v>2045.6413087660401</c:v>
                </c:pt>
                <c:pt idx="114">
                  <c:v>2046.0792313618199</c:v>
                </c:pt>
                <c:pt idx="115">
                  <c:v>2046.4421294051999</c:v>
                </c:pt>
                <c:pt idx="116">
                  <c:v>2046.89160024897</c:v>
                </c:pt>
                <c:pt idx="117">
                  <c:v>2047.20617151033</c:v>
                </c:pt>
                <c:pt idx="118">
                  <c:v>2047.5496233336701</c:v>
                </c:pt>
                <c:pt idx="119">
                  <c:v>2047.9580872270601</c:v>
                </c:pt>
                <c:pt idx="120">
                  <c:v>2048.3920542932001</c:v>
                </c:pt>
                <c:pt idx="121">
                  <c:v>2048.88042572311</c:v>
                </c:pt>
                <c:pt idx="122">
                  <c:v>2049.1803207408602</c:v>
                </c:pt>
                <c:pt idx="123">
                  <c:v>2049.65060494214</c:v>
                </c:pt>
                <c:pt idx="124">
                  <c:v>2049.9462123631201</c:v>
                </c:pt>
                <c:pt idx="125">
                  <c:v>2050.3053280679601</c:v>
                </c:pt>
                <c:pt idx="126">
                  <c:v>2050.6144417320602</c:v>
                </c:pt>
                <c:pt idx="127">
                  <c:v>2050.9812235076001</c:v>
                </c:pt>
                <c:pt idx="128">
                  <c:v>2051.3922347538501</c:v>
                </c:pt>
                <c:pt idx="129">
                  <c:v>2051.7763422387202</c:v>
                </c:pt>
                <c:pt idx="130">
                  <c:v>2052.2079257088799</c:v>
                </c:pt>
                <c:pt idx="131">
                  <c:v>2052.49393908507</c:v>
                </c:pt>
                <c:pt idx="132">
                  <c:v>2052.9063154207302</c:v>
                </c:pt>
                <c:pt idx="133">
                  <c:v>2053.28634714394</c:v>
                </c:pt>
                <c:pt idx="134">
                  <c:v>2053.7220858892401</c:v>
                </c:pt>
                <c:pt idx="135">
                  <c:v>2054.09883689464</c:v>
                </c:pt>
                <c:pt idx="136">
                  <c:v>2054.2733262309198</c:v>
                </c:pt>
                <c:pt idx="137">
                  <c:v>2054.5647689766101</c:v>
                </c:pt>
                <c:pt idx="138">
                  <c:v>2054.8168157128998</c:v>
                </c:pt>
                <c:pt idx="139">
                  <c:v>2055.1237211345801</c:v>
                </c:pt>
                <c:pt idx="140">
                  <c:v>2055.3587165562399</c:v>
                </c:pt>
                <c:pt idx="141">
                  <c:v>2055.59377387006</c:v>
                </c:pt>
                <c:pt idx="142">
                  <c:v>2055.8485304839301</c:v>
                </c:pt>
                <c:pt idx="143">
                  <c:v>2056.0439984700201</c:v>
                </c:pt>
                <c:pt idx="144">
                  <c:v>2056.27707873793</c:v>
                </c:pt>
                <c:pt idx="145">
                  <c:v>2056.4338524322998</c:v>
                </c:pt>
                <c:pt idx="146">
                  <c:v>2056.64946325044</c:v>
                </c:pt>
                <c:pt idx="147">
                  <c:v>2056.7528698680298</c:v>
                </c:pt>
                <c:pt idx="148">
                  <c:v>2056.9621129348002</c:v>
                </c:pt>
                <c:pt idx="149">
                  <c:v>2057.0956543750899</c:v>
                </c:pt>
                <c:pt idx="150">
                  <c:v>2057.2144639949402</c:v>
                </c:pt>
                <c:pt idx="151">
                  <c:v>2057.52645922391</c:v>
                </c:pt>
                <c:pt idx="152">
                  <c:v>2057.7541298625501</c:v>
                </c:pt>
                <c:pt idx="153">
                  <c:v>2057.94941202569</c:v>
                </c:pt>
                <c:pt idx="154">
                  <c:v>2058.1183796171699</c:v>
                </c:pt>
                <c:pt idx="155">
                  <c:v>2058.3113949029598</c:v>
                </c:pt>
                <c:pt idx="156">
                  <c:v>2058.4392917835198</c:v>
                </c:pt>
                <c:pt idx="157">
                  <c:v>2058.5944623027299</c:v>
                </c:pt>
                <c:pt idx="158">
                  <c:v>2058.7259439209902</c:v>
                </c:pt>
                <c:pt idx="159">
                  <c:v>2058.8054122851499</c:v>
                </c:pt>
                <c:pt idx="160">
                  <c:v>2058.96423259319</c:v>
                </c:pt>
                <c:pt idx="161">
                  <c:v>2059.0976466541001</c:v>
                </c:pt>
                <c:pt idx="162">
                  <c:v>2059.26215775934</c:v>
                </c:pt>
                <c:pt idx="163">
                  <c:v>2059.4952017103301</c:v>
                </c:pt>
                <c:pt idx="164">
                  <c:v>2059.6622965137199</c:v>
                </c:pt>
                <c:pt idx="165">
                  <c:v>2059.9276869114901</c:v>
                </c:pt>
                <c:pt idx="166">
                  <c:v>2060.1844710809601</c:v>
                </c:pt>
                <c:pt idx="167">
                  <c:v>2060.3113304497001</c:v>
                </c:pt>
                <c:pt idx="168">
                  <c:v>2060.5027618608901</c:v>
                </c:pt>
                <c:pt idx="169">
                  <c:v>2060.7521585539498</c:v>
                </c:pt>
                <c:pt idx="170">
                  <c:v>2060.9982266301899</c:v>
                </c:pt>
                <c:pt idx="171">
                  <c:v>2061.1503139921401</c:v>
                </c:pt>
                <c:pt idx="172">
                  <c:v>2061.25570764651</c:v>
                </c:pt>
                <c:pt idx="173">
                  <c:v>2061.33386717041</c:v>
                </c:pt>
                <c:pt idx="174">
                  <c:v>2061.53261104891</c:v>
                </c:pt>
                <c:pt idx="175">
                  <c:v>2061.7528108869301</c:v>
                </c:pt>
                <c:pt idx="176">
                  <c:v>2061.9684960312502</c:v>
                </c:pt>
                <c:pt idx="177">
                  <c:v>2062.0553466586098</c:v>
                </c:pt>
                <c:pt idx="178">
                  <c:v>2062.1077249901</c:v>
                </c:pt>
                <c:pt idx="179">
                  <c:v>2062.25178394673</c:v>
                </c:pt>
                <c:pt idx="180">
                  <c:v>2062.4423686569799</c:v>
                </c:pt>
                <c:pt idx="181">
                  <c:v>2062.56249662031</c:v>
                </c:pt>
                <c:pt idx="182">
                  <c:v>2062.5996371977399</c:v>
                </c:pt>
                <c:pt idx="183">
                  <c:v>2062.6580804064101</c:v>
                </c:pt>
                <c:pt idx="184">
                  <c:v>2062.6770589765702</c:v>
                </c:pt>
                <c:pt idx="185">
                  <c:v>2062.7836972670402</c:v>
                </c:pt>
                <c:pt idx="186">
                  <c:v>2062.8597988599499</c:v>
                </c:pt>
                <c:pt idx="187">
                  <c:v>2062.8535097004001</c:v>
                </c:pt>
                <c:pt idx="188">
                  <c:v>2062.8738064940699</c:v>
                </c:pt>
                <c:pt idx="189">
                  <c:v>2062.9389570634698</c:v>
                </c:pt>
                <c:pt idx="190">
                  <c:v>2062.9532507562799</c:v>
                </c:pt>
                <c:pt idx="191">
                  <c:v>2063.0050235600902</c:v>
                </c:pt>
                <c:pt idx="192">
                  <c:v>2063.08935261028</c:v>
                </c:pt>
                <c:pt idx="193">
                  <c:v>2063.1722582491898</c:v>
                </c:pt>
                <c:pt idx="194">
                  <c:v>2063.2679316101899</c:v>
                </c:pt>
                <c:pt idx="195">
                  <c:v>2063.3915602699499</c:v>
                </c:pt>
                <c:pt idx="196">
                  <c:v>2063.4754858912002</c:v>
                </c:pt>
                <c:pt idx="197">
                  <c:v>2063.65151609955</c:v>
                </c:pt>
                <c:pt idx="198">
                  <c:v>2063.8342122649101</c:v>
                </c:pt>
                <c:pt idx="199">
                  <c:v>2063.9280948338301</c:v>
                </c:pt>
                <c:pt idx="200">
                  <c:v>2064.0279617060201</c:v>
                </c:pt>
                <c:pt idx="201">
                  <c:v>2064.1672938909301</c:v>
                </c:pt>
                <c:pt idx="202">
                  <c:v>2064.50253077146</c:v>
                </c:pt>
                <c:pt idx="203">
                  <c:v>2064.6520869288802</c:v>
                </c:pt>
                <c:pt idx="204">
                  <c:v>2064.75258872528</c:v>
                </c:pt>
                <c:pt idx="205">
                  <c:v>2064.8672091010199</c:v>
                </c:pt>
                <c:pt idx="206">
                  <c:v>2065.01138416084</c:v>
                </c:pt>
                <c:pt idx="207">
                  <c:v>2065.1929873599302</c:v>
                </c:pt>
                <c:pt idx="208">
                  <c:v>2065.2894634464001</c:v>
                </c:pt>
                <c:pt idx="209">
                  <c:v>2065.2098288659199</c:v>
                </c:pt>
                <c:pt idx="210">
                  <c:v>2065.1444923404101</c:v>
                </c:pt>
                <c:pt idx="211">
                  <c:v>2065.2575266679901</c:v>
                </c:pt>
                <c:pt idx="212">
                  <c:v>2065.3224568412102</c:v>
                </c:pt>
                <c:pt idx="213">
                  <c:v>2065.34005128136</c:v>
                </c:pt>
                <c:pt idx="214">
                  <c:v>2065.3712639328301</c:v>
                </c:pt>
                <c:pt idx="215">
                  <c:v>2065.3583974599901</c:v>
                </c:pt>
                <c:pt idx="216">
                  <c:v>2065.3535675282901</c:v>
                </c:pt>
                <c:pt idx="217">
                  <c:v>2065.4621732884402</c:v>
                </c:pt>
                <c:pt idx="218">
                  <c:v>2065.5222488068598</c:v>
                </c:pt>
                <c:pt idx="219">
                  <c:v>2065.54781533292</c:v>
                </c:pt>
                <c:pt idx="220">
                  <c:v>2065.5956683391901</c:v>
                </c:pt>
                <c:pt idx="221">
                  <c:v>2065.6493056362001</c:v>
                </c:pt>
                <c:pt idx="222">
                  <c:v>2065.72380464861</c:v>
                </c:pt>
                <c:pt idx="223">
                  <c:v>2065.9132100144302</c:v>
                </c:pt>
                <c:pt idx="224">
                  <c:v>2065.9757739470101</c:v>
                </c:pt>
                <c:pt idx="225">
                  <c:v>2066.1048737799701</c:v>
                </c:pt>
                <c:pt idx="226">
                  <c:v>2066.1883559580301</c:v>
                </c:pt>
                <c:pt idx="227">
                  <c:v>2066.2248936165502</c:v>
                </c:pt>
                <c:pt idx="228">
                  <c:v>2066.3262742911902</c:v>
                </c:pt>
                <c:pt idx="229">
                  <c:v>2066.3891118987099</c:v>
                </c:pt>
                <c:pt idx="230">
                  <c:v>2065.9296945174601</c:v>
                </c:pt>
                <c:pt idx="231">
                  <c:v>2064.8848693815698</c:v>
                </c:pt>
                <c:pt idx="232">
                  <c:v>2062.9204198920302</c:v>
                </c:pt>
                <c:pt idx="233">
                  <c:v>2060.5094640904099</c:v>
                </c:pt>
                <c:pt idx="234">
                  <c:v>2058.6344069533102</c:v>
                </c:pt>
                <c:pt idx="235">
                  <c:v>2055.1589172826798</c:v>
                </c:pt>
                <c:pt idx="236">
                  <c:v>2051.1687161148102</c:v>
                </c:pt>
                <c:pt idx="237">
                  <c:v>2047.8167646315001</c:v>
                </c:pt>
                <c:pt idx="238">
                  <c:v>2045.1842816594999</c:v>
                </c:pt>
                <c:pt idx="239">
                  <c:v>2043.29884720064</c:v>
                </c:pt>
                <c:pt idx="240">
                  <c:v>2041.1767835318501</c:v>
                </c:pt>
                <c:pt idx="241">
                  <c:v>2039.2234963517101</c:v>
                </c:pt>
                <c:pt idx="242">
                  <c:v>2037.14421866825</c:v>
                </c:pt>
                <c:pt idx="243">
                  <c:v>2036.02308598282</c:v>
                </c:pt>
                <c:pt idx="244">
                  <c:v>2033.6569946971899</c:v>
                </c:pt>
                <c:pt idx="245">
                  <c:v>2030.54221207406</c:v>
                </c:pt>
                <c:pt idx="246">
                  <c:v>2026.75234679405</c:v>
                </c:pt>
                <c:pt idx="247">
                  <c:v>2022.9085132955699</c:v>
                </c:pt>
                <c:pt idx="248">
                  <c:v>2020.0902233202401</c:v>
                </c:pt>
                <c:pt idx="249">
                  <c:v>2015.4214490040099</c:v>
                </c:pt>
                <c:pt idx="250">
                  <c:v>2010.09221401484</c:v>
                </c:pt>
                <c:pt idx="251">
                  <c:v>2004.5931370425601</c:v>
                </c:pt>
                <c:pt idx="252">
                  <c:v>2001.1307784355899</c:v>
                </c:pt>
                <c:pt idx="253">
                  <c:v>1996.1412262185299</c:v>
                </c:pt>
                <c:pt idx="254">
                  <c:v>1991.31186647298</c:v>
                </c:pt>
                <c:pt idx="255">
                  <c:v>1986.5563051895899</c:v>
                </c:pt>
                <c:pt idx="256">
                  <c:v>1981.2775844211999</c:v>
                </c:pt>
                <c:pt idx="257">
                  <c:v>1978.30532852274</c:v>
                </c:pt>
                <c:pt idx="258">
                  <c:v>1973.1416269157601</c:v>
                </c:pt>
                <c:pt idx="259">
                  <c:v>1967.4910093634701</c:v>
                </c:pt>
                <c:pt idx="260">
                  <c:v>1961.43237072786</c:v>
                </c:pt>
                <c:pt idx="261">
                  <c:v>1955.8471302534899</c:v>
                </c:pt>
                <c:pt idx="262">
                  <c:v>1951.7759035379299</c:v>
                </c:pt>
                <c:pt idx="263">
                  <c:v>1944.7666997173801</c:v>
                </c:pt>
                <c:pt idx="264">
                  <c:v>1938.8061396707001</c:v>
                </c:pt>
                <c:pt idx="265">
                  <c:v>1932.63401557416</c:v>
                </c:pt>
                <c:pt idx="266">
                  <c:v>1927.42693347877</c:v>
                </c:pt>
                <c:pt idx="267">
                  <c:v>1922.5402474564801</c:v>
                </c:pt>
                <c:pt idx="268">
                  <c:v>1916.30889167189</c:v>
                </c:pt>
                <c:pt idx="269">
                  <c:v>1910.69812842534</c:v>
                </c:pt>
                <c:pt idx="270">
                  <c:v>1904.7675772929199</c:v>
                </c:pt>
                <c:pt idx="271">
                  <c:v>1901.4098227941199</c:v>
                </c:pt>
                <c:pt idx="272">
                  <c:v>1896.49697956555</c:v>
                </c:pt>
                <c:pt idx="273">
                  <c:v>1891.8919708735</c:v>
                </c:pt>
                <c:pt idx="274">
                  <c:v>1887.6850393444699</c:v>
                </c:pt>
                <c:pt idx="275">
                  <c:v>1884.9306853252699</c:v>
                </c:pt>
                <c:pt idx="276">
                  <c:v>1883.5079394591401</c:v>
                </c:pt>
                <c:pt idx="277">
                  <c:v>1881.43469012024</c:v>
                </c:pt>
                <c:pt idx="278">
                  <c:v>1880.1535211800001</c:v>
                </c:pt>
                <c:pt idx="279">
                  <c:v>1879.56995404227</c:v>
                </c:pt>
                <c:pt idx="280">
                  <c:v>1879.4008231041</c:v>
                </c:pt>
                <c:pt idx="281">
                  <c:v>1879.38646965357</c:v>
                </c:pt>
                <c:pt idx="282">
                  <c:v>1879.5950174848299</c:v>
                </c:pt>
                <c:pt idx="283">
                  <c:v>1879.87180132768</c:v>
                </c:pt>
                <c:pt idx="284">
                  <c:v>1880.3145881892899</c:v>
                </c:pt>
                <c:pt idx="285">
                  <c:v>1880.6989898862901</c:v>
                </c:pt>
                <c:pt idx="286">
                  <c:v>1881.33146921562</c:v>
                </c:pt>
                <c:pt idx="287">
                  <c:v>1882.0675138824699</c:v>
                </c:pt>
                <c:pt idx="288">
                  <c:v>1882.99602248206</c:v>
                </c:pt>
                <c:pt idx="289">
                  <c:v>1883.8975791033799</c:v>
                </c:pt>
                <c:pt idx="290">
                  <c:v>1884.4967599720501</c:v>
                </c:pt>
                <c:pt idx="291">
                  <c:v>1885.68470391511</c:v>
                </c:pt>
                <c:pt idx="292">
                  <c:v>1887.10508050201</c:v>
                </c:pt>
                <c:pt idx="293">
                  <c:v>1888.5045613582099</c:v>
                </c:pt>
                <c:pt idx="294">
                  <c:v>1889.47812455386</c:v>
                </c:pt>
                <c:pt idx="295">
                  <c:v>1890.6355818745999</c:v>
                </c:pt>
                <c:pt idx="296">
                  <c:v>1892.11689724191</c:v>
                </c:pt>
                <c:pt idx="297">
                  <c:v>1893.68850351833</c:v>
                </c:pt>
                <c:pt idx="298">
                  <c:v>1895.27608760812</c:v>
                </c:pt>
                <c:pt idx="299">
                  <c:v>1896.3635892950099</c:v>
                </c:pt>
                <c:pt idx="300">
                  <c:v>1897.6918159233601</c:v>
                </c:pt>
                <c:pt idx="301">
                  <c:v>1899.0798128347501</c:v>
                </c:pt>
                <c:pt idx="302">
                  <c:v>1900.6221391838801</c:v>
                </c:pt>
                <c:pt idx="303">
                  <c:v>1901.9467851567899</c:v>
                </c:pt>
                <c:pt idx="304">
                  <c:v>1902.70345080587</c:v>
                </c:pt>
                <c:pt idx="305">
                  <c:v>1903.7803521358101</c:v>
                </c:pt>
                <c:pt idx="306">
                  <c:v>1904.7338742023701</c:v>
                </c:pt>
                <c:pt idx="307">
                  <c:v>1905.5803261287299</c:v>
                </c:pt>
                <c:pt idx="308">
                  <c:v>1906.32985674221</c:v>
                </c:pt>
                <c:pt idx="309">
                  <c:v>1906.76533433703</c:v>
                </c:pt>
                <c:pt idx="310">
                  <c:v>1907.2767106450301</c:v>
                </c:pt>
                <c:pt idx="311">
                  <c:v>1907.6177830725601</c:v>
                </c:pt>
                <c:pt idx="312">
                  <c:v>1907.90321502656</c:v>
                </c:pt>
                <c:pt idx="313">
                  <c:v>1908.04805541522</c:v>
                </c:pt>
                <c:pt idx="314">
                  <c:v>1908.2050968193701</c:v>
                </c:pt>
                <c:pt idx="315">
                  <c:v>1908.22614988387</c:v>
                </c:pt>
                <c:pt idx="316">
                  <c:v>1908.1651499714701</c:v>
                </c:pt>
                <c:pt idx="317">
                  <c:v>1908.0856113851301</c:v>
                </c:pt>
                <c:pt idx="318">
                  <c:v>1908.0355206071099</c:v>
                </c:pt>
                <c:pt idx="319">
                  <c:v>1907.82989019414</c:v>
                </c:pt>
                <c:pt idx="320">
                  <c:v>1907.40115311668</c:v>
                </c:pt>
                <c:pt idx="321">
                  <c:v>1906.93343891371</c:v>
                </c:pt>
                <c:pt idx="322">
                  <c:v>1906.51331893879</c:v>
                </c:pt>
                <c:pt idx="323">
                  <c:v>1906.1352797882801</c:v>
                </c:pt>
                <c:pt idx="324">
                  <c:v>1905.5413708041101</c:v>
                </c:pt>
                <c:pt idx="325">
                  <c:v>1905.0016438180201</c:v>
                </c:pt>
                <c:pt idx="326">
                  <c:v>1904.4713713123799</c:v>
                </c:pt>
                <c:pt idx="327">
                  <c:v>1904.21134896837</c:v>
                </c:pt>
                <c:pt idx="328">
                  <c:v>1904.0027775993101</c:v>
                </c:pt>
                <c:pt idx="329">
                  <c:v>1903.8094290640799</c:v>
                </c:pt>
                <c:pt idx="330">
                  <c:v>1903.6653540386999</c:v>
                </c:pt>
                <c:pt idx="331">
                  <c:v>1903.5719378219401</c:v>
                </c:pt>
                <c:pt idx="332">
                  <c:v>1903.5550042602099</c:v>
                </c:pt>
                <c:pt idx="333">
                  <c:v>1903.52569024591</c:v>
                </c:pt>
                <c:pt idx="334">
                  <c:v>1903.48556626053</c:v>
                </c:pt>
                <c:pt idx="335">
                  <c:v>1903.43560781565</c:v>
                </c:pt>
                <c:pt idx="336">
                  <c:v>1903.41524597635</c:v>
                </c:pt>
                <c:pt idx="337">
                  <c:v>1903.4257490447301</c:v>
                </c:pt>
                <c:pt idx="338">
                  <c:v>1903.44585413801</c:v>
                </c:pt>
                <c:pt idx="339">
                  <c:v>1903.51607696114</c:v>
                </c:pt>
                <c:pt idx="340">
                  <c:v>1903.58480311989</c:v>
                </c:pt>
                <c:pt idx="341">
                  <c:v>1903.68242529637</c:v>
                </c:pt>
                <c:pt idx="342">
                  <c:v>1903.8167386790001</c:v>
                </c:pt>
                <c:pt idx="343">
                  <c:v>1903.9399496829001</c:v>
                </c:pt>
                <c:pt idx="344">
                  <c:v>1904.0839091031501</c:v>
                </c:pt>
                <c:pt idx="345">
                  <c:v>1904.23885654422</c:v>
                </c:pt>
                <c:pt idx="346">
                  <c:v>1904.29948734546</c:v>
                </c:pt>
                <c:pt idx="347">
                  <c:v>1904.4361579481099</c:v>
                </c:pt>
                <c:pt idx="348">
                  <c:v>1904.5117963062601</c:v>
                </c:pt>
                <c:pt idx="349">
                  <c:v>1904.5578998024801</c:v>
                </c:pt>
                <c:pt idx="350">
                  <c:v>1904.60753856325</c:v>
                </c:pt>
                <c:pt idx="351">
                  <c:v>1904.6592895752401</c:v>
                </c:pt>
                <c:pt idx="352">
                  <c:v>1904.6904237230899</c:v>
                </c:pt>
                <c:pt idx="353">
                  <c:v>1904.65050047368</c:v>
                </c:pt>
                <c:pt idx="354">
                  <c:v>1904.6568788949601</c:v>
                </c:pt>
                <c:pt idx="355">
                  <c:v>1904.6958787190799</c:v>
                </c:pt>
                <c:pt idx="356">
                  <c:v>1904.74916060962</c:v>
                </c:pt>
                <c:pt idx="357">
                  <c:v>1904.7548019483399</c:v>
                </c:pt>
                <c:pt idx="358">
                  <c:v>1904.81115818433</c:v>
                </c:pt>
                <c:pt idx="359">
                  <c:v>1904.9186320817901</c:v>
                </c:pt>
                <c:pt idx="360">
                  <c:v>1904.9858548861801</c:v>
                </c:pt>
                <c:pt idx="361">
                  <c:v>1905.0500000004899</c:v>
                </c:pt>
                <c:pt idx="362">
                  <c:v>1905.0537746282</c:v>
                </c:pt>
                <c:pt idx="363">
                  <c:v>1905.0585815735701</c:v>
                </c:pt>
                <c:pt idx="364">
                  <c:v>1905.0964455518599</c:v>
                </c:pt>
                <c:pt idx="365">
                  <c:v>1905.1800250727699</c:v>
                </c:pt>
                <c:pt idx="366">
                  <c:v>1905.2388986957401</c:v>
                </c:pt>
                <c:pt idx="367">
                  <c:v>1905.2011817897101</c:v>
                </c:pt>
                <c:pt idx="368">
                  <c:v>1905.26357201783</c:v>
                </c:pt>
                <c:pt idx="369">
                  <c:v>1905.34515299699</c:v>
                </c:pt>
                <c:pt idx="370">
                  <c:v>1905.3664445274201</c:v>
                </c:pt>
                <c:pt idx="371">
                  <c:v>1905.44700542183</c:v>
                </c:pt>
                <c:pt idx="372">
                  <c:v>1905.5344437953499</c:v>
                </c:pt>
                <c:pt idx="373">
                  <c:v>1905.5305605834601</c:v>
                </c:pt>
                <c:pt idx="374">
                  <c:v>1905.5468780456199</c:v>
                </c:pt>
                <c:pt idx="375">
                  <c:v>1905.57933102947</c:v>
                </c:pt>
                <c:pt idx="376">
                  <c:v>1905.5604367836299</c:v>
                </c:pt>
                <c:pt idx="377">
                  <c:v>1905.5557796503699</c:v>
                </c:pt>
                <c:pt idx="378">
                  <c:v>1905.57320943799</c:v>
                </c:pt>
                <c:pt idx="379">
                  <c:v>1905.57829519803</c:v>
                </c:pt>
                <c:pt idx="380">
                  <c:v>1905.5399999993599</c:v>
                </c:pt>
                <c:pt idx="381">
                  <c:v>1905.5373147497201</c:v>
                </c:pt>
                <c:pt idx="382">
                  <c:v>1905.5611153551599</c:v>
                </c:pt>
                <c:pt idx="383">
                  <c:v>1905.6015283166901</c:v>
                </c:pt>
                <c:pt idx="384">
                  <c:v>1905.6188920014499</c:v>
                </c:pt>
                <c:pt idx="385">
                  <c:v>1905.69714720509</c:v>
                </c:pt>
                <c:pt idx="386">
                  <c:v>1905.7691274369299</c:v>
                </c:pt>
                <c:pt idx="387">
                  <c:v>1905.80999999951</c:v>
                </c:pt>
                <c:pt idx="388">
                  <c:v>1905.81699552752</c:v>
                </c:pt>
                <c:pt idx="389">
                  <c:v>1905.8868040228699</c:v>
                </c:pt>
                <c:pt idx="390">
                  <c:v>1905.9469144910299</c:v>
                </c:pt>
                <c:pt idx="391">
                  <c:v>1905.9544665742101</c:v>
                </c:pt>
                <c:pt idx="392">
                  <c:v>1906.02013012316</c:v>
                </c:pt>
                <c:pt idx="393">
                  <c:v>1906.02783522398</c:v>
                </c:pt>
                <c:pt idx="394">
                  <c:v>1906.0250730780101</c:v>
                </c:pt>
                <c:pt idx="395">
                  <c:v>1906.04592937135</c:v>
                </c:pt>
                <c:pt idx="396">
                  <c:v>1906.02019155883</c:v>
                </c:pt>
                <c:pt idx="397">
                  <c:v>1905.96357368332</c:v>
                </c:pt>
                <c:pt idx="398">
                  <c:v>1905.9376776327699</c:v>
                </c:pt>
                <c:pt idx="399">
                  <c:v>1905.9134270393499</c:v>
                </c:pt>
                <c:pt idx="400">
                  <c:v>1905.9257798677099</c:v>
                </c:pt>
                <c:pt idx="401">
                  <c:v>1905.9385334539199</c:v>
                </c:pt>
                <c:pt idx="402">
                  <c:v>1905.97840080427</c:v>
                </c:pt>
                <c:pt idx="403">
                  <c:v>1906.0283439647999</c:v>
                </c:pt>
                <c:pt idx="404">
                  <c:v>1906.12789026882</c:v>
                </c:pt>
                <c:pt idx="405">
                  <c:v>1906.2253961336501</c:v>
                </c:pt>
                <c:pt idx="406">
                  <c:v>1906.2854966202699</c:v>
                </c:pt>
                <c:pt idx="407">
                  <c:v>1906.33697274775</c:v>
                </c:pt>
                <c:pt idx="408">
                  <c:v>1906.3733932595601</c:v>
                </c:pt>
                <c:pt idx="409">
                  <c:v>1906.3466631093499</c:v>
                </c:pt>
                <c:pt idx="410">
                  <c:v>1906.26146074603</c:v>
                </c:pt>
                <c:pt idx="411">
                  <c:v>1906.2150824072</c:v>
                </c:pt>
                <c:pt idx="412">
                  <c:v>1906.07969614475</c:v>
                </c:pt>
                <c:pt idx="413">
                  <c:v>1905.9492792091301</c:v>
                </c:pt>
                <c:pt idx="414">
                  <c:v>1905.79495951438</c:v>
                </c:pt>
                <c:pt idx="415">
                  <c:v>1905.6018573185399</c:v>
                </c:pt>
                <c:pt idx="416">
                  <c:v>1905.5202098744701</c:v>
                </c:pt>
                <c:pt idx="417">
                  <c:v>1905.35898498812</c:v>
                </c:pt>
                <c:pt idx="418">
                  <c:v>1905.2530482316399</c:v>
                </c:pt>
                <c:pt idx="419">
                  <c:v>1905.2137957822099</c:v>
                </c:pt>
                <c:pt idx="420">
                  <c:v>1905.2378447777101</c:v>
                </c:pt>
                <c:pt idx="421">
                  <c:v>1905.3156440927701</c:v>
                </c:pt>
                <c:pt idx="422">
                  <c:v>1905.6060826058001</c:v>
                </c:pt>
                <c:pt idx="423">
                  <c:v>1905.8869626226599</c:v>
                </c:pt>
                <c:pt idx="424">
                  <c:v>1906.13418262403</c:v>
                </c:pt>
                <c:pt idx="425">
                  <c:v>1906.34196900711</c:v>
                </c:pt>
                <c:pt idx="426">
                  <c:v>1906.48237878542</c:v>
                </c:pt>
                <c:pt idx="427">
                  <c:v>1906.6303010183001</c:v>
                </c:pt>
                <c:pt idx="428">
                  <c:v>1906.83416808266</c:v>
                </c:pt>
                <c:pt idx="429">
                  <c:v>1907.00311866672</c:v>
                </c:pt>
                <c:pt idx="430">
                  <c:v>1907.0336207888099</c:v>
                </c:pt>
                <c:pt idx="431">
                  <c:v>1907.0028535432</c:v>
                </c:pt>
                <c:pt idx="432">
                  <c:v>1906.83490738418</c:v>
                </c:pt>
                <c:pt idx="433">
                  <c:v>1906.3470366899601</c:v>
                </c:pt>
                <c:pt idx="434">
                  <c:v>1905.77237633402</c:v>
                </c:pt>
                <c:pt idx="435">
                  <c:v>1905.21013329061</c:v>
                </c:pt>
                <c:pt idx="436">
                  <c:v>1903.86451959121</c:v>
                </c:pt>
                <c:pt idx="437">
                  <c:v>1902.01973007423</c:v>
                </c:pt>
                <c:pt idx="438">
                  <c:v>1900.1868768089601</c:v>
                </c:pt>
                <c:pt idx="439">
                  <c:v>1898.29911116884</c:v>
                </c:pt>
                <c:pt idx="440">
                  <c:v>1897.07088949284</c:v>
                </c:pt>
                <c:pt idx="441">
                  <c:v>1895.03996218205</c:v>
                </c:pt>
                <c:pt idx="442">
                  <c:v>1893.24940265806</c:v>
                </c:pt>
                <c:pt idx="443">
                  <c:v>1891.5890510480001</c:v>
                </c:pt>
                <c:pt idx="444">
                  <c:v>1890.63832572758</c:v>
                </c:pt>
                <c:pt idx="445">
                  <c:v>1889.2932454386701</c:v>
                </c:pt>
                <c:pt idx="446">
                  <c:v>1887.9423555441299</c:v>
                </c:pt>
                <c:pt idx="447">
                  <c:v>1886.30636386995</c:v>
                </c:pt>
                <c:pt idx="448">
                  <c:v>1884.3001470967799</c:v>
                </c:pt>
                <c:pt idx="449">
                  <c:v>1883.04174415599</c:v>
                </c:pt>
                <c:pt idx="450">
                  <c:v>1880.71665779003</c:v>
                </c:pt>
                <c:pt idx="451">
                  <c:v>1878.20133779004</c:v>
                </c:pt>
                <c:pt idx="452">
                  <c:v>1875.35795277592</c:v>
                </c:pt>
                <c:pt idx="453">
                  <c:v>1872.9323769012999</c:v>
                </c:pt>
                <c:pt idx="454">
                  <c:v>1870.81145254937</c:v>
                </c:pt>
                <c:pt idx="455">
                  <c:v>1868.33266527298</c:v>
                </c:pt>
                <c:pt idx="456">
                  <c:v>1866.2285610132401</c:v>
                </c:pt>
                <c:pt idx="457">
                  <c:v>1864.19379866642</c:v>
                </c:pt>
                <c:pt idx="458">
                  <c:v>1862.3094558342</c:v>
                </c:pt>
                <c:pt idx="459">
                  <c:v>1861.1879833006001</c:v>
                </c:pt>
                <c:pt idx="460">
                  <c:v>1859.4049096086001</c:v>
                </c:pt>
                <c:pt idx="461">
                  <c:v>1857.9495710441699</c:v>
                </c:pt>
                <c:pt idx="462">
                  <c:v>1856.7303000445399</c:v>
                </c:pt>
                <c:pt idx="463">
                  <c:v>1855.8857321160799</c:v>
                </c:pt>
                <c:pt idx="464">
                  <c:v>1854.9903237240801</c:v>
                </c:pt>
                <c:pt idx="465">
                  <c:v>1854.4214558886499</c:v>
                </c:pt>
                <c:pt idx="466">
                  <c:v>1853.9622642617801</c:v>
                </c:pt>
                <c:pt idx="467">
                  <c:v>1853.7734468778799</c:v>
                </c:pt>
                <c:pt idx="468">
                  <c:v>1853.6843440411801</c:v>
                </c:pt>
                <c:pt idx="469">
                  <c:v>1853.62823913595</c:v>
                </c:pt>
                <c:pt idx="470">
                  <c:v>1853.7822697389599</c:v>
                </c:pt>
                <c:pt idx="471">
                  <c:v>1854.1157349597499</c:v>
                </c:pt>
                <c:pt idx="472">
                  <c:v>1854.3951603949499</c:v>
                </c:pt>
                <c:pt idx="473">
                  <c:v>1854.69393970227</c:v>
                </c:pt>
                <c:pt idx="474">
                  <c:v>1855.2128412361201</c:v>
                </c:pt>
                <c:pt idx="475">
                  <c:v>1855.82845252329</c:v>
                </c:pt>
                <c:pt idx="476">
                  <c:v>1856.5279863634601</c:v>
                </c:pt>
                <c:pt idx="477">
                  <c:v>1857.0586701724901</c:v>
                </c:pt>
                <c:pt idx="478">
                  <c:v>1857.9024446987401</c:v>
                </c:pt>
                <c:pt idx="479">
                  <c:v>1858.8021254945299</c:v>
                </c:pt>
                <c:pt idx="480">
                  <c:v>1859.83442840518</c:v>
                </c:pt>
                <c:pt idx="481">
                  <c:v>1860.6172006555701</c:v>
                </c:pt>
                <c:pt idx="482">
                  <c:v>1861.43773446673</c:v>
                </c:pt>
                <c:pt idx="483">
                  <c:v>1862.5868591219501</c:v>
                </c:pt>
                <c:pt idx="484">
                  <c:v>1863.75424887912</c:v>
                </c:pt>
                <c:pt idx="485">
                  <c:v>1864.8598923960601</c:v>
                </c:pt>
                <c:pt idx="486">
                  <c:v>1865.6365539211599</c:v>
                </c:pt>
                <c:pt idx="487">
                  <c:v>1866.47026670121</c:v>
                </c:pt>
                <c:pt idx="488">
                  <c:v>1867.6331225123599</c:v>
                </c:pt>
                <c:pt idx="489">
                  <c:v>1868.6753326435401</c:v>
                </c:pt>
                <c:pt idx="490">
                  <c:v>1869.54990510576</c:v>
                </c:pt>
                <c:pt idx="491">
                  <c:v>1870.14560155595</c:v>
                </c:pt>
                <c:pt idx="492">
                  <c:v>1871.08709827963</c:v>
                </c:pt>
                <c:pt idx="493">
                  <c:v>1871.9130612377501</c:v>
                </c:pt>
                <c:pt idx="494">
                  <c:v>1872.7352627810101</c:v>
                </c:pt>
                <c:pt idx="495">
                  <c:v>1873.5395445099</c:v>
                </c:pt>
                <c:pt idx="496">
                  <c:v>1874.0919356699401</c:v>
                </c:pt>
                <c:pt idx="497">
                  <c:v>1874.7456814074201</c:v>
                </c:pt>
                <c:pt idx="498">
                  <c:v>1875.3139968380301</c:v>
                </c:pt>
                <c:pt idx="499">
                  <c:v>1875.9157807245499</c:v>
                </c:pt>
                <c:pt idx="500">
                  <c:v>1876.37508587873</c:v>
                </c:pt>
                <c:pt idx="501">
                  <c:v>1876.8779185579799</c:v>
                </c:pt>
                <c:pt idx="502">
                  <c:v>1877.5763959933599</c:v>
                </c:pt>
                <c:pt idx="503">
                  <c:v>1878.1193987397701</c:v>
                </c:pt>
                <c:pt idx="504">
                  <c:v>1878.6948769286801</c:v>
                </c:pt>
                <c:pt idx="505">
                  <c:v>1879.2072191607699</c:v>
                </c:pt>
                <c:pt idx="506">
                  <c:v>1879.9684066616901</c:v>
                </c:pt>
                <c:pt idx="507">
                  <c:v>1880.7191506132499</c:v>
                </c:pt>
                <c:pt idx="508">
                  <c:v>1881.45753022075</c:v>
                </c:pt>
                <c:pt idx="509">
                  <c:v>1881.87357732132</c:v>
                </c:pt>
                <c:pt idx="510">
                  <c:v>1882.33207623358</c:v>
                </c:pt>
                <c:pt idx="511">
                  <c:v>1882.90195081102</c:v>
                </c:pt>
                <c:pt idx="512">
                  <c:v>1883.30171674086</c:v>
                </c:pt>
                <c:pt idx="513">
                  <c:v>1883.7174391261301</c:v>
                </c:pt>
                <c:pt idx="514">
                  <c:v>1883.9170691884001</c:v>
                </c:pt>
                <c:pt idx="515">
                  <c:v>1884.12225213334</c:v>
                </c:pt>
                <c:pt idx="516">
                  <c:v>1884.26853931201</c:v>
                </c:pt>
                <c:pt idx="517">
                  <c:v>1884.43542257994</c:v>
                </c:pt>
                <c:pt idx="518">
                  <c:v>1884.5300000003499</c:v>
                </c:pt>
                <c:pt idx="519">
                  <c:v>1884.5479140253001</c:v>
                </c:pt>
                <c:pt idx="520">
                  <c:v>1884.5598924875201</c:v>
                </c:pt>
                <c:pt idx="521">
                  <c:v>1884.48125590879</c:v>
                </c:pt>
                <c:pt idx="522">
                  <c:v>1884.42315415441</c:v>
                </c:pt>
                <c:pt idx="523">
                  <c:v>1884.27353498876</c:v>
                </c:pt>
                <c:pt idx="524">
                  <c:v>1884.1732507860499</c:v>
                </c:pt>
                <c:pt idx="525">
                  <c:v>1883.9262793443399</c:v>
                </c:pt>
                <c:pt idx="526">
                  <c:v>1883.68162781723</c:v>
                </c:pt>
                <c:pt idx="527">
                  <c:v>1883.5225886614101</c:v>
                </c:pt>
                <c:pt idx="528">
                  <c:v>1883.3610951394401</c:v>
                </c:pt>
                <c:pt idx="529">
                  <c:v>1883.2911310613299</c:v>
                </c:pt>
                <c:pt idx="530">
                  <c:v>1883.1418960460101</c:v>
                </c:pt>
                <c:pt idx="531">
                  <c:v>1883.0901841738601</c:v>
                </c:pt>
                <c:pt idx="532">
                  <c:v>1883.07000000024</c:v>
                </c:pt>
                <c:pt idx="533">
                  <c:v>1883.08482405379</c:v>
                </c:pt>
                <c:pt idx="534">
                  <c:v>1883.1435513066299</c:v>
                </c:pt>
                <c:pt idx="535">
                  <c:v>1883.18023004829</c:v>
                </c:pt>
                <c:pt idx="536">
                  <c:v>1883.2632307112101</c:v>
                </c:pt>
                <c:pt idx="537">
                  <c:v>1883.30188644129</c:v>
                </c:pt>
                <c:pt idx="538">
                  <c:v>1883.3826385089201</c:v>
                </c:pt>
                <c:pt idx="539">
                  <c:v>1883.42102681969</c:v>
                </c:pt>
                <c:pt idx="540">
                  <c:v>1883.4966913762601</c:v>
                </c:pt>
                <c:pt idx="541">
                  <c:v>1883.6610346807499</c:v>
                </c:pt>
                <c:pt idx="542">
                  <c:v>1883.77564733553</c:v>
                </c:pt>
                <c:pt idx="543">
                  <c:v>1883.8824763571999</c:v>
                </c:pt>
                <c:pt idx="544">
                  <c:v>1884.0702045806299</c:v>
                </c:pt>
                <c:pt idx="545">
                  <c:v>1884.3250845586699</c:v>
                </c:pt>
                <c:pt idx="546">
                  <c:v>1884.6097548412599</c:v>
                </c:pt>
                <c:pt idx="547">
                  <c:v>1884.82812516319</c:v>
                </c:pt>
                <c:pt idx="548">
                  <c:v>1885.1722117100201</c:v>
                </c:pt>
                <c:pt idx="549">
                  <c:v>1885.5676185872701</c:v>
                </c:pt>
                <c:pt idx="550">
                  <c:v>1885.98624099159</c:v>
                </c:pt>
                <c:pt idx="551">
                  <c:v>1886.40250307202</c:v>
                </c:pt>
                <c:pt idx="552">
                  <c:v>1886.7226246172199</c:v>
                </c:pt>
                <c:pt idx="553">
                  <c:v>1887.19284178364</c:v>
                </c:pt>
                <c:pt idx="554">
                  <c:v>1887.3199804537201</c:v>
                </c:pt>
                <c:pt idx="555">
                  <c:v>1887.0680185429201</c:v>
                </c:pt>
                <c:pt idx="556">
                  <c:v>1886.5628803166801</c:v>
                </c:pt>
                <c:pt idx="557">
                  <c:v>1885.83347614527</c:v>
                </c:pt>
                <c:pt idx="558">
                  <c:v>1884.5098718357001</c:v>
                </c:pt>
                <c:pt idx="559">
                  <c:v>1882.6424906868399</c:v>
                </c:pt>
                <c:pt idx="560">
                  <c:v>1880.58877100623</c:v>
                </c:pt>
                <c:pt idx="561">
                  <c:v>1879.08063213228</c:v>
                </c:pt>
                <c:pt idx="562">
                  <c:v>1877.28031458079</c:v>
                </c:pt>
                <c:pt idx="563">
                  <c:v>1874.84801594329</c:v>
                </c:pt>
                <c:pt idx="564">
                  <c:v>1872.7119080289999</c:v>
                </c:pt>
                <c:pt idx="565">
                  <c:v>1870.5395756046901</c:v>
                </c:pt>
                <c:pt idx="566">
                  <c:v>1868.5083283772101</c:v>
                </c:pt>
                <c:pt idx="567">
                  <c:v>1865.5990556665899</c:v>
                </c:pt>
                <c:pt idx="568">
                  <c:v>1862.2123774898</c:v>
                </c:pt>
                <c:pt idx="569">
                  <c:v>1858.4238715952999</c:v>
                </c:pt>
                <c:pt idx="570">
                  <c:v>1854.4336613272501</c:v>
                </c:pt>
                <c:pt idx="571">
                  <c:v>1851.1518046706899</c:v>
                </c:pt>
                <c:pt idx="572">
                  <c:v>1846.06917949681</c:v>
                </c:pt>
                <c:pt idx="573">
                  <c:v>1840.2798724906199</c:v>
                </c:pt>
                <c:pt idx="574">
                  <c:v>1834.0518658210401</c:v>
                </c:pt>
                <c:pt idx="575">
                  <c:v>1829.3227167636601</c:v>
                </c:pt>
                <c:pt idx="576">
                  <c:v>1824.39721398861</c:v>
                </c:pt>
                <c:pt idx="577">
                  <c:v>1817.5720228052201</c:v>
                </c:pt>
                <c:pt idx="578">
                  <c:v>1810.15373800624</c:v>
                </c:pt>
                <c:pt idx="579">
                  <c:v>1803.3998016493899</c:v>
                </c:pt>
                <c:pt idx="580">
                  <c:v>1799.06806699043</c:v>
                </c:pt>
                <c:pt idx="581">
                  <c:v>1791.9066075225201</c:v>
                </c:pt>
                <c:pt idx="582">
                  <c:v>1785.2016676129899</c:v>
                </c:pt>
                <c:pt idx="583">
                  <c:v>1778.82015350999</c:v>
                </c:pt>
                <c:pt idx="584">
                  <c:v>1774.15743634767</c:v>
                </c:pt>
                <c:pt idx="585">
                  <c:v>1771.05758984918</c:v>
                </c:pt>
                <c:pt idx="586">
                  <c:v>1766.5937461544299</c:v>
                </c:pt>
                <c:pt idx="587">
                  <c:v>1763.5467673559499</c:v>
                </c:pt>
                <c:pt idx="588">
                  <c:v>1761.1637080079099</c:v>
                </c:pt>
                <c:pt idx="589">
                  <c:v>1759.71755885877</c:v>
                </c:pt>
                <c:pt idx="590">
                  <c:v>1758.9835469720599</c:v>
                </c:pt>
                <c:pt idx="591">
                  <c:v>1758.2085668668001</c:v>
                </c:pt>
                <c:pt idx="592">
                  <c:v>1757.8110838237501</c:v>
                </c:pt>
                <c:pt idx="593">
                  <c:v>1757.5113157225001</c:v>
                </c:pt>
                <c:pt idx="594">
                  <c:v>1757.459134295</c:v>
                </c:pt>
                <c:pt idx="595">
                  <c:v>1757.4483464767</c:v>
                </c:pt>
                <c:pt idx="596">
                  <c:v>1757.5120370253401</c:v>
                </c:pt>
                <c:pt idx="597">
                  <c:v>1757.6567436673399</c:v>
                </c:pt>
                <c:pt idx="598">
                  <c:v>1758.0178440971499</c:v>
                </c:pt>
                <c:pt idx="599">
                  <c:v>1758.3780624327801</c:v>
                </c:pt>
                <c:pt idx="600">
                  <c:v>1758.93148752446</c:v>
                </c:pt>
                <c:pt idx="601">
                  <c:v>1759.88469244825</c:v>
                </c:pt>
                <c:pt idx="602">
                  <c:v>1760.83242269724</c:v>
                </c:pt>
                <c:pt idx="603">
                  <c:v>1761.7473709682399</c:v>
                </c:pt>
                <c:pt idx="604">
                  <c:v>1762.5187064966899</c:v>
                </c:pt>
                <c:pt idx="605">
                  <c:v>1764.0038748465799</c:v>
                </c:pt>
                <c:pt idx="606">
                  <c:v>1765.5030458988899</c:v>
                </c:pt>
                <c:pt idx="607">
                  <c:v>1766.96080889474</c:v>
                </c:pt>
                <c:pt idx="608">
                  <c:v>1768.2599509653301</c:v>
                </c:pt>
                <c:pt idx="609">
                  <c:v>1769.4025438257099</c:v>
                </c:pt>
                <c:pt idx="610">
                  <c:v>1770.90910401671</c:v>
                </c:pt>
                <c:pt idx="611">
                  <c:v>1772.61550376266</c:v>
                </c:pt>
                <c:pt idx="612">
                  <c:v>1774.10400236751</c:v>
                </c:pt>
                <c:pt idx="613">
                  <c:v>1775.19643491999</c:v>
                </c:pt>
                <c:pt idx="614">
                  <c:v>1776.5048187933601</c:v>
                </c:pt>
                <c:pt idx="615">
                  <c:v>1777.95771232077</c:v>
                </c:pt>
                <c:pt idx="616">
                  <c:v>1779.2897507529699</c:v>
                </c:pt>
                <c:pt idx="617">
                  <c:v>1780.4675630035799</c:v>
                </c:pt>
                <c:pt idx="618">
                  <c:v>1781.2921332488299</c:v>
                </c:pt>
                <c:pt idx="619">
                  <c:v>1782.6818951044399</c:v>
                </c:pt>
                <c:pt idx="620">
                  <c:v>1783.8430756893499</c:v>
                </c:pt>
                <c:pt idx="621">
                  <c:v>1784.96554664006</c:v>
                </c:pt>
                <c:pt idx="622">
                  <c:v>1786.00270602673</c:v>
                </c:pt>
                <c:pt idx="623">
                  <c:v>1786.7744847137101</c:v>
                </c:pt>
                <c:pt idx="624">
                  <c:v>1787.7659667959299</c:v>
                </c:pt>
                <c:pt idx="625">
                  <c:v>1788.7915471322301</c:v>
                </c:pt>
                <c:pt idx="626">
                  <c:v>1789.8039507501501</c:v>
                </c:pt>
                <c:pt idx="627">
                  <c:v>1790.78367905238</c:v>
                </c:pt>
                <c:pt idx="628">
                  <c:v>1791.5367941135901</c:v>
                </c:pt>
                <c:pt idx="629">
                  <c:v>1792.47840853924</c:v>
                </c:pt>
                <c:pt idx="630">
                  <c:v>1793.4624574813899</c:v>
                </c:pt>
                <c:pt idx="631">
                  <c:v>1794.46752992393</c:v>
                </c:pt>
                <c:pt idx="632">
                  <c:v>1794.8984648979899</c:v>
                </c:pt>
                <c:pt idx="633">
                  <c:v>1795.6565780942799</c:v>
                </c:pt>
                <c:pt idx="634">
                  <c:v>1796.28245519032</c:v>
                </c:pt>
                <c:pt idx="635">
                  <c:v>1796.84315099737</c:v>
                </c:pt>
                <c:pt idx="636">
                  <c:v>1797.2276865666599</c:v>
                </c:pt>
                <c:pt idx="637">
                  <c:v>1797.4699278529899</c:v>
                </c:pt>
                <c:pt idx="638">
                  <c:v>1797.8206968970501</c:v>
                </c:pt>
                <c:pt idx="639">
                  <c:v>1798.0471902741299</c:v>
                </c:pt>
                <c:pt idx="640">
                  <c:v>1798.24920181932</c:v>
                </c:pt>
                <c:pt idx="641">
                  <c:v>1798.37105570022</c:v>
                </c:pt>
                <c:pt idx="642">
                  <c:v>1798.41541561238</c:v>
                </c:pt>
                <c:pt idx="643">
                  <c:v>1798.4774150835501</c:v>
                </c:pt>
                <c:pt idx="644">
                  <c:v>1798.53594528493</c:v>
                </c:pt>
                <c:pt idx="645">
                  <c:v>1798.41359413078</c:v>
                </c:pt>
                <c:pt idx="646">
                  <c:v>1798.30714367971</c:v>
                </c:pt>
                <c:pt idx="647">
                  <c:v>1798.0998427608099</c:v>
                </c:pt>
                <c:pt idx="648">
                  <c:v>1797.92583032077</c:v>
                </c:pt>
                <c:pt idx="649">
                  <c:v>1797.8580551789701</c:v>
                </c:pt>
                <c:pt idx="650">
                  <c:v>1797.88673792233</c:v>
                </c:pt>
                <c:pt idx="651">
                  <c:v>1797.92065022984</c:v>
                </c:pt>
                <c:pt idx="652">
                  <c:v>1797.87264985199</c:v>
                </c:pt>
                <c:pt idx="653">
                  <c:v>1797.49227161459</c:v>
                </c:pt>
                <c:pt idx="654">
                  <c:v>1796.6928041778301</c:v>
                </c:pt>
                <c:pt idx="655">
                  <c:v>1795.6596488866101</c:v>
                </c:pt>
                <c:pt idx="656">
                  <c:v>1794.66487659529</c:v>
                </c:pt>
                <c:pt idx="657">
                  <c:v>1792.11769651174</c:v>
                </c:pt>
                <c:pt idx="658">
                  <c:v>1789.5390687587101</c:v>
                </c:pt>
                <c:pt idx="659">
                  <c:v>1786.5841303356999</c:v>
                </c:pt>
                <c:pt idx="660">
                  <c:v>1784.5901371114901</c:v>
                </c:pt>
                <c:pt idx="661">
                  <c:v>1781.96223529347</c:v>
                </c:pt>
                <c:pt idx="662">
                  <c:v>1778.8495973459601</c:v>
                </c:pt>
                <c:pt idx="663">
                  <c:v>1775.8629013713901</c:v>
                </c:pt>
                <c:pt idx="664">
                  <c:v>1772.7823748569199</c:v>
                </c:pt>
                <c:pt idx="665">
                  <c:v>1770.5862970677099</c:v>
                </c:pt>
                <c:pt idx="666">
                  <c:v>1767.3450961230101</c:v>
                </c:pt>
                <c:pt idx="667">
                  <c:v>1763.5252017103901</c:v>
                </c:pt>
                <c:pt idx="668">
                  <c:v>1759.01693160184</c:v>
                </c:pt>
                <c:pt idx="669">
                  <c:v>1753.8936607031901</c:v>
                </c:pt>
                <c:pt idx="670">
                  <c:v>1750.98909431744</c:v>
                </c:pt>
                <c:pt idx="671">
                  <c:v>1745.56713012972</c:v>
                </c:pt>
                <c:pt idx="672">
                  <c:v>1740.0512037154101</c:v>
                </c:pt>
                <c:pt idx="673">
                  <c:v>1733.55119557281</c:v>
                </c:pt>
                <c:pt idx="674">
                  <c:v>1727.94710093919</c:v>
                </c:pt>
                <c:pt idx="675">
                  <c:v>1724.3780516661</c:v>
                </c:pt>
                <c:pt idx="676">
                  <c:v>1718.02311527282</c:v>
                </c:pt>
                <c:pt idx="677">
                  <c:v>1711.63145723445</c:v>
                </c:pt>
                <c:pt idx="678">
                  <c:v>1705.3981365546799</c:v>
                </c:pt>
                <c:pt idx="679">
                  <c:v>1701.0097760472099</c:v>
                </c:pt>
                <c:pt idx="680">
                  <c:v>1696.9168212139</c:v>
                </c:pt>
                <c:pt idx="681">
                  <c:v>1692.3577015078799</c:v>
                </c:pt>
                <c:pt idx="682">
                  <c:v>1688.05969945377</c:v>
                </c:pt>
                <c:pt idx="683">
                  <c:v>1685.3316188833701</c:v>
                </c:pt>
                <c:pt idx="684">
                  <c:v>1683.9247199998799</c:v>
                </c:pt>
                <c:pt idx="685">
                  <c:v>1682.48023141674</c:v>
                </c:pt>
                <c:pt idx="686">
                  <c:v>1681.60810004522</c:v>
                </c:pt>
                <c:pt idx="687">
                  <c:v>1681.16811358521</c:v>
                </c:pt>
                <c:pt idx="688">
                  <c:v>1680.9277744582901</c:v>
                </c:pt>
                <c:pt idx="689">
                  <c:v>1680.8120408663699</c:v>
                </c:pt>
                <c:pt idx="690">
                  <c:v>1680.73186456652</c:v>
                </c:pt>
                <c:pt idx="691">
                  <c:v>1680.6938797329401</c:v>
                </c:pt>
                <c:pt idx="692">
                  <c:v>1680.6579923944801</c:v>
                </c:pt>
                <c:pt idx="693">
                  <c:v>1680.6845069057799</c:v>
                </c:pt>
                <c:pt idx="694">
                  <c:v>1680.8463829386601</c:v>
                </c:pt>
                <c:pt idx="695">
                  <c:v>1681.1234110185801</c:v>
                </c:pt>
                <c:pt idx="696">
                  <c:v>1681.5272422795699</c:v>
                </c:pt>
                <c:pt idx="697">
                  <c:v>1682.16676260845</c:v>
                </c:pt>
                <c:pt idx="698">
                  <c:v>1682.69965691333</c:v>
                </c:pt>
                <c:pt idx="699">
                  <c:v>1683.5966381386399</c:v>
                </c:pt>
                <c:pt idx="700">
                  <c:v>1684.8082432518199</c:v>
                </c:pt>
                <c:pt idx="701">
                  <c:v>1686.18124319868</c:v>
                </c:pt>
                <c:pt idx="702">
                  <c:v>1687.4345843108399</c:v>
                </c:pt>
                <c:pt idx="703">
                  <c:v>1688.7814217174</c:v>
                </c:pt>
                <c:pt idx="704">
                  <c:v>1690.44718408985</c:v>
                </c:pt>
                <c:pt idx="705">
                  <c:v>1692.1838033583299</c:v>
                </c:pt>
                <c:pt idx="706">
                  <c:v>1693.7820476771601</c:v>
                </c:pt>
                <c:pt idx="707">
                  <c:v>1694.8284244167601</c:v>
                </c:pt>
                <c:pt idx="708">
                  <c:v>1696.4212308275901</c:v>
                </c:pt>
                <c:pt idx="709">
                  <c:v>1698.07700250929</c:v>
                </c:pt>
                <c:pt idx="710">
                  <c:v>1699.6427494306799</c:v>
                </c:pt>
                <c:pt idx="711">
                  <c:v>1701.21864683488</c:v>
                </c:pt>
                <c:pt idx="712">
                  <c:v>1702.0545091967999</c:v>
                </c:pt>
                <c:pt idx="713">
                  <c:v>1703.5102073196599</c:v>
                </c:pt>
                <c:pt idx="714">
                  <c:v>1705.15914989258</c:v>
                </c:pt>
                <c:pt idx="715">
                  <c:v>1706.8062257101999</c:v>
                </c:pt>
                <c:pt idx="716">
                  <c:v>1708.1304043018899</c:v>
                </c:pt>
                <c:pt idx="717">
                  <c:v>1708.9024712570899</c:v>
                </c:pt>
                <c:pt idx="718">
                  <c:v>1710.26735260383</c:v>
                </c:pt>
                <c:pt idx="719">
                  <c:v>1711.5060052622</c:v>
                </c:pt>
                <c:pt idx="720">
                  <c:v>1712.5563740606599</c:v>
                </c:pt>
                <c:pt idx="721">
                  <c:v>1713.2457200322001</c:v>
                </c:pt>
                <c:pt idx="722">
                  <c:v>1714.0729692165301</c:v>
                </c:pt>
                <c:pt idx="723">
                  <c:v>1714.77048232979</c:v>
                </c:pt>
                <c:pt idx="724">
                  <c:v>1715.5261636052201</c:v>
                </c:pt>
                <c:pt idx="725">
                  <c:v>1716.2198380545799</c:v>
                </c:pt>
                <c:pt idx="726">
                  <c:v>1716.59179912428</c:v>
                </c:pt>
                <c:pt idx="727">
                  <c:v>1717.1940570767199</c:v>
                </c:pt>
                <c:pt idx="728">
                  <c:v>1717.70306231368</c:v>
                </c:pt>
                <c:pt idx="729">
                  <c:v>1718.1456761818799</c:v>
                </c:pt>
                <c:pt idx="730">
                  <c:v>1718.4919945081999</c:v>
                </c:pt>
                <c:pt idx="731">
                  <c:v>1718.69189784281</c:v>
                </c:pt>
                <c:pt idx="732">
                  <c:v>1718.9670583654699</c:v>
                </c:pt>
                <c:pt idx="733">
                  <c:v>1719.21677653081</c:v>
                </c:pt>
                <c:pt idx="734">
                  <c:v>1719.38599700298</c:v>
                </c:pt>
                <c:pt idx="735">
                  <c:v>1719.45127624012</c:v>
                </c:pt>
                <c:pt idx="736">
                  <c:v>1719.49248791541</c:v>
                </c:pt>
                <c:pt idx="737">
                  <c:v>1719.4404632841199</c:v>
                </c:pt>
                <c:pt idx="738">
                  <c:v>1719.3010128020701</c:v>
                </c:pt>
                <c:pt idx="739">
                  <c:v>1719.1541686330299</c:v>
                </c:pt>
                <c:pt idx="740">
                  <c:v>1719.0686982106099</c:v>
                </c:pt>
                <c:pt idx="741">
                  <c:v>1718.85036406014</c:v>
                </c:pt>
                <c:pt idx="742">
                  <c:v>1718.62861089629</c:v>
                </c:pt>
                <c:pt idx="743">
                  <c:v>1718.41874776379</c:v>
                </c:pt>
                <c:pt idx="744">
                  <c:v>1718.1860344051399</c:v>
                </c:pt>
                <c:pt idx="745">
                  <c:v>1718.1411474343399</c:v>
                </c:pt>
                <c:pt idx="746">
                  <c:v>1718.1421979947399</c:v>
                </c:pt>
                <c:pt idx="747">
                  <c:v>1718.0978185777401</c:v>
                </c:pt>
                <c:pt idx="748">
                  <c:v>1718.1292980133601</c:v>
                </c:pt>
                <c:pt idx="749">
                  <c:v>1718.15439492116</c:v>
                </c:pt>
                <c:pt idx="750">
                  <c:v>1718.1939625764801</c:v>
                </c:pt>
                <c:pt idx="751">
                  <c:v>1718.3523708678199</c:v>
                </c:pt>
                <c:pt idx="752">
                  <c:v>1718.5605096074</c:v>
                </c:pt>
                <c:pt idx="753">
                  <c:v>1718.65696491832</c:v>
                </c:pt>
                <c:pt idx="754">
                  <c:v>1718.7954491094899</c:v>
                </c:pt>
                <c:pt idx="755">
                  <c:v>1718.8656238620799</c:v>
                </c:pt>
                <c:pt idx="756">
                  <c:v>1718.96791669342</c:v>
                </c:pt>
                <c:pt idx="757">
                  <c:v>1719.10783535306</c:v>
                </c:pt>
                <c:pt idx="758">
                  <c:v>1719.2212432037099</c:v>
                </c:pt>
                <c:pt idx="759">
                  <c:v>1719.3062465785399</c:v>
                </c:pt>
                <c:pt idx="760">
                  <c:v>1719.3806039610899</c:v>
                </c:pt>
                <c:pt idx="761">
                  <c:v>1719.5161106308999</c:v>
                </c:pt>
                <c:pt idx="762">
                  <c:v>1719.7229413280199</c:v>
                </c:pt>
                <c:pt idx="763">
                  <c:v>1719.9710636642401</c:v>
                </c:pt>
                <c:pt idx="764">
                  <c:v>1720.1738483690201</c:v>
                </c:pt>
                <c:pt idx="765">
                  <c:v>1720.56010489957</c:v>
                </c:pt>
                <c:pt idx="766">
                  <c:v>1720.90154484238</c:v>
                </c:pt>
                <c:pt idx="767">
                  <c:v>1721.33795255716</c:v>
                </c:pt>
                <c:pt idx="768">
                  <c:v>1721.91061542488</c:v>
                </c:pt>
                <c:pt idx="769">
                  <c:v>1722.4060134351</c:v>
                </c:pt>
                <c:pt idx="770">
                  <c:v>1723.2279980568701</c:v>
                </c:pt>
                <c:pt idx="771">
                  <c:v>1724.2086659686599</c:v>
                </c:pt>
                <c:pt idx="772">
                  <c:v>1725.02577799399</c:v>
                </c:pt>
                <c:pt idx="773">
                  <c:v>1725.43293081345</c:v>
                </c:pt>
                <c:pt idx="774">
                  <c:v>1725.3793094779201</c:v>
                </c:pt>
                <c:pt idx="775">
                  <c:v>1724.7511372346801</c:v>
                </c:pt>
                <c:pt idx="776">
                  <c:v>1723.31477773546</c:v>
                </c:pt>
                <c:pt idx="777">
                  <c:v>1721.23411605402</c:v>
                </c:pt>
                <c:pt idx="778">
                  <c:v>1719.4847747692199</c:v>
                </c:pt>
                <c:pt idx="779">
                  <c:v>1716.14356374822</c:v>
                </c:pt>
                <c:pt idx="780">
                  <c:v>1712.2556672446001</c:v>
                </c:pt>
                <c:pt idx="781">
                  <c:v>1708.7689555372101</c:v>
                </c:pt>
                <c:pt idx="782">
                  <c:v>1705.7781756929401</c:v>
                </c:pt>
                <c:pt idx="783">
                  <c:v>1703.5022399841901</c:v>
                </c:pt>
                <c:pt idx="784">
                  <c:v>1699.9709952579699</c:v>
                </c:pt>
                <c:pt idx="785">
                  <c:v>1696.4411704864599</c:v>
                </c:pt>
                <c:pt idx="786">
                  <c:v>1692.4579654977999</c:v>
                </c:pt>
                <c:pt idx="787">
                  <c:v>1688.84522771958</c:v>
                </c:pt>
                <c:pt idx="788">
                  <c:v>1685.50864370452</c:v>
                </c:pt>
                <c:pt idx="789">
                  <c:v>1680.3786552310601</c:v>
                </c:pt>
                <c:pt idx="790">
                  <c:v>1674.50662342598</c:v>
                </c:pt>
                <c:pt idx="791">
                  <c:v>1668.2251814389899</c:v>
                </c:pt>
                <c:pt idx="792">
                  <c:v>1664.5856865514299</c:v>
                </c:pt>
                <c:pt idx="793">
                  <c:v>1658.32612205486</c:v>
                </c:pt>
                <c:pt idx="794">
                  <c:v>1651.4796358128599</c:v>
                </c:pt>
                <c:pt idx="795">
                  <c:v>1643.8217159610101</c:v>
                </c:pt>
                <c:pt idx="796">
                  <c:v>1637.12573997033</c:v>
                </c:pt>
                <c:pt idx="797">
                  <c:v>1632.0736775396099</c:v>
                </c:pt>
                <c:pt idx="798">
                  <c:v>1623.95964820829</c:v>
                </c:pt>
                <c:pt idx="799">
                  <c:v>1616.2417412586501</c:v>
                </c:pt>
                <c:pt idx="800">
                  <c:v>1608.5633722187999</c:v>
                </c:pt>
                <c:pt idx="801">
                  <c:v>1601.7149826770401</c:v>
                </c:pt>
                <c:pt idx="802">
                  <c:v>1596.6022448060701</c:v>
                </c:pt>
                <c:pt idx="803">
                  <c:v>1589.6454264152301</c:v>
                </c:pt>
                <c:pt idx="804">
                  <c:v>1583.9691019683801</c:v>
                </c:pt>
                <c:pt idx="805">
                  <c:v>1579.1769832407299</c:v>
                </c:pt>
                <c:pt idx="806">
                  <c:v>1576.5304748745</c:v>
                </c:pt>
                <c:pt idx="807">
                  <c:v>1573.4441640559701</c:v>
                </c:pt>
                <c:pt idx="808">
                  <c:v>1570.9075008151699</c:v>
                </c:pt>
                <c:pt idx="809">
                  <c:v>1569.6030001306101</c:v>
                </c:pt>
                <c:pt idx="810">
                  <c:v>1568.8084802220999</c:v>
                </c:pt>
                <c:pt idx="811">
                  <c:v>1568.346513878</c:v>
                </c:pt>
                <c:pt idx="812">
                  <c:v>1567.72698513676</c:v>
                </c:pt>
                <c:pt idx="813">
                  <c:v>1567.30299538036</c:v>
                </c:pt>
                <c:pt idx="814">
                  <c:v>1566.94020523007</c:v>
                </c:pt>
                <c:pt idx="815">
                  <c:v>1566.68355975793</c:v>
                </c:pt>
                <c:pt idx="816">
                  <c:v>1566.5248981130301</c:v>
                </c:pt>
                <c:pt idx="817">
                  <c:v>1566.48629704215</c:v>
                </c:pt>
                <c:pt idx="818">
                  <c:v>1566.7389660517899</c:v>
                </c:pt>
                <c:pt idx="819">
                  <c:v>1567.3790826209399</c:v>
                </c:pt>
                <c:pt idx="820">
                  <c:v>1567.87682323281</c:v>
                </c:pt>
                <c:pt idx="821">
                  <c:v>1568.8283313286399</c:v>
                </c:pt>
                <c:pt idx="822">
                  <c:v>1570.08077014836</c:v>
                </c:pt>
                <c:pt idx="823">
                  <c:v>1571.78282538853</c:v>
                </c:pt>
                <c:pt idx="824">
                  <c:v>1573.3288557701201</c:v>
                </c:pt>
                <c:pt idx="825">
                  <c:v>1574.4796736906101</c:v>
                </c:pt>
                <c:pt idx="826">
                  <c:v>1576.50013295083</c:v>
                </c:pt>
                <c:pt idx="827">
                  <c:v>1578.7247146218399</c:v>
                </c:pt>
                <c:pt idx="828">
                  <c:v>1580.9754641771001</c:v>
                </c:pt>
                <c:pt idx="829">
                  <c:v>1582.6065152107301</c:v>
                </c:pt>
                <c:pt idx="830">
                  <c:v>1584.6351304064699</c:v>
                </c:pt>
                <c:pt idx="831">
                  <c:v>1586.92543011825</c:v>
                </c:pt>
                <c:pt idx="832">
                  <c:v>1589.12384998677</c:v>
                </c:pt>
                <c:pt idx="833">
                  <c:v>1591.24039791063</c:v>
                </c:pt>
                <c:pt idx="834">
                  <c:v>1592.4951835675699</c:v>
                </c:pt>
                <c:pt idx="835">
                  <c:v>1594.44855032536</c:v>
                </c:pt>
                <c:pt idx="836">
                  <c:v>1596.3467270896299</c:v>
                </c:pt>
                <c:pt idx="837">
                  <c:v>1598.2074432075301</c:v>
                </c:pt>
                <c:pt idx="838">
                  <c:v>1600.0227784289</c:v>
                </c:pt>
                <c:pt idx="839">
                  <c:v>1601.02888577049</c:v>
                </c:pt>
                <c:pt idx="840">
                  <c:v>1602.6692449215</c:v>
                </c:pt>
                <c:pt idx="841">
                  <c:v>1604.48505263127</c:v>
                </c:pt>
                <c:pt idx="842">
                  <c:v>1606.23372054321</c:v>
                </c:pt>
                <c:pt idx="843">
                  <c:v>1607.9391557649899</c:v>
                </c:pt>
                <c:pt idx="844">
                  <c:v>1609.2238467137199</c:v>
                </c:pt>
                <c:pt idx="845">
                  <c:v>1611.0365571320399</c:v>
                </c:pt>
                <c:pt idx="846">
                  <c:v>1612.85961857691</c:v>
                </c:pt>
                <c:pt idx="847">
                  <c:v>1614.4214848653301</c:v>
                </c:pt>
                <c:pt idx="848">
                  <c:v>1615.39302273157</c:v>
                </c:pt>
                <c:pt idx="849">
                  <c:v>1616.6348916729801</c:v>
                </c:pt>
                <c:pt idx="850">
                  <c:v>1617.6968664905201</c:v>
                </c:pt>
                <c:pt idx="851">
                  <c:v>1618.55111228945</c:v>
                </c:pt>
                <c:pt idx="852">
                  <c:v>1619.3493393829799</c:v>
                </c:pt>
                <c:pt idx="853">
                  <c:v>1619.6785482108401</c:v>
                </c:pt>
                <c:pt idx="854">
                  <c:v>1620.1848716958</c:v>
                </c:pt>
                <c:pt idx="855">
                  <c:v>1620.57104657789</c:v>
                </c:pt>
                <c:pt idx="856">
                  <c:v>1620.8103610369701</c:v>
                </c:pt>
                <c:pt idx="857">
                  <c:v>1620.8442694350699</c:v>
                </c:pt>
                <c:pt idx="858">
                  <c:v>1620.8421136096299</c:v>
                </c:pt>
                <c:pt idx="859">
                  <c:v>1620.69007074408</c:v>
                </c:pt>
                <c:pt idx="860">
                  <c:v>1620.46188681684</c:v>
                </c:pt>
                <c:pt idx="861">
                  <c:v>1620.1823087825701</c:v>
                </c:pt>
                <c:pt idx="862">
                  <c:v>1620.01224087997</c:v>
                </c:pt>
                <c:pt idx="863">
                  <c:v>1619.7685509365599</c:v>
                </c:pt>
                <c:pt idx="864">
                  <c:v>1619.5547347039101</c:v>
                </c:pt>
                <c:pt idx="865">
                  <c:v>1619.37060720974</c:v>
                </c:pt>
                <c:pt idx="866">
                  <c:v>1619.22830607522</c:v>
                </c:pt>
                <c:pt idx="867">
                  <c:v>1619.2244309232201</c:v>
                </c:pt>
                <c:pt idx="868">
                  <c:v>1619.2783932642001</c:v>
                </c:pt>
                <c:pt idx="869">
                  <c:v>1619.3387473973901</c:v>
                </c:pt>
                <c:pt idx="870">
                  <c:v>1619.36622413027</c:v>
                </c:pt>
                <c:pt idx="871">
                  <c:v>1619.4053787493999</c:v>
                </c:pt>
                <c:pt idx="872">
                  <c:v>1619.4896901301399</c:v>
                </c:pt>
                <c:pt idx="873">
                  <c:v>1619.6689801774</c:v>
                </c:pt>
                <c:pt idx="874">
                  <c:v>1619.8169019249101</c:v>
                </c:pt>
                <c:pt idx="875">
                  <c:v>1619.9197746569801</c:v>
                </c:pt>
                <c:pt idx="876">
                  <c:v>1620.02506528558</c:v>
                </c:pt>
                <c:pt idx="877">
                  <c:v>1620.1373567938399</c:v>
                </c:pt>
                <c:pt idx="878">
                  <c:v>1620.3098091844499</c:v>
                </c:pt>
                <c:pt idx="879">
                  <c:v>1620.4411655874101</c:v>
                </c:pt>
                <c:pt idx="880">
                  <c:v>1620.5758019623099</c:v>
                </c:pt>
                <c:pt idx="881">
                  <c:v>1620.6985434191399</c:v>
                </c:pt>
                <c:pt idx="882">
                  <c:v>1620.89591160545</c:v>
                </c:pt>
                <c:pt idx="883">
                  <c:v>1621.0662174046199</c:v>
                </c:pt>
                <c:pt idx="884">
                  <c:v>1621.2035951504499</c:v>
                </c:pt>
                <c:pt idx="885">
                  <c:v>1621.3367226937601</c:v>
                </c:pt>
                <c:pt idx="886">
                  <c:v>1621.4528098169301</c:v>
                </c:pt>
                <c:pt idx="887">
                  <c:v>1621.64466886576</c:v>
                </c:pt>
                <c:pt idx="888">
                  <c:v>1621.8250464738201</c:v>
                </c:pt>
                <c:pt idx="889">
                  <c:v>1621.9451754838999</c:v>
                </c:pt>
                <c:pt idx="890">
                  <c:v>1622.02536450095</c:v>
                </c:pt>
                <c:pt idx="891">
                  <c:v>1622.2204672835301</c:v>
                </c:pt>
                <c:pt idx="892">
                  <c:v>1622.4244979713999</c:v>
                </c:pt>
                <c:pt idx="893">
                  <c:v>1622.62599619301</c:v>
                </c:pt>
                <c:pt idx="894">
                  <c:v>1622.7887104133899</c:v>
                </c:pt>
                <c:pt idx="895">
                  <c:v>1622.9195999998401</c:v>
                </c:pt>
                <c:pt idx="896">
                  <c:v>1623.1076242485699</c:v>
                </c:pt>
                <c:pt idx="897">
                  <c:v>1623.2499255774401</c:v>
                </c:pt>
                <c:pt idx="898">
                  <c:v>1623.3770855207699</c:v>
                </c:pt>
                <c:pt idx="899">
                  <c:v>1623.5255370820701</c:v>
                </c:pt>
                <c:pt idx="900">
                  <c:v>1623.6575662036601</c:v>
                </c:pt>
                <c:pt idx="901">
                  <c:v>1623.8643707198901</c:v>
                </c:pt>
                <c:pt idx="902">
                  <c:v>1624.14773901951</c:v>
                </c:pt>
                <c:pt idx="903">
                  <c:v>1624.36956115052</c:v>
                </c:pt>
                <c:pt idx="904">
                  <c:v>1624.5351774513699</c:v>
                </c:pt>
                <c:pt idx="905">
                  <c:v>1624.77406060214</c:v>
                </c:pt>
                <c:pt idx="906">
                  <c:v>1625.0230662300701</c:v>
                </c:pt>
                <c:pt idx="907">
                  <c:v>1625.29086566568</c:v>
                </c:pt>
                <c:pt idx="908">
                  <c:v>1625.52432432401</c:v>
                </c:pt>
                <c:pt idx="909">
                  <c:v>1625.69864648463</c:v>
                </c:pt>
                <c:pt idx="910">
                  <c:v>1625.91486977612</c:v>
                </c:pt>
                <c:pt idx="911">
                  <c:v>1626.16300756378</c:v>
                </c:pt>
                <c:pt idx="912">
                  <c:v>1626.4067532885399</c:v>
                </c:pt>
                <c:pt idx="913">
                  <c:v>1626.65176908068</c:v>
                </c:pt>
                <c:pt idx="914">
                  <c:v>1626.8420394693401</c:v>
                </c:pt>
                <c:pt idx="915">
                  <c:v>1627.10723407008</c:v>
                </c:pt>
                <c:pt idx="916">
                  <c:v>1627.42623947014</c:v>
                </c:pt>
                <c:pt idx="917">
                  <c:v>1627.7709156963101</c:v>
                </c:pt>
                <c:pt idx="918">
                  <c:v>1627.95320033388</c:v>
                </c:pt>
                <c:pt idx="919">
                  <c:v>1628.3578550668401</c:v>
                </c:pt>
                <c:pt idx="920">
                  <c:v>1628.92399513285</c:v>
                </c:pt>
                <c:pt idx="921">
                  <c:v>1629.82409233723</c:v>
                </c:pt>
                <c:pt idx="922">
                  <c:v>1630.8034902413599</c:v>
                </c:pt>
                <c:pt idx="923">
                  <c:v>1631.7108701536799</c:v>
                </c:pt>
                <c:pt idx="924">
                  <c:v>1633.57067242021</c:v>
                </c:pt>
                <c:pt idx="925">
                  <c:v>1635.7940901377101</c:v>
                </c:pt>
                <c:pt idx="926">
                  <c:v>1638.58109578164</c:v>
                </c:pt>
                <c:pt idx="927">
                  <c:v>1640.80104049236</c:v>
                </c:pt>
                <c:pt idx="928">
                  <c:v>1642.27854949418</c:v>
                </c:pt>
                <c:pt idx="929">
                  <c:v>1643.39217354122</c:v>
                </c:pt>
                <c:pt idx="930">
                  <c:v>1643.3162213174401</c:v>
                </c:pt>
                <c:pt idx="931">
                  <c:v>1641.9149523869601</c:v>
                </c:pt>
                <c:pt idx="932">
                  <c:v>1640.35293960995</c:v>
                </c:pt>
                <c:pt idx="933">
                  <c:v>1636.7279778649399</c:v>
                </c:pt>
                <c:pt idx="934">
                  <c:v>1631.6109719149399</c:v>
                </c:pt>
                <c:pt idx="935">
                  <c:v>1625.70582473586</c:v>
                </c:pt>
                <c:pt idx="936">
                  <c:v>1619.2205750840899</c:v>
                </c:pt>
                <c:pt idx="937">
                  <c:v>1615.53737921573</c:v>
                </c:pt>
                <c:pt idx="938">
                  <c:v>1609.76890001931</c:v>
                </c:pt>
                <c:pt idx="939">
                  <c:v>1603.83079446129</c:v>
                </c:pt>
                <c:pt idx="940">
                  <c:v>1598.4540546493699</c:v>
                </c:pt>
                <c:pt idx="941">
                  <c:v>1594.2272374723</c:v>
                </c:pt>
                <c:pt idx="942">
                  <c:v>1591.11066069958</c:v>
                </c:pt>
                <c:pt idx="943">
                  <c:v>1586.2865990442001</c:v>
                </c:pt>
                <c:pt idx="944">
                  <c:v>1581.61658181092</c:v>
                </c:pt>
                <c:pt idx="945">
                  <c:v>1577.07970819101</c:v>
                </c:pt>
                <c:pt idx="946">
                  <c:v>1573.4607881428301</c:v>
                </c:pt>
                <c:pt idx="947">
                  <c:v>1568.39527445566</c:v>
                </c:pt>
                <c:pt idx="948">
                  <c:v>1562.2904770560499</c:v>
                </c:pt>
                <c:pt idx="949">
                  <c:v>1555.83342519646</c:v>
                </c:pt>
                <c:pt idx="950">
                  <c:v>1549.05280811793</c:v>
                </c:pt>
                <c:pt idx="951">
                  <c:v>1544.99500478145</c:v>
                </c:pt>
                <c:pt idx="952">
                  <c:v>1537.13947365069</c:v>
                </c:pt>
                <c:pt idx="953">
                  <c:v>1529.1192820213</c:v>
                </c:pt>
                <c:pt idx="954">
                  <c:v>1521.15390922288</c:v>
                </c:pt>
                <c:pt idx="955">
                  <c:v>1514.0243597681899</c:v>
                </c:pt>
                <c:pt idx="956">
                  <c:v>1507.85025159205</c:v>
                </c:pt>
                <c:pt idx="957">
                  <c:v>1498.27540279094</c:v>
                </c:pt>
                <c:pt idx="958">
                  <c:v>1489.13781018336</c:v>
                </c:pt>
                <c:pt idx="959">
                  <c:v>1479.36299993543</c:v>
                </c:pt>
                <c:pt idx="960">
                  <c:v>1473.2150866831601</c:v>
                </c:pt>
                <c:pt idx="961">
                  <c:v>1463.93275696455</c:v>
                </c:pt>
                <c:pt idx="962">
                  <c:v>1454.4837325938299</c:v>
                </c:pt>
                <c:pt idx="963">
                  <c:v>1445.96181236711</c:v>
                </c:pt>
                <c:pt idx="964">
                  <c:v>1438.2028604382999</c:v>
                </c:pt>
                <c:pt idx="965">
                  <c:v>1434.53341414178</c:v>
                </c:pt>
                <c:pt idx="966">
                  <c:v>1428.8024082623999</c:v>
                </c:pt>
                <c:pt idx="967">
                  <c:v>1424.4190391745999</c:v>
                </c:pt>
                <c:pt idx="968">
                  <c:v>1420.7957346000401</c:v>
                </c:pt>
                <c:pt idx="969">
                  <c:v>1418.7841603998399</c:v>
                </c:pt>
                <c:pt idx="970">
                  <c:v>1417.8888064646101</c:v>
                </c:pt>
                <c:pt idx="971">
                  <c:v>1416.83010368143</c:v>
                </c:pt>
                <c:pt idx="972">
                  <c:v>1416.25535959893</c:v>
                </c:pt>
                <c:pt idx="973">
                  <c:v>1415.7512774361901</c:v>
                </c:pt>
                <c:pt idx="974">
                  <c:v>1415.2553658536999</c:v>
                </c:pt>
                <c:pt idx="975">
                  <c:v>1414.9033606503399</c:v>
                </c:pt>
                <c:pt idx="976">
                  <c:v>1414.31956034215</c:v>
                </c:pt>
                <c:pt idx="977">
                  <c:v>1413.80097292095</c:v>
                </c:pt>
                <c:pt idx="978">
                  <c:v>1413.3423208520701</c:v>
                </c:pt>
                <c:pt idx="979">
                  <c:v>1413.07252161112</c:v>
                </c:pt>
                <c:pt idx="980">
                  <c:v>1412.88751121635</c:v>
                </c:pt>
                <c:pt idx="981">
                  <c:v>1412.9942596558999</c:v>
                </c:pt>
                <c:pt idx="982">
                  <c:v>1413.3465407178801</c:v>
                </c:pt>
                <c:pt idx="983">
                  <c:v>1413.8966505482099</c:v>
                </c:pt>
                <c:pt idx="984">
                  <c:v>1414.3730841123099</c:v>
                </c:pt>
                <c:pt idx="985">
                  <c:v>1415.4532593881499</c:v>
                </c:pt>
                <c:pt idx="986">
                  <c:v>1417.0019542684699</c:v>
                </c:pt>
                <c:pt idx="987">
                  <c:v>1418.89925788134</c:v>
                </c:pt>
                <c:pt idx="988">
                  <c:v>1420.68223622806</c:v>
                </c:pt>
                <c:pt idx="989">
                  <c:v>1422.05385742832</c:v>
                </c:pt>
                <c:pt idx="990">
                  <c:v>1424.4880381934499</c:v>
                </c:pt>
                <c:pt idx="991">
                  <c:v>1426.9723443314999</c:v>
                </c:pt>
                <c:pt idx="992">
                  <c:v>1429.67486633097</c:v>
                </c:pt>
                <c:pt idx="993">
                  <c:v>1432.0030164755899</c:v>
                </c:pt>
                <c:pt idx="994">
                  <c:v>1433.7841107509601</c:v>
                </c:pt>
                <c:pt idx="995">
                  <c:v>1436.7467185998701</c:v>
                </c:pt>
                <c:pt idx="996">
                  <c:v>1439.4389842953401</c:v>
                </c:pt>
                <c:pt idx="997">
                  <c:v>1442.18969431452</c:v>
                </c:pt>
                <c:pt idx="998">
                  <c:v>1443.65816221726</c:v>
                </c:pt>
                <c:pt idx="999">
                  <c:v>1445.83132998833</c:v>
                </c:pt>
                <c:pt idx="1000">
                  <c:v>1447.71763813499</c:v>
                </c:pt>
                <c:pt idx="1001">
                  <c:v>1449.4183397296099</c:v>
                </c:pt>
                <c:pt idx="1002">
                  <c:v>1451.0069928722701</c:v>
                </c:pt>
                <c:pt idx="1003">
                  <c:v>1451.89636553582</c:v>
                </c:pt>
                <c:pt idx="1004">
                  <c:v>1453.04305248535</c:v>
                </c:pt>
                <c:pt idx="1005">
                  <c:v>1453.89685168446</c:v>
                </c:pt>
                <c:pt idx="1006">
                  <c:v>1454.70701428593</c:v>
                </c:pt>
                <c:pt idx="1007">
                  <c:v>1455.2710451954099</c:v>
                </c:pt>
                <c:pt idx="1008">
                  <c:v>1455.66246589243</c:v>
                </c:pt>
                <c:pt idx="1009">
                  <c:v>1456.11764238141</c:v>
                </c:pt>
                <c:pt idx="1010">
                  <c:v>1456.46495932833</c:v>
                </c:pt>
                <c:pt idx="1011">
                  <c:v>1456.6593930177801</c:v>
                </c:pt>
                <c:pt idx="1012">
                  <c:v>1456.6674582278899</c:v>
                </c:pt>
                <c:pt idx="1013">
                  <c:v>1456.47048272746</c:v>
                </c:pt>
                <c:pt idx="1014">
                  <c:v>1456.00814958056</c:v>
                </c:pt>
                <c:pt idx="1015">
                  <c:v>1455.4625141506201</c:v>
                </c:pt>
                <c:pt idx="1016">
                  <c:v>1454.95526469484</c:v>
                </c:pt>
                <c:pt idx="1017">
                  <c:v>1454.5956588701999</c:v>
                </c:pt>
                <c:pt idx="1018">
                  <c:v>1454.0004284706699</c:v>
                </c:pt>
                <c:pt idx="1019">
                  <c:v>1453.5324774830799</c:v>
                </c:pt>
                <c:pt idx="1020">
                  <c:v>1453.30705278296</c:v>
                </c:pt>
                <c:pt idx="1021">
                  <c:v>1453.25</c:v>
                </c:pt>
                <c:pt idx="1022">
                  <c:v>1453.25980407006</c:v>
                </c:pt>
                <c:pt idx="1023">
                  <c:v>1453.22813703771</c:v>
                </c:pt>
                <c:pt idx="1024">
                  <c:v>1453.0543560152701</c:v>
                </c:pt>
                <c:pt idx="1025">
                  <c:v>1452.67912688262</c:v>
                </c:pt>
                <c:pt idx="1026">
                  <c:v>1452.1980220835201</c:v>
                </c:pt>
                <c:pt idx="1027">
                  <c:v>1451.47405581218</c:v>
                </c:pt>
                <c:pt idx="1028">
                  <c:v>1450.28908492146</c:v>
                </c:pt>
                <c:pt idx="1029">
                  <c:v>1449.0811985713201</c:v>
                </c:pt>
                <c:pt idx="1030">
                  <c:v>1447.92092878059</c:v>
                </c:pt>
                <c:pt idx="1031">
                  <c:v>1447.22580246139</c:v>
                </c:pt>
                <c:pt idx="1032">
                  <c:v>1446.27822016145</c:v>
                </c:pt>
                <c:pt idx="1033">
                  <c:v>1445.49012472411</c:v>
                </c:pt>
                <c:pt idx="1034">
                  <c:v>1445.0616800503501</c:v>
                </c:pt>
                <c:pt idx="1035">
                  <c:v>1445.05586014357</c:v>
                </c:pt>
                <c:pt idx="1036">
                  <c:v>1445.2748581764299</c:v>
                </c:pt>
                <c:pt idx="1037">
                  <c:v>1445.95369690794</c:v>
                </c:pt>
                <c:pt idx="1038">
                  <c:v>1447.0356741077401</c:v>
                </c:pt>
                <c:pt idx="1039">
                  <c:v>1448.4537041890801</c:v>
                </c:pt>
                <c:pt idx="1040">
                  <c:v>1450.0354981662599</c:v>
                </c:pt>
                <c:pt idx="1041">
                  <c:v>1451.44175436353</c:v>
                </c:pt>
                <c:pt idx="1042">
                  <c:v>1453.5810446068101</c:v>
                </c:pt>
                <c:pt idx="1043">
                  <c:v>1455.00481222857</c:v>
                </c:pt>
                <c:pt idx="1044">
                  <c:v>1455.9333597464399</c:v>
                </c:pt>
                <c:pt idx="1045">
                  <c:v>1456.10437134943</c:v>
                </c:pt>
                <c:pt idx="1046">
                  <c:v>1455.64488080459</c:v>
                </c:pt>
                <c:pt idx="1047">
                  <c:v>1454.0280236707299</c:v>
                </c:pt>
                <c:pt idx="1048">
                  <c:v>1451.23846548082</c:v>
                </c:pt>
                <c:pt idx="1049">
                  <c:v>1448.0788525237999</c:v>
                </c:pt>
                <c:pt idx="1050">
                  <c:v>1446.08025354646</c:v>
                </c:pt>
                <c:pt idx="1051">
                  <c:v>1442.0807728152699</c:v>
                </c:pt>
                <c:pt idx="1052">
                  <c:v>1437.9766798472599</c:v>
                </c:pt>
                <c:pt idx="1053">
                  <c:v>1432.8758183437899</c:v>
                </c:pt>
                <c:pt idx="1054">
                  <c:v>1428.36929605615</c:v>
                </c:pt>
                <c:pt idx="1055">
                  <c:v>1424.776498059</c:v>
                </c:pt>
                <c:pt idx="1056">
                  <c:v>1418.7805622152</c:v>
                </c:pt>
                <c:pt idx="1057">
                  <c:v>1412.94340511887</c:v>
                </c:pt>
                <c:pt idx="1058">
                  <c:v>1406.9585088737699</c:v>
                </c:pt>
                <c:pt idx="1059">
                  <c:v>1401.7584774477</c:v>
                </c:pt>
                <c:pt idx="1060">
                  <c:v>1397.44672576687</c:v>
                </c:pt>
                <c:pt idx="1061">
                  <c:v>1391.60311250977</c:v>
                </c:pt>
                <c:pt idx="1062">
                  <c:v>1386.56136090836</c:v>
                </c:pt>
                <c:pt idx="1063">
                  <c:v>1382.0083287709599</c:v>
                </c:pt>
                <c:pt idx="1064">
                  <c:v>1379.04458867173</c:v>
                </c:pt>
                <c:pt idx="1065">
                  <c:v>1374.7828143674401</c:v>
                </c:pt>
                <c:pt idx="1066">
                  <c:v>1370.61300283118</c:v>
                </c:pt>
                <c:pt idx="1067">
                  <c:v>1365.51118701016</c:v>
                </c:pt>
                <c:pt idx="1068">
                  <c:v>1360.5764107638699</c:v>
                </c:pt>
                <c:pt idx="1069">
                  <c:v>1355.9962634957701</c:v>
                </c:pt>
                <c:pt idx="1070">
                  <c:v>1351.65849902068</c:v>
                </c:pt>
                <c:pt idx="1071">
                  <c:v>1345.5517457066401</c:v>
                </c:pt>
                <c:pt idx="1072">
                  <c:v>1339.2743960102</c:v>
                </c:pt>
                <c:pt idx="1073">
                  <c:v>1334.1041779499601</c:v>
                </c:pt>
                <c:pt idx="1074">
                  <c:v>1330.2304985431999</c:v>
                </c:pt>
                <c:pt idx="1075">
                  <c:v>1323.94494062072</c:v>
                </c:pt>
                <c:pt idx="1076">
                  <c:v>1317.1343091629201</c:v>
                </c:pt>
                <c:pt idx="1077">
                  <c:v>1311.0180709577501</c:v>
                </c:pt>
                <c:pt idx="1078">
                  <c:v>1305.2151615754401</c:v>
                </c:pt>
                <c:pt idx="1079">
                  <c:v>1300.62639966337</c:v>
                </c:pt>
                <c:pt idx="1080">
                  <c:v>1294.45625983492</c:v>
                </c:pt>
                <c:pt idx="1081">
                  <c:v>1288.38278837541</c:v>
                </c:pt>
                <c:pt idx="1082">
                  <c:v>1282.61516801329</c:v>
                </c:pt>
                <c:pt idx="1083">
                  <c:v>1277.47227007638</c:v>
                </c:pt>
                <c:pt idx="1084">
                  <c:v>1273.78103807803</c:v>
                </c:pt>
                <c:pt idx="1085">
                  <c:v>1268.80161265419</c:v>
                </c:pt>
                <c:pt idx="1086">
                  <c:v>1263.7871113798101</c:v>
                </c:pt>
                <c:pt idx="1087">
                  <c:v>1258.98408654164</c:v>
                </c:pt>
                <c:pt idx="1088">
                  <c:v>1256.3282405253999</c:v>
                </c:pt>
                <c:pt idx="1089">
                  <c:v>1251.9153287685799</c:v>
                </c:pt>
                <c:pt idx="1090">
                  <c:v>1248.04044524137</c:v>
                </c:pt>
                <c:pt idx="1091">
                  <c:v>1244.86775771674</c:v>
                </c:pt>
                <c:pt idx="1092">
                  <c:v>1241.9362075209799</c:v>
                </c:pt>
                <c:pt idx="1093">
                  <c:v>1239.75074139137</c:v>
                </c:pt>
                <c:pt idx="1094">
                  <c:v>1237.24836524905</c:v>
                </c:pt>
                <c:pt idx="1095">
                  <c:v>1234.7331301993199</c:v>
                </c:pt>
                <c:pt idx="1096">
                  <c:v>1232.6099154323099</c:v>
                </c:pt>
                <c:pt idx="1097">
                  <c:v>1231.33513952108</c:v>
                </c:pt>
                <c:pt idx="1098">
                  <c:v>1229.24882842285</c:v>
                </c:pt>
                <c:pt idx="1099">
                  <c:v>1227.0057965042199</c:v>
                </c:pt>
                <c:pt idx="1100">
                  <c:v>1225.10990002525</c:v>
                </c:pt>
                <c:pt idx="1101">
                  <c:v>1223.3163890697399</c:v>
                </c:pt>
                <c:pt idx="1102">
                  <c:v>1222.0371603363701</c:v>
                </c:pt>
                <c:pt idx="1103">
                  <c:v>1219.9500414642901</c:v>
                </c:pt>
                <c:pt idx="1104">
                  <c:v>1218.05898090392</c:v>
                </c:pt>
                <c:pt idx="1105">
                  <c:v>1216.1461426180399</c:v>
                </c:pt>
                <c:pt idx="1106">
                  <c:v>1214.4099080035401</c:v>
                </c:pt>
                <c:pt idx="1107">
                  <c:v>1212.92701334208</c:v>
                </c:pt>
                <c:pt idx="1108">
                  <c:v>1211.1382605567701</c:v>
                </c:pt>
                <c:pt idx="1109">
                  <c:v>1209.32623384311</c:v>
                </c:pt>
                <c:pt idx="1110">
                  <c:v>1207.37319963756</c:v>
                </c:pt>
                <c:pt idx="1111">
                  <c:v>1205.98862113257</c:v>
                </c:pt>
                <c:pt idx="1112">
                  <c:v>1204.71878854344</c:v>
                </c:pt>
                <c:pt idx="1113">
                  <c:v>1203.04090214798</c:v>
                </c:pt>
                <c:pt idx="1114">
                  <c:v>1201.3428313796001</c:v>
                </c:pt>
                <c:pt idx="1115">
                  <c:v>1199.6708423703899</c:v>
                </c:pt>
                <c:pt idx="1116">
                  <c:v>1198.6938811284001</c:v>
                </c:pt>
                <c:pt idx="1117">
                  <c:v>1197.1709164649899</c:v>
                </c:pt>
                <c:pt idx="1118">
                  <c:v>1195.62818384656</c:v>
                </c:pt>
                <c:pt idx="1119">
                  <c:v>1194.0003303033</c:v>
                </c:pt>
                <c:pt idx="1120">
                  <c:v>1192.65088591626</c:v>
                </c:pt>
                <c:pt idx="1121">
                  <c:v>1191.6674780619101</c:v>
                </c:pt>
                <c:pt idx="1122">
                  <c:v>1190.0822828675</c:v>
                </c:pt>
                <c:pt idx="1123">
                  <c:v>1188.7005824308901</c:v>
                </c:pt>
                <c:pt idx="1124">
                  <c:v>1187.2467717591301</c:v>
                </c:pt>
                <c:pt idx="1125">
                  <c:v>1186.36536173986</c:v>
                </c:pt>
                <c:pt idx="1126">
                  <c:v>1185.1253978356301</c:v>
                </c:pt>
                <c:pt idx="1127">
                  <c:v>1183.75424385218</c:v>
                </c:pt>
                <c:pt idx="1128">
                  <c:v>1182.4258324467701</c:v>
                </c:pt>
                <c:pt idx="1129">
                  <c:v>1181.05376813509</c:v>
                </c:pt>
                <c:pt idx="1130">
                  <c:v>1180.2534751405101</c:v>
                </c:pt>
                <c:pt idx="1131">
                  <c:v>1178.86314212403</c:v>
                </c:pt>
                <c:pt idx="1132">
                  <c:v>1177.29484909852</c:v>
                </c:pt>
                <c:pt idx="1133">
                  <c:v>1175.69411783441</c:v>
                </c:pt>
                <c:pt idx="1134">
                  <c:v>1174.21676846536</c:v>
                </c:pt>
                <c:pt idx="1135">
                  <c:v>1173.18616069673</c:v>
                </c:pt>
                <c:pt idx="1136">
                  <c:v>1171.6171162303301</c:v>
                </c:pt>
                <c:pt idx="1137">
                  <c:v>1170.0481582862801</c:v>
                </c:pt>
                <c:pt idx="1138">
                  <c:v>1168.5595245465399</c:v>
                </c:pt>
                <c:pt idx="1139">
                  <c:v>1167.2777682512201</c:v>
                </c:pt>
                <c:pt idx="1140">
                  <c:v>1166.2554985479901</c:v>
                </c:pt>
                <c:pt idx="1141">
                  <c:v>1164.8083216065399</c:v>
                </c:pt>
                <c:pt idx="1142">
                  <c:v>1163.4122759858401</c:v>
                </c:pt>
                <c:pt idx="1143">
                  <c:v>1162.0476281143301</c:v>
                </c:pt>
                <c:pt idx="1144">
                  <c:v>1160.8193057938299</c:v>
                </c:pt>
                <c:pt idx="1145">
                  <c:v>1159.8054847521601</c:v>
                </c:pt>
                <c:pt idx="1146">
                  <c:v>1158.48919166788</c:v>
                </c:pt>
                <c:pt idx="1147">
                  <c:v>1157.20868544309</c:v>
                </c:pt>
                <c:pt idx="1148">
                  <c:v>1155.99210444355</c:v>
                </c:pt>
                <c:pt idx="1149">
                  <c:v>1155.21304524416</c:v>
                </c:pt>
                <c:pt idx="1150">
                  <c:v>1154.0220411516</c:v>
                </c:pt>
                <c:pt idx="1151">
                  <c:v>1152.8677128183599</c:v>
                </c:pt>
                <c:pt idx="1152">
                  <c:v>1151.58626045303</c:v>
                </c:pt>
                <c:pt idx="1153">
                  <c:v>1150.40501476072</c:v>
                </c:pt>
                <c:pt idx="1154">
                  <c:v>1149.6828630652799</c:v>
                </c:pt>
                <c:pt idx="1155">
                  <c:v>1148.38328205163</c:v>
                </c:pt>
                <c:pt idx="1156">
                  <c:v>1147.1598088005401</c:v>
                </c:pt>
                <c:pt idx="1157">
                  <c:v>1146.1008764451601</c:v>
                </c:pt>
                <c:pt idx="1158">
                  <c:v>1145.12673601245</c:v>
                </c:pt>
                <c:pt idx="1159">
                  <c:v>1144.4408934901801</c:v>
                </c:pt>
                <c:pt idx="1160">
                  <c:v>1143.33067329395</c:v>
                </c:pt>
                <c:pt idx="1161">
                  <c:v>1142.23493002958</c:v>
                </c:pt>
                <c:pt idx="1162">
                  <c:v>1141.18941860467</c:v>
                </c:pt>
                <c:pt idx="1163">
                  <c:v>1140.5139784313101</c:v>
                </c:pt>
                <c:pt idx="1164">
                  <c:v>1139.43183181329</c:v>
                </c:pt>
                <c:pt idx="1165">
                  <c:v>1138.27455462187</c:v>
                </c:pt>
                <c:pt idx="1166">
                  <c:v>1136.8804996148899</c:v>
                </c:pt>
                <c:pt idx="1167">
                  <c:v>1135.9201260129</c:v>
                </c:pt>
                <c:pt idx="1168">
                  <c:v>1135.2310489200299</c:v>
                </c:pt>
                <c:pt idx="1169">
                  <c:v>1134.12555889699</c:v>
                </c:pt>
                <c:pt idx="1170">
                  <c:v>1133.0664640918601</c:v>
                </c:pt>
                <c:pt idx="1171">
                  <c:v>1132.0591984359701</c:v>
                </c:pt>
                <c:pt idx="1172">
                  <c:v>1131.29511743535</c:v>
                </c:pt>
                <c:pt idx="1173">
                  <c:v>1130.3825185809801</c:v>
                </c:pt>
                <c:pt idx="1174">
                  <c:v>1129.3088773178599</c:v>
                </c:pt>
                <c:pt idx="1175">
                  <c:v>1128.2054217023201</c:v>
                </c:pt>
                <c:pt idx="1176">
                  <c:v>1127.08509587245</c:v>
                </c:pt>
                <c:pt idx="1177">
                  <c:v>1126.368311061</c:v>
                </c:pt>
                <c:pt idx="1178">
                  <c:v>1125.1543245328701</c:v>
                </c:pt>
                <c:pt idx="1179">
                  <c:v>1123.9188956468499</c:v>
                </c:pt>
                <c:pt idx="1180">
                  <c:v>1122.5956419423201</c:v>
                </c:pt>
                <c:pt idx="1181">
                  <c:v>1121.4999333334799</c:v>
                </c:pt>
                <c:pt idx="1182">
                  <c:v>1120.56511198607</c:v>
                </c:pt>
                <c:pt idx="1183">
                  <c:v>1119.2761541416901</c:v>
                </c:pt>
                <c:pt idx="1184">
                  <c:v>1117.8714228619399</c:v>
                </c:pt>
                <c:pt idx="1185">
                  <c:v>1116.51141219645</c:v>
                </c:pt>
                <c:pt idx="1186">
                  <c:v>1115.4633119528801</c:v>
                </c:pt>
                <c:pt idx="1187">
                  <c:v>1114.3186758781701</c:v>
                </c:pt>
                <c:pt idx="1188">
                  <c:v>1112.73403742134</c:v>
                </c:pt>
                <c:pt idx="1189">
                  <c:v>1111.4140038034</c:v>
                </c:pt>
                <c:pt idx="1190">
                  <c:v>1110.00232890187</c:v>
                </c:pt>
                <c:pt idx="1191">
                  <c:v>1109.1075467348901</c:v>
                </c:pt>
                <c:pt idx="1192">
                  <c:v>1107.69033530558</c:v>
                </c:pt>
                <c:pt idx="1193">
                  <c:v>1106.20126182749</c:v>
                </c:pt>
                <c:pt idx="1194">
                  <c:v>1104.75730288875</c:v>
                </c:pt>
                <c:pt idx="1195">
                  <c:v>1103.6301290440999</c:v>
                </c:pt>
                <c:pt idx="1196">
                  <c:v>1102.7573505665</c:v>
                </c:pt>
                <c:pt idx="1197">
                  <c:v>1101.6706596910999</c:v>
                </c:pt>
                <c:pt idx="1198">
                  <c:v>1100.4798048406201</c:v>
                </c:pt>
                <c:pt idx="1199">
                  <c:v>1099.39579360638</c:v>
                </c:pt>
                <c:pt idx="1200">
                  <c:v>1098.6310954149601</c:v>
                </c:pt>
                <c:pt idx="1201">
                  <c:v>1097.5519748742399</c:v>
                </c:pt>
                <c:pt idx="1202">
                  <c:v>1096.4300212379001</c:v>
                </c:pt>
                <c:pt idx="1203">
                  <c:v>1095.2207974343601</c:v>
                </c:pt>
                <c:pt idx="1204">
                  <c:v>1093.8639498217501</c:v>
                </c:pt>
                <c:pt idx="1205">
                  <c:v>1093.18046564367</c:v>
                </c:pt>
                <c:pt idx="1206">
                  <c:v>1092.0180889818</c:v>
                </c:pt>
                <c:pt idx="1207">
                  <c:v>1090.8874895448801</c:v>
                </c:pt>
                <c:pt idx="1208">
                  <c:v>1089.9325172521701</c:v>
                </c:pt>
                <c:pt idx="1209">
                  <c:v>1089.21293947204</c:v>
                </c:pt>
                <c:pt idx="1210">
                  <c:v>1088.3449752681699</c:v>
                </c:pt>
                <c:pt idx="1211">
                  <c:v>1087.21093489386</c:v>
                </c:pt>
                <c:pt idx="1212">
                  <c:v>1086.25697848754</c:v>
                </c:pt>
                <c:pt idx="1213">
                  <c:v>1085.3981293244501</c:v>
                </c:pt>
                <c:pt idx="1214">
                  <c:v>1084.7934358375101</c:v>
                </c:pt>
                <c:pt idx="1215">
                  <c:v>1083.94238854777</c:v>
                </c:pt>
                <c:pt idx="1216">
                  <c:v>1083.22081064236</c:v>
                </c:pt>
                <c:pt idx="1217">
                  <c:v>1082.559084407</c:v>
                </c:pt>
                <c:pt idx="1218">
                  <c:v>1082.06326767833</c:v>
                </c:pt>
                <c:pt idx="1219">
                  <c:v>1081.7411262538601</c:v>
                </c:pt>
                <c:pt idx="1220">
                  <c:v>1081.1675396621099</c:v>
                </c:pt>
                <c:pt idx="1221">
                  <c:v>1080.4946066549401</c:v>
                </c:pt>
                <c:pt idx="1222">
                  <c:v>1079.8885412421</c:v>
                </c:pt>
                <c:pt idx="1223">
                  <c:v>1079.31416191525</c:v>
                </c:pt>
                <c:pt idx="1224">
                  <c:v>1078.7636763253799</c:v>
                </c:pt>
                <c:pt idx="1225">
                  <c:v>1078.0738690937401</c:v>
                </c:pt>
                <c:pt idx="1226">
                  <c:v>1077.4290706716399</c:v>
                </c:pt>
                <c:pt idx="1227">
                  <c:v>1076.7557065282999</c:v>
                </c:pt>
                <c:pt idx="1228">
                  <c:v>1076.2830291115099</c:v>
                </c:pt>
                <c:pt idx="1229">
                  <c:v>1075.9237045093701</c:v>
                </c:pt>
                <c:pt idx="1230">
                  <c:v>1075.37969060097</c:v>
                </c:pt>
                <c:pt idx="1231">
                  <c:v>1074.8258172393901</c:v>
                </c:pt>
                <c:pt idx="1232">
                  <c:v>1074.3319549319799</c:v>
                </c:pt>
                <c:pt idx="1233">
                  <c:v>1074.00776633806</c:v>
                </c:pt>
                <c:pt idx="1234">
                  <c:v>1073.6521540009501</c:v>
                </c:pt>
                <c:pt idx="1235">
                  <c:v>1073.1775246684199</c:v>
                </c:pt>
                <c:pt idx="1236">
                  <c:v>1072.8717687465301</c:v>
                </c:pt>
                <c:pt idx="1237">
                  <c:v>1072.61052871789</c:v>
                </c:pt>
                <c:pt idx="1238">
                  <c:v>1072.46796999712</c:v>
                </c:pt>
                <c:pt idx="1239">
                  <c:v>1072.3003359593099</c:v>
                </c:pt>
                <c:pt idx="1240">
                  <c:v>1072.1817338684</c:v>
                </c:pt>
                <c:pt idx="1241">
                  <c:v>1072.04933435813</c:v>
                </c:pt>
                <c:pt idx="1242">
                  <c:v>1071.97504037973</c:v>
                </c:pt>
                <c:pt idx="1243">
                  <c:v>1071.9143318557301</c:v>
                </c:pt>
                <c:pt idx="1244">
                  <c:v>1071.8518893308101</c:v>
                </c:pt>
                <c:pt idx="1245">
                  <c:v>1071.67860565718</c:v>
                </c:pt>
                <c:pt idx="1246">
                  <c:v>1071.32652091006</c:v>
                </c:pt>
                <c:pt idx="1247">
                  <c:v>1070.83027281264</c:v>
                </c:pt>
                <c:pt idx="1248">
                  <c:v>1070.2933961179399</c:v>
                </c:pt>
                <c:pt idx="1249">
                  <c:v>1069.58838273887</c:v>
                </c:pt>
                <c:pt idx="1250">
                  <c:v>1068.7795358118201</c:v>
                </c:pt>
                <c:pt idx="1251">
                  <c:v>1067.68146189246</c:v>
                </c:pt>
                <c:pt idx="1252">
                  <c:v>1066.78797726571</c:v>
                </c:pt>
                <c:pt idx="1253">
                  <c:v>1065.80178192729</c:v>
                </c:pt>
                <c:pt idx="1254">
                  <c:v>1064.78163700143</c:v>
                </c:pt>
                <c:pt idx="1255">
                  <c:v>1064.2658934370099</c:v>
                </c:pt>
                <c:pt idx="1256">
                  <c:v>1064.0470055404101</c:v>
                </c:pt>
                <c:pt idx="1257">
                  <c:v>1063.97579222992</c:v>
                </c:pt>
                <c:pt idx="1258">
                  <c:v>1064.0675504210001</c:v>
                </c:pt>
                <c:pt idx="1259">
                  <c:v>1064.45190314669</c:v>
                </c:pt>
                <c:pt idx="1260">
                  <c:v>1064.97207622314</c:v>
                </c:pt>
                <c:pt idx="1261">
                  <c:v>1065.5122277012899</c:v>
                </c:pt>
                <c:pt idx="1262">
                  <c:v>1065.9870193419899</c:v>
                </c:pt>
                <c:pt idx="1263">
                  <c:v>1066.5304379656</c:v>
                </c:pt>
                <c:pt idx="1264">
                  <c:v>1066.7834632486499</c:v>
                </c:pt>
                <c:pt idx="1265">
                  <c:v>1066.7544247845101</c:v>
                </c:pt>
                <c:pt idx="1266">
                  <c:v>1066.61389894799</c:v>
                </c:pt>
                <c:pt idx="1267">
                  <c:v>1066.2393662721499</c:v>
                </c:pt>
                <c:pt idx="1268">
                  <c:v>1065.3802314091499</c:v>
                </c:pt>
                <c:pt idx="1269">
                  <c:v>1064.05918908542</c:v>
                </c:pt>
                <c:pt idx="1270">
                  <c:v>1063.00416970127</c:v>
                </c:pt>
                <c:pt idx="1271">
                  <c:v>1062.2405703857</c:v>
                </c:pt>
                <c:pt idx="1272">
                  <c:v>1061.0037685688601</c:v>
                </c:pt>
                <c:pt idx="1273">
                  <c:v>1059.48256205597</c:v>
                </c:pt>
                <c:pt idx="1274">
                  <c:v>1057.8916446574001</c:v>
                </c:pt>
                <c:pt idx="1275">
                  <c:v>1056.5726881169201</c:v>
                </c:pt>
                <c:pt idx="1276">
                  <c:v>1055.68096645324</c:v>
                </c:pt>
                <c:pt idx="1277">
                  <c:v>1054.37452240223</c:v>
                </c:pt>
                <c:pt idx="1278">
                  <c:v>1052.8222121076701</c:v>
                </c:pt>
                <c:pt idx="1279">
                  <c:v>1051.34330575337</c:v>
                </c:pt>
                <c:pt idx="1280">
                  <c:v>1050.4416692626301</c:v>
                </c:pt>
                <c:pt idx="1281">
                  <c:v>1049.5240187833899</c:v>
                </c:pt>
                <c:pt idx="1282">
                  <c:v>1048.3753867161799</c:v>
                </c:pt>
                <c:pt idx="1283">
                  <c:v>1047.28637564782</c:v>
                </c:pt>
                <c:pt idx="1284">
                  <c:v>1045.93127663718</c:v>
                </c:pt>
                <c:pt idx="1285">
                  <c:v>1044.8350589822801</c:v>
                </c:pt>
                <c:pt idx="1286">
                  <c:v>1042.9351998187101</c:v>
                </c:pt>
                <c:pt idx="1287">
                  <c:v>1040.5205197249099</c:v>
                </c:pt>
                <c:pt idx="1288">
                  <c:v>1037.9021122430399</c:v>
                </c:pt>
                <c:pt idx="1289">
                  <c:v>1035.15216299135</c:v>
                </c:pt>
                <c:pt idx="1290">
                  <c:v>1033.44273826534</c:v>
                </c:pt>
                <c:pt idx="1291">
                  <c:v>1030.9096230513401</c:v>
                </c:pt>
                <c:pt idx="1292">
                  <c:v>1028.83128138957</c:v>
                </c:pt>
                <c:pt idx="1293">
                  <c:v>1027.18180308717</c:v>
                </c:pt>
                <c:pt idx="1294">
                  <c:v>1026.3029221119</c:v>
                </c:pt>
                <c:pt idx="1295">
                  <c:v>1025.8967564633899</c:v>
                </c:pt>
                <c:pt idx="1296">
                  <c:v>1025.60278339304</c:v>
                </c:pt>
                <c:pt idx="1297">
                  <c:v>1025.46933738861</c:v>
                </c:pt>
                <c:pt idx="1298">
                  <c:v>1025.43913936289</c:v>
                </c:pt>
                <c:pt idx="1299">
                  <c:v>1025.4299999998</c:v>
                </c:pt>
                <c:pt idx="1300">
                  <c:v>1025.42999999979</c:v>
                </c:pt>
                <c:pt idx="1301">
                  <c:v>1025.4105583596099</c:v>
                </c:pt>
                <c:pt idx="1302">
                  <c:v>1025.3760535711899</c:v>
                </c:pt>
                <c:pt idx="1303">
                  <c:v>1025.28480338844</c:v>
                </c:pt>
                <c:pt idx="1304">
                  <c:v>1025.1502317734901</c:v>
                </c:pt>
                <c:pt idx="1305">
                  <c:v>1024.9021847379599</c:v>
                </c:pt>
                <c:pt idx="1306">
                  <c:v>1024.5927811029701</c:v>
                </c:pt>
                <c:pt idx="1307">
                  <c:v>1024.1074555174</c:v>
                </c:pt>
                <c:pt idx="1308">
                  <c:v>1023.46445107211</c:v>
                </c:pt>
                <c:pt idx="1309">
                  <c:v>1022.45233852712</c:v>
                </c:pt>
                <c:pt idx="1310">
                  <c:v>1020.6607229234299</c:v>
                </c:pt>
                <c:pt idx="1311">
                  <c:v>1018.36570562203</c:v>
                </c:pt>
                <c:pt idx="1312">
                  <c:v>1016.01872387118</c:v>
                </c:pt>
                <c:pt idx="1313">
                  <c:v>1014.63101403165</c:v>
                </c:pt>
                <c:pt idx="1314">
                  <c:v>1012.0242198673</c:v>
                </c:pt>
                <c:pt idx="1315">
                  <c:v>1009.39329083924</c:v>
                </c:pt>
                <c:pt idx="1316">
                  <c:v>1007.30304981686</c:v>
                </c:pt>
                <c:pt idx="1317">
                  <c:v>1005.8948337391899</c:v>
                </c:pt>
                <c:pt idx="1318">
                  <c:v>1005.23459597951</c:v>
                </c:pt>
                <c:pt idx="1319">
                  <c:v>1004.36668402457</c:v>
                </c:pt>
                <c:pt idx="1320">
                  <c:v>1003.87690651195</c:v>
                </c:pt>
                <c:pt idx="1321">
                  <c:v>1003.67355079886</c:v>
                </c:pt>
                <c:pt idx="1322">
                  <c:v>1003.68792823542</c:v>
                </c:pt>
                <c:pt idx="1323">
                  <c:v>1003.74388912867</c:v>
                </c:pt>
                <c:pt idx="1324">
                  <c:v>1003.87183216683</c:v>
                </c:pt>
                <c:pt idx="1325">
                  <c:v>1004.0419010581199</c:v>
                </c:pt>
                <c:pt idx="1326">
                  <c:v>1004.14401141681</c:v>
                </c:pt>
                <c:pt idx="1327">
                  <c:v>1004.1458005014</c:v>
                </c:pt>
                <c:pt idx="1328">
                  <c:v>1004.07804055827</c:v>
                </c:pt>
                <c:pt idx="1329">
                  <c:v>1003.91027599406</c:v>
                </c:pt>
                <c:pt idx="1330">
                  <c:v>1003.66195675571</c:v>
                </c:pt>
                <c:pt idx="1331">
                  <c:v>1003.47272396756</c:v>
                </c:pt>
                <c:pt idx="1332">
                  <c:v>1003.3480778867799</c:v>
                </c:pt>
                <c:pt idx="1333">
                  <c:v>1003.17069006749</c:v>
                </c:pt>
                <c:pt idx="1334">
                  <c:v>1003.10634312232</c:v>
                </c:pt>
                <c:pt idx="1335">
                  <c:v>1003.12554614776</c:v>
                </c:pt>
                <c:pt idx="1336">
                  <c:v>1003.19320905518</c:v>
                </c:pt>
                <c:pt idx="1337">
                  <c:v>1003.26991629616</c:v>
                </c:pt>
                <c:pt idx="1338">
                  <c:v>1003.37205880469</c:v>
                </c:pt>
                <c:pt idx="1339">
                  <c:v>1003.51451763469</c:v>
                </c:pt>
                <c:pt idx="1340">
                  <c:v>1003.69667934246</c:v>
                </c:pt>
                <c:pt idx="1341">
                  <c:v>1003.84904074089</c:v>
                </c:pt>
                <c:pt idx="1342">
                  <c:v>1003.95194661804</c:v>
                </c:pt>
                <c:pt idx="1343">
                  <c:v>1004.08201219532</c:v>
                </c:pt>
                <c:pt idx="1344">
                  <c:v>1004.20756954719</c:v>
                </c:pt>
                <c:pt idx="1345">
                  <c:v>1004.29410773388</c:v>
                </c:pt>
                <c:pt idx="1346">
                  <c:v>1004.31000000015</c:v>
                </c:pt>
                <c:pt idx="1347">
                  <c:v>1004.29726502832</c:v>
                </c:pt>
                <c:pt idx="1348">
                  <c:v>1004.23732165699</c:v>
                </c:pt>
                <c:pt idx="1349">
                  <c:v>1004.1093372735</c:v>
                </c:pt>
                <c:pt idx="1350">
                  <c:v>1003.94735425699</c:v>
                </c:pt>
                <c:pt idx="1351">
                  <c:v>1003.7752708389301</c:v>
                </c:pt>
                <c:pt idx="1352">
                  <c:v>1003.52915359905</c:v>
                </c:pt>
                <c:pt idx="1353">
                  <c:v>1003.20353225386</c:v>
                </c:pt>
                <c:pt idx="1354">
                  <c:v>1003.08768378996</c:v>
                </c:pt>
                <c:pt idx="1355">
                  <c:v>1003.31579678667</c:v>
                </c:pt>
                <c:pt idx="1356">
                  <c:v>1003.62547197704</c:v>
                </c:pt>
                <c:pt idx="1357">
                  <c:v>1003.76695433117</c:v>
                </c:pt>
                <c:pt idx="1358">
                  <c:v>1003.3003296847399</c:v>
                </c:pt>
                <c:pt idx="1359">
                  <c:v>1002.10736063363</c:v>
                </c:pt>
                <c:pt idx="1360">
                  <c:v>1001.01151781236</c:v>
                </c:pt>
                <c:pt idx="1361">
                  <c:v>999.64015063720899</c:v>
                </c:pt>
                <c:pt idx="1362">
                  <c:v>997.75546034981301</c:v>
                </c:pt>
                <c:pt idx="1363">
                  <c:v>995.24642626045704</c:v>
                </c:pt>
                <c:pt idx="1364">
                  <c:v>992.59092684152802</c:v>
                </c:pt>
                <c:pt idx="1365">
                  <c:v>990.67018160195005</c:v>
                </c:pt>
                <c:pt idx="1366">
                  <c:v>987.78351583204403</c:v>
                </c:pt>
                <c:pt idx="1367">
                  <c:v>985.24606644276105</c:v>
                </c:pt>
                <c:pt idx="1368">
                  <c:v>982.89200375470398</c:v>
                </c:pt>
                <c:pt idx="1369">
                  <c:v>980.51887720415698</c:v>
                </c:pt>
                <c:pt idx="1370">
                  <c:v>978.28370011135405</c:v>
                </c:pt>
                <c:pt idx="1371">
                  <c:v>975.52315658031205</c:v>
                </c:pt>
                <c:pt idx="1372">
                  <c:v>972.87885233547001</c:v>
                </c:pt>
                <c:pt idx="1373">
                  <c:v>970.56647369453799</c:v>
                </c:pt>
                <c:pt idx="1374">
                  <c:v>969.52036112899998</c:v>
                </c:pt>
                <c:pt idx="1375">
                  <c:v>967.88576484653697</c:v>
                </c:pt>
                <c:pt idx="1376">
                  <c:v>966.36623791277498</c:v>
                </c:pt>
                <c:pt idx="1377">
                  <c:v>965.23102081701199</c:v>
                </c:pt>
                <c:pt idx="1378">
                  <c:v>964.27845054316197</c:v>
                </c:pt>
                <c:pt idx="1379">
                  <c:v>963.606930437664</c:v>
                </c:pt>
                <c:pt idx="1380">
                  <c:v>962.61499873180105</c:v>
                </c:pt>
                <c:pt idx="1381">
                  <c:v>961.90502909310806</c:v>
                </c:pt>
                <c:pt idx="1382">
                  <c:v>961.29917674000797</c:v>
                </c:pt>
                <c:pt idx="1383">
                  <c:v>961.06684774338305</c:v>
                </c:pt>
                <c:pt idx="1384">
                  <c:v>960.85869350328096</c:v>
                </c:pt>
                <c:pt idx="1385">
                  <c:v>960.760430956444</c:v>
                </c:pt>
                <c:pt idx="1386">
                  <c:v>960.69853057510397</c:v>
                </c:pt>
                <c:pt idx="1387">
                  <c:v>960.67743199678296</c:v>
                </c:pt>
                <c:pt idx="1388">
                  <c:v>960.65563976708995</c:v>
                </c:pt>
                <c:pt idx="1389">
                  <c:v>960.59310585668504</c:v>
                </c:pt>
                <c:pt idx="1390">
                  <c:v>960.39954402335002</c:v>
                </c:pt>
                <c:pt idx="1391">
                  <c:v>959.96565780101798</c:v>
                </c:pt>
                <c:pt idx="1392">
                  <c:v>959.43390191246203</c:v>
                </c:pt>
                <c:pt idx="1393">
                  <c:v>959.03385803470599</c:v>
                </c:pt>
                <c:pt idx="1394">
                  <c:v>958.31883522906003</c:v>
                </c:pt>
                <c:pt idx="1395">
                  <c:v>957.49642539690205</c:v>
                </c:pt>
                <c:pt idx="1396">
                  <c:v>956.82466357439603</c:v>
                </c:pt>
                <c:pt idx="1397">
                  <c:v>956.24097891186295</c:v>
                </c:pt>
                <c:pt idx="1398">
                  <c:v>955.74153538013195</c:v>
                </c:pt>
                <c:pt idx="1399">
                  <c:v>955.12621705625497</c:v>
                </c:pt>
                <c:pt idx="1400">
                  <c:v>954.61144175877803</c:v>
                </c:pt>
                <c:pt idx="1401">
                  <c:v>954.151820838807</c:v>
                </c:pt>
                <c:pt idx="1402">
                  <c:v>953.78346670083101</c:v>
                </c:pt>
                <c:pt idx="1403">
                  <c:v>953.42494308493201</c:v>
                </c:pt>
                <c:pt idx="1404">
                  <c:v>952.88979073720304</c:v>
                </c:pt>
                <c:pt idx="1405">
                  <c:v>952.26795020744498</c:v>
                </c:pt>
                <c:pt idx="1406">
                  <c:v>951.730919869834</c:v>
                </c:pt>
                <c:pt idx="1407">
                  <c:v>951.31771747516405</c:v>
                </c:pt>
                <c:pt idx="1408">
                  <c:v>950.59815389463495</c:v>
                </c:pt>
                <c:pt idx="1409">
                  <c:v>949.81582003770495</c:v>
                </c:pt>
                <c:pt idx="1410">
                  <c:v>949.14734412763596</c:v>
                </c:pt>
                <c:pt idx="1411">
                  <c:v>948.52617249441596</c:v>
                </c:pt>
                <c:pt idx="1412">
                  <c:v>948.02956463197302</c:v>
                </c:pt>
                <c:pt idx="1413">
                  <c:v>947.21242857175002</c:v>
                </c:pt>
                <c:pt idx="1414">
                  <c:v>946.50392053140502</c:v>
                </c:pt>
                <c:pt idx="1415">
                  <c:v>945.68055279825296</c:v>
                </c:pt>
                <c:pt idx="1416">
                  <c:v>944.92985742967198</c:v>
                </c:pt>
                <c:pt idx="1417">
                  <c:v>944.21756235022895</c:v>
                </c:pt>
                <c:pt idx="1418">
                  <c:v>943.30582498739398</c:v>
                </c:pt>
                <c:pt idx="1419">
                  <c:v>942.27117688285</c:v>
                </c:pt>
                <c:pt idx="1420">
                  <c:v>941.33964866089502</c:v>
                </c:pt>
                <c:pt idx="1421">
                  <c:v>940.68455025779394</c:v>
                </c:pt>
                <c:pt idx="1422">
                  <c:v>939.86381144924906</c:v>
                </c:pt>
                <c:pt idx="1423">
                  <c:v>938.89518520910894</c:v>
                </c:pt>
                <c:pt idx="1424">
                  <c:v>938.00178241440506</c:v>
                </c:pt>
                <c:pt idx="1425">
                  <c:v>937.18098948447698</c:v>
                </c:pt>
                <c:pt idx="1426">
                  <c:v>936.50012845167703</c:v>
                </c:pt>
                <c:pt idx="1427">
                  <c:v>935.70128126756094</c:v>
                </c:pt>
                <c:pt idx="1428">
                  <c:v>934.87915423823097</c:v>
                </c:pt>
                <c:pt idx="1429">
                  <c:v>934.02283200010595</c:v>
                </c:pt>
                <c:pt idx="1430">
                  <c:v>933.47216792355505</c:v>
                </c:pt>
                <c:pt idx="1431">
                  <c:v>932.88196818446397</c:v>
                </c:pt>
                <c:pt idx="1432">
                  <c:v>932.15057734809</c:v>
                </c:pt>
                <c:pt idx="1433">
                  <c:v>931.39544894813002</c:v>
                </c:pt>
                <c:pt idx="1434">
                  <c:v>930.72171342496199</c:v>
                </c:pt>
                <c:pt idx="1435">
                  <c:v>930.27272951380598</c:v>
                </c:pt>
                <c:pt idx="1436">
                  <c:v>929.77847955880998</c:v>
                </c:pt>
                <c:pt idx="1437">
                  <c:v>929.25727803769996</c:v>
                </c:pt>
                <c:pt idx="1438">
                  <c:v>928.74492903913097</c:v>
                </c:pt>
                <c:pt idx="1439">
                  <c:v>928.31289765658505</c:v>
                </c:pt>
                <c:pt idx="1440">
                  <c:v>927.87336725303703</c:v>
                </c:pt>
                <c:pt idx="1441">
                  <c:v>927.39772229000903</c:v>
                </c:pt>
                <c:pt idx="1442">
                  <c:v>926.94539033232797</c:v>
                </c:pt>
                <c:pt idx="1443">
                  <c:v>926.39931835857601</c:v>
                </c:pt>
                <c:pt idx="1444">
                  <c:v>925.91794469424804</c:v>
                </c:pt>
                <c:pt idx="1445">
                  <c:v>925.47527197712304</c:v>
                </c:pt>
                <c:pt idx="1446">
                  <c:v>924.93502715276497</c:v>
                </c:pt>
                <c:pt idx="1447">
                  <c:v>924.42360693335104</c:v>
                </c:pt>
                <c:pt idx="1448">
                  <c:v>923.86459706395794</c:v>
                </c:pt>
                <c:pt idx="1449">
                  <c:v>923.36233429230504</c:v>
                </c:pt>
                <c:pt idx="1450">
                  <c:v>922.99756637742598</c:v>
                </c:pt>
                <c:pt idx="1451">
                  <c:v>922.44033701353806</c:v>
                </c:pt>
                <c:pt idx="1452">
                  <c:v>921.82479203109301</c:v>
                </c:pt>
                <c:pt idx="1453">
                  <c:v>921.22349216478403</c:v>
                </c:pt>
                <c:pt idx="1454">
                  <c:v>920.85939200180405</c:v>
                </c:pt>
                <c:pt idx="1455">
                  <c:v>920.21748390091602</c:v>
                </c:pt>
                <c:pt idx="1456">
                  <c:v>919.52215265612404</c:v>
                </c:pt>
                <c:pt idx="1457">
                  <c:v>918.90179547055504</c:v>
                </c:pt>
                <c:pt idx="1458">
                  <c:v>918.421656308244</c:v>
                </c:pt>
                <c:pt idx="1459">
                  <c:v>918.03928857153596</c:v>
                </c:pt>
                <c:pt idx="1460">
                  <c:v>917.59053443051801</c:v>
                </c:pt>
                <c:pt idx="1461">
                  <c:v>917.20038717282898</c:v>
                </c:pt>
                <c:pt idx="1462">
                  <c:v>916.82127454143904</c:v>
                </c:pt>
                <c:pt idx="1463">
                  <c:v>916.51209461694702</c:v>
                </c:pt>
                <c:pt idx="1464">
                  <c:v>916.25414960782996</c:v>
                </c:pt>
                <c:pt idx="1465">
                  <c:v>915.82050805766903</c:v>
                </c:pt>
                <c:pt idx="1466">
                  <c:v>915.27920626958598</c:v>
                </c:pt>
                <c:pt idx="1467">
                  <c:v>914.61559199092505</c:v>
                </c:pt>
                <c:pt idx="1468">
                  <c:v>914.05360882943603</c:v>
                </c:pt>
                <c:pt idx="1469">
                  <c:v>913.55071628611097</c:v>
                </c:pt>
                <c:pt idx="1470">
                  <c:v>912.90704516760798</c:v>
                </c:pt>
                <c:pt idx="1471">
                  <c:v>912.20718824195501</c:v>
                </c:pt>
                <c:pt idx="1472">
                  <c:v>911.67988163356097</c:v>
                </c:pt>
                <c:pt idx="1473">
                  <c:v>911.33814499175696</c:v>
                </c:pt>
                <c:pt idx="1474">
                  <c:v>910.78376249665598</c:v>
                </c:pt>
                <c:pt idx="1475">
                  <c:v>910.41189116984003</c:v>
                </c:pt>
                <c:pt idx="1476">
                  <c:v>909.99749259040198</c:v>
                </c:pt>
                <c:pt idx="1477">
                  <c:v>909.56966044158105</c:v>
                </c:pt>
                <c:pt idx="1478">
                  <c:v>909.18500031840995</c:v>
                </c:pt>
                <c:pt idx="1479">
                  <c:v>908.44670538698006</c:v>
                </c:pt>
                <c:pt idx="1480">
                  <c:v>907.56885146073103</c:v>
                </c:pt>
                <c:pt idx="1481">
                  <c:v>906.48034210687899</c:v>
                </c:pt>
                <c:pt idx="1482">
                  <c:v>905.22670823891099</c:v>
                </c:pt>
                <c:pt idx="1483">
                  <c:v>904.15365243990504</c:v>
                </c:pt>
                <c:pt idx="1484">
                  <c:v>902.56038800910198</c:v>
                </c:pt>
                <c:pt idx="1485">
                  <c:v>900.79043869633006</c:v>
                </c:pt>
                <c:pt idx="1486">
                  <c:v>898.96187854121899</c:v>
                </c:pt>
                <c:pt idx="1487">
                  <c:v>897.992353923368</c:v>
                </c:pt>
                <c:pt idx="1488">
                  <c:v>896.385122268195</c:v>
                </c:pt>
                <c:pt idx="1489">
                  <c:v>894.88845247328402</c:v>
                </c:pt>
                <c:pt idx="1490">
                  <c:v>893.62210626538194</c:v>
                </c:pt>
                <c:pt idx="1491">
                  <c:v>892.70252370305104</c:v>
                </c:pt>
                <c:pt idx="1492">
                  <c:v>892.24721335875302</c:v>
                </c:pt>
                <c:pt idx="1493">
                  <c:v>891.66953986669705</c:v>
                </c:pt>
                <c:pt idx="1494">
                  <c:v>891.24045225853604</c:v>
                </c:pt>
                <c:pt idx="1495">
                  <c:v>891.04853892440997</c:v>
                </c:pt>
                <c:pt idx="1496">
                  <c:v>890.99074438240996</c:v>
                </c:pt>
                <c:pt idx="1497">
                  <c:v>890.99986595625296</c:v>
                </c:pt>
                <c:pt idx="1498">
                  <c:v>891.04661911930805</c:v>
                </c:pt>
                <c:pt idx="1499">
                  <c:v>891.119027511779</c:v>
                </c:pt>
                <c:pt idx="1500">
                  <c:v>891.19098119063699</c:v>
                </c:pt>
                <c:pt idx="1501">
                  <c:v>891.22945157917502</c:v>
                </c:pt>
                <c:pt idx="1502">
                  <c:v>891.29021849076503</c:v>
                </c:pt>
                <c:pt idx="1503">
                  <c:v>891.35082872547605</c:v>
                </c:pt>
                <c:pt idx="1504">
                  <c:v>891.40671927580399</c:v>
                </c:pt>
                <c:pt idx="1505">
                  <c:v>891.443110135545</c:v>
                </c:pt>
                <c:pt idx="1506">
                  <c:v>891.44649686512503</c:v>
                </c:pt>
                <c:pt idx="1507">
                  <c:v>891.46209230985596</c:v>
                </c:pt>
                <c:pt idx="1508">
                  <c:v>891.49538220924001</c:v>
                </c:pt>
                <c:pt idx="1509">
                  <c:v>891.55470786874605</c:v>
                </c:pt>
                <c:pt idx="1510">
                  <c:v>891.59349334942101</c:v>
                </c:pt>
                <c:pt idx="1511">
                  <c:v>891.59600884312795</c:v>
                </c:pt>
                <c:pt idx="1512">
                  <c:v>891.51307752629998</c:v>
                </c:pt>
                <c:pt idx="1513">
                  <c:v>891.20335881313099</c:v>
                </c:pt>
                <c:pt idx="1514">
                  <c:v>890.741980399574</c:v>
                </c:pt>
                <c:pt idx="1515">
                  <c:v>890.12289959839097</c:v>
                </c:pt>
                <c:pt idx="1516">
                  <c:v>889.500247800024</c:v>
                </c:pt>
                <c:pt idx="1517">
                  <c:v>888.58677202005595</c:v>
                </c:pt>
                <c:pt idx="1518">
                  <c:v>887.60090682531097</c:v>
                </c:pt>
                <c:pt idx="1519">
                  <c:v>886.641043020653</c:v>
                </c:pt>
                <c:pt idx="1520">
                  <c:v>885.95871125057204</c:v>
                </c:pt>
                <c:pt idx="1521">
                  <c:v>885.47429217172396</c:v>
                </c:pt>
                <c:pt idx="1522">
                  <c:v>884.971296955139</c:v>
                </c:pt>
                <c:pt idx="1523">
                  <c:v>884.64372875699098</c:v>
                </c:pt>
                <c:pt idx="1524">
                  <c:v>884.43901738435704</c:v>
                </c:pt>
                <c:pt idx="1525">
                  <c:v>884.344916121187</c:v>
                </c:pt>
                <c:pt idx="1526">
                  <c:v>884.20140582518502</c:v>
                </c:pt>
                <c:pt idx="1527">
                  <c:v>884.078020490776</c:v>
                </c:pt>
                <c:pt idx="1528">
                  <c:v>883.99393921438502</c:v>
                </c:pt>
                <c:pt idx="1529">
                  <c:v>883.97032950998403</c:v>
                </c:pt>
                <c:pt idx="1530">
                  <c:v>883.95411561864501</c:v>
                </c:pt>
                <c:pt idx="1531">
                  <c:v>883.95792782840397</c:v>
                </c:pt>
                <c:pt idx="1532">
                  <c:v>884.01393790496502</c:v>
                </c:pt>
                <c:pt idx="1533">
                  <c:v>884.07094238121499</c:v>
                </c:pt>
                <c:pt idx="1534">
                  <c:v>884.13341212695298</c:v>
                </c:pt>
                <c:pt idx="1535">
                  <c:v>884.20080954261903</c:v>
                </c:pt>
                <c:pt idx="1536">
                  <c:v>884.30205692855702</c:v>
                </c:pt>
                <c:pt idx="1537">
                  <c:v>884.39883278415596</c:v>
                </c:pt>
                <c:pt idx="1538">
                  <c:v>884.486204050114</c:v>
                </c:pt>
                <c:pt idx="1539">
                  <c:v>884.56221694604903</c:v>
                </c:pt>
                <c:pt idx="1540">
                  <c:v>884.618679997463</c:v>
                </c:pt>
                <c:pt idx="1541">
                  <c:v>884.71752174177504</c:v>
                </c:pt>
                <c:pt idx="1542">
                  <c:v>884.81124310615405</c:v>
                </c:pt>
                <c:pt idx="1543">
                  <c:v>884.89196158763104</c:v>
                </c:pt>
                <c:pt idx="1544">
                  <c:v>884.94342193594605</c:v>
                </c:pt>
                <c:pt idx="1545">
                  <c:v>885.02777160677203</c:v>
                </c:pt>
                <c:pt idx="1546">
                  <c:v>885.13113814136398</c:v>
                </c:pt>
                <c:pt idx="1547">
                  <c:v>885.20819911246394</c:v>
                </c:pt>
                <c:pt idx="1548">
                  <c:v>885.28118189918098</c:v>
                </c:pt>
                <c:pt idx="1549">
                  <c:v>885.34707630455205</c:v>
                </c:pt>
                <c:pt idx="1550">
                  <c:v>885.46632078697701</c:v>
                </c:pt>
                <c:pt idx="1551">
                  <c:v>885.54157387567795</c:v>
                </c:pt>
                <c:pt idx="1552">
                  <c:v>885.61616475477899</c:v>
                </c:pt>
                <c:pt idx="1553">
                  <c:v>885.65747715004602</c:v>
                </c:pt>
                <c:pt idx="1554">
                  <c:v>885.70282703999601</c:v>
                </c:pt>
                <c:pt idx="1555">
                  <c:v>885.79492179753095</c:v>
                </c:pt>
                <c:pt idx="1556">
                  <c:v>885.86008565831901</c:v>
                </c:pt>
                <c:pt idx="1557">
                  <c:v>885.78499909665504</c:v>
                </c:pt>
                <c:pt idx="1558">
                  <c:v>885.64654395079594</c:v>
                </c:pt>
                <c:pt idx="1559">
                  <c:v>885.291626889236</c:v>
                </c:pt>
                <c:pt idx="1560">
                  <c:v>884.68786940650102</c:v>
                </c:pt>
                <c:pt idx="1561">
                  <c:v>883.90899513751594</c:v>
                </c:pt>
                <c:pt idx="1562">
                  <c:v>882.96879537098198</c:v>
                </c:pt>
                <c:pt idx="1563">
                  <c:v>882.446675793748</c:v>
                </c:pt>
                <c:pt idx="1564">
                  <c:v>881.48072473033699</c:v>
                </c:pt>
                <c:pt idx="1565">
                  <c:v>880.59125530332699</c:v>
                </c:pt>
                <c:pt idx="1566">
                  <c:v>879.93463483468304</c:v>
                </c:pt>
                <c:pt idx="1567">
                  <c:v>879.52395310698898</c:v>
                </c:pt>
                <c:pt idx="1568">
                  <c:v>879.29531070785902</c:v>
                </c:pt>
                <c:pt idx="1569">
                  <c:v>879.102747742465</c:v>
                </c:pt>
                <c:pt idx="1570">
                  <c:v>879.03125048377399</c:v>
                </c:pt>
                <c:pt idx="1571">
                  <c:v>878.99356074614604</c:v>
                </c:pt>
                <c:pt idx="1572">
                  <c:v>878.98937313762303</c:v>
                </c:pt>
                <c:pt idx="1573">
                  <c:v>879.02889811180796</c:v>
                </c:pt>
                <c:pt idx="1574">
                  <c:v>879.08368470223297</c:v>
                </c:pt>
                <c:pt idx="1575">
                  <c:v>879.17799547797404</c:v>
                </c:pt>
                <c:pt idx="1576">
                  <c:v>879.26749863161604</c:v>
                </c:pt>
                <c:pt idx="1577">
                  <c:v>879.30486450677995</c:v>
                </c:pt>
                <c:pt idx="1578">
                  <c:v>879.378277026874</c:v>
                </c:pt>
                <c:pt idx="1579">
                  <c:v>879.48280508407595</c:v>
                </c:pt>
                <c:pt idx="1580">
                  <c:v>879.583636592267</c:v>
                </c:pt>
                <c:pt idx="1581">
                  <c:v>879.65527842417396</c:v>
                </c:pt>
                <c:pt idx="1582">
                  <c:v>879.700329402178</c:v>
                </c:pt>
                <c:pt idx="1583">
                  <c:v>879.787606838996</c:v>
                </c:pt>
                <c:pt idx="1584">
                  <c:v>879.87702617088996</c:v>
                </c:pt>
                <c:pt idx="1585">
                  <c:v>879.97859614485606</c:v>
                </c:pt>
                <c:pt idx="1586">
                  <c:v>880.05277146176297</c:v>
                </c:pt>
                <c:pt idx="1587">
                  <c:v>880.12528686399105</c:v>
                </c:pt>
                <c:pt idx="1588">
                  <c:v>880.19402124798796</c:v>
                </c:pt>
                <c:pt idx="1589">
                  <c:v>880.30267698206296</c:v>
                </c:pt>
                <c:pt idx="1590">
                  <c:v>880.38623757134201</c:v>
                </c:pt>
                <c:pt idx="1591">
                  <c:v>880.43212116072903</c:v>
                </c:pt>
                <c:pt idx="1592">
                  <c:v>880.523056858313</c:v>
                </c:pt>
                <c:pt idx="1593">
                  <c:v>880.60100101064802</c:v>
                </c:pt>
                <c:pt idx="1594">
                  <c:v>880.67993874740898</c:v>
                </c:pt>
                <c:pt idx="1595">
                  <c:v>880.75010671563302</c:v>
                </c:pt>
                <c:pt idx="1596">
                  <c:v>880.77743832566398</c:v>
                </c:pt>
                <c:pt idx="1597">
                  <c:v>880.81549672773599</c:v>
                </c:pt>
                <c:pt idx="1598">
                  <c:v>880.88966367977696</c:v>
                </c:pt>
                <c:pt idx="1599">
                  <c:v>880.932882448898</c:v>
                </c:pt>
                <c:pt idx="1600">
                  <c:v>880.95249523277596</c:v>
                </c:pt>
                <c:pt idx="1601">
                  <c:v>880.95686607184496</c:v>
                </c:pt>
                <c:pt idx="1602">
                  <c:v>880.84664118165597</c:v>
                </c:pt>
                <c:pt idx="1603">
                  <c:v>880.52833060444698</c:v>
                </c:pt>
                <c:pt idx="1604">
                  <c:v>880.03247310076199</c:v>
                </c:pt>
                <c:pt idx="1605">
                  <c:v>879.56352480141197</c:v>
                </c:pt>
                <c:pt idx="1606">
                  <c:v>878.76523229490704</c:v>
                </c:pt>
                <c:pt idx="1607">
                  <c:v>877.89157779363495</c:v>
                </c:pt>
                <c:pt idx="1608">
                  <c:v>876.92193475735996</c:v>
                </c:pt>
                <c:pt idx="1609">
                  <c:v>875.92766763278303</c:v>
                </c:pt>
                <c:pt idx="1610">
                  <c:v>875.53296198018097</c:v>
                </c:pt>
                <c:pt idx="1611">
                  <c:v>874.87450399588602</c:v>
                </c:pt>
                <c:pt idx="1612">
                  <c:v>874.343958186397</c:v>
                </c:pt>
                <c:pt idx="1613">
                  <c:v>874.04576275343197</c:v>
                </c:pt>
                <c:pt idx="1614">
                  <c:v>873.89179446795299</c:v>
                </c:pt>
                <c:pt idx="1615">
                  <c:v>873.81501717409003</c:v>
                </c:pt>
                <c:pt idx="1616">
                  <c:v>873.75701569337696</c:v>
                </c:pt>
                <c:pt idx="1617">
                  <c:v>873.72500188199297</c:v>
                </c:pt>
                <c:pt idx="1618">
                  <c:v>873.71900000006406</c:v>
                </c:pt>
                <c:pt idx="1619">
                  <c:v>873.72718986023597</c:v>
                </c:pt>
                <c:pt idx="1620">
                  <c:v>873.75821768589003</c:v>
                </c:pt>
                <c:pt idx="1621">
                  <c:v>873.79567963603199</c:v>
                </c:pt>
                <c:pt idx="1622">
                  <c:v>873.84119125385803</c:v>
                </c:pt>
                <c:pt idx="1623">
                  <c:v>873.87318125614695</c:v>
                </c:pt>
                <c:pt idx="1624">
                  <c:v>873.90105880848205</c:v>
                </c:pt>
                <c:pt idx="1625">
                  <c:v>873.95086995988902</c:v>
                </c:pt>
                <c:pt idx="1626">
                  <c:v>874.015251863814</c:v>
                </c:pt>
                <c:pt idx="1627">
                  <c:v>874.06182056419698</c:v>
                </c:pt>
                <c:pt idx="1628">
                  <c:v>874.102320937267</c:v>
                </c:pt>
                <c:pt idx="1629">
                  <c:v>874.13645914990605</c:v>
                </c:pt>
                <c:pt idx="1630">
                  <c:v>874.18297401663801</c:v>
                </c:pt>
                <c:pt idx="1631">
                  <c:v>874.23409668239105</c:v>
                </c:pt>
                <c:pt idx="1632">
                  <c:v>874.26418341553597</c:v>
                </c:pt>
                <c:pt idx="1633">
                  <c:v>874.29432711338097</c:v>
                </c:pt>
                <c:pt idx="1634">
                  <c:v>874.31268904522597</c:v>
                </c:pt>
                <c:pt idx="1635">
                  <c:v>874.35271462056198</c:v>
                </c:pt>
                <c:pt idx="1636">
                  <c:v>874.36810115233402</c:v>
                </c:pt>
                <c:pt idx="1637">
                  <c:v>874.39755204063101</c:v>
                </c:pt>
                <c:pt idx="1638">
                  <c:v>874.41378371859798</c:v>
                </c:pt>
                <c:pt idx="1639">
                  <c:v>874.42072948331099</c:v>
                </c:pt>
                <c:pt idx="1640">
                  <c:v>874.45162901546496</c:v>
                </c:pt>
                <c:pt idx="1641">
                  <c:v>874.47652396466106</c:v>
                </c:pt>
                <c:pt idx="1642">
                  <c:v>874.45188938375804</c:v>
                </c:pt>
                <c:pt idx="1643">
                  <c:v>874.353593455588</c:v>
                </c:pt>
                <c:pt idx="1644">
                  <c:v>874.03957055939497</c:v>
                </c:pt>
                <c:pt idx="1645">
                  <c:v>873.52424520477598</c:v>
                </c:pt>
                <c:pt idx="1646">
                  <c:v>872.84060958084297</c:v>
                </c:pt>
                <c:pt idx="1647">
                  <c:v>872.18405985024901</c:v>
                </c:pt>
                <c:pt idx="1648">
                  <c:v>871.51322495313195</c:v>
                </c:pt>
                <c:pt idx="1649">
                  <c:v>870.64146774723201</c:v>
                </c:pt>
                <c:pt idx="1650">
                  <c:v>869.75338205791502</c:v>
                </c:pt>
                <c:pt idx="1651">
                  <c:v>869.07549483238301</c:v>
                </c:pt>
                <c:pt idx="1652">
                  <c:v>868.77298646657903</c:v>
                </c:pt>
                <c:pt idx="1653">
                  <c:v>868.337593303316</c:v>
                </c:pt>
                <c:pt idx="1654">
                  <c:v>868.00249652501395</c:v>
                </c:pt>
                <c:pt idx="1655">
                  <c:v>867.81999163122305</c:v>
                </c:pt>
                <c:pt idx="1656">
                  <c:v>867.69185982757404</c:v>
                </c:pt>
                <c:pt idx="1657">
                  <c:v>867.62094504110701</c:v>
                </c:pt>
                <c:pt idx="1658">
                  <c:v>867.53002663712095</c:v>
                </c:pt>
                <c:pt idx="1659">
                  <c:v>867.44833007893897</c:v>
                </c:pt>
                <c:pt idx="1660">
                  <c:v>867.40536204745604</c:v>
                </c:pt>
                <c:pt idx="1661">
                  <c:v>867.41701189540197</c:v>
                </c:pt>
                <c:pt idx="1662">
                  <c:v>867.42965231496601</c:v>
                </c:pt>
                <c:pt idx="1663">
                  <c:v>867.44448505964203</c:v>
                </c:pt>
                <c:pt idx="1664">
                  <c:v>867.478038578726</c:v>
                </c:pt>
                <c:pt idx="1665">
                  <c:v>867.52543260184905</c:v>
                </c:pt>
                <c:pt idx="1666">
                  <c:v>867.56593837418097</c:v>
                </c:pt>
                <c:pt idx="1667">
                  <c:v>867.62830401317603</c:v>
                </c:pt>
                <c:pt idx="1668">
                  <c:v>867.65917927841394</c:v>
                </c:pt>
                <c:pt idx="1669">
                  <c:v>867.68266075232702</c:v>
                </c:pt>
                <c:pt idx="1670">
                  <c:v>867.69118091260202</c:v>
                </c:pt>
                <c:pt idx="1671">
                  <c:v>867.70179048328498</c:v>
                </c:pt>
                <c:pt idx="1672">
                  <c:v>867.71890383398795</c:v>
                </c:pt>
                <c:pt idx="1673">
                  <c:v>867.72566612259004</c:v>
                </c:pt>
                <c:pt idx="1674">
                  <c:v>867.74200000010399</c:v>
                </c:pt>
                <c:pt idx="1675">
                  <c:v>867.74740124045502</c:v>
                </c:pt>
                <c:pt idx="1676">
                  <c:v>867.77989437674296</c:v>
                </c:pt>
                <c:pt idx="1677">
                  <c:v>867.835797717285</c:v>
                </c:pt>
                <c:pt idx="1678">
                  <c:v>867.90647713881197</c:v>
                </c:pt>
                <c:pt idx="1679">
                  <c:v>867.977887665097</c:v>
                </c:pt>
                <c:pt idx="1680">
                  <c:v>868.03180999546703</c:v>
                </c:pt>
                <c:pt idx="1681">
                  <c:v>868.085682272962</c:v>
                </c:pt>
                <c:pt idx="1682">
                  <c:v>868.15554020883405</c:v>
                </c:pt>
                <c:pt idx="1683">
                  <c:v>868.22774880279906</c:v>
                </c:pt>
                <c:pt idx="1684">
                  <c:v>868.27453558479101</c:v>
                </c:pt>
                <c:pt idx="1685">
                  <c:v>868.30891471483403</c:v>
                </c:pt>
                <c:pt idx="1686">
                  <c:v>868.38135905777904</c:v>
                </c:pt>
                <c:pt idx="1687">
                  <c:v>868.44304838176799</c:v>
                </c:pt>
                <c:pt idx="1688">
                  <c:v>868.50409563346398</c:v>
                </c:pt>
                <c:pt idx="1689">
                  <c:v>868.55583854709505</c:v>
                </c:pt>
                <c:pt idx="1690">
                  <c:v>868.60893063066305</c:v>
                </c:pt>
                <c:pt idx="1691">
                  <c:v>868.67095117680697</c:v>
                </c:pt>
                <c:pt idx="1692">
                  <c:v>868.74323640550006</c:v>
                </c:pt>
                <c:pt idx="1693">
                  <c:v>868.81699948758205</c:v>
                </c:pt>
                <c:pt idx="1694">
                  <c:v>868.87606580230499</c:v>
                </c:pt>
                <c:pt idx="1695">
                  <c:v>868.93027658058202</c:v>
                </c:pt>
                <c:pt idx="1696">
                  <c:v>869.00083284899404</c:v>
                </c:pt>
                <c:pt idx="1697">
                  <c:v>869.05646045387903</c:v>
                </c:pt>
                <c:pt idx="1698">
                  <c:v>869.11025694172395</c:v>
                </c:pt>
                <c:pt idx="1699">
                  <c:v>869.147849178863</c:v>
                </c:pt>
                <c:pt idx="1700">
                  <c:v>869.17050644916503</c:v>
                </c:pt>
                <c:pt idx="1701">
                  <c:v>869.17178407608299</c:v>
                </c:pt>
                <c:pt idx="1702">
                  <c:v>869.17868460896602</c:v>
                </c:pt>
                <c:pt idx="1703">
                  <c:v>869.18200000002798</c:v>
                </c:pt>
                <c:pt idx="1704">
                  <c:v>869.17762125202103</c:v>
                </c:pt>
                <c:pt idx="1705">
                  <c:v>869.14554808780804</c:v>
                </c:pt>
                <c:pt idx="1706">
                  <c:v>869.12017312964099</c:v>
                </c:pt>
                <c:pt idx="1707">
                  <c:v>869.092759310362</c:v>
                </c:pt>
                <c:pt idx="1708">
                  <c:v>869.06729094353</c:v>
                </c:pt>
                <c:pt idx="1709">
                  <c:v>869.01744806724605</c:v>
                </c:pt>
                <c:pt idx="1710">
                  <c:v>868.96063133107396</c:v>
                </c:pt>
                <c:pt idx="1711">
                  <c:v>868.88806836023696</c:v>
                </c:pt>
                <c:pt idx="1712">
                  <c:v>868.84812327374698</c:v>
                </c:pt>
                <c:pt idx="1713">
                  <c:v>868.83276128959301</c:v>
                </c:pt>
                <c:pt idx="1714">
                  <c:v>868.78029158251195</c:v>
                </c:pt>
                <c:pt idx="1715">
                  <c:v>868.71847969623502</c:v>
                </c:pt>
                <c:pt idx="1716">
                  <c:v>868.675272998899</c:v>
                </c:pt>
                <c:pt idx="1717">
                  <c:v>868.640629434473</c:v>
                </c:pt>
                <c:pt idx="1718">
                  <c:v>868.62183321503403</c:v>
                </c:pt>
                <c:pt idx="1719">
                  <c:v>868.60343350610299</c:v>
                </c:pt>
                <c:pt idx="1720">
                  <c:v>868.57503020908905</c:v>
                </c:pt>
                <c:pt idx="1721">
                  <c:v>868.55491032329405</c:v>
                </c:pt>
                <c:pt idx="1722">
                  <c:v>868.55865092191902</c:v>
                </c:pt>
                <c:pt idx="1723">
                  <c:v>868.54925397656302</c:v>
                </c:pt>
                <c:pt idx="1724">
                  <c:v>868.53970531722405</c:v>
                </c:pt>
                <c:pt idx="1725">
                  <c:v>868.52159446860901</c:v>
                </c:pt>
                <c:pt idx="1726">
                  <c:v>868.47981216436904</c:v>
                </c:pt>
                <c:pt idx="1727">
                  <c:v>868.39901227590406</c:v>
                </c:pt>
                <c:pt idx="1728">
                  <c:v>868.11649536422397</c:v>
                </c:pt>
                <c:pt idx="1729">
                  <c:v>867.61333416594096</c:v>
                </c:pt>
                <c:pt idx="1730">
                  <c:v>866.86492962092905</c:v>
                </c:pt>
                <c:pt idx="1731">
                  <c:v>866.03738298518795</c:v>
                </c:pt>
                <c:pt idx="1732">
                  <c:v>865.43968640127798</c:v>
                </c:pt>
                <c:pt idx="1733">
                  <c:v>864.26126610699498</c:v>
                </c:pt>
                <c:pt idx="1734">
                  <c:v>863.03006301795597</c:v>
                </c:pt>
                <c:pt idx="1735">
                  <c:v>861.94239586780498</c:v>
                </c:pt>
                <c:pt idx="1736">
                  <c:v>861.28916218779398</c:v>
                </c:pt>
                <c:pt idx="1737">
                  <c:v>860.58951053313399</c:v>
                </c:pt>
                <c:pt idx="1738">
                  <c:v>860.02568665363697</c:v>
                </c:pt>
                <c:pt idx="1739">
                  <c:v>859.57914529878099</c:v>
                </c:pt>
                <c:pt idx="1740">
                  <c:v>859.26742565945699</c:v>
                </c:pt>
                <c:pt idx="1741">
                  <c:v>859.12401394031201</c:v>
                </c:pt>
                <c:pt idx="1742">
                  <c:v>858.91693913063295</c:v>
                </c:pt>
                <c:pt idx="1743">
                  <c:v>858.73270845353704</c:v>
                </c:pt>
                <c:pt idx="1744">
                  <c:v>858.55636799131605</c:v>
                </c:pt>
                <c:pt idx="1745">
                  <c:v>858.43296396064102</c:v>
                </c:pt>
                <c:pt idx="1746">
                  <c:v>858.31537409467603</c:v>
                </c:pt>
                <c:pt idx="1747">
                  <c:v>858.19523760674997</c:v>
                </c:pt>
                <c:pt idx="1748">
                  <c:v>858.07917343355405</c:v>
                </c:pt>
                <c:pt idx="1749">
                  <c:v>858.00217103077603</c:v>
                </c:pt>
                <c:pt idx="1750">
                  <c:v>857.95736014978297</c:v>
                </c:pt>
                <c:pt idx="1751">
                  <c:v>857.90750298666603</c:v>
                </c:pt>
                <c:pt idx="1752">
                  <c:v>857.83739701370803</c:v>
                </c:pt>
                <c:pt idx="1753">
                  <c:v>857.79317584700198</c:v>
                </c:pt>
                <c:pt idx="1754">
                  <c:v>857.74306047548805</c:v>
                </c:pt>
                <c:pt idx="1755">
                  <c:v>857.69286714427994</c:v>
                </c:pt>
                <c:pt idx="1756">
                  <c:v>857.61663743288602</c:v>
                </c:pt>
                <c:pt idx="1757">
                  <c:v>857.54138480462905</c:v>
                </c:pt>
                <c:pt idx="1758">
                  <c:v>857.45781022905203</c:v>
                </c:pt>
                <c:pt idx="1759">
                  <c:v>857.390712852099</c:v>
                </c:pt>
                <c:pt idx="1760">
                  <c:v>857.32272368764598</c:v>
                </c:pt>
                <c:pt idx="1761">
                  <c:v>857.21218353573101</c:v>
                </c:pt>
                <c:pt idx="1762">
                  <c:v>857.12491885343604</c:v>
                </c:pt>
                <c:pt idx="1763">
                  <c:v>857.02720950849505</c:v>
                </c:pt>
                <c:pt idx="1764">
                  <c:v>856.95300444840598</c:v>
                </c:pt>
                <c:pt idx="1765">
                  <c:v>856.83380744354497</c:v>
                </c:pt>
                <c:pt idx="1766">
                  <c:v>856.71352671044303</c:v>
                </c:pt>
                <c:pt idx="1767">
                  <c:v>856.51428738584798</c:v>
                </c:pt>
                <c:pt idx="1768">
                  <c:v>856.19498081863696</c:v>
                </c:pt>
                <c:pt idx="1769">
                  <c:v>855.87257836957497</c:v>
                </c:pt>
                <c:pt idx="1770">
                  <c:v>855.23806827336</c:v>
                </c:pt>
                <c:pt idx="1771">
                  <c:v>854.45272180308302</c:v>
                </c:pt>
                <c:pt idx="1772">
                  <c:v>853.60697465788905</c:v>
                </c:pt>
                <c:pt idx="1773">
                  <c:v>852.79762043872199</c:v>
                </c:pt>
                <c:pt idx="1774">
                  <c:v>852.22947860403599</c:v>
                </c:pt>
                <c:pt idx="1775">
                  <c:v>851.53542215468201</c:v>
                </c:pt>
                <c:pt idx="1776">
                  <c:v>851.01368297278805</c:v>
                </c:pt>
                <c:pt idx="1777">
                  <c:v>850.66379548637894</c:v>
                </c:pt>
                <c:pt idx="1778">
                  <c:v>850.52858682875001</c:v>
                </c:pt>
                <c:pt idx="1779">
                  <c:v>850.44677444473405</c:v>
                </c:pt>
                <c:pt idx="1780">
                  <c:v>850.45237682977495</c:v>
                </c:pt>
                <c:pt idx="1781">
                  <c:v>850.47829023292502</c:v>
                </c:pt>
                <c:pt idx="1782">
                  <c:v>850.51094714726605</c:v>
                </c:pt>
                <c:pt idx="1783">
                  <c:v>850.51470261495899</c:v>
                </c:pt>
                <c:pt idx="1784">
                  <c:v>850.51972029427805</c:v>
                </c:pt>
                <c:pt idx="1785">
                  <c:v>850.56276627818897</c:v>
                </c:pt>
                <c:pt idx="1786">
                  <c:v>850.59015943557995</c:v>
                </c:pt>
                <c:pt idx="1787">
                  <c:v>850.58699999983003</c:v>
                </c:pt>
                <c:pt idx="1788">
                  <c:v>850.60067379418399</c:v>
                </c:pt>
                <c:pt idx="1789">
                  <c:v>850.623668159658</c:v>
                </c:pt>
                <c:pt idx="1790">
                  <c:v>850.63182002264796</c:v>
                </c:pt>
                <c:pt idx="1791">
                  <c:v>850.66561585323097</c:v>
                </c:pt>
                <c:pt idx="1792">
                  <c:v>850.68087945216996</c:v>
                </c:pt>
                <c:pt idx="1793">
                  <c:v>850.68565267123802</c:v>
                </c:pt>
                <c:pt idx="1794">
                  <c:v>850.72255496309106</c:v>
                </c:pt>
                <c:pt idx="1795">
                  <c:v>850.74234069059401</c:v>
                </c:pt>
                <c:pt idx="1796">
                  <c:v>850.763023095873</c:v>
                </c:pt>
                <c:pt idx="1797">
                  <c:v>850.78477371334304</c:v>
                </c:pt>
                <c:pt idx="1798">
                  <c:v>850.83772340446001</c:v>
                </c:pt>
                <c:pt idx="1799">
                  <c:v>850.872610966411</c:v>
                </c:pt>
                <c:pt idx="1800">
                  <c:v>850.90998064283599</c:v>
                </c:pt>
                <c:pt idx="1801">
                  <c:v>850.92195034597603</c:v>
                </c:pt>
                <c:pt idx="1802">
                  <c:v>850.915079589176</c:v>
                </c:pt>
                <c:pt idx="1803">
                  <c:v>850.931385201799</c:v>
                </c:pt>
                <c:pt idx="1804">
                  <c:v>850.93237307429399</c:v>
                </c:pt>
                <c:pt idx="1805">
                  <c:v>850.93638510646304</c:v>
                </c:pt>
                <c:pt idx="1806">
                  <c:v>850.93401672101595</c:v>
                </c:pt>
                <c:pt idx="1807">
                  <c:v>850.91106685859302</c:v>
                </c:pt>
                <c:pt idx="1808">
                  <c:v>850.93223856663496</c:v>
                </c:pt>
                <c:pt idx="1809">
                  <c:v>850.96938321822699</c:v>
                </c:pt>
                <c:pt idx="1810">
                  <c:v>851.00100796860295</c:v>
                </c:pt>
                <c:pt idx="1811">
                  <c:v>851.06167874917799</c:v>
                </c:pt>
                <c:pt idx="1812">
                  <c:v>851.10158693187395</c:v>
                </c:pt>
                <c:pt idx="1813">
                  <c:v>851.12692656427498</c:v>
                </c:pt>
                <c:pt idx="1814">
                  <c:v>851.16127570306298</c:v>
                </c:pt>
                <c:pt idx="1815">
                  <c:v>851.16939298847501</c:v>
                </c:pt>
                <c:pt idx="1816">
                  <c:v>851.200671894876</c:v>
                </c:pt>
                <c:pt idx="1817">
                  <c:v>851.23150468405197</c:v>
                </c:pt>
                <c:pt idx="1818">
                  <c:v>851.24972702396894</c:v>
                </c:pt>
                <c:pt idx="1819">
                  <c:v>851.27643526541397</c:v>
                </c:pt>
                <c:pt idx="1820">
                  <c:v>851.30926418463196</c:v>
                </c:pt>
                <c:pt idx="1821">
                  <c:v>851.33023558700802</c:v>
                </c:pt>
                <c:pt idx="1822">
                  <c:v>851.34986495822704</c:v>
                </c:pt>
                <c:pt idx="1823">
                  <c:v>851.35879337845404</c:v>
                </c:pt>
                <c:pt idx="1824">
                  <c:v>851.35383683454199</c:v>
                </c:pt>
                <c:pt idx="1825">
                  <c:v>851.35148195711702</c:v>
                </c:pt>
                <c:pt idx="1826">
                  <c:v>851.35485736779299</c:v>
                </c:pt>
                <c:pt idx="1827">
                  <c:v>851.36455721743005</c:v>
                </c:pt>
                <c:pt idx="1828">
                  <c:v>851.39041176092303</c:v>
                </c:pt>
                <c:pt idx="1829">
                  <c:v>851.40170207191102</c:v>
                </c:pt>
                <c:pt idx="1830">
                  <c:v>851.40100000009897</c:v>
                </c:pt>
                <c:pt idx="1831">
                  <c:v>851.39853440351305</c:v>
                </c:pt>
                <c:pt idx="1832">
                  <c:v>851.39007478033</c:v>
                </c:pt>
                <c:pt idx="1833">
                  <c:v>851.39414214708097</c:v>
                </c:pt>
                <c:pt idx="1834">
                  <c:v>851.39908224959299</c:v>
                </c:pt>
                <c:pt idx="1835">
                  <c:v>851.40282963714196</c:v>
                </c:pt>
                <c:pt idx="1836">
                  <c:v>851.40280621244904</c:v>
                </c:pt>
                <c:pt idx="1837">
                  <c:v>851.41917830212901</c:v>
                </c:pt>
                <c:pt idx="1838">
                  <c:v>851.432216384605</c:v>
                </c:pt>
                <c:pt idx="1839">
                  <c:v>851.44311108933505</c:v>
                </c:pt>
                <c:pt idx="1840">
                  <c:v>851.45786619303306</c:v>
                </c:pt>
                <c:pt idx="1841">
                  <c:v>851.48539874840401</c:v>
                </c:pt>
                <c:pt idx="1842">
                  <c:v>851.48663111702899</c:v>
                </c:pt>
                <c:pt idx="1843">
                  <c:v>851.47122022548399</c:v>
                </c:pt>
                <c:pt idx="1844">
                  <c:v>851.462130969952</c:v>
                </c:pt>
                <c:pt idx="1845">
                  <c:v>851.459392848167</c:v>
                </c:pt>
                <c:pt idx="1846">
                  <c:v>851.46000953040095</c:v>
                </c:pt>
                <c:pt idx="1847">
                  <c:v>851.45157445304005</c:v>
                </c:pt>
                <c:pt idx="1848">
                  <c:v>851.43298891148595</c:v>
                </c:pt>
                <c:pt idx="1849">
                  <c:v>851.42952509800102</c:v>
                </c:pt>
                <c:pt idx="1850">
                  <c:v>851.43883872817798</c:v>
                </c:pt>
                <c:pt idx="1851">
                  <c:v>851.44827794047001</c:v>
                </c:pt>
                <c:pt idx="1852">
                  <c:v>851.44337463499005</c:v>
                </c:pt>
                <c:pt idx="1853">
                  <c:v>851.42076611602795</c:v>
                </c:pt>
                <c:pt idx="1854">
                  <c:v>851.40263873311596</c:v>
                </c:pt>
                <c:pt idx="1855">
                  <c:v>851.38757546600596</c:v>
                </c:pt>
                <c:pt idx="1856">
                  <c:v>851.36019745682097</c:v>
                </c:pt>
                <c:pt idx="1857">
                  <c:v>851.325973664093</c:v>
                </c:pt>
                <c:pt idx="1858">
                  <c:v>851.29257706825899</c:v>
                </c:pt>
                <c:pt idx="1859">
                  <c:v>851.27173193139004</c:v>
                </c:pt>
                <c:pt idx="1860">
                  <c:v>851.23627622632796</c:v>
                </c:pt>
                <c:pt idx="1861">
                  <c:v>851.21540111421996</c:v>
                </c:pt>
                <c:pt idx="1862">
                  <c:v>851.194368536208</c:v>
                </c:pt>
                <c:pt idx="1863">
                  <c:v>851.17656444634804</c:v>
                </c:pt>
                <c:pt idx="1864">
                  <c:v>851.16283156490499</c:v>
                </c:pt>
                <c:pt idx="1865">
                  <c:v>851.14871552335296</c:v>
                </c:pt>
                <c:pt idx="1866">
                  <c:v>851.15599147180501</c:v>
                </c:pt>
                <c:pt idx="1867">
                  <c:v>851.13156019363396</c:v>
                </c:pt>
                <c:pt idx="1868">
                  <c:v>851.08487064221595</c:v>
                </c:pt>
                <c:pt idx="1869">
                  <c:v>850.95157755904199</c:v>
                </c:pt>
                <c:pt idx="1870">
                  <c:v>850.62587445868803</c:v>
                </c:pt>
                <c:pt idx="1871">
                  <c:v>850.112721332099</c:v>
                </c:pt>
                <c:pt idx="1872">
                  <c:v>849.44050114696802</c:v>
                </c:pt>
                <c:pt idx="1873">
                  <c:v>848.72280661764796</c:v>
                </c:pt>
                <c:pt idx="1874">
                  <c:v>848.16111964694903</c:v>
                </c:pt>
                <c:pt idx="1875">
                  <c:v>847.33169064824096</c:v>
                </c:pt>
                <c:pt idx="1876">
                  <c:v>846.47111298519201</c:v>
                </c:pt>
                <c:pt idx="1877">
                  <c:v>845.76599454672396</c:v>
                </c:pt>
                <c:pt idx="1878">
                  <c:v>845.44915641604098</c:v>
                </c:pt>
                <c:pt idx="1879">
                  <c:v>844.99318150456395</c:v>
                </c:pt>
                <c:pt idx="1880">
                  <c:v>844.69962210622498</c:v>
                </c:pt>
                <c:pt idx="1881">
                  <c:v>844.48072069319903</c:v>
                </c:pt>
                <c:pt idx="1882">
                  <c:v>844.35479769801395</c:v>
                </c:pt>
                <c:pt idx="1883">
                  <c:v>844.31644216596499</c:v>
                </c:pt>
                <c:pt idx="1884">
                  <c:v>844.27377142281603</c:v>
                </c:pt>
                <c:pt idx="1885">
                  <c:v>844.23902289677096</c:v>
                </c:pt>
                <c:pt idx="1886">
                  <c:v>844.23764271977802</c:v>
                </c:pt>
                <c:pt idx="1887">
                  <c:v>844.25586098416397</c:v>
                </c:pt>
                <c:pt idx="1888">
                  <c:v>844.27400484276495</c:v>
                </c:pt>
                <c:pt idx="1889">
                  <c:v>844.32451564016003</c:v>
                </c:pt>
                <c:pt idx="1890">
                  <c:v>844.38599442279099</c:v>
                </c:pt>
                <c:pt idx="1891">
                  <c:v>844.44085192066495</c:v>
                </c:pt>
                <c:pt idx="1892">
                  <c:v>844.47585749407995</c:v>
                </c:pt>
                <c:pt idx="1893">
                  <c:v>844.55168310158103</c:v>
                </c:pt>
                <c:pt idx="1894">
                  <c:v>844.60978020466302</c:v>
                </c:pt>
                <c:pt idx="1895">
                  <c:v>844.67490369472705</c:v>
                </c:pt>
                <c:pt idx="1896">
                  <c:v>844.74080888384901</c:v>
                </c:pt>
                <c:pt idx="1897">
                  <c:v>844.79567050875801</c:v>
                </c:pt>
                <c:pt idx="1898">
                  <c:v>844.85627090634705</c:v>
                </c:pt>
                <c:pt idx="1899">
                  <c:v>844.91478490469694</c:v>
                </c:pt>
                <c:pt idx="1900">
                  <c:v>844.96514265799601</c:v>
                </c:pt>
                <c:pt idx="1901">
                  <c:v>845.00611256426703</c:v>
                </c:pt>
                <c:pt idx="1902">
                  <c:v>845.03959752766605</c:v>
                </c:pt>
                <c:pt idx="1903">
                  <c:v>845.09268625282198</c:v>
                </c:pt>
                <c:pt idx="1904">
                  <c:v>845.13969930959797</c:v>
                </c:pt>
                <c:pt idx="1905">
                  <c:v>845.18259323801601</c:v>
                </c:pt>
                <c:pt idx="1906">
                  <c:v>845.21688931722394</c:v>
                </c:pt>
                <c:pt idx="1907">
                  <c:v>845.25889797218497</c:v>
                </c:pt>
                <c:pt idx="1908">
                  <c:v>845.30254990961305</c:v>
                </c:pt>
                <c:pt idx="1909">
                  <c:v>845.34769068507001</c:v>
                </c:pt>
                <c:pt idx="1910">
                  <c:v>845.37939781600005</c:v>
                </c:pt>
                <c:pt idx="1911">
                  <c:v>845.40762246301995</c:v>
                </c:pt>
                <c:pt idx="1912">
                  <c:v>845.45678131381601</c:v>
                </c:pt>
                <c:pt idx="1913">
                  <c:v>845.51019378960598</c:v>
                </c:pt>
                <c:pt idx="1914">
                  <c:v>845.540324122897</c:v>
                </c:pt>
                <c:pt idx="1915">
                  <c:v>845.55359858037605</c:v>
                </c:pt>
                <c:pt idx="1916">
                  <c:v>845.56504887968003</c:v>
                </c:pt>
                <c:pt idx="1917">
                  <c:v>845.57877468525203</c:v>
                </c:pt>
                <c:pt idx="1918">
                  <c:v>845.601337329025</c:v>
                </c:pt>
                <c:pt idx="1919">
                  <c:v>845.63316951098795</c:v>
                </c:pt>
                <c:pt idx="1920">
                  <c:v>845.63816097418305</c:v>
                </c:pt>
                <c:pt idx="1921">
                  <c:v>845.64256411717201</c:v>
                </c:pt>
                <c:pt idx="1922">
                  <c:v>845.65833532264799</c:v>
                </c:pt>
                <c:pt idx="1923">
                  <c:v>845.66617401604799</c:v>
                </c:pt>
                <c:pt idx="1924">
                  <c:v>845.67241563086304</c:v>
                </c:pt>
                <c:pt idx="1925">
                  <c:v>845.68263438411998</c:v>
                </c:pt>
                <c:pt idx="1926">
                  <c:v>845.66112297634402</c:v>
                </c:pt>
                <c:pt idx="1927">
                  <c:v>845.64014198008704</c:v>
                </c:pt>
                <c:pt idx="1928">
                  <c:v>845.62178365920499</c:v>
                </c:pt>
                <c:pt idx="1929">
                  <c:v>845.60098710188197</c:v>
                </c:pt>
                <c:pt idx="1930">
                  <c:v>845.57575344097404</c:v>
                </c:pt>
                <c:pt idx="1931">
                  <c:v>845.53701652221298</c:v>
                </c:pt>
                <c:pt idx="1932">
                  <c:v>845.48485701767697</c:v>
                </c:pt>
                <c:pt idx="1933">
                  <c:v>845.43061098329702</c:v>
                </c:pt>
                <c:pt idx="1934">
                  <c:v>845.36405409151098</c:v>
                </c:pt>
                <c:pt idx="1935">
                  <c:v>845.24250075399698</c:v>
                </c:pt>
                <c:pt idx="1936">
                  <c:v>845.15489022045006</c:v>
                </c:pt>
                <c:pt idx="1937">
                  <c:v>845.05966803050603</c:v>
                </c:pt>
                <c:pt idx="1938">
                  <c:v>844.97939895669799</c:v>
                </c:pt>
                <c:pt idx="1939">
                  <c:v>844.74466236280898</c:v>
                </c:pt>
                <c:pt idx="1940">
                  <c:v>844.32235729554498</c:v>
                </c:pt>
                <c:pt idx="1941">
                  <c:v>843.63641946988002</c:v>
                </c:pt>
                <c:pt idx="1942">
                  <c:v>843.00770729132205</c:v>
                </c:pt>
                <c:pt idx="1943">
                  <c:v>842.37076299056605</c:v>
                </c:pt>
                <c:pt idx="1944">
                  <c:v>841.30676681428201</c:v>
                </c:pt>
                <c:pt idx="1945">
                  <c:v>840.03496497592903</c:v>
                </c:pt>
                <c:pt idx="1946">
                  <c:v>838.97219990854398</c:v>
                </c:pt>
                <c:pt idx="1947">
                  <c:v>838.244312754161</c:v>
                </c:pt>
                <c:pt idx="1948">
                  <c:v>837.47688395445698</c:v>
                </c:pt>
                <c:pt idx="1949">
                  <c:v>836.72536012005003</c:v>
                </c:pt>
                <c:pt idx="1950">
                  <c:v>836.11225141198804</c:v>
                </c:pt>
                <c:pt idx="1951">
                  <c:v>835.60138851817396</c:v>
                </c:pt>
                <c:pt idx="1952">
                  <c:v>835.27145150615002</c:v>
                </c:pt>
                <c:pt idx="1953">
                  <c:v>834.83369210976002</c:v>
                </c:pt>
                <c:pt idx="1954">
                  <c:v>834.44088868840595</c:v>
                </c:pt>
                <c:pt idx="1955">
                  <c:v>834.05811203705696</c:v>
                </c:pt>
                <c:pt idx="1956">
                  <c:v>833.69359319647504</c:v>
                </c:pt>
                <c:pt idx="1957">
                  <c:v>833.435432672209</c:v>
                </c:pt>
                <c:pt idx="1958">
                  <c:v>833.05847416544702</c:v>
                </c:pt>
                <c:pt idx="1959">
                  <c:v>832.69190314694197</c:v>
                </c:pt>
                <c:pt idx="1960">
                  <c:v>832.42683238483198</c:v>
                </c:pt>
                <c:pt idx="1961">
                  <c:v>832.26670155852696</c:v>
                </c:pt>
                <c:pt idx="1962">
                  <c:v>832.10173965544402</c:v>
                </c:pt>
                <c:pt idx="1963">
                  <c:v>831.94551844102705</c:v>
                </c:pt>
                <c:pt idx="1964">
                  <c:v>831.83407994903496</c:v>
                </c:pt>
                <c:pt idx="1965">
                  <c:v>831.75996395452796</c:v>
                </c:pt>
                <c:pt idx="1966">
                  <c:v>831.73576429047205</c:v>
                </c:pt>
                <c:pt idx="1967">
                  <c:v>831.72733971422099</c:v>
                </c:pt>
                <c:pt idx="1968">
                  <c:v>831.73849526452295</c:v>
                </c:pt>
                <c:pt idx="1969">
                  <c:v>831.73721745133798</c:v>
                </c:pt>
                <c:pt idx="1970">
                  <c:v>831.72886841974605</c:v>
                </c:pt>
                <c:pt idx="1971">
                  <c:v>831.70840312711198</c:v>
                </c:pt>
                <c:pt idx="1972">
                  <c:v>831.678551728667</c:v>
                </c:pt>
                <c:pt idx="1973">
                  <c:v>831.64383702616306</c:v>
                </c:pt>
                <c:pt idx="1974">
                  <c:v>831.59697140481001</c:v>
                </c:pt>
                <c:pt idx="1975">
                  <c:v>831.54907558526202</c:v>
                </c:pt>
                <c:pt idx="1976">
                  <c:v>831.49967012328398</c:v>
                </c:pt>
                <c:pt idx="1977">
                  <c:v>831.43337168130699</c:v>
                </c:pt>
                <c:pt idx="1978">
                  <c:v>831.34937857520799</c:v>
                </c:pt>
                <c:pt idx="1979">
                  <c:v>831.25339203037697</c:v>
                </c:pt>
                <c:pt idx="1980">
                  <c:v>831.18893830925197</c:v>
                </c:pt>
                <c:pt idx="1981">
                  <c:v>831.08030500275299</c:v>
                </c:pt>
                <c:pt idx="1982">
                  <c:v>830.963280018143</c:v>
                </c:pt>
                <c:pt idx="1983">
                  <c:v>830.83415926132898</c:v>
                </c:pt>
                <c:pt idx="1984">
                  <c:v>830.71430256071596</c:v>
                </c:pt>
                <c:pt idx="1985">
                  <c:v>830.63036394370999</c:v>
                </c:pt>
                <c:pt idx="1986">
                  <c:v>830.49988369921005</c:v>
                </c:pt>
                <c:pt idx="1987">
                  <c:v>830.35082868884797</c:v>
                </c:pt>
                <c:pt idx="1988">
                  <c:v>830.18208356622301</c:v>
                </c:pt>
                <c:pt idx="1989">
                  <c:v>830.05621248868499</c:v>
                </c:pt>
                <c:pt idx="1990">
                  <c:v>829.92647124093401</c:v>
                </c:pt>
                <c:pt idx="1991">
                  <c:v>829.74241245877704</c:v>
                </c:pt>
                <c:pt idx="1992">
                  <c:v>829.49461047809598</c:v>
                </c:pt>
                <c:pt idx="1993">
                  <c:v>829.27174855817702</c:v>
                </c:pt>
                <c:pt idx="1994">
                  <c:v>829.10567208384202</c:v>
                </c:pt>
                <c:pt idx="1995">
                  <c:v>828.89588080732301</c:v>
                </c:pt>
                <c:pt idx="1996">
                  <c:v>828.64747095404402</c:v>
                </c:pt>
                <c:pt idx="1997">
                  <c:v>828.40057523437702</c:v>
                </c:pt>
                <c:pt idx="1998">
                  <c:v>828.16965877867904</c:v>
                </c:pt>
                <c:pt idx="1999">
                  <c:v>827.99380221735703</c:v>
                </c:pt>
                <c:pt idx="2000">
                  <c:v>827.73728926296303</c:v>
                </c:pt>
                <c:pt idx="2001">
                  <c:v>827.45091166225302</c:v>
                </c:pt>
                <c:pt idx="2002">
                  <c:v>827.220343794732</c:v>
                </c:pt>
                <c:pt idx="2003">
                  <c:v>827.05812976721404</c:v>
                </c:pt>
                <c:pt idx="2004">
                  <c:v>826.85494511600803</c:v>
                </c:pt>
                <c:pt idx="2005">
                  <c:v>826.61642110314096</c:v>
                </c:pt>
                <c:pt idx="2006">
                  <c:v>826.36775867770803</c:v>
                </c:pt>
                <c:pt idx="2007">
                  <c:v>826.11603611043904</c:v>
                </c:pt>
                <c:pt idx="2008">
                  <c:v>825.96372923350998</c:v>
                </c:pt>
                <c:pt idx="2009">
                  <c:v>825.73842135910695</c:v>
                </c:pt>
                <c:pt idx="2010">
                  <c:v>825.46788606757605</c:v>
                </c:pt>
                <c:pt idx="2011">
                  <c:v>825.06154074821995</c:v>
                </c:pt>
                <c:pt idx="2012">
                  <c:v>824.51069217204395</c:v>
                </c:pt>
                <c:pt idx="2013">
                  <c:v>823.992676239243</c:v>
                </c:pt>
                <c:pt idx="2014">
                  <c:v>823.13165978721895</c:v>
                </c:pt>
                <c:pt idx="2015">
                  <c:v>822.06237806925401</c:v>
                </c:pt>
                <c:pt idx="2016">
                  <c:v>820.77496098297502</c:v>
                </c:pt>
                <c:pt idx="2017">
                  <c:v>819.72119308849403</c:v>
                </c:pt>
                <c:pt idx="2018">
                  <c:v>818.63130207810195</c:v>
                </c:pt>
                <c:pt idx="2019">
                  <c:v>817.25588967748104</c:v>
                </c:pt>
                <c:pt idx="2020">
                  <c:v>815.78626313018799</c:v>
                </c:pt>
                <c:pt idx="2021">
                  <c:v>814.43739986062201</c:v>
                </c:pt>
                <c:pt idx="2022">
                  <c:v>813.38513036373695</c:v>
                </c:pt>
                <c:pt idx="2023">
                  <c:v>812.21616033826194</c:v>
                </c:pt>
                <c:pt idx="2024">
                  <c:v>810.56756196063805</c:v>
                </c:pt>
                <c:pt idx="2025">
                  <c:v>809.18891268908897</c:v>
                </c:pt>
                <c:pt idx="2026">
                  <c:v>807.67002801781598</c:v>
                </c:pt>
                <c:pt idx="2027">
                  <c:v>806.67282480463098</c:v>
                </c:pt>
                <c:pt idx="2028">
                  <c:v>805.23421069066501</c:v>
                </c:pt>
                <c:pt idx="2029">
                  <c:v>803.67230193542002</c:v>
                </c:pt>
                <c:pt idx="2030">
                  <c:v>802.15304654711304</c:v>
                </c:pt>
                <c:pt idx="2031">
                  <c:v>800.76290877573399</c:v>
                </c:pt>
                <c:pt idx="2032">
                  <c:v>799.516983629116</c:v>
                </c:pt>
                <c:pt idx="2033">
                  <c:v>798.10113852218899</c:v>
                </c:pt>
                <c:pt idx="2034">
                  <c:v>796.55526611154596</c:v>
                </c:pt>
                <c:pt idx="2035">
                  <c:v>794.90505186630003</c:v>
                </c:pt>
                <c:pt idx="2036">
                  <c:v>793.74276982093204</c:v>
                </c:pt>
                <c:pt idx="2037">
                  <c:v>792.62549701857802</c:v>
                </c:pt>
                <c:pt idx="2038">
                  <c:v>791.11428850384596</c:v>
                </c:pt>
                <c:pt idx="2039">
                  <c:v>789.66932787944597</c:v>
                </c:pt>
                <c:pt idx="2040">
                  <c:v>788.31476568564699</c:v>
                </c:pt>
                <c:pt idx="2041">
                  <c:v>787.39908705722905</c:v>
                </c:pt>
                <c:pt idx="2042">
                  <c:v>786.27816396444598</c:v>
                </c:pt>
                <c:pt idx="2043">
                  <c:v>785.03387708225205</c:v>
                </c:pt>
                <c:pt idx="2044">
                  <c:v>783.95580357141398</c:v>
                </c:pt>
                <c:pt idx="2045">
                  <c:v>782.98399443172104</c:v>
                </c:pt>
                <c:pt idx="2046">
                  <c:v>782.34972933154995</c:v>
                </c:pt>
                <c:pt idx="2047">
                  <c:v>781.61859403545498</c:v>
                </c:pt>
                <c:pt idx="2048">
                  <c:v>781.00334299732197</c:v>
                </c:pt>
                <c:pt idx="2049">
                  <c:v>780.52248752902301</c:v>
                </c:pt>
                <c:pt idx="2050">
                  <c:v>780.21127628039403</c:v>
                </c:pt>
                <c:pt idx="2051">
                  <c:v>780.04721279415503</c:v>
                </c:pt>
                <c:pt idx="2052">
                  <c:v>779.75891042132298</c:v>
                </c:pt>
                <c:pt idx="2053">
                  <c:v>779.36847348049105</c:v>
                </c:pt>
                <c:pt idx="2054">
                  <c:v>778.84912505659099</c:v>
                </c:pt>
                <c:pt idx="2055">
                  <c:v>778.42027644967402</c:v>
                </c:pt>
                <c:pt idx="2056">
                  <c:v>777.83732120605202</c:v>
                </c:pt>
                <c:pt idx="2057">
                  <c:v>776.96176665375106</c:v>
                </c:pt>
                <c:pt idx="2058">
                  <c:v>776.11369250980795</c:v>
                </c:pt>
                <c:pt idx="2059">
                  <c:v>775.15128697003297</c:v>
                </c:pt>
                <c:pt idx="2060">
                  <c:v>774.52920834406405</c:v>
                </c:pt>
                <c:pt idx="2061">
                  <c:v>773.62346914444004</c:v>
                </c:pt>
                <c:pt idx="2062">
                  <c:v>772.70304692358195</c:v>
                </c:pt>
                <c:pt idx="2063">
                  <c:v>771.79078437848295</c:v>
                </c:pt>
                <c:pt idx="2064">
                  <c:v>770.82365637923203</c:v>
                </c:pt>
                <c:pt idx="2065">
                  <c:v>770.32104361277504</c:v>
                </c:pt>
                <c:pt idx="2066">
                  <c:v>769.38316162526803</c:v>
                </c:pt>
                <c:pt idx="2067">
                  <c:v>768.44034029796705</c:v>
                </c:pt>
                <c:pt idx="2068">
                  <c:v>767.43207226633695</c:v>
                </c:pt>
                <c:pt idx="2069">
                  <c:v>766.59142162139904</c:v>
                </c:pt>
                <c:pt idx="2070">
                  <c:v>765.84164706263903</c:v>
                </c:pt>
                <c:pt idx="2071">
                  <c:v>764.76642011576303</c:v>
                </c:pt>
                <c:pt idx="2072">
                  <c:v>763.76731269244601</c:v>
                </c:pt>
                <c:pt idx="2073">
                  <c:v>762.91156136292398</c:v>
                </c:pt>
                <c:pt idx="2074">
                  <c:v>762.28258218658505</c:v>
                </c:pt>
                <c:pt idx="2075">
                  <c:v>761.551234078064</c:v>
                </c:pt>
                <c:pt idx="2076">
                  <c:v>760.66312603247104</c:v>
                </c:pt>
                <c:pt idx="2077">
                  <c:v>759.89952808214503</c:v>
                </c:pt>
                <c:pt idx="2078">
                  <c:v>759.17680852856301</c:v>
                </c:pt>
                <c:pt idx="2079">
                  <c:v>758.71657688663197</c:v>
                </c:pt>
                <c:pt idx="2080">
                  <c:v>758.13941691626701</c:v>
                </c:pt>
                <c:pt idx="2081">
                  <c:v>757.68990239211098</c:v>
                </c:pt>
                <c:pt idx="2082">
                  <c:v>757.32037966726398</c:v>
                </c:pt>
                <c:pt idx="2083">
                  <c:v>757.11689834531398</c:v>
                </c:pt>
                <c:pt idx="2084">
                  <c:v>757.01967821916298</c:v>
                </c:pt>
                <c:pt idx="2085">
                  <c:v>756.97355505965299</c:v>
                </c:pt>
                <c:pt idx="2086">
                  <c:v>756.99605005100898</c:v>
                </c:pt>
                <c:pt idx="2087">
                  <c:v>757.04447969266698</c:v>
                </c:pt>
                <c:pt idx="2088">
                  <c:v>757.04055545835297</c:v>
                </c:pt>
                <c:pt idx="2089">
                  <c:v>756.92266515340202</c:v>
                </c:pt>
                <c:pt idx="2090">
                  <c:v>756.65870835499902</c:v>
                </c:pt>
                <c:pt idx="2091">
                  <c:v>756.27667955064601</c:v>
                </c:pt>
                <c:pt idx="2092">
                  <c:v>755.70591937526899</c:v>
                </c:pt>
                <c:pt idx="2093">
                  <c:v>755.29896012757399</c:v>
                </c:pt>
                <c:pt idx="2094">
                  <c:v>754.55069017041501</c:v>
                </c:pt>
                <c:pt idx="2095">
                  <c:v>753.70051593539699</c:v>
                </c:pt>
                <c:pt idx="2096">
                  <c:v>752.78348235667795</c:v>
                </c:pt>
                <c:pt idx="2097">
                  <c:v>752.19065287209605</c:v>
                </c:pt>
                <c:pt idx="2098">
                  <c:v>751.48038341966401</c:v>
                </c:pt>
                <c:pt idx="2099">
                  <c:v>750.53840578613404</c:v>
                </c:pt>
                <c:pt idx="2100">
                  <c:v>749.80538954590304</c:v>
                </c:pt>
                <c:pt idx="2101">
                  <c:v>749.165395182937</c:v>
                </c:pt>
                <c:pt idx="2102">
                  <c:v>748.766182457799</c:v>
                </c:pt>
                <c:pt idx="2103">
                  <c:v>748.28586472142604</c:v>
                </c:pt>
                <c:pt idx="2104">
                  <c:v>747.93620488167301</c:v>
                </c:pt>
                <c:pt idx="2105">
                  <c:v>747.682609410027</c:v>
                </c:pt>
                <c:pt idx="2106">
                  <c:v>747.58668621835204</c:v>
                </c:pt>
                <c:pt idx="2107">
                  <c:v>747.57814409756804</c:v>
                </c:pt>
                <c:pt idx="2108">
                  <c:v>747.60336881492003</c:v>
                </c:pt>
                <c:pt idx="2109">
                  <c:v>747.65717616386803</c:v>
                </c:pt>
                <c:pt idx="2110">
                  <c:v>747.71653727523096</c:v>
                </c:pt>
                <c:pt idx="2111">
                  <c:v>747.75568835940601</c:v>
                </c:pt>
                <c:pt idx="2112">
                  <c:v>747.77855117313004</c:v>
                </c:pt>
                <c:pt idx="2113">
                  <c:v>747.78805527387897</c:v>
                </c:pt>
                <c:pt idx="2114">
                  <c:v>747.73557692578595</c:v>
                </c:pt>
                <c:pt idx="2115">
                  <c:v>747.58531658678896</c:v>
                </c:pt>
                <c:pt idx="2116">
                  <c:v>747.415819771928</c:v>
                </c:pt>
                <c:pt idx="2117">
                  <c:v>747.12537709411799</c:v>
                </c:pt>
                <c:pt idx="2118">
                  <c:v>746.60324053638305</c:v>
                </c:pt>
                <c:pt idx="2119">
                  <c:v>745.98611586070001</c:v>
                </c:pt>
                <c:pt idx="2120">
                  <c:v>745.267614282772</c:v>
                </c:pt>
                <c:pt idx="2121">
                  <c:v>744.75398104507303</c:v>
                </c:pt>
                <c:pt idx="2122">
                  <c:v>743.92466215280103</c:v>
                </c:pt>
                <c:pt idx="2123">
                  <c:v>743.16052917052502</c:v>
                </c:pt>
                <c:pt idx="2124">
                  <c:v>742.43638235844401</c:v>
                </c:pt>
                <c:pt idx="2125">
                  <c:v>741.89608514782503</c:v>
                </c:pt>
                <c:pt idx="2126">
                  <c:v>741.53831614502894</c:v>
                </c:pt>
                <c:pt idx="2127">
                  <c:v>741.147053779011</c:v>
                </c:pt>
                <c:pt idx="2128">
                  <c:v>740.89568576244005</c:v>
                </c:pt>
                <c:pt idx="2129">
                  <c:v>740.758437204492</c:v>
                </c:pt>
                <c:pt idx="2130">
                  <c:v>740.69166428512995</c:v>
                </c:pt>
                <c:pt idx="2131">
                  <c:v>740.67919292241595</c:v>
                </c:pt>
                <c:pt idx="2132">
                  <c:v>740.686057872172</c:v>
                </c:pt>
                <c:pt idx="2133">
                  <c:v>740.71649425981104</c:v>
                </c:pt>
                <c:pt idx="2134">
                  <c:v>740.78071927814403</c:v>
                </c:pt>
                <c:pt idx="2135">
                  <c:v>740.80347762647204</c:v>
                </c:pt>
                <c:pt idx="2136">
                  <c:v>740.75896393069297</c:v>
                </c:pt>
                <c:pt idx="2137">
                  <c:v>740.59700122536003</c:v>
                </c:pt>
                <c:pt idx="2138">
                  <c:v>740.30188006986498</c:v>
                </c:pt>
                <c:pt idx="2139">
                  <c:v>739.92822480638301</c:v>
                </c:pt>
                <c:pt idx="2140">
                  <c:v>739.60099395229497</c:v>
                </c:pt>
                <c:pt idx="2141">
                  <c:v>738.97463961819903</c:v>
                </c:pt>
                <c:pt idx="2142">
                  <c:v>738.17978324200305</c:v>
                </c:pt>
                <c:pt idx="2143">
                  <c:v>737.44496617984396</c:v>
                </c:pt>
                <c:pt idx="2144">
                  <c:v>736.80645727178705</c:v>
                </c:pt>
                <c:pt idx="2145">
                  <c:v>736.36805919533401</c:v>
                </c:pt>
                <c:pt idx="2146">
                  <c:v>735.86999484879004</c:v>
                </c:pt>
                <c:pt idx="2147">
                  <c:v>735.54347813425602</c:v>
                </c:pt>
                <c:pt idx="2148">
                  <c:v>735.31027281484603</c:v>
                </c:pt>
                <c:pt idx="2149">
                  <c:v>735.20895141941196</c:v>
                </c:pt>
                <c:pt idx="2150">
                  <c:v>735.21133110527705</c:v>
                </c:pt>
                <c:pt idx="2151">
                  <c:v>735.23744313989903</c:v>
                </c:pt>
                <c:pt idx="2152">
                  <c:v>735.23013780669896</c:v>
                </c:pt>
                <c:pt idx="2153">
                  <c:v>735.13282633315202</c:v>
                </c:pt>
                <c:pt idx="2154">
                  <c:v>735.05718429103899</c:v>
                </c:pt>
                <c:pt idx="2155">
                  <c:v>734.88023002538</c:v>
                </c:pt>
                <c:pt idx="2156">
                  <c:v>734.67364857810105</c:v>
                </c:pt>
                <c:pt idx="2157">
                  <c:v>734.48228920300403</c:v>
                </c:pt>
                <c:pt idx="2158">
                  <c:v>734.32129795454296</c:v>
                </c:pt>
                <c:pt idx="2159">
                  <c:v>734.23310235121005</c:v>
                </c:pt>
                <c:pt idx="2160">
                  <c:v>734.15559556462597</c:v>
                </c:pt>
                <c:pt idx="2161">
                  <c:v>734.15208492701697</c:v>
                </c:pt>
                <c:pt idx="2162">
                  <c:v>734.15899433648997</c:v>
                </c:pt>
                <c:pt idx="2163">
                  <c:v>734.15227219541805</c:v>
                </c:pt>
                <c:pt idx="2164">
                  <c:v>734.07705041275597</c:v>
                </c:pt>
                <c:pt idx="2165">
                  <c:v>733.85068478037704</c:v>
                </c:pt>
                <c:pt idx="2166">
                  <c:v>733.52532572058203</c:v>
                </c:pt>
                <c:pt idx="2167">
                  <c:v>733.06881200424903</c:v>
                </c:pt>
                <c:pt idx="2168">
                  <c:v>732.76636627115795</c:v>
                </c:pt>
                <c:pt idx="2169">
                  <c:v>732.29301655679205</c:v>
                </c:pt>
                <c:pt idx="2170">
                  <c:v>731.895710772283</c:v>
                </c:pt>
                <c:pt idx="2171">
                  <c:v>731.53900187245301</c:v>
                </c:pt>
                <c:pt idx="2172">
                  <c:v>731.25757512471398</c:v>
                </c:pt>
                <c:pt idx="2173">
                  <c:v>731.10106189639805</c:v>
                </c:pt>
                <c:pt idx="2174">
                  <c:v>730.83772856605901</c:v>
                </c:pt>
                <c:pt idx="2175">
                  <c:v>730.54576666884998</c:v>
                </c:pt>
                <c:pt idx="2176">
                  <c:v>730.20608207798296</c:v>
                </c:pt>
                <c:pt idx="2177">
                  <c:v>729.87322743434595</c:v>
                </c:pt>
                <c:pt idx="2178">
                  <c:v>729.566727941914</c:v>
                </c:pt>
                <c:pt idx="2179">
                  <c:v>729.06251714276505</c:v>
                </c:pt>
                <c:pt idx="2180">
                  <c:v>728.54750504376602</c:v>
                </c:pt>
                <c:pt idx="2181">
                  <c:v>728.02890320509096</c:v>
                </c:pt>
                <c:pt idx="2182">
                  <c:v>727.57333781661305</c:v>
                </c:pt>
                <c:pt idx="2183">
                  <c:v>727.209846129021</c:v>
                </c:pt>
                <c:pt idx="2184">
                  <c:v>726.7571714705</c:v>
                </c:pt>
                <c:pt idx="2185">
                  <c:v>726.331127409793</c:v>
                </c:pt>
                <c:pt idx="2186">
                  <c:v>725.89487739473805</c:v>
                </c:pt>
                <c:pt idx="2187">
                  <c:v>725.55152228084103</c:v>
                </c:pt>
                <c:pt idx="2188">
                  <c:v>725.28204371657398</c:v>
                </c:pt>
                <c:pt idx="2189">
                  <c:v>724.95903195861001</c:v>
                </c:pt>
                <c:pt idx="2190">
                  <c:v>724.61588700144296</c:v>
                </c:pt>
                <c:pt idx="2191">
                  <c:v>724.24467266137697</c:v>
                </c:pt>
                <c:pt idx="2192">
                  <c:v>724.03884869948297</c:v>
                </c:pt>
                <c:pt idx="2193">
                  <c:v>723.68184286857104</c:v>
                </c:pt>
                <c:pt idx="2194">
                  <c:v>723.31629342437702</c:v>
                </c:pt>
                <c:pt idx="2195">
                  <c:v>723.055702601451</c:v>
                </c:pt>
                <c:pt idx="2196">
                  <c:v>722.82611931651002</c:v>
                </c:pt>
                <c:pt idx="2197">
                  <c:v>722.63898016215001</c:v>
                </c:pt>
                <c:pt idx="2198">
                  <c:v>722.40666457131601</c:v>
                </c:pt>
                <c:pt idx="2199">
                  <c:v>722.16093074366097</c:v>
                </c:pt>
                <c:pt idx="2200">
                  <c:v>721.854062132639</c:v>
                </c:pt>
                <c:pt idx="2201">
                  <c:v>721.62080446141897</c:v>
                </c:pt>
                <c:pt idx="2202">
                  <c:v>721.39202823992196</c:v>
                </c:pt>
                <c:pt idx="2203">
                  <c:v>721.05712865196597</c:v>
                </c:pt>
                <c:pt idx="2204">
                  <c:v>720.69171361179497</c:v>
                </c:pt>
                <c:pt idx="2205">
                  <c:v>720.33282256337202</c:v>
                </c:pt>
                <c:pt idx="2206">
                  <c:v>720.12487183105998</c:v>
                </c:pt>
                <c:pt idx="2207">
                  <c:v>719.77152608450297</c:v>
                </c:pt>
                <c:pt idx="2208">
                  <c:v>719.425607073577</c:v>
                </c:pt>
                <c:pt idx="2209">
                  <c:v>719.02732154858802</c:v>
                </c:pt>
                <c:pt idx="2210">
                  <c:v>718.71512678939496</c:v>
                </c:pt>
                <c:pt idx="2211">
                  <c:v>718.47068456336501</c:v>
                </c:pt>
                <c:pt idx="2212">
                  <c:v>718.12831407624503</c:v>
                </c:pt>
                <c:pt idx="2213">
                  <c:v>717.83287138497099</c:v>
                </c:pt>
                <c:pt idx="2214">
                  <c:v>717.52735490214798</c:v>
                </c:pt>
                <c:pt idx="2215">
                  <c:v>717.29048250218705</c:v>
                </c:pt>
                <c:pt idx="2216">
                  <c:v>717.07770040839205</c:v>
                </c:pt>
                <c:pt idx="2217">
                  <c:v>716.76664547158498</c:v>
                </c:pt>
                <c:pt idx="2218">
                  <c:v>716.44436112314997</c:v>
                </c:pt>
                <c:pt idx="2219">
                  <c:v>716.10072635502502</c:v>
                </c:pt>
                <c:pt idx="2220">
                  <c:v>715.81019709187603</c:v>
                </c:pt>
                <c:pt idx="2221">
                  <c:v>715.62938985336598</c:v>
                </c:pt>
                <c:pt idx="2222">
                  <c:v>715.33250521920695</c:v>
                </c:pt>
                <c:pt idx="2223">
                  <c:v>714.97725626746603</c:v>
                </c:pt>
                <c:pt idx="2224">
                  <c:v>714.66591556097501</c:v>
                </c:pt>
                <c:pt idx="2225">
                  <c:v>714.42894798296004</c:v>
                </c:pt>
                <c:pt idx="2226">
                  <c:v>714.03353990270602</c:v>
                </c:pt>
                <c:pt idx="2227">
                  <c:v>713.71432820325197</c:v>
                </c:pt>
                <c:pt idx="2228">
                  <c:v>713.37140203264903</c:v>
                </c:pt>
                <c:pt idx="2229">
                  <c:v>713.07178014904002</c:v>
                </c:pt>
                <c:pt idx="2230">
                  <c:v>712.82379430387198</c:v>
                </c:pt>
                <c:pt idx="2231">
                  <c:v>712.529200993068</c:v>
                </c:pt>
                <c:pt idx="2232">
                  <c:v>712.31481672121197</c:v>
                </c:pt>
                <c:pt idx="2233">
                  <c:v>712.09115111612095</c:v>
                </c:pt>
                <c:pt idx="2234">
                  <c:v>711.93242997319305</c:v>
                </c:pt>
                <c:pt idx="2235">
                  <c:v>711.75845657149898</c:v>
                </c:pt>
                <c:pt idx="2236">
                  <c:v>711.54269781349399</c:v>
                </c:pt>
                <c:pt idx="2237">
                  <c:v>711.35448193088098</c:v>
                </c:pt>
                <c:pt idx="2238">
                  <c:v>711.19389082073099</c:v>
                </c:pt>
                <c:pt idx="2239">
                  <c:v>711.05837381866002</c:v>
                </c:pt>
                <c:pt idx="2240">
                  <c:v>710.81664985795396</c:v>
                </c:pt>
                <c:pt idx="2241">
                  <c:v>710.66936825017603</c:v>
                </c:pt>
                <c:pt idx="2242">
                  <c:v>710.54210549069001</c:v>
                </c:pt>
                <c:pt idx="2243">
                  <c:v>710.405431368839</c:v>
                </c:pt>
                <c:pt idx="2244">
                  <c:v>710.30440391597904</c:v>
                </c:pt>
                <c:pt idx="2245">
                  <c:v>710.12257696453003</c:v>
                </c:pt>
                <c:pt idx="2246">
                  <c:v>709.86557262141798</c:v>
                </c:pt>
                <c:pt idx="2247">
                  <c:v>709.60805647381096</c:v>
                </c:pt>
                <c:pt idx="2248">
                  <c:v>709.35009312171201</c:v>
                </c:pt>
                <c:pt idx="2249">
                  <c:v>709.07626488042899</c:v>
                </c:pt>
                <c:pt idx="2250">
                  <c:v>708.78649443440599</c:v>
                </c:pt>
                <c:pt idx="2251">
                  <c:v>708.47296140623996</c:v>
                </c:pt>
                <c:pt idx="2252">
                  <c:v>708.21498269792198</c:v>
                </c:pt>
                <c:pt idx="2253">
                  <c:v>707.75963174132301</c:v>
                </c:pt>
                <c:pt idx="2254">
                  <c:v>707.506690791609</c:v>
                </c:pt>
                <c:pt idx="2255">
                  <c:v>707.27508610701705</c:v>
                </c:pt>
                <c:pt idx="2256">
                  <c:v>707.11042774158602</c:v>
                </c:pt>
                <c:pt idx="2257">
                  <c:v>706.85133720337797</c:v>
                </c:pt>
                <c:pt idx="2258">
                  <c:v>706.64059066618302</c:v>
                </c:pt>
                <c:pt idx="2259">
                  <c:v>706.50261279815697</c:v>
                </c:pt>
                <c:pt idx="2260">
                  <c:v>706.43233461084299</c:v>
                </c:pt>
                <c:pt idx="2261">
                  <c:v>706.39354911760495</c:v>
                </c:pt>
                <c:pt idx="2262">
                  <c:v>706.39878273822296</c:v>
                </c:pt>
                <c:pt idx="2263">
                  <c:v>706.50312706267596</c:v>
                </c:pt>
                <c:pt idx="2264">
                  <c:v>706.73266103309004</c:v>
                </c:pt>
                <c:pt idx="2265">
                  <c:v>707.08003808204796</c:v>
                </c:pt>
                <c:pt idx="2266">
                  <c:v>707.33798326183899</c:v>
                </c:pt>
                <c:pt idx="2267">
                  <c:v>707.60290131256602</c:v>
                </c:pt>
                <c:pt idx="2268">
                  <c:v>707.90986131636396</c:v>
                </c:pt>
                <c:pt idx="2269">
                  <c:v>708.09475470520397</c:v>
                </c:pt>
                <c:pt idx="2270">
                  <c:v>708.39081489608498</c:v>
                </c:pt>
                <c:pt idx="2271">
                  <c:v>708.70830426533405</c:v>
                </c:pt>
                <c:pt idx="2272">
                  <c:v>709.00806584514896</c:v>
                </c:pt>
                <c:pt idx="2273">
                  <c:v>709.221964441963</c:v>
                </c:pt>
                <c:pt idx="2274">
                  <c:v>709.52845409210602</c:v>
                </c:pt>
                <c:pt idx="2275">
                  <c:v>709.82321332644904</c:v>
                </c:pt>
                <c:pt idx="2276">
                  <c:v>710.09086202868502</c:v>
                </c:pt>
                <c:pt idx="2277">
                  <c:v>710.37358351287503</c:v>
                </c:pt>
                <c:pt idx="2278">
                  <c:v>710.55780981493001</c:v>
                </c:pt>
                <c:pt idx="2279">
                  <c:v>710.85594972968102</c:v>
                </c:pt>
                <c:pt idx="2280">
                  <c:v>711.15957723041095</c:v>
                </c:pt>
                <c:pt idx="2281">
                  <c:v>711.44962495911</c:v>
                </c:pt>
                <c:pt idx="2282">
                  <c:v>711.69697254416894</c:v>
                </c:pt>
                <c:pt idx="2283">
                  <c:v>711.85691933606904</c:v>
                </c:pt>
                <c:pt idx="2284">
                  <c:v>712.13951061657201</c:v>
                </c:pt>
                <c:pt idx="2285">
                  <c:v>712.37254994326997</c:v>
                </c:pt>
                <c:pt idx="2286">
                  <c:v>712.62786987861205</c:v>
                </c:pt>
                <c:pt idx="2287">
                  <c:v>712.82757722156305</c:v>
                </c:pt>
                <c:pt idx="2288">
                  <c:v>713.08062083439802</c:v>
                </c:pt>
                <c:pt idx="2289">
                  <c:v>713.31329828999299</c:v>
                </c:pt>
                <c:pt idx="2290">
                  <c:v>713.57574729171404</c:v>
                </c:pt>
                <c:pt idx="2291">
                  <c:v>713.83317897773804</c:v>
                </c:pt>
                <c:pt idx="2292">
                  <c:v>713.98032437997404</c:v>
                </c:pt>
                <c:pt idx="2293">
                  <c:v>714.21257541577199</c:v>
                </c:pt>
                <c:pt idx="2294">
                  <c:v>714.42961864809899</c:v>
                </c:pt>
                <c:pt idx="2295">
                  <c:v>714.63942168286496</c:v>
                </c:pt>
                <c:pt idx="2296">
                  <c:v>714.80919441582398</c:v>
                </c:pt>
                <c:pt idx="2297">
                  <c:v>714.90904082967404</c:v>
                </c:pt>
                <c:pt idx="2298">
                  <c:v>715.08037874230899</c:v>
                </c:pt>
                <c:pt idx="2299">
                  <c:v>715.28530146939897</c:v>
                </c:pt>
                <c:pt idx="2300">
                  <c:v>715.43402502727895</c:v>
                </c:pt>
                <c:pt idx="2301">
                  <c:v>715.567374469421</c:v>
                </c:pt>
                <c:pt idx="2302">
                  <c:v>715.66706011767894</c:v>
                </c:pt>
                <c:pt idx="2303">
                  <c:v>715.83939065217999</c:v>
                </c:pt>
                <c:pt idx="2304">
                  <c:v>716.00136525570304</c:v>
                </c:pt>
                <c:pt idx="2305">
                  <c:v>716.15964687440396</c:v>
                </c:pt>
                <c:pt idx="2306">
                  <c:v>716.23635553252302</c:v>
                </c:pt>
                <c:pt idx="2307">
                  <c:v>716.35774656098204</c:v>
                </c:pt>
                <c:pt idx="2308">
                  <c:v>716.50620677330198</c:v>
                </c:pt>
                <c:pt idx="2309">
                  <c:v>716.67759033363404</c:v>
                </c:pt>
                <c:pt idx="2310">
                  <c:v>716.83327493990896</c:v>
                </c:pt>
                <c:pt idx="2311">
                  <c:v>716.91970472691003</c:v>
                </c:pt>
                <c:pt idx="2312">
                  <c:v>717.04042789585606</c:v>
                </c:pt>
                <c:pt idx="2313">
                  <c:v>717.17657670577705</c:v>
                </c:pt>
                <c:pt idx="2314">
                  <c:v>717.31746643835095</c:v>
                </c:pt>
                <c:pt idx="2315">
                  <c:v>717.43307147078394</c:v>
                </c:pt>
                <c:pt idx="2316">
                  <c:v>717.48547188945895</c:v>
                </c:pt>
                <c:pt idx="2317">
                  <c:v>717.53962928082103</c:v>
                </c:pt>
                <c:pt idx="2318">
                  <c:v>717.58622448705603</c:v>
                </c:pt>
                <c:pt idx="2319">
                  <c:v>717.63122885499297</c:v>
                </c:pt>
                <c:pt idx="2320">
                  <c:v>717.67468833379701</c:v>
                </c:pt>
                <c:pt idx="2321">
                  <c:v>717.71963656602804</c:v>
                </c:pt>
                <c:pt idx="2322">
                  <c:v>717.67405002262603</c:v>
                </c:pt>
                <c:pt idx="2323">
                  <c:v>717.48820923662197</c:v>
                </c:pt>
                <c:pt idx="2324">
                  <c:v>717.17413210040399</c:v>
                </c:pt>
                <c:pt idx="2325">
                  <c:v>716.88686814589698</c:v>
                </c:pt>
                <c:pt idx="2326">
                  <c:v>716.30892369727303</c:v>
                </c:pt>
                <c:pt idx="2327">
                  <c:v>715.57033931415697</c:v>
                </c:pt>
                <c:pt idx="2328">
                  <c:v>714.71588529297901</c:v>
                </c:pt>
                <c:pt idx="2329">
                  <c:v>713.69719068910399</c:v>
                </c:pt>
                <c:pt idx="2330">
                  <c:v>713.03027671576399</c:v>
                </c:pt>
                <c:pt idx="2331">
                  <c:v>712.15411634977602</c:v>
                </c:pt>
                <c:pt idx="2332">
                  <c:v>711.02037456047799</c:v>
                </c:pt>
                <c:pt idx="2333">
                  <c:v>709.99000201677995</c:v>
                </c:pt>
                <c:pt idx="2334">
                  <c:v>709.31911175484902</c:v>
                </c:pt>
                <c:pt idx="2335">
                  <c:v>708.46840544158101</c:v>
                </c:pt>
                <c:pt idx="2336">
                  <c:v>707.22725701564605</c:v>
                </c:pt>
                <c:pt idx="2337">
                  <c:v>706.11773347896406</c:v>
                </c:pt>
                <c:pt idx="2338">
                  <c:v>704.87950947182799</c:v>
                </c:pt>
                <c:pt idx="2339">
                  <c:v>703.95137341199302</c:v>
                </c:pt>
                <c:pt idx="2340">
                  <c:v>702.75627443773999</c:v>
                </c:pt>
                <c:pt idx="2341">
                  <c:v>701.45271376989604</c:v>
                </c:pt>
                <c:pt idx="2342">
                  <c:v>700.21626554483305</c:v>
                </c:pt>
                <c:pt idx="2343">
                  <c:v>698.99146467797198</c:v>
                </c:pt>
                <c:pt idx="2344">
                  <c:v>698.23344794088803</c:v>
                </c:pt>
                <c:pt idx="2345">
                  <c:v>697.11895474698997</c:v>
                </c:pt>
                <c:pt idx="2346">
                  <c:v>696.08866808928099</c:v>
                </c:pt>
                <c:pt idx="2347">
                  <c:v>695.05194054421702</c:v>
                </c:pt>
                <c:pt idx="2348">
                  <c:v>694.10695536572302</c:v>
                </c:pt>
                <c:pt idx="2349">
                  <c:v>693.54623911359101</c:v>
                </c:pt>
                <c:pt idx="2350">
                  <c:v>692.66824511206403</c:v>
                </c:pt>
                <c:pt idx="2351">
                  <c:v>691.78051813611705</c:v>
                </c:pt>
                <c:pt idx="2352">
                  <c:v>690.87501410935795</c:v>
                </c:pt>
                <c:pt idx="2353">
                  <c:v>690.14556279068995</c:v>
                </c:pt>
                <c:pt idx="2354">
                  <c:v>689.641628457161</c:v>
                </c:pt>
                <c:pt idx="2355">
                  <c:v>688.82667922585597</c:v>
                </c:pt>
                <c:pt idx="2356">
                  <c:v>687.98105686561803</c:v>
                </c:pt>
                <c:pt idx="2357">
                  <c:v>687.26799683504896</c:v>
                </c:pt>
                <c:pt idx="2358">
                  <c:v>686.76775757768098</c:v>
                </c:pt>
                <c:pt idx="2359">
                  <c:v>686.26849300436902</c:v>
                </c:pt>
                <c:pt idx="2360">
                  <c:v>685.63475966395799</c:v>
                </c:pt>
                <c:pt idx="2361">
                  <c:v>685.11567014747902</c:v>
                </c:pt>
                <c:pt idx="2362">
                  <c:v>684.62836993303404</c:v>
                </c:pt>
                <c:pt idx="2363">
                  <c:v>684.32420111536896</c:v>
                </c:pt>
                <c:pt idx="2364">
                  <c:v>683.88826387522204</c:v>
                </c:pt>
                <c:pt idx="2365">
                  <c:v>683.38750586600395</c:v>
                </c:pt>
                <c:pt idx="2366">
                  <c:v>682.87394706931195</c:v>
                </c:pt>
                <c:pt idx="2367">
                  <c:v>682.43008991964803</c:v>
                </c:pt>
                <c:pt idx="2368">
                  <c:v>682.13890115300296</c:v>
                </c:pt>
                <c:pt idx="2369">
                  <c:v>681.64711248841104</c:v>
                </c:pt>
                <c:pt idx="2370">
                  <c:v>681.09303228714202</c:v>
                </c:pt>
                <c:pt idx="2371">
                  <c:v>680.88278431348897</c:v>
                </c:pt>
                <c:pt idx="2372">
                  <c:v>680.71051697769701</c:v>
                </c:pt>
                <c:pt idx="2373">
                  <c:v>680.46320870368697</c:v>
                </c:pt>
                <c:pt idx="2374">
                  <c:v>680.20632897517805</c:v>
                </c:pt>
                <c:pt idx="2375">
                  <c:v>679.88418910625899</c:v>
                </c:pt>
                <c:pt idx="2376">
                  <c:v>679.60180912880696</c:v>
                </c:pt>
                <c:pt idx="2377">
                  <c:v>679.30462326398595</c:v>
                </c:pt>
                <c:pt idx="2378">
                  <c:v>678.95207009710896</c:v>
                </c:pt>
                <c:pt idx="2379">
                  <c:v>678.625737955369</c:v>
                </c:pt>
                <c:pt idx="2380">
                  <c:v>678.32256137143304</c:v>
                </c:pt>
                <c:pt idx="2381">
                  <c:v>678.05685706228098</c:v>
                </c:pt>
                <c:pt idx="2382">
                  <c:v>677.68551008600696</c:v>
                </c:pt>
                <c:pt idx="2383">
                  <c:v>677.32271995453095</c:v>
                </c:pt>
                <c:pt idx="2384">
                  <c:v>676.92346819238003</c:v>
                </c:pt>
                <c:pt idx="2385">
                  <c:v>676.55188711860797</c:v>
                </c:pt>
                <c:pt idx="2386">
                  <c:v>676.26220421401194</c:v>
                </c:pt>
                <c:pt idx="2387">
                  <c:v>675.79891307932496</c:v>
                </c:pt>
                <c:pt idx="2388">
                  <c:v>675.30521905898502</c:v>
                </c:pt>
                <c:pt idx="2389">
                  <c:v>674.86945745213302</c:v>
                </c:pt>
                <c:pt idx="2390">
                  <c:v>674.55564541787703</c:v>
                </c:pt>
                <c:pt idx="2391">
                  <c:v>674.21016981365005</c:v>
                </c:pt>
                <c:pt idx="2392">
                  <c:v>673.78822798937802</c:v>
                </c:pt>
                <c:pt idx="2393">
                  <c:v>673.46293774488697</c:v>
                </c:pt>
                <c:pt idx="2394">
                  <c:v>673.18102009578399</c:v>
                </c:pt>
                <c:pt idx="2395">
                  <c:v>673.04725045856298</c:v>
                </c:pt>
                <c:pt idx="2396">
                  <c:v>672.907789087933</c:v>
                </c:pt>
                <c:pt idx="2397">
                  <c:v>672.84475693374702</c:v>
                </c:pt>
                <c:pt idx="2398">
                  <c:v>672.85715949988401</c:v>
                </c:pt>
                <c:pt idx="2399">
                  <c:v>672.924204616113</c:v>
                </c:pt>
                <c:pt idx="2400">
                  <c:v>673.00496527873895</c:v>
                </c:pt>
                <c:pt idx="2401">
                  <c:v>673.15019986800496</c:v>
                </c:pt>
                <c:pt idx="2402">
                  <c:v>673.32625764591899</c:v>
                </c:pt>
                <c:pt idx="2403">
                  <c:v>673.51957820337896</c:v>
                </c:pt>
                <c:pt idx="2404">
                  <c:v>673.68453510888298</c:v>
                </c:pt>
                <c:pt idx="2405">
                  <c:v>673.85908679385398</c:v>
                </c:pt>
                <c:pt idx="2406">
                  <c:v>674.11211534735696</c:v>
                </c:pt>
                <c:pt idx="2407">
                  <c:v>674.364925304233</c:v>
                </c:pt>
                <c:pt idx="2408">
                  <c:v>674.62370925796995</c:v>
                </c:pt>
                <c:pt idx="2409">
                  <c:v>674.79230844078199</c:v>
                </c:pt>
                <c:pt idx="2410">
                  <c:v>675.05570691767002</c:v>
                </c:pt>
                <c:pt idx="2411">
                  <c:v>675.32503673976305</c:v>
                </c:pt>
                <c:pt idx="2412">
                  <c:v>675.593101430513</c:v>
                </c:pt>
                <c:pt idx="2413">
                  <c:v>675.83156397118603</c:v>
                </c:pt>
                <c:pt idx="2414">
                  <c:v>676.01556865148405</c:v>
                </c:pt>
                <c:pt idx="2415">
                  <c:v>676.28348422772501</c:v>
                </c:pt>
                <c:pt idx="2416">
                  <c:v>676.55007181469205</c:v>
                </c:pt>
                <c:pt idx="2417">
                  <c:v>676.81928125993397</c:v>
                </c:pt>
                <c:pt idx="2418">
                  <c:v>677.02914025066298</c:v>
                </c:pt>
                <c:pt idx="2419">
                  <c:v>677.20814923011301</c:v>
                </c:pt>
                <c:pt idx="2420">
                  <c:v>677.46409680148497</c:v>
                </c:pt>
                <c:pt idx="2421">
                  <c:v>677.71495070240098</c:v>
                </c:pt>
                <c:pt idx="2422">
                  <c:v>677.93167226257799</c:v>
                </c:pt>
                <c:pt idx="2423">
                  <c:v>678.05848969714395</c:v>
                </c:pt>
                <c:pt idx="2424">
                  <c:v>678.28208049398495</c:v>
                </c:pt>
                <c:pt idx="2425">
                  <c:v>678.50922065601799</c:v>
                </c:pt>
                <c:pt idx="2426">
                  <c:v>678.73099230379603</c:v>
                </c:pt>
                <c:pt idx="2427">
                  <c:v>678.91729729719395</c:v>
                </c:pt>
                <c:pt idx="2428">
                  <c:v>679.03221954338096</c:v>
                </c:pt>
                <c:pt idx="2429">
                  <c:v>679.23685068865404</c:v>
                </c:pt>
                <c:pt idx="2430">
                  <c:v>679.46836890390296</c:v>
                </c:pt>
                <c:pt idx="2431">
                  <c:v>679.66781903011702</c:v>
                </c:pt>
                <c:pt idx="2432">
                  <c:v>679.84321596348605</c:v>
                </c:pt>
                <c:pt idx="2433">
                  <c:v>679.98384343633199</c:v>
                </c:pt>
                <c:pt idx="2434">
                  <c:v>680.17488269064199</c:v>
                </c:pt>
                <c:pt idx="2435">
                  <c:v>680.36836539796002</c:v>
                </c:pt>
                <c:pt idx="2436">
                  <c:v>680.54794309704096</c:v>
                </c:pt>
                <c:pt idx="2437">
                  <c:v>680.65207685369103</c:v>
                </c:pt>
                <c:pt idx="2438">
                  <c:v>680.81244245401297</c:v>
                </c:pt>
                <c:pt idx="2439">
                  <c:v>680.968104245208</c:v>
                </c:pt>
                <c:pt idx="2440">
                  <c:v>681.16760463301102</c:v>
                </c:pt>
                <c:pt idx="2441">
                  <c:v>681.31959090916405</c:v>
                </c:pt>
                <c:pt idx="2442">
                  <c:v>681.41087723142198</c:v>
                </c:pt>
                <c:pt idx="2443">
                  <c:v>681.57464189234395</c:v>
                </c:pt>
                <c:pt idx="2444">
                  <c:v>681.71015274622005</c:v>
                </c:pt>
                <c:pt idx="2445">
                  <c:v>681.846890064033</c:v>
                </c:pt>
                <c:pt idx="2446">
                  <c:v>681.97411527268696</c:v>
                </c:pt>
                <c:pt idx="2447">
                  <c:v>682.05537655528201</c:v>
                </c:pt>
                <c:pt idx="2448">
                  <c:v>682.18140139345303</c:v>
                </c:pt>
                <c:pt idx="2449">
                  <c:v>682.30138384874294</c:v>
                </c:pt>
                <c:pt idx="2450">
                  <c:v>682.41843865394299</c:v>
                </c:pt>
                <c:pt idx="2451">
                  <c:v>682.50837668258202</c:v>
                </c:pt>
                <c:pt idx="2452">
                  <c:v>682.62630981646998</c:v>
                </c:pt>
                <c:pt idx="2453">
                  <c:v>682.72168726216898</c:v>
                </c:pt>
                <c:pt idx="2454">
                  <c:v>682.82391491830003</c:v>
                </c:pt>
                <c:pt idx="2455">
                  <c:v>682.92172668540002</c:v>
                </c:pt>
                <c:pt idx="2456">
                  <c:v>682.97812428438397</c:v>
                </c:pt>
                <c:pt idx="2457">
                  <c:v>683.06507196793405</c:v>
                </c:pt>
                <c:pt idx="2458">
                  <c:v>683.13700475611802</c:v>
                </c:pt>
                <c:pt idx="2459">
                  <c:v>683.20883597460795</c:v>
                </c:pt>
                <c:pt idx="2460">
                  <c:v>683.29946772509504</c:v>
                </c:pt>
                <c:pt idx="2461">
                  <c:v>683.34335634486297</c:v>
                </c:pt>
                <c:pt idx="2462">
                  <c:v>683.39955935538296</c:v>
                </c:pt>
                <c:pt idx="2463">
                  <c:v>683.46120575107898</c:v>
                </c:pt>
                <c:pt idx="2464">
                  <c:v>683.50973208152504</c:v>
                </c:pt>
                <c:pt idx="2465">
                  <c:v>683.56152253173104</c:v>
                </c:pt>
                <c:pt idx="2466">
                  <c:v>683.59762573684804</c:v>
                </c:pt>
                <c:pt idx="2467">
                  <c:v>683.64860333512001</c:v>
                </c:pt>
                <c:pt idx="2468">
                  <c:v>683.69383581871205</c:v>
                </c:pt>
                <c:pt idx="2469">
                  <c:v>683.72163508870506</c:v>
                </c:pt>
                <c:pt idx="2470">
                  <c:v>683.74620683895603</c:v>
                </c:pt>
                <c:pt idx="2471">
                  <c:v>683.77450772843895</c:v>
                </c:pt>
                <c:pt idx="2472">
                  <c:v>683.80670015192595</c:v>
                </c:pt>
                <c:pt idx="2473">
                  <c:v>683.82164150583799</c:v>
                </c:pt>
                <c:pt idx="2474">
                  <c:v>683.83343282828503</c:v>
                </c:pt>
                <c:pt idx="2475">
                  <c:v>683.83524697340204</c:v>
                </c:pt>
                <c:pt idx="2476">
                  <c:v>683.83933181590203</c:v>
                </c:pt>
                <c:pt idx="2477">
                  <c:v>683.83436017979398</c:v>
                </c:pt>
                <c:pt idx="2478">
                  <c:v>683.81881491101694</c:v>
                </c:pt>
                <c:pt idx="2479">
                  <c:v>683.80104287564302</c:v>
                </c:pt>
                <c:pt idx="2480">
                  <c:v>683.77711794218499</c:v>
                </c:pt>
                <c:pt idx="2481">
                  <c:v>683.75540104423601</c:v>
                </c:pt>
                <c:pt idx="2482">
                  <c:v>683.722757673243</c:v>
                </c:pt>
                <c:pt idx="2483">
                  <c:v>683.67725073153201</c:v>
                </c:pt>
                <c:pt idx="2484">
                  <c:v>683.64993054419301</c:v>
                </c:pt>
                <c:pt idx="2485">
                  <c:v>683.59501563850199</c:v>
                </c:pt>
                <c:pt idx="2486">
                  <c:v>683.54353604068206</c:v>
                </c:pt>
                <c:pt idx="2487">
                  <c:v>683.48618904284604</c:v>
                </c:pt>
                <c:pt idx="2488">
                  <c:v>683.40557843809495</c:v>
                </c:pt>
                <c:pt idx="2489">
                  <c:v>683.35871901470796</c:v>
                </c:pt>
                <c:pt idx="2490">
                  <c:v>683.28364905279705</c:v>
                </c:pt>
                <c:pt idx="2491">
                  <c:v>683.20521521268097</c:v>
                </c:pt>
                <c:pt idx="2492">
                  <c:v>683.13491287092199</c:v>
                </c:pt>
                <c:pt idx="2493">
                  <c:v>683.06798401743004</c:v>
                </c:pt>
                <c:pt idx="2494">
                  <c:v>682.98961983735205</c:v>
                </c:pt>
                <c:pt idx="2495">
                  <c:v>682.89773655401905</c:v>
                </c:pt>
                <c:pt idx="2496">
                  <c:v>682.80793030395103</c:v>
                </c:pt>
                <c:pt idx="2497">
                  <c:v>682.69482354795605</c:v>
                </c:pt>
                <c:pt idx="2498">
                  <c:v>682.62434149865101</c:v>
                </c:pt>
                <c:pt idx="2499">
                  <c:v>682.52125727984696</c:v>
                </c:pt>
                <c:pt idx="2500">
                  <c:v>682.39270891884303</c:v>
                </c:pt>
                <c:pt idx="2501">
                  <c:v>682.24435794891099</c:v>
                </c:pt>
                <c:pt idx="2502">
                  <c:v>682.12226449759305</c:v>
                </c:pt>
                <c:pt idx="2503">
                  <c:v>682.04762228771096</c:v>
                </c:pt>
                <c:pt idx="2504">
                  <c:v>681.92248366117406</c:v>
                </c:pt>
                <c:pt idx="2505">
                  <c:v>681.77723037067403</c:v>
                </c:pt>
                <c:pt idx="2506">
                  <c:v>681.60913716850098</c:v>
                </c:pt>
                <c:pt idx="2507">
                  <c:v>681.45594331354505</c:v>
                </c:pt>
                <c:pt idx="2508">
                  <c:v>681.35332099934999</c:v>
                </c:pt>
                <c:pt idx="2509">
                  <c:v>681.19413171824704</c:v>
                </c:pt>
                <c:pt idx="2510">
                  <c:v>681.016341526357</c:v>
                </c:pt>
                <c:pt idx="2511">
                  <c:v>680.84200092436402</c:v>
                </c:pt>
                <c:pt idx="2512">
                  <c:v>680.72710121935802</c:v>
                </c:pt>
                <c:pt idx="2513">
                  <c:v>680.57137034149798</c:v>
                </c:pt>
                <c:pt idx="2514">
                  <c:v>680.29807932213305</c:v>
                </c:pt>
                <c:pt idx="2515">
                  <c:v>679.95864457129596</c:v>
                </c:pt>
                <c:pt idx="2516">
                  <c:v>679.83787886355606</c:v>
                </c:pt>
                <c:pt idx="2517">
                  <c:v>679.63875240272898</c:v>
                </c:pt>
                <c:pt idx="2518">
                  <c:v>679.41476391138497</c:v>
                </c:pt>
                <c:pt idx="2519">
                  <c:v>679.17282355632199</c:v>
                </c:pt>
                <c:pt idx="2520">
                  <c:v>678.93895416427404</c:v>
                </c:pt>
                <c:pt idx="2521">
                  <c:v>678.80472148152103</c:v>
                </c:pt>
                <c:pt idx="2522">
                  <c:v>678.59285712442897</c:v>
                </c:pt>
                <c:pt idx="2523">
                  <c:v>678.36438172422197</c:v>
                </c:pt>
                <c:pt idx="2524">
                  <c:v>678.10431634237796</c:v>
                </c:pt>
                <c:pt idx="2525">
                  <c:v>677.81680108217404</c:v>
                </c:pt>
                <c:pt idx="2526">
                  <c:v>677.64668965923602</c:v>
                </c:pt>
                <c:pt idx="2527">
                  <c:v>677.37570755140598</c:v>
                </c:pt>
                <c:pt idx="2528">
                  <c:v>677.12525982021998</c:v>
                </c:pt>
                <c:pt idx="2529">
                  <c:v>676.86879347008698</c:v>
                </c:pt>
                <c:pt idx="2530">
                  <c:v>676.64673658941695</c:v>
                </c:pt>
                <c:pt idx="2531">
                  <c:v>676.43374664497696</c:v>
                </c:pt>
                <c:pt idx="2532">
                  <c:v>676.19766130475296</c:v>
                </c:pt>
                <c:pt idx="2533">
                  <c:v>675.95684429879702</c:v>
                </c:pt>
                <c:pt idx="2534">
                  <c:v>675.679906004533</c:v>
                </c:pt>
                <c:pt idx="2535">
                  <c:v>675.503395905925</c:v>
                </c:pt>
                <c:pt idx="2536">
                  <c:v>675.206946879459</c:v>
                </c:pt>
                <c:pt idx="2537">
                  <c:v>674.92048075806701</c:v>
                </c:pt>
                <c:pt idx="2538">
                  <c:v>674.51740317122005</c:v>
                </c:pt>
                <c:pt idx="2539">
                  <c:v>674.10721276600498</c:v>
                </c:pt>
                <c:pt idx="2540">
                  <c:v>673.80393634640598</c:v>
                </c:pt>
                <c:pt idx="2541">
                  <c:v>673.48070098384801</c:v>
                </c:pt>
                <c:pt idx="2542">
                  <c:v>673.16354063487699</c:v>
                </c:pt>
                <c:pt idx="2543">
                  <c:v>672.88175349268204</c:v>
                </c:pt>
                <c:pt idx="2544">
                  <c:v>672.67933329082803</c:v>
                </c:pt>
                <c:pt idx="2545">
                  <c:v>672.35035263187604</c:v>
                </c:pt>
                <c:pt idx="2546">
                  <c:v>672.04120774416594</c:v>
                </c:pt>
                <c:pt idx="2547">
                  <c:v>671.73291105060605</c:v>
                </c:pt>
                <c:pt idx="2548">
                  <c:v>671.45182382842404</c:v>
                </c:pt>
                <c:pt idx="2549">
                  <c:v>671.24424005421804</c:v>
                </c:pt>
                <c:pt idx="2550">
                  <c:v>670.91377333980495</c:v>
                </c:pt>
                <c:pt idx="2551">
                  <c:v>670.61534736663498</c:v>
                </c:pt>
                <c:pt idx="2552">
                  <c:v>670.27029575749498</c:v>
                </c:pt>
                <c:pt idx="2553">
                  <c:v>670.05279907345505</c:v>
                </c:pt>
                <c:pt idx="2554">
                  <c:v>669.73919893946197</c:v>
                </c:pt>
                <c:pt idx="2555">
                  <c:v>669.43452771414502</c:v>
                </c:pt>
                <c:pt idx="2556">
                  <c:v>669.13809777997096</c:v>
                </c:pt>
                <c:pt idx="2557">
                  <c:v>668.81400801801101</c:v>
                </c:pt>
                <c:pt idx="2558">
                  <c:v>668.63810987925001</c:v>
                </c:pt>
                <c:pt idx="2559">
                  <c:v>668.328858033389</c:v>
                </c:pt>
                <c:pt idx="2560">
                  <c:v>668.002508351644</c:v>
                </c:pt>
                <c:pt idx="2561">
                  <c:v>667.64733527153896</c:v>
                </c:pt>
                <c:pt idx="2562">
                  <c:v>667.36846254770796</c:v>
                </c:pt>
                <c:pt idx="2563">
                  <c:v>667.13153245300805</c:v>
                </c:pt>
                <c:pt idx="2564">
                  <c:v>666.75421805219605</c:v>
                </c:pt>
                <c:pt idx="2565">
                  <c:v>666.43559503823803</c:v>
                </c:pt>
                <c:pt idx="2566">
                  <c:v>666.04019699123296</c:v>
                </c:pt>
                <c:pt idx="2567">
                  <c:v>665.82351978545898</c:v>
                </c:pt>
                <c:pt idx="2568">
                  <c:v>665.48622781658901</c:v>
                </c:pt>
                <c:pt idx="2569">
                  <c:v>665.14407975226698</c:v>
                </c:pt>
                <c:pt idx="2570">
                  <c:v>664.79314472367696</c:v>
                </c:pt>
                <c:pt idx="2571">
                  <c:v>664.44405766645798</c:v>
                </c:pt>
                <c:pt idx="2572">
                  <c:v>664.250852893971</c:v>
                </c:pt>
                <c:pt idx="2573">
                  <c:v>663.90639913065399</c:v>
                </c:pt>
                <c:pt idx="2574">
                  <c:v>663.56658158785797</c:v>
                </c:pt>
                <c:pt idx="2575">
                  <c:v>663.21366692434196</c:v>
                </c:pt>
                <c:pt idx="2576">
                  <c:v>662.87375724225399</c:v>
                </c:pt>
                <c:pt idx="2577">
                  <c:v>662.37589589938295</c:v>
                </c:pt>
                <c:pt idx="2578">
                  <c:v>662.01561710926501</c:v>
                </c:pt>
                <c:pt idx="2579">
                  <c:v>661.66359758697104</c:v>
                </c:pt>
                <c:pt idx="2580">
                  <c:v>661.41656274694003</c:v>
                </c:pt>
                <c:pt idx="2581">
                  <c:v>661.13960297739698</c:v>
                </c:pt>
                <c:pt idx="2582">
                  <c:v>660.78690131758901</c:v>
                </c:pt>
                <c:pt idx="2583">
                  <c:v>660.455274957239</c:v>
                </c:pt>
                <c:pt idx="2584">
                  <c:v>660.10391669402202</c:v>
                </c:pt>
                <c:pt idx="2585">
                  <c:v>659.88488297874198</c:v>
                </c:pt>
                <c:pt idx="2586">
                  <c:v>659.57392728451998</c:v>
                </c:pt>
                <c:pt idx="2587">
                  <c:v>659.25731551008096</c:v>
                </c:pt>
                <c:pt idx="2588">
                  <c:v>658.90603440324901</c:v>
                </c:pt>
                <c:pt idx="2589">
                  <c:v>658.58549306116004</c:v>
                </c:pt>
                <c:pt idx="2590">
                  <c:v>658.30091139148499</c:v>
                </c:pt>
                <c:pt idx="2591">
                  <c:v>657.92696204496895</c:v>
                </c:pt>
                <c:pt idx="2592">
                  <c:v>657.55699095136299</c:v>
                </c:pt>
                <c:pt idx="2593">
                  <c:v>657.18274909102399</c:v>
                </c:pt>
                <c:pt idx="2594">
                  <c:v>656.84311814570401</c:v>
                </c:pt>
                <c:pt idx="2595">
                  <c:v>656.55914435143598</c:v>
                </c:pt>
                <c:pt idx="2596">
                  <c:v>656.14787337093503</c:v>
                </c:pt>
                <c:pt idx="2597">
                  <c:v>655.63536084435202</c:v>
                </c:pt>
                <c:pt idx="2598">
                  <c:v>655.18595499220203</c:v>
                </c:pt>
                <c:pt idx="2599">
                  <c:v>654.88600195941399</c:v>
                </c:pt>
                <c:pt idx="2600">
                  <c:v>654.44763526430097</c:v>
                </c:pt>
                <c:pt idx="2601">
                  <c:v>654.02298381032097</c:v>
                </c:pt>
                <c:pt idx="2602">
                  <c:v>653.557169043832</c:v>
                </c:pt>
                <c:pt idx="2603">
                  <c:v>653.13303471090603</c:v>
                </c:pt>
                <c:pt idx="2604">
                  <c:v>652.77528893533702</c:v>
                </c:pt>
                <c:pt idx="2605">
                  <c:v>652.26426446977803</c:v>
                </c:pt>
                <c:pt idx="2606">
                  <c:v>651.712448744678</c:v>
                </c:pt>
                <c:pt idx="2607">
                  <c:v>651.13172504139197</c:v>
                </c:pt>
                <c:pt idx="2608">
                  <c:v>650.57373042596396</c:v>
                </c:pt>
                <c:pt idx="2609">
                  <c:v>650.06362656834597</c:v>
                </c:pt>
                <c:pt idx="2610">
                  <c:v>649.34515242314899</c:v>
                </c:pt>
                <c:pt idx="2611">
                  <c:v>648.66061802421098</c:v>
                </c:pt>
                <c:pt idx="2612">
                  <c:v>648.03640413451296</c:v>
                </c:pt>
                <c:pt idx="2613">
                  <c:v>647.564855903428</c:v>
                </c:pt>
                <c:pt idx="2614">
                  <c:v>646.92644765329101</c:v>
                </c:pt>
                <c:pt idx="2615">
                  <c:v>646.28853787955802</c:v>
                </c:pt>
                <c:pt idx="2616">
                  <c:v>645.59094125470995</c:v>
                </c:pt>
                <c:pt idx="2617">
                  <c:v>644.96693396715796</c:v>
                </c:pt>
                <c:pt idx="2618">
                  <c:v>644.432881233383</c:v>
                </c:pt>
                <c:pt idx="2619">
                  <c:v>643.63463352700705</c:v>
                </c:pt>
                <c:pt idx="2620">
                  <c:v>642.60622683491204</c:v>
                </c:pt>
                <c:pt idx="2621">
                  <c:v>641.40487680206604</c:v>
                </c:pt>
                <c:pt idx="2622">
                  <c:v>640.48582226817496</c:v>
                </c:pt>
                <c:pt idx="2623">
                  <c:v>639.27412436399504</c:v>
                </c:pt>
                <c:pt idx="2624">
                  <c:v>637.58899993745104</c:v>
                </c:pt>
                <c:pt idx="2625">
                  <c:v>635.53761538466404</c:v>
                </c:pt>
                <c:pt idx="2626">
                  <c:v>633.55731911050304</c:v>
                </c:pt>
                <c:pt idx="2627">
                  <c:v>632.14725961307602</c:v>
                </c:pt>
                <c:pt idx="2628">
                  <c:v>630.26443479087402</c:v>
                </c:pt>
                <c:pt idx="2629">
                  <c:v>628.00326616922098</c:v>
                </c:pt>
                <c:pt idx="2630">
                  <c:v>625.88632815013</c:v>
                </c:pt>
                <c:pt idx="2631">
                  <c:v>624.08742021735395</c:v>
                </c:pt>
                <c:pt idx="2632">
                  <c:v>622.77001569358697</c:v>
                </c:pt>
                <c:pt idx="2633">
                  <c:v>620.76752366172502</c:v>
                </c:pt>
                <c:pt idx="2634">
                  <c:v>618.87816834686396</c:v>
                </c:pt>
                <c:pt idx="2635">
                  <c:v>617.07872166906895</c:v>
                </c:pt>
                <c:pt idx="2636">
                  <c:v>615.45619267872803</c:v>
                </c:pt>
                <c:pt idx="2637">
                  <c:v>614.06529238974701</c:v>
                </c:pt>
                <c:pt idx="2638">
                  <c:v>612.34461502777901</c:v>
                </c:pt>
                <c:pt idx="2639">
                  <c:v>610.65864972384804</c:v>
                </c:pt>
                <c:pt idx="2640">
                  <c:v>608.73912772157905</c:v>
                </c:pt>
                <c:pt idx="2641">
                  <c:v>607.45398099931595</c:v>
                </c:pt>
                <c:pt idx="2642">
                  <c:v>606.19787452690696</c:v>
                </c:pt>
                <c:pt idx="2643">
                  <c:v>604.55578917313096</c:v>
                </c:pt>
                <c:pt idx="2644">
                  <c:v>602.81956697944804</c:v>
                </c:pt>
                <c:pt idx="2645">
                  <c:v>601.19363059429895</c:v>
                </c:pt>
                <c:pt idx="2646">
                  <c:v>600.28664792920904</c:v>
                </c:pt>
                <c:pt idx="2647">
                  <c:v>598.65422305340496</c:v>
                </c:pt>
                <c:pt idx="2648">
                  <c:v>596.85917756283197</c:v>
                </c:pt>
                <c:pt idx="2649">
                  <c:v>595.32852327483704</c:v>
                </c:pt>
                <c:pt idx="2650">
                  <c:v>593.98848158691499</c:v>
                </c:pt>
                <c:pt idx="2651">
                  <c:v>592.92777196182703</c:v>
                </c:pt>
                <c:pt idx="2652">
                  <c:v>591.37729766796303</c:v>
                </c:pt>
                <c:pt idx="2653">
                  <c:v>589.89862696780199</c:v>
                </c:pt>
                <c:pt idx="2654">
                  <c:v>588.29220698673601</c:v>
                </c:pt>
                <c:pt idx="2655">
                  <c:v>587.12336215512005</c:v>
                </c:pt>
                <c:pt idx="2656">
                  <c:v>585.61140513602402</c:v>
                </c:pt>
                <c:pt idx="2657">
                  <c:v>583.34521657719199</c:v>
                </c:pt>
                <c:pt idx="2658">
                  <c:v>582.13231115126302</c:v>
                </c:pt>
                <c:pt idx="2659">
                  <c:v>581.33550573984701</c:v>
                </c:pt>
                <c:pt idx="2660">
                  <c:v>580.41540633923205</c:v>
                </c:pt>
                <c:pt idx="2661">
                  <c:v>579.29485873969702</c:v>
                </c:pt>
                <c:pt idx="2662">
                  <c:v>578.24806968722703</c:v>
                </c:pt>
                <c:pt idx="2663">
                  <c:v>577.34786519022202</c:v>
                </c:pt>
                <c:pt idx="2664">
                  <c:v>576.72795519136901</c:v>
                </c:pt>
                <c:pt idx="2665">
                  <c:v>575.720985191149</c:v>
                </c:pt>
                <c:pt idx="2666">
                  <c:v>574.861595584258</c:v>
                </c:pt>
                <c:pt idx="2667">
                  <c:v>574.01539607059897</c:v>
                </c:pt>
                <c:pt idx="2668">
                  <c:v>573.12577593578101</c:v>
                </c:pt>
                <c:pt idx="2669">
                  <c:v>572.04380034255098</c:v>
                </c:pt>
                <c:pt idx="2670">
                  <c:v>571.36529324292303</c:v>
                </c:pt>
                <c:pt idx="2671">
                  <c:v>570.72821188502701</c:v>
                </c:pt>
                <c:pt idx="2672">
                  <c:v>570.28387424749599</c:v>
                </c:pt>
                <c:pt idx="2673">
                  <c:v>569.628763150998</c:v>
                </c:pt>
                <c:pt idx="2674">
                  <c:v>569.01333985911197</c:v>
                </c:pt>
                <c:pt idx="2675">
                  <c:v>568.32527869790101</c:v>
                </c:pt>
                <c:pt idx="2676">
                  <c:v>567.74091223385904</c:v>
                </c:pt>
                <c:pt idx="2677">
                  <c:v>567.41490541826602</c:v>
                </c:pt>
                <c:pt idx="2678">
                  <c:v>566.84895222426803</c:v>
                </c:pt>
                <c:pt idx="2679">
                  <c:v>566.28520034102996</c:v>
                </c:pt>
                <c:pt idx="2680">
                  <c:v>565.79002417245101</c:v>
                </c:pt>
                <c:pt idx="2681">
                  <c:v>565.42469471257198</c:v>
                </c:pt>
                <c:pt idx="2682">
                  <c:v>565.06823798735695</c:v>
                </c:pt>
                <c:pt idx="2683">
                  <c:v>564.51519092508602</c:v>
                </c:pt>
                <c:pt idx="2684">
                  <c:v>563.86831764484702</c:v>
                </c:pt>
                <c:pt idx="2685">
                  <c:v>563.61125030832204</c:v>
                </c:pt>
                <c:pt idx="2686">
                  <c:v>563.16938845221705</c:v>
                </c:pt>
                <c:pt idx="2687">
                  <c:v>562.68179537373305</c:v>
                </c:pt>
                <c:pt idx="2688">
                  <c:v>562.08778637018702</c:v>
                </c:pt>
                <c:pt idx="2689">
                  <c:v>561.44719315023406</c:v>
                </c:pt>
                <c:pt idx="2690">
                  <c:v>561.00640382621896</c:v>
                </c:pt>
                <c:pt idx="2691">
                  <c:v>560.25318350510702</c:v>
                </c:pt>
                <c:pt idx="2692">
                  <c:v>559.42331668190695</c:v>
                </c:pt>
                <c:pt idx="2693">
                  <c:v>558.56809885348196</c:v>
                </c:pt>
                <c:pt idx="2694">
                  <c:v>557.64220633278399</c:v>
                </c:pt>
                <c:pt idx="2695">
                  <c:v>557.08648747499296</c:v>
                </c:pt>
                <c:pt idx="2696">
                  <c:v>556.07522329329197</c:v>
                </c:pt>
                <c:pt idx="2697">
                  <c:v>555.06049311094296</c:v>
                </c:pt>
                <c:pt idx="2698">
                  <c:v>554.17360659931001</c:v>
                </c:pt>
                <c:pt idx="2699">
                  <c:v>553.45990412158199</c:v>
                </c:pt>
                <c:pt idx="2700">
                  <c:v>552.48338891421201</c:v>
                </c:pt>
                <c:pt idx="2701">
                  <c:v>551.514160935532</c:v>
                </c:pt>
                <c:pt idx="2702">
                  <c:v>550.56268615814997</c:v>
                </c:pt>
                <c:pt idx="2703">
                  <c:v>549.68752533327302</c:v>
                </c:pt>
                <c:pt idx="2704">
                  <c:v>548.90708929678999</c:v>
                </c:pt>
                <c:pt idx="2705">
                  <c:v>547.91767405856001</c:v>
                </c:pt>
                <c:pt idx="2706">
                  <c:v>546.80436403910505</c:v>
                </c:pt>
                <c:pt idx="2707">
                  <c:v>545.68660342421799</c:v>
                </c:pt>
                <c:pt idx="2708">
                  <c:v>544.98404777610494</c:v>
                </c:pt>
                <c:pt idx="2709">
                  <c:v>544.11688846883101</c:v>
                </c:pt>
                <c:pt idx="2710">
                  <c:v>543.03578805446705</c:v>
                </c:pt>
                <c:pt idx="2711">
                  <c:v>542.07460551782594</c:v>
                </c:pt>
                <c:pt idx="2712">
                  <c:v>541.21583495222706</c:v>
                </c:pt>
                <c:pt idx="2713">
                  <c:v>540.66035404678996</c:v>
                </c:pt>
                <c:pt idx="2714">
                  <c:v>540.04529553671705</c:v>
                </c:pt>
                <c:pt idx="2715">
                  <c:v>539.43447271211005</c:v>
                </c:pt>
                <c:pt idx="2716">
                  <c:v>538.92429457519495</c:v>
                </c:pt>
                <c:pt idx="2717">
                  <c:v>538.54146535092502</c:v>
                </c:pt>
                <c:pt idx="2718">
                  <c:v>538.22883302384696</c:v>
                </c:pt>
                <c:pt idx="2719">
                  <c:v>537.89307550200101</c:v>
                </c:pt>
                <c:pt idx="2720">
                  <c:v>537.543764528682</c:v>
                </c:pt>
                <c:pt idx="2721">
                  <c:v>537.18354612075598</c:v>
                </c:pt>
                <c:pt idx="2722">
                  <c:v>536.90281451864905</c:v>
                </c:pt>
                <c:pt idx="2723">
                  <c:v>536.65469361531098</c:v>
                </c:pt>
                <c:pt idx="2724">
                  <c:v>536.32602807093997</c:v>
                </c:pt>
                <c:pt idx="2725">
                  <c:v>535.95644771592299</c:v>
                </c:pt>
                <c:pt idx="2726">
                  <c:v>535.63975586969605</c:v>
                </c:pt>
                <c:pt idx="2727">
                  <c:v>535.44501137769601</c:v>
                </c:pt>
                <c:pt idx="2728">
                  <c:v>535.16450248912997</c:v>
                </c:pt>
                <c:pt idx="2729">
                  <c:v>534.89175370285795</c:v>
                </c:pt>
                <c:pt idx="2730">
                  <c:v>534.63294520550596</c:v>
                </c:pt>
                <c:pt idx="2731">
                  <c:v>534.41731092288398</c:v>
                </c:pt>
                <c:pt idx="2732">
                  <c:v>534.22740119976004</c:v>
                </c:pt>
                <c:pt idx="2733">
                  <c:v>534.00641827101299</c:v>
                </c:pt>
                <c:pt idx="2734">
                  <c:v>533.78476308572999</c:v>
                </c:pt>
                <c:pt idx="2735">
                  <c:v>533.565235966866</c:v>
                </c:pt>
                <c:pt idx="2736">
                  <c:v>533.37693706287405</c:v>
                </c:pt>
                <c:pt idx="2737">
                  <c:v>533.21288528815603</c:v>
                </c:pt>
                <c:pt idx="2738">
                  <c:v>533.00517493098596</c:v>
                </c:pt>
                <c:pt idx="2739">
                  <c:v>532.80778366654795</c:v>
                </c:pt>
                <c:pt idx="2740">
                  <c:v>532.59136726670204</c:v>
                </c:pt>
                <c:pt idx="2741">
                  <c:v>532.450505681864</c:v>
                </c:pt>
                <c:pt idx="2742">
                  <c:v>532.29711352235802</c:v>
                </c:pt>
                <c:pt idx="2743">
                  <c:v>532.10727686824805</c:v>
                </c:pt>
                <c:pt idx="2744">
                  <c:v>531.85867583038498</c:v>
                </c:pt>
                <c:pt idx="2745">
                  <c:v>531.60120926651302</c:v>
                </c:pt>
                <c:pt idx="2746">
                  <c:v>531.42286221366703</c:v>
                </c:pt>
                <c:pt idx="2747">
                  <c:v>531.26685876270403</c:v>
                </c:pt>
                <c:pt idx="2748">
                  <c:v>531.10445201220296</c:v>
                </c:pt>
                <c:pt idx="2749">
                  <c:v>530.96426344577901</c:v>
                </c:pt>
                <c:pt idx="2750">
                  <c:v>530.84170338715899</c:v>
                </c:pt>
                <c:pt idx="2751">
                  <c:v>530.69022525031801</c:v>
                </c:pt>
                <c:pt idx="2752">
                  <c:v>530.54490812941697</c:v>
                </c:pt>
                <c:pt idx="2753">
                  <c:v>530.38255717883203</c:v>
                </c:pt>
                <c:pt idx="2754">
                  <c:v>530.26703401197904</c:v>
                </c:pt>
                <c:pt idx="2755">
                  <c:v>530.17306196874597</c:v>
                </c:pt>
                <c:pt idx="2756">
                  <c:v>530.02722771485799</c:v>
                </c:pt>
                <c:pt idx="2757">
                  <c:v>529.87817253990897</c:v>
                </c:pt>
                <c:pt idx="2758">
                  <c:v>529.75713415785799</c:v>
                </c:pt>
                <c:pt idx="2759">
                  <c:v>529.66590527292897</c:v>
                </c:pt>
                <c:pt idx="2760">
                  <c:v>529.505121653993</c:v>
                </c:pt>
                <c:pt idx="2761">
                  <c:v>529.34716979936695</c:v>
                </c:pt>
                <c:pt idx="2762">
                  <c:v>529.18571420327305</c:v>
                </c:pt>
                <c:pt idx="2763">
                  <c:v>529.04280877919996</c:v>
                </c:pt>
                <c:pt idx="2764">
                  <c:v>528.928458319735</c:v>
                </c:pt>
                <c:pt idx="2765">
                  <c:v>528.76709939375905</c:v>
                </c:pt>
                <c:pt idx="2766">
                  <c:v>528.59253384184103</c:v>
                </c:pt>
                <c:pt idx="2767">
                  <c:v>528.42914756811604</c:v>
                </c:pt>
                <c:pt idx="2768">
                  <c:v>528.33972286949495</c:v>
                </c:pt>
                <c:pt idx="2769">
                  <c:v>528.18187289365699</c:v>
                </c:pt>
                <c:pt idx="2770">
                  <c:v>528.03118560994403</c:v>
                </c:pt>
                <c:pt idx="2771">
                  <c:v>527.86949050026305</c:v>
                </c:pt>
                <c:pt idx="2772">
                  <c:v>527.73144473104003</c:v>
                </c:pt>
                <c:pt idx="2773">
                  <c:v>527.63886105515303</c:v>
                </c:pt>
                <c:pt idx="2774">
                  <c:v>527.47564379365804</c:v>
                </c:pt>
                <c:pt idx="2775">
                  <c:v>527.29890884143595</c:v>
                </c:pt>
                <c:pt idx="2776">
                  <c:v>527.10644551620703</c:v>
                </c:pt>
                <c:pt idx="2777">
                  <c:v>526.93869822949796</c:v>
                </c:pt>
                <c:pt idx="2778">
                  <c:v>526.81622168203796</c:v>
                </c:pt>
                <c:pt idx="2779">
                  <c:v>526.62734642434805</c:v>
                </c:pt>
                <c:pt idx="2780">
                  <c:v>526.44198737099998</c:v>
                </c:pt>
                <c:pt idx="2781">
                  <c:v>526.25354753431895</c:v>
                </c:pt>
                <c:pt idx="2782">
                  <c:v>526.11714199172604</c:v>
                </c:pt>
                <c:pt idx="2783">
                  <c:v>525.91700484639296</c:v>
                </c:pt>
                <c:pt idx="2784">
                  <c:v>525.71929205727895</c:v>
                </c:pt>
                <c:pt idx="2785">
                  <c:v>525.50164845906602</c:v>
                </c:pt>
                <c:pt idx="2786">
                  <c:v>525.27378341762301</c:v>
                </c:pt>
                <c:pt idx="2787">
                  <c:v>525.14880739943999</c:v>
                </c:pt>
                <c:pt idx="2788">
                  <c:v>524.91560906633197</c:v>
                </c:pt>
                <c:pt idx="2789">
                  <c:v>524.68169728200405</c:v>
                </c:pt>
                <c:pt idx="2790">
                  <c:v>524.43688553503398</c:v>
                </c:pt>
                <c:pt idx="2791">
                  <c:v>524.23160471920903</c:v>
                </c:pt>
                <c:pt idx="2792">
                  <c:v>524.08881595416199</c:v>
                </c:pt>
                <c:pt idx="2793">
                  <c:v>523.83440096854997</c:v>
                </c:pt>
                <c:pt idx="2794">
                  <c:v>523.56337762747398</c:v>
                </c:pt>
                <c:pt idx="2795">
                  <c:v>523.32130597212199</c:v>
                </c:pt>
                <c:pt idx="2796">
                  <c:v>523.06752648641702</c:v>
                </c:pt>
                <c:pt idx="2797">
                  <c:v>522.65176127620305</c:v>
                </c:pt>
                <c:pt idx="2798">
                  <c:v>522.38318184616605</c:v>
                </c:pt>
                <c:pt idx="2799">
                  <c:v>522.09682951049103</c:v>
                </c:pt>
                <c:pt idx="2800">
                  <c:v>521.92431891327897</c:v>
                </c:pt>
                <c:pt idx="2801">
                  <c:v>521.637721090941</c:v>
                </c:pt>
                <c:pt idx="2802">
                  <c:v>521.34407297393705</c:v>
                </c:pt>
                <c:pt idx="2803">
                  <c:v>521.061649167616</c:v>
                </c:pt>
                <c:pt idx="2804">
                  <c:v>520.81674155413305</c:v>
                </c:pt>
                <c:pt idx="2805">
                  <c:v>520.63221724179198</c:v>
                </c:pt>
                <c:pt idx="2806">
                  <c:v>520.30939724457505</c:v>
                </c:pt>
                <c:pt idx="2807">
                  <c:v>519.97941330762399</c:v>
                </c:pt>
                <c:pt idx="2808">
                  <c:v>519.68378719366603</c:v>
                </c:pt>
                <c:pt idx="2809">
                  <c:v>519.39985506948199</c:v>
                </c:pt>
                <c:pt idx="2810">
                  <c:v>519.18064572006404</c:v>
                </c:pt>
                <c:pt idx="2811">
                  <c:v>518.86686004005605</c:v>
                </c:pt>
                <c:pt idx="2812">
                  <c:v>518.549726765326</c:v>
                </c:pt>
                <c:pt idx="2813">
                  <c:v>518.22723830665598</c:v>
                </c:pt>
                <c:pt idx="2814">
                  <c:v>517.95245035673099</c:v>
                </c:pt>
                <c:pt idx="2815">
                  <c:v>517.70953567957201</c:v>
                </c:pt>
                <c:pt idx="2816">
                  <c:v>517.36852667204801</c:v>
                </c:pt>
                <c:pt idx="2817">
                  <c:v>517.01033611051002</c:v>
                </c:pt>
                <c:pt idx="2818">
                  <c:v>516.71924618578805</c:v>
                </c:pt>
                <c:pt idx="2819">
                  <c:v>516.48914729779904</c:v>
                </c:pt>
                <c:pt idx="2820">
                  <c:v>516.11141334536103</c:v>
                </c:pt>
                <c:pt idx="2821">
                  <c:v>515.75984365349495</c:v>
                </c:pt>
                <c:pt idx="2822">
                  <c:v>515.39882974081399</c:v>
                </c:pt>
                <c:pt idx="2823">
                  <c:v>515.11326754596598</c:v>
                </c:pt>
                <c:pt idx="2824">
                  <c:v>514.84665733873305</c:v>
                </c:pt>
                <c:pt idx="2825">
                  <c:v>514.50551083872904</c:v>
                </c:pt>
                <c:pt idx="2826">
                  <c:v>514.175378108323</c:v>
                </c:pt>
                <c:pt idx="2827">
                  <c:v>513.82918530225902</c:v>
                </c:pt>
                <c:pt idx="2828">
                  <c:v>513.54814084705299</c:v>
                </c:pt>
                <c:pt idx="2829">
                  <c:v>513.34779758247305</c:v>
                </c:pt>
                <c:pt idx="2830">
                  <c:v>513.03282102365301</c:v>
                </c:pt>
                <c:pt idx="2831">
                  <c:v>512.70495075535405</c:v>
                </c:pt>
                <c:pt idx="2832">
                  <c:v>512.37436713346494</c:v>
                </c:pt>
                <c:pt idx="2833">
                  <c:v>512.13680426017697</c:v>
                </c:pt>
                <c:pt idx="2834">
                  <c:v>511.91364141386998</c:v>
                </c:pt>
                <c:pt idx="2835">
                  <c:v>511.601041485265</c:v>
                </c:pt>
                <c:pt idx="2836">
                  <c:v>511.23955762047001</c:v>
                </c:pt>
                <c:pt idx="2837">
                  <c:v>510.94573526607098</c:v>
                </c:pt>
                <c:pt idx="2838">
                  <c:v>510.740613748398</c:v>
                </c:pt>
                <c:pt idx="2839">
                  <c:v>510.396009131803</c:v>
                </c:pt>
                <c:pt idx="2840">
                  <c:v>510.05045999497798</c:v>
                </c:pt>
                <c:pt idx="2841">
                  <c:v>509.72053206312302</c:v>
                </c:pt>
                <c:pt idx="2842">
                  <c:v>509.41758288070901</c:v>
                </c:pt>
                <c:pt idx="2843">
                  <c:v>509.19266865377199</c:v>
                </c:pt>
                <c:pt idx="2844">
                  <c:v>508.85734941264798</c:v>
                </c:pt>
                <c:pt idx="2845">
                  <c:v>508.51308997431897</c:v>
                </c:pt>
                <c:pt idx="2846">
                  <c:v>508.15392765630702</c:v>
                </c:pt>
                <c:pt idx="2847">
                  <c:v>507.844771867796</c:v>
                </c:pt>
                <c:pt idx="2848">
                  <c:v>507.59118729467701</c:v>
                </c:pt>
                <c:pt idx="2849">
                  <c:v>507.21437726763202</c:v>
                </c:pt>
                <c:pt idx="2850">
                  <c:v>506.82599211220702</c:v>
                </c:pt>
                <c:pt idx="2851">
                  <c:v>506.49294505512</c:v>
                </c:pt>
                <c:pt idx="2852">
                  <c:v>506.26595232009299</c:v>
                </c:pt>
                <c:pt idx="2853">
                  <c:v>505.83606397997801</c:v>
                </c:pt>
                <c:pt idx="2854">
                  <c:v>505.45683841569502</c:v>
                </c:pt>
                <c:pt idx="2855">
                  <c:v>505.06761533551298</c:v>
                </c:pt>
                <c:pt idx="2856">
                  <c:v>504.731084383476</c:v>
                </c:pt>
                <c:pt idx="2857">
                  <c:v>504.48978551788798</c:v>
                </c:pt>
                <c:pt idx="2858">
                  <c:v>504.15101881488403</c:v>
                </c:pt>
                <c:pt idx="2859">
                  <c:v>503.78952314255702</c:v>
                </c:pt>
                <c:pt idx="2860">
                  <c:v>503.42128830565701</c:v>
                </c:pt>
                <c:pt idx="2861">
                  <c:v>503.16002415965397</c:v>
                </c:pt>
                <c:pt idx="2862">
                  <c:v>502.897421803719</c:v>
                </c:pt>
                <c:pt idx="2863">
                  <c:v>502.54071523968298</c:v>
                </c:pt>
                <c:pt idx="2864">
                  <c:v>502.15020751748301</c:v>
                </c:pt>
                <c:pt idx="2865">
                  <c:v>501.79728690953903</c:v>
                </c:pt>
                <c:pt idx="2866">
                  <c:v>501.52300588078299</c:v>
                </c:pt>
                <c:pt idx="2867">
                  <c:v>501.20808841078502</c:v>
                </c:pt>
                <c:pt idx="2868">
                  <c:v>500.785173198103</c:v>
                </c:pt>
                <c:pt idx="2869">
                  <c:v>500.41152787355799</c:v>
                </c:pt>
                <c:pt idx="2870">
                  <c:v>500.04887883370901</c:v>
                </c:pt>
                <c:pt idx="2871">
                  <c:v>499.78182743019198</c:v>
                </c:pt>
                <c:pt idx="2872">
                  <c:v>499.35485897495698</c:v>
                </c:pt>
                <c:pt idx="2873">
                  <c:v>498.95867400210898</c:v>
                </c:pt>
                <c:pt idx="2874">
                  <c:v>498.565443897362</c:v>
                </c:pt>
                <c:pt idx="2875">
                  <c:v>498.16840421937502</c:v>
                </c:pt>
                <c:pt idx="2876">
                  <c:v>497.87752305691498</c:v>
                </c:pt>
                <c:pt idx="2877">
                  <c:v>497.46562621179902</c:v>
                </c:pt>
                <c:pt idx="2878">
                  <c:v>497.03876401678798</c:v>
                </c:pt>
                <c:pt idx="2879">
                  <c:v>496.58890637686699</c:v>
                </c:pt>
                <c:pt idx="2880">
                  <c:v>496.26016620174698</c:v>
                </c:pt>
                <c:pt idx="2881">
                  <c:v>495.92981711372801</c:v>
                </c:pt>
                <c:pt idx="2882">
                  <c:v>495.49692536389398</c:v>
                </c:pt>
                <c:pt idx="2883">
                  <c:v>495.02651100987998</c:v>
                </c:pt>
                <c:pt idx="2884">
                  <c:v>494.60890862936901</c:v>
                </c:pt>
                <c:pt idx="2885">
                  <c:v>494.33790400707397</c:v>
                </c:pt>
                <c:pt idx="2886">
                  <c:v>493.87716904432801</c:v>
                </c:pt>
                <c:pt idx="2887">
                  <c:v>493.40323314605502</c:v>
                </c:pt>
                <c:pt idx="2888">
                  <c:v>492.96152603083999</c:v>
                </c:pt>
                <c:pt idx="2889">
                  <c:v>492.56399336177299</c:v>
                </c:pt>
                <c:pt idx="2890">
                  <c:v>492.21295253130398</c:v>
                </c:pt>
                <c:pt idx="2891">
                  <c:v>491.76304292206203</c:v>
                </c:pt>
                <c:pt idx="2892">
                  <c:v>491.11588973025698</c:v>
                </c:pt>
                <c:pt idx="2893">
                  <c:v>490.35621025512597</c:v>
                </c:pt>
                <c:pt idx="2894">
                  <c:v>490.00535099636397</c:v>
                </c:pt>
                <c:pt idx="2895">
                  <c:v>489.49790700095599</c:v>
                </c:pt>
                <c:pt idx="2896">
                  <c:v>488.99237635521899</c:v>
                </c:pt>
                <c:pt idx="2897">
                  <c:v>488.50138724632598</c:v>
                </c:pt>
                <c:pt idx="2898">
                  <c:v>488.21127110757499</c:v>
                </c:pt>
                <c:pt idx="2899">
                  <c:v>487.73873203032002</c:v>
                </c:pt>
                <c:pt idx="2900">
                  <c:v>487.17730381651398</c:v>
                </c:pt>
                <c:pt idx="2901">
                  <c:v>486.65862913061102</c:v>
                </c:pt>
                <c:pt idx="2902">
                  <c:v>486.15006593330497</c:v>
                </c:pt>
                <c:pt idx="2903">
                  <c:v>485.82685717895799</c:v>
                </c:pt>
                <c:pt idx="2904">
                  <c:v>485.32676786536501</c:v>
                </c:pt>
                <c:pt idx="2905">
                  <c:v>484.83027860793197</c:v>
                </c:pt>
                <c:pt idx="2906">
                  <c:v>484.30941686312701</c:v>
                </c:pt>
                <c:pt idx="2907">
                  <c:v>483.86204269243098</c:v>
                </c:pt>
                <c:pt idx="2908">
                  <c:v>483.49950315914401</c:v>
                </c:pt>
                <c:pt idx="2909">
                  <c:v>482.99764627344899</c:v>
                </c:pt>
                <c:pt idx="2910">
                  <c:v>482.45010714956197</c:v>
                </c:pt>
                <c:pt idx="2911">
                  <c:v>481.93767017335398</c:v>
                </c:pt>
                <c:pt idx="2912">
                  <c:v>481.438469427413</c:v>
                </c:pt>
                <c:pt idx="2913">
                  <c:v>480.70435549055702</c:v>
                </c:pt>
                <c:pt idx="2914">
                  <c:v>480.19486298217299</c:v>
                </c:pt>
                <c:pt idx="2915">
                  <c:v>479.69675721225099</c:v>
                </c:pt>
                <c:pt idx="2916">
                  <c:v>479.35026175680503</c:v>
                </c:pt>
                <c:pt idx="2917">
                  <c:v>478.91118594462802</c:v>
                </c:pt>
                <c:pt idx="2918">
                  <c:v>478.35581324028198</c:v>
                </c:pt>
                <c:pt idx="2919">
                  <c:v>477.87663249061501</c:v>
                </c:pt>
                <c:pt idx="2920">
                  <c:v>477.35772260062998</c:v>
                </c:pt>
                <c:pt idx="2921">
                  <c:v>477.044467099423</c:v>
                </c:pt>
                <c:pt idx="2922">
                  <c:v>476.53731065101903</c:v>
                </c:pt>
                <c:pt idx="2923">
                  <c:v>476.03622795286901</c:v>
                </c:pt>
                <c:pt idx="2924">
                  <c:v>475.552638720657</c:v>
                </c:pt>
                <c:pt idx="2925">
                  <c:v>475.09345331710301</c:v>
                </c:pt>
                <c:pt idx="2926">
                  <c:v>474.747350516815</c:v>
                </c:pt>
                <c:pt idx="2927">
                  <c:v>474.22824363417999</c:v>
                </c:pt>
                <c:pt idx="2928">
                  <c:v>473.66528618471199</c:v>
                </c:pt>
                <c:pt idx="2929">
                  <c:v>473.16839836209601</c:v>
                </c:pt>
                <c:pt idx="2930">
                  <c:v>472.81526250732202</c:v>
                </c:pt>
                <c:pt idx="2931">
                  <c:v>472.40873526965498</c:v>
                </c:pt>
                <c:pt idx="2932">
                  <c:v>471.85132312095601</c:v>
                </c:pt>
                <c:pt idx="2933">
                  <c:v>471.37102564270998</c:v>
                </c:pt>
                <c:pt idx="2934">
                  <c:v>470.91032560756997</c:v>
                </c:pt>
                <c:pt idx="2935">
                  <c:v>470.55858950447799</c:v>
                </c:pt>
                <c:pt idx="2936">
                  <c:v>470.07564017528802</c:v>
                </c:pt>
                <c:pt idx="2937">
                  <c:v>469.57916434108898</c:v>
                </c:pt>
                <c:pt idx="2938">
                  <c:v>469.074461479322</c:v>
                </c:pt>
                <c:pt idx="2939">
                  <c:v>468.61975224533802</c:v>
                </c:pt>
                <c:pt idx="2940">
                  <c:v>468.24764300763701</c:v>
                </c:pt>
                <c:pt idx="2941">
                  <c:v>467.74821468705198</c:v>
                </c:pt>
                <c:pt idx="2942">
                  <c:v>467.23616683761901</c:v>
                </c:pt>
                <c:pt idx="2943">
                  <c:v>466.757050939382</c:v>
                </c:pt>
                <c:pt idx="2944">
                  <c:v>466.29999224359301</c:v>
                </c:pt>
                <c:pt idx="2945">
                  <c:v>465.78247917768101</c:v>
                </c:pt>
                <c:pt idx="2946">
                  <c:v>464.96138676233898</c:v>
                </c:pt>
                <c:pt idx="2947">
                  <c:v>464.41739763782499</c:v>
                </c:pt>
                <c:pt idx="2948">
                  <c:v>464.12293762982898</c:v>
                </c:pt>
                <c:pt idx="2949">
                  <c:v>463.618958773023</c:v>
                </c:pt>
                <c:pt idx="2950">
                  <c:v>463.12487703331698</c:v>
                </c:pt>
                <c:pt idx="2951">
                  <c:v>462.57779588500102</c:v>
                </c:pt>
                <c:pt idx="2952">
                  <c:v>462.11467346794899</c:v>
                </c:pt>
                <c:pt idx="2953">
                  <c:v>461.80317900715102</c:v>
                </c:pt>
                <c:pt idx="2954">
                  <c:v>461.326283124116</c:v>
                </c:pt>
                <c:pt idx="2955">
                  <c:v>460.79890985023798</c:v>
                </c:pt>
                <c:pt idx="2956">
                  <c:v>460.34578050985402</c:v>
                </c:pt>
                <c:pt idx="2957">
                  <c:v>459.92791876293199</c:v>
                </c:pt>
                <c:pt idx="2958">
                  <c:v>459.39950205466999</c:v>
                </c:pt>
                <c:pt idx="2959">
                  <c:v>458.62056653539298</c:v>
                </c:pt>
                <c:pt idx="2960">
                  <c:v>458.131793807728</c:v>
                </c:pt>
                <c:pt idx="2961">
                  <c:v>457.83929338838601</c:v>
                </c:pt>
                <c:pt idx="2962">
                  <c:v>457.36850905124498</c:v>
                </c:pt>
                <c:pt idx="2963">
                  <c:v>456.89934718403703</c:v>
                </c:pt>
                <c:pt idx="2964">
                  <c:v>456.440498657082</c:v>
                </c:pt>
                <c:pt idx="2965">
                  <c:v>455.92217510051302</c:v>
                </c:pt>
                <c:pt idx="2966">
                  <c:v>455.62856780206198</c:v>
                </c:pt>
                <c:pt idx="2967">
                  <c:v>455.16102054961101</c:v>
                </c:pt>
                <c:pt idx="2968">
                  <c:v>454.66866449143902</c:v>
                </c:pt>
                <c:pt idx="2969">
                  <c:v>454.151592645937</c:v>
                </c:pt>
                <c:pt idx="2970">
                  <c:v>453.79100059239403</c:v>
                </c:pt>
                <c:pt idx="2971">
                  <c:v>453.43969673758698</c:v>
                </c:pt>
                <c:pt idx="2972">
                  <c:v>452.94647887425998</c:v>
                </c:pt>
                <c:pt idx="2973">
                  <c:v>452.44953676027097</c:v>
                </c:pt>
                <c:pt idx="2974">
                  <c:v>451.97355301564897</c:v>
                </c:pt>
                <c:pt idx="2975">
                  <c:v>451.62709591895799</c:v>
                </c:pt>
                <c:pt idx="2976">
                  <c:v>451.24591024735003</c:v>
                </c:pt>
                <c:pt idx="2977">
                  <c:v>450.71937640298103</c:v>
                </c:pt>
                <c:pt idx="2978">
                  <c:v>450.23682615296798</c:v>
                </c:pt>
                <c:pt idx="2979">
                  <c:v>449.76859192268</c:v>
                </c:pt>
                <c:pt idx="2980">
                  <c:v>449.43598727845</c:v>
                </c:pt>
                <c:pt idx="2981">
                  <c:v>448.97692591645102</c:v>
                </c:pt>
                <c:pt idx="2982">
                  <c:v>448.493948459347</c:v>
                </c:pt>
                <c:pt idx="2983">
                  <c:v>447.98820662437799</c:v>
                </c:pt>
                <c:pt idx="2984">
                  <c:v>447.56632069426797</c:v>
                </c:pt>
                <c:pt idx="2985">
                  <c:v>447.23452009966098</c:v>
                </c:pt>
                <c:pt idx="2986">
                  <c:v>446.75010374442599</c:v>
                </c:pt>
                <c:pt idx="2987">
                  <c:v>446.29404769276101</c:v>
                </c:pt>
                <c:pt idx="2988">
                  <c:v>445.78030524924901</c:v>
                </c:pt>
                <c:pt idx="2989">
                  <c:v>445.41638741871498</c:v>
                </c:pt>
                <c:pt idx="2990">
                  <c:v>444.92122919534802</c:v>
                </c:pt>
                <c:pt idx="2991">
                  <c:v>444.15342239730802</c:v>
                </c:pt>
                <c:pt idx="2992">
                  <c:v>443.64255782139003</c:v>
                </c:pt>
                <c:pt idx="2993">
                  <c:v>443.28042722250399</c:v>
                </c:pt>
                <c:pt idx="2994">
                  <c:v>442.89781379135201</c:v>
                </c:pt>
                <c:pt idx="2995">
                  <c:v>442.40945807129202</c:v>
                </c:pt>
                <c:pt idx="2996">
                  <c:v>441.88975048703702</c:v>
                </c:pt>
                <c:pt idx="2997">
                  <c:v>441.47917303265501</c:v>
                </c:pt>
                <c:pt idx="2998">
                  <c:v>441.15783529484997</c:v>
                </c:pt>
                <c:pt idx="2999">
                  <c:v>440.70519369665197</c:v>
                </c:pt>
                <c:pt idx="3000">
                  <c:v>440.24688114149802</c:v>
                </c:pt>
                <c:pt idx="3001">
                  <c:v>439.67262147943097</c:v>
                </c:pt>
                <c:pt idx="3002">
                  <c:v>439.11558439012498</c:v>
                </c:pt>
                <c:pt idx="3003">
                  <c:v>438.64226937581299</c:v>
                </c:pt>
                <c:pt idx="3004">
                  <c:v>438.19294164181201</c:v>
                </c:pt>
                <c:pt idx="3005">
                  <c:v>437.81154693069698</c:v>
                </c:pt>
                <c:pt idx="3006">
                  <c:v>437.555373762062</c:v>
                </c:pt>
                <c:pt idx="3007">
                  <c:v>437.08227164405201</c:v>
                </c:pt>
                <c:pt idx="3008">
                  <c:v>436.62146490382099</c:v>
                </c:pt>
                <c:pt idx="3009">
                  <c:v>436.195608983829</c:v>
                </c:pt>
                <c:pt idx="3010">
                  <c:v>435.795950006385</c:v>
                </c:pt>
                <c:pt idx="3011">
                  <c:v>435.446901704629</c:v>
                </c:pt>
                <c:pt idx="3012">
                  <c:v>435.03493876875501</c:v>
                </c:pt>
                <c:pt idx="3013">
                  <c:v>434.60188400186701</c:v>
                </c:pt>
                <c:pt idx="3014">
                  <c:v>434.05803156329802</c:v>
                </c:pt>
                <c:pt idx="3015">
                  <c:v>433.47839940710702</c:v>
                </c:pt>
                <c:pt idx="3016">
                  <c:v>433.06587091001597</c:v>
                </c:pt>
                <c:pt idx="3017">
                  <c:v>432.66531725224502</c:v>
                </c:pt>
                <c:pt idx="3018">
                  <c:v>432.22629919465999</c:v>
                </c:pt>
                <c:pt idx="3019">
                  <c:v>432.01442941834</c:v>
                </c:pt>
                <c:pt idx="3020">
                  <c:v>431.59907684146901</c:v>
                </c:pt>
                <c:pt idx="3021">
                  <c:v>431.19106897007299</c:v>
                </c:pt>
                <c:pt idx="3022">
                  <c:v>430.76458295363102</c:v>
                </c:pt>
                <c:pt idx="3023">
                  <c:v>430.38772198215401</c:v>
                </c:pt>
                <c:pt idx="3024">
                  <c:v>430.13992028378999</c:v>
                </c:pt>
                <c:pt idx="3025">
                  <c:v>429.73266502073301</c:v>
                </c:pt>
                <c:pt idx="3026">
                  <c:v>429.27293215153702</c:v>
                </c:pt>
                <c:pt idx="3027">
                  <c:v>428.86680640206902</c:v>
                </c:pt>
                <c:pt idx="3028">
                  <c:v>428.48940450731601</c:v>
                </c:pt>
                <c:pt idx="3029">
                  <c:v>428.17040717266502</c:v>
                </c:pt>
                <c:pt idx="3030">
                  <c:v>427.73088263831897</c:v>
                </c:pt>
                <c:pt idx="3031">
                  <c:v>427.34609063045798</c:v>
                </c:pt>
                <c:pt idx="3032">
                  <c:v>426.92308067979798</c:v>
                </c:pt>
                <c:pt idx="3033">
                  <c:v>426.63359284090001</c:v>
                </c:pt>
                <c:pt idx="3034">
                  <c:v>426.234263785731</c:v>
                </c:pt>
                <c:pt idx="3035">
                  <c:v>425.82961815953001</c:v>
                </c:pt>
                <c:pt idx="3036">
                  <c:v>425.41792341389697</c:v>
                </c:pt>
                <c:pt idx="3037">
                  <c:v>424.98574295312102</c:v>
                </c:pt>
                <c:pt idx="3038">
                  <c:v>424.73780045325799</c:v>
                </c:pt>
                <c:pt idx="3039">
                  <c:v>424.34005281358299</c:v>
                </c:pt>
                <c:pt idx="3040">
                  <c:v>423.92613076647001</c:v>
                </c:pt>
                <c:pt idx="3041">
                  <c:v>423.48334666077301</c:v>
                </c:pt>
                <c:pt idx="3042">
                  <c:v>423.059545942748</c:v>
                </c:pt>
                <c:pt idx="3043">
                  <c:v>422.81902533003603</c:v>
                </c:pt>
                <c:pt idx="3044">
                  <c:v>422.395988192321</c:v>
                </c:pt>
                <c:pt idx="3045">
                  <c:v>421.97378244628197</c:v>
                </c:pt>
                <c:pt idx="3046">
                  <c:v>421.566973321928</c:v>
                </c:pt>
                <c:pt idx="3047">
                  <c:v>421.294600129907</c:v>
                </c:pt>
                <c:pt idx="3048">
                  <c:v>420.99609697490899</c:v>
                </c:pt>
                <c:pt idx="3049">
                  <c:v>420.59789214341203</c:v>
                </c:pt>
                <c:pt idx="3050">
                  <c:v>420.22227931145198</c:v>
                </c:pt>
                <c:pt idx="3051">
                  <c:v>419.87955337965298</c:v>
                </c:pt>
                <c:pt idx="3052">
                  <c:v>419.61622193969799</c:v>
                </c:pt>
                <c:pt idx="3053">
                  <c:v>419.264165374382</c:v>
                </c:pt>
                <c:pt idx="3054">
                  <c:v>418.88373964855998</c:v>
                </c:pt>
                <c:pt idx="3055">
                  <c:v>418.49280817723297</c:v>
                </c:pt>
                <c:pt idx="3056">
                  <c:v>418.09915427272898</c:v>
                </c:pt>
                <c:pt idx="3057">
                  <c:v>417.879368094006</c:v>
                </c:pt>
                <c:pt idx="3058">
                  <c:v>417.46469628256102</c:v>
                </c:pt>
                <c:pt idx="3059">
                  <c:v>417.08307712809898</c:v>
                </c:pt>
                <c:pt idx="3060">
                  <c:v>416.69899948914099</c:v>
                </c:pt>
                <c:pt idx="3061">
                  <c:v>416.42112234586898</c:v>
                </c:pt>
                <c:pt idx="3062">
                  <c:v>416.09170434770903</c:v>
                </c:pt>
                <c:pt idx="3063">
                  <c:v>415.67220087835398</c:v>
                </c:pt>
                <c:pt idx="3064">
                  <c:v>415.310146845703</c:v>
                </c:pt>
                <c:pt idx="3065">
                  <c:v>414.95004415418498</c:v>
                </c:pt>
                <c:pt idx="3066">
                  <c:v>414.69840257913398</c:v>
                </c:pt>
                <c:pt idx="3067">
                  <c:v>414.31497198347199</c:v>
                </c:pt>
                <c:pt idx="3068">
                  <c:v>413.93269916159397</c:v>
                </c:pt>
                <c:pt idx="3069">
                  <c:v>413.53252756304403</c:v>
                </c:pt>
                <c:pt idx="3070">
                  <c:v>413.179941989106</c:v>
                </c:pt>
                <c:pt idx="3071">
                  <c:v>412.9238800581</c:v>
                </c:pt>
                <c:pt idx="3072">
                  <c:v>412.53710728719301</c:v>
                </c:pt>
                <c:pt idx="3073">
                  <c:v>412.12959451312099</c:v>
                </c:pt>
                <c:pt idx="3074">
                  <c:v>411.73925152330702</c:v>
                </c:pt>
                <c:pt idx="3075">
                  <c:v>411.44362173613501</c:v>
                </c:pt>
                <c:pt idx="3076">
                  <c:v>411.14823781724198</c:v>
                </c:pt>
                <c:pt idx="3077">
                  <c:v>410.77566333755402</c:v>
                </c:pt>
                <c:pt idx="3078">
                  <c:v>410.363012958642</c:v>
                </c:pt>
                <c:pt idx="3079">
                  <c:v>409.99958540816903</c:v>
                </c:pt>
                <c:pt idx="3080">
                  <c:v>409.74796213957097</c:v>
                </c:pt>
                <c:pt idx="3081">
                  <c:v>409.415582623776</c:v>
                </c:pt>
                <c:pt idx="3082">
                  <c:v>409.01033565563199</c:v>
                </c:pt>
                <c:pt idx="3083">
                  <c:v>408.64590335068698</c:v>
                </c:pt>
                <c:pt idx="3084">
                  <c:v>408.30782922976499</c:v>
                </c:pt>
                <c:pt idx="3085">
                  <c:v>408.06679300448201</c:v>
                </c:pt>
                <c:pt idx="3086">
                  <c:v>407.68853923434</c:v>
                </c:pt>
                <c:pt idx="3087">
                  <c:v>407.27581743893302</c:v>
                </c:pt>
                <c:pt idx="3088">
                  <c:v>406.89927164080001</c:v>
                </c:pt>
                <c:pt idx="3089">
                  <c:v>406.572212571992</c:v>
                </c:pt>
                <c:pt idx="3090">
                  <c:v>406.18386934955203</c:v>
                </c:pt>
                <c:pt idx="3091">
                  <c:v>405.589475675671</c:v>
                </c:pt>
                <c:pt idx="3092">
                  <c:v>405.22330123802902</c:v>
                </c:pt>
                <c:pt idx="3093">
                  <c:v>404.925174634359</c:v>
                </c:pt>
                <c:pt idx="3094">
                  <c:v>404.641447746913</c:v>
                </c:pt>
                <c:pt idx="3095">
                  <c:v>404.30087089729898</c:v>
                </c:pt>
                <c:pt idx="3096">
                  <c:v>403.93383481481197</c:v>
                </c:pt>
                <c:pt idx="3097">
                  <c:v>403.55093268729303</c:v>
                </c:pt>
                <c:pt idx="3098">
                  <c:v>403.36466313488103</c:v>
                </c:pt>
                <c:pt idx="3099">
                  <c:v>403.02240318705299</c:v>
                </c:pt>
                <c:pt idx="3100">
                  <c:v>402.63242592933199</c:v>
                </c:pt>
                <c:pt idx="3101">
                  <c:v>402.273850389644</c:v>
                </c:pt>
                <c:pt idx="3102">
                  <c:v>401.95710343488599</c:v>
                </c:pt>
                <c:pt idx="3103">
                  <c:v>401.717441727851</c:v>
                </c:pt>
                <c:pt idx="3104">
                  <c:v>401.332407537015</c:v>
                </c:pt>
                <c:pt idx="3105">
                  <c:v>400.99687942125001</c:v>
                </c:pt>
                <c:pt idx="3106">
                  <c:v>400.63330479806598</c:v>
                </c:pt>
                <c:pt idx="3107">
                  <c:v>400.408163778529</c:v>
                </c:pt>
                <c:pt idx="3108">
                  <c:v>400.06262366900899</c:v>
                </c:pt>
                <c:pt idx="3109">
                  <c:v>399.71698392312197</c:v>
                </c:pt>
                <c:pt idx="3110">
                  <c:v>399.37252935540198</c:v>
                </c:pt>
                <c:pt idx="3111">
                  <c:v>399.00142237840998</c:v>
                </c:pt>
                <c:pt idx="3112">
                  <c:v>398.80852367190198</c:v>
                </c:pt>
                <c:pt idx="3113">
                  <c:v>398.47635756148401</c:v>
                </c:pt>
                <c:pt idx="3114">
                  <c:v>398.12631743366899</c:v>
                </c:pt>
                <c:pt idx="3115">
                  <c:v>397.75908565872197</c:v>
                </c:pt>
                <c:pt idx="3116">
                  <c:v>397.45882413033098</c:v>
                </c:pt>
                <c:pt idx="3117">
                  <c:v>397.25650871899398</c:v>
                </c:pt>
                <c:pt idx="3118">
                  <c:v>396.92820883609198</c:v>
                </c:pt>
                <c:pt idx="3119">
                  <c:v>396.56970453569699</c:v>
                </c:pt>
                <c:pt idx="3120">
                  <c:v>396.15002838289701</c:v>
                </c:pt>
                <c:pt idx="3121">
                  <c:v>395.711132253453</c:v>
                </c:pt>
                <c:pt idx="3122">
                  <c:v>395.40026940665098</c:v>
                </c:pt>
                <c:pt idx="3123">
                  <c:v>395.09632481079399</c:v>
                </c:pt>
                <c:pt idx="3124">
                  <c:v>394.76705994900499</c:v>
                </c:pt>
                <c:pt idx="3125">
                  <c:v>394.57265319006098</c:v>
                </c:pt>
                <c:pt idx="3126">
                  <c:v>394.27403141159903</c:v>
                </c:pt>
                <c:pt idx="3127">
                  <c:v>393.97197855908303</c:v>
                </c:pt>
                <c:pt idx="3128">
                  <c:v>393.66814500575703</c:v>
                </c:pt>
                <c:pt idx="3129">
                  <c:v>393.34276690837999</c:v>
                </c:pt>
                <c:pt idx="3130">
                  <c:v>393.17098515005898</c:v>
                </c:pt>
                <c:pt idx="3131">
                  <c:v>392.85635907572799</c:v>
                </c:pt>
                <c:pt idx="3132">
                  <c:v>392.555735802394</c:v>
                </c:pt>
                <c:pt idx="3133">
                  <c:v>392.21696022231902</c:v>
                </c:pt>
                <c:pt idx="3134">
                  <c:v>391.91067830002498</c:v>
                </c:pt>
                <c:pt idx="3135">
                  <c:v>391.72265842888299</c:v>
                </c:pt>
                <c:pt idx="3136">
                  <c:v>391.39959902517597</c:v>
                </c:pt>
                <c:pt idx="3137">
                  <c:v>391.077035470108</c:v>
                </c:pt>
                <c:pt idx="3138">
                  <c:v>390.73240448296599</c:v>
                </c:pt>
                <c:pt idx="3139">
                  <c:v>390.49897330613197</c:v>
                </c:pt>
                <c:pt idx="3140">
                  <c:v>390.10931165930498</c:v>
                </c:pt>
                <c:pt idx="3141">
                  <c:v>389.58247933041201</c:v>
                </c:pt>
                <c:pt idx="3142">
                  <c:v>389.28019016573</c:v>
                </c:pt>
                <c:pt idx="3143">
                  <c:v>389.08507928877998</c:v>
                </c:pt>
                <c:pt idx="3144">
                  <c:v>388.78825254771601</c:v>
                </c:pt>
                <c:pt idx="3145">
                  <c:v>388.47582491237199</c:v>
                </c:pt>
                <c:pt idx="3146">
                  <c:v>388.15339985847498</c:v>
                </c:pt>
                <c:pt idx="3147">
                  <c:v>387.83510494320001</c:v>
                </c:pt>
                <c:pt idx="3148">
                  <c:v>387.65429720169101</c:v>
                </c:pt>
                <c:pt idx="3149">
                  <c:v>387.327606033054</c:v>
                </c:pt>
                <c:pt idx="3150">
                  <c:v>387.028883132175</c:v>
                </c:pt>
                <c:pt idx="3151">
                  <c:v>386.75494297187299</c:v>
                </c:pt>
                <c:pt idx="3152">
                  <c:v>386.49886877933699</c:v>
                </c:pt>
                <c:pt idx="3153">
                  <c:v>386.31388752107199</c:v>
                </c:pt>
                <c:pt idx="3154">
                  <c:v>385.99613755602098</c:v>
                </c:pt>
                <c:pt idx="3155">
                  <c:v>385.708490988687</c:v>
                </c:pt>
                <c:pt idx="3156">
                  <c:v>385.345012357359</c:v>
                </c:pt>
                <c:pt idx="3157">
                  <c:v>384.97026651683598</c:v>
                </c:pt>
                <c:pt idx="3158">
                  <c:v>384.66107515443298</c:v>
                </c:pt>
                <c:pt idx="3159">
                  <c:v>384.37850153191602</c:v>
                </c:pt>
                <c:pt idx="3160">
                  <c:v>384.074498942525</c:v>
                </c:pt>
                <c:pt idx="3161">
                  <c:v>383.79697000902598</c:v>
                </c:pt>
                <c:pt idx="3162">
                  <c:v>383.58807288397702</c:v>
                </c:pt>
                <c:pt idx="3163">
                  <c:v>383.28943764128599</c:v>
                </c:pt>
                <c:pt idx="3164">
                  <c:v>382.98882475315497</c:v>
                </c:pt>
                <c:pt idx="3165">
                  <c:v>382.61940340586898</c:v>
                </c:pt>
                <c:pt idx="3166">
                  <c:v>382.19259746670798</c:v>
                </c:pt>
                <c:pt idx="3167">
                  <c:v>381.88035432665498</c:v>
                </c:pt>
                <c:pt idx="3168">
                  <c:v>381.55962891784702</c:v>
                </c:pt>
                <c:pt idx="3169">
                  <c:v>381.290295983801</c:v>
                </c:pt>
                <c:pt idx="3170">
                  <c:v>381.12096052555</c:v>
                </c:pt>
                <c:pt idx="3171">
                  <c:v>380.81901835874999</c:v>
                </c:pt>
                <c:pt idx="3172">
                  <c:v>380.52557984266099</c:v>
                </c:pt>
                <c:pt idx="3173">
                  <c:v>380.20787077910302</c:v>
                </c:pt>
                <c:pt idx="3174">
                  <c:v>379.93572433386998</c:v>
                </c:pt>
                <c:pt idx="3175">
                  <c:v>379.771289338732</c:v>
                </c:pt>
                <c:pt idx="3176">
                  <c:v>379.50199180746102</c:v>
                </c:pt>
                <c:pt idx="3177">
                  <c:v>379.19411825411203</c:v>
                </c:pt>
                <c:pt idx="3178">
                  <c:v>378.91970125059697</c:v>
                </c:pt>
                <c:pt idx="3179">
                  <c:v>378.72290030974199</c:v>
                </c:pt>
                <c:pt idx="3180">
                  <c:v>378.499015760502</c:v>
                </c:pt>
                <c:pt idx="3181">
                  <c:v>378.21015101731399</c:v>
                </c:pt>
                <c:pt idx="3182">
                  <c:v>377.953870795466</c:v>
                </c:pt>
                <c:pt idx="3183">
                  <c:v>377.70851186741203</c:v>
                </c:pt>
                <c:pt idx="3184">
                  <c:v>377.53250297562801</c:v>
                </c:pt>
                <c:pt idx="3185">
                  <c:v>377.29484786172901</c:v>
                </c:pt>
                <c:pt idx="3186">
                  <c:v>377.02526192008003</c:v>
                </c:pt>
                <c:pt idx="3187">
                  <c:v>376.76468909934601</c:v>
                </c:pt>
                <c:pt idx="3188">
                  <c:v>376.50349506184898</c:v>
                </c:pt>
                <c:pt idx="3189">
                  <c:v>376.31677032016398</c:v>
                </c:pt>
                <c:pt idx="3190">
                  <c:v>376.022017533704</c:v>
                </c:pt>
                <c:pt idx="3191">
                  <c:v>375.73538650611601</c:v>
                </c:pt>
                <c:pt idx="3192">
                  <c:v>375.447374844134</c:v>
                </c:pt>
                <c:pt idx="3193">
                  <c:v>375.22101396428201</c:v>
                </c:pt>
                <c:pt idx="3194">
                  <c:v>375.00432258063</c:v>
                </c:pt>
                <c:pt idx="3195">
                  <c:v>374.722199314558</c:v>
                </c:pt>
                <c:pt idx="3196">
                  <c:v>374.41061138728401</c:v>
                </c:pt>
                <c:pt idx="3197">
                  <c:v>374.14111972695201</c:v>
                </c:pt>
                <c:pt idx="3198">
                  <c:v>373.95245836817998</c:v>
                </c:pt>
                <c:pt idx="3199">
                  <c:v>373.73924218002998</c:v>
                </c:pt>
                <c:pt idx="3200">
                  <c:v>373.44499589533501</c:v>
                </c:pt>
                <c:pt idx="3201">
                  <c:v>373.18566809290701</c:v>
                </c:pt>
                <c:pt idx="3202">
                  <c:v>372.91500874407899</c:v>
                </c:pt>
                <c:pt idx="3203">
                  <c:v>372.72263579762301</c:v>
                </c:pt>
                <c:pt idx="3204">
                  <c:v>372.46991459653299</c:v>
                </c:pt>
                <c:pt idx="3205">
                  <c:v>372.19206678725999</c:v>
                </c:pt>
                <c:pt idx="3206">
                  <c:v>371.91860002602903</c:v>
                </c:pt>
                <c:pt idx="3207">
                  <c:v>371.69845609892599</c:v>
                </c:pt>
                <c:pt idx="3208">
                  <c:v>371.50616029471098</c:v>
                </c:pt>
                <c:pt idx="3209">
                  <c:v>371.22454752676902</c:v>
                </c:pt>
                <c:pt idx="3210">
                  <c:v>370.96177057894801</c:v>
                </c:pt>
                <c:pt idx="3211">
                  <c:v>370.71318524381098</c:v>
                </c:pt>
                <c:pt idx="3212">
                  <c:v>370.48224304185499</c:v>
                </c:pt>
                <c:pt idx="3213">
                  <c:v>370.27434392342798</c:v>
                </c:pt>
                <c:pt idx="3214">
                  <c:v>369.99492990254799</c:v>
                </c:pt>
                <c:pt idx="3215">
                  <c:v>369.72802717830302</c:v>
                </c:pt>
                <c:pt idx="3216">
                  <c:v>369.44761542930797</c:v>
                </c:pt>
                <c:pt idx="3217">
                  <c:v>369.23278249915302</c:v>
                </c:pt>
                <c:pt idx="3218">
                  <c:v>369.05926961531702</c:v>
                </c:pt>
                <c:pt idx="3219">
                  <c:v>368.78855245878799</c:v>
                </c:pt>
                <c:pt idx="3220">
                  <c:v>368.50016656380802</c:v>
                </c:pt>
                <c:pt idx="3221">
                  <c:v>368.23326680160102</c:v>
                </c:pt>
                <c:pt idx="3222">
                  <c:v>368.04799960642401</c:v>
                </c:pt>
                <c:pt idx="3223">
                  <c:v>367.79080455173403</c:v>
                </c:pt>
                <c:pt idx="3224">
                  <c:v>367.53754801787397</c:v>
                </c:pt>
                <c:pt idx="3225">
                  <c:v>367.25592287644298</c:v>
                </c:pt>
                <c:pt idx="3226">
                  <c:v>367.03148770355102</c:v>
                </c:pt>
                <c:pt idx="3227">
                  <c:v>366.820235539348</c:v>
                </c:pt>
                <c:pt idx="3228">
                  <c:v>366.54952510979501</c:v>
                </c:pt>
                <c:pt idx="3229">
                  <c:v>366.27901911457002</c:v>
                </c:pt>
                <c:pt idx="3230">
                  <c:v>365.99125485655497</c:v>
                </c:pt>
                <c:pt idx="3231">
                  <c:v>365.760052678958</c:v>
                </c:pt>
                <c:pt idx="3232">
                  <c:v>365.58362624313401</c:v>
                </c:pt>
                <c:pt idx="3233">
                  <c:v>365.32397745966199</c:v>
                </c:pt>
                <c:pt idx="3234">
                  <c:v>365.05453259273298</c:v>
                </c:pt>
                <c:pt idx="3235">
                  <c:v>364.77596266128302</c:v>
                </c:pt>
                <c:pt idx="3236">
                  <c:v>364.570533241021</c:v>
                </c:pt>
                <c:pt idx="3237">
                  <c:v>364.370902228131</c:v>
                </c:pt>
                <c:pt idx="3238">
                  <c:v>364.08843751592002</c:v>
                </c:pt>
                <c:pt idx="3239">
                  <c:v>363.80579226208499</c:v>
                </c:pt>
                <c:pt idx="3240">
                  <c:v>363.56429293256099</c:v>
                </c:pt>
                <c:pt idx="3241">
                  <c:v>363.366008125284</c:v>
                </c:pt>
                <c:pt idx="3242">
                  <c:v>363.09316499488898</c:v>
                </c:pt>
                <c:pt idx="3243">
                  <c:v>362.83634331898702</c:v>
                </c:pt>
                <c:pt idx="3244">
                  <c:v>362.57184621372602</c:v>
                </c:pt>
                <c:pt idx="3245">
                  <c:v>362.354123498913</c:v>
                </c:pt>
                <c:pt idx="3246">
                  <c:v>362.14798411772102</c:v>
                </c:pt>
                <c:pt idx="3247">
                  <c:v>361.89178496176999</c:v>
                </c:pt>
                <c:pt idx="3248">
                  <c:v>361.63837073893302</c:v>
                </c:pt>
                <c:pt idx="3249">
                  <c:v>361.36642216605998</c:v>
                </c:pt>
                <c:pt idx="3250">
                  <c:v>361.12219609899199</c:v>
                </c:pt>
                <c:pt idx="3251">
                  <c:v>360.95368294845002</c:v>
                </c:pt>
                <c:pt idx="3252">
                  <c:v>360.68204978298502</c:v>
                </c:pt>
                <c:pt idx="3253">
                  <c:v>360.40959799675699</c:v>
                </c:pt>
                <c:pt idx="3254">
                  <c:v>360.13740082125099</c:v>
                </c:pt>
                <c:pt idx="3255">
                  <c:v>359.943505798111</c:v>
                </c:pt>
                <c:pt idx="3256">
                  <c:v>359.738254771058</c:v>
                </c:pt>
                <c:pt idx="3257">
                  <c:v>359.48012610035499</c:v>
                </c:pt>
                <c:pt idx="3258">
                  <c:v>359.22311708549603</c:v>
                </c:pt>
                <c:pt idx="3259">
                  <c:v>358.973797441155</c:v>
                </c:pt>
                <c:pt idx="3260">
                  <c:v>358.80633936282197</c:v>
                </c:pt>
                <c:pt idx="3261">
                  <c:v>358.54154667089398</c:v>
                </c:pt>
                <c:pt idx="3262">
                  <c:v>358.27449147623599</c:v>
                </c:pt>
                <c:pt idx="3263">
                  <c:v>357.99733068233701</c:v>
                </c:pt>
                <c:pt idx="3264">
                  <c:v>357.806296383161</c:v>
                </c:pt>
                <c:pt idx="3265">
                  <c:v>357.61980349681102</c:v>
                </c:pt>
                <c:pt idx="3266">
                  <c:v>357.34869481873699</c:v>
                </c:pt>
                <c:pt idx="3267">
                  <c:v>357.10711362480401</c:v>
                </c:pt>
                <c:pt idx="3268">
                  <c:v>356.85901788153097</c:v>
                </c:pt>
                <c:pt idx="3269">
                  <c:v>356.69683684309803</c:v>
                </c:pt>
                <c:pt idx="3270">
                  <c:v>356.45033411621603</c:v>
                </c:pt>
                <c:pt idx="3271">
                  <c:v>356.20421377340102</c:v>
                </c:pt>
                <c:pt idx="3272">
                  <c:v>355.93237953015102</c:v>
                </c:pt>
                <c:pt idx="3273">
                  <c:v>355.71814320944799</c:v>
                </c:pt>
                <c:pt idx="3274">
                  <c:v>355.50738074367001</c:v>
                </c:pt>
                <c:pt idx="3275">
                  <c:v>355.24534727970598</c:v>
                </c:pt>
                <c:pt idx="3276">
                  <c:v>354.99431354893397</c:v>
                </c:pt>
                <c:pt idx="3277">
                  <c:v>354.71891905431602</c:v>
                </c:pt>
                <c:pt idx="3278">
                  <c:v>354.51290215013398</c:v>
                </c:pt>
                <c:pt idx="3279">
                  <c:v>354.32416445345802</c:v>
                </c:pt>
                <c:pt idx="3280">
                  <c:v>354.04649289851397</c:v>
                </c:pt>
                <c:pt idx="3281">
                  <c:v>353.79508200159802</c:v>
                </c:pt>
                <c:pt idx="3282">
                  <c:v>353.539216552862</c:v>
                </c:pt>
                <c:pt idx="3283">
                  <c:v>353.35008753885302</c:v>
                </c:pt>
                <c:pt idx="3284">
                  <c:v>353.08203440385802</c:v>
                </c:pt>
                <c:pt idx="3285">
                  <c:v>352.83662935346899</c:v>
                </c:pt>
                <c:pt idx="3286">
                  <c:v>352.55041587605399</c:v>
                </c:pt>
                <c:pt idx="3287">
                  <c:v>352.31574555269799</c:v>
                </c:pt>
                <c:pt idx="3288">
                  <c:v>352.15423579123802</c:v>
                </c:pt>
                <c:pt idx="3289">
                  <c:v>351.88167417374899</c:v>
                </c:pt>
                <c:pt idx="3290">
                  <c:v>351.620333644982</c:v>
                </c:pt>
                <c:pt idx="3291">
                  <c:v>351.368968366415</c:v>
                </c:pt>
                <c:pt idx="3292">
                  <c:v>351.21587085763298</c:v>
                </c:pt>
                <c:pt idx="3293">
                  <c:v>350.98602576746299</c:v>
                </c:pt>
                <c:pt idx="3294">
                  <c:v>350.73315349603001</c:v>
                </c:pt>
                <c:pt idx="3295">
                  <c:v>350.46972977524598</c:v>
                </c:pt>
                <c:pt idx="3296">
                  <c:v>350.21904465113198</c:v>
                </c:pt>
                <c:pt idx="3297">
                  <c:v>350.06610465270001</c:v>
                </c:pt>
                <c:pt idx="3298">
                  <c:v>349.82463416646902</c:v>
                </c:pt>
                <c:pt idx="3299">
                  <c:v>349.558943165014</c:v>
                </c:pt>
                <c:pt idx="3300">
                  <c:v>349.30921382179201</c:v>
                </c:pt>
                <c:pt idx="3301">
                  <c:v>349.09453667359901</c:v>
                </c:pt>
                <c:pt idx="3302">
                  <c:v>348.94118296588999</c:v>
                </c:pt>
                <c:pt idx="3303">
                  <c:v>348.68575859875898</c:v>
                </c:pt>
                <c:pt idx="3304">
                  <c:v>348.42515625393202</c:v>
                </c:pt>
                <c:pt idx="3305">
                  <c:v>348.171393144717</c:v>
                </c:pt>
                <c:pt idx="3306">
                  <c:v>347.94214692240098</c:v>
                </c:pt>
                <c:pt idx="3307">
                  <c:v>347.75501478579599</c:v>
                </c:pt>
                <c:pt idx="3308">
                  <c:v>347.50533499968901</c:v>
                </c:pt>
                <c:pt idx="3309">
                  <c:v>347.26105055846801</c:v>
                </c:pt>
                <c:pt idx="3310">
                  <c:v>347.006460965516</c:v>
                </c:pt>
                <c:pt idx="3311">
                  <c:v>346.86365481643702</c:v>
                </c:pt>
                <c:pt idx="3312">
                  <c:v>346.620855132511</c:v>
                </c:pt>
                <c:pt idx="3313">
                  <c:v>346.37437880908902</c:v>
                </c:pt>
                <c:pt idx="3314">
                  <c:v>346.08352698256101</c:v>
                </c:pt>
                <c:pt idx="3315">
                  <c:v>345.882886806915</c:v>
                </c:pt>
                <c:pt idx="3316">
                  <c:v>345.61823695593301</c:v>
                </c:pt>
                <c:pt idx="3317">
                  <c:v>345.17969964058398</c:v>
                </c:pt>
                <c:pt idx="3318">
                  <c:v>344.92209234800799</c:v>
                </c:pt>
                <c:pt idx="3319">
                  <c:v>344.728931916774</c:v>
                </c:pt>
                <c:pt idx="3320">
                  <c:v>344.54429310555997</c:v>
                </c:pt>
                <c:pt idx="3321">
                  <c:v>344.27114564186201</c:v>
                </c:pt>
                <c:pt idx="3322">
                  <c:v>343.98903813555199</c:v>
                </c:pt>
                <c:pt idx="3323">
                  <c:v>343.73766982804102</c:v>
                </c:pt>
                <c:pt idx="3324">
                  <c:v>343.55867595146498</c:v>
                </c:pt>
                <c:pt idx="3325">
                  <c:v>343.305775167793</c:v>
                </c:pt>
                <c:pt idx="3326">
                  <c:v>343.05654604504002</c:v>
                </c:pt>
                <c:pt idx="3327">
                  <c:v>342.78105792790001</c:v>
                </c:pt>
                <c:pt idx="3328">
                  <c:v>342.523332815809</c:v>
                </c:pt>
                <c:pt idx="3329">
                  <c:v>342.371113260291</c:v>
                </c:pt>
                <c:pt idx="3330">
                  <c:v>342.11402366440302</c:v>
                </c:pt>
                <c:pt idx="3331">
                  <c:v>341.85316157157303</c:v>
                </c:pt>
                <c:pt idx="3332">
                  <c:v>341.56358560870098</c:v>
                </c:pt>
                <c:pt idx="3333">
                  <c:v>341.36636274394601</c:v>
                </c:pt>
                <c:pt idx="3334">
                  <c:v>341.08381588427397</c:v>
                </c:pt>
                <c:pt idx="3335">
                  <c:v>340.63180954219001</c:v>
                </c:pt>
                <c:pt idx="3336">
                  <c:v>340.37459857574902</c:v>
                </c:pt>
                <c:pt idx="3337">
                  <c:v>340.21635626573101</c:v>
                </c:pt>
                <c:pt idx="3338">
                  <c:v>339.98308787942602</c:v>
                </c:pt>
                <c:pt idx="3339">
                  <c:v>339.76515461560001</c:v>
                </c:pt>
                <c:pt idx="3340">
                  <c:v>339.52595234350099</c:v>
                </c:pt>
                <c:pt idx="3341">
                  <c:v>339.28951538698698</c:v>
                </c:pt>
                <c:pt idx="3342">
                  <c:v>339.16460763936902</c:v>
                </c:pt>
                <c:pt idx="3343">
                  <c:v>338.93659965980498</c:v>
                </c:pt>
                <c:pt idx="3344">
                  <c:v>338.70496316132198</c:v>
                </c:pt>
                <c:pt idx="3345">
                  <c:v>338.46332296103998</c:v>
                </c:pt>
                <c:pt idx="3346">
                  <c:v>338.21070650925498</c:v>
                </c:pt>
                <c:pt idx="3347">
                  <c:v>338.080763459227</c:v>
                </c:pt>
                <c:pt idx="3348">
                  <c:v>337.84661520965102</c:v>
                </c:pt>
                <c:pt idx="3349">
                  <c:v>337.594207071997</c:v>
                </c:pt>
                <c:pt idx="3350">
                  <c:v>337.35683053496803</c:v>
                </c:pt>
                <c:pt idx="3351">
                  <c:v>337.176205170061</c:v>
                </c:pt>
                <c:pt idx="3352">
                  <c:v>336.98774671089501</c:v>
                </c:pt>
                <c:pt idx="3353">
                  <c:v>336.75508388660302</c:v>
                </c:pt>
                <c:pt idx="3354">
                  <c:v>336.51021456748799</c:v>
                </c:pt>
                <c:pt idx="3355">
                  <c:v>336.27662043148803</c:v>
                </c:pt>
                <c:pt idx="3356">
                  <c:v>336.10716082924199</c:v>
                </c:pt>
                <c:pt idx="3357">
                  <c:v>335.874800374215</c:v>
                </c:pt>
                <c:pt idx="3358">
                  <c:v>335.63457150155</c:v>
                </c:pt>
                <c:pt idx="3359">
                  <c:v>335.41541092447102</c:v>
                </c:pt>
                <c:pt idx="3360">
                  <c:v>335.18454118499801</c:v>
                </c:pt>
                <c:pt idx="3361">
                  <c:v>335.03444015416198</c:v>
                </c:pt>
                <c:pt idx="3362">
                  <c:v>334.80899305852103</c:v>
                </c:pt>
                <c:pt idx="3363">
                  <c:v>334.57763190274198</c:v>
                </c:pt>
                <c:pt idx="3364">
                  <c:v>334.358677284858</c:v>
                </c:pt>
                <c:pt idx="3365">
                  <c:v>334.155300750908</c:v>
                </c:pt>
                <c:pt idx="3366">
                  <c:v>333.98972571827602</c:v>
                </c:pt>
                <c:pt idx="3367">
                  <c:v>333.76848403902102</c:v>
                </c:pt>
                <c:pt idx="3368">
                  <c:v>333.53033790921597</c:v>
                </c:pt>
                <c:pt idx="3369">
                  <c:v>333.27846437703897</c:v>
                </c:pt>
                <c:pt idx="3370">
                  <c:v>333.09707933406497</c:v>
                </c:pt>
                <c:pt idx="3371">
                  <c:v>332.91055033632898</c:v>
                </c:pt>
                <c:pt idx="3372">
                  <c:v>332.63369240992</c:v>
                </c:pt>
                <c:pt idx="3373">
                  <c:v>332.40940296858798</c:v>
                </c:pt>
                <c:pt idx="3374">
                  <c:v>332.16770201596103</c:v>
                </c:pt>
                <c:pt idx="3375">
                  <c:v>332.02323702717098</c:v>
                </c:pt>
                <c:pt idx="3376">
                  <c:v>331.713734271931</c:v>
                </c:pt>
                <c:pt idx="3377">
                  <c:v>331.33313235402801</c:v>
                </c:pt>
                <c:pt idx="3378">
                  <c:v>331.102975459672</c:v>
                </c:pt>
                <c:pt idx="3379">
                  <c:v>330.967903033391</c:v>
                </c:pt>
                <c:pt idx="3380">
                  <c:v>330.74577143400199</c:v>
                </c:pt>
                <c:pt idx="3381">
                  <c:v>330.49607638089202</c:v>
                </c:pt>
                <c:pt idx="3382">
                  <c:v>330.24424352202698</c:v>
                </c:pt>
                <c:pt idx="3383">
                  <c:v>330.09377213852503</c:v>
                </c:pt>
                <c:pt idx="3384">
                  <c:v>329.90135797364297</c:v>
                </c:pt>
                <c:pt idx="3385">
                  <c:v>329.65566423916903</c:v>
                </c:pt>
                <c:pt idx="3386">
                  <c:v>329.43846170892101</c:v>
                </c:pt>
                <c:pt idx="3387">
                  <c:v>329.20210585506999</c:v>
                </c:pt>
                <c:pt idx="3388">
                  <c:v>329.05940956990003</c:v>
                </c:pt>
                <c:pt idx="3389">
                  <c:v>328.82918467236101</c:v>
                </c:pt>
                <c:pt idx="3390">
                  <c:v>328.60070354510401</c:v>
                </c:pt>
                <c:pt idx="3391">
                  <c:v>328.37921907350699</c:v>
                </c:pt>
                <c:pt idx="3392">
                  <c:v>328.13675392571702</c:v>
                </c:pt>
                <c:pt idx="3393">
                  <c:v>327.98913787105198</c:v>
                </c:pt>
                <c:pt idx="3394">
                  <c:v>327.75538935463101</c:v>
                </c:pt>
                <c:pt idx="3395">
                  <c:v>327.51487127001297</c:v>
                </c:pt>
                <c:pt idx="3396">
                  <c:v>327.267396878147</c:v>
                </c:pt>
                <c:pt idx="3397">
                  <c:v>327.03336561480103</c:v>
                </c:pt>
                <c:pt idx="3398">
                  <c:v>326.88896872649599</c:v>
                </c:pt>
                <c:pt idx="3399">
                  <c:v>326.64301211245697</c:v>
                </c:pt>
                <c:pt idx="3400">
                  <c:v>326.38561930815303</c:v>
                </c:pt>
                <c:pt idx="3401">
                  <c:v>326.13590655468698</c:v>
                </c:pt>
                <c:pt idx="3402">
                  <c:v>325.95386013460001</c:v>
                </c:pt>
                <c:pt idx="3403">
                  <c:v>325.76457517458499</c:v>
                </c:pt>
                <c:pt idx="3404">
                  <c:v>325.51360711256598</c:v>
                </c:pt>
                <c:pt idx="3405">
                  <c:v>325.26944593321798</c:v>
                </c:pt>
                <c:pt idx="3406">
                  <c:v>325.04390163091898</c:v>
                </c:pt>
                <c:pt idx="3407">
                  <c:v>324.88544018525101</c:v>
                </c:pt>
                <c:pt idx="3408">
                  <c:v>324.66416773771402</c:v>
                </c:pt>
                <c:pt idx="3409">
                  <c:v>324.42922012266098</c:v>
                </c:pt>
                <c:pt idx="3410">
                  <c:v>324.19045910839702</c:v>
                </c:pt>
                <c:pt idx="3411">
                  <c:v>323.97571740535199</c:v>
                </c:pt>
                <c:pt idx="3412">
                  <c:v>323.80374078878299</c:v>
                </c:pt>
                <c:pt idx="3413">
                  <c:v>323.56463508410098</c:v>
                </c:pt>
                <c:pt idx="3414">
                  <c:v>323.33183440968401</c:v>
                </c:pt>
                <c:pt idx="3415">
                  <c:v>323.092905632537</c:v>
                </c:pt>
                <c:pt idx="3416">
                  <c:v>322.89800853015799</c:v>
                </c:pt>
                <c:pt idx="3417">
                  <c:v>322.73393584972303</c:v>
                </c:pt>
                <c:pt idx="3418">
                  <c:v>322.52780555724303</c:v>
                </c:pt>
                <c:pt idx="3419">
                  <c:v>322.30748544419203</c:v>
                </c:pt>
                <c:pt idx="3420">
                  <c:v>322.08638769570399</c:v>
                </c:pt>
                <c:pt idx="3421">
                  <c:v>321.96013730635298</c:v>
                </c:pt>
                <c:pt idx="3422">
                  <c:v>321.73747186441602</c:v>
                </c:pt>
                <c:pt idx="3423">
                  <c:v>321.507302872286</c:v>
                </c:pt>
                <c:pt idx="3424">
                  <c:v>321.26074702787201</c:v>
                </c:pt>
                <c:pt idx="3425">
                  <c:v>321.00489001255897</c:v>
                </c:pt>
                <c:pt idx="3426">
                  <c:v>320.86703881860097</c:v>
                </c:pt>
                <c:pt idx="3427">
                  <c:v>320.60775061664498</c:v>
                </c:pt>
                <c:pt idx="3428">
                  <c:v>320.32721242804098</c:v>
                </c:pt>
                <c:pt idx="3429">
                  <c:v>320.061188508013</c:v>
                </c:pt>
                <c:pt idx="3430">
                  <c:v>319.83868708582401</c:v>
                </c:pt>
                <c:pt idx="3431">
                  <c:v>319.64276158260202</c:v>
                </c:pt>
                <c:pt idx="3432">
                  <c:v>319.34097350870502</c:v>
                </c:pt>
                <c:pt idx="3433">
                  <c:v>318.966919823713</c:v>
                </c:pt>
                <c:pt idx="3434">
                  <c:v>318.77495575328498</c:v>
                </c:pt>
                <c:pt idx="3435">
                  <c:v>318.61052321705603</c:v>
                </c:pt>
                <c:pt idx="3436">
                  <c:v>318.40550826919099</c:v>
                </c:pt>
                <c:pt idx="3437">
                  <c:v>318.17307532025899</c:v>
                </c:pt>
                <c:pt idx="3438">
                  <c:v>317.980331644773</c:v>
                </c:pt>
                <c:pt idx="3439">
                  <c:v>317.85344015619199</c:v>
                </c:pt>
                <c:pt idx="3440">
                  <c:v>317.62836461696497</c:v>
                </c:pt>
                <c:pt idx="3441">
                  <c:v>317.39149039635902</c:v>
                </c:pt>
                <c:pt idx="3442">
                  <c:v>317.16367943833501</c:v>
                </c:pt>
                <c:pt idx="3443">
                  <c:v>316.959128364641</c:v>
                </c:pt>
                <c:pt idx="3444">
                  <c:v>316.78523482838301</c:v>
                </c:pt>
                <c:pt idx="3445">
                  <c:v>316.57455023500103</c:v>
                </c:pt>
                <c:pt idx="3446">
                  <c:v>316.346242396945</c:v>
                </c:pt>
                <c:pt idx="3447">
                  <c:v>316.11504745559301</c:v>
                </c:pt>
                <c:pt idx="3448">
                  <c:v>315.92703372443799</c:v>
                </c:pt>
                <c:pt idx="3449">
                  <c:v>315.75401158380799</c:v>
                </c:pt>
                <c:pt idx="3450">
                  <c:v>315.53651647643602</c:v>
                </c:pt>
                <c:pt idx="3451">
                  <c:v>315.29854452683799</c:v>
                </c:pt>
                <c:pt idx="3452">
                  <c:v>315.07508032682699</c:v>
                </c:pt>
                <c:pt idx="3453">
                  <c:v>314.95287359147198</c:v>
                </c:pt>
                <c:pt idx="3454">
                  <c:v>314.64682405908502</c:v>
                </c:pt>
                <c:pt idx="3455">
                  <c:v>314.26308287942697</c:v>
                </c:pt>
                <c:pt idx="3456">
                  <c:v>314.06247732972901</c:v>
                </c:pt>
                <c:pt idx="3457">
                  <c:v>313.90970215961801</c:v>
                </c:pt>
                <c:pt idx="3458">
                  <c:v>313.67342411236098</c:v>
                </c:pt>
                <c:pt idx="3459">
                  <c:v>313.45323650476303</c:v>
                </c:pt>
                <c:pt idx="3460">
                  <c:v>313.23881984721299</c:v>
                </c:pt>
                <c:pt idx="3461">
                  <c:v>313.04159561248298</c:v>
                </c:pt>
                <c:pt idx="3462">
                  <c:v>312.86841376641701</c:v>
                </c:pt>
                <c:pt idx="3463">
                  <c:v>312.64768003763101</c:v>
                </c:pt>
                <c:pt idx="3464">
                  <c:v>312.41105625966202</c:v>
                </c:pt>
                <c:pt idx="3465">
                  <c:v>312.15259091799902</c:v>
                </c:pt>
                <c:pt idx="3466">
                  <c:v>311.98881143080501</c:v>
                </c:pt>
                <c:pt idx="3467">
                  <c:v>311.80708678906802</c:v>
                </c:pt>
                <c:pt idx="3468">
                  <c:v>311.57779516708501</c:v>
                </c:pt>
                <c:pt idx="3469">
                  <c:v>311.32210111996898</c:v>
                </c:pt>
                <c:pt idx="3470">
                  <c:v>311.11579922596201</c:v>
                </c:pt>
                <c:pt idx="3471">
                  <c:v>310.97375310668099</c:v>
                </c:pt>
                <c:pt idx="3472">
                  <c:v>310.74788361017698</c:v>
                </c:pt>
                <c:pt idx="3473">
                  <c:v>310.51359316143402</c:v>
                </c:pt>
                <c:pt idx="3474">
                  <c:v>310.29557798991999</c:v>
                </c:pt>
                <c:pt idx="3475">
                  <c:v>310.08741308617698</c:v>
                </c:pt>
                <c:pt idx="3476">
                  <c:v>309.91266551758798</c:v>
                </c:pt>
                <c:pt idx="3477">
                  <c:v>309.657765826662</c:v>
                </c:pt>
                <c:pt idx="3478">
                  <c:v>309.42725505986101</c:v>
                </c:pt>
                <c:pt idx="3479">
                  <c:v>309.17719723005899</c:v>
                </c:pt>
                <c:pt idx="3480">
                  <c:v>309.03295513068599</c:v>
                </c:pt>
                <c:pt idx="3481">
                  <c:v>308.80245156083203</c:v>
                </c:pt>
                <c:pt idx="3482">
                  <c:v>308.56998581520998</c:v>
                </c:pt>
                <c:pt idx="3483">
                  <c:v>308.34610815564599</c:v>
                </c:pt>
                <c:pt idx="3484">
                  <c:v>308.11845489610897</c:v>
                </c:pt>
                <c:pt idx="3485">
                  <c:v>307.98876131551299</c:v>
                </c:pt>
                <c:pt idx="3486">
                  <c:v>307.75849655934297</c:v>
                </c:pt>
                <c:pt idx="3487">
                  <c:v>307.51364108826499</c:v>
                </c:pt>
                <c:pt idx="3488">
                  <c:v>307.27007890045002</c:v>
                </c:pt>
                <c:pt idx="3489">
                  <c:v>307.12059425778602</c:v>
                </c:pt>
                <c:pt idx="3490">
                  <c:v>306.90222920477299</c:v>
                </c:pt>
                <c:pt idx="3491">
                  <c:v>306.682921854688</c:v>
                </c:pt>
                <c:pt idx="3492">
                  <c:v>306.460690771624</c:v>
                </c:pt>
                <c:pt idx="3493">
                  <c:v>306.21853030960699</c:v>
                </c:pt>
                <c:pt idx="3494">
                  <c:v>306.09960781019402</c:v>
                </c:pt>
                <c:pt idx="3495">
                  <c:v>305.86607966034597</c:v>
                </c:pt>
                <c:pt idx="3496">
                  <c:v>305.61931365365098</c:v>
                </c:pt>
                <c:pt idx="3497">
                  <c:v>305.36122496014798</c:v>
                </c:pt>
                <c:pt idx="3498">
                  <c:v>305.13544806010799</c:v>
                </c:pt>
                <c:pt idx="3499">
                  <c:v>304.965333487066</c:v>
                </c:pt>
                <c:pt idx="3500">
                  <c:v>304.72114178958799</c:v>
                </c:pt>
                <c:pt idx="3501">
                  <c:v>304.47360188899199</c:v>
                </c:pt>
                <c:pt idx="3502">
                  <c:v>304.23904854918197</c:v>
                </c:pt>
                <c:pt idx="3503">
                  <c:v>304.02686401264901</c:v>
                </c:pt>
                <c:pt idx="3504">
                  <c:v>303.84328151012602</c:v>
                </c:pt>
                <c:pt idx="3505">
                  <c:v>303.62005901625298</c:v>
                </c:pt>
                <c:pt idx="3506">
                  <c:v>303.41061212398802</c:v>
                </c:pt>
                <c:pt idx="3507">
                  <c:v>303.17490318012199</c:v>
                </c:pt>
                <c:pt idx="3508">
                  <c:v>303.03146433995602</c:v>
                </c:pt>
                <c:pt idx="3509">
                  <c:v>302.80314153313998</c:v>
                </c:pt>
                <c:pt idx="3510">
                  <c:v>302.56707287298599</c:v>
                </c:pt>
                <c:pt idx="3511">
                  <c:v>302.33578587349501</c:v>
                </c:pt>
                <c:pt idx="3512">
                  <c:v>302.097771835532</c:v>
                </c:pt>
                <c:pt idx="3513">
                  <c:v>301.94463434025101</c:v>
                </c:pt>
                <c:pt idx="3514">
                  <c:v>301.69908284590798</c:v>
                </c:pt>
                <c:pt idx="3515">
                  <c:v>301.43973636771301</c:v>
                </c:pt>
                <c:pt idx="3516">
                  <c:v>301.20668891981001</c:v>
                </c:pt>
                <c:pt idx="3517">
                  <c:v>300.99770190227201</c:v>
                </c:pt>
                <c:pt idx="3518">
                  <c:v>300.810330354793</c:v>
                </c:pt>
                <c:pt idx="3519">
                  <c:v>300.57222535395198</c:v>
                </c:pt>
                <c:pt idx="3520">
                  <c:v>300.352783622581</c:v>
                </c:pt>
                <c:pt idx="3521">
                  <c:v>300.11561523839202</c:v>
                </c:pt>
                <c:pt idx="3522">
                  <c:v>299.92588337088603</c:v>
                </c:pt>
                <c:pt idx="3523">
                  <c:v>299.75481200489401</c:v>
                </c:pt>
                <c:pt idx="3524">
                  <c:v>299.54064112458701</c:v>
                </c:pt>
                <c:pt idx="3525">
                  <c:v>299.335406520584</c:v>
                </c:pt>
                <c:pt idx="3526">
                  <c:v>299.11207934887102</c:v>
                </c:pt>
                <c:pt idx="3527">
                  <c:v>298.98270648369902</c:v>
                </c:pt>
                <c:pt idx="3528">
                  <c:v>298.77164393613401</c:v>
                </c:pt>
                <c:pt idx="3529">
                  <c:v>298.54722630708898</c:v>
                </c:pt>
                <c:pt idx="3530">
                  <c:v>298.31304613624502</c:v>
                </c:pt>
                <c:pt idx="3531">
                  <c:v>298.10896621358597</c:v>
                </c:pt>
                <c:pt idx="3532">
                  <c:v>297.96954360005998</c:v>
                </c:pt>
                <c:pt idx="3533">
                  <c:v>297.751708370497</c:v>
                </c:pt>
                <c:pt idx="3534">
                  <c:v>297.51435720232899</c:v>
                </c:pt>
                <c:pt idx="3535">
                  <c:v>297.29177497471397</c:v>
                </c:pt>
                <c:pt idx="3536">
                  <c:v>297.105723132474</c:v>
                </c:pt>
                <c:pt idx="3537">
                  <c:v>296.96032200656998</c:v>
                </c:pt>
                <c:pt idx="3538">
                  <c:v>296.729556748471</c:v>
                </c:pt>
                <c:pt idx="3539">
                  <c:v>296.534597220401</c:v>
                </c:pt>
                <c:pt idx="3540">
                  <c:v>296.33103868223401</c:v>
                </c:pt>
                <c:pt idx="3541">
                  <c:v>296.17938335289898</c:v>
                </c:pt>
                <c:pt idx="3542">
                  <c:v>295.99191576841901</c:v>
                </c:pt>
                <c:pt idx="3543">
                  <c:v>295.81939545125601</c:v>
                </c:pt>
                <c:pt idx="3544">
                  <c:v>295.66659559869697</c:v>
                </c:pt>
                <c:pt idx="3545">
                  <c:v>295.52243267044003</c:v>
                </c:pt>
                <c:pt idx="3546">
                  <c:v>295.45065167818501</c:v>
                </c:pt>
                <c:pt idx="3547">
                  <c:v>295.33283030061898</c:v>
                </c:pt>
                <c:pt idx="3548">
                  <c:v>295.22724084940501</c:v>
                </c:pt>
                <c:pt idx="3549">
                  <c:v>295.12118336988999</c:v>
                </c:pt>
                <c:pt idx="3550">
                  <c:v>295.03523651530702</c:v>
                </c:pt>
                <c:pt idx="3551">
                  <c:v>294.97340180795999</c:v>
                </c:pt>
                <c:pt idx="3552">
                  <c:v>294.858710878294</c:v>
                </c:pt>
                <c:pt idx="3553">
                  <c:v>294.73913873164202</c:v>
                </c:pt>
                <c:pt idx="3554">
                  <c:v>294.62609828250601</c:v>
                </c:pt>
                <c:pt idx="3555">
                  <c:v>294.53784262066102</c:v>
                </c:pt>
                <c:pt idx="3556">
                  <c:v>294.428304570156</c:v>
                </c:pt>
                <c:pt idx="3557">
                  <c:v>294.27898820555299</c:v>
                </c:pt>
                <c:pt idx="3558">
                  <c:v>294.13030754299598</c:v>
                </c:pt>
                <c:pt idx="3559">
                  <c:v>293.97827879740498</c:v>
                </c:pt>
                <c:pt idx="3560">
                  <c:v>293.87839525294697</c:v>
                </c:pt>
                <c:pt idx="3561">
                  <c:v>293.71847712534799</c:v>
                </c:pt>
                <c:pt idx="3562">
                  <c:v>293.53489535177698</c:v>
                </c:pt>
                <c:pt idx="3563">
                  <c:v>293.343916929773</c:v>
                </c:pt>
                <c:pt idx="3564">
                  <c:v>293.17383667348798</c:v>
                </c:pt>
                <c:pt idx="3565">
                  <c:v>293.02467658331199</c:v>
                </c:pt>
                <c:pt idx="3566">
                  <c:v>292.83668000003797</c:v>
                </c:pt>
                <c:pt idx="3567">
                  <c:v>292.62437481511398</c:v>
                </c:pt>
                <c:pt idx="3568">
                  <c:v>292.41080726906603</c:v>
                </c:pt>
                <c:pt idx="3569">
                  <c:v>292.23085543708601</c:v>
                </c:pt>
                <c:pt idx="3570">
                  <c:v>292.06823932280003</c:v>
                </c:pt>
                <c:pt idx="3571">
                  <c:v>291.855968333833</c:v>
                </c:pt>
                <c:pt idx="3572">
                  <c:v>291.61072680146498</c:v>
                </c:pt>
                <c:pt idx="3573">
                  <c:v>291.35810602448203</c:v>
                </c:pt>
                <c:pt idx="3574">
                  <c:v>291.18996969700697</c:v>
                </c:pt>
                <c:pt idx="3575">
                  <c:v>290.993374592777</c:v>
                </c:pt>
                <c:pt idx="3576">
                  <c:v>290.73930986280402</c:v>
                </c:pt>
                <c:pt idx="3577">
                  <c:v>290.46395196393001</c:v>
                </c:pt>
                <c:pt idx="3578">
                  <c:v>290.21118346096802</c:v>
                </c:pt>
                <c:pt idx="3579">
                  <c:v>290.030055758</c:v>
                </c:pt>
                <c:pt idx="3580">
                  <c:v>289.78288398220201</c:v>
                </c:pt>
                <c:pt idx="3581">
                  <c:v>289.51101963579498</c:v>
                </c:pt>
                <c:pt idx="3582">
                  <c:v>289.26446784543901</c:v>
                </c:pt>
                <c:pt idx="3583">
                  <c:v>289.02869832078801</c:v>
                </c:pt>
                <c:pt idx="3584">
                  <c:v>288.84472632610698</c:v>
                </c:pt>
                <c:pt idx="3585">
                  <c:v>288.57296120491498</c:v>
                </c:pt>
                <c:pt idx="3586">
                  <c:v>288.30218138657398</c:v>
                </c:pt>
                <c:pt idx="3587">
                  <c:v>288.01593518343702</c:v>
                </c:pt>
                <c:pt idx="3588">
                  <c:v>287.77649704066499</c:v>
                </c:pt>
                <c:pt idx="3589">
                  <c:v>287.56913601406302</c:v>
                </c:pt>
                <c:pt idx="3590">
                  <c:v>287.29512479979098</c:v>
                </c:pt>
                <c:pt idx="3591">
                  <c:v>287.00270849404001</c:v>
                </c:pt>
                <c:pt idx="3592">
                  <c:v>286.69310196940103</c:v>
                </c:pt>
                <c:pt idx="3593">
                  <c:v>286.47495025231001</c:v>
                </c:pt>
                <c:pt idx="3594">
                  <c:v>286.24912066836998</c:v>
                </c:pt>
                <c:pt idx="3595">
                  <c:v>285.91336654058603</c:v>
                </c:pt>
                <c:pt idx="3596">
                  <c:v>285.60901540490698</c:v>
                </c:pt>
                <c:pt idx="3597">
                  <c:v>285.31313399911699</c:v>
                </c:pt>
                <c:pt idx="3598">
                  <c:v>285.09533269409701</c:v>
                </c:pt>
                <c:pt idx="3599">
                  <c:v>284.798336582221</c:v>
                </c:pt>
                <c:pt idx="3600">
                  <c:v>284.49115872601902</c:v>
                </c:pt>
                <c:pt idx="3601">
                  <c:v>284.16405677611198</c:v>
                </c:pt>
                <c:pt idx="3602">
                  <c:v>283.91121579353802</c:v>
                </c:pt>
                <c:pt idx="3603">
                  <c:v>283.68049564494402</c:v>
                </c:pt>
                <c:pt idx="3604">
                  <c:v>283.37110187661102</c:v>
                </c:pt>
                <c:pt idx="3605">
                  <c:v>283.06262534972501</c:v>
                </c:pt>
                <c:pt idx="3606">
                  <c:v>282.71723343775199</c:v>
                </c:pt>
                <c:pt idx="3607">
                  <c:v>282.49613695274002</c:v>
                </c:pt>
                <c:pt idx="3608">
                  <c:v>282.23319125432999</c:v>
                </c:pt>
                <c:pt idx="3609">
                  <c:v>281.90629765861399</c:v>
                </c:pt>
                <c:pt idx="3610">
                  <c:v>281.57443251363497</c:v>
                </c:pt>
                <c:pt idx="3611">
                  <c:v>281.249064020616</c:v>
                </c:pt>
                <c:pt idx="3612">
                  <c:v>281.01751279779</c:v>
                </c:pt>
                <c:pt idx="3613">
                  <c:v>280.74831779490597</c:v>
                </c:pt>
                <c:pt idx="3614">
                  <c:v>280.41163524644202</c:v>
                </c:pt>
                <c:pt idx="3615">
                  <c:v>280.09557909981498</c:v>
                </c:pt>
                <c:pt idx="3616">
                  <c:v>279.77952761287298</c:v>
                </c:pt>
                <c:pt idx="3617">
                  <c:v>279.57972253019199</c:v>
                </c:pt>
                <c:pt idx="3618">
                  <c:v>279.28658648084502</c:v>
                </c:pt>
                <c:pt idx="3619">
                  <c:v>278.99767826667801</c:v>
                </c:pt>
                <c:pt idx="3620">
                  <c:v>278.67321917283698</c:v>
                </c:pt>
                <c:pt idx="3621">
                  <c:v>278.37328098253403</c:v>
                </c:pt>
                <c:pt idx="3622">
                  <c:v>278.17686239377798</c:v>
                </c:pt>
                <c:pt idx="3623">
                  <c:v>277.86108817861998</c:v>
                </c:pt>
                <c:pt idx="3624">
                  <c:v>277.523866335408</c:v>
                </c:pt>
                <c:pt idx="3625">
                  <c:v>277.17960689218103</c:v>
                </c:pt>
                <c:pt idx="3626">
                  <c:v>276.93768821539197</c:v>
                </c:pt>
                <c:pt idx="3627">
                  <c:v>276.68761604431597</c:v>
                </c:pt>
                <c:pt idx="3628">
                  <c:v>276.34236970357603</c:v>
                </c:pt>
                <c:pt idx="3629">
                  <c:v>276.00906409512203</c:v>
                </c:pt>
                <c:pt idx="3630">
                  <c:v>275.72763636358502</c:v>
                </c:pt>
                <c:pt idx="3631">
                  <c:v>275.51920321500302</c:v>
                </c:pt>
                <c:pt idx="3632">
                  <c:v>275.155866619329</c:v>
                </c:pt>
                <c:pt idx="3633">
                  <c:v>274.857342690954</c:v>
                </c:pt>
                <c:pt idx="3634">
                  <c:v>274.53438881002</c:v>
                </c:pt>
                <c:pt idx="3635">
                  <c:v>274.24173748064601</c:v>
                </c:pt>
                <c:pt idx="3636">
                  <c:v>274.04313315558602</c:v>
                </c:pt>
                <c:pt idx="3637">
                  <c:v>273.68458570616002</c:v>
                </c:pt>
                <c:pt idx="3638">
                  <c:v>273.357548033797</c:v>
                </c:pt>
                <c:pt idx="3639">
                  <c:v>273.03758473778203</c:v>
                </c:pt>
                <c:pt idx="3640">
                  <c:v>272.72760846830897</c:v>
                </c:pt>
                <c:pt idx="3641">
                  <c:v>272.48209111586698</c:v>
                </c:pt>
                <c:pt idx="3642">
                  <c:v>272.15221640260199</c:v>
                </c:pt>
                <c:pt idx="3643">
                  <c:v>271.80566027404302</c:v>
                </c:pt>
                <c:pt idx="3644">
                  <c:v>271.44545824913001</c:v>
                </c:pt>
                <c:pt idx="3645">
                  <c:v>271.14151316638203</c:v>
                </c:pt>
                <c:pt idx="3646">
                  <c:v>270.89072080957999</c:v>
                </c:pt>
                <c:pt idx="3647">
                  <c:v>270.53561415502003</c:v>
                </c:pt>
                <c:pt idx="3648">
                  <c:v>270.16640325205998</c:v>
                </c:pt>
                <c:pt idx="3649">
                  <c:v>269.84518717552697</c:v>
                </c:pt>
                <c:pt idx="3650">
                  <c:v>269.63603391618398</c:v>
                </c:pt>
                <c:pt idx="3651">
                  <c:v>269.21496204864201</c:v>
                </c:pt>
                <c:pt idx="3652">
                  <c:v>268.86677596588402</c:v>
                </c:pt>
                <c:pt idx="3653">
                  <c:v>268.519127224268</c:v>
                </c:pt>
                <c:pt idx="3654">
                  <c:v>268.20155359681002</c:v>
                </c:pt>
                <c:pt idx="3655">
                  <c:v>267.94659788460899</c:v>
                </c:pt>
                <c:pt idx="3656">
                  <c:v>267.60029589641601</c:v>
                </c:pt>
                <c:pt idx="3657">
                  <c:v>267.239534860422</c:v>
                </c:pt>
                <c:pt idx="3658">
                  <c:v>266.88372391088501</c:v>
                </c:pt>
                <c:pt idx="3659">
                  <c:v>266.67096131066501</c:v>
                </c:pt>
                <c:pt idx="3660">
                  <c:v>266.31464756257799</c:v>
                </c:pt>
                <c:pt idx="3661">
                  <c:v>265.94764445173701</c:v>
                </c:pt>
                <c:pt idx="3662">
                  <c:v>265.58708917850498</c:v>
                </c:pt>
                <c:pt idx="3663">
                  <c:v>265.222380611495</c:v>
                </c:pt>
                <c:pt idx="3664">
                  <c:v>265.00509123735702</c:v>
                </c:pt>
                <c:pt idx="3665">
                  <c:v>264.62970496976499</c:v>
                </c:pt>
                <c:pt idx="3666">
                  <c:v>264.220990410615</c:v>
                </c:pt>
                <c:pt idx="3667">
                  <c:v>263.85858532123501</c:v>
                </c:pt>
                <c:pt idx="3668">
                  <c:v>263.53273133094598</c:v>
                </c:pt>
                <c:pt idx="3669">
                  <c:v>263.25255296274901</c:v>
                </c:pt>
                <c:pt idx="3670">
                  <c:v>262.89560348996503</c:v>
                </c:pt>
                <c:pt idx="3671">
                  <c:v>262.52096483555698</c:v>
                </c:pt>
                <c:pt idx="3672">
                  <c:v>262.12970950969202</c:v>
                </c:pt>
                <c:pt idx="3673">
                  <c:v>261.82049802351901</c:v>
                </c:pt>
                <c:pt idx="3674">
                  <c:v>261.540199588674</c:v>
                </c:pt>
                <c:pt idx="3675">
                  <c:v>261.16021651140397</c:v>
                </c:pt>
                <c:pt idx="3676">
                  <c:v>260.77494206790601</c:v>
                </c:pt>
                <c:pt idx="3677">
                  <c:v>260.42159477719002</c:v>
                </c:pt>
                <c:pt idx="3678">
                  <c:v>260.19511313402501</c:v>
                </c:pt>
                <c:pt idx="3679">
                  <c:v>259.80905229550302</c:v>
                </c:pt>
                <c:pt idx="3680">
                  <c:v>259.446065233046</c:v>
                </c:pt>
                <c:pt idx="3681">
                  <c:v>259.117383707584</c:v>
                </c:pt>
                <c:pt idx="3682">
                  <c:v>258.79942164101499</c:v>
                </c:pt>
                <c:pt idx="3683">
                  <c:v>258.55858286807398</c:v>
                </c:pt>
                <c:pt idx="3684">
                  <c:v>258.20152722065097</c:v>
                </c:pt>
                <c:pt idx="3685">
                  <c:v>257.85772987764699</c:v>
                </c:pt>
                <c:pt idx="3686">
                  <c:v>257.51629065797499</c:v>
                </c:pt>
                <c:pt idx="3687">
                  <c:v>257.22110295258102</c:v>
                </c:pt>
                <c:pt idx="3688">
                  <c:v>256.953257585438</c:v>
                </c:pt>
                <c:pt idx="3689">
                  <c:v>256.61589199350402</c:v>
                </c:pt>
                <c:pt idx="3690">
                  <c:v>256.25009058066098</c:v>
                </c:pt>
                <c:pt idx="3691">
                  <c:v>255.88103401839101</c:v>
                </c:pt>
                <c:pt idx="3692">
                  <c:v>255.66555235814101</c:v>
                </c:pt>
                <c:pt idx="3693">
                  <c:v>255.334984401985</c:v>
                </c:pt>
                <c:pt idx="3694">
                  <c:v>254.97748030552501</c:v>
                </c:pt>
                <c:pt idx="3695">
                  <c:v>254.619432548194</c:v>
                </c:pt>
                <c:pt idx="3696">
                  <c:v>254.25563500549001</c:v>
                </c:pt>
                <c:pt idx="3697">
                  <c:v>254.02930285935801</c:v>
                </c:pt>
                <c:pt idx="3698">
                  <c:v>253.608768883848</c:v>
                </c:pt>
                <c:pt idx="3699">
                  <c:v>253.25258519842501</c:v>
                </c:pt>
                <c:pt idx="3700">
                  <c:v>252.89501724472001</c:v>
                </c:pt>
                <c:pt idx="3701">
                  <c:v>252.58746802240799</c:v>
                </c:pt>
                <c:pt idx="3702">
                  <c:v>252.314036464309</c:v>
                </c:pt>
                <c:pt idx="3703">
                  <c:v>251.9594991134</c:v>
                </c:pt>
                <c:pt idx="3704">
                  <c:v>251.57431909230499</c:v>
                </c:pt>
                <c:pt idx="3705">
                  <c:v>251.17462175526899</c:v>
                </c:pt>
                <c:pt idx="3706">
                  <c:v>250.795597509413</c:v>
                </c:pt>
                <c:pt idx="3707">
                  <c:v>250.26773924309501</c:v>
                </c:pt>
                <c:pt idx="3708">
                  <c:v>249.89379451194401</c:v>
                </c:pt>
                <c:pt idx="3709">
                  <c:v>249.513993917693</c:v>
                </c:pt>
                <c:pt idx="3710">
                  <c:v>249.29405765056401</c:v>
                </c:pt>
                <c:pt idx="3711">
                  <c:v>248.92121014500299</c:v>
                </c:pt>
                <c:pt idx="3712">
                  <c:v>248.50650504001501</c:v>
                </c:pt>
                <c:pt idx="3713">
                  <c:v>248.14592234529599</c:v>
                </c:pt>
                <c:pt idx="3714">
                  <c:v>247.82282364570401</c:v>
                </c:pt>
                <c:pt idx="3715">
                  <c:v>247.580939347802</c:v>
                </c:pt>
                <c:pt idx="3716">
                  <c:v>247.18720261735001</c:v>
                </c:pt>
                <c:pt idx="3717">
                  <c:v>246.80851621134599</c:v>
                </c:pt>
                <c:pt idx="3718">
                  <c:v>246.44139580930599</c:v>
                </c:pt>
                <c:pt idx="3719">
                  <c:v>246.16847666418201</c:v>
                </c:pt>
                <c:pt idx="3720">
                  <c:v>245.856480667179</c:v>
                </c:pt>
                <c:pt idx="3721">
                  <c:v>245.437182374667</c:v>
                </c:pt>
                <c:pt idx="3722">
                  <c:v>245.06389434840901</c:v>
                </c:pt>
                <c:pt idx="3723">
                  <c:v>244.67150309873699</c:v>
                </c:pt>
                <c:pt idx="3724">
                  <c:v>244.41140422033399</c:v>
                </c:pt>
                <c:pt idx="3725">
                  <c:v>244.023971331751</c:v>
                </c:pt>
                <c:pt idx="3726">
                  <c:v>243.656130129823</c:v>
                </c:pt>
                <c:pt idx="3727">
                  <c:v>243.25187628390401</c:v>
                </c:pt>
                <c:pt idx="3728">
                  <c:v>242.86843890410799</c:v>
                </c:pt>
                <c:pt idx="3729">
                  <c:v>242.645605523618</c:v>
                </c:pt>
                <c:pt idx="3730">
                  <c:v>242.256744960487</c:v>
                </c:pt>
                <c:pt idx="3731">
                  <c:v>241.870938419753</c:v>
                </c:pt>
                <c:pt idx="3732">
                  <c:v>241.445295760975</c:v>
                </c:pt>
                <c:pt idx="3733">
                  <c:v>241.14057840616101</c:v>
                </c:pt>
                <c:pt idx="3734">
                  <c:v>240.86803023551801</c:v>
                </c:pt>
                <c:pt idx="3735">
                  <c:v>240.457258543183</c:v>
                </c:pt>
                <c:pt idx="3736">
                  <c:v>240.05315190202401</c:v>
                </c:pt>
                <c:pt idx="3737">
                  <c:v>239.69307595563899</c:v>
                </c:pt>
                <c:pt idx="3738">
                  <c:v>239.42160684194101</c:v>
                </c:pt>
                <c:pt idx="3739">
                  <c:v>239.12944414980501</c:v>
                </c:pt>
                <c:pt idx="3740">
                  <c:v>238.75415514301699</c:v>
                </c:pt>
                <c:pt idx="3741">
                  <c:v>238.39651350649299</c:v>
                </c:pt>
                <c:pt idx="3742">
                  <c:v>238.04255691137701</c:v>
                </c:pt>
                <c:pt idx="3743">
                  <c:v>237.78279598447699</c:v>
                </c:pt>
                <c:pt idx="3744">
                  <c:v>237.42585000657601</c:v>
                </c:pt>
                <c:pt idx="3745">
                  <c:v>237.088264145983</c:v>
                </c:pt>
                <c:pt idx="3746">
                  <c:v>236.71544450064999</c:v>
                </c:pt>
                <c:pt idx="3747">
                  <c:v>236.31774298007801</c:v>
                </c:pt>
                <c:pt idx="3748">
                  <c:v>236.11024396846901</c:v>
                </c:pt>
                <c:pt idx="3749">
                  <c:v>235.73212941874399</c:v>
                </c:pt>
                <c:pt idx="3750">
                  <c:v>235.365967228855</c:v>
                </c:pt>
                <c:pt idx="3751">
                  <c:v>234.981597908064</c:v>
                </c:pt>
                <c:pt idx="3752">
                  <c:v>234.64337986853999</c:v>
                </c:pt>
                <c:pt idx="3753">
                  <c:v>234.409557693533</c:v>
                </c:pt>
                <c:pt idx="3754">
                  <c:v>233.87382005774501</c:v>
                </c:pt>
                <c:pt idx="3755">
                  <c:v>233.24305301057299</c:v>
                </c:pt>
                <c:pt idx="3756">
                  <c:v>232.96984681634501</c:v>
                </c:pt>
                <c:pt idx="3757">
                  <c:v>232.586792278091</c:v>
                </c:pt>
                <c:pt idx="3758">
                  <c:v>232.149285208827</c:v>
                </c:pt>
                <c:pt idx="3759">
                  <c:v>231.776877544309</c:v>
                </c:pt>
                <c:pt idx="3760">
                  <c:v>231.45512437771799</c:v>
                </c:pt>
                <c:pt idx="3761">
                  <c:v>231.20260055642601</c:v>
                </c:pt>
                <c:pt idx="3762">
                  <c:v>230.799131552239</c:v>
                </c:pt>
                <c:pt idx="3763">
                  <c:v>230.41800097874699</c:v>
                </c:pt>
                <c:pt idx="3764">
                  <c:v>230.03689856120201</c:v>
                </c:pt>
                <c:pt idx="3765">
                  <c:v>229.70775012784699</c:v>
                </c:pt>
                <c:pt idx="3766">
                  <c:v>229.42078034542101</c:v>
                </c:pt>
                <c:pt idx="3767">
                  <c:v>229.025937062937</c:v>
                </c:pt>
                <c:pt idx="3768">
                  <c:v>228.61771690516099</c:v>
                </c:pt>
                <c:pt idx="3769">
                  <c:v>228.204394218169</c:v>
                </c:pt>
                <c:pt idx="3770">
                  <c:v>227.92063982240401</c:v>
                </c:pt>
                <c:pt idx="3771">
                  <c:v>227.55866679476301</c:v>
                </c:pt>
                <c:pt idx="3772">
                  <c:v>227.15946179751799</c:v>
                </c:pt>
                <c:pt idx="3773">
                  <c:v>226.764125184844</c:v>
                </c:pt>
                <c:pt idx="3774">
                  <c:v>226.405862383624</c:v>
                </c:pt>
                <c:pt idx="3775">
                  <c:v>226.122587709897</c:v>
                </c:pt>
                <c:pt idx="3776">
                  <c:v>225.726452348202</c:v>
                </c:pt>
                <c:pt idx="3777">
                  <c:v>225.34138621901801</c:v>
                </c:pt>
                <c:pt idx="3778">
                  <c:v>224.93140989695399</c:v>
                </c:pt>
                <c:pt idx="3779">
                  <c:v>224.61078289226799</c:v>
                </c:pt>
                <c:pt idx="3780">
                  <c:v>224.32716715676199</c:v>
                </c:pt>
                <c:pt idx="3781">
                  <c:v>223.92416057643999</c:v>
                </c:pt>
                <c:pt idx="3782">
                  <c:v>223.48491310306801</c:v>
                </c:pt>
                <c:pt idx="3783">
                  <c:v>223.12008177249299</c:v>
                </c:pt>
                <c:pt idx="3784">
                  <c:v>222.83271236284801</c:v>
                </c:pt>
                <c:pt idx="3785">
                  <c:v>222.51534111634399</c:v>
                </c:pt>
                <c:pt idx="3786">
                  <c:v>222.08697692259199</c:v>
                </c:pt>
                <c:pt idx="3787">
                  <c:v>221.67630231517799</c:v>
                </c:pt>
                <c:pt idx="3788">
                  <c:v>221.33178582020901</c:v>
                </c:pt>
                <c:pt idx="3789">
                  <c:v>221.07399260442401</c:v>
                </c:pt>
                <c:pt idx="3790">
                  <c:v>220.62184016110501</c:v>
                </c:pt>
                <c:pt idx="3791">
                  <c:v>220.23168606302201</c:v>
                </c:pt>
                <c:pt idx="3792">
                  <c:v>219.846245251732</c:v>
                </c:pt>
                <c:pt idx="3793">
                  <c:v>219.51143967806499</c:v>
                </c:pt>
                <c:pt idx="3794">
                  <c:v>219.22966856814301</c:v>
                </c:pt>
                <c:pt idx="3795">
                  <c:v>218.88045705971999</c:v>
                </c:pt>
                <c:pt idx="3796">
                  <c:v>218.492585556059</c:v>
                </c:pt>
                <c:pt idx="3797">
                  <c:v>218.12589570980199</c:v>
                </c:pt>
                <c:pt idx="3798">
                  <c:v>217.89486858013299</c:v>
                </c:pt>
                <c:pt idx="3799">
                  <c:v>217.52626011928899</c:v>
                </c:pt>
                <c:pt idx="3800">
                  <c:v>217.15690275532799</c:v>
                </c:pt>
                <c:pt idx="3801">
                  <c:v>216.752488483116</c:v>
                </c:pt>
                <c:pt idx="3802">
                  <c:v>216.417231543892</c:v>
                </c:pt>
                <c:pt idx="3803">
                  <c:v>216.16783122187601</c:v>
                </c:pt>
                <c:pt idx="3804">
                  <c:v>215.76793462394801</c:v>
                </c:pt>
                <c:pt idx="3805">
                  <c:v>215.406917819162</c:v>
                </c:pt>
                <c:pt idx="3806">
                  <c:v>215.042509380317</c:v>
                </c:pt>
                <c:pt idx="3807">
                  <c:v>214.72280272500001</c:v>
                </c:pt>
                <c:pt idx="3808">
                  <c:v>214.447329804237</c:v>
                </c:pt>
                <c:pt idx="3809">
                  <c:v>214.07376375742399</c:v>
                </c:pt>
                <c:pt idx="3810">
                  <c:v>213.701671322115</c:v>
                </c:pt>
                <c:pt idx="3811">
                  <c:v>213.315246897452</c:v>
                </c:pt>
                <c:pt idx="3812">
                  <c:v>212.898680574596</c:v>
                </c:pt>
                <c:pt idx="3813">
                  <c:v>212.34106760549099</c:v>
                </c:pt>
                <c:pt idx="3814">
                  <c:v>211.92123821497299</c:v>
                </c:pt>
                <c:pt idx="3815">
                  <c:v>211.56627022934299</c:v>
                </c:pt>
                <c:pt idx="3816">
                  <c:v>211.35088411102501</c:v>
                </c:pt>
                <c:pt idx="3817">
                  <c:v>210.970281058323</c:v>
                </c:pt>
                <c:pt idx="3818">
                  <c:v>210.56414640774901</c:v>
                </c:pt>
                <c:pt idx="3819">
                  <c:v>210.18920289662799</c:v>
                </c:pt>
                <c:pt idx="3820">
                  <c:v>209.84626788224401</c:v>
                </c:pt>
                <c:pt idx="3821">
                  <c:v>209.57855580519399</c:v>
                </c:pt>
                <c:pt idx="3822">
                  <c:v>209.17396807047399</c:v>
                </c:pt>
                <c:pt idx="3823">
                  <c:v>208.78061080712999</c:v>
                </c:pt>
                <c:pt idx="3824">
                  <c:v>208.39958144393799</c:v>
                </c:pt>
                <c:pt idx="3825">
                  <c:v>208.15929168312201</c:v>
                </c:pt>
                <c:pt idx="3826">
                  <c:v>207.78052843285701</c:v>
                </c:pt>
                <c:pt idx="3827">
                  <c:v>207.40441700507401</c:v>
                </c:pt>
                <c:pt idx="3828">
                  <c:v>207.01819171183601</c:v>
                </c:pt>
                <c:pt idx="3829">
                  <c:v>206.59571812828599</c:v>
                </c:pt>
                <c:pt idx="3830">
                  <c:v>206.369673561789</c:v>
                </c:pt>
                <c:pt idx="3831">
                  <c:v>205.98685828758801</c:v>
                </c:pt>
                <c:pt idx="3832">
                  <c:v>205.56654968432801</c:v>
                </c:pt>
                <c:pt idx="3833">
                  <c:v>205.16420291505599</c:v>
                </c:pt>
                <c:pt idx="3834">
                  <c:v>204.816059246924</c:v>
                </c:pt>
                <c:pt idx="3835">
                  <c:v>204.55700006358501</c:v>
                </c:pt>
                <c:pt idx="3836">
                  <c:v>204.146395142594</c:v>
                </c:pt>
                <c:pt idx="3837">
                  <c:v>203.754386937487</c:v>
                </c:pt>
                <c:pt idx="3838">
                  <c:v>203.242455572035</c:v>
                </c:pt>
                <c:pt idx="3839">
                  <c:v>202.70576681094499</c:v>
                </c:pt>
                <c:pt idx="3840">
                  <c:v>202.31942908439299</c:v>
                </c:pt>
                <c:pt idx="3841">
                  <c:v>201.920365657345</c:v>
                </c:pt>
                <c:pt idx="3842">
                  <c:v>201.482358893629</c:v>
                </c:pt>
                <c:pt idx="3843">
                  <c:v>201.10151505058499</c:v>
                </c:pt>
                <c:pt idx="3844">
                  <c:v>200.37311406463499</c:v>
                </c:pt>
                <c:pt idx="3845">
                  <c:v>199.98214874889001</c:v>
                </c:pt>
                <c:pt idx="3846">
                  <c:v>199.64928470176</c:v>
                </c:pt>
                <c:pt idx="3847">
                  <c:v>199.356442247253</c:v>
                </c:pt>
                <c:pt idx="3848">
                  <c:v>198.987963041255</c:v>
                </c:pt>
                <c:pt idx="3849">
                  <c:v>198.62394776733399</c:v>
                </c:pt>
                <c:pt idx="3850">
                  <c:v>198.20978506393001</c:v>
                </c:pt>
                <c:pt idx="3851">
                  <c:v>197.91400069763401</c:v>
                </c:pt>
                <c:pt idx="3852">
                  <c:v>197.62604835619399</c:v>
                </c:pt>
                <c:pt idx="3853">
                  <c:v>197.256847047012</c:v>
                </c:pt>
                <c:pt idx="3854">
                  <c:v>196.808514799357</c:v>
                </c:pt>
                <c:pt idx="3855">
                  <c:v>196.470795771946</c:v>
                </c:pt>
                <c:pt idx="3856">
                  <c:v>196.240126981093</c:v>
                </c:pt>
                <c:pt idx="3857">
                  <c:v>195.827749189885</c:v>
                </c:pt>
                <c:pt idx="3858">
                  <c:v>195.44207836288399</c:v>
                </c:pt>
                <c:pt idx="3859">
                  <c:v>195.07081957494</c:v>
                </c:pt>
                <c:pt idx="3860">
                  <c:v>194.73036134027399</c:v>
                </c:pt>
                <c:pt idx="3861">
                  <c:v>194.44285225676299</c:v>
                </c:pt>
                <c:pt idx="3862">
                  <c:v>193.95952542881801</c:v>
                </c:pt>
                <c:pt idx="3863">
                  <c:v>193.32380760625799</c:v>
                </c:pt>
                <c:pt idx="3864">
                  <c:v>192.995988873508</c:v>
                </c:pt>
                <c:pt idx="3865">
                  <c:v>192.70298471107799</c:v>
                </c:pt>
                <c:pt idx="3866">
                  <c:v>192.324106166577</c:v>
                </c:pt>
                <c:pt idx="3867">
                  <c:v>191.91197018864199</c:v>
                </c:pt>
                <c:pt idx="3868">
                  <c:v>191.56676486500601</c:v>
                </c:pt>
                <c:pt idx="3869">
                  <c:v>191.339177133493</c:v>
                </c:pt>
                <c:pt idx="3870">
                  <c:v>190.96085916726099</c:v>
                </c:pt>
                <c:pt idx="3871">
                  <c:v>190.55440702644401</c:v>
                </c:pt>
                <c:pt idx="3872">
                  <c:v>190.187690347147</c:v>
                </c:pt>
                <c:pt idx="3873">
                  <c:v>189.85224814323499</c:v>
                </c:pt>
                <c:pt idx="3874">
                  <c:v>189.57976983784101</c:v>
                </c:pt>
                <c:pt idx="3875">
                  <c:v>189.20193173284099</c:v>
                </c:pt>
                <c:pt idx="3876">
                  <c:v>188.79402958013401</c:v>
                </c:pt>
                <c:pt idx="3877">
                  <c:v>188.37652202612099</c:v>
                </c:pt>
                <c:pt idx="3878">
                  <c:v>188.11930090761101</c:v>
                </c:pt>
                <c:pt idx="3879">
                  <c:v>187.815657687309</c:v>
                </c:pt>
                <c:pt idx="3880">
                  <c:v>187.42705677787799</c:v>
                </c:pt>
                <c:pt idx="3881">
                  <c:v>187.05089704368999</c:v>
                </c:pt>
                <c:pt idx="3882">
                  <c:v>186.708358908321</c:v>
                </c:pt>
                <c:pt idx="3883">
                  <c:v>186.47012803759699</c:v>
                </c:pt>
                <c:pt idx="3884">
                  <c:v>186.07978112106301</c:v>
                </c:pt>
                <c:pt idx="3885">
                  <c:v>185.692761219555</c:v>
                </c:pt>
                <c:pt idx="3886">
                  <c:v>185.327960963382</c:v>
                </c:pt>
                <c:pt idx="3887">
                  <c:v>184.991582863236</c:v>
                </c:pt>
                <c:pt idx="3888">
                  <c:v>184.699910248251</c:v>
                </c:pt>
                <c:pt idx="3889">
                  <c:v>184.36331845656201</c:v>
                </c:pt>
                <c:pt idx="3890">
                  <c:v>184.00195878194</c:v>
                </c:pt>
                <c:pt idx="3891">
                  <c:v>183.62930201045299</c:v>
                </c:pt>
                <c:pt idx="3892">
                  <c:v>183.40214108115299</c:v>
                </c:pt>
                <c:pt idx="3893">
                  <c:v>183.032126934046</c:v>
                </c:pt>
                <c:pt idx="3894">
                  <c:v>182.65109589742201</c:v>
                </c:pt>
                <c:pt idx="3895">
                  <c:v>182.28481517364199</c:v>
                </c:pt>
                <c:pt idx="3896">
                  <c:v>181.906506500944</c:v>
                </c:pt>
                <c:pt idx="3897">
                  <c:v>181.69284128219601</c:v>
                </c:pt>
                <c:pt idx="3898">
                  <c:v>181.32879355649999</c:v>
                </c:pt>
                <c:pt idx="3899">
                  <c:v>180.903946545861</c:v>
                </c:pt>
                <c:pt idx="3900">
                  <c:v>180.536667566994</c:v>
                </c:pt>
                <c:pt idx="3901">
                  <c:v>180.20466718019799</c:v>
                </c:pt>
                <c:pt idx="3902">
                  <c:v>179.92613346149301</c:v>
                </c:pt>
                <c:pt idx="3903">
                  <c:v>179.540485170426</c:v>
                </c:pt>
                <c:pt idx="3904">
                  <c:v>179.18281918753499</c:v>
                </c:pt>
                <c:pt idx="3905">
                  <c:v>178.77069639793299</c:v>
                </c:pt>
                <c:pt idx="3906">
                  <c:v>178.49255638277199</c:v>
                </c:pt>
                <c:pt idx="3907">
                  <c:v>178.200881955554</c:v>
                </c:pt>
                <c:pt idx="3908">
                  <c:v>177.78786987437499</c:v>
                </c:pt>
                <c:pt idx="3909">
                  <c:v>177.41751857996101</c:v>
                </c:pt>
                <c:pt idx="3910">
                  <c:v>177.006884774562</c:v>
                </c:pt>
                <c:pt idx="3911">
                  <c:v>176.49948042949799</c:v>
                </c:pt>
                <c:pt idx="3912">
                  <c:v>176.114130253453</c:v>
                </c:pt>
                <c:pt idx="3913">
                  <c:v>175.745057972751</c:v>
                </c:pt>
                <c:pt idx="3914">
                  <c:v>175.42024140212899</c:v>
                </c:pt>
                <c:pt idx="3915">
                  <c:v>175.153462152938</c:v>
                </c:pt>
                <c:pt idx="3916">
                  <c:v>174.77910426730199</c:v>
                </c:pt>
                <c:pt idx="3917">
                  <c:v>174.429876678878</c:v>
                </c:pt>
                <c:pt idx="3918">
                  <c:v>174.01730142807401</c:v>
                </c:pt>
                <c:pt idx="3919">
                  <c:v>173.695889493012</c:v>
                </c:pt>
                <c:pt idx="3920">
                  <c:v>173.440664771651</c:v>
                </c:pt>
                <c:pt idx="3921">
                  <c:v>173.052191409431</c:v>
                </c:pt>
                <c:pt idx="3922">
                  <c:v>172.66918346355601</c:v>
                </c:pt>
                <c:pt idx="3923">
                  <c:v>172.30515806026401</c:v>
                </c:pt>
                <c:pt idx="3924">
                  <c:v>172.05608662174299</c:v>
                </c:pt>
                <c:pt idx="3925">
                  <c:v>171.72754780615301</c:v>
                </c:pt>
                <c:pt idx="3926">
                  <c:v>171.37533132103701</c:v>
                </c:pt>
                <c:pt idx="3927">
                  <c:v>171.02666230411401</c:v>
                </c:pt>
                <c:pt idx="3928">
                  <c:v>170.70525607655901</c:v>
                </c:pt>
                <c:pt idx="3929">
                  <c:v>170.42399082399399</c:v>
                </c:pt>
                <c:pt idx="3930">
                  <c:v>170.064183605729</c:v>
                </c:pt>
                <c:pt idx="3931">
                  <c:v>169.72888291972899</c:v>
                </c:pt>
                <c:pt idx="3932">
                  <c:v>169.366472239979</c:v>
                </c:pt>
                <c:pt idx="3933">
                  <c:v>169.07131288384801</c:v>
                </c:pt>
                <c:pt idx="3934">
                  <c:v>168.79633722265399</c:v>
                </c:pt>
                <c:pt idx="3935">
                  <c:v>168.43855342979501</c:v>
                </c:pt>
                <c:pt idx="3936">
                  <c:v>168.075894547004</c:v>
                </c:pt>
                <c:pt idx="3937">
                  <c:v>167.68105451691599</c:v>
                </c:pt>
                <c:pt idx="3938">
                  <c:v>167.40041786594199</c:v>
                </c:pt>
                <c:pt idx="3939">
                  <c:v>167.154378975036</c:v>
                </c:pt>
                <c:pt idx="3940">
                  <c:v>166.79865167876699</c:v>
                </c:pt>
                <c:pt idx="3941">
                  <c:v>166.417044219644</c:v>
                </c:pt>
                <c:pt idx="3942">
                  <c:v>166.07119714659299</c:v>
                </c:pt>
                <c:pt idx="3943">
                  <c:v>165.84730982942801</c:v>
                </c:pt>
                <c:pt idx="3944">
                  <c:v>165.459617050898</c:v>
                </c:pt>
                <c:pt idx="3945">
                  <c:v>165.07812654628799</c:v>
                </c:pt>
                <c:pt idx="3946">
                  <c:v>164.72546309409799</c:v>
                </c:pt>
                <c:pt idx="3947">
                  <c:v>164.41206046660699</c:v>
                </c:pt>
                <c:pt idx="3948">
                  <c:v>164.150888636047</c:v>
                </c:pt>
                <c:pt idx="3949">
                  <c:v>163.79870812071101</c:v>
                </c:pt>
                <c:pt idx="3950">
                  <c:v>163.447472165307</c:v>
                </c:pt>
                <c:pt idx="3951">
                  <c:v>163.080634644876</c:v>
                </c:pt>
                <c:pt idx="3952">
                  <c:v>162.77866135599899</c:v>
                </c:pt>
                <c:pt idx="3953">
                  <c:v>162.374957778436</c:v>
                </c:pt>
                <c:pt idx="3954">
                  <c:v>161.74962946512099</c:v>
                </c:pt>
                <c:pt idx="3955">
                  <c:v>161.438248752942</c:v>
                </c:pt>
                <c:pt idx="3956">
                  <c:v>161.13232621117899</c:v>
                </c:pt>
                <c:pt idx="3957">
                  <c:v>160.785158790162</c:v>
                </c:pt>
                <c:pt idx="3958">
                  <c:v>160.442067304658</c:v>
                </c:pt>
                <c:pt idx="3959">
                  <c:v>160.042402292899</c:v>
                </c:pt>
                <c:pt idx="3960">
                  <c:v>159.742632550937</c:v>
                </c:pt>
                <c:pt idx="3961">
                  <c:v>159.51795346411001</c:v>
                </c:pt>
                <c:pt idx="3962">
                  <c:v>159.17598461943399</c:v>
                </c:pt>
                <c:pt idx="3963">
                  <c:v>158.82768921629901</c:v>
                </c:pt>
                <c:pt idx="3964">
                  <c:v>158.451655106104</c:v>
                </c:pt>
                <c:pt idx="3965">
                  <c:v>158.18687041276601</c:v>
                </c:pt>
                <c:pt idx="3966">
                  <c:v>157.93631932831599</c:v>
                </c:pt>
                <c:pt idx="3967">
                  <c:v>157.60021048912699</c:v>
                </c:pt>
                <c:pt idx="3968">
                  <c:v>157.229183831413</c:v>
                </c:pt>
                <c:pt idx="3969">
                  <c:v>156.87655399572299</c:v>
                </c:pt>
                <c:pt idx="3970">
                  <c:v>156.62157525458699</c:v>
                </c:pt>
                <c:pt idx="3971">
                  <c:v>156.32026558586699</c:v>
                </c:pt>
                <c:pt idx="3972">
                  <c:v>155.95350236003199</c:v>
                </c:pt>
                <c:pt idx="3973">
                  <c:v>155.60377333417901</c:v>
                </c:pt>
                <c:pt idx="3974">
                  <c:v>155.312580536892</c:v>
                </c:pt>
                <c:pt idx="3975">
                  <c:v>155.04487178989601</c:v>
                </c:pt>
                <c:pt idx="3976">
                  <c:v>154.68992155090601</c:v>
                </c:pt>
                <c:pt idx="3977">
                  <c:v>154.36398941864999</c:v>
                </c:pt>
                <c:pt idx="3978">
                  <c:v>154.03422214278399</c:v>
                </c:pt>
                <c:pt idx="3979">
                  <c:v>153.72080042410499</c:v>
                </c:pt>
                <c:pt idx="3980">
                  <c:v>153.493336342834</c:v>
                </c:pt>
                <c:pt idx="3981">
                  <c:v>153.15883170304201</c:v>
                </c:pt>
                <c:pt idx="3982">
                  <c:v>152.82658470367801</c:v>
                </c:pt>
                <c:pt idx="3983">
                  <c:v>152.463499135571</c:v>
                </c:pt>
                <c:pt idx="3984">
                  <c:v>152.16346840169399</c:v>
                </c:pt>
                <c:pt idx="3985">
                  <c:v>151.918842053958</c:v>
                </c:pt>
                <c:pt idx="3986">
                  <c:v>151.59027334602601</c:v>
                </c:pt>
                <c:pt idx="3987">
                  <c:v>151.213787712694</c:v>
                </c:pt>
                <c:pt idx="3988">
                  <c:v>150.86368116938101</c:v>
                </c:pt>
                <c:pt idx="3989">
                  <c:v>150.60654037465301</c:v>
                </c:pt>
                <c:pt idx="3990">
                  <c:v>150.320273490468</c:v>
                </c:pt>
                <c:pt idx="3991">
                  <c:v>149.954232624208</c:v>
                </c:pt>
                <c:pt idx="3992">
                  <c:v>149.61790850740201</c:v>
                </c:pt>
                <c:pt idx="3993">
                  <c:v>149.333807531368</c:v>
                </c:pt>
                <c:pt idx="3994">
                  <c:v>149.09279255248001</c:v>
                </c:pt>
                <c:pt idx="3995">
                  <c:v>148.742056098029</c:v>
                </c:pt>
                <c:pt idx="3996">
                  <c:v>148.30828911933199</c:v>
                </c:pt>
                <c:pt idx="3997">
                  <c:v>147.753486468891</c:v>
                </c:pt>
                <c:pt idx="3998">
                  <c:v>147.547261357221</c:v>
                </c:pt>
                <c:pt idx="3999">
                  <c:v>147.18595733791</c:v>
                </c:pt>
                <c:pt idx="4000">
                  <c:v>146.855883732926</c:v>
                </c:pt>
                <c:pt idx="4001">
                  <c:v>146.48008618994601</c:v>
                </c:pt>
                <c:pt idx="4002">
                  <c:v>146.22099447757401</c:v>
                </c:pt>
                <c:pt idx="4003">
                  <c:v>145.97062053288499</c:v>
                </c:pt>
                <c:pt idx="4004">
                  <c:v>145.604898638512</c:v>
                </c:pt>
                <c:pt idx="4005">
                  <c:v>145.24828670130799</c:v>
                </c:pt>
                <c:pt idx="4006">
                  <c:v>144.92323615462601</c:v>
                </c:pt>
                <c:pt idx="4007">
                  <c:v>144.69431955155801</c:v>
                </c:pt>
                <c:pt idx="4008">
                  <c:v>144.393308459624</c:v>
                </c:pt>
                <c:pt idx="4009">
                  <c:v>144.064178350709</c:v>
                </c:pt>
                <c:pt idx="4010">
                  <c:v>143.726804940531</c:v>
                </c:pt>
                <c:pt idx="4011">
                  <c:v>143.425708177828</c:v>
                </c:pt>
                <c:pt idx="4012">
                  <c:v>143.19685855003999</c:v>
                </c:pt>
                <c:pt idx="4013">
                  <c:v>142.87566773731101</c:v>
                </c:pt>
                <c:pt idx="4014">
                  <c:v>142.55550921689701</c:v>
                </c:pt>
                <c:pt idx="4015">
                  <c:v>142.227510025063</c:v>
                </c:pt>
                <c:pt idx="4016">
                  <c:v>141.91057790551699</c:v>
                </c:pt>
                <c:pt idx="4017">
                  <c:v>141.68981519859901</c:v>
                </c:pt>
                <c:pt idx="4018">
                  <c:v>141.36029692543499</c:v>
                </c:pt>
                <c:pt idx="4019">
                  <c:v>141.01833548930099</c:v>
                </c:pt>
                <c:pt idx="4020">
                  <c:v>140.67274429053001</c:v>
                </c:pt>
                <c:pt idx="4021">
                  <c:v>140.42762632756001</c:v>
                </c:pt>
                <c:pt idx="4022">
                  <c:v>140.148531853126</c:v>
                </c:pt>
                <c:pt idx="4023">
                  <c:v>139.814974037751</c:v>
                </c:pt>
                <c:pt idx="4024">
                  <c:v>139.49657667291001</c:v>
                </c:pt>
                <c:pt idx="4025">
                  <c:v>139.18106579286399</c:v>
                </c:pt>
                <c:pt idx="4026">
                  <c:v>138.95680015054</c:v>
                </c:pt>
                <c:pt idx="4027">
                  <c:v>138.633989741687</c:v>
                </c:pt>
                <c:pt idx="4028">
                  <c:v>138.31545096173801</c:v>
                </c:pt>
                <c:pt idx="4029">
                  <c:v>137.997695646707</c:v>
                </c:pt>
                <c:pt idx="4030">
                  <c:v>137.683214231416</c:v>
                </c:pt>
                <c:pt idx="4031">
                  <c:v>137.467393726718</c:v>
                </c:pt>
                <c:pt idx="4032">
                  <c:v>137.13982085335601</c:v>
                </c:pt>
                <c:pt idx="4033">
                  <c:v>136.81388176067099</c:v>
                </c:pt>
                <c:pt idx="4034">
                  <c:v>136.476000783849</c:v>
                </c:pt>
                <c:pt idx="4035">
                  <c:v>136.21967975732699</c:v>
                </c:pt>
                <c:pt idx="4036">
                  <c:v>135.983900757898</c:v>
                </c:pt>
                <c:pt idx="4037">
                  <c:v>135.66792339137399</c:v>
                </c:pt>
                <c:pt idx="4038">
                  <c:v>135.32616549091699</c:v>
                </c:pt>
                <c:pt idx="4039">
                  <c:v>134.980259092881</c:v>
                </c:pt>
                <c:pt idx="4040">
                  <c:v>134.75041628984499</c:v>
                </c:pt>
                <c:pt idx="4041">
                  <c:v>134.466620613332</c:v>
                </c:pt>
                <c:pt idx="4042">
                  <c:v>134.128215242647</c:v>
                </c:pt>
                <c:pt idx="4043">
                  <c:v>133.822602412717</c:v>
                </c:pt>
                <c:pt idx="4044">
                  <c:v>133.54377434652599</c:v>
                </c:pt>
                <c:pt idx="4045">
                  <c:v>133.31648782329</c:v>
                </c:pt>
                <c:pt idx="4046">
                  <c:v>132.997029480235</c:v>
                </c:pt>
                <c:pt idx="4047">
                  <c:v>132.697802010049</c:v>
                </c:pt>
                <c:pt idx="4048">
                  <c:v>132.35541111459901</c:v>
                </c:pt>
                <c:pt idx="4049">
                  <c:v>132.07691123932599</c:v>
                </c:pt>
                <c:pt idx="4050">
                  <c:v>131.82876516935099</c:v>
                </c:pt>
                <c:pt idx="4051">
                  <c:v>131.50033050465399</c:v>
                </c:pt>
                <c:pt idx="4052">
                  <c:v>131.185795247811</c:v>
                </c:pt>
                <c:pt idx="4053">
                  <c:v>130.87927357720599</c:v>
                </c:pt>
                <c:pt idx="4054">
                  <c:v>130.65591303225099</c:v>
                </c:pt>
                <c:pt idx="4055">
                  <c:v>130.37967591018901</c:v>
                </c:pt>
                <c:pt idx="4056">
                  <c:v>130.0468532957</c:v>
                </c:pt>
                <c:pt idx="4057">
                  <c:v>129.75472893914801</c:v>
                </c:pt>
                <c:pt idx="4058">
                  <c:v>129.435484670362</c:v>
                </c:pt>
                <c:pt idx="4059">
                  <c:v>129.243785668128</c:v>
                </c:pt>
                <c:pt idx="4060">
                  <c:v>128.94357620621599</c:v>
                </c:pt>
                <c:pt idx="4061">
                  <c:v>128.64456483129101</c:v>
                </c:pt>
                <c:pt idx="4062">
                  <c:v>128.33207825410599</c:v>
                </c:pt>
                <c:pt idx="4063">
                  <c:v>128.01868080652099</c:v>
                </c:pt>
                <c:pt idx="4064">
                  <c:v>127.863040227705</c:v>
                </c:pt>
                <c:pt idx="4065">
                  <c:v>127.553518069296</c:v>
                </c:pt>
                <c:pt idx="4066">
                  <c:v>127.22746399092701</c:v>
                </c:pt>
                <c:pt idx="4067">
                  <c:v>126.897766875288</c:v>
                </c:pt>
                <c:pt idx="4068">
                  <c:v>126.660049606559</c:v>
                </c:pt>
                <c:pt idx="4069">
                  <c:v>126.401040301983</c:v>
                </c:pt>
                <c:pt idx="4070">
                  <c:v>126.061157671828</c:v>
                </c:pt>
                <c:pt idx="4071">
                  <c:v>125.77537347866399</c:v>
                </c:pt>
                <c:pt idx="4072">
                  <c:v>125.48885769890801</c:v>
                </c:pt>
                <c:pt idx="4073">
                  <c:v>125.28462731746301</c:v>
                </c:pt>
                <c:pt idx="4074">
                  <c:v>124.959169290284</c:v>
                </c:pt>
                <c:pt idx="4075">
                  <c:v>124.666518298187</c:v>
                </c:pt>
                <c:pt idx="4076">
                  <c:v>124.376454515801</c:v>
                </c:pt>
                <c:pt idx="4077">
                  <c:v>124.121284048739</c:v>
                </c:pt>
                <c:pt idx="4078">
                  <c:v>123.908267592681</c:v>
                </c:pt>
                <c:pt idx="4079">
                  <c:v>123.602837768987</c:v>
                </c:pt>
                <c:pt idx="4080">
                  <c:v>123.311359557759</c:v>
                </c:pt>
                <c:pt idx="4081">
                  <c:v>123.006569534345</c:v>
                </c:pt>
                <c:pt idx="4082">
                  <c:v>122.736923848967</c:v>
                </c:pt>
                <c:pt idx="4083">
                  <c:v>122.534309410007</c:v>
                </c:pt>
                <c:pt idx="4084">
                  <c:v>122.24375279678</c:v>
                </c:pt>
                <c:pt idx="4085">
                  <c:v>121.943161360332</c:v>
                </c:pt>
                <c:pt idx="4086">
                  <c:v>121.62956323502</c:v>
                </c:pt>
                <c:pt idx="4087">
                  <c:v>121.398346726656</c:v>
                </c:pt>
                <c:pt idx="4088">
                  <c:v>121.169614933441</c:v>
                </c:pt>
                <c:pt idx="4089">
                  <c:v>120.87186033623</c:v>
                </c:pt>
                <c:pt idx="4090">
                  <c:v>120.53916956795101</c:v>
                </c:pt>
                <c:pt idx="4091">
                  <c:v>120.276694911039</c:v>
                </c:pt>
                <c:pt idx="4092">
                  <c:v>120.08470824646</c:v>
                </c:pt>
                <c:pt idx="4093">
                  <c:v>119.78875537718299</c:v>
                </c:pt>
                <c:pt idx="4094">
                  <c:v>119.49994195455901</c:v>
                </c:pt>
                <c:pt idx="4095">
                  <c:v>119.22754434621601</c:v>
                </c:pt>
                <c:pt idx="4096">
                  <c:v>118.987471739135</c:v>
                </c:pt>
                <c:pt idx="4097">
                  <c:v>118.808147875655</c:v>
                </c:pt>
                <c:pt idx="4098">
                  <c:v>118.482405380027</c:v>
                </c:pt>
                <c:pt idx="4099">
                  <c:v>118.19241491976</c:v>
                </c:pt>
                <c:pt idx="4100">
                  <c:v>117.886804768061</c:v>
                </c:pt>
                <c:pt idx="4101">
                  <c:v>117.658081816429</c:v>
                </c:pt>
                <c:pt idx="4102">
                  <c:v>117.450087058237</c:v>
                </c:pt>
                <c:pt idx="4103">
                  <c:v>117.162833322437</c:v>
                </c:pt>
                <c:pt idx="4104">
                  <c:v>116.84375850863999</c:v>
                </c:pt>
                <c:pt idx="4105">
                  <c:v>116.54663943931401</c:v>
                </c:pt>
                <c:pt idx="4106">
                  <c:v>116.352848277186</c:v>
                </c:pt>
                <c:pt idx="4107">
                  <c:v>116.09809742739201</c:v>
                </c:pt>
                <c:pt idx="4108">
                  <c:v>115.784156886505</c:v>
                </c:pt>
                <c:pt idx="4109">
                  <c:v>115.512029338456</c:v>
                </c:pt>
                <c:pt idx="4110">
                  <c:v>115.217954974495</c:v>
                </c:pt>
                <c:pt idx="4111">
                  <c:v>115.034991250158</c:v>
                </c:pt>
                <c:pt idx="4112">
                  <c:v>114.759248916388</c:v>
                </c:pt>
                <c:pt idx="4113">
                  <c:v>114.485685912395</c:v>
                </c:pt>
                <c:pt idx="4114">
                  <c:v>114.209192197398</c:v>
                </c:pt>
                <c:pt idx="4115">
                  <c:v>113.95061875691</c:v>
                </c:pt>
                <c:pt idx="4116">
                  <c:v>113.762197336106</c:v>
                </c:pt>
                <c:pt idx="4117">
                  <c:v>113.49174097214799</c:v>
                </c:pt>
                <c:pt idx="4118">
                  <c:v>113.197625514395</c:v>
                </c:pt>
                <c:pt idx="4119">
                  <c:v>112.92067714359</c:v>
                </c:pt>
                <c:pt idx="4120">
                  <c:v>112.703143862464</c:v>
                </c:pt>
                <c:pt idx="4121">
                  <c:v>112.481544855659</c:v>
                </c:pt>
                <c:pt idx="4122">
                  <c:v>112.199356929457</c:v>
                </c:pt>
                <c:pt idx="4123">
                  <c:v>111.920656674367</c:v>
                </c:pt>
                <c:pt idx="4124">
                  <c:v>111.642883038684</c:v>
                </c:pt>
                <c:pt idx="4125">
                  <c:v>111.463555497678</c:v>
                </c:pt>
                <c:pt idx="4126">
                  <c:v>111.204232292957</c:v>
                </c:pt>
                <c:pt idx="4127">
                  <c:v>110.927387908347</c:v>
                </c:pt>
                <c:pt idx="4128">
                  <c:v>110.668347223121</c:v>
                </c:pt>
                <c:pt idx="4129">
                  <c:v>110.40657353604701</c:v>
                </c:pt>
                <c:pt idx="4130">
                  <c:v>110.216590836695</c:v>
                </c:pt>
                <c:pt idx="4131">
                  <c:v>109.947666645095</c:v>
                </c:pt>
                <c:pt idx="4132">
                  <c:v>109.695605289529</c:v>
                </c:pt>
                <c:pt idx="4133">
                  <c:v>109.42474584351</c:v>
                </c:pt>
                <c:pt idx="4134">
                  <c:v>109.16885011741201</c:v>
                </c:pt>
                <c:pt idx="4135">
                  <c:v>109.002707482972</c:v>
                </c:pt>
                <c:pt idx="4136">
                  <c:v>108.743181110346</c:v>
                </c:pt>
                <c:pt idx="4137">
                  <c:v>108.387087190402</c:v>
                </c:pt>
                <c:pt idx="4138">
                  <c:v>107.93589545037899</c:v>
                </c:pt>
                <c:pt idx="4139">
                  <c:v>107.791688670917</c:v>
                </c:pt>
                <c:pt idx="4140">
                  <c:v>107.520735141491</c:v>
                </c:pt>
                <c:pt idx="4141">
                  <c:v>107.242474052947</c:v>
                </c:pt>
                <c:pt idx="4142">
                  <c:v>106.98097731377</c:v>
                </c:pt>
                <c:pt idx="4143">
                  <c:v>106.74313515954699</c:v>
                </c:pt>
                <c:pt idx="4144">
                  <c:v>106.56424235338</c:v>
                </c:pt>
                <c:pt idx="4145">
                  <c:v>106.250690667005</c:v>
                </c:pt>
                <c:pt idx="4146">
                  <c:v>105.987395300843</c:v>
                </c:pt>
                <c:pt idx="4147">
                  <c:v>105.700057411573</c:v>
                </c:pt>
                <c:pt idx="4148">
                  <c:v>105.48809179840801</c:v>
                </c:pt>
                <c:pt idx="4149">
                  <c:v>105.273290742125</c:v>
                </c:pt>
                <c:pt idx="4150">
                  <c:v>104.977422404027</c:v>
                </c:pt>
                <c:pt idx="4151">
                  <c:v>104.74574738532399</c:v>
                </c:pt>
                <c:pt idx="4152">
                  <c:v>104.49928846157199</c:v>
                </c:pt>
                <c:pt idx="4153">
                  <c:v>104.33055939302299</c:v>
                </c:pt>
                <c:pt idx="4154">
                  <c:v>104.09511112523199</c:v>
                </c:pt>
                <c:pt idx="4155">
                  <c:v>103.836112472948</c:v>
                </c:pt>
                <c:pt idx="4156">
                  <c:v>103.60052996146</c:v>
                </c:pt>
                <c:pt idx="4157">
                  <c:v>103.340372180429</c:v>
                </c:pt>
                <c:pt idx="4158">
                  <c:v>103.184445799633</c:v>
                </c:pt>
                <c:pt idx="4159">
                  <c:v>102.94189956418001</c:v>
                </c:pt>
                <c:pt idx="4160">
                  <c:v>102.702238518973</c:v>
                </c:pt>
                <c:pt idx="4161">
                  <c:v>102.460452433022</c:v>
                </c:pt>
                <c:pt idx="4162">
                  <c:v>102.185721330169</c:v>
                </c:pt>
                <c:pt idx="4163">
                  <c:v>102.052426074709</c:v>
                </c:pt>
                <c:pt idx="4164">
                  <c:v>101.801669856472</c:v>
                </c:pt>
                <c:pt idx="4165">
                  <c:v>101.544387213655</c:v>
                </c:pt>
                <c:pt idx="4166">
                  <c:v>101.27763323836599</c:v>
                </c:pt>
                <c:pt idx="4167">
                  <c:v>101.05791083744001</c:v>
                </c:pt>
                <c:pt idx="4168">
                  <c:v>100.910169178705</c:v>
                </c:pt>
                <c:pt idx="4169">
                  <c:v>100.644776749123</c:v>
                </c:pt>
                <c:pt idx="4170">
                  <c:v>100.39721655637599</c:v>
                </c:pt>
                <c:pt idx="4171">
                  <c:v>100.064191380555</c:v>
                </c:pt>
                <c:pt idx="4172">
                  <c:v>99.757548492547997</c:v>
                </c:pt>
                <c:pt idx="4173">
                  <c:v>99.524567499672003</c:v>
                </c:pt>
                <c:pt idx="4174">
                  <c:v>99.297420435782001</c:v>
                </c:pt>
                <c:pt idx="4175">
                  <c:v>99.067436622933997</c:v>
                </c:pt>
                <c:pt idx="4176">
                  <c:v>98.832004384521994</c:v>
                </c:pt>
                <c:pt idx="4177">
                  <c:v>98.69007439632</c:v>
                </c:pt>
                <c:pt idx="4178">
                  <c:v>98.465878445372994</c:v>
                </c:pt>
                <c:pt idx="4179">
                  <c:v>98.231187023350003</c:v>
                </c:pt>
                <c:pt idx="4180">
                  <c:v>97.999017195999997</c:v>
                </c:pt>
                <c:pt idx="4181">
                  <c:v>97.759767026418004</c:v>
                </c:pt>
                <c:pt idx="4182">
                  <c:v>97.607718185882007</c:v>
                </c:pt>
                <c:pt idx="4183">
                  <c:v>97.372266464500001</c:v>
                </c:pt>
                <c:pt idx="4184">
                  <c:v>97.114103443649995</c:v>
                </c:pt>
                <c:pt idx="4185">
                  <c:v>96.865261051733995</c:v>
                </c:pt>
                <c:pt idx="4186">
                  <c:v>96.654527486058996</c:v>
                </c:pt>
                <c:pt idx="4187">
                  <c:v>96.485396093161</c:v>
                </c:pt>
                <c:pt idx="4188">
                  <c:v>96.243167728469004</c:v>
                </c:pt>
                <c:pt idx="4189">
                  <c:v>96.009297801209996</c:v>
                </c:pt>
                <c:pt idx="4190">
                  <c:v>95.781855366421993</c:v>
                </c:pt>
                <c:pt idx="4191">
                  <c:v>95.566010256582004</c:v>
                </c:pt>
                <c:pt idx="4192">
                  <c:v>95.382648252034002</c:v>
                </c:pt>
                <c:pt idx="4193">
                  <c:v>95.155831734467995</c:v>
                </c:pt>
                <c:pt idx="4194">
                  <c:v>94.912343568427005</c:v>
                </c:pt>
                <c:pt idx="4195">
                  <c:v>94.660291906061005</c:v>
                </c:pt>
                <c:pt idx="4196">
                  <c:v>94.507702916696005</c:v>
                </c:pt>
                <c:pt idx="4197">
                  <c:v>94.331391068067006</c:v>
                </c:pt>
                <c:pt idx="4198">
                  <c:v>94.069032115791998</c:v>
                </c:pt>
                <c:pt idx="4199">
                  <c:v>93.850288503013999</c:v>
                </c:pt>
                <c:pt idx="4200">
                  <c:v>93.640825866694001</c:v>
                </c:pt>
                <c:pt idx="4201">
                  <c:v>93.493222577233993</c:v>
                </c:pt>
                <c:pt idx="4202">
                  <c:v>93.281604365906006</c:v>
                </c:pt>
                <c:pt idx="4203">
                  <c:v>93.067234607448</c:v>
                </c:pt>
                <c:pt idx="4204">
                  <c:v>92.852804239554999</c:v>
                </c:pt>
                <c:pt idx="4205">
                  <c:v>92.645276290078996</c:v>
                </c:pt>
                <c:pt idx="4206">
                  <c:v>92.499105221234998</c:v>
                </c:pt>
                <c:pt idx="4207">
                  <c:v>92.289120066099997</c:v>
                </c:pt>
                <c:pt idx="4208">
                  <c:v>92.072918759242995</c:v>
                </c:pt>
                <c:pt idx="4209">
                  <c:v>91.859186290528001</c:v>
                </c:pt>
                <c:pt idx="4210">
                  <c:v>91.644503005995006</c:v>
                </c:pt>
                <c:pt idx="4211">
                  <c:v>91.499162910861003</c:v>
                </c:pt>
                <c:pt idx="4212">
                  <c:v>91.281410453232994</c:v>
                </c:pt>
                <c:pt idx="4213">
                  <c:v>91.066071326417003</c:v>
                </c:pt>
                <c:pt idx="4214">
                  <c:v>90.827755245160006</c:v>
                </c:pt>
                <c:pt idx="4215">
                  <c:v>90.616697503259999</c:v>
                </c:pt>
                <c:pt idx="4216">
                  <c:v>90.494790611235004</c:v>
                </c:pt>
                <c:pt idx="4217">
                  <c:v>90.273669983283</c:v>
                </c:pt>
                <c:pt idx="4218">
                  <c:v>90.051442040165995</c:v>
                </c:pt>
                <c:pt idx="4219">
                  <c:v>89.827240934925996</c:v>
                </c:pt>
                <c:pt idx="4220">
                  <c:v>89.680265152540997</c:v>
                </c:pt>
                <c:pt idx="4221">
                  <c:v>89.526343495738004</c:v>
                </c:pt>
                <c:pt idx="4222">
                  <c:v>89.307070518684995</c:v>
                </c:pt>
                <c:pt idx="4223">
                  <c:v>89.103494439184004</c:v>
                </c:pt>
                <c:pt idx="4224">
                  <c:v>88.856215073241003</c:v>
                </c:pt>
                <c:pt idx="4225">
                  <c:v>88.584518504898995</c:v>
                </c:pt>
                <c:pt idx="4226">
                  <c:v>88.366435552035995</c:v>
                </c:pt>
                <c:pt idx="4227">
                  <c:v>88.176346558817997</c:v>
                </c:pt>
                <c:pt idx="4228">
                  <c:v>87.974873741869004</c:v>
                </c:pt>
                <c:pt idx="4229">
                  <c:v>87.803784316228999</c:v>
                </c:pt>
                <c:pt idx="4230">
                  <c:v>87.647237660873003</c:v>
                </c:pt>
                <c:pt idx="4231">
                  <c:v>87.447717728913005</c:v>
                </c:pt>
                <c:pt idx="4232">
                  <c:v>87.251347951884</c:v>
                </c:pt>
                <c:pt idx="4233">
                  <c:v>87.037154609953006</c:v>
                </c:pt>
                <c:pt idx="4234">
                  <c:v>86.866528295904004</c:v>
                </c:pt>
                <c:pt idx="4235">
                  <c:v>86.705413813559005</c:v>
                </c:pt>
                <c:pt idx="4236">
                  <c:v>86.488262374949997</c:v>
                </c:pt>
                <c:pt idx="4237">
                  <c:v>86.266133078322994</c:v>
                </c:pt>
                <c:pt idx="4238">
                  <c:v>86.064396372933004</c:v>
                </c:pt>
                <c:pt idx="4239">
                  <c:v>85.926409605089006</c:v>
                </c:pt>
                <c:pt idx="4240">
                  <c:v>85.719605787679996</c:v>
                </c:pt>
                <c:pt idx="4241">
                  <c:v>85.527827742666005</c:v>
                </c:pt>
                <c:pt idx="4242">
                  <c:v>85.321757106549995</c:v>
                </c:pt>
                <c:pt idx="4243">
                  <c:v>85.109051180696994</c:v>
                </c:pt>
                <c:pt idx="4244">
                  <c:v>84.999291232459996</c:v>
                </c:pt>
                <c:pt idx="4245">
                  <c:v>84.796661556413994</c:v>
                </c:pt>
                <c:pt idx="4246">
                  <c:v>84.588270161992995</c:v>
                </c:pt>
                <c:pt idx="4247">
                  <c:v>84.394635570624999</c:v>
                </c:pt>
                <c:pt idx="4248">
                  <c:v>84.227022599174006</c:v>
                </c:pt>
                <c:pt idx="4249">
                  <c:v>84.077475179502002</c:v>
                </c:pt>
                <c:pt idx="4250">
                  <c:v>83.899196155102999</c:v>
                </c:pt>
                <c:pt idx="4251">
                  <c:v>83.709466433326</c:v>
                </c:pt>
                <c:pt idx="4252">
                  <c:v>83.509583798194996</c:v>
                </c:pt>
                <c:pt idx="4253">
                  <c:v>83.364870226795006</c:v>
                </c:pt>
                <c:pt idx="4254">
                  <c:v>83.225319759393003</c:v>
                </c:pt>
                <c:pt idx="4255">
                  <c:v>83.043094058731</c:v>
                </c:pt>
                <c:pt idx="4256">
                  <c:v>82.848204371425993</c:v>
                </c:pt>
                <c:pt idx="4257">
                  <c:v>82.650739004168997</c:v>
                </c:pt>
                <c:pt idx="4258">
                  <c:v>82.524854127845003</c:v>
                </c:pt>
                <c:pt idx="4259">
                  <c:v>82.372353224210002</c:v>
                </c:pt>
                <c:pt idx="4260">
                  <c:v>82.169921419676001</c:v>
                </c:pt>
                <c:pt idx="4261">
                  <c:v>81.988685714287001</c:v>
                </c:pt>
                <c:pt idx="4262">
                  <c:v>81.807469308462004</c:v>
                </c:pt>
                <c:pt idx="4263">
                  <c:v>81.683068195264994</c:v>
                </c:pt>
                <c:pt idx="4264">
                  <c:v>81.504878124404001</c:v>
                </c:pt>
                <c:pt idx="4265">
                  <c:v>81.322726400746006</c:v>
                </c:pt>
                <c:pt idx="4266">
                  <c:v>81.144617092708998</c:v>
                </c:pt>
                <c:pt idx="4267">
                  <c:v>80.962563627630004</c:v>
                </c:pt>
                <c:pt idx="4268">
                  <c:v>80.846283901803005</c:v>
                </c:pt>
                <c:pt idx="4269">
                  <c:v>80.661359016804994</c:v>
                </c:pt>
                <c:pt idx="4270">
                  <c:v>80.477998804549998</c:v>
                </c:pt>
                <c:pt idx="4271">
                  <c:v>80.275855753540995</c:v>
                </c:pt>
                <c:pt idx="4272">
                  <c:v>80.217199999997007</c:v>
                </c:pt>
                <c:pt idx="4273">
                  <c:v>80.217199999995998</c:v>
                </c:pt>
                <c:pt idx="4274">
                  <c:v>80.217199999995003</c:v>
                </c:pt>
                <c:pt idx="4275">
                  <c:v>80.217199999997007</c:v>
                </c:pt>
                <c:pt idx="4276">
                  <c:v>80.217199999995998</c:v>
                </c:pt>
                <c:pt idx="4277">
                  <c:v>80.217199999995998</c:v>
                </c:pt>
                <c:pt idx="4278">
                  <c:v>80.217199999997007</c:v>
                </c:pt>
                <c:pt idx="4279">
                  <c:v>80.217199999995998</c:v>
                </c:pt>
                <c:pt idx="4280">
                  <c:v>80.217200000000005</c:v>
                </c:pt>
                <c:pt idx="4281">
                  <c:v>80.217199999995998</c:v>
                </c:pt>
                <c:pt idx="4282">
                  <c:v>80.217199999997007</c:v>
                </c:pt>
                <c:pt idx="4283">
                  <c:v>80.217199999995998</c:v>
                </c:pt>
                <c:pt idx="4284">
                  <c:v>79.824939399703993</c:v>
                </c:pt>
                <c:pt idx="4285">
                  <c:v>79.448054027911994</c:v>
                </c:pt>
                <c:pt idx="4286">
                  <c:v>79.804199999993997</c:v>
                </c:pt>
                <c:pt idx="4287">
                  <c:v>79.076603868202994</c:v>
                </c:pt>
                <c:pt idx="4288">
                  <c:v>74.873499999988994</c:v>
                </c:pt>
                <c:pt idx="4289">
                  <c:v>74.873499999988994</c:v>
                </c:pt>
                <c:pt idx="4290">
                  <c:v>74.735715670236999</c:v>
                </c:pt>
                <c:pt idx="4291">
                  <c:v>73.368003188111004</c:v>
                </c:pt>
                <c:pt idx="4292">
                  <c:v>73.045645453361004</c:v>
                </c:pt>
                <c:pt idx="4293">
                  <c:v>72.84336907062</c:v>
                </c:pt>
                <c:pt idx="4294">
                  <c:v>72.658867872220995</c:v>
                </c:pt>
                <c:pt idx="4295">
                  <c:v>72.558393907246995</c:v>
                </c:pt>
                <c:pt idx="4296">
                  <c:v>72.484685890882005</c:v>
                </c:pt>
                <c:pt idx="4297">
                  <c:v>72.366447866439003</c:v>
                </c:pt>
                <c:pt idx="4298">
                  <c:v>72.238304123985998</c:v>
                </c:pt>
                <c:pt idx="4299">
                  <c:v>72.066745489119995</c:v>
                </c:pt>
                <c:pt idx="4300">
                  <c:v>71.907945861122997</c:v>
                </c:pt>
                <c:pt idx="4301">
                  <c:v>71.770588557851994</c:v>
                </c:pt>
                <c:pt idx="4302">
                  <c:v>71.606830460580994</c:v>
                </c:pt>
                <c:pt idx="4303">
                  <c:v>71.410008105726007</c:v>
                </c:pt>
                <c:pt idx="4304">
                  <c:v>71.243308829355001</c:v>
                </c:pt>
                <c:pt idx="4305">
                  <c:v>71.063749536108006</c:v>
                </c:pt>
                <c:pt idx="4306">
                  <c:v>70.924460235089995</c:v>
                </c:pt>
                <c:pt idx="4307">
                  <c:v>70.673282870169004</c:v>
                </c:pt>
                <c:pt idx="4308">
                  <c:v>70.510378780977007</c:v>
                </c:pt>
                <c:pt idx="4309">
                  <c:v>70.362761776309</c:v>
                </c:pt>
                <c:pt idx="4310">
                  <c:v>70.225661825643996</c:v>
                </c:pt>
                <c:pt idx="4311">
                  <c:v>70.065768013522003</c:v>
                </c:pt>
                <c:pt idx="4312">
                  <c:v>69.855770837917007</c:v>
                </c:pt>
                <c:pt idx="4313">
                  <c:v>69.710877834092997</c:v>
                </c:pt>
                <c:pt idx="4314">
                  <c:v>69.579364777072996</c:v>
                </c:pt>
                <c:pt idx="4315">
                  <c:v>69.451054502971004</c:v>
                </c:pt>
                <c:pt idx="4316">
                  <c:v>69.318841816996994</c:v>
                </c:pt>
                <c:pt idx="4317">
                  <c:v>69.125726010090006</c:v>
                </c:pt>
                <c:pt idx="4318">
                  <c:v>68.889311368747002</c:v>
                </c:pt>
                <c:pt idx="4319">
                  <c:v>68.771741094581003</c:v>
                </c:pt>
                <c:pt idx="4320">
                  <c:v>68.681809185481995</c:v>
                </c:pt>
                <c:pt idx="4321">
                  <c:v>68.509139670989995</c:v>
                </c:pt>
                <c:pt idx="4322">
                  <c:v>68.300334154026004</c:v>
                </c:pt>
                <c:pt idx="4323">
                  <c:v>68.086577417070004</c:v>
                </c:pt>
                <c:pt idx="4324">
                  <c:v>67.880864679479004</c:v>
                </c:pt>
                <c:pt idx="4325">
                  <c:v>67.782085481720003</c:v>
                </c:pt>
                <c:pt idx="4326">
                  <c:v>67.626651669034999</c:v>
                </c:pt>
                <c:pt idx="4327">
                  <c:v>67.431724946905007</c:v>
                </c:pt>
                <c:pt idx="4328">
                  <c:v>67.295705298762996</c:v>
                </c:pt>
                <c:pt idx="4329">
                  <c:v>67.173332780550993</c:v>
                </c:pt>
                <c:pt idx="4330">
                  <c:v>67.077170836788994</c:v>
                </c:pt>
                <c:pt idx="4331">
                  <c:v>66.920649316074005</c:v>
                </c:pt>
                <c:pt idx="4332">
                  <c:v>66.737047918417005</c:v>
                </c:pt>
                <c:pt idx="4333">
                  <c:v>66.593599040946998</c:v>
                </c:pt>
                <c:pt idx="4334">
                  <c:v>66.439628552317998</c:v>
                </c:pt>
                <c:pt idx="4335">
                  <c:v>66.351161928327997</c:v>
                </c:pt>
                <c:pt idx="4336">
                  <c:v>66.208603382324995</c:v>
                </c:pt>
                <c:pt idx="4337">
                  <c:v>66.025622957566</c:v>
                </c:pt>
                <c:pt idx="4338">
                  <c:v>65.820857872657001</c:v>
                </c:pt>
                <c:pt idx="4339">
                  <c:v>65.691089957588005</c:v>
                </c:pt>
                <c:pt idx="4340">
                  <c:v>65.604339934666996</c:v>
                </c:pt>
                <c:pt idx="4341">
                  <c:v>65.467796856183</c:v>
                </c:pt>
                <c:pt idx="4342">
                  <c:v>65.356914042819</c:v>
                </c:pt>
                <c:pt idx="4343">
                  <c:v>65.162702287954005</c:v>
                </c:pt>
                <c:pt idx="4344">
                  <c:v>65.035165830976993</c:v>
                </c:pt>
                <c:pt idx="4345">
                  <c:v>64.931151865480999</c:v>
                </c:pt>
                <c:pt idx="4346">
                  <c:v>64.792578486291006</c:v>
                </c:pt>
                <c:pt idx="4347">
                  <c:v>64.637472904926994</c:v>
                </c:pt>
                <c:pt idx="4348">
                  <c:v>64.497472220784999</c:v>
                </c:pt>
                <c:pt idx="4349">
                  <c:v>64.375342560554998</c:v>
                </c:pt>
                <c:pt idx="4350">
                  <c:v>64.181677368495002</c:v>
                </c:pt>
                <c:pt idx="4351">
                  <c:v>64.010509528423995</c:v>
                </c:pt>
                <c:pt idx="4352">
                  <c:v>63.776731619656999</c:v>
                </c:pt>
                <c:pt idx="4353">
                  <c:v>63.587881915741001</c:v>
                </c:pt>
                <c:pt idx="4354">
                  <c:v>63.459733986804999</c:v>
                </c:pt>
                <c:pt idx="4355">
                  <c:v>63.329144242409001</c:v>
                </c:pt>
                <c:pt idx="4356">
                  <c:v>63.211281601410001</c:v>
                </c:pt>
                <c:pt idx="4357">
                  <c:v>63.070725183503001</c:v>
                </c:pt>
                <c:pt idx="4358">
                  <c:v>62.972792210130002</c:v>
                </c:pt>
                <c:pt idx="4359">
                  <c:v>62.824112745085003</c:v>
                </c:pt>
                <c:pt idx="4360">
                  <c:v>62.692566506199</c:v>
                </c:pt>
                <c:pt idx="4361">
                  <c:v>62.524914230882999</c:v>
                </c:pt>
                <c:pt idx="4362">
                  <c:v>62.372341329104998</c:v>
                </c:pt>
                <c:pt idx="4363">
                  <c:v>62.260661138560998</c:v>
                </c:pt>
                <c:pt idx="4364">
                  <c:v>62.064183392238</c:v>
                </c:pt>
                <c:pt idx="4365">
                  <c:v>61.914512514980999</c:v>
                </c:pt>
                <c:pt idx="4366">
                  <c:v>61.767842784633999</c:v>
                </c:pt>
                <c:pt idx="4367">
                  <c:v>61.650637941728</c:v>
                </c:pt>
                <c:pt idx="4368">
                  <c:v>61.534253006823</c:v>
                </c:pt>
                <c:pt idx="4369">
                  <c:v>61.396379000597001</c:v>
                </c:pt>
                <c:pt idx="4370">
                  <c:v>61.232604108045997</c:v>
                </c:pt>
                <c:pt idx="4371">
                  <c:v>61.074740607998002</c:v>
                </c:pt>
                <c:pt idx="4372">
                  <c:v>60.978679914356</c:v>
                </c:pt>
                <c:pt idx="4373">
                  <c:v>60.903231419491</c:v>
                </c:pt>
                <c:pt idx="4374">
                  <c:v>60.776469951288</c:v>
                </c:pt>
                <c:pt idx="4375">
                  <c:v>60.582586178428002</c:v>
                </c:pt>
                <c:pt idx="4376">
                  <c:v>60.374813461932</c:v>
                </c:pt>
                <c:pt idx="4377">
                  <c:v>60.265945110407003</c:v>
                </c:pt>
                <c:pt idx="4378">
                  <c:v>60.112143114035</c:v>
                </c:pt>
                <c:pt idx="4379">
                  <c:v>59.941987624117999</c:v>
                </c:pt>
                <c:pt idx="4380">
                  <c:v>59.819002861221001</c:v>
                </c:pt>
                <c:pt idx="4381">
                  <c:v>59.724021012262</c:v>
                </c:pt>
                <c:pt idx="4382">
                  <c:v>59.569970344295001</c:v>
                </c:pt>
                <c:pt idx="4383">
                  <c:v>59.437403009500997</c:v>
                </c:pt>
                <c:pt idx="4384">
                  <c:v>59.257366064223</c:v>
                </c:pt>
                <c:pt idx="4385">
                  <c:v>59.097674631887998</c:v>
                </c:pt>
                <c:pt idx="4386">
                  <c:v>59.020421938395998</c:v>
                </c:pt>
                <c:pt idx="4387">
                  <c:v>58.871167090537</c:v>
                </c:pt>
                <c:pt idx="4388">
                  <c:v>58.730591426548997</c:v>
                </c:pt>
                <c:pt idx="4389">
                  <c:v>58.59376113567</c:v>
                </c:pt>
                <c:pt idx="4390">
                  <c:v>58.479678410239003</c:v>
                </c:pt>
                <c:pt idx="4391">
                  <c:v>58.393920685490997</c:v>
                </c:pt>
                <c:pt idx="4392">
                  <c:v>58.253614142129003</c:v>
                </c:pt>
                <c:pt idx="4393">
                  <c:v>58.106936859160001</c:v>
                </c:pt>
                <c:pt idx="4394">
                  <c:v>57.993000093798003</c:v>
                </c:pt>
                <c:pt idx="4395">
                  <c:v>57.906673837082998</c:v>
                </c:pt>
                <c:pt idx="4396">
                  <c:v>57.842283745263998</c:v>
                </c:pt>
                <c:pt idx="4397">
                  <c:v>57.719429978857001</c:v>
                </c:pt>
                <c:pt idx="4398">
                  <c:v>57.600517894158997</c:v>
                </c:pt>
                <c:pt idx="4399">
                  <c:v>57.511639728142001</c:v>
                </c:pt>
                <c:pt idx="4400">
                  <c:v>57.457060841354</c:v>
                </c:pt>
                <c:pt idx="4401">
                  <c:v>57.355270619728998</c:v>
                </c:pt>
                <c:pt idx="4402">
                  <c:v>57.170234657813999</c:v>
                </c:pt>
                <c:pt idx="4403">
                  <c:v>56.993464265885002</c:v>
                </c:pt>
                <c:pt idx="4404">
                  <c:v>56.885051177352999</c:v>
                </c:pt>
                <c:pt idx="4405">
                  <c:v>56.791483904263004</c:v>
                </c:pt>
                <c:pt idx="4406">
                  <c:v>56.615994573945002</c:v>
                </c:pt>
                <c:pt idx="4407">
                  <c:v>56.397124097483001</c:v>
                </c:pt>
                <c:pt idx="4408">
                  <c:v>56.288966059319002</c:v>
                </c:pt>
                <c:pt idx="4409">
                  <c:v>56.223064325796997</c:v>
                </c:pt>
                <c:pt idx="4410">
                  <c:v>56.092837714411999</c:v>
                </c:pt>
                <c:pt idx="4411">
                  <c:v>55.971840736006001</c:v>
                </c:pt>
                <c:pt idx="4412">
                  <c:v>55.853833467892997</c:v>
                </c:pt>
                <c:pt idx="4413">
                  <c:v>55.746738051015001</c:v>
                </c:pt>
                <c:pt idx="4414">
                  <c:v>55.648459743521997</c:v>
                </c:pt>
                <c:pt idx="4415">
                  <c:v>55.468714392902001</c:v>
                </c:pt>
                <c:pt idx="4416">
                  <c:v>55.339427198951</c:v>
                </c:pt>
                <c:pt idx="4417">
                  <c:v>55.217109658772998</c:v>
                </c:pt>
                <c:pt idx="4418">
                  <c:v>55.056371172036997</c:v>
                </c:pt>
                <c:pt idx="4419">
                  <c:v>54.834056369998002</c:v>
                </c:pt>
                <c:pt idx="4420">
                  <c:v>54.695166181836001</c:v>
                </c:pt>
                <c:pt idx="4421">
                  <c:v>54.599886394311</c:v>
                </c:pt>
                <c:pt idx="4422">
                  <c:v>54.526600591852997</c:v>
                </c:pt>
                <c:pt idx="4423">
                  <c:v>54.458999693989</c:v>
                </c:pt>
                <c:pt idx="4424">
                  <c:v>54.351751256047997</c:v>
                </c:pt>
                <c:pt idx="4425">
                  <c:v>54.186397038349</c:v>
                </c:pt>
                <c:pt idx="4426">
                  <c:v>54.067504934699002</c:v>
                </c:pt>
                <c:pt idx="4427">
                  <c:v>53.981596305826002</c:v>
                </c:pt>
                <c:pt idx="4428">
                  <c:v>53.883160902931998</c:v>
                </c:pt>
                <c:pt idx="4429">
                  <c:v>53.764127424156001</c:v>
                </c:pt>
                <c:pt idx="4430">
                  <c:v>53.636861288233</c:v>
                </c:pt>
                <c:pt idx="4431">
                  <c:v>53.537107791468998</c:v>
                </c:pt>
                <c:pt idx="4432">
                  <c:v>53.449139817989</c:v>
                </c:pt>
                <c:pt idx="4433">
                  <c:v>53.348892520855003</c:v>
                </c:pt>
                <c:pt idx="4434">
                  <c:v>53.234119562125002</c:v>
                </c:pt>
                <c:pt idx="4435">
                  <c:v>53.134008036010002</c:v>
                </c:pt>
                <c:pt idx="4436">
                  <c:v>53.031095007455001</c:v>
                </c:pt>
                <c:pt idx="4437">
                  <c:v>52.857578623087001</c:v>
                </c:pt>
                <c:pt idx="4438">
                  <c:v>52.742600216703998</c:v>
                </c:pt>
                <c:pt idx="4439">
                  <c:v>52.627698417479003</c:v>
                </c:pt>
                <c:pt idx="4440">
                  <c:v>52.546740825450001</c:v>
                </c:pt>
                <c:pt idx="4441">
                  <c:v>52.445861545858001</c:v>
                </c:pt>
                <c:pt idx="4442">
                  <c:v>52.331118167717001</c:v>
                </c:pt>
                <c:pt idx="4443">
                  <c:v>52.232160889192002</c:v>
                </c:pt>
                <c:pt idx="4444">
                  <c:v>52.133384618378997</c:v>
                </c:pt>
                <c:pt idx="4445">
                  <c:v>52.082218619461003</c:v>
                </c:pt>
                <c:pt idx="4446">
                  <c:v>51.965022460855998</c:v>
                </c:pt>
                <c:pt idx="4447">
                  <c:v>51.854744600609003</c:v>
                </c:pt>
                <c:pt idx="4448">
                  <c:v>51.729544207187999</c:v>
                </c:pt>
                <c:pt idx="4449">
                  <c:v>51.556255051640001</c:v>
                </c:pt>
                <c:pt idx="4450">
                  <c:v>51.425723925875999</c:v>
                </c:pt>
                <c:pt idx="4451">
                  <c:v>51.319529841196001</c:v>
                </c:pt>
                <c:pt idx="4452">
                  <c:v>51.163788668122002</c:v>
                </c:pt>
                <c:pt idx="4453">
                  <c:v>51.039124142463002</c:v>
                </c:pt>
                <c:pt idx="4454">
                  <c:v>50.955866037006999</c:v>
                </c:pt>
                <c:pt idx="4455">
                  <c:v>50.827850990416998</c:v>
                </c:pt>
                <c:pt idx="4456">
                  <c:v>50.728052486465998</c:v>
                </c:pt>
                <c:pt idx="4457">
                  <c:v>50.655111437145997</c:v>
                </c:pt>
                <c:pt idx="4458">
                  <c:v>50.568600006581001</c:v>
                </c:pt>
                <c:pt idx="4459">
                  <c:v>50.503998937215997</c:v>
                </c:pt>
                <c:pt idx="4460">
                  <c:v>50.367410221009997</c:v>
                </c:pt>
                <c:pt idx="4461">
                  <c:v>50.271132277424002</c:v>
                </c:pt>
                <c:pt idx="4462">
                  <c:v>50.152481374459001</c:v>
                </c:pt>
                <c:pt idx="4463">
                  <c:v>50.026290073478002</c:v>
                </c:pt>
                <c:pt idx="4464">
                  <c:v>49.956727356111998</c:v>
                </c:pt>
                <c:pt idx="4465">
                  <c:v>49.853522980999998</c:v>
                </c:pt>
                <c:pt idx="4466">
                  <c:v>49.706832360794003</c:v>
                </c:pt>
                <c:pt idx="4467">
                  <c:v>49.583583117633999</c:v>
                </c:pt>
                <c:pt idx="4468">
                  <c:v>49.500894299578</c:v>
                </c:pt>
                <c:pt idx="4469">
                  <c:v>49.413709326247002</c:v>
                </c:pt>
                <c:pt idx="4470">
                  <c:v>49.320264171818998</c:v>
                </c:pt>
                <c:pt idx="4471">
                  <c:v>49.207388797737003</c:v>
                </c:pt>
                <c:pt idx="4472">
                  <c:v>49.077698314008003</c:v>
                </c:pt>
                <c:pt idx="4473">
                  <c:v>49.014635464248002</c:v>
                </c:pt>
                <c:pt idx="4474">
                  <c:v>48.928708703479003</c:v>
                </c:pt>
                <c:pt idx="4475">
                  <c:v>48.84607104106</c:v>
                </c:pt>
                <c:pt idx="4476">
                  <c:v>48.776316623675001</c:v>
                </c:pt>
                <c:pt idx="4477">
                  <c:v>48.675160235729003</c:v>
                </c:pt>
                <c:pt idx="4478">
                  <c:v>48.610024174773997</c:v>
                </c:pt>
                <c:pt idx="4479">
                  <c:v>48.530027011694003</c:v>
                </c:pt>
                <c:pt idx="4480">
                  <c:v>48.431998434287998</c:v>
                </c:pt>
                <c:pt idx="4481">
                  <c:v>48.334330810566001</c:v>
                </c:pt>
                <c:pt idx="4482">
                  <c:v>48.230479280114999</c:v>
                </c:pt>
                <c:pt idx="4483">
                  <c:v>48.064212235920998</c:v>
                </c:pt>
                <c:pt idx="4484">
                  <c:v>47.981195648906997</c:v>
                </c:pt>
                <c:pt idx="4485">
                  <c:v>47.851828640961998</c:v>
                </c:pt>
                <c:pt idx="4486">
                  <c:v>47.764241391026999</c:v>
                </c:pt>
                <c:pt idx="4487">
                  <c:v>47.691709210116002</c:v>
                </c:pt>
                <c:pt idx="4488">
                  <c:v>47.581911392889999</c:v>
                </c:pt>
                <c:pt idx="4489">
                  <c:v>47.484877230799</c:v>
                </c:pt>
                <c:pt idx="4490">
                  <c:v>47.375673439906002</c:v>
                </c:pt>
                <c:pt idx="4491">
                  <c:v>47.292159481543997</c:v>
                </c:pt>
                <c:pt idx="4492">
                  <c:v>47.187543774802002</c:v>
                </c:pt>
                <c:pt idx="4493">
                  <c:v>47.117757361217997</c:v>
                </c:pt>
                <c:pt idx="4494">
                  <c:v>47.030299067941002</c:v>
                </c:pt>
                <c:pt idx="4495">
                  <c:v>46.913806044311002</c:v>
                </c:pt>
                <c:pt idx="4496">
                  <c:v>46.855515223881</c:v>
                </c:pt>
                <c:pt idx="4497">
                  <c:v>46.766677686737999</c:v>
                </c:pt>
                <c:pt idx="4498">
                  <c:v>46.694836844092002</c:v>
                </c:pt>
                <c:pt idx="4499">
                  <c:v>46.617347575703</c:v>
                </c:pt>
                <c:pt idx="4500">
                  <c:v>46.544591700852997</c:v>
                </c:pt>
                <c:pt idx="4501">
                  <c:v>46.478207979560999</c:v>
                </c:pt>
                <c:pt idx="4502">
                  <c:v>46.369465587147999</c:v>
                </c:pt>
                <c:pt idx="4503">
                  <c:v>46.246526543674001</c:v>
                </c:pt>
                <c:pt idx="4504">
                  <c:v>46.164876246087999</c:v>
                </c:pt>
                <c:pt idx="4505">
                  <c:v>46.100181092462002</c:v>
                </c:pt>
                <c:pt idx="4506">
                  <c:v>45.989761231114997</c:v>
                </c:pt>
                <c:pt idx="4507">
                  <c:v>45.901382250284001</c:v>
                </c:pt>
                <c:pt idx="4508">
                  <c:v>45.808924606567999</c:v>
                </c:pt>
                <c:pt idx="4509">
                  <c:v>45.758175957215997</c:v>
                </c:pt>
                <c:pt idx="4510">
                  <c:v>45.664640836859</c:v>
                </c:pt>
                <c:pt idx="4511">
                  <c:v>45.603197676873002</c:v>
                </c:pt>
                <c:pt idx="4512">
                  <c:v>45.490595504105002</c:v>
                </c:pt>
                <c:pt idx="4513">
                  <c:v>45.409370069578998</c:v>
                </c:pt>
                <c:pt idx="4514">
                  <c:v>45.372150606379002</c:v>
                </c:pt>
                <c:pt idx="4515">
                  <c:v>45.295554036916002</c:v>
                </c:pt>
                <c:pt idx="4516">
                  <c:v>45.197418577846001</c:v>
                </c:pt>
                <c:pt idx="4517">
                  <c:v>45.091485095213002</c:v>
                </c:pt>
                <c:pt idx="4518">
                  <c:v>44.990278226120999</c:v>
                </c:pt>
                <c:pt idx="4519">
                  <c:v>44.920948832268998</c:v>
                </c:pt>
                <c:pt idx="4520">
                  <c:v>44.841150738453997</c:v>
                </c:pt>
                <c:pt idx="4521">
                  <c:v>44.741209562187002</c:v>
                </c:pt>
                <c:pt idx="4522">
                  <c:v>44.640810326988003</c:v>
                </c:pt>
                <c:pt idx="4523">
                  <c:v>44.564858567770003</c:v>
                </c:pt>
                <c:pt idx="4524">
                  <c:v>44.510527856129997</c:v>
                </c:pt>
                <c:pt idx="4525">
                  <c:v>44.442250308824001</c:v>
                </c:pt>
                <c:pt idx="4526">
                  <c:v>44.375821769741002</c:v>
                </c:pt>
                <c:pt idx="4527">
                  <c:v>44.309841714054002</c:v>
                </c:pt>
                <c:pt idx="4528">
                  <c:v>44.253775035084999</c:v>
                </c:pt>
                <c:pt idx="4529">
                  <c:v>44.215416022805996</c:v>
                </c:pt>
                <c:pt idx="4530">
                  <c:v>44.152126060763003</c:v>
                </c:pt>
                <c:pt idx="4531">
                  <c:v>44.070157319964999</c:v>
                </c:pt>
                <c:pt idx="4532">
                  <c:v>43.964873385994999</c:v>
                </c:pt>
                <c:pt idx="4533">
                  <c:v>43.901486939629997</c:v>
                </c:pt>
                <c:pt idx="4534">
                  <c:v>43.836234637617999</c:v>
                </c:pt>
                <c:pt idx="4535">
                  <c:v>43.738771453863002</c:v>
                </c:pt>
                <c:pt idx="4536">
                  <c:v>43.635492787223001</c:v>
                </c:pt>
                <c:pt idx="4537">
                  <c:v>43.550594792395003</c:v>
                </c:pt>
                <c:pt idx="4538">
                  <c:v>43.491450679556998</c:v>
                </c:pt>
                <c:pt idx="4539">
                  <c:v>43.408616994855002</c:v>
                </c:pt>
                <c:pt idx="4540">
                  <c:v>43.361668093323999</c:v>
                </c:pt>
                <c:pt idx="4541">
                  <c:v>43.291655005172998</c:v>
                </c:pt>
                <c:pt idx="4542">
                  <c:v>43.228887204205002</c:v>
                </c:pt>
                <c:pt idx="4543">
                  <c:v>43.15501817941</c:v>
                </c:pt>
                <c:pt idx="4544">
                  <c:v>43.023237388294</c:v>
                </c:pt>
                <c:pt idx="4545">
                  <c:v>42.955837913609002</c:v>
                </c:pt>
                <c:pt idx="4546">
                  <c:v>42.861166845691997</c:v>
                </c:pt>
                <c:pt idx="4547">
                  <c:v>42.797982653578003</c:v>
                </c:pt>
                <c:pt idx="4548">
                  <c:v>42.686908687519001</c:v>
                </c:pt>
                <c:pt idx="4549">
                  <c:v>42.601331190186002</c:v>
                </c:pt>
                <c:pt idx="4550">
                  <c:v>42.517487880338003</c:v>
                </c:pt>
                <c:pt idx="4551">
                  <c:v>42.439896740133001</c:v>
                </c:pt>
                <c:pt idx="4552">
                  <c:v>42.376767165434003</c:v>
                </c:pt>
                <c:pt idx="4553">
                  <c:v>42.294711634354996</c:v>
                </c:pt>
                <c:pt idx="4554">
                  <c:v>42.235833454199003</c:v>
                </c:pt>
                <c:pt idx="4555">
                  <c:v>42.170972115323003</c:v>
                </c:pt>
                <c:pt idx="4556">
                  <c:v>42.121585307925997</c:v>
                </c:pt>
                <c:pt idx="4557">
                  <c:v>42.065005090066002</c:v>
                </c:pt>
                <c:pt idx="4558">
                  <c:v>41.998487486176003</c:v>
                </c:pt>
                <c:pt idx="4559">
                  <c:v>41.934291146516998</c:v>
                </c:pt>
                <c:pt idx="4560">
                  <c:v>41.867274227735003</c:v>
                </c:pt>
                <c:pt idx="4561">
                  <c:v>41.802300811732998</c:v>
                </c:pt>
                <c:pt idx="4562">
                  <c:v>41.720706254577998</c:v>
                </c:pt>
                <c:pt idx="4563">
                  <c:v>41.640373241577997</c:v>
                </c:pt>
                <c:pt idx="4564">
                  <c:v>41.566751435706003</c:v>
                </c:pt>
                <c:pt idx="4565">
                  <c:v>41.495050364682001</c:v>
                </c:pt>
                <c:pt idx="4566">
                  <c:v>41.447658035825</c:v>
                </c:pt>
                <c:pt idx="4567">
                  <c:v>41.381794135977003</c:v>
                </c:pt>
                <c:pt idx="4568">
                  <c:v>41.308503641178</c:v>
                </c:pt>
                <c:pt idx="4569">
                  <c:v>41.243628932591001</c:v>
                </c:pt>
                <c:pt idx="4570">
                  <c:v>41.177579232180001</c:v>
                </c:pt>
                <c:pt idx="4571">
                  <c:v>41.121968747110003</c:v>
                </c:pt>
                <c:pt idx="4572">
                  <c:v>41.058494189253999</c:v>
                </c:pt>
                <c:pt idx="4573">
                  <c:v>40.974073007035997</c:v>
                </c:pt>
                <c:pt idx="4574">
                  <c:v>40.883248080062003</c:v>
                </c:pt>
                <c:pt idx="4575">
                  <c:v>40.806479069780003</c:v>
                </c:pt>
                <c:pt idx="4576">
                  <c:v>40.745070429141997</c:v>
                </c:pt>
                <c:pt idx="4577">
                  <c:v>40.668775489521998</c:v>
                </c:pt>
                <c:pt idx="4578">
                  <c:v>40.569875355770002</c:v>
                </c:pt>
                <c:pt idx="4579">
                  <c:v>40.497829475235001</c:v>
                </c:pt>
                <c:pt idx="4580">
                  <c:v>40.459245163142</c:v>
                </c:pt>
                <c:pt idx="4581">
                  <c:v>40.407582716603997</c:v>
                </c:pt>
                <c:pt idx="4582">
                  <c:v>40.349228164057003</c:v>
                </c:pt>
                <c:pt idx="4583">
                  <c:v>40.281060385587999</c:v>
                </c:pt>
                <c:pt idx="4584">
                  <c:v>40.217062228741</c:v>
                </c:pt>
                <c:pt idx="4585">
                  <c:v>40.165693702192002</c:v>
                </c:pt>
                <c:pt idx="4586">
                  <c:v>40.124572356342</c:v>
                </c:pt>
                <c:pt idx="4587">
                  <c:v>40.050581035587001</c:v>
                </c:pt>
                <c:pt idx="4588">
                  <c:v>39.968392581983998</c:v>
                </c:pt>
                <c:pt idx="4589">
                  <c:v>39.923793553015003</c:v>
                </c:pt>
                <c:pt idx="4590">
                  <c:v>39.896302709729</c:v>
                </c:pt>
                <c:pt idx="4591">
                  <c:v>39.842015238831998</c:v>
                </c:pt>
                <c:pt idx="4592">
                  <c:v>39.773503267202997</c:v>
                </c:pt>
                <c:pt idx="4593">
                  <c:v>39.693268678591998</c:v>
                </c:pt>
                <c:pt idx="4594">
                  <c:v>39.613138882496003</c:v>
                </c:pt>
                <c:pt idx="4595">
                  <c:v>39.512649286591</c:v>
                </c:pt>
                <c:pt idx="4596">
                  <c:v>39.421958496903997</c:v>
                </c:pt>
                <c:pt idx="4597">
                  <c:v>39.333245639758999</c:v>
                </c:pt>
                <c:pt idx="4598">
                  <c:v>39.283016666675998</c:v>
                </c:pt>
                <c:pt idx="4599">
                  <c:v>39.243136446317003</c:v>
                </c:pt>
                <c:pt idx="4600">
                  <c:v>39.179788309913</c:v>
                </c:pt>
                <c:pt idx="4601">
                  <c:v>39.113466782819998</c:v>
                </c:pt>
                <c:pt idx="4602">
                  <c:v>39.044590458122002</c:v>
                </c:pt>
                <c:pt idx="4603">
                  <c:v>38.996583625668002</c:v>
                </c:pt>
                <c:pt idx="4604">
                  <c:v>38.963082170141</c:v>
                </c:pt>
                <c:pt idx="4605">
                  <c:v>38.905049774170998</c:v>
                </c:pt>
                <c:pt idx="4606">
                  <c:v>38.838115161673002</c:v>
                </c:pt>
                <c:pt idx="4607">
                  <c:v>38.775153120459997</c:v>
                </c:pt>
                <c:pt idx="4608">
                  <c:v>38.745056276612999</c:v>
                </c:pt>
                <c:pt idx="4609">
                  <c:v>38.700914952060998</c:v>
                </c:pt>
                <c:pt idx="4610">
                  <c:v>38.637505876207001</c:v>
                </c:pt>
                <c:pt idx="4611">
                  <c:v>38.575943843135001</c:v>
                </c:pt>
                <c:pt idx="4612">
                  <c:v>38.508845782743997</c:v>
                </c:pt>
                <c:pt idx="4613">
                  <c:v>38.425947484082997</c:v>
                </c:pt>
                <c:pt idx="4614">
                  <c:v>38.354314511474001</c:v>
                </c:pt>
                <c:pt idx="4615">
                  <c:v>38.295260872390003</c:v>
                </c:pt>
                <c:pt idx="4616">
                  <c:v>38.225024592878</c:v>
                </c:pt>
                <c:pt idx="4617">
                  <c:v>38.174157099841999</c:v>
                </c:pt>
                <c:pt idx="4618">
                  <c:v>38.093461050191998</c:v>
                </c:pt>
                <c:pt idx="4619">
                  <c:v>38.015476452801998</c:v>
                </c:pt>
                <c:pt idx="4620">
                  <c:v>37.955071886513998</c:v>
                </c:pt>
                <c:pt idx="4621">
                  <c:v>37.874113854412002</c:v>
                </c:pt>
                <c:pt idx="4622">
                  <c:v>37.789864813630999</c:v>
                </c:pt>
                <c:pt idx="4623">
                  <c:v>37.733941130698</c:v>
                </c:pt>
                <c:pt idx="4624">
                  <c:v>37.680006628394999</c:v>
                </c:pt>
                <c:pt idx="4625">
                  <c:v>37.638701807852001</c:v>
                </c:pt>
                <c:pt idx="4626">
                  <c:v>37.610386518806003</c:v>
                </c:pt>
                <c:pt idx="4627">
                  <c:v>37.567279403876</c:v>
                </c:pt>
                <c:pt idx="4628">
                  <c:v>37.514605259809002</c:v>
                </c:pt>
                <c:pt idx="4629">
                  <c:v>37.462938838869</c:v>
                </c:pt>
                <c:pt idx="4630">
                  <c:v>37.408986309145</c:v>
                </c:pt>
                <c:pt idx="4631">
                  <c:v>37.362915256324001</c:v>
                </c:pt>
                <c:pt idx="4632">
                  <c:v>37.293051701148997</c:v>
                </c:pt>
                <c:pt idx="4633">
                  <c:v>37.227397878593997</c:v>
                </c:pt>
                <c:pt idx="4634">
                  <c:v>37.158146927300997</c:v>
                </c:pt>
                <c:pt idx="4635">
                  <c:v>37.090957979208</c:v>
                </c:pt>
                <c:pt idx="4636">
                  <c:v>37.045345545380997</c:v>
                </c:pt>
                <c:pt idx="4637">
                  <c:v>36.984021496164999</c:v>
                </c:pt>
                <c:pt idx="4638">
                  <c:v>36.933467509278998</c:v>
                </c:pt>
                <c:pt idx="4639">
                  <c:v>36.885675606600003</c:v>
                </c:pt>
                <c:pt idx="4640">
                  <c:v>36.840725282298003</c:v>
                </c:pt>
                <c:pt idx="4641">
                  <c:v>36.7873958976</c:v>
                </c:pt>
                <c:pt idx="4642">
                  <c:v>36.727600271474998</c:v>
                </c:pt>
                <c:pt idx="4643">
                  <c:v>36.671845952439</c:v>
                </c:pt>
                <c:pt idx="4644">
                  <c:v>36.602441794599002</c:v>
                </c:pt>
                <c:pt idx="4645">
                  <c:v>36.560471510258999</c:v>
                </c:pt>
                <c:pt idx="4646">
                  <c:v>36.500559420648997</c:v>
                </c:pt>
                <c:pt idx="4647">
                  <c:v>36.436504071423002</c:v>
                </c:pt>
                <c:pt idx="4648">
                  <c:v>36.342658448301002</c:v>
                </c:pt>
                <c:pt idx="4649">
                  <c:v>36.259113737732001</c:v>
                </c:pt>
                <c:pt idx="4650">
                  <c:v>36.191105408520002</c:v>
                </c:pt>
                <c:pt idx="4651">
                  <c:v>36.152805989360999</c:v>
                </c:pt>
                <c:pt idx="4652">
                  <c:v>36.110428801349997</c:v>
                </c:pt>
                <c:pt idx="4653">
                  <c:v>36.078094037197999</c:v>
                </c:pt>
                <c:pt idx="4654">
                  <c:v>36.043234351526003</c:v>
                </c:pt>
                <c:pt idx="4655">
                  <c:v>36.008096544563998</c:v>
                </c:pt>
                <c:pt idx="4656">
                  <c:v>35.960335225344998</c:v>
                </c:pt>
                <c:pt idx="4657">
                  <c:v>35.919729329633</c:v>
                </c:pt>
                <c:pt idx="4658">
                  <c:v>35.887771736628999</c:v>
                </c:pt>
                <c:pt idx="4659">
                  <c:v>35.832497441310998</c:v>
                </c:pt>
                <c:pt idx="4660">
                  <c:v>35.771527455380003</c:v>
                </c:pt>
                <c:pt idx="4661">
                  <c:v>35.70483334611</c:v>
                </c:pt>
                <c:pt idx="4662">
                  <c:v>35.644731801127001</c:v>
                </c:pt>
                <c:pt idx="4663">
                  <c:v>35.605840460444</c:v>
                </c:pt>
                <c:pt idx="4664">
                  <c:v>35.557815681165998</c:v>
                </c:pt>
                <c:pt idx="4665">
                  <c:v>35.514045125484003</c:v>
                </c:pt>
                <c:pt idx="4666">
                  <c:v>35.470777405554998</c:v>
                </c:pt>
                <c:pt idx="4667">
                  <c:v>35.414329088194002</c:v>
                </c:pt>
                <c:pt idx="4668">
                  <c:v>35.382085705100998</c:v>
                </c:pt>
                <c:pt idx="4669">
                  <c:v>35.342051355370998</c:v>
                </c:pt>
                <c:pt idx="4670">
                  <c:v>35.290556711343001</c:v>
                </c:pt>
                <c:pt idx="4671">
                  <c:v>35.231267066525</c:v>
                </c:pt>
                <c:pt idx="4672">
                  <c:v>35.186904743875999</c:v>
                </c:pt>
                <c:pt idx="4673">
                  <c:v>35.150025393564</c:v>
                </c:pt>
                <c:pt idx="4674">
                  <c:v>35.101451055132998</c:v>
                </c:pt>
                <c:pt idx="4675">
                  <c:v>35.035719256051998</c:v>
                </c:pt>
                <c:pt idx="4676">
                  <c:v>34.983552616422003</c:v>
                </c:pt>
                <c:pt idx="4677">
                  <c:v>34.930045227531998</c:v>
                </c:pt>
                <c:pt idx="4678">
                  <c:v>34.898879436331001</c:v>
                </c:pt>
                <c:pt idx="4679">
                  <c:v>34.848024873363002</c:v>
                </c:pt>
                <c:pt idx="4680">
                  <c:v>34.791206687044998</c:v>
                </c:pt>
                <c:pt idx="4681">
                  <c:v>34.725062625752003</c:v>
                </c:pt>
                <c:pt idx="4682">
                  <c:v>34.670734096987999</c:v>
                </c:pt>
                <c:pt idx="4683">
                  <c:v>34.647222112550999</c:v>
                </c:pt>
                <c:pt idx="4684">
                  <c:v>34.598313029232997</c:v>
                </c:pt>
                <c:pt idx="4685">
                  <c:v>34.553726728823001</c:v>
                </c:pt>
                <c:pt idx="4686">
                  <c:v>34.487623728919999</c:v>
                </c:pt>
                <c:pt idx="4687">
                  <c:v>34.451559396230998</c:v>
                </c:pt>
                <c:pt idx="4688">
                  <c:v>34.421493737805001</c:v>
                </c:pt>
                <c:pt idx="4689">
                  <c:v>34.379091180022002</c:v>
                </c:pt>
                <c:pt idx="4690">
                  <c:v>34.321481185130999</c:v>
                </c:pt>
                <c:pt idx="4691">
                  <c:v>34.269544359834001</c:v>
                </c:pt>
                <c:pt idx="4692">
                  <c:v>34.226617953489999</c:v>
                </c:pt>
                <c:pt idx="4693">
                  <c:v>34.173831677334</c:v>
                </c:pt>
                <c:pt idx="4694">
                  <c:v>34.127529568977998</c:v>
                </c:pt>
                <c:pt idx="4695">
                  <c:v>34.080722134664001</c:v>
                </c:pt>
                <c:pt idx="4696">
                  <c:v>34.038029537410999</c:v>
                </c:pt>
                <c:pt idx="4697">
                  <c:v>34.009075052250999</c:v>
                </c:pt>
                <c:pt idx="4698">
                  <c:v>33.967169975753997</c:v>
                </c:pt>
                <c:pt idx="4699">
                  <c:v>33.922783514178001</c:v>
                </c:pt>
                <c:pt idx="4700">
                  <c:v>33.880777990454</c:v>
                </c:pt>
                <c:pt idx="4701">
                  <c:v>33.845849683021001</c:v>
                </c:pt>
                <c:pt idx="4702">
                  <c:v>33.817974680828002</c:v>
                </c:pt>
                <c:pt idx="4703">
                  <c:v>33.770040387134003</c:v>
                </c:pt>
                <c:pt idx="4704">
                  <c:v>33.725183962801999</c:v>
                </c:pt>
                <c:pt idx="4705">
                  <c:v>33.667729250893998</c:v>
                </c:pt>
                <c:pt idx="4706">
                  <c:v>33.612120669128998</c:v>
                </c:pt>
                <c:pt idx="4707">
                  <c:v>33.590849597678002</c:v>
                </c:pt>
                <c:pt idx="4708">
                  <c:v>33.543767127045001</c:v>
                </c:pt>
                <c:pt idx="4709">
                  <c:v>33.494724857721003</c:v>
                </c:pt>
                <c:pt idx="4710">
                  <c:v>33.449076093014</c:v>
                </c:pt>
                <c:pt idx="4711">
                  <c:v>33.406937011726001</c:v>
                </c:pt>
                <c:pt idx="4712">
                  <c:v>33.380576512772997</c:v>
                </c:pt>
                <c:pt idx="4713">
                  <c:v>33.341301012492998</c:v>
                </c:pt>
                <c:pt idx="4714">
                  <c:v>33.308894963042</c:v>
                </c:pt>
                <c:pt idx="4715">
                  <c:v>33.265395169145002</c:v>
                </c:pt>
                <c:pt idx="4716">
                  <c:v>33.227152301368001</c:v>
                </c:pt>
                <c:pt idx="4717">
                  <c:v>33.189580550439999</c:v>
                </c:pt>
                <c:pt idx="4718">
                  <c:v>33.128139983204001</c:v>
                </c:pt>
                <c:pt idx="4719">
                  <c:v>33.079001097354002</c:v>
                </c:pt>
                <c:pt idx="4720">
                  <c:v>33.028171003624003</c:v>
                </c:pt>
                <c:pt idx="4721">
                  <c:v>33.001273729513997</c:v>
                </c:pt>
                <c:pt idx="4722">
                  <c:v>32.968711950351</c:v>
                </c:pt>
                <c:pt idx="4723">
                  <c:v>32.935351552919997</c:v>
                </c:pt>
                <c:pt idx="4724">
                  <c:v>32.905926341465999</c:v>
                </c:pt>
                <c:pt idx="4725">
                  <c:v>32.862390793648999</c:v>
                </c:pt>
                <c:pt idx="4726">
                  <c:v>32.825964355846999</c:v>
                </c:pt>
                <c:pt idx="4727">
                  <c:v>32.787815437025003</c:v>
                </c:pt>
                <c:pt idx="4728">
                  <c:v>32.740434904379001</c:v>
                </c:pt>
                <c:pt idx="4729">
                  <c:v>32.676731565014997</c:v>
                </c:pt>
                <c:pt idx="4730">
                  <c:v>32.632538527290997</c:v>
                </c:pt>
                <c:pt idx="4731">
                  <c:v>32.601451927188997</c:v>
                </c:pt>
                <c:pt idx="4732">
                  <c:v>32.565567160728001</c:v>
                </c:pt>
                <c:pt idx="4733">
                  <c:v>32.519733053061003</c:v>
                </c:pt>
                <c:pt idx="4734">
                  <c:v>32.484298511382001</c:v>
                </c:pt>
                <c:pt idx="4735">
                  <c:v>32.4487004669</c:v>
                </c:pt>
                <c:pt idx="4736">
                  <c:v>32.422350271249002</c:v>
                </c:pt>
                <c:pt idx="4737">
                  <c:v>32.388709107459</c:v>
                </c:pt>
                <c:pt idx="4738">
                  <c:v>32.358526503450001</c:v>
                </c:pt>
                <c:pt idx="4739">
                  <c:v>32.306097901735001</c:v>
                </c:pt>
                <c:pt idx="4740">
                  <c:v>32.251318059562003</c:v>
                </c:pt>
                <c:pt idx="4741">
                  <c:v>32.226323137818</c:v>
                </c:pt>
                <c:pt idx="4742">
                  <c:v>32.186487595716002</c:v>
                </c:pt>
                <c:pt idx="4743">
                  <c:v>32.136959647434999</c:v>
                </c:pt>
                <c:pt idx="4744">
                  <c:v>32.087133863093001</c:v>
                </c:pt>
                <c:pt idx="4745">
                  <c:v>32.044266599929003</c:v>
                </c:pt>
                <c:pt idx="4746">
                  <c:v>32.008337932804999</c:v>
                </c:pt>
                <c:pt idx="4747">
                  <c:v>31.961700989202999</c:v>
                </c:pt>
                <c:pt idx="4748">
                  <c:v>31.933262006389</c:v>
                </c:pt>
                <c:pt idx="4749">
                  <c:v>31.901741405717999</c:v>
                </c:pt>
                <c:pt idx="4750">
                  <c:v>31.872370689983999</c:v>
                </c:pt>
                <c:pt idx="4751">
                  <c:v>31.827548477093</c:v>
                </c:pt>
                <c:pt idx="4752">
                  <c:v>31.785619097984998</c:v>
                </c:pt>
                <c:pt idx="4753">
                  <c:v>31.73758027949</c:v>
                </c:pt>
                <c:pt idx="4754">
                  <c:v>31.691536736408999</c:v>
                </c:pt>
                <c:pt idx="4755">
                  <c:v>31.666692827111</c:v>
                </c:pt>
                <c:pt idx="4756">
                  <c:v>31.621919510163998</c:v>
                </c:pt>
                <c:pt idx="4757">
                  <c:v>31.573840966454</c:v>
                </c:pt>
                <c:pt idx="4758">
                  <c:v>31.537823213016001</c:v>
                </c:pt>
                <c:pt idx="4759">
                  <c:v>31.493065551402001</c:v>
                </c:pt>
                <c:pt idx="4760">
                  <c:v>31.45011371407</c:v>
                </c:pt>
                <c:pt idx="4761">
                  <c:v>31.411914241685</c:v>
                </c:pt>
                <c:pt idx="4762">
                  <c:v>31.366382748077999</c:v>
                </c:pt>
                <c:pt idx="4763">
                  <c:v>31.334498773406001</c:v>
                </c:pt>
                <c:pt idx="4764">
                  <c:v>31.306453930236</c:v>
                </c:pt>
                <c:pt idx="4765">
                  <c:v>31.260811260609</c:v>
                </c:pt>
                <c:pt idx="4766">
                  <c:v>31.220002749984001</c:v>
                </c:pt>
                <c:pt idx="4767">
                  <c:v>31.189063679939999</c:v>
                </c:pt>
                <c:pt idx="4768">
                  <c:v>31.162472916111</c:v>
                </c:pt>
                <c:pt idx="4769">
                  <c:v>31.141495601163001</c:v>
                </c:pt>
                <c:pt idx="4770">
                  <c:v>31.118472033004</c:v>
                </c:pt>
                <c:pt idx="4771">
                  <c:v>31.087894989934998</c:v>
                </c:pt>
                <c:pt idx="4772">
                  <c:v>31.040060600137998</c:v>
                </c:pt>
                <c:pt idx="4773">
                  <c:v>30.988498320563998</c:v>
                </c:pt>
                <c:pt idx="4774">
                  <c:v>30.908661731611001</c:v>
                </c:pt>
                <c:pt idx="4775">
                  <c:v>30.882291606902001</c:v>
                </c:pt>
                <c:pt idx="4776">
                  <c:v>30.841930401694</c:v>
                </c:pt>
                <c:pt idx="4777">
                  <c:v>30.808298948506</c:v>
                </c:pt>
                <c:pt idx="4778">
                  <c:v>30.776732812696</c:v>
                </c:pt>
                <c:pt idx="4779">
                  <c:v>30.755945576372</c:v>
                </c:pt>
                <c:pt idx="4780">
                  <c:v>30.732828136353</c:v>
                </c:pt>
                <c:pt idx="4781">
                  <c:v>30.703844901789999</c:v>
                </c:pt>
                <c:pt idx="4782">
                  <c:v>30.681199024691999</c:v>
                </c:pt>
                <c:pt idx="4783">
                  <c:v>30.627419403815999</c:v>
                </c:pt>
                <c:pt idx="4784">
                  <c:v>30.569707263908999</c:v>
                </c:pt>
                <c:pt idx="4785">
                  <c:v>30.501925899149001</c:v>
                </c:pt>
                <c:pt idx="4786">
                  <c:v>30.478896660524999</c:v>
                </c:pt>
                <c:pt idx="4787">
                  <c:v>30.441293980177001</c:v>
                </c:pt>
                <c:pt idx="4788">
                  <c:v>30.401814595946</c:v>
                </c:pt>
                <c:pt idx="4789">
                  <c:v>30.381492846429001</c:v>
                </c:pt>
                <c:pt idx="4790">
                  <c:v>30.355009289830999</c:v>
                </c:pt>
                <c:pt idx="4791">
                  <c:v>30.332079065470001</c:v>
                </c:pt>
                <c:pt idx="4792">
                  <c:v>30.292324160029999</c:v>
                </c:pt>
                <c:pt idx="4793">
                  <c:v>30.251281142684</c:v>
                </c:pt>
                <c:pt idx="4794">
                  <c:v>30.206704251771999</c:v>
                </c:pt>
                <c:pt idx="4795">
                  <c:v>30.179583045247</c:v>
                </c:pt>
                <c:pt idx="4796">
                  <c:v>30.144446346093002</c:v>
                </c:pt>
                <c:pt idx="4797">
                  <c:v>30.096120136610999</c:v>
                </c:pt>
                <c:pt idx="4798">
                  <c:v>30.066365920641001</c:v>
                </c:pt>
                <c:pt idx="4799">
                  <c:v>30.050320503531001</c:v>
                </c:pt>
                <c:pt idx="4800">
                  <c:v>30.032753718386999</c:v>
                </c:pt>
                <c:pt idx="4801">
                  <c:v>29.997584326853001</c:v>
                </c:pt>
                <c:pt idx="4802">
                  <c:v>29.965076034464001</c:v>
                </c:pt>
                <c:pt idx="4803">
                  <c:v>29.937956476044</c:v>
                </c:pt>
                <c:pt idx="4804">
                  <c:v>29.915183270876</c:v>
                </c:pt>
                <c:pt idx="4805">
                  <c:v>29.870446974724999</c:v>
                </c:pt>
                <c:pt idx="4806">
                  <c:v>29.791441898573002</c:v>
                </c:pt>
                <c:pt idx="4807">
                  <c:v>29.757953760970999</c:v>
                </c:pt>
                <c:pt idx="4808">
                  <c:v>29.723665963317</c:v>
                </c:pt>
                <c:pt idx="4809">
                  <c:v>29.698714671156999</c:v>
                </c:pt>
                <c:pt idx="4810">
                  <c:v>29.650012257697</c:v>
                </c:pt>
                <c:pt idx="4811">
                  <c:v>29.611802892819</c:v>
                </c:pt>
                <c:pt idx="4812">
                  <c:v>29.586105901711999</c:v>
                </c:pt>
                <c:pt idx="4813">
                  <c:v>29.551623065023001</c:v>
                </c:pt>
                <c:pt idx="4814">
                  <c:v>29.522534381517001</c:v>
                </c:pt>
                <c:pt idx="4815">
                  <c:v>29.484425970903001</c:v>
                </c:pt>
                <c:pt idx="4816">
                  <c:v>29.448272060661999</c:v>
                </c:pt>
                <c:pt idx="4817">
                  <c:v>29.430444849284001</c:v>
                </c:pt>
                <c:pt idx="4818">
                  <c:v>29.410615749222</c:v>
                </c:pt>
                <c:pt idx="4819">
                  <c:v>29.378218220575999</c:v>
                </c:pt>
                <c:pt idx="4820">
                  <c:v>29.342239564961002</c:v>
                </c:pt>
                <c:pt idx="4821">
                  <c:v>29.326114718985</c:v>
                </c:pt>
                <c:pt idx="4822">
                  <c:v>29.298963099095999</c:v>
                </c:pt>
                <c:pt idx="4823">
                  <c:v>29.275400841985</c:v>
                </c:pt>
                <c:pt idx="4824">
                  <c:v>29.244329721269001</c:v>
                </c:pt>
                <c:pt idx="4825">
                  <c:v>29.208369788997</c:v>
                </c:pt>
                <c:pt idx="4826">
                  <c:v>29.180907996923999</c:v>
                </c:pt>
                <c:pt idx="4827">
                  <c:v>29.160357285718</c:v>
                </c:pt>
                <c:pt idx="4828">
                  <c:v>29.137898399624</c:v>
                </c:pt>
                <c:pt idx="4829">
                  <c:v>29.099561412612999</c:v>
                </c:pt>
                <c:pt idx="4830">
                  <c:v>29.059966597700001</c:v>
                </c:pt>
                <c:pt idx="4831">
                  <c:v>29.026177041031001</c:v>
                </c:pt>
                <c:pt idx="4832">
                  <c:v>28.990800788729999</c:v>
                </c:pt>
                <c:pt idx="4833">
                  <c:v>28.974574478943001</c:v>
                </c:pt>
                <c:pt idx="4834">
                  <c:v>28.947675764104002</c:v>
                </c:pt>
                <c:pt idx="4835">
                  <c:v>28.912736005843001</c:v>
                </c:pt>
                <c:pt idx="4836">
                  <c:v>28.889356779496001</c:v>
                </c:pt>
                <c:pt idx="4837">
                  <c:v>28.871835757818001</c:v>
                </c:pt>
                <c:pt idx="4838">
                  <c:v>28.860078694721</c:v>
                </c:pt>
                <c:pt idx="4839">
                  <c:v>28.831722446619999</c:v>
                </c:pt>
                <c:pt idx="4840">
                  <c:v>28.797870307034</c:v>
                </c:pt>
                <c:pt idx="4841">
                  <c:v>28.754941415885</c:v>
                </c:pt>
                <c:pt idx="4842">
                  <c:v>28.722993971419001</c:v>
                </c:pt>
                <c:pt idx="4843">
                  <c:v>28.701534627624</c:v>
                </c:pt>
                <c:pt idx="4844">
                  <c:v>28.662917855505</c:v>
                </c:pt>
                <c:pt idx="4845">
                  <c:v>28.627775805820001</c:v>
                </c:pt>
                <c:pt idx="4846">
                  <c:v>28.594591213236001</c:v>
                </c:pt>
                <c:pt idx="4847">
                  <c:v>28.577949011318999</c:v>
                </c:pt>
                <c:pt idx="4848">
                  <c:v>28.557974506202999</c:v>
                </c:pt>
                <c:pt idx="4849">
                  <c:v>28.536585708733</c:v>
                </c:pt>
                <c:pt idx="4850">
                  <c:v>28.520056793912001</c:v>
                </c:pt>
                <c:pt idx="4851">
                  <c:v>28.499983500505</c:v>
                </c:pt>
                <c:pt idx="4852">
                  <c:v>28.479874299100999</c:v>
                </c:pt>
                <c:pt idx="4853">
                  <c:v>28.455589504285999</c:v>
                </c:pt>
                <c:pt idx="4854">
                  <c:v>28.420324273477</c:v>
                </c:pt>
                <c:pt idx="4855">
                  <c:v>28.391673008704998</c:v>
                </c:pt>
                <c:pt idx="4856">
                  <c:v>28.368317040188</c:v>
                </c:pt>
                <c:pt idx="4857">
                  <c:v>28.340935945879</c:v>
                </c:pt>
                <c:pt idx="4858">
                  <c:v>28.306623247708998</c:v>
                </c:pt>
                <c:pt idx="4859">
                  <c:v>28.269501934470998</c:v>
                </c:pt>
                <c:pt idx="4860">
                  <c:v>28.234811002647</c:v>
                </c:pt>
                <c:pt idx="4861">
                  <c:v>28.206847024127999</c:v>
                </c:pt>
                <c:pt idx="4862">
                  <c:v>28.190255158454999</c:v>
                </c:pt>
                <c:pt idx="4863">
                  <c:v>28.156426672548001</c:v>
                </c:pt>
                <c:pt idx="4864">
                  <c:v>28.120413938788001</c:v>
                </c:pt>
                <c:pt idx="4865">
                  <c:v>28.087602240839001</c:v>
                </c:pt>
                <c:pt idx="4866">
                  <c:v>28.050249124619</c:v>
                </c:pt>
                <c:pt idx="4867">
                  <c:v>28.023426657184</c:v>
                </c:pt>
                <c:pt idx="4868">
                  <c:v>27.993211242941001</c:v>
                </c:pt>
                <c:pt idx="4869">
                  <c:v>27.951904592555</c:v>
                </c:pt>
                <c:pt idx="4870">
                  <c:v>27.918670462038001</c:v>
                </c:pt>
                <c:pt idx="4871">
                  <c:v>27.889102429165</c:v>
                </c:pt>
                <c:pt idx="4872">
                  <c:v>27.869665325541</c:v>
                </c:pt>
                <c:pt idx="4873">
                  <c:v>27.837421474161001</c:v>
                </c:pt>
                <c:pt idx="4874">
                  <c:v>27.823662856022001</c:v>
                </c:pt>
                <c:pt idx="4875">
                  <c:v>27.811230734195998</c:v>
                </c:pt>
                <c:pt idx="4876">
                  <c:v>27.794246475638001</c:v>
                </c:pt>
                <c:pt idx="4877">
                  <c:v>27.780427482333</c:v>
                </c:pt>
                <c:pt idx="4878">
                  <c:v>27.748232774173999</c:v>
                </c:pt>
                <c:pt idx="4879">
                  <c:v>27.715105565727999</c:v>
                </c:pt>
                <c:pt idx="4880">
                  <c:v>27.681189165046</c:v>
                </c:pt>
                <c:pt idx="4881">
                  <c:v>27.635145546758</c:v>
                </c:pt>
                <c:pt idx="4882">
                  <c:v>27.565804229190999</c:v>
                </c:pt>
                <c:pt idx="4883">
                  <c:v>27.541189361711002</c:v>
                </c:pt>
                <c:pt idx="4884">
                  <c:v>27.524902300853</c:v>
                </c:pt>
                <c:pt idx="4885">
                  <c:v>27.487447516105998</c:v>
                </c:pt>
                <c:pt idx="4886">
                  <c:v>27.462477236811001</c:v>
                </c:pt>
                <c:pt idx="4887">
                  <c:v>27.445499229443001</c:v>
                </c:pt>
                <c:pt idx="4888">
                  <c:v>27.419269480558999</c:v>
                </c:pt>
                <c:pt idx="4889">
                  <c:v>27.405863661763998</c:v>
                </c:pt>
                <c:pt idx="4890">
                  <c:v>27.383427970761002</c:v>
                </c:pt>
                <c:pt idx="4891">
                  <c:v>27.361241749577001</c:v>
                </c:pt>
                <c:pt idx="4892">
                  <c:v>27.338146159409</c:v>
                </c:pt>
                <c:pt idx="4893">
                  <c:v>27.314675871165001</c:v>
                </c:pt>
                <c:pt idx="4894">
                  <c:v>27.289537266768001</c:v>
                </c:pt>
                <c:pt idx="4895">
                  <c:v>27.262088184147</c:v>
                </c:pt>
                <c:pt idx="4896">
                  <c:v>27.242319946382</c:v>
                </c:pt>
                <c:pt idx="4897">
                  <c:v>27.22438067865</c:v>
                </c:pt>
                <c:pt idx="4898">
                  <c:v>27.199663363917999</c:v>
                </c:pt>
                <c:pt idx="4899">
                  <c:v>27.177115457273</c:v>
                </c:pt>
                <c:pt idx="4900">
                  <c:v>27.148115805147</c:v>
                </c:pt>
                <c:pt idx="4901">
                  <c:v>27.116551840064002</c:v>
                </c:pt>
                <c:pt idx="4902">
                  <c:v>27.082251943827</c:v>
                </c:pt>
                <c:pt idx="4903">
                  <c:v>27.054687189951</c:v>
                </c:pt>
                <c:pt idx="4904">
                  <c:v>27.024769003172999</c:v>
                </c:pt>
                <c:pt idx="4905">
                  <c:v>26.989968554813</c:v>
                </c:pt>
                <c:pt idx="4906">
                  <c:v>26.967625390633</c:v>
                </c:pt>
                <c:pt idx="4907">
                  <c:v>26.942895115795</c:v>
                </c:pt>
                <c:pt idx="4908">
                  <c:v>26.926528422695998</c:v>
                </c:pt>
                <c:pt idx="4909">
                  <c:v>26.900677575246998</c:v>
                </c:pt>
                <c:pt idx="4910">
                  <c:v>26.878783421685998</c:v>
                </c:pt>
                <c:pt idx="4911">
                  <c:v>26.864674476678999</c:v>
                </c:pt>
                <c:pt idx="4912">
                  <c:v>26.841905040341</c:v>
                </c:pt>
                <c:pt idx="4913">
                  <c:v>26.829394085274998</c:v>
                </c:pt>
                <c:pt idx="4914">
                  <c:v>26.801001895763001</c:v>
                </c:pt>
                <c:pt idx="4915">
                  <c:v>26.783458871225999</c:v>
                </c:pt>
                <c:pt idx="4916">
                  <c:v>26.766564424378</c:v>
                </c:pt>
                <c:pt idx="4917">
                  <c:v>26.753314973395</c:v>
                </c:pt>
                <c:pt idx="4918">
                  <c:v>26.741383484629001</c:v>
                </c:pt>
                <c:pt idx="4919">
                  <c:v>26.713878109593999</c:v>
                </c:pt>
                <c:pt idx="4920">
                  <c:v>26.685594717764001</c:v>
                </c:pt>
                <c:pt idx="4921">
                  <c:v>26.676207013953999</c:v>
                </c:pt>
                <c:pt idx="4922">
                  <c:v>26.655645573786</c:v>
                </c:pt>
                <c:pt idx="4923">
                  <c:v>26.628639517406999</c:v>
                </c:pt>
                <c:pt idx="4924">
                  <c:v>26.603593564413</c:v>
                </c:pt>
                <c:pt idx="4925">
                  <c:v>26.579536629764998</c:v>
                </c:pt>
                <c:pt idx="4926">
                  <c:v>26.551783873887999</c:v>
                </c:pt>
                <c:pt idx="4927">
                  <c:v>26.537841236094</c:v>
                </c:pt>
                <c:pt idx="4928">
                  <c:v>26.511695391873999</c:v>
                </c:pt>
                <c:pt idx="4929">
                  <c:v>26.474783097138001</c:v>
                </c:pt>
                <c:pt idx="4930">
                  <c:v>26.439425719165001</c:v>
                </c:pt>
                <c:pt idx="4931">
                  <c:v>26.418676028663999</c:v>
                </c:pt>
                <c:pt idx="4932">
                  <c:v>26.398034947858001</c:v>
                </c:pt>
                <c:pt idx="4933">
                  <c:v>26.375467354392999</c:v>
                </c:pt>
                <c:pt idx="4934">
                  <c:v>26.360279569896001</c:v>
                </c:pt>
                <c:pt idx="4935">
                  <c:v>26.335766102240001</c:v>
                </c:pt>
                <c:pt idx="4936">
                  <c:v>26.316395884818998</c:v>
                </c:pt>
                <c:pt idx="4937">
                  <c:v>26.282757050299999</c:v>
                </c:pt>
                <c:pt idx="4938">
                  <c:v>26.245982956780001</c:v>
                </c:pt>
                <c:pt idx="4939">
                  <c:v>26.218775943625001</c:v>
                </c:pt>
                <c:pt idx="4940">
                  <c:v>26.196458722496999</c:v>
                </c:pt>
                <c:pt idx="4941">
                  <c:v>26.164564817112002</c:v>
                </c:pt>
                <c:pt idx="4942">
                  <c:v>26.144864183060001</c:v>
                </c:pt>
                <c:pt idx="4943">
                  <c:v>26.126138698826999</c:v>
                </c:pt>
                <c:pt idx="4944">
                  <c:v>26.110609725943</c:v>
                </c:pt>
                <c:pt idx="4945">
                  <c:v>26.084245588613001</c:v>
                </c:pt>
                <c:pt idx="4946">
                  <c:v>26.064136235768</c:v>
                </c:pt>
                <c:pt idx="4947">
                  <c:v>26.035016682409999</c:v>
                </c:pt>
                <c:pt idx="4948">
                  <c:v>26.007060754225002</c:v>
                </c:pt>
                <c:pt idx="4949">
                  <c:v>25.986569431220001</c:v>
                </c:pt>
                <c:pt idx="4950">
                  <c:v>25.960755953305</c:v>
                </c:pt>
                <c:pt idx="4951">
                  <c:v>25.938013261576</c:v>
                </c:pt>
                <c:pt idx="4952">
                  <c:v>25.919602374339998</c:v>
                </c:pt>
                <c:pt idx="4953">
                  <c:v>25.907928535322998</c:v>
                </c:pt>
                <c:pt idx="4954">
                  <c:v>25.888064713902999</c:v>
                </c:pt>
                <c:pt idx="4955">
                  <c:v>25.866868429937998</c:v>
                </c:pt>
                <c:pt idx="4956">
                  <c:v>25.835307847816001</c:v>
                </c:pt>
                <c:pt idx="4957">
                  <c:v>25.818598571988002</c:v>
                </c:pt>
                <c:pt idx="4958">
                  <c:v>25.801909106798998</c:v>
                </c:pt>
                <c:pt idx="4959">
                  <c:v>25.776163999499001</c:v>
                </c:pt>
                <c:pt idx="4960">
                  <c:v>25.748232118621999</c:v>
                </c:pt>
                <c:pt idx="4961">
                  <c:v>25.724557151275</c:v>
                </c:pt>
                <c:pt idx="4962">
                  <c:v>25.694803961750001</c:v>
                </c:pt>
                <c:pt idx="4963">
                  <c:v>25.681638428111999</c:v>
                </c:pt>
                <c:pt idx="4964">
                  <c:v>25.667216152681998</c:v>
                </c:pt>
                <c:pt idx="4965">
                  <c:v>25.647887011127001</c:v>
                </c:pt>
                <c:pt idx="4966">
                  <c:v>25.632097747803002</c:v>
                </c:pt>
                <c:pt idx="4967">
                  <c:v>25.607361377888999</c:v>
                </c:pt>
                <c:pt idx="4968">
                  <c:v>25.589683351695999</c:v>
                </c:pt>
                <c:pt idx="4969">
                  <c:v>25.569289903725</c:v>
                </c:pt>
                <c:pt idx="4970">
                  <c:v>25.549670261503</c:v>
                </c:pt>
                <c:pt idx="4971">
                  <c:v>25.519276729183002</c:v>
                </c:pt>
                <c:pt idx="4972">
                  <c:v>25.50456199001</c:v>
                </c:pt>
                <c:pt idx="4973">
                  <c:v>25.482356499843</c:v>
                </c:pt>
                <c:pt idx="4974">
                  <c:v>25.458068678145001</c:v>
                </c:pt>
                <c:pt idx="4975">
                  <c:v>25.443629430199</c:v>
                </c:pt>
                <c:pt idx="4976">
                  <c:v>25.419702883706002</c:v>
                </c:pt>
                <c:pt idx="4977">
                  <c:v>25.403408451400999</c:v>
                </c:pt>
                <c:pt idx="4978">
                  <c:v>25.371122170823</c:v>
                </c:pt>
                <c:pt idx="4979">
                  <c:v>25.351156792051</c:v>
                </c:pt>
                <c:pt idx="4980">
                  <c:v>25.337838136843001</c:v>
                </c:pt>
                <c:pt idx="4981">
                  <c:v>25.326053143107</c:v>
                </c:pt>
                <c:pt idx="4982">
                  <c:v>25.304756775026998</c:v>
                </c:pt>
                <c:pt idx="4983">
                  <c:v>25.29112864004</c:v>
                </c:pt>
                <c:pt idx="4984">
                  <c:v>25.268953304139</c:v>
                </c:pt>
                <c:pt idx="4985">
                  <c:v>25.241917101243999</c:v>
                </c:pt>
                <c:pt idx="4986">
                  <c:v>25.231629285617998</c:v>
                </c:pt>
                <c:pt idx="4987">
                  <c:v>25.200067981263</c:v>
                </c:pt>
                <c:pt idx="4988">
                  <c:v>25.164931106697999</c:v>
                </c:pt>
                <c:pt idx="4989">
                  <c:v>25.134073561464</c:v>
                </c:pt>
                <c:pt idx="4990">
                  <c:v>25.118892605570998</c:v>
                </c:pt>
                <c:pt idx="4991">
                  <c:v>25.105602374783</c:v>
                </c:pt>
                <c:pt idx="4992">
                  <c:v>25.086833799983999</c:v>
                </c:pt>
                <c:pt idx="4993">
                  <c:v>25.078994217778</c:v>
                </c:pt>
                <c:pt idx="4994">
                  <c:v>25.059873402392</c:v>
                </c:pt>
                <c:pt idx="4995">
                  <c:v>25.046690100498001</c:v>
                </c:pt>
                <c:pt idx="4996">
                  <c:v>25.034037976046999</c:v>
                </c:pt>
                <c:pt idx="4997">
                  <c:v>25.018085139036</c:v>
                </c:pt>
                <c:pt idx="4998">
                  <c:v>24.99057026441</c:v>
                </c:pt>
                <c:pt idx="4999">
                  <c:v>24.965044743431001</c:v>
                </c:pt>
                <c:pt idx="5000">
                  <c:v>24.938098095674999</c:v>
                </c:pt>
                <c:pt idx="5001">
                  <c:v>24.927407843131999</c:v>
                </c:pt>
                <c:pt idx="5002">
                  <c:v>24.924117779086998</c:v>
                </c:pt>
                <c:pt idx="5003">
                  <c:v>24.913846349231001</c:v>
                </c:pt>
                <c:pt idx="5004">
                  <c:v>24.893726157848999</c:v>
                </c:pt>
                <c:pt idx="5005">
                  <c:v>24.877600570761999</c:v>
                </c:pt>
                <c:pt idx="5006">
                  <c:v>24.869968561648999</c:v>
                </c:pt>
                <c:pt idx="5007">
                  <c:v>24.859471333199</c:v>
                </c:pt>
                <c:pt idx="5008">
                  <c:v>24.834398646716</c:v>
                </c:pt>
                <c:pt idx="5009">
                  <c:v>24.814250183296</c:v>
                </c:pt>
                <c:pt idx="5010">
                  <c:v>24.798930777147</c:v>
                </c:pt>
                <c:pt idx="5011">
                  <c:v>24.780058175015</c:v>
                </c:pt>
                <c:pt idx="5012">
                  <c:v>24.7592456876</c:v>
                </c:pt>
                <c:pt idx="5013">
                  <c:v>24.731625670422002</c:v>
                </c:pt>
                <c:pt idx="5014">
                  <c:v>24.718838160949002</c:v>
                </c:pt>
                <c:pt idx="5015">
                  <c:v>24.696105407124001</c:v>
                </c:pt>
                <c:pt idx="5016">
                  <c:v>24.670889935367999</c:v>
                </c:pt>
                <c:pt idx="5017">
                  <c:v>24.644520030083001</c:v>
                </c:pt>
                <c:pt idx="5018">
                  <c:v>24.624499308819001</c:v>
                </c:pt>
                <c:pt idx="5019">
                  <c:v>24.608124263128001</c:v>
                </c:pt>
                <c:pt idx="5020">
                  <c:v>24.590283074986001</c:v>
                </c:pt>
                <c:pt idx="5021">
                  <c:v>24.564361755524001</c:v>
                </c:pt>
                <c:pt idx="5022">
                  <c:v>24.541157626676</c:v>
                </c:pt>
                <c:pt idx="5023">
                  <c:v>24.529865577307</c:v>
                </c:pt>
                <c:pt idx="5024">
                  <c:v>24.514437575405999</c:v>
                </c:pt>
                <c:pt idx="5025">
                  <c:v>24.500546049518</c:v>
                </c:pt>
                <c:pt idx="5026">
                  <c:v>24.482426293210001</c:v>
                </c:pt>
                <c:pt idx="5027">
                  <c:v>24.466508145904001</c:v>
                </c:pt>
                <c:pt idx="5028">
                  <c:v>24.452712438732998</c:v>
                </c:pt>
                <c:pt idx="5029">
                  <c:v>24.433525068468001</c:v>
                </c:pt>
                <c:pt idx="5030">
                  <c:v>24.413175886613001</c:v>
                </c:pt>
                <c:pt idx="5031">
                  <c:v>24.399136105217</c:v>
                </c:pt>
                <c:pt idx="5032">
                  <c:v>24.386101359666998</c:v>
                </c:pt>
                <c:pt idx="5033">
                  <c:v>24.369734427082001</c:v>
                </c:pt>
                <c:pt idx="5034">
                  <c:v>24.343169347621998</c:v>
                </c:pt>
                <c:pt idx="5035">
                  <c:v>24.316186129736</c:v>
                </c:pt>
                <c:pt idx="5036">
                  <c:v>24.292568148005</c:v>
                </c:pt>
                <c:pt idx="5037">
                  <c:v>24.282686023665001</c:v>
                </c:pt>
                <c:pt idx="5038">
                  <c:v>24.272318317522998</c:v>
                </c:pt>
                <c:pt idx="5039">
                  <c:v>24.252314145614001</c:v>
                </c:pt>
                <c:pt idx="5040">
                  <c:v>24.232454134916001</c:v>
                </c:pt>
                <c:pt idx="5041">
                  <c:v>24.214729853761</c:v>
                </c:pt>
                <c:pt idx="5042">
                  <c:v>24.210750970024002</c:v>
                </c:pt>
                <c:pt idx="5043">
                  <c:v>24.196917176134001</c:v>
                </c:pt>
                <c:pt idx="5044">
                  <c:v>24.179373829671999</c:v>
                </c:pt>
                <c:pt idx="5045">
                  <c:v>24.151648905018</c:v>
                </c:pt>
                <c:pt idx="5046">
                  <c:v>24.131034026738</c:v>
                </c:pt>
                <c:pt idx="5047">
                  <c:v>24.119615204982001</c:v>
                </c:pt>
                <c:pt idx="5048">
                  <c:v>24.094478908824001</c:v>
                </c:pt>
                <c:pt idx="5049">
                  <c:v>24.071122477582001</c:v>
                </c:pt>
                <c:pt idx="5050">
                  <c:v>24.052647177889</c:v>
                </c:pt>
                <c:pt idx="5051">
                  <c:v>24.045489970803001</c:v>
                </c:pt>
                <c:pt idx="5052">
                  <c:v>24.037033255819001</c:v>
                </c:pt>
                <c:pt idx="5053">
                  <c:v>24.021721663861999</c:v>
                </c:pt>
                <c:pt idx="5054">
                  <c:v>24.002712508872001</c:v>
                </c:pt>
                <c:pt idx="5055">
                  <c:v>23.984826552245</c:v>
                </c:pt>
                <c:pt idx="5056">
                  <c:v>23.975620742987999</c:v>
                </c:pt>
                <c:pt idx="5057">
                  <c:v>23.964770544038998</c:v>
                </c:pt>
                <c:pt idx="5058">
                  <c:v>23.947790127663001</c:v>
                </c:pt>
                <c:pt idx="5059">
                  <c:v>23.923054257035002</c:v>
                </c:pt>
                <c:pt idx="5060">
                  <c:v>23.901308468446999</c:v>
                </c:pt>
                <c:pt idx="5061">
                  <c:v>23.893172270984</c:v>
                </c:pt>
                <c:pt idx="5062">
                  <c:v>23.879128353182001</c:v>
                </c:pt>
                <c:pt idx="5063">
                  <c:v>23.863411202197</c:v>
                </c:pt>
                <c:pt idx="5064">
                  <c:v>23.844547640923</c:v>
                </c:pt>
                <c:pt idx="5065">
                  <c:v>23.822381955478001</c:v>
                </c:pt>
                <c:pt idx="5066">
                  <c:v>23.814357715208001</c:v>
                </c:pt>
                <c:pt idx="5067">
                  <c:v>23.801998782676002</c:v>
                </c:pt>
                <c:pt idx="5068">
                  <c:v>23.785563978431</c:v>
                </c:pt>
                <c:pt idx="5069">
                  <c:v>23.764875900469999</c:v>
                </c:pt>
                <c:pt idx="5070">
                  <c:v>23.751483174846999</c:v>
                </c:pt>
                <c:pt idx="5071">
                  <c:v>23.734694841387</c:v>
                </c:pt>
                <c:pt idx="5072">
                  <c:v>23.720829403273999</c:v>
                </c:pt>
                <c:pt idx="5073">
                  <c:v>23.703880707934999</c:v>
                </c:pt>
                <c:pt idx="5074">
                  <c:v>23.686733141451001</c:v>
                </c:pt>
                <c:pt idx="5075">
                  <c:v>23.672185146112</c:v>
                </c:pt>
                <c:pt idx="5076">
                  <c:v>23.658122081713</c:v>
                </c:pt>
                <c:pt idx="5077">
                  <c:v>23.653487071139001</c:v>
                </c:pt>
                <c:pt idx="5078">
                  <c:v>23.645868230213999</c:v>
                </c:pt>
                <c:pt idx="5079">
                  <c:v>23.63037216239</c:v>
                </c:pt>
                <c:pt idx="5080">
                  <c:v>23.617805697188999</c:v>
                </c:pt>
                <c:pt idx="5081">
                  <c:v>23.602008622663</c:v>
                </c:pt>
                <c:pt idx="5082">
                  <c:v>23.588299408693999</c:v>
                </c:pt>
                <c:pt idx="5083">
                  <c:v>23.581491617436001</c:v>
                </c:pt>
                <c:pt idx="5084">
                  <c:v>23.559474376983999</c:v>
                </c:pt>
                <c:pt idx="5085">
                  <c:v>23.539559953478001</c:v>
                </c:pt>
                <c:pt idx="5086">
                  <c:v>23.517652071244999</c:v>
                </c:pt>
                <c:pt idx="5087">
                  <c:v>23.509457275148002</c:v>
                </c:pt>
                <c:pt idx="5088">
                  <c:v>23.494439860814001</c:v>
                </c:pt>
                <c:pt idx="5089">
                  <c:v>23.479972669679999</c:v>
                </c:pt>
                <c:pt idx="5090">
                  <c:v>23.461493571066999</c:v>
                </c:pt>
                <c:pt idx="5091">
                  <c:v>23.434890768157999</c:v>
                </c:pt>
                <c:pt idx="5092">
                  <c:v>23.422724035721998</c:v>
                </c:pt>
                <c:pt idx="5093">
                  <c:v>23.415152096700002</c:v>
                </c:pt>
                <c:pt idx="5094">
                  <c:v>23.400917376793998</c:v>
                </c:pt>
                <c:pt idx="5095">
                  <c:v>23.382475164654</c:v>
                </c:pt>
                <c:pt idx="5096">
                  <c:v>23.362197014183</c:v>
                </c:pt>
                <c:pt idx="5097">
                  <c:v>23.346120661484001</c:v>
                </c:pt>
                <c:pt idx="5098">
                  <c:v>23.334985010598</c:v>
                </c:pt>
                <c:pt idx="5099">
                  <c:v>23.329528471865</c:v>
                </c:pt>
                <c:pt idx="5100">
                  <c:v>23.309428605196</c:v>
                </c:pt>
                <c:pt idx="5101">
                  <c:v>23.291714456804002</c:v>
                </c:pt>
                <c:pt idx="5102">
                  <c:v>23.279285791418001</c:v>
                </c:pt>
                <c:pt idx="5103">
                  <c:v>23.269809574124</c:v>
                </c:pt>
                <c:pt idx="5104">
                  <c:v>23.259334654947999</c:v>
                </c:pt>
                <c:pt idx="5105">
                  <c:v>23.247720140984001</c:v>
                </c:pt>
                <c:pt idx="5106">
                  <c:v>23.226972047141</c:v>
                </c:pt>
                <c:pt idx="5107">
                  <c:v>23.208392430355001</c:v>
                </c:pt>
                <c:pt idx="5108">
                  <c:v>23.198997721893999</c:v>
                </c:pt>
                <c:pt idx="5109">
                  <c:v>23.185784572176999</c:v>
                </c:pt>
                <c:pt idx="5110">
                  <c:v>23.166698410948001</c:v>
                </c:pt>
                <c:pt idx="5111">
                  <c:v>23.148482416069001</c:v>
                </c:pt>
                <c:pt idx="5112">
                  <c:v>23.133138570301998</c:v>
                </c:pt>
                <c:pt idx="5113">
                  <c:v>23.118515181645002</c:v>
                </c:pt>
                <c:pt idx="5114">
                  <c:v>23.108542899183</c:v>
                </c:pt>
                <c:pt idx="5115">
                  <c:v>23.094957793088</c:v>
                </c:pt>
                <c:pt idx="5116">
                  <c:v>23.083525866605999</c:v>
                </c:pt>
                <c:pt idx="5117">
                  <c:v>23.069783689321</c:v>
                </c:pt>
                <c:pt idx="5118">
                  <c:v>23.061534699467</c:v>
                </c:pt>
                <c:pt idx="5119">
                  <c:v>23.053384489342999</c:v>
                </c:pt>
                <c:pt idx="5120">
                  <c:v>23.038370793287999</c:v>
                </c:pt>
                <c:pt idx="5121">
                  <c:v>23.027598406269998</c:v>
                </c:pt>
                <c:pt idx="5122">
                  <c:v>23.013569743053001</c:v>
                </c:pt>
                <c:pt idx="5123">
                  <c:v>23.000084889593001</c:v>
                </c:pt>
                <c:pt idx="5124">
                  <c:v>22.974750589279001</c:v>
                </c:pt>
                <c:pt idx="5125">
                  <c:v>22.956764187257999</c:v>
                </c:pt>
                <c:pt idx="5126">
                  <c:v>22.944126719730001</c:v>
                </c:pt>
                <c:pt idx="5127">
                  <c:v>22.928799993508001</c:v>
                </c:pt>
                <c:pt idx="5128">
                  <c:v>22.913589684939002</c:v>
                </c:pt>
                <c:pt idx="5129">
                  <c:v>22.902432457157001</c:v>
                </c:pt>
                <c:pt idx="5130">
                  <c:v>22.892778236043</c:v>
                </c:pt>
                <c:pt idx="5131">
                  <c:v>22.880386649735001</c:v>
                </c:pt>
                <c:pt idx="5132">
                  <c:v>22.869321524597002</c:v>
                </c:pt>
                <c:pt idx="5133">
                  <c:v>22.852232616649999</c:v>
                </c:pt>
                <c:pt idx="5134">
                  <c:v>22.831251758954998</c:v>
                </c:pt>
                <c:pt idx="5135">
                  <c:v>22.81888970512</c:v>
                </c:pt>
                <c:pt idx="5136">
                  <c:v>22.800726043337001</c:v>
                </c:pt>
                <c:pt idx="5137">
                  <c:v>22.792031305201998</c:v>
                </c:pt>
                <c:pt idx="5138">
                  <c:v>22.771427412731001</c:v>
                </c:pt>
                <c:pt idx="5139">
                  <c:v>22.756563745939999</c:v>
                </c:pt>
                <c:pt idx="5140">
                  <c:v>22.749489512941</c:v>
                </c:pt>
                <c:pt idx="5141">
                  <c:v>22.742166569085999</c:v>
                </c:pt>
                <c:pt idx="5142">
                  <c:v>22.734452136419002</c:v>
                </c:pt>
                <c:pt idx="5143">
                  <c:v>22.718680773508002</c:v>
                </c:pt>
                <c:pt idx="5144">
                  <c:v>22.702684916822001</c:v>
                </c:pt>
                <c:pt idx="5145">
                  <c:v>22.688756064745</c:v>
                </c:pt>
                <c:pt idx="5146">
                  <c:v>22.675452415195998</c:v>
                </c:pt>
                <c:pt idx="5147">
                  <c:v>22.644052440896001</c:v>
                </c:pt>
                <c:pt idx="5148">
                  <c:v>22.627138625615999</c:v>
                </c:pt>
                <c:pt idx="5149">
                  <c:v>22.617958049942001</c:v>
                </c:pt>
                <c:pt idx="5150">
                  <c:v>22.611187891893</c:v>
                </c:pt>
                <c:pt idx="5151">
                  <c:v>22.603308826324</c:v>
                </c:pt>
                <c:pt idx="5152">
                  <c:v>22.594185614086001</c:v>
                </c:pt>
                <c:pt idx="5153">
                  <c:v>22.584507603673</c:v>
                </c:pt>
                <c:pt idx="5154">
                  <c:v>22.572660340007999</c:v>
                </c:pt>
                <c:pt idx="5155">
                  <c:v>22.565653119777998</c:v>
                </c:pt>
                <c:pt idx="5156">
                  <c:v>22.549544216847998</c:v>
                </c:pt>
                <c:pt idx="5157">
                  <c:v>22.524786594933001</c:v>
                </c:pt>
                <c:pt idx="5158">
                  <c:v>22.509795773231001</c:v>
                </c:pt>
                <c:pt idx="5159">
                  <c:v>22.498292698602999</c:v>
                </c:pt>
                <c:pt idx="5160">
                  <c:v>22.481092483305002</c:v>
                </c:pt>
                <c:pt idx="5161">
                  <c:v>22.467826564224001</c:v>
                </c:pt>
                <c:pt idx="5162">
                  <c:v>22.451854352765999</c:v>
                </c:pt>
                <c:pt idx="5163">
                  <c:v>22.440110236989</c:v>
                </c:pt>
                <c:pt idx="5164">
                  <c:v>22.437567751046</c:v>
                </c:pt>
                <c:pt idx="5165">
                  <c:v>22.434584983017</c:v>
                </c:pt>
                <c:pt idx="5166">
                  <c:v>22.419949729168</c:v>
                </c:pt>
                <c:pt idx="5167">
                  <c:v>22.402377925637001</c:v>
                </c:pt>
                <c:pt idx="5168">
                  <c:v>22.384747554689</c:v>
                </c:pt>
                <c:pt idx="5169">
                  <c:v>22.369571610169999</c:v>
                </c:pt>
                <c:pt idx="5170">
                  <c:v>22.355164762617999</c:v>
                </c:pt>
                <c:pt idx="5171">
                  <c:v>22.340785007085</c:v>
                </c:pt>
                <c:pt idx="5172">
                  <c:v>22.324937934765</c:v>
                </c:pt>
                <c:pt idx="5173">
                  <c:v>22.309800275335999</c:v>
                </c:pt>
                <c:pt idx="5174">
                  <c:v>22.287845142533001</c:v>
                </c:pt>
                <c:pt idx="5175">
                  <c:v>22.278515041277998</c:v>
                </c:pt>
                <c:pt idx="5176">
                  <c:v>22.271552393015</c:v>
                </c:pt>
                <c:pt idx="5177">
                  <c:v>22.264527533258001</c:v>
                </c:pt>
                <c:pt idx="5178">
                  <c:v>22.243995573492001</c:v>
                </c:pt>
                <c:pt idx="5179">
                  <c:v>22.230578732112001</c:v>
                </c:pt>
                <c:pt idx="5180">
                  <c:v>22.223395918992001</c:v>
                </c:pt>
                <c:pt idx="5181">
                  <c:v>22.216958824279001</c:v>
                </c:pt>
                <c:pt idx="5182">
                  <c:v>22.200223557627002</c:v>
                </c:pt>
                <c:pt idx="5183">
                  <c:v>22.179425463577999</c:v>
                </c:pt>
                <c:pt idx="5184">
                  <c:v>22.162537025361001</c:v>
                </c:pt>
                <c:pt idx="5185">
                  <c:v>22.147291643525001</c:v>
                </c:pt>
                <c:pt idx="5186">
                  <c:v>22.137498768463999</c:v>
                </c:pt>
                <c:pt idx="5187">
                  <c:v>22.115456131959998</c:v>
                </c:pt>
                <c:pt idx="5188">
                  <c:v>22.102839656608001</c:v>
                </c:pt>
                <c:pt idx="5189">
                  <c:v>22.093472937773001</c:v>
                </c:pt>
                <c:pt idx="5190">
                  <c:v>22.075808574181</c:v>
                </c:pt>
                <c:pt idx="5191">
                  <c:v>22.061380883199998</c:v>
                </c:pt>
                <c:pt idx="5192">
                  <c:v>22.049618517129002</c:v>
                </c:pt>
                <c:pt idx="5193">
                  <c:v>22.037379681034999</c:v>
                </c:pt>
                <c:pt idx="5194">
                  <c:v>22.027853144159</c:v>
                </c:pt>
                <c:pt idx="5195">
                  <c:v>22.006008850899001</c:v>
                </c:pt>
                <c:pt idx="5196">
                  <c:v>21.987096653308999</c:v>
                </c:pt>
                <c:pt idx="5197">
                  <c:v>21.978961090089999</c:v>
                </c:pt>
                <c:pt idx="5198">
                  <c:v>21.964204593681</c:v>
                </c:pt>
                <c:pt idx="5199">
                  <c:v>21.955756128945001</c:v>
                </c:pt>
                <c:pt idx="5200">
                  <c:v>21.944937323295001</c:v>
                </c:pt>
                <c:pt idx="5201">
                  <c:v>21.933882604478999</c:v>
                </c:pt>
                <c:pt idx="5202">
                  <c:v>21.928824809262998</c:v>
                </c:pt>
                <c:pt idx="5203">
                  <c:v>21.924122584317999</c:v>
                </c:pt>
                <c:pt idx="5204">
                  <c:v>21.914024338255</c:v>
                </c:pt>
                <c:pt idx="5205">
                  <c:v>21.898339627308999</c:v>
                </c:pt>
                <c:pt idx="5206">
                  <c:v>21.891386592027999</c:v>
                </c:pt>
                <c:pt idx="5207">
                  <c:v>21.878305083181001</c:v>
                </c:pt>
                <c:pt idx="5208">
                  <c:v>21.870801883584999</c:v>
                </c:pt>
                <c:pt idx="5209">
                  <c:v>21.859212877356999</c:v>
                </c:pt>
                <c:pt idx="5210">
                  <c:v>21.841079909990999</c:v>
                </c:pt>
                <c:pt idx="5211">
                  <c:v>21.819432855435998</c:v>
                </c:pt>
                <c:pt idx="5212">
                  <c:v>21.803953256919002</c:v>
                </c:pt>
                <c:pt idx="5213">
                  <c:v>21.795193586547001</c:v>
                </c:pt>
                <c:pt idx="5214">
                  <c:v>21.779151302532998</c:v>
                </c:pt>
                <c:pt idx="5215">
                  <c:v>21.762072874623001</c:v>
                </c:pt>
                <c:pt idx="5216">
                  <c:v>21.750410065882999</c:v>
                </c:pt>
                <c:pt idx="5217">
                  <c:v>21.741326937128001</c:v>
                </c:pt>
                <c:pt idx="5218">
                  <c:v>21.736762357265999</c:v>
                </c:pt>
                <c:pt idx="5219">
                  <c:v>21.728725585581</c:v>
                </c:pt>
                <c:pt idx="5220">
                  <c:v>21.720814024896001</c:v>
                </c:pt>
                <c:pt idx="5221">
                  <c:v>21.7139090348</c:v>
                </c:pt>
                <c:pt idx="5222">
                  <c:v>21.711092079581</c:v>
                </c:pt>
                <c:pt idx="5223">
                  <c:v>21.706180380399999</c:v>
                </c:pt>
                <c:pt idx="5224">
                  <c:v>21.68396601441</c:v>
                </c:pt>
                <c:pt idx="5225">
                  <c:v>21.659256885763</c:v>
                </c:pt>
                <c:pt idx="5226">
                  <c:v>21.655062841532999</c:v>
                </c:pt>
                <c:pt idx="5227">
                  <c:v>21.642165354119999</c:v>
                </c:pt>
                <c:pt idx="5228">
                  <c:v>21.626429945632001</c:v>
                </c:pt>
                <c:pt idx="5229">
                  <c:v>21.603935211088</c:v>
                </c:pt>
                <c:pt idx="5230">
                  <c:v>21.586350685292</c:v>
                </c:pt>
                <c:pt idx="5231">
                  <c:v>21.568224788365001</c:v>
                </c:pt>
                <c:pt idx="5232">
                  <c:v>21.556004056774999</c:v>
                </c:pt>
                <c:pt idx="5233">
                  <c:v>21.54405227174</c:v>
                </c:pt>
                <c:pt idx="5234">
                  <c:v>21.538843770869001</c:v>
                </c:pt>
                <c:pt idx="5235">
                  <c:v>21.529197854557999</c:v>
                </c:pt>
                <c:pt idx="5236">
                  <c:v>21.522391968211998</c:v>
                </c:pt>
                <c:pt idx="5237">
                  <c:v>21.515301404502001</c:v>
                </c:pt>
                <c:pt idx="5238">
                  <c:v>21.508503156939</c:v>
                </c:pt>
                <c:pt idx="5239">
                  <c:v>21.492411137725998</c:v>
                </c:pt>
                <c:pt idx="5240">
                  <c:v>21.476633961413</c:v>
                </c:pt>
                <c:pt idx="5241">
                  <c:v>21.463559054419999</c:v>
                </c:pt>
                <c:pt idx="5242">
                  <c:v>21.450925534789999</c:v>
                </c:pt>
                <c:pt idx="5243">
                  <c:v>21.442622813841002</c:v>
                </c:pt>
                <c:pt idx="5244">
                  <c:v>21.435181998116999</c:v>
                </c:pt>
                <c:pt idx="5245">
                  <c:v>21.423199691884001</c:v>
                </c:pt>
                <c:pt idx="5246">
                  <c:v>21.416862196934002</c:v>
                </c:pt>
                <c:pt idx="5247">
                  <c:v>21.417742026249002</c:v>
                </c:pt>
                <c:pt idx="5248">
                  <c:v>21.416892675442</c:v>
                </c:pt>
                <c:pt idx="5249">
                  <c:v>21.406834862686999</c:v>
                </c:pt>
                <c:pt idx="5250">
                  <c:v>21.392926005153001</c:v>
                </c:pt>
                <c:pt idx="5251">
                  <c:v>21.373777135967</c:v>
                </c:pt>
                <c:pt idx="5252">
                  <c:v>21.363479807634</c:v>
                </c:pt>
                <c:pt idx="5253">
                  <c:v>21.360383630030999</c:v>
                </c:pt>
                <c:pt idx="5254">
                  <c:v>21.343350190167001</c:v>
                </c:pt>
                <c:pt idx="5255">
                  <c:v>21.323774784874999</c:v>
                </c:pt>
                <c:pt idx="5256">
                  <c:v>21.311822809740001</c:v>
                </c:pt>
                <c:pt idx="5257">
                  <c:v>21.30727630622</c:v>
                </c:pt>
                <c:pt idx="5258">
                  <c:v>21.305014250010998</c:v>
                </c:pt>
                <c:pt idx="5259">
                  <c:v>21.297988149043</c:v>
                </c:pt>
                <c:pt idx="5260">
                  <c:v>21.279385434028999</c:v>
                </c:pt>
                <c:pt idx="5261">
                  <c:v>21.262636098613001</c:v>
                </c:pt>
                <c:pt idx="5262">
                  <c:v>21.255810520865001</c:v>
                </c:pt>
                <c:pt idx="5263">
                  <c:v>21.243334913630999</c:v>
                </c:pt>
                <c:pt idx="5264">
                  <c:v>21.230259989863001</c:v>
                </c:pt>
                <c:pt idx="5265">
                  <c:v>21.212308738409</c:v>
                </c:pt>
                <c:pt idx="5266">
                  <c:v>21.201018300893001</c:v>
                </c:pt>
                <c:pt idx="5267">
                  <c:v>21.191113429009</c:v>
                </c:pt>
                <c:pt idx="5268">
                  <c:v>21.18621887215</c:v>
                </c:pt>
                <c:pt idx="5269">
                  <c:v>21.177139074473001</c:v>
                </c:pt>
                <c:pt idx="5270">
                  <c:v>21.162441523755</c:v>
                </c:pt>
                <c:pt idx="5271">
                  <c:v>21.154054620537998</c:v>
                </c:pt>
                <c:pt idx="5272">
                  <c:v>21.141881059572</c:v>
                </c:pt>
                <c:pt idx="5273">
                  <c:v>21.132670784346001</c:v>
                </c:pt>
                <c:pt idx="5274">
                  <c:v>21.118665160746001</c:v>
                </c:pt>
                <c:pt idx="5275">
                  <c:v>21.105179342477999</c:v>
                </c:pt>
                <c:pt idx="5276">
                  <c:v>21.088282885952999</c:v>
                </c:pt>
                <c:pt idx="5277">
                  <c:v>21.074025462716001</c:v>
                </c:pt>
                <c:pt idx="5278">
                  <c:v>21.060433331252</c:v>
                </c:pt>
                <c:pt idx="5279">
                  <c:v>21.045904747744</c:v>
                </c:pt>
                <c:pt idx="5280">
                  <c:v>21.035333900565</c:v>
                </c:pt>
                <c:pt idx="5281">
                  <c:v>21.026328739476</c:v>
                </c:pt>
                <c:pt idx="5282">
                  <c:v>21.025703086939998</c:v>
                </c:pt>
                <c:pt idx="5283">
                  <c:v>21.022737258621</c:v>
                </c:pt>
                <c:pt idx="5284">
                  <c:v>21.018132045931001</c:v>
                </c:pt>
                <c:pt idx="5285">
                  <c:v>21.015265789476</c:v>
                </c:pt>
                <c:pt idx="5286">
                  <c:v>21.007952302974999</c:v>
                </c:pt>
                <c:pt idx="5287">
                  <c:v>20.995958800095998</c:v>
                </c:pt>
                <c:pt idx="5288">
                  <c:v>20.982655276764</c:v>
                </c:pt>
                <c:pt idx="5289">
                  <c:v>20.973563401435001</c:v>
                </c:pt>
                <c:pt idx="5290">
                  <c:v>20.965971490899001</c:v>
                </c:pt>
                <c:pt idx="5291">
                  <c:v>20.950642078236999</c:v>
                </c:pt>
                <c:pt idx="5292">
                  <c:v>20.937690376519999</c:v>
                </c:pt>
                <c:pt idx="5293">
                  <c:v>20.924970158379999</c:v>
                </c:pt>
                <c:pt idx="5294">
                  <c:v>20.917671173613002</c:v>
                </c:pt>
                <c:pt idx="5295">
                  <c:v>20.905565890586001</c:v>
                </c:pt>
                <c:pt idx="5296">
                  <c:v>20.898633523354</c:v>
                </c:pt>
                <c:pt idx="5297">
                  <c:v>20.887628034929001</c:v>
                </c:pt>
                <c:pt idx="5298">
                  <c:v>20.878151159243</c:v>
                </c:pt>
                <c:pt idx="5299">
                  <c:v>20.874027663195001</c:v>
                </c:pt>
                <c:pt idx="5300">
                  <c:v>20.862496426252999</c:v>
                </c:pt>
                <c:pt idx="5301">
                  <c:v>20.852674391842001</c:v>
                </c:pt>
                <c:pt idx="5302">
                  <c:v>20.846976602641998</c:v>
                </c:pt>
                <c:pt idx="5303">
                  <c:v>20.840199008776001</c:v>
                </c:pt>
                <c:pt idx="5304">
                  <c:v>20.830829541732001</c:v>
                </c:pt>
                <c:pt idx="5305">
                  <c:v>20.814572581634</c:v>
                </c:pt>
                <c:pt idx="5306">
                  <c:v>20.785342990107001</c:v>
                </c:pt>
                <c:pt idx="5307">
                  <c:v>20.780539729139999</c:v>
                </c:pt>
                <c:pt idx="5308">
                  <c:v>20.768355838341002</c:v>
                </c:pt>
                <c:pt idx="5309">
                  <c:v>20.755880544394</c:v>
                </c:pt>
                <c:pt idx="5310">
                  <c:v>20.746552668128999</c:v>
                </c:pt>
                <c:pt idx="5311">
                  <c:v>20.735074705121001</c:v>
                </c:pt>
                <c:pt idx="5312">
                  <c:v>20.733706577027</c:v>
                </c:pt>
                <c:pt idx="5313">
                  <c:v>20.733468931857999</c:v>
                </c:pt>
                <c:pt idx="5314">
                  <c:v>20.729311320044999</c:v>
                </c:pt>
                <c:pt idx="5315">
                  <c:v>20.718501306642999</c:v>
                </c:pt>
                <c:pt idx="5316">
                  <c:v>20.712231811978</c:v>
                </c:pt>
                <c:pt idx="5317">
                  <c:v>20.699179439552001</c:v>
                </c:pt>
                <c:pt idx="5318">
                  <c:v>20.689515395131</c:v>
                </c:pt>
                <c:pt idx="5319">
                  <c:v>20.674339492912999</c:v>
                </c:pt>
                <c:pt idx="5320">
                  <c:v>20.657535748238999</c:v>
                </c:pt>
                <c:pt idx="5321">
                  <c:v>20.646284016898001</c:v>
                </c:pt>
                <c:pt idx="5322">
                  <c:v>20.637435781708</c:v>
                </c:pt>
                <c:pt idx="5323">
                  <c:v>20.629945144724999</c:v>
                </c:pt>
                <c:pt idx="5324">
                  <c:v>20.626420186274</c:v>
                </c:pt>
                <c:pt idx="5325">
                  <c:v>20.622990972400999</c:v>
                </c:pt>
                <c:pt idx="5326">
                  <c:v>20.615397816927999</c:v>
                </c:pt>
                <c:pt idx="5327">
                  <c:v>20.605403774311</c:v>
                </c:pt>
                <c:pt idx="5328">
                  <c:v>20.595087327388001</c:v>
                </c:pt>
                <c:pt idx="5329">
                  <c:v>20.583658571162001</c:v>
                </c:pt>
                <c:pt idx="5330">
                  <c:v>20.573374176087999</c:v>
                </c:pt>
                <c:pt idx="5331">
                  <c:v>20.553611457728</c:v>
                </c:pt>
                <c:pt idx="5332">
                  <c:v>20.533011633000001</c:v>
                </c:pt>
                <c:pt idx="5333">
                  <c:v>20.528634587825</c:v>
                </c:pt>
                <c:pt idx="5334">
                  <c:v>20.525029150083</c:v>
                </c:pt>
                <c:pt idx="5335">
                  <c:v>20.515344682833</c:v>
                </c:pt>
                <c:pt idx="5336">
                  <c:v>20.494692251471999</c:v>
                </c:pt>
                <c:pt idx="5337">
                  <c:v>20.488153458959999</c:v>
                </c:pt>
                <c:pt idx="5338">
                  <c:v>20.480370996682002</c:v>
                </c:pt>
                <c:pt idx="5339">
                  <c:v>20.467668706752999</c:v>
                </c:pt>
                <c:pt idx="5340">
                  <c:v>20.452216226945001</c:v>
                </c:pt>
                <c:pt idx="5341">
                  <c:v>20.440432079979999</c:v>
                </c:pt>
                <c:pt idx="5342">
                  <c:v>20.432807048398001</c:v>
                </c:pt>
                <c:pt idx="5343">
                  <c:v>20.424583469851999</c:v>
                </c:pt>
                <c:pt idx="5344">
                  <c:v>20.417175586801001</c:v>
                </c:pt>
                <c:pt idx="5345">
                  <c:v>20.407469585457999</c:v>
                </c:pt>
                <c:pt idx="5346">
                  <c:v>20.400496942899998</c:v>
                </c:pt>
                <c:pt idx="5347">
                  <c:v>20.396715553566001</c:v>
                </c:pt>
                <c:pt idx="5348">
                  <c:v>20.389631515935001</c:v>
                </c:pt>
                <c:pt idx="5349">
                  <c:v>20.375540225780998</c:v>
                </c:pt>
                <c:pt idx="5350">
                  <c:v>20.371742304952999</c:v>
                </c:pt>
                <c:pt idx="5351">
                  <c:v>20.366622375001</c:v>
                </c:pt>
                <c:pt idx="5352">
                  <c:v>20.362392221271001</c:v>
                </c:pt>
                <c:pt idx="5353">
                  <c:v>20.354498868339999</c:v>
                </c:pt>
                <c:pt idx="5354">
                  <c:v>20.344244751862998</c:v>
                </c:pt>
                <c:pt idx="5355">
                  <c:v>20.338375917126999</c:v>
                </c:pt>
                <c:pt idx="5356">
                  <c:v>20.335752788148</c:v>
                </c:pt>
                <c:pt idx="5357">
                  <c:v>20.328362739545</c:v>
                </c:pt>
                <c:pt idx="5358">
                  <c:v>20.316953003355</c:v>
                </c:pt>
                <c:pt idx="5359">
                  <c:v>20.304589257339</c:v>
                </c:pt>
                <c:pt idx="5360">
                  <c:v>20.287404405290001</c:v>
                </c:pt>
                <c:pt idx="5361">
                  <c:v>20.276626196801999</c:v>
                </c:pt>
                <c:pt idx="5362">
                  <c:v>20.271400000002998</c:v>
                </c:pt>
                <c:pt idx="5363">
                  <c:v>20.271400000002998</c:v>
                </c:pt>
                <c:pt idx="5364">
                  <c:v>20.271400000002998</c:v>
                </c:pt>
                <c:pt idx="5365">
                  <c:v>20.274968326650999</c:v>
                </c:pt>
                <c:pt idx="5366">
                  <c:v>20.277079967830002</c:v>
                </c:pt>
                <c:pt idx="5367">
                  <c:v>20.263338047222</c:v>
                </c:pt>
                <c:pt idx="5368">
                  <c:v>20.260412802116001</c:v>
                </c:pt>
                <c:pt idx="5369">
                  <c:v>20.248365977298</c:v>
                </c:pt>
                <c:pt idx="5370">
                  <c:v>20.23977186438</c:v>
                </c:pt>
                <c:pt idx="5371">
                  <c:v>20.222084812399999</c:v>
                </c:pt>
                <c:pt idx="5372">
                  <c:v>20.211996143379</c:v>
                </c:pt>
                <c:pt idx="5373">
                  <c:v>20.194262584813998</c:v>
                </c:pt>
                <c:pt idx="5374">
                  <c:v>20.173675692860002</c:v>
                </c:pt>
                <c:pt idx="5375">
                  <c:v>20.154218915421001</c:v>
                </c:pt>
                <c:pt idx="5376">
                  <c:v>20.13824836725</c:v>
                </c:pt>
                <c:pt idx="5377">
                  <c:v>20.148422811692001</c:v>
                </c:pt>
                <c:pt idx="5378">
                  <c:v>20.142669166716999</c:v>
                </c:pt>
                <c:pt idx="5379">
                  <c:v>20.136468181232001</c:v>
                </c:pt>
                <c:pt idx="5380">
                  <c:v>20.130125647953999</c:v>
                </c:pt>
                <c:pt idx="5381">
                  <c:v>20.102320823241001</c:v>
                </c:pt>
                <c:pt idx="5382">
                  <c:v>20.090607762082001</c:v>
                </c:pt>
                <c:pt idx="5383">
                  <c:v>20.095475330277999</c:v>
                </c:pt>
                <c:pt idx="5384">
                  <c:v>20.091282486461001</c:v>
                </c:pt>
                <c:pt idx="5385">
                  <c:v>20.060817811728999</c:v>
                </c:pt>
                <c:pt idx="5386">
                  <c:v>20.051689903846</c:v>
                </c:pt>
                <c:pt idx="5387">
                  <c:v>20.045416231920999</c:v>
                </c:pt>
                <c:pt idx="5388">
                  <c:v>20.017203936963</c:v>
                </c:pt>
                <c:pt idx="5389">
                  <c:v>20.014699363302999</c:v>
                </c:pt>
                <c:pt idx="5390">
                  <c:v>20.028052369714</c:v>
                </c:pt>
                <c:pt idx="5391">
                  <c:v>20.000967039062001</c:v>
                </c:pt>
                <c:pt idx="5392">
                  <c:v>19.962758394253999</c:v>
                </c:pt>
                <c:pt idx="5393">
                  <c:v>19.947571065990999</c:v>
                </c:pt>
                <c:pt idx="5394">
                  <c:v>19.940350925625001</c:v>
                </c:pt>
                <c:pt idx="5395">
                  <c:v>19.945473400427002</c:v>
                </c:pt>
                <c:pt idx="5396">
                  <c:v>19.949725311887999</c:v>
                </c:pt>
                <c:pt idx="5397">
                  <c:v>19.934572289155</c:v>
                </c:pt>
                <c:pt idx="5398">
                  <c:v>19.916462021430998</c:v>
                </c:pt>
                <c:pt idx="5399">
                  <c:v>19.915611974086001</c:v>
                </c:pt>
                <c:pt idx="5400">
                  <c:v>19.916349720029</c:v>
                </c:pt>
                <c:pt idx="5401">
                  <c:v>19.908896876924</c:v>
                </c:pt>
                <c:pt idx="5402">
                  <c:v>19.891942488108</c:v>
                </c:pt>
                <c:pt idx="5403">
                  <c:v>19.885462035478</c:v>
                </c:pt>
                <c:pt idx="5404">
                  <c:v>19.877312866284001</c:v>
                </c:pt>
                <c:pt idx="5405">
                  <c:v>19.867888541056001</c:v>
                </c:pt>
                <c:pt idx="5406">
                  <c:v>19.862969579897999</c:v>
                </c:pt>
                <c:pt idx="5407">
                  <c:v>19.863836812767001</c:v>
                </c:pt>
                <c:pt idx="5408">
                  <c:v>19.858452651777</c:v>
                </c:pt>
                <c:pt idx="5409">
                  <c:v>19.854225100288001</c:v>
                </c:pt>
                <c:pt idx="5410">
                  <c:v>19.851016846635002</c:v>
                </c:pt>
                <c:pt idx="5411">
                  <c:v>19.827332158781999</c:v>
                </c:pt>
                <c:pt idx="5412">
                  <c:v>19.826002077919998</c:v>
                </c:pt>
                <c:pt idx="5413">
                  <c:v>19.818397458761002</c:v>
                </c:pt>
                <c:pt idx="5414">
                  <c:v>19.803511114012</c:v>
                </c:pt>
                <c:pt idx="5415">
                  <c:v>19.812238915834001</c:v>
                </c:pt>
                <c:pt idx="5416">
                  <c:v>19.816944921556001</c:v>
                </c:pt>
                <c:pt idx="5417">
                  <c:v>19.822851359512001</c:v>
                </c:pt>
                <c:pt idx="5418">
                  <c:v>19.822434853979999</c:v>
                </c:pt>
                <c:pt idx="5419">
                  <c:v>19.823110194860998</c:v>
                </c:pt>
                <c:pt idx="5420">
                  <c:v>19.807977916479999</c:v>
                </c:pt>
                <c:pt idx="5421">
                  <c:v>19.808365314261</c:v>
                </c:pt>
                <c:pt idx="5422">
                  <c:v>19.801364934980999</c:v>
                </c:pt>
                <c:pt idx="5423">
                  <c:v>19.774329556647</c:v>
                </c:pt>
                <c:pt idx="5424">
                  <c:v>19.751388709572002</c:v>
                </c:pt>
                <c:pt idx="5425">
                  <c:v>19.732593536315001</c:v>
                </c:pt>
                <c:pt idx="5426">
                  <c:v>19.735651428756999</c:v>
                </c:pt>
                <c:pt idx="5427">
                  <c:v>19.733549240599999</c:v>
                </c:pt>
                <c:pt idx="5428">
                  <c:v>19.722214560122001</c:v>
                </c:pt>
                <c:pt idx="5429">
                  <c:v>19.696943609024999</c:v>
                </c:pt>
                <c:pt idx="5430">
                  <c:v>19.702211790387999</c:v>
                </c:pt>
                <c:pt idx="5431">
                  <c:v>19.708799935395</c:v>
                </c:pt>
                <c:pt idx="5432">
                  <c:v>19.689886581288</c:v>
                </c:pt>
                <c:pt idx="5433">
                  <c:v>19.667706618408001</c:v>
                </c:pt>
                <c:pt idx="5434">
                  <c:v>19.648395091188998</c:v>
                </c:pt>
                <c:pt idx="5435">
                  <c:v>19.635588432790001</c:v>
                </c:pt>
                <c:pt idx="5436">
                  <c:v>19.629736219156001</c:v>
                </c:pt>
                <c:pt idx="5437">
                  <c:v>19.638515018854001</c:v>
                </c:pt>
                <c:pt idx="5438">
                  <c:v>19.62823305281</c:v>
                </c:pt>
                <c:pt idx="5439">
                  <c:v>19.640359974338001</c:v>
                </c:pt>
                <c:pt idx="5440">
                  <c:v>19.629399486467001</c:v>
                </c:pt>
                <c:pt idx="5441">
                  <c:v>19.618962904155001</c:v>
                </c:pt>
                <c:pt idx="5442">
                  <c:v>19.625881918024</c:v>
                </c:pt>
                <c:pt idx="5443">
                  <c:v>19.624467894298999</c:v>
                </c:pt>
                <c:pt idx="5444">
                  <c:v>19.613045667447</c:v>
                </c:pt>
                <c:pt idx="5445">
                  <c:v>19.609929023822001</c:v>
                </c:pt>
                <c:pt idx="5446">
                  <c:v>19.600837530484998</c:v>
                </c:pt>
                <c:pt idx="5447">
                  <c:v>19.585601892086999</c:v>
                </c:pt>
                <c:pt idx="5448">
                  <c:v>19.576090189306001</c:v>
                </c:pt>
                <c:pt idx="5449">
                  <c:v>19.572159946155999</c:v>
                </c:pt>
                <c:pt idx="5450">
                  <c:v>19.567665040643998</c:v>
                </c:pt>
                <c:pt idx="5451">
                  <c:v>19.565597247359001</c:v>
                </c:pt>
                <c:pt idx="5452">
                  <c:v>19.553032178829</c:v>
                </c:pt>
                <c:pt idx="5453">
                  <c:v>19.537069496451998</c:v>
                </c:pt>
                <c:pt idx="5454">
                  <c:v>19.504356250792998</c:v>
                </c:pt>
                <c:pt idx="5455">
                  <c:v>19.487822606137001</c:v>
                </c:pt>
                <c:pt idx="5456">
                  <c:v>19.49047084563</c:v>
                </c:pt>
                <c:pt idx="5457">
                  <c:v>19.489066692426999</c:v>
                </c:pt>
                <c:pt idx="5458">
                  <c:v>19.473577049622001</c:v>
                </c:pt>
                <c:pt idx="5459">
                  <c:v>19.447927306486001</c:v>
                </c:pt>
                <c:pt idx="5460">
                  <c:v>19.449523576446001</c:v>
                </c:pt>
                <c:pt idx="5461">
                  <c:v>19.460778737577002</c:v>
                </c:pt>
                <c:pt idx="5462">
                  <c:v>19.469878175070999</c:v>
                </c:pt>
                <c:pt idx="5463">
                  <c:v>19.458539743761001</c:v>
                </c:pt>
                <c:pt idx="5464">
                  <c:v>19.437847371852001</c:v>
                </c:pt>
                <c:pt idx="5465">
                  <c:v>19.439163046128002</c:v>
                </c:pt>
                <c:pt idx="5466">
                  <c:v>19.461371686473999</c:v>
                </c:pt>
                <c:pt idx="5467">
                  <c:v>19.453236025159999</c:v>
                </c:pt>
                <c:pt idx="5468">
                  <c:v>19.457357271715001</c:v>
                </c:pt>
                <c:pt idx="5469">
                  <c:v>19.447411959219998</c:v>
                </c:pt>
                <c:pt idx="5470">
                  <c:v>19.452362831858999</c:v>
                </c:pt>
                <c:pt idx="5471">
                  <c:v>19.439449420982999</c:v>
                </c:pt>
                <c:pt idx="5472">
                  <c:v>19.383203944470001</c:v>
                </c:pt>
                <c:pt idx="5473">
                  <c:v>19.370737686112001</c:v>
                </c:pt>
                <c:pt idx="5474">
                  <c:v>19.367514849199999</c:v>
                </c:pt>
                <c:pt idx="5475">
                  <c:v>19.364859083387</c:v>
                </c:pt>
                <c:pt idx="5476">
                  <c:v>19.362257273693</c:v>
                </c:pt>
                <c:pt idx="5477">
                  <c:v>19.341113398693</c:v>
                </c:pt>
                <c:pt idx="5478">
                  <c:v>19.336917907918998</c:v>
                </c:pt>
                <c:pt idx="5479">
                  <c:v>19.333450474444</c:v>
                </c:pt>
                <c:pt idx="5480">
                  <c:v>19.335666402166002</c:v>
                </c:pt>
                <c:pt idx="5481">
                  <c:v>19.327105296528998</c:v>
                </c:pt>
                <c:pt idx="5482">
                  <c:v>19.287034110857</c:v>
                </c:pt>
                <c:pt idx="5483">
                  <c:v>19.261912991515</c:v>
                </c:pt>
                <c:pt idx="5484">
                  <c:v>19.237611911233</c:v>
                </c:pt>
                <c:pt idx="5485">
                  <c:v>19.238242705175999</c:v>
                </c:pt>
                <c:pt idx="5486">
                  <c:v>19.233760466905</c:v>
                </c:pt>
                <c:pt idx="5487">
                  <c:v>19.244985313438999</c:v>
                </c:pt>
                <c:pt idx="5488">
                  <c:v>19.247144548506999</c:v>
                </c:pt>
                <c:pt idx="5489">
                  <c:v>19.239198517525999</c:v>
                </c:pt>
                <c:pt idx="5490">
                  <c:v>19.238732582708</c:v>
                </c:pt>
                <c:pt idx="5491">
                  <c:v>19.247291344288001</c:v>
                </c:pt>
                <c:pt idx="5492">
                  <c:v>19.246881780717999</c:v>
                </c:pt>
                <c:pt idx="5493">
                  <c:v>19.232699342017</c:v>
                </c:pt>
                <c:pt idx="5494">
                  <c:v>19.216215402323002</c:v>
                </c:pt>
                <c:pt idx="5495">
                  <c:v>19.197354587124</c:v>
                </c:pt>
                <c:pt idx="5496">
                  <c:v>19.174633172436</c:v>
                </c:pt>
                <c:pt idx="5497">
                  <c:v>19.167111408149999</c:v>
                </c:pt>
                <c:pt idx="5498">
                  <c:v>19.154727159602999</c:v>
                </c:pt>
                <c:pt idx="5499">
                  <c:v>19.141710297995001</c:v>
                </c:pt>
                <c:pt idx="5500">
                  <c:v>19.140483796679</c:v>
                </c:pt>
                <c:pt idx="5501">
                  <c:v>19.137197269085</c:v>
                </c:pt>
                <c:pt idx="5502">
                  <c:v>19.138404329610001</c:v>
                </c:pt>
                <c:pt idx="5503">
                  <c:v>19.144253901161999</c:v>
                </c:pt>
                <c:pt idx="5504">
                  <c:v>19.131981556395001</c:v>
                </c:pt>
                <c:pt idx="5505">
                  <c:v>19.121608227608998</c:v>
                </c:pt>
                <c:pt idx="5506">
                  <c:v>19.109114627657</c:v>
                </c:pt>
                <c:pt idx="5507">
                  <c:v>19.098565980377</c:v>
                </c:pt>
                <c:pt idx="5508">
                  <c:v>19.091032110095998</c:v>
                </c:pt>
                <c:pt idx="5509">
                  <c:v>19.074901432609</c:v>
                </c:pt>
                <c:pt idx="5510">
                  <c:v>19.057420054994999</c:v>
                </c:pt>
                <c:pt idx="5511">
                  <c:v>19.063024427081</c:v>
                </c:pt>
                <c:pt idx="5512">
                  <c:v>19.069194670037</c:v>
                </c:pt>
                <c:pt idx="5513">
                  <c:v>19.052272003031</c:v>
                </c:pt>
                <c:pt idx="5514">
                  <c:v>19.038985638435999</c:v>
                </c:pt>
                <c:pt idx="5515">
                  <c:v>19.026840477695</c:v>
                </c:pt>
                <c:pt idx="5516">
                  <c:v>19.014087278691999</c:v>
                </c:pt>
                <c:pt idx="5517">
                  <c:v>19.012290750657002</c:v>
                </c:pt>
                <c:pt idx="5518">
                  <c:v>19.014396351401999</c:v>
                </c:pt>
                <c:pt idx="5519">
                  <c:v>19.020203885392</c:v>
                </c:pt>
                <c:pt idx="5520">
                  <c:v>19.011857213121001</c:v>
                </c:pt>
                <c:pt idx="5521">
                  <c:v>19.018375472060001</c:v>
                </c:pt>
                <c:pt idx="5522">
                  <c:v>19.030341521231001</c:v>
                </c:pt>
                <c:pt idx="5523">
                  <c:v>19.041578295558001</c:v>
                </c:pt>
                <c:pt idx="5524">
                  <c:v>19.037705868989999</c:v>
                </c:pt>
                <c:pt idx="5525">
                  <c:v>19.034543788358</c:v>
                </c:pt>
                <c:pt idx="5526">
                  <c:v>19.028877190507998</c:v>
                </c:pt>
                <c:pt idx="5527">
                  <c:v>19.016168623409001</c:v>
                </c:pt>
                <c:pt idx="5528">
                  <c:v>19.017821445717999</c:v>
                </c:pt>
                <c:pt idx="5529">
                  <c:v>19.021679575217998</c:v>
                </c:pt>
                <c:pt idx="5530">
                  <c:v>19.012645433166998</c:v>
                </c:pt>
                <c:pt idx="5531">
                  <c:v>18.997702328988002</c:v>
                </c:pt>
                <c:pt idx="5532">
                  <c:v>19.000167321631</c:v>
                </c:pt>
                <c:pt idx="5533">
                  <c:v>18.995080127146</c:v>
                </c:pt>
                <c:pt idx="5534">
                  <c:v>18.982886568146</c:v>
                </c:pt>
                <c:pt idx="5535">
                  <c:v>18.979759538050999</c:v>
                </c:pt>
                <c:pt idx="5536">
                  <c:v>18.961333813664002</c:v>
                </c:pt>
                <c:pt idx="5537">
                  <c:v>18.935041232231001</c:v>
                </c:pt>
                <c:pt idx="5538">
                  <c:v>18.920496729294999</c:v>
                </c:pt>
                <c:pt idx="5539">
                  <c:v>18.908575082011001</c:v>
                </c:pt>
                <c:pt idx="5540">
                  <c:v>18.884266019723999</c:v>
                </c:pt>
                <c:pt idx="5541">
                  <c:v>18.869096980738</c:v>
                </c:pt>
                <c:pt idx="5542">
                  <c:v>18.868647423331002</c:v>
                </c:pt>
                <c:pt idx="5543">
                  <c:v>18.873855891668001</c:v>
                </c:pt>
                <c:pt idx="5544">
                  <c:v>18.884222884541</c:v>
                </c:pt>
                <c:pt idx="5545">
                  <c:v>18.875481715564</c:v>
                </c:pt>
                <c:pt idx="5546">
                  <c:v>18.866093872025001</c:v>
                </c:pt>
                <c:pt idx="5547">
                  <c:v>18.852258985361999</c:v>
                </c:pt>
                <c:pt idx="5548">
                  <c:v>18.832888245940001</c:v>
                </c:pt>
                <c:pt idx="5549">
                  <c:v>18.826619480842002</c:v>
                </c:pt>
                <c:pt idx="5550">
                  <c:v>18.80761914703</c:v>
                </c:pt>
                <c:pt idx="5551">
                  <c:v>18.783225226860001</c:v>
                </c:pt>
                <c:pt idx="5552">
                  <c:v>18.772488342519999</c:v>
                </c:pt>
                <c:pt idx="5553">
                  <c:v>18.787454533192999</c:v>
                </c:pt>
                <c:pt idx="5554">
                  <c:v>18.781724949135</c:v>
                </c:pt>
                <c:pt idx="5555">
                  <c:v>18.789322870037999</c:v>
                </c:pt>
                <c:pt idx="5556">
                  <c:v>18.799700000000001</c:v>
                </c:pt>
                <c:pt idx="5557">
                  <c:v>18.80073392648</c:v>
                </c:pt>
                <c:pt idx="5558">
                  <c:v>18.799839392159999</c:v>
                </c:pt>
                <c:pt idx="5559">
                  <c:v>18.785103411274001</c:v>
                </c:pt>
                <c:pt idx="5560">
                  <c:v>18.774412175295002</c:v>
                </c:pt>
                <c:pt idx="5561">
                  <c:v>18.757262741859002</c:v>
                </c:pt>
                <c:pt idx="5562">
                  <c:v>18.739707762062</c:v>
                </c:pt>
                <c:pt idx="5563">
                  <c:v>18.727454851038001</c:v>
                </c:pt>
                <c:pt idx="5564">
                  <c:v>18.721193651</c:v>
                </c:pt>
                <c:pt idx="5565">
                  <c:v>18.714440709318001</c:v>
                </c:pt>
                <c:pt idx="5566">
                  <c:v>18.723039040303998</c:v>
                </c:pt>
                <c:pt idx="5567">
                  <c:v>18.709755207869001</c:v>
                </c:pt>
                <c:pt idx="5568">
                  <c:v>18.69382726804</c:v>
                </c:pt>
                <c:pt idx="5569">
                  <c:v>18.693859840222999</c:v>
                </c:pt>
                <c:pt idx="5570">
                  <c:v>18.689211677309</c:v>
                </c:pt>
                <c:pt idx="5571">
                  <c:v>18.684600663472999</c:v>
                </c:pt>
                <c:pt idx="5572">
                  <c:v>18.68393037925</c:v>
                </c:pt>
                <c:pt idx="5573">
                  <c:v>18.693644534598</c:v>
                </c:pt>
                <c:pt idx="5574">
                  <c:v>18.698951183677</c:v>
                </c:pt>
                <c:pt idx="5575">
                  <c:v>18.703348314679999</c:v>
                </c:pt>
                <c:pt idx="5576">
                  <c:v>18.685362321808999</c:v>
                </c:pt>
                <c:pt idx="5577">
                  <c:v>18.663310077723001</c:v>
                </c:pt>
                <c:pt idx="5578">
                  <c:v>18.647250336401001</c:v>
                </c:pt>
                <c:pt idx="5579">
                  <c:v>18.627922902083998</c:v>
                </c:pt>
                <c:pt idx="5580">
                  <c:v>18.607754881403999</c:v>
                </c:pt>
                <c:pt idx="5581">
                  <c:v>18.591951925301</c:v>
                </c:pt>
                <c:pt idx="5582">
                  <c:v>18.583092468772001</c:v>
                </c:pt>
                <c:pt idx="5583">
                  <c:v>18.583910537211001</c:v>
                </c:pt>
                <c:pt idx="5584">
                  <c:v>18.576317272611</c:v>
                </c:pt>
                <c:pt idx="5585">
                  <c:v>18.574584023132999</c:v>
                </c:pt>
                <c:pt idx="5586">
                  <c:v>18.569104133212001</c:v>
                </c:pt>
                <c:pt idx="5587">
                  <c:v>18.556726604613999</c:v>
                </c:pt>
                <c:pt idx="5588">
                  <c:v>18.557471693926001</c:v>
                </c:pt>
                <c:pt idx="5589">
                  <c:v>18.559436078750998</c:v>
                </c:pt>
                <c:pt idx="5590">
                  <c:v>18.551562888848999</c:v>
                </c:pt>
                <c:pt idx="5591">
                  <c:v>18.543593478851999</c:v>
                </c:pt>
                <c:pt idx="5592">
                  <c:v>18.531255810278999</c:v>
                </c:pt>
                <c:pt idx="5593">
                  <c:v>18.530096181289998</c:v>
                </c:pt>
                <c:pt idx="5594">
                  <c:v>18.531602150182</c:v>
                </c:pt>
                <c:pt idx="5595">
                  <c:v>18.531423502298999</c:v>
                </c:pt>
                <c:pt idx="5596">
                  <c:v>18.534632341182999</c:v>
                </c:pt>
                <c:pt idx="5597">
                  <c:v>18.539578985639999</c:v>
                </c:pt>
                <c:pt idx="5598">
                  <c:v>18.541691624235</c:v>
                </c:pt>
                <c:pt idx="5599">
                  <c:v>18.542117351363999</c:v>
                </c:pt>
                <c:pt idx="5600">
                  <c:v>18.533895617788001</c:v>
                </c:pt>
                <c:pt idx="5601">
                  <c:v>18.514934560686001</c:v>
                </c:pt>
                <c:pt idx="5602">
                  <c:v>18.480783163102</c:v>
                </c:pt>
                <c:pt idx="5603">
                  <c:v>18.459788529029002</c:v>
                </c:pt>
                <c:pt idx="5604">
                  <c:v>18.441472510640001</c:v>
                </c:pt>
                <c:pt idx="5605">
                  <c:v>18.417035373181001</c:v>
                </c:pt>
                <c:pt idx="5606">
                  <c:v>18.408709743951999</c:v>
                </c:pt>
                <c:pt idx="5607">
                  <c:v>18.385537809473998</c:v>
                </c:pt>
                <c:pt idx="5608">
                  <c:v>18.407523291684999</c:v>
                </c:pt>
                <c:pt idx="5609">
                  <c:v>18.449756651853999</c:v>
                </c:pt>
                <c:pt idx="5610">
                  <c:v>18.458606669702998</c:v>
                </c:pt>
                <c:pt idx="5611">
                  <c:v>18.478779760718002</c:v>
                </c:pt>
                <c:pt idx="5612">
                  <c:v>18.468274027204</c:v>
                </c:pt>
                <c:pt idx="5613">
                  <c:v>18.46632964989</c:v>
                </c:pt>
                <c:pt idx="5614">
                  <c:v>18.438115006499999</c:v>
                </c:pt>
                <c:pt idx="5615">
                  <c:v>18.424135445065001</c:v>
                </c:pt>
                <c:pt idx="5616">
                  <c:v>18.412613698015001</c:v>
                </c:pt>
                <c:pt idx="5617">
                  <c:v>18.393602634966999</c:v>
                </c:pt>
                <c:pt idx="5618">
                  <c:v>18.380680218293001</c:v>
                </c:pt>
                <c:pt idx="5619">
                  <c:v>18.377130829197998</c:v>
                </c:pt>
                <c:pt idx="5620">
                  <c:v>18.376142024364</c:v>
                </c:pt>
                <c:pt idx="5621">
                  <c:v>18.374409941964</c:v>
                </c:pt>
                <c:pt idx="5622">
                  <c:v>18.372895965973999</c:v>
                </c:pt>
                <c:pt idx="5623">
                  <c:v>18.372020879769</c:v>
                </c:pt>
                <c:pt idx="5624">
                  <c:v>18.376372433505999</c:v>
                </c:pt>
                <c:pt idx="5625">
                  <c:v>18.370220152066999</c:v>
                </c:pt>
                <c:pt idx="5626">
                  <c:v>18.360872094819001</c:v>
                </c:pt>
                <c:pt idx="5627">
                  <c:v>18.367748666579001</c:v>
                </c:pt>
                <c:pt idx="5628">
                  <c:v>18.378030837541999</c:v>
                </c:pt>
                <c:pt idx="5629">
                  <c:v>18.370283673989999</c:v>
                </c:pt>
                <c:pt idx="5630">
                  <c:v>18.363060641495998</c:v>
                </c:pt>
                <c:pt idx="5631">
                  <c:v>18.342739536208999</c:v>
                </c:pt>
                <c:pt idx="5632">
                  <c:v>18.337318126145998</c:v>
                </c:pt>
                <c:pt idx="5633">
                  <c:v>18.342870105245002</c:v>
                </c:pt>
                <c:pt idx="5634">
                  <c:v>18.352848800417998</c:v>
                </c:pt>
                <c:pt idx="5635">
                  <c:v>18.348160239563001</c:v>
                </c:pt>
                <c:pt idx="5636">
                  <c:v>18.334320249268</c:v>
                </c:pt>
                <c:pt idx="5637">
                  <c:v>18.335523018038</c:v>
                </c:pt>
                <c:pt idx="5638">
                  <c:v>18.323428061558001</c:v>
                </c:pt>
                <c:pt idx="5639">
                  <c:v>18.314984635278002</c:v>
                </c:pt>
                <c:pt idx="5640">
                  <c:v>18.307229597357001</c:v>
                </c:pt>
                <c:pt idx="5641">
                  <c:v>18.301829261495001</c:v>
                </c:pt>
                <c:pt idx="5642">
                  <c:v>18.289113570306</c:v>
                </c:pt>
                <c:pt idx="5643">
                  <c:v>18.276758197515001</c:v>
                </c:pt>
                <c:pt idx="5644">
                  <c:v>18.271039817784999</c:v>
                </c:pt>
                <c:pt idx="5645">
                  <c:v>18.267493033737001</c:v>
                </c:pt>
                <c:pt idx="5646">
                  <c:v>18.266642645804001</c:v>
                </c:pt>
                <c:pt idx="5647">
                  <c:v>18.261281686122</c:v>
                </c:pt>
                <c:pt idx="5648">
                  <c:v>18.266182863535001</c:v>
                </c:pt>
                <c:pt idx="5649">
                  <c:v>18.265508110542001</c:v>
                </c:pt>
                <c:pt idx="5650">
                  <c:v>18.265060303769999</c:v>
                </c:pt>
                <c:pt idx="5651">
                  <c:v>18.257733913557001</c:v>
                </c:pt>
                <c:pt idx="5652">
                  <c:v>18.249712198710998</c:v>
                </c:pt>
                <c:pt idx="5653">
                  <c:v>18.232636254982999</c:v>
                </c:pt>
                <c:pt idx="5654">
                  <c:v>18.22493979631</c:v>
                </c:pt>
                <c:pt idx="5655">
                  <c:v>18.218361552261999</c:v>
                </c:pt>
                <c:pt idx="5656">
                  <c:v>18.202177049603002</c:v>
                </c:pt>
                <c:pt idx="5657">
                  <c:v>18.168132418816</c:v>
                </c:pt>
                <c:pt idx="5658">
                  <c:v>18.155455027751</c:v>
                </c:pt>
                <c:pt idx="5659">
                  <c:v>18.153424910854</c:v>
                </c:pt>
                <c:pt idx="5660">
                  <c:v>18.144401497160001</c:v>
                </c:pt>
                <c:pt idx="5661">
                  <c:v>18.141690054796999</c:v>
                </c:pt>
                <c:pt idx="5662">
                  <c:v>18.129715478215999</c:v>
                </c:pt>
                <c:pt idx="5663">
                  <c:v>18.117648866705</c:v>
                </c:pt>
                <c:pt idx="5664">
                  <c:v>18.110444527144999</c:v>
                </c:pt>
                <c:pt idx="5665">
                  <c:v>18.103603805426999</c:v>
                </c:pt>
                <c:pt idx="5666">
                  <c:v>18.086573274574</c:v>
                </c:pt>
                <c:pt idx="5667">
                  <c:v>18.072899385222001</c:v>
                </c:pt>
                <c:pt idx="5668">
                  <c:v>18.071382419587</c:v>
                </c:pt>
                <c:pt idx="5669">
                  <c:v>18.056110279340999</c:v>
                </c:pt>
                <c:pt idx="5670">
                  <c:v>18.049462162689998</c:v>
                </c:pt>
                <c:pt idx="5671">
                  <c:v>18.048837272616002</c:v>
                </c:pt>
                <c:pt idx="5672">
                  <c:v>18.058551162046001</c:v>
                </c:pt>
                <c:pt idx="5673">
                  <c:v>18.055792822472</c:v>
                </c:pt>
                <c:pt idx="5674">
                  <c:v>18.052927535207999</c:v>
                </c:pt>
                <c:pt idx="5675">
                  <c:v>18.070188474277</c:v>
                </c:pt>
                <c:pt idx="5676">
                  <c:v>18.069445858813001</c:v>
                </c:pt>
                <c:pt idx="5677">
                  <c:v>18.065933933957002</c:v>
                </c:pt>
                <c:pt idx="5678">
                  <c:v>18.061433461488999</c:v>
                </c:pt>
                <c:pt idx="5679">
                  <c:v>18.051990919919</c:v>
                </c:pt>
                <c:pt idx="5680">
                  <c:v>18.033504268910999</c:v>
                </c:pt>
                <c:pt idx="5681">
                  <c:v>18.037417545331</c:v>
                </c:pt>
                <c:pt idx="5682">
                  <c:v>18.035947033403001</c:v>
                </c:pt>
                <c:pt idx="5683">
                  <c:v>18.025194910646</c:v>
                </c:pt>
                <c:pt idx="5684">
                  <c:v>18.032708108609999</c:v>
                </c:pt>
                <c:pt idx="5685">
                  <c:v>18.03722511166</c:v>
                </c:pt>
                <c:pt idx="5686">
                  <c:v>18.031204845670999</c:v>
                </c:pt>
                <c:pt idx="5687">
                  <c:v>18.030637449832</c:v>
                </c:pt>
                <c:pt idx="5688">
                  <c:v>18.028443634881</c:v>
                </c:pt>
                <c:pt idx="5689">
                  <c:v>18.025220073981998</c:v>
                </c:pt>
                <c:pt idx="5690">
                  <c:v>18.020262439917001</c:v>
                </c:pt>
                <c:pt idx="5691">
                  <c:v>18.001520227065999</c:v>
                </c:pt>
                <c:pt idx="5692">
                  <c:v>17.989194925705</c:v>
                </c:pt>
                <c:pt idx="5693">
                  <c:v>17.981820023661001</c:v>
                </c:pt>
                <c:pt idx="5694">
                  <c:v>17.976466664535</c:v>
                </c:pt>
                <c:pt idx="5695">
                  <c:v>17.974469464729999</c:v>
                </c:pt>
                <c:pt idx="5696">
                  <c:v>17.975834026219999</c:v>
                </c:pt>
                <c:pt idx="5697">
                  <c:v>17.970906310178002</c:v>
                </c:pt>
                <c:pt idx="5698">
                  <c:v>17.968311302880998</c:v>
                </c:pt>
                <c:pt idx="5699">
                  <c:v>17.971248239996999</c:v>
                </c:pt>
                <c:pt idx="5700">
                  <c:v>17.973812792332001</c:v>
                </c:pt>
                <c:pt idx="5701">
                  <c:v>17.965466236366002</c:v>
                </c:pt>
                <c:pt idx="5702">
                  <c:v>17.952917953156</c:v>
                </c:pt>
                <c:pt idx="5703">
                  <c:v>17.922592645047001</c:v>
                </c:pt>
                <c:pt idx="5704">
                  <c:v>17.909910684857</c:v>
                </c:pt>
                <c:pt idx="5705">
                  <c:v>17.891579621971999</c:v>
                </c:pt>
                <c:pt idx="5706">
                  <c:v>17.886932882852999</c:v>
                </c:pt>
                <c:pt idx="5707">
                  <c:v>17.883655940337999</c:v>
                </c:pt>
                <c:pt idx="5708">
                  <c:v>17.888823804857001</c:v>
                </c:pt>
                <c:pt idx="5709">
                  <c:v>17.892427273883001</c:v>
                </c:pt>
                <c:pt idx="5710">
                  <c:v>17.902768139374</c:v>
                </c:pt>
                <c:pt idx="5711">
                  <c:v>17.909899121909</c:v>
                </c:pt>
                <c:pt idx="5712">
                  <c:v>17.92078343991</c:v>
                </c:pt>
                <c:pt idx="5713">
                  <c:v>17.910676014250999</c:v>
                </c:pt>
                <c:pt idx="5714">
                  <c:v>17.881982816897001</c:v>
                </c:pt>
                <c:pt idx="5715">
                  <c:v>17.867357823298001</c:v>
                </c:pt>
                <c:pt idx="5716">
                  <c:v>17.855259575013999</c:v>
                </c:pt>
                <c:pt idx="5717">
                  <c:v>17.844821798555</c:v>
                </c:pt>
                <c:pt idx="5718">
                  <c:v>17.829910978769998</c:v>
                </c:pt>
                <c:pt idx="5719">
                  <c:v>17.823514617726001</c:v>
                </c:pt>
                <c:pt idx="5720">
                  <c:v>17.817305187249001</c:v>
                </c:pt>
                <c:pt idx="5721">
                  <c:v>17.812014722164001</c:v>
                </c:pt>
                <c:pt idx="5722">
                  <c:v>17.822682530748001</c:v>
                </c:pt>
                <c:pt idx="5723">
                  <c:v>17.821866164925002</c:v>
                </c:pt>
                <c:pt idx="5724">
                  <c:v>17.821775867635999</c:v>
                </c:pt>
                <c:pt idx="5725">
                  <c:v>17.805824875003999</c:v>
                </c:pt>
                <c:pt idx="5726">
                  <c:v>17.793120858462</c:v>
                </c:pt>
                <c:pt idx="5727">
                  <c:v>17.784530417687002</c:v>
                </c:pt>
                <c:pt idx="5728">
                  <c:v>17.775272147647001</c:v>
                </c:pt>
                <c:pt idx="5729">
                  <c:v>17.770333335444999</c:v>
                </c:pt>
                <c:pt idx="5730">
                  <c:v>17.758179713341001</c:v>
                </c:pt>
                <c:pt idx="5731">
                  <c:v>17.747165587801</c:v>
                </c:pt>
                <c:pt idx="5732">
                  <c:v>17.745461392791999</c:v>
                </c:pt>
                <c:pt idx="5733">
                  <c:v>17.734026784358999</c:v>
                </c:pt>
                <c:pt idx="5734">
                  <c:v>17.736971848734999</c:v>
                </c:pt>
                <c:pt idx="5735">
                  <c:v>17.759480351299999</c:v>
                </c:pt>
                <c:pt idx="5736">
                  <c:v>17.757272126720999</c:v>
                </c:pt>
                <c:pt idx="5737">
                  <c:v>17.751754866408</c:v>
                </c:pt>
                <c:pt idx="5738">
                  <c:v>17.749836447648999</c:v>
                </c:pt>
                <c:pt idx="5739">
                  <c:v>17.755782624496</c:v>
                </c:pt>
                <c:pt idx="5740">
                  <c:v>17.764934965127999</c:v>
                </c:pt>
                <c:pt idx="5741">
                  <c:v>17.760598954348001</c:v>
                </c:pt>
                <c:pt idx="5742">
                  <c:v>17.746156255182999</c:v>
                </c:pt>
                <c:pt idx="5743">
                  <c:v>17.714367191038001</c:v>
                </c:pt>
                <c:pt idx="5744">
                  <c:v>17.696808487321</c:v>
                </c:pt>
                <c:pt idx="5745">
                  <c:v>17.691987408747998</c:v>
                </c:pt>
                <c:pt idx="5746">
                  <c:v>17.683510899028999</c:v>
                </c:pt>
                <c:pt idx="5747">
                  <c:v>17.667830594666</c:v>
                </c:pt>
                <c:pt idx="5748">
                  <c:v>17.666242725996</c:v>
                </c:pt>
                <c:pt idx="5749">
                  <c:v>17.671516209930001</c:v>
                </c:pt>
                <c:pt idx="5750">
                  <c:v>17.677656919589001</c:v>
                </c:pt>
                <c:pt idx="5751">
                  <c:v>17.677492128798999</c:v>
                </c:pt>
                <c:pt idx="5752">
                  <c:v>17.690289689871999</c:v>
                </c:pt>
                <c:pt idx="5753">
                  <c:v>17.702531139143002</c:v>
                </c:pt>
                <c:pt idx="5754">
                  <c:v>17.708719070781999</c:v>
                </c:pt>
                <c:pt idx="5755">
                  <c:v>17.712974970849</c:v>
                </c:pt>
                <c:pt idx="5756">
                  <c:v>17.71083614458</c:v>
                </c:pt>
                <c:pt idx="5757">
                  <c:v>17.711002664525001</c:v>
                </c:pt>
                <c:pt idx="5758">
                  <c:v>17.709786507886999</c:v>
                </c:pt>
                <c:pt idx="5759">
                  <c:v>17.704837842223998</c:v>
                </c:pt>
                <c:pt idx="5760">
                  <c:v>17.682287239309002</c:v>
                </c:pt>
                <c:pt idx="5761">
                  <c:v>17.654790196701001</c:v>
                </c:pt>
                <c:pt idx="5762">
                  <c:v>17.625888100543001</c:v>
                </c:pt>
                <c:pt idx="5763">
                  <c:v>17.614762067392999</c:v>
                </c:pt>
                <c:pt idx="5764">
                  <c:v>17.604732795413</c:v>
                </c:pt>
                <c:pt idx="5765">
                  <c:v>17.584869735502</c:v>
                </c:pt>
                <c:pt idx="5766">
                  <c:v>17.566779214518998</c:v>
                </c:pt>
                <c:pt idx="5767">
                  <c:v>17.560204004027</c:v>
                </c:pt>
                <c:pt idx="5768">
                  <c:v>17.571301554039</c:v>
                </c:pt>
                <c:pt idx="5769">
                  <c:v>17.604230210668</c:v>
                </c:pt>
                <c:pt idx="5770">
                  <c:v>17.596296562252999</c:v>
                </c:pt>
                <c:pt idx="5771">
                  <c:v>17.592204734361001</c:v>
                </c:pt>
                <c:pt idx="5772">
                  <c:v>17.592315708619001</c:v>
                </c:pt>
                <c:pt idx="5773">
                  <c:v>17.592429636068999</c:v>
                </c:pt>
                <c:pt idx="5774">
                  <c:v>17.578728021250001</c:v>
                </c:pt>
                <c:pt idx="5775">
                  <c:v>17.573910536378001</c:v>
                </c:pt>
                <c:pt idx="5776">
                  <c:v>17.554185867710999</c:v>
                </c:pt>
                <c:pt idx="5777">
                  <c:v>17.542942522617</c:v>
                </c:pt>
                <c:pt idx="5778">
                  <c:v>17.550150652675001</c:v>
                </c:pt>
                <c:pt idx="5779">
                  <c:v>17.562918181229001</c:v>
                </c:pt>
                <c:pt idx="5780">
                  <c:v>17.562164658371</c:v>
                </c:pt>
                <c:pt idx="5781">
                  <c:v>17.562007212124001</c:v>
                </c:pt>
                <c:pt idx="5782">
                  <c:v>17.556073819477</c:v>
                </c:pt>
                <c:pt idx="5783">
                  <c:v>17.545176406831999</c:v>
                </c:pt>
                <c:pt idx="5784">
                  <c:v>17.527484698475</c:v>
                </c:pt>
                <c:pt idx="5785">
                  <c:v>17.524620741406</c:v>
                </c:pt>
                <c:pt idx="5786">
                  <c:v>17.51281086446</c:v>
                </c:pt>
                <c:pt idx="5787">
                  <c:v>17.492520586184</c:v>
                </c:pt>
                <c:pt idx="5788">
                  <c:v>17.492706778780001</c:v>
                </c:pt>
                <c:pt idx="5789">
                  <c:v>17.495661485412999</c:v>
                </c:pt>
                <c:pt idx="5790">
                  <c:v>17.494953538229002</c:v>
                </c:pt>
                <c:pt idx="5791">
                  <c:v>17.498654559466001</c:v>
                </c:pt>
                <c:pt idx="5792">
                  <c:v>17.508694694997001</c:v>
                </c:pt>
                <c:pt idx="5793">
                  <c:v>17.490107600902</c:v>
                </c:pt>
                <c:pt idx="5794">
                  <c:v>17.499579234934</c:v>
                </c:pt>
                <c:pt idx="5795">
                  <c:v>17.503164246339001</c:v>
                </c:pt>
                <c:pt idx="5796">
                  <c:v>17.500958118797001</c:v>
                </c:pt>
                <c:pt idx="5797">
                  <c:v>17.501326402389999</c:v>
                </c:pt>
                <c:pt idx="5798">
                  <c:v>17.479245685864999</c:v>
                </c:pt>
                <c:pt idx="5799">
                  <c:v>17.448938957783</c:v>
                </c:pt>
                <c:pt idx="5800">
                  <c:v>17.459955817116999</c:v>
                </c:pt>
                <c:pt idx="5801">
                  <c:v>17.45193705746</c:v>
                </c:pt>
                <c:pt idx="5802">
                  <c:v>17.436314337168</c:v>
                </c:pt>
                <c:pt idx="5803">
                  <c:v>17.427904121876001</c:v>
                </c:pt>
                <c:pt idx="5804">
                  <c:v>17.414535030290999</c:v>
                </c:pt>
                <c:pt idx="5805">
                  <c:v>17.408839660312001</c:v>
                </c:pt>
                <c:pt idx="5806">
                  <c:v>17.416388984964001</c:v>
                </c:pt>
                <c:pt idx="5807">
                  <c:v>17.431499486023998</c:v>
                </c:pt>
                <c:pt idx="5808">
                  <c:v>17.413958146963001</c:v>
                </c:pt>
                <c:pt idx="5809">
                  <c:v>17.41818199451</c:v>
                </c:pt>
                <c:pt idx="5810">
                  <c:v>17.416679977657001</c:v>
                </c:pt>
                <c:pt idx="5811">
                  <c:v>17.393523268031998</c:v>
                </c:pt>
                <c:pt idx="5812">
                  <c:v>17.387748711055</c:v>
                </c:pt>
                <c:pt idx="5813">
                  <c:v>17.401475537703998</c:v>
                </c:pt>
                <c:pt idx="5814">
                  <c:v>17.395343922618999</c:v>
                </c:pt>
                <c:pt idx="5815">
                  <c:v>17.376919020083001</c:v>
                </c:pt>
                <c:pt idx="5816">
                  <c:v>17.383552545629001</c:v>
                </c:pt>
                <c:pt idx="5817">
                  <c:v>17.394098987151999</c:v>
                </c:pt>
                <c:pt idx="5818">
                  <c:v>17.404084601973</c:v>
                </c:pt>
                <c:pt idx="5819">
                  <c:v>17.412381100887998</c:v>
                </c:pt>
                <c:pt idx="5820">
                  <c:v>17.414446894105001</c:v>
                </c:pt>
                <c:pt idx="5821">
                  <c:v>17.409240822088002</c:v>
                </c:pt>
                <c:pt idx="5822">
                  <c:v>17.439880148118</c:v>
                </c:pt>
                <c:pt idx="5823">
                  <c:v>17.430985416266001</c:v>
                </c:pt>
                <c:pt idx="5824">
                  <c:v>17.412003646077</c:v>
                </c:pt>
                <c:pt idx="5825">
                  <c:v>17.40772894961</c:v>
                </c:pt>
                <c:pt idx="5826">
                  <c:v>17.404842671988</c:v>
                </c:pt>
                <c:pt idx="5827">
                  <c:v>17.390902763223</c:v>
                </c:pt>
                <c:pt idx="5828">
                  <c:v>17.381655242754</c:v>
                </c:pt>
                <c:pt idx="5829">
                  <c:v>17.353284909486</c:v>
                </c:pt>
                <c:pt idx="5830">
                  <c:v>17.334072252635998</c:v>
                </c:pt>
                <c:pt idx="5831">
                  <c:v>17.317555754777999</c:v>
                </c:pt>
                <c:pt idx="5832">
                  <c:v>17.306088741254001</c:v>
                </c:pt>
                <c:pt idx="5833">
                  <c:v>17.29349075863</c:v>
                </c:pt>
                <c:pt idx="5834">
                  <c:v>17.280176878509</c:v>
                </c:pt>
                <c:pt idx="5835">
                  <c:v>17.278902042603001</c:v>
                </c:pt>
                <c:pt idx="5836">
                  <c:v>17.273725038390999</c:v>
                </c:pt>
                <c:pt idx="5837">
                  <c:v>17.259141907436</c:v>
                </c:pt>
                <c:pt idx="5838">
                  <c:v>17.263929317319999</c:v>
                </c:pt>
                <c:pt idx="5839">
                  <c:v>17.268603912103998</c:v>
                </c:pt>
                <c:pt idx="5840">
                  <c:v>17.257579844622001</c:v>
                </c:pt>
                <c:pt idx="5841">
                  <c:v>17.249545473857001</c:v>
                </c:pt>
                <c:pt idx="5842">
                  <c:v>17.243633829690999</c:v>
                </c:pt>
                <c:pt idx="5843">
                  <c:v>17.251084711231002</c:v>
                </c:pt>
                <c:pt idx="5844">
                  <c:v>17.258824178276999</c:v>
                </c:pt>
                <c:pt idx="5845">
                  <c:v>17.257879401688001</c:v>
                </c:pt>
                <c:pt idx="5846">
                  <c:v>17.256041680479999</c:v>
                </c:pt>
                <c:pt idx="5847">
                  <c:v>17.27018634569</c:v>
                </c:pt>
                <c:pt idx="5848">
                  <c:v>17.262117325868001</c:v>
                </c:pt>
                <c:pt idx="5849">
                  <c:v>17.251484693481</c:v>
                </c:pt>
                <c:pt idx="5850">
                  <c:v>17.241920436895001</c:v>
                </c:pt>
                <c:pt idx="5851">
                  <c:v>17.225469457265</c:v>
                </c:pt>
                <c:pt idx="5852">
                  <c:v>17.225132110425999</c:v>
                </c:pt>
                <c:pt idx="5853">
                  <c:v>17.224616532660999</c:v>
                </c:pt>
                <c:pt idx="5854">
                  <c:v>17.210197234153998</c:v>
                </c:pt>
                <c:pt idx="5855">
                  <c:v>17.189721509333999</c:v>
                </c:pt>
                <c:pt idx="5856">
                  <c:v>17.198864474958</c:v>
                </c:pt>
                <c:pt idx="5857">
                  <c:v>17.199239268362</c:v>
                </c:pt>
                <c:pt idx="5858">
                  <c:v>17.194565857436999</c:v>
                </c:pt>
                <c:pt idx="5859">
                  <c:v>17.192175016216002</c:v>
                </c:pt>
                <c:pt idx="5860">
                  <c:v>17.178244284058</c:v>
                </c:pt>
                <c:pt idx="5861">
                  <c:v>17.174379179071</c:v>
                </c:pt>
                <c:pt idx="5862">
                  <c:v>17.182115574085</c:v>
                </c:pt>
                <c:pt idx="5863">
                  <c:v>17.175308240982002</c:v>
                </c:pt>
                <c:pt idx="5864">
                  <c:v>17.178775777001999</c:v>
                </c:pt>
                <c:pt idx="5865">
                  <c:v>17.178862746594</c:v>
                </c:pt>
                <c:pt idx="5866">
                  <c:v>17.171265072501001</c:v>
                </c:pt>
                <c:pt idx="5867">
                  <c:v>17.160794060429001</c:v>
                </c:pt>
                <c:pt idx="5868">
                  <c:v>17.149735197270001</c:v>
                </c:pt>
                <c:pt idx="5869">
                  <c:v>17.139695609726001</c:v>
                </c:pt>
                <c:pt idx="5870">
                  <c:v>17.133493589051</c:v>
                </c:pt>
                <c:pt idx="5871">
                  <c:v>17.131325676364</c:v>
                </c:pt>
                <c:pt idx="5872">
                  <c:v>17.123120493384</c:v>
                </c:pt>
                <c:pt idx="5873">
                  <c:v>17.121494178611002</c:v>
                </c:pt>
                <c:pt idx="5874">
                  <c:v>17.130504161038001</c:v>
                </c:pt>
                <c:pt idx="5875">
                  <c:v>17.136416878902001</c:v>
                </c:pt>
                <c:pt idx="5876">
                  <c:v>17.134096929279998</c:v>
                </c:pt>
                <c:pt idx="5877">
                  <c:v>17.129206883407999</c:v>
                </c:pt>
                <c:pt idx="5878">
                  <c:v>17.124300708570001</c:v>
                </c:pt>
                <c:pt idx="5879">
                  <c:v>17.110655847176002</c:v>
                </c:pt>
                <c:pt idx="5880">
                  <c:v>17.103828493965</c:v>
                </c:pt>
                <c:pt idx="5881">
                  <c:v>17.103983485708</c:v>
                </c:pt>
                <c:pt idx="5882">
                  <c:v>17.098671970721998</c:v>
                </c:pt>
                <c:pt idx="5883">
                  <c:v>17.089439605993</c:v>
                </c:pt>
                <c:pt idx="5884">
                  <c:v>17.087114104181001</c:v>
                </c:pt>
                <c:pt idx="5885">
                  <c:v>17.087674207191998</c:v>
                </c:pt>
                <c:pt idx="5886">
                  <c:v>17.088672365946</c:v>
                </c:pt>
                <c:pt idx="5887">
                  <c:v>17.102377300619001</c:v>
                </c:pt>
                <c:pt idx="5888">
                  <c:v>17.092633234478001</c:v>
                </c:pt>
                <c:pt idx="5889">
                  <c:v>17.083321246227001</c:v>
                </c:pt>
                <c:pt idx="5890">
                  <c:v>17.082525381890999</c:v>
                </c:pt>
                <c:pt idx="5891">
                  <c:v>17.084719697815</c:v>
                </c:pt>
                <c:pt idx="5892">
                  <c:v>17.078977683710001</c:v>
                </c:pt>
                <c:pt idx="5893">
                  <c:v>17.068523247584</c:v>
                </c:pt>
                <c:pt idx="5894">
                  <c:v>17.048096617950002</c:v>
                </c:pt>
                <c:pt idx="5895">
                  <c:v>17.052864842615001</c:v>
                </c:pt>
                <c:pt idx="5896">
                  <c:v>17.043085267595</c:v>
                </c:pt>
                <c:pt idx="5897">
                  <c:v>17.027156181058</c:v>
                </c:pt>
                <c:pt idx="5898">
                  <c:v>17.023418287935002</c:v>
                </c:pt>
                <c:pt idx="5899">
                  <c:v>17.010852334928</c:v>
                </c:pt>
                <c:pt idx="5900">
                  <c:v>16.998243564418999</c:v>
                </c:pt>
                <c:pt idx="5901">
                  <c:v>17.000508090471001</c:v>
                </c:pt>
                <c:pt idx="5902">
                  <c:v>16.986901040079999</c:v>
                </c:pt>
                <c:pt idx="5903">
                  <c:v>16.969227263682999</c:v>
                </c:pt>
                <c:pt idx="5904">
                  <c:v>16.957854621018001</c:v>
                </c:pt>
                <c:pt idx="5905">
                  <c:v>16.957340208440002</c:v>
                </c:pt>
                <c:pt idx="5906">
                  <c:v>16.965090634698999</c:v>
                </c:pt>
                <c:pt idx="5907">
                  <c:v>16.967052945597001</c:v>
                </c:pt>
                <c:pt idx="5908">
                  <c:v>16.967707300141001</c:v>
                </c:pt>
                <c:pt idx="5909">
                  <c:v>16.974504554193999</c:v>
                </c:pt>
                <c:pt idx="5910">
                  <c:v>16.973434307165999</c:v>
                </c:pt>
                <c:pt idx="5911">
                  <c:v>16.984420523823001</c:v>
                </c:pt>
                <c:pt idx="5912">
                  <c:v>16.986954036035002</c:v>
                </c:pt>
                <c:pt idx="5913">
                  <c:v>16.977042939905999</c:v>
                </c:pt>
                <c:pt idx="5914">
                  <c:v>16.969975738157</c:v>
                </c:pt>
                <c:pt idx="5915">
                  <c:v>16.963984483560001</c:v>
                </c:pt>
                <c:pt idx="5916">
                  <c:v>16.957513341622999</c:v>
                </c:pt>
                <c:pt idx="5917">
                  <c:v>16.942137999494001</c:v>
                </c:pt>
                <c:pt idx="5918">
                  <c:v>16.920191711427002</c:v>
                </c:pt>
                <c:pt idx="5919">
                  <c:v>16.912379782580999</c:v>
                </c:pt>
                <c:pt idx="5920">
                  <c:v>16.912296233772</c:v>
                </c:pt>
                <c:pt idx="5921">
                  <c:v>16.919021364845001</c:v>
                </c:pt>
                <c:pt idx="5922">
                  <c:v>16.917215037691999</c:v>
                </c:pt>
                <c:pt idx="5923">
                  <c:v>16.916640519832001</c:v>
                </c:pt>
                <c:pt idx="5924">
                  <c:v>16.926196545311001</c:v>
                </c:pt>
                <c:pt idx="5925">
                  <c:v>16.947185151877999</c:v>
                </c:pt>
                <c:pt idx="5926">
                  <c:v>16.96808938042</c:v>
                </c:pt>
                <c:pt idx="5927">
                  <c:v>16.954188734931002</c:v>
                </c:pt>
                <c:pt idx="5928">
                  <c:v>16.934166293868</c:v>
                </c:pt>
                <c:pt idx="5929">
                  <c:v>16.920676695318001</c:v>
                </c:pt>
                <c:pt idx="5930">
                  <c:v>16.904463480248999</c:v>
                </c:pt>
                <c:pt idx="5931">
                  <c:v>16.893066213954999</c:v>
                </c:pt>
                <c:pt idx="5932">
                  <c:v>16.874459964238</c:v>
                </c:pt>
                <c:pt idx="5933">
                  <c:v>16.869330148665</c:v>
                </c:pt>
                <c:pt idx="5934">
                  <c:v>16.858251151480999</c:v>
                </c:pt>
                <c:pt idx="5935">
                  <c:v>16.867505078920999</c:v>
                </c:pt>
                <c:pt idx="5936">
                  <c:v>16.880484356650001</c:v>
                </c:pt>
                <c:pt idx="5937">
                  <c:v>16.876746000644001</c:v>
                </c:pt>
                <c:pt idx="5938">
                  <c:v>16.878036378771</c:v>
                </c:pt>
                <c:pt idx="5939">
                  <c:v>16.876468486960999</c:v>
                </c:pt>
                <c:pt idx="5940">
                  <c:v>16.870010316643999</c:v>
                </c:pt>
                <c:pt idx="5941">
                  <c:v>16.848863170689</c:v>
                </c:pt>
                <c:pt idx="5942">
                  <c:v>16.848472289930999</c:v>
                </c:pt>
                <c:pt idx="5943">
                  <c:v>16.836774242354998</c:v>
                </c:pt>
                <c:pt idx="5944">
                  <c:v>16.836035652014999</c:v>
                </c:pt>
                <c:pt idx="5945">
                  <c:v>16.834513168489</c:v>
                </c:pt>
                <c:pt idx="5946">
                  <c:v>16.838316664543001</c:v>
                </c:pt>
                <c:pt idx="5947">
                  <c:v>16.839913952149001</c:v>
                </c:pt>
                <c:pt idx="5948">
                  <c:v>16.822227684076999</c:v>
                </c:pt>
                <c:pt idx="5949">
                  <c:v>16.819781548775001</c:v>
                </c:pt>
                <c:pt idx="5950">
                  <c:v>16.816801204091</c:v>
                </c:pt>
                <c:pt idx="5951">
                  <c:v>16.815726849960999</c:v>
                </c:pt>
                <c:pt idx="5952">
                  <c:v>16.810169339864</c:v>
                </c:pt>
                <c:pt idx="5953">
                  <c:v>16.805100833604001</c:v>
                </c:pt>
                <c:pt idx="5954">
                  <c:v>16.805040023667999</c:v>
                </c:pt>
                <c:pt idx="5955">
                  <c:v>16.806269905417999</c:v>
                </c:pt>
                <c:pt idx="5956">
                  <c:v>16.811914407555001</c:v>
                </c:pt>
                <c:pt idx="5957">
                  <c:v>16.813701369692001</c:v>
                </c:pt>
                <c:pt idx="5958">
                  <c:v>16.803093858438999</c:v>
                </c:pt>
                <c:pt idx="5959">
                  <c:v>16.795183584094001</c:v>
                </c:pt>
                <c:pt idx="5960">
                  <c:v>16.797944750631</c:v>
                </c:pt>
                <c:pt idx="5961">
                  <c:v>16.805042853537</c:v>
                </c:pt>
                <c:pt idx="5962">
                  <c:v>16.813300000003</c:v>
                </c:pt>
                <c:pt idx="5963">
                  <c:v>16.814914401985</c:v>
                </c:pt>
                <c:pt idx="5964">
                  <c:v>16.813693419147999</c:v>
                </c:pt>
                <c:pt idx="5965">
                  <c:v>16.810754086566</c:v>
                </c:pt>
                <c:pt idx="5966">
                  <c:v>16.801855865987999</c:v>
                </c:pt>
                <c:pt idx="5967">
                  <c:v>16.788223477976999</c:v>
                </c:pt>
                <c:pt idx="5968">
                  <c:v>16.77694283244</c:v>
                </c:pt>
                <c:pt idx="5969">
                  <c:v>16.767704130095002</c:v>
                </c:pt>
                <c:pt idx="5970">
                  <c:v>16.752007482172999</c:v>
                </c:pt>
                <c:pt idx="5971">
                  <c:v>16.737148605990999</c:v>
                </c:pt>
                <c:pt idx="5972">
                  <c:v>16.724632503311</c:v>
                </c:pt>
                <c:pt idx="5973">
                  <c:v>16.714027003000002</c:v>
                </c:pt>
                <c:pt idx="5974">
                  <c:v>16.727568822645001</c:v>
                </c:pt>
                <c:pt idx="5975">
                  <c:v>16.740592478739</c:v>
                </c:pt>
                <c:pt idx="5976">
                  <c:v>16.733131900597002</c:v>
                </c:pt>
                <c:pt idx="5977">
                  <c:v>16.737263721718001</c:v>
                </c:pt>
                <c:pt idx="5978">
                  <c:v>16.752718466287</c:v>
                </c:pt>
                <c:pt idx="5979">
                  <c:v>16.765435121669999</c:v>
                </c:pt>
                <c:pt idx="5980">
                  <c:v>16.773666705522</c:v>
                </c:pt>
                <c:pt idx="5981">
                  <c:v>16.769191281723</c:v>
                </c:pt>
                <c:pt idx="5982">
                  <c:v>16.746221262862001</c:v>
                </c:pt>
                <c:pt idx="5983">
                  <c:v>16.726380212214</c:v>
                </c:pt>
                <c:pt idx="5984">
                  <c:v>16.713646242406998</c:v>
                </c:pt>
                <c:pt idx="5985">
                  <c:v>16.691815096993999</c:v>
                </c:pt>
                <c:pt idx="5986">
                  <c:v>16.677093105404001</c:v>
                </c:pt>
                <c:pt idx="5987">
                  <c:v>16.665774894394001</c:v>
                </c:pt>
                <c:pt idx="5988">
                  <c:v>16.664587077263999</c:v>
                </c:pt>
                <c:pt idx="5989">
                  <c:v>16.663548147208001</c:v>
                </c:pt>
                <c:pt idx="5990">
                  <c:v>16.665485462473999</c:v>
                </c:pt>
                <c:pt idx="5991">
                  <c:v>16.661208315303</c:v>
                </c:pt>
                <c:pt idx="5992">
                  <c:v>16.660209478643001</c:v>
                </c:pt>
                <c:pt idx="5993">
                  <c:v>16.658568175589998</c:v>
                </c:pt>
                <c:pt idx="5994">
                  <c:v>16.645983543974999</c:v>
                </c:pt>
                <c:pt idx="5995">
                  <c:v>16.638366774007999</c:v>
                </c:pt>
                <c:pt idx="5996">
                  <c:v>16.632744857553998</c:v>
                </c:pt>
                <c:pt idx="5997">
                  <c:v>16.633987456353999</c:v>
                </c:pt>
                <c:pt idx="5998">
                  <c:v>16.639782853505</c:v>
                </c:pt>
                <c:pt idx="5999">
                  <c:v>16.651121633408</c:v>
                </c:pt>
                <c:pt idx="6000">
                  <c:v>16.650746966894001</c:v>
                </c:pt>
                <c:pt idx="6001">
                  <c:v>16.642807079996</c:v>
                </c:pt>
                <c:pt idx="6002">
                  <c:v>16.635821602515001</c:v>
                </c:pt>
                <c:pt idx="6003">
                  <c:v>16.633743369152999</c:v>
                </c:pt>
                <c:pt idx="6004">
                  <c:v>16.636030106018001</c:v>
                </c:pt>
                <c:pt idx="6005">
                  <c:v>16.638705350868001</c:v>
                </c:pt>
                <c:pt idx="6006">
                  <c:v>16.639862726693</c:v>
                </c:pt>
                <c:pt idx="6007">
                  <c:v>16.643437318333</c:v>
                </c:pt>
                <c:pt idx="6008">
                  <c:v>16.658460426106998</c:v>
                </c:pt>
                <c:pt idx="6009">
                  <c:v>16.668959168492002</c:v>
                </c:pt>
                <c:pt idx="6010">
                  <c:v>16.668616985924</c:v>
                </c:pt>
                <c:pt idx="6011">
                  <c:v>16.658452039124001</c:v>
                </c:pt>
                <c:pt idx="6012">
                  <c:v>16.649899372200998</c:v>
                </c:pt>
                <c:pt idx="6013">
                  <c:v>16.632886103958999</c:v>
                </c:pt>
                <c:pt idx="6014">
                  <c:v>16.625129840222002</c:v>
                </c:pt>
                <c:pt idx="6015">
                  <c:v>16.611359332991999</c:v>
                </c:pt>
                <c:pt idx="6016">
                  <c:v>16.607202858817001</c:v>
                </c:pt>
                <c:pt idx="6017">
                  <c:v>16.625310374338</c:v>
                </c:pt>
                <c:pt idx="6018">
                  <c:v>16.633667849590001</c:v>
                </c:pt>
                <c:pt idx="6019">
                  <c:v>16.635021479386999</c:v>
                </c:pt>
                <c:pt idx="6020">
                  <c:v>16.635158272635</c:v>
                </c:pt>
                <c:pt idx="6021">
                  <c:v>16.640523077415999</c:v>
                </c:pt>
                <c:pt idx="6022">
                  <c:v>16.63224725005</c:v>
                </c:pt>
                <c:pt idx="6023">
                  <c:v>16.629593219690001</c:v>
                </c:pt>
                <c:pt idx="6024">
                  <c:v>16.627974399694999</c:v>
                </c:pt>
                <c:pt idx="6025">
                  <c:v>16.616162591862999</c:v>
                </c:pt>
                <c:pt idx="6026">
                  <c:v>16.603698359778999</c:v>
                </c:pt>
                <c:pt idx="6027">
                  <c:v>16.586530198620999</c:v>
                </c:pt>
                <c:pt idx="6028">
                  <c:v>16.578933060642999</c:v>
                </c:pt>
                <c:pt idx="6029">
                  <c:v>16.562919172954999</c:v>
                </c:pt>
                <c:pt idx="6030">
                  <c:v>16.528188630589</c:v>
                </c:pt>
                <c:pt idx="6031">
                  <c:v>16.509583149240999</c:v>
                </c:pt>
                <c:pt idx="6032">
                  <c:v>16.492645795358001</c:v>
                </c:pt>
                <c:pt idx="6033">
                  <c:v>16.491015518766002</c:v>
                </c:pt>
                <c:pt idx="6034">
                  <c:v>16.482655192456001</c:v>
                </c:pt>
                <c:pt idx="6035">
                  <c:v>16.487528234064001</c:v>
                </c:pt>
                <c:pt idx="6036">
                  <c:v>16.502626754977001</c:v>
                </c:pt>
                <c:pt idx="6037">
                  <c:v>16.51339085707</c:v>
                </c:pt>
                <c:pt idx="6038">
                  <c:v>16.513023687691</c:v>
                </c:pt>
                <c:pt idx="6039">
                  <c:v>16.511427630025</c:v>
                </c:pt>
                <c:pt idx="6040">
                  <c:v>16.510007812801</c:v>
                </c:pt>
                <c:pt idx="6041">
                  <c:v>16.504784909472001</c:v>
                </c:pt>
                <c:pt idx="6042">
                  <c:v>16.495728897151</c:v>
                </c:pt>
                <c:pt idx="6043">
                  <c:v>16.487086021438</c:v>
                </c:pt>
                <c:pt idx="6044">
                  <c:v>16.478547144303999</c:v>
                </c:pt>
                <c:pt idx="6045">
                  <c:v>16.472979327754999</c:v>
                </c:pt>
                <c:pt idx="6046">
                  <c:v>16.477415013590001</c:v>
                </c:pt>
                <c:pt idx="6047">
                  <c:v>16.486552264514</c:v>
                </c:pt>
                <c:pt idx="6048">
                  <c:v>16.498255425478</c:v>
                </c:pt>
                <c:pt idx="6049">
                  <c:v>16.504375764822999</c:v>
                </c:pt>
                <c:pt idx="6050">
                  <c:v>16.505168877384001</c:v>
                </c:pt>
                <c:pt idx="6051">
                  <c:v>16.487801280319999</c:v>
                </c:pt>
                <c:pt idx="6052">
                  <c:v>16.476569022871999</c:v>
                </c:pt>
                <c:pt idx="6053">
                  <c:v>16.462782011975001</c:v>
                </c:pt>
                <c:pt idx="6054">
                  <c:v>16.458560215546001</c:v>
                </c:pt>
                <c:pt idx="6055">
                  <c:v>16.452081030563001</c:v>
                </c:pt>
                <c:pt idx="6056">
                  <c:v>16.449760353455002</c:v>
                </c:pt>
                <c:pt idx="6057">
                  <c:v>16.442347796671999</c:v>
                </c:pt>
                <c:pt idx="6058">
                  <c:v>16.44433402836</c:v>
                </c:pt>
                <c:pt idx="6059">
                  <c:v>16.446810848548999</c:v>
                </c:pt>
                <c:pt idx="6060">
                  <c:v>16.447712195126002</c:v>
                </c:pt>
                <c:pt idx="6061">
                  <c:v>16.444142431980001</c:v>
                </c:pt>
                <c:pt idx="6062">
                  <c:v>16.428470127349001</c:v>
                </c:pt>
                <c:pt idx="6063">
                  <c:v>16.414011452901001</c:v>
                </c:pt>
                <c:pt idx="6064">
                  <c:v>16.406396271094</c:v>
                </c:pt>
                <c:pt idx="6065">
                  <c:v>16.408388475336</c:v>
                </c:pt>
                <c:pt idx="6066">
                  <c:v>16.413187626753</c:v>
                </c:pt>
                <c:pt idx="6067">
                  <c:v>16.419468764287</c:v>
                </c:pt>
                <c:pt idx="6068">
                  <c:v>16.417306449914999</c:v>
                </c:pt>
                <c:pt idx="6069">
                  <c:v>16.42298835279</c:v>
                </c:pt>
                <c:pt idx="6070">
                  <c:v>16.423733075015001</c:v>
                </c:pt>
                <c:pt idx="6071">
                  <c:v>16.416325827466</c:v>
                </c:pt>
                <c:pt idx="6072">
                  <c:v>16.400740440177</c:v>
                </c:pt>
                <c:pt idx="6073">
                  <c:v>16.370193629728998</c:v>
                </c:pt>
                <c:pt idx="6074">
                  <c:v>16.364517356859</c:v>
                </c:pt>
                <c:pt idx="6075">
                  <c:v>16.368911121077002</c:v>
                </c:pt>
                <c:pt idx="6076">
                  <c:v>16.362714572996001</c:v>
                </c:pt>
                <c:pt idx="6077">
                  <c:v>16.355142421526999</c:v>
                </c:pt>
                <c:pt idx="6078">
                  <c:v>16.371340123686</c:v>
                </c:pt>
                <c:pt idx="6079">
                  <c:v>16.387813437519</c:v>
                </c:pt>
                <c:pt idx="6080">
                  <c:v>16.387710895630001</c:v>
                </c:pt>
                <c:pt idx="6081">
                  <c:v>16.371998931469999</c:v>
                </c:pt>
                <c:pt idx="6082">
                  <c:v>16.36313678866</c:v>
                </c:pt>
                <c:pt idx="6083">
                  <c:v>16.354994626636</c:v>
                </c:pt>
                <c:pt idx="6084">
                  <c:v>16.350331090048002</c:v>
                </c:pt>
                <c:pt idx="6085">
                  <c:v>16.347490927148002</c:v>
                </c:pt>
                <c:pt idx="6086">
                  <c:v>16.332559749447999</c:v>
                </c:pt>
                <c:pt idx="6087">
                  <c:v>16.332676030742</c:v>
                </c:pt>
                <c:pt idx="6088">
                  <c:v>16.353142662627999</c:v>
                </c:pt>
                <c:pt idx="6089">
                  <c:v>16.368755630761999</c:v>
                </c:pt>
                <c:pt idx="6090">
                  <c:v>16.366938213895001</c:v>
                </c:pt>
                <c:pt idx="6091">
                  <c:v>16.363570580301001</c:v>
                </c:pt>
                <c:pt idx="6092">
                  <c:v>16.359556334817999</c:v>
                </c:pt>
                <c:pt idx="6093">
                  <c:v>16.352152882824999</c:v>
                </c:pt>
                <c:pt idx="6094">
                  <c:v>16.350964926008999</c:v>
                </c:pt>
                <c:pt idx="6095">
                  <c:v>16.340987666753001</c:v>
                </c:pt>
                <c:pt idx="6096">
                  <c:v>16.324082235051002</c:v>
                </c:pt>
                <c:pt idx="6097">
                  <c:v>16.310064134451999</c:v>
                </c:pt>
                <c:pt idx="6098">
                  <c:v>16.302236111988002</c:v>
                </c:pt>
                <c:pt idx="6099">
                  <c:v>16.307582527101001</c:v>
                </c:pt>
                <c:pt idx="6100">
                  <c:v>16.299785574152001</c:v>
                </c:pt>
                <c:pt idx="6101">
                  <c:v>16.296204114417002</c:v>
                </c:pt>
                <c:pt idx="6102">
                  <c:v>16.298284204445</c:v>
                </c:pt>
                <c:pt idx="6103">
                  <c:v>16.306776275964001</c:v>
                </c:pt>
                <c:pt idx="6104">
                  <c:v>16.309997012928999</c:v>
                </c:pt>
                <c:pt idx="6105">
                  <c:v>16.305251208308</c:v>
                </c:pt>
                <c:pt idx="6106">
                  <c:v>16.301486033037001</c:v>
                </c:pt>
                <c:pt idx="6107">
                  <c:v>16.306707989926</c:v>
                </c:pt>
                <c:pt idx="6108">
                  <c:v>16.311559740094999</c:v>
                </c:pt>
                <c:pt idx="6109">
                  <c:v>16.304924396642999</c:v>
                </c:pt>
                <c:pt idx="6110">
                  <c:v>16.294396634857002</c:v>
                </c:pt>
                <c:pt idx="6111">
                  <c:v>16.294699999999001</c:v>
                </c:pt>
                <c:pt idx="6112">
                  <c:v>16.299402310314001</c:v>
                </c:pt>
                <c:pt idx="6113">
                  <c:v>16.299276144814002</c:v>
                </c:pt>
                <c:pt idx="6114">
                  <c:v>16.292429893284002</c:v>
                </c:pt>
                <c:pt idx="6115">
                  <c:v>16.272106441424999</c:v>
                </c:pt>
                <c:pt idx="6116">
                  <c:v>16.271139025444</c:v>
                </c:pt>
                <c:pt idx="6117">
                  <c:v>16.272569575117998</c:v>
                </c:pt>
                <c:pt idx="6118">
                  <c:v>16.272718378051</c:v>
                </c:pt>
                <c:pt idx="6119">
                  <c:v>16.268906698653002</c:v>
                </c:pt>
                <c:pt idx="6120">
                  <c:v>16.253748717952998</c:v>
                </c:pt>
                <c:pt idx="6121">
                  <c:v>16.245960880698</c:v>
                </c:pt>
                <c:pt idx="6122">
                  <c:v>16.256162432915001</c:v>
                </c:pt>
                <c:pt idx="6123">
                  <c:v>16.256098688415999</c:v>
                </c:pt>
                <c:pt idx="6124">
                  <c:v>16.245217436805</c:v>
                </c:pt>
                <c:pt idx="6125">
                  <c:v>16.223251619321001</c:v>
                </c:pt>
                <c:pt idx="6126">
                  <c:v>16.213112966852002</c:v>
                </c:pt>
                <c:pt idx="6127">
                  <c:v>16.214876938930999</c:v>
                </c:pt>
                <c:pt idx="6128">
                  <c:v>16.218939885432</c:v>
                </c:pt>
                <c:pt idx="6129">
                  <c:v>16.213015333723</c:v>
                </c:pt>
                <c:pt idx="6130">
                  <c:v>16.209677543514999</c:v>
                </c:pt>
                <c:pt idx="6131">
                  <c:v>16.215540130981999</c:v>
                </c:pt>
                <c:pt idx="6132">
                  <c:v>16.231167553692998</c:v>
                </c:pt>
                <c:pt idx="6133">
                  <c:v>16.242709532475001</c:v>
                </c:pt>
                <c:pt idx="6134">
                  <c:v>16.234271772172001</c:v>
                </c:pt>
                <c:pt idx="6135">
                  <c:v>16.230684161037999</c:v>
                </c:pt>
                <c:pt idx="6136">
                  <c:v>16.235614241162001</c:v>
                </c:pt>
                <c:pt idx="6137">
                  <c:v>16.230168353861</c:v>
                </c:pt>
                <c:pt idx="6138">
                  <c:v>16.215919804279</c:v>
                </c:pt>
                <c:pt idx="6139">
                  <c:v>16.209710693641998</c:v>
                </c:pt>
                <c:pt idx="6140">
                  <c:v>16.201211100407999</c:v>
                </c:pt>
                <c:pt idx="6141">
                  <c:v>16.196561657897</c:v>
                </c:pt>
                <c:pt idx="6142">
                  <c:v>16.200850102549001</c:v>
                </c:pt>
                <c:pt idx="6143">
                  <c:v>16.199946289888999</c:v>
                </c:pt>
                <c:pt idx="6144">
                  <c:v>16.202838733429001</c:v>
                </c:pt>
                <c:pt idx="6145">
                  <c:v>16.209540240161001</c:v>
                </c:pt>
                <c:pt idx="6146">
                  <c:v>16.209080361203998</c:v>
                </c:pt>
                <c:pt idx="6147">
                  <c:v>16.190902041086002</c:v>
                </c:pt>
                <c:pt idx="6148">
                  <c:v>16.195014075782002</c:v>
                </c:pt>
                <c:pt idx="6149">
                  <c:v>16.194438227608</c:v>
                </c:pt>
                <c:pt idx="6150">
                  <c:v>16.181870067060999</c:v>
                </c:pt>
                <c:pt idx="6151">
                  <c:v>16.169160160777</c:v>
                </c:pt>
                <c:pt idx="6152">
                  <c:v>16.157241809033</c:v>
                </c:pt>
                <c:pt idx="6153">
                  <c:v>16.152537952909</c:v>
                </c:pt>
                <c:pt idx="6154">
                  <c:v>16.156486943653</c:v>
                </c:pt>
                <c:pt idx="6155">
                  <c:v>16.159902995172999</c:v>
                </c:pt>
                <c:pt idx="6156">
                  <c:v>16.146262972418</c:v>
                </c:pt>
                <c:pt idx="6157">
                  <c:v>16.13406896727</c:v>
                </c:pt>
                <c:pt idx="6158">
                  <c:v>16.120351645732999</c:v>
                </c:pt>
                <c:pt idx="6159">
                  <c:v>16.116933414849999</c:v>
                </c:pt>
                <c:pt idx="6160">
                  <c:v>16.106800279582998</c:v>
                </c:pt>
                <c:pt idx="6161">
                  <c:v>16.098372351515</c:v>
                </c:pt>
                <c:pt idx="6162">
                  <c:v>16.086577929055998</c:v>
                </c:pt>
                <c:pt idx="6163">
                  <c:v>16.075890513506</c:v>
                </c:pt>
                <c:pt idx="6164">
                  <c:v>16.068341151976998</c:v>
                </c:pt>
                <c:pt idx="6165">
                  <c:v>16.073048589746001</c:v>
                </c:pt>
                <c:pt idx="6166">
                  <c:v>16.084343352601</c:v>
                </c:pt>
                <c:pt idx="6167">
                  <c:v>16.092789217705999</c:v>
                </c:pt>
                <c:pt idx="6168">
                  <c:v>16.096445258761001</c:v>
                </c:pt>
                <c:pt idx="6169">
                  <c:v>16.098644211996</c:v>
                </c:pt>
                <c:pt idx="6170">
                  <c:v>16.097576678906002</c:v>
                </c:pt>
                <c:pt idx="6171">
                  <c:v>16.102242927083001</c:v>
                </c:pt>
                <c:pt idx="6172">
                  <c:v>16.096309978769</c:v>
                </c:pt>
                <c:pt idx="6173">
                  <c:v>16.079988005682999</c:v>
                </c:pt>
                <c:pt idx="6174">
                  <c:v>16.078991645058</c:v>
                </c:pt>
                <c:pt idx="6175">
                  <c:v>16.072332418927001</c:v>
                </c:pt>
                <c:pt idx="6176">
                  <c:v>16.076142430777001</c:v>
                </c:pt>
                <c:pt idx="6177">
                  <c:v>16.082804885302</c:v>
                </c:pt>
                <c:pt idx="6178">
                  <c:v>16.088146121649999</c:v>
                </c:pt>
                <c:pt idx="6179">
                  <c:v>16.095055367409</c:v>
                </c:pt>
                <c:pt idx="6180">
                  <c:v>16.094199196935001</c:v>
                </c:pt>
                <c:pt idx="6181">
                  <c:v>16.094043909676</c:v>
                </c:pt>
                <c:pt idx="6182">
                  <c:v>16.087992400941999</c:v>
                </c:pt>
                <c:pt idx="6183">
                  <c:v>16.086865296578999</c:v>
                </c:pt>
                <c:pt idx="6184">
                  <c:v>16.074557257803001</c:v>
                </c:pt>
                <c:pt idx="6185">
                  <c:v>16.074267687073998</c:v>
                </c:pt>
                <c:pt idx="6186">
                  <c:v>16.069355886699999</c:v>
                </c:pt>
                <c:pt idx="6187">
                  <c:v>16.068436818574</c:v>
                </c:pt>
                <c:pt idx="6188">
                  <c:v>16.060768468005001</c:v>
                </c:pt>
                <c:pt idx="6189">
                  <c:v>16.057639063185999</c:v>
                </c:pt>
                <c:pt idx="6190">
                  <c:v>16.057790979549001</c:v>
                </c:pt>
                <c:pt idx="6191">
                  <c:v>16.044877145232999</c:v>
                </c:pt>
                <c:pt idx="6192">
                  <c:v>16.025503464412999</c:v>
                </c:pt>
                <c:pt idx="6193">
                  <c:v>16.024316373135999</c:v>
                </c:pt>
                <c:pt idx="6194">
                  <c:v>16.019303445862999</c:v>
                </c:pt>
                <c:pt idx="6195">
                  <c:v>16.0063347233</c:v>
                </c:pt>
                <c:pt idx="6196">
                  <c:v>16.006945938988999</c:v>
                </c:pt>
                <c:pt idx="6197">
                  <c:v>15.998030538622</c:v>
                </c:pt>
                <c:pt idx="6198">
                  <c:v>15.980537708151999</c:v>
                </c:pt>
                <c:pt idx="6199">
                  <c:v>15.985852181632</c:v>
                </c:pt>
                <c:pt idx="6200">
                  <c:v>15.997943692462</c:v>
                </c:pt>
                <c:pt idx="6201">
                  <c:v>15.980699576164</c:v>
                </c:pt>
                <c:pt idx="6202">
                  <c:v>15.968619297483</c:v>
                </c:pt>
                <c:pt idx="6203">
                  <c:v>15.969056555267001</c:v>
                </c:pt>
                <c:pt idx="6204">
                  <c:v>15.965851990007</c:v>
                </c:pt>
                <c:pt idx="6205">
                  <c:v>15.967416858872999</c:v>
                </c:pt>
                <c:pt idx="6206">
                  <c:v>15.987489075793</c:v>
                </c:pt>
                <c:pt idx="6207">
                  <c:v>15.99697672498</c:v>
                </c:pt>
                <c:pt idx="6208">
                  <c:v>15.995632273654</c:v>
                </c:pt>
                <c:pt idx="6209">
                  <c:v>16.001511005897999</c:v>
                </c:pt>
                <c:pt idx="6210">
                  <c:v>16.014627684564999</c:v>
                </c:pt>
                <c:pt idx="6211">
                  <c:v>16.024051609308</c:v>
                </c:pt>
                <c:pt idx="6212">
                  <c:v>16.024733125442999</c:v>
                </c:pt>
                <c:pt idx="6213">
                  <c:v>16.016166478466999</c:v>
                </c:pt>
                <c:pt idx="6214">
                  <c:v>16.003194155715999</c:v>
                </c:pt>
                <c:pt idx="6215">
                  <c:v>15.982076344091</c:v>
                </c:pt>
                <c:pt idx="6216">
                  <c:v>15.974304526137001</c:v>
                </c:pt>
                <c:pt idx="6217">
                  <c:v>15.971672149348001</c:v>
                </c:pt>
                <c:pt idx="6218">
                  <c:v>15.961715148059</c:v>
                </c:pt>
                <c:pt idx="6219">
                  <c:v>15.947462964410001</c:v>
                </c:pt>
                <c:pt idx="6220">
                  <c:v>15.946124468221001</c:v>
                </c:pt>
                <c:pt idx="6221">
                  <c:v>15.948859026398001</c:v>
                </c:pt>
                <c:pt idx="6222">
                  <c:v>15.941778761518</c:v>
                </c:pt>
                <c:pt idx="6223">
                  <c:v>15.949966781084999</c:v>
                </c:pt>
                <c:pt idx="6224">
                  <c:v>15.956254214193001</c:v>
                </c:pt>
                <c:pt idx="6225">
                  <c:v>15.951384287794999</c:v>
                </c:pt>
                <c:pt idx="6226">
                  <c:v>15.954367192108</c:v>
                </c:pt>
                <c:pt idx="6227">
                  <c:v>15.950942415102</c:v>
                </c:pt>
                <c:pt idx="6228">
                  <c:v>15.944166117276</c:v>
                </c:pt>
                <c:pt idx="6229">
                  <c:v>15.941802363899001</c:v>
                </c:pt>
                <c:pt idx="6230">
                  <c:v>15.939941904085</c:v>
                </c:pt>
                <c:pt idx="6231">
                  <c:v>15.941973196718999</c:v>
                </c:pt>
                <c:pt idx="6232">
                  <c:v>15.940324672288</c:v>
                </c:pt>
                <c:pt idx="6233">
                  <c:v>15.940295999746001</c:v>
                </c:pt>
                <c:pt idx="6234">
                  <c:v>15.933012891414</c:v>
                </c:pt>
                <c:pt idx="6235">
                  <c:v>15.917151386605999</c:v>
                </c:pt>
                <c:pt idx="6236">
                  <c:v>15.904899721163</c:v>
                </c:pt>
                <c:pt idx="6237">
                  <c:v>15.907913803105</c:v>
                </c:pt>
                <c:pt idx="6238">
                  <c:v>15.893036267786</c:v>
                </c:pt>
                <c:pt idx="6239">
                  <c:v>15.889475483868001</c:v>
                </c:pt>
                <c:pt idx="6240">
                  <c:v>15.890897798498001</c:v>
                </c:pt>
                <c:pt idx="6241">
                  <c:v>15.890721922041999</c:v>
                </c:pt>
                <c:pt idx="6242">
                  <c:v>15.901240519785</c:v>
                </c:pt>
                <c:pt idx="6243">
                  <c:v>15.905320057036</c:v>
                </c:pt>
                <c:pt idx="6244">
                  <c:v>15.906689655613</c:v>
                </c:pt>
                <c:pt idx="6245">
                  <c:v>15.920737239836001</c:v>
                </c:pt>
                <c:pt idx="6246">
                  <c:v>15.919801120753</c:v>
                </c:pt>
                <c:pt idx="6247">
                  <c:v>15.916819078994999</c:v>
                </c:pt>
                <c:pt idx="6248">
                  <c:v>15.914009576178</c:v>
                </c:pt>
                <c:pt idx="6249">
                  <c:v>15.910078073977999</c:v>
                </c:pt>
                <c:pt idx="6250">
                  <c:v>15.911959330261</c:v>
                </c:pt>
                <c:pt idx="6251">
                  <c:v>15.911383840818001</c:v>
                </c:pt>
                <c:pt idx="6252">
                  <c:v>15.897652397108001</c:v>
                </c:pt>
                <c:pt idx="6253">
                  <c:v>15.889562489653001</c:v>
                </c:pt>
                <c:pt idx="6254">
                  <c:v>15.875406141080999</c:v>
                </c:pt>
                <c:pt idx="6255">
                  <c:v>15.869112472714001</c:v>
                </c:pt>
                <c:pt idx="6256">
                  <c:v>15.865411496329999</c:v>
                </c:pt>
                <c:pt idx="6257">
                  <c:v>15.857560358093</c:v>
                </c:pt>
                <c:pt idx="6258">
                  <c:v>15.84416628034</c:v>
                </c:pt>
                <c:pt idx="6259">
                  <c:v>15.830009289313001</c:v>
                </c:pt>
                <c:pt idx="6260">
                  <c:v>15.830137319468999</c:v>
                </c:pt>
                <c:pt idx="6261">
                  <c:v>15.840275549811</c:v>
                </c:pt>
                <c:pt idx="6262">
                  <c:v>15.83912051671</c:v>
                </c:pt>
                <c:pt idx="6263">
                  <c:v>15.8431217078</c:v>
                </c:pt>
                <c:pt idx="6264">
                  <c:v>15.847692269211</c:v>
                </c:pt>
                <c:pt idx="6265">
                  <c:v>15.844973580492001</c:v>
                </c:pt>
                <c:pt idx="6266">
                  <c:v>15.845259014729001</c:v>
                </c:pt>
                <c:pt idx="6267">
                  <c:v>15.845695518705</c:v>
                </c:pt>
                <c:pt idx="6268">
                  <c:v>15.832984618849</c:v>
                </c:pt>
                <c:pt idx="6269">
                  <c:v>15.821675911362</c:v>
                </c:pt>
                <c:pt idx="6270">
                  <c:v>15.813843757511</c:v>
                </c:pt>
                <c:pt idx="6271">
                  <c:v>15.795351537816</c:v>
                </c:pt>
                <c:pt idx="6272">
                  <c:v>15.79436513372</c:v>
                </c:pt>
                <c:pt idx="6273">
                  <c:v>15.802701881297001</c:v>
                </c:pt>
                <c:pt idx="6274">
                  <c:v>15.803688955569999</c:v>
                </c:pt>
                <c:pt idx="6275">
                  <c:v>15.800602010052</c:v>
                </c:pt>
                <c:pt idx="6276">
                  <c:v>15.799170434955</c:v>
                </c:pt>
                <c:pt idx="6277">
                  <c:v>15.790856862369999</c:v>
                </c:pt>
                <c:pt idx="6278">
                  <c:v>15.78651965193</c:v>
                </c:pt>
                <c:pt idx="6279">
                  <c:v>15.786661192877</c:v>
                </c:pt>
                <c:pt idx="6280">
                  <c:v>15.783555941706</c:v>
                </c:pt>
                <c:pt idx="6281">
                  <c:v>15.7778590692</c:v>
                </c:pt>
                <c:pt idx="6282">
                  <c:v>15.778018367092001</c:v>
                </c:pt>
                <c:pt idx="6283">
                  <c:v>15.795478358301001</c:v>
                </c:pt>
                <c:pt idx="6284">
                  <c:v>15.794879672364001</c:v>
                </c:pt>
                <c:pt idx="6285">
                  <c:v>15.794554985543</c:v>
                </c:pt>
                <c:pt idx="6286">
                  <c:v>15.794954156971</c:v>
                </c:pt>
                <c:pt idx="6287">
                  <c:v>15.792672583410001</c:v>
                </c:pt>
                <c:pt idx="6288">
                  <c:v>15.796071796534999</c:v>
                </c:pt>
                <c:pt idx="6289">
                  <c:v>15.793558217083</c:v>
                </c:pt>
                <c:pt idx="6290">
                  <c:v>15.797625787906</c:v>
                </c:pt>
                <c:pt idx="6291">
                  <c:v>15.790972972455</c:v>
                </c:pt>
                <c:pt idx="6292">
                  <c:v>15.792972295956</c:v>
                </c:pt>
                <c:pt idx="6293">
                  <c:v>15.790671731339</c:v>
                </c:pt>
                <c:pt idx="6294">
                  <c:v>15.791090746915</c:v>
                </c:pt>
                <c:pt idx="6295">
                  <c:v>15.790542263611</c:v>
                </c:pt>
                <c:pt idx="6296">
                  <c:v>15.780062737721</c:v>
                </c:pt>
                <c:pt idx="6297">
                  <c:v>15.773055039118001</c:v>
                </c:pt>
                <c:pt idx="6298">
                  <c:v>15.760175683178</c:v>
                </c:pt>
                <c:pt idx="6299">
                  <c:v>15.759775453197999</c:v>
                </c:pt>
                <c:pt idx="6300">
                  <c:v>15.760382342190001</c:v>
                </c:pt>
                <c:pt idx="6301">
                  <c:v>15.761626623915999</c:v>
                </c:pt>
                <c:pt idx="6302">
                  <c:v>15.7648261982</c:v>
                </c:pt>
                <c:pt idx="6303">
                  <c:v>15.766450847890001</c:v>
                </c:pt>
                <c:pt idx="6304">
                  <c:v>15.764575856678</c:v>
                </c:pt>
                <c:pt idx="6305">
                  <c:v>15.757690204055001</c:v>
                </c:pt>
                <c:pt idx="6306">
                  <c:v>15.737819587889</c:v>
                </c:pt>
                <c:pt idx="6307">
                  <c:v>15.732548828226999</c:v>
                </c:pt>
                <c:pt idx="6308">
                  <c:v>15.739308070018</c:v>
                </c:pt>
                <c:pt idx="6309">
                  <c:v>15.732973107031</c:v>
                </c:pt>
                <c:pt idx="6310">
                  <c:v>15.730685402309</c:v>
                </c:pt>
                <c:pt idx="6311">
                  <c:v>15.725808110407</c:v>
                </c:pt>
                <c:pt idx="6312">
                  <c:v>15.721751008125</c:v>
                </c:pt>
                <c:pt idx="6313">
                  <c:v>15.726346865093999</c:v>
                </c:pt>
                <c:pt idx="6314">
                  <c:v>15.733049107314001</c:v>
                </c:pt>
                <c:pt idx="6315">
                  <c:v>15.736371957573001</c:v>
                </c:pt>
                <c:pt idx="6316">
                  <c:v>15.736648819857001</c:v>
                </c:pt>
                <c:pt idx="6317">
                  <c:v>15.733431661676001</c:v>
                </c:pt>
                <c:pt idx="6318">
                  <c:v>15.729644586480999</c:v>
                </c:pt>
                <c:pt idx="6319">
                  <c:v>15.727247113211</c:v>
                </c:pt>
                <c:pt idx="6320">
                  <c:v>15.729683061091</c:v>
                </c:pt>
                <c:pt idx="6321">
                  <c:v>15.731661564409</c:v>
                </c:pt>
                <c:pt idx="6322">
                  <c:v>15.715911284502999</c:v>
                </c:pt>
                <c:pt idx="6323">
                  <c:v>15.691554297072001</c:v>
                </c:pt>
                <c:pt idx="6324">
                  <c:v>15.676241980705001</c:v>
                </c:pt>
                <c:pt idx="6325">
                  <c:v>15.677378456508</c:v>
                </c:pt>
                <c:pt idx="6326">
                  <c:v>15.688604263288999</c:v>
                </c:pt>
                <c:pt idx="6327">
                  <c:v>15.68676500558</c:v>
                </c:pt>
                <c:pt idx="6328">
                  <c:v>15.685098517535</c:v>
                </c:pt>
                <c:pt idx="6329">
                  <c:v>15.687469773015</c:v>
                </c:pt>
                <c:pt idx="6330">
                  <c:v>15.703356480239</c:v>
                </c:pt>
                <c:pt idx="6331">
                  <c:v>15.706933692877</c:v>
                </c:pt>
                <c:pt idx="6332">
                  <c:v>15.694290063896</c:v>
                </c:pt>
                <c:pt idx="6333">
                  <c:v>15.674932958036001</c:v>
                </c:pt>
                <c:pt idx="6334">
                  <c:v>15.669122085847</c:v>
                </c:pt>
                <c:pt idx="6335">
                  <c:v>15.659314152554</c:v>
                </c:pt>
                <c:pt idx="6336">
                  <c:v>15.656955088271999</c:v>
                </c:pt>
                <c:pt idx="6337">
                  <c:v>15.657483922034</c:v>
                </c:pt>
                <c:pt idx="6338">
                  <c:v>15.664814888224001</c:v>
                </c:pt>
                <c:pt idx="6339">
                  <c:v>15.660213225493999</c:v>
                </c:pt>
                <c:pt idx="6340">
                  <c:v>15.666735694288001</c:v>
                </c:pt>
                <c:pt idx="6341">
                  <c:v>15.667365431779</c:v>
                </c:pt>
                <c:pt idx="6342">
                  <c:v>15.666263776993</c:v>
                </c:pt>
                <c:pt idx="6343">
                  <c:v>15.672743507547001</c:v>
                </c:pt>
                <c:pt idx="6344">
                  <c:v>15.668158289009</c:v>
                </c:pt>
                <c:pt idx="6345">
                  <c:v>15.654311561529999</c:v>
                </c:pt>
                <c:pt idx="6346">
                  <c:v>15.632343362375</c:v>
                </c:pt>
                <c:pt idx="6347">
                  <c:v>15.62857250807</c:v>
                </c:pt>
                <c:pt idx="6348">
                  <c:v>15.621395952007999</c:v>
                </c:pt>
                <c:pt idx="6349">
                  <c:v>15.604938339374</c:v>
                </c:pt>
                <c:pt idx="6350">
                  <c:v>15.601097244149001</c:v>
                </c:pt>
                <c:pt idx="6351">
                  <c:v>15.592271283457</c:v>
                </c:pt>
                <c:pt idx="6352">
                  <c:v>15.596246188368999</c:v>
                </c:pt>
                <c:pt idx="6353">
                  <c:v>15.615457099206999</c:v>
                </c:pt>
                <c:pt idx="6354">
                  <c:v>15.626001046580001</c:v>
                </c:pt>
                <c:pt idx="6355">
                  <c:v>15.63283057286</c:v>
                </c:pt>
                <c:pt idx="6356">
                  <c:v>15.643805479033</c:v>
                </c:pt>
                <c:pt idx="6357">
                  <c:v>15.63975706508</c:v>
                </c:pt>
                <c:pt idx="6358">
                  <c:v>15.638011142842</c:v>
                </c:pt>
                <c:pt idx="6359">
                  <c:v>15.630185224743</c:v>
                </c:pt>
                <c:pt idx="6360">
                  <c:v>15.615822125998999</c:v>
                </c:pt>
                <c:pt idx="6361">
                  <c:v>15.600001089517001</c:v>
                </c:pt>
                <c:pt idx="6362">
                  <c:v>15.596575687188</c:v>
                </c:pt>
                <c:pt idx="6363">
                  <c:v>15.594416476078001</c:v>
                </c:pt>
                <c:pt idx="6364">
                  <c:v>15.593368813135999</c:v>
                </c:pt>
                <c:pt idx="6365">
                  <c:v>15.593077400111</c:v>
                </c:pt>
                <c:pt idx="6366">
                  <c:v>15.592961372123</c:v>
                </c:pt>
                <c:pt idx="6367">
                  <c:v>15.589499030754</c:v>
                </c:pt>
                <c:pt idx="6368">
                  <c:v>15.590296938251001</c:v>
                </c:pt>
                <c:pt idx="6369">
                  <c:v>15.590595221571</c:v>
                </c:pt>
                <c:pt idx="6370">
                  <c:v>15.579843328794</c:v>
                </c:pt>
                <c:pt idx="6371">
                  <c:v>15.578749451334</c:v>
                </c:pt>
                <c:pt idx="6372">
                  <c:v>15.573965650523</c:v>
                </c:pt>
                <c:pt idx="6373">
                  <c:v>15.568917875612</c:v>
                </c:pt>
                <c:pt idx="6374">
                  <c:v>15.573917496150999</c:v>
                </c:pt>
                <c:pt idx="6375">
                  <c:v>15.566504057468</c:v>
                </c:pt>
                <c:pt idx="6376">
                  <c:v>15.563616606010999</c:v>
                </c:pt>
                <c:pt idx="6377">
                  <c:v>15.570752033735999</c:v>
                </c:pt>
                <c:pt idx="6378">
                  <c:v>15.568683428938</c:v>
                </c:pt>
                <c:pt idx="6379">
                  <c:v>15.564763181052999</c:v>
                </c:pt>
                <c:pt idx="6380">
                  <c:v>15.562695054948</c:v>
                </c:pt>
                <c:pt idx="6381">
                  <c:v>15.562243027476001</c:v>
                </c:pt>
                <c:pt idx="6382">
                  <c:v>15.566718899170001</c:v>
                </c:pt>
                <c:pt idx="6383">
                  <c:v>15.573648120690001</c:v>
                </c:pt>
                <c:pt idx="6384">
                  <c:v>15.576468513361</c:v>
                </c:pt>
                <c:pt idx="6385">
                  <c:v>15.575857231316</c:v>
                </c:pt>
                <c:pt idx="6386">
                  <c:v>15.583431844710001</c:v>
                </c:pt>
                <c:pt idx="6387">
                  <c:v>15.585145064572</c:v>
                </c:pt>
                <c:pt idx="6388">
                  <c:v>15.588587285132</c:v>
                </c:pt>
                <c:pt idx="6389">
                  <c:v>15.593804553271999</c:v>
                </c:pt>
                <c:pt idx="6390">
                  <c:v>15.594808101264</c:v>
                </c:pt>
                <c:pt idx="6391">
                  <c:v>15.595551176700001</c:v>
                </c:pt>
                <c:pt idx="6392">
                  <c:v>15.579866964289</c:v>
                </c:pt>
                <c:pt idx="6393">
                  <c:v>15.564162401312</c:v>
                </c:pt>
                <c:pt idx="6394">
                  <c:v>15.562708128328</c:v>
                </c:pt>
                <c:pt idx="6395">
                  <c:v>15.569581084964</c:v>
                </c:pt>
                <c:pt idx="6396">
                  <c:v>15.567828033763</c:v>
                </c:pt>
                <c:pt idx="6397">
                  <c:v>15.565026034896</c:v>
                </c:pt>
                <c:pt idx="6398">
                  <c:v>15.558211076845</c:v>
                </c:pt>
                <c:pt idx="6399">
                  <c:v>15.561655746209</c:v>
                </c:pt>
                <c:pt idx="6400">
                  <c:v>15.566164868017999</c:v>
                </c:pt>
                <c:pt idx="6401">
                  <c:v>15.569051265476</c:v>
                </c:pt>
                <c:pt idx="6402">
                  <c:v>15.557449385027001</c:v>
                </c:pt>
                <c:pt idx="6403">
                  <c:v>15.557419037399001</c:v>
                </c:pt>
                <c:pt idx="6404">
                  <c:v>15.558941692301</c:v>
                </c:pt>
                <c:pt idx="6405">
                  <c:v>15.535801822765</c:v>
                </c:pt>
                <c:pt idx="6406">
                  <c:v>15.530854307286999</c:v>
                </c:pt>
                <c:pt idx="6407">
                  <c:v>15.524724640640001</c:v>
                </c:pt>
                <c:pt idx="6408">
                  <c:v>15.514062154858999</c:v>
                </c:pt>
                <c:pt idx="6409">
                  <c:v>15.512763678781001</c:v>
                </c:pt>
                <c:pt idx="6410">
                  <c:v>15.505984337506</c:v>
                </c:pt>
                <c:pt idx="6411">
                  <c:v>15.488659973143999</c:v>
                </c:pt>
                <c:pt idx="6412">
                  <c:v>15.486394693796001</c:v>
                </c:pt>
                <c:pt idx="6413">
                  <c:v>15.488363330763001</c:v>
                </c:pt>
                <c:pt idx="6414">
                  <c:v>15.486358765699</c:v>
                </c:pt>
                <c:pt idx="6415">
                  <c:v>15.476395971913</c:v>
                </c:pt>
                <c:pt idx="6416">
                  <c:v>15.473477265666</c:v>
                </c:pt>
                <c:pt idx="6417">
                  <c:v>15.473318947108</c:v>
                </c:pt>
                <c:pt idx="6418">
                  <c:v>15.482038644729</c:v>
                </c:pt>
                <c:pt idx="6419">
                  <c:v>15.48498237341</c:v>
                </c:pt>
                <c:pt idx="6420">
                  <c:v>15.500496084916</c:v>
                </c:pt>
                <c:pt idx="6421">
                  <c:v>15.504039471674</c:v>
                </c:pt>
                <c:pt idx="6422">
                  <c:v>15.49997857052</c:v>
                </c:pt>
                <c:pt idx="6423">
                  <c:v>15.505813356859001</c:v>
                </c:pt>
                <c:pt idx="6424">
                  <c:v>15.512226607654</c:v>
                </c:pt>
                <c:pt idx="6425">
                  <c:v>15.507263938604</c:v>
                </c:pt>
                <c:pt idx="6426">
                  <c:v>15.510744733947</c:v>
                </c:pt>
                <c:pt idx="6427">
                  <c:v>15.506953886609001</c:v>
                </c:pt>
                <c:pt idx="6428">
                  <c:v>15.496802460188</c:v>
                </c:pt>
                <c:pt idx="6429">
                  <c:v>15.497085796155</c:v>
                </c:pt>
                <c:pt idx="6430">
                  <c:v>15.504239606259</c:v>
                </c:pt>
                <c:pt idx="6431">
                  <c:v>15.505863595789</c:v>
                </c:pt>
                <c:pt idx="6432">
                  <c:v>15.505007481748001</c:v>
                </c:pt>
                <c:pt idx="6433">
                  <c:v>15.490459960347</c:v>
                </c:pt>
                <c:pt idx="6434">
                  <c:v>15.471601549896</c:v>
                </c:pt>
                <c:pt idx="6435">
                  <c:v>15.461227503223</c:v>
                </c:pt>
                <c:pt idx="6436">
                  <c:v>15.457598701044001</c:v>
                </c:pt>
                <c:pt idx="6437">
                  <c:v>15.45267270624</c:v>
                </c:pt>
                <c:pt idx="6438">
                  <c:v>15.446024518654999</c:v>
                </c:pt>
                <c:pt idx="6439">
                  <c:v>15.433647316507001</c:v>
                </c:pt>
                <c:pt idx="6440">
                  <c:v>15.432130912726</c:v>
                </c:pt>
                <c:pt idx="6441">
                  <c:v>15.438358049974999</c:v>
                </c:pt>
                <c:pt idx="6442">
                  <c:v>15.446657079594999</c:v>
                </c:pt>
                <c:pt idx="6443">
                  <c:v>15.451545403826</c:v>
                </c:pt>
                <c:pt idx="6444">
                  <c:v>15.454498940091</c:v>
                </c:pt>
                <c:pt idx="6445">
                  <c:v>15.453963855955999</c:v>
                </c:pt>
                <c:pt idx="6446">
                  <c:v>15.458697500981</c:v>
                </c:pt>
                <c:pt idx="6447">
                  <c:v>15.462064744657001</c:v>
                </c:pt>
                <c:pt idx="6448">
                  <c:v>15.464468223164999</c:v>
                </c:pt>
                <c:pt idx="6449">
                  <c:v>15.471942122583</c:v>
                </c:pt>
                <c:pt idx="6450">
                  <c:v>15.476672543147</c:v>
                </c:pt>
                <c:pt idx="6451">
                  <c:v>15.468087028332</c:v>
                </c:pt>
                <c:pt idx="6452">
                  <c:v>15.468344053542999</c:v>
                </c:pt>
                <c:pt idx="6453">
                  <c:v>15.458132595239</c:v>
                </c:pt>
                <c:pt idx="6454">
                  <c:v>15.461806034917</c:v>
                </c:pt>
                <c:pt idx="6455">
                  <c:v>15.474460111801999</c:v>
                </c:pt>
                <c:pt idx="6456">
                  <c:v>15.461389765634999</c:v>
                </c:pt>
                <c:pt idx="6457">
                  <c:v>15.436605030507</c:v>
                </c:pt>
                <c:pt idx="6458">
                  <c:v>15.432542452166</c:v>
                </c:pt>
                <c:pt idx="6459">
                  <c:v>15.435928046328</c:v>
                </c:pt>
                <c:pt idx="6460">
                  <c:v>15.428562964845</c:v>
                </c:pt>
                <c:pt idx="6461">
                  <c:v>15.423339190809999</c:v>
                </c:pt>
                <c:pt idx="6462">
                  <c:v>15.401699699450999</c:v>
                </c:pt>
                <c:pt idx="6463">
                  <c:v>15.396489393442</c:v>
                </c:pt>
                <c:pt idx="6464">
                  <c:v>15.40393893531</c:v>
                </c:pt>
                <c:pt idx="6465">
                  <c:v>15.393644840833</c:v>
                </c:pt>
                <c:pt idx="6466">
                  <c:v>15.379051620751</c:v>
                </c:pt>
                <c:pt idx="6467">
                  <c:v>15.361005139591001</c:v>
                </c:pt>
                <c:pt idx="6468">
                  <c:v>15.365131909545999</c:v>
                </c:pt>
                <c:pt idx="6469">
                  <c:v>15.369111037405</c:v>
                </c:pt>
                <c:pt idx="6470">
                  <c:v>15.366300012937</c:v>
                </c:pt>
                <c:pt idx="6471">
                  <c:v>15.362522671392</c:v>
                </c:pt>
                <c:pt idx="6472">
                  <c:v>15.361787637945</c:v>
                </c:pt>
                <c:pt idx="6473">
                  <c:v>15.358360886091001</c:v>
                </c:pt>
                <c:pt idx="6474">
                  <c:v>15.357432218352001</c:v>
                </c:pt>
                <c:pt idx="6475">
                  <c:v>15.366980344</c:v>
                </c:pt>
                <c:pt idx="6476">
                  <c:v>15.360650606178</c:v>
                </c:pt>
                <c:pt idx="6477">
                  <c:v>15.354089699159999</c:v>
                </c:pt>
                <c:pt idx="6478">
                  <c:v>15.355910284074</c:v>
                </c:pt>
                <c:pt idx="6479">
                  <c:v>15.362194375482</c:v>
                </c:pt>
                <c:pt idx="6480">
                  <c:v>15.361249568827001</c:v>
                </c:pt>
                <c:pt idx="6481">
                  <c:v>15.359795441698999</c:v>
                </c:pt>
                <c:pt idx="6482">
                  <c:v>15.359410761302</c:v>
                </c:pt>
                <c:pt idx="6483">
                  <c:v>15.36411572559</c:v>
                </c:pt>
                <c:pt idx="6484">
                  <c:v>15.369288428246</c:v>
                </c:pt>
                <c:pt idx="6485">
                  <c:v>15.372669965207001</c:v>
                </c:pt>
                <c:pt idx="6486">
                  <c:v>15.370308721669</c:v>
                </c:pt>
                <c:pt idx="6487">
                  <c:v>15.358981079885</c:v>
                </c:pt>
                <c:pt idx="6488">
                  <c:v>15.352979412876</c:v>
                </c:pt>
                <c:pt idx="6489">
                  <c:v>15.362592266461</c:v>
                </c:pt>
                <c:pt idx="6490">
                  <c:v>15.356550860154</c:v>
                </c:pt>
                <c:pt idx="6491">
                  <c:v>15.337436370097</c:v>
                </c:pt>
                <c:pt idx="6492">
                  <c:v>15.326509538922</c:v>
                </c:pt>
                <c:pt idx="6493">
                  <c:v>15.319957184617</c:v>
                </c:pt>
                <c:pt idx="6494">
                  <c:v>15.314042241868</c:v>
                </c:pt>
                <c:pt idx="6495">
                  <c:v>15.331880080802</c:v>
                </c:pt>
                <c:pt idx="6496">
                  <c:v>15.341590332013</c:v>
                </c:pt>
                <c:pt idx="6497">
                  <c:v>15.329914725105001</c:v>
                </c:pt>
                <c:pt idx="6498">
                  <c:v>15.332073969417999</c:v>
                </c:pt>
                <c:pt idx="6499">
                  <c:v>15.342134897468</c:v>
                </c:pt>
                <c:pt idx="6500">
                  <c:v>15.334802424362</c:v>
                </c:pt>
                <c:pt idx="6501">
                  <c:v>15.337792401141</c:v>
                </c:pt>
                <c:pt idx="6502">
                  <c:v>15.328696694737999</c:v>
                </c:pt>
                <c:pt idx="6503">
                  <c:v>15.303812167498</c:v>
                </c:pt>
                <c:pt idx="6504">
                  <c:v>15.294016373082</c:v>
                </c:pt>
                <c:pt idx="6505">
                  <c:v>15.298886312794</c:v>
                </c:pt>
                <c:pt idx="6506">
                  <c:v>15.289247762940001</c:v>
                </c:pt>
                <c:pt idx="6507">
                  <c:v>15.280859079451</c:v>
                </c:pt>
                <c:pt idx="6508">
                  <c:v>15.280882818345001</c:v>
                </c:pt>
                <c:pt idx="6509">
                  <c:v>15.272306952681999</c:v>
                </c:pt>
                <c:pt idx="6510">
                  <c:v>15.268589377449</c:v>
                </c:pt>
                <c:pt idx="6511">
                  <c:v>15.258682184575999</c:v>
                </c:pt>
                <c:pt idx="6512">
                  <c:v>15.256004603846</c:v>
                </c:pt>
                <c:pt idx="6513">
                  <c:v>15.267009297334001</c:v>
                </c:pt>
                <c:pt idx="6514">
                  <c:v>15.280462690398</c:v>
                </c:pt>
                <c:pt idx="6515">
                  <c:v>15.284042332826999</c:v>
                </c:pt>
                <c:pt idx="6516">
                  <c:v>15.287440098391</c:v>
                </c:pt>
                <c:pt idx="6517">
                  <c:v>15.287610001931</c:v>
                </c:pt>
                <c:pt idx="6518">
                  <c:v>15.288645027202</c:v>
                </c:pt>
                <c:pt idx="6519">
                  <c:v>15.287396339644999</c:v>
                </c:pt>
                <c:pt idx="6520">
                  <c:v>15.279842659757</c:v>
                </c:pt>
                <c:pt idx="6521">
                  <c:v>15.260902616118001</c:v>
                </c:pt>
                <c:pt idx="6522">
                  <c:v>15.256435211797999</c:v>
                </c:pt>
                <c:pt idx="6523">
                  <c:v>15.259103480596</c:v>
                </c:pt>
                <c:pt idx="6524">
                  <c:v>15.25562659855</c:v>
                </c:pt>
                <c:pt idx="6525">
                  <c:v>15.255832235101</c:v>
                </c:pt>
                <c:pt idx="6526">
                  <c:v>15.249622842217001</c:v>
                </c:pt>
                <c:pt idx="6527">
                  <c:v>15.244472915729</c:v>
                </c:pt>
                <c:pt idx="6528">
                  <c:v>15.256444457312</c:v>
                </c:pt>
                <c:pt idx="6529">
                  <c:v>15.266881169677999</c:v>
                </c:pt>
                <c:pt idx="6530">
                  <c:v>15.256995987165</c:v>
                </c:pt>
                <c:pt idx="6531">
                  <c:v>15.244760266681</c:v>
                </c:pt>
                <c:pt idx="6532">
                  <c:v>15.248579512072</c:v>
                </c:pt>
                <c:pt idx="6533">
                  <c:v>15.248531797866001</c:v>
                </c:pt>
                <c:pt idx="6534">
                  <c:v>15.252016919912</c:v>
                </c:pt>
                <c:pt idx="6535">
                  <c:v>15.243023376788001</c:v>
                </c:pt>
                <c:pt idx="6536">
                  <c:v>15.229500702138999</c:v>
                </c:pt>
                <c:pt idx="6537">
                  <c:v>15.215047567638001</c:v>
                </c:pt>
                <c:pt idx="6538">
                  <c:v>15.216021884083</c:v>
                </c:pt>
                <c:pt idx="6539">
                  <c:v>15.213155153963999</c:v>
                </c:pt>
                <c:pt idx="6540">
                  <c:v>15.208602885875999</c:v>
                </c:pt>
                <c:pt idx="6541">
                  <c:v>15.210244856591</c:v>
                </c:pt>
                <c:pt idx="6542">
                  <c:v>15.204013153456</c:v>
                </c:pt>
                <c:pt idx="6543">
                  <c:v>15.20634946621</c:v>
                </c:pt>
                <c:pt idx="6544">
                  <c:v>15.208186850915</c:v>
                </c:pt>
                <c:pt idx="6545">
                  <c:v>15.207199159502</c:v>
                </c:pt>
                <c:pt idx="6546">
                  <c:v>15.206541577662</c:v>
                </c:pt>
                <c:pt idx="6547">
                  <c:v>15.202202358155001</c:v>
                </c:pt>
                <c:pt idx="6548">
                  <c:v>15.199326449547</c:v>
                </c:pt>
                <c:pt idx="6549">
                  <c:v>15.207208964361</c:v>
                </c:pt>
                <c:pt idx="6550">
                  <c:v>15.214432722718</c:v>
                </c:pt>
                <c:pt idx="6551">
                  <c:v>15.215278576431</c:v>
                </c:pt>
                <c:pt idx="6552">
                  <c:v>15.214129728174999</c:v>
                </c:pt>
                <c:pt idx="6553">
                  <c:v>15.216019677526999</c:v>
                </c:pt>
                <c:pt idx="6554">
                  <c:v>15.209798189538001</c:v>
                </c:pt>
                <c:pt idx="6555">
                  <c:v>15.200956959537001</c:v>
                </c:pt>
                <c:pt idx="6556">
                  <c:v>15.189044233413</c:v>
                </c:pt>
                <c:pt idx="6557">
                  <c:v>15.181202512496</c:v>
                </c:pt>
                <c:pt idx="6558">
                  <c:v>15.179550315450999</c:v>
                </c:pt>
                <c:pt idx="6559">
                  <c:v>15.178890234883999</c:v>
                </c:pt>
                <c:pt idx="6560">
                  <c:v>15.175276185883</c:v>
                </c:pt>
                <c:pt idx="6561">
                  <c:v>15.174106296593999</c:v>
                </c:pt>
                <c:pt idx="6562">
                  <c:v>15.177176577852</c:v>
                </c:pt>
                <c:pt idx="6563">
                  <c:v>15.177478803548</c:v>
                </c:pt>
                <c:pt idx="6564">
                  <c:v>15.17247705135</c:v>
                </c:pt>
                <c:pt idx="6565">
                  <c:v>15.173884737598</c:v>
                </c:pt>
                <c:pt idx="6566">
                  <c:v>15.168580325436</c:v>
                </c:pt>
                <c:pt idx="6567">
                  <c:v>15.155905173731</c:v>
                </c:pt>
                <c:pt idx="6568">
                  <c:v>15.160359297674001</c:v>
                </c:pt>
                <c:pt idx="6569">
                  <c:v>15.159781921834</c:v>
                </c:pt>
                <c:pt idx="6570">
                  <c:v>15.159056939364</c:v>
                </c:pt>
                <c:pt idx="6571">
                  <c:v>15.148304710078</c:v>
                </c:pt>
                <c:pt idx="6572">
                  <c:v>15.146474199646001</c:v>
                </c:pt>
                <c:pt idx="6573">
                  <c:v>15.152683643192001</c:v>
                </c:pt>
                <c:pt idx="6574">
                  <c:v>15.154458066994</c:v>
                </c:pt>
                <c:pt idx="6575">
                  <c:v>15.14639962525</c:v>
                </c:pt>
                <c:pt idx="6576">
                  <c:v>15.139785145049</c:v>
                </c:pt>
                <c:pt idx="6577">
                  <c:v>15.142970085636</c:v>
                </c:pt>
                <c:pt idx="6578">
                  <c:v>15.152147011527999</c:v>
                </c:pt>
                <c:pt idx="6579">
                  <c:v>15.149629409113</c:v>
                </c:pt>
                <c:pt idx="6580">
                  <c:v>15.142136136098999</c:v>
                </c:pt>
                <c:pt idx="6581">
                  <c:v>15.135066432659</c:v>
                </c:pt>
                <c:pt idx="6582">
                  <c:v>15.123247644975001</c:v>
                </c:pt>
                <c:pt idx="6583">
                  <c:v>15.121091597341</c:v>
                </c:pt>
                <c:pt idx="6584">
                  <c:v>15.122389683269001</c:v>
                </c:pt>
                <c:pt idx="6585">
                  <c:v>15.118780973198</c:v>
                </c:pt>
                <c:pt idx="6586">
                  <c:v>15.112378960301999</c:v>
                </c:pt>
                <c:pt idx="6587">
                  <c:v>15.109029121124999</c:v>
                </c:pt>
                <c:pt idx="6588">
                  <c:v>15.097062950081</c:v>
                </c:pt>
                <c:pt idx="6589">
                  <c:v>15.095859237984</c:v>
                </c:pt>
                <c:pt idx="6590">
                  <c:v>15.098953807074</c:v>
                </c:pt>
                <c:pt idx="6591">
                  <c:v>15.095508289292001</c:v>
                </c:pt>
                <c:pt idx="6592">
                  <c:v>15.096140707789999</c:v>
                </c:pt>
                <c:pt idx="6593">
                  <c:v>15.093767821219</c:v>
                </c:pt>
                <c:pt idx="6594">
                  <c:v>15.091683276316999</c:v>
                </c:pt>
                <c:pt idx="6595">
                  <c:v>15.100428173724</c:v>
                </c:pt>
                <c:pt idx="6596">
                  <c:v>15.123181204742</c:v>
                </c:pt>
                <c:pt idx="6597">
                  <c:v>15.122752537826999</c:v>
                </c:pt>
                <c:pt idx="6598">
                  <c:v>15.112249185448</c:v>
                </c:pt>
                <c:pt idx="6599">
                  <c:v>15.094458584943</c:v>
                </c:pt>
                <c:pt idx="6600">
                  <c:v>15.085940853028999</c:v>
                </c:pt>
                <c:pt idx="6601">
                  <c:v>15.075516373744</c:v>
                </c:pt>
                <c:pt idx="6602">
                  <c:v>15.075886796003999</c:v>
                </c:pt>
                <c:pt idx="6603">
                  <c:v>15.069949336735</c:v>
                </c:pt>
                <c:pt idx="6604">
                  <c:v>15.057016682901001</c:v>
                </c:pt>
                <c:pt idx="6605">
                  <c:v>15.065977416449</c:v>
                </c:pt>
                <c:pt idx="6606">
                  <c:v>15.086839466140001</c:v>
                </c:pt>
                <c:pt idx="6607">
                  <c:v>15.090680518598001</c:v>
                </c:pt>
                <c:pt idx="6608">
                  <c:v>15.094184315114999</c:v>
                </c:pt>
                <c:pt idx="6609">
                  <c:v>15.103595402345</c:v>
                </c:pt>
                <c:pt idx="6610">
                  <c:v>15.104010525308</c:v>
                </c:pt>
                <c:pt idx="6611">
                  <c:v>15.10020250016</c:v>
                </c:pt>
                <c:pt idx="6612">
                  <c:v>15.089585167015001</c:v>
                </c:pt>
                <c:pt idx="6613">
                  <c:v>15.081577165998</c:v>
                </c:pt>
                <c:pt idx="6614">
                  <c:v>15.085836805828</c:v>
                </c:pt>
                <c:pt idx="6615">
                  <c:v>15.081848590927001</c:v>
                </c:pt>
                <c:pt idx="6616">
                  <c:v>15.072896422384</c:v>
                </c:pt>
                <c:pt idx="6617">
                  <c:v>15.079672848477999</c:v>
                </c:pt>
                <c:pt idx="6618">
                  <c:v>15.071489141221999</c:v>
                </c:pt>
                <c:pt idx="6619">
                  <c:v>15.060096882629001</c:v>
                </c:pt>
                <c:pt idx="6620">
                  <c:v>15.059477066463</c:v>
                </c:pt>
                <c:pt idx="6621">
                  <c:v>15.052717588271999</c:v>
                </c:pt>
                <c:pt idx="6622">
                  <c:v>15.04145178502</c:v>
                </c:pt>
                <c:pt idx="6623">
                  <c:v>15.034925004792999</c:v>
                </c:pt>
                <c:pt idx="6624">
                  <c:v>15.015682264051</c:v>
                </c:pt>
                <c:pt idx="6625">
                  <c:v>15.019650297050999</c:v>
                </c:pt>
                <c:pt idx="6626">
                  <c:v>15.024831205230001</c:v>
                </c:pt>
                <c:pt idx="6627">
                  <c:v>15.036007245813</c:v>
                </c:pt>
                <c:pt idx="6628">
                  <c:v>15.040673278466</c:v>
                </c:pt>
                <c:pt idx="6629">
                  <c:v>15.040354324877001</c:v>
                </c:pt>
                <c:pt idx="6630">
                  <c:v>15.034458373730001</c:v>
                </c:pt>
                <c:pt idx="6631">
                  <c:v>15.032077928722</c:v>
                </c:pt>
                <c:pt idx="6632">
                  <c:v>15.028495874262999</c:v>
                </c:pt>
                <c:pt idx="6633">
                  <c:v>15.017737291186</c:v>
                </c:pt>
                <c:pt idx="6634">
                  <c:v>15.012567218416001</c:v>
                </c:pt>
                <c:pt idx="6635">
                  <c:v>15.006022791657999</c:v>
                </c:pt>
                <c:pt idx="6636">
                  <c:v>15.002075912966999</c:v>
                </c:pt>
                <c:pt idx="6637">
                  <c:v>15.010068745162</c:v>
                </c:pt>
                <c:pt idx="6638">
                  <c:v>15.022804885612</c:v>
                </c:pt>
                <c:pt idx="6639">
                  <c:v>15.024163851373</c:v>
                </c:pt>
                <c:pt idx="6640">
                  <c:v>15.023400375479</c:v>
                </c:pt>
                <c:pt idx="6641">
                  <c:v>15.021363531845999</c:v>
                </c:pt>
                <c:pt idx="6642">
                  <c:v>15.01726145095</c:v>
                </c:pt>
                <c:pt idx="6643">
                  <c:v>15.012179908734</c:v>
                </c:pt>
                <c:pt idx="6644">
                  <c:v>15.009125593483001</c:v>
                </c:pt>
                <c:pt idx="6645">
                  <c:v>15.006597382551</c:v>
                </c:pt>
                <c:pt idx="6646">
                  <c:v>15.01313100586</c:v>
                </c:pt>
                <c:pt idx="6647">
                  <c:v>15.016378661731</c:v>
                </c:pt>
                <c:pt idx="6648">
                  <c:v>15.030667459598</c:v>
                </c:pt>
                <c:pt idx="6649">
                  <c:v>15.045121959248</c:v>
                </c:pt>
                <c:pt idx="6650">
                  <c:v>15.052334744606</c:v>
                </c:pt>
                <c:pt idx="6651">
                  <c:v>15.051025949285</c:v>
                </c:pt>
                <c:pt idx="6652">
                  <c:v>15.045933044472999</c:v>
                </c:pt>
                <c:pt idx="6653">
                  <c:v>15.042974595552</c:v>
                </c:pt>
                <c:pt idx="6654">
                  <c:v>15.041062085734</c:v>
                </c:pt>
                <c:pt idx="6655">
                  <c:v>15.022006638233</c:v>
                </c:pt>
                <c:pt idx="6656">
                  <c:v>15.022564306303</c:v>
                </c:pt>
                <c:pt idx="6657">
                  <c:v>15.003747001328</c:v>
                </c:pt>
                <c:pt idx="6658">
                  <c:v>14.985987101226</c:v>
                </c:pt>
                <c:pt idx="6659">
                  <c:v>14.971197980974001</c:v>
                </c:pt>
                <c:pt idx="6660">
                  <c:v>14.969935721575</c:v>
                </c:pt>
                <c:pt idx="6661">
                  <c:v>14.967334058823001</c:v>
                </c:pt>
                <c:pt idx="6662">
                  <c:v>14.969572894642001</c:v>
                </c:pt>
                <c:pt idx="6663">
                  <c:v>14.972791243587</c:v>
                </c:pt>
                <c:pt idx="6664">
                  <c:v>14.973849189086</c:v>
                </c:pt>
                <c:pt idx="6665">
                  <c:v>14.976843190559</c:v>
                </c:pt>
                <c:pt idx="6666">
                  <c:v>14.982766715532</c:v>
                </c:pt>
                <c:pt idx="6667">
                  <c:v>14.994947697244999</c:v>
                </c:pt>
                <c:pt idx="6668">
                  <c:v>14.990444177497</c:v>
                </c:pt>
                <c:pt idx="6669">
                  <c:v>14.985490868765</c:v>
                </c:pt>
                <c:pt idx="6670">
                  <c:v>14.987223734939001</c:v>
                </c:pt>
                <c:pt idx="6671">
                  <c:v>14.989468410936</c:v>
                </c:pt>
                <c:pt idx="6672">
                  <c:v>14.986296393121</c:v>
                </c:pt>
                <c:pt idx="6673">
                  <c:v>14.991386604720001</c:v>
                </c:pt>
                <c:pt idx="6674">
                  <c:v>14.997253764881</c:v>
                </c:pt>
                <c:pt idx="6675">
                  <c:v>14.993966548294001</c:v>
                </c:pt>
                <c:pt idx="6676">
                  <c:v>15.004487676148999</c:v>
                </c:pt>
                <c:pt idx="6677">
                  <c:v>15.008674245393999</c:v>
                </c:pt>
                <c:pt idx="6678">
                  <c:v>15.001241183622</c:v>
                </c:pt>
                <c:pt idx="6679">
                  <c:v>14.987795092661001</c:v>
                </c:pt>
                <c:pt idx="6680">
                  <c:v>14.981664477589</c:v>
                </c:pt>
                <c:pt idx="6681">
                  <c:v>14.972864851231</c:v>
                </c:pt>
                <c:pt idx="6682">
                  <c:v>14.966148668679001</c:v>
                </c:pt>
                <c:pt idx="6683">
                  <c:v>14.961478635787</c:v>
                </c:pt>
                <c:pt idx="6684">
                  <c:v>14.955139669152</c:v>
                </c:pt>
                <c:pt idx="6685">
                  <c:v>14.941288011964</c:v>
                </c:pt>
                <c:pt idx="6686">
                  <c:v>14.935972515529</c:v>
                </c:pt>
                <c:pt idx="6687">
                  <c:v>14.948752302545</c:v>
                </c:pt>
                <c:pt idx="6688">
                  <c:v>14.954254549005</c:v>
                </c:pt>
                <c:pt idx="6689">
                  <c:v>14.946200174598999</c:v>
                </c:pt>
                <c:pt idx="6690">
                  <c:v>14.935377457658999</c:v>
                </c:pt>
                <c:pt idx="6691">
                  <c:v>14.928397910565</c:v>
                </c:pt>
                <c:pt idx="6692">
                  <c:v>14.919994588408001</c:v>
                </c:pt>
                <c:pt idx="6693">
                  <c:v>14.927899240799</c:v>
                </c:pt>
                <c:pt idx="6694">
                  <c:v>14.923874818599</c:v>
                </c:pt>
                <c:pt idx="6695">
                  <c:v>14.90855023348</c:v>
                </c:pt>
                <c:pt idx="6696">
                  <c:v>14.910439163414001</c:v>
                </c:pt>
                <c:pt idx="6697">
                  <c:v>14.916816876445001</c:v>
                </c:pt>
                <c:pt idx="6698">
                  <c:v>14.924970001286001</c:v>
                </c:pt>
                <c:pt idx="6699">
                  <c:v>14.937785929487999</c:v>
                </c:pt>
                <c:pt idx="6700">
                  <c:v>14.938359796743001</c:v>
                </c:pt>
                <c:pt idx="6701">
                  <c:v>14.936310757234001</c:v>
                </c:pt>
                <c:pt idx="6702">
                  <c:v>14.93280105359</c:v>
                </c:pt>
                <c:pt idx="6703">
                  <c:v>14.923020603904</c:v>
                </c:pt>
                <c:pt idx="6704">
                  <c:v>14.914096597513</c:v>
                </c:pt>
                <c:pt idx="6705">
                  <c:v>14.920223350219</c:v>
                </c:pt>
                <c:pt idx="6706">
                  <c:v>14.907007295562</c:v>
                </c:pt>
                <c:pt idx="6707">
                  <c:v>14.902708970147</c:v>
                </c:pt>
                <c:pt idx="6708">
                  <c:v>14.892989983130001</c:v>
                </c:pt>
                <c:pt idx="6709">
                  <c:v>14.893140347449</c:v>
                </c:pt>
                <c:pt idx="6710">
                  <c:v>14.900684574432001</c:v>
                </c:pt>
                <c:pt idx="6711">
                  <c:v>14.904686552437999</c:v>
                </c:pt>
                <c:pt idx="6712">
                  <c:v>14.898264525894</c:v>
                </c:pt>
                <c:pt idx="6713">
                  <c:v>14.888617581988999</c:v>
                </c:pt>
                <c:pt idx="6714">
                  <c:v>14.887928845911</c:v>
                </c:pt>
                <c:pt idx="6715">
                  <c:v>14.883706567143999</c:v>
                </c:pt>
                <c:pt idx="6716">
                  <c:v>14.893923691339999</c:v>
                </c:pt>
                <c:pt idx="6717">
                  <c:v>14.892844826704</c:v>
                </c:pt>
                <c:pt idx="6718">
                  <c:v>14.892460938099999</c:v>
                </c:pt>
                <c:pt idx="6719">
                  <c:v>14.895279960683</c:v>
                </c:pt>
                <c:pt idx="6720">
                  <c:v>14.897765709750001</c:v>
                </c:pt>
                <c:pt idx="6721">
                  <c:v>14.895675170435</c:v>
                </c:pt>
                <c:pt idx="6722">
                  <c:v>14.888578035329999</c:v>
                </c:pt>
                <c:pt idx="6723">
                  <c:v>14.889744279459</c:v>
                </c:pt>
                <c:pt idx="6724">
                  <c:v>14.880261108197001</c:v>
                </c:pt>
                <c:pt idx="6725">
                  <c:v>14.886705874677</c:v>
                </c:pt>
                <c:pt idx="6726">
                  <c:v>14.879462701629</c:v>
                </c:pt>
                <c:pt idx="6727">
                  <c:v>14.881559999998</c:v>
                </c:pt>
                <c:pt idx="6728">
                  <c:v>14.884624037222</c:v>
                </c:pt>
                <c:pt idx="6729">
                  <c:v>14.885540660754</c:v>
                </c:pt>
                <c:pt idx="6730">
                  <c:v>14.886772938551999</c:v>
                </c:pt>
                <c:pt idx="6731">
                  <c:v>14.878315716674001</c:v>
                </c:pt>
                <c:pt idx="6732">
                  <c:v>14.865297158407</c:v>
                </c:pt>
                <c:pt idx="6733">
                  <c:v>14.856188388882</c:v>
                </c:pt>
                <c:pt idx="6734">
                  <c:v>14.859732802327001</c:v>
                </c:pt>
                <c:pt idx="6735">
                  <c:v>14.857774217549</c:v>
                </c:pt>
                <c:pt idx="6736">
                  <c:v>14.848272381763</c:v>
                </c:pt>
                <c:pt idx="6737">
                  <c:v>14.846002084</c:v>
                </c:pt>
                <c:pt idx="6738">
                  <c:v>14.839524705576</c:v>
                </c:pt>
                <c:pt idx="6739">
                  <c:v>14.838136993119001</c:v>
                </c:pt>
                <c:pt idx="6740">
                  <c:v>14.850476575414</c:v>
                </c:pt>
                <c:pt idx="6741">
                  <c:v>14.850582317393</c:v>
                </c:pt>
                <c:pt idx="6742">
                  <c:v>14.840010235918999</c:v>
                </c:pt>
                <c:pt idx="6743">
                  <c:v>14.837256126581</c:v>
                </c:pt>
                <c:pt idx="6744">
                  <c:v>14.836267418857</c:v>
                </c:pt>
                <c:pt idx="6745">
                  <c:v>14.834369268833001</c:v>
                </c:pt>
                <c:pt idx="6746">
                  <c:v>14.833767954881999</c:v>
                </c:pt>
                <c:pt idx="6747">
                  <c:v>14.823274893888</c:v>
                </c:pt>
                <c:pt idx="6748">
                  <c:v>14.8232601082</c:v>
                </c:pt>
                <c:pt idx="6749">
                  <c:v>14.827351915173001</c:v>
                </c:pt>
                <c:pt idx="6750">
                  <c:v>14.828728637533001</c:v>
                </c:pt>
                <c:pt idx="6751">
                  <c:v>14.836862565099</c:v>
                </c:pt>
                <c:pt idx="6752">
                  <c:v>14.836012910369</c:v>
                </c:pt>
                <c:pt idx="6753">
                  <c:v>14.831610904524</c:v>
                </c:pt>
                <c:pt idx="6754">
                  <c:v>14.830679545308</c:v>
                </c:pt>
                <c:pt idx="6755">
                  <c:v>14.838783942784</c:v>
                </c:pt>
                <c:pt idx="6756">
                  <c:v>14.827572668085001</c:v>
                </c:pt>
                <c:pt idx="6757">
                  <c:v>14.82602930743</c:v>
                </c:pt>
                <c:pt idx="6758">
                  <c:v>14.823899175654001</c:v>
                </c:pt>
                <c:pt idx="6759">
                  <c:v>14.809918242116</c:v>
                </c:pt>
                <c:pt idx="6760">
                  <c:v>14.808817811048</c:v>
                </c:pt>
                <c:pt idx="6761">
                  <c:v>14.810203492651</c:v>
                </c:pt>
                <c:pt idx="6762">
                  <c:v>14.806291755583</c:v>
                </c:pt>
                <c:pt idx="6763">
                  <c:v>14.803696836142</c:v>
                </c:pt>
                <c:pt idx="6764">
                  <c:v>14.801267579311</c:v>
                </c:pt>
                <c:pt idx="6765">
                  <c:v>14.784590835598999</c:v>
                </c:pt>
                <c:pt idx="6766">
                  <c:v>14.7760427896</c:v>
                </c:pt>
                <c:pt idx="6767">
                  <c:v>14.76859851185</c:v>
                </c:pt>
                <c:pt idx="6768">
                  <c:v>14.763062331123001</c:v>
                </c:pt>
                <c:pt idx="6769">
                  <c:v>14.762676424387999</c:v>
                </c:pt>
                <c:pt idx="6770">
                  <c:v>14.770160066529</c:v>
                </c:pt>
                <c:pt idx="6771">
                  <c:v>14.777209873066001</c:v>
                </c:pt>
                <c:pt idx="6772">
                  <c:v>14.785648990362001</c:v>
                </c:pt>
                <c:pt idx="6773">
                  <c:v>14.782688715728</c:v>
                </c:pt>
                <c:pt idx="6774">
                  <c:v>14.778448534032</c:v>
                </c:pt>
                <c:pt idx="6775">
                  <c:v>14.779963575463</c:v>
                </c:pt>
                <c:pt idx="6776">
                  <c:v>14.785264950435</c:v>
                </c:pt>
                <c:pt idx="6777">
                  <c:v>14.783732702029001</c:v>
                </c:pt>
                <c:pt idx="6778">
                  <c:v>14.776787815812</c:v>
                </c:pt>
                <c:pt idx="6779">
                  <c:v>14.765776630077999</c:v>
                </c:pt>
                <c:pt idx="6780">
                  <c:v>14.766980008779001</c:v>
                </c:pt>
                <c:pt idx="6781">
                  <c:v>14.776925361941</c:v>
                </c:pt>
                <c:pt idx="6782">
                  <c:v>14.778759471024999</c:v>
                </c:pt>
                <c:pt idx="6783">
                  <c:v>14.778716469227</c:v>
                </c:pt>
                <c:pt idx="6784">
                  <c:v>14.772945725989</c:v>
                </c:pt>
                <c:pt idx="6785">
                  <c:v>14.77152574952</c:v>
                </c:pt>
                <c:pt idx="6786">
                  <c:v>14.783323049848001</c:v>
                </c:pt>
                <c:pt idx="6787">
                  <c:v>14.782359952721</c:v>
                </c:pt>
                <c:pt idx="6788">
                  <c:v>14.790074307308</c:v>
                </c:pt>
                <c:pt idx="6789">
                  <c:v>14.799703900523999</c:v>
                </c:pt>
                <c:pt idx="6790">
                  <c:v>14.796051491628999</c:v>
                </c:pt>
                <c:pt idx="6791">
                  <c:v>14.802872040304001</c:v>
                </c:pt>
                <c:pt idx="6792">
                  <c:v>14.802961359849</c:v>
                </c:pt>
                <c:pt idx="6793">
                  <c:v>14.801427036662</c:v>
                </c:pt>
                <c:pt idx="6794">
                  <c:v>14.803224562193</c:v>
                </c:pt>
                <c:pt idx="6795">
                  <c:v>14.789982047283999</c:v>
                </c:pt>
                <c:pt idx="6796">
                  <c:v>14.779010677859</c:v>
                </c:pt>
                <c:pt idx="6797">
                  <c:v>14.776650375845</c:v>
                </c:pt>
                <c:pt idx="6798">
                  <c:v>14.767960792</c:v>
                </c:pt>
                <c:pt idx="6799">
                  <c:v>14.760061510096</c:v>
                </c:pt>
                <c:pt idx="6800">
                  <c:v>14.746352063454999</c:v>
                </c:pt>
                <c:pt idx="6801">
                  <c:v>14.729748470103999</c:v>
                </c:pt>
                <c:pt idx="6802">
                  <c:v>14.729910089499</c:v>
                </c:pt>
                <c:pt idx="6803">
                  <c:v>14.722464519893</c:v>
                </c:pt>
                <c:pt idx="6804">
                  <c:v>14.722544521346</c:v>
                </c:pt>
                <c:pt idx="6805">
                  <c:v>14.714451461912001</c:v>
                </c:pt>
                <c:pt idx="6806">
                  <c:v>14.714799999995</c:v>
                </c:pt>
                <c:pt idx="6807">
                  <c:v>14.718171157731</c:v>
                </c:pt>
                <c:pt idx="6808">
                  <c:v>14.724186089814999</c:v>
                </c:pt>
                <c:pt idx="6809">
                  <c:v>14.727209499225999</c:v>
                </c:pt>
                <c:pt idx="6810">
                  <c:v>14.733421297144</c:v>
                </c:pt>
                <c:pt idx="6811">
                  <c:v>14.735085637578999</c:v>
                </c:pt>
                <c:pt idx="6812">
                  <c:v>14.729676934836</c:v>
                </c:pt>
                <c:pt idx="6813">
                  <c:v>14.726959344065</c:v>
                </c:pt>
                <c:pt idx="6814">
                  <c:v>14.718248683446999</c:v>
                </c:pt>
                <c:pt idx="6815">
                  <c:v>14.704422450811</c:v>
                </c:pt>
                <c:pt idx="6816">
                  <c:v>14.700328731436</c:v>
                </c:pt>
                <c:pt idx="6817">
                  <c:v>14.707225772525</c:v>
                </c:pt>
                <c:pt idx="6818">
                  <c:v>14.710505999237</c:v>
                </c:pt>
                <c:pt idx="6819">
                  <c:v>14.715865190662001</c:v>
                </c:pt>
                <c:pt idx="6820">
                  <c:v>14.721818722993</c:v>
                </c:pt>
                <c:pt idx="6821">
                  <c:v>14.737808186828</c:v>
                </c:pt>
                <c:pt idx="6822">
                  <c:v>14.754546036198001</c:v>
                </c:pt>
                <c:pt idx="6823">
                  <c:v>14.772672491043</c:v>
                </c:pt>
                <c:pt idx="6824">
                  <c:v>14.768852416054999</c:v>
                </c:pt>
                <c:pt idx="6825">
                  <c:v>14.755215620368</c:v>
                </c:pt>
                <c:pt idx="6826">
                  <c:v>14.744912063307</c:v>
                </c:pt>
                <c:pt idx="6827">
                  <c:v>14.726863364412999</c:v>
                </c:pt>
                <c:pt idx="6828">
                  <c:v>14.711555149061001</c:v>
                </c:pt>
                <c:pt idx="6829">
                  <c:v>14.688142729040999</c:v>
                </c:pt>
                <c:pt idx="6830">
                  <c:v>14.676329558742999</c:v>
                </c:pt>
                <c:pt idx="6831">
                  <c:v>14.670477250553001</c:v>
                </c:pt>
                <c:pt idx="6832">
                  <c:v>14.673432014743</c:v>
                </c:pt>
                <c:pt idx="6833">
                  <c:v>14.680246523162999</c:v>
                </c:pt>
                <c:pt idx="6834">
                  <c:v>14.674558768753</c:v>
                </c:pt>
                <c:pt idx="6835">
                  <c:v>14.672265162918</c:v>
                </c:pt>
                <c:pt idx="6836">
                  <c:v>14.677577546613</c:v>
                </c:pt>
                <c:pt idx="6837">
                  <c:v>14.674924685264999</c:v>
                </c:pt>
                <c:pt idx="6838">
                  <c:v>14.658767223036</c:v>
                </c:pt>
                <c:pt idx="6839">
                  <c:v>14.66494041729</c:v>
                </c:pt>
                <c:pt idx="6840">
                  <c:v>14.665535008128</c:v>
                </c:pt>
                <c:pt idx="6841">
                  <c:v>14.67127248555</c:v>
                </c:pt>
                <c:pt idx="6842">
                  <c:v>14.685422963341001</c:v>
                </c:pt>
                <c:pt idx="6843">
                  <c:v>14.686944233378</c:v>
                </c:pt>
                <c:pt idx="6844">
                  <c:v>14.692085432303999</c:v>
                </c:pt>
                <c:pt idx="6845">
                  <c:v>14.704107340508999</c:v>
                </c:pt>
                <c:pt idx="6846">
                  <c:v>14.717230844868</c:v>
                </c:pt>
                <c:pt idx="6847">
                  <c:v>14.71307045541</c:v>
                </c:pt>
                <c:pt idx="6848">
                  <c:v>14.701927561835999</c:v>
                </c:pt>
                <c:pt idx="6849">
                  <c:v>14.695612626296001</c:v>
                </c:pt>
                <c:pt idx="6850">
                  <c:v>14.699662337409</c:v>
                </c:pt>
                <c:pt idx="6851">
                  <c:v>14.7080289434</c:v>
                </c:pt>
                <c:pt idx="6852">
                  <c:v>14.696363518489999</c:v>
                </c:pt>
                <c:pt idx="6853">
                  <c:v>14.686588967561001</c:v>
                </c:pt>
                <c:pt idx="6854">
                  <c:v>14.680986699601</c:v>
                </c:pt>
                <c:pt idx="6855">
                  <c:v>14.678233514989</c:v>
                </c:pt>
                <c:pt idx="6856">
                  <c:v>14.682345167065</c:v>
                </c:pt>
                <c:pt idx="6857">
                  <c:v>14.679720897479999</c:v>
                </c:pt>
                <c:pt idx="6858">
                  <c:v>14.673789743916</c:v>
                </c:pt>
                <c:pt idx="6859">
                  <c:v>14.678625474165999</c:v>
                </c:pt>
                <c:pt idx="6860">
                  <c:v>14.679581061579</c:v>
                </c:pt>
                <c:pt idx="6861">
                  <c:v>14.677347435579</c:v>
                </c:pt>
                <c:pt idx="6862">
                  <c:v>14.677050487762999</c:v>
                </c:pt>
                <c:pt idx="6863">
                  <c:v>14.669479077221</c:v>
                </c:pt>
                <c:pt idx="6864">
                  <c:v>14.669976802846</c:v>
                </c:pt>
                <c:pt idx="6865">
                  <c:v>14.652925491841</c:v>
                </c:pt>
                <c:pt idx="6866">
                  <c:v>14.628923650272</c:v>
                </c:pt>
                <c:pt idx="6867">
                  <c:v>14.617754614507</c:v>
                </c:pt>
                <c:pt idx="6868">
                  <c:v>14.620408709097999</c:v>
                </c:pt>
                <c:pt idx="6869">
                  <c:v>14.616857647892999</c:v>
                </c:pt>
                <c:pt idx="6870">
                  <c:v>14.613558096853</c:v>
                </c:pt>
                <c:pt idx="6871">
                  <c:v>14.607962578394</c:v>
                </c:pt>
                <c:pt idx="6872">
                  <c:v>14.601086912224</c:v>
                </c:pt>
                <c:pt idx="6873">
                  <c:v>14.602989292267001</c:v>
                </c:pt>
                <c:pt idx="6874">
                  <c:v>14.614558019951</c:v>
                </c:pt>
                <c:pt idx="6875">
                  <c:v>14.622975812509999</c:v>
                </c:pt>
                <c:pt idx="6876">
                  <c:v>14.627174323183</c:v>
                </c:pt>
                <c:pt idx="6877">
                  <c:v>14.619310167109001</c:v>
                </c:pt>
                <c:pt idx="6878">
                  <c:v>14.624239748420001</c:v>
                </c:pt>
                <c:pt idx="6879">
                  <c:v>14.625123611743</c:v>
                </c:pt>
                <c:pt idx="6880">
                  <c:v>14.628138749453001</c:v>
                </c:pt>
                <c:pt idx="6881">
                  <c:v>14.632780332104</c:v>
                </c:pt>
                <c:pt idx="6882">
                  <c:v>14.639334359775001</c:v>
                </c:pt>
                <c:pt idx="6883">
                  <c:v>14.628646049907999</c:v>
                </c:pt>
                <c:pt idx="6884">
                  <c:v>14.630265484012</c:v>
                </c:pt>
                <c:pt idx="6885">
                  <c:v>14.618743685147001</c:v>
                </c:pt>
                <c:pt idx="6886">
                  <c:v>14.612030553859</c:v>
                </c:pt>
                <c:pt idx="6887">
                  <c:v>14.612780071754999</c:v>
                </c:pt>
                <c:pt idx="6888">
                  <c:v>14.609973888202999</c:v>
                </c:pt>
                <c:pt idx="6889">
                  <c:v>14.613764806038001</c:v>
                </c:pt>
                <c:pt idx="6890">
                  <c:v>14.619785606296</c:v>
                </c:pt>
                <c:pt idx="6891">
                  <c:v>14.612575597796001</c:v>
                </c:pt>
                <c:pt idx="6892">
                  <c:v>14.615817541847001</c:v>
                </c:pt>
                <c:pt idx="6893">
                  <c:v>14.626533779177</c:v>
                </c:pt>
                <c:pt idx="6894">
                  <c:v>14.626165164741</c:v>
                </c:pt>
                <c:pt idx="6895">
                  <c:v>14.621662648224</c:v>
                </c:pt>
                <c:pt idx="6896">
                  <c:v>14.613137236629001</c:v>
                </c:pt>
                <c:pt idx="6897">
                  <c:v>14.602633586052001</c:v>
                </c:pt>
                <c:pt idx="6898">
                  <c:v>14.603612146096999</c:v>
                </c:pt>
                <c:pt idx="6899">
                  <c:v>14.60523837879</c:v>
                </c:pt>
                <c:pt idx="6900">
                  <c:v>14.599046046334999</c:v>
                </c:pt>
                <c:pt idx="6901">
                  <c:v>14.590754038728001</c:v>
                </c:pt>
                <c:pt idx="6902">
                  <c:v>14.583793022805001</c:v>
                </c:pt>
                <c:pt idx="6903">
                  <c:v>14.585451492441001</c:v>
                </c:pt>
                <c:pt idx="6904">
                  <c:v>14.592261645711</c:v>
                </c:pt>
                <c:pt idx="6905">
                  <c:v>14.590970971311</c:v>
                </c:pt>
                <c:pt idx="6906">
                  <c:v>14.582564312867</c:v>
                </c:pt>
                <c:pt idx="6907">
                  <c:v>14.572551877181001</c:v>
                </c:pt>
                <c:pt idx="6908">
                  <c:v>14.575116081546</c:v>
                </c:pt>
                <c:pt idx="6909">
                  <c:v>14.577378520970999</c:v>
                </c:pt>
                <c:pt idx="6910">
                  <c:v>14.574456369118</c:v>
                </c:pt>
                <c:pt idx="6911">
                  <c:v>14.569040205988999</c:v>
                </c:pt>
                <c:pt idx="6912">
                  <c:v>14.568787803639999</c:v>
                </c:pt>
                <c:pt idx="6913">
                  <c:v>14.562936715869</c:v>
                </c:pt>
                <c:pt idx="6914">
                  <c:v>14.553348294151</c:v>
                </c:pt>
                <c:pt idx="6915">
                  <c:v>14.56740212904</c:v>
                </c:pt>
                <c:pt idx="6916">
                  <c:v>14.570517499524</c:v>
                </c:pt>
                <c:pt idx="6917">
                  <c:v>14.55783906946</c:v>
                </c:pt>
                <c:pt idx="6918">
                  <c:v>14.555616404716</c:v>
                </c:pt>
                <c:pt idx="6919">
                  <c:v>14.548930669408</c:v>
                </c:pt>
                <c:pt idx="6920">
                  <c:v>14.544809351397999</c:v>
                </c:pt>
                <c:pt idx="6921">
                  <c:v>14.544704084797001</c:v>
                </c:pt>
                <c:pt idx="6922">
                  <c:v>14.543239093787999</c:v>
                </c:pt>
                <c:pt idx="6923">
                  <c:v>14.52197585139</c:v>
                </c:pt>
                <c:pt idx="6924">
                  <c:v>14.519518525172</c:v>
                </c:pt>
                <c:pt idx="6925">
                  <c:v>14.535908160310999</c:v>
                </c:pt>
                <c:pt idx="6926">
                  <c:v>14.540729772756</c:v>
                </c:pt>
                <c:pt idx="6927">
                  <c:v>14.539592769607999</c:v>
                </c:pt>
                <c:pt idx="6928">
                  <c:v>14.543064306399</c:v>
                </c:pt>
                <c:pt idx="6929">
                  <c:v>14.554499829727</c:v>
                </c:pt>
                <c:pt idx="6930">
                  <c:v>14.560292901471</c:v>
                </c:pt>
                <c:pt idx="6931">
                  <c:v>14.565630066833</c:v>
                </c:pt>
                <c:pt idx="6932">
                  <c:v>14.560740188256</c:v>
                </c:pt>
                <c:pt idx="6933">
                  <c:v>14.556862025566</c:v>
                </c:pt>
                <c:pt idx="6934">
                  <c:v>14.553040892982001</c:v>
                </c:pt>
                <c:pt idx="6935">
                  <c:v>14.549050735458</c:v>
                </c:pt>
                <c:pt idx="6936">
                  <c:v>14.539205584059999</c:v>
                </c:pt>
                <c:pt idx="6937">
                  <c:v>14.540028549360001</c:v>
                </c:pt>
                <c:pt idx="6938">
                  <c:v>14.546935101213</c:v>
                </c:pt>
                <c:pt idx="6939">
                  <c:v>14.551718618887</c:v>
                </c:pt>
                <c:pt idx="6940">
                  <c:v>14.549065143369001</c:v>
                </c:pt>
                <c:pt idx="6941">
                  <c:v>14.556198857908999</c:v>
                </c:pt>
                <c:pt idx="6942">
                  <c:v>14.557212594474001</c:v>
                </c:pt>
                <c:pt idx="6943">
                  <c:v>14.541347119741999</c:v>
                </c:pt>
                <c:pt idx="6944">
                  <c:v>14.539414549722</c:v>
                </c:pt>
                <c:pt idx="6945">
                  <c:v>14.538950116782001</c:v>
                </c:pt>
                <c:pt idx="6946">
                  <c:v>14.536085109167001</c:v>
                </c:pt>
                <c:pt idx="6947">
                  <c:v>14.531542052919001</c:v>
                </c:pt>
                <c:pt idx="6948">
                  <c:v>14.525732889412</c:v>
                </c:pt>
                <c:pt idx="6949">
                  <c:v>14.515447771734999</c:v>
                </c:pt>
                <c:pt idx="6950">
                  <c:v>14.519893927543</c:v>
                </c:pt>
                <c:pt idx="6951">
                  <c:v>14.526552141204</c:v>
                </c:pt>
                <c:pt idx="6952">
                  <c:v>14.526850996391</c:v>
                </c:pt>
                <c:pt idx="6953">
                  <c:v>14.51466338158</c:v>
                </c:pt>
                <c:pt idx="6954">
                  <c:v>14.505518564340999</c:v>
                </c:pt>
                <c:pt idx="6955">
                  <c:v>14.491263309492</c:v>
                </c:pt>
                <c:pt idx="6956">
                  <c:v>14.491322550544</c:v>
                </c:pt>
                <c:pt idx="6957">
                  <c:v>14.483722638251001</c:v>
                </c:pt>
                <c:pt idx="6958">
                  <c:v>14.480313420083</c:v>
                </c:pt>
                <c:pt idx="6959">
                  <c:v>14.471016378808001</c:v>
                </c:pt>
                <c:pt idx="6960">
                  <c:v>14.467062753744001</c:v>
                </c:pt>
                <c:pt idx="6961">
                  <c:v>14.465076107448001</c:v>
                </c:pt>
                <c:pt idx="6962">
                  <c:v>14.476823975252</c:v>
                </c:pt>
                <c:pt idx="6963">
                  <c:v>14.489688470952</c:v>
                </c:pt>
                <c:pt idx="6964">
                  <c:v>14.490806739602</c:v>
                </c:pt>
                <c:pt idx="6965">
                  <c:v>14.501026066587</c:v>
                </c:pt>
                <c:pt idx="6966">
                  <c:v>14.510475557114001</c:v>
                </c:pt>
                <c:pt idx="6967">
                  <c:v>14.510547474097001</c:v>
                </c:pt>
                <c:pt idx="6968">
                  <c:v>14.52218435667</c:v>
                </c:pt>
                <c:pt idx="6969">
                  <c:v>14.528853206981999</c:v>
                </c:pt>
                <c:pt idx="6970">
                  <c:v>14.525213920484999</c:v>
                </c:pt>
                <c:pt idx="6971">
                  <c:v>14.521817453649</c:v>
                </c:pt>
                <c:pt idx="6972">
                  <c:v>14.516651881553001</c:v>
                </c:pt>
                <c:pt idx="6973">
                  <c:v>14.49945044005</c:v>
                </c:pt>
                <c:pt idx="6974">
                  <c:v>14.493104183685</c:v>
                </c:pt>
                <c:pt idx="6975">
                  <c:v>14.497567610754</c:v>
                </c:pt>
                <c:pt idx="6976">
                  <c:v>14.488545862761001</c:v>
                </c:pt>
                <c:pt idx="6977">
                  <c:v>14.490120674359</c:v>
                </c:pt>
                <c:pt idx="6978">
                  <c:v>14.490872213093001</c:v>
                </c:pt>
                <c:pt idx="6979">
                  <c:v>14.488262231761</c:v>
                </c:pt>
                <c:pt idx="6980">
                  <c:v>14.484599269983001</c:v>
                </c:pt>
                <c:pt idx="6981">
                  <c:v>14.488988178268</c:v>
                </c:pt>
                <c:pt idx="6982">
                  <c:v>14.492233631854999</c:v>
                </c:pt>
                <c:pt idx="6983">
                  <c:v>14.490148244207999</c:v>
                </c:pt>
                <c:pt idx="6984">
                  <c:v>14.480233400387</c:v>
                </c:pt>
                <c:pt idx="6985">
                  <c:v>14.478751238280999</c:v>
                </c:pt>
                <c:pt idx="6986">
                  <c:v>14.483866169019</c:v>
                </c:pt>
                <c:pt idx="6987">
                  <c:v>14.482996082723</c:v>
                </c:pt>
                <c:pt idx="6988">
                  <c:v>14.477135569781</c:v>
                </c:pt>
                <c:pt idx="6989">
                  <c:v>14.467557312154</c:v>
                </c:pt>
                <c:pt idx="6990">
                  <c:v>14.469780738463999</c:v>
                </c:pt>
                <c:pt idx="6991">
                  <c:v>14.471590374668001</c:v>
                </c:pt>
                <c:pt idx="6992">
                  <c:v>14.469012487047999</c:v>
                </c:pt>
                <c:pt idx="6993">
                  <c:v>14.463471154455</c:v>
                </c:pt>
                <c:pt idx="6994">
                  <c:v>14.459965236111</c:v>
                </c:pt>
                <c:pt idx="6995">
                  <c:v>14.459206290221999</c:v>
                </c:pt>
                <c:pt idx="6996">
                  <c:v>14.459754455886999</c:v>
                </c:pt>
                <c:pt idx="6997">
                  <c:v>14.458570409431999</c:v>
                </c:pt>
                <c:pt idx="6998">
                  <c:v>14.446937900398</c:v>
                </c:pt>
                <c:pt idx="6999">
                  <c:v>14.439368083864</c:v>
                </c:pt>
                <c:pt idx="7000">
                  <c:v>14.430539600993001</c:v>
                </c:pt>
                <c:pt idx="7001">
                  <c:v>14.421049470609001</c:v>
                </c:pt>
                <c:pt idx="7002">
                  <c:v>14.420722928331999</c:v>
                </c:pt>
                <c:pt idx="7003">
                  <c:v>14.420001932061</c:v>
                </c:pt>
                <c:pt idx="7004">
                  <c:v>14.413625730731001</c:v>
                </c:pt>
                <c:pt idx="7005">
                  <c:v>14.425107474140001</c:v>
                </c:pt>
                <c:pt idx="7006">
                  <c:v>14.437342116712999</c:v>
                </c:pt>
                <c:pt idx="7007">
                  <c:v>14.451761636042001</c:v>
                </c:pt>
                <c:pt idx="7008">
                  <c:v>14.456690213104</c:v>
                </c:pt>
                <c:pt idx="7009">
                  <c:v>14.448081717805</c:v>
                </c:pt>
                <c:pt idx="7010">
                  <c:v>14.436754792655</c:v>
                </c:pt>
                <c:pt idx="7011">
                  <c:v>14.442543321961001</c:v>
                </c:pt>
                <c:pt idx="7012">
                  <c:v>14.447572166995</c:v>
                </c:pt>
                <c:pt idx="7013">
                  <c:v>14.428316389859001</c:v>
                </c:pt>
                <c:pt idx="7014">
                  <c:v>14.408422304811999</c:v>
                </c:pt>
                <c:pt idx="7015">
                  <c:v>14.402996337291</c:v>
                </c:pt>
                <c:pt idx="7016">
                  <c:v>14.411157347037999</c:v>
                </c:pt>
                <c:pt idx="7017">
                  <c:v>14.424112708680999</c:v>
                </c:pt>
                <c:pt idx="7018">
                  <c:v>14.412435987104001</c:v>
                </c:pt>
                <c:pt idx="7019">
                  <c:v>14.394056246359</c:v>
                </c:pt>
                <c:pt idx="7020">
                  <c:v>14.392212680787001</c:v>
                </c:pt>
                <c:pt idx="7021">
                  <c:v>14.400482596341</c:v>
                </c:pt>
                <c:pt idx="7022">
                  <c:v>14.389440012671001</c:v>
                </c:pt>
                <c:pt idx="7023">
                  <c:v>14.367661463797999</c:v>
                </c:pt>
                <c:pt idx="7024">
                  <c:v>14.358758440732</c:v>
                </c:pt>
                <c:pt idx="7025">
                  <c:v>14.368257583293</c:v>
                </c:pt>
                <c:pt idx="7026">
                  <c:v>14.372091721452</c:v>
                </c:pt>
                <c:pt idx="7027">
                  <c:v>14.373330319865</c:v>
                </c:pt>
                <c:pt idx="7028">
                  <c:v>14.372669958347</c:v>
                </c:pt>
                <c:pt idx="7029">
                  <c:v>14.377277983328</c:v>
                </c:pt>
                <c:pt idx="7030">
                  <c:v>14.389844048302001</c:v>
                </c:pt>
                <c:pt idx="7031">
                  <c:v>14.390269637938999</c:v>
                </c:pt>
                <c:pt idx="7032">
                  <c:v>14.396000000001999</c:v>
                </c:pt>
                <c:pt idx="7033">
                  <c:v>14.393438653433</c:v>
                </c:pt>
                <c:pt idx="7034">
                  <c:v>14.394155773475999</c:v>
                </c:pt>
                <c:pt idx="7035">
                  <c:v>14.387434112062</c:v>
                </c:pt>
                <c:pt idx="7036">
                  <c:v>14.385828624024001</c:v>
                </c:pt>
                <c:pt idx="7037">
                  <c:v>14.376270071276</c:v>
                </c:pt>
                <c:pt idx="7038">
                  <c:v>14.374418005721999</c:v>
                </c:pt>
                <c:pt idx="7039">
                  <c:v>14.379820496972</c:v>
                </c:pt>
                <c:pt idx="7040">
                  <c:v>14.383877144868</c:v>
                </c:pt>
                <c:pt idx="7041">
                  <c:v>14.394861755099001</c:v>
                </c:pt>
                <c:pt idx="7042">
                  <c:v>14.404010735602</c:v>
                </c:pt>
                <c:pt idx="7043">
                  <c:v>14.403849835232</c:v>
                </c:pt>
                <c:pt idx="7044">
                  <c:v>14.404304889734</c:v>
                </c:pt>
                <c:pt idx="7045">
                  <c:v>14.406554429969001</c:v>
                </c:pt>
                <c:pt idx="7046">
                  <c:v>14.401207785252</c:v>
                </c:pt>
                <c:pt idx="7047">
                  <c:v>14.402317033592</c:v>
                </c:pt>
                <c:pt idx="7048">
                  <c:v>14.392927759869</c:v>
                </c:pt>
                <c:pt idx="7049">
                  <c:v>14.37644608583</c:v>
                </c:pt>
                <c:pt idx="7050">
                  <c:v>14.374942303525</c:v>
                </c:pt>
                <c:pt idx="7051">
                  <c:v>14.370483347184001</c:v>
                </c:pt>
                <c:pt idx="7052">
                  <c:v>14.369003085825</c:v>
                </c:pt>
                <c:pt idx="7053">
                  <c:v>14.373890275779999</c:v>
                </c:pt>
                <c:pt idx="7054">
                  <c:v>14.377112433762001</c:v>
                </c:pt>
                <c:pt idx="7055">
                  <c:v>14.371042814637001</c:v>
                </c:pt>
                <c:pt idx="7056">
                  <c:v>14.379680039090999</c:v>
                </c:pt>
                <c:pt idx="7057">
                  <c:v>14.379311018632</c:v>
                </c:pt>
                <c:pt idx="7058">
                  <c:v>14.359872688447</c:v>
                </c:pt>
                <c:pt idx="7059">
                  <c:v>14.357164350767</c:v>
                </c:pt>
                <c:pt idx="7060">
                  <c:v>14.353703581776999</c:v>
                </c:pt>
                <c:pt idx="7061">
                  <c:v>14.344844642406001</c:v>
                </c:pt>
                <c:pt idx="7062">
                  <c:v>14.345539155045</c:v>
                </c:pt>
                <c:pt idx="7063">
                  <c:v>14.342801925064</c:v>
                </c:pt>
                <c:pt idx="7064">
                  <c:v>14.335346472734001</c:v>
                </c:pt>
                <c:pt idx="7065">
                  <c:v>14.337219607075999</c:v>
                </c:pt>
                <c:pt idx="7066">
                  <c:v>14.339560980601</c:v>
                </c:pt>
                <c:pt idx="7067">
                  <c:v>14.330616371206</c:v>
                </c:pt>
                <c:pt idx="7068">
                  <c:v>14.323078297763001</c:v>
                </c:pt>
                <c:pt idx="7069">
                  <c:v>14.322733626795999</c:v>
                </c:pt>
                <c:pt idx="7070">
                  <c:v>14.327794437293001</c:v>
                </c:pt>
                <c:pt idx="7071">
                  <c:v>14.336448492358</c:v>
                </c:pt>
                <c:pt idx="7072">
                  <c:v>14.344652345409999</c:v>
                </c:pt>
                <c:pt idx="7073">
                  <c:v>14.336977751200999</c:v>
                </c:pt>
                <c:pt idx="7074">
                  <c:v>14.34108357079</c:v>
                </c:pt>
                <c:pt idx="7075">
                  <c:v>14.340797629393</c:v>
                </c:pt>
                <c:pt idx="7076">
                  <c:v>14.337427576475999</c:v>
                </c:pt>
                <c:pt idx="7077">
                  <c:v>14.318803691139999</c:v>
                </c:pt>
                <c:pt idx="7078">
                  <c:v>14.291914612997999</c:v>
                </c:pt>
                <c:pt idx="7079">
                  <c:v>14.287461090763999</c:v>
                </c:pt>
                <c:pt idx="7080">
                  <c:v>14.297257310197001</c:v>
                </c:pt>
                <c:pt idx="7081">
                  <c:v>14.300951815495001</c:v>
                </c:pt>
                <c:pt idx="7082">
                  <c:v>14.305070450083999</c:v>
                </c:pt>
                <c:pt idx="7083">
                  <c:v>14.308537586493999</c:v>
                </c:pt>
                <c:pt idx="7084">
                  <c:v>14.309228300915001</c:v>
                </c:pt>
                <c:pt idx="7085">
                  <c:v>14.309105362714</c:v>
                </c:pt>
                <c:pt idx="7086">
                  <c:v>14.310327318678</c:v>
                </c:pt>
                <c:pt idx="7087">
                  <c:v>14.3157720297</c:v>
                </c:pt>
                <c:pt idx="7088">
                  <c:v>14.316651407837</c:v>
                </c:pt>
                <c:pt idx="7089">
                  <c:v>14.311796682311</c:v>
                </c:pt>
                <c:pt idx="7090">
                  <c:v>14.305878836668001</c:v>
                </c:pt>
                <c:pt idx="7091">
                  <c:v>14.319554465892001</c:v>
                </c:pt>
                <c:pt idx="7092">
                  <c:v>14.329475110973</c:v>
                </c:pt>
                <c:pt idx="7093">
                  <c:v>14.331278420042</c:v>
                </c:pt>
                <c:pt idx="7094">
                  <c:v>14.329625470585</c:v>
                </c:pt>
                <c:pt idx="7095">
                  <c:v>14.319852741704</c:v>
                </c:pt>
                <c:pt idx="7096">
                  <c:v>14.320020715322</c:v>
                </c:pt>
                <c:pt idx="7097">
                  <c:v>14.327558339239999</c:v>
                </c:pt>
                <c:pt idx="7098">
                  <c:v>14.324068433828</c:v>
                </c:pt>
                <c:pt idx="7099">
                  <c:v>14.309992409395001</c:v>
                </c:pt>
                <c:pt idx="7100">
                  <c:v>14.303339232408</c:v>
                </c:pt>
                <c:pt idx="7101">
                  <c:v>14.298774752007001</c:v>
                </c:pt>
                <c:pt idx="7102">
                  <c:v>14.295436752519</c:v>
                </c:pt>
                <c:pt idx="7103">
                  <c:v>14.290770735996</c:v>
                </c:pt>
                <c:pt idx="7104">
                  <c:v>14.283380568868999</c:v>
                </c:pt>
                <c:pt idx="7105">
                  <c:v>14.27851141607</c:v>
                </c:pt>
                <c:pt idx="7106">
                  <c:v>14.281952453543999</c:v>
                </c:pt>
                <c:pt idx="7107">
                  <c:v>14.289435703844999</c:v>
                </c:pt>
                <c:pt idx="7108">
                  <c:v>14.290828496749</c:v>
                </c:pt>
                <c:pt idx="7109">
                  <c:v>14.289999537210999</c:v>
                </c:pt>
                <c:pt idx="7110">
                  <c:v>14.284588023355001</c:v>
                </c:pt>
                <c:pt idx="7111">
                  <c:v>14.274178189906999</c:v>
                </c:pt>
                <c:pt idx="7112">
                  <c:v>14.269958550481</c:v>
                </c:pt>
                <c:pt idx="7113">
                  <c:v>14.271763503646</c:v>
                </c:pt>
                <c:pt idx="7114">
                  <c:v>14.259754473306</c:v>
                </c:pt>
                <c:pt idx="7115">
                  <c:v>14.242862396048</c:v>
                </c:pt>
                <c:pt idx="7116">
                  <c:v>14.234111592534999</c:v>
                </c:pt>
                <c:pt idx="7117">
                  <c:v>14.233836099261</c:v>
                </c:pt>
                <c:pt idx="7118">
                  <c:v>14.248746144882</c:v>
                </c:pt>
                <c:pt idx="7119">
                  <c:v>14.261631992204</c:v>
                </c:pt>
                <c:pt idx="7120">
                  <c:v>14.270799689365999</c:v>
                </c:pt>
                <c:pt idx="7121">
                  <c:v>14.277288901247999</c:v>
                </c:pt>
                <c:pt idx="7122">
                  <c:v>14.283541580035999</c:v>
                </c:pt>
                <c:pt idx="7123">
                  <c:v>14.293108926295</c:v>
                </c:pt>
                <c:pt idx="7124">
                  <c:v>14.287467008865001</c:v>
                </c:pt>
                <c:pt idx="7125">
                  <c:v>14.283911513011001</c:v>
                </c:pt>
                <c:pt idx="7126">
                  <c:v>14.282535811804999</c:v>
                </c:pt>
                <c:pt idx="7127">
                  <c:v>14.273562371673</c:v>
                </c:pt>
                <c:pt idx="7128">
                  <c:v>14.267023502097</c:v>
                </c:pt>
                <c:pt idx="7129">
                  <c:v>14.269693654774001</c:v>
                </c:pt>
                <c:pt idx="7130">
                  <c:v>14.259304438135</c:v>
                </c:pt>
                <c:pt idx="7131">
                  <c:v>14.255436108983</c:v>
                </c:pt>
                <c:pt idx="7132">
                  <c:v>14.243193143713</c:v>
                </c:pt>
                <c:pt idx="7133">
                  <c:v>14.238306227081001</c:v>
                </c:pt>
                <c:pt idx="7134">
                  <c:v>14.247577438946999</c:v>
                </c:pt>
                <c:pt idx="7135">
                  <c:v>14.257508538726</c:v>
                </c:pt>
                <c:pt idx="7136">
                  <c:v>14.248373489192</c:v>
                </c:pt>
                <c:pt idx="7137">
                  <c:v>14.244244184002</c:v>
                </c:pt>
                <c:pt idx="7138">
                  <c:v>14.250215063445999</c:v>
                </c:pt>
                <c:pt idx="7139">
                  <c:v>14.254652009115</c:v>
                </c:pt>
                <c:pt idx="7140">
                  <c:v>14.259645143599</c:v>
                </c:pt>
                <c:pt idx="7141">
                  <c:v>14.252001750437</c:v>
                </c:pt>
                <c:pt idx="7142">
                  <c:v>14.234883395796</c:v>
                </c:pt>
                <c:pt idx="7143">
                  <c:v>14.230922892805999</c:v>
                </c:pt>
                <c:pt idx="7144">
                  <c:v>14.234410104444001</c:v>
                </c:pt>
                <c:pt idx="7145">
                  <c:v>14.234370866293</c:v>
                </c:pt>
                <c:pt idx="7146">
                  <c:v>14.232663667687</c:v>
                </c:pt>
                <c:pt idx="7147">
                  <c:v>14.238501218896999</c:v>
                </c:pt>
                <c:pt idx="7148">
                  <c:v>14.243913177124</c:v>
                </c:pt>
                <c:pt idx="7149">
                  <c:v>14.24646259523</c:v>
                </c:pt>
                <c:pt idx="7150">
                  <c:v>14.254392000759999</c:v>
                </c:pt>
                <c:pt idx="7151">
                  <c:v>14.250779273504</c:v>
                </c:pt>
                <c:pt idx="7152">
                  <c:v>14.240578554593</c:v>
                </c:pt>
                <c:pt idx="7153">
                  <c:v>14.238224897851</c:v>
                </c:pt>
                <c:pt idx="7154">
                  <c:v>14.234039481739</c:v>
                </c:pt>
                <c:pt idx="7155">
                  <c:v>14.218937182688</c:v>
                </c:pt>
                <c:pt idx="7156">
                  <c:v>14.207628752363</c:v>
                </c:pt>
                <c:pt idx="7157">
                  <c:v>14.207158761180001</c:v>
                </c:pt>
                <c:pt idx="7158">
                  <c:v>14.205304319274999</c:v>
                </c:pt>
                <c:pt idx="7159">
                  <c:v>14.209426321973</c:v>
                </c:pt>
                <c:pt idx="7160">
                  <c:v>14.222519065746001</c:v>
                </c:pt>
                <c:pt idx="7161">
                  <c:v>14.235058544227</c:v>
                </c:pt>
                <c:pt idx="7162">
                  <c:v>14.237944811354</c:v>
                </c:pt>
                <c:pt idx="7163">
                  <c:v>14.240422398586</c:v>
                </c:pt>
                <c:pt idx="7164">
                  <c:v>14.243448537674</c:v>
                </c:pt>
                <c:pt idx="7165">
                  <c:v>14.236795434617999</c:v>
                </c:pt>
                <c:pt idx="7166">
                  <c:v>14.237485291062001</c:v>
                </c:pt>
                <c:pt idx="7167">
                  <c:v>14.240022516472999</c:v>
                </c:pt>
                <c:pt idx="7168">
                  <c:v>14.231284143604</c:v>
                </c:pt>
                <c:pt idx="7169">
                  <c:v>14.232046569165</c:v>
                </c:pt>
                <c:pt idx="7170">
                  <c:v>14.240348474752</c:v>
                </c:pt>
                <c:pt idx="7171">
                  <c:v>14.249932500962</c:v>
                </c:pt>
                <c:pt idx="7172">
                  <c:v>14.248865597124</c:v>
                </c:pt>
                <c:pt idx="7173">
                  <c:v>14.253445391555999</c:v>
                </c:pt>
                <c:pt idx="7174">
                  <c:v>14.250763739788001</c:v>
                </c:pt>
                <c:pt idx="7175">
                  <c:v>14.239064327752001</c:v>
                </c:pt>
                <c:pt idx="7176">
                  <c:v>14.232834193837</c:v>
                </c:pt>
                <c:pt idx="7177">
                  <c:v>14.227501532984</c:v>
                </c:pt>
                <c:pt idx="7178">
                  <c:v>14.223512164001001</c:v>
                </c:pt>
                <c:pt idx="7179">
                  <c:v>14.212625484889999</c:v>
                </c:pt>
                <c:pt idx="7180">
                  <c:v>14.212090991859</c:v>
                </c:pt>
                <c:pt idx="7181">
                  <c:v>14.210984563234</c:v>
                </c:pt>
                <c:pt idx="7182">
                  <c:v>14.210678137003001</c:v>
                </c:pt>
                <c:pt idx="7183">
                  <c:v>14.217269417975</c:v>
                </c:pt>
                <c:pt idx="7184">
                  <c:v>14.215673988145999</c:v>
                </c:pt>
                <c:pt idx="7185">
                  <c:v>14.213351917962999</c:v>
                </c:pt>
                <c:pt idx="7186">
                  <c:v>14.209320392454</c:v>
                </c:pt>
                <c:pt idx="7187">
                  <c:v>14.206313753939</c:v>
                </c:pt>
                <c:pt idx="7188">
                  <c:v>14.194280103192</c:v>
                </c:pt>
                <c:pt idx="7189">
                  <c:v>14.184265155533</c:v>
                </c:pt>
                <c:pt idx="7190">
                  <c:v>14.178906534680999</c:v>
                </c:pt>
                <c:pt idx="7191">
                  <c:v>14.167815890890999</c:v>
                </c:pt>
                <c:pt idx="7192">
                  <c:v>14.147153939288</c:v>
                </c:pt>
                <c:pt idx="7193">
                  <c:v>14.130559269940999</c:v>
                </c:pt>
                <c:pt idx="7194">
                  <c:v>14.134773582460999</c:v>
                </c:pt>
                <c:pt idx="7195">
                  <c:v>14.131294763061</c:v>
                </c:pt>
                <c:pt idx="7196">
                  <c:v>14.127076093331</c:v>
                </c:pt>
                <c:pt idx="7197">
                  <c:v>14.129082388041001</c:v>
                </c:pt>
                <c:pt idx="7198">
                  <c:v>14.146147614106001</c:v>
                </c:pt>
                <c:pt idx="7199">
                  <c:v>14.160863122055</c:v>
                </c:pt>
                <c:pt idx="7200">
                  <c:v>14.170856604012</c:v>
                </c:pt>
                <c:pt idx="7201">
                  <c:v>14.172543830983001</c:v>
                </c:pt>
                <c:pt idx="7202">
                  <c:v>14.162971825421</c:v>
                </c:pt>
                <c:pt idx="7203">
                  <c:v>14.160424902353</c:v>
                </c:pt>
                <c:pt idx="7204">
                  <c:v>14.165406280313</c:v>
                </c:pt>
                <c:pt idx="7205">
                  <c:v>14.169509245898</c:v>
                </c:pt>
                <c:pt idx="7206">
                  <c:v>14.15667002038</c:v>
                </c:pt>
                <c:pt idx="7207">
                  <c:v>14.143128174625</c:v>
                </c:pt>
                <c:pt idx="7208">
                  <c:v>14.141121497805999</c:v>
                </c:pt>
                <c:pt idx="7209">
                  <c:v>14.143607962040999</c:v>
                </c:pt>
                <c:pt idx="7210">
                  <c:v>14.144726288419999</c:v>
                </c:pt>
                <c:pt idx="7211">
                  <c:v>14.141490408120999</c:v>
                </c:pt>
                <c:pt idx="7212">
                  <c:v>14.138045890814</c:v>
                </c:pt>
                <c:pt idx="7213">
                  <c:v>14.141843485724999</c:v>
                </c:pt>
                <c:pt idx="7214">
                  <c:v>14.137162650364001</c:v>
                </c:pt>
                <c:pt idx="7215">
                  <c:v>14.144588113024</c:v>
                </c:pt>
                <c:pt idx="7216">
                  <c:v>14.137223864965</c:v>
                </c:pt>
                <c:pt idx="7217">
                  <c:v>14.145620459511999</c:v>
                </c:pt>
                <c:pt idx="7218">
                  <c:v>14.150138253006</c:v>
                </c:pt>
                <c:pt idx="7219">
                  <c:v>14.14985981473</c:v>
                </c:pt>
                <c:pt idx="7220">
                  <c:v>14.137039186149</c:v>
                </c:pt>
                <c:pt idx="7221">
                  <c:v>14.144160821818</c:v>
                </c:pt>
                <c:pt idx="7222">
                  <c:v>14.142800959571</c:v>
                </c:pt>
                <c:pt idx="7223">
                  <c:v>14.148165736319999</c:v>
                </c:pt>
                <c:pt idx="7224">
                  <c:v>14.144255141272</c:v>
                </c:pt>
                <c:pt idx="7225">
                  <c:v>14.141953103763001</c:v>
                </c:pt>
                <c:pt idx="7226">
                  <c:v>14.146556020506001</c:v>
                </c:pt>
                <c:pt idx="7227">
                  <c:v>14.149432582969</c:v>
                </c:pt>
                <c:pt idx="7228">
                  <c:v>14.151649042563999</c:v>
                </c:pt>
                <c:pt idx="7229">
                  <c:v>14.140719225809001</c:v>
                </c:pt>
                <c:pt idx="7230">
                  <c:v>14.136946592304</c:v>
                </c:pt>
                <c:pt idx="7231">
                  <c:v>14.125316317453001</c:v>
                </c:pt>
                <c:pt idx="7232">
                  <c:v>14.118025389853001</c:v>
                </c:pt>
                <c:pt idx="7233">
                  <c:v>14.119879072206</c:v>
                </c:pt>
                <c:pt idx="7234">
                  <c:v>14.122730502984</c:v>
                </c:pt>
                <c:pt idx="7235">
                  <c:v>14.118827566452</c:v>
                </c:pt>
                <c:pt idx="7236">
                  <c:v>14.113274163158</c:v>
                </c:pt>
                <c:pt idx="7237">
                  <c:v>14.125153022366</c:v>
                </c:pt>
                <c:pt idx="7238">
                  <c:v>14.127816936569999</c:v>
                </c:pt>
                <c:pt idx="7239">
                  <c:v>14.125340726416001</c:v>
                </c:pt>
                <c:pt idx="7240">
                  <c:v>14.117231749298</c:v>
                </c:pt>
                <c:pt idx="7241">
                  <c:v>14.108483593349</c:v>
                </c:pt>
                <c:pt idx="7242">
                  <c:v>14.112529242380001</c:v>
                </c:pt>
                <c:pt idx="7243">
                  <c:v>14.117206612584001</c:v>
                </c:pt>
                <c:pt idx="7244">
                  <c:v>14.109177057311999</c:v>
                </c:pt>
                <c:pt idx="7245">
                  <c:v>14.099113264204</c:v>
                </c:pt>
                <c:pt idx="7246">
                  <c:v>14.111443756050001</c:v>
                </c:pt>
                <c:pt idx="7247">
                  <c:v>14.125510908399001</c:v>
                </c:pt>
                <c:pt idx="7248">
                  <c:v>14.129805752212</c:v>
                </c:pt>
                <c:pt idx="7249">
                  <c:v>14.121641677865</c:v>
                </c:pt>
                <c:pt idx="7250">
                  <c:v>14.112331526644001</c:v>
                </c:pt>
                <c:pt idx="7251">
                  <c:v>14.111800446547001</c:v>
                </c:pt>
                <c:pt idx="7252">
                  <c:v>14.108582201491</c:v>
                </c:pt>
                <c:pt idx="7253">
                  <c:v>14.108027450591999</c:v>
                </c:pt>
                <c:pt idx="7254">
                  <c:v>14.101382229385001</c:v>
                </c:pt>
                <c:pt idx="7255">
                  <c:v>14.092029884006999</c:v>
                </c:pt>
                <c:pt idx="7256">
                  <c:v>14.101471282509999</c:v>
                </c:pt>
                <c:pt idx="7257">
                  <c:v>14.119625667033</c:v>
                </c:pt>
                <c:pt idx="7258">
                  <c:v>14.113026456834</c:v>
                </c:pt>
                <c:pt idx="7259">
                  <c:v>14.115009307875001</c:v>
                </c:pt>
                <c:pt idx="7260">
                  <c:v>14.125916592732001</c:v>
                </c:pt>
                <c:pt idx="7261">
                  <c:v>14.122678961907001</c:v>
                </c:pt>
                <c:pt idx="7262">
                  <c:v>14.114645588970999</c:v>
                </c:pt>
                <c:pt idx="7263">
                  <c:v>14.115847509529001</c:v>
                </c:pt>
                <c:pt idx="7264">
                  <c:v>14.101471510659</c:v>
                </c:pt>
                <c:pt idx="7265">
                  <c:v>14.088526991179</c:v>
                </c:pt>
                <c:pt idx="7266">
                  <c:v>14.088002563449001</c:v>
                </c:pt>
                <c:pt idx="7267">
                  <c:v>14.081586852587</c:v>
                </c:pt>
                <c:pt idx="7268">
                  <c:v>14.079842020473</c:v>
                </c:pt>
                <c:pt idx="7269">
                  <c:v>14.085180759698</c:v>
                </c:pt>
                <c:pt idx="7270">
                  <c:v>14.091723679087</c:v>
                </c:pt>
                <c:pt idx="7271">
                  <c:v>14.104712992824</c:v>
                </c:pt>
                <c:pt idx="7272">
                  <c:v>14.117465932918</c:v>
                </c:pt>
                <c:pt idx="7273">
                  <c:v>14.121510101008999</c:v>
                </c:pt>
                <c:pt idx="7274">
                  <c:v>14.13049148302</c:v>
                </c:pt>
                <c:pt idx="7275">
                  <c:v>14.130050325988</c:v>
                </c:pt>
                <c:pt idx="7276">
                  <c:v>14.138111805872001</c:v>
                </c:pt>
                <c:pt idx="7277">
                  <c:v>14.140335367114</c:v>
                </c:pt>
                <c:pt idx="7278">
                  <c:v>14.141745555410999</c:v>
                </c:pt>
                <c:pt idx="7279">
                  <c:v>14.128861573741</c:v>
                </c:pt>
                <c:pt idx="7280">
                  <c:v>14.124482059822</c:v>
                </c:pt>
                <c:pt idx="7281">
                  <c:v>14.128861400826001</c:v>
                </c:pt>
                <c:pt idx="7282">
                  <c:v>14.130354422119</c:v>
                </c:pt>
                <c:pt idx="7283">
                  <c:v>14.121335311404</c:v>
                </c:pt>
                <c:pt idx="7284">
                  <c:v>14.113645456814</c:v>
                </c:pt>
                <c:pt idx="7285">
                  <c:v>14.112379208171999</c:v>
                </c:pt>
                <c:pt idx="7286">
                  <c:v>14.119203969839001</c:v>
                </c:pt>
                <c:pt idx="7287">
                  <c:v>14.120855639472</c:v>
                </c:pt>
                <c:pt idx="7288">
                  <c:v>14.112308809404</c:v>
                </c:pt>
                <c:pt idx="7289">
                  <c:v>14.117457265785999</c:v>
                </c:pt>
                <c:pt idx="7290">
                  <c:v>14.113902489795001</c:v>
                </c:pt>
                <c:pt idx="7291">
                  <c:v>14.109410673032</c:v>
                </c:pt>
                <c:pt idx="7292">
                  <c:v>14.122409123991</c:v>
                </c:pt>
                <c:pt idx="7293">
                  <c:v>14.123147260230001</c:v>
                </c:pt>
                <c:pt idx="7294">
                  <c:v>14.112699416256</c:v>
                </c:pt>
                <c:pt idx="7295">
                  <c:v>14.110491165826</c:v>
                </c:pt>
                <c:pt idx="7296">
                  <c:v>14.099564294206001</c:v>
                </c:pt>
                <c:pt idx="7297">
                  <c:v>14.096466228183999</c:v>
                </c:pt>
                <c:pt idx="7298">
                  <c:v>14.101227966970001</c:v>
                </c:pt>
                <c:pt idx="7299">
                  <c:v>14.09682448521</c:v>
                </c:pt>
                <c:pt idx="7300">
                  <c:v>14.092216405758</c:v>
                </c:pt>
                <c:pt idx="7301">
                  <c:v>14.085020124678</c:v>
                </c:pt>
                <c:pt idx="7302">
                  <c:v>14.082650109471</c:v>
                </c:pt>
                <c:pt idx="7303">
                  <c:v>14.069693756789</c:v>
                </c:pt>
                <c:pt idx="7304">
                  <c:v>14.067341226907001</c:v>
                </c:pt>
                <c:pt idx="7305">
                  <c:v>14.073677302204</c:v>
                </c:pt>
                <c:pt idx="7306">
                  <c:v>14.07390916133</c:v>
                </c:pt>
                <c:pt idx="7307">
                  <c:v>14.072578226909</c:v>
                </c:pt>
                <c:pt idx="7308">
                  <c:v>14.074420611684999</c:v>
                </c:pt>
                <c:pt idx="7309">
                  <c:v>14.079528806639001</c:v>
                </c:pt>
                <c:pt idx="7310">
                  <c:v>14.092885098288001</c:v>
                </c:pt>
                <c:pt idx="7311">
                  <c:v>14.110509306452</c:v>
                </c:pt>
                <c:pt idx="7312">
                  <c:v>14.113727211146999</c:v>
                </c:pt>
                <c:pt idx="7313">
                  <c:v>14.108828485948001</c:v>
                </c:pt>
                <c:pt idx="7314">
                  <c:v>14.103075424928999</c:v>
                </c:pt>
                <c:pt idx="7315">
                  <c:v>14.101303758095</c:v>
                </c:pt>
                <c:pt idx="7316">
                  <c:v>14.100264222350001</c:v>
                </c:pt>
                <c:pt idx="7317">
                  <c:v>14.104220430783</c:v>
                </c:pt>
                <c:pt idx="7318">
                  <c:v>14.101011046731999</c:v>
                </c:pt>
                <c:pt idx="7319">
                  <c:v>14.092403818784</c:v>
                </c:pt>
                <c:pt idx="7320">
                  <c:v>14.090837504826</c:v>
                </c:pt>
                <c:pt idx="7321">
                  <c:v>14.096998082332</c:v>
                </c:pt>
                <c:pt idx="7322">
                  <c:v>14.097178643413001</c:v>
                </c:pt>
                <c:pt idx="7323">
                  <c:v>14.09771940912</c:v>
                </c:pt>
                <c:pt idx="7324">
                  <c:v>14.099141979384999</c:v>
                </c:pt>
                <c:pt idx="7325">
                  <c:v>14.096234215152</c:v>
                </c:pt>
                <c:pt idx="7326">
                  <c:v>14.088701451516</c:v>
                </c:pt>
                <c:pt idx="7327">
                  <c:v>14.079421338566</c:v>
                </c:pt>
                <c:pt idx="7328">
                  <c:v>14.069909707438001</c:v>
                </c:pt>
                <c:pt idx="7329">
                  <c:v>14.072309422778</c:v>
                </c:pt>
                <c:pt idx="7330">
                  <c:v>14.076945886880999</c:v>
                </c:pt>
                <c:pt idx="7331">
                  <c:v>14.081480914576</c:v>
                </c:pt>
                <c:pt idx="7332">
                  <c:v>14.080068694381</c:v>
                </c:pt>
                <c:pt idx="7333">
                  <c:v>14.081900137984</c:v>
                </c:pt>
                <c:pt idx="7334">
                  <c:v>14.097107284010001</c:v>
                </c:pt>
                <c:pt idx="7335">
                  <c:v>14.107669706754001</c:v>
                </c:pt>
                <c:pt idx="7336">
                  <c:v>14.109021460449</c:v>
                </c:pt>
                <c:pt idx="7337">
                  <c:v>14.109757045358</c:v>
                </c:pt>
                <c:pt idx="7338">
                  <c:v>14.110042204798001</c:v>
                </c:pt>
                <c:pt idx="7339">
                  <c:v>14.11755686515</c:v>
                </c:pt>
                <c:pt idx="7340">
                  <c:v>14.131481864592001</c:v>
                </c:pt>
                <c:pt idx="7341">
                  <c:v>14.134192094487</c:v>
                </c:pt>
                <c:pt idx="7342">
                  <c:v>14.132859429863</c:v>
                </c:pt>
                <c:pt idx="7343">
                  <c:v>14.137299222765</c:v>
                </c:pt>
                <c:pt idx="7344">
                  <c:v>14.134069330412</c:v>
                </c:pt>
                <c:pt idx="7345">
                  <c:v>14.131606848462001</c:v>
                </c:pt>
                <c:pt idx="7346">
                  <c:v>14.142873968779</c:v>
                </c:pt>
                <c:pt idx="7347">
                  <c:v>14.136293982663</c:v>
                </c:pt>
                <c:pt idx="7348">
                  <c:v>14.139578663524</c:v>
                </c:pt>
                <c:pt idx="7349">
                  <c:v>14.141482104644</c:v>
                </c:pt>
                <c:pt idx="7350">
                  <c:v>14.138631516919</c:v>
                </c:pt>
                <c:pt idx="7351">
                  <c:v>14.145712898608</c:v>
                </c:pt>
                <c:pt idx="7352">
                  <c:v>14.159424071427001</c:v>
                </c:pt>
                <c:pt idx="7353">
                  <c:v>14.158125482097001</c:v>
                </c:pt>
                <c:pt idx="7354">
                  <c:v>14.150164679526</c:v>
                </c:pt>
                <c:pt idx="7355">
                  <c:v>14.153003550260999</c:v>
                </c:pt>
                <c:pt idx="7356">
                  <c:v>14.152344349417</c:v>
                </c:pt>
                <c:pt idx="7357">
                  <c:v>14.164188529132</c:v>
                </c:pt>
                <c:pt idx="7358">
                  <c:v>14.168885232172</c:v>
                </c:pt>
                <c:pt idx="7359">
                  <c:v>14.165855590587</c:v>
                </c:pt>
                <c:pt idx="7360">
                  <c:v>14.163441980715</c:v>
                </c:pt>
                <c:pt idx="7361">
                  <c:v>14.160500166776</c:v>
                </c:pt>
                <c:pt idx="7362">
                  <c:v>14.168470001936001</c:v>
                </c:pt>
                <c:pt idx="7363">
                  <c:v>14.176457415631001</c:v>
                </c:pt>
                <c:pt idx="7364">
                  <c:v>14.1747193491</c:v>
                </c:pt>
                <c:pt idx="7365">
                  <c:v>14.164387013234</c:v>
                </c:pt>
                <c:pt idx="7366">
                  <c:v>14.16278901001</c:v>
                </c:pt>
                <c:pt idx="7367">
                  <c:v>14.172650343485</c:v>
                </c:pt>
                <c:pt idx="7368">
                  <c:v>14.179208909852001</c:v>
                </c:pt>
                <c:pt idx="7369">
                  <c:v>14.189256334355999</c:v>
                </c:pt>
                <c:pt idx="7370">
                  <c:v>14.170577104482</c:v>
                </c:pt>
                <c:pt idx="7371">
                  <c:v>14.169156019713</c:v>
                </c:pt>
                <c:pt idx="7372">
                  <c:v>14.17741314733</c:v>
                </c:pt>
                <c:pt idx="7373">
                  <c:v>14.186367095103</c:v>
                </c:pt>
                <c:pt idx="7374">
                  <c:v>14.193742132829</c:v>
                </c:pt>
                <c:pt idx="7375">
                  <c:v>14.190242757730999</c:v>
                </c:pt>
                <c:pt idx="7376">
                  <c:v>14.196349612311</c:v>
                </c:pt>
                <c:pt idx="7377">
                  <c:v>14.19770539165</c:v>
                </c:pt>
                <c:pt idx="7378">
                  <c:v>14.198505980924001</c:v>
                </c:pt>
                <c:pt idx="7379">
                  <c:v>14.200314313532999</c:v>
                </c:pt>
                <c:pt idx="7380">
                  <c:v>14.214127950253999</c:v>
                </c:pt>
                <c:pt idx="7381">
                  <c:v>14.209893117436</c:v>
                </c:pt>
                <c:pt idx="7382">
                  <c:v>14.208762909801001</c:v>
                </c:pt>
                <c:pt idx="7383">
                  <c:v>14.216380232261001</c:v>
                </c:pt>
                <c:pt idx="7384">
                  <c:v>14.224441342033</c:v>
                </c:pt>
                <c:pt idx="7385">
                  <c:v>14.224225510068999</c:v>
                </c:pt>
                <c:pt idx="7386">
                  <c:v>14.223693276014</c:v>
                </c:pt>
                <c:pt idx="7387">
                  <c:v>14.213758815416</c:v>
                </c:pt>
                <c:pt idx="7388">
                  <c:v>14.216430131478999</c:v>
                </c:pt>
                <c:pt idx="7389">
                  <c:v>14.22364048072</c:v>
                </c:pt>
                <c:pt idx="7390">
                  <c:v>14.226040424418001</c:v>
                </c:pt>
                <c:pt idx="7391">
                  <c:v>14.234304248427</c:v>
                </c:pt>
                <c:pt idx="7392">
                  <c:v>14.241016106169001</c:v>
                </c:pt>
                <c:pt idx="7393">
                  <c:v>14.250616867083</c:v>
                </c:pt>
                <c:pt idx="7394">
                  <c:v>14.244447016506999</c:v>
                </c:pt>
                <c:pt idx="7395">
                  <c:v>14.245853739614001</c:v>
                </c:pt>
                <c:pt idx="7396">
                  <c:v>14.255119994896001</c:v>
                </c:pt>
                <c:pt idx="7397">
                  <c:v>14.261277181123999</c:v>
                </c:pt>
                <c:pt idx="7398">
                  <c:v>14.253410896621</c:v>
                </c:pt>
                <c:pt idx="7399">
                  <c:v>14.255508142347001</c:v>
                </c:pt>
                <c:pt idx="7400">
                  <c:v>14.274599446267001</c:v>
                </c:pt>
                <c:pt idx="7401">
                  <c:v>14.288927558025</c:v>
                </c:pt>
                <c:pt idx="7402">
                  <c:v>14.296257182546</c:v>
                </c:pt>
                <c:pt idx="7403">
                  <c:v>14.297853022538</c:v>
                </c:pt>
                <c:pt idx="7404">
                  <c:v>14.303661420816001</c:v>
                </c:pt>
                <c:pt idx="7405">
                  <c:v>14.312946596165</c:v>
                </c:pt>
                <c:pt idx="7406">
                  <c:v>14.307607512967</c:v>
                </c:pt>
                <c:pt idx="7407">
                  <c:v>14.304192765690001</c:v>
                </c:pt>
                <c:pt idx="7408">
                  <c:v>14.300789343461</c:v>
                </c:pt>
                <c:pt idx="7409">
                  <c:v>14.302268362317999</c:v>
                </c:pt>
                <c:pt idx="7410">
                  <c:v>14.301770699272</c:v>
                </c:pt>
                <c:pt idx="7411">
                  <c:v>14.301932283312</c:v>
                </c:pt>
                <c:pt idx="7412">
                  <c:v>14.314111789915</c:v>
                </c:pt>
                <c:pt idx="7413">
                  <c:v>14.314064785886</c:v>
                </c:pt>
                <c:pt idx="7414">
                  <c:v>14.309673600529999</c:v>
                </c:pt>
                <c:pt idx="7415">
                  <c:v>14.319694964212999</c:v>
                </c:pt>
                <c:pt idx="7416">
                  <c:v>14.32076294584</c:v>
                </c:pt>
                <c:pt idx="7417">
                  <c:v>14.328358692850999</c:v>
                </c:pt>
                <c:pt idx="7418">
                  <c:v>14.349547516743</c:v>
                </c:pt>
                <c:pt idx="7419">
                  <c:v>14.361816095118</c:v>
                </c:pt>
                <c:pt idx="7420">
                  <c:v>14.363196932987</c:v>
                </c:pt>
                <c:pt idx="7421">
                  <c:v>14.370546092389</c:v>
                </c:pt>
                <c:pt idx="7422">
                  <c:v>14.390867736131</c:v>
                </c:pt>
                <c:pt idx="7423">
                  <c:v>14.396037392836</c:v>
                </c:pt>
                <c:pt idx="7424">
                  <c:v>14.402698683785999</c:v>
                </c:pt>
                <c:pt idx="7425">
                  <c:v>14.401432400792</c:v>
                </c:pt>
                <c:pt idx="7426">
                  <c:v>14.396233263628</c:v>
                </c:pt>
                <c:pt idx="7427">
                  <c:v>14.402900955674999</c:v>
                </c:pt>
                <c:pt idx="7428">
                  <c:v>14.419546865420999</c:v>
                </c:pt>
                <c:pt idx="7429">
                  <c:v>14.439246137403</c:v>
                </c:pt>
                <c:pt idx="7430">
                  <c:v>14.441813011783999</c:v>
                </c:pt>
                <c:pt idx="7431">
                  <c:v>14.448470385038</c:v>
                </c:pt>
                <c:pt idx="7432">
                  <c:v>14.458819319412999</c:v>
                </c:pt>
                <c:pt idx="7433">
                  <c:v>14.471086401578001</c:v>
                </c:pt>
                <c:pt idx="7434">
                  <c:v>14.481160116921</c:v>
                </c:pt>
                <c:pt idx="7435">
                  <c:v>14.487676798447</c:v>
                </c:pt>
                <c:pt idx="7436">
                  <c:v>14.484659091500999</c:v>
                </c:pt>
                <c:pt idx="7437">
                  <c:v>14.481374204165</c:v>
                </c:pt>
                <c:pt idx="7438">
                  <c:v>14.49131749309</c:v>
                </c:pt>
                <c:pt idx="7439">
                  <c:v>14.500176464642999</c:v>
                </c:pt>
                <c:pt idx="7440">
                  <c:v>14.519248124122001</c:v>
                </c:pt>
                <c:pt idx="7441">
                  <c:v>14.530924881307</c:v>
                </c:pt>
                <c:pt idx="7442">
                  <c:v>14.534113040436001</c:v>
                </c:pt>
                <c:pt idx="7443">
                  <c:v>14.535689673426999</c:v>
                </c:pt>
                <c:pt idx="7444">
                  <c:v>14.539155779895999</c:v>
                </c:pt>
                <c:pt idx="7445">
                  <c:v>14.547849504693</c:v>
                </c:pt>
                <c:pt idx="7446">
                  <c:v>14.559104242155</c:v>
                </c:pt>
                <c:pt idx="7447">
                  <c:v>14.563681122686001</c:v>
                </c:pt>
                <c:pt idx="7448">
                  <c:v>14.563403077506999</c:v>
                </c:pt>
                <c:pt idx="7449">
                  <c:v>14.565932245369</c:v>
                </c:pt>
                <c:pt idx="7450">
                  <c:v>14.575214178667</c:v>
                </c:pt>
                <c:pt idx="7451">
                  <c:v>14.585933752351</c:v>
                </c:pt>
                <c:pt idx="7452">
                  <c:v>14.593264095932</c:v>
                </c:pt>
                <c:pt idx="7453">
                  <c:v>14.606386843454001</c:v>
                </c:pt>
                <c:pt idx="7454">
                  <c:v>14.618683785005</c:v>
                </c:pt>
                <c:pt idx="7455">
                  <c:v>14.639690646165</c:v>
                </c:pt>
                <c:pt idx="7456">
                  <c:v>14.651913803287</c:v>
                </c:pt>
                <c:pt idx="7457">
                  <c:v>14.670455664392</c:v>
                </c:pt>
                <c:pt idx="7458">
                  <c:v>14.679508799124999</c:v>
                </c:pt>
                <c:pt idx="7459">
                  <c:v>14.701737959077001</c:v>
                </c:pt>
                <c:pt idx="7460">
                  <c:v>14.720158515994999</c:v>
                </c:pt>
                <c:pt idx="7461">
                  <c:v>14.714765962455999</c:v>
                </c:pt>
                <c:pt idx="7462">
                  <c:v>14.707712474331</c:v>
                </c:pt>
                <c:pt idx="7463">
                  <c:v>14.701918133215001</c:v>
                </c:pt>
                <c:pt idx="7464">
                  <c:v>14.716597497461001</c:v>
                </c:pt>
                <c:pt idx="7465">
                  <c:v>14.717065855995999</c:v>
                </c:pt>
                <c:pt idx="7466">
                  <c:v>14.712248074192001</c:v>
                </c:pt>
                <c:pt idx="7467">
                  <c:v>14.702535837812</c:v>
                </c:pt>
                <c:pt idx="7468">
                  <c:v>9.5972999999970003</c:v>
                </c:pt>
                <c:pt idx="7469">
                  <c:v>9.5972999999970003</c:v>
                </c:pt>
                <c:pt idx="7470">
                  <c:v>9.5972999999970003</c:v>
                </c:pt>
                <c:pt idx="7471">
                  <c:v>9.5972999999970003</c:v>
                </c:pt>
                <c:pt idx="7472">
                  <c:v>9.5972999999970003</c:v>
                </c:pt>
                <c:pt idx="7473">
                  <c:v>9.5972999999970003</c:v>
                </c:pt>
                <c:pt idx="7474">
                  <c:v>9.5972999999970003</c:v>
                </c:pt>
                <c:pt idx="7475">
                  <c:v>9.5972999999970003</c:v>
                </c:pt>
                <c:pt idx="7476">
                  <c:v>9.5972999999970003</c:v>
                </c:pt>
                <c:pt idx="7477">
                  <c:v>9.6179417760440007</c:v>
                </c:pt>
                <c:pt idx="7478">
                  <c:v>9.7676000000009999</c:v>
                </c:pt>
                <c:pt idx="7479">
                  <c:v>9.7676000000009999</c:v>
                </c:pt>
                <c:pt idx="7480">
                  <c:v>9.7676000000009999</c:v>
                </c:pt>
                <c:pt idx="7481">
                  <c:v>9.767600000002</c:v>
                </c:pt>
                <c:pt idx="7482">
                  <c:v>9.7676000000009999</c:v>
                </c:pt>
                <c:pt idx="7483">
                  <c:v>9.7676000000009999</c:v>
                </c:pt>
                <c:pt idx="7484">
                  <c:v>9.7676000000009999</c:v>
                </c:pt>
                <c:pt idx="7485">
                  <c:v>9.7676000000009999</c:v>
                </c:pt>
                <c:pt idx="7486">
                  <c:v>9.7676000000009999</c:v>
                </c:pt>
                <c:pt idx="7487">
                  <c:v>9.7676000000009999</c:v>
                </c:pt>
                <c:pt idx="7488">
                  <c:v>9.7676000000009999</c:v>
                </c:pt>
                <c:pt idx="7489">
                  <c:v>9.7676000000009999</c:v>
                </c:pt>
                <c:pt idx="7490">
                  <c:v>9.7491069288389998</c:v>
                </c:pt>
                <c:pt idx="7491">
                  <c:v>9.6565999999999992</c:v>
                </c:pt>
                <c:pt idx="7492">
                  <c:v>9.6565999999990009</c:v>
                </c:pt>
                <c:pt idx="7493">
                  <c:v>9.6565999999990009</c:v>
                </c:pt>
                <c:pt idx="7494">
                  <c:v>9.6565999999990009</c:v>
                </c:pt>
                <c:pt idx="7495">
                  <c:v>9.6565999999999992</c:v>
                </c:pt>
                <c:pt idx="7496">
                  <c:v>9.6565999999999992</c:v>
                </c:pt>
                <c:pt idx="7497">
                  <c:v>9.6565999999990009</c:v>
                </c:pt>
                <c:pt idx="7498">
                  <c:v>9.6565999999999992</c:v>
                </c:pt>
                <c:pt idx="7499">
                  <c:v>9.6565999999999992</c:v>
                </c:pt>
                <c:pt idx="7500">
                  <c:v>9.6565999999990009</c:v>
                </c:pt>
                <c:pt idx="7501">
                  <c:v>9.6565999999999992</c:v>
                </c:pt>
                <c:pt idx="7502">
                  <c:v>9.6565999999990009</c:v>
                </c:pt>
                <c:pt idx="7503">
                  <c:v>9.6565999999999992</c:v>
                </c:pt>
                <c:pt idx="7504">
                  <c:v>9.6565999999999992</c:v>
                </c:pt>
                <c:pt idx="7505">
                  <c:v>9.6565999999990009</c:v>
                </c:pt>
                <c:pt idx="7506">
                  <c:v>9.6565999999999992</c:v>
                </c:pt>
                <c:pt idx="7507">
                  <c:v>9.6565999999999992</c:v>
                </c:pt>
                <c:pt idx="7508">
                  <c:v>9.6565999999999992</c:v>
                </c:pt>
                <c:pt idx="7509">
                  <c:v>9.6565999999999992</c:v>
                </c:pt>
                <c:pt idx="7510">
                  <c:v>9.6704870780010008</c:v>
                </c:pt>
                <c:pt idx="7511">
                  <c:v>9.735600000002</c:v>
                </c:pt>
                <c:pt idx="7512">
                  <c:v>9.735600000002</c:v>
                </c:pt>
                <c:pt idx="7513">
                  <c:v>9.735600000002</c:v>
                </c:pt>
                <c:pt idx="7514">
                  <c:v>9.735600000002</c:v>
                </c:pt>
                <c:pt idx="7515">
                  <c:v>9.735600000002</c:v>
                </c:pt>
                <c:pt idx="7516">
                  <c:v>9.735600000002</c:v>
                </c:pt>
                <c:pt idx="7517">
                  <c:v>9.8051366540270006</c:v>
                </c:pt>
                <c:pt idx="7518">
                  <c:v>9.8698999999999995</c:v>
                </c:pt>
                <c:pt idx="7519">
                  <c:v>9.8698999999999995</c:v>
                </c:pt>
                <c:pt idx="7520">
                  <c:v>9.8699000000009995</c:v>
                </c:pt>
                <c:pt idx="7521">
                  <c:v>9.8698999999999995</c:v>
                </c:pt>
                <c:pt idx="7522">
                  <c:v>9.8698999999999995</c:v>
                </c:pt>
                <c:pt idx="7523">
                  <c:v>9.8698999999999995</c:v>
                </c:pt>
                <c:pt idx="7524">
                  <c:v>9.8698999999999995</c:v>
                </c:pt>
                <c:pt idx="7525">
                  <c:v>9.8698999999999995</c:v>
                </c:pt>
                <c:pt idx="7526">
                  <c:v>9.8698999999999995</c:v>
                </c:pt>
                <c:pt idx="7527">
                  <c:v>9.8698999999999995</c:v>
                </c:pt>
                <c:pt idx="7528">
                  <c:v>9.8698999999999995</c:v>
                </c:pt>
                <c:pt idx="7529">
                  <c:v>9.8698999999999995</c:v>
                </c:pt>
                <c:pt idx="7530">
                  <c:v>9.8646819907920005</c:v>
                </c:pt>
                <c:pt idx="7531">
                  <c:v>9.8467999999989999</c:v>
                </c:pt>
                <c:pt idx="7532">
                  <c:v>9.8467999999989999</c:v>
                </c:pt>
                <c:pt idx="7533">
                  <c:v>9.8467999999989999</c:v>
                </c:pt>
                <c:pt idx="7534">
                  <c:v>9.8467999999989999</c:v>
                </c:pt>
                <c:pt idx="7535">
                  <c:v>9.8467999999989999</c:v>
                </c:pt>
                <c:pt idx="7536">
                  <c:v>9.8467999999989999</c:v>
                </c:pt>
                <c:pt idx="7537">
                  <c:v>9.8467999999989999</c:v>
                </c:pt>
                <c:pt idx="7538">
                  <c:v>9.8467999999989999</c:v>
                </c:pt>
                <c:pt idx="7539">
                  <c:v>9.8467999999989999</c:v>
                </c:pt>
                <c:pt idx="7540">
                  <c:v>9.8467999999989999</c:v>
                </c:pt>
                <c:pt idx="7541">
                  <c:v>9.8467999999989999</c:v>
                </c:pt>
                <c:pt idx="7542">
                  <c:v>9.8976869854420002</c:v>
                </c:pt>
                <c:pt idx="7543">
                  <c:v>10.044299999999</c:v>
                </c:pt>
                <c:pt idx="7544">
                  <c:v>10.0443</c:v>
                </c:pt>
                <c:pt idx="7545">
                  <c:v>10.044299999999</c:v>
                </c:pt>
                <c:pt idx="7546">
                  <c:v>10.044299999999</c:v>
                </c:pt>
                <c:pt idx="7547">
                  <c:v>10.044299999999</c:v>
                </c:pt>
                <c:pt idx="7548">
                  <c:v>10.044299999999</c:v>
                </c:pt>
                <c:pt idx="7549">
                  <c:v>10.0443</c:v>
                </c:pt>
                <c:pt idx="7550">
                  <c:v>10.044299999999</c:v>
                </c:pt>
                <c:pt idx="7551">
                  <c:v>10.044299999999</c:v>
                </c:pt>
                <c:pt idx="7552">
                  <c:v>10.044299999999</c:v>
                </c:pt>
                <c:pt idx="7553">
                  <c:v>10.0443</c:v>
                </c:pt>
                <c:pt idx="7554">
                  <c:v>10.0443</c:v>
                </c:pt>
                <c:pt idx="7555">
                  <c:v>10.067235861447999</c:v>
                </c:pt>
                <c:pt idx="7556">
                  <c:v>10.132500000004001</c:v>
                </c:pt>
                <c:pt idx="7557">
                  <c:v>10.132500000004001</c:v>
                </c:pt>
                <c:pt idx="7558">
                  <c:v>10.132500000004001</c:v>
                </c:pt>
                <c:pt idx="7559">
                  <c:v>10.132500000004001</c:v>
                </c:pt>
                <c:pt idx="7560">
                  <c:v>10.132500000004001</c:v>
                </c:pt>
                <c:pt idx="7561">
                  <c:v>10.132500000004001</c:v>
                </c:pt>
                <c:pt idx="7562">
                  <c:v>10.132500000004001</c:v>
                </c:pt>
                <c:pt idx="7563">
                  <c:v>10.132500000004001</c:v>
                </c:pt>
                <c:pt idx="7564">
                  <c:v>10.132500000004001</c:v>
                </c:pt>
                <c:pt idx="7565">
                  <c:v>10.132500000004001</c:v>
                </c:pt>
                <c:pt idx="7566">
                  <c:v>10.132500000004001</c:v>
                </c:pt>
                <c:pt idx="7567">
                  <c:v>10.132500000004001</c:v>
                </c:pt>
                <c:pt idx="7568">
                  <c:v>10.142416538679001</c:v>
                </c:pt>
                <c:pt idx="7569">
                  <c:v>10.159000000002001</c:v>
                </c:pt>
                <c:pt idx="7570">
                  <c:v>10.159000000002001</c:v>
                </c:pt>
                <c:pt idx="7571">
                  <c:v>10.159000000002001</c:v>
                </c:pt>
                <c:pt idx="7572">
                  <c:v>10.159000000002999</c:v>
                </c:pt>
                <c:pt idx="7573">
                  <c:v>10.159000000002001</c:v>
                </c:pt>
                <c:pt idx="7574">
                  <c:v>10.159000000002001</c:v>
                </c:pt>
                <c:pt idx="7575">
                  <c:v>10.159000000002001</c:v>
                </c:pt>
                <c:pt idx="7576">
                  <c:v>10.159000000002001</c:v>
                </c:pt>
                <c:pt idx="7577">
                  <c:v>10.159000000002001</c:v>
                </c:pt>
                <c:pt idx="7578">
                  <c:v>10.159000000002001</c:v>
                </c:pt>
                <c:pt idx="7579">
                  <c:v>10.159000000002001</c:v>
                </c:pt>
                <c:pt idx="7580">
                  <c:v>10.159000000002999</c:v>
                </c:pt>
                <c:pt idx="7581">
                  <c:v>10.242555502208001</c:v>
                </c:pt>
                <c:pt idx="7582">
                  <c:v>10.3225</c:v>
                </c:pt>
                <c:pt idx="7583">
                  <c:v>10.3225</c:v>
                </c:pt>
                <c:pt idx="7584">
                  <c:v>10.3225</c:v>
                </c:pt>
                <c:pt idx="7585">
                  <c:v>10.3225</c:v>
                </c:pt>
                <c:pt idx="7586">
                  <c:v>10.3225</c:v>
                </c:pt>
                <c:pt idx="7587">
                  <c:v>10.3225</c:v>
                </c:pt>
                <c:pt idx="7588">
                  <c:v>10.3225</c:v>
                </c:pt>
                <c:pt idx="7589">
                  <c:v>10.3225</c:v>
                </c:pt>
                <c:pt idx="7590">
                  <c:v>10.3225</c:v>
                </c:pt>
                <c:pt idx="7591">
                  <c:v>10.3225</c:v>
                </c:pt>
                <c:pt idx="7592">
                  <c:v>10.3225</c:v>
                </c:pt>
                <c:pt idx="7593">
                  <c:v>10.3225</c:v>
                </c:pt>
                <c:pt idx="7594">
                  <c:v>10.328296080473001</c:v>
                </c:pt>
                <c:pt idx="7595">
                  <c:v>10.402700000003</c:v>
                </c:pt>
                <c:pt idx="7596">
                  <c:v>10.402700000003</c:v>
                </c:pt>
                <c:pt idx="7597">
                  <c:v>10.402700000003</c:v>
                </c:pt>
                <c:pt idx="7598">
                  <c:v>10.402700000003</c:v>
                </c:pt>
                <c:pt idx="7599">
                  <c:v>10.402700000003</c:v>
                </c:pt>
                <c:pt idx="7600">
                  <c:v>10.402700000003</c:v>
                </c:pt>
                <c:pt idx="7601">
                  <c:v>10.402700000003</c:v>
                </c:pt>
                <c:pt idx="7602">
                  <c:v>10.402700000003</c:v>
                </c:pt>
                <c:pt idx="7603">
                  <c:v>10.402700000003</c:v>
                </c:pt>
                <c:pt idx="7604">
                  <c:v>10.402700000003</c:v>
                </c:pt>
                <c:pt idx="7605">
                  <c:v>10.402700000003</c:v>
                </c:pt>
                <c:pt idx="7606">
                  <c:v>10.402700000003</c:v>
                </c:pt>
                <c:pt idx="7607">
                  <c:v>10.392703299327</c:v>
                </c:pt>
                <c:pt idx="7608">
                  <c:v>10.380399999997</c:v>
                </c:pt>
                <c:pt idx="7609">
                  <c:v>10.380399999997</c:v>
                </c:pt>
                <c:pt idx="7610">
                  <c:v>10.380399999997</c:v>
                </c:pt>
                <c:pt idx="7611">
                  <c:v>10.380399999997</c:v>
                </c:pt>
                <c:pt idx="7612">
                  <c:v>10.380399999997</c:v>
                </c:pt>
                <c:pt idx="7613">
                  <c:v>10.380399999997</c:v>
                </c:pt>
                <c:pt idx="7614">
                  <c:v>10.380399999997</c:v>
                </c:pt>
                <c:pt idx="7615">
                  <c:v>10.380399999997</c:v>
                </c:pt>
                <c:pt idx="7616">
                  <c:v>10.380399999997</c:v>
                </c:pt>
                <c:pt idx="7617">
                  <c:v>10.380399999997</c:v>
                </c:pt>
                <c:pt idx="7618">
                  <c:v>10.380399999997</c:v>
                </c:pt>
                <c:pt idx="7619">
                  <c:v>10.380399999997</c:v>
                </c:pt>
                <c:pt idx="7620">
                  <c:v>10.380399999997</c:v>
                </c:pt>
                <c:pt idx="7621">
                  <c:v>10.380399999997</c:v>
                </c:pt>
                <c:pt idx="7622">
                  <c:v>10.380399999997</c:v>
                </c:pt>
                <c:pt idx="7623">
                  <c:v>10.380399999997</c:v>
                </c:pt>
                <c:pt idx="7624">
                  <c:v>10.380399999997</c:v>
                </c:pt>
                <c:pt idx="7625">
                  <c:v>10.380399999997</c:v>
                </c:pt>
                <c:pt idx="7626">
                  <c:v>10.380399999997</c:v>
                </c:pt>
                <c:pt idx="7627">
                  <c:v>10.436529540864999</c:v>
                </c:pt>
                <c:pt idx="7628">
                  <c:v>10.610099999999999</c:v>
                </c:pt>
                <c:pt idx="7629">
                  <c:v>10.610099999999999</c:v>
                </c:pt>
                <c:pt idx="7630">
                  <c:v>10.610099999999999</c:v>
                </c:pt>
                <c:pt idx="7631">
                  <c:v>10.610099999999999</c:v>
                </c:pt>
                <c:pt idx="7632">
                  <c:v>10.610099999999999</c:v>
                </c:pt>
                <c:pt idx="7633">
                  <c:v>10.610099999999999</c:v>
                </c:pt>
                <c:pt idx="7634">
                  <c:v>10.610099999999999</c:v>
                </c:pt>
                <c:pt idx="7635">
                  <c:v>10.610099999999999</c:v>
                </c:pt>
                <c:pt idx="7636">
                  <c:v>10.610099999999999</c:v>
                </c:pt>
                <c:pt idx="7637">
                  <c:v>10.610099999999999</c:v>
                </c:pt>
                <c:pt idx="7638">
                  <c:v>10.610099999999999</c:v>
                </c:pt>
                <c:pt idx="7639">
                  <c:v>10.609942898770999</c:v>
                </c:pt>
                <c:pt idx="7640">
                  <c:v>10.570100000001</c:v>
                </c:pt>
                <c:pt idx="7641">
                  <c:v>10.570100000001</c:v>
                </c:pt>
                <c:pt idx="7642">
                  <c:v>10.570100000001</c:v>
                </c:pt>
                <c:pt idx="7643">
                  <c:v>10.570100000001</c:v>
                </c:pt>
                <c:pt idx="7644">
                  <c:v>10.570100000001</c:v>
                </c:pt>
                <c:pt idx="7645">
                  <c:v>10.570100000001</c:v>
                </c:pt>
                <c:pt idx="7646">
                  <c:v>10.584693328690999</c:v>
                </c:pt>
                <c:pt idx="7647">
                  <c:v>10.680099999997999</c:v>
                </c:pt>
                <c:pt idx="7648">
                  <c:v>10.680099999997999</c:v>
                </c:pt>
                <c:pt idx="7649">
                  <c:v>10.680099999997999</c:v>
                </c:pt>
                <c:pt idx="7650">
                  <c:v>10.680099999997999</c:v>
                </c:pt>
                <c:pt idx="7651">
                  <c:v>10.680099999997999</c:v>
                </c:pt>
                <c:pt idx="7652">
                  <c:v>10.680099999997999</c:v>
                </c:pt>
                <c:pt idx="7653">
                  <c:v>10.680099999997999</c:v>
                </c:pt>
                <c:pt idx="7654">
                  <c:v>10.680099999997999</c:v>
                </c:pt>
                <c:pt idx="7655">
                  <c:v>10.680099999997999</c:v>
                </c:pt>
                <c:pt idx="7656">
                  <c:v>10.680099999997999</c:v>
                </c:pt>
                <c:pt idx="7657">
                  <c:v>10.680099999997999</c:v>
                </c:pt>
                <c:pt idx="7658">
                  <c:v>10.688372222567001</c:v>
                </c:pt>
                <c:pt idx="7659">
                  <c:v>10.937100000000999</c:v>
                </c:pt>
                <c:pt idx="7660">
                  <c:v>10.937100000000999</c:v>
                </c:pt>
                <c:pt idx="7661">
                  <c:v>10.937100000000999</c:v>
                </c:pt>
                <c:pt idx="7662">
                  <c:v>10.937100000000999</c:v>
                </c:pt>
                <c:pt idx="7663">
                  <c:v>10.937100000000999</c:v>
                </c:pt>
                <c:pt idx="7664">
                  <c:v>10.937100000000999</c:v>
                </c:pt>
                <c:pt idx="7665">
                  <c:v>10.937100000000999</c:v>
                </c:pt>
                <c:pt idx="7666">
                  <c:v>10.937100000000999</c:v>
                </c:pt>
                <c:pt idx="7667">
                  <c:v>10.937100000001999</c:v>
                </c:pt>
                <c:pt idx="7668">
                  <c:v>10.937100000000999</c:v>
                </c:pt>
                <c:pt idx="7669">
                  <c:v>10.937100000000999</c:v>
                </c:pt>
                <c:pt idx="7670">
                  <c:v>10.937100000000999</c:v>
                </c:pt>
                <c:pt idx="7671">
                  <c:v>10.937100000000999</c:v>
                </c:pt>
                <c:pt idx="7672">
                  <c:v>10.899345313193001</c:v>
                </c:pt>
                <c:pt idx="7673">
                  <c:v>10.877999999998</c:v>
                </c:pt>
                <c:pt idx="7674">
                  <c:v>10.877999999998</c:v>
                </c:pt>
                <c:pt idx="7675">
                  <c:v>10.877999999998</c:v>
                </c:pt>
                <c:pt idx="7676">
                  <c:v>10.877999999998</c:v>
                </c:pt>
                <c:pt idx="7677">
                  <c:v>10.877999999998</c:v>
                </c:pt>
                <c:pt idx="7678">
                  <c:v>10.877999999998</c:v>
                </c:pt>
                <c:pt idx="7679">
                  <c:v>10.877999999998</c:v>
                </c:pt>
                <c:pt idx="7680">
                  <c:v>10.877999999998</c:v>
                </c:pt>
                <c:pt idx="7681">
                  <c:v>10.877999999998</c:v>
                </c:pt>
                <c:pt idx="7682">
                  <c:v>10.877999999998</c:v>
                </c:pt>
                <c:pt idx="7683">
                  <c:v>10.877999999998</c:v>
                </c:pt>
                <c:pt idx="7684">
                  <c:v>10.895113878218</c:v>
                </c:pt>
                <c:pt idx="7685">
                  <c:v>10.993900000001</c:v>
                </c:pt>
                <c:pt idx="7686">
                  <c:v>10.993900000001</c:v>
                </c:pt>
                <c:pt idx="7687">
                  <c:v>10.993900000001</c:v>
                </c:pt>
                <c:pt idx="7688">
                  <c:v>10.993900000001</c:v>
                </c:pt>
                <c:pt idx="7689">
                  <c:v>10.993900000001</c:v>
                </c:pt>
                <c:pt idx="7690">
                  <c:v>10.993900000001</c:v>
                </c:pt>
                <c:pt idx="7691">
                  <c:v>10.993900000001</c:v>
                </c:pt>
                <c:pt idx="7692">
                  <c:v>10.993900000001</c:v>
                </c:pt>
                <c:pt idx="7693">
                  <c:v>10.993900000001</c:v>
                </c:pt>
                <c:pt idx="7694">
                  <c:v>10.993900000001</c:v>
                </c:pt>
                <c:pt idx="7695">
                  <c:v>10.993900000001</c:v>
                </c:pt>
                <c:pt idx="7696">
                  <c:v>10.993900000001</c:v>
                </c:pt>
                <c:pt idx="7697">
                  <c:v>10.993900000001</c:v>
                </c:pt>
                <c:pt idx="7698">
                  <c:v>10.993900000001</c:v>
                </c:pt>
                <c:pt idx="7699">
                  <c:v>10.993900000001</c:v>
                </c:pt>
                <c:pt idx="7700">
                  <c:v>10.993900000001</c:v>
                </c:pt>
                <c:pt idx="7701">
                  <c:v>10.993900000001</c:v>
                </c:pt>
                <c:pt idx="7702">
                  <c:v>10.993900000001</c:v>
                </c:pt>
                <c:pt idx="7703">
                  <c:v>10.993900000001</c:v>
                </c:pt>
                <c:pt idx="7704">
                  <c:v>11.016205565877</c:v>
                </c:pt>
                <c:pt idx="7705">
                  <c:v>11.049100000001999</c:v>
                </c:pt>
                <c:pt idx="7706">
                  <c:v>11.049100000001999</c:v>
                </c:pt>
                <c:pt idx="7707">
                  <c:v>11.049100000001999</c:v>
                </c:pt>
                <c:pt idx="7708">
                  <c:v>11.049100000001999</c:v>
                </c:pt>
                <c:pt idx="7709">
                  <c:v>11.049100000001999</c:v>
                </c:pt>
                <c:pt idx="7710">
                  <c:v>11.046191398368</c:v>
                </c:pt>
                <c:pt idx="7711">
                  <c:v>11.028300000003</c:v>
                </c:pt>
                <c:pt idx="7712">
                  <c:v>11.028300000003</c:v>
                </c:pt>
                <c:pt idx="7713">
                  <c:v>11.028300000003</c:v>
                </c:pt>
                <c:pt idx="7714">
                  <c:v>11.028300000003</c:v>
                </c:pt>
                <c:pt idx="7715">
                  <c:v>11.028300000003</c:v>
                </c:pt>
                <c:pt idx="7716">
                  <c:v>11.028300000003</c:v>
                </c:pt>
                <c:pt idx="7717">
                  <c:v>11.028300000003</c:v>
                </c:pt>
                <c:pt idx="7718">
                  <c:v>11.028300000003</c:v>
                </c:pt>
                <c:pt idx="7719">
                  <c:v>11.028300000003</c:v>
                </c:pt>
                <c:pt idx="7720">
                  <c:v>11.028300000003</c:v>
                </c:pt>
                <c:pt idx="7721">
                  <c:v>11.028300000003</c:v>
                </c:pt>
                <c:pt idx="7722">
                  <c:v>11.028300000003</c:v>
                </c:pt>
                <c:pt idx="7723">
                  <c:v>11.074637690013001</c:v>
                </c:pt>
                <c:pt idx="7724">
                  <c:v>11.263100000001</c:v>
                </c:pt>
                <c:pt idx="7725">
                  <c:v>11.263100000001</c:v>
                </c:pt>
                <c:pt idx="7726">
                  <c:v>11.263100000001</c:v>
                </c:pt>
                <c:pt idx="7727">
                  <c:v>11.263100000001</c:v>
                </c:pt>
                <c:pt idx="7728">
                  <c:v>11.263100000001</c:v>
                </c:pt>
                <c:pt idx="7729">
                  <c:v>11.263100000001</c:v>
                </c:pt>
                <c:pt idx="7730">
                  <c:v>11.263100000001</c:v>
                </c:pt>
                <c:pt idx="7731">
                  <c:v>11.263100000001</c:v>
                </c:pt>
                <c:pt idx="7732">
                  <c:v>11.263100000001</c:v>
                </c:pt>
                <c:pt idx="7733">
                  <c:v>11.263100000001</c:v>
                </c:pt>
                <c:pt idx="7734">
                  <c:v>11.263100000001</c:v>
                </c:pt>
                <c:pt idx="7735">
                  <c:v>11.263100000001</c:v>
                </c:pt>
                <c:pt idx="7736">
                  <c:v>11.263100000001</c:v>
                </c:pt>
                <c:pt idx="7737">
                  <c:v>11.298361901342</c:v>
                </c:pt>
                <c:pt idx="7738">
                  <c:v>11.311799999998</c:v>
                </c:pt>
                <c:pt idx="7739">
                  <c:v>11.311799999998</c:v>
                </c:pt>
                <c:pt idx="7740">
                  <c:v>11.311799999998</c:v>
                </c:pt>
                <c:pt idx="7741">
                  <c:v>11.311799999998</c:v>
                </c:pt>
                <c:pt idx="7742">
                  <c:v>11.311799999998</c:v>
                </c:pt>
                <c:pt idx="7743">
                  <c:v>11.311799999998</c:v>
                </c:pt>
                <c:pt idx="7744">
                  <c:v>11.311799999998</c:v>
                </c:pt>
                <c:pt idx="7745">
                  <c:v>11.311799999998</c:v>
                </c:pt>
                <c:pt idx="7746">
                  <c:v>11.311799999998</c:v>
                </c:pt>
                <c:pt idx="7747">
                  <c:v>11.311799999998</c:v>
                </c:pt>
                <c:pt idx="7748">
                  <c:v>11.311799999998</c:v>
                </c:pt>
                <c:pt idx="7749">
                  <c:v>11.386873256038999</c:v>
                </c:pt>
                <c:pt idx="7750">
                  <c:v>11.431899999998</c:v>
                </c:pt>
                <c:pt idx="7751">
                  <c:v>11.431899999998</c:v>
                </c:pt>
                <c:pt idx="7752">
                  <c:v>11.431899999998</c:v>
                </c:pt>
                <c:pt idx="7753">
                  <c:v>11.431899999998</c:v>
                </c:pt>
                <c:pt idx="7754">
                  <c:v>11.431899999998</c:v>
                </c:pt>
                <c:pt idx="7755">
                  <c:v>11.431899999998</c:v>
                </c:pt>
                <c:pt idx="7756">
                  <c:v>11.431899999998</c:v>
                </c:pt>
                <c:pt idx="7757">
                  <c:v>11.431899999998</c:v>
                </c:pt>
                <c:pt idx="7758">
                  <c:v>11.431899999998</c:v>
                </c:pt>
                <c:pt idx="7759">
                  <c:v>11.431899999998</c:v>
                </c:pt>
                <c:pt idx="7760">
                  <c:v>11.431899999998</c:v>
                </c:pt>
                <c:pt idx="7761">
                  <c:v>11.431899999998</c:v>
                </c:pt>
                <c:pt idx="7762">
                  <c:v>11.426111514384001</c:v>
                </c:pt>
                <c:pt idx="7763">
                  <c:v>11.334200000001999</c:v>
                </c:pt>
                <c:pt idx="7764">
                  <c:v>11.334200000001999</c:v>
                </c:pt>
                <c:pt idx="7765">
                  <c:v>11.334200000001999</c:v>
                </c:pt>
                <c:pt idx="7766">
                  <c:v>11.334200000001999</c:v>
                </c:pt>
                <c:pt idx="7767">
                  <c:v>11.334200000001999</c:v>
                </c:pt>
                <c:pt idx="7768">
                  <c:v>11.334200000001999</c:v>
                </c:pt>
                <c:pt idx="7769">
                  <c:v>11.334200000001999</c:v>
                </c:pt>
                <c:pt idx="7770">
                  <c:v>11.334200000001999</c:v>
                </c:pt>
                <c:pt idx="7771">
                  <c:v>11.334200000001999</c:v>
                </c:pt>
                <c:pt idx="7772">
                  <c:v>11.334200000001999</c:v>
                </c:pt>
                <c:pt idx="7773">
                  <c:v>11.334200000001999</c:v>
                </c:pt>
                <c:pt idx="7774">
                  <c:v>11.334200000001999</c:v>
                </c:pt>
                <c:pt idx="7775">
                  <c:v>11.334200000001999</c:v>
                </c:pt>
                <c:pt idx="7776">
                  <c:v>11.334200000001999</c:v>
                </c:pt>
                <c:pt idx="7777">
                  <c:v>11.334200000001999</c:v>
                </c:pt>
                <c:pt idx="7778">
                  <c:v>11.334200000001999</c:v>
                </c:pt>
                <c:pt idx="7779">
                  <c:v>11.334200000001999</c:v>
                </c:pt>
                <c:pt idx="7780">
                  <c:v>11.334200000001999</c:v>
                </c:pt>
                <c:pt idx="7781">
                  <c:v>11.334200000001999</c:v>
                </c:pt>
                <c:pt idx="7782">
                  <c:v>11.412816959474</c:v>
                </c:pt>
                <c:pt idx="7783">
                  <c:v>11.441400000002</c:v>
                </c:pt>
                <c:pt idx="7784">
                  <c:v>11.441400000002</c:v>
                </c:pt>
                <c:pt idx="7785">
                  <c:v>11.441400000002</c:v>
                </c:pt>
                <c:pt idx="7786">
                  <c:v>11.441400000002</c:v>
                </c:pt>
                <c:pt idx="7787">
                  <c:v>11.441400000002</c:v>
                </c:pt>
                <c:pt idx="7788">
                  <c:v>11.448756552438001</c:v>
                </c:pt>
                <c:pt idx="7789">
                  <c:v>11.478499999998</c:v>
                </c:pt>
                <c:pt idx="7790">
                  <c:v>11.478499999998</c:v>
                </c:pt>
                <c:pt idx="7791">
                  <c:v>11.478499999998</c:v>
                </c:pt>
                <c:pt idx="7792">
                  <c:v>11.478499999998</c:v>
                </c:pt>
                <c:pt idx="7793">
                  <c:v>11.478499999998</c:v>
                </c:pt>
                <c:pt idx="7794">
                  <c:v>11.478499999998</c:v>
                </c:pt>
                <c:pt idx="7795">
                  <c:v>11.478499999998</c:v>
                </c:pt>
                <c:pt idx="7796">
                  <c:v>11.478499999998</c:v>
                </c:pt>
                <c:pt idx="7797">
                  <c:v>11.478499999998</c:v>
                </c:pt>
                <c:pt idx="7798">
                  <c:v>11.478499999998</c:v>
                </c:pt>
                <c:pt idx="7799">
                  <c:v>11.478499999998</c:v>
                </c:pt>
                <c:pt idx="7800">
                  <c:v>11.478499999998</c:v>
                </c:pt>
                <c:pt idx="7801">
                  <c:v>11.506831596430001</c:v>
                </c:pt>
                <c:pt idx="7802">
                  <c:v>11.605500000003</c:v>
                </c:pt>
                <c:pt idx="7803">
                  <c:v>11.605500000003</c:v>
                </c:pt>
                <c:pt idx="7804">
                  <c:v>11.605500000003</c:v>
                </c:pt>
                <c:pt idx="7805">
                  <c:v>11.605500000003</c:v>
                </c:pt>
                <c:pt idx="7806">
                  <c:v>11.605500000003</c:v>
                </c:pt>
                <c:pt idx="7807">
                  <c:v>11.605500000003</c:v>
                </c:pt>
                <c:pt idx="7808">
                  <c:v>11.605500000003</c:v>
                </c:pt>
                <c:pt idx="7809">
                  <c:v>11.605500000003</c:v>
                </c:pt>
                <c:pt idx="7810">
                  <c:v>11.605500000003</c:v>
                </c:pt>
                <c:pt idx="7811">
                  <c:v>11.605500000003</c:v>
                </c:pt>
                <c:pt idx="7812">
                  <c:v>11.605500000003</c:v>
                </c:pt>
                <c:pt idx="7813">
                  <c:v>11.605500000003</c:v>
                </c:pt>
                <c:pt idx="7814">
                  <c:v>11.605500000003</c:v>
                </c:pt>
                <c:pt idx="7815">
                  <c:v>11.704052334217</c:v>
                </c:pt>
                <c:pt idx="7816">
                  <c:v>11.743500000001999</c:v>
                </c:pt>
                <c:pt idx="7817">
                  <c:v>11.743500000001999</c:v>
                </c:pt>
                <c:pt idx="7818">
                  <c:v>11.743500000001999</c:v>
                </c:pt>
                <c:pt idx="7819">
                  <c:v>11.743500000001999</c:v>
                </c:pt>
                <c:pt idx="7820">
                  <c:v>11.743500000001999</c:v>
                </c:pt>
                <c:pt idx="7821">
                  <c:v>11.743500000001999</c:v>
                </c:pt>
                <c:pt idx="7822">
                  <c:v>11.743500000001999</c:v>
                </c:pt>
                <c:pt idx="7823">
                  <c:v>11.743500000001999</c:v>
                </c:pt>
                <c:pt idx="7824">
                  <c:v>11.743500000001999</c:v>
                </c:pt>
                <c:pt idx="7825">
                  <c:v>11.743500000001999</c:v>
                </c:pt>
                <c:pt idx="7826">
                  <c:v>11.745714237183</c:v>
                </c:pt>
                <c:pt idx="7827">
                  <c:v>11.780200000000001</c:v>
                </c:pt>
                <c:pt idx="7828">
                  <c:v>11.780200000000001</c:v>
                </c:pt>
                <c:pt idx="7829">
                  <c:v>11.780200000001001</c:v>
                </c:pt>
                <c:pt idx="7830">
                  <c:v>11.780200000001001</c:v>
                </c:pt>
                <c:pt idx="7831">
                  <c:v>11.780200000000001</c:v>
                </c:pt>
                <c:pt idx="7832">
                  <c:v>11.780200000000001</c:v>
                </c:pt>
                <c:pt idx="7833">
                  <c:v>11.780200000001001</c:v>
                </c:pt>
                <c:pt idx="7834">
                  <c:v>11.780200000000001</c:v>
                </c:pt>
                <c:pt idx="7835">
                  <c:v>11.780200000002999</c:v>
                </c:pt>
                <c:pt idx="7836">
                  <c:v>11.780200000000001</c:v>
                </c:pt>
                <c:pt idx="7837">
                  <c:v>11.780200000000001</c:v>
                </c:pt>
                <c:pt idx="7838">
                  <c:v>11.780200000000001</c:v>
                </c:pt>
                <c:pt idx="7839">
                  <c:v>11.745575325433</c:v>
                </c:pt>
                <c:pt idx="7840">
                  <c:v>11.691699999998001</c:v>
                </c:pt>
                <c:pt idx="7841">
                  <c:v>11.691699999998001</c:v>
                </c:pt>
                <c:pt idx="7842">
                  <c:v>11.691699999998001</c:v>
                </c:pt>
                <c:pt idx="7843">
                  <c:v>11.691699999998001</c:v>
                </c:pt>
                <c:pt idx="7844">
                  <c:v>11.691699999998001</c:v>
                </c:pt>
                <c:pt idx="7845">
                  <c:v>11.691699999998001</c:v>
                </c:pt>
                <c:pt idx="7846">
                  <c:v>11.691699999998001</c:v>
                </c:pt>
                <c:pt idx="7847">
                  <c:v>11.691699999998001</c:v>
                </c:pt>
                <c:pt idx="7848">
                  <c:v>11.691699999998001</c:v>
                </c:pt>
                <c:pt idx="7849">
                  <c:v>11.691699999998001</c:v>
                </c:pt>
                <c:pt idx="7850">
                  <c:v>11.691699999998001</c:v>
                </c:pt>
                <c:pt idx="7851">
                  <c:v>11.691699999998001</c:v>
                </c:pt>
                <c:pt idx="7852">
                  <c:v>11.691699999998001</c:v>
                </c:pt>
                <c:pt idx="7853">
                  <c:v>11.691699999998001</c:v>
                </c:pt>
                <c:pt idx="7854">
                  <c:v>11.691699999998001</c:v>
                </c:pt>
                <c:pt idx="7855">
                  <c:v>11.691699999998001</c:v>
                </c:pt>
                <c:pt idx="7856">
                  <c:v>11.691699999998001</c:v>
                </c:pt>
                <c:pt idx="7857">
                  <c:v>11.691699999998001</c:v>
                </c:pt>
                <c:pt idx="7858">
                  <c:v>11.692606428293001</c:v>
                </c:pt>
                <c:pt idx="7859">
                  <c:v>11.718400000002999</c:v>
                </c:pt>
                <c:pt idx="7860">
                  <c:v>11.718400000002999</c:v>
                </c:pt>
                <c:pt idx="7861">
                  <c:v>11.718400000002999</c:v>
                </c:pt>
                <c:pt idx="7862">
                  <c:v>11.718400000002999</c:v>
                </c:pt>
                <c:pt idx="7863">
                  <c:v>11.718400000001999</c:v>
                </c:pt>
                <c:pt idx="7864">
                  <c:v>11.718400000001999</c:v>
                </c:pt>
                <c:pt idx="7865">
                  <c:v>11.718400000002999</c:v>
                </c:pt>
                <c:pt idx="7866">
                  <c:v>11.718400000002999</c:v>
                </c:pt>
                <c:pt idx="7867">
                  <c:v>11.718400000001999</c:v>
                </c:pt>
                <c:pt idx="7868">
                  <c:v>11.718400000001999</c:v>
                </c:pt>
                <c:pt idx="7869">
                  <c:v>11.718400000002999</c:v>
                </c:pt>
                <c:pt idx="7870">
                  <c:v>11.718400000002999</c:v>
                </c:pt>
                <c:pt idx="7871">
                  <c:v>11.718400000001999</c:v>
                </c:pt>
                <c:pt idx="7872">
                  <c:v>11.783625986882001</c:v>
                </c:pt>
                <c:pt idx="7873">
                  <c:v>11.785899999998</c:v>
                </c:pt>
                <c:pt idx="7874">
                  <c:v>11.785899999998</c:v>
                </c:pt>
                <c:pt idx="7875">
                  <c:v>11.785899999994999</c:v>
                </c:pt>
                <c:pt idx="7876">
                  <c:v>11.785899999998</c:v>
                </c:pt>
                <c:pt idx="7877">
                  <c:v>11.768801148333999</c:v>
                </c:pt>
                <c:pt idx="7878">
                  <c:v>11.745800000001999</c:v>
                </c:pt>
                <c:pt idx="7879">
                  <c:v>11.745800000001999</c:v>
                </c:pt>
                <c:pt idx="7880">
                  <c:v>11.745800000001999</c:v>
                </c:pt>
                <c:pt idx="7881">
                  <c:v>11.745800000001999</c:v>
                </c:pt>
                <c:pt idx="7882">
                  <c:v>11.745800000001999</c:v>
                </c:pt>
                <c:pt idx="7883">
                  <c:v>11.745800000002999</c:v>
                </c:pt>
                <c:pt idx="7884">
                  <c:v>11.745800000001999</c:v>
                </c:pt>
                <c:pt idx="7885">
                  <c:v>11.745800000001999</c:v>
                </c:pt>
                <c:pt idx="7886">
                  <c:v>11.745800000001999</c:v>
                </c:pt>
                <c:pt idx="7887">
                  <c:v>11.745800000001999</c:v>
                </c:pt>
                <c:pt idx="7888">
                  <c:v>11.745800000001999</c:v>
                </c:pt>
                <c:pt idx="7889">
                  <c:v>11.748924904509</c:v>
                </c:pt>
                <c:pt idx="7890">
                  <c:v>11.778200000001</c:v>
                </c:pt>
                <c:pt idx="7891">
                  <c:v>11.778200000001</c:v>
                </c:pt>
                <c:pt idx="7892">
                  <c:v>11.778200000001</c:v>
                </c:pt>
                <c:pt idx="7893">
                  <c:v>11.778200000001</c:v>
                </c:pt>
                <c:pt idx="7894">
                  <c:v>11.778200000001</c:v>
                </c:pt>
                <c:pt idx="7895">
                  <c:v>11.778200000001</c:v>
                </c:pt>
                <c:pt idx="7896">
                  <c:v>11.778200000001</c:v>
                </c:pt>
                <c:pt idx="7897">
                  <c:v>11.778200000001</c:v>
                </c:pt>
                <c:pt idx="7898">
                  <c:v>11.778200000001</c:v>
                </c:pt>
                <c:pt idx="7899">
                  <c:v>11.778200000001</c:v>
                </c:pt>
                <c:pt idx="7900">
                  <c:v>11.778200000001</c:v>
                </c:pt>
                <c:pt idx="7901">
                  <c:v>11.777926088351</c:v>
                </c:pt>
                <c:pt idx="7902">
                  <c:v>11.726100000000001</c:v>
                </c:pt>
                <c:pt idx="7903">
                  <c:v>11.726100000000001</c:v>
                </c:pt>
                <c:pt idx="7904">
                  <c:v>11.726100000000001</c:v>
                </c:pt>
                <c:pt idx="7905">
                  <c:v>11.726100000000001</c:v>
                </c:pt>
                <c:pt idx="7906">
                  <c:v>11.726100000000001</c:v>
                </c:pt>
                <c:pt idx="7907">
                  <c:v>11.726100000000001</c:v>
                </c:pt>
                <c:pt idx="7908">
                  <c:v>11.726100000000001</c:v>
                </c:pt>
                <c:pt idx="7909">
                  <c:v>11.726100000000001</c:v>
                </c:pt>
                <c:pt idx="7910">
                  <c:v>11.726100000000001</c:v>
                </c:pt>
                <c:pt idx="7911">
                  <c:v>11.726100000000001</c:v>
                </c:pt>
                <c:pt idx="7912">
                  <c:v>11.726100000000001</c:v>
                </c:pt>
                <c:pt idx="7913">
                  <c:v>11.726100000000001</c:v>
                </c:pt>
                <c:pt idx="7914">
                  <c:v>11.768939037433</c:v>
                </c:pt>
                <c:pt idx="7915">
                  <c:v>11.912400000001</c:v>
                </c:pt>
                <c:pt idx="7916">
                  <c:v>11.912400000001</c:v>
                </c:pt>
                <c:pt idx="7917">
                  <c:v>11.912400000001</c:v>
                </c:pt>
                <c:pt idx="7918">
                  <c:v>11.912400000001</c:v>
                </c:pt>
                <c:pt idx="7919">
                  <c:v>11.912400000001</c:v>
                </c:pt>
                <c:pt idx="7920">
                  <c:v>11.912400000001</c:v>
                </c:pt>
                <c:pt idx="7921">
                  <c:v>11.912400000001</c:v>
                </c:pt>
                <c:pt idx="7922">
                  <c:v>11.912400000001</c:v>
                </c:pt>
                <c:pt idx="7923">
                  <c:v>11.912400000001</c:v>
                </c:pt>
                <c:pt idx="7924">
                  <c:v>11.912400000001</c:v>
                </c:pt>
                <c:pt idx="7925">
                  <c:v>11.912400000001</c:v>
                </c:pt>
                <c:pt idx="7926">
                  <c:v>11.912400000001</c:v>
                </c:pt>
                <c:pt idx="7927">
                  <c:v>11.917330711258</c:v>
                </c:pt>
                <c:pt idx="7928">
                  <c:v>11.937800000004</c:v>
                </c:pt>
                <c:pt idx="7929">
                  <c:v>11.937800000004</c:v>
                </c:pt>
                <c:pt idx="7930">
                  <c:v>11.937800000004</c:v>
                </c:pt>
                <c:pt idx="7931">
                  <c:v>11.937800000004</c:v>
                </c:pt>
                <c:pt idx="7932">
                  <c:v>11.937800000004</c:v>
                </c:pt>
                <c:pt idx="7933">
                  <c:v>11.937800000004</c:v>
                </c:pt>
                <c:pt idx="7934">
                  <c:v>11.937800000004</c:v>
                </c:pt>
                <c:pt idx="7935">
                  <c:v>11.937800000004</c:v>
                </c:pt>
                <c:pt idx="7936">
                  <c:v>11.937800000004</c:v>
                </c:pt>
                <c:pt idx="7937">
                  <c:v>11.937800000004</c:v>
                </c:pt>
                <c:pt idx="7938">
                  <c:v>11.937800000004</c:v>
                </c:pt>
                <c:pt idx="7939">
                  <c:v>11.937800000004</c:v>
                </c:pt>
                <c:pt idx="7940">
                  <c:v>11.937800000004</c:v>
                </c:pt>
                <c:pt idx="7941">
                  <c:v>11.937800000004</c:v>
                </c:pt>
                <c:pt idx="7942">
                  <c:v>11.937800000007</c:v>
                </c:pt>
                <c:pt idx="7943">
                  <c:v>11.937800000004</c:v>
                </c:pt>
                <c:pt idx="7944">
                  <c:v>11.937800000004</c:v>
                </c:pt>
                <c:pt idx="7945">
                  <c:v>11.937800000004</c:v>
                </c:pt>
                <c:pt idx="7946">
                  <c:v>11.951916434416001</c:v>
                </c:pt>
                <c:pt idx="7947">
                  <c:v>11.973900000002001</c:v>
                </c:pt>
                <c:pt idx="7948">
                  <c:v>11.973900000002001</c:v>
                </c:pt>
                <c:pt idx="7949">
                  <c:v>11.973900000002001</c:v>
                </c:pt>
                <c:pt idx="7950">
                  <c:v>11.973900000002001</c:v>
                </c:pt>
                <c:pt idx="7951">
                  <c:v>11.973900000002001</c:v>
                </c:pt>
                <c:pt idx="7952">
                  <c:v>11.974282127391</c:v>
                </c:pt>
                <c:pt idx="7953">
                  <c:v>12.084999999999001</c:v>
                </c:pt>
                <c:pt idx="7954">
                  <c:v>12.084999999999001</c:v>
                </c:pt>
                <c:pt idx="7955">
                  <c:v>12.084999999999001</c:v>
                </c:pt>
                <c:pt idx="7956">
                  <c:v>12.084999999999001</c:v>
                </c:pt>
                <c:pt idx="7957">
                  <c:v>12.084999999999001</c:v>
                </c:pt>
                <c:pt idx="7958">
                  <c:v>12.084999999999001</c:v>
                </c:pt>
                <c:pt idx="7959">
                  <c:v>12.084999999998001</c:v>
                </c:pt>
                <c:pt idx="7960">
                  <c:v>12.085000000000001</c:v>
                </c:pt>
                <c:pt idx="7961">
                  <c:v>12.085000000000001</c:v>
                </c:pt>
                <c:pt idx="7962">
                  <c:v>12.085000000000001</c:v>
                </c:pt>
                <c:pt idx="7963">
                  <c:v>12.084999999999001</c:v>
                </c:pt>
                <c:pt idx="7964">
                  <c:v>12.084999999999001</c:v>
                </c:pt>
                <c:pt idx="7965">
                  <c:v>12.078073279327</c:v>
                </c:pt>
                <c:pt idx="7966">
                  <c:v>12.055099999997999</c:v>
                </c:pt>
                <c:pt idx="7967">
                  <c:v>12.055099999997999</c:v>
                </c:pt>
                <c:pt idx="7968">
                  <c:v>12.055099999997999</c:v>
                </c:pt>
                <c:pt idx="7969">
                  <c:v>12.055099999997999</c:v>
                </c:pt>
                <c:pt idx="7970">
                  <c:v>12.055099999997999</c:v>
                </c:pt>
                <c:pt idx="7971">
                  <c:v>12.055099999997999</c:v>
                </c:pt>
                <c:pt idx="7972">
                  <c:v>12.055099999997999</c:v>
                </c:pt>
                <c:pt idx="7973">
                  <c:v>12.055099999997999</c:v>
                </c:pt>
                <c:pt idx="7974">
                  <c:v>12.055099999997999</c:v>
                </c:pt>
                <c:pt idx="7975">
                  <c:v>12.055099999997999</c:v>
                </c:pt>
                <c:pt idx="7976">
                  <c:v>12.055099999997999</c:v>
                </c:pt>
                <c:pt idx="7977">
                  <c:v>12.069315977284999</c:v>
                </c:pt>
                <c:pt idx="7978">
                  <c:v>12.209700000004</c:v>
                </c:pt>
                <c:pt idx="7979">
                  <c:v>12.209700000004</c:v>
                </c:pt>
                <c:pt idx="7980">
                  <c:v>12.209700000004</c:v>
                </c:pt>
                <c:pt idx="7981">
                  <c:v>12.209700000004</c:v>
                </c:pt>
                <c:pt idx="7982">
                  <c:v>12.209700000004</c:v>
                </c:pt>
                <c:pt idx="7983">
                  <c:v>12.209700000004</c:v>
                </c:pt>
                <c:pt idx="7984">
                  <c:v>12.209700000004</c:v>
                </c:pt>
                <c:pt idx="7985">
                  <c:v>12.209700000004</c:v>
                </c:pt>
                <c:pt idx="7986">
                  <c:v>12.209700000004</c:v>
                </c:pt>
                <c:pt idx="7987">
                  <c:v>12.209700000004</c:v>
                </c:pt>
                <c:pt idx="7988">
                  <c:v>12.209700000004</c:v>
                </c:pt>
                <c:pt idx="7989">
                  <c:v>12.209700000004</c:v>
                </c:pt>
                <c:pt idx="7990">
                  <c:v>12.209700000004</c:v>
                </c:pt>
                <c:pt idx="7991">
                  <c:v>12.160787826369001</c:v>
                </c:pt>
                <c:pt idx="7992">
                  <c:v>12.110199999997</c:v>
                </c:pt>
                <c:pt idx="7993">
                  <c:v>12.110199999997</c:v>
                </c:pt>
                <c:pt idx="7994">
                  <c:v>12.110199999997</c:v>
                </c:pt>
                <c:pt idx="7995">
                  <c:v>12.110199999997</c:v>
                </c:pt>
                <c:pt idx="7996">
                  <c:v>12.110199999997</c:v>
                </c:pt>
                <c:pt idx="7997">
                  <c:v>12.110199999997</c:v>
                </c:pt>
                <c:pt idx="7998">
                  <c:v>12.110199999997</c:v>
                </c:pt>
                <c:pt idx="7999">
                  <c:v>12.110199999997</c:v>
                </c:pt>
                <c:pt idx="8000">
                  <c:v>12.110199999997</c:v>
                </c:pt>
                <c:pt idx="8001">
                  <c:v>12.110199999997</c:v>
                </c:pt>
                <c:pt idx="8002">
                  <c:v>12.108666787492</c:v>
                </c:pt>
                <c:pt idx="8003">
                  <c:v>12.100399999998</c:v>
                </c:pt>
                <c:pt idx="8004">
                  <c:v>12.100399999998</c:v>
                </c:pt>
                <c:pt idx="8005">
                  <c:v>12.100399999997</c:v>
                </c:pt>
                <c:pt idx="8006">
                  <c:v>12.100399999998</c:v>
                </c:pt>
                <c:pt idx="8007">
                  <c:v>12.100399999998</c:v>
                </c:pt>
                <c:pt idx="8008">
                  <c:v>12.100399999998</c:v>
                </c:pt>
                <c:pt idx="8009">
                  <c:v>12.100399999998</c:v>
                </c:pt>
                <c:pt idx="8010">
                  <c:v>12.100399999998</c:v>
                </c:pt>
                <c:pt idx="8011">
                  <c:v>12.100399999998</c:v>
                </c:pt>
                <c:pt idx="8012">
                  <c:v>12.100399999998</c:v>
                </c:pt>
                <c:pt idx="8013">
                  <c:v>12.100399999998</c:v>
                </c:pt>
                <c:pt idx="8014">
                  <c:v>12.100399999998</c:v>
                </c:pt>
                <c:pt idx="8015">
                  <c:v>12.100399999998</c:v>
                </c:pt>
                <c:pt idx="8016">
                  <c:v>12.100399999998</c:v>
                </c:pt>
                <c:pt idx="8017">
                  <c:v>12.100399999998</c:v>
                </c:pt>
                <c:pt idx="8018">
                  <c:v>12.100399999998</c:v>
                </c:pt>
                <c:pt idx="8019">
                  <c:v>12.100399999998</c:v>
                </c:pt>
                <c:pt idx="8020">
                  <c:v>12.100399999998</c:v>
                </c:pt>
                <c:pt idx="8021">
                  <c:v>12.100399999998</c:v>
                </c:pt>
                <c:pt idx="8022">
                  <c:v>12.179852167707001</c:v>
                </c:pt>
                <c:pt idx="8023">
                  <c:v>12.196900000002</c:v>
                </c:pt>
                <c:pt idx="8024">
                  <c:v>12.196900000002</c:v>
                </c:pt>
                <c:pt idx="8025">
                  <c:v>12.196900000002</c:v>
                </c:pt>
                <c:pt idx="8026">
                  <c:v>12.196900000002</c:v>
                </c:pt>
                <c:pt idx="8027">
                  <c:v>12.196900000002</c:v>
                </c:pt>
                <c:pt idx="8028">
                  <c:v>12.196900000002</c:v>
                </c:pt>
                <c:pt idx="8029">
                  <c:v>12.196900000002</c:v>
                </c:pt>
                <c:pt idx="8030">
                  <c:v>12.196900000002</c:v>
                </c:pt>
                <c:pt idx="8031">
                  <c:v>12.196900000002</c:v>
                </c:pt>
                <c:pt idx="8032">
                  <c:v>12.196900000002</c:v>
                </c:pt>
                <c:pt idx="8033">
                  <c:v>12.196900000002</c:v>
                </c:pt>
                <c:pt idx="8034">
                  <c:v>12.183411606976</c:v>
                </c:pt>
                <c:pt idx="8035">
                  <c:v>12.173600000001001</c:v>
                </c:pt>
                <c:pt idx="8036">
                  <c:v>12.173600000001001</c:v>
                </c:pt>
                <c:pt idx="8037">
                  <c:v>12.173600000002001</c:v>
                </c:pt>
                <c:pt idx="8038">
                  <c:v>12.173600000001001</c:v>
                </c:pt>
                <c:pt idx="8039">
                  <c:v>12.173600000001001</c:v>
                </c:pt>
                <c:pt idx="8040">
                  <c:v>12.173600000001001</c:v>
                </c:pt>
                <c:pt idx="8041">
                  <c:v>12.173600000001001</c:v>
                </c:pt>
                <c:pt idx="8042">
                  <c:v>12.173600000001001</c:v>
                </c:pt>
                <c:pt idx="8043">
                  <c:v>12.173600000001001</c:v>
                </c:pt>
                <c:pt idx="8044">
                  <c:v>12.173600000001001</c:v>
                </c:pt>
                <c:pt idx="8045">
                  <c:v>12.173600000001001</c:v>
                </c:pt>
                <c:pt idx="8046">
                  <c:v>12.173600000001001</c:v>
                </c:pt>
                <c:pt idx="8047">
                  <c:v>12.176987464068</c:v>
                </c:pt>
                <c:pt idx="8048">
                  <c:v>12.179899999998</c:v>
                </c:pt>
                <c:pt idx="8049">
                  <c:v>12.179899999997</c:v>
                </c:pt>
                <c:pt idx="8050">
                  <c:v>12.179899999998</c:v>
                </c:pt>
                <c:pt idx="8051">
                  <c:v>12.179899999998</c:v>
                </c:pt>
                <c:pt idx="8052">
                  <c:v>12.179899999998</c:v>
                </c:pt>
                <c:pt idx="8053">
                  <c:v>12.179899999998</c:v>
                </c:pt>
                <c:pt idx="8054">
                  <c:v>12.179899999998</c:v>
                </c:pt>
                <c:pt idx="8055">
                  <c:v>12.179899999997</c:v>
                </c:pt>
                <c:pt idx="8056">
                  <c:v>12.179899999998</c:v>
                </c:pt>
                <c:pt idx="8057">
                  <c:v>12.179899999997</c:v>
                </c:pt>
                <c:pt idx="8058">
                  <c:v>12.179899999998</c:v>
                </c:pt>
                <c:pt idx="8059">
                  <c:v>12.179899999998</c:v>
                </c:pt>
                <c:pt idx="8060">
                  <c:v>12.196952109078</c:v>
                </c:pt>
                <c:pt idx="8061">
                  <c:v>12.206800000004</c:v>
                </c:pt>
                <c:pt idx="8062">
                  <c:v>12.206800000006</c:v>
                </c:pt>
                <c:pt idx="8063">
                  <c:v>12.206800000006</c:v>
                </c:pt>
                <c:pt idx="8064">
                  <c:v>12.206800000004</c:v>
                </c:pt>
                <c:pt idx="8065">
                  <c:v>12.243809900865999</c:v>
                </c:pt>
                <c:pt idx="8066">
                  <c:v>12.248599999999</c:v>
                </c:pt>
                <c:pt idx="8067">
                  <c:v>12.248599999999</c:v>
                </c:pt>
                <c:pt idx="8068">
                  <c:v>12.248599999999</c:v>
                </c:pt>
                <c:pt idx="8069">
                  <c:v>12.248599999999</c:v>
                </c:pt>
                <c:pt idx="8070">
                  <c:v>12.248599999999</c:v>
                </c:pt>
                <c:pt idx="8071">
                  <c:v>12.248599999999</c:v>
                </c:pt>
                <c:pt idx="8072">
                  <c:v>12.248599999999</c:v>
                </c:pt>
                <c:pt idx="8073">
                  <c:v>12.248599999999</c:v>
                </c:pt>
                <c:pt idx="8074">
                  <c:v>12.248599999999</c:v>
                </c:pt>
                <c:pt idx="8075">
                  <c:v>12.248599999999</c:v>
                </c:pt>
                <c:pt idx="8076">
                  <c:v>12.248599999999</c:v>
                </c:pt>
                <c:pt idx="8077">
                  <c:v>12.248599999999</c:v>
                </c:pt>
                <c:pt idx="8078">
                  <c:v>12.235596396170999</c:v>
                </c:pt>
                <c:pt idx="8079">
                  <c:v>12.218599999995</c:v>
                </c:pt>
                <c:pt idx="8080">
                  <c:v>12.218599999995</c:v>
                </c:pt>
                <c:pt idx="8081">
                  <c:v>12.218599999995</c:v>
                </c:pt>
                <c:pt idx="8082">
                  <c:v>12.218599999995</c:v>
                </c:pt>
                <c:pt idx="8083">
                  <c:v>12.218599999995</c:v>
                </c:pt>
                <c:pt idx="8084">
                  <c:v>12.218599999995</c:v>
                </c:pt>
                <c:pt idx="8085">
                  <c:v>12.218599999995</c:v>
                </c:pt>
                <c:pt idx="8086">
                  <c:v>12.218599999995</c:v>
                </c:pt>
                <c:pt idx="8087">
                  <c:v>12.218599999995</c:v>
                </c:pt>
                <c:pt idx="8088">
                  <c:v>12.218599999995</c:v>
                </c:pt>
                <c:pt idx="8089">
                  <c:v>12.218599999995</c:v>
                </c:pt>
                <c:pt idx="8090">
                  <c:v>12.3009082982</c:v>
                </c:pt>
                <c:pt idx="8091">
                  <c:v>12.484999999996001</c:v>
                </c:pt>
                <c:pt idx="8092">
                  <c:v>12.484999999996001</c:v>
                </c:pt>
                <c:pt idx="8093">
                  <c:v>12.484999999996001</c:v>
                </c:pt>
                <c:pt idx="8094">
                  <c:v>12.484999999996001</c:v>
                </c:pt>
                <c:pt idx="8095">
                  <c:v>12.484999999996001</c:v>
                </c:pt>
                <c:pt idx="8096">
                  <c:v>12.484999999996001</c:v>
                </c:pt>
                <c:pt idx="8097">
                  <c:v>12.484999999996001</c:v>
                </c:pt>
                <c:pt idx="8098">
                  <c:v>12.484999999996001</c:v>
                </c:pt>
                <c:pt idx="8099">
                  <c:v>12.484999999996001</c:v>
                </c:pt>
                <c:pt idx="8100">
                  <c:v>12.484999999996001</c:v>
                </c:pt>
                <c:pt idx="8101">
                  <c:v>12.484999999996001</c:v>
                </c:pt>
                <c:pt idx="8102">
                  <c:v>12.484999999996001</c:v>
                </c:pt>
                <c:pt idx="8103">
                  <c:v>12.441280707418001</c:v>
                </c:pt>
                <c:pt idx="8104">
                  <c:v>12.282700000003</c:v>
                </c:pt>
                <c:pt idx="8105">
                  <c:v>12.282700000003</c:v>
                </c:pt>
                <c:pt idx="8106">
                  <c:v>12.282700000003</c:v>
                </c:pt>
                <c:pt idx="8107">
                  <c:v>12.282700000003</c:v>
                </c:pt>
                <c:pt idx="8108">
                  <c:v>12.282700000003</c:v>
                </c:pt>
                <c:pt idx="8109">
                  <c:v>12.282700000003</c:v>
                </c:pt>
                <c:pt idx="8110">
                  <c:v>12.282700000003</c:v>
                </c:pt>
                <c:pt idx="8111">
                  <c:v>12.282700000003</c:v>
                </c:pt>
                <c:pt idx="8112">
                  <c:v>12.282700000003</c:v>
                </c:pt>
                <c:pt idx="8113">
                  <c:v>12.282700000003</c:v>
                </c:pt>
                <c:pt idx="8114">
                  <c:v>12.282700000002</c:v>
                </c:pt>
                <c:pt idx="8115">
                  <c:v>12.287326160553</c:v>
                </c:pt>
                <c:pt idx="8116">
                  <c:v>12.420899999997999</c:v>
                </c:pt>
                <c:pt idx="8117">
                  <c:v>12.420899999997999</c:v>
                </c:pt>
                <c:pt idx="8118">
                  <c:v>12.4209</c:v>
                </c:pt>
                <c:pt idx="8119">
                  <c:v>12.420899999997999</c:v>
                </c:pt>
                <c:pt idx="8120">
                  <c:v>12.420899999997999</c:v>
                </c:pt>
                <c:pt idx="8121">
                  <c:v>12.420899999997999</c:v>
                </c:pt>
                <c:pt idx="8122">
                  <c:v>12.420899999997999</c:v>
                </c:pt>
                <c:pt idx="8123">
                  <c:v>12.420899999997999</c:v>
                </c:pt>
                <c:pt idx="8124">
                  <c:v>12.420899999997999</c:v>
                </c:pt>
                <c:pt idx="8125">
                  <c:v>12.420899999997999</c:v>
                </c:pt>
                <c:pt idx="8126">
                  <c:v>12.420899999997999</c:v>
                </c:pt>
                <c:pt idx="8127">
                  <c:v>12.420899999997999</c:v>
                </c:pt>
                <c:pt idx="8128">
                  <c:v>12.412150566606</c:v>
                </c:pt>
                <c:pt idx="8129">
                  <c:v>12.400699999998</c:v>
                </c:pt>
                <c:pt idx="8130">
                  <c:v>12.400699999998</c:v>
                </c:pt>
                <c:pt idx="8131">
                  <c:v>12.400699999998</c:v>
                </c:pt>
                <c:pt idx="8132">
                  <c:v>12.400699999998</c:v>
                </c:pt>
                <c:pt idx="8133">
                  <c:v>12.400699999998</c:v>
                </c:pt>
                <c:pt idx="8134">
                  <c:v>12.400699999998</c:v>
                </c:pt>
                <c:pt idx="8135">
                  <c:v>12.400699999998</c:v>
                </c:pt>
                <c:pt idx="8136">
                  <c:v>12.400699999998</c:v>
                </c:pt>
                <c:pt idx="8137">
                  <c:v>12.400699999998</c:v>
                </c:pt>
                <c:pt idx="8138">
                  <c:v>12.400699999998</c:v>
                </c:pt>
                <c:pt idx="8139">
                  <c:v>12.400699999998</c:v>
                </c:pt>
                <c:pt idx="8140">
                  <c:v>12.396178128180001</c:v>
                </c:pt>
                <c:pt idx="8141">
                  <c:v>12.380700000000999</c:v>
                </c:pt>
                <c:pt idx="8142">
                  <c:v>12.380700000000999</c:v>
                </c:pt>
                <c:pt idx="8143">
                  <c:v>12.380700000000999</c:v>
                </c:pt>
                <c:pt idx="8144">
                  <c:v>12.380700000000999</c:v>
                </c:pt>
                <c:pt idx="8145">
                  <c:v>12.380700000000999</c:v>
                </c:pt>
                <c:pt idx="8146">
                  <c:v>12.380700000000999</c:v>
                </c:pt>
                <c:pt idx="8147">
                  <c:v>12.380700000001999</c:v>
                </c:pt>
                <c:pt idx="8148">
                  <c:v>12.380700000000999</c:v>
                </c:pt>
                <c:pt idx="8149">
                  <c:v>12.380700000000999</c:v>
                </c:pt>
                <c:pt idx="8150">
                  <c:v>12.380700000000999</c:v>
                </c:pt>
                <c:pt idx="8151">
                  <c:v>12.380700000000999</c:v>
                </c:pt>
                <c:pt idx="8152">
                  <c:v>12.380700000000999</c:v>
                </c:pt>
                <c:pt idx="8153">
                  <c:v>12.380700000000999</c:v>
                </c:pt>
                <c:pt idx="8154">
                  <c:v>12.380700000001999</c:v>
                </c:pt>
                <c:pt idx="8155">
                  <c:v>12.380700000001999</c:v>
                </c:pt>
                <c:pt idx="8156">
                  <c:v>12.380700000000999</c:v>
                </c:pt>
                <c:pt idx="8157">
                  <c:v>12.380700000001999</c:v>
                </c:pt>
                <c:pt idx="8158">
                  <c:v>12.373778059958999</c:v>
                </c:pt>
                <c:pt idx="8159">
                  <c:v>12.370900000002001</c:v>
                </c:pt>
                <c:pt idx="8160">
                  <c:v>12.370900000001001</c:v>
                </c:pt>
                <c:pt idx="8161">
                  <c:v>12.370900000002001</c:v>
                </c:pt>
                <c:pt idx="8162">
                  <c:v>12.370900000001001</c:v>
                </c:pt>
                <c:pt idx="8163">
                  <c:v>12.370900000002001</c:v>
                </c:pt>
                <c:pt idx="8164">
                  <c:v>12.393235163017</c:v>
                </c:pt>
                <c:pt idx="8165">
                  <c:v>12.447500000001</c:v>
                </c:pt>
                <c:pt idx="8166">
                  <c:v>12.447500000002</c:v>
                </c:pt>
                <c:pt idx="8167">
                  <c:v>12.447500000002</c:v>
                </c:pt>
                <c:pt idx="8168">
                  <c:v>12.447500000002</c:v>
                </c:pt>
                <c:pt idx="8169">
                  <c:v>12.447500000002</c:v>
                </c:pt>
                <c:pt idx="8170">
                  <c:v>12.447500000002</c:v>
                </c:pt>
                <c:pt idx="8171">
                  <c:v>12.447500000001</c:v>
                </c:pt>
                <c:pt idx="8172">
                  <c:v>12.447500000002</c:v>
                </c:pt>
                <c:pt idx="8173">
                  <c:v>12.447500000002</c:v>
                </c:pt>
                <c:pt idx="8174">
                  <c:v>12.447500000002</c:v>
                </c:pt>
                <c:pt idx="8175">
                  <c:v>12.447500000002</c:v>
                </c:pt>
                <c:pt idx="8176">
                  <c:v>12.447500000001</c:v>
                </c:pt>
                <c:pt idx="8177">
                  <c:v>12.457321579117</c:v>
                </c:pt>
                <c:pt idx="8178">
                  <c:v>12.521399999998</c:v>
                </c:pt>
                <c:pt idx="8179">
                  <c:v>12.521399999998</c:v>
                </c:pt>
                <c:pt idx="8180">
                  <c:v>12.521399999998</c:v>
                </c:pt>
                <c:pt idx="8181">
                  <c:v>12.521399999998</c:v>
                </c:pt>
                <c:pt idx="8182">
                  <c:v>12.521399999998</c:v>
                </c:pt>
                <c:pt idx="8183">
                  <c:v>12.521399999998</c:v>
                </c:pt>
                <c:pt idx="8184">
                  <c:v>12.521399999998</c:v>
                </c:pt>
                <c:pt idx="8185">
                  <c:v>12.521399999998</c:v>
                </c:pt>
                <c:pt idx="8186">
                  <c:v>12.521399999998</c:v>
                </c:pt>
                <c:pt idx="8187">
                  <c:v>12.521399999998</c:v>
                </c:pt>
                <c:pt idx="8188">
                  <c:v>12.521399999998</c:v>
                </c:pt>
                <c:pt idx="8189">
                  <c:v>12.521399999998</c:v>
                </c:pt>
                <c:pt idx="8190">
                  <c:v>12.518644686084</c:v>
                </c:pt>
                <c:pt idx="8191">
                  <c:v>12.500200000002</c:v>
                </c:pt>
                <c:pt idx="8192">
                  <c:v>12.500200000002</c:v>
                </c:pt>
                <c:pt idx="8193">
                  <c:v>12.500200000002</c:v>
                </c:pt>
                <c:pt idx="8194">
                  <c:v>12.500200000002</c:v>
                </c:pt>
                <c:pt idx="8195">
                  <c:v>12.500200000002</c:v>
                </c:pt>
                <c:pt idx="8196">
                  <c:v>12.500200000002</c:v>
                </c:pt>
                <c:pt idx="8197">
                  <c:v>12.500200000002</c:v>
                </c:pt>
                <c:pt idx="8198">
                  <c:v>12.500200000002</c:v>
                </c:pt>
                <c:pt idx="8199">
                  <c:v>12.500200000002</c:v>
                </c:pt>
                <c:pt idx="8200">
                  <c:v>12.500200000002</c:v>
                </c:pt>
                <c:pt idx="8201">
                  <c:v>12.500200000002</c:v>
                </c:pt>
                <c:pt idx="8202">
                  <c:v>12.500200000002</c:v>
                </c:pt>
                <c:pt idx="8203">
                  <c:v>12.495076223261</c:v>
                </c:pt>
                <c:pt idx="8204">
                  <c:v>12.464999999997</c:v>
                </c:pt>
                <c:pt idx="8205">
                  <c:v>12.464999999997</c:v>
                </c:pt>
                <c:pt idx="8206">
                  <c:v>12.464999999997</c:v>
                </c:pt>
                <c:pt idx="8207">
                  <c:v>12.464999999997</c:v>
                </c:pt>
                <c:pt idx="8208">
                  <c:v>12.464999999997</c:v>
                </c:pt>
                <c:pt idx="8209">
                  <c:v>12.464999999997</c:v>
                </c:pt>
                <c:pt idx="8210">
                  <c:v>12.464999999997</c:v>
                </c:pt>
                <c:pt idx="8211">
                  <c:v>12.464999999997</c:v>
                </c:pt>
                <c:pt idx="8212">
                  <c:v>12.464999999997</c:v>
                </c:pt>
                <c:pt idx="8213">
                  <c:v>12.464999999997</c:v>
                </c:pt>
                <c:pt idx="8214">
                  <c:v>12.464999999997</c:v>
                </c:pt>
                <c:pt idx="8215">
                  <c:v>12.464999999997</c:v>
                </c:pt>
                <c:pt idx="8216">
                  <c:v>12.464999999997</c:v>
                </c:pt>
                <c:pt idx="8217">
                  <c:v>12.478847306319</c:v>
                </c:pt>
                <c:pt idx="8218">
                  <c:v>12.484999999996001</c:v>
                </c:pt>
                <c:pt idx="8219">
                  <c:v>12.484999999996001</c:v>
                </c:pt>
                <c:pt idx="8220">
                  <c:v>12.484999999993001</c:v>
                </c:pt>
                <c:pt idx="8221">
                  <c:v>12.484999999996001</c:v>
                </c:pt>
                <c:pt idx="8222">
                  <c:v>12.484999999996001</c:v>
                </c:pt>
                <c:pt idx="8223">
                  <c:v>12.484999999995001</c:v>
                </c:pt>
                <c:pt idx="8224">
                  <c:v>12.484999999996001</c:v>
                </c:pt>
                <c:pt idx="8225">
                  <c:v>12.484999999996001</c:v>
                </c:pt>
                <c:pt idx="8226">
                  <c:v>12.484999999996001</c:v>
                </c:pt>
                <c:pt idx="8227">
                  <c:v>12.484999999996001</c:v>
                </c:pt>
                <c:pt idx="8228">
                  <c:v>12.484999999996001</c:v>
                </c:pt>
                <c:pt idx="8229">
                  <c:v>12.484999999996001</c:v>
                </c:pt>
                <c:pt idx="8230">
                  <c:v>12.484999999996001</c:v>
                </c:pt>
                <c:pt idx="8231">
                  <c:v>12.484999999996001</c:v>
                </c:pt>
                <c:pt idx="8232">
                  <c:v>12.484999999996001</c:v>
                </c:pt>
                <c:pt idx="8233">
                  <c:v>12.484999999996001</c:v>
                </c:pt>
                <c:pt idx="8234">
                  <c:v>12.47290251588</c:v>
                </c:pt>
                <c:pt idx="8235">
                  <c:v>12.348599999997999</c:v>
                </c:pt>
                <c:pt idx="8236">
                  <c:v>12.348599999997999</c:v>
                </c:pt>
                <c:pt idx="8237">
                  <c:v>12.348599999997999</c:v>
                </c:pt>
                <c:pt idx="8238">
                  <c:v>12.348599999997999</c:v>
                </c:pt>
                <c:pt idx="8239">
                  <c:v>12.348599999997999</c:v>
                </c:pt>
                <c:pt idx="8240">
                  <c:v>12.348599999997999</c:v>
                </c:pt>
                <c:pt idx="8241">
                  <c:v>12.348599999997999</c:v>
                </c:pt>
                <c:pt idx="8242">
                  <c:v>12.348599999997999</c:v>
                </c:pt>
                <c:pt idx="8243">
                  <c:v>12.348599999997999</c:v>
                </c:pt>
                <c:pt idx="8244">
                  <c:v>12.348599999997999</c:v>
                </c:pt>
                <c:pt idx="8245">
                  <c:v>12.348599999997999</c:v>
                </c:pt>
                <c:pt idx="8246">
                  <c:v>12.348599999997999</c:v>
                </c:pt>
                <c:pt idx="8247">
                  <c:v>12.348599999997999</c:v>
                </c:pt>
                <c:pt idx="8248">
                  <c:v>12.642813670305999</c:v>
                </c:pt>
                <c:pt idx="8249">
                  <c:v>12.647100000002</c:v>
                </c:pt>
                <c:pt idx="8250">
                  <c:v>12.647100000002</c:v>
                </c:pt>
                <c:pt idx="8251">
                  <c:v>12.647100000001</c:v>
                </c:pt>
                <c:pt idx="8252">
                  <c:v>12.647100000002</c:v>
                </c:pt>
                <c:pt idx="8253">
                  <c:v>12.640390985447</c:v>
                </c:pt>
                <c:pt idx="8254">
                  <c:v>12.513799999995999</c:v>
                </c:pt>
                <c:pt idx="8255">
                  <c:v>12.513799999995999</c:v>
                </c:pt>
                <c:pt idx="8256">
                  <c:v>12.513799999995999</c:v>
                </c:pt>
                <c:pt idx="8257">
                  <c:v>12.513799999995999</c:v>
                </c:pt>
                <c:pt idx="8258">
                  <c:v>12.513799999995999</c:v>
                </c:pt>
                <c:pt idx="8259">
                  <c:v>12.513799999995999</c:v>
                </c:pt>
                <c:pt idx="8260">
                  <c:v>12.513799999994999</c:v>
                </c:pt>
                <c:pt idx="8261">
                  <c:v>12.513799999995999</c:v>
                </c:pt>
                <c:pt idx="8262">
                  <c:v>12.513799999995999</c:v>
                </c:pt>
                <c:pt idx="8263">
                  <c:v>12.513799999995999</c:v>
                </c:pt>
                <c:pt idx="8264">
                  <c:v>12.513799999995999</c:v>
                </c:pt>
                <c:pt idx="8265">
                  <c:v>12.513799999995999</c:v>
                </c:pt>
                <c:pt idx="8266">
                  <c:v>12.513799999995999</c:v>
                </c:pt>
                <c:pt idx="8267">
                  <c:v>12.592172903954999</c:v>
                </c:pt>
                <c:pt idx="8268">
                  <c:v>12.612099999999</c:v>
                </c:pt>
                <c:pt idx="8269">
                  <c:v>12.612099999999</c:v>
                </c:pt>
                <c:pt idx="8270">
                  <c:v>12.612099999999</c:v>
                </c:pt>
                <c:pt idx="8271">
                  <c:v>12.612099999999</c:v>
                </c:pt>
                <c:pt idx="8272">
                  <c:v>12.612099999999</c:v>
                </c:pt>
                <c:pt idx="8273">
                  <c:v>12.612099999999</c:v>
                </c:pt>
                <c:pt idx="8274">
                  <c:v>12.612099999999</c:v>
                </c:pt>
                <c:pt idx="8275">
                  <c:v>12.612099999999</c:v>
                </c:pt>
                <c:pt idx="8276">
                  <c:v>12.612099999999</c:v>
                </c:pt>
                <c:pt idx="8277">
                  <c:v>12.6121</c:v>
                </c:pt>
                <c:pt idx="8278">
                  <c:v>12.612099999999</c:v>
                </c:pt>
                <c:pt idx="8279">
                  <c:v>12.585811041211</c:v>
                </c:pt>
                <c:pt idx="8280">
                  <c:v>12.508000000000999</c:v>
                </c:pt>
                <c:pt idx="8281">
                  <c:v>12.508000000000999</c:v>
                </c:pt>
                <c:pt idx="8282">
                  <c:v>12.508000000000999</c:v>
                </c:pt>
                <c:pt idx="8283">
                  <c:v>12.508000000000999</c:v>
                </c:pt>
                <c:pt idx="8284">
                  <c:v>12.508000000000999</c:v>
                </c:pt>
                <c:pt idx="8285">
                  <c:v>12.508000000000999</c:v>
                </c:pt>
                <c:pt idx="8286">
                  <c:v>12.508000000000999</c:v>
                </c:pt>
                <c:pt idx="8287">
                  <c:v>12.508000000000999</c:v>
                </c:pt>
                <c:pt idx="8288">
                  <c:v>12.508000000000999</c:v>
                </c:pt>
                <c:pt idx="8289">
                  <c:v>12.508000000000999</c:v>
                </c:pt>
                <c:pt idx="8290">
                  <c:v>12.508000000000999</c:v>
                </c:pt>
                <c:pt idx="8291">
                  <c:v>12.527462402389</c:v>
                </c:pt>
                <c:pt idx="8292">
                  <c:v>12.728700000004</c:v>
                </c:pt>
                <c:pt idx="8293">
                  <c:v>12.728700000005</c:v>
                </c:pt>
                <c:pt idx="8294">
                  <c:v>12.728700000005</c:v>
                </c:pt>
                <c:pt idx="8295">
                  <c:v>12.728700000005</c:v>
                </c:pt>
                <c:pt idx="8296">
                  <c:v>12.728700000005</c:v>
                </c:pt>
                <c:pt idx="8297">
                  <c:v>12.728700000005</c:v>
                </c:pt>
                <c:pt idx="8298">
                  <c:v>12.728700000005</c:v>
                </c:pt>
                <c:pt idx="8299">
                  <c:v>12.728700000005</c:v>
                </c:pt>
                <c:pt idx="8300">
                  <c:v>12.728700000005</c:v>
                </c:pt>
                <c:pt idx="8301">
                  <c:v>12.728700000005</c:v>
                </c:pt>
                <c:pt idx="8302">
                  <c:v>12.728700000005</c:v>
                </c:pt>
                <c:pt idx="8303">
                  <c:v>12.728700000005</c:v>
                </c:pt>
                <c:pt idx="8304">
                  <c:v>12.717551069435</c:v>
                </c:pt>
                <c:pt idx="8305">
                  <c:v>12.628999999995999</c:v>
                </c:pt>
                <c:pt idx="8306">
                  <c:v>12.628999999995999</c:v>
                </c:pt>
                <c:pt idx="8307">
                  <c:v>12.628999999995999</c:v>
                </c:pt>
                <c:pt idx="8308">
                  <c:v>12.628999999995999</c:v>
                </c:pt>
                <c:pt idx="8309">
                  <c:v>12.628999999995999</c:v>
                </c:pt>
                <c:pt idx="8310">
                  <c:v>12.628999999995999</c:v>
                </c:pt>
                <c:pt idx="8311">
                  <c:v>12.628999999995999</c:v>
                </c:pt>
                <c:pt idx="8312">
                  <c:v>12.628999999995999</c:v>
                </c:pt>
                <c:pt idx="8313">
                  <c:v>12.628999999995999</c:v>
                </c:pt>
                <c:pt idx="8314">
                  <c:v>12.628999999995999</c:v>
                </c:pt>
                <c:pt idx="8315">
                  <c:v>12.628999999995999</c:v>
                </c:pt>
                <c:pt idx="8316">
                  <c:v>12.628999999995999</c:v>
                </c:pt>
                <c:pt idx="8317">
                  <c:v>12.628999999995999</c:v>
                </c:pt>
                <c:pt idx="8318">
                  <c:v>12.615184748049</c:v>
                </c:pt>
                <c:pt idx="8319">
                  <c:v>12.600199999996001</c:v>
                </c:pt>
                <c:pt idx="8320">
                  <c:v>12.600199999996001</c:v>
                </c:pt>
                <c:pt idx="8321">
                  <c:v>12.600199999996001</c:v>
                </c:pt>
                <c:pt idx="8322">
                  <c:v>12.600199999996001</c:v>
                </c:pt>
                <c:pt idx="8323">
                  <c:v>12.600199999996001</c:v>
                </c:pt>
                <c:pt idx="8324">
                  <c:v>12.600199999996001</c:v>
                </c:pt>
                <c:pt idx="8325">
                  <c:v>12.600199999996001</c:v>
                </c:pt>
                <c:pt idx="8326">
                  <c:v>12.600199999996001</c:v>
                </c:pt>
                <c:pt idx="8327">
                  <c:v>12.600199999996001</c:v>
                </c:pt>
                <c:pt idx="8328">
                  <c:v>12.600199999996001</c:v>
                </c:pt>
                <c:pt idx="8329">
                  <c:v>12.600199999996001</c:v>
                </c:pt>
                <c:pt idx="8330">
                  <c:v>12.600199999996001</c:v>
                </c:pt>
                <c:pt idx="8331">
                  <c:v>12.606603194632999</c:v>
                </c:pt>
                <c:pt idx="8332">
                  <c:v>12.707599999997001</c:v>
                </c:pt>
                <c:pt idx="8333">
                  <c:v>12.707599999997001</c:v>
                </c:pt>
                <c:pt idx="8334">
                  <c:v>12.707599999997001</c:v>
                </c:pt>
                <c:pt idx="8335">
                  <c:v>12.707599999997001</c:v>
                </c:pt>
                <c:pt idx="8336">
                  <c:v>12.707599999998999</c:v>
                </c:pt>
                <c:pt idx="8337">
                  <c:v>12.707599999997001</c:v>
                </c:pt>
                <c:pt idx="8338">
                  <c:v>12.707599999997001</c:v>
                </c:pt>
                <c:pt idx="8339">
                  <c:v>12.707599999997001</c:v>
                </c:pt>
                <c:pt idx="8340">
                  <c:v>12.707599999997001</c:v>
                </c:pt>
                <c:pt idx="8341">
                  <c:v>12.707599999997001</c:v>
                </c:pt>
                <c:pt idx="8342">
                  <c:v>12.707599999997001</c:v>
                </c:pt>
                <c:pt idx="8343">
                  <c:v>12.579500314322001</c:v>
                </c:pt>
                <c:pt idx="8344">
                  <c:v>12.564099999998</c:v>
                </c:pt>
                <c:pt idx="8345">
                  <c:v>12.564099999998</c:v>
                </c:pt>
                <c:pt idx="8346">
                  <c:v>12.564099999998</c:v>
                </c:pt>
                <c:pt idx="8347">
                  <c:v>12.564099999998</c:v>
                </c:pt>
                <c:pt idx="8348">
                  <c:v>12.564099999998</c:v>
                </c:pt>
                <c:pt idx="8349">
                  <c:v>12.564099999998</c:v>
                </c:pt>
                <c:pt idx="8350">
                  <c:v>12.564099999997</c:v>
                </c:pt>
                <c:pt idx="8351">
                  <c:v>12.564099999998</c:v>
                </c:pt>
                <c:pt idx="8352">
                  <c:v>12.564099999998</c:v>
                </c:pt>
                <c:pt idx="8353">
                  <c:v>12.564099999998</c:v>
                </c:pt>
                <c:pt idx="8354">
                  <c:v>12.564099999998</c:v>
                </c:pt>
                <c:pt idx="8355">
                  <c:v>12.573325442226</c:v>
                </c:pt>
                <c:pt idx="8356">
                  <c:v>12.755600000002</c:v>
                </c:pt>
                <c:pt idx="8357">
                  <c:v>12.755600000002</c:v>
                </c:pt>
                <c:pt idx="8358">
                  <c:v>12.755600000002</c:v>
                </c:pt>
                <c:pt idx="8359">
                  <c:v>12.755600000002</c:v>
                </c:pt>
                <c:pt idx="8360">
                  <c:v>12.755600000002</c:v>
                </c:pt>
                <c:pt idx="8361">
                  <c:v>12.755600000002</c:v>
                </c:pt>
                <c:pt idx="8362">
                  <c:v>12.755600000002</c:v>
                </c:pt>
                <c:pt idx="8363">
                  <c:v>12.755600000002</c:v>
                </c:pt>
                <c:pt idx="8364">
                  <c:v>12.755600000002</c:v>
                </c:pt>
                <c:pt idx="8365">
                  <c:v>12.755600000002</c:v>
                </c:pt>
                <c:pt idx="8366">
                  <c:v>12.755600000002</c:v>
                </c:pt>
                <c:pt idx="8367">
                  <c:v>12.755600000002</c:v>
                </c:pt>
                <c:pt idx="8368">
                  <c:v>12.755600000002</c:v>
                </c:pt>
                <c:pt idx="8369">
                  <c:v>12.755600000002</c:v>
                </c:pt>
                <c:pt idx="8370">
                  <c:v>12.755600000002</c:v>
                </c:pt>
                <c:pt idx="8371">
                  <c:v>12.755600000002</c:v>
                </c:pt>
                <c:pt idx="8372">
                  <c:v>12.755600000002</c:v>
                </c:pt>
                <c:pt idx="8373">
                  <c:v>12.755600000002</c:v>
                </c:pt>
                <c:pt idx="8374">
                  <c:v>12.755600000002</c:v>
                </c:pt>
                <c:pt idx="8375">
                  <c:v>12.751820104155</c:v>
                </c:pt>
                <c:pt idx="8376">
                  <c:v>12.655100000002999</c:v>
                </c:pt>
                <c:pt idx="8377">
                  <c:v>12.655100000002999</c:v>
                </c:pt>
                <c:pt idx="8378">
                  <c:v>12.655100000002999</c:v>
                </c:pt>
                <c:pt idx="8379">
                  <c:v>12.655100000002999</c:v>
                </c:pt>
                <c:pt idx="8380">
                  <c:v>12.655100000002999</c:v>
                </c:pt>
                <c:pt idx="8381">
                  <c:v>12.655100000002999</c:v>
                </c:pt>
                <c:pt idx="8382">
                  <c:v>12.655100000002999</c:v>
                </c:pt>
                <c:pt idx="8383">
                  <c:v>12.655100000002999</c:v>
                </c:pt>
                <c:pt idx="8384">
                  <c:v>12.655100000002999</c:v>
                </c:pt>
                <c:pt idx="8385">
                  <c:v>12.655100000002999</c:v>
                </c:pt>
                <c:pt idx="8386">
                  <c:v>12.655100000002999</c:v>
                </c:pt>
                <c:pt idx="8387">
                  <c:v>12.655100000002999</c:v>
                </c:pt>
                <c:pt idx="8388">
                  <c:v>12.655100000002999</c:v>
                </c:pt>
                <c:pt idx="8389">
                  <c:v>12.687490168178</c:v>
                </c:pt>
                <c:pt idx="8390">
                  <c:v>12.738400000002001</c:v>
                </c:pt>
                <c:pt idx="8391">
                  <c:v>12.738400000002001</c:v>
                </c:pt>
                <c:pt idx="8392">
                  <c:v>12.738400000002001</c:v>
                </c:pt>
                <c:pt idx="8393">
                  <c:v>12.738400000002001</c:v>
                </c:pt>
                <c:pt idx="8394">
                  <c:v>12.738400000002001</c:v>
                </c:pt>
                <c:pt idx="8395">
                  <c:v>12.738400000002001</c:v>
                </c:pt>
                <c:pt idx="8396">
                  <c:v>12.738400000002001</c:v>
                </c:pt>
                <c:pt idx="8397">
                  <c:v>12.738400000002001</c:v>
                </c:pt>
                <c:pt idx="8398">
                  <c:v>12.738400000002001</c:v>
                </c:pt>
                <c:pt idx="8399">
                  <c:v>12.738400000002001</c:v>
                </c:pt>
                <c:pt idx="8400">
                  <c:v>12.738400000002001</c:v>
                </c:pt>
                <c:pt idx="8401">
                  <c:v>12.737846567561</c:v>
                </c:pt>
                <c:pt idx="8402">
                  <c:v>12.736899999998</c:v>
                </c:pt>
                <c:pt idx="8403">
                  <c:v>12.736899999998</c:v>
                </c:pt>
                <c:pt idx="8404">
                  <c:v>12.736899999998</c:v>
                </c:pt>
                <c:pt idx="8405">
                  <c:v>12.736899999998</c:v>
                </c:pt>
                <c:pt idx="8406">
                  <c:v>12.736899999998</c:v>
                </c:pt>
                <c:pt idx="8407">
                  <c:v>12.736899999998</c:v>
                </c:pt>
                <c:pt idx="8408">
                  <c:v>12.736899999998</c:v>
                </c:pt>
                <c:pt idx="8409">
                  <c:v>12.736899999998</c:v>
                </c:pt>
                <c:pt idx="8410">
                  <c:v>12.736899999998</c:v>
                </c:pt>
                <c:pt idx="8411">
                  <c:v>12.736899999997</c:v>
                </c:pt>
                <c:pt idx="8412">
                  <c:v>12.736899999998</c:v>
                </c:pt>
                <c:pt idx="8413">
                  <c:v>12.755059380142001</c:v>
                </c:pt>
                <c:pt idx="8414">
                  <c:v>12.796700000004</c:v>
                </c:pt>
                <c:pt idx="8415">
                  <c:v>12.796700000004</c:v>
                </c:pt>
                <c:pt idx="8416">
                  <c:v>12.796700000004</c:v>
                </c:pt>
                <c:pt idx="8417">
                  <c:v>12.796700000004</c:v>
                </c:pt>
                <c:pt idx="8418">
                  <c:v>12.796700000004</c:v>
                </c:pt>
                <c:pt idx="8419">
                  <c:v>12.796700000004</c:v>
                </c:pt>
                <c:pt idx="8420">
                  <c:v>12.722151314853001</c:v>
                </c:pt>
                <c:pt idx="8421">
                  <c:v>12.686699999998</c:v>
                </c:pt>
                <c:pt idx="8422">
                  <c:v>12.686699999998</c:v>
                </c:pt>
                <c:pt idx="8423">
                  <c:v>12.686699999998</c:v>
                </c:pt>
                <c:pt idx="8424">
                  <c:v>12.686699999999</c:v>
                </c:pt>
                <c:pt idx="8425">
                  <c:v>12.686699999998</c:v>
                </c:pt>
                <c:pt idx="8426">
                  <c:v>12.686699999999</c:v>
                </c:pt>
                <c:pt idx="8427">
                  <c:v>12.686699999999</c:v>
                </c:pt>
                <c:pt idx="8428">
                  <c:v>12.686699999998</c:v>
                </c:pt>
                <c:pt idx="8429">
                  <c:v>12.686699999998</c:v>
                </c:pt>
                <c:pt idx="8430">
                  <c:v>12.686699999999</c:v>
                </c:pt>
                <c:pt idx="8431">
                  <c:v>12.686699999998</c:v>
                </c:pt>
                <c:pt idx="8432">
                  <c:v>12.686699999999</c:v>
                </c:pt>
                <c:pt idx="8433">
                  <c:v>12.702368535208</c:v>
                </c:pt>
                <c:pt idx="8434">
                  <c:v>12.755100000002001</c:v>
                </c:pt>
                <c:pt idx="8435">
                  <c:v>12.755100000002001</c:v>
                </c:pt>
                <c:pt idx="8436">
                  <c:v>12.755100000002001</c:v>
                </c:pt>
                <c:pt idx="8437">
                  <c:v>12.755100000002001</c:v>
                </c:pt>
                <c:pt idx="8438">
                  <c:v>12.755100000002001</c:v>
                </c:pt>
                <c:pt idx="8439">
                  <c:v>12.755100000002001</c:v>
                </c:pt>
                <c:pt idx="8440">
                  <c:v>12.755100000002001</c:v>
                </c:pt>
                <c:pt idx="8441">
                  <c:v>12.755100000002001</c:v>
                </c:pt>
                <c:pt idx="8442">
                  <c:v>12.755100000002001</c:v>
                </c:pt>
                <c:pt idx="8443">
                  <c:v>12.755100000002001</c:v>
                </c:pt>
                <c:pt idx="8444">
                  <c:v>12.755100000002001</c:v>
                </c:pt>
                <c:pt idx="8445">
                  <c:v>12.755100000003999</c:v>
                </c:pt>
                <c:pt idx="8446">
                  <c:v>12.736321000257</c:v>
                </c:pt>
                <c:pt idx="8447">
                  <c:v>12.731</c:v>
                </c:pt>
                <c:pt idx="8448">
                  <c:v>12.731</c:v>
                </c:pt>
                <c:pt idx="8449">
                  <c:v>12.731</c:v>
                </c:pt>
                <c:pt idx="8450">
                  <c:v>12.731</c:v>
                </c:pt>
                <c:pt idx="8451">
                  <c:v>12.731</c:v>
                </c:pt>
                <c:pt idx="8452">
                  <c:v>12.731</c:v>
                </c:pt>
                <c:pt idx="8453">
                  <c:v>12.731</c:v>
                </c:pt>
                <c:pt idx="8454">
                  <c:v>12.731</c:v>
                </c:pt>
                <c:pt idx="8455">
                  <c:v>12.731</c:v>
                </c:pt>
                <c:pt idx="8456">
                  <c:v>12.731</c:v>
                </c:pt>
                <c:pt idx="8457">
                  <c:v>12.721983348498</c:v>
                </c:pt>
                <c:pt idx="8458">
                  <c:v>12.637199999998</c:v>
                </c:pt>
                <c:pt idx="8459">
                  <c:v>12.637199999998</c:v>
                </c:pt>
                <c:pt idx="8460">
                  <c:v>12.637199999998</c:v>
                </c:pt>
                <c:pt idx="8461">
                  <c:v>12.637199999998</c:v>
                </c:pt>
                <c:pt idx="8462">
                  <c:v>12.637199999998</c:v>
                </c:pt>
                <c:pt idx="8463">
                  <c:v>12.637199999998</c:v>
                </c:pt>
                <c:pt idx="8464">
                  <c:v>12.637199999998</c:v>
                </c:pt>
                <c:pt idx="8465">
                  <c:v>12.637199999998</c:v>
                </c:pt>
                <c:pt idx="8466">
                  <c:v>12.637199999998</c:v>
                </c:pt>
                <c:pt idx="8467">
                  <c:v>12.637199999998</c:v>
                </c:pt>
                <c:pt idx="8468">
                  <c:v>12.637199999998</c:v>
                </c:pt>
                <c:pt idx="8469">
                  <c:v>12.637199999998</c:v>
                </c:pt>
                <c:pt idx="8470">
                  <c:v>12.637199999998</c:v>
                </c:pt>
                <c:pt idx="8471">
                  <c:v>12.637199999998</c:v>
                </c:pt>
                <c:pt idx="8472">
                  <c:v>12.637199999998</c:v>
                </c:pt>
                <c:pt idx="8473">
                  <c:v>12.637199999998</c:v>
                </c:pt>
                <c:pt idx="8474">
                  <c:v>12.637199999998</c:v>
                </c:pt>
                <c:pt idx="8475">
                  <c:v>12.637199999998</c:v>
                </c:pt>
                <c:pt idx="8476">
                  <c:v>12.696531585002999</c:v>
                </c:pt>
                <c:pt idx="8477">
                  <c:v>12.752199999997</c:v>
                </c:pt>
                <c:pt idx="8478">
                  <c:v>12.752199999997</c:v>
                </c:pt>
                <c:pt idx="8479">
                  <c:v>12.752199999997</c:v>
                </c:pt>
                <c:pt idx="8480">
                  <c:v>12.752199999997</c:v>
                </c:pt>
                <c:pt idx="8481">
                  <c:v>12.752199999997</c:v>
                </c:pt>
                <c:pt idx="8482">
                  <c:v>12.752199999997</c:v>
                </c:pt>
                <c:pt idx="8483">
                  <c:v>12.795446823527</c:v>
                </c:pt>
                <c:pt idx="8484">
                  <c:v>12.817299999996999</c:v>
                </c:pt>
                <c:pt idx="8485">
                  <c:v>12.817299999996999</c:v>
                </c:pt>
                <c:pt idx="8486">
                  <c:v>12.817299999996999</c:v>
                </c:pt>
                <c:pt idx="8487">
                  <c:v>12.817299999996999</c:v>
                </c:pt>
                <c:pt idx="8488">
                  <c:v>12.817299999996999</c:v>
                </c:pt>
                <c:pt idx="8489">
                  <c:v>12.817299999996999</c:v>
                </c:pt>
                <c:pt idx="8490">
                  <c:v>12.817299999996999</c:v>
                </c:pt>
                <c:pt idx="8491">
                  <c:v>12.817299999996999</c:v>
                </c:pt>
                <c:pt idx="8492">
                  <c:v>12.817299999996999</c:v>
                </c:pt>
                <c:pt idx="8493">
                  <c:v>12.817299999996999</c:v>
                </c:pt>
                <c:pt idx="8494">
                  <c:v>12.817299999996999</c:v>
                </c:pt>
                <c:pt idx="8495">
                  <c:v>12.815926577629</c:v>
                </c:pt>
                <c:pt idx="8496">
                  <c:v>12.802200000002999</c:v>
                </c:pt>
                <c:pt idx="8497">
                  <c:v>12.802200000002999</c:v>
                </c:pt>
                <c:pt idx="8498">
                  <c:v>12.802200000002999</c:v>
                </c:pt>
                <c:pt idx="8499">
                  <c:v>12.802200000002999</c:v>
                </c:pt>
                <c:pt idx="8500">
                  <c:v>12.802200000002999</c:v>
                </c:pt>
                <c:pt idx="8501">
                  <c:v>12.802200000002999</c:v>
                </c:pt>
                <c:pt idx="8502">
                  <c:v>12.802200000002999</c:v>
                </c:pt>
                <c:pt idx="8503">
                  <c:v>12.802200000002999</c:v>
                </c:pt>
                <c:pt idx="8504">
                  <c:v>12.802200000002999</c:v>
                </c:pt>
                <c:pt idx="8505">
                  <c:v>12.802200000000999</c:v>
                </c:pt>
                <c:pt idx="8506">
                  <c:v>12.802200000000999</c:v>
                </c:pt>
                <c:pt idx="8507">
                  <c:v>12.802200000002999</c:v>
                </c:pt>
                <c:pt idx="8508">
                  <c:v>12.802200000002999</c:v>
                </c:pt>
                <c:pt idx="8509">
                  <c:v>12.802200000002999</c:v>
                </c:pt>
                <c:pt idx="8510">
                  <c:v>12.802200000002999</c:v>
                </c:pt>
                <c:pt idx="8511">
                  <c:v>12.802200000002999</c:v>
                </c:pt>
                <c:pt idx="8512">
                  <c:v>12.802200000002999</c:v>
                </c:pt>
                <c:pt idx="8513">
                  <c:v>12.802200000002999</c:v>
                </c:pt>
                <c:pt idx="8514">
                  <c:v>12.758823764353</c:v>
                </c:pt>
                <c:pt idx="8515">
                  <c:v>12.747999999999999</c:v>
                </c:pt>
                <c:pt idx="8516">
                  <c:v>12.747999999998999</c:v>
                </c:pt>
                <c:pt idx="8517">
                  <c:v>12.747999999998999</c:v>
                </c:pt>
                <c:pt idx="8518">
                  <c:v>12.747999999998999</c:v>
                </c:pt>
                <c:pt idx="8519">
                  <c:v>12.747999999999999</c:v>
                </c:pt>
                <c:pt idx="8520">
                  <c:v>12.747999999999999</c:v>
                </c:pt>
                <c:pt idx="8521">
                  <c:v>12.747999999998999</c:v>
                </c:pt>
                <c:pt idx="8522">
                  <c:v>12.747999999998999</c:v>
                </c:pt>
                <c:pt idx="8523">
                  <c:v>12.747999999998999</c:v>
                </c:pt>
                <c:pt idx="8524">
                  <c:v>12.747999999999999</c:v>
                </c:pt>
                <c:pt idx="8525">
                  <c:v>12.747999999999999</c:v>
                </c:pt>
                <c:pt idx="8526">
                  <c:v>12.762908844358</c:v>
                </c:pt>
                <c:pt idx="8527">
                  <c:v>12.788100000003</c:v>
                </c:pt>
                <c:pt idx="8528">
                  <c:v>12.788100000003</c:v>
                </c:pt>
                <c:pt idx="8529">
                  <c:v>12.788100000003</c:v>
                </c:pt>
                <c:pt idx="8530">
                  <c:v>12.788100000003</c:v>
                </c:pt>
                <c:pt idx="8531">
                  <c:v>12.788100000003</c:v>
                </c:pt>
                <c:pt idx="8532">
                  <c:v>12.785326728083</c:v>
                </c:pt>
                <c:pt idx="8533">
                  <c:v>12.739999999998</c:v>
                </c:pt>
                <c:pt idx="8534">
                  <c:v>12.739999999998</c:v>
                </c:pt>
                <c:pt idx="8535">
                  <c:v>12.739999999998</c:v>
                </c:pt>
                <c:pt idx="8536">
                  <c:v>12.739999999998</c:v>
                </c:pt>
                <c:pt idx="8537">
                  <c:v>12.739999999998</c:v>
                </c:pt>
                <c:pt idx="8538">
                  <c:v>12.739999999998</c:v>
                </c:pt>
                <c:pt idx="8539">
                  <c:v>12.739999999998</c:v>
                </c:pt>
                <c:pt idx="8540">
                  <c:v>12.739999999998</c:v>
                </c:pt>
                <c:pt idx="8541">
                  <c:v>12.739999999998</c:v>
                </c:pt>
                <c:pt idx="8542">
                  <c:v>12.739999999998</c:v>
                </c:pt>
                <c:pt idx="8543">
                  <c:v>12.739999999998</c:v>
                </c:pt>
                <c:pt idx="8544">
                  <c:v>12.739999999998</c:v>
                </c:pt>
                <c:pt idx="8545">
                  <c:v>12.739999999998</c:v>
                </c:pt>
                <c:pt idx="8546">
                  <c:v>12.758516134885999</c:v>
                </c:pt>
                <c:pt idx="8547">
                  <c:v>12.782799999994999</c:v>
                </c:pt>
                <c:pt idx="8548">
                  <c:v>12.782799999996</c:v>
                </c:pt>
                <c:pt idx="8549">
                  <c:v>12.782799999996</c:v>
                </c:pt>
                <c:pt idx="8550">
                  <c:v>12.782799999996</c:v>
                </c:pt>
                <c:pt idx="8551">
                  <c:v>12.782799999996</c:v>
                </c:pt>
                <c:pt idx="8552">
                  <c:v>12.782799999996</c:v>
                </c:pt>
                <c:pt idx="8553">
                  <c:v>12.782799999996</c:v>
                </c:pt>
                <c:pt idx="8554">
                  <c:v>12.782799999996</c:v>
                </c:pt>
                <c:pt idx="8555">
                  <c:v>12.782799999996</c:v>
                </c:pt>
                <c:pt idx="8556">
                  <c:v>12.782799999996</c:v>
                </c:pt>
                <c:pt idx="8557">
                  <c:v>12.782799999994999</c:v>
                </c:pt>
                <c:pt idx="8558">
                  <c:v>12.780642647619</c:v>
                </c:pt>
                <c:pt idx="8559">
                  <c:v>12.776199999995001</c:v>
                </c:pt>
                <c:pt idx="8560">
                  <c:v>12.776199999995001</c:v>
                </c:pt>
                <c:pt idx="8561">
                  <c:v>12.776199999995001</c:v>
                </c:pt>
                <c:pt idx="8562">
                  <c:v>12.776199999995001</c:v>
                </c:pt>
                <c:pt idx="8563">
                  <c:v>12.776199999995001</c:v>
                </c:pt>
                <c:pt idx="8564">
                  <c:v>12.776199999995001</c:v>
                </c:pt>
                <c:pt idx="8565">
                  <c:v>12.776199999995001</c:v>
                </c:pt>
                <c:pt idx="8566">
                  <c:v>12.776199999995001</c:v>
                </c:pt>
                <c:pt idx="8567">
                  <c:v>12.776199999995001</c:v>
                </c:pt>
                <c:pt idx="8568">
                  <c:v>12.776199999995001</c:v>
                </c:pt>
                <c:pt idx="8569">
                  <c:v>12.776199999995001</c:v>
                </c:pt>
                <c:pt idx="8570">
                  <c:v>12.776199999995001</c:v>
                </c:pt>
                <c:pt idx="8571">
                  <c:v>12.793285288442</c:v>
                </c:pt>
                <c:pt idx="8572">
                  <c:v>12.809100000003999</c:v>
                </c:pt>
                <c:pt idx="8573">
                  <c:v>12.809100000003999</c:v>
                </c:pt>
                <c:pt idx="8574">
                  <c:v>12.809100000003999</c:v>
                </c:pt>
                <c:pt idx="8575">
                  <c:v>12.809100000003999</c:v>
                </c:pt>
                <c:pt idx="8576">
                  <c:v>12.809100000007</c:v>
                </c:pt>
                <c:pt idx="8577">
                  <c:v>12.809100000003999</c:v>
                </c:pt>
                <c:pt idx="8578">
                  <c:v>12.809100000003999</c:v>
                </c:pt>
                <c:pt idx="8579">
                  <c:v>12.809100000003999</c:v>
                </c:pt>
                <c:pt idx="8580">
                  <c:v>12.809100000003999</c:v>
                </c:pt>
                <c:pt idx="8581">
                  <c:v>12.809100000003999</c:v>
                </c:pt>
                <c:pt idx="8582">
                  <c:v>12.809100000003999</c:v>
                </c:pt>
                <c:pt idx="8583">
                  <c:v>12.716890179608001</c:v>
                </c:pt>
                <c:pt idx="8584">
                  <c:v>12.652399999999</c:v>
                </c:pt>
                <c:pt idx="8585">
                  <c:v>12.652399999999</c:v>
                </c:pt>
                <c:pt idx="8586">
                  <c:v>12.652399999999</c:v>
                </c:pt>
                <c:pt idx="8587">
                  <c:v>12.652399999999</c:v>
                </c:pt>
                <c:pt idx="8588">
                  <c:v>12.652399999999</c:v>
                </c:pt>
                <c:pt idx="8589">
                  <c:v>12.652399999999</c:v>
                </c:pt>
                <c:pt idx="8590">
                  <c:v>12.652399999999</c:v>
                </c:pt>
                <c:pt idx="8591">
                  <c:v>12.652399999999</c:v>
                </c:pt>
                <c:pt idx="8592">
                  <c:v>12.652399999999</c:v>
                </c:pt>
                <c:pt idx="8593">
                  <c:v>12.652399999999</c:v>
                </c:pt>
                <c:pt idx="8594">
                  <c:v>12.652399999999</c:v>
                </c:pt>
                <c:pt idx="8595">
                  <c:v>12.652399999999</c:v>
                </c:pt>
                <c:pt idx="8596">
                  <c:v>12.682783668328</c:v>
                </c:pt>
                <c:pt idx="8597">
                  <c:v>12.837300000003999</c:v>
                </c:pt>
                <c:pt idx="8598">
                  <c:v>12.837300000004999</c:v>
                </c:pt>
                <c:pt idx="8599">
                  <c:v>12.837300000003999</c:v>
                </c:pt>
                <c:pt idx="8600">
                  <c:v>12.837300000004999</c:v>
                </c:pt>
                <c:pt idx="8601">
                  <c:v>12.837300000003999</c:v>
                </c:pt>
                <c:pt idx="8602">
                  <c:v>12.837300000003999</c:v>
                </c:pt>
                <c:pt idx="8603">
                  <c:v>12.837300000003999</c:v>
                </c:pt>
                <c:pt idx="8604">
                  <c:v>12.837300000003999</c:v>
                </c:pt>
                <c:pt idx="8605">
                  <c:v>12.837300000003999</c:v>
                </c:pt>
                <c:pt idx="8606">
                  <c:v>12.837300000003999</c:v>
                </c:pt>
                <c:pt idx="8607">
                  <c:v>12.837300000003999</c:v>
                </c:pt>
                <c:pt idx="8608">
                  <c:v>12.837300000003999</c:v>
                </c:pt>
                <c:pt idx="8609">
                  <c:v>12.837300000007</c:v>
                </c:pt>
                <c:pt idx="8610">
                  <c:v>12.837300000003999</c:v>
                </c:pt>
                <c:pt idx="8611">
                  <c:v>12.837300000003999</c:v>
                </c:pt>
                <c:pt idx="8612">
                  <c:v>12.837300000004999</c:v>
                </c:pt>
                <c:pt idx="8613">
                  <c:v>12.837300000004999</c:v>
                </c:pt>
                <c:pt idx="8614">
                  <c:v>12.837300000004999</c:v>
                </c:pt>
                <c:pt idx="8615">
                  <c:v>12.824252960572</c:v>
                </c:pt>
                <c:pt idx="8616">
                  <c:v>12.791300000003</c:v>
                </c:pt>
                <c:pt idx="8617">
                  <c:v>12.791300000003</c:v>
                </c:pt>
                <c:pt idx="8618">
                  <c:v>12.791300000003</c:v>
                </c:pt>
                <c:pt idx="8619">
                  <c:v>12.791300000003</c:v>
                </c:pt>
                <c:pt idx="8620">
                  <c:v>12.791300000003</c:v>
                </c:pt>
                <c:pt idx="8621">
                  <c:v>12.791300000003</c:v>
                </c:pt>
                <c:pt idx="8622">
                  <c:v>12.791300000003</c:v>
                </c:pt>
                <c:pt idx="8623">
                  <c:v>12.791300000003</c:v>
                </c:pt>
                <c:pt idx="8624">
                  <c:v>12.791300000003</c:v>
                </c:pt>
                <c:pt idx="8625">
                  <c:v>12.791300000003</c:v>
                </c:pt>
                <c:pt idx="8626">
                  <c:v>12.791300000003</c:v>
                </c:pt>
                <c:pt idx="8627">
                  <c:v>12.793399323087</c:v>
                </c:pt>
                <c:pt idx="8628">
                  <c:v>12.799800000000999</c:v>
                </c:pt>
                <c:pt idx="8629">
                  <c:v>12.799800000000999</c:v>
                </c:pt>
                <c:pt idx="8630">
                  <c:v>12.799800000000999</c:v>
                </c:pt>
                <c:pt idx="8631">
                  <c:v>12.799800000000999</c:v>
                </c:pt>
                <c:pt idx="8632">
                  <c:v>12.799800000000999</c:v>
                </c:pt>
                <c:pt idx="8633">
                  <c:v>12.799800000000999</c:v>
                </c:pt>
                <c:pt idx="8634">
                  <c:v>12.799800000000999</c:v>
                </c:pt>
                <c:pt idx="8635">
                  <c:v>12.799800000000999</c:v>
                </c:pt>
                <c:pt idx="8636">
                  <c:v>12.799800000000999</c:v>
                </c:pt>
                <c:pt idx="8637">
                  <c:v>12.799800000000999</c:v>
                </c:pt>
                <c:pt idx="8638">
                  <c:v>12.799800000000999</c:v>
                </c:pt>
                <c:pt idx="8639">
                  <c:v>12.799800000000999</c:v>
                </c:pt>
                <c:pt idx="8640">
                  <c:v>12.799800000000999</c:v>
                </c:pt>
                <c:pt idx="8641">
                  <c:v>12.833671762848001</c:v>
                </c:pt>
                <c:pt idx="8642">
                  <c:v>12.850999999997001</c:v>
                </c:pt>
                <c:pt idx="8643">
                  <c:v>12.850999999997001</c:v>
                </c:pt>
                <c:pt idx="8644">
                  <c:v>12.850999999997001</c:v>
                </c:pt>
                <c:pt idx="8645">
                  <c:v>12.850999999997001</c:v>
                </c:pt>
                <c:pt idx="8646">
                  <c:v>12.850999999997001</c:v>
                </c:pt>
                <c:pt idx="8647">
                  <c:v>12.850999999997001</c:v>
                </c:pt>
                <c:pt idx="8648">
                  <c:v>12.850999999997001</c:v>
                </c:pt>
                <c:pt idx="8649">
                  <c:v>12.850999999997001</c:v>
                </c:pt>
                <c:pt idx="8650">
                  <c:v>12.850999999997001</c:v>
                </c:pt>
                <c:pt idx="8651">
                  <c:v>12.850999999997001</c:v>
                </c:pt>
                <c:pt idx="8652">
                  <c:v>12.850999999997001</c:v>
                </c:pt>
                <c:pt idx="8653">
                  <c:v>12.850999999997001</c:v>
                </c:pt>
                <c:pt idx="8654">
                  <c:v>12.864496079678</c:v>
                </c:pt>
                <c:pt idx="8655">
                  <c:v>12.882699999995999</c:v>
                </c:pt>
                <c:pt idx="8656">
                  <c:v>12.882699999995999</c:v>
                </c:pt>
                <c:pt idx="8657">
                  <c:v>12.882699999995999</c:v>
                </c:pt>
                <c:pt idx="8658">
                  <c:v>12.882699999995999</c:v>
                </c:pt>
                <c:pt idx="8659">
                  <c:v>12.882699999995999</c:v>
                </c:pt>
                <c:pt idx="8660">
                  <c:v>12.882699999997</c:v>
                </c:pt>
                <c:pt idx="8661">
                  <c:v>12.882699999995999</c:v>
                </c:pt>
                <c:pt idx="8662">
                  <c:v>12.882699999995999</c:v>
                </c:pt>
                <c:pt idx="8663">
                  <c:v>12.882699999997</c:v>
                </c:pt>
                <c:pt idx="8664">
                  <c:v>12.882699999995999</c:v>
                </c:pt>
                <c:pt idx="8665">
                  <c:v>12.882699999995999</c:v>
                </c:pt>
                <c:pt idx="8666">
                  <c:v>12.871438602273001</c:v>
                </c:pt>
                <c:pt idx="8667">
                  <c:v>12.826899999995</c:v>
                </c:pt>
                <c:pt idx="8668">
                  <c:v>12.826899999995</c:v>
                </c:pt>
                <c:pt idx="8669">
                  <c:v>12.826899999995</c:v>
                </c:pt>
                <c:pt idx="8670">
                  <c:v>12.826899999995</c:v>
                </c:pt>
                <c:pt idx="8671">
                  <c:v>12.826899999995</c:v>
                </c:pt>
                <c:pt idx="8672">
                  <c:v>12.826899999995</c:v>
                </c:pt>
                <c:pt idx="8673">
                  <c:v>12.826899999995</c:v>
                </c:pt>
                <c:pt idx="8674">
                  <c:v>12.826899999995</c:v>
                </c:pt>
                <c:pt idx="8675">
                  <c:v>12.826899999995</c:v>
                </c:pt>
                <c:pt idx="8676">
                  <c:v>12.826899999995</c:v>
                </c:pt>
                <c:pt idx="8677">
                  <c:v>12.826899999995</c:v>
                </c:pt>
                <c:pt idx="8678">
                  <c:v>12.826899999995</c:v>
                </c:pt>
                <c:pt idx="8679">
                  <c:v>12.800413205401</c:v>
                </c:pt>
                <c:pt idx="8680">
                  <c:v>12.761300000004001</c:v>
                </c:pt>
                <c:pt idx="8681">
                  <c:v>12.761300000004001</c:v>
                </c:pt>
                <c:pt idx="8682">
                  <c:v>12.761300000003001</c:v>
                </c:pt>
                <c:pt idx="8683">
                  <c:v>12.761300000003001</c:v>
                </c:pt>
                <c:pt idx="8684">
                  <c:v>12.761300000003001</c:v>
                </c:pt>
                <c:pt idx="8685">
                  <c:v>12.761300000003001</c:v>
                </c:pt>
                <c:pt idx="8686">
                  <c:v>12.786848733377999</c:v>
                </c:pt>
                <c:pt idx="8687">
                  <c:v>12.826800000002001</c:v>
                </c:pt>
                <c:pt idx="8688">
                  <c:v>12.826800000002001</c:v>
                </c:pt>
                <c:pt idx="8689">
                  <c:v>12.826800000002001</c:v>
                </c:pt>
                <c:pt idx="8690">
                  <c:v>12.826800000002001</c:v>
                </c:pt>
                <c:pt idx="8691">
                  <c:v>12.826800000002001</c:v>
                </c:pt>
                <c:pt idx="8692">
                  <c:v>12.826800000002001</c:v>
                </c:pt>
                <c:pt idx="8693">
                  <c:v>12.826800000002001</c:v>
                </c:pt>
                <c:pt idx="8694">
                  <c:v>12.826800000002001</c:v>
                </c:pt>
                <c:pt idx="8695">
                  <c:v>12.826800000003001</c:v>
                </c:pt>
                <c:pt idx="8696">
                  <c:v>12.826800000002001</c:v>
                </c:pt>
                <c:pt idx="8697">
                  <c:v>12.826800000002001</c:v>
                </c:pt>
                <c:pt idx="8698">
                  <c:v>12.826800000002001</c:v>
                </c:pt>
                <c:pt idx="8699">
                  <c:v>12.807284101780001</c:v>
                </c:pt>
                <c:pt idx="8700">
                  <c:v>12.668399999997</c:v>
                </c:pt>
                <c:pt idx="8701">
                  <c:v>12.668399999997</c:v>
                </c:pt>
                <c:pt idx="8702">
                  <c:v>12.668399999997</c:v>
                </c:pt>
                <c:pt idx="8703">
                  <c:v>12.668399999997</c:v>
                </c:pt>
                <c:pt idx="8704">
                  <c:v>12.668399999997</c:v>
                </c:pt>
                <c:pt idx="8705">
                  <c:v>12.668399999997</c:v>
                </c:pt>
                <c:pt idx="8706">
                  <c:v>12.668399999997</c:v>
                </c:pt>
                <c:pt idx="8707">
                  <c:v>12.668399999997</c:v>
                </c:pt>
                <c:pt idx="8708">
                  <c:v>12.668399999997</c:v>
                </c:pt>
                <c:pt idx="8709">
                  <c:v>12.668399999997</c:v>
                </c:pt>
                <c:pt idx="8710">
                  <c:v>12.668399999997</c:v>
                </c:pt>
                <c:pt idx="8711">
                  <c:v>12.668399999997</c:v>
                </c:pt>
                <c:pt idx="8712">
                  <c:v>12.668399999997</c:v>
                </c:pt>
                <c:pt idx="8713">
                  <c:v>12.668399999997</c:v>
                </c:pt>
                <c:pt idx="8714">
                  <c:v>12.668399999997</c:v>
                </c:pt>
                <c:pt idx="8715">
                  <c:v>12.668399999997</c:v>
                </c:pt>
                <c:pt idx="8716">
                  <c:v>12.668399999997</c:v>
                </c:pt>
                <c:pt idx="8717">
                  <c:v>12.668399999997</c:v>
                </c:pt>
                <c:pt idx="8718">
                  <c:v>12.764411172755</c:v>
                </c:pt>
                <c:pt idx="8719">
                  <c:v>12.844199999999001</c:v>
                </c:pt>
                <c:pt idx="8720">
                  <c:v>12.844200000000001</c:v>
                </c:pt>
                <c:pt idx="8721">
                  <c:v>12.844199999997</c:v>
                </c:pt>
                <c:pt idx="8722">
                  <c:v>12.844199999999001</c:v>
                </c:pt>
                <c:pt idx="8723">
                  <c:v>12.841060121482</c:v>
                </c:pt>
                <c:pt idx="8724">
                  <c:v>12.826399999997999</c:v>
                </c:pt>
                <c:pt idx="8725">
                  <c:v>12.826399999997999</c:v>
                </c:pt>
                <c:pt idx="8726">
                  <c:v>12.826399999997999</c:v>
                </c:pt>
                <c:pt idx="8727">
                  <c:v>12.826399999998999</c:v>
                </c:pt>
                <c:pt idx="8728">
                  <c:v>12.826399999997999</c:v>
                </c:pt>
                <c:pt idx="8729">
                  <c:v>12.826399999997999</c:v>
                </c:pt>
                <c:pt idx="8730">
                  <c:v>12.826399999998999</c:v>
                </c:pt>
                <c:pt idx="8731">
                  <c:v>12.826399999997999</c:v>
                </c:pt>
                <c:pt idx="8732">
                  <c:v>12.826399999997999</c:v>
                </c:pt>
                <c:pt idx="8733">
                  <c:v>12.826399999997999</c:v>
                </c:pt>
                <c:pt idx="8734">
                  <c:v>12.826399999997999</c:v>
                </c:pt>
                <c:pt idx="8735">
                  <c:v>12.826399999998999</c:v>
                </c:pt>
                <c:pt idx="8736">
                  <c:v>12.826399999997999</c:v>
                </c:pt>
                <c:pt idx="8737">
                  <c:v>12.766362872048999</c:v>
                </c:pt>
                <c:pt idx="8738">
                  <c:v>12.718300000000999</c:v>
                </c:pt>
                <c:pt idx="8739">
                  <c:v>12.718299999999999</c:v>
                </c:pt>
                <c:pt idx="8740">
                  <c:v>12.718299999999999</c:v>
                </c:pt>
                <c:pt idx="8741">
                  <c:v>12.718299999999999</c:v>
                </c:pt>
                <c:pt idx="8742">
                  <c:v>12.718299999999999</c:v>
                </c:pt>
                <c:pt idx="8743">
                  <c:v>12.718300000000999</c:v>
                </c:pt>
                <c:pt idx="8744">
                  <c:v>12.718300000000999</c:v>
                </c:pt>
                <c:pt idx="8745">
                  <c:v>12.718299999999999</c:v>
                </c:pt>
                <c:pt idx="8746">
                  <c:v>12.718299999999999</c:v>
                </c:pt>
                <c:pt idx="8747">
                  <c:v>12.718299999999999</c:v>
                </c:pt>
                <c:pt idx="8748">
                  <c:v>12.718300000000999</c:v>
                </c:pt>
                <c:pt idx="8749">
                  <c:v>12.718300000000999</c:v>
                </c:pt>
                <c:pt idx="8750">
                  <c:v>12.739523393058001</c:v>
                </c:pt>
                <c:pt idx="8751">
                  <c:v>12.8842</c:v>
                </c:pt>
                <c:pt idx="8752">
                  <c:v>12.8842</c:v>
                </c:pt>
                <c:pt idx="8753">
                  <c:v>12.8842</c:v>
                </c:pt>
                <c:pt idx="8754">
                  <c:v>12.8842</c:v>
                </c:pt>
                <c:pt idx="8755">
                  <c:v>12.8842</c:v>
                </c:pt>
                <c:pt idx="8756">
                  <c:v>12.8842</c:v>
                </c:pt>
                <c:pt idx="8757">
                  <c:v>12.8842</c:v>
                </c:pt>
                <c:pt idx="8758">
                  <c:v>12.8842</c:v>
                </c:pt>
                <c:pt idx="8759">
                  <c:v>12.8842</c:v>
                </c:pt>
                <c:pt idx="8760">
                  <c:v>12.8842</c:v>
                </c:pt>
                <c:pt idx="8761">
                  <c:v>12.8842</c:v>
                </c:pt>
                <c:pt idx="8762">
                  <c:v>12.884012670084999</c:v>
                </c:pt>
                <c:pt idx="8763">
                  <c:v>12.880200000005001</c:v>
                </c:pt>
                <c:pt idx="8764">
                  <c:v>12.880200000007999</c:v>
                </c:pt>
                <c:pt idx="8765">
                  <c:v>12.880200000005001</c:v>
                </c:pt>
                <c:pt idx="8766">
                  <c:v>12.880200000005001</c:v>
                </c:pt>
                <c:pt idx="8767">
                  <c:v>12.880200000005001</c:v>
                </c:pt>
                <c:pt idx="8768">
                  <c:v>12.880200000005001</c:v>
                </c:pt>
                <c:pt idx="8769">
                  <c:v>12.880200000004001</c:v>
                </c:pt>
                <c:pt idx="8770">
                  <c:v>12.880200000006999</c:v>
                </c:pt>
                <c:pt idx="8771">
                  <c:v>12.880200000007999</c:v>
                </c:pt>
                <c:pt idx="8772">
                  <c:v>12.880200000005001</c:v>
                </c:pt>
                <c:pt idx="8773">
                  <c:v>12.897113464646999</c:v>
                </c:pt>
                <c:pt idx="8774">
                  <c:v>12.929200000004</c:v>
                </c:pt>
                <c:pt idx="8775">
                  <c:v>12.929200000004</c:v>
                </c:pt>
                <c:pt idx="8776">
                  <c:v>12.929200000004</c:v>
                </c:pt>
                <c:pt idx="8777">
                  <c:v>12.929200000004</c:v>
                </c:pt>
                <c:pt idx="8778">
                  <c:v>12.929200000004</c:v>
                </c:pt>
                <c:pt idx="8779">
                  <c:v>12.929200000004</c:v>
                </c:pt>
                <c:pt idx="8780">
                  <c:v>12.929200000004</c:v>
                </c:pt>
                <c:pt idx="8781">
                  <c:v>12.929200000004</c:v>
                </c:pt>
                <c:pt idx="8782">
                  <c:v>12.929200000004</c:v>
                </c:pt>
                <c:pt idx="8783">
                  <c:v>12.929200000004</c:v>
                </c:pt>
                <c:pt idx="8784">
                  <c:v>12.929200000004</c:v>
                </c:pt>
                <c:pt idx="8785">
                  <c:v>12.929200000004</c:v>
                </c:pt>
                <c:pt idx="8786">
                  <c:v>12.929200000004</c:v>
                </c:pt>
                <c:pt idx="8787">
                  <c:v>12.920075871431999</c:v>
                </c:pt>
                <c:pt idx="8788">
                  <c:v>12.917799999996999</c:v>
                </c:pt>
                <c:pt idx="8789">
                  <c:v>12.917799999996999</c:v>
                </c:pt>
                <c:pt idx="8790">
                  <c:v>12.917799999996999</c:v>
                </c:pt>
                <c:pt idx="8791">
                  <c:v>12.917799999996999</c:v>
                </c:pt>
                <c:pt idx="8792">
                  <c:v>12.917799999996999</c:v>
                </c:pt>
                <c:pt idx="8793">
                  <c:v>12.917799999996999</c:v>
                </c:pt>
                <c:pt idx="8794">
                  <c:v>12.917799999996999</c:v>
                </c:pt>
                <c:pt idx="8795">
                  <c:v>12.917799999996999</c:v>
                </c:pt>
                <c:pt idx="8796">
                  <c:v>12.917799999996999</c:v>
                </c:pt>
                <c:pt idx="8797">
                  <c:v>12.917799999996999</c:v>
                </c:pt>
                <c:pt idx="8798">
                  <c:v>12.917799999996999</c:v>
                </c:pt>
                <c:pt idx="8799">
                  <c:v>12.917799999996999</c:v>
                </c:pt>
                <c:pt idx="8800">
                  <c:v>12.917799999996999</c:v>
                </c:pt>
                <c:pt idx="8801">
                  <c:v>12.917799999996999</c:v>
                </c:pt>
                <c:pt idx="8802">
                  <c:v>12.917799999996999</c:v>
                </c:pt>
                <c:pt idx="8803">
                  <c:v>12.917799999996999</c:v>
                </c:pt>
                <c:pt idx="8804">
                  <c:v>12.917799999996999</c:v>
                </c:pt>
                <c:pt idx="8805">
                  <c:v>12.917799999996999</c:v>
                </c:pt>
                <c:pt idx="8806">
                  <c:v>12.917799999996999</c:v>
                </c:pt>
                <c:pt idx="8807">
                  <c:v>12.895389954101001</c:v>
                </c:pt>
                <c:pt idx="8808">
                  <c:v>12.892499999996</c:v>
                </c:pt>
                <c:pt idx="8809">
                  <c:v>12.892499999996</c:v>
                </c:pt>
                <c:pt idx="8810">
                  <c:v>12.892499999997</c:v>
                </c:pt>
                <c:pt idx="8811">
                  <c:v>12.892499999996</c:v>
                </c:pt>
                <c:pt idx="8812">
                  <c:v>12.989467576815001</c:v>
                </c:pt>
                <c:pt idx="8813">
                  <c:v>13.017800000000999</c:v>
                </c:pt>
                <c:pt idx="8814">
                  <c:v>13.017800000000999</c:v>
                </c:pt>
                <c:pt idx="8815">
                  <c:v>13.017800000000999</c:v>
                </c:pt>
                <c:pt idx="8816">
                  <c:v>13.017800000000999</c:v>
                </c:pt>
                <c:pt idx="8817">
                  <c:v>13.017800000000999</c:v>
                </c:pt>
                <c:pt idx="8818">
                  <c:v>13.017800000000999</c:v>
                </c:pt>
                <c:pt idx="8819">
                  <c:v>13.017800000000999</c:v>
                </c:pt>
                <c:pt idx="8820">
                  <c:v>13.017800000000999</c:v>
                </c:pt>
                <c:pt idx="8821">
                  <c:v>13.017800000000999</c:v>
                </c:pt>
                <c:pt idx="8822">
                  <c:v>13.017800000000999</c:v>
                </c:pt>
                <c:pt idx="8823">
                  <c:v>13.017799999998999</c:v>
                </c:pt>
                <c:pt idx="8824">
                  <c:v>13.017800000000999</c:v>
                </c:pt>
                <c:pt idx="8825">
                  <c:v>13.017800000000999</c:v>
                </c:pt>
                <c:pt idx="8826">
                  <c:v>13.017800000000999</c:v>
                </c:pt>
                <c:pt idx="8827">
                  <c:v>13.017800000000999</c:v>
                </c:pt>
                <c:pt idx="8828">
                  <c:v>13.017800000000999</c:v>
                </c:pt>
                <c:pt idx="8829">
                  <c:v>13.017800000000999</c:v>
                </c:pt>
                <c:pt idx="8830">
                  <c:v>13.001739482182</c:v>
                </c:pt>
                <c:pt idx="8831">
                  <c:v>12.911200000001999</c:v>
                </c:pt>
                <c:pt idx="8832">
                  <c:v>12.911200000001999</c:v>
                </c:pt>
                <c:pt idx="8833">
                  <c:v>12.911200000001999</c:v>
                </c:pt>
                <c:pt idx="8834">
                  <c:v>12.911200000001999</c:v>
                </c:pt>
                <c:pt idx="8835">
                  <c:v>12.911200000001999</c:v>
                </c:pt>
                <c:pt idx="8836">
                  <c:v>12.911200000001999</c:v>
                </c:pt>
                <c:pt idx="8837">
                  <c:v>12.911200000001999</c:v>
                </c:pt>
                <c:pt idx="8838">
                  <c:v>12.911200000001999</c:v>
                </c:pt>
                <c:pt idx="8839">
                  <c:v>12.911200000001999</c:v>
                </c:pt>
                <c:pt idx="8840">
                  <c:v>12.911200000001999</c:v>
                </c:pt>
                <c:pt idx="8841">
                  <c:v>12.911200000001999</c:v>
                </c:pt>
                <c:pt idx="8842">
                  <c:v>12.911200000001999</c:v>
                </c:pt>
                <c:pt idx="8843">
                  <c:v>12.911200000001999</c:v>
                </c:pt>
                <c:pt idx="8844">
                  <c:v>12.915853392534</c:v>
                </c:pt>
                <c:pt idx="8845">
                  <c:v>12.921899999996</c:v>
                </c:pt>
                <c:pt idx="8846">
                  <c:v>12.921899999996</c:v>
                </c:pt>
                <c:pt idx="8847">
                  <c:v>12.921899999996</c:v>
                </c:pt>
                <c:pt idx="8848">
                  <c:v>12.921899999996</c:v>
                </c:pt>
                <c:pt idx="8849">
                  <c:v>12.921899999996</c:v>
                </c:pt>
                <c:pt idx="8850">
                  <c:v>12.910793110589999</c:v>
                </c:pt>
                <c:pt idx="8851">
                  <c:v>12.758899999996</c:v>
                </c:pt>
                <c:pt idx="8852">
                  <c:v>12.758899999996</c:v>
                </c:pt>
                <c:pt idx="8853">
                  <c:v>12.758899999996</c:v>
                </c:pt>
                <c:pt idx="8854">
                  <c:v>12.758899999996</c:v>
                </c:pt>
                <c:pt idx="8855">
                  <c:v>12.758899999996</c:v>
                </c:pt>
                <c:pt idx="8856">
                  <c:v>12.758899999995</c:v>
                </c:pt>
                <c:pt idx="8857">
                  <c:v>12.758899999996</c:v>
                </c:pt>
                <c:pt idx="8858">
                  <c:v>12.758899999996</c:v>
                </c:pt>
                <c:pt idx="8859">
                  <c:v>12.758899999996</c:v>
                </c:pt>
                <c:pt idx="8860">
                  <c:v>12.758899999996</c:v>
                </c:pt>
                <c:pt idx="8861">
                  <c:v>12.758899999996</c:v>
                </c:pt>
                <c:pt idx="8862">
                  <c:v>12.758899999995</c:v>
                </c:pt>
                <c:pt idx="8863">
                  <c:v>12.758899999995</c:v>
                </c:pt>
                <c:pt idx="8864">
                  <c:v>12.833236932498</c:v>
                </c:pt>
                <c:pt idx="8865">
                  <c:v>12.902399999999</c:v>
                </c:pt>
                <c:pt idx="8866">
                  <c:v>12.902399999999</c:v>
                </c:pt>
                <c:pt idx="8867">
                  <c:v>12.902399999999</c:v>
                </c:pt>
                <c:pt idx="8868">
                  <c:v>12.902399999999</c:v>
                </c:pt>
                <c:pt idx="8869">
                  <c:v>12.902399999999</c:v>
                </c:pt>
                <c:pt idx="8870">
                  <c:v>12.902399999999</c:v>
                </c:pt>
                <c:pt idx="8871">
                  <c:v>12.902399999999</c:v>
                </c:pt>
                <c:pt idx="8872">
                  <c:v>12.902399999999</c:v>
                </c:pt>
                <c:pt idx="8873">
                  <c:v>12.902399999999</c:v>
                </c:pt>
                <c:pt idx="8874">
                  <c:v>12.902399999999</c:v>
                </c:pt>
                <c:pt idx="8875">
                  <c:v>12.902399999999</c:v>
                </c:pt>
                <c:pt idx="8876">
                  <c:v>12.923239317995</c:v>
                </c:pt>
                <c:pt idx="8877">
                  <c:v>12.943800000001</c:v>
                </c:pt>
                <c:pt idx="8878">
                  <c:v>12.943800000001</c:v>
                </c:pt>
                <c:pt idx="8879">
                  <c:v>12.943800000001</c:v>
                </c:pt>
                <c:pt idx="8880">
                  <c:v>12.943800000001</c:v>
                </c:pt>
                <c:pt idx="8881">
                  <c:v>12.943800000001</c:v>
                </c:pt>
                <c:pt idx="8882">
                  <c:v>12.943800000001</c:v>
                </c:pt>
                <c:pt idx="8883">
                  <c:v>12.943800000003</c:v>
                </c:pt>
                <c:pt idx="8884">
                  <c:v>12.943800000001</c:v>
                </c:pt>
                <c:pt idx="8885">
                  <c:v>12.943800000001</c:v>
                </c:pt>
                <c:pt idx="8886">
                  <c:v>12.943800000001</c:v>
                </c:pt>
                <c:pt idx="8887">
                  <c:v>12.941990820886</c:v>
                </c:pt>
                <c:pt idx="8888">
                  <c:v>12.932200000002</c:v>
                </c:pt>
                <c:pt idx="8889">
                  <c:v>12.932200000003</c:v>
                </c:pt>
                <c:pt idx="8890">
                  <c:v>12.932200000003</c:v>
                </c:pt>
                <c:pt idx="8891">
                  <c:v>12.932200000002</c:v>
                </c:pt>
                <c:pt idx="8892">
                  <c:v>12.932200000002</c:v>
                </c:pt>
                <c:pt idx="8893">
                  <c:v>12.932200000003</c:v>
                </c:pt>
                <c:pt idx="8894">
                  <c:v>12.932200000003</c:v>
                </c:pt>
                <c:pt idx="8895">
                  <c:v>12.932200000003</c:v>
                </c:pt>
                <c:pt idx="8896">
                  <c:v>12.932200000003</c:v>
                </c:pt>
                <c:pt idx="8897">
                  <c:v>12.932200000002</c:v>
                </c:pt>
                <c:pt idx="8898">
                  <c:v>12.932200000002</c:v>
                </c:pt>
                <c:pt idx="8899">
                  <c:v>12.932200000003</c:v>
                </c:pt>
                <c:pt idx="8900">
                  <c:v>12.924970429252999</c:v>
                </c:pt>
                <c:pt idx="8901">
                  <c:v>12.905700000002</c:v>
                </c:pt>
                <c:pt idx="8902">
                  <c:v>12.905700000002</c:v>
                </c:pt>
                <c:pt idx="8903">
                  <c:v>12.905700000002</c:v>
                </c:pt>
                <c:pt idx="8904">
                  <c:v>12.905700000002</c:v>
                </c:pt>
                <c:pt idx="8905">
                  <c:v>12.905700000002</c:v>
                </c:pt>
                <c:pt idx="8906">
                  <c:v>12.905700000002</c:v>
                </c:pt>
                <c:pt idx="8907">
                  <c:v>12.905700000002</c:v>
                </c:pt>
                <c:pt idx="8908">
                  <c:v>12.905700000002</c:v>
                </c:pt>
                <c:pt idx="8909">
                  <c:v>12.905700000002</c:v>
                </c:pt>
                <c:pt idx="8910">
                  <c:v>12.905700000002</c:v>
                </c:pt>
                <c:pt idx="8911">
                  <c:v>12.905700000002</c:v>
                </c:pt>
                <c:pt idx="8912">
                  <c:v>12.905700000002</c:v>
                </c:pt>
                <c:pt idx="8913">
                  <c:v>12.905700000002</c:v>
                </c:pt>
                <c:pt idx="8914">
                  <c:v>12.905700000002</c:v>
                </c:pt>
                <c:pt idx="8915">
                  <c:v>12.905700000002</c:v>
                </c:pt>
                <c:pt idx="8916">
                  <c:v>12.905700000002</c:v>
                </c:pt>
                <c:pt idx="8917">
                  <c:v>12.905700000002</c:v>
                </c:pt>
                <c:pt idx="8918">
                  <c:v>12.905700000002</c:v>
                </c:pt>
                <c:pt idx="8919">
                  <c:v>12.905700000002</c:v>
                </c:pt>
                <c:pt idx="8920">
                  <c:v>12.894504456376</c:v>
                </c:pt>
                <c:pt idx="8921">
                  <c:v>12.880700000001999</c:v>
                </c:pt>
                <c:pt idx="8922">
                  <c:v>12.880700000001999</c:v>
                </c:pt>
                <c:pt idx="8923">
                  <c:v>12.880700000001999</c:v>
                </c:pt>
                <c:pt idx="8924">
                  <c:v>12.880700000001999</c:v>
                </c:pt>
                <c:pt idx="8925">
                  <c:v>12.880700000001999</c:v>
                </c:pt>
                <c:pt idx="8926">
                  <c:v>12.880700000001999</c:v>
                </c:pt>
                <c:pt idx="8927">
                  <c:v>12.880700000001999</c:v>
                </c:pt>
                <c:pt idx="8928">
                  <c:v>12.880700000001999</c:v>
                </c:pt>
                <c:pt idx="8929">
                  <c:v>12.880700000001999</c:v>
                </c:pt>
                <c:pt idx="8930">
                  <c:v>12.880700000001999</c:v>
                </c:pt>
                <c:pt idx="8931">
                  <c:v>12.880700000001999</c:v>
                </c:pt>
                <c:pt idx="8932">
                  <c:v>12.885570453826</c:v>
                </c:pt>
                <c:pt idx="8933">
                  <c:v>12.892300000003999</c:v>
                </c:pt>
                <c:pt idx="8934">
                  <c:v>12.892300000003999</c:v>
                </c:pt>
                <c:pt idx="8935">
                  <c:v>12.892300000003999</c:v>
                </c:pt>
                <c:pt idx="8936">
                  <c:v>12.892300000004999</c:v>
                </c:pt>
                <c:pt idx="8937">
                  <c:v>12.892300000004999</c:v>
                </c:pt>
                <c:pt idx="8938">
                  <c:v>12.892300000004999</c:v>
                </c:pt>
                <c:pt idx="8939">
                  <c:v>12.892300000004999</c:v>
                </c:pt>
                <c:pt idx="8940">
                  <c:v>12.892300000004999</c:v>
                </c:pt>
                <c:pt idx="8941">
                  <c:v>12.892300000003999</c:v>
                </c:pt>
                <c:pt idx="8942">
                  <c:v>12.892300000004999</c:v>
                </c:pt>
                <c:pt idx="8943">
                  <c:v>12.892300000004999</c:v>
                </c:pt>
                <c:pt idx="8944">
                  <c:v>12.892300000004999</c:v>
                </c:pt>
                <c:pt idx="8945">
                  <c:v>12.888439428777</c:v>
                </c:pt>
                <c:pt idx="8946">
                  <c:v>12.883499999998</c:v>
                </c:pt>
                <c:pt idx="8947">
                  <c:v>12.883499999998</c:v>
                </c:pt>
                <c:pt idx="8948">
                  <c:v>12.883499999998</c:v>
                </c:pt>
                <c:pt idx="8949">
                  <c:v>12.883499999998</c:v>
                </c:pt>
                <c:pt idx="8950">
                  <c:v>12.883499999998</c:v>
                </c:pt>
                <c:pt idx="8951">
                  <c:v>13.013912595819001</c:v>
                </c:pt>
                <c:pt idx="8952">
                  <c:v>13.065000000002</c:v>
                </c:pt>
                <c:pt idx="8953">
                  <c:v>13.065000000002</c:v>
                </c:pt>
                <c:pt idx="8954">
                  <c:v>13.065000000002</c:v>
                </c:pt>
                <c:pt idx="8955">
                  <c:v>13.065000000002</c:v>
                </c:pt>
                <c:pt idx="8956">
                  <c:v>13.065000000002</c:v>
                </c:pt>
                <c:pt idx="8957">
                  <c:v>13.065000000002</c:v>
                </c:pt>
                <c:pt idx="8958">
                  <c:v>13.065000000002</c:v>
                </c:pt>
                <c:pt idx="8959">
                  <c:v>13.065000000002</c:v>
                </c:pt>
                <c:pt idx="8960">
                  <c:v>13.065000000002</c:v>
                </c:pt>
                <c:pt idx="8961">
                  <c:v>13.065000000002</c:v>
                </c:pt>
                <c:pt idx="8962">
                  <c:v>13.065000000002</c:v>
                </c:pt>
                <c:pt idx="8963">
                  <c:v>12.949347111481</c:v>
                </c:pt>
                <c:pt idx="8964">
                  <c:v>12.850700000002</c:v>
                </c:pt>
                <c:pt idx="8965">
                  <c:v>12.850700000003</c:v>
                </c:pt>
                <c:pt idx="8966">
                  <c:v>12.850700000002</c:v>
                </c:pt>
                <c:pt idx="8967">
                  <c:v>12.850700000002</c:v>
                </c:pt>
                <c:pt idx="8968">
                  <c:v>12.850700000002</c:v>
                </c:pt>
                <c:pt idx="8969">
                  <c:v>12.850700000002</c:v>
                </c:pt>
                <c:pt idx="8970">
                  <c:v>12.850700000002</c:v>
                </c:pt>
                <c:pt idx="8971">
                  <c:v>12.850700000002</c:v>
                </c:pt>
                <c:pt idx="8972">
                  <c:v>12.850700000002</c:v>
                </c:pt>
                <c:pt idx="8973">
                  <c:v>12.850700000002</c:v>
                </c:pt>
                <c:pt idx="8974">
                  <c:v>12.850700000002</c:v>
                </c:pt>
                <c:pt idx="8975">
                  <c:v>12.850700000002</c:v>
                </c:pt>
                <c:pt idx="8976">
                  <c:v>12.860415622652001</c:v>
                </c:pt>
                <c:pt idx="8977">
                  <c:v>13.012599999996</c:v>
                </c:pt>
                <c:pt idx="8978">
                  <c:v>13.012599999996</c:v>
                </c:pt>
                <c:pt idx="8979">
                  <c:v>13.012599999996</c:v>
                </c:pt>
                <c:pt idx="8980">
                  <c:v>13.012599999996</c:v>
                </c:pt>
                <c:pt idx="8981">
                  <c:v>13.012599999996</c:v>
                </c:pt>
                <c:pt idx="8982">
                  <c:v>13.012599999996</c:v>
                </c:pt>
                <c:pt idx="8983">
                  <c:v>13.012599999996</c:v>
                </c:pt>
                <c:pt idx="8984">
                  <c:v>13.012599999996</c:v>
                </c:pt>
                <c:pt idx="8985">
                  <c:v>13.012599999996</c:v>
                </c:pt>
                <c:pt idx="8986">
                  <c:v>13.012599999996</c:v>
                </c:pt>
                <c:pt idx="8987">
                  <c:v>13.006639469213001</c:v>
                </c:pt>
                <c:pt idx="8988">
                  <c:v>12.856200000002</c:v>
                </c:pt>
                <c:pt idx="8989">
                  <c:v>12.856200000002</c:v>
                </c:pt>
                <c:pt idx="8990">
                  <c:v>12.856200000002</c:v>
                </c:pt>
                <c:pt idx="8991">
                  <c:v>12.856200000002</c:v>
                </c:pt>
                <c:pt idx="8992">
                  <c:v>12.856200000002</c:v>
                </c:pt>
                <c:pt idx="8993">
                  <c:v>12.856200000002</c:v>
                </c:pt>
                <c:pt idx="8994">
                  <c:v>12.856200000002</c:v>
                </c:pt>
                <c:pt idx="8995">
                  <c:v>12.856200000002</c:v>
                </c:pt>
                <c:pt idx="8996">
                  <c:v>12.856200000002</c:v>
                </c:pt>
                <c:pt idx="8997">
                  <c:v>12.856200000002</c:v>
                </c:pt>
                <c:pt idx="8998">
                  <c:v>12.856200000002</c:v>
                </c:pt>
                <c:pt idx="8999">
                  <c:v>12.856200000002</c:v>
                </c:pt>
                <c:pt idx="9000">
                  <c:v>12.856200000002</c:v>
                </c:pt>
                <c:pt idx="9001">
                  <c:v>12.878055112284001</c:v>
                </c:pt>
                <c:pt idx="9002">
                  <c:v>12.904000000002</c:v>
                </c:pt>
                <c:pt idx="9003">
                  <c:v>12.904000000002</c:v>
                </c:pt>
                <c:pt idx="9004">
                  <c:v>12.904000000002</c:v>
                </c:pt>
                <c:pt idx="9005">
                  <c:v>12.904000000002</c:v>
                </c:pt>
                <c:pt idx="9006">
                  <c:v>12.904000000002</c:v>
                </c:pt>
                <c:pt idx="9007">
                  <c:v>12.904000000002</c:v>
                </c:pt>
                <c:pt idx="9008">
                  <c:v>12.904000000002</c:v>
                </c:pt>
                <c:pt idx="9009">
                  <c:v>12.904000000002</c:v>
                </c:pt>
                <c:pt idx="9010">
                  <c:v>12.904000000002</c:v>
                </c:pt>
                <c:pt idx="9011">
                  <c:v>12.904000000002</c:v>
                </c:pt>
                <c:pt idx="9012">
                  <c:v>12.904000000002</c:v>
                </c:pt>
                <c:pt idx="9013">
                  <c:v>12.904000000002</c:v>
                </c:pt>
                <c:pt idx="9014">
                  <c:v>12.916296843844</c:v>
                </c:pt>
                <c:pt idx="9015">
                  <c:v>12.929600000002999</c:v>
                </c:pt>
                <c:pt idx="9016">
                  <c:v>12.929600000002999</c:v>
                </c:pt>
                <c:pt idx="9017">
                  <c:v>12.929600000002999</c:v>
                </c:pt>
                <c:pt idx="9018">
                  <c:v>12.929600000002999</c:v>
                </c:pt>
                <c:pt idx="9019">
                  <c:v>12.929600000002999</c:v>
                </c:pt>
                <c:pt idx="9020">
                  <c:v>12.929600000002999</c:v>
                </c:pt>
                <c:pt idx="9021">
                  <c:v>12.929600000002999</c:v>
                </c:pt>
                <c:pt idx="9022">
                  <c:v>12.929600000002999</c:v>
                </c:pt>
                <c:pt idx="9023">
                  <c:v>12.929600000002999</c:v>
                </c:pt>
                <c:pt idx="9024">
                  <c:v>12.929600000002999</c:v>
                </c:pt>
                <c:pt idx="9025">
                  <c:v>12.929600000002999</c:v>
                </c:pt>
                <c:pt idx="9026">
                  <c:v>12.929600000002999</c:v>
                </c:pt>
                <c:pt idx="9027">
                  <c:v>12.929600000002999</c:v>
                </c:pt>
                <c:pt idx="9028">
                  <c:v>12.929600000002999</c:v>
                </c:pt>
                <c:pt idx="9029">
                  <c:v>12.929600000002999</c:v>
                </c:pt>
                <c:pt idx="9030">
                  <c:v>12.929600000002999</c:v>
                </c:pt>
                <c:pt idx="9031">
                  <c:v>12.929600000002999</c:v>
                </c:pt>
                <c:pt idx="9032">
                  <c:v>12.929600000002999</c:v>
                </c:pt>
                <c:pt idx="9033">
                  <c:v>12.929600000002999</c:v>
                </c:pt>
                <c:pt idx="9034">
                  <c:v>12.984352367362</c:v>
                </c:pt>
                <c:pt idx="9035">
                  <c:v>13.012199999998</c:v>
                </c:pt>
                <c:pt idx="9036">
                  <c:v>13.012199999998</c:v>
                </c:pt>
                <c:pt idx="9037">
                  <c:v>13.012199999998</c:v>
                </c:pt>
                <c:pt idx="9038">
                  <c:v>13.012199999998</c:v>
                </c:pt>
                <c:pt idx="9039">
                  <c:v>13.012199999998</c:v>
                </c:pt>
                <c:pt idx="9040">
                  <c:v>12.997654817996001</c:v>
                </c:pt>
                <c:pt idx="9041">
                  <c:v>12.942099999994999</c:v>
                </c:pt>
                <c:pt idx="9042">
                  <c:v>12.942099999994999</c:v>
                </c:pt>
                <c:pt idx="9043">
                  <c:v>12.942099999994999</c:v>
                </c:pt>
                <c:pt idx="9044">
                  <c:v>12.942099999994999</c:v>
                </c:pt>
                <c:pt idx="9045">
                  <c:v>12.942099999991999</c:v>
                </c:pt>
                <c:pt idx="9046">
                  <c:v>12.942099999994999</c:v>
                </c:pt>
                <c:pt idx="9047">
                  <c:v>12.942099999994999</c:v>
                </c:pt>
                <c:pt idx="9048">
                  <c:v>12.942099999994999</c:v>
                </c:pt>
                <c:pt idx="9049">
                  <c:v>12.942099999994999</c:v>
                </c:pt>
                <c:pt idx="9050">
                  <c:v>12.942099999994999</c:v>
                </c:pt>
                <c:pt idx="9051">
                  <c:v>12.942099999994999</c:v>
                </c:pt>
                <c:pt idx="9052">
                  <c:v>12.942099999994999</c:v>
                </c:pt>
                <c:pt idx="9053">
                  <c:v>12.895741266989999</c:v>
                </c:pt>
                <c:pt idx="9054">
                  <c:v>12.869899999997999</c:v>
                </c:pt>
                <c:pt idx="9055">
                  <c:v>12.869899999997999</c:v>
                </c:pt>
                <c:pt idx="9056">
                  <c:v>12.869899999997999</c:v>
                </c:pt>
                <c:pt idx="9057">
                  <c:v>12.869899999997999</c:v>
                </c:pt>
                <c:pt idx="9058">
                  <c:v>12.869899999997999</c:v>
                </c:pt>
                <c:pt idx="9059">
                  <c:v>12.869899999997999</c:v>
                </c:pt>
                <c:pt idx="9060">
                  <c:v>12.869899999997999</c:v>
                </c:pt>
                <c:pt idx="9061">
                  <c:v>12.869899999997999</c:v>
                </c:pt>
                <c:pt idx="9062">
                  <c:v>12.869899999997999</c:v>
                </c:pt>
                <c:pt idx="9063">
                  <c:v>12.869899999997999</c:v>
                </c:pt>
                <c:pt idx="9064">
                  <c:v>12.879737669789</c:v>
                </c:pt>
                <c:pt idx="9065">
                  <c:v>12.975199999995001</c:v>
                </c:pt>
                <c:pt idx="9066">
                  <c:v>12.975199999996001</c:v>
                </c:pt>
                <c:pt idx="9067">
                  <c:v>12.975199999995001</c:v>
                </c:pt>
                <c:pt idx="9068">
                  <c:v>12.975199999996001</c:v>
                </c:pt>
                <c:pt idx="9069">
                  <c:v>12.975199999996001</c:v>
                </c:pt>
                <c:pt idx="9070">
                  <c:v>12.975199999995001</c:v>
                </c:pt>
                <c:pt idx="9071">
                  <c:v>12.975199999995001</c:v>
                </c:pt>
                <c:pt idx="9072">
                  <c:v>12.975199999996001</c:v>
                </c:pt>
                <c:pt idx="9073">
                  <c:v>12.975199999996001</c:v>
                </c:pt>
                <c:pt idx="9074">
                  <c:v>12.975199999995001</c:v>
                </c:pt>
                <c:pt idx="9075">
                  <c:v>12.975199999995001</c:v>
                </c:pt>
                <c:pt idx="9076">
                  <c:v>12.975199999995001</c:v>
                </c:pt>
                <c:pt idx="9077">
                  <c:v>12.975199999996001</c:v>
                </c:pt>
                <c:pt idx="9078">
                  <c:v>12.961771865845</c:v>
                </c:pt>
                <c:pt idx="9079">
                  <c:v>12.951700000002999</c:v>
                </c:pt>
                <c:pt idx="9080">
                  <c:v>12.951700000002999</c:v>
                </c:pt>
                <c:pt idx="9081">
                  <c:v>12.951700000002999</c:v>
                </c:pt>
                <c:pt idx="9082">
                  <c:v>12.951700000002999</c:v>
                </c:pt>
                <c:pt idx="9083">
                  <c:v>12.951700000002999</c:v>
                </c:pt>
                <c:pt idx="9084">
                  <c:v>12.951699999997</c:v>
                </c:pt>
                <c:pt idx="9085">
                  <c:v>12.951700000002001</c:v>
                </c:pt>
                <c:pt idx="9086">
                  <c:v>12.951700000002999</c:v>
                </c:pt>
                <c:pt idx="9087">
                  <c:v>12.951700000002999</c:v>
                </c:pt>
                <c:pt idx="9088">
                  <c:v>12.925984012202999</c:v>
                </c:pt>
                <c:pt idx="9089">
                  <c:v>12.906900000002</c:v>
                </c:pt>
                <c:pt idx="9090">
                  <c:v>12.906900000002</c:v>
                </c:pt>
                <c:pt idx="9091">
                  <c:v>12.906900000002</c:v>
                </c:pt>
                <c:pt idx="9092">
                  <c:v>12.906900000002</c:v>
                </c:pt>
                <c:pt idx="9093">
                  <c:v>12.906900000002</c:v>
                </c:pt>
                <c:pt idx="9094">
                  <c:v>12.906900000002</c:v>
                </c:pt>
                <c:pt idx="9095">
                  <c:v>12.906900000002</c:v>
                </c:pt>
                <c:pt idx="9096">
                  <c:v>12.906900000002</c:v>
                </c:pt>
                <c:pt idx="9097">
                  <c:v>12.906900000002</c:v>
                </c:pt>
                <c:pt idx="9098">
                  <c:v>12.906900000002</c:v>
                </c:pt>
                <c:pt idx="9099">
                  <c:v>12.906900000002</c:v>
                </c:pt>
                <c:pt idx="9100">
                  <c:v>12.933913806556999</c:v>
                </c:pt>
                <c:pt idx="9101">
                  <c:v>13.002700000002999</c:v>
                </c:pt>
                <c:pt idx="9102">
                  <c:v>13.002700000002999</c:v>
                </c:pt>
                <c:pt idx="9103">
                  <c:v>13.002700000002999</c:v>
                </c:pt>
                <c:pt idx="9104">
                  <c:v>13.002700000002999</c:v>
                </c:pt>
                <c:pt idx="9105">
                  <c:v>13.002700000002999</c:v>
                </c:pt>
                <c:pt idx="9106">
                  <c:v>13.002700000002999</c:v>
                </c:pt>
                <c:pt idx="9107">
                  <c:v>13.002700000002999</c:v>
                </c:pt>
                <c:pt idx="9108">
                  <c:v>13.002700000002999</c:v>
                </c:pt>
                <c:pt idx="9109">
                  <c:v>13.002700000002999</c:v>
                </c:pt>
                <c:pt idx="9110">
                  <c:v>13.002700000002999</c:v>
                </c:pt>
                <c:pt idx="9111">
                  <c:v>13.002700000002999</c:v>
                </c:pt>
                <c:pt idx="9112">
                  <c:v>12.999712024433</c:v>
                </c:pt>
                <c:pt idx="9113">
                  <c:v>12.925199999998</c:v>
                </c:pt>
                <c:pt idx="9114">
                  <c:v>12.925199999998</c:v>
                </c:pt>
                <c:pt idx="9115">
                  <c:v>12.925199999998</c:v>
                </c:pt>
                <c:pt idx="9116">
                  <c:v>12.925199999998</c:v>
                </c:pt>
                <c:pt idx="9117">
                  <c:v>12.925199999998</c:v>
                </c:pt>
                <c:pt idx="9118">
                  <c:v>12.925199999998</c:v>
                </c:pt>
                <c:pt idx="9119">
                  <c:v>12.925199999998</c:v>
                </c:pt>
                <c:pt idx="9120">
                  <c:v>12.925199999998</c:v>
                </c:pt>
                <c:pt idx="9121">
                  <c:v>12.925199999998</c:v>
                </c:pt>
                <c:pt idx="9122">
                  <c:v>12.925199999998</c:v>
                </c:pt>
                <c:pt idx="9123">
                  <c:v>12.925199999998</c:v>
                </c:pt>
                <c:pt idx="9124">
                  <c:v>12.925199999998</c:v>
                </c:pt>
                <c:pt idx="9125">
                  <c:v>12.939791899916001</c:v>
                </c:pt>
                <c:pt idx="9126">
                  <c:v>13.051399999997001</c:v>
                </c:pt>
                <c:pt idx="9127">
                  <c:v>13.051399999997001</c:v>
                </c:pt>
                <c:pt idx="9128">
                  <c:v>13.051399999997001</c:v>
                </c:pt>
                <c:pt idx="9129">
                  <c:v>13.051399999997001</c:v>
                </c:pt>
                <c:pt idx="9130">
                  <c:v>13.051399999997001</c:v>
                </c:pt>
                <c:pt idx="9131">
                  <c:v>13.051399999997001</c:v>
                </c:pt>
                <c:pt idx="9132">
                  <c:v>13.051399999997001</c:v>
                </c:pt>
                <c:pt idx="9133">
                  <c:v>13.051399999997001</c:v>
                </c:pt>
                <c:pt idx="9134">
                  <c:v>13.051399999997001</c:v>
                </c:pt>
                <c:pt idx="9135">
                  <c:v>13.051399999997001</c:v>
                </c:pt>
                <c:pt idx="9136">
                  <c:v>13.051399999997001</c:v>
                </c:pt>
                <c:pt idx="9137">
                  <c:v>13.051399999997001</c:v>
                </c:pt>
                <c:pt idx="9138">
                  <c:v>13.051399999997001</c:v>
                </c:pt>
                <c:pt idx="9139">
                  <c:v>13.051399999997001</c:v>
                </c:pt>
                <c:pt idx="9140">
                  <c:v>13.051399999997001</c:v>
                </c:pt>
                <c:pt idx="9141">
                  <c:v>13.051399999997001</c:v>
                </c:pt>
                <c:pt idx="9142">
                  <c:v>13.051399999997001</c:v>
                </c:pt>
                <c:pt idx="9143">
                  <c:v>13.051399999997001</c:v>
                </c:pt>
                <c:pt idx="9144">
                  <c:v>13.051399999997001</c:v>
                </c:pt>
                <c:pt idx="9145">
                  <c:v>13.051399999997001</c:v>
                </c:pt>
                <c:pt idx="9146">
                  <c:v>12.990582363635999</c:v>
                </c:pt>
                <c:pt idx="9147">
                  <c:v>12.870800000001999</c:v>
                </c:pt>
                <c:pt idx="9148">
                  <c:v>12.870800000001999</c:v>
                </c:pt>
                <c:pt idx="9149">
                  <c:v>12.870800000001999</c:v>
                </c:pt>
                <c:pt idx="9150">
                  <c:v>12.870800000001999</c:v>
                </c:pt>
                <c:pt idx="9151">
                  <c:v>12.870800000001999</c:v>
                </c:pt>
                <c:pt idx="9152">
                  <c:v>12.870800000001999</c:v>
                </c:pt>
                <c:pt idx="9153">
                  <c:v>12.870800000001999</c:v>
                </c:pt>
                <c:pt idx="9154">
                  <c:v>12.870800000001999</c:v>
                </c:pt>
                <c:pt idx="9155">
                  <c:v>12.870800000001999</c:v>
                </c:pt>
                <c:pt idx="9156">
                  <c:v>12.870800000001999</c:v>
                </c:pt>
                <c:pt idx="9157">
                  <c:v>12.870800000001999</c:v>
                </c:pt>
                <c:pt idx="9158">
                  <c:v>12.907602680208001</c:v>
                </c:pt>
                <c:pt idx="9159">
                  <c:v>13.043100000002999</c:v>
                </c:pt>
                <c:pt idx="9160">
                  <c:v>13.043100000001999</c:v>
                </c:pt>
                <c:pt idx="9161">
                  <c:v>13.043100000001999</c:v>
                </c:pt>
                <c:pt idx="9162">
                  <c:v>13.043100000001999</c:v>
                </c:pt>
                <c:pt idx="9163">
                  <c:v>13.043100000001999</c:v>
                </c:pt>
                <c:pt idx="9164">
                  <c:v>13.043100000002999</c:v>
                </c:pt>
                <c:pt idx="9165">
                  <c:v>12.953282314954</c:v>
                </c:pt>
                <c:pt idx="9166">
                  <c:v>12.930800000001</c:v>
                </c:pt>
                <c:pt idx="9167">
                  <c:v>12.930800000001</c:v>
                </c:pt>
                <c:pt idx="9168">
                  <c:v>12.930800000001</c:v>
                </c:pt>
                <c:pt idx="9169">
                  <c:v>12.930800000001</c:v>
                </c:pt>
                <c:pt idx="9170">
                  <c:v>12.930800000001</c:v>
                </c:pt>
                <c:pt idx="9171">
                  <c:v>12.930800000001</c:v>
                </c:pt>
                <c:pt idx="9172">
                  <c:v>12.930800000001</c:v>
                </c:pt>
                <c:pt idx="9173">
                  <c:v>12.930800000001</c:v>
                </c:pt>
                <c:pt idx="9174">
                  <c:v>12.930800000001</c:v>
                </c:pt>
                <c:pt idx="9175">
                  <c:v>12.930800000001</c:v>
                </c:pt>
                <c:pt idx="9176">
                  <c:v>12.930800000001</c:v>
                </c:pt>
                <c:pt idx="9177">
                  <c:v>12.930800000001</c:v>
                </c:pt>
                <c:pt idx="9178">
                  <c:v>12.969243197939001</c:v>
                </c:pt>
                <c:pt idx="9179">
                  <c:v>12.989800000002999</c:v>
                </c:pt>
                <c:pt idx="9180">
                  <c:v>12.989800000002001</c:v>
                </c:pt>
                <c:pt idx="9181">
                  <c:v>12.989800000002999</c:v>
                </c:pt>
                <c:pt idx="9182">
                  <c:v>12.989800000002999</c:v>
                </c:pt>
                <c:pt idx="9183">
                  <c:v>12.989800000002999</c:v>
                </c:pt>
                <c:pt idx="9184">
                  <c:v>12.989800000002999</c:v>
                </c:pt>
                <c:pt idx="9185">
                  <c:v>12.989800000002999</c:v>
                </c:pt>
                <c:pt idx="9186">
                  <c:v>12.989800000002999</c:v>
                </c:pt>
                <c:pt idx="9187">
                  <c:v>12.989800000002999</c:v>
                </c:pt>
                <c:pt idx="9188">
                  <c:v>12.989800000002999</c:v>
                </c:pt>
                <c:pt idx="9189">
                  <c:v>12.989800000002999</c:v>
                </c:pt>
                <c:pt idx="9190">
                  <c:v>12.996886473127001</c:v>
                </c:pt>
                <c:pt idx="9191">
                  <c:v>13.000100000003</c:v>
                </c:pt>
                <c:pt idx="9192">
                  <c:v>13.000100000003</c:v>
                </c:pt>
                <c:pt idx="9193">
                  <c:v>13.000100000003</c:v>
                </c:pt>
                <c:pt idx="9194">
                  <c:v>13.000100000003</c:v>
                </c:pt>
                <c:pt idx="9195">
                  <c:v>13.000100000003</c:v>
                </c:pt>
                <c:pt idx="9196">
                  <c:v>13.000100000003</c:v>
                </c:pt>
                <c:pt idx="9197">
                  <c:v>13.000100000003</c:v>
                </c:pt>
                <c:pt idx="9198">
                  <c:v>13.000100000003</c:v>
                </c:pt>
                <c:pt idx="9199">
                  <c:v>13.000100000003</c:v>
                </c:pt>
                <c:pt idx="9200">
                  <c:v>13.000100000003</c:v>
                </c:pt>
                <c:pt idx="9201">
                  <c:v>13.000100000003</c:v>
                </c:pt>
                <c:pt idx="9202">
                  <c:v>13.000100000003</c:v>
                </c:pt>
                <c:pt idx="9203">
                  <c:v>12.970328267695001</c:v>
                </c:pt>
                <c:pt idx="9204">
                  <c:v>12.861700000001999</c:v>
                </c:pt>
                <c:pt idx="9205">
                  <c:v>12.861700000001001</c:v>
                </c:pt>
                <c:pt idx="9206">
                  <c:v>12.861700000001001</c:v>
                </c:pt>
                <c:pt idx="9207">
                  <c:v>12.861700000001999</c:v>
                </c:pt>
                <c:pt idx="9208">
                  <c:v>12.861700000001001</c:v>
                </c:pt>
                <c:pt idx="9209">
                  <c:v>12.861700000001001</c:v>
                </c:pt>
                <c:pt idx="9210">
                  <c:v>12.861700000001001</c:v>
                </c:pt>
                <c:pt idx="9211">
                  <c:v>12.861700000001001</c:v>
                </c:pt>
                <c:pt idx="9212">
                  <c:v>12.861700000002999</c:v>
                </c:pt>
                <c:pt idx="9213">
                  <c:v>12.861700000001001</c:v>
                </c:pt>
                <c:pt idx="9214">
                  <c:v>12.861700000001001</c:v>
                </c:pt>
                <c:pt idx="9215">
                  <c:v>12.87286530934</c:v>
                </c:pt>
                <c:pt idx="9216">
                  <c:v>12.907199999995999</c:v>
                </c:pt>
                <c:pt idx="9217">
                  <c:v>12.907199999995999</c:v>
                </c:pt>
                <c:pt idx="9218">
                  <c:v>12.907199999995999</c:v>
                </c:pt>
                <c:pt idx="9219">
                  <c:v>12.907199999995999</c:v>
                </c:pt>
                <c:pt idx="9220">
                  <c:v>12.907199999995999</c:v>
                </c:pt>
                <c:pt idx="9221">
                  <c:v>12.907199999995999</c:v>
                </c:pt>
                <c:pt idx="9222">
                  <c:v>12.907199999995999</c:v>
                </c:pt>
                <c:pt idx="9223">
                  <c:v>12.907199999995999</c:v>
                </c:pt>
                <c:pt idx="9224">
                  <c:v>12.907199999995999</c:v>
                </c:pt>
                <c:pt idx="9225">
                  <c:v>12.907199999995999</c:v>
                </c:pt>
                <c:pt idx="9226">
                  <c:v>12.907199999995999</c:v>
                </c:pt>
                <c:pt idx="9227">
                  <c:v>12.907199999995999</c:v>
                </c:pt>
                <c:pt idx="9228">
                  <c:v>12.907199999995999</c:v>
                </c:pt>
                <c:pt idx="9229">
                  <c:v>12.907199999995999</c:v>
                </c:pt>
                <c:pt idx="9230">
                  <c:v>12.907199999995999</c:v>
                </c:pt>
                <c:pt idx="9231">
                  <c:v>12.907199999995999</c:v>
                </c:pt>
                <c:pt idx="9232">
                  <c:v>12.980830171852</c:v>
                </c:pt>
                <c:pt idx="9233">
                  <c:v>13.051600000003999</c:v>
                </c:pt>
                <c:pt idx="9234">
                  <c:v>13.051600000003999</c:v>
                </c:pt>
                <c:pt idx="9235">
                  <c:v>13.051600000003999</c:v>
                </c:pt>
                <c:pt idx="9236">
                  <c:v>13.051600000003999</c:v>
                </c:pt>
                <c:pt idx="9237">
                  <c:v>13.051600000003999</c:v>
                </c:pt>
                <c:pt idx="9238">
                  <c:v>13.018412308232</c:v>
                </c:pt>
                <c:pt idx="9239">
                  <c:v>12.879599999994999</c:v>
                </c:pt>
                <c:pt idx="9240">
                  <c:v>12.879599999994999</c:v>
                </c:pt>
                <c:pt idx="9241">
                  <c:v>12.879599999994999</c:v>
                </c:pt>
                <c:pt idx="9242">
                  <c:v>12.879599999994999</c:v>
                </c:pt>
                <c:pt idx="9243">
                  <c:v>12.879599999994999</c:v>
                </c:pt>
                <c:pt idx="9244">
                  <c:v>12.879599999994999</c:v>
                </c:pt>
                <c:pt idx="9245">
                  <c:v>12.879599999994999</c:v>
                </c:pt>
                <c:pt idx="9246">
                  <c:v>12.879599999994999</c:v>
                </c:pt>
                <c:pt idx="9247">
                  <c:v>12.879599999994999</c:v>
                </c:pt>
                <c:pt idx="9248">
                  <c:v>12.879599999994999</c:v>
                </c:pt>
                <c:pt idx="9249">
                  <c:v>12.879599999994999</c:v>
                </c:pt>
                <c:pt idx="9250">
                  <c:v>12.982750458417</c:v>
                </c:pt>
                <c:pt idx="9251">
                  <c:v>13.110699999998999</c:v>
                </c:pt>
                <c:pt idx="9252">
                  <c:v>13.110699999997999</c:v>
                </c:pt>
                <c:pt idx="9253">
                  <c:v>13.110699999997999</c:v>
                </c:pt>
                <c:pt idx="9254">
                  <c:v>13.110699999997999</c:v>
                </c:pt>
                <c:pt idx="9255">
                  <c:v>13.110699999997999</c:v>
                </c:pt>
                <c:pt idx="9256">
                  <c:v>13.110699999997999</c:v>
                </c:pt>
                <c:pt idx="9257">
                  <c:v>13.110699999997999</c:v>
                </c:pt>
                <c:pt idx="9258">
                  <c:v>13.110699999996999</c:v>
                </c:pt>
                <c:pt idx="9259">
                  <c:v>13.110699999996999</c:v>
                </c:pt>
                <c:pt idx="9260">
                  <c:v>13.110699999997999</c:v>
                </c:pt>
                <c:pt idx="9261">
                  <c:v>13.110699999997999</c:v>
                </c:pt>
                <c:pt idx="9262">
                  <c:v>13.103747255106001</c:v>
                </c:pt>
                <c:pt idx="9263">
                  <c:v>13.037000000001999</c:v>
                </c:pt>
                <c:pt idx="9264">
                  <c:v>13.037000000001999</c:v>
                </c:pt>
                <c:pt idx="9265">
                  <c:v>13.037000000001999</c:v>
                </c:pt>
                <c:pt idx="9266">
                  <c:v>13.037000000001999</c:v>
                </c:pt>
                <c:pt idx="9267">
                  <c:v>13.037000000001999</c:v>
                </c:pt>
                <c:pt idx="9268">
                  <c:v>13.037000000001999</c:v>
                </c:pt>
                <c:pt idx="9269">
                  <c:v>13.037000000001999</c:v>
                </c:pt>
                <c:pt idx="9270">
                  <c:v>13.037000000004999</c:v>
                </c:pt>
                <c:pt idx="9271">
                  <c:v>13.037000000001999</c:v>
                </c:pt>
                <c:pt idx="9272">
                  <c:v>13.037000000001999</c:v>
                </c:pt>
                <c:pt idx="9273">
                  <c:v>13.037000000002999</c:v>
                </c:pt>
                <c:pt idx="9274">
                  <c:v>13.050310072366999</c:v>
                </c:pt>
                <c:pt idx="9275">
                  <c:v>13.123400000002</c:v>
                </c:pt>
                <c:pt idx="9276">
                  <c:v>13.123400000003</c:v>
                </c:pt>
                <c:pt idx="9277">
                  <c:v>13.123400000002</c:v>
                </c:pt>
                <c:pt idx="9278">
                  <c:v>13.123400000003</c:v>
                </c:pt>
                <c:pt idx="9279">
                  <c:v>13.123400000003</c:v>
                </c:pt>
                <c:pt idx="9280">
                  <c:v>13.123400000003</c:v>
                </c:pt>
                <c:pt idx="9281">
                  <c:v>13.123400000003</c:v>
                </c:pt>
                <c:pt idx="9282">
                  <c:v>13.123400000003</c:v>
                </c:pt>
                <c:pt idx="9283">
                  <c:v>13.123400000003</c:v>
                </c:pt>
                <c:pt idx="9284">
                  <c:v>13.123400000003</c:v>
                </c:pt>
                <c:pt idx="9285">
                  <c:v>13.123400000003</c:v>
                </c:pt>
                <c:pt idx="9286">
                  <c:v>13.123400000003</c:v>
                </c:pt>
                <c:pt idx="9287">
                  <c:v>13.123400000002</c:v>
                </c:pt>
                <c:pt idx="9288">
                  <c:v>13.044626610527001</c:v>
                </c:pt>
                <c:pt idx="9289">
                  <c:v>12.982500000004</c:v>
                </c:pt>
                <c:pt idx="9290">
                  <c:v>12.982500000004</c:v>
                </c:pt>
                <c:pt idx="9291">
                  <c:v>12.982500000003</c:v>
                </c:pt>
                <c:pt idx="9292">
                  <c:v>12.982500000004</c:v>
                </c:pt>
                <c:pt idx="9293">
                  <c:v>12.982500000004</c:v>
                </c:pt>
                <c:pt idx="9294">
                  <c:v>12.982500000004</c:v>
                </c:pt>
                <c:pt idx="9295">
                  <c:v>12.982500000004</c:v>
                </c:pt>
                <c:pt idx="9296">
                  <c:v>12.982500000004</c:v>
                </c:pt>
                <c:pt idx="9297">
                  <c:v>12.982500000004</c:v>
                </c:pt>
                <c:pt idx="9298">
                  <c:v>12.982500000004</c:v>
                </c:pt>
                <c:pt idx="9299">
                  <c:v>12.982500000004</c:v>
                </c:pt>
                <c:pt idx="9300">
                  <c:v>12.990084706703</c:v>
                </c:pt>
                <c:pt idx="9301">
                  <c:v>13.001199999999001</c:v>
                </c:pt>
                <c:pt idx="9302">
                  <c:v>13.001199999999001</c:v>
                </c:pt>
                <c:pt idx="9303">
                  <c:v>13.001199999999001</c:v>
                </c:pt>
                <c:pt idx="9304">
                  <c:v>13.001199999999001</c:v>
                </c:pt>
                <c:pt idx="9305">
                  <c:v>13.001199999999001</c:v>
                </c:pt>
                <c:pt idx="9306">
                  <c:v>13.001199999999001</c:v>
                </c:pt>
                <c:pt idx="9307">
                  <c:v>13.001199999999001</c:v>
                </c:pt>
                <c:pt idx="9308">
                  <c:v>13.001199999999001</c:v>
                </c:pt>
                <c:pt idx="9309">
                  <c:v>13.001199999999001</c:v>
                </c:pt>
                <c:pt idx="9310">
                  <c:v>13.001199999999001</c:v>
                </c:pt>
                <c:pt idx="9311">
                  <c:v>13.001199999999001</c:v>
                </c:pt>
                <c:pt idx="9312">
                  <c:v>12.963637822840999</c:v>
                </c:pt>
                <c:pt idx="9313">
                  <c:v>12.933799999999</c:v>
                </c:pt>
                <c:pt idx="9314">
                  <c:v>12.933799999999</c:v>
                </c:pt>
                <c:pt idx="9315">
                  <c:v>12.933799999999</c:v>
                </c:pt>
                <c:pt idx="9316">
                  <c:v>12.933799999999</c:v>
                </c:pt>
                <c:pt idx="9317">
                  <c:v>12.933799999999</c:v>
                </c:pt>
                <c:pt idx="9318">
                  <c:v>12.933799999999</c:v>
                </c:pt>
                <c:pt idx="9319">
                  <c:v>12.933799999999</c:v>
                </c:pt>
                <c:pt idx="9320">
                  <c:v>12.933799999999</c:v>
                </c:pt>
                <c:pt idx="9321">
                  <c:v>12.933799999999</c:v>
                </c:pt>
                <c:pt idx="9322">
                  <c:v>12.933799999999</c:v>
                </c:pt>
                <c:pt idx="9323">
                  <c:v>12.933799999999</c:v>
                </c:pt>
                <c:pt idx="9324">
                  <c:v>12.933799999999</c:v>
                </c:pt>
                <c:pt idx="9325">
                  <c:v>12.933799999999</c:v>
                </c:pt>
                <c:pt idx="9326">
                  <c:v>12.933799999999</c:v>
                </c:pt>
                <c:pt idx="9327">
                  <c:v>12.933799999999</c:v>
                </c:pt>
                <c:pt idx="9328">
                  <c:v>12.933799999999</c:v>
                </c:pt>
                <c:pt idx="9329">
                  <c:v>12.933799999999</c:v>
                </c:pt>
                <c:pt idx="9330">
                  <c:v>12.933799999999</c:v>
                </c:pt>
                <c:pt idx="9331">
                  <c:v>12.933799999999</c:v>
                </c:pt>
                <c:pt idx="9332">
                  <c:v>12.924916616372</c:v>
                </c:pt>
                <c:pt idx="9333">
                  <c:v>12.916100000002</c:v>
                </c:pt>
                <c:pt idx="9334">
                  <c:v>12.916100000002</c:v>
                </c:pt>
                <c:pt idx="9335">
                  <c:v>12.916100000002</c:v>
                </c:pt>
                <c:pt idx="9336">
                  <c:v>12.916100000002</c:v>
                </c:pt>
                <c:pt idx="9337">
                  <c:v>12.916100000002</c:v>
                </c:pt>
                <c:pt idx="9338">
                  <c:v>12.927321182558</c:v>
                </c:pt>
                <c:pt idx="9339">
                  <c:v>13.051999999997999</c:v>
                </c:pt>
                <c:pt idx="9340">
                  <c:v>13.051999999997999</c:v>
                </c:pt>
                <c:pt idx="9341">
                  <c:v>13.051999999997999</c:v>
                </c:pt>
                <c:pt idx="9342">
                  <c:v>13.051999999997999</c:v>
                </c:pt>
                <c:pt idx="9343">
                  <c:v>13.051999999997999</c:v>
                </c:pt>
                <c:pt idx="9344">
                  <c:v>13.051999999997999</c:v>
                </c:pt>
                <c:pt idx="9345">
                  <c:v>13.051999999997999</c:v>
                </c:pt>
                <c:pt idx="9346">
                  <c:v>13.051999999997999</c:v>
                </c:pt>
                <c:pt idx="9347">
                  <c:v>13.051999999997999</c:v>
                </c:pt>
                <c:pt idx="9348">
                  <c:v>13.051999999997999</c:v>
                </c:pt>
                <c:pt idx="9349">
                  <c:v>13.051999999997999</c:v>
                </c:pt>
                <c:pt idx="9350">
                  <c:v>13.051999999997999</c:v>
                </c:pt>
                <c:pt idx="9351">
                  <c:v>13.051999999997999</c:v>
                </c:pt>
                <c:pt idx="9352">
                  <c:v>13.080435021567</c:v>
                </c:pt>
                <c:pt idx="9353">
                  <c:v>13.099300000002</c:v>
                </c:pt>
                <c:pt idx="9354">
                  <c:v>13.099300000002</c:v>
                </c:pt>
                <c:pt idx="9355">
                  <c:v>13.099300000002</c:v>
                </c:pt>
                <c:pt idx="9356">
                  <c:v>13.099300000002</c:v>
                </c:pt>
                <c:pt idx="9357">
                  <c:v>13.099300000002</c:v>
                </c:pt>
                <c:pt idx="9358">
                  <c:v>13.099300000002</c:v>
                </c:pt>
                <c:pt idx="9359">
                  <c:v>13.099300000002</c:v>
                </c:pt>
                <c:pt idx="9360">
                  <c:v>13.099300000002</c:v>
                </c:pt>
                <c:pt idx="9361">
                  <c:v>13.099300000002</c:v>
                </c:pt>
                <c:pt idx="9362">
                  <c:v>13.099300000002</c:v>
                </c:pt>
                <c:pt idx="9363">
                  <c:v>13.074546354398001</c:v>
                </c:pt>
                <c:pt idx="9364">
                  <c:v>12.948000000002001</c:v>
                </c:pt>
                <c:pt idx="9365">
                  <c:v>12.948000000002001</c:v>
                </c:pt>
                <c:pt idx="9366">
                  <c:v>12.948000000002001</c:v>
                </c:pt>
                <c:pt idx="9367">
                  <c:v>12.948000000002001</c:v>
                </c:pt>
                <c:pt idx="9368">
                  <c:v>12.947999999999</c:v>
                </c:pt>
                <c:pt idx="9369">
                  <c:v>12.948000000002001</c:v>
                </c:pt>
                <c:pt idx="9370">
                  <c:v>12.948000000002001</c:v>
                </c:pt>
                <c:pt idx="9371">
                  <c:v>12.948000000002001</c:v>
                </c:pt>
                <c:pt idx="9372">
                  <c:v>12.948000000002001</c:v>
                </c:pt>
                <c:pt idx="9373">
                  <c:v>12.948000000002001</c:v>
                </c:pt>
                <c:pt idx="9374">
                  <c:v>12.948000000002001</c:v>
                </c:pt>
                <c:pt idx="9375">
                  <c:v>12.90750487913</c:v>
                </c:pt>
                <c:pt idx="9376">
                  <c:v>12.883299999996</c:v>
                </c:pt>
                <c:pt idx="9377">
                  <c:v>12.883299999996</c:v>
                </c:pt>
                <c:pt idx="9378">
                  <c:v>12.883299999996</c:v>
                </c:pt>
                <c:pt idx="9379">
                  <c:v>12.883299999993</c:v>
                </c:pt>
                <c:pt idx="9380">
                  <c:v>12.883299999996</c:v>
                </c:pt>
                <c:pt idx="9381">
                  <c:v>12.883299999996</c:v>
                </c:pt>
                <c:pt idx="9382">
                  <c:v>12.883299999996</c:v>
                </c:pt>
                <c:pt idx="9383">
                  <c:v>12.883299999996</c:v>
                </c:pt>
                <c:pt idx="9384">
                  <c:v>12.883299999996</c:v>
                </c:pt>
                <c:pt idx="9385">
                  <c:v>12.883299999996</c:v>
                </c:pt>
                <c:pt idx="9386">
                  <c:v>12.883299999996</c:v>
                </c:pt>
                <c:pt idx="9387">
                  <c:v>12.885172947506</c:v>
                </c:pt>
                <c:pt idx="9388">
                  <c:v>12.893099999996</c:v>
                </c:pt>
                <c:pt idx="9389">
                  <c:v>12.893099999996</c:v>
                </c:pt>
                <c:pt idx="9390">
                  <c:v>12.893099999996</c:v>
                </c:pt>
                <c:pt idx="9391">
                  <c:v>12.893099999995</c:v>
                </c:pt>
                <c:pt idx="9392">
                  <c:v>12.893099999996</c:v>
                </c:pt>
                <c:pt idx="9393">
                  <c:v>12.893099999996</c:v>
                </c:pt>
                <c:pt idx="9394">
                  <c:v>12.893099999996</c:v>
                </c:pt>
                <c:pt idx="9395">
                  <c:v>12.893099999996</c:v>
                </c:pt>
                <c:pt idx="9396">
                  <c:v>12.893099999996</c:v>
                </c:pt>
                <c:pt idx="9397">
                  <c:v>12.893099999996</c:v>
                </c:pt>
                <c:pt idx="9398">
                  <c:v>12.893099999996</c:v>
                </c:pt>
                <c:pt idx="9399">
                  <c:v>12.893099999996</c:v>
                </c:pt>
                <c:pt idx="9400">
                  <c:v>12.893099999996</c:v>
                </c:pt>
                <c:pt idx="9401">
                  <c:v>12.957894549460001</c:v>
                </c:pt>
                <c:pt idx="9402">
                  <c:v>12.978200000003</c:v>
                </c:pt>
                <c:pt idx="9403">
                  <c:v>12.978200000004</c:v>
                </c:pt>
                <c:pt idx="9404">
                  <c:v>12.978200000003</c:v>
                </c:pt>
                <c:pt idx="9405">
                  <c:v>12.978200000003</c:v>
                </c:pt>
                <c:pt idx="9406">
                  <c:v>12.978200000003</c:v>
                </c:pt>
                <c:pt idx="9407">
                  <c:v>12.978200000004</c:v>
                </c:pt>
                <c:pt idx="9408">
                  <c:v>12.978200000003</c:v>
                </c:pt>
                <c:pt idx="9409">
                  <c:v>12.978200000003</c:v>
                </c:pt>
                <c:pt idx="9410">
                  <c:v>12.978200000003</c:v>
                </c:pt>
                <c:pt idx="9411">
                  <c:v>12.978200000004</c:v>
                </c:pt>
                <c:pt idx="9412">
                  <c:v>12.978200000003</c:v>
                </c:pt>
                <c:pt idx="9413">
                  <c:v>12.942362531452</c:v>
                </c:pt>
                <c:pt idx="9414">
                  <c:v>12.906400000005</c:v>
                </c:pt>
                <c:pt idx="9415">
                  <c:v>12.906400000005</c:v>
                </c:pt>
                <c:pt idx="9416">
                  <c:v>12.906400000005</c:v>
                </c:pt>
                <c:pt idx="9417">
                  <c:v>12.906400000005</c:v>
                </c:pt>
                <c:pt idx="9418">
                  <c:v>12.906400000005</c:v>
                </c:pt>
                <c:pt idx="9419">
                  <c:v>12.906400000005</c:v>
                </c:pt>
                <c:pt idx="9420">
                  <c:v>12.906400000005</c:v>
                </c:pt>
                <c:pt idx="9421">
                  <c:v>12.906400000005</c:v>
                </c:pt>
                <c:pt idx="9422">
                  <c:v>12.906400000005</c:v>
                </c:pt>
                <c:pt idx="9423">
                  <c:v>12.906400000005</c:v>
                </c:pt>
                <c:pt idx="9424">
                  <c:v>12.906400000005</c:v>
                </c:pt>
                <c:pt idx="9425">
                  <c:v>12.906400000005</c:v>
                </c:pt>
                <c:pt idx="9426">
                  <c:v>12.910690788476</c:v>
                </c:pt>
                <c:pt idx="9427">
                  <c:v>12.984900000003</c:v>
                </c:pt>
                <c:pt idx="9428">
                  <c:v>12.984900000003</c:v>
                </c:pt>
                <c:pt idx="9429">
                  <c:v>12.984900000003</c:v>
                </c:pt>
                <c:pt idx="9430">
                  <c:v>12.984900000003</c:v>
                </c:pt>
                <c:pt idx="9431">
                  <c:v>12.984900000003</c:v>
                </c:pt>
                <c:pt idx="9432">
                  <c:v>12.984900000003</c:v>
                </c:pt>
                <c:pt idx="9433">
                  <c:v>12.984900000003</c:v>
                </c:pt>
                <c:pt idx="9434">
                  <c:v>12.984900000003</c:v>
                </c:pt>
                <c:pt idx="9435">
                  <c:v>12.984900000003</c:v>
                </c:pt>
                <c:pt idx="9436">
                  <c:v>12.984900000003</c:v>
                </c:pt>
                <c:pt idx="9437">
                  <c:v>12.984900000003</c:v>
                </c:pt>
                <c:pt idx="9438">
                  <c:v>12.984900000003</c:v>
                </c:pt>
                <c:pt idx="9439">
                  <c:v>12.984900000003</c:v>
                </c:pt>
                <c:pt idx="9440">
                  <c:v>12.984900000003</c:v>
                </c:pt>
                <c:pt idx="9441">
                  <c:v>12.984900000003</c:v>
                </c:pt>
                <c:pt idx="9442">
                  <c:v>12.984900000002</c:v>
                </c:pt>
                <c:pt idx="9443">
                  <c:v>12.984900000003</c:v>
                </c:pt>
                <c:pt idx="9444">
                  <c:v>12.984900000003</c:v>
                </c:pt>
                <c:pt idx="9445">
                  <c:v>12.983963783616</c:v>
                </c:pt>
                <c:pt idx="9446">
                  <c:v>12.983000000000001</c:v>
                </c:pt>
                <c:pt idx="9447">
                  <c:v>12.983000000001001</c:v>
                </c:pt>
                <c:pt idx="9448">
                  <c:v>12.983000000000001</c:v>
                </c:pt>
                <c:pt idx="9449">
                  <c:v>12.983000000000001</c:v>
                </c:pt>
                <c:pt idx="9450">
                  <c:v>12.983000000000001</c:v>
                </c:pt>
                <c:pt idx="9451">
                  <c:v>12.983000000000001</c:v>
                </c:pt>
                <c:pt idx="9452">
                  <c:v>12.983000000000001</c:v>
                </c:pt>
                <c:pt idx="9453">
                  <c:v>12.983000000000001</c:v>
                </c:pt>
                <c:pt idx="9454">
                  <c:v>12.983000000000001</c:v>
                </c:pt>
                <c:pt idx="9455">
                  <c:v>12.983000000001001</c:v>
                </c:pt>
                <c:pt idx="9456">
                  <c:v>12.983000000000001</c:v>
                </c:pt>
                <c:pt idx="9457">
                  <c:v>12.983000000000001</c:v>
                </c:pt>
                <c:pt idx="9458">
                  <c:v>12.980668266985999</c:v>
                </c:pt>
                <c:pt idx="9459">
                  <c:v>12.971300000003</c:v>
                </c:pt>
                <c:pt idx="9460">
                  <c:v>12.971300000003</c:v>
                </c:pt>
                <c:pt idx="9461">
                  <c:v>12.971300000003</c:v>
                </c:pt>
                <c:pt idx="9462">
                  <c:v>12.971300000003</c:v>
                </c:pt>
                <c:pt idx="9463">
                  <c:v>12.971300000003</c:v>
                </c:pt>
                <c:pt idx="9464">
                  <c:v>12.971300000003</c:v>
                </c:pt>
                <c:pt idx="9465">
                  <c:v>12.971300000003</c:v>
                </c:pt>
                <c:pt idx="9466">
                  <c:v>12.971300000003</c:v>
                </c:pt>
                <c:pt idx="9467">
                  <c:v>12.971300000003</c:v>
                </c:pt>
                <c:pt idx="9468">
                  <c:v>12.971300000003</c:v>
                </c:pt>
                <c:pt idx="9469">
                  <c:v>12.971300000003</c:v>
                </c:pt>
                <c:pt idx="9470">
                  <c:v>12.976458016744999</c:v>
                </c:pt>
                <c:pt idx="9471">
                  <c:v>13.047300000003</c:v>
                </c:pt>
                <c:pt idx="9472">
                  <c:v>13.047300000004</c:v>
                </c:pt>
                <c:pt idx="9473">
                  <c:v>13.047300000003</c:v>
                </c:pt>
                <c:pt idx="9474">
                  <c:v>13.047300000003</c:v>
                </c:pt>
                <c:pt idx="9475">
                  <c:v>13.047300000003</c:v>
                </c:pt>
                <c:pt idx="9476">
                  <c:v>13.047300000003</c:v>
                </c:pt>
                <c:pt idx="9477">
                  <c:v>13.047300000003</c:v>
                </c:pt>
                <c:pt idx="9478">
                  <c:v>13.047300000003</c:v>
                </c:pt>
                <c:pt idx="9479">
                  <c:v>13.047300000003</c:v>
                </c:pt>
                <c:pt idx="9480">
                  <c:v>13.047300000003</c:v>
                </c:pt>
                <c:pt idx="9481">
                  <c:v>13.047300000003</c:v>
                </c:pt>
                <c:pt idx="9482">
                  <c:v>13.047300000003</c:v>
                </c:pt>
                <c:pt idx="9483">
                  <c:v>13.048451041402</c:v>
                </c:pt>
                <c:pt idx="9484">
                  <c:v>13.096900000002</c:v>
                </c:pt>
                <c:pt idx="9485">
                  <c:v>13.096900000002</c:v>
                </c:pt>
                <c:pt idx="9486">
                  <c:v>13.096900000002</c:v>
                </c:pt>
                <c:pt idx="9487">
                  <c:v>13.096900000002</c:v>
                </c:pt>
                <c:pt idx="9488">
                  <c:v>13.096900000002</c:v>
                </c:pt>
                <c:pt idx="9489">
                  <c:v>13.096900000002</c:v>
                </c:pt>
                <c:pt idx="9490">
                  <c:v>13.096900000002</c:v>
                </c:pt>
                <c:pt idx="9491">
                  <c:v>13.096900000002</c:v>
                </c:pt>
                <c:pt idx="9492">
                  <c:v>13.096900000002</c:v>
                </c:pt>
                <c:pt idx="9493">
                  <c:v>13.096900000002</c:v>
                </c:pt>
                <c:pt idx="9494">
                  <c:v>13.096900000003</c:v>
                </c:pt>
                <c:pt idx="9495">
                  <c:v>13.096900000002</c:v>
                </c:pt>
                <c:pt idx="9496">
                  <c:v>13.044256583284</c:v>
                </c:pt>
                <c:pt idx="9497">
                  <c:v>12.909799999999001</c:v>
                </c:pt>
                <c:pt idx="9498">
                  <c:v>12.909799999996</c:v>
                </c:pt>
                <c:pt idx="9499">
                  <c:v>12.909799999996</c:v>
                </c:pt>
                <c:pt idx="9500">
                  <c:v>12.909799999999001</c:v>
                </c:pt>
                <c:pt idx="9501">
                  <c:v>12.915923967579999</c:v>
                </c:pt>
                <c:pt idx="9502">
                  <c:v>12.928699999997001</c:v>
                </c:pt>
                <c:pt idx="9503">
                  <c:v>12.928699999997001</c:v>
                </c:pt>
                <c:pt idx="9504">
                  <c:v>12.928699999997001</c:v>
                </c:pt>
                <c:pt idx="9505">
                  <c:v>12.928699999997001</c:v>
                </c:pt>
                <c:pt idx="9506">
                  <c:v>12.928699999997001</c:v>
                </c:pt>
                <c:pt idx="9507">
                  <c:v>12.928699999997001</c:v>
                </c:pt>
                <c:pt idx="9508">
                  <c:v>12.928699999997001</c:v>
                </c:pt>
                <c:pt idx="9509">
                  <c:v>12.928699999997001</c:v>
                </c:pt>
                <c:pt idx="9510">
                  <c:v>12.928699999997001</c:v>
                </c:pt>
                <c:pt idx="9511">
                  <c:v>12.928699999997001</c:v>
                </c:pt>
                <c:pt idx="9512">
                  <c:v>12.928699999997001</c:v>
                </c:pt>
                <c:pt idx="9513">
                  <c:v>12.928699999997001</c:v>
                </c:pt>
                <c:pt idx="9514">
                  <c:v>12.928699999997001</c:v>
                </c:pt>
                <c:pt idx="9515">
                  <c:v>12.928699999997001</c:v>
                </c:pt>
                <c:pt idx="9516">
                  <c:v>12.928699999997001</c:v>
                </c:pt>
                <c:pt idx="9517">
                  <c:v>12.928699999997001</c:v>
                </c:pt>
                <c:pt idx="9518">
                  <c:v>12.928699999997001</c:v>
                </c:pt>
                <c:pt idx="9519">
                  <c:v>12.928993921213999</c:v>
                </c:pt>
                <c:pt idx="9520">
                  <c:v>13.025699999998</c:v>
                </c:pt>
                <c:pt idx="9521">
                  <c:v>13.025699999998</c:v>
                </c:pt>
                <c:pt idx="9522">
                  <c:v>13.025699999998</c:v>
                </c:pt>
                <c:pt idx="9523">
                  <c:v>13.025699999998</c:v>
                </c:pt>
                <c:pt idx="9524">
                  <c:v>13.025699999998</c:v>
                </c:pt>
                <c:pt idx="9525">
                  <c:v>13.025699999998</c:v>
                </c:pt>
                <c:pt idx="9526">
                  <c:v>12.981523706761999</c:v>
                </c:pt>
                <c:pt idx="9527">
                  <c:v>12.895300000000001</c:v>
                </c:pt>
                <c:pt idx="9528">
                  <c:v>12.895300000002001</c:v>
                </c:pt>
                <c:pt idx="9529">
                  <c:v>12.895300000002001</c:v>
                </c:pt>
                <c:pt idx="9530">
                  <c:v>12.895300000002001</c:v>
                </c:pt>
                <c:pt idx="9531">
                  <c:v>12.895300000002001</c:v>
                </c:pt>
                <c:pt idx="9532">
                  <c:v>12.895300000002001</c:v>
                </c:pt>
                <c:pt idx="9533">
                  <c:v>12.895300000002001</c:v>
                </c:pt>
                <c:pt idx="9534">
                  <c:v>12.895300000002001</c:v>
                </c:pt>
                <c:pt idx="9535">
                  <c:v>12.895300000002001</c:v>
                </c:pt>
                <c:pt idx="9536">
                  <c:v>12.895300000002001</c:v>
                </c:pt>
                <c:pt idx="9537">
                  <c:v>12.895300000002001</c:v>
                </c:pt>
                <c:pt idx="9538">
                  <c:v>12.925987218275001</c:v>
                </c:pt>
                <c:pt idx="9539">
                  <c:v>12.973999999996</c:v>
                </c:pt>
                <c:pt idx="9540">
                  <c:v>12.973999999996</c:v>
                </c:pt>
                <c:pt idx="9541">
                  <c:v>12.973999999996</c:v>
                </c:pt>
                <c:pt idx="9542">
                  <c:v>12.973999999996</c:v>
                </c:pt>
                <c:pt idx="9543">
                  <c:v>12.973999999996</c:v>
                </c:pt>
                <c:pt idx="9544">
                  <c:v>12.973999999996</c:v>
                </c:pt>
                <c:pt idx="9545">
                  <c:v>12.973999999996</c:v>
                </c:pt>
                <c:pt idx="9546">
                  <c:v>12.973999999996</c:v>
                </c:pt>
                <c:pt idx="9547">
                  <c:v>12.973999999996</c:v>
                </c:pt>
                <c:pt idx="9548">
                  <c:v>12.973999999997</c:v>
                </c:pt>
                <c:pt idx="9549">
                  <c:v>12.973999999996</c:v>
                </c:pt>
                <c:pt idx="9550">
                  <c:v>12.973999999996</c:v>
                </c:pt>
                <c:pt idx="9551">
                  <c:v>13.009516956662001</c:v>
                </c:pt>
                <c:pt idx="9552">
                  <c:v>13.044300000001</c:v>
                </c:pt>
                <c:pt idx="9553">
                  <c:v>13.044300000001</c:v>
                </c:pt>
                <c:pt idx="9554">
                  <c:v>13.044300000001</c:v>
                </c:pt>
                <c:pt idx="9555">
                  <c:v>13.044300000002</c:v>
                </c:pt>
                <c:pt idx="9556">
                  <c:v>13.044300000001</c:v>
                </c:pt>
                <c:pt idx="9557">
                  <c:v>13.044300000002</c:v>
                </c:pt>
                <c:pt idx="9558">
                  <c:v>13.044300000001</c:v>
                </c:pt>
                <c:pt idx="9559">
                  <c:v>13.044300000002</c:v>
                </c:pt>
                <c:pt idx="9560">
                  <c:v>13.044300000001</c:v>
                </c:pt>
                <c:pt idx="9561">
                  <c:v>13.044300000001</c:v>
                </c:pt>
                <c:pt idx="9562">
                  <c:v>13.044300000002</c:v>
                </c:pt>
                <c:pt idx="9563">
                  <c:v>13.044300000002</c:v>
                </c:pt>
                <c:pt idx="9564">
                  <c:v>13.044300000001</c:v>
                </c:pt>
                <c:pt idx="9565">
                  <c:v>13.044300000002</c:v>
                </c:pt>
                <c:pt idx="9566">
                  <c:v>13.044300000001</c:v>
                </c:pt>
                <c:pt idx="9567">
                  <c:v>13.044300000001</c:v>
                </c:pt>
                <c:pt idx="9568">
                  <c:v>13.044300000002</c:v>
                </c:pt>
                <c:pt idx="9569">
                  <c:v>13.044300000002</c:v>
                </c:pt>
                <c:pt idx="9570">
                  <c:v>13.044300000002</c:v>
                </c:pt>
                <c:pt idx="9571">
                  <c:v>13.012404387994</c:v>
                </c:pt>
                <c:pt idx="9572">
                  <c:v>12.998400000002</c:v>
                </c:pt>
                <c:pt idx="9573">
                  <c:v>12.998400000003</c:v>
                </c:pt>
                <c:pt idx="9574">
                  <c:v>12.998400000002</c:v>
                </c:pt>
                <c:pt idx="9575">
                  <c:v>12.998400000002</c:v>
                </c:pt>
                <c:pt idx="9576">
                  <c:v>12.998400000003</c:v>
                </c:pt>
                <c:pt idx="9577">
                  <c:v>12.998400000003</c:v>
                </c:pt>
                <c:pt idx="9578">
                  <c:v>12.998400000002</c:v>
                </c:pt>
                <c:pt idx="9579">
                  <c:v>12.998400000003</c:v>
                </c:pt>
                <c:pt idx="9580">
                  <c:v>12.998400000003</c:v>
                </c:pt>
                <c:pt idx="9581">
                  <c:v>12.998400000003</c:v>
                </c:pt>
                <c:pt idx="9582">
                  <c:v>12.998400000002</c:v>
                </c:pt>
                <c:pt idx="9583">
                  <c:v>12.998400000003</c:v>
                </c:pt>
                <c:pt idx="9584">
                  <c:v>12.920924995430999</c:v>
                </c:pt>
                <c:pt idx="9585">
                  <c:v>12.897900000003</c:v>
                </c:pt>
                <c:pt idx="9586">
                  <c:v>12.897900000003</c:v>
                </c:pt>
                <c:pt idx="9587">
                  <c:v>12.897900000003</c:v>
                </c:pt>
                <c:pt idx="9588">
                  <c:v>12.897900000003</c:v>
                </c:pt>
                <c:pt idx="9589">
                  <c:v>12.897900000003</c:v>
                </c:pt>
                <c:pt idx="9590">
                  <c:v>12.922538050967001</c:v>
                </c:pt>
                <c:pt idx="9591">
                  <c:v>12.932399999997999</c:v>
                </c:pt>
                <c:pt idx="9592">
                  <c:v>12.932399999997999</c:v>
                </c:pt>
                <c:pt idx="9593">
                  <c:v>12.932399999997999</c:v>
                </c:pt>
                <c:pt idx="9594">
                  <c:v>12.932399999997999</c:v>
                </c:pt>
                <c:pt idx="9595">
                  <c:v>12.932399999997999</c:v>
                </c:pt>
                <c:pt idx="9596">
                  <c:v>12.932399999997999</c:v>
                </c:pt>
                <c:pt idx="9597">
                  <c:v>12.932399999997999</c:v>
                </c:pt>
                <c:pt idx="9598">
                  <c:v>12.932399999997999</c:v>
                </c:pt>
                <c:pt idx="9599">
                  <c:v>12.932399999997999</c:v>
                </c:pt>
                <c:pt idx="9600">
                  <c:v>12.932399999997999</c:v>
                </c:pt>
                <c:pt idx="9601">
                  <c:v>12.932399999997999</c:v>
                </c:pt>
                <c:pt idx="9602">
                  <c:v>12.918982146695001</c:v>
                </c:pt>
                <c:pt idx="9603">
                  <c:v>12.900200000002</c:v>
                </c:pt>
                <c:pt idx="9604">
                  <c:v>12.900200000002</c:v>
                </c:pt>
                <c:pt idx="9605">
                  <c:v>12.900200000002</c:v>
                </c:pt>
                <c:pt idx="9606">
                  <c:v>12.900200000002</c:v>
                </c:pt>
                <c:pt idx="9607">
                  <c:v>12.900200000002</c:v>
                </c:pt>
                <c:pt idx="9608">
                  <c:v>12.900200000002</c:v>
                </c:pt>
                <c:pt idx="9609">
                  <c:v>12.900200000002</c:v>
                </c:pt>
                <c:pt idx="9610">
                  <c:v>12.900200000002</c:v>
                </c:pt>
                <c:pt idx="9611">
                  <c:v>12.900200000002</c:v>
                </c:pt>
                <c:pt idx="9612">
                  <c:v>12.900200000002</c:v>
                </c:pt>
                <c:pt idx="9613">
                  <c:v>12.900200000002</c:v>
                </c:pt>
                <c:pt idx="9614">
                  <c:v>12.900200000002</c:v>
                </c:pt>
                <c:pt idx="9615">
                  <c:v>12.929776475108</c:v>
                </c:pt>
                <c:pt idx="9616">
                  <c:v>13.095700000002999</c:v>
                </c:pt>
                <c:pt idx="9617">
                  <c:v>13.095700000002999</c:v>
                </c:pt>
                <c:pt idx="9618">
                  <c:v>13.095700000002999</c:v>
                </c:pt>
                <c:pt idx="9619">
                  <c:v>13.095700000002999</c:v>
                </c:pt>
                <c:pt idx="9620">
                  <c:v>13.095700000002999</c:v>
                </c:pt>
                <c:pt idx="9621">
                  <c:v>13.095700000002999</c:v>
                </c:pt>
                <c:pt idx="9622">
                  <c:v>13.095700000002999</c:v>
                </c:pt>
                <c:pt idx="9623">
                  <c:v>13.095700000002999</c:v>
                </c:pt>
                <c:pt idx="9624">
                  <c:v>13.095700000002999</c:v>
                </c:pt>
                <c:pt idx="9625">
                  <c:v>13.095700000002999</c:v>
                </c:pt>
                <c:pt idx="9626">
                  <c:v>13.095700000002999</c:v>
                </c:pt>
                <c:pt idx="9627">
                  <c:v>13.095700000003999</c:v>
                </c:pt>
                <c:pt idx="9628">
                  <c:v>13.021777991039</c:v>
                </c:pt>
                <c:pt idx="9629">
                  <c:v>12.973499999994999</c:v>
                </c:pt>
                <c:pt idx="9630">
                  <c:v>12.973499999994999</c:v>
                </c:pt>
                <c:pt idx="9631">
                  <c:v>12.973499999994999</c:v>
                </c:pt>
                <c:pt idx="9632">
                  <c:v>12.973499999994999</c:v>
                </c:pt>
                <c:pt idx="9633">
                  <c:v>12.973499999994999</c:v>
                </c:pt>
                <c:pt idx="9634">
                  <c:v>12.973499999994999</c:v>
                </c:pt>
                <c:pt idx="9635">
                  <c:v>12.973499999994999</c:v>
                </c:pt>
                <c:pt idx="9636">
                  <c:v>12.973499999994999</c:v>
                </c:pt>
                <c:pt idx="9637">
                  <c:v>12.973499999994999</c:v>
                </c:pt>
                <c:pt idx="9638">
                  <c:v>12.973499999994999</c:v>
                </c:pt>
                <c:pt idx="9639">
                  <c:v>12.973499999994999</c:v>
                </c:pt>
                <c:pt idx="9640">
                  <c:v>12.973499999994999</c:v>
                </c:pt>
                <c:pt idx="9641">
                  <c:v>12.975127534257</c:v>
                </c:pt>
                <c:pt idx="9642">
                  <c:v>12.978899999996001</c:v>
                </c:pt>
                <c:pt idx="9643">
                  <c:v>12.978899999996001</c:v>
                </c:pt>
                <c:pt idx="9644">
                  <c:v>12.978899999996001</c:v>
                </c:pt>
                <c:pt idx="9645">
                  <c:v>12.978899999996001</c:v>
                </c:pt>
                <c:pt idx="9646">
                  <c:v>12.978899999996001</c:v>
                </c:pt>
                <c:pt idx="9647">
                  <c:v>12.978899999996001</c:v>
                </c:pt>
                <c:pt idx="9648">
                  <c:v>12.978899999996001</c:v>
                </c:pt>
                <c:pt idx="9649">
                  <c:v>12.978899999996001</c:v>
                </c:pt>
                <c:pt idx="9650">
                  <c:v>12.978899999996001</c:v>
                </c:pt>
                <c:pt idx="9651">
                  <c:v>12.978899999996001</c:v>
                </c:pt>
                <c:pt idx="9652">
                  <c:v>12.978899999996001</c:v>
                </c:pt>
                <c:pt idx="9653">
                  <c:v>12.978899999996001</c:v>
                </c:pt>
                <c:pt idx="9654">
                  <c:v>12.978899999996001</c:v>
                </c:pt>
                <c:pt idx="9655">
                  <c:v>12.978899999996001</c:v>
                </c:pt>
                <c:pt idx="9656">
                  <c:v>12.978899999996001</c:v>
                </c:pt>
                <c:pt idx="9657">
                  <c:v>12.978899999996001</c:v>
                </c:pt>
                <c:pt idx="9658">
                  <c:v>12.978899999996001</c:v>
                </c:pt>
                <c:pt idx="9659">
                  <c:v>12.978899999996001</c:v>
                </c:pt>
                <c:pt idx="9660">
                  <c:v>12.965588435728</c:v>
                </c:pt>
                <c:pt idx="9661">
                  <c:v>12.952400000001999</c:v>
                </c:pt>
                <c:pt idx="9662">
                  <c:v>12.952400000001999</c:v>
                </c:pt>
                <c:pt idx="9663">
                  <c:v>12.952400000001999</c:v>
                </c:pt>
                <c:pt idx="9664">
                  <c:v>12.952400000001999</c:v>
                </c:pt>
                <c:pt idx="9665">
                  <c:v>12.952400000001999</c:v>
                </c:pt>
                <c:pt idx="9666">
                  <c:v>12.955573834493</c:v>
                </c:pt>
                <c:pt idx="9667">
                  <c:v>12.976200000003001</c:v>
                </c:pt>
                <c:pt idx="9668">
                  <c:v>12.976200000003001</c:v>
                </c:pt>
                <c:pt idx="9669">
                  <c:v>12.976200000003001</c:v>
                </c:pt>
                <c:pt idx="9670">
                  <c:v>12.976200000003001</c:v>
                </c:pt>
                <c:pt idx="9671">
                  <c:v>12.976200000003001</c:v>
                </c:pt>
                <c:pt idx="9672">
                  <c:v>12.976200000003001</c:v>
                </c:pt>
                <c:pt idx="9673">
                  <c:v>12.976200000003001</c:v>
                </c:pt>
                <c:pt idx="9674">
                  <c:v>12.976200000003001</c:v>
                </c:pt>
                <c:pt idx="9675">
                  <c:v>12.976200000003001</c:v>
                </c:pt>
                <c:pt idx="9676">
                  <c:v>12.976200000003001</c:v>
                </c:pt>
                <c:pt idx="9677">
                  <c:v>12.976200000003001</c:v>
                </c:pt>
                <c:pt idx="9678">
                  <c:v>12.976200000003001</c:v>
                </c:pt>
                <c:pt idx="9679">
                  <c:v>12.976200000003001</c:v>
                </c:pt>
                <c:pt idx="9680">
                  <c:v>12.997942850657999</c:v>
                </c:pt>
                <c:pt idx="9681">
                  <c:v>13.014699999999999</c:v>
                </c:pt>
                <c:pt idx="9682">
                  <c:v>13.014699999999999</c:v>
                </c:pt>
                <c:pt idx="9683">
                  <c:v>13.014699999999999</c:v>
                </c:pt>
                <c:pt idx="9684">
                  <c:v>13.014699999999999</c:v>
                </c:pt>
                <c:pt idx="9685">
                  <c:v>13.014699999999999</c:v>
                </c:pt>
                <c:pt idx="9686">
                  <c:v>13.014699999999999</c:v>
                </c:pt>
                <c:pt idx="9687">
                  <c:v>13.014699999999999</c:v>
                </c:pt>
                <c:pt idx="9688">
                  <c:v>13.014699999999999</c:v>
                </c:pt>
                <c:pt idx="9689">
                  <c:v>13.014699999999999</c:v>
                </c:pt>
                <c:pt idx="9690">
                  <c:v>13.014699999999999</c:v>
                </c:pt>
                <c:pt idx="9691">
                  <c:v>13.014699999999999</c:v>
                </c:pt>
                <c:pt idx="9692">
                  <c:v>13.014699999999999</c:v>
                </c:pt>
                <c:pt idx="9693">
                  <c:v>13.014699999999999</c:v>
                </c:pt>
                <c:pt idx="9694">
                  <c:v>13.014699999999999</c:v>
                </c:pt>
                <c:pt idx="9695">
                  <c:v>13.014699999999999</c:v>
                </c:pt>
                <c:pt idx="9696">
                  <c:v>13.014699999999999</c:v>
                </c:pt>
                <c:pt idx="9697">
                  <c:v>13.014699999999999</c:v>
                </c:pt>
                <c:pt idx="9698">
                  <c:v>13.014699999999999</c:v>
                </c:pt>
                <c:pt idx="9699">
                  <c:v>13.014699999999999</c:v>
                </c:pt>
                <c:pt idx="9700">
                  <c:v>12.987648754452</c:v>
                </c:pt>
                <c:pt idx="9701">
                  <c:v>12.942600000002001</c:v>
                </c:pt>
                <c:pt idx="9702">
                  <c:v>12.942600000002001</c:v>
                </c:pt>
                <c:pt idx="9703">
                  <c:v>12.942600000002001</c:v>
                </c:pt>
                <c:pt idx="9704">
                  <c:v>12.942600000002001</c:v>
                </c:pt>
                <c:pt idx="9705">
                  <c:v>12.942600000003999</c:v>
                </c:pt>
                <c:pt idx="9706">
                  <c:v>12.942600000002001</c:v>
                </c:pt>
                <c:pt idx="9707">
                  <c:v>12.942600000002001</c:v>
                </c:pt>
                <c:pt idx="9708">
                  <c:v>12.942600000002001</c:v>
                </c:pt>
                <c:pt idx="9709">
                  <c:v>12.942600000002001</c:v>
                </c:pt>
                <c:pt idx="9710">
                  <c:v>12.942600000002001</c:v>
                </c:pt>
                <c:pt idx="9711">
                  <c:v>12.950463009767001</c:v>
                </c:pt>
                <c:pt idx="9712">
                  <c:v>12.959700000004</c:v>
                </c:pt>
                <c:pt idx="9713">
                  <c:v>12.959700000004</c:v>
                </c:pt>
                <c:pt idx="9714">
                  <c:v>12.959700000004</c:v>
                </c:pt>
                <c:pt idx="9715">
                  <c:v>12.959700000004</c:v>
                </c:pt>
                <c:pt idx="9716">
                  <c:v>12.959700000004</c:v>
                </c:pt>
                <c:pt idx="9717">
                  <c:v>12.959700000004</c:v>
                </c:pt>
                <c:pt idx="9718">
                  <c:v>12.959700000004</c:v>
                </c:pt>
                <c:pt idx="9719">
                  <c:v>12.959700000004</c:v>
                </c:pt>
                <c:pt idx="9720">
                  <c:v>12.959700000004</c:v>
                </c:pt>
                <c:pt idx="9721">
                  <c:v>12.959700000004</c:v>
                </c:pt>
                <c:pt idx="9722">
                  <c:v>12.959700000004</c:v>
                </c:pt>
                <c:pt idx="9723">
                  <c:v>12.959700000004</c:v>
                </c:pt>
                <c:pt idx="9724">
                  <c:v>12.967459712451999</c:v>
                </c:pt>
                <c:pt idx="9725">
                  <c:v>12.982199999999001</c:v>
                </c:pt>
                <c:pt idx="9726">
                  <c:v>12.982199999999001</c:v>
                </c:pt>
                <c:pt idx="9727">
                  <c:v>12.982199999999001</c:v>
                </c:pt>
                <c:pt idx="9728">
                  <c:v>12.982199999999001</c:v>
                </c:pt>
                <c:pt idx="9729">
                  <c:v>12.982199999999001</c:v>
                </c:pt>
                <c:pt idx="9730">
                  <c:v>12.982199999999001</c:v>
                </c:pt>
                <c:pt idx="9731">
                  <c:v>12.982012900944</c:v>
                </c:pt>
                <c:pt idx="9732">
                  <c:v>12.981900000004</c:v>
                </c:pt>
                <c:pt idx="9733">
                  <c:v>12.981900000004</c:v>
                </c:pt>
                <c:pt idx="9734">
                  <c:v>12.981900000004</c:v>
                </c:pt>
                <c:pt idx="9735">
                  <c:v>12.981900000004</c:v>
                </c:pt>
                <c:pt idx="9736">
                  <c:v>12.981900000005</c:v>
                </c:pt>
                <c:pt idx="9737">
                  <c:v>12.981900000004</c:v>
                </c:pt>
                <c:pt idx="9738">
                  <c:v>12.981900000004</c:v>
                </c:pt>
                <c:pt idx="9739">
                  <c:v>12.981900000004</c:v>
                </c:pt>
                <c:pt idx="9740">
                  <c:v>12.981900000004</c:v>
                </c:pt>
                <c:pt idx="9741">
                  <c:v>12.981900000004</c:v>
                </c:pt>
                <c:pt idx="9742">
                  <c:v>12.981900000004</c:v>
                </c:pt>
                <c:pt idx="9743">
                  <c:v>12.981900000004</c:v>
                </c:pt>
                <c:pt idx="9744">
                  <c:v>12.910445808608999</c:v>
                </c:pt>
                <c:pt idx="9745">
                  <c:v>12.882000000003</c:v>
                </c:pt>
                <c:pt idx="9746">
                  <c:v>12.882000000003</c:v>
                </c:pt>
                <c:pt idx="9747">
                  <c:v>12.882000000003</c:v>
                </c:pt>
                <c:pt idx="9748">
                  <c:v>12.882000000003</c:v>
                </c:pt>
                <c:pt idx="9749">
                  <c:v>12.882000000003</c:v>
                </c:pt>
                <c:pt idx="9750">
                  <c:v>12.882000000003</c:v>
                </c:pt>
                <c:pt idx="9751">
                  <c:v>12.882000000004</c:v>
                </c:pt>
                <c:pt idx="9752">
                  <c:v>12.882000000003</c:v>
                </c:pt>
                <c:pt idx="9753">
                  <c:v>12.882000000003</c:v>
                </c:pt>
                <c:pt idx="9754">
                  <c:v>12.882000000004</c:v>
                </c:pt>
                <c:pt idx="9755">
                  <c:v>12.882000000003</c:v>
                </c:pt>
                <c:pt idx="9756">
                  <c:v>12.882000000003</c:v>
                </c:pt>
                <c:pt idx="9757">
                  <c:v>12.906564534158999</c:v>
                </c:pt>
                <c:pt idx="9758">
                  <c:v>12.953000000000999</c:v>
                </c:pt>
                <c:pt idx="9759">
                  <c:v>12.953000000002</c:v>
                </c:pt>
                <c:pt idx="9760">
                  <c:v>12.953000000000999</c:v>
                </c:pt>
                <c:pt idx="9761">
                  <c:v>12.953000000000999</c:v>
                </c:pt>
                <c:pt idx="9762">
                  <c:v>12.953000000000999</c:v>
                </c:pt>
                <c:pt idx="9763">
                  <c:v>12.953000000000999</c:v>
                </c:pt>
                <c:pt idx="9764">
                  <c:v>12.953000000000999</c:v>
                </c:pt>
                <c:pt idx="9765">
                  <c:v>12.953000000002</c:v>
                </c:pt>
                <c:pt idx="9766">
                  <c:v>12.953000000002</c:v>
                </c:pt>
                <c:pt idx="9767">
                  <c:v>12.952999999999999</c:v>
                </c:pt>
                <c:pt idx="9768">
                  <c:v>12.93794922949</c:v>
                </c:pt>
                <c:pt idx="9769">
                  <c:v>12.896500000002</c:v>
                </c:pt>
                <c:pt idx="9770">
                  <c:v>12.896500000002</c:v>
                </c:pt>
                <c:pt idx="9771">
                  <c:v>12.896500000002</c:v>
                </c:pt>
                <c:pt idx="9772">
                  <c:v>12.896500000002</c:v>
                </c:pt>
                <c:pt idx="9773">
                  <c:v>12.896500000002</c:v>
                </c:pt>
                <c:pt idx="9774">
                  <c:v>12.896500000002</c:v>
                </c:pt>
                <c:pt idx="9775">
                  <c:v>12.896500000002</c:v>
                </c:pt>
                <c:pt idx="9776">
                  <c:v>12.896500000002</c:v>
                </c:pt>
                <c:pt idx="9777">
                  <c:v>12.896500000002</c:v>
                </c:pt>
                <c:pt idx="9778">
                  <c:v>12.896500000002</c:v>
                </c:pt>
                <c:pt idx="9779">
                  <c:v>12.896500000002</c:v>
                </c:pt>
                <c:pt idx="9780">
                  <c:v>12.896500000002</c:v>
                </c:pt>
                <c:pt idx="9781">
                  <c:v>12.93652538559</c:v>
                </c:pt>
                <c:pt idx="9782">
                  <c:v>13.001300000003001</c:v>
                </c:pt>
                <c:pt idx="9783">
                  <c:v>13.001300000003001</c:v>
                </c:pt>
                <c:pt idx="9784">
                  <c:v>13.001300000003001</c:v>
                </c:pt>
                <c:pt idx="9785">
                  <c:v>13.001300000003001</c:v>
                </c:pt>
                <c:pt idx="9786">
                  <c:v>13.001300000003001</c:v>
                </c:pt>
                <c:pt idx="9787">
                  <c:v>13.001300000003001</c:v>
                </c:pt>
                <c:pt idx="9788">
                  <c:v>13.001300000003001</c:v>
                </c:pt>
                <c:pt idx="9789">
                  <c:v>13.001300000003001</c:v>
                </c:pt>
                <c:pt idx="9790">
                  <c:v>13.001300000003001</c:v>
                </c:pt>
                <c:pt idx="9791">
                  <c:v>13.001300000003001</c:v>
                </c:pt>
                <c:pt idx="9792">
                  <c:v>13.001300000003001</c:v>
                </c:pt>
                <c:pt idx="9793">
                  <c:v>13.001300000003001</c:v>
                </c:pt>
                <c:pt idx="9794">
                  <c:v>13.001300000003001</c:v>
                </c:pt>
                <c:pt idx="9795">
                  <c:v>13.001300000003001</c:v>
                </c:pt>
                <c:pt idx="9796">
                  <c:v>13.001300000003001</c:v>
                </c:pt>
                <c:pt idx="9797">
                  <c:v>13.001300000003001</c:v>
                </c:pt>
                <c:pt idx="9798">
                  <c:v>13.001300000003001</c:v>
                </c:pt>
                <c:pt idx="9799">
                  <c:v>13.001300000003001</c:v>
                </c:pt>
                <c:pt idx="9800">
                  <c:v>13.001300000003001</c:v>
                </c:pt>
                <c:pt idx="9801">
                  <c:v>12.958723451968</c:v>
                </c:pt>
                <c:pt idx="9802">
                  <c:v>12.940999999999001</c:v>
                </c:pt>
                <c:pt idx="9803">
                  <c:v>12.940999999999001</c:v>
                </c:pt>
                <c:pt idx="9804">
                  <c:v>12.940999999999001</c:v>
                </c:pt>
                <c:pt idx="9805">
                  <c:v>12.940999999999001</c:v>
                </c:pt>
                <c:pt idx="9806">
                  <c:v>12.940999999999001</c:v>
                </c:pt>
                <c:pt idx="9807">
                  <c:v>12.940999999999001</c:v>
                </c:pt>
                <c:pt idx="9808">
                  <c:v>12.997961015629</c:v>
                </c:pt>
                <c:pt idx="9809">
                  <c:v>13.006400000004</c:v>
                </c:pt>
                <c:pt idx="9810">
                  <c:v>13.006400000004</c:v>
                </c:pt>
                <c:pt idx="9811">
                  <c:v>13.006400000004</c:v>
                </c:pt>
                <c:pt idx="9812">
                  <c:v>13.006400000004</c:v>
                </c:pt>
                <c:pt idx="9813">
                  <c:v>13.006400000004</c:v>
                </c:pt>
                <c:pt idx="9814">
                  <c:v>13.006400000004</c:v>
                </c:pt>
                <c:pt idx="9815">
                  <c:v>13.006400000004</c:v>
                </c:pt>
                <c:pt idx="9816">
                  <c:v>13.006400000004</c:v>
                </c:pt>
                <c:pt idx="9817">
                  <c:v>13.006400000004</c:v>
                </c:pt>
                <c:pt idx="9818">
                  <c:v>13.006400000004</c:v>
                </c:pt>
                <c:pt idx="9819">
                  <c:v>13.006400000004</c:v>
                </c:pt>
                <c:pt idx="9820">
                  <c:v>13.006400000004</c:v>
                </c:pt>
                <c:pt idx="9821">
                  <c:v>13.015449497643999</c:v>
                </c:pt>
                <c:pt idx="9822">
                  <c:v>13.020599999998</c:v>
                </c:pt>
                <c:pt idx="9823">
                  <c:v>13.020599999998</c:v>
                </c:pt>
                <c:pt idx="9824">
                  <c:v>13.020599999998</c:v>
                </c:pt>
                <c:pt idx="9825">
                  <c:v>13.020599999998</c:v>
                </c:pt>
                <c:pt idx="9826">
                  <c:v>13.020599999998</c:v>
                </c:pt>
                <c:pt idx="9827">
                  <c:v>13.020599999995</c:v>
                </c:pt>
                <c:pt idx="9828">
                  <c:v>13.020599999998</c:v>
                </c:pt>
                <c:pt idx="9829">
                  <c:v>13.020599999998</c:v>
                </c:pt>
                <c:pt idx="9830">
                  <c:v>13.020599999998</c:v>
                </c:pt>
                <c:pt idx="9831">
                  <c:v>13.020599999998</c:v>
                </c:pt>
                <c:pt idx="9832">
                  <c:v>13.020599999998</c:v>
                </c:pt>
                <c:pt idx="9833">
                  <c:v>12.982806346372</c:v>
                </c:pt>
                <c:pt idx="9834">
                  <c:v>12.955500000002001</c:v>
                </c:pt>
                <c:pt idx="9835">
                  <c:v>12.955500000002001</c:v>
                </c:pt>
                <c:pt idx="9836">
                  <c:v>12.955500000002001</c:v>
                </c:pt>
                <c:pt idx="9837">
                  <c:v>12.955500000002001</c:v>
                </c:pt>
                <c:pt idx="9838">
                  <c:v>12.955500000002001</c:v>
                </c:pt>
                <c:pt idx="9839">
                  <c:v>12.955500000002001</c:v>
                </c:pt>
                <c:pt idx="9840">
                  <c:v>12.955500000002001</c:v>
                </c:pt>
                <c:pt idx="9841">
                  <c:v>12.955500000002001</c:v>
                </c:pt>
                <c:pt idx="9842">
                  <c:v>12.955500000002001</c:v>
                </c:pt>
                <c:pt idx="9843">
                  <c:v>12.955500000002001</c:v>
                </c:pt>
                <c:pt idx="9844">
                  <c:v>12.955500000002001</c:v>
                </c:pt>
                <c:pt idx="9845">
                  <c:v>12.955500000002001</c:v>
                </c:pt>
                <c:pt idx="9846">
                  <c:v>12.955500000002001</c:v>
                </c:pt>
                <c:pt idx="9847">
                  <c:v>12.955500000002001</c:v>
                </c:pt>
                <c:pt idx="9848">
                  <c:v>12.955500000002001</c:v>
                </c:pt>
                <c:pt idx="9849">
                  <c:v>12.955500000002001</c:v>
                </c:pt>
                <c:pt idx="9850">
                  <c:v>12.955500000002001</c:v>
                </c:pt>
                <c:pt idx="9851">
                  <c:v>12.955500000002001</c:v>
                </c:pt>
                <c:pt idx="9852">
                  <c:v>13.01670185567</c:v>
                </c:pt>
                <c:pt idx="9853">
                  <c:v>13.080300000000999</c:v>
                </c:pt>
                <c:pt idx="9854">
                  <c:v>13.080300000000999</c:v>
                </c:pt>
                <c:pt idx="9855">
                  <c:v>13.080300000000999</c:v>
                </c:pt>
                <c:pt idx="9856">
                  <c:v>13.080300000000999</c:v>
                </c:pt>
                <c:pt idx="9857">
                  <c:v>13.080300000000999</c:v>
                </c:pt>
                <c:pt idx="9858">
                  <c:v>13.080300000000999</c:v>
                </c:pt>
                <c:pt idx="9859">
                  <c:v>13.080300000000999</c:v>
                </c:pt>
                <c:pt idx="9860">
                  <c:v>13.080300000000999</c:v>
                </c:pt>
                <c:pt idx="9861">
                  <c:v>13.080300000000999</c:v>
                </c:pt>
                <c:pt idx="9862">
                  <c:v>13.080300000000999</c:v>
                </c:pt>
                <c:pt idx="9863">
                  <c:v>13.080300000000999</c:v>
                </c:pt>
                <c:pt idx="9864">
                  <c:v>13.056957054853999</c:v>
                </c:pt>
                <c:pt idx="9865">
                  <c:v>13.003700000001</c:v>
                </c:pt>
                <c:pt idx="9866">
                  <c:v>13.003700000001</c:v>
                </c:pt>
                <c:pt idx="9867">
                  <c:v>13.003700000001</c:v>
                </c:pt>
                <c:pt idx="9868">
                  <c:v>13.003700000001</c:v>
                </c:pt>
                <c:pt idx="9869">
                  <c:v>13.003700000001</c:v>
                </c:pt>
                <c:pt idx="9870">
                  <c:v>13.003700000001</c:v>
                </c:pt>
                <c:pt idx="9871">
                  <c:v>13.003700000001</c:v>
                </c:pt>
                <c:pt idx="9872">
                  <c:v>13.003700000001</c:v>
                </c:pt>
                <c:pt idx="9873">
                  <c:v>13.003700000001</c:v>
                </c:pt>
                <c:pt idx="9874">
                  <c:v>13.003700000001</c:v>
                </c:pt>
                <c:pt idx="9875">
                  <c:v>13.003700000001</c:v>
                </c:pt>
                <c:pt idx="9876">
                  <c:v>13.003700000001</c:v>
                </c:pt>
                <c:pt idx="9877">
                  <c:v>13.00376328418</c:v>
                </c:pt>
                <c:pt idx="9878">
                  <c:v>13.004899999999999</c:v>
                </c:pt>
                <c:pt idx="9879">
                  <c:v>13.004899999999999</c:v>
                </c:pt>
                <c:pt idx="9880">
                  <c:v>13.004899999999999</c:v>
                </c:pt>
                <c:pt idx="9881">
                  <c:v>13.004899999999999</c:v>
                </c:pt>
                <c:pt idx="9882">
                  <c:v>13.004899999999999</c:v>
                </c:pt>
                <c:pt idx="9883">
                  <c:v>13.004899999999999</c:v>
                </c:pt>
                <c:pt idx="9884">
                  <c:v>13.004899999999999</c:v>
                </c:pt>
                <c:pt idx="9885">
                  <c:v>13.004899999999999</c:v>
                </c:pt>
                <c:pt idx="9886">
                  <c:v>13.004899999999999</c:v>
                </c:pt>
                <c:pt idx="9887">
                  <c:v>13.004899999999999</c:v>
                </c:pt>
                <c:pt idx="9888">
                  <c:v>13.004899999999999</c:v>
                </c:pt>
                <c:pt idx="9889">
                  <c:v>13.004899999999999</c:v>
                </c:pt>
                <c:pt idx="9890">
                  <c:v>13.043876882734001</c:v>
                </c:pt>
                <c:pt idx="9891">
                  <c:v>13.049900000004</c:v>
                </c:pt>
                <c:pt idx="9892">
                  <c:v>13.049900000004</c:v>
                </c:pt>
                <c:pt idx="9893">
                  <c:v>13.049900000004</c:v>
                </c:pt>
                <c:pt idx="9894">
                  <c:v>13.049900000004</c:v>
                </c:pt>
                <c:pt idx="9895">
                  <c:v>13.049900000002999</c:v>
                </c:pt>
                <c:pt idx="9896">
                  <c:v>13.049900000004</c:v>
                </c:pt>
                <c:pt idx="9897">
                  <c:v>13.049900000004</c:v>
                </c:pt>
                <c:pt idx="9898">
                  <c:v>13.049900000004</c:v>
                </c:pt>
                <c:pt idx="9899">
                  <c:v>13.049900000004</c:v>
                </c:pt>
                <c:pt idx="9900">
                  <c:v>13.049900000004</c:v>
                </c:pt>
                <c:pt idx="9901">
                  <c:v>12.922665647835</c:v>
                </c:pt>
                <c:pt idx="9902">
                  <c:v>12.890899999999</c:v>
                </c:pt>
                <c:pt idx="9903">
                  <c:v>12.890899999999</c:v>
                </c:pt>
                <c:pt idx="9904">
                  <c:v>12.890899999999</c:v>
                </c:pt>
                <c:pt idx="9905">
                  <c:v>12.890899999999</c:v>
                </c:pt>
                <c:pt idx="9906">
                  <c:v>12.890899999999</c:v>
                </c:pt>
                <c:pt idx="9907">
                  <c:v>12.890899999999</c:v>
                </c:pt>
                <c:pt idx="9908">
                  <c:v>12.890899999999</c:v>
                </c:pt>
                <c:pt idx="9909">
                  <c:v>12.890899999999</c:v>
                </c:pt>
                <c:pt idx="9910">
                  <c:v>12.890899999999</c:v>
                </c:pt>
                <c:pt idx="9911">
                  <c:v>12.890899999999</c:v>
                </c:pt>
                <c:pt idx="9912">
                  <c:v>12.907232233658</c:v>
                </c:pt>
                <c:pt idx="9913">
                  <c:v>13.070799999996</c:v>
                </c:pt>
                <c:pt idx="9914">
                  <c:v>13.070799999996</c:v>
                </c:pt>
                <c:pt idx="9915">
                  <c:v>13.070799999996</c:v>
                </c:pt>
                <c:pt idx="9916">
                  <c:v>13.070799999996</c:v>
                </c:pt>
                <c:pt idx="9917">
                  <c:v>13.070799999996</c:v>
                </c:pt>
                <c:pt idx="9918">
                  <c:v>13.070799999996</c:v>
                </c:pt>
                <c:pt idx="9919">
                  <c:v>13.070799999993</c:v>
                </c:pt>
                <c:pt idx="9920">
                  <c:v>13.070799999996</c:v>
                </c:pt>
                <c:pt idx="9921">
                  <c:v>13.070799999996</c:v>
                </c:pt>
                <c:pt idx="9922">
                  <c:v>13.070799999996</c:v>
                </c:pt>
                <c:pt idx="9923">
                  <c:v>13.070799999996</c:v>
                </c:pt>
                <c:pt idx="9924">
                  <c:v>13.055349906167001</c:v>
                </c:pt>
                <c:pt idx="9925">
                  <c:v>12.957400000005</c:v>
                </c:pt>
                <c:pt idx="9926">
                  <c:v>12.957400000004</c:v>
                </c:pt>
                <c:pt idx="9927">
                  <c:v>12.957400000005</c:v>
                </c:pt>
                <c:pt idx="9928">
                  <c:v>12.957400000005</c:v>
                </c:pt>
                <c:pt idx="9929">
                  <c:v>12.957400000005</c:v>
                </c:pt>
                <c:pt idx="9930">
                  <c:v>12.957400000005</c:v>
                </c:pt>
                <c:pt idx="9931">
                  <c:v>12.969569794136</c:v>
                </c:pt>
                <c:pt idx="9932">
                  <c:v>12.9755</c:v>
                </c:pt>
                <c:pt idx="9933">
                  <c:v>12.9755</c:v>
                </c:pt>
                <c:pt idx="9934">
                  <c:v>12.9755</c:v>
                </c:pt>
                <c:pt idx="9935">
                  <c:v>12.9755</c:v>
                </c:pt>
                <c:pt idx="9936">
                  <c:v>12.9755</c:v>
                </c:pt>
                <c:pt idx="9937">
                  <c:v>12.9755</c:v>
                </c:pt>
                <c:pt idx="9938">
                  <c:v>12.9755</c:v>
                </c:pt>
                <c:pt idx="9939">
                  <c:v>12.9755</c:v>
                </c:pt>
                <c:pt idx="9940">
                  <c:v>12.9755</c:v>
                </c:pt>
                <c:pt idx="9941">
                  <c:v>12.9755</c:v>
                </c:pt>
                <c:pt idx="9942">
                  <c:v>12.9755</c:v>
                </c:pt>
                <c:pt idx="9943">
                  <c:v>12.9755</c:v>
                </c:pt>
                <c:pt idx="9944">
                  <c:v>12.9755</c:v>
                </c:pt>
                <c:pt idx="9945">
                  <c:v>12.9755</c:v>
                </c:pt>
                <c:pt idx="9946">
                  <c:v>12.9755</c:v>
                </c:pt>
                <c:pt idx="9947">
                  <c:v>12.9755</c:v>
                </c:pt>
                <c:pt idx="9948">
                  <c:v>12.9755</c:v>
                </c:pt>
                <c:pt idx="9949">
                  <c:v>12.976404819584999</c:v>
                </c:pt>
                <c:pt idx="9950">
                  <c:v>13.100000000001</c:v>
                </c:pt>
                <c:pt idx="9951">
                  <c:v>13.100000000004</c:v>
                </c:pt>
                <c:pt idx="9952">
                  <c:v>13.100000000004</c:v>
                </c:pt>
                <c:pt idx="9953">
                  <c:v>13.100000000004</c:v>
                </c:pt>
                <c:pt idx="9954">
                  <c:v>13.100000000004</c:v>
                </c:pt>
                <c:pt idx="9955">
                  <c:v>13.100000000004</c:v>
                </c:pt>
                <c:pt idx="9956">
                  <c:v>13.100000000001</c:v>
                </c:pt>
                <c:pt idx="9957">
                  <c:v>13.100000000004</c:v>
                </c:pt>
                <c:pt idx="9958">
                  <c:v>13.100000000004</c:v>
                </c:pt>
                <c:pt idx="9959">
                  <c:v>13.100000000004</c:v>
                </c:pt>
                <c:pt idx="9960">
                  <c:v>13.100000000004</c:v>
                </c:pt>
                <c:pt idx="9961">
                  <c:v>13.087093438663</c:v>
                </c:pt>
                <c:pt idx="9962">
                  <c:v>13.053799999996</c:v>
                </c:pt>
                <c:pt idx="9963">
                  <c:v>13.053799999996</c:v>
                </c:pt>
                <c:pt idx="9964">
                  <c:v>13.053799999996</c:v>
                </c:pt>
                <c:pt idx="9965">
                  <c:v>13.051661635939</c:v>
                </c:pt>
                <c:pt idx="9966">
                  <c:v>13.023899999999999</c:v>
                </c:pt>
                <c:pt idx="9967">
                  <c:v>13.023899999999999</c:v>
                </c:pt>
                <c:pt idx="9968">
                  <c:v>13.023899999999999</c:v>
                </c:pt>
                <c:pt idx="9969">
                  <c:v>13.023899999999999</c:v>
                </c:pt>
                <c:pt idx="9970">
                  <c:v>13.023899999999999</c:v>
                </c:pt>
                <c:pt idx="9971">
                  <c:v>13.023899999999999</c:v>
                </c:pt>
                <c:pt idx="9972">
                  <c:v>13.023899999999999</c:v>
                </c:pt>
                <c:pt idx="9973">
                  <c:v>13.023899999999999</c:v>
                </c:pt>
                <c:pt idx="9974">
                  <c:v>13.023899999999999</c:v>
                </c:pt>
                <c:pt idx="9975">
                  <c:v>13.023899999999999</c:v>
                </c:pt>
                <c:pt idx="9976">
                  <c:v>13.023899999999999</c:v>
                </c:pt>
                <c:pt idx="9977">
                  <c:v>13.023899999999999</c:v>
                </c:pt>
                <c:pt idx="9978">
                  <c:v>13.023899999999999</c:v>
                </c:pt>
                <c:pt idx="9979">
                  <c:v>12.937916928298</c:v>
                </c:pt>
                <c:pt idx="9980">
                  <c:v>12.905999999997</c:v>
                </c:pt>
                <c:pt idx="9981">
                  <c:v>12.905999999997</c:v>
                </c:pt>
                <c:pt idx="9982">
                  <c:v>12.905999999997</c:v>
                </c:pt>
                <c:pt idx="9983">
                  <c:v>12.905999999997</c:v>
                </c:pt>
                <c:pt idx="9984">
                  <c:v>12.905999999997</c:v>
                </c:pt>
                <c:pt idx="9985">
                  <c:v>12.905999999997</c:v>
                </c:pt>
                <c:pt idx="9986">
                  <c:v>12.905999999997</c:v>
                </c:pt>
                <c:pt idx="9987">
                  <c:v>12.905999999997</c:v>
                </c:pt>
                <c:pt idx="9988">
                  <c:v>12.905999999997</c:v>
                </c:pt>
                <c:pt idx="9989">
                  <c:v>12.905999999997</c:v>
                </c:pt>
                <c:pt idx="9990">
                  <c:v>12.905999999997</c:v>
                </c:pt>
                <c:pt idx="9991">
                  <c:v>12.905999999997</c:v>
                </c:pt>
                <c:pt idx="9992">
                  <c:v>12.905999999997</c:v>
                </c:pt>
                <c:pt idx="9993">
                  <c:v>12.905999999997</c:v>
                </c:pt>
                <c:pt idx="9994">
                  <c:v>12.905999999997</c:v>
                </c:pt>
                <c:pt idx="9995">
                  <c:v>12.905999999997</c:v>
                </c:pt>
                <c:pt idx="9996">
                  <c:v>12.905999999997</c:v>
                </c:pt>
                <c:pt idx="9997">
                  <c:v>12.905999999997</c:v>
                </c:pt>
                <c:pt idx="9998">
                  <c:v>12.905999999997</c:v>
                </c:pt>
                <c:pt idx="9999">
                  <c:v>12.888792803393001</c:v>
                </c:pt>
                <c:pt idx="10000">
                  <c:v>12.861899999998</c:v>
                </c:pt>
                <c:pt idx="10001">
                  <c:v>12.861899999998</c:v>
                </c:pt>
                <c:pt idx="10002">
                  <c:v>12.861899999998</c:v>
                </c:pt>
                <c:pt idx="10003">
                  <c:v>12.861899999998</c:v>
                </c:pt>
                <c:pt idx="10004">
                  <c:v>12.897064535742</c:v>
                </c:pt>
                <c:pt idx="10005">
                  <c:v>12.971300000003</c:v>
                </c:pt>
                <c:pt idx="10006">
                  <c:v>12.971300000003</c:v>
                </c:pt>
                <c:pt idx="10007">
                  <c:v>12.971300000003</c:v>
                </c:pt>
                <c:pt idx="10008">
                  <c:v>12.971300000003</c:v>
                </c:pt>
                <c:pt idx="10009">
                  <c:v>12.971300000003</c:v>
                </c:pt>
                <c:pt idx="10010">
                  <c:v>12.971300000003</c:v>
                </c:pt>
                <c:pt idx="10011">
                  <c:v>12.971300000003</c:v>
                </c:pt>
                <c:pt idx="10012">
                  <c:v>12.971300000003</c:v>
                </c:pt>
                <c:pt idx="10013">
                  <c:v>12.971300000003</c:v>
                </c:pt>
                <c:pt idx="10014">
                  <c:v>12.971300000003</c:v>
                </c:pt>
                <c:pt idx="10015">
                  <c:v>12.971300000003</c:v>
                </c:pt>
                <c:pt idx="10016">
                  <c:v>12.971300000003</c:v>
                </c:pt>
                <c:pt idx="10017">
                  <c:v>12.975225698780999</c:v>
                </c:pt>
                <c:pt idx="10018">
                  <c:v>12.996600000003999</c:v>
                </c:pt>
                <c:pt idx="10019">
                  <c:v>12.996600000003999</c:v>
                </c:pt>
                <c:pt idx="10020">
                  <c:v>12.996600000007</c:v>
                </c:pt>
                <c:pt idx="10021">
                  <c:v>12.996600000003999</c:v>
                </c:pt>
                <c:pt idx="10022">
                  <c:v>12.996600000003999</c:v>
                </c:pt>
                <c:pt idx="10023">
                  <c:v>12.996600000003999</c:v>
                </c:pt>
                <c:pt idx="10024">
                  <c:v>12.996600000003999</c:v>
                </c:pt>
                <c:pt idx="10025">
                  <c:v>12.996600000003999</c:v>
                </c:pt>
                <c:pt idx="10026">
                  <c:v>12.996600000003999</c:v>
                </c:pt>
                <c:pt idx="10027">
                  <c:v>12.996600000003999</c:v>
                </c:pt>
                <c:pt idx="10028">
                  <c:v>12.996600000003999</c:v>
                </c:pt>
                <c:pt idx="10029">
                  <c:v>12.996600000003999</c:v>
                </c:pt>
                <c:pt idx="10030">
                  <c:v>12.996600000003999</c:v>
                </c:pt>
                <c:pt idx="10031">
                  <c:v>12.996600000003999</c:v>
                </c:pt>
                <c:pt idx="10032">
                  <c:v>12.996600000003999</c:v>
                </c:pt>
                <c:pt idx="10033">
                  <c:v>12.996600000003999</c:v>
                </c:pt>
                <c:pt idx="10034">
                  <c:v>12.996600000003999</c:v>
                </c:pt>
                <c:pt idx="10035">
                  <c:v>12.996600000003999</c:v>
                </c:pt>
                <c:pt idx="10036">
                  <c:v>12.995909186338</c:v>
                </c:pt>
                <c:pt idx="10037">
                  <c:v>12.990500000004999</c:v>
                </c:pt>
                <c:pt idx="10038">
                  <c:v>12.990500000004999</c:v>
                </c:pt>
                <c:pt idx="10039">
                  <c:v>12.990500000004999</c:v>
                </c:pt>
                <c:pt idx="10040">
                  <c:v>12.990500000004999</c:v>
                </c:pt>
                <c:pt idx="10041">
                  <c:v>12.990500000004999</c:v>
                </c:pt>
                <c:pt idx="10042">
                  <c:v>12.990500000004999</c:v>
                </c:pt>
                <c:pt idx="10043">
                  <c:v>12.990500000004999</c:v>
                </c:pt>
                <c:pt idx="10044">
                  <c:v>12.990500000004999</c:v>
                </c:pt>
                <c:pt idx="10045">
                  <c:v>12.990500000004999</c:v>
                </c:pt>
                <c:pt idx="10046">
                  <c:v>12.990500000004999</c:v>
                </c:pt>
                <c:pt idx="10047">
                  <c:v>12.990500000004999</c:v>
                </c:pt>
                <c:pt idx="10048">
                  <c:v>12.990500000004999</c:v>
                </c:pt>
                <c:pt idx="10049">
                  <c:v>12.990500000004999</c:v>
                </c:pt>
                <c:pt idx="10050">
                  <c:v>13.004495342648999</c:v>
                </c:pt>
                <c:pt idx="10051">
                  <c:v>13.015199999997</c:v>
                </c:pt>
                <c:pt idx="10052">
                  <c:v>13.015199999997</c:v>
                </c:pt>
                <c:pt idx="10053">
                  <c:v>13.015199999997</c:v>
                </c:pt>
                <c:pt idx="10054">
                  <c:v>13.015199999997</c:v>
                </c:pt>
                <c:pt idx="10055">
                  <c:v>13.015199999997</c:v>
                </c:pt>
                <c:pt idx="10056">
                  <c:v>13.015199999997</c:v>
                </c:pt>
                <c:pt idx="10057">
                  <c:v>13.015199999997</c:v>
                </c:pt>
                <c:pt idx="10058">
                  <c:v>13.015199999996</c:v>
                </c:pt>
                <c:pt idx="10059">
                  <c:v>13.015199999997</c:v>
                </c:pt>
                <c:pt idx="10060">
                  <c:v>13.015199999997</c:v>
                </c:pt>
                <c:pt idx="10061">
                  <c:v>13.026888033460001</c:v>
                </c:pt>
                <c:pt idx="10062">
                  <c:v>13.082100000000001</c:v>
                </c:pt>
                <c:pt idx="10063">
                  <c:v>13.082100000000001</c:v>
                </c:pt>
                <c:pt idx="10064">
                  <c:v>13.082100000000001</c:v>
                </c:pt>
                <c:pt idx="10065">
                  <c:v>13.082100000000001</c:v>
                </c:pt>
                <c:pt idx="10066">
                  <c:v>13.082100000000001</c:v>
                </c:pt>
                <c:pt idx="10067">
                  <c:v>13.082100000000001</c:v>
                </c:pt>
                <c:pt idx="10068">
                  <c:v>13.051478121815</c:v>
                </c:pt>
                <c:pt idx="10069">
                  <c:v>12.915500000002</c:v>
                </c:pt>
                <c:pt idx="10070">
                  <c:v>12.915500000002</c:v>
                </c:pt>
                <c:pt idx="10071">
                  <c:v>12.915500000002</c:v>
                </c:pt>
                <c:pt idx="10072">
                  <c:v>12.915500000002</c:v>
                </c:pt>
                <c:pt idx="10073">
                  <c:v>12.915500000002</c:v>
                </c:pt>
                <c:pt idx="10074">
                  <c:v>12.915500000002</c:v>
                </c:pt>
                <c:pt idx="10075">
                  <c:v>12.915500000002</c:v>
                </c:pt>
                <c:pt idx="10076">
                  <c:v>12.915500000002</c:v>
                </c:pt>
                <c:pt idx="10077">
                  <c:v>12.915500000002</c:v>
                </c:pt>
                <c:pt idx="10078">
                  <c:v>12.915500000002</c:v>
                </c:pt>
                <c:pt idx="10079">
                  <c:v>12.915500000002</c:v>
                </c:pt>
                <c:pt idx="10080">
                  <c:v>12.915500000002</c:v>
                </c:pt>
                <c:pt idx="10081">
                  <c:v>12.915500000002</c:v>
                </c:pt>
                <c:pt idx="10082">
                  <c:v>12.900350113147001</c:v>
                </c:pt>
                <c:pt idx="10083">
                  <c:v>12.888199999996001</c:v>
                </c:pt>
                <c:pt idx="10084">
                  <c:v>12.888199999996001</c:v>
                </c:pt>
                <c:pt idx="10085">
                  <c:v>12.888199999996001</c:v>
                </c:pt>
                <c:pt idx="10086">
                  <c:v>12.888199999996001</c:v>
                </c:pt>
                <c:pt idx="10087">
                  <c:v>12.888199999996001</c:v>
                </c:pt>
                <c:pt idx="10088">
                  <c:v>12.888199999996001</c:v>
                </c:pt>
                <c:pt idx="10089">
                  <c:v>12.888199999996001</c:v>
                </c:pt>
                <c:pt idx="10090">
                  <c:v>12.888199999996001</c:v>
                </c:pt>
                <c:pt idx="10091">
                  <c:v>12.888199999996001</c:v>
                </c:pt>
                <c:pt idx="10092">
                  <c:v>12.888199999996001</c:v>
                </c:pt>
                <c:pt idx="10093">
                  <c:v>12.888199999996001</c:v>
                </c:pt>
                <c:pt idx="10094">
                  <c:v>12.888199999996001</c:v>
                </c:pt>
                <c:pt idx="10095">
                  <c:v>12.916251823084</c:v>
                </c:pt>
                <c:pt idx="10096">
                  <c:v>13.059100000003999</c:v>
                </c:pt>
                <c:pt idx="10097">
                  <c:v>13.059100000003999</c:v>
                </c:pt>
                <c:pt idx="10098">
                  <c:v>13.059100000003999</c:v>
                </c:pt>
                <c:pt idx="10099">
                  <c:v>13.059100000003999</c:v>
                </c:pt>
                <c:pt idx="10100">
                  <c:v>13.059100000003999</c:v>
                </c:pt>
                <c:pt idx="10101">
                  <c:v>13.059100000003999</c:v>
                </c:pt>
                <c:pt idx="10102">
                  <c:v>13.059100000003999</c:v>
                </c:pt>
                <c:pt idx="10103">
                  <c:v>13.059100000003999</c:v>
                </c:pt>
                <c:pt idx="10104">
                  <c:v>13.059100000003999</c:v>
                </c:pt>
                <c:pt idx="10105">
                  <c:v>13.059100000003999</c:v>
                </c:pt>
                <c:pt idx="10106">
                  <c:v>13.059100000007</c:v>
                </c:pt>
                <c:pt idx="10107">
                  <c:v>13.033427481911</c:v>
                </c:pt>
                <c:pt idx="10108">
                  <c:v>13.030900000003999</c:v>
                </c:pt>
                <c:pt idx="10109">
                  <c:v>13.030900000002999</c:v>
                </c:pt>
                <c:pt idx="10110">
                  <c:v>13.030900000002999</c:v>
                </c:pt>
                <c:pt idx="10111">
                  <c:v>13.030900000003999</c:v>
                </c:pt>
                <c:pt idx="10112">
                  <c:v>13.030900000003999</c:v>
                </c:pt>
                <c:pt idx="10113">
                  <c:v>13.030900000003999</c:v>
                </c:pt>
                <c:pt idx="10114">
                  <c:v>13.030900000002999</c:v>
                </c:pt>
                <c:pt idx="10115">
                  <c:v>13.030900000003999</c:v>
                </c:pt>
                <c:pt idx="10116">
                  <c:v>13.030900000002999</c:v>
                </c:pt>
                <c:pt idx="10117">
                  <c:v>13.030900000003999</c:v>
                </c:pt>
                <c:pt idx="10118">
                  <c:v>13.030900000003999</c:v>
                </c:pt>
                <c:pt idx="10119">
                  <c:v>13.030900000002999</c:v>
                </c:pt>
                <c:pt idx="10120">
                  <c:v>13.063612402059</c:v>
                </c:pt>
                <c:pt idx="10121">
                  <c:v>13.078899999996001</c:v>
                </c:pt>
                <c:pt idx="10122">
                  <c:v>13.078899999995</c:v>
                </c:pt>
                <c:pt idx="10123">
                  <c:v>13.078899999995</c:v>
                </c:pt>
                <c:pt idx="10124">
                  <c:v>13.078899999996001</c:v>
                </c:pt>
                <c:pt idx="10125">
                  <c:v>13.078899999995</c:v>
                </c:pt>
                <c:pt idx="10126">
                  <c:v>13.078899999995</c:v>
                </c:pt>
                <c:pt idx="10127">
                  <c:v>13.078899999996001</c:v>
                </c:pt>
                <c:pt idx="10128">
                  <c:v>13.078899999995</c:v>
                </c:pt>
                <c:pt idx="10129">
                  <c:v>13.078899999995</c:v>
                </c:pt>
                <c:pt idx="10130">
                  <c:v>13.078899999996001</c:v>
                </c:pt>
                <c:pt idx="10131">
                  <c:v>13.078899999995</c:v>
                </c:pt>
                <c:pt idx="10132">
                  <c:v>13.078899999995</c:v>
                </c:pt>
                <c:pt idx="10133">
                  <c:v>13.099031989464001</c:v>
                </c:pt>
                <c:pt idx="10134">
                  <c:v>13.099199999996999</c:v>
                </c:pt>
                <c:pt idx="10135">
                  <c:v>13.099199999996999</c:v>
                </c:pt>
                <c:pt idx="10136">
                  <c:v>13.099199999996999</c:v>
                </c:pt>
                <c:pt idx="10137">
                  <c:v>13.099199999996999</c:v>
                </c:pt>
                <c:pt idx="10138">
                  <c:v>13.099199999996999</c:v>
                </c:pt>
                <c:pt idx="10139">
                  <c:v>13.099199999996999</c:v>
                </c:pt>
                <c:pt idx="10140">
                  <c:v>13.099199999996999</c:v>
                </c:pt>
                <c:pt idx="10141">
                  <c:v>13.099199999996999</c:v>
                </c:pt>
                <c:pt idx="10142">
                  <c:v>13.099199999996999</c:v>
                </c:pt>
                <c:pt idx="10143">
                  <c:v>13.099199999996999</c:v>
                </c:pt>
                <c:pt idx="10144">
                  <c:v>13.099199999996999</c:v>
                </c:pt>
                <c:pt idx="10145">
                  <c:v>13.099199999996999</c:v>
                </c:pt>
                <c:pt idx="10146">
                  <c:v>13.006123835617</c:v>
                </c:pt>
                <c:pt idx="10147">
                  <c:v>12.849400000005</c:v>
                </c:pt>
                <c:pt idx="10148">
                  <c:v>12.849400000004</c:v>
                </c:pt>
                <c:pt idx="10149">
                  <c:v>12.849400000004</c:v>
                </c:pt>
                <c:pt idx="10150">
                  <c:v>12.849400000004</c:v>
                </c:pt>
                <c:pt idx="10151">
                  <c:v>12.849400000004</c:v>
                </c:pt>
                <c:pt idx="10152">
                  <c:v>12.849400000004</c:v>
                </c:pt>
                <c:pt idx="10153">
                  <c:v>12.849400000004</c:v>
                </c:pt>
                <c:pt idx="10154">
                  <c:v>12.849400000004</c:v>
                </c:pt>
                <c:pt idx="10155">
                  <c:v>12.849400000004</c:v>
                </c:pt>
                <c:pt idx="10156">
                  <c:v>12.869587982053</c:v>
                </c:pt>
                <c:pt idx="10157">
                  <c:v>12.952400000001999</c:v>
                </c:pt>
                <c:pt idx="10158">
                  <c:v>12.952400000001999</c:v>
                </c:pt>
                <c:pt idx="10159">
                  <c:v>12.952400000001999</c:v>
                </c:pt>
                <c:pt idx="10160">
                  <c:v>12.952400000003999</c:v>
                </c:pt>
                <c:pt idx="10161">
                  <c:v>12.952400000001999</c:v>
                </c:pt>
                <c:pt idx="10162">
                  <c:v>12.952400000001999</c:v>
                </c:pt>
                <c:pt idx="10163">
                  <c:v>12.952400000001999</c:v>
                </c:pt>
                <c:pt idx="10164">
                  <c:v>12.952400000001999</c:v>
                </c:pt>
                <c:pt idx="10165">
                  <c:v>12.952400000001999</c:v>
                </c:pt>
                <c:pt idx="10166">
                  <c:v>12.952400000003999</c:v>
                </c:pt>
                <c:pt idx="10167">
                  <c:v>12.952400000001999</c:v>
                </c:pt>
                <c:pt idx="10168">
                  <c:v>12.952400000001999</c:v>
                </c:pt>
                <c:pt idx="10169">
                  <c:v>12.952400000001999</c:v>
                </c:pt>
                <c:pt idx="10170">
                  <c:v>12.952400000001999</c:v>
                </c:pt>
                <c:pt idx="10171">
                  <c:v>12.952400000001999</c:v>
                </c:pt>
                <c:pt idx="10172">
                  <c:v>12.952400000001999</c:v>
                </c:pt>
                <c:pt idx="10173">
                  <c:v>12.952400000001999</c:v>
                </c:pt>
                <c:pt idx="10174">
                  <c:v>12.979953338734999</c:v>
                </c:pt>
                <c:pt idx="10175">
                  <c:v>13.011599999997999</c:v>
                </c:pt>
                <c:pt idx="10176">
                  <c:v>13.011599999997999</c:v>
                </c:pt>
                <c:pt idx="10177">
                  <c:v>13.011599999997999</c:v>
                </c:pt>
                <c:pt idx="10178">
                  <c:v>13.011599999997999</c:v>
                </c:pt>
                <c:pt idx="10179">
                  <c:v>13.011599999997999</c:v>
                </c:pt>
                <c:pt idx="10180">
                  <c:v>13.011599999997999</c:v>
                </c:pt>
                <c:pt idx="10181">
                  <c:v>13.011599999997999</c:v>
                </c:pt>
                <c:pt idx="10182">
                  <c:v>13.011599999997999</c:v>
                </c:pt>
                <c:pt idx="10183">
                  <c:v>13.011599999997999</c:v>
                </c:pt>
                <c:pt idx="10184">
                  <c:v>13.011599999997999</c:v>
                </c:pt>
                <c:pt idx="10185">
                  <c:v>13.011599999997999</c:v>
                </c:pt>
                <c:pt idx="10186">
                  <c:v>13.011599999997999</c:v>
                </c:pt>
                <c:pt idx="10187">
                  <c:v>13.015134513499</c:v>
                </c:pt>
                <c:pt idx="10188">
                  <c:v>13.0406</c:v>
                </c:pt>
                <c:pt idx="10189">
                  <c:v>13.040600000001</c:v>
                </c:pt>
                <c:pt idx="10190">
                  <c:v>13.0406</c:v>
                </c:pt>
                <c:pt idx="10191">
                  <c:v>13.040600000001</c:v>
                </c:pt>
                <c:pt idx="10192">
                  <c:v>13.040600000001</c:v>
                </c:pt>
                <c:pt idx="10193">
                  <c:v>13.040600000001</c:v>
                </c:pt>
                <c:pt idx="10194">
                  <c:v>13.0406</c:v>
                </c:pt>
                <c:pt idx="10195">
                  <c:v>13.0406</c:v>
                </c:pt>
                <c:pt idx="10196">
                  <c:v>13.040600000001</c:v>
                </c:pt>
                <c:pt idx="10197">
                  <c:v>13.040600000001</c:v>
                </c:pt>
                <c:pt idx="10198">
                  <c:v>13.0406</c:v>
                </c:pt>
                <c:pt idx="10199">
                  <c:v>13.040600000003</c:v>
                </c:pt>
                <c:pt idx="10200">
                  <c:v>13.003969130097</c:v>
                </c:pt>
                <c:pt idx="10201">
                  <c:v>12.969799999998999</c:v>
                </c:pt>
                <c:pt idx="10202">
                  <c:v>12.969799999998999</c:v>
                </c:pt>
                <c:pt idx="10203">
                  <c:v>12.969799999998999</c:v>
                </c:pt>
                <c:pt idx="10204">
                  <c:v>12.969799999998999</c:v>
                </c:pt>
                <c:pt idx="10205">
                  <c:v>12.969799999997999</c:v>
                </c:pt>
                <c:pt idx="10206">
                  <c:v>12.969799999998999</c:v>
                </c:pt>
                <c:pt idx="10207">
                  <c:v>12.969799999998999</c:v>
                </c:pt>
                <c:pt idx="10208">
                  <c:v>12.969799999998999</c:v>
                </c:pt>
                <c:pt idx="10209">
                  <c:v>12.969799999998999</c:v>
                </c:pt>
                <c:pt idx="10210">
                  <c:v>12.969799999998999</c:v>
                </c:pt>
                <c:pt idx="10211">
                  <c:v>12.969799999998999</c:v>
                </c:pt>
                <c:pt idx="10212">
                  <c:v>12.966260815003</c:v>
                </c:pt>
                <c:pt idx="10213">
                  <c:v>12.965399999996</c:v>
                </c:pt>
                <c:pt idx="10214">
                  <c:v>12.965399999995</c:v>
                </c:pt>
                <c:pt idx="10215">
                  <c:v>12.965399999996</c:v>
                </c:pt>
                <c:pt idx="10216">
                  <c:v>12.965399999995</c:v>
                </c:pt>
                <c:pt idx="10217">
                  <c:v>12.965399999995</c:v>
                </c:pt>
                <c:pt idx="10218">
                  <c:v>12.976100626996001</c:v>
                </c:pt>
                <c:pt idx="10219">
                  <c:v>13.049100000001999</c:v>
                </c:pt>
                <c:pt idx="10220">
                  <c:v>13.049100000001999</c:v>
                </c:pt>
                <c:pt idx="10221">
                  <c:v>13.049100000001999</c:v>
                </c:pt>
                <c:pt idx="10222">
                  <c:v>13.049100000001999</c:v>
                </c:pt>
                <c:pt idx="10223">
                  <c:v>13.049100000001999</c:v>
                </c:pt>
                <c:pt idx="10224">
                  <c:v>13.049100000001999</c:v>
                </c:pt>
                <c:pt idx="10225">
                  <c:v>13.049100000003</c:v>
                </c:pt>
                <c:pt idx="10226">
                  <c:v>13.049100000001999</c:v>
                </c:pt>
                <c:pt idx="10227">
                  <c:v>13.049100000001999</c:v>
                </c:pt>
                <c:pt idx="10228">
                  <c:v>13.049100000001999</c:v>
                </c:pt>
                <c:pt idx="10229">
                  <c:v>13.049100000001999</c:v>
                </c:pt>
                <c:pt idx="10230">
                  <c:v>13.003974777557</c:v>
                </c:pt>
                <c:pt idx="10231">
                  <c:v>12.969400000002</c:v>
                </c:pt>
                <c:pt idx="10232">
                  <c:v>12.969400000002</c:v>
                </c:pt>
                <c:pt idx="10233">
                  <c:v>12.969400000002</c:v>
                </c:pt>
                <c:pt idx="10234">
                  <c:v>12.969400000002</c:v>
                </c:pt>
                <c:pt idx="10235">
                  <c:v>12.969400000002</c:v>
                </c:pt>
                <c:pt idx="10236">
                  <c:v>12.969400000002</c:v>
                </c:pt>
                <c:pt idx="10237">
                  <c:v>12.969400000002</c:v>
                </c:pt>
                <c:pt idx="10238">
                  <c:v>12.969400000002</c:v>
                </c:pt>
                <c:pt idx="10239">
                  <c:v>12.969400000002</c:v>
                </c:pt>
                <c:pt idx="10240">
                  <c:v>12.969400000002</c:v>
                </c:pt>
                <c:pt idx="10241">
                  <c:v>12.969400000002</c:v>
                </c:pt>
                <c:pt idx="10242">
                  <c:v>12.969400000002</c:v>
                </c:pt>
                <c:pt idx="10243">
                  <c:v>12.979677226566</c:v>
                </c:pt>
                <c:pt idx="10244">
                  <c:v>13.031500000003</c:v>
                </c:pt>
                <c:pt idx="10245">
                  <c:v>13.031500000003</c:v>
                </c:pt>
                <c:pt idx="10246">
                  <c:v>13.031500000003</c:v>
                </c:pt>
                <c:pt idx="10247">
                  <c:v>13.031500000003</c:v>
                </c:pt>
                <c:pt idx="10248">
                  <c:v>13.031500000003</c:v>
                </c:pt>
                <c:pt idx="10249">
                  <c:v>13.031500000003</c:v>
                </c:pt>
                <c:pt idx="10250">
                  <c:v>13.031500000003</c:v>
                </c:pt>
                <c:pt idx="10251">
                  <c:v>13.031500000003</c:v>
                </c:pt>
                <c:pt idx="10252">
                  <c:v>13.031500000003</c:v>
                </c:pt>
                <c:pt idx="10253">
                  <c:v>13.031500000003</c:v>
                </c:pt>
                <c:pt idx="10254">
                  <c:v>13.031500000003</c:v>
                </c:pt>
                <c:pt idx="10255">
                  <c:v>13.031500000003</c:v>
                </c:pt>
                <c:pt idx="10256">
                  <c:v>13.031500000003</c:v>
                </c:pt>
                <c:pt idx="10257">
                  <c:v>12.968356808642</c:v>
                </c:pt>
                <c:pt idx="10258">
                  <c:v>12.920099999996999</c:v>
                </c:pt>
                <c:pt idx="10259">
                  <c:v>12.920099999998</c:v>
                </c:pt>
                <c:pt idx="10260">
                  <c:v>12.920099999996999</c:v>
                </c:pt>
                <c:pt idx="10261">
                  <c:v>12.920099999996999</c:v>
                </c:pt>
                <c:pt idx="10262">
                  <c:v>12.920099999996999</c:v>
                </c:pt>
                <c:pt idx="10263">
                  <c:v>12.920099999993999</c:v>
                </c:pt>
                <c:pt idx="10264">
                  <c:v>12.920099999996999</c:v>
                </c:pt>
                <c:pt idx="10265">
                  <c:v>12.920099999996999</c:v>
                </c:pt>
                <c:pt idx="10266">
                  <c:v>12.920099999996999</c:v>
                </c:pt>
                <c:pt idx="10267">
                  <c:v>12.932947135324</c:v>
                </c:pt>
                <c:pt idx="10268">
                  <c:v>12.954800000004999</c:v>
                </c:pt>
                <c:pt idx="10269">
                  <c:v>12.954800000003999</c:v>
                </c:pt>
                <c:pt idx="10270">
                  <c:v>12.954800000004999</c:v>
                </c:pt>
                <c:pt idx="10271">
                  <c:v>12.954800000004999</c:v>
                </c:pt>
                <c:pt idx="10272">
                  <c:v>12.954800000003999</c:v>
                </c:pt>
                <c:pt idx="10273">
                  <c:v>12.954800000003999</c:v>
                </c:pt>
                <c:pt idx="10274">
                  <c:v>12.954800000003999</c:v>
                </c:pt>
                <c:pt idx="10275">
                  <c:v>12.954800000003999</c:v>
                </c:pt>
                <c:pt idx="10276">
                  <c:v>12.954800000003999</c:v>
                </c:pt>
                <c:pt idx="10277">
                  <c:v>12.954800000003999</c:v>
                </c:pt>
                <c:pt idx="10278">
                  <c:v>12.954800000004999</c:v>
                </c:pt>
                <c:pt idx="10279">
                  <c:v>12.954800000003999</c:v>
                </c:pt>
                <c:pt idx="10280">
                  <c:v>12.954800000003999</c:v>
                </c:pt>
                <c:pt idx="10281">
                  <c:v>12.954800000003999</c:v>
                </c:pt>
                <c:pt idx="10282">
                  <c:v>12.954800000003999</c:v>
                </c:pt>
                <c:pt idx="10283">
                  <c:v>12.954800000004999</c:v>
                </c:pt>
                <c:pt idx="10284">
                  <c:v>12.954800000004999</c:v>
                </c:pt>
                <c:pt idx="10285">
                  <c:v>12.954800000003999</c:v>
                </c:pt>
                <c:pt idx="10286">
                  <c:v>12.920720621746</c:v>
                </c:pt>
                <c:pt idx="10287">
                  <c:v>12.903599999998001</c:v>
                </c:pt>
                <c:pt idx="10288">
                  <c:v>12.903599999998001</c:v>
                </c:pt>
                <c:pt idx="10289">
                  <c:v>12.903599999998001</c:v>
                </c:pt>
                <c:pt idx="10290">
                  <c:v>12.903599999998001</c:v>
                </c:pt>
                <c:pt idx="10291">
                  <c:v>12.903599999998001</c:v>
                </c:pt>
                <c:pt idx="10292">
                  <c:v>12.903599999998001</c:v>
                </c:pt>
                <c:pt idx="10293">
                  <c:v>12.903599999998001</c:v>
                </c:pt>
                <c:pt idx="10294">
                  <c:v>12.903599999998001</c:v>
                </c:pt>
                <c:pt idx="10295">
                  <c:v>12.903599999998001</c:v>
                </c:pt>
                <c:pt idx="10296">
                  <c:v>12.903599999998001</c:v>
                </c:pt>
                <c:pt idx="10297">
                  <c:v>12.903599999998001</c:v>
                </c:pt>
                <c:pt idx="10298">
                  <c:v>12.953698059844999</c:v>
                </c:pt>
                <c:pt idx="10299">
                  <c:v>13.006900000001</c:v>
                </c:pt>
                <c:pt idx="10300">
                  <c:v>13.006900000001</c:v>
                </c:pt>
                <c:pt idx="10301">
                  <c:v>13.006900000001</c:v>
                </c:pt>
                <c:pt idx="10302">
                  <c:v>13.006900000001</c:v>
                </c:pt>
                <c:pt idx="10303">
                  <c:v>13.006900000001</c:v>
                </c:pt>
                <c:pt idx="10304">
                  <c:v>13.0069</c:v>
                </c:pt>
                <c:pt idx="10305">
                  <c:v>13.038438301017001</c:v>
                </c:pt>
                <c:pt idx="10306">
                  <c:v>13.065200000002999</c:v>
                </c:pt>
                <c:pt idx="10307">
                  <c:v>13.065200000002999</c:v>
                </c:pt>
                <c:pt idx="10308">
                  <c:v>13.065200000002999</c:v>
                </c:pt>
                <c:pt idx="10309">
                  <c:v>13.065200000002999</c:v>
                </c:pt>
                <c:pt idx="10310">
                  <c:v>13.065200000002999</c:v>
                </c:pt>
                <c:pt idx="10311">
                  <c:v>13.065200000002999</c:v>
                </c:pt>
                <c:pt idx="10312">
                  <c:v>13.065200000002999</c:v>
                </c:pt>
                <c:pt idx="10313">
                  <c:v>13.065200000002999</c:v>
                </c:pt>
                <c:pt idx="10314">
                  <c:v>13.065200000002999</c:v>
                </c:pt>
                <c:pt idx="10315">
                  <c:v>13.065200000002999</c:v>
                </c:pt>
                <c:pt idx="10316">
                  <c:v>13.065200000002999</c:v>
                </c:pt>
                <c:pt idx="10317">
                  <c:v>13.065200000002999</c:v>
                </c:pt>
                <c:pt idx="10318">
                  <c:v>13.059953075317001</c:v>
                </c:pt>
                <c:pt idx="10319">
                  <c:v>13.002399999998</c:v>
                </c:pt>
                <c:pt idx="10320">
                  <c:v>13.002399999998</c:v>
                </c:pt>
                <c:pt idx="10321">
                  <c:v>13.002399999998</c:v>
                </c:pt>
                <c:pt idx="10322">
                  <c:v>13.002399999998</c:v>
                </c:pt>
                <c:pt idx="10323">
                  <c:v>13.002399999998</c:v>
                </c:pt>
                <c:pt idx="10324">
                  <c:v>13.002399999998</c:v>
                </c:pt>
                <c:pt idx="10325">
                  <c:v>13.002399999998</c:v>
                </c:pt>
                <c:pt idx="10326">
                  <c:v>13.002399999998</c:v>
                </c:pt>
                <c:pt idx="10327">
                  <c:v>13.002399999998</c:v>
                </c:pt>
                <c:pt idx="10328">
                  <c:v>13.002399999998</c:v>
                </c:pt>
                <c:pt idx="10329">
                  <c:v>13.002399999998</c:v>
                </c:pt>
                <c:pt idx="10330">
                  <c:v>13.002399999998</c:v>
                </c:pt>
                <c:pt idx="10331">
                  <c:v>13.002399999998</c:v>
                </c:pt>
                <c:pt idx="10332">
                  <c:v>13.002399999998</c:v>
                </c:pt>
                <c:pt idx="10333">
                  <c:v>13.002399999998</c:v>
                </c:pt>
                <c:pt idx="10334">
                  <c:v>13.002399999998</c:v>
                </c:pt>
                <c:pt idx="10335">
                  <c:v>13.004056071074</c:v>
                </c:pt>
                <c:pt idx="10336">
                  <c:v>13.0723</c:v>
                </c:pt>
                <c:pt idx="10337">
                  <c:v>13.0723</c:v>
                </c:pt>
                <c:pt idx="10338">
                  <c:v>13.0723</c:v>
                </c:pt>
                <c:pt idx="10339">
                  <c:v>13.0723</c:v>
                </c:pt>
                <c:pt idx="10340">
                  <c:v>13.0723</c:v>
                </c:pt>
                <c:pt idx="10341">
                  <c:v>13.0723</c:v>
                </c:pt>
                <c:pt idx="10342">
                  <c:v>13.007189614571001</c:v>
                </c:pt>
                <c:pt idx="10343">
                  <c:v>12.898500000003001</c:v>
                </c:pt>
                <c:pt idx="10344">
                  <c:v>12.898500000003001</c:v>
                </c:pt>
                <c:pt idx="10345">
                  <c:v>12.898500000003001</c:v>
                </c:pt>
                <c:pt idx="10346">
                  <c:v>12.898500000003001</c:v>
                </c:pt>
                <c:pt idx="10347">
                  <c:v>12.898500000003001</c:v>
                </c:pt>
                <c:pt idx="10348">
                  <c:v>12.898500000003001</c:v>
                </c:pt>
                <c:pt idx="10349">
                  <c:v>12.898500000005001</c:v>
                </c:pt>
                <c:pt idx="10350">
                  <c:v>12.898500000005001</c:v>
                </c:pt>
                <c:pt idx="10351">
                  <c:v>12.898500000003001</c:v>
                </c:pt>
                <c:pt idx="10352">
                  <c:v>12.898500000003001</c:v>
                </c:pt>
                <c:pt idx="10353">
                  <c:v>12.935024335317999</c:v>
                </c:pt>
                <c:pt idx="10354">
                  <c:v>13.102000000004001</c:v>
                </c:pt>
                <c:pt idx="10355">
                  <c:v>13.102000000004001</c:v>
                </c:pt>
                <c:pt idx="10356">
                  <c:v>13.102000000004001</c:v>
                </c:pt>
                <c:pt idx="10357">
                  <c:v>13.102000000004001</c:v>
                </c:pt>
                <c:pt idx="10358">
                  <c:v>13.102000000004001</c:v>
                </c:pt>
                <c:pt idx="10359">
                  <c:v>13.102000000005001</c:v>
                </c:pt>
                <c:pt idx="10360">
                  <c:v>13.102000000004001</c:v>
                </c:pt>
                <c:pt idx="10361">
                  <c:v>13.102000000004001</c:v>
                </c:pt>
                <c:pt idx="10362">
                  <c:v>13.102000000004001</c:v>
                </c:pt>
                <c:pt idx="10363">
                  <c:v>13.102000000004001</c:v>
                </c:pt>
                <c:pt idx="10364">
                  <c:v>13.102000000004001</c:v>
                </c:pt>
                <c:pt idx="10365">
                  <c:v>13.102000000004001</c:v>
                </c:pt>
                <c:pt idx="10366">
                  <c:v>13.103241678451001</c:v>
                </c:pt>
                <c:pt idx="10367">
                  <c:v>13.111000000002999</c:v>
                </c:pt>
                <c:pt idx="10368">
                  <c:v>13.111000000002999</c:v>
                </c:pt>
                <c:pt idx="10369">
                  <c:v>13.111000000002999</c:v>
                </c:pt>
                <c:pt idx="10370">
                  <c:v>13.111000000002999</c:v>
                </c:pt>
                <c:pt idx="10371">
                  <c:v>13.111000000002999</c:v>
                </c:pt>
                <c:pt idx="10372">
                  <c:v>13.111000000002999</c:v>
                </c:pt>
                <c:pt idx="10373">
                  <c:v>13.111000000002999</c:v>
                </c:pt>
                <c:pt idx="10374">
                  <c:v>13.111000000002999</c:v>
                </c:pt>
                <c:pt idx="10375">
                  <c:v>13.111000000002999</c:v>
                </c:pt>
                <c:pt idx="10376">
                  <c:v>13.111000000002999</c:v>
                </c:pt>
                <c:pt idx="10377">
                  <c:v>13.110999999999001</c:v>
                </c:pt>
                <c:pt idx="10378">
                  <c:v>13.111000000002999</c:v>
                </c:pt>
                <c:pt idx="10379">
                  <c:v>13.111000000002999</c:v>
                </c:pt>
                <c:pt idx="10380">
                  <c:v>13.111000000002999</c:v>
                </c:pt>
                <c:pt idx="10381">
                  <c:v>13.111000000002999</c:v>
                </c:pt>
                <c:pt idx="10382">
                  <c:v>13.111000000002999</c:v>
                </c:pt>
                <c:pt idx="10383">
                  <c:v>13.111000000002999</c:v>
                </c:pt>
                <c:pt idx="10384">
                  <c:v>13.111000000002999</c:v>
                </c:pt>
                <c:pt idx="10385">
                  <c:v>13.109382008152</c:v>
                </c:pt>
                <c:pt idx="10386">
                  <c:v>13.106999999997999</c:v>
                </c:pt>
                <c:pt idx="10387">
                  <c:v>13.106999999997999</c:v>
                </c:pt>
                <c:pt idx="10388">
                  <c:v>13.106999999997999</c:v>
                </c:pt>
                <c:pt idx="10389">
                  <c:v>13.106999999997999</c:v>
                </c:pt>
                <c:pt idx="10390">
                  <c:v>13.106999999997999</c:v>
                </c:pt>
                <c:pt idx="10391">
                  <c:v>13.106999999997999</c:v>
                </c:pt>
                <c:pt idx="10392">
                  <c:v>13.106999999997999</c:v>
                </c:pt>
                <c:pt idx="10393">
                  <c:v>13.106999999997999</c:v>
                </c:pt>
                <c:pt idx="10394">
                  <c:v>13.106999999997999</c:v>
                </c:pt>
                <c:pt idx="10395">
                  <c:v>13.106999999997999</c:v>
                </c:pt>
                <c:pt idx="10396">
                  <c:v>13.106999999997999</c:v>
                </c:pt>
                <c:pt idx="10397">
                  <c:v>13.078410840781</c:v>
                </c:pt>
                <c:pt idx="10398">
                  <c:v>13.011300000004001</c:v>
                </c:pt>
                <c:pt idx="10399">
                  <c:v>13.011300000003001</c:v>
                </c:pt>
                <c:pt idx="10400">
                  <c:v>13.011300000003001</c:v>
                </c:pt>
                <c:pt idx="10401">
                  <c:v>13.011300000004001</c:v>
                </c:pt>
                <c:pt idx="10402">
                  <c:v>13.011300000004001</c:v>
                </c:pt>
                <c:pt idx="10403">
                  <c:v>13.011300000004001</c:v>
                </c:pt>
                <c:pt idx="10404">
                  <c:v>13.011300000004001</c:v>
                </c:pt>
                <c:pt idx="10405">
                  <c:v>13.011300000004001</c:v>
                </c:pt>
                <c:pt idx="10406">
                  <c:v>13.011300000004001</c:v>
                </c:pt>
                <c:pt idx="10407">
                  <c:v>13.011300000004001</c:v>
                </c:pt>
                <c:pt idx="10408">
                  <c:v>13.011300000004001</c:v>
                </c:pt>
                <c:pt idx="10409">
                  <c:v>13.011300000004001</c:v>
                </c:pt>
                <c:pt idx="10410">
                  <c:v>12.995908039229001</c:v>
                </c:pt>
                <c:pt idx="10411">
                  <c:v>12.931299999997</c:v>
                </c:pt>
                <c:pt idx="10412">
                  <c:v>12.931299999997</c:v>
                </c:pt>
                <c:pt idx="10413">
                  <c:v>12.931299999997</c:v>
                </c:pt>
                <c:pt idx="10414">
                  <c:v>12.931299999997</c:v>
                </c:pt>
                <c:pt idx="10415">
                  <c:v>12.931299999997</c:v>
                </c:pt>
                <c:pt idx="10416">
                  <c:v>12.931299999997</c:v>
                </c:pt>
                <c:pt idx="10417">
                  <c:v>12.962280338981</c:v>
                </c:pt>
                <c:pt idx="10418">
                  <c:v>13.079700000001999</c:v>
                </c:pt>
                <c:pt idx="10419">
                  <c:v>13.079700000001999</c:v>
                </c:pt>
                <c:pt idx="10420">
                  <c:v>13.079700000001999</c:v>
                </c:pt>
                <c:pt idx="10421">
                  <c:v>13.079700000001999</c:v>
                </c:pt>
                <c:pt idx="10422">
                  <c:v>13.079700000001999</c:v>
                </c:pt>
                <c:pt idx="10423">
                  <c:v>13.079700000001999</c:v>
                </c:pt>
                <c:pt idx="10424">
                  <c:v>13.079700000001999</c:v>
                </c:pt>
                <c:pt idx="10425">
                  <c:v>13.079700000001999</c:v>
                </c:pt>
                <c:pt idx="10426">
                  <c:v>13.079700000001999</c:v>
                </c:pt>
                <c:pt idx="10427">
                  <c:v>13.079700000001999</c:v>
                </c:pt>
                <c:pt idx="10428">
                  <c:v>13.079700000001999</c:v>
                </c:pt>
                <c:pt idx="10429">
                  <c:v>13.079700000001999</c:v>
                </c:pt>
                <c:pt idx="10430">
                  <c:v>13.075504132544999</c:v>
                </c:pt>
                <c:pt idx="10431">
                  <c:v>12.851599999996999</c:v>
                </c:pt>
                <c:pt idx="10432">
                  <c:v>12.851599999996999</c:v>
                </c:pt>
                <c:pt idx="10433">
                  <c:v>12.851599999996999</c:v>
                </c:pt>
                <c:pt idx="10434">
                  <c:v>12.851599999996999</c:v>
                </c:pt>
                <c:pt idx="10435">
                  <c:v>12.851599999996999</c:v>
                </c:pt>
                <c:pt idx="10436">
                  <c:v>12.851599999996999</c:v>
                </c:pt>
                <c:pt idx="10437">
                  <c:v>12.851599999996999</c:v>
                </c:pt>
                <c:pt idx="10438">
                  <c:v>12.851599999996999</c:v>
                </c:pt>
                <c:pt idx="10439">
                  <c:v>12.851599999996999</c:v>
                </c:pt>
                <c:pt idx="10440">
                  <c:v>12.851599999996999</c:v>
                </c:pt>
                <c:pt idx="10441">
                  <c:v>12.851599999996999</c:v>
                </c:pt>
                <c:pt idx="10442">
                  <c:v>12.851599999996999</c:v>
                </c:pt>
                <c:pt idx="10443">
                  <c:v>12.859302687928</c:v>
                </c:pt>
                <c:pt idx="10444">
                  <c:v>12.926700000003001</c:v>
                </c:pt>
                <c:pt idx="10445">
                  <c:v>12.926700000003001</c:v>
                </c:pt>
                <c:pt idx="10446">
                  <c:v>12.926700000003001</c:v>
                </c:pt>
                <c:pt idx="10447">
                  <c:v>12.926700000003001</c:v>
                </c:pt>
                <c:pt idx="10448">
                  <c:v>12.926700000003001</c:v>
                </c:pt>
                <c:pt idx="10449">
                  <c:v>12.926700000003001</c:v>
                </c:pt>
                <c:pt idx="10450">
                  <c:v>12.926700000003001</c:v>
                </c:pt>
                <c:pt idx="10451">
                  <c:v>12.926700000003001</c:v>
                </c:pt>
                <c:pt idx="10452">
                  <c:v>12.926700000003001</c:v>
                </c:pt>
                <c:pt idx="10453">
                  <c:v>12.926700000003001</c:v>
                </c:pt>
                <c:pt idx="10454">
                  <c:v>12.926700000003001</c:v>
                </c:pt>
                <c:pt idx="10455">
                  <c:v>12.927879629633001</c:v>
                </c:pt>
                <c:pt idx="10456">
                  <c:v>12.965900000003</c:v>
                </c:pt>
                <c:pt idx="10457">
                  <c:v>12.965900000003</c:v>
                </c:pt>
                <c:pt idx="10458">
                  <c:v>12.965900000003</c:v>
                </c:pt>
                <c:pt idx="10459">
                  <c:v>12.965900000003</c:v>
                </c:pt>
                <c:pt idx="10460">
                  <c:v>12.965900000002</c:v>
                </c:pt>
                <c:pt idx="10461">
                  <c:v>12.965900000003</c:v>
                </c:pt>
                <c:pt idx="10462">
                  <c:v>12.965900000003</c:v>
                </c:pt>
                <c:pt idx="10463">
                  <c:v>12.965900000003</c:v>
                </c:pt>
                <c:pt idx="10464">
                  <c:v>12.965900000003</c:v>
                </c:pt>
                <c:pt idx="10465">
                  <c:v>12.965900000002</c:v>
                </c:pt>
                <c:pt idx="10466">
                  <c:v>12.965900000003</c:v>
                </c:pt>
                <c:pt idx="10467">
                  <c:v>12.965900000003</c:v>
                </c:pt>
                <c:pt idx="10468">
                  <c:v>12.965900000003</c:v>
                </c:pt>
                <c:pt idx="10469">
                  <c:v>12.985152159357</c:v>
                </c:pt>
                <c:pt idx="10470">
                  <c:v>13.007699999997</c:v>
                </c:pt>
                <c:pt idx="10471">
                  <c:v>13.007699999995999</c:v>
                </c:pt>
                <c:pt idx="10472">
                  <c:v>13.007699999995999</c:v>
                </c:pt>
                <c:pt idx="10473">
                  <c:v>13.007699999995999</c:v>
                </c:pt>
                <c:pt idx="10474">
                  <c:v>13.007699999995999</c:v>
                </c:pt>
                <c:pt idx="10475">
                  <c:v>13.007699999995999</c:v>
                </c:pt>
                <c:pt idx="10476">
                  <c:v>13.007699999995999</c:v>
                </c:pt>
                <c:pt idx="10477">
                  <c:v>13.007699999995999</c:v>
                </c:pt>
                <c:pt idx="10478">
                  <c:v>13.007699999995999</c:v>
                </c:pt>
                <c:pt idx="10479">
                  <c:v>13.007699999995999</c:v>
                </c:pt>
                <c:pt idx="10480">
                  <c:v>13.007699999995999</c:v>
                </c:pt>
                <c:pt idx="10481">
                  <c:v>12.989577979028001</c:v>
                </c:pt>
                <c:pt idx="10482">
                  <c:v>12.957699999999001</c:v>
                </c:pt>
                <c:pt idx="10483">
                  <c:v>12.957699999999001</c:v>
                </c:pt>
                <c:pt idx="10484">
                  <c:v>12.957699999999001</c:v>
                </c:pt>
                <c:pt idx="10485">
                  <c:v>12.957699999999001</c:v>
                </c:pt>
                <c:pt idx="10486">
                  <c:v>12.957699999999001</c:v>
                </c:pt>
                <c:pt idx="10487">
                  <c:v>12.957699999999001</c:v>
                </c:pt>
                <c:pt idx="10488">
                  <c:v>12.957699999999001</c:v>
                </c:pt>
                <c:pt idx="10489">
                  <c:v>12.957699999999001</c:v>
                </c:pt>
                <c:pt idx="10490">
                  <c:v>12.957699999999001</c:v>
                </c:pt>
                <c:pt idx="10491">
                  <c:v>12.957699999999001</c:v>
                </c:pt>
                <c:pt idx="10492">
                  <c:v>12.957699999999001</c:v>
                </c:pt>
                <c:pt idx="10493">
                  <c:v>12.957699999999001</c:v>
                </c:pt>
                <c:pt idx="10494">
                  <c:v>12.957699999999001</c:v>
                </c:pt>
                <c:pt idx="10495">
                  <c:v>12.957699999999001</c:v>
                </c:pt>
                <c:pt idx="10496">
                  <c:v>12.957699999999001</c:v>
                </c:pt>
                <c:pt idx="10497">
                  <c:v>12.957699999999001</c:v>
                </c:pt>
                <c:pt idx="10498">
                  <c:v>12.957699999999001</c:v>
                </c:pt>
                <c:pt idx="10499">
                  <c:v>12.957699999999001</c:v>
                </c:pt>
                <c:pt idx="10500">
                  <c:v>12.962148866845</c:v>
                </c:pt>
                <c:pt idx="10501">
                  <c:v>13.097199999997001</c:v>
                </c:pt>
                <c:pt idx="10502">
                  <c:v>13.097199999997001</c:v>
                </c:pt>
                <c:pt idx="10503">
                  <c:v>13.097199999997001</c:v>
                </c:pt>
                <c:pt idx="10504">
                  <c:v>13.097199999997001</c:v>
                </c:pt>
                <c:pt idx="10505">
                  <c:v>13.097199999998001</c:v>
                </c:pt>
                <c:pt idx="10506">
                  <c:v>13.097199999997001</c:v>
                </c:pt>
                <c:pt idx="10507">
                  <c:v>13.097199999997001</c:v>
                </c:pt>
                <c:pt idx="10508">
                  <c:v>13.097199999997001</c:v>
                </c:pt>
                <c:pt idx="10509">
                  <c:v>13.097199999997001</c:v>
                </c:pt>
                <c:pt idx="10510">
                  <c:v>13.097199999997001</c:v>
                </c:pt>
                <c:pt idx="10511">
                  <c:v>13.096854043237</c:v>
                </c:pt>
                <c:pt idx="10512">
                  <c:v>13.087399999997</c:v>
                </c:pt>
                <c:pt idx="10513">
                  <c:v>13.087399999997</c:v>
                </c:pt>
                <c:pt idx="10514">
                  <c:v>13.087399999997</c:v>
                </c:pt>
                <c:pt idx="10515">
                  <c:v>13.087399999997</c:v>
                </c:pt>
                <c:pt idx="10516">
                  <c:v>13.087399999997</c:v>
                </c:pt>
                <c:pt idx="10517">
                  <c:v>13.087399999997</c:v>
                </c:pt>
                <c:pt idx="10518">
                  <c:v>13.087399999997</c:v>
                </c:pt>
                <c:pt idx="10519">
                  <c:v>13.087399999997</c:v>
                </c:pt>
                <c:pt idx="10520">
                  <c:v>13.087399999997</c:v>
                </c:pt>
                <c:pt idx="10521">
                  <c:v>13.087399999997</c:v>
                </c:pt>
                <c:pt idx="10522">
                  <c:v>13.087399999997</c:v>
                </c:pt>
                <c:pt idx="10523">
                  <c:v>13.087399999997</c:v>
                </c:pt>
                <c:pt idx="10524">
                  <c:v>13.071253563958001</c:v>
                </c:pt>
                <c:pt idx="10525">
                  <c:v>13.033499999998</c:v>
                </c:pt>
                <c:pt idx="10526">
                  <c:v>13.033499999998</c:v>
                </c:pt>
                <c:pt idx="10527">
                  <c:v>13.033499999998</c:v>
                </c:pt>
                <c:pt idx="10528">
                  <c:v>13.033499999998</c:v>
                </c:pt>
                <c:pt idx="10529">
                  <c:v>13.033499999998</c:v>
                </c:pt>
                <c:pt idx="10530">
                  <c:v>13.030988167342</c:v>
                </c:pt>
                <c:pt idx="10531">
                  <c:v>12.999000000003001</c:v>
                </c:pt>
                <c:pt idx="10532">
                  <c:v>12.999000000003001</c:v>
                </c:pt>
                <c:pt idx="10533">
                  <c:v>12.999000000003001</c:v>
                </c:pt>
                <c:pt idx="10534">
                  <c:v>12.999000000003001</c:v>
                </c:pt>
                <c:pt idx="10535">
                  <c:v>12.999000000003001</c:v>
                </c:pt>
                <c:pt idx="10536">
                  <c:v>12.999000000003001</c:v>
                </c:pt>
                <c:pt idx="10537">
                  <c:v>12.999000000003001</c:v>
                </c:pt>
                <c:pt idx="10538">
                  <c:v>12.999000000003001</c:v>
                </c:pt>
                <c:pt idx="10539">
                  <c:v>12.999000000003001</c:v>
                </c:pt>
                <c:pt idx="10540">
                  <c:v>12.999000000003001</c:v>
                </c:pt>
                <c:pt idx="10541">
                  <c:v>12.999000000004999</c:v>
                </c:pt>
                <c:pt idx="10542">
                  <c:v>12.999000000003001</c:v>
                </c:pt>
                <c:pt idx="10543">
                  <c:v>12.972411496064</c:v>
                </c:pt>
                <c:pt idx="10544">
                  <c:v>12.915500000002</c:v>
                </c:pt>
                <c:pt idx="10545">
                  <c:v>12.915500000002</c:v>
                </c:pt>
                <c:pt idx="10546">
                  <c:v>12.915500000002</c:v>
                </c:pt>
                <c:pt idx="10547">
                  <c:v>12.915500000002</c:v>
                </c:pt>
                <c:pt idx="10548">
                  <c:v>12.915500000002</c:v>
                </c:pt>
                <c:pt idx="10549">
                  <c:v>12.915500000002</c:v>
                </c:pt>
                <c:pt idx="10550">
                  <c:v>12.915500000002</c:v>
                </c:pt>
                <c:pt idx="10551">
                  <c:v>12.915500000002</c:v>
                </c:pt>
                <c:pt idx="10552">
                  <c:v>12.915500000002</c:v>
                </c:pt>
                <c:pt idx="10553">
                  <c:v>12.915500000002</c:v>
                </c:pt>
                <c:pt idx="10554">
                  <c:v>12.915500000002</c:v>
                </c:pt>
                <c:pt idx="10555">
                  <c:v>12.915500000002</c:v>
                </c:pt>
                <c:pt idx="10556">
                  <c:v>12.924814691386</c:v>
                </c:pt>
                <c:pt idx="10557">
                  <c:v>12.960400000003</c:v>
                </c:pt>
                <c:pt idx="10558">
                  <c:v>12.960400000003</c:v>
                </c:pt>
                <c:pt idx="10559">
                  <c:v>12.960400000003</c:v>
                </c:pt>
                <c:pt idx="10560">
                  <c:v>12.960400000003</c:v>
                </c:pt>
                <c:pt idx="10561">
                  <c:v>12.960400000003</c:v>
                </c:pt>
                <c:pt idx="10562">
                  <c:v>12.960400000003</c:v>
                </c:pt>
                <c:pt idx="10563">
                  <c:v>12.960400000003</c:v>
                </c:pt>
                <c:pt idx="10564">
                  <c:v>12.960400000003</c:v>
                </c:pt>
                <c:pt idx="10565">
                  <c:v>12.960400000003</c:v>
                </c:pt>
                <c:pt idx="10566">
                  <c:v>12.960400000003</c:v>
                </c:pt>
                <c:pt idx="10567">
                  <c:v>12.960400000003</c:v>
                </c:pt>
                <c:pt idx="10568">
                  <c:v>12.960400000003</c:v>
                </c:pt>
                <c:pt idx="10569">
                  <c:v>12.932390606866001</c:v>
                </c:pt>
                <c:pt idx="10570">
                  <c:v>12.896500000002</c:v>
                </c:pt>
                <c:pt idx="10571">
                  <c:v>12.896500000002</c:v>
                </c:pt>
                <c:pt idx="10572">
                  <c:v>12.896500000002</c:v>
                </c:pt>
                <c:pt idx="10573">
                  <c:v>12.896500000002</c:v>
                </c:pt>
                <c:pt idx="10574">
                  <c:v>12.896500000002</c:v>
                </c:pt>
                <c:pt idx="10575">
                  <c:v>12.896500000002</c:v>
                </c:pt>
                <c:pt idx="10576">
                  <c:v>12.896500000002</c:v>
                </c:pt>
                <c:pt idx="10577">
                  <c:v>12.896500000002</c:v>
                </c:pt>
                <c:pt idx="10578">
                  <c:v>12.896500000002</c:v>
                </c:pt>
                <c:pt idx="10579">
                  <c:v>12.896500000002</c:v>
                </c:pt>
                <c:pt idx="10580">
                  <c:v>12.896500000002</c:v>
                </c:pt>
                <c:pt idx="10581">
                  <c:v>12.908333517394</c:v>
                </c:pt>
                <c:pt idx="10582">
                  <c:v>12.977600000003999</c:v>
                </c:pt>
                <c:pt idx="10583">
                  <c:v>12.977600000002999</c:v>
                </c:pt>
                <c:pt idx="10584">
                  <c:v>12.977600000003999</c:v>
                </c:pt>
                <c:pt idx="10585">
                  <c:v>12.977600000002999</c:v>
                </c:pt>
                <c:pt idx="10586">
                  <c:v>12.977600000003999</c:v>
                </c:pt>
                <c:pt idx="10587">
                  <c:v>12.977600000003999</c:v>
                </c:pt>
                <c:pt idx="10588">
                  <c:v>12.977600000003999</c:v>
                </c:pt>
                <c:pt idx="10589">
                  <c:v>12.977600000003999</c:v>
                </c:pt>
                <c:pt idx="10590">
                  <c:v>12.977600000002999</c:v>
                </c:pt>
                <c:pt idx="10591">
                  <c:v>12.977600000003999</c:v>
                </c:pt>
                <c:pt idx="10592">
                  <c:v>12.977600000003999</c:v>
                </c:pt>
                <c:pt idx="10593">
                  <c:v>12.977600000003999</c:v>
                </c:pt>
                <c:pt idx="10594">
                  <c:v>12.980224913674</c:v>
                </c:pt>
                <c:pt idx="10595">
                  <c:v>13.001300000003001</c:v>
                </c:pt>
                <c:pt idx="10596">
                  <c:v>13.001300000003001</c:v>
                </c:pt>
                <c:pt idx="10597">
                  <c:v>13.001300000003001</c:v>
                </c:pt>
                <c:pt idx="10598">
                  <c:v>13.001300000003001</c:v>
                </c:pt>
                <c:pt idx="10599">
                  <c:v>13.001300000003001</c:v>
                </c:pt>
                <c:pt idx="10600">
                  <c:v>13.001300000003001</c:v>
                </c:pt>
                <c:pt idx="10601">
                  <c:v>13.001300000003001</c:v>
                </c:pt>
                <c:pt idx="10602">
                  <c:v>13.001300000003001</c:v>
                </c:pt>
                <c:pt idx="10603">
                  <c:v>13.001300000003001</c:v>
                </c:pt>
                <c:pt idx="10604">
                  <c:v>13.001300000003001</c:v>
                </c:pt>
                <c:pt idx="10605">
                  <c:v>13.001300000003001</c:v>
                </c:pt>
                <c:pt idx="10606">
                  <c:v>13.001300000003001</c:v>
                </c:pt>
                <c:pt idx="10607">
                  <c:v>13.001300000003001</c:v>
                </c:pt>
                <c:pt idx="10608">
                  <c:v>13.001300000003001</c:v>
                </c:pt>
                <c:pt idx="10609">
                  <c:v>13.001300000003001</c:v>
                </c:pt>
                <c:pt idx="10610">
                  <c:v>13.001300000003001</c:v>
                </c:pt>
                <c:pt idx="10611">
                  <c:v>12.959092260316</c:v>
                </c:pt>
                <c:pt idx="10612">
                  <c:v>12.921999999999001</c:v>
                </c:pt>
                <c:pt idx="10613">
                  <c:v>12.921999999999001</c:v>
                </c:pt>
                <c:pt idx="10614">
                  <c:v>12.921999999999001</c:v>
                </c:pt>
                <c:pt idx="10615">
                  <c:v>12.921999999998</c:v>
                </c:pt>
                <c:pt idx="10616">
                  <c:v>12.921999999999001</c:v>
                </c:pt>
                <c:pt idx="10617">
                  <c:v>12.921999999998</c:v>
                </c:pt>
                <c:pt idx="10618">
                  <c:v>12.978615539272001</c:v>
                </c:pt>
                <c:pt idx="10619">
                  <c:v>12.986700000001001</c:v>
                </c:pt>
                <c:pt idx="10620">
                  <c:v>12.986700000001999</c:v>
                </c:pt>
                <c:pt idx="10621">
                  <c:v>12.986700000001001</c:v>
                </c:pt>
                <c:pt idx="10622">
                  <c:v>12.986700000001001</c:v>
                </c:pt>
                <c:pt idx="10623">
                  <c:v>12.986700000001001</c:v>
                </c:pt>
                <c:pt idx="10624">
                  <c:v>12.986700000001999</c:v>
                </c:pt>
                <c:pt idx="10625">
                  <c:v>12.986700000001999</c:v>
                </c:pt>
                <c:pt idx="10626">
                  <c:v>12.986700000001999</c:v>
                </c:pt>
                <c:pt idx="10627">
                  <c:v>12.986700000001999</c:v>
                </c:pt>
                <c:pt idx="10628">
                  <c:v>12.986700000001001</c:v>
                </c:pt>
                <c:pt idx="10629">
                  <c:v>12.986700000001001</c:v>
                </c:pt>
                <c:pt idx="10630">
                  <c:v>12.979924379333999</c:v>
                </c:pt>
                <c:pt idx="10631">
                  <c:v>12.932399999997999</c:v>
                </c:pt>
                <c:pt idx="10632">
                  <c:v>12.932399999997999</c:v>
                </c:pt>
                <c:pt idx="10633">
                  <c:v>12.932399999997999</c:v>
                </c:pt>
                <c:pt idx="10634">
                  <c:v>12.932399999997999</c:v>
                </c:pt>
                <c:pt idx="10635">
                  <c:v>12.932399999997999</c:v>
                </c:pt>
                <c:pt idx="10636">
                  <c:v>12.932399999997999</c:v>
                </c:pt>
                <c:pt idx="10637">
                  <c:v>12.932399999997999</c:v>
                </c:pt>
                <c:pt idx="10638">
                  <c:v>12.932399999997999</c:v>
                </c:pt>
                <c:pt idx="10639">
                  <c:v>12.932399999997999</c:v>
                </c:pt>
                <c:pt idx="10640">
                  <c:v>12.932399999997999</c:v>
                </c:pt>
                <c:pt idx="10641">
                  <c:v>12.932399999997999</c:v>
                </c:pt>
                <c:pt idx="10642">
                  <c:v>12.951568522880001</c:v>
                </c:pt>
                <c:pt idx="10643">
                  <c:v>13.079900000003001</c:v>
                </c:pt>
                <c:pt idx="10644">
                  <c:v>13.079900000003001</c:v>
                </c:pt>
                <c:pt idx="10645">
                  <c:v>13.079900000003001</c:v>
                </c:pt>
                <c:pt idx="10646">
                  <c:v>13.079900000003001</c:v>
                </c:pt>
                <c:pt idx="10647">
                  <c:v>13.079900000003001</c:v>
                </c:pt>
                <c:pt idx="10648">
                  <c:v>13.079900000003001</c:v>
                </c:pt>
                <c:pt idx="10649">
                  <c:v>13.079900000003001</c:v>
                </c:pt>
                <c:pt idx="10650">
                  <c:v>13.079900000003001</c:v>
                </c:pt>
                <c:pt idx="10651">
                  <c:v>13.079900000003001</c:v>
                </c:pt>
                <c:pt idx="10652">
                  <c:v>13.079900000003001</c:v>
                </c:pt>
                <c:pt idx="10653">
                  <c:v>13.079900000003001</c:v>
                </c:pt>
                <c:pt idx="10654">
                  <c:v>13.079900000003001</c:v>
                </c:pt>
                <c:pt idx="10655">
                  <c:v>13.074318655593</c:v>
                </c:pt>
                <c:pt idx="10656">
                  <c:v>13.064699999997</c:v>
                </c:pt>
                <c:pt idx="10657">
                  <c:v>13.064699999997</c:v>
                </c:pt>
                <c:pt idx="10658">
                  <c:v>13.064699999997</c:v>
                </c:pt>
                <c:pt idx="10659">
                  <c:v>13.064699999997</c:v>
                </c:pt>
                <c:pt idx="10660">
                  <c:v>13.064699999994</c:v>
                </c:pt>
                <c:pt idx="10661">
                  <c:v>13.064699999997</c:v>
                </c:pt>
                <c:pt idx="10662">
                  <c:v>13.064699999997</c:v>
                </c:pt>
                <c:pt idx="10663">
                  <c:v>13.064699999997</c:v>
                </c:pt>
                <c:pt idx="10664">
                  <c:v>13.064699999997</c:v>
                </c:pt>
                <c:pt idx="10665">
                  <c:v>13.064699999997</c:v>
                </c:pt>
                <c:pt idx="10666">
                  <c:v>13.064699999997</c:v>
                </c:pt>
                <c:pt idx="10667">
                  <c:v>12.984441454921001</c:v>
                </c:pt>
                <c:pt idx="10668">
                  <c:v>12.941900000003001</c:v>
                </c:pt>
                <c:pt idx="10669">
                  <c:v>12.941900000003001</c:v>
                </c:pt>
                <c:pt idx="10670">
                  <c:v>12.941900000003001</c:v>
                </c:pt>
                <c:pt idx="10671">
                  <c:v>12.941900000003001</c:v>
                </c:pt>
                <c:pt idx="10672">
                  <c:v>12.941900000003001</c:v>
                </c:pt>
                <c:pt idx="10673">
                  <c:v>12.941900000003001</c:v>
                </c:pt>
                <c:pt idx="10674">
                  <c:v>12.941900000003001</c:v>
                </c:pt>
                <c:pt idx="10675">
                  <c:v>12.941900000001</c:v>
                </c:pt>
                <c:pt idx="10676">
                  <c:v>12.941900000003001</c:v>
                </c:pt>
                <c:pt idx="10677">
                  <c:v>12.941900000003001</c:v>
                </c:pt>
                <c:pt idx="10678">
                  <c:v>12.967836901188999</c:v>
                </c:pt>
                <c:pt idx="10679">
                  <c:v>13.121600000003999</c:v>
                </c:pt>
                <c:pt idx="10680">
                  <c:v>13.121600000003999</c:v>
                </c:pt>
                <c:pt idx="10681">
                  <c:v>13.121600000003999</c:v>
                </c:pt>
                <c:pt idx="10682">
                  <c:v>13.121600000003999</c:v>
                </c:pt>
                <c:pt idx="10683">
                  <c:v>13.121600000003999</c:v>
                </c:pt>
                <c:pt idx="10684">
                  <c:v>13.121600000003999</c:v>
                </c:pt>
                <c:pt idx="10685">
                  <c:v>13.121600000003999</c:v>
                </c:pt>
                <c:pt idx="10686">
                  <c:v>13.121600000003999</c:v>
                </c:pt>
                <c:pt idx="10687">
                  <c:v>13.121600000003999</c:v>
                </c:pt>
                <c:pt idx="10688">
                  <c:v>13.121600000003999</c:v>
                </c:pt>
                <c:pt idx="10689">
                  <c:v>13.121600000003999</c:v>
                </c:pt>
                <c:pt idx="10690">
                  <c:v>13.098161088021</c:v>
                </c:pt>
                <c:pt idx="10691">
                  <c:v>13.013299999998999</c:v>
                </c:pt>
                <c:pt idx="10692">
                  <c:v>13.013299999998999</c:v>
                </c:pt>
                <c:pt idx="10693">
                  <c:v>13.013299999998999</c:v>
                </c:pt>
                <c:pt idx="10694">
                  <c:v>13.013299999998999</c:v>
                </c:pt>
                <c:pt idx="10695">
                  <c:v>13.013299999998001</c:v>
                </c:pt>
                <c:pt idx="10696">
                  <c:v>13.013299999998999</c:v>
                </c:pt>
                <c:pt idx="10697">
                  <c:v>13.013299999996001</c:v>
                </c:pt>
                <c:pt idx="10698">
                  <c:v>13.013299999998001</c:v>
                </c:pt>
                <c:pt idx="10699">
                  <c:v>13.013299999998001</c:v>
                </c:pt>
                <c:pt idx="10700">
                  <c:v>13.013299999998999</c:v>
                </c:pt>
                <c:pt idx="10701">
                  <c:v>13.013299999998001</c:v>
                </c:pt>
                <c:pt idx="10702">
                  <c:v>13.002975352110001</c:v>
                </c:pt>
                <c:pt idx="10703">
                  <c:v>12.977099999997</c:v>
                </c:pt>
                <c:pt idx="10704">
                  <c:v>12.977099999997</c:v>
                </c:pt>
                <c:pt idx="10705">
                  <c:v>12.977099999997</c:v>
                </c:pt>
                <c:pt idx="10706">
                  <c:v>12.977099999997</c:v>
                </c:pt>
                <c:pt idx="10707">
                  <c:v>12.977099999997</c:v>
                </c:pt>
                <c:pt idx="10708">
                  <c:v>12.977099999997</c:v>
                </c:pt>
                <c:pt idx="10709">
                  <c:v>12.977099999997</c:v>
                </c:pt>
                <c:pt idx="10710">
                  <c:v>12.977099999997</c:v>
                </c:pt>
                <c:pt idx="10711">
                  <c:v>12.977099999997</c:v>
                </c:pt>
                <c:pt idx="10712">
                  <c:v>12.977099999997</c:v>
                </c:pt>
                <c:pt idx="10713">
                  <c:v>12.977099999997</c:v>
                </c:pt>
                <c:pt idx="10714">
                  <c:v>12.977099999997</c:v>
                </c:pt>
                <c:pt idx="10715">
                  <c:v>12.977099999997</c:v>
                </c:pt>
                <c:pt idx="10716">
                  <c:v>12.977099999997</c:v>
                </c:pt>
                <c:pt idx="10717">
                  <c:v>12.977099999997</c:v>
                </c:pt>
                <c:pt idx="10718">
                  <c:v>12.977099999997</c:v>
                </c:pt>
                <c:pt idx="10719">
                  <c:v>12.977099999997</c:v>
                </c:pt>
                <c:pt idx="10720">
                  <c:v>12.977099999997</c:v>
                </c:pt>
                <c:pt idx="10721">
                  <c:v>12.977099999997</c:v>
                </c:pt>
                <c:pt idx="10722">
                  <c:v>12.976537896277</c:v>
                </c:pt>
                <c:pt idx="10723">
                  <c:v>12.976400000004</c:v>
                </c:pt>
                <c:pt idx="10724">
                  <c:v>12.976400000005</c:v>
                </c:pt>
                <c:pt idx="10725">
                  <c:v>12.976400000005</c:v>
                </c:pt>
                <c:pt idx="10726">
                  <c:v>12.976400000005</c:v>
                </c:pt>
                <c:pt idx="10727">
                  <c:v>12.976400000005</c:v>
                </c:pt>
                <c:pt idx="10728">
                  <c:v>12.976400000005</c:v>
                </c:pt>
                <c:pt idx="10729">
                  <c:v>13.003108532522001</c:v>
                </c:pt>
                <c:pt idx="10730">
                  <c:v>13.010899999996001</c:v>
                </c:pt>
                <c:pt idx="10731">
                  <c:v>13.010899999996001</c:v>
                </c:pt>
                <c:pt idx="10732">
                  <c:v>13.010899999996001</c:v>
                </c:pt>
                <c:pt idx="10733">
                  <c:v>13.010899999996001</c:v>
                </c:pt>
                <c:pt idx="10734">
                  <c:v>13.010899999996001</c:v>
                </c:pt>
                <c:pt idx="10735">
                  <c:v>13.010899999996001</c:v>
                </c:pt>
                <c:pt idx="10736">
                  <c:v>13.010899999996001</c:v>
                </c:pt>
                <c:pt idx="10737">
                  <c:v>13.010899999996001</c:v>
                </c:pt>
                <c:pt idx="10738">
                  <c:v>13.010899999996001</c:v>
                </c:pt>
                <c:pt idx="10739">
                  <c:v>13.010899999996001</c:v>
                </c:pt>
                <c:pt idx="10740">
                  <c:v>13.010899999996001</c:v>
                </c:pt>
                <c:pt idx="10741">
                  <c:v>13.010899999996001</c:v>
                </c:pt>
                <c:pt idx="10742">
                  <c:v>13.077097372720999</c:v>
                </c:pt>
                <c:pt idx="10743">
                  <c:v>13.110300000000001</c:v>
                </c:pt>
                <c:pt idx="10744">
                  <c:v>13.110300000000001</c:v>
                </c:pt>
                <c:pt idx="10745">
                  <c:v>13.110300000000001</c:v>
                </c:pt>
                <c:pt idx="10746">
                  <c:v>13.110300000000001</c:v>
                </c:pt>
                <c:pt idx="10747">
                  <c:v>13.110300000000001</c:v>
                </c:pt>
                <c:pt idx="10748">
                  <c:v>13.110300000000001</c:v>
                </c:pt>
                <c:pt idx="10749">
                  <c:v>13.110300000000001</c:v>
                </c:pt>
                <c:pt idx="10750">
                  <c:v>13.110300000000001</c:v>
                </c:pt>
                <c:pt idx="10751">
                  <c:v>13.110300000000001</c:v>
                </c:pt>
                <c:pt idx="10752">
                  <c:v>13.110300000000001</c:v>
                </c:pt>
                <c:pt idx="10753">
                  <c:v>13.110300000000001</c:v>
                </c:pt>
                <c:pt idx="10754">
                  <c:v>13.110300000000001</c:v>
                </c:pt>
                <c:pt idx="10755">
                  <c:v>13.110300000000001</c:v>
                </c:pt>
                <c:pt idx="10756">
                  <c:v>13.110300000000001</c:v>
                </c:pt>
                <c:pt idx="10757">
                  <c:v>13.110300000000001</c:v>
                </c:pt>
                <c:pt idx="10758">
                  <c:v>13.110300000000001</c:v>
                </c:pt>
                <c:pt idx="10759">
                  <c:v>13.110300000000001</c:v>
                </c:pt>
                <c:pt idx="10760">
                  <c:v>13.109816757982999</c:v>
                </c:pt>
                <c:pt idx="10761">
                  <c:v>13.104900000003999</c:v>
                </c:pt>
                <c:pt idx="10762">
                  <c:v>13.104900000003999</c:v>
                </c:pt>
                <c:pt idx="10763">
                  <c:v>13.104900000003999</c:v>
                </c:pt>
                <c:pt idx="10764">
                  <c:v>13.104900000003999</c:v>
                </c:pt>
                <c:pt idx="10765">
                  <c:v>13.104900000003999</c:v>
                </c:pt>
                <c:pt idx="10766">
                  <c:v>13.104900000003999</c:v>
                </c:pt>
                <c:pt idx="10767">
                  <c:v>13.104900000003999</c:v>
                </c:pt>
                <c:pt idx="10768">
                  <c:v>13.104900000003999</c:v>
                </c:pt>
                <c:pt idx="10769">
                  <c:v>13.104900000003999</c:v>
                </c:pt>
                <c:pt idx="10770">
                  <c:v>13.104900000002999</c:v>
                </c:pt>
                <c:pt idx="10771">
                  <c:v>13.104900000003999</c:v>
                </c:pt>
                <c:pt idx="10772">
                  <c:v>13.105610030618999</c:v>
                </c:pt>
                <c:pt idx="10773">
                  <c:v>13.107699999996001</c:v>
                </c:pt>
                <c:pt idx="10774">
                  <c:v>13.107699999995001</c:v>
                </c:pt>
                <c:pt idx="10775">
                  <c:v>13.107699999995001</c:v>
                </c:pt>
                <c:pt idx="10776">
                  <c:v>13.107699999995001</c:v>
                </c:pt>
                <c:pt idx="10777">
                  <c:v>13.107699999995001</c:v>
                </c:pt>
                <c:pt idx="10778">
                  <c:v>13.104269707125001</c:v>
                </c:pt>
                <c:pt idx="10779">
                  <c:v>13.015000000003999</c:v>
                </c:pt>
                <c:pt idx="10780">
                  <c:v>13.015000000004999</c:v>
                </c:pt>
                <c:pt idx="10781">
                  <c:v>13.015000000004999</c:v>
                </c:pt>
                <c:pt idx="10782">
                  <c:v>13.015000000004999</c:v>
                </c:pt>
                <c:pt idx="10783">
                  <c:v>13.015000000004999</c:v>
                </c:pt>
                <c:pt idx="10784">
                  <c:v>13.015000000004999</c:v>
                </c:pt>
                <c:pt idx="10785">
                  <c:v>13.015000000004999</c:v>
                </c:pt>
                <c:pt idx="10786">
                  <c:v>13.015000000003999</c:v>
                </c:pt>
                <c:pt idx="10787">
                  <c:v>13.015000000004999</c:v>
                </c:pt>
                <c:pt idx="10788">
                  <c:v>13.015000000003999</c:v>
                </c:pt>
                <c:pt idx="10789">
                  <c:v>13.015000000004999</c:v>
                </c:pt>
                <c:pt idx="10790">
                  <c:v>13.015000000004999</c:v>
                </c:pt>
                <c:pt idx="10791">
                  <c:v>13.015000000004999</c:v>
                </c:pt>
                <c:pt idx="10792">
                  <c:v>13.015000000004999</c:v>
                </c:pt>
                <c:pt idx="10793">
                  <c:v>13.015000000004999</c:v>
                </c:pt>
                <c:pt idx="10794">
                  <c:v>13.015000000004999</c:v>
                </c:pt>
                <c:pt idx="10795">
                  <c:v>13.015000000004999</c:v>
                </c:pt>
                <c:pt idx="10796">
                  <c:v>13.015000000004999</c:v>
                </c:pt>
                <c:pt idx="10797">
                  <c:v>13.015000000004999</c:v>
                </c:pt>
                <c:pt idx="10798">
                  <c:v>13.015340918065</c:v>
                </c:pt>
                <c:pt idx="10799">
                  <c:v>13.017200000001999</c:v>
                </c:pt>
                <c:pt idx="10800">
                  <c:v>13.017200000001999</c:v>
                </c:pt>
                <c:pt idx="10801">
                  <c:v>13.017200000001999</c:v>
                </c:pt>
                <c:pt idx="10802">
                  <c:v>13.017200000001999</c:v>
                </c:pt>
                <c:pt idx="10803">
                  <c:v>13.017200000001999</c:v>
                </c:pt>
                <c:pt idx="10804">
                  <c:v>13.017200000001999</c:v>
                </c:pt>
                <c:pt idx="10805">
                  <c:v>13.017200000001999</c:v>
                </c:pt>
                <c:pt idx="10806">
                  <c:v>13.017200000001999</c:v>
                </c:pt>
                <c:pt idx="10807">
                  <c:v>13.017200000001999</c:v>
                </c:pt>
                <c:pt idx="10808">
                  <c:v>13.017200000001999</c:v>
                </c:pt>
                <c:pt idx="10809">
                  <c:v>13.017200000001999</c:v>
                </c:pt>
                <c:pt idx="10810">
                  <c:v>13.017200000001999</c:v>
                </c:pt>
                <c:pt idx="10811">
                  <c:v>13.017200000001999</c:v>
                </c:pt>
                <c:pt idx="10812">
                  <c:v>12.971527259801</c:v>
                </c:pt>
                <c:pt idx="10813">
                  <c:v>12.944099999996</c:v>
                </c:pt>
                <c:pt idx="10814">
                  <c:v>12.944099999996</c:v>
                </c:pt>
                <c:pt idx="10815">
                  <c:v>12.944099999996</c:v>
                </c:pt>
                <c:pt idx="10816">
                  <c:v>12.944099999996</c:v>
                </c:pt>
                <c:pt idx="10817">
                  <c:v>12.944099999996</c:v>
                </c:pt>
                <c:pt idx="10818">
                  <c:v>12.944099999996</c:v>
                </c:pt>
                <c:pt idx="10819">
                  <c:v>12.944099999996</c:v>
                </c:pt>
                <c:pt idx="10820">
                  <c:v>12.944099999996</c:v>
                </c:pt>
                <c:pt idx="10821">
                  <c:v>12.944099999996</c:v>
                </c:pt>
                <c:pt idx="10822">
                  <c:v>12.944099999996</c:v>
                </c:pt>
                <c:pt idx="10823">
                  <c:v>12.944099999996</c:v>
                </c:pt>
                <c:pt idx="10824">
                  <c:v>12.977666265054999</c:v>
                </c:pt>
                <c:pt idx="10825">
                  <c:v>13.042099999997999</c:v>
                </c:pt>
                <c:pt idx="10826">
                  <c:v>13.042099999997999</c:v>
                </c:pt>
                <c:pt idx="10827">
                  <c:v>13.042099999998999</c:v>
                </c:pt>
                <c:pt idx="10828">
                  <c:v>13.042099999998999</c:v>
                </c:pt>
                <c:pt idx="10829">
                  <c:v>13.042099999998999</c:v>
                </c:pt>
                <c:pt idx="10830">
                  <c:v>13.042009084327001</c:v>
                </c:pt>
                <c:pt idx="10831">
                  <c:v>13.039699999995999</c:v>
                </c:pt>
                <c:pt idx="10832">
                  <c:v>13.039699999995999</c:v>
                </c:pt>
                <c:pt idx="10833">
                  <c:v>13.039699999995999</c:v>
                </c:pt>
                <c:pt idx="10834">
                  <c:v>13.039699999995999</c:v>
                </c:pt>
                <c:pt idx="10835">
                  <c:v>13.039699999995999</c:v>
                </c:pt>
                <c:pt idx="10836">
                  <c:v>13.039699999995999</c:v>
                </c:pt>
                <c:pt idx="10837">
                  <c:v>13.039699999995999</c:v>
                </c:pt>
                <c:pt idx="10838">
                  <c:v>13.039699999995999</c:v>
                </c:pt>
                <c:pt idx="10839">
                  <c:v>13.039699999995999</c:v>
                </c:pt>
                <c:pt idx="10840">
                  <c:v>13.039699999995999</c:v>
                </c:pt>
                <c:pt idx="10841">
                  <c:v>13.039699999995999</c:v>
                </c:pt>
                <c:pt idx="10842">
                  <c:v>13.039699999995999</c:v>
                </c:pt>
                <c:pt idx="10843">
                  <c:v>13.039699999995999</c:v>
                </c:pt>
                <c:pt idx="10844">
                  <c:v>13.117470186008999</c:v>
                </c:pt>
                <c:pt idx="10845">
                  <c:v>13.234100000001</c:v>
                </c:pt>
                <c:pt idx="10846">
                  <c:v>13.234100000001</c:v>
                </c:pt>
                <c:pt idx="10847">
                  <c:v>13.234100000001</c:v>
                </c:pt>
                <c:pt idx="10848">
                  <c:v>13.234100000001</c:v>
                </c:pt>
                <c:pt idx="10849">
                  <c:v>13.234100000001</c:v>
                </c:pt>
                <c:pt idx="10850">
                  <c:v>13.234100000001</c:v>
                </c:pt>
                <c:pt idx="10851">
                  <c:v>13.234100000001</c:v>
                </c:pt>
                <c:pt idx="10852">
                  <c:v>13.234100000001</c:v>
                </c:pt>
                <c:pt idx="10853">
                  <c:v>13.234100000001</c:v>
                </c:pt>
                <c:pt idx="10854">
                  <c:v>13.234100000001</c:v>
                </c:pt>
                <c:pt idx="10855">
                  <c:v>13.234100000001</c:v>
                </c:pt>
                <c:pt idx="10856">
                  <c:v>13.188934388059</c:v>
                </c:pt>
                <c:pt idx="10857">
                  <c:v>12.950600000002</c:v>
                </c:pt>
                <c:pt idx="10858">
                  <c:v>12.950600000002</c:v>
                </c:pt>
                <c:pt idx="10859">
                  <c:v>12.950600000002</c:v>
                </c:pt>
                <c:pt idx="10860">
                  <c:v>12.950600000003</c:v>
                </c:pt>
                <c:pt idx="10861">
                  <c:v>12.950600000002</c:v>
                </c:pt>
                <c:pt idx="10862">
                  <c:v>12.950600000002</c:v>
                </c:pt>
                <c:pt idx="10863">
                  <c:v>12.950600000002</c:v>
                </c:pt>
                <c:pt idx="10864">
                  <c:v>12.950600000002</c:v>
                </c:pt>
                <c:pt idx="10865">
                  <c:v>12.950600000002</c:v>
                </c:pt>
                <c:pt idx="10866">
                  <c:v>12.950600000002</c:v>
                </c:pt>
                <c:pt idx="10867">
                  <c:v>12.960833732093</c:v>
                </c:pt>
                <c:pt idx="10868">
                  <c:v>13.160999999994999</c:v>
                </c:pt>
                <c:pt idx="10869">
                  <c:v>13.160999999994999</c:v>
                </c:pt>
                <c:pt idx="10870">
                  <c:v>13.160999999994999</c:v>
                </c:pt>
                <c:pt idx="10871">
                  <c:v>13.160999999994999</c:v>
                </c:pt>
                <c:pt idx="10872">
                  <c:v>13.160999999994999</c:v>
                </c:pt>
                <c:pt idx="10873">
                  <c:v>13.160999999994999</c:v>
                </c:pt>
                <c:pt idx="10874">
                  <c:v>13.160999999994999</c:v>
                </c:pt>
                <c:pt idx="10875">
                  <c:v>13.160999999994999</c:v>
                </c:pt>
                <c:pt idx="10876">
                  <c:v>13.160999999994999</c:v>
                </c:pt>
                <c:pt idx="10877">
                  <c:v>13.160999999994999</c:v>
                </c:pt>
                <c:pt idx="10878">
                  <c:v>13.160999999994999</c:v>
                </c:pt>
                <c:pt idx="10879">
                  <c:v>13.160999999994999</c:v>
                </c:pt>
                <c:pt idx="10880">
                  <c:v>13.160999999994999</c:v>
                </c:pt>
                <c:pt idx="10881">
                  <c:v>13.169267132323</c:v>
                </c:pt>
                <c:pt idx="10882">
                  <c:v>13.181400000001</c:v>
                </c:pt>
                <c:pt idx="10883">
                  <c:v>13.181400000001</c:v>
                </c:pt>
                <c:pt idx="10884">
                  <c:v>13.181400000001</c:v>
                </c:pt>
                <c:pt idx="10885">
                  <c:v>13.181400000001</c:v>
                </c:pt>
                <c:pt idx="10886">
                  <c:v>13.181400000001</c:v>
                </c:pt>
                <c:pt idx="10887">
                  <c:v>13.181400000001</c:v>
                </c:pt>
                <c:pt idx="10888">
                  <c:v>13.181400000001</c:v>
                </c:pt>
                <c:pt idx="10889">
                  <c:v>13.181400000001</c:v>
                </c:pt>
                <c:pt idx="10890">
                  <c:v>13.181400000001</c:v>
                </c:pt>
                <c:pt idx="10891">
                  <c:v>13.181400000001</c:v>
                </c:pt>
                <c:pt idx="10892">
                  <c:v>13.181400000001</c:v>
                </c:pt>
                <c:pt idx="10893">
                  <c:v>13.181400000001</c:v>
                </c:pt>
                <c:pt idx="10894">
                  <c:v>13.159493822741</c:v>
                </c:pt>
                <c:pt idx="10895">
                  <c:v>13.005000000002999</c:v>
                </c:pt>
                <c:pt idx="10896">
                  <c:v>13.005000000002999</c:v>
                </c:pt>
                <c:pt idx="10897">
                  <c:v>13.005000000002999</c:v>
                </c:pt>
                <c:pt idx="10898">
                  <c:v>13.005000000002999</c:v>
                </c:pt>
                <c:pt idx="10899">
                  <c:v>13.005000000002999</c:v>
                </c:pt>
                <c:pt idx="10900">
                  <c:v>13.005000000002999</c:v>
                </c:pt>
                <c:pt idx="10901">
                  <c:v>13.005000000002999</c:v>
                </c:pt>
                <c:pt idx="10902">
                  <c:v>13.005000000002999</c:v>
                </c:pt>
                <c:pt idx="10903">
                  <c:v>13.005000000002999</c:v>
                </c:pt>
                <c:pt idx="10904">
                  <c:v>13.005000000002999</c:v>
                </c:pt>
                <c:pt idx="10905">
                  <c:v>13.005000000002999</c:v>
                </c:pt>
                <c:pt idx="10906">
                  <c:v>13.005000000002999</c:v>
                </c:pt>
                <c:pt idx="10907">
                  <c:v>13.015322903673001</c:v>
                </c:pt>
                <c:pt idx="10908">
                  <c:v>13.050900000002001</c:v>
                </c:pt>
                <c:pt idx="10909">
                  <c:v>13.050900000002001</c:v>
                </c:pt>
                <c:pt idx="10910">
                  <c:v>13.050900000002001</c:v>
                </c:pt>
                <c:pt idx="10911">
                  <c:v>13.050900000002001</c:v>
                </c:pt>
                <c:pt idx="10912">
                  <c:v>13.050900000002001</c:v>
                </c:pt>
                <c:pt idx="10913">
                  <c:v>13.050900000002001</c:v>
                </c:pt>
                <c:pt idx="10914">
                  <c:v>13.050900000002001</c:v>
                </c:pt>
                <c:pt idx="10915">
                  <c:v>13.050900000002001</c:v>
                </c:pt>
                <c:pt idx="10916">
                  <c:v>13.050900000002001</c:v>
                </c:pt>
                <c:pt idx="10917">
                  <c:v>13.050900000002001</c:v>
                </c:pt>
                <c:pt idx="10918">
                  <c:v>13.050900000002001</c:v>
                </c:pt>
                <c:pt idx="10919">
                  <c:v>13.050900000002001</c:v>
                </c:pt>
                <c:pt idx="10920">
                  <c:v>13.050095207109999</c:v>
                </c:pt>
                <c:pt idx="10921">
                  <c:v>13.040700000003</c:v>
                </c:pt>
                <c:pt idx="10922">
                  <c:v>13.040700000004</c:v>
                </c:pt>
                <c:pt idx="10923">
                  <c:v>13.040700000004</c:v>
                </c:pt>
                <c:pt idx="10924">
                  <c:v>13.040700000006</c:v>
                </c:pt>
                <c:pt idx="10925">
                  <c:v>13.040700000003</c:v>
                </c:pt>
                <c:pt idx="10926">
                  <c:v>13.040700000003</c:v>
                </c:pt>
                <c:pt idx="10927">
                  <c:v>13.040700000003</c:v>
                </c:pt>
                <c:pt idx="10928">
                  <c:v>13.040700000003</c:v>
                </c:pt>
                <c:pt idx="10929">
                  <c:v>13.040700000004</c:v>
                </c:pt>
                <c:pt idx="10930">
                  <c:v>13.040700000003</c:v>
                </c:pt>
                <c:pt idx="10931">
                  <c:v>13.034170976256</c:v>
                </c:pt>
                <c:pt idx="10932">
                  <c:v>13.020500000004001</c:v>
                </c:pt>
                <c:pt idx="10933">
                  <c:v>13.020500000004001</c:v>
                </c:pt>
                <c:pt idx="10934">
                  <c:v>13.020500000004001</c:v>
                </c:pt>
                <c:pt idx="10935">
                  <c:v>13.020500000004001</c:v>
                </c:pt>
                <c:pt idx="10936">
                  <c:v>13.020500000004001</c:v>
                </c:pt>
                <c:pt idx="10937">
                  <c:v>13.020500000004001</c:v>
                </c:pt>
                <c:pt idx="10938">
                  <c:v>13.020500000004001</c:v>
                </c:pt>
                <c:pt idx="10939">
                  <c:v>13.020500000004001</c:v>
                </c:pt>
                <c:pt idx="10940">
                  <c:v>13.020500000004001</c:v>
                </c:pt>
                <c:pt idx="10941">
                  <c:v>13.020500000004001</c:v>
                </c:pt>
                <c:pt idx="10942">
                  <c:v>13.020500000004001</c:v>
                </c:pt>
                <c:pt idx="10943">
                  <c:v>13.020500000004001</c:v>
                </c:pt>
                <c:pt idx="10944">
                  <c:v>13.020500000004001</c:v>
                </c:pt>
                <c:pt idx="10945">
                  <c:v>13.020500000004001</c:v>
                </c:pt>
                <c:pt idx="10946">
                  <c:v>13.020500000004001</c:v>
                </c:pt>
                <c:pt idx="10947">
                  <c:v>13.020500000004001</c:v>
                </c:pt>
                <c:pt idx="10948">
                  <c:v>13.020500000004001</c:v>
                </c:pt>
                <c:pt idx="10949">
                  <c:v>13.020500000004001</c:v>
                </c:pt>
                <c:pt idx="10950">
                  <c:v>13.018127208483</c:v>
                </c:pt>
                <c:pt idx="10951">
                  <c:v>12.988899999997001</c:v>
                </c:pt>
                <c:pt idx="10952">
                  <c:v>12.988899999997001</c:v>
                </c:pt>
                <c:pt idx="10953">
                  <c:v>12.988899999997001</c:v>
                </c:pt>
                <c:pt idx="10954">
                  <c:v>12.988899999997001</c:v>
                </c:pt>
                <c:pt idx="10955">
                  <c:v>12.988899999997001</c:v>
                </c:pt>
                <c:pt idx="10956">
                  <c:v>12.988899999997001</c:v>
                </c:pt>
                <c:pt idx="10957">
                  <c:v>12.988899999997001</c:v>
                </c:pt>
                <c:pt idx="10958">
                  <c:v>12.988899999997001</c:v>
                </c:pt>
                <c:pt idx="10959">
                  <c:v>12.988899999997001</c:v>
                </c:pt>
                <c:pt idx="10960">
                  <c:v>12.988899999997001</c:v>
                </c:pt>
                <c:pt idx="10961">
                  <c:v>12.988899999997001</c:v>
                </c:pt>
                <c:pt idx="10962">
                  <c:v>12.988899999997001</c:v>
                </c:pt>
                <c:pt idx="10963">
                  <c:v>12.988899999997001</c:v>
                </c:pt>
                <c:pt idx="10964">
                  <c:v>13.08531632809</c:v>
                </c:pt>
                <c:pt idx="10965">
                  <c:v>13.101400000005</c:v>
                </c:pt>
                <c:pt idx="10966">
                  <c:v>13.101400000005</c:v>
                </c:pt>
                <c:pt idx="10967">
                  <c:v>13.101400000005</c:v>
                </c:pt>
                <c:pt idx="10968">
                  <c:v>13.101400000005</c:v>
                </c:pt>
                <c:pt idx="10969">
                  <c:v>13.101400000005</c:v>
                </c:pt>
                <c:pt idx="10970">
                  <c:v>13.101400000005</c:v>
                </c:pt>
                <c:pt idx="10971">
                  <c:v>13.101400000005</c:v>
                </c:pt>
                <c:pt idx="10972">
                  <c:v>13.101400000005</c:v>
                </c:pt>
                <c:pt idx="10973">
                  <c:v>13.101400000005</c:v>
                </c:pt>
                <c:pt idx="10974">
                  <c:v>13.101400000005</c:v>
                </c:pt>
                <c:pt idx="10975">
                  <c:v>13.101400000005</c:v>
                </c:pt>
                <c:pt idx="10976">
                  <c:v>13.066056508571</c:v>
                </c:pt>
                <c:pt idx="10977">
                  <c:v>13.022699999998</c:v>
                </c:pt>
                <c:pt idx="10978">
                  <c:v>13.022699999998</c:v>
                </c:pt>
                <c:pt idx="10979">
                  <c:v>13.022700000001</c:v>
                </c:pt>
                <c:pt idx="10980">
                  <c:v>13.022700000001</c:v>
                </c:pt>
                <c:pt idx="10981">
                  <c:v>13.022699999998</c:v>
                </c:pt>
                <c:pt idx="10982">
                  <c:v>13.022700000001</c:v>
                </c:pt>
                <c:pt idx="10983">
                  <c:v>13.022700000001</c:v>
                </c:pt>
                <c:pt idx="10984">
                  <c:v>13.022700000001</c:v>
                </c:pt>
                <c:pt idx="10985">
                  <c:v>13.022700000001</c:v>
                </c:pt>
                <c:pt idx="10986">
                  <c:v>12.968719719199999</c:v>
                </c:pt>
                <c:pt idx="10987">
                  <c:v>12.901500000005001</c:v>
                </c:pt>
                <c:pt idx="10988">
                  <c:v>12.901500000005001</c:v>
                </c:pt>
                <c:pt idx="10989">
                  <c:v>12.901500000005001</c:v>
                </c:pt>
                <c:pt idx="10990">
                  <c:v>12.901500000005001</c:v>
                </c:pt>
                <c:pt idx="10991">
                  <c:v>12.901500000005001</c:v>
                </c:pt>
                <c:pt idx="10992">
                  <c:v>12.901767738850999</c:v>
                </c:pt>
                <c:pt idx="10993">
                  <c:v>12.906099999995</c:v>
                </c:pt>
                <c:pt idx="10994">
                  <c:v>12.906099999995</c:v>
                </c:pt>
                <c:pt idx="10995">
                  <c:v>12.906099999995</c:v>
                </c:pt>
                <c:pt idx="10996">
                  <c:v>12.906099999995</c:v>
                </c:pt>
                <c:pt idx="10997">
                  <c:v>12.906099999995</c:v>
                </c:pt>
                <c:pt idx="10998">
                  <c:v>12.906099999995</c:v>
                </c:pt>
                <c:pt idx="10999">
                  <c:v>12.906099999995</c:v>
                </c:pt>
                <c:pt idx="11000">
                  <c:v>12.906099999995</c:v>
                </c:pt>
                <c:pt idx="11001">
                  <c:v>12.906099999995</c:v>
                </c:pt>
                <c:pt idx="11002">
                  <c:v>12.906099999995</c:v>
                </c:pt>
                <c:pt idx="11003">
                  <c:v>12.906099999995</c:v>
                </c:pt>
                <c:pt idx="11004">
                  <c:v>12.906099999995</c:v>
                </c:pt>
                <c:pt idx="11005">
                  <c:v>12.906099999995</c:v>
                </c:pt>
                <c:pt idx="11006">
                  <c:v>12.893820309055</c:v>
                </c:pt>
                <c:pt idx="11007">
                  <c:v>12.887400000005</c:v>
                </c:pt>
                <c:pt idx="11008">
                  <c:v>12.887400000005</c:v>
                </c:pt>
                <c:pt idx="11009">
                  <c:v>12.887400000005</c:v>
                </c:pt>
                <c:pt idx="11010">
                  <c:v>12.887400000004</c:v>
                </c:pt>
                <c:pt idx="11011">
                  <c:v>12.887400000005</c:v>
                </c:pt>
                <c:pt idx="11012">
                  <c:v>12.887400000004</c:v>
                </c:pt>
                <c:pt idx="11013">
                  <c:v>12.887400000005</c:v>
                </c:pt>
                <c:pt idx="11014">
                  <c:v>12.887400000005</c:v>
                </c:pt>
                <c:pt idx="11015">
                  <c:v>12.887400000005</c:v>
                </c:pt>
                <c:pt idx="11016">
                  <c:v>12.887400000005</c:v>
                </c:pt>
                <c:pt idx="11017">
                  <c:v>12.887400000005</c:v>
                </c:pt>
                <c:pt idx="11018">
                  <c:v>12.887400000005</c:v>
                </c:pt>
                <c:pt idx="11019">
                  <c:v>12.924966482047999</c:v>
                </c:pt>
                <c:pt idx="11020">
                  <c:v>13.065299999997</c:v>
                </c:pt>
                <c:pt idx="11021">
                  <c:v>13.065299999996</c:v>
                </c:pt>
                <c:pt idx="11022">
                  <c:v>13.065299999996</c:v>
                </c:pt>
                <c:pt idx="11023">
                  <c:v>13.065299999996</c:v>
                </c:pt>
                <c:pt idx="11024">
                  <c:v>13.065299999996</c:v>
                </c:pt>
                <c:pt idx="11025">
                  <c:v>13.065299999997</c:v>
                </c:pt>
                <c:pt idx="11026">
                  <c:v>13.065299999997</c:v>
                </c:pt>
                <c:pt idx="11027">
                  <c:v>13.065299999996</c:v>
                </c:pt>
                <c:pt idx="11028">
                  <c:v>13.065300000000001</c:v>
                </c:pt>
                <c:pt idx="11029">
                  <c:v>13.077337281551999</c:v>
                </c:pt>
                <c:pt idx="11030">
                  <c:v>13.163700000003001</c:v>
                </c:pt>
                <c:pt idx="11031">
                  <c:v>13.163700000003001</c:v>
                </c:pt>
                <c:pt idx="11032">
                  <c:v>13.163700000003001</c:v>
                </c:pt>
                <c:pt idx="11033">
                  <c:v>13.163700000003001</c:v>
                </c:pt>
                <c:pt idx="11034">
                  <c:v>13.163700000003001</c:v>
                </c:pt>
                <c:pt idx="11035">
                  <c:v>13.163700000003001</c:v>
                </c:pt>
                <c:pt idx="11036">
                  <c:v>13.163700000003001</c:v>
                </c:pt>
                <c:pt idx="11037">
                  <c:v>13.163700000003001</c:v>
                </c:pt>
                <c:pt idx="11038">
                  <c:v>13.163700000003001</c:v>
                </c:pt>
                <c:pt idx="11039">
                  <c:v>13.163700000003001</c:v>
                </c:pt>
                <c:pt idx="11040">
                  <c:v>13.163700000003001</c:v>
                </c:pt>
                <c:pt idx="11041">
                  <c:v>13.163700000003001</c:v>
                </c:pt>
                <c:pt idx="11042">
                  <c:v>13.163700000003001</c:v>
                </c:pt>
                <c:pt idx="11043">
                  <c:v>13.084038937186</c:v>
                </c:pt>
                <c:pt idx="11044">
                  <c:v>13.042300000000999</c:v>
                </c:pt>
                <c:pt idx="11045">
                  <c:v>13.042300000000999</c:v>
                </c:pt>
                <c:pt idx="11046">
                  <c:v>13.042300000000999</c:v>
                </c:pt>
                <c:pt idx="11047">
                  <c:v>13.042300000000999</c:v>
                </c:pt>
                <c:pt idx="11048">
                  <c:v>13.042300000000999</c:v>
                </c:pt>
                <c:pt idx="11049">
                  <c:v>13.042300000000999</c:v>
                </c:pt>
                <c:pt idx="11050">
                  <c:v>13.042300000000999</c:v>
                </c:pt>
                <c:pt idx="11051">
                  <c:v>13.042300000000999</c:v>
                </c:pt>
                <c:pt idx="11052">
                  <c:v>13.042300000000999</c:v>
                </c:pt>
                <c:pt idx="11053">
                  <c:v>13.042300000000999</c:v>
                </c:pt>
                <c:pt idx="11054">
                  <c:v>13.042300000000999</c:v>
                </c:pt>
                <c:pt idx="11055">
                  <c:v>13.042300000000999</c:v>
                </c:pt>
                <c:pt idx="11056">
                  <c:v>13.042300000000999</c:v>
                </c:pt>
                <c:pt idx="11057">
                  <c:v>13.042300000000999</c:v>
                </c:pt>
                <c:pt idx="11058">
                  <c:v>13.042300000000999</c:v>
                </c:pt>
                <c:pt idx="11059">
                  <c:v>13.042300000000999</c:v>
                </c:pt>
                <c:pt idx="11060">
                  <c:v>13.042300000000999</c:v>
                </c:pt>
                <c:pt idx="11061">
                  <c:v>13.089628278691</c:v>
                </c:pt>
                <c:pt idx="11062">
                  <c:v>13.154500000002001</c:v>
                </c:pt>
                <c:pt idx="11063">
                  <c:v>13.154500000002001</c:v>
                </c:pt>
                <c:pt idx="11064">
                  <c:v>13.154500000002001</c:v>
                </c:pt>
                <c:pt idx="11065">
                  <c:v>13.154500000002001</c:v>
                </c:pt>
                <c:pt idx="11066">
                  <c:v>13.154500000002001</c:v>
                </c:pt>
                <c:pt idx="11067">
                  <c:v>13.155874728942999</c:v>
                </c:pt>
                <c:pt idx="11068">
                  <c:v>13.185599999998001</c:v>
                </c:pt>
                <c:pt idx="11069">
                  <c:v>13.185599999998001</c:v>
                </c:pt>
                <c:pt idx="11070">
                  <c:v>13.185600000000001</c:v>
                </c:pt>
                <c:pt idx="11071">
                  <c:v>13.185599999998001</c:v>
                </c:pt>
                <c:pt idx="11072">
                  <c:v>13.185600000000999</c:v>
                </c:pt>
                <c:pt idx="11073">
                  <c:v>13.185599999998001</c:v>
                </c:pt>
                <c:pt idx="11074">
                  <c:v>13.185599999998001</c:v>
                </c:pt>
                <c:pt idx="11075">
                  <c:v>13.185599999998001</c:v>
                </c:pt>
                <c:pt idx="11076">
                  <c:v>13.185599999998001</c:v>
                </c:pt>
                <c:pt idx="11077">
                  <c:v>13.185599999998001</c:v>
                </c:pt>
                <c:pt idx="11078">
                  <c:v>13.174755585018</c:v>
                </c:pt>
                <c:pt idx="11079">
                  <c:v>12.989499999997999</c:v>
                </c:pt>
                <c:pt idx="11080">
                  <c:v>12.989499999997999</c:v>
                </c:pt>
                <c:pt idx="11081">
                  <c:v>12.989499999997999</c:v>
                </c:pt>
                <c:pt idx="11082">
                  <c:v>12.989499999997999</c:v>
                </c:pt>
                <c:pt idx="11083">
                  <c:v>12.989499999997999</c:v>
                </c:pt>
                <c:pt idx="11084">
                  <c:v>12.989499999997999</c:v>
                </c:pt>
                <c:pt idx="11085">
                  <c:v>12.989499999997999</c:v>
                </c:pt>
                <c:pt idx="11086">
                  <c:v>12.989499999997999</c:v>
                </c:pt>
                <c:pt idx="11087">
                  <c:v>12.989499999997999</c:v>
                </c:pt>
                <c:pt idx="11088">
                  <c:v>12.989499999997999</c:v>
                </c:pt>
                <c:pt idx="11089">
                  <c:v>12.989499999997999</c:v>
                </c:pt>
                <c:pt idx="11090">
                  <c:v>12.989499999997999</c:v>
                </c:pt>
                <c:pt idx="11091">
                  <c:v>12.989499999997999</c:v>
                </c:pt>
                <c:pt idx="11092">
                  <c:v>12.989499999997999</c:v>
                </c:pt>
                <c:pt idx="11093">
                  <c:v>12.989499999997999</c:v>
                </c:pt>
                <c:pt idx="11094">
                  <c:v>12.989499999997999</c:v>
                </c:pt>
                <c:pt idx="11095">
                  <c:v>12.989499999997999</c:v>
                </c:pt>
                <c:pt idx="11096">
                  <c:v>12.989499999997999</c:v>
                </c:pt>
                <c:pt idx="11097">
                  <c:v>12.989499999997999</c:v>
                </c:pt>
                <c:pt idx="11098">
                  <c:v>13.021677629001999</c:v>
                </c:pt>
                <c:pt idx="11099">
                  <c:v>13.182700000003001</c:v>
                </c:pt>
                <c:pt idx="11100">
                  <c:v>13.182700000003001</c:v>
                </c:pt>
                <c:pt idx="11101">
                  <c:v>13.182700000003001</c:v>
                </c:pt>
                <c:pt idx="11102">
                  <c:v>13.182700000003001</c:v>
                </c:pt>
                <c:pt idx="11103">
                  <c:v>13.182700000003001</c:v>
                </c:pt>
                <c:pt idx="11104">
                  <c:v>13.182700000003001</c:v>
                </c:pt>
                <c:pt idx="11105">
                  <c:v>13.182700000003001</c:v>
                </c:pt>
                <c:pt idx="11106">
                  <c:v>13.182700000003001</c:v>
                </c:pt>
                <c:pt idx="11107">
                  <c:v>13.182700000003001</c:v>
                </c:pt>
                <c:pt idx="11108">
                  <c:v>13.182700000003001</c:v>
                </c:pt>
                <c:pt idx="11109">
                  <c:v>13.182700000003001</c:v>
                </c:pt>
                <c:pt idx="11110">
                  <c:v>13.182700000003001</c:v>
                </c:pt>
                <c:pt idx="11111">
                  <c:v>13.182700000003001</c:v>
                </c:pt>
                <c:pt idx="11112">
                  <c:v>13.120000323914001</c:v>
                </c:pt>
                <c:pt idx="11113">
                  <c:v>13.064500000001001</c:v>
                </c:pt>
                <c:pt idx="11114">
                  <c:v>13.064500000001001</c:v>
                </c:pt>
                <c:pt idx="11115">
                  <c:v>13.064500000001001</c:v>
                </c:pt>
                <c:pt idx="11116">
                  <c:v>13.064500000001001</c:v>
                </c:pt>
                <c:pt idx="11117">
                  <c:v>13.064500000001001</c:v>
                </c:pt>
                <c:pt idx="11118">
                  <c:v>13.064500000001001</c:v>
                </c:pt>
                <c:pt idx="11119">
                  <c:v>13.064500000001001</c:v>
                </c:pt>
                <c:pt idx="11120">
                  <c:v>13.064500000001001</c:v>
                </c:pt>
                <c:pt idx="11121">
                  <c:v>13.064500000001001</c:v>
                </c:pt>
                <c:pt idx="11122">
                  <c:v>13.064500000001001</c:v>
                </c:pt>
                <c:pt idx="11123">
                  <c:v>13.064500000001001</c:v>
                </c:pt>
                <c:pt idx="11124">
                  <c:v>13.02561471328</c:v>
                </c:pt>
                <c:pt idx="11125">
                  <c:v>12.955900000001</c:v>
                </c:pt>
                <c:pt idx="11126">
                  <c:v>12.955900000001</c:v>
                </c:pt>
                <c:pt idx="11127">
                  <c:v>12.955900000001</c:v>
                </c:pt>
                <c:pt idx="11128">
                  <c:v>12.955900000001</c:v>
                </c:pt>
                <c:pt idx="11129">
                  <c:v>12.955900000001</c:v>
                </c:pt>
                <c:pt idx="11130">
                  <c:v>12.955900000001</c:v>
                </c:pt>
                <c:pt idx="11131">
                  <c:v>12.955900000001</c:v>
                </c:pt>
                <c:pt idx="11132">
                  <c:v>12.955900000001</c:v>
                </c:pt>
                <c:pt idx="11133">
                  <c:v>12.955900000001</c:v>
                </c:pt>
                <c:pt idx="11134">
                  <c:v>12.955900000001</c:v>
                </c:pt>
                <c:pt idx="11135">
                  <c:v>12.955900000001</c:v>
                </c:pt>
                <c:pt idx="11136">
                  <c:v>12.955900000001</c:v>
                </c:pt>
                <c:pt idx="11137">
                  <c:v>12.989333400961</c:v>
                </c:pt>
                <c:pt idx="11138">
                  <c:v>13.043600000003</c:v>
                </c:pt>
                <c:pt idx="11139">
                  <c:v>13.043600000003</c:v>
                </c:pt>
                <c:pt idx="11140">
                  <c:v>13.043600000003</c:v>
                </c:pt>
                <c:pt idx="11141">
                  <c:v>13.043600000003</c:v>
                </c:pt>
                <c:pt idx="11142">
                  <c:v>13.043600000003</c:v>
                </c:pt>
                <c:pt idx="11143">
                  <c:v>13.037957778766</c:v>
                </c:pt>
                <c:pt idx="11144">
                  <c:v>13.0069</c:v>
                </c:pt>
                <c:pt idx="11145">
                  <c:v>13.006900000001</c:v>
                </c:pt>
                <c:pt idx="11146">
                  <c:v>13.006900000001</c:v>
                </c:pt>
                <c:pt idx="11147">
                  <c:v>13.006900000001</c:v>
                </c:pt>
                <c:pt idx="11148">
                  <c:v>13.006900000001</c:v>
                </c:pt>
                <c:pt idx="11149">
                  <c:v>13.006900000001</c:v>
                </c:pt>
                <c:pt idx="11150">
                  <c:v>13.006900000001</c:v>
                </c:pt>
                <c:pt idx="11151">
                  <c:v>13.006900000001</c:v>
                </c:pt>
                <c:pt idx="11152">
                  <c:v>13.006900000001</c:v>
                </c:pt>
                <c:pt idx="11153">
                  <c:v>13.006900000001</c:v>
                </c:pt>
                <c:pt idx="11154">
                  <c:v>13.006900000001</c:v>
                </c:pt>
                <c:pt idx="11155">
                  <c:v>13.005688280091</c:v>
                </c:pt>
                <c:pt idx="11156">
                  <c:v>12.942600000002001</c:v>
                </c:pt>
                <c:pt idx="11157">
                  <c:v>12.942600000002001</c:v>
                </c:pt>
                <c:pt idx="11158">
                  <c:v>12.942600000002001</c:v>
                </c:pt>
                <c:pt idx="11159">
                  <c:v>12.942600000002001</c:v>
                </c:pt>
                <c:pt idx="11160">
                  <c:v>12.942600000002001</c:v>
                </c:pt>
                <c:pt idx="11161">
                  <c:v>12.942600000002001</c:v>
                </c:pt>
                <c:pt idx="11162">
                  <c:v>12.942600000002001</c:v>
                </c:pt>
                <c:pt idx="11163">
                  <c:v>12.942600000002001</c:v>
                </c:pt>
                <c:pt idx="11164">
                  <c:v>12.942600000002001</c:v>
                </c:pt>
                <c:pt idx="11165">
                  <c:v>12.942600000002001</c:v>
                </c:pt>
                <c:pt idx="11166">
                  <c:v>12.942600000002001</c:v>
                </c:pt>
                <c:pt idx="11167">
                  <c:v>12.942600000002001</c:v>
                </c:pt>
                <c:pt idx="11168">
                  <c:v>12.946713232062001</c:v>
                </c:pt>
                <c:pt idx="11169">
                  <c:v>12.966699999997999</c:v>
                </c:pt>
                <c:pt idx="11170">
                  <c:v>12.966699999997999</c:v>
                </c:pt>
                <c:pt idx="11171">
                  <c:v>12.966699999997999</c:v>
                </c:pt>
                <c:pt idx="11172">
                  <c:v>12.966699999997999</c:v>
                </c:pt>
                <c:pt idx="11173">
                  <c:v>12.966699999997999</c:v>
                </c:pt>
                <c:pt idx="11174">
                  <c:v>12.966699999996999</c:v>
                </c:pt>
                <c:pt idx="11175">
                  <c:v>12.966699999997999</c:v>
                </c:pt>
                <c:pt idx="11176">
                  <c:v>12.966699999996999</c:v>
                </c:pt>
                <c:pt idx="11177">
                  <c:v>12.966699999996999</c:v>
                </c:pt>
                <c:pt idx="11178">
                  <c:v>12.966699999996999</c:v>
                </c:pt>
                <c:pt idx="11179">
                  <c:v>12.966699999997999</c:v>
                </c:pt>
                <c:pt idx="11180">
                  <c:v>12.966699999997999</c:v>
                </c:pt>
                <c:pt idx="11181">
                  <c:v>12.966699999997999</c:v>
                </c:pt>
                <c:pt idx="11182">
                  <c:v>12.966699999997999</c:v>
                </c:pt>
                <c:pt idx="11183">
                  <c:v>12.966699999997999</c:v>
                </c:pt>
                <c:pt idx="11184">
                  <c:v>12.966699999996999</c:v>
                </c:pt>
                <c:pt idx="11185">
                  <c:v>12.966699999996999</c:v>
                </c:pt>
                <c:pt idx="11186">
                  <c:v>12.966699999996999</c:v>
                </c:pt>
                <c:pt idx="11187">
                  <c:v>12.966699999996999</c:v>
                </c:pt>
                <c:pt idx="11188">
                  <c:v>13.003005360093001</c:v>
                </c:pt>
                <c:pt idx="11189">
                  <c:v>13.115300000003</c:v>
                </c:pt>
                <c:pt idx="11190">
                  <c:v>13.115300000003</c:v>
                </c:pt>
                <c:pt idx="11191">
                  <c:v>13.115300000003</c:v>
                </c:pt>
                <c:pt idx="11192">
                  <c:v>13.115300000003</c:v>
                </c:pt>
                <c:pt idx="11193">
                  <c:v>13.115300000003</c:v>
                </c:pt>
                <c:pt idx="11194">
                  <c:v>13.115300000003</c:v>
                </c:pt>
                <c:pt idx="11195">
                  <c:v>13.115300000004</c:v>
                </c:pt>
                <c:pt idx="11196">
                  <c:v>13.115300000003</c:v>
                </c:pt>
                <c:pt idx="11197">
                  <c:v>13.115300000003</c:v>
                </c:pt>
                <c:pt idx="11198">
                  <c:v>13.115300000003</c:v>
                </c:pt>
                <c:pt idx="11199">
                  <c:v>13.115300000003</c:v>
                </c:pt>
                <c:pt idx="11200">
                  <c:v>13.115300000003</c:v>
                </c:pt>
                <c:pt idx="11201">
                  <c:v>13.115742893139</c:v>
                </c:pt>
                <c:pt idx="11202">
                  <c:v>13.115900000003</c:v>
                </c:pt>
                <c:pt idx="11203">
                  <c:v>13.115900000003</c:v>
                </c:pt>
                <c:pt idx="11204">
                  <c:v>13.115900000003</c:v>
                </c:pt>
                <c:pt idx="11205">
                  <c:v>13.115900000003</c:v>
                </c:pt>
                <c:pt idx="11206">
                  <c:v>13.115900000003</c:v>
                </c:pt>
                <c:pt idx="11207">
                  <c:v>13.115900000003</c:v>
                </c:pt>
                <c:pt idx="11208">
                  <c:v>13.115900000003</c:v>
                </c:pt>
                <c:pt idx="11209">
                  <c:v>13.115900000003</c:v>
                </c:pt>
                <c:pt idx="11210">
                  <c:v>13.115900000003</c:v>
                </c:pt>
                <c:pt idx="11211">
                  <c:v>13.115900000003</c:v>
                </c:pt>
                <c:pt idx="11212">
                  <c:v>13.115900000003</c:v>
                </c:pt>
                <c:pt idx="11213">
                  <c:v>13.064018708027</c:v>
                </c:pt>
                <c:pt idx="11214">
                  <c:v>13.023899999999999</c:v>
                </c:pt>
                <c:pt idx="11215">
                  <c:v>13.023899999999999</c:v>
                </c:pt>
                <c:pt idx="11216">
                  <c:v>13.023899999999999</c:v>
                </c:pt>
                <c:pt idx="11217">
                  <c:v>13.023899999999999</c:v>
                </c:pt>
                <c:pt idx="11218">
                  <c:v>13.023899999999999</c:v>
                </c:pt>
                <c:pt idx="11219">
                  <c:v>13.023899999999999</c:v>
                </c:pt>
                <c:pt idx="11220">
                  <c:v>13.023899999999999</c:v>
                </c:pt>
                <c:pt idx="11221">
                  <c:v>13.023899999999999</c:v>
                </c:pt>
                <c:pt idx="11222">
                  <c:v>13.023899999999999</c:v>
                </c:pt>
                <c:pt idx="11223">
                  <c:v>13.023899999999999</c:v>
                </c:pt>
                <c:pt idx="11224">
                  <c:v>13.023899999999999</c:v>
                </c:pt>
                <c:pt idx="11225">
                  <c:v>13.023899999999999</c:v>
                </c:pt>
                <c:pt idx="11226">
                  <c:v>13.110029443694</c:v>
                </c:pt>
                <c:pt idx="11227">
                  <c:v>13.138799999994999</c:v>
                </c:pt>
                <c:pt idx="11228">
                  <c:v>13.138799999994999</c:v>
                </c:pt>
                <c:pt idx="11229">
                  <c:v>13.138799999994999</c:v>
                </c:pt>
                <c:pt idx="11230">
                  <c:v>13.138799999995999</c:v>
                </c:pt>
                <c:pt idx="11231">
                  <c:v>13.138799999994999</c:v>
                </c:pt>
                <c:pt idx="11232">
                  <c:v>13.138799999994999</c:v>
                </c:pt>
                <c:pt idx="11233">
                  <c:v>13.089500438404</c:v>
                </c:pt>
                <c:pt idx="11234">
                  <c:v>13.068399999997</c:v>
                </c:pt>
                <c:pt idx="11235">
                  <c:v>13.068399999997</c:v>
                </c:pt>
                <c:pt idx="11236">
                  <c:v>13.068399999997</c:v>
                </c:pt>
                <c:pt idx="11237">
                  <c:v>13.068399999997</c:v>
                </c:pt>
                <c:pt idx="11238">
                  <c:v>13.068399999997</c:v>
                </c:pt>
                <c:pt idx="11239">
                  <c:v>13.068399999997</c:v>
                </c:pt>
                <c:pt idx="11240">
                  <c:v>13.068399999997</c:v>
                </c:pt>
                <c:pt idx="11241">
                  <c:v>13.068399999997</c:v>
                </c:pt>
                <c:pt idx="11242">
                  <c:v>13.068399999997</c:v>
                </c:pt>
                <c:pt idx="11243">
                  <c:v>13.068399999997</c:v>
                </c:pt>
                <c:pt idx="11244">
                  <c:v>13.068399999997</c:v>
                </c:pt>
                <c:pt idx="11245">
                  <c:v>13.068399999997</c:v>
                </c:pt>
                <c:pt idx="11246">
                  <c:v>13.031910965201</c:v>
                </c:pt>
                <c:pt idx="11247">
                  <c:v>12.994500000001</c:v>
                </c:pt>
                <c:pt idx="11248">
                  <c:v>12.994500000001</c:v>
                </c:pt>
                <c:pt idx="11249">
                  <c:v>12.994500000001</c:v>
                </c:pt>
                <c:pt idx="11250">
                  <c:v>12.994500000001</c:v>
                </c:pt>
                <c:pt idx="11251">
                  <c:v>12.994500000001</c:v>
                </c:pt>
                <c:pt idx="11252">
                  <c:v>12.994500000001</c:v>
                </c:pt>
                <c:pt idx="11253">
                  <c:v>12.994500000001</c:v>
                </c:pt>
                <c:pt idx="11254">
                  <c:v>12.994500000001</c:v>
                </c:pt>
                <c:pt idx="11255">
                  <c:v>12.994500000001</c:v>
                </c:pt>
                <c:pt idx="11256">
                  <c:v>12.994500000001</c:v>
                </c:pt>
                <c:pt idx="11257">
                  <c:v>12.994500000001</c:v>
                </c:pt>
                <c:pt idx="11258">
                  <c:v>12.994500000001</c:v>
                </c:pt>
                <c:pt idx="11259">
                  <c:v>12.994500000001</c:v>
                </c:pt>
                <c:pt idx="11260">
                  <c:v>12.994500000001</c:v>
                </c:pt>
                <c:pt idx="11261">
                  <c:v>12.994500000001</c:v>
                </c:pt>
                <c:pt idx="11262">
                  <c:v>12.994499999998</c:v>
                </c:pt>
                <c:pt idx="11263">
                  <c:v>12.994500000001</c:v>
                </c:pt>
                <c:pt idx="11264">
                  <c:v>13.011073472450001</c:v>
                </c:pt>
                <c:pt idx="11265">
                  <c:v>13.112400000004</c:v>
                </c:pt>
                <c:pt idx="11266">
                  <c:v>13.112400000004</c:v>
                </c:pt>
                <c:pt idx="11267">
                  <c:v>13.112400000004</c:v>
                </c:pt>
                <c:pt idx="11268">
                  <c:v>13.112400000004</c:v>
                </c:pt>
                <c:pt idx="11269">
                  <c:v>13.112400000004</c:v>
                </c:pt>
                <c:pt idx="11270">
                  <c:v>13.112400000004</c:v>
                </c:pt>
                <c:pt idx="11271">
                  <c:v>13.112400000004</c:v>
                </c:pt>
                <c:pt idx="11272">
                  <c:v>13.112400000004</c:v>
                </c:pt>
                <c:pt idx="11273">
                  <c:v>13.112400000002999</c:v>
                </c:pt>
                <c:pt idx="11274">
                  <c:v>13.112400000004</c:v>
                </c:pt>
                <c:pt idx="11275">
                  <c:v>13.112400000004</c:v>
                </c:pt>
                <c:pt idx="11276">
                  <c:v>13.131610262743999</c:v>
                </c:pt>
                <c:pt idx="11277">
                  <c:v>13.216799999997001</c:v>
                </c:pt>
                <c:pt idx="11278">
                  <c:v>13.216799999997001</c:v>
                </c:pt>
                <c:pt idx="11279">
                  <c:v>13.216799999997001</c:v>
                </c:pt>
                <c:pt idx="11280">
                  <c:v>13.216799999996001</c:v>
                </c:pt>
                <c:pt idx="11281">
                  <c:v>13.216799999997001</c:v>
                </c:pt>
                <c:pt idx="11282">
                  <c:v>13.216799999997001</c:v>
                </c:pt>
                <c:pt idx="11283">
                  <c:v>13.216799999997001</c:v>
                </c:pt>
                <c:pt idx="11284">
                  <c:v>13.216799999997001</c:v>
                </c:pt>
                <c:pt idx="11285">
                  <c:v>13.216799999997001</c:v>
                </c:pt>
                <c:pt idx="11286">
                  <c:v>13.216799999997001</c:v>
                </c:pt>
                <c:pt idx="11287">
                  <c:v>13.216799999997001</c:v>
                </c:pt>
                <c:pt idx="11288">
                  <c:v>13.167273444005</c:v>
                </c:pt>
                <c:pt idx="11289">
                  <c:v>13.050599999997001</c:v>
                </c:pt>
                <c:pt idx="11290">
                  <c:v>13.050599999996001</c:v>
                </c:pt>
                <c:pt idx="11291">
                  <c:v>13.050599999997001</c:v>
                </c:pt>
                <c:pt idx="11292">
                  <c:v>13.050599999997001</c:v>
                </c:pt>
                <c:pt idx="11293">
                  <c:v>13.050599999996001</c:v>
                </c:pt>
                <c:pt idx="11294">
                  <c:v>13.050599999996001</c:v>
                </c:pt>
                <c:pt idx="11295">
                  <c:v>13.050599999996001</c:v>
                </c:pt>
                <c:pt idx="11296">
                  <c:v>13.050599999997001</c:v>
                </c:pt>
                <c:pt idx="11297">
                  <c:v>13.050599999997001</c:v>
                </c:pt>
                <c:pt idx="11298">
                  <c:v>13.050599999996001</c:v>
                </c:pt>
                <c:pt idx="11299">
                  <c:v>13.050599999997001</c:v>
                </c:pt>
                <c:pt idx="11300">
                  <c:v>13.050599999997001</c:v>
                </c:pt>
                <c:pt idx="11301">
                  <c:v>13.038852758376001</c:v>
                </c:pt>
                <c:pt idx="11302">
                  <c:v>12.955900000001</c:v>
                </c:pt>
                <c:pt idx="11303">
                  <c:v>12.955900000001</c:v>
                </c:pt>
                <c:pt idx="11304">
                  <c:v>12.955900000001</c:v>
                </c:pt>
                <c:pt idx="11305">
                  <c:v>12.955900000001</c:v>
                </c:pt>
                <c:pt idx="11306">
                  <c:v>12.955900000001</c:v>
                </c:pt>
                <c:pt idx="11307">
                  <c:v>12.955900000001</c:v>
                </c:pt>
                <c:pt idx="11308">
                  <c:v>12.955900000001</c:v>
                </c:pt>
                <c:pt idx="11309">
                  <c:v>12.955900000001</c:v>
                </c:pt>
                <c:pt idx="11310">
                  <c:v>12.955900000001</c:v>
                </c:pt>
                <c:pt idx="11311">
                  <c:v>12.955900000001</c:v>
                </c:pt>
                <c:pt idx="11312">
                  <c:v>12.955900000001</c:v>
                </c:pt>
                <c:pt idx="11313">
                  <c:v>12.955900000001</c:v>
                </c:pt>
                <c:pt idx="11314">
                  <c:v>12.955900000001</c:v>
                </c:pt>
                <c:pt idx="11315">
                  <c:v>13.078431433364999</c:v>
                </c:pt>
                <c:pt idx="11316">
                  <c:v>13.085900000003001</c:v>
                </c:pt>
                <c:pt idx="11317">
                  <c:v>13.085900000003001</c:v>
                </c:pt>
                <c:pt idx="11318">
                  <c:v>13.085900000003001</c:v>
                </c:pt>
                <c:pt idx="11319">
                  <c:v>13.085900000003001</c:v>
                </c:pt>
                <c:pt idx="11320">
                  <c:v>13.085900000003001</c:v>
                </c:pt>
                <c:pt idx="11321">
                  <c:v>13.085900000003001</c:v>
                </c:pt>
                <c:pt idx="11322">
                  <c:v>12.979212906479001</c:v>
                </c:pt>
                <c:pt idx="11323">
                  <c:v>12.948700000001001</c:v>
                </c:pt>
                <c:pt idx="11324">
                  <c:v>12.948700000001001</c:v>
                </c:pt>
                <c:pt idx="11325">
                  <c:v>12.948700000001001</c:v>
                </c:pt>
                <c:pt idx="11326">
                  <c:v>12.948700000001001</c:v>
                </c:pt>
                <c:pt idx="11327">
                  <c:v>12.948700000001001</c:v>
                </c:pt>
                <c:pt idx="11328">
                  <c:v>12.948700000001001</c:v>
                </c:pt>
                <c:pt idx="11329">
                  <c:v>12.948700000001001</c:v>
                </c:pt>
                <c:pt idx="11330">
                  <c:v>12.948700000001001</c:v>
                </c:pt>
                <c:pt idx="11331">
                  <c:v>12.948700000001001</c:v>
                </c:pt>
                <c:pt idx="11332">
                  <c:v>12.948700000001001</c:v>
                </c:pt>
                <c:pt idx="11333">
                  <c:v>12.948700000001001</c:v>
                </c:pt>
                <c:pt idx="11334">
                  <c:v>13.071400224434999</c:v>
                </c:pt>
                <c:pt idx="11335">
                  <c:v>13.136999999997</c:v>
                </c:pt>
                <c:pt idx="11336">
                  <c:v>13.136999999997</c:v>
                </c:pt>
                <c:pt idx="11337">
                  <c:v>13.136999999997</c:v>
                </c:pt>
                <c:pt idx="11338">
                  <c:v>13.136999999997</c:v>
                </c:pt>
                <c:pt idx="11339">
                  <c:v>13.136999999997</c:v>
                </c:pt>
                <c:pt idx="11340">
                  <c:v>13.136999999997</c:v>
                </c:pt>
                <c:pt idx="11341">
                  <c:v>13.136999999997</c:v>
                </c:pt>
                <c:pt idx="11342">
                  <c:v>13.136999999997</c:v>
                </c:pt>
                <c:pt idx="11343">
                  <c:v>13.136999999997</c:v>
                </c:pt>
                <c:pt idx="11344">
                  <c:v>13.136999999997</c:v>
                </c:pt>
                <c:pt idx="11345">
                  <c:v>13.136999999997</c:v>
                </c:pt>
                <c:pt idx="11346">
                  <c:v>13.136999999997</c:v>
                </c:pt>
                <c:pt idx="11347">
                  <c:v>13.152962031985</c:v>
                </c:pt>
                <c:pt idx="11348">
                  <c:v>13.163700000003001</c:v>
                </c:pt>
                <c:pt idx="11349">
                  <c:v>13.163700000003001</c:v>
                </c:pt>
                <c:pt idx="11350">
                  <c:v>13.163700000003001</c:v>
                </c:pt>
                <c:pt idx="11351">
                  <c:v>13.163700000003001</c:v>
                </c:pt>
                <c:pt idx="11352">
                  <c:v>13.1637</c:v>
                </c:pt>
                <c:pt idx="11353">
                  <c:v>13.163700000003001</c:v>
                </c:pt>
                <c:pt idx="11354">
                  <c:v>13.163700000003001</c:v>
                </c:pt>
                <c:pt idx="11355">
                  <c:v>13.163700000003001</c:v>
                </c:pt>
                <c:pt idx="11356">
                  <c:v>13.163700000003001</c:v>
                </c:pt>
                <c:pt idx="11357">
                  <c:v>13.163700000003001</c:v>
                </c:pt>
                <c:pt idx="11358">
                  <c:v>13.163700000003001</c:v>
                </c:pt>
                <c:pt idx="11359">
                  <c:v>13.105947692895001</c:v>
                </c:pt>
                <c:pt idx="11360">
                  <c:v>13.079399999996999</c:v>
                </c:pt>
                <c:pt idx="11361">
                  <c:v>13.079399999996999</c:v>
                </c:pt>
                <c:pt idx="11362">
                  <c:v>13.079399999995999</c:v>
                </c:pt>
                <c:pt idx="11363">
                  <c:v>13.079399999996999</c:v>
                </c:pt>
                <c:pt idx="11364">
                  <c:v>13.079399999996999</c:v>
                </c:pt>
                <c:pt idx="11365">
                  <c:v>13.079399999996999</c:v>
                </c:pt>
                <c:pt idx="11366">
                  <c:v>13.079399999996999</c:v>
                </c:pt>
                <c:pt idx="11367">
                  <c:v>13.079399999996999</c:v>
                </c:pt>
                <c:pt idx="11368">
                  <c:v>13.079399999996999</c:v>
                </c:pt>
                <c:pt idx="11369">
                  <c:v>13.079399999996999</c:v>
                </c:pt>
                <c:pt idx="11370">
                  <c:v>13.079399999996999</c:v>
                </c:pt>
                <c:pt idx="11371">
                  <c:v>13.079399999996999</c:v>
                </c:pt>
                <c:pt idx="11372">
                  <c:v>13.054379443307001</c:v>
                </c:pt>
                <c:pt idx="11373">
                  <c:v>12.925099999995</c:v>
                </c:pt>
                <c:pt idx="11374">
                  <c:v>12.925099999995</c:v>
                </c:pt>
                <c:pt idx="11375">
                  <c:v>12.925099999995</c:v>
                </c:pt>
                <c:pt idx="11376">
                  <c:v>12.925099999995</c:v>
                </c:pt>
                <c:pt idx="11377">
                  <c:v>12.925099999995</c:v>
                </c:pt>
                <c:pt idx="11378">
                  <c:v>12.925099999995</c:v>
                </c:pt>
                <c:pt idx="11379">
                  <c:v>12.925099999995</c:v>
                </c:pt>
                <c:pt idx="11380">
                  <c:v>12.925099999995</c:v>
                </c:pt>
                <c:pt idx="11381">
                  <c:v>12.925099999995</c:v>
                </c:pt>
                <c:pt idx="11382">
                  <c:v>12.925099999995</c:v>
                </c:pt>
                <c:pt idx="11383">
                  <c:v>12.925099999995</c:v>
                </c:pt>
                <c:pt idx="11384">
                  <c:v>12.925099999995</c:v>
                </c:pt>
                <c:pt idx="11385">
                  <c:v>12.925099999995</c:v>
                </c:pt>
                <c:pt idx="11386">
                  <c:v>12.925099999995</c:v>
                </c:pt>
                <c:pt idx="11387">
                  <c:v>12.925099999995</c:v>
                </c:pt>
                <c:pt idx="11388">
                  <c:v>12.925099999995</c:v>
                </c:pt>
                <c:pt idx="11389">
                  <c:v>12.925099999995</c:v>
                </c:pt>
                <c:pt idx="11390">
                  <c:v>12.925099999995</c:v>
                </c:pt>
                <c:pt idx="11391">
                  <c:v>12.925099999995</c:v>
                </c:pt>
                <c:pt idx="11392">
                  <c:v>13.025259949438</c:v>
                </c:pt>
                <c:pt idx="11393">
                  <c:v>13.088699999995001</c:v>
                </c:pt>
                <c:pt idx="11394">
                  <c:v>13.088699999995001</c:v>
                </c:pt>
                <c:pt idx="11395">
                  <c:v>13.088699999997999</c:v>
                </c:pt>
                <c:pt idx="11396">
                  <c:v>13.088699999995001</c:v>
                </c:pt>
                <c:pt idx="11397">
                  <c:v>13.088699999995001</c:v>
                </c:pt>
                <c:pt idx="11398">
                  <c:v>13.088699999997999</c:v>
                </c:pt>
                <c:pt idx="11399">
                  <c:v>13.088699999995001</c:v>
                </c:pt>
                <c:pt idx="11400">
                  <c:v>13.088699999995001</c:v>
                </c:pt>
                <c:pt idx="11401">
                  <c:v>13.071521997176999</c:v>
                </c:pt>
                <c:pt idx="11402">
                  <c:v>13.012300000002</c:v>
                </c:pt>
                <c:pt idx="11403">
                  <c:v>13.012300000002</c:v>
                </c:pt>
                <c:pt idx="11404">
                  <c:v>13.012300000002</c:v>
                </c:pt>
                <c:pt idx="11405">
                  <c:v>13.012300000002</c:v>
                </c:pt>
                <c:pt idx="11406">
                  <c:v>13.012300000002</c:v>
                </c:pt>
                <c:pt idx="11407">
                  <c:v>13.012300000002</c:v>
                </c:pt>
                <c:pt idx="11408">
                  <c:v>13.079614218211001</c:v>
                </c:pt>
                <c:pt idx="11409">
                  <c:v>13.124699999995</c:v>
                </c:pt>
                <c:pt idx="11410">
                  <c:v>13.124699999995</c:v>
                </c:pt>
                <c:pt idx="11411">
                  <c:v>13.124699999995</c:v>
                </c:pt>
                <c:pt idx="11412">
                  <c:v>13.124699999995</c:v>
                </c:pt>
                <c:pt idx="11413">
                  <c:v>13.124699999995</c:v>
                </c:pt>
                <c:pt idx="11414">
                  <c:v>13.124699999995</c:v>
                </c:pt>
                <c:pt idx="11415">
                  <c:v>13.124699999995</c:v>
                </c:pt>
                <c:pt idx="11416">
                  <c:v>13.124699999995</c:v>
                </c:pt>
                <c:pt idx="11417">
                  <c:v>13.124699999995</c:v>
                </c:pt>
                <c:pt idx="11418">
                  <c:v>13.124699999995</c:v>
                </c:pt>
                <c:pt idx="11419">
                  <c:v>13.124699999995</c:v>
                </c:pt>
                <c:pt idx="11420">
                  <c:v>13.124699999995</c:v>
                </c:pt>
                <c:pt idx="11421">
                  <c:v>13.078984727297</c:v>
                </c:pt>
                <c:pt idx="11422">
                  <c:v>12.942000000002</c:v>
                </c:pt>
                <c:pt idx="11423">
                  <c:v>12.942000000002</c:v>
                </c:pt>
                <c:pt idx="11424">
                  <c:v>12.942000000002</c:v>
                </c:pt>
                <c:pt idx="11425">
                  <c:v>12.942000000002</c:v>
                </c:pt>
                <c:pt idx="11426">
                  <c:v>12.942000000003</c:v>
                </c:pt>
                <c:pt idx="11427">
                  <c:v>12.942000000003</c:v>
                </c:pt>
                <c:pt idx="11428">
                  <c:v>12.942000000002</c:v>
                </c:pt>
                <c:pt idx="11429">
                  <c:v>12.942000000002</c:v>
                </c:pt>
                <c:pt idx="11430">
                  <c:v>12.942000000002</c:v>
                </c:pt>
                <c:pt idx="11431">
                  <c:v>12.942000000002</c:v>
                </c:pt>
                <c:pt idx="11432">
                  <c:v>12.961566351895</c:v>
                </c:pt>
                <c:pt idx="11433">
                  <c:v>13.001699999995999</c:v>
                </c:pt>
                <c:pt idx="11434">
                  <c:v>13.001699999995999</c:v>
                </c:pt>
                <c:pt idx="11435">
                  <c:v>13.001699999997999</c:v>
                </c:pt>
                <c:pt idx="11436">
                  <c:v>13.001699999995999</c:v>
                </c:pt>
                <c:pt idx="11437">
                  <c:v>13.001699999995999</c:v>
                </c:pt>
                <c:pt idx="11438">
                  <c:v>13.001699999995999</c:v>
                </c:pt>
                <c:pt idx="11439">
                  <c:v>13.001699999995999</c:v>
                </c:pt>
                <c:pt idx="11440">
                  <c:v>13.001699999995999</c:v>
                </c:pt>
                <c:pt idx="11441">
                  <c:v>13.001699999995999</c:v>
                </c:pt>
                <c:pt idx="11442">
                  <c:v>13.001699999995999</c:v>
                </c:pt>
                <c:pt idx="11443">
                  <c:v>13.001699999995999</c:v>
                </c:pt>
                <c:pt idx="11444">
                  <c:v>13.000535947219999</c:v>
                </c:pt>
                <c:pt idx="11445">
                  <c:v>12.993699999999</c:v>
                </c:pt>
                <c:pt idx="11446">
                  <c:v>12.993699999999</c:v>
                </c:pt>
                <c:pt idx="11447">
                  <c:v>12.993699999999</c:v>
                </c:pt>
                <c:pt idx="11448">
                  <c:v>12.993699999999</c:v>
                </c:pt>
                <c:pt idx="11449">
                  <c:v>12.993699999999</c:v>
                </c:pt>
                <c:pt idx="11450">
                  <c:v>12.993699999999</c:v>
                </c:pt>
                <c:pt idx="11451">
                  <c:v>12.993699999999</c:v>
                </c:pt>
                <c:pt idx="11452">
                  <c:v>12.993699999999</c:v>
                </c:pt>
                <c:pt idx="11453">
                  <c:v>12.993699999999</c:v>
                </c:pt>
                <c:pt idx="11454">
                  <c:v>12.993699999999</c:v>
                </c:pt>
                <c:pt idx="11455">
                  <c:v>12.993699999999</c:v>
                </c:pt>
                <c:pt idx="11456">
                  <c:v>13.012209444038</c:v>
                </c:pt>
                <c:pt idx="11457">
                  <c:v>13.091600000005</c:v>
                </c:pt>
                <c:pt idx="11458">
                  <c:v>13.091600000005</c:v>
                </c:pt>
                <c:pt idx="11459">
                  <c:v>13.091600000005</c:v>
                </c:pt>
                <c:pt idx="11460">
                  <c:v>13.091600000005</c:v>
                </c:pt>
                <c:pt idx="11461">
                  <c:v>13.091600000005</c:v>
                </c:pt>
                <c:pt idx="11462">
                  <c:v>13.091600000005</c:v>
                </c:pt>
                <c:pt idx="11463">
                  <c:v>13.091600000005</c:v>
                </c:pt>
                <c:pt idx="11464">
                  <c:v>13.091600000005</c:v>
                </c:pt>
                <c:pt idx="11465">
                  <c:v>13.091600000005</c:v>
                </c:pt>
                <c:pt idx="11466">
                  <c:v>13.091600000005</c:v>
                </c:pt>
                <c:pt idx="11467">
                  <c:v>13.091600000004</c:v>
                </c:pt>
                <c:pt idx="11468">
                  <c:v>13.091600000005</c:v>
                </c:pt>
                <c:pt idx="11469">
                  <c:v>13.091600000005</c:v>
                </c:pt>
                <c:pt idx="11470">
                  <c:v>13.091600000005</c:v>
                </c:pt>
                <c:pt idx="11471">
                  <c:v>13.091600000005</c:v>
                </c:pt>
                <c:pt idx="11472">
                  <c:v>13.091600000005</c:v>
                </c:pt>
                <c:pt idx="11473">
                  <c:v>13.091600000005</c:v>
                </c:pt>
                <c:pt idx="11474">
                  <c:v>13.007936339637</c:v>
                </c:pt>
                <c:pt idx="11475">
                  <c:v>12.941099999997</c:v>
                </c:pt>
                <c:pt idx="11476">
                  <c:v>12.941099999997</c:v>
                </c:pt>
                <c:pt idx="11477">
                  <c:v>12.941099999997</c:v>
                </c:pt>
                <c:pt idx="11478">
                  <c:v>12.941099999997</c:v>
                </c:pt>
                <c:pt idx="11479">
                  <c:v>12.941099999997</c:v>
                </c:pt>
                <c:pt idx="11480">
                  <c:v>12.941099999997</c:v>
                </c:pt>
                <c:pt idx="11481">
                  <c:v>12.941099999997</c:v>
                </c:pt>
                <c:pt idx="11482">
                  <c:v>12.941099999997</c:v>
                </c:pt>
                <c:pt idx="11483">
                  <c:v>12.941099999997</c:v>
                </c:pt>
                <c:pt idx="11484">
                  <c:v>12.941099999997</c:v>
                </c:pt>
                <c:pt idx="11485">
                  <c:v>12.941099999997</c:v>
                </c:pt>
                <c:pt idx="11486">
                  <c:v>12.941099999997</c:v>
                </c:pt>
                <c:pt idx="11487">
                  <c:v>12.920653068867001</c:v>
                </c:pt>
                <c:pt idx="11488">
                  <c:v>12.909000000004999</c:v>
                </c:pt>
                <c:pt idx="11489">
                  <c:v>12.909000000004999</c:v>
                </c:pt>
                <c:pt idx="11490">
                  <c:v>12.909000000004999</c:v>
                </c:pt>
                <c:pt idx="11491">
                  <c:v>12.909000000004999</c:v>
                </c:pt>
                <c:pt idx="11492">
                  <c:v>12.909000000004999</c:v>
                </c:pt>
                <c:pt idx="11493">
                  <c:v>12.982539381851</c:v>
                </c:pt>
                <c:pt idx="11494">
                  <c:v>13.011399999997</c:v>
                </c:pt>
                <c:pt idx="11495">
                  <c:v>13.011399999997</c:v>
                </c:pt>
                <c:pt idx="11496">
                  <c:v>13.011399999997</c:v>
                </c:pt>
                <c:pt idx="11497">
                  <c:v>13.011399999997</c:v>
                </c:pt>
                <c:pt idx="11498">
                  <c:v>13.011399999997</c:v>
                </c:pt>
                <c:pt idx="11499">
                  <c:v>13.011399999997</c:v>
                </c:pt>
                <c:pt idx="11500">
                  <c:v>13.011399999997</c:v>
                </c:pt>
                <c:pt idx="11501">
                  <c:v>13.011399999997</c:v>
                </c:pt>
                <c:pt idx="11502">
                  <c:v>13.011399999997</c:v>
                </c:pt>
                <c:pt idx="11503">
                  <c:v>13.011399999997</c:v>
                </c:pt>
                <c:pt idx="11504">
                  <c:v>13.011399999997</c:v>
                </c:pt>
                <c:pt idx="11505">
                  <c:v>13.011399999997</c:v>
                </c:pt>
                <c:pt idx="11506">
                  <c:v>12.991991588838999</c:v>
                </c:pt>
                <c:pt idx="11507">
                  <c:v>12.944599999996999</c:v>
                </c:pt>
                <c:pt idx="11508">
                  <c:v>12.944599999996999</c:v>
                </c:pt>
                <c:pt idx="11509">
                  <c:v>12.944599999996999</c:v>
                </c:pt>
                <c:pt idx="11510">
                  <c:v>12.944599999996999</c:v>
                </c:pt>
                <c:pt idx="11511">
                  <c:v>12.944599999996999</c:v>
                </c:pt>
                <c:pt idx="11512">
                  <c:v>12.944599999996999</c:v>
                </c:pt>
                <c:pt idx="11513">
                  <c:v>12.944599999996999</c:v>
                </c:pt>
                <c:pt idx="11514">
                  <c:v>12.944599999996999</c:v>
                </c:pt>
                <c:pt idx="11515">
                  <c:v>12.944599999996999</c:v>
                </c:pt>
                <c:pt idx="11516">
                  <c:v>12.944599999996001</c:v>
                </c:pt>
                <c:pt idx="11517">
                  <c:v>12.944599999996999</c:v>
                </c:pt>
                <c:pt idx="11518">
                  <c:v>12.944599999996999</c:v>
                </c:pt>
                <c:pt idx="11519">
                  <c:v>12.944599999996999</c:v>
                </c:pt>
                <c:pt idx="11520">
                  <c:v>12.944599999996999</c:v>
                </c:pt>
                <c:pt idx="11521">
                  <c:v>12.944599999996999</c:v>
                </c:pt>
                <c:pt idx="11522">
                  <c:v>12.944599999996999</c:v>
                </c:pt>
                <c:pt idx="11523">
                  <c:v>12.944599999996999</c:v>
                </c:pt>
                <c:pt idx="11524">
                  <c:v>12.944599999996999</c:v>
                </c:pt>
                <c:pt idx="11525">
                  <c:v>12.962461233258001</c:v>
                </c:pt>
                <c:pt idx="11526">
                  <c:v>12.9663</c:v>
                </c:pt>
                <c:pt idx="11527">
                  <c:v>12.9663</c:v>
                </c:pt>
                <c:pt idx="11528">
                  <c:v>12.9663</c:v>
                </c:pt>
                <c:pt idx="11529">
                  <c:v>12.9663</c:v>
                </c:pt>
                <c:pt idx="11530">
                  <c:v>12.9663</c:v>
                </c:pt>
                <c:pt idx="11531">
                  <c:v>12.988369565220999</c:v>
                </c:pt>
                <c:pt idx="11532">
                  <c:v>13.032100000002</c:v>
                </c:pt>
                <c:pt idx="11533">
                  <c:v>13.032100000003</c:v>
                </c:pt>
                <c:pt idx="11534">
                  <c:v>13.032100000003</c:v>
                </c:pt>
                <c:pt idx="11535">
                  <c:v>13.032100000003</c:v>
                </c:pt>
                <c:pt idx="11536">
                  <c:v>13.032100000002</c:v>
                </c:pt>
                <c:pt idx="11537">
                  <c:v>13.032100000002</c:v>
                </c:pt>
                <c:pt idx="11538">
                  <c:v>13.032100000003</c:v>
                </c:pt>
                <c:pt idx="11539">
                  <c:v>13.032100000003</c:v>
                </c:pt>
                <c:pt idx="11540">
                  <c:v>13.032100000002</c:v>
                </c:pt>
                <c:pt idx="11541">
                  <c:v>13.032100000003</c:v>
                </c:pt>
                <c:pt idx="11542">
                  <c:v>13.032100000003</c:v>
                </c:pt>
                <c:pt idx="11543">
                  <c:v>13.032100000003</c:v>
                </c:pt>
                <c:pt idx="11544">
                  <c:v>13.029682976281</c:v>
                </c:pt>
                <c:pt idx="11545">
                  <c:v>13.025200000002</c:v>
                </c:pt>
                <c:pt idx="11546">
                  <c:v>13.025200000002</c:v>
                </c:pt>
                <c:pt idx="11547">
                  <c:v>13.025200000002</c:v>
                </c:pt>
                <c:pt idx="11548">
                  <c:v>13.025200000002</c:v>
                </c:pt>
                <c:pt idx="11549">
                  <c:v>13.025200000002</c:v>
                </c:pt>
                <c:pt idx="11550">
                  <c:v>13.025200000002</c:v>
                </c:pt>
                <c:pt idx="11551">
                  <c:v>13.025200000002</c:v>
                </c:pt>
                <c:pt idx="11552">
                  <c:v>13.025200000002</c:v>
                </c:pt>
                <c:pt idx="11553">
                  <c:v>13.025200000002</c:v>
                </c:pt>
                <c:pt idx="11554">
                  <c:v>13.025200000002</c:v>
                </c:pt>
                <c:pt idx="11555">
                  <c:v>13.025200000002</c:v>
                </c:pt>
                <c:pt idx="11556">
                  <c:v>13.025200000002</c:v>
                </c:pt>
                <c:pt idx="11557">
                  <c:v>13.027445003879</c:v>
                </c:pt>
                <c:pt idx="11558">
                  <c:v>13.059899999995</c:v>
                </c:pt>
                <c:pt idx="11559">
                  <c:v>13.059899999995</c:v>
                </c:pt>
                <c:pt idx="11560">
                  <c:v>13.059899999995</c:v>
                </c:pt>
                <c:pt idx="11561">
                  <c:v>13.059899999995</c:v>
                </c:pt>
                <c:pt idx="11562">
                  <c:v>13.059899999995</c:v>
                </c:pt>
                <c:pt idx="11563">
                  <c:v>13.059899999995</c:v>
                </c:pt>
                <c:pt idx="11564">
                  <c:v>13.059899999995</c:v>
                </c:pt>
                <c:pt idx="11565">
                  <c:v>13.059899999995</c:v>
                </c:pt>
                <c:pt idx="11566">
                  <c:v>13.059899999995</c:v>
                </c:pt>
                <c:pt idx="11567">
                  <c:v>13.059899999995</c:v>
                </c:pt>
                <c:pt idx="11568">
                  <c:v>13.059899999995</c:v>
                </c:pt>
                <c:pt idx="11569">
                  <c:v>13.059899999995</c:v>
                </c:pt>
                <c:pt idx="11570">
                  <c:v>13.059899999995</c:v>
                </c:pt>
                <c:pt idx="11571">
                  <c:v>13.063771246149001</c:v>
                </c:pt>
                <c:pt idx="11572">
                  <c:v>13.065399999999</c:v>
                </c:pt>
                <c:pt idx="11573">
                  <c:v>13.065399999999</c:v>
                </c:pt>
                <c:pt idx="11574">
                  <c:v>13.065399999999</c:v>
                </c:pt>
                <c:pt idx="11575">
                  <c:v>13.065399999999</c:v>
                </c:pt>
                <c:pt idx="11576">
                  <c:v>13.065399999999</c:v>
                </c:pt>
                <c:pt idx="11577">
                  <c:v>13.065399999999</c:v>
                </c:pt>
                <c:pt idx="11578">
                  <c:v>13.065399999999</c:v>
                </c:pt>
                <c:pt idx="11579">
                  <c:v>13.065399999999</c:v>
                </c:pt>
                <c:pt idx="11580">
                  <c:v>13.065399999999</c:v>
                </c:pt>
                <c:pt idx="11581">
                  <c:v>13.065399999999</c:v>
                </c:pt>
                <c:pt idx="11582">
                  <c:v>13.067661772307</c:v>
                </c:pt>
                <c:pt idx="11583">
                  <c:v>13.076399999997999</c:v>
                </c:pt>
                <c:pt idx="11584">
                  <c:v>13.076399999997999</c:v>
                </c:pt>
                <c:pt idx="11585">
                  <c:v>13.076399999997999</c:v>
                </c:pt>
                <c:pt idx="11586">
                  <c:v>13.076399999997999</c:v>
                </c:pt>
                <c:pt idx="11587">
                  <c:v>13.076399999997999</c:v>
                </c:pt>
                <c:pt idx="11588">
                  <c:v>13.076399999997999</c:v>
                </c:pt>
                <c:pt idx="11589">
                  <c:v>13.076399999997999</c:v>
                </c:pt>
                <c:pt idx="11590">
                  <c:v>13.076399999997999</c:v>
                </c:pt>
                <c:pt idx="11591">
                  <c:v>13.076399999997999</c:v>
                </c:pt>
                <c:pt idx="11592">
                  <c:v>13.076399999997999</c:v>
                </c:pt>
                <c:pt idx="11593">
                  <c:v>13.076399999997999</c:v>
                </c:pt>
                <c:pt idx="11594">
                  <c:v>13.076399999997999</c:v>
                </c:pt>
                <c:pt idx="11595">
                  <c:v>12.986272985626</c:v>
                </c:pt>
                <c:pt idx="11596">
                  <c:v>12.884499999995001</c:v>
                </c:pt>
                <c:pt idx="11597">
                  <c:v>12.884499999995001</c:v>
                </c:pt>
                <c:pt idx="11598">
                  <c:v>12.884499999995001</c:v>
                </c:pt>
                <c:pt idx="11599">
                  <c:v>12.884499999995001</c:v>
                </c:pt>
                <c:pt idx="11600">
                  <c:v>12.884499999995001</c:v>
                </c:pt>
                <c:pt idx="11601">
                  <c:v>12.884499999995001</c:v>
                </c:pt>
                <c:pt idx="11602">
                  <c:v>12.884499999995001</c:v>
                </c:pt>
                <c:pt idx="11603">
                  <c:v>12.884499999995001</c:v>
                </c:pt>
                <c:pt idx="11604">
                  <c:v>12.884499999995001</c:v>
                </c:pt>
                <c:pt idx="11605">
                  <c:v>12.884499999995001</c:v>
                </c:pt>
                <c:pt idx="11606">
                  <c:v>12.884499999995001</c:v>
                </c:pt>
                <c:pt idx="11607">
                  <c:v>12.884499999995001</c:v>
                </c:pt>
                <c:pt idx="11608">
                  <c:v>12.893771115681</c:v>
                </c:pt>
                <c:pt idx="11609">
                  <c:v>12.917500000003001</c:v>
                </c:pt>
                <c:pt idx="11610">
                  <c:v>12.917500000003001</c:v>
                </c:pt>
                <c:pt idx="11611">
                  <c:v>12.917500000003001</c:v>
                </c:pt>
                <c:pt idx="11612">
                  <c:v>12.917500000003001</c:v>
                </c:pt>
                <c:pt idx="11613">
                  <c:v>12.917500000003001</c:v>
                </c:pt>
                <c:pt idx="11614">
                  <c:v>12.917500000003001</c:v>
                </c:pt>
                <c:pt idx="11615">
                  <c:v>12.917500000003001</c:v>
                </c:pt>
                <c:pt idx="11616">
                  <c:v>12.917500000002001</c:v>
                </c:pt>
                <c:pt idx="11617">
                  <c:v>12.917500000003001</c:v>
                </c:pt>
                <c:pt idx="11618">
                  <c:v>12.920650407081</c:v>
                </c:pt>
                <c:pt idx="11619">
                  <c:v>12.941900000003001</c:v>
                </c:pt>
                <c:pt idx="11620">
                  <c:v>12.941900000003001</c:v>
                </c:pt>
                <c:pt idx="11621">
                  <c:v>12.941900000003001</c:v>
                </c:pt>
                <c:pt idx="11622">
                  <c:v>12.941900000003001</c:v>
                </c:pt>
                <c:pt idx="11623">
                  <c:v>12.941900000003001</c:v>
                </c:pt>
                <c:pt idx="11624">
                  <c:v>12.941900000003001</c:v>
                </c:pt>
                <c:pt idx="11625">
                  <c:v>12.941900000003001</c:v>
                </c:pt>
                <c:pt idx="11626">
                  <c:v>12.941900000003001</c:v>
                </c:pt>
                <c:pt idx="11627">
                  <c:v>12.941900000003001</c:v>
                </c:pt>
                <c:pt idx="11628">
                  <c:v>12.941900000003001</c:v>
                </c:pt>
                <c:pt idx="11629">
                  <c:v>12.941900000003001</c:v>
                </c:pt>
                <c:pt idx="11630">
                  <c:v>12.941900000003001</c:v>
                </c:pt>
                <c:pt idx="11631">
                  <c:v>12.941900000003001</c:v>
                </c:pt>
                <c:pt idx="11632">
                  <c:v>12.941900000003001</c:v>
                </c:pt>
                <c:pt idx="11633">
                  <c:v>12.941900000003001</c:v>
                </c:pt>
                <c:pt idx="11634">
                  <c:v>12.941900000003001</c:v>
                </c:pt>
                <c:pt idx="11635">
                  <c:v>12.941900000003001</c:v>
                </c:pt>
                <c:pt idx="11636">
                  <c:v>12.941900000003001</c:v>
                </c:pt>
                <c:pt idx="11637">
                  <c:v>12.941900000003001</c:v>
                </c:pt>
                <c:pt idx="11638">
                  <c:v>13.039947358048</c:v>
                </c:pt>
                <c:pt idx="11639">
                  <c:v>13.079100000002001</c:v>
                </c:pt>
                <c:pt idx="11640">
                  <c:v>13.079100000002001</c:v>
                </c:pt>
                <c:pt idx="11641">
                  <c:v>13.079100000002001</c:v>
                </c:pt>
                <c:pt idx="11642">
                  <c:v>13.079100000002001</c:v>
                </c:pt>
                <c:pt idx="11643">
                  <c:v>13.079100000002001</c:v>
                </c:pt>
                <c:pt idx="11644">
                  <c:v>13.079100000002001</c:v>
                </c:pt>
                <c:pt idx="11645">
                  <c:v>13.093100102811</c:v>
                </c:pt>
                <c:pt idx="11646">
                  <c:v>13.094699999995999</c:v>
                </c:pt>
                <c:pt idx="11647">
                  <c:v>13.094699999995999</c:v>
                </c:pt>
                <c:pt idx="11648">
                  <c:v>13.094699999995999</c:v>
                </c:pt>
                <c:pt idx="11649">
                  <c:v>13.094699999995999</c:v>
                </c:pt>
                <c:pt idx="11650">
                  <c:v>13.094699999995999</c:v>
                </c:pt>
                <c:pt idx="11651">
                  <c:v>13.094699999995999</c:v>
                </c:pt>
                <c:pt idx="11652">
                  <c:v>13.094699999995999</c:v>
                </c:pt>
                <c:pt idx="11653">
                  <c:v>13.094699999995999</c:v>
                </c:pt>
                <c:pt idx="11654">
                  <c:v>13.094699999995999</c:v>
                </c:pt>
                <c:pt idx="11655">
                  <c:v>13.094699999995999</c:v>
                </c:pt>
                <c:pt idx="11656">
                  <c:v>13.094699999995999</c:v>
                </c:pt>
                <c:pt idx="11657">
                  <c:v>13.094699999995999</c:v>
                </c:pt>
                <c:pt idx="11658">
                  <c:v>13.057551661802</c:v>
                </c:pt>
                <c:pt idx="11659">
                  <c:v>13.053500000002</c:v>
                </c:pt>
                <c:pt idx="11660">
                  <c:v>13.053500000002</c:v>
                </c:pt>
                <c:pt idx="11661">
                  <c:v>13.053500000002</c:v>
                </c:pt>
                <c:pt idx="11662">
                  <c:v>13.053500000002</c:v>
                </c:pt>
                <c:pt idx="11663">
                  <c:v>13.053500000002</c:v>
                </c:pt>
                <c:pt idx="11664">
                  <c:v>13.053500000002</c:v>
                </c:pt>
                <c:pt idx="11665">
                  <c:v>13.053500000002</c:v>
                </c:pt>
                <c:pt idx="11666">
                  <c:v>13.053500000002</c:v>
                </c:pt>
                <c:pt idx="11667">
                  <c:v>13.053500000002</c:v>
                </c:pt>
                <c:pt idx="11668">
                  <c:v>13.053500000002</c:v>
                </c:pt>
                <c:pt idx="11669">
                  <c:v>13.053500000002</c:v>
                </c:pt>
                <c:pt idx="11670">
                  <c:v>13.02251399935</c:v>
                </c:pt>
                <c:pt idx="11671">
                  <c:v>12.884599999998001</c:v>
                </c:pt>
                <c:pt idx="11672">
                  <c:v>12.884599999998001</c:v>
                </c:pt>
                <c:pt idx="11673">
                  <c:v>12.884599999998001</c:v>
                </c:pt>
                <c:pt idx="11674">
                  <c:v>12.884599999998001</c:v>
                </c:pt>
                <c:pt idx="11675">
                  <c:v>12.884599999998001</c:v>
                </c:pt>
                <c:pt idx="11676">
                  <c:v>12.884599999998001</c:v>
                </c:pt>
                <c:pt idx="11677">
                  <c:v>12.884599999998001</c:v>
                </c:pt>
                <c:pt idx="11678">
                  <c:v>12.884599999998001</c:v>
                </c:pt>
                <c:pt idx="11679">
                  <c:v>12.884599999998001</c:v>
                </c:pt>
                <c:pt idx="11680">
                  <c:v>12.884599999998001</c:v>
                </c:pt>
                <c:pt idx="11681">
                  <c:v>12.884599999998001</c:v>
                </c:pt>
                <c:pt idx="11682">
                  <c:v>12.884599999998001</c:v>
                </c:pt>
                <c:pt idx="11683">
                  <c:v>12.884599999998001</c:v>
                </c:pt>
                <c:pt idx="11684">
                  <c:v>12.970770672106999</c:v>
                </c:pt>
                <c:pt idx="11685">
                  <c:v>13.035899999997</c:v>
                </c:pt>
                <c:pt idx="11686">
                  <c:v>13.035899999997</c:v>
                </c:pt>
                <c:pt idx="11687">
                  <c:v>13.035899999997</c:v>
                </c:pt>
                <c:pt idx="11688">
                  <c:v>13.035899999997</c:v>
                </c:pt>
                <c:pt idx="11689">
                  <c:v>13.035899999997</c:v>
                </c:pt>
                <c:pt idx="11690">
                  <c:v>13.035899999997</c:v>
                </c:pt>
                <c:pt idx="11691">
                  <c:v>13.035899999997</c:v>
                </c:pt>
                <c:pt idx="11692">
                  <c:v>13.035899999997</c:v>
                </c:pt>
                <c:pt idx="11693">
                  <c:v>13.035899999997</c:v>
                </c:pt>
                <c:pt idx="11694">
                  <c:v>13.035899999997</c:v>
                </c:pt>
                <c:pt idx="11695">
                  <c:v>13.062060163808001</c:v>
                </c:pt>
                <c:pt idx="11696">
                  <c:v>13.116399999999</c:v>
                </c:pt>
                <c:pt idx="11697">
                  <c:v>13.116399999999</c:v>
                </c:pt>
                <c:pt idx="11698">
                  <c:v>13.116399999999</c:v>
                </c:pt>
                <c:pt idx="11699">
                  <c:v>13.116399999999</c:v>
                </c:pt>
                <c:pt idx="11700">
                  <c:v>13.116399999999</c:v>
                </c:pt>
                <c:pt idx="11701">
                  <c:v>13.116399999999</c:v>
                </c:pt>
                <c:pt idx="11702">
                  <c:v>13.116399999999</c:v>
                </c:pt>
                <c:pt idx="11703">
                  <c:v>13.116399999999</c:v>
                </c:pt>
                <c:pt idx="11704">
                  <c:v>13.116399999999</c:v>
                </c:pt>
                <c:pt idx="11705">
                  <c:v>13.116399999999</c:v>
                </c:pt>
                <c:pt idx="11706">
                  <c:v>13.116399999999</c:v>
                </c:pt>
                <c:pt idx="11707">
                  <c:v>13.116399999999</c:v>
                </c:pt>
                <c:pt idx="11708">
                  <c:v>13.116399999999</c:v>
                </c:pt>
                <c:pt idx="11709">
                  <c:v>13.116399999999</c:v>
                </c:pt>
                <c:pt idx="11710">
                  <c:v>13.116399999999</c:v>
                </c:pt>
                <c:pt idx="11711">
                  <c:v>13.116399999999</c:v>
                </c:pt>
                <c:pt idx="11712">
                  <c:v>13.116399999999</c:v>
                </c:pt>
                <c:pt idx="11713">
                  <c:v>13.116399999999</c:v>
                </c:pt>
                <c:pt idx="11714">
                  <c:v>13.115916147598</c:v>
                </c:pt>
                <c:pt idx="11715">
                  <c:v>12.990300000003</c:v>
                </c:pt>
                <c:pt idx="11716">
                  <c:v>12.990300000003</c:v>
                </c:pt>
                <c:pt idx="11717">
                  <c:v>12.990300000003</c:v>
                </c:pt>
                <c:pt idx="11718">
                  <c:v>12.990300000003</c:v>
                </c:pt>
                <c:pt idx="11719">
                  <c:v>12.990300000003</c:v>
                </c:pt>
                <c:pt idx="11720">
                  <c:v>12.990300000003</c:v>
                </c:pt>
                <c:pt idx="11721">
                  <c:v>12.986845978365</c:v>
                </c:pt>
                <c:pt idx="11722">
                  <c:v>12.935900000002</c:v>
                </c:pt>
                <c:pt idx="11723">
                  <c:v>12.935900000003</c:v>
                </c:pt>
                <c:pt idx="11724">
                  <c:v>12.935900000003</c:v>
                </c:pt>
                <c:pt idx="11725">
                  <c:v>12.935900000003</c:v>
                </c:pt>
                <c:pt idx="11726">
                  <c:v>12.935900000003</c:v>
                </c:pt>
                <c:pt idx="11727">
                  <c:v>12.935900000003</c:v>
                </c:pt>
                <c:pt idx="11728">
                  <c:v>12.935900000003</c:v>
                </c:pt>
                <c:pt idx="11729">
                  <c:v>12.935900000003</c:v>
                </c:pt>
                <c:pt idx="11730">
                  <c:v>12.935900000002</c:v>
                </c:pt>
                <c:pt idx="11731">
                  <c:v>12.935900000003</c:v>
                </c:pt>
                <c:pt idx="11732">
                  <c:v>12.935900000003</c:v>
                </c:pt>
                <c:pt idx="11733">
                  <c:v>12.935900000003</c:v>
                </c:pt>
                <c:pt idx="11734">
                  <c:v>12.974893814431001</c:v>
                </c:pt>
                <c:pt idx="11735">
                  <c:v>13.133899999995</c:v>
                </c:pt>
                <c:pt idx="11736">
                  <c:v>13.133899999995</c:v>
                </c:pt>
                <c:pt idx="11737">
                  <c:v>13.133899999995</c:v>
                </c:pt>
                <c:pt idx="11738">
                  <c:v>13.133899999995</c:v>
                </c:pt>
                <c:pt idx="11739">
                  <c:v>13.133899999996</c:v>
                </c:pt>
                <c:pt idx="11740">
                  <c:v>13.133899999995</c:v>
                </c:pt>
                <c:pt idx="11741">
                  <c:v>13.133899999995</c:v>
                </c:pt>
                <c:pt idx="11742">
                  <c:v>13.133899999996</c:v>
                </c:pt>
                <c:pt idx="11743">
                  <c:v>13.133899999995</c:v>
                </c:pt>
                <c:pt idx="11744">
                  <c:v>13.133899999995</c:v>
                </c:pt>
                <c:pt idx="11745">
                  <c:v>13.133899999995</c:v>
                </c:pt>
                <c:pt idx="11746">
                  <c:v>13.133899999996</c:v>
                </c:pt>
                <c:pt idx="11747">
                  <c:v>13.133899999995</c:v>
                </c:pt>
                <c:pt idx="11748">
                  <c:v>13.133899999995</c:v>
                </c:pt>
                <c:pt idx="11749">
                  <c:v>13.133899999995</c:v>
                </c:pt>
                <c:pt idx="11750">
                  <c:v>13.133899999995</c:v>
                </c:pt>
                <c:pt idx="11751">
                  <c:v>13.133899999995</c:v>
                </c:pt>
                <c:pt idx="11752">
                  <c:v>13.133899999995</c:v>
                </c:pt>
                <c:pt idx="11753">
                  <c:v>13.133899999995</c:v>
                </c:pt>
                <c:pt idx="11754">
                  <c:v>13.042907007259</c:v>
                </c:pt>
                <c:pt idx="11755">
                  <c:v>12.978299999997001</c:v>
                </c:pt>
                <c:pt idx="11756">
                  <c:v>12.978299999997001</c:v>
                </c:pt>
                <c:pt idx="11757">
                  <c:v>12.978299999997001</c:v>
                </c:pt>
                <c:pt idx="11758">
                  <c:v>12.978299999997001</c:v>
                </c:pt>
                <c:pt idx="11759">
                  <c:v>12.978299999997001</c:v>
                </c:pt>
                <c:pt idx="11760">
                  <c:v>12.975038433352999</c:v>
                </c:pt>
                <c:pt idx="11761">
                  <c:v>12.951700000002999</c:v>
                </c:pt>
                <c:pt idx="11762">
                  <c:v>12.951700000002999</c:v>
                </c:pt>
                <c:pt idx="11763">
                  <c:v>12.951700000002999</c:v>
                </c:pt>
                <c:pt idx="11764">
                  <c:v>12.951700000002999</c:v>
                </c:pt>
                <c:pt idx="11765">
                  <c:v>12.951700000000001</c:v>
                </c:pt>
                <c:pt idx="11766">
                  <c:v>12.951700000002999</c:v>
                </c:pt>
                <c:pt idx="11767">
                  <c:v>12.951700000002999</c:v>
                </c:pt>
                <c:pt idx="11768">
                  <c:v>12.951700000001001</c:v>
                </c:pt>
                <c:pt idx="11769">
                  <c:v>12.951700000002999</c:v>
                </c:pt>
                <c:pt idx="11770">
                  <c:v>12.951700000002999</c:v>
                </c:pt>
                <c:pt idx="11771">
                  <c:v>12.980553556065001</c:v>
                </c:pt>
                <c:pt idx="11772">
                  <c:v>13.116500000002</c:v>
                </c:pt>
                <c:pt idx="11773">
                  <c:v>13.116500000002</c:v>
                </c:pt>
                <c:pt idx="11774">
                  <c:v>13.116500000002</c:v>
                </c:pt>
                <c:pt idx="11775">
                  <c:v>13.116500000002</c:v>
                </c:pt>
                <c:pt idx="11776">
                  <c:v>13.116500000002</c:v>
                </c:pt>
                <c:pt idx="11777">
                  <c:v>13.116500000002</c:v>
                </c:pt>
                <c:pt idx="11778">
                  <c:v>13.116500000002</c:v>
                </c:pt>
                <c:pt idx="11779">
                  <c:v>13.116500000002</c:v>
                </c:pt>
                <c:pt idx="11780">
                  <c:v>13.116500000002</c:v>
                </c:pt>
                <c:pt idx="11781">
                  <c:v>13.116500000002</c:v>
                </c:pt>
                <c:pt idx="11782">
                  <c:v>13.116500000002</c:v>
                </c:pt>
                <c:pt idx="11783">
                  <c:v>13.116500000002</c:v>
                </c:pt>
                <c:pt idx="11784">
                  <c:v>13.116500000002</c:v>
                </c:pt>
                <c:pt idx="11785">
                  <c:v>13.127161004735999</c:v>
                </c:pt>
                <c:pt idx="11786">
                  <c:v>13.130899999997</c:v>
                </c:pt>
                <c:pt idx="11787">
                  <c:v>13.130899999997</c:v>
                </c:pt>
                <c:pt idx="11788">
                  <c:v>13.130899999997</c:v>
                </c:pt>
                <c:pt idx="11789">
                  <c:v>13.130899999996</c:v>
                </c:pt>
                <c:pt idx="11790">
                  <c:v>13.130899999997</c:v>
                </c:pt>
                <c:pt idx="11791">
                  <c:v>13.130899999997</c:v>
                </c:pt>
                <c:pt idx="11792">
                  <c:v>13.130899999996</c:v>
                </c:pt>
                <c:pt idx="11793">
                  <c:v>13.130899999997</c:v>
                </c:pt>
                <c:pt idx="11794">
                  <c:v>13.130899999997</c:v>
                </c:pt>
                <c:pt idx="11795">
                  <c:v>13.130899999997</c:v>
                </c:pt>
                <c:pt idx="11796">
                  <c:v>13.130899999997</c:v>
                </c:pt>
                <c:pt idx="11797">
                  <c:v>13.130899999997</c:v>
                </c:pt>
                <c:pt idx="11798">
                  <c:v>13.079820864052</c:v>
                </c:pt>
                <c:pt idx="11799">
                  <c:v>13.002100000004001</c:v>
                </c:pt>
                <c:pt idx="11800">
                  <c:v>13.002100000004001</c:v>
                </c:pt>
                <c:pt idx="11801">
                  <c:v>13.002100000004001</c:v>
                </c:pt>
                <c:pt idx="11802">
                  <c:v>13.002100000003001</c:v>
                </c:pt>
                <c:pt idx="11803">
                  <c:v>13.002100000004001</c:v>
                </c:pt>
                <c:pt idx="11804">
                  <c:v>13.002100000003001</c:v>
                </c:pt>
                <c:pt idx="11805">
                  <c:v>13.002100000003001</c:v>
                </c:pt>
                <c:pt idx="11806">
                  <c:v>13.002100000004001</c:v>
                </c:pt>
                <c:pt idx="11807">
                  <c:v>13.002100000004001</c:v>
                </c:pt>
                <c:pt idx="11808">
                  <c:v>13.002100000004001</c:v>
                </c:pt>
                <c:pt idx="11809">
                  <c:v>13.002100000004001</c:v>
                </c:pt>
                <c:pt idx="11810">
                  <c:v>12.993982590221</c:v>
                </c:pt>
                <c:pt idx="11811">
                  <c:v>12.982300000003001</c:v>
                </c:pt>
                <c:pt idx="11812">
                  <c:v>12.982300000003001</c:v>
                </c:pt>
                <c:pt idx="11813">
                  <c:v>12.982300000003001</c:v>
                </c:pt>
                <c:pt idx="11814">
                  <c:v>12.982300000003001</c:v>
                </c:pt>
                <c:pt idx="11815">
                  <c:v>12.982300000003001</c:v>
                </c:pt>
                <c:pt idx="11816">
                  <c:v>12.982300000003001</c:v>
                </c:pt>
                <c:pt idx="11817">
                  <c:v>12.982300000003001</c:v>
                </c:pt>
                <c:pt idx="11818">
                  <c:v>12.982300000003001</c:v>
                </c:pt>
                <c:pt idx="11819">
                  <c:v>12.982300000003001</c:v>
                </c:pt>
                <c:pt idx="11820">
                  <c:v>12.982300000003001</c:v>
                </c:pt>
                <c:pt idx="11821">
                  <c:v>12.982300000003001</c:v>
                </c:pt>
                <c:pt idx="11822">
                  <c:v>12.982300000003001</c:v>
                </c:pt>
                <c:pt idx="11823">
                  <c:v>13.001807010006001</c:v>
                </c:pt>
                <c:pt idx="11824">
                  <c:v>13.041599999997</c:v>
                </c:pt>
                <c:pt idx="11825">
                  <c:v>13.041599999997</c:v>
                </c:pt>
                <c:pt idx="11826">
                  <c:v>13.041599999997</c:v>
                </c:pt>
                <c:pt idx="11827">
                  <c:v>13.041599999997</c:v>
                </c:pt>
                <c:pt idx="11828">
                  <c:v>13.041599999997</c:v>
                </c:pt>
                <c:pt idx="11829">
                  <c:v>13.041599999997</c:v>
                </c:pt>
                <c:pt idx="11830">
                  <c:v>13.041599999997</c:v>
                </c:pt>
                <c:pt idx="11831">
                  <c:v>13.041599999997</c:v>
                </c:pt>
                <c:pt idx="11832">
                  <c:v>13.041599999997</c:v>
                </c:pt>
                <c:pt idx="11833">
                  <c:v>13.041599999997</c:v>
                </c:pt>
                <c:pt idx="11834">
                  <c:v>13.041599999997</c:v>
                </c:pt>
                <c:pt idx="11835">
                  <c:v>13.061866633027</c:v>
                </c:pt>
                <c:pt idx="11836">
                  <c:v>13.097199999997001</c:v>
                </c:pt>
                <c:pt idx="11837">
                  <c:v>13.097199999997001</c:v>
                </c:pt>
                <c:pt idx="11838">
                  <c:v>13.097199999997001</c:v>
                </c:pt>
                <c:pt idx="11839">
                  <c:v>13.097199999997001</c:v>
                </c:pt>
                <c:pt idx="11840">
                  <c:v>13.097199999997001</c:v>
                </c:pt>
                <c:pt idx="11841">
                  <c:v>13.097199999997001</c:v>
                </c:pt>
                <c:pt idx="11842">
                  <c:v>13.097199999997001</c:v>
                </c:pt>
                <c:pt idx="11843">
                  <c:v>13.097199999997001</c:v>
                </c:pt>
                <c:pt idx="11844">
                  <c:v>13.097199999997001</c:v>
                </c:pt>
                <c:pt idx="11845">
                  <c:v>13.097199999997001</c:v>
                </c:pt>
                <c:pt idx="11846">
                  <c:v>13.097199999996</c:v>
                </c:pt>
                <c:pt idx="11847">
                  <c:v>13.067269789767</c:v>
                </c:pt>
                <c:pt idx="11848">
                  <c:v>12.997899999996999</c:v>
                </c:pt>
                <c:pt idx="11849">
                  <c:v>12.997899999995999</c:v>
                </c:pt>
                <c:pt idx="11850">
                  <c:v>12.997899999996999</c:v>
                </c:pt>
                <c:pt idx="11851">
                  <c:v>12.997899999995999</c:v>
                </c:pt>
                <c:pt idx="11852">
                  <c:v>12.997899999996999</c:v>
                </c:pt>
                <c:pt idx="11853">
                  <c:v>12.997899999995999</c:v>
                </c:pt>
                <c:pt idx="11854">
                  <c:v>12.997899999996999</c:v>
                </c:pt>
                <c:pt idx="11855">
                  <c:v>12.997899999995999</c:v>
                </c:pt>
                <c:pt idx="11856">
                  <c:v>12.997899999995999</c:v>
                </c:pt>
                <c:pt idx="11857">
                  <c:v>12.997899999996999</c:v>
                </c:pt>
                <c:pt idx="11858">
                  <c:v>12.997899999996999</c:v>
                </c:pt>
                <c:pt idx="11859">
                  <c:v>12.997899999995999</c:v>
                </c:pt>
                <c:pt idx="11860">
                  <c:v>13.016801482932999</c:v>
                </c:pt>
                <c:pt idx="11861">
                  <c:v>13.052599999997</c:v>
                </c:pt>
                <c:pt idx="11862">
                  <c:v>13.052599999997</c:v>
                </c:pt>
                <c:pt idx="11863">
                  <c:v>13.052599999997</c:v>
                </c:pt>
                <c:pt idx="11864">
                  <c:v>13.052599999997</c:v>
                </c:pt>
                <c:pt idx="11865">
                  <c:v>13.052599999997</c:v>
                </c:pt>
                <c:pt idx="11866">
                  <c:v>13.052599999997</c:v>
                </c:pt>
                <c:pt idx="11867">
                  <c:v>13.052599999997</c:v>
                </c:pt>
                <c:pt idx="11868">
                  <c:v>13.052599999997</c:v>
                </c:pt>
                <c:pt idx="11869">
                  <c:v>13.052599999997</c:v>
                </c:pt>
                <c:pt idx="11870">
                  <c:v>13.052599999997</c:v>
                </c:pt>
                <c:pt idx="11871">
                  <c:v>13.052599999997</c:v>
                </c:pt>
                <c:pt idx="11872">
                  <c:v>13.052599999997</c:v>
                </c:pt>
                <c:pt idx="11873">
                  <c:v>13.052599999997</c:v>
                </c:pt>
                <c:pt idx="11874">
                  <c:v>13.052599999997</c:v>
                </c:pt>
                <c:pt idx="11875">
                  <c:v>13.052599999997</c:v>
                </c:pt>
                <c:pt idx="11876">
                  <c:v>13.052599999997</c:v>
                </c:pt>
                <c:pt idx="11877">
                  <c:v>13.052599999997</c:v>
                </c:pt>
                <c:pt idx="11878">
                  <c:v>13.052599999997</c:v>
                </c:pt>
                <c:pt idx="11879">
                  <c:v>13.054393637760001</c:v>
                </c:pt>
                <c:pt idx="11880">
                  <c:v>13.175799999998</c:v>
                </c:pt>
                <c:pt idx="11881">
                  <c:v>13.175799999998</c:v>
                </c:pt>
                <c:pt idx="11882">
                  <c:v>13.175799999998</c:v>
                </c:pt>
                <c:pt idx="11883">
                  <c:v>13.175799999998</c:v>
                </c:pt>
                <c:pt idx="11884">
                  <c:v>13.175799999998</c:v>
                </c:pt>
                <c:pt idx="11885">
                  <c:v>13.175799999998</c:v>
                </c:pt>
                <c:pt idx="11886">
                  <c:v>13.168616919432001</c:v>
                </c:pt>
                <c:pt idx="11887">
                  <c:v>12.996199999996</c:v>
                </c:pt>
                <c:pt idx="11888">
                  <c:v>12.996199999996</c:v>
                </c:pt>
                <c:pt idx="11889">
                  <c:v>12.996199999996</c:v>
                </c:pt>
                <c:pt idx="11890">
                  <c:v>12.996199999996</c:v>
                </c:pt>
                <c:pt idx="11891">
                  <c:v>12.996199999996</c:v>
                </c:pt>
                <c:pt idx="11892">
                  <c:v>12.996199999996</c:v>
                </c:pt>
                <c:pt idx="11893">
                  <c:v>12.996199999996</c:v>
                </c:pt>
                <c:pt idx="11894">
                  <c:v>12.996199999996</c:v>
                </c:pt>
                <c:pt idx="11895">
                  <c:v>12.996199999996</c:v>
                </c:pt>
                <c:pt idx="11896">
                  <c:v>12.996199999996</c:v>
                </c:pt>
                <c:pt idx="11897">
                  <c:v>12.996199999996</c:v>
                </c:pt>
                <c:pt idx="11898">
                  <c:v>12.996199999996</c:v>
                </c:pt>
                <c:pt idx="11899">
                  <c:v>12.996199999996</c:v>
                </c:pt>
                <c:pt idx="11900">
                  <c:v>12.995733898520999</c:v>
                </c:pt>
                <c:pt idx="11901">
                  <c:v>12.994899999997999</c:v>
                </c:pt>
                <c:pt idx="11902">
                  <c:v>12.994899999997999</c:v>
                </c:pt>
                <c:pt idx="11903">
                  <c:v>12.994899999997999</c:v>
                </c:pt>
                <c:pt idx="11904">
                  <c:v>12.994899999997999</c:v>
                </c:pt>
                <c:pt idx="11905">
                  <c:v>12.994899999997999</c:v>
                </c:pt>
                <c:pt idx="11906">
                  <c:v>12.994899999997999</c:v>
                </c:pt>
                <c:pt idx="11907">
                  <c:v>12.994899999997999</c:v>
                </c:pt>
                <c:pt idx="11908">
                  <c:v>12.994899999997999</c:v>
                </c:pt>
                <c:pt idx="11909">
                  <c:v>12.994899999997999</c:v>
                </c:pt>
                <c:pt idx="11910">
                  <c:v>12.994899999997999</c:v>
                </c:pt>
                <c:pt idx="11911">
                  <c:v>12.994899999997999</c:v>
                </c:pt>
                <c:pt idx="11912">
                  <c:v>12.994899999997999</c:v>
                </c:pt>
                <c:pt idx="11913">
                  <c:v>12.994899999997999</c:v>
                </c:pt>
                <c:pt idx="11914">
                  <c:v>13.008247842984</c:v>
                </c:pt>
                <c:pt idx="11915">
                  <c:v>13.008399999999</c:v>
                </c:pt>
                <c:pt idx="11916">
                  <c:v>13.008399999999</c:v>
                </c:pt>
                <c:pt idx="11917">
                  <c:v>13.008399999999</c:v>
                </c:pt>
                <c:pt idx="11918">
                  <c:v>13.008399999999</c:v>
                </c:pt>
                <c:pt idx="11919">
                  <c:v>13.008399999999</c:v>
                </c:pt>
                <c:pt idx="11920">
                  <c:v>13.008399999999</c:v>
                </c:pt>
                <c:pt idx="11921">
                  <c:v>13.008399999999</c:v>
                </c:pt>
                <c:pt idx="11922">
                  <c:v>13.008399999999</c:v>
                </c:pt>
                <c:pt idx="11923">
                  <c:v>13.008399999998</c:v>
                </c:pt>
                <c:pt idx="11924">
                  <c:v>13.008399999999</c:v>
                </c:pt>
                <c:pt idx="11925">
                  <c:v>13.008399999999</c:v>
                </c:pt>
                <c:pt idx="11926">
                  <c:v>13.021715967035</c:v>
                </c:pt>
                <c:pt idx="11927">
                  <c:v>13.031500000003</c:v>
                </c:pt>
                <c:pt idx="11928">
                  <c:v>13.031500000003</c:v>
                </c:pt>
                <c:pt idx="11929">
                  <c:v>13.031500000003</c:v>
                </c:pt>
                <c:pt idx="11930">
                  <c:v>13.031500000003</c:v>
                </c:pt>
                <c:pt idx="11931">
                  <c:v>13.031500000003</c:v>
                </c:pt>
                <c:pt idx="11932">
                  <c:v>13.031500000003</c:v>
                </c:pt>
                <c:pt idx="11933">
                  <c:v>13.031500000003</c:v>
                </c:pt>
                <c:pt idx="11934">
                  <c:v>13.031500000003</c:v>
                </c:pt>
                <c:pt idx="11935">
                  <c:v>13.031500000003</c:v>
                </c:pt>
                <c:pt idx="11936">
                  <c:v>13.031500000003</c:v>
                </c:pt>
                <c:pt idx="11937">
                  <c:v>13.031500000003</c:v>
                </c:pt>
                <c:pt idx="11938">
                  <c:v>13.033867676770001</c:v>
                </c:pt>
                <c:pt idx="11939">
                  <c:v>13.090100000001</c:v>
                </c:pt>
                <c:pt idx="11940">
                  <c:v>13.090100000001</c:v>
                </c:pt>
                <c:pt idx="11941">
                  <c:v>13.090099999997999</c:v>
                </c:pt>
                <c:pt idx="11942">
                  <c:v>13.090100000001</c:v>
                </c:pt>
                <c:pt idx="11943">
                  <c:v>13.090100000001</c:v>
                </c:pt>
                <c:pt idx="11944">
                  <c:v>13.090100000001</c:v>
                </c:pt>
                <c:pt idx="11945">
                  <c:v>13.090100000001</c:v>
                </c:pt>
                <c:pt idx="11946">
                  <c:v>13.090100000001</c:v>
                </c:pt>
                <c:pt idx="11947">
                  <c:v>13.090100000001</c:v>
                </c:pt>
                <c:pt idx="11948">
                  <c:v>13.090100000001</c:v>
                </c:pt>
                <c:pt idx="11949">
                  <c:v>13.090100000001</c:v>
                </c:pt>
                <c:pt idx="11950">
                  <c:v>13.090100000001</c:v>
                </c:pt>
                <c:pt idx="11951">
                  <c:v>13.108126555273</c:v>
                </c:pt>
                <c:pt idx="11952">
                  <c:v>13.112200000003</c:v>
                </c:pt>
                <c:pt idx="11953">
                  <c:v>13.112200000003</c:v>
                </c:pt>
                <c:pt idx="11954">
                  <c:v>13.112200000003</c:v>
                </c:pt>
                <c:pt idx="11955">
                  <c:v>13.112200000003</c:v>
                </c:pt>
                <c:pt idx="11956">
                  <c:v>13.112200000003</c:v>
                </c:pt>
                <c:pt idx="11957">
                  <c:v>13.112200000003</c:v>
                </c:pt>
                <c:pt idx="11958">
                  <c:v>13.112200000003</c:v>
                </c:pt>
                <c:pt idx="11959">
                  <c:v>13.112200000003</c:v>
                </c:pt>
                <c:pt idx="11960">
                  <c:v>13.112200000003</c:v>
                </c:pt>
                <c:pt idx="11961">
                  <c:v>13.112200000003</c:v>
                </c:pt>
                <c:pt idx="11962">
                  <c:v>13.112200000003</c:v>
                </c:pt>
                <c:pt idx="11963">
                  <c:v>13.112200000003</c:v>
                </c:pt>
                <c:pt idx="11964">
                  <c:v>13.112200000003</c:v>
                </c:pt>
                <c:pt idx="11965">
                  <c:v>13.112200000003</c:v>
                </c:pt>
                <c:pt idx="11966">
                  <c:v>13.112200000003</c:v>
                </c:pt>
                <c:pt idx="11967">
                  <c:v>13.112200000003</c:v>
                </c:pt>
                <c:pt idx="11968">
                  <c:v>13.112200000003</c:v>
                </c:pt>
                <c:pt idx="11969">
                  <c:v>13.112200000003</c:v>
                </c:pt>
                <c:pt idx="11970">
                  <c:v>13.112200000003</c:v>
                </c:pt>
                <c:pt idx="11971">
                  <c:v>12.989564620915001</c:v>
                </c:pt>
                <c:pt idx="11972">
                  <c:v>12.956299999998</c:v>
                </c:pt>
                <c:pt idx="11973">
                  <c:v>12.956299999998</c:v>
                </c:pt>
                <c:pt idx="11974">
                  <c:v>12.956299999998</c:v>
                </c:pt>
                <c:pt idx="11975">
                  <c:v>12.956299999998</c:v>
                </c:pt>
                <c:pt idx="11976">
                  <c:v>12.956299999998</c:v>
                </c:pt>
                <c:pt idx="11977">
                  <c:v>12.968834467209</c:v>
                </c:pt>
                <c:pt idx="11978">
                  <c:v>12.996299999999</c:v>
                </c:pt>
                <c:pt idx="11979">
                  <c:v>12.996299999999</c:v>
                </c:pt>
                <c:pt idx="11980">
                  <c:v>12.996299999999</c:v>
                </c:pt>
                <c:pt idx="11981">
                  <c:v>12.996299999999</c:v>
                </c:pt>
                <c:pt idx="11982">
                  <c:v>12.996299999999</c:v>
                </c:pt>
                <c:pt idx="11983">
                  <c:v>12.996299999999</c:v>
                </c:pt>
                <c:pt idx="11984">
                  <c:v>12.996299999999</c:v>
                </c:pt>
                <c:pt idx="11985">
                  <c:v>12.996299999999</c:v>
                </c:pt>
                <c:pt idx="11986">
                  <c:v>12.996299999999</c:v>
                </c:pt>
                <c:pt idx="11987">
                  <c:v>12.996299999999</c:v>
                </c:pt>
                <c:pt idx="11988">
                  <c:v>12.996299999999</c:v>
                </c:pt>
                <c:pt idx="11989">
                  <c:v>12.994787262345</c:v>
                </c:pt>
                <c:pt idx="11990">
                  <c:v>12.978200000003</c:v>
                </c:pt>
                <c:pt idx="11991">
                  <c:v>12.978200000003</c:v>
                </c:pt>
                <c:pt idx="11992">
                  <c:v>12.978200000003</c:v>
                </c:pt>
                <c:pt idx="11993">
                  <c:v>12.978200000004</c:v>
                </c:pt>
                <c:pt idx="11994">
                  <c:v>12.978200000003</c:v>
                </c:pt>
                <c:pt idx="11995">
                  <c:v>12.978200000003</c:v>
                </c:pt>
                <c:pt idx="11996">
                  <c:v>12.978200000004</c:v>
                </c:pt>
                <c:pt idx="11997">
                  <c:v>12.978200000003</c:v>
                </c:pt>
                <c:pt idx="11998">
                  <c:v>12.978200000003</c:v>
                </c:pt>
                <c:pt idx="11999">
                  <c:v>12.978200000004</c:v>
                </c:pt>
                <c:pt idx="12000">
                  <c:v>12.978200000003</c:v>
                </c:pt>
                <c:pt idx="12001">
                  <c:v>13.017173147631</c:v>
                </c:pt>
                <c:pt idx="12002">
                  <c:v>13.168299999998</c:v>
                </c:pt>
                <c:pt idx="12003">
                  <c:v>13.168299999998</c:v>
                </c:pt>
                <c:pt idx="12004">
                  <c:v>13.168299999998</c:v>
                </c:pt>
                <c:pt idx="12005">
                  <c:v>13.168299999997</c:v>
                </c:pt>
                <c:pt idx="12006">
                  <c:v>13.168299999998</c:v>
                </c:pt>
                <c:pt idx="12007">
                  <c:v>13.168299999998</c:v>
                </c:pt>
                <c:pt idx="12008">
                  <c:v>13.168299999998</c:v>
                </c:pt>
                <c:pt idx="12009">
                  <c:v>13.168299999998</c:v>
                </c:pt>
                <c:pt idx="12010">
                  <c:v>13.168299999998</c:v>
                </c:pt>
                <c:pt idx="12011">
                  <c:v>13.168299999997</c:v>
                </c:pt>
                <c:pt idx="12012">
                  <c:v>13.168299999997</c:v>
                </c:pt>
                <c:pt idx="12013">
                  <c:v>13.168299999998</c:v>
                </c:pt>
                <c:pt idx="12014">
                  <c:v>13.126920195862001</c:v>
                </c:pt>
                <c:pt idx="12015">
                  <c:v>13.027599999997999</c:v>
                </c:pt>
                <c:pt idx="12016">
                  <c:v>13.027600000001</c:v>
                </c:pt>
                <c:pt idx="12017">
                  <c:v>13.027600000001</c:v>
                </c:pt>
                <c:pt idx="12018">
                  <c:v>13.027600000001</c:v>
                </c:pt>
                <c:pt idx="12019">
                  <c:v>13.027600000001</c:v>
                </c:pt>
                <c:pt idx="12020">
                  <c:v>13.027600000001</c:v>
                </c:pt>
                <c:pt idx="12021">
                  <c:v>13.027600000001</c:v>
                </c:pt>
                <c:pt idx="12022">
                  <c:v>13.027600000001</c:v>
                </c:pt>
                <c:pt idx="12023">
                  <c:v>13.027600000001</c:v>
                </c:pt>
                <c:pt idx="12024">
                  <c:v>13.027600000001</c:v>
                </c:pt>
                <c:pt idx="12025">
                  <c:v>13.027600000001</c:v>
                </c:pt>
                <c:pt idx="12026">
                  <c:v>13.026235276015999</c:v>
                </c:pt>
                <c:pt idx="12027">
                  <c:v>12.973300000006001</c:v>
                </c:pt>
                <c:pt idx="12028">
                  <c:v>12.973300000003</c:v>
                </c:pt>
                <c:pt idx="12029">
                  <c:v>12.973300000003</c:v>
                </c:pt>
                <c:pt idx="12030">
                  <c:v>12.973300000004</c:v>
                </c:pt>
                <c:pt idx="12031">
                  <c:v>12.973300000004</c:v>
                </c:pt>
                <c:pt idx="12032">
                  <c:v>12.973300000004</c:v>
                </c:pt>
                <c:pt idx="12033">
                  <c:v>12.973300000004</c:v>
                </c:pt>
                <c:pt idx="12034">
                  <c:v>12.973300000004</c:v>
                </c:pt>
                <c:pt idx="12035">
                  <c:v>12.973300000004</c:v>
                </c:pt>
                <c:pt idx="12036">
                  <c:v>12.973300000004</c:v>
                </c:pt>
                <c:pt idx="12037">
                  <c:v>12.973300000003</c:v>
                </c:pt>
                <c:pt idx="12038">
                  <c:v>12.973300000004</c:v>
                </c:pt>
                <c:pt idx="12039">
                  <c:v>12.973300000004</c:v>
                </c:pt>
                <c:pt idx="12040">
                  <c:v>12.973300000004</c:v>
                </c:pt>
                <c:pt idx="12041">
                  <c:v>12.973300000003</c:v>
                </c:pt>
                <c:pt idx="12042">
                  <c:v>12.973300000004</c:v>
                </c:pt>
                <c:pt idx="12043">
                  <c:v>12.973300000003</c:v>
                </c:pt>
                <c:pt idx="12044">
                  <c:v>12.973300000003</c:v>
                </c:pt>
                <c:pt idx="12045">
                  <c:v>12.981895040201</c:v>
                </c:pt>
                <c:pt idx="12046">
                  <c:v>13.112699999998</c:v>
                </c:pt>
                <c:pt idx="12047">
                  <c:v>13.112699999998</c:v>
                </c:pt>
                <c:pt idx="12048">
                  <c:v>13.112699999998</c:v>
                </c:pt>
                <c:pt idx="12049">
                  <c:v>13.112699999998</c:v>
                </c:pt>
                <c:pt idx="12050">
                  <c:v>13.112699999998</c:v>
                </c:pt>
                <c:pt idx="12051">
                  <c:v>13.048095585858</c:v>
                </c:pt>
                <c:pt idx="12052">
                  <c:v>13.013600000003001</c:v>
                </c:pt>
                <c:pt idx="12053">
                  <c:v>13.013600000004001</c:v>
                </c:pt>
                <c:pt idx="12054">
                  <c:v>13.013600000003001</c:v>
                </c:pt>
                <c:pt idx="12055">
                  <c:v>13.013600000003001</c:v>
                </c:pt>
                <c:pt idx="12056">
                  <c:v>13.013600000004001</c:v>
                </c:pt>
                <c:pt idx="12057">
                  <c:v>13.013600000004001</c:v>
                </c:pt>
                <c:pt idx="12058">
                  <c:v>13.013600000004001</c:v>
                </c:pt>
                <c:pt idx="12059">
                  <c:v>13.013600000004001</c:v>
                </c:pt>
                <c:pt idx="12060">
                  <c:v>13.013600000004001</c:v>
                </c:pt>
                <c:pt idx="12061">
                  <c:v>13.013600000004001</c:v>
                </c:pt>
                <c:pt idx="12062">
                  <c:v>13.013600000003001</c:v>
                </c:pt>
                <c:pt idx="12063">
                  <c:v>13.013600000003001</c:v>
                </c:pt>
                <c:pt idx="12064">
                  <c:v>13.013600000004001</c:v>
                </c:pt>
                <c:pt idx="12065">
                  <c:v>13.013600000003001</c:v>
                </c:pt>
                <c:pt idx="12066">
                  <c:v>13.013600000004001</c:v>
                </c:pt>
                <c:pt idx="12067">
                  <c:v>13.013600000003001</c:v>
                </c:pt>
                <c:pt idx="12068">
                  <c:v>13.013600000004001</c:v>
                </c:pt>
                <c:pt idx="12069">
                  <c:v>13.083835204176999</c:v>
                </c:pt>
                <c:pt idx="12070">
                  <c:v>13.194199999999</c:v>
                </c:pt>
                <c:pt idx="12071">
                  <c:v>13.194199999999</c:v>
                </c:pt>
                <c:pt idx="12072">
                  <c:v>13.194199999999</c:v>
                </c:pt>
                <c:pt idx="12073">
                  <c:v>13.194199999999</c:v>
                </c:pt>
                <c:pt idx="12074">
                  <c:v>13.194199999999</c:v>
                </c:pt>
                <c:pt idx="12075">
                  <c:v>13.188001736263001</c:v>
                </c:pt>
                <c:pt idx="12076">
                  <c:v>12.942099999994999</c:v>
                </c:pt>
                <c:pt idx="12077">
                  <c:v>12.942099999994999</c:v>
                </c:pt>
                <c:pt idx="12078">
                  <c:v>12.942099999994999</c:v>
                </c:pt>
                <c:pt idx="12079">
                  <c:v>12.942099999994999</c:v>
                </c:pt>
                <c:pt idx="12080">
                  <c:v>12.942099999994999</c:v>
                </c:pt>
                <c:pt idx="12081">
                  <c:v>12.942099999994999</c:v>
                </c:pt>
                <c:pt idx="12082">
                  <c:v>12.942099999994999</c:v>
                </c:pt>
                <c:pt idx="12083">
                  <c:v>12.942099999994999</c:v>
                </c:pt>
                <c:pt idx="12084">
                  <c:v>12.942099999994999</c:v>
                </c:pt>
                <c:pt idx="12085">
                  <c:v>12.942099999994999</c:v>
                </c:pt>
                <c:pt idx="12086">
                  <c:v>12.942099999994999</c:v>
                </c:pt>
                <c:pt idx="12087">
                  <c:v>12.942099999994999</c:v>
                </c:pt>
                <c:pt idx="12088">
                  <c:v>12.942099999994999</c:v>
                </c:pt>
                <c:pt idx="12089">
                  <c:v>12.954996211292</c:v>
                </c:pt>
                <c:pt idx="12090">
                  <c:v>12.980199999998</c:v>
                </c:pt>
                <c:pt idx="12091">
                  <c:v>12.980199999998</c:v>
                </c:pt>
                <c:pt idx="12092">
                  <c:v>12.980199999998</c:v>
                </c:pt>
                <c:pt idx="12093">
                  <c:v>12.980199999998</c:v>
                </c:pt>
                <c:pt idx="12094">
                  <c:v>12.980199999998</c:v>
                </c:pt>
                <c:pt idx="12095">
                  <c:v>12.980199999998</c:v>
                </c:pt>
                <c:pt idx="12096">
                  <c:v>12.980199999998</c:v>
                </c:pt>
                <c:pt idx="12097">
                  <c:v>12.980199999999</c:v>
                </c:pt>
                <c:pt idx="12098">
                  <c:v>12.980199999998</c:v>
                </c:pt>
                <c:pt idx="12099">
                  <c:v>12.980199999999</c:v>
                </c:pt>
                <c:pt idx="12100">
                  <c:v>12.980199999998</c:v>
                </c:pt>
                <c:pt idx="12101">
                  <c:v>12.980199999998</c:v>
                </c:pt>
                <c:pt idx="12102">
                  <c:v>12.980199999998</c:v>
                </c:pt>
                <c:pt idx="12103">
                  <c:v>12.980685933693</c:v>
                </c:pt>
                <c:pt idx="12104">
                  <c:v>12.980799999998</c:v>
                </c:pt>
                <c:pt idx="12105">
                  <c:v>12.980799999998</c:v>
                </c:pt>
                <c:pt idx="12106">
                  <c:v>12.980799999998</c:v>
                </c:pt>
                <c:pt idx="12107">
                  <c:v>12.980799999998</c:v>
                </c:pt>
                <c:pt idx="12108">
                  <c:v>12.980799999997</c:v>
                </c:pt>
                <c:pt idx="12109">
                  <c:v>12.980799999998</c:v>
                </c:pt>
                <c:pt idx="12110">
                  <c:v>12.980799999998</c:v>
                </c:pt>
                <c:pt idx="12111">
                  <c:v>12.980799999998</c:v>
                </c:pt>
                <c:pt idx="12112">
                  <c:v>12.980799999997</c:v>
                </c:pt>
                <c:pt idx="12113">
                  <c:v>12.980799999998</c:v>
                </c:pt>
                <c:pt idx="12114">
                  <c:v>12.979604544586</c:v>
                </c:pt>
                <c:pt idx="12115">
                  <c:v>12.928699999997001</c:v>
                </c:pt>
                <c:pt idx="12116">
                  <c:v>12.928699999997001</c:v>
                </c:pt>
                <c:pt idx="12117">
                  <c:v>12.928699999997001</c:v>
                </c:pt>
                <c:pt idx="12118">
                  <c:v>12.928699999997001</c:v>
                </c:pt>
                <c:pt idx="12119">
                  <c:v>12.928699999997001</c:v>
                </c:pt>
                <c:pt idx="12120">
                  <c:v>12.928699999997001</c:v>
                </c:pt>
                <c:pt idx="12121">
                  <c:v>12.928699999997001</c:v>
                </c:pt>
                <c:pt idx="12122">
                  <c:v>12.928699999995001</c:v>
                </c:pt>
                <c:pt idx="12123">
                  <c:v>12.928699999997001</c:v>
                </c:pt>
                <c:pt idx="12124">
                  <c:v>12.928699999997001</c:v>
                </c:pt>
                <c:pt idx="12125">
                  <c:v>12.928699999997001</c:v>
                </c:pt>
                <c:pt idx="12126">
                  <c:v>12.932462764825001</c:v>
                </c:pt>
                <c:pt idx="12127">
                  <c:v>12.971099999997</c:v>
                </c:pt>
                <c:pt idx="12128">
                  <c:v>12.971099999997</c:v>
                </c:pt>
                <c:pt idx="12129">
                  <c:v>12.971099999997</c:v>
                </c:pt>
                <c:pt idx="12130">
                  <c:v>12.971099999997</c:v>
                </c:pt>
                <c:pt idx="12131">
                  <c:v>12.971099999997</c:v>
                </c:pt>
                <c:pt idx="12132">
                  <c:v>12.971099999997</c:v>
                </c:pt>
                <c:pt idx="12133">
                  <c:v>12.971099999997</c:v>
                </c:pt>
                <c:pt idx="12134">
                  <c:v>12.971099999997</c:v>
                </c:pt>
                <c:pt idx="12135">
                  <c:v>12.971099999997</c:v>
                </c:pt>
                <c:pt idx="12136">
                  <c:v>12.971099999997</c:v>
                </c:pt>
                <c:pt idx="12137">
                  <c:v>12.971099999997</c:v>
                </c:pt>
                <c:pt idx="12138">
                  <c:v>12.971099999997</c:v>
                </c:pt>
                <c:pt idx="12139">
                  <c:v>12.971099999997</c:v>
                </c:pt>
                <c:pt idx="12140">
                  <c:v>12.971099999997</c:v>
                </c:pt>
                <c:pt idx="12141">
                  <c:v>12.971099999997</c:v>
                </c:pt>
                <c:pt idx="12142">
                  <c:v>12.971099999997</c:v>
                </c:pt>
                <c:pt idx="12143">
                  <c:v>12.971099999997</c:v>
                </c:pt>
                <c:pt idx="12144">
                  <c:v>12.971099999997</c:v>
                </c:pt>
                <c:pt idx="12145">
                  <c:v>12.971099999997</c:v>
                </c:pt>
                <c:pt idx="12146">
                  <c:v>13.002547035954001</c:v>
                </c:pt>
                <c:pt idx="12147">
                  <c:v>13.018000000002001</c:v>
                </c:pt>
                <c:pt idx="12148">
                  <c:v>13.018000000002001</c:v>
                </c:pt>
                <c:pt idx="12149">
                  <c:v>13.018000000001001</c:v>
                </c:pt>
                <c:pt idx="12150">
                  <c:v>13.018000000002001</c:v>
                </c:pt>
                <c:pt idx="12151">
                  <c:v>13.018000000002001</c:v>
                </c:pt>
                <c:pt idx="12152">
                  <c:v>13.019324863355999</c:v>
                </c:pt>
                <c:pt idx="12153">
                  <c:v>13.019700000003001</c:v>
                </c:pt>
                <c:pt idx="12154">
                  <c:v>13.019700000003001</c:v>
                </c:pt>
                <c:pt idx="12155">
                  <c:v>13.019700000003001</c:v>
                </c:pt>
                <c:pt idx="12156">
                  <c:v>13.019700000003001</c:v>
                </c:pt>
                <c:pt idx="12157">
                  <c:v>13.019700000003001</c:v>
                </c:pt>
                <c:pt idx="12158">
                  <c:v>13.019700000003001</c:v>
                </c:pt>
                <c:pt idx="12159">
                  <c:v>13.019700000003001</c:v>
                </c:pt>
                <c:pt idx="12160">
                  <c:v>13.019700000003001</c:v>
                </c:pt>
                <c:pt idx="12161">
                  <c:v>13.019700000003001</c:v>
                </c:pt>
                <c:pt idx="12162">
                  <c:v>13.019700000003001</c:v>
                </c:pt>
                <c:pt idx="12163">
                  <c:v>13.019700000003001</c:v>
                </c:pt>
                <c:pt idx="12164">
                  <c:v>13.019700000003001</c:v>
                </c:pt>
                <c:pt idx="12165">
                  <c:v>13.027884060911999</c:v>
                </c:pt>
                <c:pt idx="12166">
                  <c:v>13.036599999997</c:v>
                </c:pt>
                <c:pt idx="12167">
                  <c:v>13.036599999999</c:v>
                </c:pt>
                <c:pt idx="12168">
                  <c:v>13.036599999999</c:v>
                </c:pt>
                <c:pt idx="12169">
                  <c:v>13.036599999999</c:v>
                </c:pt>
                <c:pt idx="12170">
                  <c:v>13.036599999999</c:v>
                </c:pt>
                <c:pt idx="12171">
                  <c:v>13.036599999999</c:v>
                </c:pt>
                <c:pt idx="12172">
                  <c:v>13.036599999999</c:v>
                </c:pt>
                <c:pt idx="12173">
                  <c:v>13.036599999999</c:v>
                </c:pt>
                <c:pt idx="12174">
                  <c:v>13.036599999999</c:v>
                </c:pt>
                <c:pt idx="12175">
                  <c:v>13.036599999999</c:v>
                </c:pt>
                <c:pt idx="12176">
                  <c:v>13.036599999999</c:v>
                </c:pt>
                <c:pt idx="12177">
                  <c:v>13.035624321524001</c:v>
                </c:pt>
                <c:pt idx="12178">
                  <c:v>13.013100000002</c:v>
                </c:pt>
                <c:pt idx="12179">
                  <c:v>13.013100000002</c:v>
                </c:pt>
                <c:pt idx="12180">
                  <c:v>13.013100000002</c:v>
                </c:pt>
                <c:pt idx="12181">
                  <c:v>13.013100000002</c:v>
                </c:pt>
                <c:pt idx="12182">
                  <c:v>13.013100000002</c:v>
                </c:pt>
                <c:pt idx="12183">
                  <c:v>13.013100000002</c:v>
                </c:pt>
                <c:pt idx="12184">
                  <c:v>13.013100000002</c:v>
                </c:pt>
                <c:pt idx="12185">
                  <c:v>13.013100000003</c:v>
                </c:pt>
                <c:pt idx="12186">
                  <c:v>13.013100000002</c:v>
                </c:pt>
                <c:pt idx="12187">
                  <c:v>13.013100000002</c:v>
                </c:pt>
                <c:pt idx="12188">
                  <c:v>13.013100000002</c:v>
                </c:pt>
                <c:pt idx="12189">
                  <c:v>13.032105383289</c:v>
                </c:pt>
                <c:pt idx="12190">
                  <c:v>13.093900000005</c:v>
                </c:pt>
                <c:pt idx="12191">
                  <c:v>13.093900000005</c:v>
                </c:pt>
                <c:pt idx="12192">
                  <c:v>13.093900000005</c:v>
                </c:pt>
                <c:pt idx="12193">
                  <c:v>13.093900000005</c:v>
                </c:pt>
                <c:pt idx="12194">
                  <c:v>13.093900000005</c:v>
                </c:pt>
                <c:pt idx="12195">
                  <c:v>13.093900000005</c:v>
                </c:pt>
                <c:pt idx="12196">
                  <c:v>13.093900000005</c:v>
                </c:pt>
                <c:pt idx="12197">
                  <c:v>13.093900000005</c:v>
                </c:pt>
                <c:pt idx="12198">
                  <c:v>13.093900000005</c:v>
                </c:pt>
                <c:pt idx="12199">
                  <c:v>13.093900000005</c:v>
                </c:pt>
                <c:pt idx="12200">
                  <c:v>13.093900000005</c:v>
                </c:pt>
                <c:pt idx="12201">
                  <c:v>13.093900000005</c:v>
                </c:pt>
                <c:pt idx="12202">
                  <c:v>13.079587696372</c:v>
                </c:pt>
                <c:pt idx="12203">
                  <c:v>13.030100000002999</c:v>
                </c:pt>
                <c:pt idx="12204">
                  <c:v>13.030100000002999</c:v>
                </c:pt>
                <c:pt idx="12205">
                  <c:v>13.030100000002999</c:v>
                </c:pt>
                <c:pt idx="12206">
                  <c:v>13.030100000002999</c:v>
                </c:pt>
                <c:pt idx="12207">
                  <c:v>13.030100000002999</c:v>
                </c:pt>
                <c:pt idx="12208">
                  <c:v>13.030100000002999</c:v>
                </c:pt>
                <c:pt idx="12209">
                  <c:v>13.030100000002999</c:v>
                </c:pt>
                <c:pt idx="12210">
                  <c:v>13.030100000002999</c:v>
                </c:pt>
                <c:pt idx="12211">
                  <c:v>13.030100000002999</c:v>
                </c:pt>
                <c:pt idx="12212">
                  <c:v>13.030100000002999</c:v>
                </c:pt>
                <c:pt idx="12213">
                  <c:v>13.030100000002999</c:v>
                </c:pt>
                <c:pt idx="12214">
                  <c:v>13.030100000002999</c:v>
                </c:pt>
                <c:pt idx="12215">
                  <c:v>13.030100000002999</c:v>
                </c:pt>
                <c:pt idx="12216">
                  <c:v>13.030100000002999</c:v>
                </c:pt>
                <c:pt idx="12217">
                  <c:v>13.030100000002999</c:v>
                </c:pt>
                <c:pt idx="12218">
                  <c:v>13.030100000002999</c:v>
                </c:pt>
                <c:pt idx="12219">
                  <c:v>13.030100000002999</c:v>
                </c:pt>
                <c:pt idx="12220">
                  <c:v>13.030100000002999</c:v>
                </c:pt>
                <c:pt idx="12221">
                  <c:v>13.030100000002999</c:v>
                </c:pt>
                <c:pt idx="12222">
                  <c:v>13.018888207399</c:v>
                </c:pt>
                <c:pt idx="12223">
                  <c:v>12.960900000004001</c:v>
                </c:pt>
                <c:pt idx="12224">
                  <c:v>12.960900000003001</c:v>
                </c:pt>
                <c:pt idx="12225">
                  <c:v>12.960900000003001</c:v>
                </c:pt>
                <c:pt idx="12226">
                  <c:v>12.960900000003001</c:v>
                </c:pt>
                <c:pt idx="12227">
                  <c:v>12.960900000003001</c:v>
                </c:pt>
                <c:pt idx="12228">
                  <c:v>12.960900000003001</c:v>
                </c:pt>
                <c:pt idx="12229">
                  <c:v>12.960900000003001</c:v>
                </c:pt>
                <c:pt idx="12230">
                  <c:v>12.960900000003001</c:v>
                </c:pt>
                <c:pt idx="12231">
                  <c:v>12.960900000003001</c:v>
                </c:pt>
                <c:pt idx="12232">
                  <c:v>12.960900000003001</c:v>
                </c:pt>
                <c:pt idx="12233">
                  <c:v>12.960900000003001</c:v>
                </c:pt>
                <c:pt idx="12234">
                  <c:v>12.960900000003001</c:v>
                </c:pt>
                <c:pt idx="12235">
                  <c:v>13.119703119805999</c:v>
                </c:pt>
                <c:pt idx="12236">
                  <c:v>13.2065</c:v>
                </c:pt>
                <c:pt idx="12237">
                  <c:v>13.2065</c:v>
                </c:pt>
                <c:pt idx="12238">
                  <c:v>13.2065</c:v>
                </c:pt>
                <c:pt idx="12239">
                  <c:v>13.2065</c:v>
                </c:pt>
                <c:pt idx="12240">
                  <c:v>13.2065</c:v>
                </c:pt>
                <c:pt idx="12241">
                  <c:v>13.2065</c:v>
                </c:pt>
                <c:pt idx="12242">
                  <c:v>13.2065</c:v>
                </c:pt>
                <c:pt idx="12243">
                  <c:v>13.2065</c:v>
                </c:pt>
                <c:pt idx="12244">
                  <c:v>13.2065</c:v>
                </c:pt>
                <c:pt idx="12245">
                  <c:v>13.2065</c:v>
                </c:pt>
                <c:pt idx="12246">
                  <c:v>13.2065</c:v>
                </c:pt>
                <c:pt idx="12247">
                  <c:v>13.096114778829</c:v>
                </c:pt>
                <c:pt idx="12248">
                  <c:v>13.0527</c:v>
                </c:pt>
                <c:pt idx="12249">
                  <c:v>13.0527</c:v>
                </c:pt>
                <c:pt idx="12250">
                  <c:v>13.0527</c:v>
                </c:pt>
                <c:pt idx="12251">
                  <c:v>13.0527</c:v>
                </c:pt>
                <c:pt idx="12252">
                  <c:v>13.0527</c:v>
                </c:pt>
                <c:pt idx="12253">
                  <c:v>13.0527</c:v>
                </c:pt>
                <c:pt idx="12254">
                  <c:v>13.0527</c:v>
                </c:pt>
                <c:pt idx="12255">
                  <c:v>13.0527</c:v>
                </c:pt>
                <c:pt idx="12256">
                  <c:v>13.0527</c:v>
                </c:pt>
                <c:pt idx="12257">
                  <c:v>13.0527</c:v>
                </c:pt>
                <c:pt idx="12258">
                  <c:v>13.0527</c:v>
                </c:pt>
                <c:pt idx="12259">
                  <c:v>13.031683833637</c:v>
                </c:pt>
                <c:pt idx="12260">
                  <c:v>12.854300000004001</c:v>
                </c:pt>
                <c:pt idx="12261">
                  <c:v>12.854300000004001</c:v>
                </c:pt>
                <c:pt idx="12262">
                  <c:v>12.854300000004001</c:v>
                </c:pt>
                <c:pt idx="12263">
                  <c:v>12.854300000004001</c:v>
                </c:pt>
                <c:pt idx="12264">
                  <c:v>12.854300000004001</c:v>
                </c:pt>
                <c:pt idx="12265">
                  <c:v>12.854539193719001</c:v>
                </c:pt>
                <c:pt idx="12266">
                  <c:v>12.892200000001999</c:v>
                </c:pt>
                <c:pt idx="12267">
                  <c:v>12.892200000001999</c:v>
                </c:pt>
                <c:pt idx="12268">
                  <c:v>12.892200000001999</c:v>
                </c:pt>
                <c:pt idx="12269">
                  <c:v>12.892200000001999</c:v>
                </c:pt>
                <c:pt idx="12270">
                  <c:v>12.892200000001999</c:v>
                </c:pt>
                <c:pt idx="12271">
                  <c:v>12.892200000001999</c:v>
                </c:pt>
                <c:pt idx="12272">
                  <c:v>12.892200000001999</c:v>
                </c:pt>
                <c:pt idx="12273">
                  <c:v>12.892200000001999</c:v>
                </c:pt>
                <c:pt idx="12274">
                  <c:v>12.892200000001999</c:v>
                </c:pt>
                <c:pt idx="12275">
                  <c:v>12.892200000001999</c:v>
                </c:pt>
                <c:pt idx="12276">
                  <c:v>12.892200000001999</c:v>
                </c:pt>
                <c:pt idx="12277">
                  <c:v>12.892200000001999</c:v>
                </c:pt>
                <c:pt idx="12278">
                  <c:v>12.892200000001999</c:v>
                </c:pt>
                <c:pt idx="12279">
                  <c:v>12.931888792218</c:v>
                </c:pt>
                <c:pt idx="12280">
                  <c:v>12.982599999996999</c:v>
                </c:pt>
                <c:pt idx="12281">
                  <c:v>12.982599999996999</c:v>
                </c:pt>
                <c:pt idx="12282">
                  <c:v>12.982599999996999</c:v>
                </c:pt>
                <c:pt idx="12283">
                  <c:v>12.982599999996999</c:v>
                </c:pt>
                <c:pt idx="12284">
                  <c:v>12.982599999996999</c:v>
                </c:pt>
                <c:pt idx="12285">
                  <c:v>12.982599999996999</c:v>
                </c:pt>
                <c:pt idx="12286">
                  <c:v>12.982599999996999</c:v>
                </c:pt>
                <c:pt idx="12287">
                  <c:v>12.982599999996999</c:v>
                </c:pt>
                <c:pt idx="12288">
                  <c:v>12.982599999996999</c:v>
                </c:pt>
                <c:pt idx="12289">
                  <c:v>12.982599999996999</c:v>
                </c:pt>
                <c:pt idx="12290">
                  <c:v>12.982599999996999</c:v>
                </c:pt>
                <c:pt idx="12291">
                  <c:v>12.982599999996999</c:v>
                </c:pt>
                <c:pt idx="12292">
                  <c:v>12.973866245251999</c:v>
                </c:pt>
                <c:pt idx="12293">
                  <c:v>12.929700000001001</c:v>
                </c:pt>
                <c:pt idx="12294">
                  <c:v>12.929700000001001</c:v>
                </c:pt>
                <c:pt idx="12295">
                  <c:v>12.929700000001001</c:v>
                </c:pt>
                <c:pt idx="12296">
                  <c:v>12.929700000001001</c:v>
                </c:pt>
                <c:pt idx="12297">
                  <c:v>12.929700000001001</c:v>
                </c:pt>
                <c:pt idx="12298">
                  <c:v>12.929700000001001</c:v>
                </c:pt>
                <c:pt idx="12299">
                  <c:v>12.929700000001001</c:v>
                </c:pt>
                <c:pt idx="12300">
                  <c:v>12.929700000001001</c:v>
                </c:pt>
                <c:pt idx="12301">
                  <c:v>12.929700000001001</c:v>
                </c:pt>
                <c:pt idx="12302">
                  <c:v>12.929700000001001</c:v>
                </c:pt>
                <c:pt idx="12303">
                  <c:v>12.929700000001001</c:v>
                </c:pt>
                <c:pt idx="12304">
                  <c:v>12.938679362307999</c:v>
                </c:pt>
                <c:pt idx="12305">
                  <c:v>13.122800000003</c:v>
                </c:pt>
                <c:pt idx="12306">
                  <c:v>13.122800000003</c:v>
                </c:pt>
                <c:pt idx="12307">
                  <c:v>13.122800000003</c:v>
                </c:pt>
                <c:pt idx="12308">
                  <c:v>13.122800000003</c:v>
                </c:pt>
                <c:pt idx="12309">
                  <c:v>13.122800000003</c:v>
                </c:pt>
                <c:pt idx="12310">
                  <c:v>13.122800000003</c:v>
                </c:pt>
                <c:pt idx="12311">
                  <c:v>13.122800000003</c:v>
                </c:pt>
                <c:pt idx="12312">
                  <c:v>13.122800000003</c:v>
                </c:pt>
                <c:pt idx="12313">
                  <c:v>13.122800000003</c:v>
                </c:pt>
                <c:pt idx="12314">
                  <c:v>13.122800000003</c:v>
                </c:pt>
                <c:pt idx="12315">
                  <c:v>13.122800000003</c:v>
                </c:pt>
                <c:pt idx="12316">
                  <c:v>13.122800000003</c:v>
                </c:pt>
                <c:pt idx="12317">
                  <c:v>13.092606946382</c:v>
                </c:pt>
                <c:pt idx="12318">
                  <c:v>12.970600000000999</c:v>
                </c:pt>
                <c:pt idx="12319">
                  <c:v>12.970600000000999</c:v>
                </c:pt>
                <c:pt idx="12320">
                  <c:v>12.970600000000999</c:v>
                </c:pt>
                <c:pt idx="12321">
                  <c:v>12.970600000000999</c:v>
                </c:pt>
                <c:pt idx="12322">
                  <c:v>12.970600000000999</c:v>
                </c:pt>
                <c:pt idx="12323">
                  <c:v>12.970600000000999</c:v>
                </c:pt>
                <c:pt idx="12324">
                  <c:v>12.970600000000999</c:v>
                </c:pt>
                <c:pt idx="12325">
                  <c:v>12.970600000000999</c:v>
                </c:pt>
                <c:pt idx="12326">
                  <c:v>12.970600000000999</c:v>
                </c:pt>
                <c:pt idx="12327">
                  <c:v>12.970600000000999</c:v>
                </c:pt>
                <c:pt idx="12328">
                  <c:v>12.970600000000999</c:v>
                </c:pt>
                <c:pt idx="12329">
                  <c:v>12.970600000000999</c:v>
                </c:pt>
                <c:pt idx="12330">
                  <c:v>12.992012153018999</c:v>
                </c:pt>
                <c:pt idx="12331">
                  <c:v>13.099799999998</c:v>
                </c:pt>
                <c:pt idx="12332">
                  <c:v>13.099799999998</c:v>
                </c:pt>
                <c:pt idx="12333">
                  <c:v>13.099799999998</c:v>
                </c:pt>
                <c:pt idx="12334">
                  <c:v>13.099799999998</c:v>
                </c:pt>
                <c:pt idx="12335">
                  <c:v>13.099799999998</c:v>
                </c:pt>
                <c:pt idx="12336">
                  <c:v>13.099799999998</c:v>
                </c:pt>
                <c:pt idx="12337">
                  <c:v>13.099799999998</c:v>
                </c:pt>
                <c:pt idx="12338">
                  <c:v>13.099799999998</c:v>
                </c:pt>
                <c:pt idx="12339">
                  <c:v>13.099799999998</c:v>
                </c:pt>
                <c:pt idx="12340">
                  <c:v>13.099799999998</c:v>
                </c:pt>
                <c:pt idx="12341">
                  <c:v>13.099799999998</c:v>
                </c:pt>
                <c:pt idx="12342">
                  <c:v>13.099799999998</c:v>
                </c:pt>
                <c:pt idx="12343">
                  <c:v>13.095002748816</c:v>
                </c:pt>
                <c:pt idx="12344">
                  <c:v>13.089100000003</c:v>
                </c:pt>
                <c:pt idx="12345">
                  <c:v>13.089100000003</c:v>
                </c:pt>
                <c:pt idx="12346">
                  <c:v>13.089100000003</c:v>
                </c:pt>
                <c:pt idx="12347">
                  <c:v>13.089100000003</c:v>
                </c:pt>
                <c:pt idx="12348">
                  <c:v>13.089100000003</c:v>
                </c:pt>
                <c:pt idx="12349">
                  <c:v>13.089100000003</c:v>
                </c:pt>
                <c:pt idx="12350">
                  <c:v>13.089100000003</c:v>
                </c:pt>
                <c:pt idx="12351">
                  <c:v>13.089100000003</c:v>
                </c:pt>
                <c:pt idx="12352">
                  <c:v>13.089100000003</c:v>
                </c:pt>
                <c:pt idx="12353">
                  <c:v>13.089100000003</c:v>
                </c:pt>
                <c:pt idx="12354">
                  <c:v>13.089100000003</c:v>
                </c:pt>
                <c:pt idx="12355">
                  <c:v>13.00669548137</c:v>
                </c:pt>
                <c:pt idx="12356">
                  <c:v>12.947099999998001</c:v>
                </c:pt>
                <c:pt idx="12357">
                  <c:v>12.947099999998001</c:v>
                </c:pt>
                <c:pt idx="12358">
                  <c:v>12.947099999998001</c:v>
                </c:pt>
                <c:pt idx="12359">
                  <c:v>12.947099999998001</c:v>
                </c:pt>
                <c:pt idx="12360">
                  <c:v>12.947099999998001</c:v>
                </c:pt>
                <c:pt idx="12361">
                  <c:v>12.947099999998001</c:v>
                </c:pt>
                <c:pt idx="12362">
                  <c:v>12.947099999998001</c:v>
                </c:pt>
                <c:pt idx="12363">
                  <c:v>12.947099999998001</c:v>
                </c:pt>
                <c:pt idx="12364">
                  <c:v>12.947099999998001</c:v>
                </c:pt>
                <c:pt idx="12365">
                  <c:v>12.947099999998001</c:v>
                </c:pt>
                <c:pt idx="12366">
                  <c:v>12.947099999998001</c:v>
                </c:pt>
                <c:pt idx="12367">
                  <c:v>12.947099999998001</c:v>
                </c:pt>
                <c:pt idx="12368">
                  <c:v>12.947099999998001</c:v>
                </c:pt>
                <c:pt idx="12369">
                  <c:v>12.947099999998001</c:v>
                </c:pt>
                <c:pt idx="12370">
                  <c:v>12.947099999998001</c:v>
                </c:pt>
                <c:pt idx="12371">
                  <c:v>12.947099999998001</c:v>
                </c:pt>
                <c:pt idx="12372">
                  <c:v>12.947099999998001</c:v>
                </c:pt>
                <c:pt idx="12373">
                  <c:v>12.947099999998001</c:v>
                </c:pt>
                <c:pt idx="12374">
                  <c:v>12.96247053868</c:v>
                </c:pt>
                <c:pt idx="12375">
                  <c:v>13.013700000003</c:v>
                </c:pt>
                <c:pt idx="12376">
                  <c:v>13.013700000003</c:v>
                </c:pt>
                <c:pt idx="12377">
                  <c:v>13.013700000003</c:v>
                </c:pt>
                <c:pt idx="12378">
                  <c:v>13.013700000003</c:v>
                </c:pt>
                <c:pt idx="12379">
                  <c:v>13.013700000003</c:v>
                </c:pt>
                <c:pt idx="12380">
                  <c:v>13.013700000003</c:v>
                </c:pt>
                <c:pt idx="12381">
                  <c:v>13.035759125003</c:v>
                </c:pt>
                <c:pt idx="12382">
                  <c:v>13.044200000002</c:v>
                </c:pt>
                <c:pt idx="12383">
                  <c:v>13.044200000002</c:v>
                </c:pt>
                <c:pt idx="12384">
                  <c:v>13.044200000002</c:v>
                </c:pt>
                <c:pt idx="12385">
                  <c:v>13.044200000002</c:v>
                </c:pt>
                <c:pt idx="12386">
                  <c:v>13.044200000002</c:v>
                </c:pt>
                <c:pt idx="12387">
                  <c:v>13.044200000002</c:v>
                </c:pt>
                <c:pt idx="12388">
                  <c:v>13.044200000002</c:v>
                </c:pt>
                <c:pt idx="12389">
                  <c:v>13.044200000003</c:v>
                </c:pt>
                <c:pt idx="12390">
                  <c:v>13.044200000002</c:v>
                </c:pt>
                <c:pt idx="12391">
                  <c:v>13.044200000002</c:v>
                </c:pt>
                <c:pt idx="12392">
                  <c:v>13.044200000002</c:v>
                </c:pt>
                <c:pt idx="12393">
                  <c:v>13.037305613673</c:v>
                </c:pt>
                <c:pt idx="12394">
                  <c:v>13.027700000004</c:v>
                </c:pt>
                <c:pt idx="12395">
                  <c:v>13.027700000004</c:v>
                </c:pt>
                <c:pt idx="12396">
                  <c:v>13.027700000004</c:v>
                </c:pt>
                <c:pt idx="12397">
                  <c:v>13.027700000004</c:v>
                </c:pt>
                <c:pt idx="12398">
                  <c:v>13.027700000004</c:v>
                </c:pt>
                <c:pt idx="12399">
                  <c:v>13.027700000004</c:v>
                </c:pt>
                <c:pt idx="12400">
                  <c:v>13.027700000004</c:v>
                </c:pt>
                <c:pt idx="12401">
                  <c:v>13.027700000004</c:v>
                </c:pt>
                <c:pt idx="12402">
                  <c:v>13.027700000004</c:v>
                </c:pt>
                <c:pt idx="12403">
                  <c:v>13.027700000004</c:v>
                </c:pt>
                <c:pt idx="12404">
                  <c:v>13.027700000004</c:v>
                </c:pt>
                <c:pt idx="12405">
                  <c:v>13.027700000004</c:v>
                </c:pt>
                <c:pt idx="12406">
                  <c:v>13.005278404285001</c:v>
                </c:pt>
                <c:pt idx="12407">
                  <c:v>12.976800000001999</c:v>
                </c:pt>
                <c:pt idx="12408">
                  <c:v>12.976800000001999</c:v>
                </c:pt>
                <c:pt idx="12409">
                  <c:v>12.976800000001999</c:v>
                </c:pt>
                <c:pt idx="12410">
                  <c:v>12.976800000001999</c:v>
                </c:pt>
                <c:pt idx="12411">
                  <c:v>12.976800000001999</c:v>
                </c:pt>
                <c:pt idx="12412">
                  <c:v>12.976800000001999</c:v>
                </c:pt>
                <c:pt idx="12413">
                  <c:v>12.976800000001999</c:v>
                </c:pt>
                <c:pt idx="12414">
                  <c:v>12.976800000001999</c:v>
                </c:pt>
                <c:pt idx="12415">
                  <c:v>12.976800000001999</c:v>
                </c:pt>
                <c:pt idx="12416">
                  <c:v>12.976800000001999</c:v>
                </c:pt>
                <c:pt idx="12417">
                  <c:v>12.976800000001999</c:v>
                </c:pt>
                <c:pt idx="12418">
                  <c:v>12.976800000001999</c:v>
                </c:pt>
                <c:pt idx="12419">
                  <c:v>12.976800000001999</c:v>
                </c:pt>
                <c:pt idx="12420">
                  <c:v>12.976800000001999</c:v>
                </c:pt>
                <c:pt idx="12421">
                  <c:v>12.976800000001999</c:v>
                </c:pt>
                <c:pt idx="12422">
                  <c:v>12.976800000001999</c:v>
                </c:pt>
                <c:pt idx="12423">
                  <c:v>12.976800000001999</c:v>
                </c:pt>
                <c:pt idx="12424">
                  <c:v>12.976800000001999</c:v>
                </c:pt>
                <c:pt idx="12425">
                  <c:v>12.976800000001999</c:v>
                </c:pt>
                <c:pt idx="12426">
                  <c:v>13.060471718114</c:v>
                </c:pt>
                <c:pt idx="12427">
                  <c:v>13.115300000003</c:v>
                </c:pt>
                <c:pt idx="12428">
                  <c:v>13.115300000003</c:v>
                </c:pt>
                <c:pt idx="12429">
                  <c:v>13.115300000003</c:v>
                </c:pt>
                <c:pt idx="12430">
                  <c:v>13.115300000003</c:v>
                </c:pt>
                <c:pt idx="12431">
                  <c:v>13.115300000003</c:v>
                </c:pt>
                <c:pt idx="12432">
                  <c:v>13.115300000003</c:v>
                </c:pt>
                <c:pt idx="12433">
                  <c:v>13.115300000003</c:v>
                </c:pt>
                <c:pt idx="12434">
                  <c:v>13.115300000003</c:v>
                </c:pt>
                <c:pt idx="12435">
                  <c:v>13.115300000003</c:v>
                </c:pt>
                <c:pt idx="12436">
                  <c:v>13.115300000003</c:v>
                </c:pt>
                <c:pt idx="12437">
                  <c:v>13.115300000003</c:v>
                </c:pt>
                <c:pt idx="12438">
                  <c:v>13.026076978418001</c:v>
                </c:pt>
                <c:pt idx="12439">
                  <c:v>12.974900000001</c:v>
                </c:pt>
                <c:pt idx="12440">
                  <c:v>12.974900000001</c:v>
                </c:pt>
                <c:pt idx="12441">
                  <c:v>12.974900000001</c:v>
                </c:pt>
                <c:pt idx="12442">
                  <c:v>12.974900000001</c:v>
                </c:pt>
                <c:pt idx="12443">
                  <c:v>12.974900000001</c:v>
                </c:pt>
                <c:pt idx="12444">
                  <c:v>12.969897251536</c:v>
                </c:pt>
                <c:pt idx="12445">
                  <c:v>12.956600000003</c:v>
                </c:pt>
                <c:pt idx="12446">
                  <c:v>12.956600000003</c:v>
                </c:pt>
                <c:pt idx="12447">
                  <c:v>12.956600000003</c:v>
                </c:pt>
                <c:pt idx="12448">
                  <c:v>12.956600000003</c:v>
                </c:pt>
                <c:pt idx="12449">
                  <c:v>12.956600000003</c:v>
                </c:pt>
                <c:pt idx="12450">
                  <c:v>12.956600000003</c:v>
                </c:pt>
                <c:pt idx="12451">
                  <c:v>12.956600000003</c:v>
                </c:pt>
                <c:pt idx="12452">
                  <c:v>12.956600000003</c:v>
                </c:pt>
                <c:pt idx="12453">
                  <c:v>12.956600000003</c:v>
                </c:pt>
                <c:pt idx="12454">
                  <c:v>12.956600000003</c:v>
                </c:pt>
                <c:pt idx="12455">
                  <c:v>12.956600000003</c:v>
                </c:pt>
                <c:pt idx="12456">
                  <c:v>12.956600000003</c:v>
                </c:pt>
                <c:pt idx="12457">
                  <c:v>12.956600000003</c:v>
                </c:pt>
                <c:pt idx="12458">
                  <c:v>12.956600000001</c:v>
                </c:pt>
                <c:pt idx="12459">
                  <c:v>12.956600000003</c:v>
                </c:pt>
                <c:pt idx="12460">
                  <c:v>12.956600000003</c:v>
                </c:pt>
                <c:pt idx="12461">
                  <c:v>12.956600000003</c:v>
                </c:pt>
                <c:pt idx="12462">
                  <c:v>12.969763526905</c:v>
                </c:pt>
                <c:pt idx="12463">
                  <c:v>13.059899999995</c:v>
                </c:pt>
                <c:pt idx="12464">
                  <c:v>13.059899999995</c:v>
                </c:pt>
                <c:pt idx="12465">
                  <c:v>13.059899999995</c:v>
                </c:pt>
                <c:pt idx="12466">
                  <c:v>13.059899999995</c:v>
                </c:pt>
                <c:pt idx="12467">
                  <c:v>13.059899999995</c:v>
                </c:pt>
                <c:pt idx="12468">
                  <c:v>13.059899999995</c:v>
                </c:pt>
                <c:pt idx="12469">
                  <c:v>13.047515106914</c:v>
                </c:pt>
                <c:pt idx="12470">
                  <c:v>12.992599999997999</c:v>
                </c:pt>
                <c:pt idx="12471">
                  <c:v>12.992599999997999</c:v>
                </c:pt>
                <c:pt idx="12472">
                  <c:v>12.992599999997999</c:v>
                </c:pt>
                <c:pt idx="12473">
                  <c:v>12.992599999997999</c:v>
                </c:pt>
                <c:pt idx="12474">
                  <c:v>12.992599999997999</c:v>
                </c:pt>
                <c:pt idx="12475">
                  <c:v>12.992599999997999</c:v>
                </c:pt>
                <c:pt idx="12476">
                  <c:v>12.992599999997999</c:v>
                </c:pt>
                <c:pt idx="12477">
                  <c:v>12.992599999997999</c:v>
                </c:pt>
                <c:pt idx="12478">
                  <c:v>12.992599999997999</c:v>
                </c:pt>
                <c:pt idx="12479">
                  <c:v>12.992599999997999</c:v>
                </c:pt>
                <c:pt idx="12480">
                  <c:v>12.992599999997999</c:v>
                </c:pt>
                <c:pt idx="12481">
                  <c:v>12.992599999997999</c:v>
                </c:pt>
                <c:pt idx="12482">
                  <c:v>12.992599999997999</c:v>
                </c:pt>
                <c:pt idx="12483">
                  <c:v>13.124665889704</c:v>
                </c:pt>
                <c:pt idx="12484">
                  <c:v>13.176999999997999</c:v>
                </c:pt>
                <c:pt idx="12485">
                  <c:v>13.176999999997999</c:v>
                </c:pt>
                <c:pt idx="12486">
                  <c:v>13.176999999997999</c:v>
                </c:pt>
                <c:pt idx="12487">
                  <c:v>13.176999999997999</c:v>
                </c:pt>
                <c:pt idx="12488">
                  <c:v>13.176999999997999</c:v>
                </c:pt>
                <c:pt idx="12489">
                  <c:v>13.176999999997999</c:v>
                </c:pt>
                <c:pt idx="12490">
                  <c:v>13.176999999997999</c:v>
                </c:pt>
                <c:pt idx="12491">
                  <c:v>13.176999999997999</c:v>
                </c:pt>
                <c:pt idx="12492">
                  <c:v>13.176999999997999</c:v>
                </c:pt>
                <c:pt idx="12493">
                  <c:v>13.176999999997999</c:v>
                </c:pt>
                <c:pt idx="12494">
                  <c:v>13.176999999997999</c:v>
                </c:pt>
                <c:pt idx="12495">
                  <c:v>13.089083358206</c:v>
                </c:pt>
                <c:pt idx="12496">
                  <c:v>12.965800000003</c:v>
                </c:pt>
                <c:pt idx="12497">
                  <c:v>12.965800000003</c:v>
                </c:pt>
                <c:pt idx="12498">
                  <c:v>12.965800000003</c:v>
                </c:pt>
                <c:pt idx="12499">
                  <c:v>12.965800000004</c:v>
                </c:pt>
                <c:pt idx="12500">
                  <c:v>12.965800000003</c:v>
                </c:pt>
                <c:pt idx="12501">
                  <c:v>12.965800000003</c:v>
                </c:pt>
                <c:pt idx="12502">
                  <c:v>12.965800000003</c:v>
                </c:pt>
                <c:pt idx="12503">
                  <c:v>12.965800000004</c:v>
                </c:pt>
                <c:pt idx="12504">
                  <c:v>12.965800000003</c:v>
                </c:pt>
                <c:pt idx="12505">
                  <c:v>12.965800000004</c:v>
                </c:pt>
                <c:pt idx="12506">
                  <c:v>12.965800000004</c:v>
                </c:pt>
                <c:pt idx="12507">
                  <c:v>12.965324688218001</c:v>
                </c:pt>
                <c:pt idx="12508">
                  <c:v>12.961299999996999</c:v>
                </c:pt>
                <c:pt idx="12509">
                  <c:v>12.961299999996999</c:v>
                </c:pt>
                <c:pt idx="12510">
                  <c:v>12.961299999996999</c:v>
                </c:pt>
                <c:pt idx="12511">
                  <c:v>12.961299999996999</c:v>
                </c:pt>
                <c:pt idx="12512">
                  <c:v>12.961299999996999</c:v>
                </c:pt>
                <c:pt idx="12513">
                  <c:v>12.961299999996999</c:v>
                </c:pt>
                <c:pt idx="12514">
                  <c:v>12.9613</c:v>
                </c:pt>
                <c:pt idx="12515">
                  <c:v>12.961299999996999</c:v>
                </c:pt>
                <c:pt idx="12516">
                  <c:v>12.961299999996999</c:v>
                </c:pt>
                <c:pt idx="12517">
                  <c:v>12.961299999996999</c:v>
                </c:pt>
                <c:pt idx="12518">
                  <c:v>12.961299999996999</c:v>
                </c:pt>
                <c:pt idx="12519">
                  <c:v>12.961299999996999</c:v>
                </c:pt>
                <c:pt idx="12520">
                  <c:v>13.138314310629999</c:v>
                </c:pt>
                <c:pt idx="12521">
                  <c:v>13.253399999996001</c:v>
                </c:pt>
                <c:pt idx="12522">
                  <c:v>13.253399999996001</c:v>
                </c:pt>
                <c:pt idx="12523">
                  <c:v>13.253399999996001</c:v>
                </c:pt>
                <c:pt idx="12524">
                  <c:v>13.253399999995001</c:v>
                </c:pt>
                <c:pt idx="12525">
                  <c:v>13.253399999996001</c:v>
                </c:pt>
                <c:pt idx="12526">
                  <c:v>13.253399999996001</c:v>
                </c:pt>
                <c:pt idx="12527">
                  <c:v>13.253399999996001</c:v>
                </c:pt>
                <c:pt idx="12528">
                  <c:v>13.253399999996001</c:v>
                </c:pt>
                <c:pt idx="12529">
                  <c:v>13.253399999996001</c:v>
                </c:pt>
                <c:pt idx="12530">
                  <c:v>13.253399999996001</c:v>
                </c:pt>
                <c:pt idx="12531">
                  <c:v>13.253399999996001</c:v>
                </c:pt>
                <c:pt idx="12532">
                  <c:v>13.161389450827</c:v>
                </c:pt>
                <c:pt idx="12533">
                  <c:v>13.028400000002</c:v>
                </c:pt>
                <c:pt idx="12534">
                  <c:v>13.028400000003</c:v>
                </c:pt>
                <c:pt idx="12535">
                  <c:v>13.028400000005</c:v>
                </c:pt>
                <c:pt idx="12536">
                  <c:v>13.028400000003</c:v>
                </c:pt>
                <c:pt idx="12537">
                  <c:v>13.028400000003</c:v>
                </c:pt>
                <c:pt idx="12538">
                  <c:v>13.028400000003</c:v>
                </c:pt>
                <c:pt idx="12539">
                  <c:v>13.028400000003</c:v>
                </c:pt>
                <c:pt idx="12540">
                  <c:v>13.028400000003</c:v>
                </c:pt>
                <c:pt idx="12541">
                  <c:v>13.028400000002</c:v>
                </c:pt>
                <c:pt idx="12542">
                  <c:v>13.028400000003</c:v>
                </c:pt>
                <c:pt idx="12543">
                  <c:v>13.028400000003</c:v>
                </c:pt>
                <c:pt idx="12544">
                  <c:v>13.026966966189001</c:v>
                </c:pt>
                <c:pt idx="12545">
                  <c:v>13.019999999996999</c:v>
                </c:pt>
                <c:pt idx="12546">
                  <c:v>13.019999999996999</c:v>
                </c:pt>
                <c:pt idx="12547">
                  <c:v>13.019999999996999</c:v>
                </c:pt>
                <c:pt idx="12548">
                  <c:v>13.019999999996999</c:v>
                </c:pt>
                <c:pt idx="12549">
                  <c:v>13.019999999996999</c:v>
                </c:pt>
                <c:pt idx="12550">
                  <c:v>13.019999999996999</c:v>
                </c:pt>
                <c:pt idx="12551">
                  <c:v>13.019999999996999</c:v>
                </c:pt>
                <c:pt idx="12552">
                  <c:v>13.019999999996999</c:v>
                </c:pt>
                <c:pt idx="12553">
                  <c:v>13.019999999996999</c:v>
                </c:pt>
                <c:pt idx="12554">
                  <c:v>13.019999999996999</c:v>
                </c:pt>
                <c:pt idx="12555">
                  <c:v>13.019999999996999</c:v>
                </c:pt>
                <c:pt idx="12556">
                  <c:v>13.019999999996999</c:v>
                </c:pt>
                <c:pt idx="12557">
                  <c:v>13.019999999996999</c:v>
                </c:pt>
                <c:pt idx="12558">
                  <c:v>13.105762866688</c:v>
                </c:pt>
                <c:pt idx="12559">
                  <c:v>13.123200000002001</c:v>
                </c:pt>
                <c:pt idx="12560">
                  <c:v>13.123200000002001</c:v>
                </c:pt>
                <c:pt idx="12561">
                  <c:v>13.123200000002001</c:v>
                </c:pt>
                <c:pt idx="12562">
                  <c:v>13.123200000002001</c:v>
                </c:pt>
                <c:pt idx="12563">
                  <c:v>13.123200000002001</c:v>
                </c:pt>
                <c:pt idx="12564">
                  <c:v>13.123200000002001</c:v>
                </c:pt>
                <c:pt idx="12565">
                  <c:v>13.123200000002001</c:v>
                </c:pt>
                <c:pt idx="12566">
                  <c:v>13.123200000002001</c:v>
                </c:pt>
                <c:pt idx="12567">
                  <c:v>13.123200000002001</c:v>
                </c:pt>
                <c:pt idx="12568">
                  <c:v>13.123200000002001</c:v>
                </c:pt>
                <c:pt idx="12569">
                  <c:v>13.121348133995999</c:v>
                </c:pt>
                <c:pt idx="12570">
                  <c:v>13.107699999996001</c:v>
                </c:pt>
                <c:pt idx="12571">
                  <c:v>13.107699999995001</c:v>
                </c:pt>
                <c:pt idx="12572">
                  <c:v>13.107699999996001</c:v>
                </c:pt>
                <c:pt idx="12573">
                  <c:v>13.107699999995001</c:v>
                </c:pt>
                <c:pt idx="12574">
                  <c:v>13.107699999995001</c:v>
                </c:pt>
                <c:pt idx="12575">
                  <c:v>13.107699999995001</c:v>
                </c:pt>
                <c:pt idx="12576">
                  <c:v>13.107699999996001</c:v>
                </c:pt>
                <c:pt idx="12577">
                  <c:v>13.107699999995001</c:v>
                </c:pt>
                <c:pt idx="12578">
                  <c:v>13.107699999995001</c:v>
                </c:pt>
                <c:pt idx="12579">
                  <c:v>13.107699999995001</c:v>
                </c:pt>
                <c:pt idx="12580">
                  <c:v>13.107699999996001</c:v>
                </c:pt>
                <c:pt idx="12581">
                  <c:v>13.107699999995001</c:v>
                </c:pt>
                <c:pt idx="12582">
                  <c:v>13.091364230232999</c:v>
                </c:pt>
                <c:pt idx="12583">
                  <c:v>13.082800000002001</c:v>
                </c:pt>
                <c:pt idx="12584">
                  <c:v>13.082800000002001</c:v>
                </c:pt>
                <c:pt idx="12585">
                  <c:v>13.082800000002001</c:v>
                </c:pt>
                <c:pt idx="12586">
                  <c:v>13.082800000002001</c:v>
                </c:pt>
                <c:pt idx="12587">
                  <c:v>13.082800000002001</c:v>
                </c:pt>
                <c:pt idx="12588">
                  <c:v>13.082800000002001</c:v>
                </c:pt>
                <c:pt idx="12589">
                  <c:v>13.082800000002001</c:v>
                </c:pt>
                <c:pt idx="12590">
                  <c:v>13.082800000002001</c:v>
                </c:pt>
                <c:pt idx="12591">
                  <c:v>13.082800000002001</c:v>
                </c:pt>
                <c:pt idx="12592">
                  <c:v>13.082800000002001</c:v>
                </c:pt>
                <c:pt idx="12593">
                  <c:v>13.082800000002001</c:v>
                </c:pt>
                <c:pt idx="12594">
                  <c:v>13.082800000002001</c:v>
                </c:pt>
                <c:pt idx="12595">
                  <c:v>13.033688844523001</c:v>
                </c:pt>
                <c:pt idx="12596">
                  <c:v>13.002000000001001</c:v>
                </c:pt>
                <c:pt idx="12597">
                  <c:v>13.002000000000001</c:v>
                </c:pt>
                <c:pt idx="12598">
                  <c:v>13.002000000001001</c:v>
                </c:pt>
                <c:pt idx="12599">
                  <c:v>13.002000000000001</c:v>
                </c:pt>
                <c:pt idx="12600">
                  <c:v>13.002000000001001</c:v>
                </c:pt>
                <c:pt idx="12601">
                  <c:v>13.002000000000001</c:v>
                </c:pt>
                <c:pt idx="12602">
                  <c:v>13.002000000001001</c:v>
                </c:pt>
                <c:pt idx="12603">
                  <c:v>13.002000000001001</c:v>
                </c:pt>
                <c:pt idx="12604">
                  <c:v>13.002000000001001</c:v>
                </c:pt>
                <c:pt idx="12605">
                  <c:v>13.133165413986999</c:v>
                </c:pt>
                <c:pt idx="12606">
                  <c:v>13.248499999996</c:v>
                </c:pt>
                <c:pt idx="12607">
                  <c:v>13.248499999996</c:v>
                </c:pt>
                <c:pt idx="12608">
                  <c:v>13.248499999994999</c:v>
                </c:pt>
                <c:pt idx="12609">
                  <c:v>13.248499999996</c:v>
                </c:pt>
                <c:pt idx="12610">
                  <c:v>13.248499999996</c:v>
                </c:pt>
                <c:pt idx="12611">
                  <c:v>13.248499999992999</c:v>
                </c:pt>
                <c:pt idx="12612">
                  <c:v>13.248499999996</c:v>
                </c:pt>
                <c:pt idx="12613">
                  <c:v>13.248499999996</c:v>
                </c:pt>
                <c:pt idx="12614">
                  <c:v>13.248499999996</c:v>
                </c:pt>
                <c:pt idx="12615">
                  <c:v>13.243078247393999</c:v>
                </c:pt>
                <c:pt idx="12616">
                  <c:v>12.999000000003001</c:v>
                </c:pt>
                <c:pt idx="12617">
                  <c:v>12.999000000003001</c:v>
                </c:pt>
                <c:pt idx="12618">
                  <c:v>12.999000000003001</c:v>
                </c:pt>
                <c:pt idx="12619">
                  <c:v>12.999000000003001</c:v>
                </c:pt>
                <c:pt idx="12620">
                  <c:v>12.999000000003001</c:v>
                </c:pt>
                <c:pt idx="12621">
                  <c:v>12.999000000003001</c:v>
                </c:pt>
                <c:pt idx="12622">
                  <c:v>12.999000000003001</c:v>
                </c:pt>
                <c:pt idx="12623">
                  <c:v>12.999000000003001</c:v>
                </c:pt>
                <c:pt idx="12624">
                  <c:v>12.999000000003001</c:v>
                </c:pt>
                <c:pt idx="12625">
                  <c:v>12.999000000003001</c:v>
                </c:pt>
                <c:pt idx="12626">
                  <c:v>12.999000000003001</c:v>
                </c:pt>
                <c:pt idx="12627">
                  <c:v>12.999000000003001</c:v>
                </c:pt>
                <c:pt idx="12628">
                  <c:v>12.999000000003001</c:v>
                </c:pt>
                <c:pt idx="12629">
                  <c:v>13.001044267335001</c:v>
                </c:pt>
                <c:pt idx="12630">
                  <c:v>13.002399999998</c:v>
                </c:pt>
                <c:pt idx="12631">
                  <c:v>13.002399999998</c:v>
                </c:pt>
                <c:pt idx="12632">
                  <c:v>13.002399999998</c:v>
                </c:pt>
                <c:pt idx="12633">
                  <c:v>13.002399999998</c:v>
                </c:pt>
                <c:pt idx="12634">
                  <c:v>13.002399999998</c:v>
                </c:pt>
                <c:pt idx="12635">
                  <c:v>13.002399999998</c:v>
                </c:pt>
                <c:pt idx="12636">
                  <c:v>13.002399999998</c:v>
                </c:pt>
                <c:pt idx="12637">
                  <c:v>13.002399999998</c:v>
                </c:pt>
                <c:pt idx="12638">
                  <c:v>13.002399999998</c:v>
                </c:pt>
                <c:pt idx="12639">
                  <c:v>13.002399999998</c:v>
                </c:pt>
                <c:pt idx="12640">
                  <c:v>13.002399999998</c:v>
                </c:pt>
                <c:pt idx="12641">
                  <c:v>12.883596364568</c:v>
                </c:pt>
                <c:pt idx="12642">
                  <c:v>12.850999999997001</c:v>
                </c:pt>
                <c:pt idx="12643">
                  <c:v>12.850999999997001</c:v>
                </c:pt>
                <c:pt idx="12644">
                  <c:v>12.850999999997001</c:v>
                </c:pt>
                <c:pt idx="12645">
                  <c:v>12.850999999997001</c:v>
                </c:pt>
                <c:pt idx="12646">
                  <c:v>12.850999999997001</c:v>
                </c:pt>
                <c:pt idx="12647">
                  <c:v>12.850999999997001</c:v>
                </c:pt>
                <c:pt idx="12648">
                  <c:v>12.850999999997001</c:v>
                </c:pt>
                <c:pt idx="12649">
                  <c:v>12.850999999997001</c:v>
                </c:pt>
                <c:pt idx="12650">
                  <c:v>12.851000000003999</c:v>
                </c:pt>
                <c:pt idx="12651">
                  <c:v>12.850999999997001</c:v>
                </c:pt>
                <c:pt idx="12652">
                  <c:v>12.886293635161</c:v>
                </c:pt>
                <c:pt idx="12653">
                  <c:v>12.945799999996</c:v>
                </c:pt>
                <c:pt idx="12654">
                  <c:v>12.945799999996</c:v>
                </c:pt>
                <c:pt idx="12655">
                  <c:v>12.945799999996</c:v>
                </c:pt>
                <c:pt idx="12656">
                  <c:v>12.945799999996</c:v>
                </c:pt>
                <c:pt idx="12657">
                  <c:v>12.945799999996</c:v>
                </c:pt>
                <c:pt idx="12658">
                  <c:v>12.945799999996</c:v>
                </c:pt>
                <c:pt idx="12659">
                  <c:v>12.945799999996</c:v>
                </c:pt>
                <c:pt idx="12660">
                  <c:v>12.945799999996</c:v>
                </c:pt>
                <c:pt idx="12661">
                  <c:v>12.945799999996</c:v>
                </c:pt>
                <c:pt idx="12662">
                  <c:v>12.945799999996</c:v>
                </c:pt>
                <c:pt idx="12663">
                  <c:v>12.945799999996</c:v>
                </c:pt>
                <c:pt idx="12664">
                  <c:v>12.943595271029</c:v>
                </c:pt>
                <c:pt idx="12665">
                  <c:v>12.941900000003001</c:v>
                </c:pt>
                <c:pt idx="12666">
                  <c:v>12.941900000003001</c:v>
                </c:pt>
                <c:pt idx="12667">
                  <c:v>12.941900000003001</c:v>
                </c:pt>
                <c:pt idx="12668">
                  <c:v>12.941900000003001</c:v>
                </c:pt>
                <c:pt idx="12669">
                  <c:v>12.941900000003001</c:v>
                </c:pt>
                <c:pt idx="12670">
                  <c:v>12.941900000003001</c:v>
                </c:pt>
                <c:pt idx="12671">
                  <c:v>12.941900000003001</c:v>
                </c:pt>
                <c:pt idx="12672">
                  <c:v>12.941900000003001</c:v>
                </c:pt>
                <c:pt idx="12673">
                  <c:v>12.941900000003001</c:v>
                </c:pt>
                <c:pt idx="12674">
                  <c:v>12.941900000001</c:v>
                </c:pt>
                <c:pt idx="12675">
                  <c:v>13.024467805322001</c:v>
                </c:pt>
                <c:pt idx="12676">
                  <c:v>13.112400000004</c:v>
                </c:pt>
                <c:pt idx="12677">
                  <c:v>13.112400000004</c:v>
                </c:pt>
                <c:pt idx="12678">
                  <c:v>13.112400000004</c:v>
                </c:pt>
                <c:pt idx="12679">
                  <c:v>13.112400000004</c:v>
                </c:pt>
                <c:pt idx="12680">
                  <c:v>13.112400000004</c:v>
                </c:pt>
                <c:pt idx="12681">
                  <c:v>13.112400000004</c:v>
                </c:pt>
                <c:pt idx="12682">
                  <c:v>13.112400000004</c:v>
                </c:pt>
                <c:pt idx="12683">
                  <c:v>13.112400000004</c:v>
                </c:pt>
                <c:pt idx="12684">
                  <c:v>13.112400000004</c:v>
                </c:pt>
                <c:pt idx="12685">
                  <c:v>13.112400000004</c:v>
                </c:pt>
                <c:pt idx="12686">
                  <c:v>13.112400000004</c:v>
                </c:pt>
                <c:pt idx="12687">
                  <c:v>13.112400000004</c:v>
                </c:pt>
                <c:pt idx="12688">
                  <c:v>13.114682835138</c:v>
                </c:pt>
                <c:pt idx="12689">
                  <c:v>13.123599999999</c:v>
                </c:pt>
                <c:pt idx="12690">
                  <c:v>13.123599999999</c:v>
                </c:pt>
                <c:pt idx="12691">
                  <c:v>13.123599999999</c:v>
                </c:pt>
                <c:pt idx="12692">
                  <c:v>13.123599999999</c:v>
                </c:pt>
                <c:pt idx="12693">
                  <c:v>13.123599999999</c:v>
                </c:pt>
                <c:pt idx="12694">
                  <c:v>13.123599999999</c:v>
                </c:pt>
                <c:pt idx="12695">
                  <c:v>13.123599999999</c:v>
                </c:pt>
                <c:pt idx="12696">
                  <c:v>13.123599999999</c:v>
                </c:pt>
                <c:pt idx="12697">
                  <c:v>13.123599999999</c:v>
                </c:pt>
                <c:pt idx="12698">
                  <c:v>13.123599999999</c:v>
                </c:pt>
                <c:pt idx="12699">
                  <c:v>13.123599999998</c:v>
                </c:pt>
                <c:pt idx="12700">
                  <c:v>13.123599999999</c:v>
                </c:pt>
                <c:pt idx="12701">
                  <c:v>13.123599999999</c:v>
                </c:pt>
                <c:pt idx="12702">
                  <c:v>13.082300000002</c:v>
                </c:pt>
                <c:pt idx="12703">
                  <c:v>13.082300000002</c:v>
                </c:pt>
                <c:pt idx="12704">
                  <c:v>13.082300000002</c:v>
                </c:pt>
                <c:pt idx="12705">
                  <c:v>13.082300000002</c:v>
                </c:pt>
                <c:pt idx="12706">
                  <c:v>13.082300000002</c:v>
                </c:pt>
                <c:pt idx="12707">
                  <c:v>13.082300000002</c:v>
                </c:pt>
                <c:pt idx="12708">
                  <c:v>13.082300000002</c:v>
                </c:pt>
                <c:pt idx="12709">
                  <c:v>13.082300000002</c:v>
                </c:pt>
                <c:pt idx="12710">
                  <c:v>13.082300000002</c:v>
                </c:pt>
                <c:pt idx="12711">
                  <c:v>13.082300000002</c:v>
                </c:pt>
                <c:pt idx="12712">
                  <c:v>13.082300000002</c:v>
                </c:pt>
                <c:pt idx="12713">
                  <c:v>13.082300000002</c:v>
                </c:pt>
                <c:pt idx="12714">
                  <c:v>13.082300000002</c:v>
                </c:pt>
                <c:pt idx="12715">
                  <c:v>13.082300000002</c:v>
                </c:pt>
                <c:pt idx="12716">
                  <c:v>13.082300000002</c:v>
                </c:pt>
                <c:pt idx="12717">
                  <c:v>13.082300000001</c:v>
                </c:pt>
                <c:pt idx="12718">
                  <c:v>13.082300000002</c:v>
                </c:pt>
                <c:pt idx="12719">
                  <c:v>13.082300000002</c:v>
                </c:pt>
                <c:pt idx="12720">
                  <c:v>13.032980867556001</c:v>
                </c:pt>
                <c:pt idx="12721">
                  <c:v>12.955199999996999</c:v>
                </c:pt>
                <c:pt idx="12722">
                  <c:v>12.955199999996999</c:v>
                </c:pt>
                <c:pt idx="12723">
                  <c:v>12.955199999996999</c:v>
                </c:pt>
                <c:pt idx="12724">
                  <c:v>12.955199999996999</c:v>
                </c:pt>
                <c:pt idx="12725">
                  <c:v>12.955199999996999</c:v>
                </c:pt>
                <c:pt idx="12726">
                  <c:v>12.959084784394999</c:v>
                </c:pt>
                <c:pt idx="12727">
                  <c:v>12.989999999998</c:v>
                </c:pt>
                <c:pt idx="12728">
                  <c:v>12.989999999998</c:v>
                </c:pt>
                <c:pt idx="12729">
                  <c:v>12.989999999998</c:v>
                </c:pt>
                <c:pt idx="12730">
                  <c:v>12.989999999998</c:v>
                </c:pt>
                <c:pt idx="12731">
                  <c:v>12.989999999998</c:v>
                </c:pt>
                <c:pt idx="12732">
                  <c:v>12.989999999998</c:v>
                </c:pt>
                <c:pt idx="12733">
                  <c:v>12.989999999998</c:v>
                </c:pt>
                <c:pt idx="12734">
                  <c:v>12.989999999998</c:v>
                </c:pt>
                <c:pt idx="12735">
                  <c:v>12.989999999998</c:v>
                </c:pt>
                <c:pt idx="12736">
                  <c:v>12.989999999998</c:v>
                </c:pt>
                <c:pt idx="12737">
                  <c:v>12.989999999998</c:v>
                </c:pt>
                <c:pt idx="12738">
                  <c:v>12.989999999998</c:v>
                </c:pt>
                <c:pt idx="12739">
                  <c:v>12.965068153375</c:v>
                </c:pt>
                <c:pt idx="12740">
                  <c:v>12.927499999998</c:v>
                </c:pt>
                <c:pt idx="12741">
                  <c:v>12.927499999998</c:v>
                </c:pt>
                <c:pt idx="12742">
                  <c:v>12.927499999998</c:v>
                </c:pt>
                <c:pt idx="12743">
                  <c:v>12.927499999998</c:v>
                </c:pt>
                <c:pt idx="12744">
                  <c:v>12.927499999998</c:v>
                </c:pt>
                <c:pt idx="12745">
                  <c:v>12.927499999998</c:v>
                </c:pt>
                <c:pt idx="12746">
                  <c:v>12.927499999998</c:v>
                </c:pt>
                <c:pt idx="12747">
                  <c:v>12.927499999998</c:v>
                </c:pt>
                <c:pt idx="12748">
                  <c:v>12.927499999998</c:v>
                </c:pt>
                <c:pt idx="12749">
                  <c:v>12.927499999998</c:v>
                </c:pt>
                <c:pt idx="12750">
                  <c:v>12.927499999998</c:v>
                </c:pt>
                <c:pt idx="12751">
                  <c:v>12.927499999998</c:v>
                </c:pt>
                <c:pt idx="12752">
                  <c:v>12.927499999998</c:v>
                </c:pt>
                <c:pt idx="12753">
                  <c:v>12.927499999998</c:v>
                </c:pt>
                <c:pt idx="12754">
                  <c:v>12.927499999998</c:v>
                </c:pt>
                <c:pt idx="12755">
                  <c:v>12.927499999998</c:v>
                </c:pt>
                <c:pt idx="12756">
                  <c:v>12.927499999998</c:v>
                </c:pt>
                <c:pt idx="12757">
                  <c:v>12.927499999998</c:v>
                </c:pt>
                <c:pt idx="12758">
                  <c:v>12.912838425643001</c:v>
                </c:pt>
                <c:pt idx="12759">
                  <c:v>12.854300000004001</c:v>
                </c:pt>
                <c:pt idx="12760">
                  <c:v>12.854300000004001</c:v>
                </c:pt>
                <c:pt idx="12761">
                  <c:v>12.854300000004001</c:v>
                </c:pt>
                <c:pt idx="12762">
                  <c:v>12.854300000004001</c:v>
                </c:pt>
                <c:pt idx="12763">
                  <c:v>12.854300000004001</c:v>
                </c:pt>
                <c:pt idx="12764">
                  <c:v>12.854300000004001</c:v>
                </c:pt>
                <c:pt idx="12765">
                  <c:v>12.854300000004001</c:v>
                </c:pt>
                <c:pt idx="12766">
                  <c:v>12.854300000004001</c:v>
                </c:pt>
                <c:pt idx="12767">
                  <c:v>12.854300000004001</c:v>
                </c:pt>
                <c:pt idx="12768">
                  <c:v>12.854300000004001</c:v>
                </c:pt>
                <c:pt idx="12769">
                  <c:v>12.854300000004001</c:v>
                </c:pt>
                <c:pt idx="12770">
                  <c:v>12.854300000004001</c:v>
                </c:pt>
                <c:pt idx="12771">
                  <c:v>12.890056941338999</c:v>
                </c:pt>
                <c:pt idx="12772">
                  <c:v>12.940299999996</c:v>
                </c:pt>
                <c:pt idx="12773">
                  <c:v>12.940299999996</c:v>
                </c:pt>
                <c:pt idx="12774">
                  <c:v>12.940299999996</c:v>
                </c:pt>
                <c:pt idx="12775">
                  <c:v>12.940299999997</c:v>
                </c:pt>
                <c:pt idx="12776">
                  <c:v>12.940299999996</c:v>
                </c:pt>
                <c:pt idx="12777">
                  <c:v>12.947681325568</c:v>
                </c:pt>
                <c:pt idx="12778">
                  <c:v>13.183199999999999</c:v>
                </c:pt>
                <c:pt idx="12779">
                  <c:v>13.183199999999999</c:v>
                </c:pt>
                <c:pt idx="12780">
                  <c:v>13.183199999999999</c:v>
                </c:pt>
                <c:pt idx="12781">
                  <c:v>13.183199999999999</c:v>
                </c:pt>
                <c:pt idx="12782">
                  <c:v>13.183199999999999</c:v>
                </c:pt>
                <c:pt idx="12783">
                  <c:v>13.183199999999999</c:v>
                </c:pt>
                <c:pt idx="12784">
                  <c:v>13.183199999999999</c:v>
                </c:pt>
                <c:pt idx="12785">
                  <c:v>13.183199999999999</c:v>
                </c:pt>
                <c:pt idx="12786">
                  <c:v>13.183199999999999</c:v>
                </c:pt>
                <c:pt idx="12787">
                  <c:v>13.183199999999999</c:v>
                </c:pt>
                <c:pt idx="12788">
                  <c:v>13.183200000003</c:v>
                </c:pt>
                <c:pt idx="12789">
                  <c:v>13.174340059642001</c:v>
                </c:pt>
                <c:pt idx="12790">
                  <c:v>12.992800000004999</c:v>
                </c:pt>
                <c:pt idx="12791">
                  <c:v>12.992800000004999</c:v>
                </c:pt>
                <c:pt idx="12792">
                  <c:v>12.992800000004999</c:v>
                </c:pt>
                <c:pt idx="12793">
                  <c:v>12.992800000004999</c:v>
                </c:pt>
                <c:pt idx="12794">
                  <c:v>12.992800000006</c:v>
                </c:pt>
                <c:pt idx="12795">
                  <c:v>12.992800000004999</c:v>
                </c:pt>
                <c:pt idx="12796">
                  <c:v>12.992800000004999</c:v>
                </c:pt>
                <c:pt idx="12797">
                  <c:v>12.992800000004999</c:v>
                </c:pt>
                <c:pt idx="12798">
                  <c:v>12.992800000004999</c:v>
                </c:pt>
                <c:pt idx="12799">
                  <c:v>12.992800000004999</c:v>
                </c:pt>
                <c:pt idx="12800">
                  <c:v>13.002442515926999</c:v>
                </c:pt>
                <c:pt idx="12801">
                  <c:v>13.020300000002001</c:v>
                </c:pt>
                <c:pt idx="12802">
                  <c:v>13.020300000002001</c:v>
                </c:pt>
                <c:pt idx="12803">
                  <c:v>13.020300000002001</c:v>
                </c:pt>
                <c:pt idx="12804">
                  <c:v>13.020300000002001</c:v>
                </c:pt>
                <c:pt idx="12805">
                  <c:v>13.020300000002001</c:v>
                </c:pt>
                <c:pt idx="12806">
                  <c:v>13.020300000002001</c:v>
                </c:pt>
                <c:pt idx="12807">
                  <c:v>13.020300000002001</c:v>
                </c:pt>
                <c:pt idx="12808">
                  <c:v>13.020300000002001</c:v>
                </c:pt>
                <c:pt idx="12809">
                  <c:v>13.020300000002001</c:v>
                </c:pt>
                <c:pt idx="12810">
                  <c:v>13.020300000002001</c:v>
                </c:pt>
                <c:pt idx="12811">
                  <c:v>13.020300000002001</c:v>
                </c:pt>
                <c:pt idx="12812">
                  <c:v>13.016598116376001</c:v>
                </c:pt>
                <c:pt idx="12813">
                  <c:v>13.006800000002</c:v>
                </c:pt>
                <c:pt idx="12814">
                  <c:v>13.006800000002</c:v>
                </c:pt>
                <c:pt idx="12815">
                  <c:v>13.006800000002</c:v>
                </c:pt>
                <c:pt idx="12816">
                  <c:v>13.006800000002</c:v>
                </c:pt>
                <c:pt idx="12817">
                  <c:v>13.006800000002</c:v>
                </c:pt>
                <c:pt idx="12818">
                  <c:v>13.006800000002</c:v>
                </c:pt>
                <c:pt idx="12819">
                  <c:v>13.006800000002</c:v>
                </c:pt>
                <c:pt idx="12820">
                  <c:v>13.006800000002</c:v>
                </c:pt>
                <c:pt idx="12821">
                  <c:v>13.006800000002</c:v>
                </c:pt>
                <c:pt idx="12822">
                  <c:v>13.006800000002</c:v>
                </c:pt>
                <c:pt idx="12823">
                  <c:v>13.006800000002</c:v>
                </c:pt>
                <c:pt idx="12824">
                  <c:v>13.006800000002</c:v>
                </c:pt>
                <c:pt idx="12825">
                  <c:v>13.010291665637</c:v>
                </c:pt>
                <c:pt idx="12826">
                  <c:v>13.033200000002999</c:v>
                </c:pt>
                <c:pt idx="12827">
                  <c:v>13.033200000002999</c:v>
                </c:pt>
                <c:pt idx="12828">
                  <c:v>13.033200000002999</c:v>
                </c:pt>
                <c:pt idx="12829">
                  <c:v>13.033200000002999</c:v>
                </c:pt>
                <c:pt idx="12830">
                  <c:v>13.033200000002999</c:v>
                </c:pt>
                <c:pt idx="12831">
                  <c:v>13.033200000002999</c:v>
                </c:pt>
                <c:pt idx="12832">
                  <c:v>13.033200000002999</c:v>
                </c:pt>
                <c:pt idx="12833">
                  <c:v>13.033200000002999</c:v>
                </c:pt>
                <c:pt idx="12834">
                  <c:v>13.033200000002999</c:v>
                </c:pt>
                <c:pt idx="12835">
                  <c:v>13.033200000002999</c:v>
                </c:pt>
                <c:pt idx="12836">
                  <c:v>13.033200000002999</c:v>
                </c:pt>
                <c:pt idx="12837">
                  <c:v>13.033200000002999</c:v>
                </c:pt>
                <c:pt idx="12838">
                  <c:v>13.033200000002999</c:v>
                </c:pt>
                <c:pt idx="12839">
                  <c:v>13.041602606664</c:v>
                </c:pt>
                <c:pt idx="12840">
                  <c:v>13.048199999996999</c:v>
                </c:pt>
                <c:pt idx="12841">
                  <c:v>13.048199999997999</c:v>
                </c:pt>
                <c:pt idx="12842">
                  <c:v>13.048199999997999</c:v>
                </c:pt>
                <c:pt idx="12843">
                  <c:v>13.048199999997999</c:v>
                </c:pt>
                <c:pt idx="12844">
                  <c:v>13.048199999996999</c:v>
                </c:pt>
                <c:pt idx="12845">
                  <c:v>13.048199999996999</c:v>
                </c:pt>
                <c:pt idx="12846">
                  <c:v>13.048199999997999</c:v>
                </c:pt>
                <c:pt idx="12847">
                  <c:v>13.048199999997999</c:v>
                </c:pt>
                <c:pt idx="12848">
                  <c:v>13.048199999996999</c:v>
                </c:pt>
                <c:pt idx="12849">
                  <c:v>13.048199999997999</c:v>
                </c:pt>
                <c:pt idx="12850">
                  <c:v>13.048199999997999</c:v>
                </c:pt>
                <c:pt idx="12851">
                  <c:v>13.040858460760999</c:v>
                </c:pt>
                <c:pt idx="12852">
                  <c:v>13.033200000002999</c:v>
                </c:pt>
                <c:pt idx="12853">
                  <c:v>13.033200000002999</c:v>
                </c:pt>
                <c:pt idx="12854">
                  <c:v>13.033200000002999</c:v>
                </c:pt>
                <c:pt idx="12855">
                  <c:v>13.033200000002999</c:v>
                </c:pt>
                <c:pt idx="12856">
                  <c:v>13.033200000002999</c:v>
                </c:pt>
                <c:pt idx="12857">
                  <c:v>13.033200000002999</c:v>
                </c:pt>
                <c:pt idx="12858">
                  <c:v>13.033200000002999</c:v>
                </c:pt>
                <c:pt idx="12859">
                  <c:v>13.033200000002999</c:v>
                </c:pt>
                <c:pt idx="12860">
                  <c:v>13.033200000002999</c:v>
                </c:pt>
                <c:pt idx="12861">
                  <c:v>13.033200000002999</c:v>
                </c:pt>
                <c:pt idx="12862">
                  <c:v>13.033200000002999</c:v>
                </c:pt>
                <c:pt idx="12863">
                  <c:v>13.033200000002999</c:v>
                </c:pt>
                <c:pt idx="12864">
                  <c:v>13.033200000002999</c:v>
                </c:pt>
                <c:pt idx="12865">
                  <c:v>13.033200000002999</c:v>
                </c:pt>
                <c:pt idx="12866">
                  <c:v>13.033200000002999</c:v>
                </c:pt>
                <c:pt idx="12867">
                  <c:v>13.033200000002999</c:v>
                </c:pt>
                <c:pt idx="12868">
                  <c:v>13.033200000002999</c:v>
                </c:pt>
                <c:pt idx="12869">
                  <c:v>13.033200000002999</c:v>
                </c:pt>
                <c:pt idx="12870">
                  <c:v>13.045398808676</c:v>
                </c:pt>
                <c:pt idx="12871">
                  <c:v>13.136900000003999</c:v>
                </c:pt>
                <c:pt idx="12872">
                  <c:v>13.136900000003999</c:v>
                </c:pt>
                <c:pt idx="12873">
                  <c:v>13.136900000002999</c:v>
                </c:pt>
                <c:pt idx="12874">
                  <c:v>13.136900000002999</c:v>
                </c:pt>
                <c:pt idx="12875">
                  <c:v>13.136900000002999</c:v>
                </c:pt>
                <c:pt idx="12876">
                  <c:v>13.136900000002999</c:v>
                </c:pt>
                <c:pt idx="12877">
                  <c:v>13.136900000002999</c:v>
                </c:pt>
                <c:pt idx="12878">
                  <c:v>13.136900000002999</c:v>
                </c:pt>
                <c:pt idx="12879">
                  <c:v>13.136900000002999</c:v>
                </c:pt>
                <c:pt idx="12880">
                  <c:v>13.136900000003999</c:v>
                </c:pt>
                <c:pt idx="12881">
                  <c:v>13.136900000002999</c:v>
                </c:pt>
                <c:pt idx="12882">
                  <c:v>13.124455396906001</c:v>
                </c:pt>
                <c:pt idx="12883">
                  <c:v>13.022999999993001</c:v>
                </c:pt>
                <c:pt idx="12884">
                  <c:v>13.022999999995999</c:v>
                </c:pt>
                <c:pt idx="12885">
                  <c:v>13.022999999994999</c:v>
                </c:pt>
                <c:pt idx="12886">
                  <c:v>13.022999999995999</c:v>
                </c:pt>
                <c:pt idx="12887">
                  <c:v>13.022999999995999</c:v>
                </c:pt>
                <c:pt idx="12888">
                  <c:v>13.021761195490001</c:v>
                </c:pt>
                <c:pt idx="12889">
                  <c:v>13.010100000005</c:v>
                </c:pt>
                <c:pt idx="12890">
                  <c:v>13.010100000005</c:v>
                </c:pt>
                <c:pt idx="12891">
                  <c:v>13.010100000005</c:v>
                </c:pt>
                <c:pt idx="12892">
                  <c:v>13.010100000005</c:v>
                </c:pt>
                <c:pt idx="12893">
                  <c:v>13.010100000008</c:v>
                </c:pt>
                <c:pt idx="12894">
                  <c:v>13.010100000005</c:v>
                </c:pt>
                <c:pt idx="12895">
                  <c:v>13.010100000005</c:v>
                </c:pt>
                <c:pt idx="12896">
                  <c:v>13.010100000005</c:v>
                </c:pt>
                <c:pt idx="12897">
                  <c:v>13.010100000005</c:v>
                </c:pt>
                <c:pt idx="12898">
                  <c:v>13.010100000005</c:v>
                </c:pt>
                <c:pt idx="12899">
                  <c:v>13.010100000005</c:v>
                </c:pt>
                <c:pt idx="12900">
                  <c:v>13.010100000005</c:v>
                </c:pt>
                <c:pt idx="12901">
                  <c:v>13.078713086583001</c:v>
                </c:pt>
                <c:pt idx="12902">
                  <c:v>13.092200000005001</c:v>
                </c:pt>
                <c:pt idx="12903">
                  <c:v>13.092200000004</c:v>
                </c:pt>
                <c:pt idx="12904">
                  <c:v>13.092200000005001</c:v>
                </c:pt>
                <c:pt idx="12905">
                  <c:v>13.092200000007001</c:v>
                </c:pt>
                <c:pt idx="12906">
                  <c:v>13.092200000004</c:v>
                </c:pt>
                <c:pt idx="12907">
                  <c:v>13.092200000005001</c:v>
                </c:pt>
                <c:pt idx="12908">
                  <c:v>13.092200000004</c:v>
                </c:pt>
                <c:pt idx="12909">
                  <c:v>13.092200000007001</c:v>
                </c:pt>
                <c:pt idx="12910">
                  <c:v>13.091869946596001</c:v>
                </c:pt>
                <c:pt idx="12911">
                  <c:v>13.072600000005</c:v>
                </c:pt>
                <c:pt idx="12912">
                  <c:v>13.072600000005</c:v>
                </c:pt>
                <c:pt idx="12913">
                  <c:v>13.072600000005</c:v>
                </c:pt>
                <c:pt idx="12914">
                  <c:v>13.072600000005</c:v>
                </c:pt>
                <c:pt idx="12915">
                  <c:v>13.072600000005</c:v>
                </c:pt>
                <c:pt idx="12916">
                  <c:v>13.072600000005</c:v>
                </c:pt>
                <c:pt idx="12917">
                  <c:v>13.072600000005</c:v>
                </c:pt>
                <c:pt idx="12918">
                  <c:v>13.072600000005</c:v>
                </c:pt>
                <c:pt idx="12919">
                  <c:v>13.072600000005</c:v>
                </c:pt>
                <c:pt idx="12920">
                  <c:v>13.072600000005</c:v>
                </c:pt>
                <c:pt idx="12921">
                  <c:v>13.072600000005</c:v>
                </c:pt>
                <c:pt idx="12922">
                  <c:v>13.072600000005</c:v>
                </c:pt>
                <c:pt idx="12923">
                  <c:v>13.072600000005</c:v>
                </c:pt>
                <c:pt idx="12924">
                  <c:v>13.049736791015</c:v>
                </c:pt>
                <c:pt idx="12925">
                  <c:v>13.031699999997</c:v>
                </c:pt>
                <c:pt idx="12926">
                  <c:v>13.031699999999001</c:v>
                </c:pt>
                <c:pt idx="12927">
                  <c:v>13.031699999999001</c:v>
                </c:pt>
                <c:pt idx="12928">
                  <c:v>13.031699999999001</c:v>
                </c:pt>
                <c:pt idx="12929">
                  <c:v>13.031699999999001</c:v>
                </c:pt>
                <c:pt idx="12930">
                  <c:v>13.031699999999001</c:v>
                </c:pt>
                <c:pt idx="12931">
                  <c:v>13.031699999999001</c:v>
                </c:pt>
                <c:pt idx="12932">
                  <c:v>13.031699999999001</c:v>
                </c:pt>
                <c:pt idx="12933">
                  <c:v>13.031699999999001</c:v>
                </c:pt>
                <c:pt idx="12934">
                  <c:v>13.031699999999001</c:v>
                </c:pt>
                <c:pt idx="12935">
                  <c:v>13.031699999999001</c:v>
                </c:pt>
                <c:pt idx="12936">
                  <c:v>13.022206178957999</c:v>
                </c:pt>
                <c:pt idx="12937">
                  <c:v>12.989800000002999</c:v>
                </c:pt>
                <c:pt idx="12938">
                  <c:v>12.989800000002999</c:v>
                </c:pt>
                <c:pt idx="12939">
                  <c:v>12.989800000002999</c:v>
                </c:pt>
                <c:pt idx="12940">
                  <c:v>12.989800000002999</c:v>
                </c:pt>
                <c:pt idx="12941">
                  <c:v>12.989800000002999</c:v>
                </c:pt>
                <c:pt idx="12942">
                  <c:v>12.989800000002999</c:v>
                </c:pt>
                <c:pt idx="12943">
                  <c:v>12.989800000002999</c:v>
                </c:pt>
                <c:pt idx="12944">
                  <c:v>12.989800000002999</c:v>
                </c:pt>
                <c:pt idx="12945">
                  <c:v>12.989800000002001</c:v>
                </c:pt>
                <c:pt idx="12946">
                  <c:v>12.989800000002999</c:v>
                </c:pt>
                <c:pt idx="12947">
                  <c:v>12.984339743672001</c:v>
                </c:pt>
                <c:pt idx="12948">
                  <c:v>12.928000000004999</c:v>
                </c:pt>
                <c:pt idx="12949">
                  <c:v>12.928000000004999</c:v>
                </c:pt>
                <c:pt idx="12950">
                  <c:v>12.928000000004999</c:v>
                </c:pt>
                <c:pt idx="12951">
                  <c:v>12.928000000004999</c:v>
                </c:pt>
                <c:pt idx="12952">
                  <c:v>12.928000000004999</c:v>
                </c:pt>
                <c:pt idx="12953">
                  <c:v>12.928000000004999</c:v>
                </c:pt>
                <c:pt idx="12954">
                  <c:v>12.928000000004999</c:v>
                </c:pt>
                <c:pt idx="12955">
                  <c:v>12.928000000004999</c:v>
                </c:pt>
                <c:pt idx="12956">
                  <c:v>12.928000000004999</c:v>
                </c:pt>
                <c:pt idx="12957">
                  <c:v>12.928000000008</c:v>
                </c:pt>
                <c:pt idx="12958">
                  <c:v>12.928000000004999</c:v>
                </c:pt>
                <c:pt idx="12959">
                  <c:v>12.984754370594001</c:v>
                </c:pt>
                <c:pt idx="12960">
                  <c:v>13.061799999998</c:v>
                </c:pt>
                <c:pt idx="12961">
                  <c:v>13.061799999998</c:v>
                </c:pt>
                <c:pt idx="12962">
                  <c:v>13.061799999998</c:v>
                </c:pt>
                <c:pt idx="12963">
                  <c:v>13.061799999998</c:v>
                </c:pt>
                <c:pt idx="12964">
                  <c:v>13.061799999998</c:v>
                </c:pt>
                <c:pt idx="12965">
                  <c:v>13.061799999998</c:v>
                </c:pt>
                <c:pt idx="12966">
                  <c:v>13.061799999998</c:v>
                </c:pt>
                <c:pt idx="12967">
                  <c:v>13.061799999998</c:v>
                </c:pt>
                <c:pt idx="12968">
                  <c:v>13.061799999998</c:v>
                </c:pt>
                <c:pt idx="12969">
                  <c:v>13.061799999998</c:v>
                </c:pt>
                <c:pt idx="12970">
                  <c:v>13.061799999998</c:v>
                </c:pt>
                <c:pt idx="12971">
                  <c:v>13.061799999998</c:v>
                </c:pt>
                <c:pt idx="12972">
                  <c:v>13.054100585395</c:v>
                </c:pt>
                <c:pt idx="12973">
                  <c:v>12.979200000001001</c:v>
                </c:pt>
                <c:pt idx="12974">
                  <c:v>12.979200000001001</c:v>
                </c:pt>
                <c:pt idx="12975">
                  <c:v>12.979200000001001</c:v>
                </c:pt>
                <c:pt idx="12976">
                  <c:v>12.979200000001001</c:v>
                </c:pt>
                <c:pt idx="12977">
                  <c:v>12.979200000001001</c:v>
                </c:pt>
                <c:pt idx="12978">
                  <c:v>12.979200000001001</c:v>
                </c:pt>
                <c:pt idx="12979">
                  <c:v>12.979200000001001</c:v>
                </c:pt>
                <c:pt idx="12980">
                  <c:v>12.979200000001001</c:v>
                </c:pt>
                <c:pt idx="12981">
                  <c:v>12.979200000001001</c:v>
                </c:pt>
                <c:pt idx="12982">
                  <c:v>12.979200000001001</c:v>
                </c:pt>
                <c:pt idx="12983">
                  <c:v>12.979200000001001</c:v>
                </c:pt>
                <c:pt idx="12984">
                  <c:v>12.979200000001001</c:v>
                </c:pt>
                <c:pt idx="12985">
                  <c:v>12.979200000001001</c:v>
                </c:pt>
                <c:pt idx="12986">
                  <c:v>13.029121099516001</c:v>
                </c:pt>
                <c:pt idx="12987">
                  <c:v>13.046399999999</c:v>
                </c:pt>
                <c:pt idx="12988">
                  <c:v>13.046399999999</c:v>
                </c:pt>
                <c:pt idx="12989">
                  <c:v>13.046399999999</c:v>
                </c:pt>
                <c:pt idx="12990">
                  <c:v>13.046399999999</c:v>
                </c:pt>
                <c:pt idx="12991">
                  <c:v>13.046399999999</c:v>
                </c:pt>
                <c:pt idx="12992">
                  <c:v>13.046399999999</c:v>
                </c:pt>
                <c:pt idx="12993">
                  <c:v>13.046399999999</c:v>
                </c:pt>
                <c:pt idx="12994">
                  <c:v>13.046399999999</c:v>
                </c:pt>
                <c:pt idx="12995">
                  <c:v>13.046399999999</c:v>
                </c:pt>
                <c:pt idx="12996">
                  <c:v>13.046399999999</c:v>
                </c:pt>
                <c:pt idx="12997">
                  <c:v>13.046399999999</c:v>
                </c:pt>
                <c:pt idx="12998">
                  <c:v>13.059153486461</c:v>
                </c:pt>
                <c:pt idx="12999">
                  <c:v>13.068499999996</c:v>
                </c:pt>
                <c:pt idx="13000">
                  <c:v>13.068499999995</c:v>
                </c:pt>
                <c:pt idx="13001">
                  <c:v>13.068499999996</c:v>
                </c:pt>
                <c:pt idx="13002">
                  <c:v>13.068499999996</c:v>
                </c:pt>
                <c:pt idx="13003">
                  <c:v>13.068499999996</c:v>
                </c:pt>
                <c:pt idx="13004">
                  <c:v>13.068499999996</c:v>
                </c:pt>
                <c:pt idx="13005">
                  <c:v>13.068499999995</c:v>
                </c:pt>
                <c:pt idx="13006">
                  <c:v>13.068499999996</c:v>
                </c:pt>
                <c:pt idx="13007">
                  <c:v>13.068499999996</c:v>
                </c:pt>
                <c:pt idx="13008">
                  <c:v>13.068499999996</c:v>
                </c:pt>
                <c:pt idx="13009">
                  <c:v>13.055831358527</c:v>
                </c:pt>
                <c:pt idx="13010">
                  <c:v>13.001300000003001</c:v>
                </c:pt>
                <c:pt idx="13011">
                  <c:v>13.001300000003001</c:v>
                </c:pt>
                <c:pt idx="13012">
                  <c:v>13.001300000003001</c:v>
                </c:pt>
                <c:pt idx="13013">
                  <c:v>13.001300000003001</c:v>
                </c:pt>
                <c:pt idx="13014">
                  <c:v>13.001300000003001</c:v>
                </c:pt>
                <c:pt idx="13015">
                  <c:v>13.001300000003001</c:v>
                </c:pt>
                <c:pt idx="13016">
                  <c:v>13.001300000003001</c:v>
                </c:pt>
                <c:pt idx="13017">
                  <c:v>13.001300000003001</c:v>
                </c:pt>
                <c:pt idx="13018">
                  <c:v>13.001300000003001</c:v>
                </c:pt>
                <c:pt idx="13019">
                  <c:v>13.001300000003001</c:v>
                </c:pt>
                <c:pt idx="13020">
                  <c:v>13.001300000003001</c:v>
                </c:pt>
                <c:pt idx="13021">
                  <c:v>13.001300000003001</c:v>
                </c:pt>
                <c:pt idx="13022">
                  <c:v>13.002091341321</c:v>
                </c:pt>
                <c:pt idx="13023">
                  <c:v>13.002899999999</c:v>
                </c:pt>
                <c:pt idx="13024">
                  <c:v>13.002899999999</c:v>
                </c:pt>
                <c:pt idx="13025">
                  <c:v>13.002899999999</c:v>
                </c:pt>
                <c:pt idx="13026">
                  <c:v>13.002899999999</c:v>
                </c:pt>
                <c:pt idx="13027">
                  <c:v>13.002899999999</c:v>
                </c:pt>
                <c:pt idx="13028">
                  <c:v>13.002899999999</c:v>
                </c:pt>
                <c:pt idx="13029">
                  <c:v>13.002899999999</c:v>
                </c:pt>
                <c:pt idx="13030">
                  <c:v>13.002899999999</c:v>
                </c:pt>
                <c:pt idx="13031">
                  <c:v>13.002899999999</c:v>
                </c:pt>
                <c:pt idx="13032">
                  <c:v>13.002899999999</c:v>
                </c:pt>
                <c:pt idx="13033">
                  <c:v>13.002899999999</c:v>
                </c:pt>
                <c:pt idx="13034">
                  <c:v>13.015912031433</c:v>
                </c:pt>
                <c:pt idx="13035">
                  <c:v>13.038999999996999</c:v>
                </c:pt>
                <c:pt idx="13036">
                  <c:v>13.038999999996999</c:v>
                </c:pt>
                <c:pt idx="13037">
                  <c:v>13.038999999996999</c:v>
                </c:pt>
                <c:pt idx="13038">
                  <c:v>13.038999999996999</c:v>
                </c:pt>
                <c:pt idx="13039">
                  <c:v>13.038999999996999</c:v>
                </c:pt>
                <c:pt idx="13040">
                  <c:v>13.038999999996999</c:v>
                </c:pt>
                <c:pt idx="13041">
                  <c:v>13.038999999996999</c:v>
                </c:pt>
                <c:pt idx="13042">
                  <c:v>13.038999999996999</c:v>
                </c:pt>
                <c:pt idx="13043">
                  <c:v>13.038999999996999</c:v>
                </c:pt>
                <c:pt idx="13044">
                  <c:v>13.038999999996999</c:v>
                </c:pt>
                <c:pt idx="13045">
                  <c:v>13.038999999996999</c:v>
                </c:pt>
                <c:pt idx="13046">
                  <c:v>13.038999999996999</c:v>
                </c:pt>
                <c:pt idx="13047">
                  <c:v>13.035040082458</c:v>
                </c:pt>
                <c:pt idx="13048">
                  <c:v>13.033399999995</c:v>
                </c:pt>
                <c:pt idx="13049">
                  <c:v>13.033399999995</c:v>
                </c:pt>
                <c:pt idx="13050">
                  <c:v>13.033399999995</c:v>
                </c:pt>
                <c:pt idx="13051">
                  <c:v>13.033399999995</c:v>
                </c:pt>
                <c:pt idx="13052">
                  <c:v>13.033399999995</c:v>
                </c:pt>
                <c:pt idx="13053">
                  <c:v>13.033399999995</c:v>
                </c:pt>
                <c:pt idx="13054">
                  <c:v>13.033399999995</c:v>
                </c:pt>
                <c:pt idx="13055">
                  <c:v>13.033399999995</c:v>
                </c:pt>
                <c:pt idx="13056">
                  <c:v>13.033399999995</c:v>
                </c:pt>
                <c:pt idx="13057">
                  <c:v>13.033399999995</c:v>
                </c:pt>
                <c:pt idx="13058">
                  <c:v>13.033399999995</c:v>
                </c:pt>
                <c:pt idx="13059">
                  <c:v>13.033399999995</c:v>
                </c:pt>
                <c:pt idx="13060">
                  <c:v>13.033399999995</c:v>
                </c:pt>
                <c:pt idx="13061">
                  <c:v>13.033399999995</c:v>
                </c:pt>
                <c:pt idx="13062">
                  <c:v>13.033399999995</c:v>
                </c:pt>
                <c:pt idx="13063">
                  <c:v>13.033399999995</c:v>
                </c:pt>
                <c:pt idx="13064">
                  <c:v>13.033399999995</c:v>
                </c:pt>
                <c:pt idx="13065">
                  <c:v>13.033399999995</c:v>
                </c:pt>
                <c:pt idx="13066">
                  <c:v>13.042016034666</c:v>
                </c:pt>
                <c:pt idx="13067">
                  <c:v>13.062299999998</c:v>
                </c:pt>
                <c:pt idx="13068">
                  <c:v>13.062299999998</c:v>
                </c:pt>
                <c:pt idx="13069">
                  <c:v>13.062299999998</c:v>
                </c:pt>
                <c:pt idx="13070">
                  <c:v>13.062299999998</c:v>
                </c:pt>
                <c:pt idx="13071">
                  <c:v>13.062299999998</c:v>
                </c:pt>
                <c:pt idx="13072">
                  <c:v>13.062299999998</c:v>
                </c:pt>
                <c:pt idx="13073">
                  <c:v>13.005997757008</c:v>
                </c:pt>
                <c:pt idx="13074">
                  <c:v>12.945999999998</c:v>
                </c:pt>
                <c:pt idx="13075">
                  <c:v>12.945999999998</c:v>
                </c:pt>
                <c:pt idx="13076">
                  <c:v>12.945999999998</c:v>
                </c:pt>
                <c:pt idx="13077">
                  <c:v>12.945999999998</c:v>
                </c:pt>
                <c:pt idx="13078">
                  <c:v>12.945999999998</c:v>
                </c:pt>
                <c:pt idx="13079">
                  <c:v>12.945999999998</c:v>
                </c:pt>
                <c:pt idx="13080">
                  <c:v>12.945999999998</c:v>
                </c:pt>
                <c:pt idx="13081">
                  <c:v>12.945999999998</c:v>
                </c:pt>
                <c:pt idx="13082">
                  <c:v>12.945999999998</c:v>
                </c:pt>
                <c:pt idx="13083">
                  <c:v>12.945999999998</c:v>
                </c:pt>
                <c:pt idx="13084">
                  <c:v>12.945999999998</c:v>
                </c:pt>
                <c:pt idx="13085">
                  <c:v>12.945143245978</c:v>
                </c:pt>
                <c:pt idx="13086">
                  <c:v>12.940999999999001</c:v>
                </c:pt>
                <c:pt idx="13087">
                  <c:v>12.940999999999001</c:v>
                </c:pt>
                <c:pt idx="13088">
                  <c:v>12.940999999999001</c:v>
                </c:pt>
                <c:pt idx="13089">
                  <c:v>12.940999999999001</c:v>
                </c:pt>
                <c:pt idx="13090">
                  <c:v>12.940999999999001</c:v>
                </c:pt>
                <c:pt idx="13091">
                  <c:v>12.940999999999001</c:v>
                </c:pt>
                <c:pt idx="13092">
                  <c:v>12.940999999999001</c:v>
                </c:pt>
                <c:pt idx="13093">
                  <c:v>12.940999999999001</c:v>
                </c:pt>
                <c:pt idx="13094">
                  <c:v>12.940999999999001</c:v>
                </c:pt>
                <c:pt idx="13095">
                  <c:v>12.940999999999001</c:v>
                </c:pt>
                <c:pt idx="13096">
                  <c:v>12.940999999999001</c:v>
                </c:pt>
                <c:pt idx="13097">
                  <c:v>12.940999999999001</c:v>
                </c:pt>
                <c:pt idx="13098">
                  <c:v>12.940999999999001</c:v>
                </c:pt>
                <c:pt idx="13099">
                  <c:v>12.940999999999001</c:v>
                </c:pt>
                <c:pt idx="13100">
                  <c:v>12.940999999998001</c:v>
                </c:pt>
                <c:pt idx="13101">
                  <c:v>12.940999999998001</c:v>
                </c:pt>
                <c:pt idx="13102">
                  <c:v>12.940999999999001</c:v>
                </c:pt>
                <c:pt idx="13103">
                  <c:v>12.940999999999001</c:v>
                </c:pt>
                <c:pt idx="13104">
                  <c:v>12.940999999999001</c:v>
                </c:pt>
                <c:pt idx="13105">
                  <c:v>13.019722144234001</c:v>
                </c:pt>
                <c:pt idx="13106">
                  <c:v>13.043899999997</c:v>
                </c:pt>
                <c:pt idx="13107">
                  <c:v>13.043899999997</c:v>
                </c:pt>
                <c:pt idx="13108">
                  <c:v>13.043899999997</c:v>
                </c:pt>
                <c:pt idx="13109">
                  <c:v>13.043899999997</c:v>
                </c:pt>
                <c:pt idx="13110">
                  <c:v>13.043899999997</c:v>
                </c:pt>
                <c:pt idx="13111">
                  <c:v>13.043923996945001</c:v>
                </c:pt>
                <c:pt idx="13112">
                  <c:v>13.044499999997999</c:v>
                </c:pt>
                <c:pt idx="13113">
                  <c:v>13.044499999997999</c:v>
                </c:pt>
                <c:pt idx="13114">
                  <c:v>13.044499999997999</c:v>
                </c:pt>
                <c:pt idx="13115">
                  <c:v>13.044499999997999</c:v>
                </c:pt>
                <c:pt idx="13116">
                  <c:v>13.044499999997999</c:v>
                </c:pt>
                <c:pt idx="13117">
                  <c:v>13.044499999997999</c:v>
                </c:pt>
                <c:pt idx="13118">
                  <c:v>13.044499999997999</c:v>
                </c:pt>
                <c:pt idx="13119">
                  <c:v>13.044499999997999</c:v>
                </c:pt>
                <c:pt idx="13120">
                  <c:v>13.044499999997999</c:v>
                </c:pt>
                <c:pt idx="13121">
                  <c:v>13.044499999997999</c:v>
                </c:pt>
                <c:pt idx="13122">
                  <c:v>13.044499999997999</c:v>
                </c:pt>
                <c:pt idx="13123">
                  <c:v>13.044499999997999</c:v>
                </c:pt>
                <c:pt idx="13124">
                  <c:v>13.058505713186999</c:v>
                </c:pt>
                <c:pt idx="13125">
                  <c:v>13.123699999996999</c:v>
                </c:pt>
                <c:pt idx="13126">
                  <c:v>13.123699999996999</c:v>
                </c:pt>
                <c:pt idx="13127">
                  <c:v>13.123699999996999</c:v>
                </c:pt>
                <c:pt idx="13128">
                  <c:v>13.123699999996999</c:v>
                </c:pt>
                <c:pt idx="13129">
                  <c:v>13.123699999996999</c:v>
                </c:pt>
                <c:pt idx="13130">
                  <c:v>13.123699999996999</c:v>
                </c:pt>
                <c:pt idx="13131">
                  <c:v>13.123699999996999</c:v>
                </c:pt>
                <c:pt idx="13132">
                  <c:v>13.123699999996999</c:v>
                </c:pt>
                <c:pt idx="13133">
                  <c:v>13.123699999996999</c:v>
                </c:pt>
                <c:pt idx="13134">
                  <c:v>13.123699999996999</c:v>
                </c:pt>
                <c:pt idx="13135">
                  <c:v>13.123699999996999</c:v>
                </c:pt>
                <c:pt idx="13136">
                  <c:v>13.115677402294001</c:v>
                </c:pt>
                <c:pt idx="13137">
                  <c:v>13.042500000003001</c:v>
                </c:pt>
                <c:pt idx="13138">
                  <c:v>13.042500000001001</c:v>
                </c:pt>
                <c:pt idx="13139">
                  <c:v>13.042500000003001</c:v>
                </c:pt>
                <c:pt idx="13140">
                  <c:v>13.042500000003001</c:v>
                </c:pt>
                <c:pt idx="13141">
                  <c:v>13.042500000003001</c:v>
                </c:pt>
                <c:pt idx="13142">
                  <c:v>13.042500000003001</c:v>
                </c:pt>
                <c:pt idx="13143">
                  <c:v>13.042500000003001</c:v>
                </c:pt>
                <c:pt idx="13144">
                  <c:v>13.042500000003001</c:v>
                </c:pt>
                <c:pt idx="13145">
                  <c:v>13.042500000003001</c:v>
                </c:pt>
                <c:pt idx="13146">
                  <c:v>13.042500000003001</c:v>
                </c:pt>
                <c:pt idx="13147">
                  <c:v>13.042500000003001</c:v>
                </c:pt>
                <c:pt idx="13148">
                  <c:v>13.038856979656</c:v>
                </c:pt>
                <c:pt idx="13149">
                  <c:v>12.981399999997</c:v>
                </c:pt>
                <c:pt idx="13150">
                  <c:v>12.981399999997</c:v>
                </c:pt>
                <c:pt idx="13151">
                  <c:v>12.981399999997</c:v>
                </c:pt>
                <c:pt idx="13152">
                  <c:v>12.981399999997</c:v>
                </c:pt>
                <c:pt idx="13153">
                  <c:v>12.981399999997</c:v>
                </c:pt>
                <c:pt idx="13154">
                  <c:v>12.981399999997</c:v>
                </c:pt>
                <c:pt idx="13155">
                  <c:v>12.981399999997</c:v>
                </c:pt>
                <c:pt idx="13156">
                  <c:v>12.981399999997</c:v>
                </c:pt>
                <c:pt idx="13157">
                  <c:v>12.981399999997</c:v>
                </c:pt>
                <c:pt idx="13158">
                  <c:v>12.981399999997</c:v>
                </c:pt>
                <c:pt idx="13159">
                  <c:v>12.981399999997</c:v>
                </c:pt>
                <c:pt idx="13160">
                  <c:v>12.980466291047</c:v>
                </c:pt>
                <c:pt idx="13161">
                  <c:v>12.970899999995</c:v>
                </c:pt>
                <c:pt idx="13162">
                  <c:v>12.970899999995</c:v>
                </c:pt>
                <c:pt idx="13163">
                  <c:v>12.970899999995</c:v>
                </c:pt>
                <c:pt idx="13164">
                  <c:v>12.970899999995</c:v>
                </c:pt>
                <c:pt idx="13165">
                  <c:v>12.970899999995</c:v>
                </c:pt>
                <c:pt idx="13166">
                  <c:v>12.970899999995</c:v>
                </c:pt>
                <c:pt idx="13167">
                  <c:v>12.970899999995</c:v>
                </c:pt>
                <c:pt idx="13168">
                  <c:v>12.970899999995</c:v>
                </c:pt>
                <c:pt idx="13169">
                  <c:v>12.970899999995</c:v>
                </c:pt>
                <c:pt idx="13170">
                  <c:v>12.970899999995</c:v>
                </c:pt>
                <c:pt idx="13171">
                  <c:v>12.970899999995</c:v>
                </c:pt>
                <c:pt idx="13172">
                  <c:v>12.970899999995</c:v>
                </c:pt>
                <c:pt idx="13173">
                  <c:v>12.981245288053</c:v>
                </c:pt>
                <c:pt idx="13174">
                  <c:v>13.098399999997</c:v>
                </c:pt>
                <c:pt idx="13175">
                  <c:v>13.098399999995999</c:v>
                </c:pt>
                <c:pt idx="13176">
                  <c:v>13.098399999997</c:v>
                </c:pt>
                <c:pt idx="13177">
                  <c:v>13.098399999997</c:v>
                </c:pt>
                <c:pt idx="13178">
                  <c:v>13.098399999997</c:v>
                </c:pt>
                <c:pt idx="13179">
                  <c:v>13.098399999997</c:v>
                </c:pt>
                <c:pt idx="13180">
                  <c:v>13.098399999997</c:v>
                </c:pt>
                <c:pt idx="13181">
                  <c:v>13.098399999997</c:v>
                </c:pt>
                <c:pt idx="13182">
                  <c:v>13.098399999997</c:v>
                </c:pt>
                <c:pt idx="13183">
                  <c:v>13.098399999998</c:v>
                </c:pt>
                <c:pt idx="13184">
                  <c:v>13.098399999995999</c:v>
                </c:pt>
                <c:pt idx="13185">
                  <c:v>13.088191637031001</c:v>
                </c:pt>
                <c:pt idx="13186">
                  <c:v>13.020699999995999</c:v>
                </c:pt>
                <c:pt idx="13187">
                  <c:v>13.020699999995999</c:v>
                </c:pt>
                <c:pt idx="13188">
                  <c:v>13.020699999995999</c:v>
                </c:pt>
                <c:pt idx="13189">
                  <c:v>13.020699999995999</c:v>
                </c:pt>
                <c:pt idx="13190">
                  <c:v>13.020699999994999</c:v>
                </c:pt>
                <c:pt idx="13191">
                  <c:v>13.020699999995999</c:v>
                </c:pt>
                <c:pt idx="13192">
                  <c:v>13.020699999995999</c:v>
                </c:pt>
                <c:pt idx="13193">
                  <c:v>13.020699999995999</c:v>
                </c:pt>
                <c:pt idx="13194">
                  <c:v>13.020699999995999</c:v>
                </c:pt>
                <c:pt idx="13195">
                  <c:v>13.020699999995999</c:v>
                </c:pt>
                <c:pt idx="13196">
                  <c:v>13.020699999995999</c:v>
                </c:pt>
                <c:pt idx="13197">
                  <c:v>13.020699999995999</c:v>
                </c:pt>
                <c:pt idx="13198">
                  <c:v>13.020699999994999</c:v>
                </c:pt>
                <c:pt idx="13199">
                  <c:v>13.020699999995999</c:v>
                </c:pt>
                <c:pt idx="13200">
                  <c:v>13.020699999995999</c:v>
                </c:pt>
                <c:pt idx="13201">
                  <c:v>13.020699999995999</c:v>
                </c:pt>
                <c:pt idx="13202">
                  <c:v>13.020699999995999</c:v>
                </c:pt>
                <c:pt idx="13203">
                  <c:v>12.953009263654</c:v>
                </c:pt>
                <c:pt idx="13204">
                  <c:v>12.851599999996999</c:v>
                </c:pt>
                <c:pt idx="13205">
                  <c:v>12.851599999996999</c:v>
                </c:pt>
                <c:pt idx="13206">
                  <c:v>12.851599999996999</c:v>
                </c:pt>
                <c:pt idx="13207">
                  <c:v>12.851599999996999</c:v>
                </c:pt>
                <c:pt idx="13208">
                  <c:v>12.851599999996999</c:v>
                </c:pt>
                <c:pt idx="13209">
                  <c:v>12.915942930888001</c:v>
                </c:pt>
                <c:pt idx="13210">
                  <c:v>13.009099999997</c:v>
                </c:pt>
                <c:pt idx="13211">
                  <c:v>13.009099999997</c:v>
                </c:pt>
                <c:pt idx="13212">
                  <c:v>13.009099999997</c:v>
                </c:pt>
                <c:pt idx="13213">
                  <c:v>13.009099999997</c:v>
                </c:pt>
                <c:pt idx="13214">
                  <c:v>13.009099999997</c:v>
                </c:pt>
                <c:pt idx="13215">
                  <c:v>13.009100000001</c:v>
                </c:pt>
                <c:pt idx="13216">
                  <c:v>13.009099999997</c:v>
                </c:pt>
                <c:pt idx="13217">
                  <c:v>13.009099999997</c:v>
                </c:pt>
                <c:pt idx="13218">
                  <c:v>13.009099999997</c:v>
                </c:pt>
                <c:pt idx="13219">
                  <c:v>13.009099999998</c:v>
                </c:pt>
                <c:pt idx="13220">
                  <c:v>13.009099999997</c:v>
                </c:pt>
                <c:pt idx="13221">
                  <c:v>12.9637032666</c:v>
                </c:pt>
                <c:pt idx="13222">
                  <c:v>12.921100000005</c:v>
                </c:pt>
                <c:pt idx="13223">
                  <c:v>12.921100000005</c:v>
                </c:pt>
                <c:pt idx="13224">
                  <c:v>12.921100000005</c:v>
                </c:pt>
                <c:pt idx="13225">
                  <c:v>12.921100000003999</c:v>
                </c:pt>
                <c:pt idx="13226">
                  <c:v>12.921100000001999</c:v>
                </c:pt>
                <c:pt idx="13227">
                  <c:v>12.921100000005</c:v>
                </c:pt>
                <c:pt idx="13228">
                  <c:v>12.921100000003999</c:v>
                </c:pt>
                <c:pt idx="13229">
                  <c:v>12.921100000003999</c:v>
                </c:pt>
                <c:pt idx="13230">
                  <c:v>12.921100000005</c:v>
                </c:pt>
                <c:pt idx="13231">
                  <c:v>12.921100000003999</c:v>
                </c:pt>
                <c:pt idx="13232">
                  <c:v>12.931835860212001</c:v>
                </c:pt>
                <c:pt idx="13233">
                  <c:v>13.135899999996001</c:v>
                </c:pt>
                <c:pt idx="13234">
                  <c:v>13.135899999996001</c:v>
                </c:pt>
                <c:pt idx="13235">
                  <c:v>13.135899999996001</c:v>
                </c:pt>
                <c:pt idx="13236">
                  <c:v>13.135899999996001</c:v>
                </c:pt>
                <c:pt idx="13237">
                  <c:v>13.135899999996001</c:v>
                </c:pt>
                <c:pt idx="13238">
                  <c:v>13.135899999996001</c:v>
                </c:pt>
                <c:pt idx="13239">
                  <c:v>13.135899999996001</c:v>
                </c:pt>
                <c:pt idx="13240">
                  <c:v>13.135899999996001</c:v>
                </c:pt>
                <c:pt idx="13241">
                  <c:v>13.135899999996001</c:v>
                </c:pt>
                <c:pt idx="13242">
                  <c:v>13.135899999996001</c:v>
                </c:pt>
                <c:pt idx="13243">
                  <c:v>13.135899999996001</c:v>
                </c:pt>
                <c:pt idx="13244">
                  <c:v>13.135899999996001</c:v>
                </c:pt>
                <c:pt idx="13245">
                  <c:v>13.135899999996001</c:v>
                </c:pt>
                <c:pt idx="13246">
                  <c:v>13.117821449951</c:v>
                </c:pt>
                <c:pt idx="13247">
                  <c:v>13.100899999997999</c:v>
                </c:pt>
                <c:pt idx="13248">
                  <c:v>13.100899999997999</c:v>
                </c:pt>
                <c:pt idx="13249">
                  <c:v>13.100899999997999</c:v>
                </c:pt>
                <c:pt idx="13250">
                  <c:v>13.100899999997999</c:v>
                </c:pt>
                <c:pt idx="13251">
                  <c:v>13.100899999997999</c:v>
                </c:pt>
                <c:pt idx="13252">
                  <c:v>13.100899999997999</c:v>
                </c:pt>
                <c:pt idx="13253">
                  <c:v>13.100899999997999</c:v>
                </c:pt>
                <c:pt idx="13254">
                  <c:v>13.100899999997999</c:v>
                </c:pt>
                <c:pt idx="13255">
                  <c:v>13.100899999997999</c:v>
                </c:pt>
                <c:pt idx="13256">
                  <c:v>13.100899999997999</c:v>
                </c:pt>
                <c:pt idx="13257">
                  <c:v>13.100899999997999</c:v>
                </c:pt>
                <c:pt idx="13258">
                  <c:v>13.100899999997999</c:v>
                </c:pt>
                <c:pt idx="13259">
                  <c:v>13.098795257452</c:v>
                </c:pt>
                <c:pt idx="13260">
                  <c:v>13.095999999998</c:v>
                </c:pt>
                <c:pt idx="13261">
                  <c:v>13.095999999998</c:v>
                </c:pt>
                <c:pt idx="13262">
                  <c:v>13.095999999998</c:v>
                </c:pt>
                <c:pt idx="13263">
                  <c:v>13.095999999998</c:v>
                </c:pt>
                <c:pt idx="13264">
                  <c:v>13.095999999998</c:v>
                </c:pt>
                <c:pt idx="13265">
                  <c:v>13.095999999999</c:v>
                </c:pt>
                <c:pt idx="13266">
                  <c:v>13.095999999998</c:v>
                </c:pt>
                <c:pt idx="13267">
                  <c:v>13.095999999998</c:v>
                </c:pt>
                <c:pt idx="13268">
                  <c:v>13.095999999998</c:v>
                </c:pt>
                <c:pt idx="13269">
                  <c:v>13.098628039765</c:v>
                </c:pt>
                <c:pt idx="13270">
                  <c:v>13.186699999998</c:v>
                </c:pt>
                <c:pt idx="13271">
                  <c:v>13.186699999998</c:v>
                </c:pt>
                <c:pt idx="13272">
                  <c:v>13.186699999998</c:v>
                </c:pt>
                <c:pt idx="13273">
                  <c:v>13.186699999998</c:v>
                </c:pt>
                <c:pt idx="13274">
                  <c:v>13.186699999998</c:v>
                </c:pt>
                <c:pt idx="13275">
                  <c:v>13.186699999998</c:v>
                </c:pt>
                <c:pt idx="13276">
                  <c:v>13.186699999998</c:v>
                </c:pt>
                <c:pt idx="13277">
                  <c:v>13.186699999998</c:v>
                </c:pt>
                <c:pt idx="13278">
                  <c:v>13.186699999998</c:v>
                </c:pt>
                <c:pt idx="13279">
                  <c:v>13.186699999998</c:v>
                </c:pt>
                <c:pt idx="13280">
                  <c:v>13.186699999998</c:v>
                </c:pt>
                <c:pt idx="13281">
                  <c:v>13.186699999998</c:v>
                </c:pt>
                <c:pt idx="13282">
                  <c:v>13.186699999998</c:v>
                </c:pt>
                <c:pt idx="13283">
                  <c:v>13.186699999998</c:v>
                </c:pt>
                <c:pt idx="13284">
                  <c:v>13.186699999998</c:v>
                </c:pt>
                <c:pt idx="13285">
                  <c:v>13.186699999998</c:v>
                </c:pt>
                <c:pt idx="13286">
                  <c:v>13.186699999998</c:v>
                </c:pt>
                <c:pt idx="13287">
                  <c:v>13.186699999998</c:v>
                </c:pt>
                <c:pt idx="13288">
                  <c:v>13.186699999998</c:v>
                </c:pt>
                <c:pt idx="13289">
                  <c:v>13.151512274646</c:v>
                </c:pt>
                <c:pt idx="13290">
                  <c:v>12.976300000002</c:v>
                </c:pt>
                <c:pt idx="13291">
                  <c:v>12.976300000002</c:v>
                </c:pt>
                <c:pt idx="13292">
                  <c:v>12.976300000002</c:v>
                </c:pt>
                <c:pt idx="13293">
                  <c:v>12.976300000002</c:v>
                </c:pt>
                <c:pt idx="13294">
                  <c:v>12.976300000002</c:v>
                </c:pt>
                <c:pt idx="13295">
                  <c:v>12.976300000002</c:v>
                </c:pt>
                <c:pt idx="13296">
                  <c:v>12.976300000002</c:v>
                </c:pt>
                <c:pt idx="13297">
                  <c:v>12.976300000002</c:v>
                </c:pt>
                <c:pt idx="13298">
                  <c:v>12.976300000002</c:v>
                </c:pt>
                <c:pt idx="13299">
                  <c:v>12.976300000002</c:v>
                </c:pt>
                <c:pt idx="13300">
                  <c:v>12.976300000002</c:v>
                </c:pt>
                <c:pt idx="13301">
                  <c:v>12.976300000002</c:v>
                </c:pt>
                <c:pt idx="13302">
                  <c:v>12.976300000002</c:v>
                </c:pt>
                <c:pt idx="13303">
                  <c:v>13.004124135254999</c:v>
                </c:pt>
                <c:pt idx="13304">
                  <c:v>13.015600000004</c:v>
                </c:pt>
                <c:pt idx="13305">
                  <c:v>13.015600000004</c:v>
                </c:pt>
                <c:pt idx="13306">
                  <c:v>13.015600000004</c:v>
                </c:pt>
                <c:pt idx="13307">
                  <c:v>13.015600000004</c:v>
                </c:pt>
                <c:pt idx="13308">
                  <c:v>13.015600000004</c:v>
                </c:pt>
                <c:pt idx="13309">
                  <c:v>13.015600000004</c:v>
                </c:pt>
                <c:pt idx="13310">
                  <c:v>13.015600000004</c:v>
                </c:pt>
                <c:pt idx="13311">
                  <c:v>13.015600000004</c:v>
                </c:pt>
                <c:pt idx="13312">
                  <c:v>13.015600000004</c:v>
                </c:pt>
                <c:pt idx="13313">
                  <c:v>13.015600000004</c:v>
                </c:pt>
                <c:pt idx="13314">
                  <c:v>13.015600000004</c:v>
                </c:pt>
                <c:pt idx="13315">
                  <c:v>13.058518375092</c:v>
                </c:pt>
                <c:pt idx="13316">
                  <c:v>13.101599999996999</c:v>
                </c:pt>
                <c:pt idx="13317">
                  <c:v>13.101599999996999</c:v>
                </c:pt>
                <c:pt idx="13318">
                  <c:v>13.101599999996999</c:v>
                </c:pt>
                <c:pt idx="13319">
                  <c:v>13.101599999996999</c:v>
                </c:pt>
                <c:pt idx="13320">
                  <c:v>13.101599999996999</c:v>
                </c:pt>
                <c:pt idx="13321">
                  <c:v>13.101599999996999</c:v>
                </c:pt>
                <c:pt idx="13322">
                  <c:v>13.101599999996999</c:v>
                </c:pt>
                <c:pt idx="13323">
                  <c:v>13.101599999996999</c:v>
                </c:pt>
                <c:pt idx="13324">
                  <c:v>13.101599999996999</c:v>
                </c:pt>
                <c:pt idx="13325">
                  <c:v>13.101599999996999</c:v>
                </c:pt>
                <c:pt idx="13326">
                  <c:v>13.101599999996999</c:v>
                </c:pt>
                <c:pt idx="13327">
                  <c:v>13.090130845702999</c:v>
                </c:pt>
                <c:pt idx="13328">
                  <c:v>13.007799999998999</c:v>
                </c:pt>
                <c:pt idx="13329">
                  <c:v>13.007799999998999</c:v>
                </c:pt>
                <c:pt idx="13330">
                  <c:v>13.007799999998999</c:v>
                </c:pt>
                <c:pt idx="13331">
                  <c:v>13.0078</c:v>
                </c:pt>
                <c:pt idx="13332">
                  <c:v>13.007799999998999</c:v>
                </c:pt>
                <c:pt idx="13333">
                  <c:v>13.021785034438</c:v>
                </c:pt>
                <c:pt idx="13334">
                  <c:v>13.144399999997001</c:v>
                </c:pt>
                <c:pt idx="13335">
                  <c:v>13.144399999998001</c:v>
                </c:pt>
                <c:pt idx="13336">
                  <c:v>13.144399999998001</c:v>
                </c:pt>
                <c:pt idx="13337">
                  <c:v>13.144399999997001</c:v>
                </c:pt>
                <c:pt idx="13338">
                  <c:v>13.144399999997001</c:v>
                </c:pt>
                <c:pt idx="13339">
                  <c:v>13.144399999998001</c:v>
                </c:pt>
                <c:pt idx="13340">
                  <c:v>13.144399999998001</c:v>
                </c:pt>
                <c:pt idx="13341">
                  <c:v>13.144399999998001</c:v>
                </c:pt>
                <c:pt idx="13342">
                  <c:v>13.144399999997001</c:v>
                </c:pt>
                <c:pt idx="13343">
                  <c:v>13.144399999998001</c:v>
                </c:pt>
                <c:pt idx="13344">
                  <c:v>13.144399999997001</c:v>
                </c:pt>
                <c:pt idx="13345">
                  <c:v>13.144399999998001</c:v>
                </c:pt>
                <c:pt idx="13346">
                  <c:v>13.144399999998001</c:v>
                </c:pt>
                <c:pt idx="13347">
                  <c:v>13.084692310603</c:v>
                </c:pt>
                <c:pt idx="13348">
                  <c:v>13.041200000005</c:v>
                </c:pt>
                <c:pt idx="13349">
                  <c:v>13.041200000005</c:v>
                </c:pt>
                <c:pt idx="13350">
                  <c:v>13.041200000005</c:v>
                </c:pt>
                <c:pt idx="13351">
                  <c:v>13.041200000005</c:v>
                </c:pt>
                <c:pt idx="13352">
                  <c:v>13.041200000005</c:v>
                </c:pt>
                <c:pt idx="13353">
                  <c:v>13.041200000005</c:v>
                </c:pt>
                <c:pt idx="13354">
                  <c:v>13.041200000005</c:v>
                </c:pt>
                <c:pt idx="13355">
                  <c:v>13.041200000005</c:v>
                </c:pt>
                <c:pt idx="13356">
                  <c:v>13.041200000005</c:v>
                </c:pt>
                <c:pt idx="13357">
                  <c:v>13.041200000005</c:v>
                </c:pt>
                <c:pt idx="13358">
                  <c:v>13.041200000005</c:v>
                </c:pt>
                <c:pt idx="13359">
                  <c:v>13.041200000005</c:v>
                </c:pt>
                <c:pt idx="13360">
                  <c:v>13.098340509661</c:v>
                </c:pt>
                <c:pt idx="13361">
                  <c:v>13.205199999996999</c:v>
                </c:pt>
                <c:pt idx="13362">
                  <c:v>13.205199999996999</c:v>
                </c:pt>
                <c:pt idx="13363">
                  <c:v>13.205199999996999</c:v>
                </c:pt>
                <c:pt idx="13364">
                  <c:v>13.205199999996999</c:v>
                </c:pt>
                <c:pt idx="13365">
                  <c:v>13.205199999996999</c:v>
                </c:pt>
                <c:pt idx="13366">
                  <c:v>13.205199999996999</c:v>
                </c:pt>
                <c:pt idx="13367">
                  <c:v>13.205199999996999</c:v>
                </c:pt>
                <c:pt idx="13368">
                  <c:v>13.205199999996999</c:v>
                </c:pt>
                <c:pt idx="13369">
                  <c:v>13.205199999996999</c:v>
                </c:pt>
                <c:pt idx="13370">
                  <c:v>13.205199999996999</c:v>
                </c:pt>
                <c:pt idx="13371">
                  <c:v>13.205199999996999</c:v>
                </c:pt>
                <c:pt idx="13372">
                  <c:v>13.19961820174</c:v>
                </c:pt>
                <c:pt idx="13373">
                  <c:v>13.177300000002999</c:v>
                </c:pt>
                <c:pt idx="13374">
                  <c:v>13.177300000002999</c:v>
                </c:pt>
                <c:pt idx="13375">
                  <c:v>13.177300000002999</c:v>
                </c:pt>
                <c:pt idx="13376">
                  <c:v>13.177300000002999</c:v>
                </c:pt>
                <c:pt idx="13377">
                  <c:v>13.177300000002999</c:v>
                </c:pt>
                <c:pt idx="13378">
                  <c:v>13.177300000002999</c:v>
                </c:pt>
                <c:pt idx="13379">
                  <c:v>13.177300000002999</c:v>
                </c:pt>
                <c:pt idx="13380">
                  <c:v>13.177300000002999</c:v>
                </c:pt>
                <c:pt idx="13381">
                  <c:v>13.177300000002999</c:v>
                </c:pt>
                <c:pt idx="13382">
                  <c:v>13.177300000002999</c:v>
                </c:pt>
                <c:pt idx="13383">
                  <c:v>13.177300000002999</c:v>
                </c:pt>
                <c:pt idx="13384">
                  <c:v>13.177300000002999</c:v>
                </c:pt>
                <c:pt idx="13385">
                  <c:v>13.177300000002999</c:v>
                </c:pt>
                <c:pt idx="13386">
                  <c:v>13.092451296268999</c:v>
                </c:pt>
                <c:pt idx="13387">
                  <c:v>13.065299999996</c:v>
                </c:pt>
                <c:pt idx="13388">
                  <c:v>13.065299999996</c:v>
                </c:pt>
                <c:pt idx="13389">
                  <c:v>13.065299999996</c:v>
                </c:pt>
                <c:pt idx="13390">
                  <c:v>13.065299999996</c:v>
                </c:pt>
                <c:pt idx="13391">
                  <c:v>13.065299999996</c:v>
                </c:pt>
                <c:pt idx="13392">
                  <c:v>13.065299999996</c:v>
                </c:pt>
                <c:pt idx="13393">
                  <c:v>13.065299999996</c:v>
                </c:pt>
                <c:pt idx="13394">
                  <c:v>13.065299999996</c:v>
                </c:pt>
                <c:pt idx="13395">
                  <c:v>13.065299999997</c:v>
                </c:pt>
                <c:pt idx="13396">
                  <c:v>13.065299999996</c:v>
                </c:pt>
                <c:pt idx="13397">
                  <c:v>13.065299999996</c:v>
                </c:pt>
                <c:pt idx="13398">
                  <c:v>13.114444656901</c:v>
                </c:pt>
                <c:pt idx="13399">
                  <c:v>13.169499999997999</c:v>
                </c:pt>
                <c:pt idx="13400">
                  <c:v>13.169499999997001</c:v>
                </c:pt>
                <c:pt idx="13401">
                  <c:v>13.169499999997999</c:v>
                </c:pt>
                <c:pt idx="13402">
                  <c:v>13.169499999997001</c:v>
                </c:pt>
                <c:pt idx="13403">
                  <c:v>13.169499999997999</c:v>
                </c:pt>
                <c:pt idx="13404">
                  <c:v>13.169499999997999</c:v>
                </c:pt>
                <c:pt idx="13405">
                  <c:v>13.169499999997999</c:v>
                </c:pt>
                <c:pt idx="13406">
                  <c:v>13.169499999997999</c:v>
                </c:pt>
                <c:pt idx="13407">
                  <c:v>13.169499999997999</c:v>
                </c:pt>
                <c:pt idx="13408">
                  <c:v>13.169499999997999</c:v>
                </c:pt>
                <c:pt idx="13409">
                  <c:v>13.169499999997999</c:v>
                </c:pt>
                <c:pt idx="13410">
                  <c:v>13.079587750586001</c:v>
                </c:pt>
                <c:pt idx="13411">
                  <c:v>12.960099999997</c:v>
                </c:pt>
                <c:pt idx="13412">
                  <c:v>12.960099999997</c:v>
                </c:pt>
                <c:pt idx="13413">
                  <c:v>12.960099999997</c:v>
                </c:pt>
                <c:pt idx="13414">
                  <c:v>12.960099999997</c:v>
                </c:pt>
                <c:pt idx="13415">
                  <c:v>12.960099999997</c:v>
                </c:pt>
                <c:pt idx="13416">
                  <c:v>12.960099999997</c:v>
                </c:pt>
                <c:pt idx="13417">
                  <c:v>12.960099999997</c:v>
                </c:pt>
                <c:pt idx="13418">
                  <c:v>12.960099999997</c:v>
                </c:pt>
                <c:pt idx="13419">
                  <c:v>12.960099999997</c:v>
                </c:pt>
                <c:pt idx="13420">
                  <c:v>12.960099999997</c:v>
                </c:pt>
                <c:pt idx="13421">
                  <c:v>12.960099999997</c:v>
                </c:pt>
                <c:pt idx="13422">
                  <c:v>12.960099999997</c:v>
                </c:pt>
                <c:pt idx="13423">
                  <c:v>12.992162772214</c:v>
                </c:pt>
                <c:pt idx="13424">
                  <c:v>13.219000000003</c:v>
                </c:pt>
                <c:pt idx="13425">
                  <c:v>13.219000000003</c:v>
                </c:pt>
                <c:pt idx="13426">
                  <c:v>13.219000000003</c:v>
                </c:pt>
                <c:pt idx="13427">
                  <c:v>13.219000000003</c:v>
                </c:pt>
                <c:pt idx="13428">
                  <c:v>13.219000000003</c:v>
                </c:pt>
                <c:pt idx="13429">
                  <c:v>13.219000000003</c:v>
                </c:pt>
                <c:pt idx="13430">
                  <c:v>13.219000000003</c:v>
                </c:pt>
                <c:pt idx="13431">
                  <c:v>13.219000000003</c:v>
                </c:pt>
                <c:pt idx="13432">
                  <c:v>13.219000000003</c:v>
                </c:pt>
                <c:pt idx="13433">
                  <c:v>13.219000000003</c:v>
                </c:pt>
                <c:pt idx="13434">
                  <c:v>13.219000000003</c:v>
                </c:pt>
                <c:pt idx="13435">
                  <c:v>13.219000000003</c:v>
                </c:pt>
                <c:pt idx="13436">
                  <c:v>13.219000000003</c:v>
                </c:pt>
                <c:pt idx="13437">
                  <c:v>13.167148462288999</c:v>
                </c:pt>
                <c:pt idx="13438">
                  <c:v>13.138000000004</c:v>
                </c:pt>
                <c:pt idx="13439">
                  <c:v>13.138000000004</c:v>
                </c:pt>
                <c:pt idx="13440">
                  <c:v>13.138000000004</c:v>
                </c:pt>
                <c:pt idx="13441">
                  <c:v>13.138000000004</c:v>
                </c:pt>
                <c:pt idx="13442">
                  <c:v>13.138000000004</c:v>
                </c:pt>
                <c:pt idx="13443">
                  <c:v>13.138000000004</c:v>
                </c:pt>
                <c:pt idx="13444">
                  <c:v>13.138000000004</c:v>
                </c:pt>
                <c:pt idx="13445">
                  <c:v>13.138000000004</c:v>
                </c:pt>
                <c:pt idx="13446">
                  <c:v>13.138000000004</c:v>
                </c:pt>
                <c:pt idx="13447">
                  <c:v>13.138000000004</c:v>
                </c:pt>
                <c:pt idx="13448">
                  <c:v>13.138000000004</c:v>
                </c:pt>
                <c:pt idx="13449">
                  <c:v>13.119423185091</c:v>
                </c:pt>
                <c:pt idx="13450">
                  <c:v>13.081700000002</c:v>
                </c:pt>
                <c:pt idx="13451">
                  <c:v>13.081700000001</c:v>
                </c:pt>
                <c:pt idx="13452">
                  <c:v>13.081700000002</c:v>
                </c:pt>
                <c:pt idx="13453">
                  <c:v>13.081700000002</c:v>
                </c:pt>
                <c:pt idx="13454">
                  <c:v>13.081700000002</c:v>
                </c:pt>
                <c:pt idx="13455">
                  <c:v>13.081700000002</c:v>
                </c:pt>
                <c:pt idx="13456">
                  <c:v>13.081700000002</c:v>
                </c:pt>
                <c:pt idx="13457">
                  <c:v>13.081700000003</c:v>
                </c:pt>
                <c:pt idx="13458">
                  <c:v>13.081700000002</c:v>
                </c:pt>
                <c:pt idx="13459">
                  <c:v>13.081700000002</c:v>
                </c:pt>
                <c:pt idx="13460">
                  <c:v>13.081700000002</c:v>
                </c:pt>
                <c:pt idx="13461">
                  <c:v>13.081700000002</c:v>
                </c:pt>
                <c:pt idx="13462">
                  <c:v>13.076291523368999</c:v>
                </c:pt>
                <c:pt idx="13463">
                  <c:v>13.076100000004001</c:v>
                </c:pt>
                <c:pt idx="13464">
                  <c:v>13.076100000004001</c:v>
                </c:pt>
                <c:pt idx="13465">
                  <c:v>13.076100000004001</c:v>
                </c:pt>
                <c:pt idx="13466">
                  <c:v>13.076100000004001</c:v>
                </c:pt>
                <c:pt idx="13467">
                  <c:v>13.076100000004001</c:v>
                </c:pt>
                <c:pt idx="13468">
                  <c:v>13.076100000003001</c:v>
                </c:pt>
                <c:pt idx="13469">
                  <c:v>13.076100000004001</c:v>
                </c:pt>
                <c:pt idx="13470">
                  <c:v>13.076100000004001</c:v>
                </c:pt>
                <c:pt idx="13471">
                  <c:v>13.076100000004001</c:v>
                </c:pt>
                <c:pt idx="13472">
                  <c:v>13.076100000003001</c:v>
                </c:pt>
                <c:pt idx="13473">
                  <c:v>13.076100000003001</c:v>
                </c:pt>
                <c:pt idx="13474">
                  <c:v>13.076100000004001</c:v>
                </c:pt>
                <c:pt idx="13475">
                  <c:v>13.148282981155999</c:v>
                </c:pt>
                <c:pt idx="13476">
                  <c:v>13.221900000002</c:v>
                </c:pt>
                <c:pt idx="13477">
                  <c:v>13.221900000002</c:v>
                </c:pt>
                <c:pt idx="13478">
                  <c:v>13.221900000002</c:v>
                </c:pt>
                <c:pt idx="13479">
                  <c:v>13.221900000002</c:v>
                </c:pt>
                <c:pt idx="13480">
                  <c:v>13.221900000002</c:v>
                </c:pt>
                <c:pt idx="13481">
                  <c:v>13.221900000002</c:v>
                </c:pt>
                <c:pt idx="13482">
                  <c:v>13.221900000002</c:v>
                </c:pt>
                <c:pt idx="13483">
                  <c:v>13.221900000002</c:v>
                </c:pt>
                <c:pt idx="13484">
                  <c:v>13.221900000002</c:v>
                </c:pt>
                <c:pt idx="13485">
                  <c:v>13.221900000002</c:v>
                </c:pt>
                <c:pt idx="13486">
                  <c:v>13.221900000002</c:v>
                </c:pt>
                <c:pt idx="13487">
                  <c:v>13.195018792075</c:v>
                </c:pt>
                <c:pt idx="13488">
                  <c:v>13.164300000001999</c:v>
                </c:pt>
                <c:pt idx="13489">
                  <c:v>13.164300000001999</c:v>
                </c:pt>
                <c:pt idx="13490">
                  <c:v>13.164300000001999</c:v>
                </c:pt>
                <c:pt idx="13491">
                  <c:v>13.164300000001999</c:v>
                </c:pt>
                <c:pt idx="13492">
                  <c:v>13.164300000001999</c:v>
                </c:pt>
                <c:pt idx="13493">
                  <c:v>13.164300000001999</c:v>
                </c:pt>
                <c:pt idx="13494">
                  <c:v>13.164300000001999</c:v>
                </c:pt>
                <c:pt idx="13495">
                  <c:v>13.164300000001999</c:v>
                </c:pt>
                <c:pt idx="13496">
                  <c:v>13.164300000001999</c:v>
                </c:pt>
                <c:pt idx="13497">
                  <c:v>13.164300000001999</c:v>
                </c:pt>
                <c:pt idx="13498">
                  <c:v>13.164300000001999</c:v>
                </c:pt>
                <c:pt idx="13499">
                  <c:v>13.164300000001999</c:v>
                </c:pt>
                <c:pt idx="13500">
                  <c:v>13.131196108433</c:v>
                </c:pt>
                <c:pt idx="13501">
                  <c:v>13.025800000003001</c:v>
                </c:pt>
                <c:pt idx="13502">
                  <c:v>13.025800000003001</c:v>
                </c:pt>
                <c:pt idx="13503">
                  <c:v>13.025800000003001</c:v>
                </c:pt>
                <c:pt idx="13504">
                  <c:v>13.025800000003001</c:v>
                </c:pt>
                <c:pt idx="13505">
                  <c:v>13.025800000003001</c:v>
                </c:pt>
                <c:pt idx="13506">
                  <c:v>13.025800000003001</c:v>
                </c:pt>
                <c:pt idx="13507">
                  <c:v>13.025800000003001</c:v>
                </c:pt>
                <c:pt idx="13508">
                  <c:v>13.025800000003001</c:v>
                </c:pt>
                <c:pt idx="13509">
                  <c:v>13.025800000003001</c:v>
                </c:pt>
                <c:pt idx="13510">
                  <c:v>13.025800000003001</c:v>
                </c:pt>
                <c:pt idx="13511">
                  <c:v>13.025800000003001</c:v>
                </c:pt>
                <c:pt idx="13512">
                  <c:v>13.025800000003001</c:v>
                </c:pt>
                <c:pt idx="13513">
                  <c:v>13.020409554343001</c:v>
                </c:pt>
                <c:pt idx="13514">
                  <c:v>12.973700000001999</c:v>
                </c:pt>
                <c:pt idx="13515">
                  <c:v>12.973700000001999</c:v>
                </c:pt>
                <c:pt idx="13516">
                  <c:v>12.973700000001999</c:v>
                </c:pt>
                <c:pt idx="13517">
                  <c:v>12.973700000001999</c:v>
                </c:pt>
                <c:pt idx="13518">
                  <c:v>12.973700000001999</c:v>
                </c:pt>
                <c:pt idx="13519">
                  <c:v>12.973700000001999</c:v>
                </c:pt>
                <c:pt idx="13520">
                  <c:v>12.973700000001999</c:v>
                </c:pt>
                <c:pt idx="13521">
                  <c:v>12.973700000001999</c:v>
                </c:pt>
                <c:pt idx="13522">
                  <c:v>12.973700000001999</c:v>
                </c:pt>
                <c:pt idx="13523">
                  <c:v>12.973700000001999</c:v>
                </c:pt>
                <c:pt idx="13524">
                  <c:v>12.973700000001999</c:v>
                </c:pt>
                <c:pt idx="13525">
                  <c:v>12.980431945679999</c:v>
                </c:pt>
                <c:pt idx="13526">
                  <c:v>13.153499999995001</c:v>
                </c:pt>
                <c:pt idx="13527">
                  <c:v>13.153499999995001</c:v>
                </c:pt>
                <c:pt idx="13528">
                  <c:v>13.153499999995001</c:v>
                </c:pt>
                <c:pt idx="13529">
                  <c:v>13.153499999995001</c:v>
                </c:pt>
                <c:pt idx="13530">
                  <c:v>13.153499999995001</c:v>
                </c:pt>
                <c:pt idx="13531">
                  <c:v>13.153499999995001</c:v>
                </c:pt>
                <c:pt idx="13532">
                  <c:v>13.153499999995001</c:v>
                </c:pt>
                <c:pt idx="13533">
                  <c:v>13.153499999995001</c:v>
                </c:pt>
                <c:pt idx="13534">
                  <c:v>13.153499999995001</c:v>
                </c:pt>
                <c:pt idx="13535">
                  <c:v>13.153499999995001</c:v>
                </c:pt>
                <c:pt idx="13536">
                  <c:v>13.153499999995001</c:v>
                </c:pt>
                <c:pt idx="13537">
                  <c:v>13.153499999995001</c:v>
                </c:pt>
                <c:pt idx="13538">
                  <c:v>13.140292172603999</c:v>
                </c:pt>
                <c:pt idx="13539">
                  <c:v>13.048400000002999</c:v>
                </c:pt>
                <c:pt idx="13540">
                  <c:v>13.048400000000001</c:v>
                </c:pt>
                <c:pt idx="13541">
                  <c:v>13.048400000000001</c:v>
                </c:pt>
                <c:pt idx="13542">
                  <c:v>13.048400000000001</c:v>
                </c:pt>
                <c:pt idx="13543">
                  <c:v>13.048400000000001</c:v>
                </c:pt>
                <c:pt idx="13544">
                  <c:v>13.048400000000001</c:v>
                </c:pt>
                <c:pt idx="13545">
                  <c:v>13.048400000000001</c:v>
                </c:pt>
                <c:pt idx="13546">
                  <c:v>13.048400000000001</c:v>
                </c:pt>
                <c:pt idx="13547">
                  <c:v>13.048400000000001</c:v>
                </c:pt>
                <c:pt idx="13548">
                  <c:v>13.048400000000001</c:v>
                </c:pt>
                <c:pt idx="13549">
                  <c:v>13.048400000000001</c:v>
                </c:pt>
                <c:pt idx="13550">
                  <c:v>13.048400000000001</c:v>
                </c:pt>
                <c:pt idx="13551">
                  <c:v>13.048400000000001</c:v>
                </c:pt>
                <c:pt idx="13552">
                  <c:v>13.048400000000001</c:v>
                </c:pt>
                <c:pt idx="13553">
                  <c:v>13.048400000000001</c:v>
                </c:pt>
                <c:pt idx="13554">
                  <c:v>13.048400000000001</c:v>
                </c:pt>
                <c:pt idx="13555">
                  <c:v>13.048400000000001</c:v>
                </c:pt>
                <c:pt idx="13556">
                  <c:v>13.048400000000001</c:v>
                </c:pt>
                <c:pt idx="13557">
                  <c:v>13.046231510414</c:v>
                </c:pt>
                <c:pt idx="13558">
                  <c:v>13.039599999997</c:v>
                </c:pt>
                <c:pt idx="13559">
                  <c:v>13.039599999996</c:v>
                </c:pt>
                <c:pt idx="13560">
                  <c:v>13.039599999997</c:v>
                </c:pt>
                <c:pt idx="13561">
                  <c:v>13.039599999997</c:v>
                </c:pt>
                <c:pt idx="13562">
                  <c:v>13.039599999997</c:v>
                </c:pt>
                <c:pt idx="13563">
                  <c:v>13.039599999997</c:v>
                </c:pt>
                <c:pt idx="13564">
                  <c:v>13.039599999997</c:v>
                </c:pt>
                <c:pt idx="13565">
                  <c:v>13.039599999997</c:v>
                </c:pt>
                <c:pt idx="13566">
                  <c:v>13.039599999997</c:v>
                </c:pt>
                <c:pt idx="13567">
                  <c:v>13.039599999997</c:v>
                </c:pt>
                <c:pt idx="13568">
                  <c:v>13.039599999997</c:v>
                </c:pt>
                <c:pt idx="13569">
                  <c:v>13.039599999997</c:v>
                </c:pt>
                <c:pt idx="13570">
                  <c:v>13.10399910546</c:v>
                </c:pt>
                <c:pt idx="13571">
                  <c:v>13.161499999996</c:v>
                </c:pt>
                <c:pt idx="13572">
                  <c:v>13.161499999996</c:v>
                </c:pt>
                <c:pt idx="13573">
                  <c:v>13.161499999996</c:v>
                </c:pt>
                <c:pt idx="13574">
                  <c:v>13.161499999996</c:v>
                </c:pt>
                <c:pt idx="13575">
                  <c:v>13.161499999996</c:v>
                </c:pt>
                <c:pt idx="13576">
                  <c:v>13.153963866304</c:v>
                </c:pt>
                <c:pt idx="13577">
                  <c:v>13.095700000002999</c:v>
                </c:pt>
                <c:pt idx="13578">
                  <c:v>13.095700000002999</c:v>
                </c:pt>
                <c:pt idx="13579">
                  <c:v>13.095700000002999</c:v>
                </c:pt>
                <c:pt idx="13580">
                  <c:v>13.095700000002999</c:v>
                </c:pt>
                <c:pt idx="13581">
                  <c:v>13.095700000002999</c:v>
                </c:pt>
                <c:pt idx="13582">
                  <c:v>13.095700000002999</c:v>
                </c:pt>
                <c:pt idx="13583">
                  <c:v>13.095700000002999</c:v>
                </c:pt>
                <c:pt idx="13584">
                  <c:v>13.095700000002999</c:v>
                </c:pt>
                <c:pt idx="13585">
                  <c:v>13.095700000002999</c:v>
                </c:pt>
                <c:pt idx="13586">
                  <c:v>13.095700000002999</c:v>
                </c:pt>
                <c:pt idx="13587">
                  <c:v>13.095700000002999</c:v>
                </c:pt>
                <c:pt idx="13588">
                  <c:v>13.095700000002999</c:v>
                </c:pt>
                <c:pt idx="13589">
                  <c:v>13.095700000002999</c:v>
                </c:pt>
                <c:pt idx="13590">
                  <c:v>13.143225057476</c:v>
                </c:pt>
                <c:pt idx="13591">
                  <c:v>13.174900000004</c:v>
                </c:pt>
                <c:pt idx="13592">
                  <c:v>13.174900000004</c:v>
                </c:pt>
                <c:pt idx="13593">
                  <c:v>13.174900000004</c:v>
                </c:pt>
                <c:pt idx="13594">
                  <c:v>13.174900000004</c:v>
                </c:pt>
                <c:pt idx="13595">
                  <c:v>13.174900000004</c:v>
                </c:pt>
                <c:pt idx="13596">
                  <c:v>13.174900000004</c:v>
                </c:pt>
                <c:pt idx="13597">
                  <c:v>13.174900000004</c:v>
                </c:pt>
                <c:pt idx="13598">
                  <c:v>13.174900000004</c:v>
                </c:pt>
                <c:pt idx="13599">
                  <c:v>13.174900000004</c:v>
                </c:pt>
                <c:pt idx="13600">
                  <c:v>13.174900000004</c:v>
                </c:pt>
                <c:pt idx="13601">
                  <c:v>13.174900000004</c:v>
                </c:pt>
                <c:pt idx="13602">
                  <c:v>13.174900000004</c:v>
                </c:pt>
                <c:pt idx="13603">
                  <c:v>13.179290233947</c:v>
                </c:pt>
                <c:pt idx="13604">
                  <c:v>13.181099999996</c:v>
                </c:pt>
                <c:pt idx="13605">
                  <c:v>13.181099999996</c:v>
                </c:pt>
                <c:pt idx="13606">
                  <c:v>13.181099999996</c:v>
                </c:pt>
                <c:pt idx="13607">
                  <c:v>13.181099999996</c:v>
                </c:pt>
                <c:pt idx="13608">
                  <c:v>13.181099999996</c:v>
                </c:pt>
                <c:pt idx="13609">
                  <c:v>13.181099999996</c:v>
                </c:pt>
                <c:pt idx="13610">
                  <c:v>13.181099999996</c:v>
                </c:pt>
                <c:pt idx="13611">
                  <c:v>13.181099999996</c:v>
                </c:pt>
                <c:pt idx="13612">
                  <c:v>13.181099999996</c:v>
                </c:pt>
                <c:pt idx="13613">
                  <c:v>13.181099999996</c:v>
                </c:pt>
                <c:pt idx="13614">
                  <c:v>13.181099999996</c:v>
                </c:pt>
                <c:pt idx="13615">
                  <c:v>13.181099999996</c:v>
                </c:pt>
                <c:pt idx="13616">
                  <c:v>13.181099999996</c:v>
                </c:pt>
                <c:pt idx="13617">
                  <c:v>13.181099999996</c:v>
                </c:pt>
                <c:pt idx="13618">
                  <c:v>13.181099999996</c:v>
                </c:pt>
                <c:pt idx="13619">
                  <c:v>13.181099999996</c:v>
                </c:pt>
                <c:pt idx="13620">
                  <c:v>13.181099999996</c:v>
                </c:pt>
                <c:pt idx="13621">
                  <c:v>13.181099999996</c:v>
                </c:pt>
                <c:pt idx="13622">
                  <c:v>13.181099999996</c:v>
                </c:pt>
                <c:pt idx="13623">
                  <c:v>13.027920965104</c:v>
                </c:pt>
                <c:pt idx="13624">
                  <c:v>12.970100000004001</c:v>
                </c:pt>
                <c:pt idx="13625">
                  <c:v>12.970100000004001</c:v>
                </c:pt>
                <c:pt idx="13626">
                  <c:v>12.970100000004001</c:v>
                </c:pt>
                <c:pt idx="13627">
                  <c:v>12.970100000004001</c:v>
                </c:pt>
                <c:pt idx="13628">
                  <c:v>12.970100000004001</c:v>
                </c:pt>
                <c:pt idx="13629">
                  <c:v>12.970100000004001</c:v>
                </c:pt>
                <c:pt idx="13630">
                  <c:v>12.970100000004001</c:v>
                </c:pt>
                <c:pt idx="13631">
                  <c:v>12.970100000004001</c:v>
                </c:pt>
                <c:pt idx="13632">
                  <c:v>12.970100000004001</c:v>
                </c:pt>
                <c:pt idx="13633">
                  <c:v>12.970100000004001</c:v>
                </c:pt>
                <c:pt idx="13634">
                  <c:v>12.9714234722</c:v>
                </c:pt>
                <c:pt idx="13635">
                  <c:v>13.042699999998</c:v>
                </c:pt>
                <c:pt idx="13636">
                  <c:v>13.042699999999</c:v>
                </c:pt>
                <c:pt idx="13637">
                  <c:v>13.042699999998</c:v>
                </c:pt>
                <c:pt idx="13638">
                  <c:v>13.042699999998</c:v>
                </c:pt>
                <c:pt idx="13639">
                  <c:v>13.042699999998</c:v>
                </c:pt>
                <c:pt idx="13640">
                  <c:v>13.042699999998</c:v>
                </c:pt>
                <c:pt idx="13641">
                  <c:v>13.042699999998</c:v>
                </c:pt>
                <c:pt idx="13642">
                  <c:v>13.042699999998</c:v>
                </c:pt>
                <c:pt idx="13643">
                  <c:v>13.042699999998</c:v>
                </c:pt>
                <c:pt idx="13644">
                  <c:v>13.042699999998</c:v>
                </c:pt>
                <c:pt idx="13645">
                  <c:v>13.042699999998</c:v>
                </c:pt>
                <c:pt idx="13646">
                  <c:v>13.042699999998</c:v>
                </c:pt>
                <c:pt idx="13647">
                  <c:v>13.042699999998</c:v>
                </c:pt>
                <c:pt idx="13648">
                  <c:v>13.146986878929001</c:v>
                </c:pt>
                <c:pt idx="13649">
                  <c:v>13.363699999995999</c:v>
                </c:pt>
                <c:pt idx="13650">
                  <c:v>13.363699999994999</c:v>
                </c:pt>
                <c:pt idx="13651">
                  <c:v>13.363699999995999</c:v>
                </c:pt>
                <c:pt idx="13652">
                  <c:v>13.363699999995999</c:v>
                </c:pt>
                <c:pt idx="13653">
                  <c:v>13.363699999995999</c:v>
                </c:pt>
                <c:pt idx="13654">
                  <c:v>13.363699999995999</c:v>
                </c:pt>
                <c:pt idx="13655">
                  <c:v>13.363699999995999</c:v>
                </c:pt>
                <c:pt idx="13656">
                  <c:v>13.363699999995999</c:v>
                </c:pt>
                <c:pt idx="13657">
                  <c:v>13.363699999995999</c:v>
                </c:pt>
                <c:pt idx="13658">
                  <c:v>13.363699999995999</c:v>
                </c:pt>
                <c:pt idx="13659">
                  <c:v>13.363699999995999</c:v>
                </c:pt>
                <c:pt idx="13660">
                  <c:v>13.363699999995999</c:v>
                </c:pt>
                <c:pt idx="13661">
                  <c:v>13.324617178264001</c:v>
                </c:pt>
                <c:pt idx="13662">
                  <c:v>13.018600000003</c:v>
                </c:pt>
                <c:pt idx="13663">
                  <c:v>13.018600000003</c:v>
                </c:pt>
                <c:pt idx="13664">
                  <c:v>13.018600000003</c:v>
                </c:pt>
                <c:pt idx="13665">
                  <c:v>13.018600000003</c:v>
                </c:pt>
                <c:pt idx="13666">
                  <c:v>13.018600000003</c:v>
                </c:pt>
                <c:pt idx="13667">
                  <c:v>13.018600000003</c:v>
                </c:pt>
                <c:pt idx="13668">
                  <c:v>13.018600000003</c:v>
                </c:pt>
                <c:pt idx="13669">
                  <c:v>13.018600000003</c:v>
                </c:pt>
                <c:pt idx="13670">
                  <c:v>13.018600000003</c:v>
                </c:pt>
                <c:pt idx="13671">
                  <c:v>13.018600000003</c:v>
                </c:pt>
                <c:pt idx="13672">
                  <c:v>13.018600000003</c:v>
                </c:pt>
                <c:pt idx="13673">
                  <c:v>12.994187771030999</c:v>
                </c:pt>
                <c:pt idx="13674">
                  <c:v>12.961700000004999</c:v>
                </c:pt>
                <c:pt idx="13675">
                  <c:v>12.961700000004999</c:v>
                </c:pt>
                <c:pt idx="13676">
                  <c:v>12.961700000004999</c:v>
                </c:pt>
                <c:pt idx="13677">
                  <c:v>12.961700000004999</c:v>
                </c:pt>
                <c:pt idx="13678">
                  <c:v>12.961700000004999</c:v>
                </c:pt>
                <c:pt idx="13679">
                  <c:v>12.961700000004999</c:v>
                </c:pt>
                <c:pt idx="13680">
                  <c:v>13.013601113754</c:v>
                </c:pt>
                <c:pt idx="13681">
                  <c:v>13.078199999998001</c:v>
                </c:pt>
                <c:pt idx="13682">
                  <c:v>13.078199999998001</c:v>
                </c:pt>
                <c:pt idx="13683">
                  <c:v>13.078199999998001</c:v>
                </c:pt>
                <c:pt idx="13684">
                  <c:v>13.078199999998001</c:v>
                </c:pt>
                <c:pt idx="13685">
                  <c:v>13.078199999998001</c:v>
                </c:pt>
                <c:pt idx="13686">
                  <c:v>13.078199999998001</c:v>
                </c:pt>
                <c:pt idx="13687">
                  <c:v>13.078199999998001</c:v>
                </c:pt>
                <c:pt idx="13688">
                  <c:v>13.078199999998001</c:v>
                </c:pt>
                <c:pt idx="13689">
                  <c:v>13.078199999998001</c:v>
                </c:pt>
                <c:pt idx="13690">
                  <c:v>13.078199999998001</c:v>
                </c:pt>
                <c:pt idx="13691">
                  <c:v>13.078199999998001</c:v>
                </c:pt>
                <c:pt idx="13692">
                  <c:v>13.078199999998001</c:v>
                </c:pt>
                <c:pt idx="13693">
                  <c:v>13.084548665189001</c:v>
                </c:pt>
                <c:pt idx="13694">
                  <c:v>13.147399999996001</c:v>
                </c:pt>
                <c:pt idx="13695">
                  <c:v>13.147399999996001</c:v>
                </c:pt>
                <c:pt idx="13696">
                  <c:v>13.147399999996001</c:v>
                </c:pt>
                <c:pt idx="13697">
                  <c:v>13.147399999996001</c:v>
                </c:pt>
                <c:pt idx="13698">
                  <c:v>13.147399999996001</c:v>
                </c:pt>
                <c:pt idx="13699">
                  <c:v>13.147399999997001</c:v>
                </c:pt>
                <c:pt idx="13700">
                  <c:v>13.147399999996001</c:v>
                </c:pt>
                <c:pt idx="13701">
                  <c:v>13.147399999996001</c:v>
                </c:pt>
                <c:pt idx="13702">
                  <c:v>13.147399999996001</c:v>
                </c:pt>
                <c:pt idx="13703">
                  <c:v>13.147399999996001</c:v>
                </c:pt>
                <c:pt idx="13704">
                  <c:v>13.147399999996001</c:v>
                </c:pt>
                <c:pt idx="13705">
                  <c:v>13.104754299248</c:v>
                </c:pt>
                <c:pt idx="13706">
                  <c:v>12.891999999999999</c:v>
                </c:pt>
                <c:pt idx="13707">
                  <c:v>12.891999999998999</c:v>
                </c:pt>
                <c:pt idx="13708">
                  <c:v>12.891999999998999</c:v>
                </c:pt>
                <c:pt idx="13709">
                  <c:v>12.891999999998999</c:v>
                </c:pt>
                <c:pt idx="13710">
                  <c:v>12.891999999999999</c:v>
                </c:pt>
                <c:pt idx="13711">
                  <c:v>12.891999999999999</c:v>
                </c:pt>
                <c:pt idx="13712">
                  <c:v>12.891999999998999</c:v>
                </c:pt>
                <c:pt idx="13713">
                  <c:v>12.891999999999999</c:v>
                </c:pt>
                <c:pt idx="13714">
                  <c:v>12.891999999999999</c:v>
                </c:pt>
                <c:pt idx="13715">
                  <c:v>12.891999999999999</c:v>
                </c:pt>
                <c:pt idx="13716">
                  <c:v>12.891999999999999</c:v>
                </c:pt>
                <c:pt idx="13717">
                  <c:v>12.891999999999999</c:v>
                </c:pt>
                <c:pt idx="13718">
                  <c:v>12.893204752027</c:v>
                </c:pt>
                <c:pt idx="13719">
                  <c:v>13.158200000002999</c:v>
                </c:pt>
                <c:pt idx="13720">
                  <c:v>13.158200000002999</c:v>
                </c:pt>
                <c:pt idx="13721">
                  <c:v>13.158200000002999</c:v>
                </c:pt>
                <c:pt idx="13722">
                  <c:v>13.158200000002999</c:v>
                </c:pt>
                <c:pt idx="13723">
                  <c:v>13.158200000003999</c:v>
                </c:pt>
                <c:pt idx="13724">
                  <c:v>13.158200000002999</c:v>
                </c:pt>
                <c:pt idx="13725">
                  <c:v>13.158200000002999</c:v>
                </c:pt>
                <c:pt idx="13726">
                  <c:v>13.158200000002999</c:v>
                </c:pt>
                <c:pt idx="13727">
                  <c:v>13.158200000002999</c:v>
                </c:pt>
                <c:pt idx="13728">
                  <c:v>13.158200000002999</c:v>
                </c:pt>
                <c:pt idx="13729">
                  <c:v>13.158200000002999</c:v>
                </c:pt>
                <c:pt idx="13730">
                  <c:v>13.158200000002999</c:v>
                </c:pt>
                <c:pt idx="13731">
                  <c:v>13.044876387548999</c:v>
                </c:pt>
                <c:pt idx="13732">
                  <c:v>13.020900000003</c:v>
                </c:pt>
                <c:pt idx="13733">
                  <c:v>13.020900000003</c:v>
                </c:pt>
                <c:pt idx="13734">
                  <c:v>13.020900000003</c:v>
                </c:pt>
                <c:pt idx="13735">
                  <c:v>13.020900000003</c:v>
                </c:pt>
                <c:pt idx="13736">
                  <c:v>13.020900000003</c:v>
                </c:pt>
                <c:pt idx="13737">
                  <c:v>13.020900000003</c:v>
                </c:pt>
                <c:pt idx="13738">
                  <c:v>13.020900000003</c:v>
                </c:pt>
                <c:pt idx="13739">
                  <c:v>13.020900000003</c:v>
                </c:pt>
                <c:pt idx="13740">
                  <c:v>13.020900000003</c:v>
                </c:pt>
                <c:pt idx="13741">
                  <c:v>13.020900000003</c:v>
                </c:pt>
                <c:pt idx="13742">
                  <c:v>13.020900000003</c:v>
                </c:pt>
                <c:pt idx="13743">
                  <c:v>13.020900000003</c:v>
                </c:pt>
                <c:pt idx="13744">
                  <c:v>13.013609153800999</c:v>
                </c:pt>
                <c:pt idx="13745">
                  <c:v>12.995499999997</c:v>
                </c:pt>
                <c:pt idx="13746">
                  <c:v>12.995499999997</c:v>
                </c:pt>
                <c:pt idx="13747">
                  <c:v>12.995499999997</c:v>
                </c:pt>
                <c:pt idx="13748">
                  <c:v>12.995499999998</c:v>
                </c:pt>
                <c:pt idx="13749">
                  <c:v>12.995499999998</c:v>
                </c:pt>
                <c:pt idx="13750">
                  <c:v>12.995499999998</c:v>
                </c:pt>
                <c:pt idx="13751">
                  <c:v>12.995499999998</c:v>
                </c:pt>
                <c:pt idx="13752">
                  <c:v>12.995499999997</c:v>
                </c:pt>
                <c:pt idx="13753">
                  <c:v>12.995499999998</c:v>
                </c:pt>
                <c:pt idx="13754">
                  <c:v>12.995499999998</c:v>
                </c:pt>
                <c:pt idx="13755">
                  <c:v>12.995499999998</c:v>
                </c:pt>
                <c:pt idx="13756">
                  <c:v>12.995499999998</c:v>
                </c:pt>
                <c:pt idx="13757">
                  <c:v>13.126916785718</c:v>
                </c:pt>
                <c:pt idx="13758">
                  <c:v>13.157600000004001</c:v>
                </c:pt>
                <c:pt idx="13759">
                  <c:v>13.157600000004001</c:v>
                </c:pt>
                <c:pt idx="13760">
                  <c:v>13.157600000004001</c:v>
                </c:pt>
                <c:pt idx="13761">
                  <c:v>13.157600000004001</c:v>
                </c:pt>
                <c:pt idx="13762">
                  <c:v>13.157600000004001</c:v>
                </c:pt>
                <c:pt idx="13763">
                  <c:v>13.157600000004001</c:v>
                </c:pt>
                <c:pt idx="13764">
                  <c:v>13.157600000004001</c:v>
                </c:pt>
                <c:pt idx="13765">
                  <c:v>13.157600000004001</c:v>
                </c:pt>
                <c:pt idx="13766">
                  <c:v>13.157600000004001</c:v>
                </c:pt>
                <c:pt idx="13767">
                  <c:v>13.161508157956</c:v>
                </c:pt>
                <c:pt idx="13768">
                  <c:v>13.241799999996999</c:v>
                </c:pt>
                <c:pt idx="13769">
                  <c:v>13.241799999996999</c:v>
                </c:pt>
                <c:pt idx="13770">
                  <c:v>13.241799999996999</c:v>
                </c:pt>
                <c:pt idx="13771">
                  <c:v>13.241799999997999</c:v>
                </c:pt>
                <c:pt idx="13772">
                  <c:v>13.241799999997999</c:v>
                </c:pt>
                <c:pt idx="13773">
                  <c:v>13.241799999996999</c:v>
                </c:pt>
                <c:pt idx="13774">
                  <c:v>13.241799999996999</c:v>
                </c:pt>
                <c:pt idx="13775">
                  <c:v>13.241799999996999</c:v>
                </c:pt>
                <c:pt idx="13776">
                  <c:v>13.241799999997999</c:v>
                </c:pt>
                <c:pt idx="13777">
                  <c:v>13.241799999996999</c:v>
                </c:pt>
                <c:pt idx="13778">
                  <c:v>13.241799999996999</c:v>
                </c:pt>
                <c:pt idx="13779">
                  <c:v>13.241799999996999</c:v>
                </c:pt>
                <c:pt idx="13780">
                  <c:v>13.241799999997999</c:v>
                </c:pt>
                <c:pt idx="13781">
                  <c:v>13.241799999996999</c:v>
                </c:pt>
                <c:pt idx="13782">
                  <c:v>13.241799999996999</c:v>
                </c:pt>
                <c:pt idx="13783">
                  <c:v>13.241799999997999</c:v>
                </c:pt>
                <c:pt idx="13784">
                  <c:v>13.241799999997999</c:v>
                </c:pt>
                <c:pt idx="13785">
                  <c:v>13.241799999997999</c:v>
                </c:pt>
                <c:pt idx="13786">
                  <c:v>13.186956087645999</c:v>
                </c:pt>
                <c:pt idx="13787">
                  <c:v>12.996900000001</c:v>
                </c:pt>
                <c:pt idx="13788">
                  <c:v>12.996899999998</c:v>
                </c:pt>
                <c:pt idx="13789">
                  <c:v>12.996899999998</c:v>
                </c:pt>
                <c:pt idx="13790">
                  <c:v>12.996899999998</c:v>
                </c:pt>
                <c:pt idx="13791">
                  <c:v>12.996899999998</c:v>
                </c:pt>
                <c:pt idx="13792">
                  <c:v>12.996899999998</c:v>
                </c:pt>
                <c:pt idx="13793">
                  <c:v>12.996899999998</c:v>
                </c:pt>
                <c:pt idx="13794">
                  <c:v>12.996899999998</c:v>
                </c:pt>
                <c:pt idx="13795">
                  <c:v>12.996899999998</c:v>
                </c:pt>
                <c:pt idx="13796">
                  <c:v>12.996899999998</c:v>
                </c:pt>
                <c:pt idx="13797">
                  <c:v>12.996899999998</c:v>
                </c:pt>
                <c:pt idx="13798">
                  <c:v>13.024169676591001</c:v>
                </c:pt>
                <c:pt idx="13799">
                  <c:v>13.132899999997001</c:v>
                </c:pt>
                <c:pt idx="13800">
                  <c:v>13.132899999997001</c:v>
                </c:pt>
                <c:pt idx="13801">
                  <c:v>13.132899999997001</c:v>
                </c:pt>
                <c:pt idx="13802">
                  <c:v>13.132899999997001</c:v>
                </c:pt>
                <c:pt idx="13803">
                  <c:v>13.132899999997001</c:v>
                </c:pt>
                <c:pt idx="13804">
                  <c:v>13.132899999997001</c:v>
                </c:pt>
                <c:pt idx="13805">
                  <c:v>13.137209726581</c:v>
                </c:pt>
                <c:pt idx="13806">
                  <c:v>13.139900000001999</c:v>
                </c:pt>
                <c:pt idx="13807">
                  <c:v>13.139900000001999</c:v>
                </c:pt>
                <c:pt idx="13808">
                  <c:v>13.139900000001999</c:v>
                </c:pt>
                <c:pt idx="13809">
                  <c:v>13.139900000001999</c:v>
                </c:pt>
                <c:pt idx="13810">
                  <c:v>13.139900000001999</c:v>
                </c:pt>
                <c:pt idx="13811">
                  <c:v>13.139900000001999</c:v>
                </c:pt>
                <c:pt idx="13812">
                  <c:v>13.139900000001999</c:v>
                </c:pt>
                <c:pt idx="13813">
                  <c:v>13.139900000001999</c:v>
                </c:pt>
                <c:pt idx="13814">
                  <c:v>13.139900000001999</c:v>
                </c:pt>
                <c:pt idx="13815">
                  <c:v>13.139900000001999</c:v>
                </c:pt>
                <c:pt idx="13816">
                  <c:v>13.139900000001999</c:v>
                </c:pt>
                <c:pt idx="13817">
                  <c:v>13.139900000001999</c:v>
                </c:pt>
                <c:pt idx="13818">
                  <c:v>13.060153400257001</c:v>
                </c:pt>
                <c:pt idx="13819">
                  <c:v>12.872600000002</c:v>
                </c:pt>
                <c:pt idx="13820">
                  <c:v>12.872600000002</c:v>
                </c:pt>
                <c:pt idx="13821">
                  <c:v>12.872600000002</c:v>
                </c:pt>
                <c:pt idx="13822">
                  <c:v>12.872600000002</c:v>
                </c:pt>
                <c:pt idx="13823">
                  <c:v>12.872600000002</c:v>
                </c:pt>
                <c:pt idx="13824">
                  <c:v>12.872600000002</c:v>
                </c:pt>
                <c:pt idx="13825">
                  <c:v>12.872600000002</c:v>
                </c:pt>
                <c:pt idx="13826">
                  <c:v>12.872600000002</c:v>
                </c:pt>
                <c:pt idx="13827">
                  <c:v>12.872600000002</c:v>
                </c:pt>
                <c:pt idx="13828">
                  <c:v>12.872600000002</c:v>
                </c:pt>
                <c:pt idx="13829">
                  <c:v>12.872600000002</c:v>
                </c:pt>
                <c:pt idx="13830">
                  <c:v>12.872600000002</c:v>
                </c:pt>
                <c:pt idx="13831">
                  <c:v>12.872600000002</c:v>
                </c:pt>
                <c:pt idx="13832">
                  <c:v>12.985212617999</c:v>
                </c:pt>
                <c:pt idx="13833">
                  <c:v>13.033100000000999</c:v>
                </c:pt>
                <c:pt idx="13834">
                  <c:v>13.033100000000999</c:v>
                </c:pt>
                <c:pt idx="13835">
                  <c:v>13.033100000000999</c:v>
                </c:pt>
                <c:pt idx="13836">
                  <c:v>13.033100000000999</c:v>
                </c:pt>
                <c:pt idx="13837">
                  <c:v>13.033100000000999</c:v>
                </c:pt>
                <c:pt idx="13838">
                  <c:v>13.033100000000999</c:v>
                </c:pt>
                <c:pt idx="13839">
                  <c:v>13.033100000000999</c:v>
                </c:pt>
                <c:pt idx="13840">
                  <c:v>13.033100000000999</c:v>
                </c:pt>
                <c:pt idx="13841">
                  <c:v>13.033100000000999</c:v>
                </c:pt>
                <c:pt idx="13842">
                  <c:v>13.033100000000999</c:v>
                </c:pt>
                <c:pt idx="13843">
                  <c:v>13.033100000000999</c:v>
                </c:pt>
                <c:pt idx="13844">
                  <c:v>13.086539519284001</c:v>
                </c:pt>
                <c:pt idx="13845">
                  <c:v>13.143000000002001</c:v>
                </c:pt>
                <c:pt idx="13846">
                  <c:v>13.142999999998001</c:v>
                </c:pt>
                <c:pt idx="13847">
                  <c:v>13.143000000002001</c:v>
                </c:pt>
                <c:pt idx="13848">
                  <c:v>13.143000000002001</c:v>
                </c:pt>
                <c:pt idx="13849">
                  <c:v>13.143000000002001</c:v>
                </c:pt>
                <c:pt idx="13850">
                  <c:v>13.143000000002001</c:v>
                </c:pt>
                <c:pt idx="13851">
                  <c:v>13.143000000002001</c:v>
                </c:pt>
                <c:pt idx="13852">
                  <c:v>13.143000000002001</c:v>
                </c:pt>
                <c:pt idx="13853">
                  <c:v>13.143000000002001</c:v>
                </c:pt>
                <c:pt idx="13854">
                  <c:v>13.154686669663</c:v>
                </c:pt>
                <c:pt idx="13855">
                  <c:v>13.274000000002999</c:v>
                </c:pt>
                <c:pt idx="13856">
                  <c:v>13.274000000002999</c:v>
                </c:pt>
                <c:pt idx="13857">
                  <c:v>13.274000000002999</c:v>
                </c:pt>
                <c:pt idx="13858">
                  <c:v>13.274000000002999</c:v>
                </c:pt>
                <c:pt idx="13859">
                  <c:v>13.274000000002999</c:v>
                </c:pt>
                <c:pt idx="13860">
                  <c:v>13.274000000002999</c:v>
                </c:pt>
                <c:pt idx="13861">
                  <c:v>13.274000000002999</c:v>
                </c:pt>
                <c:pt idx="13862">
                  <c:v>13.274000000002999</c:v>
                </c:pt>
                <c:pt idx="13863">
                  <c:v>13.274000000002999</c:v>
                </c:pt>
                <c:pt idx="13864">
                  <c:v>13.274000000002999</c:v>
                </c:pt>
                <c:pt idx="13865">
                  <c:v>13.274000000002999</c:v>
                </c:pt>
                <c:pt idx="13866">
                  <c:v>13.274000000002999</c:v>
                </c:pt>
                <c:pt idx="13867">
                  <c:v>13.274000000002999</c:v>
                </c:pt>
                <c:pt idx="13868">
                  <c:v>13.274000000002999</c:v>
                </c:pt>
                <c:pt idx="13869">
                  <c:v>13.274000000002999</c:v>
                </c:pt>
                <c:pt idx="13870">
                  <c:v>13.274000000002999</c:v>
                </c:pt>
                <c:pt idx="13871">
                  <c:v>13.274000000002999</c:v>
                </c:pt>
                <c:pt idx="13872">
                  <c:v>13.274000000002999</c:v>
                </c:pt>
                <c:pt idx="13873">
                  <c:v>13.274000000002999</c:v>
                </c:pt>
                <c:pt idx="13874">
                  <c:v>13.267827227788</c:v>
                </c:pt>
                <c:pt idx="13875">
                  <c:v>13.157500000001001</c:v>
                </c:pt>
                <c:pt idx="13876">
                  <c:v>13.157500000001001</c:v>
                </c:pt>
                <c:pt idx="13877">
                  <c:v>13.157499999998</c:v>
                </c:pt>
                <c:pt idx="13878">
                  <c:v>13.157500000001001</c:v>
                </c:pt>
                <c:pt idx="13879">
                  <c:v>13.157500000001001</c:v>
                </c:pt>
                <c:pt idx="13880">
                  <c:v>13.157500000001001</c:v>
                </c:pt>
                <c:pt idx="13881">
                  <c:v>13.157500000001001</c:v>
                </c:pt>
                <c:pt idx="13882">
                  <c:v>13.157500000001001</c:v>
                </c:pt>
                <c:pt idx="13883">
                  <c:v>13.157500000001001</c:v>
                </c:pt>
                <c:pt idx="13884">
                  <c:v>13.157500000001001</c:v>
                </c:pt>
                <c:pt idx="13885">
                  <c:v>13.157500000001001</c:v>
                </c:pt>
                <c:pt idx="13886">
                  <c:v>13.157500000001001</c:v>
                </c:pt>
                <c:pt idx="13887">
                  <c:v>13.092355253140999</c:v>
                </c:pt>
                <c:pt idx="13888">
                  <c:v>12.942999999999</c:v>
                </c:pt>
                <c:pt idx="13889">
                  <c:v>12.942999999999</c:v>
                </c:pt>
                <c:pt idx="13890">
                  <c:v>12.942999999999</c:v>
                </c:pt>
                <c:pt idx="13891">
                  <c:v>12.942999999999</c:v>
                </c:pt>
                <c:pt idx="13892">
                  <c:v>12.942999999999</c:v>
                </c:pt>
                <c:pt idx="13893">
                  <c:v>12.942999999999</c:v>
                </c:pt>
                <c:pt idx="13894">
                  <c:v>13.066511441126</c:v>
                </c:pt>
                <c:pt idx="13895">
                  <c:v>13.275900000001</c:v>
                </c:pt>
                <c:pt idx="13896">
                  <c:v>13.275900000001</c:v>
                </c:pt>
                <c:pt idx="13897">
                  <c:v>13.275900000001</c:v>
                </c:pt>
                <c:pt idx="13898">
                  <c:v>13.275900000001</c:v>
                </c:pt>
                <c:pt idx="13899">
                  <c:v>13.275900000001</c:v>
                </c:pt>
                <c:pt idx="13900">
                  <c:v>13.275900000001</c:v>
                </c:pt>
                <c:pt idx="13901">
                  <c:v>13.275900000001</c:v>
                </c:pt>
                <c:pt idx="13902">
                  <c:v>13.275900000003</c:v>
                </c:pt>
                <c:pt idx="13903">
                  <c:v>13.275900000001</c:v>
                </c:pt>
                <c:pt idx="13904">
                  <c:v>13.275900000001</c:v>
                </c:pt>
                <c:pt idx="13905">
                  <c:v>13.275900000001</c:v>
                </c:pt>
                <c:pt idx="13906">
                  <c:v>13.275900000001</c:v>
                </c:pt>
                <c:pt idx="13907">
                  <c:v>13.275900000001</c:v>
                </c:pt>
                <c:pt idx="13908">
                  <c:v>13.275900000001</c:v>
                </c:pt>
                <c:pt idx="13909">
                  <c:v>13.275900000001</c:v>
                </c:pt>
                <c:pt idx="13910">
                  <c:v>13.275900000001</c:v>
                </c:pt>
                <c:pt idx="13911">
                  <c:v>13.269097937623</c:v>
                </c:pt>
                <c:pt idx="13912">
                  <c:v>13.1005</c:v>
                </c:pt>
                <c:pt idx="13913">
                  <c:v>13.1005</c:v>
                </c:pt>
                <c:pt idx="13914">
                  <c:v>13.1005</c:v>
                </c:pt>
                <c:pt idx="13915">
                  <c:v>13.1005</c:v>
                </c:pt>
                <c:pt idx="13916">
                  <c:v>13.1005</c:v>
                </c:pt>
                <c:pt idx="13917">
                  <c:v>13.1005</c:v>
                </c:pt>
                <c:pt idx="13918">
                  <c:v>13.1005</c:v>
                </c:pt>
                <c:pt idx="13919">
                  <c:v>13.1005</c:v>
                </c:pt>
                <c:pt idx="13920">
                  <c:v>13.1005</c:v>
                </c:pt>
                <c:pt idx="13921">
                  <c:v>13.1005</c:v>
                </c:pt>
                <c:pt idx="13922">
                  <c:v>13.1005</c:v>
                </c:pt>
                <c:pt idx="13923">
                  <c:v>13.1005</c:v>
                </c:pt>
                <c:pt idx="13924">
                  <c:v>13.1005</c:v>
                </c:pt>
                <c:pt idx="13925">
                  <c:v>13.100727404694</c:v>
                </c:pt>
                <c:pt idx="13926">
                  <c:v>13.101499999996999</c:v>
                </c:pt>
                <c:pt idx="13927">
                  <c:v>13.101499999996999</c:v>
                </c:pt>
                <c:pt idx="13928">
                  <c:v>13.101499999996999</c:v>
                </c:pt>
                <c:pt idx="13929">
                  <c:v>13.101499999996999</c:v>
                </c:pt>
                <c:pt idx="13930">
                  <c:v>13.101499999996999</c:v>
                </c:pt>
                <c:pt idx="13931">
                  <c:v>13.101499999996999</c:v>
                </c:pt>
                <c:pt idx="13932">
                  <c:v>13.101499999996999</c:v>
                </c:pt>
                <c:pt idx="13933">
                  <c:v>13.101499999996999</c:v>
                </c:pt>
                <c:pt idx="13934">
                  <c:v>13.101499999996999</c:v>
                </c:pt>
                <c:pt idx="13935">
                  <c:v>13.101499999996999</c:v>
                </c:pt>
                <c:pt idx="13936">
                  <c:v>13.101499999996999</c:v>
                </c:pt>
                <c:pt idx="13937">
                  <c:v>13.101747602222</c:v>
                </c:pt>
                <c:pt idx="13938">
                  <c:v>13.126900000001999</c:v>
                </c:pt>
                <c:pt idx="13939">
                  <c:v>13.126900000001999</c:v>
                </c:pt>
                <c:pt idx="13940">
                  <c:v>13.126900000001999</c:v>
                </c:pt>
                <c:pt idx="13941">
                  <c:v>13.126900000001999</c:v>
                </c:pt>
                <c:pt idx="13942">
                  <c:v>13.126900000001999</c:v>
                </c:pt>
                <c:pt idx="13943">
                  <c:v>13.126900000001999</c:v>
                </c:pt>
                <c:pt idx="13944">
                  <c:v>13.126900000001999</c:v>
                </c:pt>
                <c:pt idx="13945">
                  <c:v>13.126900000001999</c:v>
                </c:pt>
                <c:pt idx="13946">
                  <c:v>13.126900000001999</c:v>
                </c:pt>
                <c:pt idx="13947">
                  <c:v>13.126900000001999</c:v>
                </c:pt>
                <c:pt idx="13948">
                  <c:v>13.126900000001999</c:v>
                </c:pt>
                <c:pt idx="13949">
                  <c:v>13.126900000001999</c:v>
                </c:pt>
                <c:pt idx="13950">
                  <c:v>13.126900000001999</c:v>
                </c:pt>
                <c:pt idx="13951">
                  <c:v>13.136827477568</c:v>
                </c:pt>
                <c:pt idx="13952">
                  <c:v>13.165100000003999</c:v>
                </c:pt>
                <c:pt idx="13953">
                  <c:v>13.165100000003999</c:v>
                </c:pt>
                <c:pt idx="13954">
                  <c:v>13.165100000003999</c:v>
                </c:pt>
                <c:pt idx="13955">
                  <c:v>13.165100000003999</c:v>
                </c:pt>
                <c:pt idx="13956">
                  <c:v>13.165100000003999</c:v>
                </c:pt>
                <c:pt idx="13957">
                  <c:v>13.165100000003999</c:v>
                </c:pt>
                <c:pt idx="13958">
                  <c:v>13.165100000003999</c:v>
                </c:pt>
                <c:pt idx="13959">
                  <c:v>13.165100000003999</c:v>
                </c:pt>
                <c:pt idx="13960">
                  <c:v>13.165100000003999</c:v>
                </c:pt>
                <c:pt idx="13961">
                  <c:v>13.165100000003999</c:v>
                </c:pt>
                <c:pt idx="13962">
                  <c:v>13.165100000002999</c:v>
                </c:pt>
                <c:pt idx="13963">
                  <c:v>13.165100000003999</c:v>
                </c:pt>
                <c:pt idx="13964">
                  <c:v>13.054064021125001</c:v>
                </c:pt>
                <c:pt idx="13965">
                  <c:v>13.023599999995</c:v>
                </c:pt>
                <c:pt idx="13966">
                  <c:v>13.023599999995</c:v>
                </c:pt>
                <c:pt idx="13967">
                  <c:v>13.023599999995</c:v>
                </c:pt>
                <c:pt idx="13968">
                  <c:v>13.023599999995</c:v>
                </c:pt>
                <c:pt idx="13969">
                  <c:v>13.023599999995</c:v>
                </c:pt>
                <c:pt idx="13970">
                  <c:v>13.014988900523001</c:v>
                </c:pt>
                <c:pt idx="13971">
                  <c:v>12.970800000003001</c:v>
                </c:pt>
                <c:pt idx="13972">
                  <c:v>12.970800000003001</c:v>
                </c:pt>
                <c:pt idx="13973">
                  <c:v>12.970800000002001</c:v>
                </c:pt>
                <c:pt idx="13974">
                  <c:v>12.970800000002001</c:v>
                </c:pt>
                <c:pt idx="13975">
                  <c:v>12.970800000002001</c:v>
                </c:pt>
                <c:pt idx="13976">
                  <c:v>12.970800000002001</c:v>
                </c:pt>
                <c:pt idx="13977">
                  <c:v>12.970800000002001</c:v>
                </c:pt>
                <c:pt idx="13978">
                  <c:v>12.970800000002001</c:v>
                </c:pt>
                <c:pt idx="13979">
                  <c:v>12.970800000004999</c:v>
                </c:pt>
                <c:pt idx="13980">
                  <c:v>12.970800000002001</c:v>
                </c:pt>
                <c:pt idx="13981">
                  <c:v>12.970800000002001</c:v>
                </c:pt>
                <c:pt idx="13982">
                  <c:v>12.970800000002001</c:v>
                </c:pt>
                <c:pt idx="13983">
                  <c:v>13.042961455213</c:v>
                </c:pt>
                <c:pt idx="13984">
                  <c:v>13.179200000004</c:v>
                </c:pt>
                <c:pt idx="13985">
                  <c:v>13.179200000004</c:v>
                </c:pt>
                <c:pt idx="13986">
                  <c:v>13.179200000004</c:v>
                </c:pt>
                <c:pt idx="13987">
                  <c:v>13.179200000004</c:v>
                </c:pt>
                <c:pt idx="13988">
                  <c:v>13.179200000004</c:v>
                </c:pt>
                <c:pt idx="13989">
                  <c:v>13.179200000004</c:v>
                </c:pt>
                <c:pt idx="13990">
                  <c:v>13.179200000004</c:v>
                </c:pt>
                <c:pt idx="13991">
                  <c:v>13.179200000004</c:v>
                </c:pt>
                <c:pt idx="13992">
                  <c:v>13.179200000004</c:v>
                </c:pt>
                <c:pt idx="13993">
                  <c:v>13.179200000004</c:v>
                </c:pt>
                <c:pt idx="13994">
                  <c:v>13.179200000004</c:v>
                </c:pt>
                <c:pt idx="13995">
                  <c:v>13.100298996264</c:v>
                </c:pt>
                <c:pt idx="13996">
                  <c:v>12.833600000003001</c:v>
                </c:pt>
                <c:pt idx="13997">
                  <c:v>12.833600000003001</c:v>
                </c:pt>
                <c:pt idx="13998">
                  <c:v>12.833600000003999</c:v>
                </c:pt>
                <c:pt idx="13999">
                  <c:v>12.833600000003001</c:v>
                </c:pt>
                <c:pt idx="14000">
                  <c:v>12.833600000003999</c:v>
                </c:pt>
                <c:pt idx="14001">
                  <c:v>12.833600000003999</c:v>
                </c:pt>
                <c:pt idx="14002">
                  <c:v>12.833600000003999</c:v>
                </c:pt>
                <c:pt idx="14003">
                  <c:v>12.833600000003999</c:v>
                </c:pt>
                <c:pt idx="14004">
                  <c:v>12.833600000003999</c:v>
                </c:pt>
                <c:pt idx="14005">
                  <c:v>12.833600000003001</c:v>
                </c:pt>
                <c:pt idx="14006">
                  <c:v>12.833600000005999</c:v>
                </c:pt>
                <c:pt idx="14007">
                  <c:v>12.874009279604</c:v>
                </c:pt>
                <c:pt idx="14008">
                  <c:v>13.057100000004001</c:v>
                </c:pt>
                <c:pt idx="14009">
                  <c:v>13.057100000004001</c:v>
                </c:pt>
                <c:pt idx="14010">
                  <c:v>13.057100000004001</c:v>
                </c:pt>
                <c:pt idx="14011">
                  <c:v>13.057100000004001</c:v>
                </c:pt>
                <c:pt idx="14012">
                  <c:v>13.057100000004001</c:v>
                </c:pt>
                <c:pt idx="14013">
                  <c:v>13.057100000004001</c:v>
                </c:pt>
                <c:pt idx="14014">
                  <c:v>13.057100000001</c:v>
                </c:pt>
                <c:pt idx="14015">
                  <c:v>13.057100000004001</c:v>
                </c:pt>
                <c:pt idx="14016">
                  <c:v>13.057100000004001</c:v>
                </c:pt>
                <c:pt idx="14017">
                  <c:v>13.057100000004001</c:v>
                </c:pt>
                <c:pt idx="14018">
                  <c:v>13.057100000004001</c:v>
                </c:pt>
                <c:pt idx="14019">
                  <c:v>13.066889630299</c:v>
                </c:pt>
                <c:pt idx="14020">
                  <c:v>13.094899999997001</c:v>
                </c:pt>
                <c:pt idx="14021">
                  <c:v>13.094899999997001</c:v>
                </c:pt>
                <c:pt idx="14022">
                  <c:v>13.094899999997001</c:v>
                </c:pt>
                <c:pt idx="14023">
                  <c:v>13.094900000000001</c:v>
                </c:pt>
                <c:pt idx="14024">
                  <c:v>13.094899999997001</c:v>
                </c:pt>
                <c:pt idx="14025">
                  <c:v>13.094899999997001</c:v>
                </c:pt>
                <c:pt idx="14026">
                  <c:v>13.094899999997001</c:v>
                </c:pt>
                <c:pt idx="14027">
                  <c:v>13.094899999997001</c:v>
                </c:pt>
                <c:pt idx="14028">
                  <c:v>13.094899999997001</c:v>
                </c:pt>
                <c:pt idx="14029">
                  <c:v>13.094899999997001</c:v>
                </c:pt>
                <c:pt idx="14030">
                  <c:v>13.094899999997001</c:v>
                </c:pt>
                <c:pt idx="14031">
                  <c:v>13.094899999997001</c:v>
                </c:pt>
                <c:pt idx="14032">
                  <c:v>13.094899999997001</c:v>
                </c:pt>
                <c:pt idx="14033">
                  <c:v>13.094899999997001</c:v>
                </c:pt>
                <c:pt idx="14034">
                  <c:v>13.094899999997001</c:v>
                </c:pt>
                <c:pt idx="14035">
                  <c:v>13.094899999997001</c:v>
                </c:pt>
                <c:pt idx="14036">
                  <c:v>13.094899999997001</c:v>
                </c:pt>
                <c:pt idx="14037">
                  <c:v>13.094899999997001</c:v>
                </c:pt>
                <c:pt idx="14038">
                  <c:v>13.084323960587</c:v>
                </c:pt>
                <c:pt idx="14039">
                  <c:v>13.026699999997</c:v>
                </c:pt>
                <c:pt idx="14040">
                  <c:v>13.026699999997</c:v>
                </c:pt>
                <c:pt idx="14041">
                  <c:v>13.026699999996</c:v>
                </c:pt>
                <c:pt idx="14042">
                  <c:v>13.026699999997</c:v>
                </c:pt>
                <c:pt idx="14043">
                  <c:v>13.026699999997</c:v>
                </c:pt>
                <c:pt idx="14044">
                  <c:v>13.116226179833999</c:v>
                </c:pt>
                <c:pt idx="14045">
                  <c:v>13.137500000003</c:v>
                </c:pt>
                <c:pt idx="14046">
                  <c:v>13.137500000003</c:v>
                </c:pt>
                <c:pt idx="14047">
                  <c:v>13.137500000003</c:v>
                </c:pt>
                <c:pt idx="14048">
                  <c:v>13.137500000003</c:v>
                </c:pt>
                <c:pt idx="14049">
                  <c:v>13.137500000003</c:v>
                </c:pt>
                <c:pt idx="14050">
                  <c:v>13.137500000003</c:v>
                </c:pt>
                <c:pt idx="14051">
                  <c:v>13.137500000003</c:v>
                </c:pt>
                <c:pt idx="14052">
                  <c:v>13.137500000003</c:v>
                </c:pt>
                <c:pt idx="14053">
                  <c:v>13.137500000003</c:v>
                </c:pt>
                <c:pt idx="14054">
                  <c:v>13.137500000003</c:v>
                </c:pt>
                <c:pt idx="14055">
                  <c:v>13.137500000003</c:v>
                </c:pt>
                <c:pt idx="14056">
                  <c:v>13.137500000003</c:v>
                </c:pt>
                <c:pt idx="14057">
                  <c:v>13.137500000003</c:v>
                </c:pt>
                <c:pt idx="14058">
                  <c:v>13.137500000003</c:v>
                </c:pt>
                <c:pt idx="14059">
                  <c:v>13.137500000003</c:v>
                </c:pt>
                <c:pt idx="14060">
                  <c:v>13.137500000003</c:v>
                </c:pt>
                <c:pt idx="14061">
                  <c:v>13.137500000003</c:v>
                </c:pt>
                <c:pt idx="14062">
                  <c:v>13.137500000003</c:v>
                </c:pt>
                <c:pt idx="14063">
                  <c:v>13.127960731475</c:v>
                </c:pt>
                <c:pt idx="14064">
                  <c:v>13.111399999996999</c:v>
                </c:pt>
                <c:pt idx="14065">
                  <c:v>13.111399999996999</c:v>
                </c:pt>
                <c:pt idx="14066">
                  <c:v>13.111399999995999</c:v>
                </c:pt>
                <c:pt idx="14067">
                  <c:v>13.111399999996999</c:v>
                </c:pt>
                <c:pt idx="14068">
                  <c:v>13.111399999995999</c:v>
                </c:pt>
                <c:pt idx="14069">
                  <c:v>13.135471794873</c:v>
                </c:pt>
                <c:pt idx="14070">
                  <c:v>13.165000000000999</c:v>
                </c:pt>
                <c:pt idx="14071">
                  <c:v>13.165000000000999</c:v>
                </c:pt>
                <c:pt idx="14072">
                  <c:v>13.165000000000999</c:v>
                </c:pt>
                <c:pt idx="14073">
                  <c:v>13.165000000000999</c:v>
                </c:pt>
                <c:pt idx="14074">
                  <c:v>13.165000000000999</c:v>
                </c:pt>
                <c:pt idx="14075">
                  <c:v>13.165000000000999</c:v>
                </c:pt>
                <c:pt idx="14076">
                  <c:v>13.165000000000999</c:v>
                </c:pt>
                <c:pt idx="14077">
                  <c:v>13.165000000000999</c:v>
                </c:pt>
                <c:pt idx="14078">
                  <c:v>13.165000000000999</c:v>
                </c:pt>
                <c:pt idx="14079">
                  <c:v>13.165000000000999</c:v>
                </c:pt>
                <c:pt idx="14080">
                  <c:v>13.165000000000999</c:v>
                </c:pt>
                <c:pt idx="14081">
                  <c:v>13.165000000000999</c:v>
                </c:pt>
                <c:pt idx="14082">
                  <c:v>13.082551396536999</c:v>
                </c:pt>
                <c:pt idx="14083">
                  <c:v>12.976499999998</c:v>
                </c:pt>
                <c:pt idx="14084">
                  <c:v>12.976499999996999</c:v>
                </c:pt>
                <c:pt idx="14085">
                  <c:v>12.976499999996999</c:v>
                </c:pt>
                <c:pt idx="14086">
                  <c:v>12.976499999996999</c:v>
                </c:pt>
                <c:pt idx="14087">
                  <c:v>12.976499999996999</c:v>
                </c:pt>
                <c:pt idx="14088">
                  <c:v>12.976499999996999</c:v>
                </c:pt>
                <c:pt idx="14089">
                  <c:v>12.976499999996999</c:v>
                </c:pt>
                <c:pt idx="14090">
                  <c:v>12.976499999998</c:v>
                </c:pt>
                <c:pt idx="14091">
                  <c:v>12.976499999998</c:v>
                </c:pt>
                <c:pt idx="14092">
                  <c:v>12.976499999996999</c:v>
                </c:pt>
                <c:pt idx="14093">
                  <c:v>12.976499999996999</c:v>
                </c:pt>
                <c:pt idx="14094">
                  <c:v>12.976499999996999</c:v>
                </c:pt>
                <c:pt idx="14095">
                  <c:v>13.087037520605</c:v>
                </c:pt>
                <c:pt idx="14096">
                  <c:v>13.252799999996</c:v>
                </c:pt>
                <c:pt idx="14097">
                  <c:v>13.252799999996</c:v>
                </c:pt>
                <c:pt idx="14098">
                  <c:v>13.252799999996</c:v>
                </c:pt>
                <c:pt idx="14099">
                  <c:v>13.252799999996</c:v>
                </c:pt>
                <c:pt idx="14100">
                  <c:v>13.252799999996</c:v>
                </c:pt>
                <c:pt idx="14101">
                  <c:v>13.252799999996</c:v>
                </c:pt>
                <c:pt idx="14102">
                  <c:v>13.252799999996</c:v>
                </c:pt>
                <c:pt idx="14103">
                  <c:v>13.252799999996</c:v>
                </c:pt>
                <c:pt idx="14104">
                  <c:v>13.252799999996</c:v>
                </c:pt>
                <c:pt idx="14105">
                  <c:v>13.252799999996</c:v>
                </c:pt>
                <c:pt idx="14106">
                  <c:v>13.252799999996</c:v>
                </c:pt>
                <c:pt idx="14107">
                  <c:v>13.252799999996</c:v>
                </c:pt>
                <c:pt idx="14108">
                  <c:v>13.240291255462999</c:v>
                </c:pt>
                <c:pt idx="14109">
                  <c:v>13.057800000002</c:v>
                </c:pt>
                <c:pt idx="14110">
                  <c:v>13.057800000002</c:v>
                </c:pt>
                <c:pt idx="14111">
                  <c:v>13.057800000002</c:v>
                </c:pt>
                <c:pt idx="14112">
                  <c:v>13.057800000002</c:v>
                </c:pt>
                <c:pt idx="14113">
                  <c:v>13.057800000002</c:v>
                </c:pt>
                <c:pt idx="14114">
                  <c:v>13.057800000004001</c:v>
                </c:pt>
                <c:pt idx="14115">
                  <c:v>13.057800000002</c:v>
                </c:pt>
                <c:pt idx="14116">
                  <c:v>13.057800000002</c:v>
                </c:pt>
                <c:pt idx="14117">
                  <c:v>13.057800000002</c:v>
                </c:pt>
                <c:pt idx="14118">
                  <c:v>13.057800000002</c:v>
                </c:pt>
                <c:pt idx="14119">
                  <c:v>13.057800000005001</c:v>
                </c:pt>
                <c:pt idx="14120">
                  <c:v>13.057800000002</c:v>
                </c:pt>
                <c:pt idx="14121">
                  <c:v>13.057800000002</c:v>
                </c:pt>
                <c:pt idx="14122">
                  <c:v>13.057800000002</c:v>
                </c:pt>
                <c:pt idx="14123">
                  <c:v>13.057800000002</c:v>
                </c:pt>
                <c:pt idx="14124">
                  <c:v>13.057800000002</c:v>
                </c:pt>
                <c:pt idx="14125">
                  <c:v>13.071453374500001</c:v>
                </c:pt>
                <c:pt idx="14126">
                  <c:v>13.097100000004</c:v>
                </c:pt>
                <c:pt idx="14127">
                  <c:v>13.097100000005</c:v>
                </c:pt>
                <c:pt idx="14128">
                  <c:v>13.097100000005</c:v>
                </c:pt>
                <c:pt idx="14129">
                  <c:v>13.097100000004</c:v>
                </c:pt>
                <c:pt idx="14130">
                  <c:v>13.097100000004</c:v>
                </c:pt>
                <c:pt idx="14131">
                  <c:v>13.097100000005</c:v>
                </c:pt>
                <c:pt idx="14132">
                  <c:v>13.097100000004</c:v>
                </c:pt>
                <c:pt idx="14133">
                  <c:v>13.097100000004</c:v>
                </c:pt>
                <c:pt idx="14134">
                  <c:v>13.097100000004</c:v>
                </c:pt>
                <c:pt idx="14135">
                  <c:v>13.097100000005</c:v>
                </c:pt>
                <c:pt idx="14136">
                  <c:v>13.097100000004</c:v>
                </c:pt>
                <c:pt idx="14137">
                  <c:v>13.097100000005</c:v>
                </c:pt>
                <c:pt idx="14138">
                  <c:v>13.096062941777999</c:v>
                </c:pt>
                <c:pt idx="14139">
                  <c:v>13.094600000003</c:v>
                </c:pt>
                <c:pt idx="14140">
                  <c:v>13.094600000003</c:v>
                </c:pt>
                <c:pt idx="14141">
                  <c:v>13.094600000003</c:v>
                </c:pt>
                <c:pt idx="14142">
                  <c:v>13.094600000003</c:v>
                </c:pt>
                <c:pt idx="14143">
                  <c:v>13.094600000002</c:v>
                </c:pt>
                <c:pt idx="14144">
                  <c:v>13.094600000003</c:v>
                </c:pt>
                <c:pt idx="14145">
                  <c:v>13.01787075355</c:v>
                </c:pt>
                <c:pt idx="14146">
                  <c:v>12.977099999997</c:v>
                </c:pt>
                <c:pt idx="14147">
                  <c:v>12.977099999997</c:v>
                </c:pt>
                <c:pt idx="14148">
                  <c:v>12.977099999997</c:v>
                </c:pt>
                <c:pt idx="14149">
                  <c:v>12.977099999997</c:v>
                </c:pt>
                <c:pt idx="14150">
                  <c:v>12.977099999997</c:v>
                </c:pt>
                <c:pt idx="14151">
                  <c:v>12.977099999997</c:v>
                </c:pt>
                <c:pt idx="14152">
                  <c:v>12.977099999997</c:v>
                </c:pt>
                <c:pt idx="14153">
                  <c:v>12.977099999997</c:v>
                </c:pt>
                <c:pt idx="14154">
                  <c:v>12.977099999997</c:v>
                </c:pt>
                <c:pt idx="14155">
                  <c:v>12.977099999997</c:v>
                </c:pt>
                <c:pt idx="14156">
                  <c:v>12.977099999997</c:v>
                </c:pt>
                <c:pt idx="14157">
                  <c:v>12.993113785584001</c:v>
                </c:pt>
                <c:pt idx="14158">
                  <c:v>13.159400000002</c:v>
                </c:pt>
                <c:pt idx="14159">
                  <c:v>13.159400000002</c:v>
                </c:pt>
                <c:pt idx="14160">
                  <c:v>13.159400000002</c:v>
                </c:pt>
                <c:pt idx="14161">
                  <c:v>13.159400000002</c:v>
                </c:pt>
                <c:pt idx="14162">
                  <c:v>13.159400000002</c:v>
                </c:pt>
                <c:pt idx="14163">
                  <c:v>13.159400000002</c:v>
                </c:pt>
                <c:pt idx="14164">
                  <c:v>13.159400000002</c:v>
                </c:pt>
                <c:pt idx="14165">
                  <c:v>13.159400000002</c:v>
                </c:pt>
                <c:pt idx="14166">
                  <c:v>13.159400000002</c:v>
                </c:pt>
                <c:pt idx="14167">
                  <c:v>13.159400000002</c:v>
                </c:pt>
                <c:pt idx="14168">
                  <c:v>13.159400000002</c:v>
                </c:pt>
                <c:pt idx="14169">
                  <c:v>13.159400000002</c:v>
                </c:pt>
                <c:pt idx="14170">
                  <c:v>13.159400000002</c:v>
                </c:pt>
                <c:pt idx="14171">
                  <c:v>13.117586020551</c:v>
                </c:pt>
                <c:pt idx="14172">
                  <c:v>13.0435</c:v>
                </c:pt>
                <c:pt idx="14173">
                  <c:v>13.0435</c:v>
                </c:pt>
                <c:pt idx="14174">
                  <c:v>13.0435</c:v>
                </c:pt>
                <c:pt idx="14175">
                  <c:v>13.0435</c:v>
                </c:pt>
                <c:pt idx="14176">
                  <c:v>13.0435</c:v>
                </c:pt>
                <c:pt idx="14177">
                  <c:v>13.0435</c:v>
                </c:pt>
                <c:pt idx="14178">
                  <c:v>13.0435</c:v>
                </c:pt>
                <c:pt idx="14179">
                  <c:v>13.0435</c:v>
                </c:pt>
                <c:pt idx="14180">
                  <c:v>13.0435</c:v>
                </c:pt>
                <c:pt idx="14181">
                  <c:v>13.0435</c:v>
                </c:pt>
                <c:pt idx="14182">
                  <c:v>13.0435</c:v>
                </c:pt>
                <c:pt idx="14183">
                  <c:v>13.072822318277</c:v>
                </c:pt>
                <c:pt idx="14184">
                  <c:v>13.131200000003</c:v>
                </c:pt>
                <c:pt idx="14185">
                  <c:v>13.131200000003</c:v>
                </c:pt>
                <c:pt idx="14186">
                  <c:v>13.131200000003</c:v>
                </c:pt>
                <c:pt idx="14187">
                  <c:v>13.131200000003</c:v>
                </c:pt>
                <c:pt idx="14188">
                  <c:v>13.131200000003</c:v>
                </c:pt>
                <c:pt idx="14189">
                  <c:v>13.131200000003</c:v>
                </c:pt>
                <c:pt idx="14190">
                  <c:v>13.131200000003</c:v>
                </c:pt>
                <c:pt idx="14191">
                  <c:v>13.131200000003</c:v>
                </c:pt>
                <c:pt idx="14192">
                  <c:v>13.131200000003</c:v>
                </c:pt>
                <c:pt idx="14193">
                  <c:v>13.131200000003</c:v>
                </c:pt>
                <c:pt idx="14194">
                  <c:v>13.131200000003</c:v>
                </c:pt>
                <c:pt idx="14195">
                  <c:v>13.131200000003</c:v>
                </c:pt>
                <c:pt idx="14196">
                  <c:v>13.14575265171</c:v>
                </c:pt>
                <c:pt idx="14197">
                  <c:v>13.215599999998</c:v>
                </c:pt>
                <c:pt idx="14198">
                  <c:v>13.215599999998</c:v>
                </c:pt>
                <c:pt idx="14199">
                  <c:v>13.215599999998</c:v>
                </c:pt>
                <c:pt idx="14200">
                  <c:v>13.215599999998</c:v>
                </c:pt>
                <c:pt idx="14201">
                  <c:v>13.215599999998</c:v>
                </c:pt>
                <c:pt idx="14202">
                  <c:v>13.215599999998</c:v>
                </c:pt>
                <c:pt idx="14203">
                  <c:v>13.215599999998</c:v>
                </c:pt>
                <c:pt idx="14204">
                  <c:v>13.215599999998</c:v>
                </c:pt>
                <c:pt idx="14205">
                  <c:v>13.215599999998</c:v>
                </c:pt>
                <c:pt idx="14206">
                  <c:v>13.215599999998</c:v>
                </c:pt>
                <c:pt idx="14207">
                  <c:v>13.215599999998</c:v>
                </c:pt>
                <c:pt idx="14208">
                  <c:v>13.215599999998</c:v>
                </c:pt>
                <c:pt idx="14209">
                  <c:v>13.190331833007001</c:v>
                </c:pt>
                <c:pt idx="14210">
                  <c:v>13.091099999998001</c:v>
                </c:pt>
                <c:pt idx="14211">
                  <c:v>13.091099999998001</c:v>
                </c:pt>
                <c:pt idx="14212">
                  <c:v>13.091099999998001</c:v>
                </c:pt>
                <c:pt idx="14213">
                  <c:v>13.091099999998001</c:v>
                </c:pt>
                <c:pt idx="14214">
                  <c:v>13.091099999998001</c:v>
                </c:pt>
                <c:pt idx="14215">
                  <c:v>13.091099999998001</c:v>
                </c:pt>
                <c:pt idx="14216">
                  <c:v>13.091099999998001</c:v>
                </c:pt>
                <c:pt idx="14217">
                  <c:v>13.091099999998001</c:v>
                </c:pt>
                <c:pt idx="14218">
                  <c:v>13.091099999998001</c:v>
                </c:pt>
                <c:pt idx="14219">
                  <c:v>13.091099999998001</c:v>
                </c:pt>
                <c:pt idx="14220">
                  <c:v>13.090592446962001</c:v>
                </c:pt>
                <c:pt idx="14221">
                  <c:v>13.059199999997</c:v>
                </c:pt>
                <c:pt idx="14222">
                  <c:v>13.059199999997</c:v>
                </c:pt>
                <c:pt idx="14223">
                  <c:v>13.059199999997</c:v>
                </c:pt>
                <c:pt idx="14224">
                  <c:v>13.059199999998</c:v>
                </c:pt>
                <c:pt idx="14225">
                  <c:v>13.059199999997</c:v>
                </c:pt>
                <c:pt idx="14226">
                  <c:v>13.059199999998</c:v>
                </c:pt>
                <c:pt idx="14227">
                  <c:v>13.059199999997</c:v>
                </c:pt>
                <c:pt idx="14228">
                  <c:v>13.059199999997</c:v>
                </c:pt>
                <c:pt idx="14229">
                  <c:v>13.059199999998</c:v>
                </c:pt>
                <c:pt idx="14230">
                  <c:v>13.059199999998</c:v>
                </c:pt>
                <c:pt idx="14231">
                  <c:v>13.059199999997</c:v>
                </c:pt>
                <c:pt idx="14232">
                  <c:v>13.059199999997</c:v>
                </c:pt>
                <c:pt idx="14233">
                  <c:v>13.081296059892001</c:v>
                </c:pt>
                <c:pt idx="14234">
                  <c:v>13.089700000003001</c:v>
                </c:pt>
                <c:pt idx="14235">
                  <c:v>13.089700000003001</c:v>
                </c:pt>
                <c:pt idx="14236">
                  <c:v>13.089700000003001</c:v>
                </c:pt>
                <c:pt idx="14237">
                  <c:v>13.089700000003001</c:v>
                </c:pt>
                <c:pt idx="14238">
                  <c:v>13.089700000002001</c:v>
                </c:pt>
                <c:pt idx="14239">
                  <c:v>13.089700000003001</c:v>
                </c:pt>
                <c:pt idx="14240">
                  <c:v>13.089700000003001</c:v>
                </c:pt>
                <c:pt idx="14241">
                  <c:v>13.089700000003001</c:v>
                </c:pt>
                <c:pt idx="14242">
                  <c:v>13.089700000002001</c:v>
                </c:pt>
                <c:pt idx="14243">
                  <c:v>13.089700000003001</c:v>
                </c:pt>
                <c:pt idx="14244">
                  <c:v>13.089700000003001</c:v>
                </c:pt>
                <c:pt idx="14245">
                  <c:v>13.165693461510999</c:v>
                </c:pt>
                <c:pt idx="14246">
                  <c:v>13.222199999997001</c:v>
                </c:pt>
                <c:pt idx="14247">
                  <c:v>13.222199999997001</c:v>
                </c:pt>
                <c:pt idx="14248">
                  <c:v>13.222199999997001</c:v>
                </c:pt>
                <c:pt idx="14249">
                  <c:v>13.222199999997001</c:v>
                </c:pt>
                <c:pt idx="14250">
                  <c:v>13.222199999997001</c:v>
                </c:pt>
                <c:pt idx="14251">
                  <c:v>13.222199999997001</c:v>
                </c:pt>
                <c:pt idx="14252">
                  <c:v>13.222199999998001</c:v>
                </c:pt>
                <c:pt idx="14253">
                  <c:v>13.222199999998001</c:v>
                </c:pt>
                <c:pt idx="14254">
                  <c:v>13.222199999998001</c:v>
                </c:pt>
                <c:pt idx="14255">
                  <c:v>13.222199999997001</c:v>
                </c:pt>
                <c:pt idx="14256">
                  <c:v>13.222199999997001</c:v>
                </c:pt>
                <c:pt idx="14257">
                  <c:v>13.222199999997001</c:v>
                </c:pt>
                <c:pt idx="14258">
                  <c:v>13.222199999997001</c:v>
                </c:pt>
                <c:pt idx="14259">
                  <c:v>13.222199999997001</c:v>
                </c:pt>
                <c:pt idx="14260">
                  <c:v>13.222199999997001</c:v>
                </c:pt>
                <c:pt idx="14261">
                  <c:v>13.222199999996</c:v>
                </c:pt>
                <c:pt idx="14262">
                  <c:v>13.195740895753</c:v>
                </c:pt>
                <c:pt idx="14263">
                  <c:v>13.182200000003</c:v>
                </c:pt>
                <c:pt idx="14264">
                  <c:v>13.182200000003</c:v>
                </c:pt>
                <c:pt idx="14265">
                  <c:v>13.182200000003</c:v>
                </c:pt>
                <c:pt idx="14266">
                  <c:v>13.182200000003</c:v>
                </c:pt>
                <c:pt idx="14267">
                  <c:v>13.182200000003</c:v>
                </c:pt>
                <c:pt idx="14268">
                  <c:v>13.182200000003</c:v>
                </c:pt>
                <c:pt idx="14269">
                  <c:v>13.182200000003</c:v>
                </c:pt>
                <c:pt idx="14270">
                  <c:v>13.182200000003</c:v>
                </c:pt>
                <c:pt idx="14271">
                  <c:v>13.182200000003</c:v>
                </c:pt>
                <c:pt idx="14272">
                  <c:v>13.182200000003</c:v>
                </c:pt>
                <c:pt idx="14273">
                  <c:v>13.182200000003</c:v>
                </c:pt>
                <c:pt idx="14274">
                  <c:v>13.230046931613</c:v>
                </c:pt>
                <c:pt idx="14275">
                  <c:v>13.295500000000001</c:v>
                </c:pt>
                <c:pt idx="14276">
                  <c:v>13.295500000000001</c:v>
                </c:pt>
                <c:pt idx="14277">
                  <c:v>13.295500000000001</c:v>
                </c:pt>
                <c:pt idx="14278">
                  <c:v>13.295500000001001</c:v>
                </c:pt>
                <c:pt idx="14279">
                  <c:v>13.295500000001001</c:v>
                </c:pt>
                <c:pt idx="14280">
                  <c:v>13.273284601891</c:v>
                </c:pt>
                <c:pt idx="14281">
                  <c:v>13.005299999997</c:v>
                </c:pt>
                <c:pt idx="14282">
                  <c:v>13.005299999997</c:v>
                </c:pt>
                <c:pt idx="14283">
                  <c:v>13.005299999997</c:v>
                </c:pt>
                <c:pt idx="14284">
                  <c:v>13.005299999997</c:v>
                </c:pt>
                <c:pt idx="14285">
                  <c:v>13.005299999997</c:v>
                </c:pt>
                <c:pt idx="14286">
                  <c:v>13.005299999997</c:v>
                </c:pt>
                <c:pt idx="14287">
                  <c:v>13.005299999997</c:v>
                </c:pt>
                <c:pt idx="14288">
                  <c:v>13.005299999997</c:v>
                </c:pt>
                <c:pt idx="14289">
                  <c:v>13.005299999997</c:v>
                </c:pt>
                <c:pt idx="14290">
                  <c:v>13.005299999997</c:v>
                </c:pt>
                <c:pt idx="14291">
                  <c:v>13.005299999997</c:v>
                </c:pt>
                <c:pt idx="14292">
                  <c:v>13.005299999999</c:v>
                </c:pt>
                <c:pt idx="14293">
                  <c:v>13.183027754036001</c:v>
                </c:pt>
                <c:pt idx="14294">
                  <c:v>13.288800000002</c:v>
                </c:pt>
                <c:pt idx="14295">
                  <c:v>13.288800000002</c:v>
                </c:pt>
                <c:pt idx="14296">
                  <c:v>13.288800000002</c:v>
                </c:pt>
                <c:pt idx="14297">
                  <c:v>13.288800000002</c:v>
                </c:pt>
                <c:pt idx="14298">
                  <c:v>13.288800000002</c:v>
                </c:pt>
                <c:pt idx="14299">
                  <c:v>13.288800000002</c:v>
                </c:pt>
                <c:pt idx="14300">
                  <c:v>13.288800000002</c:v>
                </c:pt>
                <c:pt idx="14301">
                  <c:v>13.288800000002</c:v>
                </c:pt>
                <c:pt idx="14302">
                  <c:v>13.288800000002</c:v>
                </c:pt>
                <c:pt idx="14303">
                  <c:v>13.288800000002</c:v>
                </c:pt>
                <c:pt idx="14304">
                  <c:v>13.288800000002</c:v>
                </c:pt>
                <c:pt idx="14305">
                  <c:v>13.288800000002</c:v>
                </c:pt>
                <c:pt idx="14306">
                  <c:v>13.264696603579999</c:v>
                </c:pt>
                <c:pt idx="14307">
                  <c:v>13.196999999995001</c:v>
                </c:pt>
                <c:pt idx="14308">
                  <c:v>13.196999999995001</c:v>
                </c:pt>
                <c:pt idx="14309">
                  <c:v>13.196999999995001</c:v>
                </c:pt>
                <c:pt idx="14310">
                  <c:v>13.196999999995001</c:v>
                </c:pt>
                <c:pt idx="14311">
                  <c:v>13.196999999995001</c:v>
                </c:pt>
                <c:pt idx="14312">
                  <c:v>13.196999999995001</c:v>
                </c:pt>
                <c:pt idx="14313">
                  <c:v>13.196999999995001</c:v>
                </c:pt>
                <c:pt idx="14314">
                  <c:v>13.196999999995001</c:v>
                </c:pt>
                <c:pt idx="14315">
                  <c:v>13.196999999995001</c:v>
                </c:pt>
                <c:pt idx="14316">
                  <c:v>13.196999999995001</c:v>
                </c:pt>
                <c:pt idx="14317">
                  <c:v>13.196999999995001</c:v>
                </c:pt>
                <c:pt idx="14318">
                  <c:v>13.196999999995001</c:v>
                </c:pt>
                <c:pt idx="14319">
                  <c:v>13.196999999995001</c:v>
                </c:pt>
                <c:pt idx="14320">
                  <c:v>13.085803006154</c:v>
                </c:pt>
                <c:pt idx="14321">
                  <c:v>13.049599999999</c:v>
                </c:pt>
                <c:pt idx="14322">
                  <c:v>13.049599999999</c:v>
                </c:pt>
                <c:pt idx="14323">
                  <c:v>13.049599999999</c:v>
                </c:pt>
                <c:pt idx="14324">
                  <c:v>13.049599999999</c:v>
                </c:pt>
                <c:pt idx="14325">
                  <c:v>13.049600000002</c:v>
                </c:pt>
                <c:pt idx="14326">
                  <c:v>13.049599999999</c:v>
                </c:pt>
                <c:pt idx="14327">
                  <c:v>13.049599999999</c:v>
                </c:pt>
                <c:pt idx="14328">
                  <c:v>13.049599999999</c:v>
                </c:pt>
                <c:pt idx="14329">
                  <c:v>13.049599999999</c:v>
                </c:pt>
                <c:pt idx="14330">
                  <c:v>13.049599999999</c:v>
                </c:pt>
                <c:pt idx="14331">
                  <c:v>13.049599999999</c:v>
                </c:pt>
                <c:pt idx="14332">
                  <c:v>13.049599999999</c:v>
                </c:pt>
                <c:pt idx="14333">
                  <c:v>13.049599999999</c:v>
                </c:pt>
                <c:pt idx="14334">
                  <c:v>13.049599999999</c:v>
                </c:pt>
                <c:pt idx="14335">
                  <c:v>13.049599999999</c:v>
                </c:pt>
                <c:pt idx="14336">
                  <c:v>13.049599999999</c:v>
                </c:pt>
                <c:pt idx="14337">
                  <c:v>13.050401593963</c:v>
                </c:pt>
                <c:pt idx="14338">
                  <c:v>13.051700000003001</c:v>
                </c:pt>
                <c:pt idx="14339">
                  <c:v>13.051700000003001</c:v>
                </c:pt>
                <c:pt idx="14340">
                  <c:v>13.051700000003001</c:v>
                </c:pt>
                <c:pt idx="14341">
                  <c:v>13.051700000003001</c:v>
                </c:pt>
                <c:pt idx="14342">
                  <c:v>13.051700000003001</c:v>
                </c:pt>
                <c:pt idx="14343">
                  <c:v>13.051700000003001</c:v>
                </c:pt>
                <c:pt idx="14344">
                  <c:v>13.106156973295001</c:v>
                </c:pt>
                <c:pt idx="14345">
                  <c:v>13.221900000002</c:v>
                </c:pt>
                <c:pt idx="14346">
                  <c:v>13.221900000002</c:v>
                </c:pt>
                <c:pt idx="14347">
                  <c:v>13.221900000002</c:v>
                </c:pt>
                <c:pt idx="14348">
                  <c:v>13.221900000002</c:v>
                </c:pt>
                <c:pt idx="14349">
                  <c:v>13.221900000002</c:v>
                </c:pt>
                <c:pt idx="14350">
                  <c:v>13.221900000002</c:v>
                </c:pt>
                <c:pt idx="14351">
                  <c:v>13.221900000002</c:v>
                </c:pt>
                <c:pt idx="14352">
                  <c:v>13.221900000002</c:v>
                </c:pt>
                <c:pt idx="14353">
                  <c:v>13.221900000002</c:v>
                </c:pt>
                <c:pt idx="14354">
                  <c:v>13.221900000002</c:v>
                </c:pt>
                <c:pt idx="14355">
                  <c:v>13.221900000002</c:v>
                </c:pt>
                <c:pt idx="14356">
                  <c:v>13.221900000002</c:v>
                </c:pt>
                <c:pt idx="14357">
                  <c:v>13.177149534574999</c:v>
                </c:pt>
                <c:pt idx="14358">
                  <c:v>13.079900000003001</c:v>
                </c:pt>
                <c:pt idx="14359">
                  <c:v>13.079900000003001</c:v>
                </c:pt>
                <c:pt idx="14360">
                  <c:v>13.079900000003001</c:v>
                </c:pt>
                <c:pt idx="14361">
                  <c:v>13.079900000003001</c:v>
                </c:pt>
                <c:pt idx="14362">
                  <c:v>13.079900000003001</c:v>
                </c:pt>
                <c:pt idx="14363">
                  <c:v>13.079900000003001</c:v>
                </c:pt>
                <c:pt idx="14364">
                  <c:v>13.079900000003001</c:v>
                </c:pt>
                <c:pt idx="14365">
                  <c:v>13.079900000003001</c:v>
                </c:pt>
                <c:pt idx="14366">
                  <c:v>13.079900000003001</c:v>
                </c:pt>
                <c:pt idx="14367">
                  <c:v>13.079900000003001</c:v>
                </c:pt>
                <c:pt idx="14368">
                  <c:v>13.079900000003001</c:v>
                </c:pt>
                <c:pt idx="14369">
                  <c:v>13.079900000003001</c:v>
                </c:pt>
                <c:pt idx="14370">
                  <c:v>13.079900000003001</c:v>
                </c:pt>
                <c:pt idx="14371">
                  <c:v>13.079900000005001</c:v>
                </c:pt>
                <c:pt idx="14372">
                  <c:v>13.079900000003001</c:v>
                </c:pt>
                <c:pt idx="14373">
                  <c:v>13.079900000003001</c:v>
                </c:pt>
                <c:pt idx="14374">
                  <c:v>13.079900000003001</c:v>
                </c:pt>
                <c:pt idx="14375">
                  <c:v>13.079900000003001</c:v>
                </c:pt>
                <c:pt idx="14376">
                  <c:v>13.077151377785</c:v>
                </c:pt>
                <c:pt idx="14377">
                  <c:v>13.071499999998</c:v>
                </c:pt>
                <c:pt idx="14378">
                  <c:v>13.071499999998</c:v>
                </c:pt>
                <c:pt idx="14379">
                  <c:v>13.071499999998</c:v>
                </c:pt>
                <c:pt idx="14380">
                  <c:v>13.071499999998</c:v>
                </c:pt>
                <c:pt idx="14381">
                  <c:v>13.071499999998</c:v>
                </c:pt>
                <c:pt idx="14382">
                  <c:v>13.071499999998</c:v>
                </c:pt>
                <c:pt idx="14383">
                  <c:v>13.066664765859</c:v>
                </c:pt>
                <c:pt idx="14384">
                  <c:v>13.066599999997999</c:v>
                </c:pt>
                <c:pt idx="14385">
                  <c:v>13.066599999997999</c:v>
                </c:pt>
                <c:pt idx="14386">
                  <c:v>13.066599999997999</c:v>
                </c:pt>
                <c:pt idx="14387">
                  <c:v>13.066599999997999</c:v>
                </c:pt>
                <c:pt idx="14388">
                  <c:v>13.066599999997999</c:v>
                </c:pt>
                <c:pt idx="14389">
                  <c:v>13.066599999997999</c:v>
                </c:pt>
                <c:pt idx="14390">
                  <c:v>13.066599999997999</c:v>
                </c:pt>
                <c:pt idx="14391">
                  <c:v>13.066599999997999</c:v>
                </c:pt>
                <c:pt idx="14392">
                  <c:v>13.066599999997999</c:v>
                </c:pt>
                <c:pt idx="14393">
                  <c:v>13.066599999997999</c:v>
                </c:pt>
                <c:pt idx="14394">
                  <c:v>13.066599999997999</c:v>
                </c:pt>
                <c:pt idx="14395">
                  <c:v>13.066599999997999</c:v>
                </c:pt>
                <c:pt idx="14396">
                  <c:v>13.126811284475</c:v>
                </c:pt>
                <c:pt idx="14397">
                  <c:v>13.210099999997</c:v>
                </c:pt>
                <c:pt idx="14398">
                  <c:v>13.210099999997</c:v>
                </c:pt>
                <c:pt idx="14399">
                  <c:v>13.210099999997</c:v>
                </c:pt>
                <c:pt idx="14400">
                  <c:v>13.210099999997</c:v>
                </c:pt>
                <c:pt idx="14401">
                  <c:v>13.210099999997</c:v>
                </c:pt>
                <c:pt idx="14402">
                  <c:v>13.210099999997</c:v>
                </c:pt>
                <c:pt idx="14403">
                  <c:v>13.210099999997</c:v>
                </c:pt>
                <c:pt idx="14404">
                  <c:v>13.210099999997</c:v>
                </c:pt>
                <c:pt idx="14405">
                  <c:v>13.210099999997</c:v>
                </c:pt>
                <c:pt idx="14406">
                  <c:v>13.210099999997</c:v>
                </c:pt>
                <c:pt idx="14407">
                  <c:v>13.210099999997</c:v>
                </c:pt>
                <c:pt idx="14408">
                  <c:v>13.068598874186</c:v>
                </c:pt>
                <c:pt idx="14409">
                  <c:v>12.991199999997001</c:v>
                </c:pt>
                <c:pt idx="14410">
                  <c:v>12.991199999997001</c:v>
                </c:pt>
                <c:pt idx="14411">
                  <c:v>12.991199999997001</c:v>
                </c:pt>
                <c:pt idx="14412">
                  <c:v>12.991199999997001</c:v>
                </c:pt>
                <c:pt idx="14413">
                  <c:v>12.991199999997001</c:v>
                </c:pt>
                <c:pt idx="14414">
                  <c:v>12.991199999997001</c:v>
                </c:pt>
                <c:pt idx="14415">
                  <c:v>12.991199999997001</c:v>
                </c:pt>
                <c:pt idx="14416">
                  <c:v>12.991199999997001</c:v>
                </c:pt>
                <c:pt idx="14417">
                  <c:v>12.991199999997001</c:v>
                </c:pt>
                <c:pt idx="14418">
                  <c:v>12.991199999997001</c:v>
                </c:pt>
                <c:pt idx="14419">
                  <c:v>12.991199999997001</c:v>
                </c:pt>
                <c:pt idx="14420">
                  <c:v>12.991199999997001</c:v>
                </c:pt>
                <c:pt idx="14421">
                  <c:v>12.985004780259001</c:v>
                </c:pt>
                <c:pt idx="14422">
                  <c:v>12.933599999997</c:v>
                </c:pt>
                <c:pt idx="14423">
                  <c:v>12.933599999997</c:v>
                </c:pt>
                <c:pt idx="14424">
                  <c:v>12.933599999997</c:v>
                </c:pt>
                <c:pt idx="14425">
                  <c:v>12.933599999997</c:v>
                </c:pt>
                <c:pt idx="14426">
                  <c:v>12.933599999997</c:v>
                </c:pt>
                <c:pt idx="14427">
                  <c:v>12.933599999997</c:v>
                </c:pt>
                <c:pt idx="14428">
                  <c:v>12.933599999997</c:v>
                </c:pt>
                <c:pt idx="14429">
                  <c:v>12.933599999997</c:v>
                </c:pt>
                <c:pt idx="14430">
                  <c:v>12.933599999997</c:v>
                </c:pt>
                <c:pt idx="14431">
                  <c:v>12.933599999997</c:v>
                </c:pt>
                <c:pt idx="14432">
                  <c:v>12.933599999997</c:v>
                </c:pt>
                <c:pt idx="14433">
                  <c:v>12.933599999997</c:v>
                </c:pt>
                <c:pt idx="14434">
                  <c:v>12.957362238452999</c:v>
                </c:pt>
                <c:pt idx="14435">
                  <c:v>13.139200000002999</c:v>
                </c:pt>
                <c:pt idx="14436">
                  <c:v>13.139200000002999</c:v>
                </c:pt>
                <c:pt idx="14437">
                  <c:v>13.139200000002999</c:v>
                </c:pt>
                <c:pt idx="14438">
                  <c:v>13.139200000002999</c:v>
                </c:pt>
                <c:pt idx="14439">
                  <c:v>13.139200000002999</c:v>
                </c:pt>
                <c:pt idx="14440">
                  <c:v>13.139200000002999</c:v>
                </c:pt>
                <c:pt idx="14441">
                  <c:v>13.139200000002999</c:v>
                </c:pt>
                <c:pt idx="14442">
                  <c:v>13.139200000002999</c:v>
                </c:pt>
                <c:pt idx="14443">
                  <c:v>13.139200000002999</c:v>
                </c:pt>
                <c:pt idx="14444">
                  <c:v>13.139200000000001</c:v>
                </c:pt>
                <c:pt idx="14445">
                  <c:v>13.139200000002999</c:v>
                </c:pt>
                <c:pt idx="14446">
                  <c:v>13.139200000002999</c:v>
                </c:pt>
                <c:pt idx="14447">
                  <c:v>13.139200000002999</c:v>
                </c:pt>
                <c:pt idx="14448">
                  <c:v>13.139200000002999</c:v>
                </c:pt>
                <c:pt idx="14449">
                  <c:v>13.139200000002999</c:v>
                </c:pt>
                <c:pt idx="14450">
                  <c:v>13.139200000002999</c:v>
                </c:pt>
                <c:pt idx="14451">
                  <c:v>13.139200000002999</c:v>
                </c:pt>
                <c:pt idx="14452">
                  <c:v>13.139200000002999</c:v>
                </c:pt>
                <c:pt idx="14453">
                  <c:v>13.108611350368999</c:v>
                </c:pt>
                <c:pt idx="14454">
                  <c:v>13.006499999997001</c:v>
                </c:pt>
                <c:pt idx="14455">
                  <c:v>13.006499999997001</c:v>
                </c:pt>
                <c:pt idx="14456">
                  <c:v>13.006499999997001</c:v>
                </c:pt>
                <c:pt idx="14457">
                  <c:v>13.006499999998001</c:v>
                </c:pt>
                <c:pt idx="14458">
                  <c:v>13.006499999998001</c:v>
                </c:pt>
                <c:pt idx="14459">
                  <c:v>13.006499999997001</c:v>
                </c:pt>
                <c:pt idx="14460">
                  <c:v>13.006499999998001</c:v>
                </c:pt>
                <c:pt idx="14461">
                  <c:v>13.006499999998001</c:v>
                </c:pt>
                <c:pt idx="14462">
                  <c:v>13.006499999997001</c:v>
                </c:pt>
                <c:pt idx="14463">
                  <c:v>13.006499999998001</c:v>
                </c:pt>
                <c:pt idx="14464">
                  <c:v>12.999676253457</c:v>
                </c:pt>
                <c:pt idx="14465">
                  <c:v>12.959299999996</c:v>
                </c:pt>
                <c:pt idx="14466">
                  <c:v>12.959299999997</c:v>
                </c:pt>
                <c:pt idx="14467">
                  <c:v>12.959299999996</c:v>
                </c:pt>
                <c:pt idx="14468">
                  <c:v>12.959299999996</c:v>
                </c:pt>
                <c:pt idx="14469">
                  <c:v>12.959299999997</c:v>
                </c:pt>
                <c:pt idx="14470">
                  <c:v>12.959299999997</c:v>
                </c:pt>
                <c:pt idx="14471">
                  <c:v>13.018892544371999</c:v>
                </c:pt>
                <c:pt idx="14472">
                  <c:v>13.057600000000001</c:v>
                </c:pt>
                <c:pt idx="14473">
                  <c:v>13.057600000000001</c:v>
                </c:pt>
                <c:pt idx="14474">
                  <c:v>13.057600000000001</c:v>
                </c:pt>
                <c:pt idx="14475">
                  <c:v>13.057600000000001</c:v>
                </c:pt>
                <c:pt idx="14476">
                  <c:v>13.057600000000001</c:v>
                </c:pt>
                <c:pt idx="14477">
                  <c:v>13.057600000000001</c:v>
                </c:pt>
                <c:pt idx="14478">
                  <c:v>13.057600000000001</c:v>
                </c:pt>
                <c:pt idx="14479">
                  <c:v>13.057600000000001</c:v>
                </c:pt>
                <c:pt idx="14480">
                  <c:v>13.057600000000001</c:v>
                </c:pt>
                <c:pt idx="14481">
                  <c:v>13.057600000000001</c:v>
                </c:pt>
                <c:pt idx="14482">
                  <c:v>13.057600000000001</c:v>
                </c:pt>
                <c:pt idx="14483">
                  <c:v>13.057600000000001</c:v>
                </c:pt>
                <c:pt idx="14484">
                  <c:v>13.090132354394999</c:v>
                </c:pt>
                <c:pt idx="14485">
                  <c:v>13.097299999996</c:v>
                </c:pt>
                <c:pt idx="14486">
                  <c:v>13.097299999996</c:v>
                </c:pt>
                <c:pt idx="14487">
                  <c:v>13.097299999996</c:v>
                </c:pt>
                <c:pt idx="14488">
                  <c:v>13.097299999996</c:v>
                </c:pt>
                <c:pt idx="14489">
                  <c:v>13.097299999996</c:v>
                </c:pt>
                <c:pt idx="14490">
                  <c:v>13.097299999996</c:v>
                </c:pt>
                <c:pt idx="14491">
                  <c:v>13.097299999998</c:v>
                </c:pt>
                <c:pt idx="14492">
                  <c:v>13.097299999996</c:v>
                </c:pt>
                <c:pt idx="14493">
                  <c:v>13.097299999996</c:v>
                </c:pt>
                <c:pt idx="14494">
                  <c:v>13.097299999996</c:v>
                </c:pt>
                <c:pt idx="14495">
                  <c:v>13.097299999996</c:v>
                </c:pt>
                <c:pt idx="14496">
                  <c:v>13.068750704407</c:v>
                </c:pt>
                <c:pt idx="14497">
                  <c:v>13.011200000001001</c:v>
                </c:pt>
                <c:pt idx="14498">
                  <c:v>13.011200000001001</c:v>
                </c:pt>
                <c:pt idx="14499">
                  <c:v>13.011200000001001</c:v>
                </c:pt>
                <c:pt idx="14500">
                  <c:v>13.011200000001001</c:v>
                </c:pt>
                <c:pt idx="14501">
                  <c:v>13.011200000001001</c:v>
                </c:pt>
                <c:pt idx="14502">
                  <c:v>13.011200000001001</c:v>
                </c:pt>
                <c:pt idx="14503">
                  <c:v>13.011200000001001</c:v>
                </c:pt>
                <c:pt idx="14504">
                  <c:v>13.011200000001001</c:v>
                </c:pt>
                <c:pt idx="14505">
                  <c:v>13.011200000001001</c:v>
                </c:pt>
                <c:pt idx="14506">
                  <c:v>13.011200000001001</c:v>
                </c:pt>
                <c:pt idx="14507">
                  <c:v>13.011200000001001</c:v>
                </c:pt>
                <c:pt idx="14508">
                  <c:v>13.011200000001001</c:v>
                </c:pt>
                <c:pt idx="14509">
                  <c:v>13.011200000001001</c:v>
                </c:pt>
                <c:pt idx="14510">
                  <c:v>13.017272170232999</c:v>
                </c:pt>
                <c:pt idx="14511">
                  <c:v>13.018199999999</c:v>
                </c:pt>
                <c:pt idx="14512">
                  <c:v>13.018199999999</c:v>
                </c:pt>
                <c:pt idx="14513">
                  <c:v>13.018199999998</c:v>
                </c:pt>
                <c:pt idx="14514">
                  <c:v>13.018199999999</c:v>
                </c:pt>
                <c:pt idx="14515">
                  <c:v>13.018199999999</c:v>
                </c:pt>
                <c:pt idx="14516">
                  <c:v>13.018199999999</c:v>
                </c:pt>
                <c:pt idx="14517">
                  <c:v>13.018199999999</c:v>
                </c:pt>
                <c:pt idx="14518">
                  <c:v>13.018199999998</c:v>
                </c:pt>
                <c:pt idx="14519">
                  <c:v>13.018199999999</c:v>
                </c:pt>
                <c:pt idx="14520">
                  <c:v>13.018199999998</c:v>
                </c:pt>
                <c:pt idx="14521">
                  <c:v>13.018199999998</c:v>
                </c:pt>
                <c:pt idx="14522">
                  <c:v>13.080307280175001</c:v>
                </c:pt>
                <c:pt idx="14523">
                  <c:v>13.175099999995</c:v>
                </c:pt>
                <c:pt idx="14524">
                  <c:v>13.175099999995</c:v>
                </c:pt>
                <c:pt idx="14525">
                  <c:v>13.175099999995</c:v>
                </c:pt>
                <c:pt idx="14526">
                  <c:v>13.175099999995</c:v>
                </c:pt>
                <c:pt idx="14527">
                  <c:v>13.175099999995</c:v>
                </c:pt>
                <c:pt idx="14528">
                  <c:v>13.175099999995</c:v>
                </c:pt>
                <c:pt idx="14529">
                  <c:v>13.175099999995</c:v>
                </c:pt>
                <c:pt idx="14530">
                  <c:v>13.175099999995</c:v>
                </c:pt>
                <c:pt idx="14531">
                  <c:v>13.175099999995</c:v>
                </c:pt>
                <c:pt idx="14532">
                  <c:v>13.175099999995</c:v>
                </c:pt>
                <c:pt idx="14533">
                  <c:v>13.175099999995</c:v>
                </c:pt>
                <c:pt idx="14534">
                  <c:v>13.133363230922001</c:v>
                </c:pt>
                <c:pt idx="14535">
                  <c:v>13.066300000004</c:v>
                </c:pt>
                <c:pt idx="14536">
                  <c:v>13.066300000004</c:v>
                </c:pt>
                <c:pt idx="14537">
                  <c:v>13.066300000004</c:v>
                </c:pt>
                <c:pt idx="14538">
                  <c:v>13.066300000004</c:v>
                </c:pt>
                <c:pt idx="14539">
                  <c:v>13.066300000004</c:v>
                </c:pt>
                <c:pt idx="14540">
                  <c:v>13.066300000004</c:v>
                </c:pt>
                <c:pt idx="14541">
                  <c:v>13.066300000004</c:v>
                </c:pt>
                <c:pt idx="14542">
                  <c:v>13.066300000004</c:v>
                </c:pt>
                <c:pt idx="14543">
                  <c:v>13.066300000004</c:v>
                </c:pt>
                <c:pt idx="14544">
                  <c:v>13.066300000004</c:v>
                </c:pt>
                <c:pt idx="14545">
                  <c:v>13.066300000004</c:v>
                </c:pt>
                <c:pt idx="14546">
                  <c:v>13.066300000004</c:v>
                </c:pt>
                <c:pt idx="14547">
                  <c:v>13.067342563616</c:v>
                </c:pt>
                <c:pt idx="14548">
                  <c:v>13.075400000001</c:v>
                </c:pt>
                <c:pt idx="14549">
                  <c:v>13.075400000001</c:v>
                </c:pt>
                <c:pt idx="14550">
                  <c:v>13.075400000001</c:v>
                </c:pt>
                <c:pt idx="14551">
                  <c:v>13.075400000001</c:v>
                </c:pt>
                <c:pt idx="14552">
                  <c:v>13.075400000001</c:v>
                </c:pt>
                <c:pt idx="14553">
                  <c:v>13.075400000001</c:v>
                </c:pt>
                <c:pt idx="14554">
                  <c:v>13.075400000001</c:v>
                </c:pt>
                <c:pt idx="14555">
                  <c:v>13.075400000001</c:v>
                </c:pt>
                <c:pt idx="14556">
                  <c:v>13.075400000001</c:v>
                </c:pt>
                <c:pt idx="14557">
                  <c:v>13.075400000001</c:v>
                </c:pt>
                <c:pt idx="14558">
                  <c:v>13.075400000001</c:v>
                </c:pt>
                <c:pt idx="14559">
                  <c:v>13.075400000001</c:v>
                </c:pt>
                <c:pt idx="14560">
                  <c:v>13.05419260903</c:v>
                </c:pt>
                <c:pt idx="14561">
                  <c:v>12.980000000003001</c:v>
                </c:pt>
                <c:pt idx="14562">
                  <c:v>12.980000000003001</c:v>
                </c:pt>
                <c:pt idx="14563">
                  <c:v>12.980000000003001</c:v>
                </c:pt>
                <c:pt idx="14564">
                  <c:v>12.980000000003001</c:v>
                </c:pt>
                <c:pt idx="14565">
                  <c:v>12.980000000003001</c:v>
                </c:pt>
                <c:pt idx="14566">
                  <c:v>12.980000000003001</c:v>
                </c:pt>
                <c:pt idx="14567">
                  <c:v>12.980000000003001</c:v>
                </c:pt>
                <c:pt idx="14568">
                  <c:v>12.980000000003001</c:v>
                </c:pt>
                <c:pt idx="14569">
                  <c:v>12.980000000003001</c:v>
                </c:pt>
                <c:pt idx="14570">
                  <c:v>12.980000000003001</c:v>
                </c:pt>
                <c:pt idx="14571">
                  <c:v>12.980000000003001</c:v>
                </c:pt>
                <c:pt idx="14572">
                  <c:v>12.980000000003001</c:v>
                </c:pt>
                <c:pt idx="14573">
                  <c:v>12.980000000003001</c:v>
                </c:pt>
                <c:pt idx="14574">
                  <c:v>12.980000000003001</c:v>
                </c:pt>
                <c:pt idx="14575">
                  <c:v>12.980000000003001</c:v>
                </c:pt>
                <c:pt idx="14576">
                  <c:v>12.980000000003001</c:v>
                </c:pt>
                <c:pt idx="14577">
                  <c:v>12.980000000003001</c:v>
                </c:pt>
                <c:pt idx="14578">
                  <c:v>12.980000000003001</c:v>
                </c:pt>
                <c:pt idx="14579">
                  <c:v>12.980000000003001</c:v>
                </c:pt>
                <c:pt idx="14580">
                  <c:v>12.981522678527</c:v>
                </c:pt>
                <c:pt idx="14581">
                  <c:v>13.026199999995001</c:v>
                </c:pt>
                <c:pt idx="14582">
                  <c:v>13.026199999995001</c:v>
                </c:pt>
                <c:pt idx="14583">
                  <c:v>13.026199999995001</c:v>
                </c:pt>
                <c:pt idx="14584">
                  <c:v>13.026199999995001</c:v>
                </c:pt>
                <c:pt idx="14585">
                  <c:v>13.026199999995001</c:v>
                </c:pt>
                <c:pt idx="14586">
                  <c:v>13.026199999995001</c:v>
                </c:pt>
                <c:pt idx="14587">
                  <c:v>13.026199999995001</c:v>
                </c:pt>
                <c:pt idx="14588">
                  <c:v>13.026199999995001</c:v>
                </c:pt>
                <c:pt idx="14589">
                  <c:v>13.026199999995001</c:v>
                </c:pt>
                <c:pt idx="14590">
                  <c:v>13.026199999995001</c:v>
                </c:pt>
                <c:pt idx="14591">
                  <c:v>13.026199999995001</c:v>
                </c:pt>
                <c:pt idx="14592">
                  <c:v>13.026199999995001</c:v>
                </c:pt>
                <c:pt idx="14593">
                  <c:v>13.081706219393</c:v>
                </c:pt>
                <c:pt idx="14594">
                  <c:v>13.100799999995001</c:v>
                </c:pt>
                <c:pt idx="14595">
                  <c:v>13.100799999995001</c:v>
                </c:pt>
                <c:pt idx="14596">
                  <c:v>13.100799999995001</c:v>
                </c:pt>
                <c:pt idx="14597">
                  <c:v>13.100799999995001</c:v>
                </c:pt>
                <c:pt idx="14598">
                  <c:v>13.100799999995001</c:v>
                </c:pt>
                <c:pt idx="14599">
                  <c:v>13.100799999995001</c:v>
                </c:pt>
                <c:pt idx="14600">
                  <c:v>13.100799999995001</c:v>
                </c:pt>
                <c:pt idx="14601">
                  <c:v>13.100799999995001</c:v>
                </c:pt>
                <c:pt idx="14602">
                  <c:v>13.100799999995001</c:v>
                </c:pt>
                <c:pt idx="14603">
                  <c:v>13.100799999995001</c:v>
                </c:pt>
                <c:pt idx="14604">
                  <c:v>13.100799999995001</c:v>
                </c:pt>
                <c:pt idx="14605">
                  <c:v>13.108343151736999</c:v>
                </c:pt>
                <c:pt idx="14606">
                  <c:v>13.129099999997999</c:v>
                </c:pt>
                <c:pt idx="14607">
                  <c:v>13.129099999997999</c:v>
                </c:pt>
                <c:pt idx="14608">
                  <c:v>13.129099999997999</c:v>
                </c:pt>
                <c:pt idx="14609">
                  <c:v>13.129099999997999</c:v>
                </c:pt>
                <c:pt idx="14610">
                  <c:v>13.129099999997999</c:v>
                </c:pt>
                <c:pt idx="14611">
                  <c:v>13.129099999997999</c:v>
                </c:pt>
                <c:pt idx="14612">
                  <c:v>13.129099999997999</c:v>
                </c:pt>
                <c:pt idx="14613">
                  <c:v>13.129099999997999</c:v>
                </c:pt>
                <c:pt idx="14614">
                  <c:v>13.129099999997999</c:v>
                </c:pt>
                <c:pt idx="14615">
                  <c:v>13.129099999997999</c:v>
                </c:pt>
                <c:pt idx="14616">
                  <c:v>13.129099999997999</c:v>
                </c:pt>
                <c:pt idx="14617">
                  <c:v>13.129099999997999</c:v>
                </c:pt>
                <c:pt idx="14618">
                  <c:v>13.154788342351001</c:v>
                </c:pt>
                <c:pt idx="14619">
                  <c:v>13.238000000004</c:v>
                </c:pt>
                <c:pt idx="14620">
                  <c:v>13.238000000003</c:v>
                </c:pt>
                <c:pt idx="14621">
                  <c:v>13.238000000004</c:v>
                </c:pt>
                <c:pt idx="14622">
                  <c:v>13.238000000003</c:v>
                </c:pt>
                <c:pt idx="14623">
                  <c:v>13.238000000003</c:v>
                </c:pt>
                <c:pt idx="14624">
                  <c:v>13.238000000004</c:v>
                </c:pt>
                <c:pt idx="14625">
                  <c:v>13.160747542880999</c:v>
                </c:pt>
                <c:pt idx="14626">
                  <c:v>13.026500000005001</c:v>
                </c:pt>
                <c:pt idx="14627">
                  <c:v>13.026500000005001</c:v>
                </c:pt>
                <c:pt idx="14628">
                  <c:v>13.026500000005001</c:v>
                </c:pt>
                <c:pt idx="14629">
                  <c:v>13.026500000005001</c:v>
                </c:pt>
                <c:pt idx="14630">
                  <c:v>13.026500000005001</c:v>
                </c:pt>
                <c:pt idx="14631">
                  <c:v>13.026500000005001</c:v>
                </c:pt>
                <c:pt idx="14632">
                  <c:v>13.026500000005001</c:v>
                </c:pt>
                <c:pt idx="14633">
                  <c:v>13.026500000005001</c:v>
                </c:pt>
                <c:pt idx="14634">
                  <c:v>13.026500000005001</c:v>
                </c:pt>
                <c:pt idx="14635">
                  <c:v>13.026500000005001</c:v>
                </c:pt>
                <c:pt idx="14636">
                  <c:v>13.026500000005001</c:v>
                </c:pt>
                <c:pt idx="14637">
                  <c:v>13.044002989346</c:v>
                </c:pt>
                <c:pt idx="14638">
                  <c:v>13.154999999998999</c:v>
                </c:pt>
                <c:pt idx="14639">
                  <c:v>13.154999999998999</c:v>
                </c:pt>
                <c:pt idx="14640">
                  <c:v>13.154999999998999</c:v>
                </c:pt>
                <c:pt idx="14641">
                  <c:v>13.154999999998999</c:v>
                </c:pt>
                <c:pt idx="14642">
                  <c:v>13.154999999998999</c:v>
                </c:pt>
                <c:pt idx="14643">
                  <c:v>13.154999999998999</c:v>
                </c:pt>
                <c:pt idx="14644">
                  <c:v>13.154999999998999</c:v>
                </c:pt>
                <c:pt idx="14645">
                  <c:v>13.154999999998999</c:v>
                </c:pt>
                <c:pt idx="14646">
                  <c:v>13.154999999998999</c:v>
                </c:pt>
                <c:pt idx="14647">
                  <c:v>13.154999999998999</c:v>
                </c:pt>
                <c:pt idx="14648">
                  <c:v>13.154999999998999</c:v>
                </c:pt>
                <c:pt idx="14649">
                  <c:v>13.154999999998999</c:v>
                </c:pt>
                <c:pt idx="14650">
                  <c:v>13.154999999998999</c:v>
                </c:pt>
                <c:pt idx="14651">
                  <c:v>13.220376570394</c:v>
                </c:pt>
                <c:pt idx="14652">
                  <c:v>13.266000000003</c:v>
                </c:pt>
                <c:pt idx="14653">
                  <c:v>13.266000000003</c:v>
                </c:pt>
                <c:pt idx="14654">
                  <c:v>13.266000000003</c:v>
                </c:pt>
                <c:pt idx="14655">
                  <c:v>13.266000000003</c:v>
                </c:pt>
                <c:pt idx="14656">
                  <c:v>13.266000000003</c:v>
                </c:pt>
                <c:pt idx="14657">
                  <c:v>13.266000000003</c:v>
                </c:pt>
                <c:pt idx="14658">
                  <c:v>13.266000000003</c:v>
                </c:pt>
                <c:pt idx="14659">
                  <c:v>13.266000000003</c:v>
                </c:pt>
                <c:pt idx="14660">
                  <c:v>13.266000000003</c:v>
                </c:pt>
                <c:pt idx="14661">
                  <c:v>13.266000000003</c:v>
                </c:pt>
                <c:pt idx="14662">
                  <c:v>13.266000000003</c:v>
                </c:pt>
                <c:pt idx="14663">
                  <c:v>13.266000000003</c:v>
                </c:pt>
                <c:pt idx="14664">
                  <c:v>13.194232985629</c:v>
                </c:pt>
                <c:pt idx="14665">
                  <c:v>13.124699999995</c:v>
                </c:pt>
                <c:pt idx="14666">
                  <c:v>13.124699999995</c:v>
                </c:pt>
                <c:pt idx="14667">
                  <c:v>13.124699999995</c:v>
                </c:pt>
                <c:pt idx="14668">
                  <c:v>13.124699999995</c:v>
                </c:pt>
                <c:pt idx="14669">
                  <c:v>13.124699999995</c:v>
                </c:pt>
                <c:pt idx="14670">
                  <c:v>13.124699999995</c:v>
                </c:pt>
                <c:pt idx="14671">
                  <c:v>13.124699999995</c:v>
                </c:pt>
                <c:pt idx="14672">
                  <c:v>13.124699999995</c:v>
                </c:pt>
                <c:pt idx="14673">
                  <c:v>13.124699999995</c:v>
                </c:pt>
                <c:pt idx="14674">
                  <c:v>13.124699999995</c:v>
                </c:pt>
                <c:pt idx="14675">
                  <c:v>13.124699999995</c:v>
                </c:pt>
                <c:pt idx="14676">
                  <c:v>13.124699999992</c:v>
                </c:pt>
                <c:pt idx="14677">
                  <c:v>13.124699999995</c:v>
                </c:pt>
                <c:pt idx="14678">
                  <c:v>13.124699999995</c:v>
                </c:pt>
                <c:pt idx="14679">
                  <c:v>13.124699999995</c:v>
                </c:pt>
                <c:pt idx="14680">
                  <c:v>13.124699999995</c:v>
                </c:pt>
                <c:pt idx="14681">
                  <c:v>13.124699999995</c:v>
                </c:pt>
                <c:pt idx="14682">
                  <c:v>13.124699999995</c:v>
                </c:pt>
                <c:pt idx="14683">
                  <c:v>13.140755498977001</c:v>
                </c:pt>
                <c:pt idx="14684">
                  <c:v>13.143500000003</c:v>
                </c:pt>
                <c:pt idx="14685">
                  <c:v>13.143500000003</c:v>
                </c:pt>
                <c:pt idx="14686">
                  <c:v>13.143500000003</c:v>
                </c:pt>
                <c:pt idx="14687">
                  <c:v>13.143500000003</c:v>
                </c:pt>
                <c:pt idx="14688">
                  <c:v>13.133856473088001</c:v>
                </c:pt>
                <c:pt idx="14689">
                  <c:v>13.090100000001</c:v>
                </c:pt>
                <c:pt idx="14690">
                  <c:v>13.090100000001</c:v>
                </c:pt>
                <c:pt idx="14691">
                  <c:v>13.090100000001</c:v>
                </c:pt>
                <c:pt idx="14692">
                  <c:v>13.090100000001</c:v>
                </c:pt>
                <c:pt idx="14693">
                  <c:v>13.090100000001</c:v>
                </c:pt>
                <c:pt idx="14694">
                  <c:v>13.090100000001</c:v>
                </c:pt>
                <c:pt idx="14695">
                  <c:v>13.090100000001</c:v>
                </c:pt>
                <c:pt idx="14696">
                  <c:v>13.090100000001</c:v>
                </c:pt>
                <c:pt idx="14697">
                  <c:v>13.090100000001</c:v>
                </c:pt>
                <c:pt idx="14698">
                  <c:v>13.090100000001</c:v>
                </c:pt>
                <c:pt idx="14699">
                  <c:v>13.090100000001</c:v>
                </c:pt>
                <c:pt idx="14700">
                  <c:v>13.090100000001</c:v>
                </c:pt>
                <c:pt idx="14701">
                  <c:v>13.088929471956</c:v>
                </c:pt>
                <c:pt idx="14702">
                  <c:v>13.083899999998</c:v>
                </c:pt>
                <c:pt idx="14703">
                  <c:v>13.083899999998</c:v>
                </c:pt>
                <c:pt idx="14704">
                  <c:v>13.083899999998</c:v>
                </c:pt>
                <c:pt idx="14705">
                  <c:v>13.083899999998</c:v>
                </c:pt>
                <c:pt idx="14706">
                  <c:v>13.083900000002</c:v>
                </c:pt>
                <c:pt idx="14707">
                  <c:v>13.083899999998</c:v>
                </c:pt>
                <c:pt idx="14708">
                  <c:v>13.083900000001</c:v>
                </c:pt>
                <c:pt idx="14709">
                  <c:v>13.083899999998</c:v>
                </c:pt>
                <c:pt idx="14710">
                  <c:v>13.083899999998</c:v>
                </c:pt>
                <c:pt idx="14711">
                  <c:v>13.083899999998</c:v>
                </c:pt>
                <c:pt idx="14712">
                  <c:v>13.083597120417</c:v>
                </c:pt>
                <c:pt idx="14713">
                  <c:v>13.057900000005001</c:v>
                </c:pt>
                <c:pt idx="14714">
                  <c:v>13.057900000005001</c:v>
                </c:pt>
                <c:pt idx="14715">
                  <c:v>13.057900000005001</c:v>
                </c:pt>
                <c:pt idx="14716">
                  <c:v>13.057900000005001</c:v>
                </c:pt>
                <c:pt idx="14717">
                  <c:v>13.057900000005001</c:v>
                </c:pt>
                <c:pt idx="14718">
                  <c:v>13.057900000005001</c:v>
                </c:pt>
                <c:pt idx="14719">
                  <c:v>13.057900000005001</c:v>
                </c:pt>
                <c:pt idx="14720">
                  <c:v>13.057900000005001</c:v>
                </c:pt>
                <c:pt idx="14721">
                  <c:v>13.057900000005001</c:v>
                </c:pt>
                <c:pt idx="14722">
                  <c:v>13.057900000005001</c:v>
                </c:pt>
                <c:pt idx="14723">
                  <c:v>13.057900000005001</c:v>
                </c:pt>
                <c:pt idx="14724">
                  <c:v>13.057900000005001</c:v>
                </c:pt>
                <c:pt idx="14725">
                  <c:v>13.057900000005001</c:v>
                </c:pt>
                <c:pt idx="14726">
                  <c:v>13.064011439045</c:v>
                </c:pt>
                <c:pt idx="14727">
                  <c:v>13.078999999998</c:v>
                </c:pt>
                <c:pt idx="14728">
                  <c:v>13.078999999998</c:v>
                </c:pt>
                <c:pt idx="14729">
                  <c:v>13.078999999998</c:v>
                </c:pt>
                <c:pt idx="14730">
                  <c:v>13.078999999998</c:v>
                </c:pt>
                <c:pt idx="14731">
                  <c:v>13.078999999998</c:v>
                </c:pt>
                <c:pt idx="14732">
                  <c:v>13.078999999998</c:v>
                </c:pt>
                <c:pt idx="14733">
                  <c:v>13.078999999998</c:v>
                </c:pt>
                <c:pt idx="14734">
                  <c:v>13.078999999998</c:v>
                </c:pt>
                <c:pt idx="14735">
                  <c:v>13.078999999998</c:v>
                </c:pt>
                <c:pt idx="14736">
                  <c:v>13.078999999998</c:v>
                </c:pt>
                <c:pt idx="14737">
                  <c:v>13.078999999998</c:v>
                </c:pt>
                <c:pt idx="14738">
                  <c:v>13.094075538750999</c:v>
                </c:pt>
                <c:pt idx="14739">
                  <c:v>13.163600000000001</c:v>
                </c:pt>
                <c:pt idx="14740">
                  <c:v>13.163600000000001</c:v>
                </c:pt>
                <c:pt idx="14741">
                  <c:v>13.163600000000001</c:v>
                </c:pt>
                <c:pt idx="14742">
                  <c:v>13.163600000000001</c:v>
                </c:pt>
                <c:pt idx="14743">
                  <c:v>13.163600000000001</c:v>
                </c:pt>
                <c:pt idx="14744">
                  <c:v>13.163600000000001</c:v>
                </c:pt>
                <c:pt idx="14745">
                  <c:v>13.163600000000001</c:v>
                </c:pt>
                <c:pt idx="14746">
                  <c:v>13.163600000000001</c:v>
                </c:pt>
                <c:pt idx="14747">
                  <c:v>13.163600000000001</c:v>
                </c:pt>
                <c:pt idx="14748">
                  <c:v>13.163600000000001</c:v>
                </c:pt>
                <c:pt idx="14749">
                  <c:v>13.163600000003999</c:v>
                </c:pt>
                <c:pt idx="14750">
                  <c:v>13.163600000000001</c:v>
                </c:pt>
                <c:pt idx="14751">
                  <c:v>13.163600000000001</c:v>
                </c:pt>
                <c:pt idx="14752">
                  <c:v>13.163600000000001</c:v>
                </c:pt>
                <c:pt idx="14753">
                  <c:v>13.163600000000001</c:v>
                </c:pt>
                <c:pt idx="14754">
                  <c:v>13.163600000000001</c:v>
                </c:pt>
                <c:pt idx="14755">
                  <c:v>13.163600000000001</c:v>
                </c:pt>
                <c:pt idx="14756">
                  <c:v>13.163600000000001</c:v>
                </c:pt>
                <c:pt idx="14757">
                  <c:v>13.194002388369</c:v>
                </c:pt>
                <c:pt idx="14758">
                  <c:v>13.261599999997999</c:v>
                </c:pt>
                <c:pt idx="14759">
                  <c:v>13.261599999997999</c:v>
                </c:pt>
                <c:pt idx="14760">
                  <c:v>13.261599999997999</c:v>
                </c:pt>
                <c:pt idx="14761">
                  <c:v>13.261599999997999</c:v>
                </c:pt>
                <c:pt idx="14762">
                  <c:v>13.261599999997999</c:v>
                </c:pt>
                <c:pt idx="14763">
                  <c:v>13.261599999997999</c:v>
                </c:pt>
                <c:pt idx="14764">
                  <c:v>13.134393757725</c:v>
                </c:pt>
                <c:pt idx="14765">
                  <c:v>13.098900000002001</c:v>
                </c:pt>
                <c:pt idx="14766">
                  <c:v>13.098900000003001</c:v>
                </c:pt>
                <c:pt idx="14767">
                  <c:v>13.098900000003001</c:v>
                </c:pt>
                <c:pt idx="14768">
                  <c:v>13.098900000003001</c:v>
                </c:pt>
                <c:pt idx="14769">
                  <c:v>13.098900000003001</c:v>
                </c:pt>
                <c:pt idx="14770">
                  <c:v>13.098900000003001</c:v>
                </c:pt>
                <c:pt idx="14771">
                  <c:v>13.098900000003001</c:v>
                </c:pt>
                <c:pt idx="14772">
                  <c:v>13.098900000003001</c:v>
                </c:pt>
                <c:pt idx="14773">
                  <c:v>13.098900000003001</c:v>
                </c:pt>
                <c:pt idx="14774">
                  <c:v>13.098900000003001</c:v>
                </c:pt>
                <c:pt idx="14775">
                  <c:v>13.098900000003001</c:v>
                </c:pt>
                <c:pt idx="14776">
                  <c:v>13.112055900733999</c:v>
                </c:pt>
                <c:pt idx="14777">
                  <c:v>13.136399999997</c:v>
                </c:pt>
                <c:pt idx="14778">
                  <c:v>13.136399999997</c:v>
                </c:pt>
                <c:pt idx="14779">
                  <c:v>13.136399999997</c:v>
                </c:pt>
                <c:pt idx="14780">
                  <c:v>13.136399999997</c:v>
                </c:pt>
                <c:pt idx="14781">
                  <c:v>13.136399999997</c:v>
                </c:pt>
                <c:pt idx="14782">
                  <c:v>13.136399999997</c:v>
                </c:pt>
                <c:pt idx="14783">
                  <c:v>13.136399999997</c:v>
                </c:pt>
                <c:pt idx="14784">
                  <c:v>13.136399999997</c:v>
                </c:pt>
                <c:pt idx="14785">
                  <c:v>13.136399999997</c:v>
                </c:pt>
                <c:pt idx="14786">
                  <c:v>13.136399999997</c:v>
                </c:pt>
                <c:pt idx="14787">
                  <c:v>13.136399999997</c:v>
                </c:pt>
                <c:pt idx="14788">
                  <c:v>13.136399999997</c:v>
                </c:pt>
                <c:pt idx="14789">
                  <c:v>13.126488900494</c:v>
                </c:pt>
                <c:pt idx="14790">
                  <c:v>13.115599999998</c:v>
                </c:pt>
                <c:pt idx="14791">
                  <c:v>13.115599999997</c:v>
                </c:pt>
                <c:pt idx="14792">
                  <c:v>13.115599999998</c:v>
                </c:pt>
                <c:pt idx="14793">
                  <c:v>13.115599999997</c:v>
                </c:pt>
                <c:pt idx="14794">
                  <c:v>13.115599999997</c:v>
                </c:pt>
                <c:pt idx="14795">
                  <c:v>13.115599999998</c:v>
                </c:pt>
                <c:pt idx="14796">
                  <c:v>13.115599999997</c:v>
                </c:pt>
                <c:pt idx="14797">
                  <c:v>13.115599999997</c:v>
                </c:pt>
                <c:pt idx="14798">
                  <c:v>13.115599999997</c:v>
                </c:pt>
                <c:pt idx="14799">
                  <c:v>13.115599999999001</c:v>
                </c:pt>
                <c:pt idx="14800">
                  <c:v>13.194924842385999</c:v>
                </c:pt>
                <c:pt idx="14801">
                  <c:v>13.272599999997</c:v>
                </c:pt>
                <c:pt idx="14802">
                  <c:v>13.272599999997</c:v>
                </c:pt>
                <c:pt idx="14803">
                  <c:v>13.272599999997</c:v>
                </c:pt>
                <c:pt idx="14804">
                  <c:v>13.272599999997</c:v>
                </c:pt>
                <c:pt idx="14805">
                  <c:v>13.272599999997</c:v>
                </c:pt>
                <c:pt idx="14806">
                  <c:v>13.272599999997</c:v>
                </c:pt>
                <c:pt idx="14807">
                  <c:v>13.272599999997</c:v>
                </c:pt>
                <c:pt idx="14808">
                  <c:v>13.272599999997</c:v>
                </c:pt>
                <c:pt idx="14809">
                  <c:v>13.272599999997</c:v>
                </c:pt>
                <c:pt idx="14810">
                  <c:v>13.272599999997</c:v>
                </c:pt>
                <c:pt idx="14811">
                  <c:v>13.272599999997</c:v>
                </c:pt>
                <c:pt idx="14812">
                  <c:v>13.272599999997</c:v>
                </c:pt>
                <c:pt idx="14813">
                  <c:v>13.222157062785</c:v>
                </c:pt>
                <c:pt idx="14814">
                  <c:v>13.042300000000999</c:v>
                </c:pt>
                <c:pt idx="14815">
                  <c:v>13.042300000000999</c:v>
                </c:pt>
                <c:pt idx="14816">
                  <c:v>13.042300000000999</c:v>
                </c:pt>
                <c:pt idx="14817">
                  <c:v>13.042300000000999</c:v>
                </c:pt>
                <c:pt idx="14818">
                  <c:v>13.042299999998001</c:v>
                </c:pt>
                <c:pt idx="14819">
                  <c:v>13.042300000000999</c:v>
                </c:pt>
                <c:pt idx="14820">
                  <c:v>13.042300000000999</c:v>
                </c:pt>
                <c:pt idx="14821">
                  <c:v>13.042300000000999</c:v>
                </c:pt>
                <c:pt idx="14822">
                  <c:v>13.042300000000999</c:v>
                </c:pt>
                <c:pt idx="14823">
                  <c:v>13.042300000000999</c:v>
                </c:pt>
                <c:pt idx="14824">
                  <c:v>13.042300000000999</c:v>
                </c:pt>
                <c:pt idx="14825">
                  <c:v>13.012009343480999</c:v>
                </c:pt>
                <c:pt idx="14826">
                  <c:v>12.975399999997</c:v>
                </c:pt>
                <c:pt idx="14827">
                  <c:v>12.975399999997</c:v>
                </c:pt>
                <c:pt idx="14828">
                  <c:v>12.975399999998</c:v>
                </c:pt>
                <c:pt idx="14829">
                  <c:v>12.975399999998</c:v>
                </c:pt>
                <c:pt idx="14830">
                  <c:v>12.975399999998</c:v>
                </c:pt>
                <c:pt idx="14831">
                  <c:v>12.975399999997</c:v>
                </c:pt>
                <c:pt idx="14832">
                  <c:v>12.975399999997</c:v>
                </c:pt>
                <c:pt idx="14833">
                  <c:v>12.975399999998</c:v>
                </c:pt>
                <c:pt idx="14834">
                  <c:v>12.975399999997</c:v>
                </c:pt>
                <c:pt idx="14835">
                  <c:v>12.975399999998</c:v>
                </c:pt>
                <c:pt idx="14836">
                  <c:v>12.975399999998</c:v>
                </c:pt>
                <c:pt idx="14837">
                  <c:v>12.975399999998</c:v>
                </c:pt>
                <c:pt idx="14838">
                  <c:v>12.971034840373999</c:v>
                </c:pt>
                <c:pt idx="14839">
                  <c:v>12.952300000003</c:v>
                </c:pt>
                <c:pt idx="14840">
                  <c:v>12.952300000003</c:v>
                </c:pt>
                <c:pt idx="14841">
                  <c:v>12.952300000003</c:v>
                </c:pt>
                <c:pt idx="14842">
                  <c:v>12.952300000003</c:v>
                </c:pt>
                <c:pt idx="14843">
                  <c:v>12.952300000003</c:v>
                </c:pt>
                <c:pt idx="14844">
                  <c:v>12.952300000003</c:v>
                </c:pt>
                <c:pt idx="14845">
                  <c:v>12.952300000003</c:v>
                </c:pt>
                <c:pt idx="14846">
                  <c:v>12.952300000003</c:v>
                </c:pt>
                <c:pt idx="14847">
                  <c:v>12.952300000003</c:v>
                </c:pt>
                <c:pt idx="14848">
                  <c:v>12.952300000003</c:v>
                </c:pt>
                <c:pt idx="14849">
                  <c:v>12.952300000003</c:v>
                </c:pt>
                <c:pt idx="14850">
                  <c:v>12.953313042912001</c:v>
                </c:pt>
                <c:pt idx="14851">
                  <c:v>13.025699999998</c:v>
                </c:pt>
                <c:pt idx="14852">
                  <c:v>13.025699999998</c:v>
                </c:pt>
                <c:pt idx="14853">
                  <c:v>13.025699999998</c:v>
                </c:pt>
                <c:pt idx="14854">
                  <c:v>13.025699999998</c:v>
                </c:pt>
                <c:pt idx="14855">
                  <c:v>13.025699999998</c:v>
                </c:pt>
                <c:pt idx="14856">
                  <c:v>13.025699999998</c:v>
                </c:pt>
                <c:pt idx="14857">
                  <c:v>13.025699999998</c:v>
                </c:pt>
                <c:pt idx="14858">
                  <c:v>13.025699999998</c:v>
                </c:pt>
                <c:pt idx="14859">
                  <c:v>13.025699999998</c:v>
                </c:pt>
                <c:pt idx="14860">
                  <c:v>13.025699999998</c:v>
                </c:pt>
                <c:pt idx="14861">
                  <c:v>13.025699999998</c:v>
                </c:pt>
                <c:pt idx="14862">
                  <c:v>13.025699999998</c:v>
                </c:pt>
                <c:pt idx="14863">
                  <c:v>13.099436613097</c:v>
                </c:pt>
                <c:pt idx="14864">
                  <c:v>13.123900000003999</c:v>
                </c:pt>
                <c:pt idx="14865">
                  <c:v>13.123900000003999</c:v>
                </c:pt>
                <c:pt idx="14866">
                  <c:v>13.123900000003999</c:v>
                </c:pt>
                <c:pt idx="14867">
                  <c:v>13.123900000003999</c:v>
                </c:pt>
                <c:pt idx="14868">
                  <c:v>13.123900000003999</c:v>
                </c:pt>
                <c:pt idx="14869">
                  <c:v>13.123900000003999</c:v>
                </c:pt>
                <c:pt idx="14870">
                  <c:v>13.123900000003999</c:v>
                </c:pt>
                <c:pt idx="14871">
                  <c:v>13.123900000003999</c:v>
                </c:pt>
                <c:pt idx="14872">
                  <c:v>13.123900000003999</c:v>
                </c:pt>
                <c:pt idx="14873">
                  <c:v>13.123900000003999</c:v>
                </c:pt>
                <c:pt idx="14874">
                  <c:v>13.123900000003999</c:v>
                </c:pt>
                <c:pt idx="14875">
                  <c:v>13.123900000003999</c:v>
                </c:pt>
                <c:pt idx="14876">
                  <c:v>13.123900000003999</c:v>
                </c:pt>
                <c:pt idx="14877">
                  <c:v>13.123900000003999</c:v>
                </c:pt>
                <c:pt idx="14878">
                  <c:v>13.123900000003999</c:v>
                </c:pt>
                <c:pt idx="14879">
                  <c:v>13.123900000003999</c:v>
                </c:pt>
                <c:pt idx="14880">
                  <c:v>13.123900000003999</c:v>
                </c:pt>
                <c:pt idx="14881">
                  <c:v>13.124031038069999</c:v>
                </c:pt>
                <c:pt idx="14882">
                  <c:v>13.125100000003</c:v>
                </c:pt>
                <c:pt idx="14883">
                  <c:v>13.125100000003</c:v>
                </c:pt>
                <c:pt idx="14884">
                  <c:v>13.125100000003</c:v>
                </c:pt>
                <c:pt idx="14885">
                  <c:v>13.125100000003</c:v>
                </c:pt>
                <c:pt idx="14886">
                  <c:v>13.125100000003</c:v>
                </c:pt>
                <c:pt idx="14887">
                  <c:v>13.125100000003</c:v>
                </c:pt>
                <c:pt idx="14888">
                  <c:v>13.125100000003</c:v>
                </c:pt>
                <c:pt idx="14889">
                  <c:v>13.125100000003</c:v>
                </c:pt>
                <c:pt idx="14890">
                  <c:v>13.125100000003</c:v>
                </c:pt>
                <c:pt idx="14891">
                  <c:v>13.125100000003</c:v>
                </c:pt>
                <c:pt idx="14892">
                  <c:v>13.125100000003</c:v>
                </c:pt>
                <c:pt idx="14893">
                  <c:v>13.125100000003</c:v>
                </c:pt>
                <c:pt idx="14894">
                  <c:v>13.105053785040001</c:v>
                </c:pt>
                <c:pt idx="14895">
                  <c:v>13.079599999998001</c:v>
                </c:pt>
                <c:pt idx="14896">
                  <c:v>13.079599999998001</c:v>
                </c:pt>
                <c:pt idx="14897">
                  <c:v>13.079599999998001</c:v>
                </c:pt>
                <c:pt idx="14898">
                  <c:v>13.079599999998001</c:v>
                </c:pt>
                <c:pt idx="14899">
                  <c:v>13.079599999998001</c:v>
                </c:pt>
                <c:pt idx="14900">
                  <c:v>13.079599999998001</c:v>
                </c:pt>
                <c:pt idx="14901">
                  <c:v>13.079599999998001</c:v>
                </c:pt>
                <c:pt idx="14902">
                  <c:v>13.079599999998001</c:v>
                </c:pt>
                <c:pt idx="14903">
                  <c:v>13.079599999998001</c:v>
                </c:pt>
                <c:pt idx="14904">
                  <c:v>13.079599999998001</c:v>
                </c:pt>
                <c:pt idx="14905">
                  <c:v>13.064681445593999</c:v>
                </c:pt>
                <c:pt idx="14906">
                  <c:v>13.038399999997999</c:v>
                </c:pt>
                <c:pt idx="14907">
                  <c:v>13.038399999997999</c:v>
                </c:pt>
                <c:pt idx="14908">
                  <c:v>13.038399999997999</c:v>
                </c:pt>
                <c:pt idx="14909">
                  <c:v>13.038399999997999</c:v>
                </c:pt>
                <c:pt idx="14910">
                  <c:v>13.038399999997999</c:v>
                </c:pt>
                <c:pt idx="14911">
                  <c:v>13.038399999997999</c:v>
                </c:pt>
                <c:pt idx="14912">
                  <c:v>13.038399999997999</c:v>
                </c:pt>
                <c:pt idx="14913">
                  <c:v>13.038399999997999</c:v>
                </c:pt>
                <c:pt idx="14914">
                  <c:v>13.038399999997999</c:v>
                </c:pt>
                <c:pt idx="14915">
                  <c:v>13.038399999997999</c:v>
                </c:pt>
                <c:pt idx="14916">
                  <c:v>13.038399999997999</c:v>
                </c:pt>
                <c:pt idx="14917">
                  <c:v>13.038399999997999</c:v>
                </c:pt>
                <c:pt idx="14918">
                  <c:v>13.048821707983</c:v>
                </c:pt>
                <c:pt idx="14919">
                  <c:v>13.134499999995001</c:v>
                </c:pt>
                <c:pt idx="14920">
                  <c:v>13.134499999995001</c:v>
                </c:pt>
                <c:pt idx="14921">
                  <c:v>13.134499999995001</c:v>
                </c:pt>
                <c:pt idx="14922">
                  <c:v>13.134499999995001</c:v>
                </c:pt>
                <c:pt idx="14923">
                  <c:v>13.134499999995001</c:v>
                </c:pt>
                <c:pt idx="14924">
                  <c:v>13.134499999995001</c:v>
                </c:pt>
                <c:pt idx="14925">
                  <c:v>13.134499999995001</c:v>
                </c:pt>
                <c:pt idx="14926">
                  <c:v>13.134499999995001</c:v>
                </c:pt>
                <c:pt idx="14927">
                  <c:v>13.134499999994</c:v>
                </c:pt>
                <c:pt idx="14928">
                  <c:v>13.134499999995001</c:v>
                </c:pt>
                <c:pt idx="14929">
                  <c:v>13.134499999995001</c:v>
                </c:pt>
                <c:pt idx="14930">
                  <c:v>13.134499999995001</c:v>
                </c:pt>
                <c:pt idx="14931">
                  <c:v>13.142613708346</c:v>
                </c:pt>
                <c:pt idx="14932">
                  <c:v>13.207900000001001</c:v>
                </c:pt>
                <c:pt idx="14933">
                  <c:v>13.207900000002001</c:v>
                </c:pt>
                <c:pt idx="14934">
                  <c:v>13.207900000001001</c:v>
                </c:pt>
                <c:pt idx="14935">
                  <c:v>13.207900000001001</c:v>
                </c:pt>
                <c:pt idx="14936">
                  <c:v>13.207900000001001</c:v>
                </c:pt>
                <c:pt idx="14937">
                  <c:v>13.207900000001001</c:v>
                </c:pt>
                <c:pt idx="14938">
                  <c:v>13.164019905615</c:v>
                </c:pt>
                <c:pt idx="14939">
                  <c:v>13.111200000004001</c:v>
                </c:pt>
                <c:pt idx="14940">
                  <c:v>13.111200000004001</c:v>
                </c:pt>
                <c:pt idx="14941">
                  <c:v>13.111200000005001</c:v>
                </c:pt>
                <c:pt idx="14942">
                  <c:v>13.111200000005001</c:v>
                </c:pt>
                <c:pt idx="14943">
                  <c:v>13.111200000005001</c:v>
                </c:pt>
                <c:pt idx="14944">
                  <c:v>13.111200000005001</c:v>
                </c:pt>
                <c:pt idx="14945">
                  <c:v>13.111200000005001</c:v>
                </c:pt>
                <c:pt idx="14946">
                  <c:v>13.111200000005001</c:v>
                </c:pt>
                <c:pt idx="14947">
                  <c:v>13.111200000005001</c:v>
                </c:pt>
                <c:pt idx="14948">
                  <c:v>13.111200000005001</c:v>
                </c:pt>
                <c:pt idx="14949">
                  <c:v>13.111200000004001</c:v>
                </c:pt>
                <c:pt idx="14950">
                  <c:v>13.111200000005001</c:v>
                </c:pt>
                <c:pt idx="14951">
                  <c:v>13.111200000004001</c:v>
                </c:pt>
                <c:pt idx="14952">
                  <c:v>13.111200000005001</c:v>
                </c:pt>
                <c:pt idx="14953">
                  <c:v>13.111200000005001</c:v>
                </c:pt>
                <c:pt idx="14954">
                  <c:v>13.111200000005001</c:v>
                </c:pt>
                <c:pt idx="14955">
                  <c:v>13.111200000005001</c:v>
                </c:pt>
                <c:pt idx="14956">
                  <c:v>13.11463028705</c:v>
                </c:pt>
                <c:pt idx="14957">
                  <c:v>13.121699999997</c:v>
                </c:pt>
                <c:pt idx="14958">
                  <c:v>13.121699999998</c:v>
                </c:pt>
                <c:pt idx="14959">
                  <c:v>13.121699999998</c:v>
                </c:pt>
                <c:pt idx="14960">
                  <c:v>13.121699999998</c:v>
                </c:pt>
                <c:pt idx="14961">
                  <c:v>13.121699999998</c:v>
                </c:pt>
                <c:pt idx="14962">
                  <c:v>13.121699999998</c:v>
                </c:pt>
                <c:pt idx="14963">
                  <c:v>13.121699999998</c:v>
                </c:pt>
                <c:pt idx="14964">
                  <c:v>13.121699999998</c:v>
                </c:pt>
                <c:pt idx="14965">
                  <c:v>13.121699999997</c:v>
                </c:pt>
                <c:pt idx="14966">
                  <c:v>13.121699999997</c:v>
                </c:pt>
                <c:pt idx="14967">
                  <c:v>13.122796042064</c:v>
                </c:pt>
                <c:pt idx="14968">
                  <c:v>13.127399999998</c:v>
                </c:pt>
                <c:pt idx="14969">
                  <c:v>13.127399999998</c:v>
                </c:pt>
                <c:pt idx="14970">
                  <c:v>13.127399999998</c:v>
                </c:pt>
                <c:pt idx="14971">
                  <c:v>13.127399999998</c:v>
                </c:pt>
                <c:pt idx="14972">
                  <c:v>13.127399999998</c:v>
                </c:pt>
                <c:pt idx="14973">
                  <c:v>13.111892840392001</c:v>
                </c:pt>
                <c:pt idx="14974">
                  <c:v>13.100700000003</c:v>
                </c:pt>
                <c:pt idx="14975">
                  <c:v>13.100700000003</c:v>
                </c:pt>
                <c:pt idx="14976">
                  <c:v>13.100700000003</c:v>
                </c:pt>
                <c:pt idx="14977">
                  <c:v>13.100700000003</c:v>
                </c:pt>
                <c:pt idx="14978">
                  <c:v>13.100700000002</c:v>
                </c:pt>
                <c:pt idx="14979">
                  <c:v>13.100700000002</c:v>
                </c:pt>
                <c:pt idx="14980">
                  <c:v>13.100700000002</c:v>
                </c:pt>
                <c:pt idx="14981">
                  <c:v>13.100700000002</c:v>
                </c:pt>
                <c:pt idx="14982">
                  <c:v>13.100700000003</c:v>
                </c:pt>
                <c:pt idx="14983">
                  <c:v>13.100700000003</c:v>
                </c:pt>
                <c:pt idx="14984">
                  <c:v>13.100700000002</c:v>
                </c:pt>
                <c:pt idx="14985">
                  <c:v>13.100700000003</c:v>
                </c:pt>
                <c:pt idx="14986">
                  <c:v>13.100700000003</c:v>
                </c:pt>
                <c:pt idx="14987">
                  <c:v>13.100700000003</c:v>
                </c:pt>
                <c:pt idx="14988">
                  <c:v>13.100700000002</c:v>
                </c:pt>
                <c:pt idx="14989">
                  <c:v>13.100700000003</c:v>
                </c:pt>
                <c:pt idx="14990">
                  <c:v>13.100700000002</c:v>
                </c:pt>
                <c:pt idx="14991">
                  <c:v>13.100700000003</c:v>
                </c:pt>
                <c:pt idx="14992">
                  <c:v>13.094271811155</c:v>
                </c:pt>
                <c:pt idx="14993">
                  <c:v>13.044300000004</c:v>
                </c:pt>
                <c:pt idx="14994">
                  <c:v>13.044300000001</c:v>
                </c:pt>
                <c:pt idx="14995">
                  <c:v>13.044300000002</c:v>
                </c:pt>
                <c:pt idx="14996">
                  <c:v>13.044300000001</c:v>
                </c:pt>
                <c:pt idx="14997">
                  <c:v>13.044300000001</c:v>
                </c:pt>
                <c:pt idx="14998">
                  <c:v>13.049951216374</c:v>
                </c:pt>
                <c:pt idx="14999">
                  <c:v>13.092100000002</c:v>
                </c:pt>
                <c:pt idx="15000">
                  <c:v>13.092100000002</c:v>
                </c:pt>
                <c:pt idx="15001">
                  <c:v>13.092100000002</c:v>
                </c:pt>
                <c:pt idx="15002">
                  <c:v>13.092100000002</c:v>
                </c:pt>
                <c:pt idx="15003">
                  <c:v>13.092100000002</c:v>
                </c:pt>
                <c:pt idx="15004">
                  <c:v>13.092100000002</c:v>
                </c:pt>
                <c:pt idx="15005">
                  <c:v>13.092100000002</c:v>
                </c:pt>
                <c:pt idx="15006">
                  <c:v>13.092100000002</c:v>
                </c:pt>
                <c:pt idx="15007">
                  <c:v>13.092100000002</c:v>
                </c:pt>
                <c:pt idx="15008">
                  <c:v>13.092100000002</c:v>
                </c:pt>
                <c:pt idx="15009">
                  <c:v>13.092100000002</c:v>
                </c:pt>
                <c:pt idx="15010">
                  <c:v>13.092100000002</c:v>
                </c:pt>
                <c:pt idx="15011">
                  <c:v>13.092100000002</c:v>
                </c:pt>
                <c:pt idx="15012">
                  <c:v>13.092100000002</c:v>
                </c:pt>
                <c:pt idx="15013">
                  <c:v>13.092100000002</c:v>
                </c:pt>
                <c:pt idx="15014">
                  <c:v>13.092100000002</c:v>
                </c:pt>
                <c:pt idx="15015">
                  <c:v>13.092100000002</c:v>
                </c:pt>
                <c:pt idx="15016">
                  <c:v>13.092100000002</c:v>
                </c:pt>
                <c:pt idx="15017">
                  <c:v>13.092100000002</c:v>
                </c:pt>
                <c:pt idx="15018">
                  <c:v>13.081099006918</c:v>
                </c:pt>
                <c:pt idx="15019">
                  <c:v>13.058199999999999</c:v>
                </c:pt>
                <c:pt idx="15020">
                  <c:v>13.058199999999999</c:v>
                </c:pt>
                <c:pt idx="15021">
                  <c:v>13.058199999999999</c:v>
                </c:pt>
                <c:pt idx="15022">
                  <c:v>13.058199999999999</c:v>
                </c:pt>
                <c:pt idx="15023">
                  <c:v>13.058199999999999</c:v>
                </c:pt>
                <c:pt idx="15024">
                  <c:v>13.058199999999999</c:v>
                </c:pt>
                <c:pt idx="15025">
                  <c:v>13.058199999999999</c:v>
                </c:pt>
                <c:pt idx="15026">
                  <c:v>13.058199999999999</c:v>
                </c:pt>
                <c:pt idx="15027">
                  <c:v>13.058199999999999</c:v>
                </c:pt>
                <c:pt idx="15028">
                  <c:v>13.058199999999999</c:v>
                </c:pt>
                <c:pt idx="15029">
                  <c:v>13.058199999999999</c:v>
                </c:pt>
                <c:pt idx="15030">
                  <c:v>13.101881988233</c:v>
                </c:pt>
                <c:pt idx="15031">
                  <c:v>13.152800000002999</c:v>
                </c:pt>
                <c:pt idx="15032">
                  <c:v>13.152800000002999</c:v>
                </c:pt>
                <c:pt idx="15033">
                  <c:v>13.152800000002999</c:v>
                </c:pt>
                <c:pt idx="15034">
                  <c:v>13.152800000002999</c:v>
                </c:pt>
                <c:pt idx="15035">
                  <c:v>13.152800000002999</c:v>
                </c:pt>
                <c:pt idx="15036">
                  <c:v>13.121363747837</c:v>
                </c:pt>
                <c:pt idx="15037">
                  <c:v>13.098300000004</c:v>
                </c:pt>
                <c:pt idx="15038">
                  <c:v>13.098300000003</c:v>
                </c:pt>
                <c:pt idx="15039">
                  <c:v>13.098300000004</c:v>
                </c:pt>
                <c:pt idx="15040">
                  <c:v>13.098300000003</c:v>
                </c:pt>
                <c:pt idx="15041">
                  <c:v>13.098300000003</c:v>
                </c:pt>
                <c:pt idx="15042">
                  <c:v>13.098300000003</c:v>
                </c:pt>
                <c:pt idx="15043">
                  <c:v>13.098300000003</c:v>
                </c:pt>
                <c:pt idx="15044">
                  <c:v>13.098300000004</c:v>
                </c:pt>
                <c:pt idx="15045">
                  <c:v>13.098300000003</c:v>
                </c:pt>
                <c:pt idx="15046">
                  <c:v>13.098300000003</c:v>
                </c:pt>
                <c:pt idx="15047">
                  <c:v>13.098300000003</c:v>
                </c:pt>
                <c:pt idx="15048">
                  <c:v>13.098300000004</c:v>
                </c:pt>
                <c:pt idx="15049">
                  <c:v>13.098337422046001</c:v>
                </c:pt>
                <c:pt idx="15050">
                  <c:v>13.098399999997</c:v>
                </c:pt>
                <c:pt idx="15051">
                  <c:v>13.098399999997</c:v>
                </c:pt>
                <c:pt idx="15052">
                  <c:v>13.098399999997</c:v>
                </c:pt>
                <c:pt idx="15053">
                  <c:v>13.098399999997</c:v>
                </c:pt>
                <c:pt idx="15054">
                  <c:v>13.098399999997</c:v>
                </c:pt>
                <c:pt idx="15055">
                  <c:v>13.098399999997</c:v>
                </c:pt>
                <c:pt idx="15056">
                  <c:v>13.098399999997</c:v>
                </c:pt>
                <c:pt idx="15057">
                  <c:v>13.098399999997</c:v>
                </c:pt>
                <c:pt idx="15058">
                  <c:v>13.098399999997</c:v>
                </c:pt>
                <c:pt idx="15059">
                  <c:v>13.098399999997</c:v>
                </c:pt>
                <c:pt idx="15060">
                  <c:v>13.098399999997</c:v>
                </c:pt>
                <c:pt idx="15061">
                  <c:v>13.098399999997</c:v>
                </c:pt>
                <c:pt idx="15062">
                  <c:v>13.10496782765</c:v>
                </c:pt>
                <c:pt idx="15063">
                  <c:v>13.140799999996</c:v>
                </c:pt>
                <c:pt idx="15064">
                  <c:v>13.140799999996</c:v>
                </c:pt>
                <c:pt idx="15065">
                  <c:v>13.140799999996</c:v>
                </c:pt>
                <c:pt idx="15066">
                  <c:v>13.140799999996</c:v>
                </c:pt>
                <c:pt idx="15067">
                  <c:v>13.140799999996</c:v>
                </c:pt>
                <c:pt idx="15068">
                  <c:v>13.140799999996</c:v>
                </c:pt>
                <c:pt idx="15069">
                  <c:v>13.140799999996</c:v>
                </c:pt>
                <c:pt idx="15070">
                  <c:v>13.140799999996</c:v>
                </c:pt>
                <c:pt idx="15071">
                  <c:v>13.140799999996</c:v>
                </c:pt>
                <c:pt idx="15072">
                  <c:v>13.140799999996</c:v>
                </c:pt>
                <c:pt idx="15073">
                  <c:v>13.140799999996</c:v>
                </c:pt>
                <c:pt idx="15074">
                  <c:v>13.140799999996</c:v>
                </c:pt>
                <c:pt idx="15075">
                  <c:v>13.121215720411</c:v>
                </c:pt>
                <c:pt idx="15076">
                  <c:v>13.0533</c:v>
                </c:pt>
                <c:pt idx="15077">
                  <c:v>13.0533</c:v>
                </c:pt>
                <c:pt idx="15078">
                  <c:v>13.0533</c:v>
                </c:pt>
                <c:pt idx="15079">
                  <c:v>13.0533</c:v>
                </c:pt>
                <c:pt idx="15080">
                  <c:v>13.053300000003</c:v>
                </c:pt>
                <c:pt idx="15081">
                  <c:v>13.0533</c:v>
                </c:pt>
                <c:pt idx="15082">
                  <c:v>13.0533</c:v>
                </c:pt>
                <c:pt idx="15083">
                  <c:v>13.053300000002</c:v>
                </c:pt>
                <c:pt idx="15084">
                  <c:v>13.0533</c:v>
                </c:pt>
                <c:pt idx="15085">
                  <c:v>13.0533</c:v>
                </c:pt>
                <c:pt idx="15086">
                  <c:v>13.0533</c:v>
                </c:pt>
                <c:pt idx="15087">
                  <c:v>13.085806180789</c:v>
                </c:pt>
                <c:pt idx="15088">
                  <c:v>13.097199999997001</c:v>
                </c:pt>
                <c:pt idx="15089">
                  <c:v>13.097199999997001</c:v>
                </c:pt>
                <c:pt idx="15090">
                  <c:v>13.097199999997001</c:v>
                </c:pt>
                <c:pt idx="15091">
                  <c:v>13.097199999997001</c:v>
                </c:pt>
                <c:pt idx="15092">
                  <c:v>13.097199999997001</c:v>
                </c:pt>
                <c:pt idx="15093">
                  <c:v>13.097199999997001</c:v>
                </c:pt>
                <c:pt idx="15094">
                  <c:v>13.097199999997001</c:v>
                </c:pt>
                <c:pt idx="15095">
                  <c:v>13.097199999997001</c:v>
                </c:pt>
                <c:pt idx="15096">
                  <c:v>13.097199999997001</c:v>
                </c:pt>
                <c:pt idx="15097">
                  <c:v>13.097199999997001</c:v>
                </c:pt>
                <c:pt idx="15098">
                  <c:v>13.163573537909</c:v>
                </c:pt>
                <c:pt idx="15099">
                  <c:v>13.196100000001</c:v>
                </c:pt>
                <c:pt idx="15100">
                  <c:v>13.196100000001</c:v>
                </c:pt>
                <c:pt idx="15101">
                  <c:v>13.196100000001</c:v>
                </c:pt>
                <c:pt idx="15102">
                  <c:v>13.196100000001</c:v>
                </c:pt>
                <c:pt idx="15103">
                  <c:v>13.196100000001</c:v>
                </c:pt>
                <c:pt idx="15104">
                  <c:v>13.196100000001</c:v>
                </c:pt>
                <c:pt idx="15105">
                  <c:v>13.196100000001</c:v>
                </c:pt>
                <c:pt idx="15106">
                  <c:v>13.196100000001</c:v>
                </c:pt>
                <c:pt idx="15107">
                  <c:v>13.196100000001</c:v>
                </c:pt>
                <c:pt idx="15108">
                  <c:v>13.196100000001</c:v>
                </c:pt>
                <c:pt idx="15109">
                  <c:v>13.174056914527</c:v>
                </c:pt>
                <c:pt idx="15110">
                  <c:v>13.092100000002</c:v>
                </c:pt>
                <c:pt idx="15111">
                  <c:v>13.092100000002</c:v>
                </c:pt>
                <c:pt idx="15112">
                  <c:v>13.092100000002</c:v>
                </c:pt>
                <c:pt idx="15113">
                  <c:v>13.092100000002</c:v>
                </c:pt>
                <c:pt idx="15114">
                  <c:v>13.092100000002</c:v>
                </c:pt>
                <c:pt idx="15115">
                  <c:v>13.092100000002</c:v>
                </c:pt>
                <c:pt idx="15116">
                  <c:v>13.092100000002</c:v>
                </c:pt>
                <c:pt idx="15117">
                  <c:v>13.092100000002</c:v>
                </c:pt>
                <c:pt idx="15118">
                  <c:v>13.092100000002</c:v>
                </c:pt>
                <c:pt idx="15119">
                  <c:v>13.092100000002</c:v>
                </c:pt>
                <c:pt idx="15120">
                  <c:v>13.092100000002</c:v>
                </c:pt>
                <c:pt idx="15121">
                  <c:v>13.092100000002</c:v>
                </c:pt>
                <c:pt idx="15122">
                  <c:v>13.092100000002</c:v>
                </c:pt>
                <c:pt idx="15123">
                  <c:v>13.145308760584999</c:v>
                </c:pt>
                <c:pt idx="15124">
                  <c:v>13.156199999998</c:v>
                </c:pt>
                <c:pt idx="15125">
                  <c:v>13.156199999998</c:v>
                </c:pt>
                <c:pt idx="15126">
                  <c:v>13.156199999998</c:v>
                </c:pt>
                <c:pt idx="15127">
                  <c:v>13.156199999998</c:v>
                </c:pt>
                <c:pt idx="15128">
                  <c:v>13.156199999998</c:v>
                </c:pt>
                <c:pt idx="15129">
                  <c:v>13.156199999998</c:v>
                </c:pt>
                <c:pt idx="15130">
                  <c:v>13.156199999998</c:v>
                </c:pt>
                <c:pt idx="15131">
                  <c:v>13.156199999998</c:v>
                </c:pt>
                <c:pt idx="15132">
                  <c:v>13.156199999998</c:v>
                </c:pt>
                <c:pt idx="15133">
                  <c:v>13.156199999998</c:v>
                </c:pt>
                <c:pt idx="15134">
                  <c:v>13.156199999998</c:v>
                </c:pt>
                <c:pt idx="15135">
                  <c:v>13.072477565894999</c:v>
                </c:pt>
                <c:pt idx="15136">
                  <c:v>13.030599999998</c:v>
                </c:pt>
                <c:pt idx="15137">
                  <c:v>13.030599999998</c:v>
                </c:pt>
                <c:pt idx="15138">
                  <c:v>13.030599999998</c:v>
                </c:pt>
                <c:pt idx="15139">
                  <c:v>13.030599999998</c:v>
                </c:pt>
                <c:pt idx="15140">
                  <c:v>13.030599999998</c:v>
                </c:pt>
                <c:pt idx="15141">
                  <c:v>13.030599999998</c:v>
                </c:pt>
                <c:pt idx="15142">
                  <c:v>13.030599999998</c:v>
                </c:pt>
                <c:pt idx="15143">
                  <c:v>13.030599999998</c:v>
                </c:pt>
                <c:pt idx="15144">
                  <c:v>13.030599999998</c:v>
                </c:pt>
                <c:pt idx="15145">
                  <c:v>13.030599999998</c:v>
                </c:pt>
                <c:pt idx="15146">
                  <c:v>13.030599999998</c:v>
                </c:pt>
                <c:pt idx="15147">
                  <c:v>13.065312806847</c:v>
                </c:pt>
                <c:pt idx="15148">
                  <c:v>13.152399999999</c:v>
                </c:pt>
                <c:pt idx="15149">
                  <c:v>13.152399999999</c:v>
                </c:pt>
                <c:pt idx="15150">
                  <c:v>13.152399999999</c:v>
                </c:pt>
                <c:pt idx="15151">
                  <c:v>13.152399999999</c:v>
                </c:pt>
                <c:pt idx="15152">
                  <c:v>13.152399999999</c:v>
                </c:pt>
                <c:pt idx="15153">
                  <c:v>13.152399999999</c:v>
                </c:pt>
                <c:pt idx="15154">
                  <c:v>13.152399999999</c:v>
                </c:pt>
                <c:pt idx="15155">
                  <c:v>13.152399999999</c:v>
                </c:pt>
                <c:pt idx="15156">
                  <c:v>13.152399999999</c:v>
                </c:pt>
                <c:pt idx="15157">
                  <c:v>13.152399999999</c:v>
                </c:pt>
                <c:pt idx="15158">
                  <c:v>13.152399999999</c:v>
                </c:pt>
                <c:pt idx="15159">
                  <c:v>13.152399999999</c:v>
                </c:pt>
                <c:pt idx="15160">
                  <c:v>13.151685986721001</c:v>
                </c:pt>
                <c:pt idx="15161">
                  <c:v>13.143199999999</c:v>
                </c:pt>
                <c:pt idx="15162">
                  <c:v>13.143199999999</c:v>
                </c:pt>
                <c:pt idx="15163">
                  <c:v>13.143199999998</c:v>
                </c:pt>
                <c:pt idx="15164">
                  <c:v>13.143199999999</c:v>
                </c:pt>
                <c:pt idx="15165">
                  <c:v>13.143199999998</c:v>
                </c:pt>
                <c:pt idx="15166">
                  <c:v>13.143199999998</c:v>
                </c:pt>
                <c:pt idx="15167">
                  <c:v>13.143199999998</c:v>
                </c:pt>
                <c:pt idx="15168">
                  <c:v>13.143199999998</c:v>
                </c:pt>
                <c:pt idx="15169">
                  <c:v>13.143199999998</c:v>
                </c:pt>
                <c:pt idx="15170">
                  <c:v>13.143199999998</c:v>
                </c:pt>
                <c:pt idx="15171">
                  <c:v>13.143199999998</c:v>
                </c:pt>
                <c:pt idx="15172">
                  <c:v>13.151190458017</c:v>
                </c:pt>
                <c:pt idx="15173">
                  <c:v>13.182700000003001</c:v>
                </c:pt>
                <c:pt idx="15174">
                  <c:v>13.182700000003001</c:v>
                </c:pt>
                <c:pt idx="15175">
                  <c:v>13.182700000003001</c:v>
                </c:pt>
                <c:pt idx="15176">
                  <c:v>13.182700000003001</c:v>
                </c:pt>
                <c:pt idx="15177">
                  <c:v>13.182700000003001</c:v>
                </c:pt>
                <c:pt idx="15178">
                  <c:v>13.182700000003001</c:v>
                </c:pt>
                <c:pt idx="15179">
                  <c:v>13.182700000003001</c:v>
                </c:pt>
                <c:pt idx="15180">
                  <c:v>13.182700000003001</c:v>
                </c:pt>
                <c:pt idx="15181">
                  <c:v>13.182700000003001</c:v>
                </c:pt>
                <c:pt idx="15182">
                  <c:v>13.182700000003001</c:v>
                </c:pt>
                <c:pt idx="15183">
                  <c:v>13.182700000003001</c:v>
                </c:pt>
                <c:pt idx="15184">
                  <c:v>13.182700000003001</c:v>
                </c:pt>
                <c:pt idx="15185">
                  <c:v>13.182700000003001</c:v>
                </c:pt>
                <c:pt idx="15186">
                  <c:v>13.182700000003001</c:v>
                </c:pt>
                <c:pt idx="15187">
                  <c:v>13.182700000003001</c:v>
                </c:pt>
                <c:pt idx="15188">
                  <c:v>13.182700000003001</c:v>
                </c:pt>
                <c:pt idx="15189">
                  <c:v>13.182700000003001</c:v>
                </c:pt>
                <c:pt idx="15190">
                  <c:v>13.182700000003001</c:v>
                </c:pt>
                <c:pt idx="15191">
                  <c:v>13.182700000003001</c:v>
                </c:pt>
                <c:pt idx="15192">
                  <c:v>13.178031037296</c:v>
                </c:pt>
                <c:pt idx="15193">
                  <c:v>12.996000000004001</c:v>
                </c:pt>
                <c:pt idx="15194">
                  <c:v>12.996000000004001</c:v>
                </c:pt>
                <c:pt idx="15195">
                  <c:v>12.996000000005001</c:v>
                </c:pt>
                <c:pt idx="15196">
                  <c:v>12.996000000005001</c:v>
                </c:pt>
                <c:pt idx="15197">
                  <c:v>12.996000000005001</c:v>
                </c:pt>
                <c:pt idx="15198">
                  <c:v>12.996000000004001</c:v>
                </c:pt>
                <c:pt idx="15199">
                  <c:v>12.996000000004001</c:v>
                </c:pt>
                <c:pt idx="15200">
                  <c:v>12.996000000004001</c:v>
                </c:pt>
                <c:pt idx="15201">
                  <c:v>12.996000000004001</c:v>
                </c:pt>
                <c:pt idx="15202">
                  <c:v>12.996000000005001</c:v>
                </c:pt>
                <c:pt idx="15203">
                  <c:v>12.996000000004001</c:v>
                </c:pt>
                <c:pt idx="15204">
                  <c:v>12.996570617599</c:v>
                </c:pt>
                <c:pt idx="15205">
                  <c:v>13.000200000002</c:v>
                </c:pt>
                <c:pt idx="15206">
                  <c:v>13.000200000002</c:v>
                </c:pt>
                <c:pt idx="15207">
                  <c:v>13.000200000002</c:v>
                </c:pt>
                <c:pt idx="15208">
                  <c:v>13.000200000002</c:v>
                </c:pt>
                <c:pt idx="15209">
                  <c:v>13.000200000002</c:v>
                </c:pt>
                <c:pt idx="15210">
                  <c:v>13.000200000002</c:v>
                </c:pt>
                <c:pt idx="15211">
                  <c:v>13.007997713278</c:v>
                </c:pt>
                <c:pt idx="15212">
                  <c:v>13.026199999995001</c:v>
                </c:pt>
                <c:pt idx="15213">
                  <c:v>13.026199999995001</c:v>
                </c:pt>
                <c:pt idx="15214">
                  <c:v>13.026199999995001</c:v>
                </c:pt>
                <c:pt idx="15215">
                  <c:v>13.026199999995001</c:v>
                </c:pt>
                <c:pt idx="15216">
                  <c:v>13.026199999995001</c:v>
                </c:pt>
                <c:pt idx="15217">
                  <c:v>13.026199999995001</c:v>
                </c:pt>
                <c:pt idx="15218">
                  <c:v>13.026199999995001</c:v>
                </c:pt>
                <c:pt idx="15219">
                  <c:v>13.026199999995001</c:v>
                </c:pt>
                <c:pt idx="15220">
                  <c:v>13.026199999995001</c:v>
                </c:pt>
                <c:pt idx="15221">
                  <c:v>13.026199999995001</c:v>
                </c:pt>
                <c:pt idx="15222">
                  <c:v>13.026199999995001</c:v>
                </c:pt>
                <c:pt idx="15223">
                  <c:v>13.026199999995001</c:v>
                </c:pt>
                <c:pt idx="15224">
                  <c:v>13.015413229742</c:v>
                </c:pt>
                <c:pt idx="15225">
                  <c:v>12.988199999999001</c:v>
                </c:pt>
                <c:pt idx="15226">
                  <c:v>12.988200000000001</c:v>
                </c:pt>
                <c:pt idx="15227">
                  <c:v>12.988199999999001</c:v>
                </c:pt>
                <c:pt idx="15228">
                  <c:v>12.988199999999001</c:v>
                </c:pt>
                <c:pt idx="15229">
                  <c:v>12.988199999999001</c:v>
                </c:pt>
                <c:pt idx="15230">
                  <c:v>12.988200000000001</c:v>
                </c:pt>
                <c:pt idx="15231">
                  <c:v>12.988199999999001</c:v>
                </c:pt>
                <c:pt idx="15232">
                  <c:v>12.988200000000001</c:v>
                </c:pt>
                <c:pt idx="15233">
                  <c:v>12.988199999999001</c:v>
                </c:pt>
                <c:pt idx="15234">
                  <c:v>12.988200000000001</c:v>
                </c:pt>
                <c:pt idx="15235">
                  <c:v>12.988200000000001</c:v>
                </c:pt>
                <c:pt idx="15236">
                  <c:v>13.119054707481</c:v>
                </c:pt>
                <c:pt idx="15237">
                  <c:v>13.216400000003</c:v>
                </c:pt>
                <c:pt idx="15238">
                  <c:v>13.216400000003</c:v>
                </c:pt>
                <c:pt idx="15239">
                  <c:v>13.216400000003</c:v>
                </c:pt>
                <c:pt idx="15240">
                  <c:v>13.216400000003</c:v>
                </c:pt>
                <c:pt idx="15241">
                  <c:v>13.216400000003</c:v>
                </c:pt>
                <c:pt idx="15242">
                  <c:v>13.216400000003</c:v>
                </c:pt>
                <c:pt idx="15243">
                  <c:v>13.216400000003</c:v>
                </c:pt>
                <c:pt idx="15244">
                  <c:v>13.216400000003</c:v>
                </c:pt>
                <c:pt idx="15245">
                  <c:v>13.216400000003</c:v>
                </c:pt>
                <c:pt idx="15246">
                  <c:v>13.216400000003</c:v>
                </c:pt>
                <c:pt idx="15247">
                  <c:v>13.216400000003</c:v>
                </c:pt>
                <c:pt idx="15248">
                  <c:v>13.216400000003</c:v>
                </c:pt>
                <c:pt idx="15249">
                  <c:v>13.146187730221</c:v>
                </c:pt>
                <c:pt idx="15250">
                  <c:v>13.097500000003</c:v>
                </c:pt>
                <c:pt idx="15251">
                  <c:v>13.097500000003</c:v>
                </c:pt>
                <c:pt idx="15252">
                  <c:v>13.097500000003</c:v>
                </c:pt>
                <c:pt idx="15253">
                  <c:v>13.097500000003</c:v>
                </c:pt>
                <c:pt idx="15254">
                  <c:v>13.097500000003</c:v>
                </c:pt>
                <c:pt idx="15255">
                  <c:v>13.097500000003</c:v>
                </c:pt>
                <c:pt idx="15256">
                  <c:v>13.097500000003</c:v>
                </c:pt>
                <c:pt idx="15257">
                  <c:v>13.097500000003</c:v>
                </c:pt>
                <c:pt idx="15258">
                  <c:v>13.097500000003</c:v>
                </c:pt>
                <c:pt idx="15259">
                  <c:v>13.097500000003</c:v>
                </c:pt>
                <c:pt idx="15260">
                  <c:v>13.097500000003</c:v>
                </c:pt>
                <c:pt idx="15261">
                  <c:v>13.097500000003</c:v>
                </c:pt>
                <c:pt idx="15262">
                  <c:v>13.115238883477</c:v>
                </c:pt>
                <c:pt idx="15263">
                  <c:v>13.144999999996999</c:v>
                </c:pt>
                <c:pt idx="15264">
                  <c:v>13.144999999996999</c:v>
                </c:pt>
                <c:pt idx="15265">
                  <c:v>13.144999999996999</c:v>
                </c:pt>
                <c:pt idx="15266">
                  <c:v>13.144999999996999</c:v>
                </c:pt>
                <c:pt idx="15267">
                  <c:v>13.144999999996999</c:v>
                </c:pt>
                <c:pt idx="15268">
                  <c:v>13.144999999996999</c:v>
                </c:pt>
                <c:pt idx="15269">
                  <c:v>13.144999999996999</c:v>
                </c:pt>
                <c:pt idx="15270">
                  <c:v>13.144999999996999</c:v>
                </c:pt>
                <c:pt idx="15271">
                  <c:v>13.144999999996999</c:v>
                </c:pt>
                <c:pt idx="15272">
                  <c:v>13.144999999996999</c:v>
                </c:pt>
                <c:pt idx="15273">
                  <c:v>13.144999999996999</c:v>
                </c:pt>
                <c:pt idx="15274">
                  <c:v>13.144999999996999</c:v>
                </c:pt>
                <c:pt idx="15275">
                  <c:v>13.144999999996999</c:v>
                </c:pt>
                <c:pt idx="15276">
                  <c:v>13.144999999997999</c:v>
                </c:pt>
                <c:pt idx="15277">
                  <c:v>13.144999999996999</c:v>
                </c:pt>
                <c:pt idx="15278">
                  <c:v>13.144999999996999</c:v>
                </c:pt>
                <c:pt idx="15279">
                  <c:v>13.144999999996999</c:v>
                </c:pt>
                <c:pt idx="15280">
                  <c:v>13.141586175113</c:v>
                </c:pt>
                <c:pt idx="15281">
                  <c:v>13.026600000003</c:v>
                </c:pt>
                <c:pt idx="15282">
                  <c:v>13.026600000003</c:v>
                </c:pt>
                <c:pt idx="15283">
                  <c:v>13.026600000003</c:v>
                </c:pt>
                <c:pt idx="15284">
                  <c:v>13.026600000003</c:v>
                </c:pt>
                <c:pt idx="15285">
                  <c:v>13.026600000003</c:v>
                </c:pt>
                <c:pt idx="15286">
                  <c:v>13.026600000003</c:v>
                </c:pt>
                <c:pt idx="15287">
                  <c:v>12.972647462569</c:v>
                </c:pt>
                <c:pt idx="15288">
                  <c:v>12.942000000003</c:v>
                </c:pt>
                <c:pt idx="15289">
                  <c:v>12.942000000003</c:v>
                </c:pt>
                <c:pt idx="15290">
                  <c:v>12.942000000002</c:v>
                </c:pt>
                <c:pt idx="15291">
                  <c:v>12.942000000002</c:v>
                </c:pt>
                <c:pt idx="15292">
                  <c:v>12.942000000003</c:v>
                </c:pt>
                <c:pt idx="15293">
                  <c:v>12.942000000002</c:v>
                </c:pt>
                <c:pt idx="15294">
                  <c:v>12.942000000002</c:v>
                </c:pt>
                <c:pt idx="15295">
                  <c:v>12.942000000002</c:v>
                </c:pt>
                <c:pt idx="15296">
                  <c:v>12.942000000002</c:v>
                </c:pt>
                <c:pt idx="15297">
                  <c:v>12.946772156712999</c:v>
                </c:pt>
                <c:pt idx="15298">
                  <c:v>12.981599999999</c:v>
                </c:pt>
                <c:pt idx="15299">
                  <c:v>12.981599999999</c:v>
                </c:pt>
                <c:pt idx="15300">
                  <c:v>12.981599999999</c:v>
                </c:pt>
                <c:pt idx="15301">
                  <c:v>12.981599999999</c:v>
                </c:pt>
                <c:pt idx="15302">
                  <c:v>12.981599999999</c:v>
                </c:pt>
                <c:pt idx="15303">
                  <c:v>12.981599999999</c:v>
                </c:pt>
                <c:pt idx="15304">
                  <c:v>12.981599999999</c:v>
                </c:pt>
                <c:pt idx="15305">
                  <c:v>12.981599999999</c:v>
                </c:pt>
                <c:pt idx="15306">
                  <c:v>12.981599999999</c:v>
                </c:pt>
                <c:pt idx="15307">
                  <c:v>12.981599999999</c:v>
                </c:pt>
                <c:pt idx="15308">
                  <c:v>12.981599999999</c:v>
                </c:pt>
                <c:pt idx="15309">
                  <c:v>12.981599999999</c:v>
                </c:pt>
                <c:pt idx="15310">
                  <c:v>12.981599999999</c:v>
                </c:pt>
                <c:pt idx="15311">
                  <c:v>12.981599999999</c:v>
                </c:pt>
                <c:pt idx="15312">
                  <c:v>12.981599999999</c:v>
                </c:pt>
                <c:pt idx="15313">
                  <c:v>12.981599999999</c:v>
                </c:pt>
                <c:pt idx="15314">
                  <c:v>12.981599999999</c:v>
                </c:pt>
                <c:pt idx="15315">
                  <c:v>13.033618164499</c:v>
                </c:pt>
                <c:pt idx="15316">
                  <c:v>13.092100000002</c:v>
                </c:pt>
                <c:pt idx="15317">
                  <c:v>13.092100000002</c:v>
                </c:pt>
                <c:pt idx="15318">
                  <c:v>13.092100000002</c:v>
                </c:pt>
                <c:pt idx="15319">
                  <c:v>13.092100000002</c:v>
                </c:pt>
                <c:pt idx="15320">
                  <c:v>13.092100000002</c:v>
                </c:pt>
                <c:pt idx="15321">
                  <c:v>13.092100000002</c:v>
                </c:pt>
                <c:pt idx="15322">
                  <c:v>13.092100000002</c:v>
                </c:pt>
                <c:pt idx="15323">
                  <c:v>13.092100000002</c:v>
                </c:pt>
                <c:pt idx="15324">
                  <c:v>13.092100000002</c:v>
                </c:pt>
                <c:pt idx="15325">
                  <c:v>13.092100000002</c:v>
                </c:pt>
                <c:pt idx="15326">
                  <c:v>13.092100000002</c:v>
                </c:pt>
                <c:pt idx="15327">
                  <c:v>13.092100000002</c:v>
                </c:pt>
                <c:pt idx="15328">
                  <c:v>13.106403759398001</c:v>
                </c:pt>
                <c:pt idx="15329">
                  <c:v>13.161699999996999</c:v>
                </c:pt>
                <c:pt idx="15330">
                  <c:v>13.161699999996999</c:v>
                </c:pt>
                <c:pt idx="15331">
                  <c:v>13.161699999996999</c:v>
                </c:pt>
                <c:pt idx="15332">
                  <c:v>13.161699999996999</c:v>
                </c:pt>
                <c:pt idx="15333">
                  <c:v>13.161699999996999</c:v>
                </c:pt>
                <c:pt idx="15334">
                  <c:v>13.161699999996999</c:v>
                </c:pt>
                <c:pt idx="15335">
                  <c:v>13.161699999996999</c:v>
                </c:pt>
                <c:pt idx="15336">
                  <c:v>13.161699999996999</c:v>
                </c:pt>
                <c:pt idx="15337">
                  <c:v>13.161699999996999</c:v>
                </c:pt>
                <c:pt idx="15338">
                  <c:v>13.161699999996999</c:v>
                </c:pt>
                <c:pt idx="15339">
                  <c:v>13.161699999996999</c:v>
                </c:pt>
                <c:pt idx="15340">
                  <c:v>13.055622059538001</c:v>
                </c:pt>
                <c:pt idx="15341">
                  <c:v>12.910000000003</c:v>
                </c:pt>
                <c:pt idx="15342">
                  <c:v>12.910000000003</c:v>
                </c:pt>
                <c:pt idx="15343">
                  <c:v>12.910000000003</c:v>
                </c:pt>
                <c:pt idx="15344">
                  <c:v>12.910000000003</c:v>
                </c:pt>
                <c:pt idx="15345">
                  <c:v>12.910000000003</c:v>
                </c:pt>
                <c:pt idx="15346">
                  <c:v>12.910000000003</c:v>
                </c:pt>
                <c:pt idx="15347">
                  <c:v>13.035923561434</c:v>
                </c:pt>
                <c:pt idx="15348">
                  <c:v>13.140099999997</c:v>
                </c:pt>
                <c:pt idx="15349">
                  <c:v>13.140099999997</c:v>
                </c:pt>
                <c:pt idx="15350">
                  <c:v>13.140099999997</c:v>
                </c:pt>
                <c:pt idx="15351">
                  <c:v>13.140099999997</c:v>
                </c:pt>
                <c:pt idx="15352">
                  <c:v>13.140099999997</c:v>
                </c:pt>
                <c:pt idx="15353">
                  <c:v>13.140099999997</c:v>
                </c:pt>
                <c:pt idx="15354">
                  <c:v>13.140099999997</c:v>
                </c:pt>
                <c:pt idx="15355">
                  <c:v>13.140099999997</c:v>
                </c:pt>
                <c:pt idx="15356">
                  <c:v>13.140099999997</c:v>
                </c:pt>
                <c:pt idx="15357">
                  <c:v>13.140099999997</c:v>
                </c:pt>
                <c:pt idx="15358">
                  <c:v>13.140099999997</c:v>
                </c:pt>
                <c:pt idx="15359">
                  <c:v>13.140099999997</c:v>
                </c:pt>
                <c:pt idx="15360">
                  <c:v>13.139748985758001</c:v>
                </c:pt>
                <c:pt idx="15361">
                  <c:v>13.139399999994</c:v>
                </c:pt>
                <c:pt idx="15362">
                  <c:v>13.139399999995</c:v>
                </c:pt>
                <c:pt idx="15363">
                  <c:v>13.139399999995</c:v>
                </c:pt>
                <c:pt idx="15364">
                  <c:v>13.139399999995</c:v>
                </c:pt>
                <c:pt idx="15365">
                  <c:v>13.139399999995</c:v>
                </c:pt>
                <c:pt idx="15366">
                  <c:v>13.139399999995</c:v>
                </c:pt>
                <c:pt idx="15367">
                  <c:v>13.139399999995</c:v>
                </c:pt>
                <c:pt idx="15368">
                  <c:v>13.139399999995</c:v>
                </c:pt>
                <c:pt idx="15369">
                  <c:v>13.139399999995</c:v>
                </c:pt>
                <c:pt idx="15370">
                  <c:v>13.139399999995</c:v>
                </c:pt>
                <c:pt idx="15371">
                  <c:v>13.139399999995</c:v>
                </c:pt>
                <c:pt idx="15372">
                  <c:v>13.139399999995</c:v>
                </c:pt>
                <c:pt idx="15373">
                  <c:v>13.138976623619</c:v>
                </c:pt>
                <c:pt idx="15374">
                  <c:v>13.135899999996001</c:v>
                </c:pt>
                <c:pt idx="15375">
                  <c:v>13.135899999996001</c:v>
                </c:pt>
                <c:pt idx="15376">
                  <c:v>13.135899999996001</c:v>
                </c:pt>
                <c:pt idx="15377">
                  <c:v>13.135899999996001</c:v>
                </c:pt>
                <c:pt idx="15378">
                  <c:v>13.135899999996001</c:v>
                </c:pt>
                <c:pt idx="15379">
                  <c:v>13.135899999996001</c:v>
                </c:pt>
                <c:pt idx="15380">
                  <c:v>13.135899999996001</c:v>
                </c:pt>
                <c:pt idx="15381">
                  <c:v>13.135899999996001</c:v>
                </c:pt>
                <c:pt idx="15382">
                  <c:v>13.135899999996001</c:v>
                </c:pt>
                <c:pt idx="15383">
                  <c:v>13.135899999996001</c:v>
                </c:pt>
                <c:pt idx="15384">
                  <c:v>13.135899999996001</c:v>
                </c:pt>
                <c:pt idx="15385">
                  <c:v>13.135899999996001</c:v>
                </c:pt>
                <c:pt idx="15386">
                  <c:v>13.135899999996001</c:v>
                </c:pt>
                <c:pt idx="15387">
                  <c:v>13.103311871759001</c:v>
                </c:pt>
                <c:pt idx="15388">
                  <c:v>13.086000000003001</c:v>
                </c:pt>
                <c:pt idx="15389">
                  <c:v>13.086000000003001</c:v>
                </c:pt>
                <c:pt idx="15390">
                  <c:v>13.086000000003001</c:v>
                </c:pt>
                <c:pt idx="15391">
                  <c:v>13.086000000003001</c:v>
                </c:pt>
                <c:pt idx="15392">
                  <c:v>13.086000000003001</c:v>
                </c:pt>
                <c:pt idx="15393">
                  <c:v>13.086000000003001</c:v>
                </c:pt>
                <c:pt idx="15394">
                  <c:v>13.086000000005001</c:v>
                </c:pt>
                <c:pt idx="15395">
                  <c:v>13.086000000003001</c:v>
                </c:pt>
                <c:pt idx="15396">
                  <c:v>13.086000000003001</c:v>
                </c:pt>
                <c:pt idx="15397">
                  <c:v>13.082321370629</c:v>
                </c:pt>
                <c:pt idx="15398">
                  <c:v>13.048999999998999</c:v>
                </c:pt>
                <c:pt idx="15399">
                  <c:v>13.048999999998999</c:v>
                </c:pt>
                <c:pt idx="15400">
                  <c:v>13.048999999998999</c:v>
                </c:pt>
                <c:pt idx="15401">
                  <c:v>13.048999999998999</c:v>
                </c:pt>
                <c:pt idx="15402">
                  <c:v>13.048999999998999</c:v>
                </c:pt>
                <c:pt idx="15403">
                  <c:v>13.048999999998999</c:v>
                </c:pt>
                <c:pt idx="15404">
                  <c:v>13.048999999998999</c:v>
                </c:pt>
                <c:pt idx="15405">
                  <c:v>13.048999999998999</c:v>
                </c:pt>
                <c:pt idx="15406">
                  <c:v>13.048999999998999</c:v>
                </c:pt>
                <c:pt idx="15407">
                  <c:v>13.048999999998999</c:v>
                </c:pt>
                <c:pt idx="15408">
                  <c:v>13.048999999998999</c:v>
                </c:pt>
                <c:pt idx="15409">
                  <c:v>13.048999999998999</c:v>
                </c:pt>
                <c:pt idx="15410">
                  <c:v>13.048999999998999</c:v>
                </c:pt>
                <c:pt idx="15411">
                  <c:v>13.048999999998999</c:v>
                </c:pt>
                <c:pt idx="15412">
                  <c:v>13.048999999998999</c:v>
                </c:pt>
                <c:pt idx="15413">
                  <c:v>13.048999999998999</c:v>
                </c:pt>
                <c:pt idx="15414">
                  <c:v>13.048999999998999</c:v>
                </c:pt>
                <c:pt idx="15415">
                  <c:v>13.048999999998999</c:v>
                </c:pt>
                <c:pt idx="15416">
                  <c:v>13.057554543745001</c:v>
                </c:pt>
                <c:pt idx="15417">
                  <c:v>13.078299999996</c:v>
                </c:pt>
                <c:pt idx="15418">
                  <c:v>13.078299999996</c:v>
                </c:pt>
                <c:pt idx="15419">
                  <c:v>13.078299999996</c:v>
                </c:pt>
                <c:pt idx="15420">
                  <c:v>13.078299999996</c:v>
                </c:pt>
                <c:pt idx="15421">
                  <c:v>13.078299999996</c:v>
                </c:pt>
                <c:pt idx="15422">
                  <c:v>13.078299999996</c:v>
                </c:pt>
                <c:pt idx="15423">
                  <c:v>13.147265563328</c:v>
                </c:pt>
                <c:pt idx="15424">
                  <c:v>13.211700000004999</c:v>
                </c:pt>
                <c:pt idx="15425">
                  <c:v>13.211700000004999</c:v>
                </c:pt>
                <c:pt idx="15426">
                  <c:v>13.211700000004999</c:v>
                </c:pt>
                <c:pt idx="15427">
                  <c:v>13.211700000004999</c:v>
                </c:pt>
                <c:pt idx="15428">
                  <c:v>13.211700000004999</c:v>
                </c:pt>
                <c:pt idx="15429">
                  <c:v>13.211700000004999</c:v>
                </c:pt>
                <c:pt idx="15430">
                  <c:v>13.211700000004999</c:v>
                </c:pt>
                <c:pt idx="15431">
                  <c:v>13.211700000004999</c:v>
                </c:pt>
                <c:pt idx="15432">
                  <c:v>13.211700000004999</c:v>
                </c:pt>
                <c:pt idx="15433">
                  <c:v>13.211700000004999</c:v>
                </c:pt>
                <c:pt idx="15434">
                  <c:v>13.179065521107001</c:v>
                </c:pt>
                <c:pt idx="15435">
                  <c:v>12.994199999996001</c:v>
                </c:pt>
                <c:pt idx="15436">
                  <c:v>12.994199999996001</c:v>
                </c:pt>
                <c:pt idx="15437">
                  <c:v>12.994199999996001</c:v>
                </c:pt>
                <c:pt idx="15438">
                  <c:v>12.994199999996001</c:v>
                </c:pt>
                <c:pt idx="15439">
                  <c:v>12.994199999996001</c:v>
                </c:pt>
                <c:pt idx="15440">
                  <c:v>12.994199999996001</c:v>
                </c:pt>
                <c:pt idx="15441">
                  <c:v>12.994199999996001</c:v>
                </c:pt>
                <c:pt idx="15442">
                  <c:v>12.994199999996001</c:v>
                </c:pt>
                <c:pt idx="15443">
                  <c:v>12.994199999995001</c:v>
                </c:pt>
                <c:pt idx="15444">
                  <c:v>12.994199999996001</c:v>
                </c:pt>
                <c:pt idx="15445">
                  <c:v>12.994199999996001</c:v>
                </c:pt>
                <c:pt idx="15446">
                  <c:v>12.994199999995001</c:v>
                </c:pt>
                <c:pt idx="15447">
                  <c:v>12.994199999996001</c:v>
                </c:pt>
                <c:pt idx="15448">
                  <c:v>12.994199999996001</c:v>
                </c:pt>
                <c:pt idx="15449">
                  <c:v>12.994199999996001</c:v>
                </c:pt>
                <c:pt idx="15450">
                  <c:v>12.994199999996001</c:v>
                </c:pt>
                <c:pt idx="15451">
                  <c:v>12.994199999996001</c:v>
                </c:pt>
                <c:pt idx="15452">
                  <c:v>12.994199999996001</c:v>
                </c:pt>
                <c:pt idx="15453">
                  <c:v>12.994199999996001</c:v>
                </c:pt>
                <c:pt idx="15454">
                  <c:v>13.023048459404</c:v>
                </c:pt>
                <c:pt idx="15455">
                  <c:v>13.098300000003</c:v>
                </c:pt>
                <c:pt idx="15456">
                  <c:v>13.098300000006001</c:v>
                </c:pt>
                <c:pt idx="15457">
                  <c:v>13.098300000003</c:v>
                </c:pt>
                <c:pt idx="15458">
                  <c:v>13.098300000004</c:v>
                </c:pt>
                <c:pt idx="15459">
                  <c:v>13.098300000004</c:v>
                </c:pt>
                <c:pt idx="15460">
                  <c:v>13.066800000000001</c:v>
                </c:pt>
                <c:pt idx="15461">
                  <c:v>13.066800000000001</c:v>
                </c:pt>
                <c:pt idx="15462">
                  <c:v>13.066800000000001</c:v>
                </c:pt>
                <c:pt idx="15463">
                  <c:v>13.066800000000001</c:v>
                </c:pt>
                <c:pt idx="15464">
                  <c:v>13.066800000000001</c:v>
                </c:pt>
                <c:pt idx="15465">
                  <c:v>13.066800000000001</c:v>
                </c:pt>
                <c:pt idx="15466">
                  <c:v>13.066800000000001</c:v>
                </c:pt>
                <c:pt idx="15467">
                  <c:v>13.066800000000001</c:v>
                </c:pt>
                <c:pt idx="15468">
                  <c:v>13.066800000000001</c:v>
                </c:pt>
                <c:pt idx="15469">
                  <c:v>13.066799999997</c:v>
                </c:pt>
                <c:pt idx="15470">
                  <c:v>13.066800000000001</c:v>
                </c:pt>
                <c:pt idx="15471">
                  <c:v>13.066800000000001</c:v>
                </c:pt>
                <c:pt idx="15472">
                  <c:v>13.010093039888</c:v>
                </c:pt>
                <c:pt idx="15473">
                  <c:v>12.997899999995999</c:v>
                </c:pt>
                <c:pt idx="15474">
                  <c:v>12.997899999995999</c:v>
                </c:pt>
                <c:pt idx="15475">
                  <c:v>12.997899999996999</c:v>
                </c:pt>
                <c:pt idx="15476">
                  <c:v>12.997899999996999</c:v>
                </c:pt>
                <c:pt idx="15477">
                  <c:v>12.997899999995999</c:v>
                </c:pt>
                <c:pt idx="15478">
                  <c:v>12.997899999996999</c:v>
                </c:pt>
                <c:pt idx="15479">
                  <c:v>12.997899999995999</c:v>
                </c:pt>
                <c:pt idx="15480">
                  <c:v>12.997899999995999</c:v>
                </c:pt>
                <c:pt idx="15481">
                  <c:v>12.997899999996999</c:v>
                </c:pt>
                <c:pt idx="15482">
                  <c:v>12.997899999995999</c:v>
                </c:pt>
                <c:pt idx="15483">
                  <c:v>12.997899999996999</c:v>
                </c:pt>
                <c:pt idx="15484">
                  <c:v>13.052271753012</c:v>
                </c:pt>
                <c:pt idx="15485">
                  <c:v>13.057299999994999</c:v>
                </c:pt>
                <c:pt idx="15486">
                  <c:v>13.057299999994999</c:v>
                </c:pt>
                <c:pt idx="15487">
                  <c:v>13.057299999994999</c:v>
                </c:pt>
                <c:pt idx="15488">
                  <c:v>13.057299999994999</c:v>
                </c:pt>
                <c:pt idx="15489">
                  <c:v>13.057299999994999</c:v>
                </c:pt>
                <c:pt idx="15490">
                  <c:v>13.057299999994999</c:v>
                </c:pt>
                <c:pt idx="15491">
                  <c:v>13.057299999994999</c:v>
                </c:pt>
                <c:pt idx="15492">
                  <c:v>13.057299999994999</c:v>
                </c:pt>
                <c:pt idx="15493">
                  <c:v>13.057299999994999</c:v>
                </c:pt>
                <c:pt idx="15494">
                  <c:v>13.057299999994999</c:v>
                </c:pt>
                <c:pt idx="15495">
                  <c:v>13.057299999994999</c:v>
                </c:pt>
                <c:pt idx="15496">
                  <c:v>13.057299999994999</c:v>
                </c:pt>
                <c:pt idx="15497">
                  <c:v>13.057299999994999</c:v>
                </c:pt>
                <c:pt idx="15498">
                  <c:v>13.057299999994999</c:v>
                </c:pt>
                <c:pt idx="15499">
                  <c:v>13.057299999994999</c:v>
                </c:pt>
                <c:pt idx="15500">
                  <c:v>13.057299999994999</c:v>
                </c:pt>
                <c:pt idx="15501">
                  <c:v>13.057299999994999</c:v>
                </c:pt>
                <c:pt idx="15502">
                  <c:v>13.057299999994999</c:v>
                </c:pt>
                <c:pt idx="15503">
                  <c:v>13.057839174331001</c:v>
                </c:pt>
                <c:pt idx="15504">
                  <c:v>13.122200000004</c:v>
                </c:pt>
                <c:pt idx="15505">
                  <c:v>13.122200000003</c:v>
                </c:pt>
                <c:pt idx="15506">
                  <c:v>13.122200000004</c:v>
                </c:pt>
                <c:pt idx="15507">
                  <c:v>13.122200000004</c:v>
                </c:pt>
                <c:pt idx="15508">
                  <c:v>13.122200000004</c:v>
                </c:pt>
                <c:pt idx="15509">
                  <c:v>13.122200000004</c:v>
                </c:pt>
                <c:pt idx="15510">
                  <c:v>13.122200000003</c:v>
                </c:pt>
                <c:pt idx="15511">
                  <c:v>13.122200000004</c:v>
                </c:pt>
                <c:pt idx="15512">
                  <c:v>13.122200000004</c:v>
                </c:pt>
                <c:pt idx="15513">
                  <c:v>13.122200000004</c:v>
                </c:pt>
                <c:pt idx="15514">
                  <c:v>13.122200000004</c:v>
                </c:pt>
                <c:pt idx="15515">
                  <c:v>13.122200000004</c:v>
                </c:pt>
                <c:pt idx="15516">
                  <c:v>13.101779258480001</c:v>
                </c:pt>
                <c:pt idx="15517">
                  <c:v>13.051799999996</c:v>
                </c:pt>
                <c:pt idx="15518">
                  <c:v>13.051799999996</c:v>
                </c:pt>
                <c:pt idx="15519">
                  <c:v>13.051799999996</c:v>
                </c:pt>
                <c:pt idx="15520">
                  <c:v>13.051799999996</c:v>
                </c:pt>
                <c:pt idx="15521">
                  <c:v>13.051799999996</c:v>
                </c:pt>
                <c:pt idx="15522">
                  <c:v>13.051799999996</c:v>
                </c:pt>
                <c:pt idx="15523">
                  <c:v>13.051799999996</c:v>
                </c:pt>
                <c:pt idx="15524">
                  <c:v>13.051799999996</c:v>
                </c:pt>
                <c:pt idx="15525">
                  <c:v>13.051799999995</c:v>
                </c:pt>
                <c:pt idx="15526">
                  <c:v>13.051799999996</c:v>
                </c:pt>
                <c:pt idx="15527">
                  <c:v>13.051799999996</c:v>
                </c:pt>
                <c:pt idx="15528">
                  <c:v>13.036698253992</c:v>
                </c:pt>
                <c:pt idx="15529">
                  <c:v>13.014300000002001</c:v>
                </c:pt>
                <c:pt idx="15530">
                  <c:v>13.014300000002001</c:v>
                </c:pt>
                <c:pt idx="15531">
                  <c:v>13.014300000002001</c:v>
                </c:pt>
                <c:pt idx="15532">
                  <c:v>13.014300000003001</c:v>
                </c:pt>
                <c:pt idx="15533">
                  <c:v>13.014300000002001</c:v>
                </c:pt>
                <c:pt idx="15534">
                  <c:v>13.014300000002001</c:v>
                </c:pt>
                <c:pt idx="15535">
                  <c:v>13.056176291031999</c:v>
                </c:pt>
                <c:pt idx="15536">
                  <c:v>13.101599999996999</c:v>
                </c:pt>
                <c:pt idx="15537">
                  <c:v>13.101599999996999</c:v>
                </c:pt>
                <c:pt idx="15538">
                  <c:v>13.101599999995999</c:v>
                </c:pt>
                <c:pt idx="15539">
                  <c:v>13.101599999996999</c:v>
                </c:pt>
                <c:pt idx="15540">
                  <c:v>13.101599999996999</c:v>
                </c:pt>
                <c:pt idx="15541">
                  <c:v>13.101599999996999</c:v>
                </c:pt>
                <c:pt idx="15542">
                  <c:v>13.101599999996999</c:v>
                </c:pt>
                <c:pt idx="15543">
                  <c:v>13.101599999996999</c:v>
                </c:pt>
                <c:pt idx="15544">
                  <c:v>13.101599999996999</c:v>
                </c:pt>
                <c:pt idx="15545">
                  <c:v>13.101599999996999</c:v>
                </c:pt>
                <c:pt idx="15546">
                  <c:v>13.100088141358</c:v>
                </c:pt>
                <c:pt idx="15547">
                  <c:v>13.017900000003999</c:v>
                </c:pt>
                <c:pt idx="15548">
                  <c:v>13.017900000003999</c:v>
                </c:pt>
                <c:pt idx="15549">
                  <c:v>13.017900000000999</c:v>
                </c:pt>
                <c:pt idx="15550">
                  <c:v>13.017900000003999</c:v>
                </c:pt>
                <c:pt idx="15551">
                  <c:v>13.017900000003999</c:v>
                </c:pt>
                <c:pt idx="15552">
                  <c:v>13.017900000003999</c:v>
                </c:pt>
                <c:pt idx="15553">
                  <c:v>13.017900000003999</c:v>
                </c:pt>
                <c:pt idx="15554">
                  <c:v>13.017900000003999</c:v>
                </c:pt>
                <c:pt idx="15555">
                  <c:v>13.017900000003999</c:v>
                </c:pt>
                <c:pt idx="15556">
                  <c:v>13.017900000003999</c:v>
                </c:pt>
                <c:pt idx="15557">
                  <c:v>13.017900000003999</c:v>
                </c:pt>
                <c:pt idx="15558">
                  <c:v>13.017900000003999</c:v>
                </c:pt>
                <c:pt idx="15559">
                  <c:v>13.063295262764999</c:v>
                </c:pt>
                <c:pt idx="15560">
                  <c:v>13.135700000004</c:v>
                </c:pt>
                <c:pt idx="15561">
                  <c:v>13.135700000004</c:v>
                </c:pt>
                <c:pt idx="15562">
                  <c:v>13.135700000004</c:v>
                </c:pt>
                <c:pt idx="15563">
                  <c:v>13.135700000004</c:v>
                </c:pt>
                <c:pt idx="15564">
                  <c:v>13.135700000004</c:v>
                </c:pt>
                <c:pt idx="15565">
                  <c:v>13.135700000004</c:v>
                </c:pt>
                <c:pt idx="15566">
                  <c:v>13.135700000004</c:v>
                </c:pt>
                <c:pt idx="15567">
                  <c:v>13.135700000004</c:v>
                </c:pt>
                <c:pt idx="15568">
                  <c:v>13.135700000004</c:v>
                </c:pt>
                <c:pt idx="15569">
                  <c:v>13.125234576464999</c:v>
                </c:pt>
                <c:pt idx="15570">
                  <c:v>12.946399999996</c:v>
                </c:pt>
                <c:pt idx="15571">
                  <c:v>12.946399999995</c:v>
                </c:pt>
                <c:pt idx="15572">
                  <c:v>12.946399999996</c:v>
                </c:pt>
                <c:pt idx="15573">
                  <c:v>12.946399999995</c:v>
                </c:pt>
                <c:pt idx="15574">
                  <c:v>12.946399999996</c:v>
                </c:pt>
                <c:pt idx="15575">
                  <c:v>12.946399999996</c:v>
                </c:pt>
                <c:pt idx="15576">
                  <c:v>12.946399999996</c:v>
                </c:pt>
                <c:pt idx="15577">
                  <c:v>12.946399999995</c:v>
                </c:pt>
                <c:pt idx="15578">
                  <c:v>12.946399999995</c:v>
                </c:pt>
                <c:pt idx="15579">
                  <c:v>12.946399999995</c:v>
                </c:pt>
                <c:pt idx="15580">
                  <c:v>12.946399999996</c:v>
                </c:pt>
                <c:pt idx="15581">
                  <c:v>12.946399999995</c:v>
                </c:pt>
                <c:pt idx="15582">
                  <c:v>13.020534956969</c:v>
                </c:pt>
                <c:pt idx="15583">
                  <c:v>13.054800000004001</c:v>
                </c:pt>
                <c:pt idx="15584">
                  <c:v>13.054800000004001</c:v>
                </c:pt>
                <c:pt idx="15585">
                  <c:v>13.054800000003</c:v>
                </c:pt>
                <c:pt idx="15586">
                  <c:v>13.054800000004001</c:v>
                </c:pt>
                <c:pt idx="15587">
                  <c:v>13.054800000004001</c:v>
                </c:pt>
                <c:pt idx="15588">
                  <c:v>13.054800000004001</c:v>
                </c:pt>
                <c:pt idx="15589">
                  <c:v>13.054800000004001</c:v>
                </c:pt>
                <c:pt idx="15590">
                  <c:v>13.054800000004001</c:v>
                </c:pt>
                <c:pt idx="15591">
                  <c:v>13.054800000004001</c:v>
                </c:pt>
                <c:pt idx="15592">
                  <c:v>13.054800000004001</c:v>
                </c:pt>
                <c:pt idx="15593">
                  <c:v>13.054800000004001</c:v>
                </c:pt>
                <c:pt idx="15594">
                  <c:v>13.054800000004001</c:v>
                </c:pt>
                <c:pt idx="15595">
                  <c:v>13.054800000004001</c:v>
                </c:pt>
                <c:pt idx="15596">
                  <c:v>13.054800000004001</c:v>
                </c:pt>
                <c:pt idx="15597">
                  <c:v>13.054800000004001</c:v>
                </c:pt>
                <c:pt idx="15598">
                  <c:v>13.054800000004001</c:v>
                </c:pt>
                <c:pt idx="15599">
                  <c:v>13.054800000004001</c:v>
                </c:pt>
                <c:pt idx="15600">
                  <c:v>13.056418254246999</c:v>
                </c:pt>
                <c:pt idx="15601">
                  <c:v>13.080900000001</c:v>
                </c:pt>
                <c:pt idx="15602">
                  <c:v>13.080900000001</c:v>
                </c:pt>
                <c:pt idx="15603">
                  <c:v>13.080900000001</c:v>
                </c:pt>
                <c:pt idx="15604">
                  <c:v>13.080900000001</c:v>
                </c:pt>
                <c:pt idx="15605">
                  <c:v>13.080900000001</c:v>
                </c:pt>
                <c:pt idx="15606">
                  <c:v>13.080900000001</c:v>
                </c:pt>
                <c:pt idx="15607">
                  <c:v>13.080900000001</c:v>
                </c:pt>
                <c:pt idx="15608">
                  <c:v>13.080900000001</c:v>
                </c:pt>
                <c:pt idx="15609">
                  <c:v>13.080900000001</c:v>
                </c:pt>
                <c:pt idx="15610">
                  <c:v>13.080900000001</c:v>
                </c:pt>
                <c:pt idx="15611">
                  <c:v>13.080900000001</c:v>
                </c:pt>
                <c:pt idx="15612">
                  <c:v>13.080900000001</c:v>
                </c:pt>
                <c:pt idx="15613">
                  <c:v>13.082501128324999</c:v>
                </c:pt>
                <c:pt idx="15614">
                  <c:v>13.089600000003999</c:v>
                </c:pt>
                <c:pt idx="15615">
                  <c:v>13.089600000003999</c:v>
                </c:pt>
                <c:pt idx="15616">
                  <c:v>13.089600000003999</c:v>
                </c:pt>
                <c:pt idx="15617">
                  <c:v>13.089600000003999</c:v>
                </c:pt>
                <c:pt idx="15618">
                  <c:v>13.089600000003999</c:v>
                </c:pt>
                <c:pt idx="15619">
                  <c:v>13.089600000003999</c:v>
                </c:pt>
                <c:pt idx="15620">
                  <c:v>13.096101170487</c:v>
                </c:pt>
                <c:pt idx="15621">
                  <c:v>13.118900000001</c:v>
                </c:pt>
                <c:pt idx="15622">
                  <c:v>13.118900000001</c:v>
                </c:pt>
                <c:pt idx="15623">
                  <c:v>13.118900000001</c:v>
                </c:pt>
                <c:pt idx="15624">
                  <c:v>13.118900000001</c:v>
                </c:pt>
                <c:pt idx="15625">
                  <c:v>13.118900000001</c:v>
                </c:pt>
                <c:pt idx="15626">
                  <c:v>13.118900000001</c:v>
                </c:pt>
                <c:pt idx="15627">
                  <c:v>13.118900000001</c:v>
                </c:pt>
                <c:pt idx="15628">
                  <c:v>13.118900000001</c:v>
                </c:pt>
                <c:pt idx="15629">
                  <c:v>13.118900000001</c:v>
                </c:pt>
                <c:pt idx="15630">
                  <c:v>13.118900000001</c:v>
                </c:pt>
                <c:pt idx="15631">
                  <c:v>13.118900000001</c:v>
                </c:pt>
                <c:pt idx="15632">
                  <c:v>13.176832072678</c:v>
                </c:pt>
                <c:pt idx="15633">
                  <c:v>13.233700000002999</c:v>
                </c:pt>
                <c:pt idx="15634">
                  <c:v>13.233700000002999</c:v>
                </c:pt>
                <c:pt idx="15635">
                  <c:v>13.233700000002999</c:v>
                </c:pt>
                <c:pt idx="15636">
                  <c:v>13.233700000002999</c:v>
                </c:pt>
                <c:pt idx="15637">
                  <c:v>13.233700000002999</c:v>
                </c:pt>
                <c:pt idx="15638">
                  <c:v>13.233700000002999</c:v>
                </c:pt>
                <c:pt idx="15639">
                  <c:v>13.233700000002999</c:v>
                </c:pt>
                <c:pt idx="15640">
                  <c:v>13.233700000002001</c:v>
                </c:pt>
                <c:pt idx="15641">
                  <c:v>13.233700000002999</c:v>
                </c:pt>
                <c:pt idx="15642">
                  <c:v>13.233700000002999</c:v>
                </c:pt>
                <c:pt idx="15643">
                  <c:v>13.233700000002999</c:v>
                </c:pt>
                <c:pt idx="15644">
                  <c:v>13.233700000002999</c:v>
                </c:pt>
                <c:pt idx="15645">
                  <c:v>13.233700000002999</c:v>
                </c:pt>
                <c:pt idx="15646">
                  <c:v>13.233700000002999</c:v>
                </c:pt>
                <c:pt idx="15647">
                  <c:v>13.233700000002999</c:v>
                </c:pt>
                <c:pt idx="15648">
                  <c:v>13.233700000002999</c:v>
                </c:pt>
                <c:pt idx="15649">
                  <c:v>13.233700000002999</c:v>
                </c:pt>
                <c:pt idx="15650">
                  <c:v>13.2281604139</c:v>
                </c:pt>
                <c:pt idx="15651">
                  <c:v>13.135899999996001</c:v>
                </c:pt>
                <c:pt idx="15652">
                  <c:v>13.135899999996001</c:v>
                </c:pt>
                <c:pt idx="15653">
                  <c:v>13.135899999996001</c:v>
                </c:pt>
                <c:pt idx="15654">
                  <c:v>13.135899999996001</c:v>
                </c:pt>
                <c:pt idx="15655">
                  <c:v>13.135899999996001</c:v>
                </c:pt>
                <c:pt idx="15656">
                  <c:v>13.135899999996001</c:v>
                </c:pt>
                <c:pt idx="15657">
                  <c:v>13.135899999996001</c:v>
                </c:pt>
                <c:pt idx="15658">
                  <c:v>13.135899999996001</c:v>
                </c:pt>
                <c:pt idx="15659">
                  <c:v>13.135899999996001</c:v>
                </c:pt>
                <c:pt idx="15660">
                  <c:v>13.135899999995001</c:v>
                </c:pt>
                <c:pt idx="15661">
                  <c:v>13.135899999996001</c:v>
                </c:pt>
                <c:pt idx="15662">
                  <c:v>13.135899999996001</c:v>
                </c:pt>
                <c:pt idx="15663">
                  <c:v>13.106494946592001</c:v>
                </c:pt>
                <c:pt idx="15664">
                  <c:v>13.052499999995</c:v>
                </c:pt>
                <c:pt idx="15665">
                  <c:v>13.052499999998</c:v>
                </c:pt>
                <c:pt idx="15666">
                  <c:v>13.052499999998</c:v>
                </c:pt>
                <c:pt idx="15667">
                  <c:v>13.052499999998</c:v>
                </c:pt>
                <c:pt idx="15668">
                  <c:v>13.052499999998</c:v>
                </c:pt>
                <c:pt idx="15669">
                  <c:v>13.052499999998</c:v>
                </c:pt>
                <c:pt idx="15670">
                  <c:v>13.052499999998</c:v>
                </c:pt>
                <c:pt idx="15671">
                  <c:v>13.052499999998</c:v>
                </c:pt>
                <c:pt idx="15672">
                  <c:v>13.052499999998</c:v>
                </c:pt>
                <c:pt idx="15673">
                  <c:v>13.067326400358001</c:v>
                </c:pt>
                <c:pt idx="15674">
                  <c:v>13.139699999999999</c:v>
                </c:pt>
                <c:pt idx="15675">
                  <c:v>13.139699999999999</c:v>
                </c:pt>
                <c:pt idx="15676">
                  <c:v>13.139699999999999</c:v>
                </c:pt>
                <c:pt idx="15677">
                  <c:v>13.139699999999999</c:v>
                </c:pt>
                <c:pt idx="15678">
                  <c:v>13.139699999999999</c:v>
                </c:pt>
                <c:pt idx="15679">
                  <c:v>13.139699999999999</c:v>
                </c:pt>
                <c:pt idx="15680">
                  <c:v>13.139699999999999</c:v>
                </c:pt>
                <c:pt idx="15681">
                  <c:v>13.139699999999999</c:v>
                </c:pt>
                <c:pt idx="15682">
                  <c:v>13.139699999999999</c:v>
                </c:pt>
                <c:pt idx="15683">
                  <c:v>13.139699999999999</c:v>
                </c:pt>
                <c:pt idx="15684">
                  <c:v>13.139699999999999</c:v>
                </c:pt>
                <c:pt idx="15685">
                  <c:v>13.140235193214</c:v>
                </c:pt>
                <c:pt idx="15686">
                  <c:v>13.163100000003</c:v>
                </c:pt>
                <c:pt idx="15687">
                  <c:v>13.163100000003</c:v>
                </c:pt>
                <c:pt idx="15688">
                  <c:v>13.163100000003</c:v>
                </c:pt>
                <c:pt idx="15689">
                  <c:v>13.163100000003</c:v>
                </c:pt>
                <c:pt idx="15690">
                  <c:v>13.163100000003</c:v>
                </c:pt>
                <c:pt idx="15691">
                  <c:v>13.163100000003</c:v>
                </c:pt>
                <c:pt idx="15692">
                  <c:v>13.171397528066001</c:v>
                </c:pt>
                <c:pt idx="15693">
                  <c:v>13.195700000003001</c:v>
                </c:pt>
                <c:pt idx="15694">
                  <c:v>13.195700000002001</c:v>
                </c:pt>
                <c:pt idx="15695">
                  <c:v>13.195700000002001</c:v>
                </c:pt>
                <c:pt idx="15696">
                  <c:v>13.195700000002001</c:v>
                </c:pt>
                <c:pt idx="15697">
                  <c:v>13.195700000002001</c:v>
                </c:pt>
                <c:pt idx="15698">
                  <c:v>13.195700000002001</c:v>
                </c:pt>
                <c:pt idx="15699">
                  <c:v>13.195700000002001</c:v>
                </c:pt>
                <c:pt idx="15700">
                  <c:v>13.195700000003001</c:v>
                </c:pt>
                <c:pt idx="15701">
                  <c:v>13.195700000002001</c:v>
                </c:pt>
                <c:pt idx="15702">
                  <c:v>13.195700000002001</c:v>
                </c:pt>
                <c:pt idx="15703">
                  <c:v>13.195700000002001</c:v>
                </c:pt>
                <c:pt idx="15704">
                  <c:v>13.195700000003001</c:v>
                </c:pt>
                <c:pt idx="15705">
                  <c:v>13.08264942487</c:v>
                </c:pt>
                <c:pt idx="15706">
                  <c:v>12.928899999999</c:v>
                </c:pt>
                <c:pt idx="15707">
                  <c:v>12.928899999999</c:v>
                </c:pt>
                <c:pt idx="15708">
                  <c:v>12.928899999999</c:v>
                </c:pt>
                <c:pt idx="15709">
                  <c:v>12.928899999999</c:v>
                </c:pt>
                <c:pt idx="15710">
                  <c:v>12.928899999999</c:v>
                </c:pt>
                <c:pt idx="15711">
                  <c:v>12.928899999999</c:v>
                </c:pt>
                <c:pt idx="15712">
                  <c:v>12.928899999999</c:v>
                </c:pt>
                <c:pt idx="15713">
                  <c:v>12.928899999999</c:v>
                </c:pt>
                <c:pt idx="15714">
                  <c:v>12.928899999999</c:v>
                </c:pt>
                <c:pt idx="15715">
                  <c:v>12.928899999999</c:v>
                </c:pt>
                <c:pt idx="15716">
                  <c:v>12.928899999999</c:v>
                </c:pt>
                <c:pt idx="15717">
                  <c:v>12.928899999999</c:v>
                </c:pt>
                <c:pt idx="15718">
                  <c:v>12.928899999999</c:v>
                </c:pt>
                <c:pt idx="15719">
                  <c:v>12.928899999999</c:v>
                </c:pt>
                <c:pt idx="15720">
                  <c:v>12.928899999999</c:v>
                </c:pt>
                <c:pt idx="15721">
                  <c:v>12.928899999999</c:v>
                </c:pt>
                <c:pt idx="15722">
                  <c:v>12.956285527765001</c:v>
                </c:pt>
                <c:pt idx="15723">
                  <c:v>13.106399999997</c:v>
                </c:pt>
                <c:pt idx="15724">
                  <c:v>13.106399999997</c:v>
                </c:pt>
                <c:pt idx="15725">
                  <c:v>13.106399999995</c:v>
                </c:pt>
                <c:pt idx="15726">
                  <c:v>13.106399999997</c:v>
                </c:pt>
                <c:pt idx="15727">
                  <c:v>13.106399999997</c:v>
                </c:pt>
                <c:pt idx="15728">
                  <c:v>13.092667920181</c:v>
                </c:pt>
                <c:pt idx="15729">
                  <c:v>13.021799999996</c:v>
                </c:pt>
                <c:pt idx="15730">
                  <c:v>13.021799999997</c:v>
                </c:pt>
                <c:pt idx="15731">
                  <c:v>13.021799999996</c:v>
                </c:pt>
                <c:pt idx="15732">
                  <c:v>13.021799999996</c:v>
                </c:pt>
                <c:pt idx="15733">
                  <c:v>13.021799999996</c:v>
                </c:pt>
                <c:pt idx="15734">
                  <c:v>13.021799999996</c:v>
                </c:pt>
                <c:pt idx="15735">
                  <c:v>13.021799999997</c:v>
                </c:pt>
                <c:pt idx="15736">
                  <c:v>13.021799999997</c:v>
                </c:pt>
                <c:pt idx="15737">
                  <c:v>13.021799999996</c:v>
                </c:pt>
                <c:pt idx="15738">
                  <c:v>13.021799999997</c:v>
                </c:pt>
                <c:pt idx="15739">
                  <c:v>13.021799999997</c:v>
                </c:pt>
                <c:pt idx="15740">
                  <c:v>13.021799999997</c:v>
                </c:pt>
                <c:pt idx="15741">
                  <c:v>13.021799999997</c:v>
                </c:pt>
                <c:pt idx="15742">
                  <c:v>13.047682820017</c:v>
                </c:pt>
                <c:pt idx="15743">
                  <c:v>13.051600000003999</c:v>
                </c:pt>
                <c:pt idx="15744">
                  <c:v>13.051600000003999</c:v>
                </c:pt>
                <c:pt idx="15745">
                  <c:v>13.051600000003999</c:v>
                </c:pt>
                <c:pt idx="15746">
                  <c:v>13.051600000003999</c:v>
                </c:pt>
                <c:pt idx="15747">
                  <c:v>13.051600000003999</c:v>
                </c:pt>
                <c:pt idx="15748">
                  <c:v>13.051600000003999</c:v>
                </c:pt>
                <c:pt idx="15749">
                  <c:v>13.051600000003999</c:v>
                </c:pt>
                <c:pt idx="15750">
                  <c:v>13.051600000003999</c:v>
                </c:pt>
                <c:pt idx="15751">
                  <c:v>13.051600000003999</c:v>
                </c:pt>
                <c:pt idx="15752">
                  <c:v>13.051600000003999</c:v>
                </c:pt>
                <c:pt idx="15753">
                  <c:v>13.051600000003999</c:v>
                </c:pt>
                <c:pt idx="15754">
                  <c:v>13.051600000003999</c:v>
                </c:pt>
                <c:pt idx="15755">
                  <c:v>13.051600000003999</c:v>
                </c:pt>
                <c:pt idx="15756">
                  <c:v>13.051600000003999</c:v>
                </c:pt>
                <c:pt idx="15757">
                  <c:v>13.051600000003999</c:v>
                </c:pt>
                <c:pt idx="15758">
                  <c:v>13.051600000003999</c:v>
                </c:pt>
                <c:pt idx="15759">
                  <c:v>13.051600000003999</c:v>
                </c:pt>
                <c:pt idx="15760">
                  <c:v>13.054676712332</c:v>
                </c:pt>
                <c:pt idx="15761">
                  <c:v>13.093800000002</c:v>
                </c:pt>
                <c:pt idx="15762">
                  <c:v>13.093800000002</c:v>
                </c:pt>
                <c:pt idx="15763">
                  <c:v>13.093800000002</c:v>
                </c:pt>
                <c:pt idx="15764">
                  <c:v>13.093800000002</c:v>
                </c:pt>
                <c:pt idx="15765">
                  <c:v>13.093800000002</c:v>
                </c:pt>
                <c:pt idx="15766">
                  <c:v>13.093800000002</c:v>
                </c:pt>
                <c:pt idx="15767">
                  <c:v>13.093800000002</c:v>
                </c:pt>
                <c:pt idx="15768">
                  <c:v>13.093800000002</c:v>
                </c:pt>
                <c:pt idx="15769">
                  <c:v>13.093800000002</c:v>
                </c:pt>
                <c:pt idx="15770">
                  <c:v>13.093800000002</c:v>
                </c:pt>
                <c:pt idx="15771">
                  <c:v>13.093800000002</c:v>
                </c:pt>
                <c:pt idx="15772">
                  <c:v>13.093800000002</c:v>
                </c:pt>
                <c:pt idx="15773">
                  <c:v>13.093800000002</c:v>
                </c:pt>
                <c:pt idx="15774">
                  <c:v>13.161490221765</c:v>
                </c:pt>
                <c:pt idx="15775">
                  <c:v>13.215200000004</c:v>
                </c:pt>
                <c:pt idx="15776">
                  <c:v>13.215200000004</c:v>
                </c:pt>
                <c:pt idx="15777">
                  <c:v>13.215200000004</c:v>
                </c:pt>
                <c:pt idx="15778">
                  <c:v>13.215200000004</c:v>
                </c:pt>
                <c:pt idx="15779">
                  <c:v>13.215200000004</c:v>
                </c:pt>
                <c:pt idx="15780">
                  <c:v>13.215200000004</c:v>
                </c:pt>
                <c:pt idx="15781">
                  <c:v>13.149532388561999</c:v>
                </c:pt>
                <c:pt idx="15782">
                  <c:v>13.131200000003</c:v>
                </c:pt>
                <c:pt idx="15783">
                  <c:v>13.131200000003</c:v>
                </c:pt>
                <c:pt idx="15784">
                  <c:v>13.131200000003</c:v>
                </c:pt>
                <c:pt idx="15785">
                  <c:v>13.131200000003</c:v>
                </c:pt>
                <c:pt idx="15786">
                  <c:v>13.131200000003</c:v>
                </c:pt>
                <c:pt idx="15787">
                  <c:v>13.131200000003</c:v>
                </c:pt>
                <c:pt idx="15788">
                  <c:v>13.131200000003</c:v>
                </c:pt>
                <c:pt idx="15789">
                  <c:v>13.131200000003</c:v>
                </c:pt>
                <c:pt idx="15790">
                  <c:v>13.131200000003</c:v>
                </c:pt>
                <c:pt idx="15791">
                  <c:v>13.131200000003</c:v>
                </c:pt>
                <c:pt idx="15792">
                  <c:v>13.131200000003</c:v>
                </c:pt>
                <c:pt idx="15793">
                  <c:v>13.131200000003</c:v>
                </c:pt>
                <c:pt idx="15794">
                  <c:v>13.131200000003</c:v>
                </c:pt>
                <c:pt idx="15795">
                  <c:v>13.131200000003</c:v>
                </c:pt>
                <c:pt idx="15796">
                  <c:v>13.131200000003</c:v>
                </c:pt>
                <c:pt idx="15797">
                  <c:v>13.131200000003</c:v>
                </c:pt>
                <c:pt idx="15798">
                  <c:v>13.131200000003</c:v>
                </c:pt>
                <c:pt idx="15799">
                  <c:v>13.126052737607999</c:v>
                </c:pt>
                <c:pt idx="15800">
                  <c:v>13.124199999998</c:v>
                </c:pt>
                <c:pt idx="15801">
                  <c:v>13.124199999998</c:v>
                </c:pt>
                <c:pt idx="15802">
                  <c:v>13.124199999998</c:v>
                </c:pt>
                <c:pt idx="15803">
                  <c:v>13.124199999998</c:v>
                </c:pt>
                <c:pt idx="15804">
                  <c:v>13.124199999998</c:v>
                </c:pt>
                <c:pt idx="15805">
                  <c:v>13.097799845051</c:v>
                </c:pt>
                <c:pt idx="15806">
                  <c:v>13.012199999998</c:v>
                </c:pt>
                <c:pt idx="15807">
                  <c:v>13.012199999998</c:v>
                </c:pt>
                <c:pt idx="15808">
                  <c:v>13.012199999998</c:v>
                </c:pt>
                <c:pt idx="15809">
                  <c:v>13.012199999998</c:v>
                </c:pt>
                <c:pt idx="15810">
                  <c:v>13.012199999998</c:v>
                </c:pt>
                <c:pt idx="15811">
                  <c:v>13.012199999998</c:v>
                </c:pt>
                <c:pt idx="15812">
                  <c:v>13.012199999998</c:v>
                </c:pt>
                <c:pt idx="15813">
                  <c:v>13.012199999998</c:v>
                </c:pt>
                <c:pt idx="15814">
                  <c:v>13.012199999998</c:v>
                </c:pt>
                <c:pt idx="15815">
                  <c:v>13.012199999998</c:v>
                </c:pt>
                <c:pt idx="15816">
                  <c:v>13.012199999998</c:v>
                </c:pt>
                <c:pt idx="15817">
                  <c:v>13.130360507160001</c:v>
                </c:pt>
                <c:pt idx="15818">
                  <c:v>13.146700000002999</c:v>
                </c:pt>
                <c:pt idx="15819">
                  <c:v>13.146700000002999</c:v>
                </c:pt>
                <c:pt idx="15820">
                  <c:v>13.146700000002999</c:v>
                </c:pt>
                <c:pt idx="15821">
                  <c:v>13.146700000002999</c:v>
                </c:pt>
                <c:pt idx="15822">
                  <c:v>13.146700000002999</c:v>
                </c:pt>
                <c:pt idx="15823">
                  <c:v>13.146700000004</c:v>
                </c:pt>
                <c:pt idx="15824">
                  <c:v>13.146700000002999</c:v>
                </c:pt>
                <c:pt idx="15825">
                  <c:v>13.146700000002999</c:v>
                </c:pt>
                <c:pt idx="15826">
                  <c:v>13.146700000002999</c:v>
                </c:pt>
                <c:pt idx="15827">
                  <c:v>13.146700000002999</c:v>
                </c:pt>
                <c:pt idx="15828">
                  <c:v>13.146700000004</c:v>
                </c:pt>
                <c:pt idx="15829">
                  <c:v>13.146700000002999</c:v>
                </c:pt>
                <c:pt idx="15830">
                  <c:v>13.139717950348</c:v>
                </c:pt>
                <c:pt idx="15831">
                  <c:v>13.128399999996001</c:v>
                </c:pt>
                <c:pt idx="15832">
                  <c:v>13.128399999996001</c:v>
                </c:pt>
                <c:pt idx="15833">
                  <c:v>13.128399999996001</c:v>
                </c:pt>
                <c:pt idx="15834">
                  <c:v>13.128399999996001</c:v>
                </c:pt>
                <c:pt idx="15835">
                  <c:v>13.128399999993</c:v>
                </c:pt>
                <c:pt idx="15836">
                  <c:v>13.128399999996001</c:v>
                </c:pt>
                <c:pt idx="15837">
                  <c:v>13.128399999996001</c:v>
                </c:pt>
                <c:pt idx="15838">
                  <c:v>13.128399999996001</c:v>
                </c:pt>
                <c:pt idx="15839">
                  <c:v>13.128399999996001</c:v>
                </c:pt>
                <c:pt idx="15840">
                  <c:v>13.128399999996001</c:v>
                </c:pt>
                <c:pt idx="15841">
                  <c:v>13.123252768644001</c:v>
                </c:pt>
                <c:pt idx="15842">
                  <c:v>13.111399999995999</c:v>
                </c:pt>
                <c:pt idx="15843">
                  <c:v>13.111399999995999</c:v>
                </c:pt>
                <c:pt idx="15844">
                  <c:v>13.111399999996999</c:v>
                </c:pt>
                <c:pt idx="15845">
                  <c:v>13.111399999995999</c:v>
                </c:pt>
                <c:pt idx="15846">
                  <c:v>13.111399999995999</c:v>
                </c:pt>
                <c:pt idx="15847">
                  <c:v>13.111399999995999</c:v>
                </c:pt>
                <c:pt idx="15848">
                  <c:v>13.111399999995999</c:v>
                </c:pt>
                <c:pt idx="15849">
                  <c:v>13.111399999995999</c:v>
                </c:pt>
                <c:pt idx="15850">
                  <c:v>13.111399999996999</c:v>
                </c:pt>
                <c:pt idx="15851">
                  <c:v>13.111399999996999</c:v>
                </c:pt>
                <c:pt idx="15852">
                  <c:v>13.111399999996999</c:v>
                </c:pt>
                <c:pt idx="15853">
                  <c:v>13.111399999996999</c:v>
                </c:pt>
                <c:pt idx="15854">
                  <c:v>13.105913671797</c:v>
                </c:pt>
                <c:pt idx="15855">
                  <c:v>13.055699999998</c:v>
                </c:pt>
                <c:pt idx="15856">
                  <c:v>13.055699999998</c:v>
                </c:pt>
                <c:pt idx="15857">
                  <c:v>13.055699999998</c:v>
                </c:pt>
                <c:pt idx="15858">
                  <c:v>13.055699999998</c:v>
                </c:pt>
                <c:pt idx="15859">
                  <c:v>13.055699999998</c:v>
                </c:pt>
                <c:pt idx="15860">
                  <c:v>13.055699999998</c:v>
                </c:pt>
                <c:pt idx="15861">
                  <c:v>13.055699999998</c:v>
                </c:pt>
                <c:pt idx="15862">
                  <c:v>13.055699999998</c:v>
                </c:pt>
                <c:pt idx="15863">
                  <c:v>13.055699999998</c:v>
                </c:pt>
                <c:pt idx="15864">
                  <c:v>13.055699999998</c:v>
                </c:pt>
                <c:pt idx="15865">
                  <c:v>13.055699999998</c:v>
                </c:pt>
                <c:pt idx="15866">
                  <c:v>13.055699999998</c:v>
                </c:pt>
                <c:pt idx="15867">
                  <c:v>13.055699999998</c:v>
                </c:pt>
                <c:pt idx="15868">
                  <c:v>13.214927421001001</c:v>
                </c:pt>
                <c:pt idx="15869">
                  <c:v>13.284400000002</c:v>
                </c:pt>
                <c:pt idx="15870">
                  <c:v>13.284400000002</c:v>
                </c:pt>
                <c:pt idx="15871">
                  <c:v>13.284400000002</c:v>
                </c:pt>
                <c:pt idx="15872">
                  <c:v>13.284400000002</c:v>
                </c:pt>
                <c:pt idx="15873">
                  <c:v>13.284400000003</c:v>
                </c:pt>
                <c:pt idx="15874">
                  <c:v>13.284400000002</c:v>
                </c:pt>
                <c:pt idx="15875">
                  <c:v>13.284400000002</c:v>
                </c:pt>
                <c:pt idx="15876">
                  <c:v>13.284400000002</c:v>
                </c:pt>
                <c:pt idx="15877">
                  <c:v>13.284400000002</c:v>
                </c:pt>
                <c:pt idx="15878">
                  <c:v>13.151326046201</c:v>
                </c:pt>
                <c:pt idx="15879">
                  <c:v>12.990900000003</c:v>
                </c:pt>
                <c:pt idx="15880">
                  <c:v>12.990900000002</c:v>
                </c:pt>
                <c:pt idx="15881">
                  <c:v>12.990900000003</c:v>
                </c:pt>
                <c:pt idx="15882">
                  <c:v>12.990900000003</c:v>
                </c:pt>
                <c:pt idx="15883">
                  <c:v>12.990900000003</c:v>
                </c:pt>
                <c:pt idx="15884">
                  <c:v>12.990900000003</c:v>
                </c:pt>
                <c:pt idx="15885">
                  <c:v>12.990900000002</c:v>
                </c:pt>
                <c:pt idx="15886">
                  <c:v>12.990900000003</c:v>
                </c:pt>
                <c:pt idx="15887">
                  <c:v>12.990900000003</c:v>
                </c:pt>
                <c:pt idx="15888">
                  <c:v>12.990900000003</c:v>
                </c:pt>
                <c:pt idx="15889">
                  <c:v>12.990900000003</c:v>
                </c:pt>
                <c:pt idx="15890">
                  <c:v>12.990900000003</c:v>
                </c:pt>
                <c:pt idx="15891">
                  <c:v>13.009477291453001</c:v>
                </c:pt>
                <c:pt idx="15892">
                  <c:v>13.118099999999</c:v>
                </c:pt>
                <c:pt idx="15893">
                  <c:v>13.118099999999</c:v>
                </c:pt>
                <c:pt idx="15894">
                  <c:v>13.118099999999</c:v>
                </c:pt>
                <c:pt idx="15895">
                  <c:v>13.118099999999</c:v>
                </c:pt>
                <c:pt idx="15896">
                  <c:v>13.118099999999</c:v>
                </c:pt>
                <c:pt idx="15897">
                  <c:v>13.118099999999</c:v>
                </c:pt>
                <c:pt idx="15898">
                  <c:v>13.118099999999</c:v>
                </c:pt>
                <c:pt idx="15899">
                  <c:v>13.118099999999</c:v>
                </c:pt>
                <c:pt idx="15900">
                  <c:v>13.118099999999</c:v>
                </c:pt>
                <c:pt idx="15901">
                  <c:v>13.118099999999</c:v>
                </c:pt>
                <c:pt idx="15902">
                  <c:v>13.118099999999</c:v>
                </c:pt>
                <c:pt idx="15903">
                  <c:v>13.118099999999</c:v>
                </c:pt>
                <c:pt idx="15904">
                  <c:v>13.118099999999</c:v>
                </c:pt>
                <c:pt idx="15905">
                  <c:v>13.035085347048</c:v>
                </c:pt>
                <c:pt idx="15906">
                  <c:v>13.023400000003001</c:v>
                </c:pt>
                <c:pt idx="15907">
                  <c:v>13.023400000003001</c:v>
                </c:pt>
                <c:pt idx="15908">
                  <c:v>13.023400000003001</c:v>
                </c:pt>
                <c:pt idx="15909">
                  <c:v>13.023400000003001</c:v>
                </c:pt>
                <c:pt idx="15910">
                  <c:v>13.023400000003001</c:v>
                </c:pt>
                <c:pt idx="15911">
                  <c:v>13.023400000003001</c:v>
                </c:pt>
                <c:pt idx="15912">
                  <c:v>13.023400000003001</c:v>
                </c:pt>
                <c:pt idx="15913">
                  <c:v>13.023400000003001</c:v>
                </c:pt>
                <c:pt idx="15914">
                  <c:v>13.023400000003001</c:v>
                </c:pt>
                <c:pt idx="15915">
                  <c:v>13.023400000003001</c:v>
                </c:pt>
                <c:pt idx="15916">
                  <c:v>13.053089140037001</c:v>
                </c:pt>
                <c:pt idx="15917">
                  <c:v>13.076000000001001</c:v>
                </c:pt>
                <c:pt idx="15918">
                  <c:v>13.076000000001001</c:v>
                </c:pt>
                <c:pt idx="15919">
                  <c:v>13.076000000001001</c:v>
                </c:pt>
                <c:pt idx="15920">
                  <c:v>13.076000000001001</c:v>
                </c:pt>
                <c:pt idx="15921">
                  <c:v>13.076000000001001</c:v>
                </c:pt>
                <c:pt idx="15922">
                  <c:v>13.076000000001001</c:v>
                </c:pt>
                <c:pt idx="15923">
                  <c:v>13.076000000001001</c:v>
                </c:pt>
                <c:pt idx="15924">
                  <c:v>13.076000000001001</c:v>
                </c:pt>
                <c:pt idx="15925">
                  <c:v>13.076000000001001</c:v>
                </c:pt>
                <c:pt idx="15926">
                  <c:v>13.076000000001001</c:v>
                </c:pt>
                <c:pt idx="15927">
                  <c:v>13.076000000001001</c:v>
                </c:pt>
                <c:pt idx="15928">
                  <c:v>13.092445600461</c:v>
                </c:pt>
                <c:pt idx="15929">
                  <c:v>13.108199999996</c:v>
                </c:pt>
                <c:pt idx="15930">
                  <c:v>13.108199999997</c:v>
                </c:pt>
                <c:pt idx="15931">
                  <c:v>13.108199999997</c:v>
                </c:pt>
                <c:pt idx="15932">
                  <c:v>13.108199999996</c:v>
                </c:pt>
                <c:pt idx="15933">
                  <c:v>13.108199999997</c:v>
                </c:pt>
                <c:pt idx="15934">
                  <c:v>13.108199999997</c:v>
                </c:pt>
                <c:pt idx="15935">
                  <c:v>13.108199999996</c:v>
                </c:pt>
                <c:pt idx="15936">
                  <c:v>13.108199999997</c:v>
                </c:pt>
                <c:pt idx="15937">
                  <c:v>13.108199999997</c:v>
                </c:pt>
                <c:pt idx="15938">
                  <c:v>13.108199999997</c:v>
                </c:pt>
                <c:pt idx="15939">
                  <c:v>13.108199999997</c:v>
                </c:pt>
                <c:pt idx="15940">
                  <c:v>13.108199999997</c:v>
                </c:pt>
                <c:pt idx="15941">
                  <c:v>13.109308204577999</c:v>
                </c:pt>
                <c:pt idx="15942">
                  <c:v>13.116600000001</c:v>
                </c:pt>
                <c:pt idx="15943">
                  <c:v>13.116600000001</c:v>
                </c:pt>
                <c:pt idx="15944">
                  <c:v>13.116600000001</c:v>
                </c:pt>
                <c:pt idx="15945">
                  <c:v>13.116600000002</c:v>
                </c:pt>
                <c:pt idx="15946">
                  <c:v>13.116600000002</c:v>
                </c:pt>
                <c:pt idx="15947">
                  <c:v>13.116600000002</c:v>
                </c:pt>
                <c:pt idx="15948">
                  <c:v>13.116600000001</c:v>
                </c:pt>
                <c:pt idx="15949">
                  <c:v>13.116600000001</c:v>
                </c:pt>
                <c:pt idx="15950">
                  <c:v>13.116600000001</c:v>
                </c:pt>
                <c:pt idx="15951">
                  <c:v>13.116600000001</c:v>
                </c:pt>
                <c:pt idx="15952">
                  <c:v>13.116600000001</c:v>
                </c:pt>
                <c:pt idx="15953">
                  <c:v>13.116600000002</c:v>
                </c:pt>
                <c:pt idx="15954">
                  <c:v>13.116600000001</c:v>
                </c:pt>
                <c:pt idx="15955">
                  <c:v>13.128292702204</c:v>
                </c:pt>
                <c:pt idx="15956">
                  <c:v>13.133899999996</c:v>
                </c:pt>
                <c:pt idx="15957">
                  <c:v>13.133899999996</c:v>
                </c:pt>
                <c:pt idx="15958">
                  <c:v>13.133899999996</c:v>
                </c:pt>
                <c:pt idx="15959">
                  <c:v>13.133899999995</c:v>
                </c:pt>
                <c:pt idx="15960">
                  <c:v>13.133899999995</c:v>
                </c:pt>
                <c:pt idx="15961">
                  <c:v>13.133899999995</c:v>
                </c:pt>
                <c:pt idx="15962">
                  <c:v>13.133899999995</c:v>
                </c:pt>
                <c:pt idx="15963">
                  <c:v>13.133899999995</c:v>
                </c:pt>
                <c:pt idx="15964">
                  <c:v>13.133899999996</c:v>
                </c:pt>
                <c:pt idx="15965">
                  <c:v>13.133899999995</c:v>
                </c:pt>
                <c:pt idx="15966">
                  <c:v>13.133899999996</c:v>
                </c:pt>
                <c:pt idx="15967">
                  <c:v>13.133899999995</c:v>
                </c:pt>
                <c:pt idx="15968">
                  <c:v>13.133899999995</c:v>
                </c:pt>
                <c:pt idx="15969">
                  <c:v>13.133899999995</c:v>
                </c:pt>
                <c:pt idx="15970">
                  <c:v>13.133899999995</c:v>
                </c:pt>
                <c:pt idx="15971">
                  <c:v>13.133899999995</c:v>
                </c:pt>
                <c:pt idx="15972">
                  <c:v>13.133899999995</c:v>
                </c:pt>
                <c:pt idx="15973">
                  <c:v>13.128466527928</c:v>
                </c:pt>
                <c:pt idx="15974">
                  <c:v>12.995800000001999</c:v>
                </c:pt>
                <c:pt idx="15975">
                  <c:v>12.995800000001999</c:v>
                </c:pt>
                <c:pt idx="15976">
                  <c:v>12.995800000001999</c:v>
                </c:pt>
                <c:pt idx="15977">
                  <c:v>12.995800000001999</c:v>
                </c:pt>
                <c:pt idx="15978">
                  <c:v>12.995800000001999</c:v>
                </c:pt>
                <c:pt idx="15979">
                  <c:v>12.995800000001999</c:v>
                </c:pt>
                <c:pt idx="15980">
                  <c:v>12.995800000001999</c:v>
                </c:pt>
                <c:pt idx="15981">
                  <c:v>12.995800000001999</c:v>
                </c:pt>
                <c:pt idx="15982">
                  <c:v>12.995800000001999</c:v>
                </c:pt>
                <c:pt idx="15983">
                  <c:v>12.995800000001999</c:v>
                </c:pt>
                <c:pt idx="15984">
                  <c:v>12.995800000001999</c:v>
                </c:pt>
                <c:pt idx="15985">
                  <c:v>12.995800000001999</c:v>
                </c:pt>
                <c:pt idx="15986">
                  <c:v>12.995800000002999</c:v>
                </c:pt>
                <c:pt idx="15987">
                  <c:v>13.008493137638</c:v>
                </c:pt>
                <c:pt idx="15988">
                  <c:v>13.039300000002999</c:v>
                </c:pt>
                <c:pt idx="15989">
                  <c:v>13.039300000001999</c:v>
                </c:pt>
                <c:pt idx="15990">
                  <c:v>13.039300000001999</c:v>
                </c:pt>
                <c:pt idx="15991">
                  <c:v>13.039300000001999</c:v>
                </c:pt>
                <c:pt idx="15992">
                  <c:v>13.039300000001999</c:v>
                </c:pt>
                <c:pt idx="15993">
                  <c:v>13.039300000001999</c:v>
                </c:pt>
                <c:pt idx="15994">
                  <c:v>13.039300000001999</c:v>
                </c:pt>
                <c:pt idx="15995">
                  <c:v>13.039300000002999</c:v>
                </c:pt>
                <c:pt idx="15996">
                  <c:v>13.039300000001999</c:v>
                </c:pt>
                <c:pt idx="15997">
                  <c:v>13.039300000001999</c:v>
                </c:pt>
                <c:pt idx="15998">
                  <c:v>13.039601767420001</c:v>
                </c:pt>
                <c:pt idx="15999">
                  <c:v>13.182100000004001</c:v>
                </c:pt>
                <c:pt idx="16000">
                  <c:v>13.182100000004001</c:v>
                </c:pt>
                <c:pt idx="16001">
                  <c:v>13.182100000004001</c:v>
                </c:pt>
                <c:pt idx="16002">
                  <c:v>13.182100000004001</c:v>
                </c:pt>
                <c:pt idx="16003">
                  <c:v>13.182100000004001</c:v>
                </c:pt>
                <c:pt idx="16004">
                  <c:v>13.182100000004001</c:v>
                </c:pt>
                <c:pt idx="16005">
                  <c:v>13.182100000004001</c:v>
                </c:pt>
                <c:pt idx="16006">
                  <c:v>13.182100000004001</c:v>
                </c:pt>
                <c:pt idx="16007">
                  <c:v>13.182100000004001</c:v>
                </c:pt>
                <c:pt idx="16008">
                  <c:v>13.182100000004001</c:v>
                </c:pt>
                <c:pt idx="16009">
                  <c:v>13.182100000004001</c:v>
                </c:pt>
                <c:pt idx="16010">
                  <c:v>13.187458968232001</c:v>
                </c:pt>
                <c:pt idx="16011">
                  <c:v>13.273300000001001</c:v>
                </c:pt>
                <c:pt idx="16012">
                  <c:v>13.273300000001001</c:v>
                </c:pt>
                <c:pt idx="16013">
                  <c:v>13.273300000001001</c:v>
                </c:pt>
                <c:pt idx="16014">
                  <c:v>13.273300000001001</c:v>
                </c:pt>
                <c:pt idx="16015">
                  <c:v>13.273300000001001</c:v>
                </c:pt>
                <c:pt idx="16016">
                  <c:v>13.273300000001001</c:v>
                </c:pt>
                <c:pt idx="16017">
                  <c:v>13.273300000001001</c:v>
                </c:pt>
                <c:pt idx="16018">
                  <c:v>13.273300000001001</c:v>
                </c:pt>
                <c:pt idx="16019">
                  <c:v>13.273300000001001</c:v>
                </c:pt>
                <c:pt idx="16020">
                  <c:v>13.273300000001001</c:v>
                </c:pt>
                <c:pt idx="16021">
                  <c:v>13.273300000001001</c:v>
                </c:pt>
                <c:pt idx="16022">
                  <c:v>13.273300000001001</c:v>
                </c:pt>
                <c:pt idx="16023">
                  <c:v>13.273300000001001</c:v>
                </c:pt>
                <c:pt idx="16024">
                  <c:v>13.191539505370001</c:v>
                </c:pt>
                <c:pt idx="16025">
                  <c:v>13.023300000001001</c:v>
                </c:pt>
                <c:pt idx="16026">
                  <c:v>13.023300000001001</c:v>
                </c:pt>
                <c:pt idx="16027">
                  <c:v>13.023300000001001</c:v>
                </c:pt>
                <c:pt idx="16028">
                  <c:v>13.023300000001001</c:v>
                </c:pt>
                <c:pt idx="16029">
                  <c:v>13.023300000001001</c:v>
                </c:pt>
                <c:pt idx="16030">
                  <c:v>13.023300000001001</c:v>
                </c:pt>
                <c:pt idx="16031">
                  <c:v>13.023300000001001</c:v>
                </c:pt>
                <c:pt idx="16032">
                  <c:v>13.023300000001001</c:v>
                </c:pt>
                <c:pt idx="16033">
                  <c:v>13.023300000001001</c:v>
                </c:pt>
                <c:pt idx="16034">
                  <c:v>13.023300000001001</c:v>
                </c:pt>
                <c:pt idx="16035">
                  <c:v>13.023300000001001</c:v>
                </c:pt>
                <c:pt idx="16036">
                  <c:v>13.023300000001001</c:v>
                </c:pt>
                <c:pt idx="16037">
                  <c:v>13.023300000001001</c:v>
                </c:pt>
                <c:pt idx="16038">
                  <c:v>13.083198844669999</c:v>
                </c:pt>
                <c:pt idx="16039">
                  <c:v>13.094299999998</c:v>
                </c:pt>
                <c:pt idx="16040">
                  <c:v>13.094299999998</c:v>
                </c:pt>
                <c:pt idx="16041">
                  <c:v>13.094299999998</c:v>
                </c:pt>
                <c:pt idx="16042">
                  <c:v>13.094299999998</c:v>
                </c:pt>
                <c:pt idx="16043">
                  <c:v>13.094299999998</c:v>
                </c:pt>
                <c:pt idx="16044">
                  <c:v>13.094299999998</c:v>
                </c:pt>
                <c:pt idx="16045">
                  <c:v>13.094299999998</c:v>
                </c:pt>
                <c:pt idx="16046">
                  <c:v>13.094299999998</c:v>
                </c:pt>
                <c:pt idx="16047">
                  <c:v>13.094299999998</c:v>
                </c:pt>
                <c:pt idx="16048">
                  <c:v>13.094299999998</c:v>
                </c:pt>
                <c:pt idx="16049">
                  <c:v>13.094299999998</c:v>
                </c:pt>
                <c:pt idx="16050">
                  <c:v>13.091304850823001</c:v>
                </c:pt>
                <c:pt idx="16051">
                  <c:v>13.089600000003999</c:v>
                </c:pt>
                <c:pt idx="16052">
                  <c:v>13.089600000003999</c:v>
                </c:pt>
                <c:pt idx="16053">
                  <c:v>13.089600000003999</c:v>
                </c:pt>
                <c:pt idx="16054">
                  <c:v>13.089600000003999</c:v>
                </c:pt>
                <c:pt idx="16055">
                  <c:v>13.089600000003999</c:v>
                </c:pt>
                <c:pt idx="16056">
                  <c:v>13.089600000003999</c:v>
                </c:pt>
                <c:pt idx="16057">
                  <c:v>13.089600000003999</c:v>
                </c:pt>
                <c:pt idx="16058">
                  <c:v>13.089600000003999</c:v>
                </c:pt>
                <c:pt idx="16059">
                  <c:v>13.089600000003999</c:v>
                </c:pt>
                <c:pt idx="16060">
                  <c:v>13.089600000003999</c:v>
                </c:pt>
                <c:pt idx="16061">
                  <c:v>13.089600000003999</c:v>
                </c:pt>
                <c:pt idx="16062">
                  <c:v>13.089600000003999</c:v>
                </c:pt>
                <c:pt idx="16063">
                  <c:v>13.064805113957</c:v>
                </c:pt>
                <c:pt idx="16064">
                  <c:v>13.042899999999999</c:v>
                </c:pt>
                <c:pt idx="16065">
                  <c:v>13.042899999999999</c:v>
                </c:pt>
                <c:pt idx="16066">
                  <c:v>13.042899999999999</c:v>
                </c:pt>
                <c:pt idx="16067">
                  <c:v>13.042899999999999</c:v>
                </c:pt>
                <c:pt idx="16068">
                  <c:v>13.042899999999999</c:v>
                </c:pt>
                <c:pt idx="16069">
                  <c:v>13.042899999999999</c:v>
                </c:pt>
                <c:pt idx="16070">
                  <c:v>13.113146822421999</c:v>
                </c:pt>
                <c:pt idx="16071">
                  <c:v>13.144999999996999</c:v>
                </c:pt>
                <c:pt idx="16072">
                  <c:v>13.144999999996999</c:v>
                </c:pt>
                <c:pt idx="16073">
                  <c:v>13.144999999996999</c:v>
                </c:pt>
                <c:pt idx="16074">
                  <c:v>13.144999999996999</c:v>
                </c:pt>
                <c:pt idx="16075">
                  <c:v>13.144999999996999</c:v>
                </c:pt>
                <c:pt idx="16076">
                  <c:v>13.144999999996999</c:v>
                </c:pt>
                <c:pt idx="16077">
                  <c:v>13.144999999996999</c:v>
                </c:pt>
                <c:pt idx="16078">
                  <c:v>13.144999999996999</c:v>
                </c:pt>
                <c:pt idx="16079">
                  <c:v>13.144999999996999</c:v>
                </c:pt>
                <c:pt idx="16080">
                  <c:v>13.144999999996999</c:v>
                </c:pt>
                <c:pt idx="16081">
                  <c:v>13.144999999996999</c:v>
                </c:pt>
                <c:pt idx="16082">
                  <c:v>13.144999999996999</c:v>
                </c:pt>
                <c:pt idx="16083">
                  <c:v>13.174474446908</c:v>
                </c:pt>
                <c:pt idx="16084">
                  <c:v>13.184399999998</c:v>
                </c:pt>
                <c:pt idx="16085">
                  <c:v>13.184399999998</c:v>
                </c:pt>
                <c:pt idx="16086">
                  <c:v>13.184399999998</c:v>
                </c:pt>
                <c:pt idx="16087">
                  <c:v>13.184399999998</c:v>
                </c:pt>
                <c:pt idx="16088">
                  <c:v>13.184399999998</c:v>
                </c:pt>
                <c:pt idx="16089">
                  <c:v>13.184399999998</c:v>
                </c:pt>
                <c:pt idx="16090">
                  <c:v>13.184399999998</c:v>
                </c:pt>
                <c:pt idx="16091">
                  <c:v>13.184399999998</c:v>
                </c:pt>
                <c:pt idx="16092">
                  <c:v>13.184399999998</c:v>
                </c:pt>
                <c:pt idx="16093">
                  <c:v>13.184399999998</c:v>
                </c:pt>
                <c:pt idx="16094">
                  <c:v>13.184399999998</c:v>
                </c:pt>
                <c:pt idx="16095">
                  <c:v>13.168842359718001</c:v>
                </c:pt>
                <c:pt idx="16096">
                  <c:v>12.969500000004</c:v>
                </c:pt>
                <c:pt idx="16097">
                  <c:v>12.969500000004</c:v>
                </c:pt>
                <c:pt idx="16098">
                  <c:v>12.969500000004</c:v>
                </c:pt>
                <c:pt idx="16099">
                  <c:v>12.969500000004</c:v>
                </c:pt>
                <c:pt idx="16100">
                  <c:v>12.969500000004</c:v>
                </c:pt>
                <c:pt idx="16101">
                  <c:v>12.969500000004</c:v>
                </c:pt>
                <c:pt idx="16102">
                  <c:v>12.969500000004</c:v>
                </c:pt>
                <c:pt idx="16103">
                  <c:v>12.969500000004</c:v>
                </c:pt>
                <c:pt idx="16104">
                  <c:v>12.969500000004</c:v>
                </c:pt>
                <c:pt idx="16105">
                  <c:v>12.969500000004</c:v>
                </c:pt>
                <c:pt idx="16106">
                  <c:v>12.969500000004</c:v>
                </c:pt>
                <c:pt idx="16107">
                  <c:v>12.969500000004</c:v>
                </c:pt>
                <c:pt idx="16108">
                  <c:v>12.969500000004</c:v>
                </c:pt>
                <c:pt idx="16109">
                  <c:v>13.094945274275</c:v>
                </c:pt>
                <c:pt idx="16110">
                  <c:v>13.227500000000999</c:v>
                </c:pt>
                <c:pt idx="16111">
                  <c:v>13.227500000000999</c:v>
                </c:pt>
                <c:pt idx="16112">
                  <c:v>13.227500000000999</c:v>
                </c:pt>
                <c:pt idx="16113">
                  <c:v>13.227500000000999</c:v>
                </c:pt>
                <c:pt idx="16114">
                  <c:v>13.227500000000999</c:v>
                </c:pt>
                <c:pt idx="16115">
                  <c:v>13.227500000000999</c:v>
                </c:pt>
                <c:pt idx="16116">
                  <c:v>13.227499999999999</c:v>
                </c:pt>
                <c:pt idx="16117">
                  <c:v>13.227500000000999</c:v>
                </c:pt>
                <c:pt idx="16118">
                  <c:v>13.227500000000999</c:v>
                </c:pt>
                <c:pt idx="16119">
                  <c:v>13.227500000000999</c:v>
                </c:pt>
                <c:pt idx="16120">
                  <c:v>13.170433230294</c:v>
                </c:pt>
                <c:pt idx="16121">
                  <c:v>13.103600000002</c:v>
                </c:pt>
                <c:pt idx="16122">
                  <c:v>13.103600000002</c:v>
                </c:pt>
                <c:pt idx="16123">
                  <c:v>13.103600000002</c:v>
                </c:pt>
                <c:pt idx="16124">
                  <c:v>13.103600000002</c:v>
                </c:pt>
                <c:pt idx="16125">
                  <c:v>13.103600000002</c:v>
                </c:pt>
                <c:pt idx="16126">
                  <c:v>13.103600000002</c:v>
                </c:pt>
                <c:pt idx="16127">
                  <c:v>13.103600000002</c:v>
                </c:pt>
                <c:pt idx="16128">
                  <c:v>13.103600000002</c:v>
                </c:pt>
                <c:pt idx="16129">
                  <c:v>13.103600000002</c:v>
                </c:pt>
                <c:pt idx="16130">
                  <c:v>13.103600000002</c:v>
                </c:pt>
                <c:pt idx="16131">
                  <c:v>13.103600000002</c:v>
                </c:pt>
                <c:pt idx="16132">
                  <c:v>13.103600000002</c:v>
                </c:pt>
                <c:pt idx="16133">
                  <c:v>13.104462467262</c:v>
                </c:pt>
                <c:pt idx="16134">
                  <c:v>13.163200000003</c:v>
                </c:pt>
                <c:pt idx="16135">
                  <c:v>13.163200000003</c:v>
                </c:pt>
                <c:pt idx="16136">
                  <c:v>13.163200000003</c:v>
                </c:pt>
                <c:pt idx="16137">
                  <c:v>13.163200000003</c:v>
                </c:pt>
                <c:pt idx="16138">
                  <c:v>13.163200000002</c:v>
                </c:pt>
                <c:pt idx="16139">
                  <c:v>13.163200000003</c:v>
                </c:pt>
                <c:pt idx="16140">
                  <c:v>13.163200000002</c:v>
                </c:pt>
                <c:pt idx="16141">
                  <c:v>13.163200000002</c:v>
                </c:pt>
                <c:pt idx="16142">
                  <c:v>13.163200000003</c:v>
                </c:pt>
                <c:pt idx="16143">
                  <c:v>13.163200000003</c:v>
                </c:pt>
                <c:pt idx="16144">
                  <c:v>13.163200000002</c:v>
                </c:pt>
                <c:pt idx="16145">
                  <c:v>13.163200000003</c:v>
                </c:pt>
                <c:pt idx="16146">
                  <c:v>13.163200000005</c:v>
                </c:pt>
                <c:pt idx="16147">
                  <c:v>13.163200000002</c:v>
                </c:pt>
                <c:pt idx="16148">
                  <c:v>13.163200000003</c:v>
                </c:pt>
                <c:pt idx="16149">
                  <c:v>13.163200000003</c:v>
                </c:pt>
                <c:pt idx="16150">
                  <c:v>13.163200000003</c:v>
                </c:pt>
                <c:pt idx="16151">
                  <c:v>13.163200000003</c:v>
                </c:pt>
                <c:pt idx="16152">
                  <c:v>13.163200000002</c:v>
                </c:pt>
                <c:pt idx="16153">
                  <c:v>13.080968324051</c:v>
                </c:pt>
                <c:pt idx="16154">
                  <c:v>13.069599999996999</c:v>
                </c:pt>
                <c:pt idx="16155">
                  <c:v>13.069599999996999</c:v>
                </c:pt>
                <c:pt idx="16156">
                  <c:v>13.069599999996999</c:v>
                </c:pt>
                <c:pt idx="16157">
                  <c:v>13.069599999996999</c:v>
                </c:pt>
                <c:pt idx="16158">
                  <c:v>13.069599999996999</c:v>
                </c:pt>
                <c:pt idx="16159">
                  <c:v>13.069599999996999</c:v>
                </c:pt>
                <c:pt idx="16160">
                  <c:v>13.069599999996999</c:v>
                </c:pt>
                <c:pt idx="16161">
                  <c:v>13.069599999996999</c:v>
                </c:pt>
                <c:pt idx="16162">
                  <c:v>13.069599999996999</c:v>
                </c:pt>
                <c:pt idx="16163">
                  <c:v>13.069599999996999</c:v>
                </c:pt>
                <c:pt idx="16164">
                  <c:v>13.069599999996999</c:v>
                </c:pt>
                <c:pt idx="16165">
                  <c:v>13.119197811218999</c:v>
                </c:pt>
                <c:pt idx="16166">
                  <c:v>13.201599999999999</c:v>
                </c:pt>
                <c:pt idx="16167">
                  <c:v>13.201599999999999</c:v>
                </c:pt>
                <c:pt idx="16168">
                  <c:v>13.201599999999999</c:v>
                </c:pt>
                <c:pt idx="16169">
                  <c:v>13.201599999999999</c:v>
                </c:pt>
                <c:pt idx="16170">
                  <c:v>13.201599999999999</c:v>
                </c:pt>
                <c:pt idx="16171">
                  <c:v>13.201599999999999</c:v>
                </c:pt>
                <c:pt idx="16172">
                  <c:v>12.9475251375</c:v>
                </c:pt>
                <c:pt idx="16173">
                  <c:v>12.923700000004001</c:v>
                </c:pt>
                <c:pt idx="16174">
                  <c:v>12.923700000005001</c:v>
                </c:pt>
                <c:pt idx="16175">
                  <c:v>12.923700000004001</c:v>
                </c:pt>
                <c:pt idx="16176">
                  <c:v>12.923700000005001</c:v>
                </c:pt>
                <c:pt idx="16177">
                  <c:v>12.923700000005001</c:v>
                </c:pt>
                <c:pt idx="16178">
                  <c:v>12.923700000005001</c:v>
                </c:pt>
                <c:pt idx="16179">
                  <c:v>12.923700000004001</c:v>
                </c:pt>
                <c:pt idx="16180">
                  <c:v>12.923700000004001</c:v>
                </c:pt>
                <c:pt idx="16181">
                  <c:v>12.923700000005001</c:v>
                </c:pt>
                <c:pt idx="16182">
                  <c:v>12.923700000004001</c:v>
                </c:pt>
                <c:pt idx="16183">
                  <c:v>12.923700000005001</c:v>
                </c:pt>
                <c:pt idx="16184">
                  <c:v>12.923700000005001</c:v>
                </c:pt>
                <c:pt idx="16185">
                  <c:v>12.923700000004001</c:v>
                </c:pt>
                <c:pt idx="16186">
                  <c:v>12.923700000005001</c:v>
                </c:pt>
                <c:pt idx="16187">
                  <c:v>12.923700000005001</c:v>
                </c:pt>
                <c:pt idx="16188">
                  <c:v>12.923700000005001</c:v>
                </c:pt>
                <c:pt idx="16189">
                  <c:v>12.923700000005001</c:v>
                </c:pt>
                <c:pt idx="16190">
                  <c:v>12.923700000004001</c:v>
                </c:pt>
                <c:pt idx="16191">
                  <c:v>12.923700000005001</c:v>
                </c:pt>
                <c:pt idx="16192">
                  <c:v>12.977923171123001</c:v>
                </c:pt>
                <c:pt idx="16193">
                  <c:v>13.016299999997001</c:v>
                </c:pt>
                <c:pt idx="16194">
                  <c:v>13.016299999997001</c:v>
                </c:pt>
                <c:pt idx="16195">
                  <c:v>13.016299999997001</c:v>
                </c:pt>
                <c:pt idx="16196">
                  <c:v>13.016299999997001</c:v>
                </c:pt>
                <c:pt idx="16197">
                  <c:v>13.016299999997001</c:v>
                </c:pt>
                <c:pt idx="16198">
                  <c:v>13.016299999997001</c:v>
                </c:pt>
                <c:pt idx="16199">
                  <c:v>13.016299999997001</c:v>
                </c:pt>
                <c:pt idx="16200">
                  <c:v>13.016299999997001</c:v>
                </c:pt>
                <c:pt idx="16201">
                  <c:v>13.016299999997001</c:v>
                </c:pt>
                <c:pt idx="16202">
                  <c:v>13.016299999997001</c:v>
                </c:pt>
                <c:pt idx="16203">
                  <c:v>13.016299999997001</c:v>
                </c:pt>
                <c:pt idx="16204">
                  <c:v>13.091735330278</c:v>
                </c:pt>
                <c:pt idx="16205">
                  <c:v>13.203199999998001</c:v>
                </c:pt>
                <c:pt idx="16206">
                  <c:v>13.203199999998001</c:v>
                </c:pt>
                <c:pt idx="16207">
                  <c:v>13.203199999997</c:v>
                </c:pt>
                <c:pt idx="16208">
                  <c:v>13.203199999998001</c:v>
                </c:pt>
                <c:pt idx="16209">
                  <c:v>13.203199999998001</c:v>
                </c:pt>
                <c:pt idx="16210">
                  <c:v>13.20689769837</c:v>
                </c:pt>
                <c:pt idx="16211">
                  <c:v>13.288600000000001</c:v>
                </c:pt>
                <c:pt idx="16212">
                  <c:v>13.288600000000001</c:v>
                </c:pt>
                <c:pt idx="16213">
                  <c:v>13.288600000000001</c:v>
                </c:pt>
                <c:pt idx="16214">
                  <c:v>13.288600000000001</c:v>
                </c:pt>
                <c:pt idx="16215">
                  <c:v>13.288600000000001</c:v>
                </c:pt>
                <c:pt idx="16216">
                  <c:v>13.288600000000001</c:v>
                </c:pt>
                <c:pt idx="16217">
                  <c:v>13.288600000000001</c:v>
                </c:pt>
                <c:pt idx="16218">
                  <c:v>13.288600000000001</c:v>
                </c:pt>
                <c:pt idx="16219">
                  <c:v>13.288600000000001</c:v>
                </c:pt>
                <c:pt idx="16220">
                  <c:v>13.288600000000001</c:v>
                </c:pt>
                <c:pt idx="16221">
                  <c:v>13.288600000000001</c:v>
                </c:pt>
                <c:pt idx="16222">
                  <c:v>13.288600000000001</c:v>
                </c:pt>
                <c:pt idx="16223">
                  <c:v>13.288600000000001</c:v>
                </c:pt>
                <c:pt idx="16224">
                  <c:v>13.288600000000001</c:v>
                </c:pt>
                <c:pt idx="16225">
                  <c:v>13.288600000000001</c:v>
                </c:pt>
                <c:pt idx="16226">
                  <c:v>13.288600000000001</c:v>
                </c:pt>
                <c:pt idx="16227">
                  <c:v>13.288600000000001</c:v>
                </c:pt>
                <c:pt idx="16228">
                  <c:v>13.288600000000001</c:v>
                </c:pt>
                <c:pt idx="16229">
                  <c:v>13.288600000000001</c:v>
                </c:pt>
                <c:pt idx="16230">
                  <c:v>13.288600000000001</c:v>
                </c:pt>
                <c:pt idx="16231">
                  <c:v>13.09581538462</c:v>
                </c:pt>
                <c:pt idx="16232">
                  <c:v>13.053000000004999</c:v>
                </c:pt>
                <c:pt idx="16233">
                  <c:v>13.053000000004999</c:v>
                </c:pt>
                <c:pt idx="16234">
                  <c:v>13.053000000004999</c:v>
                </c:pt>
                <c:pt idx="16235">
                  <c:v>13.053000000004999</c:v>
                </c:pt>
                <c:pt idx="16236">
                  <c:v>13.053000000004999</c:v>
                </c:pt>
                <c:pt idx="16237">
                  <c:v>13.049677141063</c:v>
                </c:pt>
                <c:pt idx="16238">
                  <c:v>13.040700000003</c:v>
                </c:pt>
                <c:pt idx="16239">
                  <c:v>13.040700000003</c:v>
                </c:pt>
                <c:pt idx="16240">
                  <c:v>13.040700000004</c:v>
                </c:pt>
                <c:pt idx="16241">
                  <c:v>13.040700000004</c:v>
                </c:pt>
                <c:pt idx="16242">
                  <c:v>13.040700000004</c:v>
                </c:pt>
                <c:pt idx="16243">
                  <c:v>13.040700000003</c:v>
                </c:pt>
                <c:pt idx="16244">
                  <c:v>13.040700000004</c:v>
                </c:pt>
                <c:pt idx="16245">
                  <c:v>13.040700000003</c:v>
                </c:pt>
                <c:pt idx="16246">
                  <c:v>13.040700000003</c:v>
                </c:pt>
                <c:pt idx="16247">
                  <c:v>13.040700000003</c:v>
                </c:pt>
                <c:pt idx="16248">
                  <c:v>13.040700000003</c:v>
                </c:pt>
                <c:pt idx="16249">
                  <c:v>13.040700000003</c:v>
                </c:pt>
                <c:pt idx="16250">
                  <c:v>13.060549428088001</c:v>
                </c:pt>
                <c:pt idx="16251">
                  <c:v>13.110500000002</c:v>
                </c:pt>
                <c:pt idx="16252">
                  <c:v>13.110500000002</c:v>
                </c:pt>
                <c:pt idx="16253">
                  <c:v>13.110500000002</c:v>
                </c:pt>
                <c:pt idx="16254">
                  <c:v>13.110500000003</c:v>
                </c:pt>
                <c:pt idx="16255">
                  <c:v>13.110500000002</c:v>
                </c:pt>
                <c:pt idx="16256">
                  <c:v>13.110500000002</c:v>
                </c:pt>
                <c:pt idx="16257">
                  <c:v>13.110500000002</c:v>
                </c:pt>
                <c:pt idx="16258">
                  <c:v>13.110500000005</c:v>
                </c:pt>
                <c:pt idx="16259">
                  <c:v>13.110500000003</c:v>
                </c:pt>
                <c:pt idx="16260">
                  <c:v>13.110500000002</c:v>
                </c:pt>
                <c:pt idx="16261">
                  <c:v>13.110500000002</c:v>
                </c:pt>
                <c:pt idx="16262">
                  <c:v>13.110500000003</c:v>
                </c:pt>
                <c:pt idx="16263">
                  <c:v>13.110500000003</c:v>
                </c:pt>
                <c:pt idx="16264">
                  <c:v>13.110500000002</c:v>
                </c:pt>
                <c:pt idx="16265">
                  <c:v>13.110500000003</c:v>
                </c:pt>
                <c:pt idx="16266">
                  <c:v>13.110500000002</c:v>
                </c:pt>
                <c:pt idx="16267">
                  <c:v>13.110500000002</c:v>
                </c:pt>
                <c:pt idx="16268">
                  <c:v>13.109918209973999</c:v>
                </c:pt>
                <c:pt idx="16269">
                  <c:v>13.079499999998999</c:v>
                </c:pt>
                <c:pt idx="16270">
                  <c:v>13.079499999999999</c:v>
                </c:pt>
                <c:pt idx="16271">
                  <c:v>13.079499999999999</c:v>
                </c:pt>
                <c:pt idx="16272">
                  <c:v>13.079499999999999</c:v>
                </c:pt>
                <c:pt idx="16273">
                  <c:v>13.079499999999999</c:v>
                </c:pt>
                <c:pt idx="16274">
                  <c:v>13.079499999999999</c:v>
                </c:pt>
                <c:pt idx="16275">
                  <c:v>13.079499999999999</c:v>
                </c:pt>
                <c:pt idx="16276">
                  <c:v>13.079499999998999</c:v>
                </c:pt>
                <c:pt idx="16277">
                  <c:v>13.079499999999999</c:v>
                </c:pt>
                <c:pt idx="16278">
                  <c:v>13.079499999998999</c:v>
                </c:pt>
                <c:pt idx="16279">
                  <c:v>13.079499999999999</c:v>
                </c:pt>
                <c:pt idx="16280">
                  <c:v>13.079499999998999</c:v>
                </c:pt>
                <c:pt idx="16281">
                  <c:v>13.079499999998999</c:v>
                </c:pt>
                <c:pt idx="16282">
                  <c:v>13.073478265253</c:v>
                </c:pt>
                <c:pt idx="16283">
                  <c:v>13.062299999998</c:v>
                </c:pt>
                <c:pt idx="16284">
                  <c:v>13.062299999998</c:v>
                </c:pt>
                <c:pt idx="16285">
                  <c:v>13.062299999998</c:v>
                </c:pt>
                <c:pt idx="16286">
                  <c:v>13.062299999998</c:v>
                </c:pt>
                <c:pt idx="16287">
                  <c:v>13.062299999998</c:v>
                </c:pt>
                <c:pt idx="16288">
                  <c:v>13.062299999998</c:v>
                </c:pt>
                <c:pt idx="16289">
                  <c:v>13.051058823527001</c:v>
                </c:pt>
                <c:pt idx="16290">
                  <c:v>13.029799999997</c:v>
                </c:pt>
                <c:pt idx="16291">
                  <c:v>13.029799999997</c:v>
                </c:pt>
                <c:pt idx="16292">
                  <c:v>13.029799999997</c:v>
                </c:pt>
                <c:pt idx="16293">
                  <c:v>13.029799999997</c:v>
                </c:pt>
                <c:pt idx="16294">
                  <c:v>13.029799999997</c:v>
                </c:pt>
                <c:pt idx="16295">
                  <c:v>13.029799999997</c:v>
                </c:pt>
                <c:pt idx="16296">
                  <c:v>13.029799999997</c:v>
                </c:pt>
                <c:pt idx="16297">
                  <c:v>13.029800000001</c:v>
                </c:pt>
                <c:pt idx="16298">
                  <c:v>13.029799999997</c:v>
                </c:pt>
                <c:pt idx="16299">
                  <c:v>13.082093958728001</c:v>
                </c:pt>
                <c:pt idx="16300">
                  <c:v>13.107300000003001</c:v>
                </c:pt>
                <c:pt idx="16301">
                  <c:v>13.107300000003001</c:v>
                </c:pt>
                <c:pt idx="16302">
                  <c:v>13.107300000003001</c:v>
                </c:pt>
                <c:pt idx="16303">
                  <c:v>13.107300000003001</c:v>
                </c:pt>
                <c:pt idx="16304">
                  <c:v>13.107300000003001</c:v>
                </c:pt>
                <c:pt idx="16305">
                  <c:v>13.107300000003001</c:v>
                </c:pt>
                <c:pt idx="16306">
                  <c:v>13.107300000003001</c:v>
                </c:pt>
                <c:pt idx="16307">
                  <c:v>13.107300000003001</c:v>
                </c:pt>
                <c:pt idx="16308">
                  <c:v>13.107300000003001</c:v>
                </c:pt>
                <c:pt idx="16309">
                  <c:v>13.107300000003001</c:v>
                </c:pt>
                <c:pt idx="16310">
                  <c:v>13.107300000003001</c:v>
                </c:pt>
                <c:pt idx="16311">
                  <c:v>13.107300000003001</c:v>
                </c:pt>
                <c:pt idx="16312">
                  <c:v>13.163439458315001</c:v>
                </c:pt>
                <c:pt idx="16313">
                  <c:v>13.197799999997001</c:v>
                </c:pt>
                <c:pt idx="16314">
                  <c:v>13.197799999997001</c:v>
                </c:pt>
                <c:pt idx="16315">
                  <c:v>13.197799999997001</c:v>
                </c:pt>
                <c:pt idx="16316">
                  <c:v>13.197799999997001</c:v>
                </c:pt>
                <c:pt idx="16317">
                  <c:v>13.197799999997001</c:v>
                </c:pt>
                <c:pt idx="16318">
                  <c:v>13.197799999997001</c:v>
                </c:pt>
                <c:pt idx="16319">
                  <c:v>13.197799999997001</c:v>
                </c:pt>
                <c:pt idx="16320">
                  <c:v>13.197799999997001</c:v>
                </c:pt>
                <c:pt idx="16321">
                  <c:v>13.197799999997001</c:v>
                </c:pt>
                <c:pt idx="16322">
                  <c:v>13.197799999997001</c:v>
                </c:pt>
                <c:pt idx="16323">
                  <c:v>13.197799999997001</c:v>
                </c:pt>
                <c:pt idx="16324">
                  <c:v>13.197799999997001</c:v>
                </c:pt>
                <c:pt idx="16325">
                  <c:v>13.109738697512</c:v>
                </c:pt>
                <c:pt idx="16326">
                  <c:v>12.976699999998999</c:v>
                </c:pt>
                <c:pt idx="16327">
                  <c:v>12.976699999998999</c:v>
                </c:pt>
                <c:pt idx="16328">
                  <c:v>12.976699999998999</c:v>
                </c:pt>
                <c:pt idx="16329">
                  <c:v>12.976699999998999</c:v>
                </c:pt>
                <c:pt idx="16330">
                  <c:v>12.976699999998999</c:v>
                </c:pt>
                <c:pt idx="16331">
                  <c:v>12.976699999998999</c:v>
                </c:pt>
                <c:pt idx="16332">
                  <c:v>12.976699999998999</c:v>
                </c:pt>
                <c:pt idx="16333">
                  <c:v>12.976699999998999</c:v>
                </c:pt>
                <c:pt idx="16334">
                  <c:v>12.976699999998999</c:v>
                </c:pt>
                <c:pt idx="16335">
                  <c:v>12.976699999998999</c:v>
                </c:pt>
                <c:pt idx="16336">
                  <c:v>12.976699999998999</c:v>
                </c:pt>
                <c:pt idx="16337">
                  <c:v>12.976699999998999</c:v>
                </c:pt>
                <c:pt idx="16338">
                  <c:v>12.976699999998999</c:v>
                </c:pt>
                <c:pt idx="16339">
                  <c:v>12.976699999998999</c:v>
                </c:pt>
                <c:pt idx="16340">
                  <c:v>12.976699999998999</c:v>
                </c:pt>
                <c:pt idx="16341">
                  <c:v>12.976699999998999</c:v>
                </c:pt>
                <c:pt idx="16342">
                  <c:v>12.976699999998999</c:v>
                </c:pt>
                <c:pt idx="16343">
                  <c:v>12.976699999998999</c:v>
                </c:pt>
                <c:pt idx="16344">
                  <c:v>12.976699999998999</c:v>
                </c:pt>
                <c:pt idx="16345">
                  <c:v>13.109803985355001</c:v>
                </c:pt>
                <c:pt idx="16346">
                  <c:v>13.217100000002</c:v>
                </c:pt>
                <c:pt idx="16347">
                  <c:v>13.217100000002</c:v>
                </c:pt>
                <c:pt idx="16348">
                  <c:v>13.217100000002</c:v>
                </c:pt>
                <c:pt idx="16349">
                  <c:v>13.217100000002</c:v>
                </c:pt>
                <c:pt idx="16350">
                  <c:v>13.217100000002</c:v>
                </c:pt>
                <c:pt idx="16351">
                  <c:v>13.217100000002</c:v>
                </c:pt>
                <c:pt idx="16352">
                  <c:v>13.217100000002</c:v>
                </c:pt>
                <c:pt idx="16353">
                  <c:v>13.217100000002</c:v>
                </c:pt>
                <c:pt idx="16354">
                  <c:v>13.217100000002</c:v>
                </c:pt>
                <c:pt idx="16355">
                  <c:v>13.217100000002</c:v>
                </c:pt>
                <c:pt idx="16356">
                  <c:v>13.217100000002</c:v>
                </c:pt>
                <c:pt idx="16357">
                  <c:v>13.217100000002</c:v>
                </c:pt>
                <c:pt idx="16358">
                  <c:v>13.176734117875</c:v>
                </c:pt>
                <c:pt idx="16359">
                  <c:v>13.037699999996001</c:v>
                </c:pt>
                <c:pt idx="16360">
                  <c:v>13.037699999996001</c:v>
                </c:pt>
                <c:pt idx="16361">
                  <c:v>13.037699999996001</c:v>
                </c:pt>
                <c:pt idx="16362">
                  <c:v>13.037699999996001</c:v>
                </c:pt>
                <c:pt idx="16363">
                  <c:v>13.037699999995001</c:v>
                </c:pt>
                <c:pt idx="16364">
                  <c:v>13.037699999995001</c:v>
                </c:pt>
                <c:pt idx="16365">
                  <c:v>13.037699999996001</c:v>
                </c:pt>
                <c:pt idx="16366">
                  <c:v>13.037699999996001</c:v>
                </c:pt>
                <c:pt idx="16367">
                  <c:v>13.037699999995001</c:v>
                </c:pt>
                <c:pt idx="16368">
                  <c:v>13.037699999995001</c:v>
                </c:pt>
                <c:pt idx="16369">
                  <c:v>13.037699999996001</c:v>
                </c:pt>
                <c:pt idx="16370">
                  <c:v>13.045419044331</c:v>
                </c:pt>
                <c:pt idx="16371">
                  <c:v>13.177900000001999</c:v>
                </c:pt>
                <c:pt idx="16372">
                  <c:v>13.177900000001999</c:v>
                </c:pt>
                <c:pt idx="16373">
                  <c:v>13.177900000003</c:v>
                </c:pt>
                <c:pt idx="16374">
                  <c:v>13.177900000001999</c:v>
                </c:pt>
                <c:pt idx="16375">
                  <c:v>13.177900000001999</c:v>
                </c:pt>
                <c:pt idx="16376">
                  <c:v>13.177900000001999</c:v>
                </c:pt>
                <c:pt idx="16377">
                  <c:v>13.085554832053999</c:v>
                </c:pt>
                <c:pt idx="16378">
                  <c:v>13.013700000003</c:v>
                </c:pt>
                <c:pt idx="16379">
                  <c:v>13.013700000003</c:v>
                </c:pt>
                <c:pt idx="16380">
                  <c:v>13.013700000003</c:v>
                </c:pt>
                <c:pt idx="16381">
                  <c:v>13.013700000003</c:v>
                </c:pt>
                <c:pt idx="16382">
                  <c:v>13.013700000003</c:v>
                </c:pt>
                <c:pt idx="16383">
                  <c:v>13.013700000003</c:v>
                </c:pt>
                <c:pt idx="16384">
                  <c:v>13.013700000003</c:v>
                </c:pt>
                <c:pt idx="16385">
                  <c:v>13.013700000003</c:v>
                </c:pt>
                <c:pt idx="16386">
                  <c:v>13.013700000003</c:v>
                </c:pt>
                <c:pt idx="16387">
                  <c:v>13.013700000003</c:v>
                </c:pt>
                <c:pt idx="16388">
                  <c:v>13.013700000003</c:v>
                </c:pt>
                <c:pt idx="16389">
                  <c:v>13.013700000003</c:v>
                </c:pt>
                <c:pt idx="16390">
                  <c:v>13.012004463497</c:v>
                </c:pt>
                <c:pt idx="16391">
                  <c:v>13.007899999997001</c:v>
                </c:pt>
                <c:pt idx="16392">
                  <c:v>13.007899999997001</c:v>
                </c:pt>
                <c:pt idx="16393">
                  <c:v>13.007899999997001</c:v>
                </c:pt>
                <c:pt idx="16394">
                  <c:v>13.007899999997001</c:v>
                </c:pt>
                <c:pt idx="16395">
                  <c:v>13.007899999997001</c:v>
                </c:pt>
                <c:pt idx="16396">
                  <c:v>13.007899999997001</c:v>
                </c:pt>
                <c:pt idx="16397">
                  <c:v>13.007899999997001</c:v>
                </c:pt>
                <c:pt idx="16398">
                  <c:v>13.007899999997001</c:v>
                </c:pt>
                <c:pt idx="16399">
                  <c:v>13.007899999999999</c:v>
                </c:pt>
                <c:pt idx="16400">
                  <c:v>13.007899999997001</c:v>
                </c:pt>
                <c:pt idx="16401">
                  <c:v>13.007899999997001</c:v>
                </c:pt>
                <c:pt idx="16402">
                  <c:v>13.021861973741</c:v>
                </c:pt>
                <c:pt idx="16403">
                  <c:v>13.105899999997</c:v>
                </c:pt>
                <c:pt idx="16404">
                  <c:v>13.105899999997</c:v>
                </c:pt>
                <c:pt idx="16405">
                  <c:v>13.105899999997</c:v>
                </c:pt>
                <c:pt idx="16406">
                  <c:v>13.105899999997</c:v>
                </c:pt>
                <c:pt idx="16407">
                  <c:v>13.105899999997</c:v>
                </c:pt>
                <c:pt idx="16408">
                  <c:v>13.105899999997</c:v>
                </c:pt>
                <c:pt idx="16409">
                  <c:v>13.105899999997</c:v>
                </c:pt>
                <c:pt idx="16410">
                  <c:v>13.105899999997</c:v>
                </c:pt>
                <c:pt idx="16411">
                  <c:v>13.105899999997</c:v>
                </c:pt>
                <c:pt idx="16412">
                  <c:v>13.105899999997</c:v>
                </c:pt>
                <c:pt idx="16413">
                  <c:v>13.105899999997</c:v>
                </c:pt>
                <c:pt idx="16414">
                  <c:v>13.105899999997</c:v>
                </c:pt>
                <c:pt idx="16415">
                  <c:v>13.109700201952</c:v>
                </c:pt>
                <c:pt idx="16416">
                  <c:v>13.155800000000999</c:v>
                </c:pt>
                <c:pt idx="16417">
                  <c:v>13.155800000000999</c:v>
                </c:pt>
                <c:pt idx="16418">
                  <c:v>13.155800000000999</c:v>
                </c:pt>
                <c:pt idx="16419">
                  <c:v>13.155800000000999</c:v>
                </c:pt>
                <c:pt idx="16420">
                  <c:v>13.155800000000999</c:v>
                </c:pt>
                <c:pt idx="16421">
                  <c:v>13.155800000000999</c:v>
                </c:pt>
                <c:pt idx="16422">
                  <c:v>13.155800000000999</c:v>
                </c:pt>
                <c:pt idx="16423">
                  <c:v>13.155800000000999</c:v>
                </c:pt>
                <c:pt idx="16424">
                  <c:v>13.155800000000999</c:v>
                </c:pt>
                <c:pt idx="16425">
                  <c:v>13.155800000000999</c:v>
                </c:pt>
                <c:pt idx="16426">
                  <c:v>13.155800000000999</c:v>
                </c:pt>
                <c:pt idx="16427">
                  <c:v>13.155800000000999</c:v>
                </c:pt>
                <c:pt idx="16428">
                  <c:v>13.155800000000999</c:v>
                </c:pt>
                <c:pt idx="16429">
                  <c:v>13.155800000000999</c:v>
                </c:pt>
                <c:pt idx="16430">
                  <c:v>13.155800000000999</c:v>
                </c:pt>
                <c:pt idx="16431">
                  <c:v>13.155800000000999</c:v>
                </c:pt>
                <c:pt idx="16432">
                  <c:v>13.155800000000999</c:v>
                </c:pt>
                <c:pt idx="16433">
                  <c:v>13.155800000000999</c:v>
                </c:pt>
                <c:pt idx="16434">
                  <c:v>13.155800000000999</c:v>
                </c:pt>
                <c:pt idx="16435">
                  <c:v>13.166200187443</c:v>
                </c:pt>
                <c:pt idx="16436">
                  <c:v>13.236800000003999</c:v>
                </c:pt>
                <c:pt idx="16437">
                  <c:v>13.236800000003999</c:v>
                </c:pt>
                <c:pt idx="16438">
                  <c:v>13.236800000003999</c:v>
                </c:pt>
                <c:pt idx="16439">
                  <c:v>13.236800000003999</c:v>
                </c:pt>
                <c:pt idx="16440">
                  <c:v>13.236800000003999</c:v>
                </c:pt>
                <c:pt idx="16441">
                  <c:v>13.236800000003999</c:v>
                </c:pt>
                <c:pt idx="16442">
                  <c:v>13.236800000003999</c:v>
                </c:pt>
                <c:pt idx="16443">
                  <c:v>13.236800000003999</c:v>
                </c:pt>
                <c:pt idx="16444">
                  <c:v>13.236800000004999</c:v>
                </c:pt>
                <c:pt idx="16445">
                  <c:v>13.236800000003999</c:v>
                </c:pt>
                <c:pt idx="16446">
                  <c:v>13.236800000003999</c:v>
                </c:pt>
                <c:pt idx="16447">
                  <c:v>13.233603159745</c:v>
                </c:pt>
                <c:pt idx="16448">
                  <c:v>13.183699999996</c:v>
                </c:pt>
                <c:pt idx="16449">
                  <c:v>13.183699999996</c:v>
                </c:pt>
                <c:pt idx="16450">
                  <c:v>13.183699999996</c:v>
                </c:pt>
                <c:pt idx="16451">
                  <c:v>13.183699999996</c:v>
                </c:pt>
                <c:pt idx="16452">
                  <c:v>13.183699999996</c:v>
                </c:pt>
                <c:pt idx="16453">
                  <c:v>13.183699999996</c:v>
                </c:pt>
                <c:pt idx="16454">
                  <c:v>13.183699999996</c:v>
                </c:pt>
                <c:pt idx="16455">
                  <c:v>13.183699999996</c:v>
                </c:pt>
                <c:pt idx="16456">
                  <c:v>13.183699999996</c:v>
                </c:pt>
                <c:pt idx="16457">
                  <c:v>13.183699999996</c:v>
                </c:pt>
                <c:pt idx="16458">
                  <c:v>13.183699999996</c:v>
                </c:pt>
                <c:pt idx="16459">
                  <c:v>13.183699999996</c:v>
                </c:pt>
                <c:pt idx="16460">
                  <c:v>13.183699999996</c:v>
                </c:pt>
                <c:pt idx="16461">
                  <c:v>13.029875800779999</c:v>
                </c:pt>
                <c:pt idx="16462">
                  <c:v>12.959600000002</c:v>
                </c:pt>
                <c:pt idx="16463">
                  <c:v>12.959600000002</c:v>
                </c:pt>
                <c:pt idx="16464">
                  <c:v>12.959600000002</c:v>
                </c:pt>
                <c:pt idx="16465">
                  <c:v>12.959600000002</c:v>
                </c:pt>
                <c:pt idx="16466">
                  <c:v>12.959600000002</c:v>
                </c:pt>
                <c:pt idx="16467">
                  <c:v>12.959600000002</c:v>
                </c:pt>
                <c:pt idx="16468">
                  <c:v>12.959600000002</c:v>
                </c:pt>
                <c:pt idx="16469">
                  <c:v>12.959600000002</c:v>
                </c:pt>
                <c:pt idx="16470">
                  <c:v>12.959600000002</c:v>
                </c:pt>
                <c:pt idx="16471">
                  <c:v>12.959600000002</c:v>
                </c:pt>
                <c:pt idx="16472">
                  <c:v>12.959600000002</c:v>
                </c:pt>
                <c:pt idx="16473">
                  <c:v>12.996197458447</c:v>
                </c:pt>
                <c:pt idx="16474">
                  <c:v>13.039699999995999</c:v>
                </c:pt>
                <c:pt idx="16475">
                  <c:v>13.039699999995999</c:v>
                </c:pt>
                <c:pt idx="16476">
                  <c:v>13.039699999995999</c:v>
                </c:pt>
                <c:pt idx="16477">
                  <c:v>13.039699999995999</c:v>
                </c:pt>
                <c:pt idx="16478">
                  <c:v>13.039699999995999</c:v>
                </c:pt>
                <c:pt idx="16479">
                  <c:v>13.039699999995999</c:v>
                </c:pt>
                <c:pt idx="16480">
                  <c:v>13.039699999995999</c:v>
                </c:pt>
                <c:pt idx="16481">
                  <c:v>13.039699999995999</c:v>
                </c:pt>
                <c:pt idx="16482">
                  <c:v>13.039699999995999</c:v>
                </c:pt>
                <c:pt idx="16483">
                  <c:v>13.039699999995999</c:v>
                </c:pt>
                <c:pt idx="16484">
                  <c:v>13.039699999995999</c:v>
                </c:pt>
                <c:pt idx="16485">
                  <c:v>13.037571883669999</c:v>
                </c:pt>
                <c:pt idx="16486">
                  <c:v>13.035399999996001</c:v>
                </c:pt>
                <c:pt idx="16487">
                  <c:v>13.035399999996001</c:v>
                </c:pt>
                <c:pt idx="16488">
                  <c:v>13.035399999996001</c:v>
                </c:pt>
                <c:pt idx="16489">
                  <c:v>13.035399999996001</c:v>
                </c:pt>
                <c:pt idx="16490">
                  <c:v>13.035399999996001</c:v>
                </c:pt>
                <c:pt idx="16491">
                  <c:v>13.1719368932</c:v>
                </c:pt>
                <c:pt idx="16492">
                  <c:v>13.236399999995999</c:v>
                </c:pt>
                <c:pt idx="16493">
                  <c:v>13.236399999995999</c:v>
                </c:pt>
                <c:pt idx="16494">
                  <c:v>13.236399999995999</c:v>
                </c:pt>
                <c:pt idx="16495">
                  <c:v>13.236399999995999</c:v>
                </c:pt>
                <c:pt idx="16496">
                  <c:v>13.236399999995999</c:v>
                </c:pt>
                <c:pt idx="16497">
                  <c:v>13.236399999995999</c:v>
                </c:pt>
                <c:pt idx="16498">
                  <c:v>13.236399999996999</c:v>
                </c:pt>
                <c:pt idx="16499">
                  <c:v>13.236399999996999</c:v>
                </c:pt>
                <c:pt idx="16500">
                  <c:v>13.236399999995999</c:v>
                </c:pt>
                <c:pt idx="16501">
                  <c:v>13.236399999996999</c:v>
                </c:pt>
                <c:pt idx="16502">
                  <c:v>13.236399999995999</c:v>
                </c:pt>
                <c:pt idx="16503">
                  <c:v>13.236399999996999</c:v>
                </c:pt>
                <c:pt idx="16504">
                  <c:v>13.213483511652999</c:v>
                </c:pt>
                <c:pt idx="16505">
                  <c:v>13.205699999998</c:v>
                </c:pt>
                <c:pt idx="16506">
                  <c:v>13.205699999998</c:v>
                </c:pt>
                <c:pt idx="16507">
                  <c:v>13.205699999999</c:v>
                </c:pt>
                <c:pt idx="16508">
                  <c:v>13.205699999998</c:v>
                </c:pt>
                <c:pt idx="16509">
                  <c:v>13.205699999999</c:v>
                </c:pt>
                <c:pt idx="16510">
                  <c:v>13.205699999998</c:v>
                </c:pt>
                <c:pt idx="16511">
                  <c:v>13.205699999999</c:v>
                </c:pt>
                <c:pt idx="16512">
                  <c:v>13.205699999998</c:v>
                </c:pt>
                <c:pt idx="16513">
                  <c:v>13.205699999999</c:v>
                </c:pt>
                <c:pt idx="16514">
                  <c:v>13.205699999999</c:v>
                </c:pt>
                <c:pt idx="16515">
                  <c:v>13.205699999998</c:v>
                </c:pt>
                <c:pt idx="16516">
                  <c:v>13.205699999998</c:v>
                </c:pt>
                <c:pt idx="16517">
                  <c:v>13.170984062953</c:v>
                </c:pt>
                <c:pt idx="16518">
                  <c:v>13.085400000003</c:v>
                </c:pt>
                <c:pt idx="16519">
                  <c:v>13.085400000003</c:v>
                </c:pt>
                <c:pt idx="16520">
                  <c:v>13.085400000003</c:v>
                </c:pt>
                <c:pt idx="16521">
                  <c:v>13.085400000003</c:v>
                </c:pt>
                <c:pt idx="16522">
                  <c:v>13.085400000003</c:v>
                </c:pt>
                <c:pt idx="16523">
                  <c:v>13.085400000003</c:v>
                </c:pt>
                <c:pt idx="16524">
                  <c:v>13.085400000003</c:v>
                </c:pt>
                <c:pt idx="16525">
                  <c:v>13.085400000003</c:v>
                </c:pt>
                <c:pt idx="16526">
                  <c:v>13.085400000003</c:v>
                </c:pt>
                <c:pt idx="16527">
                  <c:v>13.085400000003</c:v>
                </c:pt>
                <c:pt idx="16528">
                  <c:v>13.085400000003</c:v>
                </c:pt>
                <c:pt idx="16529">
                  <c:v>13.085400000003</c:v>
                </c:pt>
                <c:pt idx="16530">
                  <c:v>13.096275679524</c:v>
                </c:pt>
                <c:pt idx="16531">
                  <c:v>13.154899999995999</c:v>
                </c:pt>
                <c:pt idx="16532">
                  <c:v>13.154899999995999</c:v>
                </c:pt>
                <c:pt idx="16533">
                  <c:v>13.154899999995999</c:v>
                </c:pt>
                <c:pt idx="16534">
                  <c:v>13.154899999995999</c:v>
                </c:pt>
                <c:pt idx="16535">
                  <c:v>13.154899999995999</c:v>
                </c:pt>
                <c:pt idx="16536">
                  <c:v>13.154899999995999</c:v>
                </c:pt>
                <c:pt idx="16537">
                  <c:v>13.154899999995999</c:v>
                </c:pt>
                <c:pt idx="16538">
                  <c:v>13.154899999995999</c:v>
                </c:pt>
                <c:pt idx="16539">
                  <c:v>13.154899999995999</c:v>
                </c:pt>
                <c:pt idx="16540">
                  <c:v>13.154899999995999</c:v>
                </c:pt>
                <c:pt idx="16541">
                  <c:v>13.154899999995999</c:v>
                </c:pt>
                <c:pt idx="16542">
                  <c:v>13.154899999995999</c:v>
                </c:pt>
                <c:pt idx="16543">
                  <c:v>13.154899999995999</c:v>
                </c:pt>
                <c:pt idx="16544">
                  <c:v>13.141743970677</c:v>
                </c:pt>
                <c:pt idx="16545">
                  <c:v>13.138799999995999</c:v>
                </c:pt>
                <c:pt idx="16546">
                  <c:v>13.138799999995999</c:v>
                </c:pt>
                <c:pt idx="16547">
                  <c:v>13.138799999994999</c:v>
                </c:pt>
                <c:pt idx="16548">
                  <c:v>13.138799999994999</c:v>
                </c:pt>
                <c:pt idx="16549">
                  <c:v>13.138799999994999</c:v>
                </c:pt>
                <c:pt idx="16550">
                  <c:v>13.138799999994999</c:v>
                </c:pt>
                <c:pt idx="16551">
                  <c:v>13.138799999994999</c:v>
                </c:pt>
                <c:pt idx="16552">
                  <c:v>13.138799999994999</c:v>
                </c:pt>
                <c:pt idx="16553">
                  <c:v>13.138799999994999</c:v>
                </c:pt>
                <c:pt idx="16554">
                  <c:v>13.138799999994999</c:v>
                </c:pt>
                <c:pt idx="16555">
                  <c:v>13.138799999994999</c:v>
                </c:pt>
                <c:pt idx="16556">
                  <c:v>13.143837699683001</c:v>
                </c:pt>
                <c:pt idx="16557">
                  <c:v>13.149600000002</c:v>
                </c:pt>
                <c:pt idx="16558">
                  <c:v>13.149600000002</c:v>
                </c:pt>
                <c:pt idx="16559">
                  <c:v>13.149600000003</c:v>
                </c:pt>
                <c:pt idx="16560">
                  <c:v>13.149600000003</c:v>
                </c:pt>
                <c:pt idx="16561">
                  <c:v>13.149600000003</c:v>
                </c:pt>
                <c:pt idx="16562">
                  <c:v>13.149600000003</c:v>
                </c:pt>
                <c:pt idx="16563">
                  <c:v>13.149600000003</c:v>
                </c:pt>
                <c:pt idx="16564">
                  <c:v>13.149600000003</c:v>
                </c:pt>
                <c:pt idx="16565">
                  <c:v>13.149600000003</c:v>
                </c:pt>
                <c:pt idx="16566">
                  <c:v>13.149600000003</c:v>
                </c:pt>
                <c:pt idx="16567">
                  <c:v>13.149600000002</c:v>
                </c:pt>
                <c:pt idx="16568">
                  <c:v>13.149600000002</c:v>
                </c:pt>
                <c:pt idx="16569">
                  <c:v>13.149600000002</c:v>
                </c:pt>
                <c:pt idx="16570">
                  <c:v>13.149600000003</c:v>
                </c:pt>
                <c:pt idx="16571">
                  <c:v>13.149600000003</c:v>
                </c:pt>
                <c:pt idx="16572">
                  <c:v>13.149600000003</c:v>
                </c:pt>
                <c:pt idx="16573">
                  <c:v>13.149600000003</c:v>
                </c:pt>
                <c:pt idx="16574">
                  <c:v>13.149600000003</c:v>
                </c:pt>
                <c:pt idx="16575">
                  <c:v>13.110232327898</c:v>
                </c:pt>
                <c:pt idx="16576">
                  <c:v>12.928500000002</c:v>
                </c:pt>
                <c:pt idx="16577">
                  <c:v>12.928500000002</c:v>
                </c:pt>
                <c:pt idx="16578">
                  <c:v>12.928500000002</c:v>
                </c:pt>
                <c:pt idx="16579">
                  <c:v>12.928500000002</c:v>
                </c:pt>
                <c:pt idx="16580">
                  <c:v>12.928500000002</c:v>
                </c:pt>
                <c:pt idx="16581">
                  <c:v>12.928500000002</c:v>
                </c:pt>
                <c:pt idx="16582">
                  <c:v>13.045326867398</c:v>
                </c:pt>
                <c:pt idx="16583">
                  <c:v>13.180699999998</c:v>
                </c:pt>
                <c:pt idx="16584">
                  <c:v>13.180699999998</c:v>
                </c:pt>
                <c:pt idx="16585">
                  <c:v>13.180699999998</c:v>
                </c:pt>
                <c:pt idx="16586">
                  <c:v>13.180699999998</c:v>
                </c:pt>
                <c:pt idx="16587">
                  <c:v>13.180699999998</c:v>
                </c:pt>
                <c:pt idx="16588">
                  <c:v>13.180699999998</c:v>
                </c:pt>
                <c:pt idx="16589">
                  <c:v>13.180699999998</c:v>
                </c:pt>
                <c:pt idx="16590">
                  <c:v>13.180699999998</c:v>
                </c:pt>
                <c:pt idx="16591">
                  <c:v>13.180699999998</c:v>
                </c:pt>
                <c:pt idx="16592">
                  <c:v>13.180699999998</c:v>
                </c:pt>
                <c:pt idx="16593">
                  <c:v>13.180699999998</c:v>
                </c:pt>
                <c:pt idx="16594">
                  <c:v>13.180699999998</c:v>
                </c:pt>
                <c:pt idx="16595">
                  <c:v>13.138860028043</c:v>
                </c:pt>
                <c:pt idx="16596">
                  <c:v>13.101200000003001</c:v>
                </c:pt>
                <c:pt idx="16597">
                  <c:v>13.101200000003001</c:v>
                </c:pt>
                <c:pt idx="16598">
                  <c:v>13.101200000003001</c:v>
                </c:pt>
                <c:pt idx="16599">
                  <c:v>13.101200000003001</c:v>
                </c:pt>
                <c:pt idx="16600">
                  <c:v>13.101200000003001</c:v>
                </c:pt>
                <c:pt idx="16601">
                  <c:v>13.101200000003001</c:v>
                </c:pt>
                <c:pt idx="16602">
                  <c:v>13.101200000003001</c:v>
                </c:pt>
                <c:pt idx="16603">
                  <c:v>13.101200000003001</c:v>
                </c:pt>
                <c:pt idx="16604">
                  <c:v>13.101200000003001</c:v>
                </c:pt>
                <c:pt idx="16605">
                  <c:v>13.101200000003001</c:v>
                </c:pt>
                <c:pt idx="16606">
                  <c:v>13.101200000003001</c:v>
                </c:pt>
                <c:pt idx="16607">
                  <c:v>13.101200000003001</c:v>
                </c:pt>
                <c:pt idx="16608">
                  <c:v>13.101200000003001</c:v>
                </c:pt>
                <c:pt idx="16609">
                  <c:v>13.101200000003001</c:v>
                </c:pt>
                <c:pt idx="16610">
                  <c:v>13.101200000003001</c:v>
                </c:pt>
                <c:pt idx="16611">
                  <c:v>13.101200000003001</c:v>
                </c:pt>
                <c:pt idx="16612">
                  <c:v>13.101200000003001</c:v>
                </c:pt>
                <c:pt idx="16613">
                  <c:v>13.101200000003001</c:v>
                </c:pt>
                <c:pt idx="16614">
                  <c:v>13.101200000003001</c:v>
                </c:pt>
                <c:pt idx="16615">
                  <c:v>13.050766640838001</c:v>
                </c:pt>
                <c:pt idx="16616">
                  <c:v>13.031900000002</c:v>
                </c:pt>
                <c:pt idx="16617">
                  <c:v>13.031900000002</c:v>
                </c:pt>
                <c:pt idx="16618">
                  <c:v>13.031900000002</c:v>
                </c:pt>
                <c:pt idx="16619">
                  <c:v>13.031900000002</c:v>
                </c:pt>
                <c:pt idx="16620">
                  <c:v>13.031900000002</c:v>
                </c:pt>
                <c:pt idx="16621">
                  <c:v>13.031900000002</c:v>
                </c:pt>
                <c:pt idx="16622">
                  <c:v>13.031900000002</c:v>
                </c:pt>
                <c:pt idx="16623">
                  <c:v>13.031900000002</c:v>
                </c:pt>
                <c:pt idx="16624">
                  <c:v>13.031900000002</c:v>
                </c:pt>
                <c:pt idx="16625">
                  <c:v>13.031900000002</c:v>
                </c:pt>
                <c:pt idx="16626">
                  <c:v>13.031900000002</c:v>
                </c:pt>
                <c:pt idx="16627">
                  <c:v>13.031900000002</c:v>
                </c:pt>
                <c:pt idx="16628">
                  <c:v>13.084920929180001</c:v>
                </c:pt>
                <c:pt idx="16629">
                  <c:v>13.213900000002001</c:v>
                </c:pt>
                <c:pt idx="16630">
                  <c:v>13.213900000002001</c:v>
                </c:pt>
                <c:pt idx="16631">
                  <c:v>13.213900000002001</c:v>
                </c:pt>
                <c:pt idx="16632">
                  <c:v>13.213900000002001</c:v>
                </c:pt>
                <c:pt idx="16633">
                  <c:v>13.213900000002001</c:v>
                </c:pt>
                <c:pt idx="16634">
                  <c:v>13.213900000002001</c:v>
                </c:pt>
                <c:pt idx="16635">
                  <c:v>13.213900000002001</c:v>
                </c:pt>
                <c:pt idx="16636">
                  <c:v>13.213900000002001</c:v>
                </c:pt>
                <c:pt idx="16637">
                  <c:v>13.213900000002001</c:v>
                </c:pt>
                <c:pt idx="16638">
                  <c:v>13.213900000002001</c:v>
                </c:pt>
                <c:pt idx="16639">
                  <c:v>13.213900000002001</c:v>
                </c:pt>
                <c:pt idx="16640">
                  <c:v>13.213984693814</c:v>
                </c:pt>
                <c:pt idx="16641">
                  <c:v>13.214600000003999</c:v>
                </c:pt>
                <c:pt idx="16642">
                  <c:v>13.214600000003999</c:v>
                </c:pt>
                <c:pt idx="16643">
                  <c:v>13.214600000003999</c:v>
                </c:pt>
                <c:pt idx="16644">
                  <c:v>13.214600000003999</c:v>
                </c:pt>
                <c:pt idx="16645">
                  <c:v>13.214600000003999</c:v>
                </c:pt>
                <c:pt idx="16646">
                  <c:v>13.214600000003999</c:v>
                </c:pt>
                <c:pt idx="16647">
                  <c:v>13.214600000003999</c:v>
                </c:pt>
                <c:pt idx="16648">
                  <c:v>13.214600000003999</c:v>
                </c:pt>
                <c:pt idx="16649">
                  <c:v>13.214600000003999</c:v>
                </c:pt>
                <c:pt idx="16650">
                  <c:v>13.214600000003999</c:v>
                </c:pt>
                <c:pt idx="16651">
                  <c:v>13.214600000003999</c:v>
                </c:pt>
                <c:pt idx="16652">
                  <c:v>13.214600000003999</c:v>
                </c:pt>
                <c:pt idx="16653">
                  <c:v>13.214600000003999</c:v>
                </c:pt>
                <c:pt idx="16654">
                  <c:v>13.165777237376</c:v>
                </c:pt>
                <c:pt idx="16655">
                  <c:v>13.134599999998001</c:v>
                </c:pt>
                <c:pt idx="16656">
                  <c:v>13.134599999998001</c:v>
                </c:pt>
                <c:pt idx="16657">
                  <c:v>13.134599999998001</c:v>
                </c:pt>
                <c:pt idx="16658">
                  <c:v>13.134599999998001</c:v>
                </c:pt>
                <c:pt idx="16659">
                  <c:v>13.134599999998001</c:v>
                </c:pt>
                <c:pt idx="16660">
                  <c:v>13.134599999998001</c:v>
                </c:pt>
                <c:pt idx="16661">
                  <c:v>13.134599999998001</c:v>
                </c:pt>
                <c:pt idx="16662">
                  <c:v>13.134599999997</c:v>
                </c:pt>
                <c:pt idx="16663">
                  <c:v>13.134599999998001</c:v>
                </c:pt>
                <c:pt idx="16664">
                  <c:v>13.134599999998001</c:v>
                </c:pt>
                <c:pt idx="16665">
                  <c:v>13.134599999998001</c:v>
                </c:pt>
                <c:pt idx="16666">
                  <c:v>13.109975393327</c:v>
                </c:pt>
                <c:pt idx="16667">
                  <c:v>13.070700000002001</c:v>
                </c:pt>
                <c:pt idx="16668">
                  <c:v>13.070700000002001</c:v>
                </c:pt>
                <c:pt idx="16669">
                  <c:v>13.070700000002001</c:v>
                </c:pt>
                <c:pt idx="16670">
                  <c:v>13.070700000002001</c:v>
                </c:pt>
                <c:pt idx="16671">
                  <c:v>13.070700000002001</c:v>
                </c:pt>
                <c:pt idx="16672">
                  <c:v>13.072098700950001</c:v>
                </c:pt>
                <c:pt idx="16673">
                  <c:v>13.078799999997001</c:v>
                </c:pt>
                <c:pt idx="16674">
                  <c:v>13.078799999997001</c:v>
                </c:pt>
                <c:pt idx="16675">
                  <c:v>13.078799999997001</c:v>
                </c:pt>
                <c:pt idx="16676">
                  <c:v>13.078799999997001</c:v>
                </c:pt>
                <c:pt idx="16677">
                  <c:v>13.078799999997001</c:v>
                </c:pt>
                <c:pt idx="16678">
                  <c:v>13.078799999997001</c:v>
                </c:pt>
                <c:pt idx="16679">
                  <c:v>13.078799999997001</c:v>
                </c:pt>
                <c:pt idx="16680">
                  <c:v>13.078799999997001</c:v>
                </c:pt>
                <c:pt idx="16681">
                  <c:v>13.078799999997001</c:v>
                </c:pt>
                <c:pt idx="16682">
                  <c:v>13.078799999997001</c:v>
                </c:pt>
                <c:pt idx="16683">
                  <c:v>13.078799999997001</c:v>
                </c:pt>
                <c:pt idx="16684">
                  <c:v>13.078799999997001</c:v>
                </c:pt>
                <c:pt idx="16685">
                  <c:v>13.078799999997001</c:v>
                </c:pt>
                <c:pt idx="16686">
                  <c:v>13.078799999997001</c:v>
                </c:pt>
                <c:pt idx="16687">
                  <c:v>13.078799999997001</c:v>
                </c:pt>
                <c:pt idx="16688">
                  <c:v>13.078799999997001</c:v>
                </c:pt>
                <c:pt idx="16689">
                  <c:v>13.078799999997001</c:v>
                </c:pt>
                <c:pt idx="16690">
                  <c:v>13.078799999997001</c:v>
                </c:pt>
                <c:pt idx="16691">
                  <c:v>13.050668430359</c:v>
                </c:pt>
                <c:pt idx="16692">
                  <c:v>13.0406</c:v>
                </c:pt>
                <c:pt idx="16693">
                  <c:v>13.040600000001</c:v>
                </c:pt>
                <c:pt idx="16694">
                  <c:v>13.040600000001</c:v>
                </c:pt>
                <c:pt idx="16695">
                  <c:v>13.0406</c:v>
                </c:pt>
                <c:pt idx="16696">
                  <c:v>13.040600000001</c:v>
                </c:pt>
                <c:pt idx="16697">
                  <c:v>13.049424735643999</c:v>
                </c:pt>
                <c:pt idx="16698">
                  <c:v>13.079499999999999</c:v>
                </c:pt>
                <c:pt idx="16699">
                  <c:v>13.079499999999999</c:v>
                </c:pt>
                <c:pt idx="16700">
                  <c:v>13.079499999999999</c:v>
                </c:pt>
                <c:pt idx="16701">
                  <c:v>13.079499999999999</c:v>
                </c:pt>
                <c:pt idx="16702">
                  <c:v>13.079499999998999</c:v>
                </c:pt>
                <c:pt idx="16703">
                  <c:v>13.079499999998999</c:v>
                </c:pt>
                <c:pt idx="16704">
                  <c:v>13.079499999998999</c:v>
                </c:pt>
                <c:pt idx="16705">
                  <c:v>13.079499999998999</c:v>
                </c:pt>
                <c:pt idx="16706">
                  <c:v>13.079499999999999</c:v>
                </c:pt>
                <c:pt idx="16707">
                  <c:v>13.079499999999999</c:v>
                </c:pt>
                <c:pt idx="16708">
                  <c:v>13.079499999999999</c:v>
                </c:pt>
                <c:pt idx="16709">
                  <c:v>13.079499999999999</c:v>
                </c:pt>
                <c:pt idx="16710">
                  <c:v>13.079424496268</c:v>
                </c:pt>
                <c:pt idx="16711">
                  <c:v>13.062399999997</c:v>
                </c:pt>
                <c:pt idx="16712">
                  <c:v>13.062399999997</c:v>
                </c:pt>
                <c:pt idx="16713">
                  <c:v>13.062399999997</c:v>
                </c:pt>
                <c:pt idx="16714">
                  <c:v>13.062399999997</c:v>
                </c:pt>
                <c:pt idx="16715">
                  <c:v>13.062399999997</c:v>
                </c:pt>
                <c:pt idx="16716">
                  <c:v>13.062399999997</c:v>
                </c:pt>
                <c:pt idx="16717">
                  <c:v>13.062399999997</c:v>
                </c:pt>
                <c:pt idx="16718">
                  <c:v>13.062399999997</c:v>
                </c:pt>
                <c:pt idx="16719">
                  <c:v>13.062399999997</c:v>
                </c:pt>
                <c:pt idx="16720">
                  <c:v>13.062399999997</c:v>
                </c:pt>
                <c:pt idx="16721">
                  <c:v>13.062399999997</c:v>
                </c:pt>
                <c:pt idx="16722">
                  <c:v>13.062399999997</c:v>
                </c:pt>
                <c:pt idx="16723">
                  <c:v>13.062399999997</c:v>
                </c:pt>
                <c:pt idx="16724">
                  <c:v>13.021654575121</c:v>
                </c:pt>
                <c:pt idx="16725">
                  <c:v>12.965700000001</c:v>
                </c:pt>
                <c:pt idx="16726">
                  <c:v>12.965700000001</c:v>
                </c:pt>
                <c:pt idx="16727">
                  <c:v>12.965700000001</c:v>
                </c:pt>
                <c:pt idx="16728">
                  <c:v>12.965700000001</c:v>
                </c:pt>
                <c:pt idx="16729">
                  <c:v>12.965700000001</c:v>
                </c:pt>
                <c:pt idx="16730">
                  <c:v>12.965700000001</c:v>
                </c:pt>
                <c:pt idx="16731">
                  <c:v>12.965700000001</c:v>
                </c:pt>
                <c:pt idx="16732">
                  <c:v>12.965700000001</c:v>
                </c:pt>
                <c:pt idx="16733">
                  <c:v>12.965700000001</c:v>
                </c:pt>
                <c:pt idx="16734">
                  <c:v>12.965700000001</c:v>
                </c:pt>
                <c:pt idx="16735">
                  <c:v>12.965700000001</c:v>
                </c:pt>
                <c:pt idx="16736">
                  <c:v>13.033655573028</c:v>
                </c:pt>
                <c:pt idx="16737">
                  <c:v>13.216199999997</c:v>
                </c:pt>
                <c:pt idx="16738">
                  <c:v>13.216199999997</c:v>
                </c:pt>
                <c:pt idx="16739">
                  <c:v>13.216199999997</c:v>
                </c:pt>
                <c:pt idx="16740">
                  <c:v>13.216199999997</c:v>
                </c:pt>
                <c:pt idx="16741">
                  <c:v>13.216199999997</c:v>
                </c:pt>
                <c:pt idx="16742">
                  <c:v>13.216199999997</c:v>
                </c:pt>
                <c:pt idx="16743">
                  <c:v>13.216199999997</c:v>
                </c:pt>
                <c:pt idx="16744">
                  <c:v>13.216199999997</c:v>
                </c:pt>
                <c:pt idx="16745">
                  <c:v>13.216199999997</c:v>
                </c:pt>
                <c:pt idx="16746">
                  <c:v>13.216199999997</c:v>
                </c:pt>
                <c:pt idx="16747">
                  <c:v>13.216199999997</c:v>
                </c:pt>
                <c:pt idx="16748">
                  <c:v>13.216199999997</c:v>
                </c:pt>
                <c:pt idx="16749">
                  <c:v>13.206358607535</c:v>
                </c:pt>
                <c:pt idx="16750">
                  <c:v>12.975700000003</c:v>
                </c:pt>
                <c:pt idx="16751">
                  <c:v>12.975700000003</c:v>
                </c:pt>
                <c:pt idx="16752">
                  <c:v>12.975700000002</c:v>
                </c:pt>
                <c:pt idx="16753">
                  <c:v>12.975700000002</c:v>
                </c:pt>
                <c:pt idx="16754">
                  <c:v>12.975700000002</c:v>
                </c:pt>
                <c:pt idx="16755">
                  <c:v>12.975700000003</c:v>
                </c:pt>
                <c:pt idx="16756">
                  <c:v>12.975700000002</c:v>
                </c:pt>
                <c:pt idx="16757">
                  <c:v>12.975700000002</c:v>
                </c:pt>
                <c:pt idx="16758">
                  <c:v>12.975700000002</c:v>
                </c:pt>
                <c:pt idx="16759">
                  <c:v>12.975700000003</c:v>
                </c:pt>
                <c:pt idx="16760">
                  <c:v>12.975700000002</c:v>
                </c:pt>
                <c:pt idx="16761">
                  <c:v>12.975700000002</c:v>
                </c:pt>
                <c:pt idx="16762">
                  <c:v>12.977427025526</c:v>
                </c:pt>
                <c:pt idx="16763">
                  <c:v>13.182700000003001</c:v>
                </c:pt>
                <c:pt idx="16764">
                  <c:v>13.182700000003001</c:v>
                </c:pt>
                <c:pt idx="16765">
                  <c:v>13.182700000003001</c:v>
                </c:pt>
                <c:pt idx="16766">
                  <c:v>13.182700000003001</c:v>
                </c:pt>
                <c:pt idx="16767">
                  <c:v>13.182700000003001</c:v>
                </c:pt>
                <c:pt idx="16768">
                  <c:v>13.182700000003001</c:v>
                </c:pt>
                <c:pt idx="16769">
                  <c:v>13.182700000003001</c:v>
                </c:pt>
                <c:pt idx="16770">
                  <c:v>13.182700000004001</c:v>
                </c:pt>
                <c:pt idx="16771">
                  <c:v>13.182700000003001</c:v>
                </c:pt>
                <c:pt idx="16772">
                  <c:v>13.182700000003001</c:v>
                </c:pt>
                <c:pt idx="16773">
                  <c:v>13.182700000003001</c:v>
                </c:pt>
                <c:pt idx="16774">
                  <c:v>13.182700000003001</c:v>
                </c:pt>
                <c:pt idx="16775">
                  <c:v>13.183766985703</c:v>
                </c:pt>
                <c:pt idx="16776">
                  <c:v>13.185499999998999</c:v>
                </c:pt>
                <c:pt idx="16777">
                  <c:v>13.185499999998999</c:v>
                </c:pt>
                <c:pt idx="16778">
                  <c:v>13.185499999998999</c:v>
                </c:pt>
                <c:pt idx="16779">
                  <c:v>13.185499999998999</c:v>
                </c:pt>
                <c:pt idx="16780">
                  <c:v>13.185499999998999</c:v>
                </c:pt>
                <c:pt idx="16781">
                  <c:v>13.185499999998999</c:v>
                </c:pt>
                <c:pt idx="16782">
                  <c:v>13.185499999998999</c:v>
                </c:pt>
                <c:pt idx="16783">
                  <c:v>13.185499999998999</c:v>
                </c:pt>
                <c:pt idx="16784">
                  <c:v>13.185499999998999</c:v>
                </c:pt>
                <c:pt idx="16785">
                  <c:v>13.185499999998999</c:v>
                </c:pt>
                <c:pt idx="16786">
                  <c:v>13.185499999998999</c:v>
                </c:pt>
                <c:pt idx="16787">
                  <c:v>13.119370780141001</c:v>
                </c:pt>
                <c:pt idx="16788">
                  <c:v>13.054299999997999</c:v>
                </c:pt>
                <c:pt idx="16789">
                  <c:v>13.054299999996999</c:v>
                </c:pt>
                <c:pt idx="16790">
                  <c:v>13.054299999997999</c:v>
                </c:pt>
                <c:pt idx="16791">
                  <c:v>13.054299999997999</c:v>
                </c:pt>
                <c:pt idx="16792">
                  <c:v>13.054299999996999</c:v>
                </c:pt>
                <c:pt idx="16793">
                  <c:v>13.054299999997999</c:v>
                </c:pt>
                <c:pt idx="16794">
                  <c:v>13.054299999996999</c:v>
                </c:pt>
                <c:pt idx="16795">
                  <c:v>13.054299999997999</c:v>
                </c:pt>
                <c:pt idx="16796">
                  <c:v>13.054299999997999</c:v>
                </c:pt>
                <c:pt idx="16797">
                  <c:v>13.054299999997999</c:v>
                </c:pt>
                <c:pt idx="16798">
                  <c:v>13.054299999997999</c:v>
                </c:pt>
                <c:pt idx="16799">
                  <c:v>13.054299999997999</c:v>
                </c:pt>
                <c:pt idx="16800">
                  <c:v>13.054299999997999</c:v>
                </c:pt>
                <c:pt idx="16801">
                  <c:v>13.054299999996999</c:v>
                </c:pt>
                <c:pt idx="16802">
                  <c:v>13.054299999997999</c:v>
                </c:pt>
                <c:pt idx="16803">
                  <c:v>13.054299999997999</c:v>
                </c:pt>
                <c:pt idx="16804">
                  <c:v>13.054299999996999</c:v>
                </c:pt>
                <c:pt idx="16805">
                  <c:v>13.05500269725</c:v>
                </c:pt>
                <c:pt idx="16806">
                  <c:v>13.091099999999001</c:v>
                </c:pt>
                <c:pt idx="16807">
                  <c:v>13.091099999998001</c:v>
                </c:pt>
                <c:pt idx="16808">
                  <c:v>13.091099999998001</c:v>
                </c:pt>
                <c:pt idx="16809">
                  <c:v>13.091099999998001</c:v>
                </c:pt>
                <c:pt idx="16810">
                  <c:v>13.091099999998001</c:v>
                </c:pt>
                <c:pt idx="16811">
                  <c:v>13.102377515561001</c:v>
                </c:pt>
                <c:pt idx="16812">
                  <c:v>13.142200000001999</c:v>
                </c:pt>
                <c:pt idx="16813">
                  <c:v>13.142200000001999</c:v>
                </c:pt>
                <c:pt idx="16814">
                  <c:v>13.142200000001999</c:v>
                </c:pt>
                <c:pt idx="16815">
                  <c:v>13.142200000001999</c:v>
                </c:pt>
                <c:pt idx="16816">
                  <c:v>13.142200000001999</c:v>
                </c:pt>
                <c:pt idx="16817">
                  <c:v>13.142200000001999</c:v>
                </c:pt>
                <c:pt idx="16818">
                  <c:v>13.142200000001999</c:v>
                </c:pt>
                <c:pt idx="16819">
                  <c:v>13.142200000001999</c:v>
                </c:pt>
                <c:pt idx="16820">
                  <c:v>13.142200000001999</c:v>
                </c:pt>
                <c:pt idx="16821">
                  <c:v>13.142200000001999</c:v>
                </c:pt>
                <c:pt idx="16822">
                  <c:v>13.142200000001999</c:v>
                </c:pt>
                <c:pt idx="16823">
                  <c:v>13.142200000001999</c:v>
                </c:pt>
                <c:pt idx="16824">
                  <c:v>13.142200000001999</c:v>
                </c:pt>
                <c:pt idx="16825">
                  <c:v>13.112170091567</c:v>
                </c:pt>
                <c:pt idx="16826">
                  <c:v>13.108999999997</c:v>
                </c:pt>
                <c:pt idx="16827">
                  <c:v>13.108999999997</c:v>
                </c:pt>
                <c:pt idx="16828">
                  <c:v>13.108999999997</c:v>
                </c:pt>
                <c:pt idx="16829">
                  <c:v>13.108999999997</c:v>
                </c:pt>
                <c:pt idx="16830">
                  <c:v>13.108999999997</c:v>
                </c:pt>
                <c:pt idx="16831">
                  <c:v>13.108999999997</c:v>
                </c:pt>
                <c:pt idx="16832">
                  <c:v>13.108999999997</c:v>
                </c:pt>
                <c:pt idx="16833">
                  <c:v>13.108999999997</c:v>
                </c:pt>
                <c:pt idx="16834">
                  <c:v>13.108999999997</c:v>
                </c:pt>
                <c:pt idx="16835">
                  <c:v>13.108999999997</c:v>
                </c:pt>
                <c:pt idx="16836">
                  <c:v>13.108999999997</c:v>
                </c:pt>
                <c:pt idx="16837">
                  <c:v>13.108999999997</c:v>
                </c:pt>
                <c:pt idx="16838">
                  <c:v>12.925242785090999</c:v>
                </c:pt>
                <c:pt idx="16839">
                  <c:v>12.902399999999</c:v>
                </c:pt>
                <c:pt idx="16840">
                  <c:v>12.902399999999</c:v>
                </c:pt>
                <c:pt idx="16841">
                  <c:v>12.902399999999</c:v>
                </c:pt>
                <c:pt idx="16842">
                  <c:v>12.902399999999</c:v>
                </c:pt>
                <c:pt idx="16843">
                  <c:v>12.902399999999</c:v>
                </c:pt>
                <c:pt idx="16844">
                  <c:v>12.902399999999</c:v>
                </c:pt>
                <c:pt idx="16845">
                  <c:v>12.902399999999</c:v>
                </c:pt>
                <c:pt idx="16846">
                  <c:v>12.902399999999</c:v>
                </c:pt>
                <c:pt idx="16847">
                  <c:v>12.902399999999</c:v>
                </c:pt>
                <c:pt idx="16848">
                  <c:v>12.902399999999</c:v>
                </c:pt>
                <c:pt idx="16849">
                  <c:v>12.902399999999</c:v>
                </c:pt>
                <c:pt idx="16850">
                  <c:v>12.902399999999</c:v>
                </c:pt>
                <c:pt idx="16851">
                  <c:v>13.001028743648</c:v>
                </c:pt>
                <c:pt idx="16852">
                  <c:v>13.172400000003</c:v>
                </c:pt>
                <c:pt idx="16853">
                  <c:v>13.172400000003</c:v>
                </c:pt>
                <c:pt idx="16854">
                  <c:v>13.172400000003</c:v>
                </c:pt>
                <c:pt idx="16855">
                  <c:v>13.172400000003</c:v>
                </c:pt>
                <c:pt idx="16856">
                  <c:v>13.172400000003</c:v>
                </c:pt>
                <c:pt idx="16857">
                  <c:v>13.172400000003</c:v>
                </c:pt>
                <c:pt idx="16858">
                  <c:v>13.172400000003</c:v>
                </c:pt>
                <c:pt idx="16859">
                  <c:v>13.172400000003</c:v>
                </c:pt>
                <c:pt idx="16860">
                  <c:v>13.172400000003</c:v>
                </c:pt>
                <c:pt idx="16861">
                  <c:v>13.172400000003</c:v>
                </c:pt>
                <c:pt idx="16862">
                  <c:v>13.172400000003</c:v>
                </c:pt>
                <c:pt idx="16863">
                  <c:v>13.202193044043</c:v>
                </c:pt>
                <c:pt idx="16864">
                  <c:v>13.254799999996999</c:v>
                </c:pt>
                <c:pt idx="16865">
                  <c:v>13.254799999996999</c:v>
                </c:pt>
                <c:pt idx="16866">
                  <c:v>13.254799999996999</c:v>
                </c:pt>
                <c:pt idx="16867">
                  <c:v>13.254799999996999</c:v>
                </c:pt>
                <c:pt idx="16868">
                  <c:v>13.254799999996999</c:v>
                </c:pt>
                <c:pt idx="16869">
                  <c:v>13.254799999996999</c:v>
                </c:pt>
                <c:pt idx="16870">
                  <c:v>13.254799999996999</c:v>
                </c:pt>
                <c:pt idx="16871">
                  <c:v>13.254799999996999</c:v>
                </c:pt>
                <c:pt idx="16872">
                  <c:v>13.254799999996999</c:v>
                </c:pt>
                <c:pt idx="16873">
                  <c:v>13.254799999996999</c:v>
                </c:pt>
                <c:pt idx="16874">
                  <c:v>13.254799999996999</c:v>
                </c:pt>
                <c:pt idx="16875">
                  <c:v>13.254799999996999</c:v>
                </c:pt>
                <c:pt idx="16876">
                  <c:v>13.208246058728999</c:v>
                </c:pt>
                <c:pt idx="16877">
                  <c:v>13.1083</c:v>
                </c:pt>
                <c:pt idx="16878">
                  <c:v>13.1083</c:v>
                </c:pt>
                <c:pt idx="16879">
                  <c:v>13.1083</c:v>
                </c:pt>
                <c:pt idx="16880">
                  <c:v>13.1083</c:v>
                </c:pt>
                <c:pt idx="16881">
                  <c:v>13.108299999999</c:v>
                </c:pt>
                <c:pt idx="16882">
                  <c:v>13.1083</c:v>
                </c:pt>
                <c:pt idx="16883">
                  <c:v>13.108299999999</c:v>
                </c:pt>
                <c:pt idx="16884">
                  <c:v>13.1083</c:v>
                </c:pt>
                <c:pt idx="16885">
                  <c:v>13.1083</c:v>
                </c:pt>
                <c:pt idx="16886">
                  <c:v>13.1083</c:v>
                </c:pt>
                <c:pt idx="16887">
                  <c:v>13.108299999999</c:v>
                </c:pt>
                <c:pt idx="16888">
                  <c:v>13.108935645780001</c:v>
                </c:pt>
                <c:pt idx="16889">
                  <c:v>13.137799999997</c:v>
                </c:pt>
                <c:pt idx="16890">
                  <c:v>13.137799999997</c:v>
                </c:pt>
                <c:pt idx="16891">
                  <c:v>13.137799999997</c:v>
                </c:pt>
                <c:pt idx="16892">
                  <c:v>13.137799999997</c:v>
                </c:pt>
                <c:pt idx="16893">
                  <c:v>13.137799999997</c:v>
                </c:pt>
                <c:pt idx="16894">
                  <c:v>13.137799999997</c:v>
                </c:pt>
                <c:pt idx="16895">
                  <c:v>13.137799999997</c:v>
                </c:pt>
                <c:pt idx="16896">
                  <c:v>13.137799999997</c:v>
                </c:pt>
                <c:pt idx="16897">
                  <c:v>13.137799999997</c:v>
                </c:pt>
                <c:pt idx="16898">
                  <c:v>13.137799999997</c:v>
                </c:pt>
                <c:pt idx="16899">
                  <c:v>13.137799999997</c:v>
                </c:pt>
                <c:pt idx="16900">
                  <c:v>13.137799999997</c:v>
                </c:pt>
                <c:pt idx="16901">
                  <c:v>13.137799999997</c:v>
                </c:pt>
                <c:pt idx="16902">
                  <c:v>13.166578014584999</c:v>
                </c:pt>
                <c:pt idx="16903">
                  <c:v>13.211199999998</c:v>
                </c:pt>
                <c:pt idx="16904">
                  <c:v>13.211199999998</c:v>
                </c:pt>
                <c:pt idx="16905">
                  <c:v>13.211199999998</c:v>
                </c:pt>
                <c:pt idx="16906">
                  <c:v>13.211199999998</c:v>
                </c:pt>
                <c:pt idx="16907">
                  <c:v>13.211199999998</c:v>
                </c:pt>
                <c:pt idx="16908">
                  <c:v>13.211199999999</c:v>
                </c:pt>
                <c:pt idx="16909">
                  <c:v>13.211199999998</c:v>
                </c:pt>
                <c:pt idx="16910">
                  <c:v>13.211199999998</c:v>
                </c:pt>
                <c:pt idx="16911">
                  <c:v>13.211199999998</c:v>
                </c:pt>
                <c:pt idx="16912">
                  <c:v>13.194601498023999</c:v>
                </c:pt>
                <c:pt idx="16913">
                  <c:v>13.000800000002</c:v>
                </c:pt>
                <c:pt idx="16914">
                  <c:v>13.000800000002</c:v>
                </c:pt>
                <c:pt idx="16915">
                  <c:v>13.000800000002</c:v>
                </c:pt>
                <c:pt idx="16916">
                  <c:v>13.000800000002</c:v>
                </c:pt>
                <c:pt idx="16917">
                  <c:v>13.000800000002</c:v>
                </c:pt>
                <c:pt idx="16918">
                  <c:v>13.000800000002</c:v>
                </c:pt>
                <c:pt idx="16919">
                  <c:v>13.000800000002</c:v>
                </c:pt>
                <c:pt idx="16920">
                  <c:v>13.000800000002</c:v>
                </c:pt>
                <c:pt idx="16921">
                  <c:v>13.000800000002</c:v>
                </c:pt>
                <c:pt idx="16922">
                  <c:v>13.000800000002</c:v>
                </c:pt>
                <c:pt idx="16923">
                  <c:v>13.000800000002</c:v>
                </c:pt>
                <c:pt idx="16924">
                  <c:v>13.000800000002</c:v>
                </c:pt>
                <c:pt idx="16925">
                  <c:v>13.000800000002</c:v>
                </c:pt>
                <c:pt idx="16926">
                  <c:v>13.067969649201</c:v>
                </c:pt>
                <c:pt idx="16927">
                  <c:v>13.107799999998001</c:v>
                </c:pt>
                <c:pt idx="16928">
                  <c:v>13.107799999998001</c:v>
                </c:pt>
                <c:pt idx="16929">
                  <c:v>13.107799999998001</c:v>
                </c:pt>
                <c:pt idx="16930">
                  <c:v>13.107799999998001</c:v>
                </c:pt>
                <c:pt idx="16931">
                  <c:v>13.107799999998001</c:v>
                </c:pt>
                <c:pt idx="16932">
                  <c:v>13.107799999998001</c:v>
                </c:pt>
                <c:pt idx="16933">
                  <c:v>13.107799999998001</c:v>
                </c:pt>
                <c:pt idx="16934">
                  <c:v>13.107799999998001</c:v>
                </c:pt>
                <c:pt idx="16935">
                  <c:v>13.107799999998001</c:v>
                </c:pt>
                <c:pt idx="16936">
                  <c:v>13.107799999998001</c:v>
                </c:pt>
                <c:pt idx="16937">
                  <c:v>13.103144261243999</c:v>
                </c:pt>
                <c:pt idx="16938">
                  <c:v>13.067099999994999</c:v>
                </c:pt>
                <c:pt idx="16939">
                  <c:v>13.067099999994999</c:v>
                </c:pt>
                <c:pt idx="16940">
                  <c:v>13.067099999994999</c:v>
                </c:pt>
                <c:pt idx="16941">
                  <c:v>13.067099999994999</c:v>
                </c:pt>
                <c:pt idx="16942">
                  <c:v>13.067099999994999</c:v>
                </c:pt>
                <c:pt idx="16943">
                  <c:v>13.067099999994999</c:v>
                </c:pt>
                <c:pt idx="16944">
                  <c:v>13.067099999994999</c:v>
                </c:pt>
                <c:pt idx="16945">
                  <c:v>13.067099999994999</c:v>
                </c:pt>
                <c:pt idx="16946">
                  <c:v>13.067099999994999</c:v>
                </c:pt>
                <c:pt idx="16947">
                  <c:v>13.067099999994999</c:v>
                </c:pt>
                <c:pt idx="16948">
                  <c:v>13.067099999994999</c:v>
                </c:pt>
                <c:pt idx="16949">
                  <c:v>13.070045151088999</c:v>
                </c:pt>
                <c:pt idx="16950">
                  <c:v>13.198700000001001</c:v>
                </c:pt>
                <c:pt idx="16951">
                  <c:v>13.198700000001001</c:v>
                </c:pt>
                <c:pt idx="16952">
                  <c:v>13.198700000001001</c:v>
                </c:pt>
                <c:pt idx="16953">
                  <c:v>13.198700000001001</c:v>
                </c:pt>
                <c:pt idx="16954">
                  <c:v>13.198700000001001</c:v>
                </c:pt>
                <c:pt idx="16955">
                  <c:v>13.198700000001001</c:v>
                </c:pt>
                <c:pt idx="16956">
                  <c:v>13.198700000001001</c:v>
                </c:pt>
                <c:pt idx="16957">
                  <c:v>13.198700000001001</c:v>
                </c:pt>
                <c:pt idx="16958">
                  <c:v>13.198700000001001</c:v>
                </c:pt>
                <c:pt idx="16959">
                  <c:v>13.198700000003001</c:v>
                </c:pt>
                <c:pt idx="16960">
                  <c:v>13.198700000001001</c:v>
                </c:pt>
                <c:pt idx="16961">
                  <c:v>13.198700000001001</c:v>
                </c:pt>
                <c:pt idx="16962">
                  <c:v>13.198700000001001</c:v>
                </c:pt>
                <c:pt idx="16963">
                  <c:v>13.198700000001001</c:v>
                </c:pt>
                <c:pt idx="16964">
                  <c:v>13.198700000001001</c:v>
                </c:pt>
                <c:pt idx="16965">
                  <c:v>13.198700000001001</c:v>
                </c:pt>
                <c:pt idx="16966">
                  <c:v>13.198700000001001</c:v>
                </c:pt>
                <c:pt idx="16967">
                  <c:v>13.198700000001001</c:v>
                </c:pt>
                <c:pt idx="16968">
                  <c:v>13.215851727483001</c:v>
                </c:pt>
                <c:pt idx="16969">
                  <c:v>13.268500000003</c:v>
                </c:pt>
                <c:pt idx="16970">
                  <c:v>13.268500000004</c:v>
                </c:pt>
                <c:pt idx="16971">
                  <c:v>13.268500000003</c:v>
                </c:pt>
                <c:pt idx="16972">
                  <c:v>13.268500000003</c:v>
                </c:pt>
                <c:pt idx="16973">
                  <c:v>13.268500000003</c:v>
                </c:pt>
                <c:pt idx="16974">
                  <c:v>13.268500000003</c:v>
                </c:pt>
                <c:pt idx="16975">
                  <c:v>13.190643124328</c:v>
                </c:pt>
                <c:pt idx="16976">
                  <c:v>13.029999999998999</c:v>
                </c:pt>
                <c:pt idx="16977">
                  <c:v>13.029999999998999</c:v>
                </c:pt>
                <c:pt idx="16978">
                  <c:v>13.029999999998999</c:v>
                </c:pt>
                <c:pt idx="16979">
                  <c:v>13.029999999998999</c:v>
                </c:pt>
                <c:pt idx="16980">
                  <c:v>13.029999999998999</c:v>
                </c:pt>
                <c:pt idx="16981">
                  <c:v>13.029999999998999</c:v>
                </c:pt>
                <c:pt idx="16982">
                  <c:v>13.029999999998999</c:v>
                </c:pt>
                <c:pt idx="16983">
                  <c:v>13.029999999998999</c:v>
                </c:pt>
                <c:pt idx="16984">
                  <c:v>13.029999999998999</c:v>
                </c:pt>
                <c:pt idx="16985">
                  <c:v>13.029999999998999</c:v>
                </c:pt>
                <c:pt idx="16986">
                  <c:v>13.029999999998999</c:v>
                </c:pt>
                <c:pt idx="16987">
                  <c:v>13.029999999998999</c:v>
                </c:pt>
                <c:pt idx="16988">
                  <c:v>13.055925398031</c:v>
                </c:pt>
                <c:pt idx="16989">
                  <c:v>13.114800000002999</c:v>
                </c:pt>
                <c:pt idx="16990">
                  <c:v>13.114800000002999</c:v>
                </c:pt>
                <c:pt idx="16991">
                  <c:v>13.114800000002999</c:v>
                </c:pt>
                <c:pt idx="16992">
                  <c:v>13.114800000002999</c:v>
                </c:pt>
                <c:pt idx="16993">
                  <c:v>13.114800000002999</c:v>
                </c:pt>
                <c:pt idx="16994">
                  <c:v>13.114800000002999</c:v>
                </c:pt>
                <c:pt idx="16995">
                  <c:v>13.114800000002999</c:v>
                </c:pt>
                <c:pt idx="16996">
                  <c:v>13.114800000002999</c:v>
                </c:pt>
                <c:pt idx="16997">
                  <c:v>13.114800000002999</c:v>
                </c:pt>
                <c:pt idx="16998">
                  <c:v>13.114800000002999</c:v>
                </c:pt>
                <c:pt idx="16999">
                  <c:v>13.114800000002999</c:v>
                </c:pt>
                <c:pt idx="17000">
                  <c:v>13.114800000002999</c:v>
                </c:pt>
                <c:pt idx="17001">
                  <c:v>13.114800000002999</c:v>
                </c:pt>
                <c:pt idx="17002">
                  <c:v>13.114800000002999</c:v>
                </c:pt>
                <c:pt idx="17003">
                  <c:v>13.114800000002999</c:v>
                </c:pt>
                <c:pt idx="17004">
                  <c:v>13.114800000002999</c:v>
                </c:pt>
                <c:pt idx="17005">
                  <c:v>13.114800000002999</c:v>
                </c:pt>
                <c:pt idx="17006">
                  <c:v>13.114800000002999</c:v>
                </c:pt>
                <c:pt idx="17007">
                  <c:v>13.108290731433</c:v>
                </c:pt>
                <c:pt idx="17008">
                  <c:v>12.984499999999001</c:v>
                </c:pt>
                <c:pt idx="17009">
                  <c:v>12.984499999999001</c:v>
                </c:pt>
                <c:pt idx="17010">
                  <c:v>12.984499999998</c:v>
                </c:pt>
                <c:pt idx="17011">
                  <c:v>12.984499999999001</c:v>
                </c:pt>
                <c:pt idx="17012">
                  <c:v>12.984499999998</c:v>
                </c:pt>
                <c:pt idx="17013">
                  <c:v>12.984499999999001</c:v>
                </c:pt>
                <c:pt idx="17014">
                  <c:v>12.984499999998</c:v>
                </c:pt>
                <c:pt idx="17015">
                  <c:v>12.984499999998</c:v>
                </c:pt>
                <c:pt idx="17016">
                  <c:v>12.984499999999001</c:v>
                </c:pt>
                <c:pt idx="17017">
                  <c:v>12.984499999998</c:v>
                </c:pt>
                <c:pt idx="17018">
                  <c:v>12.984499999999001</c:v>
                </c:pt>
                <c:pt idx="17019">
                  <c:v>12.984499999999001</c:v>
                </c:pt>
                <c:pt idx="17020">
                  <c:v>12.984499999998</c:v>
                </c:pt>
                <c:pt idx="17021">
                  <c:v>13.090546155794</c:v>
                </c:pt>
                <c:pt idx="17022">
                  <c:v>13.214100000003</c:v>
                </c:pt>
                <c:pt idx="17023">
                  <c:v>13.214100000003</c:v>
                </c:pt>
                <c:pt idx="17024">
                  <c:v>13.214100000003</c:v>
                </c:pt>
                <c:pt idx="17025">
                  <c:v>13.214100000003</c:v>
                </c:pt>
                <c:pt idx="17026">
                  <c:v>13.214100000003</c:v>
                </c:pt>
                <c:pt idx="17027">
                  <c:v>13.214100000003</c:v>
                </c:pt>
                <c:pt idx="17028">
                  <c:v>13.214100000003</c:v>
                </c:pt>
                <c:pt idx="17029">
                  <c:v>13.214100000003</c:v>
                </c:pt>
                <c:pt idx="17030">
                  <c:v>13.214100000003</c:v>
                </c:pt>
                <c:pt idx="17031">
                  <c:v>13.214100000003</c:v>
                </c:pt>
                <c:pt idx="17032">
                  <c:v>13.214100000003</c:v>
                </c:pt>
                <c:pt idx="17033">
                  <c:v>13.194978529061</c:v>
                </c:pt>
                <c:pt idx="17034">
                  <c:v>13.127899999999</c:v>
                </c:pt>
                <c:pt idx="17035">
                  <c:v>13.127899999999</c:v>
                </c:pt>
                <c:pt idx="17036">
                  <c:v>13.127899999999</c:v>
                </c:pt>
                <c:pt idx="17037">
                  <c:v>13.127899999999</c:v>
                </c:pt>
                <c:pt idx="17038">
                  <c:v>13.127899999999</c:v>
                </c:pt>
                <c:pt idx="17039">
                  <c:v>13.127899999999</c:v>
                </c:pt>
                <c:pt idx="17040">
                  <c:v>13.127899999999</c:v>
                </c:pt>
                <c:pt idx="17041">
                  <c:v>13.127899999999</c:v>
                </c:pt>
                <c:pt idx="17042">
                  <c:v>13.127899999999</c:v>
                </c:pt>
                <c:pt idx="17043">
                  <c:v>13.127899999999</c:v>
                </c:pt>
                <c:pt idx="17044">
                  <c:v>13.127899999999</c:v>
                </c:pt>
                <c:pt idx="17045">
                  <c:v>13.127899999999</c:v>
                </c:pt>
                <c:pt idx="17046">
                  <c:v>13.108787149028</c:v>
                </c:pt>
                <c:pt idx="17047">
                  <c:v>13.040500000002</c:v>
                </c:pt>
                <c:pt idx="17048">
                  <c:v>13.040500000002</c:v>
                </c:pt>
                <c:pt idx="17049">
                  <c:v>13.040500000002</c:v>
                </c:pt>
                <c:pt idx="17050">
                  <c:v>13.040500000002</c:v>
                </c:pt>
                <c:pt idx="17051">
                  <c:v>13.040500000002</c:v>
                </c:pt>
                <c:pt idx="17052">
                  <c:v>13.040500000002</c:v>
                </c:pt>
                <c:pt idx="17053">
                  <c:v>13.040500000002</c:v>
                </c:pt>
                <c:pt idx="17054">
                  <c:v>13.040500000002</c:v>
                </c:pt>
                <c:pt idx="17055">
                  <c:v>13.040500000002</c:v>
                </c:pt>
                <c:pt idx="17056">
                  <c:v>13.040500000002</c:v>
                </c:pt>
                <c:pt idx="17057">
                  <c:v>13.040500000002</c:v>
                </c:pt>
                <c:pt idx="17058">
                  <c:v>13.040500000002</c:v>
                </c:pt>
                <c:pt idx="17059">
                  <c:v>13.106563910107999</c:v>
                </c:pt>
                <c:pt idx="17060">
                  <c:v>13.311900000001</c:v>
                </c:pt>
                <c:pt idx="17061">
                  <c:v>13.311900000001</c:v>
                </c:pt>
                <c:pt idx="17062">
                  <c:v>13.311899999996999</c:v>
                </c:pt>
                <c:pt idx="17063">
                  <c:v>13.297823805856</c:v>
                </c:pt>
                <c:pt idx="17064">
                  <c:v>13.130100000002001</c:v>
                </c:pt>
                <c:pt idx="17065">
                  <c:v>13.130100000002001</c:v>
                </c:pt>
                <c:pt idx="17066">
                  <c:v>13.130100000002001</c:v>
                </c:pt>
                <c:pt idx="17067">
                  <c:v>13.130100000002001</c:v>
                </c:pt>
                <c:pt idx="17068">
                  <c:v>13.130100000002001</c:v>
                </c:pt>
                <c:pt idx="17069">
                  <c:v>13.130100000002001</c:v>
                </c:pt>
                <c:pt idx="17070">
                  <c:v>13.130100000002001</c:v>
                </c:pt>
                <c:pt idx="17071">
                  <c:v>13.130100000002001</c:v>
                </c:pt>
                <c:pt idx="17072">
                  <c:v>13.130100000002001</c:v>
                </c:pt>
                <c:pt idx="17073">
                  <c:v>13.130100000002001</c:v>
                </c:pt>
                <c:pt idx="17074">
                  <c:v>13.130100000002001</c:v>
                </c:pt>
                <c:pt idx="17075">
                  <c:v>13.130100000002001</c:v>
                </c:pt>
                <c:pt idx="17076">
                  <c:v>13.130100000002001</c:v>
                </c:pt>
                <c:pt idx="17077">
                  <c:v>13.130100000002001</c:v>
                </c:pt>
                <c:pt idx="17078">
                  <c:v>13.130100000002001</c:v>
                </c:pt>
                <c:pt idx="17079">
                  <c:v>13.130100000002001</c:v>
                </c:pt>
                <c:pt idx="17080">
                  <c:v>13.130100000002001</c:v>
                </c:pt>
                <c:pt idx="17081">
                  <c:v>13.130100000002001</c:v>
                </c:pt>
                <c:pt idx="17082">
                  <c:v>13.130100000002001</c:v>
                </c:pt>
                <c:pt idx="17083">
                  <c:v>13.130100000002001</c:v>
                </c:pt>
                <c:pt idx="17084">
                  <c:v>13.11327067385</c:v>
                </c:pt>
                <c:pt idx="17085">
                  <c:v>13.094600000002</c:v>
                </c:pt>
                <c:pt idx="17086">
                  <c:v>13.094600000002</c:v>
                </c:pt>
                <c:pt idx="17087">
                  <c:v>13.094600000002</c:v>
                </c:pt>
                <c:pt idx="17088">
                  <c:v>13.094600000002</c:v>
                </c:pt>
                <c:pt idx="17089">
                  <c:v>13.094600000002</c:v>
                </c:pt>
                <c:pt idx="17090">
                  <c:v>13.094600000003</c:v>
                </c:pt>
                <c:pt idx="17091">
                  <c:v>13.094600000003</c:v>
                </c:pt>
                <c:pt idx="17092">
                  <c:v>13.094600000003</c:v>
                </c:pt>
                <c:pt idx="17093">
                  <c:v>13.094600000002</c:v>
                </c:pt>
                <c:pt idx="17094">
                  <c:v>13.094600000003</c:v>
                </c:pt>
                <c:pt idx="17095">
                  <c:v>13.094600000002</c:v>
                </c:pt>
                <c:pt idx="17096">
                  <c:v>13.094600000003</c:v>
                </c:pt>
                <c:pt idx="17097">
                  <c:v>13.091145788964999</c:v>
                </c:pt>
                <c:pt idx="17098">
                  <c:v>13.090100000001</c:v>
                </c:pt>
                <c:pt idx="17099">
                  <c:v>13.090099999997999</c:v>
                </c:pt>
                <c:pt idx="17100">
                  <c:v>13.090100000001</c:v>
                </c:pt>
                <c:pt idx="17101">
                  <c:v>13.090100000001</c:v>
                </c:pt>
                <c:pt idx="17102">
                  <c:v>13.076304044819</c:v>
                </c:pt>
                <c:pt idx="17103">
                  <c:v>13.051600000003999</c:v>
                </c:pt>
                <c:pt idx="17104">
                  <c:v>13.051600000003999</c:v>
                </c:pt>
                <c:pt idx="17105">
                  <c:v>13.051600000003999</c:v>
                </c:pt>
                <c:pt idx="17106">
                  <c:v>13.051600000003999</c:v>
                </c:pt>
                <c:pt idx="17107">
                  <c:v>13.051600000003999</c:v>
                </c:pt>
                <c:pt idx="17108">
                  <c:v>13.051600000003999</c:v>
                </c:pt>
                <c:pt idx="17109">
                  <c:v>13.051600000004999</c:v>
                </c:pt>
                <c:pt idx="17110">
                  <c:v>13.051600000003999</c:v>
                </c:pt>
                <c:pt idx="17111">
                  <c:v>13.051600000003999</c:v>
                </c:pt>
                <c:pt idx="17112">
                  <c:v>13.051600000003999</c:v>
                </c:pt>
                <c:pt idx="17113">
                  <c:v>13.051600000003999</c:v>
                </c:pt>
                <c:pt idx="17114">
                  <c:v>13.051600000003999</c:v>
                </c:pt>
                <c:pt idx="17115">
                  <c:v>13.051600000003999</c:v>
                </c:pt>
                <c:pt idx="17116">
                  <c:v>13.051600000003999</c:v>
                </c:pt>
                <c:pt idx="17117">
                  <c:v>13.051600000003999</c:v>
                </c:pt>
                <c:pt idx="17118">
                  <c:v>13.051600000003999</c:v>
                </c:pt>
                <c:pt idx="17119">
                  <c:v>13.051600000003999</c:v>
                </c:pt>
                <c:pt idx="17120">
                  <c:v>13.051600000003999</c:v>
                </c:pt>
                <c:pt idx="17121">
                  <c:v>13.044455881026</c:v>
                </c:pt>
                <c:pt idx="17122">
                  <c:v>13.040399999998</c:v>
                </c:pt>
                <c:pt idx="17123">
                  <c:v>13.040399999998</c:v>
                </c:pt>
                <c:pt idx="17124">
                  <c:v>13.040399999998</c:v>
                </c:pt>
                <c:pt idx="17125">
                  <c:v>13.040399999998</c:v>
                </c:pt>
                <c:pt idx="17126">
                  <c:v>13.040399999998</c:v>
                </c:pt>
                <c:pt idx="17127">
                  <c:v>13.038852625722001</c:v>
                </c:pt>
                <c:pt idx="17128">
                  <c:v>13.034699999997001</c:v>
                </c:pt>
                <c:pt idx="17129">
                  <c:v>13.034699999997001</c:v>
                </c:pt>
                <c:pt idx="17130">
                  <c:v>13.034699999997001</c:v>
                </c:pt>
                <c:pt idx="17131">
                  <c:v>13.034699999997001</c:v>
                </c:pt>
                <c:pt idx="17132">
                  <c:v>13.034699999997001</c:v>
                </c:pt>
                <c:pt idx="17133">
                  <c:v>13.034699999997001</c:v>
                </c:pt>
                <c:pt idx="17134">
                  <c:v>13.034699999997001</c:v>
                </c:pt>
                <c:pt idx="17135">
                  <c:v>13.034699999997001</c:v>
                </c:pt>
                <c:pt idx="17136">
                  <c:v>13.034699999997001</c:v>
                </c:pt>
                <c:pt idx="17137">
                  <c:v>13.034699999997001</c:v>
                </c:pt>
                <c:pt idx="17138">
                  <c:v>13.034699999997001</c:v>
                </c:pt>
                <c:pt idx="17139">
                  <c:v>13.034699999997001</c:v>
                </c:pt>
                <c:pt idx="17140">
                  <c:v>13.12802530844</c:v>
                </c:pt>
                <c:pt idx="17141">
                  <c:v>13.169599999996001</c:v>
                </c:pt>
                <c:pt idx="17142">
                  <c:v>13.169599999996001</c:v>
                </c:pt>
                <c:pt idx="17143">
                  <c:v>13.169599999996001</c:v>
                </c:pt>
                <c:pt idx="17144">
                  <c:v>13.169599999996001</c:v>
                </c:pt>
                <c:pt idx="17145">
                  <c:v>13.169599999996001</c:v>
                </c:pt>
                <c:pt idx="17146">
                  <c:v>13.169599999996001</c:v>
                </c:pt>
                <c:pt idx="17147">
                  <c:v>13.169599999996001</c:v>
                </c:pt>
                <c:pt idx="17148">
                  <c:v>13.169599999996001</c:v>
                </c:pt>
                <c:pt idx="17149">
                  <c:v>13.169599999996001</c:v>
                </c:pt>
                <c:pt idx="17150">
                  <c:v>13.169599999996001</c:v>
                </c:pt>
                <c:pt idx="17151">
                  <c:v>13.169599999996001</c:v>
                </c:pt>
                <c:pt idx="17152">
                  <c:v>13.169599999996001</c:v>
                </c:pt>
                <c:pt idx="17153">
                  <c:v>13.169599999996001</c:v>
                </c:pt>
                <c:pt idx="17154">
                  <c:v>13.169599999996001</c:v>
                </c:pt>
                <c:pt idx="17155">
                  <c:v>13.169599999996001</c:v>
                </c:pt>
                <c:pt idx="17156">
                  <c:v>13.169599999996001</c:v>
                </c:pt>
                <c:pt idx="17157">
                  <c:v>13.169599999996001</c:v>
                </c:pt>
                <c:pt idx="17158">
                  <c:v>13.169599999996001</c:v>
                </c:pt>
                <c:pt idx="17159">
                  <c:v>13.169599999996001</c:v>
                </c:pt>
                <c:pt idx="17160">
                  <c:v>13.101910544881999</c:v>
                </c:pt>
                <c:pt idx="17161">
                  <c:v>13.050799999998</c:v>
                </c:pt>
                <c:pt idx="17162">
                  <c:v>13.050799999998</c:v>
                </c:pt>
                <c:pt idx="17163">
                  <c:v>13.050799999998</c:v>
                </c:pt>
                <c:pt idx="17164">
                  <c:v>13.050799999998</c:v>
                </c:pt>
                <c:pt idx="17165">
                  <c:v>13.050799999998</c:v>
                </c:pt>
                <c:pt idx="17166">
                  <c:v>13.050799999998</c:v>
                </c:pt>
                <c:pt idx="17167">
                  <c:v>13.050799999998</c:v>
                </c:pt>
                <c:pt idx="17168">
                  <c:v>13.050799999998</c:v>
                </c:pt>
                <c:pt idx="17169">
                  <c:v>13.050799999998</c:v>
                </c:pt>
                <c:pt idx="17170">
                  <c:v>13.050799999998</c:v>
                </c:pt>
                <c:pt idx="17171">
                  <c:v>13.050799999998</c:v>
                </c:pt>
                <c:pt idx="17172">
                  <c:v>13.050799999998</c:v>
                </c:pt>
                <c:pt idx="17173">
                  <c:v>13.071746505836</c:v>
                </c:pt>
                <c:pt idx="17174">
                  <c:v>13.124000000003001</c:v>
                </c:pt>
                <c:pt idx="17175">
                  <c:v>13.124000000003001</c:v>
                </c:pt>
                <c:pt idx="17176">
                  <c:v>13.124000000003001</c:v>
                </c:pt>
                <c:pt idx="17177">
                  <c:v>13.124000000003001</c:v>
                </c:pt>
                <c:pt idx="17178">
                  <c:v>13.124000000003001</c:v>
                </c:pt>
                <c:pt idx="17179">
                  <c:v>13.124000000003999</c:v>
                </c:pt>
                <c:pt idx="17180">
                  <c:v>13.104650400046999</c:v>
                </c:pt>
                <c:pt idx="17181">
                  <c:v>13.064699999997</c:v>
                </c:pt>
                <c:pt idx="17182">
                  <c:v>13.064699999997</c:v>
                </c:pt>
                <c:pt idx="17183">
                  <c:v>13.064699999997</c:v>
                </c:pt>
                <c:pt idx="17184">
                  <c:v>13.064699999997</c:v>
                </c:pt>
                <c:pt idx="17185">
                  <c:v>13.064699999997</c:v>
                </c:pt>
                <c:pt idx="17186">
                  <c:v>13.064699999997</c:v>
                </c:pt>
                <c:pt idx="17187">
                  <c:v>13.064699999997</c:v>
                </c:pt>
                <c:pt idx="17188">
                  <c:v>13.064699999997</c:v>
                </c:pt>
                <c:pt idx="17189">
                  <c:v>13.064699999997</c:v>
                </c:pt>
                <c:pt idx="17190">
                  <c:v>13.064699999997</c:v>
                </c:pt>
                <c:pt idx="17191">
                  <c:v>13.064699999997</c:v>
                </c:pt>
                <c:pt idx="17192">
                  <c:v>13.064699999997</c:v>
                </c:pt>
                <c:pt idx="17193">
                  <c:v>13.097810882651</c:v>
                </c:pt>
                <c:pt idx="17194">
                  <c:v>13.179100000002</c:v>
                </c:pt>
                <c:pt idx="17195">
                  <c:v>13.179100000001</c:v>
                </c:pt>
                <c:pt idx="17196">
                  <c:v>13.179100000001</c:v>
                </c:pt>
                <c:pt idx="17197">
                  <c:v>13.179100000002</c:v>
                </c:pt>
                <c:pt idx="17198">
                  <c:v>13.179100000001</c:v>
                </c:pt>
                <c:pt idx="17199">
                  <c:v>13.179100000001</c:v>
                </c:pt>
                <c:pt idx="17200">
                  <c:v>13.179100000001</c:v>
                </c:pt>
                <c:pt idx="17201">
                  <c:v>13.179100000001</c:v>
                </c:pt>
                <c:pt idx="17202">
                  <c:v>13.179100000002</c:v>
                </c:pt>
                <c:pt idx="17203">
                  <c:v>13.179100000001</c:v>
                </c:pt>
                <c:pt idx="17204">
                  <c:v>13.179100000001</c:v>
                </c:pt>
                <c:pt idx="17205">
                  <c:v>13.123831866195999</c:v>
                </c:pt>
                <c:pt idx="17206">
                  <c:v>12.906799999998</c:v>
                </c:pt>
                <c:pt idx="17207">
                  <c:v>12.906799999998</c:v>
                </c:pt>
                <c:pt idx="17208">
                  <c:v>12.906799999998</c:v>
                </c:pt>
                <c:pt idx="17209">
                  <c:v>12.906799999998</c:v>
                </c:pt>
                <c:pt idx="17210">
                  <c:v>12.906799999998</c:v>
                </c:pt>
                <c:pt idx="17211">
                  <c:v>12.906799999998</c:v>
                </c:pt>
                <c:pt idx="17212">
                  <c:v>12.906799999998</c:v>
                </c:pt>
                <c:pt idx="17213">
                  <c:v>12.906799999998</c:v>
                </c:pt>
                <c:pt idx="17214">
                  <c:v>12.906799999998</c:v>
                </c:pt>
                <c:pt idx="17215">
                  <c:v>12.906799999998</c:v>
                </c:pt>
                <c:pt idx="17216">
                  <c:v>12.906799999998</c:v>
                </c:pt>
                <c:pt idx="17217">
                  <c:v>12.906799999998</c:v>
                </c:pt>
                <c:pt idx="17218">
                  <c:v>12.918539497328</c:v>
                </c:pt>
                <c:pt idx="17219">
                  <c:v>12.984100000001</c:v>
                </c:pt>
                <c:pt idx="17220">
                  <c:v>12.984100000001</c:v>
                </c:pt>
                <c:pt idx="17221">
                  <c:v>12.984100000001</c:v>
                </c:pt>
                <c:pt idx="17222">
                  <c:v>12.984100000001</c:v>
                </c:pt>
                <c:pt idx="17223">
                  <c:v>12.984100000001</c:v>
                </c:pt>
                <c:pt idx="17224">
                  <c:v>12.984100000001</c:v>
                </c:pt>
                <c:pt idx="17225">
                  <c:v>12.984100000001</c:v>
                </c:pt>
                <c:pt idx="17226">
                  <c:v>12.984100000001</c:v>
                </c:pt>
                <c:pt idx="17227">
                  <c:v>12.984100000001</c:v>
                </c:pt>
                <c:pt idx="17228">
                  <c:v>12.984100000001</c:v>
                </c:pt>
                <c:pt idx="17229">
                  <c:v>12.984100000001</c:v>
                </c:pt>
                <c:pt idx="17230">
                  <c:v>12.984100000001</c:v>
                </c:pt>
                <c:pt idx="17231">
                  <c:v>12.984100000001</c:v>
                </c:pt>
                <c:pt idx="17232">
                  <c:v>12.984100000001</c:v>
                </c:pt>
                <c:pt idx="17233">
                  <c:v>12.984100000001</c:v>
                </c:pt>
                <c:pt idx="17234">
                  <c:v>12.984100000001</c:v>
                </c:pt>
                <c:pt idx="17235">
                  <c:v>12.984100000001</c:v>
                </c:pt>
                <c:pt idx="17236">
                  <c:v>12.984100000001</c:v>
                </c:pt>
                <c:pt idx="17237">
                  <c:v>12.984100000001</c:v>
                </c:pt>
                <c:pt idx="17238">
                  <c:v>13.048653637638999</c:v>
                </c:pt>
                <c:pt idx="17239">
                  <c:v>13.176799999996</c:v>
                </c:pt>
                <c:pt idx="17240">
                  <c:v>13.176799999996</c:v>
                </c:pt>
                <c:pt idx="17241">
                  <c:v>13.176799999996</c:v>
                </c:pt>
                <c:pt idx="17242">
                  <c:v>13.176799999996</c:v>
                </c:pt>
                <c:pt idx="17243">
                  <c:v>13.176799999996</c:v>
                </c:pt>
                <c:pt idx="17244">
                  <c:v>13.176799999996</c:v>
                </c:pt>
                <c:pt idx="17245">
                  <c:v>13.176799999996</c:v>
                </c:pt>
                <c:pt idx="17246">
                  <c:v>13.176799999996</c:v>
                </c:pt>
                <c:pt idx="17247">
                  <c:v>13.176799999996</c:v>
                </c:pt>
                <c:pt idx="17248">
                  <c:v>13.176799999996</c:v>
                </c:pt>
                <c:pt idx="17249">
                  <c:v>13.176799999996</c:v>
                </c:pt>
                <c:pt idx="17250">
                  <c:v>13.176799999996</c:v>
                </c:pt>
                <c:pt idx="17251">
                  <c:v>13.092435729363</c:v>
                </c:pt>
                <c:pt idx="17252">
                  <c:v>13.054600000002999</c:v>
                </c:pt>
                <c:pt idx="17253">
                  <c:v>13.054600000002999</c:v>
                </c:pt>
                <c:pt idx="17254">
                  <c:v>13.054600000002999</c:v>
                </c:pt>
                <c:pt idx="17255">
                  <c:v>13.054600000002999</c:v>
                </c:pt>
                <c:pt idx="17256">
                  <c:v>13.054600000002999</c:v>
                </c:pt>
                <c:pt idx="17257">
                  <c:v>13.056994182364001</c:v>
                </c:pt>
                <c:pt idx="17258">
                  <c:v>13.062600000003</c:v>
                </c:pt>
                <c:pt idx="17259">
                  <c:v>13.062600000003</c:v>
                </c:pt>
                <c:pt idx="17260">
                  <c:v>13.062600000003</c:v>
                </c:pt>
                <c:pt idx="17261">
                  <c:v>13.062600000003</c:v>
                </c:pt>
                <c:pt idx="17262">
                  <c:v>13.062600000003</c:v>
                </c:pt>
                <c:pt idx="17263">
                  <c:v>13.062600000003</c:v>
                </c:pt>
                <c:pt idx="17264">
                  <c:v>13.062600000003</c:v>
                </c:pt>
                <c:pt idx="17265">
                  <c:v>13.062600000003</c:v>
                </c:pt>
                <c:pt idx="17266">
                  <c:v>13.062600000003</c:v>
                </c:pt>
                <c:pt idx="17267">
                  <c:v>13.062600000003</c:v>
                </c:pt>
                <c:pt idx="17268">
                  <c:v>13.062600000003</c:v>
                </c:pt>
                <c:pt idx="17269">
                  <c:v>13.062600000003</c:v>
                </c:pt>
                <c:pt idx="17270">
                  <c:v>13.062600000003</c:v>
                </c:pt>
                <c:pt idx="17271">
                  <c:v>13.101217322781</c:v>
                </c:pt>
                <c:pt idx="17272">
                  <c:v>13.106499999997</c:v>
                </c:pt>
                <c:pt idx="17273">
                  <c:v>13.106499999997</c:v>
                </c:pt>
                <c:pt idx="17274">
                  <c:v>13.106499999997</c:v>
                </c:pt>
                <c:pt idx="17275">
                  <c:v>13.106499999997</c:v>
                </c:pt>
                <c:pt idx="17276">
                  <c:v>13.106499999997</c:v>
                </c:pt>
                <c:pt idx="17277">
                  <c:v>13.106499999997</c:v>
                </c:pt>
                <c:pt idx="17278">
                  <c:v>13.106499999997</c:v>
                </c:pt>
                <c:pt idx="17279">
                  <c:v>13.106499999997</c:v>
                </c:pt>
                <c:pt idx="17280">
                  <c:v>13.106499999997</c:v>
                </c:pt>
                <c:pt idx="17281">
                  <c:v>13.106499999997</c:v>
                </c:pt>
                <c:pt idx="17282">
                  <c:v>13.106499999997</c:v>
                </c:pt>
                <c:pt idx="17283">
                  <c:v>13.135644338267999</c:v>
                </c:pt>
                <c:pt idx="17284">
                  <c:v>13.173700000005001</c:v>
                </c:pt>
                <c:pt idx="17285">
                  <c:v>13.173700000005001</c:v>
                </c:pt>
                <c:pt idx="17286">
                  <c:v>13.173700000005001</c:v>
                </c:pt>
                <c:pt idx="17287">
                  <c:v>13.173700000005001</c:v>
                </c:pt>
                <c:pt idx="17288">
                  <c:v>13.173700000005001</c:v>
                </c:pt>
                <c:pt idx="17289">
                  <c:v>13.173700000004001</c:v>
                </c:pt>
                <c:pt idx="17290">
                  <c:v>13.173700000005001</c:v>
                </c:pt>
                <c:pt idx="17291">
                  <c:v>13.173700000005001</c:v>
                </c:pt>
                <c:pt idx="17292">
                  <c:v>13.173700000005001</c:v>
                </c:pt>
                <c:pt idx="17293">
                  <c:v>13.173700000005001</c:v>
                </c:pt>
                <c:pt idx="17294">
                  <c:v>13.173700000005001</c:v>
                </c:pt>
                <c:pt idx="17295">
                  <c:v>13.173527556566</c:v>
                </c:pt>
                <c:pt idx="17296">
                  <c:v>13.101599999996999</c:v>
                </c:pt>
                <c:pt idx="17297">
                  <c:v>13.101599999996999</c:v>
                </c:pt>
                <c:pt idx="17298">
                  <c:v>13.101599999996999</c:v>
                </c:pt>
                <c:pt idx="17299">
                  <c:v>13.101599999996999</c:v>
                </c:pt>
                <c:pt idx="17300">
                  <c:v>13.101599999996999</c:v>
                </c:pt>
                <c:pt idx="17301">
                  <c:v>13.101599999996999</c:v>
                </c:pt>
                <c:pt idx="17302">
                  <c:v>13.101599999996999</c:v>
                </c:pt>
                <c:pt idx="17303">
                  <c:v>13.101599999996999</c:v>
                </c:pt>
                <c:pt idx="17304">
                  <c:v>13.101599999996999</c:v>
                </c:pt>
                <c:pt idx="17305">
                  <c:v>13.101599999996999</c:v>
                </c:pt>
                <c:pt idx="17306">
                  <c:v>13.101599999996999</c:v>
                </c:pt>
                <c:pt idx="17307">
                  <c:v>13.101599999996999</c:v>
                </c:pt>
                <c:pt idx="17308">
                  <c:v>13.101599999996999</c:v>
                </c:pt>
                <c:pt idx="17309">
                  <c:v>13.046178879452</c:v>
                </c:pt>
                <c:pt idx="17310">
                  <c:v>12.971500000004999</c:v>
                </c:pt>
                <c:pt idx="17311">
                  <c:v>12.971500000004999</c:v>
                </c:pt>
                <c:pt idx="17312">
                  <c:v>12.971500000004999</c:v>
                </c:pt>
                <c:pt idx="17313">
                  <c:v>12.971500000004999</c:v>
                </c:pt>
                <c:pt idx="17314">
                  <c:v>12.971500000004999</c:v>
                </c:pt>
                <c:pt idx="17315">
                  <c:v>12.971500000004999</c:v>
                </c:pt>
                <c:pt idx="17316">
                  <c:v>12.971500000004999</c:v>
                </c:pt>
                <c:pt idx="17317">
                  <c:v>12.971500000004999</c:v>
                </c:pt>
                <c:pt idx="17318">
                  <c:v>12.971500000004999</c:v>
                </c:pt>
                <c:pt idx="17319">
                  <c:v>12.971500000004999</c:v>
                </c:pt>
                <c:pt idx="17320">
                  <c:v>12.971500000004999</c:v>
                </c:pt>
                <c:pt idx="17321">
                  <c:v>12.971500000004999</c:v>
                </c:pt>
                <c:pt idx="17322">
                  <c:v>12.971500000004999</c:v>
                </c:pt>
                <c:pt idx="17323">
                  <c:v>12.971500000004999</c:v>
                </c:pt>
                <c:pt idx="17324">
                  <c:v>12.971500000004999</c:v>
                </c:pt>
                <c:pt idx="17325">
                  <c:v>12.971500000004999</c:v>
                </c:pt>
                <c:pt idx="17326">
                  <c:v>12.971500000004999</c:v>
                </c:pt>
                <c:pt idx="17327">
                  <c:v>12.971500000004999</c:v>
                </c:pt>
                <c:pt idx="17328">
                  <c:v>12.971500000004999</c:v>
                </c:pt>
                <c:pt idx="17329">
                  <c:v>12.971500000004999</c:v>
                </c:pt>
                <c:pt idx="17330">
                  <c:v>13.088565841146</c:v>
                </c:pt>
                <c:pt idx="17331">
                  <c:v>13.104599999998999</c:v>
                </c:pt>
                <c:pt idx="17332">
                  <c:v>13.104599999998999</c:v>
                </c:pt>
                <c:pt idx="17333">
                  <c:v>13.104599999998999</c:v>
                </c:pt>
                <c:pt idx="17334">
                  <c:v>13.071172536324999</c:v>
                </c:pt>
                <c:pt idx="17335">
                  <c:v>13.032799999996</c:v>
                </c:pt>
                <c:pt idx="17336">
                  <c:v>13.032799999996</c:v>
                </c:pt>
                <c:pt idx="17337">
                  <c:v>13.032799999996</c:v>
                </c:pt>
                <c:pt idx="17338">
                  <c:v>13.032799999996</c:v>
                </c:pt>
                <c:pt idx="17339">
                  <c:v>13.032799999992999</c:v>
                </c:pt>
                <c:pt idx="17340">
                  <c:v>13.032799999996</c:v>
                </c:pt>
                <c:pt idx="17341">
                  <c:v>13.032799999996</c:v>
                </c:pt>
                <c:pt idx="17342">
                  <c:v>13.032799999996</c:v>
                </c:pt>
                <c:pt idx="17343">
                  <c:v>13.032799999996</c:v>
                </c:pt>
                <c:pt idx="17344">
                  <c:v>13.032799999996</c:v>
                </c:pt>
                <c:pt idx="17345">
                  <c:v>13.032799999996</c:v>
                </c:pt>
                <c:pt idx="17346">
                  <c:v>13.032799999996</c:v>
                </c:pt>
                <c:pt idx="17347">
                  <c:v>13.032799999996</c:v>
                </c:pt>
                <c:pt idx="17348">
                  <c:v>13.032799999996</c:v>
                </c:pt>
                <c:pt idx="17349">
                  <c:v>13.032799999996</c:v>
                </c:pt>
                <c:pt idx="17350">
                  <c:v>13.032799999996</c:v>
                </c:pt>
                <c:pt idx="17351">
                  <c:v>13.032799999996</c:v>
                </c:pt>
                <c:pt idx="17352">
                  <c:v>13.032799999996</c:v>
                </c:pt>
                <c:pt idx="17353">
                  <c:v>13.041787224670999</c:v>
                </c:pt>
                <c:pt idx="17354">
                  <c:v>13.055800000001</c:v>
                </c:pt>
                <c:pt idx="17355">
                  <c:v>13.055800000001</c:v>
                </c:pt>
                <c:pt idx="17356">
                  <c:v>13.055800000001</c:v>
                </c:pt>
                <c:pt idx="17357">
                  <c:v>13.055800000001</c:v>
                </c:pt>
                <c:pt idx="17358">
                  <c:v>13.055800000001</c:v>
                </c:pt>
                <c:pt idx="17359">
                  <c:v>13.055800000001</c:v>
                </c:pt>
                <c:pt idx="17360">
                  <c:v>13.055800000001</c:v>
                </c:pt>
                <c:pt idx="17361">
                  <c:v>13.055800000001</c:v>
                </c:pt>
                <c:pt idx="17362">
                  <c:v>13.055800000001</c:v>
                </c:pt>
                <c:pt idx="17363">
                  <c:v>13.055800000001</c:v>
                </c:pt>
                <c:pt idx="17364">
                  <c:v>13.055800000001</c:v>
                </c:pt>
                <c:pt idx="17365">
                  <c:v>13.055800000001</c:v>
                </c:pt>
                <c:pt idx="17366">
                  <c:v>13.095393619814001</c:v>
                </c:pt>
                <c:pt idx="17367">
                  <c:v>13.133399999998</c:v>
                </c:pt>
                <c:pt idx="17368">
                  <c:v>13.133399999998</c:v>
                </c:pt>
                <c:pt idx="17369">
                  <c:v>13.133399999999</c:v>
                </c:pt>
                <c:pt idx="17370">
                  <c:v>13.133399999998</c:v>
                </c:pt>
                <c:pt idx="17371">
                  <c:v>13.133399999998</c:v>
                </c:pt>
                <c:pt idx="17372">
                  <c:v>13.133399999999</c:v>
                </c:pt>
                <c:pt idx="17373">
                  <c:v>13.196228451642</c:v>
                </c:pt>
                <c:pt idx="17374">
                  <c:v>13.201100000004001</c:v>
                </c:pt>
                <c:pt idx="17375">
                  <c:v>13.201100000004001</c:v>
                </c:pt>
                <c:pt idx="17376">
                  <c:v>13.201100000003001</c:v>
                </c:pt>
                <c:pt idx="17377">
                  <c:v>13.201100000004001</c:v>
                </c:pt>
                <c:pt idx="17378">
                  <c:v>13.201100000004001</c:v>
                </c:pt>
                <c:pt idx="17379">
                  <c:v>13.201100000004001</c:v>
                </c:pt>
                <c:pt idx="17380">
                  <c:v>13.201100000003001</c:v>
                </c:pt>
                <c:pt idx="17381">
                  <c:v>13.201100000003001</c:v>
                </c:pt>
                <c:pt idx="17382">
                  <c:v>13.201100000003001</c:v>
                </c:pt>
                <c:pt idx="17383">
                  <c:v>13.201100000003001</c:v>
                </c:pt>
                <c:pt idx="17384">
                  <c:v>13.201100000004001</c:v>
                </c:pt>
                <c:pt idx="17385">
                  <c:v>13.201100000003001</c:v>
                </c:pt>
                <c:pt idx="17386">
                  <c:v>13.176126980813001</c:v>
                </c:pt>
                <c:pt idx="17387">
                  <c:v>13.085300000004001</c:v>
                </c:pt>
                <c:pt idx="17388">
                  <c:v>13.085300000004001</c:v>
                </c:pt>
                <c:pt idx="17389">
                  <c:v>13.085300000004001</c:v>
                </c:pt>
                <c:pt idx="17390">
                  <c:v>13.085300000004001</c:v>
                </c:pt>
                <c:pt idx="17391">
                  <c:v>13.085300000004001</c:v>
                </c:pt>
                <c:pt idx="17392">
                  <c:v>13.085300000004001</c:v>
                </c:pt>
                <c:pt idx="17393">
                  <c:v>13.085300000004001</c:v>
                </c:pt>
                <c:pt idx="17394">
                  <c:v>13.085300000004001</c:v>
                </c:pt>
                <c:pt idx="17395">
                  <c:v>13.085300000004001</c:v>
                </c:pt>
                <c:pt idx="17396">
                  <c:v>13.085300000004001</c:v>
                </c:pt>
                <c:pt idx="17397">
                  <c:v>13.085300000004001</c:v>
                </c:pt>
                <c:pt idx="17398">
                  <c:v>13.079801287252</c:v>
                </c:pt>
                <c:pt idx="17399">
                  <c:v>13.041599999997</c:v>
                </c:pt>
                <c:pt idx="17400">
                  <c:v>13.041599999997</c:v>
                </c:pt>
                <c:pt idx="17401">
                  <c:v>13.041599999997</c:v>
                </c:pt>
                <c:pt idx="17402">
                  <c:v>13.041599999997</c:v>
                </c:pt>
                <c:pt idx="17403">
                  <c:v>13.041599999997</c:v>
                </c:pt>
                <c:pt idx="17404">
                  <c:v>13.041599999997</c:v>
                </c:pt>
                <c:pt idx="17405">
                  <c:v>13.041599999997</c:v>
                </c:pt>
                <c:pt idx="17406">
                  <c:v>13.041599999997</c:v>
                </c:pt>
                <c:pt idx="17407">
                  <c:v>13.041599999997</c:v>
                </c:pt>
                <c:pt idx="17408">
                  <c:v>13.041599999997</c:v>
                </c:pt>
                <c:pt idx="17409">
                  <c:v>13.041599999997</c:v>
                </c:pt>
                <c:pt idx="17410">
                  <c:v>13.042014548280999</c:v>
                </c:pt>
                <c:pt idx="17411">
                  <c:v>13.042400000002999</c:v>
                </c:pt>
                <c:pt idx="17412">
                  <c:v>13.042400000002999</c:v>
                </c:pt>
                <c:pt idx="17413">
                  <c:v>13.042400000002999</c:v>
                </c:pt>
                <c:pt idx="17414">
                  <c:v>13.042400000003999</c:v>
                </c:pt>
                <c:pt idx="17415">
                  <c:v>13.042400000003999</c:v>
                </c:pt>
                <c:pt idx="17416">
                  <c:v>13.042400000003999</c:v>
                </c:pt>
                <c:pt idx="17417">
                  <c:v>13.042400000003999</c:v>
                </c:pt>
                <c:pt idx="17418">
                  <c:v>13.042400000003999</c:v>
                </c:pt>
                <c:pt idx="17419">
                  <c:v>13.042400000002999</c:v>
                </c:pt>
                <c:pt idx="17420">
                  <c:v>13.042400000003999</c:v>
                </c:pt>
                <c:pt idx="17421">
                  <c:v>13.042400000003999</c:v>
                </c:pt>
                <c:pt idx="17422">
                  <c:v>13.042400000003999</c:v>
                </c:pt>
                <c:pt idx="17423">
                  <c:v>13.042400000002999</c:v>
                </c:pt>
                <c:pt idx="17424">
                  <c:v>13.042400000002999</c:v>
                </c:pt>
                <c:pt idx="17425">
                  <c:v>13.042400000002999</c:v>
                </c:pt>
                <c:pt idx="17426">
                  <c:v>13.042400000003999</c:v>
                </c:pt>
                <c:pt idx="17427">
                  <c:v>13.042400000003999</c:v>
                </c:pt>
                <c:pt idx="17428">
                  <c:v>13.042400000003999</c:v>
                </c:pt>
                <c:pt idx="17429">
                  <c:v>13.042400000002999</c:v>
                </c:pt>
                <c:pt idx="17430">
                  <c:v>12.969048303263</c:v>
                </c:pt>
                <c:pt idx="17431">
                  <c:v>12.947799999997001</c:v>
                </c:pt>
                <c:pt idx="17432">
                  <c:v>12.947799999997001</c:v>
                </c:pt>
                <c:pt idx="17433">
                  <c:v>12.947799999997001</c:v>
                </c:pt>
                <c:pt idx="17434">
                  <c:v>12.947799999997001</c:v>
                </c:pt>
                <c:pt idx="17435">
                  <c:v>12.947799999997001</c:v>
                </c:pt>
                <c:pt idx="17436">
                  <c:v>12.949585425098</c:v>
                </c:pt>
                <c:pt idx="17437">
                  <c:v>13.111600000001999</c:v>
                </c:pt>
                <c:pt idx="17438">
                  <c:v>13.111600000001999</c:v>
                </c:pt>
                <c:pt idx="17439">
                  <c:v>13.111600000001999</c:v>
                </c:pt>
                <c:pt idx="17440">
                  <c:v>13.111600000001999</c:v>
                </c:pt>
                <c:pt idx="17441">
                  <c:v>13.111600000001999</c:v>
                </c:pt>
                <c:pt idx="17442">
                  <c:v>13.111600000001999</c:v>
                </c:pt>
                <c:pt idx="17443">
                  <c:v>13.111600000001999</c:v>
                </c:pt>
                <c:pt idx="17444">
                  <c:v>13.111600000001999</c:v>
                </c:pt>
                <c:pt idx="17445">
                  <c:v>13.111600000001999</c:v>
                </c:pt>
                <c:pt idx="17446">
                  <c:v>13.111600000001999</c:v>
                </c:pt>
                <c:pt idx="17447">
                  <c:v>13.111600000001999</c:v>
                </c:pt>
                <c:pt idx="17448">
                  <c:v>13.111600000001999</c:v>
                </c:pt>
                <c:pt idx="17449">
                  <c:v>13.092607231206999</c:v>
                </c:pt>
                <c:pt idx="17450">
                  <c:v>13.046999999998</c:v>
                </c:pt>
                <c:pt idx="17451">
                  <c:v>13.046999999999001</c:v>
                </c:pt>
                <c:pt idx="17452">
                  <c:v>13.046999999998</c:v>
                </c:pt>
                <c:pt idx="17453">
                  <c:v>13.046999999999001</c:v>
                </c:pt>
                <c:pt idx="17454">
                  <c:v>13.046999999998</c:v>
                </c:pt>
                <c:pt idx="17455">
                  <c:v>13.046999999998</c:v>
                </c:pt>
                <c:pt idx="17456">
                  <c:v>13.046999999999001</c:v>
                </c:pt>
                <c:pt idx="17457">
                  <c:v>13.046999999998</c:v>
                </c:pt>
                <c:pt idx="17458">
                  <c:v>13.046999999998</c:v>
                </c:pt>
                <c:pt idx="17459">
                  <c:v>13.046999999998</c:v>
                </c:pt>
                <c:pt idx="17460">
                  <c:v>13.046999999998</c:v>
                </c:pt>
                <c:pt idx="17461">
                  <c:v>13.046999999999001</c:v>
                </c:pt>
                <c:pt idx="17462">
                  <c:v>13.054749663909</c:v>
                </c:pt>
                <c:pt idx="17463">
                  <c:v>13.112200000003</c:v>
                </c:pt>
                <c:pt idx="17464">
                  <c:v>13.112200000003</c:v>
                </c:pt>
                <c:pt idx="17465">
                  <c:v>13.112200000003</c:v>
                </c:pt>
                <c:pt idx="17466">
                  <c:v>13.112200000003</c:v>
                </c:pt>
                <c:pt idx="17467">
                  <c:v>13.112200000003</c:v>
                </c:pt>
                <c:pt idx="17468">
                  <c:v>13.112200000003</c:v>
                </c:pt>
                <c:pt idx="17469">
                  <c:v>13.112200000003</c:v>
                </c:pt>
                <c:pt idx="17470">
                  <c:v>13.112200000003</c:v>
                </c:pt>
                <c:pt idx="17471">
                  <c:v>13.112200000003</c:v>
                </c:pt>
                <c:pt idx="17472">
                  <c:v>13.112200000003</c:v>
                </c:pt>
                <c:pt idx="17473">
                  <c:v>13.112200000003</c:v>
                </c:pt>
                <c:pt idx="17474">
                  <c:v>13.112200000003</c:v>
                </c:pt>
                <c:pt idx="17475">
                  <c:v>13.112200000003</c:v>
                </c:pt>
                <c:pt idx="17476">
                  <c:v>13.097212777319999</c:v>
                </c:pt>
                <c:pt idx="17477">
                  <c:v>13.085200000001</c:v>
                </c:pt>
                <c:pt idx="17478">
                  <c:v>13.085200000001</c:v>
                </c:pt>
                <c:pt idx="17479">
                  <c:v>13.085200000001</c:v>
                </c:pt>
                <c:pt idx="17480">
                  <c:v>13.085200000001</c:v>
                </c:pt>
                <c:pt idx="17481">
                  <c:v>13.085200000001</c:v>
                </c:pt>
                <c:pt idx="17482">
                  <c:v>13.085200000001</c:v>
                </c:pt>
                <c:pt idx="17483">
                  <c:v>13.085200000001</c:v>
                </c:pt>
                <c:pt idx="17484">
                  <c:v>13.085200000001</c:v>
                </c:pt>
                <c:pt idx="17485">
                  <c:v>13.085200000001</c:v>
                </c:pt>
                <c:pt idx="17486">
                  <c:v>13.085200000001</c:v>
                </c:pt>
                <c:pt idx="17487">
                  <c:v>13.085200000001</c:v>
                </c:pt>
                <c:pt idx="17488">
                  <c:v>13.136441512577001</c:v>
                </c:pt>
                <c:pt idx="17489">
                  <c:v>13.220800000003001</c:v>
                </c:pt>
                <c:pt idx="17490">
                  <c:v>13.220800000003001</c:v>
                </c:pt>
                <c:pt idx="17491">
                  <c:v>13.220800000003001</c:v>
                </c:pt>
                <c:pt idx="17492">
                  <c:v>13.220800000003001</c:v>
                </c:pt>
                <c:pt idx="17493">
                  <c:v>13.220800000003001</c:v>
                </c:pt>
                <c:pt idx="17494">
                  <c:v>13.220800000003001</c:v>
                </c:pt>
                <c:pt idx="17495">
                  <c:v>13.220800000003001</c:v>
                </c:pt>
                <c:pt idx="17496">
                  <c:v>13.220800000003001</c:v>
                </c:pt>
                <c:pt idx="17497">
                  <c:v>13.220800000003001</c:v>
                </c:pt>
                <c:pt idx="17498">
                  <c:v>13.220800000003001</c:v>
                </c:pt>
                <c:pt idx="17499">
                  <c:v>13.220800000003001</c:v>
                </c:pt>
                <c:pt idx="17500">
                  <c:v>13.220800000003001</c:v>
                </c:pt>
                <c:pt idx="17501">
                  <c:v>13.220800000004999</c:v>
                </c:pt>
                <c:pt idx="17502">
                  <c:v>13.220800000002001</c:v>
                </c:pt>
                <c:pt idx="17503">
                  <c:v>13.220800000003001</c:v>
                </c:pt>
                <c:pt idx="17504">
                  <c:v>13.220800000003001</c:v>
                </c:pt>
                <c:pt idx="17505">
                  <c:v>13.220800000003001</c:v>
                </c:pt>
                <c:pt idx="17506">
                  <c:v>13.206360164816999</c:v>
                </c:pt>
                <c:pt idx="17507">
                  <c:v>13.157899999998</c:v>
                </c:pt>
                <c:pt idx="17508">
                  <c:v>13.157899999998</c:v>
                </c:pt>
                <c:pt idx="17509">
                  <c:v>13.157899999998</c:v>
                </c:pt>
                <c:pt idx="17510">
                  <c:v>13.157899999998</c:v>
                </c:pt>
                <c:pt idx="17511">
                  <c:v>13.157899999998</c:v>
                </c:pt>
                <c:pt idx="17512">
                  <c:v>13.157899999998</c:v>
                </c:pt>
                <c:pt idx="17513">
                  <c:v>13.153514692593999</c:v>
                </c:pt>
                <c:pt idx="17514">
                  <c:v>13.140199999997</c:v>
                </c:pt>
                <c:pt idx="17515">
                  <c:v>13.140199999997</c:v>
                </c:pt>
                <c:pt idx="17516">
                  <c:v>13.140199999997</c:v>
                </c:pt>
                <c:pt idx="17517">
                  <c:v>13.140199999997</c:v>
                </c:pt>
                <c:pt idx="17518">
                  <c:v>13.140199999997</c:v>
                </c:pt>
                <c:pt idx="17519">
                  <c:v>13.140199999996</c:v>
                </c:pt>
                <c:pt idx="17520">
                  <c:v>13.140199999997</c:v>
                </c:pt>
                <c:pt idx="17521">
                  <c:v>13.140199999997</c:v>
                </c:pt>
                <c:pt idx="17522">
                  <c:v>13.140199999997</c:v>
                </c:pt>
                <c:pt idx="17523">
                  <c:v>13.140199999997</c:v>
                </c:pt>
                <c:pt idx="17524">
                  <c:v>13.140199999997</c:v>
                </c:pt>
                <c:pt idx="17525">
                  <c:v>13.140199999997</c:v>
                </c:pt>
                <c:pt idx="17526">
                  <c:v>13.140394041381001</c:v>
                </c:pt>
                <c:pt idx="17527">
                  <c:v>13.142400000003001</c:v>
                </c:pt>
                <c:pt idx="17528">
                  <c:v>13.142400000003001</c:v>
                </c:pt>
                <c:pt idx="17529">
                  <c:v>13.142400000003001</c:v>
                </c:pt>
                <c:pt idx="17530">
                  <c:v>13.142400000003001</c:v>
                </c:pt>
                <c:pt idx="17531">
                  <c:v>13.142400000003001</c:v>
                </c:pt>
                <c:pt idx="17532">
                  <c:v>13.142400000003001</c:v>
                </c:pt>
                <c:pt idx="17533">
                  <c:v>13.142400000003001</c:v>
                </c:pt>
                <c:pt idx="17534">
                  <c:v>13.142400000003001</c:v>
                </c:pt>
                <c:pt idx="17535">
                  <c:v>13.142400000003001</c:v>
                </c:pt>
                <c:pt idx="17536">
                  <c:v>13.142400000003001</c:v>
                </c:pt>
                <c:pt idx="17537">
                  <c:v>13.142400000003001</c:v>
                </c:pt>
                <c:pt idx="17538">
                  <c:v>13.142400000003001</c:v>
                </c:pt>
                <c:pt idx="17539">
                  <c:v>13.139592615604</c:v>
                </c:pt>
                <c:pt idx="17540">
                  <c:v>12.970499999997999</c:v>
                </c:pt>
                <c:pt idx="17541">
                  <c:v>12.970499999997999</c:v>
                </c:pt>
                <c:pt idx="17542">
                  <c:v>12.970499999997999</c:v>
                </c:pt>
                <c:pt idx="17543">
                  <c:v>12.970499999997999</c:v>
                </c:pt>
                <c:pt idx="17544">
                  <c:v>12.970499999997999</c:v>
                </c:pt>
                <c:pt idx="17545">
                  <c:v>12.970499999997999</c:v>
                </c:pt>
                <c:pt idx="17546">
                  <c:v>12.970499999997999</c:v>
                </c:pt>
                <c:pt idx="17547">
                  <c:v>12.970499999997999</c:v>
                </c:pt>
                <c:pt idx="17548">
                  <c:v>12.970499999997999</c:v>
                </c:pt>
                <c:pt idx="17549">
                  <c:v>12.970499999997999</c:v>
                </c:pt>
                <c:pt idx="17550">
                  <c:v>12.970499999997999</c:v>
                </c:pt>
                <c:pt idx="17551">
                  <c:v>12.970499999997999</c:v>
                </c:pt>
                <c:pt idx="17552">
                  <c:v>12.970499999997999</c:v>
                </c:pt>
                <c:pt idx="17553">
                  <c:v>12.970499999997999</c:v>
                </c:pt>
                <c:pt idx="17554">
                  <c:v>12.970499999997999</c:v>
                </c:pt>
                <c:pt idx="17555">
                  <c:v>12.970499999997999</c:v>
                </c:pt>
                <c:pt idx="17556">
                  <c:v>12.970499999997999</c:v>
                </c:pt>
                <c:pt idx="17557">
                  <c:v>12.970499999997999</c:v>
                </c:pt>
                <c:pt idx="17558">
                  <c:v>12.970499999997999</c:v>
                </c:pt>
                <c:pt idx="17559">
                  <c:v>12.971464040559001</c:v>
                </c:pt>
                <c:pt idx="17560">
                  <c:v>13.261300000004001</c:v>
                </c:pt>
                <c:pt idx="17561">
                  <c:v>13.261300000004001</c:v>
                </c:pt>
                <c:pt idx="17562">
                  <c:v>13.261300000004001</c:v>
                </c:pt>
                <c:pt idx="17563">
                  <c:v>13.261300000004001</c:v>
                </c:pt>
                <c:pt idx="17564">
                  <c:v>13.261300000004001</c:v>
                </c:pt>
                <c:pt idx="17565">
                  <c:v>13.261300000004001</c:v>
                </c:pt>
                <c:pt idx="17566">
                  <c:v>13.175515148191</c:v>
                </c:pt>
                <c:pt idx="17567">
                  <c:v>13.000800000002</c:v>
                </c:pt>
                <c:pt idx="17568">
                  <c:v>13.000800000002</c:v>
                </c:pt>
                <c:pt idx="17569">
                  <c:v>13.000800000002</c:v>
                </c:pt>
                <c:pt idx="17570">
                  <c:v>13.000800000002</c:v>
                </c:pt>
                <c:pt idx="17571">
                  <c:v>13.000800000002</c:v>
                </c:pt>
                <c:pt idx="17572">
                  <c:v>13.000800000002</c:v>
                </c:pt>
                <c:pt idx="17573">
                  <c:v>13.000800000002</c:v>
                </c:pt>
                <c:pt idx="17574">
                  <c:v>13.000800000002</c:v>
                </c:pt>
                <c:pt idx="17575">
                  <c:v>13.000800000002</c:v>
                </c:pt>
                <c:pt idx="17576">
                  <c:v>13.000800000002</c:v>
                </c:pt>
                <c:pt idx="17577">
                  <c:v>13.000800000002</c:v>
                </c:pt>
                <c:pt idx="17578">
                  <c:v>13.000800000002</c:v>
                </c:pt>
                <c:pt idx="17579">
                  <c:v>13.013705491992001</c:v>
                </c:pt>
                <c:pt idx="17580">
                  <c:v>13.060200000005</c:v>
                </c:pt>
                <c:pt idx="17581">
                  <c:v>13.060200000005</c:v>
                </c:pt>
                <c:pt idx="17582">
                  <c:v>13.060200000005</c:v>
                </c:pt>
                <c:pt idx="17583">
                  <c:v>13.060200000005</c:v>
                </c:pt>
                <c:pt idx="17584">
                  <c:v>13.060200000005</c:v>
                </c:pt>
                <c:pt idx="17585">
                  <c:v>13.060200000005</c:v>
                </c:pt>
                <c:pt idx="17586">
                  <c:v>13.060200000005</c:v>
                </c:pt>
                <c:pt idx="17587">
                  <c:v>13.060200000005</c:v>
                </c:pt>
                <c:pt idx="17588">
                  <c:v>13.060200000005</c:v>
                </c:pt>
                <c:pt idx="17589">
                  <c:v>13.060200000005</c:v>
                </c:pt>
                <c:pt idx="17590">
                  <c:v>13.060200000005</c:v>
                </c:pt>
                <c:pt idx="17591">
                  <c:v>13.060200000005</c:v>
                </c:pt>
                <c:pt idx="17592">
                  <c:v>13.060200000005</c:v>
                </c:pt>
                <c:pt idx="17593">
                  <c:v>13.096170542485</c:v>
                </c:pt>
                <c:pt idx="17594">
                  <c:v>13.116299999996</c:v>
                </c:pt>
                <c:pt idx="17595">
                  <c:v>13.116299999996</c:v>
                </c:pt>
                <c:pt idx="17596">
                  <c:v>13.116299999996</c:v>
                </c:pt>
                <c:pt idx="17597">
                  <c:v>13.116299999996</c:v>
                </c:pt>
                <c:pt idx="17598">
                  <c:v>13.116299999996</c:v>
                </c:pt>
                <c:pt idx="17599">
                  <c:v>13.116299999996</c:v>
                </c:pt>
                <c:pt idx="17600">
                  <c:v>13.116299999996</c:v>
                </c:pt>
                <c:pt idx="17601">
                  <c:v>13.116299999996</c:v>
                </c:pt>
                <c:pt idx="17602">
                  <c:v>13.116299999996</c:v>
                </c:pt>
                <c:pt idx="17603">
                  <c:v>13.116299999996</c:v>
                </c:pt>
                <c:pt idx="17604">
                  <c:v>13.195500000000999</c:v>
                </c:pt>
                <c:pt idx="17605">
                  <c:v>13.195500000000999</c:v>
                </c:pt>
                <c:pt idx="17606">
                  <c:v>13.195500000000999</c:v>
                </c:pt>
                <c:pt idx="17607">
                  <c:v>13.195500000000999</c:v>
                </c:pt>
                <c:pt idx="17608">
                  <c:v>13.195500000000999</c:v>
                </c:pt>
                <c:pt idx="17609">
                  <c:v>13.195500000000999</c:v>
                </c:pt>
                <c:pt idx="17610">
                  <c:v>13.195500000000999</c:v>
                </c:pt>
                <c:pt idx="17611">
                  <c:v>13.195500000000999</c:v>
                </c:pt>
                <c:pt idx="17612">
                  <c:v>13.195500000000999</c:v>
                </c:pt>
                <c:pt idx="17613">
                  <c:v>13.195500000000999</c:v>
                </c:pt>
                <c:pt idx="17614">
                  <c:v>13.195500000000999</c:v>
                </c:pt>
                <c:pt idx="17615">
                  <c:v>13.195500000000999</c:v>
                </c:pt>
                <c:pt idx="17616">
                  <c:v>13.195500000000999</c:v>
                </c:pt>
                <c:pt idx="17617">
                  <c:v>13.195500000000999</c:v>
                </c:pt>
                <c:pt idx="17618">
                  <c:v>13.195500000000999</c:v>
                </c:pt>
                <c:pt idx="17619">
                  <c:v>13.195500000000999</c:v>
                </c:pt>
                <c:pt idx="17620">
                  <c:v>13.195500000000999</c:v>
                </c:pt>
                <c:pt idx="17621">
                  <c:v>13.195500000000999</c:v>
                </c:pt>
                <c:pt idx="17622">
                  <c:v>13.195500000000999</c:v>
                </c:pt>
                <c:pt idx="17623">
                  <c:v>13.139507566244999</c:v>
                </c:pt>
                <c:pt idx="17624">
                  <c:v>13.126400000001</c:v>
                </c:pt>
                <c:pt idx="17625">
                  <c:v>13.126400000001</c:v>
                </c:pt>
                <c:pt idx="17626">
                  <c:v>13.126400000001</c:v>
                </c:pt>
                <c:pt idx="17627">
                  <c:v>13.126400000001</c:v>
                </c:pt>
                <c:pt idx="17628">
                  <c:v>13.126400000001</c:v>
                </c:pt>
                <c:pt idx="17629">
                  <c:v>13.126400000001</c:v>
                </c:pt>
                <c:pt idx="17630">
                  <c:v>13.126400000001</c:v>
                </c:pt>
                <c:pt idx="17631">
                  <c:v>13.126400000001</c:v>
                </c:pt>
                <c:pt idx="17632">
                  <c:v>13.126400000001</c:v>
                </c:pt>
                <c:pt idx="17633">
                  <c:v>13.126400000001</c:v>
                </c:pt>
                <c:pt idx="17634">
                  <c:v>13.126400000001</c:v>
                </c:pt>
                <c:pt idx="17635">
                  <c:v>13.120139319966</c:v>
                </c:pt>
                <c:pt idx="17636">
                  <c:v>13.005999999996</c:v>
                </c:pt>
                <c:pt idx="17637">
                  <c:v>13.005999999996</c:v>
                </c:pt>
                <c:pt idx="17638">
                  <c:v>13.005999999996</c:v>
                </c:pt>
                <c:pt idx="17639">
                  <c:v>13.005999999996</c:v>
                </c:pt>
                <c:pt idx="17640">
                  <c:v>13.005999999996</c:v>
                </c:pt>
                <c:pt idx="17641">
                  <c:v>13.005999999996</c:v>
                </c:pt>
                <c:pt idx="17642">
                  <c:v>13.010847777493</c:v>
                </c:pt>
                <c:pt idx="17643">
                  <c:v>13.039900000003</c:v>
                </c:pt>
                <c:pt idx="17644">
                  <c:v>13.039900000003</c:v>
                </c:pt>
                <c:pt idx="17645">
                  <c:v>13.039900000003</c:v>
                </c:pt>
                <c:pt idx="17646">
                  <c:v>13.039900000003</c:v>
                </c:pt>
                <c:pt idx="17647">
                  <c:v>13.039900000003</c:v>
                </c:pt>
                <c:pt idx="17648">
                  <c:v>13.039900000003</c:v>
                </c:pt>
                <c:pt idx="17649">
                  <c:v>13.039900000003</c:v>
                </c:pt>
                <c:pt idx="17650">
                  <c:v>13.039900000003</c:v>
                </c:pt>
                <c:pt idx="17651">
                  <c:v>13.039900000003</c:v>
                </c:pt>
                <c:pt idx="17652">
                  <c:v>13.039900000003</c:v>
                </c:pt>
                <c:pt idx="17653">
                  <c:v>13.039899999999999</c:v>
                </c:pt>
                <c:pt idx="17654">
                  <c:v>13.039900000003</c:v>
                </c:pt>
                <c:pt idx="17655">
                  <c:v>13.100700000003</c:v>
                </c:pt>
                <c:pt idx="17656">
                  <c:v>13.100700000003</c:v>
                </c:pt>
                <c:pt idx="17657">
                  <c:v>13.100700000003</c:v>
                </c:pt>
                <c:pt idx="17658">
                  <c:v>13.100700000003</c:v>
                </c:pt>
                <c:pt idx="17659">
                  <c:v>13.100700000003</c:v>
                </c:pt>
                <c:pt idx="17660">
                  <c:v>13.100700000002</c:v>
                </c:pt>
                <c:pt idx="17661">
                  <c:v>13.100700000003</c:v>
                </c:pt>
                <c:pt idx="17662">
                  <c:v>13.100700000003</c:v>
                </c:pt>
                <c:pt idx="17663">
                  <c:v>13.100700000002</c:v>
                </c:pt>
                <c:pt idx="17664">
                  <c:v>13.100700000002</c:v>
                </c:pt>
                <c:pt idx="17665">
                  <c:v>13.100700000002</c:v>
                </c:pt>
                <c:pt idx="17666">
                  <c:v>13.100700000003</c:v>
                </c:pt>
                <c:pt idx="17667">
                  <c:v>13.100700000002</c:v>
                </c:pt>
                <c:pt idx="17668">
                  <c:v>13.100700000003</c:v>
                </c:pt>
                <c:pt idx="17669">
                  <c:v>13.100700000002</c:v>
                </c:pt>
                <c:pt idx="17670">
                  <c:v>13.100700000005</c:v>
                </c:pt>
                <c:pt idx="17671">
                  <c:v>13.100700000002</c:v>
                </c:pt>
                <c:pt idx="17672">
                  <c:v>13.100700000002</c:v>
                </c:pt>
                <c:pt idx="17673">
                  <c:v>13.061241580214</c:v>
                </c:pt>
                <c:pt idx="17674">
                  <c:v>13.014499999995</c:v>
                </c:pt>
                <c:pt idx="17675">
                  <c:v>13.014499999998</c:v>
                </c:pt>
                <c:pt idx="17676">
                  <c:v>13.014499999998</c:v>
                </c:pt>
                <c:pt idx="17677">
                  <c:v>13.014499999998</c:v>
                </c:pt>
                <c:pt idx="17678">
                  <c:v>13.014499999998</c:v>
                </c:pt>
                <c:pt idx="17679">
                  <c:v>13.014499999998</c:v>
                </c:pt>
                <c:pt idx="17680">
                  <c:v>13.014499999998</c:v>
                </c:pt>
                <c:pt idx="17681">
                  <c:v>13.014499999998</c:v>
                </c:pt>
                <c:pt idx="17682">
                  <c:v>13.014499999998</c:v>
                </c:pt>
                <c:pt idx="17683">
                  <c:v>13.014499999998</c:v>
                </c:pt>
                <c:pt idx="17684">
                  <c:v>13.014499999998</c:v>
                </c:pt>
                <c:pt idx="17685">
                  <c:v>13.018729506312001</c:v>
                </c:pt>
                <c:pt idx="17686">
                  <c:v>13.0519</c:v>
                </c:pt>
                <c:pt idx="17687">
                  <c:v>13.051899999998</c:v>
                </c:pt>
                <c:pt idx="17688">
                  <c:v>13.051899999998</c:v>
                </c:pt>
                <c:pt idx="17689">
                  <c:v>13.051899999998</c:v>
                </c:pt>
                <c:pt idx="17690">
                  <c:v>13.051899999998</c:v>
                </c:pt>
                <c:pt idx="17691">
                  <c:v>13.05311292861</c:v>
                </c:pt>
                <c:pt idx="17692">
                  <c:v>13.058400000002001</c:v>
                </c:pt>
                <c:pt idx="17693">
                  <c:v>13.058400000002001</c:v>
                </c:pt>
                <c:pt idx="17694">
                  <c:v>13.058400000002001</c:v>
                </c:pt>
                <c:pt idx="17695">
                  <c:v>13.058400000002001</c:v>
                </c:pt>
                <c:pt idx="17696">
                  <c:v>13.058400000002001</c:v>
                </c:pt>
                <c:pt idx="17697">
                  <c:v>13.058400000002001</c:v>
                </c:pt>
                <c:pt idx="17698">
                  <c:v>13.058400000002001</c:v>
                </c:pt>
                <c:pt idx="17699">
                  <c:v>13.058400000002001</c:v>
                </c:pt>
                <c:pt idx="17700">
                  <c:v>13.058400000002001</c:v>
                </c:pt>
                <c:pt idx="17701">
                  <c:v>13.058400000002001</c:v>
                </c:pt>
                <c:pt idx="17702">
                  <c:v>13.058400000002001</c:v>
                </c:pt>
                <c:pt idx="17703">
                  <c:v>13.058400000002001</c:v>
                </c:pt>
                <c:pt idx="17704">
                  <c:v>13.058400000001001</c:v>
                </c:pt>
                <c:pt idx="17705">
                  <c:v>13.058400000002001</c:v>
                </c:pt>
                <c:pt idx="17706">
                  <c:v>13.058400000002001</c:v>
                </c:pt>
                <c:pt idx="17707">
                  <c:v>13.058400000002001</c:v>
                </c:pt>
                <c:pt idx="17708">
                  <c:v>13.071236288552999</c:v>
                </c:pt>
                <c:pt idx="17709">
                  <c:v>13.169599999999001</c:v>
                </c:pt>
                <c:pt idx="17710">
                  <c:v>13.169599999996001</c:v>
                </c:pt>
                <c:pt idx="17711">
                  <c:v>13.169599999996001</c:v>
                </c:pt>
                <c:pt idx="17712">
                  <c:v>13.169599999996001</c:v>
                </c:pt>
                <c:pt idx="17713">
                  <c:v>13.169599999996001</c:v>
                </c:pt>
                <c:pt idx="17714">
                  <c:v>13.168616177613</c:v>
                </c:pt>
                <c:pt idx="17715">
                  <c:v>13.162299999998</c:v>
                </c:pt>
                <c:pt idx="17716">
                  <c:v>13.162299999998</c:v>
                </c:pt>
                <c:pt idx="17717">
                  <c:v>13.162299999998</c:v>
                </c:pt>
                <c:pt idx="17718">
                  <c:v>13.162299999998</c:v>
                </c:pt>
                <c:pt idx="17719">
                  <c:v>13.162299999998</c:v>
                </c:pt>
                <c:pt idx="17720">
                  <c:v>13.162299999998</c:v>
                </c:pt>
                <c:pt idx="17721">
                  <c:v>13.162299999998</c:v>
                </c:pt>
                <c:pt idx="17722">
                  <c:v>13.162299999998</c:v>
                </c:pt>
                <c:pt idx="17723">
                  <c:v>13.162299999998</c:v>
                </c:pt>
                <c:pt idx="17724">
                  <c:v>13.162299999998</c:v>
                </c:pt>
                <c:pt idx="17725">
                  <c:v>13.162299999998</c:v>
                </c:pt>
                <c:pt idx="17726">
                  <c:v>13.162299999998</c:v>
                </c:pt>
                <c:pt idx="17727">
                  <c:v>13.162299999998</c:v>
                </c:pt>
                <c:pt idx="17728">
                  <c:v>13.254385788143001</c:v>
                </c:pt>
                <c:pt idx="17729">
                  <c:v>13.310999999996</c:v>
                </c:pt>
                <c:pt idx="17730">
                  <c:v>13.310999999996</c:v>
                </c:pt>
                <c:pt idx="17731">
                  <c:v>13.310999999996</c:v>
                </c:pt>
                <c:pt idx="17732">
                  <c:v>13.310999999996</c:v>
                </c:pt>
                <c:pt idx="17733">
                  <c:v>13.310999999996</c:v>
                </c:pt>
                <c:pt idx="17734">
                  <c:v>13.310999999996</c:v>
                </c:pt>
                <c:pt idx="17735">
                  <c:v>13.310999999996</c:v>
                </c:pt>
                <c:pt idx="17736">
                  <c:v>13.310999999996</c:v>
                </c:pt>
                <c:pt idx="17737">
                  <c:v>13.310999999996</c:v>
                </c:pt>
                <c:pt idx="17738">
                  <c:v>13.310999999992999</c:v>
                </c:pt>
                <c:pt idx="17739">
                  <c:v>13.310999999996</c:v>
                </c:pt>
                <c:pt idx="17740">
                  <c:v>13.253875777957999</c:v>
                </c:pt>
                <c:pt idx="17741">
                  <c:v>13.073499999998999</c:v>
                </c:pt>
                <c:pt idx="17742">
                  <c:v>13.073499999998999</c:v>
                </c:pt>
                <c:pt idx="17743">
                  <c:v>13.073499999998999</c:v>
                </c:pt>
                <c:pt idx="17744">
                  <c:v>13.073499999998999</c:v>
                </c:pt>
                <c:pt idx="17745">
                  <c:v>13.073499999998999</c:v>
                </c:pt>
                <c:pt idx="17746">
                  <c:v>13.073499999998999</c:v>
                </c:pt>
                <c:pt idx="17747">
                  <c:v>13.073499999998999</c:v>
                </c:pt>
                <c:pt idx="17748">
                  <c:v>13.073499999998999</c:v>
                </c:pt>
                <c:pt idx="17749">
                  <c:v>13.073499999998999</c:v>
                </c:pt>
                <c:pt idx="17750">
                  <c:v>13.073499999998999</c:v>
                </c:pt>
                <c:pt idx="17751">
                  <c:v>13.073499999998999</c:v>
                </c:pt>
                <c:pt idx="17752">
                  <c:v>13.174095579404</c:v>
                </c:pt>
                <c:pt idx="17753">
                  <c:v>13.264699999999999</c:v>
                </c:pt>
                <c:pt idx="17754">
                  <c:v>13.264699999999999</c:v>
                </c:pt>
                <c:pt idx="17755">
                  <c:v>13.264699999999999</c:v>
                </c:pt>
                <c:pt idx="17756">
                  <c:v>13.264699999999999</c:v>
                </c:pt>
                <c:pt idx="17757">
                  <c:v>13.264699999999999</c:v>
                </c:pt>
                <c:pt idx="17758">
                  <c:v>13.264699999999999</c:v>
                </c:pt>
                <c:pt idx="17759">
                  <c:v>13.264699999999999</c:v>
                </c:pt>
                <c:pt idx="17760">
                  <c:v>13.264699999999999</c:v>
                </c:pt>
                <c:pt idx="17761">
                  <c:v>13.264699999999999</c:v>
                </c:pt>
                <c:pt idx="17762">
                  <c:v>13.264699999999999</c:v>
                </c:pt>
                <c:pt idx="17763">
                  <c:v>13.132271928232001</c:v>
                </c:pt>
                <c:pt idx="17764">
                  <c:v>13.078999999998</c:v>
                </c:pt>
                <c:pt idx="17765">
                  <c:v>13.078999999998</c:v>
                </c:pt>
                <c:pt idx="17766">
                  <c:v>13.078999999998</c:v>
                </c:pt>
                <c:pt idx="17767">
                  <c:v>13.078999999998</c:v>
                </c:pt>
                <c:pt idx="17768">
                  <c:v>13.078999999998</c:v>
                </c:pt>
                <c:pt idx="17769">
                  <c:v>13.078999999998</c:v>
                </c:pt>
                <c:pt idx="17770">
                  <c:v>13.078999999998</c:v>
                </c:pt>
                <c:pt idx="17771">
                  <c:v>13.078999999998</c:v>
                </c:pt>
                <c:pt idx="17772">
                  <c:v>13.078999999998</c:v>
                </c:pt>
                <c:pt idx="17773">
                  <c:v>13.078999999998</c:v>
                </c:pt>
                <c:pt idx="17774">
                  <c:v>13.078999999998</c:v>
                </c:pt>
                <c:pt idx="17775">
                  <c:v>13.078999999998</c:v>
                </c:pt>
                <c:pt idx="17776">
                  <c:v>13.078999999998</c:v>
                </c:pt>
                <c:pt idx="17777">
                  <c:v>13.078999999998</c:v>
                </c:pt>
                <c:pt idx="17778">
                  <c:v>13.078999999998</c:v>
                </c:pt>
                <c:pt idx="17779">
                  <c:v>13.078999999998</c:v>
                </c:pt>
                <c:pt idx="17780">
                  <c:v>13.078999999998</c:v>
                </c:pt>
                <c:pt idx="17781">
                  <c:v>13.078999999998</c:v>
                </c:pt>
                <c:pt idx="17782">
                  <c:v>13.169219159404999</c:v>
                </c:pt>
                <c:pt idx="17783">
                  <c:v>13.290199999997</c:v>
                </c:pt>
                <c:pt idx="17784">
                  <c:v>13.290199999997</c:v>
                </c:pt>
                <c:pt idx="17785">
                  <c:v>13.290199999995</c:v>
                </c:pt>
                <c:pt idx="17786">
                  <c:v>13.290199999997</c:v>
                </c:pt>
                <c:pt idx="17787">
                  <c:v>13.290199999997</c:v>
                </c:pt>
                <c:pt idx="17788">
                  <c:v>13.170753366316999</c:v>
                </c:pt>
                <c:pt idx="17789">
                  <c:v>13.032399999997001</c:v>
                </c:pt>
                <c:pt idx="17790">
                  <c:v>13.032399999997001</c:v>
                </c:pt>
                <c:pt idx="17791">
                  <c:v>13.032399999997001</c:v>
                </c:pt>
                <c:pt idx="17792">
                  <c:v>13.032399999997001</c:v>
                </c:pt>
                <c:pt idx="17793">
                  <c:v>13.032399999997001</c:v>
                </c:pt>
                <c:pt idx="17794">
                  <c:v>13.032399999997001</c:v>
                </c:pt>
                <c:pt idx="17795">
                  <c:v>13.032399999997001</c:v>
                </c:pt>
                <c:pt idx="17796">
                  <c:v>13.032399999997001</c:v>
                </c:pt>
                <c:pt idx="17797">
                  <c:v>13.032399999999001</c:v>
                </c:pt>
                <c:pt idx="17798">
                  <c:v>13.032399999997001</c:v>
                </c:pt>
                <c:pt idx="17799">
                  <c:v>13.032399999997001</c:v>
                </c:pt>
                <c:pt idx="17800">
                  <c:v>13.037462291623999</c:v>
                </c:pt>
                <c:pt idx="17801">
                  <c:v>13.087100000002</c:v>
                </c:pt>
                <c:pt idx="17802">
                  <c:v>13.087100000003</c:v>
                </c:pt>
                <c:pt idx="17803">
                  <c:v>13.087100000002</c:v>
                </c:pt>
                <c:pt idx="17804">
                  <c:v>13.087100000002</c:v>
                </c:pt>
                <c:pt idx="17805">
                  <c:v>13.087100000002</c:v>
                </c:pt>
                <c:pt idx="17806">
                  <c:v>13.087100000003</c:v>
                </c:pt>
                <c:pt idx="17807">
                  <c:v>13.087100000003</c:v>
                </c:pt>
                <c:pt idx="17808">
                  <c:v>13.087100000003</c:v>
                </c:pt>
                <c:pt idx="17809">
                  <c:v>13.087100000002</c:v>
                </c:pt>
                <c:pt idx="17810">
                  <c:v>13.087100000003</c:v>
                </c:pt>
                <c:pt idx="17811">
                  <c:v>13.087100000003</c:v>
                </c:pt>
                <c:pt idx="17812">
                  <c:v>13.087100000002</c:v>
                </c:pt>
                <c:pt idx="17813">
                  <c:v>13.087100000002</c:v>
                </c:pt>
                <c:pt idx="17814">
                  <c:v>13.101246459154</c:v>
                </c:pt>
                <c:pt idx="17815">
                  <c:v>13.108000000001001</c:v>
                </c:pt>
                <c:pt idx="17816">
                  <c:v>13.108000000000001</c:v>
                </c:pt>
                <c:pt idx="17817">
                  <c:v>13.108000000001001</c:v>
                </c:pt>
                <c:pt idx="17818">
                  <c:v>13.108000000000001</c:v>
                </c:pt>
                <c:pt idx="17819">
                  <c:v>13.108000000001001</c:v>
                </c:pt>
                <c:pt idx="17820">
                  <c:v>13.108000000001001</c:v>
                </c:pt>
                <c:pt idx="17821">
                  <c:v>13.108000000000001</c:v>
                </c:pt>
                <c:pt idx="17822">
                  <c:v>13.108000000000001</c:v>
                </c:pt>
                <c:pt idx="17823">
                  <c:v>13.108000000001001</c:v>
                </c:pt>
                <c:pt idx="17824">
                  <c:v>13.109209374021001</c:v>
                </c:pt>
                <c:pt idx="17825">
                  <c:v>13.130600000002</c:v>
                </c:pt>
                <c:pt idx="17826">
                  <c:v>13.130600000002</c:v>
                </c:pt>
                <c:pt idx="17827">
                  <c:v>13.130600000002</c:v>
                </c:pt>
                <c:pt idx="17828">
                  <c:v>13.130600000002</c:v>
                </c:pt>
                <c:pt idx="17829">
                  <c:v>13.130600000002</c:v>
                </c:pt>
                <c:pt idx="17830">
                  <c:v>13.130600000002</c:v>
                </c:pt>
                <c:pt idx="17831">
                  <c:v>13.130600000002</c:v>
                </c:pt>
                <c:pt idx="17832">
                  <c:v>13.130600000002</c:v>
                </c:pt>
                <c:pt idx="17833">
                  <c:v>13.130600000002</c:v>
                </c:pt>
                <c:pt idx="17834">
                  <c:v>13.130600000002</c:v>
                </c:pt>
                <c:pt idx="17835">
                  <c:v>13.130600000002</c:v>
                </c:pt>
                <c:pt idx="17836">
                  <c:v>13.130600000002</c:v>
                </c:pt>
                <c:pt idx="17837">
                  <c:v>13.130600000002</c:v>
                </c:pt>
                <c:pt idx="17838">
                  <c:v>13.010840729953999</c:v>
                </c:pt>
                <c:pt idx="17839">
                  <c:v>12.920299999998001</c:v>
                </c:pt>
                <c:pt idx="17840">
                  <c:v>12.920299999998001</c:v>
                </c:pt>
                <c:pt idx="17841">
                  <c:v>12.920299999998001</c:v>
                </c:pt>
                <c:pt idx="17842">
                  <c:v>12.920299999998001</c:v>
                </c:pt>
                <c:pt idx="17843">
                  <c:v>12.920299999998001</c:v>
                </c:pt>
                <c:pt idx="17844">
                  <c:v>12.920299999998001</c:v>
                </c:pt>
                <c:pt idx="17845">
                  <c:v>12.920299999998001</c:v>
                </c:pt>
                <c:pt idx="17846">
                  <c:v>12.920299999998001</c:v>
                </c:pt>
                <c:pt idx="17847">
                  <c:v>12.920299999998001</c:v>
                </c:pt>
                <c:pt idx="17848">
                  <c:v>12.920299999998001</c:v>
                </c:pt>
                <c:pt idx="17849">
                  <c:v>12.920299999998001</c:v>
                </c:pt>
                <c:pt idx="17850">
                  <c:v>12.920299999998001</c:v>
                </c:pt>
                <c:pt idx="17851">
                  <c:v>13.020310708625001</c:v>
                </c:pt>
                <c:pt idx="17852">
                  <c:v>13.184100000003999</c:v>
                </c:pt>
                <c:pt idx="17853">
                  <c:v>13.184100000003999</c:v>
                </c:pt>
                <c:pt idx="17854">
                  <c:v>13.184100000003999</c:v>
                </c:pt>
                <c:pt idx="17855">
                  <c:v>13.184100000003999</c:v>
                </c:pt>
                <c:pt idx="17856">
                  <c:v>13.184100000003999</c:v>
                </c:pt>
                <c:pt idx="17857">
                  <c:v>13.184100000003999</c:v>
                </c:pt>
                <c:pt idx="17858">
                  <c:v>13.184100000003999</c:v>
                </c:pt>
                <c:pt idx="17859">
                  <c:v>13.184100000003999</c:v>
                </c:pt>
                <c:pt idx="17860">
                  <c:v>13.184100000003999</c:v>
                </c:pt>
                <c:pt idx="17861">
                  <c:v>13.184100000003999</c:v>
                </c:pt>
                <c:pt idx="17862">
                  <c:v>13.184100000003999</c:v>
                </c:pt>
                <c:pt idx="17863">
                  <c:v>13.184100000003999</c:v>
                </c:pt>
                <c:pt idx="17864">
                  <c:v>13.150412493657001</c:v>
                </c:pt>
                <c:pt idx="17865">
                  <c:v>13.087200000001999</c:v>
                </c:pt>
                <c:pt idx="17866">
                  <c:v>13.087200000001999</c:v>
                </c:pt>
                <c:pt idx="17867">
                  <c:v>13.087200000001999</c:v>
                </c:pt>
                <c:pt idx="17868">
                  <c:v>13.087200000001999</c:v>
                </c:pt>
                <c:pt idx="17869">
                  <c:v>13.087200000004</c:v>
                </c:pt>
                <c:pt idx="17870">
                  <c:v>13.087200000001999</c:v>
                </c:pt>
                <c:pt idx="17871">
                  <c:v>13.087200000001999</c:v>
                </c:pt>
                <c:pt idx="17872">
                  <c:v>13.087200000001999</c:v>
                </c:pt>
                <c:pt idx="17873">
                  <c:v>13.087200000001999</c:v>
                </c:pt>
                <c:pt idx="17874">
                  <c:v>13.087200000001999</c:v>
                </c:pt>
                <c:pt idx="17875">
                  <c:v>13.118938159691</c:v>
                </c:pt>
                <c:pt idx="17876">
                  <c:v>13.184399999998</c:v>
                </c:pt>
                <c:pt idx="17877">
                  <c:v>13.184399999998</c:v>
                </c:pt>
                <c:pt idx="17878">
                  <c:v>13.184399999998</c:v>
                </c:pt>
                <c:pt idx="17879">
                  <c:v>13.184399999998</c:v>
                </c:pt>
                <c:pt idx="17880">
                  <c:v>13.184399999998</c:v>
                </c:pt>
                <c:pt idx="17881">
                  <c:v>13.184399999998</c:v>
                </c:pt>
                <c:pt idx="17882">
                  <c:v>13.184399999998</c:v>
                </c:pt>
                <c:pt idx="17883">
                  <c:v>13.184399999998</c:v>
                </c:pt>
                <c:pt idx="17884">
                  <c:v>13.184399999998</c:v>
                </c:pt>
                <c:pt idx="17885">
                  <c:v>13.184399999998</c:v>
                </c:pt>
                <c:pt idx="17886">
                  <c:v>13.184399999998</c:v>
                </c:pt>
                <c:pt idx="17887">
                  <c:v>13.184399999998</c:v>
                </c:pt>
                <c:pt idx="17888">
                  <c:v>13.187314677690001</c:v>
                </c:pt>
                <c:pt idx="17889">
                  <c:v>13.203899999996001</c:v>
                </c:pt>
                <c:pt idx="17890">
                  <c:v>13.203899999995</c:v>
                </c:pt>
                <c:pt idx="17891">
                  <c:v>13.203899999995</c:v>
                </c:pt>
                <c:pt idx="17892">
                  <c:v>13.203899999995</c:v>
                </c:pt>
                <c:pt idx="17893">
                  <c:v>13.203899999995</c:v>
                </c:pt>
                <c:pt idx="17894">
                  <c:v>13.203899999995</c:v>
                </c:pt>
                <c:pt idx="17895">
                  <c:v>13.203899999996001</c:v>
                </c:pt>
                <c:pt idx="17896">
                  <c:v>13.203899999995</c:v>
                </c:pt>
                <c:pt idx="17897">
                  <c:v>13.203899999995</c:v>
                </c:pt>
                <c:pt idx="17898">
                  <c:v>13.203899999995</c:v>
                </c:pt>
                <c:pt idx="17899">
                  <c:v>13.203899999995</c:v>
                </c:pt>
                <c:pt idx="17900">
                  <c:v>13.203899999995</c:v>
                </c:pt>
                <c:pt idx="17901">
                  <c:v>13.203899999995</c:v>
                </c:pt>
                <c:pt idx="17902">
                  <c:v>13.200837082226</c:v>
                </c:pt>
                <c:pt idx="17903">
                  <c:v>13.198600000002999</c:v>
                </c:pt>
                <c:pt idx="17904">
                  <c:v>13.198600000002999</c:v>
                </c:pt>
                <c:pt idx="17905">
                  <c:v>13.198600000002999</c:v>
                </c:pt>
                <c:pt idx="17906">
                  <c:v>13.198600000002999</c:v>
                </c:pt>
                <c:pt idx="17907">
                  <c:v>13.198600000002999</c:v>
                </c:pt>
                <c:pt idx="17908">
                  <c:v>13.198600000002999</c:v>
                </c:pt>
                <c:pt idx="17909">
                  <c:v>13.198600000002999</c:v>
                </c:pt>
                <c:pt idx="17910">
                  <c:v>13.198600000002999</c:v>
                </c:pt>
                <c:pt idx="17911">
                  <c:v>13.198600000002999</c:v>
                </c:pt>
                <c:pt idx="17912">
                  <c:v>13.198600000002999</c:v>
                </c:pt>
                <c:pt idx="17913">
                  <c:v>13.198600000002999</c:v>
                </c:pt>
                <c:pt idx="17914">
                  <c:v>13.179399908009</c:v>
                </c:pt>
                <c:pt idx="17915">
                  <c:v>13.136300000004001</c:v>
                </c:pt>
                <c:pt idx="17916">
                  <c:v>13.136300000004001</c:v>
                </c:pt>
                <c:pt idx="17917">
                  <c:v>13.136300000004001</c:v>
                </c:pt>
                <c:pt idx="17918">
                  <c:v>13.136300000004001</c:v>
                </c:pt>
                <c:pt idx="17919">
                  <c:v>13.136300000004001</c:v>
                </c:pt>
                <c:pt idx="17920">
                  <c:v>13.136300000004001</c:v>
                </c:pt>
                <c:pt idx="17921">
                  <c:v>13.136300000004001</c:v>
                </c:pt>
                <c:pt idx="17922">
                  <c:v>13.136300000006999</c:v>
                </c:pt>
                <c:pt idx="17923">
                  <c:v>13.136300000004001</c:v>
                </c:pt>
                <c:pt idx="17924">
                  <c:v>13.136300000004001</c:v>
                </c:pt>
                <c:pt idx="17925">
                  <c:v>13.136300000004001</c:v>
                </c:pt>
                <c:pt idx="17926">
                  <c:v>13.126352572235</c:v>
                </c:pt>
                <c:pt idx="17927">
                  <c:v>13.069199999999</c:v>
                </c:pt>
                <c:pt idx="17928">
                  <c:v>13.069199999999</c:v>
                </c:pt>
                <c:pt idx="17929">
                  <c:v>13.069199999999</c:v>
                </c:pt>
                <c:pt idx="17930">
                  <c:v>13.069199999999</c:v>
                </c:pt>
                <c:pt idx="17931">
                  <c:v>13.069199999999</c:v>
                </c:pt>
                <c:pt idx="17932">
                  <c:v>13.069199999999</c:v>
                </c:pt>
                <c:pt idx="17933">
                  <c:v>13.069199999999</c:v>
                </c:pt>
                <c:pt idx="17934">
                  <c:v>13.069199999999</c:v>
                </c:pt>
                <c:pt idx="17935">
                  <c:v>13.069199999999</c:v>
                </c:pt>
                <c:pt idx="17936">
                  <c:v>13.069199999999</c:v>
                </c:pt>
                <c:pt idx="17937">
                  <c:v>13.069199999999</c:v>
                </c:pt>
                <c:pt idx="17938">
                  <c:v>13.069199999999</c:v>
                </c:pt>
                <c:pt idx="17939">
                  <c:v>13.069199999999</c:v>
                </c:pt>
                <c:pt idx="17940">
                  <c:v>13.069199999999</c:v>
                </c:pt>
                <c:pt idx="17941">
                  <c:v>13.069199999999</c:v>
                </c:pt>
                <c:pt idx="17942">
                  <c:v>13.069199999999</c:v>
                </c:pt>
                <c:pt idx="17943">
                  <c:v>13.069199999999</c:v>
                </c:pt>
                <c:pt idx="17944">
                  <c:v>13.069199999999</c:v>
                </c:pt>
                <c:pt idx="17945">
                  <c:v>13.069199999999</c:v>
                </c:pt>
                <c:pt idx="17946">
                  <c:v>13.015124262671</c:v>
                </c:pt>
                <c:pt idx="17947">
                  <c:v>12.963099999996</c:v>
                </c:pt>
                <c:pt idx="17948">
                  <c:v>12.963099999996</c:v>
                </c:pt>
                <c:pt idx="17949">
                  <c:v>12.963099999996</c:v>
                </c:pt>
                <c:pt idx="17950">
                  <c:v>12.963099999996</c:v>
                </c:pt>
                <c:pt idx="17951">
                  <c:v>12.963099999996</c:v>
                </c:pt>
                <c:pt idx="17952">
                  <c:v>12.963099999996</c:v>
                </c:pt>
                <c:pt idx="17953">
                  <c:v>12.963099999996</c:v>
                </c:pt>
                <c:pt idx="17954">
                  <c:v>12.963099999996</c:v>
                </c:pt>
                <c:pt idx="17955">
                  <c:v>12.963099999996</c:v>
                </c:pt>
                <c:pt idx="17956">
                  <c:v>12.963099999996</c:v>
                </c:pt>
                <c:pt idx="17957">
                  <c:v>12.98440825934</c:v>
                </c:pt>
                <c:pt idx="17958">
                  <c:v>13.097500000003</c:v>
                </c:pt>
                <c:pt idx="17959">
                  <c:v>13.097500000003</c:v>
                </c:pt>
                <c:pt idx="17960">
                  <c:v>13.097500000003</c:v>
                </c:pt>
                <c:pt idx="17961">
                  <c:v>13.097500000003</c:v>
                </c:pt>
                <c:pt idx="17962">
                  <c:v>13.097500000003</c:v>
                </c:pt>
                <c:pt idx="17963">
                  <c:v>13.097500000003</c:v>
                </c:pt>
                <c:pt idx="17964">
                  <c:v>13.097500000003</c:v>
                </c:pt>
                <c:pt idx="17965">
                  <c:v>13.097500000003</c:v>
                </c:pt>
                <c:pt idx="17966">
                  <c:v>13.097500000003</c:v>
                </c:pt>
                <c:pt idx="17967">
                  <c:v>13.097500000003</c:v>
                </c:pt>
                <c:pt idx="17968">
                  <c:v>13.097500000003</c:v>
                </c:pt>
                <c:pt idx="17969">
                  <c:v>13.097500000003</c:v>
                </c:pt>
                <c:pt idx="17970">
                  <c:v>13.097500000003</c:v>
                </c:pt>
                <c:pt idx="17971">
                  <c:v>13.028467133235001</c:v>
                </c:pt>
                <c:pt idx="17972">
                  <c:v>12.997600000002</c:v>
                </c:pt>
                <c:pt idx="17973">
                  <c:v>12.997600000002</c:v>
                </c:pt>
                <c:pt idx="17974">
                  <c:v>12.997600000002</c:v>
                </c:pt>
                <c:pt idx="17975">
                  <c:v>12.997600000002</c:v>
                </c:pt>
                <c:pt idx="17976">
                  <c:v>12.997600000002</c:v>
                </c:pt>
                <c:pt idx="17977">
                  <c:v>12.997600000002</c:v>
                </c:pt>
                <c:pt idx="17978">
                  <c:v>12.997600000002</c:v>
                </c:pt>
                <c:pt idx="17979">
                  <c:v>12.997600000002</c:v>
                </c:pt>
                <c:pt idx="17980">
                  <c:v>12.997600000002</c:v>
                </c:pt>
                <c:pt idx="17981">
                  <c:v>12.997600000002</c:v>
                </c:pt>
                <c:pt idx="17982">
                  <c:v>12.997600000002</c:v>
                </c:pt>
                <c:pt idx="17983">
                  <c:v>12.995719621517001</c:v>
                </c:pt>
                <c:pt idx="17984">
                  <c:v>12.992999999996</c:v>
                </c:pt>
                <c:pt idx="17985">
                  <c:v>12.992999999997</c:v>
                </c:pt>
                <c:pt idx="17986">
                  <c:v>12.992999999997</c:v>
                </c:pt>
                <c:pt idx="17987">
                  <c:v>12.992999999996</c:v>
                </c:pt>
                <c:pt idx="17988">
                  <c:v>12.992999999997</c:v>
                </c:pt>
                <c:pt idx="17989">
                  <c:v>12.986226902609999</c:v>
                </c:pt>
                <c:pt idx="17990">
                  <c:v>12.953000000000999</c:v>
                </c:pt>
                <c:pt idx="17991">
                  <c:v>12.953000000000999</c:v>
                </c:pt>
                <c:pt idx="17992">
                  <c:v>12.953000000000999</c:v>
                </c:pt>
                <c:pt idx="17993">
                  <c:v>12.953000000002</c:v>
                </c:pt>
                <c:pt idx="17994">
                  <c:v>12.953000000000999</c:v>
                </c:pt>
                <c:pt idx="17995">
                  <c:v>12.953000000000999</c:v>
                </c:pt>
                <c:pt idx="17996">
                  <c:v>12.953000000000999</c:v>
                </c:pt>
                <c:pt idx="17997">
                  <c:v>12.953000000000999</c:v>
                </c:pt>
                <c:pt idx="17998">
                  <c:v>12.953000000000999</c:v>
                </c:pt>
                <c:pt idx="17999">
                  <c:v>12.953000000000999</c:v>
                </c:pt>
                <c:pt idx="18000">
                  <c:v>12.953000000000999</c:v>
                </c:pt>
                <c:pt idx="18001">
                  <c:v>12.953000000000999</c:v>
                </c:pt>
                <c:pt idx="18002">
                  <c:v>12.971729595778999</c:v>
                </c:pt>
                <c:pt idx="18003">
                  <c:v>12.991500000002</c:v>
                </c:pt>
                <c:pt idx="18004">
                  <c:v>12.991500000002</c:v>
                </c:pt>
                <c:pt idx="18005">
                  <c:v>12.991500000002</c:v>
                </c:pt>
                <c:pt idx="18006">
                  <c:v>12.991500000002</c:v>
                </c:pt>
                <c:pt idx="18007">
                  <c:v>12.991500000002</c:v>
                </c:pt>
                <c:pt idx="18008">
                  <c:v>12.991500000002</c:v>
                </c:pt>
                <c:pt idx="18009">
                  <c:v>12.991500000002</c:v>
                </c:pt>
                <c:pt idx="18010">
                  <c:v>12.991500000002</c:v>
                </c:pt>
                <c:pt idx="18011">
                  <c:v>12.991500000002</c:v>
                </c:pt>
                <c:pt idx="18012">
                  <c:v>12.991500000002</c:v>
                </c:pt>
                <c:pt idx="18013">
                  <c:v>12.991500000002</c:v>
                </c:pt>
                <c:pt idx="18014">
                  <c:v>12.991500000002</c:v>
                </c:pt>
                <c:pt idx="18015">
                  <c:v>13.044900273578</c:v>
                </c:pt>
                <c:pt idx="18016">
                  <c:v>13.069799999998001</c:v>
                </c:pt>
                <c:pt idx="18017">
                  <c:v>13.069799999998001</c:v>
                </c:pt>
                <c:pt idx="18018">
                  <c:v>13.069799999998001</c:v>
                </c:pt>
                <c:pt idx="18019">
                  <c:v>13.069799999998001</c:v>
                </c:pt>
                <c:pt idx="18020">
                  <c:v>13.069799999998001</c:v>
                </c:pt>
                <c:pt idx="18021">
                  <c:v>13.069799999998001</c:v>
                </c:pt>
                <c:pt idx="18022">
                  <c:v>13.069799999998001</c:v>
                </c:pt>
                <c:pt idx="18023">
                  <c:v>13.069799999998001</c:v>
                </c:pt>
                <c:pt idx="18024">
                  <c:v>13.069799999998001</c:v>
                </c:pt>
                <c:pt idx="18025">
                  <c:v>13.069799999998001</c:v>
                </c:pt>
                <c:pt idx="18026">
                  <c:v>13.085005829276</c:v>
                </c:pt>
                <c:pt idx="18027">
                  <c:v>13.102699999997</c:v>
                </c:pt>
                <c:pt idx="18028">
                  <c:v>13.102699999997</c:v>
                </c:pt>
                <c:pt idx="18029">
                  <c:v>13.102699999997</c:v>
                </c:pt>
                <c:pt idx="18030">
                  <c:v>13.102699999997</c:v>
                </c:pt>
                <c:pt idx="18031">
                  <c:v>13.102699999997</c:v>
                </c:pt>
                <c:pt idx="18032">
                  <c:v>13.102699999997</c:v>
                </c:pt>
                <c:pt idx="18033">
                  <c:v>13.102699999997</c:v>
                </c:pt>
                <c:pt idx="18034">
                  <c:v>13.102699999997</c:v>
                </c:pt>
                <c:pt idx="18035">
                  <c:v>13.102699999997</c:v>
                </c:pt>
                <c:pt idx="18036">
                  <c:v>13.102699999997</c:v>
                </c:pt>
                <c:pt idx="18037">
                  <c:v>13.102699999997</c:v>
                </c:pt>
                <c:pt idx="18038">
                  <c:v>13.102699999997</c:v>
                </c:pt>
                <c:pt idx="18039">
                  <c:v>13.102255508943999</c:v>
                </c:pt>
                <c:pt idx="18040">
                  <c:v>13.092899999997</c:v>
                </c:pt>
                <c:pt idx="18041">
                  <c:v>13.092899999997</c:v>
                </c:pt>
                <c:pt idx="18042">
                  <c:v>13.092899999998</c:v>
                </c:pt>
                <c:pt idx="18043">
                  <c:v>13.092899999998</c:v>
                </c:pt>
                <c:pt idx="18044">
                  <c:v>13.092899999998</c:v>
                </c:pt>
                <c:pt idx="18045">
                  <c:v>13.092899999997</c:v>
                </c:pt>
                <c:pt idx="18046">
                  <c:v>13.092899999997</c:v>
                </c:pt>
                <c:pt idx="18047">
                  <c:v>13.092899999998</c:v>
                </c:pt>
                <c:pt idx="18048">
                  <c:v>13.092899999997</c:v>
                </c:pt>
                <c:pt idx="18049">
                  <c:v>13.092899999998</c:v>
                </c:pt>
                <c:pt idx="18050">
                  <c:v>13.092899999997</c:v>
                </c:pt>
                <c:pt idx="18051">
                  <c:v>13.092899999997</c:v>
                </c:pt>
                <c:pt idx="18052">
                  <c:v>13.092899999998</c:v>
                </c:pt>
                <c:pt idx="18053">
                  <c:v>13.092899999997</c:v>
                </c:pt>
                <c:pt idx="18054">
                  <c:v>13.092899999998</c:v>
                </c:pt>
                <c:pt idx="18055">
                  <c:v>13.092899999998</c:v>
                </c:pt>
                <c:pt idx="18056">
                  <c:v>13.092899999998</c:v>
                </c:pt>
                <c:pt idx="18057">
                  <c:v>13.092899999998</c:v>
                </c:pt>
                <c:pt idx="18058">
                  <c:v>13.092899999997</c:v>
                </c:pt>
                <c:pt idx="18059">
                  <c:v>13.128815366609</c:v>
                </c:pt>
                <c:pt idx="18060">
                  <c:v>13.232799999998001</c:v>
                </c:pt>
                <c:pt idx="18061">
                  <c:v>13.232799999998001</c:v>
                </c:pt>
                <c:pt idx="18062">
                  <c:v>13.232799999998001</c:v>
                </c:pt>
                <c:pt idx="18063">
                  <c:v>13.232799999998001</c:v>
                </c:pt>
                <c:pt idx="18064">
                  <c:v>13.232799999998001</c:v>
                </c:pt>
                <c:pt idx="18065">
                  <c:v>13.231836794147</c:v>
                </c:pt>
                <c:pt idx="18066">
                  <c:v>13.179399999996001</c:v>
                </c:pt>
                <c:pt idx="18067">
                  <c:v>13.179399999996001</c:v>
                </c:pt>
                <c:pt idx="18068">
                  <c:v>13.179399999996001</c:v>
                </c:pt>
                <c:pt idx="18069">
                  <c:v>13.179399999996001</c:v>
                </c:pt>
                <c:pt idx="18070">
                  <c:v>13.179399999996001</c:v>
                </c:pt>
                <c:pt idx="18071">
                  <c:v>13.179399999996001</c:v>
                </c:pt>
                <c:pt idx="18072">
                  <c:v>13.179399999996001</c:v>
                </c:pt>
                <c:pt idx="18073">
                  <c:v>13.179399999996001</c:v>
                </c:pt>
                <c:pt idx="18074">
                  <c:v>13.179399999996001</c:v>
                </c:pt>
                <c:pt idx="18075">
                  <c:v>13.179399999996001</c:v>
                </c:pt>
                <c:pt idx="18076">
                  <c:v>13.179399999996001</c:v>
                </c:pt>
                <c:pt idx="18077">
                  <c:v>13.179399999996001</c:v>
                </c:pt>
                <c:pt idx="18078">
                  <c:v>13.170800837485</c:v>
                </c:pt>
                <c:pt idx="18079">
                  <c:v>13.031099999995</c:v>
                </c:pt>
                <c:pt idx="18080">
                  <c:v>13.031099999995</c:v>
                </c:pt>
                <c:pt idx="18081">
                  <c:v>13.031099999995</c:v>
                </c:pt>
                <c:pt idx="18082">
                  <c:v>13.031099999995</c:v>
                </c:pt>
                <c:pt idx="18083">
                  <c:v>13.031099999995</c:v>
                </c:pt>
                <c:pt idx="18084">
                  <c:v>13.031099999995</c:v>
                </c:pt>
                <c:pt idx="18085">
                  <c:v>13.031099999995</c:v>
                </c:pt>
                <c:pt idx="18086">
                  <c:v>13.031099999995</c:v>
                </c:pt>
                <c:pt idx="18087">
                  <c:v>13.031099999995</c:v>
                </c:pt>
                <c:pt idx="18088">
                  <c:v>13.031099999995</c:v>
                </c:pt>
                <c:pt idx="18089">
                  <c:v>13.031099999995</c:v>
                </c:pt>
                <c:pt idx="18090">
                  <c:v>13.031099999995</c:v>
                </c:pt>
                <c:pt idx="18091">
                  <c:v>13.031099999995</c:v>
                </c:pt>
                <c:pt idx="18092">
                  <c:v>13.031099999995</c:v>
                </c:pt>
                <c:pt idx="18093">
                  <c:v>13.031099999995</c:v>
                </c:pt>
                <c:pt idx="18094">
                  <c:v>13.031099999995</c:v>
                </c:pt>
                <c:pt idx="18095">
                  <c:v>13.031099999995</c:v>
                </c:pt>
                <c:pt idx="18096">
                  <c:v>13.031099999995</c:v>
                </c:pt>
                <c:pt idx="18097">
                  <c:v>13.031099999995</c:v>
                </c:pt>
                <c:pt idx="18098">
                  <c:v>13.096646235728</c:v>
                </c:pt>
                <c:pt idx="18099">
                  <c:v>13.196599999997</c:v>
                </c:pt>
                <c:pt idx="18100">
                  <c:v>13.196599999997</c:v>
                </c:pt>
                <c:pt idx="18101">
                  <c:v>13.196599999997</c:v>
                </c:pt>
                <c:pt idx="18102">
                  <c:v>13.196599999997</c:v>
                </c:pt>
                <c:pt idx="18103">
                  <c:v>13.196599999997</c:v>
                </c:pt>
                <c:pt idx="18104">
                  <c:v>13.196599999997</c:v>
                </c:pt>
                <c:pt idx="18105">
                  <c:v>13.196599999997</c:v>
                </c:pt>
                <c:pt idx="18106">
                  <c:v>13.196599999997</c:v>
                </c:pt>
                <c:pt idx="18107">
                  <c:v>13.196599999997</c:v>
                </c:pt>
                <c:pt idx="18108">
                  <c:v>13.196599999997</c:v>
                </c:pt>
                <c:pt idx="18109">
                  <c:v>13.196599999997</c:v>
                </c:pt>
                <c:pt idx="18110">
                  <c:v>13.196599999997</c:v>
                </c:pt>
                <c:pt idx="18111">
                  <c:v>13.176464798725</c:v>
                </c:pt>
                <c:pt idx="18112">
                  <c:v>13.090599999998</c:v>
                </c:pt>
                <c:pt idx="18113">
                  <c:v>13.090599999998</c:v>
                </c:pt>
                <c:pt idx="18114">
                  <c:v>13.090599999998</c:v>
                </c:pt>
                <c:pt idx="18115">
                  <c:v>13.090599999998</c:v>
                </c:pt>
                <c:pt idx="18116">
                  <c:v>13.090599999998</c:v>
                </c:pt>
                <c:pt idx="18117">
                  <c:v>13.090599999998</c:v>
                </c:pt>
                <c:pt idx="18118">
                  <c:v>13.090599999997</c:v>
                </c:pt>
                <c:pt idx="18119">
                  <c:v>13.090599999998</c:v>
                </c:pt>
                <c:pt idx="18120">
                  <c:v>13.090599999998</c:v>
                </c:pt>
                <c:pt idx="18121">
                  <c:v>13.090599999998</c:v>
                </c:pt>
                <c:pt idx="18122">
                  <c:v>13.080341306267</c:v>
                </c:pt>
                <c:pt idx="18123">
                  <c:v>13.024800000003999</c:v>
                </c:pt>
                <c:pt idx="18124">
                  <c:v>13.024800000003999</c:v>
                </c:pt>
                <c:pt idx="18125">
                  <c:v>13.024800000003999</c:v>
                </c:pt>
                <c:pt idx="18126">
                  <c:v>13.024800000004999</c:v>
                </c:pt>
                <c:pt idx="18127">
                  <c:v>13.024800000004999</c:v>
                </c:pt>
                <c:pt idx="18128">
                  <c:v>13.024800000004999</c:v>
                </c:pt>
                <c:pt idx="18129">
                  <c:v>13.077262889815</c:v>
                </c:pt>
                <c:pt idx="18130">
                  <c:v>13.131900000001</c:v>
                </c:pt>
                <c:pt idx="18131">
                  <c:v>13.131900000001</c:v>
                </c:pt>
                <c:pt idx="18132">
                  <c:v>13.131900000001</c:v>
                </c:pt>
                <c:pt idx="18133">
                  <c:v>13.131900000001</c:v>
                </c:pt>
                <c:pt idx="18134">
                  <c:v>13.131900000001</c:v>
                </c:pt>
                <c:pt idx="18135">
                  <c:v>13.1319</c:v>
                </c:pt>
                <c:pt idx="18136">
                  <c:v>13.131900000001</c:v>
                </c:pt>
                <c:pt idx="18137">
                  <c:v>13.1319</c:v>
                </c:pt>
                <c:pt idx="18138">
                  <c:v>13.131900000001</c:v>
                </c:pt>
                <c:pt idx="18139">
                  <c:v>13.1319</c:v>
                </c:pt>
                <c:pt idx="18140">
                  <c:v>13.131900000001</c:v>
                </c:pt>
                <c:pt idx="18141">
                  <c:v>13.115468715711</c:v>
                </c:pt>
                <c:pt idx="18142">
                  <c:v>13.068100000002</c:v>
                </c:pt>
                <c:pt idx="18143">
                  <c:v>13.068100000002</c:v>
                </c:pt>
                <c:pt idx="18144">
                  <c:v>13.068100000002</c:v>
                </c:pt>
                <c:pt idx="18145">
                  <c:v>13.068100000002</c:v>
                </c:pt>
                <c:pt idx="18146">
                  <c:v>13.068100000002</c:v>
                </c:pt>
                <c:pt idx="18147">
                  <c:v>13.068100000002</c:v>
                </c:pt>
                <c:pt idx="18148">
                  <c:v>13.068100000002</c:v>
                </c:pt>
                <c:pt idx="18149">
                  <c:v>13.068100000002</c:v>
                </c:pt>
                <c:pt idx="18150">
                  <c:v>13.068100000002</c:v>
                </c:pt>
                <c:pt idx="18151">
                  <c:v>13.068100000002</c:v>
                </c:pt>
                <c:pt idx="18152">
                  <c:v>13.068100000002</c:v>
                </c:pt>
                <c:pt idx="18153">
                  <c:v>13.068100000002</c:v>
                </c:pt>
                <c:pt idx="18154">
                  <c:v>13.060323669521001</c:v>
                </c:pt>
                <c:pt idx="18155">
                  <c:v>13.033100000000999</c:v>
                </c:pt>
                <c:pt idx="18156">
                  <c:v>13.033100000000999</c:v>
                </c:pt>
                <c:pt idx="18157">
                  <c:v>13.033100000000999</c:v>
                </c:pt>
                <c:pt idx="18158">
                  <c:v>13.033100000000999</c:v>
                </c:pt>
                <c:pt idx="18159">
                  <c:v>13.033100000000999</c:v>
                </c:pt>
                <c:pt idx="18160">
                  <c:v>13.033100000000999</c:v>
                </c:pt>
                <c:pt idx="18161">
                  <c:v>13.033100000000999</c:v>
                </c:pt>
                <c:pt idx="18162">
                  <c:v>13.033100000000999</c:v>
                </c:pt>
                <c:pt idx="18163">
                  <c:v>13.033100000000999</c:v>
                </c:pt>
                <c:pt idx="18164">
                  <c:v>13.033100000000999</c:v>
                </c:pt>
                <c:pt idx="18165">
                  <c:v>13.033100000000999</c:v>
                </c:pt>
                <c:pt idx="18166">
                  <c:v>13.033100000000999</c:v>
                </c:pt>
                <c:pt idx="18167">
                  <c:v>13.033100000000999</c:v>
                </c:pt>
                <c:pt idx="18168">
                  <c:v>13.033100000000999</c:v>
                </c:pt>
                <c:pt idx="18169">
                  <c:v>13.033100000000999</c:v>
                </c:pt>
                <c:pt idx="18170">
                  <c:v>13.033100000000999</c:v>
                </c:pt>
                <c:pt idx="18171">
                  <c:v>13.033100000000999</c:v>
                </c:pt>
                <c:pt idx="18172">
                  <c:v>13.033100000000999</c:v>
                </c:pt>
                <c:pt idx="18173">
                  <c:v>13.033100000000999</c:v>
                </c:pt>
                <c:pt idx="18174">
                  <c:v>13.144991903924</c:v>
                </c:pt>
                <c:pt idx="18175">
                  <c:v>13.234300000001999</c:v>
                </c:pt>
                <c:pt idx="18176">
                  <c:v>13.234300000001999</c:v>
                </c:pt>
                <c:pt idx="18177">
                  <c:v>13.234300000001999</c:v>
                </c:pt>
                <c:pt idx="18178">
                  <c:v>13.234300000001999</c:v>
                </c:pt>
                <c:pt idx="18179">
                  <c:v>13.234300000001999</c:v>
                </c:pt>
                <c:pt idx="18180">
                  <c:v>13.226466158461999</c:v>
                </c:pt>
                <c:pt idx="18181">
                  <c:v>13.141499999998</c:v>
                </c:pt>
                <c:pt idx="18182">
                  <c:v>13.141499999998</c:v>
                </c:pt>
                <c:pt idx="18183">
                  <c:v>13.141499999998</c:v>
                </c:pt>
                <c:pt idx="18184">
                  <c:v>13.141499999998</c:v>
                </c:pt>
                <c:pt idx="18185">
                  <c:v>13.141499999998</c:v>
                </c:pt>
                <c:pt idx="18186">
                  <c:v>13.141499999998</c:v>
                </c:pt>
                <c:pt idx="18187">
                  <c:v>13.141499999998</c:v>
                </c:pt>
                <c:pt idx="18188">
                  <c:v>13.141499999998</c:v>
                </c:pt>
                <c:pt idx="18189">
                  <c:v>13.141499999998</c:v>
                </c:pt>
                <c:pt idx="18190">
                  <c:v>13.141499999998</c:v>
                </c:pt>
                <c:pt idx="18191">
                  <c:v>13.141499999998</c:v>
                </c:pt>
                <c:pt idx="18192">
                  <c:v>13.141499999998</c:v>
                </c:pt>
                <c:pt idx="18193">
                  <c:v>13.148450088064999</c:v>
                </c:pt>
                <c:pt idx="18194">
                  <c:v>13.160800000003</c:v>
                </c:pt>
                <c:pt idx="18195">
                  <c:v>13.160800000004</c:v>
                </c:pt>
                <c:pt idx="18196">
                  <c:v>13.160800000004</c:v>
                </c:pt>
                <c:pt idx="18197">
                  <c:v>13.160800000004</c:v>
                </c:pt>
                <c:pt idx="18198">
                  <c:v>13.160800000004</c:v>
                </c:pt>
                <c:pt idx="18199">
                  <c:v>13.160800000006001</c:v>
                </c:pt>
                <c:pt idx="18200">
                  <c:v>13.160800000004</c:v>
                </c:pt>
                <c:pt idx="18201">
                  <c:v>13.160800000004</c:v>
                </c:pt>
                <c:pt idx="18202">
                  <c:v>13.160800000004</c:v>
                </c:pt>
                <c:pt idx="18203">
                  <c:v>13.160800000004</c:v>
                </c:pt>
                <c:pt idx="18204">
                  <c:v>13.160800000004</c:v>
                </c:pt>
                <c:pt idx="18205">
                  <c:v>13.160800000004</c:v>
                </c:pt>
                <c:pt idx="18206">
                  <c:v>13.160800000004</c:v>
                </c:pt>
                <c:pt idx="18207">
                  <c:v>13.160800000004</c:v>
                </c:pt>
                <c:pt idx="18208">
                  <c:v>13.160800000004</c:v>
                </c:pt>
                <c:pt idx="18209">
                  <c:v>13.160800000006001</c:v>
                </c:pt>
                <c:pt idx="18210">
                  <c:v>13.160800000004</c:v>
                </c:pt>
                <c:pt idx="18211">
                  <c:v>13.168685859885001</c:v>
                </c:pt>
                <c:pt idx="18212">
                  <c:v>13.173700000005001</c:v>
                </c:pt>
                <c:pt idx="18213">
                  <c:v>13.173700000004001</c:v>
                </c:pt>
                <c:pt idx="18214">
                  <c:v>13.173700000005001</c:v>
                </c:pt>
                <c:pt idx="18215">
                  <c:v>13.173700000005001</c:v>
                </c:pt>
                <c:pt idx="18216">
                  <c:v>13.173700000005001</c:v>
                </c:pt>
                <c:pt idx="18217">
                  <c:v>13.173700000005001</c:v>
                </c:pt>
                <c:pt idx="18218">
                  <c:v>13.173700000005001</c:v>
                </c:pt>
                <c:pt idx="18219">
                  <c:v>13.173700000005001</c:v>
                </c:pt>
                <c:pt idx="18220">
                  <c:v>13.173700000005001</c:v>
                </c:pt>
                <c:pt idx="18221">
                  <c:v>13.173700000005001</c:v>
                </c:pt>
                <c:pt idx="18222">
                  <c:v>13.173700000005001</c:v>
                </c:pt>
                <c:pt idx="18223">
                  <c:v>13.173700000005001</c:v>
                </c:pt>
                <c:pt idx="18224">
                  <c:v>13.127134191641</c:v>
                </c:pt>
                <c:pt idx="18225">
                  <c:v>13.033800000003</c:v>
                </c:pt>
                <c:pt idx="18226">
                  <c:v>13.033800000003</c:v>
                </c:pt>
                <c:pt idx="18227">
                  <c:v>13.033800000003</c:v>
                </c:pt>
                <c:pt idx="18228">
                  <c:v>13.033800000003</c:v>
                </c:pt>
                <c:pt idx="18229">
                  <c:v>13.033800000003</c:v>
                </c:pt>
                <c:pt idx="18230">
                  <c:v>13.033800000003</c:v>
                </c:pt>
                <c:pt idx="18231">
                  <c:v>13.033800000003</c:v>
                </c:pt>
                <c:pt idx="18232">
                  <c:v>13.033799999999999</c:v>
                </c:pt>
                <c:pt idx="18233">
                  <c:v>13.033800000003</c:v>
                </c:pt>
                <c:pt idx="18234">
                  <c:v>13.033800000003</c:v>
                </c:pt>
                <c:pt idx="18235">
                  <c:v>13.039015611978</c:v>
                </c:pt>
                <c:pt idx="18236">
                  <c:v>13.057800000002</c:v>
                </c:pt>
                <c:pt idx="18237">
                  <c:v>13.057800000002</c:v>
                </c:pt>
                <c:pt idx="18238">
                  <c:v>13.057800000002</c:v>
                </c:pt>
                <c:pt idx="18239">
                  <c:v>13.057800000002</c:v>
                </c:pt>
                <c:pt idx="18240">
                  <c:v>13.057800000002</c:v>
                </c:pt>
                <c:pt idx="18241">
                  <c:v>13.057800000004001</c:v>
                </c:pt>
                <c:pt idx="18242">
                  <c:v>13.057800000002</c:v>
                </c:pt>
                <c:pt idx="18243">
                  <c:v>13.057800000002</c:v>
                </c:pt>
                <c:pt idx="18244">
                  <c:v>13.057800000002</c:v>
                </c:pt>
                <c:pt idx="18245">
                  <c:v>13.057800000002</c:v>
                </c:pt>
                <c:pt idx="18246">
                  <c:v>13.057800000002</c:v>
                </c:pt>
                <c:pt idx="18247">
                  <c:v>13.0645912756</c:v>
                </c:pt>
                <c:pt idx="18248">
                  <c:v>13.245699999999999</c:v>
                </c:pt>
                <c:pt idx="18249">
                  <c:v>13.245699999999999</c:v>
                </c:pt>
                <c:pt idx="18250">
                  <c:v>13.245699999999999</c:v>
                </c:pt>
                <c:pt idx="18251">
                  <c:v>13.245699999999999</c:v>
                </c:pt>
                <c:pt idx="18252">
                  <c:v>13.245699999999999</c:v>
                </c:pt>
                <c:pt idx="18253">
                  <c:v>13.245699999999999</c:v>
                </c:pt>
                <c:pt idx="18254">
                  <c:v>13.17594257445</c:v>
                </c:pt>
                <c:pt idx="18255">
                  <c:v>13.055900000004</c:v>
                </c:pt>
                <c:pt idx="18256">
                  <c:v>13.055900000004</c:v>
                </c:pt>
                <c:pt idx="18257">
                  <c:v>13.055900000004</c:v>
                </c:pt>
                <c:pt idx="18258">
                  <c:v>13.055900000004</c:v>
                </c:pt>
                <c:pt idx="18259">
                  <c:v>13.055900000004</c:v>
                </c:pt>
                <c:pt idx="18260">
                  <c:v>13.055900000004</c:v>
                </c:pt>
                <c:pt idx="18261">
                  <c:v>13.055900000004</c:v>
                </c:pt>
                <c:pt idx="18262">
                  <c:v>13.055900000004</c:v>
                </c:pt>
                <c:pt idx="18263">
                  <c:v>13.055899999996999</c:v>
                </c:pt>
                <c:pt idx="18264">
                  <c:v>13.055900000004</c:v>
                </c:pt>
                <c:pt idx="18265">
                  <c:v>13.055900000004</c:v>
                </c:pt>
                <c:pt idx="18266">
                  <c:v>13.160761731791</c:v>
                </c:pt>
                <c:pt idx="18267">
                  <c:v>13.173500000002999</c:v>
                </c:pt>
                <c:pt idx="18268">
                  <c:v>13.173500000002999</c:v>
                </c:pt>
                <c:pt idx="18269">
                  <c:v>13.173500000002999</c:v>
                </c:pt>
                <c:pt idx="18270">
                  <c:v>13.173500000002999</c:v>
                </c:pt>
                <c:pt idx="18271">
                  <c:v>13.173500000002999</c:v>
                </c:pt>
                <c:pt idx="18272">
                  <c:v>13.173500000002999</c:v>
                </c:pt>
                <c:pt idx="18273">
                  <c:v>13.173500000002999</c:v>
                </c:pt>
                <c:pt idx="18274">
                  <c:v>13.173500000002999</c:v>
                </c:pt>
                <c:pt idx="18275">
                  <c:v>13.173500000002999</c:v>
                </c:pt>
                <c:pt idx="18276">
                  <c:v>13.170252834192</c:v>
                </c:pt>
                <c:pt idx="18277">
                  <c:v>13.015299999999</c:v>
                </c:pt>
                <c:pt idx="18278">
                  <c:v>13.015299999999</c:v>
                </c:pt>
                <c:pt idx="18279">
                  <c:v>13.015299999999</c:v>
                </c:pt>
                <c:pt idx="18280">
                  <c:v>13.015299999999</c:v>
                </c:pt>
                <c:pt idx="18281">
                  <c:v>13.015299999999</c:v>
                </c:pt>
                <c:pt idx="18282">
                  <c:v>13.015299999999</c:v>
                </c:pt>
                <c:pt idx="18283">
                  <c:v>13.015299999999</c:v>
                </c:pt>
                <c:pt idx="18284">
                  <c:v>13.015299999999</c:v>
                </c:pt>
                <c:pt idx="18285">
                  <c:v>13.015299999999</c:v>
                </c:pt>
                <c:pt idx="18286">
                  <c:v>13.015299999999</c:v>
                </c:pt>
                <c:pt idx="18287">
                  <c:v>13.015299999999</c:v>
                </c:pt>
                <c:pt idx="18288">
                  <c:v>13.015299999999</c:v>
                </c:pt>
                <c:pt idx="18289">
                  <c:v>13.015299999999</c:v>
                </c:pt>
                <c:pt idx="18290">
                  <c:v>13.049396090637</c:v>
                </c:pt>
                <c:pt idx="18291">
                  <c:v>13.137599999996</c:v>
                </c:pt>
                <c:pt idx="18292">
                  <c:v>13.137599999997001</c:v>
                </c:pt>
                <c:pt idx="18293">
                  <c:v>13.137599999996</c:v>
                </c:pt>
                <c:pt idx="18294">
                  <c:v>13.137599999996</c:v>
                </c:pt>
                <c:pt idx="18295">
                  <c:v>13.137599999996</c:v>
                </c:pt>
                <c:pt idx="18296">
                  <c:v>13.137599999996</c:v>
                </c:pt>
                <c:pt idx="18297">
                  <c:v>13.137599999996</c:v>
                </c:pt>
                <c:pt idx="18298">
                  <c:v>13.137599999996</c:v>
                </c:pt>
                <c:pt idx="18299">
                  <c:v>13.137599999996</c:v>
                </c:pt>
                <c:pt idx="18300">
                  <c:v>13.137599999996</c:v>
                </c:pt>
                <c:pt idx="18301">
                  <c:v>13.137599999996</c:v>
                </c:pt>
                <c:pt idx="18302">
                  <c:v>13.107681158323</c:v>
                </c:pt>
                <c:pt idx="18303">
                  <c:v>12.964399999997999</c:v>
                </c:pt>
                <c:pt idx="18304">
                  <c:v>12.964399999997999</c:v>
                </c:pt>
                <c:pt idx="18305">
                  <c:v>12.964399999997999</c:v>
                </c:pt>
                <c:pt idx="18306">
                  <c:v>12.964399999997999</c:v>
                </c:pt>
                <c:pt idx="18307">
                  <c:v>12.964399999997999</c:v>
                </c:pt>
                <c:pt idx="18308">
                  <c:v>12.964399999997999</c:v>
                </c:pt>
                <c:pt idx="18309">
                  <c:v>12.964399999997999</c:v>
                </c:pt>
                <c:pt idx="18310">
                  <c:v>12.964399999997999</c:v>
                </c:pt>
                <c:pt idx="18311">
                  <c:v>12.964399999997999</c:v>
                </c:pt>
                <c:pt idx="18312">
                  <c:v>12.964399999997999</c:v>
                </c:pt>
                <c:pt idx="18313">
                  <c:v>12.964399999997999</c:v>
                </c:pt>
                <c:pt idx="18314">
                  <c:v>12.964399999997999</c:v>
                </c:pt>
                <c:pt idx="18315">
                  <c:v>12.982597369272</c:v>
                </c:pt>
                <c:pt idx="18316">
                  <c:v>13.261900000002999</c:v>
                </c:pt>
                <c:pt idx="18317">
                  <c:v>13.261900000003999</c:v>
                </c:pt>
                <c:pt idx="18318">
                  <c:v>13.261900000002999</c:v>
                </c:pt>
                <c:pt idx="18319">
                  <c:v>13.261900000003999</c:v>
                </c:pt>
                <c:pt idx="18320">
                  <c:v>13.261900000002999</c:v>
                </c:pt>
                <c:pt idx="18321">
                  <c:v>13.261900000002999</c:v>
                </c:pt>
                <c:pt idx="18322">
                  <c:v>13.261900000002999</c:v>
                </c:pt>
                <c:pt idx="18323">
                  <c:v>13.261900000002999</c:v>
                </c:pt>
                <c:pt idx="18324">
                  <c:v>13.261900000003999</c:v>
                </c:pt>
                <c:pt idx="18325">
                  <c:v>13.261900000002999</c:v>
                </c:pt>
                <c:pt idx="18326">
                  <c:v>13.261900000003999</c:v>
                </c:pt>
                <c:pt idx="18327">
                  <c:v>13.261900000002999</c:v>
                </c:pt>
                <c:pt idx="18328">
                  <c:v>13.261900000002999</c:v>
                </c:pt>
                <c:pt idx="18329">
                  <c:v>13.091856974561001</c:v>
                </c:pt>
                <c:pt idx="18330">
                  <c:v>13.056199999999</c:v>
                </c:pt>
                <c:pt idx="18331">
                  <c:v>13.056199999999</c:v>
                </c:pt>
                <c:pt idx="18332">
                  <c:v>13.056199999999</c:v>
                </c:pt>
                <c:pt idx="18333">
                  <c:v>13.056199999999</c:v>
                </c:pt>
                <c:pt idx="18334">
                  <c:v>13.056199999999</c:v>
                </c:pt>
                <c:pt idx="18335">
                  <c:v>13.056199999999</c:v>
                </c:pt>
                <c:pt idx="18336">
                  <c:v>13.056199999999</c:v>
                </c:pt>
                <c:pt idx="18337">
                  <c:v>13.056199999999</c:v>
                </c:pt>
                <c:pt idx="18338">
                  <c:v>13.056199999999</c:v>
                </c:pt>
                <c:pt idx="18339">
                  <c:v>13.056199999999</c:v>
                </c:pt>
                <c:pt idx="18340">
                  <c:v>13.056199999999</c:v>
                </c:pt>
                <c:pt idx="18341">
                  <c:v>13.056199999999</c:v>
                </c:pt>
                <c:pt idx="18342">
                  <c:v>13.068065559851</c:v>
                </c:pt>
                <c:pt idx="18343">
                  <c:v>13.092800000004001</c:v>
                </c:pt>
                <c:pt idx="18344">
                  <c:v>13.092800000004001</c:v>
                </c:pt>
                <c:pt idx="18345">
                  <c:v>13.092800000004001</c:v>
                </c:pt>
                <c:pt idx="18346">
                  <c:v>13.092800000004001</c:v>
                </c:pt>
                <c:pt idx="18347">
                  <c:v>13.092800000004001</c:v>
                </c:pt>
                <c:pt idx="18348">
                  <c:v>13.092800000004001</c:v>
                </c:pt>
                <c:pt idx="18349">
                  <c:v>13.092800000004001</c:v>
                </c:pt>
                <c:pt idx="18350">
                  <c:v>13.092800000004001</c:v>
                </c:pt>
                <c:pt idx="18351">
                  <c:v>13.092800000004001</c:v>
                </c:pt>
                <c:pt idx="18352">
                  <c:v>13.092800000004001</c:v>
                </c:pt>
                <c:pt idx="18353">
                  <c:v>13.092800000004001</c:v>
                </c:pt>
                <c:pt idx="18354">
                  <c:v>13.097798332917</c:v>
                </c:pt>
                <c:pt idx="18355">
                  <c:v>13.112200000003</c:v>
                </c:pt>
                <c:pt idx="18356">
                  <c:v>13.112200000003</c:v>
                </c:pt>
                <c:pt idx="18357">
                  <c:v>13.112200000003</c:v>
                </c:pt>
                <c:pt idx="18358">
                  <c:v>13.112200000003</c:v>
                </c:pt>
                <c:pt idx="18359">
                  <c:v>13.112200000003</c:v>
                </c:pt>
                <c:pt idx="18360">
                  <c:v>13.112200000003</c:v>
                </c:pt>
                <c:pt idx="18361">
                  <c:v>13.112200000003</c:v>
                </c:pt>
                <c:pt idx="18362">
                  <c:v>13.112200000003</c:v>
                </c:pt>
                <c:pt idx="18363">
                  <c:v>13.112200000003</c:v>
                </c:pt>
                <c:pt idx="18364">
                  <c:v>13.112199999999</c:v>
                </c:pt>
                <c:pt idx="18365">
                  <c:v>13.112200000003</c:v>
                </c:pt>
                <c:pt idx="18366">
                  <c:v>13.112200000003</c:v>
                </c:pt>
                <c:pt idx="18367">
                  <c:v>13.112200000003</c:v>
                </c:pt>
                <c:pt idx="18368">
                  <c:v>13.112200000003</c:v>
                </c:pt>
                <c:pt idx="18369">
                  <c:v>13.112200000003</c:v>
                </c:pt>
                <c:pt idx="18370">
                  <c:v>13.112200000003</c:v>
                </c:pt>
                <c:pt idx="18371">
                  <c:v>13.112200000003</c:v>
                </c:pt>
                <c:pt idx="18372">
                  <c:v>13.112200000003</c:v>
                </c:pt>
                <c:pt idx="18373">
                  <c:v>13.161774328278</c:v>
                </c:pt>
                <c:pt idx="18374">
                  <c:v>13.225799999995999</c:v>
                </c:pt>
                <c:pt idx="18375">
                  <c:v>13.225799999995001</c:v>
                </c:pt>
                <c:pt idx="18376">
                  <c:v>13.225799999995001</c:v>
                </c:pt>
                <c:pt idx="18377">
                  <c:v>13.225799999994001</c:v>
                </c:pt>
                <c:pt idx="18378">
                  <c:v>13.225799999995001</c:v>
                </c:pt>
                <c:pt idx="18379">
                  <c:v>13.225799999995001</c:v>
                </c:pt>
                <c:pt idx="18380">
                  <c:v>13.225799999995001</c:v>
                </c:pt>
                <c:pt idx="18381">
                  <c:v>13.225799999995999</c:v>
                </c:pt>
                <c:pt idx="18382">
                  <c:v>13.225799999995001</c:v>
                </c:pt>
                <c:pt idx="18383">
                  <c:v>13.225799999995001</c:v>
                </c:pt>
                <c:pt idx="18384">
                  <c:v>13.165434323773001</c:v>
                </c:pt>
                <c:pt idx="18385">
                  <c:v>13.130600000002</c:v>
                </c:pt>
                <c:pt idx="18386">
                  <c:v>13.130600000002</c:v>
                </c:pt>
                <c:pt idx="18387">
                  <c:v>13.130600000002</c:v>
                </c:pt>
                <c:pt idx="18388">
                  <c:v>13.130600000002</c:v>
                </c:pt>
                <c:pt idx="18389">
                  <c:v>13.130600000002</c:v>
                </c:pt>
                <c:pt idx="18390">
                  <c:v>13.150627247908</c:v>
                </c:pt>
                <c:pt idx="18391">
                  <c:v>13.217700000001001</c:v>
                </c:pt>
                <c:pt idx="18392">
                  <c:v>13.217700000001001</c:v>
                </c:pt>
                <c:pt idx="18393">
                  <c:v>13.217700000001001</c:v>
                </c:pt>
                <c:pt idx="18394">
                  <c:v>13.217700000001001</c:v>
                </c:pt>
                <c:pt idx="18395">
                  <c:v>13.217700000001001</c:v>
                </c:pt>
                <c:pt idx="18396">
                  <c:v>13.217700000001001</c:v>
                </c:pt>
                <c:pt idx="18397">
                  <c:v>13.217700000002001</c:v>
                </c:pt>
                <c:pt idx="18398">
                  <c:v>13.217700000001001</c:v>
                </c:pt>
                <c:pt idx="18399">
                  <c:v>13.217700000001001</c:v>
                </c:pt>
                <c:pt idx="18400">
                  <c:v>13.217699999996</c:v>
                </c:pt>
                <c:pt idx="18401">
                  <c:v>13.217700000001001</c:v>
                </c:pt>
                <c:pt idx="18402">
                  <c:v>13.083749514999001</c:v>
                </c:pt>
                <c:pt idx="18403">
                  <c:v>13.027100000003999</c:v>
                </c:pt>
                <c:pt idx="18404">
                  <c:v>13.027100000003999</c:v>
                </c:pt>
                <c:pt idx="18405">
                  <c:v>13.027100000003999</c:v>
                </c:pt>
                <c:pt idx="18406">
                  <c:v>13.027100000003999</c:v>
                </c:pt>
                <c:pt idx="18407">
                  <c:v>13.027100000003999</c:v>
                </c:pt>
                <c:pt idx="18408">
                  <c:v>13.027100000003999</c:v>
                </c:pt>
                <c:pt idx="18409">
                  <c:v>13.027100000003999</c:v>
                </c:pt>
                <c:pt idx="18410">
                  <c:v>13.027100000003999</c:v>
                </c:pt>
                <c:pt idx="18411">
                  <c:v>13.027100000003999</c:v>
                </c:pt>
                <c:pt idx="18412">
                  <c:v>13.027100000003999</c:v>
                </c:pt>
                <c:pt idx="18413">
                  <c:v>13.027100000003999</c:v>
                </c:pt>
                <c:pt idx="18414">
                  <c:v>13.128280804654</c:v>
                </c:pt>
                <c:pt idx="18415">
                  <c:v>13.206999999997</c:v>
                </c:pt>
                <c:pt idx="18416">
                  <c:v>13.206999999997</c:v>
                </c:pt>
                <c:pt idx="18417">
                  <c:v>13.206999999997</c:v>
                </c:pt>
                <c:pt idx="18418">
                  <c:v>13.206999999997</c:v>
                </c:pt>
                <c:pt idx="18419">
                  <c:v>13.206999999997</c:v>
                </c:pt>
                <c:pt idx="18420">
                  <c:v>13.206999999997</c:v>
                </c:pt>
                <c:pt idx="18421">
                  <c:v>13.206999999997</c:v>
                </c:pt>
                <c:pt idx="18422">
                  <c:v>13.206999999997</c:v>
                </c:pt>
                <c:pt idx="18423">
                  <c:v>13.206999999997</c:v>
                </c:pt>
                <c:pt idx="18424">
                  <c:v>13.206999999997</c:v>
                </c:pt>
                <c:pt idx="18425">
                  <c:v>13.206999999997</c:v>
                </c:pt>
                <c:pt idx="18426">
                  <c:v>13.206999999997</c:v>
                </c:pt>
                <c:pt idx="18427">
                  <c:v>13.054008979979001</c:v>
                </c:pt>
                <c:pt idx="18428">
                  <c:v>12.966099999998001</c:v>
                </c:pt>
                <c:pt idx="18429">
                  <c:v>12.966099999998001</c:v>
                </c:pt>
                <c:pt idx="18430">
                  <c:v>12.966099999998001</c:v>
                </c:pt>
                <c:pt idx="18431">
                  <c:v>12.966099999998001</c:v>
                </c:pt>
                <c:pt idx="18432">
                  <c:v>12.966099999998001</c:v>
                </c:pt>
                <c:pt idx="18433">
                  <c:v>12.966099999998001</c:v>
                </c:pt>
                <c:pt idx="18434">
                  <c:v>12.966099999998001</c:v>
                </c:pt>
                <c:pt idx="18435">
                  <c:v>12.966099999998001</c:v>
                </c:pt>
                <c:pt idx="18436">
                  <c:v>12.966099999998001</c:v>
                </c:pt>
                <c:pt idx="18437">
                  <c:v>12.966099999998001</c:v>
                </c:pt>
                <c:pt idx="18438">
                  <c:v>12.966099999998001</c:v>
                </c:pt>
                <c:pt idx="18439">
                  <c:v>12.966099999998001</c:v>
                </c:pt>
                <c:pt idx="18440">
                  <c:v>13.056636817713001</c:v>
                </c:pt>
                <c:pt idx="18441">
                  <c:v>13.103999999998999</c:v>
                </c:pt>
                <c:pt idx="18442">
                  <c:v>13.103999999998999</c:v>
                </c:pt>
                <c:pt idx="18443">
                  <c:v>13.103999999998999</c:v>
                </c:pt>
                <c:pt idx="18444">
                  <c:v>13.103999999998999</c:v>
                </c:pt>
                <c:pt idx="18445">
                  <c:v>13.103999999998999</c:v>
                </c:pt>
                <c:pt idx="18446">
                  <c:v>13.103999999998999</c:v>
                </c:pt>
                <c:pt idx="18447">
                  <c:v>13.103999999998999</c:v>
                </c:pt>
                <c:pt idx="18448">
                  <c:v>13.103999999998999</c:v>
                </c:pt>
                <c:pt idx="18449">
                  <c:v>13.103999999998999</c:v>
                </c:pt>
                <c:pt idx="18450">
                  <c:v>13.103999999998999</c:v>
                </c:pt>
                <c:pt idx="18451">
                  <c:v>13.103999999998999</c:v>
                </c:pt>
                <c:pt idx="18452">
                  <c:v>13.103999999998999</c:v>
                </c:pt>
                <c:pt idx="18453">
                  <c:v>13.103999999998999</c:v>
                </c:pt>
                <c:pt idx="18454">
                  <c:v>13.103999999998999</c:v>
                </c:pt>
                <c:pt idx="18455">
                  <c:v>13.103999999998999</c:v>
                </c:pt>
                <c:pt idx="18456">
                  <c:v>13.103999999998999</c:v>
                </c:pt>
                <c:pt idx="18457">
                  <c:v>13.103999999998999</c:v>
                </c:pt>
                <c:pt idx="18458">
                  <c:v>13.103999999998999</c:v>
                </c:pt>
                <c:pt idx="18459">
                  <c:v>13.103999999998999</c:v>
                </c:pt>
                <c:pt idx="18460">
                  <c:v>13.084455565141999</c:v>
                </c:pt>
                <c:pt idx="18461">
                  <c:v>13.005999999996</c:v>
                </c:pt>
                <c:pt idx="18462">
                  <c:v>13.005999999996</c:v>
                </c:pt>
                <c:pt idx="18463">
                  <c:v>13.005999999996</c:v>
                </c:pt>
                <c:pt idx="18464">
                  <c:v>13.005999999996</c:v>
                </c:pt>
                <c:pt idx="18465">
                  <c:v>13.005999999996</c:v>
                </c:pt>
                <c:pt idx="18466">
                  <c:v>13.005999999996</c:v>
                </c:pt>
                <c:pt idx="18467">
                  <c:v>13.005999999996</c:v>
                </c:pt>
                <c:pt idx="18468">
                  <c:v>13.005999999996</c:v>
                </c:pt>
                <c:pt idx="18469">
                  <c:v>13.005999999996</c:v>
                </c:pt>
                <c:pt idx="18470">
                  <c:v>13.005999999996</c:v>
                </c:pt>
                <c:pt idx="18471">
                  <c:v>13.008256370949001</c:v>
                </c:pt>
                <c:pt idx="18472">
                  <c:v>13.021999999998</c:v>
                </c:pt>
                <c:pt idx="18473">
                  <c:v>13.021999999998</c:v>
                </c:pt>
                <c:pt idx="18474">
                  <c:v>13.021999999998</c:v>
                </c:pt>
                <c:pt idx="18475">
                  <c:v>13.021999999998</c:v>
                </c:pt>
                <c:pt idx="18476">
                  <c:v>13.021999999998</c:v>
                </c:pt>
                <c:pt idx="18477">
                  <c:v>13.021999999998</c:v>
                </c:pt>
                <c:pt idx="18478">
                  <c:v>13.03975235909</c:v>
                </c:pt>
                <c:pt idx="18479">
                  <c:v>13.0504</c:v>
                </c:pt>
                <c:pt idx="18480">
                  <c:v>13.0504</c:v>
                </c:pt>
                <c:pt idx="18481">
                  <c:v>13.0504</c:v>
                </c:pt>
                <c:pt idx="18482">
                  <c:v>13.0504</c:v>
                </c:pt>
                <c:pt idx="18483">
                  <c:v>13.0504</c:v>
                </c:pt>
                <c:pt idx="18484">
                  <c:v>13.0504</c:v>
                </c:pt>
                <c:pt idx="18485">
                  <c:v>13.050400000001</c:v>
                </c:pt>
                <c:pt idx="18486">
                  <c:v>13.0504</c:v>
                </c:pt>
                <c:pt idx="18487">
                  <c:v>13.0504</c:v>
                </c:pt>
                <c:pt idx="18488">
                  <c:v>13.0504</c:v>
                </c:pt>
                <c:pt idx="18489">
                  <c:v>13.0504</c:v>
                </c:pt>
                <c:pt idx="18490">
                  <c:v>13.0504</c:v>
                </c:pt>
                <c:pt idx="18491">
                  <c:v>13.0504</c:v>
                </c:pt>
                <c:pt idx="18492">
                  <c:v>13.0504</c:v>
                </c:pt>
                <c:pt idx="18493">
                  <c:v>13.050400000001</c:v>
                </c:pt>
                <c:pt idx="18494">
                  <c:v>13.0504</c:v>
                </c:pt>
                <c:pt idx="18495">
                  <c:v>13.0504</c:v>
                </c:pt>
                <c:pt idx="18496">
                  <c:v>13.0504</c:v>
                </c:pt>
                <c:pt idx="18497">
                  <c:v>13.0504</c:v>
                </c:pt>
                <c:pt idx="18498">
                  <c:v>13.056288061366001</c:v>
                </c:pt>
                <c:pt idx="18499">
                  <c:v>13.064000000004</c:v>
                </c:pt>
                <c:pt idx="18500">
                  <c:v>13.064000000004</c:v>
                </c:pt>
                <c:pt idx="18501">
                  <c:v>13.064000000004</c:v>
                </c:pt>
                <c:pt idx="18502">
                  <c:v>13.064000000004</c:v>
                </c:pt>
                <c:pt idx="18503">
                  <c:v>13.064000000004</c:v>
                </c:pt>
                <c:pt idx="18504">
                  <c:v>13.070977444954</c:v>
                </c:pt>
                <c:pt idx="18505">
                  <c:v>13.177100000000999</c:v>
                </c:pt>
                <c:pt idx="18506">
                  <c:v>13.177100000000999</c:v>
                </c:pt>
                <c:pt idx="18507">
                  <c:v>13.177100000000999</c:v>
                </c:pt>
                <c:pt idx="18508">
                  <c:v>13.177099999997001</c:v>
                </c:pt>
                <c:pt idx="18509">
                  <c:v>13.177100000000999</c:v>
                </c:pt>
                <c:pt idx="18510">
                  <c:v>13.177100000000999</c:v>
                </c:pt>
                <c:pt idx="18511">
                  <c:v>13.177100000000999</c:v>
                </c:pt>
                <c:pt idx="18512">
                  <c:v>13.177099999997001</c:v>
                </c:pt>
                <c:pt idx="18513">
                  <c:v>13.177100000000999</c:v>
                </c:pt>
                <c:pt idx="18514">
                  <c:v>13.177100000000999</c:v>
                </c:pt>
                <c:pt idx="18515">
                  <c:v>13.172065578478</c:v>
                </c:pt>
                <c:pt idx="18516">
                  <c:v>13.157899999998</c:v>
                </c:pt>
                <c:pt idx="18517">
                  <c:v>13.157899999998</c:v>
                </c:pt>
                <c:pt idx="18518">
                  <c:v>13.157899999998</c:v>
                </c:pt>
                <c:pt idx="18519">
                  <c:v>13.157899999998</c:v>
                </c:pt>
                <c:pt idx="18520">
                  <c:v>13.157899999998</c:v>
                </c:pt>
                <c:pt idx="18521">
                  <c:v>13.157899999998</c:v>
                </c:pt>
                <c:pt idx="18522">
                  <c:v>13.157899999998</c:v>
                </c:pt>
                <c:pt idx="18523">
                  <c:v>13.157899999998</c:v>
                </c:pt>
                <c:pt idx="18524">
                  <c:v>13.157899999998</c:v>
                </c:pt>
                <c:pt idx="18525">
                  <c:v>13.157899999998</c:v>
                </c:pt>
                <c:pt idx="18526">
                  <c:v>13.157899999998</c:v>
                </c:pt>
                <c:pt idx="18527">
                  <c:v>13.157899999998</c:v>
                </c:pt>
                <c:pt idx="18528">
                  <c:v>13.157899999998</c:v>
                </c:pt>
                <c:pt idx="18529">
                  <c:v>13.157899999995999</c:v>
                </c:pt>
                <c:pt idx="18530">
                  <c:v>13.157899999998</c:v>
                </c:pt>
                <c:pt idx="18531">
                  <c:v>13.157899999998</c:v>
                </c:pt>
                <c:pt idx="18532">
                  <c:v>13.157899999998</c:v>
                </c:pt>
                <c:pt idx="18533">
                  <c:v>13.157899999998</c:v>
                </c:pt>
                <c:pt idx="18534">
                  <c:v>13.150951024342</c:v>
                </c:pt>
                <c:pt idx="18535">
                  <c:v>13.126400000001</c:v>
                </c:pt>
                <c:pt idx="18536">
                  <c:v>13.126400000001</c:v>
                </c:pt>
                <c:pt idx="18537">
                  <c:v>13.126400000001</c:v>
                </c:pt>
                <c:pt idx="18538">
                  <c:v>13.126400000001</c:v>
                </c:pt>
                <c:pt idx="18539">
                  <c:v>13.126400000002</c:v>
                </c:pt>
                <c:pt idx="18540">
                  <c:v>13.126400000001</c:v>
                </c:pt>
                <c:pt idx="18541">
                  <c:v>13.029833604784001</c:v>
                </c:pt>
                <c:pt idx="18542">
                  <c:v>12.981</c:v>
                </c:pt>
                <c:pt idx="18543">
                  <c:v>12.981</c:v>
                </c:pt>
                <c:pt idx="18544">
                  <c:v>12.981</c:v>
                </c:pt>
                <c:pt idx="18545">
                  <c:v>12.981</c:v>
                </c:pt>
                <c:pt idx="18546">
                  <c:v>12.981</c:v>
                </c:pt>
                <c:pt idx="18547">
                  <c:v>12.981</c:v>
                </c:pt>
                <c:pt idx="18548">
                  <c:v>12.981</c:v>
                </c:pt>
                <c:pt idx="18549">
                  <c:v>12.981</c:v>
                </c:pt>
                <c:pt idx="18550">
                  <c:v>12.981</c:v>
                </c:pt>
                <c:pt idx="18551">
                  <c:v>12.981</c:v>
                </c:pt>
                <c:pt idx="18552">
                  <c:v>12.981</c:v>
                </c:pt>
                <c:pt idx="18553">
                  <c:v>12.983625827814</c:v>
                </c:pt>
                <c:pt idx="18554">
                  <c:v>13.139599999996999</c:v>
                </c:pt>
                <c:pt idx="18555">
                  <c:v>13.139599999996999</c:v>
                </c:pt>
                <c:pt idx="18556">
                  <c:v>13.139599999996999</c:v>
                </c:pt>
                <c:pt idx="18557">
                  <c:v>13.139599999996999</c:v>
                </c:pt>
                <c:pt idx="18558">
                  <c:v>13.139599999996999</c:v>
                </c:pt>
                <c:pt idx="18559">
                  <c:v>13.139599999996999</c:v>
                </c:pt>
                <c:pt idx="18560">
                  <c:v>13.139599999996999</c:v>
                </c:pt>
                <c:pt idx="18561">
                  <c:v>13.139599999996999</c:v>
                </c:pt>
                <c:pt idx="18562">
                  <c:v>13.139599999996999</c:v>
                </c:pt>
                <c:pt idx="18563">
                  <c:v>13.139599999996999</c:v>
                </c:pt>
                <c:pt idx="18564">
                  <c:v>13.139599999996999</c:v>
                </c:pt>
                <c:pt idx="18565">
                  <c:v>13.139599999995999</c:v>
                </c:pt>
                <c:pt idx="18566">
                  <c:v>13.139599999996999</c:v>
                </c:pt>
                <c:pt idx="18567">
                  <c:v>13.139599999996999</c:v>
                </c:pt>
                <c:pt idx="18568">
                  <c:v>13.139599999996999</c:v>
                </c:pt>
                <c:pt idx="18569">
                  <c:v>13.139599999996999</c:v>
                </c:pt>
                <c:pt idx="18570">
                  <c:v>13.139599999996999</c:v>
                </c:pt>
                <c:pt idx="18571">
                  <c:v>13.139599999996999</c:v>
                </c:pt>
                <c:pt idx="18572">
                  <c:v>13.132987939857999</c:v>
                </c:pt>
                <c:pt idx="18573">
                  <c:v>13.116299999996</c:v>
                </c:pt>
                <c:pt idx="18574">
                  <c:v>13.116299999996</c:v>
                </c:pt>
                <c:pt idx="18575">
                  <c:v>13.116299999996</c:v>
                </c:pt>
                <c:pt idx="18576">
                  <c:v>13.116299999996</c:v>
                </c:pt>
                <c:pt idx="18577">
                  <c:v>13.116299999996</c:v>
                </c:pt>
                <c:pt idx="18578">
                  <c:v>13.134475809483</c:v>
                </c:pt>
                <c:pt idx="18579">
                  <c:v>13.186099999999</c:v>
                </c:pt>
                <c:pt idx="18580">
                  <c:v>13.186099999999</c:v>
                </c:pt>
                <c:pt idx="18581">
                  <c:v>13.186099999999</c:v>
                </c:pt>
                <c:pt idx="18582">
                  <c:v>13.186099999999</c:v>
                </c:pt>
                <c:pt idx="18583">
                  <c:v>13.186099999999</c:v>
                </c:pt>
                <c:pt idx="18584">
                  <c:v>13.186099999999</c:v>
                </c:pt>
                <c:pt idx="18585">
                  <c:v>13.186099999999</c:v>
                </c:pt>
                <c:pt idx="18586">
                  <c:v>13.186099999999</c:v>
                </c:pt>
                <c:pt idx="18587">
                  <c:v>13.186099999999</c:v>
                </c:pt>
                <c:pt idx="18588">
                  <c:v>13.186099999999</c:v>
                </c:pt>
                <c:pt idx="18589">
                  <c:v>13.186099999999</c:v>
                </c:pt>
                <c:pt idx="18590">
                  <c:v>13.186099999999</c:v>
                </c:pt>
                <c:pt idx="18591">
                  <c:v>13.186099999999</c:v>
                </c:pt>
                <c:pt idx="18592">
                  <c:v>13.083047889506</c:v>
                </c:pt>
                <c:pt idx="18593">
                  <c:v>13.069400000001</c:v>
                </c:pt>
                <c:pt idx="18594">
                  <c:v>13.069400000001</c:v>
                </c:pt>
                <c:pt idx="18595">
                  <c:v>13.069400000001</c:v>
                </c:pt>
                <c:pt idx="18596">
                  <c:v>13.069400000001</c:v>
                </c:pt>
                <c:pt idx="18597">
                  <c:v>13.0694</c:v>
                </c:pt>
                <c:pt idx="18598">
                  <c:v>13.0694</c:v>
                </c:pt>
                <c:pt idx="18599">
                  <c:v>13.069400000001</c:v>
                </c:pt>
                <c:pt idx="18600">
                  <c:v>13.069400000001</c:v>
                </c:pt>
                <c:pt idx="18601">
                  <c:v>13.0694</c:v>
                </c:pt>
                <c:pt idx="18602">
                  <c:v>13.069400000001</c:v>
                </c:pt>
                <c:pt idx="18603">
                  <c:v>13.069400000001</c:v>
                </c:pt>
                <c:pt idx="18604">
                  <c:v>13.071202175592999</c:v>
                </c:pt>
                <c:pt idx="18605">
                  <c:v>13.074299999999999</c:v>
                </c:pt>
                <c:pt idx="18606">
                  <c:v>13.074300000000999</c:v>
                </c:pt>
                <c:pt idx="18607">
                  <c:v>13.074300000000999</c:v>
                </c:pt>
                <c:pt idx="18608">
                  <c:v>13.074300000000999</c:v>
                </c:pt>
                <c:pt idx="18609">
                  <c:v>13.074300000000999</c:v>
                </c:pt>
                <c:pt idx="18610">
                  <c:v>13.074299999999999</c:v>
                </c:pt>
                <c:pt idx="18611">
                  <c:v>13.074300000000999</c:v>
                </c:pt>
                <c:pt idx="18612">
                  <c:v>13.074300000000999</c:v>
                </c:pt>
                <c:pt idx="18613">
                  <c:v>13.074299999999999</c:v>
                </c:pt>
                <c:pt idx="18614">
                  <c:v>13.074299999999999</c:v>
                </c:pt>
                <c:pt idx="18615">
                  <c:v>13.074299999999999</c:v>
                </c:pt>
                <c:pt idx="18616">
                  <c:v>13.074299999999999</c:v>
                </c:pt>
                <c:pt idx="18617">
                  <c:v>13.089239488433</c:v>
                </c:pt>
                <c:pt idx="18618">
                  <c:v>13.205599999996</c:v>
                </c:pt>
                <c:pt idx="18619">
                  <c:v>13.205599999996</c:v>
                </c:pt>
                <c:pt idx="18620">
                  <c:v>13.205599999996</c:v>
                </c:pt>
                <c:pt idx="18621">
                  <c:v>13.205599999996</c:v>
                </c:pt>
                <c:pt idx="18622">
                  <c:v>13.205599999996</c:v>
                </c:pt>
                <c:pt idx="18623">
                  <c:v>13.205599999996</c:v>
                </c:pt>
                <c:pt idx="18624">
                  <c:v>13.205599999996</c:v>
                </c:pt>
                <c:pt idx="18625">
                  <c:v>13.205599999993</c:v>
                </c:pt>
                <c:pt idx="18626">
                  <c:v>13.205599999995</c:v>
                </c:pt>
                <c:pt idx="18627">
                  <c:v>13.205599999996</c:v>
                </c:pt>
                <c:pt idx="18628">
                  <c:v>13.205599999996</c:v>
                </c:pt>
                <c:pt idx="18629">
                  <c:v>13.205599999996</c:v>
                </c:pt>
                <c:pt idx="18630">
                  <c:v>13.165975385978999</c:v>
                </c:pt>
                <c:pt idx="18631">
                  <c:v>13.152899999996</c:v>
                </c:pt>
                <c:pt idx="18632">
                  <c:v>13.152899999996</c:v>
                </c:pt>
                <c:pt idx="18633">
                  <c:v>13.152899999996</c:v>
                </c:pt>
                <c:pt idx="18634">
                  <c:v>13.152899999995</c:v>
                </c:pt>
                <c:pt idx="18635">
                  <c:v>13.152899999995</c:v>
                </c:pt>
                <c:pt idx="18636">
                  <c:v>13.152899999996</c:v>
                </c:pt>
                <c:pt idx="18637">
                  <c:v>13.152899999996</c:v>
                </c:pt>
                <c:pt idx="18638">
                  <c:v>13.152899999995</c:v>
                </c:pt>
                <c:pt idx="18639">
                  <c:v>13.152899999995</c:v>
                </c:pt>
                <c:pt idx="18640">
                  <c:v>13.152899999996</c:v>
                </c:pt>
                <c:pt idx="18641">
                  <c:v>13.152899999996</c:v>
                </c:pt>
                <c:pt idx="18642">
                  <c:v>13.152899999996</c:v>
                </c:pt>
                <c:pt idx="18643">
                  <c:v>13.152899999995</c:v>
                </c:pt>
                <c:pt idx="18644">
                  <c:v>13.152899999996</c:v>
                </c:pt>
                <c:pt idx="18645">
                  <c:v>13.152899999995</c:v>
                </c:pt>
                <c:pt idx="18646">
                  <c:v>13.152899999995</c:v>
                </c:pt>
                <c:pt idx="18647">
                  <c:v>13.152899999996</c:v>
                </c:pt>
                <c:pt idx="18648">
                  <c:v>13.095923248765001</c:v>
                </c:pt>
                <c:pt idx="18649">
                  <c:v>13.056099999996</c:v>
                </c:pt>
                <c:pt idx="18650">
                  <c:v>13.056099999996</c:v>
                </c:pt>
                <c:pt idx="18651">
                  <c:v>13.056099999996</c:v>
                </c:pt>
                <c:pt idx="18652">
                  <c:v>13.056099999996</c:v>
                </c:pt>
                <c:pt idx="18653">
                  <c:v>13.056099999996</c:v>
                </c:pt>
                <c:pt idx="18654">
                  <c:v>13.056099999996</c:v>
                </c:pt>
                <c:pt idx="18655">
                  <c:v>13.082961627614001</c:v>
                </c:pt>
                <c:pt idx="18656">
                  <c:v>13.108199999997</c:v>
                </c:pt>
                <c:pt idx="18657">
                  <c:v>13.108199999996</c:v>
                </c:pt>
                <c:pt idx="18658">
                  <c:v>13.108199999996</c:v>
                </c:pt>
                <c:pt idx="18659">
                  <c:v>13.108199999996</c:v>
                </c:pt>
                <c:pt idx="18660">
                  <c:v>13.108199999997</c:v>
                </c:pt>
                <c:pt idx="18661">
                  <c:v>13.108199999997</c:v>
                </c:pt>
                <c:pt idx="18662">
                  <c:v>13.108199999997</c:v>
                </c:pt>
                <c:pt idx="18663">
                  <c:v>13.108199999997</c:v>
                </c:pt>
                <c:pt idx="18664">
                  <c:v>13.108199999997</c:v>
                </c:pt>
                <c:pt idx="18665">
                  <c:v>13.108199999997</c:v>
                </c:pt>
                <c:pt idx="18666">
                  <c:v>13.108199999997</c:v>
                </c:pt>
                <c:pt idx="18667">
                  <c:v>13.108199999997</c:v>
                </c:pt>
                <c:pt idx="18668">
                  <c:v>13.099661954704001</c:v>
                </c:pt>
                <c:pt idx="18669">
                  <c:v>13.091899999999001</c:v>
                </c:pt>
                <c:pt idx="18670">
                  <c:v>13.091899999999001</c:v>
                </c:pt>
                <c:pt idx="18671">
                  <c:v>13.091899999999001</c:v>
                </c:pt>
                <c:pt idx="18672">
                  <c:v>13.091899999999001</c:v>
                </c:pt>
                <c:pt idx="18673">
                  <c:v>13.091899999999001</c:v>
                </c:pt>
                <c:pt idx="18674">
                  <c:v>13.091899999999001</c:v>
                </c:pt>
                <c:pt idx="18675">
                  <c:v>13.091899999999001</c:v>
                </c:pt>
                <c:pt idx="18676">
                  <c:v>13.091899999999001</c:v>
                </c:pt>
                <c:pt idx="18677">
                  <c:v>13.091899999999001</c:v>
                </c:pt>
                <c:pt idx="18678">
                  <c:v>13.091899999999001</c:v>
                </c:pt>
                <c:pt idx="18679">
                  <c:v>13.091899999999001</c:v>
                </c:pt>
                <c:pt idx="18680">
                  <c:v>13.091899999999001</c:v>
                </c:pt>
                <c:pt idx="18681">
                  <c:v>13.091899999999001</c:v>
                </c:pt>
                <c:pt idx="18682">
                  <c:v>13.091899999999001</c:v>
                </c:pt>
                <c:pt idx="18683">
                  <c:v>13.091899999999001</c:v>
                </c:pt>
                <c:pt idx="18684">
                  <c:v>13.091899999999001</c:v>
                </c:pt>
                <c:pt idx="18685">
                  <c:v>13.091899999999001</c:v>
                </c:pt>
                <c:pt idx="18686">
                  <c:v>13.091899999999001</c:v>
                </c:pt>
                <c:pt idx="18687">
                  <c:v>13.107341841968999</c:v>
                </c:pt>
                <c:pt idx="18688">
                  <c:v>13.1158</c:v>
                </c:pt>
                <c:pt idx="18689">
                  <c:v>13.1158</c:v>
                </c:pt>
                <c:pt idx="18690">
                  <c:v>13.1158</c:v>
                </c:pt>
                <c:pt idx="18691">
                  <c:v>13.1158</c:v>
                </c:pt>
                <c:pt idx="18692">
                  <c:v>13.1158</c:v>
                </c:pt>
                <c:pt idx="18693">
                  <c:v>13.067241253504999</c:v>
                </c:pt>
                <c:pt idx="18694">
                  <c:v>12.992499999994999</c:v>
                </c:pt>
                <c:pt idx="18695">
                  <c:v>12.992499999994999</c:v>
                </c:pt>
                <c:pt idx="18696">
                  <c:v>12.992499999994999</c:v>
                </c:pt>
                <c:pt idx="18697">
                  <c:v>12.992499999994999</c:v>
                </c:pt>
                <c:pt idx="18698">
                  <c:v>12.992499999994999</c:v>
                </c:pt>
                <c:pt idx="18699">
                  <c:v>12.992499999994999</c:v>
                </c:pt>
                <c:pt idx="18700">
                  <c:v>12.992499999994999</c:v>
                </c:pt>
                <c:pt idx="18701">
                  <c:v>12.992499999994999</c:v>
                </c:pt>
                <c:pt idx="18702">
                  <c:v>12.992499999994999</c:v>
                </c:pt>
                <c:pt idx="18703">
                  <c:v>12.992499999994999</c:v>
                </c:pt>
                <c:pt idx="18704">
                  <c:v>12.992499999994999</c:v>
                </c:pt>
                <c:pt idx="18705">
                  <c:v>12.992499999994999</c:v>
                </c:pt>
                <c:pt idx="18706">
                  <c:v>13.061079605219</c:v>
                </c:pt>
                <c:pt idx="18707">
                  <c:v>13.150699999998</c:v>
                </c:pt>
                <c:pt idx="18708">
                  <c:v>13.150699999998</c:v>
                </c:pt>
                <c:pt idx="18709">
                  <c:v>13.150699999998</c:v>
                </c:pt>
                <c:pt idx="18710">
                  <c:v>13.150699999998</c:v>
                </c:pt>
                <c:pt idx="18711">
                  <c:v>13.150699999998</c:v>
                </c:pt>
                <c:pt idx="18712">
                  <c:v>13.150699999998</c:v>
                </c:pt>
                <c:pt idx="18713">
                  <c:v>13.150699999998</c:v>
                </c:pt>
                <c:pt idx="18714">
                  <c:v>13.150699999998</c:v>
                </c:pt>
                <c:pt idx="18715">
                  <c:v>13.150699999998</c:v>
                </c:pt>
                <c:pt idx="18716">
                  <c:v>13.150699999998</c:v>
                </c:pt>
                <c:pt idx="18717">
                  <c:v>13.150699999998</c:v>
                </c:pt>
                <c:pt idx="18718">
                  <c:v>13.150699999998</c:v>
                </c:pt>
                <c:pt idx="18719">
                  <c:v>13.164779862431001</c:v>
                </c:pt>
                <c:pt idx="18720">
                  <c:v>13.327599999997</c:v>
                </c:pt>
                <c:pt idx="18721">
                  <c:v>13.327599999997</c:v>
                </c:pt>
                <c:pt idx="18722">
                  <c:v>13.327599999997</c:v>
                </c:pt>
                <c:pt idx="18723">
                  <c:v>13.327599999997</c:v>
                </c:pt>
                <c:pt idx="18724">
                  <c:v>13.327599999997</c:v>
                </c:pt>
                <c:pt idx="18725">
                  <c:v>13.327599999997</c:v>
                </c:pt>
                <c:pt idx="18726">
                  <c:v>13.327599999997</c:v>
                </c:pt>
                <c:pt idx="18727">
                  <c:v>13.327599999997</c:v>
                </c:pt>
                <c:pt idx="18728">
                  <c:v>13.327599999997</c:v>
                </c:pt>
                <c:pt idx="18729">
                  <c:v>13.327599999997</c:v>
                </c:pt>
                <c:pt idx="18730">
                  <c:v>13.327599999997</c:v>
                </c:pt>
                <c:pt idx="18731">
                  <c:v>13.327599999997</c:v>
                </c:pt>
                <c:pt idx="18732">
                  <c:v>13.327599999997</c:v>
                </c:pt>
                <c:pt idx="18733">
                  <c:v>13.085343598436999</c:v>
                </c:pt>
                <c:pt idx="18734">
                  <c:v>12.964899999999</c:v>
                </c:pt>
                <c:pt idx="18735">
                  <c:v>12.964899999999</c:v>
                </c:pt>
                <c:pt idx="18736">
                  <c:v>12.964899999999</c:v>
                </c:pt>
                <c:pt idx="18737">
                  <c:v>12.9649</c:v>
                </c:pt>
                <c:pt idx="18738">
                  <c:v>12.964899999999</c:v>
                </c:pt>
                <c:pt idx="18739">
                  <c:v>12.964899999999</c:v>
                </c:pt>
                <c:pt idx="18740">
                  <c:v>12.964899999999</c:v>
                </c:pt>
                <c:pt idx="18741">
                  <c:v>12.964899999999</c:v>
                </c:pt>
                <c:pt idx="18742">
                  <c:v>12.964899999999</c:v>
                </c:pt>
                <c:pt idx="18743">
                  <c:v>12.983332811691</c:v>
                </c:pt>
                <c:pt idx="18744">
                  <c:v>13.119899999997999</c:v>
                </c:pt>
                <c:pt idx="18745">
                  <c:v>13.119899999997999</c:v>
                </c:pt>
                <c:pt idx="18746">
                  <c:v>13.119899999997999</c:v>
                </c:pt>
                <c:pt idx="18747">
                  <c:v>13.119899999996001</c:v>
                </c:pt>
                <c:pt idx="18748">
                  <c:v>13.119899999997999</c:v>
                </c:pt>
                <c:pt idx="18749">
                  <c:v>13.119899999997999</c:v>
                </c:pt>
                <c:pt idx="18750">
                  <c:v>13.119899999997999</c:v>
                </c:pt>
                <c:pt idx="18751">
                  <c:v>13.119899999997999</c:v>
                </c:pt>
                <c:pt idx="18752">
                  <c:v>13.119899999997999</c:v>
                </c:pt>
                <c:pt idx="18753">
                  <c:v>13.119899999996001</c:v>
                </c:pt>
                <c:pt idx="18754">
                  <c:v>13.119899999997999</c:v>
                </c:pt>
                <c:pt idx="18755">
                  <c:v>13.138935890806</c:v>
                </c:pt>
                <c:pt idx="18756">
                  <c:v>13.154100000005</c:v>
                </c:pt>
                <c:pt idx="18757">
                  <c:v>13.154100000005</c:v>
                </c:pt>
                <c:pt idx="18758">
                  <c:v>13.154100000005</c:v>
                </c:pt>
                <c:pt idx="18759">
                  <c:v>13.154100000005</c:v>
                </c:pt>
                <c:pt idx="18760">
                  <c:v>13.154100000005</c:v>
                </c:pt>
                <c:pt idx="18761">
                  <c:v>13.154100000005</c:v>
                </c:pt>
                <c:pt idx="18762">
                  <c:v>13.154100000005</c:v>
                </c:pt>
                <c:pt idx="18763">
                  <c:v>13.154100000005</c:v>
                </c:pt>
                <c:pt idx="18764">
                  <c:v>13.154100000005</c:v>
                </c:pt>
                <c:pt idx="18765">
                  <c:v>13.154100000005</c:v>
                </c:pt>
                <c:pt idx="18766">
                  <c:v>13.154100000005</c:v>
                </c:pt>
                <c:pt idx="18767">
                  <c:v>13.154100000005</c:v>
                </c:pt>
                <c:pt idx="18768">
                  <c:v>13.154100000005</c:v>
                </c:pt>
                <c:pt idx="18769">
                  <c:v>13.154100000005</c:v>
                </c:pt>
                <c:pt idx="18770">
                  <c:v>13.154100000005</c:v>
                </c:pt>
                <c:pt idx="18771">
                  <c:v>13.154100000005</c:v>
                </c:pt>
                <c:pt idx="18772">
                  <c:v>13.154100000005</c:v>
                </c:pt>
                <c:pt idx="18773">
                  <c:v>13.154100000005</c:v>
                </c:pt>
                <c:pt idx="18774">
                  <c:v>13.149528201312</c:v>
                </c:pt>
                <c:pt idx="18775">
                  <c:v>13.015699999998001</c:v>
                </c:pt>
                <c:pt idx="18776">
                  <c:v>13.015699999998001</c:v>
                </c:pt>
                <c:pt idx="18777">
                  <c:v>13.015699999998001</c:v>
                </c:pt>
                <c:pt idx="18778">
                  <c:v>13.015699999998001</c:v>
                </c:pt>
                <c:pt idx="18779">
                  <c:v>13.015699999998001</c:v>
                </c:pt>
                <c:pt idx="18780">
                  <c:v>13.015699999998001</c:v>
                </c:pt>
                <c:pt idx="18781">
                  <c:v>13.023540034898</c:v>
                </c:pt>
                <c:pt idx="18782">
                  <c:v>13.191400000003</c:v>
                </c:pt>
                <c:pt idx="18783">
                  <c:v>13.191400000003</c:v>
                </c:pt>
                <c:pt idx="18784">
                  <c:v>13.191400000003</c:v>
                </c:pt>
                <c:pt idx="18785">
                  <c:v>13.191400000003</c:v>
                </c:pt>
                <c:pt idx="18786">
                  <c:v>13.191400000003</c:v>
                </c:pt>
                <c:pt idx="18787">
                  <c:v>13.191400000003</c:v>
                </c:pt>
                <c:pt idx="18788">
                  <c:v>13.191400000003</c:v>
                </c:pt>
                <c:pt idx="18789">
                  <c:v>13.191400000003</c:v>
                </c:pt>
                <c:pt idx="18790">
                  <c:v>13.191400000003</c:v>
                </c:pt>
                <c:pt idx="18791">
                  <c:v>13.191400000003</c:v>
                </c:pt>
                <c:pt idx="18792">
                  <c:v>13.191400000003</c:v>
                </c:pt>
                <c:pt idx="18793">
                  <c:v>13.191400000003</c:v>
                </c:pt>
                <c:pt idx="18794">
                  <c:v>13.199882745095</c:v>
                </c:pt>
                <c:pt idx="18795">
                  <c:v>13.213699999995001</c:v>
                </c:pt>
                <c:pt idx="18796">
                  <c:v>13.213699999995001</c:v>
                </c:pt>
                <c:pt idx="18797">
                  <c:v>13.213699999995001</c:v>
                </c:pt>
                <c:pt idx="18798">
                  <c:v>13.213699999995001</c:v>
                </c:pt>
                <c:pt idx="18799">
                  <c:v>13.213699999995001</c:v>
                </c:pt>
                <c:pt idx="18800">
                  <c:v>13.213699999995001</c:v>
                </c:pt>
                <c:pt idx="18801">
                  <c:v>13.213699999995001</c:v>
                </c:pt>
                <c:pt idx="18802">
                  <c:v>13.213699999995001</c:v>
                </c:pt>
                <c:pt idx="18803">
                  <c:v>13.213699999995001</c:v>
                </c:pt>
                <c:pt idx="18804">
                  <c:v>13.213699999995001</c:v>
                </c:pt>
                <c:pt idx="18805">
                  <c:v>13.213699999995001</c:v>
                </c:pt>
                <c:pt idx="18806">
                  <c:v>13.213699999995001</c:v>
                </c:pt>
                <c:pt idx="18807">
                  <c:v>13.213699999995001</c:v>
                </c:pt>
                <c:pt idx="18808">
                  <c:v>13.213699999995001</c:v>
                </c:pt>
                <c:pt idx="18809">
                  <c:v>13.213699999995001</c:v>
                </c:pt>
                <c:pt idx="18810">
                  <c:v>13.213699999997999</c:v>
                </c:pt>
                <c:pt idx="18811">
                  <c:v>13.213699999995001</c:v>
                </c:pt>
                <c:pt idx="18812">
                  <c:v>13.213699999995001</c:v>
                </c:pt>
                <c:pt idx="18813">
                  <c:v>13.204658103874999</c:v>
                </c:pt>
                <c:pt idx="18814">
                  <c:v>13.195299999998999</c:v>
                </c:pt>
                <c:pt idx="18815">
                  <c:v>13.195299999998999</c:v>
                </c:pt>
                <c:pt idx="18816">
                  <c:v>13.195299999998999</c:v>
                </c:pt>
                <c:pt idx="18817">
                  <c:v>13.195299999998999</c:v>
                </c:pt>
                <c:pt idx="18818">
                  <c:v>13.195299999998999</c:v>
                </c:pt>
                <c:pt idx="18819">
                  <c:v>13.189448839668</c:v>
                </c:pt>
                <c:pt idx="18820">
                  <c:v>13.111999999996</c:v>
                </c:pt>
                <c:pt idx="18821">
                  <c:v>13.111999999996</c:v>
                </c:pt>
                <c:pt idx="18822">
                  <c:v>13.111999999996</c:v>
                </c:pt>
                <c:pt idx="18823">
                  <c:v>13.111999999996</c:v>
                </c:pt>
                <c:pt idx="18824">
                  <c:v>13.111999999996</c:v>
                </c:pt>
                <c:pt idx="18825">
                  <c:v>13.111999999996</c:v>
                </c:pt>
                <c:pt idx="18826">
                  <c:v>13.111999999996</c:v>
                </c:pt>
                <c:pt idx="18827">
                  <c:v>13.111999999996</c:v>
                </c:pt>
                <c:pt idx="18828">
                  <c:v>13.111999999996</c:v>
                </c:pt>
                <c:pt idx="18829">
                  <c:v>13.111999999996</c:v>
                </c:pt>
                <c:pt idx="18830">
                  <c:v>13.111999999996</c:v>
                </c:pt>
                <c:pt idx="18831">
                  <c:v>13.111999999996</c:v>
                </c:pt>
                <c:pt idx="18832">
                  <c:v>13.111999999996</c:v>
                </c:pt>
                <c:pt idx="18833">
                  <c:v>13.162937861622</c:v>
                </c:pt>
                <c:pt idx="18834">
                  <c:v>13.209299999996</c:v>
                </c:pt>
                <c:pt idx="18835">
                  <c:v>13.209299999997</c:v>
                </c:pt>
                <c:pt idx="18836">
                  <c:v>13.209299999997</c:v>
                </c:pt>
                <c:pt idx="18837">
                  <c:v>13.209299999997</c:v>
                </c:pt>
                <c:pt idx="18838">
                  <c:v>13.209299999997</c:v>
                </c:pt>
                <c:pt idx="18839">
                  <c:v>13.209299999996</c:v>
                </c:pt>
                <c:pt idx="18840">
                  <c:v>13.209299999996</c:v>
                </c:pt>
                <c:pt idx="18841">
                  <c:v>13.209299999996</c:v>
                </c:pt>
                <c:pt idx="18842">
                  <c:v>13.209299999997</c:v>
                </c:pt>
                <c:pt idx="18843">
                  <c:v>13.209299999997</c:v>
                </c:pt>
                <c:pt idx="18844">
                  <c:v>13.209299999996</c:v>
                </c:pt>
                <c:pt idx="18845">
                  <c:v>13.225770791223001</c:v>
                </c:pt>
                <c:pt idx="18846">
                  <c:v>13.243699999999</c:v>
                </c:pt>
                <c:pt idx="18847">
                  <c:v>13.243699999999</c:v>
                </c:pt>
                <c:pt idx="18848">
                  <c:v>13.243699999999</c:v>
                </c:pt>
                <c:pt idx="18849">
                  <c:v>13.243699999999</c:v>
                </c:pt>
                <c:pt idx="18850">
                  <c:v>13.243699999999</c:v>
                </c:pt>
                <c:pt idx="18851">
                  <c:v>13.243699999999</c:v>
                </c:pt>
                <c:pt idx="18852">
                  <c:v>13.243699999999</c:v>
                </c:pt>
                <c:pt idx="18853">
                  <c:v>13.243699999999</c:v>
                </c:pt>
                <c:pt idx="18854">
                  <c:v>13.243699999999</c:v>
                </c:pt>
                <c:pt idx="18855">
                  <c:v>13.243699999999</c:v>
                </c:pt>
                <c:pt idx="18856">
                  <c:v>13.243699999997</c:v>
                </c:pt>
                <c:pt idx="18857">
                  <c:v>13.230781798675</c:v>
                </c:pt>
                <c:pt idx="18858">
                  <c:v>13.151000000004</c:v>
                </c:pt>
                <c:pt idx="18859">
                  <c:v>13.151000000004</c:v>
                </c:pt>
                <c:pt idx="18860">
                  <c:v>13.151000000004</c:v>
                </c:pt>
                <c:pt idx="18861">
                  <c:v>13.151000000004</c:v>
                </c:pt>
                <c:pt idx="18862">
                  <c:v>13.151000000004</c:v>
                </c:pt>
                <c:pt idx="18863">
                  <c:v>13.151000000004</c:v>
                </c:pt>
                <c:pt idx="18864">
                  <c:v>13.151000000004</c:v>
                </c:pt>
                <c:pt idx="18865">
                  <c:v>13.151000000004</c:v>
                </c:pt>
                <c:pt idx="18866">
                  <c:v>13.151000000004</c:v>
                </c:pt>
                <c:pt idx="18867">
                  <c:v>13.151000000004</c:v>
                </c:pt>
                <c:pt idx="18868">
                  <c:v>13.151000000004</c:v>
                </c:pt>
                <c:pt idx="18869">
                  <c:v>13.151000000004</c:v>
                </c:pt>
                <c:pt idx="18870">
                  <c:v>13.151000000004</c:v>
                </c:pt>
                <c:pt idx="18871">
                  <c:v>13.116923314857001</c:v>
                </c:pt>
                <c:pt idx="18872">
                  <c:v>13.090599999998</c:v>
                </c:pt>
                <c:pt idx="18873">
                  <c:v>13.090599999998</c:v>
                </c:pt>
                <c:pt idx="18874">
                  <c:v>13.090599999998</c:v>
                </c:pt>
                <c:pt idx="18875">
                  <c:v>13.090599999998</c:v>
                </c:pt>
                <c:pt idx="18876">
                  <c:v>13.090599999998</c:v>
                </c:pt>
                <c:pt idx="18877">
                  <c:v>13.090599999998</c:v>
                </c:pt>
                <c:pt idx="18878">
                  <c:v>13.090599999998</c:v>
                </c:pt>
                <c:pt idx="18879">
                  <c:v>13.090599999998</c:v>
                </c:pt>
                <c:pt idx="18880">
                  <c:v>13.090599999998</c:v>
                </c:pt>
                <c:pt idx="18881">
                  <c:v>13.090599999998</c:v>
                </c:pt>
                <c:pt idx="18882">
                  <c:v>13.090599999998</c:v>
                </c:pt>
                <c:pt idx="18883">
                  <c:v>13.088695250457</c:v>
                </c:pt>
                <c:pt idx="18884">
                  <c:v>13.086600000002001</c:v>
                </c:pt>
                <c:pt idx="18885">
                  <c:v>13.086600000002001</c:v>
                </c:pt>
                <c:pt idx="18886">
                  <c:v>13.086600000002001</c:v>
                </c:pt>
                <c:pt idx="18887">
                  <c:v>13.086600000002001</c:v>
                </c:pt>
                <c:pt idx="18888">
                  <c:v>13.086600000002001</c:v>
                </c:pt>
                <c:pt idx="18889">
                  <c:v>13.086600000002001</c:v>
                </c:pt>
                <c:pt idx="18890">
                  <c:v>13.086600000002001</c:v>
                </c:pt>
                <c:pt idx="18891">
                  <c:v>13.086600000002001</c:v>
                </c:pt>
                <c:pt idx="18892">
                  <c:v>13.086600000002001</c:v>
                </c:pt>
                <c:pt idx="18893">
                  <c:v>13.086600000002001</c:v>
                </c:pt>
                <c:pt idx="18894">
                  <c:v>13.086600000002001</c:v>
                </c:pt>
                <c:pt idx="18895">
                  <c:v>13.086600000002001</c:v>
                </c:pt>
                <c:pt idx="18896">
                  <c:v>13.123551155923</c:v>
                </c:pt>
                <c:pt idx="18897">
                  <c:v>13.126900000001999</c:v>
                </c:pt>
                <c:pt idx="18898">
                  <c:v>13.126900000001999</c:v>
                </c:pt>
                <c:pt idx="18899">
                  <c:v>13.126900000001999</c:v>
                </c:pt>
                <c:pt idx="18900">
                  <c:v>13.126900000001999</c:v>
                </c:pt>
                <c:pt idx="18901">
                  <c:v>13.126900000001999</c:v>
                </c:pt>
                <c:pt idx="18902">
                  <c:v>13.126900000001999</c:v>
                </c:pt>
                <c:pt idx="18903">
                  <c:v>13.126900000001999</c:v>
                </c:pt>
                <c:pt idx="18904">
                  <c:v>13.126900000001999</c:v>
                </c:pt>
                <c:pt idx="18905">
                  <c:v>13.126900000001999</c:v>
                </c:pt>
                <c:pt idx="18906">
                  <c:v>13.126900000001999</c:v>
                </c:pt>
                <c:pt idx="18907">
                  <c:v>13.126900000001999</c:v>
                </c:pt>
                <c:pt idx="18908">
                  <c:v>13.126900000001999</c:v>
                </c:pt>
                <c:pt idx="18909">
                  <c:v>13.126900000001999</c:v>
                </c:pt>
                <c:pt idx="18910">
                  <c:v>13.126900000001999</c:v>
                </c:pt>
                <c:pt idx="18911">
                  <c:v>13.126900000001999</c:v>
                </c:pt>
                <c:pt idx="18912">
                  <c:v>13.126899999995</c:v>
                </c:pt>
                <c:pt idx="18913">
                  <c:v>13.126900000001999</c:v>
                </c:pt>
                <c:pt idx="18914">
                  <c:v>13.146515038507999</c:v>
                </c:pt>
                <c:pt idx="18915">
                  <c:v>13.149800000003999</c:v>
                </c:pt>
                <c:pt idx="18916">
                  <c:v>13.149800000004999</c:v>
                </c:pt>
                <c:pt idx="18917">
                  <c:v>13.149800000003999</c:v>
                </c:pt>
                <c:pt idx="18918">
                  <c:v>13.149800000004999</c:v>
                </c:pt>
                <c:pt idx="18919">
                  <c:v>13.149800000004999</c:v>
                </c:pt>
                <c:pt idx="18920">
                  <c:v>13.149800000003999</c:v>
                </c:pt>
                <c:pt idx="18921">
                  <c:v>13.149800000003999</c:v>
                </c:pt>
                <c:pt idx="18922">
                  <c:v>13.149800000003999</c:v>
                </c:pt>
                <c:pt idx="18923">
                  <c:v>13.149800000004999</c:v>
                </c:pt>
                <c:pt idx="18924">
                  <c:v>13.149800000004999</c:v>
                </c:pt>
                <c:pt idx="18925">
                  <c:v>13.149800000004999</c:v>
                </c:pt>
                <c:pt idx="18926">
                  <c:v>13.149800000004999</c:v>
                </c:pt>
                <c:pt idx="18927">
                  <c:v>13.191769081151</c:v>
                </c:pt>
                <c:pt idx="18928">
                  <c:v>13.200400000001</c:v>
                </c:pt>
                <c:pt idx="18929">
                  <c:v>13.200400000001</c:v>
                </c:pt>
                <c:pt idx="18930">
                  <c:v>13.200400000001</c:v>
                </c:pt>
                <c:pt idx="18931">
                  <c:v>13.200400000001</c:v>
                </c:pt>
                <c:pt idx="18932">
                  <c:v>13.200400000001</c:v>
                </c:pt>
                <c:pt idx="18933">
                  <c:v>13.140045799514001</c:v>
                </c:pt>
                <c:pt idx="18934">
                  <c:v>13.038200000003</c:v>
                </c:pt>
                <c:pt idx="18935">
                  <c:v>13.038200000002</c:v>
                </c:pt>
                <c:pt idx="18936">
                  <c:v>13.038200000002</c:v>
                </c:pt>
                <c:pt idx="18937">
                  <c:v>13.038200000003</c:v>
                </c:pt>
                <c:pt idx="18938">
                  <c:v>13.038200000003</c:v>
                </c:pt>
                <c:pt idx="18939">
                  <c:v>13.038200000002</c:v>
                </c:pt>
                <c:pt idx="18940">
                  <c:v>13.038200000002</c:v>
                </c:pt>
                <c:pt idx="18941">
                  <c:v>13.038200000002</c:v>
                </c:pt>
                <c:pt idx="18942">
                  <c:v>13.038200000002</c:v>
                </c:pt>
                <c:pt idx="18943">
                  <c:v>13.038200000002</c:v>
                </c:pt>
                <c:pt idx="18944">
                  <c:v>13.038200000003</c:v>
                </c:pt>
                <c:pt idx="18945">
                  <c:v>13.038200000002</c:v>
                </c:pt>
                <c:pt idx="18946">
                  <c:v>13.034935406441001</c:v>
                </c:pt>
                <c:pt idx="18947">
                  <c:v>12.967800000004001</c:v>
                </c:pt>
                <c:pt idx="18948">
                  <c:v>12.967800000004001</c:v>
                </c:pt>
                <c:pt idx="18949">
                  <c:v>12.967800000004001</c:v>
                </c:pt>
                <c:pt idx="18950">
                  <c:v>12.967800000004001</c:v>
                </c:pt>
                <c:pt idx="18951">
                  <c:v>12.967800000004001</c:v>
                </c:pt>
                <c:pt idx="18952">
                  <c:v>12.967800000004001</c:v>
                </c:pt>
                <c:pt idx="18953">
                  <c:v>12.967800000004001</c:v>
                </c:pt>
                <c:pt idx="18954">
                  <c:v>12.967800000004001</c:v>
                </c:pt>
                <c:pt idx="18955">
                  <c:v>12.967800000004001</c:v>
                </c:pt>
                <c:pt idx="18956">
                  <c:v>12.967800000004001</c:v>
                </c:pt>
                <c:pt idx="18957">
                  <c:v>12.967800000004001</c:v>
                </c:pt>
                <c:pt idx="18958">
                  <c:v>12.967800000003001</c:v>
                </c:pt>
                <c:pt idx="18959">
                  <c:v>13.044722626906999</c:v>
                </c:pt>
                <c:pt idx="18960">
                  <c:v>13.092299999997</c:v>
                </c:pt>
                <c:pt idx="18961">
                  <c:v>13.092299999997</c:v>
                </c:pt>
                <c:pt idx="18962">
                  <c:v>13.092299999997</c:v>
                </c:pt>
                <c:pt idx="18963">
                  <c:v>13.092299999997</c:v>
                </c:pt>
                <c:pt idx="18964">
                  <c:v>13.092299999997</c:v>
                </c:pt>
                <c:pt idx="18965">
                  <c:v>13.092299999997</c:v>
                </c:pt>
                <c:pt idx="18966">
                  <c:v>13.092299999997</c:v>
                </c:pt>
                <c:pt idx="18967">
                  <c:v>13.092299999997</c:v>
                </c:pt>
                <c:pt idx="18968">
                  <c:v>13.092299999997</c:v>
                </c:pt>
                <c:pt idx="18969">
                  <c:v>13.092299999997</c:v>
                </c:pt>
                <c:pt idx="18970">
                  <c:v>13.108802264492001</c:v>
                </c:pt>
                <c:pt idx="18971">
                  <c:v>13.208500000001001</c:v>
                </c:pt>
                <c:pt idx="18972">
                  <c:v>13.208500000001001</c:v>
                </c:pt>
                <c:pt idx="18973">
                  <c:v>13.208500000001001</c:v>
                </c:pt>
                <c:pt idx="18974">
                  <c:v>13.208500000001001</c:v>
                </c:pt>
                <c:pt idx="18975">
                  <c:v>13.208500000001001</c:v>
                </c:pt>
                <c:pt idx="18976">
                  <c:v>13.208500000002999</c:v>
                </c:pt>
                <c:pt idx="18977">
                  <c:v>13.208500000001001</c:v>
                </c:pt>
                <c:pt idx="18978">
                  <c:v>13.208500000001001</c:v>
                </c:pt>
                <c:pt idx="18979">
                  <c:v>13.208500000001001</c:v>
                </c:pt>
                <c:pt idx="18980">
                  <c:v>13.208500000001001</c:v>
                </c:pt>
                <c:pt idx="18981">
                  <c:v>13.208500000001001</c:v>
                </c:pt>
                <c:pt idx="18982">
                  <c:v>13.208500000001001</c:v>
                </c:pt>
                <c:pt idx="18983">
                  <c:v>13.138544455966001</c:v>
                </c:pt>
                <c:pt idx="18984">
                  <c:v>13.109100000001</c:v>
                </c:pt>
                <c:pt idx="18985">
                  <c:v>13.109100000001</c:v>
                </c:pt>
                <c:pt idx="18986">
                  <c:v>13.109100000001</c:v>
                </c:pt>
                <c:pt idx="18987">
                  <c:v>13.109100000001</c:v>
                </c:pt>
                <c:pt idx="18988">
                  <c:v>13.109100000001</c:v>
                </c:pt>
                <c:pt idx="18989">
                  <c:v>13.109100000001</c:v>
                </c:pt>
                <c:pt idx="18990">
                  <c:v>13.109100000001</c:v>
                </c:pt>
                <c:pt idx="18991">
                  <c:v>13.109100000001</c:v>
                </c:pt>
                <c:pt idx="18992">
                  <c:v>13.109100000001</c:v>
                </c:pt>
                <c:pt idx="18993">
                  <c:v>13.109100000001</c:v>
                </c:pt>
                <c:pt idx="18994">
                  <c:v>13.109100000001</c:v>
                </c:pt>
                <c:pt idx="18995">
                  <c:v>13.116753776398999</c:v>
                </c:pt>
                <c:pt idx="18996">
                  <c:v>13.134900000003</c:v>
                </c:pt>
                <c:pt idx="18997">
                  <c:v>13.134900000003</c:v>
                </c:pt>
                <c:pt idx="18998">
                  <c:v>13.134900000003</c:v>
                </c:pt>
                <c:pt idx="18999">
                  <c:v>13.134900000003</c:v>
                </c:pt>
                <c:pt idx="19000">
                  <c:v>13.134900000003</c:v>
                </c:pt>
                <c:pt idx="19001">
                  <c:v>13.134900000003</c:v>
                </c:pt>
                <c:pt idx="19002">
                  <c:v>13.134900000003</c:v>
                </c:pt>
                <c:pt idx="19003">
                  <c:v>13.134900000003</c:v>
                </c:pt>
                <c:pt idx="19004">
                  <c:v>13.134900000003</c:v>
                </c:pt>
                <c:pt idx="19005">
                  <c:v>13.134900000003</c:v>
                </c:pt>
                <c:pt idx="19006">
                  <c:v>13.134900000003</c:v>
                </c:pt>
                <c:pt idx="19007">
                  <c:v>13.134900000003</c:v>
                </c:pt>
                <c:pt idx="19008">
                  <c:v>13.134900000003</c:v>
                </c:pt>
                <c:pt idx="19009">
                  <c:v>13.134900000003</c:v>
                </c:pt>
                <c:pt idx="19010">
                  <c:v>13.134900000003</c:v>
                </c:pt>
                <c:pt idx="19011">
                  <c:v>13.134900000003</c:v>
                </c:pt>
                <c:pt idx="19012">
                  <c:v>13.134900000003</c:v>
                </c:pt>
                <c:pt idx="19013">
                  <c:v>13.134900000003</c:v>
                </c:pt>
                <c:pt idx="19014">
                  <c:v>13.179737263192999</c:v>
                </c:pt>
                <c:pt idx="19015">
                  <c:v>13.204999999996</c:v>
                </c:pt>
                <c:pt idx="19016">
                  <c:v>13.204999999996</c:v>
                </c:pt>
                <c:pt idx="19017">
                  <c:v>13.204999999996</c:v>
                </c:pt>
                <c:pt idx="19018">
                  <c:v>13.204999999996</c:v>
                </c:pt>
                <c:pt idx="19019">
                  <c:v>13.196181733461</c:v>
                </c:pt>
                <c:pt idx="19020">
                  <c:v>13.187000000004</c:v>
                </c:pt>
                <c:pt idx="19021">
                  <c:v>13.187000000004</c:v>
                </c:pt>
                <c:pt idx="19022">
                  <c:v>13.187000000004</c:v>
                </c:pt>
                <c:pt idx="19023">
                  <c:v>13.187000000004</c:v>
                </c:pt>
                <c:pt idx="19024">
                  <c:v>13.187000000003</c:v>
                </c:pt>
                <c:pt idx="19025">
                  <c:v>13.187000000003</c:v>
                </c:pt>
                <c:pt idx="19026">
                  <c:v>13.187000000004</c:v>
                </c:pt>
                <c:pt idx="19027">
                  <c:v>13.187000000003</c:v>
                </c:pt>
                <c:pt idx="19028">
                  <c:v>13.187000000003</c:v>
                </c:pt>
                <c:pt idx="19029">
                  <c:v>13.187000000003</c:v>
                </c:pt>
                <c:pt idx="19030">
                  <c:v>13.187000000004</c:v>
                </c:pt>
                <c:pt idx="19031">
                  <c:v>13.187000000004</c:v>
                </c:pt>
                <c:pt idx="19032">
                  <c:v>13.196204265341001</c:v>
                </c:pt>
                <c:pt idx="19033">
                  <c:v>13.224699999999</c:v>
                </c:pt>
                <c:pt idx="19034">
                  <c:v>13.224699999998</c:v>
                </c:pt>
                <c:pt idx="19035">
                  <c:v>13.224699999999</c:v>
                </c:pt>
                <c:pt idx="19036">
                  <c:v>13.224699999998</c:v>
                </c:pt>
                <c:pt idx="19037">
                  <c:v>13.224699999999</c:v>
                </c:pt>
                <c:pt idx="19038">
                  <c:v>13.224699999999</c:v>
                </c:pt>
                <c:pt idx="19039">
                  <c:v>13.224699999999</c:v>
                </c:pt>
                <c:pt idx="19040">
                  <c:v>13.224699999998</c:v>
                </c:pt>
                <c:pt idx="19041">
                  <c:v>13.224699999999</c:v>
                </c:pt>
                <c:pt idx="19042">
                  <c:v>13.224699999999</c:v>
                </c:pt>
                <c:pt idx="19043">
                  <c:v>13.224699999999</c:v>
                </c:pt>
                <c:pt idx="19044">
                  <c:v>13.224699999999</c:v>
                </c:pt>
                <c:pt idx="19045">
                  <c:v>13.224699999999</c:v>
                </c:pt>
                <c:pt idx="19046">
                  <c:v>13.224699999998</c:v>
                </c:pt>
                <c:pt idx="19047">
                  <c:v>13.224699999999</c:v>
                </c:pt>
                <c:pt idx="19048">
                  <c:v>13.224699999999</c:v>
                </c:pt>
                <c:pt idx="19049">
                  <c:v>13.224699999999</c:v>
                </c:pt>
                <c:pt idx="19050">
                  <c:v>13.224699999998</c:v>
                </c:pt>
                <c:pt idx="19051">
                  <c:v>13.224699999998</c:v>
                </c:pt>
                <c:pt idx="19052">
                  <c:v>13.225788906741</c:v>
                </c:pt>
                <c:pt idx="19053">
                  <c:v>13.228400000000001</c:v>
                </c:pt>
                <c:pt idx="19054">
                  <c:v>13.228400000000001</c:v>
                </c:pt>
                <c:pt idx="19055">
                  <c:v>13.228400000000001</c:v>
                </c:pt>
                <c:pt idx="19056">
                  <c:v>13.228400000000001</c:v>
                </c:pt>
                <c:pt idx="19057">
                  <c:v>13.228399999999001</c:v>
                </c:pt>
                <c:pt idx="19058">
                  <c:v>13.228400000000001</c:v>
                </c:pt>
                <c:pt idx="19059">
                  <c:v>13.171678333439001</c:v>
                </c:pt>
                <c:pt idx="19060">
                  <c:v>13.145300000002001</c:v>
                </c:pt>
                <c:pt idx="19061">
                  <c:v>13.145300000002001</c:v>
                </c:pt>
                <c:pt idx="19062">
                  <c:v>13.145300000002001</c:v>
                </c:pt>
                <c:pt idx="19063">
                  <c:v>13.145300000002001</c:v>
                </c:pt>
                <c:pt idx="19064">
                  <c:v>13.145300000002001</c:v>
                </c:pt>
                <c:pt idx="19065">
                  <c:v>13.145300000002001</c:v>
                </c:pt>
                <c:pt idx="19066">
                  <c:v>13.145300000002001</c:v>
                </c:pt>
                <c:pt idx="19067">
                  <c:v>13.145300000002001</c:v>
                </c:pt>
                <c:pt idx="19068">
                  <c:v>13.145300000002001</c:v>
                </c:pt>
                <c:pt idx="19069">
                  <c:v>13.145300000002001</c:v>
                </c:pt>
                <c:pt idx="19070">
                  <c:v>13.145300000002001</c:v>
                </c:pt>
                <c:pt idx="19071">
                  <c:v>13.145300000002001</c:v>
                </c:pt>
                <c:pt idx="19072">
                  <c:v>13.156251626982</c:v>
                </c:pt>
                <c:pt idx="19073">
                  <c:v>13.180900000004</c:v>
                </c:pt>
                <c:pt idx="19074">
                  <c:v>13.180900000004</c:v>
                </c:pt>
                <c:pt idx="19075">
                  <c:v>13.180900000004</c:v>
                </c:pt>
                <c:pt idx="19076">
                  <c:v>13.180900000004</c:v>
                </c:pt>
                <c:pt idx="19077">
                  <c:v>13.180900000004</c:v>
                </c:pt>
                <c:pt idx="19078">
                  <c:v>13.180900000004</c:v>
                </c:pt>
                <c:pt idx="19079">
                  <c:v>13.180900000004</c:v>
                </c:pt>
                <c:pt idx="19080">
                  <c:v>13.180900000004</c:v>
                </c:pt>
                <c:pt idx="19081">
                  <c:v>13.180900000004</c:v>
                </c:pt>
                <c:pt idx="19082">
                  <c:v>13.180900000004</c:v>
                </c:pt>
                <c:pt idx="19083">
                  <c:v>13.168018016828</c:v>
                </c:pt>
                <c:pt idx="19084">
                  <c:v>13.127700000002999</c:v>
                </c:pt>
                <c:pt idx="19085">
                  <c:v>13.127700000002999</c:v>
                </c:pt>
                <c:pt idx="19086">
                  <c:v>13.127700000002999</c:v>
                </c:pt>
                <c:pt idx="19087">
                  <c:v>13.127700000002999</c:v>
                </c:pt>
                <c:pt idx="19088">
                  <c:v>13.127700000002999</c:v>
                </c:pt>
                <c:pt idx="19089">
                  <c:v>13.127700000002999</c:v>
                </c:pt>
                <c:pt idx="19090">
                  <c:v>13.127700000002999</c:v>
                </c:pt>
                <c:pt idx="19091">
                  <c:v>13.127700000002999</c:v>
                </c:pt>
                <c:pt idx="19092">
                  <c:v>13.127700000002999</c:v>
                </c:pt>
                <c:pt idx="19093">
                  <c:v>13.127700000002999</c:v>
                </c:pt>
                <c:pt idx="19094">
                  <c:v>13.127700000002999</c:v>
                </c:pt>
                <c:pt idx="19095">
                  <c:v>13.127700000002999</c:v>
                </c:pt>
                <c:pt idx="19096">
                  <c:v>13.126433677455999</c:v>
                </c:pt>
                <c:pt idx="19097">
                  <c:v>13.125300000005</c:v>
                </c:pt>
                <c:pt idx="19098">
                  <c:v>13.125300000005</c:v>
                </c:pt>
                <c:pt idx="19099">
                  <c:v>13.125300000005</c:v>
                </c:pt>
                <c:pt idx="19100">
                  <c:v>13.125300000005</c:v>
                </c:pt>
                <c:pt idx="19101">
                  <c:v>13.125300000005</c:v>
                </c:pt>
                <c:pt idx="19102">
                  <c:v>13.125300000005</c:v>
                </c:pt>
                <c:pt idx="19103">
                  <c:v>13.125300000005</c:v>
                </c:pt>
                <c:pt idx="19104">
                  <c:v>13.125300000005</c:v>
                </c:pt>
                <c:pt idx="19105">
                  <c:v>13.125300000005</c:v>
                </c:pt>
                <c:pt idx="19106">
                  <c:v>13.125300000005</c:v>
                </c:pt>
                <c:pt idx="19107">
                  <c:v>13.125300000008</c:v>
                </c:pt>
                <c:pt idx="19108">
                  <c:v>13.123807289928999</c:v>
                </c:pt>
                <c:pt idx="19109">
                  <c:v>13.116899999996001</c:v>
                </c:pt>
                <c:pt idx="19110">
                  <c:v>13.116899999996001</c:v>
                </c:pt>
                <c:pt idx="19111">
                  <c:v>13.116899999996001</c:v>
                </c:pt>
                <c:pt idx="19112">
                  <c:v>13.116899999996001</c:v>
                </c:pt>
                <c:pt idx="19113">
                  <c:v>13.116899999996001</c:v>
                </c:pt>
                <c:pt idx="19114">
                  <c:v>13.116899999996001</c:v>
                </c:pt>
                <c:pt idx="19115">
                  <c:v>13.116899999996001</c:v>
                </c:pt>
                <c:pt idx="19116">
                  <c:v>13.116899999997999</c:v>
                </c:pt>
                <c:pt idx="19117">
                  <c:v>13.116899999996001</c:v>
                </c:pt>
                <c:pt idx="19118">
                  <c:v>13.116899999998999</c:v>
                </c:pt>
                <c:pt idx="19119">
                  <c:v>13.116899999996001</c:v>
                </c:pt>
                <c:pt idx="19120">
                  <c:v>13.116899999996001</c:v>
                </c:pt>
                <c:pt idx="19121">
                  <c:v>13.116899999996001</c:v>
                </c:pt>
                <c:pt idx="19122">
                  <c:v>13.116899999996001</c:v>
                </c:pt>
                <c:pt idx="19123">
                  <c:v>13.116899999996001</c:v>
                </c:pt>
                <c:pt idx="19124">
                  <c:v>13.116899999996001</c:v>
                </c:pt>
                <c:pt idx="19125">
                  <c:v>13.116899999996001</c:v>
                </c:pt>
                <c:pt idx="19126">
                  <c:v>13.116899999996001</c:v>
                </c:pt>
                <c:pt idx="19127">
                  <c:v>13.205548850056999</c:v>
                </c:pt>
                <c:pt idx="19128">
                  <c:v>13.238799999998999</c:v>
                </c:pt>
                <c:pt idx="19129">
                  <c:v>13.238799999998999</c:v>
                </c:pt>
                <c:pt idx="19130">
                  <c:v>13.238799999998999</c:v>
                </c:pt>
                <c:pt idx="19131">
                  <c:v>13.238799999998999</c:v>
                </c:pt>
                <c:pt idx="19132">
                  <c:v>13.193559943404001</c:v>
                </c:pt>
                <c:pt idx="19133">
                  <c:v>13.1417</c:v>
                </c:pt>
                <c:pt idx="19134">
                  <c:v>13.1417</c:v>
                </c:pt>
                <c:pt idx="19135">
                  <c:v>13.141700000001</c:v>
                </c:pt>
                <c:pt idx="19136">
                  <c:v>13.1417</c:v>
                </c:pt>
                <c:pt idx="19137">
                  <c:v>13.141700000001</c:v>
                </c:pt>
                <c:pt idx="19138">
                  <c:v>13.1417</c:v>
                </c:pt>
                <c:pt idx="19139">
                  <c:v>13.1417</c:v>
                </c:pt>
                <c:pt idx="19140">
                  <c:v>13.1417</c:v>
                </c:pt>
                <c:pt idx="19141">
                  <c:v>13.1417</c:v>
                </c:pt>
                <c:pt idx="19142">
                  <c:v>13.1417</c:v>
                </c:pt>
                <c:pt idx="19143">
                  <c:v>13.141700000001</c:v>
                </c:pt>
                <c:pt idx="19144">
                  <c:v>13.1417</c:v>
                </c:pt>
                <c:pt idx="19145">
                  <c:v>13.1417</c:v>
                </c:pt>
                <c:pt idx="19146">
                  <c:v>13.1417</c:v>
                </c:pt>
                <c:pt idx="19147">
                  <c:v>13.1417</c:v>
                </c:pt>
                <c:pt idx="19148">
                  <c:v>13.1417</c:v>
                </c:pt>
                <c:pt idx="19149">
                  <c:v>13.1417</c:v>
                </c:pt>
                <c:pt idx="19150">
                  <c:v>13.1417</c:v>
                </c:pt>
                <c:pt idx="19151">
                  <c:v>13.141957559034999</c:v>
                </c:pt>
                <c:pt idx="19152">
                  <c:v>13.207499999996999</c:v>
                </c:pt>
                <c:pt idx="19153">
                  <c:v>13.207499999996999</c:v>
                </c:pt>
                <c:pt idx="19154">
                  <c:v>13.207499999996999</c:v>
                </c:pt>
                <c:pt idx="19155">
                  <c:v>13.207499999996999</c:v>
                </c:pt>
                <c:pt idx="19156">
                  <c:v>13.207499999996999</c:v>
                </c:pt>
                <c:pt idx="19157">
                  <c:v>13.207499999996999</c:v>
                </c:pt>
                <c:pt idx="19158">
                  <c:v>13.198873303705</c:v>
                </c:pt>
                <c:pt idx="19159">
                  <c:v>13.171600000001</c:v>
                </c:pt>
                <c:pt idx="19160">
                  <c:v>13.171600000001</c:v>
                </c:pt>
                <c:pt idx="19161">
                  <c:v>13.171600000001</c:v>
                </c:pt>
                <c:pt idx="19162">
                  <c:v>13.171600000001</c:v>
                </c:pt>
                <c:pt idx="19163">
                  <c:v>13.171600000001</c:v>
                </c:pt>
                <c:pt idx="19164">
                  <c:v>13.171600000001</c:v>
                </c:pt>
                <c:pt idx="19165">
                  <c:v>13.171600000001</c:v>
                </c:pt>
                <c:pt idx="19166">
                  <c:v>13.171600000001</c:v>
                </c:pt>
                <c:pt idx="19167">
                  <c:v>13.171600000001</c:v>
                </c:pt>
                <c:pt idx="19168">
                  <c:v>13.171600000001</c:v>
                </c:pt>
                <c:pt idx="19169">
                  <c:v>13.171600000001</c:v>
                </c:pt>
                <c:pt idx="19170">
                  <c:v>13.171600000001</c:v>
                </c:pt>
                <c:pt idx="19171">
                  <c:v>13.206236259373</c:v>
                </c:pt>
                <c:pt idx="19172">
                  <c:v>13.268299999998</c:v>
                </c:pt>
                <c:pt idx="19173">
                  <c:v>13.268299999998</c:v>
                </c:pt>
                <c:pt idx="19174">
                  <c:v>13.268299999998</c:v>
                </c:pt>
                <c:pt idx="19175">
                  <c:v>13.268299999998</c:v>
                </c:pt>
                <c:pt idx="19176">
                  <c:v>13.268299999998</c:v>
                </c:pt>
                <c:pt idx="19177">
                  <c:v>13.268299999998</c:v>
                </c:pt>
                <c:pt idx="19178">
                  <c:v>13.268299999998</c:v>
                </c:pt>
                <c:pt idx="19179">
                  <c:v>13.268299999998</c:v>
                </c:pt>
                <c:pt idx="19180">
                  <c:v>13.268299999998</c:v>
                </c:pt>
                <c:pt idx="19181">
                  <c:v>13.268299999998</c:v>
                </c:pt>
                <c:pt idx="19182">
                  <c:v>13.268299999998</c:v>
                </c:pt>
                <c:pt idx="19183">
                  <c:v>13.25865299006</c:v>
                </c:pt>
                <c:pt idx="19184">
                  <c:v>13.125</c:v>
                </c:pt>
                <c:pt idx="19185">
                  <c:v>13.125</c:v>
                </c:pt>
                <c:pt idx="19186">
                  <c:v>13.125</c:v>
                </c:pt>
                <c:pt idx="19187">
                  <c:v>13.125</c:v>
                </c:pt>
                <c:pt idx="19188">
                  <c:v>13.125</c:v>
                </c:pt>
                <c:pt idx="19189">
                  <c:v>13.125</c:v>
                </c:pt>
                <c:pt idx="19190">
                  <c:v>13.125</c:v>
                </c:pt>
                <c:pt idx="19191">
                  <c:v>13.125</c:v>
                </c:pt>
                <c:pt idx="19192">
                  <c:v>13.125</c:v>
                </c:pt>
                <c:pt idx="19193">
                  <c:v>13.125</c:v>
                </c:pt>
                <c:pt idx="19194">
                  <c:v>13.125</c:v>
                </c:pt>
                <c:pt idx="19195">
                  <c:v>13.125</c:v>
                </c:pt>
                <c:pt idx="19196">
                  <c:v>13.125</c:v>
                </c:pt>
                <c:pt idx="19197">
                  <c:v>13.159018095478</c:v>
                </c:pt>
                <c:pt idx="19198">
                  <c:v>13.191499999994999</c:v>
                </c:pt>
                <c:pt idx="19199">
                  <c:v>13.191499999994999</c:v>
                </c:pt>
                <c:pt idx="19200">
                  <c:v>13.191499999995999</c:v>
                </c:pt>
                <c:pt idx="19201">
                  <c:v>13.191499999995999</c:v>
                </c:pt>
                <c:pt idx="19202">
                  <c:v>13.191499999994999</c:v>
                </c:pt>
                <c:pt idx="19203">
                  <c:v>13.191499999994999</c:v>
                </c:pt>
                <c:pt idx="19204">
                  <c:v>13.191499999995999</c:v>
                </c:pt>
                <c:pt idx="19205">
                  <c:v>13.191499999995999</c:v>
                </c:pt>
                <c:pt idx="19206">
                  <c:v>13.191499999995999</c:v>
                </c:pt>
                <c:pt idx="19207">
                  <c:v>13.191499999995999</c:v>
                </c:pt>
                <c:pt idx="19208">
                  <c:v>13.191499999995999</c:v>
                </c:pt>
                <c:pt idx="19209">
                  <c:v>13.178499575518</c:v>
                </c:pt>
                <c:pt idx="19210">
                  <c:v>13.148199999998001</c:v>
                </c:pt>
                <c:pt idx="19211">
                  <c:v>13.148199999998001</c:v>
                </c:pt>
                <c:pt idx="19212">
                  <c:v>13.148199999998001</c:v>
                </c:pt>
                <c:pt idx="19213">
                  <c:v>13.148199999998001</c:v>
                </c:pt>
                <c:pt idx="19214">
                  <c:v>13.148199999998001</c:v>
                </c:pt>
                <c:pt idx="19215">
                  <c:v>13.148199999998001</c:v>
                </c:pt>
                <c:pt idx="19216">
                  <c:v>13.148199999998001</c:v>
                </c:pt>
                <c:pt idx="19217">
                  <c:v>13.148199999998001</c:v>
                </c:pt>
                <c:pt idx="19218">
                  <c:v>13.148199999998001</c:v>
                </c:pt>
                <c:pt idx="19219">
                  <c:v>13.148199999998001</c:v>
                </c:pt>
                <c:pt idx="19220">
                  <c:v>13.148199999998001</c:v>
                </c:pt>
                <c:pt idx="19221">
                  <c:v>13.148199999998001</c:v>
                </c:pt>
                <c:pt idx="19222">
                  <c:v>13.148199999998001</c:v>
                </c:pt>
                <c:pt idx="19223">
                  <c:v>13.136440751531</c:v>
                </c:pt>
                <c:pt idx="19224">
                  <c:v>13.135899999996001</c:v>
                </c:pt>
                <c:pt idx="19225">
                  <c:v>13.135899999996001</c:v>
                </c:pt>
                <c:pt idx="19226">
                  <c:v>13.135899999996001</c:v>
                </c:pt>
                <c:pt idx="19227">
                  <c:v>13.135899999996001</c:v>
                </c:pt>
                <c:pt idx="19228">
                  <c:v>13.135899999996001</c:v>
                </c:pt>
                <c:pt idx="19229">
                  <c:v>13.135899999996001</c:v>
                </c:pt>
                <c:pt idx="19230">
                  <c:v>13.135899999996001</c:v>
                </c:pt>
                <c:pt idx="19231">
                  <c:v>13.135899999996001</c:v>
                </c:pt>
                <c:pt idx="19232">
                  <c:v>13.135899999996001</c:v>
                </c:pt>
                <c:pt idx="19233">
                  <c:v>13.135899999996001</c:v>
                </c:pt>
                <c:pt idx="19234">
                  <c:v>13.135899999996001</c:v>
                </c:pt>
                <c:pt idx="19235">
                  <c:v>13.135899999996001</c:v>
                </c:pt>
                <c:pt idx="19236">
                  <c:v>13.135899999996001</c:v>
                </c:pt>
                <c:pt idx="19237">
                  <c:v>13.135899999996001</c:v>
                </c:pt>
                <c:pt idx="19238">
                  <c:v>13.135899999996001</c:v>
                </c:pt>
                <c:pt idx="19239">
                  <c:v>13.135899999996001</c:v>
                </c:pt>
                <c:pt idx="19240">
                  <c:v>13.135899999996001</c:v>
                </c:pt>
                <c:pt idx="19241">
                  <c:v>13.135899999996001</c:v>
                </c:pt>
                <c:pt idx="19242">
                  <c:v>13.141000215323</c:v>
                </c:pt>
                <c:pt idx="19243">
                  <c:v>13.227000000004001</c:v>
                </c:pt>
                <c:pt idx="19244">
                  <c:v>13.227000000004001</c:v>
                </c:pt>
                <c:pt idx="19245">
                  <c:v>13.227000000006999</c:v>
                </c:pt>
                <c:pt idx="19246">
                  <c:v>13.227000000004001</c:v>
                </c:pt>
                <c:pt idx="19247">
                  <c:v>13.15758588159</c:v>
                </c:pt>
                <c:pt idx="19248">
                  <c:v>13.002199999997</c:v>
                </c:pt>
                <c:pt idx="19249">
                  <c:v>13.002199999997</c:v>
                </c:pt>
                <c:pt idx="19250">
                  <c:v>13.002199999997</c:v>
                </c:pt>
                <c:pt idx="19251">
                  <c:v>13.002199999997</c:v>
                </c:pt>
                <c:pt idx="19252">
                  <c:v>13.002199999997</c:v>
                </c:pt>
                <c:pt idx="19253">
                  <c:v>13.002199999997</c:v>
                </c:pt>
                <c:pt idx="19254">
                  <c:v>13.002199999997</c:v>
                </c:pt>
                <c:pt idx="19255">
                  <c:v>13.002199999997</c:v>
                </c:pt>
                <c:pt idx="19256">
                  <c:v>13.002199999997</c:v>
                </c:pt>
                <c:pt idx="19257">
                  <c:v>13.002199999997</c:v>
                </c:pt>
                <c:pt idx="19258">
                  <c:v>13.002199999997</c:v>
                </c:pt>
                <c:pt idx="19259">
                  <c:v>13.072816755791001</c:v>
                </c:pt>
                <c:pt idx="19260">
                  <c:v>13.249799999998</c:v>
                </c:pt>
                <c:pt idx="19261">
                  <c:v>13.249799999998</c:v>
                </c:pt>
                <c:pt idx="19262">
                  <c:v>13.249799999996</c:v>
                </c:pt>
                <c:pt idx="19263">
                  <c:v>13.249799999998</c:v>
                </c:pt>
                <c:pt idx="19264">
                  <c:v>13.249799999998</c:v>
                </c:pt>
                <c:pt idx="19265">
                  <c:v>13.249799999998</c:v>
                </c:pt>
                <c:pt idx="19266">
                  <c:v>13.249799999998</c:v>
                </c:pt>
                <c:pt idx="19267">
                  <c:v>13.249799999998</c:v>
                </c:pt>
                <c:pt idx="19268">
                  <c:v>13.249799999998</c:v>
                </c:pt>
                <c:pt idx="19269">
                  <c:v>13.249799999998</c:v>
                </c:pt>
                <c:pt idx="19270">
                  <c:v>13.243294010316999</c:v>
                </c:pt>
                <c:pt idx="19271">
                  <c:v>13.174100000001999</c:v>
                </c:pt>
                <c:pt idx="19272">
                  <c:v>13.174100000001999</c:v>
                </c:pt>
                <c:pt idx="19273">
                  <c:v>13.174100000001999</c:v>
                </c:pt>
                <c:pt idx="19274">
                  <c:v>13.174100000001999</c:v>
                </c:pt>
                <c:pt idx="19275">
                  <c:v>13.174100000003</c:v>
                </c:pt>
                <c:pt idx="19276">
                  <c:v>13.174100000001999</c:v>
                </c:pt>
                <c:pt idx="19277">
                  <c:v>13.174100000001999</c:v>
                </c:pt>
                <c:pt idx="19278">
                  <c:v>13.174100000001999</c:v>
                </c:pt>
                <c:pt idx="19279">
                  <c:v>13.174100000001999</c:v>
                </c:pt>
                <c:pt idx="19280">
                  <c:v>13.174100000001999</c:v>
                </c:pt>
                <c:pt idx="19281">
                  <c:v>13.174100000001999</c:v>
                </c:pt>
                <c:pt idx="19282">
                  <c:v>13.174100000001999</c:v>
                </c:pt>
                <c:pt idx="19283">
                  <c:v>13.151800130430001</c:v>
                </c:pt>
                <c:pt idx="19284">
                  <c:v>13.123200000002001</c:v>
                </c:pt>
                <c:pt idx="19285">
                  <c:v>13.123200000002001</c:v>
                </c:pt>
                <c:pt idx="19286">
                  <c:v>13.123200000002001</c:v>
                </c:pt>
                <c:pt idx="19287">
                  <c:v>13.123200000002001</c:v>
                </c:pt>
                <c:pt idx="19288">
                  <c:v>13.123200000002001</c:v>
                </c:pt>
                <c:pt idx="19289">
                  <c:v>13.123200000002001</c:v>
                </c:pt>
                <c:pt idx="19290">
                  <c:v>13.123200000002001</c:v>
                </c:pt>
                <c:pt idx="19291">
                  <c:v>13.123200000002001</c:v>
                </c:pt>
                <c:pt idx="19292">
                  <c:v>13.123200000002001</c:v>
                </c:pt>
                <c:pt idx="19293">
                  <c:v>13.123200000002001</c:v>
                </c:pt>
                <c:pt idx="19294">
                  <c:v>13.123200000002001</c:v>
                </c:pt>
                <c:pt idx="19295">
                  <c:v>13.123200000002001</c:v>
                </c:pt>
                <c:pt idx="19296">
                  <c:v>13.128473462351</c:v>
                </c:pt>
                <c:pt idx="19297">
                  <c:v>13.237400000004</c:v>
                </c:pt>
                <c:pt idx="19298">
                  <c:v>13.237400000004</c:v>
                </c:pt>
                <c:pt idx="19299">
                  <c:v>13.237400000004</c:v>
                </c:pt>
                <c:pt idx="19300">
                  <c:v>13.237400000004</c:v>
                </c:pt>
                <c:pt idx="19301">
                  <c:v>13.237400000004</c:v>
                </c:pt>
                <c:pt idx="19302">
                  <c:v>13.237400000004</c:v>
                </c:pt>
                <c:pt idx="19303">
                  <c:v>13.237400000004</c:v>
                </c:pt>
                <c:pt idx="19304">
                  <c:v>13.237400000004</c:v>
                </c:pt>
                <c:pt idx="19305">
                  <c:v>13.237400000004</c:v>
                </c:pt>
                <c:pt idx="19306">
                  <c:v>13.237400000004</c:v>
                </c:pt>
                <c:pt idx="19307">
                  <c:v>13.237400000002999</c:v>
                </c:pt>
                <c:pt idx="19308">
                  <c:v>13.146407046457</c:v>
                </c:pt>
                <c:pt idx="19309">
                  <c:v>13.099099999999</c:v>
                </c:pt>
                <c:pt idx="19310">
                  <c:v>13.099099999999</c:v>
                </c:pt>
                <c:pt idx="19311">
                  <c:v>13.099099999999</c:v>
                </c:pt>
                <c:pt idx="19312">
                  <c:v>13.099099999999</c:v>
                </c:pt>
                <c:pt idx="19313">
                  <c:v>13.099099999999</c:v>
                </c:pt>
                <c:pt idx="19314">
                  <c:v>13.099099999999</c:v>
                </c:pt>
                <c:pt idx="19315">
                  <c:v>13.099099999999</c:v>
                </c:pt>
                <c:pt idx="19316">
                  <c:v>13.099099999997</c:v>
                </c:pt>
                <c:pt idx="19317">
                  <c:v>13.099099999999</c:v>
                </c:pt>
                <c:pt idx="19318">
                  <c:v>13.099099999999</c:v>
                </c:pt>
                <c:pt idx="19319">
                  <c:v>13.099099999999</c:v>
                </c:pt>
                <c:pt idx="19320">
                  <c:v>13.004555949226001</c:v>
                </c:pt>
                <c:pt idx="19321">
                  <c:v>12.980600000002999</c:v>
                </c:pt>
                <c:pt idx="19322">
                  <c:v>12.980600000002999</c:v>
                </c:pt>
                <c:pt idx="19323">
                  <c:v>12.980600000001999</c:v>
                </c:pt>
                <c:pt idx="19324">
                  <c:v>12.980600000001999</c:v>
                </c:pt>
                <c:pt idx="19325">
                  <c:v>12.980600000001999</c:v>
                </c:pt>
                <c:pt idx="19326">
                  <c:v>12.980600000001999</c:v>
                </c:pt>
                <c:pt idx="19327">
                  <c:v>12.980600000001999</c:v>
                </c:pt>
                <c:pt idx="19328">
                  <c:v>12.980600000004999</c:v>
                </c:pt>
                <c:pt idx="19329">
                  <c:v>12.980600000001999</c:v>
                </c:pt>
                <c:pt idx="19330">
                  <c:v>12.980600000002999</c:v>
                </c:pt>
                <c:pt idx="19331">
                  <c:v>12.980600000001999</c:v>
                </c:pt>
                <c:pt idx="19332">
                  <c:v>12.951531809299</c:v>
                </c:pt>
                <c:pt idx="19333">
                  <c:v>12.940499999998</c:v>
                </c:pt>
                <c:pt idx="19334">
                  <c:v>12.940499999998</c:v>
                </c:pt>
                <c:pt idx="19335">
                  <c:v>12.940499999998</c:v>
                </c:pt>
                <c:pt idx="19336">
                  <c:v>12.940499999998</c:v>
                </c:pt>
                <c:pt idx="19337">
                  <c:v>12.940499999998</c:v>
                </c:pt>
                <c:pt idx="19338">
                  <c:v>12.940499999998</c:v>
                </c:pt>
                <c:pt idx="19339">
                  <c:v>12.940499999998</c:v>
                </c:pt>
                <c:pt idx="19340">
                  <c:v>12.940499999998</c:v>
                </c:pt>
                <c:pt idx="19341">
                  <c:v>12.940499999998</c:v>
                </c:pt>
                <c:pt idx="19342">
                  <c:v>12.940499999998</c:v>
                </c:pt>
                <c:pt idx="19343">
                  <c:v>12.940499999998</c:v>
                </c:pt>
                <c:pt idx="19344">
                  <c:v>12.940499999998</c:v>
                </c:pt>
                <c:pt idx="19345">
                  <c:v>12.940499999998</c:v>
                </c:pt>
                <c:pt idx="19346">
                  <c:v>12.940499999998</c:v>
                </c:pt>
                <c:pt idx="19347">
                  <c:v>12.940499999998</c:v>
                </c:pt>
                <c:pt idx="19348">
                  <c:v>12.940499999998</c:v>
                </c:pt>
                <c:pt idx="19349">
                  <c:v>12.940499999998</c:v>
                </c:pt>
                <c:pt idx="19350">
                  <c:v>12.940499999998</c:v>
                </c:pt>
                <c:pt idx="19351">
                  <c:v>12.940499999998</c:v>
                </c:pt>
                <c:pt idx="19352">
                  <c:v>13.115739238806</c:v>
                </c:pt>
                <c:pt idx="19353">
                  <c:v>13.144100000003</c:v>
                </c:pt>
                <c:pt idx="19354">
                  <c:v>13.144100000003</c:v>
                </c:pt>
                <c:pt idx="19355">
                  <c:v>13.144100000003</c:v>
                </c:pt>
                <c:pt idx="19356">
                  <c:v>13.144100000003</c:v>
                </c:pt>
                <c:pt idx="19357">
                  <c:v>13.144100000003</c:v>
                </c:pt>
                <c:pt idx="19358">
                  <c:v>13.1360509368</c:v>
                </c:pt>
                <c:pt idx="19359">
                  <c:v>13.1005</c:v>
                </c:pt>
                <c:pt idx="19360">
                  <c:v>13.1005</c:v>
                </c:pt>
                <c:pt idx="19361">
                  <c:v>13.1005</c:v>
                </c:pt>
                <c:pt idx="19362">
                  <c:v>13.1005</c:v>
                </c:pt>
                <c:pt idx="19363">
                  <c:v>13.1005</c:v>
                </c:pt>
                <c:pt idx="19364">
                  <c:v>13.1005</c:v>
                </c:pt>
                <c:pt idx="19365">
                  <c:v>13.1005</c:v>
                </c:pt>
                <c:pt idx="19366">
                  <c:v>13.1005</c:v>
                </c:pt>
                <c:pt idx="19367">
                  <c:v>13.1005</c:v>
                </c:pt>
                <c:pt idx="19368">
                  <c:v>13.1005</c:v>
                </c:pt>
                <c:pt idx="19369">
                  <c:v>13.1005</c:v>
                </c:pt>
                <c:pt idx="19370">
                  <c:v>13.088498665557999</c:v>
                </c:pt>
                <c:pt idx="19371">
                  <c:v>13.056199999999</c:v>
                </c:pt>
                <c:pt idx="19372">
                  <c:v>13.056199999999</c:v>
                </c:pt>
                <c:pt idx="19373">
                  <c:v>13.056199999999</c:v>
                </c:pt>
                <c:pt idx="19374">
                  <c:v>13.056199999999</c:v>
                </c:pt>
                <c:pt idx="19375">
                  <c:v>13.056199999999</c:v>
                </c:pt>
                <c:pt idx="19376">
                  <c:v>13.056199999999</c:v>
                </c:pt>
                <c:pt idx="19377">
                  <c:v>13.056199999999</c:v>
                </c:pt>
                <c:pt idx="19378">
                  <c:v>13.056199999999</c:v>
                </c:pt>
                <c:pt idx="19379">
                  <c:v>13.056199999999</c:v>
                </c:pt>
                <c:pt idx="19380">
                  <c:v>13.056199999999</c:v>
                </c:pt>
                <c:pt idx="19381">
                  <c:v>13.056199999999</c:v>
                </c:pt>
                <c:pt idx="19382">
                  <c:v>13.056199999999</c:v>
                </c:pt>
                <c:pt idx="19383">
                  <c:v>13.056199999999</c:v>
                </c:pt>
                <c:pt idx="19384">
                  <c:v>13.056199999999</c:v>
                </c:pt>
                <c:pt idx="19385">
                  <c:v>13.056199999999</c:v>
                </c:pt>
                <c:pt idx="19386">
                  <c:v>13.056199999999</c:v>
                </c:pt>
                <c:pt idx="19387">
                  <c:v>13.056199999999</c:v>
                </c:pt>
                <c:pt idx="19388">
                  <c:v>13.056199999999</c:v>
                </c:pt>
                <c:pt idx="19389">
                  <c:v>13.056355644545</c:v>
                </c:pt>
                <c:pt idx="19390">
                  <c:v>13.093300000003</c:v>
                </c:pt>
                <c:pt idx="19391">
                  <c:v>13.093300000000999</c:v>
                </c:pt>
                <c:pt idx="19392">
                  <c:v>13.093300000000999</c:v>
                </c:pt>
                <c:pt idx="19393">
                  <c:v>13.093300000000999</c:v>
                </c:pt>
                <c:pt idx="19394">
                  <c:v>13.093300000000999</c:v>
                </c:pt>
                <c:pt idx="19395">
                  <c:v>13.093300000000999</c:v>
                </c:pt>
                <c:pt idx="19396">
                  <c:v>13.093300000000999</c:v>
                </c:pt>
                <c:pt idx="19397">
                  <c:v>13.093300000000999</c:v>
                </c:pt>
                <c:pt idx="19398">
                  <c:v>13.093300000000999</c:v>
                </c:pt>
                <c:pt idx="19399">
                  <c:v>13.093300000000999</c:v>
                </c:pt>
                <c:pt idx="19400">
                  <c:v>13.093300000000999</c:v>
                </c:pt>
                <c:pt idx="19401">
                  <c:v>13.096568171869</c:v>
                </c:pt>
                <c:pt idx="19402">
                  <c:v>13.170600000004001</c:v>
                </c:pt>
                <c:pt idx="19403">
                  <c:v>13.170600000004001</c:v>
                </c:pt>
                <c:pt idx="19404">
                  <c:v>13.170600000004001</c:v>
                </c:pt>
                <c:pt idx="19405">
                  <c:v>13.170600000003001</c:v>
                </c:pt>
                <c:pt idx="19406">
                  <c:v>13.170600000004001</c:v>
                </c:pt>
                <c:pt idx="19407">
                  <c:v>13.170600000003001</c:v>
                </c:pt>
                <c:pt idx="19408">
                  <c:v>13.155034299818</c:v>
                </c:pt>
                <c:pt idx="19409">
                  <c:v>13.010600000002</c:v>
                </c:pt>
                <c:pt idx="19410">
                  <c:v>13.010600000002</c:v>
                </c:pt>
                <c:pt idx="19411">
                  <c:v>13.010600000001</c:v>
                </c:pt>
                <c:pt idx="19412">
                  <c:v>13.010600000002</c:v>
                </c:pt>
                <c:pt idx="19413">
                  <c:v>13.010600000002</c:v>
                </c:pt>
                <c:pt idx="19414">
                  <c:v>13.010600000001</c:v>
                </c:pt>
                <c:pt idx="19415">
                  <c:v>13.010600000002</c:v>
                </c:pt>
                <c:pt idx="19416">
                  <c:v>13.010600000002</c:v>
                </c:pt>
                <c:pt idx="19417">
                  <c:v>13.010600000002</c:v>
                </c:pt>
                <c:pt idx="19418">
                  <c:v>13.010600000002</c:v>
                </c:pt>
                <c:pt idx="19419">
                  <c:v>13.026210064228</c:v>
                </c:pt>
                <c:pt idx="19420">
                  <c:v>13.156400000005</c:v>
                </c:pt>
                <c:pt idx="19421">
                  <c:v>13.156400000003</c:v>
                </c:pt>
                <c:pt idx="19422">
                  <c:v>13.156400000005</c:v>
                </c:pt>
                <c:pt idx="19423">
                  <c:v>13.156400000005</c:v>
                </c:pt>
                <c:pt idx="19424">
                  <c:v>13.156400000005</c:v>
                </c:pt>
                <c:pt idx="19425">
                  <c:v>13.156400000005</c:v>
                </c:pt>
                <c:pt idx="19426">
                  <c:v>13.156400000005</c:v>
                </c:pt>
                <c:pt idx="19427">
                  <c:v>13.156400000005</c:v>
                </c:pt>
                <c:pt idx="19428">
                  <c:v>13.156400000005</c:v>
                </c:pt>
                <c:pt idx="19429">
                  <c:v>13.156400000005</c:v>
                </c:pt>
                <c:pt idx="19430">
                  <c:v>13.156400000005</c:v>
                </c:pt>
                <c:pt idx="19431">
                  <c:v>13.159339862921</c:v>
                </c:pt>
                <c:pt idx="19432">
                  <c:v>13.206999999997</c:v>
                </c:pt>
                <c:pt idx="19433">
                  <c:v>13.206999999997</c:v>
                </c:pt>
                <c:pt idx="19434">
                  <c:v>13.206999999997</c:v>
                </c:pt>
                <c:pt idx="19435">
                  <c:v>13.206999999997</c:v>
                </c:pt>
                <c:pt idx="19436">
                  <c:v>13.206999999997</c:v>
                </c:pt>
                <c:pt idx="19437">
                  <c:v>13.206999999997</c:v>
                </c:pt>
                <c:pt idx="19438">
                  <c:v>13.206999999997</c:v>
                </c:pt>
                <c:pt idx="19439">
                  <c:v>13.206999999997</c:v>
                </c:pt>
                <c:pt idx="19440">
                  <c:v>13.206999999997</c:v>
                </c:pt>
                <c:pt idx="19441">
                  <c:v>13.206999999997</c:v>
                </c:pt>
                <c:pt idx="19442">
                  <c:v>13.206999999997</c:v>
                </c:pt>
                <c:pt idx="19443">
                  <c:v>13.206999999997</c:v>
                </c:pt>
                <c:pt idx="19444">
                  <c:v>13.206999999997</c:v>
                </c:pt>
                <c:pt idx="19445">
                  <c:v>13.132228212311</c:v>
                </c:pt>
                <c:pt idx="19446">
                  <c:v>13.131200000003</c:v>
                </c:pt>
                <c:pt idx="19447">
                  <c:v>13.131200000003</c:v>
                </c:pt>
                <c:pt idx="19448">
                  <c:v>13.131200000003</c:v>
                </c:pt>
                <c:pt idx="19449">
                  <c:v>13.131200000003</c:v>
                </c:pt>
                <c:pt idx="19450">
                  <c:v>13.131200000003</c:v>
                </c:pt>
                <c:pt idx="19451">
                  <c:v>13.131200000003</c:v>
                </c:pt>
                <c:pt idx="19452">
                  <c:v>13.131200000003</c:v>
                </c:pt>
                <c:pt idx="19453">
                  <c:v>13.131200000003</c:v>
                </c:pt>
                <c:pt idx="19454">
                  <c:v>13.131200000003</c:v>
                </c:pt>
                <c:pt idx="19455">
                  <c:v>13.131200000003</c:v>
                </c:pt>
                <c:pt idx="19456">
                  <c:v>13.131200000003</c:v>
                </c:pt>
                <c:pt idx="19457">
                  <c:v>13.131200000003</c:v>
                </c:pt>
                <c:pt idx="19458">
                  <c:v>13.131200000003</c:v>
                </c:pt>
                <c:pt idx="19459">
                  <c:v>13.131200000003</c:v>
                </c:pt>
                <c:pt idx="19460">
                  <c:v>13.131200000003</c:v>
                </c:pt>
                <c:pt idx="19461">
                  <c:v>13.131200000003</c:v>
                </c:pt>
                <c:pt idx="19462">
                  <c:v>13.131200000003</c:v>
                </c:pt>
                <c:pt idx="19463">
                  <c:v>13.131200000003</c:v>
                </c:pt>
                <c:pt idx="19464">
                  <c:v>13.134730361214</c:v>
                </c:pt>
                <c:pt idx="19465">
                  <c:v>13.150300000002</c:v>
                </c:pt>
                <c:pt idx="19466">
                  <c:v>13.150300000001</c:v>
                </c:pt>
                <c:pt idx="19467">
                  <c:v>13.150300000001</c:v>
                </c:pt>
                <c:pt idx="19468">
                  <c:v>13.150300000001</c:v>
                </c:pt>
                <c:pt idx="19469">
                  <c:v>13.150300000001</c:v>
                </c:pt>
                <c:pt idx="19470">
                  <c:v>13.150300000001</c:v>
                </c:pt>
                <c:pt idx="19471">
                  <c:v>13.150300000001</c:v>
                </c:pt>
                <c:pt idx="19472">
                  <c:v>13.150300000001</c:v>
                </c:pt>
                <c:pt idx="19473">
                  <c:v>13.150300000002</c:v>
                </c:pt>
                <c:pt idx="19474">
                  <c:v>13.150300000002</c:v>
                </c:pt>
                <c:pt idx="19475">
                  <c:v>13.150300000001</c:v>
                </c:pt>
                <c:pt idx="19476">
                  <c:v>13.150300000001</c:v>
                </c:pt>
                <c:pt idx="19477">
                  <c:v>13.150300000001</c:v>
                </c:pt>
                <c:pt idx="19478">
                  <c:v>13.062237177166001</c:v>
                </c:pt>
                <c:pt idx="19479">
                  <c:v>13.004799999996999</c:v>
                </c:pt>
                <c:pt idx="19480">
                  <c:v>13.004799999996999</c:v>
                </c:pt>
                <c:pt idx="19481">
                  <c:v>13.004799999996999</c:v>
                </c:pt>
                <c:pt idx="19482">
                  <c:v>13.004799999996999</c:v>
                </c:pt>
                <c:pt idx="19483">
                  <c:v>13.004799999996999</c:v>
                </c:pt>
                <c:pt idx="19484">
                  <c:v>13.004799999996999</c:v>
                </c:pt>
                <c:pt idx="19485">
                  <c:v>13.092119253790999</c:v>
                </c:pt>
                <c:pt idx="19486">
                  <c:v>13.107900000001999</c:v>
                </c:pt>
                <c:pt idx="19487">
                  <c:v>13.107900000001999</c:v>
                </c:pt>
                <c:pt idx="19488">
                  <c:v>13.107900000001999</c:v>
                </c:pt>
                <c:pt idx="19489">
                  <c:v>13.107900000001999</c:v>
                </c:pt>
                <c:pt idx="19490">
                  <c:v>13.107900000001999</c:v>
                </c:pt>
                <c:pt idx="19491">
                  <c:v>13.107900000001999</c:v>
                </c:pt>
                <c:pt idx="19492">
                  <c:v>13.107900000001999</c:v>
                </c:pt>
                <c:pt idx="19493">
                  <c:v>13.107900000001999</c:v>
                </c:pt>
                <c:pt idx="19494">
                  <c:v>13.107900000001999</c:v>
                </c:pt>
                <c:pt idx="19495">
                  <c:v>13.107900000001999</c:v>
                </c:pt>
                <c:pt idx="19496">
                  <c:v>13.107900000001999</c:v>
                </c:pt>
                <c:pt idx="19497">
                  <c:v>13.107900000001999</c:v>
                </c:pt>
                <c:pt idx="19498">
                  <c:v>13.107900000001999</c:v>
                </c:pt>
                <c:pt idx="19499">
                  <c:v>13.107900000001999</c:v>
                </c:pt>
                <c:pt idx="19500">
                  <c:v>13.107900000001999</c:v>
                </c:pt>
                <c:pt idx="19501">
                  <c:v>13.107900000001999</c:v>
                </c:pt>
                <c:pt idx="19502">
                  <c:v>13.107900000001999</c:v>
                </c:pt>
                <c:pt idx="19503">
                  <c:v>13.062066225418</c:v>
                </c:pt>
                <c:pt idx="19504">
                  <c:v>12.9277</c:v>
                </c:pt>
                <c:pt idx="19505">
                  <c:v>12.9277</c:v>
                </c:pt>
                <c:pt idx="19506">
                  <c:v>12.9277</c:v>
                </c:pt>
                <c:pt idx="19507">
                  <c:v>12.9277</c:v>
                </c:pt>
                <c:pt idx="19508">
                  <c:v>12.9277</c:v>
                </c:pt>
                <c:pt idx="19509">
                  <c:v>12.9277</c:v>
                </c:pt>
                <c:pt idx="19510">
                  <c:v>13.202960832802001</c:v>
                </c:pt>
                <c:pt idx="19511">
                  <c:v>13.310900000003</c:v>
                </c:pt>
                <c:pt idx="19512">
                  <c:v>13.310900000003</c:v>
                </c:pt>
                <c:pt idx="19513">
                  <c:v>13.310900000003</c:v>
                </c:pt>
                <c:pt idx="19514">
                  <c:v>13.310900000003</c:v>
                </c:pt>
                <c:pt idx="19515">
                  <c:v>13.310900000003</c:v>
                </c:pt>
                <c:pt idx="19516">
                  <c:v>13.310900000003</c:v>
                </c:pt>
                <c:pt idx="19517">
                  <c:v>13.310900000003</c:v>
                </c:pt>
                <c:pt idx="19518">
                  <c:v>13.310900000003</c:v>
                </c:pt>
                <c:pt idx="19519">
                  <c:v>13.310900000003</c:v>
                </c:pt>
                <c:pt idx="19520">
                  <c:v>13.310900000003</c:v>
                </c:pt>
                <c:pt idx="19521">
                  <c:v>13.310900000003</c:v>
                </c:pt>
                <c:pt idx="19522">
                  <c:v>13.310900000003</c:v>
                </c:pt>
                <c:pt idx="19523">
                  <c:v>13.273008775868</c:v>
                </c:pt>
                <c:pt idx="19524">
                  <c:v>13.154500000002001</c:v>
                </c:pt>
                <c:pt idx="19525">
                  <c:v>13.154500000002001</c:v>
                </c:pt>
                <c:pt idx="19526">
                  <c:v>13.154500000002001</c:v>
                </c:pt>
                <c:pt idx="19527">
                  <c:v>13.154500000002001</c:v>
                </c:pt>
                <c:pt idx="19528">
                  <c:v>13.154500000002001</c:v>
                </c:pt>
                <c:pt idx="19529">
                  <c:v>13.154500000002001</c:v>
                </c:pt>
                <c:pt idx="19530">
                  <c:v>13.154500000002001</c:v>
                </c:pt>
                <c:pt idx="19531">
                  <c:v>13.154500000002001</c:v>
                </c:pt>
                <c:pt idx="19532">
                  <c:v>13.154500000002001</c:v>
                </c:pt>
                <c:pt idx="19533">
                  <c:v>13.154500000002001</c:v>
                </c:pt>
                <c:pt idx="19534">
                  <c:v>13.154500000002001</c:v>
                </c:pt>
                <c:pt idx="19535">
                  <c:v>13.154500000002001</c:v>
                </c:pt>
                <c:pt idx="19536">
                  <c:v>13.142795856283</c:v>
                </c:pt>
                <c:pt idx="19537">
                  <c:v>13.079999999996</c:v>
                </c:pt>
                <c:pt idx="19538">
                  <c:v>13.079999999996</c:v>
                </c:pt>
                <c:pt idx="19539">
                  <c:v>13.079999999997</c:v>
                </c:pt>
                <c:pt idx="19540">
                  <c:v>13.079999999996</c:v>
                </c:pt>
                <c:pt idx="19541">
                  <c:v>13.079999999997</c:v>
                </c:pt>
                <c:pt idx="19542">
                  <c:v>13.079999999996</c:v>
                </c:pt>
                <c:pt idx="19543">
                  <c:v>13.079999999997</c:v>
                </c:pt>
                <c:pt idx="19544">
                  <c:v>13.079999999996</c:v>
                </c:pt>
                <c:pt idx="19545">
                  <c:v>13.079999999996</c:v>
                </c:pt>
                <c:pt idx="19546">
                  <c:v>13.079999999996</c:v>
                </c:pt>
                <c:pt idx="19547">
                  <c:v>13.081209407663</c:v>
                </c:pt>
                <c:pt idx="19548">
                  <c:v>13.106700000002</c:v>
                </c:pt>
                <c:pt idx="19549">
                  <c:v>13.106700000002</c:v>
                </c:pt>
                <c:pt idx="19550">
                  <c:v>13.106700000002</c:v>
                </c:pt>
                <c:pt idx="19551">
                  <c:v>13.106700000002</c:v>
                </c:pt>
                <c:pt idx="19552">
                  <c:v>13.106700000002</c:v>
                </c:pt>
                <c:pt idx="19553">
                  <c:v>13.106700000002</c:v>
                </c:pt>
                <c:pt idx="19554">
                  <c:v>13.106700000002</c:v>
                </c:pt>
                <c:pt idx="19555">
                  <c:v>13.106700000003</c:v>
                </c:pt>
                <c:pt idx="19556">
                  <c:v>13.106700000002</c:v>
                </c:pt>
                <c:pt idx="19557">
                  <c:v>13.106700000002</c:v>
                </c:pt>
                <c:pt idx="19558">
                  <c:v>13.106700000002</c:v>
                </c:pt>
                <c:pt idx="19559">
                  <c:v>13.106700000002</c:v>
                </c:pt>
                <c:pt idx="19560">
                  <c:v>13.056096552826</c:v>
                </c:pt>
                <c:pt idx="19561">
                  <c:v>13.034699999997001</c:v>
                </c:pt>
                <c:pt idx="19562">
                  <c:v>13.034699999997001</c:v>
                </c:pt>
                <c:pt idx="19563">
                  <c:v>13.034699999997001</c:v>
                </c:pt>
                <c:pt idx="19564">
                  <c:v>13.034699999997001</c:v>
                </c:pt>
                <c:pt idx="19565">
                  <c:v>13.034699999997001</c:v>
                </c:pt>
                <c:pt idx="19566">
                  <c:v>13.034699999997001</c:v>
                </c:pt>
                <c:pt idx="19567">
                  <c:v>13.034699999997001</c:v>
                </c:pt>
                <c:pt idx="19568">
                  <c:v>13.034699999997001</c:v>
                </c:pt>
                <c:pt idx="19569">
                  <c:v>13.034699999997001</c:v>
                </c:pt>
                <c:pt idx="19570">
                  <c:v>13.034699999998001</c:v>
                </c:pt>
                <c:pt idx="19571">
                  <c:v>13.034699999997001</c:v>
                </c:pt>
                <c:pt idx="19572">
                  <c:v>13.034699999997001</c:v>
                </c:pt>
                <c:pt idx="19573">
                  <c:v>13.034699999997001</c:v>
                </c:pt>
                <c:pt idx="19574">
                  <c:v>13.034699999997001</c:v>
                </c:pt>
                <c:pt idx="19575">
                  <c:v>13.034699999997001</c:v>
                </c:pt>
                <c:pt idx="19576">
                  <c:v>13.034699999997001</c:v>
                </c:pt>
                <c:pt idx="19577">
                  <c:v>13.034699999997001</c:v>
                </c:pt>
                <c:pt idx="19578">
                  <c:v>13.050772515909999</c:v>
                </c:pt>
                <c:pt idx="19579">
                  <c:v>13.182100000004001</c:v>
                </c:pt>
                <c:pt idx="19580">
                  <c:v>13.182100000004001</c:v>
                </c:pt>
                <c:pt idx="19581">
                  <c:v>13.182100000004001</c:v>
                </c:pt>
                <c:pt idx="19582">
                  <c:v>13.182100000004001</c:v>
                </c:pt>
                <c:pt idx="19583">
                  <c:v>13.182100000001</c:v>
                </c:pt>
                <c:pt idx="19584">
                  <c:v>13.13194708146</c:v>
                </c:pt>
                <c:pt idx="19585">
                  <c:v>13.064699999997</c:v>
                </c:pt>
                <c:pt idx="19586">
                  <c:v>13.064699999997</c:v>
                </c:pt>
                <c:pt idx="19587">
                  <c:v>13.064699999997</c:v>
                </c:pt>
                <c:pt idx="19588">
                  <c:v>13.064699999997</c:v>
                </c:pt>
                <c:pt idx="19589">
                  <c:v>13.064699999997</c:v>
                </c:pt>
                <c:pt idx="19590">
                  <c:v>13.064699999997</c:v>
                </c:pt>
                <c:pt idx="19591">
                  <c:v>13.064699999997</c:v>
                </c:pt>
                <c:pt idx="19592">
                  <c:v>13.064699999997</c:v>
                </c:pt>
                <c:pt idx="19593">
                  <c:v>13.064699999997</c:v>
                </c:pt>
                <c:pt idx="19594">
                  <c:v>13.064699999997</c:v>
                </c:pt>
                <c:pt idx="19595">
                  <c:v>13.064699999997</c:v>
                </c:pt>
                <c:pt idx="19596">
                  <c:v>13.064699999997</c:v>
                </c:pt>
                <c:pt idx="19597">
                  <c:v>13.132348028402999</c:v>
                </c:pt>
                <c:pt idx="19598">
                  <c:v>13.204700000001999</c:v>
                </c:pt>
                <c:pt idx="19599">
                  <c:v>13.204700000001999</c:v>
                </c:pt>
                <c:pt idx="19600">
                  <c:v>13.204700000001999</c:v>
                </c:pt>
                <c:pt idx="19601">
                  <c:v>13.204700000001999</c:v>
                </c:pt>
                <c:pt idx="19602">
                  <c:v>13.204700000001999</c:v>
                </c:pt>
                <c:pt idx="19603">
                  <c:v>13.204700000001999</c:v>
                </c:pt>
                <c:pt idx="19604">
                  <c:v>13.204700000001999</c:v>
                </c:pt>
                <c:pt idx="19605">
                  <c:v>13.204700000001999</c:v>
                </c:pt>
                <c:pt idx="19606">
                  <c:v>13.204700000001999</c:v>
                </c:pt>
                <c:pt idx="19607">
                  <c:v>13.204700000001999</c:v>
                </c:pt>
                <c:pt idx="19608">
                  <c:v>13.204700000001999</c:v>
                </c:pt>
                <c:pt idx="19609">
                  <c:v>13.204700000001999</c:v>
                </c:pt>
                <c:pt idx="19610">
                  <c:v>13.204700000001999</c:v>
                </c:pt>
                <c:pt idx="19611">
                  <c:v>13.204700000001999</c:v>
                </c:pt>
                <c:pt idx="19612">
                  <c:v>13.204700000001999</c:v>
                </c:pt>
                <c:pt idx="19613">
                  <c:v>13.204700000001999</c:v>
                </c:pt>
                <c:pt idx="19614">
                  <c:v>13.204700000001999</c:v>
                </c:pt>
                <c:pt idx="19615">
                  <c:v>13.204700000001999</c:v>
                </c:pt>
                <c:pt idx="19616">
                  <c:v>13.204700000001999</c:v>
                </c:pt>
                <c:pt idx="19617">
                  <c:v>13.215845204404999</c:v>
                </c:pt>
                <c:pt idx="19618">
                  <c:v>13.235699999997999</c:v>
                </c:pt>
                <c:pt idx="19619">
                  <c:v>13.235699999997999</c:v>
                </c:pt>
                <c:pt idx="19620">
                  <c:v>13.235699999996999</c:v>
                </c:pt>
                <c:pt idx="19621">
                  <c:v>13.235699999997999</c:v>
                </c:pt>
                <c:pt idx="19622">
                  <c:v>13.235699999996999</c:v>
                </c:pt>
                <c:pt idx="19623">
                  <c:v>13.235699999997999</c:v>
                </c:pt>
                <c:pt idx="19624">
                  <c:v>13.235699999996999</c:v>
                </c:pt>
                <c:pt idx="19625">
                  <c:v>13.235699999997999</c:v>
                </c:pt>
                <c:pt idx="19626">
                  <c:v>13.235699999996999</c:v>
                </c:pt>
                <c:pt idx="19627">
                  <c:v>13.235699999997999</c:v>
                </c:pt>
                <c:pt idx="19628">
                  <c:v>13.235699999996999</c:v>
                </c:pt>
                <c:pt idx="19629">
                  <c:v>13.235699999997999</c:v>
                </c:pt>
                <c:pt idx="19630">
                  <c:v>13.157816495671</c:v>
                </c:pt>
                <c:pt idx="19631">
                  <c:v>13.038399999997999</c:v>
                </c:pt>
                <c:pt idx="19632">
                  <c:v>13.038399999997999</c:v>
                </c:pt>
                <c:pt idx="19633">
                  <c:v>13.038399999997999</c:v>
                </c:pt>
                <c:pt idx="19634">
                  <c:v>13.038399999997999</c:v>
                </c:pt>
                <c:pt idx="19635">
                  <c:v>13.038399999997999</c:v>
                </c:pt>
                <c:pt idx="19636">
                  <c:v>13.038399999997999</c:v>
                </c:pt>
                <c:pt idx="19637">
                  <c:v>13.06924069395</c:v>
                </c:pt>
                <c:pt idx="19638">
                  <c:v>13.096300000003</c:v>
                </c:pt>
                <c:pt idx="19639">
                  <c:v>13.096300000003</c:v>
                </c:pt>
                <c:pt idx="19640">
                  <c:v>13.096300000003</c:v>
                </c:pt>
                <c:pt idx="19641">
                  <c:v>13.096300000003</c:v>
                </c:pt>
                <c:pt idx="19642">
                  <c:v>13.096300000003</c:v>
                </c:pt>
                <c:pt idx="19643">
                  <c:v>13.096300000003</c:v>
                </c:pt>
                <c:pt idx="19644">
                  <c:v>13.096300000003</c:v>
                </c:pt>
                <c:pt idx="19645">
                  <c:v>13.096299999999999</c:v>
                </c:pt>
                <c:pt idx="19646">
                  <c:v>13.096300000003</c:v>
                </c:pt>
                <c:pt idx="19647">
                  <c:v>13.096300000003</c:v>
                </c:pt>
                <c:pt idx="19648">
                  <c:v>13.079761877746</c:v>
                </c:pt>
                <c:pt idx="19649">
                  <c:v>13.054200000004</c:v>
                </c:pt>
                <c:pt idx="19650">
                  <c:v>13.054200000004</c:v>
                </c:pt>
                <c:pt idx="19651">
                  <c:v>13.054200000004</c:v>
                </c:pt>
                <c:pt idx="19652">
                  <c:v>13.054200000004</c:v>
                </c:pt>
                <c:pt idx="19653">
                  <c:v>13.054200000004</c:v>
                </c:pt>
                <c:pt idx="19654">
                  <c:v>13.054200000004</c:v>
                </c:pt>
                <c:pt idx="19655">
                  <c:v>13.054200000004</c:v>
                </c:pt>
                <c:pt idx="19656">
                  <c:v>13.054200000004</c:v>
                </c:pt>
                <c:pt idx="19657">
                  <c:v>13.054200000004</c:v>
                </c:pt>
                <c:pt idx="19658">
                  <c:v>13.054200000004</c:v>
                </c:pt>
                <c:pt idx="19659">
                  <c:v>13.054200000004</c:v>
                </c:pt>
                <c:pt idx="19660">
                  <c:v>13.054200000004</c:v>
                </c:pt>
                <c:pt idx="19661">
                  <c:v>13.054200000004</c:v>
                </c:pt>
                <c:pt idx="19662">
                  <c:v>12.989559917405</c:v>
                </c:pt>
                <c:pt idx="19663">
                  <c:v>12.966199999997</c:v>
                </c:pt>
                <c:pt idx="19664">
                  <c:v>12.966199999997</c:v>
                </c:pt>
                <c:pt idx="19665">
                  <c:v>12.966199999997</c:v>
                </c:pt>
                <c:pt idx="19666">
                  <c:v>12.966199999997</c:v>
                </c:pt>
                <c:pt idx="19667">
                  <c:v>12.966199999997</c:v>
                </c:pt>
                <c:pt idx="19668">
                  <c:v>12.966199999997</c:v>
                </c:pt>
                <c:pt idx="19669">
                  <c:v>12.966199999997</c:v>
                </c:pt>
                <c:pt idx="19670">
                  <c:v>12.966199999997</c:v>
                </c:pt>
                <c:pt idx="19671">
                  <c:v>12.966199999997</c:v>
                </c:pt>
                <c:pt idx="19672">
                  <c:v>12.966199999997</c:v>
                </c:pt>
                <c:pt idx="19673">
                  <c:v>12.966199999997</c:v>
                </c:pt>
                <c:pt idx="19674">
                  <c:v>12.966199999997</c:v>
                </c:pt>
                <c:pt idx="19675">
                  <c:v>13.008598438403</c:v>
                </c:pt>
                <c:pt idx="19676">
                  <c:v>13.135500000002001</c:v>
                </c:pt>
                <c:pt idx="19677">
                  <c:v>13.135500000002001</c:v>
                </c:pt>
                <c:pt idx="19678">
                  <c:v>13.135500000002001</c:v>
                </c:pt>
                <c:pt idx="19679">
                  <c:v>13.135500000002001</c:v>
                </c:pt>
                <c:pt idx="19680">
                  <c:v>13.135500000002001</c:v>
                </c:pt>
                <c:pt idx="19681">
                  <c:v>13.135500000002001</c:v>
                </c:pt>
                <c:pt idx="19682">
                  <c:v>13.135500000002001</c:v>
                </c:pt>
                <c:pt idx="19683">
                  <c:v>13.135499999999</c:v>
                </c:pt>
                <c:pt idx="19684">
                  <c:v>13.135500000002001</c:v>
                </c:pt>
                <c:pt idx="19685">
                  <c:v>13.135500000002001</c:v>
                </c:pt>
                <c:pt idx="19686">
                  <c:v>13.146445650633</c:v>
                </c:pt>
                <c:pt idx="19687">
                  <c:v>13.187700000002</c:v>
                </c:pt>
                <c:pt idx="19688">
                  <c:v>13.187700000002</c:v>
                </c:pt>
                <c:pt idx="19689">
                  <c:v>13.187700000002</c:v>
                </c:pt>
                <c:pt idx="19690">
                  <c:v>13.187700000002</c:v>
                </c:pt>
                <c:pt idx="19691">
                  <c:v>13.187700000002</c:v>
                </c:pt>
                <c:pt idx="19692">
                  <c:v>13.187700000002</c:v>
                </c:pt>
                <c:pt idx="19693">
                  <c:v>13.187700000002</c:v>
                </c:pt>
                <c:pt idx="19694">
                  <c:v>13.187700000002</c:v>
                </c:pt>
                <c:pt idx="19695">
                  <c:v>13.187700000002</c:v>
                </c:pt>
                <c:pt idx="19696">
                  <c:v>13.187700000002</c:v>
                </c:pt>
                <c:pt idx="19697">
                  <c:v>13.187700000002</c:v>
                </c:pt>
                <c:pt idx="19698">
                  <c:v>13.187700000002</c:v>
                </c:pt>
                <c:pt idx="19699">
                  <c:v>13.187700000002</c:v>
                </c:pt>
                <c:pt idx="19700">
                  <c:v>13.189379361254</c:v>
                </c:pt>
                <c:pt idx="19701">
                  <c:v>13.189699999997</c:v>
                </c:pt>
                <c:pt idx="19702">
                  <c:v>13.189699999997</c:v>
                </c:pt>
                <c:pt idx="19703">
                  <c:v>13.189699999997</c:v>
                </c:pt>
                <c:pt idx="19704">
                  <c:v>13.189699999997</c:v>
                </c:pt>
                <c:pt idx="19705">
                  <c:v>13.189699999997</c:v>
                </c:pt>
                <c:pt idx="19706">
                  <c:v>13.189699999997</c:v>
                </c:pt>
                <c:pt idx="19707">
                  <c:v>13.189699999997</c:v>
                </c:pt>
                <c:pt idx="19708">
                  <c:v>13.189699999997</c:v>
                </c:pt>
                <c:pt idx="19709">
                  <c:v>13.189699999997</c:v>
                </c:pt>
                <c:pt idx="19710">
                  <c:v>13.189699999997</c:v>
                </c:pt>
                <c:pt idx="19711">
                  <c:v>13.189699999997</c:v>
                </c:pt>
                <c:pt idx="19712">
                  <c:v>13.189699999997</c:v>
                </c:pt>
                <c:pt idx="19713">
                  <c:v>13.180330554126</c:v>
                </c:pt>
                <c:pt idx="19714">
                  <c:v>13.094000000003</c:v>
                </c:pt>
                <c:pt idx="19715">
                  <c:v>13.094000000003</c:v>
                </c:pt>
                <c:pt idx="19716">
                  <c:v>13.094000000003</c:v>
                </c:pt>
                <c:pt idx="19717">
                  <c:v>13.094000000003</c:v>
                </c:pt>
                <c:pt idx="19718">
                  <c:v>13.094000000003</c:v>
                </c:pt>
                <c:pt idx="19719">
                  <c:v>13.094000000003</c:v>
                </c:pt>
                <c:pt idx="19720">
                  <c:v>13.094000000003</c:v>
                </c:pt>
                <c:pt idx="19721">
                  <c:v>13.094000000003</c:v>
                </c:pt>
                <c:pt idx="19722">
                  <c:v>13.094000000003</c:v>
                </c:pt>
                <c:pt idx="19723">
                  <c:v>13.094000000003</c:v>
                </c:pt>
                <c:pt idx="19724">
                  <c:v>13.094000000003</c:v>
                </c:pt>
                <c:pt idx="19725">
                  <c:v>13.094000000003</c:v>
                </c:pt>
                <c:pt idx="19726">
                  <c:v>13.094000000003</c:v>
                </c:pt>
                <c:pt idx="19727">
                  <c:v>13.094000000003</c:v>
                </c:pt>
                <c:pt idx="19728">
                  <c:v>13.094000000003</c:v>
                </c:pt>
                <c:pt idx="19729">
                  <c:v>13.094000000003</c:v>
                </c:pt>
                <c:pt idx="19730">
                  <c:v>13.094000000003</c:v>
                </c:pt>
                <c:pt idx="19731">
                  <c:v>13.094000000003</c:v>
                </c:pt>
                <c:pt idx="19732">
                  <c:v>13.100088674346001</c:v>
                </c:pt>
                <c:pt idx="19733">
                  <c:v>13.113899999997001</c:v>
                </c:pt>
                <c:pt idx="19734">
                  <c:v>13.113899999997001</c:v>
                </c:pt>
                <c:pt idx="19735">
                  <c:v>13.113899999997001</c:v>
                </c:pt>
                <c:pt idx="19736">
                  <c:v>13.113899999997001</c:v>
                </c:pt>
                <c:pt idx="19737">
                  <c:v>13.113899999997001</c:v>
                </c:pt>
                <c:pt idx="19738">
                  <c:v>13.113899999997001</c:v>
                </c:pt>
                <c:pt idx="19739">
                  <c:v>13.236246833015</c:v>
                </c:pt>
                <c:pt idx="19740">
                  <c:v>13.257400000002001</c:v>
                </c:pt>
                <c:pt idx="19741">
                  <c:v>13.257400000002001</c:v>
                </c:pt>
                <c:pt idx="19742">
                  <c:v>13.257400000002001</c:v>
                </c:pt>
                <c:pt idx="19743">
                  <c:v>13.257400000002001</c:v>
                </c:pt>
                <c:pt idx="19744">
                  <c:v>13.257400000002001</c:v>
                </c:pt>
                <c:pt idx="19745">
                  <c:v>13.257400000002001</c:v>
                </c:pt>
                <c:pt idx="19746">
                  <c:v>13.257400000002001</c:v>
                </c:pt>
                <c:pt idx="19747">
                  <c:v>13.257400000002001</c:v>
                </c:pt>
                <c:pt idx="19748">
                  <c:v>13.257400000002001</c:v>
                </c:pt>
                <c:pt idx="19749">
                  <c:v>13.257400000002001</c:v>
                </c:pt>
                <c:pt idx="19750">
                  <c:v>13.257400000002001</c:v>
                </c:pt>
                <c:pt idx="19751">
                  <c:v>13.257400000002001</c:v>
                </c:pt>
                <c:pt idx="19752">
                  <c:v>13.208664351105</c:v>
                </c:pt>
                <c:pt idx="19753">
                  <c:v>13.119299999998001</c:v>
                </c:pt>
                <c:pt idx="19754">
                  <c:v>13.119299999998001</c:v>
                </c:pt>
                <c:pt idx="19755">
                  <c:v>13.119299999998001</c:v>
                </c:pt>
                <c:pt idx="19756">
                  <c:v>13.119299999998001</c:v>
                </c:pt>
                <c:pt idx="19757">
                  <c:v>13.119299999998001</c:v>
                </c:pt>
                <c:pt idx="19758">
                  <c:v>13.119299999998001</c:v>
                </c:pt>
                <c:pt idx="19759">
                  <c:v>13.119300000000999</c:v>
                </c:pt>
                <c:pt idx="19760">
                  <c:v>13.119299999999001</c:v>
                </c:pt>
                <c:pt idx="19761">
                  <c:v>13.119299999998001</c:v>
                </c:pt>
                <c:pt idx="19762">
                  <c:v>13.119299999998001</c:v>
                </c:pt>
                <c:pt idx="19763">
                  <c:v>13.119299999998001</c:v>
                </c:pt>
                <c:pt idx="19764">
                  <c:v>13.119299999998001</c:v>
                </c:pt>
                <c:pt idx="19765">
                  <c:v>13.119299999998001</c:v>
                </c:pt>
                <c:pt idx="19766">
                  <c:v>13.119299999999001</c:v>
                </c:pt>
                <c:pt idx="19767">
                  <c:v>13.119299999998001</c:v>
                </c:pt>
                <c:pt idx="19768">
                  <c:v>13.119299999998001</c:v>
                </c:pt>
                <c:pt idx="19769">
                  <c:v>13.119299999998001</c:v>
                </c:pt>
                <c:pt idx="19770">
                  <c:v>13.119299999998001</c:v>
                </c:pt>
                <c:pt idx="19771">
                  <c:v>13.128452975196</c:v>
                </c:pt>
                <c:pt idx="19772">
                  <c:v>13.237900000001</c:v>
                </c:pt>
                <c:pt idx="19773">
                  <c:v>13.2379</c:v>
                </c:pt>
                <c:pt idx="19774">
                  <c:v>13.237900000001</c:v>
                </c:pt>
                <c:pt idx="19775">
                  <c:v>13.2379</c:v>
                </c:pt>
                <c:pt idx="19776">
                  <c:v>13.237900000001</c:v>
                </c:pt>
                <c:pt idx="19777">
                  <c:v>13.237900000001</c:v>
                </c:pt>
                <c:pt idx="19778">
                  <c:v>13.2379</c:v>
                </c:pt>
                <c:pt idx="19779">
                  <c:v>13.237900000001</c:v>
                </c:pt>
                <c:pt idx="19780">
                  <c:v>13.2379</c:v>
                </c:pt>
                <c:pt idx="19781">
                  <c:v>13.2379</c:v>
                </c:pt>
                <c:pt idx="19782">
                  <c:v>13.2379</c:v>
                </c:pt>
                <c:pt idx="19783">
                  <c:v>13.237900000001</c:v>
                </c:pt>
                <c:pt idx="19784">
                  <c:v>13.23687809222</c:v>
                </c:pt>
                <c:pt idx="19785">
                  <c:v>13.235600000005</c:v>
                </c:pt>
                <c:pt idx="19786">
                  <c:v>13.235600000006</c:v>
                </c:pt>
                <c:pt idx="19787">
                  <c:v>13.235600000005</c:v>
                </c:pt>
                <c:pt idx="19788">
                  <c:v>13.235600000005</c:v>
                </c:pt>
                <c:pt idx="19789">
                  <c:v>13.235600000005</c:v>
                </c:pt>
                <c:pt idx="19790">
                  <c:v>13.235600000005</c:v>
                </c:pt>
                <c:pt idx="19791">
                  <c:v>13.161632015559</c:v>
                </c:pt>
                <c:pt idx="19792">
                  <c:v>13.072600000005</c:v>
                </c:pt>
                <c:pt idx="19793">
                  <c:v>13.072600000005</c:v>
                </c:pt>
                <c:pt idx="19794">
                  <c:v>13.072600000005</c:v>
                </c:pt>
                <c:pt idx="19795">
                  <c:v>13.072600000005</c:v>
                </c:pt>
                <c:pt idx="19796">
                  <c:v>13.072600000005</c:v>
                </c:pt>
                <c:pt idx="19797">
                  <c:v>13.072600000005</c:v>
                </c:pt>
                <c:pt idx="19798">
                  <c:v>13.072600000005</c:v>
                </c:pt>
                <c:pt idx="19799">
                  <c:v>13.072600000005</c:v>
                </c:pt>
                <c:pt idx="19800">
                  <c:v>13.072600000005</c:v>
                </c:pt>
                <c:pt idx="19801">
                  <c:v>13.072600000005</c:v>
                </c:pt>
                <c:pt idx="19802">
                  <c:v>13.072600000005</c:v>
                </c:pt>
                <c:pt idx="19803">
                  <c:v>13.072600000005</c:v>
                </c:pt>
                <c:pt idx="19804">
                  <c:v>13.072600000005</c:v>
                </c:pt>
                <c:pt idx="19805">
                  <c:v>13.105040980214</c:v>
                </c:pt>
                <c:pt idx="19806">
                  <c:v>13.111499999998999</c:v>
                </c:pt>
                <c:pt idx="19807">
                  <c:v>13.111499999998999</c:v>
                </c:pt>
                <c:pt idx="19808">
                  <c:v>13.111499999998999</c:v>
                </c:pt>
                <c:pt idx="19809">
                  <c:v>13.111499999998999</c:v>
                </c:pt>
                <c:pt idx="19810">
                  <c:v>13.111499999998999</c:v>
                </c:pt>
                <c:pt idx="19811">
                  <c:v>13.111499999998999</c:v>
                </c:pt>
                <c:pt idx="19812">
                  <c:v>13.111499999998999</c:v>
                </c:pt>
                <c:pt idx="19813">
                  <c:v>13.111499999998999</c:v>
                </c:pt>
                <c:pt idx="19814">
                  <c:v>13.111499999998999</c:v>
                </c:pt>
                <c:pt idx="19815">
                  <c:v>13.111499999998999</c:v>
                </c:pt>
                <c:pt idx="19816">
                  <c:v>13.119773787781</c:v>
                </c:pt>
                <c:pt idx="19817">
                  <c:v>13.142800000000999</c:v>
                </c:pt>
                <c:pt idx="19818">
                  <c:v>13.142800000000999</c:v>
                </c:pt>
                <c:pt idx="19819">
                  <c:v>13.142800000000999</c:v>
                </c:pt>
                <c:pt idx="19820">
                  <c:v>13.142800000000999</c:v>
                </c:pt>
                <c:pt idx="19821">
                  <c:v>13.142800000000999</c:v>
                </c:pt>
                <c:pt idx="19822">
                  <c:v>13.142800000000999</c:v>
                </c:pt>
                <c:pt idx="19823">
                  <c:v>13.142800000000999</c:v>
                </c:pt>
                <c:pt idx="19824">
                  <c:v>13.142800000000999</c:v>
                </c:pt>
                <c:pt idx="19825">
                  <c:v>13.142800000000999</c:v>
                </c:pt>
                <c:pt idx="19826">
                  <c:v>13.142800000000999</c:v>
                </c:pt>
                <c:pt idx="19827">
                  <c:v>13.142800000000999</c:v>
                </c:pt>
                <c:pt idx="19828">
                  <c:v>13.142800000000999</c:v>
                </c:pt>
                <c:pt idx="19829">
                  <c:v>13.183929506441</c:v>
                </c:pt>
                <c:pt idx="19830">
                  <c:v>13.217999999996</c:v>
                </c:pt>
                <c:pt idx="19831">
                  <c:v>13.217999999996</c:v>
                </c:pt>
                <c:pt idx="19832">
                  <c:v>13.217999999996</c:v>
                </c:pt>
                <c:pt idx="19833">
                  <c:v>13.217999999996</c:v>
                </c:pt>
                <c:pt idx="19834">
                  <c:v>13.217999999996</c:v>
                </c:pt>
                <c:pt idx="19835">
                  <c:v>13.217999999996</c:v>
                </c:pt>
                <c:pt idx="19836">
                  <c:v>13.217999999996</c:v>
                </c:pt>
                <c:pt idx="19837">
                  <c:v>13.217999999996</c:v>
                </c:pt>
                <c:pt idx="19838">
                  <c:v>13.217999999996</c:v>
                </c:pt>
                <c:pt idx="19839">
                  <c:v>13.217999999996</c:v>
                </c:pt>
                <c:pt idx="19840">
                  <c:v>13.217999999996</c:v>
                </c:pt>
                <c:pt idx="19841">
                  <c:v>13.217999999996</c:v>
                </c:pt>
                <c:pt idx="19842">
                  <c:v>13.217999999996</c:v>
                </c:pt>
                <c:pt idx="19843">
                  <c:v>13.217999999996</c:v>
                </c:pt>
                <c:pt idx="19844">
                  <c:v>13.217999999996</c:v>
                </c:pt>
                <c:pt idx="19845">
                  <c:v>13.217999999996</c:v>
                </c:pt>
                <c:pt idx="19846">
                  <c:v>13.217999999996</c:v>
                </c:pt>
                <c:pt idx="19847">
                  <c:v>13.217999999996</c:v>
                </c:pt>
                <c:pt idx="19848">
                  <c:v>13.210705249324</c:v>
                </c:pt>
                <c:pt idx="19849">
                  <c:v>13.106</c:v>
                </c:pt>
                <c:pt idx="19850">
                  <c:v>13.106</c:v>
                </c:pt>
                <c:pt idx="19851">
                  <c:v>13.106</c:v>
                </c:pt>
                <c:pt idx="19852">
                  <c:v>13.106</c:v>
                </c:pt>
                <c:pt idx="19853">
                  <c:v>13.106</c:v>
                </c:pt>
                <c:pt idx="19854">
                  <c:v>13.106</c:v>
                </c:pt>
                <c:pt idx="19855">
                  <c:v>13.106</c:v>
                </c:pt>
                <c:pt idx="19856">
                  <c:v>13.106</c:v>
                </c:pt>
                <c:pt idx="19857">
                  <c:v>13.106</c:v>
                </c:pt>
                <c:pt idx="19858">
                  <c:v>13.106</c:v>
                </c:pt>
                <c:pt idx="19859">
                  <c:v>13.106</c:v>
                </c:pt>
                <c:pt idx="19860">
                  <c:v>13.106</c:v>
                </c:pt>
                <c:pt idx="19861">
                  <c:v>13.106</c:v>
                </c:pt>
                <c:pt idx="19862">
                  <c:v>13.141174140021</c:v>
                </c:pt>
                <c:pt idx="19863">
                  <c:v>13.145400000001001</c:v>
                </c:pt>
                <c:pt idx="19864">
                  <c:v>13.145400000002001</c:v>
                </c:pt>
                <c:pt idx="19865">
                  <c:v>13.145400000002001</c:v>
                </c:pt>
                <c:pt idx="19866">
                  <c:v>13.145400000001001</c:v>
                </c:pt>
                <c:pt idx="19867">
                  <c:v>13.145400000002001</c:v>
                </c:pt>
                <c:pt idx="19868">
                  <c:v>13.123568871448001</c:v>
                </c:pt>
                <c:pt idx="19869">
                  <c:v>13.084800000003</c:v>
                </c:pt>
                <c:pt idx="19870">
                  <c:v>13.084800000003</c:v>
                </c:pt>
                <c:pt idx="19871">
                  <c:v>13.084800000003</c:v>
                </c:pt>
                <c:pt idx="19872">
                  <c:v>13.084800000003</c:v>
                </c:pt>
                <c:pt idx="19873">
                  <c:v>13.084800000003</c:v>
                </c:pt>
                <c:pt idx="19874">
                  <c:v>13.084800000003</c:v>
                </c:pt>
                <c:pt idx="19875">
                  <c:v>13.084800000003</c:v>
                </c:pt>
                <c:pt idx="19876">
                  <c:v>13.084800000003</c:v>
                </c:pt>
                <c:pt idx="19877">
                  <c:v>13.084800000003</c:v>
                </c:pt>
                <c:pt idx="19878">
                  <c:v>13.084800000003</c:v>
                </c:pt>
                <c:pt idx="19879">
                  <c:v>13.084800000003</c:v>
                </c:pt>
                <c:pt idx="19880">
                  <c:v>13.084800000003</c:v>
                </c:pt>
                <c:pt idx="19881">
                  <c:v>13.10516993115</c:v>
                </c:pt>
                <c:pt idx="19882">
                  <c:v>13.143500000003</c:v>
                </c:pt>
                <c:pt idx="19883">
                  <c:v>13.143500000003</c:v>
                </c:pt>
                <c:pt idx="19884">
                  <c:v>13.143500000003</c:v>
                </c:pt>
                <c:pt idx="19885">
                  <c:v>13.143500000003</c:v>
                </c:pt>
                <c:pt idx="19886">
                  <c:v>13.143500000003</c:v>
                </c:pt>
                <c:pt idx="19887">
                  <c:v>13.143500000003</c:v>
                </c:pt>
                <c:pt idx="19888">
                  <c:v>13.143500000003</c:v>
                </c:pt>
                <c:pt idx="19889">
                  <c:v>13.143500000003</c:v>
                </c:pt>
                <c:pt idx="19890">
                  <c:v>13.143500000003</c:v>
                </c:pt>
                <c:pt idx="19891">
                  <c:v>13.143500000003</c:v>
                </c:pt>
                <c:pt idx="19892">
                  <c:v>13.143500000003</c:v>
                </c:pt>
                <c:pt idx="19893">
                  <c:v>13.143500000003</c:v>
                </c:pt>
                <c:pt idx="19894">
                  <c:v>13.154134244826</c:v>
                </c:pt>
                <c:pt idx="19895">
                  <c:v>13.205699999998</c:v>
                </c:pt>
                <c:pt idx="19896">
                  <c:v>13.205699999998</c:v>
                </c:pt>
                <c:pt idx="19897">
                  <c:v>13.205699999998</c:v>
                </c:pt>
                <c:pt idx="19898">
                  <c:v>13.205699999998</c:v>
                </c:pt>
                <c:pt idx="19899">
                  <c:v>13.205699999999</c:v>
                </c:pt>
                <c:pt idx="19900">
                  <c:v>13.205699999998</c:v>
                </c:pt>
                <c:pt idx="19901">
                  <c:v>13.205699999998</c:v>
                </c:pt>
                <c:pt idx="19902">
                  <c:v>13.205699999998</c:v>
                </c:pt>
                <c:pt idx="19903">
                  <c:v>13.205699999999</c:v>
                </c:pt>
                <c:pt idx="19904">
                  <c:v>13.205699999998</c:v>
                </c:pt>
                <c:pt idx="19905">
                  <c:v>13.205699999996</c:v>
                </c:pt>
                <c:pt idx="19906">
                  <c:v>13.005460022100999</c:v>
                </c:pt>
                <c:pt idx="19907">
                  <c:v>12.984800000004</c:v>
                </c:pt>
                <c:pt idx="19908">
                  <c:v>12.984800000003</c:v>
                </c:pt>
                <c:pt idx="19909">
                  <c:v>12.984800000003</c:v>
                </c:pt>
                <c:pt idx="19910">
                  <c:v>12.984800000003</c:v>
                </c:pt>
                <c:pt idx="19911">
                  <c:v>12.984800000003</c:v>
                </c:pt>
                <c:pt idx="19912">
                  <c:v>12.984800000003</c:v>
                </c:pt>
                <c:pt idx="19913">
                  <c:v>12.984800000004</c:v>
                </c:pt>
                <c:pt idx="19914">
                  <c:v>12.984800000003</c:v>
                </c:pt>
                <c:pt idx="19915">
                  <c:v>12.984800000003</c:v>
                </c:pt>
                <c:pt idx="19916">
                  <c:v>12.984800000003</c:v>
                </c:pt>
                <c:pt idx="19917">
                  <c:v>12.984800000003</c:v>
                </c:pt>
                <c:pt idx="19918">
                  <c:v>12.990627148353999</c:v>
                </c:pt>
                <c:pt idx="19919">
                  <c:v>13.186599999996</c:v>
                </c:pt>
                <c:pt idx="19920">
                  <c:v>13.186599999995</c:v>
                </c:pt>
                <c:pt idx="19921">
                  <c:v>13.186599999995</c:v>
                </c:pt>
                <c:pt idx="19922">
                  <c:v>13.186599999995</c:v>
                </c:pt>
                <c:pt idx="19923">
                  <c:v>13.186599999995</c:v>
                </c:pt>
                <c:pt idx="19924">
                  <c:v>13.186599999995</c:v>
                </c:pt>
                <c:pt idx="19925">
                  <c:v>13.186599999996</c:v>
                </c:pt>
                <c:pt idx="19926">
                  <c:v>13.186599999995</c:v>
                </c:pt>
                <c:pt idx="19927">
                  <c:v>13.186599999995</c:v>
                </c:pt>
                <c:pt idx="19928">
                  <c:v>13.186599999995</c:v>
                </c:pt>
                <c:pt idx="19929">
                  <c:v>13.186599999995</c:v>
                </c:pt>
                <c:pt idx="19930">
                  <c:v>13.180002160354</c:v>
                </c:pt>
                <c:pt idx="19931">
                  <c:v>13.130800000003999</c:v>
                </c:pt>
                <c:pt idx="19932">
                  <c:v>13.130800000004999</c:v>
                </c:pt>
                <c:pt idx="19933">
                  <c:v>13.130800000003999</c:v>
                </c:pt>
                <c:pt idx="19934">
                  <c:v>13.130800000003999</c:v>
                </c:pt>
                <c:pt idx="19935">
                  <c:v>13.130800000004999</c:v>
                </c:pt>
                <c:pt idx="19936">
                  <c:v>13.130800000003999</c:v>
                </c:pt>
                <c:pt idx="19937">
                  <c:v>13.130800000004999</c:v>
                </c:pt>
                <c:pt idx="19938">
                  <c:v>13.130800000003999</c:v>
                </c:pt>
                <c:pt idx="19939">
                  <c:v>13.130800000003999</c:v>
                </c:pt>
                <c:pt idx="19940">
                  <c:v>13.130800000003999</c:v>
                </c:pt>
                <c:pt idx="19941">
                  <c:v>13.130800000003999</c:v>
                </c:pt>
                <c:pt idx="19942">
                  <c:v>13.140031596092999</c:v>
                </c:pt>
                <c:pt idx="19943">
                  <c:v>13.215399999996</c:v>
                </c:pt>
                <c:pt idx="19944">
                  <c:v>13.215399999995</c:v>
                </c:pt>
                <c:pt idx="19945">
                  <c:v>13.215399999995</c:v>
                </c:pt>
                <c:pt idx="19946">
                  <c:v>13.215399999996</c:v>
                </c:pt>
                <c:pt idx="19947">
                  <c:v>13.215399999996</c:v>
                </c:pt>
                <c:pt idx="19948">
                  <c:v>13.215399999995</c:v>
                </c:pt>
                <c:pt idx="19949">
                  <c:v>13.215399999995</c:v>
                </c:pt>
                <c:pt idx="19950">
                  <c:v>13.215399999995</c:v>
                </c:pt>
                <c:pt idx="19951">
                  <c:v>13.215399999995</c:v>
                </c:pt>
                <c:pt idx="19952">
                  <c:v>13.215399999995</c:v>
                </c:pt>
                <c:pt idx="19953">
                  <c:v>13.215399999995</c:v>
                </c:pt>
                <c:pt idx="19954">
                  <c:v>13.215399999996</c:v>
                </c:pt>
                <c:pt idx="19955">
                  <c:v>13.210639964884001</c:v>
                </c:pt>
                <c:pt idx="19956">
                  <c:v>13.173199999996999</c:v>
                </c:pt>
                <c:pt idx="19957">
                  <c:v>13.173199999997999</c:v>
                </c:pt>
                <c:pt idx="19958">
                  <c:v>13.173199999996999</c:v>
                </c:pt>
                <c:pt idx="19959">
                  <c:v>13.173199999997999</c:v>
                </c:pt>
                <c:pt idx="19960">
                  <c:v>13.173199999997999</c:v>
                </c:pt>
                <c:pt idx="19961">
                  <c:v>13.173199999998999</c:v>
                </c:pt>
                <c:pt idx="19962">
                  <c:v>13.173199999997999</c:v>
                </c:pt>
                <c:pt idx="19963">
                  <c:v>13.173199999996999</c:v>
                </c:pt>
                <c:pt idx="19964">
                  <c:v>13.173199999996999</c:v>
                </c:pt>
                <c:pt idx="19965">
                  <c:v>13.173199999997999</c:v>
                </c:pt>
                <c:pt idx="19966">
                  <c:v>13.173199999997999</c:v>
                </c:pt>
                <c:pt idx="19967">
                  <c:v>13.173199999997999</c:v>
                </c:pt>
                <c:pt idx="19968">
                  <c:v>13.145121742603999</c:v>
                </c:pt>
                <c:pt idx="19969">
                  <c:v>13.125700000002</c:v>
                </c:pt>
                <c:pt idx="19970">
                  <c:v>13.125700000002</c:v>
                </c:pt>
                <c:pt idx="19971">
                  <c:v>13.125700000002</c:v>
                </c:pt>
                <c:pt idx="19972">
                  <c:v>13.125700000002</c:v>
                </c:pt>
                <c:pt idx="19973">
                  <c:v>13.125700000002</c:v>
                </c:pt>
                <c:pt idx="19974">
                  <c:v>13.125700000002</c:v>
                </c:pt>
                <c:pt idx="19975">
                  <c:v>13.125700000003</c:v>
                </c:pt>
                <c:pt idx="19976">
                  <c:v>13.125700000002</c:v>
                </c:pt>
                <c:pt idx="19977">
                  <c:v>13.125700000002</c:v>
                </c:pt>
                <c:pt idx="19978">
                  <c:v>13.125700000002</c:v>
                </c:pt>
                <c:pt idx="19979">
                  <c:v>13.125700000002</c:v>
                </c:pt>
                <c:pt idx="19980">
                  <c:v>13.125700000002</c:v>
                </c:pt>
                <c:pt idx="19981">
                  <c:v>13.125700000002</c:v>
                </c:pt>
                <c:pt idx="19982">
                  <c:v>13.125700000002</c:v>
                </c:pt>
                <c:pt idx="19983">
                  <c:v>13.125700000002</c:v>
                </c:pt>
                <c:pt idx="19984">
                  <c:v>13.125700000002</c:v>
                </c:pt>
                <c:pt idx="19985">
                  <c:v>13.125700000002</c:v>
                </c:pt>
                <c:pt idx="19986">
                  <c:v>13.125700000002</c:v>
                </c:pt>
                <c:pt idx="19987">
                  <c:v>13.125700000002</c:v>
                </c:pt>
                <c:pt idx="19988">
                  <c:v>13.061904864125999</c:v>
                </c:pt>
                <c:pt idx="19989">
                  <c:v>13.050699999999001</c:v>
                </c:pt>
                <c:pt idx="19990">
                  <c:v>13.050699999999001</c:v>
                </c:pt>
                <c:pt idx="19991">
                  <c:v>13.050699999999001</c:v>
                </c:pt>
                <c:pt idx="19992">
                  <c:v>13.050700000000999</c:v>
                </c:pt>
                <c:pt idx="19993">
                  <c:v>13.050699999999001</c:v>
                </c:pt>
                <c:pt idx="19994">
                  <c:v>13.050699999999001</c:v>
                </c:pt>
                <c:pt idx="19995">
                  <c:v>13.050700000000001</c:v>
                </c:pt>
                <c:pt idx="19996">
                  <c:v>13.050699999999001</c:v>
                </c:pt>
                <c:pt idx="19997">
                  <c:v>13.050699999999001</c:v>
                </c:pt>
                <c:pt idx="19998">
                  <c:v>13.050700000000001</c:v>
                </c:pt>
                <c:pt idx="19999">
                  <c:v>13.112739418793</c:v>
                </c:pt>
                <c:pt idx="20000">
                  <c:v>13.140500000002</c:v>
                </c:pt>
                <c:pt idx="20001">
                  <c:v>13.140500000000999</c:v>
                </c:pt>
                <c:pt idx="20002">
                  <c:v>13.140500000002</c:v>
                </c:pt>
                <c:pt idx="20003">
                  <c:v>13.140500000000999</c:v>
                </c:pt>
                <c:pt idx="20004">
                  <c:v>13.135129118263</c:v>
                </c:pt>
                <c:pt idx="20005">
                  <c:v>13.101599999996999</c:v>
                </c:pt>
                <c:pt idx="20006">
                  <c:v>13.101599999996999</c:v>
                </c:pt>
                <c:pt idx="20007">
                  <c:v>13.101599999996999</c:v>
                </c:pt>
                <c:pt idx="20008">
                  <c:v>13.101599999996999</c:v>
                </c:pt>
                <c:pt idx="20009">
                  <c:v>13.101599999996999</c:v>
                </c:pt>
                <c:pt idx="20010">
                  <c:v>13.101599999996999</c:v>
                </c:pt>
                <c:pt idx="20011">
                  <c:v>13.101599999996999</c:v>
                </c:pt>
                <c:pt idx="20012">
                  <c:v>13.101599999996999</c:v>
                </c:pt>
                <c:pt idx="20013">
                  <c:v>13.101599999996999</c:v>
                </c:pt>
                <c:pt idx="20014">
                  <c:v>13.101599999996999</c:v>
                </c:pt>
                <c:pt idx="20015">
                  <c:v>13.101599999996999</c:v>
                </c:pt>
                <c:pt idx="20016">
                  <c:v>13.101599999996999</c:v>
                </c:pt>
                <c:pt idx="20017">
                  <c:v>13.116053646895001</c:v>
                </c:pt>
                <c:pt idx="20018">
                  <c:v>13.155800000000999</c:v>
                </c:pt>
                <c:pt idx="20019">
                  <c:v>13.155800000000999</c:v>
                </c:pt>
                <c:pt idx="20020">
                  <c:v>13.155800000000999</c:v>
                </c:pt>
                <c:pt idx="20021">
                  <c:v>13.155800000000999</c:v>
                </c:pt>
                <c:pt idx="20022">
                  <c:v>13.155800000000999</c:v>
                </c:pt>
                <c:pt idx="20023">
                  <c:v>13.155800000000999</c:v>
                </c:pt>
                <c:pt idx="20024">
                  <c:v>13.155800000000999</c:v>
                </c:pt>
                <c:pt idx="20025">
                  <c:v>13.155800000000999</c:v>
                </c:pt>
                <c:pt idx="20026">
                  <c:v>13.155800000000999</c:v>
                </c:pt>
                <c:pt idx="20027">
                  <c:v>13.155800000000999</c:v>
                </c:pt>
                <c:pt idx="20028">
                  <c:v>13.155800000000999</c:v>
                </c:pt>
                <c:pt idx="20029">
                  <c:v>13.155800000000999</c:v>
                </c:pt>
                <c:pt idx="20030">
                  <c:v>13.145233688035001</c:v>
                </c:pt>
                <c:pt idx="20031">
                  <c:v>13.111000000002999</c:v>
                </c:pt>
                <c:pt idx="20032">
                  <c:v>13.111000000002999</c:v>
                </c:pt>
                <c:pt idx="20033">
                  <c:v>13.111000000002999</c:v>
                </c:pt>
                <c:pt idx="20034">
                  <c:v>13.111000000002999</c:v>
                </c:pt>
                <c:pt idx="20035">
                  <c:v>13.111000000002999</c:v>
                </c:pt>
                <c:pt idx="20036">
                  <c:v>13.111000000002999</c:v>
                </c:pt>
                <c:pt idx="20037">
                  <c:v>13.111000000002999</c:v>
                </c:pt>
                <c:pt idx="20038">
                  <c:v>13.111000000002999</c:v>
                </c:pt>
                <c:pt idx="20039">
                  <c:v>13.111000000002999</c:v>
                </c:pt>
                <c:pt idx="20040">
                  <c:v>13.111000000002999</c:v>
                </c:pt>
                <c:pt idx="20041">
                  <c:v>13.111000000002999</c:v>
                </c:pt>
                <c:pt idx="20042">
                  <c:v>13.1210003797</c:v>
                </c:pt>
                <c:pt idx="20043">
                  <c:v>13.231999999998999</c:v>
                </c:pt>
                <c:pt idx="20044">
                  <c:v>13.231999999997999</c:v>
                </c:pt>
                <c:pt idx="20045">
                  <c:v>13.231999999997999</c:v>
                </c:pt>
                <c:pt idx="20046">
                  <c:v>13.231999999997001</c:v>
                </c:pt>
                <c:pt idx="20047">
                  <c:v>13.231999999997999</c:v>
                </c:pt>
                <c:pt idx="20048">
                  <c:v>13.231999999997999</c:v>
                </c:pt>
                <c:pt idx="20049">
                  <c:v>13.231999999997999</c:v>
                </c:pt>
                <c:pt idx="20050">
                  <c:v>13.231999999997999</c:v>
                </c:pt>
                <c:pt idx="20051">
                  <c:v>13.231999999997999</c:v>
                </c:pt>
                <c:pt idx="20052">
                  <c:v>13.231999999997001</c:v>
                </c:pt>
                <c:pt idx="20053">
                  <c:v>13.231999999997999</c:v>
                </c:pt>
                <c:pt idx="20054">
                  <c:v>13.231999999997001</c:v>
                </c:pt>
                <c:pt idx="20055">
                  <c:v>13.150347695071</c:v>
                </c:pt>
                <c:pt idx="20056">
                  <c:v>13.0815</c:v>
                </c:pt>
                <c:pt idx="20057">
                  <c:v>13.0815</c:v>
                </c:pt>
                <c:pt idx="20058">
                  <c:v>13.0815</c:v>
                </c:pt>
                <c:pt idx="20059">
                  <c:v>13.0815</c:v>
                </c:pt>
                <c:pt idx="20060">
                  <c:v>13.0815</c:v>
                </c:pt>
                <c:pt idx="20061">
                  <c:v>13.0815</c:v>
                </c:pt>
                <c:pt idx="20062">
                  <c:v>13.0815</c:v>
                </c:pt>
                <c:pt idx="20063">
                  <c:v>13.0815</c:v>
                </c:pt>
                <c:pt idx="20064">
                  <c:v>13.0815</c:v>
                </c:pt>
                <c:pt idx="20065">
                  <c:v>13.0815</c:v>
                </c:pt>
                <c:pt idx="20066">
                  <c:v>13.0815</c:v>
                </c:pt>
                <c:pt idx="20067">
                  <c:v>13.0815</c:v>
                </c:pt>
                <c:pt idx="20068">
                  <c:v>13.090926653696</c:v>
                </c:pt>
                <c:pt idx="20069">
                  <c:v>13.127999999998</c:v>
                </c:pt>
                <c:pt idx="20070">
                  <c:v>13.127999999998</c:v>
                </c:pt>
                <c:pt idx="20071">
                  <c:v>13.128</c:v>
                </c:pt>
                <c:pt idx="20072">
                  <c:v>13.127999999998</c:v>
                </c:pt>
                <c:pt idx="20073">
                  <c:v>13.127999999998</c:v>
                </c:pt>
                <c:pt idx="20074">
                  <c:v>13.127999999998</c:v>
                </c:pt>
                <c:pt idx="20075">
                  <c:v>13.127999999998</c:v>
                </c:pt>
                <c:pt idx="20076">
                  <c:v>13.127999999998</c:v>
                </c:pt>
                <c:pt idx="20077">
                  <c:v>13.127999999998</c:v>
                </c:pt>
                <c:pt idx="20078">
                  <c:v>13.127999999998</c:v>
                </c:pt>
                <c:pt idx="20079">
                  <c:v>13.127999999998</c:v>
                </c:pt>
                <c:pt idx="20080">
                  <c:v>13.001895916641001</c:v>
                </c:pt>
                <c:pt idx="20081">
                  <c:v>12.940299999997</c:v>
                </c:pt>
                <c:pt idx="20082">
                  <c:v>12.940299999996</c:v>
                </c:pt>
                <c:pt idx="20083">
                  <c:v>12.940299999997</c:v>
                </c:pt>
                <c:pt idx="20084">
                  <c:v>12.940299999997</c:v>
                </c:pt>
                <c:pt idx="20085">
                  <c:v>12.940299999996</c:v>
                </c:pt>
                <c:pt idx="20086">
                  <c:v>12.940299999996</c:v>
                </c:pt>
                <c:pt idx="20087">
                  <c:v>12.940299999997</c:v>
                </c:pt>
                <c:pt idx="20088">
                  <c:v>12.940299999996</c:v>
                </c:pt>
                <c:pt idx="20089">
                  <c:v>12.940299999997</c:v>
                </c:pt>
                <c:pt idx="20090">
                  <c:v>12.940299999996</c:v>
                </c:pt>
                <c:pt idx="20091">
                  <c:v>12.9547332191</c:v>
                </c:pt>
                <c:pt idx="20092">
                  <c:v>12.983899999999</c:v>
                </c:pt>
                <c:pt idx="20093">
                  <c:v>12.983899999999</c:v>
                </c:pt>
                <c:pt idx="20094">
                  <c:v>12.983899999999</c:v>
                </c:pt>
                <c:pt idx="20095">
                  <c:v>12.983899999999</c:v>
                </c:pt>
                <c:pt idx="20096">
                  <c:v>12.983899999999</c:v>
                </c:pt>
                <c:pt idx="20097">
                  <c:v>12.983899999999</c:v>
                </c:pt>
                <c:pt idx="20098">
                  <c:v>12.983899999999</c:v>
                </c:pt>
                <c:pt idx="20099">
                  <c:v>12.983899999999</c:v>
                </c:pt>
                <c:pt idx="20100">
                  <c:v>12.983899999999</c:v>
                </c:pt>
                <c:pt idx="20101">
                  <c:v>12.983899999999</c:v>
                </c:pt>
                <c:pt idx="20102">
                  <c:v>12.983899999999</c:v>
                </c:pt>
                <c:pt idx="20103">
                  <c:v>13.005026800695999</c:v>
                </c:pt>
                <c:pt idx="20104">
                  <c:v>13.034000000004999</c:v>
                </c:pt>
                <c:pt idx="20105">
                  <c:v>13.034000000004999</c:v>
                </c:pt>
                <c:pt idx="20106">
                  <c:v>13.034000000004999</c:v>
                </c:pt>
                <c:pt idx="20107">
                  <c:v>13.034000000004999</c:v>
                </c:pt>
                <c:pt idx="20108">
                  <c:v>13.034000000004999</c:v>
                </c:pt>
                <c:pt idx="20109">
                  <c:v>13.034000000004999</c:v>
                </c:pt>
                <c:pt idx="20110">
                  <c:v>13.034000000004999</c:v>
                </c:pt>
                <c:pt idx="20111">
                  <c:v>13.034000000004999</c:v>
                </c:pt>
                <c:pt idx="20112">
                  <c:v>13.034000000004999</c:v>
                </c:pt>
                <c:pt idx="20113">
                  <c:v>13.034000000004999</c:v>
                </c:pt>
                <c:pt idx="20114">
                  <c:v>13.034000000004999</c:v>
                </c:pt>
                <c:pt idx="20115">
                  <c:v>13.034000000004999</c:v>
                </c:pt>
                <c:pt idx="20116">
                  <c:v>13.071719411983</c:v>
                </c:pt>
                <c:pt idx="20117">
                  <c:v>13.102799999996</c:v>
                </c:pt>
                <c:pt idx="20118">
                  <c:v>13.102799999995</c:v>
                </c:pt>
                <c:pt idx="20119">
                  <c:v>13.102799999995</c:v>
                </c:pt>
                <c:pt idx="20120">
                  <c:v>13.102799999996</c:v>
                </c:pt>
                <c:pt idx="20121">
                  <c:v>13.102799999996</c:v>
                </c:pt>
                <c:pt idx="20122">
                  <c:v>13.102799999995</c:v>
                </c:pt>
                <c:pt idx="20123">
                  <c:v>13.102799999996</c:v>
                </c:pt>
                <c:pt idx="20124">
                  <c:v>13.102799999996</c:v>
                </c:pt>
                <c:pt idx="20125">
                  <c:v>13.102799999996</c:v>
                </c:pt>
                <c:pt idx="20126">
                  <c:v>13.102799999996</c:v>
                </c:pt>
                <c:pt idx="20127">
                  <c:v>13.079221270008</c:v>
                </c:pt>
                <c:pt idx="20128">
                  <c:v>13.054800000004001</c:v>
                </c:pt>
                <c:pt idx="20129">
                  <c:v>13.054800000004001</c:v>
                </c:pt>
                <c:pt idx="20130">
                  <c:v>13.054800000004001</c:v>
                </c:pt>
                <c:pt idx="20131">
                  <c:v>13.054800000004001</c:v>
                </c:pt>
                <c:pt idx="20132">
                  <c:v>13.054800000004001</c:v>
                </c:pt>
                <c:pt idx="20133">
                  <c:v>13.054800000004001</c:v>
                </c:pt>
                <c:pt idx="20134">
                  <c:v>13.054800000003</c:v>
                </c:pt>
                <c:pt idx="20135">
                  <c:v>13.054800000003</c:v>
                </c:pt>
                <c:pt idx="20136">
                  <c:v>13.054800000004001</c:v>
                </c:pt>
                <c:pt idx="20137">
                  <c:v>13.054800000004001</c:v>
                </c:pt>
                <c:pt idx="20138">
                  <c:v>13.054800000004001</c:v>
                </c:pt>
                <c:pt idx="20139">
                  <c:v>13.093142697051</c:v>
                </c:pt>
                <c:pt idx="20140">
                  <c:v>13.126500000004</c:v>
                </c:pt>
                <c:pt idx="20141">
                  <c:v>13.126500000007001</c:v>
                </c:pt>
                <c:pt idx="20142">
                  <c:v>13.126500000004</c:v>
                </c:pt>
                <c:pt idx="20143">
                  <c:v>13.126500000004</c:v>
                </c:pt>
                <c:pt idx="20144">
                  <c:v>13.126500000004</c:v>
                </c:pt>
                <c:pt idx="20145">
                  <c:v>13.126500000004</c:v>
                </c:pt>
                <c:pt idx="20146">
                  <c:v>13.126500000004</c:v>
                </c:pt>
                <c:pt idx="20147">
                  <c:v>13.126500000004</c:v>
                </c:pt>
                <c:pt idx="20148">
                  <c:v>13.126500000004</c:v>
                </c:pt>
                <c:pt idx="20149">
                  <c:v>13.126500000004</c:v>
                </c:pt>
                <c:pt idx="20150">
                  <c:v>13.126500000004</c:v>
                </c:pt>
                <c:pt idx="20151">
                  <c:v>13.102094835165</c:v>
                </c:pt>
                <c:pt idx="20152">
                  <c:v>13.044699999999001</c:v>
                </c:pt>
                <c:pt idx="20153">
                  <c:v>13.044699999999001</c:v>
                </c:pt>
                <c:pt idx="20154">
                  <c:v>13.044699999999001</c:v>
                </c:pt>
                <c:pt idx="20155">
                  <c:v>13.044699999999001</c:v>
                </c:pt>
                <c:pt idx="20156">
                  <c:v>13.044699999999001</c:v>
                </c:pt>
                <c:pt idx="20157">
                  <c:v>13.044699999999001</c:v>
                </c:pt>
                <c:pt idx="20158">
                  <c:v>13.044699999999001</c:v>
                </c:pt>
                <c:pt idx="20159">
                  <c:v>13.044699999999001</c:v>
                </c:pt>
                <c:pt idx="20160">
                  <c:v>13.044699999999001</c:v>
                </c:pt>
                <c:pt idx="20161">
                  <c:v>13.044699999999001</c:v>
                </c:pt>
                <c:pt idx="20162">
                  <c:v>13.044699999999001</c:v>
                </c:pt>
                <c:pt idx="20163">
                  <c:v>13.044699999999001</c:v>
                </c:pt>
                <c:pt idx="20164">
                  <c:v>13.044699999999001</c:v>
                </c:pt>
                <c:pt idx="20165">
                  <c:v>13.129883427346</c:v>
                </c:pt>
                <c:pt idx="20166">
                  <c:v>13.173199999997999</c:v>
                </c:pt>
                <c:pt idx="20167">
                  <c:v>13.173199999996999</c:v>
                </c:pt>
                <c:pt idx="20168">
                  <c:v>13.173199999997999</c:v>
                </c:pt>
                <c:pt idx="20169">
                  <c:v>13.173199999997999</c:v>
                </c:pt>
                <c:pt idx="20170">
                  <c:v>13.173199999996999</c:v>
                </c:pt>
                <c:pt idx="20171">
                  <c:v>13.173199999997999</c:v>
                </c:pt>
                <c:pt idx="20172">
                  <c:v>13.173199999997999</c:v>
                </c:pt>
                <c:pt idx="20173">
                  <c:v>13.173199999996999</c:v>
                </c:pt>
                <c:pt idx="20174">
                  <c:v>13.173199999996999</c:v>
                </c:pt>
                <c:pt idx="20175">
                  <c:v>13.173199999996999</c:v>
                </c:pt>
                <c:pt idx="20176">
                  <c:v>13.173199999997999</c:v>
                </c:pt>
                <c:pt idx="20177">
                  <c:v>13.173199999997999</c:v>
                </c:pt>
                <c:pt idx="20178">
                  <c:v>13.173199999997999</c:v>
                </c:pt>
                <c:pt idx="20179">
                  <c:v>13.173199999997999</c:v>
                </c:pt>
                <c:pt idx="20180">
                  <c:v>13.173199999997999</c:v>
                </c:pt>
                <c:pt idx="20181">
                  <c:v>13.173199999996999</c:v>
                </c:pt>
                <c:pt idx="20182">
                  <c:v>13.173199999997999</c:v>
                </c:pt>
                <c:pt idx="20183">
                  <c:v>13.174581300451001</c:v>
                </c:pt>
                <c:pt idx="20184">
                  <c:v>13.185200000005</c:v>
                </c:pt>
                <c:pt idx="20185">
                  <c:v>13.185200000005</c:v>
                </c:pt>
                <c:pt idx="20186">
                  <c:v>13.185200000005</c:v>
                </c:pt>
                <c:pt idx="20187">
                  <c:v>13.185200000005</c:v>
                </c:pt>
                <c:pt idx="20188">
                  <c:v>13.185200000005</c:v>
                </c:pt>
                <c:pt idx="20189">
                  <c:v>13.185200000005</c:v>
                </c:pt>
                <c:pt idx="20190">
                  <c:v>13.135003284484</c:v>
                </c:pt>
                <c:pt idx="20191">
                  <c:v>13.086600000002001</c:v>
                </c:pt>
                <c:pt idx="20192">
                  <c:v>13.086600000002001</c:v>
                </c:pt>
                <c:pt idx="20193">
                  <c:v>13.086600000002001</c:v>
                </c:pt>
                <c:pt idx="20194">
                  <c:v>13.086600000002001</c:v>
                </c:pt>
                <c:pt idx="20195">
                  <c:v>13.086600000002001</c:v>
                </c:pt>
                <c:pt idx="20196">
                  <c:v>13.086600000002001</c:v>
                </c:pt>
                <c:pt idx="20197">
                  <c:v>13.086600000002001</c:v>
                </c:pt>
                <c:pt idx="20198">
                  <c:v>13.086600000002001</c:v>
                </c:pt>
                <c:pt idx="20199">
                  <c:v>13.086600000002001</c:v>
                </c:pt>
                <c:pt idx="20200">
                  <c:v>13.086600000002001</c:v>
                </c:pt>
                <c:pt idx="20201">
                  <c:v>13.086600000002001</c:v>
                </c:pt>
                <c:pt idx="20202">
                  <c:v>13.086600000002001</c:v>
                </c:pt>
                <c:pt idx="20203">
                  <c:v>13.186206096492</c:v>
                </c:pt>
                <c:pt idx="20204">
                  <c:v>13.280399999997</c:v>
                </c:pt>
                <c:pt idx="20205">
                  <c:v>13.280399999997</c:v>
                </c:pt>
                <c:pt idx="20206">
                  <c:v>13.280399999997</c:v>
                </c:pt>
                <c:pt idx="20207">
                  <c:v>13.280399999997</c:v>
                </c:pt>
                <c:pt idx="20208">
                  <c:v>13.280399999997</c:v>
                </c:pt>
                <c:pt idx="20209">
                  <c:v>13.280399999997</c:v>
                </c:pt>
                <c:pt idx="20210">
                  <c:v>13.280399999997</c:v>
                </c:pt>
                <c:pt idx="20211">
                  <c:v>13.280399999997</c:v>
                </c:pt>
                <c:pt idx="20212">
                  <c:v>13.280399999997</c:v>
                </c:pt>
                <c:pt idx="20213">
                  <c:v>13.280399999997</c:v>
                </c:pt>
                <c:pt idx="20214">
                  <c:v>13.280399999997</c:v>
                </c:pt>
                <c:pt idx="20215">
                  <c:v>13.280399999997</c:v>
                </c:pt>
                <c:pt idx="20216">
                  <c:v>13.244814490436999</c:v>
                </c:pt>
                <c:pt idx="20217">
                  <c:v>13.133700000004</c:v>
                </c:pt>
                <c:pt idx="20218">
                  <c:v>13.133700000004</c:v>
                </c:pt>
                <c:pt idx="20219">
                  <c:v>13.133700000003</c:v>
                </c:pt>
                <c:pt idx="20220">
                  <c:v>13.133700000003</c:v>
                </c:pt>
                <c:pt idx="20221">
                  <c:v>13.133700000003</c:v>
                </c:pt>
                <c:pt idx="20222">
                  <c:v>13.133700000004</c:v>
                </c:pt>
                <c:pt idx="20223">
                  <c:v>13.133700000004</c:v>
                </c:pt>
                <c:pt idx="20224">
                  <c:v>13.133700000004</c:v>
                </c:pt>
                <c:pt idx="20225">
                  <c:v>13.133700000004</c:v>
                </c:pt>
                <c:pt idx="20226">
                  <c:v>13.133700000004</c:v>
                </c:pt>
                <c:pt idx="20227">
                  <c:v>13.133700000004</c:v>
                </c:pt>
                <c:pt idx="20228">
                  <c:v>13.133700000004</c:v>
                </c:pt>
                <c:pt idx="20229">
                  <c:v>13.125448993202999</c:v>
                </c:pt>
                <c:pt idx="20230">
                  <c:v>13.082499999996999</c:v>
                </c:pt>
                <c:pt idx="20231">
                  <c:v>13.082499999996999</c:v>
                </c:pt>
                <c:pt idx="20232">
                  <c:v>13.082499999996999</c:v>
                </c:pt>
                <c:pt idx="20233">
                  <c:v>13.082499999996999</c:v>
                </c:pt>
                <c:pt idx="20234">
                  <c:v>13.082499999996999</c:v>
                </c:pt>
                <c:pt idx="20235">
                  <c:v>13.082499999996999</c:v>
                </c:pt>
                <c:pt idx="20236">
                  <c:v>13.082499999996999</c:v>
                </c:pt>
                <c:pt idx="20237">
                  <c:v>13.082499999996999</c:v>
                </c:pt>
                <c:pt idx="20238">
                  <c:v>13.082499999996999</c:v>
                </c:pt>
                <c:pt idx="20239">
                  <c:v>13.082499999996999</c:v>
                </c:pt>
                <c:pt idx="20240">
                  <c:v>13.082499999996999</c:v>
                </c:pt>
                <c:pt idx="20241">
                  <c:v>13.082499999996999</c:v>
                </c:pt>
                <c:pt idx="20242">
                  <c:v>13.082499999996999</c:v>
                </c:pt>
                <c:pt idx="20243">
                  <c:v>13.082499999996999</c:v>
                </c:pt>
                <c:pt idx="20244">
                  <c:v>13.082499999996999</c:v>
                </c:pt>
                <c:pt idx="20245">
                  <c:v>13.082499999996999</c:v>
                </c:pt>
                <c:pt idx="20246">
                  <c:v>13.082499999996999</c:v>
                </c:pt>
                <c:pt idx="20247">
                  <c:v>13.082499999996999</c:v>
                </c:pt>
                <c:pt idx="20248">
                  <c:v>13.082499999996999</c:v>
                </c:pt>
                <c:pt idx="20249">
                  <c:v>13.096836548755</c:v>
                </c:pt>
                <c:pt idx="20250">
                  <c:v>13.142300000004999</c:v>
                </c:pt>
                <c:pt idx="20251">
                  <c:v>13.142300000004999</c:v>
                </c:pt>
                <c:pt idx="20252">
                  <c:v>13.142300000003999</c:v>
                </c:pt>
                <c:pt idx="20253">
                  <c:v>13.142300000004999</c:v>
                </c:pt>
                <c:pt idx="20254">
                  <c:v>13.142300000004999</c:v>
                </c:pt>
                <c:pt idx="20255">
                  <c:v>13.142300000004999</c:v>
                </c:pt>
                <c:pt idx="20256">
                  <c:v>13.142300000003999</c:v>
                </c:pt>
                <c:pt idx="20257">
                  <c:v>13.142300000004999</c:v>
                </c:pt>
                <c:pt idx="20258">
                  <c:v>13.142300000003999</c:v>
                </c:pt>
                <c:pt idx="20259">
                  <c:v>13.142300000004999</c:v>
                </c:pt>
                <c:pt idx="20260">
                  <c:v>13.149166504857</c:v>
                </c:pt>
                <c:pt idx="20261">
                  <c:v>13.203799999997001</c:v>
                </c:pt>
                <c:pt idx="20262">
                  <c:v>13.203799999997001</c:v>
                </c:pt>
                <c:pt idx="20263">
                  <c:v>13.203799999997001</c:v>
                </c:pt>
                <c:pt idx="20264">
                  <c:v>13.203799999997001</c:v>
                </c:pt>
                <c:pt idx="20265">
                  <c:v>13.203799999997001</c:v>
                </c:pt>
                <c:pt idx="20266">
                  <c:v>13.203799999997001</c:v>
                </c:pt>
                <c:pt idx="20267">
                  <c:v>13.203799999997001</c:v>
                </c:pt>
                <c:pt idx="20268">
                  <c:v>13.203799999997001</c:v>
                </c:pt>
                <c:pt idx="20269">
                  <c:v>13.203799999997001</c:v>
                </c:pt>
                <c:pt idx="20270">
                  <c:v>13.203799999997001</c:v>
                </c:pt>
                <c:pt idx="20271">
                  <c:v>13.203799999997001</c:v>
                </c:pt>
                <c:pt idx="20272">
                  <c:v>13.117604653956001</c:v>
                </c:pt>
                <c:pt idx="20273">
                  <c:v>13.025300000001</c:v>
                </c:pt>
                <c:pt idx="20274">
                  <c:v>13.025300000001</c:v>
                </c:pt>
                <c:pt idx="20275">
                  <c:v>13.025300000001</c:v>
                </c:pt>
                <c:pt idx="20276">
                  <c:v>13.025300000001</c:v>
                </c:pt>
                <c:pt idx="20277">
                  <c:v>13.025300000001</c:v>
                </c:pt>
                <c:pt idx="20278">
                  <c:v>13.025300000001</c:v>
                </c:pt>
                <c:pt idx="20279">
                  <c:v>13.060315792189</c:v>
                </c:pt>
                <c:pt idx="20280">
                  <c:v>13.116600000002</c:v>
                </c:pt>
                <c:pt idx="20281">
                  <c:v>13.116600000001</c:v>
                </c:pt>
                <c:pt idx="20282">
                  <c:v>13.116600000001</c:v>
                </c:pt>
                <c:pt idx="20283">
                  <c:v>13.116600000001</c:v>
                </c:pt>
                <c:pt idx="20284">
                  <c:v>13.116600000001</c:v>
                </c:pt>
                <c:pt idx="20285">
                  <c:v>13.116600000001</c:v>
                </c:pt>
                <c:pt idx="20286">
                  <c:v>13.116600000001</c:v>
                </c:pt>
                <c:pt idx="20287">
                  <c:v>13.116600000001</c:v>
                </c:pt>
                <c:pt idx="20288">
                  <c:v>13.116600000002</c:v>
                </c:pt>
                <c:pt idx="20289">
                  <c:v>13.116600000002</c:v>
                </c:pt>
                <c:pt idx="20290">
                  <c:v>13.116600000001</c:v>
                </c:pt>
                <c:pt idx="20291">
                  <c:v>13.116600000001</c:v>
                </c:pt>
                <c:pt idx="20292">
                  <c:v>13.05325482424</c:v>
                </c:pt>
                <c:pt idx="20293">
                  <c:v>13.048299999997001</c:v>
                </c:pt>
                <c:pt idx="20294">
                  <c:v>13.048299999997001</c:v>
                </c:pt>
                <c:pt idx="20295">
                  <c:v>13.048299999997001</c:v>
                </c:pt>
                <c:pt idx="20296">
                  <c:v>13.048299999997001</c:v>
                </c:pt>
                <c:pt idx="20297">
                  <c:v>13.048299999997001</c:v>
                </c:pt>
                <c:pt idx="20298">
                  <c:v>13.048299999997001</c:v>
                </c:pt>
                <c:pt idx="20299">
                  <c:v>13.048299999998999</c:v>
                </c:pt>
                <c:pt idx="20300">
                  <c:v>13.048299999997001</c:v>
                </c:pt>
                <c:pt idx="20301">
                  <c:v>13.048299999997001</c:v>
                </c:pt>
                <c:pt idx="20302">
                  <c:v>13.048299999997001</c:v>
                </c:pt>
                <c:pt idx="20303">
                  <c:v>13.048299999997001</c:v>
                </c:pt>
                <c:pt idx="20304">
                  <c:v>13.048299999997001</c:v>
                </c:pt>
                <c:pt idx="20305">
                  <c:v>13.048299999997001</c:v>
                </c:pt>
                <c:pt idx="20306">
                  <c:v>13.048299999997001</c:v>
                </c:pt>
                <c:pt idx="20307">
                  <c:v>13.048299999997001</c:v>
                </c:pt>
                <c:pt idx="20308">
                  <c:v>13.048299999997001</c:v>
                </c:pt>
                <c:pt idx="20309">
                  <c:v>13.048299999997001</c:v>
                </c:pt>
                <c:pt idx="20310">
                  <c:v>13.067742069006</c:v>
                </c:pt>
                <c:pt idx="20311">
                  <c:v>13.190299999996</c:v>
                </c:pt>
                <c:pt idx="20312">
                  <c:v>13.190299999996</c:v>
                </c:pt>
                <c:pt idx="20313">
                  <c:v>13.190299999996</c:v>
                </c:pt>
                <c:pt idx="20314">
                  <c:v>13.190299999997</c:v>
                </c:pt>
                <c:pt idx="20315">
                  <c:v>13.190299999996</c:v>
                </c:pt>
                <c:pt idx="20316">
                  <c:v>13.190299999997</c:v>
                </c:pt>
                <c:pt idx="20317">
                  <c:v>13.190299999996</c:v>
                </c:pt>
                <c:pt idx="20318">
                  <c:v>13.190299999996</c:v>
                </c:pt>
                <c:pt idx="20319">
                  <c:v>13.190299999996</c:v>
                </c:pt>
                <c:pt idx="20320">
                  <c:v>13.190299999996</c:v>
                </c:pt>
                <c:pt idx="20321">
                  <c:v>13.190299999996</c:v>
                </c:pt>
                <c:pt idx="20322">
                  <c:v>13.166204259278</c:v>
                </c:pt>
                <c:pt idx="20323">
                  <c:v>12.916999999995999</c:v>
                </c:pt>
                <c:pt idx="20324">
                  <c:v>12.916999999995999</c:v>
                </c:pt>
                <c:pt idx="20325">
                  <c:v>12.916999999995999</c:v>
                </c:pt>
                <c:pt idx="20326">
                  <c:v>12.916999999995999</c:v>
                </c:pt>
                <c:pt idx="20327">
                  <c:v>12.916999999995999</c:v>
                </c:pt>
                <c:pt idx="20328">
                  <c:v>12.916999999995999</c:v>
                </c:pt>
                <c:pt idx="20329">
                  <c:v>12.929618669775</c:v>
                </c:pt>
                <c:pt idx="20330">
                  <c:v>13.083799999995</c:v>
                </c:pt>
                <c:pt idx="20331">
                  <c:v>13.083799999995</c:v>
                </c:pt>
                <c:pt idx="20332">
                  <c:v>13.083799999995</c:v>
                </c:pt>
                <c:pt idx="20333">
                  <c:v>13.083799999995</c:v>
                </c:pt>
                <c:pt idx="20334">
                  <c:v>13.083799999995</c:v>
                </c:pt>
                <c:pt idx="20335">
                  <c:v>13.083799999995</c:v>
                </c:pt>
                <c:pt idx="20336">
                  <c:v>13.083799999995</c:v>
                </c:pt>
                <c:pt idx="20337">
                  <c:v>13.083799999995</c:v>
                </c:pt>
                <c:pt idx="20338">
                  <c:v>13.083799999995</c:v>
                </c:pt>
                <c:pt idx="20339">
                  <c:v>13.083799999995</c:v>
                </c:pt>
                <c:pt idx="20340">
                  <c:v>13.083799999995</c:v>
                </c:pt>
                <c:pt idx="20341">
                  <c:v>13.083799999995</c:v>
                </c:pt>
                <c:pt idx="20342">
                  <c:v>13.083799999995</c:v>
                </c:pt>
                <c:pt idx="20343">
                  <c:v>13.083799999995</c:v>
                </c:pt>
                <c:pt idx="20344">
                  <c:v>13.083799999996</c:v>
                </c:pt>
                <c:pt idx="20345">
                  <c:v>13.083799999996</c:v>
                </c:pt>
                <c:pt idx="20346">
                  <c:v>13.083799999996</c:v>
                </c:pt>
                <c:pt idx="20347">
                  <c:v>13.083799999996</c:v>
                </c:pt>
                <c:pt idx="20348">
                  <c:v>13.083799999996</c:v>
                </c:pt>
                <c:pt idx="20349">
                  <c:v>13.087445042940001</c:v>
                </c:pt>
                <c:pt idx="20350">
                  <c:v>13.093200000002</c:v>
                </c:pt>
                <c:pt idx="20351">
                  <c:v>13.093200000002</c:v>
                </c:pt>
                <c:pt idx="20352">
                  <c:v>13.093200000002</c:v>
                </c:pt>
                <c:pt idx="20353">
                  <c:v>13.093200000002</c:v>
                </c:pt>
                <c:pt idx="20354">
                  <c:v>13.093200000002</c:v>
                </c:pt>
                <c:pt idx="20355">
                  <c:v>13.093200000002</c:v>
                </c:pt>
                <c:pt idx="20356">
                  <c:v>13.093200000003</c:v>
                </c:pt>
                <c:pt idx="20357">
                  <c:v>13.093200000002</c:v>
                </c:pt>
                <c:pt idx="20358">
                  <c:v>13.093200000002</c:v>
                </c:pt>
                <c:pt idx="20359">
                  <c:v>13.093200000002</c:v>
                </c:pt>
                <c:pt idx="20360">
                  <c:v>13.093200000002</c:v>
                </c:pt>
                <c:pt idx="20361">
                  <c:v>13.110379057594001</c:v>
                </c:pt>
                <c:pt idx="20362">
                  <c:v>13.156300000002</c:v>
                </c:pt>
                <c:pt idx="20363">
                  <c:v>13.156300000002</c:v>
                </c:pt>
                <c:pt idx="20364">
                  <c:v>13.156300000002</c:v>
                </c:pt>
                <c:pt idx="20365">
                  <c:v>13.156300000002</c:v>
                </c:pt>
                <c:pt idx="20366">
                  <c:v>13.156300000002</c:v>
                </c:pt>
                <c:pt idx="20367">
                  <c:v>13.156300000002</c:v>
                </c:pt>
                <c:pt idx="20368">
                  <c:v>13.125462528232999</c:v>
                </c:pt>
                <c:pt idx="20369">
                  <c:v>13.054600000002999</c:v>
                </c:pt>
                <c:pt idx="20370">
                  <c:v>13.054600000002999</c:v>
                </c:pt>
                <c:pt idx="20371">
                  <c:v>13.054600000002999</c:v>
                </c:pt>
                <c:pt idx="20372">
                  <c:v>13.054600000002999</c:v>
                </c:pt>
                <c:pt idx="20373">
                  <c:v>13.054600000001001</c:v>
                </c:pt>
                <c:pt idx="20374">
                  <c:v>13.054600000002999</c:v>
                </c:pt>
                <c:pt idx="20375">
                  <c:v>13.054600000002999</c:v>
                </c:pt>
                <c:pt idx="20376">
                  <c:v>13.054600000002999</c:v>
                </c:pt>
                <c:pt idx="20377">
                  <c:v>13.054600000002999</c:v>
                </c:pt>
                <c:pt idx="20378">
                  <c:v>13.054600000002999</c:v>
                </c:pt>
                <c:pt idx="20379">
                  <c:v>13.054600000002999</c:v>
                </c:pt>
                <c:pt idx="20380">
                  <c:v>13.054600000002999</c:v>
                </c:pt>
                <c:pt idx="20381">
                  <c:v>13.054600000002999</c:v>
                </c:pt>
                <c:pt idx="20382">
                  <c:v>13.054600000002999</c:v>
                </c:pt>
                <c:pt idx="20383">
                  <c:v>13.054600000002999</c:v>
                </c:pt>
                <c:pt idx="20384">
                  <c:v>13.054600000002999</c:v>
                </c:pt>
                <c:pt idx="20385">
                  <c:v>13.064238243311999</c:v>
                </c:pt>
                <c:pt idx="20386">
                  <c:v>13.103499999998</c:v>
                </c:pt>
                <c:pt idx="20387">
                  <c:v>13.103499999998</c:v>
                </c:pt>
                <c:pt idx="20388">
                  <c:v>13.103499999998</c:v>
                </c:pt>
                <c:pt idx="20389">
                  <c:v>13.103499999998</c:v>
                </c:pt>
                <c:pt idx="20390">
                  <c:v>13.103499999998</c:v>
                </c:pt>
                <c:pt idx="20391">
                  <c:v>13.103499999998</c:v>
                </c:pt>
                <c:pt idx="20392">
                  <c:v>13.114192282297999</c:v>
                </c:pt>
                <c:pt idx="20393">
                  <c:v>13.141499999998</c:v>
                </c:pt>
                <c:pt idx="20394">
                  <c:v>13.141499999998</c:v>
                </c:pt>
                <c:pt idx="20395">
                  <c:v>13.141499999998</c:v>
                </c:pt>
                <c:pt idx="20396">
                  <c:v>13.141499999998</c:v>
                </c:pt>
                <c:pt idx="20397">
                  <c:v>13.141499999998</c:v>
                </c:pt>
                <c:pt idx="20398">
                  <c:v>13.141499999998</c:v>
                </c:pt>
                <c:pt idx="20399">
                  <c:v>13.141499999998</c:v>
                </c:pt>
                <c:pt idx="20400">
                  <c:v>13.141499999998</c:v>
                </c:pt>
                <c:pt idx="20401">
                  <c:v>13.141499999998</c:v>
                </c:pt>
                <c:pt idx="20402">
                  <c:v>13.141499999998</c:v>
                </c:pt>
                <c:pt idx="20403">
                  <c:v>13.141499999998</c:v>
                </c:pt>
                <c:pt idx="20404">
                  <c:v>13.141499999998</c:v>
                </c:pt>
                <c:pt idx="20405">
                  <c:v>13.106400445761</c:v>
                </c:pt>
                <c:pt idx="20406">
                  <c:v>13.014499999998</c:v>
                </c:pt>
                <c:pt idx="20407">
                  <c:v>13.014499999997</c:v>
                </c:pt>
                <c:pt idx="20408">
                  <c:v>13.014499999998</c:v>
                </c:pt>
                <c:pt idx="20409">
                  <c:v>13.014499999998</c:v>
                </c:pt>
                <c:pt idx="20410">
                  <c:v>13.014499999998</c:v>
                </c:pt>
                <c:pt idx="20411">
                  <c:v>13.014499999997</c:v>
                </c:pt>
                <c:pt idx="20412">
                  <c:v>13.014499999998</c:v>
                </c:pt>
                <c:pt idx="20413">
                  <c:v>13.014499999998</c:v>
                </c:pt>
                <c:pt idx="20414">
                  <c:v>13.014499999998</c:v>
                </c:pt>
                <c:pt idx="20415">
                  <c:v>13.014499999998</c:v>
                </c:pt>
                <c:pt idx="20416">
                  <c:v>13.014499999998</c:v>
                </c:pt>
                <c:pt idx="20417">
                  <c:v>13.014499999998</c:v>
                </c:pt>
                <c:pt idx="20418">
                  <c:v>13.066728526421</c:v>
                </c:pt>
                <c:pt idx="20419">
                  <c:v>13.166700000001001</c:v>
                </c:pt>
                <c:pt idx="20420">
                  <c:v>13.166700000001001</c:v>
                </c:pt>
                <c:pt idx="20421">
                  <c:v>13.166700000001001</c:v>
                </c:pt>
                <c:pt idx="20422">
                  <c:v>13.166700000001001</c:v>
                </c:pt>
                <c:pt idx="20423">
                  <c:v>13.166700000001001</c:v>
                </c:pt>
                <c:pt idx="20424">
                  <c:v>13.166700000001001</c:v>
                </c:pt>
                <c:pt idx="20425">
                  <c:v>13.166700000001001</c:v>
                </c:pt>
                <c:pt idx="20426">
                  <c:v>13.166700000001001</c:v>
                </c:pt>
                <c:pt idx="20427">
                  <c:v>13.166700000001001</c:v>
                </c:pt>
                <c:pt idx="20428">
                  <c:v>13.166700000001001</c:v>
                </c:pt>
                <c:pt idx="20429">
                  <c:v>13.166700000001001</c:v>
                </c:pt>
                <c:pt idx="20430">
                  <c:v>13.166700000001001</c:v>
                </c:pt>
                <c:pt idx="20431">
                  <c:v>13.166700000001001</c:v>
                </c:pt>
                <c:pt idx="20432">
                  <c:v>13.166700000001001</c:v>
                </c:pt>
                <c:pt idx="20433">
                  <c:v>13.166700000001001</c:v>
                </c:pt>
                <c:pt idx="20434">
                  <c:v>13.166700000001001</c:v>
                </c:pt>
                <c:pt idx="20435">
                  <c:v>13.166700000001001</c:v>
                </c:pt>
                <c:pt idx="20436">
                  <c:v>13.188634341844001</c:v>
                </c:pt>
                <c:pt idx="20437">
                  <c:v>13.238099999996001</c:v>
                </c:pt>
                <c:pt idx="20438">
                  <c:v>13.238099999997001</c:v>
                </c:pt>
                <c:pt idx="20439">
                  <c:v>13.238099999996001</c:v>
                </c:pt>
                <c:pt idx="20440">
                  <c:v>13.238099999997001</c:v>
                </c:pt>
                <c:pt idx="20441">
                  <c:v>13.238099999996001</c:v>
                </c:pt>
                <c:pt idx="20442">
                  <c:v>13.238099999997001</c:v>
                </c:pt>
                <c:pt idx="20443">
                  <c:v>13.238099999997001</c:v>
                </c:pt>
                <c:pt idx="20444">
                  <c:v>13.238099999996001</c:v>
                </c:pt>
                <c:pt idx="20445">
                  <c:v>13.238099999996001</c:v>
                </c:pt>
                <c:pt idx="20446">
                  <c:v>13.238099999997001</c:v>
                </c:pt>
                <c:pt idx="20447">
                  <c:v>13.238099999996001</c:v>
                </c:pt>
                <c:pt idx="20448">
                  <c:v>13.238099999997001</c:v>
                </c:pt>
                <c:pt idx="20449">
                  <c:v>13.235288603320001</c:v>
                </c:pt>
                <c:pt idx="20450">
                  <c:v>13.117100000002999</c:v>
                </c:pt>
                <c:pt idx="20451">
                  <c:v>13.117100000002999</c:v>
                </c:pt>
                <c:pt idx="20452">
                  <c:v>13.117100000002999</c:v>
                </c:pt>
                <c:pt idx="20453">
                  <c:v>13.117100000002999</c:v>
                </c:pt>
                <c:pt idx="20454">
                  <c:v>13.117100000002999</c:v>
                </c:pt>
                <c:pt idx="20455">
                  <c:v>13.117100000002999</c:v>
                </c:pt>
                <c:pt idx="20456">
                  <c:v>13.117100000002999</c:v>
                </c:pt>
                <c:pt idx="20457">
                  <c:v>13.117100000002999</c:v>
                </c:pt>
                <c:pt idx="20458">
                  <c:v>13.117100000002999</c:v>
                </c:pt>
                <c:pt idx="20459">
                  <c:v>13.117100000002999</c:v>
                </c:pt>
                <c:pt idx="20460">
                  <c:v>13.117100000002999</c:v>
                </c:pt>
                <c:pt idx="20461">
                  <c:v>13.115532977176001</c:v>
                </c:pt>
                <c:pt idx="20462">
                  <c:v>13.103600000002</c:v>
                </c:pt>
                <c:pt idx="20463">
                  <c:v>13.103600000002</c:v>
                </c:pt>
                <c:pt idx="20464">
                  <c:v>13.103600000002</c:v>
                </c:pt>
                <c:pt idx="20465">
                  <c:v>13.103600000002</c:v>
                </c:pt>
                <c:pt idx="20466">
                  <c:v>13.103600000002</c:v>
                </c:pt>
                <c:pt idx="20467">
                  <c:v>13.103600000002</c:v>
                </c:pt>
                <c:pt idx="20468">
                  <c:v>13.103600000002</c:v>
                </c:pt>
                <c:pt idx="20469">
                  <c:v>13.103600000002</c:v>
                </c:pt>
                <c:pt idx="20470">
                  <c:v>13.103600000002</c:v>
                </c:pt>
                <c:pt idx="20471">
                  <c:v>13.103600000002</c:v>
                </c:pt>
                <c:pt idx="20472">
                  <c:v>13.103600000002</c:v>
                </c:pt>
                <c:pt idx="20473">
                  <c:v>13.103600000002</c:v>
                </c:pt>
                <c:pt idx="20474">
                  <c:v>13.103600000002</c:v>
                </c:pt>
                <c:pt idx="20475">
                  <c:v>13.202181694339</c:v>
                </c:pt>
                <c:pt idx="20476">
                  <c:v>13.237300000000999</c:v>
                </c:pt>
                <c:pt idx="20477">
                  <c:v>13.237300000000999</c:v>
                </c:pt>
                <c:pt idx="20478">
                  <c:v>13.237300000000999</c:v>
                </c:pt>
                <c:pt idx="20479">
                  <c:v>13.237300000000999</c:v>
                </c:pt>
                <c:pt idx="20480">
                  <c:v>13.237299999999999</c:v>
                </c:pt>
                <c:pt idx="20481">
                  <c:v>13.237300000000999</c:v>
                </c:pt>
                <c:pt idx="20482">
                  <c:v>13.237300000000999</c:v>
                </c:pt>
                <c:pt idx="20483">
                  <c:v>13.237300000000999</c:v>
                </c:pt>
                <c:pt idx="20484">
                  <c:v>13.237300000000999</c:v>
                </c:pt>
                <c:pt idx="20485">
                  <c:v>13.237300000000999</c:v>
                </c:pt>
                <c:pt idx="20486">
                  <c:v>13.171687175527</c:v>
                </c:pt>
                <c:pt idx="20487">
                  <c:v>13.048500000002001</c:v>
                </c:pt>
                <c:pt idx="20488">
                  <c:v>13.048500000002999</c:v>
                </c:pt>
                <c:pt idx="20489">
                  <c:v>13.048500000002999</c:v>
                </c:pt>
                <c:pt idx="20490">
                  <c:v>13.048500000002999</c:v>
                </c:pt>
                <c:pt idx="20491">
                  <c:v>13.048500000002999</c:v>
                </c:pt>
                <c:pt idx="20492">
                  <c:v>13.048500000002999</c:v>
                </c:pt>
                <c:pt idx="20493">
                  <c:v>13.048500000002999</c:v>
                </c:pt>
                <c:pt idx="20494">
                  <c:v>13.048500000000001</c:v>
                </c:pt>
                <c:pt idx="20495">
                  <c:v>13.048500000000001</c:v>
                </c:pt>
                <c:pt idx="20496">
                  <c:v>13.221788923219</c:v>
                </c:pt>
                <c:pt idx="20497">
                  <c:v>13.223900000003001</c:v>
                </c:pt>
                <c:pt idx="20498">
                  <c:v>13.223900000003001</c:v>
                </c:pt>
                <c:pt idx="20499">
                  <c:v>13.223900000003001</c:v>
                </c:pt>
                <c:pt idx="20500">
                  <c:v>13.223900000003001</c:v>
                </c:pt>
                <c:pt idx="20501">
                  <c:v>13.223900000003001</c:v>
                </c:pt>
                <c:pt idx="20502">
                  <c:v>13.223900000003001</c:v>
                </c:pt>
                <c:pt idx="20503">
                  <c:v>13.185145764544</c:v>
                </c:pt>
                <c:pt idx="20504">
                  <c:v>13.174499999996</c:v>
                </c:pt>
                <c:pt idx="20505">
                  <c:v>13.174499999996</c:v>
                </c:pt>
                <c:pt idx="20506">
                  <c:v>13.174499999996</c:v>
                </c:pt>
                <c:pt idx="20507">
                  <c:v>13.174499999996</c:v>
                </c:pt>
                <c:pt idx="20508">
                  <c:v>13.174499999996</c:v>
                </c:pt>
                <c:pt idx="20509">
                  <c:v>13.174499999999</c:v>
                </c:pt>
                <c:pt idx="20510">
                  <c:v>13.174499999996</c:v>
                </c:pt>
                <c:pt idx="20511">
                  <c:v>13.174499999996</c:v>
                </c:pt>
                <c:pt idx="20512">
                  <c:v>13.174499999996</c:v>
                </c:pt>
                <c:pt idx="20513">
                  <c:v>13.174499999996</c:v>
                </c:pt>
                <c:pt idx="20514">
                  <c:v>13.171649286365</c:v>
                </c:pt>
                <c:pt idx="20515">
                  <c:v>13.157899999998</c:v>
                </c:pt>
                <c:pt idx="20516">
                  <c:v>13.157899999998</c:v>
                </c:pt>
                <c:pt idx="20517">
                  <c:v>13.157899999998</c:v>
                </c:pt>
                <c:pt idx="20518">
                  <c:v>13.157899999998</c:v>
                </c:pt>
                <c:pt idx="20519">
                  <c:v>13.157899999998</c:v>
                </c:pt>
                <c:pt idx="20520">
                  <c:v>13.157899999998</c:v>
                </c:pt>
                <c:pt idx="20521">
                  <c:v>13.157899999998</c:v>
                </c:pt>
                <c:pt idx="20522">
                  <c:v>13.157899999998</c:v>
                </c:pt>
                <c:pt idx="20523">
                  <c:v>13.157899999995999</c:v>
                </c:pt>
                <c:pt idx="20524">
                  <c:v>13.157899999998</c:v>
                </c:pt>
                <c:pt idx="20525">
                  <c:v>13.157899999998</c:v>
                </c:pt>
                <c:pt idx="20526">
                  <c:v>13.157899999998</c:v>
                </c:pt>
                <c:pt idx="20527">
                  <c:v>13.157899999998</c:v>
                </c:pt>
                <c:pt idx="20528">
                  <c:v>13.157899999998</c:v>
                </c:pt>
                <c:pt idx="20529">
                  <c:v>13.157899999998</c:v>
                </c:pt>
                <c:pt idx="20530">
                  <c:v>13.157899999998</c:v>
                </c:pt>
                <c:pt idx="20531">
                  <c:v>13.157899999998</c:v>
                </c:pt>
                <c:pt idx="20532">
                  <c:v>13.157899999998</c:v>
                </c:pt>
                <c:pt idx="20533">
                  <c:v>13.146768392487999</c:v>
                </c:pt>
                <c:pt idx="20534">
                  <c:v>13.145799999998999</c:v>
                </c:pt>
                <c:pt idx="20535">
                  <c:v>13.145799999998999</c:v>
                </c:pt>
                <c:pt idx="20536">
                  <c:v>13.145799999998999</c:v>
                </c:pt>
                <c:pt idx="20537">
                  <c:v>13.145799999998999</c:v>
                </c:pt>
                <c:pt idx="20538">
                  <c:v>13.146801677176001</c:v>
                </c:pt>
                <c:pt idx="20539">
                  <c:v>13.240300000003</c:v>
                </c:pt>
                <c:pt idx="20540">
                  <c:v>13.240300000003</c:v>
                </c:pt>
                <c:pt idx="20541">
                  <c:v>13.240300000003</c:v>
                </c:pt>
                <c:pt idx="20542">
                  <c:v>13.240300000003</c:v>
                </c:pt>
                <c:pt idx="20543">
                  <c:v>13.240300000004</c:v>
                </c:pt>
                <c:pt idx="20544">
                  <c:v>13.240300000003</c:v>
                </c:pt>
                <c:pt idx="20545">
                  <c:v>13.240300000003</c:v>
                </c:pt>
                <c:pt idx="20546">
                  <c:v>13.240300000004</c:v>
                </c:pt>
                <c:pt idx="20547">
                  <c:v>13.240300000003</c:v>
                </c:pt>
                <c:pt idx="20548">
                  <c:v>13.240300000003</c:v>
                </c:pt>
                <c:pt idx="20549">
                  <c:v>13.240300000003</c:v>
                </c:pt>
                <c:pt idx="20550">
                  <c:v>13.144661246728999</c:v>
                </c:pt>
                <c:pt idx="20551">
                  <c:v>13.143099999996</c:v>
                </c:pt>
                <c:pt idx="20552">
                  <c:v>13.143099999996</c:v>
                </c:pt>
                <c:pt idx="20553">
                  <c:v>13.143099999996</c:v>
                </c:pt>
                <c:pt idx="20554">
                  <c:v>13.143099999996</c:v>
                </c:pt>
                <c:pt idx="20555">
                  <c:v>13.143099999996</c:v>
                </c:pt>
                <c:pt idx="20556">
                  <c:v>13.143099999996</c:v>
                </c:pt>
                <c:pt idx="20557">
                  <c:v>13.143099999996</c:v>
                </c:pt>
                <c:pt idx="20558">
                  <c:v>13.143099999996</c:v>
                </c:pt>
                <c:pt idx="20559">
                  <c:v>13.143099999996</c:v>
                </c:pt>
                <c:pt idx="20560">
                  <c:v>13.143099999996</c:v>
                </c:pt>
                <c:pt idx="20561">
                  <c:v>13.143099999996</c:v>
                </c:pt>
                <c:pt idx="20562">
                  <c:v>13.144900845804001</c:v>
                </c:pt>
                <c:pt idx="20563">
                  <c:v>13.253499999998001</c:v>
                </c:pt>
                <c:pt idx="20564">
                  <c:v>13.253499999999001</c:v>
                </c:pt>
                <c:pt idx="20565">
                  <c:v>13.253499999999001</c:v>
                </c:pt>
                <c:pt idx="20566">
                  <c:v>13.253499999999001</c:v>
                </c:pt>
                <c:pt idx="20567">
                  <c:v>13.253499999999001</c:v>
                </c:pt>
                <c:pt idx="20568">
                  <c:v>13.253499999999001</c:v>
                </c:pt>
                <c:pt idx="20569">
                  <c:v>13.253499999999001</c:v>
                </c:pt>
                <c:pt idx="20570">
                  <c:v>13.253499999998001</c:v>
                </c:pt>
                <c:pt idx="20571">
                  <c:v>13.253499999999001</c:v>
                </c:pt>
                <c:pt idx="20572">
                  <c:v>13.253499999999001</c:v>
                </c:pt>
                <c:pt idx="20573">
                  <c:v>13.253499999999001</c:v>
                </c:pt>
                <c:pt idx="20574">
                  <c:v>13.253499999999001</c:v>
                </c:pt>
                <c:pt idx="20575">
                  <c:v>13.253499999998001</c:v>
                </c:pt>
                <c:pt idx="20576">
                  <c:v>13.253499999999001</c:v>
                </c:pt>
                <c:pt idx="20577">
                  <c:v>13.253499999999001</c:v>
                </c:pt>
                <c:pt idx="20578">
                  <c:v>13.253499999999001</c:v>
                </c:pt>
                <c:pt idx="20579">
                  <c:v>13.253499999999001</c:v>
                </c:pt>
                <c:pt idx="20580">
                  <c:v>13.253499999999001</c:v>
                </c:pt>
                <c:pt idx="20581">
                  <c:v>13.253499999999001</c:v>
                </c:pt>
                <c:pt idx="20582">
                  <c:v>13.300666675275</c:v>
                </c:pt>
                <c:pt idx="20583">
                  <c:v>13.381699999999</c:v>
                </c:pt>
                <c:pt idx="20584">
                  <c:v>13.381699999999</c:v>
                </c:pt>
                <c:pt idx="20585">
                  <c:v>13.381699999999</c:v>
                </c:pt>
                <c:pt idx="20586">
                  <c:v>13.381699999999</c:v>
                </c:pt>
                <c:pt idx="20587">
                  <c:v>13.381699999999</c:v>
                </c:pt>
                <c:pt idx="20588">
                  <c:v>13.314875766705001</c:v>
                </c:pt>
                <c:pt idx="20589">
                  <c:v>13.171600000001</c:v>
                </c:pt>
                <c:pt idx="20590">
                  <c:v>13.171600000001</c:v>
                </c:pt>
                <c:pt idx="20591">
                  <c:v>13.171600000001</c:v>
                </c:pt>
                <c:pt idx="20592">
                  <c:v>13.171600000001</c:v>
                </c:pt>
                <c:pt idx="20593">
                  <c:v>13.171600000001</c:v>
                </c:pt>
                <c:pt idx="20594">
                  <c:v>13.171600000001</c:v>
                </c:pt>
                <c:pt idx="20595">
                  <c:v>13.171600000001</c:v>
                </c:pt>
                <c:pt idx="20596">
                  <c:v>13.171600000001</c:v>
                </c:pt>
                <c:pt idx="20597">
                  <c:v>13.171600000001</c:v>
                </c:pt>
                <c:pt idx="20598">
                  <c:v>13.171600000001</c:v>
                </c:pt>
                <c:pt idx="20599">
                  <c:v>13.171600000001</c:v>
                </c:pt>
                <c:pt idx="20600">
                  <c:v>13.171600000001</c:v>
                </c:pt>
                <c:pt idx="20601">
                  <c:v>13.106647468190999</c:v>
                </c:pt>
                <c:pt idx="20602">
                  <c:v>13.092899999998</c:v>
                </c:pt>
                <c:pt idx="20603">
                  <c:v>13.092899999997</c:v>
                </c:pt>
                <c:pt idx="20604">
                  <c:v>13.092899999997</c:v>
                </c:pt>
                <c:pt idx="20605">
                  <c:v>13.092899999997</c:v>
                </c:pt>
                <c:pt idx="20606">
                  <c:v>13.092899999997</c:v>
                </c:pt>
                <c:pt idx="20607">
                  <c:v>13.092899999997</c:v>
                </c:pt>
                <c:pt idx="20608">
                  <c:v>13.092899999998</c:v>
                </c:pt>
                <c:pt idx="20609">
                  <c:v>13.092899999997</c:v>
                </c:pt>
                <c:pt idx="20610">
                  <c:v>13.092899999997</c:v>
                </c:pt>
                <c:pt idx="20611">
                  <c:v>13.092899999995</c:v>
                </c:pt>
                <c:pt idx="20612">
                  <c:v>13.092899999997</c:v>
                </c:pt>
                <c:pt idx="20613">
                  <c:v>13.092899999998</c:v>
                </c:pt>
                <c:pt idx="20614">
                  <c:v>13.092899999998</c:v>
                </c:pt>
                <c:pt idx="20615">
                  <c:v>13.092899999997</c:v>
                </c:pt>
                <c:pt idx="20616">
                  <c:v>13.092899999997</c:v>
                </c:pt>
                <c:pt idx="20617">
                  <c:v>13.092899999997</c:v>
                </c:pt>
                <c:pt idx="20618">
                  <c:v>13.092899999997</c:v>
                </c:pt>
                <c:pt idx="20619">
                  <c:v>13.092695400883001</c:v>
                </c:pt>
                <c:pt idx="20620">
                  <c:v>13.057499999997001</c:v>
                </c:pt>
                <c:pt idx="20621">
                  <c:v>13.057499999997001</c:v>
                </c:pt>
                <c:pt idx="20622">
                  <c:v>13.057499999997001</c:v>
                </c:pt>
                <c:pt idx="20623">
                  <c:v>13.057499999997001</c:v>
                </c:pt>
                <c:pt idx="20624">
                  <c:v>13.057499999997001</c:v>
                </c:pt>
                <c:pt idx="20625">
                  <c:v>13.057499999997001</c:v>
                </c:pt>
                <c:pt idx="20626">
                  <c:v>13.091927997705</c:v>
                </c:pt>
                <c:pt idx="20627">
                  <c:v>13.172900000003001</c:v>
                </c:pt>
                <c:pt idx="20628">
                  <c:v>13.172900000003001</c:v>
                </c:pt>
                <c:pt idx="20629">
                  <c:v>13.172900000003001</c:v>
                </c:pt>
                <c:pt idx="20630">
                  <c:v>13.172900000004001</c:v>
                </c:pt>
                <c:pt idx="20631">
                  <c:v>13.172900000003001</c:v>
                </c:pt>
                <c:pt idx="20632">
                  <c:v>13.172900000003001</c:v>
                </c:pt>
                <c:pt idx="20633">
                  <c:v>13.172900000003001</c:v>
                </c:pt>
                <c:pt idx="20634">
                  <c:v>13.172900000003001</c:v>
                </c:pt>
                <c:pt idx="20635">
                  <c:v>13.172900000003001</c:v>
                </c:pt>
                <c:pt idx="20636">
                  <c:v>13.172900000003001</c:v>
                </c:pt>
                <c:pt idx="20637">
                  <c:v>13.172900000003001</c:v>
                </c:pt>
                <c:pt idx="20638">
                  <c:v>13.139481117367</c:v>
                </c:pt>
                <c:pt idx="20639">
                  <c:v>13.091400000003</c:v>
                </c:pt>
                <c:pt idx="20640">
                  <c:v>13.091400000003</c:v>
                </c:pt>
                <c:pt idx="20641">
                  <c:v>13.091400000003</c:v>
                </c:pt>
                <c:pt idx="20642">
                  <c:v>13.091400000003</c:v>
                </c:pt>
                <c:pt idx="20643">
                  <c:v>13.091400000003</c:v>
                </c:pt>
                <c:pt idx="20644">
                  <c:v>13.091400000003</c:v>
                </c:pt>
                <c:pt idx="20645">
                  <c:v>13.091400000003</c:v>
                </c:pt>
                <c:pt idx="20646">
                  <c:v>13.091400000003</c:v>
                </c:pt>
                <c:pt idx="20647">
                  <c:v>13.091400000003</c:v>
                </c:pt>
                <c:pt idx="20648">
                  <c:v>13.091400000003</c:v>
                </c:pt>
                <c:pt idx="20649">
                  <c:v>13.091400000003</c:v>
                </c:pt>
                <c:pt idx="20650">
                  <c:v>13.091400000003</c:v>
                </c:pt>
                <c:pt idx="20651">
                  <c:v>13.091400000003</c:v>
                </c:pt>
                <c:pt idx="20652">
                  <c:v>13.091400000003</c:v>
                </c:pt>
                <c:pt idx="20653">
                  <c:v>13.091400000003</c:v>
                </c:pt>
                <c:pt idx="20654">
                  <c:v>13.091400000003</c:v>
                </c:pt>
                <c:pt idx="20655">
                  <c:v>13.091400000003</c:v>
                </c:pt>
                <c:pt idx="20656">
                  <c:v>13.065886656974</c:v>
                </c:pt>
                <c:pt idx="20657">
                  <c:v>13.019499999997</c:v>
                </c:pt>
                <c:pt idx="20658">
                  <c:v>13.019499999997</c:v>
                </c:pt>
                <c:pt idx="20659">
                  <c:v>13.019499999997</c:v>
                </c:pt>
                <c:pt idx="20660">
                  <c:v>13.019499999997</c:v>
                </c:pt>
                <c:pt idx="20661">
                  <c:v>13.019499999997</c:v>
                </c:pt>
                <c:pt idx="20662">
                  <c:v>13.027274168678</c:v>
                </c:pt>
                <c:pt idx="20663">
                  <c:v>13.185700000002001</c:v>
                </c:pt>
                <c:pt idx="20664">
                  <c:v>13.185700000002001</c:v>
                </c:pt>
                <c:pt idx="20665">
                  <c:v>13.185700000002001</c:v>
                </c:pt>
                <c:pt idx="20666">
                  <c:v>13.185700000002001</c:v>
                </c:pt>
                <c:pt idx="20667">
                  <c:v>13.185700000002001</c:v>
                </c:pt>
                <c:pt idx="20668">
                  <c:v>13.185700000002001</c:v>
                </c:pt>
                <c:pt idx="20669">
                  <c:v>13.185700000002001</c:v>
                </c:pt>
                <c:pt idx="20670">
                  <c:v>13.185700000002001</c:v>
                </c:pt>
                <c:pt idx="20671">
                  <c:v>13.185700000002001</c:v>
                </c:pt>
                <c:pt idx="20672">
                  <c:v>13.185700000002001</c:v>
                </c:pt>
                <c:pt idx="20673">
                  <c:v>13.185700000002001</c:v>
                </c:pt>
                <c:pt idx="20674">
                  <c:v>13.185700000002001</c:v>
                </c:pt>
                <c:pt idx="20675">
                  <c:v>13.185700000002001</c:v>
                </c:pt>
                <c:pt idx="20676">
                  <c:v>13.166819071392</c:v>
                </c:pt>
                <c:pt idx="20677">
                  <c:v>13.142699999996999</c:v>
                </c:pt>
                <c:pt idx="20678">
                  <c:v>13.142699999996999</c:v>
                </c:pt>
                <c:pt idx="20679">
                  <c:v>13.142699999996999</c:v>
                </c:pt>
                <c:pt idx="20680">
                  <c:v>13.142699999996999</c:v>
                </c:pt>
                <c:pt idx="20681">
                  <c:v>13.142699999996999</c:v>
                </c:pt>
                <c:pt idx="20682">
                  <c:v>13.142699999996999</c:v>
                </c:pt>
                <c:pt idx="20683">
                  <c:v>13.142699999996999</c:v>
                </c:pt>
                <c:pt idx="20684">
                  <c:v>13.142699999996999</c:v>
                </c:pt>
                <c:pt idx="20685">
                  <c:v>13.142699999996999</c:v>
                </c:pt>
                <c:pt idx="20686">
                  <c:v>13.142699999996999</c:v>
                </c:pt>
                <c:pt idx="20687">
                  <c:v>13.142699999996999</c:v>
                </c:pt>
                <c:pt idx="20688">
                  <c:v>13.140415432044</c:v>
                </c:pt>
                <c:pt idx="20689">
                  <c:v>13.099199999996999</c:v>
                </c:pt>
                <c:pt idx="20690">
                  <c:v>13.099199999996999</c:v>
                </c:pt>
                <c:pt idx="20691">
                  <c:v>13.099199999996999</c:v>
                </c:pt>
                <c:pt idx="20692">
                  <c:v>13.099199999996999</c:v>
                </c:pt>
                <c:pt idx="20693">
                  <c:v>13.099199999996999</c:v>
                </c:pt>
                <c:pt idx="20694">
                  <c:v>13.099199999996999</c:v>
                </c:pt>
                <c:pt idx="20695">
                  <c:v>13.099199999996999</c:v>
                </c:pt>
                <c:pt idx="20696">
                  <c:v>13.099199999996999</c:v>
                </c:pt>
                <c:pt idx="20697">
                  <c:v>13.099199999996999</c:v>
                </c:pt>
                <c:pt idx="20698">
                  <c:v>13.099199999996999</c:v>
                </c:pt>
                <c:pt idx="20699">
                  <c:v>13.099199999996999</c:v>
                </c:pt>
                <c:pt idx="20700">
                  <c:v>13.137981163504</c:v>
                </c:pt>
                <c:pt idx="20701">
                  <c:v>13.202900000002</c:v>
                </c:pt>
                <c:pt idx="20702">
                  <c:v>13.202900000002</c:v>
                </c:pt>
                <c:pt idx="20703">
                  <c:v>13.202900000002</c:v>
                </c:pt>
                <c:pt idx="20704">
                  <c:v>13.202900000002</c:v>
                </c:pt>
                <c:pt idx="20705">
                  <c:v>13.202900000002</c:v>
                </c:pt>
                <c:pt idx="20706">
                  <c:v>13.202900000002</c:v>
                </c:pt>
                <c:pt idx="20707">
                  <c:v>13.202900000002</c:v>
                </c:pt>
                <c:pt idx="20708">
                  <c:v>13.202900000002</c:v>
                </c:pt>
                <c:pt idx="20709">
                  <c:v>13.202900000002</c:v>
                </c:pt>
                <c:pt idx="20710">
                  <c:v>13.202900000002</c:v>
                </c:pt>
                <c:pt idx="20711">
                  <c:v>13.202900000002</c:v>
                </c:pt>
                <c:pt idx="20712">
                  <c:v>13.202900000002</c:v>
                </c:pt>
                <c:pt idx="20713">
                  <c:v>13.158900348346</c:v>
                </c:pt>
                <c:pt idx="20714">
                  <c:v>13.087800000001</c:v>
                </c:pt>
                <c:pt idx="20715">
                  <c:v>13.087800000001</c:v>
                </c:pt>
                <c:pt idx="20716">
                  <c:v>13.087800000002</c:v>
                </c:pt>
                <c:pt idx="20717">
                  <c:v>13.087800000001</c:v>
                </c:pt>
                <c:pt idx="20718">
                  <c:v>13.087800000001</c:v>
                </c:pt>
                <c:pt idx="20719">
                  <c:v>13.087800000001</c:v>
                </c:pt>
                <c:pt idx="20720">
                  <c:v>13.087800000001</c:v>
                </c:pt>
                <c:pt idx="20721">
                  <c:v>13.087800000002</c:v>
                </c:pt>
                <c:pt idx="20722">
                  <c:v>13.087800000002</c:v>
                </c:pt>
                <c:pt idx="20723">
                  <c:v>13.087800000001</c:v>
                </c:pt>
                <c:pt idx="20724">
                  <c:v>13.087800000002</c:v>
                </c:pt>
                <c:pt idx="20725">
                  <c:v>13.087800000001</c:v>
                </c:pt>
                <c:pt idx="20726">
                  <c:v>13.087800000001</c:v>
                </c:pt>
                <c:pt idx="20727">
                  <c:v>13.087800000001</c:v>
                </c:pt>
                <c:pt idx="20728">
                  <c:v>13.087800000001</c:v>
                </c:pt>
                <c:pt idx="20729">
                  <c:v>13.087800000002</c:v>
                </c:pt>
                <c:pt idx="20730">
                  <c:v>13.087800000001</c:v>
                </c:pt>
                <c:pt idx="20731">
                  <c:v>13.087800000001</c:v>
                </c:pt>
                <c:pt idx="20732">
                  <c:v>13.093914965639</c:v>
                </c:pt>
                <c:pt idx="20733">
                  <c:v>13.146100000003999</c:v>
                </c:pt>
                <c:pt idx="20734">
                  <c:v>13.146100000003999</c:v>
                </c:pt>
                <c:pt idx="20735">
                  <c:v>13.146100000003999</c:v>
                </c:pt>
                <c:pt idx="20736">
                  <c:v>13.146100000003999</c:v>
                </c:pt>
                <c:pt idx="20737">
                  <c:v>13.146100000003999</c:v>
                </c:pt>
                <c:pt idx="20738">
                  <c:v>13.146100000003999</c:v>
                </c:pt>
                <c:pt idx="20739">
                  <c:v>13.151960713616001</c:v>
                </c:pt>
                <c:pt idx="20740">
                  <c:v>13.199200000002</c:v>
                </c:pt>
                <c:pt idx="20741">
                  <c:v>13.199200000002</c:v>
                </c:pt>
                <c:pt idx="20742">
                  <c:v>13.199200000002</c:v>
                </c:pt>
                <c:pt idx="20743">
                  <c:v>13.199200000002</c:v>
                </c:pt>
                <c:pt idx="20744">
                  <c:v>13.199200000002</c:v>
                </c:pt>
                <c:pt idx="20745">
                  <c:v>13.199200000002</c:v>
                </c:pt>
                <c:pt idx="20746">
                  <c:v>13.199200000002</c:v>
                </c:pt>
                <c:pt idx="20747">
                  <c:v>13.199200000002</c:v>
                </c:pt>
                <c:pt idx="20748">
                  <c:v>13.199200000002</c:v>
                </c:pt>
                <c:pt idx="20749">
                  <c:v>13.199200000002</c:v>
                </c:pt>
                <c:pt idx="20750">
                  <c:v>13.199200000002</c:v>
                </c:pt>
                <c:pt idx="20751">
                  <c:v>13.199200000002</c:v>
                </c:pt>
                <c:pt idx="20752">
                  <c:v>13.199200000002</c:v>
                </c:pt>
                <c:pt idx="20753">
                  <c:v>13.249617270785</c:v>
                </c:pt>
                <c:pt idx="20754">
                  <c:v>13.260299999997001</c:v>
                </c:pt>
                <c:pt idx="20755">
                  <c:v>13.260299999997001</c:v>
                </c:pt>
                <c:pt idx="20756">
                  <c:v>13.260299999997001</c:v>
                </c:pt>
                <c:pt idx="20757">
                  <c:v>13.260299999997001</c:v>
                </c:pt>
                <c:pt idx="20758">
                  <c:v>13.260299999997001</c:v>
                </c:pt>
                <c:pt idx="20759">
                  <c:v>13.260299999997001</c:v>
                </c:pt>
                <c:pt idx="20760">
                  <c:v>13.260299999997001</c:v>
                </c:pt>
                <c:pt idx="20761">
                  <c:v>13.260299999997001</c:v>
                </c:pt>
                <c:pt idx="20762">
                  <c:v>13.260299999997001</c:v>
                </c:pt>
                <c:pt idx="20763">
                  <c:v>13.260299999997001</c:v>
                </c:pt>
                <c:pt idx="20764">
                  <c:v>13.260299999997001</c:v>
                </c:pt>
                <c:pt idx="20765">
                  <c:v>13.260299999997001</c:v>
                </c:pt>
                <c:pt idx="20766">
                  <c:v>13.216283619142001</c:v>
                </c:pt>
                <c:pt idx="20767">
                  <c:v>13.124299999998</c:v>
                </c:pt>
                <c:pt idx="20768">
                  <c:v>13.124299999998</c:v>
                </c:pt>
                <c:pt idx="20769">
                  <c:v>13.124299999998</c:v>
                </c:pt>
                <c:pt idx="20770">
                  <c:v>13.124299999998</c:v>
                </c:pt>
                <c:pt idx="20771">
                  <c:v>13.124299999998</c:v>
                </c:pt>
                <c:pt idx="20772">
                  <c:v>13.124299999998</c:v>
                </c:pt>
                <c:pt idx="20773">
                  <c:v>13.124299999998</c:v>
                </c:pt>
                <c:pt idx="20774">
                  <c:v>13.124299999998</c:v>
                </c:pt>
                <c:pt idx="20775">
                  <c:v>13.124299999998</c:v>
                </c:pt>
                <c:pt idx="20776">
                  <c:v>13.124299999998</c:v>
                </c:pt>
                <c:pt idx="20777">
                  <c:v>13.124299999998</c:v>
                </c:pt>
                <c:pt idx="20778">
                  <c:v>13.157970207121</c:v>
                </c:pt>
                <c:pt idx="20779">
                  <c:v>13.191699999998001</c:v>
                </c:pt>
                <c:pt idx="20780">
                  <c:v>13.191699999997001</c:v>
                </c:pt>
                <c:pt idx="20781">
                  <c:v>13.191699999998001</c:v>
                </c:pt>
                <c:pt idx="20782">
                  <c:v>13.191699999997001</c:v>
                </c:pt>
                <c:pt idx="20783">
                  <c:v>13.191699999998001</c:v>
                </c:pt>
                <c:pt idx="20784">
                  <c:v>13.191699999998001</c:v>
                </c:pt>
                <c:pt idx="20785">
                  <c:v>13.191699999998001</c:v>
                </c:pt>
                <c:pt idx="20786">
                  <c:v>13.191699999998001</c:v>
                </c:pt>
                <c:pt idx="20787">
                  <c:v>13.191699999998001</c:v>
                </c:pt>
                <c:pt idx="20788">
                  <c:v>13.191699999997001</c:v>
                </c:pt>
                <c:pt idx="20789">
                  <c:v>13.191699999998001</c:v>
                </c:pt>
                <c:pt idx="20790">
                  <c:v>13.191699999998001</c:v>
                </c:pt>
                <c:pt idx="20791">
                  <c:v>13.192258050528</c:v>
                </c:pt>
                <c:pt idx="20792">
                  <c:v>13.192700000005001</c:v>
                </c:pt>
                <c:pt idx="20793">
                  <c:v>13.192700000005001</c:v>
                </c:pt>
                <c:pt idx="20794">
                  <c:v>13.192700000005001</c:v>
                </c:pt>
                <c:pt idx="20795">
                  <c:v>13.192700000005001</c:v>
                </c:pt>
                <c:pt idx="20796">
                  <c:v>13.192700000005001</c:v>
                </c:pt>
                <c:pt idx="20797">
                  <c:v>13.192700000005001</c:v>
                </c:pt>
                <c:pt idx="20798">
                  <c:v>13.192700000005001</c:v>
                </c:pt>
                <c:pt idx="20799">
                  <c:v>13.192700000007999</c:v>
                </c:pt>
                <c:pt idx="20800">
                  <c:v>13.192700000005001</c:v>
                </c:pt>
                <c:pt idx="20801">
                  <c:v>13.192700000005001</c:v>
                </c:pt>
                <c:pt idx="20802">
                  <c:v>13.192700000005001</c:v>
                </c:pt>
                <c:pt idx="20803">
                  <c:v>13.192700000005001</c:v>
                </c:pt>
                <c:pt idx="20804">
                  <c:v>13.192700000005001</c:v>
                </c:pt>
                <c:pt idx="20805">
                  <c:v>13.192700000005001</c:v>
                </c:pt>
                <c:pt idx="20806">
                  <c:v>13.192700000005001</c:v>
                </c:pt>
                <c:pt idx="20807">
                  <c:v>13.192700000005001</c:v>
                </c:pt>
                <c:pt idx="20808">
                  <c:v>13.192700000005001</c:v>
                </c:pt>
                <c:pt idx="20809">
                  <c:v>13.183744691488</c:v>
                </c:pt>
                <c:pt idx="20810">
                  <c:v>13.062199999995</c:v>
                </c:pt>
                <c:pt idx="20811">
                  <c:v>13.062199999995</c:v>
                </c:pt>
                <c:pt idx="20812">
                  <c:v>13.062199999995</c:v>
                </c:pt>
                <c:pt idx="20813">
                  <c:v>13.062199999995</c:v>
                </c:pt>
                <c:pt idx="20814">
                  <c:v>13.062199999995</c:v>
                </c:pt>
                <c:pt idx="20815">
                  <c:v>13.062199999995</c:v>
                </c:pt>
                <c:pt idx="20816">
                  <c:v>13.075266821729</c:v>
                </c:pt>
                <c:pt idx="20817">
                  <c:v>13.095200000003</c:v>
                </c:pt>
                <c:pt idx="20818">
                  <c:v>13.095200000003</c:v>
                </c:pt>
                <c:pt idx="20819">
                  <c:v>13.095200000003</c:v>
                </c:pt>
                <c:pt idx="20820">
                  <c:v>13.095200000003</c:v>
                </c:pt>
                <c:pt idx="20821">
                  <c:v>13.095200000003</c:v>
                </c:pt>
                <c:pt idx="20822">
                  <c:v>13.095200000003</c:v>
                </c:pt>
                <c:pt idx="20823">
                  <c:v>13.095200000003</c:v>
                </c:pt>
                <c:pt idx="20824">
                  <c:v>13.095200000002</c:v>
                </c:pt>
                <c:pt idx="20825">
                  <c:v>13.095200000003</c:v>
                </c:pt>
                <c:pt idx="20826">
                  <c:v>13.095200000003</c:v>
                </c:pt>
                <c:pt idx="20827">
                  <c:v>13.095200000003</c:v>
                </c:pt>
                <c:pt idx="20828">
                  <c:v>13.159608691538001</c:v>
                </c:pt>
                <c:pt idx="20829">
                  <c:v>13.271299999995</c:v>
                </c:pt>
                <c:pt idx="20830">
                  <c:v>13.271299999995</c:v>
                </c:pt>
                <c:pt idx="20831">
                  <c:v>13.271299999995</c:v>
                </c:pt>
                <c:pt idx="20832">
                  <c:v>13.271299999995</c:v>
                </c:pt>
                <c:pt idx="20833">
                  <c:v>13.271299999995</c:v>
                </c:pt>
                <c:pt idx="20834">
                  <c:v>13.271299999995</c:v>
                </c:pt>
                <c:pt idx="20835">
                  <c:v>13.271299999995</c:v>
                </c:pt>
                <c:pt idx="20836">
                  <c:v>13.271299999995</c:v>
                </c:pt>
                <c:pt idx="20837">
                  <c:v>13.271299999995</c:v>
                </c:pt>
                <c:pt idx="20838">
                  <c:v>13.271299999995</c:v>
                </c:pt>
                <c:pt idx="20839">
                  <c:v>13.271299999995</c:v>
                </c:pt>
                <c:pt idx="20840">
                  <c:v>13.271299999995</c:v>
                </c:pt>
                <c:pt idx="20841">
                  <c:v>13.246698114293</c:v>
                </c:pt>
                <c:pt idx="20842">
                  <c:v>13.009300000003</c:v>
                </c:pt>
                <c:pt idx="20843">
                  <c:v>13.009300000001</c:v>
                </c:pt>
                <c:pt idx="20844">
                  <c:v>13.009300000003</c:v>
                </c:pt>
                <c:pt idx="20845">
                  <c:v>13.009300000003</c:v>
                </c:pt>
                <c:pt idx="20846">
                  <c:v>13.009300000001</c:v>
                </c:pt>
                <c:pt idx="20847">
                  <c:v>13.009300000003</c:v>
                </c:pt>
                <c:pt idx="20848">
                  <c:v>13.009300000003</c:v>
                </c:pt>
                <c:pt idx="20849">
                  <c:v>13.009300000003</c:v>
                </c:pt>
                <c:pt idx="20850">
                  <c:v>13.009300000003</c:v>
                </c:pt>
                <c:pt idx="20851">
                  <c:v>13.009300000003</c:v>
                </c:pt>
                <c:pt idx="20852">
                  <c:v>13.022905166055001</c:v>
                </c:pt>
                <c:pt idx="20853">
                  <c:v>13.255100000002001</c:v>
                </c:pt>
                <c:pt idx="20854">
                  <c:v>13.255100000002001</c:v>
                </c:pt>
                <c:pt idx="20855">
                  <c:v>13.255100000002001</c:v>
                </c:pt>
                <c:pt idx="20856">
                  <c:v>13.255100000002001</c:v>
                </c:pt>
                <c:pt idx="20857">
                  <c:v>13.255100000002001</c:v>
                </c:pt>
                <c:pt idx="20858">
                  <c:v>13.255100000002001</c:v>
                </c:pt>
                <c:pt idx="20859">
                  <c:v>13.255100000002001</c:v>
                </c:pt>
                <c:pt idx="20860">
                  <c:v>13.255100000002001</c:v>
                </c:pt>
                <c:pt idx="20861">
                  <c:v>13.255100000002001</c:v>
                </c:pt>
                <c:pt idx="20862">
                  <c:v>13.255100000002001</c:v>
                </c:pt>
                <c:pt idx="20863">
                  <c:v>13.255100000002001</c:v>
                </c:pt>
                <c:pt idx="20864">
                  <c:v>13.255100000002001</c:v>
                </c:pt>
                <c:pt idx="20865">
                  <c:v>13.255100000002001</c:v>
                </c:pt>
                <c:pt idx="20866">
                  <c:v>13.281392604763001</c:v>
                </c:pt>
                <c:pt idx="20867">
                  <c:v>13.298000000002</c:v>
                </c:pt>
                <c:pt idx="20868">
                  <c:v>13.298000000002</c:v>
                </c:pt>
                <c:pt idx="20869">
                  <c:v>13.298000000002</c:v>
                </c:pt>
                <c:pt idx="20870">
                  <c:v>13.298000000002</c:v>
                </c:pt>
                <c:pt idx="20871">
                  <c:v>13.298000000002</c:v>
                </c:pt>
                <c:pt idx="20872">
                  <c:v>13.298000000002</c:v>
                </c:pt>
                <c:pt idx="20873">
                  <c:v>13.298000000002</c:v>
                </c:pt>
                <c:pt idx="20874">
                  <c:v>13.298000000002</c:v>
                </c:pt>
                <c:pt idx="20875">
                  <c:v>13.298000000005</c:v>
                </c:pt>
                <c:pt idx="20876">
                  <c:v>13.298000000002</c:v>
                </c:pt>
                <c:pt idx="20877">
                  <c:v>13.298000000002</c:v>
                </c:pt>
                <c:pt idx="20878">
                  <c:v>13.226048286666</c:v>
                </c:pt>
                <c:pt idx="20879">
                  <c:v>13.147900000003</c:v>
                </c:pt>
                <c:pt idx="20880">
                  <c:v>13.147900000003</c:v>
                </c:pt>
                <c:pt idx="20881">
                  <c:v>13.147900000003</c:v>
                </c:pt>
                <c:pt idx="20882">
                  <c:v>13.147900000003</c:v>
                </c:pt>
                <c:pt idx="20883">
                  <c:v>13.147900000003</c:v>
                </c:pt>
                <c:pt idx="20884">
                  <c:v>13.147900000003</c:v>
                </c:pt>
                <c:pt idx="20885">
                  <c:v>13.147900000003</c:v>
                </c:pt>
                <c:pt idx="20886">
                  <c:v>13.147900000003</c:v>
                </c:pt>
                <c:pt idx="20887">
                  <c:v>13.147900000003</c:v>
                </c:pt>
                <c:pt idx="20888">
                  <c:v>13.147900000003</c:v>
                </c:pt>
                <c:pt idx="20889">
                  <c:v>13.147900000003</c:v>
                </c:pt>
                <c:pt idx="20890">
                  <c:v>13.092646350218001</c:v>
                </c:pt>
                <c:pt idx="20891">
                  <c:v>13.027999999998</c:v>
                </c:pt>
                <c:pt idx="20892">
                  <c:v>13.027999999998</c:v>
                </c:pt>
                <c:pt idx="20893">
                  <c:v>13.027999999998</c:v>
                </c:pt>
                <c:pt idx="20894">
                  <c:v>13.027999999998</c:v>
                </c:pt>
                <c:pt idx="20895">
                  <c:v>13.027999999998</c:v>
                </c:pt>
                <c:pt idx="20896">
                  <c:v>13.027999999998</c:v>
                </c:pt>
                <c:pt idx="20897">
                  <c:v>13.027999999998</c:v>
                </c:pt>
                <c:pt idx="20898">
                  <c:v>13.027999999998</c:v>
                </c:pt>
                <c:pt idx="20899">
                  <c:v>13.027999999998</c:v>
                </c:pt>
                <c:pt idx="20900">
                  <c:v>13.027999999998</c:v>
                </c:pt>
                <c:pt idx="20901">
                  <c:v>13.027999999998</c:v>
                </c:pt>
                <c:pt idx="20902">
                  <c:v>13.027999999999</c:v>
                </c:pt>
                <c:pt idx="20903">
                  <c:v>13.066490212552001</c:v>
                </c:pt>
                <c:pt idx="20904">
                  <c:v>13.102899999998</c:v>
                </c:pt>
                <c:pt idx="20905">
                  <c:v>13.102899999998</c:v>
                </c:pt>
                <c:pt idx="20906">
                  <c:v>13.102899999998</c:v>
                </c:pt>
                <c:pt idx="20907">
                  <c:v>13.102899999998</c:v>
                </c:pt>
                <c:pt idx="20908">
                  <c:v>13.102899999998</c:v>
                </c:pt>
                <c:pt idx="20909">
                  <c:v>13.102899999998</c:v>
                </c:pt>
                <c:pt idx="20910">
                  <c:v>13.102899999998</c:v>
                </c:pt>
                <c:pt idx="20911">
                  <c:v>13.102899999998</c:v>
                </c:pt>
                <c:pt idx="20912">
                  <c:v>13.102899999998</c:v>
                </c:pt>
                <c:pt idx="20913">
                  <c:v>13.102899999998</c:v>
                </c:pt>
                <c:pt idx="20914">
                  <c:v>13.102899999998</c:v>
                </c:pt>
                <c:pt idx="20915">
                  <c:v>13.102899999998</c:v>
                </c:pt>
                <c:pt idx="20916">
                  <c:v>13.11191361283</c:v>
                </c:pt>
                <c:pt idx="20917">
                  <c:v>13.114700000002999</c:v>
                </c:pt>
                <c:pt idx="20918">
                  <c:v>13.114700000002999</c:v>
                </c:pt>
                <c:pt idx="20919">
                  <c:v>13.114700000002999</c:v>
                </c:pt>
                <c:pt idx="20920">
                  <c:v>13.114700000002999</c:v>
                </c:pt>
                <c:pt idx="20921">
                  <c:v>13.114700000002999</c:v>
                </c:pt>
                <c:pt idx="20922">
                  <c:v>13.114700000002999</c:v>
                </c:pt>
                <c:pt idx="20923">
                  <c:v>13.114700000002999</c:v>
                </c:pt>
                <c:pt idx="20924">
                  <c:v>13.114700000002999</c:v>
                </c:pt>
                <c:pt idx="20925">
                  <c:v>13.114700000002999</c:v>
                </c:pt>
                <c:pt idx="20926">
                  <c:v>13.114700000002999</c:v>
                </c:pt>
                <c:pt idx="20927">
                  <c:v>13.114700000002999</c:v>
                </c:pt>
                <c:pt idx="20928">
                  <c:v>13.114700000002999</c:v>
                </c:pt>
                <c:pt idx="20929">
                  <c:v>13.114700000002999</c:v>
                </c:pt>
                <c:pt idx="20930">
                  <c:v>13.114700000002999</c:v>
                </c:pt>
                <c:pt idx="20931">
                  <c:v>13.114700000002999</c:v>
                </c:pt>
                <c:pt idx="20932">
                  <c:v>13.114700000000999</c:v>
                </c:pt>
                <c:pt idx="20933">
                  <c:v>13.114700000002999</c:v>
                </c:pt>
                <c:pt idx="20934">
                  <c:v>13.114700000002999</c:v>
                </c:pt>
                <c:pt idx="20935">
                  <c:v>13.130170659685</c:v>
                </c:pt>
                <c:pt idx="20936">
                  <c:v>13.138799999994999</c:v>
                </c:pt>
                <c:pt idx="20937">
                  <c:v>13.138799999994999</c:v>
                </c:pt>
                <c:pt idx="20938">
                  <c:v>13.138799999994999</c:v>
                </c:pt>
                <c:pt idx="20939">
                  <c:v>13.138799999994999</c:v>
                </c:pt>
                <c:pt idx="20940">
                  <c:v>13.138799999994999</c:v>
                </c:pt>
                <c:pt idx="20941">
                  <c:v>13.138799999994999</c:v>
                </c:pt>
                <c:pt idx="20942">
                  <c:v>13.138799999994999</c:v>
                </c:pt>
                <c:pt idx="20943">
                  <c:v>13.138799999994999</c:v>
                </c:pt>
                <c:pt idx="20944">
                  <c:v>13.138799999995999</c:v>
                </c:pt>
                <c:pt idx="20945">
                  <c:v>13.138799999995999</c:v>
                </c:pt>
                <c:pt idx="20946">
                  <c:v>13.138799999994999</c:v>
                </c:pt>
                <c:pt idx="20947">
                  <c:v>13.130910079015999</c:v>
                </c:pt>
                <c:pt idx="20948">
                  <c:v>13.119600000004001</c:v>
                </c:pt>
                <c:pt idx="20949">
                  <c:v>13.119600000004001</c:v>
                </c:pt>
                <c:pt idx="20950">
                  <c:v>13.119600000004001</c:v>
                </c:pt>
                <c:pt idx="20951">
                  <c:v>13.119600000001</c:v>
                </c:pt>
                <c:pt idx="20952">
                  <c:v>13.119600000004001</c:v>
                </c:pt>
                <c:pt idx="20953">
                  <c:v>13.119600000004001</c:v>
                </c:pt>
                <c:pt idx="20954">
                  <c:v>13.119600000004001</c:v>
                </c:pt>
                <c:pt idx="20955">
                  <c:v>13.119600000004001</c:v>
                </c:pt>
                <c:pt idx="20956">
                  <c:v>13.119600000004001</c:v>
                </c:pt>
                <c:pt idx="20957">
                  <c:v>13.119600000004001</c:v>
                </c:pt>
                <c:pt idx="20958">
                  <c:v>13.119600000004001</c:v>
                </c:pt>
                <c:pt idx="20959">
                  <c:v>13.123853753078</c:v>
                </c:pt>
                <c:pt idx="20960">
                  <c:v>13.157100000003</c:v>
                </c:pt>
                <c:pt idx="20961">
                  <c:v>13.157100000003</c:v>
                </c:pt>
                <c:pt idx="20962">
                  <c:v>13.157100000002</c:v>
                </c:pt>
                <c:pt idx="20963">
                  <c:v>13.157100000003</c:v>
                </c:pt>
                <c:pt idx="20964">
                  <c:v>13.157100000003</c:v>
                </c:pt>
                <c:pt idx="20965">
                  <c:v>13.157100000003</c:v>
                </c:pt>
                <c:pt idx="20966">
                  <c:v>13.104245607235001</c:v>
                </c:pt>
                <c:pt idx="20967">
                  <c:v>13.041700000001001</c:v>
                </c:pt>
                <c:pt idx="20968">
                  <c:v>13.041700000001001</c:v>
                </c:pt>
                <c:pt idx="20969">
                  <c:v>13.041700000001001</c:v>
                </c:pt>
                <c:pt idx="20970">
                  <c:v>13.041700000001001</c:v>
                </c:pt>
                <c:pt idx="20971">
                  <c:v>13.041700000001001</c:v>
                </c:pt>
                <c:pt idx="20972">
                  <c:v>13.041700000001001</c:v>
                </c:pt>
                <c:pt idx="20973">
                  <c:v>13.041700000001001</c:v>
                </c:pt>
                <c:pt idx="20974">
                  <c:v>13.041700000001001</c:v>
                </c:pt>
                <c:pt idx="20975">
                  <c:v>13.041700000001001</c:v>
                </c:pt>
                <c:pt idx="20976">
                  <c:v>13.041700000001001</c:v>
                </c:pt>
                <c:pt idx="20977">
                  <c:v>13.041700000001001</c:v>
                </c:pt>
                <c:pt idx="20978">
                  <c:v>13.054858668330001</c:v>
                </c:pt>
                <c:pt idx="20979">
                  <c:v>13.116000000002</c:v>
                </c:pt>
                <c:pt idx="20980">
                  <c:v>13.116000000001</c:v>
                </c:pt>
                <c:pt idx="20981">
                  <c:v>13.116000000002</c:v>
                </c:pt>
                <c:pt idx="20982">
                  <c:v>13.116000000002</c:v>
                </c:pt>
                <c:pt idx="20983">
                  <c:v>13.116000000002</c:v>
                </c:pt>
                <c:pt idx="20984">
                  <c:v>13.116000000002</c:v>
                </c:pt>
                <c:pt idx="20985">
                  <c:v>13.116000000002</c:v>
                </c:pt>
                <c:pt idx="20986">
                  <c:v>13.116000000001</c:v>
                </c:pt>
                <c:pt idx="20987">
                  <c:v>13.116000000002</c:v>
                </c:pt>
                <c:pt idx="20988">
                  <c:v>13.116000000002</c:v>
                </c:pt>
                <c:pt idx="20989">
                  <c:v>13.116000000002</c:v>
                </c:pt>
                <c:pt idx="20990">
                  <c:v>13.143840014868999</c:v>
                </c:pt>
                <c:pt idx="20991">
                  <c:v>13.158499999998</c:v>
                </c:pt>
                <c:pt idx="20992">
                  <c:v>13.158499999998</c:v>
                </c:pt>
                <c:pt idx="20993">
                  <c:v>13.158499999998</c:v>
                </c:pt>
                <c:pt idx="20994">
                  <c:v>13.158499999998</c:v>
                </c:pt>
                <c:pt idx="20995">
                  <c:v>13.158499999998</c:v>
                </c:pt>
                <c:pt idx="20996">
                  <c:v>13.158499999998</c:v>
                </c:pt>
                <c:pt idx="20997">
                  <c:v>13.158499999998</c:v>
                </c:pt>
                <c:pt idx="20998">
                  <c:v>13.158499999998</c:v>
                </c:pt>
                <c:pt idx="20999">
                  <c:v>13.158499999997</c:v>
                </c:pt>
                <c:pt idx="21000">
                  <c:v>13.158499999998</c:v>
                </c:pt>
                <c:pt idx="21001">
                  <c:v>13.153240598238</c:v>
                </c:pt>
                <c:pt idx="21002">
                  <c:v>13.124600000001999</c:v>
                </c:pt>
                <c:pt idx="21003">
                  <c:v>13.124600000002999</c:v>
                </c:pt>
                <c:pt idx="21004">
                  <c:v>13.124600000002999</c:v>
                </c:pt>
                <c:pt idx="21005">
                  <c:v>13.124600000002999</c:v>
                </c:pt>
                <c:pt idx="21006">
                  <c:v>13.124600000001999</c:v>
                </c:pt>
                <c:pt idx="21007">
                  <c:v>13.124600000002999</c:v>
                </c:pt>
                <c:pt idx="21008">
                  <c:v>13.124600000002999</c:v>
                </c:pt>
                <c:pt idx="21009">
                  <c:v>13.124600000002999</c:v>
                </c:pt>
                <c:pt idx="21010">
                  <c:v>13.124600000002999</c:v>
                </c:pt>
                <c:pt idx="21011">
                  <c:v>13.124600000002999</c:v>
                </c:pt>
                <c:pt idx="21012">
                  <c:v>13.124600000002999</c:v>
                </c:pt>
                <c:pt idx="21013">
                  <c:v>13.124600000002999</c:v>
                </c:pt>
                <c:pt idx="21014">
                  <c:v>13.137557169701999</c:v>
                </c:pt>
                <c:pt idx="21015">
                  <c:v>13.220600000000999</c:v>
                </c:pt>
                <c:pt idx="21016">
                  <c:v>13.220600000000999</c:v>
                </c:pt>
                <c:pt idx="21017">
                  <c:v>13.220600000000999</c:v>
                </c:pt>
                <c:pt idx="21018">
                  <c:v>13.220600000000999</c:v>
                </c:pt>
                <c:pt idx="21019">
                  <c:v>13.220600000000999</c:v>
                </c:pt>
                <c:pt idx="21020">
                  <c:v>13.220600000000999</c:v>
                </c:pt>
                <c:pt idx="21021">
                  <c:v>13.220600000000999</c:v>
                </c:pt>
                <c:pt idx="21022">
                  <c:v>13.220600000000999</c:v>
                </c:pt>
                <c:pt idx="21023">
                  <c:v>13.220600000000999</c:v>
                </c:pt>
                <c:pt idx="21024">
                  <c:v>13.220600000000999</c:v>
                </c:pt>
                <c:pt idx="21025">
                  <c:v>13.220600000000999</c:v>
                </c:pt>
                <c:pt idx="21026">
                  <c:v>13.220600000000999</c:v>
                </c:pt>
                <c:pt idx="21027">
                  <c:v>13.228996309414001</c:v>
                </c:pt>
                <c:pt idx="21028">
                  <c:v>13.337300000004999</c:v>
                </c:pt>
                <c:pt idx="21029">
                  <c:v>13.337300000004999</c:v>
                </c:pt>
                <c:pt idx="21030">
                  <c:v>13.337300000004999</c:v>
                </c:pt>
                <c:pt idx="21031">
                  <c:v>13.337300000004999</c:v>
                </c:pt>
                <c:pt idx="21032">
                  <c:v>13.337300000004999</c:v>
                </c:pt>
                <c:pt idx="21033">
                  <c:v>13.337300000004999</c:v>
                </c:pt>
                <c:pt idx="21034">
                  <c:v>13.337300000004999</c:v>
                </c:pt>
                <c:pt idx="21035">
                  <c:v>13.337300000004999</c:v>
                </c:pt>
                <c:pt idx="21036">
                  <c:v>13.337300000004999</c:v>
                </c:pt>
                <c:pt idx="21037">
                  <c:v>13.337300000004999</c:v>
                </c:pt>
                <c:pt idx="21038">
                  <c:v>13.337300000003999</c:v>
                </c:pt>
                <c:pt idx="21039">
                  <c:v>13.337300000004999</c:v>
                </c:pt>
                <c:pt idx="21040">
                  <c:v>13.337300000004999</c:v>
                </c:pt>
                <c:pt idx="21041">
                  <c:v>13.337300000004999</c:v>
                </c:pt>
                <c:pt idx="21042">
                  <c:v>13.337300000004999</c:v>
                </c:pt>
                <c:pt idx="21043">
                  <c:v>13.337300000004999</c:v>
                </c:pt>
                <c:pt idx="21044">
                  <c:v>13.337300000004999</c:v>
                </c:pt>
                <c:pt idx="21045">
                  <c:v>13.337300000004999</c:v>
                </c:pt>
                <c:pt idx="21046">
                  <c:v>13.337300000004999</c:v>
                </c:pt>
                <c:pt idx="21047">
                  <c:v>13.284391343488</c:v>
                </c:pt>
                <c:pt idx="21048">
                  <c:v>13.138199999996001</c:v>
                </c:pt>
                <c:pt idx="21049">
                  <c:v>13.138199999996001</c:v>
                </c:pt>
                <c:pt idx="21050">
                  <c:v>13.138199999996001</c:v>
                </c:pt>
                <c:pt idx="21051">
                  <c:v>13.138199999996001</c:v>
                </c:pt>
                <c:pt idx="21052">
                  <c:v>13.138199999996001</c:v>
                </c:pt>
                <c:pt idx="21053">
                  <c:v>13.138199999996001</c:v>
                </c:pt>
                <c:pt idx="21054">
                  <c:v>13.138199999996001</c:v>
                </c:pt>
                <c:pt idx="21055">
                  <c:v>13.138199999996001</c:v>
                </c:pt>
                <c:pt idx="21056">
                  <c:v>13.138199999996001</c:v>
                </c:pt>
                <c:pt idx="21057">
                  <c:v>13.138199999996001</c:v>
                </c:pt>
                <c:pt idx="21058">
                  <c:v>13.138199999996001</c:v>
                </c:pt>
                <c:pt idx="21059">
                  <c:v>13.121547524366999</c:v>
                </c:pt>
                <c:pt idx="21060">
                  <c:v>13.061400000003999</c:v>
                </c:pt>
                <c:pt idx="21061">
                  <c:v>13.061400000003999</c:v>
                </c:pt>
                <c:pt idx="21062">
                  <c:v>13.061400000003999</c:v>
                </c:pt>
                <c:pt idx="21063">
                  <c:v>13.061400000003999</c:v>
                </c:pt>
                <c:pt idx="21064">
                  <c:v>13.061400000003999</c:v>
                </c:pt>
                <c:pt idx="21065">
                  <c:v>13.061400000003999</c:v>
                </c:pt>
                <c:pt idx="21066">
                  <c:v>13.061400000003999</c:v>
                </c:pt>
                <c:pt idx="21067">
                  <c:v>13.061400000003999</c:v>
                </c:pt>
                <c:pt idx="21068">
                  <c:v>13.061400000003999</c:v>
                </c:pt>
                <c:pt idx="21069">
                  <c:v>13.061400000003999</c:v>
                </c:pt>
                <c:pt idx="21070">
                  <c:v>13.061400000003999</c:v>
                </c:pt>
                <c:pt idx="21071">
                  <c:v>13.061400000003999</c:v>
                </c:pt>
                <c:pt idx="21072">
                  <c:v>13.061400000003999</c:v>
                </c:pt>
                <c:pt idx="21073">
                  <c:v>13.072170751726</c:v>
                </c:pt>
                <c:pt idx="21074">
                  <c:v>13.083099999997</c:v>
                </c:pt>
                <c:pt idx="21075">
                  <c:v>13.083099999998</c:v>
                </c:pt>
                <c:pt idx="21076">
                  <c:v>13.083099999997</c:v>
                </c:pt>
                <c:pt idx="21077">
                  <c:v>13.083099999997</c:v>
                </c:pt>
                <c:pt idx="21078">
                  <c:v>13.083099999997</c:v>
                </c:pt>
                <c:pt idx="21079">
                  <c:v>13.110604299608999</c:v>
                </c:pt>
                <c:pt idx="21080">
                  <c:v>13.201999999998</c:v>
                </c:pt>
                <c:pt idx="21081">
                  <c:v>13.201999999998</c:v>
                </c:pt>
                <c:pt idx="21082">
                  <c:v>13.201999999998</c:v>
                </c:pt>
                <c:pt idx="21083">
                  <c:v>13.201999999998</c:v>
                </c:pt>
                <c:pt idx="21084">
                  <c:v>13.201999999998</c:v>
                </c:pt>
                <c:pt idx="21085">
                  <c:v>13.201999999998</c:v>
                </c:pt>
                <c:pt idx="21086">
                  <c:v>13.201999999995</c:v>
                </c:pt>
                <c:pt idx="21087">
                  <c:v>13.201999999998</c:v>
                </c:pt>
                <c:pt idx="21088">
                  <c:v>13.201999999997</c:v>
                </c:pt>
                <c:pt idx="21089">
                  <c:v>13.201999999998</c:v>
                </c:pt>
                <c:pt idx="21090">
                  <c:v>13.201999999998</c:v>
                </c:pt>
                <c:pt idx="21091">
                  <c:v>13.201999999998</c:v>
                </c:pt>
                <c:pt idx="21092">
                  <c:v>13.063790094523</c:v>
                </c:pt>
                <c:pt idx="21093">
                  <c:v>12.986200000004001</c:v>
                </c:pt>
                <c:pt idx="21094">
                  <c:v>12.986200000005001</c:v>
                </c:pt>
                <c:pt idx="21095">
                  <c:v>12.986200000005001</c:v>
                </c:pt>
                <c:pt idx="21096">
                  <c:v>12.986200000005001</c:v>
                </c:pt>
                <c:pt idx="21097">
                  <c:v>12.986200000005001</c:v>
                </c:pt>
                <c:pt idx="21098">
                  <c:v>12.986200000004001</c:v>
                </c:pt>
                <c:pt idx="21099">
                  <c:v>12.986200000004001</c:v>
                </c:pt>
                <c:pt idx="21100">
                  <c:v>12.986200000005001</c:v>
                </c:pt>
                <c:pt idx="21101">
                  <c:v>12.986200000005001</c:v>
                </c:pt>
                <c:pt idx="21102">
                  <c:v>12.986200000005001</c:v>
                </c:pt>
                <c:pt idx="21103">
                  <c:v>12.986200000005001</c:v>
                </c:pt>
                <c:pt idx="21104">
                  <c:v>13.017025313271001</c:v>
                </c:pt>
                <c:pt idx="21105">
                  <c:v>13.168700000002</c:v>
                </c:pt>
                <c:pt idx="21106">
                  <c:v>13.168700000002</c:v>
                </c:pt>
                <c:pt idx="21107">
                  <c:v>13.168700000002</c:v>
                </c:pt>
                <c:pt idx="21108">
                  <c:v>13.168700000002</c:v>
                </c:pt>
                <c:pt idx="21109">
                  <c:v>13.168700000002</c:v>
                </c:pt>
                <c:pt idx="21110">
                  <c:v>13.168700000002</c:v>
                </c:pt>
                <c:pt idx="21111">
                  <c:v>13.168700000002</c:v>
                </c:pt>
                <c:pt idx="21112">
                  <c:v>13.168700000002</c:v>
                </c:pt>
                <c:pt idx="21113">
                  <c:v>13.168700000002</c:v>
                </c:pt>
                <c:pt idx="21114">
                  <c:v>13.168700000002</c:v>
                </c:pt>
                <c:pt idx="21115">
                  <c:v>13.168700000002</c:v>
                </c:pt>
                <c:pt idx="21116">
                  <c:v>13.168700000002</c:v>
                </c:pt>
                <c:pt idx="21117">
                  <c:v>13.168700000002</c:v>
                </c:pt>
                <c:pt idx="21118">
                  <c:v>13.168700000002</c:v>
                </c:pt>
                <c:pt idx="21119">
                  <c:v>13.168700000002</c:v>
                </c:pt>
                <c:pt idx="21120">
                  <c:v>13.168700000002</c:v>
                </c:pt>
                <c:pt idx="21121">
                  <c:v>13.168700000002</c:v>
                </c:pt>
                <c:pt idx="21122">
                  <c:v>13.168700000002</c:v>
                </c:pt>
                <c:pt idx="21123">
                  <c:v>13.150254476173</c:v>
                </c:pt>
                <c:pt idx="21124">
                  <c:v>13.114899999995</c:v>
                </c:pt>
                <c:pt idx="21125">
                  <c:v>13.114899999995</c:v>
                </c:pt>
                <c:pt idx="21126">
                  <c:v>13.114899999995</c:v>
                </c:pt>
                <c:pt idx="21127">
                  <c:v>13.114899999995</c:v>
                </c:pt>
                <c:pt idx="21128">
                  <c:v>13.114899999995</c:v>
                </c:pt>
                <c:pt idx="21129">
                  <c:v>13.123263734143</c:v>
                </c:pt>
                <c:pt idx="21130">
                  <c:v>13.158300000003001</c:v>
                </c:pt>
                <c:pt idx="21131">
                  <c:v>13.158300000003001</c:v>
                </c:pt>
                <c:pt idx="21132">
                  <c:v>13.158300000003001</c:v>
                </c:pt>
                <c:pt idx="21133">
                  <c:v>13.158300000003001</c:v>
                </c:pt>
                <c:pt idx="21134">
                  <c:v>13.158300000003001</c:v>
                </c:pt>
                <c:pt idx="21135">
                  <c:v>13.158300000003001</c:v>
                </c:pt>
                <c:pt idx="21136">
                  <c:v>13.158300000003001</c:v>
                </c:pt>
                <c:pt idx="21137">
                  <c:v>13.158300000003001</c:v>
                </c:pt>
                <c:pt idx="21138">
                  <c:v>13.158300000003001</c:v>
                </c:pt>
                <c:pt idx="21139">
                  <c:v>13.158300000002001</c:v>
                </c:pt>
                <c:pt idx="21140">
                  <c:v>13.158300000002001</c:v>
                </c:pt>
                <c:pt idx="21141">
                  <c:v>13.158300000003001</c:v>
                </c:pt>
                <c:pt idx="21142">
                  <c:v>13.157501162118001</c:v>
                </c:pt>
                <c:pt idx="21143">
                  <c:v>13.154700000005001</c:v>
                </c:pt>
                <c:pt idx="21144">
                  <c:v>13.154700000005001</c:v>
                </c:pt>
                <c:pt idx="21145">
                  <c:v>13.154700000004</c:v>
                </c:pt>
                <c:pt idx="21146">
                  <c:v>13.154700000005001</c:v>
                </c:pt>
                <c:pt idx="21147">
                  <c:v>13.154700000004</c:v>
                </c:pt>
                <c:pt idx="21148">
                  <c:v>13.154700000005001</c:v>
                </c:pt>
                <c:pt idx="21149">
                  <c:v>13.154700000004</c:v>
                </c:pt>
                <c:pt idx="21150">
                  <c:v>13.154700000005001</c:v>
                </c:pt>
                <c:pt idx="21151">
                  <c:v>13.154700000004</c:v>
                </c:pt>
                <c:pt idx="21152">
                  <c:v>13.154700000005001</c:v>
                </c:pt>
                <c:pt idx="21153">
                  <c:v>13.154700000004</c:v>
                </c:pt>
                <c:pt idx="21154">
                  <c:v>13.154700000004</c:v>
                </c:pt>
                <c:pt idx="21155">
                  <c:v>13.154700000004</c:v>
                </c:pt>
                <c:pt idx="21156">
                  <c:v>13.154700000004</c:v>
                </c:pt>
                <c:pt idx="21157">
                  <c:v>13.154700000004</c:v>
                </c:pt>
                <c:pt idx="21158">
                  <c:v>13.154700000005001</c:v>
                </c:pt>
                <c:pt idx="21159">
                  <c:v>13.154700000004</c:v>
                </c:pt>
                <c:pt idx="21160">
                  <c:v>13.154700000004</c:v>
                </c:pt>
                <c:pt idx="21161">
                  <c:v>13.120914789947999</c:v>
                </c:pt>
                <c:pt idx="21162">
                  <c:v>13.066800000000001</c:v>
                </c:pt>
                <c:pt idx="21163">
                  <c:v>13.066800000000001</c:v>
                </c:pt>
                <c:pt idx="21164">
                  <c:v>13.066800000000001</c:v>
                </c:pt>
                <c:pt idx="21165">
                  <c:v>13.066800000000001</c:v>
                </c:pt>
                <c:pt idx="21166">
                  <c:v>13.066800000000001</c:v>
                </c:pt>
                <c:pt idx="21167">
                  <c:v>13.066800000000001</c:v>
                </c:pt>
                <c:pt idx="21168">
                  <c:v>13.066800000000001</c:v>
                </c:pt>
                <c:pt idx="21169">
                  <c:v>13.066800000000001</c:v>
                </c:pt>
                <c:pt idx="21170">
                  <c:v>13.066800000000001</c:v>
                </c:pt>
                <c:pt idx="21171">
                  <c:v>13.066799999997</c:v>
                </c:pt>
                <c:pt idx="21172">
                  <c:v>13.066800000000001</c:v>
                </c:pt>
                <c:pt idx="21173">
                  <c:v>13.089200552522</c:v>
                </c:pt>
                <c:pt idx="21174">
                  <c:v>13.220600000000999</c:v>
                </c:pt>
                <c:pt idx="21175">
                  <c:v>13.220600000000999</c:v>
                </c:pt>
                <c:pt idx="21176">
                  <c:v>13.220600000000999</c:v>
                </c:pt>
                <c:pt idx="21177">
                  <c:v>13.220600000000999</c:v>
                </c:pt>
                <c:pt idx="21178">
                  <c:v>13.220600000000999</c:v>
                </c:pt>
                <c:pt idx="21179">
                  <c:v>13.220600000000999</c:v>
                </c:pt>
                <c:pt idx="21180">
                  <c:v>13.181164613987001</c:v>
                </c:pt>
                <c:pt idx="21181">
                  <c:v>13.124799999998</c:v>
                </c:pt>
                <c:pt idx="21182">
                  <c:v>13.124799999998</c:v>
                </c:pt>
                <c:pt idx="21183">
                  <c:v>13.124799999998</c:v>
                </c:pt>
                <c:pt idx="21184">
                  <c:v>13.124799999998</c:v>
                </c:pt>
                <c:pt idx="21185">
                  <c:v>13.124799999998</c:v>
                </c:pt>
                <c:pt idx="21186">
                  <c:v>13.124799999998</c:v>
                </c:pt>
                <c:pt idx="21187">
                  <c:v>13.124799999998</c:v>
                </c:pt>
                <c:pt idx="21188">
                  <c:v>13.124799999998</c:v>
                </c:pt>
                <c:pt idx="21189">
                  <c:v>13.124799999998</c:v>
                </c:pt>
                <c:pt idx="21190">
                  <c:v>13.124799999998</c:v>
                </c:pt>
                <c:pt idx="21191">
                  <c:v>13.134064888385</c:v>
                </c:pt>
                <c:pt idx="21192">
                  <c:v>13.1587</c:v>
                </c:pt>
                <c:pt idx="21193">
                  <c:v>13.1587</c:v>
                </c:pt>
                <c:pt idx="21194">
                  <c:v>13.1587</c:v>
                </c:pt>
                <c:pt idx="21195">
                  <c:v>13.1587</c:v>
                </c:pt>
                <c:pt idx="21196">
                  <c:v>13.1587</c:v>
                </c:pt>
                <c:pt idx="21197">
                  <c:v>13.1587</c:v>
                </c:pt>
                <c:pt idx="21198">
                  <c:v>13.1587</c:v>
                </c:pt>
                <c:pt idx="21199">
                  <c:v>13.1587</c:v>
                </c:pt>
                <c:pt idx="21200">
                  <c:v>13.1587</c:v>
                </c:pt>
                <c:pt idx="21201">
                  <c:v>13.1587</c:v>
                </c:pt>
                <c:pt idx="21202">
                  <c:v>13.1587</c:v>
                </c:pt>
                <c:pt idx="21203">
                  <c:v>13.1587</c:v>
                </c:pt>
                <c:pt idx="21204">
                  <c:v>13.200682367652</c:v>
                </c:pt>
                <c:pt idx="21205">
                  <c:v>13.255200000005001</c:v>
                </c:pt>
                <c:pt idx="21206">
                  <c:v>13.255200000005001</c:v>
                </c:pt>
                <c:pt idx="21207">
                  <c:v>13.255200000005001</c:v>
                </c:pt>
                <c:pt idx="21208">
                  <c:v>13.255200000005001</c:v>
                </c:pt>
                <c:pt idx="21209">
                  <c:v>13.255200000005001</c:v>
                </c:pt>
                <c:pt idx="21210">
                  <c:v>13.255200000005001</c:v>
                </c:pt>
                <c:pt idx="21211">
                  <c:v>13.255200000005001</c:v>
                </c:pt>
                <c:pt idx="21212">
                  <c:v>13.255200000005001</c:v>
                </c:pt>
                <c:pt idx="21213">
                  <c:v>13.255200000005001</c:v>
                </c:pt>
                <c:pt idx="21214">
                  <c:v>13.255200000005001</c:v>
                </c:pt>
                <c:pt idx="21215">
                  <c:v>13.255200000005001</c:v>
                </c:pt>
                <c:pt idx="21216">
                  <c:v>13.255200000005001</c:v>
                </c:pt>
                <c:pt idx="21217">
                  <c:v>13.112862001410999</c:v>
                </c:pt>
                <c:pt idx="21218">
                  <c:v>13.065800000002</c:v>
                </c:pt>
                <c:pt idx="21219">
                  <c:v>13.065800000002</c:v>
                </c:pt>
                <c:pt idx="21220">
                  <c:v>13.065800000003</c:v>
                </c:pt>
                <c:pt idx="21221">
                  <c:v>13.065800000003</c:v>
                </c:pt>
                <c:pt idx="21222">
                  <c:v>13.065800000002</c:v>
                </c:pt>
                <c:pt idx="21223">
                  <c:v>13.065800000003</c:v>
                </c:pt>
                <c:pt idx="21224">
                  <c:v>13.065800000002</c:v>
                </c:pt>
                <c:pt idx="21225">
                  <c:v>13.065800000003</c:v>
                </c:pt>
                <c:pt idx="21226">
                  <c:v>13.065800000003</c:v>
                </c:pt>
                <c:pt idx="21227">
                  <c:v>13.065800000002</c:v>
                </c:pt>
                <c:pt idx="21228">
                  <c:v>13.065800000003</c:v>
                </c:pt>
                <c:pt idx="21229">
                  <c:v>13.065800000003</c:v>
                </c:pt>
                <c:pt idx="21230">
                  <c:v>13.08664242067</c:v>
                </c:pt>
                <c:pt idx="21231">
                  <c:v>13.117300000004001</c:v>
                </c:pt>
                <c:pt idx="21232">
                  <c:v>13.117300000004001</c:v>
                </c:pt>
                <c:pt idx="21233">
                  <c:v>13.117300000004001</c:v>
                </c:pt>
                <c:pt idx="21234">
                  <c:v>13.117300000004001</c:v>
                </c:pt>
                <c:pt idx="21235">
                  <c:v>13.117300000004001</c:v>
                </c:pt>
                <c:pt idx="21236">
                  <c:v>13.117300000004001</c:v>
                </c:pt>
                <c:pt idx="21237">
                  <c:v>13.117300000004001</c:v>
                </c:pt>
                <c:pt idx="21238">
                  <c:v>13.117300000004001</c:v>
                </c:pt>
                <c:pt idx="21239">
                  <c:v>13.117300000004001</c:v>
                </c:pt>
                <c:pt idx="21240">
                  <c:v>13.117300000004001</c:v>
                </c:pt>
                <c:pt idx="21241">
                  <c:v>13.117300000004001</c:v>
                </c:pt>
                <c:pt idx="21242">
                  <c:v>13.15583763441</c:v>
                </c:pt>
                <c:pt idx="21243">
                  <c:v>13.229300000005001</c:v>
                </c:pt>
                <c:pt idx="21244">
                  <c:v>13.229300000004001</c:v>
                </c:pt>
                <c:pt idx="21245">
                  <c:v>13.229300000004001</c:v>
                </c:pt>
                <c:pt idx="21246">
                  <c:v>13.229300000004001</c:v>
                </c:pt>
                <c:pt idx="21247">
                  <c:v>13.229300000004001</c:v>
                </c:pt>
                <c:pt idx="21248">
                  <c:v>13.229300000005001</c:v>
                </c:pt>
                <c:pt idx="21249">
                  <c:v>13.229300000004001</c:v>
                </c:pt>
                <c:pt idx="21250">
                  <c:v>13.229300000004001</c:v>
                </c:pt>
                <c:pt idx="21251">
                  <c:v>13.229300000004001</c:v>
                </c:pt>
                <c:pt idx="21252">
                  <c:v>13.229300000004001</c:v>
                </c:pt>
                <c:pt idx="21253">
                  <c:v>13.20611592174</c:v>
                </c:pt>
                <c:pt idx="21254">
                  <c:v>13.135100000005</c:v>
                </c:pt>
                <c:pt idx="21255">
                  <c:v>13.135100000005</c:v>
                </c:pt>
                <c:pt idx="21256">
                  <c:v>13.135100000005</c:v>
                </c:pt>
                <c:pt idx="21257">
                  <c:v>13.135100000005</c:v>
                </c:pt>
                <c:pt idx="21258">
                  <c:v>13.135100000008</c:v>
                </c:pt>
                <c:pt idx="21259">
                  <c:v>13.135100000005</c:v>
                </c:pt>
                <c:pt idx="21260">
                  <c:v>13.135100000005</c:v>
                </c:pt>
                <c:pt idx="21261">
                  <c:v>13.135100000005</c:v>
                </c:pt>
                <c:pt idx="21262">
                  <c:v>13.135100000005</c:v>
                </c:pt>
                <c:pt idx="21263">
                  <c:v>13.135100000005</c:v>
                </c:pt>
                <c:pt idx="21264">
                  <c:v>13.135100000005</c:v>
                </c:pt>
                <c:pt idx="21265">
                  <c:v>13.135100000005</c:v>
                </c:pt>
                <c:pt idx="21266">
                  <c:v>13.135100000005</c:v>
                </c:pt>
                <c:pt idx="21267">
                  <c:v>13.135100000005</c:v>
                </c:pt>
                <c:pt idx="21268">
                  <c:v>13.135100000005</c:v>
                </c:pt>
                <c:pt idx="21269">
                  <c:v>13.135100000005</c:v>
                </c:pt>
                <c:pt idx="21270">
                  <c:v>13.135100000005</c:v>
                </c:pt>
                <c:pt idx="21271">
                  <c:v>13.135100000005</c:v>
                </c:pt>
                <c:pt idx="21272">
                  <c:v>13.123902335433</c:v>
                </c:pt>
                <c:pt idx="21273">
                  <c:v>13.079800000003999</c:v>
                </c:pt>
                <c:pt idx="21274">
                  <c:v>13.079800000004999</c:v>
                </c:pt>
                <c:pt idx="21275">
                  <c:v>13.079800000004999</c:v>
                </c:pt>
                <c:pt idx="21276">
                  <c:v>13.079800000003999</c:v>
                </c:pt>
                <c:pt idx="21277">
                  <c:v>13.079800000003999</c:v>
                </c:pt>
                <c:pt idx="21278">
                  <c:v>13.079800000004999</c:v>
                </c:pt>
                <c:pt idx="21279">
                  <c:v>13.079800000004999</c:v>
                </c:pt>
                <c:pt idx="21280">
                  <c:v>13.079800000003999</c:v>
                </c:pt>
                <c:pt idx="21281">
                  <c:v>13.079800000003999</c:v>
                </c:pt>
                <c:pt idx="21282">
                  <c:v>13.079800000004999</c:v>
                </c:pt>
                <c:pt idx="21283">
                  <c:v>13.079800000003999</c:v>
                </c:pt>
                <c:pt idx="21284">
                  <c:v>13.079800000003999</c:v>
                </c:pt>
                <c:pt idx="21285">
                  <c:v>13.068816059136999</c:v>
                </c:pt>
                <c:pt idx="21286">
                  <c:v>13.054999999994999</c:v>
                </c:pt>
                <c:pt idx="21287">
                  <c:v>13.054999999994999</c:v>
                </c:pt>
                <c:pt idx="21288">
                  <c:v>13.054999999994999</c:v>
                </c:pt>
                <c:pt idx="21289">
                  <c:v>13.054999999994999</c:v>
                </c:pt>
                <c:pt idx="21290">
                  <c:v>13.054999999994999</c:v>
                </c:pt>
                <c:pt idx="21291">
                  <c:v>13.054999999994999</c:v>
                </c:pt>
                <c:pt idx="21292">
                  <c:v>13.054999999994999</c:v>
                </c:pt>
                <c:pt idx="21293">
                  <c:v>13.054999999994999</c:v>
                </c:pt>
                <c:pt idx="21294">
                  <c:v>13.054999999994999</c:v>
                </c:pt>
                <c:pt idx="21295">
                  <c:v>13.054999999994999</c:v>
                </c:pt>
                <c:pt idx="21296">
                  <c:v>13.054999999994999</c:v>
                </c:pt>
                <c:pt idx="21297">
                  <c:v>13.113997680658001</c:v>
                </c:pt>
                <c:pt idx="21298">
                  <c:v>13.220999999998</c:v>
                </c:pt>
                <c:pt idx="21299">
                  <c:v>13.220999999998</c:v>
                </c:pt>
                <c:pt idx="21300">
                  <c:v>13.220999999998</c:v>
                </c:pt>
                <c:pt idx="21301">
                  <c:v>13.220999999998</c:v>
                </c:pt>
                <c:pt idx="21302">
                  <c:v>13.220999999998</c:v>
                </c:pt>
                <c:pt idx="21303">
                  <c:v>13.220999999998</c:v>
                </c:pt>
                <c:pt idx="21304">
                  <c:v>13.220999999998</c:v>
                </c:pt>
                <c:pt idx="21305">
                  <c:v>13.220999999998</c:v>
                </c:pt>
                <c:pt idx="21306">
                  <c:v>13.220999999998</c:v>
                </c:pt>
                <c:pt idx="21307">
                  <c:v>13.220999999998</c:v>
                </c:pt>
                <c:pt idx="21308">
                  <c:v>13.220999999998</c:v>
                </c:pt>
                <c:pt idx="21309">
                  <c:v>13.220999999998</c:v>
                </c:pt>
                <c:pt idx="21310">
                  <c:v>13.174473442498</c:v>
                </c:pt>
                <c:pt idx="21311">
                  <c:v>12.984599999998</c:v>
                </c:pt>
                <c:pt idx="21312">
                  <c:v>12.984599999998</c:v>
                </c:pt>
                <c:pt idx="21313">
                  <c:v>12.984599999998</c:v>
                </c:pt>
                <c:pt idx="21314">
                  <c:v>12.984599999998</c:v>
                </c:pt>
                <c:pt idx="21315">
                  <c:v>12.984599999998</c:v>
                </c:pt>
                <c:pt idx="21316">
                  <c:v>12.984599999998</c:v>
                </c:pt>
                <c:pt idx="21317">
                  <c:v>13.182218198044</c:v>
                </c:pt>
                <c:pt idx="21318">
                  <c:v>13.306699999995001</c:v>
                </c:pt>
                <c:pt idx="21319">
                  <c:v>13.306699999995001</c:v>
                </c:pt>
                <c:pt idx="21320">
                  <c:v>13.306699999995001</c:v>
                </c:pt>
                <c:pt idx="21321">
                  <c:v>13.306699999995001</c:v>
                </c:pt>
                <c:pt idx="21322">
                  <c:v>13.306699999996001</c:v>
                </c:pt>
                <c:pt idx="21323">
                  <c:v>13.306699999995001</c:v>
                </c:pt>
                <c:pt idx="21324">
                  <c:v>13.306699999996001</c:v>
                </c:pt>
                <c:pt idx="21325">
                  <c:v>13.306699999995001</c:v>
                </c:pt>
                <c:pt idx="21326">
                  <c:v>13.306699999995001</c:v>
                </c:pt>
                <c:pt idx="21327">
                  <c:v>13.306699999996001</c:v>
                </c:pt>
                <c:pt idx="21328">
                  <c:v>13.306699999995001</c:v>
                </c:pt>
                <c:pt idx="21329">
                  <c:v>13.306699999995001</c:v>
                </c:pt>
                <c:pt idx="21330">
                  <c:v>13.213774762178</c:v>
                </c:pt>
                <c:pt idx="21331">
                  <c:v>13.169699999999001</c:v>
                </c:pt>
                <c:pt idx="21332">
                  <c:v>13.169699999999001</c:v>
                </c:pt>
                <c:pt idx="21333">
                  <c:v>13.169699999999001</c:v>
                </c:pt>
                <c:pt idx="21334">
                  <c:v>13.169699999999001</c:v>
                </c:pt>
                <c:pt idx="21335">
                  <c:v>13.169699999999001</c:v>
                </c:pt>
                <c:pt idx="21336">
                  <c:v>13.169699999999001</c:v>
                </c:pt>
                <c:pt idx="21337">
                  <c:v>13.169699999999001</c:v>
                </c:pt>
                <c:pt idx="21338">
                  <c:v>13.169699999999001</c:v>
                </c:pt>
                <c:pt idx="21339">
                  <c:v>13.169699999999001</c:v>
                </c:pt>
                <c:pt idx="21340">
                  <c:v>13.169699999999001</c:v>
                </c:pt>
                <c:pt idx="21341">
                  <c:v>13.169699999999001</c:v>
                </c:pt>
                <c:pt idx="21342">
                  <c:v>13.169700000002001</c:v>
                </c:pt>
                <c:pt idx="21343">
                  <c:v>13.169700000002001</c:v>
                </c:pt>
                <c:pt idx="21344">
                  <c:v>13.169699999999001</c:v>
                </c:pt>
                <c:pt idx="21345">
                  <c:v>13.169699999999001</c:v>
                </c:pt>
                <c:pt idx="21346">
                  <c:v>13.169699999999001</c:v>
                </c:pt>
                <c:pt idx="21347">
                  <c:v>13.161778930371</c:v>
                </c:pt>
                <c:pt idx="21348">
                  <c:v>13.094000000003</c:v>
                </c:pt>
                <c:pt idx="21349">
                  <c:v>13.094000000003</c:v>
                </c:pt>
                <c:pt idx="21350">
                  <c:v>13.094000000002</c:v>
                </c:pt>
                <c:pt idx="21351">
                  <c:v>13.094000000003</c:v>
                </c:pt>
                <c:pt idx="21352">
                  <c:v>13.094000000003</c:v>
                </c:pt>
                <c:pt idx="21353">
                  <c:v>13.094000000003</c:v>
                </c:pt>
                <c:pt idx="21354">
                  <c:v>13.094000000003</c:v>
                </c:pt>
                <c:pt idx="21355">
                  <c:v>13.094000000003</c:v>
                </c:pt>
                <c:pt idx="21356">
                  <c:v>13.094000000002</c:v>
                </c:pt>
                <c:pt idx="21357">
                  <c:v>13.094000000003</c:v>
                </c:pt>
                <c:pt idx="21358">
                  <c:v>13.092625793577</c:v>
                </c:pt>
                <c:pt idx="21359">
                  <c:v>13.070700000002001</c:v>
                </c:pt>
                <c:pt idx="21360">
                  <c:v>13.070700000002001</c:v>
                </c:pt>
                <c:pt idx="21361">
                  <c:v>13.070700000003001</c:v>
                </c:pt>
                <c:pt idx="21362">
                  <c:v>13.070700000002001</c:v>
                </c:pt>
                <c:pt idx="21363">
                  <c:v>13.070700000003001</c:v>
                </c:pt>
                <c:pt idx="21364">
                  <c:v>13.070700000002001</c:v>
                </c:pt>
                <c:pt idx="21365">
                  <c:v>13.075153658853001</c:v>
                </c:pt>
                <c:pt idx="21366">
                  <c:v>13.112400000004</c:v>
                </c:pt>
                <c:pt idx="21367">
                  <c:v>13.112400000004</c:v>
                </c:pt>
                <c:pt idx="21368">
                  <c:v>13.112400000004</c:v>
                </c:pt>
                <c:pt idx="21369">
                  <c:v>13.112400000004</c:v>
                </c:pt>
                <c:pt idx="21370">
                  <c:v>13.112400000004</c:v>
                </c:pt>
                <c:pt idx="21371">
                  <c:v>13.112400000004</c:v>
                </c:pt>
                <c:pt idx="21372">
                  <c:v>13.112400000004</c:v>
                </c:pt>
                <c:pt idx="21373">
                  <c:v>13.112400000002999</c:v>
                </c:pt>
                <c:pt idx="21374">
                  <c:v>13.112400000004</c:v>
                </c:pt>
                <c:pt idx="21375">
                  <c:v>13.112400000004</c:v>
                </c:pt>
                <c:pt idx="21376">
                  <c:v>13.112400000004</c:v>
                </c:pt>
                <c:pt idx="21377">
                  <c:v>13.146146266043001</c:v>
                </c:pt>
                <c:pt idx="21378">
                  <c:v>13.199699999998</c:v>
                </c:pt>
                <c:pt idx="21379">
                  <c:v>13.199699999998</c:v>
                </c:pt>
                <c:pt idx="21380">
                  <c:v>13.199699999998</c:v>
                </c:pt>
                <c:pt idx="21381">
                  <c:v>13.199699999998</c:v>
                </c:pt>
                <c:pt idx="21382">
                  <c:v>13.199699999998</c:v>
                </c:pt>
                <c:pt idx="21383">
                  <c:v>13.199699999998</c:v>
                </c:pt>
                <c:pt idx="21384">
                  <c:v>13.199699999998</c:v>
                </c:pt>
                <c:pt idx="21385">
                  <c:v>13.199699999998</c:v>
                </c:pt>
                <c:pt idx="21386">
                  <c:v>13.199699999998</c:v>
                </c:pt>
                <c:pt idx="21387">
                  <c:v>13.199699999998</c:v>
                </c:pt>
                <c:pt idx="21388">
                  <c:v>13.199699999998</c:v>
                </c:pt>
                <c:pt idx="21389">
                  <c:v>13.192641312936001</c:v>
                </c:pt>
                <c:pt idx="21390">
                  <c:v>12.997600000002</c:v>
                </c:pt>
                <c:pt idx="21391">
                  <c:v>12.997600000002</c:v>
                </c:pt>
                <c:pt idx="21392">
                  <c:v>12.997600000002</c:v>
                </c:pt>
                <c:pt idx="21393">
                  <c:v>12.997600000002</c:v>
                </c:pt>
                <c:pt idx="21394">
                  <c:v>12.997600000002</c:v>
                </c:pt>
                <c:pt idx="21395">
                  <c:v>12.997600000002</c:v>
                </c:pt>
                <c:pt idx="21396">
                  <c:v>12.997600000002</c:v>
                </c:pt>
                <c:pt idx="21397">
                  <c:v>12.997600000002</c:v>
                </c:pt>
                <c:pt idx="21398">
                  <c:v>12.997600000002</c:v>
                </c:pt>
                <c:pt idx="21399">
                  <c:v>12.997600000002</c:v>
                </c:pt>
                <c:pt idx="21400">
                  <c:v>13.003422104267001</c:v>
                </c:pt>
                <c:pt idx="21401">
                  <c:v>13.087399999997</c:v>
                </c:pt>
                <c:pt idx="21402">
                  <c:v>13.087399999997</c:v>
                </c:pt>
                <c:pt idx="21403">
                  <c:v>13.087399999997</c:v>
                </c:pt>
                <c:pt idx="21404">
                  <c:v>13.087399999997</c:v>
                </c:pt>
                <c:pt idx="21405">
                  <c:v>13.087399999997</c:v>
                </c:pt>
                <c:pt idx="21406">
                  <c:v>13.087399999997</c:v>
                </c:pt>
                <c:pt idx="21407">
                  <c:v>13.087399999997</c:v>
                </c:pt>
                <c:pt idx="21408">
                  <c:v>13.087399999997</c:v>
                </c:pt>
                <c:pt idx="21409">
                  <c:v>13.087399999997</c:v>
                </c:pt>
                <c:pt idx="21410">
                  <c:v>13.087399999997</c:v>
                </c:pt>
                <c:pt idx="21411">
                  <c:v>13.087399999997</c:v>
                </c:pt>
                <c:pt idx="21412">
                  <c:v>13.087399999997</c:v>
                </c:pt>
                <c:pt idx="21413">
                  <c:v>13.087399999997</c:v>
                </c:pt>
                <c:pt idx="21414">
                  <c:v>13.102093486493001</c:v>
                </c:pt>
                <c:pt idx="21415">
                  <c:v>13.122100000001</c:v>
                </c:pt>
                <c:pt idx="21416">
                  <c:v>13.122100000001</c:v>
                </c:pt>
                <c:pt idx="21417">
                  <c:v>13.122100000001</c:v>
                </c:pt>
                <c:pt idx="21418">
                  <c:v>13.122100000001</c:v>
                </c:pt>
                <c:pt idx="21419">
                  <c:v>13.122100000001</c:v>
                </c:pt>
                <c:pt idx="21420">
                  <c:v>13.122100000001</c:v>
                </c:pt>
                <c:pt idx="21421">
                  <c:v>13.122100000001</c:v>
                </c:pt>
                <c:pt idx="21422">
                  <c:v>13.122100000001</c:v>
                </c:pt>
                <c:pt idx="21423">
                  <c:v>13.122100000001</c:v>
                </c:pt>
                <c:pt idx="21424">
                  <c:v>13.122100000001</c:v>
                </c:pt>
                <c:pt idx="21425">
                  <c:v>13.122100000001</c:v>
                </c:pt>
                <c:pt idx="21426">
                  <c:v>13.122100000001</c:v>
                </c:pt>
                <c:pt idx="21427">
                  <c:v>13.118822760606999</c:v>
                </c:pt>
                <c:pt idx="21428">
                  <c:v>13.096099999997</c:v>
                </c:pt>
                <c:pt idx="21429">
                  <c:v>13.096099999997</c:v>
                </c:pt>
                <c:pt idx="21430">
                  <c:v>13.096099999997</c:v>
                </c:pt>
                <c:pt idx="21431">
                  <c:v>13.096099999997</c:v>
                </c:pt>
                <c:pt idx="21432">
                  <c:v>13.096099999997</c:v>
                </c:pt>
                <c:pt idx="21433">
                  <c:v>13.096099999997</c:v>
                </c:pt>
                <c:pt idx="21434">
                  <c:v>13.096099999997</c:v>
                </c:pt>
                <c:pt idx="21435">
                  <c:v>13.096099999997</c:v>
                </c:pt>
                <c:pt idx="21436">
                  <c:v>13.096099999997</c:v>
                </c:pt>
                <c:pt idx="21437">
                  <c:v>13.096099999997</c:v>
                </c:pt>
                <c:pt idx="21438">
                  <c:v>13.096099999997</c:v>
                </c:pt>
                <c:pt idx="21439">
                  <c:v>13.144451476125001</c:v>
                </c:pt>
                <c:pt idx="21440">
                  <c:v>13.241199999997001</c:v>
                </c:pt>
                <c:pt idx="21441">
                  <c:v>13.241199999997001</c:v>
                </c:pt>
                <c:pt idx="21442">
                  <c:v>13.241199999997001</c:v>
                </c:pt>
                <c:pt idx="21443">
                  <c:v>13.241199999997001</c:v>
                </c:pt>
                <c:pt idx="21444">
                  <c:v>13.241199999997001</c:v>
                </c:pt>
                <c:pt idx="21445">
                  <c:v>13.241199999997001</c:v>
                </c:pt>
                <c:pt idx="21446">
                  <c:v>13.241199999997001</c:v>
                </c:pt>
                <c:pt idx="21447">
                  <c:v>13.241199999997001</c:v>
                </c:pt>
                <c:pt idx="21448">
                  <c:v>13.241199999997001</c:v>
                </c:pt>
                <c:pt idx="21449">
                  <c:v>13.241199999997001</c:v>
                </c:pt>
                <c:pt idx="21450">
                  <c:v>13.241199999997001</c:v>
                </c:pt>
                <c:pt idx="21451">
                  <c:v>13.241199999997001</c:v>
                </c:pt>
                <c:pt idx="21452">
                  <c:v>13.199974872295</c:v>
                </c:pt>
                <c:pt idx="21453">
                  <c:v>13.143099999996</c:v>
                </c:pt>
                <c:pt idx="21454">
                  <c:v>13.143099999996</c:v>
                </c:pt>
                <c:pt idx="21455">
                  <c:v>13.143099999996</c:v>
                </c:pt>
                <c:pt idx="21456">
                  <c:v>13.143099999995</c:v>
                </c:pt>
                <c:pt idx="21457">
                  <c:v>13.143099999996</c:v>
                </c:pt>
                <c:pt idx="21458">
                  <c:v>13.143099999996</c:v>
                </c:pt>
                <c:pt idx="21459">
                  <c:v>13.143099999996</c:v>
                </c:pt>
                <c:pt idx="21460">
                  <c:v>13.143099999996</c:v>
                </c:pt>
                <c:pt idx="21461">
                  <c:v>13.143099999996</c:v>
                </c:pt>
                <c:pt idx="21462">
                  <c:v>13.143099999996</c:v>
                </c:pt>
                <c:pt idx="21463">
                  <c:v>13.143099999995</c:v>
                </c:pt>
                <c:pt idx="21464">
                  <c:v>13.143099999996</c:v>
                </c:pt>
                <c:pt idx="21465">
                  <c:v>13.144160766718</c:v>
                </c:pt>
                <c:pt idx="21466">
                  <c:v>13.162600000003</c:v>
                </c:pt>
                <c:pt idx="21467">
                  <c:v>13.162600000003</c:v>
                </c:pt>
                <c:pt idx="21468">
                  <c:v>13.162600000003</c:v>
                </c:pt>
                <c:pt idx="21469">
                  <c:v>13.162600000003</c:v>
                </c:pt>
                <c:pt idx="21470">
                  <c:v>13.162600000003</c:v>
                </c:pt>
                <c:pt idx="21471">
                  <c:v>13.162600000003</c:v>
                </c:pt>
                <c:pt idx="21472">
                  <c:v>13.162600000003</c:v>
                </c:pt>
                <c:pt idx="21473">
                  <c:v>13.162600000003</c:v>
                </c:pt>
                <c:pt idx="21474">
                  <c:v>13.162600000003</c:v>
                </c:pt>
                <c:pt idx="21475">
                  <c:v>13.162600000003</c:v>
                </c:pt>
                <c:pt idx="21476">
                  <c:v>13.162600000003</c:v>
                </c:pt>
                <c:pt idx="21477">
                  <c:v>13.162600000003</c:v>
                </c:pt>
                <c:pt idx="21478">
                  <c:v>13.246696578657</c:v>
                </c:pt>
                <c:pt idx="21479">
                  <c:v>13.268000000002001</c:v>
                </c:pt>
                <c:pt idx="21480">
                  <c:v>13.268000000002001</c:v>
                </c:pt>
                <c:pt idx="21481">
                  <c:v>13.268000000002001</c:v>
                </c:pt>
                <c:pt idx="21482">
                  <c:v>13.268000000002001</c:v>
                </c:pt>
                <c:pt idx="21483">
                  <c:v>13.268000000002001</c:v>
                </c:pt>
                <c:pt idx="21484">
                  <c:v>13.268000000002001</c:v>
                </c:pt>
                <c:pt idx="21485">
                  <c:v>13.268000000002001</c:v>
                </c:pt>
                <c:pt idx="21486">
                  <c:v>13.268000000002001</c:v>
                </c:pt>
                <c:pt idx="21487">
                  <c:v>13.268000000002999</c:v>
                </c:pt>
                <c:pt idx="21488">
                  <c:v>13.268000000002001</c:v>
                </c:pt>
                <c:pt idx="21489">
                  <c:v>13.268000000002999</c:v>
                </c:pt>
                <c:pt idx="21490">
                  <c:v>13.268000000002001</c:v>
                </c:pt>
                <c:pt idx="21491">
                  <c:v>13.268000000002001</c:v>
                </c:pt>
                <c:pt idx="21492">
                  <c:v>13.268000000002001</c:v>
                </c:pt>
                <c:pt idx="21493">
                  <c:v>13.268000000002001</c:v>
                </c:pt>
                <c:pt idx="21494">
                  <c:v>13.268000000002999</c:v>
                </c:pt>
                <c:pt idx="21495">
                  <c:v>13.268000000002001</c:v>
                </c:pt>
                <c:pt idx="21496">
                  <c:v>13.268000000002001</c:v>
                </c:pt>
                <c:pt idx="21497">
                  <c:v>13.257166730758</c:v>
                </c:pt>
                <c:pt idx="21498">
                  <c:v>13.145599999998</c:v>
                </c:pt>
                <c:pt idx="21499">
                  <c:v>13.145599999998</c:v>
                </c:pt>
                <c:pt idx="21500">
                  <c:v>13.145599999998</c:v>
                </c:pt>
                <c:pt idx="21501">
                  <c:v>13.145599999998</c:v>
                </c:pt>
                <c:pt idx="21502">
                  <c:v>13.145599999998</c:v>
                </c:pt>
                <c:pt idx="21503">
                  <c:v>13.145599999998</c:v>
                </c:pt>
                <c:pt idx="21504">
                  <c:v>13.145599999997</c:v>
                </c:pt>
                <c:pt idx="21505">
                  <c:v>13.145599999998</c:v>
                </c:pt>
                <c:pt idx="21506">
                  <c:v>13.145599999998</c:v>
                </c:pt>
                <c:pt idx="21507">
                  <c:v>13.145599999998</c:v>
                </c:pt>
                <c:pt idx="21508">
                  <c:v>13.145599999998</c:v>
                </c:pt>
                <c:pt idx="21509">
                  <c:v>13.145599999998</c:v>
                </c:pt>
                <c:pt idx="21510">
                  <c:v>13.145599999997</c:v>
                </c:pt>
                <c:pt idx="21511">
                  <c:v>13.111536203626001</c:v>
                </c:pt>
                <c:pt idx="21512">
                  <c:v>13.068599999999</c:v>
                </c:pt>
                <c:pt idx="21513">
                  <c:v>13.068599999999</c:v>
                </c:pt>
                <c:pt idx="21514">
                  <c:v>13.068599999999</c:v>
                </c:pt>
                <c:pt idx="21515">
                  <c:v>13.068599999999</c:v>
                </c:pt>
                <c:pt idx="21516">
                  <c:v>13.068599999999</c:v>
                </c:pt>
                <c:pt idx="21517">
                  <c:v>13.068599999999</c:v>
                </c:pt>
                <c:pt idx="21518">
                  <c:v>13.068599999999</c:v>
                </c:pt>
                <c:pt idx="21519">
                  <c:v>13.068599999999</c:v>
                </c:pt>
                <c:pt idx="21520">
                  <c:v>13.068599999999</c:v>
                </c:pt>
                <c:pt idx="21521">
                  <c:v>13.068599999999</c:v>
                </c:pt>
                <c:pt idx="21522">
                  <c:v>13.068599999999</c:v>
                </c:pt>
                <c:pt idx="21523">
                  <c:v>13.086221781008</c:v>
                </c:pt>
                <c:pt idx="21524">
                  <c:v>13.121799999996</c:v>
                </c:pt>
                <c:pt idx="21525">
                  <c:v>13.121799999996</c:v>
                </c:pt>
                <c:pt idx="21526">
                  <c:v>13.121799999996</c:v>
                </c:pt>
                <c:pt idx="21527">
                  <c:v>13.121799999996</c:v>
                </c:pt>
                <c:pt idx="21528">
                  <c:v>13.121799999996</c:v>
                </c:pt>
                <c:pt idx="21529">
                  <c:v>13.121799999996</c:v>
                </c:pt>
                <c:pt idx="21530">
                  <c:v>13.121799999996</c:v>
                </c:pt>
                <c:pt idx="21531">
                  <c:v>13.121799999996</c:v>
                </c:pt>
                <c:pt idx="21532">
                  <c:v>13.121799999996</c:v>
                </c:pt>
                <c:pt idx="21533">
                  <c:v>13.121799999996</c:v>
                </c:pt>
                <c:pt idx="21534">
                  <c:v>13.121799999996</c:v>
                </c:pt>
                <c:pt idx="21535">
                  <c:v>13.121799999996</c:v>
                </c:pt>
                <c:pt idx="21536">
                  <c:v>13.124467115761</c:v>
                </c:pt>
                <c:pt idx="21537">
                  <c:v>13.127600000005</c:v>
                </c:pt>
                <c:pt idx="21538">
                  <c:v>13.127600000005</c:v>
                </c:pt>
                <c:pt idx="21539">
                  <c:v>13.127600000005</c:v>
                </c:pt>
                <c:pt idx="21540">
                  <c:v>13.127600000005</c:v>
                </c:pt>
                <c:pt idx="21541">
                  <c:v>13.127600000005</c:v>
                </c:pt>
                <c:pt idx="21542">
                  <c:v>13.087030349879001</c:v>
                </c:pt>
                <c:pt idx="21543">
                  <c:v>13.074300000000999</c:v>
                </c:pt>
                <c:pt idx="21544">
                  <c:v>13.074300000000999</c:v>
                </c:pt>
                <c:pt idx="21545">
                  <c:v>13.074300000000999</c:v>
                </c:pt>
                <c:pt idx="21546">
                  <c:v>13.074300000000999</c:v>
                </c:pt>
                <c:pt idx="21547">
                  <c:v>13.074299999999999</c:v>
                </c:pt>
                <c:pt idx="21548">
                  <c:v>13.074300000000999</c:v>
                </c:pt>
                <c:pt idx="21549">
                  <c:v>13.074300000000999</c:v>
                </c:pt>
                <c:pt idx="21550">
                  <c:v>13.074299999999001</c:v>
                </c:pt>
                <c:pt idx="21551">
                  <c:v>13.074299999999999</c:v>
                </c:pt>
                <c:pt idx="21552">
                  <c:v>13.074299999999999</c:v>
                </c:pt>
                <c:pt idx="21553">
                  <c:v>13.144686881908999</c:v>
                </c:pt>
                <c:pt idx="21554">
                  <c:v>13.159699999997001</c:v>
                </c:pt>
                <c:pt idx="21555">
                  <c:v>13.159699999997001</c:v>
                </c:pt>
                <c:pt idx="21556">
                  <c:v>13.159699999997001</c:v>
                </c:pt>
                <c:pt idx="21557">
                  <c:v>13.159699999996</c:v>
                </c:pt>
                <c:pt idx="21558">
                  <c:v>13.159699999997001</c:v>
                </c:pt>
                <c:pt idx="21559">
                  <c:v>13.159699999997001</c:v>
                </c:pt>
                <c:pt idx="21560">
                  <c:v>13.159699999997001</c:v>
                </c:pt>
                <c:pt idx="21561">
                  <c:v>13.159699999997001</c:v>
                </c:pt>
                <c:pt idx="21562">
                  <c:v>13.159699999997001</c:v>
                </c:pt>
                <c:pt idx="21563">
                  <c:v>13.159699999997001</c:v>
                </c:pt>
                <c:pt idx="21564">
                  <c:v>13.159699999997001</c:v>
                </c:pt>
                <c:pt idx="21565">
                  <c:v>13.159699999997001</c:v>
                </c:pt>
                <c:pt idx="21566">
                  <c:v>13.070798607125001</c:v>
                </c:pt>
                <c:pt idx="21567">
                  <c:v>13.019900000004</c:v>
                </c:pt>
                <c:pt idx="21568">
                  <c:v>13.019900000005</c:v>
                </c:pt>
                <c:pt idx="21569">
                  <c:v>13.019900000005</c:v>
                </c:pt>
                <c:pt idx="21570">
                  <c:v>13.019900000005</c:v>
                </c:pt>
                <c:pt idx="21571">
                  <c:v>13.019900000005</c:v>
                </c:pt>
                <c:pt idx="21572">
                  <c:v>13.019900000004</c:v>
                </c:pt>
                <c:pt idx="21573">
                  <c:v>13.019900000005</c:v>
                </c:pt>
                <c:pt idx="21574">
                  <c:v>13.019900000004</c:v>
                </c:pt>
                <c:pt idx="21575">
                  <c:v>13.019900000005</c:v>
                </c:pt>
                <c:pt idx="21576">
                  <c:v>13.019900000005</c:v>
                </c:pt>
                <c:pt idx="21577">
                  <c:v>13.019900000004</c:v>
                </c:pt>
                <c:pt idx="21578">
                  <c:v>13.019900000005</c:v>
                </c:pt>
                <c:pt idx="21579">
                  <c:v>13.019900000005</c:v>
                </c:pt>
                <c:pt idx="21580">
                  <c:v>13.019900000004</c:v>
                </c:pt>
                <c:pt idx="21581">
                  <c:v>13.019900000005</c:v>
                </c:pt>
                <c:pt idx="21582">
                  <c:v>13.019900000005</c:v>
                </c:pt>
                <c:pt idx="21583">
                  <c:v>13.019900000005</c:v>
                </c:pt>
                <c:pt idx="21584">
                  <c:v>13.019900000005</c:v>
                </c:pt>
                <c:pt idx="21585">
                  <c:v>13.069738127707</c:v>
                </c:pt>
                <c:pt idx="21586">
                  <c:v>13.109399999996</c:v>
                </c:pt>
                <c:pt idx="21587">
                  <c:v>13.109399999996</c:v>
                </c:pt>
                <c:pt idx="21588">
                  <c:v>13.109399999996</c:v>
                </c:pt>
                <c:pt idx="21589">
                  <c:v>13.109399999996</c:v>
                </c:pt>
                <c:pt idx="21590">
                  <c:v>13.109399999996</c:v>
                </c:pt>
                <c:pt idx="21591">
                  <c:v>13.109399999996</c:v>
                </c:pt>
                <c:pt idx="21592">
                  <c:v>13.109399999996</c:v>
                </c:pt>
                <c:pt idx="21593">
                  <c:v>13.109399999996</c:v>
                </c:pt>
                <c:pt idx="21594">
                  <c:v>13.109399999996</c:v>
                </c:pt>
                <c:pt idx="21595">
                  <c:v>13.109399999996</c:v>
                </c:pt>
                <c:pt idx="21596">
                  <c:v>13.16483885271</c:v>
                </c:pt>
                <c:pt idx="21597">
                  <c:v>13.217299999997</c:v>
                </c:pt>
                <c:pt idx="21598">
                  <c:v>13.217299999997</c:v>
                </c:pt>
                <c:pt idx="21599">
                  <c:v>13.217299999997</c:v>
                </c:pt>
                <c:pt idx="21600">
                  <c:v>13.217299999997</c:v>
                </c:pt>
                <c:pt idx="21601">
                  <c:v>13.217299999997</c:v>
                </c:pt>
                <c:pt idx="21602">
                  <c:v>13.217299999997</c:v>
                </c:pt>
                <c:pt idx="21603">
                  <c:v>13.217299999997</c:v>
                </c:pt>
                <c:pt idx="21604">
                  <c:v>13.217299999997</c:v>
                </c:pt>
                <c:pt idx="21605">
                  <c:v>13.217299999997</c:v>
                </c:pt>
                <c:pt idx="21606">
                  <c:v>13.217299999997</c:v>
                </c:pt>
                <c:pt idx="21607">
                  <c:v>13.217299999997</c:v>
                </c:pt>
                <c:pt idx="21608">
                  <c:v>13.217299999997</c:v>
                </c:pt>
                <c:pt idx="21609">
                  <c:v>13.181503603494001</c:v>
                </c:pt>
                <c:pt idx="21610">
                  <c:v>13.130100000002001</c:v>
                </c:pt>
                <c:pt idx="21611">
                  <c:v>13.130100000002001</c:v>
                </c:pt>
                <c:pt idx="21612">
                  <c:v>13.130100000002001</c:v>
                </c:pt>
                <c:pt idx="21613">
                  <c:v>13.130100000002001</c:v>
                </c:pt>
                <c:pt idx="21614">
                  <c:v>13.130100000002001</c:v>
                </c:pt>
                <c:pt idx="21615">
                  <c:v>13.120205089687</c:v>
                </c:pt>
                <c:pt idx="21616">
                  <c:v>13.041399999994001</c:v>
                </c:pt>
                <c:pt idx="21617">
                  <c:v>13.041399999996001</c:v>
                </c:pt>
                <c:pt idx="21618">
                  <c:v>13.041399999996001</c:v>
                </c:pt>
                <c:pt idx="21619">
                  <c:v>13.041399999996001</c:v>
                </c:pt>
                <c:pt idx="21620">
                  <c:v>13.041399999994001</c:v>
                </c:pt>
                <c:pt idx="21621">
                  <c:v>13.041399999996001</c:v>
                </c:pt>
                <c:pt idx="21622">
                  <c:v>13.041399999996001</c:v>
                </c:pt>
                <c:pt idx="21623">
                  <c:v>13.041399999996001</c:v>
                </c:pt>
                <c:pt idx="21624">
                  <c:v>13.041399999996001</c:v>
                </c:pt>
                <c:pt idx="21625">
                  <c:v>13.041399999996001</c:v>
                </c:pt>
                <c:pt idx="21626">
                  <c:v>13.041399999996001</c:v>
                </c:pt>
                <c:pt idx="21627">
                  <c:v>13.077121680676999</c:v>
                </c:pt>
                <c:pt idx="21628">
                  <c:v>13.146700000002999</c:v>
                </c:pt>
                <c:pt idx="21629">
                  <c:v>13.146700000002999</c:v>
                </c:pt>
                <c:pt idx="21630">
                  <c:v>13.146700000004</c:v>
                </c:pt>
                <c:pt idx="21631">
                  <c:v>13.146700000002999</c:v>
                </c:pt>
                <c:pt idx="21632">
                  <c:v>13.146700000001999</c:v>
                </c:pt>
                <c:pt idx="21633">
                  <c:v>13.146700000004</c:v>
                </c:pt>
                <c:pt idx="21634">
                  <c:v>13.146700000002999</c:v>
                </c:pt>
                <c:pt idx="21635">
                  <c:v>13.146700000002999</c:v>
                </c:pt>
                <c:pt idx="21636">
                  <c:v>13.146700000002999</c:v>
                </c:pt>
                <c:pt idx="21637">
                  <c:v>13.146700000002999</c:v>
                </c:pt>
                <c:pt idx="21638">
                  <c:v>13.146700000002999</c:v>
                </c:pt>
                <c:pt idx="21639">
                  <c:v>13.167727574261001</c:v>
                </c:pt>
                <c:pt idx="21640">
                  <c:v>13.233500000002</c:v>
                </c:pt>
                <c:pt idx="21641">
                  <c:v>13.233500000002</c:v>
                </c:pt>
                <c:pt idx="21642">
                  <c:v>13.233500000002</c:v>
                </c:pt>
                <c:pt idx="21643">
                  <c:v>13.233500000002</c:v>
                </c:pt>
                <c:pt idx="21644">
                  <c:v>13.233500000002</c:v>
                </c:pt>
                <c:pt idx="21645">
                  <c:v>13.233500000002</c:v>
                </c:pt>
                <c:pt idx="21646">
                  <c:v>13.233500000002</c:v>
                </c:pt>
                <c:pt idx="21647">
                  <c:v>13.233500000002</c:v>
                </c:pt>
                <c:pt idx="21648">
                  <c:v>13.233500000002</c:v>
                </c:pt>
                <c:pt idx="21649">
                  <c:v>13.233500000002</c:v>
                </c:pt>
                <c:pt idx="21650">
                  <c:v>13.233500000002</c:v>
                </c:pt>
                <c:pt idx="21651">
                  <c:v>13.232794511291999</c:v>
                </c:pt>
                <c:pt idx="21652">
                  <c:v>13.229499999995999</c:v>
                </c:pt>
                <c:pt idx="21653">
                  <c:v>13.229499999994999</c:v>
                </c:pt>
                <c:pt idx="21654">
                  <c:v>13.229499999995999</c:v>
                </c:pt>
                <c:pt idx="21655">
                  <c:v>13.229499999995999</c:v>
                </c:pt>
                <c:pt idx="21656">
                  <c:v>13.229499999995999</c:v>
                </c:pt>
                <c:pt idx="21657">
                  <c:v>13.229499999995999</c:v>
                </c:pt>
                <c:pt idx="21658">
                  <c:v>13.229499999995999</c:v>
                </c:pt>
                <c:pt idx="21659">
                  <c:v>13.229499999995999</c:v>
                </c:pt>
                <c:pt idx="21660">
                  <c:v>13.229499999995999</c:v>
                </c:pt>
                <c:pt idx="21661">
                  <c:v>13.229499999995999</c:v>
                </c:pt>
                <c:pt idx="21662">
                  <c:v>13.229499999995999</c:v>
                </c:pt>
                <c:pt idx="21663">
                  <c:v>13.207847011948999</c:v>
                </c:pt>
                <c:pt idx="21664">
                  <c:v>12.993199999998</c:v>
                </c:pt>
                <c:pt idx="21665">
                  <c:v>12.993199999998</c:v>
                </c:pt>
                <c:pt idx="21666">
                  <c:v>12.993199999998</c:v>
                </c:pt>
                <c:pt idx="21667">
                  <c:v>12.993199999998</c:v>
                </c:pt>
                <c:pt idx="21668">
                  <c:v>12.993199999998</c:v>
                </c:pt>
                <c:pt idx="21669">
                  <c:v>12.993199999998</c:v>
                </c:pt>
                <c:pt idx="21670">
                  <c:v>12.993199999998</c:v>
                </c:pt>
                <c:pt idx="21671">
                  <c:v>12.993199999998</c:v>
                </c:pt>
                <c:pt idx="21672">
                  <c:v>12.993199999998</c:v>
                </c:pt>
                <c:pt idx="21673">
                  <c:v>12.993199999998</c:v>
                </c:pt>
                <c:pt idx="21674">
                  <c:v>12.993199999998</c:v>
                </c:pt>
                <c:pt idx="21675">
                  <c:v>12.993199999998</c:v>
                </c:pt>
                <c:pt idx="21676">
                  <c:v>12.993199999998</c:v>
                </c:pt>
                <c:pt idx="21677">
                  <c:v>13.156642029927999</c:v>
                </c:pt>
                <c:pt idx="21678">
                  <c:v>13.2212</c:v>
                </c:pt>
                <c:pt idx="21679">
                  <c:v>13.2212</c:v>
                </c:pt>
                <c:pt idx="21680">
                  <c:v>13.2212</c:v>
                </c:pt>
                <c:pt idx="21681">
                  <c:v>13.2212</c:v>
                </c:pt>
                <c:pt idx="21682">
                  <c:v>13.2212</c:v>
                </c:pt>
                <c:pt idx="21683">
                  <c:v>13.2212</c:v>
                </c:pt>
                <c:pt idx="21684">
                  <c:v>13.2212</c:v>
                </c:pt>
                <c:pt idx="21685">
                  <c:v>13.2212</c:v>
                </c:pt>
                <c:pt idx="21686">
                  <c:v>13.2212</c:v>
                </c:pt>
                <c:pt idx="21687">
                  <c:v>13.2212</c:v>
                </c:pt>
                <c:pt idx="21688">
                  <c:v>13.2212</c:v>
                </c:pt>
                <c:pt idx="21689">
                  <c:v>13.2212</c:v>
                </c:pt>
                <c:pt idx="21690">
                  <c:v>13.209053771782999</c:v>
                </c:pt>
                <c:pt idx="21691">
                  <c:v>13.178199999997</c:v>
                </c:pt>
                <c:pt idx="21692">
                  <c:v>13.178199999997</c:v>
                </c:pt>
                <c:pt idx="21693">
                  <c:v>13.178199999997</c:v>
                </c:pt>
                <c:pt idx="21694">
                  <c:v>13.178199999997</c:v>
                </c:pt>
                <c:pt idx="21695">
                  <c:v>13.178199999997</c:v>
                </c:pt>
                <c:pt idx="21696">
                  <c:v>13.178199999997</c:v>
                </c:pt>
                <c:pt idx="21697">
                  <c:v>13.178199999997</c:v>
                </c:pt>
                <c:pt idx="21698">
                  <c:v>13.178199999997</c:v>
                </c:pt>
                <c:pt idx="21699">
                  <c:v>13.178199999997</c:v>
                </c:pt>
                <c:pt idx="21700">
                  <c:v>13.178199999997</c:v>
                </c:pt>
                <c:pt idx="21701">
                  <c:v>13.178199999997</c:v>
                </c:pt>
                <c:pt idx="21702">
                  <c:v>13.189982016348001</c:v>
                </c:pt>
                <c:pt idx="21703">
                  <c:v>13.234200000004</c:v>
                </c:pt>
                <c:pt idx="21704">
                  <c:v>13.234200000004</c:v>
                </c:pt>
                <c:pt idx="21705">
                  <c:v>13.234200000004</c:v>
                </c:pt>
                <c:pt idx="21706">
                  <c:v>13.234200000004</c:v>
                </c:pt>
                <c:pt idx="21707">
                  <c:v>13.234200000004</c:v>
                </c:pt>
                <c:pt idx="21708">
                  <c:v>13.234200000004</c:v>
                </c:pt>
                <c:pt idx="21709">
                  <c:v>13.234200000004</c:v>
                </c:pt>
                <c:pt idx="21710">
                  <c:v>13.234200000004</c:v>
                </c:pt>
                <c:pt idx="21711">
                  <c:v>13.234200000004</c:v>
                </c:pt>
                <c:pt idx="21712">
                  <c:v>13.234200000005</c:v>
                </c:pt>
                <c:pt idx="21713">
                  <c:v>13.234200000004</c:v>
                </c:pt>
                <c:pt idx="21714">
                  <c:v>13.184123345804</c:v>
                </c:pt>
                <c:pt idx="21715">
                  <c:v>13.034199999997</c:v>
                </c:pt>
                <c:pt idx="21716">
                  <c:v>13.034199999997</c:v>
                </c:pt>
                <c:pt idx="21717">
                  <c:v>13.034199999997</c:v>
                </c:pt>
                <c:pt idx="21718">
                  <c:v>13.034199999996</c:v>
                </c:pt>
                <c:pt idx="21719">
                  <c:v>13.034199999996</c:v>
                </c:pt>
                <c:pt idx="21720">
                  <c:v>13.034199999997</c:v>
                </c:pt>
                <c:pt idx="21721">
                  <c:v>13.034199999997</c:v>
                </c:pt>
                <c:pt idx="21722">
                  <c:v>13.034199999996</c:v>
                </c:pt>
                <c:pt idx="21723">
                  <c:v>13.034199999996</c:v>
                </c:pt>
                <c:pt idx="21724">
                  <c:v>13.034199999996</c:v>
                </c:pt>
                <c:pt idx="21725">
                  <c:v>13.034199999996</c:v>
                </c:pt>
                <c:pt idx="21726">
                  <c:v>13.034199999996</c:v>
                </c:pt>
                <c:pt idx="21727">
                  <c:v>13.044742605023</c:v>
                </c:pt>
                <c:pt idx="21728">
                  <c:v>13.204000000002001</c:v>
                </c:pt>
                <c:pt idx="21729">
                  <c:v>13.203999999998</c:v>
                </c:pt>
                <c:pt idx="21730">
                  <c:v>13.203999999998</c:v>
                </c:pt>
                <c:pt idx="21731">
                  <c:v>13.203999999998</c:v>
                </c:pt>
                <c:pt idx="21732">
                  <c:v>13.203999999998</c:v>
                </c:pt>
                <c:pt idx="21733">
                  <c:v>13.203999999998</c:v>
                </c:pt>
                <c:pt idx="21734">
                  <c:v>13.203999999998</c:v>
                </c:pt>
                <c:pt idx="21735">
                  <c:v>13.203999999998</c:v>
                </c:pt>
                <c:pt idx="21736">
                  <c:v>13.203999999998</c:v>
                </c:pt>
                <c:pt idx="21737">
                  <c:v>13.203999999998</c:v>
                </c:pt>
                <c:pt idx="21738">
                  <c:v>13.203999999998</c:v>
                </c:pt>
                <c:pt idx="21739">
                  <c:v>13.203999999998</c:v>
                </c:pt>
                <c:pt idx="21740">
                  <c:v>13.203999999998</c:v>
                </c:pt>
                <c:pt idx="21741">
                  <c:v>13.203999999998</c:v>
                </c:pt>
                <c:pt idx="21742">
                  <c:v>13.203999999998</c:v>
                </c:pt>
                <c:pt idx="21743">
                  <c:v>13.203999999998</c:v>
                </c:pt>
                <c:pt idx="21744">
                  <c:v>13.203999999998</c:v>
                </c:pt>
                <c:pt idx="21745">
                  <c:v>13.203999999998</c:v>
                </c:pt>
                <c:pt idx="21746">
                  <c:v>13.124255185525</c:v>
                </c:pt>
                <c:pt idx="21747">
                  <c:v>13.089299999999</c:v>
                </c:pt>
                <c:pt idx="21748">
                  <c:v>13.089299999999</c:v>
                </c:pt>
                <c:pt idx="21749">
                  <c:v>13.089299999999</c:v>
                </c:pt>
                <c:pt idx="21750">
                  <c:v>13.0893</c:v>
                </c:pt>
                <c:pt idx="21751">
                  <c:v>13.089299999999</c:v>
                </c:pt>
                <c:pt idx="21752">
                  <c:v>13.089299999999</c:v>
                </c:pt>
                <c:pt idx="21753">
                  <c:v>13.089299999999</c:v>
                </c:pt>
                <c:pt idx="21754">
                  <c:v>13.089299999999</c:v>
                </c:pt>
                <c:pt idx="21755">
                  <c:v>13.089299999999</c:v>
                </c:pt>
                <c:pt idx="21756">
                  <c:v>13.089299999999</c:v>
                </c:pt>
                <c:pt idx="21757">
                  <c:v>13.089299999999</c:v>
                </c:pt>
                <c:pt idx="21758">
                  <c:v>13.089299999999</c:v>
                </c:pt>
                <c:pt idx="21759">
                  <c:v>13.189905302687</c:v>
                </c:pt>
                <c:pt idx="21760">
                  <c:v>13.232599999996999</c:v>
                </c:pt>
                <c:pt idx="21761">
                  <c:v>13.232599999996999</c:v>
                </c:pt>
                <c:pt idx="21762">
                  <c:v>13.232599999996999</c:v>
                </c:pt>
                <c:pt idx="21763">
                  <c:v>13.232599999996999</c:v>
                </c:pt>
                <c:pt idx="21764">
                  <c:v>13.232599999996999</c:v>
                </c:pt>
                <c:pt idx="21765">
                  <c:v>13.223678204082001</c:v>
                </c:pt>
                <c:pt idx="21766">
                  <c:v>13.171200000002999</c:v>
                </c:pt>
                <c:pt idx="21767">
                  <c:v>13.171200000002999</c:v>
                </c:pt>
                <c:pt idx="21768">
                  <c:v>13.171200000002999</c:v>
                </c:pt>
                <c:pt idx="21769">
                  <c:v>13.171200000002999</c:v>
                </c:pt>
                <c:pt idx="21770">
                  <c:v>13.171200000002999</c:v>
                </c:pt>
                <c:pt idx="21771">
                  <c:v>13.171200000002999</c:v>
                </c:pt>
                <c:pt idx="21772">
                  <c:v>13.171200000002999</c:v>
                </c:pt>
                <c:pt idx="21773">
                  <c:v>13.171200000002999</c:v>
                </c:pt>
                <c:pt idx="21774">
                  <c:v>13.171200000002999</c:v>
                </c:pt>
                <c:pt idx="21775">
                  <c:v>13.171200000002999</c:v>
                </c:pt>
                <c:pt idx="21776">
                  <c:v>13.171200000002999</c:v>
                </c:pt>
                <c:pt idx="21777">
                  <c:v>13.171200000002999</c:v>
                </c:pt>
                <c:pt idx="21778">
                  <c:v>13.170219040816001</c:v>
                </c:pt>
                <c:pt idx="21779">
                  <c:v>13.159099999997</c:v>
                </c:pt>
                <c:pt idx="21780">
                  <c:v>13.159099999997</c:v>
                </c:pt>
                <c:pt idx="21781">
                  <c:v>13.159099999997</c:v>
                </c:pt>
                <c:pt idx="21782">
                  <c:v>13.159099999997</c:v>
                </c:pt>
                <c:pt idx="21783">
                  <c:v>13.159099999997</c:v>
                </c:pt>
                <c:pt idx="21784">
                  <c:v>13.159099999997</c:v>
                </c:pt>
                <c:pt idx="21785">
                  <c:v>13.159099999997</c:v>
                </c:pt>
                <c:pt idx="21786">
                  <c:v>13.159099999997</c:v>
                </c:pt>
                <c:pt idx="21787">
                  <c:v>13.159099999997</c:v>
                </c:pt>
                <c:pt idx="21788">
                  <c:v>13.159099999997</c:v>
                </c:pt>
                <c:pt idx="21789">
                  <c:v>13.159099999997</c:v>
                </c:pt>
                <c:pt idx="21790">
                  <c:v>13.159099999997</c:v>
                </c:pt>
                <c:pt idx="21791">
                  <c:v>13.151434735936</c:v>
                </c:pt>
                <c:pt idx="21792">
                  <c:v>13.080799999998</c:v>
                </c:pt>
                <c:pt idx="21793">
                  <c:v>13.080799999998</c:v>
                </c:pt>
                <c:pt idx="21794">
                  <c:v>13.080799999998</c:v>
                </c:pt>
                <c:pt idx="21795">
                  <c:v>13.080799999998</c:v>
                </c:pt>
                <c:pt idx="21796">
                  <c:v>13.080799999998</c:v>
                </c:pt>
                <c:pt idx="21797">
                  <c:v>13.080799999998</c:v>
                </c:pt>
                <c:pt idx="21798">
                  <c:v>13.080799999998</c:v>
                </c:pt>
                <c:pt idx="21799">
                  <c:v>13.080799999998</c:v>
                </c:pt>
                <c:pt idx="21800">
                  <c:v>13.080799999998</c:v>
                </c:pt>
                <c:pt idx="21801">
                  <c:v>13.080799999998</c:v>
                </c:pt>
                <c:pt idx="21802">
                  <c:v>13.080799999998</c:v>
                </c:pt>
                <c:pt idx="21803">
                  <c:v>13.080799999998</c:v>
                </c:pt>
                <c:pt idx="21804">
                  <c:v>13.080799999998</c:v>
                </c:pt>
                <c:pt idx="21805">
                  <c:v>13.135578498788</c:v>
                </c:pt>
                <c:pt idx="21806">
                  <c:v>13.187800000008</c:v>
                </c:pt>
                <c:pt idx="21807">
                  <c:v>13.187800000005</c:v>
                </c:pt>
                <c:pt idx="21808">
                  <c:v>13.187800000005</c:v>
                </c:pt>
                <c:pt idx="21809">
                  <c:v>13.187800000005</c:v>
                </c:pt>
                <c:pt idx="21810">
                  <c:v>13.187800000005</c:v>
                </c:pt>
                <c:pt idx="21811">
                  <c:v>13.187800000005</c:v>
                </c:pt>
                <c:pt idx="21812">
                  <c:v>13.187800000005</c:v>
                </c:pt>
                <c:pt idx="21813">
                  <c:v>13.187800000005</c:v>
                </c:pt>
                <c:pt idx="21814">
                  <c:v>13.187800000005</c:v>
                </c:pt>
                <c:pt idx="21815">
                  <c:v>13.187800000005</c:v>
                </c:pt>
                <c:pt idx="21816">
                  <c:v>13.187800000005</c:v>
                </c:pt>
                <c:pt idx="21817">
                  <c:v>13.163041449651001</c:v>
                </c:pt>
                <c:pt idx="21818">
                  <c:v>13.094699999995999</c:v>
                </c:pt>
                <c:pt idx="21819">
                  <c:v>13.094699999995999</c:v>
                </c:pt>
                <c:pt idx="21820">
                  <c:v>13.094699999995999</c:v>
                </c:pt>
                <c:pt idx="21821">
                  <c:v>13.094699999995999</c:v>
                </c:pt>
                <c:pt idx="21822">
                  <c:v>13.094699999995999</c:v>
                </c:pt>
                <c:pt idx="21823">
                  <c:v>13.094699999995999</c:v>
                </c:pt>
                <c:pt idx="21824">
                  <c:v>13.094699999995999</c:v>
                </c:pt>
                <c:pt idx="21825">
                  <c:v>13.094699999995999</c:v>
                </c:pt>
                <c:pt idx="21826">
                  <c:v>13.094699999995999</c:v>
                </c:pt>
                <c:pt idx="21827">
                  <c:v>13.094699999995999</c:v>
                </c:pt>
                <c:pt idx="21828">
                  <c:v>13.094699999995999</c:v>
                </c:pt>
                <c:pt idx="21829">
                  <c:v>13.08544953511</c:v>
                </c:pt>
                <c:pt idx="21830">
                  <c:v>13.053600000005</c:v>
                </c:pt>
                <c:pt idx="21831">
                  <c:v>13.053600000005</c:v>
                </c:pt>
                <c:pt idx="21832">
                  <c:v>13.053600000004</c:v>
                </c:pt>
                <c:pt idx="21833">
                  <c:v>13.053600000005</c:v>
                </c:pt>
                <c:pt idx="21834">
                  <c:v>13.053600000005</c:v>
                </c:pt>
                <c:pt idx="21835">
                  <c:v>13.053600000005</c:v>
                </c:pt>
                <c:pt idx="21836">
                  <c:v>13.053600000005</c:v>
                </c:pt>
                <c:pt idx="21837">
                  <c:v>13.053600000004</c:v>
                </c:pt>
                <c:pt idx="21838">
                  <c:v>13.053600000004</c:v>
                </c:pt>
                <c:pt idx="21839">
                  <c:v>13.053600000004</c:v>
                </c:pt>
                <c:pt idx="21840">
                  <c:v>13.053600000005</c:v>
                </c:pt>
                <c:pt idx="21841">
                  <c:v>13.053600000004</c:v>
                </c:pt>
                <c:pt idx="21842">
                  <c:v>13.053600000005</c:v>
                </c:pt>
                <c:pt idx="21843">
                  <c:v>13.053600000004</c:v>
                </c:pt>
                <c:pt idx="21844">
                  <c:v>13.053600000004</c:v>
                </c:pt>
                <c:pt idx="21845">
                  <c:v>13.053600000004</c:v>
                </c:pt>
                <c:pt idx="21846">
                  <c:v>13.053600000004</c:v>
                </c:pt>
                <c:pt idx="21847">
                  <c:v>13.053600000005</c:v>
                </c:pt>
                <c:pt idx="21848">
                  <c:v>13.106781227437001</c:v>
                </c:pt>
                <c:pt idx="21849">
                  <c:v>13.146599999999999</c:v>
                </c:pt>
                <c:pt idx="21850">
                  <c:v>13.146599999999999</c:v>
                </c:pt>
                <c:pt idx="21851">
                  <c:v>13.146600000000999</c:v>
                </c:pt>
                <c:pt idx="21852">
                  <c:v>13.146599999999999</c:v>
                </c:pt>
                <c:pt idx="21853">
                  <c:v>13.146599999999999</c:v>
                </c:pt>
                <c:pt idx="21854">
                  <c:v>13.146599999999999</c:v>
                </c:pt>
                <c:pt idx="21855">
                  <c:v>13.139972165712001</c:v>
                </c:pt>
                <c:pt idx="21856">
                  <c:v>13.133399999999</c:v>
                </c:pt>
                <c:pt idx="21857">
                  <c:v>13.133399999998</c:v>
                </c:pt>
                <c:pt idx="21858">
                  <c:v>13.133399999999</c:v>
                </c:pt>
                <c:pt idx="21859">
                  <c:v>13.133399999999</c:v>
                </c:pt>
                <c:pt idx="21860">
                  <c:v>13.133399999998</c:v>
                </c:pt>
                <c:pt idx="21861">
                  <c:v>13.133399999998</c:v>
                </c:pt>
                <c:pt idx="21862">
                  <c:v>13.133399999998</c:v>
                </c:pt>
                <c:pt idx="21863">
                  <c:v>13.133399999998</c:v>
                </c:pt>
                <c:pt idx="21864">
                  <c:v>13.133399999998</c:v>
                </c:pt>
                <c:pt idx="21865">
                  <c:v>13.133399999999</c:v>
                </c:pt>
                <c:pt idx="21866">
                  <c:v>13.133399999999</c:v>
                </c:pt>
                <c:pt idx="21867">
                  <c:v>13.133399999999</c:v>
                </c:pt>
                <c:pt idx="21868">
                  <c:v>13.112292333125</c:v>
                </c:pt>
                <c:pt idx="21869">
                  <c:v>13.071200000004</c:v>
                </c:pt>
                <c:pt idx="21870">
                  <c:v>13.071200000004</c:v>
                </c:pt>
                <c:pt idx="21871">
                  <c:v>13.071200000004</c:v>
                </c:pt>
                <c:pt idx="21872">
                  <c:v>13.071200000004</c:v>
                </c:pt>
                <c:pt idx="21873">
                  <c:v>13.071200000004</c:v>
                </c:pt>
                <c:pt idx="21874">
                  <c:v>13.071200000004</c:v>
                </c:pt>
                <c:pt idx="21875">
                  <c:v>13.071200000004</c:v>
                </c:pt>
                <c:pt idx="21876">
                  <c:v>13.071200000004</c:v>
                </c:pt>
                <c:pt idx="21877">
                  <c:v>13.071200000004</c:v>
                </c:pt>
                <c:pt idx="21878">
                  <c:v>13.071200000004</c:v>
                </c:pt>
                <c:pt idx="21879">
                  <c:v>13.071200000004</c:v>
                </c:pt>
                <c:pt idx="21880">
                  <c:v>13.071200000004</c:v>
                </c:pt>
                <c:pt idx="21881">
                  <c:v>13.071200000004</c:v>
                </c:pt>
                <c:pt idx="21882">
                  <c:v>13.071200000004</c:v>
                </c:pt>
                <c:pt idx="21883">
                  <c:v>13.071200000004</c:v>
                </c:pt>
                <c:pt idx="21884">
                  <c:v>13.071200000004</c:v>
                </c:pt>
                <c:pt idx="21885">
                  <c:v>13.071200000004</c:v>
                </c:pt>
                <c:pt idx="21886">
                  <c:v>13.195963253604001</c:v>
                </c:pt>
                <c:pt idx="21887">
                  <c:v>13.307499999997001</c:v>
                </c:pt>
                <c:pt idx="21888">
                  <c:v>13.307499999997001</c:v>
                </c:pt>
                <c:pt idx="21889">
                  <c:v>13.307499999997001</c:v>
                </c:pt>
                <c:pt idx="21890">
                  <c:v>13.307499999997001</c:v>
                </c:pt>
                <c:pt idx="21891">
                  <c:v>13.307499999997001</c:v>
                </c:pt>
                <c:pt idx="21892">
                  <c:v>13.293609960057999</c:v>
                </c:pt>
                <c:pt idx="21893">
                  <c:v>13.234300000001999</c:v>
                </c:pt>
                <c:pt idx="21894">
                  <c:v>13.234300000001999</c:v>
                </c:pt>
                <c:pt idx="21895">
                  <c:v>13.234300000003</c:v>
                </c:pt>
                <c:pt idx="21896">
                  <c:v>13.234300000001999</c:v>
                </c:pt>
                <c:pt idx="21897">
                  <c:v>13.234300000003</c:v>
                </c:pt>
                <c:pt idx="21898">
                  <c:v>13.234300000003</c:v>
                </c:pt>
                <c:pt idx="21899">
                  <c:v>13.234300000001999</c:v>
                </c:pt>
                <c:pt idx="21900">
                  <c:v>13.234300000001999</c:v>
                </c:pt>
                <c:pt idx="21901">
                  <c:v>13.234300000001999</c:v>
                </c:pt>
                <c:pt idx="21902">
                  <c:v>13.234300000003</c:v>
                </c:pt>
                <c:pt idx="21903">
                  <c:v>13.234300000001999</c:v>
                </c:pt>
                <c:pt idx="21904">
                  <c:v>13.234300000001999</c:v>
                </c:pt>
                <c:pt idx="21905">
                  <c:v>13.211389884249</c:v>
                </c:pt>
                <c:pt idx="21906">
                  <c:v>13.086500000002999</c:v>
                </c:pt>
                <c:pt idx="21907">
                  <c:v>13.086500000002999</c:v>
                </c:pt>
                <c:pt idx="21908">
                  <c:v>13.086500000002999</c:v>
                </c:pt>
                <c:pt idx="21909">
                  <c:v>13.086500000002999</c:v>
                </c:pt>
                <c:pt idx="21910">
                  <c:v>13.086500000002999</c:v>
                </c:pt>
                <c:pt idx="21911">
                  <c:v>13.086500000002999</c:v>
                </c:pt>
                <c:pt idx="21912">
                  <c:v>13.086500000002999</c:v>
                </c:pt>
                <c:pt idx="21913">
                  <c:v>13.086500000002999</c:v>
                </c:pt>
                <c:pt idx="21914">
                  <c:v>13.086500000002999</c:v>
                </c:pt>
                <c:pt idx="21915">
                  <c:v>13.086500000002999</c:v>
                </c:pt>
                <c:pt idx="21916">
                  <c:v>13.086500000002999</c:v>
                </c:pt>
                <c:pt idx="21917">
                  <c:v>13.086500000002999</c:v>
                </c:pt>
                <c:pt idx="21918">
                  <c:v>13.086500000002999</c:v>
                </c:pt>
                <c:pt idx="21919">
                  <c:v>13.265060699560999</c:v>
                </c:pt>
                <c:pt idx="21920">
                  <c:v>13.292699999998</c:v>
                </c:pt>
                <c:pt idx="21921">
                  <c:v>13.292699999998</c:v>
                </c:pt>
                <c:pt idx="21922">
                  <c:v>13.292699999998</c:v>
                </c:pt>
                <c:pt idx="21923">
                  <c:v>13.292699999998</c:v>
                </c:pt>
                <c:pt idx="21924">
                  <c:v>13.292699999998</c:v>
                </c:pt>
                <c:pt idx="21925">
                  <c:v>13.292699999998</c:v>
                </c:pt>
                <c:pt idx="21926">
                  <c:v>13.292699999998</c:v>
                </c:pt>
                <c:pt idx="21927">
                  <c:v>13.292699999998</c:v>
                </c:pt>
                <c:pt idx="21928">
                  <c:v>13.292699999998</c:v>
                </c:pt>
                <c:pt idx="21929">
                  <c:v>13.292699999998</c:v>
                </c:pt>
                <c:pt idx="21930">
                  <c:v>13.292699999998</c:v>
                </c:pt>
                <c:pt idx="21931">
                  <c:v>13.292699999998</c:v>
                </c:pt>
                <c:pt idx="21932">
                  <c:v>13.253209936518999</c:v>
                </c:pt>
                <c:pt idx="21933">
                  <c:v>13.190299999996</c:v>
                </c:pt>
                <c:pt idx="21934">
                  <c:v>13.190299999996</c:v>
                </c:pt>
                <c:pt idx="21935">
                  <c:v>13.190299999996</c:v>
                </c:pt>
                <c:pt idx="21936">
                  <c:v>13.190299999996</c:v>
                </c:pt>
                <c:pt idx="21937">
                  <c:v>13.190299999996</c:v>
                </c:pt>
                <c:pt idx="21938">
                  <c:v>13.190299999996</c:v>
                </c:pt>
                <c:pt idx="21939">
                  <c:v>13.190299999996</c:v>
                </c:pt>
                <c:pt idx="21940">
                  <c:v>13.190299999996</c:v>
                </c:pt>
                <c:pt idx="21941">
                  <c:v>13.190299999996</c:v>
                </c:pt>
                <c:pt idx="21942">
                  <c:v>13.190299999996</c:v>
                </c:pt>
                <c:pt idx="21943">
                  <c:v>13.190299999996</c:v>
                </c:pt>
                <c:pt idx="21944">
                  <c:v>13.216784940721</c:v>
                </c:pt>
                <c:pt idx="21945">
                  <c:v>13.269399999997001</c:v>
                </c:pt>
                <c:pt idx="21946">
                  <c:v>13.269399999997001</c:v>
                </c:pt>
                <c:pt idx="21947">
                  <c:v>13.269399999997001</c:v>
                </c:pt>
                <c:pt idx="21948">
                  <c:v>13.269399999997001</c:v>
                </c:pt>
                <c:pt idx="21949">
                  <c:v>13.269399999997001</c:v>
                </c:pt>
                <c:pt idx="21950">
                  <c:v>13.269399999997001</c:v>
                </c:pt>
                <c:pt idx="21951">
                  <c:v>13.269399999995001</c:v>
                </c:pt>
                <c:pt idx="21952">
                  <c:v>13.269399999997001</c:v>
                </c:pt>
                <c:pt idx="21953">
                  <c:v>13.269399999997001</c:v>
                </c:pt>
                <c:pt idx="21954">
                  <c:v>13.269399999997001</c:v>
                </c:pt>
                <c:pt idx="21955">
                  <c:v>13.269399999997001</c:v>
                </c:pt>
                <c:pt idx="21956">
                  <c:v>13.269399999997001</c:v>
                </c:pt>
                <c:pt idx="21957">
                  <c:v>13.269399999997001</c:v>
                </c:pt>
                <c:pt idx="21958">
                  <c:v>13.269399999998001</c:v>
                </c:pt>
                <c:pt idx="21959">
                  <c:v>13.269399999997001</c:v>
                </c:pt>
                <c:pt idx="21960">
                  <c:v>13.269399999998001</c:v>
                </c:pt>
                <c:pt idx="21961">
                  <c:v>13.269399999997001</c:v>
                </c:pt>
                <c:pt idx="21962">
                  <c:v>13.269399999998001</c:v>
                </c:pt>
                <c:pt idx="21963">
                  <c:v>13.255113342025</c:v>
                </c:pt>
                <c:pt idx="21964">
                  <c:v>13.247700000005</c:v>
                </c:pt>
                <c:pt idx="21965">
                  <c:v>13.247700000005</c:v>
                </c:pt>
                <c:pt idx="21966">
                  <c:v>13.247700000005</c:v>
                </c:pt>
                <c:pt idx="21967">
                  <c:v>13.247700000005</c:v>
                </c:pt>
                <c:pt idx="21968">
                  <c:v>13.247700000005</c:v>
                </c:pt>
                <c:pt idx="21969">
                  <c:v>13.247700000005</c:v>
                </c:pt>
                <c:pt idx="21970">
                  <c:v>13.247700000005</c:v>
                </c:pt>
                <c:pt idx="21971">
                  <c:v>13.247700000005</c:v>
                </c:pt>
                <c:pt idx="21972">
                  <c:v>13.247700000005</c:v>
                </c:pt>
                <c:pt idx="21973">
                  <c:v>13.247700000005</c:v>
                </c:pt>
                <c:pt idx="21974">
                  <c:v>13.247700000005</c:v>
                </c:pt>
                <c:pt idx="21975">
                  <c:v>13.239754754847</c:v>
                </c:pt>
                <c:pt idx="21976">
                  <c:v>13.217600000002999</c:v>
                </c:pt>
                <c:pt idx="21977">
                  <c:v>13.217600000002999</c:v>
                </c:pt>
                <c:pt idx="21978">
                  <c:v>13.217600000002999</c:v>
                </c:pt>
                <c:pt idx="21979">
                  <c:v>13.217600000002999</c:v>
                </c:pt>
                <c:pt idx="21980">
                  <c:v>13.223881799179001</c:v>
                </c:pt>
                <c:pt idx="21981">
                  <c:v>13.259099999997</c:v>
                </c:pt>
                <c:pt idx="21982">
                  <c:v>13.259099999997</c:v>
                </c:pt>
                <c:pt idx="21983">
                  <c:v>13.259099999997</c:v>
                </c:pt>
                <c:pt idx="21984">
                  <c:v>13.259099999997</c:v>
                </c:pt>
                <c:pt idx="21985">
                  <c:v>13.259099999997</c:v>
                </c:pt>
                <c:pt idx="21986">
                  <c:v>13.259099999997</c:v>
                </c:pt>
                <c:pt idx="21987">
                  <c:v>13.259099999997</c:v>
                </c:pt>
                <c:pt idx="21988">
                  <c:v>13.259099999997</c:v>
                </c:pt>
                <c:pt idx="21989">
                  <c:v>13.259099999997</c:v>
                </c:pt>
                <c:pt idx="21990">
                  <c:v>13.259099999997</c:v>
                </c:pt>
                <c:pt idx="21991">
                  <c:v>13.259099999997</c:v>
                </c:pt>
                <c:pt idx="21992">
                  <c:v>13.259099999997</c:v>
                </c:pt>
                <c:pt idx="21993">
                  <c:v>13.259099999997</c:v>
                </c:pt>
                <c:pt idx="21994">
                  <c:v>13.212304631025001</c:v>
                </c:pt>
                <c:pt idx="21995">
                  <c:v>13.196100000001</c:v>
                </c:pt>
                <c:pt idx="21996">
                  <c:v>13.196100000001</c:v>
                </c:pt>
                <c:pt idx="21997">
                  <c:v>13.196100000001</c:v>
                </c:pt>
                <c:pt idx="21998">
                  <c:v>13.196100000001</c:v>
                </c:pt>
                <c:pt idx="21999">
                  <c:v>13.196100000001</c:v>
                </c:pt>
                <c:pt idx="22000">
                  <c:v>13.196100000001</c:v>
                </c:pt>
                <c:pt idx="22001">
                  <c:v>13.196100000001</c:v>
                </c:pt>
                <c:pt idx="22002">
                  <c:v>13.196100000001</c:v>
                </c:pt>
                <c:pt idx="22003">
                  <c:v>13.196100000001</c:v>
                </c:pt>
                <c:pt idx="22004">
                  <c:v>13.196100000001</c:v>
                </c:pt>
                <c:pt idx="22005">
                  <c:v>13.196100000001</c:v>
                </c:pt>
                <c:pt idx="22006">
                  <c:v>13.196100000001</c:v>
                </c:pt>
                <c:pt idx="22007">
                  <c:v>13.196100000001</c:v>
                </c:pt>
                <c:pt idx="22008">
                  <c:v>13.196100000001</c:v>
                </c:pt>
                <c:pt idx="22009">
                  <c:v>13.196100000001</c:v>
                </c:pt>
                <c:pt idx="22010">
                  <c:v>13.196100000001</c:v>
                </c:pt>
                <c:pt idx="22011">
                  <c:v>13.196100000001</c:v>
                </c:pt>
                <c:pt idx="22012">
                  <c:v>13.196100000001</c:v>
                </c:pt>
                <c:pt idx="22013">
                  <c:v>13.222648731530001</c:v>
                </c:pt>
                <c:pt idx="22014">
                  <c:v>13.361800000003999</c:v>
                </c:pt>
                <c:pt idx="22015">
                  <c:v>13.361800000004999</c:v>
                </c:pt>
                <c:pt idx="22016">
                  <c:v>13.361800000003999</c:v>
                </c:pt>
                <c:pt idx="22017">
                  <c:v>13.361800000004999</c:v>
                </c:pt>
                <c:pt idx="22018">
                  <c:v>13.361800000003999</c:v>
                </c:pt>
                <c:pt idx="22019">
                  <c:v>13.361800000003999</c:v>
                </c:pt>
                <c:pt idx="22020">
                  <c:v>13.215939186869001</c:v>
                </c:pt>
                <c:pt idx="22021">
                  <c:v>13.207900000002001</c:v>
                </c:pt>
                <c:pt idx="22022">
                  <c:v>13.207900000002001</c:v>
                </c:pt>
                <c:pt idx="22023">
                  <c:v>13.207900000002001</c:v>
                </c:pt>
                <c:pt idx="22024">
                  <c:v>13.207900000001001</c:v>
                </c:pt>
                <c:pt idx="22025">
                  <c:v>13.207900000001001</c:v>
                </c:pt>
                <c:pt idx="22026">
                  <c:v>13.207900000001001</c:v>
                </c:pt>
                <c:pt idx="22027">
                  <c:v>13.207900000002001</c:v>
                </c:pt>
                <c:pt idx="22028">
                  <c:v>13.207900000001001</c:v>
                </c:pt>
                <c:pt idx="22029">
                  <c:v>13.207900000001001</c:v>
                </c:pt>
                <c:pt idx="22030">
                  <c:v>13.207900000001001</c:v>
                </c:pt>
                <c:pt idx="22031">
                  <c:v>13.207900000002001</c:v>
                </c:pt>
                <c:pt idx="22032">
                  <c:v>13.207900000002001</c:v>
                </c:pt>
                <c:pt idx="22033">
                  <c:v>13.168417348446001</c:v>
                </c:pt>
                <c:pt idx="22034">
                  <c:v>13.160999999994999</c:v>
                </c:pt>
                <c:pt idx="22035">
                  <c:v>13.160999999994999</c:v>
                </c:pt>
                <c:pt idx="22036">
                  <c:v>13.160999999994999</c:v>
                </c:pt>
                <c:pt idx="22037">
                  <c:v>13.160999999994999</c:v>
                </c:pt>
                <c:pt idx="22038">
                  <c:v>13.160999999994999</c:v>
                </c:pt>
                <c:pt idx="22039">
                  <c:v>13.160999999994999</c:v>
                </c:pt>
                <c:pt idx="22040">
                  <c:v>13.160999999994999</c:v>
                </c:pt>
                <c:pt idx="22041">
                  <c:v>13.160999999994999</c:v>
                </c:pt>
                <c:pt idx="22042">
                  <c:v>13.160999999994999</c:v>
                </c:pt>
                <c:pt idx="22043">
                  <c:v>13.160999999994999</c:v>
                </c:pt>
                <c:pt idx="22044">
                  <c:v>13.160999999994999</c:v>
                </c:pt>
                <c:pt idx="22045">
                  <c:v>13.160999999994999</c:v>
                </c:pt>
                <c:pt idx="22046">
                  <c:v>13.160999999994999</c:v>
                </c:pt>
                <c:pt idx="22047">
                  <c:v>13.160999999994999</c:v>
                </c:pt>
                <c:pt idx="22048">
                  <c:v>13.160999999994999</c:v>
                </c:pt>
                <c:pt idx="22049">
                  <c:v>13.160999999994999</c:v>
                </c:pt>
                <c:pt idx="22050">
                  <c:v>13.160999999994999</c:v>
                </c:pt>
                <c:pt idx="22051">
                  <c:v>13.160999999994999</c:v>
                </c:pt>
                <c:pt idx="22052">
                  <c:v>13.160999999994999</c:v>
                </c:pt>
                <c:pt idx="22053">
                  <c:v>13.148928058576001</c:v>
                </c:pt>
                <c:pt idx="22054">
                  <c:v>13.116399999999</c:v>
                </c:pt>
                <c:pt idx="22055">
                  <c:v>13.116399999999</c:v>
                </c:pt>
                <c:pt idx="22056">
                  <c:v>13.116399999999</c:v>
                </c:pt>
                <c:pt idx="22057">
                  <c:v>13.116399999999</c:v>
                </c:pt>
                <c:pt idx="22058">
                  <c:v>13.121711879709</c:v>
                </c:pt>
                <c:pt idx="22059">
                  <c:v>13.163700000003001</c:v>
                </c:pt>
                <c:pt idx="22060">
                  <c:v>13.163700000003001</c:v>
                </c:pt>
                <c:pt idx="22061">
                  <c:v>13.1637</c:v>
                </c:pt>
                <c:pt idx="22062">
                  <c:v>13.163700000003001</c:v>
                </c:pt>
                <c:pt idx="22063">
                  <c:v>13.163700000003001</c:v>
                </c:pt>
                <c:pt idx="22064">
                  <c:v>13.163700000003001</c:v>
                </c:pt>
                <c:pt idx="22065">
                  <c:v>13.163700000003001</c:v>
                </c:pt>
                <c:pt idx="22066">
                  <c:v>13.163700000003001</c:v>
                </c:pt>
                <c:pt idx="22067">
                  <c:v>13.163700000003001</c:v>
                </c:pt>
                <c:pt idx="22068">
                  <c:v>13.163700000003001</c:v>
                </c:pt>
                <c:pt idx="22069">
                  <c:v>13.163700000003001</c:v>
                </c:pt>
                <c:pt idx="22070">
                  <c:v>13.163700000003001</c:v>
                </c:pt>
                <c:pt idx="22071">
                  <c:v>13.163700000003001</c:v>
                </c:pt>
                <c:pt idx="22072">
                  <c:v>13.163700000003001</c:v>
                </c:pt>
                <c:pt idx="22073">
                  <c:v>13.163700000003001</c:v>
                </c:pt>
                <c:pt idx="22074">
                  <c:v>13.163700000003001</c:v>
                </c:pt>
                <c:pt idx="22075">
                  <c:v>13.163700000003001</c:v>
                </c:pt>
                <c:pt idx="22076">
                  <c:v>13.163700000003001</c:v>
                </c:pt>
                <c:pt idx="22077">
                  <c:v>13.215291836740001</c:v>
                </c:pt>
                <c:pt idx="22078">
                  <c:v>13.288900000005</c:v>
                </c:pt>
                <c:pt idx="22079">
                  <c:v>13.288900000005</c:v>
                </c:pt>
                <c:pt idx="22080">
                  <c:v>13.288900000005</c:v>
                </c:pt>
                <c:pt idx="22081">
                  <c:v>13.288900000005</c:v>
                </c:pt>
                <c:pt idx="22082">
                  <c:v>13.288900000005</c:v>
                </c:pt>
                <c:pt idx="22083">
                  <c:v>13.288900000005</c:v>
                </c:pt>
                <c:pt idx="22084">
                  <c:v>13.288900000005</c:v>
                </c:pt>
                <c:pt idx="22085">
                  <c:v>13.288900000005</c:v>
                </c:pt>
                <c:pt idx="22086">
                  <c:v>13.288900000005</c:v>
                </c:pt>
                <c:pt idx="22087">
                  <c:v>13.288900000005</c:v>
                </c:pt>
                <c:pt idx="22088">
                  <c:v>13.288900000005</c:v>
                </c:pt>
                <c:pt idx="22089">
                  <c:v>13.288900000005</c:v>
                </c:pt>
                <c:pt idx="22090">
                  <c:v>13.245784709523999</c:v>
                </c:pt>
                <c:pt idx="22091">
                  <c:v>13.136900000002999</c:v>
                </c:pt>
                <c:pt idx="22092">
                  <c:v>13.136900000002999</c:v>
                </c:pt>
                <c:pt idx="22093">
                  <c:v>13.136900000003999</c:v>
                </c:pt>
                <c:pt idx="22094">
                  <c:v>13.136900000003999</c:v>
                </c:pt>
                <c:pt idx="22095">
                  <c:v>13.136900000002999</c:v>
                </c:pt>
                <c:pt idx="22096">
                  <c:v>13.136900000003999</c:v>
                </c:pt>
                <c:pt idx="22097">
                  <c:v>13.155356647403</c:v>
                </c:pt>
                <c:pt idx="22098">
                  <c:v>13.188400000005</c:v>
                </c:pt>
                <c:pt idx="22099">
                  <c:v>13.188400000004</c:v>
                </c:pt>
                <c:pt idx="22100">
                  <c:v>13.188400000005</c:v>
                </c:pt>
                <c:pt idx="22101">
                  <c:v>13.188400000004</c:v>
                </c:pt>
                <c:pt idx="22102">
                  <c:v>13.188400000005</c:v>
                </c:pt>
                <c:pt idx="22103">
                  <c:v>13.188400000005</c:v>
                </c:pt>
                <c:pt idx="22104">
                  <c:v>13.188400000004</c:v>
                </c:pt>
                <c:pt idx="22105">
                  <c:v>13.188400000005</c:v>
                </c:pt>
                <c:pt idx="22106">
                  <c:v>13.188400000004</c:v>
                </c:pt>
                <c:pt idx="22107">
                  <c:v>13.188400000004</c:v>
                </c:pt>
                <c:pt idx="22108">
                  <c:v>13.187491832458001</c:v>
                </c:pt>
                <c:pt idx="22109">
                  <c:v>13.152499999997</c:v>
                </c:pt>
                <c:pt idx="22110">
                  <c:v>13.152499999997</c:v>
                </c:pt>
                <c:pt idx="22111">
                  <c:v>13.152499999997</c:v>
                </c:pt>
                <c:pt idx="22112">
                  <c:v>13.152499999997</c:v>
                </c:pt>
                <c:pt idx="22113">
                  <c:v>13.152499999997</c:v>
                </c:pt>
                <c:pt idx="22114">
                  <c:v>13.152499999997</c:v>
                </c:pt>
                <c:pt idx="22115">
                  <c:v>13.152499999997</c:v>
                </c:pt>
                <c:pt idx="22116">
                  <c:v>13.152499999997</c:v>
                </c:pt>
                <c:pt idx="22117">
                  <c:v>13.152500000001</c:v>
                </c:pt>
                <c:pt idx="22118">
                  <c:v>13.152499999997</c:v>
                </c:pt>
                <c:pt idx="22119">
                  <c:v>13.152499999997</c:v>
                </c:pt>
                <c:pt idx="22120">
                  <c:v>13.152499999997</c:v>
                </c:pt>
                <c:pt idx="22121">
                  <c:v>13.152499999997</c:v>
                </c:pt>
                <c:pt idx="22122">
                  <c:v>13.152499999997</c:v>
                </c:pt>
                <c:pt idx="22123">
                  <c:v>13.152499999997</c:v>
                </c:pt>
                <c:pt idx="22124">
                  <c:v>13.152499999997</c:v>
                </c:pt>
                <c:pt idx="22125">
                  <c:v>13.152499999997</c:v>
                </c:pt>
                <c:pt idx="22126">
                  <c:v>13.152499999997</c:v>
                </c:pt>
                <c:pt idx="22127">
                  <c:v>13.130879750713</c:v>
                </c:pt>
                <c:pt idx="22128">
                  <c:v>13.109399999996</c:v>
                </c:pt>
                <c:pt idx="22129">
                  <c:v>13.109399999996</c:v>
                </c:pt>
                <c:pt idx="22130">
                  <c:v>13.109399999996</c:v>
                </c:pt>
                <c:pt idx="22131">
                  <c:v>13.109399999996</c:v>
                </c:pt>
                <c:pt idx="22132">
                  <c:v>13.109399999996</c:v>
                </c:pt>
                <c:pt idx="22133">
                  <c:v>13.155934312692001</c:v>
                </c:pt>
                <c:pt idx="22134">
                  <c:v>13.179100000001</c:v>
                </c:pt>
                <c:pt idx="22135">
                  <c:v>13.179100000001</c:v>
                </c:pt>
                <c:pt idx="22136">
                  <c:v>13.179100000002</c:v>
                </c:pt>
                <c:pt idx="22137">
                  <c:v>13.179100000001</c:v>
                </c:pt>
                <c:pt idx="22138">
                  <c:v>13.179100000001</c:v>
                </c:pt>
                <c:pt idx="22139">
                  <c:v>13.179100000001</c:v>
                </c:pt>
                <c:pt idx="22140">
                  <c:v>13.179100000002</c:v>
                </c:pt>
                <c:pt idx="22141">
                  <c:v>13.179100000002</c:v>
                </c:pt>
                <c:pt idx="22142">
                  <c:v>13.179100000001</c:v>
                </c:pt>
                <c:pt idx="22143">
                  <c:v>13.179100000001</c:v>
                </c:pt>
                <c:pt idx="22144">
                  <c:v>13.179100000001</c:v>
                </c:pt>
                <c:pt idx="22145">
                  <c:v>13.165157954621</c:v>
                </c:pt>
                <c:pt idx="22146">
                  <c:v>13.125900000004</c:v>
                </c:pt>
                <c:pt idx="22147">
                  <c:v>13.125900000004</c:v>
                </c:pt>
                <c:pt idx="22148">
                  <c:v>13.125900000005</c:v>
                </c:pt>
                <c:pt idx="22149">
                  <c:v>13.125900000004</c:v>
                </c:pt>
                <c:pt idx="22150">
                  <c:v>13.125900000004</c:v>
                </c:pt>
                <c:pt idx="22151">
                  <c:v>13.125900000005</c:v>
                </c:pt>
                <c:pt idx="22152">
                  <c:v>13.125900000005</c:v>
                </c:pt>
                <c:pt idx="22153">
                  <c:v>13.125900000004</c:v>
                </c:pt>
                <c:pt idx="22154">
                  <c:v>13.125900000004</c:v>
                </c:pt>
                <c:pt idx="22155">
                  <c:v>13.125900000004</c:v>
                </c:pt>
                <c:pt idx="22156">
                  <c:v>13.125900000005</c:v>
                </c:pt>
                <c:pt idx="22157">
                  <c:v>13.148490691009</c:v>
                </c:pt>
                <c:pt idx="22158">
                  <c:v>13.219899999997001</c:v>
                </c:pt>
                <c:pt idx="22159">
                  <c:v>13.219899999997001</c:v>
                </c:pt>
                <c:pt idx="22160">
                  <c:v>13.219899999997001</c:v>
                </c:pt>
                <c:pt idx="22161">
                  <c:v>13.219899999997001</c:v>
                </c:pt>
                <c:pt idx="22162">
                  <c:v>13.219899999997001</c:v>
                </c:pt>
                <c:pt idx="22163">
                  <c:v>13.219899999997001</c:v>
                </c:pt>
                <c:pt idx="22164">
                  <c:v>13.219899999997001</c:v>
                </c:pt>
                <c:pt idx="22165">
                  <c:v>13.219899999997001</c:v>
                </c:pt>
                <c:pt idx="22166">
                  <c:v>13.219899999997001</c:v>
                </c:pt>
                <c:pt idx="22167">
                  <c:v>13.219900000000001</c:v>
                </c:pt>
                <c:pt idx="22168">
                  <c:v>13.219899999997001</c:v>
                </c:pt>
                <c:pt idx="22169">
                  <c:v>13.21416904422</c:v>
                </c:pt>
                <c:pt idx="22170">
                  <c:v>13.182000000001</c:v>
                </c:pt>
                <c:pt idx="22171">
                  <c:v>13.182000000001</c:v>
                </c:pt>
                <c:pt idx="22172">
                  <c:v>13.182000000001</c:v>
                </c:pt>
                <c:pt idx="22173">
                  <c:v>13.182000000001</c:v>
                </c:pt>
                <c:pt idx="22174">
                  <c:v>13.182000000001</c:v>
                </c:pt>
                <c:pt idx="22175">
                  <c:v>13.182000000001</c:v>
                </c:pt>
                <c:pt idx="22176">
                  <c:v>13.182000000001</c:v>
                </c:pt>
                <c:pt idx="22177">
                  <c:v>13.182000000001</c:v>
                </c:pt>
                <c:pt idx="22178">
                  <c:v>13.182000000001</c:v>
                </c:pt>
                <c:pt idx="22179">
                  <c:v>13.182000000001</c:v>
                </c:pt>
                <c:pt idx="22180">
                  <c:v>13.182000000001</c:v>
                </c:pt>
                <c:pt idx="22181">
                  <c:v>13.182000000001</c:v>
                </c:pt>
                <c:pt idx="22182">
                  <c:v>13.185354547757999</c:v>
                </c:pt>
                <c:pt idx="22183">
                  <c:v>13.197699999997001</c:v>
                </c:pt>
                <c:pt idx="22184">
                  <c:v>13.197699999997001</c:v>
                </c:pt>
                <c:pt idx="22185">
                  <c:v>13.197699999997001</c:v>
                </c:pt>
                <c:pt idx="22186">
                  <c:v>13.197699999997001</c:v>
                </c:pt>
                <c:pt idx="22187">
                  <c:v>13.197699999997001</c:v>
                </c:pt>
                <c:pt idx="22188">
                  <c:v>13.197699999997001</c:v>
                </c:pt>
                <c:pt idx="22189">
                  <c:v>13.197699999997001</c:v>
                </c:pt>
                <c:pt idx="22190">
                  <c:v>13.197699999997001</c:v>
                </c:pt>
                <c:pt idx="22191">
                  <c:v>13.197699999997001</c:v>
                </c:pt>
                <c:pt idx="22192">
                  <c:v>13.197699999997001</c:v>
                </c:pt>
                <c:pt idx="22193">
                  <c:v>13.197699999997001</c:v>
                </c:pt>
                <c:pt idx="22194">
                  <c:v>13.197699999997001</c:v>
                </c:pt>
                <c:pt idx="22195">
                  <c:v>13.195289319335</c:v>
                </c:pt>
                <c:pt idx="22196">
                  <c:v>13.167599999996</c:v>
                </c:pt>
                <c:pt idx="22197">
                  <c:v>13.167599999993</c:v>
                </c:pt>
                <c:pt idx="22198">
                  <c:v>13.167599999995</c:v>
                </c:pt>
                <c:pt idx="22199">
                  <c:v>13.167599999995</c:v>
                </c:pt>
                <c:pt idx="22200">
                  <c:v>13.167599999995</c:v>
                </c:pt>
                <c:pt idx="22201">
                  <c:v>13.167599999995</c:v>
                </c:pt>
                <c:pt idx="22202">
                  <c:v>13.167599999996</c:v>
                </c:pt>
                <c:pt idx="22203">
                  <c:v>13.167599999995</c:v>
                </c:pt>
                <c:pt idx="22204">
                  <c:v>13.167599999995</c:v>
                </c:pt>
                <c:pt idx="22205">
                  <c:v>13.167599999993</c:v>
                </c:pt>
                <c:pt idx="22206">
                  <c:v>13.326520884644999</c:v>
                </c:pt>
                <c:pt idx="22207">
                  <c:v>13.365599999997</c:v>
                </c:pt>
                <c:pt idx="22208">
                  <c:v>13.365599999997</c:v>
                </c:pt>
                <c:pt idx="22209">
                  <c:v>13.365599999997</c:v>
                </c:pt>
                <c:pt idx="22210">
                  <c:v>13.365599999997</c:v>
                </c:pt>
                <c:pt idx="22211">
                  <c:v>13.365599999997</c:v>
                </c:pt>
                <c:pt idx="22212">
                  <c:v>13.365599999998</c:v>
                </c:pt>
                <c:pt idx="22213">
                  <c:v>13.365599999997</c:v>
                </c:pt>
                <c:pt idx="22214">
                  <c:v>13.365599999997</c:v>
                </c:pt>
                <c:pt idx="22215">
                  <c:v>13.365599999997</c:v>
                </c:pt>
                <c:pt idx="22216">
                  <c:v>13.365599999997</c:v>
                </c:pt>
                <c:pt idx="22217">
                  <c:v>13.365599999997</c:v>
                </c:pt>
                <c:pt idx="22218">
                  <c:v>13.365599999997</c:v>
                </c:pt>
                <c:pt idx="22219">
                  <c:v>13.329804882265</c:v>
                </c:pt>
                <c:pt idx="22220">
                  <c:v>13.280700000002</c:v>
                </c:pt>
                <c:pt idx="22221">
                  <c:v>13.280700000002</c:v>
                </c:pt>
                <c:pt idx="22222">
                  <c:v>13.280700000002</c:v>
                </c:pt>
                <c:pt idx="22223">
                  <c:v>13.280700000002</c:v>
                </c:pt>
                <c:pt idx="22224">
                  <c:v>13.280700000002</c:v>
                </c:pt>
                <c:pt idx="22225">
                  <c:v>13.280700000002</c:v>
                </c:pt>
                <c:pt idx="22226">
                  <c:v>13.280700000002</c:v>
                </c:pt>
                <c:pt idx="22227">
                  <c:v>13.280700000002</c:v>
                </c:pt>
                <c:pt idx="22228">
                  <c:v>13.280700000002</c:v>
                </c:pt>
                <c:pt idx="22229">
                  <c:v>13.280700000002</c:v>
                </c:pt>
                <c:pt idx="22230">
                  <c:v>13.280700000002</c:v>
                </c:pt>
                <c:pt idx="22231">
                  <c:v>13.280700000002</c:v>
                </c:pt>
                <c:pt idx="22232">
                  <c:v>13.276388057316</c:v>
                </c:pt>
                <c:pt idx="22233">
                  <c:v>13.226599999996999</c:v>
                </c:pt>
                <c:pt idx="22234">
                  <c:v>13.226599999996999</c:v>
                </c:pt>
                <c:pt idx="22235">
                  <c:v>13.226599999996999</c:v>
                </c:pt>
                <c:pt idx="22236">
                  <c:v>13.226599999996999</c:v>
                </c:pt>
                <c:pt idx="22237">
                  <c:v>13.226599999996999</c:v>
                </c:pt>
                <c:pt idx="22238">
                  <c:v>13.226599999996999</c:v>
                </c:pt>
                <c:pt idx="22239">
                  <c:v>13.226599999996999</c:v>
                </c:pt>
                <c:pt idx="22240">
                  <c:v>13.226599999996999</c:v>
                </c:pt>
                <c:pt idx="22241">
                  <c:v>13.226599999996999</c:v>
                </c:pt>
                <c:pt idx="22242">
                  <c:v>13.226599999996999</c:v>
                </c:pt>
                <c:pt idx="22243">
                  <c:v>13.226599999996999</c:v>
                </c:pt>
                <c:pt idx="22244">
                  <c:v>13.22682302526</c:v>
                </c:pt>
                <c:pt idx="22245">
                  <c:v>13.232099999996001</c:v>
                </c:pt>
                <c:pt idx="22246">
                  <c:v>13.232099999996001</c:v>
                </c:pt>
                <c:pt idx="22247">
                  <c:v>13.232099999996001</c:v>
                </c:pt>
                <c:pt idx="22248">
                  <c:v>13.232099999996001</c:v>
                </c:pt>
                <c:pt idx="22249">
                  <c:v>13.232099999996001</c:v>
                </c:pt>
                <c:pt idx="22250">
                  <c:v>13.232099999996001</c:v>
                </c:pt>
                <c:pt idx="22251">
                  <c:v>13.232099999996001</c:v>
                </c:pt>
                <c:pt idx="22252">
                  <c:v>13.232099999996001</c:v>
                </c:pt>
                <c:pt idx="22253">
                  <c:v>13.232099999996001</c:v>
                </c:pt>
                <c:pt idx="22254">
                  <c:v>13.232099999996001</c:v>
                </c:pt>
                <c:pt idx="22255">
                  <c:v>13.232099999996001</c:v>
                </c:pt>
                <c:pt idx="22256">
                  <c:v>13.232099999996001</c:v>
                </c:pt>
                <c:pt idx="22257">
                  <c:v>13.21485696953</c:v>
                </c:pt>
                <c:pt idx="22258">
                  <c:v>13.080799999998</c:v>
                </c:pt>
                <c:pt idx="22259">
                  <c:v>13.080799999998</c:v>
                </c:pt>
                <c:pt idx="22260">
                  <c:v>13.080799999998</c:v>
                </c:pt>
                <c:pt idx="22261">
                  <c:v>13.080799999997</c:v>
                </c:pt>
                <c:pt idx="22262">
                  <c:v>13.080799999998</c:v>
                </c:pt>
                <c:pt idx="22263">
                  <c:v>13.080799999998</c:v>
                </c:pt>
                <c:pt idx="22264">
                  <c:v>13.080799999998</c:v>
                </c:pt>
                <c:pt idx="22265">
                  <c:v>13.080799999998</c:v>
                </c:pt>
                <c:pt idx="22266">
                  <c:v>13.080799999998</c:v>
                </c:pt>
                <c:pt idx="22267">
                  <c:v>13.080799999998</c:v>
                </c:pt>
                <c:pt idx="22268">
                  <c:v>13.080799999998</c:v>
                </c:pt>
                <c:pt idx="22269">
                  <c:v>13.080799999998</c:v>
                </c:pt>
                <c:pt idx="22270">
                  <c:v>13.080799999998</c:v>
                </c:pt>
                <c:pt idx="22271">
                  <c:v>13.080799999998</c:v>
                </c:pt>
                <c:pt idx="22272">
                  <c:v>13.080799999998</c:v>
                </c:pt>
                <c:pt idx="22273">
                  <c:v>13.080799999998</c:v>
                </c:pt>
                <c:pt idx="22274">
                  <c:v>13.080799999998</c:v>
                </c:pt>
                <c:pt idx="22275">
                  <c:v>13.080799999998</c:v>
                </c:pt>
                <c:pt idx="22276">
                  <c:v>13.099774617679</c:v>
                </c:pt>
                <c:pt idx="22277">
                  <c:v>13.147800000004001</c:v>
                </c:pt>
                <c:pt idx="22278">
                  <c:v>13.147800000004001</c:v>
                </c:pt>
                <c:pt idx="22279">
                  <c:v>13.147800000004001</c:v>
                </c:pt>
                <c:pt idx="22280">
                  <c:v>13.147800000004001</c:v>
                </c:pt>
                <c:pt idx="22281">
                  <c:v>13.147800000004001</c:v>
                </c:pt>
                <c:pt idx="22282">
                  <c:v>13.147800000004001</c:v>
                </c:pt>
                <c:pt idx="22283">
                  <c:v>13.147800000004001</c:v>
                </c:pt>
                <c:pt idx="22284">
                  <c:v>13.147800000004001</c:v>
                </c:pt>
                <c:pt idx="22285">
                  <c:v>13.147800000004001</c:v>
                </c:pt>
                <c:pt idx="22286">
                  <c:v>13.147800000004001</c:v>
                </c:pt>
                <c:pt idx="22287">
                  <c:v>13.147800000004001</c:v>
                </c:pt>
                <c:pt idx="22288">
                  <c:v>13.169406181997999</c:v>
                </c:pt>
                <c:pt idx="22289">
                  <c:v>13.284000000004999</c:v>
                </c:pt>
                <c:pt idx="22290">
                  <c:v>13.284000000004999</c:v>
                </c:pt>
                <c:pt idx="22291">
                  <c:v>13.284000000004999</c:v>
                </c:pt>
                <c:pt idx="22292">
                  <c:v>13.284000000004999</c:v>
                </c:pt>
                <c:pt idx="22293">
                  <c:v>13.284000000004999</c:v>
                </c:pt>
                <c:pt idx="22294">
                  <c:v>13.284000000004999</c:v>
                </c:pt>
                <c:pt idx="22295">
                  <c:v>13.291897096299</c:v>
                </c:pt>
                <c:pt idx="22296">
                  <c:v>13.303899999999</c:v>
                </c:pt>
                <c:pt idx="22297">
                  <c:v>13.303899999999</c:v>
                </c:pt>
                <c:pt idx="22298">
                  <c:v>13.303899999999</c:v>
                </c:pt>
                <c:pt idx="22299">
                  <c:v>13.303899999999</c:v>
                </c:pt>
                <c:pt idx="22300">
                  <c:v>13.303899999999</c:v>
                </c:pt>
                <c:pt idx="22301">
                  <c:v>13.303899999999</c:v>
                </c:pt>
                <c:pt idx="22302">
                  <c:v>13.303899999999</c:v>
                </c:pt>
                <c:pt idx="22303">
                  <c:v>13.303899999999</c:v>
                </c:pt>
                <c:pt idx="22304">
                  <c:v>13.303899999999</c:v>
                </c:pt>
                <c:pt idx="22305">
                  <c:v>13.303899999999</c:v>
                </c:pt>
                <c:pt idx="22306">
                  <c:v>13.303899999999</c:v>
                </c:pt>
                <c:pt idx="22307">
                  <c:v>13.303899999999</c:v>
                </c:pt>
                <c:pt idx="22308">
                  <c:v>13.303899999999</c:v>
                </c:pt>
                <c:pt idx="22309">
                  <c:v>13.303899999999</c:v>
                </c:pt>
                <c:pt idx="22310">
                  <c:v>13.303899999999</c:v>
                </c:pt>
                <c:pt idx="22311">
                  <c:v>13.303899999999</c:v>
                </c:pt>
                <c:pt idx="22312">
                  <c:v>13.297086329588</c:v>
                </c:pt>
                <c:pt idx="22313">
                  <c:v>13.112400000004</c:v>
                </c:pt>
                <c:pt idx="22314">
                  <c:v>13.112400000004</c:v>
                </c:pt>
                <c:pt idx="22315">
                  <c:v>13.112400000004</c:v>
                </c:pt>
                <c:pt idx="22316">
                  <c:v>13.112400000004</c:v>
                </c:pt>
                <c:pt idx="22317">
                  <c:v>13.112400000004</c:v>
                </c:pt>
                <c:pt idx="22318">
                  <c:v>13.112400000004</c:v>
                </c:pt>
                <c:pt idx="22319">
                  <c:v>13.121545938377</c:v>
                </c:pt>
                <c:pt idx="22320">
                  <c:v>13.144100000003</c:v>
                </c:pt>
                <c:pt idx="22321">
                  <c:v>13.144100000003</c:v>
                </c:pt>
                <c:pt idx="22322">
                  <c:v>13.144100000003</c:v>
                </c:pt>
                <c:pt idx="22323">
                  <c:v>13.144100000003</c:v>
                </c:pt>
                <c:pt idx="22324">
                  <c:v>13.144100000003</c:v>
                </c:pt>
                <c:pt idx="22325">
                  <c:v>13.144100000003</c:v>
                </c:pt>
                <c:pt idx="22326">
                  <c:v>13.144100000003</c:v>
                </c:pt>
                <c:pt idx="22327">
                  <c:v>13.144100000003</c:v>
                </c:pt>
                <c:pt idx="22328">
                  <c:v>13.144100000003</c:v>
                </c:pt>
                <c:pt idx="22329">
                  <c:v>13.144100000003</c:v>
                </c:pt>
                <c:pt idx="22330">
                  <c:v>13.144100000003</c:v>
                </c:pt>
                <c:pt idx="22331">
                  <c:v>13.144100000003</c:v>
                </c:pt>
                <c:pt idx="22332">
                  <c:v>13.145049876321</c:v>
                </c:pt>
                <c:pt idx="22333">
                  <c:v>13.258100000003999</c:v>
                </c:pt>
                <c:pt idx="22334">
                  <c:v>13.258100000003999</c:v>
                </c:pt>
                <c:pt idx="22335">
                  <c:v>13.258100000003999</c:v>
                </c:pt>
                <c:pt idx="22336">
                  <c:v>13.258100000003999</c:v>
                </c:pt>
                <c:pt idx="22337">
                  <c:v>13.258100000003999</c:v>
                </c:pt>
                <c:pt idx="22338">
                  <c:v>13.258100000003999</c:v>
                </c:pt>
                <c:pt idx="22339">
                  <c:v>13.258100000003999</c:v>
                </c:pt>
                <c:pt idx="22340">
                  <c:v>13.258100000003999</c:v>
                </c:pt>
                <c:pt idx="22341">
                  <c:v>13.258100000003999</c:v>
                </c:pt>
                <c:pt idx="22342">
                  <c:v>13.258100000003999</c:v>
                </c:pt>
                <c:pt idx="22343">
                  <c:v>13.258100000003999</c:v>
                </c:pt>
                <c:pt idx="22344">
                  <c:v>13.258100000003999</c:v>
                </c:pt>
                <c:pt idx="22345">
                  <c:v>13.258100000003999</c:v>
                </c:pt>
                <c:pt idx="22346">
                  <c:v>13.281019958690001</c:v>
                </c:pt>
                <c:pt idx="22347">
                  <c:v>13.281300000002</c:v>
                </c:pt>
                <c:pt idx="22348">
                  <c:v>13.281300000002</c:v>
                </c:pt>
                <c:pt idx="22349">
                  <c:v>13.281300000002</c:v>
                </c:pt>
                <c:pt idx="22350">
                  <c:v>13.281300000002</c:v>
                </c:pt>
                <c:pt idx="22351">
                  <c:v>13.281300000002</c:v>
                </c:pt>
                <c:pt idx="22352">
                  <c:v>13.281300000002</c:v>
                </c:pt>
                <c:pt idx="22353">
                  <c:v>13.281300000002</c:v>
                </c:pt>
                <c:pt idx="22354">
                  <c:v>13.281299999998</c:v>
                </c:pt>
                <c:pt idx="22355">
                  <c:v>13.281300000002</c:v>
                </c:pt>
                <c:pt idx="22356">
                  <c:v>13.281300000002</c:v>
                </c:pt>
                <c:pt idx="22357">
                  <c:v>13.222166888065001</c:v>
                </c:pt>
                <c:pt idx="22358">
                  <c:v>13.152600000001</c:v>
                </c:pt>
                <c:pt idx="22359">
                  <c:v>13.152600000001</c:v>
                </c:pt>
                <c:pt idx="22360">
                  <c:v>13.152600000001</c:v>
                </c:pt>
                <c:pt idx="22361">
                  <c:v>13.152599999997999</c:v>
                </c:pt>
                <c:pt idx="22362">
                  <c:v>13.152600000001</c:v>
                </c:pt>
                <c:pt idx="22363">
                  <c:v>13.152600000001</c:v>
                </c:pt>
                <c:pt idx="22364">
                  <c:v>13.152600000001</c:v>
                </c:pt>
                <c:pt idx="22365">
                  <c:v>13.152600000001</c:v>
                </c:pt>
                <c:pt idx="22366">
                  <c:v>13.152600000001</c:v>
                </c:pt>
                <c:pt idx="22367">
                  <c:v>13.152600000001</c:v>
                </c:pt>
                <c:pt idx="22368">
                  <c:v>13.152600000001</c:v>
                </c:pt>
                <c:pt idx="22369">
                  <c:v>13.128836801288999</c:v>
                </c:pt>
                <c:pt idx="22370">
                  <c:v>13.067099999994999</c:v>
                </c:pt>
                <c:pt idx="22371">
                  <c:v>13.067099999994999</c:v>
                </c:pt>
                <c:pt idx="22372">
                  <c:v>13.067099999994999</c:v>
                </c:pt>
                <c:pt idx="22373">
                  <c:v>13.067099999994999</c:v>
                </c:pt>
                <c:pt idx="22374">
                  <c:v>13.067099999994999</c:v>
                </c:pt>
                <c:pt idx="22375">
                  <c:v>13.067099999994999</c:v>
                </c:pt>
                <c:pt idx="22376">
                  <c:v>13.067099999994999</c:v>
                </c:pt>
                <c:pt idx="22377">
                  <c:v>13.067099999994999</c:v>
                </c:pt>
                <c:pt idx="22378">
                  <c:v>13.067099999994999</c:v>
                </c:pt>
                <c:pt idx="22379">
                  <c:v>13.067099999994999</c:v>
                </c:pt>
                <c:pt idx="22380">
                  <c:v>13.067099999994999</c:v>
                </c:pt>
                <c:pt idx="22381">
                  <c:v>13.067099999994999</c:v>
                </c:pt>
                <c:pt idx="22382">
                  <c:v>13.067099999994999</c:v>
                </c:pt>
                <c:pt idx="22383">
                  <c:v>13.067099999994999</c:v>
                </c:pt>
                <c:pt idx="22384">
                  <c:v>13.067099999994999</c:v>
                </c:pt>
                <c:pt idx="22385">
                  <c:v>13.067099999994999</c:v>
                </c:pt>
                <c:pt idx="22386">
                  <c:v>13.067099999994999</c:v>
                </c:pt>
                <c:pt idx="22387">
                  <c:v>13.067099999994999</c:v>
                </c:pt>
                <c:pt idx="22388">
                  <c:v>13.067099999994999</c:v>
                </c:pt>
                <c:pt idx="22389">
                  <c:v>13.134244319001001</c:v>
                </c:pt>
                <c:pt idx="22390">
                  <c:v>13.219500000004</c:v>
                </c:pt>
                <c:pt idx="22391">
                  <c:v>13.219500000004</c:v>
                </c:pt>
                <c:pt idx="22392">
                  <c:v>13.219500000004</c:v>
                </c:pt>
                <c:pt idx="22393">
                  <c:v>13.219500000004</c:v>
                </c:pt>
                <c:pt idx="22394">
                  <c:v>13.219500000004</c:v>
                </c:pt>
                <c:pt idx="22395">
                  <c:v>13.224783117991</c:v>
                </c:pt>
                <c:pt idx="22396">
                  <c:v>13.275400000004</c:v>
                </c:pt>
                <c:pt idx="22397">
                  <c:v>13.275400000004</c:v>
                </c:pt>
                <c:pt idx="22398">
                  <c:v>13.275400000004</c:v>
                </c:pt>
                <c:pt idx="22399">
                  <c:v>13.275400000004</c:v>
                </c:pt>
                <c:pt idx="22400">
                  <c:v>13.275400000004</c:v>
                </c:pt>
                <c:pt idx="22401">
                  <c:v>13.275400000004</c:v>
                </c:pt>
                <c:pt idx="22402">
                  <c:v>13.275400000004</c:v>
                </c:pt>
                <c:pt idx="22403">
                  <c:v>13.275400000004</c:v>
                </c:pt>
                <c:pt idx="22404">
                  <c:v>13.275400000004</c:v>
                </c:pt>
                <c:pt idx="22405">
                  <c:v>13.275400000004</c:v>
                </c:pt>
                <c:pt idx="22406">
                  <c:v>13.275400000004</c:v>
                </c:pt>
                <c:pt idx="22407">
                  <c:v>13.275400000004</c:v>
                </c:pt>
                <c:pt idx="22408">
                  <c:v>13.232755450731</c:v>
                </c:pt>
                <c:pt idx="22409">
                  <c:v>13.158599999997</c:v>
                </c:pt>
                <c:pt idx="22410">
                  <c:v>13.158599999997</c:v>
                </c:pt>
                <c:pt idx="22411">
                  <c:v>13.158599999997</c:v>
                </c:pt>
                <c:pt idx="22412">
                  <c:v>13.158599999997</c:v>
                </c:pt>
                <c:pt idx="22413">
                  <c:v>13.158599999997</c:v>
                </c:pt>
                <c:pt idx="22414">
                  <c:v>13.158599999997</c:v>
                </c:pt>
                <c:pt idx="22415">
                  <c:v>13.158599999997</c:v>
                </c:pt>
                <c:pt idx="22416">
                  <c:v>13.158599999997</c:v>
                </c:pt>
                <c:pt idx="22417">
                  <c:v>13.158599999997</c:v>
                </c:pt>
                <c:pt idx="22418">
                  <c:v>13.158599999997</c:v>
                </c:pt>
                <c:pt idx="22419">
                  <c:v>13.158599999997</c:v>
                </c:pt>
                <c:pt idx="22420">
                  <c:v>13.158599999997</c:v>
                </c:pt>
                <c:pt idx="22421">
                  <c:v>13.158599999997</c:v>
                </c:pt>
                <c:pt idx="22422">
                  <c:v>13.158599999997</c:v>
                </c:pt>
                <c:pt idx="22423">
                  <c:v>13.158599999997</c:v>
                </c:pt>
                <c:pt idx="22424">
                  <c:v>13.158599999997</c:v>
                </c:pt>
                <c:pt idx="22425">
                  <c:v>13.158599999997</c:v>
                </c:pt>
                <c:pt idx="22426">
                  <c:v>13.158599999997</c:v>
                </c:pt>
                <c:pt idx="22427">
                  <c:v>13.188778679952</c:v>
                </c:pt>
                <c:pt idx="22428">
                  <c:v>13.218599999995</c:v>
                </c:pt>
                <c:pt idx="22429">
                  <c:v>13.218599999995</c:v>
                </c:pt>
                <c:pt idx="22430">
                  <c:v>13.218599999995</c:v>
                </c:pt>
                <c:pt idx="22431">
                  <c:v>13.218599999995</c:v>
                </c:pt>
                <c:pt idx="22432">
                  <c:v>13.218599999995</c:v>
                </c:pt>
                <c:pt idx="22433">
                  <c:v>13.218599999995</c:v>
                </c:pt>
                <c:pt idx="22434">
                  <c:v>13.218599999995</c:v>
                </c:pt>
                <c:pt idx="22435">
                  <c:v>13.218599999995</c:v>
                </c:pt>
                <c:pt idx="22436">
                  <c:v>13.218599999995</c:v>
                </c:pt>
                <c:pt idx="22437">
                  <c:v>13.218599999995</c:v>
                </c:pt>
                <c:pt idx="22438">
                  <c:v>13.218599999995</c:v>
                </c:pt>
                <c:pt idx="22439">
                  <c:v>13.218599999995</c:v>
                </c:pt>
                <c:pt idx="22440">
                  <c:v>13.217134192446</c:v>
                </c:pt>
                <c:pt idx="22441">
                  <c:v>13.156900000002</c:v>
                </c:pt>
                <c:pt idx="22442">
                  <c:v>13.156900000002</c:v>
                </c:pt>
                <c:pt idx="22443">
                  <c:v>13.156900000002</c:v>
                </c:pt>
                <c:pt idx="22444">
                  <c:v>13.156900000002</c:v>
                </c:pt>
                <c:pt idx="22445">
                  <c:v>13.156900000002</c:v>
                </c:pt>
                <c:pt idx="22446">
                  <c:v>13.156900000002</c:v>
                </c:pt>
                <c:pt idx="22447">
                  <c:v>13.154458135863001</c:v>
                </c:pt>
                <c:pt idx="22448">
                  <c:v>13.087300000003999</c:v>
                </c:pt>
                <c:pt idx="22449">
                  <c:v>13.087300000003999</c:v>
                </c:pt>
                <c:pt idx="22450">
                  <c:v>13.087300000004999</c:v>
                </c:pt>
                <c:pt idx="22451">
                  <c:v>13.087300000003999</c:v>
                </c:pt>
                <c:pt idx="22452">
                  <c:v>13.087300000004999</c:v>
                </c:pt>
                <c:pt idx="22453">
                  <c:v>13.087300000004999</c:v>
                </c:pt>
                <c:pt idx="22454">
                  <c:v>13.087300000004999</c:v>
                </c:pt>
                <c:pt idx="22455">
                  <c:v>13.087300000003999</c:v>
                </c:pt>
                <c:pt idx="22456">
                  <c:v>13.087300000003999</c:v>
                </c:pt>
                <c:pt idx="22457">
                  <c:v>13.087300000004999</c:v>
                </c:pt>
                <c:pt idx="22458">
                  <c:v>13.087300000004999</c:v>
                </c:pt>
                <c:pt idx="22459">
                  <c:v>13.087300000004999</c:v>
                </c:pt>
                <c:pt idx="22460">
                  <c:v>13.087300000003999</c:v>
                </c:pt>
                <c:pt idx="22461">
                  <c:v>13.087300000003999</c:v>
                </c:pt>
                <c:pt idx="22462">
                  <c:v>13.087300000004999</c:v>
                </c:pt>
                <c:pt idx="22463">
                  <c:v>13.087300000004999</c:v>
                </c:pt>
                <c:pt idx="22464">
                  <c:v>13.087300000007</c:v>
                </c:pt>
                <c:pt idx="22465">
                  <c:v>13.151355538380001</c:v>
                </c:pt>
                <c:pt idx="22466">
                  <c:v>13.302499999998</c:v>
                </c:pt>
                <c:pt idx="22467">
                  <c:v>13.302499999998</c:v>
                </c:pt>
                <c:pt idx="22468">
                  <c:v>13.302499999998</c:v>
                </c:pt>
                <c:pt idx="22469">
                  <c:v>13.302499999998</c:v>
                </c:pt>
                <c:pt idx="22470">
                  <c:v>13.302499999998</c:v>
                </c:pt>
                <c:pt idx="22471">
                  <c:v>13.299236168142</c:v>
                </c:pt>
                <c:pt idx="22472">
                  <c:v>13.178699999997001</c:v>
                </c:pt>
                <c:pt idx="22473">
                  <c:v>13.178699999995001</c:v>
                </c:pt>
                <c:pt idx="22474">
                  <c:v>13.178699999997001</c:v>
                </c:pt>
                <c:pt idx="22475">
                  <c:v>13.178699999997001</c:v>
                </c:pt>
                <c:pt idx="22476">
                  <c:v>13.178699999997001</c:v>
                </c:pt>
                <c:pt idx="22477">
                  <c:v>13.178699999997001</c:v>
                </c:pt>
                <c:pt idx="22478">
                  <c:v>13.178699999997001</c:v>
                </c:pt>
                <c:pt idx="22479">
                  <c:v>13.178699999997001</c:v>
                </c:pt>
                <c:pt idx="22480">
                  <c:v>13.178699999997001</c:v>
                </c:pt>
                <c:pt idx="22481">
                  <c:v>13.178699999997001</c:v>
                </c:pt>
                <c:pt idx="22482">
                  <c:v>13.178699999997001</c:v>
                </c:pt>
                <c:pt idx="22483">
                  <c:v>13.178699999997001</c:v>
                </c:pt>
                <c:pt idx="22484">
                  <c:v>13.160812334299001</c:v>
                </c:pt>
                <c:pt idx="22485">
                  <c:v>13.143899999997</c:v>
                </c:pt>
                <c:pt idx="22486">
                  <c:v>13.143899999997</c:v>
                </c:pt>
                <c:pt idx="22487">
                  <c:v>13.143899999997</c:v>
                </c:pt>
                <c:pt idx="22488">
                  <c:v>13.143899999997</c:v>
                </c:pt>
                <c:pt idx="22489">
                  <c:v>13.143899999997</c:v>
                </c:pt>
                <c:pt idx="22490">
                  <c:v>13.143899999997</c:v>
                </c:pt>
                <c:pt idx="22491">
                  <c:v>13.143899999997</c:v>
                </c:pt>
                <c:pt idx="22492">
                  <c:v>13.143899999997</c:v>
                </c:pt>
                <c:pt idx="22493">
                  <c:v>13.143899999997</c:v>
                </c:pt>
                <c:pt idx="22494">
                  <c:v>13.143899999997</c:v>
                </c:pt>
                <c:pt idx="22495">
                  <c:v>13.143899999997</c:v>
                </c:pt>
                <c:pt idx="22496">
                  <c:v>13.143899999997</c:v>
                </c:pt>
                <c:pt idx="22497">
                  <c:v>13.153564053137</c:v>
                </c:pt>
                <c:pt idx="22498">
                  <c:v>13.285100000002</c:v>
                </c:pt>
                <c:pt idx="22499">
                  <c:v>13.285100000001</c:v>
                </c:pt>
                <c:pt idx="22500">
                  <c:v>13.285100000001</c:v>
                </c:pt>
                <c:pt idx="22501">
                  <c:v>13.285100000001</c:v>
                </c:pt>
                <c:pt idx="22502">
                  <c:v>13.285100000001</c:v>
                </c:pt>
                <c:pt idx="22503">
                  <c:v>13.285100000001</c:v>
                </c:pt>
                <c:pt idx="22504">
                  <c:v>13.285100000001</c:v>
                </c:pt>
                <c:pt idx="22505">
                  <c:v>13.285100000001</c:v>
                </c:pt>
                <c:pt idx="22506">
                  <c:v>13.285100000001</c:v>
                </c:pt>
                <c:pt idx="22507">
                  <c:v>13.285100000001</c:v>
                </c:pt>
                <c:pt idx="22508">
                  <c:v>13.285100000001</c:v>
                </c:pt>
                <c:pt idx="22509">
                  <c:v>13.285100000001</c:v>
                </c:pt>
                <c:pt idx="22510">
                  <c:v>13.188781395351</c:v>
                </c:pt>
                <c:pt idx="22511">
                  <c:v>13.160600000002001</c:v>
                </c:pt>
                <c:pt idx="22512">
                  <c:v>13.160600000002001</c:v>
                </c:pt>
                <c:pt idx="22513">
                  <c:v>13.160600000002001</c:v>
                </c:pt>
                <c:pt idx="22514">
                  <c:v>13.160600000002001</c:v>
                </c:pt>
                <c:pt idx="22515">
                  <c:v>13.160600000002001</c:v>
                </c:pt>
                <c:pt idx="22516">
                  <c:v>13.160600000002001</c:v>
                </c:pt>
                <c:pt idx="22517">
                  <c:v>13.160600000002001</c:v>
                </c:pt>
                <c:pt idx="22518">
                  <c:v>13.160600000002001</c:v>
                </c:pt>
                <c:pt idx="22519">
                  <c:v>13.160600000002001</c:v>
                </c:pt>
                <c:pt idx="22520">
                  <c:v>13.160600000002001</c:v>
                </c:pt>
                <c:pt idx="22521">
                  <c:v>13.160600000002001</c:v>
                </c:pt>
                <c:pt idx="22522">
                  <c:v>13.183983366551001</c:v>
                </c:pt>
                <c:pt idx="22523">
                  <c:v>13.245300000002</c:v>
                </c:pt>
                <c:pt idx="22524">
                  <c:v>13.245300000002</c:v>
                </c:pt>
                <c:pt idx="22525">
                  <c:v>13.245300000002</c:v>
                </c:pt>
                <c:pt idx="22526">
                  <c:v>13.245300000002</c:v>
                </c:pt>
                <c:pt idx="22527">
                  <c:v>13.245300000002</c:v>
                </c:pt>
                <c:pt idx="22528">
                  <c:v>13.245300000002</c:v>
                </c:pt>
                <c:pt idx="22529">
                  <c:v>13.245300000002</c:v>
                </c:pt>
                <c:pt idx="22530">
                  <c:v>13.245300000002</c:v>
                </c:pt>
                <c:pt idx="22531">
                  <c:v>13.245300000002</c:v>
                </c:pt>
                <c:pt idx="22532">
                  <c:v>13.245300000002</c:v>
                </c:pt>
                <c:pt idx="22533">
                  <c:v>13.245300000002</c:v>
                </c:pt>
                <c:pt idx="22534">
                  <c:v>13.245300000002</c:v>
                </c:pt>
                <c:pt idx="22535">
                  <c:v>13.126732852230999</c:v>
                </c:pt>
                <c:pt idx="22536">
                  <c:v>13.087999999998001</c:v>
                </c:pt>
                <c:pt idx="22537">
                  <c:v>13.087999999998001</c:v>
                </c:pt>
                <c:pt idx="22538">
                  <c:v>13.087999999997001</c:v>
                </c:pt>
                <c:pt idx="22539">
                  <c:v>13.087999999997001</c:v>
                </c:pt>
                <c:pt idx="22540">
                  <c:v>13.087999999997001</c:v>
                </c:pt>
                <c:pt idx="22541">
                  <c:v>13.087999999997001</c:v>
                </c:pt>
                <c:pt idx="22542">
                  <c:v>13.087999999998001</c:v>
                </c:pt>
                <c:pt idx="22543">
                  <c:v>13.087999999997001</c:v>
                </c:pt>
                <c:pt idx="22544">
                  <c:v>13.087999999998001</c:v>
                </c:pt>
                <c:pt idx="22545">
                  <c:v>13.087999999997001</c:v>
                </c:pt>
                <c:pt idx="22546">
                  <c:v>13.087999999998001</c:v>
                </c:pt>
                <c:pt idx="22547">
                  <c:v>13.087999999998001</c:v>
                </c:pt>
                <c:pt idx="22548">
                  <c:v>13.172382011856</c:v>
                </c:pt>
                <c:pt idx="22549">
                  <c:v>13.327500000004999</c:v>
                </c:pt>
                <c:pt idx="22550">
                  <c:v>13.327500000004999</c:v>
                </c:pt>
                <c:pt idx="22551">
                  <c:v>13.327500000004999</c:v>
                </c:pt>
                <c:pt idx="22552">
                  <c:v>13.327500000004999</c:v>
                </c:pt>
                <c:pt idx="22553">
                  <c:v>13.327500000004999</c:v>
                </c:pt>
                <c:pt idx="22554">
                  <c:v>13.327500000004999</c:v>
                </c:pt>
                <c:pt idx="22555">
                  <c:v>13.327500000004999</c:v>
                </c:pt>
                <c:pt idx="22556">
                  <c:v>13.327500000004999</c:v>
                </c:pt>
                <c:pt idx="22557">
                  <c:v>13.327500000004999</c:v>
                </c:pt>
                <c:pt idx="22558">
                  <c:v>13.327500000004999</c:v>
                </c:pt>
                <c:pt idx="22559">
                  <c:v>13.327500000004999</c:v>
                </c:pt>
                <c:pt idx="22560">
                  <c:v>13.245229861784001</c:v>
                </c:pt>
                <c:pt idx="22561">
                  <c:v>13.033399999995</c:v>
                </c:pt>
                <c:pt idx="22562">
                  <c:v>13.033399999995</c:v>
                </c:pt>
                <c:pt idx="22563">
                  <c:v>13.033399999995</c:v>
                </c:pt>
                <c:pt idx="22564">
                  <c:v>13.033399999995</c:v>
                </c:pt>
                <c:pt idx="22565">
                  <c:v>13.033399999995</c:v>
                </c:pt>
                <c:pt idx="22566">
                  <c:v>13.033399999995</c:v>
                </c:pt>
                <c:pt idx="22567">
                  <c:v>13.033399999995</c:v>
                </c:pt>
                <c:pt idx="22568">
                  <c:v>13.033399999995</c:v>
                </c:pt>
                <c:pt idx="22569">
                  <c:v>13.033399999995</c:v>
                </c:pt>
                <c:pt idx="22570">
                  <c:v>13.033399999995</c:v>
                </c:pt>
                <c:pt idx="22571">
                  <c:v>13.033399999995</c:v>
                </c:pt>
                <c:pt idx="22572">
                  <c:v>13.033399999995</c:v>
                </c:pt>
                <c:pt idx="22573">
                  <c:v>13.034210810806</c:v>
                </c:pt>
                <c:pt idx="22574">
                  <c:v>13.189400000001999</c:v>
                </c:pt>
                <c:pt idx="22575">
                  <c:v>13.189400000001999</c:v>
                </c:pt>
                <c:pt idx="22576">
                  <c:v>13.189400000001999</c:v>
                </c:pt>
                <c:pt idx="22577">
                  <c:v>13.189400000001999</c:v>
                </c:pt>
                <c:pt idx="22578">
                  <c:v>13.189400000001999</c:v>
                </c:pt>
                <c:pt idx="22579">
                  <c:v>13.189400000001999</c:v>
                </c:pt>
                <c:pt idx="22580">
                  <c:v>13.189400000001999</c:v>
                </c:pt>
                <c:pt idx="22581">
                  <c:v>13.189400000001999</c:v>
                </c:pt>
                <c:pt idx="22582">
                  <c:v>13.189400000001999</c:v>
                </c:pt>
                <c:pt idx="22583">
                  <c:v>13.189400000001999</c:v>
                </c:pt>
                <c:pt idx="22584">
                  <c:v>13.189400000001999</c:v>
                </c:pt>
                <c:pt idx="22585">
                  <c:v>13.189400000001999</c:v>
                </c:pt>
                <c:pt idx="22586">
                  <c:v>13.189400000001999</c:v>
                </c:pt>
                <c:pt idx="22587">
                  <c:v>13.178168096768999</c:v>
                </c:pt>
                <c:pt idx="22588">
                  <c:v>13.139599999996999</c:v>
                </c:pt>
                <c:pt idx="22589">
                  <c:v>13.139599999996999</c:v>
                </c:pt>
                <c:pt idx="22590">
                  <c:v>13.139599999996999</c:v>
                </c:pt>
                <c:pt idx="22591">
                  <c:v>13.139599999995999</c:v>
                </c:pt>
                <c:pt idx="22592">
                  <c:v>13.139599999996999</c:v>
                </c:pt>
                <c:pt idx="22593">
                  <c:v>13.139599999995999</c:v>
                </c:pt>
                <c:pt idx="22594">
                  <c:v>13.139599999996999</c:v>
                </c:pt>
                <c:pt idx="22595">
                  <c:v>13.139599999996999</c:v>
                </c:pt>
                <c:pt idx="22596">
                  <c:v>13.139599999996999</c:v>
                </c:pt>
                <c:pt idx="22597">
                  <c:v>13.141638353200999</c:v>
                </c:pt>
                <c:pt idx="22598">
                  <c:v>13.162500000004</c:v>
                </c:pt>
                <c:pt idx="22599">
                  <c:v>13.162500000004</c:v>
                </c:pt>
                <c:pt idx="22600">
                  <c:v>13.162500000004</c:v>
                </c:pt>
                <c:pt idx="22601">
                  <c:v>13.162500000004</c:v>
                </c:pt>
                <c:pt idx="22602">
                  <c:v>13.162500000004</c:v>
                </c:pt>
                <c:pt idx="22603">
                  <c:v>13.162500000004</c:v>
                </c:pt>
                <c:pt idx="22604">
                  <c:v>13.162500000004</c:v>
                </c:pt>
                <c:pt idx="22605">
                  <c:v>13.162500000004</c:v>
                </c:pt>
                <c:pt idx="22606">
                  <c:v>13.162500000004</c:v>
                </c:pt>
                <c:pt idx="22607">
                  <c:v>13.162500000004</c:v>
                </c:pt>
                <c:pt idx="22608">
                  <c:v>13.162500000004</c:v>
                </c:pt>
                <c:pt idx="22609">
                  <c:v>13.162500000004</c:v>
                </c:pt>
                <c:pt idx="22610">
                  <c:v>13.162500000004</c:v>
                </c:pt>
                <c:pt idx="22611">
                  <c:v>13.162500000004</c:v>
                </c:pt>
                <c:pt idx="22612">
                  <c:v>13.162500000004</c:v>
                </c:pt>
                <c:pt idx="22613">
                  <c:v>13.162500000004</c:v>
                </c:pt>
                <c:pt idx="22614">
                  <c:v>13.162500000004</c:v>
                </c:pt>
                <c:pt idx="22615">
                  <c:v>13.162500000004</c:v>
                </c:pt>
                <c:pt idx="22616">
                  <c:v>13.162500000004</c:v>
                </c:pt>
                <c:pt idx="22617">
                  <c:v>13.1337080583</c:v>
                </c:pt>
                <c:pt idx="22618">
                  <c:v>13.118799999997</c:v>
                </c:pt>
                <c:pt idx="22619">
                  <c:v>13.118799999997</c:v>
                </c:pt>
                <c:pt idx="22620">
                  <c:v>13.118799999997</c:v>
                </c:pt>
                <c:pt idx="22621">
                  <c:v>13.118799999997</c:v>
                </c:pt>
                <c:pt idx="22622">
                  <c:v>13.118799999997</c:v>
                </c:pt>
                <c:pt idx="22623">
                  <c:v>13.118799999997</c:v>
                </c:pt>
                <c:pt idx="22624">
                  <c:v>13.189509380236</c:v>
                </c:pt>
                <c:pt idx="22625">
                  <c:v>13.213300000003001</c:v>
                </c:pt>
                <c:pt idx="22626">
                  <c:v>13.213300000003001</c:v>
                </c:pt>
                <c:pt idx="22627">
                  <c:v>13.213300000003001</c:v>
                </c:pt>
                <c:pt idx="22628">
                  <c:v>13.213300000003001</c:v>
                </c:pt>
                <c:pt idx="22629">
                  <c:v>13.213300000003001</c:v>
                </c:pt>
                <c:pt idx="22630">
                  <c:v>13.213300000003001</c:v>
                </c:pt>
                <c:pt idx="22631">
                  <c:v>13.213300000003001</c:v>
                </c:pt>
                <c:pt idx="22632">
                  <c:v>13.213300000003001</c:v>
                </c:pt>
                <c:pt idx="22633">
                  <c:v>13.213300000003001</c:v>
                </c:pt>
                <c:pt idx="22634">
                  <c:v>13.213300000003001</c:v>
                </c:pt>
                <c:pt idx="22635">
                  <c:v>13.213300000003001</c:v>
                </c:pt>
                <c:pt idx="22636">
                  <c:v>13.184736457045</c:v>
                </c:pt>
                <c:pt idx="22637">
                  <c:v>13.086099999995</c:v>
                </c:pt>
                <c:pt idx="22638">
                  <c:v>13.086099999995</c:v>
                </c:pt>
                <c:pt idx="22639">
                  <c:v>13.086099999995</c:v>
                </c:pt>
                <c:pt idx="22640">
                  <c:v>13.086099999996</c:v>
                </c:pt>
                <c:pt idx="22641">
                  <c:v>13.086099999995</c:v>
                </c:pt>
                <c:pt idx="22642">
                  <c:v>13.086099999995</c:v>
                </c:pt>
                <c:pt idx="22643">
                  <c:v>13.086099999995</c:v>
                </c:pt>
                <c:pt idx="22644">
                  <c:v>13.086099999995</c:v>
                </c:pt>
                <c:pt idx="22645">
                  <c:v>13.086099999995</c:v>
                </c:pt>
                <c:pt idx="22646">
                  <c:v>13.086099999995</c:v>
                </c:pt>
                <c:pt idx="22647">
                  <c:v>13.086099999995</c:v>
                </c:pt>
                <c:pt idx="22648">
                  <c:v>13.086099999995</c:v>
                </c:pt>
                <c:pt idx="22649">
                  <c:v>13.180429647718</c:v>
                </c:pt>
                <c:pt idx="22650">
                  <c:v>13.199300000000999</c:v>
                </c:pt>
                <c:pt idx="22651">
                  <c:v>13.199299999999999</c:v>
                </c:pt>
                <c:pt idx="22652">
                  <c:v>13.199299999999001</c:v>
                </c:pt>
                <c:pt idx="22653">
                  <c:v>13.199300000000999</c:v>
                </c:pt>
                <c:pt idx="22654">
                  <c:v>13.199300000000999</c:v>
                </c:pt>
                <c:pt idx="22655">
                  <c:v>13.199300000000999</c:v>
                </c:pt>
                <c:pt idx="22656">
                  <c:v>13.199299999999999</c:v>
                </c:pt>
                <c:pt idx="22657">
                  <c:v>13.199300000000999</c:v>
                </c:pt>
                <c:pt idx="22658">
                  <c:v>13.199299999999999</c:v>
                </c:pt>
                <c:pt idx="22659">
                  <c:v>13.199300000000999</c:v>
                </c:pt>
                <c:pt idx="22660">
                  <c:v>13.21796623877</c:v>
                </c:pt>
                <c:pt idx="22661">
                  <c:v>13.238600000003</c:v>
                </c:pt>
                <c:pt idx="22662">
                  <c:v>13.238600000003</c:v>
                </c:pt>
                <c:pt idx="22663">
                  <c:v>13.238600000003</c:v>
                </c:pt>
                <c:pt idx="22664">
                  <c:v>13.238600000003</c:v>
                </c:pt>
                <c:pt idx="22665">
                  <c:v>13.238600000003</c:v>
                </c:pt>
                <c:pt idx="22666">
                  <c:v>13.238600000003</c:v>
                </c:pt>
                <c:pt idx="22667">
                  <c:v>13.238600000003</c:v>
                </c:pt>
                <c:pt idx="22668">
                  <c:v>13.238600000003</c:v>
                </c:pt>
                <c:pt idx="22669">
                  <c:v>13.238600000003</c:v>
                </c:pt>
                <c:pt idx="22670">
                  <c:v>13.238600000003</c:v>
                </c:pt>
                <c:pt idx="22671">
                  <c:v>13.238600000003</c:v>
                </c:pt>
                <c:pt idx="22672">
                  <c:v>13.238600000003</c:v>
                </c:pt>
                <c:pt idx="22673">
                  <c:v>13.230241824705001</c:v>
                </c:pt>
                <c:pt idx="22674">
                  <c:v>13.174399999998</c:v>
                </c:pt>
                <c:pt idx="22675">
                  <c:v>13.174399999997</c:v>
                </c:pt>
                <c:pt idx="22676">
                  <c:v>13.174399999998</c:v>
                </c:pt>
                <c:pt idx="22677">
                  <c:v>13.174399999998</c:v>
                </c:pt>
                <c:pt idx="22678">
                  <c:v>13.174399999998</c:v>
                </c:pt>
                <c:pt idx="22679">
                  <c:v>13.174399999998</c:v>
                </c:pt>
                <c:pt idx="22680">
                  <c:v>13.174399999998</c:v>
                </c:pt>
                <c:pt idx="22681">
                  <c:v>13.174399999998</c:v>
                </c:pt>
                <c:pt idx="22682">
                  <c:v>13.174399999998</c:v>
                </c:pt>
                <c:pt idx="22683">
                  <c:v>13.174399999998</c:v>
                </c:pt>
                <c:pt idx="22684">
                  <c:v>13.174399999997</c:v>
                </c:pt>
                <c:pt idx="22685">
                  <c:v>13.174399999998</c:v>
                </c:pt>
                <c:pt idx="22686">
                  <c:v>13.164920149022</c:v>
                </c:pt>
                <c:pt idx="22687">
                  <c:v>13.122899999995999</c:v>
                </c:pt>
                <c:pt idx="22688">
                  <c:v>13.122899999995999</c:v>
                </c:pt>
                <c:pt idx="22689">
                  <c:v>13.122899999995999</c:v>
                </c:pt>
                <c:pt idx="22690">
                  <c:v>13.122899999995999</c:v>
                </c:pt>
                <c:pt idx="22691">
                  <c:v>13.122899999996999</c:v>
                </c:pt>
                <c:pt idx="22692">
                  <c:v>13.122899999996999</c:v>
                </c:pt>
                <c:pt idx="22693">
                  <c:v>13.122899999996999</c:v>
                </c:pt>
                <c:pt idx="22694">
                  <c:v>13.122899999996999</c:v>
                </c:pt>
                <c:pt idx="22695">
                  <c:v>13.122899999996999</c:v>
                </c:pt>
                <c:pt idx="22696">
                  <c:v>13.162971578679</c:v>
                </c:pt>
                <c:pt idx="22697">
                  <c:v>13.254899999999999</c:v>
                </c:pt>
                <c:pt idx="22698">
                  <c:v>13.254899999999999</c:v>
                </c:pt>
                <c:pt idx="22699">
                  <c:v>13.254899999999999</c:v>
                </c:pt>
                <c:pt idx="22700">
                  <c:v>13.254899999999999</c:v>
                </c:pt>
                <c:pt idx="22701">
                  <c:v>13.254899999999999</c:v>
                </c:pt>
                <c:pt idx="22702">
                  <c:v>13.254899999999999</c:v>
                </c:pt>
                <c:pt idx="22703">
                  <c:v>13.254899999999999</c:v>
                </c:pt>
                <c:pt idx="22704">
                  <c:v>13.254899999999999</c:v>
                </c:pt>
                <c:pt idx="22705">
                  <c:v>13.254899999999999</c:v>
                </c:pt>
                <c:pt idx="22706">
                  <c:v>13.254899999999999</c:v>
                </c:pt>
                <c:pt idx="22707">
                  <c:v>13.254899999999999</c:v>
                </c:pt>
                <c:pt idx="22708">
                  <c:v>13.246196952837</c:v>
                </c:pt>
                <c:pt idx="22709">
                  <c:v>13.175599999997001</c:v>
                </c:pt>
                <c:pt idx="22710">
                  <c:v>13.175599999997001</c:v>
                </c:pt>
                <c:pt idx="22711">
                  <c:v>13.175599999997001</c:v>
                </c:pt>
                <c:pt idx="22712">
                  <c:v>13.175599999996001</c:v>
                </c:pt>
                <c:pt idx="22713">
                  <c:v>13.175599999996001</c:v>
                </c:pt>
                <c:pt idx="22714">
                  <c:v>13.175599999997001</c:v>
                </c:pt>
                <c:pt idx="22715">
                  <c:v>13.175599999997001</c:v>
                </c:pt>
                <c:pt idx="22716">
                  <c:v>13.175599999997001</c:v>
                </c:pt>
                <c:pt idx="22717">
                  <c:v>13.175599999996001</c:v>
                </c:pt>
                <c:pt idx="22718">
                  <c:v>13.175599999997001</c:v>
                </c:pt>
                <c:pt idx="22719">
                  <c:v>13.175599999997001</c:v>
                </c:pt>
                <c:pt idx="22720">
                  <c:v>13.175599999996001</c:v>
                </c:pt>
                <c:pt idx="22721">
                  <c:v>13.203262028608</c:v>
                </c:pt>
                <c:pt idx="22722">
                  <c:v>13.248699999996999</c:v>
                </c:pt>
                <c:pt idx="22723">
                  <c:v>13.248699999996999</c:v>
                </c:pt>
                <c:pt idx="22724">
                  <c:v>13.248699999996999</c:v>
                </c:pt>
                <c:pt idx="22725">
                  <c:v>13.248699999996999</c:v>
                </c:pt>
                <c:pt idx="22726">
                  <c:v>13.248699999996999</c:v>
                </c:pt>
                <c:pt idx="22727">
                  <c:v>13.248699999996999</c:v>
                </c:pt>
                <c:pt idx="22728">
                  <c:v>13.248699999996999</c:v>
                </c:pt>
                <c:pt idx="22729">
                  <c:v>13.248699999996999</c:v>
                </c:pt>
                <c:pt idx="22730">
                  <c:v>13.248699999996999</c:v>
                </c:pt>
                <c:pt idx="22731">
                  <c:v>13.248699999996999</c:v>
                </c:pt>
                <c:pt idx="22732">
                  <c:v>13.248699999996999</c:v>
                </c:pt>
                <c:pt idx="22733">
                  <c:v>13.131308119273999</c:v>
                </c:pt>
                <c:pt idx="22734">
                  <c:v>13.102199999995999</c:v>
                </c:pt>
                <c:pt idx="22735">
                  <c:v>13.102199999995999</c:v>
                </c:pt>
                <c:pt idx="22736">
                  <c:v>13.102199999995999</c:v>
                </c:pt>
                <c:pt idx="22737">
                  <c:v>13.102199999995999</c:v>
                </c:pt>
                <c:pt idx="22738">
                  <c:v>13.102199999995999</c:v>
                </c:pt>
                <c:pt idx="22739">
                  <c:v>13.102199999995999</c:v>
                </c:pt>
                <c:pt idx="22740">
                  <c:v>13.102199999995999</c:v>
                </c:pt>
                <c:pt idx="22741">
                  <c:v>13.102199999995999</c:v>
                </c:pt>
                <c:pt idx="22742">
                  <c:v>13.102199999995999</c:v>
                </c:pt>
                <c:pt idx="22743">
                  <c:v>13.102199999995999</c:v>
                </c:pt>
                <c:pt idx="22744">
                  <c:v>13.102199999995999</c:v>
                </c:pt>
                <c:pt idx="22745">
                  <c:v>13.102708806258001</c:v>
                </c:pt>
                <c:pt idx="22746">
                  <c:v>13.180200000001999</c:v>
                </c:pt>
                <c:pt idx="22747">
                  <c:v>13.180200000001999</c:v>
                </c:pt>
                <c:pt idx="22748">
                  <c:v>13.180200000001999</c:v>
                </c:pt>
                <c:pt idx="22749">
                  <c:v>13.180200000001999</c:v>
                </c:pt>
                <c:pt idx="22750">
                  <c:v>13.180200000001999</c:v>
                </c:pt>
                <c:pt idx="22751">
                  <c:v>13.180200000001999</c:v>
                </c:pt>
                <c:pt idx="22752">
                  <c:v>13.180200000001999</c:v>
                </c:pt>
                <c:pt idx="22753">
                  <c:v>13.180200000001999</c:v>
                </c:pt>
                <c:pt idx="22754">
                  <c:v>13.180200000001999</c:v>
                </c:pt>
                <c:pt idx="22755">
                  <c:v>13.180200000001999</c:v>
                </c:pt>
                <c:pt idx="22756">
                  <c:v>13.180200000001999</c:v>
                </c:pt>
                <c:pt idx="22757">
                  <c:v>13.180200000001999</c:v>
                </c:pt>
                <c:pt idx="22758">
                  <c:v>13.180200000001999</c:v>
                </c:pt>
                <c:pt idx="22759">
                  <c:v>13.190056552429001</c:v>
                </c:pt>
                <c:pt idx="22760">
                  <c:v>13.198100000002</c:v>
                </c:pt>
                <c:pt idx="22761">
                  <c:v>13.198100000002</c:v>
                </c:pt>
                <c:pt idx="22762">
                  <c:v>13.198100000002</c:v>
                </c:pt>
                <c:pt idx="22763">
                  <c:v>13.198100000002</c:v>
                </c:pt>
                <c:pt idx="22764">
                  <c:v>13.198100000002</c:v>
                </c:pt>
                <c:pt idx="22765">
                  <c:v>13.198100000002</c:v>
                </c:pt>
                <c:pt idx="22766">
                  <c:v>13.198100000002</c:v>
                </c:pt>
                <c:pt idx="22767">
                  <c:v>13.198100000002</c:v>
                </c:pt>
                <c:pt idx="22768">
                  <c:v>13.198100000002</c:v>
                </c:pt>
                <c:pt idx="22769">
                  <c:v>13.198100000002</c:v>
                </c:pt>
                <c:pt idx="22770">
                  <c:v>13.198100000002</c:v>
                </c:pt>
                <c:pt idx="22771">
                  <c:v>13.198100000002</c:v>
                </c:pt>
                <c:pt idx="22772">
                  <c:v>13.198100000002</c:v>
                </c:pt>
                <c:pt idx="22773">
                  <c:v>13.198100000002</c:v>
                </c:pt>
                <c:pt idx="22774">
                  <c:v>13.198100000002</c:v>
                </c:pt>
                <c:pt idx="22775">
                  <c:v>13.198100000002</c:v>
                </c:pt>
                <c:pt idx="22776">
                  <c:v>13.198100000002</c:v>
                </c:pt>
                <c:pt idx="22777">
                  <c:v>13.198100000002</c:v>
                </c:pt>
                <c:pt idx="22778">
                  <c:v>13.193048324159999</c:v>
                </c:pt>
                <c:pt idx="22779">
                  <c:v>13.189899999998</c:v>
                </c:pt>
                <c:pt idx="22780">
                  <c:v>13.189899999998</c:v>
                </c:pt>
                <c:pt idx="22781">
                  <c:v>13.189899999998</c:v>
                </c:pt>
                <c:pt idx="22782">
                  <c:v>13.189899999998</c:v>
                </c:pt>
                <c:pt idx="22783">
                  <c:v>13.189899999998</c:v>
                </c:pt>
                <c:pt idx="22784">
                  <c:v>13.189899999998</c:v>
                </c:pt>
                <c:pt idx="22785">
                  <c:v>13.198523975160001</c:v>
                </c:pt>
                <c:pt idx="22786">
                  <c:v>13.203199999998001</c:v>
                </c:pt>
                <c:pt idx="22787">
                  <c:v>13.203199999998001</c:v>
                </c:pt>
                <c:pt idx="22788">
                  <c:v>13.203199999998001</c:v>
                </c:pt>
                <c:pt idx="22789">
                  <c:v>13.203199999998001</c:v>
                </c:pt>
                <c:pt idx="22790">
                  <c:v>13.203199999998001</c:v>
                </c:pt>
                <c:pt idx="22791">
                  <c:v>13.203199999997</c:v>
                </c:pt>
                <c:pt idx="22792">
                  <c:v>13.203199999998001</c:v>
                </c:pt>
                <c:pt idx="22793">
                  <c:v>13.203199999998001</c:v>
                </c:pt>
                <c:pt idx="22794">
                  <c:v>13.203199999998001</c:v>
                </c:pt>
                <c:pt idx="22795">
                  <c:v>13.203199999997</c:v>
                </c:pt>
                <c:pt idx="22796">
                  <c:v>13.203199999997</c:v>
                </c:pt>
                <c:pt idx="22797">
                  <c:v>13.203199999998001</c:v>
                </c:pt>
                <c:pt idx="22798">
                  <c:v>13.177968127076999</c:v>
                </c:pt>
                <c:pt idx="22799">
                  <c:v>13.175300000002</c:v>
                </c:pt>
                <c:pt idx="22800">
                  <c:v>13.175300000002</c:v>
                </c:pt>
                <c:pt idx="22801">
                  <c:v>13.175300000002</c:v>
                </c:pt>
                <c:pt idx="22802">
                  <c:v>13.175300000002</c:v>
                </c:pt>
                <c:pt idx="22803">
                  <c:v>13.175300000002</c:v>
                </c:pt>
                <c:pt idx="22804">
                  <c:v>13.175300000002</c:v>
                </c:pt>
                <c:pt idx="22805">
                  <c:v>13.175300000002</c:v>
                </c:pt>
                <c:pt idx="22806">
                  <c:v>13.175300000002</c:v>
                </c:pt>
                <c:pt idx="22807">
                  <c:v>13.175300000002</c:v>
                </c:pt>
                <c:pt idx="22808">
                  <c:v>13.175300000002</c:v>
                </c:pt>
                <c:pt idx="22809">
                  <c:v>13.175300000002</c:v>
                </c:pt>
                <c:pt idx="22810">
                  <c:v>13.175300000002</c:v>
                </c:pt>
                <c:pt idx="22811">
                  <c:v>13.175300000002</c:v>
                </c:pt>
                <c:pt idx="22812">
                  <c:v>13.175300000002</c:v>
                </c:pt>
                <c:pt idx="22813">
                  <c:v>13.175300000002</c:v>
                </c:pt>
                <c:pt idx="22814">
                  <c:v>13.175300000002</c:v>
                </c:pt>
                <c:pt idx="22815">
                  <c:v>13.175300000002</c:v>
                </c:pt>
                <c:pt idx="22816">
                  <c:v>13.154237350240001</c:v>
                </c:pt>
                <c:pt idx="22817">
                  <c:v>13.100199999995001</c:v>
                </c:pt>
                <c:pt idx="22818">
                  <c:v>13.100199999995001</c:v>
                </c:pt>
                <c:pt idx="22819">
                  <c:v>13.100199999995001</c:v>
                </c:pt>
                <c:pt idx="22820">
                  <c:v>13.100199999996001</c:v>
                </c:pt>
                <c:pt idx="22821">
                  <c:v>13.100199999996001</c:v>
                </c:pt>
                <c:pt idx="22822">
                  <c:v>13.100199999996001</c:v>
                </c:pt>
                <c:pt idx="22823">
                  <c:v>13.122514711454</c:v>
                </c:pt>
                <c:pt idx="22824">
                  <c:v>13.162400000001</c:v>
                </c:pt>
                <c:pt idx="22825">
                  <c:v>13.162400000001</c:v>
                </c:pt>
                <c:pt idx="22826">
                  <c:v>13.162400000001</c:v>
                </c:pt>
                <c:pt idx="22827">
                  <c:v>13.162400000001</c:v>
                </c:pt>
                <c:pt idx="22828">
                  <c:v>13.162400000001</c:v>
                </c:pt>
                <c:pt idx="22829">
                  <c:v>13.162400000001</c:v>
                </c:pt>
                <c:pt idx="22830">
                  <c:v>13.162400000001</c:v>
                </c:pt>
                <c:pt idx="22831">
                  <c:v>13.162400000001</c:v>
                </c:pt>
                <c:pt idx="22832">
                  <c:v>13.162400000001</c:v>
                </c:pt>
                <c:pt idx="22833">
                  <c:v>13.162399999998</c:v>
                </c:pt>
                <c:pt idx="22834">
                  <c:v>13.162400000001</c:v>
                </c:pt>
                <c:pt idx="22835">
                  <c:v>13.172505097939</c:v>
                </c:pt>
                <c:pt idx="22836">
                  <c:v>13.231499999997</c:v>
                </c:pt>
                <c:pt idx="22837">
                  <c:v>13.231499999997</c:v>
                </c:pt>
                <c:pt idx="22838">
                  <c:v>13.231499999997</c:v>
                </c:pt>
                <c:pt idx="22839">
                  <c:v>13.231499999997</c:v>
                </c:pt>
                <c:pt idx="22840">
                  <c:v>13.231499999997</c:v>
                </c:pt>
                <c:pt idx="22841">
                  <c:v>13.231499999997</c:v>
                </c:pt>
                <c:pt idx="22842">
                  <c:v>13.231499999997</c:v>
                </c:pt>
                <c:pt idx="22843">
                  <c:v>13.231499999997</c:v>
                </c:pt>
                <c:pt idx="22844">
                  <c:v>13.231499999997</c:v>
                </c:pt>
                <c:pt idx="22845">
                  <c:v>13.231499999997</c:v>
                </c:pt>
                <c:pt idx="22846">
                  <c:v>13.231499999996</c:v>
                </c:pt>
                <c:pt idx="22847">
                  <c:v>13.231499999997</c:v>
                </c:pt>
                <c:pt idx="22848">
                  <c:v>13.231499999997</c:v>
                </c:pt>
                <c:pt idx="22849">
                  <c:v>13.231499999997</c:v>
                </c:pt>
                <c:pt idx="22850">
                  <c:v>13.231499999997</c:v>
                </c:pt>
                <c:pt idx="22851">
                  <c:v>13.231499999997</c:v>
                </c:pt>
                <c:pt idx="22852">
                  <c:v>13.231499999997</c:v>
                </c:pt>
                <c:pt idx="22853">
                  <c:v>13.231499999997</c:v>
                </c:pt>
                <c:pt idx="22854">
                  <c:v>13.240388198044</c:v>
                </c:pt>
                <c:pt idx="22855">
                  <c:v>13.247100000001</c:v>
                </c:pt>
                <c:pt idx="22856">
                  <c:v>13.247100000001</c:v>
                </c:pt>
                <c:pt idx="22857">
                  <c:v>13.247100000001</c:v>
                </c:pt>
                <c:pt idx="22858">
                  <c:v>13.247100000001</c:v>
                </c:pt>
                <c:pt idx="22859">
                  <c:v>13.2471</c:v>
                </c:pt>
                <c:pt idx="22860">
                  <c:v>13.247100000001</c:v>
                </c:pt>
                <c:pt idx="22861">
                  <c:v>13.247100000001</c:v>
                </c:pt>
                <c:pt idx="22862">
                  <c:v>13.247100000001</c:v>
                </c:pt>
                <c:pt idx="22863">
                  <c:v>13.247100000001</c:v>
                </c:pt>
                <c:pt idx="22864">
                  <c:v>13.247100000001</c:v>
                </c:pt>
                <c:pt idx="22865">
                  <c:v>13.247100000001</c:v>
                </c:pt>
                <c:pt idx="22866">
                  <c:v>13.262565187544</c:v>
                </c:pt>
                <c:pt idx="22867">
                  <c:v>13.311799999998</c:v>
                </c:pt>
                <c:pt idx="22868">
                  <c:v>13.311799999998</c:v>
                </c:pt>
                <c:pt idx="22869">
                  <c:v>13.311799999998</c:v>
                </c:pt>
                <c:pt idx="22870">
                  <c:v>13.311799999998</c:v>
                </c:pt>
                <c:pt idx="22871">
                  <c:v>13.311799999998</c:v>
                </c:pt>
                <c:pt idx="22872">
                  <c:v>13.311799999998</c:v>
                </c:pt>
                <c:pt idx="22873">
                  <c:v>13.236467159284</c:v>
                </c:pt>
                <c:pt idx="22874">
                  <c:v>13.201299999994999</c:v>
                </c:pt>
                <c:pt idx="22875">
                  <c:v>13.201299999994999</c:v>
                </c:pt>
                <c:pt idx="22876">
                  <c:v>13.201299999994999</c:v>
                </c:pt>
                <c:pt idx="22877">
                  <c:v>13.201299999994999</c:v>
                </c:pt>
                <c:pt idx="22878">
                  <c:v>13.201299999994999</c:v>
                </c:pt>
                <c:pt idx="22879">
                  <c:v>13.201299999994999</c:v>
                </c:pt>
                <c:pt idx="22880">
                  <c:v>13.201299999994999</c:v>
                </c:pt>
                <c:pt idx="22881">
                  <c:v>13.201299999994999</c:v>
                </c:pt>
                <c:pt idx="22882">
                  <c:v>13.201299999994999</c:v>
                </c:pt>
                <c:pt idx="22883">
                  <c:v>13.201299999994999</c:v>
                </c:pt>
                <c:pt idx="22884">
                  <c:v>13.201299999994999</c:v>
                </c:pt>
                <c:pt idx="22885">
                  <c:v>13.239417626275999</c:v>
                </c:pt>
                <c:pt idx="22886">
                  <c:v>13.2592</c:v>
                </c:pt>
                <c:pt idx="22887">
                  <c:v>13.2592</c:v>
                </c:pt>
                <c:pt idx="22888">
                  <c:v>13.2592</c:v>
                </c:pt>
                <c:pt idx="22889">
                  <c:v>13.2592</c:v>
                </c:pt>
                <c:pt idx="22890">
                  <c:v>13.2592</c:v>
                </c:pt>
                <c:pt idx="22891">
                  <c:v>13.2592</c:v>
                </c:pt>
                <c:pt idx="22892">
                  <c:v>13.2592</c:v>
                </c:pt>
                <c:pt idx="22893">
                  <c:v>13.2592</c:v>
                </c:pt>
                <c:pt idx="22894">
                  <c:v>13.2592</c:v>
                </c:pt>
                <c:pt idx="22895">
                  <c:v>13.2592</c:v>
                </c:pt>
                <c:pt idx="22896">
                  <c:v>13.2592</c:v>
                </c:pt>
                <c:pt idx="22897">
                  <c:v>13.2592</c:v>
                </c:pt>
                <c:pt idx="22898">
                  <c:v>13.220735934778</c:v>
                </c:pt>
                <c:pt idx="22899">
                  <c:v>13.0815</c:v>
                </c:pt>
                <c:pt idx="22900">
                  <c:v>13.0815</c:v>
                </c:pt>
                <c:pt idx="22901">
                  <c:v>13.0815</c:v>
                </c:pt>
                <c:pt idx="22902">
                  <c:v>13.0815</c:v>
                </c:pt>
                <c:pt idx="22903">
                  <c:v>13.0815</c:v>
                </c:pt>
                <c:pt idx="22904">
                  <c:v>13.0815</c:v>
                </c:pt>
                <c:pt idx="22905">
                  <c:v>13.0815</c:v>
                </c:pt>
                <c:pt idx="22906">
                  <c:v>13.0815</c:v>
                </c:pt>
                <c:pt idx="22907">
                  <c:v>13.0815</c:v>
                </c:pt>
                <c:pt idx="22908">
                  <c:v>13.0815</c:v>
                </c:pt>
                <c:pt idx="22909">
                  <c:v>13.0815</c:v>
                </c:pt>
                <c:pt idx="22910">
                  <c:v>13.0815</c:v>
                </c:pt>
                <c:pt idx="22911">
                  <c:v>13.094748610669001</c:v>
                </c:pt>
                <c:pt idx="22912">
                  <c:v>13.177300000002999</c:v>
                </c:pt>
                <c:pt idx="22913">
                  <c:v>13.177300000002999</c:v>
                </c:pt>
                <c:pt idx="22914">
                  <c:v>13.177300000002999</c:v>
                </c:pt>
                <c:pt idx="22915">
                  <c:v>13.177300000002999</c:v>
                </c:pt>
                <c:pt idx="22916">
                  <c:v>13.177300000002999</c:v>
                </c:pt>
                <c:pt idx="22917">
                  <c:v>13.177300000002999</c:v>
                </c:pt>
                <c:pt idx="22918">
                  <c:v>13.177300000002999</c:v>
                </c:pt>
                <c:pt idx="22919">
                  <c:v>13.177300000002999</c:v>
                </c:pt>
                <c:pt idx="22920">
                  <c:v>13.177300000002999</c:v>
                </c:pt>
                <c:pt idx="22921">
                  <c:v>13.177300000002999</c:v>
                </c:pt>
                <c:pt idx="22922">
                  <c:v>13.177300000002999</c:v>
                </c:pt>
                <c:pt idx="22923">
                  <c:v>13.177300000002999</c:v>
                </c:pt>
                <c:pt idx="22924">
                  <c:v>13.177300000002999</c:v>
                </c:pt>
                <c:pt idx="22925">
                  <c:v>13.180132466618</c:v>
                </c:pt>
                <c:pt idx="22926">
                  <c:v>13.184999999998</c:v>
                </c:pt>
                <c:pt idx="22927">
                  <c:v>13.184999999998</c:v>
                </c:pt>
                <c:pt idx="22928">
                  <c:v>13.184999999998</c:v>
                </c:pt>
                <c:pt idx="22929">
                  <c:v>13.184999999998</c:v>
                </c:pt>
                <c:pt idx="22930">
                  <c:v>13.184999999998</c:v>
                </c:pt>
                <c:pt idx="22931">
                  <c:v>13.184999999998</c:v>
                </c:pt>
                <c:pt idx="22932">
                  <c:v>13.184999999998</c:v>
                </c:pt>
                <c:pt idx="22933">
                  <c:v>13.184999999998</c:v>
                </c:pt>
                <c:pt idx="22934">
                  <c:v>13.184999999998</c:v>
                </c:pt>
                <c:pt idx="22935">
                  <c:v>13.184999999998</c:v>
                </c:pt>
                <c:pt idx="22936">
                  <c:v>13.184999999998</c:v>
                </c:pt>
                <c:pt idx="22937">
                  <c:v>13.19332520179</c:v>
                </c:pt>
                <c:pt idx="22938">
                  <c:v>13.203899999995</c:v>
                </c:pt>
                <c:pt idx="22939">
                  <c:v>13.203899999995</c:v>
                </c:pt>
                <c:pt idx="22940">
                  <c:v>13.203899999995</c:v>
                </c:pt>
                <c:pt idx="22941">
                  <c:v>13.203899999995</c:v>
                </c:pt>
                <c:pt idx="22942">
                  <c:v>13.203899999995</c:v>
                </c:pt>
                <c:pt idx="22943">
                  <c:v>13.203899999995</c:v>
                </c:pt>
                <c:pt idx="22944">
                  <c:v>13.203899999995</c:v>
                </c:pt>
                <c:pt idx="22945">
                  <c:v>13.203899999995</c:v>
                </c:pt>
                <c:pt idx="22946">
                  <c:v>13.203899999995</c:v>
                </c:pt>
                <c:pt idx="22947">
                  <c:v>13.203899999995</c:v>
                </c:pt>
                <c:pt idx="22948">
                  <c:v>13.203899999995</c:v>
                </c:pt>
                <c:pt idx="22949">
                  <c:v>13.203899999995</c:v>
                </c:pt>
                <c:pt idx="22950">
                  <c:v>13.194562820907</c:v>
                </c:pt>
                <c:pt idx="22951">
                  <c:v>13.089500000000999</c:v>
                </c:pt>
                <c:pt idx="22952">
                  <c:v>13.089500000000999</c:v>
                </c:pt>
                <c:pt idx="22953">
                  <c:v>13.089500000000999</c:v>
                </c:pt>
                <c:pt idx="22954">
                  <c:v>13.089500000000999</c:v>
                </c:pt>
                <c:pt idx="22955">
                  <c:v>13.089500000000999</c:v>
                </c:pt>
                <c:pt idx="22956">
                  <c:v>13.089500000000999</c:v>
                </c:pt>
                <c:pt idx="22957">
                  <c:v>13.089500000000999</c:v>
                </c:pt>
                <c:pt idx="22958">
                  <c:v>13.089500000000999</c:v>
                </c:pt>
                <c:pt idx="22959">
                  <c:v>13.089500000000999</c:v>
                </c:pt>
                <c:pt idx="22960">
                  <c:v>13.089500000000999</c:v>
                </c:pt>
                <c:pt idx="22961">
                  <c:v>13.089500000000999</c:v>
                </c:pt>
                <c:pt idx="22962">
                  <c:v>13.089500000000999</c:v>
                </c:pt>
                <c:pt idx="22963">
                  <c:v>13.089500000000999</c:v>
                </c:pt>
                <c:pt idx="22964">
                  <c:v>13.089500000000999</c:v>
                </c:pt>
                <c:pt idx="22965">
                  <c:v>13.089500000000999</c:v>
                </c:pt>
                <c:pt idx="22966">
                  <c:v>13.089500000000999</c:v>
                </c:pt>
                <c:pt idx="22967">
                  <c:v>13.089500000000999</c:v>
                </c:pt>
                <c:pt idx="22968">
                  <c:v>13.089500000000999</c:v>
                </c:pt>
                <c:pt idx="22969">
                  <c:v>13.089500000000999</c:v>
                </c:pt>
                <c:pt idx="22970">
                  <c:v>13.076601153922001</c:v>
                </c:pt>
                <c:pt idx="22971">
                  <c:v>13.006800000002</c:v>
                </c:pt>
                <c:pt idx="22972">
                  <c:v>13.006800000002</c:v>
                </c:pt>
                <c:pt idx="22973">
                  <c:v>13.006800000002</c:v>
                </c:pt>
                <c:pt idx="22974">
                  <c:v>13.006800000002</c:v>
                </c:pt>
                <c:pt idx="22975">
                  <c:v>13.006800000002</c:v>
                </c:pt>
                <c:pt idx="22976">
                  <c:v>13.006800000002</c:v>
                </c:pt>
                <c:pt idx="22977">
                  <c:v>13.006800000002</c:v>
                </c:pt>
                <c:pt idx="22978">
                  <c:v>13.006800000002</c:v>
                </c:pt>
                <c:pt idx="22979">
                  <c:v>13.006800000002</c:v>
                </c:pt>
                <c:pt idx="22980">
                  <c:v>13.006800000002</c:v>
                </c:pt>
                <c:pt idx="22981">
                  <c:v>13.006800000002</c:v>
                </c:pt>
                <c:pt idx="22982">
                  <c:v>13.006800000002</c:v>
                </c:pt>
                <c:pt idx="22983">
                  <c:v>13.051042451861001</c:v>
                </c:pt>
                <c:pt idx="22984">
                  <c:v>13.231399999997</c:v>
                </c:pt>
                <c:pt idx="22985">
                  <c:v>13.231399999997</c:v>
                </c:pt>
                <c:pt idx="22986">
                  <c:v>13.231399999997</c:v>
                </c:pt>
                <c:pt idx="22987">
                  <c:v>13.231399999997</c:v>
                </c:pt>
                <c:pt idx="22988">
                  <c:v>13.231399999997</c:v>
                </c:pt>
                <c:pt idx="22989">
                  <c:v>13.231399999997</c:v>
                </c:pt>
                <c:pt idx="22990">
                  <c:v>13.244711935278</c:v>
                </c:pt>
                <c:pt idx="22991">
                  <c:v>13.279600000002</c:v>
                </c:pt>
                <c:pt idx="22992">
                  <c:v>13.279600000002</c:v>
                </c:pt>
                <c:pt idx="22993">
                  <c:v>13.279600000002</c:v>
                </c:pt>
                <c:pt idx="22994">
                  <c:v>13.279600000004001</c:v>
                </c:pt>
                <c:pt idx="22995">
                  <c:v>13.279600000002</c:v>
                </c:pt>
                <c:pt idx="22996">
                  <c:v>13.279600000002</c:v>
                </c:pt>
                <c:pt idx="22997">
                  <c:v>13.279600000002</c:v>
                </c:pt>
                <c:pt idx="22998">
                  <c:v>13.279600000002</c:v>
                </c:pt>
                <c:pt idx="22999">
                  <c:v>13.279600000002</c:v>
                </c:pt>
                <c:pt idx="23000">
                  <c:v>13.279600000002</c:v>
                </c:pt>
                <c:pt idx="23001">
                  <c:v>13.279600000002</c:v>
                </c:pt>
                <c:pt idx="23002">
                  <c:v>13.279600000002</c:v>
                </c:pt>
                <c:pt idx="23003">
                  <c:v>13.279600000002</c:v>
                </c:pt>
                <c:pt idx="23004">
                  <c:v>13.279600000002</c:v>
                </c:pt>
                <c:pt idx="23005">
                  <c:v>13.279600000002</c:v>
                </c:pt>
                <c:pt idx="23006">
                  <c:v>13.279600000002</c:v>
                </c:pt>
                <c:pt idx="23007">
                  <c:v>13.279600000002</c:v>
                </c:pt>
                <c:pt idx="23008">
                  <c:v>13.164523070965</c:v>
                </c:pt>
                <c:pt idx="23009">
                  <c:v>13.153400000003</c:v>
                </c:pt>
                <c:pt idx="23010">
                  <c:v>13.153400000003</c:v>
                </c:pt>
                <c:pt idx="23011">
                  <c:v>13.153400000003</c:v>
                </c:pt>
                <c:pt idx="23012">
                  <c:v>13.153400000003</c:v>
                </c:pt>
                <c:pt idx="23013">
                  <c:v>13.153400000003</c:v>
                </c:pt>
                <c:pt idx="23014">
                  <c:v>13.148839975483</c:v>
                </c:pt>
                <c:pt idx="23015">
                  <c:v>13.140099999997</c:v>
                </c:pt>
                <c:pt idx="23016">
                  <c:v>13.140099999997</c:v>
                </c:pt>
                <c:pt idx="23017">
                  <c:v>13.140099999997</c:v>
                </c:pt>
                <c:pt idx="23018">
                  <c:v>13.140099999997</c:v>
                </c:pt>
                <c:pt idx="23019">
                  <c:v>13.140099999998</c:v>
                </c:pt>
                <c:pt idx="23020">
                  <c:v>13.140099999997</c:v>
                </c:pt>
                <c:pt idx="23021">
                  <c:v>13.140099999999</c:v>
                </c:pt>
                <c:pt idx="23022">
                  <c:v>13.140099999997</c:v>
                </c:pt>
                <c:pt idx="23023">
                  <c:v>13.140099999997</c:v>
                </c:pt>
                <c:pt idx="23024">
                  <c:v>13.140099999997</c:v>
                </c:pt>
                <c:pt idx="23025">
                  <c:v>13.130747697053</c:v>
                </c:pt>
                <c:pt idx="23026">
                  <c:v>13.111000000002999</c:v>
                </c:pt>
                <c:pt idx="23027">
                  <c:v>13.111000000002999</c:v>
                </c:pt>
                <c:pt idx="23028">
                  <c:v>13.111000000002999</c:v>
                </c:pt>
                <c:pt idx="23029">
                  <c:v>13.111000000002999</c:v>
                </c:pt>
                <c:pt idx="23030">
                  <c:v>13.111000000002999</c:v>
                </c:pt>
                <c:pt idx="23031">
                  <c:v>13.111000000002999</c:v>
                </c:pt>
                <c:pt idx="23032">
                  <c:v>13.111000000002999</c:v>
                </c:pt>
                <c:pt idx="23033">
                  <c:v>13.111000000002999</c:v>
                </c:pt>
                <c:pt idx="23034">
                  <c:v>13.111000000002999</c:v>
                </c:pt>
                <c:pt idx="23035">
                  <c:v>13.111000000002999</c:v>
                </c:pt>
                <c:pt idx="23036">
                  <c:v>13.111000000002999</c:v>
                </c:pt>
                <c:pt idx="23037">
                  <c:v>13.111000000002999</c:v>
                </c:pt>
                <c:pt idx="23038">
                  <c:v>13.113825400741</c:v>
                </c:pt>
                <c:pt idx="23039">
                  <c:v>13.156599999996001</c:v>
                </c:pt>
                <c:pt idx="23040">
                  <c:v>13.156599999996001</c:v>
                </c:pt>
                <c:pt idx="23041">
                  <c:v>13.156599999997001</c:v>
                </c:pt>
                <c:pt idx="23042">
                  <c:v>13.156599999997001</c:v>
                </c:pt>
                <c:pt idx="23043">
                  <c:v>13.156599999996001</c:v>
                </c:pt>
                <c:pt idx="23044">
                  <c:v>13.156599999996001</c:v>
                </c:pt>
                <c:pt idx="23045">
                  <c:v>13.156599999997001</c:v>
                </c:pt>
                <c:pt idx="23046">
                  <c:v>13.156599999997001</c:v>
                </c:pt>
                <c:pt idx="23047">
                  <c:v>13.156599999996001</c:v>
                </c:pt>
                <c:pt idx="23048">
                  <c:v>13.156599999996001</c:v>
                </c:pt>
                <c:pt idx="23049">
                  <c:v>13.156599999997001</c:v>
                </c:pt>
                <c:pt idx="23050">
                  <c:v>13.156599999996001</c:v>
                </c:pt>
                <c:pt idx="23051">
                  <c:v>13.156599999996001</c:v>
                </c:pt>
                <c:pt idx="23052">
                  <c:v>13.140339247752999</c:v>
                </c:pt>
                <c:pt idx="23053">
                  <c:v>13.111899999998</c:v>
                </c:pt>
                <c:pt idx="23054">
                  <c:v>13.111899999998</c:v>
                </c:pt>
                <c:pt idx="23055">
                  <c:v>13.111899999998</c:v>
                </c:pt>
                <c:pt idx="23056">
                  <c:v>13.111899999998</c:v>
                </c:pt>
                <c:pt idx="23057">
                  <c:v>13.111899999998</c:v>
                </c:pt>
                <c:pt idx="23058">
                  <c:v>13.111899999997</c:v>
                </c:pt>
                <c:pt idx="23059">
                  <c:v>13.111899999997</c:v>
                </c:pt>
                <c:pt idx="23060">
                  <c:v>13.111899999998</c:v>
                </c:pt>
                <c:pt idx="23061">
                  <c:v>13.111899999998</c:v>
                </c:pt>
                <c:pt idx="23062">
                  <c:v>13.111899999997</c:v>
                </c:pt>
                <c:pt idx="23063">
                  <c:v>13.111899999997</c:v>
                </c:pt>
                <c:pt idx="23064">
                  <c:v>13.111899999998</c:v>
                </c:pt>
                <c:pt idx="23065">
                  <c:v>13.111899999998</c:v>
                </c:pt>
                <c:pt idx="23066">
                  <c:v>13.111899999997</c:v>
                </c:pt>
                <c:pt idx="23067">
                  <c:v>13.111899999998</c:v>
                </c:pt>
                <c:pt idx="23068">
                  <c:v>13.111899999998</c:v>
                </c:pt>
                <c:pt idx="23069">
                  <c:v>13.111899999998</c:v>
                </c:pt>
                <c:pt idx="23070">
                  <c:v>13.11055449333</c:v>
                </c:pt>
                <c:pt idx="23071">
                  <c:v>13.094899999997001</c:v>
                </c:pt>
                <c:pt idx="23072">
                  <c:v>13.094899999997001</c:v>
                </c:pt>
                <c:pt idx="23073">
                  <c:v>13.094899999997001</c:v>
                </c:pt>
                <c:pt idx="23074">
                  <c:v>13.094899999997001</c:v>
                </c:pt>
                <c:pt idx="23075">
                  <c:v>13.094899999997001</c:v>
                </c:pt>
                <c:pt idx="23076">
                  <c:v>13.094899999997001</c:v>
                </c:pt>
                <c:pt idx="23077">
                  <c:v>13.061687989245</c:v>
                </c:pt>
                <c:pt idx="23078">
                  <c:v>13.022499999999001</c:v>
                </c:pt>
                <c:pt idx="23079">
                  <c:v>13.022499999999001</c:v>
                </c:pt>
                <c:pt idx="23080">
                  <c:v>13.022499999999001</c:v>
                </c:pt>
                <c:pt idx="23081">
                  <c:v>13.022499999999001</c:v>
                </c:pt>
                <c:pt idx="23082">
                  <c:v>13.022499999999001</c:v>
                </c:pt>
                <c:pt idx="23083">
                  <c:v>13.022499999999001</c:v>
                </c:pt>
                <c:pt idx="23084">
                  <c:v>13.022499999999001</c:v>
                </c:pt>
                <c:pt idx="23085">
                  <c:v>13.022499999999001</c:v>
                </c:pt>
                <c:pt idx="23086">
                  <c:v>13.022499999999001</c:v>
                </c:pt>
                <c:pt idx="23087">
                  <c:v>13.022499999999001</c:v>
                </c:pt>
                <c:pt idx="23088">
                  <c:v>13.022499999999001</c:v>
                </c:pt>
                <c:pt idx="23089">
                  <c:v>13.022499999999001</c:v>
                </c:pt>
                <c:pt idx="23090">
                  <c:v>13.022499999999001</c:v>
                </c:pt>
                <c:pt idx="23091">
                  <c:v>13.146355656161001</c:v>
                </c:pt>
                <c:pt idx="23092">
                  <c:v>13.201299999994999</c:v>
                </c:pt>
                <c:pt idx="23093">
                  <c:v>13.201299999994999</c:v>
                </c:pt>
                <c:pt idx="23094">
                  <c:v>13.201299999994999</c:v>
                </c:pt>
                <c:pt idx="23095">
                  <c:v>13.201299999994999</c:v>
                </c:pt>
                <c:pt idx="23096">
                  <c:v>13.201299999994999</c:v>
                </c:pt>
                <c:pt idx="23097">
                  <c:v>13.201299999994999</c:v>
                </c:pt>
                <c:pt idx="23098">
                  <c:v>13.201299999995999</c:v>
                </c:pt>
                <c:pt idx="23099">
                  <c:v>13.201299999994999</c:v>
                </c:pt>
                <c:pt idx="23100">
                  <c:v>13.201299999994999</c:v>
                </c:pt>
                <c:pt idx="23101">
                  <c:v>13.201299999994999</c:v>
                </c:pt>
                <c:pt idx="23102">
                  <c:v>13.201299999994999</c:v>
                </c:pt>
                <c:pt idx="23103">
                  <c:v>13.201299999994999</c:v>
                </c:pt>
                <c:pt idx="23104">
                  <c:v>13.201299999994999</c:v>
                </c:pt>
                <c:pt idx="23105">
                  <c:v>13.201299999994999</c:v>
                </c:pt>
                <c:pt idx="23106">
                  <c:v>13.201299999994999</c:v>
                </c:pt>
                <c:pt idx="23107">
                  <c:v>13.201299999995999</c:v>
                </c:pt>
                <c:pt idx="23108">
                  <c:v>13.243043689007999</c:v>
                </c:pt>
                <c:pt idx="23109">
                  <c:v>13.250999999996999</c:v>
                </c:pt>
                <c:pt idx="23110">
                  <c:v>13.250999999996001</c:v>
                </c:pt>
                <c:pt idx="23111">
                  <c:v>13.250999999996999</c:v>
                </c:pt>
                <c:pt idx="23112">
                  <c:v>13.250999999996999</c:v>
                </c:pt>
                <c:pt idx="23113">
                  <c:v>13.250999999996999</c:v>
                </c:pt>
                <c:pt idx="23114">
                  <c:v>13.250999999996999</c:v>
                </c:pt>
                <c:pt idx="23115">
                  <c:v>13.250999999996999</c:v>
                </c:pt>
                <c:pt idx="23116">
                  <c:v>13.250999999996999</c:v>
                </c:pt>
                <c:pt idx="23117">
                  <c:v>13.250999999996999</c:v>
                </c:pt>
                <c:pt idx="23118">
                  <c:v>13.250999999996999</c:v>
                </c:pt>
                <c:pt idx="23119">
                  <c:v>13.250999999996999</c:v>
                </c:pt>
                <c:pt idx="23120">
                  <c:v>13.250999999996999</c:v>
                </c:pt>
                <c:pt idx="23121">
                  <c:v>13.235930724041999</c:v>
                </c:pt>
                <c:pt idx="23122">
                  <c:v>13.218499999997</c:v>
                </c:pt>
                <c:pt idx="23123">
                  <c:v>13.218499999997</c:v>
                </c:pt>
                <c:pt idx="23124">
                  <c:v>13.218499999997</c:v>
                </c:pt>
                <c:pt idx="23125">
                  <c:v>13.218499999997</c:v>
                </c:pt>
                <c:pt idx="23126">
                  <c:v>13.218499999997</c:v>
                </c:pt>
                <c:pt idx="23127">
                  <c:v>13.218790706412999</c:v>
                </c:pt>
                <c:pt idx="23128">
                  <c:v>13.268899999997</c:v>
                </c:pt>
                <c:pt idx="23129">
                  <c:v>13.268899999997</c:v>
                </c:pt>
                <c:pt idx="23130">
                  <c:v>13.268899999997</c:v>
                </c:pt>
                <c:pt idx="23131">
                  <c:v>13.268899999997</c:v>
                </c:pt>
                <c:pt idx="23132">
                  <c:v>13.268899999997</c:v>
                </c:pt>
                <c:pt idx="23133">
                  <c:v>13.268899999997</c:v>
                </c:pt>
                <c:pt idx="23134">
                  <c:v>13.268899999997</c:v>
                </c:pt>
                <c:pt idx="23135">
                  <c:v>13.2689</c:v>
                </c:pt>
                <c:pt idx="23136">
                  <c:v>13.268899999997</c:v>
                </c:pt>
                <c:pt idx="23137">
                  <c:v>13.268899999997</c:v>
                </c:pt>
                <c:pt idx="23138">
                  <c:v>13.268899999997</c:v>
                </c:pt>
                <c:pt idx="23139">
                  <c:v>13.264977891066</c:v>
                </c:pt>
                <c:pt idx="23140">
                  <c:v>13.255399999995999</c:v>
                </c:pt>
                <c:pt idx="23141">
                  <c:v>13.255399999995999</c:v>
                </c:pt>
                <c:pt idx="23142">
                  <c:v>13.255399999995999</c:v>
                </c:pt>
                <c:pt idx="23143">
                  <c:v>13.255399999995999</c:v>
                </c:pt>
                <c:pt idx="23144">
                  <c:v>13.255399999995999</c:v>
                </c:pt>
                <c:pt idx="23145">
                  <c:v>13.255399999995999</c:v>
                </c:pt>
                <c:pt idx="23146">
                  <c:v>13.255399999995999</c:v>
                </c:pt>
                <c:pt idx="23147">
                  <c:v>13.255399999995999</c:v>
                </c:pt>
                <c:pt idx="23148">
                  <c:v>13.255399999995999</c:v>
                </c:pt>
                <c:pt idx="23149">
                  <c:v>13.255399999995999</c:v>
                </c:pt>
                <c:pt idx="23150">
                  <c:v>13.255399999995999</c:v>
                </c:pt>
                <c:pt idx="23151">
                  <c:v>13.255399999995999</c:v>
                </c:pt>
                <c:pt idx="23152">
                  <c:v>13.255399999995999</c:v>
                </c:pt>
                <c:pt idx="23153">
                  <c:v>13.100421844062</c:v>
                </c:pt>
                <c:pt idx="23154">
                  <c:v>13.055099999997999</c:v>
                </c:pt>
                <c:pt idx="23155">
                  <c:v>13.055099999997999</c:v>
                </c:pt>
                <c:pt idx="23156">
                  <c:v>13.055099999997999</c:v>
                </c:pt>
                <c:pt idx="23157">
                  <c:v>13.055099999997999</c:v>
                </c:pt>
                <c:pt idx="23158">
                  <c:v>13.055099999997999</c:v>
                </c:pt>
                <c:pt idx="23159">
                  <c:v>13.055099999997999</c:v>
                </c:pt>
                <c:pt idx="23160">
                  <c:v>13.055099999997999</c:v>
                </c:pt>
                <c:pt idx="23161">
                  <c:v>13.055099999997999</c:v>
                </c:pt>
                <c:pt idx="23162">
                  <c:v>13.055099999997999</c:v>
                </c:pt>
                <c:pt idx="23163">
                  <c:v>13.055099999997999</c:v>
                </c:pt>
                <c:pt idx="23164">
                  <c:v>13.055099999997999</c:v>
                </c:pt>
                <c:pt idx="23165">
                  <c:v>13.055099999997999</c:v>
                </c:pt>
                <c:pt idx="23166">
                  <c:v>13.055099999997999</c:v>
                </c:pt>
                <c:pt idx="23167">
                  <c:v>13.055099999997999</c:v>
                </c:pt>
                <c:pt idx="23168">
                  <c:v>13.055099999997999</c:v>
                </c:pt>
                <c:pt idx="23169">
                  <c:v>13.055099999997999</c:v>
                </c:pt>
                <c:pt idx="23170">
                  <c:v>13.055099999997999</c:v>
                </c:pt>
                <c:pt idx="23171">
                  <c:v>13.086634406206</c:v>
                </c:pt>
                <c:pt idx="23172">
                  <c:v>13.114500000001</c:v>
                </c:pt>
                <c:pt idx="23173">
                  <c:v>13.114499999997999</c:v>
                </c:pt>
                <c:pt idx="23174">
                  <c:v>13.114499999997999</c:v>
                </c:pt>
                <c:pt idx="23175">
                  <c:v>13.114499999997999</c:v>
                </c:pt>
                <c:pt idx="23176">
                  <c:v>13.123724491638001</c:v>
                </c:pt>
                <c:pt idx="23177">
                  <c:v>13.183799999999</c:v>
                </c:pt>
                <c:pt idx="23178">
                  <c:v>13.183799999999</c:v>
                </c:pt>
                <c:pt idx="23179">
                  <c:v>13.183799999999</c:v>
                </c:pt>
                <c:pt idx="23180">
                  <c:v>13.183799999999</c:v>
                </c:pt>
                <c:pt idx="23181">
                  <c:v>13.183799999999</c:v>
                </c:pt>
                <c:pt idx="23182">
                  <c:v>13.183799999999</c:v>
                </c:pt>
                <c:pt idx="23183">
                  <c:v>13.183799999999</c:v>
                </c:pt>
                <c:pt idx="23184">
                  <c:v>13.183799999999</c:v>
                </c:pt>
                <c:pt idx="23185">
                  <c:v>13.183799999999</c:v>
                </c:pt>
                <c:pt idx="23186">
                  <c:v>13.183799999999</c:v>
                </c:pt>
                <c:pt idx="23187">
                  <c:v>13.183799999999</c:v>
                </c:pt>
                <c:pt idx="23188">
                  <c:v>13.183799999999</c:v>
                </c:pt>
                <c:pt idx="23189">
                  <c:v>13.189382876329001</c:v>
                </c:pt>
                <c:pt idx="23190">
                  <c:v>13.233600000005</c:v>
                </c:pt>
                <c:pt idx="23191">
                  <c:v>13.233600000005</c:v>
                </c:pt>
                <c:pt idx="23192">
                  <c:v>13.233600000005</c:v>
                </c:pt>
                <c:pt idx="23193">
                  <c:v>13.233600000005</c:v>
                </c:pt>
                <c:pt idx="23194">
                  <c:v>13.233600000005</c:v>
                </c:pt>
                <c:pt idx="23195">
                  <c:v>13.233600000005</c:v>
                </c:pt>
                <c:pt idx="23196">
                  <c:v>13.233600000005</c:v>
                </c:pt>
                <c:pt idx="23197">
                  <c:v>13.233600000005</c:v>
                </c:pt>
                <c:pt idx="23198">
                  <c:v>13.233600000003999</c:v>
                </c:pt>
                <c:pt idx="23199">
                  <c:v>13.233600000005</c:v>
                </c:pt>
                <c:pt idx="23200">
                  <c:v>13.233600000005</c:v>
                </c:pt>
                <c:pt idx="23201">
                  <c:v>13.233600000005</c:v>
                </c:pt>
                <c:pt idx="23202">
                  <c:v>13.214338100824</c:v>
                </c:pt>
                <c:pt idx="23203">
                  <c:v>13.096799999999</c:v>
                </c:pt>
                <c:pt idx="23204">
                  <c:v>13.096799999999</c:v>
                </c:pt>
                <c:pt idx="23205">
                  <c:v>13.096799999999</c:v>
                </c:pt>
                <c:pt idx="23206">
                  <c:v>13.096799999999</c:v>
                </c:pt>
                <c:pt idx="23207">
                  <c:v>13.096799999999</c:v>
                </c:pt>
                <c:pt idx="23208">
                  <c:v>13.096799999999</c:v>
                </c:pt>
                <c:pt idx="23209">
                  <c:v>13.096799999999</c:v>
                </c:pt>
                <c:pt idx="23210">
                  <c:v>13.096799999999</c:v>
                </c:pt>
                <c:pt idx="23211">
                  <c:v>13.096799999999</c:v>
                </c:pt>
                <c:pt idx="23212">
                  <c:v>13.096799999999</c:v>
                </c:pt>
                <c:pt idx="23213">
                  <c:v>13.096799999999</c:v>
                </c:pt>
                <c:pt idx="23214">
                  <c:v>13.096799999999</c:v>
                </c:pt>
                <c:pt idx="23215">
                  <c:v>13.166747584433001</c:v>
                </c:pt>
                <c:pt idx="23216">
                  <c:v>13.209499999998</c:v>
                </c:pt>
                <c:pt idx="23217">
                  <c:v>13.209499999998</c:v>
                </c:pt>
                <c:pt idx="23218">
                  <c:v>13.209499999998</c:v>
                </c:pt>
                <c:pt idx="23219">
                  <c:v>13.209499999998</c:v>
                </c:pt>
                <c:pt idx="23220">
                  <c:v>13.209499999998</c:v>
                </c:pt>
                <c:pt idx="23221">
                  <c:v>13.209499999998</c:v>
                </c:pt>
                <c:pt idx="23222">
                  <c:v>13.209499999998</c:v>
                </c:pt>
                <c:pt idx="23223">
                  <c:v>13.209499999998</c:v>
                </c:pt>
                <c:pt idx="23224">
                  <c:v>13.209499999998</c:v>
                </c:pt>
                <c:pt idx="23225">
                  <c:v>13.209499999998</c:v>
                </c:pt>
                <c:pt idx="23226">
                  <c:v>13.209499999998</c:v>
                </c:pt>
                <c:pt idx="23227">
                  <c:v>13.209499999998</c:v>
                </c:pt>
                <c:pt idx="23228">
                  <c:v>13.209499999998</c:v>
                </c:pt>
                <c:pt idx="23229">
                  <c:v>13.209499999998</c:v>
                </c:pt>
                <c:pt idx="23230">
                  <c:v>13.209499999998</c:v>
                </c:pt>
                <c:pt idx="23231">
                  <c:v>13.209499999998</c:v>
                </c:pt>
                <c:pt idx="23232">
                  <c:v>13.209499999998</c:v>
                </c:pt>
                <c:pt idx="23233">
                  <c:v>13.235677967459001</c:v>
                </c:pt>
                <c:pt idx="23234">
                  <c:v>13.297099999998</c:v>
                </c:pt>
                <c:pt idx="23235">
                  <c:v>13.297099999998</c:v>
                </c:pt>
                <c:pt idx="23236">
                  <c:v>13.297099999998</c:v>
                </c:pt>
                <c:pt idx="23237">
                  <c:v>13.297099999998</c:v>
                </c:pt>
                <c:pt idx="23238">
                  <c:v>13.297099999998</c:v>
                </c:pt>
                <c:pt idx="23239">
                  <c:v>13.297099999998</c:v>
                </c:pt>
                <c:pt idx="23240">
                  <c:v>13.297099999998</c:v>
                </c:pt>
                <c:pt idx="23241">
                  <c:v>13.297099999998</c:v>
                </c:pt>
                <c:pt idx="23242">
                  <c:v>13.297099999998</c:v>
                </c:pt>
                <c:pt idx="23243">
                  <c:v>13.297099999998</c:v>
                </c:pt>
                <c:pt idx="23244">
                  <c:v>13.297099999998</c:v>
                </c:pt>
                <c:pt idx="23245">
                  <c:v>13.297099999998</c:v>
                </c:pt>
                <c:pt idx="23246">
                  <c:v>13.259086998158001</c:v>
                </c:pt>
                <c:pt idx="23247">
                  <c:v>13.134099999997</c:v>
                </c:pt>
                <c:pt idx="23248">
                  <c:v>13.134099999997</c:v>
                </c:pt>
                <c:pt idx="23249">
                  <c:v>13.134099999997</c:v>
                </c:pt>
                <c:pt idx="23250">
                  <c:v>13.134099999997</c:v>
                </c:pt>
                <c:pt idx="23251">
                  <c:v>13.134099999997</c:v>
                </c:pt>
                <c:pt idx="23252">
                  <c:v>13.134099999997</c:v>
                </c:pt>
                <c:pt idx="23253">
                  <c:v>13.173464069126</c:v>
                </c:pt>
                <c:pt idx="23254">
                  <c:v>13.206100000003</c:v>
                </c:pt>
                <c:pt idx="23255">
                  <c:v>13.206100000005</c:v>
                </c:pt>
                <c:pt idx="23256">
                  <c:v>13.206100000003</c:v>
                </c:pt>
                <c:pt idx="23257">
                  <c:v>13.206100000003</c:v>
                </c:pt>
                <c:pt idx="23258">
                  <c:v>13.206100000003</c:v>
                </c:pt>
                <c:pt idx="23259">
                  <c:v>13.206100000003</c:v>
                </c:pt>
                <c:pt idx="23260">
                  <c:v>13.206100000003</c:v>
                </c:pt>
                <c:pt idx="23261">
                  <c:v>13.206100000003</c:v>
                </c:pt>
                <c:pt idx="23262">
                  <c:v>13.206100000003</c:v>
                </c:pt>
                <c:pt idx="23263">
                  <c:v>13.206100000003</c:v>
                </c:pt>
                <c:pt idx="23264">
                  <c:v>13.206100000003</c:v>
                </c:pt>
                <c:pt idx="23265">
                  <c:v>13.206100000003</c:v>
                </c:pt>
                <c:pt idx="23266">
                  <c:v>13.206100000003</c:v>
                </c:pt>
                <c:pt idx="23267">
                  <c:v>13.206100000003</c:v>
                </c:pt>
                <c:pt idx="23268">
                  <c:v>13.206100000003</c:v>
                </c:pt>
                <c:pt idx="23269">
                  <c:v>13.206100000003</c:v>
                </c:pt>
                <c:pt idx="23270">
                  <c:v>13.206100000003</c:v>
                </c:pt>
                <c:pt idx="23271">
                  <c:v>13.206364401</c:v>
                </c:pt>
                <c:pt idx="23272">
                  <c:v>13.209200000002999</c:v>
                </c:pt>
                <c:pt idx="23273">
                  <c:v>13.209200000002999</c:v>
                </c:pt>
                <c:pt idx="23274">
                  <c:v>13.209200000002999</c:v>
                </c:pt>
                <c:pt idx="23275">
                  <c:v>13.209200000002999</c:v>
                </c:pt>
                <c:pt idx="23276">
                  <c:v>13.209200000002999</c:v>
                </c:pt>
                <c:pt idx="23277">
                  <c:v>13.209200000002999</c:v>
                </c:pt>
                <c:pt idx="23278">
                  <c:v>13.150199697552999</c:v>
                </c:pt>
                <c:pt idx="23279">
                  <c:v>13.068900000004</c:v>
                </c:pt>
                <c:pt idx="23280">
                  <c:v>13.068900000004</c:v>
                </c:pt>
                <c:pt idx="23281">
                  <c:v>13.068900000004</c:v>
                </c:pt>
                <c:pt idx="23282">
                  <c:v>13.068900000004</c:v>
                </c:pt>
                <c:pt idx="23283">
                  <c:v>13.068900000004</c:v>
                </c:pt>
                <c:pt idx="23284">
                  <c:v>13.068900000004</c:v>
                </c:pt>
                <c:pt idx="23285">
                  <c:v>13.068900000004</c:v>
                </c:pt>
                <c:pt idx="23286">
                  <c:v>13.068900000004</c:v>
                </c:pt>
                <c:pt idx="23287">
                  <c:v>13.068900000004</c:v>
                </c:pt>
                <c:pt idx="23288">
                  <c:v>13.068900000004</c:v>
                </c:pt>
                <c:pt idx="23289">
                  <c:v>13.068900000004</c:v>
                </c:pt>
                <c:pt idx="23290">
                  <c:v>13.068900000004</c:v>
                </c:pt>
                <c:pt idx="23291">
                  <c:v>13.097062535616001</c:v>
                </c:pt>
                <c:pt idx="23292">
                  <c:v>13.209200000002999</c:v>
                </c:pt>
                <c:pt idx="23293">
                  <c:v>13.209200000002999</c:v>
                </c:pt>
                <c:pt idx="23294">
                  <c:v>13.209200000002999</c:v>
                </c:pt>
                <c:pt idx="23295">
                  <c:v>13.209200000002999</c:v>
                </c:pt>
                <c:pt idx="23296">
                  <c:v>13.209200000002999</c:v>
                </c:pt>
                <c:pt idx="23297">
                  <c:v>13.209200000002999</c:v>
                </c:pt>
                <c:pt idx="23298">
                  <c:v>13.209200000002999</c:v>
                </c:pt>
                <c:pt idx="23299">
                  <c:v>13.209200000004</c:v>
                </c:pt>
                <c:pt idx="23300">
                  <c:v>13.209200000002999</c:v>
                </c:pt>
                <c:pt idx="23301">
                  <c:v>13.209200000004</c:v>
                </c:pt>
                <c:pt idx="23302">
                  <c:v>13.209200000002999</c:v>
                </c:pt>
                <c:pt idx="23303">
                  <c:v>13.209200000002999</c:v>
                </c:pt>
                <c:pt idx="23304">
                  <c:v>13.209200000002999</c:v>
                </c:pt>
                <c:pt idx="23305">
                  <c:v>13.209200000002999</c:v>
                </c:pt>
                <c:pt idx="23306">
                  <c:v>13.209200000002999</c:v>
                </c:pt>
                <c:pt idx="23307">
                  <c:v>13.209200000002999</c:v>
                </c:pt>
                <c:pt idx="23308">
                  <c:v>13.209200000002999</c:v>
                </c:pt>
                <c:pt idx="23309">
                  <c:v>13.209200000002999</c:v>
                </c:pt>
                <c:pt idx="23310">
                  <c:v>13.12306615166</c:v>
                </c:pt>
                <c:pt idx="23311">
                  <c:v>13.017900000003999</c:v>
                </c:pt>
                <c:pt idx="23312">
                  <c:v>13.017900000003999</c:v>
                </c:pt>
                <c:pt idx="23313">
                  <c:v>13.017900000003999</c:v>
                </c:pt>
                <c:pt idx="23314">
                  <c:v>13.017900000003999</c:v>
                </c:pt>
                <c:pt idx="23315">
                  <c:v>13.017900000003999</c:v>
                </c:pt>
                <c:pt idx="23316">
                  <c:v>13.025365473929</c:v>
                </c:pt>
                <c:pt idx="23317">
                  <c:v>13.176700000003001</c:v>
                </c:pt>
                <c:pt idx="23318">
                  <c:v>13.176700000003001</c:v>
                </c:pt>
                <c:pt idx="23319">
                  <c:v>13.176700000003001</c:v>
                </c:pt>
                <c:pt idx="23320">
                  <c:v>13.176700000003001</c:v>
                </c:pt>
                <c:pt idx="23321">
                  <c:v>13.176700000004001</c:v>
                </c:pt>
                <c:pt idx="23322">
                  <c:v>13.176700000004001</c:v>
                </c:pt>
                <c:pt idx="23323">
                  <c:v>13.176700000003001</c:v>
                </c:pt>
                <c:pt idx="23324">
                  <c:v>13.176700000006001</c:v>
                </c:pt>
                <c:pt idx="23325">
                  <c:v>13.176700000003001</c:v>
                </c:pt>
                <c:pt idx="23326">
                  <c:v>13.176700000004001</c:v>
                </c:pt>
                <c:pt idx="23327">
                  <c:v>13.176700000004001</c:v>
                </c:pt>
                <c:pt idx="23328">
                  <c:v>13.175828739151999</c:v>
                </c:pt>
                <c:pt idx="23329">
                  <c:v>13.163600000000001</c:v>
                </c:pt>
                <c:pt idx="23330">
                  <c:v>13.163600000000001</c:v>
                </c:pt>
                <c:pt idx="23331">
                  <c:v>13.163600000000001</c:v>
                </c:pt>
                <c:pt idx="23332">
                  <c:v>13.163600000000001</c:v>
                </c:pt>
                <c:pt idx="23333">
                  <c:v>13.163600000000001</c:v>
                </c:pt>
                <c:pt idx="23334">
                  <c:v>13.163600000000001</c:v>
                </c:pt>
                <c:pt idx="23335">
                  <c:v>13.163600000000001</c:v>
                </c:pt>
                <c:pt idx="23336">
                  <c:v>13.163600000000001</c:v>
                </c:pt>
                <c:pt idx="23337">
                  <c:v>13.163600000000001</c:v>
                </c:pt>
                <c:pt idx="23338">
                  <c:v>13.163600000000001</c:v>
                </c:pt>
                <c:pt idx="23339">
                  <c:v>13.163600000000001</c:v>
                </c:pt>
                <c:pt idx="23340">
                  <c:v>13.163600000000001</c:v>
                </c:pt>
                <c:pt idx="23341">
                  <c:v>13.163600000000001</c:v>
                </c:pt>
                <c:pt idx="23342">
                  <c:v>13.163600000000001</c:v>
                </c:pt>
                <c:pt idx="23343">
                  <c:v>13.163600000000001</c:v>
                </c:pt>
                <c:pt idx="23344">
                  <c:v>13.163600000000001</c:v>
                </c:pt>
                <c:pt idx="23345">
                  <c:v>13.163600000000001</c:v>
                </c:pt>
                <c:pt idx="23346">
                  <c:v>13.163600000000001</c:v>
                </c:pt>
                <c:pt idx="23347">
                  <c:v>13.163600000000001</c:v>
                </c:pt>
                <c:pt idx="23348">
                  <c:v>13.166707569875999</c:v>
                </c:pt>
                <c:pt idx="23349">
                  <c:v>13.171700000004</c:v>
                </c:pt>
                <c:pt idx="23350">
                  <c:v>13.171700000004</c:v>
                </c:pt>
                <c:pt idx="23351">
                  <c:v>13.171700000004</c:v>
                </c:pt>
                <c:pt idx="23352">
                  <c:v>13.171700000004</c:v>
                </c:pt>
                <c:pt idx="23353">
                  <c:v>13.171700000004</c:v>
                </c:pt>
                <c:pt idx="23354">
                  <c:v>13.166393969822</c:v>
                </c:pt>
                <c:pt idx="23355">
                  <c:v>13.071900000003</c:v>
                </c:pt>
                <c:pt idx="23356">
                  <c:v>13.071900000002</c:v>
                </c:pt>
                <c:pt idx="23357">
                  <c:v>13.071900000002</c:v>
                </c:pt>
                <c:pt idx="23358">
                  <c:v>13.071900000002</c:v>
                </c:pt>
                <c:pt idx="23359">
                  <c:v>13.071900000002</c:v>
                </c:pt>
                <c:pt idx="23360">
                  <c:v>13.071900000002</c:v>
                </c:pt>
                <c:pt idx="23361">
                  <c:v>13.071900000002</c:v>
                </c:pt>
                <c:pt idx="23362">
                  <c:v>13.071900000002</c:v>
                </c:pt>
                <c:pt idx="23363">
                  <c:v>13.071900000002</c:v>
                </c:pt>
                <c:pt idx="23364">
                  <c:v>13.071900000002</c:v>
                </c:pt>
                <c:pt idx="23365">
                  <c:v>13.071900000002</c:v>
                </c:pt>
                <c:pt idx="23366">
                  <c:v>13.071900000003</c:v>
                </c:pt>
                <c:pt idx="23367">
                  <c:v>13.071900000003</c:v>
                </c:pt>
                <c:pt idx="23368">
                  <c:v>13.071900000002</c:v>
                </c:pt>
                <c:pt idx="23369">
                  <c:v>13.071900000002</c:v>
                </c:pt>
                <c:pt idx="23370">
                  <c:v>13.071900000003</c:v>
                </c:pt>
                <c:pt idx="23371">
                  <c:v>13.071900000003</c:v>
                </c:pt>
                <c:pt idx="23372">
                  <c:v>13.071900000002</c:v>
                </c:pt>
                <c:pt idx="23373">
                  <c:v>13.071900000003</c:v>
                </c:pt>
                <c:pt idx="23374">
                  <c:v>13.049927219079001</c:v>
                </c:pt>
                <c:pt idx="23375">
                  <c:v>13.002999999998</c:v>
                </c:pt>
                <c:pt idx="23376">
                  <c:v>13.002999999998</c:v>
                </c:pt>
                <c:pt idx="23377">
                  <c:v>13.002999999998</c:v>
                </c:pt>
                <c:pt idx="23378">
                  <c:v>13.002999999998</c:v>
                </c:pt>
                <c:pt idx="23379">
                  <c:v>13.002999999998</c:v>
                </c:pt>
                <c:pt idx="23380">
                  <c:v>13.003436209944001</c:v>
                </c:pt>
                <c:pt idx="23381">
                  <c:v>13.224900000001</c:v>
                </c:pt>
                <c:pt idx="23382">
                  <c:v>13.224900000001</c:v>
                </c:pt>
                <c:pt idx="23383">
                  <c:v>13.224899999997</c:v>
                </c:pt>
                <c:pt idx="23384">
                  <c:v>13.224900000001</c:v>
                </c:pt>
                <c:pt idx="23385">
                  <c:v>13.224900000001</c:v>
                </c:pt>
                <c:pt idx="23386">
                  <c:v>13.224900000001</c:v>
                </c:pt>
                <c:pt idx="23387">
                  <c:v>13.224900000001</c:v>
                </c:pt>
                <c:pt idx="23388">
                  <c:v>13.224900000001</c:v>
                </c:pt>
                <c:pt idx="23389">
                  <c:v>13.224900000001</c:v>
                </c:pt>
                <c:pt idx="23390">
                  <c:v>13.224900000001</c:v>
                </c:pt>
                <c:pt idx="23391">
                  <c:v>13.224900000001</c:v>
                </c:pt>
                <c:pt idx="23392">
                  <c:v>13.226891561345999</c:v>
                </c:pt>
                <c:pt idx="23393">
                  <c:v>13.304299999998999</c:v>
                </c:pt>
                <c:pt idx="23394">
                  <c:v>13.304299999996999</c:v>
                </c:pt>
                <c:pt idx="23395">
                  <c:v>13.304299999997999</c:v>
                </c:pt>
                <c:pt idx="23396">
                  <c:v>13.304299999996999</c:v>
                </c:pt>
                <c:pt idx="23397">
                  <c:v>13.304299999997999</c:v>
                </c:pt>
                <c:pt idx="23398">
                  <c:v>13.304299999997999</c:v>
                </c:pt>
                <c:pt idx="23399">
                  <c:v>13.304299999997999</c:v>
                </c:pt>
                <c:pt idx="23400">
                  <c:v>13.304299999997999</c:v>
                </c:pt>
                <c:pt idx="23401">
                  <c:v>13.304299999996999</c:v>
                </c:pt>
                <c:pt idx="23402">
                  <c:v>13.304299999996999</c:v>
                </c:pt>
                <c:pt idx="23403">
                  <c:v>13.304299999997999</c:v>
                </c:pt>
                <c:pt idx="23404">
                  <c:v>13.154078963573999</c:v>
                </c:pt>
                <c:pt idx="23405">
                  <c:v>13.138700000003</c:v>
                </c:pt>
                <c:pt idx="23406">
                  <c:v>13.138700000003</c:v>
                </c:pt>
                <c:pt idx="23407">
                  <c:v>13.138700000003</c:v>
                </c:pt>
                <c:pt idx="23408">
                  <c:v>13.138700000003</c:v>
                </c:pt>
                <c:pt idx="23409">
                  <c:v>13.138700000003</c:v>
                </c:pt>
                <c:pt idx="23410">
                  <c:v>13.138700000003</c:v>
                </c:pt>
                <c:pt idx="23411">
                  <c:v>13.138700000003</c:v>
                </c:pt>
                <c:pt idx="23412">
                  <c:v>13.138700000003</c:v>
                </c:pt>
                <c:pt idx="23413">
                  <c:v>13.138700000003</c:v>
                </c:pt>
                <c:pt idx="23414">
                  <c:v>13.138700000003</c:v>
                </c:pt>
                <c:pt idx="23415">
                  <c:v>13.138700000003</c:v>
                </c:pt>
                <c:pt idx="23416">
                  <c:v>13.138700000003</c:v>
                </c:pt>
                <c:pt idx="23417">
                  <c:v>13.152123392910999</c:v>
                </c:pt>
                <c:pt idx="23418">
                  <c:v>13.160399999996001</c:v>
                </c:pt>
                <c:pt idx="23419">
                  <c:v>13.160399999996001</c:v>
                </c:pt>
                <c:pt idx="23420">
                  <c:v>13.160399999996001</c:v>
                </c:pt>
                <c:pt idx="23421">
                  <c:v>13.160399999996001</c:v>
                </c:pt>
                <c:pt idx="23422">
                  <c:v>13.160399999996001</c:v>
                </c:pt>
                <c:pt idx="23423">
                  <c:v>13.160399999996001</c:v>
                </c:pt>
                <c:pt idx="23424">
                  <c:v>13.160399999996001</c:v>
                </c:pt>
                <c:pt idx="23425">
                  <c:v>13.160399999996001</c:v>
                </c:pt>
                <c:pt idx="23426">
                  <c:v>13.160399999996001</c:v>
                </c:pt>
                <c:pt idx="23427">
                  <c:v>13.160399999996001</c:v>
                </c:pt>
                <c:pt idx="23428">
                  <c:v>13.160399999996001</c:v>
                </c:pt>
                <c:pt idx="23429">
                  <c:v>13.160399999996001</c:v>
                </c:pt>
                <c:pt idx="23430">
                  <c:v>13.160399999996001</c:v>
                </c:pt>
                <c:pt idx="23431">
                  <c:v>13.160399999996001</c:v>
                </c:pt>
                <c:pt idx="23432">
                  <c:v>13.160399999996001</c:v>
                </c:pt>
                <c:pt idx="23433">
                  <c:v>13.160399999996001</c:v>
                </c:pt>
                <c:pt idx="23434">
                  <c:v>13.160399999996001</c:v>
                </c:pt>
                <c:pt idx="23435">
                  <c:v>13.160399999996001</c:v>
                </c:pt>
                <c:pt idx="23436">
                  <c:v>13.158989484694001</c:v>
                </c:pt>
                <c:pt idx="23437">
                  <c:v>13.139599999996999</c:v>
                </c:pt>
                <c:pt idx="23438">
                  <c:v>13.139599999996999</c:v>
                </c:pt>
                <c:pt idx="23439">
                  <c:v>13.139599999996999</c:v>
                </c:pt>
                <c:pt idx="23440">
                  <c:v>13.139599999996999</c:v>
                </c:pt>
                <c:pt idx="23441">
                  <c:v>13.139599999996999</c:v>
                </c:pt>
                <c:pt idx="23442">
                  <c:v>13.139599999996999</c:v>
                </c:pt>
                <c:pt idx="23443">
                  <c:v>13.154747160875999</c:v>
                </c:pt>
                <c:pt idx="23444">
                  <c:v>13.187800000005</c:v>
                </c:pt>
                <c:pt idx="23445">
                  <c:v>13.187800000005</c:v>
                </c:pt>
                <c:pt idx="23446">
                  <c:v>13.187800000005</c:v>
                </c:pt>
                <c:pt idx="23447">
                  <c:v>13.187800000005</c:v>
                </c:pt>
                <c:pt idx="23448">
                  <c:v>13.187800000005</c:v>
                </c:pt>
                <c:pt idx="23449">
                  <c:v>13.187800000006</c:v>
                </c:pt>
                <c:pt idx="23450">
                  <c:v>13.187800000005</c:v>
                </c:pt>
                <c:pt idx="23451">
                  <c:v>13.187800000005</c:v>
                </c:pt>
                <c:pt idx="23452">
                  <c:v>13.187800000008</c:v>
                </c:pt>
                <c:pt idx="23453">
                  <c:v>13.187800000005</c:v>
                </c:pt>
                <c:pt idx="23454">
                  <c:v>13.187800000005</c:v>
                </c:pt>
                <c:pt idx="23455">
                  <c:v>13.187800000005</c:v>
                </c:pt>
                <c:pt idx="23456">
                  <c:v>13.187800000005</c:v>
                </c:pt>
                <c:pt idx="23457">
                  <c:v>13.187800000005</c:v>
                </c:pt>
                <c:pt idx="23458">
                  <c:v>13.187800000005</c:v>
                </c:pt>
                <c:pt idx="23459">
                  <c:v>13.187800000005</c:v>
                </c:pt>
                <c:pt idx="23460">
                  <c:v>13.187800000005</c:v>
                </c:pt>
                <c:pt idx="23461">
                  <c:v>13.169479426821001</c:v>
                </c:pt>
                <c:pt idx="23462">
                  <c:v>13.052200000002999</c:v>
                </c:pt>
                <c:pt idx="23463">
                  <c:v>13.052200000002999</c:v>
                </c:pt>
                <c:pt idx="23464">
                  <c:v>13.052200000002999</c:v>
                </c:pt>
                <c:pt idx="23465">
                  <c:v>13.052200000002999</c:v>
                </c:pt>
                <c:pt idx="23466">
                  <c:v>13.052200000002999</c:v>
                </c:pt>
                <c:pt idx="23467">
                  <c:v>13.052200000002999</c:v>
                </c:pt>
                <c:pt idx="23468">
                  <c:v>13.079170741408999</c:v>
                </c:pt>
                <c:pt idx="23469">
                  <c:v>13.106100000003</c:v>
                </c:pt>
                <c:pt idx="23470">
                  <c:v>13.106100000003</c:v>
                </c:pt>
                <c:pt idx="23471">
                  <c:v>13.106100000003</c:v>
                </c:pt>
                <c:pt idx="23472">
                  <c:v>13.106100000003</c:v>
                </c:pt>
                <c:pt idx="23473">
                  <c:v>13.106100000003</c:v>
                </c:pt>
                <c:pt idx="23474">
                  <c:v>13.106100000003</c:v>
                </c:pt>
                <c:pt idx="23475">
                  <c:v>13.106100000003</c:v>
                </c:pt>
                <c:pt idx="23476">
                  <c:v>13.106100000003</c:v>
                </c:pt>
                <c:pt idx="23477">
                  <c:v>13.106100000003</c:v>
                </c:pt>
                <c:pt idx="23478">
                  <c:v>13.106100000003</c:v>
                </c:pt>
                <c:pt idx="23479">
                  <c:v>13.106100000003</c:v>
                </c:pt>
                <c:pt idx="23480">
                  <c:v>13.106100000003</c:v>
                </c:pt>
                <c:pt idx="23481">
                  <c:v>13.109200433852999</c:v>
                </c:pt>
                <c:pt idx="23482">
                  <c:v>13.113299999998</c:v>
                </c:pt>
                <c:pt idx="23483">
                  <c:v>13.113299999998</c:v>
                </c:pt>
                <c:pt idx="23484">
                  <c:v>13.113299999998</c:v>
                </c:pt>
                <c:pt idx="23485">
                  <c:v>13.113299999998</c:v>
                </c:pt>
                <c:pt idx="23486">
                  <c:v>13.113299999998</c:v>
                </c:pt>
                <c:pt idx="23487">
                  <c:v>13.113299999998</c:v>
                </c:pt>
                <c:pt idx="23488">
                  <c:v>13.113299999998</c:v>
                </c:pt>
                <c:pt idx="23489">
                  <c:v>13.113299999998</c:v>
                </c:pt>
                <c:pt idx="23490">
                  <c:v>13.113300000000001</c:v>
                </c:pt>
                <c:pt idx="23491">
                  <c:v>13.113299999998</c:v>
                </c:pt>
                <c:pt idx="23492">
                  <c:v>13.113299999998</c:v>
                </c:pt>
                <c:pt idx="23493">
                  <c:v>13.166449170984</c:v>
                </c:pt>
                <c:pt idx="23494">
                  <c:v>13.270900000003</c:v>
                </c:pt>
                <c:pt idx="23495">
                  <c:v>13.270900000003</c:v>
                </c:pt>
                <c:pt idx="23496">
                  <c:v>13.270900000003</c:v>
                </c:pt>
                <c:pt idx="23497">
                  <c:v>13.270900000003</c:v>
                </c:pt>
                <c:pt idx="23498">
                  <c:v>13.270900000003</c:v>
                </c:pt>
                <c:pt idx="23499">
                  <c:v>13.270900000003</c:v>
                </c:pt>
                <c:pt idx="23500">
                  <c:v>13.270900000003</c:v>
                </c:pt>
                <c:pt idx="23501">
                  <c:v>13.270900000003</c:v>
                </c:pt>
                <c:pt idx="23502">
                  <c:v>13.270900000003</c:v>
                </c:pt>
                <c:pt idx="23503">
                  <c:v>13.270900000003</c:v>
                </c:pt>
                <c:pt idx="23504">
                  <c:v>13.270900000003</c:v>
                </c:pt>
                <c:pt idx="23505">
                  <c:v>13.270900000003</c:v>
                </c:pt>
                <c:pt idx="23506">
                  <c:v>13.235429419152</c:v>
                </c:pt>
                <c:pt idx="23507">
                  <c:v>13.158599999997</c:v>
                </c:pt>
                <c:pt idx="23508">
                  <c:v>13.158599999997</c:v>
                </c:pt>
                <c:pt idx="23509">
                  <c:v>13.158599999997</c:v>
                </c:pt>
                <c:pt idx="23510">
                  <c:v>13.158599999997</c:v>
                </c:pt>
                <c:pt idx="23511">
                  <c:v>13.158599999997</c:v>
                </c:pt>
                <c:pt idx="23512">
                  <c:v>13.158599999997</c:v>
                </c:pt>
                <c:pt idx="23513">
                  <c:v>13.158599999997</c:v>
                </c:pt>
                <c:pt idx="23514">
                  <c:v>13.158599999997</c:v>
                </c:pt>
                <c:pt idx="23515">
                  <c:v>13.158599999997</c:v>
                </c:pt>
                <c:pt idx="23516">
                  <c:v>13.158599999997</c:v>
                </c:pt>
                <c:pt idx="23517">
                  <c:v>13.158599999997</c:v>
                </c:pt>
                <c:pt idx="23518">
                  <c:v>13.158599999997</c:v>
                </c:pt>
                <c:pt idx="23519">
                  <c:v>13.158599999997</c:v>
                </c:pt>
                <c:pt idx="23520">
                  <c:v>13.158599999997</c:v>
                </c:pt>
                <c:pt idx="23521">
                  <c:v>13.158599999997</c:v>
                </c:pt>
                <c:pt idx="23522">
                  <c:v>13.158599999997</c:v>
                </c:pt>
                <c:pt idx="23523">
                  <c:v>13.158599999997</c:v>
                </c:pt>
                <c:pt idx="23524">
                  <c:v>13.158599999997</c:v>
                </c:pt>
                <c:pt idx="23525">
                  <c:v>13.158599999997</c:v>
                </c:pt>
                <c:pt idx="23526">
                  <c:v>13.185548413589</c:v>
                </c:pt>
                <c:pt idx="23527">
                  <c:v>13.188900000001</c:v>
                </c:pt>
                <c:pt idx="23528">
                  <c:v>13.188900000001</c:v>
                </c:pt>
                <c:pt idx="23529">
                  <c:v>13.188900000001</c:v>
                </c:pt>
                <c:pt idx="23530">
                  <c:v>13.188900000001</c:v>
                </c:pt>
                <c:pt idx="23531">
                  <c:v>13.188900000001</c:v>
                </c:pt>
                <c:pt idx="23532">
                  <c:v>13.195802696367</c:v>
                </c:pt>
                <c:pt idx="23533">
                  <c:v>13.217700000001001</c:v>
                </c:pt>
                <c:pt idx="23534">
                  <c:v>13.217700000001001</c:v>
                </c:pt>
                <c:pt idx="23535">
                  <c:v>13.217700000001001</c:v>
                </c:pt>
                <c:pt idx="23536">
                  <c:v>13.217700000001001</c:v>
                </c:pt>
                <c:pt idx="23537">
                  <c:v>13.217700000000001</c:v>
                </c:pt>
                <c:pt idx="23538">
                  <c:v>13.217700000002001</c:v>
                </c:pt>
                <c:pt idx="23539">
                  <c:v>13.217700000001001</c:v>
                </c:pt>
                <c:pt idx="23540">
                  <c:v>13.217700000001001</c:v>
                </c:pt>
                <c:pt idx="23541">
                  <c:v>13.217700000001001</c:v>
                </c:pt>
                <c:pt idx="23542">
                  <c:v>13.217700000001001</c:v>
                </c:pt>
                <c:pt idx="23543">
                  <c:v>13.217700000001001</c:v>
                </c:pt>
                <c:pt idx="23544">
                  <c:v>13.217700000001001</c:v>
                </c:pt>
                <c:pt idx="23545">
                  <c:v>13.217700000001001</c:v>
                </c:pt>
                <c:pt idx="23546">
                  <c:v>13.217700000001001</c:v>
                </c:pt>
                <c:pt idx="23547">
                  <c:v>13.217700000001001</c:v>
                </c:pt>
                <c:pt idx="23548">
                  <c:v>13.217700000001001</c:v>
                </c:pt>
                <c:pt idx="23549">
                  <c:v>13.217700000001001</c:v>
                </c:pt>
                <c:pt idx="23550">
                  <c:v>13.217700000001001</c:v>
                </c:pt>
                <c:pt idx="23551">
                  <c:v>13.192977551018</c:v>
                </c:pt>
                <c:pt idx="23552">
                  <c:v>13.185599999998001</c:v>
                </c:pt>
                <c:pt idx="23553">
                  <c:v>13.185599999998001</c:v>
                </c:pt>
                <c:pt idx="23554">
                  <c:v>13.185599999998001</c:v>
                </c:pt>
                <c:pt idx="23555">
                  <c:v>13.185599999998001</c:v>
                </c:pt>
                <c:pt idx="23556">
                  <c:v>13.185599999998001</c:v>
                </c:pt>
                <c:pt idx="23557">
                  <c:v>13.188528580368001</c:v>
                </c:pt>
                <c:pt idx="23558">
                  <c:v>13.197799999997001</c:v>
                </c:pt>
                <c:pt idx="23559">
                  <c:v>13.197799999997001</c:v>
                </c:pt>
                <c:pt idx="23560">
                  <c:v>13.197799999999001</c:v>
                </c:pt>
                <c:pt idx="23561">
                  <c:v>13.197799999997001</c:v>
                </c:pt>
                <c:pt idx="23562">
                  <c:v>13.197799999997001</c:v>
                </c:pt>
                <c:pt idx="23563">
                  <c:v>13.197799999997001</c:v>
                </c:pt>
                <c:pt idx="23564">
                  <c:v>13.197799999997001</c:v>
                </c:pt>
                <c:pt idx="23565">
                  <c:v>13.197799999997001</c:v>
                </c:pt>
                <c:pt idx="23566">
                  <c:v>13.197799999997001</c:v>
                </c:pt>
                <c:pt idx="23567">
                  <c:v>13.197799999997001</c:v>
                </c:pt>
                <c:pt idx="23568">
                  <c:v>13.197799999997001</c:v>
                </c:pt>
                <c:pt idx="23569">
                  <c:v>13.201115307233</c:v>
                </c:pt>
                <c:pt idx="23570">
                  <c:v>13.218300000000999</c:v>
                </c:pt>
                <c:pt idx="23571">
                  <c:v>13.218300000000999</c:v>
                </c:pt>
                <c:pt idx="23572">
                  <c:v>13.218300000000999</c:v>
                </c:pt>
                <c:pt idx="23573">
                  <c:v>13.218300000000999</c:v>
                </c:pt>
                <c:pt idx="23574">
                  <c:v>13.218300000000999</c:v>
                </c:pt>
                <c:pt idx="23575">
                  <c:v>13.218300000000999</c:v>
                </c:pt>
                <c:pt idx="23576">
                  <c:v>13.218300000000999</c:v>
                </c:pt>
                <c:pt idx="23577">
                  <c:v>13.218300000003</c:v>
                </c:pt>
                <c:pt idx="23578">
                  <c:v>13.218300000000999</c:v>
                </c:pt>
                <c:pt idx="23579">
                  <c:v>13.218300000000999</c:v>
                </c:pt>
                <c:pt idx="23580">
                  <c:v>13.218300000000999</c:v>
                </c:pt>
                <c:pt idx="23581">
                  <c:v>13.207727250563</c:v>
                </c:pt>
                <c:pt idx="23582">
                  <c:v>13.062999999997</c:v>
                </c:pt>
                <c:pt idx="23583">
                  <c:v>13.062999999997</c:v>
                </c:pt>
                <c:pt idx="23584">
                  <c:v>13.062999999997</c:v>
                </c:pt>
                <c:pt idx="23585">
                  <c:v>13.062999999996</c:v>
                </c:pt>
                <c:pt idx="23586">
                  <c:v>13.062999999997</c:v>
                </c:pt>
                <c:pt idx="23587">
                  <c:v>13.062999999997</c:v>
                </c:pt>
                <c:pt idx="23588">
                  <c:v>13.062999999997</c:v>
                </c:pt>
                <c:pt idx="23589">
                  <c:v>13.062999999997</c:v>
                </c:pt>
                <c:pt idx="23590">
                  <c:v>13.062999999997</c:v>
                </c:pt>
                <c:pt idx="23591">
                  <c:v>13.062999999996</c:v>
                </c:pt>
                <c:pt idx="23592">
                  <c:v>13.062999999997</c:v>
                </c:pt>
                <c:pt idx="23593">
                  <c:v>13.062999999997</c:v>
                </c:pt>
                <c:pt idx="23594">
                  <c:v>13.062999999999001</c:v>
                </c:pt>
                <c:pt idx="23595">
                  <c:v>13.062999999997</c:v>
                </c:pt>
                <c:pt idx="23596">
                  <c:v>13.062999999999001</c:v>
                </c:pt>
                <c:pt idx="23597">
                  <c:v>13.062999999997</c:v>
                </c:pt>
                <c:pt idx="23598">
                  <c:v>13.062999999997</c:v>
                </c:pt>
                <c:pt idx="23599">
                  <c:v>13.134077107969</c:v>
                </c:pt>
                <c:pt idx="23600">
                  <c:v>13.288399999997999</c:v>
                </c:pt>
                <c:pt idx="23601">
                  <c:v>13.288399999997999</c:v>
                </c:pt>
                <c:pt idx="23602">
                  <c:v>13.288399999997999</c:v>
                </c:pt>
                <c:pt idx="23603">
                  <c:v>13.288399999997999</c:v>
                </c:pt>
                <c:pt idx="23604">
                  <c:v>13.288399999997999</c:v>
                </c:pt>
                <c:pt idx="23605">
                  <c:v>13.284701096664</c:v>
                </c:pt>
                <c:pt idx="23606">
                  <c:v>13.212499999996</c:v>
                </c:pt>
                <c:pt idx="23607">
                  <c:v>13.212499999996</c:v>
                </c:pt>
                <c:pt idx="23608">
                  <c:v>13.212499999996</c:v>
                </c:pt>
                <c:pt idx="23609">
                  <c:v>13.212499999996</c:v>
                </c:pt>
                <c:pt idx="23610">
                  <c:v>13.212499999996</c:v>
                </c:pt>
                <c:pt idx="23611">
                  <c:v>13.212499999996</c:v>
                </c:pt>
                <c:pt idx="23612">
                  <c:v>13.212499999996</c:v>
                </c:pt>
                <c:pt idx="23613">
                  <c:v>13.212499999996</c:v>
                </c:pt>
                <c:pt idx="23614">
                  <c:v>13.212499999996</c:v>
                </c:pt>
                <c:pt idx="23615">
                  <c:v>13.212499999996</c:v>
                </c:pt>
                <c:pt idx="23616">
                  <c:v>13.212499999996</c:v>
                </c:pt>
                <c:pt idx="23617">
                  <c:v>13.212499999996</c:v>
                </c:pt>
                <c:pt idx="23618">
                  <c:v>13.219822466124</c:v>
                </c:pt>
                <c:pt idx="23619">
                  <c:v>13.261999999994</c:v>
                </c:pt>
                <c:pt idx="23620">
                  <c:v>13.261999999997</c:v>
                </c:pt>
                <c:pt idx="23621">
                  <c:v>13.261999999997</c:v>
                </c:pt>
                <c:pt idx="23622">
                  <c:v>13.261999999996</c:v>
                </c:pt>
                <c:pt idx="23623">
                  <c:v>13.261999999997</c:v>
                </c:pt>
                <c:pt idx="23624">
                  <c:v>13.261999999996</c:v>
                </c:pt>
                <c:pt idx="23625">
                  <c:v>13.261999999996</c:v>
                </c:pt>
                <c:pt idx="23626">
                  <c:v>13.261999999997</c:v>
                </c:pt>
                <c:pt idx="23627">
                  <c:v>13.261999999997</c:v>
                </c:pt>
                <c:pt idx="23628">
                  <c:v>13.261999999997</c:v>
                </c:pt>
                <c:pt idx="23629">
                  <c:v>13.261999999997</c:v>
                </c:pt>
                <c:pt idx="23630">
                  <c:v>13.230535788867</c:v>
                </c:pt>
                <c:pt idx="23631">
                  <c:v>13.137900000001</c:v>
                </c:pt>
                <c:pt idx="23632">
                  <c:v>13.137900000001</c:v>
                </c:pt>
                <c:pt idx="23633">
                  <c:v>13.137900000001</c:v>
                </c:pt>
                <c:pt idx="23634">
                  <c:v>13.137900000001</c:v>
                </c:pt>
                <c:pt idx="23635">
                  <c:v>13.137900000001</c:v>
                </c:pt>
                <c:pt idx="23636">
                  <c:v>13.137900000001</c:v>
                </c:pt>
                <c:pt idx="23637">
                  <c:v>13.137900000001</c:v>
                </c:pt>
                <c:pt idx="23638">
                  <c:v>13.137900000001</c:v>
                </c:pt>
                <c:pt idx="23639">
                  <c:v>13.137900000001</c:v>
                </c:pt>
                <c:pt idx="23640">
                  <c:v>13.137900000001</c:v>
                </c:pt>
                <c:pt idx="23641">
                  <c:v>13.137900000001</c:v>
                </c:pt>
                <c:pt idx="23642">
                  <c:v>13.137900000001</c:v>
                </c:pt>
                <c:pt idx="23643">
                  <c:v>13.153108037086</c:v>
                </c:pt>
                <c:pt idx="23644">
                  <c:v>13.217000000002001</c:v>
                </c:pt>
                <c:pt idx="23645">
                  <c:v>13.217000000002001</c:v>
                </c:pt>
                <c:pt idx="23646">
                  <c:v>13.217000000002001</c:v>
                </c:pt>
                <c:pt idx="23647">
                  <c:v>13.217000000002001</c:v>
                </c:pt>
                <c:pt idx="23648">
                  <c:v>13.217000000002001</c:v>
                </c:pt>
                <c:pt idx="23649">
                  <c:v>13.217000000002001</c:v>
                </c:pt>
                <c:pt idx="23650">
                  <c:v>13.217000000002001</c:v>
                </c:pt>
                <c:pt idx="23651">
                  <c:v>13.217000000002001</c:v>
                </c:pt>
                <c:pt idx="23652">
                  <c:v>13.217000000002001</c:v>
                </c:pt>
                <c:pt idx="23653">
                  <c:v>13.217000000003001</c:v>
                </c:pt>
                <c:pt idx="23654">
                  <c:v>13.217000000002001</c:v>
                </c:pt>
                <c:pt idx="23655">
                  <c:v>13.217000000002001</c:v>
                </c:pt>
                <c:pt idx="23656">
                  <c:v>13.217000000002001</c:v>
                </c:pt>
                <c:pt idx="23657">
                  <c:v>13.217000000002001</c:v>
                </c:pt>
                <c:pt idx="23658">
                  <c:v>13.217000000002001</c:v>
                </c:pt>
                <c:pt idx="23659">
                  <c:v>13.217000000002001</c:v>
                </c:pt>
                <c:pt idx="23660">
                  <c:v>13.217000000002001</c:v>
                </c:pt>
                <c:pt idx="23661">
                  <c:v>13.217000000002001</c:v>
                </c:pt>
                <c:pt idx="23662">
                  <c:v>13.217000000002001</c:v>
                </c:pt>
                <c:pt idx="23663">
                  <c:v>13.099605501079999</c:v>
                </c:pt>
                <c:pt idx="23664">
                  <c:v>13.095999999998</c:v>
                </c:pt>
                <c:pt idx="23665">
                  <c:v>13.095999999998</c:v>
                </c:pt>
                <c:pt idx="23666">
                  <c:v>13.095999999998</c:v>
                </c:pt>
                <c:pt idx="23667">
                  <c:v>13.095999999998</c:v>
                </c:pt>
                <c:pt idx="23668">
                  <c:v>13.095999999998</c:v>
                </c:pt>
                <c:pt idx="23669">
                  <c:v>13.099077233014</c:v>
                </c:pt>
                <c:pt idx="23670">
                  <c:v>13.211399999999999</c:v>
                </c:pt>
                <c:pt idx="23671">
                  <c:v>13.211399999997001</c:v>
                </c:pt>
                <c:pt idx="23672">
                  <c:v>13.211399999999999</c:v>
                </c:pt>
                <c:pt idx="23673">
                  <c:v>13.211399999999999</c:v>
                </c:pt>
                <c:pt idx="23674">
                  <c:v>13.211399999999999</c:v>
                </c:pt>
                <c:pt idx="23675">
                  <c:v>13.211399999999999</c:v>
                </c:pt>
                <c:pt idx="23676">
                  <c:v>13.211399999999999</c:v>
                </c:pt>
                <c:pt idx="23677">
                  <c:v>13.211399999999999</c:v>
                </c:pt>
                <c:pt idx="23678">
                  <c:v>13.211399999999999</c:v>
                </c:pt>
                <c:pt idx="23679">
                  <c:v>13.211399999999999</c:v>
                </c:pt>
                <c:pt idx="23680">
                  <c:v>13.211399999999999</c:v>
                </c:pt>
                <c:pt idx="23681">
                  <c:v>13.211399999999999</c:v>
                </c:pt>
                <c:pt idx="23682">
                  <c:v>13.184881787025001</c:v>
                </c:pt>
                <c:pt idx="23683">
                  <c:v>13.161599999999</c:v>
                </c:pt>
                <c:pt idx="23684">
                  <c:v>13.161599999999</c:v>
                </c:pt>
                <c:pt idx="23685">
                  <c:v>13.161599999999</c:v>
                </c:pt>
                <c:pt idx="23686">
                  <c:v>13.161599999999</c:v>
                </c:pt>
                <c:pt idx="23687">
                  <c:v>13.161599999999</c:v>
                </c:pt>
                <c:pt idx="23688">
                  <c:v>13.161599999999</c:v>
                </c:pt>
                <c:pt idx="23689">
                  <c:v>13.161599999999</c:v>
                </c:pt>
                <c:pt idx="23690">
                  <c:v>13.161599999999</c:v>
                </c:pt>
                <c:pt idx="23691">
                  <c:v>13.161599999999</c:v>
                </c:pt>
                <c:pt idx="23692">
                  <c:v>13.161599999999</c:v>
                </c:pt>
                <c:pt idx="23693">
                  <c:v>13.161599999999</c:v>
                </c:pt>
                <c:pt idx="23694">
                  <c:v>13.161599999999</c:v>
                </c:pt>
                <c:pt idx="23695">
                  <c:v>13.169649045508001</c:v>
                </c:pt>
                <c:pt idx="23696">
                  <c:v>13.174499999996</c:v>
                </c:pt>
                <c:pt idx="23697">
                  <c:v>13.174499999996</c:v>
                </c:pt>
                <c:pt idx="23698">
                  <c:v>13.174499999996</c:v>
                </c:pt>
                <c:pt idx="23699">
                  <c:v>13.174499999996</c:v>
                </c:pt>
                <c:pt idx="23700">
                  <c:v>13.174499999996</c:v>
                </c:pt>
                <c:pt idx="23701">
                  <c:v>13.174499999999</c:v>
                </c:pt>
                <c:pt idx="23702">
                  <c:v>13.174499999996</c:v>
                </c:pt>
                <c:pt idx="23703">
                  <c:v>13.174499999996</c:v>
                </c:pt>
                <c:pt idx="23704">
                  <c:v>13.174499999996</c:v>
                </c:pt>
                <c:pt idx="23705">
                  <c:v>13.174499999996</c:v>
                </c:pt>
                <c:pt idx="23706">
                  <c:v>13.174499999996</c:v>
                </c:pt>
                <c:pt idx="23707">
                  <c:v>13.176327652731</c:v>
                </c:pt>
                <c:pt idx="23708">
                  <c:v>13.176999999997999</c:v>
                </c:pt>
                <c:pt idx="23709">
                  <c:v>13.176999999997999</c:v>
                </c:pt>
                <c:pt idx="23710">
                  <c:v>13.176999999997999</c:v>
                </c:pt>
                <c:pt idx="23711">
                  <c:v>13.176999999997999</c:v>
                </c:pt>
                <c:pt idx="23712">
                  <c:v>13.176999999997999</c:v>
                </c:pt>
                <c:pt idx="23713">
                  <c:v>13.176999999997999</c:v>
                </c:pt>
                <c:pt idx="23714">
                  <c:v>13.176999999997999</c:v>
                </c:pt>
                <c:pt idx="23715">
                  <c:v>13.176999999997999</c:v>
                </c:pt>
                <c:pt idx="23716">
                  <c:v>13.176999999997999</c:v>
                </c:pt>
                <c:pt idx="23717">
                  <c:v>13.176999999997999</c:v>
                </c:pt>
                <c:pt idx="23718">
                  <c:v>13.177567189515001</c:v>
                </c:pt>
                <c:pt idx="23719">
                  <c:v>13.181199999999</c:v>
                </c:pt>
                <c:pt idx="23720">
                  <c:v>13.181199999998</c:v>
                </c:pt>
                <c:pt idx="23721">
                  <c:v>13.181199999999</c:v>
                </c:pt>
                <c:pt idx="23722">
                  <c:v>13.181199999999</c:v>
                </c:pt>
                <c:pt idx="23723">
                  <c:v>13.181199999999</c:v>
                </c:pt>
                <c:pt idx="23724">
                  <c:v>13.181199999999</c:v>
                </c:pt>
                <c:pt idx="23725">
                  <c:v>13.181199999999</c:v>
                </c:pt>
                <c:pt idx="23726">
                  <c:v>13.181199999999</c:v>
                </c:pt>
                <c:pt idx="23727">
                  <c:v>13.181199999999</c:v>
                </c:pt>
                <c:pt idx="23728">
                  <c:v>13.181199999999</c:v>
                </c:pt>
                <c:pt idx="23729">
                  <c:v>13.181199999999</c:v>
                </c:pt>
                <c:pt idx="23730">
                  <c:v>13.181199999999</c:v>
                </c:pt>
                <c:pt idx="23731">
                  <c:v>13.166475302195</c:v>
                </c:pt>
                <c:pt idx="23732">
                  <c:v>13.135700000004</c:v>
                </c:pt>
                <c:pt idx="23733">
                  <c:v>13.135700000004</c:v>
                </c:pt>
                <c:pt idx="23734">
                  <c:v>13.135700000004</c:v>
                </c:pt>
                <c:pt idx="23735">
                  <c:v>13.135700000004</c:v>
                </c:pt>
                <c:pt idx="23736">
                  <c:v>13.135700000005</c:v>
                </c:pt>
                <c:pt idx="23737">
                  <c:v>13.135700000005</c:v>
                </c:pt>
                <c:pt idx="23738">
                  <c:v>13.135700000005</c:v>
                </c:pt>
                <c:pt idx="23739">
                  <c:v>13.135700000005</c:v>
                </c:pt>
                <c:pt idx="23740">
                  <c:v>13.135700000004</c:v>
                </c:pt>
                <c:pt idx="23741">
                  <c:v>13.135700000004</c:v>
                </c:pt>
                <c:pt idx="23742">
                  <c:v>13.135700000004</c:v>
                </c:pt>
                <c:pt idx="23743">
                  <c:v>13.135700000004</c:v>
                </c:pt>
                <c:pt idx="23744">
                  <c:v>13.135700000004</c:v>
                </c:pt>
                <c:pt idx="23745">
                  <c:v>13.135700000004</c:v>
                </c:pt>
                <c:pt idx="23746">
                  <c:v>13.135700000004</c:v>
                </c:pt>
                <c:pt idx="23747">
                  <c:v>13.135700000004</c:v>
                </c:pt>
                <c:pt idx="23748">
                  <c:v>13.135700000005</c:v>
                </c:pt>
                <c:pt idx="23749">
                  <c:v>13.140317813848</c:v>
                </c:pt>
                <c:pt idx="23750">
                  <c:v>13.245200000003001</c:v>
                </c:pt>
                <c:pt idx="23751">
                  <c:v>13.245200000003001</c:v>
                </c:pt>
                <c:pt idx="23752">
                  <c:v>13.245200000003001</c:v>
                </c:pt>
                <c:pt idx="23753">
                  <c:v>13.245200000003001</c:v>
                </c:pt>
                <c:pt idx="23754">
                  <c:v>13.245200000003001</c:v>
                </c:pt>
                <c:pt idx="23755">
                  <c:v>13.245200000003001</c:v>
                </c:pt>
                <c:pt idx="23756">
                  <c:v>13.245200000003001</c:v>
                </c:pt>
                <c:pt idx="23757">
                  <c:v>13.245200000003001</c:v>
                </c:pt>
                <c:pt idx="23758">
                  <c:v>13.245200000003001</c:v>
                </c:pt>
                <c:pt idx="23759">
                  <c:v>13.245200000003001</c:v>
                </c:pt>
                <c:pt idx="23760">
                  <c:v>13.245200000004001</c:v>
                </c:pt>
                <c:pt idx="23761">
                  <c:v>13.197558326862</c:v>
                </c:pt>
                <c:pt idx="23762">
                  <c:v>13.143899999997</c:v>
                </c:pt>
                <c:pt idx="23763">
                  <c:v>13.143899999997</c:v>
                </c:pt>
                <c:pt idx="23764">
                  <c:v>13.143899999997</c:v>
                </c:pt>
                <c:pt idx="23765">
                  <c:v>13.143899999997</c:v>
                </c:pt>
                <c:pt idx="23766">
                  <c:v>13.143899999997</c:v>
                </c:pt>
                <c:pt idx="23767">
                  <c:v>13.143899999997</c:v>
                </c:pt>
                <c:pt idx="23768">
                  <c:v>13.192361559474</c:v>
                </c:pt>
                <c:pt idx="23769">
                  <c:v>13.242700000001999</c:v>
                </c:pt>
                <c:pt idx="23770">
                  <c:v>13.242700000001999</c:v>
                </c:pt>
                <c:pt idx="23771">
                  <c:v>13.242700000001999</c:v>
                </c:pt>
                <c:pt idx="23772">
                  <c:v>13.242700000001999</c:v>
                </c:pt>
                <c:pt idx="23773">
                  <c:v>13.242700000001999</c:v>
                </c:pt>
                <c:pt idx="23774">
                  <c:v>13.242700000001999</c:v>
                </c:pt>
                <c:pt idx="23775">
                  <c:v>13.242700000001999</c:v>
                </c:pt>
                <c:pt idx="23776">
                  <c:v>13.242700000001999</c:v>
                </c:pt>
                <c:pt idx="23777">
                  <c:v>13.242700000001999</c:v>
                </c:pt>
                <c:pt idx="23778">
                  <c:v>13.242700000001999</c:v>
                </c:pt>
                <c:pt idx="23779">
                  <c:v>13.242700000001999</c:v>
                </c:pt>
                <c:pt idx="23780">
                  <c:v>13.242700000001999</c:v>
                </c:pt>
                <c:pt idx="23781">
                  <c:v>13.242700000001999</c:v>
                </c:pt>
                <c:pt idx="23782">
                  <c:v>13.242700000001999</c:v>
                </c:pt>
                <c:pt idx="23783">
                  <c:v>13.242700000001999</c:v>
                </c:pt>
                <c:pt idx="23784">
                  <c:v>13.242700000001999</c:v>
                </c:pt>
                <c:pt idx="23785">
                  <c:v>13.233077234729</c:v>
                </c:pt>
                <c:pt idx="23786">
                  <c:v>13.196800000003</c:v>
                </c:pt>
                <c:pt idx="23787">
                  <c:v>13.196800000003</c:v>
                </c:pt>
                <c:pt idx="23788">
                  <c:v>13.196800000003</c:v>
                </c:pt>
                <c:pt idx="23789">
                  <c:v>13.196800000003</c:v>
                </c:pt>
                <c:pt idx="23790">
                  <c:v>13.196800000003</c:v>
                </c:pt>
                <c:pt idx="23791">
                  <c:v>13.196800000003</c:v>
                </c:pt>
                <c:pt idx="23792">
                  <c:v>13.226441992523</c:v>
                </c:pt>
                <c:pt idx="23793">
                  <c:v>13.242700000001999</c:v>
                </c:pt>
                <c:pt idx="23794">
                  <c:v>13.242700000001999</c:v>
                </c:pt>
                <c:pt idx="23795">
                  <c:v>13.242700000001999</c:v>
                </c:pt>
                <c:pt idx="23796">
                  <c:v>13.242700000001999</c:v>
                </c:pt>
                <c:pt idx="23797">
                  <c:v>13.242700000001999</c:v>
                </c:pt>
                <c:pt idx="23798">
                  <c:v>13.242700000001999</c:v>
                </c:pt>
                <c:pt idx="23799">
                  <c:v>13.242700000001999</c:v>
                </c:pt>
                <c:pt idx="23800">
                  <c:v>13.242700000001999</c:v>
                </c:pt>
                <c:pt idx="23801">
                  <c:v>13.242700000001999</c:v>
                </c:pt>
                <c:pt idx="23802">
                  <c:v>13.242700000001999</c:v>
                </c:pt>
                <c:pt idx="23803">
                  <c:v>13.242700000001999</c:v>
                </c:pt>
                <c:pt idx="23804">
                  <c:v>13.242700000001999</c:v>
                </c:pt>
                <c:pt idx="23805">
                  <c:v>13.202289043904999</c:v>
                </c:pt>
                <c:pt idx="23806">
                  <c:v>13.135600000002</c:v>
                </c:pt>
                <c:pt idx="23807">
                  <c:v>13.135600000002</c:v>
                </c:pt>
                <c:pt idx="23808">
                  <c:v>13.135600000001</c:v>
                </c:pt>
                <c:pt idx="23809">
                  <c:v>13.135600000002</c:v>
                </c:pt>
                <c:pt idx="23810">
                  <c:v>13.135600000002</c:v>
                </c:pt>
                <c:pt idx="23811">
                  <c:v>13.135600000002</c:v>
                </c:pt>
                <c:pt idx="23812">
                  <c:v>13.135600000002</c:v>
                </c:pt>
                <c:pt idx="23813">
                  <c:v>13.135600000001</c:v>
                </c:pt>
                <c:pt idx="23814">
                  <c:v>13.135600000002</c:v>
                </c:pt>
                <c:pt idx="23815">
                  <c:v>13.135600000002</c:v>
                </c:pt>
                <c:pt idx="23816">
                  <c:v>13.135600000001</c:v>
                </c:pt>
                <c:pt idx="23817">
                  <c:v>13.135600000002</c:v>
                </c:pt>
                <c:pt idx="23818">
                  <c:v>13.135600000002</c:v>
                </c:pt>
                <c:pt idx="23819">
                  <c:v>13.073718021293001</c:v>
                </c:pt>
                <c:pt idx="23820">
                  <c:v>13.063099999999</c:v>
                </c:pt>
                <c:pt idx="23821">
                  <c:v>13.063099999999</c:v>
                </c:pt>
                <c:pt idx="23822">
                  <c:v>13.063099999999</c:v>
                </c:pt>
                <c:pt idx="23823">
                  <c:v>13.063099999999</c:v>
                </c:pt>
                <c:pt idx="23824">
                  <c:v>13.063099999999</c:v>
                </c:pt>
                <c:pt idx="23825">
                  <c:v>13.063099999999</c:v>
                </c:pt>
                <c:pt idx="23826">
                  <c:v>13.063099999999</c:v>
                </c:pt>
                <c:pt idx="23827">
                  <c:v>13.063099999999</c:v>
                </c:pt>
                <c:pt idx="23828">
                  <c:v>13.063099999999</c:v>
                </c:pt>
                <c:pt idx="23829">
                  <c:v>13.063099999999</c:v>
                </c:pt>
                <c:pt idx="23830">
                  <c:v>13.063099999999</c:v>
                </c:pt>
                <c:pt idx="23831">
                  <c:v>13.063099999999</c:v>
                </c:pt>
                <c:pt idx="23832">
                  <c:v>13.093374608954001</c:v>
                </c:pt>
                <c:pt idx="23833">
                  <c:v>13.158300000002001</c:v>
                </c:pt>
                <c:pt idx="23834">
                  <c:v>13.158300000003001</c:v>
                </c:pt>
                <c:pt idx="23835">
                  <c:v>13.158300000003001</c:v>
                </c:pt>
                <c:pt idx="23836">
                  <c:v>13.158300000003001</c:v>
                </c:pt>
                <c:pt idx="23837">
                  <c:v>13.158300000004999</c:v>
                </c:pt>
                <c:pt idx="23838">
                  <c:v>13.158300000002001</c:v>
                </c:pt>
                <c:pt idx="23839">
                  <c:v>13.158300000002001</c:v>
                </c:pt>
                <c:pt idx="23840">
                  <c:v>13.158300000002001</c:v>
                </c:pt>
                <c:pt idx="23841">
                  <c:v>13.158300000002001</c:v>
                </c:pt>
                <c:pt idx="23842">
                  <c:v>13.158300000002001</c:v>
                </c:pt>
                <c:pt idx="23843">
                  <c:v>13.158300000002001</c:v>
                </c:pt>
                <c:pt idx="23844">
                  <c:v>13.158300000003001</c:v>
                </c:pt>
                <c:pt idx="23845">
                  <c:v>13.158300000002001</c:v>
                </c:pt>
                <c:pt idx="23846">
                  <c:v>13.158300000003001</c:v>
                </c:pt>
                <c:pt idx="23847">
                  <c:v>13.158300000003001</c:v>
                </c:pt>
                <c:pt idx="23848">
                  <c:v>13.158300000003001</c:v>
                </c:pt>
                <c:pt idx="23849">
                  <c:v>13.177935030957</c:v>
                </c:pt>
                <c:pt idx="23850">
                  <c:v>13.246799999996</c:v>
                </c:pt>
                <c:pt idx="23851">
                  <c:v>13.246799999996</c:v>
                </c:pt>
                <c:pt idx="23852">
                  <c:v>13.246799999996</c:v>
                </c:pt>
                <c:pt idx="23853">
                  <c:v>13.246799999996</c:v>
                </c:pt>
                <c:pt idx="23854">
                  <c:v>13.246799999996</c:v>
                </c:pt>
                <c:pt idx="23855">
                  <c:v>13.246799999996</c:v>
                </c:pt>
                <c:pt idx="23856">
                  <c:v>13.218676154523999</c:v>
                </c:pt>
                <c:pt idx="23857">
                  <c:v>13.157899999998</c:v>
                </c:pt>
                <c:pt idx="23858">
                  <c:v>13.157899999998</c:v>
                </c:pt>
                <c:pt idx="23859">
                  <c:v>13.157899999998</c:v>
                </c:pt>
                <c:pt idx="23860">
                  <c:v>13.157899999998</c:v>
                </c:pt>
                <c:pt idx="23861">
                  <c:v>13.157899999998</c:v>
                </c:pt>
                <c:pt idx="23862">
                  <c:v>13.157899999998</c:v>
                </c:pt>
                <c:pt idx="23863">
                  <c:v>13.157899999998</c:v>
                </c:pt>
                <c:pt idx="23864">
                  <c:v>13.157899999998</c:v>
                </c:pt>
                <c:pt idx="23865">
                  <c:v>13.157899999998</c:v>
                </c:pt>
                <c:pt idx="23866">
                  <c:v>13.157899999998</c:v>
                </c:pt>
                <c:pt idx="23867">
                  <c:v>13.157899999998</c:v>
                </c:pt>
                <c:pt idx="23868">
                  <c:v>13.157899999998</c:v>
                </c:pt>
                <c:pt idx="23869">
                  <c:v>13.177056533716</c:v>
                </c:pt>
                <c:pt idx="23870">
                  <c:v>13.217399999995999</c:v>
                </c:pt>
                <c:pt idx="23871">
                  <c:v>13.217399999995999</c:v>
                </c:pt>
                <c:pt idx="23872">
                  <c:v>13.217399999995999</c:v>
                </c:pt>
                <c:pt idx="23873">
                  <c:v>13.217399999995999</c:v>
                </c:pt>
                <c:pt idx="23874">
                  <c:v>13.217399999995999</c:v>
                </c:pt>
                <c:pt idx="23875">
                  <c:v>13.217399999995999</c:v>
                </c:pt>
                <c:pt idx="23876">
                  <c:v>13.217399999995999</c:v>
                </c:pt>
                <c:pt idx="23877">
                  <c:v>13.217399999995999</c:v>
                </c:pt>
                <c:pt idx="23878">
                  <c:v>13.217399999995999</c:v>
                </c:pt>
                <c:pt idx="23879">
                  <c:v>13.217399999995999</c:v>
                </c:pt>
                <c:pt idx="23880">
                  <c:v>13.217399999995999</c:v>
                </c:pt>
                <c:pt idx="23881">
                  <c:v>13.217399999995999</c:v>
                </c:pt>
                <c:pt idx="23882">
                  <c:v>13.217204357705</c:v>
                </c:pt>
                <c:pt idx="23883">
                  <c:v>13.193300000003999</c:v>
                </c:pt>
                <c:pt idx="23884">
                  <c:v>13.193300000003999</c:v>
                </c:pt>
                <c:pt idx="23885">
                  <c:v>13.193300000003999</c:v>
                </c:pt>
                <c:pt idx="23886">
                  <c:v>13.193300000004999</c:v>
                </c:pt>
                <c:pt idx="23887">
                  <c:v>13.193300000004999</c:v>
                </c:pt>
                <c:pt idx="23888">
                  <c:v>13.193300000004999</c:v>
                </c:pt>
                <c:pt idx="23889">
                  <c:v>13.193300000003999</c:v>
                </c:pt>
                <c:pt idx="23890">
                  <c:v>13.193300000003999</c:v>
                </c:pt>
                <c:pt idx="23891">
                  <c:v>13.193300000003999</c:v>
                </c:pt>
                <c:pt idx="23892">
                  <c:v>13.193300000003999</c:v>
                </c:pt>
                <c:pt idx="23893">
                  <c:v>13.193300000003999</c:v>
                </c:pt>
                <c:pt idx="23894">
                  <c:v>13.193300000003999</c:v>
                </c:pt>
                <c:pt idx="23895">
                  <c:v>13.184963150489001</c:v>
                </c:pt>
                <c:pt idx="23896">
                  <c:v>13.165799999997001</c:v>
                </c:pt>
                <c:pt idx="23897">
                  <c:v>13.165799999997001</c:v>
                </c:pt>
                <c:pt idx="23898">
                  <c:v>13.165799999997001</c:v>
                </c:pt>
                <c:pt idx="23899">
                  <c:v>13.165799999997001</c:v>
                </c:pt>
                <c:pt idx="23900">
                  <c:v>13.165799999997001</c:v>
                </c:pt>
                <c:pt idx="23901">
                  <c:v>13.165799999997001</c:v>
                </c:pt>
                <c:pt idx="23902">
                  <c:v>13.165799999997001</c:v>
                </c:pt>
                <c:pt idx="23903">
                  <c:v>13.165799999997001</c:v>
                </c:pt>
                <c:pt idx="23904">
                  <c:v>13.165799999997001</c:v>
                </c:pt>
                <c:pt idx="23905">
                  <c:v>13.165799999997001</c:v>
                </c:pt>
                <c:pt idx="23906">
                  <c:v>13.165799999997001</c:v>
                </c:pt>
                <c:pt idx="23907">
                  <c:v>13.165799999997001</c:v>
                </c:pt>
                <c:pt idx="23908">
                  <c:v>13.165799999997001</c:v>
                </c:pt>
                <c:pt idx="23909">
                  <c:v>13.219991856469999</c:v>
                </c:pt>
                <c:pt idx="23910">
                  <c:v>13.232500000004</c:v>
                </c:pt>
                <c:pt idx="23911">
                  <c:v>13.232500000004</c:v>
                </c:pt>
                <c:pt idx="23912">
                  <c:v>13.232500000004</c:v>
                </c:pt>
                <c:pt idx="23913">
                  <c:v>13.232500000004</c:v>
                </c:pt>
                <c:pt idx="23914">
                  <c:v>13.232500000004</c:v>
                </c:pt>
                <c:pt idx="23915">
                  <c:v>13.232500000004</c:v>
                </c:pt>
                <c:pt idx="23916">
                  <c:v>13.232500000004</c:v>
                </c:pt>
                <c:pt idx="23917">
                  <c:v>13.232500000004</c:v>
                </c:pt>
                <c:pt idx="23918">
                  <c:v>13.232500000004</c:v>
                </c:pt>
                <c:pt idx="23919">
                  <c:v>13.232500000004</c:v>
                </c:pt>
                <c:pt idx="23920">
                  <c:v>13.232500000004</c:v>
                </c:pt>
                <c:pt idx="23921">
                  <c:v>13.229606704544</c:v>
                </c:pt>
                <c:pt idx="23922">
                  <c:v>13.227899999998</c:v>
                </c:pt>
                <c:pt idx="23923">
                  <c:v>13.227899999998</c:v>
                </c:pt>
                <c:pt idx="23924">
                  <c:v>13.227899999998</c:v>
                </c:pt>
                <c:pt idx="23925">
                  <c:v>13.227899999998</c:v>
                </c:pt>
                <c:pt idx="23926">
                  <c:v>13.227899999998</c:v>
                </c:pt>
                <c:pt idx="23927">
                  <c:v>13.227899999998</c:v>
                </c:pt>
                <c:pt idx="23928">
                  <c:v>13.227899999998</c:v>
                </c:pt>
                <c:pt idx="23929">
                  <c:v>13.227899999998</c:v>
                </c:pt>
                <c:pt idx="23930">
                  <c:v>13.227899999998</c:v>
                </c:pt>
                <c:pt idx="23931">
                  <c:v>13.227899999998</c:v>
                </c:pt>
                <c:pt idx="23932">
                  <c:v>13.227899999998</c:v>
                </c:pt>
                <c:pt idx="23933">
                  <c:v>13.227899999998</c:v>
                </c:pt>
                <c:pt idx="23934">
                  <c:v>13.195715900618</c:v>
                </c:pt>
                <c:pt idx="23935">
                  <c:v>13.087399999997</c:v>
                </c:pt>
                <c:pt idx="23936">
                  <c:v>13.087399999997</c:v>
                </c:pt>
                <c:pt idx="23937">
                  <c:v>13.087399999997</c:v>
                </c:pt>
                <c:pt idx="23938">
                  <c:v>13.087399999997</c:v>
                </c:pt>
                <c:pt idx="23939">
                  <c:v>13.087399999997</c:v>
                </c:pt>
                <c:pt idx="23940">
                  <c:v>13.087399999997</c:v>
                </c:pt>
                <c:pt idx="23941">
                  <c:v>13.087399999997</c:v>
                </c:pt>
                <c:pt idx="23942">
                  <c:v>13.087399999997</c:v>
                </c:pt>
                <c:pt idx="23943">
                  <c:v>13.087399999997</c:v>
                </c:pt>
                <c:pt idx="23944">
                  <c:v>13.087399999997</c:v>
                </c:pt>
                <c:pt idx="23945">
                  <c:v>13.087399999997</c:v>
                </c:pt>
                <c:pt idx="23946">
                  <c:v>13.087399999997</c:v>
                </c:pt>
                <c:pt idx="23947">
                  <c:v>13.089150742572</c:v>
                </c:pt>
                <c:pt idx="23948">
                  <c:v>13.131400000004</c:v>
                </c:pt>
                <c:pt idx="23949">
                  <c:v>13.131400000004</c:v>
                </c:pt>
                <c:pt idx="23950">
                  <c:v>13.131400000004</c:v>
                </c:pt>
                <c:pt idx="23951">
                  <c:v>13.131400000004</c:v>
                </c:pt>
                <c:pt idx="23952">
                  <c:v>13.131400000004</c:v>
                </c:pt>
                <c:pt idx="23953">
                  <c:v>13.131400000004</c:v>
                </c:pt>
                <c:pt idx="23954">
                  <c:v>13.131400000004</c:v>
                </c:pt>
                <c:pt idx="23955">
                  <c:v>13.131400000004</c:v>
                </c:pt>
                <c:pt idx="23956">
                  <c:v>13.131400000007</c:v>
                </c:pt>
                <c:pt idx="23957">
                  <c:v>13.131400000004</c:v>
                </c:pt>
                <c:pt idx="23958">
                  <c:v>13.124633842012001</c:v>
                </c:pt>
                <c:pt idx="23959">
                  <c:v>13.084499999998</c:v>
                </c:pt>
                <c:pt idx="23960">
                  <c:v>13.084499999998</c:v>
                </c:pt>
                <c:pt idx="23961">
                  <c:v>13.084499999998</c:v>
                </c:pt>
                <c:pt idx="23962">
                  <c:v>13.084499999998</c:v>
                </c:pt>
                <c:pt idx="23963">
                  <c:v>13.084499999998</c:v>
                </c:pt>
                <c:pt idx="23964">
                  <c:v>13.084499999998</c:v>
                </c:pt>
                <c:pt idx="23965">
                  <c:v>13.084499999998</c:v>
                </c:pt>
                <c:pt idx="23966">
                  <c:v>13.084499999998</c:v>
                </c:pt>
                <c:pt idx="23967">
                  <c:v>13.084499999998</c:v>
                </c:pt>
                <c:pt idx="23968">
                  <c:v>13.084499999998</c:v>
                </c:pt>
                <c:pt idx="23969">
                  <c:v>13.084499999998</c:v>
                </c:pt>
                <c:pt idx="23970">
                  <c:v>13.084499999998</c:v>
                </c:pt>
                <c:pt idx="23971">
                  <c:v>13.115214764318001</c:v>
                </c:pt>
                <c:pt idx="23972">
                  <c:v>13.161900000004</c:v>
                </c:pt>
                <c:pt idx="23973">
                  <c:v>13.161900000004</c:v>
                </c:pt>
                <c:pt idx="23974">
                  <c:v>13.161900000004</c:v>
                </c:pt>
                <c:pt idx="23975">
                  <c:v>13.161900000004</c:v>
                </c:pt>
                <c:pt idx="23976">
                  <c:v>13.161900000004</c:v>
                </c:pt>
                <c:pt idx="23977">
                  <c:v>13.161900000004</c:v>
                </c:pt>
                <c:pt idx="23978">
                  <c:v>13.161900000004</c:v>
                </c:pt>
                <c:pt idx="23979">
                  <c:v>13.161900000004</c:v>
                </c:pt>
                <c:pt idx="23980">
                  <c:v>13.161900000004</c:v>
                </c:pt>
                <c:pt idx="23981">
                  <c:v>13.161900000004</c:v>
                </c:pt>
                <c:pt idx="23982">
                  <c:v>13.161900000004</c:v>
                </c:pt>
                <c:pt idx="23983">
                  <c:v>13.161900000004</c:v>
                </c:pt>
                <c:pt idx="23984">
                  <c:v>13.184755254361001</c:v>
                </c:pt>
                <c:pt idx="23985">
                  <c:v>13.212</c:v>
                </c:pt>
                <c:pt idx="23986">
                  <c:v>13.212</c:v>
                </c:pt>
                <c:pt idx="23987">
                  <c:v>13.212</c:v>
                </c:pt>
                <c:pt idx="23988">
                  <c:v>13.212</c:v>
                </c:pt>
                <c:pt idx="23989">
                  <c:v>13.212</c:v>
                </c:pt>
                <c:pt idx="23990">
                  <c:v>13.212</c:v>
                </c:pt>
                <c:pt idx="23991">
                  <c:v>13.212</c:v>
                </c:pt>
                <c:pt idx="23992">
                  <c:v>13.212</c:v>
                </c:pt>
                <c:pt idx="23993">
                  <c:v>13.212</c:v>
                </c:pt>
                <c:pt idx="23994">
                  <c:v>13.212</c:v>
                </c:pt>
                <c:pt idx="23995">
                  <c:v>13.144978696552</c:v>
                </c:pt>
                <c:pt idx="23996">
                  <c:v>13.121299999999</c:v>
                </c:pt>
                <c:pt idx="23997">
                  <c:v>13.121299999999</c:v>
                </c:pt>
                <c:pt idx="23998">
                  <c:v>13.121299999999</c:v>
                </c:pt>
                <c:pt idx="23999">
                  <c:v>13.121299999999</c:v>
                </c:pt>
                <c:pt idx="24000">
                  <c:v>13.121299999999</c:v>
                </c:pt>
                <c:pt idx="24001">
                  <c:v>13.121299999999</c:v>
                </c:pt>
                <c:pt idx="24002">
                  <c:v>13.121299999999</c:v>
                </c:pt>
                <c:pt idx="24003">
                  <c:v>13.121299999999</c:v>
                </c:pt>
                <c:pt idx="24004">
                  <c:v>13.121299999999</c:v>
                </c:pt>
                <c:pt idx="24005">
                  <c:v>13.121299999999</c:v>
                </c:pt>
                <c:pt idx="24006">
                  <c:v>13.121299999999</c:v>
                </c:pt>
                <c:pt idx="24007">
                  <c:v>13.121299999999</c:v>
                </c:pt>
                <c:pt idx="24008">
                  <c:v>13.157498156560001</c:v>
                </c:pt>
                <c:pt idx="24009">
                  <c:v>13.226599999996999</c:v>
                </c:pt>
                <c:pt idx="24010">
                  <c:v>13.226599999996999</c:v>
                </c:pt>
                <c:pt idx="24011">
                  <c:v>13.226599999996999</c:v>
                </c:pt>
                <c:pt idx="24012">
                  <c:v>13.226599999996999</c:v>
                </c:pt>
                <c:pt idx="24013">
                  <c:v>13.226599999996999</c:v>
                </c:pt>
                <c:pt idx="24014">
                  <c:v>13.226599999996999</c:v>
                </c:pt>
                <c:pt idx="24015">
                  <c:v>13.226599999996999</c:v>
                </c:pt>
                <c:pt idx="24016">
                  <c:v>13.226599999996999</c:v>
                </c:pt>
                <c:pt idx="24017">
                  <c:v>13.226599999996999</c:v>
                </c:pt>
                <c:pt idx="24018">
                  <c:v>13.226599999996999</c:v>
                </c:pt>
                <c:pt idx="24019">
                  <c:v>13.226599999996999</c:v>
                </c:pt>
                <c:pt idx="24020">
                  <c:v>13.226599999996999</c:v>
                </c:pt>
                <c:pt idx="24021">
                  <c:v>13.226599999996999</c:v>
                </c:pt>
                <c:pt idx="24022">
                  <c:v>13.190333901323999</c:v>
                </c:pt>
                <c:pt idx="24023">
                  <c:v>13.180800000001</c:v>
                </c:pt>
                <c:pt idx="24024">
                  <c:v>13.180800000001</c:v>
                </c:pt>
                <c:pt idx="24025">
                  <c:v>13.180800000001</c:v>
                </c:pt>
                <c:pt idx="24026">
                  <c:v>13.180800000001</c:v>
                </c:pt>
                <c:pt idx="24027">
                  <c:v>13.180799999997999</c:v>
                </c:pt>
                <c:pt idx="24028">
                  <c:v>13.180800000001</c:v>
                </c:pt>
                <c:pt idx="24029">
                  <c:v>13.180800000001</c:v>
                </c:pt>
                <c:pt idx="24030">
                  <c:v>13.180800000001</c:v>
                </c:pt>
                <c:pt idx="24031">
                  <c:v>13.180800000001</c:v>
                </c:pt>
                <c:pt idx="24032">
                  <c:v>13.180800000001</c:v>
                </c:pt>
                <c:pt idx="24033">
                  <c:v>13.134617688509</c:v>
                </c:pt>
                <c:pt idx="24034">
                  <c:v>13.107099999996001</c:v>
                </c:pt>
                <c:pt idx="24035">
                  <c:v>13.107099999996001</c:v>
                </c:pt>
                <c:pt idx="24036">
                  <c:v>13.107099999996001</c:v>
                </c:pt>
                <c:pt idx="24037">
                  <c:v>13.107099999996001</c:v>
                </c:pt>
                <c:pt idx="24038">
                  <c:v>13.107099999996001</c:v>
                </c:pt>
                <c:pt idx="24039">
                  <c:v>13.107099999996001</c:v>
                </c:pt>
                <c:pt idx="24040">
                  <c:v>13.107099999996001</c:v>
                </c:pt>
                <c:pt idx="24041">
                  <c:v>13.107099999996001</c:v>
                </c:pt>
                <c:pt idx="24042">
                  <c:v>13.107099999996001</c:v>
                </c:pt>
                <c:pt idx="24043">
                  <c:v>13.107099999996001</c:v>
                </c:pt>
                <c:pt idx="24044">
                  <c:v>13.107099999996001</c:v>
                </c:pt>
                <c:pt idx="24045">
                  <c:v>13.107099999996001</c:v>
                </c:pt>
                <c:pt idx="24046">
                  <c:v>13.106538337456</c:v>
                </c:pt>
                <c:pt idx="24047">
                  <c:v>13.105199999998</c:v>
                </c:pt>
                <c:pt idx="24048">
                  <c:v>13.105199999998</c:v>
                </c:pt>
                <c:pt idx="24049">
                  <c:v>13.105199999998</c:v>
                </c:pt>
                <c:pt idx="24050">
                  <c:v>13.105199999998</c:v>
                </c:pt>
                <c:pt idx="24051">
                  <c:v>13.105199999998</c:v>
                </c:pt>
                <c:pt idx="24052">
                  <c:v>13.105199999998</c:v>
                </c:pt>
                <c:pt idx="24053">
                  <c:v>13.105199999998</c:v>
                </c:pt>
                <c:pt idx="24054">
                  <c:v>13.105199999998</c:v>
                </c:pt>
                <c:pt idx="24055">
                  <c:v>13.105199999998</c:v>
                </c:pt>
                <c:pt idx="24056">
                  <c:v>13.105199999998</c:v>
                </c:pt>
                <c:pt idx="24057">
                  <c:v>13.105199999998</c:v>
                </c:pt>
                <c:pt idx="24058">
                  <c:v>13.105199999998</c:v>
                </c:pt>
                <c:pt idx="24059">
                  <c:v>13.105199999998</c:v>
                </c:pt>
                <c:pt idx="24060">
                  <c:v>13.105199999998</c:v>
                </c:pt>
                <c:pt idx="24061">
                  <c:v>13.105199999998</c:v>
                </c:pt>
                <c:pt idx="24062">
                  <c:v>13.105199999998</c:v>
                </c:pt>
                <c:pt idx="24063">
                  <c:v>13.105199999998</c:v>
                </c:pt>
                <c:pt idx="24064">
                  <c:v>13.105199999998</c:v>
                </c:pt>
                <c:pt idx="24065">
                  <c:v>13.104811187708</c:v>
                </c:pt>
                <c:pt idx="24066">
                  <c:v>13.091099999998001</c:v>
                </c:pt>
                <c:pt idx="24067">
                  <c:v>13.091099999998001</c:v>
                </c:pt>
                <c:pt idx="24068">
                  <c:v>13.091099999998001</c:v>
                </c:pt>
                <c:pt idx="24069">
                  <c:v>13.091099999998001</c:v>
                </c:pt>
                <c:pt idx="24070">
                  <c:v>13.091099999998001</c:v>
                </c:pt>
                <c:pt idx="24071">
                  <c:v>13.091099999998001</c:v>
                </c:pt>
                <c:pt idx="24072">
                  <c:v>13.09987037986</c:v>
                </c:pt>
                <c:pt idx="24073">
                  <c:v>13.197400000003</c:v>
                </c:pt>
                <c:pt idx="24074">
                  <c:v>13.197400000003</c:v>
                </c:pt>
                <c:pt idx="24075">
                  <c:v>13.197400000003</c:v>
                </c:pt>
                <c:pt idx="24076">
                  <c:v>13.197400000003</c:v>
                </c:pt>
                <c:pt idx="24077">
                  <c:v>13.197400000003</c:v>
                </c:pt>
                <c:pt idx="24078">
                  <c:v>13.197400000003</c:v>
                </c:pt>
                <c:pt idx="24079">
                  <c:v>13.197400000003</c:v>
                </c:pt>
                <c:pt idx="24080">
                  <c:v>13.197400000003</c:v>
                </c:pt>
                <c:pt idx="24081">
                  <c:v>13.197400000003</c:v>
                </c:pt>
                <c:pt idx="24082">
                  <c:v>13.197400000003</c:v>
                </c:pt>
                <c:pt idx="24083">
                  <c:v>13.197400000003</c:v>
                </c:pt>
                <c:pt idx="24084">
                  <c:v>13.197400000003</c:v>
                </c:pt>
                <c:pt idx="24085">
                  <c:v>13.197400000003</c:v>
                </c:pt>
                <c:pt idx="24086">
                  <c:v>13.239217461251</c:v>
                </c:pt>
                <c:pt idx="24087">
                  <c:v>13.288100000004</c:v>
                </c:pt>
                <c:pt idx="24088">
                  <c:v>13.288100000003</c:v>
                </c:pt>
                <c:pt idx="24089">
                  <c:v>13.288100000003</c:v>
                </c:pt>
                <c:pt idx="24090">
                  <c:v>13.288100000003</c:v>
                </c:pt>
                <c:pt idx="24091">
                  <c:v>13.288100000003</c:v>
                </c:pt>
                <c:pt idx="24092">
                  <c:v>13.288100000003</c:v>
                </c:pt>
                <c:pt idx="24093">
                  <c:v>13.288100000003</c:v>
                </c:pt>
                <c:pt idx="24094">
                  <c:v>13.288100000003</c:v>
                </c:pt>
                <c:pt idx="24095">
                  <c:v>13.288100000003</c:v>
                </c:pt>
                <c:pt idx="24096">
                  <c:v>13.288100000003</c:v>
                </c:pt>
                <c:pt idx="24097">
                  <c:v>13.288100000003</c:v>
                </c:pt>
                <c:pt idx="24098">
                  <c:v>13.288100000003</c:v>
                </c:pt>
                <c:pt idx="24099">
                  <c:v>13.288100000003</c:v>
                </c:pt>
                <c:pt idx="24100">
                  <c:v>13.288100000003</c:v>
                </c:pt>
                <c:pt idx="24101">
                  <c:v>13.288100000003</c:v>
                </c:pt>
                <c:pt idx="24102">
                  <c:v>13.288100000003</c:v>
                </c:pt>
                <c:pt idx="24103">
                  <c:v>13.285097365195</c:v>
                </c:pt>
                <c:pt idx="24104">
                  <c:v>13.264699999999999</c:v>
                </c:pt>
                <c:pt idx="24105">
                  <c:v>13.264699999999999</c:v>
                </c:pt>
                <c:pt idx="24106">
                  <c:v>13.264699999999999</c:v>
                </c:pt>
                <c:pt idx="24107">
                  <c:v>13.264699999999999</c:v>
                </c:pt>
                <c:pt idx="24108">
                  <c:v>13.264699999999999</c:v>
                </c:pt>
                <c:pt idx="24109">
                  <c:v>13.264699999999999</c:v>
                </c:pt>
                <c:pt idx="24110">
                  <c:v>13.252685324409001</c:v>
                </c:pt>
                <c:pt idx="24111">
                  <c:v>13.179700000001001</c:v>
                </c:pt>
                <c:pt idx="24112">
                  <c:v>13.179700000001001</c:v>
                </c:pt>
                <c:pt idx="24113">
                  <c:v>13.179700000001001</c:v>
                </c:pt>
                <c:pt idx="24114">
                  <c:v>13.179700000001001</c:v>
                </c:pt>
                <c:pt idx="24115">
                  <c:v>13.179700000001001</c:v>
                </c:pt>
                <c:pt idx="24116">
                  <c:v>13.179700000001001</c:v>
                </c:pt>
                <c:pt idx="24117">
                  <c:v>13.179700000001001</c:v>
                </c:pt>
                <c:pt idx="24118">
                  <c:v>13.179700000001001</c:v>
                </c:pt>
                <c:pt idx="24119">
                  <c:v>13.179700000001001</c:v>
                </c:pt>
                <c:pt idx="24120">
                  <c:v>13.179700000001001</c:v>
                </c:pt>
                <c:pt idx="24121">
                  <c:v>13.179700000001001</c:v>
                </c:pt>
                <c:pt idx="24122">
                  <c:v>13.179700000001001</c:v>
                </c:pt>
                <c:pt idx="24123">
                  <c:v>13.182568502477</c:v>
                </c:pt>
                <c:pt idx="24124">
                  <c:v>13.252700000006</c:v>
                </c:pt>
                <c:pt idx="24125">
                  <c:v>13.252700000002999</c:v>
                </c:pt>
                <c:pt idx="24126">
                  <c:v>13.252700000002999</c:v>
                </c:pt>
                <c:pt idx="24127">
                  <c:v>13.252700000006</c:v>
                </c:pt>
                <c:pt idx="24128">
                  <c:v>13.252700000002999</c:v>
                </c:pt>
                <c:pt idx="24129">
                  <c:v>13.252700000002999</c:v>
                </c:pt>
                <c:pt idx="24130">
                  <c:v>13.252700000002999</c:v>
                </c:pt>
                <c:pt idx="24131">
                  <c:v>13.252700000006</c:v>
                </c:pt>
                <c:pt idx="24132">
                  <c:v>13.252700000002999</c:v>
                </c:pt>
                <c:pt idx="24133">
                  <c:v>13.252700000002999</c:v>
                </c:pt>
                <c:pt idx="24134">
                  <c:v>13.252700000002999</c:v>
                </c:pt>
                <c:pt idx="24135">
                  <c:v>13.252700000002999</c:v>
                </c:pt>
                <c:pt idx="24136">
                  <c:v>13.252700000002999</c:v>
                </c:pt>
                <c:pt idx="24137">
                  <c:v>13.252700000002999</c:v>
                </c:pt>
                <c:pt idx="24138">
                  <c:v>13.252700000002999</c:v>
                </c:pt>
                <c:pt idx="24139">
                  <c:v>13.249894491857001</c:v>
                </c:pt>
                <c:pt idx="24140">
                  <c:v>13.235500000003</c:v>
                </c:pt>
                <c:pt idx="24141">
                  <c:v>13.235500000003</c:v>
                </c:pt>
                <c:pt idx="24142">
                  <c:v>13.235500000003</c:v>
                </c:pt>
                <c:pt idx="24143">
                  <c:v>13.235500000002</c:v>
                </c:pt>
                <c:pt idx="24144">
                  <c:v>13.235500000003</c:v>
                </c:pt>
                <c:pt idx="24145">
                  <c:v>13.235500000002</c:v>
                </c:pt>
                <c:pt idx="24146">
                  <c:v>13.193559124651999</c:v>
                </c:pt>
                <c:pt idx="24147">
                  <c:v>13.181500000004</c:v>
                </c:pt>
                <c:pt idx="24148">
                  <c:v>13.181500000004</c:v>
                </c:pt>
                <c:pt idx="24149">
                  <c:v>13.181500000004</c:v>
                </c:pt>
                <c:pt idx="24150">
                  <c:v>13.181500000004</c:v>
                </c:pt>
                <c:pt idx="24151">
                  <c:v>13.181500000004</c:v>
                </c:pt>
                <c:pt idx="24152">
                  <c:v>13.181500000004</c:v>
                </c:pt>
                <c:pt idx="24153">
                  <c:v>13.181500000004</c:v>
                </c:pt>
                <c:pt idx="24154">
                  <c:v>13.181500000004</c:v>
                </c:pt>
                <c:pt idx="24155">
                  <c:v>13.181500000004</c:v>
                </c:pt>
                <c:pt idx="24156">
                  <c:v>13.181500000004</c:v>
                </c:pt>
                <c:pt idx="24157">
                  <c:v>13.181500000004</c:v>
                </c:pt>
                <c:pt idx="24158">
                  <c:v>13.181500000004</c:v>
                </c:pt>
                <c:pt idx="24159">
                  <c:v>13.170020708756001</c:v>
                </c:pt>
                <c:pt idx="24160">
                  <c:v>13.141999999998999</c:v>
                </c:pt>
                <c:pt idx="24161">
                  <c:v>13.141999999998999</c:v>
                </c:pt>
                <c:pt idx="24162">
                  <c:v>13.141999999998999</c:v>
                </c:pt>
                <c:pt idx="24163">
                  <c:v>13.141999999999999</c:v>
                </c:pt>
                <c:pt idx="24164">
                  <c:v>13.141999999999999</c:v>
                </c:pt>
                <c:pt idx="24165">
                  <c:v>13.141999999998999</c:v>
                </c:pt>
                <c:pt idx="24166">
                  <c:v>13.141999999999999</c:v>
                </c:pt>
                <c:pt idx="24167">
                  <c:v>13.141999999998999</c:v>
                </c:pt>
                <c:pt idx="24168">
                  <c:v>13.141999999998999</c:v>
                </c:pt>
                <c:pt idx="24169">
                  <c:v>13.141999999998999</c:v>
                </c:pt>
                <c:pt idx="24170">
                  <c:v>13.141999999999999</c:v>
                </c:pt>
                <c:pt idx="24171">
                  <c:v>13.141999999998999</c:v>
                </c:pt>
                <c:pt idx="24172">
                  <c:v>13.144244832164</c:v>
                </c:pt>
                <c:pt idx="24173">
                  <c:v>13.186500000003001</c:v>
                </c:pt>
                <c:pt idx="24174">
                  <c:v>13.186500000003001</c:v>
                </c:pt>
                <c:pt idx="24175">
                  <c:v>13.186500000003001</c:v>
                </c:pt>
                <c:pt idx="24176">
                  <c:v>13.186500000005999</c:v>
                </c:pt>
                <c:pt idx="24177">
                  <c:v>13.186500000003001</c:v>
                </c:pt>
                <c:pt idx="24178">
                  <c:v>13.186500000003001</c:v>
                </c:pt>
                <c:pt idx="24179">
                  <c:v>13.186500000003001</c:v>
                </c:pt>
                <c:pt idx="24180">
                  <c:v>13.186500000003001</c:v>
                </c:pt>
                <c:pt idx="24181">
                  <c:v>13.186500000003001</c:v>
                </c:pt>
                <c:pt idx="24182">
                  <c:v>13.186500000003001</c:v>
                </c:pt>
                <c:pt idx="24183">
                  <c:v>13.181939158953</c:v>
                </c:pt>
                <c:pt idx="24184">
                  <c:v>13.150200000002</c:v>
                </c:pt>
                <c:pt idx="24185">
                  <c:v>13.150200000002</c:v>
                </c:pt>
                <c:pt idx="24186">
                  <c:v>13.150200000002</c:v>
                </c:pt>
                <c:pt idx="24187">
                  <c:v>13.150200000002</c:v>
                </c:pt>
                <c:pt idx="24188">
                  <c:v>13.150200000002</c:v>
                </c:pt>
                <c:pt idx="24189">
                  <c:v>13.150200000002</c:v>
                </c:pt>
                <c:pt idx="24190">
                  <c:v>13.150200000002</c:v>
                </c:pt>
                <c:pt idx="24191">
                  <c:v>13.150200000002</c:v>
                </c:pt>
                <c:pt idx="24192">
                  <c:v>13.150200000002</c:v>
                </c:pt>
                <c:pt idx="24193">
                  <c:v>13.150200000002</c:v>
                </c:pt>
                <c:pt idx="24194">
                  <c:v>13.150200000002</c:v>
                </c:pt>
                <c:pt idx="24195">
                  <c:v>13.150200000002</c:v>
                </c:pt>
                <c:pt idx="24196">
                  <c:v>13.160580817255999</c:v>
                </c:pt>
                <c:pt idx="24197">
                  <c:v>13.204800000003999</c:v>
                </c:pt>
                <c:pt idx="24198">
                  <c:v>13.204800000004999</c:v>
                </c:pt>
                <c:pt idx="24199">
                  <c:v>13.204800000004999</c:v>
                </c:pt>
                <c:pt idx="24200">
                  <c:v>13.204800000003999</c:v>
                </c:pt>
                <c:pt idx="24201">
                  <c:v>13.204800000004999</c:v>
                </c:pt>
                <c:pt idx="24202">
                  <c:v>13.204800000004999</c:v>
                </c:pt>
                <c:pt idx="24203">
                  <c:v>13.204800000003999</c:v>
                </c:pt>
                <c:pt idx="24204">
                  <c:v>13.204800000004999</c:v>
                </c:pt>
                <c:pt idx="24205">
                  <c:v>13.204800000004999</c:v>
                </c:pt>
                <c:pt idx="24206">
                  <c:v>13.204800000004999</c:v>
                </c:pt>
                <c:pt idx="24207">
                  <c:v>13.204800000004999</c:v>
                </c:pt>
                <c:pt idx="24208">
                  <c:v>13.204800000004999</c:v>
                </c:pt>
                <c:pt idx="24209">
                  <c:v>13.204800000004999</c:v>
                </c:pt>
                <c:pt idx="24210">
                  <c:v>13.204800000003999</c:v>
                </c:pt>
                <c:pt idx="24211">
                  <c:v>13.204800000004999</c:v>
                </c:pt>
                <c:pt idx="24212">
                  <c:v>13.204800000004999</c:v>
                </c:pt>
                <c:pt idx="24213">
                  <c:v>13.204800000003999</c:v>
                </c:pt>
                <c:pt idx="24214">
                  <c:v>13.204800000003999</c:v>
                </c:pt>
                <c:pt idx="24215">
                  <c:v>13.226603311816</c:v>
                </c:pt>
                <c:pt idx="24216">
                  <c:v>13.242999999997</c:v>
                </c:pt>
                <c:pt idx="24217">
                  <c:v>13.242999999997</c:v>
                </c:pt>
                <c:pt idx="24218">
                  <c:v>13.242999999996</c:v>
                </c:pt>
                <c:pt idx="24219">
                  <c:v>13.242999999997</c:v>
                </c:pt>
                <c:pt idx="24220">
                  <c:v>13.242999999996</c:v>
                </c:pt>
                <c:pt idx="24221">
                  <c:v>13.259064344114</c:v>
                </c:pt>
                <c:pt idx="24222">
                  <c:v>13.315000000002</c:v>
                </c:pt>
                <c:pt idx="24223">
                  <c:v>13.315000000002</c:v>
                </c:pt>
                <c:pt idx="24224">
                  <c:v>13.315000000002</c:v>
                </c:pt>
                <c:pt idx="24225">
                  <c:v>13.315000000002</c:v>
                </c:pt>
                <c:pt idx="24226">
                  <c:v>13.315000000002</c:v>
                </c:pt>
                <c:pt idx="24227">
                  <c:v>13.315000000002</c:v>
                </c:pt>
                <c:pt idx="24228">
                  <c:v>13.315000000002</c:v>
                </c:pt>
                <c:pt idx="24229">
                  <c:v>13.315000000002</c:v>
                </c:pt>
                <c:pt idx="24230">
                  <c:v>13.315000000002</c:v>
                </c:pt>
                <c:pt idx="24231">
                  <c:v>13.315000000002</c:v>
                </c:pt>
                <c:pt idx="24232">
                  <c:v>13.315000000002</c:v>
                </c:pt>
                <c:pt idx="24233">
                  <c:v>13.315000000002</c:v>
                </c:pt>
                <c:pt idx="24234">
                  <c:v>13.344103045412</c:v>
                </c:pt>
                <c:pt idx="24235">
                  <c:v>13.382199999995001</c:v>
                </c:pt>
                <c:pt idx="24236">
                  <c:v>13.382199999995001</c:v>
                </c:pt>
                <c:pt idx="24237">
                  <c:v>13.382199999995001</c:v>
                </c:pt>
                <c:pt idx="24238">
                  <c:v>13.382199999995001</c:v>
                </c:pt>
                <c:pt idx="24239">
                  <c:v>13.382199999995001</c:v>
                </c:pt>
                <c:pt idx="24240">
                  <c:v>13.382199999995001</c:v>
                </c:pt>
                <c:pt idx="24241">
                  <c:v>13.382199999995001</c:v>
                </c:pt>
                <c:pt idx="24242">
                  <c:v>13.382199999995001</c:v>
                </c:pt>
                <c:pt idx="24243">
                  <c:v>13.382199999995001</c:v>
                </c:pt>
                <c:pt idx="24244">
                  <c:v>13.382199999995001</c:v>
                </c:pt>
                <c:pt idx="24245">
                  <c:v>13.382199999995001</c:v>
                </c:pt>
                <c:pt idx="24246">
                  <c:v>13.382199999995001</c:v>
                </c:pt>
                <c:pt idx="24247">
                  <c:v>13.212012606218</c:v>
                </c:pt>
                <c:pt idx="24248">
                  <c:v>13.162500000004</c:v>
                </c:pt>
                <c:pt idx="24249">
                  <c:v>13.162500000004</c:v>
                </c:pt>
                <c:pt idx="24250">
                  <c:v>13.162500000004</c:v>
                </c:pt>
                <c:pt idx="24251">
                  <c:v>13.162500000001</c:v>
                </c:pt>
                <c:pt idx="24252">
                  <c:v>13.162500000004</c:v>
                </c:pt>
                <c:pt idx="24253">
                  <c:v>13.162500000004</c:v>
                </c:pt>
                <c:pt idx="24254">
                  <c:v>13.162500000004</c:v>
                </c:pt>
                <c:pt idx="24255">
                  <c:v>13.162500000004</c:v>
                </c:pt>
                <c:pt idx="24256">
                  <c:v>13.162500000004</c:v>
                </c:pt>
                <c:pt idx="24257">
                  <c:v>13.170414719257</c:v>
                </c:pt>
                <c:pt idx="24258">
                  <c:v>13.232500000004</c:v>
                </c:pt>
                <c:pt idx="24259">
                  <c:v>13.232500000004</c:v>
                </c:pt>
                <c:pt idx="24260">
                  <c:v>13.232500000004</c:v>
                </c:pt>
                <c:pt idx="24261">
                  <c:v>13.232500000004</c:v>
                </c:pt>
                <c:pt idx="24262">
                  <c:v>13.232500000004</c:v>
                </c:pt>
                <c:pt idx="24263">
                  <c:v>13.232500000004</c:v>
                </c:pt>
                <c:pt idx="24264">
                  <c:v>13.232500000004</c:v>
                </c:pt>
                <c:pt idx="24265">
                  <c:v>13.232500000004</c:v>
                </c:pt>
                <c:pt idx="24266">
                  <c:v>13.232500000004</c:v>
                </c:pt>
                <c:pt idx="24267">
                  <c:v>13.232500000004</c:v>
                </c:pt>
                <c:pt idx="24268">
                  <c:v>13.232500000004</c:v>
                </c:pt>
                <c:pt idx="24269">
                  <c:v>13.232500000004</c:v>
                </c:pt>
                <c:pt idx="24270">
                  <c:v>13.232500000004</c:v>
                </c:pt>
                <c:pt idx="24271">
                  <c:v>13.183028024576</c:v>
                </c:pt>
                <c:pt idx="24272">
                  <c:v>13.091699999996999</c:v>
                </c:pt>
                <c:pt idx="24273">
                  <c:v>13.091699999997999</c:v>
                </c:pt>
                <c:pt idx="24274">
                  <c:v>13.091699999997999</c:v>
                </c:pt>
                <c:pt idx="24275">
                  <c:v>13.091699999996999</c:v>
                </c:pt>
                <c:pt idx="24276">
                  <c:v>13.091699999996999</c:v>
                </c:pt>
                <c:pt idx="24277">
                  <c:v>13.091699999997999</c:v>
                </c:pt>
                <c:pt idx="24278">
                  <c:v>13.091699999995001</c:v>
                </c:pt>
                <c:pt idx="24279">
                  <c:v>13.091699999997999</c:v>
                </c:pt>
                <c:pt idx="24280">
                  <c:v>13.091699999997999</c:v>
                </c:pt>
                <c:pt idx="24281">
                  <c:v>13.091699999997999</c:v>
                </c:pt>
                <c:pt idx="24282">
                  <c:v>13.091699999997999</c:v>
                </c:pt>
                <c:pt idx="24283">
                  <c:v>13.117416232209001</c:v>
                </c:pt>
                <c:pt idx="24284">
                  <c:v>13.175599999996001</c:v>
                </c:pt>
                <c:pt idx="24285">
                  <c:v>13.175599999997001</c:v>
                </c:pt>
                <c:pt idx="24286">
                  <c:v>13.175599999996001</c:v>
                </c:pt>
                <c:pt idx="24287">
                  <c:v>13.175599999997001</c:v>
                </c:pt>
                <c:pt idx="24288">
                  <c:v>13.175599999996001</c:v>
                </c:pt>
                <c:pt idx="24289">
                  <c:v>13.175599999996001</c:v>
                </c:pt>
                <c:pt idx="24290">
                  <c:v>13.175599999996001</c:v>
                </c:pt>
                <c:pt idx="24291">
                  <c:v>13.175599999996001</c:v>
                </c:pt>
                <c:pt idx="24292">
                  <c:v>13.175599999997001</c:v>
                </c:pt>
                <c:pt idx="24293">
                  <c:v>13.175599999997001</c:v>
                </c:pt>
                <c:pt idx="24294">
                  <c:v>13.175599999997001</c:v>
                </c:pt>
                <c:pt idx="24295">
                  <c:v>13.175599999997001</c:v>
                </c:pt>
                <c:pt idx="24296">
                  <c:v>13.190532231254</c:v>
                </c:pt>
                <c:pt idx="24297">
                  <c:v>13.206199999995</c:v>
                </c:pt>
                <c:pt idx="24298">
                  <c:v>13.206199999995</c:v>
                </c:pt>
                <c:pt idx="24299">
                  <c:v>13.206199999995</c:v>
                </c:pt>
                <c:pt idx="24300">
                  <c:v>13.206199999995</c:v>
                </c:pt>
                <c:pt idx="24301">
                  <c:v>13.206199999995</c:v>
                </c:pt>
                <c:pt idx="24302">
                  <c:v>13.206199999995</c:v>
                </c:pt>
                <c:pt idx="24303">
                  <c:v>13.206199999995</c:v>
                </c:pt>
                <c:pt idx="24304">
                  <c:v>13.206199999996</c:v>
                </c:pt>
                <c:pt idx="24305">
                  <c:v>13.206199999996</c:v>
                </c:pt>
                <c:pt idx="24306">
                  <c:v>13.213806608760001</c:v>
                </c:pt>
                <c:pt idx="24307">
                  <c:v>13.250999999996999</c:v>
                </c:pt>
                <c:pt idx="24308">
                  <c:v>13.250999999996999</c:v>
                </c:pt>
                <c:pt idx="24309">
                  <c:v>13.250999999996999</c:v>
                </c:pt>
                <c:pt idx="24310">
                  <c:v>13.250999999996999</c:v>
                </c:pt>
                <c:pt idx="24311">
                  <c:v>13.250999999996999</c:v>
                </c:pt>
                <c:pt idx="24312">
                  <c:v>13.250999999996999</c:v>
                </c:pt>
                <c:pt idx="24313">
                  <c:v>13.250999999996999</c:v>
                </c:pt>
                <c:pt idx="24314">
                  <c:v>13.250999999996999</c:v>
                </c:pt>
                <c:pt idx="24315">
                  <c:v>13.250999999996999</c:v>
                </c:pt>
                <c:pt idx="24316">
                  <c:v>13.250999999996999</c:v>
                </c:pt>
                <c:pt idx="24317">
                  <c:v>13.250999999996001</c:v>
                </c:pt>
                <c:pt idx="24318">
                  <c:v>13.250999999996999</c:v>
                </c:pt>
                <c:pt idx="24319">
                  <c:v>13.250999999996999</c:v>
                </c:pt>
                <c:pt idx="24320">
                  <c:v>13.184348176025001</c:v>
                </c:pt>
                <c:pt idx="24321">
                  <c:v>13.161699999996999</c:v>
                </c:pt>
                <c:pt idx="24322">
                  <c:v>13.161699999996999</c:v>
                </c:pt>
                <c:pt idx="24323">
                  <c:v>13.161699999996999</c:v>
                </c:pt>
                <c:pt idx="24324">
                  <c:v>13.161699999996999</c:v>
                </c:pt>
                <c:pt idx="24325">
                  <c:v>13.161699999996999</c:v>
                </c:pt>
                <c:pt idx="24326">
                  <c:v>13.161699999996999</c:v>
                </c:pt>
                <c:pt idx="24327">
                  <c:v>13.161699999996999</c:v>
                </c:pt>
                <c:pt idx="24328">
                  <c:v>13.161699999996999</c:v>
                </c:pt>
                <c:pt idx="24329">
                  <c:v>13.161699999996999</c:v>
                </c:pt>
                <c:pt idx="24330">
                  <c:v>13.161699999996999</c:v>
                </c:pt>
                <c:pt idx="24331">
                  <c:v>13.245479138234</c:v>
                </c:pt>
                <c:pt idx="24332">
                  <c:v>13.309100000003999</c:v>
                </c:pt>
                <c:pt idx="24333">
                  <c:v>13.309100000003999</c:v>
                </c:pt>
                <c:pt idx="24334">
                  <c:v>13.309100000003999</c:v>
                </c:pt>
                <c:pt idx="24335">
                  <c:v>13.309100000003999</c:v>
                </c:pt>
                <c:pt idx="24336">
                  <c:v>13.309100000003999</c:v>
                </c:pt>
                <c:pt idx="24337">
                  <c:v>13.309100000002999</c:v>
                </c:pt>
                <c:pt idx="24338">
                  <c:v>13.309100000002999</c:v>
                </c:pt>
                <c:pt idx="24339">
                  <c:v>13.309100000003999</c:v>
                </c:pt>
                <c:pt idx="24340">
                  <c:v>13.309100000003999</c:v>
                </c:pt>
                <c:pt idx="24341">
                  <c:v>13.309100000003999</c:v>
                </c:pt>
                <c:pt idx="24342">
                  <c:v>13.309100000003999</c:v>
                </c:pt>
                <c:pt idx="24343">
                  <c:v>13.309100000003999</c:v>
                </c:pt>
                <c:pt idx="24344">
                  <c:v>13.23290745938</c:v>
                </c:pt>
                <c:pt idx="24345">
                  <c:v>13.195199999995999</c:v>
                </c:pt>
                <c:pt idx="24346">
                  <c:v>13.195199999995999</c:v>
                </c:pt>
                <c:pt idx="24347">
                  <c:v>13.195199999995999</c:v>
                </c:pt>
                <c:pt idx="24348">
                  <c:v>13.195199999995999</c:v>
                </c:pt>
                <c:pt idx="24349">
                  <c:v>13.195199999995999</c:v>
                </c:pt>
                <c:pt idx="24350">
                  <c:v>13.195199999995999</c:v>
                </c:pt>
                <c:pt idx="24351">
                  <c:v>13.195199999995999</c:v>
                </c:pt>
                <c:pt idx="24352">
                  <c:v>13.195199999995999</c:v>
                </c:pt>
                <c:pt idx="24353">
                  <c:v>13.195199999995999</c:v>
                </c:pt>
                <c:pt idx="24354">
                  <c:v>13.195199999995999</c:v>
                </c:pt>
                <c:pt idx="24355">
                  <c:v>13.195199999995999</c:v>
                </c:pt>
                <c:pt idx="24356">
                  <c:v>13.195199999995999</c:v>
                </c:pt>
                <c:pt idx="24357">
                  <c:v>13.195199999995999</c:v>
                </c:pt>
                <c:pt idx="24358">
                  <c:v>13.195199999995999</c:v>
                </c:pt>
                <c:pt idx="24359">
                  <c:v>13.195199999995999</c:v>
                </c:pt>
                <c:pt idx="24360">
                  <c:v>13.195199999995999</c:v>
                </c:pt>
                <c:pt idx="24361">
                  <c:v>13.195199999995999</c:v>
                </c:pt>
                <c:pt idx="24362">
                  <c:v>13.195199999995999</c:v>
                </c:pt>
                <c:pt idx="24363">
                  <c:v>13.195199999995999</c:v>
                </c:pt>
                <c:pt idx="24364">
                  <c:v>13.401678857943001</c:v>
                </c:pt>
                <c:pt idx="24365">
                  <c:v>13.413399999997999</c:v>
                </c:pt>
                <c:pt idx="24366">
                  <c:v>13.413399999997999</c:v>
                </c:pt>
                <c:pt idx="24367">
                  <c:v>13.413399999997999</c:v>
                </c:pt>
                <c:pt idx="24368">
                  <c:v>13.413399999997999</c:v>
                </c:pt>
                <c:pt idx="24369">
                  <c:v>13.413399999997999</c:v>
                </c:pt>
                <c:pt idx="24370">
                  <c:v>13.347403824598</c:v>
                </c:pt>
                <c:pt idx="24371">
                  <c:v>13.190000000002</c:v>
                </c:pt>
                <c:pt idx="24372">
                  <c:v>13.190000000002</c:v>
                </c:pt>
                <c:pt idx="24373">
                  <c:v>13.190000000002</c:v>
                </c:pt>
                <c:pt idx="24374">
                  <c:v>13.190000000002</c:v>
                </c:pt>
                <c:pt idx="24375">
                  <c:v>13.190000000002</c:v>
                </c:pt>
                <c:pt idx="24376">
                  <c:v>13.190000000002</c:v>
                </c:pt>
                <c:pt idx="24377">
                  <c:v>13.190000000002</c:v>
                </c:pt>
                <c:pt idx="24378">
                  <c:v>13.190000000002</c:v>
                </c:pt>
                <c:pt idx="24379">
                  <c:v>13.190000000002</c:v>
                </c:pt>
                <c:pt idx="24380">
                  <c:v>13.190000000002</c:v>
                </c:pt>
                <c:pt idx="24381">
                  <c:v>13.190000000002</c:v>
                </c:pt>
                <c:pt idx="24382">
                  <c:v>13.190000000002</c:v>
                </c:pt>
                <c:pt idx="24383">
                  <c:v>13.177239526900999</c:v>
                </c:pt>
                <c:pt idx="24384">
                  <c:v>13.130700000001999</c:v>
                </c:pt>
                <c:pt idx="24385">
                  <c:v>13.130700000001999</c:v>
                </c:pt>
                <c:pt idx="24386">
                  <c:v>13.130700000001999</c:v>
                </c:pt>
                <c:pt idx="24387">
                  <c:v>13.130700000001999</c:v>
                </c:pt>
                <c:pt idx="24388">
                  <c:v>13.130700000001999</c:v>
                </c:pt>
                <c:pt idx="24389">
                  <c:v>13.130700000000999</c:v>
                </c:pt>
                <c:pt idx="24390">
                  <c:v>13.130700000000999</c:v>
                </c:pt>
                <c:pt idx="24391">
                  <c:v>13.130700000000999</c:v>
                </c:pt>
                <c:pt idx="24392">
                  <c:v>13.130700000001999</c:v>
                </c:pt>
                <c:pt idx="24393">
                  <c:v>13.130700000001999</c:v>
                </c:pt>
                <c:pt idx="24394">
                  <c:v>13.130700000001999</c:v>
                </c:pt>
                <c:pt idx="24395">
                  <c:v>13.130700000000999</c:v>
                </c:pt>
                <c:pt idx="24396">
                  <c:v>13.156401289952001</c:v>
                </c:pt>
                <c:pt idx="24397">
                  <c:v>13.258200000003001</c:v>
                </c:pt>
                <c:pt idx="24398">
                  <c:v>13.258200000003001</c:v>
                </c:pt>
                <c:pt idx="24399">
                  <c:v>13.258200000003001</c:v>
                </c:pt>
                <c:pt idx="24400">
                  <c:v>13.258200000002001</c:v>
                </c:pt>
                <c:pt idx="24401">
                  <c:v>13.258200000003001</c:v>
                </c:pt>
                <c:pt idx="24402">
                  <c:v>13.258200000002001</c:v>
                </c:pt>
                <c:pt idx="24403">
                  <c:v>13.2582</c:v>
                </c:pt>
                <c:pt idx="24404">
                  <c:v>13.258200000003001</c:v>
                </c:pt>
                <c:pt idx="24405">
                  <c:v>13.258200000002001</c:v>
                </c:pt>
                <c:pt idx="24406">
                  <c:v>13.258200000002001</c:v>
                </c:pt>
                <c:pt idx="24407">
                  <c:v>13.258200000001001</c:v>
                </c:pt>
                <c:pt idx="24408">
                  <c:v>13.258200000002001</c:v>
                </c:pt>
                <c:pt idx="24409">
                  <c:v>13.258200000002001</c:v>
                </c:pt>
                <c:pt idx="24410">
                  <c:v>13.258200000002001</c:v>
                </c:pt>
                <c:pt idx="24411">
                  <c:v>13.258200000002001</c:v>
                </c:pt>
                <c:pt idx="24412">
                  <c:v>13.258200000002001</c:v>
                </c:pt>
                <c:pt idx="24413">
                  <c:v>13.258200000003001</c:v>
                </c:pt>
                <c:pt idx="24414">
                  <c:v>13.257881063994001</c:v>
                </c:pt>
                <c:pt idx="24415">
                  <c:v>13.257199999995001</c:v>
                </c:pt>
                <c:pt idx="24416">
                  <c:v>13.257199999995001</c:v>
                </c:pt>
                <c:pt idx="24417">
                  <c:v>13.257199999995001</c:v>
                </c:pt>
                <c:pt idx="24418">
                  <c:v>13.257199999995001</c:v>
                </c:pt>
                <c:pt idx="24419">
                  <c:v>13.257199999995001</c:v>
                </c:pt>
                <c:pt idx="24420">
                  <c:v>13.257199999994</c:v>
                </c:pt>
                <c:pt idx="24421">
                  <c:v>13.257199999995001</c:v>
                </c:pt>
                <c:pt idx="24422">
                  <c:v>13.257199999995001</c:v>
                </c:pt>
                <c:pt idx="24423">
                  <c:v>13.257199999995001</c:v>
                </c:pt>
                <c:pt idx="24424">
                  <c:v>13.257199999995001</c:v>
                </c:pt>
                <c:pt idx="24425">
                  <c:v>13.262854361369</c:v>
                </c:pt>
                <c:pt idx="24426">
                  <c:v>13.275800000003001</c:v>
                </c:pt>
                <c:pt idx="24427">
                  <c:v>13.275800000003001</c:v>
                </c:pt>
                <c:pt idx="24428">
                  <c:v>13.275800000003001</c:v>
                </c:pt>
                <c:pt idx="24429">
                  <c:v>13.275800000003001</c:v>
                </c:pt>
                <c:pt idx="24430">
                  <c:v>13.275800000003001</c:v>
                </c:pt>
                <c:pt idx="24431">
                  <c:v>13.275800000003001</c:v>
                </c:pt>
                <c:pt idx="24432">
                  <c:v>13.275800000003001</c:v>
                </c:pt>
                <c:pt idx="24433">
                  <c:v>13.275800000003001</c:v>
                </c:pt>
                <c:pt idx="24434">
                  <c:v>13.275800000003001</c:v>
                </c:pt>
                <c:pt idx="24435">
                  <c:v>13.275800000003001</c:v>
                </c:pt>
                <c:pt idx="24436">
                  <c:v>13.275800000003001</c:v>
                </c:pt>
                <c:pt idx="24437">
                  <c:v>13.275800000003001</c:v>
                </c:pt>
                <c:pt idx="24438">
                  <c:v>13.275800000003001</c:v>
                </c:pt>
                <c:pt idx="24439">
                  <c:v>13.210839339577999</c:v>
                </c:pt>
                <c:pt idx="24440">
                  <c:v>13.204399999996999</c:v>
                </c:pt>
                <c:pt idx="24441">
                  <c:v>13.204399999996999</c:v>
                </c:pt>
                <c:pt idx="24442">
                  <c:v>13.204399999996999</c:v>
                </c:pt>
                <c:pt idx="24443">
                  <c:v>13.204399999995999</c:v>
                </c:pt>
                <c:pt idx="24444">
                  <c:v>13.204399999995999</c:v>
                </c:pt>
                <c:pt idx="24445">
                  <c:v>13.212280443088</c:v>
                </c:pt>
                <c:pt idx="24446">
                  <c:v>13.227400000003</c:v>
                </c:pt>
                <c:pt idx="24447">
                  <c:v>13.227400000003</c:v>
                </c:pt>
                <c:pt idx="24448">
                  <c:v>13.227400000003</c:v>
                </c:pt>
                <c:pt idx="24449">
                  <c:v>13.227400000003</c:v>
                </c:pt>
                <c:pt idx="24450">
                  <c:v>13.227400000003</c:v>
                </c:pt>
                <c:pt idx="24451">
                  <c:v>13.227400000003</c:v>
                </c:pt>
                <c:pt idx="24452">
                  <c:v>13.227400000003</c:v>
                </c:pt>
                <c:pt idx="24453">
                  <c:v>13.227400000003</c:v>
                </c:pt>
                <c:pt idx="24454">
                  <c:v>13.227400000003</c:v>
                </c:pt>
                <c:pt idx="24455">
                  <c:v>13.227400000003</c:v>
                </c:pt>
                <c:pt idx="24456">
                  <c:v>13.227400000003</c:v>
                </c:pt>
                <c:pt idx="24457">
                  <c:v>13.227400000003</c:v>
                </c:pt>
                <c:pt idx="24458">
                  <c:v>13.233189004461</c:v>
                </c:pt>
                <c:pt idx="24459">
                  <c:v>13.245800000002999</c:v>
                </c:pt>
                <c:pt idx="24460">
                  <c:v>13.245800000001999</c:v>
                </c:pt>
                <c:pt idx="24461">
                  <c:v>13.245800000001999</c:v>
                </c:pt>
                <c:pt idx="24462">
                  <c:v>13.245800000002999</c:v>
                </c:pt>
                <c:pt idx="24463">
                  <c:v>13.245800000002999</c:v>
                </c:pt>
                <c:pt idx="24464">
                  <c:v>13.245800000001999</c:v>
                </c:pt>
                <c:pt idx="24465">
                  <c:v>13.245800000002999</c:v>
                </c:pt>
                <c:pt idx="24466">
                  <c:v>13.245800000001999</c:v>
                </c:pt>
                <c:pt idx="24467">
                  <c:v>13.245800000001999</c:v>
                </c:pt>
                <c:pt idx="24468">
                  <c:v>13.245800000001999</c:v>
                </c:pt>
                <c:pt idx="24469">
                  <c:v>13.245800000001999</c:v>
                </c:pt>
                <c:pt idx="24470">
                  <c:v>13.245800000002999</c:v>
                </c:pt>
                <c:pt idx="24471">
                  <c:v>13.2424020988</c:v>
                </c:pt>
                <c:pt idx="24472">
                  <c:v>13.157000000004</c:v>
                </c:pt>
                <c:pt idx="24473">
                  <c:v>13.157000000004</c:v>
                </c:pt>
                <c:pt idx="24474">
                  <c:v>13.157000000004</c:v>
                </c:pt>
                <c:pt idx="24475">
                  <c:v>13.157000000004</c:v>
                </c:pt>
                <c:pt idx="24476">
                  <c:v>13.157000000004</c:v>
                </c:pt>
                <c:pt idx="24477">
                  <c:v>13.157000000004</c:v>
                </c:pt>
                <c:pt idx="24478">
                  <c:v>13.157000000004</c:v>
                </c:pt>
                <c:pt idx="24479">
                  <c:v>13.157000000004</c:v>
                </c:pt>
                <c:pt idx="24480">
                  <c:v>13.157000000004</c:v>
                </c:pt>
                <c:pt idx="24481">
                  <c:v>13.157000000004</c:v>
                </c:pt>
                <c:pt idx="24482">
                  <c:v>13.158509456481999</c:v>
                </c:pt>
                <c:pt idx="24483">
                  <c:v>13.215499999998</c:v>
                </c:pt>
                <c:pt idx="24484">
                  <c:v>13.215499999998</c:v>
                </c:pt>
                <c:pt idx="24485">
                  <c:v>13.215499999996</c:v>
                </c:pt>
                <c:pt idx="24486">
                  <c:v>13.215499999998</c:v>
                </c:pt>
                <c:pt idx="24487">
                  <c:v>13.215499999998</c:v>
                </c:pt>
                <c:pt idx="24488">
                  <c:v>13.215499999998</c:v>
                </c:pt>
                <c:pt idx="24489">
                  <c:v>13.215499999998</c:v>
                </c:pt>
                <c:pt idx="24490">
                  <c:v>13.215499999998</c:v>
                </c:pt>
                <c:pt idx="24491">
                  <c:v>13.215499999998</c:v>
                </c:pt>
                <c:pt idx="24492">
                  <c:v>13.215499999998</c:v>
                </c:pt>
                <c:pt idx="24493">
                  <c:v>13.215499999998</c:v>
                </c:pt>
                <c:pt idx="24494">
                  <c:v>13.214059142511999</c:v>
                </c:pt>
                <c:pt idx="24495">
                  <c:v>13.154100000005</c:v>
                </c:pt>
                <c:pt idx="24496">
                  <c:v>13.154100000005</c:v>
                </c:pt>
                <c:pt idx="24497">
                  <c:v>13.154100000005</c:v>
                </c:pt>
                <c:pt idx="24498">
                  <c:v>13.154100000005</c:v>
                </c:pt>
                <c:pt idx="24499">
                  <c:v>13.154100000005</c:v>
                </c:pt>
                <c:pt idx="24500">
                  <c:v>13.154100000005</c:v>
                </c:pt>
                <c:pt idx="24501">
                  <c:v>13.154100000005</c:v>
                </c:pt>
                <c:pt idx="24502">
                  <c:v>13.154100000005</c:v>
                </c:pt>
                <c:pt idx="24503">
                  <c:v>13.154100000005</c:v>
                </c:pt>
                <c:pt idx="24504">
                  <c:v>13.154100000005</c:v>
                </c:pt>
                <c:pt idx="24505">
                  <c:v>13.154100000004</c:v>
                </c:pt>
                <c:pt idx="24506">
                  <c:v>13.154100000005</c:v>
                </c:pt>
                <c:pt idx="24507">
                  <c:v>13.154100000005</c:v>
                </c:pt>
                <c:pt idx="24508">
                  <c:v>13.154100000005</c:v>
                </c:pt>
                <c:pt idx="24509">
                  <c:v>13.154100000005</c:v>
                </c:pt>
                <c:pt idx="24510">
                  <c:v>13.154100000005</c:v>
                </c:pt>
                <c:pt idx="24511">
                  <c:v>13.154100000005</c:v>
                </c:pt>
                <c:pt idx="24512">
                  <c:v>13.154100000005</c:v>
                </c:pt>
                <c:pt idx="24513">
                  <c:v>13.156013823362001</c:v>
                </c:pt>
                <c:pt idx="24514">
                  <c:v>13.190100000005</c:v>
                </c:pt>
                <c:pt idx="24515">
                  <c:v>13.190100000005</c:v>
                </c:pt>
                <c:pt idx="24516">
                  <c:v>13.190100000005</c:v>
                </c:pt>
                <c:pt idx="24517">
                  <c:v>13.190100000005</c:v>
                </c:pt>
                <c:pt idx="24518">
                  <c:v>13.190100000005</c:v>
                </c:pt>
                <c:pt idx="24519">
                  <c:v>13.190100000005</c:v>
                </c:pt>
                <c:pt idx="24520">
                  <c:v>13.190100000005</c:v>
                </c:pt>
                <c:pt idx="24521">
                  <c:v>13.190100000005</c:v>
                </c:pt>
                <c:pt idx="24522">
                  <c:v>13.190100000005</c:v>
                </c:pt>
                <c:pt idx="24523">
                  <c:v>13.190100000005</c:v>
                </c:pt>
                <c:pt idx="24524">
                  <c:v>13.190100000005</c:v>
                </c:pt>
                <c:pt idx="24525">
                  <c:v>13.190100000005</c:v>
                </c:pt>
                <c:pt idx="24526">
                  <c:v>13.190100000005</c:v>
                </c:pt>
                <c:pt idx="24527">
                  <c:v>13.299256198910999</c:v>
                </c:pt>
                <c:pt idx="24528">
                  <c:v>13.327699999996</c:v>
                </c:pt>
                <c:pt idx="24529">
                  <c:v>13.327699999997</c:v>
                </c:pt>
                <c:pt idx="24530">
                  <c:v>13.327699999997</c:v>
                </c:pt>
                <c:pt idx="24531">
                  <c:v>13.327699999997</c:v>
                </c:pt>
                <c:pt idx="24532">
                  <c:v>13.327699999996</c:v>
                </c:pt>
                <c:pt idx="24533">
                  <c:v>13.283187152516</c:v>
                </c:pt>
                <c:pt idx="24534">
                  <c:v>13.186300000000999</c:v>
                </c:pt>
                <c:pt idx="24535">
                  <c:v>13.186300000000999</c:v>
                </c:pt>
                <c:pt idx="24536">
                  <c:v>13.186300000000999</c:v>
                </c:pt>
                <c:pt idx="24537">
                  <c:v>13.186300000000999</c:v>
                </c:pt>
                <c:pt idx="24538">
                  <c:v>13.186300000000999</c:v>
                </c:pt>
                <c:pt idx="24539">
                  <c:v>13.186300000000999</c:v>
                </c:pt>
                <c:pt idx="24540">
                  <c:v>13.186300000000999</c:v>
                </c:pt>
                <c:pt idx="24541">
                  <c:v>13.186300000000999</c:v>
                </c:pt>
                <c:pt idx="24542">
                  <c:v>13.186300000000999</c:v>
                </c:pt>
                <c:pt idx="24543">
                  <c:v>13.186300000000999</c:v>
                </c:pt>
                <c:pt idx="24544">
                  <c:v>13.186300000000999</c:v>
                </c:pt>
                <c:pt idx="24545">
                  <c:v>13.186300000000999</c:v>
                </c:pt>
                <c:pt idx="24546">
                  <c:v>13.224306497947</c:v>
                </c:pt>
                <c:pt idx="24547">
                  <c:v>13.298600000002001</c:v>
                </c:pt>
                <c:pt idx="24548">
                  <c:v>13.298600000002001</c:v>
                </c:pt>
                <c:pt idx="24549">
                  <c:v>13.298600000002001</c:v>
                </c:pt>
                <c:pt idx="24550">
                  <c:v>13.298600000002001</c:v>
                </c:pt>
                <c:pt idx="24551">
                  <c:v>13.298600000002001</c:v>
                </c:pt>
                <c:pt idx="24552">
                  <c:v>13.298600000002001</c:v>
                </c:pt>
                <c:pt idx="24553">
                  <c:v>13.298600000002001</c:v>
                </c:pt>
                <c:pt idx="24554">
                  <c:v>13.298600000002001</c:v>
                </c:pt>
                <c:pt idx="24555">
                  <c:v>13.298600000002001</c:v>
                </c:pt>
                <c:pt idx="24556">
                  <c:v>13.298600000002001</c:v>
                </c:pt>
                <c:pt idx="24557">
                  <c:v>13.298600000002001</c:v>
                </c:pt>
                <c:pt idx="24558">
                  <c:v>13.298600000002001</c:v>
                </c:pt>
                <c:pt idx="24559">
                  <c:v>13.255709010417</c:v>
                </c:pt>
                <c:pt idx="24560">
                  <c:v>13.126500000004</c:v>
                </c:pt>
                <c:pt idx="24561">
                  <c:v>13.126500000004</c:v>
                </c:pt>
                <c:pt idx="24562">
                  <c:v>13.126500000004</c:v>
                </c:pt>
                <c:pt idx="24563">
                  <c:v>13.126500000004</c:v>
                </c:pt>
                <c:pt idx="24564">
                  <c:v>13.126500000004</c:v>
                </c:pt>
                <c:pt idx="24565">
                  <c:v>13.126500000004</c:v>
                </c:pt>
                <c:pt idx="24566">
                  <c:v>13.126500000004</c:v>
                </c:pt>
                <c:pt idx="24567">
                  <c:v>13.126500000004</c:v>
                </c:pt>
                <c:pt idx="24568">
                  <c:v>13.126500000004</c:v>
                </c:pt>
                <c:pt idx="24569">
                  <c:v>13.126500000004</c:v>
                </c:pt>
                <c:pt idx="24570">
                  <c:v>13.126500000004</c:v>
                </c:pt>
                <c:pt idx="24571">
                  <c:v>13.237110571705999</c:v>
                </c:pt>
                <c:pt idx="24572">
                  <c:v>13.270099999996001</c:v>
                </c:pt>
                <c:pt idx="24573">
                  <c:v>13.270099999996001</c:v>
                </c:pt>
                <c:pt idx="24574">
                  <c:v>13.270099999996001</c:v>
                </c:pt>
                <c:pt idx="24575">
                  <c:v>13.270099999996001</c:v>
                </c:pt>
                <c:pt idx="24576">
                  <c:v>13.270099999996001</c:v>
                </c:pt>
                <c:pt idx="24577">
                  <c:v>13.270099999996001</c:v>
                </c:pt>
                <c:pt idx="24578">
                  <c:v>13.270099999996001</c:v>
                </c:pt>
                <c:pt idx="24579">
                  <c:v>13.270099999996001</c:v>
                </c:pt>
                <c:pt idx="24580">
                  <c:v>13.270099999996001</c:v>
                </c:pt>
                <c:pt idx="24581">
                  <c:v>13.270099999996001</c:v>
                </c:pt>
                <c:pt idx="24582">
                  <c:v>13.270099999997001</c:v>
                </c:pt>
                <c:pt idx="24583">
                  <c:v>13.270099999997001</c:v>
                </c:pt>
                <c:pt idx="24584">
                  <c:v>13.264254275376</c:v>
                </c:pt>
                <c:pt idx="24585">
                  <c:v>13.257400000002001</c:v>
                </c:pt>
                <c:pt idx="24586">
                  <c:v>13.257400000002001</c:v>
                </c:pt>
                <c:pt idx="24587">
                  <c:v>13.257400000002001</c:v>
                </c:pt>
                <c:pt idx="24588">
                  <c:v>13.257400000002001</c:v>
                </c:pt>
                <c:pt idx="24589">
                  <c:v>13.257400000002001</c:v>
                </c:pt>
                <c:pt idx="24590">
                  <c:v>13.257400000002001</c:v>
                </c:pt>
                <c:pt idx="24591">
                  <c:v>13.257400000002001</c:v>
                </c:pt>
                <c:pt idx="24592">
                  <c:v>13.257400000002001</c:v>
                </c:pt>
                <c:pt idx="24593">
                  <c:v>13.257400000002001</c:v>
                </c:pt>
                <c:pt idx="24594">
                  <c:v>13.257400000002001</c:v>
                </c:pt>
                <c:pt idx="24595">
                  <c:v>13.257400000002001</c:v>
                </c:pt>
                <c:pt idx="24596">
                  <c:v>13.257400000002001</c:v>
                </c:pt>
                <c:pt idx="24597">
                  <c:v>13.257400000002001</c:v>
                </c:pt>
                <c:pt idx="24598">
                  <c:v>13.257400000002001</c:v>
                </c:pt>
                <c:pt idx="24599">
                  <c:v>13.257400000002001</c:v>
                </c:pt>
                <c:pt idx="24600">
                  <c:v>13.257400000002001</c:v>
                </c:pt>
                <c:pt idx="24601">
                  <c:v>13.257400000002001</c:v>
                </c:pt>
                <c:pt idx="24602">
                  <c:v>13.257400000002001</c:v>
                </c:pt>
                <c:pt idx="24603">
                  <c:v>13.257400000002001</c:v>
                </c:pt>
                <c:pt idx="24604">
                  <c:v>13.248007256443</c:v>
                </c:pt>
                <c:pt idx="24605">
                  <c:v>13.239600000000999</c:v>
                </c:pt>
                <c:pt idx="24606">
                  <c:v>13.239600000000999</c:v>
                </c:pt>
                <c:pt idx="24607">
                  <c:v>13.239600000000999</c:v>
                </c:pt>
                <c:pt idx="24608">
                  <c:v>13.239600000000999</c:v>
                </c:pt>
                <c:pt idx="24609">
                  <c:v>13.239600000000999</c:v>
                </c:pt>
                <c:pt idx="24610">
                  <c:v>13.242161862501</c:v>
                </c:pt>
                <c:pt idx="24611">
                  <c:v>13.253200000004</c:v>
                </c:pt>
                <c:pt idx="24612">
                  <c:v>13.253200000004</c:v>
                </c:pt>
                <c:pt idx="24613">
                  <c:v>13.253200000004</c:v>
                </c:pt>
                <c:pt idx="24614">
                  <c:v>13.253200000004</c:v>
                </c:pt>
                <c:pt idx="24615">
                  <c:v>13.253200000004</c:v>
                </c:pt>
                <c:pt idx="24616">
                  <c:v>13.253200000004</c:v>
                </c:pt>
                <c:pt idx="24617">
                  <c:v>13.253200000004</c:v>
                </c:pt>
                <c:pt idx="24618">
                  <c:v>13.253200000004</c:v>
                </c:pt>
                <c:pt idx="24619">
                  <c:v>13.253200000004</c:v>
                </c:pt>
                <c:pt idx="24620">
                  <c:v>13.253200000004</c:v>
                </c:pt>
                <c:pt idx="24621">
                  <c:v>13.253200000004</c:v>
                </c:pt>
                <c:pt idx="24622">
                  <c:v>13.253200000001</c:v>
                </c:pt>
                <c:pt idx="24623">
                  <c:v>13.308267580473</c:v>
                </c:pt>
                <c:pt idx="24624">
                  <c:v>13.348300000003</c:v>
                </c:pt>
                <c:pt idx="24625">
                  <c:v>13.348300000004</c:v>
                </c:pt>
                <c:pt idx="24626">
                  <c:v>13.348300000004</c:v>
                </c:pt>
                <c:pt idx="24627">
                  <c:v>13.348300000004</c:v>
                </c:pt>
                <c:pt idx="24628">
                  <c:v>13.348300000003</c:v>
                </c:pt>
                <c:pt idx="24629">
                  <c:v>13.348300000004</c:v>
                </c:pt>
                <c:pt idx="24630">
                  <c:v>13.348300000004</c:v>
                </c:pt>
                <c:pt idx="24631">
                  <c:v>13.348300000004</c:v>
                </c:pt>
                <c:pt idx="24632">
                  <c:v>13.348300000004</c:v>
                </c:pt>
                <c:pt idx="24633">
                  <c:v>13.348300000004</c:v>
                </c:pt>
                <c:pt idx="24634">
                  <c:v>13.348300000004</c:v>
                </c:pt>
                <c:pt idx="24635">
                  <c:v>13.231999558555</c:v>
                </c:pt>
                <c:pt idx="24636">
                  <c:v>13.126799999997999</c:v>
                </c:pt>
                <c:pt idx="24637">
                  <c:v>13.126799999997999</c:v>
                </c:pt>
                <c:pt idx="24638">
                  <c:v>13.126799999997999</c:v>
                </c:pt>
                <c:pt idx="24639">
                  <c:v>13.126799999997999</c:v>
                </c:pt>
                <c:pt idx="24640">
                  <c:v>13.126799999997999</c:v>
                </c:pt>
                <c:pt idx="24641">
                  <c:v>13.126799999997999</c:v>
                </c:pt>
                <c:pt idx="24642">
                  <c:v>13.126799999997999</c:v>
                </c:pt>
                <c:pt idx="24643">
                  <c:v>13.126799999997999</c:v>
                </c:pt>
                <c:pt idx="24644">
                  <c:v>13.126799999997999</c:v>
                </c:pt>
                <c:pt idx="24645">
                  <c:v>13.126799999997999</c:v>
                </c:pt>
                <c:pt idx="24646">
                  <c:v>13.126799999997999</c:v>
                </c:pt>
                <c:pt idx="24647">
                  <c:v>13.155707701371</c:v>
                </c:pt>
                <c:pt idx="24648">
                  <c:v>13.233999999997</c:v>
                </c:pt>
                <c:pt idx="24649">
                  <c:v>13.233999999997</c:v>
                </c:pt>
                <c:pt idx="24650">
                  <c:v>13.233999999997</c:v>
                </c:pt>
                <c:pt idx="24651">
                  <c:v>13.233999999997</c:v>
                </c:pt>
                <c:pt idx="24652">
                  <c:v>13.233999999997</c:v>
                </c:pt>
                <c:pt idx="24653">
                  <c:v>13.233999999997</c:v>
                </c:pt>
                <c:pt idx="24654">
                  <c:v>13.233999999997</c:v>
                </c:pt>
                <c:pt idx="24655">
                  <c:v>13.233999999997</c:v>
                </c:pt>
                <c:pt idx="24656">
                  <c:v>13.233999999997</c:v>
                </c:pt>
                <c:pt idx="24657">
                  <c:v>13.233999999997</c:v>
                </c:pt>
                <c:pt idx="24658">
                  <c:v>13.233999999997</c:v>
                </c:pt>
                <c:pt idx="24659">
                  <c:v>13.233999999997</c:v>
                </c:pt>
                <c:pt idx="24660">
                  <c:v>13.228850296571</c:v>
                </c:pt>
                <c:pt idx="24661">
                  <c:v>13.218599999995</c:v>
                </c:pt>
                <c:pt idx="24662">
                  <c:v>13.218599999995</c:v>
                </c:pt>
                <c:pt idx="24663">
                  <c:v>13.218599999995</c:v>
                </c:pt>
                <c:pt idx="24664">
                  <c:v>13.218599999995</c:v>
                </c:pt>
                <c:pt idx="24665">
                  <c:v>13.218599999995</c:v>
                </c:pt>
                <c:pt idx="24666">
                  <c:v>13.218599999995</c:v>
                </c:pt>
                <c:pt idx="24667">
                  <c:v>13.218599999995</c:v>
                </c:pt>
                <c:pt idx="24668">
                  <c:v>13.218599999995</c:v>
                </c:pt>
                <c:pt idx="24669">
                  <c:v>13.218599999995</c:v>
                </c:pt>
                <c:pt idx="24670">
                  <c:v>13.218599999995</c:v>
                </c:pt>
                <c:pt idx="24671">
                  <c:v>13.218599999995</c:v>
                </c:pt>
                <c:pt idx="24672">
                  <c:v>13.218599999995</c:v>
                </c:pt>
                <c:pt idx="24673">
                  <c:v>13.208473342271001</c:v>
                </c:pt>
                <c:pt idx="24674">
                  <c:v>13.177499999998</c:v>
                </c:pt>
                <c:pt idx="24675">
                  <c:v>13.177499999998</c:v>
                </c:pt>
                <c:pt idx="24676">
                  <c:v>13.177499999998</c:v>
                </c:pt>
                <c:pt idx="24677">
                  <c:v>13.177499999998</c:v>
                </c:pt>
                <c:pt idx="24678">
                  <c:v>13.177499999998</c:v>
                </c:pt>
                <c:pt idx="24679">
                  <c:v>13.177499999998</c:v>
                </c:pt>
                <c:pt idx="24680">
                  <c:v>13.177499999998</c:v>
                </c:pt>
                <c:pt idx="24681">
                  <c:v>13.177499999998</c:v>
                </c:pt>
                <c:pt idx="24682">
                  <c:v>13.177499999998</c:v>
                </c:pt>
                <c:pt idx="24683">
                  <c:v>13.177499999998</c:v>
                </c:pt>
                <c:pt idx="24684">
                  <c:v>13.177499999998</c:v>
                </c:pt>
                <c:pt idx="24685">
                  <c:v>13.177499999998</c:v>
                </c:pt>
                <c:pt idx="24686">
                  <c:v>13.177499999998</c:v>
                </c:pt>
                <c:pt idx="24687">
                  <c:v>13.177499999998</c:v>
                </c:pt>
                <c:pt idx="24688">
                  <c:v>13.177499999998</c:v>
                </c:pt>
                <c:pt idx="24689">
                  <c:v>13.177499999998</c:v>
                </c:pt>
                <c:pt idx="24690">
                  <c:v>13.177499999998</c:v>
                </c:pt>
                <c:pt idx="24691">
                  <c:v>13.177499999998</c:v>
                </c:pt>
                <c:pt idx="24692">
                  <c:v>13.177499999998</c:v>
                </c:pt>
                <c:pt idx="24693">
                  <c:v>13.1830917345</c:v>
                </c:pt>
                <c:pt idx="24694">
                  <c:v>13.196499999998</c:v>
                </c:pt>
                <c:pt idx="24695">
                  <c:v>13.196499999998</c:v>
                </c:pt>
                <c:pt idx="24696">
                  <c:v>13.196499999998</c:v>
                </c:pt>
                <c:pt idx="24697">
                  <c:v>13.196499999998</c:v>
                </c:pt>
                <c:pt idx="24698">
                  <c:v>13.196499999998</c:v>
                </c:pt>
                <c:pt idx="24699">
                  <c:v>13.196499999998</c:v>
                </c:pt>
                <c:pt idx="24700">
                  <c:v>13.196499999998</c:v>
                </c:pt>
                <c:pt idx="24701">
                  <c:v>13.196499999998</c:v>
                </c:pt>
                <c:pt idx="24702">
                  <c:v>13.196499999998</c:v>
                </c:pt>
                <c:pt idx="24703">
                  <c:v>13.196499999998</c:v>
                </c:pt>
                <c:pt idx="24704">
                  <c:v>13.196499999998</c:v>
                </c:pt>
                <c:pt idx="24705">
                  <c:v>13.182834847826999</c:v>
                </c:pt>
                <c:pt idx="24706">
                  <c:v>13.132000000003</c:v>
                </c:pt>
                <c:pt idx="24707">
                  <c:v>13.132000000003</c:v>
                </c:pt>
                <c:pt idx="24708">
                  <c:v>13.132000000003</c:v>
                </c:pt>
                <c:pt idx="24709">
                  <c:v>13.132000000003</c:v>
                </c:pt>
                <c:pt idx="24710">
                  <c:v>13.132000000003</c:v>
                </c:pt>
                <c:pt idx="24711">
                  <c:v>13.132000000003</c:v>
                </c:pt>
                <c:pt idx="24712">
                  <c:v>13.173924415678</c:v>
                </c:pt>
                <c:pt idx="24713">
                  <c:v>13.181099999996</c:v>
                </c:pt>
                <c:pt idx="24714">
                  <c:v>13.181099999996</c:v>
                </c:pt>
                <c:pt idx="24715">
                  <c:v>13.181099999996</c:v>
                </c:pt>
                <c:pt idx="24716">
                  <c:v>13.181099999996</c:v>
                </c:pt>
                <c:pt idx="24717">
                  <c:v>13.181099999996</c:v>
                </c:pt>
                <c:pt idx="24718">
                  <c:v>13.181099999996</c:v>
                </c:pt>
                <c:pt idx="24719">
                  <c:v>13.181099999996</c:v>
                </c:pt>
                <c:pt idx="24720">
                  <c:v>13.181099999996</c:v>
                </c:pt>
                <c:pt idx="24721">
                  <c:v>13.181099999996</c:v>
                </c:pt>
                <c:pt idx="24722">
                  <c:v>13.181099999996</c:v>
                </c:pt>
                <c:pt idx="24723">
                  <c:v>13.181099999996</c:v>
                </c:pt>
                <c:pt idx="24724">
                  <c:v>13.181099999996</c:v>
                </c:pt>
                <c:pt idx="24725">
                  <c:v>13.238486720012</c:v>
                </c:pt>
                <c:pt idx="24726">
                  <c:v>13.375700000002</c:v>
                </c:pt>
                <c:pt idx="24727">
                  <c:v>13.375700000002</c:v>
                </c:pt>
                <c:pt idx="24728">
                  <c:v>13.375700000002</c:v>
                </c:pt>
                <c:pt idx="24729">
                  <c:v>13.375700000002</c:v>
                </c:pt>
                <c:pt idx="24730">
                  <c:v>13.375700000002</c:v>
                </c:pt>
                <c:pt idx="24731">
                  <c:v>13.375700000002</c:v>
                </c:pt>
                <c:pt idx="24732">
                  <c:v>13.375700000002</c:v>
                </c:pt>
                <c:pt idx="24733">
                  <c:v>13.375700000002</c:v>
                </c:pt>
                <c:pt idx="24734">
                  <c:v>13.375700000002</c:v>
                </c:pt>
                <c:pt idx="24735">
                  <c:v>13.375700000002</c:v>
                </c:pt>
                <c:pt idx="24736">
                  <c:v>13.375700000002</c:v>
                </c:pt>
                <c:pt idx="24737">
                  <c:v>13.375700000002</c:v>
                </c:pt>
                <c:pt idx="24738">
                  <c:v>13.369903242322</c:v>
                </c:pt>
                <c:pt idx="24739">
                  <c:v>13.315400000001</c:v>
                </c:pt>
                <c:pt idx="24740">
                  <c:v>13.315399999999</c:v>
                </c:pt>
                <c:pt idx="24741">
                  <c:v>13.315399999999</c:v>
                </c:pt>
                <c:pt idx="24742">
                  <c:v>13.315400000001</c:v>
                </c:pt>
                <c:pt idx="24743">
                  <c:v>13.315399999999</c:v>
                </c:pt>
                <c:pt idx="24744">
                  <c:v>13.315399999999</c:v>
                </c:pt>
                <c:pt idx="24745">
                  <c:v>13.315399999999</c:v>
                </c:pt>
                <c:pt idx="24746">
                  <c:v>13.315399999999</c:v>
                </c:pt>
                <c:pt idx="24747">
                  <c:v>13.315399999999</c:v>
                </c:pt>
                <c:pt idx="24748">
                  <c:v>13.317451925078</c:v>
                </c:pt>
                <c:pt idx="24749">
                  <c:v>13.3658</c:v>
                </c:pt>
                <c:pt idx="24750">
                  <c:v>13.3658</c:v>
                </c:pt>
                <c:pt idx="24751">
                  <c:v>13.3658</c:v>
                </c:pt>
                <c:pt idx="24752">
                  <c:v>13.3658</c:v>
                </c:pt>
                <c:pt idx="24753">
                  <c:v>13.3658</c:v>
                </c:pt>
                <c:pt idx="24754">
                  <c:v>13.3658</c:v>
                </c:pt>
                <c:pt idx="24755">
                  <c:v>13.3658</c:v>
                </c:pt>
                <c:pt idx="24756">
                  <c:v>13.3658</c:v>
                </c:pt>
                <c:pt idx="24757">
                  <c:v>13.3658</c:v>
                </c:pt>
                <c:pt idx="24758">
                  <c:v>13.3658</c:v>
                </c:pt>
                <c:pt idx="24759">
                  <c:v>13.3658</c:v>
                </c:pt>
                <c:pt idx="24760">
                  <c:v>13.3658</c:v>
                </c:pt>
                <c:pt idx="24761">
                  <c:v>13.3658</c:v>
                </c:pt>
                <c:pt idx="24762">
                  <c:v>13.264368509960001</c:v>
                </c:pt>
                <c:pt idx="24763">
                  <c:v>13.133899999996</c:v>
                </c:pt>
                <c:pt idx="24764">
                  <c:v>13.133899999995</c:v>
                </c:pt>
                <c:pt idx="24765">
                  <c:v>13.133899999995</c:v>
                </c:pt>
                <c:pt idx="24766">
                  <c:v>13.133899999996</c:v>
                </c:pt>
                <c:pt idx="24767">
                  <c:v>13.133899999995</c:v>
                </c:pt>
                <c:pt idx="24768">
                  <c:v>13.133899999995</c:v>
                </c:pt>
                <c:pt idx="24769">
                  <c:v>13.133899999995</c:v>
                </c:pt>
                <c:pt idx="24770">
                  <c:v>13.133899999995</c:v>
                </c:pt>
                <c:pt idx="24771">
                  <c:v>13.133899999995</c:v>
                </c:pt>
                <c:pt idx="24772">
                  <c:v>13.133899999995</c:v>
                </c:pt>
                <c:pt idx="24773">
                  <c:v>13.133899999996</c:v>
                </c:pt>
                <c:pt idx="24774">
                  <c:v>13.133899999995</c:v>
                </c:pt>
                <c:pt idx="24775">
                  <c:v>13.145102899962</c:v>
                </c:pt>
                <c:pt idx="24776">
                  <c:v>13.1754</c:v>
                </c:pt>
                <c:pt idx="24777">
                  <c:v>13.1754</c:v>
                </c:pt>
                <c:pt idx="24778">
                  <c:v>13.1754</c:v>
                </c:pt>
                <c:pt idx="24779">
                  <c:v>13.1754</c:v>
                </c:pt>
                <c:pt idx="24780">
                  <c:v>13.1754</c:v>
                </c:pt>
                <c:pt idx="24781">
                  <c:v>13.1754</c:v>
                </c:pt>
                <c:pt idx="24782">
                  <c:v>13.175400000001</c:v>
                </c:pt>
                <c:pt idx="24783">
                  <c:v>13.175400000001</c:v>
                </c:pt>
                <c:pt idx="24784">
                  <c:v>13.1754</c:v>
                </c:pt>
                <c:pt idx="24785">
                  <c:v>13.1754</c:v>
                </c:pt>
                <c:pt idx="24786">
                  <c:v>13.175400000001</c:v>
                </c:pt>
                <c:pt idx="24787">
                  <c:v>13.204184297571</c:v>
                </c:pt>
                <c:pt idx="24788">
                  <c:v>13.350600000003</c:v>
                </c:pt>
                <c:pt idx="24789">
                  <c:v>13.350600000003</c:v>
                </c:pt>
                <c:pt idx="24790">
                  <c:v>13.350600000003</c:v>
                </c:pt>
                <c:pt idx="24791">
                  <c:v>13.350600000003</c:v>
                </c:pt>
                <c:pt idx="24792">
                  <c:v>13.350600000003</c:v>
                </c:pt>
                <c:pt idx="24793">
                  <c:v>13.350600000003</c:v>
                </c:pt>
                <c:pt idx="24794">
                  <c:v>13.350600000003</c:v>
                </c:pt>
                <c:pt idx="24795">
                  <c:v>13.350600000003</c:v>
                </c:pt>
                <c:pt idx="24796">
                  <c:v>13.350600000003</c:v>
                </c:pt>
                <c:pt idx="24797">
                  <c:v>13.350600000003</c:v>
                </c:pt>
                <c:pt idx="24798">
                  <c:v>13.350600000003</c:v>
                </c:pt>
                <c:pt idx="24799">
                  <c:v>13.350600000003</c:v>
                </c:pt>
                <c:pt idx="24800">
                  <c:v>13.321305243829</c:v>
                </c:pt>
                <c:pt idx="24801">
                  <c:v>13.1129</c:v>
                </c:pt>
                <c:pt idx="24802">
                  <c:v>13.112900000002</c:v>
                </c:pt>
                <c:pt idx="24803">
                  <c:v>13.1129</c:v>
                </c:pt>
                <c:pt idx="24804">
                  <c:v>13.112900000002</c:v>
                </c:pt>
                <c:pt idx="24805">
                  <c:v>13.1129</c:v>
                </c:pt>
                <c:pt idx="24806">
                  <c:v>13.1129</c:v>
                </c:pt>
                <c:pt idx="24807">
                  <c:v>13.112900000001</c:v>
                </c:pt>
                <c:pt idx="24808">
                  <c:v>13.1129</c:v>
                </c:pt>
                <c:pt idx="24809">
                  <c:v>13.112900000001</c:v>
                </c:pt>
                <c:pt idx="24810">
                  <c:v>13.1129</c:v>
                </c:pt>
                <c:pt idx="24811">
                  <c:v>13.138302676012</c:v>
                </c:pt>
                <c:pt idx="24812">
                  <c:v>13.244700000003</c:v>
                </c:pt>
                <c:pt idx="24813">
                  <c:v>13.244700000003</c:v>
                </c:pt>
                <c:pt idx="24814">
                  <c:v>13.244700000003</c:v>
                </c:pt>
                <c:pt idx="24815">
                  <c:v>13.244700000003</c:v>
                </c:pt>
                <c:pt idx="24816">
                  <c:v>13.244700000003</c:v>
                </c:pt>
                <c:pt idx="24817">
                  <c:v>13.244700000003</c:v>
                </c:pt>
                <c:pt idx="24818">
                  <c:v>13.244700000003</c:v>
                </c:pt>
                <c:pt idx="24819">
                  <c:v>13.244700000003</c:v>
                </c:pt>
                <c:pt idx="24820">
                  <c:v>13.244700000003</c:v>
                </c:pt>
                <c:pt idx="24821">
                  <c:v>13.244700000003</c:v>
                </c:pt>
                <c:pt idx="24822">
                  <c:v>13.244700000003</c:v>
                </c:pt>
                <c:pt idx="24823">
                  <c:v>13.244700000003</c:v>
                </c:pt>
                <c:pt idx="24824">
                  <c:v>13.244700000003</c:v>
                </c:pt>
                <c:pt idx="24825">
                  <c:v>13.154628029964</c:v>
                </c:pt>
                <c:pt idx="24826">
                  <c:v>13.125</c:v>
                </c:pt>
                <c:pt idx="24827">
                  <c:v>13.125</c:v>
                </c:pt>
                <c:pt idx="24828">
                  <c:v>13.125</c:v>
                </c:pt>
                <c:pt idx="24829">
                  <c:v>13.125</c:v>
                </c:pt>
                <c:pt idx="24830">
                  <c:v>13.125</c:v>
                </c:pt>
                <c:pt idx="24831">
                  <c:v>13.125</c:v>
                </c:pt>
                <c:pt idx="24832">
                  <c:v>13.125</c:v>
                </c:pt>
                <c:pt idx="24833">
                  <c:v>13.125</c:v>
                </c:pt>
                <c:pt idx="24834">
                  <c:v>13.125</c:v>
                </c:pt>
                <c:pt idx="24835">
                  <c:v>13.125</c:v>
                </c:pt>
                <c:pt idx="24836">
                  <c:v>13.125</c:v>
                </c:pt>
                <c:pt idx="24837">
                  <c:v>13.165648743492</c:v>
                </c:pt>
                <c:pt idx="24838">
                  <c:v>13.285899999997</c:v>
                </c:pt>
                <c:pt idx="24839">
                  <c:v>13.285899999997</c:v>
                </c:pt>
                <c:pt idx="24840">
                  <c:v>13.285899999997</c:v>
                </c:pt>
                <c:pt idx="24841">
                  <c:v>13.285899999995999</c:v>
                </c:pt>
                <c:pt idx="24842">
                  <c:v>13.285899999997</c:v>
                </c:pt>
                <c:pt idx="24843">
                  <c:v>13.285899999997</c:v>
                </c:pt>
                <c:pt idx="24844">
                  <c:v>13.285899999997</c:v>
                </c:pt>
                <c:pt idx="24845">
                  <c:v>13.285899999997</c:v>
                </c:pt>
                <c:pt idx="24846">
                  <c:v>13.285899999997</c:v>
                </c:pt>
                <c:pt idx="24847">
                  <c:v>13.285899999995999</c:v>
                </c:pt>
                <c:pt idx="24848">
                  <c:v>13.285899999997</c:v>
                </c:pt>
                <c:pt idx="24849">
                  <c:v>13.299649068001999</c:v>
                </c:pt>
                <c:pt idx="24850">
                  <c:v>13.328299999996</c:v>
                </c:pt>
                <c:pt idx="24851">
                  <c:v>13.328299999996</c:v>
                </c:pt>
                <c:pt idx="24852">
                  <c:v>13.328299999996</c:v>
                </c:pt>
                <c:pt idx="24853">
                  <c:v>13.328299999996</c:v>
                </c:pt>
                <c:pt idx="24854">
                  <c:v>13.328299999995</c:v>
                </c:pt>
                <c:pt idx="24855">
                  <c:v>13.328299999996</c:v>
                </c:pt>
                <c:pt idx="24856">
                  <c:v>13.328299999996</c:v>
                </c:pt>
                <c:pt idx="24857">
                  <c:v>13.328299999996</c:v>
                </c:pt>
                <c:pt idx="24858">
                  <c:v>13.328299999996</c:v>
                </c:pt>
                <c:pt idx="24859">
                  <c:v>13.328299999996</c:v>
                </c:pt>
                <c:pt idx="24860">
                  <c:v>13.328299999996</c:v>
                </c:pt>
                <c:pt idx="24861">
                  <c:v>13.328299999996</c:v>
                </c:pt>
                <c:pt idx="24862">
                  <c:v>13.328299999996</c:v>
                </c:pt>
                <c:pt idx="24863">
                  <c:v>13.328299999996</c:v>
                </c:pt>
                <c:pt idx="24864">
                  <c:v>13.328299999996</c:v>
                </c:pt>
                <c:pt idx="24865">
                  <c:v>13.328299999996</c:v>
                </c:pt>
                <c:pt idx="24866">
                  <c:v>13.328299999996</c:v>
                </c:pt>
                <c:pt idx="24867">
                  <c:v>13.328299999996</c:v>
                </c:pt>
                <c:pt idx="24868">
                  <c:v>13.252591372716999</c:v>
                </c:pt>
                <c:pt idx="24869">
                  <c:v>13.183199999999999</c:v>
                </c:pt>
                <c:pt idx="24870">
                  <c:v>13.183199999999999</c:v>
                </c:pt>
                <c:pt idx="24871">
                  <c:v>13.183199999999999</c:v>
                </c:pt>
                <c:pt idx="24872">
                  <c:v>13.183199999999999</c:v>
                </c:pt>
                <c:pt idx="24873">
                  <c:v>13.183199999999999</c:v>
                </c:pt>
                <c:pt idx="24874">
                  <c:v>13.178263737545</c:v>
                </c:pt>
                <c:pt idx="24875">
                  <c:v>13.135700000004</c:v>
                </c:pt>
                <c:pt idx="24876">
                  <c:v>13.135700000004</c:v>
                </c:pt>
                <c:pt idx="24877">
                  <c:v>13.135700000004</c:v>
                </c:pt>
                <c:pt idx="24878">
                  <c:v>13.135700000004</c:v>
                </c:pt>
                <c:pt idx="24879">
                  <c:v>13.135700000004</c:v>
                </c:pt>
                <c:pt idx="24880">
                  <c:v>13.135700000005</c:v>
                </c:pt>
                <c:pt idx="24881">
                  <c:v>13.135700000004</c:v>
                </c:pt>
                <c:pt idx="24882">
                  <c:v>13.135700000004</c:v>
                </c:pt>
                <c:pt idx="24883">
                  <c:v>13.135700000004</c:v>
                </c:pt>
                <c:pt idx="24884">
                  <c:v>13.135700000004</c:v>
                </c:pt>
                <c:pt idx="24885">
                  <c:v>13.135700000004</c:v>
                </c:pt>
                <c:pt idx="24886">
                  <c:v>13.135700000004</c:v>
                </c:pt>
                <c:pt idx="24887">
                  <c:v>13.144047422089001</c:v>
                </c:pt>
                <c:pt idx="24888">
                  <c:v>13.266000000003</c:v>
                </c:pt>
                <c:pt idx="24889">
                  <c:v>13.266000000003</c:v>
                </c:pt>
                <c:pt idx="24890">
                  <c:v>13.266000000003</c:v>
                </c:pt>
                <c:pt idx="24891">
                  <c:v>13.266000000003</c:v>
                </c:pt>
                <c:pt idx="24892">
                  <c:v>13.266000000003</c:v>
                </c:pt>
                <c:pt idx="24893">
                  <c:v>13.266000000003</c:v>
                </c:pt>
                <c:pt idx="24894">
                  <c:v>13.266000000003</c:v>
                </c:pt>
                <c:pt idx="24895">
                  <c:v>13.266000000003</c:v>
                </c:pt>
                <c:pt idx="24896">
                  <c:v>13.266000000003</c:v>
                </c:pt>
                <c:pt idx="24897">
                  <c:v>13.266000000003</c:v>
                </c:pt>
                <c:pt idx="24898">
                  <c:v>13.263462459084</c:v>
                </c:pt>
                <c:pt idx="24899">
                  <c:v>13.253200000004</c:v>
                </c:pt>
                <c:pt idx="24900">
                  <c:v>13.253199999995999</c:v>
                </c:pt>
                <c:pt idx="24901">
                  <c:v>13.253200000004</c:v>
                </c:pt>
                <c:pt idx="24902">
                  <c:v>13.253200000004</c:v>
                </c:pt>
                <c:pt idx="24903">
                  <c:v>13.253200000004</c:v>
                </c:pt>
                <c:pt idx="24904">
                  <c:v>13.253200000004</c:v>
                </c:pt>
                <c:pt idx="24905">
                  <c:v>13.253200000004</c:v>
                </c:pt>
                <c:pt idx="24906">
                  <c:v>13.253200000004</c:v>
                </c:pt>
                <c:pt idx="24907">
                  <c:v>13.253200000004</c:v>
                </c:pt>
                <c:pt idx="24908">
                  <c:v>13.253200000004</c:v>
                </c:pt>
                <c:pt idx="24909">
                  <c:v>13.253200000004</c:v>
                </c:pt>
                <c:pt idx="24910">
                  <c:v>13.255845050946</c:v>
                </c:pt>
                <c:pt idx="24911">
                  <c:v>13.257500000005001</c:v>
                </c:pt>
                <c:pt idx="24912">
                  <c:v>13.257500000005001</c:v>
                </c:pt>
                <c:pt idx="24913">
                  <c:v>13.257500000005001</c:v>
                </c:pt>
                <c:pt idx="24914">
                  <c:v>13.257500000005001</c:v>
                </c:pt>
                <c:pt idx="24915">
                  <c:v>13.257500000005001</c:v>
                </c:pt>
                <c:pt idx="24916">
                  <c:v>13.257500000005001</c:v>
                </c:pt>
                <c:pt idx="24917">
                  <c:v>13.257500000005001</c:v>
                </c:pt>
                <c:pt idx="24918">
                  <c:v>13.257500000005001</c:v>
                </c:pt>
                <c:pt idx="24919">
                  <c:v>13.257500000005001</c:v>
                </c:pt>
                <c:pt idx="24920">
                  <c:v>13.257500000005001</c:v>
                </c:pt>
                <c:pt idx="24921">
                  <c:v>13.263912049564</c:v>
                </c:pt>
                <c:pt idx="24922">
                  <c:v>13.270799999998999</c:v>
                </c:pt>
                <c:pt idx="24923">
                  <c:v>13.270799999998999</c:v>
                </c:pt>
                <c:pt idx="24924">
                  <c:v>13.270799999998999</c:v>
                </c:pt>
                <c:pt idx="24925">
                  <c:v>13.270799999998999</c:v>
                </c:pt>
                <c:pt idx="24926">
                  <c:v>13.270799999998999</c:v>
                </c:pt>
                <c:pt idx="24927">
                  <c:v>13.270799999998999</c:v>
                </c:pt>
                <c:pt idx="24928">
                  <c:v>13.270799999998999</c:v>
                </c:pt>
                <c:pt idx="24929">
                  <c:v>13.270799999998999</c:v>
                </c:pt>
                <c:pt idx="24930">
                  <c:v>13.270799999998999</c:v>
                </c:pt>
                <c:pt idx="24931">
                  <c:v>13.270799999998999</c:v>
                </c:pt>
                <c:pt idx="24932">
                  <c:v>13.270799999998999</c:v>
                </c:pt>
                <c:pt idx="24933">
                  <c:v>13.238615152284</c:v>
                </c:pt>
                <c:pt idx="24934">
                  <c:v>13.123699999996999</c:v>
                </c:pt>
                <c:pt idx="24935">
                  <c:v>13.123699999996999</c:v>
                </c:pt>
                <c:pt idx="24936">
                  <c:v>13.123699999996999</c:v>
                </c:pt>
                <c:pt idx="24937">
                  <c:v>13.123699999996999</c:v>
                </c:pt>
                <c:pt idx="24938">
                  <c:v>13.123699999996999</c:v>
                </c:pt>
                <c:pt idx="24939">
                  <c:v>13.123699999996999</c:v>
                </c:pt>
                <c:pt idx="24940">
                  <c:v>13.123699999996999</c:v>
                </c:pt>
                <c:pt idx="24941">
                  <c:v>13.123699999996999</c:v>
                </c:pt>
                <c:pt idx="24942">
                  <c:v>13.123699999996999</c:v>
                </c:pt>
                <c:pt idx="24943">
                  <c:v>13.123699999996999</c:v>
                </c:pt>
                <c:pt idx="24944">
                  <c:v>13.125092273451999</c:v>
                </c:pt>
                <c:pt idx="24945">
                  <c:v>13.309899999995</c:v>
                </c:pt>
                <c:pt idx="24946">
                  <c:v>13.309899999995</c:v>
                </c:pt>
                <c:pt idx="24947">
                  <c:v>13.309899999995</c:v>
                </c:pt>
                <c:pt idx="24948">
                  <c:v>13.309899999995</c:v>
                </c:pt>
                <c:pt idx="24949">
                  <c:v>13.309899999995</c:v>
                </c:pt>
                <c:pt idx="24950">
                  <c:v>13.309899999995</c:v>
                </c:pt>
                <c:pt idx="24951">
                  <c:v>13.309899999995</c:v>
                </c:pt>
                <c:pt idx="24952">
                  <c:v>13.309899999995</c:v>
                </c:pt>
                <c:pt idx="24953">
                  <c:v>13.309899999995</c:v>
                </c:pt>
                <c:pt idx="24954">
                  <c:v>13.309899999995</c:v>
                </c:pt>
                <c:pt idx="24955">
                  <c:v>13.309899999995</c:v>
                </c:pt>
                <c:pt idx="24956">
                  <c:v>13.309899999995</c:v>
                </c:pt>
                <c:pt idx="24957">
                  <c:v>13.220678469520999</c:v>
                </c:pt>
                <c:pt idx="24958">
                  <c:v>13.145900000003</c:v>
                </c:pt>
                <c:pt idx="24959">
                  <c:v>13.145900000003</c:v>
                </c:pt>
                <c:pt idx="24960">
                  <c:v>13.145900000003</c:v>
                </c:pt>
                <c:pt idx="24961">
                  <c:v>13.145900000003</c:v>
                </c:pt>
                <c:pt idx="24962">
                  <c:v>13.145900000003</c:v>
                </c:pt>
                <c:pt idx="24963">
                  <c:v>13.145900000003</c:v>
                </c:pt>
                <c:pt idx="24964">
                  <c:v>13.145900000003</c:v>
                </c:pt>
                <c:pt idx="24965">
                  <c:v>13.145900000003</c:v>
                </c:pt>
                <c:pt idx="24966">
                  <c:v>13.145900000003</c:v>
                </c:pt>
                <c:pt idx="24967">
                  <c:v>13.145900000003</c:v>
                </c:pt>
                <c:pt idx="24968">
                  <c:v>13.145900000003</c:v>
                </c:pt>
                <c:pt idx="24969">
                  <c:v>13.166615231789001</c:v>
                </c:pt>
                <c:pt idx="24970">
                  <c:v>13.242499999994999</c:v>
                </c:pt>
                <c:pt idx="24971">
                  <c:v>13.242499999994999</c:v>
                </c:pt>
                <c:pt idx="24972">
                  <c:v>13.242499999994999</c:v>
                </c:pt>
                <c:pt idx="24973">
                  <c:v>13.242499999994999</c:v>
                </c:pt>
                <c:pt idx="24974">
                  <c:v>13.242499999994999</c:v>
                </c:pt>
                <c:pt idx="24975">
                  <c:v>13.242499999994999</c:v>
                </c:pt>
                <c:pt idx="24976">
                  <c:v>13.242499999994999</c:v>
                </c:pt>
                <c:pt idx="24977">
                  <c:v>13.242499999994999</c:v>
                </c:pt>
                <c:pt idx="24978">
                  <c:v>13.242499999994999</c:v>
                </c:pt>
                <c:pt idx="24979">
                  <c:v>13.242499999994999</c:v>
                </c:pt>
                <c:pt idx="24980">
                  <c:v>13.242499999994999</c:v>
                </c:pt>
                <c:pt idx="24981">
                  <c:v>13.242499999994999</c:v>
                </c:pt>
                <c:pt idx="24982">
                  <c:v>13.242499999994999</c:v>
                </c:pt>
                <c:pt idx="24983">
                  <c:v>13.184199999997</c:v>
                </c:pt>
                <c:pt idx="24984">
                  <c:v>13.184199999997</c:v>
                </c:pt>
                <c:pt idx="24985">
                  <c:v>13.184199999998</c:v>
                </c:pt>
                <c:pt idx="24986">
                  <c:v>13.184199999997</c:v>
                </c:pt>
                <c:pt idx="24987">
                  <c:v>13.184199999997</c:v>
                </c:pt>
                <c:pt idx="24988">
                  <c:v>13.184199999997</c:v>
                </c:pt>
                <c:pt idx="24989">
                  <c:v>13.184199999997</c:v>
                </c:pt>
                <c:pt idx="24990">
                  <c:v>13.184199999998</c:v>
                </c:pt>
                <c:pt idx="24991">
                  <c:v>13.184199999998</c:v>
                </c:pt>
                <c:pt idx="24992">
                  <c:v>13.184199999997</c:v>
                </c:pt>
                <c:pt idx="24993">
                  <c:v>13.184199999998</c:v>
                </c:pt>
                <c:pt idx="24994">
                  <c:v>13.184199999998</c:v>
                </c:pt>
                <c:pt idx="24995">
                  <c:v>13.218087119517</c:v>
                </c:pt>
                <c:pt idx="24996">
                  <c:v>13.233700000002999</c:v>
                </c:pt>
                <c:pt idx="24997">
                  <c:v>13.233700000002999</c:v>
                </c:pt>
                <c:pt idx="24998">
                  <c:v>13.233700000002999</c:v>
                </c:pt>
                <c:pt idx="24999">
                  <c:v>13.233700000002999</c:v>
                </c:pt>
                <c:pt idx="25000">
                  <c:v>13.233700000002999</c:v>
                </c:pt>
                <c:pt idx="25001">
                  <c:v>13.233700000002999</c:v>
                </c:pt>
                <c:pt idx="25002">
                  <c:v>13.233700000002999</c:v>
                </c:pt>
                <c:pt idx="25003">
                  <c:v>13.233700000002999</c:v>
                </c:pt>
                <c:pt idx="25004">
                  <c:v>13.233700000002999</c:v>
                </c:pt>
                <c:pt idx="25005">
                  <c:v>13.233700000002999</c:v>
                </c:pt>
                <c:pt idx="25006">
                  <c:v>13.233700000002999</c:v>
                </c:pt>
                <c:pt idx="25007">
                  <c:v>13.233700000002999</c:v>
                </c:pt>
                <c:pt idx="25008">
                  <c:v>13.204191056494</c:v>
                </c:pt>
                <c:pt idx="25009">
                  <c:v>13.157299999998999</c:v>
                </c:pt>
                <c:pt idx="25010">
                  <c:v>13.157299999998999</c:v>
                </c:pt>
                <c:pt idx="25011">
                  <c:v>13.157299999998999</c:v>
                </c:pt>
                <c:pt idx="25012">
                  <c:v>13.157299999998999</c:v>
                </c:pt>
                <c:pt idx="25013">
                  <c:v>13.157299999998999</c:v>
                </c:pt>
                <c:pt idx="25014">
                  <c:v>13.157299999998999</c:v>
                </c:pt>
                <c:pt idx="25015">
                  <c:v>13.157299999998999</c:v>
                </c:pt>
                <c:pt idx="25016">
                  <c:v>13.157299999998999</c:v>
                </c:pt>
                <c:pt idx="25017">
                  <c:v>13.157299999998999</c:v>
                </c:pt>
                <c:pt idx="25018">
                  <c:v>13.157299999998999</c:v>
                </c:pt>
                <c:pt idx="25019">
                  <c:v>13.157299999998999</c:v>
                </c:pt>
                <c:pt idx="25020">
                  <c:v>13.157299999998999</c:v>
                </c:pt>
                <c:pt idx="25021">
                  <c:v>13.17213879523</c:v>
                </c:pt>
                <c:pt idx="25022">
                  <c:v>13.222000000002</c:v>
                </c:pt>
                <c:pt idx="25023">
                  <c:v>13.222000000002</c:v>
                </c:pt>
                <c:pt idx="25024">
                  <c:v>13.222000000002</c:v>
                </c:pt>
                <c:pt idx="25025">
                  <c:v>13.222000000002</c:v>
                </c:pt>
                <c:pt idx="25026">
                  <c:v>13.222000000002</c:v>
                </c:pt>
                <c:pt idx="25027">
                  <c:v>13.222000000002</c:v>
                </c:pt>
                <c:pt idx="25028">
                  <c:v>13.222000000002</c:v>
                </c:pt>
                <c:pt idx="25029">
                  <c:v>13.222000000002</c:v>
                </c:pt>
                <c:pt idx="25030">
                  <c:v>13.222000000002</c:v>
                </c:pt>
                <c:pt idx="25031">
                  <c:v>13.222000000002</c:v>
                </c:pt>
                <c:pt idx="25032">
                  <c:v>13.222000000002</c:v>
                </c:pt>
                <c:pt idx="25033">
                  <c:v>13.222000000002</c:v>
                </c:pt>
                <c:pt idx="25034">
                  <c:v>13.222000000002</c:v>
                </c:pt>
                <c:pt idx="25035">
                  <c:v>13.222000000002</c:v>
                </c:pt>
                <c:pt idx="25036">
                  <c:v>13.222000000002</c:v>
                </c:pt>
                <c:pt idx="25037">
                  <c:v>13.222000000002</c:v>
                </c:pt>
                <c:pt idx="25038">
                  <c:v>13.222000000002</c:v>
                </c:pt>
                <c:pt idx="25039">
                  <c:v>13.222000000002</c:v>
                </c:pt>
                <c:pt idx="25040">
                  <c:v>13.221481720499</c:v>
                </c:pt>
                <c:pt idx="25041">
                  <c:v>13.220100000004001</c:v>
                </c:pt>
                <c:pt idx="25042">
                  <c:v>13.220100000004001</c:v>
                </c:pt>
                <c:pt idx="25043">
                  <c:v>13.220100000004001</c:v>
                </c:pt>
                <c:pt idx="25044">
                  <c:v>13.220100000004001</c:v>
                </c:pt>
                <c:pt idx="25045">
                  <c:v>13.220100000004001</c:v>
                </c:pt>
                <c:pt idx="25046">
                  <c:v>13.220100000004001</c:v>
                </c:pt>
                <c:pt idx="25047">
                  <c:v>13.220100000004001</c:v>
                </c:pt>
                <c:pt idx="25048">
                  <c:v>13.220100000004001</c:v>
                </c:pt>
                <c:pt idx="25049">
                  <c:v>13.220100000004001</c:v>
                </c:pt>
                <c:pt idx="25050">
                  <c:v>13.220100000004001</c:v>
                </c:pt>
                <c:pt idx="25051">
                  <c:v>13.220100000004001</c:v>
                </c:pt>
                <c:pt idx="25052">
                  <c:v>13.220100000004001</c:v>
                </c:pt>
                <c:pt idx="25053">
                  <c:v>13.251570818327</c:v>
                </c:pt>
                <c:pt idx="25054">
                  <c:v>13.348900000003001</c:v>
                </c:pt>
                <c:pt idx="25055">
                  <c:v>13.348900000003001</c:v>
                </c:pt>
                <c:pt idx="25056">
                  <c:v>13.348900000003001</c:v>
                </c:pt>
                <c:pt idx="25057">
                  <c:v>13.348900000003001</c:v>
                </c:pt>
                <c:pt idx="25058">
                  <c:v>13.348900000003001</c:v>
                </c:pt>
                <c:pt idx="25059">
                  <c:v>13.348900000003001</c:v>
                </c:pt>
                <c:pt idx="25060">
                  <c:v>13.348900000004001</c:v>
                </c:pt>
                <c:pt idx="25061">
                  <c:v>13.348900000003001</c:v>
                </c:pt>
                <c:pt idx="25062">
                  <c:v>13.348900000003001</c:v>
                </c:pt>
                <c:pt idx="25063">
                  <c:v>13.348900000003001</c:v>
                </c:pt>
                <c:pt idx="25064">
                  <c:v>13.348900000003001</c:v>
                </c:pt>
                <c:pt idx="25065">
                  <c:v>13.348900000003001</c:v>
                </c:pt>
                <c:pt idx="25066">
                  <c:v>13.320393859158999</c:v>
                </c:pt>
                <c:pt idx="25067">
                  <c:v>13.241700000005</c:v>
                </c:pt>
                <c:pt idx="25068">
                  <c:v>13.241700000004</c:v>
                </c:pt>
                <c:pt idx="25069">
                  <c:v>13.241700000005</c:v>
                </c:pt>
                <c:pt idx="25070">
                  <c:v>13.241700000004</c:v>
                </c:pt>
                <c:pt idx="25071">
                  <c:v>13.241700000004</c:v>
                </c:pt>
                <c:pt idx="25072">
                  <c:v>13.238046455147</c:v>
                </c:pt>
                <c:pt idx="25073">
                  <c:v>13.100899999997999</c:v>
                </c:pt>
                <c:pt idx="25074">
                  <c:v>13.100899999997999</c:v>
                </c:pt>
                <c:pt idx="25075">
                  <c:v>13.100899999997999</c:v>
                </c:pt>
                <c:pt idx="25076">
                  <c:v>13.100899999997999</c:v>
                </c:pt>
                <c:pt idx="25077">
                  <c:v>13.100899999997999</c:v>
                </c:pt>
                <c:pt idx="25078">
                  <c:v>13.100899999997999</c:v>
                </c:pt>
                <c:pt idx="25079">
                  <c:v>13.100899999997999</c:v>
                </c:pt>
                <c:pt idx="25080">
                  <c:v>13.100899999997999</c:v>
                </c:pt>
                <c:pt idx="25081">
                  <c:v>13.100899999997999</c:v>
                </c:pt>
                <c:pt idx="25082">
                  <c:v>13.100899999998999</c:v>
                </c:pt>
                <c:pt idx="25083">
                  <c:v>13.100899999997999</c:v>
                </c:pt>
                <c:pt idx="25084">
                  <c:v>13.100876906453999</c:v>
                </c:pt>
                <c:pt idx="25085">
                  <c:v>13.098599999997999</c:v>
                </c:pt>
                <c:pt idx="25086">
                  <c:v>13.098599999997999</c:v>
                </c:pt>
                <c:pt idx="25087">
                  <c:v>13.098599999997999</c:v>
                </c:pt>
                <c:pt idx="25088">
                  <c:v>13.098599999997999</c:v>
                </c:pt>
                <c:pt idx="25089">
                  <c:v>13.098599999997999</c:v>
                </c:pt>
                <c:pt idx="25090">
                  <c:v>13.098599999997999</c:v>
                </c:pt>
                <c:pt idx="25091">
                  <c:v>13.098599999997999</c:v>
                </c:pt>
                <c:pt idx="25092">
                  <c:v>13.098599999997999</c:v>
                </c:pt>
                <c:pt idx="25093">
                  <c:v>13.098599999997999</c:v>
                </c:pt>
                <c:pt idx="25094">
                  <c:v>13.098599999997999</c:v>
                </c:pt>
                <c:pt idx="25095">
                  <c:v>13.098599999997999</c:v>
                </c:pt>
                <c:pt idx="25096">
                  <c:v>13.098599999997999</c:v>
                </c:pt>
                <c:pt idx="25097">
                  <c:v>13.098599999997999</c:v>
                </c:pt>
                <c:pt idx="25098">
                  <c:v>13.140731557099</c:v>
                </c:pt>
                <c:pt idx="25099">
                  <c:v>13.223800000002999</c:v>
                </c:pt>
                <c:pt idx="25100">
                  <c:v>13.223800000004999</c:v>
                </c:pt>
                <c:pt idx="25101">
                  <c:v>13.223800000002001</c:v>
                </c:pt>
                <c:pt idx="25102">
                  <c:v>13.223800000004999</c:v>
                </c:pt>
                <c:pt idx="25103">
                  <c:v>13.223800000004999</c:v>
                </c:pt>
                <c:pt idx="25104">
                  <c:v>13.223800000004999</c:v>
                </c:pt>
                <c:pt idx="25105">
                  <c:v>13.223800000004999</c:v>
                </c:pt>
                <c:pt idx="25106">
                  <c:v>13.223800000004999</c:v>
                </c:pt>
                <c:pt idx="25107">
                  <c:v>13.223800000004999</c:v>
                </c:pt>
                <c:pt idx="25108">
                  <c:v>13.223800000004999</c:v>
                </c:pt>
                <c:pt idx="25109">
                  <c:v>13.226418445653</c:v>
                </c:pt>
                <c:pt idx="25110">
                  <c:v>13.250399999997001</c:v>
                </c:pt>
                <c:pt idx="25111">
                  <c:v>13.250399999997001</c:v>
                </c:pt>
                <c:pt idx="25112">
                  <c:v>13.250399999997001</c:v>
                </c:pt>
                <c:pt idx="25113">
                  <c:v>13.250399999997001</c:v>
                </c:pt>
                <c:pt idx="25114">
                  <c:v>13.250399999997001</c:v>
                </c:pt>
                <c:pt idx="25115">
                  <c:v>13.250399999997001</c:v>
                </c:pt>
                <c:pt idx="25116">
                  <c:v>13.250399999997001</c:v>
                </c:pt>
                <c:pt idx="25117">
                  <c:v>13.250399999997001</c:v>
                </c:pt>
                <c:pt idx="25118">
                  <c:v>13.250399999997001</c:v>
                </c:pt>
                <c:pt idx="25119">
                  <c:v>13.250399999997001</c:v>
                </c:pt>
                <c:pt idx="25120">
                  <c:v>13.250399999997001</c:v>
                </c:pt>
                <c:pt idx="25121">
                  <c:v>13.246957266238001</c:v>
                </c:pt>
                <c:pt idx="25122">
                  <c:v>13.135799999993999</c:v>
                </c:pt>
                <c:pt idx="25123">
                  <c:v>13.135799999995999</c:v>
                </c:pt>
                <c:pt idx="25124">
                  <c:v>13.135799999996999</c:v>
                </c:pt>
                <c:pt idx="25125">
                  <c:v>13.135799999996999</c:v>
                </c:pt>
                <c:pt idx="25126">
                  <c:v>13.135799999996999</c:v>
                </c:pt>
                <c:pt idx="25127">
                  <c:v>13.135799999996999</c:v>
                </c:pt>
                <c:pt idx="25128">
                  <c:v>13.135799999996999</c:v>
                </c:pt>
                <c:pt idx="25129">
                  <c:v>13.135799999995999</c:v>
                </c:pt>
                <c:pt idx="25130">
                  <c:v>13.135799999996999</c:v>
                </c:pt>
                <c:pt idx="25131">
                  <c:v>13.135799999993999</c:v>
                </c:pt>
                <c:pt idx="25132">
                  <c:v>13.135799999996999</c:v>
                </c:pt>
                <c:pt idx="25133">
                  <c:v>13.19616498778</c:v>
                </c:pt>
                <c:pt idx="25134">
                  <c:v>13.276600000003</c:v>
                </c:pt>
                <c:pt idx="25135">
                  <c:v>13.276600000003</c:v>
                </c:pt>
                <c:pt idx="25136">
                  <c:v>13.276600000003</c:v>
                </c:pt>
                <c:pt idx="25137">
                  <c:v>13.276600000003</c:v>
                </c:pt>
                <c:pt idx="25138">
                  <c:v>13.276600000003</c:v>
                </c:pt>
                <c:pt idx="25139">
                  <c:v>13.276600000003</c:v>
                </c:pt>
                <c:pt idx="25140">
                  <c:v>13.276600000003</c:v>
                </c:pt>
                <c:pt idx="25141">
                  <c:v>13.276600000003</c:v>
                </c:pt>
                <c:pt idx="25142">
                  <c:v>13.276600000003</c:v>
                </c:pt>
                <c:pt idx="25143">
                  <c:v>13.276600000004001</c:v>
                </c:pt>
                <c:pt idx="25144">
                  <c:v>13.276600000003</c:v>
                </c:pt>
                <c:pt idx="25145">
                  <c:v>13.276600000003</c:v>
                </c:pt>
                <c:pt idx="25146">
                  <c:v>13.273385124291</c:v>
                </c:pt>
                <c:pt idx="25147">
                  <c:v>13.2598</c:v>
                </c:pt>
                <c:pt idx="25148">
                  <c:v>13.2598</c:v>
                </c:pt>
                <c:pt idx="25149">
                  <c:v>13.2598</c:v>
                </c:pt>
                <c:pt idx="25150">
                  <c:v>13.2598</c:v>
                </c:pt>
                <c:pt idx="25151">
                  <c:v>13.2598</c:v>
                </c:pt>
                <c:pt idx="25152">
                  <c:v>13.2598</c:v>
                </c:pt>
                <c:pt idx="25153">
                  <c:v>13.2598</c:v>
                </c:pt>
                <c:pt idx="25154">
                  <c:v>13.2598</c:v>
                </c:pt>
                <c:pt idx="25155">
                  <c:v>13.2598</c:v>
                </c:pt>
                <c:pt idx="25156">
                  <c:v>13.2598</c:v>
                </c:pt>
                <c:pt idx="25157">
                  <c:v>13.2598</c:v>
                </c:pt>
                <c:pt idx="25158">
                  <c:v>13.250428172293001</c:v>
                </c:pt>
                <c:pt idx="25159">
                  <c:v>13.120599999996999</c:v>
                </c:pt>
                <c:pt idx="25160">
                  <c:v>13.120599999996999</c:v>
                </c:pt>
                <c:pt idx="25161">
                  <c:v>13.120599999996999</c:v>
                </c:pt>
                <c:pt idx="25162">
                  <c:v>13.120599999996999</c:v>
                </c:pt>
                <c:pt idx="25163">
                  <c:v>13.120599999996999</c:v>
                </c:pt>
                <c:pt idx="25164">
                  <c:v>13.120599999996999</c:v>
                </c:pt>
                <c:pt idx="25165">
                  <c:v>13.120599999996999</c:v>
                </c:pt>
                <c:pt idx="25166">
                  <c:v>13.120599999996999</c:v>
                </c:pt>
                <c:pt idx="25167">
                  <c:v>13.120599999996999</c:v>
                </c:pt>
                <c:pt idx="25168">
                  <c:v>13.120599999996999</c:v>
                </c:pt>
                <c:pt idx="25169">
                  <c:v>13.120599999996999</c:v>
                </c:pt>
                <c:pt idx="25170">
                  <c:v>13.120599999996999</c:v>
                </c:pt>
                <c:pt idx="25171">
                  <c:v>13.120599999996999</c:v>
                </c:pt>
                <c:pt idx="25172">
                  <c:v>13.163856430153</c:v>
                </c:pt>
                <c:pt idx="25173">
                  <c:v>13.245699999999999</c:v>
                </c:pt>
                <c:pt idx="25174">
                  <c:v>13.245699999999999</c:v>
                </c:pt>
                <c:pt idx="25175">
                  <c:v>13.245699999999999</c:v>
                </c:pt>
                <c:pt idx="25176">
                  <c:v>13.245699999999999</c:v>
                </c:pt>
                <c:pt idx="25177">
                  <c:v>13.245699999999999</c:v>
                </c:pt>
                <c:pt idx="25178">
                  <c:v>13.245699999999999</c:v>
                </c:pt>
                <c:pt idx="25179">
                  <c:v>13.245699999999999</c:v>
                </c:pt>
                <c:pt idx="25180">
                  <c:v>13.245699999999999</c:v>
                </c:pt>
                <c:pt idx="25181">
                  <c:v>13.245699999999999</c:v>
                </c:pt>
                <c:pt idx="25182">
                  <c:v>13.245699999999999</c:v>
                </c:pt>
                <c:pt idx="25183">
                  <c:v>13.245699999999999</c:v>
                </c:pt>
                <c:pt idx="25184">
                  <c:v>13.245699999999999</c:v>
                </c:pt>
                <c:pt idx="25185">
                  <c:v>13.242525237192</c:v>
                </c:pt>
                <c:pt idx="25186">
                  <c:v>13.195000000005001</c:v>
                </c:pt>
                <c:pt idx="25187">
                  <c:v>13.195000000005001</c:v>
                </c:pt>
                <c:pt idx="25188">
                  <c:v>13.195000000005001</c:v>
                </c:pt>
                <c:pt idx="25189">
                  <c:v>13.195000000005001</c:v>
                </c:pt>
                <c:pt idx="25190">
                  <c:v>13.195000000005001</c:v>
                </c:pt>
                <c:pt idx="25191">
                  <c:v>13.195000000005001</c:v>
                </c:pt>
                <c:pt idx="25192">
                  <c:v>13.195000000005001</c:v>
                </c:pt>
                <c:pt idx="25193">
                  <c:v>13.195000000005001</c:v>
                </c:pt>
                <c:pt idx="25194">
                  <c:v>13.195000000005001</c:v>
                </c:pt>
                <c:pt idx="25195">
                  <c:v>13.195000000005001</c:v>
                </c:pt>
                <c:pt idx="25196">
                  <c:v>13.195000000005001</c:v>
                </c:pt>
                <c:pt idx="25197">
                  <c:v>13.195000000005001</c:v>
                </c:pt>
                <c:pt idx="25198">
                  <c:v>13.195000000005001</c:v>
                </c:pt>
                <c:pt idx="25199">
                  <c:v>13.195000000005001</c:v>
                </c:pt>
                <c:pt idx="25200">
                  <c:v>13.195000000005001</c:v>
                </c:pt>
                <c:pt idx="25201">
                  <c:v>13.195000000005001</c:v>
                </c:pt>
                <c:pt idx="25202">
                  <c:v>13.195000000005001</c:v>
                </c:pt>
                <c:pt idx="25203">
                  <c:v>13.195000000005001</c:v>
                </c:pt>
                <c:pt idx="25204">
                  <c:v>13.202748905370999</c:v>
                </c:pt>
                <c:pt idx="25205">
                  <c:v>13.219799999998999</c:v>
                </c:pt>
                <c:pt idx="25206">
                  <c:v>13.219799999998999</c:v>
                </c:pt>
                <c:pt idx="25207">
                  <c:v>13.219799999998999</c:v>
                </c:pt>
                <c:pt idx="25208">
                  <c:v>13.219799999998999</c:v>
                </c:pt>
                <c:pt idx="25209">
                  <c:v>13.219799999998999</c:v>
                </c:pt>
                <c:pt idx="25210">
                  <c:v>13.219799999998999</c:v>
                </c:pt>
                <c:pt idx="25211">
                  <c:v>13.219799999998999</c:v>
                </c:pt>
                <c:pt idx="25212">
                  <c:v>13.219799999998999</c:v>
                </c:pt>
                <c:pt idx="25213">
                  <c:v>13.219799999998999</c:v>
                </c:pt>
                <c:pt idx="25214">
                  <c:v>13.219799999998999</c:v>
                </c:pt>
                <c:pt idx="25215">
                  <c:v>13.219799999998999</c:v>
                </c:pt>
                <c:pt idx="25216">
                  <c:v>13.219799999998999</c:v>
                </c:pt>
                <c:pt idx="25217">
                  <c:v>13.230788437380999</c:v>
                </c:pt>
                <c:pt idx="25218">
                  <c:v>13.2402</c:v>
                </c:pt>
                <c:pt idx="25219">
                  <c:v>13.2402</c:v>
                </c:pt>
                <c:pt idx="25220">
                  <c:v>13.2402</c:v>
                </c:pt>
                <c:pt idx="25221">
                  <c:v>13.2402</c:v>
                </c:pt>
                <c:pt idx="25222">
                  <c:v>13.2402</c:v>
                </c:pt>
                <c:pt idx="25223">
                  <c:v>13.2402</c:v>
                </c:pt>
                <c:pt idx="25224">
                  <c:v>13.2402</c:v>
                </c:pt>
                <c:pt idx="25225">
                  <c:v>13.2402</c:v>
                </c:pt>
                <c:pt idx="25226">
                  <c:v>13.2402</c:v>
                </c:pt>
                <c:pt idx="25227">
                  <c:v>13.2402</c:v>
                </c:pt>
                <c:pt idx="25228">
                  <c:v>13.2402</c:v>
                </c:pt>
                <c:pt idx="25229">
                  <c:v>13.2402</c:v>
                </c:pt>
                <c:pt idx="25230">
                  <c:v>13.263793055914</c:v>
                </c:pt>
                <c:pt idx="25231">
                  <c:v>13.296200000002999</c:v>
                </c:pt>
                <c:pt idx="25232">
                  <c:v>13.296200000002999</c:v>
                </c:pt>
                <c:pt idx="25233">
                  <c:v>13.296200000002999</c:v>
                </c:pt>
                <c:pt idx="25234">
                  <c:v>13.296200000002999</c:v>
                </c:pt>
                <c:pt idx="25235">
                  <c:v>13.296200000002999</c:v>
                </c:pt>
                <c:pt idx="25236">
                  <c:v>13.296190744126999</c:v>
                </c:pt>
                <c:pt idx="25237">
                  <c:v>13.292199999997999</c:v>
                </c:pt>
                <c:pt idx="25238">
                  <c:v>13.292199999997999</c:v>
                </c:pt>
                <c:pt idx="25239">
                  <c:v>13.292199999997999</c:v>
                </c:pt>
                <c:pt idx="25240">
                  <c:v>13.292199999997999</c:v>
                </c:pt>
                <c:pt idx="25241">
                  <c:v>13.292199999997999</c:v>
                </c:pt>
                <c:pt idx="25242">
                  <c:v>13.292199999997999</c:v>
                </c:pt>
                <c:pt idx="25243">
                  <c:v>13.292199999997999</c:v>
                </c:pt>
                <c:pt idx="25244">
                  <c:v>13.292199999997999</c:v>
                </c:pt>
                <c:pt idx="25245">
                  <c:v>13.292199999997999</c:v>
                </c:pt>
                <c:pt idx="25246">
                  <c:v>13.292199999997999</c:v>
                </c:pt>
                <c:pt idx="25247">
                  <c:v>13.292199999997999</c:v>
                </c:pt>
                <c:pt idx="25248">
                  <c:v>13.292199999997999</c:v>
                </c:pt>
                <c:pt idx="25249">
                  <c:v>13.292199999997999</c:v>
                </c:pt>
                <c:pt idx="25250">
                  <c:v>13.211366852496001</c:v>
                </c:pt>
                <c:pt idx="25251">
                  <c:v>13.183199999999999</c:v>
                </c:pt>
                <c:pt idx="25252">
                  <c:v>13.183199999999999</c:v>
                </c:pt>
                <c:pt idx="25253">
                  <c:v>13.183199999999999</c:v>
                </c:pt>
                <c:pt idx="25254">
                  <c:v>13.183199999999999</c:v>
                </c:pt>
                <c:pt idx="25255">
                  <c:v>13.183199999999999</c:v>
                </c:pt>
                <c:pt idx="25256">
                  <c:v>13.183199999999999</c:v>
                </c:pt>
                <c:pt idx="25257">
                  <c:v>13.183199999999999</c:v>
                </c:pt>
                <c:pt idx="25258">
                  <c:v>13.183199999999999</c:v>
                </c:pt>
                <c:pt idx="25259">
                  <c:v>13.183199999999999</c:v>
                </c:pt>
                <c:pt idx="25260">
                  <c:v>13.183199999999999</c:v>
                </c:pt>
                <c:pt idx="25261">
                  <c:v>13.183199999999999</c:v>
                </c:pt>
                <c:pt idx="25262">
                  <c:v>13.183199999999999</c:v>
                </c:pt>
                <c:pt idx="25263">
                  <c:v>13.183199999999999</c:v>
                </c:pt>
                <c:pt idx="25264">
                  <c:v>13.183199999999999</c:v>
                </c:pt>
                <c:pt idx="25265">
                  <c:v>13.183199999999999</c:v>
                </c:pt>
                <c:pt idx="25266">
                  <c:v>13.183199999999999</c:v>
                </c:pt>
                <c:pt idx="25267">
                  <c:v>13.183199999999999</c:v>
                </c:pt>
                <c:pt idx="25268">
                  <c:v>13.183199999999999</c:v>
                </c:pt>
                <c:pt idx="25269">
                  <c:v>13.172282245466</c:v>
                </c:pt>
                <c:pt idx="25270">
                  <c:v>13.139900000001999</c:v>
                </c:pt>
                <c:pt idx="25271">
                  <c:v>13.139900000001999</c:v>
                </c:pt>
                <c:pt idx="25272">
                  <c:v>13.139900000001999</c:v>
                </c:pt>
                <c:pt idx="25273">
                  <c:v>13.139900000001999</c:v>
                </c:pt>
                <c:pt idx="25274">
                  <c:v>13.139900000001999</c:v>
                </c:pt>
                <c:pt idx="25275">
                  <c:v>13.139900000001999</c:v>
                </c:pt>
                <c:pt idx="25276">
                  <c:v>13.191072688146001</c:v>
                </c:pt>
                <c:pt idx="25277">
                  <c:v>13.302900000001999</c:v>
                </c:pt>
                <c:pt idx="25278">
                  <c:v>13.302900000001999</c:v>
                </c:pt>
                <c:pt idx="25279">
                  <c:v>13.302900000001999</c:v>
                </c:pt>
                <c:pt idx="25280">
                  <c:v>13.302900000001999</c:v>
                </c:pt>
                <c:pt idx="25281">
                  <c:v>13.302900000001999</c:v>
                </c:pt>
                <c:pt idx="25282">
                  <c:v>13.302900000001999</c:v>
                </c:pt>
                <c:pt idx="25283">
                  <c:v>13.302900000001999</c:v>
                </c:pt>
                <c:pt idx="25284">
                  <c:v>13.302900000003</c:v>
                </c:pt>
                <c:pt idx="25285">
                  <c:v>13.302900000003</c:v>
                </c:pt>
                <c:pt idx="25286">
                  <c:v>13.302900000001999</c:v>
                </c:pt>
                <c:pt idx="25287">
                  <c:v>13.302900000001999</c:v>
                </c:pt>
                <c:pt idx="25288">
                  <c:v>13.302900000001999</c:v>
                </c:pt>
                <c:pt idx="25289">
                  <c:v>13.302900000001999</c:v>
                </c:pt>
                <c:pt idx="25290">
                  <c:v>13.302900000001999</c:v>
                </c:pt>
                <c:pt idx="25291">
                  <c:v>13.302900000003</c:v>
                </c:pt>
                <c:pt idx="25292">
                  <c:v>13.302900000001999</c:v>
                </c:pt>
                <c:pt idx="25293">
                  <c:v>13.302900000003</c:v>
                </c:pt>
                <c:pt idx="25294">
                  <c:v>13.300512658542999</c:v>
                </c:pt>
                <c:pt idx="25295">
                  <c:v>13.170299999998001</c:v>
                </c:pt>
                <c:pt idx="25296">
                  <c:v>13.170299999998001</c:v>
                </c:pt>
                <c:pt idx="25297">
                  <c:v>13.170299999998001</c:v>
                </c:pt>
                <c:pt idx="25298">
                  <c:v>13.170299999998001</c:v>
                </c:pt>
                <c:pt idx="25299">
                  <c:v>13.170299999998001</c:v>
                </c:pt>
                <c:pt idx="25300">
                  <c:v>13.170299999998001</c:v>
                </c:pt>
                <c:pt idx="25301">
                  <c:v>13.170299999998001</c:v>
                </c:pt>
                <c:pt idx="25302">
                  <c:v>13.170299999998001</c:v>
                </c:pt>
                <c:pt idx="25303">
                  <c:v>13.170299999998001</c:v>
                </c:pt>
                <c:pt idx="25304">
                  <c:v>13.170299999998001</c:v>
                </c:pt>
                <c:pt idx="25305">
                  <c:v>13.170299999998001</c:v>
                </c:pt>
                <c:pt idx="25306">
                  <c:v>13.186890249546</c:v>
                </c:pt>
                <c:pt idx="25307">
                  <c:v>13.290600000001</c:v>
                </c:pt>
                <c:pt idx="25308">
                  <c:v>13.290600000003</c:v>
                </c:pt>
                <c:pt idx="25309">
                  <c:v>13.290600000001</c:v>
                </c:pt>
                <c:pt idx="25310">
                  <c:v>13.290600000001</c:v>
                </c:pt>
                <c:pt idx="25311">
                  <c:v>13.290600000001</c:v>
                </c:pt>
                <c:pt idx="25312">
                  <c:v>13.295574490122</c:v>
                </c:pt>
                <c:pt idx="25313">
                  <c:v>13.299100000001999</c:v>
                </c:pt>
                <c:pt idx="25314">
                  <c:v>13.299100000001999</c:v>
                </c:pt>
                <c:pt idx="25315">
                  <c:v>13.299100000001999</c:v>
                </c:pt>
                <c:pt idx="25316">
                  <c:v>13.299100000003</c:v>
                </c:pt>
                <c:pt idx="25317">
                  <c:v>13.299100000001999</c:v>
                </c:pt>
                <c:pt idx="25318">
                  <c:v>13.299100000001999</c:v>
                </c:pt>
                <c:pt idx="25319">
                  <c:v>13.299100000001999</c:v>
                </c:pt>
                <c:pt idx="25320">
                  <c:v>13.299100000001999</c:v>
                </c:pt>
                <c:pt idx="25321">
                  <c:v>13.299100000001999</c:v>
                </c:pt>
                <c:pt idx="25322">
                  <c:v>13.299100000001999</c:v>
                </c:pt>
                <c:pt idx="25323">
                  <c:v>13.299100000001999</c:v>
                </c:pt>
                <c:pt idx="25324">
                  <c:v>13.323614258245</c:v>
                </c:pt>
                <c:pt idx="25325">
                  <c:v>13.339799999996</c:v>
                </c:pt>
                <c:pt idx="25326">
                  <c:v>13.339799999996</c:v>
                </c:pt>
                <c:pt idx="25327">
                  <c:v>13.339799999996</c:v>
                </c:pt>
                <c:pt idx="25328">
                  <c:v>13.339799999996</c:v>
                </c:pt>
                <c:pt idx="25329">
                  <c:v>13.339799999996</c:v>
                </c:pt>
                <c:pt idx="25330">
                  <c:v>13.339799999996</c:v>
                </c:pt>
                <c:pt idx="25331">
                  <c:v>13.339799999996</c:v>
                </c:pt>
                <c:pt idx="25332">
                  <c:v>13.339799999996</c:v>
                </c:pt>
                <c:pt idx="25333">
                  <c:v>13.339799999996</c:v>
                </c:pt>
                <c:pt idx="25334">
                  <c:v>13.339799999996</c:v>
                </c:pt>
                <c:pt idx="25335">
                  <c:v>13.339799999996</c:v>
                </c:pt>
                <c:pt idx="25336">
                  <c:v>13.339799999996</c:v>
                </c:pt>
                <c:pt idx="25337">
                  <c:v>13.339799999996</c:v>
                </c:pt>
                <c:pt idx="25338">
                  <c:v>13.339799999996</c:v>
                </c:pt>
                <c:pt idx="25339">
                  <c:v>13.339799999996</c:v>
                </c:pt>
                <c:pt idx="25340">
                  <c:v>13.339799999996</c:v>
                </c:pt>
                <c:pt idx="25341">
                  <c:v>13.339799999996</c:v>
                </c:pt>
                <c:pt idx="25342">
                  <c:v>13.339799999996</c:v>
                </c:pt>
                <c:pt idx="25343">
                  <c:v>13.339799999996</c:v>
                </c:pt>
                <c:pt idx="25344">
                  <c:v>13.330879791393</c:v>
                </c:pt>
                <c:pt idx="25345">
                  <c:v>13.328999999998</c:v>
                </c:pt>
                <c:pt idx="25346">
                  <c:v>13.328999999998</c:v>
                </c:pt>
                <c:pt idx="25347">
                  <c:v>13.328999999998</c:v>
                </c:pt>
                <c:pt idx="25348">
                  <c:v>13.328999999998</c:v>
                </c:pt>
                <c:pt idx="25349">
                  <c:v>13.325842535432001</c:v>
                </c:pt>
                <c:pt idx="25350">
                  <c:v>13.323899999997</c:v>
                </c:pt>
                <c:pt idx="25351">
                  <c:v>13.323899999997</c:v>
                </c:pt>
                <c:pt idx="25352">
                  <c:v>13.323899999997</c:v>
                </c:pt>
                <c:pt idx="25353">
                  <c:v>13.323899999997</c:v>
                </c:pt>
                <c:pt idx="25354">
                  <c:v>13.323899999997</c:v>
                </c:pt>
                <c:pt idx="25355">
                  <c:v>13.323899999997</c:v>
                </c:pt>
                <c:pt idx="25356">
                  <c:v>13.323899999997</c:v>
                </c:pt>
                <c:pt idx="25357">
                  <c:v>13.323899999997</c:v>
                </c:pt>
                <c:pt idx="25358">
                  <c:v>13.323899999997</c:v>
                </c:pt>
                <c:pt idx="25359">
                  <c:v>13.323899999997</c:v>
                </c:pt>
                <c:pt idx="25360">
                  <c:v>13.323899999997</c:v>
                </c:pt>
                <c:pt idx="25361">
                  <c:v>13.31601140944</c:v>
                </c:pt>
                <c:pt idx="25362">
                  <c:v>13.268600000003</c:v>
                </c:pt>
                <c:pt idx="25363">
                  <c:v>13.268600000003</c:v>
                </c:pt>
                <c:pt idx="25364">
                  <c:v>13.268600000003</c:v>
                </c:pt>
                <c:pt idx="25365">
                  <c:v>13.268600000003</c:v>
                </c:pt>
                <c:pt idx="25366">
                  <c:v>13.268600000003</c:v>
                </c:pt>
                <c:pt idx="25367">
                  <c:v>13.268600000003</c:v>
                </c:pt>
                <c:pt idx="25368">
                  <c:v>13.268600000003</c:v>
                </c:pt>
                <c:pt idx="25369">
                  <c:v>13.268600000003</c:v>
                </c:pt>
                <c:pt idx="25370">
                  <c:v>13.268600000003</c:v>
                </c:pt>
                <c:pt idx="25371">
                  <c:v>13.268600000003</c:v>
                </c:pt>
                <c:pt idx="25372">
                  <c:v>13.268600000003</c:v>
                </c:pt>
                <c:pt idx="25373">
                  <c:v>13.268600000003</c:v>
                </c:pt>
                <c:pt idx="25374">
                  <c:v>13.268600000003</c:v>
                </c:pt>
                <c:pt idx="25375">
                  <c:v>13.304333528038001</c:v>
                </c:pt>
                <c:pt idx="25376">
                  <c:v>13.335200000001</c:v>
                </c:pt>
                <c:pt idx="25377">
                  <c:v>13.335200000001</c:v>
                </c:pt>
                <c:pt idx="25378">
                  <c:v>13.335200000001</c:v>
                </c:pt>
                <c:pt idx="25379">
                  <c:v>13.335200000001</c:v>
                </c:pt>
                <c:pt idx="25380">
                  <c:v>13.335200000001</c:v>
                </c:pt>
                <c:pt idx="25381">
                  <c:v>13.335200000001</c:v>
                </c:pt>
                <c:pt idx="25382">
                  <c:v>13.335199999997</c:v>
                </c:pt>
                <c:pt idx="25383">
                  <c:v>13.335200000001</c:v>
                </c:pt>
                <c:pt idx="25384">
                  <c:v>13.335200000001</c:v>
                </c:pt>
                <c:pt idx="25385">
                  <c:v>13.335200000001</c:v>
                </c:pt>
                <c:pt idx="25386">
                  <c:v>13.335200000001</c:v>
                </c:pt>
                <c:pt idx="25387">
                  <c:v>13.335200000001</c:v>
                </c:pt>
                <c:pt idx="25388">
                  <c:v>13.335200000001</c:v>
                </c:pt>
                <c:pt idx="25389">
                  <c:v>13.335200000001</c:v>
                </c:pt>
                <c:pt idx="25390">
                  <c:v>13.335200000001</c:v>
                </c:pt>
                <c:pt idx="25391">
                  <c:v>13.335200000001</c:v>
                </c:pt>
                <c:pt idx="25392">
                  <c:v>13.335200000001</c:v>
                </c:pt>
                <c:pt idx="25393">
                  <c:v>13.335200000001</c:v>
                </c:pt>
                <c:pt idx="25394">
                  <c:v>13.310358171641999</c:v>
                </c:pt>
                <c:pt idx="25395">
                  <c:v>13.294400000004</c:v>
                </c:pt>
                <c:pt idx="25396">
                  <c:v>13.294400000005</c:v>
                </c:pt>
                <c:pt idx="25397">
                  <c:v>13.294400000004</c:v>
                </c:pt>
                <c:pt idx="25398">
                  <c:v>13.294400000004</c:v>
                </c:pt>
                <c:pt idx="25399">
                  <c:v>13.294400000004</c:v>
                </c:pt>
                <c:pt idx="25400">
                  <c:v>13.294400000004</c:v>
                </c:pt>
                <c:pt idx="25401">
                  <c:v>13.294400000004</c:v>
                </c:pt>
                <c:pt idx="25402">
                  <c:v>13.294400000004</c:v>
                </c:pt>
                <c:pt idx="25403">
                  <c:v>13.294400000004</c:v>
                </c:pt>
                <c:pt idx="25404">
                  <c:v>13.294400000004</c:v>
                </c:pt>
                <c:pt idx="25405">
                  <c:v>13.292581958171001</c:v>
                </c:pt>
                <c:pt idx="25406">
                  <c:v>13.262199999998</c:v>
                </c:pt>
                <c:pt idx="25407">
                  <c:v>13.262199999998</c:v>
                </c:pt>
                <c:pt idx="25408">
                  <c:v>13.262199999998</c:v>
                </c:pt>
                <c:pt idx="25409">
                  <c:v>13.262199999998</c:v>
                </c:pt>
                <c:pt idx="25410">
                  <c:v>13.262199999998</c:v>
                </c:pt>
                <c:pt idx="25411">
                  <c:v>13.262199999998</c:v>
                </c:pt>
                <c:pt idx="25412">
                  <c:v>13.269368195479</c:v>
                </c:pt>
                <c:pt idx="25413">
                  <c:v>13.279899999995999</c:v>
                </c:pt>
                <c:pt idx="25414">
                  <c:v>13.279899999995999</c:v>
                </c:pt>
                <c:pt idx="25415">
                  <c:v>13.279899999995999</c:v>
                </c:pt>
                <c:pt idx="25416">
                  <c:v>13.279899999995999</c:v>
                </c:pt>
                <c:pt idx="25417">
                  <c:v>13.279899999995999</c:v>
                </c:pt>
                <c:pt idx="25418">
                  <c:v>13.279899999995999</c:v>
                </c:pt>
                <c:pt idx="25419">
                  <c:v>13.279899999995999</c:v>
                </c:pt>
                <c:pt idx="25420">
                  <c:v>13.279899999995999</c:v>
                </c:pt>
                <c:pt idx="25421">
                  <c:v>13.279899999995999</c:v>
                </c:pt>
                <c:pt idx="25422">
                  <c:v>13.279899999995999</c:v>
                </c:pt>
                <c:pt idx="25423">
                  <c:v>13.279899999995999</c:v>
                </c:pt>
                <c:pt idx="25424">
                  <c:v>13.160246594432</c:v>
                </c:pt>
                <c:pt idx="25425">
                  <c:v>13.086700000004999</c:v>
                </c:pt>
                <c:pt idx="25426">
                  <c:v>13.086700000004999</c:v>
                </c:pt>
                <c:pt idx="25427">
                  <c:v>13.086700000004999</c:v>
                </c:pt>
                <c:pt idx="25428">
                  <c:v>13.086700000004999</c:v>
                </c:pt>
                <c:pt idx="25429">
                  <c:v>13.086700000004999</c:v>
                </c:pt>
                <c:pt idx="25430">
                  <c:v>13.086700000004999</c:v>
                </c:pt>
                <c:pt idx="25431">
                  <c:v>13.086700000004999</c:v>
                </c:pt>
                <c:pt idx="25432">
                  <c:v>13.086700000004999</c:v>
                </c:pt>
                <c:pt idx="25433">
                  <c:v>13.086700000004999</c:v>
                </c:pt>
                <c:pt idx="25434">
                  <c:v>13.086700000004999</c:v>
                </c:pt>
                <c:pt idx="25435">
                  <c:v>13.086700000004999</c:v>
                </c:pt>
                <c:pt idx="25436">
                  <c:v>13.086700000004999</c:v>
                </c:pt>
                <c:pt idx="25437">
                  <c:v>13.086700000004999</c:v>
                </c:pt>
                <c:pt idx="25438">
                  <c:v>13.086700000004999</c:v>
                </c:pt>
                <c:pt idx="25439">
                  <c:v>13.086700000004999</c:v>
                </c:pt>
                <c:pt idx="25440">
                  <c:v>13.086700000004999</c:v>
                </c:pt>
                <c:pt idx="25441">
                  <c:v>13.086700000004999</c:v>
                </c:pt>
                <c:pt idx="25442">
                  <c:v>13.094113667190999</c:v>
                </c:pt>
                <c:pt idx="25443">
                  <c:v>13.119000000004</c:v>
                </c:pt>
                <c:pt idx="25444">
                  <c:v>13.119000000004</c:v>
                </c:pt>
                <c:pt idx="25445">
                  <c:v>13.119000000004</c:v>
                </c:pt>
                <c:pt idx="25446">
                  <c:v>13.119000000004</c:v>
                </c:pt>
                <c:pt idx="25447">
                  <c:v>13.119000000004</c:v>
                </c:pt>
                <c:pt idx="25448">
                  <c:v>13.119000000004</c:v>
                </c:pt>
                <c:pt idx="25449">
                  <c:v>13.139117631772001</c:v>
                </c:pt>
                <c:pt idx="25450">
                  <c:v>13.221500000004999</c:v>
                </c:pt>
                <c:pt idx="25451">
                  <c:v>13.221500000004999</c:v>
                </c:pt>
                <c:pt idx="25452">
                  <c:v>13.221500000004999</c:v>
                </c:pt>
                <c:pt idx="25453">
                  <c:v>13.221500000004999</c:v>
                </c:pt>
                <c:pt idx="25454">
                  <c:v>13.221500000004999</c:v>
                </c:pt>
                <c:pt idx="25455">
                  <c:v>13.221500000004999</c:v>
                </c:pt>
                <c:pt idx="25456">
                  <c:v>13.221500000004999</c:v>
                </c:pt>
                <c:pt idx="25457">
                  <c:v>13.221500000004999</c:v>
                </c:pt>
                <c:pt idx="25458">
                  <c:v>13.221500000004999</c:v>
                </c:pt>
                <c:pt idx="25459">
                  <c:v>13.221500000004999</c:v>
                </c:pt>
                <c:pt idx="25460">
                  <c:v>13.221500000004999</c:v>
                </c:pt>
                <c:pt idx="25461">
                  <c:v>13.221500000004999</c:v>
                </c:pt>
                <c:pt idx="25462">
                  <c:v>13.221286400625001</c:v>
                </c:pt>
                <c:pt idx="25463">
                  <c:v>13.199300000000999</c:v>
                </c:pt>
                <c:pt idx="25464">
                  <c:v>13.199300000000999</c:v>
                </c:pt>
                <c:pt idx="25465">
                  <c:v>13.199300000000999</c:v>
                </c:pt>
                <c:pt idx="25466">
                  <c:v>13.199299999999999</c:v>
                </c:pt>
                <c:pt idx="25467">
                  <c:v>13.199299999999999</c:v>
                </c:pt>
                <c:pt idx="25468">
                  <c:v>13.199300000000999</c:v>
                </c:pt>
                <c:pt idx="25469">
                  <c:v>13.199300000000999</c:v>
                </c:pt>
                <c:pt idx="25470">
                  <c:v>13.199300000000999</c:v>
                </c:pt>
                <c:pt idx="25471">
                  <c:v>13.199299999999999</c:v>
                </c:pt>
                <c:pt idx="25472">
                  <c:v>13.199299999999999</c:v>
                </c:pt>
                <c:pt idx="25473">
                  <c:v>13.199299999999999</c:v>
                </c:pt>
                <c:pt idx="25474">
                  <c:v>13.199300000000999</c:v>
                </c:pt>
                <c:pt idx="25475">
                  <c:v>13.199300000000999</c:v>
                </c:pt>
                <c:pt idx="25476">
                  <c:v>13.206904527531</c:v>
                </c:pt>
                <c:pt idx="25477">
                  <c:v>13.232099999996001</c:v>
                </c:pt>
                <c:pt idx="25478">
                  <c:v>13.232099999996001</c:v>
                </c:pt>
                <c:pt idx="25479">
                  <c:v>13.232099999996001</c:v>
                </c:pt>
                <c:pt idx="25480">
                  <c:v>13.232099999996001</c:v>
                </c:pt>
                <c:pt idx="25481">
                  <c:v>13.232099999996001</c:v>
                </c:pt>
                <c:pt idx="25482">
                  <c:v>13.232099999996001</c:v>
                </c:pt>
                <c:pt idx="25483">
                  <c:v>13.232099999996001</c:v>
                </c:pt>
                <c:pt idx="25484">
                  <c:v>13.232099999996001</c:v>
                </c:pt>
                <c:pt idx="25485">
                  <c:v>13.232099999996001</c:v>
                </c:pt>
                <c:pt idx="25486">
                  <c:v>13.232099999996001</c:v>
                </c:pt>
                <c:pt idx="25487">
                  <c:v>13.232099999996001</c:v>
                </c:pt>
                <c:pt idx="25488">
                  <c:v>13.232099999996001</c:v>
                </c:pt>
                <c:pt idx="25489">
                  <c:v>13.224998625251001</c:v>
                </c:pt>
                <c:pt idx="25490">
                  <c:v>13.189899999998</c:v>
                </c:pt>
                <c:pt idx="25491">
                  <c:v>13.189899999998</c:v>
                </c:pt>
                <c:pt idx="25492">
                  <c:v>13.189899999998</c:v>
                </c:pt>
                <c:pt idx="25493">
                  <c:v>13.189899999998</c:v>
                </c:pt>
                <c:pt idx="25494">
                  <c:v>13.189899999998</c:v>
                </c:pt>
                <c:pt idx="25495">
                  <c:v>13.189899999998</c:v>
                </c:pt>
                <c:pt idx="25496">
                  <c:v>13.189899999998</c:v>
                </c:pt>
                <c:pt idx="25497">
                  <c:v>13.189899999998</c:v>
                </c:pt>
                <c:pt idx="25498">
                  <c:v>13.189899999998</c:v>
                </c:pt>
                <c:pt idx="25499">
                  <c:v>13.189899999998</c:v>
                </c:pt>
                <c:pt idx="25500">
                  <c:v>13.189899999998</c:v>
                </c:pt>
                <c:pt idx="25501">
                  <c:v>13.189899999998</c:v>
                </c:pt>
                <c:pt idx="25502">
                  <c:v>13.189899999998</c:v>
                </c:pt>
                <c:pt idx="25503">
                  <c:v>13.189899999998</c:v>
                </c:pt>
                <c:pt idx="25504">
                  <c:v>13.189899999998</c:v>
                </c:pt>
                <c:pt idx="25505">
                  <c:v>13.189899999998</c:v>
                </c:pt>
                <c:pt idx="25506">
                  <c:v>13.189899999998</c:v>
                </c:pt>
                <c:pt idx="25507">
                  <c:v>13.189899999998</c:v>
                </c:pt>
                <c:pt idx="25508">
                  <c:v>13.189899999998</c:v>
                </c:pt>
                <c:pt idx="25509">
                  <c:v>13.213045975309999</c:v>
                </c:pt>
                <c:pt idx="25510">
                  <c:v>13.363400000002001</c:v>
                </c:pt>
                <c:pt idx="25511">
                  <c:v>13.363400000002001</c:v>
                </c:pt>
                <c:pt idx="25512">
                  <c:v>13.363400000002001</c:v>
                </c:pt>
                <c:pt idx="25513">
                  <c:v>13.363400000002001</c:v>
                </c:pt>
                <c:pt idx="25514">
                  <c:v>13.363400000002001</c:v>
                </c:pt>
                <c:pt idx="25515">
                  <c:v>13.363400000002001</c:v>
                </c:pt>
                <c:pt idx="25516">
                  <c:v>13.363400000002001</c:v>
                </c:pt>
                <c:pt idx="25517">
                  <c:v>13.363400000002001</c:v>
                </c:pt>
                <c:pt idx="25518">
                  <c:v>13.363400000002001</c:v>
                </c:pt>
                <c:pt idx="25519">
                  <c:v>13.363400000002001</c:v>
                </c:pt>
                <c:pt idx="25520">
                  <c:v>13.363400000002001</c:v>
                </c:pt>
                <c:pt idx="25521">
                  <c:v>13.363400000002001</c:v>
                </c:pt>
                <c:pt idx="25522">
                  <c:v>13.338688837179999</c:v>
                </c:pt>
                <c:pt idx="25523">
                  <c:v>13.316800000000001</c:v>
                </c:pt>
                <c:pt idx="25524">
                  <c:v>13.316800000000001</c:v>
                </c:pt>
                <c:pt idx="25525">
                  <c:v>13.316800000000001</c:v>
                </c:pt>
                <c:pt idx="25526">
                  <c:v>13.316800000000001</c:v>
                </c:pt>
                <c:pt idx="25527">
                  <c:v>13.316800000000001</c:v>
                </c:pt>
                <c:pt idx="25528">
                  <c:v>13.316800000000001</c:v>
                </c:pt>
                <c:pt idx="25529">
                  <c:v>13.316800000000001</c:v>
                </c:pt>
                <c:pt idx="25530">
                  <c:v>13.316800000000001</c:v>
                </c:pt>
                <c:pt idx="25531">
                  <c:v>13.316800000000001</c:v>
                </c:pt>
                <c:pt idx="25532">
                  <c:v>13.316800000000001</c:v>
                </c:pt>
                <c:pt idx="25533">
                  <c:v>13.316800000000001</c:v>
                </c:pt>
                <c:pt idx="25534">
                  <c:v>13.316800000000001</c:v>
                </c:pt>
                <c:pt idx="25535">
                  <c:v>13.307848636477001</c:v>
                </c:pt>
                <c:pt idx="25536">
                  <c:v>13.205599999995</c:v>
                </c:pt>
                <c:pt idx="25537">
                  <c:v>13.205599999996</c:v>
                </c:pt>
                <c:pt idx="25538">
                  <c:v>13.205599999996</c:v>
                </c:pt>
                <c:pt idx="25539">
                  <c:v>13.205599999996</c:v>
                </c:pt>
                <c:pt idx="25540">
                  <c:v>13.205599999996</c:v>
                </c:pt>
                <c:pt idx="25541">
                  <c:v>13.205599999996</c:v>
                </c:pt>
                <c:pt idx="25542">
                  <c:v>13.205599999996</c:v>
                </c:pt>
                <c:pt idx="25543">
                  <c:v>13.205599999996</c:v>
                </c:pt>
                <c:pt idx="25544">
                  <c:v>13.205599999992</c:v>
                </c:pt>
                <c:pt idx="25545">
                  <c:v>13.205599999995</c:v>
                </c:pt>
                <c:pt idx="25546">
                  <c:v>13.205599999996</c:v>
                </c:pt>
                <c:pt idx="25547">
                  <c:v>13.152423901801001</c:v>
                </c:pt>
                <c:pt idx="25548">
                  <c:v>13.1348</c:v>
                </c:pt>
                <c:pt idx="25549">
                  <c:v>13.1348</c:v>
                </c:pt>
                <c:pt idx="25550">
                  <c:v>13.1348</c:v>
                </c:pt>
                <c:pt idx="25551">
                  <c:v>13.1348</c:v>
                </c:pt>
                <c:pt idx="25552">
                  <c:v>13.1348</c:v>
                </c:pt>
                <c:pt idx="25553">
                  <c:v>13.1348</c:v>
                </c:pt>
                <c:pt idx="25554">
                  <c:v>13.1348</c:v>
                </c:pt>
                <c:pt idx="25555">
                  <c:v>13.1348</c:v>
                </c:pt>
                <c:pt idx="25556">
                  <c:v>13.1348</c:v>
                </c:pt>
                <c:pt idx="25557">
                  <c:v>13.1348</c:v>
                </c:pt>
                <c:pt idx="25558">
                  <c:v>13.181825497759</c:v>
                </c:pt>
                <c:pt idx="25559">
                  <c:v>13.198000000002001</c:v>
                </c:pt>
                <c:pt idx="25560">
                  <c:v>13.198000000002001</c:v>
                </c:pt>
                <c:pt idx="25561">
                  <c:v>13.198000000002001</c:v>
                </c:pt>
                <c:pt idx="25562">
                  <c:v>13.198000000002001</c:v>
                </c:pt>
                <c:pt idx="25563">
                  <c:v>13.198000000002001</c:v>
                </c:pt>
                <c:pt idx="25564">
                  <c:v>13.198000000002001</c:v>
                </c:pt>
                <c:pt idx="25565">
                  <c:v>13.198000000002001</c:v>
                </c:pt>
                <c:pt idx="25566">
                  <c:v>13.198000000002001</c:v>
                </c:pt>
                <c:pt idx="25567">
                  <c:v>13.198000000002001</c:v>
                </c:pt>
                <c:pt idx="25568">
                  <c:v>13.198000000002001</c:v>
                </c:pt>
                <c:pt idx="25569">
                  <c:v>13.198000000002001</c:v>
                </c:pt>
                <c:pt idx="25570">
                  <c:v>13.198000000002001</c:v>
                </c:pt>
                <c:pt idx="25571">
                  <c:v>13.225003880987</c:v>
                </c:pt>
                <c:pt idx="25572">
                  <c:v>13.247700000005</c:v>
                </c:pt>
                <c:pt idx="25573">
                  <c:v>13.247700000005</c:v>
                </c:pt>
                <c:pt idx="25574">
                  <c:v>13.247700000005</c:v>
                </c:pt>
                <c:pt idx="25575">
                  <c:v>13.247700000005</c:v>
                </c:pt>
                <c:pt idx="25576">
                  <c:v>13.247700000005</c:v>
                </c:pt>
                <c:pt idx="25577">
                  <c:v>13.247700000005</c:v>
                </c:pt>
                <c:pt idx="25578">
                  <c:v>13.151180755176</c:v>
                </c:pt>
                <c:pt idx="25579">
                  <c:v>13.126199999999001</c:v>
                </c:pt>
                <c:pt idx="25580">
                  <c:v>13.126199999999001</c:v>
                </c:pt>
                <c:pt idx="25581">
                  <c:v>13.126199999999001</c:v>
                </c:pt>
                <c:pt idx="25582">
                  <c:v>13.126199999999001</c:v>
                </c:pt>
                <c:pt idx="25583">
                  <c:v>13.126199999999001</c:v>
                </c:pt>
                <c:pt idx="25584">
                  <c:v>13.126199999999001</c:v>
                </c:pt>
                <c:pt idx="25585">
                  <c:v>13.126199999999001</c:v>
                </c:pt>
                <c:pt idx="25586">
                  <c:v>13.126199999999001</c:v>
                </c:pt>
                <c:pt idx="25587">
                  <c:v>13.126199999999001</c:v>
                </c:pt>
                <c:pt idx="25588">
                  <c:v>13.126199999999001</c:v>
                </c:pt>
                <c:pt idx="25589">
                  <c:v>13.126199999999001</c:v>
                </c:pt>
                <c:pt idx="25590">
                  <c:v>13.126199999999001</c:v>
                </c:pt>
                <c:pt idx="25591">
                  <c:v>13.189386389839999</c:v>
                </c:pt>
                <c:pt idx="25592">
                  <c:v>13.322600000005</c:v>
                </c:pt>
                <c:pt idx="25593">
                  <c:v>13.322600000005</c:v>
                </c:pt>
                <c:pt idx="25594">
                  <c:v>13.322600000005</c:v>
                </c:pt>
                <c:pt idx="25595">
                  <c:v>13.322600000005</c:v>
                </c:pt>
                <c:pt idx="25596">
                  <c:v>13.322600000005</c:v>
                </c:pt>
                <c:pt idx="25597">
                  <c:v>13.322600000005</c:v>
                </c:pt>
                <c:pt idx="25598">
                  <c:v>13.322600000005</c:v>
                </c:pt>
                <c:pt idx="25599">
                  <c:v>13.322600000008</c:v>
                </c:pt>
                <c:pt idx="25600">
                  <c:v>13.322600000005</c:v>
                </c:pt>
                <c:pt idx="25601">
                  <c:v>13.322600000005</c:v>
                </c:pt>
                <c:pt idx="25602">
                  <c:v>13.322600000005</c:v>
                </c:pt>
                <c:pt idx="25603">
                  <c:v>13.322600000005</c:v>
                </c:pt>
                <c:pt idx="25604">
                  <c:v>13.322600000005</c:v>
                </c:pt>
                <c:pt idx="25605">
                  <c:v>13.322600000005</c:v>
                </c:pt>
                <c:pt idx="25606">
                  <c:v>13.322600000005</c:v>
                </c:pt>
                <c:pt idx="25607">
                  <c:v>13.322600000005</c:v>
                </c:pt>
                <c:pt idx="25608">
                  <c:v>13.318746728511</c:v>
                </c:pt>
                <c:pt idx="25609">
                  <c:v>13.264699999999999</c:v>
                </c:pt>
                <c:pt idx="25610">
                  <c:v>13.264699999999999</c:v>
                </c:pt>
                <c:pt idx="25611">
                  <c:v>13.264699999999999</c:v>
                </c:pt>
                <c:pt idx="25612">
                  <c:v>13.264699999999999</c:v>
                </c:pt>
                <c:pt idx="25613">
                  <c:v>13.264699999999999</c:v>
                </c:pt>
                <c:pt idx="25614">
                  <c:v>13.264699999999999</c:v>
                </c:pt>
                <c:pt idx="25615">
                  <c:v>13.277470598888</c:v>
                </c:pt>
                <c:pt idx="25616">
                  <c:v>13.368900000001</c:v>
                </c:pt>
                <c:pt idx="25617">
                  <c:v>13.368900000001</c:v>
                </c:pt>
                <c:pt idx="25618">
                  <c:v>13.368900000001</c:v>
                </c:pt>
                <c:pt idx="25619">
                  <c:v>13.368900000001</c:v>
                </c:pt>
                <c:pt idx="25620">
                  <c:v>13.368900000001</c:v>
                </c:pt>
                <c:pt idx="25621">
                  <c:v>13.368900000001</c:v>
                </c:pt>
                <c:pt idx="25622">
                  <c:v>13.368900000001</c:v>
                </c:pt>
                <c:pt idx="25623">
                  <c:v>13.368900000001</c:v>
                </c:pt>
                <c:pt idx="25624">
                  <c:v>13.368900000001</c:v>
                </c:pt>
                <c:pt idx="25625">
                  <c:v>13.368900000001</c:v>
                </c:pt>
                <c:pt idx="25626">
                  <c:v>13.368900000001</c:v>
                </c:pt>
                <c:pt idx="25627">
                  <c:v>13.368900000001</c:v>
                </c:pt>
                <c:pt idx="25628">
                  <c:v>13.365494638021</c:v>
                </c:pt>
                <c:pt idx="25629">
                  <c:v>13.237400000004</c:v>
                </c:pt>
                <c:pt idx="25630">
                  <c:v>13.237400000004</c:v>
                </c:pt>
                <c:pt idx="25631">
                  <c:v>13.237400000004</c:v>
                </c:pt>
                <c:pt idx="25632">
                  <c:v>13.237400000004</c:v>
                </c:pt>
                <c:pt idx="25633">
                  <c:v>13.237400000004</c:v>
                </c:pt>
                <c:pt idx="25634">
                  <c:v>13.237400000004</c:v>
                </c:pt>
                <c:pt idx="25635">
                  <c:v>13.237400000004</c:v>
                </c:pt>
                <c:pt idx="25636">
                  <c:v>13.237400000004</c:v>
                </c:pt>
                <c:pt idx="25637">
                  <c:v>13.237400000004</c:v>
                </c:pt>
                <c:pt idx="25638">
                  <c:v>13.237400000004</c:v>
                </c:pt>
                <c:pt idx="25639">
                  <c:v>13.237400000004</c:v>
                </c:pt>
                <c:pt idx="25640">
                  <c:v>13.237400000004</c:v>
                </c:pt>
                <c:pt idx="25641">
                  <c:v>13.237400000004</c:v>
                </c:pt>
                <c:pt idx="25642">
                  <c:v>13.203206381797999</c:v>
                </c:pt>
                <c:pt idx="25643">
                  <c:v>13.159799999996</c:v>
                </c:pt>
                <c:pt idx="25644">
                  <c:v>13.159799999996</c:v>
                </c:pt>
                <c:pt idx="25645">
                  <c:v>13.159799999996</c:v>
                </c:pt>
                <c:pt idx="25646">
                  <c:v>13.159799999996</c:v>
                </c:pt>
                <c:pt idx="25647">
                  <c:v>13.159799999996</c:v>
                </c:pt>
                <c:pt idx="25648">
                  <c:v>13.159799999996</c:v>
                </c:pt>
                <c:pt idx="25649">
                  <c:v>13.159799999996</c:v>
                </c:pt>
                <c:pt idx="25650">
                  <c:v>13.159799999996</c:v>
                </c:pt>
                <c:pt idx="25651">
                  <c:v>13.159799999996</c:v>
                </c:pt>
                <c:pt idx="25652">
                  <c:v>13.159799999996</c:v>
                </c:pt>
                <c:pt idx="25653">
                  <c:v>13.159799999996</c:v>
                </c:pt>
                <c:pt idx="25654">
                  <c:v>13.37765498423</c:v>
                </c:pt>
                <c:pt idx="25655">
                  <c:v>13.454399999995999</c:v>
                </c:pt>
                <c:pt idx="25656">
                  <c:v>13.454399999996999</c:v>
                </c:pt>
                <c:pt idx="25657">
                  <c:v>13.454399999996999</c:v>
                </c:pt>
                <c:pt idx="25658">
                  <c:v>13.454399999995999</c:v>
                </c:pt>
                <c:pt idx="25659">
                  <c:v>13.454399999995999</c:v>
                </c:pt>
                <c:pt idx="25660">
                  <c:v>13.454399999995999</c:v>
                </c:pt>
                <c:pt idx="25661">
                  <c:v>13.454399999996999</c:v>
                </c:pt>
                <c:pt idx="25662">
                  <c:v>13.454399999995999</c:v>
                </c:pt>
                <c:pt idx="25663">
                  <c:v>13.454399999995999</c:v>
                </c:pt>
                <c:pt idx="25664">
                  <c:v>13.454399999995999</c:v>
                </c:pt>
                <c:pt idx="25665">
                  <c:v>13.454399999996999</c:v>
                </c:pt>
                <c:pt idx="25666">
                  <c:v>13.454399999995999</c:v>
                </c:pt>
                <c:pt idx="25667">
                  <c:v>13.366990783768999</c:v>
                </c:pt>
                <c:pt idx="25668">
                  <c:v>13.273599999995</c:v>
                </c:pt>
                <c:pt idx="25669">
                  <c:v>13.273599999995</c:v>
                </c:pt>
                <c:pt idx="25670">
                  <c:v>13.273599999995</c:v>
                </c:pt>
                <c:pt idx="25671">
                  <c:v>13.273599999995</c:v>
                </c:pt>
                <c:pt idx="25672">
                  <c:v>13.273599999995</c:v>
                </c:pt>
                <c:pt idx="25673">
                  <c:v>13.273599999995</c:v>
                </c:pt>
                <c:pt idx="25674">
                  <c:v>13.273599999995</c:v>
                </c:pt>
                <c:pt idx="25675">
                  <c:v>13.273599999995</c:v>
                </c:pt>
                <c:pt idx="25676">
                  <c:v>13.273599999995</c:v>
                </c:pt>
                <c:pt idx="25677">
                  <c:v>13.273599999995</c:v>
                </c:pt>
                <c:pt idx="25678">
                  <c:v>13.273599999995</c:v>
                </c:pt>
                <c:pt idx="25679">
                  <c:v>13.273599999995</c:v>
                </c:pt>
                <c:pt idx="25680">
                  <c:v>13.274236591697001</c:v>
                </c:pt>
                <c:pt idx="25681">
                  <c:v>13.282999999997999</c:v>
                </c:pt>
                <c:pt idx="25682">
                  <c:v>13.282999999997999</c:v>
                </c:pt>
                <c:pt idx="25683">
                  <c:v>13.282999999997999</c:v>
                </c:pt>
                <c:pt idx="25684">
                  <c:v>13.282999999997999</c:v>
                </c:pt>
                <c:pt idx="25685">
                  <c:v>13.282999999997999</c:v>
                </c:pt>
                <c:pt idx="25686">
                  <c:v>13.282999999997999</c:v>
                </c:pt>
                <c:pt idx="25687">
                  <c:v>13.282999999997999</c:v>
                </c:pt>
                <c:pt idx="25688">
                  <c:v>13.282999999997999</c:v>
                </c:pt>
                <c:pt idx="25689">
                  <c:v>13.282999999997999</c:v>
                </c:pt>
                <c:pt idx="25690">
                  <c:v>13.282999999997999</c:v>
                </c:pt>
                <c:pt idx="25691">
                  <c:v>13.282999999997999</c:v>
                </c:pt>
                <c:pt idx="25692">
                  <c:v>13.282999999997999</c:v>
                </c:pt>
                <c:pt idx="25693">
                  <c:v>13.282999999997999</c:v>
                </c:pt>
                <c:pt idx="25694">
                  <c:v>13.282999999997999</c:v>
                </c:pt>
                <c:pt idx="25695">
                  <c:v>13.282999999997999</c:v>
                </c:pt>
                <c:pt idx="25696">
                  <c:v>13.282999999996999</c:v>
                </c:pt>
                <c:pt idx="25697">
                  <c:v>13.282999999997999</c:v>
                </c:pt>
                <c:pt idx="25698">
                  <c:v>13.282999999997999</c:v>
                </c:pt>
                <c:pt idx="25699">
                  <c:v>13.282999999997999</c:v>
                </c:pt>
                <c:pt idx="25700">
                  <c:v>13.282999999997999</c:v>
                </c:pt>
                <c:pt idx="25701">
                  <c:v>13.275448041642999</c:v>
                </c:pt>
                <c:pt idx="25702">
                  <c:v>13.272300000003</c:v>
                </c:pt>
                <c:pt idx="25703">
                  <c:v>13.272300000003</c:v>
                </c:pt>
                <c:pt idx="25704">
                  <c:v>13.272300000003</c:v>
                </c:pt>
                <c:pt idx="25705">
                  <c:v>13.272300000003</c:v>
                </c:pt>
                <c:pt idx="25706">
                  <c:v>13.221080576982001</c:v>
                </c:pt>
                <c:pt idx="25707">
                  <c:v>13.144499999997</c:v>
                </c:pt>
                <c:pt idx="25708">
                  <c:v>13.144499999997</c:v>
                </c:pt>
                <c:pt idx="25709">
                  <c:v>13.144499999997</c:v>
                </c:pt>
                <c:pt idx="25710">
                  <c:v>13.144499999997</c:v>
                </c:pt>
                <c:pt idx="25711">
                  <c:v>13.144499999997</c:v>
                </c:pt>
                <c:pt idx="25712">
                  <c:v>13.144499999997</c:v>
                </c:pt>
                <c:pt idx="25713">
                  <c:v>13.144499999997</c:v>
                </c:pt>
                <c:pt idx="25714">
                  <c:v>13.144499999997</c:v>
                </c:pt>
                <c:pt idx="25715">
                  <c:v>13.144499999997</c:v>
                </c:pt>
                <c:pt idx="25716">
                  <c:v>13.144499999997</c:v>
                </c:pt>
                <c:pt idx="25717">
                  <c:v>13.144499999997</c:v>
                </c:pt>
                <c:pt idx="25718">
                  <c:v>13.144499999997</c:v>
                </c:pt>
                <c:pt idx="25719">
                  <c:v>13.144499999997</c:v>
                </c:pt>
                <c:pt idx="25720">
                  <c:v>13.144499999997</c:v>
                </c:pt>
                <c:pt idx="25721">
                  <c:v>13.144499999997</c:v>
                </c:pt>
                <c:pt idx="25722">
                  <c:v>13.144499999997</c:v>
                </c:pt>
                <c:pt idx="25723">
                  <c:v>13.144499999997</c:v>
                </c:pt>
                <c:pt idx="25724">
                  <c:v>13.144499999997</c:v>
                </c:pt>
                <c:pt idx="25725">
                  <c:v>13.144499999997</c:v>
                </c:pt>
                <c:pt idx="25726">
                  <c:v>13.110988496145</c:v>
                </c:pt>
                <c:pt idx="25727">
                  <c:v>13.048299999997001</c:v>
                </c:pt>
                <c:pt idx="25728">
                  <c:v>13.048299999997001</c:v>
                </c:pt>
                <c:pt idx="25729">
                  <c:v>13.048299999997001</c:v>
                </c:pt>
                <c:pt idx="25730">
                  <c:v>13.048299999997001</c:v>
                </c:pt>
                <c:pt idx="25731">
                  <c:v>13.048299999997001</c:v>
                </c:pt>
                <c:pt idx="25732">
                  <c:v>13.048299999997001</c:v>
                </c:pt>
                <c:pt idx="25733">
                  <c:v>13.241591510038001</c:v>
                </c:pt>
                <c:pt idx="25734">
                  <c:v>13.303199999997</c:v>
                </c:pt>
                <c:pt idx="25735">
                  <c:v>13.303199999997</c:v>
                </c:pt>
                <c:pt idx="25736">
                  <c:v>13.303199999997</c:v>
                </c:pt>
                <c:pt idx="25737">
                  <c:v>13.303199999997</c:v>
                </c:pt>
                <c:pt idx="25738">
                  <c:v>13.303199999997</c:v>
                </c:pt>
                <c:pt idx="25739">
                  <c:v>13.303199999997</c:v>
                </c:pt>
                <c:pt idx="25740">
                  <c:v>13.303199999997</c:v>
                </c:pt>
                <c:pt idx="25741">
                  <c:v>13.303199999997</c:v>
                </c:pt>
                <c:pt idx="25742">
                  <c:v>13.303199999997</c:v>
                </c:pt>
                <c:pt idx="25743">
                  <c:v>13.303199999997</c:v>
                </c:pt>
                <c:pt idx="25744">
                  <c:v>13.303199999997</c:v>
                </c:pt>
                <c:pt idx="25745">
                  <c:v>13.302654936103</c:v>
                </c:pt>
                <c:pt idx="25746">
                  <c:v>13.289300000001999</c:v>
                </c:pt>
                <c:pt idx="25747">
                  <c:v>13.289300000001999</c:v>
                </c:pt>
                <c:pt idx="25748">
                  <c:v>13.289300000001999</c:v>
                </c:pt>
                <c:pt idx="25749">
                  <c:v>13.289300000001999</c:v>
                </c:pt>
                <c:pt idx="25750">
                  <c:v>13.289300000001999</c:v>
                </c:pt>
                <c:pt idx="25751">
                  <c:v>13.289300000001999</c:v>
                </c:pt>
                <c:pt idx="25752">
                  <c:v>13.289300000002999</c:v>
                </c:pt>
                <c:pt idx="25753">
                  <c:v>13.289300000001999</c:v>
                </c:pt>
                <c:pt idx="25754">
                  <c:v>13.289300000001999</c:v>
                </c:pt>
                <c:pt idx="25755">
                  <c:v>13.289300000001999</c:v>
                </c:pt>
                <c:pt idx="25756">
                  <c:v>13.289300000001999</c:v>
                </c:pt>
                <c:pt idx="25757">
                  <c:v>13.289300000001999</c:v>
                </c:pt>
                <c:pt idx="25758">
                  <c:v>13.274310417352</c:v>
                </c:pt>
                <c:pt idx="25759">
                  <c:v>13.272300000003</c:v>
                </c:pt>
                <c:pt idx="25760">
                  <c:v>13.272300000003</c:v>
                </c:pt>
                <c:pt idx="25761">
                  <c:v>13.272300000003</c:v>
                </c:pt>
                <c:pt idx="25762">
                  <c:v>13.272300000003</c:v>
                </c:pt>
                <c:pt idx="25763">
                  <c:v>13.272300000003</c:v>
                </c:pt>
                <c:pt idx="25764">
                  <c:v>13.272300000003</c:v>
                </c:pt>
                <c:pt idx="25765">
                  <c:v>13.272300000003</c:v>
                </c:pt>
                <c:pt idx="25766">
                  <c:v>13.272300000003</c:v>
                </c:pt>
                <c:pt idx="25767">
                  <c:v>13.272300000003</c:v>
                </c:pt>
                <c:pt idx="25768">
                  <c:v>13.272300000003</c:v>
                </c:pt>
                <c:pt idx="25769">
                  <c:v>13.272300000003</c:v>
                </c:pt>
                <c:pt idx="25770">
                  <c:v>13.272300000003</c:v>
                </c:pt>
                <c:pt idx="25771">
                  <c:v>13.272300000003</c:v>
                </c:pt>
                <c:pt idx="25772">
                  <c:v>13.272300000003</c:v>
                </c:pt>
                <c:pt idx="25773">
                  <c:v>13.272300000003</c:v>
                </c:pt>
                <c:pt idx="25774">
                  <c:v>13.272300000003</c:v>
                </c:pt>
                <c:pt idx="25775">
                  <c:v>13.272300000003</c:v>
                </c:pt>
                <c:pt idx="25776">
                  <c:v>13.272300000003</c:v>
                </c:pt>
                <c:pt idx="25777">
                  <c:v>13.272300000003</c:v>
                </c:pt>
                <c:pt idx="25778">
                  <c:v>13.271170444960999</c:v>
                </c:pt>
                <c:pt idx="25779">
                  <c:v>13.270799999998999</c:v>
                </c:pt>
                <c:pt idx="25780">
                  <c:v>13.270799999998999</c:v>
                </c:pt>
                <c:pt idx="25781">
                  <c:v>13.270799999998999</c:v>
                </c:pt>
                <c:pt idx="25782">
                  <c:v>13.270799999998999</c:v>
                </c:pt>
                <c:pt idx="25783">
                  <c:v>13.270799999998999</c:v>
                </c:pt>
                <c:pt idx="25784">
                  <c:v>13.266388008082</c:v>
                </c:pt>
                <c:pt idx="25785">
                  <c:v>13.255200000005001</c:v>
                </c:pt>
                <c:pt idx="25786">
                  <c:v>13.255200000005001</c:v>
                </c:pt>
                <c:pt idx="25787">
                  <c:v>13.255200000005001</c:v>
                </c:pt>
                <c:pt idx="25788">
                  <c:v>13.255200000007999</c:v>
                </c:pt>
                <c:pt idx="25789">
                  <c:v>13.255200000005001</c:v>
                </c:pt>
                <c:pt idx="25790">
                  <c:v>13.255200000005001</c:v>
                </c:pt>
                <c:pt idx="25791">
                  <c:v>13.255200000005001</c:v>
                </c:pt>
                <c:pt idx="25792">
                  <c:v>13.255200000005001</c:v>
                </c:pt>
                <c:pt idx="25793">
                  <c:v>13.255200000005001</c:v>
                </c:pt>
                <c:pt idx="25794">
                  <c:v>13.255200000005001</c:v>
                </c:pt>
                <c:pt idx="25795">
                  <c:v>13.255200000005001</c:v>
                </c:pt>
                <c:pt idx="25796">
                  <c:v>13.254526267926</c:v>
                </c:pt>
                <c:pt idx="25797">
                  <c:v>13.243900000001</c:v>
                </c:pt>
                <c:pt idx="25798">
                  <c:v>13.243900000001</c:v>
                </c:pt>
                <c:pt idx="25799">
                  <c:v>13.243900000001</c:v>
                </c:pt>
                <c:pt idx="25800">
                  <c:v>13.243900000001</c:v>
                </c:pt>
                <c:pt idx="25801">
                  <c:v>13.243900000001</c:v>
                </c:pt>
                <c:pt idx="25802">
                  <c:v>13.243900000001</c:v>
                </c:pt>
                <c:pt idx="25803">
                  <c:v>13.243900000001</c:v>
                </c:pt>
                <c:pt idx="25804">
                  <c:v>13.243900000001</c:v>
                </c:pt>
                <c:pt idx="25805">
                  <c:v>13.243900000001</c:v>
                </c:pt>
                <c:pt idx="25806">
                  <c:v>13.243900000001</c:v>
                </c:pt>
                <c:pt idx="25807">
                  <c:v>13.243900000001</c:v>
                </c:pt>
                <c:pt idx="25808">
                  <c:v>13.243900000001</c:v>
                </c:pt>
                <c:pt idx="25809">
                  <c:v>13.383913992983</c:v>
                </c:pt>
                <c:pt idx="25810">
                  <c:v>13.401500000005001</c:v>
                </c:pt>
                <c:pt idx="25811">
                  <c:v>13.401500000005001</c:v>
                </c:pt>
                <c:pt idx="25812">
                  <c:v>13.401500000005001</c:v>
                </c:pt>
                <c:pt idx="25813">
                  <c:v>13.401500000005001</c:v>
                </c:pt>
                <c:pt idx="25814">
                  <c:v>13.401500000005001</c:v>
                </c:pt>
                <c:pt idx="25815">
                  <c:v>13.401500000005001</c:v>
                </c:pt>
                <c:pt idx="25816">
                  <c:v>13.401500000005001</c:v>
                </c:pt>
                <c:pt idx="25817">
                  <c:v>13.401500000005001</c:v>
                </c:pt>
                <c:pt idx="25818">
                  <c:v>13.401500000005001</c:v>
                </c:pt>
                <c:pt idx="25819">
                  <c:v>13.401500000005001</c:v>
                </c:pt>
                <c:pt idx="25820">
                  <c:v>13.401500000005001</c:v>
                </c:pt>
                <c:pt idx="25821">
                  <c:v>13.401500000005001</c:v>
                </c:pt>
                <c:pt idx="25822">
                  <c:v>13.338608486447001</c:v>
                </c:pt>
                <c:pt idx="25823">
                  <c:v>13.167799999996999</c:v>
                </c:pt>
                <c:pt idx="25824">
                  <c:v>13.167799999996999</c:v>
                </c:pt>
                <c:pt idx="25825">
                  <c:v>13.167799999996999</c:v>
                </c:pt>
                <c:pt idx="25826">
                  <c:v>13.167799999996999</c:v>
                </c:pt>
                <c:pt idx="25827">
                  <c:v>13.167799999996999</c:v>
                </c:pt>
                <c:pt idx="25828">
                  <c:v>13.167799999996999</c:v>
                </c:pt>
                <c:pt idx="25829">
                  <c:v>13.167799999996999</c:v>
                </c:pt>
                <c:pt idx="25830">
                  <c:v>13.167799999996999</c:v>
                </c:pt>
                <c:pt idx="25831">
                  <c:v>13.167799999996999</c:v>
                </c:pt>
                <c:pt idx="25832">
                  <c:v>13.167799999996999</c:v>
                </c:pt>
                <c:pt idx="25833">
                  <c:v>13.167799999996999</c:v>
                </c:pt>
                <c:pt idx="25834">
                  <c:v>13.194902156608</c:v>
                </c:pt>
                <c:pt idx="25835">
                  <c:v>13.331399999997</c:v>
                </c:pt>
                <c:pt idx="25836">
                  <c:v>13.331399999997</c:v>
                </c:pt>
                <c:pt idx="25837">
                  <c:v>13.331399999997</c:v>
                </c:pt>
                <c:pt idx="25838">
                  <c:v>13.331399999997</c:v>
                </c:pt>
                <c:pt idx="25839">
                  <c:v>13.331399999997</c:v>
                </c:pt>
                <c:pt idx="25840">
                  <c:v>13.331399999997</c:v>
                </c:pt>
                <c:pt idx="25841">
                  <c:v>13.331399999997</c:v>
                </c:pt>
                <c:pt idx="25842">
                  <c:v>13.331399999997</c:v>
                </c:pt>
                <c:pt idx="25843">
                  <c:v>13.331399999997</c:v>
                </c:pt>
                <c:pt idx="25844">
                  <c:v>13.331399999997</c:v>
                </c:pt>
                <c:pt idx="25845">
                  <c:v>13.331399999997</c:v>
                </c:pt>
                <c:pt idx="25846">
                  <c:v>13.330508065750999</c:v>
                </c:pt>
                <c:pt idx="25847">
                  <c:v>13.247899999995999</c:v>
                </c:pt>
                <c:pt idx="25848">
                  <c:v>13.247899999995999</c:v>
                </c:pt>
                <c:pt idx="25849">
                  <c:v>13.247899999995999</c:v>
                </c:pt>
                <c:pt idx="25850">
                  <c:v>13.247899999995999</c:v>
                </c:pt>
                <c:pt idx="25851">
                  <c:v>13.247899999995999</c:v>
                </c:pt>
                <c:pt idx="25852">
                  <c:v>13.247899999995999</c:v>
                </c:pt>
                <c:pt idx="25853">
                  <c:v>13.247899999995999</c:v>
                </c:pt>
                <c:pt idx="25854">
                  <c:v>13.247899999995999</c:v>
                </c:pt>
                <c:pt idx="25855">
                  <c:v>13.247899999995999</c:v>
                </c:pt>
                <c:pt idx="25856">
                  <c:v>13.247899999995999</c:v>
                </c:pt>
                <c:pt idx="25857">
                  <c:v>13.247899999995999</c:v>
                </c:pt>
                <c:pt idx="25858">
                  <c:v>13.247899999995999</c:v>
                </c:pt>
                <c:pt idx="25859">
                  <c:v>13.247899999995999</c:v>
                </c:pt>
                <c:pt idx="25860">
                  <c:v>13.240984472573</c:v>
                </c:pt>
                <c:pt idx="25861">
                  <c:v>13.238799999998999</c:v>
                </c:pt>
                <c:pt idx="25862">
                  <c:v>13.238799999998999</c:v>
                </c:pt>
                <c:pt idx="25863">
                  <c:v>13.238799999998999</c:v>
                </c:pt>
                <c:pt idx="25864">
                  <c:v>13.238799999998999</c:v>
                </c:pt>
                <c:pt idx="25865">
                  <c:v>13.238799999998999</c:v>
                </c:pt>
                <c:pt idx="25866">
                  <c:v>13.238799999998999</c:v>
                </c:pt>
                <c:pt idx="25867">
                  <c:v>13.238799999998999</c:v>
                </c:pt>
                <c:pt idx="25868">
                  <c:v>13.238799999998999</c:v>
                </c:pt>
                <c:pt idx="25869">
                  <c:v>13.238799999998999</c:v>
                </c:pt>
                <c:pt idx="25870">
                  <c:v>13.238799999996999</c:v>
                </c:pt>
                <c:pt idx="25871">
                  <c:v>13.238799999998999</c:v>
                </c:pt>
                <c:pt idx="25872">
                  <c:v>13.218268916348</c:v>
                </c:pt>
                <c:pt idx="25873">
                  <c:v>13.159099999997</c:v>
                </c:pt>
                <c:pt idx="25874">
                  <c:v>13.159099999997</c:v>
                </c:pt>
                <c:pt idx="25875">
                  <c:v>13.159099999997</c:v>
                </c:pt>
                <c:pt idx="25876">
                  <c:v>13.159099999997</c:v>
                </c:pt>
                <c:pt idx="25877">
                  <c:v>13.159099999997</c:v>
                </c:pt>
                <c:pt idx="25878">
                  <c:v>13.159099999994</c:v>
                </c:pt>
                <c:pt idx="25879">
                  <c:v>13.159099999997</c:v>
                </c:pt>
                <c:pt idx="25880">
                  <c:v>13.159099999997</c:v>
                </c:pt>
                <c:pt idx="25881">
                  <c:v>13.159099999997</c:v>
                </c:pt>
                <c:pt idx="25882">
                  <c:v>13.159099999997</c:v>
                </c:pt>
                <c:pt idx="25883">
                  <c:v>13.159099999997</c:v>
                </c:pt>
                <c:pt idx="25884">
                  <c:v>13.159099999997</c:v>
                </c:pt>
                <c:pt idx="25885">
                  <c:v>13.159099999997</c:v>
                </c:pt>
                <c:pt idx="25886">
                  <c:v>13.159099999997</c:v>
                </c:pt>
                <c:pt idx="25887">
                  <c:v>13.159099999997</c:v>
                </c:pt>
                <c:pt idx="25888">
                  <c:v>13.159099999997</c:v>
                </c:pt>
                <c:pt idx="25889">
                  <c:v>13.159099999997</c:v>
                </c:pt>
                <c:pt idx="25890">
                  <c:v>13.170463754254</c:v>
                </c:pt>
                <c:pt idx="25891">
                  <c:v>13.195500000000999</c:v>
                </c:pt>
                <c:pt idx="25892">
                  <c:v>13.195500000000999</c:v>
                </c:pt>
                <c:pt idx="25893">
                  <c:v>13.195500000000999</c:v>
                </c:pt>
                <c:pt idx="25894">
                  <c:v>13.195500000000999</c:v>
                </c:pt>
                <c:pt idx="25895">
                  <c:v>13.195500000000999</c:v>
                </c:pt>
                <c:pt idx="25896">
                  <c:v>13.195500000000999</c:v>
                </c:pt>
                <c:pt idx="25897">
                  <c:v>13.195500000000999</c:v>
                </c:pt>
                <c:pt idx="25898">
                  <c:v>13.195500000000999</c:v>
                </c:pt>
                <c:pt idx="25899">
                  <c:v>13.195500000000999</c:v>
                </c:pt>
                <c:pt idx="25900">
                  <c:v>13.195500000000999</c:v>
                </c:pt>
                <c:pt idx="25901">
                  <c:v>13.195500000000999</c:v>
                </c:pt>
                <c:pt idx="25902">
                  <c:v>13.191333235204</c:v>
                </c:pt>
                <c:pt idx="25903">
                  <c:v>13.175900000002001</c:v>
                </c:pt>
                <c:pt idx="25904">
                  <c:v>13.175900000002001</c:v>
                </c:pt>
                <c:pt idx="25905">
                  <c:v>13.175900000002001</c:v>
                </c:pt>
                <c:pt idx="25906">
                  <c:v>13.175900000002001</c:v>
                </c:pt>
                <c:pt idx="25907">
                  <c:v>13.175900000002001</c:v>
                </c:pt>
                <c:pt idx="25908">
                  <c:v>13.175900000002001</c:v>
                </c:pt>
                <c:pt idx="25909">
                  <c:v>13.175900000002001</c:v>
                </c:pt>
                <c:pt idx="25910">
                  <c:v>13.175900000002001</c:v>
                </c:pt>
                <c:pt idx="25911">
                  <c:v>13.175900000002001</c:v>
                </c:pt>
                <c:pt idx="25912">
                  <c:v>13.175900000002001</c:v>
                </c:pt>
                <c:pt idx="25913">
                  <c:v>13.175900000002001</c:v>
                </c:pt>
                <c:pt idx="25914">
                  <c:v>13.175900000002001</c:v>
                </c:pt>
                <c:pt idx="25915">
                  <c:v>13.175900000002001</c:v>
                </c:pt>
                <c:pt idx="25916">
                  <c:v>13.179017460719001</c:v>
                </c:pt>
                <c:pt idx="25917">
                  <c:v>13.179800000004001</c:v>
                </c:pt>
                <c:pt idx="25918">
                  <c:v>13.179800000004001</c:v>
                </c:pt>
                <c:pt idx="25919">
                  <c:v>13.179800000004001</c:v>
                </c:pt>
                <c:pt idx="25920">
                  <c:v>13.179800000004001</c:v>
                </c:pt>
                <c:pt idx="25921">
                  <c:v>13.179800000004001</c:v>
                </c:pt>
                <c:pt idx="25922">
                  <c:v>13.179800000004001</c:v>
                </c:pt>
                <c:pt idx="25923">
                  <c:v>13.179800000004001</c:v>
                </c:pt>
                <c:pt idx="25924">
                  <c:v>13.179800000004001</c:v>
                </c:pt>
                <c:pt idx="25925">
                  <c:v>13.179800000004001</c:v>
                </c:pt>
                <c:pt idx="25926">
                  <c:v>13.179800000004001</c:v>
                </c:pt>
                <c:pt idx="25927">
                  <c:v>13.179800000004001</c:v>
                </c:pt>
                <c:pt idx="25928">
                  <c:v>13.179800000004001</c:v>
                </c:pt>
                <c:pt idx="25929">
                  <c:v>13.229762892397</c:v>
                </c:pt>
                <c:pt idx="25930">
                  <c:v>13.335099999997</c:v>
                </c:pt>
                <c:pt idx="25931">
                  <c:v>13.335099999997</c:v>
                </c:pt>
                <c:pt idx="25932">
                  <c:v>13.335099999997</c:v>
                </c:pt>
                <c:pt idx="25933">
                  <c:v>13.335099999997</c:v>
                </c:pt>
                <c:pt idx="25934">
                  <c:v>13.335099999997</c:v>
                </c:pt>
                <c:pt idx="25935">
                  <c:v>13.335100000001001</c:v>
                </c:pt>
                <c:pt idx="25936">
                  <c:v>13.335099999997</c:v>
                </c:pt>
                <c:pt idx="25937">
                  <c:v>13.335099999997</c:v>
                </c:pt>
                <c:pt idx="25938">
                  <c:v>13.335099999997</c:v>
                </c:pt>
                <c:pt idx="25939">
                  <c:v>13.335099999997</c:v>
                </c:pt>
                <c:pt idx="25940">
                  <c:v>13.294854787676</c:v>
                </c:pt>
                <c:pt idx="25941">
                  <c:v>13.206199999995</c:v>
                </c:pt>
                <c:pt idx="25942">
                  <c:v>13.206199999995</c:v>
                </c:pt>
                <c:pt idx="25943">
                  <c:v>13.206199999995</c:v>
                </c:pt>
                <c:pt idx="25944">
                  <c:v>13.206199999995</c:v>
                </c:pt>
                <c:pt idx="25945">
                  <c:v>13.206199999995</c:v>
                </c:pt>
                <c:pt idx="25946">
                  <c:v>13.206199999995</c:v>
                </c:pt>
                <c:pt idx="25947">
                  <c:v>13.206199999995</c:v>
                </c:pt>
                <c:pt idx="25948">
                  <c:v>13.206199999995</c:v>
                </c:pt>
                <c:pt idx="25949">
                  <c:v>13.206199999995</c:v>
                </c:pt>
                <c:pt idx="25950">
                  <c:v>13.206199999995</c:v>
                </c:pt>
                <c:pt idx="25951">
                  <c:v>13.206199999995</c:v>
                </c:pt>
                <c:pt idx="25952">
                  <c:v>13.206199999995</c:v>
                </c:pt>
                <c:pt idx="25953">
                  <c:v>13.202239548238</c:v>
                </c:pt>
                <c:pt idx="25954">
                  <c:v>13.198299999995999</c:v>
                </c:pt>
                <c:pt idx="25955">
                  <c:v>13.198299999996999</c:v>
                </c:pt>
                <c:pt idx="25956">
                  <c:v>13.198299999996999</c:v>
                </c:pt>
                <c:pt idx="25957">
                  <c:v>13.198299999996999</c:v>
                </c:pt>
                <c:pt idx="25958">
                  <c:v>13.198299999996999</c:v>
                </c:pt>
                <c:pt idx="25959">
                  <c:v>13.200332811495</c:v>
                </c:pt>
                <c:pt idx="25960">
                  <c:v>13.241000000002</c:v>
                </c:pt>
                <c:pt idx="25961">
                  <c:v>13.241000000002</c:v>
                </c:pt>
                <c:pt idx="25962">
                  <c:v>13.241000000002</c:v>
                </c:pt>
                <c:pt idx="25963">
                  <c:v>13.241000000002</c:v>
                </c:pt>
                <c:pt idx="25964">
                  <c:v>13.241</c:v>
                </c:pt>
                <c:pt idx="25965">
                  <c:v>13.241000000002</c:v>
                </c:pt>
                <c:pt idx="25966">
                  <c:v>13.241000000002</c:v>
                </c:pt>
                <c:pt idx="25967">
                  <c:v>13.241000000002</c:v>
                </c:pt>
                <c:pt idx="25968">
                  <c:v>13.241000000002</c:v>
                </c:pt>
                <c:pt idx="25969">
                  <c:v>13.241000000002</c:v>
                </c:pt>
                <c:pt idx="25970">
                  <c:v>13.241000000002</c:v>
                </c:pt>
                <c:pt idx="25971">
                  <c:v>13.241000000002</c:v>
                </c:pt>
                <c:pt idx="25972">
                  <c:v>13.307280760892001</c:v>
                </c:pt>
                <c:pt idx="25973">
                  <c:v>13.443399999997</c:v>
                </c:pt>
                <c:pt idx="25974">
                  <c:v>13.443399999997</c:v>
                </c:pt>
                <c:pt idx="25975">
                  <c:v>13.443399999997</c:v>
                </c:pt>
                <c:pt idx="25976">
                  <c:v>13.443399999997</c:v>
                </c:pt>
                <c:pt idx="25977">
                  <c:v>13.443399999997</c:v>
                </c:pt>
                <c:pt idx="25978">
                  <c:v>13.443399999996</c:v>
                </c:pt>
                <c:pt idx="25979">
                  <c:v>13.443399999996</c:v>
                </c:pt>
                <c:pt idx="25980">
                  <c:v>13.443399999997</c:v>
                </c:pt>
                <c:pt idx="25981">
                  <c:v>13.443399999997</c:v>
                </c:pt>
                <c:pt idx="25982">
                  <c:v>13.443399999997</c:v>
                </c:pt>
                <c:pt idx="25983">
                  <c:v>13.443399999997</c:v>
                </c:pt>
                <c:pt idx="25984">
                  <c:v>13.443399999997</c:v>
                </c:pt>
                <c:pt idx="25985">
                  <c:v>13.391777116167001</c:v>
                </c:pt>
                <c:pt idx="25986">
                  <c:v>13.156599999996001</c:v>
                </c:pt>
                <c:pt idx="25987">
                  <c:v>13.156599999996001</c:v>
                </c:pt>
                <c:pt idx="25988">
                  <c:v>13.156599999996001</c:v>
                </c:pt>
                <c:pt idx="25989">
                  <c:v>13.156599999997001</c:v>
                </c:pt>
                <c:pt idx="25990">
                  <c:v>13.156599999996001</c:v>
                </c:pt>
                <c:pt idx="25991">
                  <c:v>13.156599999996001</c:v>
                </c:pt>
                <c:pt idx="25992">
                  <c:v>13.156599999996001</c:v>
                </c:pt>
                <c:pt idx="25993">
                  <c:v>13.156599999996001</c:v>
                </c:pt>
                <c:pt idx="25994">
                  <c:v>13.156599999996001</c:v>
                </c:pt>
                <c:pt idx="25995">
                  <c:v>13.156599999996001</c:v>
                </c:pt>
                <c:pt idx="25996">
                  <c:v>13.156599999997001</c:v>
                </c:pt>
                <c:pt idx="25997">
                  <c:v>13.156599999996001</c:v>
                </c:pt>
                <c:pt idx="25998">
                  <c:v>13.156599999997001</c:v>
                </c:pt>
                <c:pt idx="25999">
                  <c:v>13.206469762057001</c:v>
                </c:pt>
                <c:pt idx="26000">
                  <c:v>13.238799999998999</c:v>
                </c:pt>
                <c:pt idx="26001">
                  <c:v>13.238799999998999</c:v>
                </c:pt>
                <c:pt idx="26002">
                  <c:v>13.238799999998999</c:v>
                </c:pt>
                <c:pt idx="26003">
                  <c:v>13.238799999998999</c:v>
                </c:pt>
                <c:pt idx="26004">
                  <c:v>13.238799999998999</c:v>
                </c:pt>
                <c:pt idx="26005">
                  <c:v>13.238799999998999</c:v>
                </c:pt>
                <c:pt idx="26006">
                  <c:v>13.238799999996999</c:v>
                </c:pt>
                <c:pt idx="26007">
                  <c:v>13.238799999998999</c:v>
                </c:pt>
                <c:pt idx="26008">
                  <c:v>13.238799999998999</c:v>
                </c:pt>
                <c:pt idx="26009">
                  <c:v>13.238799999998999</c:v>
                </c:pt>
                <c:pt idx="26010">
                  <c:v>13.256353653781</c:v>
                </c:pt>
                <c:pt idx="26011">
                  <c:v>13.287099999996</c:v>
                </c:pt>
                <c:pt idx="26012">
                  <c:v>13.287099999996</c:v>
                </c:pt>
                <c:pt idx="26013">
                  <c:v>13.287099999996</c:v>
                </c:pt>
                <c:pt idx="26014">
                  <c:v>13.287099999996</c:v>
                </c:pt>
                <c:pt idx="26015">
                  <c:v>13.287099999996</c:v>
                </c:pt>
                <c:pt idx="26016">
                  <c:v>13.287099999996</c:v>
                </c:pt>
                <c:pt idx="26017">
                  <c:v>13.287099999996</c:v>
                </c:pt>
                <c:pt idx="26018">
                  <c:v>13.287099999996</c:v>
                </c:pt>
                <c:pt idx="26019">
                  <c:v>13.287099999996</c:v>
                </c:pt>
                <c:pt idx="26020">
                  <c:v>13.287099999996</c:v>
                </c:pt>
                <c:pt idx="26021">
                  <c:v>13.287099999996</c:v>
                </c:pt>
                <c:pt idx="26022">
                  <c:v>13.28457579771</c:v>
                </c:pt>
                <c:pt idx="26023">
                  <c:v>13.251300000003001</c:v>
                </c:pt>
                <c:pt idx="26024">
                  <c:v>13.251300000003001</c:v>
                </c:pt>
                <c:pt idx="26025">
                  <c:v>13.251300000003001</c:v>
                </c:pt>
                <c:pt idx="26026">
                  <c:v>13.251300000003001</c:v>
                </c:pt>
                <c:pt idx="26027">
                  <c:v>13.251300000003001</c:v>
                </c:pt>
                <c:pt idx="26028">
                  <c:v>13.251300000003001</c:v>
                </c:pt>
                <c:pt idx="26029">
                  <c:v>13.251300000003001</c:v>
                </c:pt>
                <c:pt idx="26030">
                  <c:v>13.251300000003001</c:v>
                </c:pt>
                <c:pt idx="26031">
                  <c:v>13.251300000003001</c:v>
                </c:pt>
                <c:pt idx="26032">
                  <c:v>13.251300000003001</c:v>
                </c:pt>
                <c:pt idx="26033">
                  <c:v>13.251300000003001</c:v>
                </c:pt>
                <c:pt idx="26034">
                  <c:v>13.251300000003001</c:v>
                </c:pt>
                <c:pt idx="26035">
                  <c:v>13.251300000003001</c:v>
                </c:pt>
                <c:pt idx="26036">
                  <c:v>13.251300000003001</c:v>
                </c:pt>
                <c:pt idx="26037">
                  <c:v>13.251300000003001</c:v>
                </c:pt>
                <c:pt idx="26038">
                  <c:v>13.251300000003001</c:v>
                </c:pt>
                <c:pt idx="26039">
                  <c:v>13.251300000003001</c:v>
                </c:pt>
                <c:pt idx="26040">
                  <c:v>13.251300000003001</c:v>
                </c:pt>
                <c:pt idx="26041">
                  <c:v>13.251300000003001</c:v>
                </c:pt>
                <c:pt idx="26042">
                  <c:v>13.268782788374001</c:v>
                </c:pt>
                <c:pt idx="26043">
                  <c:v>13.320500000000999</c:v>
                </c:pt>
                <c:pt idx="26044">
                  <c:v>13.320500000000999</c:v>
                </c:pt>
                <c:pt idx="26045">
                  <c:v>13.320500000000999</c:v>
                </c:pt>
                <c:pt idx="26046">
                  <c:v>13.320500000000999</c:v>
                </c:pt>
                <c:pt idx="26047">
                  <c:v>13.320500000000999</c:v>
                </c:pt>
                <c:pt idx="26048">
                  <c:v>13.320500000000999</c:v>
                </c:pt>
                <c:pt idx="26049">
                  <c:v>13.246879988244</c:v>
                </c:pt>
                <c:pt idx="26050">
                  <c:v>13.207100000000001</c:v>
                </c:pt>
                <c:pt idx="26051">
                  <c:v>13.207100000000001</c:v>
                </c:pt>
                <c:pt idx="26052">
                  <c:v>13.207100000000001</c:v>
                </c:pt>
                <c:pt idx="26053">
                  <c:v>13.207100000000001</c:v>
                </c:pt>
                <c:pt idx="26054">
                  <c:v>13.207100000000001</c:v>
                </c:pt>
                <c:pt idx="26055">
                  <c:v>13.207100000000001</c:v>
                </c:pt>
                <c:pt idx="26056">
                  <c:v>13.207100000000001</c:v>
                </c:pt>
                <c:pt idx="26057">
                  <c:v>13.207100000000001</c:v>
                </c:pt>
                <c:pt idx="26058">
                  <c:v>13.207100000000001</c:v>
                </c:pt>
                <c:pt idx="26059">
                  <c:v>13.207100000000001</c:v>
                </c:pt>
                <c:pt idx="26060">
                  <c:v>13.207100000000001</c:v>
                </c:pt>
                <c:pt idx="26061">
                  <c:v>13.207100000000001</c:v>
                </c:pt>
                <c:pt idx="26062">
                  <c:v>13.210768597441</c:v>
                </c:pt>
                <c:pt idx="26063">
                  <c:v>13.220899999995</c:v>
                </c:pt>
                <c:pt idx="26064">
                  <c:v>13.220899999995</c:v>
                </c:pt>
                <c:pt idx="26065">
                  <c:v>13.220899999995</c:v>
                </c:pt>
                <c:pt idx="26066">
                  <c:v>13.220899999994</c:v>
                </c:pt>
                <c:pt idx="26067">
                  <c:v>13.220899999995</c:v>
                </c:pt>
                <c:pt idx="26068">
                  <c:v>13.220899999995</c:v>
                </c:pt>
                <c:pt idx="26069">
                  <c:v>13.220899999995</c:v>
                </c:pt>
                <c:pt idx="26070">
                  <c:v>13.220899999995</c:v>
                </c:pt>
                <c:pt idx="26071">
                  <c:v>13.220899999995</c:v>
                </c:pt>
                <c:pt idx="26072">
                  <c:v>13.220899999995</c:v>
                </c:pt>
                <c:pt idx="26073">
                  <c:v>13.220899999995</c:v>
                </c:pt>
                <c:pt idx="26074">
                  <c:v>13.232722058630999</c:v>
                </c:pt>
                <c:pt idx="26075">
                  <c:v>13.285499999999001</c:v>
                </c:pt>
                <c:pt idx="26076">
                  <c:v>13.285499999999001</c:v>
                </c:pt>
                <c:pt idx="26077">
                  <c:v>13.285499999999001</c:v>
                </c:pt>
                <c:pt idx="26078">
                  <c:v>13.285499999998001</c:v>
                </c:pt>
                <c:pt idx="26079">
                  <c:v>13.285499999999001</c:v>
                </c:pt>
                <c:pt idx="26080">
                  <c:v>13.285499999999001</c:v>
                </c:pt>
                <c:pt idx="26081">
                  <c:v>13.285499999999001</c:v>
                </c:pt>
                <c:pt idx="26082">
                  <c:v>13.285499999999001</c:v>
                </c:pt>
                <c:pt idx="26083">
                  <c:v>13.285499999999001</c:v>
                </c:pt>
                <c:pt idx="26084">
                  <c:v>13.285499999999001</c:v>
                </c:pt>
                <c:pt idx="26085">
                  <c:v>13.285499999999001</c:v>
                </c:pt>
                <c:pt idx="26086">
                  <c:v>13.294965536102</c:v>
                </c:pt>
                <c:pt idx="26087">
                  <c:v>13.356999999997999</c:v>
                </c:pt>
                <c:pt idx="26088">
                  <c:v>13.356999999997001</c:v>
                </c:pt>
                <c:pt idx="26089">
                  <c:v>13.356999999997999</c:v>
                </c:pt>
                <c:pt idx="26090">
                  <c:v>13.356999999997999</c:v>
                </c:pt>
                <c:pt idx="26091">
                  <c:v>13.356999999997999</c:v>
                </c:pt>
                <c:pt idx="26092">
                  <c:v>13.356999999997999</c:v>
                </c:pt>
                <c:pt idx="26093">
                  <c:v>13.356999999997999</c:v>
                </c:pt>
                <c:pt idx="26094">
                  <c:v>13.356999999997999</c:v>
                </c:pt>
                <c:pt idx="26095">
                  <c:v>13.356999999997999</c:v>
                </c:pt>
                <c:pt idx="26096">
                  <c:v>13.356999999997999</c:v>
                </c:pt>
                <c:pt idx="26097">
                  <c:v>13.356999999997999</c:v>
                </c:pt>
                <c:pt idx="26098">
                  <c:v>13.356999999997999</c:v>
                </c:pt>
                <c:pt idx="26099">
                  <c:v>13.356999999997999</c:v>
                </c:pt>
                <c:pt idx="26100">
                  <c:v>13.305852438235</c:v>
                </c:pt>
                <c:pt idx="26101">
                  <c:v>13.246500000000999</c:v>
                </c:pt>
                <c:pt idx="26102">
                  <c:v>13.246500000000999</c:v>
                </c:pt>
                <c:pt idx="26103">
                  <c:v>13.246500000000999</c:v>
                </c:pt>
                <c:pt idx="26104">
                  <c:v>13.246500000001999</c:v>
                </c:pt>
                <c:pt idx="26105">
                  <c:v>13.246500000000999</c:v>
                </c:pt>
                <c:pt idx="26106">
                  <c:v>13.246500000000999</c:v>
                </c:pt>
                <c:pt idx="26107">
                  <c:v>13.246500000000999</c:v>
                </c:pt>
                <c:pt idx="26108">
                  <c:v>13.246500000000999</c:v>
                </c:pt>
                <c:pt idx="26109">
                  <c:v>13.246500000000999</c:v>
                </c:pt>
                <c:pt idx="26110">
                  <c:v>13.246500000000999</c:v>
                </c:pt>
                <c:pt idx="26111">
                  <c:v>13.246500000000999</c:v>
                </c:pt>
                <c:pt idx="26112">
                  <c:v>13.246500000000999</c:v>
                </c:pt>
                <c:pt idx="26113">
                  <c:v>13.249597482038</c:v>
                </c:pt>
                <c:pt idx="26114">
                  <c:v>13.369199999996001</c:v>
                </c:pt>
                <c:pt idx="26115">
                  <c:v>13.369199999996001</c:v>
                </c:pt>
                <c:pt idx="26116">
                  <c:v>13.369199999996001</c:v>
                </c:pt>
                <c:pt idx="26117">
                  <c:v>13.369199999995001</c:v>
                </c:pt>
                <c:pt idx="26118">
                  <c:v>13.369199999996001</c:v>
                </c:pt>
                <c:pt idx="26119">
                  <c:v>13.369199999995001</c:v>
                </c:pt>
                <c:pt idx="26120">
                  <c:v>13.369199999995001</c:v>
                </c:pt>
                <c:pt idx="26121">
                  <c:v>13.369199999996001</c:v>
                </c:pt>
                <c:pt idx="26122">
                  <c:v>13.369199999995001</c:v>
                </c:pt>
                <c:pt idx="26123">
                  <c:v>13.369199999996001</c:v>
                </c:pt>
                <c:pt idx="26124">
                  <c:v>13.369199999995001</c:v>
                </c:pt>
                <c:pt idx="26125">
                  <c:v>13.400926842958</c:v>
                </c:pt>
                <c:pt idx="26126">
                  <c:v>13.415399999998</c:v>
                </c:pt>
                <c:pt idx="26127">
                  <c:v>13.415399999998</c:v>
                </c:pt>
                <c:pt idx="26128">
                  <c:v>13.415399999998</c:v>
                </c:pt>
                <c:pt idx="26129">
                  <c:v>13.415399999998</c:v>
                </c:pt>
                <c:pt idx="26130">
                  <c:v>13.415399999998</c:v>
                </c:pt>
                <c:pt idx="26131">
                  <c:v>13.415399999998</c:v>
                </c:pt>
                <c:pt idx="26132">
                  <c:v>13.415399999998</c:v>
                </c:pt>
                <c:pt idx="26133">
                  <c:v>13.415399999998</c:v>
                </c:pt>
                <c:pt idx="26134">
                  <c:v>13.415399999998</c:v>
                </c:pt>
                <c:pt idx="26135">
                  <c:v>13.415399999998</c:v>
                </c:pt>
                <c:pt idx="26136">
                  <c:v>13.415399999998</c:v>
                </c:pt>
                <c:pt idx="26137">
                  <c:v>13.415399999998</c:v>
                </c:pt>
                <c:pt idx="26138">
                  <c:v>13.332501039854</c:v>
                </c:pt>
                <c:pt idx="26139">
                  <c:v>13.206100000003</c:v>
                </c:pt>
                <c:pt idx="26140">
                  <c:v>13.206100000003</c:v>
                </c:pt>
                <c:pt idx="26141">
                  <c:v>13.206100000003</c:v>
                </c:pt>
                <c:pt idx="26142">
                  <c:v>13.206100000003</c:v>
                </c:pt>
                <c:pt idx="26143">
                  <c:v>13.206100000003</c:v>
                </c:pt>
                <c:pt idx="26144">
                  <c:v>13.206100000003</c:v>
                </c:pt>
                <c:pt idx="26145">
                  <c:v>13.206100000003</c:v>
                </c:pt>
                <c:pt idx="26146">
                  <c:v>13.206100000003</c:v>
                </c:pt>
                <c:pt idx="26147">
                  <c:v>13.206100000003</c:v>
                </c:pt>
                <c:pt idx="26148">
                  <c:v>13.206100000003</c:v>
                </c:pt>
                <c:pt idx="26149">
                  <c:v>13.206100000003</c:v>
                </c:pt>
                <c:pt idx="26150">
                  <c:v>13.206100000003</c:v>
                </c:pt>
                <c:pt idx="26151">
                  <c:v>13.206100000003</c:v>
                </c:pt>
                <c:pt idx="26152">
                  <c:v>13.206100000003</c:v>
                </c:pt>
                <c:pt idx="26153">
                  <c:v>13.206100000006</c:v>
                </c:pt>
                <c:pt idx="26154">
                  <c:v>13.206100000003</c:v>
                </c:pt>
                <c:pt idx="26155">
                  <c:v>13.205393881233</c:v>
                </c:pt>
                <c:pt idx="26156">
                  <c:v>13.199699999998</c:v>
                </c:pt>
                <c:pt idx="26157">
                  <c:v>13.199699999998</c:v>
                </c:pt>
                <c:pt idx="26158">
                  <c:v>13.199699999998</c:v>
                </c:pt>
                <c:pt idx="26159">
                  <c:v>13.199699999998</c:v>
                </c:pt>
                <c:pt idx="26160">
                  <c:v>13.199699999998</c:v>
                </c:pt>
                <c:pt idx="26161">
                  <c:v>13.199699999998</c:v>
                </c:pt>
                <c:pt idx="26162">
                  <c:v>13.199699999998</c:v>
                </c:pt>
                <c:pt idx="26163">
                  <c:v>13.199699999998</c:v>
                </c:pt>
                <c:pt idx="26164">
                  <c:v>13.199699999998</c:v>
                </c:pt>
                <c:pt idx="26165">
                  <c:v>13.199699999998</c:v>
                </c:pt>
                <c:pt idx="26166">
                  <c:v>13.199699999998</c:v>
                </c:pt>
                <c:pt idx="26167">
                  <c:v>13.199699999998</c:v>
                </c:pt>
                <c:pt idx="26168">
                  <c:v>13.199699999998</c:v>
                </c:pt>
                <c:pt idx="26169">
                  <c:v>13.264753231498</c:v>
                </c:pt>
                <c:pt idx="26170">
                  <c:v>13.342499999998999</c:v>
                </c:pt>
                <c:pt idx="26171">
                  <c:v>13.342499999998999</c:v>
                </c:pt>
                <c:pt idx="26172">
                  <c:v>13.342499999998999</c:v>
                </c:pt>
                <c:pt idx="26173">
                  <c:v>13.342499999998999</c:v>
                </c:pt>
                <c:pt idx="26174">
                  <c:v>13.342499999998999</c:v>
                </c:pt>
                <c:pt idx="26175">
                  <c:v>13.342499999998999</c:v>
                </c:pt>
                <c:pt idx="26176">
                  <c:v>13.342499999998999</c:v>
                </c:pt>
                <c:pt idx="26177">
                  <c:v>13.342499999998999</c:v>
                </c:pt>
                <c:pt idx="26178">
                  <c:v>13.342499999998999</c:v>
                </c:pt>
                <c:pt idx="26179">
                  <c:v>13.342499999998999</c:v>
                </c:pt>
                <c:pt idx="26180">
                  <c:v>13.342499999998999</c:v>
                </c:pt>
                <c:pt idx="26181">
                  <c:v>13.237280079332001</c:v>
                </c:pt>
                <c:pt idx="26182">
                  <c:v>13.071200000004</c:v>
                </c:pt>
                <c:pt idx="26183">
                  <c:v>13.071200000004</c:v>
                </c:pt>
                <c:pt idx="26184">
                  <c:v>13.071200000004</c:v>
                </c:pt>
                <c:pt idx="26185">
                  <c:v>13.071200000004</c:v>
                </c:pt>
                <c:pt idx="26186">
                  <c:v>13.071200000004</c:v>
                </c:pt>
                <c:pt idx="26187">
                  <c:v>13.092840143556</c:v>
                </c:pt>
                <c:pt idx="26188">
                  <c:v>13.289900000003</c:v>
                </c:pt>
                <c:pt idx="26189">
                  <c:v>13.289900000003</c:v>
                </c:pt>
                <c:pt idx="26190">
                  <c:v>13.289900000003</c:v>
                </c:pt>
                <c:pt idx="26191">
                  <c:v>13.289900000003</c:v>
                </c:pt>
                <c:pt idx="26192">
                  <c:v>13.289900000003</c:v>
                </c:pt>
                <c:pt idx="26193">
                  <c:v>13.289900000003</c:v>
                </c:pt>
                <c:pt idx="26194">
                  <c:v>13.289900000003</c:v>
                </c:pt>
                <c:pt idx="26195">
                  <c:v>13.289900000003</c:v>
                </c:pt>
                <c:pt idx="26196">
                  <c:v>13.289900000003</c:v>
                </c:pt>
                <c:pt idx="26197">
                  <c:v>13.289900000003</c:v>
                </c:pt>
                <c:pt idx="26198">
                  <c:v>13.289900000003</c:v>
                </c:pt>
                <c:pt idx="26199">
                  <c:v>13.289900000003</c:v>
                </c:pt>
                <c:pt idx="26200">
                  <c:v>13.289900000003</c:v>
                </c:pt>
                <c:pt idx="26201">
                  <c:v>13.215629772332999</c:v>
                </c:pt>
                <c:pt idx="26202">
                  <c:v>13.163200000002</c:v>
                </c:pt>
                <c:pt idx="26203">
                  <c:v>13.163200000003</c:v>
                </c:pt>
                <c:pt idx="26204">
                  <c:v>13.163200000002</c:v>
                </c:pt>
                <c:pt idx="26205">
                  <c:v>13.163200000003</c:v>
                </c:pt>
                <c:pt idx="26206">
                  <c:v>13.163200000003</c:v>
                </c:pt>
                <c:pt idx="26207">
                  <c:v>13.163200000003</c:v>
                </c:pt>
                <c:pt idx="26208">
                  <c:v>13.163200000003</c:v>
                </c:pt>
                <c:pt idx="26209">
                  <c:v>13.163200000003</c:v>
                </c:pt>
                <c:pt idx="26210">
                  <c:v>13.163200000003</c:v>
                </c:pt>
                <c:pt idx="26211">
                  <c:v>13.163200000003</c:v>
                </c:pt>
                <c:pt idx="26212">
                  <c:v>13.163200000002</c:v>
                </c:pt>
                <c:pt idx="26213">
                  <c:v>13.283533503563</c:v>
                </c:pt>
                <c:pt idx="26214">
                  <c:v>13.436799999998</c:v>
                </c:pt>
                <c:pt idx="26215">
                  <c:v>13.436799999998</c:v>
                </c:pt>
                <c:pt idx="26216">
                  <c:v>13.436799999998</c:v>
                </c:pt>
                <c:pt idx="26217">
                  <c:v>13.436799999998</c:v>
                </c:pt>
                <c:pt idx="26218">
                  <c:v>13.436799999998</c:v>
                </c:pt>
                <c:pt idx="26219">
                  <c:v>13.436799999998</c:v>
                </c:pt>
                <c:pt idx="26220">
                  <c:v>13.436799999998</c:v>
                </c:pt>
                <c:pt idx="26221">
                  <c:v>13.436799999998</c:v>
                </c:pt>
                <c:pt idx="26222">
                  <c:v>13.436799999998</c:v>
                </c:pt>
                <c:pt idx="26223">
                  <c:v>13.436799999998</c:v>
                </c:pt>
                <c:pt idx="26224">
                  <c:v>13.436799999998</c:v>
                </c:pt>
                <c:pt idx="26225">
                  <c:v>13.436799999998</c:v>
                </c:pt>
                <c:pt idx="26226">
                  <c:v>13.436799999998</c:v>
                </c:pt>
                <c:pt idx="26227">
                  <c:v>13.436799999998</c:v>
                </c:pt>
                <c:pt idx="26228">
                  <c:v>13.436799999998</c:v>
                </c:pt>
                <c:pt idx="26229">
                  <c:v>13.436799999998</c:v>
                </c:pt>
                <c:pt idx="26230">
                  <c:v>13.436799999998</c:v>
                </c:pt>
                <c:pt idx="26231">
                  <c:v>13.436799999998</c:v>
                </c:pt>
                <c:pt idx="26232">
                  <c:v>13.405911704443</c:v>
                </c:pt>
                <c:pt idx="26233">
                  <c:v>13.242200000001001</c:v>
                </c:pt>
                <c:pt idx="26234">
                  <c:v>13.242200000001001</c:v>
                </c:pt>
                <c:pt idx="26235">
                  <c:v>13.242200000001001</c:v>
                </c:pt>
                <c:pt idx="26236">
                  <c:v>13.242200000001001</c:v>
                </c:pt>
                <c:pt idx="26237">
                  <c:v>13.242200000001001</c:v>
                </c:pt>
                <c:pt idx="26238">
                  <c:v>13.242200000001001</c:v>
                </c:pt>
                <c:pt idx="26239">
                  <c:v>13.208552122944001</c:v>
                </c:pt>
                <c:pt idx="26240">
                  <c:v>13.158900000001999</c:v>
                </c:pt>
                <c:pt idx="26241">
                  <c:v>13.158900000001999</c:v>
                </c:pt>
                <c:pt idx="26242">
                  <c:v>13.158900000001999</c:v>
                </c:pt>
                <c:pt idx="26243">
                  <c:v>13.158900000001999</c:v>
                </c:pt>
                <c:pt idx="26244">
                  <c:v>13.158900000001999</c:v>
                </c:pt>
                <c:pt idx="26245">
                  <c:v>13.158900000001999</c:v>
                </c:pt>
                <c:pt idx="26246">
                  <c:v>13.158900000001999</c:v>
                </c:pt>
                <c:pt idx="26247">
                  <c:v>13.158900000001999</c:v>
                </c:pt>
                <c:pt idx="26248">
                  <c:v>13.158900000001999</c:v>
                </c:pt>
                <c:pt idx="26249">
                  <c:v>13.158900000001999</c:v>
                </c:pt>
                <c:pt idx="26250">
                  <c:v>13.158900000001999</c:v>
                </c:pt>
                <c:pt idx="26251">
                  <c:v>13.158900000001999</c:v>
                </c:pt>
                <c:pt idx="26252">
                  <c:v>13.22581869281</c:v>
                </c:pt>
                <c:pt idx="26253">
                  <c:v>13.3027</c:v>
                </c:pt>
                <c:pt idx="26254">
                  <c:v>13.3027</c:v>
                </c:pt>
                <c:pt idx="26255">
                  <c:v>13.3027</c:v>
                </c:pt>
                <c:pt idx="26256">
                  <c:v>13.3027</c:v>
                </c:pt>
                <c:pt idx="26257">
                  <c:v>13.3027</c:v>
                </c:pt>
                <c:pt idx="26258">
                  <c:v>13.3027</c:v>
                </c:pt>
                <c:pt idx="26259">
                  <c:v>13.3027</c:v>
                </c:pt>
                <c:pt idx="26260">
                  <c:v>13.3027</c:v>
                </c:pt>
                <c:pt idx="26261">
                  <c:v>13.3027</c:v>
                </c:pt>
                <c:pt idx="26262">
                  <c:v>13.3027</c:v>
                </c:pt>
                <c:pt idx="26263">
                  <c:v>13.3027</c:v>
                </c:pt>
                <c:pt idx="26264">
                  <c:v>13.3027</c:v>
                </c:pt>
                <c:pt idx="26265">
                  <c:v>13.305083880109001</c:v>
                </c:pt>
                <c:pt idx="26266">
                  <c:v>13.317500000002999</c:v>
                </c:pt>
                <c:pt idx="26267">
                  <c:v>13.317500000002999</c:v>
                </c:pt>
                <c:pt idx="26268">
                  <c:v>13.317500000002999</c:v>
                </c:pt>
                <c:pt idx="26269">
                  <c:v>13.317500000002999</c:v>
                </c:pt>
                <c:pt idx="26270">
                  <c:v>13.317500000002999</c:v>
                </c:pt>
                <c:pt idx="26271">
                  <c:v>13.317500000002999</c:v>
                </c:pt>
                <c:pt idx="26272">
                  <c:v>13.317500000002999</c:v>
                </c:pt>
                <c:pt idx="26273">
                  <c:v>13.317500000002999</c:v>
                </c:pt>
                <c:pt idx="26274">
                  <c:v>13.317500000002999</c:v>
                </c:pt>
                <c:pt idx="26275">
                  <c:v>13.317500000002999</c:v>
                </c:pt>
                <c:pt idx="26276">
                  <c:v>13.317500000002999</c:v>
                </c:pt>
                <c:pt idx="26277">
                  <c:v>13.323820356769</c:v>
                </c:pt>
                <c:pt idx="26278">
                  <c:v>13.371099999997</c:v>
                </c:pt>
                <c:pt idx="26279">
                  <c:v>13.371099999997</c:v>
                </c:pt>
                <c:pt idx="26280">
                  <c:v>13.371099999997</c:v>
                </c:pt>
                <c:pt idx="26281">
                  <c:v>13.371099999997</c:v>
                </c:pt>
                <c:pt idx="26282">
                  <c:v>13.371099999997</c:v>
                </c:pt>
                <c:pt idx="26283">
                  <c:v>13.371099999997</c:v>
                </c:pt>
                <c:pt idx="26284">
                  <c:v>13.371099999997</c:v>
                </c:pt>
                <c:pt idx="26285">
                  <c:v>13.371099999997</c:v>
                </c:pt>
                <c:pt idx="26286">
                  <c:v>13.371099999997</c:v>
                </c:pt>
                <c:pt idx="26287">
                  <c:v>13.371099999997</c:v>
                </c:pt>
                <c:pt idx="26288">
                  <c:v>13.371099999997</c:v>
                </c:pt>
                <c:pt idx="26289">
                  <c:v>13.371099999997</c:v>
                </c:pt>
                <c:pt idx="26290">
                  <c:v>13.370949325623</c:v>
                </c:pt>
                <c:pt idx="26291">
                  <c:v>13.357300000003001</c:v>
                </c:pt>
                <c:pt idx="26292">
                  <c:v>13.357300000003001</c:v>
                </c:pt>
                <c:pt idx="26293">
                  <c:v>13.357300000003001</c:v>
                </c:pt>
                <c:pt idx="26294">
                  <c:v>13.357300000003001</c:v>
                </c:pt>
                <c:pt idx="26295">
                  <c:v>13.357300000003001</c:v>
                </c:pt>
                <c:pt idx="26296">
                  <c:v>13.357300000003001</c:v>
                </c:pt>
                <c:pt idx="26297">
                  <c:v>13.357300000003001</c:v>
                </c:pt>
                <c:pt idx="26298">
                  <c:v>13.357300000003001</c:v>
                </c:pt>
                <c:pt idx="26299">
                  <c:v>13.357300000003001</c:v>
                </c:pt>
                <c:pt idx="26300">
                  <c:v>13.357300000003001</c:v>
                </c:pt>
                <c:pt idx="26301">
                  <c:v>13.357300000003001</c:v>
                </c:pt>
                <c:pt idx="26302">
                  <c:v>13.357300000003001</c:v>
                </c:pt>
                <c:pt idx="26303">
                  <c:v>13.357300000003001</c:v>
                </c:pt>
                <c:pt idx="26304">
                  <c:v>13.357300000003001</c:v>
                </c:pt>
                <c:pt idx="26305">
                  <c:v>13.357300000003001</c:v>
                </c:pt>
                <c:pt idx="26306">
                  <c:v>13.357300000003001</c:v>
                </c:pt>
                <c:pt idx="26307">
                  <c:v>13.357300000003001</c:v>
                </c:pt>
                <c:pt idx="26308">
                  <c:v>13.357300000003001</c:v>
                </c:pt>
                <c:pt idx="26309">
                  <c:v>13.357300000003001</c:v>
                </c:pt>
                <c:pt idx="26310">
                  <c:v>13.357300000003001</c:v>
                </c:pt>
                <c:pt idx="26311">
                  <c:v>13.266893452268</c:v>
                </c:pt>
                <c:pt idx="26312">
                  <c:v>13.232400000001</c:v>
                </c:pt>
                <c:pt idx="26313">
                  <c:v>13.232400000001</c:v>
                </c:pt>
                <c:pt idx="26314">
                  <c:v>13.232400000001</c:v>
                </c:pt>
                <c:pt idx="26315">
                  <c:v>13.232400000001</c:v>
                </c:pt>
                <c:pt idx="26316">
                  <c:v>13.232400000001</c:v>
                </c:pt>
                <c:pt idx="26317">
                  <c:v>13.232400000001</c:v>
                </c:pt>
                <c:pt idx="26318">
                  <c:v>13.2324</c:v>
                </c:pt>
                <c:pt idx="26319">
                  <c:v>13.2324</c:v>
                </c:pt>
                <c:pt idx="26320">
                  <c:v>13.232400000001</c:v>
                </c:pt>
                <c:pt idx="26321">
                  <c:v>13.232400000001</c:v>
                </c:pt>
                <c:pt idx="26322">
                  <c:v>13.250553721276001</c:v>
                </c:pt>
                <c:pt idx="26323">
                  <c:v>13.282399999997001</c:v>
                </c:pt>
                <c:pt idx="26324">
                  <c:v>13.282399999997001</c:v>
                </c:pt>
                <c:pt idx="26325">
                  <c:v>13.282399999997001</c:v>
                </c:pt>
                <c:pt idx="26326">
                  <c:v>13.282399999997001</c:v>
                </c:pt>
                <c:pt idx="26327">
                  <c:v>13.282399999997001</c:v>
                </c:pt>
                <c:pt idx="26328">
                  <c:v>13.282399999997001</c:v>
                </c:pt>
                <c:pt idx="26329">
                  <c:v>13.335446497295001</c:v>
                </c:pt>
                <c:pt idx="26330">
                  <c:v>13.413</c:v>
                </c:pt>
                <c:pt idx="26331">
                  <c:v>13.413</c:v>
                </c:pt>
                <c:pt idx="26332">
                  <c:v>13.413</c:v>
                </c:pt>
                <c:pt idx="26333">
                  <c:v>13.413</c:v>
                </c:pt>
                <c:pt idx="26334">
                  <c:v>13.413</c:v>
                </c:pt>
                <c:pt idx="26335">
                  <c:v>13.413</c:v>
                </c:pt>
                <c:pt idx="26336">
                  <c:v>13.413</c:v>
                </c:pt>
                <c:pt idx="26337">
                  <c:v>13.413</c:v>
                </c:pt>
                <c:pt idx="26338">
                  <c:v>13.413</c:v>
                </c:pt>
                <c:pt idx="26339">
                  <c:v>13.413</c:v>
                </c:pt>
                <c:pt idx="26340">
                  <c:v>13.413</c:v>
                </c:pt>
                <c:pt idx="26341">
                  <c:v>13.413</c:v>
                </c:pt>
                <c:pt idx="26342">
                  <c:v>13.413</c:v>
                </c:pt>
                <c:pt idx="26343">
                  <c:v>13.413</c:v>
                </c:pt>
                <c:pt idx="26344">
                  <c:v>13.413</c:v>
                </c:pt>
                <c:pt idx="26345">
                  <c:v>13.413</c:v>
                </c:pt>
                <c:pt idx="26346">
                  <c:v>13.413</c:v>
                </c:pt>
                <c:pt idx="26347">
                  <c:v>13.169701370044001</c:v>
                </c:pt>
                <c:pt idx="26348">
                  <c:v>13.050300000002</c:v>
                </c:pt>
                <c:pt idx="26349">
                  <c:v>13.050300000002</c:v>
                </c:pt>
                <c:pt idx="26350">
                  <c:v>13.050300000002</c:v>
                </c:pt>
                <c:pt idx="26351">
                  <c:v>13.050300000002</c:v>
                </c:pt>
                <c:pt idx="26352">
                  <c:v>13.050300000002</c:v>
                </c:pt>
                <c:pt idx="26353">
                  <c:v>13.050300000002</c:v>
                </c:pt>
                <c:pt idx="26354">
                  <c:v>13.212577149024</c:v>
                </c:pt>
                <c:pt idx="26355">
                  <c:v>13.296999999998</c:v>
                </c:pt>
                <c:pt idx="26356">
                  <c:v>13.296999999999001</c:v>
                </c:pt>
                <c:pt idx="26357">
                  <c:v>13.296999999998</c:v>
                </c:pt>
                <c:pt idx="26358">
                  <c:v>13.296999999998</c:v>
                </c:pt>
                <c:pt idx="26359">
                  <c:v>13.296999999998</c:v>
                </c:pt>
                <c:pt idx="26360">
                  <c:v>13.296999999998</c:v>
                </c:pt>
                <c:pt idx="26361">
                  <c:v>13.296999999998</c:v>
                </c:pt>
                <c:pt idx="26362">
                  <c:v>13.296999999998</c:v>
                </c:pt>
                <c:pt idx="26363">
                  <c:v>13.296999999998</c:v>
                </c:pt>
                <c:pt idx="26364">
                  <c:v>13.296999999998</c:v>
                </c:pt>
                <c:pt idx="26365">
                  <c:v>13.296999999998</c:v>
                </c:pt>
                <c:pt idx="26366">
                  <c:v>13.296999999998</c:v>
                </c:pt>
                <c:pt idx="26367">
                  <c:v>13.248774716743</c:v>
                </c:pt>
                <c:pt idx="26368">
                  <c:v>13.2042</c:v>
                </c:pt>
                <c:pt idx="26369">
                  <c:v>13.204200000001</c:v>
                </c:pt>
                <c:pt idx="26370">
                  <c:v>13.2042</c:v>
                </c:pt>
                <c:pt idx="26371">
                  <c:v>13.204200000001</c:v>
                </c:pt>
                <c:pt idx="26372">
                  <c:v>13.2042</c:v>
                </c:pt>
                <c:pt idx="26373">
                  <c:v>13.2042</c:v>
                </c:pt>
                <c:pt idx="26374">
                  <c:v>13.2042</c:v>
                </c:pt>
                <c:pt idx="26375">
                  <c:v>13.204200000001</c:v>
                </c:pt>
                <c:pt idx="26376">
                  <c:v>13.204199999999</c:v>
                </c:pt>
                <c:pt idx="26377">
                  <c:v>13.204200000001</c:v>
                </c:pt>
                <c:pt idx="26378">
                  <c:v>13.204200000001</c:v>
                </c:pt>
                <c:pt idx="26379">
                  <c:v>13.313388532878999</c:v>
                </c:pt>
                <c:pt idx="26380">
                  <c:v>13.378399999995001</c:v>
                </c:pt>
                <c:pt idx="26381">
                  <c:v>13.378399999996001</c:v>
                </c:pt>
                <c:pt idx="26382">
                  <c:v>13.378399999996001</c:v>
                </c:pt>
                <c:pt idx="26383">
                  <c:v>13.378399999996001</c:v>
                </c:pt>
                <c:pt idx="26384">
                  <c:v>13.378399999996001</c:v>
                </c:pt>
                <c:pt idx="26385">
                  <c:v>13.378399999996001</c:v>
                </c:pt>
                <c:pt idx="26386">
                  <c:v>13.378399999996001</c:v>
                </c:pt>
                <c:pt idx="26387">
                  <c:v>13.378399999996001</c:v>
                </c:pt>
                <c:pt idx="26388">
                  <c:v>13.378399999993</c:v>
                </c:pt>
                <c:pt idx="26389">
                  <c:v>13.378399999996001</c:v>
                </c:pt>
                <c:pt idx="26390">
                  <c:v>13.378399999996001</c:v>
                </c:pt>
                <c:pt idx="26391">
                  <c:v>13.378399999996001</c:v>
                </c:pt>
                <c:pt idx="26392">
                  <c:v>13.378399999996001</c:v>
                </c:pt>
                <c:pt idx="26393">
                  <c:v>13.378399999996001</c:v>
                </c:pt>
                <c:pt idx="26394">
                  <c:v>13.378399999996001</c:v>
                </c:pt>
                <c:pt idx="26395">
                  <c:v>13.378399999996001</c:v>
                </c:pt>
                <c:pt idx="26396">
                  <c:v>13.378399999996001</c:v>
                </c:pt>
                <c:pt idx="26397">
                  <c:v>13.378399999996001</c:v>
                </c:pt>
                <c:pt idx="26398">
                  <c:v>13.237463100539999</c:v>
                </c:pt>
                <c:pt idx="26399">
                  <c:v>13.209700000005</c:v>
                </c:pt>
                <c:pt idx="26400">
                  <c:v>13.209700000004</c:v>
                </c:pt>
                <c:pt idx="26401">
                  <c:v>13.209700000004</c:v>
                </c:pt>
                <c:pt idx="26402">
                  <c:v>13.209700000004</c:v>
                </c:pt>
                <c:pt idx="26403">
                  <c:v>13.209700000004</c:v>
                </c:pt>
                <c:pt idx="26404">
                  <c:v>13.209700000004</c:v>
                </c:pt>
                <c:pt idx="26405">
                  <c:v>13.209700000004</c:v>
                </c:pt>
                <c:pt idx="26406">
                  <c:v>13.209700000004</c:v>
                </c:pt>
                <c:pt idx="26407">
                  <c:v>13.209700000004</c:v>
                </c:pt>
                <c:pt idx="26408">
                  <c:v>13.209700000004</c:v>
                </c:pt>
                <c:pt idx="26409">
                  <c:v>13.310759808183001</c:v>
                </c:pt>
                <c:pt idx="26410">
                  <c:v>13.377899999999</c:v>
                </c:pt>
                <c:pt idx="26411">
                  <c:v>13.377899999999</c:v>
                </c:pt>
                <c:pt idx="26412">
                  <c:v>13.377899999999</c:v>
                </c:pt>
                <c:pt idx="26413">
                  <c:v>13.377899999999</c:v>
                </c:pt>
                <c:pt idx="26414">
                  <c:v>13.377899999999</c:v>
                </c:pt>
                <c:pt idx="26415">
                  <c:v>13.377899999999</c:v>
                </c:pt>
                <c:pt idx="26416">
                  <c:v>13.377899999999</c:v>
                </c:pt>
                <c:pt idx="26417">
                  <c:v>13.377899999999</c:v>
                </c:pt>
                <c:pt idx="26418">
                  <c:v>13.377899999999</c:v>
                </c:pt>
                <c:pt idx="26419">
                  <c:v>13.377899999999</c:v>
                </c:pt>
                <c:pt idx="26420">
                  <c:v>13.377899999999</c:v>
                </c:pt>
                <c:pt idx="26421">
                  <c:v>13.377899999999</c:v>
                </c:pt>
                <c:pt idx="26422">
                  <c:v>13.325587649185</c:v>
                </c:pt>
                <c:pt idx="26423">
                  <c:v>13.276400000002001</c:v>
                </c:pt>
                <c:pt idx="26424">
                  <c:v>13.276400000002001</c:v>
                </c:pt>
                <c:pt idx="26425">
                  <c:v>13.276400000002001</c:v>
                </c:pt>
                <c:pt idx="26426">
                  <c:v>13.276400000002001</c:v>
                </c:pt>
                <c:pt idx="26427">
                  <c:v>13.276400000002001</c:v>
                </c:pt>
                <c:pt idx="26428">
                  <c:v>13.276400000002001</c:v>
                </c:pt>
                <c:pt idx="26429">
                  <c:v>13.276400000002001</c:v>
                </c:pt>
                <c:pt idx="26430">
                  <c:v>13.276399999999001</c:v>
                </c:pt>
                <c:pt idx="26431">
                  <c:v>13.276400000002001</c:v>
                </c:pt>
                <c:pt idx="26432">
                  <c:v>13.276400000002001</c:v>
                </c:pt>
                <c:pt idx="26433">
                  <c:v>13.276400000002001</c:v>
                </c:pt>
                <c:pt idx="26434">
                  <c:v>13.26798361008</c:v>
                </c:pt>
                <c:pt idx="26435">
                  <c:v>13.216699999996999</c:v>
                </c:pt>
                <c:pt idx="26436">
                  <c:v>13.216699999996999</c:v>
                </c:pt>
                <c:pt idx="26437">
                  <c:v>13.216699999996999</c:v>
                </c:pt>
                <c:pt idx="26438">
                  <c:v>13.216699999996999</c:v>
                </c:pt>
                <c:pt idx="26439">
                  <c:v>13.216699999997999</c:v>
                </c:pt>
                <c:pt idx="26440">
                  <c:v>13.216699999996999</c:v>
                </c:pt>
                <c:pt idx="26441">
                  <c:v>13.226575325998001</c:v>
                </c:pt>
                <c:pt idx="26442">
                  <c:v>13.234700000001</c:v>
                </c:pt>
                <c:pt idx="26443">
                  <c:v>13.234700000001</c:v>
                </c:pt>
                <c:pt idx="26444">
                  <c:v>13.234700000001</c:v>
                </c:pt>
                <c:pt idx="26445">
                  <c:v>13.234700000001</c:v>
                </c:pt>
                <c:pt idx="26446">
                  <c:v>13.234700000001</c:v>
                </c:pt>
                <c:pt idx="26447">
                  <c:v>13.234700000001</c:v>
                </c:pt>
                <c:pt idx="26448">
                  <c:v>13.234700000001</c:v>
                </c:pt>
                <c:pt idx="26449">
                  <c:v>13.234700000001</c:v>
                </c:pt>
                <c:pt idx="26450">
                  <c:v>13.234700000001</c:v>
                </c:pt>
                <c:pt idx="26451">
                  <c:v>13.234700000001</c:v>
                </c:pt>
                <c:pt idx="26452">
                  <c:v>13.234700000001</c:v>
                </c:pt>
                <c:pt idx="26453">
                  <c:v>13.234700000001</c:v>
                </c:pt>
                <c:pt idx="26454">
                  <c:v>13.264603058615</c:v>
                </c:pt>
                <c:pt idx="26455">
                  <c:v>13.290500000002</c:v>
                </c:pt>
                <c:pt idx="26456">
                  <c:v>13.290500000002</c:v>
                </c:pt>
                <c:pt idx="26457">
                  <c:v>13.290500000002</c:v>
                </c:pt>
                <c:pt idx="26458">
                  <c:v>13.290500000002</c:v>
                </c:pt>
                <c:pt idx="26459">
                  <c:v>13.290500000002</c:v>
                </c:pt>
                <c:pt idx="26460">
                  <c:v>13.290500000002</c:v>
                </c:pt>
                <c:pt idx="26461">
                  <c:v>13.290500000002</c:v>
                </c:pt>
                <c:pt idx="26462">
                  <c:v>13.290500000002</c:v>
                </c:pt>
                <c:pt idx="26463">
                  <c:v>13.290500000002</c:v>
                </c:pt>
                <c:pt idx="26464">
                  <c:v>13.290500000002</c:v>
                </c:pt>
                <c:pt idx="26465">
                  <c:v>13.290500000002</c:v>
                </c:pt>
                <c:pt idx="26466">
                  <c:v>13.281776996</c:v>
                </c:pt>
                <c:pt idx="26467">
                  <c:v>13.246299999999</c:v>
                </c:pt>
                <c:pt idx="26468">
                  <c:v>13.246299999999</c:v>
                </c:pt>
                <c:pt idx="26469">
                  <c:v>13.246299999999</c:v>
                </c:pt>
                <c:pt idx="26470">
                  <c:v>13.246299999999</c:v>
                </c:pt>
                <c:pt idx="26471">
                  <c:v>13.246299999999</c:v>
                </c:pt>
                <c:pt idx="26472">
                  <c:v>13.246299999999</c:v>
                </c:pt>
                <c:pt idx="26473">
                  <c:v>13.246299999999</c:v>
                </c:pt>
                <c:pt idx="26474">
                  <c:v>13.246299999999</c:v>
                </c:pt>
                <c:pt idx="26475">
                  <c:v>13.246299999999</c:v>
                </c:pt>
                <c:pt idx="26476">
                  <c:v>13.246299999999</c:v>
                </c:pt>
                <c:pt idx="26477">
                  <c:v>13.246299999999</c:v>
                </c:pt>
                <c:pt idx="26478">
                  <c:v>13.257504901834</c:v>
                </c:pt>
                <c:pt idx="26479">
                  <c:v>13.350999999997001</c:v>
                </c:pt>
                <c:pt idx="26480">
                  <c:v>13.350999999997001</c:v>
                </c:pt>
                <c:pt idx="26481">
                  <c:v>13.350999999997001</c:v>
                </c:pt>
                <c:pt idx="26482">
                  <c:v>13.350999999997001</c:v>
                </c:pt>
                <c:pt idx="26483">
                  <c:v>13.350999999997001</c:v>
                </c:pt>
                <c:pt idx="26484">
                  <c:v>13.350999999997001</c:v>
                </c:pt>
                <c:pt idx="26485">
                  <c:v>13.350999999997001</c:v>
                </c:pt>
                <c:pt idx="26486">
                  <c:v>13.350999999997001</c:v>
                </c:pt>
                <c:pt idx="26487">
                  <c:v>13.350999999997001</c:v>
                </c:pt>
                <c:pt idx="26488">
                  <c:v>13.350999999997001</c:v>
                </c:pt>
                <c:pt idx="26489">
                  <c:v>13.350999999997001</c:v>
                </c:pt>
                <c:pt idx="26490">
                  <c:v>13.350999999997001</c:v>
                </c:pt>
                <c:pt idx="26491">
                  <c:v>13.325469221540001</c:v>
                </c:pt>
                <c:pt idx="26492">
                  <c:v>13.183900000003</c:v>
                </c:pt>
                <c:pt idx="26493">
                  <c:v>13.183900000003</c:v>
                </c:pt>
                <c:pt idx="26494">
                  <c:v>13.183900000003</c:v>
                </c:pt>
                <c:pt idx="26495">
                  <c:v>13.183900000003</c:v>
                </c:pt>
                <c:pt idx="26496">
                  <c:v>13.183900000003</c:v>
                </c:pt>
                <c:pt idx="26497">
                  <c:v>13.183900000003</c:v>
                </c:pt>
                <c:pt idx="26498">
                  <c:v>13.183900000003</c:v>
                </c:pt>
                <c:pt idx="26499">
                  <c:v>13.183900000003</c:v>
                </c:pt>
                <c:pt idx="26500">
                  <c:v>13.183900000003</c:v>
                </c:pt>
                <c:pt idx="26501">
                  <c:v>13.183900000003</c:v>
                </c:pt>
                <c:pt idx="26502">
                  <c:v>13.183900000003</c:v>
                </c:pt>
                <c:pt idx="26503">
                  <c:v>13.183900000003</c:v>
                </c:pt>
                <c:pt idx="26504">
                  <c:v>13.183900000003</c:v>
                </c:pt>
                <c:pt idx="26505">
                  <c:v>13.183900000003</c:v>
                </c:pt>
                <c:pt idx="26506">
                  <c:v>13.183900000003</c:v>
                </c:pt>
                <c:pt idx="26507">
                  <c:v>13.183900000003</c:v>
                </c:pt>
                <c:pt idx="26508">
                  <c:v>13.183900000003</c:v>
                </c:pt>
                <c:pt idx="26509">
                  <c:v>13.183900000003</c:v>
                </c:pt>
                <c:pt idx="26510">
                  <c:v>13.183900000003</c:v>
                </c:pt>
                <c:pt idx="26511">
                  <c:v>13.178129472734</c:v>
                </c:pt>
                <c:pt idx="26512">
                  <c:v>13.172699999997</c:v>
                </c:pt>
                <c:pt idx="26513">
                  <c:v>13.172699999997</c:v>
                </c:pt>
                <c:pt idx="26514">
                  <c:v>13.172699999997</c:v>
                </c:pt>
                <c:pt idx="26515">
                  <c:v>13.172699999997</c:v>
                </c:pt>
                <c:pt idx="26516">
                  <c:v>13.172699999997</c:v>
                </c:pt>
                <c:pt idx="26517">
                  <c:v>13.172699999997</c:v>
                </c:pt>
                <c:pt idx="26518">
                  <c:v>13.172699999997</c:v>
                </c:pt>
                <c:pt idx="26519">
                  <c:v>13.172699999997</c:v>
                </c:pt>
                <c:pt idx="26520">
                  <c:v>13.172699999997</c:v>
                </c:pt>
                <c:pt idx="26521">
                  <c:v>13.172699999997</c:v>
                </c:pt>
                <c:pt idx="26522">
                  <c:v>13.172699999997</c:v>
                </c:pt>
                <c:pt idx="26523">
                  <c:v>13.235186867717999</c:v>
                </c:pt>
                <c:pt idx="26524">
                  <c:v>13.337399999997</c:v>
                </c:pt>
                <c:pt idx="26525">
                  <c:v>13.337399999997</c:v>
                </c:pt>
                <c:pt idx="26526">
                  <c:v>13.337399999997</c:v>
                </c:pt>
                <c:pt idx="26527">
                  <c:v>13.337399999997</c:v>
                </c:pt>
                <c:pt idx="26528">
                  <c:v>13.337399999997</c:v>
                </c:pt>
                <c:pt idx="26529">
                  <c:v>13.330423824367999</c:v>
                </c:pt>
                <c:pt idx="26530">
                  <c:v>13.165000000001999</c:v>
                </c:pt>
                <c:pt idx="26531">
                  <c:v>13.165000000000999</c:v>
                </c:pt>
                <c:pt idx="26532">
                  <c:v>13.165000000000999</c:v>
                </c:pt>
                <c:pt idx="26533">
                  <c:v>13.165000000000999</c:v>
                </c:pt>
                <c:pt idx="26534">
                  <c:v>13.165000000000999</c:v>
                </c:pt>
                <c:pt idx="26535">
                  <c:v>13.165000000000999</c:v>
                </c:pt>
                <c:pt idx="26536">
                  <c:v>13.165000000000999</c:v>
                </c:pt>
                <c:pt idx="26537">
                  <c:v>13.165000000000999</c:v>
                </c:pt>
                <c:pt idx="26538">
                  <c:v>13.165000000000999</c:v>
                </c:pt>
                <c:pt idx="26539">
                  <c:v>13.165000000000999</c:v>
                </c:pt>
                <c:pt idx="26540">
                  <c:v>13.165000000000999</c:v>
                </c:pt>
                <c:pt idx="26541">
                  <c:v>13.165000000000999</c:v>
                </c:pt>
                <c:pt idx="26542">
                  <c:v>13.165000000000999</c:v>
                </c:pt>
                <c:pt idx="26543">
                  <c:v>13.165000000000999</c:v>
                </c:pt>
                <c:pt idx="26544">
                  <c:v>13.165000000000999</c:v>
                </c:pt>
                <c:pt idx="26545">
                  <c:v>13.165000000000999</c:v>
                </c:pt>
                <c:pt idx="26546">
                  <c:v>13.165000000000999</c:v>
                </c:pt>
                <c:pt idx="26547">
                  <c:v>13.165000000000999</c:v>
                </c:pt>
                <c:pt idx="26548">
                  <c:v>13.165000000000999</c:v>
                </c:pt>
                <c:pt idx="26549">
                  <c:v>13.165000000000999</c:v>
                </c:pt>
                <c:pt idx="26550">
                  <c:v>13.237833456551</c:v>
                </c:pt>
                <c:pt idx="26551">
                  <c:v>13.261399999998</c:v>
                </c:pt>
                <c:pt idx="26552">
                  <c:v>13.261399999997</c:v>
                </c:pt>
                <c:pt idx="26553">
                  <c:v>13.261399999997</c:v>
                </c:pt>
                <c:pt idx="26554">
                  <c:v>13.261399999997</c:v>
                </c:pt>
                <c:pt idx="26555">
                  <c:v>13.261399999997</c:v>
                </c:pt>
                <c:pt idx="26556">
                  <c:v>13.261399999997</c:v>
                </c:pt>
                <c:pt idx="26557">
                  <c:v>13.261399999997</c:v>
                </c:pt>
                <c:pt idx="26558">
                  <c:v>13.261399999997</c:v>
                </c:pt>
                <c:pt idx="26559">
                  <c:v>13.261399999997</c:v>
                </c:pt>
                <c:pt idx="26560">
                  <c:v>13.261399999997</c:v>
                </c:pt>
                <c:pt idx="26561">
                  <c:v>13.262322837396001</c:v>
                </c:pt>
                <c:pt idx="26562">
                  <c:v>13.263600000003001</c:v>
                </c:pt>
                <c:pt idx="26563">
                  <c:v>13.263600000003001</c:v>
                </c:pt>
                <c:pt idx="26564">
                  <c:v>13.263600000004001</c:v>
                </c:pt>
                <c:pt idx="26565">
                  <c:v>13.263600000004001</c:v>
                </c:pt>
                <c:pt idx="26566">
                  <c:v>13.263600000004001</c:v>
                </c:pt>
                <c:pt idx="26567">
                  <c:v>13.263600000004001</c:v>
                </c:pt>
                <c:pt idx="26568">
                  <c:v>13.201128572321</c:v>
                </c:pt>
                <c:pt idx="26569">
                  <c:v>13.200000000003</c:v>
                </c:pt>
                <c:pt idx="26570">
                  <c:v>13.200000000003</c:v>
                </c:pt>
                <c:pt idx="26571">
                  <c:v>13.200000000003</c:v>
                </c:pt>
                <c:pt idx="26572">
                  <c:v>13.200000000003</c:v>
                </c:pt>
                <c:pt idx="26573">
                  <c:v>13.200000000003</c:v>
                </c:pt>
                <c:pt idx="26574">
                  <c:v>13.200000000003</c:v>
                </c:pt>
                <c:pt idx="26575">
                  <c:v>13.200000000003</c:v>
                </c:pt>
                <c:pt idx="26576">
                  <c:v>13.200000000003</c:v>
                </c:pt>
                <c:pt idx="26577">
                  <c:v>13.200000000003</c:v>
                </c:pt>
                <c:pt idx="26578">
                  <c:v>13.200000000003</c:v>
                </c:pt>
                <c:pt idx="26579">
                  <c:v>13.200000000003</c:v>
                </c:pt>
                <c:pt idx="26580">
                  <c:v>13.200000000003</c:v>
                </c:pt>
                <c:pt idx="26581">
                  <c:v>13.263259436007999</c:v>
                </c:pt>
                <c:pt idx="26582">
                  <c:v>13.3462</c:v>
                </c:pt>
                <c:pt idx="26583">
                  <c:v>13.3462</c:v>
                </c:pt>
                <c:pt idx="26584">
                  <c:v>13.3462</c:v>
                </c:pt>
                <c:pt idx="26585">
                  <c:v>13.3462</c:v>
                </c:pt>
                <c:pt idx="26586">
                  <c:v>13.3462</c:v>
                </c:pt>
                <c:pt idx="26587">
                  <c:v>13.3462</c:v>
                </c:pt>
                <c:pt idx="26588">
                  <c:v>13.3462</c:v>
                </c:pt>
                <c:pt idx="26589">
                  <c:v>13.3462</c:v>
                </c:pt>
                <c:pt idx="26590">
                  <c:v>13.3462</c:v>
                </c:pt>
                <c:pt idx="26591">
                  <c:v>13.3462</c:v>
                </c:pt>
                <c:pt idx="26592">
                  <c:v>13.3462</c:v>
                </c:pt>
                <c:pt idx="26593">
                  <c:v>13.332023964922</c:v>
                </c:pt>
                <c:pt idx="26594">
                  <c:v>13.284799999999001</c:v>
                </c:pt>
                <c:pt idx="26595">
                  <c:v>13.284799999996</c:v>
                </c:pt>
                <c:pt idx="26596">
                  <c:v>13.284799999996</c:v>
                </c:pt>
                <c:pt idx="26597">
                  <c:v>13.284799999996</c:v>
                </c:pt>
                <c:pt idx="26598">
                  <c:v>13.284799999996</c:v>
                </c:pt>
                <c:pt idx="26599">
                  <c:v>13.284799999996</c:v>
                </c:pt>
                <c:pt idx="26600">
                  <c:v>13.284799999996</c:v>
                </c:pt>
                <c:pt idx="26601">
                  <c:v>13.284799999996</c:v>
                </c:pt>
                <c:pt idx="26602">
                  <c:v>13.284799999996</c:v>
                </c:pt>
                <c:pt idx="26603">
                  <c:v>13.284799999996</c:v>
                </c:pt>
                <c:pt idx="26604">
                  <c:v>13.284799999996</c:v>
                </c:pt>
                <c:pt idx="26605">
                  <c:v>13.284799999996</c:v>
                </c:pt>
                <c:pt idx="26606">
                  <c:v>13.284799999996</c:v>
                </c:pt>
                <c:pt idx="26607">
                  <c:v>13.284799999996</c:v>
                </c:pt>
                <c:pt idx="26608">
                  <c:v>13.284799999996</c:v>
                </c:pt>
                <c:pt idx="26609">
                  <c:v>13.284799999996</c:v>
                </c:pt>
                <c:pt idx="26610">
                  <c:v>13.284799999996</c:v>
                </c:pt>
                <c:pt idx="26611">
                  <c:v>13.284799999996</c:v>
                </c:pt>
                <c:pt idx="26612">
                  <c:v>13.231963542600999</c:v>
                </c:pt>
                <c:pt idx="26613">
                  <c:v>13.198100000002</c:v>
                </c:pt>
                <c:pt idx="26614">
                  <c:v>13.198100000002</c:v>
                </c:pt>
                <c:pt idx="26615">
                  <c:v>13.198100000002</c:v>
                </c:pt>
                <c:pt idx="26616">
                  <c:v>13.198100000002</c:v>
                </c:pt>
                <c:pt idx="26617">
                  <c:v>13.2244549324</c:v>
                </c:pt>
                <c:pt idx="26618">
                  <c:v>13.344500000004</c:v>
                </c:pt>
                <c:pt idx="26619">
                  <c:v>13.344500000005</c:v>
                </c:pt>
                <c:pt idx="26620">
                  <c:v>13.344500000004</c:v>
                </c:pt>
                <c:pt idx="26621">
                  <c:v>13.344500000004</c:v>
                </c:pt>
                <c:pt idx="26622">
                  <c:v>13.344500000004</c:v>
                </c:pt>
                <c:pt idx="26623">
                  <c:v>13.344500000004</c:v>
                </c:pt>
                <c:pt idx="26624">
                  <c:v>13.344500000004</c:v>
                </c:pt>
                <c:pt idx="26625">
                  <c:v>13.344500000004</c:v>
                </c:pt>
                <c:pt idx="26626">
                  <c:v>13.344500000004</c:v>
                </c:pt>
                <c:pt idx="26627">
                  <c:v>13.344500000004</c:v>
                </c:pt>
                <c:pt idx="26628">
                  <c:v>13.344500000004</c:v>
                </c:pt>
                <c:pt idx="26629">
                  <c:v>13.344500000004</c:v>
                </c:pt>
                <c:pt idx="26630">
                  <c:v>13.367072169807001</c:v>
                </c:pt>
                <c:pt idx="26631">
                  <c:v>13.377799999996</c:v>
                </c:pt>
                <c:pt idx="26632">
                  <c:v>13.377799999996</c:v>
                </c:pt>
                <c:pt idx="26633">
                  <c:v>13.377799999996</c:v>
                </c:pt>
                <c:pt idx="26634">
                  <c:v>13.377799999997</c:v>
                </c:pt>
                <c:pt idx="26635">
                  <c:v>13.377799999996</c:v>
                </c:pt>
                <c:pt idx="26636">
                  <c:v>13.377799999996</c:v>
                </c:pt>
                <c:pt idx="26637">
                  <c:v>13.377799999996</c:v>
                </c:pt>
                <c:pt idx="26638">
                  <c:v>13.377799999996</c:v>
                </c:pt>
                <c:pt idx="26639">
                  <c:v>13.377799999996</c:v>
                </c:pt>
                <c:pt idx="26640">
                  <c:v>13.377799999996</c:v>
                </c:pt>
                <c:pt idx="26641">
                  <c:v>13.377799999996</c:v>
                </c:pt>
                <c:pt idx="26642">
                  <c:v>13.377799999996</c:v>
                </c:pt>
                <c:pt idx="26643">
                  <c:v>13.374012184056999</c:v>
                </c:pt>
                <c:pt idx="26644">
                  <c:v>13.357400000001</c:v>
                </c:pt>
                <c:pt idx="26645">
                  <c:v>13.3574</c:v>
                </c:pt>
                <c:pt idx="26646">
                  <c:v>13.357400000001</c:v>
                </c:pt>
                <c:pt idx="26647">
                  <c:v>13.357400000001</c:v>
                </c:pt>
                <c:pt idx="26648">
                  <c:v>13.357400000001</c:v>
                </c:pt>
                <c:pt idx="26649">
                  <c:v>13.3574</c:v>
                </c:pt>
                <c:pt idx="26650">
                  <c:v>13.357400000001</c:v>
                </c:pt>
                <c:pt idx="26651">
                  <c:v>13.357400000001</c:v>
                </c:pt>
                <c:pt idx="26652">
                  <c:v>13.357400000001</c:v>
                </c:pt>
                <c:pt idx="26653">
                  <c:v>13.348853946687999</c:v>
                </c:pt>
                <c:pt idx="26654">
                  <c:v>13.226100000000001</c:v>
                </c:pt>
                <c:pt idx="26655">
                  <c:v>13.226100000000001</c:v>
                </c:pt>
                <c:pt idx="26656">
                  <c:v>13.226100000000001</c:v>
                </c:pt>
                <c:pt idx="26657">
                  <c:v>13.226100000000001</c:v>
                </c:pt>
                <c:pt idx="26658">
                  <c:v>13.226100000000001</c:v>
                </c:pt>
                <c:pt idx="26659">
                  <c:v>13.226100000000001</c:v>
                </c:pt>
                <c:pt idx="26660">
                  <c:v>13.226100000000001</c:v>
                </c:pt>
                <c:pt idx="26661">
                  <c:v>13.226100000000001</c:v>
                </c:pt>
                <c:pt idx="26662">
                  <c:v>13.226100000000001</c:v>
                </c:pt>
                <c:pt idx="26663">
                  <c:v>13.226100000000001</c:v>
                </c:pt>
                <c:pt idx="26664">
                  <c:v>13.226100000000001</c:v>
                </c:pt>
                <c:pt idx="26665">
                  <c:v>13.226100000000001</c:v>
                </c:pt>
                <c:pt idx="26666">
                  <c:v>13.228896423057</c:v>
                </c:pt>
                <c:pt idx="26667">
                  <c:v>13.243900000001</c:v>
                </c:pt>
                <c:pt idx="26668">
                  <c:v>13.243900000001</c:v>
                </c:pt>
                <c:pt idx="26669">
                  <c:v>13.243900000001</c:v>
                </c:pt>
                <c:pt idx="26670">
                  <c:v>13.243900000001</c:v>
                </c:pt>
                <c:pt idx="26671">
                  <c:v>13.243900000001</c:v>
                </c:pt>
                <c:pt idx="26672">
                  <c:v>13.243900000001</c:v>
                </c:pt>
                <c:pt idx="26673">
                  <c:v>13.243900000001</c:v>
                </c:pt>
                <c:pt idx="26674">
                  <c:v>13.243900000001</c:v>
                </c:pt>
                <c:pt idx="26675">
                  <c:v>13.243900000001</c:v>
                </c:pt>
                <c:pt idx="26676">
                  <c:v>13.243900000001</c:v>
                </c:pt>
                <c:pt idx="26677">
                  <c:v>13.243900000001</c:v>
                </c:pt>
                <c:pt idx="26678">
                  <c:v>13.243900000001</c:v>
                </c:pt>
                <c:pt idx="26679">
                  <c:v>13.24647901124</c:v>
                </c:pt>
                <c:pt idx="26680">
                  <c:v>13.246899999998</c:v>
                </c:pt>
                <c:pt idx="26681">
                  <c:v>13.246899999998</c:v>
                </c:pt>
                <c:pt idx="26682">
                  <c:v>13.246899999998</c:v>
                </c:pt>
                <c:pt idx="26683">
                  <c:v>13.246899999998</c:v>
                </c:pt>
                <c:pt idx="26684">
                  <c:v>13.246900000002</c:v>
                </c:pt>
                <c:pt idx="26685">
                  <c:v>13.246899999998</c:v>
                </c:pt>
                <c:pt idx="26686">
                  <c:v>13.246899999998</c:v>
                </c:pt>
                <c:pt idx="26687">
                  <c:v>13.246899999998</c:v>
                </c:pt>
                <c:pt idx="26688">
                  <c:v>13.246899999998</c:v>
                </c:pt>
                <c:pt idx="26689">
                  <c:v>13.246899999998</c:v>
                </c:pt>
                <c:pt idx="26690">
                  <c:v>13.246899999998</c:v>
                </c:pt>
                <c:pt idx="26691">
                  <c:v>13.246899999998</c:v>
                </c:pt>
                <c:pt idx="26692">
                  <c:v>13.246899999998</c:v>
                </c:pt>
                <c:pt idx="26693">
                  <c:v>13.246899999998</c:v>
                </c:pt>
                <c:pt idx="26694">
                  <c:v>13.246900000002</c:v>
                </c:pt>
                <c:pt idx="26695">
                  <c:v>13.246899999998</c:v>
                </c:pt>
                <c:pt idx="26696">
                  <c:v>13.26936951103</c:v>
                </c:pt>
                <c:pt idx="26697">
                  <c:v>13.301399999997001</c:v>
                </c:pt>
                <c:pt idx="26698">
                  <c:v>13.301399999997001</c:v>
                </c:pt>
                <c:pt idx="26699">
                  <c:v>13.301399999997001</c:v>
                </c:pt>
                <c:pt idx="26700">
                  <c:v>13.301399999997001</c:v>
                </c:pt>
                <c:pt idx="26701">
                  <c:v>13.301399999997001</c:v>
                </c:pt>
                <c:pt idx="26702">
                  <c:v>13.301399999997001</c:v>
                </c:pt>
                <c:pt idx="26703">
                  <c:v>13.255452998964</c:v>
                </c:pt>
                <c:pt idx="26704">
                  <c:v>13.184399999998</c:v>
                </c:pt>
                <c:pt idx="26705">
                  <c:v>13.184399999998</c:v>
                </c:pt>
                <c:pt idx="26706">
                  <c:v>13.184400000002</c:v>
                </c:pt>
                <c:pt idx="26707">
                  <c:v>13.184399999998</c:v>
                </c:pt>
                <c:pt idx="26708">
                  <c:v>13.184399999998</c:v>
                </c:pt>
                <c:pt idx="26709">
                  <c:v>13.184399999998</c:v>
                </c:pt>
                <c:pt idx="26710">
                  <c:v>13.184399999998</c:v>
                </c:pt>
                <c:pt idx="26711">
                  <c:v>13.184399999998</c:v>
                </c:pt>
                <c:pt idx="26712">
                  <c:v>13.184399999998</c:v>
                </c:pt>
                <c:pt idx="26713">
                  <c:v>13.184399999998</c:v>
                </c:pt>
                <c:pt idx="26714">
                  <c:v>13.184399999998</c:v>
                </c:pt>
                <c:pt idx="26715">
                  <c:v>13.174973604066</c:v>
                </c:pt>
                <c:pt idx="26716">
                  <c:v>13.163900000005</c:v>
                </c:pt>
                <c:pt idx="26717">
                  <c:v>13.163900000005</c:v>
                </c:pt>
                <c:pt idx="26718">
                  <c:v>13.163900000005</c:v>
                </c:pt>
                <c:pt idx="26719">
                  <c:v>13.163900000005</c:v>
                </c:pt>
                <c:pt idx="26720">
                  <c:v>13.163900000005</c:v>
                </c:pt>
                <c:pt idx="26721">
                  <c:v>13.163900000005</c:v>
                </c:pt>
                <c:pt idx="26722">
                  <c:v>13.163900000005</c:v>
                </c:pt>
                <c:pt idx="26723">
                  <c:v>13.163900000005</c:v>
                </c:pt>
                <c:pt idx="26724">
                  <c:v>13.163900000005</c:v>
                </c:pt>
                <c:pt idx="26725">
                  <c:v>13.163900000005</c:v>
                </c:pt>
                <c:pt idx="26726">
                  <c:v>13.163900000005</c:v>
                </c:pt>
                <c:pt idx="26727">
                  <c:v>13.163900000005</c:v>
                </c:pt>
                <c:pt idx="26728">
                  <c:v>13.164125039729001</c:v>
                </c:pt>
                <c:pt idx="26729">
                  <c:v>13.174900000004</c:v>
                </c:pt>
                <c:pt idx="26730">
                  <c:v>13.174900000004</c:v>
                </c:pt>
                <c:pt idx="26731">
                  <c:v>13.174900000004</c:v>
                </c:pt>
                <c:pt idx="26732">
                  <c:v>13.174900000004</c:v>
                </c:pt>
                <c:pt idx="26733">
                  <c:v>13.174900000004</c:v>
                </c:pt>
                <c:pt idx="26734">
                  <c:v>13.174900000004</c:v>
                </c:pt>
                <c:pt idx="26735">
                  <c:v>13.174900000004</c:v>
                </c:pt>
                <c:pt idx="26736">
                  <c:v>13.174900000004</c:v>
                </c:pt>
                <c:pt idx="26737">
                  <c:v>13.174900000004</c:v>
                </c:pt>
                <c:pt idx="26738">
                  <c:v>13.174900000004</c:v>
                </c:pt>
                <c:pt idx="26739">
                  <c:v>13.174900000004</c:v>
                </c:pt>
                <c:pt idx="26740">
                  <c:v>13.174900000004</c:v>
                </c:pt>
                <c:pt idx="26741">
                  <c:v>13.208698780493</c:v>
                </c:pt>
                <c:pt idx="26742">
                  <c:v>13.214000000005001</c:v>
                </c:pt>
                <c:pt idx="26743">
                  <c:v>13.214000000005001</c:v>
                </c:pt>
                <c:pt idx="26744">
                  <c:v>13.214000000005001</c:v>
                </c:pt>
                <c:pt idx="26745">
                  <c:v>13.214000000005001</c:v>
                </c:pt>
                <c:pt idx="26746">
                  <c:v>13.214000000005001</c:v>
                </c:pt>
                <c:pt idx="26747">
                  <c:v>13.214000000005001</c:v>
                </c:pt>
                <c:pt idx="26748">
                  <c:v>13.214000000005001</c:v>
                </c:pt>
                <c:pt idx="26749">
                  <c:v>13.214000000005001</c:v>
                </c:pt>
                <c:pt idx="26750">
                  <c:v>13.214000000005001</c:v>
                </c:pt>
                <c:pt idx="26751">
                  <c:v>13.214000000005001</c:v>
                </c:pt>
                <c:pt idx="26752">
                  <c:v>13.214000000005001</c:v>
                </c:pt>
                <c:pt idx="26753">
                  <c:v>13.214000000005001</c:v>
                </c:pt>
                <c:pt idx="26754">
                  <c:v>13.245362438645</c:v>
                </c:pt>
                <c:pt idx="26755">
                  <c:v>13.274399999997</c:v>
                </c:pt>
                <c:pt idx="26756">
                  <c:v>13.274399999997</c:v>
                </c:pt>
                <c:pt idx="26757">
                  <c:v>13.274399999997</c:v>
                </c:pt>
                <c:pt idx="26758">
                  <c:v>13.274399999997</c:v>
                </c:pt>
                <c:pt idx="26759">
                  <c:v>13.274399999997</c:v>
                </c:pt>
                <c:pt idx="26760">
                  <c:v>13.274399999997</c:v>
                </c:pt>
                <c:pt idx="26761">
                  <c:v>13.274399999997</c:v>
                </c:pt>
                <c:pt idx="26762">
                  <c:v>13.274399999997</c:v>
                </c:pt>
                <c:pt idx="26763">
                  <c:v>13.274399999997</c:v>
                </c:pt>
                <c:pt idx="26764">
                  <c:v>13.274399999997</c:v>
                </c:pt>
                <c:pt idx="26765">
                  <c:v>13.274399999997</c:v>
                </c:pt>
                <c:pt idx="26766">
                  <c:v>13.274399999997</c:v>
                </c:pt>
                <c:pt idx="26767">
                  <c:v>13.291429620557</c:v>
                </c:pt>
                <c:pt idx="26768">
                  <c:v>13.302399999995</c:v>
                </c:pt>
                <c:pt idx="26769">
                  <c:v>13.302399999995</c:v>
                </c:pt>
                <c:pt idx="26770">
                  <c:v>13.302399999995</c:v>
                </c:pt>
                <c:pt idx="26771">
                  <c:v>13.302399999995</c:v>
                </c:pt>
                <c:pt idx="26772">
                  <c:v>13.302399999995</c:v>
                </c:pt>
                <c:pt idx="26773">
                  <c:v>13.302399999995</c:v>
                </c:pt>
                <c:pt idx="26774">
                  <c:v>13.302399999995</c:v>
                </c:pt>
                <c:pt idx="26775">
                  <c:v>13.302399999995</c:v>
                </c:pt>
                <c:pt idx="26776">
                  <c:v>13.302399999995</c:v>
                </c:pt>
                <c:pt idx="26777">
                  <c:v>13.302399999995</c:v>
                </c:pt>
                <c:pt idx="26778">
                  <c:v>13.302399999995</c:v>
                </c:pt>
                <c:pt idx="26779">
                  <c:v>13.302399999995</c:v>
                </c:pt>
                <c:pt idx="26780">
                  <c:v>13.276063839828</c:v>
                </c:pt>
                <c:pt idx="26781">
                  <c:v>13.199400000002999</c:v>
                </c:pt>
                <c:pt idx="26782">
                  <c:v>13.199400000002999</c:v>
                </c:pt>
                <c:pt idx="26783">
                  <c:v>13.199400000002999</c:v>
                </c:pt>
                <c:pt idx="26784">
                  <c:v>13.199400000002999</c:v>
                </c:pt>
                <c:pt idx="26785">
                  <c:v>13.199400000002999</c:v>
                </c:pt>
                <c:pt idx="26786">
                  <c:v>13.199400000003999</c:v>
                </c:pt>
                <c:pt idx="26787">
                  <c:v>13.199400000003999</c:v>
                </c:pt>
                <c:pt idx="26788">
                  <c:v>13.199400000003999</c:v>
                </c:pt>
                <c:pt idx="26789">
                  <c:v>13.199400000003999</c:v>
                </c:pt>
                <c:pt idx="26790">
                  <c:v>13.199400000003999</c:v>
                </c:pt>
                <c:pt idx="26791">
                  <c:v>13.199400000002999</c:v>
                </c:pt>
                <c:pt idx="26792">
                  <c:v>13.199400000002999</c:v>
                </c:pt>
                <c:pt idx="26793">
                  <c:v>13.199400000003999</c:v>
                </c:pt>
                <c:pt idx="26794">
                  <c:v>13.199400000002999</c:v>
                </c:pt>
                <c:pt idx="26795">
                  <c:v>13.199400000002999</c:v>
                </c:pt>
                <c:pt idx="26796">
                  <c:v>13.199400000003999</c:v>
                </c:pt>
                <c:pt idx="26797">
                  <c:v>13.199400000003999</c:v>
                </c:pt>
                <c:pt idx="26798">
                  <c:v>13.220644552058999</c:v>
                </c:pt>
                <c:pt idx="26799">
                  <c:v>13.242200000001001</c:v>
                </c:pt>
                <c:pt idx="26800">
                  <c:v>13.242200000001001</c:v>
                </c:pt>
                <c:pt idx="26801">
                  <c:v>13.242200000001001</c:v>
                </c:pt>
                <c:pt idx="26802">
                  <c:v>13.242200000001001</c:v>
                </c:pt>
                <c:pt idx="26803">
                  <c:v>13.242200000001001</c:v>
                </c:pt>
                <c:pt idx="26804">
                  <c:v>13.242200000001001</c:v>
                </c:pt>
                <c:pt idx="26805">
                  <c:v>13.242200000001001</c:v>
                </c:pt>
                <c:pt idx="26806">
                  <c:v>13.242200000001001</c:v>
                </c:pt>
                <c:pt idx="26807">
                  <c:v>13.242200000001001</c:v>
                </c:pt>
                <c:pt idx="26808">
                  <c:v>13.242200000001001</c:v>
                </c:pt>
                <c:pt idx="26809">
                  <c:v>13.242200000001001</c:v>
                </c:pt>
                <c:pt idx="26810">
                  <c:v>13.242200000001001</c:v>
                </c:pt>
                <c:pt idx="26811">
                  <c:v>13.273741222702</c:v>
                </c:pt>
                <c:pt idx="26812">
                  <c:v>13.290600000001</c:v>
                </c:pt>
                <c:pt idx="26813">
                  <c:v>13.290600000001</c:v>
                </c:pt>
                <c:pt idx="26814">
                  <c:v>13.290600000001</c:v>
                </c:pt>
                <c:pt idx="26815">
                  <c:v>13.290600000001</c:v>
                </c:pt>
                <c:pt idx="26816">
                  <c:v>13.290600000001</c:v>
                </c:pt>
                <c:pt idx="26817">
                  <c:v>13.264873614500001</c:v>
                </c:pt>
                <c:pt idx="26818">
                  <c:v>13.231100000003</c:v>
                </c:pt>
                <c:pt idx="26819">
                  <c:v>13.231100000003</c:v>
                </c:pt>
                <c:pt idx="26820">
                  <c:v>13.2311</c:v>
                </c:pt>
                <c:pt idx="26821">
                  <c:v>13.231100000003</c:v>
                </c:pt>
                <c:pt idx="26822">
                  <c:v>13.231100000003</c:v>
                </c:pt>
                <c:pt idx="26823">
                  <c:v>13.231100000003</c:v>
                </c:pt>
                <c:pt idx="26824">
                  <c:v>13.231100000003</c:v>
                </c:pt>
                <c:pt idx="26825">
                  <c:v>13.231100000003</c:v>
                </c:pt>
                <c:pt idx="26826">
                  <c:v>13.231100000003</c:v>
                </c:pt>
                <c:pt idx="26827">
                  <c:v>13.231100000003</c:v>
                </c:pt>
                <c:pt idx="26828">
                  <c:v>13.272518412111999</c:v>
                </c:pt>
                <c:pt idx="26829">
                  <c:v>13.295000000004</c:v>
                </c:pt>
                <c:pt idx="26830">
                  <c:v>13.295000000004</c:v>
                </c:pt>
                <c:pt idx="26831">
                  <c:v>13.295000000004</c:v>
                </c:pt>
                <c:pt idx="26832">
                  <c:v>13.295000000004</c:v>
                </c:pt>
                <c:pt idx="26833">
                  <c:v>13.295000000004</c:v>
                </c:pt>
                <c:pt idx="26834">
                  <c:v>13.295000000003</c:v>
                </c:pt>
                <c:pt idx="26835">
                  <c:v>13.295000000004</c:v>
                </c:pt>
                <c:pt idx="26836">
                  <c:v>13.295000000004</c:v>
                </c:pt>
                <c:pt idx="26837">
                  <c:v>13.295000000004</c:v>
                </c:pt>
                <c:pt idx="26838">
                  <c:v>13.295000000004</c:v>
                </c:pt>
                <c:pt idx="26839">
                  <c:v>13.295000000004</c:v>
                </c:pt>
                <c:pt idx="26840">
                  <c:v>13.292939417327</c:v>
                </c:pt>
                <c:pt idx="26841">
                  <c:v>13.282999999997999</c:v>
                </c:pt>
                <c:pt idx="26842">
                  <c:v>13.282999999996999</c:v>
                </c:pt>
                <c:pt idx="26843">
                  <c:v>13.282999999997999</c:v>
                </c:pt>
                <c:pt idx="26844">
                  <c:v>13.282999999997999</c:v>
                </c:pt>
                <c:pt idx="26845">
                  <c:v>13.282999999997999</c:v>
                </c:pt>
                <c:pt idx="26846">
                  <c:v>13.282999999997999</c:v>
                </c:pt>
                <c:pt idx="26847">
                  <c:v>13.282999999997999</c:v>
                </c:pt>
                <c:pt idx="26848">
                  <c:v>13.282999999997999</c:v>
                </c:pt>
                <c:pt idx="26849">
                  <c:v>13.282999999997999</c:v>
                </c:pt>
                <c:pt idx="26850">
                  <c:v>13.282999999997999</c:v>
                </c:pt>
                <c:pt idx="26851">
                  <c:v>13.282999999996999</c:v>
                </c:pt>
                <c:pt idx="26852">
                  <c:v>13.374061680371</c:v>
                </c:pt>
                <c:pt idx="26853">
                  <c:v>13.395500000004001</c:v>
                </c:pt>
                <c:pt idx="26854">
                  <c:v>13.395500000004001</c:v>
                </c:pt>
                <c:pt idx="26855">
                  <c:v>13.395500000004001</c:v>
                </c:pt>
                <c:pt idx="26856">
                  <c:v>13.395500000004001</c:v>
                </c:pt>
                <c:pt idx="26857">
                  <c:v>13.395500000004001</c:v>
                </c:pt>
                <c:pt idx="26858">
                  <c:v>13.395500000005001</c:v>
                </c:pt>
                <c:pt idx="26859">
                  <c:v>13.395500000004001</c:v>
                </c:pt>
                <c:pt idx="26860">
                  <c:v>13.395500000004001</c:v>
                </c:pt>
                <c:pt idx="26861">
                  <c:v>13.395500000004001</c:v>
                </c:pt>
                <c:pt idx="26862">
                  <c:v>13.395500000004001</c:v>
                </c:pt>
                <c:pt idx="26863">
                  <c:v>13.395500000004001</c:v>
                </c:pt>
                <c:pt idx="26864">
                  <c:v>13.383331995001001</c:v>
                </c:pt>
                <c:pt idx="26865">
                  <c:v>13.0723</c:v>
                </c:pt>
                <c:pt idx="26866">
                  <c:v>13.0723</c:v>
                </c:pt>
                <c:pt idx="26867">
                  <c:v>13.0723</c:v>
                </c:pt>
                <c:pt idx="26868">
                  <c:v>13.0723</c:v>
                </c:pt>
                <c:pt idx="26869">
                  <c:v>13.0723</c:v>
                </c:pt>
                <c:pt idx="26870">
                  <c:v>13.0723</c:v>
                </c:pt>
                <c:pt idx="26871">
                  <c:v>13.0723</c:v>
                </c:pt>
                <c:pt idx="26872">
                  <c:v>13.0723</c:v>
                </c:pt>
                <c:pt idx="26873">
                  <c:v>13.0723</c:v>
                </c:pt>
                <c:pt idx="26874">
                  <c:v>13.0723</c:v>
                </c:pt>
                <c:pt idx="26875">
                  <c:v>13.0723</c:v>
                </c:pt>
                <c:pt idx="26876">
                  <c:v>13.0723</c:v>
                </c:pt>
                <c:pt idx="26877">
                  <c:v>13.0723</c:v>
                </c:pt>
                <c:pt idx="26878">
                  <c:v>13.180480363185</c:v>
                </c:pt>
                <c:pt idx="26879">
                  <c:v>13.321599999997</c:v>
                </c:pt>
                <c:pt idx="26880">
                  <c:v>13.321599999997</c:v>
                </c:pt>
                <c:pt idx="26881">
                  <c:v>13.321599999997</c:v>
                </c:pt>
                <c:pt idx="26882">
                  <c:v>13.321599999997</c:v>
                </c:pt>
                <c:pt idx="26883">
                  <c:v>13.321599999997</c:v>
                </c:pt>
                <c:pt idx="26884">
                  <c:v>13.321599999997</c:v>
                </c:pt>
                <c:pt idx="26885">
                  <c:v>13.321599999997</c:v>
                </c:pt>
                <c:pt idx="26886">
                  <c:v>13.321599999997</c:v>
                </c:pt>
                <c:pt idx="26887">
                  <c:v>13.321599999997</c:v>
                </c:pt>
                <c:pt idx="26888">
                  <c:v>13.321599999997</c:v>
                </c:pt>
                <c:pt idx="26889">
                  <c:v>13.321599999997</c:v>
                </c:pt>
                <c:pt idx="26890">
                  <c:v>13.321599999997</c:v>
                </c:pt>
                <c:pt idx="26891">
                  <c:v>13.298641394320001</c:v>
                </c:pt>
                <c:pt idx="26892">
                  <c:v>13.130700000001999</c:v>
                </c:pt>
                <c:pt idx="26893">
                  <c:v>13.130700000001999</c:v>
                </c:pt>
                <c:pt idx="26894">
                  <c:v>13.130700000001999</c:v>
                </c:pt>
                <c:pt idx="26895">
                  <c:v>13.130700000001999</c:v>
                </c:pt>
                <c:pt idx="26896">
                  <c:v>13.130700000001999</c:v>
                </c:pt>
                <c:pt idx="26897">
                  <c:v>13.130700000001999</c:v>
                </c:pt>
                <c:pt idx="26898">
                  <c:v>13.130700000001999</c:v>
                </c:pt>
                <c:pt idx="26899">
                  <c:v>13.130700000001999</c:v>
                </c:pt>
                <c:pt idx="26900">
                  <c:v>13.130700000001999</c:v>
                </c:pt>
                <c:pt idx="26901">
                  <c:v>13.130700000001999</c:v>
                </c:pt>
                <c:pt idx="26902">
                  <c:v>13.130700000001999</c:v>
                </c:pt>
                <c:pt idx="26903">
                  <c:v>13.250640445773</c:v>
                </c:pt>
                <c:pt idx="26904">
                  <c:v>13.350999999997001</c:v>
                </c:pt>
                <c:pt idx="26905">
                  <c:v>13.350999999997001</c:v>
                </c:pt>
                <c:pt idx="26906">
                  <c:v>13.350999999997001</c:v>
                </c:pt>
                <c:pt idx="26907">
                  <c:v>13.350999999997001</c:v>
                </c:pt>
                <c:pt idx="26908">
                  <c:v>13.350999999997001</c:v>
                </c:pt>
                <c:pt idx="26909">
                  <c:v>13.350999999997001</c:v>
                </c:pt>
                <c:pt idx="26910">
                  <c:v>13.351000000000001</c:v>
                </c:pt>
                <c:pt idx="26911">
                  <c:v>13.350999999997001</c:v>
                </c:pt>
                <c:pt idx="26912">
                  <c:v>13.350999999997001</c:v>
                </c:pt>
                <c:pt idx="26913">
                  <c:v>13.350999999997001</c:v>
                </c:pt>
                <c:pt idx="26914">
                  <c:v>13.350999999997001</c:v>
                </c:pt>
                <c:pt idx="26915">
                  <c:v>13.351000000000001</c:v>
                </c:pt>
                <c:pt idx="26916">
                  <c:v>13.350999999997001</c:v>
                </c:pt>
                <c:pt idx="26917">
                  <c:v>13.350999999997001</c:v>
                </c:pt>
                <c:pt idx="26918">
                  <c:v>13.350999999997001</c:v>
                </c:pt>
                <c:pt idx="26919">
                  <c:v>13.350999999997001</c:v>
                </c:pt>
                <c:pt idx="26920">
                  <c:v>13.342331621186</c:v>
                </c:pt>
                <c:pt idx="26921">
                  <c:v>13.292300000000999</c:v>
                </c:pt>
                <c:pt idx="26922">
                  <c:v>13.292300000000999</c:v>
                </c:pt>
                <c:pt idx="26923">
                  <c:v>13.292300000000999</c:v>
                </c:pt>
                <c:pt idx="26924">
                  <c:v>13.292299999998001</c:v>
                </c:pt>
                <c:pt idx="26925">
                  <c:v>13.292300000000999</c:v>
                </c:pt>
                <c:pt idx="26926">
                  <c:v>13.292300000000999</c:v>
                </c:pt>
                <c:pt idx="26927">
                  <c:v>13.292300000000999</c:v>
                </c:pt>
                <c:pt idx="26928">
                  <c:v>13.292299999997001</c:v>
                </c:pt>
                <c:pt idx="26929">
                  <c:v>13.292300000000999</c:v>
                </c:pt>
                <c:pt idx="26930">
                  <c:v>13.292300000000999</c:v>
                </c:pt>
                <c:pt idx="26931">
                  <c:v>13.283406868081</c:v>
                </c:pt>
                <c:pt idx="26932">
                  <c:v>13.197199999997</c:v>
                </c:pt>
                <c:pt idx="26933">
                  <c:v>13.197199999997</c:v>
                </c:pt>
                <c:pt idx="26934">
                  <c:v>13.197199999997</c:v>
                </c:pt>
                <c:pt idx="26935">
                  <c:v>13.197199999997</c:v>
                </c:pt>
                <c:pt idx="26936">
                  <c:v>13.197199999997</c:v>
                </c:pt>
                <c:pt idx="26937">
                  <c:v>13.197199999997</c:v>
                </c:pt>
                <c:pt idx="26938">
                  <c:v>13.193836722702001</c:v>
                </c:pt>
                <c:pt idx="26939">
                  <c:v>13.145799999998999</c:v>
                </c:pt>
                <c:pt idx="26940">
                  <c:v>13.145799999998999</c:v>
                </c:pt>
                <c:pt idx="26941">
                  <c:v>13.145799999998999</c:v>
                </c:pt>
                <c:pt idx="26942">
                  <c:v>13.145799999998999</c:v>
                </c:pt>
                <c:pt idx="26943">
                  <c:v>13.145799999998999</c:v>
                </c:pt>
                <c:pt idx="26944">
                  <c:v>13.145799999998999</c:v>
                </c:pt>
                <c:pt idx="26945">
                  <c:v>13.145799999998999</c:v>
                </c:pt>
                <c:pt idx="26946">
                  <c:v>13.145799999998999</c:v>
                </c:pt>
                <c:pt idx="26947">
                  <c:v>13.145799999998999</c:v>
                </c:pt>
                <c:pt idx="26948">
                  <c:v>13.145799999998999</c:v>
                </c:pt>
                <c:pt idx="26949">
                  <c:v>13.145799999998999</c:v>
                </c:pt>
                <c:pt idx="26950">
                  <c:v>13.145799999998999</c:v>
                </c:pt>
                <c:pt idx="26951">
                  <c:v>13.145799999998999</c:v>
                </c:pt>
                <c:pt idx="26952">
                  <c:v>13.171194845355</c:v>
                </c:pt>
                <c:pt idx="26953">
                  <c:v>13.187199999995</c:v>
                </c:pt>
                <c:pt idx="26954">
                  <c:v>13.187199999995</c:v>
                </c:pt>
                <c:pt idx="26955">
                  <c:v>13.187199999995</c:v>
                </c:pt>
                <c:pt idx="26956">
                  <c:v>13.187199999995</c:v>
                </c:pt>
                <c:pt idx="26957">
                  <c:v>13.187199999995</c:v>
                </c:pt>
                <c:pt idx="26958">
                  <c:v>13.187199999995</c:v>
                </c:pt>
                <c:pt idx="26959">
                  <c:v>13.187199999995</c:v>
                </c:pt>
                <c:pt idx="26960">
                  <c:v>13.187199999995</c:v>
                </c:pt>
                <c:pt idx="26961">
                  <c:v>13.187199999995</c:v>
                </c:pt>
                <c:pt idx="26962">
                  <c:v>13.187199999995</c:v>
                </c:pt>
                <c:pt idx="26963">
                  <c:v>13.187199999995</c:v>
                </c:pt>
                <c:pt idx="26964">
                  <c:v>13.261799626585001</c:v>
                </c:pt>
                <c:pt idx="26965">
                  <c:v>13.320399999997001</c:v>
                </c:pt>
                <c:pt idx="26966">
                  <c:v>13.320399999997001</c:v>
                </c:pt>
                <c:pt idx="26967">
                  <c:v>13.320399999997001</c:v>
                </c:pt>
                <c:pt idx="26968">
                  <c:v>13.320399999997001</c:v>
                </c:pt>
                <c:pt idx="26969">
                  <c:v>13.320399999997001</c:v>
                </c:pt>
                <c:pt idx="26970">
                  <c:v>13.320399999997001</c:v>
                </c:pt>
                <c:pt idx="26971">
                  <c:v>13.320399999997001</c:v>
                </c:pt>
                <c:pt idx="26972">
                  <c:v>13.320399999997001</c:v>
                </c:pt>
                <c:pt idx="26973">
                  <c:v>13.320399999997001</c:v>
                </c:pt>
                <c:pt idx="26974">
                  <c:v>13.320399999997001</c:v>
                </c:pt>
                <c:pt idx="26975">
                  <c:v>13.320399999997001</c:v>
                </c:pt>
                <c:pt idx="26976">
                  <c:v>13.320399999997001</c:v>
                </c:pt>
                <c:pt idx="26977">
                  <c:v>13.302176055235</c:v>
                </c:pt>
                <c:pt idx="26978">
                  <c:v>13.260999999998999</c:v>
                </c:pt>
                <c:pt idx="26979">
                  <c:v>13.260999999998999</c:v>
                </c:pt>
                <c:pt idx="26980">
                  <c:v>13.260999999998999</c:v>
                </c:pt>
                <c:pt idx="26981">
                  <c:v>13.260999999998999</c:v>
                </c:pt>
                <c:pt idx="26982">
                  <c:v>13.260999999998999</c:v>
                </c:pt>
                <c:pt idx="26983">
                  <c:v>13.260999999998999</c:v>
                </c:pt>
                <c:pt idx="26984">
                  <c:v>13.260999999998999</c:v>
                </c:pt>
                <c:pt idx="26985">
                  <c:v>13.260999999998999</c:v>
                </c:pt>
                <c:pt idx="26986">
                  <c:v>13.260999999998999</c:v>
                </c:pt>
                <c:pt idx="26987">
                  <c:v>13.260999999998999</c:v>
                </c:pt>
                <c:pt idx="26988">
                  <c:v>13.250792687520001</c:v>
                </c:pt>
                <c:pt idx="26989">
                  <c:v>13.212999999997001</c:v>
                </c:pt>
                <c:pt idx="26990">
                  <c:v>13.212999999997001</c:v>
                </c:pt>
                <c:pt idx="26991">
                  <c:v>13.212999999997001</c:v>
                </c:pt>
                <c:pt idx="26992">
                  <c:v>13.212999999997001</c:v>
                </c:pt>
                <c:pt idx="26993">
                  <c:v>13.212999999998001</c:v>
                </c:pt>
                <c:pt idx="26994">
                  <c:v>13.212999999997001</c:v>
                </c:pt>
                <c:pt idx="26995">
                  <c:v>13.212999999998001</c:v>
                </c:pt>
                <c:pt idx="26996">
                  <c:v>13.212999999997001</c:v>
                </c:pt>
                <c:pt idx="26997">
                  <c:v>13.212999999997001</c:v>
                </c:pt>
                <c:pt idx="26998">
                  <c:v>13.212999999997001</c:v>
                </c:pt>
                <c:pt idx="26999">
                  <c:v>13.212999999997001</c:v>
                </c:pt>
                <c:pt idx="27000">
                  <c:v>13.212999999998001</c:v>
                </c:pt>
                <c:pt idx="27001">
                  <c:v>13.212999999997001</c:v>
                </c:pt>
                <c:pt idx="27002">
                  <c:v>13.212999999998001</c:v>
                </c:pt>
                <c:pt idx="27003">
                  <c:v>13.212999999998001</c:v>
                </c:pt>
                <c:pt idx="27004">
                  <c:v>13.212999999997001</c:v>
                </c:pt>
                <c:pt idx="27005">
                  <c:v>13.212999999998001</c:v>
                </c:pt>
                <c:pt idx="27006">
                  <c:v>13.212999999998001</c:v>
                </c:pt>
                <c:pt idx="27007">
                  <c:v>13.212999999997001</c:v>
                </c:pt>
                <c:pt idx="27008">
                  <c:v>13.386140325994999</c:v>
                </c:pt>
                <c:pt idx="27009">
                  <c:v>13.436699999998</c:v>
                </c:pt>
                <c:pt idx="27010">
                  <c:v>13.436699999998</c:v>
                </c:pt>
                <c:pt idx="27011">
                  <c:v>13.436699999998</c:v>
                </c:pt>
                <c:pt idx="27012">
                  <c:v>13.436699999998</c:v>
                </c:pt>
                <c:pt idx="27013">
                  <c:v>13.436699999998</c:v>
                </c:pt>
                <c:pt idx="27014">
                  <c:v>13.436699999998</c:v>
                </c:pt>
                <c:pt idx="27015">
                  <c:v>13.26747350084</c:v>
                </c:pt>
                <c:pt idx="27016">
                  <c:v>13.217200000005001</c:v>
                </c:pt>
                <c:pt idx="27017">
                  <c:v>13.217200000005001</c:v>
                </c:pt>
                <c:pt idx="27018">
                  <c:v>13.217200000005001</c:v>
                </c:pt>
                <c:pt idx="27019">
                  <c:v>13.217200000005001</c:v>
                </c:pt>
                <c:pt idx="27020">
                  <c:v>13.217200000004</c:v>
                </c:pt>
                <c:pt idx="27021">
                  <c:v>13.217200000005001</c:v>
                </c:pt>
                <c:pt idx="27022">
                  <c:v>13.217200000005001</c:v>
                </c:pt>
                <c:pt idx="27023">
                  <c:v>13.217200000004</c:v>
                </c:pt>
                <c:pt idx="27024">
                  <c:v>13.217200000005001</c:v>
                </c:pt>
                <c:pt idx="27025">
                  <c:v>13.217200000005001</c:v>
                </c:pt>
                <c:pt idx="27026">
                  <c:v>13.217200000005001</c:v>
                </c:pt>
                <c:pt idx="27027">
                  <c:v>13.218646425811</c:v>
                </c:pt>
                <c:pt idx="27028">
                  <c:v>13.359999999992</c:v>
                </c:pt>
                <c:pt idx="27029">
                  <c:v>13.359999999995001</c:v>
                </c:pt>
                <c:pt idx="27030">
                  <c:v>13.359999999995001</c:v>
                </c:pt>
                <c:pt idx="27031">
                  <c:v>13.359999999995001</c:v>
                </c:pt>
                <c:pt idx="27032">
                  <c:v>13.359999999995001</c:v>
                </c:pt>
                <c:pt idx="27033">
                  <c:v>13.359999999995001</c:v>
                </c:pt>
                <c:pt idx="27034">
                  <c:v>13.359999999995001</c:v>
                </c:pt>
                <c:pt idx="27035">
                  <c:v>13.359999999995001</c:v>
                </c:pt>
                <c:pt idx="27036">
                  <c:v>13.359999999995001</c:v>
                </c:pt>
                <c:pt idx="27037">
                  <c:v>13.359999999995001</c:v>
                </c:pt>
                <c:pt idx="27038">
                  <c:v>13.359999999995001</c:v>
                </c:pt>
                <c:pt idx="27039">
                  <c:v>13.359999999995001</c:v>
                </c:pt>
                <c:pt idx="27040">
                  <c:v>13.299696075237</c:v>
                </c:pt>
                <c:pt idx="27041">
                  <c:v>13.228299999997001</c:v>
                </c:pt>
                <c:pt idx="27042">
                  <c:v>13.228299999997001</c:v>
                </c:pt>
                <c:pt idx="27043">
                  <c:v>13.228299999997001</c:v>
                </c:pt>
                <c:pt idx="27044">
                  <c:v>13.228299999997001</c:v>
                </c:pt>
                <c:pt idx="27045">
                  <c:v>13.228299999996</c:v>
                </c:pt>
                <c:pt idx="27046">
                  <c:v>13.228299999996</c:v>
                </c:pt>
                <c:pt idx="27047">
                  <c:v>13.228299999997001</c:v>
                </c:pt>
                <c:pt idx="27048">
                  <c:v>13.228299999997001</c:v>
                </c:pt>
                <c:pt idx="27049">
                  <c:v>13.228299999997001</c:v>
                </c:pt>
                <c:pt idx="27050">
                  <c:v>13.228299999997001</c:v>
                </c:pt>
                <c:pt idx="27051">
                  <c:v>13.224901573665001</c:v>
                </c:pt>
                <c:pt idx="27052">
                  <c:v>13.144</c:v>
                </c:pt>
                <c:pt idx="27053">
                  <c:v>13.144</c:v>
                </c:pt>
                <c:pt idx="27054">
                  <c:v>13.144</c:v>
                </c:pt>
                <c:pt idx="27055">
                  <c:v>13.144</c:v>
                </c:pt>
                <c:pt idx="27056">
                  <c:v>13.144</c:v>
                </c:pt>
                <c:pt idx="27057">
                  <c:v>13.144</c:v>
                </c:pt>
                <c:pt idx="27058">
                  <c:v>13.144</c:v>
                </c:pt>
                <c:pt idx="27059">
                  <c:v>13.144</c:v>
                </c:pt>
                <c:pt idx="27060">
                  <c:v>13.144</c:v>
                </c:pt>
                <c:pt idx="27061">
                  <c:v>13.144</c:v>
                </c:pt>
                <c:pt idx="27062">
                  <c:v>13.144</c:v>
                </c:pt>
                <c:pt idx="27063">
                  <c:v>13.144</c:v>
                </c:pt>
                <c:pt idx="27064">
                  <c:v>13.144</c:v>
                </c:pt>
                <c:pt idx="27065">
                  <c:v>13.144</c:v>
                </c:pt>
                <c:pt idx="27066">
                  <c:v>13.144</c:v>
                </c:pt>
                <c:pt idx="27067">
                  <c:v>13.144</c:v>
                </c:pt>
                <c:pt idx="27068">
                  <c:v>13.144</c:v>
                </c:pt>
                <c:pt idx="27069">
                  <c:v>13.144</c:v>
                </c:pt>
                <c:pt idx="27070">
                  <c:v>13.144</c:v>
                </c:pt>
                <c:pt idx="27071">
                  <c:v>13.146570565173</c:v>
                </c:pt>
                <c:pt idx="27072">
                  <c:v>13.185700000002001</c:v>
                </c:pt>
                <c:pt idx="27073">
                  <c:v>13.185700000002001</c:v>
                </c:pt>
                <c:pt idx="27074">
                  <c:v>13.185700000002001</c:v>
                </c:pt>
                <c:pt idx="27075">
                  <c:v>13.185700000002001</c:v>
                </c:pt>
                <c:pt idx="27076">
                  <c:v>13.185700000002001</c:v>
                </c:pt>
                <c:pt idx="27077">
                  <c:v>13.185700000002001</c:v>
                </c:pt>
                <c:pt idx="27078">
                  <c:v>13.185700000002001</c:v>
                </c:pt>
                <c:pt idx="27079">
                  <c:v>13.185700000002001</c:v>
                </c:pt>
                <c:pt idx="27080">
                  <c:v>13.185700000002001</c:v>
                </c:pt>
                <c:pt idx="27081">
                  <c:v>13.185700000002001</c:v>
                </c:pt>
                <c:pt idx="27082">
                  <c:v>13.185700000002001</c:v>
                </c:pt>
                <c:pt idx="27083">
                  <c:v>13.185700000002001</c:v>
                </c:pt>
                <c:pt idx="27084">
                  <c:v>13.188127796221</c:v>
                </c:pt>
                <c:pt idx="27085">
                  <c:v>13.202699999997</c:v>
                </c:pt>
                <c:pt idx="27086">
                  <c:v>13.202699999997</c:v>
                </c:pt>
                <c:pt idx="27087">
                  <c:v>13.202699999996</c:v>
                </c:pt>
                <c:pt idx="27088">
                  <c:v>13.202699999996</c:v>
                </c:pt>
                <c:pt idx="27089">
                  <c:v>13.202699999997</c:v>
                </c:pt>
                <c:pt idx="27090">
                  <c:v>13.202699999997</c:v>
                </c:pt>
                <c:pt idx="27091">
                  <c:v>13.217225410255001</c:v>
                </c:pt>
                <c:pt idx="27092">
                  <c:v>13.282600000004001</c:v>
                </c:pt>
                <c:pt idx="27093">
                  <c:v>13.282600000004001</c:v>
                </c:pt>
                <c:pt idx="27094">
                  <c:v>13.282600000004001</c:v>
                </c:pt>
                <c:pt idx="27095">
                  <c:v>13.282600000001</c:v>
                </c:pt>
                <c:pt idx="27096">
                  <c:v>13.282600000004001</c:v>
                </c:pt>
                <c:pt idx="27097">
                  <c:v>13.282600000004001</c:v>
                </c:pt>
                <c:pt idx="27098">
                  <c:v>13.282600000004001</c:v>
                </c:pt>
                <c:pt idx="27099">
                  <c:v>13.282600000004001</c:v>
                </c:pt>
                <c:pt idx="27100">
                  <c:v>13.282600000004001</c:v>
                </c:pt>
                <c:pt idx="27101">
                  <c:v>13.282600000004001</c:v>
                </c:pt>
                <c:pt idx="27102">
                  <c:v>13.282600000001</c:v>
                </c:pt>
                <c:pt idx="27103">
                  <c:v>13.310851740378</c:v>
                </c:pt>
                <c:pt idx="27104">
                  <c:v>13.345399999998</c:v>
                </c:pt>
                <c:pt idx="27105">
                  <c:v>13.345399999998</c:v>
                </c:pt>
                <c:pt idx="27106">
                  <c:v>13.345399999998</c:v>
                </c:pt>
                <c:pt idx="27107">
                  <c:v>13.345399999998</c:v>
                </c:pt>
                <c:pt idx="27108">
                  <c:v>13.345399999998</c:v>
                </c:pt>
                <c:pt idx="27109">
                  <c:v>13.345399999998</c:v>
                </c:pt>
                <c:pt idx="27110">
                  <c:v>13.345399999998</c:v>
                </c:pt>
                <c:pt idx="27111">
                  <c:v>13.345399999998</c:v>
                </c:pt>
                <c:pt idx="27112">
                  <c:v>13.345399999998</c:v>
                </c:pt>
                <c:pt idx="27113">
                  <c:v>13.345399999998</c:v>
                </c:pt>
                <c:pt idx="27114">
                  <c:v>13.345399999998</c:v>
                </c:pt>
                <c:pt idx="27115">
                  <c:v>13.302518367349</c:v>
                </c:pt>
                <c:pt idx="27116">
                  <c:v>13.157600000004001</c:v>
                </c:pt>
                <c:pt idx="27117">
                  <c:v>13.157600000004001</c:v>
                </c:pt>
                <c:pt idx="27118">
                  <c:v>13.157600000004001</c:v>
                </c:pt>
                <c:pt idx="27119">
                  <c:v>13.157600000004001</c:v>
                </c:pt>
                <c:pt idx="27120">
                  <c:v>13.157600000004001</c:v>
                </c:pt>
                <c:pt idx="27121">
                  <c:v>13.157600000004001</c:v>
                </c:pt>
                <c:pt idx="27122">
                  <c:v>13.157600000004001</c:v>
                </c:pt>
                <c:pt idx="27123">
                  <c:v>13.157600000004001</c:v>
                </c:pt>
                <c:pt idx="27124">
                  <c:v>13.157600000004001</c:v>
                </c:pt>
                <c:pt idx="27125">
                  <c:v>13.157600000004001</c:v>
                </c:pt>
                <c:pt idx="27126">
                  <c:v>13.157600000004001</c:v>
                </c:pt>
                <c:pt idx="27127">
                  <c:v>13.157600000004001</c:v>
                </c:pt>
                <c:pt idx="27128">
                  <c:v>13.163238594897001</c:v>
                </c:pt>
                <c:pt idx="27129">
                  <c:v>13.177599999997</c:v>
                </c:pt>
                <c:pt idx="27130">
                  <c:v>13.177599999997</c:v>
                </c:pt>
                <c:pt idx="27131">
                  <c:v>13.177599999997</c:v>
                </c:pt>
                <c:pt idx="27132">
                  <c:v>13.177599999997</c:v>
                </c:pt>
                <c:pt idx="27133">
                  <c:v>13.177599999997</c:v>
                </c:pt>
                <c:pt idx="27134">
                  <c:v>13.177599999997</c:v>
                </c:pt>
                <c:pt idx="27135">
                  <c:v>13.177599999997</c:v>
                </c:pt>
                <c:pt idx="27136">
                  <c:v>13.177599999997</c:v>
                </c:pt>
                <c:pt idx="27137">
                  <c:v>13.177599999997</c:v>
                </c:pt>
                <c:pt idx="27138">
                  <c:v>13.177599999997</c:v>
                </c:pt>
                <c:pt idx="27139">
                  <c:v>13.177599999997</c:v>
                </c:pt>
                <c:pt idx="27140">
                  <c:v>13.185322087244</c:v>
                </c:pt>
                <c:pt idx="27141">
                  <c:v>13.210300000004001</c:v>
                </c:pt>
                <c:pt idx="27142">
                  <c:v>13.210300000004001</c:v>
                </c:pt>
                <c:pt idx="27143">
                  <c:v>13.210300000004001</c:v>
                </c:pt>
                <c:pt idx="27144">
                  <c:v>13.2103</c:v>
                </c:pt>
                <c:pt idx="27145">
                  <c:v>13.210300000004001</c:v>
                </c:pt>
                <c:pt idx="27146">
                  <c:v>13.210300000004001</c:v>
                </c:pt>
                <c:pt idx="27147">
                  <c:v>13.210300000004001</c:v>
                </c:pt>
                <c:pt idx="27148">
                  <c:v>13.210300000004001</c:v>
                </c:pt>
                <c:pt idx="27149">
                  <c:v>13.210300000004001</c:v>
                </c:pt>
                <c:pt idx="27150">
                  <c:v>13.210300000004001</c:v>
                </c:pt>
                <c:pt idx="27151">
                  <c:v>13.210300000004001</c:v>
                </c:pt>
                <c:pt idx="27152">
                  <c:v>13.210300000004001</c:v>
                </c:pt>
                <c:pt idx="27153">
                  <c:v>13.210300000004001</c:v>
                </c:pt>
                <c:pt idx="27154">
                  <c:v>13.210300000004001</c:v>
                </c:pt>
                <c:pt idx="27155">
                  <c:v>13.210300000004001</c:v>
                </c:pt>
                <c:pt idx="27156">
                  <c:v>13.210300000004001</c:v>
                </c:pt>
                <c:pt idx="27157">
                  <c:v>13.210300000004001</c:v>
                </c:pt>
                <c:pt idx="27158">
                  <c:v>13.210300000004001</c:v>
                </c:pt>
                <c:pt idx="27159">
                  <c:v>13.215100252496001</c:v>
                </c:pt>
                <c:pt idx="27160">
                  <c:v>13.2255</c:v>
                </c:pt>
                <c:pt idx="27161">
                  <c:v>13.2255</c:v>
                </c:pt>
                <c:pt idx="27162">
                  <c:v>13.2255</c:v>
                </c:pt>
                <c:pt idx="27163">
                  <c:v>13.2255</c:v>
                </c:pt>
                <c:pt idx="27164">
                  <c:v>13.2255</c:v>
                </c:pt>
                <c:pt idx="27165">
                  <c:v>13.2255</c:v>
                </c:pt>
                <c:pt idx="27166">
                  <c:v>13.2255</c:v>
                </c:pt>
                <c:pt idx="27167">
                  <c:v>13.2255</c:v>
                </c:pt>
                <c:pt idx="27168">
                  <c:v>13.2255</c:v>
                </c:pt>
                <c:pt idx="27169">
                  <c:v>13.2255</c:v>
                </c:pt>
                <c:pt idx="27170">
                  <c:v>13.2255</c:v>
                </c:pt>
                <c:pt idx="27171">
                  <c:v>13.2255</c:v>
                </c:pt>
                <c:pt idx="27172">
                  <c:v>13.226061942176999</c:v>
                </c:pt>
                <c:pt idx="27173">
                  <c:v>13.275800000003001</c:v>
                </c:pt>
                <c:pt idx="27174">
                  <c:v>13.275800000003001</c:v>
                </c:pt>
                <c:pt idx="27175">
                  <c:v>13.275800000003001</c:v>
                </c:pt>
                <c:pt idx="27176">
                  <c:v>13.275800000003001</c:v>
                </c:pt>
                <c:pt idx="27177">
                  <c:v>13.275800000003001</c:v>
                </c:pt>
                <c:pt idx="27178">
                  <c:v>13.275800000003001</c:v>
                </c:pt>
                <c:pt idx="27179">
                  <c:v>13.275800000003001</c:v>
                </c:pt>
                <c:pt idx="27180">
                  <c:v>13.275800000003001</c:v>
                </c:pt>
                <c:pt idx="27181">
                  <c:v>13.275800000003001</c:v>
                </c:pt>
                <c:pt idx="27182">
                  <c:v>13.275800000003001</c:v>
                </c:pt>
                <c:pt idx="27183">
                  <c:v>13.276046866108</c:v>
                </c:pt>
                <c:pt idx="27184">
                  <c:v>13.308599999997</c:v>
                </c:pt>
                <c:pt idx="27185">
                  <c:v>13.308599999997</c:v>
                </c:pt>
                <c:pt idx="27186">
                  <c:v>13.308599999997</c:v>
                </c:pt>
                <c:pt idx="27187">
                  <c:v>13.308599999997</c:v>
                </c:pt>
                <c:pt idx="27188">
                  <c:v>13.308599999997</c:v>
                </c:pt>
                <c:pt idx="27189">
                  <c:v>13.308599999997</c:v>
                </c:pt>
                <c:pt idx="27190">
                  <c:v>13.308599999997</c:v>
                </c:pt>
                <c:pt idx="27191">
                  <c:v>13.308599999997</c:v>
                </c:pt>
                <c:pt idx="27192">
                  <c:v>13.308599999997</c:v>
                </c:pt>
                <c:pt idx="27193">
                  <c:v>13.308599999997</c:v>
                </c:pt>
                <c:pt idx="27194">
                  <c:v>13.308599999997</c:v>
                </c:pt>
                <c:pt idx="27195">
                  <c:v>13.308599999997</c:v>
                </c:pt>
                <c:pt idx="27196">
                  <c:v>13.308599999997</c:v>
                </c:pt>
                <c:pt idx="27197">
                  <c:v>13.214261052635001</c:v>
                </c:pt>
                <c:pt idx="27198">
                  <c:v>13.091500000002</c:v>
                </c:pt>
                <c:pt idx="27199">
                  <c:v>13.091500000002</c:v>
                </c:pt>
                <c:pt idx="27200">
                  <c:v>13.091500000002</c:v>
                </c:pt>
                <c:pt idx="27201">
                  <c:v>13.091500000002</c:v>
                </c:pt>
                <c:pt idx="27202">
                  <c:v>13.122282593165</c:v>
                </c:pt>
                <c:pt idx="27203">
                  <c:v>13.402100000003999</c:v>
                </c:pt>
                <c:pt idx="27204">
                  <c:v>13.402100000003999</c:v>
                </c:pt>
                <c:pt idx="27205">
                  <c:v>13.402100000003999</c:v>
                </c:pt>
                <c:pt idx="27206">
                  <c:v>13.402100000003999</c:v>
                </c:pt>
                <c:pt idx="27207">
                  <c:v>13.402100000003999</c:v>
                </c:pt>
                <c:pt idx="27208">
                  <c:v>13.402100000003999</c:v>
                </c:pt>
                <c:pt idx="27209">
                  <c:v>13.402100000003999</c:v>
                </c:pt>
                <c:pt idx="27210">
                  <c:v>13.402100000003999</c:v>
                </c:pt>
                <c:pt idx="27211">
                  <c:v>13.402100000003999</c:v>
                </c:pt>
                <c:pt idx="27212">
                  <c:v>13.402100000003999</c:v>
                </c:pt>
                <c:pt idx="27213">
                  <c:v>13.402100000003999</c:v>
                </c:pt>
                <c:pt idx="27214">
                  <c:v>13.402100000003999</c:v>
                </c:pt>
                <c:pt idx="27215">
                  <c:v>13.39525325522</c:v>
                </c:pt>
                <c:pt idx="27216">
                  <c:v>13.212399999997</c:v>
                </c:pt>
                <c:pt idx="27217">
                  <c:v>13.212399999997</c:v>
                </c:pt>
                <c:pt idx="27218">
                  <c:v>13.212399999997</c:v>
                </c:pt>
                <c:pt idx="27219">
                  <c:v>13.212399999997</c:v>
                </c:pt>
                <c:pt idx="27220">
                  <c:v>13.212399999997</c:v>
                </c:pt>
                <c:pt idx="27221">
                  <c:v>13.212399999997</c:v>
                </c:pt>
                <c:pt idx="27222">
                  <c:v>13.212399999997</c:v>
                </c:pt>
                <c:pt idx="27223">
                  <c:v>13.212399999997</c:v>
                </c:pt>
                <c:pt idx="27224">
                  <c:v>13.212399999997</c:v>
                </c:pt>
                <c:pt idx="27225">
                  <c:v>13.212399999997</c:v>
                </c:pt>
                <c:pt idx="27226">
                  <c:v>13.212399999997</c:v>
                </c:pt>
                <c:pt idx="27227">
                  <c:v>13.212399999997</c:v>
                </c:pt>
                <c:pt idx="27228">
                  <c:v>13.191103427717</c:v>
                </c:pt>
                <c:pt idx="27229">
                  <c:v>13.129899999999999</c:v>
                </c:pt>
                <c:pt idx="27230">
                  <c:v>13.129899999999999</c:v>
                </c:pt>
                <c:pt idx="27231">
                  <c:v>13.129899999999999</c:v>
                </c:pt>
                <c:pt idx="27232">
                  <c:v>13.129899999999999</c:v>
                </c:pt>
                <c:pt idx="27233">
                  <c:v>13.129899999999999</c:v>
                </c:pt>
                <c:pt idx="27234">
                  <c:v>13.129899999999999</c:v>
                </c:pt>
                <c:pt idx="27235">
                  <c:v>13.129899999999999</c:v>
                </c:pt>
                <c:pt idx="27236">
                  <c:v>13.129899999999999</c:v>
                </c:pt>
                <c:pt idx="27237">
                  <c:v>13.129899999999999</c:v>
                </c:pt>
                <c:pt idx="27238">
                  <c:v>13.129899999999999</c:v>
                </c:pt>
                <c:pt idx="27239">
                  <c:v>13.129899999999999</c:v>
                </c:pt>
                <c:pt idx="27240">
                  <c:v>13.209943508866001</c:v>
                </c:pt>
                <c:pt idx="27241">
                  <c:v>13.329900000003001</c:v>
                </c:pt>
                <c:pt idx="27242">
                  <c:v>13.329900000003001</c:v>
                </c:pt>
                <c:pt idx="27243">
                  <c:v>13.329900000003001</c:v>
                </c:pt>
                <c:pt idx="27244">
                  <c:v>13.329900000003001</c:v>
                </c:pt>
                <c:pt idx="27245">
                  <c:v>13.329900000003001</c:v>
                </c:pt>
                <c:pt idx="27246">
                  <c:v>13.329900000003001</c:v>
                </c:pt>
                <c:pt idx="27247">
                  <c:v>13.329900000003001</c:v>
                </c:pt>
                <c:pt idx="27248">
                  <c:v>13.329900000003001</c:v>
                </c:pt>
                <c:pt idx="27249">
                  <c:v>13.329900000003001</c:v>
                </c:pt>
                <c:pt idx="27250">
                  <c:v>13.329900000003001</c:v>
                </c:pt>
                <c:pt idx="27251">
                  <c:v>13.329900000003001</c:v>
                </c:pt>
                <c:pt idx="27252">
                  <c:v>13.329900000003001</c:v>
                </c:pt>
                <c:pt idx="27253">
                  <c:v>13.294356324612</c:v>
                </c:pt>
                <c:pt idx="27254">
                  <c:v>13.221799999999</c:v>
                </c:pt>
                <c:pt idx="27255">
                  <c:v>13.221799999999</c:v>
                </c:pt>
                <c:pt idx="27256">
                  <c:v>13.221799999999</c:v>
                </c:pt>
                <c:pt idx="27257">
                  <c:v>13.221799999999</c:v>
                </c:pt>
                <c:pt idx="27258">
                  <c:v>13.221799999999</c:v>
                </c:pt>
                <c:pt idx="27259">
                  <c:v>13.221799999999</c:v>
                </c:pt>
                <c:pt idx="27260">
                  <c:v>13.221799999999</c:v>
                </c:pt>
                <c:pt idx="27261">
                  <c:v>13.221799999999</c:v>
                </c:pt>
                <c:pt idx="27262">
                  <c:v>13.221799999999</c:v>
                </c:pt>
                <c:pt idx="27263">
                  <c:v>13.221799999999</c:v>
                </c:pt>
                <c:pt idx="27264">
                  <c:v>13.221799999999</c:v>
                </c:pt>
                <c:pt idx="27265">
                  <c:v>13.221799999999</c:v>
                </c:pt>
                <c:pt idx="27266">
                  <c:v>13.223526511627</c:v>
                </c:pt>
                <c:pt idx="27267">
                  <c:v>13.274000000002999</c:v>
                </c:pt>
                <c:pt idx="27268">
                  <c:v>13.274000000002999</c:v>
                </c:pt>
                <c:pt idx="27269">
                  <c:v>13.274000000002999</c:v>
                </c:pt>
                <c:pt idx="27270">
                  <c:v>13.274000000002999</c:v>
                </c:pt>
                <c:pt idx="27271">
                  <c:v>13.274000000002999</c:v>
                </c:pt>
                <c:pt idx="27272">
                  <c:v>13.274000000002999</c:v>
                </c:pt>
                <c:pt idx="27273">
                  <c:v>13.274000000002999</c:v>
                </c:pt>
                <c:pt idx="27274">
                  <c:v>13.274000000002999</c:v>
                </c:pt>
                <c:pt idx="27275">
                  <c:v>13.274000000002999</c:v>
                </c:pt>
                <c:pt idx="27276">
                  <c:v>13.274000000002999</c:v>
                </c:pt>
                <c:pt idx="27277">
                  <c:v>13.274000000002999</c:v>
                </c:pt>
                <c:pt idx="27278">
                  <c:v>13.26931259344</c:v>
                </c:pt>
                <c:pt idx="27279">
                  <c:v>13.185700000002001</c:v>
                </c:pt>
                <c:pt idx="27280">
                  <c:v>13.185699999998</c:v>
                </c:pt>
                <c:pt idx="27281">
                  <c:v>13.185700000002001</c:v>
                </c:pt>
                <c:pt idx="27282">
                  <c:v>13.185700000002001</c:v>
                </c:pt>
                <c:pt idx="27283">
                  <c:v>13.185700000002001</c:v>
                </c:pt>
                <c:pt idx="27284">
                  <c:v>13.185700000002001</c:v>
                </c:pt>
                <c:pt idx="27285">
                  <c:v>13.185700000002001</c:v>
                </c:pt>
                <c:pt idx="27286">
                  <c:v>13.185700000002001</c:v>
                </c:pt>
                <c:pt idx="27287">
                  <c:v>13.185700000002001</c:v>
                </c:pt>
                <c:pt idx="27288">
                  <c:v>13.185700000002001</c:v>
                </c:pt>
                <c:pt idx="27289">
                  <c:v>13.185700000002001</c:v>
                </c:pt>
                <c:pt idx="27290">
                  <c:v>13.185700000002001</c:v>
                </c:pt>
                <c:pt idx="27291">
                  <c:v>13.244370171713999</c:v>
                </c:pt>
                <c:pt idx="27292">
                  <c:v>13.323399999996001</c:v>
                </c:pt>
                <c:pt idx="27293">
                  <c:v>13.323399999996001</c:v>
                </c:pt>
                <c:pt idx="27294">
                  <c:v>13.323399999996001</c:v>
                </c:pt>
                <c:pt idx="27295">
                  <c:v>13.323399999996001</c:v>
                </c:pt>
                <c:pt idx="27296">
                  <c:v>13.323399999996001</c:v>
                </c:pt>
                <c:pt idx="27297">
                  <c:v>13.323399999996001</c:v>
                </c:pt>
                <c:pt idx="27298">
                  <c:v>13.323399999996001</c:v>
                </c:pt>
                <c:pt idx="27299">
                  <c:v>13.323399999996001</c:v>
                </c:pt>
                <c:pt idx="27300">
                  <c:v>13.323399999996001</c:v>
                </c:pt>
                <c:pt idx="27301">
                  <c:v>13.323399999996001</c:v>
                </c:pt>
                <c:pt idx="27302">
                  <c:v>13.323399999996001</c:v>
                </c:pt>
                <c:pt idx="27303">
                  <c:v>13.323399999996001</c:v>
                </c:pt>
                <c:pt idx="27304">
                  <c:v>13.318015621695</c:v>
                </c:pt>
                <c:pt idx="27305">
                  <c:v>13.225600000003</c:v>
                </c:pt>
                <c:pt idx="27306">
                  <c:v>13.225600000003</c:v>
                </c:pt>
                <c:pt idx="27307">
                  <c:v>13.225600000003</c:v>
                </c:pt>
                <c:pt idx="27308">
                  <c:v>13.225600000003</c:v>
                </c:pt>
                <c:pt idx="27309">
                  <c:v>13.225600000003</c:v>
                </c:pt>
                <c:pt idx="27310">
                  <c:v>13.225600000003</c:v>
                </c:pt>
                <c:pt idx="27311">
                  <c:v>13.225600000004</c:v>
                </c:pt>
                <c:pt idx="27312">
                  <c:v>13.225600000003</c:v>
                </c:pt>
                <c:pt idx="27313">
                  <c:v>13.225600000003</c:v>
                </c:pt>
                <c:pt idx="27314">
                  <c:v>13.225600000003</c:v>
                </c:pt>
                <c:pt idx="27315">
                  <c:v>13.224840892582</c:v>
                </c:pt>
                <c:pt idx="27316">
                  <c:v>13.188800000003001</c:v>
                </c:pt>
                <c:pt idx="27317">
                  <c:v>13.188800000003001</c:v>
                </c:pt>
                <c:pt idx="27318">
                  <c:v>13.188800000003001</c:v>
                </c:pt>
                <c:pt idx="27319">
                  <c:v>13.188800000003001</c:v>
                </c:pt>
                <c:pt idx="27320">
                  <c:v>13.188800000003001</c:v>
                </c:pt>
                <c:pt idx="27321">
                  <c:v>13.188800000003001</c:v>
                </c:pt>
                <c:pt idx="27322">
                  <c:v>13.188800000003001</c:v>
                </c:pt>
                <c:pt idx="27323">
                  <c:v>13.188800000003001</c:v>
                </c:pt>
                <c:pt idx="27324">
                  <c:v>13.188800000003001</c:v>
                </c:pt>
                <c:pt idx="27325">
                  <c:v>13.188800000003001</c:v>
                </c:pt>
                <c:pt idx="27326">
                  <c:v>13.188800000003001</c:v>
                </c:pt>
                <c:pt idx="27327">
                  <c:v>13.188800000003001</c:v>
                </c:pt>
                <c:pt idx="27328">
                  <c:v>13.188800000003001</c:v>
                </c:pt>
                <c:pt idx="27329">
                  <c:v>13.160808456327</c:v>
                </c:pt>
                <c:pt idx="27330">
                  <c:v>13.156300000002</c:v>
                </c:pt>
                <c:pt idx="27331">
                  <c:v>13.156300000002</c:v>
                </c:pt>
                <c:pt idx="27332">
                  <c:v>13.156300000002</c:v>
                </c:pt>
                <c:pt idx="27333">
                  <c:v>13.156300000002</c:v>
                </c:pt>
                <c:pt idx="27334">
                  <c:v>13.156300000002</c:v>
                </c:pt>
                <c:pt idx="27335">
                  <c:v>13.156300000002</c:v>
                </c:pt>
                <c:pt idx="27336">
                  <c:v>13.156300000002</c:v>
                </c:pt>
                <c:pt idx="27337">
                  <c:v>13.156300000002</c:v>
                </c:pt>
                <c:pt idx="27338">
                  <c:v>13.156300000002</c:v>
                </c:pt>
                <c:pt idx="27339">
                  <c:v>13.156300000002</c:v>
                </c:pt>
                <c:pt idx="27340">
                  <c:v>13.156300000002</c:v>
                </c:pt>
                <c:pt idx="27341">
                  <c:v>13.156300000002</c:v>
                </c:pt>
                <c:pt idx="27342">
                  <c:v>13.156300000002</c:v>
                </c:pt>
                <c:pt idx="27343">
                  <c:v>13.156300000002</c:v>
                </c:pt>
                <c:pt idx="27344">
                  <c:v>13.156300000002</c:v>
                </c:pt>
                <c:pt idx="27345">
                  <c:v>13.156300000002</c:v>
                </c:pt>
                <c:pt idx="27346">
                  <c:v>13.156300000002</c:v>
                </c:pt>
                <c:pt idx="27347">
                  <c:v>13.156300000002</c:v>
                </c:pt>
                <c:pt idx="27348">
                  <c:v>13.156300000002</c:v>
                </c:pt>
                <c:pt idx="27349">
                  <c:v>13.194362216581</c:v>
                </c:pt>
                <c:pt idx="27350">
                  <c:v>13.254400000003001</c:v>
                </c:pt>
                <c:pt idx="27351">
                  <c:v>13.254400000003001</c:v>
                </c:pt>
                <c:pt idx="27352">
                  <c:v>13.254400000003001</c:v>
                </c:pt>
                <c:pt idx="27353">
                  <c:v>13.254400000003001</c:v>
                </c:pt>
                <c:pt idx="27354">
                  <c:v>13.2544</c:v>
                </c:pt>
                <c:pt idx="27355">
                  <c:v>13.254400000003001</c:v>
                </c:pt>
                <c:pt idx="27356">
                  <c:v>13.254400000003001</c:v>
                </c:pt>
                <c:pt idx="27357">
                  <c:v>13.254400000004001</c:v>
                </c:pt>
                <c:pt idx="27358">
                  <c:v>13.254400000003001</c:v>
                </c:pt>
                <c:pt idx="27359">
                  <c:v>13.254400000003001</c:v>
                </c:pt>
                <c:pt idx="27360">
                  <c:v>13.251578666325999</c:v>
                </c:pt>
                <c:pt idx="27361">
                  <c:v>13.193300000003999</c:v>
                </c:pt>
                <c:pt idx="27362">
                  <c:v>13.193300000003999</c:v>
                </c:pt>
                <c:pt idx="27363">
                  <c:v>13.193300000003999</c:v>
                </c:pt>
                <c:pt idx="27364">
                  <c:v>13.193300000003999</c:v>
                </c:pt>
                <c:pt idx="27365">
                  <c:v>13.193300000003999</c:v>
                </c:pt>
                <c:pt idx="27366">
                  <c:v>13.193300000003999</c:v>
                </c:pt>
                <c:pt idx="27367">
                  <c:v>13.281394231630999</c:v>
                </c:pt>
                <c:pt idx="27368">
                  <c:v>13.290100000003999</c:v>
                </c:pt>
                <c:pt idx="27369">
                  <c:v>13.290100000003999</c:v>
                </c:pt>
                <c:pt idx="27370">
                  <c:v>13.290100000003999</c:v>
                </c:pt>
                <c:pt idx="27371">
                  <c:v>13.290100000003999</c:v>
                </c:pt>
                <c:pt idx="27372">
                  <c:v>13.290100000003999</c:v>
                </c:pt>
                <c:pt idx="27373">
                  <c:v>13.290100000003999</c:v>
                </c:pt>
                <c:pt idx="27374">
                  <c:v>13.290100000003999</c:v>
                </c:pt>
                <c:pt idx="27375">
                  <c:v>13.290100000003999</c:v>
                </c:pt>
                <c:pt idx="27376">
                  <c:v>13.290100000003999</c:v>
                </c:pt>
                <c:pt idx="27377">
                  <c:v>13.290100000003999</c:v>
                </c:pt>
                <c:pt idx="27378">
                  <c:v>13.290100000003999</c:v>
                </c:pt>
                <c:pt idx="27379">
                  <c:v>13.290100000003999</c:v>
                </c:pt>
                <c:pt idx="27380">
                  <c:v>13.288802014567</c:v>
                </c:pt>
                <c:pt idx="27381">
                  <c:v>13.285499999999001</c:v>
                </c:pt>
                <c:pt idx="27382">
                  <c:v>13.285499999999001</c:v>
                </c:pt>
                <c:pt idx="27383">
                  <c:v>13.285499999999001</c:v>
                </c:pt>
                <c:pt idx="27384">
                  <c:v>13.285499999999001</c:v>
                </c:pt>
                <c:pt idx="27385">
                  <c:v>13.285499999999001</c:v>
                </c:pt>
                <c:pt idx="27386">
                  <c:v>13.285499999999001</c:v>
                </c:pt>
                <c:pt idx="27387">
                  <c:v>13.285499999999001</c:v>
                </c:pt>
                <c:pt idx="27388">
                  <c:v>13.285499999999001</c:v>
                </c:pt>
                <c:pt idx="27389">
                  <c:v>13.285499999999001</c:v>
                </c:pt>
                <c:pt idx="27390">
                  <c:v>13.285499999999001</c:v>
                </c:pt>
                <c:pt idx="27391">
                  <c:v>13.285499999999001</c:v>
                </c:pt>
                <c:pt idx="27392">
                  <c:v>13.362670473358</c:v>
                </c:pt>
                <c:pt idx="27393">
                  <c:v>13.453899999995</c:v>
                </c:pt>
                <c:pt idx="27394">
                  <c:v>13.453899999995</c:v>
                </c:pt>
                <c:pt idx="27395">
                  <c:v>13.453899999995</c:v>
                </c:pt>
                <c:pt idx="27396">
                  <c:v>13.453899999995</c:v>
                </c:pt>
                <c:pt idx="27397">
                  <c:v>13.453899999995</c:v>
                </c:pt>
                <c:pt idx="27398">
                  <c:v>13.453899999995</c:v>
                </c:pt>
                <c:pt idx="27399">
                  <c:v>13.453899999995</c:v>
                </c:pt>
                <c:pt idx="27400">
                  <c:v>13.453899999995</c:v>
                </c:pt>
                <c:pt idx="27401">
                  <c:v>13.453899999995</c:v>
                </c:pt>
                <c:pt idx="27402">
                  <c:v>13.453899999995</c:v>
                </c:pt>
                <c:pt idx="27403">
                  <c:v>13.453899999995</c:v>
                </c:pt>
                <c:pt idx="27404">
                  <c:v>13.453899999995</c:v>
                </c:pt>
                <c:pt idx="27405">
                  <c:v>13.346758665978999</c:v>
                </c:pt>
                <c:pt idx="27406">
                  <c:v>13.278300000004</c:v>
                </c:pt>
                <c:pt idx="27407">
                  <c:v>13.278300000004</c:v>
                </c:pt>
                <c:pt idx="27408">
                  <c:v>13.278300000004</c:v>
                </c:pt>
                <c:pt idx="27409">
                  <c:v>13.278300000004</c:v>
                </c:pt>
                <c:pt idx="27410">
                  <c:v>13.278300000004</c:v>
                </c:pt>
                <c:pt idx="27411">
                  <c:v>13.278300000004</c:v>
                </c:pt>
                <c:pt idx="27412">
                  <c:v>13.278300000004</c:v>
                </c:pt>
                <c:pt idx="27413">
                  <c:v>13.278300000004</c:v>
                </c:pt>
                <c:pt idx="27414">
                  <c:v>13.278300000004</c:v>
                </c:pt>
                <c:pt idx="27415">
                  <c:v>13.278300000004</c:v>
                </c:pt>
                <c:pt idx="27416">
                  <c:v>13.278300000004</c:v>
                </c:pt>
                <c:pt idx="27417">
                  <c:v>13.278300000004</c:v>
                </c:pt>
                <c:pt idx="27418">
                  <c:v>13.278300000004</c:v>
                </c:pt>
                <c:pt idx="27419">
                  <c:v>13.278300000004</c:v>
                </c:pt>
                <c:pt idx="27420">
                  <c:v>13.278300000004</c:v>
                </c:pt>
                <c:pt idx="27421">
                  <c:v>13.278300000004</c:v>
                </c:pt>
                <c:pt idx="27422">
                  <c:v>13.278300000004</c:v>
                </c:pt>
                <c:pt idx="27423">
                  <c:v>13.278300000004</c:v>
                </c:pt>
                <c:pt idx="27424">
                  <c:v>13.197756629073</c:v>
                </c:pt>
                <c:pt idx="27425">
                  <c:v>13.171100000003999</c:v>
                </c:pt>
                <c:pt idx="27426">
                  <c:v>13.171100000003999</c:v>
                </c:pt>
                <c:pt idx="27427">
                  <c:v>13.171100000001999</c:v>
                </c:pt>
                <c:pt idx="27428">
                  <c:v>13.171100000005</c:v>
                </c:pt>
                <c:pt idx="27429">
                  <c:v>13.198232419169999</c:v>
                </c:pt>
                <c:pt idx="27430">
                  <c:v>13.327199999999999</c:v>
                </c:pt>
                <c:pt idx="27431">
                  <c:v>13.327199999999999</c:v>
                </c:pt>
                <c:pt idx="27432">
                  <c:v>13.327199999999999</c:v>
                </c:pt>
                <c:pt idx="27433">
                  <c:v>13.327199999999999</c:v>
                </c:pt>
                <c:pt idx="27434">
                  <c:v>13.327199999999999</c:v>
                </c:pt>
                <c:pt idx="27435">
                  <c:v>13.327199999999999</c:v>
                </c:pt>
                <c:pt idx="27436">
                  <c:v>13.327199999999999</c:v>
                </c:pt>
                <c:pt idx="27437">
                  <c:v>13.327199999999999</c:v>
                </c:pt>
                <c:pt idx="27438">
                  <c:v>13.327199999999999</c:v>
                </c:pt>
                <c:pt idx="27439">
                  <c:v>13.327199999999999</c:v>
                </c:pt>
                <c:pt idx="27440">
                  <c:v>13.327199999999999</c:v>
                </c:pt>
                <c:pt idx="27441">
                  <c:v>13.327199999999999</c:v>
                </c:pt>
                <c:pt idx="27442">
                  <c:v>13.299168978482999</c:v>
                </c:pt>
                <c:pt idx="27443">
                  <c:v>13.206399999997</c:v>
                </c:pt>
                <c:pt idx="27444">
                  <c:v>13.206399999997</c:v>
                </c:pt>
                <c:pt idx="27445">
                  <c:v>13.206399999997</c:v>
                </c:pt>
                <c:pt idx="27446">
                  <c:v>13.206399999997</c:v>
                </c:pt>
                <c:pt idx="27447">
                  <c:v>13.206399999997</c:v>
                </c:pt>
                <c:pt idx="27448">
                  <c:v>13.206399999997</c:v>
                </c:pt>
                <c:pt idx="27449">
                  <c:v>13.206399999997</c:v>
                </c:pt>
                <c:pt idx="27450">
                  <c:v>13.206399999997</c:v>
                </c:pt>
                <c:pt idx="27451">
                  <c:v>13.206399999997</c:v>
                </c:pt>
                <c:pt idx="27452">
                  <c:v>13.206399999997</c:v>
                </c:pt>
                <c:pt idx="27453">
                  <c:v>13.206399999997</c:v>
                </c:pt>
                <c:pt idx="27454">
                  <c:v>13.206399999997</c:v>
                </c:pt>
                <c:pt idx="27455">
                  <c:v>13.204615426943001</c:v>
                </c:pt>
                <c:pt idx="27456">
                  <c:v>13.180300000004999</c:v>
                </c:pt>
                <c:pt idx="27457">
                  <c:v>13.180300000004999</c:v>
                </c:pt>
                <c:pt idx="27458">
                  <c:v>13.180300000004999</c:v>
                </c:pt>
                <c:pt idx="27459">
                  <c:v>13.180300000004999</c:v>
                </c:pt>
                <c:pt idx="27460">
                  <c:v>13.180300000004999</c:v>
                </c:pt>
                <c:pt idx="27461">
                  <c:v>13.180300000004999</c:v>
                </c:pt>
                <c:pt idx="27462">
                  <c:v>13.180300000004999</c:v>
                </c:pt>
                <c:pt idx="27463">
                  <c:v>13.180300000004999</c:v>
                </c:pt>
                <c:pt idx="27464">
                  <c:v>13.180300000004999</c:v>
                </c:pt>
                <c:pt idx="27465">
                  <c:v>13.180300000004999</c:v>
                </c:pt>
                <c:pt idx="27466">
                  <c:v>13.180300000004999</c:v>
                </c:pt>
                <c:pt idx="27467">
                  <c:v>13.180300000004999</c:v>
                </c:pt>
                <c:pt idx="27468">
                  <c:v>13.180300000004999</c:v>
                </c:pt>
                <c:pt idx="27469">
                  <c:v>13.180300000004999</c:v>
                </c:pt>
                <c:pt idx="27470">
                  <c:v>13.180300000004999</c:v>
                </c:pt>
                <c:pt idx="27471">
                  <c:v>13.180300000004999</c:v>
                </c:pt>
                <c:pt idx="27472">
                  <c:v>13.180300000004999</c:v>
                </c:pt>
                <c:pt idx="27473">
                  <c:v>13.180300000004999</c:v>
                </c:pt>
                <c:pt idx="27474">
                  <c:v>13.180300000004999</c:v>
                </c:pt>
                <c:pt idx="27475">
                  <c:v>13.258803841520001</c:v>
                </c:pt>
                <c:pt idx="27476">
                  <c:v>13.307399999997999</c:v>
                </c:pt>
                <c:pt idx="27477">
                  <c:v>13.307399999997999</c:v>
                </c:pt>
                <c:pt idx="27478">
                  <c:v>13.307399999997999</c:v>
                </c:pt>
                <c:pt idx="27479">
                  <c:v>13.307399999997999</c:v>
                </c:pt>
                <c:pt idx="27480">
                  <c:v>13.307399999997999</c:v>
                </c:pt>
                <c:pt idx="27481">
                  <c:v>13.307399999997999</c:v>
                </c:pt>
                <c:pt idx="27482">
                  <c:v>13.307399999997999</c:v>
                </c:pt>
                <c:pt idx="27483">
                  <c:v>13.307399999997999</c:v>
                </c:pt>
                <c:pt idx="27484">
                  <c:v>13.307399999997999</c:v>
                </c:pt>
                <c:pt idx="27485">
                  <c:v>13.307399999997999</c:v>
                </c:pt>
                <c:pt idx="27486">
                  <c:v>13.307399999997999</c:v>
                </c:pt>
                <c:pt idx="27487">
                  <c:v>13.265897232232</c:v>
                </c:pt>
                <c:pt idx="27488">
                  <c:v>13.221599999997</c:v>
                </c:pt>
                <c:pt idx="27489">
                  <c:v>13.221599999997</c:v>
                </c:pt>
                <c:pt idx="27490">
                  <c:v>13.221599999997</c:v>
                </c:pt>
                <c:pt idx="27491">
                  <c:v>13.221599999997</c:v>
                </c:pt>
                <c:pt idx="27492">
                  <c:v>13.221599999997</c:v>
                </c:pt>
                <c:pt idx="27493">
                  <c:v>13.221599999997</c:v>
                </c:pt>
                <c:pt idx="27494">
                  <c:v>13.221599999997</c:v>
                </c:pt>
                <c:pt idx="27495">
                  <c:v>13.221599999997</c:v>
                </c:pt>
                <c:pt idx="27496">
                  <c:v>13.221599999995</c:v>
                </c:pt>
                <c:pt idx="27497">
                  <c:v>13.221599999997</c:v>
                </c:pt>
                <c:pt idx="27498">
                  <c:v>13.221599999997</c:v>
                </c:pt>
                <c:pt idx="27499">
                  <c:v>13.221232093793001</c:v>
                </c:pt>
                <c:pt idx="27500">
                  <c:v>13.140500000002</c:v>
                </c:pt>
                <c:pt idx="27501">
                  <c:v>13.140500000002</c:v>
                </c:pt>
                <c:pt idx="27502">
                  <c:v>13.140500000000999</c:v>
                </c:pt>
                <c:pt idx="27503">
                  <c:v>13.140500000002</c:v>
                </c:pt>
                <c:pt idx="27504">
                  <c:v>13.140500000000999</c:v>
                </c:pt>
                <c:pt idx="27505">
                  <c:v>13.140500000002</c:v>
                </c:pt>
                <c:pt idx="27506">
                  <c:v>13.140500000002</c:v>
                </c:pt>
                <c:pt idx="27507">
                  <c:v>13.140500000002</c:v>
                </c:pt>
                <c:pt idx="27508">
                  <c:v>13.140500000002</c:v>
                </c:pt>
                <c:pt idx="27509">
                  <c:v>13.140500000002</c:v>
                </c:pt>
                <c:pt idx="27510">
                  <c:v>13.140500000002</c:v>
                </c:pt>
                <c:pt idx="27511">
                  <c:v>13.140500000000999</c:v>
                </c:pt>
                <c:pt idx="27512">
                  <c:v>13.140500000002</c:v>
                </c:pt>
                <c:pt idx="27513">
                  <c:v>13.120025331819001</c:v>
                </c:pt>
                <c:pt idx="27514">
                  <c:v>13.099400000004</c:v>
                </c:pt>
                <c:pt idx="27515">
                  <c:v>13.099400000004</c:v>
                </c:pt>
                <c:pt idx="27516">
                  <c:v>13.099400000004</c:v>
                </c:pt>
                <c:pt idx="27517">
                  <c:v>13.099400000004</c:v>
                </c:pt>
                <c:pt idx="27518">
                  <c:v>13.099400000004</c:v>
                </c:pt>
                <c:pt idx="27519">
                  <c:v>13.099400000004</c:v>
                </c:pt>
                <c:pt idx="27520">
                  <c:v>13.099400000004</c:v>
                </c:pt>
                <c:pt idx="27521">
                  <c:v>13.099400000004</c:v>
                </c:pt>
                <c:pt idx="27522">
                  <c:v>13.099400000004</c:v>
                </c:pt>
                <c:pt idx="27523">
                  <c:v>13.099400000004</c:v>
                </c:pt>
                <c:pt idx="27524">
                  <c:v>13.099400000004</c:v>
                </c:pt>
                <c:pt idx="27525">
                  <c:v>13.189794391917999</c:v>
                </c:pt>
                <c:pt idx="27526">
                  <c:v>13.297400000003</c:v>
                </c:pt>
                <c:pt idx="27527">
                  <c:v>13.297400000003</c:v>
                </c:pt>
                <c:pt idx="27528">
                  <c:v>13.297400000003</c:v>
                </c:pt>
                <c:pt idx="27529">
                  <c:v>13.297400000003</c:v>
                </c:pt>
                <c:pt idx="27530">
                  <c:v>13.297400000003</c:v>
                </c:pt>
                <c:pt idx="27531">
                  <c:v>13.297400000003</c:v>
                </c:pt>
                <c:pt idx="27532">
                  <c:v>13.297400000003</c:v>
                </c:pt>
                <c:pt idx="27533">
                  <c:v>13.297400000003</c:v>
                </c:pt>
                <c:pt idx="27534">
                  <c:v>13.297400000002</c:v>
                </c:pt>
                <c:pt idx="27535">
                  <c:v>13.297400000003</c:v>
                </c:pt>
                <c:pt idx="27536">
                  <c:v>13.297400000003</c:v>
                </c:pt>
                <c:pt idx="27537">
                  <c:v>13.285156727274</c:v>
                </c:pt>
                <c:pt idx="27538">
                  <c:v>13.245200000003001</c:v>
                </c:pt>
                <c:pt idx="27539">
                  <c:v>13.245200000003001</c:v>
                </c:pt>
                <c:pt idx="27540">
                  <c:v>13.245200000003001</c:v>
                </c:pt>
                <c:pt idx="27541">
                  <c:v>13.245200000003001</c:v>
                </c:pt>
                <c:pt idx="27542">
                  <c:v>13.245200000003001</c:v>
                </c:pt>
                <c:pt idx="27543">
                  <c:v>13.245200000003001</c:v>
                </c:pt>
                <c:pt idx="27544">
                  <c:v>13.245200000003001</c:v>
                </c:pt>
                <c:pt idx="27545">
                  <c:v>13.245200000003001</c:v>
                </c:pt>
                <c:pt idx="27546">
                  <c:v>13.245200000003001</c:v>
                </c:pt>
                <c:pt idx="27547">
                  <c:v>13.245200000003001</c:v>
                </c:pt>
                <c:pt idx="27548">
                  <c:v>13.245200000003001</c:v>
                </c:pt>
                <c:pt idx="27549">
                  <c:v>13.245200000003001</c:v>
                </c:pt>
                <c:pt idx="27550">
                  <c:v>13.245200000003001</c:v>
                </c:pt>
                <c:pt idx="27551">
                  <c:v>13.251256866977</c:v>
                </c:pt>
                <c:pt idx="27552">
                  <c:v>13.251599999997</c:v>
                </c:pt>
                <c:pt idx="27553">
                  <c:v>13.251599999997</c:v>
                </c:pt>
                <c:pt idx="27554">
                  <c:v>13.251599999997</c:v>
                </c:pt>
                <c:pt idx="27555">
                  <c:v>13.251599999997</c:v>
                </c:pt>
                <c:pt idx="27556">
                  <c:v>13.251599999998</c:v>
                </c:pt>
                <c:pt idx="27557">
                  <c:v>13.251599999997</c:v>
                </c:pt>
                <c:pt idx="27558">
                  <c:v>13.251599999997</c:v>
                </c:pt>
                <c:pt idx="27559">
                  <c:v>13.251599999997</c:v>
                </c:pt>
                <c:pt idx="27560">
                  <c:v>13.251599999997</c:v>
                </c:pt>
                <c:pt idx="27561">
                  <c:v>13.251599999997</c:v>
                </c:pt>
                <c:pt idx="27562">
                  <c:v>13.251599999997</c:v>
                </c:pt>
                <c:pt idx="27563">
                  <c:v>13.299192404267</c:v>
                </c:pt>
                <c:pt idx="27564">
                  <c:v>13.326999999998</c:v>
                </c:pt>
                <c:pt idx="27565">
                  <c:v>13.326999999998</c:v>
                </c:pt>
                <c:pt idx="27566">
                  <c:v>13.326999999997</c:v>
                </c:pt>
                <c:pt idx="27567">
                  <c:v>13.326999999998</c:v>
                </c:pt>
                <c:pt idx="27568">
                  <c:v>13.326999999998</c:v>
                </c:pt>
                <c:pt idx="27569">
                  <c:v>13.326999999998</c:v>
                </c:pt>
                <c:pt idx="27570">
                  <c:v>13.326999999998</c:v>
                </c:pt>
                <c:pt idx="27571">
                  <c:v>13.326999999998</c:v>
                </c:pt>
                <c:pt idx="27572">
                  <c:v>13.326999999998</c:v>
                </c:pt>
                <c:pt idx="27573">
                  <c:v>13.326999999997</c:v>
                </c:pt>
                <c:pt idx="27574">
                  <c:v>13.326999999997</c:v>
                </c:pt>
                <c:pt idx="27575">
                  <c:v>13.326999999997</c:v>
                </c:pt>
                <c:pt idx="27576">
                  <c:v>13.345628144457001</c:v>
                </c:pt>
                <c:pt idx="27577">
                  <c:v>13.358999999997</c:v>
                </c:pt>
                <c:pt idx="27578">
                  <c:v>13.358999999997</c:v>
                </c:pt>
                <c:pt idx="27579">
                  <c:v>13.358999999997</c:v>
                </c:pt>
                <c:pt idx="27580">
                  <c:v>13.358999999997</c:v>
                </c:pt>
                <c:pt idx="27581">
                  <c:v>13.358999999997</c:v>
                </c:pt>
                <c:pt idx="27582">
                  <c:v>13.358999999997</c:v>
                </c:pt>
                <c:pt idx="27583">
                  <c:v>13.276025967942999</c:v>
                </c:pt>
                <c:pt idx="27584">
                  <c:v>13.249600000000999</c:v>
                </c:pt>
                <c:pt idx="27585">
                  <c:v>13.249600000002999</c:v>
                </c:pt>
                <c:pt idx="27586">
                  <c:v>13.249600000002999</c:v>
                </c:pt>
                <c:pt idx="27587">
                  <c:v>13.249600000002999</c:v>
                </c:pt>
                <c:pt idx="27588">
                  <c:v>13.249600000002999</c:v>
                </c:pt>
                <c:pt idx="27589">
                  <c:v>13.249600000002999</c:v>
                </c:pt>
                <c:pt idx="27590">
                  <c:v>13.249600000002999</c:v>
                </c:pt>
                <c:pt idx="27591">
                  <c:v>13.249600000002999</c:v>
                </c:pt>
                <c:pt idx="27592">
                  <c:v>13.249600000002999</c:v>
                </c:pt>
                <c:pt idx="27593">
                  <c:v>13.249600000002999</c:v>
                </c:pt>
                <c:pt idx="27594">
                  <c:v>13.249600000002999</c:v>
                </c:pt>
                <c:pt idx="27595">
                  <c:v>13.254329506729</c:v>
                </c:pt>
                <c:pt idx="27596">
                  <c:v>13.263700000003</c:v>
                </c:pt>
                <c:pt idx="27597">
                  <c:v>13.263700000003</c:v>
                </c:pt>
                <c:pt idx="27598">
                  <c:v>13.263700000003</c:v>
                </c:pt>
                <c:pt idx="27599">
                  <c:v>13.263700000003</c:v>
                </c:pt>
                <c:pt idx="27600">
                  <c:v>13.263700000005</c:v>
                </c:pt>
                <c:pt idx="27601">
                  <c:v>13.263700000003</c:v>
                </c:pt>
                <c:pt idx="27602">
                  <c:v>13.263700000003</c:v>
                </c:pt>
                <c:pt idx="27603">
                  <c:v>13.263700000003</c:v>
                </c:pt>
                <c:pt idx="27604">
                  <c:v>13.263700000003</c:v>
                </c:pt>
                <c:pt idx="27605">
                  <c:v>13.263700000003</c:v>
                </c:pt>
                <c:pt idx="27606">
                  <c:v>13.274548913569999</c:v>
                </c:pt>
                <c:pt idx="27607">
                  <c:v>13.355000000003001</c:v>
                </c:pt>
                <c:pt idx="27608">
                  <c:v>13.355000000003001</c:v>
                </c:pt>
                <c:pt idx="27609">
                  <c:v>13.355000000003001</c:v>
                </c:pt>
                <c:pt idx="27610">
                  <c:v>13.355000000003001</c:v>
                </c:pt>
                <c:pt idx="27611">
                  <c:v>13.355000000003001</c:v>
                </c:pt>
                <c:pt idx="27612">
                  <c:v>13.355000000003001</c:v>
                </c:pt>
                <c:pt idx="27613">
                  <c:v>13.355000000003001</c:v>
                </c:pt>
                <c:pt idx="27614">
                  <c:v>13.355000000003001</c:v>
                </c:pt>
                <c:pt idx="27615">
                  <c:v>13.355000000003001</c:v>
                </c:pt>
                <c:pt idx="27616">
                  <c:v>13.355000000003001</c:v>
                </c:pt>
                <c:pt idx="27617">
                  <c:v>13.355000000003001</c:v>
                </c:pt>
                <c:pt idx="27618">
                  <c:v>13.327813573462</c:v>
                </c:pt>
                <c:pt idx="27619">
                  <c:v>13.166800000004001</c:v>
                </c:pt>
                <c:pt idx="27620">
                  <c:v>13.166800000004001</c:v>
                </c:pt>
                <c:pt idx="27621">
                  <c:v>13.166800000004001</c:v>
                </c:pt>
                <c:pt idx="27622">
                  <c:v>13.166800000004001</c:v>
                </c:pt>
                <c:pt idx="27623">
                  <c:v>13.166800000004001</c:v>
                </c:pt>
                <c:pt idx="27624">
                  <c:v>13.166800000004001</c:v>
                </c:pt>
                <c:pt idx="27625">
                  <c:v>13.166800000004001</c:v>
                </c:pt>
                <c:pt idx="27626">
                  <c:v>13.166800000004001</c:v>
                </c:pt>
                <c:pt idx="27627">
                  <c:v>13.166800000004001</c:v>
                </c:pt>
                <c:pt idx="27628">
                  <c:v>13.166800000004001</c:v>
                </c:pt>
                <c:pt idx="27629">
                  <c:v>13.166800000004001</c:v>
                </c:pt>
                <c:pt idx="27630">
                  <c:v>13.166800000004001</c:v>
                </c:pt>
                <c:pt idx="27631">
                  <c:v>13.187524513844</c:v>
                </c:pt>
                <c:pt idx="27632">
                  <c:v>13.299100000001999</c:v>
                </c:pt>
                <c:pt idx="27633">
                  <c:v>13.299100000001999</c:v>
                </c:pt>
                <c:pt idx="27634">
                  <c:v>13.299100000003</c:v>
                </c:pt>
                <c:pt idx="27635">
                  <c:v>13.299100000001999</c:v>
                </c:pt>
                <c:pt idx="27636">
                  <c:v>13.299100000001999</c:v>
                </c:pt>
                <c:pt idx="27637">
                  <c:v>13.299100000001999</c:v>
                </c:pt>
                <c:pt idx="27638">
                  <c:v>13.299100000001999</c:v>
                </c:pt>
                <c:pt idx="27639">
                  <c:v>13.299100000001999</c:v>
                </c:pt>
                <c:pt idx="27640">
                  <c:v>13.299100000001999</c:v>
                </c:pt>
                <c:pt idx="27641">
                  <c:v>13.299100000001999</c:v>
                </c:pt>
                <c:pt idx="27642">
                  <c:v>13.299100000001999</c:v>
                </c:pt>
                <c:pt idx="27643">
                  <c:v>13.299100000001999</c:v>
                </c:pt>
                <c:pt idx="27644">
                  <c:v>13.182615122135999</c:v>
                </c:pt>
                <c:pt idx="27645">
                  <c:v>13.126099999996001</c:v>
                </c:pt>
                <c:pt idx="27646">
                  <c:v>13.126099999996001</c:v>
                </c:pt>
                <c:pt idx="27647">
                  <c:v>13.126099999996001</c:v>
                </c:pt>
                <c:pt idx="27648">
                  <c:v>13.126099999996001</c:v>
                </c:pt>
                <c:pt idx="27649">
                  <c:v>13.126099999996001</c:v>
                </c:pt>
                <c:pt idx="27650">
                  <c:v>13.126099999996001</c:v>
                </c:pt>
                <c:pt idx="27651">
                  <c:v>13.126099999996001</c:v>
                </c:pt>
                <c:pt idx="27652">
                  <c:v>13.126099999996001</c:v>
                </c:pt>
                <c:pt idx="27653">
                  <c:v>13.126099999996001</c:v>
                </c:pt>
                <c:pt idx="27654">
                  <c:v>13.126099999996001</c:v>
                </c:pt>
                <c:pt idx="27655">
                  <c:v>13.126099999996001</c:v>
                </c:pt>
                <c:pt idx="27656">
                  <c:v>13.181168043506</c:v>
                </c:pt>
                <c:pt idx="27657">
                  <c:v>13.222500000003</c:v>
                </c:pt>
                <c:pt idx="27658">
                  <c:v>13.222500000003</c:v>
                </c:pt>
                <c:pt idx="27659">
                  <c:v>13.222500000003</c:v>
                </c:pt>
                <c:pt idx="27660">
                  <c:v>13.222500000003</c:v>
                </c:pt>
                <c:pt idx="27661">
                  <c:v>13.222500000003</c:v>
                </c:pt>
                <c:pt idx="27662">
                  <c:v>13.222500000003</c:v>
                </c:pt>
                <c:pt idx="27663">
                  <c:v>13.222500000003</c:v>
                </c:pt>
                <c:pt idx="27664">
                  <c:v>13.222500000003</c:v>
                </c:pt>
                <c:pt idx="27665">
                  <c:v>13.222500000003</c:v>
                </c:pt>
                <c:pt idx="27666">
                  <c:v>13.222500000003</c:v>
                </c:pt>
                <c:pt idx="27667">
                  <c:v>13.222500000003</c:v>
                </c:pt>
                <c:pt idx="27668">
                  <c:v>13.222500000003</c:v>
                </c:pt>
                <c:pt idx="27669">
                  <c:v>13.242962523901999</c:v>
                </c:pt>
                <c:pt idx="27670">
                  <c:v>13.374299999998</c:v>
                </c:pt>
                <c:pt idx="27671">
                  <c:v>13.374299999998</c:v>
                </c:pt>
                <c:pt idx="27672">
                  <c:v>13.374299999998</c:v>
                </c:pt>
                <c:pt idx="27673">
                  <c:v>13.374299999998</c:v>
                </c:pt>
                <c:pt idx="27674">
                  <c:v>13.374299999998</c:v>
                </c:pt>
                <c:pt idx="27675">
                  <c:v>13.374299999998</c:v>
                </c:pt>
                <c:pt idx="27676">
                  <c:v>13.374299999998</c:v>
                </c:pt>
                <c:pt idx="27677">
                  <c:v>13.374299999998</c:v>
                </c:pt>
                <c:pt idx="27678">
                  <c:v>13.374299999998</c:v>
                </c:pt>
                <c:pt idx="27679">
                  <c:v>13.374299999998</c:v>
                </c:pt>
                <c:pt idx="27680">
                  <c:v>13.374299999998</c:v>
                </c:pt>
                <c:pt idx="27681">
                  <c:v>13.374299999998</c:v>
                </c:pt>
                <c:pt idx="27682">
                  <c:v>13.374299999998</c:v>
                </c:pt>
                <c:pt idx="27683">
                  <c:v>13.386074892230001</c:v>
                </c:pt>
                <c:pt idx="27684">
                  <c:v>13.388700000003</c:v>
                </c:pt>
                <c:pt idx="27685">
                  <c:v>13.388700000003</c:v>
                </c:pt>
                <c:pt idx="27686">
                  <c:v>13.388700000003</c:v>
                </c:pt>
                <c:pt idx="27687">
                  <c:v>13.388700000003</c:v>
                </c:pt>
                <c:pt idx="27688">
                  <c:v>13.388700000003</c:v>
                </c:pt>
                <c:pt idx="27689">
                  <c:v>13.388700000003</c:v>
                </c:pt>
                <c:pt idx="27690">
                  <c:v>13.388700000003</c:v>
                </c:pt>
                <c:pt idx="27691">
                  <c:v>13.388700000003</c:v>
                </c:pt>
                <c:pt idx="27692">
                  <c:v>13.388700000003</c:v>
                </c:pt>
                <c:pt idx="27693">
                  <c:v>13.388700000003</c:v>
                </c:pt>
                <c:pt idx="27694">
                  <c:v>13.337520435099</c:v>
                </c:pt>
                <c:pt idx="27695">
                  <c:v>13.217800000004001</c:v>
                </c:pt>
                <c:pt idx="27696">
                  <c:v>13.217800000004001</c:v>
                </c:pt>
                <c:pt idx="27697">
                  <c:v>13.217800000004001</c:v>
                </c:pt>
                <c:pt idx="27698">
                  <c:v>13.217800000004001</c:v>
                </c:pt>
                <c:pt idx="27699">
                  <c:v>13.217800000004001</c:v>
                </c:pt>
                <c:pt idx="27700">
                  <c:v>13.217800000004001</c:v>
                </c:pt>
                <c:pt idx="27701">
                  <c:v>13.217800000004001</c:v>
                </c:pt>
                <c:pt idx="27702">
                  <c:v>13.217800000005001</c:v>
                </c:pt>
                <c:pt idx="27703">
                  <c:v>13.217800000004001</c:v>
                </c:pt>
                <c:pt idx="27704">
                  <c:v>13.217800000004001</c:v>
                </c:pt>
                <c:pt idx="27705">
                  <c:v>13.217800000004001</c:v>
                </c:pt>
                <c:pt idx="27706">
                  <c:v>13.217800000004001</c:v>
                </c:pt>
                <c:pt idx="27707">
                  <c:v>13.222463772703</c:v>
                </c:pt>
                <c:pt idx="27708">
                  <c:v>13.249899999997</c:v>
                </c:pt>
                <c:pt idx="27709">
                  <c:v>13.249899999997</c:v>
                </c:pt>
                <c:pt idx="27710">
                  <c:v>13.249899999997</c:v>
                </c:pt>
                <c:pt idx="27711">
                  <c:v>13.249899999997</c:v>
                </c:pt>
                <c:pt idx="27712">
                  <c:v>13.249899999997</c:v>
                </c:pt>
                <c:pt idx="27713">
                  <c:v>13.249899999997</c:v>
                </c:pt>
                <c:pt idx="27714">
                  <c:v>13.249899999997</c:v>
                </c:pt>
                <c:pt idx="27715">
                  <c:v>13.249899999997</c:v>
                </c:pt>
                <c:pt idx="27716">
                  <c:v>13.249899999997</c:v>
                </c:pt>
                <c:pt idx="27717">
                  <c:v>13.249899999997</c:v>
                </c:pt>
                <c:pt idx="27718">
                  <c:v>13.249899999997</c:v>
                </c:pt>
                <c:pt idx="27719">
                  <c:v>13.249899999997</c:v>
                </c:pt>
                <c:pt idx="27720">
                  <c:v>13.249899999997</c:v>
                </c:pt>
                <c:pt idx="27721">
                  <c:v>13.249899999997</c:v>
                </c:pt>
                <c:pt idx="27722">
                  <c:v>13.249899999997</c:v>
                </c:pt>
                <c:pt idx="27723">
                  <c:v>13.249899999997</c:v>
                </c:pt>
                <c:pt idx="27724">
                  <c:v>13.249899999997</c:v>
                </c:pt>
                <c:pt idx="27725">
                  <c:v>13.249126911628</c:v>
                </c:pt>
                <c:pt idx="27726">
                  <c:v>13.238699999995999</c:v>
                </c:pt>
                <c:pt idx="27727">
                  <c:v>13.238699999995999</c:v>
                </c:pt>
                <c:pt idx="27728">
                  <c:v>13.238699999995999</c:v>
                </c:pt>
                <c:pt idx="27729">
                  <c:v>13.238699999995999</c:v>
                </c:pt>
                <c:pt idx="27730">
                  <c:v>13.238699999995999</c:v>
                </c:pt>
                <c:pt idx="27731">
                  <c:v>13.238699999995999</c:v>
                </c:pt>
                <c:pt idx="27732">
                  <c:v>13.299149726429</c:v>
                </c:pt>
                <c:pt idx="27733">
                  <c:v>13.363000000003</c:v>
                </c:pt>
                <c:pt idx="27734">
                  <c:v>13.363000000003</c:v>
                </c:pt>
                <c:pt idx="27735">
                  <c:v>13.363000000003</c:v>
                </c:pt>
                <c:pt idx="27736">
                  <c:v>13.363000000003</c:v>
                </c:pt>
                <c:pt idx="27737">
                  <c:v>13.363000000003</c:v>
                </c:pt>
                <c:pt idx="27738">
                  <c:v>13.363000000004</c:v>
                </c:pt>
                <c:pt idx="27739">
                  <c:v>13.363000000003</c:v>
                </c:pt>
                <c:pt idx="27740">
                  <c:v>13.363000000003</c:v>
                </c:pt>
                <c:pt idx="27741">
                  <c:v>13.363000000003</c:v>
                </c:pt>
                <c:pt idx="27742">
                  <c:v>13.363000000003</c:v>
                </c:pt>
                <c:pt idx="27743">
                  <c:v>13.363000000003</c:v>
                </c:pt>
                <c:pt idx="27744">
                  <c:v>13.363000000004</c:v>
                </c:pt>
                <c:pt idx="27745">
                  <c:v>13.367445148505</c:v>
                </c:pt>
                <c:pt idx="27746">
                  <c:v>13.488500000005001</c:v>
                </c:pt>
                <c:pt idx="27747">
                  <c:v>13.488500000005001</c:v>
                </c:pt>
                <c:pt idx="27748">
                  <c:v>13.488500000005001</c:v>
                </c:pt>
                <c:pt idx="27749">
                  <c:v>13.488500000005001</c:v>
                </c:pt>
                <c:pt idx="27750">
                  <c:v>13.488500000004001</c:v>
                </c:pt>
                <c:pt idx="27751">
                  <c:v>13.488500000005001</c:v>
                </c:pt>
                <c:pt idx="27752">
                  <c:v>13.488500000005001</c:v>
                </c:pt>
                <c:pt idx="27753">
                  <c:v>13.488500000004001</c:v>
                </c:pt>
                <c:pt idx="27754">
                  <c:v>13.488500000005001</c:v>
                </c:pt>
                <c:pt idx="27755">
                  <c:v>13.488500000004001</c:v>
                </c:pt>
                <c:pt idx="27756">
                  <c:v>13.488500000004001</c:v>
                </c:pt>
                <c:pt idx="27757">
                  <c:v>13.488500000005001</c:v>
                </c:pt>
                <c:pt idx="27758">
                  <c:v>13.488500000005001</c:v>
                </c:pt>
                <c:pt idx="27759">
                  <c:v>13.398207088257999</c:v>
                </c:pt>
                <c:pt idx="27760">
                  <c:v>13.333400000003</c:v>
                </c:pt>
                <c:pt idx="27761">
                  <c:v>13.333400000003</c:v>
                </c:pt>
                <c:pt idx="27762">
                  <c:v>13.333400000003</c:v>
                </c:pt>
                <c:pt idx="27763">
                  <c:v>13.333400000003</c:v>
                </c:pt>
                <c:pt idx="27764">
                  <c:v>13.333400000003</c:v>
                </c:pt>
                <c:pt idx="27765">
                  <c:v>13.333400000003</c:v>
                </c:pt>
                <c:pt idx="27766">
                  <c:v>13.333400000003</c:v>
                </c:pt>
                <c:pt idx="27767">
                  <c:v>13.333400000003</c:v>
                </c:pt>
                <c:pt idx="27768">
                  <c:v>13.333400000003</c:v>
                </c:pt>
                <c:pt idx="27769">
                  <c:v>13.333400000003</c:v>
                </c:pt>
                <c:pt idx="27770">
                  <c:v>13.333400000003</c:v>
                </c:pt>
                <c:pt idx="27771">
                  <c:v>13.342727303926999</c:v>
                </c:pt>
                <c:pt idx="27772">
                  <c:v>13.355099999995</c:v>
                </c:pt>
                <c:pt idx="27773">
                  <c:v>13.355099999995</c:v>
                </c:pt>
                <c:pt idx="27774">
                  <c:v>13.355099999995</c:v>
                </c:pt>
                <c:pt idx="27775">
                  <c:v>13.355099999995</c:v>
                </c:pt>
                <c:pt idx="27776">
                  <c:v>13.355099999995</c:v>
                </c:pt>
                <c:pt idx="27777">
                  <c:v>13.355099999995</c:v>
                </c:pt>
                <c:pt idx="27778">
                  <c:v>13.355099999995</c:v>
                </c:pt>
                <c:pt idx="27779">
                  <c:v>13.355099999995</c:v>
                </c:pt>
                <c:pt idx="27780">
                  <c:v>13.355099999995</c:v>
                </c:pt>
                <c:pt idx="27781">
                  <c:v>13.355099999995</c:v>
                </c:pt>
                <c:pt idx="27782">
                  <c:v>13.355099999995</c:v>
                </c:pt>
                <c:pt idx="27783">
                  <c:v>13.355099999995</c:v>
                </c:pt>
                <c:pt idx="27784">
                  <c:v>13.27196598303</c:v>
                </c:pt>
                <c:pt idx="27785">
                  <c:v>13.195600000003999</c:v>
                </c:pt>
                <c:pt idx="27786">
                  <c:v>13.195600000003999</c:v>
                </c:pt>
                <c:pt idx="27787">
                  <c:v>13.195600000003999</c:v>
                </c:pt>
                <c:pt idx="27788">
                  <c:v>13.195600000003999</c:v>
                </c:pt>
                <c:pt idx="27789">
                  <c:v>13.195600000003999</c:v>
                </c:pt>
                <c:pt idx="27790">
                  <c:v>13.195600000003999</c:v>
                </c:pt>
                <c:pt idx="27791">
                  <c:v>13.195600000003999</c:v>
                </c:pt>
                <c:pt idx="27792">
                  <c:v>13.195600000003999</c:v>
                </c:pt>
                <c:pt idx="27793">
                  <c:v>13.195600000003999</c:v>
                </c:pt>
                <c:pt idx="27794">
                  <c:v>13.195600000003999</c:v>
                </c:pt>
                <c:pt idx="27795">
                  <c:v>13.195600000003999</c:v>
                </c:pt>
                <c:pt idx="27796">
                  <c:v>13.195600000003999</c:v>
                </c:pt>
                <c:pt idx="27797">
                  <c:v>13.232709333861999</c:v>
                </c:pt>
                <c:pt idx="27798">
                  <c:v>13.405900000003999</c:v>
                </c:pt>
                <c:pt idx="27799">
                  <c:v>13.405900000003999</c:v>
                </c:pt>
                <c:pt idx="27800">
                  <c:v>13.405900000003999</c:v>
                </c:pt>
                <c:pt idx="27801">
                  <c:v>13.405900000003999</c:v>
                </c:pt>
                <c:pt idx="27802">
                  <c:v>13.405900000003999</c:v>
                </c:pt>
                <c:pt idx="27803">
                  <c:v>13.405900000003999</c:v>
                </c:pt>
                <c:pt idx="27804">
                  <c:v>13.405900000003999</c:v>
                </c:pt>
                <c:pt idx="27805">
                  <c:v>13.405900000003999</c:v>
                </c:pt>
                <c:pt idx="27806">
                  <c:v>13.405900000003999</c:v>
                </c:pt>
                <c:pt idx="27807">
                  <c:v>13.405900000003999</c:v>
                </c:pt>
                <c:pt idx="27808">
                  <c:v>13.405900000003999</c:v>
                </c:pt>
                <c:pt idx="27809">
                  <c:v>13.405900000003999</c:v>
                </c:pt>
                <c:pt idx="27810">
                  <c:v>13.403477684241</c:v>
                </c:pt>
                <c:pt idx="27811">
                  <c:v>13.310700000002001</c:v>
                </c:pt>
                <c:pt idx="27812">
                  <c:v>13.310700000002001</c:v>
                </c:pt>
                <c:pt idx="27813">
                  <c:v>13.310700000002001</c:v>
                </c:pt>
                <c:pt idx="27814">
                  <c:v>13.310700000002001</c:v>
                </c:pt>
                <c:pt idx="27815">
                  <c:v>13.310700000002001</c:v>
                </c:pt>
                <c:pt idx="27816">
                  <c:v>13.310700000002001</c:v>
                </c:pt>
                <c:pt idx="27817">
                  <c:v>13.310700000002001</c:v>
                </c:pt>
                <c:pt idx="27818">
                  <c:v>13.310699999999001</c:v>
                </c:pt>
                <c:pt idx="27819">
                  <c:v>13.310700000002001</c:v>
                </c:pt>
                <c:pt idx="27820">
                  <c:v>13.310700000002001</c:v>
                </c:pt>
                <c:pt idx="27821">
                  <c:v>13.310700000002001</c:v>
                </c:pt>
                <c:pt idx="27822">
                  <c:v>13.304903466193</c:v>
                </c:pt>
                <c:pt idx="27823">
                  <c:v>13.299599999999</c:v>
                </c:pt>
                <c:pt idx="27824">
                  <c:v>13.299599999999</c:v>
                </c:pt>
                <c:pt idx="27825">
                  <c:v>13.299599999999</c:v>
                </c:pt>
                <c:pt idx="27826">
                  <c:v>13.299599999999</c:v>
                </c:pt>
                <c:pt idx="27827">
                  <c:v>13.299599999999</c:v>
                </c:pt>
                <c:pt idx="27828">
                  <c:v>13.299599999999</c:v>
                </c:pt>
                <c:pt idx="27829">
                  <c:v>13.299599999999</c:v>
                </c:pt>
                <c:pt idx="27830">
                  <c:v>13.299599999999</c:v>
                </c:pt>
                <c:pt idx="27831">
                  <c:v>13.299599999999</c:v>
                </c:pt>
                <c:pt idx="27832">
                  <c:v>13.299599999999</c:v>
                </c:pt>
                <c:pt idx="27833">
                  <c:v>13.299599999999</c:v>
                </c:pt>
                <c:pt idx="27834">
                  <c:v>13.299600000002</c:v>
                </c:pt>
                <c:pt idx="27835">
                  <c:v>13.270390206456</c:v>
                </c:pt>
                <c:pt idx="27836">
                  <c:v>13.265500000002</c:v>
                </c:pt>
                <c:pt idx="27837">
                  <c:v>13.265500000002</c:v>
                </c:pt>
                <c:pt idx="27838">
                  <c:v>13.265500000000999</c:v>
                </c:pt>
                <c:pt idx="27839">
                  <c:v>13.265499999999999</c:v>
                </c:pt>
                <c:pt idx="27840">
                  <c:v>13.265500000002</c:v>
                </c:pt>
                <c:pt idx="27841">
                  <c:v>13.265500000002</c:v>
                </c:pt>
                <c:pt idx="27842">
                  <c:v>13.265500000002</c:v>
                </c:pt>
                <c:pt idx="27843">
                  <c:v>13.265500000002</c:v>
                </c:pt>
                <c:pt idx="27844">
                  <c:v>13.265500000002</c:v>
                </c:pt>
                <c:pt idx="27845">
                  <c:v>13.265500000002</c:v>
                </c:pt>
                <c:pt idx="27846">
                  <c:v>13.276656210783999</c:v>
                </c:pt>
                <c:pt idx="27847">
                  <c:v>13.306600000003</c:v>
                </c:pt>
                <c:pt idx="27848">
                  <c:v>13.306600000004</c:v>
                </c:pt>
                <c:pt idx="27849">
                  <c:v>13.306600000003</c:v>
                </c:pt>
                <c:pt idx="27850">
                  <c:v>13.306600000004</c:v>
                </c:pt>
                <c:pt idx="27851">
                  <c:v>13.306600000003</c:v>
                </c:pt>
                <c:pt idx="27852">
                  <c:v>13.306600000003</c:v>
                </c:pt>
                <c:pt idx="27853">
                  <c:v>13.306600000004</c:v>
                </c:pt>
                <c:pt idx="27854">
                  <c:v>13.306600000003</c:v>
                </c:pt>
                <c:pt idx="27855">
                  <c:v>13.306600000003</c:v>
                </c:pt>
                <c:pt idx="27856">
                  <c:v>13.306600000003</c:v>
                </c:pt>
                <c:pt idx="27857">
                  <c:v>13.306600000003</c:v>
                </c:pt>
                <c:pt idx="27858">
                  <c:v>13.306600000003</c:v>
                </c:pt>
                <c:pt idx="27859">
                  <c:v>13.306600000003</c:v>
                </c:pt>
                <c:pt idx="27860">
                  <c:v>13.306600000003</c:v>
                </c:pt>
                <c:pt idx="27861">
                  <c:v>13.306600000003</c:v>
                </c:pt>
                <c:pt idx="27862">
                  <c:v>13.306600000003</c:v>
                </c:pt>
                <c:pt idx="27863">
                  <c:v>13.306600000004</c:v>
                </c:pt>
                <c:pt idx="27864">
                  <c:v>13.306600000004</c:v>
                </c:pt>
                <c:pt idx="27865">
                  <c:v>13.266767334033</c:v>
                </c:pt>
                <c:pt idx="27866">
                  <c:v>13.241199999997001</c:v>
                </c:pt>
                <c:pt idx="27867">
                  <c:v>13.241199999997001</c:v>
                </c:pt>
                <c:pt idx="27868">
                  <c:v>13.241199999997001</c:v>
                </c:pt>
                <c:pt idx="27869">
                  <c:v>13.241199999997001</c:v>
                </c:pt>
                <c:pt idx="27870">
                  <c:v>13.241199999997001</c:v>
                </c:pt>
                <c:pt idx="27871">
                  <c:v>13.278793479197001</c:v>
                </c:pt>
                <c:pt idx="27872">
                  <c:v>13.355600000001999</c:v>
                </c:pt>
                <c:pt idx="27873">
                  <c:v>13.355600000002999</c:v>
                </c:pt>
                <c:pt idx="27874">
                  <c:v>13.355600000002999</c:v>
                </c:pt>
                <c:pt idx="27875">
                  <c:v>13.355600000002999</c:v>
                </c:pt>
                <c:pt idx="27876">
                  <c:v>13.355600000002999</c:v>
                </c:pt>
                <c:pt idx="27877">
                  <c:v>13.355600000002999</c:v>
                </c:pt>
                <c:pt idx="27878">
                  <c:v>13.355600000002999</c:v>
                </c:pt>
                <c:pt idx="27879">
                  <c:v>13.355600000002999</c:v>
                </c:pt>
                <c:pt idx="27880">
                  <c:v>13.355600000001999</c:v>
                </c:pt>
                <c:pt idx="27881">
                  <c:v>13.355600000002999</c:v>
                </c:pt>
                <c:pt idx="27882">
                  <c:v>13.355600000002999</c:v>
                </c:pt>
                <c:pt idx="27883">
                  <c:v>13.355600000001999</c:v>
                </c:pt>
                <c:pt idx="27884">
                  <c:v>13.355600000002999</c:v>
                </c:pt>
                <c:pt idx="27885">
                  <c:v>13.355600000001999</c:v>
                </c:pt>
                <c:pt idx="27886">
                  <c:v>13.355600000002999</c:v>
                </c:pt>
                <c:pt idx="27887">
                  <c:v>13.355600000002999</c:v>
                </c:pt>
                <c:pt idx="27888">
                  <c:v>13.355600000001999</c:v>
                </c:pt>
                <c:pt idx="27889">
                  <c:v>13.355600000002999</c:v>
                </c:pt>
                <c:pt idx="27890">
                  <c:v>13.355600000001999</c:v>
                </c:pt>
                <c:pt idx="27891">
                  <c:v>13.356356826404999</c:v>
                </c:pt>
                <c:pt idx="27892">
                  <c:v>13.357300000003001</c:v>
                </c:pt>
                <c:pt idx="27893">
                  <c:v>13.357300000003001</c:v>
                </c:pt>
                <c:pt idx="27894">
                  <c:v>13.357300000003001</c:v>
                </c:pt>
                <c:pt idx="27895">
                  <c:v>13.357300000003001</c:v>
                </c:pt>
                <c:pt idx="27896">
                  <c:v>13.357300000003001</c:v>
                </c:pt>
                <c:pt idx="27897">
                  <c:v>13.349625125343</c:v>
                </c:pt>
                <c:pt idx="27898">
                  <c:v>13.276299999998001</c:v>
                </c:pt>
                <c:pt idx="27899">
                  <c:v>13.276299999998001</c:v>
                </c:pt>
                <c:pt idx="27900">
                  <c:v>13.276299999998001</c:v>
                </c:pt>
                <c:pt idx="27901">
                  <c:v>13.276299999998001</c:v>
                </c:pt>
                <c:pt idx="27902">
                  <c:v>13.276299999998001</c:v>
                </c:pt>
                <c:pt idx="27903">
                  <c:v>13.276299999998001</c:v>
                </c:pt>
                <c:pt idx="27904">
                  <c:v>13.276299999998001</c:v>
                </c:pt>
                <c:pt idx="27905">
                  <c:v>13.276299999998001</c:v>
                </c:pt>
                <c:pt idx="27906">
                  <c:v>13.276299999998001</c:v>
                </c:pt>
                <c:pt idx="27907">
                  <c:v>13.276299999998001</c:v>
                </c:pt>
                <c:pt idx="27908">
                  <c:v>13.276299999998001</c:v>
                </c:pt>
                <c:pt idx="27909">
                  <c:v>13.276299999998001</c:v>
                </c:pt>
                <c:pt idx="27910">
                  <c:v>13.276299999998001</c:v>
                </c:pt>
                <c:pt idx="27911">
                  <c:v>13.303569585543</c:v>
                </c:pt>
                <c:pt idx="27912">
                  <c:v>13.369799999994999</c:v>
                </c:pt>
                <c:pt idx="27913">
                  <c:v>13.369799999994999</c:v>
                </c:pt>
                <c:pt idx="27914">
                  <c:v>13.369799999994999</c:v>
                </c:pt>
                <c:pt idx="27915">
                  <c:v>13.369799999994999</c:v>
                </c:pt>
                <c:pt idx="27916">
                  <c:v>13.369799999994999</c:v>
                </c:pt>
                <c:pt idx="27917">
                  <c:v>13.369799999994999</c:v>
                </c:pt>
                <c:pt idx="27918">
                  <c:v>13.369799999994999</c:v>
                </c:pt>
                <c:pt idx="27919">
                  <c:v>13.369799999994999</c:v>
                </c:pt>
                <c:pt idx="27920">
                  <c:v>13.369799999994999</c:v>
                </c:pt>
                <c:pt idx="27921">
                  <c:v>13.369799999994999</c:v>
                </c:pt>
                <c:pt idx="27922">
                  <c:v>13.369799999994999</c:v>
                </c:pt>
                <c:pt idx="27923">
                  <c:v>13.351502675014</c:v>
                </c:pt>
                <c:pt idx="27924">
                  <c:v>13.252899999999</c:v>
                </c:pt>
                <c:pt idx="27925">
                  <c:v>13.252899999999</c:v>
                </c:pt>
                <c:pt idx="27926">
                  <c:v>13.252899999999</c:v>
                </c:pt>
                <c:pt idx="27927">
                  <c:v>13.252899999999</c:v>
                </c:pt>
                <c:pt idx="27928">
                  <c:v>13.252899999999</c:v>
                </c:pt>
                <c:pt idx="27929">
                  <c:v>13.252899999999</c:v>
                </c:pt>
                <c:pt idx="27930">
                  <c:v>13.252899999999</c:v>
                </c:pt>
                <c:pt idx="27931">
                  <c:v>13.252899999999</c:v>
                </c:pt>
                <c:pt idx="27932">
                  <c:v>13.252899999999</c:v>
                </c:pt>
                <c:pt idx="27933">
                  <c:v>13.252899999999</c:v>
                </c:pt>
                <c:pt idx="27934">
                  <c:v>13.252899999999</c:v>
                </c:pt>
                <c:pt idx="27935">
                  <c:v>13.252899999999</c:v>
                </c:pt>
                <c:pt idx="27936">
                  <c:v>13.252899999999</c:v>
                </c:pt>
                <c:pt idx="27937">
                  <c:v>13.299541411403</c:v>
                </c:pt>
                <c:pt idx="27938">
                  <c:v>13.331700000002</c:v>
                </c:pt>
                <c:pt idx="27939">
                  <c:v>13.331700000002</c:v>
                </c:pt>
                <c:pt idx="27940">
                  <c:v>13.331700000003</c:v>
                </c:pt>
                <c:pt idx="27941">
                  <c:v>13.331700000002</c:v>
                </c:pt>
                <c:pt idx="27942">
                  <c:v>13.331700000003</c:v>
                </c:pt>
                <c:pt idx="27943">
                  <c:v>13.331700000003</c:v>
                </c:pt>
                <c:pt idx="27944">
                  <c:v>13.331700000002</c:v>
                </c:pt>
                <c:pt idx="27945">
                  <c:v>13.331700000002</c:v>
                </c:pt>
                <c:pt idx="27946">
                  <c:v>13.331700000002</c:v>
                </c:pt>
                <c:pt idx="27947">
                  <c:v>13.331700000003</c:v>
                </c:pt>
                <c:pt idx="27948">
                  <c:v>13.331700000002</c:v>
                </c:pt>
                <c:pt idx="27949">
                  <c:v>13.333645496893</c:v>
                </c:pt>
                <c:pt idx="27950">
                  <c:v>13.345299999994999</c:v>
                </c:pt>
                <c:pt idx="27951">
                  <c:v>13.345299999994999</c:v>
                </c:pt>
                <c:pt idx="27952">
                  <c:v>13.345299999996</c:v>
                </c:pt>
                <c:pt idx="27953">
                  <c:v>13.345299999994999</c:v>
                </c:pt>
                <c:pt idx="27954">
                  <c:v>13.345299999994999</c:v>
                </c:pt>
                <c:pt idx="27955">
                  <c:v>13.345299999996</c:v>
                </c:pt>
                <c:pt idx="27956">
                  <c:v>13.345299999994999</c:v>
                </c:pt>
                <c:pt idx="27957">
                  <c:v>13.345299999994999</c:v>
                </c:pt>
                <c:pt idx="27958">
                  <c:v>13.345299999996</c:v>
                </c:pt>
                <c:pt idx="27959">
                  <c:v>13.345299999994999</c:v>
                </c:pt>
                <c:pt idx="27960">
                  <c:v>13.345299999996</c:v>
                </c:pt>
                <c:pt idx="27961">
                  <c:v>13.345299999996</c:v>
                </c:pt>
                <c:pt idx="27962">
                  <c:v>13.345299999996</c:v>
                </c:pt>
                <c:pt idx="27963">
                  <c:v>13.345299999994999</c:v>
                </c:pt>
                <c:pt idx="27964">
                  <c:v>13.345299999996</c:v>
                </c:pt>
                <c:pt idx="27965">
                  <c:v>13.345299999994999</c:v>
                </c:pt>
                <c:pt idx="27966">
                  <c:v>13.345299999994999</c:v>
                </c:pt>
                <c:pt idx="27967">
                  <c:v>13.345299999996</c:v>
                </c:pt>
                <c:pt idx="27968">
                  <c:v>13.345299999994999</c:v>
                </c:pt>
                <c:pt idx="27969">
                  <c:v>13.333563467697999</c:v>
                </c:pt>
                <c:pt idx="27970">
                  <c:v>13.179000000002</c:v>
                </c:pt>
                <c:pt idx="27971">
                  <c:v>13.179000000002</c:v>
                </c:pt>
                <c:pt idx="27972">
                  <c:v>13.179000000002</c:v>
                </c:pt>
                <c:pt idx="27973">
                  <c:v>13.179000000002</c:v>
                </c:pt>
                <c:pt idx="27974">
                  <c:v>13.179000000002</c:v>
                </c:pt>
                <c:pt idx="27975">
                  <c:v>13.179000000002</c:v>
                </c:pt>
                <c:pt idx="27976">
                  <c:v>13.244799627583999</c:v>
                </c:pt>
                <c:pt idx="27977">
                  <c:v>13.343699999998</c:v>
                </c:pt>
                <c:pt idx="27978">
                  <c:v>13.343699999998</c:v>
                </c:pt>
                <c:pt idx="27979">
                  <c:v>13.343699999998</c:v>
                </c:pt>
                <c:pt idx="27980">
                  <c:v>13.343699999998</c:v>
                </c:pt>
                <c:pt idx="27981">
                  <c:v>13.343699999998</c:v>
                </c:pt>
                <c:pt idx="27982">
                  <c:v>13.343699999998</c:v>
                </c:pt>
                <c:pt idx="27983">
                  <c:v>13.343699999998</c:v>
                </c:pt>
                <c:pt idx="27984">
                  <c:v>13.343699999998</c:v>
                </c:pt>
                <c:pt idx="27985">
                  <c:v>13.343699999998</c:v>
                </c:pt>
                <c:pt idx="27986">
                  <c:v>13.343699999998</c:v>
                </c:pt>
                <c:pt idx="27987">
                  <c:v>13.343699999998</c:v>
                </c:pt>
                <c:pt idx="27988">
                  <c:v>13.343699999998</c:v>
                </c:pt>
                <c:pt idx="27989">
                  <c:v>13.313448112847</c:v>
                </c:pt>
                <c:pt idx="27990">
                  <c:v>13.288900000005</c:v>
                </c:pt>
                <c:pt idx="27991">
                  <c:v>13.288900000005</c:v>
                </c:pt>
                <c:pt idx="27992">
                  <c:v>13.288900000005</c:v>
                </c:pt>
                <c:pt idx="27993">
                  <c:v>13.288900000005</c:v>
                </c:pt>
                <c:pt idx="27994">
                  <c:v>13.288900000005</c:v>
                </c:pt>
                <c:pt idx="27995">
                  <c:v>13.288900000005</c:v>
                </c:pt>
                <c:pt idx="27996">
                  <c:v>13.288900000005</c:v>
                </c:pt>
                <c:pt idx="27997">
                  <c:v>13.288900000005</c:v>
                </c:pt>
                <c:pt idx="27998">
                  <c:v>13.288900000005</c:v>
                </c:pt>
                <c:pt idx="27999">
                  <c:v>13.288900000005</c:v>
                </c:pt>
                <c:pt idx="28000">
                  <c:v>13.288900000005</c:v>
                </c:pt>
                <c:pt idx="28001">
                  <c:v>13.288900000005</c:v>
                </c:pt>
                <c:pt idx="28002">
                  <c:v>13.302575665112</c:v>
                </c:pt>
                <c:pt idx="28003">
                  <c:v>13.346699999996</c:v>
                </c:pt>
                <c:pt idx="28004">
                  <c:v>13.346699999996</c:v>
                </c:pt>
                <c:pt idx="28005">
                  <c:v>13.346699999996</c:v>
                </c:pt>
                <c:pt idx="28006">
                  <c:v>13.346699999996</c:v>
                </c:pt>
                <c:pt idx="28007">
                  <c:v>13.346699999996</c:v>
                </c:pt>
                <c:pt idx="28008">
                  <c:v>13.346699999996</c:v>
                </c:pt>
                <c:pt idx="28009">
                  <c:v>13.346699999996</c:v>
                </c:pt>
                <c:pt idx="28010">
                  <c:v>13.346699999996</c:v>
                </c:pt>
                <c:pt idx="28011">
                  <c:v>13.346699999996</c:v>
                </c:pt>
                <c:pt idx="28012">
                  <c:v>13.346699999996</c:v>
                </c:pt>
                <c:pt idx="28013">
                  <c:v>13.346699999996</c:v>
                </c:pt>
                <c:pt idx="28014">
                  <c:v>13.332555341972</c:v>
                </c:pt>
                <c:pt idx="28015">
                  <c:v>13.244299999998001</c:v>
                </c:pt>
                <c:pt idx="28016">
                  <c:v>13.244299999998001</c:v>
                </c:pt>
                <c:pt idx="28017">
                  <c:v>13.244299999998001</c:v>
                </c:pt>
                <c:pt idx="28018">
                  <c:v>13.244299999998001</c:v>
                </c:pt>
                <c:pt idx="28019">
                  <c:v>13.244300000000001</c:v>
                </c:pt>
                <c:pt idx="28020">
                  <c:v>13.244299999998001</c:v>
                </c:pt>
                <c:pt idx="28021">
                  <c:v>13.244299999998001</c:v>
                </c:pt>
                <c:pt idx="28022">
                  <c:v>13.244299999998001</c:v>
                </c:pt>
                <c:pt idx="28023">
                  <c:v>13.244299999998001</c:v>
                </c:pt>
                <c:pt idx="28024">
                  <c:v>13.244299999998001</c:v>
                </c:pt>
                <c:pt idx="28025">
                  <c:v>13.244299999998001</c:v>
                </c:pt>
                <c:pt idx="28026">
                  <c:v>13.239686130816001</c:v>
                </c:pt>
                <c:pt idx="28027">
                  <c:v>13.040000000000999</c:v>
                </c:pt>
                <c:pt idx="28028">
                  <c:v>13.040000000000999</c:v>
                </c:pt>
                <c:pt idx="28029">
                  <c:v>13.040000000000999</c:v>
                </c:pt>
                <c:pt idx="28030">
                  <c:v>13.040000000000999</c:v>
                </c:pt>
                <c:pt idx="28031">
                  <c:v>13.040000000000999</c:v>
                </c:pt>
                <c:pt idx="28032">
                  <c:v>13.040000000000999</c:v>
                </c:pt>
                <c:pt idx="28033">
                  <c:v>13.040000000000999</c:v>
                </c:pt>
                <c:pt idx="28034">
                  <c:v>13.040000000000999</c:v>
                </c:pt>
                <c:pt idx="28035">
                  <c:v>13.040000000000999</c:v>
                </c:pt>
                <c:pt idx="28036">
                  <c:v>13.040000000000999</c:v>
                </c:pt>
                <c:pt idx="28037">
                  <c:v>13.040000000000999</c:v>
                </c:pt>
                <c:pt idx="28038">
                  <c:v>13.040000000000999</c:v>
                </c:pt>
                <c:pt idx="28039">
                  <c:v>13.040482355163</c:v>
                </c:pt>
                <c:pt idx="28040">
                  <c:v>13.323999999995999</c:v>
                </c:pt>
                <c:pt idx="28041">
                  <c:v>13.323999999995999</c:v>
                </c:pt>
                <c:pt idx="28042">
                  <c:v>13.323999999995999</c:v>
                </c:pt>
                <c:pt idx="28043">
                  <c:v>13.323999999994999</c:v>
                </c:pt>
                <c:pt idx="28044">
                  <c:v>13.323999999995999</c:v>
                </c:pt>
                <c:pt idx="28045">
                  <c:v>13.324000000003</c:v>
                </c:pt>
                <c:pt idx="28046">
                  <c:v>13.323999999995999</c:v>
                </c:pt>
                <c:pt idx="28047">
                  <c:v>13.323999999995999</c:v>
                </c:pt>
                <c:pt idx="28048">
                  <c:v>13.323999999995999</c:v>
                </c:pt>
                <c:pt idx="28049">
                  <c:v>13.323999999994999</c:v>
                </c:pt>
                <c:pt idx="28050">
                  <c:v>13.323999999995999</c:v>
                </c:pt>
                <c:pt idx="28051">
                  <c:v>13.326157438093</c:v>
                </c:pt>
                <c:pt idx="28052">
                  <c:v>13.334600000002</c:v>
                </c:pt>
                <c:pt idx="28053">
                  <c:v>13.334600000002</c:v>
                </c:pt>
                <c:pt idx="28054">
                  <c:v>13.334600000002</c:v>
                </c:pt>
                <c:pt idx="28055">
                  <c:v>13.334600000002</c:v>
                </c:pt>
                <c:pt idx="28056">
                  <c:v>13.334600000002</c:v>
                </c:pt>
                <c:pt idx="28057">
                  <c:v>13.334600000002</c:v>
                </c:pt>
                <c:pt idx="28058">
                  <c:v>13.334600000002</c:v>
                </c:pt>
                <c:pt idx="28059">
                  <c:v>13.334600000002</c:v>
                </c:pt>
                <c:pt idx="28060">
                  <c:v>13.334600000002</c:v>
                </c:pt>
                <c:pt idx="28061">
                  <c:v>13.334600000002</c:v>
                </c:pt>
                <c:pt idx="28062">
                  <c:v>13.334600000002</c:v>
                </c:pt>
                <c:pt idx="28063">
                  <c:v>13.336400528114</c:v>
                </c:pt>
                <c:pt idx="28064">
                  <c:v>13.4038</c:v>
                </c:pt>
                <c:pt idx="28065">
                  <c:v>13.4038</c:v>
                </c:pt>
                <c:pt idx="28066">
                  <c:v>13.4038</c:v>
                </c:pt>
                <c:pt idx="28067">
                  <c:v>13.4038</c:v>
                </c:pt>
                <c:pt idx="28068">
                  <c:v>13.4038</c:v>
                </c:pt>
                <c:pt idx="28069">
                  <c:v>13.4038</c:v>
                </c:pt>
                <c:pt idx="28070">
                  <c:v>13.4038</c:v>
                </c:pt>
                <c:pt idx="28071">
                  <c:v>13.4038</c:v>
                </c:pt>
                <c:pt idx="28072">
                  <c:v>13.4038</c:v>
                </c:pt>
                <c:pt idx="28073">
                  <c:v>13.4038</c:v>
                </c:pt>
                <c:pt idx="28074">
                  <c:v>13.4038</c:v>
                </c:pt>
                <c:pt idx="28075">
                  <c:v>13.4038</c:v>
                </c:pt>
                <c:pt idx="28076">
                  <c:v>13.403799999996</c:v>
                </c:pt>
                <c:pt idx="28077">
                  <c:v>13.403799999996</c:v>
                </c:pt>
                <c:pt idx="28078">
                  <c:v>13.4038</c:v>
                </c:pt>
                <c:pt idx="28079">
                  <c:v>13.4038</c:v>
                </c:pt>
                <c:pt idx="28080">
                  <c:v>13.4038</c:v>
                </c:pt>
                <c:pt idx="28081">
                  <c:v>13.402769447469</c:v>
                </c:pt>
                <c:pt idx="28082">
                  <c:v>13.389900000001999</c:v>
                </c:pt>
                <c:pt idx="28083">
                  <c:v>13.389900000001999</c:v>
                </c:pt>
                <c:pt idx="28084">
                  <c:v>13.389900000001999</c:v>
                </c:pt>
                <c:pt idx="28085">
                  <c:v>13.389900000001999</c:v>
                </c:pt>
                <c:pt idx="28086">
                  <c:v>13.389900000001999</c:v>
                </c:pt>
                <c:pt idx="28087">
                  <c:v>13.389900000001999</c:v>
                </c:pt>
                <c:pt idx="28088">
                  <c:v>13.329699655344999</c:v>
                </c:pt>
                <c:pt idx="28089">
                  <c:v>13.263100000002</c:v>
                </c:pt>
                <c:pt idx="28090">
                  <c:v>13.263100000002</c:v>
                </c:pt>
                <c:pt idx="28091">
                  <c:v>13.263100000003</c:v>
                </c:pt>
                <c:pt idx="28092">
                  <c:v>13.263100000003</c:v>
                </c:pt>
                <c:pt idx="28093">
                  <c:v>13.263100000002</c:v>
                </c:pt>
                <c:pt idx="28094">
                  <c:v>13.263100000002</c:v>
                </c:pt>
                <c:pt idx="28095">
                  <c:v>13.263100000002</c:v>
                </c:pt>
                <c:pt idx="28096">
                  <c:v>13.263100000002</c:v>
                </c:pt>
                <c:pt idx="28097">
                  <c:v>13.263100000002</c:v>
                </c:pt>
                <c:pt idx="28098">
                  <c:v>13.263100000002</c:v>
                </c:pt>
                <c:pt idx="28099">
                  <c:v>13.263100000002</c:v>
                </c:pt>
                <c:pt idx="28100">
                  <c:v>13.263100000003</c:v>
                </c:pt>
                <c:pt idx="28101">
                  <c:v>13.2845051346</c:v>
                </c:pt>
                <c:pt idx="28102">
                  <c:v>13.318300000003999</c:v>
                </c:pt>
                <c:pt idx="28103">
                  <c:v>13.318300000003999</c:v>
                </c:pt>
                <c:pt idx="28104">
                  <c:v>13.318300000003999</c:v>
                </c:pt>
                <c:pt idx="28105">
                  <c:v>13.318300000004999</c:v>
                </c:pt>
                <c:pt idx="28106">
                  <c:v>13.318300000003999</c:v>
                </c:pt>
                <c:pt idx="28107">
                  <c:v>13.318300000004999</c:v>
                </c:pt>
                <c:pt idx="28108">
                  <c:v>13.318300000004999</c:v>
                </c:pt>
                <c:pt idx="28109">
                  <c:v>13.318300000003999</c:v>
                </c:pt>
                <c:pt idx="28110">
                  <c:v>13.318300000003999</c:v>
                </c:pt>
                <c:pt idx="28111">
                  <c:v>13.318300000003999</c:v>
                </c:pt>
                <c:pt idx="28112">
                  <c:v>13.318300000003999</c:v>
                </c:pt>
                <c:pt idx="28113">
                  <c:v>13.318300000003999</c:v>
                </c:pt>
                <c:pt idx="28114">
                  <c:v>13.307443905258999</c:v>
                </c:pt>
                <c:pt idx="28115">
                  <c:v>13.284400000003</c:v>
                </c:pt>
                <c:pt idx="28116">
                  <c:v>13.284400000002</c:v>
                </c:pt>
                <c:pt idx="28117">
                  <c:v>13.284400000002</c:v>
                </c:pt>
                <c:pt idx="28118">
                  <c:v>13.284400000002</c:v>
                </c:pt>
                <c:pt idx="28119">
                  <c:v>13.284400000002</c:v>
                </c:pt>
                <c:pt idx="28120">
                  <c:v>13.284400000002</c:v>
                </c:pt>
                <c:pt idx="28121">
                  <c:v>13.284400000002</c:v>
                </c:pt>
                <c:pt idx="28122">
                  <c:v>13.284400000002</c:v>
                </c:pt>
                <c:pt idx="28123">
                  <c:v>13.284400000002</c:v>
                </c:pt>
                <c:pt idx="28124">
                  <c:v>13.284400000002</c:v>
                </c:pt>
                <c:pt idx="28125">
                  <c:v>13.284400000002</c:v>
                </c:pt>
                <c:pt idx="28126">
                  <c:v>13.284400000002</c:v>
                </c:pt>
                <c:pt idx="28127">
                  <c:v>13.205852921863</c:v>
                </c:pt>
                <c:pt idx="28128">
                  <c:v>13.187299999998</c:v>
                </c:pt>
                <c:pt idx="28129">
                  <c:v>13.187299999998</c:v>
                </c:pt>
                <c:pt idx="28130">
                  <c:v>13.187299999998</c:v>
                </c:pt>
                <c:pt idx="28131">
                  <c:v>13.187299999998</c:v>
                </c:pt>
                <c:pt idx="28132">
                  <c:v>13.187299999998</c:v>
                </c:pt>
                <c:pt idx="28133">
                  <c:v>13.187299999998</c:v>
                </c:pt>
                <c:pt idx="28134">
                  <c:v>13.187299999998</c:v>
                </c:pt>
                <c:pt idx="28135">
                  <c:v>13.187299999998</c:v>
                </c:pt>
                <c:pt idx="28136">
                  <c:v>13.187299999998</c:v>
                </c:pt>
                <c:pt idx="28137">
                  <c:v>13.187299999998</c:v>
                </c:pt>
                <c:pt idx="28138">
                  <c:v>13.187299999998</c:v>
                </c:pt>
                <c:pt idx="28139">
                  <c:v>13.1800331123</c:v>
                </c:pt>
                <c:pt idx="28140">
                  <c:v>13.174499999996</c:v>
                </c:pt>
                <c:pt idx="28141">
                  <c:v>13.174499999996</c:v>
                </c:pt>
                <c:pt idx="28142">
                  <c:v>13.174499999996</c:v>
                </c:pt>
                <c:pt idx="28143">
                  <c:v>13.174499999996</c:v>
                </c:pt>
                <c:pt idx="28144">
                  <c:v>13.174499999996</c:v>
                </c:pt>
                <c:pt idx="28145">
                  <c:v>13.174499999996</c:v>
                </c:pt>
                <c:pt idx="28146">
                  <c:v>13.174499999996</c:v>
                </c:pt>
                <c:pt idx="28147">
                  <c:v>13.174499999996</c:v>
                </c:pt>
                <c:pt idx="28148">
                  <c:v>13.174499999996</c:v>
                </c:pt>
                <c:pt idx="28149">
                  <c:v>13.174499999996</c:v>
                </c:pt>
                <c:pt idx="28150">
                  <c:v>13.174499999996</c:v>
                </c:pt>
                <c:pt idx="28151">
                  <c:v>13.174499999996</c:v>
                </c:pt>
                <c:pt idx="28152">
                  <c:v>13.174499999996</c:v>
                </c:pt>
                <c:pt idx="28153">
                  <c:v>13.174499999996</c:v>
                </c:pt>
                <c:pt idx="28154">
                  <c:v>13.174499999996</c:v>
                </c:pt>
                <c:pt idx="28155">
                  <c:v>13.174499999996</c:v>
                </c:pt>
                <c:pt idx="28156">
                  <c:v>13.174499999996</c:v>
                </c:pt>
                <c:pt idx="28157">
                  <c:v>13.174499999996</c:v>
                </c:pt>
                <c:pt idx="28158">
                  <c:v>13.203927593837999</c:v>
                </c:pt>
                <c:pt idx="28159">
                  <c:v>13.222100000004</c:v>
                </c:pt>
                <c:pt idx="28160">
                  <c:v>13.222100000004</c:v>
                </c:pt>
                <c:pt idx="28161">
                  <c:v>13.222100000005</c:v>
                </c:pt>
                <c:pt idx="28162">
                  <c:v>13.222100000004</c:v>
                </c:pt>
                <c:pt idx="28163">
                  <c:v>13.222100000004</c:v>
                </c:pt>
                <c:pt idx="28164">
                  <c:v>13.23946248239</c:v>
                </c:pt>
                <c:pt idx="28165">
                  <c:v>13.346799999999</c:v>
                </c:pt>
                <c:pt idx="28166">
                  <c:v>13.346799999999</c:v>
                </c:pt>
                <c:pt idx="28167">
                  <c:v>13.346799999999</c:v>
                </c:pt>
                <c:pt idx="28168">
                  <c:v>13.346799999999</c:v>
                </c:pt>
                <c:pt idx="28169">
                  <c:v>13.346799999999</c:v>
                </c:pt>
                <c:pt idx="28170">
                  <c:v>13.346799999999</c:v>
                </c:pt>
                <c:pt idx="28171">
                  <c:v>13.346799999999</c:v>
                </c:pt>
                <c:pt idx="28172">
                  <c:v>13.346799999999</c:v>
                </c:pt>
                <c:pt idx="28173">
                  <c:v>13.346799999999</c:v>
                </c:pt>
                <c:pt idx="28174">
                  <c:v>13.346799999999</c:v>
                </c:pt>
                <c:pt idx="28175">
                  <c:v>13.346799999999</c:v>
                </c:pt>
                <c:pt idx="28176">
                  <c:v>13.346799999999</c:v>
                </c:pt>
                <c:pt idx="28177">
                  <c:v>13.346799999999</c:v>
                </c:pt>
                <c:pt idx="28178">
                  <c:v>13.381870563267</c:v>
                </c:pt>
                <c:pt idx="28179">
                  <c:v>13.397399999996001</c:v>
                </c:pt>
                <c:pt idx="28180">
                  <c:v>13.397399999996001</c:v>
                </c:pt>
                <c:pt idx="28181">
                  <c:v>13.397399999996001</c:v>
                </c:pt>
                <c:pt idx="28182">
                  <c:v>13.397399999996001</c:v>
                </c:pt>
                <c:pt idx="28183">
                  <c:v>13.397399999996001</c:v>
                </c:pt>
                <c:pt idx="28184">
                  <c:v>13.397399999997001</c:v>
                </c:pt>
                <c:pt idx="28185">
                  <c:v>13.397399999996001</c:v>
                </c:pt>
                <c:pt idx="28186">
                  <c:v>13.397399999996001</c:v>
                </c:pt>
                <c:pt idx="28187">
                  <c:v>13.397399999996001</c:v>
                </c:pt>
                <c:pt idx="28188">
                  <c:v>13.397399999996001</c:v>
                </c:pt>
                <c:pt idx="28189">
                  <c:v>13.397399999996001</c:v>
                </c:pt>
                <c:pt idx="28190">
                  <c:v>13.368202418646</c:v>
                </c:pt>
                <c:pt idx="28191">
                  <c:v>13.287500000004</c:v>
                </c:pt>
                <c:pt idx="28192">
                  <c:v>13.287500000004</c:v>
                </c:pt>
                <c:pt idx="28193">
                  <c:v>13.287500000004</c:v>
                </c:pt>
                <c:pt idx="28194">
                  <c:v>13.287500000004</c:v>
                </c:pt>
                <c:pt idx="28195">
                  <c:v>13.287500000004</c:v>
                </c:pt>
                <c:pt idx="28196">
                  <c:v>13.287500000004</c:v>
                </c:pt>
                <c:pt idx="28197">
                  <c:v>13.287500000004</c:v>
                </c:pt>
                <c:pt idx="28198">
                  <c:v>13.287500000004</c:v>
                </c:pt>
                <c:pt idx="28199">
                  <c:v>13.287500000004</c:v>
                </c:pt>
                <c:pt idx="28200">
                  <c:v>13.287500000004</c:v>
                </c:pt>
                <c:pt idx="28201">
                  <c:v>13.287500000004</c:v>
                </c:pt>
                <c:pt idx="28202">
                  <c:v>13.292951015184</c:v>
                </c:pt>
                <c:pt idx="28203">
                  <c:v>13.342800000004001</c:v>
                </c:pt>
                <c:pt idx="28204">
                  <c:v>13.342800000004001</c:v>
                </c:pt>
                <c:pt idx="28205">
                  <c:v>13.342800000004001</c:v>
                </c:pt>
                <c:pt idx="28206">
                  <c:v>13.342800000004001</c:v>
                </c:pt>
                <c:pt idx="28207">
                  <c:v>13.342800000004001</c:v>
                </c:pt>
                <c:pt idx="28208">
                  <c:v>13.342800000004001</c:v>
                </c:pt>
                <c:pt idx="28209">
                  <c:v>13.342800000004001</c:v>
                </c:pt>
                <c:pt idx="28210">
                  <c:v>13.342800000004001</c:v>
                </c:pt>
                <c:pt idx="28211">
                  <c:v>13.342800000004001</c:v>
                </c:pt>
                <c:pt idx="28212">
                  <c:v>13.342800000004001</c:v>
                </c:pt>
                <c:pt idx="28213">
                  <c:v>13.342800000004001</c:v>
                </c:pt>
                <c:pt idx="28214">
                  <c:v>13.342800000004001</c:v>
                </c:pt>
                <c:pt idx="28215">
                  <c:v>13.319538872748</c:v>
                </c:pt>
                <c:pt idx="28216">
                  <c:v>13.195199999995999</c:v>
                </c:pt>
                <c:pt idx="28217">
                  <c:v>13.195199999995999</c:v>
                </c:pt>
                <c:pt idx="28218">
                  <c:v>13.195199999995999</c:v>
                </c:pt>
                <c:pt idx="28219">
                  <c:v>13.195199999995999</c:v>
                </c:pt>
                <c:pt idx="28220">
                  <c:v>13.195199999995999</c:v>
                </c:pt>
                <c:pt idx="28221">
                  <c:v>13.195199999995999</c:v>
                </c:pt>
                <c:pt idx="28222">
                  <c:v>13.195199999995999</c:v>
                </c:pt>
                <c:pt idx="28223">
                  <c:v>13.195199999995999</c:v>
                </c:pt>
                <c:pt idx="28224">
                  <c:v>13.195199999995999</c:v>
                </c:pt>
                <c:pt idx="28225">
                  <c:v>13.195199999995999</c:v>
                </c:pt>
                <c:pt idx="28226">
                  <c:v>13.195199999995999</c:v>
                </c:pt>
                <c:pt idx="28227">
                  <c:v>13.195199999995999</c:v>
                </c:pt>
                <c:pt idx="28228">
                  <c:v>13.207827753162</c:v>
                </c:pt>
                <c:pt idx="28229">
                  <c:v>13.279600000002</c:v>
                </c:pt>
                <c:pt idx="28230">
                  <c:v>13.279600000002</c:v>
                </c:pt>
                <c:pt idx="28231">
                  <c:v>13.279600000002</c:v>
                </c:pt>
                <c:pt idx="28232">
                  <c:v>13.279600000002</c:v>
                </c:pt>
                <c:pt idx="28233">
                  <c:v>13.279600000002</c:v>
                </c:pt>
                <c:pt idx="28234">
                  <c:v>13.279600000002</c:v>
                </c:pt>
                <c:pt idx="28235">
                  <c:v>13.279600000002</c:v>
                </c:pt>
                <c:pt idx="28236">
                  <c:v>13.279600000002</c:v>
                </c:pt>
                <c:pt idx="28237">
                  <c:v>13.279600000002</c:v>
                </c:pt>
                <c:pt idx="28238">
                  <c:v>13.279600000002</c:v>
                </c:pt>
                <c:pt idx="28239">
                  <c:v>13.279600000002</c:v>
                </c:pt>
                <c:pt idx="28240">
                  <c:v>13.279600000002</c:v>
                </c:pt>
                <c:pt idx="28241">
                  <c:v>13.279600000002</c:v>
                </c:pt>
                <c:pt idx="28242">
                  <c:v>13.279600000002</c:v>
                </c:pt>
                <c:pt idx="28243">
                  <c:v>13.279600000002</c:v>
                </c:pt>
                <c:pt idx="28244">
                  <c:v>13.279600000002</c:v>
                </c:pt>
                <c:pt idx="28245">
                  <c:v>13.279600000002</c:v>
                </c:pt>
                <c:pt idx="28246">
                  <c:v>13.279600000002</c:v>
                </c:pt>
                <c:pt idx="28247">
                  <c:v>13.279600000002</c:v>
                </c:pt>
                <c:pt idx="28248">
                  <c:v>13.292384094019001</c:v>
                </c:pt>
                <c:pt idx="28249">
                  <c:v>13.328700000004</c:v>
                </c:pt>
                <c:pt idx="28250">
                  <c:v>13.328700000004</c:v>
                </c:pt>
                <c:pt idx="28251">
                  <c:v>13.328700000004</c:v>
                </c:pt>
                <c:pt idx="28252">
                  <c:v>13.328700000004</c:v>
                </c:pt>
                <c:pt idx="28253">
                  <c:v>13.328700000004</c:v>
                </c:pt>
                <c:pt idx="28254">
                  <c:v>13.328700000004</c:v>
                </c:pt>
                <c:pt idx="28255">
                  <c:v>13.301240867301001</c:v>
                </c:pt>
                <c:pt idx="28256">
                  <c:v>13.236800000003999</c:v>
                </c:pt>
                <c:pt idx="28257">
                  <c:v>13.236800000003999</c:v>
                </c:pt>
                <c:pt idx="28258">
                  <c:v>13.236800000003999</c:v>
                </c:pt>
                <c:pt idx="28259">
                  <c:v>13.236800000003999</c:v>
                </c:pt>
                <c:pt idx="28260">
                  <c:v>13.236800000003999</c:v>
                </c:pt>
                <c:pt idx="28261">
                  <c:v>13.236800000003999</c:v>
                </c:pt>
                <c:pt idx="28262">
                  <c:v>13.236800000003999</c:v>
                </c:pt>
                <c:pt idx="28263">
                  <c:v>13.236800000003999</c:v>
                </c:pt>
                <c:pt idx="28264">
                  <c:v>13.236800000003999</c:v>
                </c:pt>
                <c:pt idx="28265">
                  <c:v>13.236800000003999</c:v>
                </c:pt>
                <c:pt idx="28266">
                  <c:v>13.236800000003999</c:v>
                </c:pt>
                <c:pt idx="28267">
                  <c:v>13.236800000003999</c:v>
                </c:pt>
                <c:pt idx="28268">
                  <c:v>13.236800000003999</c:v>
                </c:pt>
                <c:pt idx="28269">
                  <c:v>13.236800000003999</c:v>
                </c:pt>
                <c:pt idx="28270">
                  <c:v>13.236800000003999</c:v>
                </c:pt>
                <c:pt idx="28271">
                  <c:v>13.236800000003999</c:v>
                </c:pt>
                <c:pt idx="28272">
                  <c:v>13.236800000003999</c:v>
                </c:pt>
                <c:pt idx="28273">
                  <c:v>13.236800000003999</c:v>
                </c:pt>
                <c:pt idx="28274">
                  <c:v>13.237957847242001</c:v>
                </c:pt>
                <c:pt idx="28275">
                  <c:v>13.238299999998</c:v>
                </c:pt>
                <c:pt idx="28276">
                  <c:v>13.238299999998</c:v>
                </c:pt>
                <c:pt idx="28277">
                  <c:v>13.238299999998</c:v>
                </c:pt>
                <c:pt idx="28278">
                  <c:v>13.238299999998</c:v>
                </c:pt>
                <c:pt idx="28279">
                  <c:v>13.238299999998</c:v>
                </c:pt>
                <c:pt idx="28280">
                  <c:v>13.238299999998</c:v>
                </c:pt>
                <c:pt idx="28281">
                  <c:v>13.238299999998</c:v>
                </c:pt>
                <c:pt idx="28282">
                  <c:v>13.238299999998</c:v>
                </c:pt>
                <c:pt idx="28283">
                  <c:v>13.238299999998</c:v>
                </c:pt>
                <c:pt idx="28284">
                  <c:v>13.238299999998</c:v>
                </c:pt>
                <c:pt idx="28285">
                  <c:v>13.238299999998</c:v>
                </c:pt>
                <c:pt idx="28286">
                  <c:v>13.238299999998</c:v>
                </c:pt>
                <c:pt idx="28287">
                  <c:v>13.251551762543</c:v>
                </c:pt>
                <c:pt idx="28288">
                  <c:v>13.280399999997</c:v>
                </c:pt>
                <c:pt idx="28289">
                  <c:v>13.280399999998</c:v>
                </c:pt>
                <c:pt idx="28290">
                  <c:v>13.280399999997</c:v>
                </c:pt>
                <c:pt idx="28291">
                  <c:v>13.280399999997</c:v>
                </c:pt>
                <c:pt idx="28292">
                  <c:v>13.280399999998</c:v>
                </c:pt>
                <c:pt idx="28293">
                  <c:v>13.280399999997</c:v>
                </c:pt>
                <c:pt idx="28294">
                  <c:v>13.280399999997</c:v>
                </c:pt>
                <c:pt idx="28295">
                  <c:v>13.280399999997</c:v>
                </c:pt>
                <c:pt idx="28296">
                  <c:v>13.280399999997</c:v>
                </c:pt>
                <c:pt idx="28297">
                  <c:v>13.280399999997</c:v>
                </c:pt>
                <c:pt idx="28298">
                  <c:v>13.280399999997</c:v>
                </c:pt>
                <c:pt idx="28299">
                  <c:v>13.280399999998</c:v>
                </c:pt>
                <c:pt idx="28300">
                  <c:v>13.280399999997</c:v>
                </c:pt>
                <c:pt idx="28301">
                  <c:v>13.212287045710999</c:v>
                </c:pt>
                <c:pt idx="28302">
                  <c:v>13.197199999997</c:v>
                </c:pt>
                <c:pt idx="28303">
                  <c:v>13.197199999997</c:v>
                </c:pt>
                <c:pt idx="28304">
                  <c:v>13.197199999997</c:v>
                </c:pt>
                <c:pt idx="28305">
                  <c:v>13.197199999997</c:v>
                </c:pt>
                <c:pt idx="28306">
                  <c:v>13.197199999996</c:v>
                </c:pt>
                <c:pt idx="28307">
                  <c:v>13.197199999997</c:v>
                </c:pt>
                <c:pt idx="28308">
                  <c:v>13.197199999997</c:v>
                </c:pt>
                <c:pt idx="28309">
                  <c:v>13.197199999997</c:v>
                </c:pt>
                <c:pt idx="28310">
                  <c:v>13.197199999997</c:v>
                </c:pt>
                <c:pt idx="28311">
                  <c:v>13.197199999997</c:v>
                </c:pt>
                <c:pt idx="28312">
                  <c:v>13.260012542734</c:v>
                </c:pt>
                <c:pt idx="28313">
                  <c:v>13.337499999996</c:v>
                </c:pt>
                <c:pt idx="28314">
                  <c:v>13.337499999996</c:v>
                </c:pt>
                <c:pt idx="28315">
                  <c:v>13.337499999996</c:v>
                </c:pt>
                <c:pt idx="28316">
                  <c:v>13.337499999996</c:v>
                </c:pt>
                <c:pt idx="28317">
                  <c:v>13.337499999996</c:v>
                </c:pt>
                <c:pt idx="28318">
                  <c:v>13.346500809923</c:v>
                </c:pt>
                <c:pt idx="28319">
                  <c:v>13.462300000004999</c:v>
                </c:pt>
                <c:pt idx="28320">
                  <c:v>13.462300000004999</c:v>
                </c:pt>
                <c:pt idx="28321">
                  <c:v>13.462300000004999</c:v>
                </c:pt>
                <c:pt idx="28322">
                  <c:v>13.462300000004999</c:v>
                </c:pt>
                <c:pt idx="28323">
                  <c:v>13.462300000004999</c:v>
                </c:pt>
                <c:pt idx="28324">
                  <c:v>13.462300000003999</c:v>
                </c:pt>
                <c:pt idx="28325">
                  <c:v>13.462300000004999</c:v>
                </c:pt>
                <c:pt idx="28326">
                  <c:v>13.462300000004999</c:v>
                </c:pt>
                <c:pt idx="28327">
                  <c:v>13.462300000004999</c:v>
                </c:pt>
                <c:pt idx="28328">
                  <c:v>13.462300000004999</c:v>
                </c:pt>
                <c:pt idx="28329">
                  <c:v>13.462300000004999</c:v>
                </c:pt>
                <c:pt idx="28330">
                  <c:v>13.462300000004999</c:v>
                </c:pt>
                <c:pt idx="28331">
                  <c:v>13.462300000004999</c:v>
                </c:pt>
                <c:pt idx="28332">
                  <c:v>13.432000772699</c:v>
                </c:pt>
                <c:pt idx="28333">
                  <c:v>13.346799999999</c:v>
                </c:pt>
                <c:pt idx="28334">
                  <c:v>13.346799999999</c:v>
                </c:pt>
                <c:pt idx="28335">
                  <c:v>13.346799999999</c:v>
                </c:pt>
                <c:pt idx="28336">
                  <c:v>13.346799999999</c:v>
                </c:pt>
                <c:pt idx="28337">
                  <c:v>13.346799999999</c:v>
                </c:pt>
                <c:pt idx="28338">
                  <c:v>13.346799999999</c:v>
                </c:pt>
                <c:pt idx="28339">
                  <c:v>13.346799999999</c:v>
                </c:pt>
                <c:pt idx="28340">
                  <c:v>13.346799999999</c:v>
                </c:pt>
                <c:pt idx="28341">
                  <c:v>13.346799999999</c:v>
                </c:pt>
                <c:pt idx="28342">
                  <c:v>13.346799999999</c:v>
                </c:pt>
                <c:pt idx="28343">
                  <c:v>13.346799999999</c:v>
                </c:pt>
                <c:pt idx="28344">
                  <c:v>13.346799999999</c:v>
                </c:pt>
                <c:pt idx="28345">
                  <c:v>13.325390125604001</c:v>
                </c:pt>
                <c:pt idx="28346">
                  <c:v>13.278699999997</c:v>
                </c:pt>
                <c:pt idx="28347">
                  <c:v>13.278699999997</c:v>
                </c:pt>
                <c:pt idx="28348">
                  <c:v>13.278699999997</c:v>
                </c:pt>
                <c:pt idx="28349">
                  <c:v>13.278699999997</c:v>
                </c:pt>
                <c:pt idx="28350">
                  <c:v>13.278699999997</c:v>
                </c:pt>
                <c:pt idx="28351">
                  <c:v>13.278699999997</c:v>
                </c:pt>
                <c:pt idx="28352">
                  <c:v>13.278699999997</c:v>
                </c:pt>
                <c:pt idx="28353">
                  <c:v>13.278699999997</c:v>
                </c:pt>
                <c:pt idx="28354">
                  <c:v>13.278699999997</c:v>
                </c:pt>
                <c:pt idx="28355">
                  <c:v>13.278699999997</c:v>
                </c:pt>
                <c:pt idx="28356">
                  <c:v>13.278699999997</c:v>
                </c:pt>
                <c:pt idx="28357">
                  <c:v>13.278699999997</c:v>
                </c:pt>
                <c:pt idx="28358">
                  <c:v>13.331846155256001</c:v>
                </c:pt>
                <c:pt idx="28359">
                  <c:v>13.456299999998</c:v>
                </c:pt>
                <c:pt idx="28360">
                  <c:v>13.456299999998</c:v>
                </c:pt>
                <c:pt idx="28361">
                  <c:v>13.456299999999001</c:v>
                </c:pt>
                <c:pt idx="28362">
                  <c:v>13.456299999998</c:v>
                </c:pt>
                <c:pt idx="28363">
                  <c:v>13.456299999998</c:v>
                </c:pt>
                <c:pt idx="28364">
                  <c:v>13.456299999998</c:v>
                </c:pt>
                <c:pt idx="28365">
                  <c:v>13.456299999998</c:v>
                </c:pt>
                <c:pt idx="28366">
                  <c:v>13.456299999998</c:v>
                </c:pt>
                <c:pt idx="28367">
                  <c:v>13.456299999998</c:v>
                </c:pt>
                <c:pt idx="28368">
                  <c:v>13.456299999998</c:v>
                </c:pt>
                <c:pt idx="28369">
                  <c:v>13.456299999998</c:v>
                </c:pt>
                <c:pt idx="28370">
                  <c:v>13.456299999998</c:v>
                </c:pt>
                <c:pt idx="28371">
                  <c:v>13.456299999998</c:v>
                </c:pt>
                <c:pt idx="28372">
                  <c:v>13.456299999998</c:v>
                </c:pt>
                <c:pt idx="28373">
                  <c:v>13.456299999998</c:v>
                </c:pt>
                <c:pt idx="28374">
                  <c:v>13.456299999998</c:v>
                </c:pt>
                <c:pt idx="28375">
                  <c:v>13.456299999998</c:v>
                </c:pt>
                <c:pt idx="28376">
                  <c:v>13.440159075991</c:v>
                </c:pt>
                <c:pt idx="28377">
                  <c:v>13.393699999995</c:v>
                </c:pt>
                <c:pt idx="28378">
                  <c:v>13.393699999995</c:v>
                </c:pt>
                <c:pt idx="28379">
                  <c:v>13.393699999995</c:v>
                </c:pt>
                <c:pt idx="28380">
                  <c:v>13.393699999995</c:v>
                </c:pt>
                <c:pt idx="28381">
                  <c:v>13.393699999995</c:v>
                </c:pt>
                <c:pt idx="28382">
                  <c:v>13.393699999995</c:v>
                </c:pt>
                <c:pt idx="28383">
                  <c:v>13.205859627491</c:v>
                </c:pt>
                <c:pt idx="28384">
                  <c:v>13.173100000005</c:v>
                </c:pt>
                <c:pt idx="28385">
                  <c:v>13.173100000006</c:v>
                </c:pt>
                <c:pt idx="28386">
                  <c:v>13.173100000005</c:v>
                </c:pt>
                <c:pt idx="28387">
                  <c:v>13.173100000005</c:v>
                </c:pt>
                <c:pt idx="28388">
                  <c:v>13.173100000006</c:v>
                </c:pt>
                <c:pt idx="28389">
                  <c:v>13.173100000006</c:v>
                </c:pt>
                <c:pt idx="28390">
                  <c:v>13.173100000005</c:v>
                </c:pt>
                <c:pt idx="28391">
                  <c:v>13.173100000005</c:v>
                </c:pt>
                <c:pt idx="28392">
                  <c:v>13.173100000005</c:v>
                </c:pt>
                <c:pt idx="28393">
                  <c:v>13.173100000005</c:v>
                </c:pt>
                <c:pt idx="28394">
                  <c:v>13.173100000005</c:v>
                </c:pt>
                <c:pt idx="28395">
                  <c:v>13.173100000006</c:v>
                </c:pt>
                <c:pt idx="28396">
                  <c:v>13.173100000006</c:v>
                </c:pt>
                <c:pt idx="28397">
                  <c:v>13.173100000005</c:v>
                </c:pt>
                <c:pt idx="28398">
                  <c:v>13.173100000005</c:v>
                </c:pt>
                <c:pt idx="28399">
                  <c:v>13.173100000005</c:v>
                </c:pt>
                <c:pt idx="28400">
                  <c:v>13.173100000005</c:v>
                </c:pt>
                <c:pt idx="28401">
                  <c:v>13.195425045465999</c:v>
                </c:pt>
                <c:pt idx="28402">
                  <c:v>13.306299999997</c:v>
                </c:pt>
                <c:pt idx="28403">
                  <c:v>13.306299999997</c:v>
                </c:pt>
                <c:pt idx="28404">
                  <c:v>13.306299999997</c:v>
                </c:pt>
                <c:pt idx="28405">
                  <c:v>13.306299999997</c:v>
                </c:pt>
                <c:pt idx="28406">
                  <c:v>13.306299999997</c:v>
                </c:pt>
                <c:pt idx="28407">
                  <c:v>13.306299999997</c:v>
                </c:pt>
                <c:pt idx="28408">
                  <c:v>13.269742066258001</c:v>
                </c:pt>
                <c:pt idx="28409">
                  <c:v>13.227000000004001</c:v>
                </c:pt>
                <c:pt idx="28410">
                  <c:v>13.227000000004001</c:v>
                </c:pt>
                <c:pt idx="28411">
                  <c:v>13.227000000004001</c:v>
                </c:pt>
                <c:pt idx="28412">
                  <c:v>13.227000000006999</c:v>
                </c:pt>
                <c:pt idx="28413">
                  <c:v>13.227000000004001</c:v>
                </c:pt>
                <c:pt idx="28414">
                  <c:v>13.227000000005001</c:v>
                </c:pt>
                <c:pt idx="28415">
                  <c:v>13.227000000005001</c:v>
                </c:pt>
                <c:pt idx="28416">
                  <c:v>13.227000000004001</c:v>
                </c:pt>
                <c:pt idx="28417">
                  <c:v>13.227000000004001</c:v>
                </c:pt>
                <c:pt idx="28418">
                  <c:v>13.227000000004001</c:v>
                </c:pt>
                <c:pt idx="28419">
                  <c:v>13.227000000004001</c:v>
                </c:pt>
                <c:pt idx="28420">
                  <c:v>13.253663763047999</c:v>
                </c:pt>
                <c:pt idx="28421">
                  <c:v>13.274200000004999</c:v>
                </c:pt>
                <c:pt idx="28422">
                  <c:v>13.274200000004999</c:v>
                </c:pt>
                <c:pt idx="28423">
                  <c:v>13.274200000004999</c:v>
                </c:pt>
                <c:pt idx="28424">
                  <c:v>13.274200000004999</c:v>
                </c:pt>
                <c:pt idx="28425">
                  <c:v>13.274200000004999</c:v>
                </c:pt>
                <c:pt idx="28426">
                  <c:v>13.274200000004999</c:v>
                </c:pt>
                <c:pt idx="28427">
                  <c:v>13.274200000004999</c:v>
                </c:pt>
                <c:pt idx="28428">
                  <c:v>13.274200000004999</c:v>
                </c:pt>
                <c:pt idx="28429">
                  <c:v>13.274200000004999</c:v>
                </c:pt>
                <c:pt idx="28430">
                  <c:v>13.274200000004999</c:v>
                </c:pt>
                <c:pt idx="28431">
                  <c:v>13.274200000004999</c:v>
                </c:pt>
                <c:pt idx="28432">
                  <c:v>13.274200000004999</c:v>
                </c:pt>
                <c:pt idx="28433">
                  <c:v>13.264260109641</c:v>
                </c:pt>
                <c:pt idx="28434">
                  <c:v>13.186099999999</c:v>
                </c:pt>
                <c:pt idx="28435">
                  <c:v>13.186099999999</c:v>
                </c:pt>
                <c:pt idx="28436">
                  <c:v>13.186099999999</c:v>
                </c:pt>
                <c:pt idx="28437">
                  <c:v>13.186099999999</c:v>
                </c:pt>
                <c:pt idx="28438">
                  <c:v>13.186099999999</c:v>
                </c:pt>
                <c:pt idx="28439">
                  <c:v>13.186099999999</c:v>
                </c:pt>
                <c:pt idx="28440">
                  <c:v>13.186099999999</c:v>
                </c:pt>
                <c:pt idx="28441">
                  <c:v>13.186099999999</c:v>
                </c:pt>
                <c:pt idx="28442">
                  <c:v>13.186099999999</c:v>
                </c:pt>
                <c:pt idx="28443">
                  <c:v>13.186099999999</c:v>
                </c:pt>
                <c:pt idx="28444">
                  <c:v>13.186099999999</c:v>
                </c:pt>
                <c:pt idx="28445">
                  <c:v>13.186099999999</c:v>
                </c:pt>
                <c:pt idx="28446">
                  <c:v>13.246422570419</c:v>
                </c:pt>
                <c:pt idx="28447">
                  <c:v>13.279100000005</c:v>
                </c:pt>
                <c:pt idx="28448">
                  <c:v>13.279100000005</c:v>
                </c:pt>
                <c:pt idx="28449">
                  <c:v>13.279100000005</c:v>
                </c:pt>
                <c:pt idx="28450">
                  <c:v>13.279100000005</c:v>
                </c:pt>
                <c:pt idx="28451">
                  <c:v>13.279100000005</c:v>
                </c:pt>
                <c:pt idx="28452">
                  <c:v>13.279100000005</c:v>
                </c:pt>
                <c:pt idx="28453">
                  <c:v>13.279100000005</c:v>
                </c:pt>
                <c:pt idx="28454">
                  <c:v>13.279100000005</c:v>
                </c:pt>
                <c:pt idx="28455">
                  <c:v>13.279100000005</c:v>
                </c:pt>
                <c:pt idx="28456">
                  <c:v>13.279100000005</c:v>
                </c:pt>
                <c:pt idx="28457">
                  <c:v>13.279100000005</c:v>
                </c:pt>
                <c:pt idx="28458">
                  <c:v>13.279100000005</c:v>
                </c:pt>
                <c:pt idx="28459">
                  <c:v>13.264149924130001</c:v>
                </c:pt>
                <c:pt idx="28460">
                  <c:v>13.229300000004001</c:v>
                </c:pt>
                <c:pt idx="28461">
                  <c:v>13.229300000004001</c:v>
                </c:pt>
                <c:pt idx="28462">
                  <c:v>13.229300000004001</c:v>
                </c:pt>
                <c:pt idx="28463">
                  <c:v>13.229300000004001</c:v>
                </c:pt>
                <c:pt idx="28464">
                  <c:v>13.229300000004001</c:v>
                </c:pt>
                <c:pt idx="28465">
                  <c:v>13.229300000005001</c:v>
                </c:pt>
                <c:pt idx="28466">
                  <c:v>13.229300000004001</c:v>
                </c:pt>
                <c:pt idx="28467">
                  <c:v>13.229300000004001</c:v>
                </c:pt>
                <c:pt idx="28468">
                  <c:v>13.229300000004001</c:v>
                </c:pt>
                <c:pt idx="28469">
                  <c:v>13.229300000004001</c:v>
                </c:pt>
                <c:pt idx="28470">
                  <c:v>13.229300000004001</c:v>
                </c:pt>
                <c:pt idx="28471">
                  <c:v>13.229300000004001</c:v>
                </c:pt>
                <c:pt idx="28472">
                  <c:v>13.334725217672</c:v>
                </c:pt>
                <c:pt idx="28473">
                  <c:v>13.360300000000001</c:v>
                </c:pt>
                <c:pt idx="28474">
                  <c:v>13.360300000000001</c:v>
                </c:pt>
                <c:pt idx="28475">
                  <c:v>13.360300000000001</c:v>
                </c:pt>
                <c:pt idx="28476">
                  <c:v>13.360300000000001</c:v>
                </c:pt>
                <c:pt idx="28477">
                  <c:v>13.360300000000001</c:v>
                </c:pt>
                <c:pt idx="28478">
                  <c:v>13.360300000000001</c:v>
                </c:pt>
                <c:pt idx="28479">
                  <c:v>13.360300000000001</c:v>
                </c:pt>
                <c:pt idx="28480">
                  <c:v>13.360300000000001</c:v>
                </c:pt>
                <c:pt idx="28481">
                  <c:v>13.360300000000001</c:v>
                </c:pt>
                <c:pt idx="28482">
                  <c:v>13.360300000000001</c:v>
                </c:pt>
                <c:pt idx="28483">
                  <c:v>13.351606727850999</c:v>
                </c:pt>
                <c:pt idx="28484">
                  <c:v>13.340800000004</c:v>
                </c:pt>
                <c:pt idx="28485">
                  <c:v>13.340800000004</c:v>
                </c:pt>
                <c:pt idx="28486">
                  <c:v>13.340800000004</c:v>
                </c:pt>
                <c:pt idx="28487">
                  <c:v>13.340800000004</c:v>
                </c:pt>
                <c:pt idx="28488">
                  <c:v>13.340800000004</c:v>
                </c:pt>
                <c:pt idx="28489">
                  <c:v>13.340800000004</c:v>
                </c:pt>
                <c:pt idx="28490">
                  <c:v>13.340800000004</c:v>
                </c:pt>
                <c:pt idx="28491">
                  <c:v>13.340800000004</c:v>
                </c:pt>
                <c:pt idx="28492">
                  <c:v>13.340800000004</c:v>
                </c:pt>
                <c:pt idx="28493">
                  <c:v>13.340800000004</c:v>
                </c:pt>
                <c:pt idx="28494">
                  <c:v>13.340800000004</c:v>
                </c:pt>
                <c:pt idx="28495">
                  <c:v>13.340800000004</c:v>
                </c:pt>
                <c:pt idx="28496">
                  <c:v>13.338318337829</c:v>
                </c:pt>
                <c:pt idx="28497">
                  <c:v>13.326599999999999</c:v>
                </c:pt>
                <c:pt idx="28498">
                  <c:v>13.326599999999999</c:v>
                </c:pt>
                <c:pt idx="28499">
                  <c:v>13.326599999999999</c:v>
                </c:pt>
                <c:pt idx="28500">
                  <c:v>13.326599999999999</c:v>
                </c:pt>
                <c:pt idx="28501">
                  <c:v>13.326599999999999</c:v>
                </c:pt>
                <c:pt idx="28502">
                  <c:v>13.326599999999999</c:v>
                </c:pt>
                <c:pt idx="28503">
                  <c:v>13.326599999999999</c:v>
                </c:pt>
                <c:pt idx="28504">
                  <c:v>13.326599999999999</c:v>
                </c:pt>
                <c:pt idx="28505">
                  <c:v>13.326599999999999</c:v>
                </c:pt>
                <c:pt idx="28506">
                  <c:v>13.326599999999999</c:v>
                </c:pt>
                <c:pt idx="28507">
                  <c:v>13.326599999999999</c:v>
                </c:pt>
                <c:pt idx="28508">
                  <c:v>13.326599999999999</c:v>
                </c:pt>
                <c:pt idx="28509">
                  <c:v>13.332628215341</c:v>
                </c:pt>
                <c:pt idx="28510">
                  <c:v>13.371799999996</c:v>
                </c:pt>
                <c:pt idx="28511">
                  <c:v>13.371799999996</c:v>
                </c:pt>
                <c:pt idx="28512">
                  <c:v>13.371799999996</c:v>
                </c:pt>
                <c:pt idx="28513">
                  <c:v>13.371799999999</c:v>
                </c:pt>
                <c:pt idx="28514">
                  <c:v>13.371799999996</c:v>
                </c:pt>
                <c:pt idx="28515">
                  <c:v>13.371799999996</c:v>
                </c:pt>
                <c:pt idx="28516">
                  <c:v>13.371799999996</c:v>
                </c:pt>
                <c:pt idx="28517">
                  <c:v>13.371799999996</c:v>
                </c:pt>
                <c:pt idx="28518">
                  <c:v>13.371799999996</c:v>
                </c:pt>
                <c:pt idx="28519">
                  <c:v>13.371799999996</c:v>
                </c:pt>
                <c:pt idx="28520">
                  <c:v>13.371799999996</c:v>
                </c:pt>
                <c:pt idx="28521">
                  <c:v>13.371799999996</c:v>
                </c:pt>
                <c:pt idx="28522">
                  <c:v>13.371799999996</c:v>
                </c:pt>
                <c:pt idx="28523">
                  <c:v>13.371799999996</c:v>
                </c:pt>
                <c:pt idx="28524">
                  <c:v>13.371799999996</c:v>
                </c:pt>
                <c:pt idx="28525">
                  <c:v>13.371799999996</c:v>
                </c:pt>
                <c:pt idx="28526">
                  <c:v>13.371799999996</c:v>
                </c:pt>
                <c:pt idx="28527">
                  <c:v>13.371799999996</c:v>
                </c:pt>
                <c:pt idx="28528">
                  <c:v>13.354810502105</c:v>
                </c:pt>
                <c:pt idx="28529">
                  <c:v>13.295899999997999</c:v>
                </c:pt>
                <c:pt idx="28530">
                  <c:v>13.295899999997999</c:v>
                </c:pt>
                <c:pt idx="28531">
                  <c:v>13.295899999997999</c:v>
                </c:pt>
                <c:pt idx="28532">
                  <c:v>13.295899999997999</c:v>
                </c:pt>
                <c:pt idx="28533">
                  <c:v>13.295899999997999</c:v>
                </c:pt>
                <c:pt idx="28534">
                  <c:v>13.295899999997999</c:v>
                </c:pt>
                <c:pt idx="28535">
                  <c:v>13.295899999997999</c:v>
                </c:pt>
                <c:pt idx="28536">
                  <c:v>13.295899999997999</c:v>
                </c:pt>
                <c:pt idx="28537">
                  <c:v>13.295899999997999</c:v>
                </c:pt>
                <c:pt idx="28538">
                  <c:v>13.295899999997999</c:v>
                </c:pt>
                <c:pt idx="28539">
                  <c:v>13.295899999997999</c:v>
                </c:pt>
                <c:pt idx="28540">
                  <c:v>13.304167615389</c:v>
                </c:pt>
                <c:pt idx="28541">
                  <c:v>13.351300000002</c:v>
                </c:pt>
                <c:pt idx="28542">
                  <c:v>13.351300000002</c:v>
                </c:pt>
                <c:pt idx="28543">
                  <c:v>13.351300000001</c:v>
                </c:pt>
                <c:pt idx="28544">
                  <c:v>13.351300000002</c:v>
                </c:pt>
                <c:pt idx="28545">
                  <c:v>13.351300000002</c:v>
                </c:pt>
                <c:pt idx="28546">
                  <c:v>13.335942276837001</c:v>
                </c:pt>
                <c:pt idx="28547">
                  <c:v>13.315200000002999</c:v>
                </c:pt>
                <c:pt idx="28548">
                  <c:v>13.315200000002999</c:v>
                </c:pt>
                <c:pt idx="28549">
                  <c:v>13.315200000002999</c:v>
                </c:pt>
                <c:pt idx="28550">
                  <c:v>13.315200000002999</c:v>
                </c:pt>
                <c:pt idx="28551">
                  <c:v>13.315200000002999</c:v>
                </c:pt>
                <c:pt idx="28552">
                  <c:v>13.315200000002999</c:v>
                </c:pt>
                <c:pt idx="28553">
                  <c:v>13.315200000002999</c:v>
                </c:pt>
                <c:pt idx="28554">
                  <c:v>13.315200000002999</c:v>
                </c:pt>
                <c:pt idx="28555">
                  <c:v>13.315200000002999</c:v>
                </c:pt>
                <c:pt idx="28556">
                  <c:v>13.315200000002999</c:v>
                </c:pt>
                <c:pt idx="28557">
                  <c:v>13.315200000002999</c:v>
                </c:pt>
                <c:pt idx="28558">
                  <c:v>13.315200000002999</c:v>
                </c:pt>
                <c:pt idx="28559">
                  <c:v>13.314415451183001</c:v>
                </c:pt>
                <c:pt idx="28560">
                  <c:v>13.311300000000999</c:v>
                </c:pt>
                <c:pt idx="28561">
                  <c:v>13.311300000000999</c:v>
                </c:pt>
                <c:pt idx="28562">
                  <c:v>13.311300000000999</c:v>
                </c:pt>
                <c:pt idx="28563">
                  <c:v>13.311300000000999</c:v>
                </c:pt>
                <c:pt idx="28564">
                  <c:v>13.311300000000999</c:v>
                </c:pt>
                <c:pt idx="28565">
                  <c:v>13.311300000000999</c:v>
                </c:pt>
                <c:pt idx="28566">
                  <c:v>13.311300000000999</c:v>
                </c:pt>
                <c:pt idx="28567">
                  <c:v>13.311300000000999</c:v>
                </c:pt>
                <c:pt idx="28568">
                  <c:v>13.311300000000999</c:v>
                </c:pt>
                <c:pt idx="28569">
                  <c:v>13.311300000000999</c:v>
                </c:pt>
                <c:pt idx="28570">
                  <c:v>13.311300000000999</c:v>
                </c:pt>
                <c:pt idx="28571">
                  <c:v>13.311300000000999</c:v>
                </c:pt>
                <c:pt idx="28572">
                  <c:v>13.25912608965</c:v>
                </c:pt>
                <c:pt idx="28573">
                  <c:v>13.234700000001</c:v>
                </c:pt>
                <c:pt idx="28574">
                  <c:v>13.234700000001</c:v>
                </c:pt>
                <c:pt idx="28575">
                  <c:v>13.234700000001</c:v>
                </c:pt>
                <c:pt idx="28576">
                  <c:v>13.234700000001</c:v>
                </c:pt>
                <c:pt idx="28577">
                  <c:v>13.234700000001</c:v>
                </c:pt>
                <c:pt idx="28578">
                  <c:v>13.234700000001</c:v>
                </c:pt>
                <c:pt idx="28579">
                  <c:v>13.234700000001</c:v>
                </c:pt>
                <c:pt idx="28580">
                  <c:v>13.234700000001</c:v>
                </c:pt>
                <c:pt idx="28581">
                  <c:v>13.234700000001</c:v>
                </c:pt>
                <c:pt idx="28582">
                  <c:v>13.234700000001</c:v>
                </c:pt>
                <c:pt idx="28583">
                  <c:v>13.234700000001</c:v>
                </c:pt>
                <c:pt idx="28584">
                  <c:v>13.234700000001</c:v>
                </c:pt>
                <c:pt idx="28585">
                  <c:v>13.234700000001</c:v>
                </c:pt>
                <c:pt idx="28586">
                  <c:v>13.234699999997</c:v>
                </c:pt>
                <c:pt idx="28587">
                  <c:v>13.234700000001</c:v>
                </c:pt>
                <c:pt idx="28588">
                  <c:v>13.25046491766</c:v>
                </c:pt>
                <c:pt idx="28589">
                  <c:v>13.290100000003999</c:v>
                </c:pt>
                <c:pt idx="28590">
                  <c:v>13.290100000003999</c:v>
                </c:pt>
                <c:pt idx="28591">
                  <c:v>13.290100000003999</c:v>
                </c:pt>
                <c:pt idx="28592">
                  <c:v>13.290100000003999</c:v>
                </c:pt>
                <c:pt idx="28593">
                  <c:v>13.290100000002999</c:v>
                </c:pt>
                <c:pt idx="28594">
                  <c:v>13.275465877241</c:v>
                </c:pt>
                <c:pt idx="28595">
                  <c:v>13.259499999995001</c:v>
                </c:pt>
                <c:pt idx="28596">
                  <c:v>13.259499999995001</c:v>
                </c:pt>
                <c:pt idx="28597">
                  <c:v>13.259499999995001</c:v>
                </c:pt>
                <c:pt idx="28598">
                  <c:v>13.259499999992</c:v>
                </c:pt>
                <c:pt idx="28599">
                  <c:v>13.259499999995001</c:v>
                </c:pt>
                <c:pt idx="28600">
                  <c:v>13.259499999994</c:v>
                </c:pt>
                <c:pt idx="28601">
                  <c:v>13.259499999995001</c:v>
                </c:pt>
                <c:pt idx="28602">
                  <c:v>13.259499999995001</c:v>
                </c:pt>
                <c:pt idx="28603">
                  <c:v>13.259499999995001</c:v>
                </c:pt>
                <c:pt idx="28604">
                  <c:v>13.259499999995001</c:v>
                </c:pt>
                <c:pt idx="28605">
                  <c:v>13.259499999995001</c:v>
                </c:pt>
                <c:pt idx="28606">
                  <c:v>13.321808263239999</c:v>
                </c:pt>
                <c:pt idx="28607">
                  <c:v>13.344299999998</c:v>
                </c:pt>
                <c:pt idx="28608">
                  <c:v>13.344299999998</c:v>
                </c:pt>
                <c:pt idx="28609">
                  <c:v>13.344299999998</c:v>
                </c:pt>
                <c:pt idx="28610">
                  <c:v>13.344299999998</c:v>
                </c:pt>
                <c:pt idx="28611">
                  <c:v>13.344299999998</c:v>
                </c:pt>
                <c:pt idx="28612">
                  <c:v>13.344299999998</c:v>
                </c:pt>
                <c:pt idx="28613">
                  <c:v>13.344299999998</c:v>
                </c:pt>
                <c:pt idx="28614">
                  <c:v>13.344299999998</c:v>
                </c:pt>
                <c:pt idx="28615">
                  <c:v>13.344299999998</c:v>
                </c:pt>
                <c:pt idx="28616">
                  <c:v>13.344299999998</c:v>
                </c:pt>
                <c:pt idx="28617">
                  <c:v>13.344299999997</c:v>
                </c:pt>
                <c:pt idx="28618">
                  <c:v>13.344299999998</c:v>
                </c:pt>
                <c:pt idx="28619">
                  <c:v>13.344299999997</c:v>
                </c:pt>
                <c:pt idx="28620">
                  <c:v>13.344299999998</c:v>
                </c:pt>
                <c:pt idx="28621">
                  <c:v>13.344299999998</c:v>
                </c:pt>
                <c:pt idx="28622">
                  <c:v>13.344299999998</c:v>
                </c:pt>
                <c:pt idx="28623">
                  <c:v>13.344299999998</c:v>
                </c:pt>
                <c:pt idx="28624">
                  <c:v>13.337626509752001</c:v>
                </c:pt>
                <c:pt idx="28625">
                  <c:v>13.337399999997</c:v>
                </c:pt>
                <c:pt idx="28626">
                  <c:v>13.337399999997</c:v>
                </c:pt>
                <c:pt idx="28627">
                  <c:v>13.337399999997</c:v>
                </c:pt>
                <c:pt idx="28628">
                  <c:v>13.337399999997</c:v>
                </c:pt>
                <c:pt idx="28629">
                  <c:v>13.337399999997</c:v>
                </c:pt>
                <c:pt idx="28630">
                  <c:v>13.337399999997</c:v>
                </c:pt>
                <c:pt idx="28631">
                  <c:v>13.337399999997</c:v>
                </c:pt>
                <c:pt idx="28632">
                  <c:v>13.337399999997</c:v>
                </c:pt>
                <c:pt idx="28633">
                  <c:v>13.337399999997</c:v>
                </c:pt>
                <c:pt idx="28634">
                  <c:v>13.337399999997</c:v>
                </c:pt>
                <c:pt idx="28635">
                  <c:v>13.337399999997</c:v>
                </c:pt>
                <c:pt idx="28636">
                  <c:v>13.337399999997</c:v>
                </c:pt>
                <c:pt idx="28637">
                  <c:v>13.338362404106</c:v>
                </c:pt>
                <c:pt idx="28638">
                  <c:v>13.339899999999</c:v>
                </c:pt>
                <c:pt idx="28639">
                  <c:v>13.339899999999</c:v>
                </c:pt>
                <c:pt idx="28640">
                  <c:v>13.339899999999</c:v>
                </c:pt>
                <c:pt idx="28641">
                  <c:v>13.339899999999</c:v>
                </c:pt>
                <c:pt idx="28642">
                  <c:v>13.352339217699001</c:v>
                </c:pt>
                <c:pt idx="28643">
                  <c:v>13.415500000002</c:v>
                </c:pt>
                <c:pt idx="28644">
                  <c:v>13.415500000002</c:v>
                </c:pt>
                <c:pt idx="28645">
                  <c:v>13.415500000002</c:v>
                </c:pt>
                <c:pt idx="28646">
                  <c:v>13.415500000002</c:v>
                </c:pt>
                <c:pt idx="28647">
                  <c:v>13.415500000002</c:v>
                </c:pt>
                <c:pt idx="28648">
                  <c:v>13.415500000002</c:v>
                </c:pt>
                <c:pt idx="28649">
                  <c:v>13.415500000002</c:v>
                </c:pt>
                <c:pt idx="28650">
                  <c:v>13.415500000002</c:v>
                </c:pt>
                <c:pt idx="28651">
                  <c:v>13.415500000002</c:v>
                </c:pt>
                <c:pt idx="28652">
                  <c:v>13.415500000002</c:v>
                </c:pt>
                <c:pt idx="28653">
                  <c:v>13.415500000002</c:v>
                </c:pt>
                <c:pt idx="28654">
                  <c:v>13.415500000002</c:v>
                </c:pt>
                <c:pt idx="28655">
                  <c:v>13.415500000002</c:v>
                </c:pt>
                <c:pt idx="28656">
                  <c:v>13.415500000002</c:v>
                </c:pt>
                <c:pt idx="28657">
                  <c:v>13.415500000002</c:v>
                </c:pt>
                <c:pt idx="28658">
                  <c:v>13.415500000002</c:v>
                </c:pt>
                <c:pt idx="28659">
                  <c:v>13.415500000002</c:v>
                </c:pt>
                <c:pt idx="28660">
                  <c:v>13.415500000002</c:v>
                </c:pt>
                <c:pt idx="28661">
                  <c:v>13.239145937321</c:v>
                </c:pt>
                <c:pt idx="28662">
                  <c:v>13.135299999997001</c:v>
                </c:pt>
                <c:pt idx="28663">
                  <c:v>13.135299999997001</c:v>
                </c:pt>
                <c:pt idx="28664">
                  <c:v>13.135299999997001</c:v>
                </c:pt>
                <c:pt idx="28665">
                  <c:v>13.135299999999001</c:v>
                </c:pt>
                <c:pt idx="28666">
                  <c:v>13.135299999997001</c:v>
                </c:pt>
                <c:pt idx="28667">
                  <c:v>13.230904055553999</c:v>
                </c:pt>
                <c:pt idx="28668">
                  <c:v>13.250900000004</c:v>
                </c:pt>
                <c:pt idx="28669">
                  <c:v>13.250900000004</c:v>
                </c:pt>
                <c:pt idx="28670">
                  <c:v>13.250900000004</c:v>
                </c:pt>
                <c:pt idx="28671">
                  <c:v>13.250900000004</c:v>
                </c:pt>
                <c:pt idx="28672">
                  <c:v>13.250900000005</c:v>
                </c:pt>
                <c:pt idx="28673">
                  <c:v>13.250900000004</c:v>
                </c:pt>
                <c:pt idx="28674">
                  <c:v>13.250900000004</c:v>
                </c:pt>
                <c:pt idx="28675">
                  <c:v>13.250900000005</c:v>
                </c:pt>
                <c:pt idx="28676">
                  <c:v>13.250900000004</c:v>
                </c:pt>
                <c:pt idx="28677">
                  <c:v>13.250900000005</c:v>
                </c:pt>
                <c:pt idx="28678">
                  <c:v>13.250900000004</c:v>
                </c:pt>
                <c:pt idx="28679">
                  <c:v>13.250900000004</c:v>
                </c:pt>
                <c:pt idx="28680">
                  <c:v>13.250900000004</c:v>
                </c:pt>
                <c:pt idx="28681">
                  <c:v>13.250900000005</c:v>
                </c:pt>
                <c:pt idx="28682">
                  <c:v>13.250900000005</c:v>
                </c:pt>
                <c:pt idx="28683">
                  <c:v>13.250900000004</c:v>
                </c:pt>
                <c:pt idx="28684">
                  <c:v>13.250900000005</c:v>
                </c:pt>
                <c:pt idx="28685">
                  <c:v>13.266020314013</c:v>
                </c:pt>
                <c:pt idx="28686">
                  <c:v>13.346500000004999</c:v>
                </c:pt>
                <c:pt idx="28687">
                  <c:v>13.346500000004999</c:v>
                </c:pt>
                <c:pt idx="28688">
                  <c:v>13.346500000004999</c:v>
                </c:pt>
                <c:pt idx="28689">
                  <c:v>13.346500000004999</c:v>
                </c:pt>
                <c:pt idx="28690">
                  <c:v>13.346500000004999</c:v>
                </c:pt>
                <c:pt idx="28691">
                  <c:v>13.346500000004999</c:v>
                </c:pt>
                <c:pt idx="28692">
                  <c:v>13.346500000004999</c:v>
                </c:pt>
                <c:pt idx="28693">
                  <c:v>13.346500000004999</c:v>
                </c:pt>
                <c:pt idx="28694">
                  <c:v>13.346500000004999</c:v>
                </c:pt>
                <c:pt idx="28695">
                  <c:v>13.346500000004999</c:v>
                </c:pt>
                <c:pt idx="28696">
                  <c:v>13.346500000004999</c:v>
                </c:pt>
                <c:pt idx="28697">
                  <c:v>13.346500000004999</c:v>
                </c:pt>
                <c:pt idx="28698">
                  <c:v>13.346500000004999</c:v>
                </c:pt>
                <c:pt idx="28699">
                  <c:v>13.254493892931</c:v>
                </c:pt>
                <c:pt idx="28700">
                  <c:v>13.197899999999001</c:v>
                </c:pt>
                <c:pt idx="28701">
                  <c:v>13.197899999999001</c:v>
                </c:pt>
                <c:pt idx="28702">
                  <c:v>13.197899999999001</c:v>
                </c:pt>
                <c:pt idx="28703">
                  <c:v>13.197899999999001</c:v>
                </c:pt>
                <c:pt idx="28704">
                  <c:v>13.197899999999001</c:v>
                </c:pt>
                <c:pt idx="28705">
                  <c:v>13.197899999999001</c:v>
                </c:pt>
                <c:pt idx="28706">
                  <c:v>13.197899999999001</c:v>
                </c:pt>
                <c:pt idx="28707">
                  <c:v>13.197899999999001</c:v>
                </c:pt>
                <c:pt idx="28708">
                  <c:v>13.197899999999001</c:v>
                </c:pt>
                <c:pt idx="28709">
                  <c:v>13.197899999999001</c:v>
                </c:pt>
                <c:pt idx="28710">
                  <c:v>13.197899999999001</c:v>
                </c:pt>
                <c:pt idx="28711">
                  <c:v>13.197899999999001</c:v>
                </c:pt>
                <c:pt idx="28712">
                  <c:v>13.194858729142</c:v>
                </c:pt>
                <c:pt idx="28713">
                  <c:v>13.175700000000001</c:v>
                </c:pt>
                <c:pt idx="28714">
                  <c:v>13.175699999999001</c:v>
                </c:pt>
                <c:pt idx="28715">
                  <c:v>13.175699999999001</c:v>
                </c:pt>
                <c:pt idx="28716">
                  <c:v>13.175699999999001</c:v>
                </c:pt>
                <c:pt idx="28717">
                  <c:v>13.276399593683999</c:v>
                </c:pt>
                <c:pt idx="28718">
                  <c:v>13.296100000005</c:v>
                </c:pt>
                <c:pt idx="28719">
                  <c:v>13.296100000005</c:v>
                </c:pt>
                <c:pt idx="28720">
                  <c:v>13.296100000005</c:v>
                </c:pt>
                <c:pt idx="28721">
                  <c:v>13.296100000005</c:v>
                </c:pt>
                <c:pt idx="28722">
                  <c:v>13.296100000005</c:v>
                </c:pt>
                <c:pt idx="28723">
                  <c:v>13.296100000005</c:v>
                </c:pt>
                <c:pt idx="28724">
                  <c:v>13.296100000005</c:v>
                </c:pt>
                <c:pt idx="28725">
                  <c:v>13.296100000005</c:v>
                </c:pt>
                <c:pt idx="28726">
                  <c:v>13.296100000005</c:v>
                </c:pt>
                <c:pt idx="28727">
                  <c:v>13.296100000005</c:v>
                </c:pt>
                <c:pt idx="28728">
                  <c:v>13.296100000005</c:v>
                </c:pt>
                <c:pt idx="28729">
                  <c:v>13.296100000005</c:v>
                </c:pt>
                <c:pt idx="28730">
                  <c:v>13.296100000005</c:v>
                </c:pt>
                <c:pt idx="28731">
                  <c:v>13.296100000005</c:v>
                </c:pt>
                <c:pt idx="28732">
                  <c:v>13.296100000005</c:v>
                </c:pt>
                <c:pt idx="28733">
                  <c:v>13.296100000005</c:v>
                </c:pt>
                <c:pt idx="28734">
                  <c:v>13.296100000005</c:v>
                </c:pt>
                <c:pt idx="28735">
                  <c:v>13.296100000005</c:v>
                </c:pt>
                <c:pt idx="28736">
                  <c:v>13.326899306081</c:v>
                </c:pt>
                <c:pt idx="28737">
                  <c:v>13.375499999996</c:v>
                </c:pt>
                <c:pt idx="28738">
                  <c:v>13.375499999996</c:v>
                </c:pt>
                <c:pt idx="28739">
                  <c:v>13.375499999997</c:v>
                </c:pt>
                <c:pt idx="28740">
                  <c:v>13.375499999996</c:v>
                </c:pt>
                <c:pt idx="28741">
                  <c:v>13.375499999996</c:v>
                </c:pt>
                <c:pt idx="28742">
                  <c:v>13.375499999996</c:v>
                </c:pt>
                <c:pt idx="28743">
                  <c:v>13.33527374196</c:v>
                </c:pt>
                <c:pt idx="28744">
                  <c:v>13.275200000002</c:v>
                </c:pt>
                <c:pt idx="28745">
                  <c:v>13.275200000002</c:v>
                </c:pt>
                <c:pt idx="28746">
                  <c:v>13.275200000002</c:v>
                </c:pt>
                <c:pt idx="28747">
                  <c:v>13.275200000002</c:v>
                </c:pt>
                <c:pt idx="28748">
                  <c:v>13.275200000002</c:v>
                </c:pt>
                <c:pt idx="28749">
                  <c:v>13.275200000002</c:v>
                </c:pt>
                <c:pt idx="28750">
                  <c:v>13.275200000002</c:v>
                </c:pt>
                <c:pt idx="28751">
                  <c:v>13.275200000002</c:v>
                </c:pt>
                <c:pt idx="28752">
                  <c:v>13.275200000002</c:v>
                </c:pt>
                <c:pt idx="28753">
                  <c:v>13.275200000002</c:v>
                </c:pt>
                <c:pt idx="28754">
                  <c:v>13.275200000002</c:v>
                </c:pt>
                <c:pt idx="28755">
                  <c:v>13.275200000002</c:v>
                </c:pt>
                <c:pt idx="28756">
                  <c:v>13.333166744864</c:v>
                </c:pt>
                <c:pt idx="28757">
                  <c:v>13.419699999999001</c:v>
                </c:pt>
                <c:pt idx="28758">
                  <c:v>13.419699999999001</c:v>
                </c:pt>
                <c:pt idx="28759">
                  <c:v>13.419699999999001</c:v>
                </c:pt>
                <c:pt idx="28760">
                  <c:v>13.419699999999001</c:v>
                </c:pt>
                <c:pt idx="28761">
                  <c:v>13.419699999999001</c:v>
                </c:pt>
                <c:pt idx="28762">
                  <c:v>13.419699999999001</c:v>
                </c:pt>
                <c:pt idx="28763">
                  <c:v>13.419699999999001</c:v>
                </c:pt>
                <c:pt idx="28764">
                  <c:v>13.419700000002999</c:v>
                </c:pt>
                <c:pt idx="28765">
                  <c:v>13.419699999999001</c:v>
                </c:pt>
                <c:pt idx="28766">
                  <c:v>13.419699999999001</c:v>
                </c:pt>
                <c:pt idx="28767">
                  <c:v>13.419699999999001</c:v>
                </c:pt>
                <c:pt idx="28768">
                  <c:v>13.394699929131001</c:v>
                </c:pt>
                <c:pt idx="28769">
                  <c:v>13.357799999998001</c:v>
                </c:pt>
                <c:pt idx="28770">
                  <c:v>13.357799999998001</c:v>
                </c:pt>
                <c:pt idx="28771">
                  <c:v>13.357799999998001</c:v>
                </c:pt>
                <c:pt idx="28772">
                  <c:v>13.357799999998001</c:v>
                </c:pt>
                <c:pt idx="28773">
                  <c:v>13.357799999998001</c:v>
                </c:pt>
                <c:pt idx="28774">
                  <c:v>13.357799999998001</c:v>
                </c:pt>
                <c:pt idx="28775">
                  <c:v>13.357799999998001</c:v>
                </c:pt>
                <c:pt idx="28776">
                  <c:v>13.357799999998001</c:v>
                </c:pt>
                <c:pt idx="28777">
                  <c:v>13.357799999998001</c:v>
                </c:pt>
                <c:pt idx="28778">
                  <c:v>13.357799999998001</c:v>
                </c:pt>
                <c:pt idx="28779">
                  <c:v>13.357799999998001</c:v>
                </c:pt>
                <c:pt idx="28780">
                  <c:v>13.357799999998001</c:v>
                </c:pt>
                <c:pt idx="28781">
                  <c:v>13.357799999998001</c:v>
                </c:pt>
                <c:pt idx="28782">
                  <c:v>13.357799999998001</c:v>
                </c:pt>
                <c:pt idx="28783">
                  <c:v>13.357799999998001</c:v>
                </c:pt>
                <c:pt idx="28784">
                  <c:v>13.357799999998001</c:v>
                </c:pt>
                <c:pt idx="28785">
                  <c:v>13.357799999998001</c:v>
                </c:pt>
                <c:pt idx="28786">
                  <c:v>13.357799999998001</c:v>
                </c:pt>
                <c:pt idx="28787">
                  <c:v>13.357799999998001</c:v>
                </c:pt>
                <c:pt idx="28788">
                  <c:v>13.357799999998001</c:v>
                </c:pt>
                <c:pt idx="28789">
                  <c:v>13.310323597368001</c:v>
                </c:pt>
                <c:pt idx="28790">
                  <c:v>13.307999999997</c:v>
                </c:pt>
                <c:pt idx="28791">
                  <c:v>13.307999999997</c:v>
                </c:pt>
                <c:pt idx="28792">
                  <c:v>13.307999999998</c:v>
                </c:pt>
                <c:pt idx="28793">
                  <c:v>13.249033373746</c:v>
                </c:pt>
                <c:pt idx="28794">
                  <c:v>13.200299999997</c:v>
                </c:pt>
                <c:pt idx="28795">
                  <c:v>13.200299999997</c:v>
                </c:pt>
                <c:pt idx="28796">
                  <c:v>13.200299999997</c:v>
                </c:pt>
                <c:pt idx="28797">
                  <c:v>13.200299999997</c:v>
                </c:pt>
                <c:pt idx="28798">
                  <c:v>13.200299999997</c:v>
                </c:pt>
                <c:pt idx="28799">
                  <c:v>13.200300000009999</c:v>
                </c:pt>
                <c:pt idx="28800">
                  <c:v>13.200299999997</c:v>
                </c:pt>
                <c:pt idx="28801">
                  <c:v>13.200299999997</c:v>
                </c:pt>
                <c:pt idx="28802">
                  <c:v>13.200299999997</c:v>
                </c:pt>
                <c:pt idx="28803">
                  <c:v>13.200299999997</c:v>
                </c:pt>
                <c:pt idx="28804">
                  <c:v>13.200299999997</c:v>
                </c:pt>
                <c:pt idx="28805">
                  <c:v>13.200299999997</c:v>
                </c:pt>
                <c:pt idx="28806">
                  <c:v>13.200299999997</c:v>
                </c:pt>
                <c:pt idx="28807">
                  <c:v>13.200299999997</c:v>
                </c:pt>
                <c:pt idx="28808">
                  <c:v>13.202194649443999</c:v>
                </c:pt>
                <c:pt idx="28809">
                  <c:v>13.261200000001001</c:v>
                </c:pt>
                <c:pt idx="28810">
                  <c:v>13.261200000002001</c:v>
                </c:pt>
                <c:pt idx="28811">
                  <c:v>13.261200000001001</c:v>
                </c:pt>
                <c:pt idx="28812">
                  <c:v>13.261200000001001</c:v>
                </c:pt>
                <c:pt idx="28813">
                  <c:v>13.261200000001001</c:v>
                </c:pt>
                <c:pt idx="28814">
                  <c:v>13.261200000001001</c:v>
                </c:pt>
                <c:pt idx="28815">
                  <c:v>13.261200000001001</c:v>
                </c:pt>
                <c:pt idx="28816">
                  <c:v>13.261200000001001</c:v>
                </c:pt>
                <c:pt idx="28817">
                  <c:v>13.261200000001001</c:v>
                </c:pt>
                <c:pt idx="28818">
                  <c:v>13.261200000001001</c:v>
                </c:pt>
                <c:pt idx="28819">
                  <c:v>13.261200000001001</c:v>
                </c:pt>
                <c:pt idx="28820">
                  <c:v>13.261200000001001</c:v>
                </c:pt>
                <c:pt idx="28821">
                  <c:v>13.261200000001001</c:v>
                </c:pt>
                <c:pt idx="28822">
                  <c:v>13.34068174598</c:v>
                </c:pt>
                <c:pt idx="28823">
                  <c:v>13.374799999998</c:v>
                </c:pt>
                <c:pt idx="28824">
                  <c:v>13.374799999998</c:v>
                </c:pt>
                <c:pt idx="28825">
                  <c:v>13.374799999998</c:v>
                </c:pt>
                <c:pt idx="28826">
                  <c:v>13.374799999998</c:v>
                </c:pt>
                <c:pt idx="28827">
                  <c:v>13.374799999998</c:v>
                </c:pt>
                <c:pt idx="28828">
                  <c:v>13.374799999998</c:v>
                </c:pt>
                <c:pt idx="28829">
                  <c:v>13.374799999998</c:v>
                </c:pt>
                <c:pt idx="28830">
                  <c:v>13.374799999996</c:v>
                </c:pt>
                <c:pt idx="28831">
                  <c:v>13.374799999998</c:v>
                </c:pt>
                <c:pt idx="28832">
                  <c:v>13.374799999998</c:v>
                </c:pt>
                <c:pt idx="28833">
                  <c:v>13.374799999998</c:v>
                </c:pt>
                <c:pt idx="28834">
                  <c:v>13.356797600730999</c:v>
                </c:pt>
                <c:pt idx="28835">
                  <c:v>13.240500000004999</c:v>
                </c:pt>
                <c:pt idx="28836">
                  <c:v>13.240500000006</c:v>
                </c:pt>
                <c:pt idx="28837">
                  <c:v>13.240500000006</c:v>
                </c:pt>
                <c:pt idx="28838">
                  <c:v>13.240500000004999</c:v>
                </c:pt>
                <c:pt idx="28839">
                  <c:v>13.240500000008</c:v>
                </c:pt>
                <c:pt idx="28840">
                  <c:v>13.240500000004999</c:v>
                </c:pt>
                <c:pt idx="28841">
                  <c:v>13.240500000004999</c:v>
                </c:pt>
                <c:pt idx="28842">
                  <c:v>13.240500000004999</c:v>
                </c:pt>
                <c:pt idx="28843">
                  <c:v>13.240500000004999</c:v>
                </c:pt>
                <c:pt idx="28844">
                  <c:v>13.240500000004999</c:v>
                </c:pt>
                <c:pt idx="28845">
                  <c:v>13.2228169283</c:v>
                </c:pt>
                <c:pt idx="28846">
                  <c:v>13.194300000002</c:v>
                </c:pt>
                <c:pt idx="28847">
                  <c:v>13.194300000002</c:v>
                </c:pt>
                <c:pt idx="28848">
                  <c:v>13.194300000002</c:v>
                </c:pt>
                <c:pt idx="28849">
                  <c:v>13.194300000002</c:v>
                </c:pt>
                <c:pt idx="28850">
                  <c:v>13.194300000002</c:v>
                </c:pt>
                <c:pt idx="28851">
                  <c:v>13.194300000002</c:v>
                </c:pt>
                <c:pt idx="28852">
                  <c:v>13.260193943314</c:v>
                </c:pt>
                <c:pt idx="28853">
                  <c:v>13.370400000005001</c:v>
                </c:pt>
                <c:pt idx="28854">
                  <c:v>13.370400000005001</c:v>
                </c:pt>
                <c:pt idx="28855">
                  <c:v>13.370400000005001</c:v>
                </c:pt>
                <c:pt idx="28856">
                  <c:v>13.370400000005001</c:v>
                </c:pt>
                <c:pt idx="28857">
                  <c:v>13.370400000005001</c:v>
                </c:pt>
                <c:pt idx="28858">
                  <c:v>13.370400000005001</c:v>
                </c:pt>
                <c:pt idx="28859">
                  <c:v>13.370400000005001</c:v>
                </c:pt>
                <c:pt idx="28860">
                  <c:v>13.370400000008001</c:v>
                </c:pt>
                <c:pt idx="28861">
                  <c:v>13.370400000005001</c:v>
                </c:pt>
                <c:pt idx="28862">
                  <c:v>13.370400000005001</c:v>
                </c:pt>
                <c:pt idx="28863">
                  <c:v>13.370400000005001</c:v>
                </c:pt>
                <c:pt idx="28864">
                  <c:v>13.368621040614</c:v>
                </c:pt>
                <c:pt idx="28865">
                  <c:v>13.252600000005</c:v>
                </c:pt>
                <c:pt idx="28866">
                  <c:v>13.252600000005</c:v>
                </c:pt>
                <c:pt idx="28867">
                  <c:v>13.252600000005</c:v>
                </c:pt>
                <c:pt idx="28868">
                  <c:v>13.252600000005</c:v>
                </c:pt>
                <c:pt idx="28869">
                  <c:v>13.252600000005</c:v>
                </c:pt>
                <c:pt idx="28870">
                  <c:v>13.252600000005</c:v>
                </c:pt>
                <c:pt idx="28871">
                  <c:v>13.252600000005</c:v>
                </c:pt>
                <c:pt idx="28872">
                  <c:v>13.252600000005</c:v>
                </c:pt>
                <c:pt idx="28873">
                  <c:v>13.252600000005</c:v>
                </c:pt>
                <c:pt idx="28874">
                  <c:v>13.252600000005</c:v>
                </c:pt>
                <c:pt idx="28875">
                  <c:v>13.252600000005</c:v>
                </c:pt>
                <c:pt idx="28876">
                  <c:v>13.257875190846001</c:v>
                </c:pt>
                <c:pt idx="28877">
                  <c:v>13.333899999998</c:v>
                </c:pt>
                <c:pt idx="28878">
                  <c:v>13.333899999998</c:v>
                </c:pt>
                <c:pt idx="28879">
                  <c:v>13.333899999998</c:v>
                </c:pt>
                <c:pt idx="28880">
                  <c:v>13.333899999998</c:v>
                </c:pt>
                <c:pt idx="28881">
                  <c:v>13.333899999998</c:v>
                </c:pt>
                <c:pt idx="28882">
                  <c:v>13.333899999998</c:v>
                </c:pt>
                <c:pt idx="28883">
                  <c:v>13.333899999998</c:v>
                </c:pt>
                <c:pt idx="28884">
                  <c:v>13.333899999998</c:v>
                </c:pt>
                <c:pt idx="28885">
                  <c:v>13.333899999998</c:v>
                </c:pt>
                <c:pt idx="28886">
                  <c:v>13.333899999998</c:v>
                </c:pt>
                <c:pt idx="28887">
                  <c:v>13.333899999998</c:v>
                </c:pt>
                <c:pt idx="28888">
                  <c:v>13.333899999998</c:v>
                </c:pt>
                <c:pt idx="28889">
                  <c:v>13.326659919527</c:v>
                </c:pt>
                <c:pt idx="28890">
                  <c:v>13.228999999998999</c:v>
                </c:pt>
                <c:pt idx="28891">
                  <c:v>13.228999999998999</c:v>
                </c:pt>
                <c:pt idx="28892">
                  <c:v>13.228999999998999</c:v>
                </c:pt>
                <c:pt idx="28893">
                  <c:v>13.228999999998999</c:v>
                </c:pt>
                <c:pt idx="28894">
                  <c:v>13.228999999998999</c:v>
                </c:pt>
                <c:pt idx="28895">
                  <c:v>13.228999999998999</c:v>
                </c:pt>
                <c:pt idx="28896">
                  <c:v>13.228999999998999</c:v>
                </c:pt>
                <c:pt idx="28897">
                  <c:v>13.228999999998999</c:v>
                </c:pt>
                <c:pt idx="28898">
                  <c:v>13.228999999998999</c:v>
                </c:pt>
                <c:pt idx="28899">
                  <c:v>13.228999999998999</c:v>
                </c:pt>
                <c:pt idx="28900">
                  <c:v>13.228999999998999</c:v>
                </c:pt>
                <c:pt idx="28901">
                  <c:v>13.228999999998999</c:v>
                </c:pt>
                <c:pt idx="28902">
                  <c:v>13.230509857977999</c:v>
                </c:pt>
                <c:pt idx="28903">
                  <c:v>13.297900000003001</c:v>
                </c:pt>
                <c:pt idx="28904">
                  <c:v>13.297900000004001</c:v>
                </c:pt>
                <c:pt idx="28905">
                  <c:v>13.297900000003001</c:v>
                </c:pt>
                <c:pt idx="28906">
                  <c:v>13.297900000003001</c:v>
                </c:pt>
                <c:pt idx="28907">
                  <c:v>13.297900000003001</c:v>
                </c:pt>
                <c:pt idx="28908">
                  <c:v>13.297900000003001</c:v>
                </c:pt>
                <c:pt idx="28909">
                  <c:v>13.297900000003001</c:v>
                </c:pt>
                <c:pt idx="28910">
                  <c:v>13.297900000003001</c:v>
                </c:pt>
                <c:pt idx="28911">
                  <c:v>13.297900000003001</c:v>
                </c:pt>
                <c:pt idx="28912">
                  <c:v>13.297900000004001</c:v>
                </c:pt>
                <c:pt idx="28913">
                  <c:v>13.300323561899001</c:v>
                </c:pt>
                <c:pt idx="28914">
                  <c:v>13.320600000003999</c:v>
                </c:pt>
                <c:pt idx="28915">
                  <c:v>13.320600000003999</c:v>
                </c:pt>
                <c:pt idx="28916">
                  <c:v>13.320600000003999</c:v>
                </c:pt>
                <c:pt idx="28917">
                  <c:v>13.320600000003999</c:v>
                </c:pt>
                <c:pt idx="28918">
                  <c:v>13.320600000003999</c:v>
                </c:pt>
                <c:pt idx="28919">
                  <c:v>13.320600000003999</c:v>
                </c:pt>
                <c:pt idx="28920">
                  <c:v>13.320600000003999</c:v>
                </c:pt>
                <c:pt idx="28921">
                  <c:v>13.320600000003999</c:v>
                </c:pt>
                <c:pt idx="28922">
                  <c:v>13.320600000003999</c:v>
                </c:pt>
                <c:pt idx="28923">
                  <c:v>13.320600000003999</c:v>
                </c:pt>
                <c:pt idx="28924">
                  <c:v>13.320600000001001</c:v>
                </c:pt>
                <c:pt idx="28925">
                  <c:v>13.320600000003999</c:v>
                </c:pt>
                <c:pt idx="28926">
                  <c:v>13.320600000003999</c:v>
                </c:pt>
                <c:pt idx="28927">
                  <c:v>13.320600000003999</c:v>
                </c:pt>
                <c:pt idx="28928">
                  <c:v>13.320600000003999</c:v>
                </c:pt>
                <c:pt idx="28929">
                  <c:v>13.320600000003999</c:v>
                </c:pt>
                <c:pt idx="28930">
                  <c:v>13.320600000001001</c:v>
                </c:pt>
                <c:pt idx="28931">
                  <c:v>13.322521981388</c:v>
                </c:pt>
                <c:pt idx="28932">
                  <c:v>13.325500000004</c:v>
                </c:pt>
                <c:pt idx="28933">
                  <c:v>13.325500000004</c:v>
                </c:pt>
                <c:pt idx="28934">
                  <c:v>13.325500000004</c:v>
                </c:pt>
                <c:pt idx="28935">
                  <c:v>13.325500000004</c:v>
                </c:pt>
                <c:pt idx="28936">
                  <c:v>13.325500000004</c:v>
                </c:pt>
                <c:pt idx="28937">
                  <c:v>13.325500000004</c:v>
                </c:pt>
                <c:pt idx="28938">
                  <c:v>13.305273023553999</c:v>
                </c:pt>
                <c:pt idx="28939">
                  <c:v>13.255200000005001</c:v>
                </c:pt>
                <c:pt idx="28940">
                  <c:v>13.255200000005001</c:v>
                </c:pt>
                <c:pt idx="28941">
                  <c:v>13.255200000005001</c:v>
                </c:pt>
                <c:pt idx="28942">
                  <c:v>13.255200000005001</c:v>
                </c:pt>
                <c:pt idx="28943">
                  <c:v>13.255200000005001</c:v>
                </c:pt>
                <c:pt idx="28944">
                  <c:v>13.255200000005001</c:v>
                </c:pt>
                <c:pt idx="28945">
                  <c:v>13.255200000005001</c:v>
                </c:pt>
                <c:pt idx="28946">
                  <c:v>13.255200000005001</c:v>
                </c:pt>
                <c:pt idx="28947">
                  <c:v>13.255200000005001</c:v>
                </c:pt>
                <c:pt idx="28948">
                  <c:v>13.255200000005001</c:v>
                </c:pt>
                <c:pt idx="28949">
                  <c:v>13.255200000005001</c:v>
                </c:pt>
                <c:pt idx="28950">
                  <c:v>13.255200000005001</c:v>
                </c:pt>
                <c:pt idx="28951">
                  <c:v>13.253894765037</c:v>
                </c:pt>
                <c:pt idx="28952">
                  <c:v>13.209200000002999</c:v>
                </c:pt>
                <c:pt idx="28953">
                  <c:v>13.209200000002999</c:v>
                </c:pt>
                <c:pt idx="28954">
                  <c:v>13.209200000002999</c:v>
                </c:pt>
                <c:pt idx="28955">
                  <c:v>13.209200000002999</c:v>
                </c:pt>
                <c:pt idx="28956">
                  <c:v>13.209200000002999</c:v>
                </c:pt>
                <c:pt idx="28957">
                  <c:v>13.209200000002999</c:v>
                </c:pt>
                <c:pt idx="28958">
                  <c:v>13.209200000002999</c:v>
                </c:pt>
                <c:pt idx="28959">
                  <c:v>13.209200000002999</c:v>
                </c:pt>
                <c:pt idx="28960">
                  <c:v>13.209200000002999</c:v>
                </c:pt>
                <c:pt idx="28961">
                  <c:v>13.209200000002999</c:v>
                </c:pt>
                <c:pt idx="28962">
                  <c:v>13.209200000004</c:v>
                </c:pt>
                <c:pt idx="28963">
                  <c:v>13.209200000002999</c:v>
                </c:pt>
                <c:pt idx="28964">
                  <c:v>13.238801459017999</c:v>
                </c:pt>
                <c:pt idx="28965">
                  <c:v>13.265000000008</c:v>
                </c:pt>
                <c:pt idx="28966">
                  <c:v>13.265000000004999</c:v>
                </c:pt>
                <c:pt idx="28967">
                  <c:v>13.265000000004999</c:v>
                </c:pt>
                <c:pt idx="28968">
                  <c:v>13.265000000008</c:v>
                </c:pt>
                <c:pt idx="28969">
                  <c:v>13.265000000004999</c:v>
                </c:pt>
                <c:pt idx="28970">
                  <c:v>13.265000000004999</c:v>
                </c:pt>
                <c:pt idx="28971">
                  <c:v>13.265000000004999</c:v>
                </c:pt>
                <c:pt idx="28972">
                  <c:v>13.265000000004999</c:v>
                </c:pt>
                <c:pt idx="28973">
                  <c:v>13.265000000004999</c:v>
                </c:pt>
                <c:pt idx="28974">
                  <c:v>13.265000000004999</c:v>
                </c:pt>
                <c:pt idx="28975">
                  <c:v>13.234109625052</c:v>
                </c:pt>
                <c:pt idx="28976">
                  <c:v>13.190800000003</c:v>
                </c:pt>
                <c:pt idx="28977">
                  <c:v>13.190800000003</c:v>
                </c:pt>
                <c:pt idx="28978">
                  <c:v>13.190800000003</c:v>
                </c:pt>
                <c:pt idx="28979">
                  <c:v>13.190800000002</c:v>
                </c:pt>
                <c:pt idx="28980">
                  <c:v>13.190800000003</c:v>
                </c:pt>
                <c:pt idx="28981">
                  <c:v>13.190800000003</c:v>
                </c:pt>
                <c:pt idx="28982">
                  <c:v>13.190800000003</c:v>
                </c:pt>
                <c:pt idx="28983">
                  <c:v>13.190800000003</c:v>
                </c:pt>
                <c:pt idx="28984">
                  <c:v>13.190800000003</c:v>
                </c:pt>
                <c:pt idx="28985">
                  <c:v>13.190800000002</c:v>
                </c:pt>
                <c:pt idx="28986">
                  <c:v>13.190800000003</c:v>
                </c:pt>
                <c:pt idx="28987">
                  <c:v>13.190800000003</c:v>
                </c:pt>
                <c:pt idx="28988">
                  <c:v>13.190800000002</c:v>
                </c:pt>
                <c:pt idx="28989">
                  <c:v>13.190800000003</c:v>
                </c:pt>
                <c:pt idx="28990">
                  <c:v>13.190800000001</c:v>
                </c:pt>
                <c:pt idx="28991">
                  <c:v>13.190800000003</c:v>
                </c:pt>
                <c:pt idx="28992">
                  <c:v>13.190800000002</c:v>
                </c:pt>
                <c:pt idx="28993">
                  <c:v>13.217853214107</c:v>
                </c:pt>
                <c:pt idx="28994">
                  <c:v>13.374899999997</c:v>
                </c:pt>
                <c:pt idx="28995">
                  <c:v>13.374899999997</c:v>
                </c:pt>
                <c:pt idx="28996">
                  <c:v>13.374899999997</c:v>
                </c:pt>
                <c:pt idx="28997">
                  <c:v>13.374899999997</c:v>
                </c:pt>
                <c:pt idx="28998">
                  <c:v>13.374899999997</c:v>
                </c:pt>
                <c:pt idx="28999">
                  <c:v>13.374899999997</c:v>
                </c:pt>
                <c:pt idx="29000">
                  <c:v>13.259122956811</c:v>
                </c:pt>
                <c:pt idx="29001">
                  <c:v>13.218800000002</c:v>
                </c:pt>
                <c:pt idx="29002">
                  <c:v>13.218799999998</c:v>
                </c:pt>
                <c:pt idx="29003">
                  <c:v>13.218800000002</c:v>
                </c:pt>
                <c:pt idx="29004">
                  <c:v>13.218800000002</c:v>
                </c:pt>
                <c:pt idx="29005">
                  <c:v>13.218800000002</c:v>
                </c:pt>
                <c:pt idx="29006">
                  <c:v>13.218800000002</c:v>
                </c:pt>
                <c:pt idx="29007">
                  <c:v>13.218800000002</c:v>
                </c:pt>
                <c:pt idx="29008">
                  <c:v>13.218799999999</c:v>
                </c:pt>
                <c:pt idx="29009">
                  <c:v>13.218800000002</c:v>
                </c:pt>
                <c:pt idx="29010">
                  <c:v>13.284942094108001</c:v>
                </c:pt>
                <c:pt idx="29011">
                  <c:v>13.312199999995</c:v>
                </c:pt>
                <c:pt idx="29012">
                  <c:v>13.312199999995</c:v>
                </c:pt>
                <c:pt idx="29013">
                  <c:v>13.312199999995</c:v>
                </c:pt>
                <c:pt idx="29014">
                  <c:v>13.312199999995</c:v>
                </c:pt>
                <c:pt idx="29015">
                  <c:v>13.312199999995</c:v>
                </c:pt>
                <c:pt idx="29016">
                  <c:v>13.312199999995</c:v>
                </c:pt>
                <c:pt idx="29017">
                  <c:v>13.312199999995</c:v>
                </c:pt>
                <c:pt idx="29018">
                  <c:v>13.312199999995</c:v>
                </c:pt>
                <c:pt idx="29019">
                  <c:v>13.312199999995</c:v>
                </c:pt>
                <c:pt idx="29020">
                  <c:v>13.312199999995</c:v>
                </c:pt>
                <c:pt idx="29021">
                  <c:v>13.312199999995</c:v>
                </c:pt>
                <c:pt idx="29022">
                  <c:v>13.312199999995</c:v>
                </c:pt>
                <c:pt idx="29023">
                  <c:v>13.265234398187999</c:v>
                </c:pt>
                <c:pt idx="29024">
                  <c:v>13.103700000005</c:v>
                </c:pt>
                <c:pt idx="29025">
                  <c:v>13.103700000005</c:v>
                </c:pt>
                <c:pt idx="29026">
                  <c:v>13.103700000005</c:v>
                </c:pt>
                <c:pt idx="29027">
                  <c:v>13.103700000005</c:v>
                </c:pt>
                <c:pt idx="29028">
                  <c:v>13.103700000005</c:v>
                </c:pt>
                <c:pt idx="29029">
                  <c:v>13.103700000005</c:v>
                </c:pt>
                <c:pt idx="29030">
                  <c:v>13.103700000005</c:v>
                </c:pt>
                <c:pt idx="29031">
                  <c:v>13.103700000005</c:v>
                </c:pt>
                <c:pt idx="29032">
                  <c:v>13.103700000005</c:v>
                </c:pt>
                <c:pt idx="29033">
                  <c:v>13.103700000005</c:v>
                </c:pt>
                <c:pt idx="29034">
                  <c:v>13.103700000005</c:v>
                </c:pt>
                <c:pt idx="29035">
                  <c:v>13.103700000005</c:v>
                </c:pt>
                <c:pt idx="29036">
                  <c:v>13.103700000005</c:v>
                </c:pt>
                <c:pt idx="29037">
                  <c:v>13.076766529189999</c:v>
                </c:pt>
                <c:pt idx="29038">
                  <c:v>13.064899999998</c:v>
                </c:pt>
                <c:pt idx="29039">
                  <c:v>13.064899999998</c:v>
                </c:pt>
                <c:pt idx="29040">
                  <c:v>13.064899999998</c:v>
                </c:pt>
                <c:pt idx="29041">
                  <c:v>13.064899999998</c:v>
                </c:pt>
                <c:pt idx="29042">
                  <c:v>13.064899999998</c:v>
                </c:pt>
                <c:pt idx="29043">
                  <c:v>13.064899999998</c:v>
                </c:pt>
                <c:pt idx="29044">
                  <c:v>13.064899999998</c:v>
                </c:pt>
                <c:pt idx="29045">
                  <c:v>13.064899999998</c:v>
                </c:pt>
                <c:pt idx="29046">
                  <c:v>13.064899999998</c:v>
                </c:pt>
                <c:pt idx="29047">
                  <c:v>13.064899999998</c:v>
                </c:pt>
                <c:pt idx="29048">
                  <c:v>13.334462702970001</c:v>
                </c:pt>
                <c:pt idx="29049">
                  <c:v>13.339399999997999</c:v>
                </c:pt>
                <c:pt idx="29050">
                  <c:v>13.339399999997999</c:v>
                </c:pt>
                <c:pt idx="29051">
                  <c:v>13.339399999997999</c:v>
                </c:pt>
                <c:pt idx="29052">
                  <c:v>13.339399999997999</c:v>
                </c:pt>
                <c:pt idx="29053">
                  <c:v>13.339399999997999</c:v>
                </c:pt>
                <c:pt idx="29054">
                  <c:v>13.339399999997999</c:v>
                </c:pt>
                <c:pt idx="29055">
                  <c:v>13.339399999997999</c:v>
                </c:pt>
                <c:pt idx="29056">
                  <c:v>13.339399999997999</c:v>
                </c:pt>
                <c:pt idx="29057">
                  <c:v>13.339399999997999</c:v>
                </c:pt>
                <c:pt idx="29058">
                  <c:v>13.339399999997999</c:v>
                </c:pt>
                <c:pt idx="29059">
                  <c:v>13.339399999997999</c:v>
                </c:pt>
                <c:pt idx="29060">
                  <c:v>13.339399999997999</c:v>
                </c:pt>
                <c:pt idx="29061">
                  <c:v>13.339399999997999</c:v>
                </c:pt>
                <c:pt idx="29062">
                  <c:v>13.339399999997999</c:v>
                </c:pt>
                <c:pt idx="29063">
                  <c:v>13.339399999997999</c:v>
                </c:pt>
                <c:pt idx="29064">
                  <c:v>13.339399999997999</c:v>
                </c:pt>
                <c:pt idx="29065">
                  <c:v>13.339399999997999</c:v>
                </c:pt>
                <c:pt idx="29066">
                  <c:v>13.339399999997999</c:v>
                </c:pt>
                <c:pt idx="29067">
                  <c:v>13.335329488306</c:v>
                </c:pt>
                <c:pt idx="29068">
                  <c:v>13.202500000004999</c:v>
                </c:pt>
                <c:pt idx="29069">
                  <c:v>13.202500000004999</c:v>
                </c:pt>
                <c:pt idx="29070">
                  <c:v>13.202500000004999</c:v>
                </c:pt>
                <c:pt idx="29071">
                  <c:v>13.202500000004999</c:v>
                </c:pt>
                <c:pt idx="29072">
                  <c:v>13.202500000004999</c:v>
                </c:pt>
                <c:pt idx="29073">
                  <c:v>13.202500000004999</c:v>
                </c:pt>
                <c:pt idx="29074">
                  <c:v>13.202500000004999</c:v>
                </c:pt>
                <c:pt idx="29075">
                  <c:v>13.202500000004999</c:v>
                </c:pt>
                <c:pt idx="29076">
                  <c:v>13.202500000004999</c:v>
                </c:pt>
                <c:pt idx="29077">
                  <c:v>13.202500000004999</c:v>
                </c:pt>
                <c:pt idx="29078">
                  <c:v>13.202500000004999</c:v>
                </c:pt>
                <c:pt idx="29079">
                  <c:v>13.202500000004999</c:v>
                </c:pt>
                <c:pt idx="29080">
                  <c:v>13.204601568925</c:v>
                </c:pt>
                <c:pt idx="29081">
                  <c:v>13.291800000004001</c:v>
                </c:pt>
                <c:pt idx="29082">
                  <c:v>13.291800000004001</c:v>
                </c:pt>
                <c:pt idx="29083">
                  <c:v>13.291800000004001</c:v>
                </c:pt>
                <c:pt idx="29084">
                  <c:v>13.291800000004001</c:v>
                </c:pt>
                <c:pt idx="29085">
                  <c:v>13.291800000004001</c:v>
                </c:pt>
                <c:pt idx="29086">
                  <c:v>13.293168902389001</c:v>
                </c:pt>
                <c:pt idx="29087">
                  <c:v>13.3027</c:v>
                </c:pt>
                <c:pt idx="29088">
                  <c:v>13.3027</c:v>
                </c:pt>
                <c:pt idx="29089">
                  <c:v>13.3027</c:v>
                </c:pt>
                <c:pt idx="29090">
                  <c:v>13.3027</c:v>
                </c:pt>
                <c:pt idx="29091">
                  <c:v>13.3027</c:v>
                </c:pt>
                <c:pt idx="29092">
                  <c:v>13.3027</c:v>
                </c:pt>
                <c:pt idx="29093">
                  <c:v>13.3027</c:v>
                </c:pt>
                <c:pt idx="29094">
                  <c:v>13.3027</c:v>
                </c:pt>
                <c:pt idx="29095">
                  <c:v>13.3027</c:v>
                </c:pt>
                <c:pt idx="29096">
                  <c:v>13.3027</c:v>
                </c:pt>
                <c:pt idx="29097">
                  <c:v>13.3027</c:v>
                </c:pt>
                <c:pt idx="29098">
                  <c:v>13.3027</c:v>
                </c:pt>
                <c:pt idx="29099">
                  <c:v>13.343362589696</c:v>
                </c:pt>
                <c:pt idx="29100">
                  <c:v>13.512300000002</c:v>
                </c:pt>
                <c:pt idx="29101">
                  <c:v>13.512300000002</c:v>
                </c:pt>
                <c:pt idx="29102">
                  <c:v>13.512300000002</c:v>
                </c:pt>
                <c:pt idx="29103">
                  <c:v>13.512300000002</c:v>
                </c:pt>
                <c:pt idx="29104">
                  <c:v>13.512300000002</c:v>
                </c:pt>
                <c:pt idx="29105">
                  <c:v>13.512300000002</c:v>
                </c:pt>
                <c:pt idx="29106">
                  <c:v>13.512300000002</c:v>
                </c:pt>
                <c:pt idx="29107">
                  <c:v>13.512300000002</c:v>
                </c:pt>
                <c:pt idx="29108">
                  <c:v>13.512300000002</c:v>
                </c:pt>
                <c:pt idx="29109">
                  <c:v>13.512300000002</c:v>
                </c:pt>
                <c:pt idx="29110">
                  <c:v>13.512300000002</c:v>
                </c:pt>
                <c:pt idx="29111">
                  <c:v>13.512300000002</c:v>
                </c:pt>
                <c:pt idx="29112">
                  <c:v>13.512300000002</c:v>
                </c:pt>
                <c:pt idx="29113">
                  <c:v>13.506445314998</c:v>
                </c:pt>
                <c:pt idx="29114">
                  <c:v>13.504899999999999</c:v>
                </c:pt>
                <c:pt idx="29115">
                  <c:v>13.504899999999999</c:v>
                </c:pt>
                <c:pt idx="29116">
                  <c:v>13.504899999999999</c:v>
                </c:pt>
                <c:pt idx="29117">
                  <c:v>13.504899999999999</c:v>
                </c:pt>
                <c:pt idx="29118">
                  <c:v>13.504899999999999</c:v>
                </c:pt>
                <c:pt idx="29119">
                  <c:v>13.504899999999999</c:v>
                </c:pt>
                <c:pt idx="29120">
                  <c:v>13.504899999999999</c:v>
                </c:pt>
                <c:pt idx="29121">
                  <c:v>13.504899999999999</c:v>
                </c:pt>
                <c:pt idx="29122">
                  <c:v>13.504899999999999</c:v>
                </c:pt>
                <c:pt idx="29123">
                  <c:v>13.504899999999999</c:v>
                </c:pt>
                <c:pt idx="29124">
                  <c:v>13.504899999999999</c:v>
                </c:pt>
                <c:pt idx="29125">
                  <c:v>13.423076470591001</c:v>
                </c:pt>
                <c:pt idx="29126">
                  <c:v>13.323700000001001</c:v>
                </c:pt>
                <c:pt idx="29127">
                  <c:v>13.323700000001001</c:v>
                </c:pt>
                <c:pt idx="29128">
                  <c:v>13.323700000001001</c:v>
                </c:pt>
                <c:pt idx="29129">
                  <c:v>13.323700000001001</c:v>
                </c:pt>
                <c:pt idx="29130">
                  <c:v>13.323700000001001</c:v>
                </c:pt>
                <c:pt idx="29131">
                  <c:v>13.323700000001001</c:v>
                </c:pt>
                <c:pt idx="29132">
                  <c:v>13.323700000002001</c:v>
                </c:pt>
                <c:pt idx="29133">
                  <c:v>13.323700000001001</c:v>
                </c:pt>
                <c:pt idx="29134">
                  <c:v>13.323700000001001</c:v>
                </c:pt>
                <c:pt idx="29135">
                  <c:v>13.323700000002001</c:v>
                </c:pt>
                <c:pt idx="29136">
                  <c:v>13.323700000001001</c:v>
                </c:pt>
                <c:pt idx="29137">
                  <c:v>13.323700000001001</c:v>
                </c:pt>
                <c:pt idx="29138">
                  <c:v>13.321117830571</c:v>
                </c:pt>
                <c:pt idx="29139">
                  <c:v>13.3027</c:v>
                </c:pt>
                <c:pt idx="29140">
                  <c:v>13.3027</c:v>
                </c:pt>
                <c:pt idx="29141">
                  <c:v>13.3027</c:v>
                </c:pt>
                <c:pt idx="29142">
                  <c:v>13.3027</c:v>
                </c:pt>
                <c:pt idx="29143">
                  <c:v>13.3027</c:v>
                </c:pt>
                <c:pt idx="29144">
                  <c:v>13.3027</c:v>
                </c:pt>
                <c:pt idx="29145">
                  <c:v>13.3027</c:v>
                </c:pt>
                <c:pt idx="29146">
                  <c:v>13.3027</c:v>
                </c:pt>
                <c:pt idx="29147">
                  <c:v>13.3027</c:v>
                </c:pt>
                <c:pt idx="29148">
                  <c:v>13.3027</c:v>
                </c:pt>
                <c:pt idx="29149">
                  <c:v>13.3027</c:v>
                </c:pt>
                <c:pt idx="29150">
                  <c:v>13.3027</c:v>
                </c:pt>
                <c:pt idx="29151">
                  <c:v>13.3027</c:v>
                </c:pt>
                <c:pt idx="29152">
                  <c:v>13.3027</c:v>
                </c:pt>
                <c:pt idx="29153">
                  <c:v>13.3027</c:v>
                </c:pt>
                <c:pt idx="29154">
                  <c:v>13.3027</c:v>
                </c:pt>
                <c:pt idx="29155">
                  <c:v>13.3027</c:v>
                </c:pt>
                <c:pt idx="29156">
                  <c:v>13.3027</c:v>
                </c:pt>
                <c:pt idx="29157">
                  <c:v>13.323485685938</c:v>
                </c:pt>
                <c:pt idx="29158">
                  <c:v>13.346900000002</c:v>
                </c:pt>
                <c:pt idx="29159">
                  <c:v>13.346900000002</c:v>
                </c:pt>
                <c:pt idx="29160">
                  <c:v>13.346900000002</c:v>
                </c:pt>
                <c:pt idx="29161">
                  <c:v>13.346900000002</c:v>
                </c:pt>
                <c:pt idx="29162">
                  <c:v>13.346900000002</c:v>
                </c:pt>
                <c:pt idx="29163">
                  <c:v>13.346900000002</c:v>
                </c:pt>
                <c:pt idx="29164">
                  <c:v>13.346900000002</c:v>
                </c:pt>
                <c:pt idx="29165">
                  <c:v>13.346900000002</c:v>
                </c:pt>
                <c:pt idx="29166">
                  <c:v>13.346900000002</c:v>
                </c:pt>
                <c:pt idx="29167">
                  <c:v>13.346900000002</c:v>
                </c:pt>
                <c:pt idx="29168">
                  <c:v>13.346900000002</c:v>
                </c:pt>
                <c:pt idx="29169">
                  <c:v>13.346900000002</c:v>
                </c:pt>
                <c:pt idx="29170">
                  <c:v>13.351082566113</c:v>
                </c:pt>
                <c:pt idx="29171">
                  <c:v>13.387699999999001</c:v>
                </c:pt>
                <c:pt idx="29172">
                  <c:v>13.387699999999001</c:v>
                </c:pt>
                <c:pt idx="29173">
                  <c:v>13.387699999999001</c:v>
                </c:pt>
                <c:pt idx="29174">
                  <c:v>13.387699999999001</c:v>
                </c:pt>
                <c:pt idx="29175">
                  <c:v>13.387699999999001</c:v>
                </c:pt>
                <c:pt idx="29176">
                  <c:v>13.387699999999001</c:v>
                </c:pt>
                <c:pt idx="29177">
                  <c:v>13.387741023888999</c:v>
                </c:pt>
                <c:pt idx="29178">
                  <c:v>13.388799999994999</c:v>
                </c:pt>
                <c:pt idx="29179">
                  <c:v>13.388799999994999</c:v>
                </c:pt>
                <c:pt idx="29180">
                  <c:v>13.388799999994999</c:v>
                </c:pt>
                <c:pt idx="29181">
                  <c:v>13.388799999994999</c:v>
                </c:pt>
                <c:pt idx="29182">
                  <c:v>13.388799999995999</c:v>
                </c:pt>
                <c:pt idx="29183">
                  <c:v>13.388799999994999</c:v>
                </c:pt>
                <c:pt idx="29184">
                  <c:v>13.388799999994999</c:v>
                </c:pt>
                <c:pt idx="29185">
                  <c:v>13.388799999994999</c:v>
                </c:pt>
                <c:pt idx="29186">
                  <c:v>13.388799999994999</c:v>
                </c:pt>
                <c:pt idx="29187">
                  <c:v>13.388799999994999</c:v>
                </c:pt>
                <c:pt idx="29188">
                  <c:v>13.388799999994999</c:v>
                </c:pt>
                <c:pt idx="29189">
                  <c:v>13.388799999994999</c:v>
                </c:pt>
                <c:pt idx="29190">
                  <c:v>13.388799999994999</c:v>
                </c:pt>
                <c:pt idx="29191">
                  <c:v>13.388799999994999</c:v>
                </c:pt>
                <c:pt idx="29192">
                  <c:v>13.388799999994999</c:v>
                </c:pt>
                <c:pt idx="29193">
                  <c:v>13.388799999994999</c:v>
                </c:pt>
                <c:pt idx="29194">
                  <c:v>13.388799999994999</c:v>
                </c:pt>
                <c:pt idx="29195">
                  <c:v>13.387107578005001</c:v>
                </c:pt>
                <c:pt idx="29196">
                  <c:v>13.375399999997001</c:v>
                </c:pt>
                <c:pt idx="29197">
                  <c:v>13.375399999997001</c:v>
                </c:pt>
                <c:pt idx="29198">
                  <c:v>13.375399999997001</c:v>
                </c:pt>
                <c:pt idx="29199">
                  <c:v>13.375399999997001</c:v>
                </c:pt>
                <c:pt idx="29200">
                  <c:v>13.375399999997001</c:v>
                </c:pt>
                <c:pt idx="29201">
                  <c:v>13.375399999997001</c:v>
                </c:pt>
                <c:pt idx="29202">
                  <c:v>13.399767170722001</c:v>
                </c:pt>
                <c:pt idx="29203">
                  <c:v>13.429499999999001</c:v>
                </c:pt>
                <c:pt idx="29204">
                  <c:v>13.429499999999001</c:v>
                </c:pt>
                <c:pt idx="29205">
                  <c:v>13.429499999999001</c:v>
                </c:pt>
                <c:pt idx="29206">
                  <c:v>13.429499999999001</c:v>
                </c:pt>
                <c:pt idx="29207">
                  <c:v>13.429499999999001</c:v>
                </c:pt>
                <c:pt idx="29208">
                  <c:v>13.429499999999001</c:v>
                </c:pt>
                <c:pt idx="29209">
                  <c:v>13.429499999999001</c:v>
                </c:pt>
                <c:pt idx="29210">
                  <c:v>13.429499999999001</c:v>
                </c:pt>
                <c:pt idx="29211">
                  <c:v>13.429499999999001</c:v>
                </c:pt>
                <c:pt idx="29212">
                  <c:v>13.429499999999001</c:v>
                </c:pt>
                <c:pt idx="29213">
                  <c:v>13.429499999999001</c:v>
                </c:pt>
                <c:pt idx="29214">
                  <c:v>13.429499999999001</c:v>
                </c:pt>
                <c:pt idx="29215">
                  <c:v>13.364546087175</c:v>
                </c:pt>
                <c:pt idx="29216">
                  <c:v>13.310900000003</c:v>
                </c:pt>
                <c:pt idx="29217">
                  <c:v>13.310900000003</c:v>
                </c:pt>
                <c:pt idx="29218">
                  <c:v>13.310900000003</c:v>
                </c:pt>
                <c:pt idx="29219">
                  <c:v>13.310900000003</c:v>
                </c:pt>
                <c:pt idx="29220">
                  <c:v>13.310900000003</c:v>
                </c:pt>
                <c:pt idx="29221">
                  <c:v>13.310900000003</c:v>
                </c:pt>
                <c:pt idx="29222">
                  <c:v>13.310900000003</c:v>
                </c:pt>
                <c:pt idx="29223">
                  <c:v>13.310900000003</c:v>
                </c:pt>
                <c:pt idx="29224">
                  <c:v>13.310900000003</c:v>
                </c:pt>
                <c:pt idx="29225">
                  <c:v>13.310900000003</c:v>
                </c:pt>
                <c:pt idx="29226">
                  <c:v>13.310900000003</c:v>
                </c:pt>
                <c:pt idx="29227">
                  <c:v>13.310900000003</c:v>
                </c:pt>
                <c:pt idx="29228">
                  <c:v>13.455434856108001</c:v>
                </c:pt>
                <c:pt idx="29229">
                  <c:v>13.460499999994999</c:v>
                </c:pt>
                <c:pt idx="29230">
                  <c:v>13.460499999994999</c:v>
                </c:pt>
                <c:pt idx="29231">
                  <c:v>13.460499999995999</c:v>
                </c:pt>
                <c:pt idx="29232">
                  <c:v>13.460499999995999</c:v>
                </c:pt>
                <c:pt idx="29233">
                  <c:v>13.460499999995999</c:v>
                </c:pt>
                <c:pt idx="29234">
                  <c:v>13.460499999994999</c:v>
                </c:pt>
                <c:pt idx="29235">
                  <c:v>13.460499999994999</c:v>
                </c:pt>
                <c:pt idx="29236">
                  <c:v>13.460499999995999</c:v>
                </c:pt>
                <c:pt idx="29237">
                  <c:v>13.460499999994999</c:v>
                </c:pt>
                <c:pt idx="29238">
                  <c:v>13.460499999994999</c:v>
                </c:pt>
                <c:pt idx="29239">
                  <c:v>13.460499999994999</c:v>
                </c:pt>
                <c:pt idx="29240">
                  <c:v>13.460499999994999</c:v>
                </c:pt>
                <c:pt idx="29241">
                  <c:v>13.460499999994999</c:v>
                </c:pt>
                <c:pt idx="29242">
                  <c:v>13.460499999994999</c:v>
                </c:pt>
                <c:pt idx="29243">
                  <c:v>13.460499999994999</c:v>
                </c:pt>
                <c:pt idx="29244">
                  <c:v>13.460499999994999</c:v>
                </c:pt>
                <c:pt idx="29245">
                  <c:v>13.460499999994999</c:v>
                </c:pt>
                <c:pt idx="29246">
                  <c:v>13.460499999994999</c:v>
                </c:pt>
                <c:pt idx="29247">
                  <c:v>13.344868491053999</c:v>
                </c:pt>
                <c:pt idx="29248">
                  <c:v>13.263799999994999</c:v>
                </c:pt>
                <c:pt idx="29249">
                  <c:v>13.263799999994999</c:v>
                </c:pt>
                <c:pt idx="29250">
                  <c:v>13.263799999994999</c:v>
                </c:pt>
                <c:pt idx="29251">
                  <c:v>13.263799999994999</c:v>
                </c:pt>
                <c:pt idx="29252">
                  <c:v>13.331342343213</c:v>
                </c:pt>
                <c:pt idx="29253">
                  <c:v>13.4625</c:v>
                </c:pt>
                <c:pt idx="29254">
                  <c:v>13.462499999996</c:v>
                </c:pt>
                <c:pt idx="29255">
                  <c:v>13.462499999996</c:v>
                </c:pt>
                <c:pt idx="29256">
                  <c:v>13.462499999996</c:v>
                </c:pt>
                <c:pt idx="29257">
                  <c:v>13.462499999996</c:v>
                </c:pt>
                <c:pt idx="29258">
                  <c:v>13.462499999996</c:v>
                </c:pt>
                <c:pt idx="29259">
                  <c:v>13.462499999996</c:v>
                </c:pt>
                <c:pt idx="29260">
                  <c:v>13.462499999996</c:v>
                </c:pt>
                <c:pt idx="29261">
                  <c:v>13.462499999996</c:v>
                </c:pt>
                <c:pt idx="29262">
                  <c:v>13.462499999996</c:v>
                </c:pt>
                <c:pt idx="29263">
                  <c:v>13.462499999996</c:v>
                </c:pt>
                <c:pt idx="29264">
                  <c:v>13.462292219853</c:v>
                </c:pt>
                <c:pt idx="29265">
                  <c:v>13.458099999998</c:v>
                </c:pt>
                <c:pt idx="29266">
                  <c:v>13.458099999998</c:v>
                </c:pt>
                <c:pt idx="29267">
                  <c:v>13.458099999997</c:v>
                </c:pt>
                <c:pt idx="29268">
                  <c:v>13.458099999997</c:v>
                </c:pt>
                <c:pt idx="29269">
                  <c:v>13.458099999997</c:v>
                </c:pt>
                <c:pt idx="29270">
                  <c:v>13.458099999997</c:v>
                </c:pt>
                <c:pt idx="29271">
                  <c:v>13.458099999997</c:v>
                </c:pt>
                <c:pt idx="29272">
                  <c:v>13.458099999997</c:v>
                </c:pt>
                <c:pt idx="29273">
                  <c:v>13.458099999997</c:v>
                </c:pt>
                <c:pt idx="29274">
                  <c:v>13.458099999997</c:v>
                </c:pt>
                <c:pt idx="29275">
                  <c:v>13.458099999997</c:v>
                </c:pt>
                <c:pt idx="29276">
                  <c:v>13.458099999998</c:v>
                </c:pt>
                <c:pt idx="29277">
                  <c:v>13.458099999997</c:v>
                </c:pt>
                <c:pt idx="29278">
                  <c:v>13.458099999995</c:v>
                </c:pt>
                <c:pt idx="29279">
                  <c:v>13.458099999997</c:v>
                </c:pt>
                <c:pt idx="29280">
                  <c:v>13.458099999997</c:v>
                </c:pt>
                <c:pt idx="29281">
                  <c:v>13.458099999998</c:v>
                </c:pt>
                <c:pt idx="29282">
                  <c:v>13.458099999998</c:v>
                </c:pt>
                <c:pt idx="29283">
                  <c:v>13.458099999998</c:v>
                </c:pt>
                <c:pt idx="29284">
                  <c:v>13.369981275311</c:v>
                </c:pt>
                <c:pt idx="29285">
                  <c:v>13.237099999999</c:v>
                </c:pt>
                <c:pt idx="29286">
                  <c:v>13.237100000003</c:v>
                </c:pt>
                <c:pt idx="29287">
                  <c:v>13.237099999999</c:v>
                </c:pt>
                <c:pt idx="29288">
                  <c:v>13.291716284190001</c:v>
                </c:pt>
                <c:pt idx="29289">
                  <c:v>13.431000000002999</c:v>
                </c:pt>
                <c:pt idx="29290">
                  <c:v>13.431000000002999</c:v>
                </c:pt>
                <c:pt idx="29291">
                  <c:v>13.431000000002999</c:v>
                </c:pt>
                <c:pt idx="29292">
                  <c:v>13.431000000002999</c:v>
                </c:pt>
                <c:pt idx="29293">
                  <c:v>13.431000000002999</c:v>
                </c:pt>
                <c:pt idx="29294">
                  <c:v>13.431000000002999</c:v>
                </c:pt>
                <c:pt idx="29295">
                  <c:v>13.431000000002999</c:v>
                </c:pt>
                <c:pt idx="29296">
                  <c:v>13.431000000002999</c:v>
                </c:pt>
                <c:pt idx="29297">
                  <c:v>13.431000000002999</c:v>
                </c:pt>
                <c:pt idx="29298">
                  <c:v>13.431000000002999</c:v>
                </c:pt>
                <c:pt idx="29299">
                  <c:v>13.431000000002999</c:v>
                </c:pt>
                <c:pt idx="29300">
                  <c:v>13.431000000002999</c:v>
                </c:pt>
                <c:pt idx="29301">
                  <c:v>13.412436138617</c:v>
                </c:pt>
                <c:pt idx="29302">
                  <c:v>13.333600000003999</c:v>
                </c:pt>
                <c:pt idx="29303">
                  <c:v>13.333600000003999</c:v>
                </c:pt>
                <c:pt idx="29304">
                  <c:v>13.333600000003999</c:v>
                </c:pt>
                <c:pt idx="29305">
                  <c:v>13.333600000003999</c:v>
                </c:pt>
                <c:pt idx="29306">
                  <c:v>13.333600000003999</c:v>
                </c:pt>
                <c:pt idx="29307">
                  <c:v>13.333600000003999</c:v>
                </c:pt>
                <c:pt idx="29308">
                  <c:v>13.333600000003999</c:v>
                </c:pt>
                <c:pt idx="29309">
                  <c:v>13.333600000003999</c:v>
                </c:pt>
                <c:pt idx="29310">
                  <c:v>13.333600000003999</c:v>
                </c:pt>
                <c:pt idx="29311">
                  <c:v>13.333600000003999</c:v>
                </c:pt>
                <c:pt idx="29312">
                  <c:v>13.333600000003999</c:v>
                </c:pt>
                <c:pt idx="29313">
                  <c:v>13.333600000003999</c:v>
                </c:pt>
                <c:pt idx="29314">
                  <c:v>13.333600000003999</c:v>
                </c:pt>
                <c:pt idx="29315">
                  <c:v>13.333600000003999</c:v>
                </c:pt>
                <c:pt idx="29316">
                  <c:v>13.333600000003999</c:v>
                </c:pt>
                <c:pt idx="29317">
                  <c:v>13.333600000003999</c:v>
                </c:pt>
                <c:pt idx="29318">
                  <c:v>13.333600000003999</c:v>
                </c:pt>
                <c:pt idx="29319">
                  <c:v>13.333600000003999</c:v>
                </c:pt>
                <c:pt idx="29320">
                  <c:v>13.333600000003999</c:v>
                </c:pt>
                <c:pt idx="29321">
                  <c:v>13.346656137139</c:v>
                </c:pt>
                <c:pt idx="29322">
                  <c:v>13.487099999999</c:v>
                </c:pt>
                <c:pt idx="29323">
                  <c:v>13.487099999999</c:v>
                </c:pt>
                <c:pt idx="29324">
                  <c:v>13.487100000002</c:v>
                </c:pt>
                <c:pt idx="29325">
                  <c:v>13.487099999999</c:v>
                </c:pt>
                <c:pt idx="29326">
                  <c:v>13.487099999999</c:v>
                </c:pt>
                <c:pt idx="29327">
                  <c:v>13.410097439349</c:v>
                </c:pt>
                <c:pt idx="29328">
                  <c:v>13.328199999998001</c:v>
                </c:pt>
                <c:pt idx="29329">
                  <c:v>13.328199999998001</c:v>
                </c:pt>
                <c:pt idx="29330">
                  <c:v>13.328199999998001</c:v>
                </c:pt>
                <c:pt idx="29331">
                  <c:v>13.328199999998001</c:v>
                </c:pt>
                <c:pt idx="29332">
                  <c:v>13.328199999997</c:v>
                </c:pt>
                <c:pt idx="29333">
                  <c:v>13.328199999998001</c:v>
                </c:pt>
                <c:pt idx="29334">
                  <c:v>13.328199999998001</c:v>
                </c:pt>
                <c:pt idx="29335">
                  <c:v>13.328199999998001</c:v>
                </c:pt>
                <c:pt idx="29336">
                  <c:v>13.328199999998001</c:v>
                </c:pt>
                <c:pt idx="29337">
                  <c:v>13.328199999998001</c:v>
                </c:pt>
                <c:pt idx="29338">
                  <c:v>13.328199999997</c:v>
                </c:pt>
                <c:pt idx="29339">
                  <c:v>13.328199999998001</c:v>
                </c:pt>
                <c:pt idx="29340">
                  <c:v>13.327747692907</c:v>
                </c:pt>
                <c:pt idx="29341">
                  <c:v>13.274399999997</c:v>
                </c:pt>
                <c:pt idx="29342">
                  <c:v>13.274399999997</c:v>
                </c:pt>
                <c:pt idx="29343">
                  <c:v>13.274399999997</c:v>
                </c:pt>
                <c:pt idx="29344">
                  <c:v>13.274399999997</c:v>
                </c:pt>
                <c:pt idx="29345">
                  <c:v>13.274399999997</c:v>
                </c:pt>
                <c:pt idx="29346">
                  <c:v>13.274399999997</c:v>
                </c:pt>
                <c:pt idx="29347">
                  <c:v>13.274399999997</c:v>
                </c:pt>
                <c:pt idx="29348">
                  <c:v>13.274399999997</c:v>
                </c:pt>
                <c:pt idx="29349">
                  <c:v>13.274399999997</c:v>
                </c:pt>
                <c:pt idx="29350">
                  <c:v>13.274399999997</c:v>
                </c:pt>
                <c:pt idx="29351">
                  <c:v>13.274399999997</c:v>
                </c:pt>
                <c:pt idx="29352">
                  <c:v>13.274399999997</c:v>
                </c:pt>
                <c:pt idx="29353">
                  <c:v>13.305892587919001</c:v>
                </c:pt>
                <c:pt idx="29354">
                  <c:v>13.316499999994999</c:v>
                </c:pt>
                <c:pt idx="29355">
                  <c:v>13.316499999994999</c:v>
                </c:pt>
                <c:pt idx="29356">
                  <c:v>13.316499999994999</c:v>
                </c:pt>
                <c:pt idx="29357">
                  <c:v>13.316499999994999</c:v>
                </c:pt>
                <c:pt idx="29358">
                  <c:v>13.316499999995999</c:v>
                </c:pt>
                <c:pt idx="29359">
                  <c:v>13.316499999994999</c:v>
                </c:pt>
                <c:pt idx="29360">
                  <c:v>13.316499999994999</c:v>
                </c:pt>
                <c:pt idx="29361">
                  <c:v>13.316499999994999</c:v>
                </c:pt>
                <c:pt idx="29362">
                  <c:v>13.316499999994999</c:v>
                </c:pt>
                <c:pt idx="29363">
                  <c:v>13.316499999994999</c:v>
                </c:pt>
                <c:pt idx="29364">
                  <c:v>13.316499999994999</c:v>
                </c:pt>
                <c:pt idx="29365">
                  <c:v>13.316499999994999</c:v>
                </c:pt>
                <c:pt idx="29366">
                  <c:v>13.339021205673999</c:v>
                </c:pt>
                <c:pt idx="29367">
                  <c:v>13.356900000004</c:v>
                </c:pt>
                <c:pt idx="29368">
                  <c:v>13.356900000004</c:v>
                </c:pt>
                <c:pt idx="29369">
                  <c:v>13.356900000004</c:v>
                </c:pt>
                <c:pt idx="29370">
                  <c:v>13.356900000004</c:v>
                </c:pt>
                <c:pt idx="29371">
                  <c:v>13.356900000004</c:v>
                </c:pt>
                <c:pt idx="29372">
                  <c:v>13.356900000004</c:v>
                </c:pt>
                <c:pt idx="29373">
                  <c:v>13.356900000004</c:v>
                </c:pt>
                <c:pt idx="29374">
                  <c:v>13.356900000005</c:v>
                </c:pt>
                <c:pt idx="29375">
                  <c:v>13.356900000004</c:v>
                </c:pt>
                <c:pt idx="29376">
                  <c:v>13.356900000004</c:v>
                </c:pt>
                <c:pt idx="29377">
                  <c:v>13.356900000004</c:v>
                </c:pt>
                <c:pt idx="29378">
                  <c:v>13.356900000004</c:v>
                </c:pt>
                <c:pt idx="29379">
                  <c:v>13.345813514883</c:v>
                </c:pt>
                <c:pt idx="29380">
                  <c:v>13.318200000001999</c:v>
                </c:pt>
                <c:pt idx="29381">
                  <c:v>13.318200000001999</c:v>
                </c:pt>
                <c:pt idx="29382">
                  <c:v>13.318200000001999</c:v>
                </c:pt>
                <c:pt idx="29383">
                  <c:v>13.318200000001999</c:v>
                </c:pt>
                <c:pt idx="29384">
                  <c:v>13.318200000001999</c:v>
                </c:pt>
                <c:pt idx="29385">
                  <c:v>13.318200000001999</c:v>
                </c:pt>
                <c:pt idx="29386">
                  <c:v>13.318199999999999</c:v>
                </c:pt>
                <c:pt idx="29387">
                  <c:v>13.318200000001999</c:v>
                </c:pt>
                <c:pt idx="29388">
                  <c:v>13.318200000001999</c:v>
                </c:pt>
                <c:pt idx="29389">
                  <c:v>13.318200000001999</c:v>
                </c:pt>
                <c:pt idx="29390">
                  <c:v>13.318200000001999</c:v>
                </c:pt>
                <c:pt idx="29391">
                  <c:v>13.318200000001999</c:v>
                </c:pt>
                <c:pt idx="29392">
                  <c:v>13.282665515246</c:v>
                </c:pt>
                <c:pt idx="29393">
                  <c:v>13.267900000003999</c:v>
                </c:pt>
                <c:pt idx="29394">
                  <c:v>13.267900000003999</c:v>
                </c:pt>
                <c:pt idx="29395">
                  <c:v>13.267900000003999</c:v>
                </c:pt>
                <c:pt idx="29396">
                  <c:v>13.267900000003999</c:v>
                </c:pt>
                <c:pt idx="29397">
                  <c:v>13.267900000003999</c:v>
                </c:pt>
                <c:pt idx="29398">
                  <c:v>13.267900000003999</c:v>
                </c:pt>
                <c:pt idx="29399">
                  <c:v>13.267900000003999</c:v>
                </c:pt>
                <c:pt idx="29400">
                  <c:v>13.267900000003999</c:v>
                </c:pt>
                <c:pt idx="29401">
                  <c:v>13.267900000003999</c:v>
                </c:pt>
                <c:pt idx="29402">
                  <c:v>13.267900000003999</c:v>
                </c:pt>
                <c:pt idx="29403">
                  <c:v>13.267900000003999</c:v>
                </c:pt>
                <c:pt idx="29404">
                  <c:v>13.294065517245</c:v>
                </c:pt>
                <c:pt idx="29405">
                  <c:v>13.321800000003</c:v>
                </c:pt>
                <c:pt idx="29406">
                  <c:v>13.321800000003</c:v>
                </c:pt>
                <c:pt idx="29407">
                  <c:v>13.321800000003</c:v>
                </c:pt>
                <c:pt idx="29408">
                  <c:v>13.321800000003</c:v>
                </c:pt>
                <c:pt idx="29409">
                  <c:v>13.321800000003</c:v>
                </c:pt>
                <c:pt idx="29410">
                  <c:v>13.321800000003</c:v>
                </c:pt>
                <c:pt idx="29411">
                  <c:v>13.321800000003</c:v>
                </c:pt>
                <c:pt idx="29412">
                  <c:v>13.321800000003</c:v>
                </c:pt>
                <c:pt idx="29413">
                  <c:v>13.321800000003</c:v>
                </c:pt>
                <c:pt idx="29414">
                  <c:v>13.321800000003</c:v>
                </c:pt>
                <c:pt idx="29415">
                  <c:v>13.321800000003</c:v>
                </c:pt>
                <c:pt idx="29416">
                  <c:v>13.321800000003</c:v>
                </c:pt>
                <c:pt idx="29417">
                  <c:v>13.321800000003</c:v>
                </c:pt>
                <c:pt idx="29418">
                  <c:v>13.321800000003</c:v>
                </c:pt>
                <c:pt idx="29419">
                  <c:v>13.321800000003</c:v>
                </c:pt>
                <c:pt idx="29420">
                  <c:v>13.321800000003</c:v>
                </c:pt>
                <c:pt idx="29421">
                  <c:v>13.321800000003</c:v>
                </c:pt>
                <c:pt idx="29422">
                  <c:v>13.321800000003</c:v>
                </c:pt>
                <c:pt idx="29423">
                  <c:v>13.332736900396</c:v>
                </c:pt>
                <c:pt idx="29424">
                  <c:v>13.412600000003</c:v>
                </c:pt>
                <c:pt idx="29425">
                  <c:v>13.412600000003</c:v>
                </c:pt>
                <c:pt idx="29426">
                  <c:v>13.412600000003</c:v>
                </c:pt>
                <c:pt idx="29427">
                  <c:v>13.412600000003</c:v>
                </c:pt>
                <c:pt idx="29428">
                  <c:v>13.412600000003</c:v>
                </c:pt>
                <c:pt idx="29429">
                  <c:v>13.412600000003</c:v>
                </c:pt>
                <c:pt idx="29430">
                  <c:v>13.360795167746</c:v>
                </c:pt>
                <c:pt idx="29431">
                  <c:v>13.280900000003999</c:v>
                </c:pt>
                <c:pt idx="29432">
                  <c:v>13.280900000003999</c:v>
                </c:pt>
                <c:pt idx="29433">
                  <c:v>13.280900000003999</c:v>
                </c:pt>
                <c:pt idx="29434">
                  <c:v>13.280900000003999</c:v>
                </c:pt>
                <c:pt idx="29435">
                  <c:v>13.280900000003999</c:v>
                </c:pt>
                <c:pt idx="29436">
                  <c:v>13.280900000003999</c:v>
                </c:pt>
                <c:pt idx="29437">
                  <c:v>13.280900000006</c:v>
                </c:pt>
                <c:pt idx="29438">
                  <c:v>13.280900000003999</c:v>
                </c:pt>
                <c:pt idx="29439">
                  <c:v>13.280900000003999</c:v>
                </c:pt>
                <c:pt idx="29440">
                  <c:v>13.280900000003999</c:v>
                </c:pt>
                <c:pt idx="29441">
                  <c:v>13.280900000003999</c:v>
                </c:pt>
                <c:pt idx="29442">
                  <c:v>13.282370986241</c:v>
                </c:pt>
                <c:pt idx="29443">
                  <c:v>13.306299999997</c:v>
                </c:pt>
                <c:pt idx="29444">
                  <c:v>13.306299999997</c:v>
                </c:pt>
                <c:pt idx="29445">
                  <c:v>13.306299999997</c:v>
                </c:pt>
                <c:pt idx="29446">
                  <c:v>13.306299999997</c:v>
                </c:pt>
                <c:pt idx="29447">
                  <c:v>13.306299999997</c:v>
                </c:pt>
                <c:pt idx="29448">
                  <c:v>13.306299999997</c:v>
                </c:pt>
                <c:pt idx="29449">
                  <c:v>13.306299999997</c:v>
                </c:pt>
                <c:pt idx="29450">
                  <c:v>13.306299999997</c:v>
                </c:pt>
                <c:pt idx="29451">
                  <c:v>13.306299999997</c:v>
                </c:pt>
                <c:pt idx="29452">
                  <c:v>13.306299999997</c:v>
                </c:pt>
                <c:pt idx="29453">
                  <c:v>13.306299999997</c:v>
                </c:pt>
                <c:pt idx="29454">
                  <c:v>13.306299999997</c:v>
                </c:pt>
                <c:pt idx="29455">
                  <c:v>13.3088511826</c:v>
                </c:pt>
                <c:pt idx="29456">
                  <c:v>13.309299999996</c:v>
                </c:pt>
                <c:pt idx="29457">
                  <c:v>13.309299999996</c:v>
                </c:pt>
                <c:pt idx="29458">
                  <c:v>13.309299999996</c:v>
                </c:pt>
                <c:pt idx="29459">
                  <c:v>13.309299999996</c:v>
                </c:pt>
                <c:pt idx="29460">
                  <c:v>13.309299999996</c:v>
                </c:pt>
                <c:pt idx="29461">
                  <c:v>13.309299999996</c:v>
                </c:pt>
                <c:pt idx="29462">
                  <c:v>13.309299999996</c:v>
                </c:pt>
                <c:pt idx="29463">
                  <c:v>13.309299999996</c:v>
                </c:pt>
                <c:pt idx="29464">
                  <c:v>13.309299999996</c:v>
                </c:pt>
                <c:pt idx="29465">
                  <c:v>13.309299999996</c:v>
                </c:pt>
                <c:pt idx="29466">
                  <c:v>13.309299999996</c:v>
                </c:pt>
                <c:pt idx="29467">
                  <c:v>13.283454196720999</c:v>
                </c:pt>
                <c:pt idx="29468">
                  <c:v>13.249799999998</c:v>
                </c:pt>
                <c:pt idx="29469">
                  <c:v>13.249799999998</c:v>
                </c:pt>
                <c:pt idx="29470">
                  <c:v>13.249799999998</c:v>
                </c:pt>
                <c:pt idx="29471">
                  <c:v>13.249799999998</c:v>
                </c:pt>
                <c:pt idx="29472">
                  <c:v>13.249799999998</c:v>
                </c:pt>
                <c:pt idx="29473">
                  <c:v>13.249799999998</c:v>
                </c:pt>
                <c:pt idx="29474">
                  <c:v>13.249799999998</c:v>
                </c:pt>
                <c:pt idx="29475">
                  <c:v>13.249799999998</c:v>
                </c:pt>
                <c:pt idx="29476">
                  <c:v>13.249799999998</c:v>
                </c:pt>
                <c:pt idx="29477">
                  <c:v>13.249799999998</c:v>
                </c:pt>
                <c:pt idx="29478">
                  <c:v>13.361170983781999</c:v>
                </c:pt>
                <c:pt idx="29479">
                  <c:v>13.405700000002</c:v>
                </c:pt>
                <c:pt idx="29480">
                  <c:v>13.405700000002</c:v>
                </c:pt>
                <c:pt idx="29481">
                  <c:v>13.405700000002</c:v>
                </c:pt>
                <c:pt idx="29482">
                  <c:v>13.405700000002</c:v>
                </c:pt>
                <c:pt idx="29483">
                  <c:v>13.405700000002</c:v>
                </c:pt>
                <c:pt idx="29484">
                  <c:v>13.405700000002</c:v>
                </c:pt>
                <c:pt idx="29485">
                  <c:v>13.405700000002</c:v>
                </c:pt>
                <c:pt idx="29486">
                  <c:v>13.405700000002</c:v>
                </c:pt>
                <c:pt idx="29487">
                  <c:v>13.405700000002</c:v>
                </c:pt>
                <c:pt idx="29488">
                  <c:v>13.405700000002</c:v>
                </c:pt>
                <c:pt idx="29489">
                  <c:v>13.405700000002</c:v>
                </c:pt>
                <c:pt idx="29490">
                  <c:v>13.405700000002</c:v>
                </c:pt>
                <c:pt idx="29491">
                  <c:v>13.405700000002</c:v>
                </c:pt>
                <c:pt idx="29492">
                  <c:v>13.405700000002</c:v>
                </c:pt>
                <c:pt idx="29493">
                  <c:v>13.405700000002</c:v>
                </c:pt>
                <c:pt idx="29494">
                  <c:v>13.405700000002</c:v>
                </c:pt>
                <c:pt idx="29495">
                  <c:v>13.405700000003</c:v>
                </c:pt>
                <c:pt idx="29496">
                  <c:v>13.405700000002</c:v>
                </c:pt>
                <c:pt idx="29497">
                  <c:v>13.419412964355001</c:v>
                </c:pt>
                <c:pt idx="29498">
                  <c:v>13.421499999997</c:v>
                </c:pt>
                <c:pt idx="29499">
                  <c:v>13.421499999997</c:v>
                </c:pt>
                <c:pt idx="29500">
                  <c:v>13.421499999997</c:v>
                </c:pt>
                <c:pt idx="29501">
                  <c:v>13.421499999997</c:v>
                </c:pt>
                <c:pt idx="29502">
                  <c:v>13.421499999997</c:v>
                </c:pt>
                <c:pt idx="29503">
                  <c:v>13.320293958558</c:v>
                </c:pt>
                <c:pt idx="29504">
                  <c:v>13.203299999996</c:v>
                </c:pt>
                <c:pt idx="29505">
                  <c:v>13.203299999996</c:v>
                </c:pt>
                <c:pt idx="29506">
                  <c:v>13.203299999996</c:v>
                </c:pt>
                <c:pt idx="29507">
                  <c:v>13.203299999996</c:v>
                </c:pt>
                <c:pt idx="29508">
                  <c:v>13.203299999996</c:v>
                </c:pt>
                <c:pt idx="29509">
                  <c:v>13.203299999996</c:v>
                </c:pt>
                <c:pt idx="29510">
                  <c:v>13.203299999996</c:v>
                </c:pt>
                <c:pt idx="29511">
                  <c:v>13.203299999996</c:v>
                </c:pt>
                <c:pt idx="29512">
                  <c:v>13.203299999996</c:v>
                </c:pt>
                <c:pt idx="29513">
                  <c:v>13.203299999996</c:v>
                </c:pt>
                <c:pt idx="29514">
                  <c:v>13.203299999996</c:v>
                </c:pt>
                <c:pt idx="29515">
                  <c:v>13.203299999996</c:v>
                </c:pt>
                <c:pt idx="29516">
                  <c:v>13.284886952831</c:v>
                </c:pt>
                <c:pt idx="29517">
                  <c:v>13.441699999997001</c:v>
                </c:pt>
                <c:pt idx="29518">
                  <c:v>13.441699999997001</c:v>
                </c:pt>
                <c:pt idx="29519">
                  <c:v>13.441699999998001</c:v>
                </c:pt>
                <c:pt idx="29520">
                  <c:v>13.441699999997001</c:v>
                </c:pt>
                <c:pt idx="29521">
                  <c:v>13.441699999997001</c:v>
                </c:pt>
                <c:pt idx="29522">
                  <c:v>13.441699999998001</c:v>
                </c:pt>
                <c:pt idx="29523">
                  <c:v>13.441699999998001</c:v>
                </c:pt>
                <c:pt idx="29524">
                  <c:v>13.441699999997001</c:v>
                </c:pt>
                <c:pt idx="29525">
                  <c:v>13.441699999997001</c:v>
                </c:pt>
                <c:pt idx="29526">
                  <c:v>13.441699999997001</c:v>
                </c:pt>
                <c:pt idx="29527">
                  <c:v>13.441699999998001</c:v>
                </c:pt>
                <c:pt idx="29528">
                  <c:v>13.441699999997001</c:v>
                </c:pt>
                <c:pt idx="29529">
                  <c:v>13.390664993585</c:v>
                </c:pt>
                <c:pt idx="29530">
                  <c:v>13.294400000005</c:v>
                </c:pt>
                <c:pt idx="29531">
                  <c:v>13.294400000004</c:v>
                </c:pt>
                <c:pt idx="29532">
                  <c:v>13.294400000005</c:v>
                </c:pt>
                <c:pt idx="29533">
                  <c:v>13.294400000007</c:v>
                </c:pt>
                <c:pt idx="29534">
                  <c:v>13.294400000005</c:v>
                </c:pt>
                <c:pt idx="29535">
                  <c:v>13.294400000004</c:v>
                </c:pt>
                <c:pt idx="29536">
                  <c:v>13.294400000004</c:v>
                </c:pt>
                <c:pt idx="29537">
                  <c:v>13.294400000005</c:v>
                </c:pt>
                <c:pt idx="29538">
                  <c:v>13.294400000004</c:v>
                </c:pt>
                <c:pt idx="29539">
                  <c:v>13.294400000005</c:v>
                </c:pt>
                <c:pt idx="29540">
                  <c:v>13.294400000005</c:v>
                </c:pt>
                <c:pt idx="29541">
                  <c:v>13.294400000004</c:v>
                </c:pt>
                <c:pt idx="29542">
                  <c:v>13.294400000004</c:v>
                </c:pt>
                <c:pt idx="29543">
                  <c:v>13.294400000005</c:v>
                </c:pt>
                <c:pt idx="29544">
                  <c:v>13.294400000004</c:v>
                </c:pt>
                <c:pt idx="29545">
                  <c:v>13.294400000004</c:v>
                </c:pt>
                <c:pt idx="29546">
                  <c:v>13.294400000004</c:v>
                </c:pt>
                <c:pt idx="29547">
                  <c:v>13.294400000004</c:v>
                </c:pt>
                <c:pt idx="29548">
                  <c:v>13.244804607844999</c:v>
                </c:pt>
                <c:pt idx="29549">
                  <c:v>13.202900000002</c:v>
                </c:pt>
                <c:pt idx="29550">
                  <c:v>13.202900000002</c:v>
                </c:pt>
                <c:pt idx="29551">
                  <c:v>13.202900000002</c:v>
                </c:pt>
                <c:pt idx="29552">
                  <c:v>13.202900000002</c:v>
                </c:pt>
                <c:pt idx="29553">
                  <c:v>13.202900000002</c:v>
                </c:pt>
                <c:pt idx="29554">
                  <c:v>13.21588447193</c:v>
                </c:pt>
                <c:pt idx="29555">
                  <c:v>13.320299999998999</c:v>
                </c:pt>
                <c:pt idx="29556">
                  <c:v>13.320299999998999</c:v>
                </c:pt>
                <c:pt idx="29557">
                  <c:v>13.320299999998999</c:v>
                </c:pt>
                <c:pt idx="29558">
                  <c:v>13.320299999998999</c:v>
                </c:pt>
                <c:pt idx="29559">
                  <c:v>13.320299999998999</c:v>
                </c:pt>
                <c:pt idx="29560">
                  <c:v>13.320299999998999</c:v>
                </c:pt>
                <c:pt idx="29561">
                  <c:v>13.320299999998999</c:v>
                </c:pt>
                <c:pt idx="29562">
                  <c:v>13.320299999998999</c:v>
                </c:pt>
                <c:pt idx="29563">
                  <c:v>13.320299999998999</c:v>
                </c:pt>
                <c:pt idx="29564">
                  <c:v>13.320299999998999</c:v>
                </c:pt>
                <c:pt idx="29565">
                  <c:v>13.320299999998999</c:v>
                </c:pt>
                <c:pt idx="29566">
                  <c:v>13.320299999998999</c:v>
                </c:pt>
                <c:pt idx="29567">
                  <c:v>13.320000954087</c:v>
                </c:pt>
                <c:pt idx="29568">
                  <c:v>13.316499999994999</c:v>
                </c:pt>
                <c:pt idx="29569">
                  <c:v>13.316499999995999</c:v>
                </c:pt>
                <c:pt idx="29570">
                  <c:v>13.316499999994999</c:v>
                </c:pt>
                <c:pt idx="29571">
                  <c:v>13.316499999994999</c:v>
                </c:pt>
                <c:pt idx="29572">
                  <c:v>13.316499999994999</c:v>
                </c:pt>
                <c:pt idx="29573">
                  <c:v>13.316499999994999</c:v>
                </c:pt>
                <c:pt idx="29574">
                  <c:v>13.316499999994999</c:v>
                </c:pt>
                <c:pt idx="29575">
                  <c:v>13.316499999995999</c:v>
                </c:pt>
                <c:pt idx="29576">
                  <c:v>13.316499999994999</c:v>
                </c:pt>
                <c:pt idx="29577">
                  <c:v>13.316499999995999</c:v>
                </c:pt>
                <c:pt idx="29578">
                  <c:v>13.316282093849001</c:v>
                </c:pt>
                <c:pt idx="29579">
                  <c:v>13.279500000003001</c:v>
                </c:pt>
                <c:pt idx="29580">
                  <c:v>13.279500000002001</c:v>
                </c:pt>
                <c:pt idx="29581">
                  <c:v>13.279500000002001</c:v>
                </c:pt>
                <c:pt idx="29582">
                  <c:v>13.279500000002001</c:v>
                </c:pt>
                <c:pt idx="29583">
                  <c:v>13.279500000002001</c:v>
                </c:pt>
                <c:pt idx="29584">
                  <c:v>13.279500000002001</c:v>
                </c:pt>
                <c:pt idx="29585">
                  <c:v>13.279500000002001</c:v>
                </c:pt>
                <c:pt idx="29586">
                  <c:v>13.279500000002001</c:v>
                </c:pt>
                <c:pt idx="29587">
                  <c:v>13.279500000002001</c:v>
                </c:pt>
                <c:pt idx="29588">
                  <c:v>13.279500000002001</c:v>
                </c:pt>
                <c:pt idx="29589">
                  <c:v>13.279500000002001</c:v>
                </c:pt>
                <c:pt idx="29590">
                  <c:v>13.279500000002001</c:v>
                </c:pt>
                <c:pt idx="29591">
                  <c:v>13.297508394505</c:v>
                </c:pt>
                <c:pt idx="29592">
                  <c:v>13.398799999996999</c:v>
                </c:pt>
                <c:pt idx="29593">
                  <c:v>13.398799999996999</c:v>
                </c:pt>
                <c:pt idx="29594">
                  <c:v>13.398799999996999</c:v>
                </c:pt>
                <c:pt idx="29595">
                  <c:v>13.398799999996999</c:v>
                </c:pt>
                <c:pt idx="29596">
                  <c:v>13.398799999996999</c:v>
                </c:pt>
                <c:pt idx="29597">
                  <c:v>13.398799999996999</c:v>
                </c:pt>
                <c:pt idx="29598">
                  <c:v>13.398799999996999</c:v>
                </c:pt>
                <c:pt idx="29599">
                  <c:v>13.398799999996999</c:v>
                </c:pt>
                <c:pt idx="29600">
                  <c:v>13.398799999996999</c:v>
                </c:pt>
                <c:pt idx="29601">
                  <c:v>13.398799999996999</c:v>
                </c:pt>
                <c:pt idx="29602">
                  <c:v>13.398799999996999</c:v>
                </c:pt>
                <c:pt idx="29603">
                  <c:v>13.398799999996999</c:v>
                </c:pt>
                <c:pt idx="29604">
                  <c:v>13.398799999996999</c:v>
                </c:pt>
                <c:pt idx="29605">
                  <c:v>13.398799999996999</c:v>
                </c:pt>
                <c:pt idx="29606">
                  <c:v>13.398799999996999</c:v>
                </c:pt>
                <c:pt idx="29607">
                  <c:v>13.398799999996999</c:v>
                </c:pt>
                <c:pt idx="29608">
                  <c:v>13.398800000001</c:v>
                </c:pt>
                <c:pt idx="29609">
                  <c:v>13.398799999996999</c:v>
                </c:pt>
                <c:pt idx="29610">
                  <c:v>13.376002928734</c:v>
                </c:pt>
                <c:pt idx="29611">
                  <c:v>13.239800000002999</c:v>
                </c:pt>
                <c:pt idx="29612">
                  <c:v>13.239800000002999</c:v>
                </c:pt>
                <c:pt idx="29613">
                  <c:v>13.239800000002999</c:v>
                </c:pt>
                <c:pt idx="29614">
                  <c:v>13.239800000002999</c:v>
                </c:pt>
                <c:pt idx="29615">
                  <c:v>13.239800000002999</c:v>
                </c:pt>
                <c:pt idx="29616">
                  <c:v>13.239800000002999</c:v>
                </c:pt>
                <c:pt idx="29617">
                  <c:v>13.239800000002999</c:v>
                </c:pt>
                <c:pt idx="29618">
                  <c:v>13.239800000002999</c:v>
                </c:pt>
                <c:pt idx="29619">
                  <c:v>13.239800000002999</c:v>
                </c:pt>
                <c:pt idx="29620">
                  <c:v>13.239800000002999</c:v>
                </c:pt>
                <c:pt idx="29621">
                  <c:v>13.239800000002999</c:v>
                </c:pt>
                <c:pt idx="29622">
                  <c:v>13.239800000001001</c:v>
                </c:pt>
                <c:pt idx="29623">
                  <c:v>13.398453964942</c:v>
                </c:pt>
                <c:pt idx="29624">
                  <c:v>13.464999999997</c:v>
                </c:pt>
                <c:pt idx="29625">
                  <c:v>13.464999999997</c:v>
                </c:pt>
                <c:pt idx="29626">
                  <c:v>13.464999999997</c:v>
                </c:pt>
                <c:pt idx="29627">
                  <c:v>13.464999999997</c:v>
                </c:pt>
                <c:pt idx="29628">
                  <c:v>13.464999999997</c:v>
                </c:pt>
                <c:pt idx="29629">
                  <c:v>13.464999999997</c:v>
                </c:pt>
                <c:pt idx="29630">
                  <c:v>13.464999999997</c:v>
                </c:pt>
                <c:pt idx="29631">
                  <c:v>13.464999999997</c:v>
                </c:pt>
                <c:pt idx="29632">
                  <c:v>13.464999999997</c:v>
                </c:pt>
                <c:pt idx="29633">
                  <c:v>13.464999999997</c:v>
                </c:pt>
                <c:pt idx="29634">
                  <c:v>13.464999999997</c:v>
                </c:pt>
                <c:pt idx="29635">
                  <c:v>13.274700474641</c:v>
                </c:pt>
                <c:pt idx="29636">
                  <c:v>13.226499999996999</c:v>
                </c:pt>
                <c:pt idx="29637">
                  <c:v>13.226499999996999</c:v>
                </c:pt>
                <c:pt idx="29638">
                  <c:v>13.226499999996999</c:v>
                </c:pt>
                <c:pt idx="29639">
                  <c:v>13.226499999996999</c:v>
                </c:pt>
                <c:pt idx="29640">
                  <c:v>13.226499999996999</c:v>
                </c:pt>
                <c:pt idx="29641">
                  <c:v>13.270188720034</c:v>
                </c:pt>
                <c:pt idx="29642">
                  <c:v>13.347500000003</c:v>
                </c:pt>
                <c:pt idx="29643">
                  <c:v>13.347500000003</c:v>
                </c:pt>
                <c:pt idx="29644">
                  <c:v>13.347500000003</c:v>
                </c:pt>
                <c:pt idx="29645">
                  <c:v>13.347500000003</c:v>
                </c:pt>
                <c:pt idx="29646">
                  <c:v>13.347500000003</c:v>
                </c:pt>
                <c:pt idx="29647">
                  <c:v>13.347500000003</c:v>
                </c:pt>
                <c:pt idx="29648">
                  <c:v>13.347500000003</c:v>
                </c:pt>
                <c:pt idx="29649">
                  <c:v>13.347500000003</c:v>
                </c:pt>
                <c:pt idx="29650">
                  <c:v>13.347500000003</c:v>
                </c:pt>
                <c:pt idx="29651">
                  <c:v>13.347500000003</c:v>
                </c:pt>
                <c:pt idx="29652">
                  <c:v>13.347500000003</c:v>
                </c:pt>
                <c:pt idx="29653">
                  <c:v>13.347500000003</c:v>
                </c:pt>
                <c:pt idx="29654">
                  <c:v>13.347500000003</c:v>
                </c:pt>
                <c:pt idx="29655">
                  <c:v>13.347500000003</c:v>
                </c:pt>
                <c:pt idx="29656">
                  <c:v>13.347500000003</c:v>
                </c:pt>
                <c:pt idx="29657">
                  <c:v>13.347500000003</c:v>
                </c:pt>
                <c:pt idx="29658">
                  <c:v>13.347500000003</c:v>
                </c:pt>
                <c:pt idx="29659">
                  <c:v>13.347500000003</c:v>
                </c:pt>
                <c:pt idx="29660">
                  <c:v>13.347500000003</c:v>
                </c:pt>
                <c:pt idx="29661">
                  <c:v>13.358557349908001</c:v>
                </c:pt>
                <c:pt idx="29662">
                  <c:v>13.374199999998</c:v>
                </c:pt>
                <c:pt idx="29663">
                  <c:v>13.374199999998</c:v>
                </c:pt>
                <c:pt idx="29664">
                  <c:v>13.374199999998</c:v>
                </c:pt>
                <c:pt idx="29665">
                  <c:v>13.374199999998</c:v>
                </c:pt>
                <c:pt idx="29666">
                  <c:v>13.374199999998</c:v>
                </c:pt>
                <c:pt idx="29667">
                  <c:v>13.374199999998</c:v>
                </c:pt>
                <c:pt idx="29668">
                  <c:v>13.279207551641001</c:v>
                </c:pt>
                <c:pt idx="29669">
                  <c:v>13.129400000003001</c:v>
                </c:pt>
                <c:pt idx="29670">
                  <c:v>13.129400000003001</c:v>
                </c:pt>
                <c:pt idx="29671">
                  <c:v>13.129400000003001</c:v>
                </c:pt>
                <c:pt idx="29672">
                  <c:v>13.129400000003001</c:v>
                </c:pt>
                <c:pt idx="29673">
                  <c:v>13.129400000003001</c:v>
                </c:pt>
                <c:pt idx="29674">
                  <c:v>13.129400000003001</c:v>
                </c:pt>
                <c:pt idx="29675">
                  <c:v>13.129400000003001</c:v>
                </c:pt>
                <c:pt idx="29676">
                  <c:v>13.129400000003001</c:v>
                </c:pt>
                <c:pt idx="29677">
                  <c:v>13.129400000003001</c:v>
                </c:pt>
                <c:pt idx="29678">
                  <c:v>13.129400000003001</c:v>
                </c:pt>
                <c:pt idx="29679">
                  <c:v>13.129400000003001</c:v>
                </c:pt>
                <c:pt idx="29680">
                  <c:v>13.129400000003001</c:v>
                </c:pt>
                <c:pt idx="29681">
                  <c:v>13.255078412761</c:v>
                </c:pt>
                <c:pt idx="29682">
                  <c:v>13.411200000001999</c:v>
                </c:pt>
                <c:pt idx="29683">
                  <c:v>13.411200000001999</c:v>
                </c:pt>
                <c:pt idx="29684">
                  <c:v>13.411200000001999</c:v>
                </c:pt>
                <c:pt idx="29685">
                  <c:v>13.411200000001999</c:v>
                </c:pt>
                <c:pt idx="29686">
                  <c:v>13.411200000001999</c:v>
                </c:pt>
                <c:pt idx="29687">
                  <c:v>13.411200000001999</c:v>
                </c:pt>
                <c:pt idx="29688">
                  <c:v>13.411200000001999</c:v>
                </c:pt>
                <c:pt idx="29689">
                  <c:v>13.411200000001999</c:v>
                </c:pt>
                <c:pt idx="29690">
                  <c:v>13.411200000001999</c:v>
                </c:pt>
                <c:pt idx="29691">
                  <c:v>13.411200000001999</c:v>
                </c:pt>
                <c:pt idx="29692">
                  <c:v>13.411200000001999</c:v>
                </c:pt>
                <c:pt idx="29693">
                  <c:v>13.326057870226</c:v>
                </c:pt>
                <c:pt idx="29694">
                  <c:v>13.181899999998</c:v>
                </c:pt>
                <c:pt idx="29695">
                  <c:v>13.181899999998</c:v>
                </c:pt>
                <c:pt idx="29696">
                  <c:v>13.181899999998</c:v>
                </c:pt>
                <c:pt idx="29697">
                  <c:v>13.181899999998</c:v>
                </c:pt>
                <c:pt idx="29698">
                  <c:v>13.181900000000001</c:v>
                </c:pt>
                <c:pt idx="29699">
                  <c:v>13.181899999998</c:v>
                </c:pt>
                <c:pt idx="29700">
                  <c:v>13.181899999998</c:v>
                </c:pt>
                <c:pt idx="29701">
                  <c:v>13.181899999998</c:v>
                </c:pt>
                <c:pt idx="29702">
                  <c:v>13.181899999998</c:v>
                </c:pt>
                <c:pt idx="29703">
                  <c:v>13.181899999998</c:v>
                </c:pt>
                <c:pt idx="29704">
                  <c:v>13.181899999998</c:v>
                </c:pt>
                <c:pt idx="29705">
                  <c:v>13.181899999998</c:v>
                </c:pt>
                <c:pt idx="29706">
                  <c:v>13.341265365235</c:v>
                </c:pt>
                <c:pt idx="29707">
                  <c:v>13.401199999995001</c:v>
                </c:pt>
                <c:pt idx="29708">
                  <c:v>13.401199999995001</c:v>
                </c:pt>
                <c:pt idx="29709">
                  <c:v>13.401199999995001</c:v>
                </c:pt>
                <c:pt idx="29710">
                  <c:v>13.401199999995001</c:v>
                </c:pt>
                <c:pt idx="29711">
                  <c:v>13.401199999995001</c:v>
                </c:pt>
                <c:pt idx="29712">
                  <c:v>13.401199999995001</c:v>
                </c:pt>
                <c:pt idx="29713">
                  <c:v>13.401199999995001</c:v>
                </c:pt>
                <c:pt idx="29714">
                  <c:v>13.401199999995001</c:v>
                </c:pt>
                <c:pt idx="29715">
                  <c:v>13.401199999995001</c:v>
                </c:pt>
                <c:pt idx="29716">
                  <c:v>13.401199999995001</c:v>
                </c:pt>
                <c:pt idx="29717">
                  <c:v>13.401199999995001</c:v>
                </c:pt>
                <c:pt idx="29718">
                  <c:v>13.401199999995001</c:v>
                </c:pt>
                <c:pt idx="29719">
                  <c:v>13.398727608373999</c:v>
                </c:pt>
                <c:pt idx="29720">
                  <c:v>13.391499999998</c:v>
                </c:pt>
                <c:pt idx="29721">
                  <c:v>13.391499999998</c:v>
                </c:pt>
                <c:pt idx="29722">
                  <c:v>13.391499999998</c:v>
                </c:pt>
                <c:pt idx="29723">
                  <c:v>13.391499999998</c:v>
                </c:pt>
                <c:pt idx="29724">
                  <c:v>13.391499999998</c:v>
                </c:pt>
                <c:pt idx="29725">
                  <c:v>13.391499999998</c:v>
                </c:pt>
                <c:pt idx="29726">
                  <c:v>13.391499999998</c:v>
                </c:pt>
                <c:pt idx="29727">
                  <c:v>13.391499999998</c:v>
                </c:pt>
                <c:pt idx="29728">
                  <c:v>13.391499999998</c:v>
                </c:pt>
                <c:pt idx="29729">
                  <c:v>13.391499999998</c:v>
                </c:pt>
                <c:pt idx="29730">
                  <c:v>13.391499999998</c:v>
                </c:pt>
                <c:pt idx="29731">
                  <c:v>13.362942945664001</c:v>
                </c:pt>
                <c:pt idx="29732">
                  <c:v>13.161800000002</c:v>
                </c:pt>
                <c:pt idx="29733">
                  <c:v>13.161800000002</c:v>
                </c:pt>
                <c:pt idx="29734">
                  <c:v>13.161800000002</c:v>
                </c:pt>
                <c:pt idx="29735">
                  <c:v>13.161800000002</c:v>
                </c:pt>
                <c:pt idx="29736">
                  <c:v>13.161800000002</c:v>
                </c:pt>
                <c:pt idx="29737">
                  <c:v>13.161800000002</c:v>
                </c:pt>
                <c:pt idx="29738">
                  <c:v>13.161800000002</c:v>
                </c:pt>
                <c:pt idx="29739">
                  <c:v>13.161800000002</c:v>
                </c:pt>
                <c:pt idx="29740">
                  <c:v>13.161800000002</c:v>
                </c:pt>
                <c:pt idx="29741">
                  <c:v>13.161800000002</c:v>
                </c:pt>
                <c:pt idx="29742">
                  <c:v>13.161800000002</c:v>
                </c:pt>
                <c:pt idx="29743">
                  <c:v>13.161800000002</c:v>
                </c:pt>
                <c:pt idx="29744">
                  <c:v>13.200186345052</c:v>
                </c:pt>
                <c:pt idx="29745">
                  <c:v>13.254599999994999</c:v>
                </c:pt>
                <c:pt idx="29746">
                  <c:v>13.254599999994999</c:v>
                </c:pt>
                <c:pt idx="29747">
                  <c:v>13.254599999994999</c:v>
                </c:pt>
                <c:pt idx="29748">
                  <c:v>13.254599999994999</c:v>
                </c:pt>
                <c:pt idx="29749">
                  <c:v>13.254599999994999</c:v>
                </c:pt>
                <c:pt idx="29750">
                  <c:v>13.254599999994999</c:v>
                </c:pt>
                <c:pt idx="29751">
                  <c:v>13.254599999994999</c:v>
                </c:pt>
                <c:pt idx="29752">
                  <c:v>13.254599999994999</c:v>
                </c:pt>
                <c:pt idx="29753">
                  <c:v>13.254599999994999</c:v>
                </c:pt>
                <c:pt idx="29754">
                  <c:v>13.254599999994999</c:v>
                </c:pt>
                <c:pt idx="29755">
                  <c:v>13.254599999994999</c:v>
                </c:pt>
                <c:pt idx="29756">
                  <c:v>13.254599999994999</c:v>
                </c:pt>
                <c:pt idx="29757">
                  <c:v>13.240118005037001</c:v>
                </c:pt>
                <c:pt idx="29758">
                  <c:v>13.225999999997001</c:v>
                </c:pt>
                <c:pt idx="29759">
                  <c:v>13.225999999997001</c:v>
                </c:pt>
                <c:pt idx="29760">
                  <c:v>13.225999999997001</c:v>
                </c:pt>
                <c:pt idx="29761">
                  <c:v>13.225999999997001</c:v>
                </c:pt>
                <c:pt idx="29762">
                  <c:v>13.225999999997001</c:v>
                </c:pt>
                <c:pt idx="29763">
                  <c:v>13.225999999997001</c:v>
                </c:pt>
                <c:pt idx="29764">
                  <c:v>13.225999999997001</c:v>
                </c:pt>
                <c:pt idx="29765">
                  <c:v>13.225999999997001</c:v>
                </c:pt>
                <c:pt idx="29766">
                  <c:v>13.226000000000001</c:v>
                </c:pt>
                <c:pt idx="29767">
                  <c:v>13.225999999997001</c:v>
                </c:pt>
                <c:pt idx="29768">
                  <c:v>13.225999999997001</c:v>
                </c:pt>
                <c:pt idx="29769">
                  <c:v>13.277596916244001</c:v>
                </c:pt>
                <c:pt idx="29770">
                  <c:v>13.337200000001999</c:v>
                </c:pt>
                <c:pt idx="29771">
                  <c:v>13.337200000001999</c:v>
                </c:pt>
                <c:pt idx="29772">
                  <c:v>13.337200000001999</c:v>
                </c:pt>
                <c:pt idx="29773">
                  <c:v>13.337200000001999</c:v>
                </c:pt>
                <c:pt idx="29774">
                  <c:v>13.337200000001999</c:v>
                </c:pt>
                <c:pt idx="29775">
                  <c:v>13.337200000001999</c:v>
                </c:pt>
                <c:pt idx="29776">
                  <c:v>13.337200000001999</c:v>
                </c:pt>
                <c:pt idx="29777">
                  <c:v>13.337200000001999</c:v>
                </c:pt>
                <c:pt idx="29778">
                  <c:v>13.337200000001999</c:v>
                </c:pt>
                <c:pt idx="29779">
                  <c:v>13.337200000001999</c:v>
                </c:pt>
                <c:pt idx="29780">
                  <c:v>13.337200000001999</c:v>
                </c:pt>
                <c:pt idx="29781">
                  <c:v>13.337200000001999</c:v>
                </c:pt>
                <c:pt idx="29782">
                  <c:v>13.337200000001999</c:v>
                </c:pt>
                <c:pt idx="29783">
                  <c:v>13.337200000001999</c:v>
                </c:pt>
                <c:pt idx="29784">
                  <c:v>13.337200000001999</c:v>
                </c:pt>
                <c:pt idx="29785">
                  <c:v>13.337200000001999</c:v>
                </c:pt>
                <c:pt idx="29786">
                  <c:v>13.337200000001999</c:v>
                </c:pt>
                <c:pt idx="29787">
                  <c:v>13.337200000001999</c:v>
                </c:pt>
                <c:pt idx="29788">
                  <c:v>13.374171766366</c:v>
                </c:pt>
                <c:pt idx="29789">
                  <c:v>13.457599999996001</c:v>
                </c:pt>
                <c:pt idx="29790">
                  <c:v>13.457599999996001</c:v>
                </c:pt>
                <c:pt idx="29791">
                  <c:v>13.457599999996001</c:v>
                </c:pt>
                <c:pt idx="29792">
                  <c:v>13.457599999996001</c:v>
                </c:pt>
                <c:pt idx="29793">
                  <c:v>13.457599999996001</c:v>
                </c:pt>
                <c:pt idx="29794">
                  <c:v>13.457599999996001</c:v>
                </c:pt>
                <c:pt idx="29795">
                  <c:v>13.349464457950999</c:v>
                </c:pt>
                <c:pt idx="29796">
                  <c:v>13.328500000003</c:v>
                </c:pt>
                <c:pt idx="29797">
                  <c:v>13.328500000003</c:v>
                </c:pt>
                <c:pt idx="29798">
                  <c:v>13.328500000003</c:v>
                </c:pt>
                <c:pt idx="29799">
                  <c:v>13.328500000003</c:v>
                </c:pt>
                <c:pt idx="29800">
                  <c:v>13.328500000003</c:v>
                </c:pt>
                <c:pt idx="29801">
                  <c:v>13.328500000003</c:v>
                </c:pt>
                <c:pt idx="29802">
                  <c:v>13.328500000003</c:v>
                </c:pt>
                <c:pt idx="29803">
                  <c:v>13.328500000003</c:v>
                </c:pt>
                <c:pt idx="29804">
                  <c:v>13.328500000003</c:v>
                </c:pt>
                <c:pt idx="29805">
                  <c:v>13.328500000003</c:v>
                </c:pt>
                <c:pt idx="29806">
                  <c:v>13.328500000003</c:v>
                </c:pt>
                <c:pt idx="29807">
                  <c:v>13.328500000003</c:v>
                </c:pt>
                <c:pt idx="29808">
                  <c:v>13.328500000003</c:v>
                </c:pt>
                <c:pt idx="29809">
                  <c:v>13.328500000003</c:v>
                </c:pt>
                <c:pt idx="29810">
                  <c:v>13.328500000003</c:v>
                </c:pt>
                <c:pt idx="29811">
                  <c:v>13.328500000003</c:v>
                </c:pt>
                <c:pt idx="29812">
                  <c:v>13.328500000003</c:v>
                </c:pt>
                <c:pt idx="29813">
                  <c:v>13.328500000003</c:v>
                </c:pt>
                <c:pt idx="29814">
                  <c:v>13.302769642425</c:v>
                </c:pt>
                <c:pt idx="29815">
                  <c:v>13.182600000000001</c:v>
                </c:pt>
                <c:pt idx="29816">
                  <c:v>13.182600000000001</c:v>
                </c:pt>
                <c:pt idx="29817">
                  <c:v>13.182600000000001</c:v>
                </c:pt>
                <c:pt idx="29818">
                  <c:v>13.182600000000001</c:v>
                </c:pt>
                <c:pt idx="29819">
                  <c:v>13.182600000000001</c:v>
                </c:pt>
                <c:pt idx="29820">
                  <c:v>13.182600000000001</c:v>
                </c:pt>
                <c:pt idx="29821">
                  <c:v>13.235359133624</c:v>
                </c:pt>
                <c:pt idx="29822">
                  <c:v>13.249000000003001</c:v>
                </c:pt>
                <c:pt idx="29823">
                  <c:v>13.249000000003001</c:v>
                </c:pt>
                <c:pt idx="29824">
                  <c:v>13.249000000003001</c:v>
                </c:pt>
                <c:pt idx="29825">
                  <c:v>13.249000000003001</c:v>
                </c:pt>
                <c:pt idx="29826">
                  <c:v>13.249000000003001</c:v>
                </c:pt>
                <c:pt idx="29827">
                  <c:v>13.249000000003001</c:v>
                </c:pt>
                <c:pt idx="29828">
                  <c:v>13.249000000003001</c:v>
                </c:pt>
                <c:pt idx="29829">
                  <c:v>13.249000000003001</c:v>
                </c:pt>
                <c:pt idx="29830">
                  <c:v>13.249000000003001</c:v>
                </c:pt>
                <c:pt idx="29831">
                  <c:v>13.249000000003001</c:v>
                </c:pt>
                <c:pt idx="29832">
                  <c:v>13.249000000003001</c:v>
                </c:pt>
                <c:pt idx="29833">
                  <c:v>13.229451144347999</c:v>
                </c:pt>
                <c:pt idx="29834">
                  <c:v>13.191099999997</c:v>
                </c:pt>
                <c:pt idx="29835">
                  <c:v>13.191099999997</c:v>
                </c:pt>
                <c:pt idx="29836">
                  <c:v>13.191099999997</c:v>
                </c:pt>
                <c:pt idx="29837">
                  <c:v>13.191099999997</c:v>
                </c:pt>
                <c:pt idx="29838">
                  <c:v>13.191099999997</c:v>
                </c:pt>
                <c:pt idx="29839">
                  <c:v>13.191099999997</c:v>
                </c:pt>
                <c:pt idx="29840">
                  <c:v>13.191099999997</c:v>
                </c:pt>
                <c:pt idx="29841">
                  <c:v>13.191099999997</c:v>
                </c:pt>
                <c:pt idx="29842">
                  <c:v>13.191099999997</c:v>
                </c:pt>
                <c:pt idx="29843">
                  <c:v>13.191099999997</c:v>
                </c:pt>
                <c:pt idx="29844">
                  <c:v>13.191099999997</c:v>
                </c:pt>
                <c:pt idx="29845">
                  <c:v>13.191099999997</c:v>
                </c:pt>
                <c:pt idx="29846">
                  <c:v>13.213702347878</c:v>
                </c:pt>
                <c:pt idx="29847">
                  <c:v>13.276000000004</c:v>
                </c:pt>
                <c:pt idx="29848">
                  <c:v>13.276000000004</c:v>
                </c:pt>
                <c:pt idx="29849">
                  <c:v>13.276000000004</c:v>
                </c:pt>
                <c:pt idx="29850">
                  <c:v>13.276000000004</c:v>
                </c:pt>
                <c:pt idx="29851">
                  <c:v>13.276000000004</c:v>
                </c:pt>
                <c:pt idx="29852">
                  <c:v>13.276000000004</c:v>
                </c:pt>
                <c:pt idx="29853">
                  <c:v>13.276000000004</c:v>
                </c:pt>
                <c:pt idx="29854">
                  <c:v>13.276000000004</c:v>
                </c:pt>
                <c:pt idx="29855">
                  <c:v>13.276000000004</c:v>
                </c:pt>
                <c:pt idx="29856">
                  <c:v>13.276000000004</c:v>
                </c:pt>
                <c:pt idx="29857">
                  <c:v>13.276000000004</c:v>
                </c:pt>
                <c:pt idx="29858">
                  <c:v>13.276006900317</c:v>
                </c:pt>
                <c:pt idx="29859">
                  <c:v>13.276099999997999</c:v>
                </c:pt>
                <c:pt idx="29860">
                  <c:v>13.276099999996999</c:v>
                </c:pt>
                <c:pt idx="29861">
                  <c:v>13.276099999996999</c:v>
                </c:pt>
                <c:pt idx="29862">
                  <c:v>13.276099999996999</c:v>
                </c:pt>
                <c:pt idx="29863">
                  <c:v>13.276099999996999</c:v>
                </c:pt>
                <c:pt idx="29864">
                  <c:v>13.276099999996999</c:v>
                </c:pt>
                <c:pt idx="29865">
                  <c:v>13.276099999996999</c:v>
                </c:pt>
                <c:pt idx="29866">
                  <c:v>13.276099999996999</c:v>
                </c:pt>
                <c:pt idx="29867">
                  <c:v>13.276099999996999</c:v>
                </c:pt>
                <c:pt idx="29868">
                  <c:v>13.276099999996999</c:v>
                </c:pt>
                <c:pt idx="29869">
                  <c:v>13.276099999996999</c:v>
                </c:pt>
                <c:pt idx="29870">
                  <c:v>13.276099999996999</c:v>
                </c:pt>
                <c:pt idx="29871">
                  <c:v>13.298982207166</c:v>
                </c:pt>
                <c:pt idx="29872">
                  <c:v>13.318700000003</c:v>
                </c:pt>
                <c:pt idx="29873">
                  <c:v>13.318700000003</c:v>
                </c:pt>
                <c:pt idx="29874">
                  <c:v>13.318700000003</c:v>
                </c:pt>
                <c:pt idx="29875">
                  <c:v>13.318700000003</c:v>
                </c:pt>
                <c:pt idx="29876">
                  <c:v>13.318700000003</c:v>
                </c:pt>
                <c:pt idx="29877">
                  <c:v>13.318700000003</c:v>
                </c:pt>
                <c:pt idx="29878">
                  <c:v>13.318700000003</c:v>
                </c:pt>
                <c:pt idx="29879">
                  <c:v>13.318700000003</c:v>
                </c:pt>
                <c:pt idx="29880">
                  <c:v>13.318700000003</c:v>
                </c:pt>
                <c:pt idx="29881">
                  <c:v>13.318700000003</c:v>
                </c:pt>
                <c:pt idx="29882">
                  <c:v>13.318700000003</c:v>
                </c:pt>
                <c:pt idx="29883">
                  <c:v>13.328004040406</c:v>
                </c:pt>
                <c:pt idx="29884">
                  <c:v>13.334600000002</c:v>
                </c:pt>
                <c:pt idx="29885">
                  <c:v>13.334600000002</c:v>
                </c:pt>
                <c:pt idx="29886">
                  <c:v>13.334600000002</c:v>
                </c:pt>
                <c:pt idx="29887">
                  <c:v>13.334600000002</c:v>
                </c:pt>
                <c:pt idx="29888">
                  <c:v>13.334600000002</c:v>
                </c:pt>
                <c:pt idx="29889">
                  <c:v>13.334600000002</c:v>
                </c:pt>
                <c:pt idx="29890">
                  <c:v>13.334600000002</c:v>
                </c:pt>
                <c:pt idx="29891">
                  <c:v>13.334600000002</c:v>
                </c:pt>
                <c:pt idx="29892">
                  <c:v>13.334600000002</c:v>
                </c:pt>
                <c:pt idx="29893">
                  <c:v>13.334600000002</c:v>
                </c:pt>
                <c:pt idx="29894">
                  <c:v>13.334600000002</c:v>
                </c:pt>
                <c:pt idx="29895">
                  <c:v>13.334600000002</c:v>
                </c:pt>
                <c:pt idx="29896">
                  <c:v>13.334600000002</c:v>
                </c:pt>
                <c:pt idx="29897">
                  <c:v>13.334600000002</c:v>
                </c:pt>
                <c:pt idx="29898">
                  <c:v>13.334600000002</c:v>
                </c:pt>
                <c:pt idx="29899">
                  <c:v>13.334600000002</c:v>
                </c:pt>
                <c:pt idx="29900">
                  <c:v>13.434025822592</c:v>
                </c:pt>
                <c:pt idx="29901">
                  <c:v>13.486100000002001</c:v>
                </c:pt>
                <c:pt idx="29902">
                  <c:v>13.486100000002001</c:v>
                </c:pt>
                <c:pt idx="29903">
                  <c:v>13.486100000002001</c:v>
                </c:pt>
                <c:pt idx="29904">
                  <c:v>13.4861</c:v>
                </c:pt>
                <c:pt idx="29905">
                  <c:v>13.433968536144</c:v>
                </c:pt>
                <c:pt idx="29906">
                  <c:v>13.216099999998001</c:v>
                </c:pt>
                <c:pt idx="29907">
                  <c:v>13.216099999999001</c:v>
                </c:pt>
                <c:pt idx="29908">
                  <c:v>13.216099999998001</c:v>
                </c:pt>
                <c:pt idx="29909">
                  <c:v>13.216099999998001</c:v>
                </c:pt>
                <c:pt idx="29910">
                  <c:v>13.216099999998001</c:v>
                </c:pt>
                <c:pt idx="29911">
                  <c:v>13.216099999999001</c:v>
                </c:pt>
                <c:pt idx="29912">
                  <c:v>13.216099999998001</c:v>
                </c:pt>
                <c:pt idx="29913">
                  <c:v>13.216099999998001</c:v>
                </c:pt>
                <c:pt idx="29914">
                  <c:v>13.216099999998001</c:v>
                </c:pt>
                <c:pt idx="29915">
                  <c:v>13.216099999998001</c:v>
                </c:pt>
                <c:pt idx="29916">
                  <c:v>13.216099999998001</c:v>
                </c:pt>
                <c:pt idx="29917">
                  <c:v>13.246107883509</c:v>
                </c:pt>
                <c:pt idx="29918">
                  <c:v>13.272900000003</c:v>
                </c:pt>
                <c:pt idx="29919">
                  <c:v>13.272900000003</c:v>
                </c:pt>
                <c:pt idx="29920">
                  <c:v>13.272900000003</c:v>
                </c:pt>
                <c:pt idx="29921">
                  <c:v>13.272900000003</c:v>
                </c:pt>
                <c:pt idx="29922">
                  <c:v>13.272900000003</c:v>
                </c:pt>
                <c:pt idx="29923">
                  <c:v>13.272900000004</c:v>
                </c:pt>
                <c:pt idx="29924">
                  <c:v>13.272900000003</c:v>
                </c:pt>
                <c:pt idx="29925">
                  <c:v>13.272900000003</c:v>
                </c:pt>
                <c:pt idx="29926">
                  <c:v>13.272900000004</c:v>
                </c:pt>
                <c:pt idx="29927">
                  <c:v>13.272900000003</c:v>
                </c:pt>
                <c:pt idx="29928">
                  <c:v>13.272900000003</c:v>
                </c:pt>
                <c:pt idx="29929">
                  <c:v>13.278923711726</c:v>
                </c:pt>
                <c:pt idx="29930">
                  <c:v>13.314799999995</c:v>
                </c:pt>
                <c:pt idx="29931">
                  <c:v>13.314799999995</c:v>
                </c:pt>
                <c:pt idx="29932">
                  <c:v>13.314799999995</c:v>
                </c:pt>
                <c:pt idx="29933">
                  <c:v>13.314799999995</c:v>
                </c:pt>
                <c:pt idx="29934">
                  <c:v>13.314799999995</c:v>
                </c:pt>
                <c:pt idx="29935">
                  <c:v>13.314799999995</c:v>
                </c:pt>
                <c:pt idx="29936">
                  <c:v>13.314799999995</c:v>
                </c:pt>
                <c:pt idx="29937">
                  <c:v>13.314799999995</c:v>
                </c:pt>
                <c:pt idx="29938">
                  <c:v>13.314799999995</c:v>
                </c:pt>
                <c:pt idx="29939">
                  <c:v>13.314799999995</c:v>
                </c:pt>
                <c:pt idx="29940">
                  <c:v>13.314799999995</c:v>
                </c:pt>
                <c:pt idx="29941">
                  <c:v>13.30957136346</c:v>
                </c:pt>
                <c:pt idx="29942">
                  <c:v>13.236800000003999</c:v>
                </c:pt>
                <c:pt idx="29943">
                  <c:v>13.236800000006999</c:v>
                </c:pt>
                <c:pt idx="29944">
                  <c:v>13.236800000003999</c:v>
                </c:pt>
                <c:pt idx="29945">
                  <c:v>13.236800000003999</c:v>
                </c:pt>
                <c:pt idx="29946">
                  <c:v>13.236800000003999</c:v>
                </c:pt>
                <c:pt idx="29947">
                  <c:v>13.236800000003999</c:v>
                </c:pt>
                <c:pt idx="29948">
                  <c:v>13.236800000003999</c:v>
                </c:pt>
                <c:pt idx="29949">
                  <c:v>13.236800000003999</c:v>
                </c:pt>
                <c:pt idx="29950">
                  <c:v>13.236800000003999</c:v>
                </c:pt>
                <c:pt idx="29951">
                  <c:v>13.236800000003999</c:v>
                </c:pt>
                <c:pt idx="29952">
                  <c:v>13.236800000003999</c:v>
                </c:pt>
                <c:pt idx="29953">
                  <c:v>13.236800000006999</c:v>
                </c:pt>
                <c:pt idx="29954">
                  <c:v>13.236800000003999</c:v>
                </c:pt>
                <c:pt idx="29955">
                  <c:v>13.236800000003999</c:v>
                </c:pt>
                <c:pt idx="29956">
                  <c:v>13.236800000003999</c:v>
                </c:pt>
                <c:pt idx="29957">
                  <c:v>13.236800000003999</c:v>
                </c:pt>
                <c:pt idx="29958">
                  <c:v>13.236800000003999</c:v>
                </c:pt>
                <c:pt idx="29959">
                  <c:v>13.256122913740001</c:v>
                </c:pt>
                <c:pt idx="29960">
                  <c:v>13.387099999999</c:v>
                </c:pt>
                <c:pt idx="29961">
                  <c:v>13.387099999999</c:v>
                </c:pt>
                <c:pt idx="29962">
                  <c:v>13.387099999999</c:v>
                </c:pt>
                <c:pt idx="29963">
                  <c:v>13.387099999999</c:v>
                </c:pt>
                <c:pt idx="29964">
                  <c:v>13.387099999999</c:v>
                </c:pt>
                <c:pt idx="29965">
                  <c:v>13.3871</c:v>
                </c:pt>
                <c:pt idx="29966">
                  <c:v>13.311956333437999</c:v>
                </c:pt>
                <c:pt idx="29967">
                  <c:v>13.253399999996001</c:v>
                </c:pt>
                <c:pt idx="29968">
                  <c:v>13.253399999996001</c:v>
                </c:pt>
                <c:pt idx="29969">
                  <c:v>13.253399999996001</c:v>
                </c:pt>
                <c:pt idx="29970">
                  <c:v>13.253399999996001</c:v>
                </c:pt>
                <c:pt idx="29971">
                  <c:v>13.253399999995001</c:v>
                </c:pt>
                <c:pt idx="29972">
                  <c:v>13.253399999995001</c:v>
                </c:pt>
                <c:pt idx="29973">
                  <c:v>13.253399999996001</c:v>
                </c:pt>
                <c:pt idx="29974">
                  <c:v>13.253399999996001</c:v>
                </c:pt>
                <c:pt idx="29975">
                  <c:v>13.253399999996001</c:v>
                </c:pt>
                <c:pt idx="29976">
                  <c:v>13.253399999996001</c:v>
                </c:pt>
                <c:pt idx="29977">
                  <c:v>13.253399999996001</c:v>
                </c:pt>
                <c:pt idx="29978">
                  <c:v>13.253399999996001</c:v>
                </c:pt>
                <c:pt idx="29979">
                  <c:v>13.242421219524999</c:v>
                </c:pt>
                <c:pt idx="29980">
                  <c:v>13.240900000003</c:v>
                </c:pt>
                <c:pt idx="29981">
                  <c:v>13.240900000003</c:v>
                </c:pt>
                <c:pt idx="29982">
                  <c:v>13.240900000003</c:v>
                </c:pt>
                <c:pt idx="29983">
                  <c:v>13.240900000003</c:v>
                </c:pt>
                <c:pt idx="29984">
                  <c:v>13.240900000003</c:v>
                </c:pt>
                <c:pt idx="29985">
                  <c:v>13.240900000003</c:v>
                </c:pt>
                <c:pt idx="29986">
                  <c:v>13.240900000003</c:v>
                </c:pt>
                <c:pt idx="29987">
                  <c:v>13.240900000003</c:v>
                </c:pt>
                <c:pt idx="29988">
                  <c:v>13.240900000003</c:v>
                </c:pt>
                <c:pt idx="29989">
                  <c:v>13.240900000003</c:v>
                </c:pt>
                <c:pt idx="29990">
                  <c:v>13.240900000003</c:v>
                </c:pt>
                <c:pt idx="29991">
                  <c:v>13.240899999999</c:v>
                </c:pt>
                <c:pt idx="29992">
                  <c:v>13.240900000003</c:v>
                </c:pt>
                <c:pt idx="29993">
                  <c:v>13.240900000003</c:v>
                </c:pt>
                <c:pt idx="29994">
                  <c:v>13.240900000003</c:v>
                </c:pt>
                <c:pt idx="29995">
                  <c:v>13.24135320934</c:v>
                </c:pt>
                <c:pt idx="29996">
                  <c:v>13.243199999998</c:v>
                </c:pt>
                <c:pt idx="29997">
                  <c:v>13.243199999998</c:v>
                </c:pt>
                <c:pt idx="29998">
                  <c:v>13.243199999998</c:v>
                </c:pt>
                <c:pt idx="29999">
                  <c:v>13.243199999998</c:v>
                </c:pt>
                <c:pt idx="30000">
                  <c:v>13.243199999998</c:v>
                </c:pt>
                <c:pt idx="30001">
                  <c:v>13.243199999998</c:v>
                </c:pt>
                <c:pt idx="30002">
                  <c:v>13.247467554079</c:v>
                </c:pt>
                <c:pt idx="30003">
                  <c:v>13.248400000003</c:v>
                </c:pt>
                <c:pt idx="30004">
                  <c:v>13.248400000003</c:v>
                </c:pt>
                <c:pt idx="30005">
                  <c:v>13.248400000003</c:v>
                </c:pt>
                <c:pt idx="30006">
                  <c:v>13.248400000003</c:v>
                </c:pt>
                <c:pt idx="30007">
                  <c:v>13.248400000003</c:v>
                </c:pt>
                <c:pt idx="30008">
                  <c:v>13.248400000003</c:v>
                </c:pt>
                <c:pt idx="30009">
                  <c:v>13.248400000003</c:v>
                </c:pt>
                <c:pt idx="30010">
                  <c:v>13.248400000003</c:v>
                </c:pt>
                <c:pt idx="30011">
                  <c:v>13.248400000003</c:v>
                </c:pt>
                <c:pt idx="30012">
                  <c:v>13.248400000003</c:v>
                </c:pt>
                <c:pt idx="30013">
                  <c:v>13.248400000003</c:v>
                </c:pt>
                <c:pt idx="30014">
                  <c:v>13.248400000003</c:v>
                </c:pt>
                <c:pt idx="30015">
                  <c:v>13.261260147744</c:v>
                </c:pt>
                <c:pt idx="30016">
                  <c:v>13.307499999997001</c:v>
                </c:pt>
                <c:pt idx="30017">
                  <c:v>13.307499999997001</c:v>
                </c:pt>
                <c:pt idx="30018">
                  <c:v>13.307499999997001</c:v>
                </c:pt>
                <c:pt idx="30019">
                  <c:v>13.307499999997001</c:v>
                </c:pt>
                <c:pt idx="30020">
                  <c:v>13.307499999997001</c:v>
                </c:pt>
                <c:pt idx="30021">
                  <c:v>13.307499999997001</c:v>
                </c:pt>
                <c:pt idx="30022">
                  <c:v>13.307499999997001</c:v>
                </c:pt>
                <c:pt idx="30023">
                  <c:v>13.307499999997001</c:v>
                </c:pt>
                <c:pt idx="30024">
                  <c:v>13.307499999997001</c:v>
                </c:pt>
                <c:pt idx="30025">
                  <c:v>13.307499999997001</c:v>
                </c:pt>
                <c:pt idx="30026">
                  <c:v>13.307499999997001</c:v>
                </c:pt>
                <c:pt idx="30027">
                  <c:v>13.320508646712</c:v>
                </c:pt>
                <c:pt idx="30028">
                  <c:v>13.364700000002999</c:v>
                </c:pt>
                <c:pt idx="30029">
                  <c:v>13.364700000002999</c:v>
                </c:pt>
                <c:pt idx="30030">
                  <c:v>13.364700000002999</c:v>
                </c:pt>
                <c:pt idx="30031">
                  <c:v>13.364700000002999</c:v>
                </c:pt>
                <c:pt idx="30032">
                  <c:v>13.364700000002999</c:v>
                </c:pt>
                <c:pt idx="30033">
                  <c:v>13.364700000002999</c:v>
                </c:pt>
                <c:pt idx="30034">
                  <c:v>13.364700000002999</c:v>
                </c:pt>
                <c:pt idx="30035">
                  <c:v>13.364700000002999</c:v>
                </c:pt>
                <c:pt idx="30036">
                  <c:v>13.364700000003999</c:v>
                </c:pt>
                <c:pt idx="30037">
                  <c:v>13.364700000002999</c:v>
                </c:pt>
                <c:pt idx="30038">
                  <c:v>13.364700000002999</c:v>
                </c:pt>
                <c:pt idx="30039">
                  <c:v>13.364700000002999</c:v>
                </c:pt>
                <c:pt idx="30040">
                  <c:v>13.364700000002999</c:v>
                </c:pt>
                <c:pt idx="30041">
                  <c:v>13.299772478952001</c:v>
                </c:pt>
                <c:pt idx="30042">
                  <c:v>13.273899999999999</c:v>
                </c:pt>
                <c:pt idx="30043">
                  <c:v>13.273899999999999</c:v>
                </c:pt>
                <c:pt idx="30044">
                  <c:v>13.273899999999999</c:v>
                </c:pt>
                <c:pt idx="30045">
                  <c:v>13.273899999999999</c:v>
                </c:pt>
                <c:pt idx="30046">
                  <c:v>13.273899999999999</c:v>
                </c:pt>
                <c:pt idx="30047">
                  <c:v>13.273899999999999</c:v>
                </c:pt>
                <c:pt idx="30048">
                  <c:v>13.273899999999999</c:v>
                </c:pt>
                <c:pt idx="30049">
                  <c:v>13.273899999999999</c:v>
                </c:pt>
                <c:pt idx="30050">
                  <c:v>13.273899999999999</c:v>
                </c:pt>
                <c:pt idx="30051">
                  <c:v>13.273899999999999</c:v>
                </c:pt>
                <c:pt idx="30052">
                  <c:v>13.273899999999999</c:v>
                </c:pt>
                <c:pt idx="30053">
                  <c:v>13.273899999999999</c:v>
                </c:pt>
                <c:pt idx="30054">
                  <c:v>13.271596143286001</c:v>
                </c:pt>
                <c:pt idx="30055">
                  <c:v>13.271000000001001</c:v>
                </c:pt>
                <c:pt idx="30056">
                  <c:v>13.271000000001001</c:v>
                </c:pt>
                <c:pt idx="30057">
                  <c:v>13.271000000001001</c:v>
                </c:pt>
                <c:pt idx="30058">
                  <c:v>13.271000000001001</c:v>
                </c:pt>
                <c:pt idx="30059">
                  <c:v>13.271000000001001</c:v>
                </c:pt>
                <c:pt idx="30060">
                  <c:v>13.271000000001001</c:v>
                </c:pt>
                <c:pt idx="30061">
                  <c:v>13.271000000001001</c:v>
                </c:pt>
                <c:pt idx="30062">
                  <c:v>13.271000000001001</c:v>
                </c:pt>
                <c:pt idx="30063">
                  <c:v>13.271000000001001</c:v>
                </c:pt>
                <c:pt idx="30064">
                  <c:v>13.271000000001001</c:v>
                </c:pt>
                <c:pt idx="30065">
                  <c:v>13.271000000001001</c:v>
                </c:pt>
                <c:pt idx="30066">
                  <c:v>13.271684508581</c:v>
                </c:pt>
                <c:pt idx="30067">
                  <c:v>13.299800000000999</c:v>
                </c:pt>
                <c:pt idx="30068">
                  <c:v>13.299800000000999</c:v>
                </c:pt>
                <c:pt idx="30069">
                  <c:v>13.299800000000999</c:v>
                </c:pt>
                <c:pt idx="30070">
                  <c:v>13.299800000000999</c:v>
                </c:pt>
                <c:pt idx="30071">
                  <c:v>13.299800000000999</c:v>
                </c:pt>
                <c:pt idx="30072">
                  <c:v>13.299800000000999</c:v>
                </c:pt>
                <c:pt idx="30073">
                  <c:v>13.299800000000999</c:v>
                </c:pt>
                <c:pt idx="30074">
                  <c:v>13.299800000000999</c:v>
                </c:pt>
                <c:pt idx="30075">
                  <c:v>13.299800000000999</c:v>
                </c:pt>
                <c:pt idx="30076">
                  <c:v>13.299800000000999</c:v>
                </c:pt>
                <c:pt idx="30077">
                  <c:v>13.299800000000999</c:v>
                </c:pt>
                <c:pt idx="30078">
                  <c:v>13.299800000000999</c:v>
                </c:pt>
                <c:pt idx="30079">
                  <c:v>13.299800000000999</c:v>
                </c:pt>
                <c:pt idx="30080">
                  <c:v>13.285683097525</c:v>
                </c:pt>
                <c:pt idx="30081">
                  <c:v>13.270400000002001</c:v>
                </c:pt>
                <c:pt idx="30082">
                  <c:v>13.270400000001001</c:v>
                </c:pt>
                <c:pt idx="30083">
                  <c:v>13.270400000001001</c:v>
                </c:pt>
                <c:pt idx="30084">
                  <c:v>13.270400000002001</c:v>
                </c:pt>
                <c:pt idx="30085">
                  <c:v>13.270400000002001</c:v>
                </c:pt>
                <c:pt idx="30086">
                  <c:v>13.270400000002001</c:v>
                </c:pt>
                <c:pt idx="30087">
                  <c:v>13.270400000001001</c:v>
                </c:pt>
                <c:pt idx="30088">
                  <c:v>13.270400000002001</c:v>
                </c:pt>
                <c:pt idx="30089">
                  <c:v>13.270400000001001</c:v>
                </c:pt>
                <c:pt idx="30090">
                  <c:v>13.270400000001001</c:v>
                </c:pt>
                <c:pt idx="30091">
                  <c:v>13.270400000002001</c:v>
                </c:pt>
                <c:pt idx="30092">
                  <c:v>13.274747146188</c:v>
                </c:pt>
                <c:pt idx="30093">
                  <c:v>13.286499999996</c:v>
                </c:pt>
                <c:pt idx="30094">
                  <c:v>13.286499999996</c:v>
                </c:pt>
                <c:pt idx="30095">
                  <c:v>13.286499999996</c:v>
                </c:pt>
                <c:pt idx="30096">
                  <c:v>13.286499999996</c:v>
                </c:pt>
                <c:pt idx="30097">
                  <c:v>13.286499999996</c:v>
                </c:pt>
                <c:pt idx="30098">
                  <c:v>13.286499999996</c:v>
                </c:pt>
                <c:pt idx="30099">
                  <c:v>13.286499999996</c:v>
                </c:pt>
                <c:pt idx="30100">
                  <c:v>13.286499999996</c:v>
                </c:pt>
                <c:pt idx="30101">
                  <c:v>13.286499999996</c:v>
                </c:pt>
                <c:pt idx="30102">
                  <c:v>13.286499999996</c:v>
                </c:pt>
                <c:pt idx="30103">
                  <c:v>13.286499999996</c:v>
                </c:pt>
                <c:pt idx="30104">
                  <c:v>13.286499999996</c:v>
                </c:pt>
                <c:pt idx="30105">
                  <c:v>13.286499999996</c:v>
                </c:pt>
                <c:pt idx="30106">
                  <c:v>13.286499999996</c:v>
                </c:pt>
                <c:pt idx="30107">
                  <c:v>13.286499999996</c:v>
                </c:pt>
                <c:pt idx="30108">
                  <c:v>13.286499999996</c:v>
                </c:pt>
                <c:pt idx="30109">
                  <c:v>13.286499999996</c:v>
                </c:pt>
                <c:pt idx="30110">
                  <c:v>13.286499999996</c:v>
                </c:pt>
                <c:pt idx="30111">
                  <c:v>13.286499999996</c:v>
                </c:pt>
                <c:pt idx="30112">
                  <c:v>13.257642992201999</c:v>
                </c:pt>
                <c:pt idx="30113">
                  <c:v>13.214500000000999</c:v>
                </c:pt>
                <c:pt idx="30114">
                  <c:v>13.214500000001999</c:v>
                </c:pt>
                <c:pt idx="30115">
                  <c:v>13.214500000000999</c:v>
                </c:pt>
                <c:pt idx="30116">
                  <c:v>13.214500000000999</c:v>
                </c:pt>
                <c:pt idx="30117">
                  <c:v>13.216636681053</c:v>
                </c:pt>
                <c:pt idx="30118">
                  <c:v>13.229300000004001</c:v>
                </c:pt>
                <c:pt idx="30119">
                  <c:v>13.229300000004001</c:v>
                </c:pt>
                <c:pt idx="30120">
                  <c:v>13.229300000004001</c:v>
                </c:pt>
                <c:pt idx="30121">
                  <c:v>13.229300000004001</c:v>
                </c:pt>
                <c:pt idx="30122">
                  <c:v>13.229300000004001</c:v>
                </c:pt>
                <c:pt idx="30123">
                  <c:v>13.229300000004001</c:v>
                </c:pt>
                <c:pt idx="30124">
                  <c:v>13.229300000004001</c:v>
                </c:pt>
                <c:pt idx="30125">
                  <c:v>13.229300000004001</c:v>
                </c:pt>
                <c:pt idx="30126">
                  <c:v>13.229300000004001</c:v>
                </c:pt>
                <c:pt idx="30127">
                  <c:v>13.229300000004001</c:v>
                </c:pt>
                <c:pt idx="30128">
                  <c:v>13.229300000004001</c:v>
                </c:pt>
                <c:pt idx="30129">
                  <c:v>13.229300000004001</c:v>
                </c:pt>
                <c:pt idx="30130">
                  <c:v>13.227497811213</c:v>
                </c:pt>
                <c:pt idx="30131">
                  <c:v>13.207200000003001</c:v>
                </c:pt>
                <c:pt idx="30132">
                  <c:v>13.207200000003001</c:v>
                </c:pt>
                <c:pt idx="30133">
                  <c:v>13.207200000003001</c:v>
                </c:pt>
                <c:pt idx="30134">
                  <c:v>13.207200000003001</c:v>
                </c:pt>
                <c:pt idx="30135">
                  <c:v>13.207200000003001</c:v>
                </c:pt>
                <c:pt idx="30136">
                  <c:v>13.207200000003001</c:v>
                </c:pt>
                <c:pt idx="30137">
                  <c:v>13.207200000003001</c:v>
                </c:pt>
                <c:pt idx="30138">
                  <c:v>13.207200000003001</c:v>
                </c:pt>
                <c:pt idx="30139">
                  <c:v>13.207200000003001</c:v>
                </c:pt>
                <c:pt idx="30140">
                  <c:v>13.207200000003001</c:v>
                </c:pt>
                <c:pt idx="30141">
                  <c:v>13.207200000003001</c:v>
                </c:pt>
                <c:pt idx="30142">
                  <c:v>13.207200000003001</c:v>
                </c:pt>
                <c:pt idx="30143">
                  <c:v>13.273848223550999</c:v>
                </c:pt>
                <c:pt idx="30144">
                  <c:v>13.301399999997001</c:v>
                </c:pt>
                <c:pt idx="30145">
                  <c:v>13.301399999997001</c:v>
                </c:pt>
                <c:pt idx="30146">
                  <c:v>13.301399999997001</c:v>
                </c:pt>
                <c:pt idx="30147">
                  <c:v>13.301399999997001</c:v>
                </c:pt>
                <c:pt idx="30148">
                  <c:v>13.301399999997001</c:v>
                </c:pt>
                <c:pt idx="30149">
                  <c:v>13.301399999997001</c:v>
                </c:pt>
                <c:pt idx="30150">
                  <c:v>13.301399999997001</c:v>
                </c:pt>
                <c:pt idx="30151">
                  <c:v>13.301399999997001</c:v>
                </c:pt>
                <c:pt idx="30152">
                  <c:v>13.301399999997001</c:v>
                </c:pt>
                <c:pt idx="30153">
                  <c:v>13.301399999997001</c:v>
                </c:pt>
                <c:pt idx="30154">
                  <c:v>13.284254815634</c:v>
                </c:pt>
                <c:pt idx="30155">
                  <c:v>13.248300000004001</c:v>
                </c:pt>
                <c:pt idx="30156">
                  <c:v>13.248300000004001</c:v>
                </c:pt>
                <c:pt idx="30157">
                  <c:v>13.248300000004001</c:v>
                </c:pt>
                <c:pt idx="30158">
                  <c:v>13.248300000004001</c:v>
                </c:pt>
                <c:pt idx="30159">
                  <c:v>13.248300000004001</c:v>
                </c:pt>
                <c:pt idx="30160">
                  <c:v>13.248300000004001</c:v>
                </c:pt>
                <c:pt idx="30161">
                  <c:v>13.248300000004001</c:v>
                </c:pt>
                <c:pt idx="30162">
                  <c:v>13.248300000004001</c:v>
                </c:pt>
                <c:pt idx="30163">
                  <c:v>13.248300000004001</c:v>
                </c:pt>
                <c:pt idx="30164">
                  <c:v>13.248300000004001</c:v>
                </c:pt>
                <c:pt idx="30165">
                  <c:v>13.248300000004001</c:v>
                </c:pt>
                <c:pt idx="30166">
                  <c:v>13.248300000004001</c:v>
                </c:pt>
                <c:pt idx="30167">
                  <c:v>13.276336109147</c:v>
                </c:pt>
                <c:pt idx="30168">
                  <c:v>13.299200000001001</c:v>
                </c:pt>
                <c:pt idx="30169">
                  <c:v>13.299200000001999</c:v>
                </c:pt>
                <c:pt idx="30170">
                  <c:v>13.299200000001999</c:v>
                </c:pt>
                <c:pt idx="30171">
                  <c:v>13.299200000001999</c:v>
                </c:pt>
                <c:pt idx="30172">
                  <c:v>13.299200000001001</c:v>
                </c:pt>
                <c:pt idx="30173">
                  <c:v>13.299200000003999</c:v>
                </c:pt>
                <c:pt idx="30174">
                  <c:v>13.299200000001999</c:v>
                </c:pt>
                <c:pt idx="30175">
                  <c:v>13.299200000001001</c:v>
                </c:pt>
                <c:pt idx="30176">
                  <c:v>13.299200000001999</c:v>
                </c:pt>
                <c:pt idx="30177">
                  <c:v>13.299200000003999</c:v>
                </c:pt>
                <c:pt idx="30178">
                  <c:v>13.299200000001999</c:v>
                </c:pt>
                <c:pt idx="30179">
                  <c:v>13.299200000001001</c:v>
                </c:pt>
                <c:pt idx="30180">
                  <c:v>13.299200000001999</c:v>
                </c:pt>
                <c:pt idx="30181">
                  <c:v>13.299200000001999</c:v>
                </c:pt>
                <c:pt idx="30182">
                  <c:v>13.299200000003999</c:v>
                </c:pt>
                <c:pt idx="30183">
                  <c:v>13.299200000001999</c:v>
                </c:pt>
                <c:pt idx="30184">
                  <c:v>13.352660278464</c:v>
                </c:pt>
                <c:pt idx="30185">
                  <c:v>13.364200000004001</c:v>
                </c:pt>
                <c:pt idx="30186">
                  <c:v>13.364200000006001</c:v>
                </c:pt>
                <c:pt idx="30187">
                  <c:v>13.364200000004001</c:v>
                </c:pt>
                <c:pt idx="30188">
                  <c:v>13.364200000003001</c:v>
                </c:pt>
                <c:pt idx="30189">
                  <c:v>13.364200000003001</c:v>
                </c:pt>
                <c:pt idx="30190">
                  <c:v>13.364200000004001</c:v>
                </c:pt>
                <c:pt idx="30191">
                  <c:v>13.364200000003001</c:v>
                </c:pt>
                <c:pt idx="30192">
                  <c:v>13.364200000003001</c:v>
                </c:pt>
                <c:pt idx="30193">
                  <c:v>13.364200000006001</c:v>
                </c:pt>
                <c:pt idx="30194">
                  <c:v>13.364200000003001</c:v>
                </c:pt>
                <c:pt idx="30195">
                  <c:v>13.362949156356001</c:v>
                </c:pt>
                <c:pt idx="30196">
                  <c:v>13.359700000001</c:v>
                </c:pt>
                <c:pt idx="30197">
                  <c:v>13.359700000001</c:v>
                </c:pt>
                <c:pt idx="30198">
                  <c:v>13.359700000001</c:v>
                </c:pt>
                <c:pt idx="30199">
                  <c:v>13.359700000001</c:v>
                </c:pt>
                <c:pt idx="30200">
                  <c:v>13.359700000001</c:v>
                </c:pt>
                <c:pt idx="30201">
                  <c:v>13.359700000001</c:v>
                </c:pt>
                <c:pt idx="30202">
                  <c:v>13.359700000001</c:v>
                </c:pt>
                <c:pt idx="30203">
                  <c:v>13.359700000001</c:v>
                </c:pt>
                <c:pt idx="30204">
                  <c:v>13.359700000001</c:v>
                </c:pt>
                <c:pt idx="30205">
                  <c:v>13.359700000001</c:v>
                </c:pt>
                <c:pt idx="30206">
                  <c:v>13.359700000001</c:v>
                </c:pt>
                <c:pt idx="30207">
                  <c:v>13.34179978645</c:v>
                </c:pt>
                <c:pt idx="30208">
                  <c:v>13.275699999998</c:v>
                </c:pt>
                <c:pt idx="30209">
                  <c:v>13.275699999998</c:v>
                </c:pt>
                <c:pt idx="30210">
                  <c:v>13.275699999998</c:v>
                </c:pt>
                <c:pt idx="30211">
                  <c:v>13.275699999998</c:v>
                </c:pt>
                <c:pt idx="30212">
                  <c:v>13.275699999998</c:v>
                </c:pt>
                <c:pt idx="30213">
                  <c:v>13.275699999998</c:v>
                </c:pt>
                <c:pt idx="30214">
                  <c:v>13.275699999998</c:v>
                </c:pt>
                <c:pt idx="30215">
                  <c:v>13.275699999998</c:v>
                </c:pt>
                <c:pt idx="30216">
                  <c:v>13.275699999998</c:v>
                </c:pt>
                <c:pt idx="30217">
                  <c:v>13.275699999998</c:v>
                </c:pt>
                <c:pt idx="30218">
                  <c:v>13.275699999998</c:v>
                </c:pt>
                <c:pt idx="30219">
                  <c:v>13.275699999998</c:v>
                </c:pt>
                <c:pt idx="30220">
                  <c:v>13.253614525626</c:v>
                </c:pt>
                <c:pt idx="30221">
                  <c:v>13.204499999998999</c:v>
                </c:pt>
                <c:pt idx="30222">
                  <c:v>13.204499999998999</c:v>
                </c:pt>
                <c:pt idx="30223">
                  <c:v>13.204499999998999</c:v>
                </c:pt>
                <c:pt idx="30224">
                  <c:v>13.204499999998999</c:v>
                </c:pt>
                <c:pt idx="30225">
                  <c:v>13.204499999998999</c:v>
                </c:pt>
                <c:pt idx="30226">
                  <c:v>13.205822310859</c:v>
                </c:pt>
                <c:pt idx="30227">
                  <c:v>13.225999999997001</c:v>
                </c:pt>
                <c:pt idx="30228">
                  <c:v>13.225999999997001</c:v>
                </c:pt>
                <c:pt idx="30229">
                  <c:v>13.225999999997001</c:v>
                </c:pt>
                <c:pt idx="30230">
                  <c:v>13.225999999997001</c:v>
                </c:pt>
                <c:pt idx="30231">
                  <c:v>13.225999999997001</c:v>
                </c:pt>
                <c:pt idx="30232">
                  <c:v>13.225999999997001</c:v>
                </c:pt>
                <c:pt idx="30233">
                  <c:v>13.225999999997001</c:v>
                </c:pt>
                <c:pt idx="30234">
                  <c:v>13.225999999997001</c:v>
                </c:pt>
                <c:pt idx="30235">
                  <c:v>13.225999999997001</c:v>
                </c:pt>
                <c:pt idx="30236">
                  <c:v>13.225999999997001</c:v>
                </c:pt>
                <c:pt idx="30237">
                  <c:v>13.225999999997001</c:v>
                </c:pt>
                <c:pt idx="30238">
                  <c:v>13.225999999997001</c:v>
                </c:pt>
                <c:pt idx="30239">
                  <c:v>13.232281044107999</c:v>
                </c:pt>
                <c:pt idx="30240">
                  <c:v>13.390099999997</c:v>
                </c:pt>
                <c:pt idx="30241">
                  <c:v>13.390099999997</c:v>
                </c:pt>
                <c:pt idx="30242">
                  <c:v>13.390099999997</c:v>
                </c:pt>
                <c:pt idx="30243">
                  <c:v>13.390099999997</c:v>
                </c:pt>
                <c:pt idx="30244">
                  <c:v>13.390099999997</c:v>
                </c:pt>
                <c:pt idx="30245">
                  <c:v>13.390099999997</c:v>
                </c:pt>
                <c:pt idx="30246">
                  <c:v>13.390099999997</c:v>
                </c:pt>
                <c:pt idx="30247">
                  <c:v>13.390099999997</c:v>
                </c:pt>
                <c:pt idx="30248">
                  <c:v>13.390099999997</c:v>
                </c:pt>
                <c:pt idx="30249">
                  <c:v>13.390099999997</c:v>
                </c:pt>
                <c:pt idx="30250">
                  <c:v>13.390099999997</c:v>
                </c:pt>
                <c:pt idx="30251">
                  <c:v>13.390099999997</c:v>
                </c:pt>
                <c:pt idx="30252">
                  <c:v>13.390099999997</c:v>
                </c:pt>
                <c:pt idx="30253">
                  <c:v>13.390099999997</c:v>
                </c:pt>
                <c:pt idx="30254">
                  <c:v>13.390099999997</c:v>
                </c:pt>
                <c:pt idx="30255">
                  <c:v>13.390099999997</c:v>
                </c:pt>
                <c:pt idx="30256">
                  <c:v>13.390099999997</c:v>
                </c:pt>
                <c:pt idx="30257">
                  <c:v>13.390099999997</c:v>
                </c:pt>
                <c:pt idx="30258">
                  <c:v>13.390099999997</c:v>
                </c:pt>
                <c:pt idx="30259">
                  <c:v>13.287267727846</c:v>
                </c:pt>
                <c:pt idx="30260">
                  <c:v>13.110600000005</c:v>
                </c:pt>
                <c:pt idx="30261">
                  <c:v>13.110600000005</c:v>
                </c:pt>
                <c:pt idx="30262">
                  <c:v>13.110600000005</c:v>
                </c:pt>
                <c:pt idx="30263">
                  <c:v>13.110600000005</c:v>
                </c:pt>
                <c:pt idx="30264">
                  <c:v>13.110600000008001</c:v>
                </c:pt>
                <c:pt idx="30265">
                  <c:v>13.110600000005</c:v>
                </c:pt>
                <c:pt idx="30266">
                  <c:v>13.110600000005</c:v>
                </c:pt>
                <c:pt idx="30267">
                  <c:v>13.110600000005</c:v>
                </c:pt>
                <c:pt idx="30268">
                  <c:v>13.110600000005</c:v>
                </c:pt>
                <c:pt idx="30269">
                  <c:v>13.110600000005</c:v>
                </c:pt>
                <c:pt idx="30270">
                  <c:v>13.110600000005</c:v>
                </c:pt>
                <c:pt idx="30271">
                  <c:v>13.126604341932</c:v>
                </c:pt>
                <c:pt idx="30272">
                  <c:v>13.277800000002999</c:v>
                </c:pt>
                <c:pt idx="30273">
                  <c:v>13.277800000002999</c:v>
                </c:pt>
                <c:pt idx="30274">
                  <c:v>13.277800000002999</c:v>
                </c:pt>
                <c:pt idx="30275">
                  <c:v>13.277800000002999</c:v>
                </c:pt>
                <c:pt idx="30276">
                  <c:v>13.277800000002999</c:v>
                </c:pt>
                <c:pt idx="30277">
                  <c:v>13.277800000002999</c:v>
                </c:pt>
                <c:pt idx="30278">
                  <c:v>13.233112334342</c:v>
                </c:pt>
                <c:pt idx="30279">
                  <c:v>13.168299999998</c:v>
                </c:pt>
                <c:pt idx="30280">
                  <c:v>13.168299999998</c:v>
                </c:pt>
                <c:pt idx="30281">
                  <c:v>13.168299999998</c:v>
                </c:pt>
                <c:pt idx="30282">
                  <c:v>13.168299999998</c:v>
                </c:pt>
                <c:pt idx="30283">
                  <c:v>13.168299999998</c:v>
                </c:pt>
                <c:pt idx="30284">
                  <c:v>13.168299999998</c:v>
                </c:pt>
                <c:pt idx="30285">
                  <c:v>13.168299999998</c:v>
                </c:pt>
                <c:pt idx="30286">
                  <c:v>13.168299999998</c:v>
                </c:pt>
                <c:pt idx="30287">
                  <c:v>13.168299999997</c:v>
                </c:pt>
                <c:pt idx="30288">
                  <c:v>13.168299999998</c:v>
                </c:pt>
                <c:pt idx="30289">
                  <c:v>13.168299999998</c:v>
                </c:pt>
                <c:pt idx="30290">
                  <c:v>13.168299999998</c:v>
                </c:pt>
                <c:pt idx="30291">
                  <c:v>13.265735361262999</c:v>
                </c:pt>
                <c:pt idx="30292">
                  <c:v>13.401099999996999</c:v>
                </c:pt>
                <c:pt idx="30293">
                  <c:v>13.401099999996999</c:v>
                </c:pt>
                <c:pt idx="30294">
                  <c:v>13.401099999996999</c:v>
                </c:pt>
                <c:pt idx="30295">
                  <c:v>13.401099999996999</c:v>
                </c:pt>
                <c:pt idx="30296">
                  <c:v>13.401099999996999</c:v>
                </c:pt>
                <c:pt idx="30297">
                  <c:v>13.401099999996999</c:v>
                </c:pt>
                <c:pt idx="30298">
                  <c:v>13.401099999996999</c:v>
                </c:pt>
                <c:pt idx="30299">
                  <c:v>13.401099999996999</c:v>
                </c:pt>
                <c:pt idx="30300">
                  <c:v>13.401099999996999</c:v>
                </c:pt>
                <c:pt idx="30301">
                  <c:v>13.401099999996999</c:v>
                </c:pt>
                <c:pt idx="30302">
                  <c:v>13.401099999996999</c:v>
                </c:pt>
                <c:pt idx="30303">
                  <c:v>13.401099999996999</c:v>
                </c:pt>
                <c:pt idx="30304">
                  <c:v>13.401099999996999</c:v>
                </c:pt>
                <c:pt idx="30305">
                  <c:v>13.401099999996999</c:v>
                </c:pt>
                <c:pt idx="30306">
                  <c:v>13.401099999996999</c:v>
                </c:pt>
                <c:pt idx="30307">
                  <c:v>13.401099999996999</c:v>
                </c:pt>
                <c:pt idx="30308">
                  <c:v>13.401099999996999</c:v>
                </c:pt>
                <c:pt idx="30309">
                  <c:v>13.401099999996999</c:v>
                </c:pt>
                <c:pt idx="30310">
                  <c:v>13.401099999996999</c:v>
                </c:pt>
                <c:pt idx="30311">
                  <c:v>13.435570416475</c:v>
                </c:pt>
                <c:pt idx="30312">
                  <c:v>13.497399999995</c:v>
                </c:pt>
                <c:pt idx="30313">
                  <c:v>13.497399999995</c:v>
                </c:pt>
                <c:pt idx="30314">
                  <c:v>13.497399999995</c:v>
                </c:pt>
                <c:pt idx="30315">
                  <c:v>13.497399999995</c:v>
                </c:pt>
                <c:pt idx="30316">
                  <c:v>13.497399999995</c:v>
                </c:pt>
                <c:pt idx="30317">
                  <c:v>13.497399999995</c:v>
                </c:pt>
                <c:pt idx="30318">
                  <c:v>13.497399999995</c:v>
                </c:pt>
                <c:pt idx="30319">
                  <c:v>13.497399999995</c:v>
                </c:pt>
                <c:pt idx="30320">
                  <c:v>13.497399999995</c:v>
                </c:pt>
                <c:pt idx="30321">
                  <c:v>13.497399999995</c:v>
                </c:pt>
                <c:pt idx="30322">
                  <c:v>13.497399999995</c:v>
                </c:pt>
                <c:pt idx="30323">
                  <c:v>13.437553632198</c:v>
                </c:pt>
                <c:pt idx="30324">
                  <c:v>13.173700000005001</c:v>
                </c:pt>
                <c:pt idx="30325">
                  <c:v>13.173700000005001</c:v>
                </c:pt>
                <c:pt idx="30326">
                  <c:v>13.173700000005001</c:v>
                </c:pt>
                <c:pt idx="30327">
                  <c:v>13.173700000005001</c:v>
                </c:pt>
                <c:pt idx="30328">
                  <c:v>13.173700000005001</c:v>
                </c:pt>
                <c:pt idx="30329">
                  <c:v>13.173700000005001</c:v>
                </c:pt>
                <c:pt idx="30330">
                  <c:v>13.173700000005001</c:v>
                </c:pt>
                <c:pt idx="30331">
                  <c:v>13.173700000005001</c:v>
                </c:pt>
                <c:pt idx="30332">
                  <c:v>13.173700000004001</c:v>
                </c:pt>
                <c:pt idx="30333">
                  <c:v>13.173700000005001</c:v>
                </c:pt>
                <c:pt idx="30334">
                  <c:v>13.173700000005001</c:v>
                </c:pt>
                <c:pt idx="30335">
                  <c:v>13.173700000005001</c:v>
                </c:pt>
                <c:pt idx="30336">
                  <c:v>13.201894588636</c:v>
                </c:pt>
                <c:pt idx="30337">
                  <c:v>13.419200000002</c:v>
                </c:pt>
                <c:pt idx="30338">
                  <c:v>13.419200000002</c:v>
                </c:pt>
                <c:pt idx="30339">
                  <c:v>13.419200000002</c:v>
                </c:pt>
                <c:pt idx="30340">
                  <c:v>13.419200000002</c:v>
                </c:pt>
                <c:pt idx="30341">
                  <c:v>13.419200000002</c:v>
                </c:pt>
                <c:pt idx="30342">
                  <c:v>13.419200000002</c:v>
                </c:pt>
                <c:pt idx="30343">
                  <c:v>13.419200000002</c:v>
                </c:pt>
                <c:pt idx="30344">
                  <c:v>13.419200000002</c:v>
                </c:pt>
                <c:pt idx="30345">
                  <c:v>13.419200000002</c:v>
                </c:pt>
                <c:pt idx="30346">
                  <c:v>13.419200000002</c:v>
                </c:pt>
                <c:pt idx="30347">
                  <c:v>13.419200000002</c:v>
                </c:pt>
                <c:pt idx="30348">
                  <c:v>13.419200000002</c:v>
                </c:pt>
                <c:pt idx="30349">
                  <c:v>13.419200000002</c:v>
                </c:pt>
                <c:pt idx="30350">
                  <c:v>13.399808179297001</c:v>
                </c:pt>
                <c:pt idx="30351">
                  <c:v>13.376599999997</c:v>
                </c:pt>
                <c:pt idx="30352">
                  <c:v>13.376599999997</c:v>
                </c:pt>
                <c:pt idx="30353">
                  <c:v>13.376599999997</c:v>
                </c:pt>
                <c:pt idx="30354">
                  <c:v>13.376599999997</c:v>
                </c:pt>
                <c:pt idx="30355">
                  <c:v>13.376599999997</c:v>
                </c:pt>
                <c:pt idx="30356">
                  <c:v>13.376599999997</c:v>
                </c:pt>
                <c:pt idx="30357">
                  <c:v>13.376599999997</c:v>
                </c:pt>
                <c:pt idx="30358">
                  <c:v>13.376599999997</c:v>
                </c:pt>
                <c:pt idx="30359">
                  <c:v>13.376599999999</c:v>
                </c:pt>
                <c:pt idx="30360">
                  <c:v>13.376599999997</c:v>
                </c:pt>
                <c:pt idx="30361">
                  <c:v>13.376599999997</c:v>
                </c:pt>
                <c:pt idx="30362">
                  <c:v>13.346722279252999</c:v>
                </c:pt>
                <c:pt idx="30363">
                  <c:v>13.170899999997999</c:v>
                </c:pt>
                <c:pt idx="30364">
                  <c:v>13.170899999997999</c:v>
                </c:pt>
                <c:pt idx="30365">
                  <c:v>13.170899999997999</c:v>
                </c:pt>
                <c:pt idx="30366">
                  <c:v>13.170899999997999</c:v>
                </c:pt>
                <c:pt idx="30367">
                  <c:v>13.170899999997999</c:v>
                </c:pt>
                <c:pt idx="30368">
                  <c:v>13.170899999997999</c:v>
                </c:pt>
                <c:pt idx="30369">
                  <c:v>13.170899999997999</c:v>
                </c:pt>
                <c:pt idx="30370">
                  <c:v>13.170899999997999</c:v>
                </c:pt>
                <c:pt idx="30371">
                  <c:v>13.170899999997999</c:v>
                </c:pt>
                <c:pt idx="30372">
                  <c:v>13.170899999997999</c:v>
                </c:pt>
                <c:pt idx="30373">
                  <c:v>13.170899999997999</c:v>
                </c:pt>
                <c:pt idx="30374">
                  <c:v>13.203274830587</c:v>
                </c:pt>
                <c:pt idx="30375">
                  <c:v>13.282899999998</c:v>
                </c:pt>
                <c:pt idx="30376">
                  <c:v>13.282899999998</c:v>
                </c:pt>
                <c:pt idx="30377">
                  <c:v>13.282899999998</c:v>
                </c:pt>
                <c:pt idx="30378">
                  <c:v>13.282899999998</c:v>
                </c:pt>
                <c:pt idx="30379">
                  <c:v>13.282899999998</c:v>
                </c:pt>
                <c:pt idx="30380">
                  <c:v>13.287373494436</c:v>
                </c:pt>
                <c:pt idx="30381">
                  <c:v>13.401099999996999</c:v>
                </c:pt>
                <c:pt idx="30382">
                  <c:v>13.401099999996999</c:v>
                </c:pt>
                <c:pt idx="30383">
                  <c:v>13.401099999996999</c:v>
                </c:pt>
                <c:pt idx="30384">
                  <c:v>13.401099999996999</c:v>
                </c:pt>
                <c:pt idx="30385">
                  <c:v>13.401099999996999</c:v>
                </c:pt>
                <c:pt idx="30386">
                  <c:v>13.401099999996999</c:v>
                </c:pt>
                <c:pt idx="30387">
                  <c:v>13.401099999996999</c:v>
                </c:pt>
                <c:pt idx="30388">
                  <c:v>13.401099999996999</c:v>
                </c:pt>
                <c:pt idx="30389">
                  <c:v>13.401099999996999</c:v>
                </c:pt>
                <c:pt idx="30390">
                  <c:v>13.401099999996999</c:v>
                </c:pt>
                <c:pt idx="30391">
                  <c:v>13.401099999995999</c:v>
                </c:pt>
                <c:pt idx="30392">
                  <c:v>13.401099999996999</c:v>
                </c:pt>
                <c:pt idx="30393">
                  <c:v>13.401099999996999</c:v>
                </c:pt>
                <c:pt idx="30394">
                  <c:v>13.386688433731001</c:v>
                </c:pt>
                <c:pt idx="30395">
                  <c:v>13.383299999996</c:v>
                </c:pt>
                <c:pt idx="30396">
                  <c:v>13.383299999996</c:v>
                </c:pt>
                <c:pt idx="30397">
                  <c:v>13.383299999996</c:v>
                </c:pt>
                <c:pt idx="30398">
                  <c:v>13.383299999996</c:v>
                </c:pt>
                <c:pt idx="30399">
                  <c:v>13.383299999996</c:v>
                </c:pt>
                <c:pt idx="30400">
                  <c:v>13.383299999996</c:v>
                </c:pt>
                <c:pt idx="30401">
                  <c:v>13.383299999996</c:v>
                </c:pt>
                <c:pt idx="30402">
                  <c:v>13.383299999996</c:v>
                </c:pt>
                <c:pt idx="30403">
                  <c:v>13.383299999996</c:v>
                </c:pt>
                <c:pt idx="30404">
                  <c:v>13.383299999996</c:v>
                </c:pt>
                <c:pt idx="30405">
                  <c:v>13.383299999996</c:v>
                </c:pt>
                <c:pt idx="30406">
                  <c:v>13.377138913983</c:v>
                </c:pt>
                <c:pt idx="30407">
                  <c:v>13.361399999996999</c:v>
                </c:pt>
                <c:pt idx="30408">
                  <c:v>13.361399999995999</c:v>
                </c:pt>
                <c:pt idx="30409">
                  <c:v>13.361399999995999</c:v>
                </c:pt>
                <c:pt idx="30410">
                  <c:v>13.361399999995999</c:v>
                </c:pt>
                <c:pt idx="30411">
                  <c:v>13.361399999995999</c:v>
                </c:pt>
                <c:pt idx="30412">
                  <c:v>13.361399999995999</c:v>
                </c:pt>
                <c:pt idx="30413">
                  <c:v>13.361399999995999</c:v>
                </c:pt>
                <c:pt idx="30414">
                  <c:v>13.361399999995999</c:v>
                </c:pt>
                <c:pt idx="30415">
                  <c:v>13.361399999995999</c:v>
                </c:pt>
                <c:pt idx="30416">
                  <c:v>13.361399999995999</c:v>
                </c:pt>
                <c:pt idx="30417">
                  <c:v>13.361399999995999</c:v>
                </c:pt>
                <c:pt idx="30418">
                  <c:v>13.361399999995999</c:v>
                </c:pt>
                <c:pt idx="30419">
                  <c:v>13.361399999995999</c:v>
                </c:pt>
                <c:pt idx="30420">
                  <c:v>13.361399999995999</c:v>
                </c:pt>
                <c:pt idx="30421">
                  <c:v>13.361399999995999</c:v>
                </c:pt>
                <c:pt idx="30422">
                  <c:v>13.361399999995999</c:v>
                </c:pt>
                <c:pt idx="30423">
                  <c:v>13.361399999995999</c:v>
                </c:pt>
                <c:pt idx="30424">
                  <c:v>13.375683198794</c:v>
                </c:pt>
                <c:pt idx="30425">
                  <c:v>13.403599999998001</c:v>
                </c:pt>
                <c:pt idx="30426">
                  <c:v>13.403600000000001</c:v>
                </c:pt>
                <c:pt idx="30427">
                  <c:v>13.403599999998001</c:v>
                </c:pt>
                <c:pt idx="30428">
                  <c:v>13.403599999998001</c:v>
                </c:pt>
                <c:pt idx="30429">
                  <c:v>13.403599999998001</c:v>
                </c:pt>
                <c:pt idx="30430">
                  <c:v>13.363004989401</c:v>
                </c:pt>
                <c:pt idx="30431">
                  <c:v>13.327400000001999</c:v>
                </c:pt>
                <c:pt idx="30432">
                  <c:v>13.327400000001999</c:v>
                </c:pt>
                <c:pt idx="30433">
                  <c:v>13.327400000003999</c:v>
                </c:pt>
                <c:pt idx="30434">
                  <c:v>13.327400000001999</c:v>
                </c:pt>
                <c:pt idx="30435">
                  <c:v>13.327400000001999</c:v>
                </c:pt>
                <c:pt idx="30436">
                  <c:v>13.327400000001999</c:v>
                </c:pt>
                <c:pt idx="30437">
                  <c:v>13.327400000001999</c:v>
                </c:pt>
                <c:pt idx="30438">
                  <c:v>13.327400000001999</c:v>
                </c:pt>
                <c:pt idx="30439">
                  <c:v>13.327400000001999</c:v>
                </c:pt>
                <c:pt idx="30440">
                  <c:v>13.327400000001999</c:v>
                </c:pt>
                <c:pt idx="30441">
                  <c:v>13.3304654305</c:v>
                </c:pt>
                <c:pt idx="30442">
                  <c:v>13.519600000000001</c:v>
                </c:pt>
                <c:pt idx="30443">
                  <c:v>13.519600000000001</c:v>
                </c:pt>
                <c:pt idx="30444">
                  <c:v>13.519600000000001</c:v>
                </c:pt>
                <c:pt idx="30445">
                  <c:v>13.519600000000001</c:v>
                </c:pt>
                <c:pt idx="30446">
                  <c:v>13.519600000000001</c:v>
                </c:pt>
                <c:pt idx="30447">
                  <c:v>13.519600000000001</c:v>
                </c:pt>
                <c:pt idx="30448">
                  <c:v>13.519600000000001</c:v>
                </c:pt>
                <c:pt idx="30449">
                  <c:v>13.519600000000001</c:v>
                </c:pt>
                <c:pt idx="30450">
                  <c:v>13.519600000000001</c:v>
                </c:pt>
                <c:pt idx="30451">
                  <c:v>13.519600000000001</c:v>
                </c:pt>
                <c:pt idx="30452">
                  <c:v>13.519600000000001</c:v>
                </c:pt>
                <c:pt idx="30453">
                  <c:v>13.519600000000001</c:v>
                </c:pt>
                <c:pt idx="30454">
                  <c:v>13.493911821732</c:v>
                </c:pt>
                <c:pt idx="30455">
                  <c:v>13.3917</c:v>
                </c:pt>
                <c:pt idx="30456">
                  <c:v>13.391700000001</c:v>
                </c:pt>
                <c:pt idx="30457">
                  <c:v>13.391700000001</c:v>
                </c:pt>
                <c:pt idx="30458">
                  <c:v>13.391700000001</c:v>
                </c:pt>
                <c:pt idx="30459">
                  <c:v>13.391700000001</c:v>
                </c:pt>
                <c:pt idx="30460">
                  <c:v>13.391700000001</c:v>
                </c:pt>
                <c:pt idx="30461">
                  <c:v>13.391700000001</c:v>
                </c:pt>
                <c:pt idx="30462">
                  <c:v>13.391700000001</c:v>
                </c:pt>
                <c:pt idx="30463">
                  <c:v>13.3917</c:v>
                </c:pt>
                <c:pt idx="30464">
                  <c:v>13.391700000001</c:v>
                </c:pt>
                <c:pt idx="30465">
                  <c:v>13.3917</c:v>
                </c:pt>
                <c:pt idx="30466">
                  <c:v>13.3917</c:v>
                </c:pt>
                <c:pt idx="30467">
                  <c:v>13.391700000001</c:v>
                </c:pt>
                <c:pt idx="30468">
                  <c:v>13.294489352846</c:v>
                </c:pt>
                <c:pt idx="30469">
                  <c:v>13.245900000002001</c:v>
                </c:pt>
                <c:pt idx="30470">
                  <c:v>13.245900000002001</c:v>
                </c:pt>
                <c:pt idx="30471">
                  <c:v>13.245900000002001</c:v>
                </c:pt>
                <c:pt idx="30472">
                  <c:v>13.245900000002001</c:v>
                </c:pt>
                <c:pt idx="30473">
                  <c:v>13.245900000002001</c:v>
                </c:pt>
                <c:pt idx="30474">
                  <c:v>13.245900000002001</c:v>
                </c:pt>
                <c:pt idx="30475">
                  <c:v>13.245900000002001</c:v>
                </c:pt>
                <c:pt idx="30476">
                  <c:v>13.245900000002001</c:v>
                </c:pt>
                <c:pt idx="30477">
                  <c:v>13.245900000002001</c:v>
                </c:pt>
                <c:pt idx="30478">
                  <c:v>13.245900000002001</c:v>
                </c:pt>
                <c:pt idx="30479">
                  <c:v>13.245900000002001</c:v>
                </c:pt>
                <c:pt idx="30480">
                  <c:v>13.245900000002001</c:v>
                </c:pt>
                <c:pt idx="30481">
                  <c:v>13.245900000002001</c:v>
                </c:pt>
                <c:pt idx="30482">
                  <c:v>13.245900000002001</c:v>
                </c:pt>
                <c:pt idx="30483">
                  <c:v>13.245900000002001</c:v>
                </c:pt>
                <c:pt idx="30484">
                  <c:v>13.245900000002001</c:v>
                </c:pt>
                <c:pt idx="30485">
                  <c:v>13.2686805975</c:v>
                </c:pt>
                <c:pt idx="30486">
                  <c:v>13.367200000001001</c:v>
                </c:pt>
                <c:pt idx="30487">
                  <c:v>13.367200000001001</c:v>
                </c:pt>
                <c:pt idx="30488">
                  <c:v>13.367200000001001</c:v>
                </c:pt>
                <c:pt idx="30489">
                  <c:v>13.367200000001001</c:v>
                </c:pt>
                <c:pt idx="30490">
                  <c:v>13.367200000001001</c:v>
                </c:pt>
                <c:pt idx="30491">
                  <c:v>13.367200000001001</c:v>
                </c:pt>
                <c:pt idx="30492">
                  <c:v>13.367200000001001</c:v>
                </c:pt>
                <c:pt idx="30493">
                  <c:v>13.367200000001001</c:v>
                </c:pt>
                <c:pt idx="30494">
                  <c:v>13.367200000001001</c:v>
                </c:pt>
                <c:pt idx="30495">
                  <c:v>13.367200000001001</c:v>
                </c:pt>
                <c:pt idx="30496">
                  <c:v>13.367200000001001</c:v>
                </c:pt>
                <c:pt idx="30497">
                  <c:v>13.367200000001001</c:v>
                </c:pt>
                <c:pt idx="30498">
                  <c:v>13.377207230657</c:v>
                </c:pt>
                <c:pt idx="30499">
                  <c:v>13.447199999996</c:v>
                </c:pt>
                <c:pt idx="30500">
                  <c:v>13.447199999997</c:v>
                </c:pt>
                <c:pt idx="30501">
                  <c:v>13.447199999997</c:v>
                </c:pt>
                <c:pt idx="30502">
                  <c:v>13.447199999997</c:v>
                </c:pt>
                <c:pt idx="30503">
                  <c:v>13.447199999997</c:v>
                </c:pt>
                <c:pt idx="30504">
                  <c:v>13.432041675697</c:v>
                </c:pt>
                <c:pt idx="30505">
                  <c:v>13.251699999995999</c:v>
                </c:pt>
                <c:pt idx="30506">
                  <c:v>13.251699999995999</c:v>
                </c:pt>
                <c:pt idx="30507">
                  <c:v>13.251699999995999</c:v>
                </c:pt>
                <c:pt idx="30508">
                  <c:v>13.251699999995999</c:v>
                </c:pt>
                <c:pt idx="30509">
                  <c:v>13.251699999995999</c:v>
                </c:pt>
                <c:pt idx="30510">
                  <c:v>13.251699999995999</c:v>
                </c:pt>
                <c:pt idx="30511">
                  <c:v>13.251699999995999</c:v>
                </c:pt>
                <c:pt idx="30512">
                  <c:v>13.251699999995999</c:v>
                </c:pt>
                <c:pt idx="30513">
                  <c:v>13.251699999995999</c:v>
                </c:pt>
                <c:pt idx="30514">
                  <c:v>13.251699999995999</c:v>
                </c:pt>
                <c:pt idx="30515">
                  <c:v>13.251699999995999</c:v>
                </c:pt>
                <c:pt idx="30516">
                  <c:v>13.251699999995999</c:v>
                </c:pt>
                <c:pt idx="30517">
                  <c:v>13.288509690159</c:v>
                </c:pt>
                <c:pt idx="30518">
                  <c:v>13.474400000004</c:v>
                </c:pt>
                <c:pt idx="30519">
                  <c:v>13.474400000004</c:v>
                </c:pt>
                <c:pt idx="30520">
                  <c:v>13.474400000004</c:v>
                </c:pt>
                <c:pt idx="30521">
                  <c:v>13.474400000004</c:v>
                </c:pt>
                <c:pt idx="30522">
                  <c:v>13.474400000004</c:v>
                </c:pt>
                <c:pt idx="30523">
                  <c:v>13.474400000004</c:v>
                </c:pt>
                <c:pt idx="30524">
                  <c:v>13.474400000004</c:v>
                </c:pt>
                <c:pt idx="30525">
                  <c:v>13.474400000004</c:v>
                </c:pt>
                <c:pt idx="30526">
                  <c:v>13.474400000004</c:v>
                </c:pt>
                <c:pt idx="30527">
                  <c:v>13.474400000004</c:v>
                </c:pt>
                <c:pt idx="30528">
                  <c:v>13.474400000004</c:v>
                </c:pt>
                <c:pt idx="30529">
                  <c:v>13.474400000004</c:v>
                </c:pt>
                <c:pt idx="30530">
                  <c:v>13.474400000004</c:v>
                </c:pt>
                <c:pt idx="30531">
                  <c:v>13.329238431052</c:v>
                </c:pt>
                <c:pt idx="30532">
                  <c:v>13.277299999996</c:v>
                </c:pt>
                <c:pt idx="30533">
                  <c:v>13.277299999996</c:v>
                </c:pt>
                <c:pt idx="30534">
                  <c:v>13.277299999996</c:v>
                </c:pt>
                <c:pt idx="30535">
                  <c:v>13.277299999996</c:v>
                </c:pt>
                <c:pt idx="30536">
                  <c:v>13.277299999996</c:v>
                </c:pt>
                <c:pt idx="30537">
                  <c:v>13.277299999996</c:v>
                </c:pt>
                <c:pt idx="30538">
                  <c:v>13.277299999996</c:v>
                </c:pt>
                <c:pt idx="30539">
                  <c:v>13.277299999996</c:v>
                </c:pt>
                <c:pt idx="30540">
                  <c:v>13.277299999996</c:v>
                </c:pt>
                <c:pt idx="30541">
                  <c:v>13.277299999996</c:v>
                </c:pt>
                <c:pt idx="30542">
                  <c:v>13.277299999996</c:v>
                </c:pt>
                <c:pt idx="30543">
                  <c:v>13.292308744306</c:v>
                </c:pt>
                <c:pt idx="30544">
                  <c:v>13.305099999997999</c:v>
                </c:pt>
                <c:pt idx="30545">
                  <c:v>13.305099999997999</c:v>
                </c:pt>
                <c:pt idx="30546">
                  <c:v>13.305099999997999</c:v>
                </c:pt>
                <c:pt idx="30547">
                  <c:v>13.305099999997999</c:v>
                </c:pt>
                <c:pt idx="30548">
                  <c:v>13.305099999997999</c:v>
                </c:pt>
                <c:pt idx="30549">
                  <c:v>13.305099999997999</c:v>
                </c:pt>
                <c:pt idx="30550">
                  <c:v>13.305099999997999</c:v>
                </c:pt>
                <c:pt idx="30551">
                  <c:v>13.305099999997999</c:v>
                </c:pt>
                <c:pt idx="30552">
                  <c:v>13.305099999997999</c:v>
                </c:pt>
                <c:pt idx="30553">
                  <c:v>13.305099999997999</c:v>
                </c:pt>
                <c:pt idx="30554">
                  <c:v>13.305099999997999</c:v>
                </c:pt>
                <c:pt idx="30555">
                  <c:v>13.298676531196</c:v>
                </c:pt>
                <c:pt idx="30556">
                  <c:v>13.287400000001</c:v>
                </c:pt>
                <c:pt idx="30557">
                  <c:v>13.287400000001</c:v>
                </c:pt>
                <c:pt idx="30558">
                  <c:v>13.287400000001</c:v>
                </c:pt>
                <c:pt idx="30559">
                  <c:v>13.287400000001</c:v>
                </c:pt>
                <c:pt idx="30560">
                  <c:v>13.287400000001</c:v>
                </c:pt>
                <c:pt idx="30561">
                  <c:v>13.287400000001</c:v>
                </c:pt>
                <c:pt idx="30562">
                  <c:v>13.287400000001</c:v>
                </c:pt>
                <c:pt idx="30563">
                  <c:v>13.287400000001</c:v>
                </c:pt>
                <c:pt idx="30564">
                  <c:v>13.287400000001</c:v>
                </c:pt>
                <c:pt idx="30565">
                  <c:v>13.287400000001</c:v>
                </c:pt>
                <c:pt idx="30566">
                  <c:v>13.287400000001</c:v>
                </c:pt>
                <c:pt idx="30567">
                  <c:v>13.287400000001</c:v>
                </c:pt>
                <c:pt idx="30568">
                  <c:v>13.293289810201999</c:v>
                </c:pt>
                <c:pt idx="30569">
                  <c:v>13.350299999998001</c:v>
                </c:pt>
                <c:pt idx="30570">
                  <c:v>13.350299999998001</c:v>
                </c:pt>
                <c:pt idx="30571">
                  <c:v>13.350299999998001</c:v>
                </c:pt>
                <c:pt idx="30572">
                  <c:v>13.350299999998001</c:v>
                </c:pt>
                <c:pt idx="30573">
                  <c:v>13.350299999996</c:v>
                </c:pt>
                <c:pt idx="30574">
                  <c:v>13.350299999998001</c:v>
                </c:pt>
                <c:pt idx="30575">
                  <c:v>13.350299999998001</c:v>
                </c:pt>
                <c:pt idx="30576">
                  <c:v>13.350299999998001</c:v>
                </c:pt>
                <c:pt idx="30577">
                  <c:v>13.350299999996</c:v>
                </c:pt>
                <c:pt idx="30578">
                  <c:v>13.344074961556</c:v>
                </c:pt>
                <c:pt idx="30579">
                  <c:v>13.232099999996001</c:v>
                </c:pt>
                <c:pt idx="30580">
                  <c:v>13.232099999996001</c:v>
                </c:pt>
                <c:pt idx="30581">
                  <c:v>13.232099999996001</c:v>
                </c:pt>
                <c:pt idx="30582">
                  <c:v>13.232099999996001</c:v>
                </c:pt>
                <c:pt idx="30583">
                  <c:v>13.232099999996001</c:v>
                </c:pt>
                <c:pt idx="30584">
                  <c:v>13.232099999996001</c:v>
                </c:pt>
                <c:pt idx="30585">
                  <c:v>13.232099999996001</c:v>
                </c:pt>
                <c:pt idx="30586">
                  <c:v>13.232099999996001</c:v>
                </c:pt>
                <c:pt idx="30587">
                  <c:v>13.232099999996001</c:v>
                </c:pt>
                <c:pt idx="30588">
                  <c:v>13.232099999996001</c:v>
                </c:pt>
                <c:pt idx="30589">
                  <c:v>13.232099999999001</c:v>
                </c:pt>
                <c:pt idx="30590">
                  <c:v>13.232099999996001</c:v>
                </c:pt>
                <c:pt idx="30591">
                  <c:v>13.266324542622</c:v>
                </c:pt>
                <c:pt idx="30592">
                  <c:v>13.312800000005</c:v>
                </c:pt>
                <c:pt idx="30593">
                  <c:v>13.312800000005</c:v>
                </c:pt>
                <c:pt idx="30594">
                  <c:v>13.312800000005</c:v>
                </c:pt>
                <c:pt idx="30595">
                  <c:v>13.312800000005</c:v>
                </c:pt>
                <c:pt idx="30596">
                  <c:v>13.312800000005</c:v>
                </c:pt>
                <c:pt idx="30597">
                  <c:v>13.312800000005</c:v>
                </c:pt>
                <c:pt idx="30598">
                  <c:v>13.312800000005</c:v>
                </c:pt>
                <c:pt idx="30599">
                  <c:v>13.312800000005</c:v>
                </c:pt>
                <c:pt idx="30600">
                  <c:v>13.312800000005</c:v>
                </c:pt>
                <c:pt idx="30601">
                  <c:v>13.312800000005</c:v>
                </c:pt>
                <c:pt idx="30602">
                  <c:v>13.312800000005</c:v>
                </c:pt>
                <c:pt idx="30603">
                  <c:v>13.312800000005</c:v>
                </c:pt>
                <c:pt idx="30604">
                  <c:v>13.338575387203999</c:v>
                </c:pt>
                <c:pt idx="30605">
                  <c:v>13.396799999996</c:v>
                </c:pt>
                <c:pt idx="30606">
                  <c:v>13.396799999997</c:v>
                </c:pt>
                <c:pt idx="30607">
                  <c:v>13.396799999997</c:v>
                </c:pt>
                <c:pt idx="30608">
                  <c:v>13.396799999996</c:v>
                </c:pt>
                <c:pt idx="30609">
                  <c:v>13.396799999996</c:v>
                </c:pt>
                <c:pt idx="30610">
                  <c:v>13.396799999997</c:v>
                </c:pt>
                <c:pt idx="30611">
                  <c:v>13.396799999996</c:v>
                </c:pt>
                <c:pt idx="30612">
                  <c:v>13.396799999997</c:v>
                </c:pt>
                <c:pt idx="30613">
                  <c:v>13.396799999996</c:v>
                </c:pt>
                <c:pt idx="30614">
                  <c:v>13.396799999996</c:v>
                </c:pt>
                <c:pt idx="30615">
                  <c:v>13.396799999996</c:v>
                </c:pt>
                <c:pt idx="30616">
                  <c:v>13.391859520548</c:v>
                </c:pt>
                <c:pt idx="30617">
                  <c:v>13.378100000002</c:v>
                </c:pt>
                <c:pt idx="30618">
                  <c:v>13.378100000002</c:v>
                </c:pt>
                <c:pt idx="30619">
                  <c:v>13.378100000002</c:v>
                </c:pt>
                <c:pt idx="30620">
                  <c:v>13.378100000002</c:v>
                </c:pt>
                <c:pt idx="30621">
                  <c:v>13.378100000002</c:v>
                </c:pt>
                <c:pt idx="30622">
                  <c:v>13.378099999992999</c:v>
                </c:pt>
                <c:pt idx="30623">
                  <c:v>13.378100000002</c:v>
                </c:pt>
                <c:pt idx="30624">
                  <c:v>13.378100000002</c:v>
                </c:pt>
                <c:pt idx="30625">
                  <c:v>13.378100000002</c:v>
                </c:pt>
                <c:pt idx="30626">
                  <c:v>13.378100000002</c:v>
                </c:pt>
                <c:pt idx="30627">
                  <c:v>13.35054288369</c:v>
                </c:pt>
                <c:pt idx="30628">
                  <c:v>13.318200000001999</c:v>
                </c:pt>
                <c:pt idx="30629">
                  <c:v>13.318200000001999</c:v>
                </c:pt>
                <c:pt idx="30630">
                  <c:v>13.318200000001999</c:v>
                </c:pt>
                <c:pt idx="30631">
                  <c:v>13.318199999999999</c:v>
                </c:pt>
                <c:pt idx="30632">
                  <c:v>13.318200000001999</c:v>
                </c:pt>
                <c:pt idx="30633">
                  <c:v>13.318200000001999</c:v>
                </c:pt>
                <c:pt idx="30634">
                  <c:v>13.318200000001999</c:v>
                </c:pt>
                <c:pt idx="30635">
                  <c:v>13.318200000001999</c:v>
                </c:pt>
                <c:pt idx="30636">
                  <c:v>13.318200000001999</c:v>
                </c:pt>
                <c:pt idx="30637">
                  <c:v>13.318200000001999</c:v>
                </c:pt>
                <c:pt idx="30638">
                  <c:v>13.318200000001999</c:v>
                </c:pt>
                <c:pt idx="30639">
                  <c:v>13.372185243449</c:v>
                </c:pt>
                <c:pt idx="30640">
                  <c:v>13.523199999998001</c:v>
                </c:pt>
                <c:pt idx="30641">
                  <c:v>13.523199999998001</c:v>
                </c:pt>
                <c:pt idx="30642">
                  <c:v>13.523199999998001</c:v>
                </c:pt>
                <c:pt idx="30643">
                  <c:v>13.523199999998001</c:v>
                </c:pt>
                <c:pt idx="30644">
                  <c:v>13.523199999998001</c:v>
                </c:pt>
                <c:pt idx="30645">
                  <c:v>13.523199999998001</c:v>
                </c:pt>
                <c:pt idx="30646">
                  <c:v>13.523199999998001</c:v>
                </c:pt>
                <c:pt idx="30647">
                  <c:v>13.523199999998001</c:v>
                </c:pt>
                <c:pt idx="30648">
                  <c:v>13.523199999998001</c:v>
                </c:pt>
                <c:pt idx="30649">
                  <c:v>13.523199999997001</c:v>
                </c:pt>
                <c:pt idx="30650">
                  <c:v>13.523199999998001</c:v>
                </c:pt>
                <c:pt idx="30651">
                  <c:v>13.507562881149999</c:v>
                </c:pt>
                <c:pt idx="30652">
                  <c:v>13.301700000004001</c:v>
                </c:pt>
                <c:pt idx="30653">
                  <c:v>13.301700000004001</c:v>
                </c:pt>
                <c:pt idx="30654">
                  <c:v>13.301700000004001</c:v>
                </c:pt>
                <c:pt idx="30655">
                  <c:v>13.301700000003001</c:v>
                </c:pt>
                <c:pt idx="30656">
                  <c:v>13.301700000004001</c:v>
                </c:pt>
                <c:pt idx="30657">
                  <c:v>13.301700000003001</c:v>
                </c:pt>
                <c:pt idx="30658">
                  <c:v>13.301700000003001</c:v>
                </c:pt>
                <c:pt idx="30659">
                  <c:v>13.301700000004001</c:v>
                </c:pt>
                <c:pt idx="30660">
                  <c:v>13.301700000003001</c:v>
                </c:pt>
                <c:pt idx="30661">
                  <c:v>13.301700000003001</c:v>
                </c:pt>
                <c:pt idx="30662">
                  <c:v>13.301700000004001</c:v>
                </c:pt>
                <c:pt idx="30663">
                  <c:v>13.347909608027001</c:v>
                </c:pt>
                <c:pt idx="30664">
                  <c:v>13.391499999998</c:v>
                </c:pt>
                <c:pt idx="30665">
                  <c:v>13.391499999998</c:v>
                </c:pt>
                <c:pt idx="30666">
                  <c:v>13.391499999998</c:v>
                </c:pt>
                <c:pt idx="30667">
                  <c:v>13.391499999998</c:v>
                </c:pt>
                <c:pt idx="30668">
                  <c:v>13.391499999998</c:v>
                </c:pt>
                <c:pt idx="30669">
                  <c:v>13.391500000002001</c:v>
                </c:pt>
                <c:pt idx="30670">
                  <c:v>13.391499999998</c:v>
                </c:pt>
                <c:pt idx="30671">
                  <c:v>13.391499999998</c:v>
                </c:pt>
                <c:pt idx="30672">
                  <c:v>13.391499999998</c:v>
                </c:pt>
                <c:pt idx="30673">
                  <c:v>13.391499999998</c:v>
                </c:pt>
                <c:pt idx="30674">
                  <c:v>13.418490745027</c:v>
                </c:pt>
                <c:pt idx="30675">
                  <c:v>13.476300000002</c:v>
                </c:pt>
                <c:pt idx="30676">
                  <c:v>13.476300000002</c:v>
                </c:pt>
                <c:pt idx="30677">
                  <c:v>13.476300000002</c:v>
                </c:pt>
                <c:pt idx="30678">
                  <c:v>13.476300000002</c:v>
                </c:pt>
                <c:pt idx="30679">
                  <c:v>13.476300000002</c:v>
                </c:pt>
                <c:pt idx="30680">
                  <c:v>13.476300000002</c:v>
                </c:pt>
                <c:pt idx="30681">
                  <c:v>13.476300000002</c:v>
                </c:pt>
                <c:pt idx="30682">
                  <c:v>13.476300000002</c:v>
                </c:pt>
                <c:pt idx="30683">
                  <c:v>13.476300000002</c:v>
                </c:pt>
                <c:pt idx="30684">
                  <c:v>13.476300000002</c:v>
                </c:pt>
                <c:pt idx="30685">
                  <c:v>13.476300000002</c:v>
                </c:pt>
                <c:pt idx="30686">
                  <c:v>13.476300000002</c:v>
                </c:pt>
                <c:pt idx="30687">
                  <c:v>13.476300000002</c:v>
                </c:pt>
                <c:pt idx="30688">
                  <c:v>13.476300000002</c:v>
                </c:pt>
                <c:pt idx="30689">
                  <c:v>13.476300000002</c:v>
                </c:pt>
                <c:pt idx="30690">
                  <c:v>13.476300000002</c:v>
                </c:pt>
                <c:pt idx="30691">
                  <c:v>13.476300000002</c:v>
                </c:pt>
                <c:pt idx="30692">
                  <c:v>13.476300000002</c:v>
                </c:pt>
                <c:pt idx="30693">
                  <c:v>13.425521953513</c:v>
                </c:pt>
                <c:pt idx="30694">
                  <c:v>13.293199999995</c:v>
                </c:pt>
                <c:pt idx="30695">
                  <c:v>13.293199999994</c:v>
                </c:pt>
                <c:pt idx="30696">
                  <c:v>13.293199999994</c:v>
                </c:pt>
                <c:pt idx="30697">
                  <c:v>13.293199999995</c:v>
                </c:pt>
                <c:pt idx="30698">
                  <c:v>13.293199999995</c:v>
                </c:pt>
                <c:pt idx="30699">
                  <c:v>13.293199999994</c:v>
                </c:pt>
                <c:pt idx="30700">
                  <c:v>13.300954619126999</c:v>
                </c:pt>
                <c:pt idx="30701">
                  <c:v>13.312000000004</c:v>
                </c:pt>
                <c:pt idx="30702">
                  <c:v>13.312000000003</c:v>
                </c:pt>
                <c:pt idx="30703">
                  <c:v>13.312000000004</c:v>
                </c:pt>
                <c:pt idx="30704">
                  <c:v>13.312000000003</c:v>
                </c:pt>
                <c:pt idx="30705">
                  <c:v>13.312000000004</c:v>
                </c:pt>
                <c:pt idx="30706">
                  <c:v>13.312000000004</c:v>
                </c:pt>
                <c:pt idx="30707">
                  <c:v>13.312000000004</c:v>
                </c:pt>
                <c:pt idx="30708">
                  <c:v>13.312000000003</c:v>
                </c:pt>
                <c:pt idx="30709">
                  <c:v>13.312000000003</c:v>
                </c:pt>
                <c:pt idx="30710">
                  <c:v>13.312000000004</c:v>
                </c:pt>
                <c:pt idx="30711">
                  <c:v>13.312000000004</c:v>
                </c:pt>
                <c:pt idx="30712">
                  <c:v>13.312000000004</c:v>
                </c:pt>
                <c:pt idx="30713">
                  <c:v>13.312000000004</c:v>
                </c:pt>
                <c:pt idx="30714">
                  <c:v>13.312000000003</c:v>
                </c:pt>
                <c:pt idx="30715">
                  <c:v>13.312000000003</c:v>
                </c:pt>
                <c:pt idx="30716">
                  <c:v>13.312000000004</c:v>
                </c:pt>
                <c:pt idx="30717">
                  <c:v>13.312000000004</c:v>
                </c:pt>
                <c:pt idx="30718">
                  <c:v>13.309835203396</c:v>
                </c:pt>
                <c:pt idx="30719">
                  <c:v>13.2592</c:v>
                </c:pt>
                <c:pt idx="30720">
                  <c:v>13.2592</c:v>
                </c:pt>
                <c:pt idx="30721">
                  <c:v>13.259199999996</c:v>
                </c:pt>
                <c:pt idx="30722">
                  <c:v>13.2592</c:v>
                </c:pt>
                <c:pt idx="30723">
                  <c:v>13.2592</c:v>
                </c:pt>
                <c:pt idx="30724">
                  <c:v>13.300148965877</c:v>
                </c:pt>
                <c:pt idx="30725">
                  <c:v>13.370900000002001</c:v>
                </c:pt>
                <c:pt idx="30726">
                  <c:v>13.370900000002001</c:v>
                </c:pt>
                <c:pt idx="30727">
                  <c:v>13.370900000002001</c:v>
                </c:pt>
                <c:pt idx="30728">
                  <c:v>13.370900000002001</c:v>
                </c:pt>
                <c:pt idx="30729">
                  <c:v>13.370900000002001</c:v>
                </c:pt>
                <c:pt idx="30730">
                  <c:v>13.370900000002001</c:v>
                </c:pt>
                <c:pt idx="30731">
                  <c:v>13.370900000002001</c:v>
                </c:pt>
                <c:pt idx="30732">
                  <c:v>13.370900000002001</c:v>
                </c:pt>
                <c:pt idx="30733">
                  <c:v>13.370900000002001</c:v>
                </c:pt>
                <c:pt idx="30734">
                  <c:v>13.370900000002001</c:v>
                </c:pt>
                <c:pt idx="30735">
                  <c:v>13.370900000002001</c:v>
                </c:pt>
                <c:pt idx="30736">
                  <c:v>13.370900000002001</c:v>
                </c:pt>
                <c:pt idx="30737">
                  <c:v>13.370413981997</c:v>
                </c:pt>
                <c:pt idx="30738">
                  <c:v>13.356399999997</c:v>
                </c:pt>
                <c:pt idx="30739">
                  <c:v>13.356399999997</c:v>
                </c:pt>
                <c:pt idx="30740">
                  <c:v>13.356399999997</c:v>
                </c:pt>
                <c:pt idx="30741">
                  <c:v>13.356399999997</c:v>
                </c:pt>
                <c:pt idx="30742">
                  <c:v>13.356399999997</c:v>
                </c:pt>
                <c:pt idx="30743">
                  <c:v>13.356399999997</c:v>
                </c:pt>
                <c:pt idx="30744">
                  <c:v>13.356399999997</c:v>
                </c:pt>
                <c:pt idx="30745">
                  <c:v>13.356399999997</c:v>
                </c:pt>
                <c:pt idx="30746">
                  <c:v>13.356399999997</c:v>
                </c:pt>
                <c:pt idx="30747">
                  <c:v>13.356399999997</c:v>
                </c:pt>
                <c:pt idx="30748">
                  <c:v>13.356399999997</c:v>
                </c:pt>
                <c:pt idx="30749">
                  <c:v>13.356399999997</c:v>
                </c:pt>
                <c:pt idx="30750">
                  <c:v>13.356399999997</c:v>
                </c:pt>
                <c:pt idx="30751">
                  <c:v>13.402958439658001</c:v>
                </c:pt>
                <c:pt idx="30752">
                  <c:v>13.442500000002999</c:v>
                </c:pt>
                <c:pt idx="30753">
                  <c:v>13.442500000002999</c:v>
                </c:pt>
                <c:pt idx="30754">
                  <c:v>13.442500000002999</c:v>
                </c:pt>
                <c:pt idx="30755">
                  <c:v>13.442500000002999</c:v>
                </c:pt>
                <c:pt idx="30756">
                  <c:v>13.442500000002999</c:v>
                </c:pt>
                <c:pt idx="30757">
                  <c:v>13.442500000002999</c:v>
                </c:pt>
                <c:pt idx="30758">
                  <c:v>13.442500000002999</c:v>
                </c:pt>
                <c:pt idx="30759">
                  <c:v>13.442500000002999</c:v>
                </c:pt>
                <c:pt idx="30760">
                  <c:v>13.442500000002999</c:v>
                </c:pt>
                <c:pt idx="30761">
                  <c:v>13.442500000002999</c:v>
                </c:pt>
                <c:pt idx="30762">
                  <c:v>13.442500000002999</c:v>
                </c:pt>
                <c:pt idx="30763">
                  <c:v>13.392482257763</c:v>
                </c:pt>
                <c:pt idx="30764">
                  <c:v>13.364200000004001</c:v>
                </c:pt>
                <c:pt idx="30765">
                  <c:v>13.364200000004001</c:v>
                </c:pt>
                <c:pt idx="30766">
                  <c:v>13.364200000004001</c:v>
                </c:pt>
                <c:pt idx="30767">
                  <c:v>13.364200000003001</c:v>
                </c:pt>
                <c:pt idx="30768">
                  <c:v>13.364200000004001</c:v>
                </c:pt>
                <c:pt idx="30769">
                  <c:v>13.364200000004001</c:v>
                </c:pt>
                <c:pt idx="30770">
                  <c:v>13.364200000004001</c:v>
                </c:pt>
                <c:pt idx="30771">
                  <c:v>13.364200000003001</c:v>
                </c:pt>
                <c:pt idx="30772">
                  <c:v>13.364200000003001</c:v>
                </c:pt>
                <c:pt idx="30773">
                  <c:v>13.364200000004001</c:v>
                </c:pt>
                <c:pt idx="30774">
                  <c:v>13.364200000003001</c:v>
                </c:pt>
                <c:pt idx="30775">
                  <c:v>13.364200000004001</c:v>
                </c:pt>
                <c:pt idx="30776">
                  <c:v>13.454864297953</c:v>
                </c:pt>
                <c:pt idx="30777">
                  <c:v>13.468200000002</c:v>
                </c:pt>
                <c:pt idx="30778">
                  <c:v>13.468200000002</c:v>
                </c:pt>
                <c:pt idx="30779">
                  <c:v>13.468200000002</c:v>
                </c:pt>
                <c:pt idx="30780">
                  <c:v>13.468200000002</c:v>
                </c:pt>
                <c:pt idx="30781">
                  <c:v>13.468200000003</c:v>
                </c:pt>
                <c:pt idx="30782">
                  <c:v>13.468200000002</c:v>
                </c:pt>
                <c:pt idx="30783">
                  <c:v>13.468200000002</c:v>
                </c:pt>
                <c:pt idx="30784">
                  <c:v>13.468200000002</c:v>
                </c:pt>
                <c:pt idx="30785">
                  <c:v>13.468200000002</c:v>
                </c:pt>
                <c:pt idx="30786">
                  <c:v>13.468200000002</c:v>
                </c:pt>
                <c:pt idx="30787">
                  <c:v>13.464038626015</c:v>
                </c:pt>
                <c:pt idx="30788">
                  <c:v>13.258700000004</c:v>
                </c:pt>
                <c:pt idx="30789">
                  <c:v>13.258700000004</c:v>
                </c:pt>
                <c:pt idx="30790">
                  <c:v>13.258700000004</c:v>
                </c:pt>
                <c:pt idx="30791">
                  <c:v>13.258700000004</c:v>
                </c:pt>
                <c:pt idx="30792">
                  <c:v>13.258700000004</c:v>
                </c:pt>
                <c:pt idx="30793">
                  <c:v>13.258700000004</c:v>
                </c:pt>
                <c:pt idx="30794">
                  <c:v>13.258700000004</c:v>
                </c:pt>
                <c:pt idx="30795">
                  <c:v>13.258700000004</c:v>
                </c:pt>
                <c:pt idx="30796">
                  <c:v>13.258700000004</c:v>
                </c:pt>
                <c:pt idx="30797">
                  <c:v>13.258700000004</c:v>
                </c:pt>
                <c:pt idx="30798">
                  <c:v>13.258700000004</c:v>
                </c:pt>
                <c:pt idx="30799">
                  <c:v>13.258700000004</c:v>
                </c:pt>
                <c:pt idx="30800">
                  <c:v>13.258700000004</c:v>
                </c:pt>
                <c:pt idx="30801">
                  <c:v>13.311327191043</c:v>
                </c:pt>
                <c:pt idx="30802">
                  <c:v>13.351199999999</c:v>
                </c:pt>
                <c:pt idx="30803">
                  <c:v>13.3512</c:v>
                </c:pt>
                <c:pt idx="30804">
                  <c:v>13.351199999999</c:v>
                </c:pt>
                <c:pt idx="30805">
                  <c:v>13.351200000003001</c:v>
                </c:pt>
                <c:pt idx="30806">
                  <c:v>13.351200000003001</c:v>
                </c:pt>
                <c:pt idx="30807">
                  <c:v>13.351200000003001</c:v>
                </c:pt>
                <c:pt idx="30808">
                  <c:v>13.351200000003001</c:v>
                </c:pt>
                <c:pt idx="30809">
                  <c:v>13.351200000003001</c:v>
                </c:pt>
                <c:pt idx="30810">
                  <c:v>13.313526131869001</c:v>
                </c:pt>
                <c:pt idx="30811">
                  <c:v>13.266399999995</c:v>
                </c:pt>
                <c:pt idx="30812">
                  <c:v>13.266399999995</c:v>
                </c:pt>
                <c:pt idx="30813">
                  <c:v>13.266399999995</c:v>
                </c:pt>
                <c:pt idx="30814">
                  <c:v>13.266399999995</c:v>
                </c:pt>
                <c:pt idx="30815">
                  <c:v>13.266399999995</c:v>
                </c:pt>
                <c:pt idx="30816">
                  <c:v>13.266399999995</c:v>
                </c:pt>
                <c:pt idx="30817">
                  <c:v>13.266399999995</c:v>
                </c:pt>
                <c:pt idx="30818">
                  <c:v>13.266399999995</c:v>
                </c:pt>
                <c:pt idx="30819">
                  <c:v>13.266399999995</c:v>
                </c:pt>
                <c:pt idx="30820">
                  <c:v>13.266399999995</c:v>
                </c:pt>
                <c:pt idx="30821">
                  <c:v>13.266399999995</c:v>
                </c:pt>
                <c:pt idx="30822">
                  <c:v>13.274024233529</c:v>
                </c:pt>
                <c:pt idx="30823">
                  <c:v>13.384900000003</c:v>
                </c:pt>
                <c:pt idx="30824">
                  <c:v>13.384900000003</c:v>
                </c:pt>
                <c:pt idx="30825">
                  <c:v>13.384900000003</c:v>
                </c:pt>
                <c:pt idx="30826">
                  <c:v>13.384900000003</c:v>
                </c:pt>
                <c:pt idx="30827">
                  <c:v>13.384900000003</c:v>
                </c:pt>
                <c:pt idx="30828">
                  <c:v>13.384900000003</c:v>
                </c:pt>
                <c:pt idx="30829">
                  <c:v>13.384900000003</c:v>
                </c:pt>
                <c:pt idx="30830">
                  <c:v>13.384900000003</c:v>
                </c:pt>
                <c:pt idx="30831">
                  <c:v>13.384900000003</c:v>
                </c:pt>
                <c:pt idx="30832">
                  <c:v>13.384900000003</c:v>
                </c:pt>
                <c:pt idx="30833">
                  <c:v>13.384900000003</c:v>
                </c:pt>
                <c:pt idx="30834">
                  <c:v>13.384900000003</c:v>
                </c:pt>
                <c:pt idx="30835">
                  <c:v>13.384900000003</c:v>
                </c:pt>
                <c:pt idx="30836">
                  <c:v>13.384900000003</c:v>
                </c:pt>
                <c:pt idx="30837">
                  <c:v>13.384900000003</c:v>
                </c:pt>
                <c:pt idx="30838">
                  <c:v>13.384900000003</c:v>
                </c:pt>
                <c:pt idx="30839">
                  <c:v>13.384900000003</c:v>
                </c:pt>
                <c:pt idx="30840">
                  <c:v>13.384900000003</c:v>
                </c:pt>
                <c:pt idx="30841">
                  <c:v>13.383408560214001</c:v>
                </c:pt>
                <c:pt idx="30842">
                  <c:v>13.376500000004</c:v>
                </c:pt>
                <c:pt idx="30843">
                  <c:v>13.376500000004</c:v>
                </c:pt>
                <c:pt idx="30844">
                  <c:v>13.376500000004</c:v>
                </c:pt>
                <c:pt idx="30845">
                  <c:v>13.376500000004</c:v>
                </c:pt>
                <c:pt idx="30846">
                  <c:v>13.376500000004</c:v>
                </c:pt>
                <c:pt idx="30847">
                  <c:v>13.376500000004</c:v>
                </c:pt>
                <c:pt idx="30848">
                  <c:v>13.376500000005001</c:v>
                </c:pt>
                <c:pt idx="30849">
                  <c:v>13.376500000004</c:v>
                </c:pt>
                <c:pt idx="30850">
                  <c:v>13.376500000004</c:v>
                </c:pt>
                <c:pt idx="30851">
                  <c:v>13.376500000004</c:v>
                </c:pt>
                <c:pt idx="30852">
                  <c:v>13.376500000005001</c:v>
                </c:pt>
                <c:pt idx="30853">
                  <c:v>13.376500000004</c:v>
                </c:pt>
                <c:pt idx="30854">
                  <c:v>13.369859901548001</c:v>
                </c:pt>
                <c:pt idx="30855">
                  <c:v>13.310599999998001</c:v>
                </c:pt>
                <c:pt idx="30856">
                  <c:v>13.310599999998001</c:v>
                </c:pt>
                <c:pt idx="30857">
                  <c:v>13.310599999998001</c:v>
                </c:pt>
                <c:pt idx="30858">
                  <c:v>13.310599999998001</c:v>
                </c:pt>
                <c:pt idx="30859">
                  <c:v>13.310600000001999</c:v>
                </c:pt>
                <c:pt idx="30860">
                  <c:v>13.310599999998001</c:v>
                </c:pt>
                <c:pt idx="30861">
                  <c:v>13.310599999998001</c:v>
                </c:pt>
                <c:pt idx="30862">
                  <c:v>13.310599999998001</c:v>
                </c:pt>
                <c:pt idx="30863">
                  <c:v>13.310599999998001</c:v>
                </c:pt>
                <c:pt idx="30864">
                  <c:v>13.310599999998001</c:v>
                </c:pt>
                <c:pt idx="30865">
                  <c:v>13.289386700122</c:v>
                </c:pt>
                <c:pt idx="30866">
                  <c:v>13.252299999995</c:v>
                </c:pt>
                <c:pt idx="30867">
                  <c:v>13.252299999995</c:v>
                </c:pt>
                <c:pt idx="30868">
                  <c:v>13.252299999995</c:v>
                </c:pt>
                <c:pt idx="30869">
                  <c:v>13.252299999995</c:v>
                </c:pt>
                <c:pt idx="30870">
                  <c:v>13.252299999995</c:v>
                </c:pt>
                <c:pt idx="30871">
                  <c:v>13.252299999995</c:v>
                </c:pt>
                <c:pt idx="30872">
                  <c:v>13.348031651995999</c:v>
                </c:pt>
                <c:pt idx="30873">
                  <c:v>13.425400000001</c:v>
                </c:pt>
                <c:pt idx="30874">
                  <c:v>13.425400000001</c:v>
                </c:pt>
                <c:pt idx="30875">
                  <c:v>13.425400000001</c:v>
                </c:pt>
                <c:pt idx="30876">
                  <c:v>13.4254</c:v>
                </c:pt>
                <c:pt idx="30877">
                  <c:v>13.425400000001</c:v>
                </c:pt>
                <c:pt idx="30878">
                  <c:v>13.425400000001</c:v>
                </c:pt>
                <c:pt idx="30879">
                  <c:v>13.425400000001</c:v>
                </c:pt>
                <c:pt idx="30880">
                  <c:v>13.425400000001</c:v>
                </c:pt>
                <c:pt idx="30881">
                  <c:v>13.425400000001</c:v>
                </c:pt>
                <c:pt idx="30882">
                  <c:v>13.4254</c:v>
                </c:pt>
                <c:pt idx="30883">
                  <c:v>13.4254</c:v>
                </c:pt>
                <c:pt idx="30884">
                  <c:v>13.416750383249999</c:v>
                </c:pt>
                <c:pt idx="30885">
                  <c:v>13.369000000004</c:v>
                </c:pt>
                <c:pt idx="30886">
                  <c:v>13.369000000004</c:v>
                </c:pt>
                <c:pt idx="30887">
                  <c:v>13.369000000004</c:v>
                </c:pt>
                <c:pt idx="30888">
                  <c:v>13.369000000005</c:v>
                </c:pt>
                <c:pt idx="30889">
                  <c:v>13.369000000004</c:v>
                </c:pt>
                <c:pt idx="30890">
                  <c:v>13.369000000004</c:v>
                </c:pt>
                <c:pt idx="30891">
                  <c:v>13.369000000004</c:v>
                </c:pt>
                <c:pt idx="30892">
                  <c:v>13.369000000004</c:v>
                </c:pt>
                <c:pt idx="30893">
                  <c:v>13.369000000004</c:v>
                </c:pt>
                <c:pt idx="30894">
                  <c:v>13.369000000004</c:v>
                </c:pt>
                <c:pt idx="30895">
                  <c:v>13.369000000004</c:v>
                </c:pt>
                <c:pt idx="30896">
                  <c:v>13.369000000004</c:v>
                </c:pt>
                <c:pt idx="30897">
                  <c:v>13.372904174576</c:v>
                </c:pt>
                <c:pt idx="30898">
                  <c:v>13.374000000003999</c:v>
                </c:pt>
                <c:pt idx="30899">
                  <c:v>13.374000000003001</c:v>
                </c:pt>
                <c:pt idx="30900">
                  <c:v>13.374000000003001</c:v>
                </c:pt>
                <c:pt idx="30901">
                  <c:v>13.374000000003001</c:v>
                </c:pt>
                <c:pt idx="30902">
                  <c:v>13.374000000003001</c:v>
                </c:pt>
                <c:pt idx="30903">
                  <c:v>13.374000000003999</c:v>
                </c:pt>
                <c:pt idx="30904">
                  <c:v>13.374000000003001</c:v>
                </c:pt>
                <c:pt idx="30905">
                  <c:v>13.374000000003001</c:v>
                </c:pt>
                <c:pt idx="30906">
                  <c:v>13.374000000003001</c:v>
                </c:pt>
                <c:pt idx="30907">
                  <c:v>13.374000000003001</c:v>
                </c:pt>
                <c:pt idx="30908">
                  <c:v>13.374000000003001</c:v>
                </c:pt>
                <c:pt idx="30909">
                  <c:v>13.374000000003001</c:v>
                </c:pt>
                <c:pt idx="30910">
                  <c:v>13.374000000003001</c:v>
                </c:pt>
                <c:pt idx="30911">
                  <c:v>13.374000000003001</c:v>
                </c:pt>
                <c:pt idx="30912">
                  <c:v>13.374000000003999</c:v>
                </c:pt>
                <c:pt idx="30913">
                  <c:v>13.374000000003001</c:v>
                </c:pt>
                <c:pt idx="30914">
                  <c:v>13.374000000003001</c:v>
                </c:pt>
                <c:pt idx="30915">
                  <c:v>13.374000000003001</c:v>
                </c:pt>
                <c:pt idx="30916">
                  <c:v>13.354083409154001</c:v>
                </c:pt>
                <c:pt idx="30917">
                  <c:v>13.260700000004</c:v>
                </c:pt>
                <c:pt idx="30918">
                  <c:v>13.260700000004</c:v>
                </c:pt>
                <c:pt idx="30919">
                  <c:v>13.260700000005</c:v>
                </c:pt>
                <c:pt idx="30920">
                  <c:v>13.260700000004</c:v>
                </c:pt>
                <c:pt idx="30921">
                  <c:v>13.260700000004</c:v>
                </c:pt>
                <c:pt idx="30922">
                  <c:v>13.260700000004</c:v>
                </c:pt>
                <c:pt idx="30923">
                  <c:v>13.260700000004</c:v>
                </c:pt>
                <c:pt idx="30924">
                  <c:v>13.260700000004</c:v>
                </c:pt>
                <c:pt idx="30925">
                  <c:v>13.260700000004</c:v>
                </c:pt>
                <c:pt idx="30926">
                  <c:v>13.260700000004</c:v>
                </c:pt>
                <c:pt idx="30927">
                  <c:v>13.260700000005</c:v>
                </c:pt>
                <c:pt idx="30928">
                  <c:v>13.260700000004</c:v>
                </c:pt>
                <c:pt idx="30929">
                  <c:v>13.260700000004</c:v>
                </c:pt>
                <c:pt idx="30930">
                  <c:v>13.371264165592001</c:v>
                </c:pt>
                <c:pt idx="30931">
                  <c:v>13.424900000004</c:v>
                </c:pt>
                <c:pt idx="30932">
                  <c:v>13.424900000002999</c:v>
                </c:pt>
                <c:pt idx="30933">
                  <c:v>13.424900000004</c:v>
                </c:pt>
                <c:pt idx="30934">
                  <c:v>13.424900000004</c:v>
                </c:pt>
                <c:pt idx="30935">
                  <c:v>13.424900000004</c:v>
                </c:pt>
                <c:pt idx="30936">
                  <c:v>13.424900000004</c:v>
                </c:pt>
                <c:pt idx="30937">
                  <c:v>13.424900000004</c:v>
                </c:pt>
                <c:pt idx="30938">
                  <c:v>13.424900000004</c:v>
                </c:pt>
                <c:pt idx="30939">
                  <c:v>13.424900000004</c:v>
                </c:pt>
                <c:pt idx="30940">
                  <c:v>13.421566424071999</c:v>
                </c:pt>
                <c:pt idx="30941">
                  <c:v>13.369500000001</c:v>
                </c:pt>
                <c:pt idx="30942">
                  <c:v>13.369500000001</c:v>
                </c:pt>
                <c:pt idx="30943">
                  <c:v>13.369500000001</c:v>
                </c:pt>
                <c:pt idx="30944">
                  <c:v>13.369500000001</c:v>
                </c:pt>
                <c:pt idx="30945">
                  <c:v>13.369500000001</c:v>
                </c:pt>
                <c:pt idx="30946">
                  <c:v>13.369500000001</c:v>
                </c:pt>
                <c:pt idx="30947">
                  <c:v>13.367328434422999</c:v>
                </c:pt>
                <c:pt idx="30948">
                  <c:v>13.355199999998</c:v>
                </c:pt>
                <c:pt idx="30949">
                  <c:v>13.355199999998</c:v>
                </c:pt>
                <c:pt idx="30950">
                  <c:v>13.355199999998</c:v>
                </c:pt>
                <c:pt idx="30951">
                  <c:v>13.355199999998</c:v>
                </c:pt>
                <c:pt idx="30952">
                  <c:v>13.355199999998</c:v>
                </c:pt>
                <c:pt idx="30953">
                  <c:v>13.355199999998</c:v>
                </c:pt>
                <c:pt idx="30954">
                  <c:v>13.355199999998</c:v>
                </c:pt>
                <c:pt idx="30955">
                  <c:v>13.355199999998</c:v>
                </c:pt>
                <c:pt idx="30956">
                  <c:v>13.355199999998</c:v>
                </c:pt>
                <c:pt idx="30957">
                  <c:v>13.355199999998</c:v>
                </c:pt>
                <c:pt idx="30958">
                  <c:v>13.355199999998</c:v>
                </c:pt>
                <c:pt idx="30959">
                  <c:v>13.355199999998</c:v>
                </c:pt>
                <c:pt idx="30960">
                  <c:v>13.358952157097001</c:v>
                </c:pt>
                <c:pt idx="30961">
                  <c:v>13.365500000004999</c:v>
                </c:pt>
                <c:pt idx="30962">
                  <c:v>13.365500000004999</c:v>
                </c:pt>
                <c:pt idx="30963">
                  <c:v>13.365500000006</c:v>
                </c:pt>
                <c:pt idx="30964">
                  <c:v>13.365500000004999</c:v>
                </c:pt>
                <c:pt idx="30965">
                  <c:v>13.365500000006</c:v>
                </c:pt>
                <c:pt idx="30966">
                  <c:v>13.365500000004999</c:v>
                </c:pt>
                <c:pt idx="30967">
                  <c:v>13.365500000004999</c:v>
                </c:pt>
                <c:pt idx="30968">
                  <c:v>13.365500000004999</c:v>
                </c:pt>
                <c:pt idx="30969">
                  <c:v>13.365500000004999</c:v>
                </c:pt>
                <c:pt idx="30970">
                  <c:v>13.365500000004999</c:v>
                </c:pt>
                <c:pt idx="30971">
                  <c:v>13.365500000004999</c:v>
                </c:pt>
                <c:pt idx="30972">
                  <c:v>13.365500000004999</c:v>
                </c:pt>
                <c:pt idx="30973">
                  <c:v>13.380536509749</c:v>
                </c:pt>
                <c:pt idx="30974">
                  <c:v>13.401000000004</c:v>
                </c:pt>
                <c:pt idx="30975">
                  <c:v>13.401000000004</c:v>
                </c:pt>
                <c:pt idx="30976">
                  <c:v>13.401000000004</c:v>
                </c:pt>
                <c:pt idx="30977">
                  <c:v>13.401000000004</c:v>
                </c:pt>
                <c:pt idx="30978">
                  <c:v>13.401000000004</c:v>
                </c:pt>
                <c:pt idx="30979">
                  <c:v>13.401000000004</c:v>
                </c:pt>
                <c:pt idx="30980">
                  <c:v>13.401000000004</c:v>
                </c:pt>
                <c:pt idx="30981">
                  <c:v>13.401000000004</c:v>
                </c:pt>
                <c:pt idx="30982">
                  <c:v>13.401000000004</c:v>
                </c:pt>
                <c:pt idx="30983">
                  <c:v>13.401000000004</c:v>
                </c:pt>
                <c:pt idx="30984">
                  <c:v>13.401000000004</c:v>
                </c:pt>
                <c:pt idx="30985">
                  <c:v>13.401000000004</c:v>
                </c:pt>
                <c:pt idx="30986">
                  <c:v>13.401000000004</c:v>
                </c:pt>
                <c:pt idx="30987">
                  <c:v>13.401000000004</c:v>
                </c:pt>
                <c:pt idx="30988">
                  <c:v>13.401000000004</c:v>
                </c:pt>
                <c:pt idx="30989">
                  <c:v>13.401000000004</c:v>
                </c:pt>
                <c:pt idx="30990">
                  <c:v>13.401000000004</c:v>
                </c:pt>
                <c:pt idx="30991">
                  <c:v>13.401000000004</c:v>
                </c:pt>
                <c:pt idx="30992">
                  <c:v>13.401000000004</c:v>
                </c:pt>
                <c:pt idx="30993">
                  <c:v>13.482550266251</c:v>
                </c:pt>
                <c:pt idx="30994">
                  <c:v>13.523400000003001</c:v>
                </c:pt>
                <c:pt idx="30995">
                  <c:v>13.523400000003001</c:v>
                </c:pt>
                <c:pt idx="30996">
                  <c:v>13.523400000003001</c:v>
                </c:pt>
                <c:pt idx="30997">
                  <c:v>13.523400000003001</c:v>
                </c:pt>
                <c:pt idx="30998">
                  <c:v>13.523400000003001</c:v>
                </c:pt>
                <c:pt idx="30999">
                  <c:v>13.523400000003001</c:v>
                </c:pt>
                <c:pt idx="31000">
                  <c:v>13.523400000003001</c:v>
                </c:pt>
                <c:pt idx="31001">
                  <c:v>13.523400000003001</c:v>
                </c:pt>
                <c:pt idx="31002">
                  <c:v>13.523400000003001</c:v>
                </c:pt>
                <c:pt idx="31003">
                  <c:v>13.523400000003001</c:v>
                </c:pt>
                <c:pt idx="31004">
                  <c:v>13.523400000003001</c:v>
                </c:pt>
                <c:pt idx="31005">
                  <c:v>13.523400000003001</c:v>
                </c:pt>
                <c:pt idx="31006">
                  <c:v>13.434606655604</c:v>
                </c:pt>
                <c:pt idx="31007">
                  <c:v>13.339899999999</c:v>
                </c:pt>
                <c:pt idx="31008">
                  <c:v>13.339899999999</c:v>
                </c:pt>
                <c:pt idx="31009">
                  <c:v>13.339899999999</c:v>
                </c:pt>
                <c:pt idx="31010">
                  <c:v>13.339899999999</c:v>
                </c:pt>
                <c:pt idx="31011">
                  <c:v>13.339899999999</c:v>
                </c:pt>
                <c:pt idx="31012">
                  <c:v>13.339899999999</c:v>
                </c:pt>
                <c:pt idx="31013">
                  <c:v>13.339899999999</c:v>
                </c:pt>
                <c:pt idx="31014">
                  <c:v>13.339899999999</c:v>
                </c:pt>
                <c:pt idx="31015">
                  <c:v>13.3399</c:v>
                </c:pt>
                <c:pt idx="31016">
                  <c:v>13.339899999999</c:v>
                </c:pt>
                <c:pt idx="31017">
                  <c:v>13.265193676509</c:v>
                </c:pt>
                <c:pt idx="31018">
                  <c:v>13.171499999997</c:v>
                </c:pt>
                <c:pt idx="31019">
                  <c:v>13.171499999997</c:v>
                </c:pt>
                <c:pt idx="31020">
                  <c:v>13.171499999997</c:v>
                </c:pt>
                <c:pt idx="31021">
                  <c:v>13.171499999997</c:v>
                </c:pt>
                <c:pt idx="31022">
                  <c:v>13.171499999997</c:v>
                </c:pt>
                <c:pt idx="31023">
                  <c:v>13.171499999997</c:v>
                </c:pt>
                <c:pt idx="31024">
                  <c:v>13.171499999997</c:v>
                </c:pt>
                <c:pt idx="31025">
                  <c:v>13.171499999997</c:v>
                </c:pt>
                <c:pt idx="31026">
                  <c:v>13.171499999997</c:v>
                </c:pt>
                <c:pt idx="31027">
                  <c:v>13.171499999997</c:v>
                </c:pt>
                <c:pt idx="31028">
                  <c:v>13.171499999997</c:v>
                </c:pt>
                <c:pt idx="31029">
                  <c:v>13.171394270668999</c:v>
                </c:pt>
                <c:pt idx="31030">
                  <c:v>13.1685</c:v>
                </c:pt>
                <c:pt idx="31031">
                  <c:v>13.1685</c:v>
                </c:pt>
                <c:pt idx="31032">
                  <c:v>13.1685</c:v>
                </c:pt>
                <c:pt idx="31033">
                  <c:v>13.1685</c:v>
                </c:pt>
                <c:pt idx="31034">
                  <c:v>13.1685</c:v>
                </c:pt>
                <c:pt idx="31035">
                  <c:v>13.1685</c:v>
                </c:pt>
                <c:pt idx="31036">
                  <c:v>13.1685</c:v>
                </c:pt>
                <c:pt idx="31037">
                  <c:v>13.1685</c:v>
                </c:pt>
                <c:pt idx="31038">
                  <c:v>13.1685</c:v>
                </c:pt>
                <c:pt idx="31039">
                  <c:v>13.1685</c:v>
                </c:pt>
                <c:pt idx="31040">
                  <c:v>13.1685</c:v>
                </c:pt>
                <c:pt idx="31041">
                  <c:v>13.1685</c:v>
                </c:pt>
                <c:pt idx="31042">
                  <c:v>13.1685</c:v>
                </c:pt>
                <c:pt idx="31043">
                  <c:v>13.235413174943</c:v>
                </c:pt>
                <c:pt idx="31044">
                  <c:v>13.312999999997</c:v>
                </c:pt>
                <c:pt idx="31045">
                  <c:v>13.312999999996</c:v>
                </c:pt>
                <c:pt idx="31046">
                  <c:v>13.312999999996</c:v>
                </c:pt>
                <c:pt idx="31047">
                  <c:v>13.312999999997</c:v>
                </c:pt>
                <c:pt idx="31048">
                  <c:v>13.312999999997</c:v>
                </c:pt>
                <c:pt idx="31049">
                  <c:v>13.312999999997</c:v>
                </c:pt>
                <c:pt idx="31050">
                  <c:v>13.312999999996</c:v>
                </c:pt>
                <c:pt idx="31051">
                  <c:v>13.312999999996</c:v>
                </c:pt>
                <c:pt idx="31052">
                  <c:v>13.312999999996</c:v>
                </c:pt>
                <c:pt idx="31053">
                  <c:v>13.312999999997</c:v>
                </c:pt>
                <c:pt idx="31054">
                  <c:v>13.312999999996</c:v>
                </c:pt>
                <c:pt idx="31055">
                  <c:v>13.347380806482001</c:v>
                </c:pt>
                <c:pt idx="31056">
                  <c:v>13.3842</c:v>
                </c:pt>
                <c:pt idx="31057">
                  <c:v>13.3842</c:v>
                </c:pt>
                <c:pt idx="31058">
                  <c:v>13.3842</c:v>
                </c:pt>
                <c:pt idx="31059">
                  <c:v>13.3842</c:v>
                </c:pt>
                <c:pt idx="31060">
                  <c:v>13.3842</c:v>
                </c:pt>
                <c:pt idx="31061">
                  <c:v>13.3842</c:v>
                </c:pt>
                <c:pt idx="31062">
                  <c:v>13.3842</c:v>
                </c:pt>
                <c:pt idx="31063">
                  <c:v>13.3842</c:v>
                </c:pt>
                <c:pt idx="31064">
                  <c:v>13.3842</c:v>
                </c:pt>
                <c:pt idx="31065">
                  <c:v>13.3842</c:v>
                </c:pt>
                <c:pt idx="31066">
                  <c:v>13.3842</c:v>
                </c:pt>
                <c:pt idx="31067">
                  <c:v>13.3842</c:v>
                </c:pt>
                <c:pt idx="31068">
                  <c:v>13.373970355417001</c:v>
                </c:pt>
                <c:pt idx="31069">
                  <c:v>13.358100000004001</c:v>
                </c:pt>
                <c:pt idx="31070">
                  <c:v>13.358100000004001</c:v>
                </c:pt>
                <c:pt idx="31071">
                  <c:v>13.358100000004001</c:v>
                </c:pt>
                <c:pt idx="31072">
                  <c:v>13.358100000004001</c:v>
                </c:pt>
                <c:pt idx="31073">
                  <c:v>13.358100000003001</c:v>
                </c:pt>
                <c:pt idx="31074">
                  <c:v>13.358100000004001</c:v>
                </c:pt>
                <c:pt idx="31075">
                  <c:v>13.358100000003001</c:v>
                </c:pt>
                <c:pt idx="31076">
                  <c:v>13.358100000004001</c:v>
                </c:pt>
                <c:pt idx="31077">
                  <c:v>13.358100000004001</c:v>
                </c:pt>
                <c:pt idx="31078">
                  <c:v>13.358100000003001</c:v>
                </c:pt>
                <c:pt idx="31079">
                  <c:v>13.358100000003001</c:v>
                </c:pt>
                <c:pt idx="31080">
                  <c:v>13.358100000003001</c:v>
                </c:pt>
                <c:pt idx="31081">
                  <c:v>13.257007079591</c:v>
                </c:pt>
                <c:pt idx="31082">
                  <c:v>13.154500000003001</c:v>
                </c:pt>
                <c:pt idx="31083">
                  <c:v>13.154500000002001</c:v>
                </c:pt>
                <c:pt idx="31084">
                  <c:v>13.154500000003001</c:v>
                </c:pt>
                <c:pt idx="31085">
                  <c:v>13.154500000002001</c:v>
                </c:pt>
                <c:pt idx="31086">
                  <c:v>13.154500000003001</c:v>
                </c:pt>
                <c:pt idx="31087">
                  <c:v>13.154500000003001</c:v>
                </c:pt>
                <c:pt idx="31088">
                  <c:v>13.154500000002001</c:v>
                </c:pt>
                <c:pt idx="31089">
                  <c:v>13.199586855719</c:v>
                </c:pt>
                <c:pt idx="31090">
                  <c:v>13.418199999995</c:v>
                </c:pt>
                <c:pt idx="31091">
                  <c:v>13.418199999995</c:v>
                </c:pt>
                <c:pt idx="31092">
                  <c:v>13.418199999995</c:v>
                </c:pt>
                <c:pt idx="31093">
                  <c:v>13.418199999994</c:v>
                </c:pt>
                <c:pt idx="31094">
                  <c:v>13.418199999995</c:v>
                </c:pt>
                <c:pt idx="31095">
                  <c:v>13.418199999995</c:v>
                </c:pt>
                <c:pt idx="31096">
                  <c:v>13.418199999995</c:v>
                </c:pt>
                <c:pt idx="31097">
                  <c:v>13.418199999994</c:v>
                </c:pt>
                <c:pt idx="31098">
                  <c:v>13.418199999995</c:v>
                </c:pt>
                <c:pt idx="31099">
                  <c:v>13.418199999995</c:v>
                </c:pt>
                <c:pt idx="31100">
                  <c:v>13.418199999994</c:v>
                </c:pt>
                <c:pt idx="31101">
                  <c:v>13.418199999995</c:v>
                </c:pt>
                <c:pt idx="31102">
                  <c:v>13.418199999995</c:v>
                </c:pt>
                <c:pt idx="31103">
                  <c:v>13.281023339251</c:v>
                </c:pt>
                <c:pt idx="31104">
                  <c:v>13.228999999998999</c:v>
                </c:pt>
                <c:pt idx="31105">
                  <c:v>13.228999999997001</c:v>
                </c:pt>
                <c:pt idx="31106">
                  <c:v>13.228999999998999</c:v>
                </c:pt>
                <c:pt idx="31107">
                  <c:v>13.228999999998999</c:v>
                </c:pt>
                <c:pt idx="31108">
                  <c:v>13.228999999998999</c:v>
                </c:pt>
                <c:pt idx="31109">
                  <c:v>13.405312416045</c:v>
                </c:pt>
                <c:pt idx="31110">
                  <c:v>13.413800000002</c:v>
                </c:pt>
                <c:pt idx="31111">
                  <c:v>13.413800000002</c:v>
                </c:pt>
                <c:pt idx="31112">
                  <c:v>13.413800000002</c:v>
                </c:pt>
                <c:pt idx="31113">
                  <c:v>13.413800000002</c:v>
                </c:pt>
                <c:pt idx="31114">
                  <c:v>13.413800000002</c:v>
                </c:pt>
                <c:pt idx="31115">
                  <c:v>13.413800000002</c:v>
                </c:pt>
                <c:pt idx="31116">
                  <c:v>13.413800000002</c:v>
                </c:pt>
                <c:pt idx="31117">
                  <c:v>13.4138</c:v>
                </c:pt>
                <c:pt idx="31118">
                  <c:v>13.413800000002</c:v>
                </c:pt>
                <c:pt idx="31119">
                  <c:v>13.413800000002</c:v>
                </c:pt>
                <c:pt idx="31120">
                  <c:v>13.413800000002</c:v>
                </c:pt>
                <c:pt idx="31121">
                  <c:v>13.468537024087</c:v>
                </c:pt>
                <c:pt idx="31122">
                  <c:v>13.550900000002001</c:v>
                </c:pt>
                <c:pt idx="31123">
                  <c:v>13.550900000002001</c:v>
                </c:pt>
                <c:pt idx="31124">
                  <c:v>13.550900000002001</c:v>
                </c:pt>
                <c:pt idx="31125">
                  <c:v>13.550900000002001</c:v>
                </c:pt>
                <c:pt idx="31126">
                  <c:v>13.550900000002001</c:v>
                </c:pt>
                <c:pt idx="31127">
                  <c:v>13.550900000002001</c:v>
                </c:pt>
                <c:pt idx="31128">
                  <c:v>13.550900000002001</c:v>
                </c:pt>
                <c:pt idx="31129">
                  <c:v>13.550900000002001</c:v>
                </c:pt>
                <c:pt idx="31130">
                  <c:v>13.550900000002001</c:v>
                </c:pt>
                <c:pt idx="31131">
                  <c:v>13.550900000002001</c:v>
                </c:pt>
                <c:pt idx="31132">
                  <c:v>13.550900000002001</c:v>
                </c:pt>
                <c:pt idx="31133">
                  <c:v>13.550900000002001</c:v>
                </c:pt>
                <c:pt idx="31134">
                  <c:v>13.550900000002001</c:v>
                </c:pt>
                <c:pt idx="31135">
                  <c:v>13.550900000002001</c:v>
                </c:pt>
                <c:pt idx="31136">
                  <c:v>13.550900000002001</c:v>
                </c:pt>
                <c:pt idx="31137">
                  <c:v>13.550900000002001</c:v>
                </c:pt>
                <c:pt idx="31138">
                  <c:v>13.550900000002001</c:v>
                </c:pt>
                <c:pt idx="31139">
                  <c:v>13.516412212117</c:v>
                </c:pt>
                <c:pt idx="31140">
                  <c:v>13.407500000001001</c:v>
                </c:pt>
                <c:pt idx="31141">
                  <c:v>13.407500000001001</c:v>
                </c:pt>
                <c:pt idx="31142">
                  <c:v>13.407500000001001</c:v>
                </c:pt>
                <c:pt idx="31143">
                  <c:v>13.407500000001001</c:v>
                </c:pt>
                <c:pt idx="31144">
                  <c:v>13.407500000001001</c:v>
                </c:pt>
                <c:pt idx="31145">
                  <c:v>13.407500000001001</c:v>
                </c:pt>
                <c:pt idx="31146">
                  <c:v>13.330135191768999</c:v>
                </c:pt>
                <c:pt idx="31147">
                  <c:v>13.328600000001</c:v>
                </c:pt>
                <c:pt idx="31148">
                  <c:v>13.328600000001</c:v>
                </c:pt>
                <c:pt idx="31149">
                  <c:v>13.328600000001</c:v>
                </c:pt>
                <c:pt idx="31150">
                  <c:v>13.328600000001</c:v>
                </c:pt>
                <c:pt idx="31151">
                  <c:v>13.328600000003</c:v>
                </c:pt>
                <c:pt idx="31152">
                  <c:v>13.328600000001</c:v>
                </c:pt>
                <c:pt idx="31153">
                  <c:v>13.328600000001</c:v>
                </c:pt>
                <c:pt idx="31154">
                  <c:v>13.328600000001</c:v>
                </c:pt>
                <c:pt idx="31155">
                  <c:v>13.328600000001</c:v>
                </c:pt>
                <c:pt idx="31156">
                  <c:v>13.328600000001</c:v>
                </c:pt>
                <c:pt idx="31157">
                  <c:v>13.328600000001</c:v>
                </c:pt>
                <c:pt idx="31158">
                  <c:v>13.366511472592</c:v>
                </c:pt>
                <c:pt idx="31159">
                  <c:v>13.397700000001</c:v>
                </c:pt>
                <c:pt idx="31160">
                  <c:v>13.397700000001</c:v>
                </c:pt>
                <c:pt idx="31161">
                  <c:v>13.397700000001</c:v>
                </c:pt>
                <c:pt idx="31162">
                  <c:v>13.397700000001</c:v>
                </c:pt>
                <c:pt idx="31163">
                  <c:v>13.397700000001</c:v>
                </c:pt>
                <c:pt idx="31164">
                  <c:v>13.397700000001</c:v>
                </c:pt>
                <c:pt idx="31165">
                  <c:v>13.397700000001</c:v>
                </c:pt>
                <c:pt idx="31166">
                  <c:v>13.397700000001</c:v>
                </c:pt>
                <c:pt idx="31167">
                  <c:v>13.397700000001</c:v>
                </c:pt>
                <c:pt idx="31168">
                  <c:v>13.397700000001</c:v>
                </c:pt>
                <c:pt idx="31169">
                  <c:v>13.397700000001</c:v>
                </c:pt>
                <c:pt idx="31170">
                  <c:v>13.397700000001</c:v>
                </c:pt>
                <c:pt idx="31171">
                  <c:v>13.388176498604</c:v>
                </c:pt>
                <c:pt idx="31172">
                  <c:v>13.364600000000999</c:v>
                </c:pt>
                <c:pt idx="31173">
                  <c:v>13.364600000000999</c:v>
                </c:pt>
                <c:pt idx="31174">
                  <c:v>13.364600000000999</c:v>
                </c:pt>
                <c:pt idx="31175">
                  <c:v>13.364600000000999</c:v>
                </c:pt>
                <c:pt idx="31176">
                  <c:v>13.364600000000999</c:v>
                </c:pt>
                <c:pt idx="31177">
                  <c:v>13.364600000000999</c:v>
                </c:pt>
                <c:pt idx="31178">
                  <c:v>13.364600000000999</c:v>
                </c:pt>
                <c:pt idx="31179">
                  <c:v>13.364600000000999</c:v>
                </c:pt>
                <c:pt idx="31180">
                  <c:v>13.364600000000999</c:v>
                </c:pt>
                <c:pt idx="31181">
                  <c:v>13.364600000000999</c:v>
                </c:pt>
                <c:pt idx="31182">
                  <c:v>13.364600000000999</c:v>
                </c:pt>
                <c:pt idx="31183">
                  <c:v>13.351026663671</c:v>
                </c:pt>
                <c:pt idx="31184">
                  <c:v>13.306500000004</c:v>
                </c:pt>
                <c:pt idx="31185">
                  <c:v>13.306500000004</c:v>
                </c:pt>
                <c:pt idx="31186">
                  <c:v>13.306500000004</c:v>
                </c:pt>
                <c:pt idx="31187">
                  <c:v>13.306500000004</c:v>
                </c:pt>
                <c:pt idx="31188">
                  <c:v>13.306500000004</c:v>
                </c:pt>
                <c:pt idx="31189">
                  <c:v>13.306500000004</c:v>
                </c:pt>
                <c:pt idx="31190">
                  <c:v>13.306500000004</c:v>
                </c:pt>
                <c:pt idx="31191">
                  <c:v>13.306500000004</c:v>
                </c:pt>
                <c:pt idx="31192">
                  <c:v>13.306500000004</c:v>
                </c:pt>
                <c:pt idx="31193">
                  <c:v>13.306500000004</c:v>
                </c:pt>
                <c:pt idx="31194">
                  <c:v>13.306500000005</c:v>
                </c:pt>
                <c:pt idx="31195">
                  <c:v>13.306500000004</c:v>
                </c:pt>
                <c:pt idx="31196">
                  <c:v>13.302399684940999</c:v>
                </c:pt>
                <c:pt idx="31197">
                  <c:v>13.300900000002001</c:v>
                </c:pt>
                <c:pt idx="31198">
                  <c:v>13.300900000002001</c:v>
                </c:pt>
                <c:pt idx="31199">
                  <c:v>13.300900000002001</c:v>
                </c:pt>
                <c:pt idx="31200">
                  <c:v>13.300900000002001</c:v>
                </c:pt>
                <c:pt idx="31201">
                  <c:v>13.300900000002001</c:v>
                </c:pt>
                <c:pt idx="31202">
                  <c:v>13.300900000002001</c:v>
                </c:pt>
                <c:pt idx="31203">
                  <c:v>13.300900000002001</c:v>
                </c:pt>
                <c:pt idx="31204">
                  <c:v>13.300900000002001</c:v>
                </c:pt>
                <c:pt idx="31205">
                  <c:v>13.300900000002001</c:v>
                </c:pt>
                <c:pt idx="31206">
                  <c:v>13.300900000002001</c:v>
                </c:pt>
                <c:pt idx="31207">
                  <c:v>13.300900000002001</c:v>
                </c:pt>
                <c:pt idx="31208">
                  <c:v>13.300900000002001</c:v>
                </c:pt>
                <c:pt idx="31209">
                  <c:v>13.300900000002001</c:v>
                </c:pt>
                <c:pt idx="31210">
                  <c:v>13.300899999998</c:v>
                </c:pt>
                <c:pt idx="31211">
                  <c:v>13.300900000002001</c:v>
                </c:pt>
                <c:pt idx="31212">
                  <c:v>13.300900000002001</c:v>
                </c:pt>
                <c:pt idx="31213">
                  <c:v>13.300900000002001</c:v>
                </c:pt>
                <c:pt idx="31214">
                  <c:v>13.300900000002001</c:v>
                </c:pt>
                <c:pt idx="31215">
                  <c:v>13.348713837038</c:v>
                </c:pt>
                <c:pt idx="31216">
                  <c:v>13.372700000005</c:v>
                </c:pt>
                <c:pt idx="31217">
                  <c:v>13.372700000005</c:v>
                </c:pt>
                <c:pt idx="31218">
                  <c:v>13.372700000005</c:v>
                </c:pt>
                <c:pt idx="31219">
                  <c:v>13.372700000005</c:v>
                </c:pt>
                <c:pt idx="31220">
                  <c:v>13.372700000005</c:v>
                </c:pt>
                <c:pt idx="31221">
                  <c:v>13.372700000005</c:v>
                </c:pt>
                <c:pt idx="31222">
                  <c:v>13.372700000006001</c:v>
                </c:pt>
                <c:pt idx="31223">
                  <c:v>13.372700000005</c:v>
                </c:pt>
                <c:pt idx="31224">
                  <c:v>13.372700000005</c:v>
                </c:pt>
                <c:pt idx="31225">
                  <c:v>13.372700000005</c:v>
                </c:pt>
                <c:pt idx="31226">
                  <c:v>13.372700000005</c:v>
                </c:pt>
                <c:pt idx="31227">
                  <c:v>13.381785080768999</c:v>
                </c:pt>
                <c:pt idx="31228">
                  <c:v>13.389599999996999</c:v>
                </c:pt>
                <c:pt idx="31229">
                  <c:v>13.389599999996999</c:v>
                </c:pt>
                <c:pt idx="31230">
                  <c:v>13.389599999996999</c:v>
                </c:pt>
                <c:pt idx="31231">
                  <c:v>13.389599999996999</c:v>
                </c:pt>
                <c:pt idx="31232">
                  <c:v>13.346893827867</c:v>
                </c:pt>
                <c:pt idx="31233">
                  <c:v>13.278699999997</c:v>
                </c:pt>
                <c:pt idx="31234">
                  <c:v>13.278699999997</c:v>
                </c:pt>
                <c:pt idx="31235">
                  <c:v>13.278699999997</c:v>
                </c:pt>
                <c:pt idx="31236">
                  <c:v>13.278699999997</c:v>
                </c:pt>
                <c:pt idx="31237">
                  <c:v>13.278699999997</c:v>
                </c:pt>
                <c:pt idx="31238">
                  <c:v>13.278699999997</c:v>
                </c:pt>
                <c:pt idx="31239">
                  <c:v>13.278699999997</c:v>
                </c:pt>
                <c:pt idx="31240">
                  <c:v>13.278699999997</c:v>
                </c:pt>
                <c:pt idx="31241">
                  <c:v>13.278699999997</c:v>
                </c:pt>
                <c:pt idx="31242">
                  <c:v>13.278700000000001</c:v>
                </c:pt>
                <c:pt idx="31243">
                  <c:v>13.278699999997</c:v>
                </c:pt>
                <c:pt idx="31244">
                  <c:v>13.278699999997</c:v>
                </c:pt>
                <c:pt idx="31245">
                  <c:v>13.278699999997</c:v>
                </c:pt>
                <c:pt idx="31246">
                  <c:v>13.278699999997</c:v>
                </c:pt>
                <c:pt idx="31247">
                  <c:v>13.278699999997</c:v>
                </c:pt>
                <c:pt idx="31248">
                  <c:v>13.278699999997</c:v>
                </c:pt>
                <c:pt idx="31249">
                  <c:v>13.278699999997</c:v>
                </c:pt>
                <c:pt idx="31250">
                  <c:v>13.278699999997</c:v>
                </c:pt>
                <c:pt idx="31251">
                  <c:v>13.323749164837</c:v>
                </c:pt>
                <c:pt idx="31252">
                  <c:v>13.349400000004</c:v>
                </c:pt>
                <c:pt idx="31253">
                  <c:v>13.349400000004</c:v>
                </c:pt>
                <c:pt idx="31254">
                  <c:v>13.349400000004</c:v>
                </c:pt>
                <c:pt idx="31255">
                  <c:v>13.349400000004</c:v>
                </c:pt>
                <c:pt idx="31256">
                  <c:v>13.349400000004</c:v>
                </c:pt>
                <c:pt idx="31257">
                  <c:v>13.349400000004</c:v>
                </c:pt>
                <c:pt idx="31258">
                  <c:v>13.349400000004</c:v>
                </c:pt>
                <c:pt idx="31259">
                  <c:v>13.349400000004</c:v>
                </c:pt>
                <c:pt idx="31260">
                  <c:v>13.349400000004</c:v>
                </c:pt>
                <c:pt idx="31261">
                  <c:v>13.349400000004</c:v>
                </c:pt>
                <c:pt idx="31262">
                  <c:v>13.349400000005</c:v>
                </c:pt>
                <c:pt idx="31263">
                  <c:v>13.336142601126999</c:v>
                </c:pt>
                <c:pt idx="31264">
                  <c:v>13.293000000003</c:v>
                </c:pt>
                <c:pt idx="31265">
                  <c:v>13.293000000003</c:v>
                </c:pt>
                <c:pt idx="31266">
                  <c:v>13.293000000003</c:v>
                </c:pt>
                <c:pt idx="31267">
                  <c:v>13.293000000003</c:v>
                </c:pt>
                <c:pt idx="31268">
                  <c:v>13.293000000003</c:v>
                </c:pt>
                <c:pt idx="31269">
                  <c:v>13.293000000003</c:v>
                </c:pt>
                <c:pt idx="31270">
                  <c:v>13.293000000003</c:v>
                </c:pt>
                <c:pt idx="31271">
                  <c:v>13.293000000003</c:v>
                </c:pt>
                <c:pt idx="31272">
                  <c:v>13.293000000003</c:v>
                </c:pt>
                <c:pt idx="31273">
                  <c:v>13.293000000003</c:v>
                </c:pt>
                <c:pt idx="31274">
                  <c:v>13.293000000003</c:v>
                </c:pt>
                <c:pt idx="31275">
                  <c:v>13.304767257041</c:v>
                </c:pt>
                <c:pt idx="31276">
                  <c:v>13.394499999997</c:v>
                </c:pt>
                <c:pt idx="31277">
                  <c:v>13.394499999996</c:v>
                </c:pt>
                <c:pt idx="31278">
                  <c:v>13.394499999997</c:v>
                </c:pt>
                <c:pt idx="31279">
                  <c:v>13.394499999997</c:v>
                </c:pt>
                <c:pt idx="31280">
                  <c:v>13.394499999997</c:v>
                </c:pt>
                <c:pt idx="31281">
                  <c:v>13.394499999997</c:v>
                </c:pt>
                <c:pt idx="31282">
                  <c:v>13.394499999997</c:v>
                </c:pt>
                <c:pt idx="31283">
                  <c:v>13.394499999997</c:v>
                </c:pt>
                <c:pt idx="31284">
                  <c:v>13.394499999997</c:v>
                </c:pt>
                <c:pt idx="31285">
                  <c:v>13.394499999997</c:v>
                </c:pt>
                <c:pt idx="31286">
                  <c:v>13.394499999997</c:v>
                </c:pt>
                <c:pt idx="31287">
                  <c:v>13.393346139128001</c:v>
                </c:pt>
                <c:pt idx="31288">
                  <c:v>13.332100000000001</c:v>
                </c:pt>
                <c:pt idx="31289">
                  <c:v>13.332100000000001</c:v>
                </c:pt>
                <c:pt idx="31290">
                  <c:v>13.332100000000001</c:v>
                </c:pt>
                <c:pt idx="31291">
                  <c:v>13.332100000000001</c:v>
                </c:pt>
                <c:pt idx="31292">
                  <c:v>13.332100000000001</c:v>
                </c:pt>
                <c:pt idx="31293">
                  <c:v>13.332100000000001</c:v>
                </c:pt>
                <c:pt idx="31294">
                  <c:v>13.331088629891999</c:v>
                </c:pt>
                <c:pt idx="31295">
                  <c:v>13.328700000004</c:v>
                </c:pt>
                <c:pt idx="31296">
                  <c:v>13.328700000004</c:v>
                </c:pt>
                <c:pt idx="31297">
                  <c:v>13.328700000004</c:v>
                </c:pt>
                <c:pt idx="31298">
                  <c:v>13.328700000004</c:v>
                </c:pt>
                <c:pt idx="31299">
                  <c:v>13.328700000004</c:v>
                </c:pt>
                <c:pt idx="31300">
                  <c:v>13.328700000004</c:v>
                </c:pt>
                <c:pt idx="31301">
                  <c:v>13.328700000004</c:v>
                </c:pt>
                <c:pt idx="31302">
                  <c:v>13.328700000004</c:v>
                </c:pt>
                <c:pt idx="31303">
                  <c:v>13.328700000004</c:v>
                </c:pt>
                <c:pt idx="31304">
                  <c:v>13.328700000004</c:v>
                </c:pt>
                <c:pt idx="31305">
                  <c:v>13.328700000004</c:v>
                </c:pt>
                <c:pt idx="31306">
                  <c:v>13.328700000004</c:v>
                </c:pt>
                <c:pt idx="31307">
                  <c:v>13.336740465059</c:v>
                </c:pt>
                <c:pt idx="31308">
                  <c:v>13.444599999996001</c:v>
                </c:pt>
                <c:pt idx="31309">
                  <c:v>13.444599999996999</c:v>
                </c:pt>
                <c:pt idx="31310">
                  <c:v>13.444599999996999</c:v>
                </c:pt>
                <c:pt idx="31311">
                  <c:v>13.444599999996001</c:v>
                </c:pt>
                <c:pt idx="31312">
                  <c:v>13.444599999996001</c:v>
                </c:pt>
                <c:pt idx="31313">
                  <c:v>13.444599999996999</c:v>
                </c:pt>
                <c:pt idx="31314">
                  <c:v>13.444599999996999</c:v>
                </c:pt>
                <c:pt idx="31315">
                  <c:v>13.444599999996999</c:v>
                </c:pt>
                <c:pt idx="31316">
                  <c:v>13.444599999996999</c:v>
                </c:pt>
                <c:pt idx="31317">
                  <c:v>13.444599999996999</c:v>
                </c:pt>
                <c:pt idx="31318">
                  <c:v>13.444599999996999</c:v>
                </c:pt>
                <c:pt idx="31319">
                  <c:v>13.444599999996001</c:v>
                </c:pt>
                <c:pt idx="31320">
                  <c:v>13.444599999996999</c:v>
                </c:pt>
                <c:pt idx="31321">
                  <c:v>13.419334262268</c:v>
                </c:pt>
                <c:pt idx="31322">
                  <c:v>13.394200000002</c:v>
                </c:pt>
                <c:pt idx="31323">
                  <c:v>13.394200000003</c:v>
                </c:pt>
                <c:pt idx="31324">
                  <c:v>13.394200000003</c:v>
                </c:pt>
                <c:pt idx="31325">
                  <c:v>13.394200000002</c:v>
                </c:pt>
                <c:pt idx="31326">
                  <c:v>13.394200000002</c:v>
                </c:pt>
                <c:pt idx="31327">
                  <c:v>13.394200000002</c:v>
                </c:pt>
                <c:pt idx="31328">
                  <c:v>13.394200000003</c:v>
                </c:pt>
                <c:pt idx="31329">
                  <c:v>13.394200000003</c:v>
                </c:pt>
                <c:pt idx="31330">
                  <c:v>13.394200000003</c:v>
                </c:pt>
                <c:pt idx="31331">
                  <c:v>13.394200000003</c:v>
                </c:pt>
                <c:pt idx="31332">
                  <c:v>13.387256240908</c:v>
                </c:pt>
                <c:pt idx="31333">
                  <c:v>13.324200000002</c:v>
                </c:pt>
                <c:pt idx="31334">
                  <c:v>13.324200000002</c:v>
                </c:pt>
                <c:pt idx="31335">
                  <c:v>13.324200000002</c:v>
                </c:pt>
                <c:pt idx="31336">
                  <c:v>13.324200000002</c:v>
                </c:pt>
                <c:pt idx="31337">
                  <c:v>13.324200000002</c:v>
                </c:pt>
                <c:pt idx="31338">
                  <c:v>13.324200000002</c:v>
                </c:pt>
                <c:pt idx="31339">
                  <c:v>13.324200000002</c:v>
                </c:pt>
                <c:pt idx="31340">
                  <c:v>13.324200000002</c:v>
                </c:pt>
                <c:pt idx="31341">
                  <c:v>13.324200000002</c:v>
                </c:pt>
                <c:pt idx="31342">
                  <c:v>13.324200000002</c:v>
                </c:pt>
                <c:pt idx="31343">
                  <c:v>13.324200000002</c:v>
                </c:pt>
                <c:pt idx="31344">
                  <c:v>13.324200000002</c:v>
                </c:pt>
                <c:pt idx="31345">
                  <c:v>13.319893248790001</c:v>
                </c:pt>
                <c:pt idx="31346">
                  <c:v>13.308900000003</c:v>
                </c:pt>
                <c:pt idx="31347">
                  <c:v>13.308900000003</c:v>
                </c:pt>
                <c:pt idx="31348">
                  <c:v>13.308900000003</c:v>
                </c:pt>
                <c:pt idx="31349">
                  <c:v>13.308900000003</c:v>
                </c:pt>
                <c:pt idx="31350">
                  <c:v>13.308900000003</c:v>
                </c:pt>
                <c:pt idx="31351">
                  <c:v>13.308900000003</c:v>
                </c:pt>
                <c:pt idx="31352">
                  <c:v>13.308900000003</c:v>
                </c:pt>
                <c:pt idx="31353">
                  <c:v>13.308900000003</c:v>
                </c:pt>
                <c:pt idx="31354">
                  <c:v>13.308900000003</c:v>
                </c:pt>
                <c:pt idx="31355">
                  <c:v>13.308900000003</c:v>
                </c:pt>
                <c:pt idx="31356">
                  <c:v>13.308900000003</c:v>
                </c:pt>
                <c:pt idx="31357">
                  <c:v>13.308900000003</c:v>
                </c:pt>
                <c:pt idx="31358">
                  <c:v>13.308900000003</c:v>
                </c:pt>
                <c:pt idx="31359">
                  <c:v>13.308900000003</c:v>
                </c:pt>
                <c:pt idx="31360">
                  <c:v>13.308900000003</c:v>
                </c:pt>
                <c:pt idx="31361">
                  <c:v>13.308900000003</c:v>
                </c:pt>
                <c:pt idx="31362">
                  <c:v>13.308900000003</c:v>
                </c:pt>
                <c:pt idx="31363">
                  <c:v>13.308900000003</c:v>
                </c:pt>
                <c:pt idx="31364">
                  <c:v>13.365371662824</c:v>
                </c:pt>
                <c:pt idx="31365">
                  <c:v>13.419699999999001</c:v>
                </c:pt>
                <c:pt idx="31366">
                  <c:v>13.419699999999001</c:v>
                </c:pt>
                <c:pt idx="31367">
                  <c:v>13.419699999999001</c:v>
                </c:pt>
                <c:pt idx="31368">
                  <c:v>13.419699999999001</c:v>
                </c:pt>
                <c:pt idx="31369">
                  <c:v>13.419502110497</c:v>
                </c:pt>
                <c:pt idx="31370">
                  <c:v>13.417599999995</c:v>
                </c:pt>
                <c:pt idx="31371">
                  <c:v>13.417599999995</c:v>
                </c:pt>
                <c:pt idx="31372">
                  <c:v>13.417599999995</c:v>
                </c:pt>
                <c:pt idx="31373">
                  <c:v>13.417599999995</c:v>
                </c:pt>
                <c:pt idx="31374">
                  <c:v>13.417599999995</c:v>
                </c:pt>
                <c:pt idx="31375">
                  <c:v>13.417599999995</c:v>
                </c:pt>
                <c:pt idx="31376">
                  <c:v>13.417599999995</c:v>
                </c:pt>
                <c:pt idx="31377">
                  <c:v>13.417599999995</c:v>
                </c:pt>
                <c:pt idx="31378">
                  <c:v>13.417599999995</c:v>
                </c:pt>
                <c:pt idx="31379">
                  <c:v>13.417599999995</c:v>
                </c:pt>
                <c:pt idx="31380">
                  <c:v>13.417599999995</c:v>
                </c:pt>
                <c:pt idx="31381">
                  <c:v>13.417599999995</c:v>
                </c:pt>
                <c:pt idx="31382">
                  <c:v>13.417599999995</c:v>
                </c:pt>
                <c:pt idx="31383">
                  <c:v>13.440516932714001</c:v>
                </c:pt>
                <c:pt idx="31384">
                  <c:v>13.448600000002999</c:v>
                </c:pt>
                <c:pt idx="31385">
                  <c:v>13.448600000002999</c:v>
                </c:pt>
                <c:pt idx="31386">
                  <c:v>13.448600000002999</c:v>
                </c:pt>
                <c:pt idx="31387">
                  <c:v>13.448600000002999</c:v>
                </c:pt>
                <c:pt idx="31388">
                  <c:v>13.448600000002999</c:v>
                </c:pt>
                <c:pt idx="31389">
                  <c:v>13.448600000002999</c:v>
                </c:pt>
                <c:pt idx="31390">
                  <c:v>13.448600000002999</c:v>
                </c:pt>
                <c:pt idx="31391">
                  <c:v>13.448600000002999</c:v>
                </c:pt>
                <c:pt idx="31392">
                  <c:v>13.448600000002999</c:v>
                </c:pt>
                <c:pt idx="31393">
                  <c:v>13.448600000002999</c:v>
                </c:pt>
                <c:pt idx="31394">
                  <c:v>13.448600000002999</c:v>
                </c:pt>
                <c:pt idx="31395">
                  <c:v>13.379622269697</c:v>
                </c:pt>
                <c:pt idx="31396">
                  <c:v>13.299599999999</c:v>
                </c:pt>
                <c:pt idx="31397">
                  <c:v>13.299599999999</c:v>
                </c:pt>
                <c:pt idx="31398">
                  <c:v>13.299599999999</c:v>
                </c:pt>
                <c:pt idx="31399">
                  <c:v>13.299599999999</c:v>
                </c:pt>
                <c:pt idx="31400">
                  <c:v>13.299599999999</c:v>
                </c:pt>
                <c:pt idx="31401">
                  <c:v>13.299599999999</c:v>
                </c:pt>
                <c:pt idx="31402">
                  <c:v>13.299599999999</c:v>
                </c:pt>
                <c:pt idx="31403">
                  <c:v>13.299599999999</c:v>
                </c:pt>
                <c:pt idx="31404">
                  <c:v>13.299599999999</c:v>
                </c:pt>
                <c:pt idx="31405">
                  <c:v>13.299599999999</c:v>
                </c:pt>
                <c:pt idx="31406">
                  <c:v>13.299599999999</c:v>
                </c:pt>
                <c:pt idx="31407">
                  <c:v>13.267672876320001</c:v>
                </c:pt>
                <c:pt idx="31408">
                  <c:v>13.257099999996999</c:v>
                </c:pt>
                <c:pt idx="31409">
                  <c:v>13.257099999996001</c:v>
                </c:pt>
                <c:pt idx="31410">
                  <c:v>13.257099999996999</c:v>
                </c:pt>
                <c:pt idx="31411">
                  <c:v>13.257099999996999</c:v>
                </c:pt>
                <c:pt idx="31412">
                  <c:v>13.257099999996999</c:v>
                </c:pt>
                <c:pt idx="31413">
                  <c:v>13.257099999996999</c:v>
                </c:pt>
                <c:pt idx="31414">
                  <c:v>13.257099999996999</c:v>
                </c:pt>
                <c:pt idx="31415">
                  <c:v>13.257099999996001</c:v>
                </c:pt>
                <c:pt idx="31416">
                  <c:v>13.257099999996999</c:v>
                </c:pt>
                <c:pt idx="31417">
                  <c:v>13.257099999996999</c:v>
                </c:pt>
                <c:pt idx="31418">
                  <c:v>13.257099999996999</c:v>
                </c:pt>
                <c:pt idx="31419">
                  <c:v>13.256377551017</c:v>
                </c:pt>
                <c:pt idx="31420">
                  <c:v>13.221699999997</c:v>
                </c:pt>
                <c:pt idx="31421">
                  <c:v>13.221699999996</c:v>
                </c:pt>
                <c:pt idx="31422">
                  <c:v>13.221699999996</c:v>
                </c:pt>
                <c:pt idx="31423">
                  <c:v>13.221699999996</c:v>
                </c:pt>
                <c:pt idx="31424">
                  <c:v>13.221699999996</c:v>
                </c:pt>
                <c:pt idx="31425">
                  <c:v>13.221699999996</c:v>
                </c:pt>
                <c:pt idx="31426">
                  <c:v>13.221699999997</c:v>
                </c:pt>
                <c:pt idx="31427">
                  <c:v>13.221699999996</c:v>
                </c:pt>
                <c:pt idx="31428">
                  <c:v>13.221699999996</c:v>
                </c:pt>
                <c:pt idx="31429">
                  <c:v>13.221699999996</c:v>
                </c:pt>
                <c:pt idx="31430">
                  <c:v>13.221699999996</c:v>
                </c:pt>
                <c:pt idx="31431">
                  <c:v>13.221699999996</c:v>
                </c:pt>
                <c:pt idx="31432">
                  <c:v>13.221699999996</c:v>
                </c:pt>
                <c:pt idx="31433">
                  <c:v>13.221699999996</c:v>
                </c:pt>
                <c:pt idx="31434">
                  <c:v>13.221699999996</c:v>
                </c:pt>
                <c:pt idx="31435">
                  <c:v>13.221699999996</c:v>
                </c:pt>
                <c:pt idx="31436">
                  <c:v>13.221699999996</c:v>
                </c:pt>
                <c:pt idx="31437">
                  <c:v>13.221699999996</c:v>
                </c:pt>
                <c:pt idx="31438">
                  <c:v>13.221699999996</c:v>
                </c:pt>
                <c:pt idx="31439">
                  <c:v>13.226012596884001</c:v>
                </c:pt>
                <c:pt idx="31440">
                  <c:v>13.290000000000999</c:v>
                </c:pt>
                <c:pt idx="31441">
                  <c:v>13.290000000000999</c:v>
                </c:pt>
                <c:pt idx="31442">
                  <c:v>13.290000000000999</c:v>
                </c:pt>
                <c:pt idx="31443">
                  <c:v>13.290000000000999</c:v>
                </c:pt>
                <c:pt idx="31444">
                  <c:v>13.290000000000999</c:v>
                </c:pt>
                <c:pt idx="31445">
                  <c:v>13.290000000000999</c:v>
                </c:pt>
                <c:pt idx="31446">
                  <c:v>13.290000000000999</c:v>
                </c:pt>
                <c:pt idx="31447">
                  <c:v>13.290000000000999</c:v>
                </c:pt>
                <c:pt idx="31448">
                  <c:v>13.290000000000999</c:v>
                </c:pt>
                <c:pt idx="31449">
                  <c:v>13.290000000000999</c:v>
                </c:pt>
                <c:pt idx="31450">
                  <c:v>13.290000000000999</c:v>
                </c:pt>
                <c:pt idx="31451">
                  <c:v>13.290000000000999</c:v>
                </c:pt>
                <c:pt idx="31452">
                  <c:v>13.290000000000999</c:v>
                </c:pt>
                <c:pt idx="31453">
                  <c:v>13.227462154455001</c:v>
                </c:pt>
                <c:pt idx="31454">
                  <c:v>13.190700000004</c:v>
                </c:pt>
                <c:pt idx="31455">
                  <c:v>13.190700000004</c:v>
                </c:pt>
                <c:pt idx="31456">
                  <c:v>13.190700000004</c:v>
                </c:pt>
                <c:pt idx="31457">
                  <c:v>13.190700000004</c:v>
                </c:pt>
                <c:pt idx="31458">
                  <c:v>13.190700000004</c:v>
                </c:pt>
                <c:pt idx="31459">
                  <c:v>13.190700000004</c:v>
                </c:pt>
                <c:pt idx="31460">
                  <c:v>13.190700000004</c:v>
                </c:pt>
                <c:pt idx="31461">
                  <c:v>13.190700000004</c:v>
                </c:pt>
                <c:pt idx="31462">
                  <c:v>13.190700000004</c:v>
                </c:pt>
                <c:pt idx="31463">
                  <c:v>13.190700000004</c:v>
                </c:pt>
                <c:pt idx="31464">
                  <c:v>13.190700000004</c:v>
                </c:pt>
                <c:pt idx="31465">
                  <c:v>13.241785929361001</c:v>
                </c:pt>
                <c:pt idx="31466">
                  <c:v>13.247299999997001</c:v>
                </c:pt>
                <c:pt idx="31467">
                  <c:v>13.247299999997001</c:v>
                </c:pt>
                <c:pt idx="31468">
                  <c:v>13.247299999997001</c:v>
                </c:pt>
                <c:pt idx="31469">
                  <c:v>13.247299999997001</c:v>
                </c:pt>
                <c:pt idx="31470">
                  <c:v>13.247299999997001</c:v>
                </c:pt>
                <c:pt idx="31471">
                  <c:v>13.247299999997001</c:v>
                </c:pt>
                <c:pt idx="31472">
                  <c:v>13.247299999997001</c:v>
                </c:pt>
                <c:pt idx="31473">
                  <c:v>13.247299999997001</c:v>
                </c:pt>
                <c:pt idx="31474">
                  <c:v>13.247299999997001</c:v>
                </c:pt>
                <c:pt idx="31475">
                  <c:v>13.247299999997001</c:v>
                </c:pt>
                <c:pt idx="31476">
                  <c:v>13.247299999997001</c:v>
                </c:pt>
                <c:pt idx="31477">
                  <c:v>13.247299999997001</c:v>
                </c:pt>
                <c:pt idx="31478">
                  <c:v>13.302493652497001</c:v>
                </c:pt>
                <c:pt idx="31479">
                  <c:v>13.391200000004</c:v>
                </c:pt>
                <c:pt idx="31480">
                  <c:v>13.391200000004</c:v>
                </c:pt>
                <c:pt idx="31481">
                  <c:v>13.391200000004</c:v>
                </c:pt>
                <c:pt idx="31482">
                  <c:v>13.391200000004</c:v>
                </c:pt>
                <c:pt idx="31483">
                  <c:v>13.391200000004</c:v>
                </c:pt>
                <c:pt idx="31484">
                  <c:v>13.382569096286</c:v>
                </c:pt>
                <c:pt idx="31485">
                  <c:v>13.203199999997</c:v>
                </c:pt>
                <c:pt idx="31486">
                  <c:v>13.203199999998001</c:v>
                </c:pt>
                <c:pt idx="31487">
                  <c:v>13.203199999998001</c:v>
                </c:pt>
                <c:pt idx="31488">
                  <c:v>13.203199999998001</c:v>
                </c:pt>
                <c:pt idx="31489">
                  <c:v>13.203199999998001</c:v>
                </c:pt>
                <c:pt idx="31490">
                  <c:v>13.203199999998001</c:v>
                </c:pt>
                <c:pt idx="31491">
                  <c:v>13.203199999998001</c:v>
                </c:pt>
                <c:pt idx="31492">
                  <c:v>13.203199999998001</c:v>
                </c:pt>
                <c:pt idx="31493">
                  <c:v>13.203199999998001</c:v>
                </c:pt>
                <c:pt idx="31494">
                  <c:v>13.203199999998001</c:v>
                </c:pt>
                <c:pt idx="31495">
                  <c:v>13.203199999995</c:v>
                </c:pt>
                <c:pt idx="31496">
                  <c:v>13.235447783403</c:v>
                </c:pt>
                <c:pt idx="31497">
                  <c:v>13.379099999997999</c:v>
                </c:pt>
                <c:pt idx="31498">
                  <c:v>13.379099999997999</c:v>
                </c:pt>
                <c:pt idx="31499">
                  <c:v>13.379099999997999</c:v>
                </c:pt>
                <c:pt idx="31500">
                  <c:v>13.379099999997999</c:v>
                </c:pt>
                <c:pt idx="31501">
                  <c:v>13.379099999997999</c:v>
                </c:pt>
                <c:pt idx="31502">
                  <c:v>13.379099999997999</c:v>
                </c:pt>
                <c:pt idx="31503">
                  <c:v>13.379099999997999</c:v>
                </c:pt>
                <c:pt idx="31504">
                  <c:v>13.379099999997999</c:v>
                </c:pt>
                <c:pt idx="31505">
                  <c:v>13.379099999997999</c:v>
                </c:pt>
                <c:pt idx="31506">
                  <c:v>13.379099999997999</c:v>
                </c:pt>
                <c:pt idx="31507">
                  <c:v>13.379099999997999</c:v>
                </c:pt>
                <c:pt idx="31508">
                  <c:v>13.379099999997999</c:v>
                </c:pt>
                <c:pt idx="31509">
                  <c:v>13.384943463193</c:v>
                </c:pt>
                <c:pt idx="31510">
                  <c:v>13.423600000002001</c:v>
                </c:pt>
                <c:pt idx="31511">
                  <c:v>13.423600000002001</c:v>
                </c:pt>
                <c:pt idx="31512">
                  <c:v>13.423600000002001</c:v>
                </c:pt>
                <c:pt idx="31513">
                  <c:v>13.423600000002001</c:v>
                </c:pt>
                <c:pt idx="31514">
                  <c:v>13.423600000002001</c:v>
                </c:pt>
                <c:pt idx="31515">
                  <c:v>13.423600000002001</c:v>
                </c:pt>
                <c:pt idx="31516">
                  <c:v>13.423600000002001</c:v>
                </c:pt>
                <c:pt idx="31517">
                  <c:v>13.423600000002001</c:v>
                </c:pt>
                <c:pt idx="31518">
                  <c:v>13.423600000002001</c:v>
                </c:pt>
                <c:pt idx="31519">
                  <c:v>13.423600000002001</c:v>
                </c:pt>
                <c:pt idx="31520">
                  <c:v>13.423600000002001</c:v>
                </c:pt>
                <c:pt idx="31521">
                  <c:v>13.423600000002001</c:v>
                </c:pt>
                <c:pt idx="31522">
                  <c:v>13.423600000002001</c:v>
                </c:pt>
                <c:pt idx="31523">
                  <c:v>13.324554137993999</c:v>
                </c:pt>
                <c:pt idx="31524">
                  <c:v>13.291399999996001</c:v>
                </c:pt>
                <c:pt idx="31525">
                  <c:v>13.291399999993001</c:v>
                </c:pt>
                <c:pt idx="31526">
                  <c:v>13.291399999996001</c:v>
                </c:pt>
                <c:pt idx="31527">
                  <c:v>13.291399999993001</c:v>
                </c:pt>
                <c:pt idx="31528">
                  <c:v>13.291399999996001</c:v>
                </c:pt>
                <c:pt idx="31529">
                  <c:v>13.291399999996001</c:v>
                </c:pt>
                <c:pt idx="31530">
                  <c:v>13.291399999996001</c:v>
                </c:pt>
                <c:pt idx="31531">
                  <c:v>13.291399999996001</c:v>
                </c:pt>
                <c:pt idx="31532">
                  <c:v>13.291399999996001</c:v>
                </c:pt>
                <c:pt idx="31533">
                  <c:v>13.298787145384001</c:v>
                </c:pt>
                <c:pt idx="31534">
                  <c:v>13.309700000004</c:v>
                </c:pt>
                <c:pt idx="31535">
                  <c:v>13.309700000004</c:v>
                </c:pt>
                <c:pt idx="31536">
                  <c:v>13.309700000004</c:v>
                </c:pt>
                <c:pt idx="31537">
                  <c:v>13.309700000004</c:v>
                </c:pt>
                <c:pt idx="31538">
                  <c:v>13.309700000004</c:v>
                </c:pt>
                <c:pt idx="31539">
                  <c:v>13.309700000004</c:v>
                </c:pt>
                <c:pt idx="31540">
                  <c:v>13.309700000004</c:v>
                </c:pt>
                <c:pt idx="31541">
                  <c:v>13.309700000004</c:v>
                </c:pt>
                <c:pt idx="31542">
                  <c:v>13.309700000004</c:v>
                </c:pt>
                <c:pt idx="31543">
                  <c:v>13.309700000004</c:v>
                </c:pt>
                <c:pt idx="31544">
                  <c:v>13.309700000004</c:v>
                </c:pt>
                <c:pt idx="31545">
                  <c:v>13.309700000004</c:v>
                </c:pt>
                <c:pt idx="31546">
                  <c:v>13.336569275637</c:v>
                </c:pt>
                <c:pt idx="31547">
                  <c:v>13.417400000003999</c:v>
                </c:pt>
                <c:pt idx="31548">
                  <c:v>13.417400000003999</c:v>
                </c:pt>
                <c:pt idx="31549">
                  <c:v>13.417400000003999</c:v>
                </c:pt>
                <c:pt idx="31550">
                  <c:v>13.417400000003999</c:v>
                </c:pt>
                <c:pt idx="31551">
                  <c:v>13.417400000003999</c:v>
                </c:pt>
                <c:pt idx="31552">
                  <c:v>13.417400000003999</c:v>
                </c:pt>
                <c:pt idx="31553">
                  <c:v>13.417400000003999</c:v>
                </c:pt>
                <c:pt idx="31554">
                  <c:v>13.417400000003999</c:v>
                </c:pt>
                <c:pt idx="31555">
                  <c:v>13.417400000003999</c:v>
                </c:pt>
                <c:pt idx="31556">
                  <c:v>13.417400000003999</c:v>
                </c:pt>
                <c:pt idx="31557">
                  <c:v>13.417400000003999</c:v>
                </c:pt>
                <c:pt idx="31558">
                  <c:v>13.417400000003999</c:v>
                </c:pt>
                <c:pt idx="31559">
                  <c:v>13.417400000003999</c:v>
                </c:pt>
                <c:pt idx="31560">
                  <c:v>13.417400000003999</c:v>
                </c:pt>
                <c:pt idx="31561">
                  <c:v>13.417400000003999</c:v>
                </c:pt>
                <c:pt idx="31562">
                  <c:v>13.417400000003999</c:v>
                </c:pt>
                <c:pt idx="31563">
                  <c:v>13.417400000003999</c:v>
                </c:pt>
                <c:pt idx="31564">
                  <c:v>13.417400000003999</c:v>
                </c:pt>
                <c:pt idx="31565">
                  <c:v>13.417400000003999</c:v>
                </c:pt>
                <c:pt idx="31566">
                  <c:v>13.398817625267</c:v>
                </c:pt>
                <c:pt idx="31567">
                  <c:v>13.367499999994999</c:v>
                </c:pt>
                <c:pt idx="31568">
                  <c:v>13.367499999994999</c:v>
                </c:pt>
                <c:pt idx="31569">
                  <c:v>13.367499999994999</c:v>
                </c:pt>
                <c:pt idx="31570">
                  <c:v>13.367499999994999</c:v>
                </c:pt>
                <c:pt idx="31571">
                  <c:v>13.367499999994999</c:v>
                </c:pt>
                <c:pt idx="31572">
                  <c:v>13.367499999994999</c:v>
                </c:pt>
                <c:pt idx="31573">
                  <c:v>13.367499999994999</c:v>
                </c:pt>
                <c:pt idx="31574">
                  <c:v>13.367499999994999</c:v>
                </c:pt>
                <c:pt idx="31575">
                  <c:v>13.367499999994999</c:v>
                </c:pt>
                <c:pt idx="31576">
                  <c:v>13.367499999994999</c:v>
                </c:pt>
                <c:pt idx="31577">
                  <c:v>13.342719678639</c:v>
                </c:pt>
                <c:pt idx="31578">
                  <c:v>13.223300000004</c:v>
                </c:pt>
                <c:pt idx="31579">
                  <c:v>13.223300000003</c:v>
                </c:pt>
                <c:pt idx="31580">
                  <c:v>13.223300000004</c:v>
                </c:pt>
                <c:pt idx="31581">
                  <c:v>13.223300000004</c:v>
                </c:pt>
                <c:pt idx="31582">
                  <c:v>13.223300000004</c:v>
                </c:pt>
                <c:pt idx="31583">
                  <c:v>13.223300000004</c:v>
                </c:pt>
                <c:pt idx="31584">
                  <c:v>13.223300000004</c:v>
                </c:pt>
                <c:pt idx="31585">
                  <c:v>13.223300000004</c:v>
                </c:pt>
                <c:pt idx="31586">
                  <c:v>13.223300000004</c:v>
                </c:pt>
                <c:pt idx="31587">
                  <c:v>13.223300000004</c:v>
                </c:pt>
                <c:pt idx="31588">
                  <c:v>13.223300000004</c:v>
                </c:pt>
                <c:pt idx="31589">
                  <c:v>13.223300000004</c:v>
                </c:pt>
                <c:pt idx="31590">
                  <c:v>13.228984609566</c:v>
                </c:pt>
                <c:pt idx="31591">
                  <c:v>13.427200000002999</c:v>
                </c:pt>
                <c:pt idx="31592">
                  <c:v>13.427200000002999</c:v>
                </c:pt>
                <c:pt idx="31593">
                  <c:v>13.427200000002999</c:v>
                </c:pt>
                <c:pt idx="31594">
                  <c:v>13.427200000002999</c:v>
                </c:pt>
                <c:pt idx="31595">
                  <c:v>13.427200000002999</c:v>
                </c:pt>
                <c:pt idx="31596">
                  <c:v>13.427200000002999</c:v>
                </c:pt>
                <c:pt idx="31597">
                  <c:v>13.427200000002999</c:v>
                </c:pt>
                <c:pt idx="31598">
                  <c:v>13.427200000002999</c:v>
                </c:pt>
                <c:pt idx="31599">
                  <c:v>13.427200000002999</c:v>
                </c:pt>
                <c:pt idx="31600">
                  <c:v>13.427200000002999</c:v>
                </c:pt>
                <c:pt idx="31601">
                  <c:v>13.427200000002999</c:v>
                </c:pt>
                <c:pt idx="31602">
                  <c:v>13.427200000002999</c:v>
                </c:pt>
                <c:pt idx="31603">
                  <c:v>13.397370522411</c:v>
                </c:pt>
                <c:pt idx="31604">
                  <c:v>13.272999999994999</c:v>
                </c:pt>
                <c:pt idx="31605">
                  <c:v>13.272999999995999</c:v>
                </c:pt>
                <c:pt idx="31606">
                  <c:v>13.272999999995999</c:v>
                </c:pt>
                <c:pt idx="31607">
                  <c:v>13.272999999995999</c:v>
                </c:pt>
                <c:pt idx="31608">
                  <c:v>13.272999999995999</c:v>
                </c:pt>
                <c:pt idx="31609">
                  <c:v>13.272999999995999</c:v>
                </c:pt>
                <c:pt idx="31610">
                  <c:v>13.317240424723</c:v>
                </c:pt>
                <c:pt idx="31611">
                  <c:v>13.350999999997001</c:v>
                </c:pt>
                <c:pt idx="31612">
                  <c:v>13.350999999997001</c:v>
                </c:pt>
                <c:pt idx="31613">
                  <c:v>13.350999999997001</c:v>
                </c:pt>
                <c:pt idx="31614">
                  <c:v>13.350999999997001</c:v>
                </c:pt>
                <c:pt idx="31615">
                  <c:v>13.350999999997001</c:v>
                </c:pt>
                <c:pt idx="31616">
                  <c:v>13.350999999997001</c:v>
                </c:pt>
                <c:pt idx="31617">
                  <c:v>13.350999999997001</c:v>
                </c:pt>
                <c:pt idx="31618">
                  <c:v>13.350999999997001</c:v>
                </c:pt>
                <c:pt idx="31619">
                  <c:v>13.350999999997001</c:v>
                </c:pt>
                <c:pt idx="31620">
                  <c:v>13.350999999997001</c:v>
                </c:pt>
                <c:pt idx="31621">
                  <c:v>13.350999999997001</c:v>
                </c:pt>
                <c:pt idx="31622">
                  <c:v>13.350999999997001</c:v>
                </c:pt>
                <c:pt idx="31623">
                  <c:v>13.292006107742999</c:v>
                </c:pt>
                <c:pt idx="31624">
                  <c:v>13.273799999996999</c:v>
                </c:pt>
                <c:pt idx="31625">
                  <c:v>13.2738</c:v>
                </c:pt>
                <c:pt idx="31626">
                  <c:v>13.273799999996999</c:v>
                </c:pt>
                <c:pt idx="31627">
                  <c:v>13.273799999996999</c:v>
                </c:pt>
                <c:pt idx="31628">
                  <c:v>13.273799999996999</c:v>
                </c:pt>
                <c:pt idx="31629">
                  <c:v>13.273799999996999</c:v>
                </c:pt>
                <c:pt idx="31630">
                  <c:v>13.273799999996999</c:v>
                </c:pt>
                <c:pt idx="31631">
                  <c:v>13.273799999996999</c:v>
                </c:pt>
                <c:pt idx="31632">
                  <c:v>13.273799999996999</c:v>
                </c:pt>
                <c:pt idx="31633">
                  <c:v>13.273799999996999</c:v>
                </c:pt>
                <c:pt idx="31634">
                  <c:v>13.273799999996999</c:v>
                </c:pt>
                <c:pt idx="31635">
                  <c:v>13.273799999996999</c:v>
                </c:pt>
                <c:pt idx="31636">
                  <c:v>13.273799999996999</c:v>
                </c:pt>
                <c:pt idx="31637">
                  <c:v>13.273799999996999</c:v>
                </c:pt>
                <c:pt idx="31638">
                  <c:v>13.273799999996999</c:v>
                </c:pt>
                <c:pt idx="31639">
                  <c:v>13.273799999996999</c:v>
                </c:pt>
                <c:pt idx="31640">
                  <c:v>13.273799999996999</c:v>
                </c:pt>
                <c:pt idx="31641">
                  <c:v>13.283157188416</c:v>
                </c:pt>
                <c:pt idx="31642">
                  <c:v>13.493199999998</c:v>
                </c:pt>
                <c:pt idx="31643">
                  <c:v>13.493199999998</c:v>
                </c:pt>
                <c:pt idx="31644">
                  <c:v>13.493199999998</c:v>
                </c:pt>
                <c:pt idx="31645">
                  <c:v>13.493199999998</c:v>
                </c:pt>
                <c:pt idx="31646">
                  <c:v>13.493199999998</c:v>
                </c:pt>
                <c:pt idx="31647">
                  <c:v>13.493199999998</c:v>
                </c:pt>
                <c:pt idx="31648">
                  <c:v>13.403370703368999</c:v>
                </c:pt>
                <c:pt idx="31649">
                  <c:v>13.161099999997999</c:v>
                </c:pt>
                <c:pt idx="31650">
                  <c:v>13.161099999997999</c:v>
                </c:pt>
                <c:pt idx="31651">
                  <c:v>13.161099999997999</c:v>
                </c:pt>
                <c:pt idx="31652">
                  <c:v>13.161099999997999</c:v>
                </c:pt>
                <c:pt idx="31653">
                  <c:v>13.161099999997999</c:v>
                </c:pt>
                <c:pt idx="31654">
                  <c:v>13.161099999997999</c:v>
                </c:pt>
                <c:pt idx="31655">
                  <c:v>13.161099999997999</c:v>
                </c:pt>
                <c:pt idx="31656">
                  <c:v>13.161099999997999</c:v>
                </c:pt>
                <c:pt idx="31657">
                  <c:v>13.161099999997999</c:v>
                </c:pt>
                <c:pt idx="31658">
                  <c:v>13.161099999997999</c:v>
                </c:pt>
                <c:pt idx="31659">
                  <c:v>13.161099999997999</c:v>
                </c:pt>
                <c:pt idx="31660">
                  <c:v>13.161099999997999</c:v>
                </c:pt>
                <c:pt idx="31661">
                  <c:v>13.161099999997999</c:v>
                </c:pt>
                <c:pt idx="31662">
                  <c:v>13.225849541575</c:v>
                </c:pt>
                <c:pt idx="31663">
                  <c:v>13.254799999996999</c:v>
                </c:pt>
                <c:pt idx="31664">
                  <c:v>13.254799999996999</c:v>
                </c:pt>
                <c:pt idx="31665">
                  <c:v>13.254799999996999</c:v>
                </c:pt>
                <c:pt idx="31666">
                  <c:v>13.254799999996999</c:v>
                </c:pt>
                <c:pt idx="31667">
                  <c:v>13.254799999996999</c:v>
                </c:pt>
                <c:pt idx="31668">
                  <c:v>13.254799999996999</c:v>
                </c:pt>
                <c:pt idx="31669">
                  <c:v>13.254799999996999</c:v>
                </c:pt>
                <c:pt idx="31670">
                  <c:v>13.254799999996999</c:v>
                </c:pt>
                <c:pt idx="31671">
                  <c:v>13.254799999996999</c:v>
                </c:pt>
                <c:pt idx="31672">
                  <c:v>13.254799999996999</c:v>
                </c:pt>
                <c:pt idx="31673">
                  <c:v>13.254799999996999</c:v>
                </c:pt>
                <c:pt idx="31674">
                  <c:v>13.254799999995999</c:v>
                </c:pt>
                <c:pt idx="31675">
                  <c:v>13.254799999996999</c:v>
                </c:pt>
                <c:pt idx="31676">
                  <c:v>13.254799999996999</c:v>
                </c:pt>
                <c:pt idx="31677">
                  <c:v>13.254799999996999</c:v>
                </c:pt>
                <c:pt idx="31678">
                  <c:v>13.254799999996999</c:v>
                </c:pt>
                <c:pt idx="31679">
                  <c:v>13.283967135280999</c:v>
                </c:pt>
                <c:pt idx="31680">
                  <c:v>13.386300000004001</c:v>
                </c:pt>
                <c:pt idx="31681">
                  <c:v>13.386300000004001</c:v>
                </c:pt>
                <c:pt idx="31682">
                  <c:v>13.386300000004001</c:v>
                </c:pt>
                <c:pt idx="31683">
                  <c:v>13.386300000004001</c:v>
                </c:pt>
                <c:pt idx="31684">
                  <c:v>13.386300000004001</c:v>
                </c:pt>
                <c:pt idx="31685">
                  <c:v>13.386102344307</c:v>
                </c:pt>
                <c:pt idx="31686">
                  <c:v>13.353299999997001</c:v>
                </c:pt>
                <c:pt idx="31687">
                  <c:v>13.353299999997001</c:v>
                </c:pt>
                <c:pt idx="31688">
                  <c:v>13.353299999997001</c:v>
                </c:pt>
                <c:pt idx="31689">
                  <c:v>13.353299999997001</c:v>
                </c:pt>
                <c:pt idx="31690">
                  <c:v>13.353299999996</c:v>
                </c:pt>
                <c:pt idx="31691">
                  <c:v>13.353299999997001</c:v>
                </c:pt>
                <c:pt idx="31692">
                  <c:v>13.353299999996</c:v>
                </c:pt>
                <c:pt idx="31693">
                  <c:v>13.353299999997001</c:v>
                </c:pt>
                <c:pt idx="31694">
                  <c:v>13.353299999998001</c:v>
                </c:pt>
                <c:pt idx="31695">
                  <c:v>13.353299999997001</c:v>
                </c:pt>
                <c:pt idx="31696">
                  <c:v>13.353299999997001</c:v>
                </c:pt>
                <c:pt idx="31697">
                  <c:v>13.353299999996</c:v>
                </c:pt>
                <c:pt idx="31698">
                  <c:v>13.378635632041</c:v>
                </c:pt>
                <c:pt idx="31699">
                  <c:v>13.435800000004001</c:v>
                </c:pt>
                <c:pt idx="31700">
                  <c:v>13.435800000004001</c:v>
                </c:pt>
                <c:pt idx="31701">
                  <c:v>13.435800000004001</c:v>
                </c:pt>
                <c:pt idx="31702">
                  <c:v>13.435800000004001</c:v>
                </c:pt>
                <c:pt idx="31703">
                  <c:v>13.435800000004001</c:v>
                </c:pt>
                <c:pt idx="31704">
                  <c:v>13.435800000004001</c:v>
                </c:pt>
                <c:pt idx="31705">
                  <c:v>13.435800000004001</c:v>
                </c:pt>
                <c:pt idx="31706">
                  <c:v>13.435800000004001</c:v>
                </c:pt>
                <c:pt idx="31707">
                  <c:v>13.435800000001</c:v>
                </c:pt>
                <c:pt idx="31708">
                  <c:v>13.435800000004001</c:v>
                </c:pt>
                <c:pt idx="31709">
                  <c:v>13.446486763185</c:v>
                </c:pt>
                <c:pt idx="31710">
                  <c:v>13.481399999997</c:v>
                </c:pt>
                <c:pt idx="31711">
                  <c:v>13.481399999997</c:v>
                </c:pt>
                <c:pt idx="31712">
                  <c:v>13.481399999997</c:v>
                </c:pt>
                <c:pt idx="31713">
                  <c:v>13.481399999995</c:v>
                </c:pt>
                <c:pt idx="31714">
                  <c:v>13.481399999997</c:v>
                </c:pt>
                <c:pt idx="31715">
                  <c:v>13.481399999997</c:v>
                </c:pt>
                <c:pt idx="31716">
                  <c:v>13.481399999997</c:v>
                </c:pt>
                <c:pt idx="31717">
                  <c:v>13.481399999997</c:v>
                </c:pt>
                <c:pt idx="31718">
                  <c:v>13.481399999997</c:v>
                </c:pt>
                <c:pt idx="31719">
                  <c:v>13.481399999997</c:v>
                </c:pt>
                <c:pt idx="31720">
                  <c:v>13.481399999997</c:v>
                </c:pt>
                <c:pt idx="31721">
                  <c:v>13.451631848061</c:v>
                </c:pt>
                <c:pt idx="31722">
                  <c:v>13.373300000004001</c:v>
                </c:pt>
                <c:pt idx="31723">
                  <c:v>13.373300000004001</c:v>
                </c:pt>
                <c:pt idx="31724">
                  <c:v>13.373300000004001</c:v>
                </c:pt>
                <c:pt idx="31725">
                  <c:v>13.373300000004001</c:v>
                </c:pt>
                <c:pt idx="31726">
                  <c:v>13.373300000004001</c:v>
                </c:pt>
                <c:pt idx="31727">
                  <c:v>13.373300000004001</c:v>
                </c:pt>
                <c:pt idx="31728">
                  <c:v>13.373300000004001</c:v>
                </c:pt>
                <c:pt idx="31729">
                  <c:v>13.373300000004001</c:v>
                </c:pt>
                <c:pt idx="31730">
                  <c:v>13.373300000004001</c:v>
                </c:pt>
                <c:pt idx="31731">
                  <c:v>13.373300000004001</c:v>
                </c:pt>
                <c:pt idx="31732">
                  <c:v>13.373300000004001</c:v>
                </c:pt>
                <c:pt idx="31733">
                  <c:v>13.373300000004001</c:v>
                </c:pt>
                <c:pt idx="31734">
                  <c:v>13.373300000004001</c:v>
                </c:pt>
                <c:pt idx="31735">
                  <c:v>13.338137663896999</c:v>
                </c:pt>
                <c:pt idx="31736">
                  <c:v>13.323899999997</c:v>
                </c:pt>
                <c:pt idx="31737">
                  <c:v>13.323899999997</c:v>
                </c:pt>
                <c:pt idx="31738">
                  <c:v>13.323899999997</c:v>
                </c:pt>
                <c:pt idx="31739">
                  <c:v>13.323899999997</c:v>
                </c:pt>
                <c:pt idx="31740">
                  <c:v>13.323899999997</c:v>
                </c:pt>
                <c:pt idx="31741">
                  <c:v>13.323899999997</c:v>
                </c:pt>
                <c:pt idx="31742">
                  <c:v>13.323899999997</c:v>
                </c:pt>
                <c:pt idx="31743">
                  <c:v>13.323899999997</c:v>
                </c:pt>
                <c:pt idx="31744">
                  <c:v>13.323899999997</c:v>
                </c:pt>
                <c:pt idx="31745">
                  <c:v>13.323899999997</c:v>
                </c:pt>
                <c:pt idx="31746">
                  <c:v>13.323899999997</c:v>
                </c:pt>
                <c:pt idx="31747">
                  <c:v>13.323899999998</c:v>
                </c:pt>
                <c:pt idx="31748">
                  <c:v>13.323899999997</c:v>
                </c:pt>
                <c:pt idx="31749">
                  <c:v>13.323899999997</c:v>
                </c:pt>
                <c:pt idx="31750">
                  <c:v>13.323899999997</c:v>
                </c:pt>
                <c:pt idx="31751">
                  <c:v>13.323899999997</c:v>
                </c:pt>
                <c:pt idx="31752">
                  <c:v>13.323899999997</c:v>
                </c:pt>
                <c:pt idx="31753">
                  <c:v>13.309873971469999</c:v>
                </c:pt>
                <c:pt idx="31754">
                  <c:v>13.288600000000001</c:v>
                </c:pt>
                <c:pt idx="31755">
                  <c:v>13.288600000000001</c:v>
                </c:pt>
                <c:pt idx="31756">
                  <c:v>13.288600000000001</c:v>
                </c:pt>
                <c:pt idx="31757">
                  <c:v>13.288600000000001</c:v>
                </c:pt>
                <c:pt idx="31758">
                  <c:v>13.288600000000001</c:v>
                </c:pt>
                <c:pt idx="31759">
                  <c:v>13.288600000000001</c:v>
                </c:pt>
                <c:pt idx="31760">
                  <c:v>13.288600000000001</c:v>
                </c:pt>
                <c:pt idx="31761">
                  <c:v>13.288600000000001</c:v>
                </c:pt>
                <c:pt idx="31762">
                  <c:v>13.288600000000001</c:v>
                </c:pt>
                <c:pt idx="31763">
                  <c:v>13.288600000000001</c:v>
                </c:pt>
                <c:pt idx="31764">
                  <c:v>13.288600000000001</c:v>
                </c:pt>
                <c:pt idx="31765">
                  <c:v>13.288600000000001</c:v>
                </c:pt>
                <c:pt idx="31766">
                  <c:v>13.283560185961999</c:v>
                </c:pt>
                <c:pt idx="31767">
                  <c:v>13.201000000001001</c:v>
                </c:pt>
                <c:pt idx="31768">
                  <c:v>13.201000000001001</c:v>
                </c:pt>
                <c:pt idx="31769">
                  <c:v>13.201000000001001</c:v>
                </c:pt>
                <c:pt idx="31770">
                  <c:v>13.201000000001001</c:v>
                </c:pt>
                <c:pt idx="31771">
                  <c:v>13.201000000001001</c:v>
                </c:pt>
                <c:pt idx="31772">
                  <c:v>13.201000000001001</c:v>
                </c:pt>
                <c:pt idx="31773">
                  <c:v>13.214850090679001</c:v>
                </c:pt>
                <c:pt idx="31774">
                  <c:v>13.291700000001001</c:v>
                </c:pt>
                <c:pt idx="31775">
                  <c:v>13.291700000001001</c:v>
                </c:pt>
                <c:pt idx="31776">
                  <c:v>13.291700000001001</c:v>
                </c:pt>
                <c:pt idx="31777">
                  <c:v>13.291700000001001</c:v>
                </c:pt>
                <c:pt idx="31778">
                  <c:v>13.291700000001001</c:v>
                </c:pt>
                <c:pt idx="31779">
                  <c:v>13.291700000001001</c:v>
                </c:pt>
                <c:pt idx="31780">
                  <c:v>13.291700000001001</c:v>
                </c:pt>
                <c:pt idx="31781">
                  <c:v>13.291700000001001</c:v>
                </c:pt>
                <c:pt idx="31782">
                  <c:v>13.291700000001001</c:v>
                </c:pt>
                <c:pt idx="31783">
                  <c:v>13.291700000001001</c:v>
                </c:pt>
                <c:pt idx="31784">
                  <c:v>13.291700000001001</c:v>
                </c:pt>
                <c:pt idx="31785">
                  <c:v>13.349216184257999</c:v>
                </c:pt>
                <c:pt idx="31786">
                  <c:v>13.396199999997</c:v>
                </c:pt>
                <c:pt idx="31787">
                  <c:v>13.396199999997</c:v>
                </c:pt>
                <c:pt idx="31788">
                  <c:v>13.396199999997</c:v>
                </c:pt>
                <c:pt idx="31789">
                  <c:v>13.396199999997</c:v>
                </c:pt>
                <c:pt idx="31790">
                  <c:v>13.396199999997</c:v>
                </c:pt>
                <c:pt idx="31791">
                  <c:v>13.396199999997</c:v>
                </c:pt>
                <c:pt idx="31792">
                  <c:v>13.396199999997</c:v>
                </c:pt>
                <c:pt idx="31793">
                  <c:v>13.396199999998</c:v>
                </c:pt>
                <c:pt idx="31794">
                  <c:v>13.396199999997</c:v>
                </c:pt>
                <c:pt idx="31795">
                  <c:v>13.396199999997</c:v>
                </c:pt>
                <c:pt idx="31796">
                  <c:v>13.396199999997</c:v>
                </c:pt>
                <c:pt idx="31797">
                  <c:v>13.349700191234</c:v>
                </c:pt>
                <c:pt idx="31798">
                  <c:v>13.323200000005</c:v>
                </c:pt>
                <c:pt idx="31799">
                  <c:v>13.323200000004</c:v>
                </c:pt>
                <c:pt idx="31800">
                  <c:v>13.323200000004</c:v>
                </c:pt>
                <c:pt idx="31801">
                  <c:v>13.323200000004</c:v>
                </c:pt>
                <c:pt idx="31802">
                  <c:v>13.323200000005</c:v>
                </c:pt>
                <c:pt idx="31803">
                  <c:v>13.323200000004</c:v>
                </c:pt>
                <c:pt idx="31804">
                  <c:v>13.323200000004</c:v>
                </c:pt>
                <c:pt idx="31805">
                  <c:v>13.323200000004</c:v>
                </c:pt>
                <c:pt idx="31806">
                  <c:v>13.323200000004</c:v>
                </c:pt>
                <c:pt idx="31807">
                  <c:v>13.323200000005</c:v>
                </c:pt>
                <c:pt idx="31808">
                  <c:v>13.323200000004</c:v>
                </c:pt>
                <c:pt idx="31809">
                  <c:v>13.323200000004</c:v>
                </c:pt>
                <c:pt idx="31810">
                  <c:v>13.331584082261999</c:v>
                </c:pt>
                <c:pt idx="31811">
                  <c:v>13.363500000005001</c:v>
                </c:pt>
                <c:pt idx="31812">
                  <c:v>13.363500000004001</c:v>
                </c:pt>
                <c:pt idx="31813">
                  <c:v>13.363500000005001</c:v>
                </c:pt>
                <c:pt idx="31814">
                  <c:v>13.363500000004001</c:v>
                </c:pt>
                <c:pt idx="31815">
                  <c:v>13.363500000004001</c:v>
                </c:pt>
                <c:pt idx="31816">
                  <c:v>13.363500000005001</c:v>
                </c:pt>
                <c:pt idx="31817">
                  <c:v>13.363500000005001</c:v>
                </c:pt>
                <c:pt idx="31818">
                  <c:v>13.363500000005001</c:v>
                </c:pt>
                <c:pt idx="31819">
                  <c:v>13.363500000005001</c:v>
                </c:pt>
                <c:pt idx="31820">
                  <c:v>13.363500000004001</c:v>
                </c:pt>
                <c:pt idx="31821">
                  <c:v>13.363500000004001</c:v>
                </c:pt>
                <c:pt idx="31822">
                  <c:v>13.363500000005001</c:v>
                </c:pt>
                <c:pt idx="31823">
                  <c:v>13.363500000005001</c:v>
                </c:pt>
                <c:pt idx="31824">
                  <c:v>13.363500000005001</c:v>
                </c:pt>
                <c:pt idx="31825">
                  <c:v>13.363500000004001</c:v>
                </c:pt>
                <c:pt idx="31826">
                  <c:v>13.363500000004001</c:v>
                </c:pt>
                <c:pt idx="31827">
                  <c:v>13.363500000005001</c:v>
                </c:pt>
                <c:pt idx="31828">
                  <c:v>13.363500000005001</c:v>
                </c:pt>
                <c:pt idx="31829">
                  <c:v>13.363500000004001</c:v>
                </c:pt>
                <c:pt idx="31830">
                  <c:v>13.392150463939</c:v>
                </c:pt>
                <c:pt idx="31831">
                  <c:v>13.417099999997999</c:v>
                </c:pt>
                <c:pt idx="31832">
                  <c:v>13.417099999997999</c:v>
                </c:pt>
                <c:pt idx="31833">
                  <c:v>13.417099999997999</c:v>
                </c:pt>
                <c:pt idx="31834">
                  <c:v>13.417099999998999</c:v>
                </c:pt>
                <c:pt idx="31835">
                  <c:v>13.417099999997999</c:v>
                </c:pt>
                <c:pt idx="31836">
                  <c:v>13.417099999997999</c:v>
                </c:pt>
                <c:pt idx="31837">
                  <c:v>13.417099999997999</c:v>
                </c:pt>
                <c:pt idx="31838">
                  <c:v>13.417099999997999</c:v>
                </c:pt>
                <c:pt idx="31839">
                  <c:v>13.417099999998999</c:v>
                </c:pt>
                <c:pt idx="31840">
                  <c:v>13.417099999997999</c:v>
                </c:pt>
                <c:pt idx="31841">
                  <c:v>13.417099999997999</c:v>
                </c:pt>
                <c:pt idx="31842">
                  <c:v>13.380773275041999</c:v>
                </c:pt>
                <c:pt idx="31843">
                  <c:v>13.303000000004999</c:v>
                </c:pt>
                <c:pt idx="31844">
                  <c:v>13.303000000004999</c:v>
                </c:pt>
                <c:pt idx="31845">
                  <c:v>13.303000000004999</c:v>
                </c:pt>
                <c:pt idx="31846">
                  <c:v>13.303000000004999</c:v>
                </c:pt>
                <c:pt idx="31847">
                  <c:v>13.303000000004999</c:v>
                </c:pt>
                <c:pt idx="31848">
                  <c:v>13.303021343415001</c:v>
                </c:pt>
                <c:pt idx="31849">
                  <c:v>13.312100000002999</c:v>
                </c:pt>
                <c:pt idx="31850">
                  <c:v>13.312100000002999</c:v>
                </c:pt>
                <c:pt idx="31851">
                  <c:v>13.312100000002999</c:v>
                </c:pt>
                <c:pt idx="31852">
                  <c:v>13.312100000000999</c:v>
                </c:pt>
                <c:pt idx="31853">
                  <c:v>13.312100000002999</c:v>
                </c:pt>
                <c:pt idx="31854">
                  <c:v>13.312100000002999</c:v>
                </c:pt>
                <c:pt idx="31855">
                  <c:v>13.312100000002999</c:v>
                </c:pt>
                <c:pt idx="31856">
                  <c:v>13.312100000002999</c:v>
                </c:pt>
                <c:pt idx="31857">
                  <c:v>13.312100000002999</c:v>
                </c:pt>
                <c:pt idx="31858">
                  <c:v>13.312100000002999</c:v>
                </c:pt>
                <c:pt idx="31859">
                  <c:v>13.312100000002999</c:v>
                </c:pt>
                <c:pt idx="31860">
                  <c:v>13.312100000002999</c:v>
                </c:pt>
                <c:pt idx="31861">
                  <c:v>13.312100000002999</c:v>
                </c:pt>
                <c:pt idx="31862">
                  <c:v>13.312100000002999</c:v>
                </c:pt>
                <c:pt idx="31863">
                  <c:v>13.312100000002999</c:v>
                </c:pt>
                <c:pt idx="31864">
                  <c:v>13.312100000002999</c:v>
                </c:pt>
                <c:pt idx="31865">
                  <c:v>13.312100000002999</c:v>
                </c:pt>
                <c:pt idx="31866">
                  <c:v>13.312100000000999</c:v>
                </c:pt>
                <c:pt idx="31867">
                  <c:v>13.333844656239</c:v>
                </c:pt>
                <c:pt idx="31868">
                  <c:v>13.336700000004999</c:v>
                </c:pt>
                <c:pt idx="31869">
                  <c:v>13.336700000004999</c:v>
                </c:pt>
                <c:pt idx="31870">
                  <c:v>13.336700000004999</c:v>
                </c:pt>
                <c:pt idx="31871">
                  <c:v>13.336700000004999</c:v>
                </c:pt>
                <c:pt idx="31872">
                  <c:v>13.336700000004999</c:v>
                </c:pt>
                <c:pt idx="31873">
                  <c:v>13.3062257744</c:v>
                </c:pt>
                <c:pt idx="31874">
                  <c:v>13.241299999996</c:v>
                </c:pt>
                <c:pt idx="31875">
                  <c:v>13.241299999996</c:v>
                </c:pt>
                <c:pt idx="31876">
                  <c:v>13.241299999996</c:v>
                </c:pt>
                <c:pt idx="31877">
                  <c:v>13.241299999996</c:v>
                </c:pt>
                <c:pt idx="31878">
                  <c:v>13.241299999996</c:v>
                </c:pt>
                <c:pt idx="31879">
                  <c:v>13.241299999996</c:v>
                </c:pt>
                <c:pt idx="31880">
                  <c:v>13.241299999996</c:v>
                </c:pt>
                <c:pt idx="31881">
                  <c:v>13.241299999996</c:v>
                </c:pt>
                <c:pt idx="31882">
                  <c:v>13.241299999996</c:v>
                </c:pt>
                <c:pt idx="31883">
                  <c:v>13.241299999996</c:v>
                </c:pt>
                <c:pt idx="31884">
                  <c:v>13.241299999996</c:v>
                </c:pt>
                <c:pt idx="31885">
                  <c:v>13.241299999996</c:v>
                </c:pt>
                <c:pt idx="31886">
                  <c:v>13.330992084108001</c:v>
                </c:pt>
                <c:pt idx="31887">
                  <c:v>13.425699999999001</c:v>
                </c:pt>
                <c:pt idx="31888">
                  <c:v>13.425699999999001</c:v>
                </c:pt>
                <c:pt idx="31889">
                  <c:v>13.425699999999001</c:v>
                </c:pt>
                <c:pt idx="31890">
                  <c:v>13.425699999999001</c:v>
                </c:pt>
                <c:pt idx="31891">
                  <c:v>13.425699999999001</c:v>
                </c:pt>
                <c:pt idx="31892">
                  <c:v>13.425699999999001</c:v>
                </c:pt>
                <c:pt idx="31893">
                  <c:v>13.425699999999001</c:v>
                </c:pt>
                <c:pt idx="31894">
                  <c:v>13.425699999999001</c:v>
                </c:pt>
                <c:pt idx="31895">
                  <c:v>13.425699999999001</c:v>
                </c:pt>
                <c:pt idx="31896">
                  <c:v>13.425699999999001</c:v>
                </c:pt>
                <c:pt idx="31897">
                  <c:v>13.425699999999001</c:v>
                </c:pt>
                <c:pt idx="31898">
                  <c:v>13.425699999999001</c:v>
                </c:pt>
                <c:pt idx="31899">
                  <c:v>13.404883956173</c:v>
                </c:pt>
                <c:pt idx="31900">
                  <c:v>13.380600000002</c:v>
                </c:pt>
                <c:pt idx="31901">
                  <c:v>13.380600000002</c:v>
                </c:pt>
                <c:pt idx="31902">
                  <c:v>13.380600000002</c:v>
                </c:pt>
                <c:pt idx="31903">
                  <c:v>13.380600000002</c:v>
                </c:pt>
                <c:pt idx="31904">
                  <c:v>13.380600000002</c:v>
                </c:pt>
                <c:pt idx="31905">
                  <c:v>13.380600000002</c:v>
                </c:pt>
                <c:pt idx="31906">
                  <c:v>13.380600000002</c:v>
                </c:pt>
                <c:pt idx="31907">
                  <c:v>13.380600000002</c:v>
                </c:pt>
                <c:pt idx="31908">
                  <c:v>13.380600000002</c:v>
                </c:pt>
                <c:pt idx="31909">
                  <c:v>13.380600000002</c:v>
                </c:pt>
                <c:pt idx="31910">
                  <c:v>13.380600000002</c:v>
                </c:pt>
                <c:pt idx="31911">
                  <c:v>13.380600000002</c:v>
                </c:pt>
                <c:pt idx="31912">
                  <c:v>13.372042363422</c:v>
                </c:pt>
                <c:pt idx="31913">
                  <c:v>13.301000000005001</c:v>
                </c:pt>
                <c:pt idx="31914">
                  <c:v>13.301000000004001</c:v>
                </c:pt>
                <c:pt idx="31915">
                  <c:v>13.301000000004001</c:v>
                </c:pt>
                <c:pt idx="31916">
                  <c:v>13.301000000004001</c:v>
                </c:pt>
                <c:pt idx="31917">
                  <c:v>13.301000000004001</c:v>
                </c:pt>
                <c:pt idx="31918">
                  <c:v>13.301000000004001</c:v>
                </c:pt>
                <c:pt idx="31919">
                  <c:v>13.301000000004001</c:v>
                </c:pt>
                <c:pt idx="31920">
                  <c:v>13.301000000004001</c:v>
                </c:pt>
                <c:pt idx="31921">
                  <c:v>13.301000000004001</c:v>
                </c:pt>
                <c:pt idx="31922">
                  <c:v>13.301000000005001</c:v>
                </c:pt>
                <c:pt idx="31923">
                  <c:v>13.301000000004001</c:v>
                </c:pt>
                <c:pt idx="31924">
                  <c:v>13.301000000004001</c:v>
                </c:pt>
                <c:pt idx="31925">
                  <c:v>13.348058255870001</c:v>
                </c:pt>
                <c:pt idx="31926">
                  <c:v>13.361200000005001</c:v>
                </c:pt>
                <c:pt idx="31927">
                  <c:v>13.361200000005001</c:v>
                </c:pt>
                <c:pt idx="31928">
                  <c:v>13.361200000005001</c:v>
                </c:pt>
                <c:pt idx="31929">
                  <c:v>13.361200000005001</c:v>
                </c:pt>
                <c:pt idx="31930">
                  <c:v>13.361200000005001</c:v>
                </c:pt>
                <c:pt idx="31931">
                  <c:v>13.361200000005001</c:v>
                </c:pt>
                <c:pt idx="31932">
                  <c:v>13.361200000005001</c:v>
                </c:pt>
                <c:pt idx="31933">
                  <c:v>13.361200000005001</c:v>
                </c:pt>
                <c:pt idx="31934">
                  <c:v>13.361200000005001</c:v>
                </c:pt>
                <c:pt idx="31935">
                  <c:v>13.361200000005001</c:v>
                </c:pt>
                <c:pt idx="31936">
                  <c:v>13.361200000005001</c:v>
                </c:pt>
                <c:pt idx="31937">
                  <c:v>13.361200000005001</c:v>
                </c:pt>
                <c:pt idx="31938">
                  <c:v>13.361200000005001</c:v>
                </c:pt>
                <c:pt idx="31939">
                  <c:v>13.361200000005001</c:v>
                </c:pt>
                <c:pt idx="31940">
                  <c:v>13.361200000005001</c:v>
                </c:pt>
                <c:pt idx="31941">
                  <c:v>13.361200000005001</c:v>
                </c:pt>
                <c:pt idx="31942">
                  <c:v>13.361200000005001</c:v>
                </c:pt>
                <c:pt idx="31943">
                  <c:v>13.361200000005001</c:v>
                </c:pt>
                <c:pt idx="31944">
                  <c:v>13.31399191335</c:v>
                </c:pt>
                <c:pt idx="31945">
                  <c:v>13.261100000002999</c:v>
                </c:pt>
                <c:pt idx="31946">
                  <c:v>13.261100000002999</c:v>
                </c:pt>
                <c:pt idx="31947">
                  <c:v>13.261100000002999</c:v>
                </c:pt>
                <c:pt idx="31948">
                  <c:v>13.261100000002999</c:v>
                </c:pt>
                <c:pt idx="31949">
                  <c:v>13.261100000002999</c:v>
                </c:pt>
                <c:pt idx="31950">
                  <c:v>13.366385570932</c:v>
                </c:pt>
                <c:pt idx="31951">
                  <c:v>13.385100000008</c:v>
                </c:pt>
                <c:pt idx="31952">
                  <c:v>13.385100000005</c:v>
                </c:pt>
                <c:pt idx="31953">
                  <c:v>13.385100000005</c:v>
                </c:pt>
                <c:pt idx="31954">
                  <c:v>13.385100000005</c:v>
                </c:pt>
                <c:pt idx="31955">
                  <c:v>13.385100000005</c:v>
                </c:pt>
                <c:pt idx="31956">
                  <c:v>13.385100000005</c:v>
                </c:pt>
                <c:pt idx="31957">
                  <c:v>13.385100000005</c:v>
                </c:pt>
                <c:pt idx="31958">
                  <c:v>13.385100000005</c:v>
                </c:pt>
                <c:pt idx="31959">
                  <c:v>13.385100000005</c:v>
                </c:pt>
                <c:pt idx="31960">
                  <c:v>13.385100000005</c:v>
                </c:pt>
                <c:pt idx="31961">
                  <c:v>13.339913734513001</c:v>
                </c:pt>
                <c:pt idx="31962">
                  <c:v>13.291300000003</c:v>
                </c:pt>
                <c:pt idx="31963">
                  <c:v>13.291300000003</c:v>
                </c:pt>
                <c:pt idx="31964">
                  <c:v>13.291300000003</c:v>
                </c:pt>
                <c:pt idx="31965">
                  <c:v>13.291300000003</c:v>
                </c:pt>
                <c:pt idx="31966">
                  <c:v>13.291300000003</c:v>
                </c:pt>
                <c:pt idx="31967">
                  <c:v>13.291300000003</c:v>
                </c:pt>
                <c:pt idx="31968">
                  <c:v>13.291300000003</c:v>
                </c:pt>
                <c:pt idx="31969">
                  <c:v>13.291300000003</c:v>
                </c:pt>
                <c:pt idx="31970">
                  <c:v>13.291300000003</c:v>
                </c:pt>
                <c:pt idx="31971">
                  <c:v>13.291300000003</c:v>
                </c:pt>
                <c:pt idx="31972">
                  <c:v>13.306897046509</c:v>
                </c:pt>
                <c:pt idx="31973">
                  <c:v>13.396599999999999</c:v>
                </c:pt>
                <c:pt idx="31974">
                  <c:v>13.396600000000999</c:v>
                </c:pt>
                <c:pt idx="31975">
                  <c:v>13.396600000000999</c:v>
                </c:pt>
                <c:pt idx="31976">
                  <c:v>13.396599999999999</c:v>
                </c:pt>
                <c:pt idx="31977">
                  <c:v>13.396600000000999</c:v>
                </c:pt>
                <c:pt idx="31978">
                  <c:v>13.396599999999999</c:v>
                </c:pt>
                <c:pt idx="31979">
                  <c:v>13.396599999999999</c:v>
                </c:pt>
                <c:pt idx="31980">
                  <c:v>13.396600000000999</c:v>
                </c:pt>
                <c:pt idx="31981">
                  <c:v>13.396599999999999</c:v>
                </c:pt>
                <c:pt idx="31982">
                  <c:v>13.396600000000999</c:v>
                </c:pt>
                <c:pt idx="31983">
                  <c:v>13.396599999999999</c:v>
                </c:pt>
                <c:pt idx="31984">
                  <c:v>13.396599999999999</c:v>
                </c:pt>
                <c:pt idx="31985">
                  <c:v>13.397925110598999</c:v>
                </c:pt>
                <c:pt idx="31986">
                  <c:v>13.449900000005</c:v>
                </c:pt>
                <c:pt idx="31987">
                  <c:v>13.449900000005</c:v>
                </c:pt>
                <c:pt idx="31988">
                  <c:v>13.449900000005</c:v>
                </c:pt>
                <c:pt idx="31989">
                  <c:v>13.449900000005</c:v>
                </c:pt>
                <c:pt idx="31990">
                  <c:v>13.449900000005</c:v>
                </c:pt>
                <c:pt idx="31991">
                  <c:v>13.449900000005</c:v>
                </c:pt>
                <c:pt idx="31992">
                  <c:v>13.449900000005</c:v>
                </c:pt>
                <c:pt idx="31993">
                  <c:v>13.449900000005</c:v>
                </c:pt>
                <c:pt idx="31994">
                  <c:v>13.449900000005</c:v>
                </c:pt>
                <c:pt idx="31995">
                  <c:v>13.449900000005</c:v>
                </c:pt>
                <c:pt idx="31996">
                  <c:v>13.449900000005</c:v>
                </c:pt>
                <c:pt idx="31997">
                  <c:v>13.449900000005</c:v>
                </c:pt>
                <c:pt idx="31998">
                  <c:v>13.443621261600001</c:v>
                </c:pt>
                <c:pt idx="31999">
                  <c:v>13.306500000004</c:v>
                </c:pt>
                <c:pt idx="32000">
                  <c:v>13.306500000004</c:v>
                </c:pt>
                <c:pt idx="32001">
                  <c:v>13.306500000004</c:v>
                </c:pt>
                <c:pt idx="32002">
                  <c:v>13.306500000004</c:v>
                </c:pt>
                <c:pt idx="32003">
                  <c:v>13.306500000004</c:v>
                </c:pt>
                <c:pt idx="32004">
                  <c:v>13.306500000004</c:v>
                </c:pt>
                <c:pt idx="32005">
                  <c:v>13.306500000004</c:v>
                </c:pt>
                <c:pt idx="32006">
                  <c:v>13.306500000004</c:v>
                </c:pt>
                <c:pt idx="32007">
                  <c:v>13.306500000004</c:v>
                </c:pt>
                <c:pt idx="32008">
                  <c:v>13.306500000004</c:v>
                </c:pt>
                <c:pt idx="32009">
                  <c:v>13.306500000004</c:v>
                </c:pt>
                <c:pt idx="32010">
                  <c:v>13.306500000004</c:v>
                </c:pt>
                <c:pt idx="32011">
                  <c:v>13.304589696504999</c:v>
                </c:pt>
                <c:pt idx="32012">
                  <c:v>13.209299999996</c:v>
                </c:pt>
                <c:pt idx="32013">
                  <c:v>13.209299999997</c:v>
                </c:pt>
                <c:pt idx="32014">
                  <c:v>13.209299999996</c:v>
                </c:pt>
                <c:pt idx="32015">
                  <c:v>13.209299999996</c:v>
                </c:pt>
                <c:pt idx="32016">
                  <c:v>13.209299999996</c:v>
                </c:pt>
                <c:pt idx="32017">
                  <c:v>13.209299999996</c:v>
                </c:pt>
                <c:pt idx="32018">
                  <c:v>13.209299999997</c:v>
                </c:pt>
                <c:pt idx="32019">
                  <c:v>13.209299999994</c:v>
                </c:pt>
                <c:pt idx="32020">
                  <c:v>13.209299999996</c:v>
                </c:pt>
                <c:pt idx="32021">
                  <c:v>13.209299999996</c:v>
                </c:pt>
                <c:pt idx="32022">
                  <c:v>13.209299999996</c:v>
                </c:pt>
                <c:pt idx="32023">
                  <c:v>13.209299999997</c:v>
                </c:pt>
                <c:pt idx="32024">
                  <c:v>13.416766118999</c:v>
                </c:pt>
                <c:pt idx="32025">
                  <c:v>13.506900000001</c:v>
                </c:pt>
                <c:pt idx="32026">
                  <c:v>13.506900000001</c:v>
                </c:pt>
                <c:pt idx="32027">
                  <c:v>13.506900000001</c:v>
                </c:pt>
                <c:pt idx="32028">
                  <c:v>13.506900000001</c:v>
                </c:pt>
                <c:pt idx="32029">
                  <c:v>13.506900000001</c:v>
                </c:pt>
                <c:pt idx="32030">
                  <c:v>13.506900000001</c:v>
                </c:pt>
                <c:pt idx="32031">
                  <c:v>13.506900000001</c:v>
                </c:pt>
                <c:pt idx="32032">
                  <c:v>13.506900000001</c:v>
                </c:pt>
                <c:pt idx="32033">
                  <c:v>13.506900000001</c:v>
                </c:pt>
                <c:pt idx="32034">
                  <c:v>13.506900000001</c:v>
                </c:pt>
                <c:pt idx="32035">
                  <c:v>13.506900000001</c:v>
                </c:pt>
                <c:pt idx="32036">
                  <c:v>13.371110618218999</c:v>
                </c:pt>
                <c:pt idx="32037">
                  <c:v>13.330799999998</c:v>
                </c:pt>
                <c:pt idx="32038">
                  <c:v>13.330799999998</c:v>
                </c:pt>
                <c:pt idx="32039">
                  <c:v>13.330799999997</c:v>
                </c:pt>
                <c:pt idx="32040">
                  <c:v>13.330799999998</c:v>
                </c:pt>
                <c:pt idx="32041">
                  <c:v>13.330799999998</c:v>
                </c:pt>
                <c:pt idx="32042">
                  <c:v>13.330799999998</c:v>
                </c:pt>
                <c:pt idx="32043">
                  <c:v>13.330799999998</c:v>
                </c:pt>
                <c:pt idx="32044">
                  <c:v>13.330799999998</c:v>
                </c:pt>
                <c:pt idx="32045">
                  <c:v>13.330799999998</c:v>
                </c:pt>
                <c:pt idx="32046">
                  <c:v>13.330799999998</c:v>
                </c:pt>
                <c:pt idx="32047">
                  <c:v>13.330799999998</c:v>
                </c:pt>
                <c:pt idx="32048">
                  <c:v>13.330799999998</c:v>
                </c:pt>
                <c:pt idx="32049">
                  <c:v>13.330799999998</c:v>
                </c:pt>
                <c:pt idx="32050">
                  <c:v>13.330799999998</c:v>
                </c:pt>
                <c:pt idx="32051">
                  <c:v>13.330799999998</c:v>
                </c:pt>
                <c:pt idx="32052">
                  <c:v>13.330799999998</c:v>
                </c:pt>
                <c:pt idx="32053">
                  <c:v>13.330799999998</c:v>
                </c:pt>
                <c:pt idx="32054">
                  <c:v>13.333515151515</c:v>
                </c:pt>
                <c:pt idx="32055">
                  <c:v>13.342000000002001</c:v>
                </c:pt>
                <c:pt idx="32056">
                  <c:v>13.342000000002001</c:v>
                </c:pt>
                <c:pt idx="32057">
                  <c:v>13.342000000002001</c:v>
                </c:pt>
                <c:pt idx="32058">
                  <c:v>13.342000000002001</c:v>
                </c:pt>
                <c:pt idx="32059">
                  <c:v>13.342000000002001</c:v>
                </c:pt>
                <c:pt idx="32060">
                  <c:v>13.342000000003001</c:v>
                </c:pt>
                <c:pt idx="32061">
                  <c:v>13.340937698166</c:v>
                </c:pt>
                <c:pt idx="32062">
                  <c:v>13.338199999998</c:v>
                </c:pt>
                <c:pt idx="32063">
                  <c:v>13.338199999998</c:v>
                </c:pt>
                <c:pt idx="32064">
                  <c:v>13.338199999998</c:v>
                </c:pt>
                <c:pt idx="32065">
                  <c:v>13.338199999998</c:v>
                </c:pt>
                <c:pt idx="32066">
                  <c:v>13.338199999998</c:v>
                </c:pt>
                <c:pt idx="32067">
                  <c:v>13.338199999998</c:v>
                </c:pt>
                <c:pt idx="32068">
                  <c:v>13.338199999998</c:v>
                </c:pt>
                <c:pt idx="32069">
                  <c:v>13.338199999998</c:v>
                </c:pt>
                <c:pt idx="32070">
                  <c:v>13.338199999998</c:v>
                </c:pt>
                <c:pt idx="32071">
                  <c:v>13.338199999998</c:v>
                </c:pt>
                <c:pt idx="32072">
                  <c:v>13.338199999998</c:v>
                </c:pt>
                <c:pt idx="32073">
                  <c:v>13.338199999998</c:v>
                </c:pt>
                <c:pt idx="32074">
                  <c:v>13.281817453491</c:v>
                </c:pt>
                <c:pt idx="32075">
                  <c:v>13.160299999996999</c:v>
                </c:pt>
                <c:pt idx="32076">
                  <c:v>13.160299999996999</c:v>
                </c:pt>
                <c:pt idx="32077">
                  <c:v>13.160299999996999</c:v>
                </c:pt>
                <c:pt idx="32078">
                  <c:v>13.160299999996999</c:v>
                </c:pt>
                <c:pt idx="32079">
                  <c:v>13.160299999996999</c:v>
                </c:pt>
                <c:pt idx="32080">
                  <c:v>13.160299999996999</c:v>
                </c:pt>
                <c:pt idx="32081">
                  <c:v>13.160299999996999</c:v>
                </c:pt>
                <c:pt idx="32082">
                  <c:v>13.160299999996999</c:v>
                </c:pt>
                <c:pt idx="32083">
                  <c:v>13.160299999996999</c:v>
                </c:pt>
                <c:pt idx="32084">
                  <c:v>13.160299999996999</c:v>
                </c:pt>
                <c:pt idx="32085">
                  <c:v>13.160299999996999</c:v>
                </c:pt>
                <c:pt idx="32086">
                  <c:v>13.160299999996999</c:v>
                </c:pt>
                <c:pt idx="32087">
                  <c:v>13.264321149337</c:v>
                </c:pt>
                <c:pt idx="32088">
                  <c:v>13.438099999999</c:v>
                </c:pt>
                <c:pt idx="32089">
                  <c:v>13.438099999999</c:v>
                </c:pt>
                <c:pt idx="32090">
                  <c:v>13.438099999999</c:v>
                </c:pt>
                <c:pt idx="32091">
                  <c:v>13.438099999999</c:v>
                </c:pt>
                <c:pt idx="32092">
                  <c:v>13.438100000003001</c:v>
                </c:pt>
                <c:pt idx="32093">
                  <c:v>13.438099999999</c:v>
                </c:pt>
                <c:pt idx="32094">
                  <c:v>13.438099999999</c:v>
                </c:pt>
                <c:pt idx="32095">
                  <c:v>13.438099999999</c:v>
                </c:pt>
                <c:pt idx="32096">
                  <c:v>13.438099999999</c:v>
                </c:pt>
                <c:pt idx="32097">
                  <c:v>13.438099999999</c:v>
                </c:pt>
                <c:pt idx="32098">
                  <c:v>13.438099999999</c:v>
                </c:pt>
                <c:pt idx="32099">
                  <c:v>13.361138290358999</c:v>
                </c:pt>
                <c:pt idx="32100">
                  <c:v>13.269300000006</c:v>
                </c:pt>
                <c:pt idx="32101">
                  <c:v>13.269300000005</c:v>
                </c:pt>
                <c:pt idx="32102">
                  <c:v>13.269300000005</c:v>
                </c:pt>
                <c:pt idx="32103">
                  <c:v>13.269300000005</c:v>
                </c:pt>
                <c:pt idx="32104">
                  <c:v>13.269300000005</c:v>
                </c:pt>
                <c:pt idx="32105">
                  <c:v>13.269300000005</c:v>
                </c:pt>
                <c:pt idx="32106">
                  <c:v>13.269300000005</c:v>
                </c:pt>
                <c:pt idx="32107">
                  <c:v>13.269300000005</c:v>
                </c:pt>
                <c:pt idx="32108">
                  <c:v>13.269300000006</c:v>
                </c:pt>
                <c:pt idx="32109">
                  <c:v>13.269300000006</c:v>
                </c:pt>
                <c:pt idx="32110">
                  <c:v>13.290157237386</c:v>
                </c:pt>
                <c:pt idx="32111">
                  <c:v>13.373499999996</c:v>
                </c:pt>
                <c:pt idx="32112">
                  <c:v>13.373499999996</c:v>
                </c:pt>
                <c:pt idx="32113">
                  <c:v>13.373499999996</c:v>
                </c:pt>
                <c:pt idx="32114">
                  <c:v>13.373499999996</c:v>
                </c:pt>
                <c:pt idx="32115">
                  <c:v>13.373499999996</c:v>
                </c:pt>
                <c:pt idx="32116">
                  <c:v>13.373499999996</c:v>
                </c:pt>
                <c:pt idx="32117">
                  <c:v>13.373499999996</c:v>
                </c:pt>
                <c:pt idx="32118">
                  <c:v>13.373499999992999</c:v>
                </c:pt>
                <c:pt idx="32119">
                  <c:v>13.373499999996</c:v>
                </c:pt>
                <c:pt idx="32120">
                  <c:v>13.373499999996</c:v>
                </c:pt>
                <c:pt idx="32121">
                  <c:v>13.373499999996</c:v>
                </c:pt>
                <c:pt idx="32122">
                  <c:v>13.373499999996</c:v>
                </c:pt>
                <c:pt idx="32123">
                  <c:v>13.373499999996</c:v>
                </c:pt>
                <c:pt idx="32124">
                  <c:v>13.373499999996</c:v>
                </c:pt>
                <c:pt idx="32125">
                  <c:v>13.373499999996</c:v>
                </c:pt>
                <c:pt idx="32126">
                  <c:v>13.373499999996</c:v>
                </c:pt>
                <c:pt idx="32127">
                  <c:v>13.373499999996</c:v>
                </c:pt>
                <c:pt idx="32128">
                  <c:v>13.373499999996</c:v>
                </c:pt>
                <c:pt idx="32129">
                  <c:v>13.360801383534</c:v>
                </c:pt>
                <c:pt idx="32130">
                  <c:v>13.347299999996</c:v>
                </c:pt>
                <c:pt idx="32131">
                  <c:v>13.347299999996</c:v>
                </c:pt>
                <c:pt idx="32132">
                  <c:v>13.347299999996</c:v>
                </c:pt>
                <c:pt idx="32133">
                  <c:v>13.347299999996</c:v>
                </c:pt>
                <c:pt idx="32134">
                  <c:v>13.347299999996</c:v>
                </c:pt>
                <c:pt idx="32135">
                  <c:v>13.347299999996</c:v>
                </c:pt>
                <c:pt idx="32136">
                  <c:v>13.347299999996</c:v>
                </c:pt>
                <c:pt idx="32137">
                  <c:v>13.347299999996</c:v>
                </c:pt>
                <c:pt idx="32138">
                  <c:v>13.347299999996</c:v>
                </c:pt>
                <c:pt idx="32139">
                  <c:v>13.347299999999001</c:v>
                </c:pt>
                <c:pt idx="32140">
                  <c:v>13.347299999996</c:v>
                </c:pt>
                <c:pt idx="32141">
                  <c:v>13.343029121363999</c:v>
                </c:pt>
                <c:pt idx="32142">
                  <c:v>13.335499999994999</c:v>
                </c:pt>
                <c:pt idx="32143">
                  <c:v>13.335499999995999</c:v>
                </c:pt>
                <c:pt idx="32144">
                  <c:v>13.335499999995999</c:v>
                </c:pt>
                <c:pt idx="32145">
                  <c:v>13.335499999995999</c:v>
                </c:pt>
                <c:pt idx="32146">
                  <c:v>13.335499999995999</c:v>
                </c:pt>
                <c:pt idx="32147">
                  <c:v>13.335499999994999</c:v>
                </c:pt>
                <c:pt idx="32148">
                  <c:v>13.335499999994999</c:v>
                </c:pt>
                <c:pt idx="32149">
                  <c:v>13.335499999995999</c:v>
                </c:pt>
                <c:pt idx="32150">
                  <c:v>13.335499999995999</c:v>
                </c:pt>
                <c:pt idx="32151">
                  <c:v>13.335499999994999</c:v>
                </c:pt>
                <c:pt idx="32152">
                  <c:v>13.335499999995999</c:v>
                </c:pt>
                <c:pt idx="32153">
                  <c:v>13.345143710364001</c:v>
                </c:pt>
                <c:pt idx="32154">
                  <c:v>13.3848</c:v>
                </c:pt>
                <c:pt idx="32155">
                  <c:v>13.3848</c:v>
                </c:pt>
                <c:pt idx="32156">
                  <c:v>13.3848</c:v>
                </c:pt>
                <c:pt idx="32157">
                  <c:v>13.3848</c:v>
                </c:pt>
                <c:pt idx="32158">
                  <c:v>13.3848</c:v>
                </c:pt>
                <c:pt idx="32159">
                  <c:v>13.3848</c:v>
                </c:pt>
                <c:pt idx="32160">
                  <c:v>13.3848</c:v>
                </c:pt>
                <c:pt idx="32161">
                  <c:v>13.3848</c:v>
                </c:pt>
                <c:pt idx="32162">
                  <c:v>13.3848</c:v>
                </c:pt>
                <c:pt idx="32163">
                  <c:v>13.3848</c:v>
                </c:pt>
                <c:pt idx="32164">
                  <c:v>13.3848</c:v>
                </c:pt>
                <c:pt idx="32165">
                  <c:v>13.3848</c:v>
                </c:pt>
                <c:pt idx="32166">
                  <c:v>13.363478635338</c:v>
                </c:pt>
                <c:pt idx="32167">
                  <c:v>13.240599999997</c:v>
                </c:pt>
                <c:pt idx="32168">
                  <c:v>13.240599999997</c:v>
                </c:pt>
                <c:pt idx="32169">
                  <c:v>13.240599999998</c:v>
                </c:pt>
                <c:pt idx="32170">
                  <c:v>13.240599999997</c:v>
                </c:pt>
                <c:pt idx="32171">
                  <c:v>13.240599999997</c:v>
                </c:pt>
                <c:pt idx="32172">
                  <c:v>13.240599999997</c:v>
                </c:pt>
                <c:pt idx="32173">
                  <c:v>13.240599999998</c:v>
                </c:pt>
                <c:pt idx="32174">
                  <c:v>13.240599999998</c:v>
                </c:pt>
                <c:pt idx="32175">
                  <c:v>13.240599999997</c:v>
                </c:pt>
                <c:pt idx="32176">
                  <c:v>13.240599999997</c:v>
                </c:pt>
                <c:pt idx="32177">
                  <c:v>13.240599999997</c:v>
                </c:pt>
                <c:pt idx="32178">
                  <c:v>13.240599999997</c:v>
                </c:pt>
                <c:pt idx="32179">
                  <c:v>13.267170372995</c:v>
                </c:pt>
                <c:pt idx="32180">
                  <c:v>13.382799999998999</c:v>
                </c:pt>
                <c:pt idx="32181">
                  <c:v>13.382799999998999</c:v>
                </c:pt>
                <c:pt idx="32182">
                  <c:v>13.382799999998999</c:v>
                </c:pt>
                <c:pt idx="32183">
                  <c:v>13.382799999998999</c:v>
                </c:pt>
                <c:pt idx="32184">
                  <c:v>13.382799999998999</c:v>
                </c:pt>
                <c:pt idx="32185">
                  <c:v>13.326173858171</c:v>
                </c:pt>
                <c:pt idx="32186">
                  <c:v>13.217800000004001</c:v>
                </c:pt>
                <c:pt idx="32187">
                  <c:v>13.217800000004001</c:v>
                </c:pt>
                <c:pt idx="32188">
                  <c:v>13.217800000004001</c:v>
                </c:pt>
                <c:pt idx="32189">
                  <c:v>13.217800000004001</c:v>
                </c:pt>
                <c:pt idx="32190">
                  <c:v>13.217800000004001</c:v>
                </c:pt>
                <c:pt idx="32191">
                  <c:v>13.217800000004001</c:v>
                </c:pt>
                <c:pt idx="32192">
                  <c:v>13.217800000004001</c:v>
                </c:pt>
                <c:pt idx="32193">
                  <c:v>13.217800000004001</c:v>
                </c:pt>
                <c:pt idx="32194">
                  <c:v>13.217800000004001</c:v>
                </c:pt>
                <c:pt idx="32195">
                  <c:v>13.217800000004001</c:v>
                </c:pt>
                <c:pt idx="32196">
                  <c:v>13.217800000004001</c:v>
                </c:pt>
                <c:pt idx="32197">
                  <c:v>13.225841152107</c:v>
                </c:pt>
                <c:pt idx="32198">
                  <c:v>13.402399999999</c:v>
                </c:pt>
                <c:pt idx="32199">
                  <c:v>13.402399999998</c:v>
                </c:pt>
                <c:pt idx="32200">
                  <c:v>13.402399999999</c:v>
                </c:pt>
                <c:pt idx="32201">
                  <c:v>13.402399999999</c:v>
                </c:pt>
                <c:pt idx="32202">
                  <c:v>13.402399999999</c:v>
                </c:pt>
                <c:pt idx="32203">
                  <c:v>13.402399999999</c:v>
                </c:pt>
                <c:pt idx="32204">
                  <c:v>13.402399999999</c:v>
                </c:pt>
                <c:pt idx="32205">
                  <c:v>13.402399999999</c:v>
                </c:pt>
                <c:pt idx="32206">
                  <c:v>13.402399999999</c:v>
                </c:pt>
                <c:pt idx="32207">
                  <c:v>13.402399999999</c:v>
                </c:pt>
                <c:pt idx="32208">
                  <c:v>13.4024</c:v>
                </c:pt>
                <c:pt idx="32209">
                  <c:v>13.402399999999</c:v>
                </c:pt>
                <c:pt idx="32210">
                  <c:v>13.445970761538</c:v>
                </c:pt>
                <c:pt idx="32211">
                  <c:v>13.475000000004</c:v>
                </c:pt>
                <c:pt idx="32212">
                  <c:v>13.475000000004</c:v>
                </c:pt>
                <c:pt idx="32213">
                  <c:v>13.475000000004</c:v>
                </c:pt>
                <c:pt idx="32214">
                  <c:v>13.475000000004</c:v>
                </c:pt>
                <c:pt idx="32215">
                  <c:v>13.475000000004</c:v>
                </c:pt>
                <c:pt idx="32216">
                  <c:v>13.475000000004</c:v>
                </c:pt>
                <c:pt idx="32217">
                  <c:v>13.475000000004</c:v>
                </c:pt>
                <c:pt idx="32218">
                  <c:v>13.475000000004</c:v>
                </c:pt>
                <c:pt idx="32219">
                  <c:v>13.475000000004</c:v>
                </c:pt>
                <c:pt idx="32220">
                  <c:v>13.475000000004</c:v>
                </c:pt>
                <c:pt idx="32221">
                  <c:v>13.475000000004</c:v>
                </c:pt>
                <c:pt idx="32222">
                  <c:v>13.423949578404001</c:v>
                </c:pt>
                <c:pt idx="32223">
                  <c:v>13.328899999995</c:v>
                </c:pt>
                <c:pt idx="32224">
                  <c:v>13.328899999995</c:v>
                </c:pt>
                <c:pt idx="32225">
                  <c:v>13.328899999995</c:v>
                </c:pt>
                <c:pt idx="32226">
                  <c:v>13.328899999995</c:v>
                </c:pt>
                <c:pt idx="32227">
                  <c:v>13.328899999995</c:v>
                </c:pt>
                <c:pt idx="32228">
                  <c:v>13.328899999995</c:v>
                </c:pt>
                <c:pt idx="32229">
                  <c:v>13.328899999995</c:v>
                </c:pt>
                <c:pt idx="32230">
                  <c:v>13.328899999995</c:v>
                </c:pt>
                <c:pt idx="32231">
                  <c:v>13.328899999995</c:v>
                </c:pt>
                <c:pt idx="32232">
                  <c:v>13.328899999995</c:v>
                </c:pt>
                <c:pt idx="32233">
                  <c:v>13.328899999995</c:v>
                </c:pt>
                <c:pt idx="32234">
                  <c:v>13.328899999995</c:v>
                </c:pt>
                <c:pt idx="32235">
                  <c:v>13.330599463684001</c:v>
                </c:pt>
                <c:pt idx="32236">
                  <c:v>13.352199999995999</c:v>
                </c:pt>
                <c:pt idx="32237">
                  <c:v>13.352199999995999</c:v>
                </c:pt>
                <c:pt idx="32238">
                  <c:v>13.352199999995999</c:v>
                </c:pt>
                <c:pt idx="32239">
                  <c:v>13.352199999995999</c:v>
                </c:pt>
                <c:pt idx="32240">
                  <c:v>13.352199999995999</c:v>
                </c:pt>
                <c:pt idx="32241">
                  <c:v>13.352199999995999</c:v>
                </c:pt>
                <c:pt idx="32242">
                  <c:v>13.352199999995999</c:v>
                </c:pt>
                <c:pt idx="32243">
                  <c:v>13.352199999995999</c:v>
                </c:pt>
                <c:pt idx="32244">
                  <c:v>13.352199999995999</c:v>
                </c:pt>
                <c:pt idx="32245">
                  <c:v>13.352199999995999</c:v>
                </c:pt>
                <c:pt idx="32246">
                  <c:v>13.352199999995999</c:v>
                </c:pt>
                <c:pt idx="32247">
                  <c:v>13.352199999995999</c:v>
                </c:pt>
                <c:pt idx="32248">
                  <c:v>13.352199999995999</c:v>
                </c:pt>
                <c:pt idx="32249">
                  <c:v>13.352922017059001</c:v>
                </c:pt>
                <c:pt idx="32250">
                  <c:v>13.353999999998999</c:v>
                </c:pt>
                <c:pt idx="32251">
                  <c:v>13.353999999997001</c:v>
                </c:pt>
                <c:pt idx="32252">
                  <c:v>13.353999999998999</c:v>
                </c:pt>
                <c:pt idx="32253">
                  <c:v>13.353999999998999</c:v>
                </c:pt>
                <c:pt idx="32254">
                  <c:v>13.353999999998999</c:v>
                </c:pt>
                <c:pt idx="32255">
                  <c:v>13.353999999998999</c:v>
                </c:pt>
                <c:pt idx="32256">
                  <c:v>13.353999999998999</c:v>
                </c:pt>
                <c:pt idx="32257">
                  <c:v>13.353999999998999</c:v>
                </c:pt>
                <c:pt idx="32258">
                  <c:v>13.353999999998999</c:v>
                </c:pt>
                <c:pt idx="32259">
                  <c:v>13.353999999998999</c:v>
                </c:pt>
                <c:pt idx="32260">
                  <c:v>13.294377996551001</c:v>
                </c:pt>
                <c:pt idx="32261">
                  <c:v>13.206199999995</c:v>
                </c:pt>
                <c:pt idx="32262">
                  <c:v>13.206199999995</c:v>
                </c:pt>
                <c:pt idx="32263">
                  <c:v>13.206199999995</c:v>
                </c:pt>
                <c:pt idx="32264">
                  <c:v>13.206199999995</c:v>
                </c:pt>
                <c:pt idx="32265">
                  <c:v>13.206199999995</c:v>
                </c:pt>
                <c:pt idx="32266">
                  <c:v>13.206199999995</c:v>
                </c:pt>
                <c:pt idx="32267">
                  <c:v>13.206199999995</c:v>
                </c:pt>
                <c:pt idx="32268">
                  <c:v>13.206199999995</c:v>
                </c:pt>
                <c:pt idx="32269">
                  <c:v>13.206199999995</c:v>
                </c:pt>
                <c:pt idx="32270">
                  <c:v>13.206199999995</c:v>
                </c:pt>
                <c:pt idx="32271">
                  <c:v>13.206199999995</c:v>
                </c:pt>
                <c:pt idx="32272">
                  <c:v>13.206199999995</c:v>
                </c:pt>
                <c:pt idx="32273">
                  <c:v>13.286721763709</c:v>
                </c:pt>
                <c:pt idx="32274">
                  <c:v>13.435700000002001</c:v>
                </c:pt>
                <c:pt idx="32275">
                  <c:v>13.435700000002001</c:v>
                </c:pt>
                <c:pt idx="32276">
                  <c:v>13.435700000002001</c:v>
                </c:pt>
                <c:pt idx="32277">
                  <c:v>13.435700000002001</c:v>
                </c:pt>
                <c:pt idx="32278">
                  <c:v>13.435700000002001</c:v>
                </c:pt>
                <c:pt idx="32279">
                  <c:v>13.435700000002001</c:v>
                </c:pt>
                <c:pt idx="32280">
                  <c:v>13.435700000002001</c:v>
                </c:pt>
                <c:pt idx="32281">
                  <c:v>13.435700000002001</c:v>
                </c:pt>
                <c:pt idx="32282">
                  <c:v>13.435700000002001</c:v>
                </c:pt>
                <c:pt idx="32283">
                  <c:v>13.435700000002001</c:v>
                </c:pt>
                <c:pt idx="32284">
                  <c:v>13.435699999998</c:v>
                </c:pt>
                <c:pt idx="32285">
                  <c:v>13.435700000002001</c:v>
                </c:pt>
                <c:pt idx="32286">
                  <c:v>13.435700000002001</c:v>
                </c:pt>
                <c:pt idx="32287">
                  <c:v>13.435700000002001</c:v>
                </c:pt>
                <c:pt idx="32288">
                  <c:v>13.435700000002001</c:v>
                </c:pt>
                <c:pt idx="32289">
                  <c:v>13.435700000002001</c:v>
                </c:pt>
                <c:pt idx="32290">
                  <c:v>13.435700000002001</c:v>
                </c:pt>
                <c:pt idx="32291">
                  <c:v>13.435700000002001</c:v>
                </c:pt>
                <c:pt idx="32292">
                  <c:v>13.433734682231</c:v>
                </c:pt>
                <c:pt idx="32293">
                  <c:v>13.432100000004001</c:v>
                </c:pt>
                <c:pt idx="32294">
                  <c:v>13.432100000004001</c:v>
                </c:pt>
                <c:pt idx="32295">
                  <c:v>13.432100000004001</c:v>
                </c:pt>
                <c:pt idx="32296">
                  <c:v>13.432100000004001</c:v>
                </c:pt>
                <c:pt idx="32297">
                  <c:v>13.432100000004001</c:v>
                </c:pt>
                <c:pt idx="32298">
                  <c:v>13.432100000004001</c:v>
                </c:pt>
                <c:pt idx="32299">
                  <c:v>13.432100000004001</c:v>
                </c:pt>
                <c:pt idx="32300">
                  <c:v>13.432100000004001</c:v>
                </c:pt>
                <c:pt idx="32301">
                  <c:v>13.432100000004001</c:v>
                </c:pt>
                <c:pt idx="32302">
                  <c:v>13.432100000004001</c:v>
                </c:pt>
                <c:pt idx="32303">
                  <c:v>13.4321</c:v>
                </c:pt>
                <c:pt idx="32304">
                  <c:v>13.378073163569001</c:v>
                </c:pt>
                <c:pt idx="32305">
                  <c:v>13.339100000003</c:v>
                </c:pt>
                <c:pt idx="32306">
                  <c:v>13.339100000003</c:v>
                </c:pt>
                <c:pt idx="32307">
                  <c:v>13.339100000003</c:v>
                </c:pt>
                <c:pt idx="32308">
                  <c:v>13.339100000003</c:v>
                </c:pt>
                <c:pt idx="32309">
                  <c:v>13.339100000003</c:v>
                </c:pt>
                <c:pt idx="32310">
                  <c:v>13.350139453504999</c:v>
                </c:pt>
                <c:pt idx="32311">
                  <c:v>13.392900000003999</c:v>
                </c:pt>
                <c:pt idx="32312">
                  <c:v>13.392900000003999</c:v>
                </c:pt>
                <c:pt idx="32313">
                  <c:v>13.392900000003999</c:v>
                </c:pt>
                <c:pt idx="32314">
                  <c:v>13.392900000003999</c:v>
                </c:pt>
                <c:pt idx="32315">
                  <c:v>13.392900000003999</c:v>
                </c:pt>
                <c:pt idx="32316">
                  <c:v>13.392900000003999</c:v>
                </c:pt>
                <c:pt idx="32317">
                  <c:v>13.392900000003999</c:v>
                </c:pt>
                <c:pt idx="32318">
                  <c:v>13.392900000003999</c:v>
                </c:pt>
                <c:pt idx="32319">
                  <c:v>13.392900000003999</c:v>
                </c:pt>
                <c:pt idx="32320">
                  <c:v>13.392900000003999</c:v>
                </c:pt>
                <c:pt idx="32321">
                  <c:v>13.392900000003999</c:v>
                </c:pt>
                <c:pt idx="32322">
                  <c:v>13.392900000003999</c:v>
                </c:pt>
                <c:pt idx="32323">
                  <c:v>13.363706689878001</c:v>
                </c:pt>
                <c:pt idx="32324">
                  <c:v>13.323200000005</c:v>
                </c:pt>
                <c:pt idx="32325">
                  <c:v>13.323200000005</c:v>
                </c:pt>
                <c:pt idx="32326">
                  <c:v>13.323200000005</c:v>
                </c:pt>
                <c:pt idx="32327">
                  <c:v>13.323200000004</c:v>
                </c:pt>
                <c:pt idx="32328">
                  <c:v>13.323200000004</c:v>
                </c:pt>
                <c:pt idx="32329">
                  <c:v>13.323200000005</c:v>
                </c:pt>
                <c:pt idx="32330">
                  <c:v>13.323200000004</c:v>
                </c:pt>
                <c:pt idx="32331">
                  <c:v>13.323200000005</c:v>
                </c:pt>
                <c:pt idx="32332">
                  <c:v>13.323200000004</c:v>
                </c:pt>
                <c:pt idx="32333">
                  <c:v>13.323200000005</c:v>
                </c:pt>
                <c:pt idx="32334">
                  <c:v>13.323200000004</c:v>
                </c:pt>
                <c:pt idx="32335">
                  <c:v>13.323279760315</c:v>
                </c:pt>
                <c:pt idx="32336">
                  <c:v>13.326599999999999</c:v>
                </c:pt>
                <c:pt idx="32337">
                  <c:v>13.326599999999999</c:v>
                </c:pt>
                <c:pt idx="32338">
                  <c:v>13.326599999999999</c:v>
                </c:pt>
                <c:pt idx="32339">
                  <c:v>13.326599999999999</c:v>
                </c:pt>
                <c:pt idx="32340">
                  <c:v>13.326599999999999</c:v>
                </c:pt>
                <c:pt idx="32341">
                  <c:v>13.326599999999999</c:v>
                </c:pt>
                <c:pt idx="32342">
                  <c:v>13.326599999999999</c:v>
                </c:pt>
                <c:pt idx="32343">
                  <c:v>13.326599999996001</c:v>
                </c:pt>
                <c:pt idx="32344">
                  <c:v>13.326599999999999</c:v>
                </c:pt>
                <c:pt idx="32345">
                  <c:v>13.326599999999999</c:v>
                </c:pt>
                <c:pt idx="32346">
                  <c:v>13.326599999999999</c:v>
                </c:pt>
                <c:pt idx="32347">
                  <c:v>13.326599999999999</c:v>
                </c:pt>
                <c:pt idx="32348">
                  <c:v>13.326599999999999</c:v>
                </c:pt>
                <c:pt idx="32349">
                  <c:v>13.326599999999999</c:v>
                </c:pt>
                <c:pt idx="32350">
                  <c:v>13.326599999999999</c:v>
                </c:pt>
                <c:pt idx="32351">
                  <c:v>13.326599999999999</c:v>
                </c:pt>
                <c:pt idx="32352">
                  <c:v>13.326599999999999</c:v>
                </c:pt>
                <c:pt idx="32353">
                  <c:v>13.312758052145</c:v>
                </c:pt>
                <c:pt idx="32354">
                  <c:v>13.253399999996001</c:v>
                </c:pt>
                <c:pt idx="32355">
                  <c:v>13.253399999996001</c:v>
                </c:pt>
                <c:pt idx="32356">
                  <c:v>13.253399999996001</c:v>
                </c:pt>
                <c:pt idx="32357">
                  <c:v>13.253399999996001</c:v>
                </c:pt>
                <c:pt idx="32358">
                  <c:v>13.253399999996001</c:v>
                </c:pt>
                <c:pt idx="32359">
                  <c:v>13.253399999996001</c:v>
                </c:pt>
                <c:pt idx="32360">
                  <c:v>13.334601263649001</c:v>
                </c:pt>
                <c:pt idx="32361">
                  <c:v>13.385899999996001</c:v>
                </c:pt>
                <c:pt idx="32362">
                  <c:v>13.385899999996001</c:v>
                </c:pt>
                <c:pt idx="32363">
                  <c:v>13.385899999996001</c:v>
                </c:pt>
                <c:pt idx="32364">
                  <c:v>13.385899999996001</c:v>
                </c:pt>
                <c:pt idx="32365">
                  <c:v>13.385899999996001</c:v>
                </c:pt>
                <c:pt idx="32366">
                  <c:v>13.385899999996001</c:v>
                </c:pt>
                <c:pt idx="32367">
                  <c:v>13.385899999996001</c:v>
                </c:pt>
                <c:pt idx="32368">
                  <c:v>13.385899999996001</c:v>
                </c:pt>
                <c:pt idx="32369">
                  <c:v>13.385899999996001</c:v>
                </c:pt>
                <c:pt idx="32370">
                  <c:v>13.385899999996001</c:v>
                </c:pt>
                <c:pt idx="32371">
                  <c:v>13.385899999996001</c:v>
                </c:pt>
                <c:pt idx="32372">
                  <c:v>13.385899999996001</c:v>
                </c:pt>
                <c:pt idx="32373">
                  <c:v>13.437556132939999</c:v>
                </c:pt>
                <c:pt idx="32374">
                  <c:v>13.443800000001</c:v>
                </c:pt>
                <c:pt idx="32375">
                  <c:v>13.443800000001</c:v>
                </c:pt>
                <c:pt idx="32376">
                  <c:v>13.443800000001</c:v>
                </c:pt>
                <c:pt idx="32377">
                  <c:v>13.443800000001</c:v>
                </c:pt>
                <c:pt idx="32378">
                  <c:v>13.443800000002</c:v>
                </c:pt>
                <c:pt idx="32379">
                  <c:v>13.443800000002</c:v>
                </c:pt>
                <c:pt idx="32380">
                  <c:v>13.443800000002</c:v>
                </c:pt>
                <c:pt idx="32381">
                  <c:v>13.443800000001</c:v>
                </c:pt>
                <c:pt idx="32382">
                  <c:v>13.443800000002</c:v>
                </c:pt>
                <c:pt idx="32383">
                  <c:v>13.443800000001</c:v>
                </c:pt>
                <c:pt idx="32384">
                  <c:v>13.443800000001</c:v>
                </c:pt>
                <c:pt idx="32385">
                  <c:v>13.443800000001</c:v>
                </c:pt>
                <c:pt idx="32386">
                  <c:v>13.443800000001</c:v>
                </c:pt>
                <c:pt idx="32387">
                  <c:v>13.443800000001</c:v>
                </c:pt>
                <c:pt idx="32388">
                  <c:v>13.443800000001</c:v>
                </c:pt>
                <c:pt idx="32389">
                  <c:v>13.443800000002</c:v>
                </c:pt>
                <c:pt idx="32390">
                  <c:v>13.443800000001</c:v>
                </c:pt>
                <c:pt idx="32391">
                  <c:v>13.443800000001</c:v>
                </c:pt>
                <c:pt idx="32392">
                  <c:v>13.407195680913</c:v>
                </c:pt>
                <c:pt idx="32393">
                  <c:v>13.396199999997</c:v>
                </c:pt>
                <c:pt idx="32394">
                  <c:v>13.396199999997</c:v>
                </c:pt>
                <c:pt idx="32395">
                  <c:v>13.396199999997</c:v>
                </c:pt>
                <c:pt idx="32396">
                  <c:v>13.396199999997</c:v>
                </c:pt>
                <c:pt idx="32397">
                  <c:v>13.396199999997</c:v>
                </c:pt>
                <c:pt idx="32398">
                  <c:v>13.396199999997</c:v>
                </c:pt>
                <c:pt idx="32399">
                  <c:v>13.396199999997</c:v>
                </c:pt>
                <c:pt idx="32400">
                  <c:v>13.396199999997</c:v>
                </c:pt>
                <c:pt idx="32401">
                  <c:v>13.396199999997</c:v>
                </c:pt>
                <c:pt idx="32402">
                  <c:v>13.396199999997</c:v>
                </c:pt>
                <c:pt idx="32403">
                  <c:v>13.396199999997</c:v>
                </c:pt>
                <c:pt idx="32404">
                  <c:v>13.394254010658001</c:v>
                </c:pt>
                <c:pt idx="32405">
                  <c:v>13.299700000003</c:v>
                </c:pt>
                <c:pt idx="32406">
                  <c:v>13.299700000003</c:v>
                </c:pt>
                <c:pt idx="32407">
                  <c:v>13.299700000003</c:v>
                </c:pt>
                <c:pt idx="32408">
                  <c:v>13.299700000003</c:v>
                </c:pt>
                <c:pt idx="32409">
                  <c:v>13.299700000003</c:v>
                </c:pt>
                <c:pt idx="32410">
                  <c:v>13.299700000003</c:v>
                </c:pt>
                <c:pt idx="32411">
                  <c:v>13.299936594088001</c:v>
                </c:pt>
                <c:pt idx="32412">
                  <c:v>13.310900000003</c:v>
                </c:pt>
                <c:pt idx="32413">
                  <c:v>13.310900000003</c:v>
                </c:pt>
                <c:pt idx="32414">
                  <c:v>13.310900000003</c:v>
                </c:pt>
                <c:pt idx="32415">
                  <c:v>13.310900000003</c:v>
                </c:pt>
                <c:pt idx="32416">
                  <c:v>13.310900000003</c:v>
                </c:pt>
                <c:pt idx="32417">
                  <c:v>13.310900000003</c:v>
                </c:pt>
                <c:pt idx="32418">
                  <c:v>13.310900000003</c:v>
                </c:pt>
                <c:pt idx="32419">
                  <c:v>13.310900000003</c:v>
                </c:pt>
                <c:pt idx="32420">
                  <c:v>13.310900000003</c:v>
                </c:pt>
                <c:pt idx="32421">
                  <c:v>13.310900000003</c:v>
                </c:pt>
                <c:pt idx="32422">
                  <c:v>13.310900000003</c:v>
                </c:pt>
                <c:pt idx="32423">
                  <c:v>13.310900000003</c:v>
                </c:pt>
                <c:pt idx="32424">
                  <c:v>13.297720027524999</c:v>
                </c:pt>
                <c:pt idx="32425">
                  <c:v>13.285399999996001</c:v>
                </c:pt>
                <c:pt idx="32426">
                  <c:v>13.285399999996001</c:v>
                </c:pt>
                <c:pt idx="32427">
                  <c:v>13.285399999996001</c:v>
                </c:pt>
                <c:pt idx="32428">
                  <c:v>13.285399999996001</c:v>
                </c:pt>
                <c:pt idx="32429">
                  <c:v>13.285399999996001</c:v>
                </c:pt>
                <c:pt idx="32430">
                  <c:v>13.285399999996001</c:v>
                </c:pt>
                <c:pt idx="32431">
                  <c:v>13.285399999996001</c:v>
                </c:pt>
                <c:pt idx="32432">
                  <c:v>13.285399999996001</c:v>
                </c:pt>
                <c:pt idx="32433">
                  <c:v>13.285399999996001</c:v>
                </c:pt>
                <c:pt idx="32434">
                  <c:v>13.285399999996001</c:v>
                </c:pt>
                <c:pt idx="32435">
                  <c:v>13.285399999996001</c:v>
                </c:pt>
                <c:pt idx="32436">
                  <c:v>13.285399999996001</c:v>
                </c:pt>
                <c:pt idx="32437">
                  <c:v>13.285399999996001</c:v>
                </c:pt>
                <c:pt idx="32438">
                  <c:v>13.285399999996001</c:v>
                </c:pt>
                <c:pt idx="32439">
                  <c:v>13.285399999996001</c:v>
                </c:pt>
                <c:pt idx="32440">
                  <c:v>13.285399999996001</c:v>
                </c:pt>
                <c:pt idx="32441">
                  <c:v>13.285399999996001</c:v>
                </c:pt>
                <c:pt idx="32442">
                  <c:v>13.285399999996001</c:v>
                </c:pt>
                <c:pt idx="32443">
                  <c:v>13.285084306791999</c:v>
                </c:pt>
                <c:pt idx="32444">
                  <c:v>13.2837</c:v>
                </c:pt>
                <c:pt idx="32445">
                  <c:v>13.2837</c:v>
                </c:pt>
                <c:pt idx="32446">
                  <c:v>13.2837</c:v>
                </c:pt>
                <c:pt idx="32447">
                  <c:v>13.2837</c:v>
                </c:pt>
                <c:pt idx="32448">
                  <c:v>13.2837</c:v>
                </c:pt>
                <c:pt idx="32449">
                  <c:v>13.2837</c:v>
                </c:pt>
                <c:pt idx="32450">
                  <c:v>13.294608793714</c:v>
                </c:pt>
                <c:pt idx="32451">
                  <c:v>13.347899999996001</c:v>
                </c:pt>
                <c:pt idx="32452">
                  <c:v>13.347899999996001</c:v>
                </c:pt>
                <c:pt idx="32453">
                  <c:v>13.347899999996001</c:v>
                </c:pt>
                <c:pt idx="32454">
                  <c:v>13.347899999996001</c:v>
                </c:pt>
                <c:pt idx="32455">
                  <c:v>13.347899999996001</c:v>
                </c:pt>
                <c:pt idx="32456">
                  <c:v>13.347899999996001</c:v>
                </c:pt>
                <c:pt idx="32457">
                  <c:v>13.347899999996001</c:v>
                </c:pt>
                <c:pt idx="32458">
                  <c:v>13.347899999996001</c:v>
                </c:pt>
                <c:pt idx="32459">
                  <c:v>13.347899999996001</c:v>
                </c:pt>
                <c:pt idx="32460">
                  <c:v>13.347899999996001</c:v>
                </c:pt>
                <c:pt idx="32461">
                  <c:v>13.347899999996001</c:v>
                </c:pt>
                <c:pt idx="32462">
                  <c:v>13.347899999996001</c:v>
                </c:pt>
                <c:pt idx="32463">
                  <c:v>13.347899999996001</c:v>
                </c:pt>
                <c:pt idx="32464">
                  <c:v>13.342564214324</c:v>
                </c:pt>
                <c:pt idx="32465">
                  <c:v>13.337200000001999</c:v>
                </c:pt>
                <c:pt idx="32466">
                  <c:v>13.337200000001999</c:v>
                </c:pt>
                <c:pt idx="32467">
                  <c:v>13.337200000004</c:v>
                </c:pt>
                <c:pt idx="32468">
                  <c:v>13.337200000001999</c:v>
                </c:pt>
                <c:pt idx="32469">
                  <c:v>13.337200000001999</c:v>
                </c:pt>
                <c:pt idx="32470">
                  <c:v>13.337200000001999</c:v>
                </c:pt>
                <c:pt idx="32471">
                  <c:v>13.337200000001999</c:v>
                </c:pt>
                <c:pt idx="32472">
                  <c:v>13.337200000001999</c:v>
                </c:pt>
                <c:pt idx="32473">
                  <c:v>13.337200000001999</c:v>
                </c:pt>
                <c:pt idx="32474">
                  <c:v>13.337200000001999</c:v>
                </c:pt>
                <c:pt idx="32475">
                  <c:v>13.337200000001999</c:v>
                </c:pt>
                <c:pt idx="32476">
                  <c:v>13.337200000001999</c:v>
                </c:pt>
                <c:pt idx="32477">
                  <c:v>13.337200000001999</c:v>
                </c:pt>
                <c:pt idx="32478">
                  <c:v>13.337200000001999</c:v>
                </c:pt>
                <c:pt idx="32479">
                  <c:v>13.337200000001999</c:v>
                </c:pt>
                <c:pt idx="32480">
                  <c:v>13.337200000001999</c:v>
                </c:pt>
                <c:pt idx="32481">
                  <c:v>13.304829474147001</c:v>
                </c:pt>
                <c:pt idx="32482">
                  <c:v>13.232699999995001</c:v>
                </c:pt>
                <c:pt idx="32483">
                  <c:v>13.232699999995001</c:v>
                </c:pt>
                <c:pt idx="32484">
                  <c:v>13.232699999995001</c:v>
                </c:pt>
                <c:pt idx="32485">
                  <c:v>13.232699999995001</c:v>
                </c:pt>
                <c:pt idx="32486">
                  <c:v>13.232699999996001</c:v>
                </c:pt>
                <c:pt idx="32487">
                  <c:v>13.232699999995001</c:v>
                </c:pt>
                <c:pt idx="32488">
                  <c:v>13.327359628635</c:v>
                </c:pt>
                <c:pt idx="32489">
                  <c:v>13.435399999995999</c:v>
                </c:pt>
                <c:pt idx="32490">
                  <c:v>13.435399999995999</c:v>
                </c:pt>
                <c:pt idx="32491">
                  <c:v>13.435399999995999</c:v>
                </c:pt>
                <c:pt idx="32492">
                  <c:v>13.435399999995999</c:v>
                </c:pt>
                <c:pt idx="32493">
                  <c:v>13.435399999995999</c:v>
                </c:pt>
                <c:pt idx="32494">
                  <c:v>13.435399999995999</c:v>
                </c:pt>
                <c:pt idx="32495">
                  <c:v>13.435399999995999</c:v>
                </c:pt>
                <c:pt idx="32496">
                  <c:v>13.435399999995999</c:v>
                </c:pt>
                <c:pt idx="32497">
                  <c:v>13.435399999995999</c:v>
                </c:pt>
                <c:pt idx="32498">
                  <c:v>13.435399999995999</c:v>
                </c:pt>
                <c:pt idx="32499">
                  <c:v>13.435399999995999</c:v>
                </c:pt>
                <c:pt idx="32500">
                  <c:v>13.435399999995999</c:v>
                </c:pt>
                <c:pt idx="32501">
                  <c:v>13.354029951509</c:v>
                </c:pt>
                <c:pt idx="32502">
                  <c:v>13.265600000004</c:v>
                </c:pt>
                <c:pt idx="32503">
                  <c:v>13.265600000004</c:v>
                </c:pt>
                <c:pt idx="32504">
                  <c:v>13.265600000004</c:v>
                </c:pt>
                <c:pt idx="32505">
                  <c:v>13.265599999999999</c:v>
                </c:pt>
                <c:pt idx="32506">
                  <c:v>13.265600000004</c:v>
                </c:pt>
                <c:pt idx="32507">
                  <c:v>13.265600000004</c:v>
                </c:pt>
                <c:pt idx="32508">
                  <c:v>13.265600000004</c:v>
                </c:pt>
                <c:pt idx="32509">
                  <c:v>13.265600000004</c:v>
                </c:pt>
                <c:pt idx="32510">
                  <c:v>13.265600000005</c:v>
                </c:pt>
                <c:pt idx="32511">
                  <c:v>13.265600000005</c:v>
                </c:pt>
                <c:pt idx="32512">
                  <c:v>13.266979980924001</c:v>
                </c:pt>
                <c:pt idx="32513">
                  <c:v>13.271500000002</c:v>
                </c:pt>
                <c:pt idx="32514">
                  <c:v>13.271500000002</c:v>
                </c:pt>
                <c:pt idx="32515">
                  <c:v>13.271500000002</c:v>
                </c:pt>
                <c:pt idx="32516">
                  <c:v>13.271500000002</c:v>
                </c:pt>
                <c:pt idx="32517">
                  <c:v>13.271500000002</c:v>
                </c:pt>
                <c:pt idx="32518">
                  <c:v>13.271500000002</c:v>
                </c:pt>
                <c:pt idx="32519">
                  <c:v>13.271500000002</c:v>
                </c:pt>
                <c:pt idx="32520">
                  <c:v>13.271500000002</c:v>
                </c:pt>
                <c:pt idx="32521">
                  <c:v>13.271500000002</c:v>
                </c:pt>
                <c:pt idx="32522">
                  <c:v>13.271500000002</c:v>
                </c:pt>
                <c:pt idx="32523">
                  <c:v>13.271500000002</c:v>
                </c:pt>
                <c:pt idx="32524">
                  <c:v>13.271500000002</c:v>
                </c:pt>
                <c:pt idx="32525">
                  <c:v>13.276266734107001</c:v>
                </c:pt>
                <c:pt idx="32526">
                  <c:v>13.391299999997001</c:v>
                </c:pt>
                <c:pt idx="32527">
                  <c:v>13.391299999997001</c:v>
                </c:pt>
                <c:pt idx="32528">
                  <c:v>13.391299999997001</c:v>
                </c:pt>
                <c:pt idx="32529">
                  <c:v>13.391299999997001</c:v>
                </c:pt>
                <c:pt idx="32530">
                  <c:v>13.391299999997001</c:v>
                </c:pt>
                <c:pt idx="32531">
                  <c:v>13.391299999997001</c:v>
                </c:pt>
                <c:pt idx="32532">
                  <c:v>13.391299999997001</c:v>
                </c:pt>
                <c:pt idx="32533">
                  <c:v>13.391299999997001</c:v>
                </c:pt>
                <c:pt idx="32534">
                  <c:v>13.391299999997001</c:v>
                </c:pt>
                <c:pt idx="32535">
                  <c:v>13.391299999997001</c:v>
                </c:pt>
                <c:pt idx="32536">
                  <c:v>13.391299999997001</c:v>
                </c:pt>
                <c:pt idx="32537">
                  <c:v>13.391299999997001</c:v>
                </c:pt>
                <c:pt idx="32538">
                  <c:v>13.379276284214001</c:v>
                </c:pt>
                <c:pt idx="32539">
                  <c:v>13.375599999999</c:v>
                </c:pt>
                <c:pt idx="32540">
                  <c:v>13.375599999999</c:v>
                </c:pt>
                <c:pt idx="32541">
                  <c:v>13.375599999999</c:v>
                </c:pt>
                <c:pt idx="32542">
                  <c:v>13.375599999999</c:v>
                </c:pt>
                <c:pt idx="32543">
                  <c:v>13.375599999999</c:v>
                </c:pt>
                <c:pt idx="32544">
                  <c:v>13.375599999999</c:v>
                </c:pt>
                <c:pt idx="32545">
                  <c:v>13.375599999999</c:v>
                </c:pt>
                <c:pt idx="32546">
                  <c:v>13.375599999999</c:v>
                </c:pt>
                <c:pt idx="32547">
                  <c:v>13.375599999999</c:v>
                </c:pt>
                <c:pt idx="32548">
                  <c:v>13.375599999999</c:v>
                </c:pt>
                <c:pt idx="32549">
                  <c:v>13.375599999999</c:v>
                </c:pt>
                <c:pt idx="32550">
                  <c:v>13.375599999999</c:v>
                </c:pt>
                <c:pt idx="32551">
                  <c:v>13.338789271611001</c:v>
                </c:pt>
                <c:pt idx="32552">
                  <c:v>13.266499999998</c:v>
                </c:pt>
                <c:pt idx="32553">
                  <c:v>13.266499999998</c:v>
                </c:pt>
                <c:pt idx="32554">
                  <c:v>13.266499999998</c:v>
                </c:pt>
                <c:pt idx="32555">
                  <c:v>13.266499999998</c:v>
                </c:pt>
                <c:pt idx="32556">
                  <c:v>13.266499999998</c:v>
                </c:pt>
                <c:pt idx="32557">
                  <c:v>13.266499999998</c:v>
                </c:pt>
                <c:pt idx="32558">
                  <c:v>13.266499999998</c:v>
                </c:pt>
                <c:pt idx="32559">
                  <c:v>13.266499999998</c:v>
                </c:pt>
                <c:pt idx="32560">
                  <c:v>13.266499999998</c:v>
                </c:pt>
                <c:pt idx="32561">
                  <c:v>13.266499999998</c:v>
                </c:pt>
                <c:pt idx="32562">
                  <c:v>13.266500000002001</c:v>
                </c:pt>
                <c:pt idx="32563">
                  <c:v>13.262463134544999</c:v>
                </c:pt>
                <c:pt idx="32564">
                  <c:v>13.193200000001999</c:v>
                </c:pt>
                <c:pt idx="32565">
                  <c:v>13.193200000001999</c:v>
                </c:pt>
                <c:pt idx="32566">
                  <c:v>13.193200000001999</c:v>
                </c:pt>
                <c:pt idx="32567">
                  <c:v>13.193200000001999</c:v>
                </c:pt>
                <c:pt idx="32568">
                  <c:v>13.193200000001999</c:v>
                </c:pt>
                <c:pt idx="32569">
                  <c:v>13.193200000001999</c:v>
                </c:pt>
                <c:pt idx="32570">
                  <c:v>13.193200000001999</c:v>
                </c:pt>
                <c:pt idx="32571">
                  <c:v>13.193200000001999</c:v>
                </c:pt>
                <c:pt idx="32572">
                  <c:v>13.193200000001999</c:v>
                </c:pt>
                <c:pt idx="32573">
                  <c:v>13.193200000001999</c:v>
                </c:pt>
                <c:pt idx="32574">
                  <c:v>13.193200000001999</c:v>
                </c:pt>
                <c:pt idx="32575">
                  <c:v>13.233270323215001</c:v>
                </c:pt>
                <c:pt idx="32576">
                  <c:v>13.314600000004001</c:v>
                </c:pt>
                <c:pt idx="32577">
                  <c:v>13.314600000004001</c:v>
                </c:pt>
                <c:pt idx="32578">
                  <c:v>13.314600000004001</c:v>
                </c:pt>
                <c:pt idx="32579">
                  <c:v>13.314600000004001</c:v>
                </c:pt>
                <c:pt idx="32580">
                  <c:v>13.314600000004001</c:v>
                </c:pt>
                <c:pt idx="32581">
                  <c:v>13.314600000003001</c:v>
                </c:pt>
                <c:pt idx="32582">
                  <c:v>13.314600000004001</c:v>
                </c:pt>
                <c:pt idx="32583">
                  <c:v>13.314600000004001</c:v>
                </c:pt>
                <c:pt idx="32584">
                  <c:v>13.314600000004001</c:v>
                </c:pt>
                <c:pt idx="32585">
                  <c:v>13.314600000004001</c:v>
                </c:pt>
                <c:pt idx="32586">
                  <c:v>13.314600000004001</c:v>
                </c:pt>
                <c:pt idx="32587">
                  <c:v>13.314600000004001</c:v>
                </c:pt>
                <c:pt idx="32588">
                  <c:v>13.314600000004001</c:v>
                </c:pt>
                <c:pt idx="32589">
                  <c:v>13.314600000004001</c:v>
                </c:pt>
                <c:pt idx="32590">
                  <c:v>13.314600000004001</c:v>
                </c:pt>
                <c:pt idx="32591">
                  <c:v>13.314600000004001</c:v>
                </c:pt>
                <c:pt idx="32592">
                  <c:v>13.314600000003001</c:v>
                </c:pt>
                <c:pt idx="32593">
                  <c:v>13.309261446018001</c:v>
                </c:pt>
                <c:pt idx="32594">
                  <c:v>13.301100000003</c:v>
                </c:pt>
                <c:pt idx="32595">
                  <c:v>13.301100000003</c:v>
                </c:pt>
                <c:pt idx="32596">
                  <c:v>13.301100000003</c:v>
                </c:pt>
                <c:pt idx="32597">
                  <c:v>13.301100000003</c:v>
                </c:pt>
                <c:pt idx="32598">
                  <c:v>13.301100000003</c:v>
                </c:pt>
                <c:pt idx="32599">
                  <c:v>13.301100000003</c:v>
                </c:pt>
                <c:pt idx="32600">
                  <c:v>13.301100000003</c:v>
                </c:pt>
                <c:pt idx="32601">
                  <c:v>13.301100000003</c:v>
                </c:pt>
                <c:pt idx="32602">
                  <c:v>13.301100000003</c:v>
                </c:pt>
                <c:pt idx="32603">
                  <c:v>13.301100000003</c:v>
                </c:pt>
                <c:pt idx="32604">
                  <c:v>13.301100000003</c:v>
                </c:pt>
                <c:pt idx="32605">
                  <c:v>13.301100000003</c:v>
                </c:pt>
                <c:pt idx="32606">
                  <c:v>13.310087487286999</c:v>
                </c:pt>
                <c:pt idx="32607">
                  <c:v>13.361200000005001</c:v>
                </c:pt>
                <c:pt idx="32608">
                  <c:v>13.361200000005001</c:v>
                </c:pt>
                <c:pt idx="32609">
                  <c:v>13.361200000005001</c:v>
                </c:pt>
                <c:pt idx="32610">
                  <c:v>13.361200000005001</c:v>
                </c:pt>
                <c:pt idx="32611">
                  <c:v>13.361200000005001</c:v>
                </c:pt>
                <c:pt idx="32612">
                  <c:v>13.361200000005001</c:v>
                </c:pt>
                <c:pt idx="32613">
                  <c:v>13.365326018666</c:v>
                </c:pt>
                <c:pt idx="32614">
                  <c:v>13.391899999995999</c:v>
                </c:pt>
                <c:pt idx="32615">
                  <c:v>13.391899999995999</c:v>
                </c:pt>
                <c:pt idx="32616">
                  <c:v>13.391899999995999</c:v>
                </c:pt>
                <c:pt idx="32617">
                  <c:v>13.391899999996999</c:v>
                </c:pt>
                <c:pt idx="32618">
                  <c:v>13.391899999995999</c:v>
                </c:pt>
                <c:pt idx="32619">
                  <c:v>13.391899999995999</c:v>
                </c:pt>
                <c:pt idx="32620">
                  <c:v>13.391899999995999</c:v>
                </c:pt>
                <c:pt idx="32621">
                  <c:v>13.391899999996999</c:v>
                </c:pt>
                <c:pt idx="32622">
                  <c:v>13.391899999995999</c:v>
                </c:pt>
                <c:pt idx="32623">
                  <c:v>13.391899999996999</c:v>
                </c:pt>
                <c:pt idx="32624">
                  <c:v>13.391899999995999</c:v>
                </c:pt>
                <c:pt idx="32625">
                  <c:v>13.391899999995999</c:v>
                </c:pt>
                <c:pt idx="32626">
                  <c:v>13.391899999995999</c:v>
                </c:pt>
                <c:pt idx="32627">
                  <c:v>13.391899999995999</c:v>
                </c:pt>
                <c:pt idx="32628">
                  <c:v>13.391899999995999</c:v>
                </c:pt>
                <c:pt idx="32629">
                  <c:v>13.391899999996999</c:v>
                </c:pt>
                <c:pt idx="32630">
                  <c:v>13.391899999995999</c:v>
                </c:pt>
                <c:pt idx="32631">
                  <c:v>13.38162433333</c:v>
                </c:pt>
                <c:pt idx="32632">
                  <c:v>13.238199999999001</c:v>
                </c:pt>
                <c:pt idx="32633">
                  <c:v>13.238199999999001</c:v>
                </c:pt>
                <c:pt idx="32634">
                  <c:v>13.238200000000001</c:v>
                </c:pt>
                <c:pt idx="32635">
                  <c:v>13.238199999999001</c:v>
                </c:pt>
                <c:pt idx="32636">
                  <c:v>13.238200000000001</c:v>
                </c:pt>
                <c:pt idx="32637">
                  <c:v>13.238199999999001</c:v>
                </c:pt>
                <c:pt idx="32638">
                  <c:v>13.257267150693</c:v>
                </c:pt>
                <c:pt idx="32639">
                  <c:v>13.390099999997</c:v>
                </c:pt>
                <c:pt idx="32640">
                  <c:v>13.390099999997</c:v>
                </c:pt>
                <c:pt idx="32641">
                  <c:v>13.390099999997</c:v>
                </c:pt>
                <c:pt idx="32642">
                  <c:v>13.390099999997</c:v>
                </c:pt>
                <c:pt idx="32643">
                  <c:v>13.390099999997</c:v>
                </c:pt>
                <c:pt idx="32644">
                  <c:v>13.390099999997</c:v>
                </c:pt>
                <c:pt idx="32645">
                  <c:v>13.390099999997</c:v>
                </c:pt>
                <c:pt idx="32646">
                  <c:v>13.390099999997</c:v>
                </c:pt>
                <c:pt idx="32647">
                  <c:v>13.390099999999</c:v>
                </c:pt>
                <c:pt idx="32648">
                  <c:v>13.390099999997</c:v>
                </c:pt>
                <c:pt idx="32649">
                  <c:v>13.390099999997</c:v>
                </c:pt>
                <c:pt idx="32650">
                  <c:v>13.359772239710001</c:v>
                </c:pt>
                <c:pt idx="32651">
                  <c:v>13.334000000002</c:v>
                </c:pt>
                <c:pt idx="32652">
                  <c:v>13.334000000002</c:v>
                </c:pt>
                <c:pt idx="32653">
                  <c:v>13.334000000002</c:v>
                </c:pt>
                <c:pt idx="32654">
                  <c:v>13.334000000002</c:v>
                </c:pt>
                <c:pt idx="32655">
                  <c:v>13.334000000002</c:v>
                </c:pt>
                <c:pt idx="32656">
                  <c:v>13.334000000002</c:v>
                </c:pt>
                <c:pt idx="32657">
                  <c:v>13.334000000002</c:v>
                </c:pt>
                <c:pt idx="32658">
                  <c:v>13.334000000002</c:v>
                </c:pt>
                <c:pt idx="32659">
                  <c:v>13.334000000002</c:v>
                </c:pt>
                <c:pt idx="32660">
                  <c:v>13.334000000002</c:v>
                </c:pt>
                <c:pt idx="32661">
                  <c:v>13.334000000002</c:v>
                </c:pt>
                <c:pt idx="32662">
                  <c:v>13.334000000002</c:v>
                </c:pt>
                <c:pt idx="32663">
                  <c:v>13.328530924951</c:v>
                </c:pt>
                <c:pt idx="32664">
                  <c:v>13.312100000000999</c:v>
                </c:pt>
                <c:pt idx="32665">
                  <c:v>13.312100000002999</c:v>
                </c:pt>
                <c:pt idx="32666">
                  <c:v>13.312100000002999</c:v>
                </c:pt>
                <c:pt idx="32667">
                  <c:v>13.312100000002999</c:v>
                </c:pt>
                <c:pt idx="32668">
                  <c:v>13.312100000002999</c:v>
                </c:pt>
                <c:pt idx="32669">
                  <c:v>13.312100000002999</c:v>
                </c:pt>
                <c:pt idx="32670">
                  <c:v>13.312100000002999</c:v>
                </c:pt>
                <c:pt idx="32671">
                  <c:v>13.312100000002999</c:v>
                </c:pt>
                <c:pt idx="32672">
                  <c:v>13.312100000002999</c:v>
                </c:pt>
                <c:pt idx="32673">
                  <c:v>13.312100000002999</c:v>
                </c:pt>
                <c:pt idx="32674">
                  <c:v>13.312100000002999</c:v>
                </c:pt>
                <c:pt idx="32675">
                  <c:v>13.320017766211</c:v>
                </c:pt>
                <c:pt idx="32676">
                  <c:v>13.335599999996001</c:v>
                </c:pt>
                <c:pt idx="32677">
                  <c:v>13.335599999997999</c:v>
                </c:pt>
                <c:pt idx="32678">
                  <c:v>13.335599999997999</c:v>
                </c:pt>
                <c:pt idx="32679">
                  <c:v>13.335599999997999</c:v>
                </c:pt>
                <c:pt idx="32680">
                  <c:v>13.335599999997999</c:v>
                </c:pt>
                <c:pt idx="32681">
                  <c:v>13.335599999997999</c:v>
                </c:pt>
                <c:pt idx="32682">
                  <c:v>13.335599999997999</c:v>
                </c:pt>
                <c:pt idx="32683">
                  <c:v>13.335599999997999</c:v>
                </c:pt>
                <c:pt idx="32684">
                  <c:v>13.335599999997999</c:v>
                </c:pt>
                <c:pt idx="32685">
                  <c:v>13.335599999997999</c:v>
                </c:pt>
                <c:pt idx="32686">
                  <c:v>13.335599999997999</c:v>
                </c:pt>
                <c:pt idx="32687">
                  <c:v>13.305690917041</c:v>
                </c:pt>
                <c:pt idx="32688">
                  <c:v>13.277200000003001</c:v>
                </c:pt>
                <c:pt idx="32689">
                  <c:v>13.277200000003001</c:v>
                </c:pt>
                <c:pt idx="32690">
                  <c:v>13.277200000004999</c:v>
                </c:pt>
                <c:pt idx="32691">
                  <c:v>13.277200000003001</c:v>
                </c:pt>
                <c:pt idx="32692">
                  <c:v>13.277200000003001</c:v>
                </c:pt>
                <c:pt idx="32693">
                  <c:v>13.277200000003001</c:v>
                </c:pt>
                <c:pt idx="32694">
                  <c:v>13.277200000003001</c:v>
                </c:pt>
                <c:pt idx="32695">
                  <c:v>13.277200000003001</c:v>
                </c:pt>
                <c:pt idx="32696">
                  <c:v>13.277200000003001</c:v>
                </c:pt>
                <c:pt idx="32697">
                  <c:v>13.277200000003001</c:v>
                </c:pt>
                <c:pt idx="32698">
                  <c:v>13.277200000003001</c:v>
                </c:pt>
                <c:pt idx="32699">
                  <c:v>13.30082692089</c:v>
                </c:pt>
                <c:pt idx="32700">
                  <c:v>13.350100000003</c:v>
                </c:pt>
                <c:pt idx="32701">
                  <c:v>13.350100000003</c:v>
                </c:pt>
                <c:pt idx="32702">
                  <c:v>13.350100000003</c:v>
                </c:pt>
                <c:pt idx="32703">
                  <c:v>13.350100000001</c:v>
                </c:pt>
                <c:pt idx="32704">
                  <c:v>13.350100000003</c:v>
                </c:pt>
                <c:pt idx="32705">
                  <c:v>13.350100000003</c:v>
                </c:pt>
                <c:pt idx="32706">
                  <c:v>13.350100000003</c:v>
                </c:pt>
                <c:pt idx="32707">
                  <c:v>13.350100000003</c:v>
                </c:pt>
                <c:pt idx="32708">
                  <c:v>13.350100000003</c:v>
                </c:pt>
                <c:pt idx="32709">
                  <c:v>13.350100000003</c:v>
                </c:pt>
                <c:pt idx="32710">
                  <c:v>13.350100000003</c:v>
                </c:pt>
                <c:pt idx="32711">
                  <c:v>13.351925879601</c:v>
                </c:pt>
                <c:pt idx="32712">
                  <c:v>13.389399999995</c:v>
                </c:pt>
                <c:pt idx="32713">
                  <c:v>13.389399999995</c:v>
                </c:pt>
                <c:pt idx="32714">
                  <c:v>13.389399999994</c:v>
                </c:pt>
                <c:pt idx="32715">
                  <c:v>13.389399999995</c:v>
                </c:pt>
                <c:pt idx="32716">
                  <c:v>13.389399999995</c:v>
                </c:pt>
                <c:pt idx="32717">
                  <c:v>13.389399999994</c:v>
                </c:pt>
                <c:pt idx="32718">
                  <c:v>13.389399999994</c:v>
                </c:pt>
                <c:pt idx="32719">
                  <c:v>13.389399999995</c:v>
                </c:pt>
                <c:pt idx="32720">
                  <c:v>13.389399999994</c:v>
                </c:pt>
                <c:pt idx="32721">
                  <c:v>13.389399999995</c:v>
                </c:pt>
                <c:pt idx="32722">
                  <c:v>13.389399999995</c:v>
                </c:pt>
                <c:pt idx="32723">
                  <c:v>13.389399999995</c:v>
                </c:pt>
                <c:pt idx="32724">
                  <c:v>13.3726605874</c:v>
                </c:pt>
                <c:pt idx="32725">
                  <c:v>13.364999999998</c:v>
                </c:pt>
                <c:pt idx="32726">
                  <c:v>13.364999999998</c:v>
                </c:pt>
                <c:pt idx="32727">
                  <c:v>13.364999999996</c:v>
                </c:pt>
                <c:pt idx="32728">
                  <c:v>13.364999999998</c:v>
                </c:pt>
                <c:pt idx="32729">
                  <c:v>13.364999999998</c:v>
                </c:pt>
                <c:pt idx="32730">
                  <c:v>13.364999999998</c:v>
                </c:pt>
                <c:pt idx="32731">
                  <c:v>13.364999999998</c:v>
                </c:pt>
                <c:pt idx="32732">
                  <c:v>13.364999999998</c:v>
                </c:pt>
                <c:pt idx="32733">
                  <c:v>13.364999999998</c:v>
                </c:pt>
                <c:pt idx="32734">
                  <c:v>13.364999999998</c:v>
                </c:pt>
                <c:pt idx="32735">
                  <c:v>13.364999999998</c:v>
                </c:pt>
                <c:pt idx="32736">
                  <c:v>13.367967770529001</c:v>
                </c:pt>
                <c:pt idx="32737">
                  <c:v>13.373599999999</c:v>
                </c:pt>
                <c:pt idx="32738">
                  <c:v>13.373599999999</c:v>
                </c:pt>
                <c:pt idx="32739">
                  <c:v>13.373599999998</c:v>
                </c:pt>
                <c:pt idx="32740">
                  <c:v>13.373599999998</c:v>
                </c:pt>
                <c:pt idx="32741">
                  <c:v>13.373599999999</c:v>
                </c:pt>
                <c:pt idx="32742">
                  <c:v>13.373599999998</c:v>
                </c:pt>
                <c:pt idx="32743">
                  <c:v>13.373599999998</c:v>
                </c:pt>
                <c:pt idx="32744">
                  <c:v>13.373599999999</c:v>
                </c:pt>
                <c:pt idx="32745">
                  <c:v>13.373599999999</c:v>
                </c:pt>
                <c:pt idx="32746">
                  <c:v>13.373599999998</c:v>
                </c:pt>
                <c:pt idx="32747">
                  <c:v>13.373599999999</c:v>
                </c:pt>
                <c:pt idx="32748">
                  <c:v>13.373599999999</c:v>
                </c:pt>
                <c:pt idx="32749">
                  <c:v>13.373599999999</c:v>
                </c:pt>
                <c:pt idx="32750">
                  <c:v>13.373599999999</c:v>
                </c:pt>
                <c:pt idx="32751">
                  <c:v>13.373599999998</c:v>
                </c:pt>
                <c:pt idx="32752">
                  <c:v>13.373599999999</c:v>
                </c:pt>
                <c:pt idx="32753">
                  <c:v>13.373599999999</c:v>
                </c:pt>
                <c:pt idx="32754">
                  <c:v>13.373599999999</c:v>
                </c:pt>
                <c:pt idx="32755">
                  <c:v>13.373599999999</c:v>
                </c:pt>
                <c:pt idx="32756">
                  <c:v>13.318608779279</c:v>
                </c:pt>
                <c:pt idx="32757">
                  <c:v>13.293199999995</c:v>
                </c:pt>
                <c:pt idx="32758">
                  <c:v>13.293199999995</c:v>
                </c:pt>
                <c:pt idx="32759">
                  <c:v>13.293199999995</c:v>
                </c:pt>
                <c:pt idx="32760">
                  <c:v>13.293199999994</c:v>
                </c:pt>
                <c:pt idx="32761">
                  <c:v>13.354415595174</c:v>
                </c:pt>
                <c:pt idx="32762">
                  <c:v>13.407199999995999</c:v>
                </c:pt>
                <c:pt idx="32763">
                  <c:v>13.407199999995999</c:v>
                </c:pt>
                <c:pt idx="32764">
                  <c:v>13.407199999995999</c:v>
                </c:pt>
                <c:pt idx="32765">
                  <c:v>13.407199999995999</c:v>
                </c:pt>
                <c:pt idx="32766">
                  <c:v>13.407199999995999</c:v>
                </c:pt>
                <c:pt idx="32767">
                  <c:v>13.407199999995999</c:v>
                </c:pt>
                <c:pt idx="32768">
                  <c:v>13.407199999995999</c:v>
                </c:pt>
                <c:pt idx="32769">
                  <c:v>13.407199999994999</c:v>
                </c:pt>
                <c:pt idx="32770">
                  <c:v>13.407199999995999</c:v>
                </c:pt>
                <c:pt idx="32771">
                  <c:v>13.407199999995999</c:v>
                </c:pt>
                <c:pt idx="32772">
                  <c:v>13.407199999996999</c:v>
                </c:pt>
                <c:pt idx="32773">
                  <c:v>13.410028019074</c:v>
                </c:pt>
                <c:pt idx="32774">
                  <c:v>13.415799999997001</c:v>
                </c:pt>
                <c:pt idx="32775">
                  <c:v>13.415799999996</c:v>
                </c:pt>
                <c:pt idx="32776">
                  <c:v>13.415799999996</c:v>
                </c:pt>
                <c:pt idx="32777">
                  <c:v>13.415799999997001</c:v>
                </c:pt>
                <c:pt idx="32778">
                  <c:v>13.415799999997001</c:v>
                </c:pt>
                <c:pt idx="32779">
                  <c:v>13.415799999996</c:v>
                </c:pt>
                <c:pt idx="32780">
                  <c:v>13.415799999996</c:v>
                </c:pt>
                <c:pt idx="32781">
                  <c:v>13.415799999997001</c:v>
                </c:pt>
                <c:pt idx="32782">
                  <c:v>13.415799999996</c:v>
                </c:pt>
                <c:pt idx="32783">
                  <c:v>13.415799999996</c:v>
                </c:pt>
                <c:pt idx="32784">
                  <c:v>13.415799999997001</c:v>
                </c:pt>
                <c:pt idx="32785">
                  <c:v>13.415799999996</c:v>
                </c:pt>
                <c:pt idx="32786">
                  <c:v>13.415799999997001</c:v>
                </c:pt>
                <c:pt idx="32787">
                  <c:v>13.415799999997001</c:v>
                </c:pt>
                <c:pt idx="32788">
                  <c:v>13.415799999996</c:v>
                </c:pt>
                <c:pt idx="32789">
                  <c:v>13.415799999996</c:v>
                </c:pt>
                <c:pt idx="32790">
                  <c:v>13.415799999997001</c:v>
                </c:pt>
                <c:pt idx="32791">
                  <c:v>13.415799999997001</c:v>
                </c:pt>
                <c:pt idx="32792">
                  <c:v>13.415799999997001</c:v>
                </c:pt>
                <c:pt idx="32793">
                  <c:v>13.352776062545001</c:v>
                </c:pt>
                <c:pt idx="32794">
                  <c:v>13.299100000001999</c:v>
                </c:pt>
                <c:pt idx="32795">
                  <c:v>13.299100000001999</c:v>
                </c:pt>
                <c:pt idx="32796">
                  <c:v>13.299100000001999</c:v>
                </c:pt>
                <c:pt idx="32797">
                  <c:v>13.299100000001999</c:v>
                </c:pt>
                <c:pt idx="32798">
                  <c:v>13.299100000001999</c:v>
                </c:pt>
                <c:pt idx="32799">
                  <c:v>13.299100000001999</c:v>
                </c:pt>
                <c:pt idx="32800">
                  <c:v>13.299100000001999</c:v>
                </c:pt>
                <c:pt idx="32801">
                  <c:v>13.299100000001999</c:v>
                </c:pt>
                <c:pt idx="32802">
                  <c:v>13.299100000001999</c:v>
                </c:pt>
                <c:pt idx="32803">
                  <c:v>13.299100000001999</c:v>
                </c:pt>
                <c:pt idx="32804">
                  <c:v>13.299100000001999</c:v>
                </c:pt>
                <c:pt idx="32805">
                  <c:v>13.299100000001999</c:v>
                </c:pt>
                <c:pt idx="32806">
                  <c:v>13.302669601530001</c:v>
                </c:pt>
                <c:pt idx="32807">
                  <c:v>13.312999999997</c:v>
                </c:pt>
                <c:pt idx="32808">
                  <c:v>13.312999999997</c:v>
                </c:pt>
                <c:pt idx="32809">
                  <c:v>13.312999999996</c:v>
                </c:pt>
                <c:pt idx="32810">
                  <c:v>13.312999999996</c:v>
                </c:pt>
                <c:pt idx="32811">
                  <c:v>13.312999999996</c:v>
                </c:pt>
                <c:pt idx="32812">
                  <c:v>13.312999999996</c:v>
                </c:pt>
                <c:pt idx="32813">
                  <c:v>13.312999999996</c:v>
                </c:pt>
                <c:pt idx="32814">
                  <c:v>13.312999999996</c:v>
                </c:pt>
                <c:pt idx="32815">
                  <c:v>13.312999999996</c:v>
                </c:pt>
                <c:pt idx="32816">
                  <c:v>13.312999999997</c:v>
                </c:pt>
                <c:pt idx="32817">
                  <c:v>13.312999999997</c:v>
                </c:pt>
                <c:pt idx="32818">
                  <c:v>13.323540234021999</c:v>
                </c:pt>
                <c:pt idx="32819">
                  <c:v>13.373900000003999</c:v>
                </c:pt>
                <c:pt idx="32820">
                  <c:v>13.373900000003999</c:v>
                </c:pt>
                <c:pt idx="32821">
                  <c:v>13.373900000003999</c:v>
                </c:pt>
                <c:pt idx="32822">
                  <c:v>13.373900000003999</c:v>
                </c:pt>
                <c:pt idx="32823">
                  <c:v>13.373900000003999</c:v>
                </c:pt>
                <c:pt idx="32824">
                  <c:v>13.373900000003999</c:v>
                </c:pt>
                <c:pt idx="32825">
                  <c:v>13.373900000003999</c:v>
                </c:pt>
                <c:pt idx="32826">
                  <c:v>13.373900000003999</c:v>
                </c:pt>
                <c:pt idx="32827">
                  <c:v>13.373900000003999</c:v>
                </c:pt>
                <c:pt idx="32828">
                  <c:v>13.373900000003999</c:v>
                </c:pt>
                <c:pt idx="32829">
                  <c:v>13.373900000003999</c:v>
                </c:pt>
                <c:pt idx="32830">
                  <c:v>13.373900000003999</c:v>
                </c:pt>
                <c:pt idx="32831">
                  <c:v>13.383344487394</c:v>
                </c:pt>
                <c:pt idx="32832">
                  <c:v>13.454599999998001</c:v>
                </c:pt>
                <c:pt idx="32833">
                  <c:v>13.454599999998001</c:v>
                </c:pt>
                <c:pt idx="32834">
                  <c:v>13.454599999998001</c:v>
                </c:pt>
                <c:pt idx="32835">
                  <c:v>13.454599999998001</c:v>
                </c:pt>
                <c:pt idx="32836">
                  <c:v>13.454599999998001</c:v>
                </c:pt>
                <c:pt idx="32837">
                  <c:v>13.454599999998001</c:v>
                </c:pt>
                <c:pt idx="32838">
                  <c:v>13.454599999998001</c:v>
                </c:pt>
                <c:pt idx="32839">
                  <c:v>13.454599999998001</c:v>
                </c:pt>
                <c:pt idx="32840">
                  <c:v>13.454599999998001</c:v>
                </c:pt>
                <c:pt idx="32841">
                  <c:v>13.454599999998001</c:v>
                </c:pt>
                <c:pt idx="32842">
                  <c:v>13.454599999998001</c:v>
                </c:pt>
                <c:pt idx="32843">
                  <c:v>13.454599999998001</c:v>
                </c:pt>
                <c:pt idx="32844">
                  <c:v>13.454599999998001</c:v>
                </c:pt>
                <c:pt idx="32845">
                  <c:v>13.414940827872</c:v>
                </c:pt>
                <c:pt idx="32846">
                  <c:v>13.375200000002</c:v>
                </c:pt>
                <c:pt idx="32847">
                  <c:v>13.375200000002</c:v>
                </c:pt>
                <c:pt idx="32848">
                  <c:v>13.375200000002</c:v>
                </c:pt>
                <c:pt idx="32849">
                  <c:v>13.375200000002</c:v>
                </c:pt>
                <c:pt idx="32850">
                  <c:v>13.375200000002</c:v>
                </c:pt>
                <c:pt idx="32851">
                  <c:v>13.375200000002</c:v>
                </c:pt>
                <c:pt idx="32852">
                  <c:v>13.375200000002</c:v>
                </c:pt>
                <c:pt idx="32853">
                  <c:v>13.375200000004</c:v>
                </c:pt>
                <c:pt idx="32854">
                  <c:v>13.375200000002</c:v>
                </c:pt>
                <c:pt idx="32855">
                  <c:v>13.393237626706</c:v>
                </c:pt>
                <c:pt idx="32856">
                  <c:v>13.431400000001</c:v>
                </c:pt>
                <c:pt idx="32857">
                  <c:v>13.431400000001</c:v>
                </c:pt>
                <c:pt idx="32858">
                  <c:v>13.431400000001</c:v>
                </c:pt>
                <c:pt idx="32859">
                  <c:v>13.431400000001</c:v>
                </c:pt>
                <c:pt idx="32860">
                  <c:v>13.431400000001</c:v>
                </c:pt>
                <c:pt idx="32861">
                  <c:v>13.384539235814</c:v>
                </c:pt>
                <c:pt idx="32862">
                  <c:v>13.303699999997001</c:v>
                </c:pt>
                <c:pt idx="32863">
                  <c:v>13.303699999997001</c:v>
                </c:pt>
                <c:pt idx="32864">
                  <c:v>13.303699999997001</c:v>
                </c:pt>
                <c:pt idx="32865">
                  <c:v>13.303699999997001</c:v>
                </c:pt>
                <c:pt idx="32866">
                  <c:v>13.303699999997001</c:v>
                </c:pt>
                <c:pt idx="32867">
                  <c:v>13.303699999997001</c:v>
                </c:pt>
                <c:pt idx="32868">
                  <c:v>13.303699999997001</c:v>
                </c:pt>
                <c:pt idx="32869">
                  <c:v>13.303699999997001</c:v>
                </c:pt>
                <c:pt idx="32870">
                  <c:v>13.303699999997001</c:v>
                </c:pt>
                <c:pt idx="32871">
                  <c:v>13.303699999997001</c:v>
                </c:pt>
                <c:pt idx="32872">
                  <c:v>13.304626986308</c:v>
                </c:pt>
                <c:pt idx="32873">
                  <c:v>13.308500000005001</c:v>
                </c:pt>
                <c:pt idx="32874">
                  <c:v>13.308500000005001</c:v>
                </c:pt>
                <c:pt idx="32875">
                  <c:v>13.308500000005001</c:v>
                </c:pt>
                <c:pt idx="32876">
                  <c:v>13.308500000005001</c:v>
                </c:pt>
                <c:pt idx="32877">
                  <c:v>13.308500000005001</c:v>
                </c:pt>
                <c:pt idx="32878">
                  <c:v>13.308500000005001</c:v>
                </c:pt>
                <c:pt idx="32879">
                  <c:v>13.308500000005001</c:v>
                </c:pt>
                <c:pt idx="32880">
                  <c:v>13.308500000005001</c:v>
                </c:pt>
                <c:pt idx="32881">
                  <c:v>13.308500000004001</c:v>
                </c:pt>
                <c:pt idx="32882">
                  <c:v>13.308500000004001</c:v>
                </c:pt>
                <c:pt idx="32883">
                  <c:v>13.308500000004001</c:v>
                </c:pt>
                <c:pt idx="32884">
                  <c:v>13.319979672823999</c:v>
                </c:pt>
                <c:pt idx="32885">
                  <c:v>13.385899999996001</c:v>
                </c:pt>
                <c:pt idx="32886">
                  <c:v>13.385899999996001</c:v>
                </c:pt>
                <c:pt idx="32887">
                  <c:v>13.385899999996001</c:v>
                </c:pt>
                <c:pt idx="32888">
                  <c:v>13.385899999996001</c:v>
                </c:pt>
                <c:pt idx="32889">
                  <c:v>13.385899999996001</c:v>
                </c:pt>
                <c:pt idx="32890">
                  <c:v>13.385899999996001</c:v>
                </c:pt>
                <c:pt idx="32891">
                  <c:v>13.385899999996001</c:v>
                </c:pt>
                <c:pt idx="32892">
                  <c:v>13.385899999996001</c:v>
                </c:pt>
                <c:pt idx="32893">
                  <c:v>13.385899999996001</c:v>
                </c:pt>
                <c:pt idx="32894">
                  <c:v>13.385899999996001</c:v>
                </c:pt>
                <c:pt idx="32895">
                  <c:v>13.385899999996001</c:v>
                </c:pt>
                <c:pt idx="32896">
                  <c:v>13.385899999996001</c:v>
                </c:pt>
                <c:pt idx="32897">
                  <c:v>13.385899999996001</c:v>
                </c:pt>
                <c:pt idx="32898">
                  <c:v>13.385899999996001</c:v>
                </c:pt>
                <c:pt idx="32899">
                  <c:v>13.385899999996001</c:v>
                </c:pt>
                <c:pt idx="32900">
                  <c:v>13.385899999996001</c:v>
                </c:pt>
                <c:pt idx="32901">
                  <c:v>13.385899999996001</c:v>
                </c:pt>
                <c:pt idx="32902">
                  <c:v>13.385899999996001</c:v>
                </c:pt>
                <c:pt idx="32903">
                  <c:v>13.385899999996001</c:v>
                </c:pt>
                <c:pt idx="32904">
                  <c:v>13.130791404670999</c:v>
                </c:pt>
                <c:pt idx="32905">
                  <c:v>13.100199999996001</c:v>
                </c:pt>
                <c:pt idx="32906">
                  <c:v>13.100199999995001</c:v>
                </c:pt>
                <c:pt idx="32907">
                  <c:v>13.100199999995001</c:v>
                </c:pt>
                <c:pt idx="32908">
                  <c:v>13.100199999996001</c:v>
                </c:pt>
                <c:pt idx="32909">
                  <c:v>13.100199999995001</c:v>
                </c:pt>
                <c:pt idx="32910">
                  <c:v>13.159752187762001</c:v>
                </c:pt>
                <c:pt idx="32911">
                  <c:v>13.256900000001</c:v>
                </c:pt>
                <c:pt idx="32912">
                  <c:v>13.256900000001</c:v>
                </c:pt>
                <c:pt idx="32913">
                  <c:v>13.256900000001</c:v>
                </c:pt>
                <c:pt idx="32914">
                  <c:v>13.256900000001</c:v>
                </c:pt>
                <c:pt idx="32915">
                  <c:v>13.256900000001</c:v>
                </c:pt>
                <c:pt idx="32916">
                  <c:v>13.256900000001</c:v>
                </c:pt>
                <c:pt idx="32917">
                  <c:v>13.256900000001</c:v>
                </c:pt>
                <c:pt idx="32918">
                  <c:v>13.256900000001</c:v>
                </c:pt>
                <c:pt idx="32919">
                  <c:v>13.256900000001</c:v>
                </c:pt>
                <c:pt idx="32920">
                  <c:v>13.256900000001</c:v>
                </c:pt>
                <c:pt idx="32921">
                  <c:v>13.256900000001</c:v>
                </c:pt>
                <c:pt idx="32922">
                  <c:v>13.256900000001</c:v>
                </c:pt>
                <c:pt idx="32923">
                  <c:v>13.265250651822001</c:v>
                </c:pt>
                <c:pt idx="32924">
                  <c:v>13.293199999995</c:v>
                </c:pt>
                <c:pt idx="32925">
                  <c:v>13.293199999995</c:v>
                </c:pt>
                <c:pt idx="32926">
                  <c:v>13.293199999995</c:v>
                </c:pt>
                <c:pt idx="32927">
                  <c:v>13.293199999996</c:v>
                </c:pt>
                <c:pt idx="32928">
                  <c:v>13.293199999995</c:v>
                </c:pt>
                <c:pt idx="32929">
                  <c:v>13.293199999994</c:v>
                </c:pt>
                <c:pt idx="32930">
                  <c:v>13.293199999995</c:v>
                </c:pt>
                <c:pt idx="32931">
                  <c:v>13.293199999995</c:v>
                </c:pt>
                <c:pt idx="32932">
                  <c:v>13.293199999995</c:v>
                </c:pt>
                <c:pt idx="32933">
                  <c:v>13.293199999995</c:v>
                </c:pt>
                <c:pt idx="32934">
                  <c:v>13.293199999995</c:v>
                </c:pt>
                <c:pt idx="32935">
                  <c:v>13.293199999994</c:v>
                </c:pt>
                <c:pt idx="32936">
                  <c:v>13.293199999994</c:v>
                </c:pt>
                <c:pt idx="32937">
                  <c:v>13.293199999995</c:v>
                </c:pt>
                <c:pt idx="32938">
                  <c:v>13.293199999995</c:v>
                </c:pt>
                <c:pt idx="32939">
                  <c:v>13.293199999995</c:v>
                </c:pt>
                <c:pt idx="32940">
                  <c:v>13.293199999995</c:v>
                </c:pt>
                <c:pt idx="32941">
                  <c:v>13.290015419334001</c:v>
                </c:pt>
                <c:pt idx="32942">
                  <c:v>13.268299999998</c:v>
                </c:pt>
                <c:pt idx="32943">
                  <c:v>13.268299999997</c:v>
                </c:pt>
                <c:pt idx="32944">
                  <c:v>13.268299999998</c:v>
                </c:pt>
                <c:pt idx="32945">
                  <c:v>13.268299999998</c:v>
                </c:pt>
                <c:pt idx="32946">
                  <c:v>13.268299999998</c:v>
                </c:pt>
                <c:pt idx="32947">
                  <c:v>13.298431612668001</c:v>
                </c:pt>
                <c:pt idx="32948">
                  <c:v>13.365300000003</c:v>
                </c:pt>
                <c:pt idx="32949">
                  <c:v>13.365300000003</c:v>
                </c:pt>
                <c:pt idx="32950">
                  <c:v>13.365300000004</c:v>
                </c:pt>
                <c:pt idx="32951">
                  <c:v>13.365300000003</c:v>
                </c:pt>
                <c:pt idx="32952">
                  <c:v>13.365300000003</c:v>
                </c:pt>
                <c:pt idx="32953">
                  <c:v>13.365300000003</c:v>
                </c:pt>
                <c:pt idx="32954">
                  <c:v>13.365300000003</c:v>
                </c:pt>
                <c:pt idx="32955">
                  <c:v>13.365300000003</c:v>
                </c:pt>
                <c:pt idx="32956">
                  <c:v>13.365300000003</c:v>
                </c:pt>
                <c:pt idx="32957">
                  <c:v>13.365300000003</c:v>
                </c:pt>
                <c:pt idx="32958">
                  <c:v>13.365300000003</c:v>
                </c:pt>
                <c:pt idx="32959">
                  <c:v>13.366434755438</c:v>
                </c:pt>
                <c:pt idx="32960">
                  <c:v>13.375999999996001</c:v>
                </c:pt>
                <c:pt idx="32961">
                  <c:v>13.375999999996999</c:v>
                </c:pt>
                <c:pt idx="32962">
                  <c:v>13.375999999996999</c:v>
                </c:pt>
                <c:pt idx="32963">
                  <c:v>13.375999999996999</c:v>
                </c:pt>
                <c:pt idx="32964">
                  <c:v>13.375999999996999</c:v>
                </c:pt>
                <c:pt idx="32965">
                  <c:v>13.375999999996001</c:v>
                </c:pt>
                <c:pt idx="32966">
                  <c:v>13.375999999996999</c:v>
                </c:pt>
                <c:pt idx="32967">
                  <c:v>13.375999999996999</c:v>
                </c:pt>
                <c:pt idx="32968">
                  <c:v>13.375999999996999</c:v>
                </c:pt>
                <c:pt idx="32969">
                  <c:v>13.375999999996999</c:v>
                </c:pt>
                <c:pt idx="32970">
                  <c:v>13.375999999996999</c:v>
                </c:pt>
                <c:pt idx="32971">
                  <c:v>13.375999999996001</c:v>
                </c:pt>
                <c:pt idx="32972">
                  <c:v>13.375999999996001</c:v>
                </c:pt>
                <c:pt idx="32973">
                  <c:v>13.375999999996999</c:v>
                </c:pt>
                <c:pt idx="32974">
                  <c:v>13.375999999996999</c:v>
                </c:pt>
                <c:pt idx="32975">
                  <c:v>13.375999999996999</c:v>
                </c:pt>
                <c:pt idx="32976">
                  <c:v>13.375999999996999</c:v>
                </c:pt>
                <c:pt idx="32977">
                  <c:v>13.375999999996999</c:v>
                </c:pt>
                <c:pt idx="32978">
                  <c:v>13.337026675176</c:v>
                </c:pt>
                <c:pt idx="32979">
                  <c:v>13.298400000000001</c:v>
                </c:pt>
                <c:pt idx="32980">
                  <c:v>13.298400000000001</c:v>
                </c:pt>
                <c:pt idx="32981">
                  <c:v>13.298400000000001</c:v>
                </c:pt>
                <c:pt idx="32982">
                  <c:v>13.298400000000001</c:v>
                </c:pt>
                <c:pt idx="32983">
                  <c:v>13.298400000000001</c:v>
                </c:pt>
                <c:pt idx="32984">
                  <c:v>13.307572065979</c:v>
                </c:pt>
                <c:pt idx="32985">
                  <c:v>13.397599999997</c:v>
                </c:pt>
                <c:pt idx="32986">
                  <c:v>13.397600000001001</c:v>
                </c:pt>
                <c:pt idx="32987">
                  <c:v>13.397599999997</c:v>
                </c:pt>
                <c:pt idx="32988">
                  <c:v>13.397599999997</c:v>
                </c:pt>
                <c:pt idx="32989">
                  <c:v>13.397599999997</c:v>
                </c:pt>
                <c:pt idx="32990">
                  <c:v>13.397599999997</c:v>
                </c:pt>
                <c:pt idx="32991">
                  <c:v>13.397599999997</c:v>
                </c:pt>
                <c:pt idx="32992">
                  <c:v>13.397599999997</c:v>
                </c:pt>
                <c:pt idx="32993">
                  <c:v>13.397599999997</c:v>
                </c:pt>
                <c:pt idx="32994">
                  <c:v>13.397599999997</c:v>
                </c:pt>
                <c:pt idx="32995">
                  <c:v>13.397599999997</c:v>
                </c:pt>
                <c:pt idx="32996">
                  <c:v>13.37740562372</c:v>
                </c:pt>
                <c:pt idx="32997">
                  <c:v>13.255000000002999</c:v>
                </c:pt>
                <c:pt idx="32998">
                  <c:v>13.255000000002999</c:v>
                </c:pt>
                <c:pt idx="32999">
                  <c:v>13.255000000002999</c:v>
                </c:pt>
                <c:pt idx="33000">
                  <c:v>13.255000000002999</c:v>
                </c:pt>
                <c:pt idx="33001">
                  <c:v>13.255000000002999</c:v>
                </c:pt>
                <c:pt idx="33002">
                  <c:v>13.255000000002999</c:v>
                </c:pt>
                <c:pt idx="33003">
                  <c:v>13.255000000002999</c:v>
                </c:pt>
                <c:pt idx="33004">
                  <c:v>13.255000000002999</c:v>
                </c:pt>
                <c:pt idx="33005">
                  <c:v>13.255000000002999</c:v>
                </c:pt>
                <c:pt idx="33006">
                  <c:v>13.255000000002999</c:v>
                </c:pt>
                <c:pt idx="33007">
                  <c:v>13.255000000002999</c:v>
                </c:pt>
                <c:pt idx="33008">
                  <c:v>13.255000000002999</c:v>
                </c:pt>
                <c:pt idx="33009">
                  <c:v>13.255000000002999</c:v>
                </c:pt>
                <c:pt idx="33010">
                  <c:v>13.255000000002999</c:v>
                </c:pt>
                <c:pt idx="33011">
                  <c:v>13.255000000002999</c:v>
                </c:pt>
                <c:pt idx="33012">
                  <c:v>13.255000000002999</c:v>
                </c:pt>
                <c:pt idx="33013">
                  <c:v>13.255000000002999</c:v>
                </c:pt>
                <c:pt idx="33014">
                  <c:v>13.256469050897</c:v>
                </c:pt>
                <c:pt idx="33015">
                  <c:v>13.383000000000999</c:v>
                </c:pt>
                <c:pt idx="33016">
                  <c:v>13.383000000000999</c:v>
                </c:pt>
                <c:pt idx="33017">
                  <c:v>13.383000000000999</c:v>
                </c:pt>
                <c:pt idx="33018">
                  <c:v>13.383000000000999</c:v>
                </c:pt>
                <c:pt idx="33019">
                  <c:v>13.383000000000999</c:v>
                </c:pt>
                <c:pt idx="33020">
                  <c:v>13.383000000000999</c:v>
                </c:pt>
                <c:pt idx="33021">
                  <c:v>13.361623523581001</c:v>
                </c:pt>
                <c:pt idx="33022">
                  <c:v>13.340399999995</c:v>
                </c:pt>
                <c:pt idx="33023">
                  <c:v>13.340399999995</c:v>
                </c:pt>
                <c:pt idx="33024">
                  <c:v>13.340399999996</c:v>
                </c:pt>
                <c:pt idx="33025">
                  <c:v>13.340399999995</c:v>
                </c:pt>
                <c:pt idx="33026">
                  <c:v>13.340399999996</c:v>
                </c:pt>
                <c:pt idx="33027">
                  <c:v>13.340399999996</c:v>
                </c:pt>
                <c:pt idx="33028">
                  <c:v>13.340399999995</c:v>
                </c:pt>
                <c:pt idx="33029">
                  <c:v>13.340399999996</c:v>
                </c:pt>
                <c:pt idx="33030">
                  <c:v>13.340399999995</c:v>
                </c:pt>
                <c:pt idx="33031">
                  <c:v>13.340399999995</c:v>
                </c:pt>
                <c:pt idx="33032">
                  <c:v>13.340399999996</c:v>
                </c:pt>
                <c:pt idx="33033">
                  <c:v>13.340399999995</c:v>
                </c:pt>
                <c:pt idx="33034">
                  <c:v>13.314613413659</c:v>
                </c:pt>
                <c:pt idx="33035">
                  <c:v>13.276299999998001</c:v>
                </c:pt>
                <c:pt idx="33036">
                  <c:v>13.276299999998001</c:v>
                </c:pt>
                <c:pt idx="33037">
                  <c:v>13.276299999998001</c:v>
                </c:pt>
                <c:pt idx="33038">
                  <c:v>13.276299999998001</c:v>
                </c:pt>
                <c:pt idx="33039">
                  <c:v>13.276299999998001</c:v>
                </c:pt>
                <c:pt idx="33040">
                  <c:v>13.276299999998001</c:v>
                </c:pt>
                <c:pt idx="33041">
                  <c:v>13.276299999998001</c:v>
                </c:pt>
                <c:pt idx="33042">
                  <c:v>13.276299999998001</c:v>
                </c:pt>
                <c:pt idx="33043">
                  <c:v>13.276299999998001</c:v>
                </c:pt>
                <c:pt idx="33044">
                  <c:v>13.276299999998001</c:v>
                </c:pt>
                <c:pt idx="33045">
                  <c:v>13.276299999998001</c:v>
                </c:pt>
                <c:pt idx="33046">
                  <c:v>13.276299999998001</c:v>
                </c:pt>
                <c:pt idx="33047">
                  <c:v>13.323650704944001</c:v>
                </c:pt>
                <c:pt idx="33048">
                  <c:v>13.461199999998</c:v>
                </c:pt>
                <c:pt idx="33049">
                  <c:v>13.461199999998</c:v>
                </c:pt>
                <c:pt idx="33050">
                  <c:v>13.461199999998</c:v>
                </c:pt>
                <c:pt idx="33051">
                  <c:v>13.461199999998</c:v>
                </c:pt>
                <c:pt idx="33052">
                  <c:v>13.461199999998</c:v>
                </c:pt>
                <c:pt idx="33053">
                  <c:v>13.461199999998</c:v>
                </c:pt>
                <c:pt idx="33054">
                  <c:v>13.461199999998</c:v>
                </c:pt>
                <c:pt idx="33055">
                  <c:v>13.461199999998</c:v>
                </c:pt>
                <c:pt idx="33056">
                  <c:v>13.461199999998</c:v>
                </c:pt>
                <c:pt idx="33057">
                  <c:v>13.461199999998</c:v>
                </c:pt>
                <c:pt idx="33058">
                  <c:v>13.461199999998</c:v>
                </c:pt>
                <c:pt idx="33059">
                  <c:v>13.439472015259</c:v>
                </c:pt>
                <c:pt idx="33060">
                  <c:v>13.333000000004001</c:v>
                </c:pt>
                <c:pt idx="33061">
                  <c:v>13.333000000004001</c:v>
                </c:pt>
                <c:pt idx="33062">
                  <c:v>13.333000000004001</c:v>
                </c:pt>
                <c:pt idx="33063">
                  <c:v>13.333000000004001</c:v>
                </c:pt>
                <c:pt idx="33064">
                  <c:v>13.333000000004001</c:v>
                </c:pt>
                <c:pt idx="33065">
                  <c:v>13.333000000004001</c:v>
                </c:pt>
                <c:pt idx="33066">
                  <c:v>13.333000000004001</c:v>
                </c:pt>
                <c:pt idx="33067">
                  <c:v>13.333000000004001</c:v>
                </c:pt>
                <c:pt idx="33068">
                  <c:v>13.333000000004001</c:v>
                </c:pt>
                <c:pt idx="33069">
                  <c:v>13.333000000004001</c:v>
                </c:pt>
                <c:pt idx="33070">
                  <c:v>13.333000000004001</c:v>
                </c:pt>
                <c:pt idx="33071">
                  <c:v>13.333000000004001</c:v>
                </c:pt>
                <c:pt idx="33072">
                  <c:v>13.333000000004001</c:v>
                </c:pt>
                <c:pt idx="33073">
                  <c:v>13.346501199632</c:v>
                </c:pt>
                <c:pt idx="33074">
                  <c:v>13.363199999999001</c:v>
                </c:pt>
                <c:pt idx="33075">
                  <c:v>13.363199999999001</c:v>
                </c:pt>
                <c:pt idx="33076">
                  <c:v>13.363199999999001</c:v>
                </c:pt>
                <c:pt idx="33077">
                  <c:v>13.363199999999001</c:v>
                </c:pt>
                <c:pt idx="33078">
                  <c:v>13.363199999999001</c:v>
                </c:pt>
                <c:pt idx="33079">
                  <c:v>13.363199999999001</c:v>
                </c:pt>
                <c:pt idx="33080">
                  <c:v>13.363199999999001</c:v>
                </c:pt>
                <c:pt idx="33081">
                  <c:v>13.363200000000999</c:v>
                </c:pt>
                <c:pt idx="33082">
                  <c:v>13.363200000001999</c:v>
                </c:pt>
                <c:pt idx="33083">
                  <c:v>13.363199999999001</c:v>
                </c:pt>
                <c:pt idx="33084">
                  <c:v>13.376165496139</c:v>
                </c:pt>
                <c:pt idx="33085">
                  <c:v>13.399700000001999</c:v>
                </c:pt>
                <c:pt idx="33086">
                  <c:v>13.399700000001999</c:v>
                </c:pt>
                <c:pt idx="33087">
                  <c:v>13.399700000001999</c:v>
                </c:pt>
                <c:pt idx="33088">
                  <c:v>13.399700000001999</c:v>
                </c:pt>
                <c:pt idx="33089">
                  <c:v>13.399700000001999</c:v>
                </c:pt>
                <c:pt idx="33090">
                  <c:v>13.399700000001999</c:v>
                </c:pt>
                <c:pt idx="33091">
                  <c:v>13.399700000001999</c:v>
                </c:pt>
                <c:pt idx="33092">
                  <c:v>13.399700000001999</c:v>
                </c:pt>
                <c:pt idx="33093">
                  <c:v>13.399700000001999</c:v>
                </c:pt>
                <c:pt idx="33094">
                  <c:v>13.399700000001999</c:v>
                </c:pt>
                <c:pt idx="33095">
                  <c:v>13.399700000001999</c:v>
                </c:pt>
                <c:pt idx="33096">
                  <c:v>13.418633002418</c:v>
                </c:pt>
                <c:pt idx="33097">
                  <c:v>13.440499999998</c:v>
                </c:pt>
                <c:pt idx="33098">
                  <c:v>13.440499999998</c:v>
                </c:pt>
                <c:pt idx="33099">
                  <c:v>13.440499999998</c:v>
                </c:pt>
                <c:pt idx="33100">
                  <c:v>13.440499999998</c:v>
                </c:pt>
                <c:pt idx="33101">
                  <c:v>13.440499999998</c:v>
                </c:pt>
                <c:pt idx="33102">
                  <c:v>13.440499999998</c:v>
                </c:pt>
                <c:pt idx="33103">
                  <c:v>13.440499999998</c:v>
                </c:pt>
                <c:pt idx="33104">
                  <c:v>13.440499999997</c:v>
                </c:pt>
                <c:pt idx="33105">
                  <c:v>13.440499999997</c:v>
                </c:pt>
                <c:pt idx="33106">
                  <c:v>13.440499999998</c:v>
                </c:pt>
                <c:pt idx="33107">
                  <c:v>13.440499999997</c:v>
                </c:pt>
                <c:pt idx="33108">
                  <c:v>13.440499999998</c:v>
                </c:pt>
                <c:pt idx="33109">
                  <c:v>13.423027394319</c:v>
                </c:pt>
                <c:pt idx="33110">
                  <c:v>13.320299999998999</c:v>
                </c:pt>
                <c:pt idx="33111">
                  <c:v>13.3203</c:v>
                </c:pt>
                <c:pt idx="33112">
                  <c:v>13.320300000001</c:v>
                </c:pt>
                <c:pt idx="33113">
                  <c:v>13.320299999998999</c:v>
                </c:pt>
                <c:pt idx="33114">
                  <c:v>13.320299999998999</c:v>
                </c:pt>
                <c:pt idx="33115">
                  <c:v>13.320299999998999</c:v>
                </c:pt>
                <c:pt idx="33116">
                  <c:v>13.320299999998999</c:v>
                </c:pt>
                <c:pt idx="33117">
                  <c:v>13.320299999998999</c:v>
                </c:pt>
                <c:pt idx="33118">
                  <c:v>13.320299999998999</c:v>
                </c:pt>
                <c:pt idx="33119">
                  <c:v>13.320299999998999</c:v>
                </c:pt>
                <c:pt idx="33120">
                  <c:v>13.330626171701001</c:v>
                </c:pt>
                <c:pt idx="33121">
                  <c:v>13.401099999996999</c:v>
                </c:pt>
                <c:pt idx="33122">
                  <c:v>13.401099999996999</c:v>
                </c:pt>
                <c:pt idx="33123">
                  <c:v>13.401099999996999</c:v>
                </c:pt>
                <c:pt idx="33124">
                  <c:v>13.401099999996999</c:v>
                </c:pt>
                <c:pt idx="33125">
                  <c:v>13.401099999996999</c:v>
                </c:pt>
                <c:pt idx="33126">
                  <c:v>13.401099999996999</c:v>
                </c:pt>
                <c:pt idx="33127">
                  <c:v>13.401099999996999</c:v>
                </c:pt>
                <c:pt idx="33128">
                  <c:v>13.401099999996999</c:v>
                </c:pt>
                <c:pt idx="33129">
                  <c:v>13.401099999996999</c:v>
                </c:pt>
                <c:pt idx="33130">
                  <c:v>13.401099999996999</c:v>
                </c:pt>
                <c:pt idx="33131">
                  <c:v>13.401099999996999</c:v>
                </c:pt>
                <c:pt idx="33132">
                  <c:v>13.401099999996999</c:v>
                </c:pt>
                <c:pt idx="33133">
                  <c:v>13.386271236272</c:v>
                </c:pt>
                <c:pt idx="33134">
                  <c:v>13.311599999995</c:v>
                </c:pt>
                <c:pt idx="33135">
                  <c:v>13.311599999995</c:v>
                </c:pt>
                <c:pt idx="33136">
                  <c:v>13.311599999995</c:v>
                </c:pt>
                <c:pt idx="33137">
                  <c:v>13.311599999995</c:v>
                </c:pt>
                <c:pt idx="33138">
                  <c:v>13.311599999995</c:v>
                </c:pt>
                <c:pt idx="33139">
                  <c:v>13.311599999995</c:v>
                </c:pt>
                <c:pt idx="33140">
                  <c:v>13.311599999995</c:v>
                </c:pt>
                <c:pt idx="33141">
                  <c:v>13.311599999995</c:v>
                </c:pt>
                <c:pt idx="33142">
                  <c:v>13.311599999995</c:v>
                </c:pt>
                <c:pt idx="33143">
                  <c:v>13.311599999995</c:v>
                </c:pt>
                <c:pt idx="33144">
                  <c:v>13.311599999995</c:v>
                </c:pt>
                <c:pt idx="33145">
                  <c:v>13.311599999995</c:v>
                </c:pt>
                <c:pt idx="33146">
                  <c:v>13.403789865587999</c:v>
                </c:pt>
                <c:pt idx="33147">
                  <c:v>13.469299999998</c:v>
                </c:pt>
                <c:pt idx="33148">
                  <c:v>13.469299999998</c:v>
                </c:pt>
                <c:pt idx="33149">
                  <c:v>13.469299999998</c:v>
                </c:pt>
                <c:pt idx="33150">
                  <c:v>13.469299999998</c:v>
                </c:pt>
                <c:pt idx="33151">
                  <c:v>13.469299999998</c:v>
                </c:pt>
                <c:pt idx="33152">
                  <c:v>13.469299999998</c:v>
                </c:pt>
                <c:pt idx="33153">
                  <c:v>13.469299999998</c:v>
                </c:pt>
                <c:pt idx="33154">
                  <c:v>13.469299999998</c:v>
                </c:pt>
                <c:pt idx="33155">
                  <c:v>13.469299999998</c:v>
                </c:pt>
                <c:pt idx="33156">
                  <c:v>13.469299999998</c:v>
                </c:pt>
                <c:pt idx="33157">
                  <c:v>13.469299999998</c:v>
                </c:pt>
                <c:pt idx="33158">
                  <c:v>13.469299999998</c:v>
                </c:pt>
                <c:pt idx="33159">
                  <c:v>13.469299999998</c:v>
                </c:pt>
                <c:pt idx="33160">
                  <c:v>13.469299999998</c:v>
                </c:pt>
                <c:pt idx="33161">
                  <c:v>13.469299999998</c:v>
                </c:pt>
                <c:pt idx="33162">
                  <c:v>13.469299999998</c:v>
                </c:pt>
                <c:pt idx="33163">
                  <c:v>13.469299999998</c:v>
                </c:pt>
                <c:pt idx="33164">
                  <c:v>13.469299999998</c:v>
                </c:pt>
                <c:pt idx="33165">
                  <c:v>13.415965508976001</c:v>
                </c:pt>
                <c:pt idx="33166">
                  <c:v>13.342100000002</c:v>
                </c:pt>
                <c:pt idx="33167">
                  <c:v>13.342100000002</c:v>
                </c:pt>
                <c:pt idx="33168">
                  <c:v>13.342100000002</c:v>
                </c:pt>
                <c:pt idx="33169">
                  <c:v>13.342100000002</c:v>
                </c:pt>
                <c:pt idx="33170">
                  <c:v>13.342100000004001</c:v>
                </c:pt>
                <c:pt idx="33171">
                  <c:v>13.344999056293</c:v>
                </c:pt>
                <c:pt idx="33172">
                  <c:v>13.347899999996001</c:v>
                </c:pt>
                <c:pt idx="33173">
                  <c:v>13.347899999996001</c:v>
                </c:pt>
                <c:pt idx="33174">
                  <c:v>13.347899999996001</c:v>
                </c:pt>
                <c:pt idx="33175">
                  <c:v>13.347899999996001</c:v>
                </c:pt>
                <c:pt idx="33176">
                  <c:v>13.347899999996001</c:v>
                </c:pt>
                <c:pt idx="33177">
                  <c:v>13.347899999996001</c:v>
                </c:pt>
                <c:pt idx="33178">
                  <c:v>13.347899999995001</c:v>
                </c:pt>
                <c:pt idx="33179">
                  <c:v>13.347899999996001</c:v>
                </c:pt>
                <c:pt idx="33180">
                  <c:v>13.347899999996001</c:v>
                </c:pt>
                <c:pt idx="33181">
                  <c:v>13.347899999996001</c:v>
                </c:pt>
                <c:pt idx="33182">
                  <c:v>13.347899999996001</c:v>
                </c:pt>
                <c:pt idx="33183">
                  <c:v>13.342305143299001</c:v>
                </c:pt>
                <c:pt idx="33184">
                  <c:v>13.333600000003999</c:v>
                </c:pt>
                <c:pt idx="33185">
                  <c:v>13.333600000003999</c:v>
                </c:pt>
                <c:pt idx="33186">
                  <c:v>13.333600000003999</c:v>
                </c:pt>
                <c:pt idx="33187">
                  <c:v>13.333600000003999</c:v>
                </c:pt>
                <c:pt idx="33188">
                  <c:v>13.333600000003999</c:v>
                </c:pt>
                <c:pt idx="33189">
                  <c:v>13.333600000003999</c:v>
                </c:pt>
                <c:pt idx="33190">
                  <c:v>13.333600000003999</c:v>
                </c:pt>
                <c:pt idx="33191">
                  <c:v>13.333600000003999</c:v>
                </c:pt>
                <c:pt idx="33192">
                  <c:v>13.333600000003999</c:v>
                </c:pt>
                <c:pt idx="33193">
                  <c:v>13.333600000006999</c:v>
                </c:pt>
                <c:pt idx="33194">
                  <c:v>13.333600000003999</c:v>
                </c:pt>
                <c:pt idx="33195">
                  <c:v>13.340397425220999</c:v>
                </c:pt>
                <c:pt idx="33196">
                  <c:v>13.383100000003999</c:v>
                </c:pt>
                <c:pt idx="33197">
                  <c:v>13.383100000003999</c:v>
                </c:pt>
                <c:pt idx="33198">
                  <c:v>13.383100000003999</c:v>
                </c:pt>
                <c:pt idx="33199">
                  <c:v>13.383100000003999</c:v>
                </c:pt>
                <c:pt idx="33200">
                  <c:v>13.383100000003999</c:v>
                </c:pt>
                <c:pt idx="33201">
                  <c:v>13.383100000003999</c:v>
                </c:pt>
                <c:pt idx="33202">
                  <c:v>13.383100000003999</c:v>
                </c:pt>
                <c:pt idx="33203">
                  <c:v>13.383100000003999</c:v>
                </c:pt>
                <c:pt idx="33204">
                  <c:v>13.383100000003999</c:v>
                </c:pt>
                <c:pt idx="33205">
                  <c:v>13.383100000003999</c:v>
                </c:pt>
                <c:pt idx="33206">
                  <c:v>13.383100000003999</c:v>
                </c:pt>
                <c:pt idx="33207">
                  <c:v>13.38531724508</c:v>
                </c:pt>
                <c:pt idx="33208">
                  <c:v>13.386799999999001</c:v>
                </c:pt>
                <c:pt idx="33209">
                  <c:v>13.386800000000999</c:v>
                </c:pt>
                <c:pt idx="33210">
                  <c:v>13.386800000000999</c:v>
                </c:pt>
                <c:pt idx="33211">
                  <c:v>13.386800000000999</c:v>
                </c:pt>
                <c:pt idx="33212">
                  <c:v>13.386799999999999</c:v>
                </c:pt>
                <c:pt idx="33213">
                  <c:v>13.386800000000999</c:v>
                </c:pt>
                <c:pt idx="33214">
                  <c:v>13.386800000000999</c:v>
                </c:pt>
                <c:pt idx="33215">
                  <c:v>13.386800000000999</c:v>
                </c:pt>
                <c:pt idx="33216">
                  <c:v>13.386800000000999</c:v>
                </c:pt>
                <c:pt idx="33217">
                  <c:v>13.386800000000999</c:v>
                </c:pt>
                <c:pt idx="33218">
                  <c:v>13.386800000000999</c:v>
                </c:pt>
                <c:pt idx="33219">
                  <c:v>13.342576021096001</c:v>
                </c:pt>
                <c:pt idx="33220">
                  <c:v>13.239000000001001</c:v>
                </c:pt>
                <c:pt idx="33221">
                  <c:v>13.239000000001001</c:v>
                </c:pt>
                <c:pt idx="33222">
                  <c:v>13.239000000001001</c:v>
                </c:pt>
                <c:pt idx="33223">
                  <c:v>13.239000000001001</c:v>
                </c:pt>
                <c:pt idx="33224">
                  <c:v>13.239000000001001</c:v>
                </c:pt>
                <c:pt idx="33225">
                  <c:v>13.239000000001001</c:v>
                </c:pt>
                <c:pt idx="33226">
                  <c:v>13.239000000001001</c:v>
                </c:pt>
                <c:pt idx="33227">
                  <c:v>13.239000000001001</c:v>
                </c:pt>
                <c:pt idx="33228">
                  <c:v>13.239000000001001</c:v>
                </c:pt>
                <c:pt idx="33229">
                  <c:v>13.239000000001001</c:v>
                </c:pt>
                <c:pt idx="33230">
                  <c:v>13.239000000001001</c:v>
                </c:pt>
                <c:pt idx="33231">
                  <c:v>13.239000000001001</c:v>
                </c:pt>
                <c:pt idx="33232">
                  <c:v>13.247545178485</c:v>
                </c:pt>
                <c:pt idx="33233">
                  <c:v>13.365500000004999</c:v>
                </c:pt>
                <c:pt idx="33234">
                  <c:v>13.365500000004999</c:v>
                </c:pt>
                <c:pt idx="33235">
                  <c:v>13.365500000004999</c:v>
                </c:pt>
                <c:pt idx="33236">
                  <c:v>13.365500000004999</c:v>
                </c:pt>
                <c:pt idx="33237">
                  <c:v>13.365500000004999</c:v>
                </c:pt>
                <c:pt idx="33238">
                  <c:v>13.365500000006</c:v>
                </c:pt>
                <c:pt idx="33239">
                  <c:v>13.365500000006</c:v>
                </c:pt>
                <c:pt idx="33240">
                  <c:v>13.365500000004999</c:v>
                </c:pt>
                <c:pt idx="33241">
                  <c:v>13.365500000004999</c:v>
                </c:pt>
                <c:pt idx="33242">
                  <c:v>13.365500000004999</c:v>
                </c:pt>
                <c:pt idx="33243">
                  <c:v>13.365500000004999</c:v>
                </c:pt>
                <c:pt idx="33244">
                  <c:v>13.365500000006</c:v>
                </c:pt>
                <c:pt idx="33245">
                  <c:v>13.242495473538</c:v>
                </c:pt>
                <c:pt idx="33246">
                  <c:v>13.232099999996001</c:v>
                </c:pt>
                <c:pt idx="33247">
                  <c:v>13.232099999996001</c:v>
                </c:pt>
                <c:pt idx="33248">
                  <c:v>13.232099999996001</c:v>
                </c:pt>
                <c:pt idx="33249">
                  <c:v>13.232099999996001</c:v>
                </c:pt>
                <c:pt idx="33250">
                  <c:v>13.232099999996001</c:v>
                </c:pt>
                <c:pt idx="33251">
                  <c:v>13.232099999996001</c:v>
                </c:pt>
                <c:pt idx="33252">
                  <c:v>13.232099999996001</c:v>
                </c:pt>
                <c:pt idx="33253">
                  <c:v>13.232099999996001</c:v>
                </c:pt>
                <c:pt idx="33254">
                  <c:v>13.232099999996001</c:v>
                </c:pt>
                <c:pt idx="33255">
                  <c:v>13.232099999996001</c:v>
                </c:pt>
                <c:pt idx="33256">
                  <c:v>13.232099999996001</c:v>
                </c:pt>
                <c:pt idx="33257">
                  <c:v>13.232099999996001</c:v>
                </c:pt>
                <c:pt idx="33258">
                  <c:v>13.242457744006</c:v>
                </c:pt>
                <c:pt idx="33259">
                  <c:v>13.248300000004001</c:v>
                </c:pt>
                <c:pt idx="33260">
                  <c:v>13.248300000004001</c:v>
                </c:pt>
                <c:pt idx="33261">
                  <c:v>13.248300000004001</c:v>
                </c:pt>
                <c:pt idx="33262">
                  <c:v>13.248300000004001</c:v>
                </c:pt>
                <c:pt idx="33263">
                  <c:v>13.248300000004001</c:v>
                </c:pt>
                <c:pt idx="33264">
                  <c:v>13.248300000004001</c:v>
                </c:pt>
                <c:pt idx="33265">
                  <c:v>13.248300000004001</c:v>
                </c:pt>
                <c:pt idx="33266">
                  <c:v>13.248300000004001</c:v>
                </c:pt>
                <c:pt idx="33267">
                  <c:v>13.248300000004001</c:v>
                </c:pt>
                <c:pt idx="33268">
                  <c:v>13.248300000004001</c:v>
                </c:pt>
                <c:pt idx="33269">
                  <c:v>13.248300000004001</c:v>
                </c:pt>
                <c:pt idx="33270">
                  <c:v>13.248300000004001</c:v>
                </c:pt>
                <c:pt idx="33271">
                  <c:v>13.283784706784999</c:v>
                </c:pt>
                <c:pt idx="33272">
                  <c:v>13.3871</c:v>
                </c:pt>
                <c:pt idx="33273">
                  <c:v>13.3871</c:v>
                </c:pt>
                <c:pt idx="33274">
                  <c:v>13.387099999999</c:v>
                </c:pt>
                <c:pt idx="33275">
                  <c:v>13.387099999999</c:v>
                </c:pt>
                <c:pt idx="33276">
                  <c:v>13.387099999999</c:v>
                </c:pt>
                <c:pt idx="33277">
                  <c:v>13.3871</c:v>
                </c:pt>
                <c:pt idx="33278">
                  <c:v>13.387099999999</c:v>
                </c:pt>
                <c:pt idx="33279">
                  <c:v>13.387099999999</c:v>
                </c:pt>
                <c:pt idx="33280">
                  <c:v>13.387099999999</c:v>
                </c:pt>
                <c:pt idx="33281">
                  <c:v>13.387099999999</c:v>
                </c:pt>
                <c:pt idx="33282">
                  <c:v>13.387099999999</c:v>
                </c:pt>
                <c:pt idx="33283">
                  <c:v>13.399267115387</c:v>
                </c:pt>
                <c:pt idx="33284">
                  <c:v>13.417300000000999</c:v>
                </c:pt>
                <c:pt idx="33285">
                  <c:v>13.417300000000999</c:v>
                </c:pt>
                <c:pt idx="33286">
                  <c:v>13.417300000000999</c:v>
                </c:pt>
                <c:pt idx="33287">
                  <c:v>13.417300000000999</c:v>
                </c:pt>
                <c:pt idx="33288">
                  <c:v>13.417300000000999</c:v>
                </c:pt>
                <c:pt idx="33289">
                  <c:v>13.417300000000999</c:v>
                </c:pt>
                <c:pt idx="33290">
                  <c:v>13.417300000000999</c:v>
                </c:pt>
                <c:pt idx="33291">
                  <c:v>13.417300000000999</c:v>
                </c:pt>
                <c:pt idx="33292">
                  <c:v>13.417300000000999</c:v>
                </c:pt>
                <c:pt idx="33293">
                  <c:v>13.417300000000999</c:v>
                </c:pt>
                <c:pt idx="33294">
                  <c:v>13.417300000000999</c:v>
                </c:pt>
                <c:pt idx="33295">
                  <c:v>13.417300000000999</c:v>
                </c:pt>
                <c:pt idx="33296">
                  <c:v>13.409108713537</c:v>
                </c:pt>
                <c:pt idx="33297">
                  <c:v>13.399100000002999</c:v>
                </c:pt>
                <c:pt idx="33298">
                  <c:v>13.399100000002001</c:v>
                </c:pt>
                <c:pt idx="33299">
                  <c:v>13.399100000002001</c:v>
                </c:pt>
                <c:pt idx="33300">
                  <c:v>13.399100000002001</c:v>
                </c:pt>
                <c:pt idx="33301">
                  <c:v>13.399100000002999</c:v>
                </c:pt>
                <c:pt idx="33302">
                  <c:v>13.399100000002001</c:v>
                </c:pt>
                <c:pt idx="33303">
                  <c:v>13.399100000002001</c:v>
                </c:pt>
                <c:pt idx="33304">
                  <c:v>13.399100000002999</c:v>
                </c:pt>
                <c:pt idx="33305">
                  <c:v>13.399100000002001</c:v>
                </c:pt>
                <c:pt idx="33306">
                  <c:v>13.399100000002001</c:v>
                </c:pt>
                <c:pt idx="33307">
                  <c:v>13.399100000002001</c:v>
                </c:pt>
                <c:pt idx="33308">
                  <c:v>13.399100000002001</c:v>
                </c:pt>
                <c:pt idx="33309">
                  <c:v>13.399100000002999</c:v>
                </c:pt>
                <c:pt idx="33310">
                  <c:v>13.399100000002999</c:v>
                </c:pt>
                <c:pt idx="33311">
                  <c:v>13.399100000002001</c:v>
                </c:pt>
                <c:pt idx="33312">
                  <c:v>13.399100000002001</c:v>
                </c:pt>
                <c:pt idx="33313">
                  <c:v>13.399100000002001</c:v>
                </c:pt>
                <c:pt idx="33314">
                  <c:v>13.399100000002999</c:v>
                </c:pt>
                <c:pt idx="33315">
                  <c:v>13.399100000002999</c:v>
                </c:pt>
                <c:pt idx="33316">
                  <c:v>13.327662774144001</c:v>
                </c:pt>
                <c:pt idx="33317">
                  <c:v>13.314699999997</c:v>
                </c:pt>
                <c:pt idx="33318">
                  <c:v>13.314699999997</c:v>
                </c:pt>
                <c:pt idx="33319">
                  <c:v>13.314699999997</c:v>
                </c:pt>
                <c:pt idx="33320">
                  <c:v>13.314699999996</c:v>
                </c:pt>
                <c:pt idx="33321">
                  <c:v>13.314699999997</c:v>
                </c:pt>
                <c:pt idx="33322">
                  <c:v>13.314699999997</c:v>
                </c:pt>
                <c:pt idx="33323">
                  <c:v>13.314699999997</c:v>
                </c:pt>
                <c:pt idx="33324">
                  <c:v>13.314699999997</c:v>
                </c:pt>
                <c:pt idx="33325">
                  <c:v>13.314699999997</c:v>
                </c:pt>
                <c:pt idx="33326">
                  <c:v>13.314699999997</c:v>
                </c:pt>
                <c:pt idx="33327">
                  <c:v>13.314699999997</c:v>
                </c:pt>
                <c:pt idx="33328">
                  <c:v>13.314699999996</c:v>
                </c:pt>
                <c:pt idx="33329">
                  <c:v>13.346110047007</c:v>
                </c:pt>
                <c:pt idx="33330">
                  <c:v>13.415000000000999</c:v>
                </c:pt>
                <c:pt idx="33331">
                  <c:v>13.415000000000999</c:v>
                </c:pt>
                <c:pt idx="33332">
                  <c:v>13.415000000000999</c:v>
                </c:pt>
                <c:pt idx="33333">
                  <c:v>13.415000000000999</c:v>
                </c:pt>
                <c:pt idx="33334">
                  <c:v>13.415000000000999</c:v>
                </c:pt>
                <c:pt idx="33335">
                  <c:v>13.414041611643</c:v>
                </c:pt>
                <c:pt idx="33336">
                  <c:v>13.282700000003</c:v>
                </c:pt>
                <c:pt idx="33337">
                  <c:v>13.282700000003</c:v>
                </c:pt>
                <c:pt idx="33338">
                  <c:v>13.282700000003</c:v>
                </c:pt>
                <c:pt idx="33339">
                  <c:v>13.282700000003</c:v>
                </c:pt>
                <c:pt idx="33340">
                  <c:v>13.282700000004001</c:v>
                </c:pt>
                <c:pt idx="33341">
                  <c:v>13.282700000003</c:v>
                </c:pt>
                <c:pt idx="33342">
                  <c:v>13.282700000003</c:v>
                </c:pt>
                <c:pt idx="33343">
                  <c:v>13.282700000003</c:v>
                </c:pt>
                <c:pt idx="33344">
                  <c:v>13.282700000003</c:v>
                </c:pt>
                <c:pt idx="33345">
                  <c:v>13.282700000002</c:v>
                </c:pt>
                <c:pt idx="33346">
                  <c:v>13.282700000003</c:v>
                </c:pt>
                <c:pt idx="33347">
                  <c:v>13.282700000003</c:v>
                </c:pt>
                <c:pt idx="33348">
                  <c:v>13.276670345544</c:v>
                </c:pt>
                <c:pt idx="33349">
                  <c:v>13.272399999997001</c:v>
                </c:pt>
                <c:pt idx="33350">
                  <c:v>13.272399999996001</c:v>
                </c:pt>
                <c:pt idx="33351">
                  <c:v>13.272399999996001</c:v>
                </c:pt>
                <c:pt idx="33352">
                  <c:v>13.272399999996001</c:v>
                </c:pt>
                <c:pt idx="33353">
                  <c:v>13.272399999996001</c:v>
                </c:pt>
                <c:pt idx="33354">
                  <c:v>13.272399999996001</c:v>
                </c:pt>
                <c:pt idx="33355">
                  <c:v>13.272399999996001</c:v>
                </c:pt>
                <c:pt idx="33356">
                  <c:v>13.272399999996001</c:v>
                </c:pt>
                <c:pt idx="33357">
                  <c:v>13.272399999996001</c:v>
                </c:pt>
                <c:pt idx="33358">
                  <c:v>13.296515141764999</c:v>
                </c:pt>
                <c:pt idx="33359">
                  <c:v>13.386900000003999</c:v>
                </c:pt>
                <c:pt idx="33360">
                  <c:v>13.386900000003999</c:v>
                </c:pt>
                <c:pt idx="33361">
                  <c:v>13.386900000003999</c:v>
                </c:pt>
                <c:pt idx="33362">
                  <c:v>13.386900000003999</c:v>
                </c:pt>
                <c:pt idx="33363">
                  <c:v>13.386900000003999</c:v>
                </c:pt>
                <c:pt idx="33364">
                  <c:v>13.386900000003999</c:v>
                </c:pt>
                <c:pt idx="33365">
                  <c:v>13.386900000003999</c:v>
                </c:pt>
                <c:pt idx="33366">
                  <c:v>13.386900000003999</c:v>
                </c:pt>
                <c:pt idx="33367">
                  <c:v>13.386900000003999</c:v>
                </c:pt>
                <c:pt idx="33368">
                  <c:v>13.386900000003999</c:v>
                </c:pt>
                <c:pt idx="33369">
                  <c:v>13.386900000002999</c:v>
                </c:pt>
                <c:pt idx="33370">
                  <c:v>13.386900000003999</c:v>
                </c:pt>
                <c:pt idx="33371">
                  <c:v>13.34051705688</c:v>
                </c:pt>
                <c:pt idx="33372">
                  <c:v>13.283300000003001</c:v>
                </c:pt>
                <c:pt idx="33373">
                  <c:v>13.283300000003001</c:v>
                </c:pt>
                <c:pt idx="33374">
                  <c:v>13.283300000003001</c:v>
                </c:pt>
                <c:pt idx="33375">
                  <c:v>13.283300000003001</c:v>
                </c:pt>
                <c:pt idx="33376">
                  <c:v>13.283300000003001</c:v>
                </c:pt>
                <c:pt idx="33377">
                  <c:v>13.283300000002001</c:v>
                </c:pt>
                <c:pt idx="33378">
                  <c:v>13.283300000003001</c:v>
                </c:pt>
                <c:pt idx="33379">
                  <c:v>13.283300000003001</c:v>
                </c:pt>
                <c:pt idx="33380">
                  <c:v>13.283300000003001</c:v>
                </c:pt>
                <c:pt idx="33381">
                  <c:v>13.283300000003001</c:v>
                </c:pt>
                <c:pt idx="33382">
                  <c:v>13.283300000003001</c:v>
                </c:pt>
                <c:pt idx="33383">
                  <c:v>13.283300000003001</c:v>
                </c:pt>
                <c:pt idx="33384">
                  <c:v>13.29230850329</c:v>
                </c:pt>
                <c:pt idx="33385">
                  <c:v>13.345999999998</c:v>
                </c:pt>
                <c:pt idx="33386">
                  <c:v>13.345999999998</c:v>
                </c:pt>
                <c:pt idx="33387">
                  <c:v>13.345999999998</c:v>
                </c:pt>
                <c:pt idx="33388">
                  <c:v>13.345999999998</c:v>
                </c:pt>
                <c:pt idx="33389">
                  <c:v>13.345999999998</c:v>
                </c:pt>
                <c:pt idx="33390">
                  <c:v>13.345999999998</c:v>
                </c:pt>
                <c:pt idx="33391">
                  <c:v>13.345999999998</c:v>
                </c:pt>
                <c:pt idx="33392">
                  <c:v>13.345999999998</c:v>
                </c:pt>
                <c:pt idx="33393">
                  <c:v>13.345999999998</c:v>
                </c:pt>
                <c:pt idx="33394">
                  <c:v>13.345999999998</c:v>
                </c:pt>
                <c:pt idx="33395">
                  <c:v>13.345999999998</c:v>
                </c:pt>
                <c:pt idx="33396">
                  <c:v>13.345999999997</c:v>
                </c:pt>
                <c:pt idx="33397">
                  <c:v>13.360027988560001</c:v>
                </c:pt>
                <c:pt idx="33398">
                  <c:v>13.425199999998</c:v>
                </c:pt>
                <c:pt idx="33399">
                  <c:v>13.425199999998</c:v>
                </c:pt>
                <c:pt idx="33400">
                  <c:v>13.425199999998</c:v>
                </c:pt>
                <c:pt idx="33401">
                  <c:v>13.425199999998</c:v>
                </c:pt>
                <c:pt idx="33402">
                  <c:v>13.425199999998</c:v>
                </c:pt>
                <c:pt idx="33403">
                  <c:v>13.425199999998</c:v>
                </c:pt>
                <c:pt idx="33404">
                  <c:v>13.425199999998</c:v>
                </c:pt>
                <c:pt idx="33405">
                  <c:v>13.425199999998</c:v>
                </c:pt>
                <c:pt idx="33406">
                  <c:v>13.425199999998</c:v>
                </c:pt>
                <c:pt idx="33407">
                  <c:v>13.425199999998</c:v>
                </c:pt>
                <c:pt idx="33408">
                  <c:v>13.425199999998</c:v>
                </c:pt>
                <c:pt idx="33409">
                  <c:v>13.425199999998</c:v>
                </c:pt>
                <c:pt idx="33410">
                  <c:v>13.425199999998</c:v>
                </c:pt>
                <c:pt idx="33411">
                  <c:v>13.243960898278999</c:v>
                </c:pt>
                <c:pt idx="33412">
                  <c:v>13.197799999997001</c:v>
                </c:pt>
                <c:pt idx="33413">
                  <c:v>13.197799999997001</c:v>
                </c:pt>
                <c:pt idx="33414">
                  <c:v>13.197799999997001</c:v>
                </c:pt>
                <c:pt idx="33415">
                  <c:v>13.197799999997001</c:v>
                </c:pt>
                <c:pt idx="33416">
                  <c:v>13.197799999997001</c:v>
                </c:pt>
                <c:pt idx="33417">
                  <c:v>13.197799999997001</c:v>
                </c:pt>
                <c:pt idx="33418">
                  <c:v>13.197799999997001</c:v>
                </c:pt>
                <c:pt idx="33419">
                  <c:v>13.197799999997001</c:v>
                </c:pt>
                <c:pt idx="33420">
                  <c:v>13.197799999997001</c:v>
                </c:pt>
                <c:pt idx="33421">
                  <c:v>13.197799999997001</c:v>
                </c:pt>
                <c:pt idx="33422">
                  <c:v>13.197799999997001</c:v>
                </c:pt>
                <c:pt idx="33423">
                  <c:v>13.220345480516</c:v>
                </c:pt>
                <c:pt idx="33424">
                  <c:v>13.322199999997</c:v>
                </c:pt>
                <c:pt idx="33425">
                  <c:v>13.322199999997</c:v>
                </c:pt>
                <c:pt idx="33426">
                  <c:v>13.322199999997</c:v>
                </c:pt>
                <c:pt idx="33427">
                  <c:v>13.322199999997</c:v>
                </c:pt>
                <c:pt idx="33428">
                  <c:v>13.322199999997</c:v>
                </c:pt>
                <c:pt idx="33429">
                  <c:v>13.322199999997</c:v>
                </c:pt>
                <c:pt idx="33430">
                  <c:v>13.322199999997</c:v>
                </c:pt>
                <c:pt idx="33431">
                  <c:v>13.322199999997</c:v>
                </c:pt>
                <c:pt idx="33432">
                  <c:v>13.322199999997</c:v>
                </c:pt>
                <c:pt idx="33433">
                  <c:v>13.322199999997</c:v>
                </c:pt>
                <c:pt idx="33434">
                  <c:v>13.322199999996</c:v>
                </c:pt>
                <c:pt idx="33435">
                  <c:v>13.322199999997</c:v>
                </c:pt>
                <c:pt idx="33436">
                  <c:v>13.322199999997</c:v>
                </c:pt>
                <c:pt idx="33437">
                  <c:v>13.322199999996</c:v>
                </c:pt>
                <c:pt idx="33438">
                  <c:v>13.322199999997</c:v>
                </c:pt>
                <c:pt idx="33439">
                  <c:v>13.307410683259</c:v>
                </c:pt>
                <c:pt idx="33440">
                  <c:v>13.2788</c:v>
                </c:pt>
                <c:pt idx="33441">
                  <c:v>13.2788</c:v>
                </c:pt>
                <c:pt idx="33442">
                  <c:v>13.2788</c:v>
                </c:pt>
                <c:pt idx="33443">
                  <c:v>13.2788</c:v>
                </c:pt>
                <c:pt idx="33444">
                  <c:v>13.2788</c:v>
                </c:pt>
                <c:pt idx="33445">
                  <c:v>13.291714865039999</c:v>
                </c:pt>
                <c:pt idx="33446">
                  <c:v>13.433500000005001</c:v>
                </c:pt>
                <c:pt idx="33447">
                  <c:v>13.433500000005001</c:v>
                </c:pt>
                <c:pt idx="33448">
                  <c:v>13.433500000005001</c:v>
                </c:pt>
                <c:pt idx="33449">
                  <c:v>13.433500000005001</c:v>
                </c:pt>
                <c:pt idx="33450">
                  <c:v>13.433500000005001</c:v>
                </c:pt>
                <c:pt idx="33451">
                  <c:v>13.433500000005001</c:v>
                </c:pt>
                <c:pt idx="33452">
                  <c:v>13.433500000005001</c:v>
                </c:pt>
                <c:pt idx="33453">
                  <c:v>13.433500000005001</c:v>
                </c:pt>
                <c:pt idx="33454">
                  <c:v>13.433500000005001</c:v>
                </c:pt>
                <c:pt idx="33455">
                  <c:v>13.433500000005001</c:v>
                </c:pt>
                <c:pt idx="33456">
                  <c:v>13.433500000005001</c:v>
                </c:pt>
                <c:pt idx="33457">
                  <c:v>13.433500000005001</c:v>
                </c:pt>
                <c:pt idx="33458">
                  <c:v>13.4152445423</c:v>
                </c:pt>
                <c:pt idx="33459">
                  <c:v>13.256499999998001</c:v>
                </c:pt>
                <c:pt idx="33460">
                  <c:v>13.256499999997001</c:v>
                </c:pt>
                <c:pt idx="33461">
                  <c:v>13.256499999997001</c:v>
                </c:pt>
                <c:pt idx="33462">
                  <c:v>13.256499999997001</c:v>
                </c:pt>
                <c:pt idx="33463">
                  <c:v>13.256499999997001</c:v>
                </c:pt>
                <c:pt idx="33464">
                  <c:v>13.256499999997001</c:v>
                </c:pt>
                <c:pt idx="33465">
                  <c:v>13.256499999997001</c:v>
                </c:pt>
                <c:pt idx="33466">
                  <c:v>13.256499999997001</c:v>
                </c:pt>
                <c:pt idx="33467">
                  <c:v>13.256499999997001</c:v>
                </c:pt>
                <c:pt idx="33468">
                  <c:v>13.256499999997001</c:v>
                </c:pt>
                <c:pt idx="33469">
                  <c:v>13.256499999997001</c:v>
                </c:pt>
                <c:pt idx="33470">
                  <c:v>13.256499999997001</c:v>
                </c:pt>
                <c:pt idx="33471">
                  <c:v>13.307199208444001</c:v>
                </c:pt>
                <c:pt idx="33472">
                  <c:v>13.361499999998999</c:v>
                </c:pt>
                <c:pt idx="33473">
                  <c:v>13.361499999998999</c:v>
                </c:pt>
                <c:pt idx="33474">
                  <c:v>13.361499999998999</c:v>
                </c:pt>
                <c:pt idx="33475">
                  <c:v>13.361499999998999</c:v>
                </c:pt>
                <c:pt idx="33476">
                  <c:v>13.361499999998999</c:v>
                </c:pt>
                <c:pt idx="33477">
                  <c:v>13.361499999998999</c:v>
                </c:pt>
                <c:pt idx="33478">
                  <c:v>13.361499999998999</c:v>
                </c:pt>
                <c:pt idx="33479">
                  <c:v>13.361499999998999</c:v>
                </c:pt>
                <c:pt idx="33480">
                  <c:v>13.361499999998999</c:v>
                </c:pt>
                <c:pt idx="33481">
                  <c:v>13.361499999998999</c:v>
                </c:pt>
                <c:pt idx="33482">
                  <c:v>13.361499999998999</c:v>
                </c:pt>
                <c:pt idx="33483">
                  <c:v>13.361499999998999</c:v>
                </c:pt>
                <c:pt idx="33484">
                  <c:v>13.344103195073</c:v>
                </c:pt>
                <c:pt idx="33485">
                  <c:v>13.300199999998</c:v>
                </c:pt>
                <c:pt idx="33486">
                  <c:v>13.300199999998</c:v>
                </c:pt>
                <c:pt idx="33487">
                  <c:v>13.300199999998</c:v>
                </c:pt>
                <c:pt idx="33488">
                  <c:v>13.300199999998</c:v>
                </c:pt>
                <c:pt idx="33489">
                  <c:v>13.300199999998</c:v>
                </c:pt>
                <c:pt idx="33490">
                  <c:v>13.300199999998</c:v>
                </c:pt>
                <c:pt idx="33491">
                  <c:v>13.300199999998</c:v>
                </c:pt>
                <c:pt idx="33492">
                  <c:v>13.300199999998</c:v>
                </c:pt>
                <c:pt idx="33493">
                  <c:v>13.300199999998</c:v>
                </c:pt>
                <c:pt idx="33494">
                  <c:v>13.300199999998</c:v>
                </c:pt>
                <c:pt idx="33495">
                  <c:v>13.300199999998</c:v>
                </c:pt>
                <c:pt idx="33496">
                  <c:v>13.300199999998</c:v>
                </c:pt>
                <c:pt idx="33497">
                  <c:v>13.300199999998</c:v>
                </c:pt>
                <c:pt idx="33498">
                  <c:v>13.300199999998</c:v>
                </c:pt>
                <c:pt idx="33499">
                  <c:v>13.300199999998</c:v>
                </c:pt>
                <c:pt idx="33500">
                  <c:v>13.300199999998</c:v>
                </c:pt>
                <c:pt idx="33501">
                  <c:v>13.300199999998</c:v>
                </c:pt>
                <c:pt idx="33502">
                  <c:v>13.300199999998</c:v>
                </c:pt>
                <c:pt idx="33503">
                  <c:v>13.301749558602999</c:v>
                </c:pt>
                <c:pt idx="33504">
                  <c:v>13.315999999999001</c:v>
                </c:pt>
                <c:pt idx="33505">
                  <c:v>13.315999999999001</c:v>
                </c:pt>
                <c:pt idx="33506">
                  <c:v>13.315999999998001</c:v>
                </c:pt>
                <c:pt idx="33507">
                  <c:v>13.315999999998001</c:v>
                </c:pt>
                <c:pt idx="33508">
                  <c:v>13.315999999999001</c:v>
                </c:pt>
                <c:pt idx="33509">
                  <c:v>13.315999999999001</c:v>
                </c:pt>
                <c:pt idx="33510">
                  <c:v>13.315999999998001</c:v>
                </c:pt>
                <c:pt idx="33511">
                  <c:v>13.315999999999001</c:v>
                </c:pt>
                <c:pt idx="33512">
                  <c:v>13.315999999998001</c:v>
                </c:pt>
                <c:pt idx="33513">
                  <c:v>13.315999999999001</c:v>
                </c:pt>
                <c:pt idx="33514">
                  <c:v>13.315999999998001</c:v>
                </c:pt>
                <c:pt idx="33515">
                  <c:v>13.317037101376</c:v>
                </c:pt>
                <c:pt idx="33516">
                  <c:v>13.326499999999999</c:v>
                </c:pt>
                <c:pt idx="33517">
                  <c:v>13.326499999997001</c:v>
                </c:pt>
                <c:pt idx="33518">
                  <c:v>13.326499999997001</c:v>
                </c:pt>
                <c:pt idx="33519">
                  <c:v>13.326499999997001</c:v>
                </c:pt>
                <c:pt idx="33520">
                  <c:v>13.326499999997001</c:v>
                </c:pt>
                <c:pt idx="33521">
                  <c:v>13.326499999997001</c:v>
                </c:pt>
                <c:pt idx="33522">
                  <c:v>13.326499999997001</c:v>
                </c:pt>
                <c:pt idx="33523">
                  <c:v>13.326499999997001</c:v>
                </c:pt>
                <c:pt idx="33524">
                  <c:v>13.326499999997001</c:v>
                </c:pt>
                <c:pt idx="33525">
                  <c:v>13.326500000005</c:v>
                </c:pt>
                <c:pt idx="33526">
                  <c:v>13.309558697272999</c:v>
                </c:pt>
                <c:pt idx="33527">
                  <c:v>13.296999999998</c:v>
                </c:pt>
                <c:pt idx="33528">
                  <c:v>13.296999999998</c:v>
                </c:pt>
                <c:pt idx="33529">
                  <c:v>13.296999999998</c:v>
                </c:pt>
                <c:pt idx="33530">
                  <c:v>13.296999999998</c:v>
                </c:pt>
                <c:pt idx="33531">
                  <c:v>13.296999999998</c:v>
                </c:pt>
                <c:pt idx="33532">
                  <c:v>13.285470566461001</c:v>
                </c:pt>
                <c:pt idx="33533">
                  <c:v>13.255200000005001</c:v>
                </c:pt>
                <c:pt idx="33534">
                  <c:v>13.255200000005001</c:v>
                </c:pt>
                <c:pt idx="33535">
                  <c:v>13.255200000005001</c:v>
                </c:pt>
                <c:pt idx="33536">
                  <c:v>13.255200000005001</c:v>
                </c:pt>
                <c:pt idx="33537">
                  <c:v>13.255200000005001</c:v>
                </c:pt>
                <c:pt idx="33538">
                  <c:v>13.255200000005001</c:v>
                </c:pt>
                <c:pt idx="33539">
                  <c:v>13.255200000005001</c:v>
                </c:pt>
                <c:pt idx="33540">
                  <c:v>13.255200000005001</c:v>
                </c:pt>
                <c:pt idx="33541">
                  <c:v>13.255200000005001</c:v>
                </c:pt>
                <c:pt idx="33542">
                  <c:v>13.255200000005001</c:v>
                </c:pt>
                <c:pt idx="33543">
                  <c:v>13.255200000005001</c:v>
                </c:pt>
                <c:pt idx="33544">
                  <c:v>13.261065997189</c:v>
                </c:pt>
                <c:pt idx="33545">
                  <c:v>13.315299999996</c:v>
                </c:pt>
                <c:pt idx="33546">
                  <c:v>13.315299999996</c:v>
                </c:pt>
                <c:pt idx="33547">
                  <c:v>13.315299999996</c:v>
                </c:pt>
                <c:pt idx="33548">
                  <c:v>13.315299999996</c:v>
                </c:pt>
                <c:pt idx="33549">
                  <c:v>13.315299999998</c:v>
                </c:pt>
                <c:pt idx="33550">
                  <c:v>13.315299999996</c:v>
                </c:pt>
                <c:pt idx="33551">
                  <c:v>13.315299999996</c:v>
                </c:pt>
                <c:pt idx="33552">
                  <c:v>13.315299999996</c:v>
                </c:pt>
                <c:pt idx="33553">
                  <c:v>13.315299999996</c:v>
                </c:pt>
                <c:pt idx="33554">
                  <c:v>13.315299999996</c:v>
                </c:pt>
                <c:pt idx="33555">
                  <c:v>13.315299999996</c:v>
                </c:pt>
                <c:pt idx="33556">
                  <c:v>13.315299999996</c:v>
                </c:pt>
                <c:pt idx="33557">
                  <c:v>13.315299999996</c:v>
                </c:pt>
                <c:pt idx="33558">
                  <c:v>13.315299999996</c:v>
                </c:pt>
                <c:pt idx="33559">
                  <c:v>13.315299999996</c:v>
                </c:pt>
                <c:pt idx="33560">
                  <c:v>13.315299999996</c:v>
                </c:pt>
                <c:pt idx="33561">
                  <c:v>13.315299999996</c:v>
                </c:pt>
                <c:pt idx="33562">
                  <c:v>13.315299999996</c:v>
                </c:pt>
                <c:pt idx="33563">
                  <c:v>13.345864050761</c:v>
                </c:pt>
                <c:pt idx="33564">
                  <c:v>13.350600000003</c:v>
                </c:pt>
                <c:pt idx="33565">
                  <c:v>13.350600000003</c:v>
                </c:pt>
                <c:pt idx="33566">
                  <c:v>13.350600000003</c:v>
                </c:pt>
                <c:pt idx="33567">
                  <c:v>13.350600000003</c:v>
                </c:pt>
                <c:pt idx="33568">
                  <c:v>13.350600000003</c:v>
                </c:pt>
                <c:pt idx="33569">
                  <c:v>13.350600000003</c:v>
                </c:pt>
                <c:pt idx="33570">
                  <c:v>13.350600000003</c:v>
                </c:pt>
                <c:pt idx="33571">
                  <c:v>13.350600000003</c:v>
                </c:pt>
                <c:pt idx="33572">
                  <c:v>13.350600000003</c:v>
                </c:pt>
                <c:pt idx="33573">
                  <c:v>13.350600000003</c:v>
                </c:pt>
                <c:pt idx="33574">
                  <c:v>13.350600000003</c:v>
                </c:pt>
                <c:pt idx="33575">
                  <c:v>13.350600000003</c:v>
                </c:pt>
                <c:pt idx="33576">
                  <c:v>13.350189845514</c:v>
                </c:pt>
                <c:pt idx="33577">
                  <c:v>13.349699999998</c:v>
                </c:pt>
                <c:pt idx="33578">
                  <c:v>13.349699999998</c:v>
                </c:pt>
                <c:pt idx="33579">
                  <c:v>13.349699999998</c:v>
                </c:pt>
                <c:pt idx="33580">
                  <c:v>13.349700000001</c:v>
                </c:pt>
                <c:pt idx="33581">
                  <c:v>13.349699999999</c:v>
                </c:pt>
                <c:pt idx="33582">
                  <c:v>13.349699999999</c:v>
                </c:pt>
                <c:pt idx="33583">
                  <c:v>13.349699999999</c:v>
                </c:pt>
                <c:pt idx="33584">
                  <c:v>13.349699999999</c:v>
                </c:pt>
                <c:pt idx="33585">
                  <c:v>13.349699999999</c:v>
                </c:pt>
                <c:pt idx="33586">
                  <c:v>13.349699999998</c:v>
                </c:pt>
                <c:pt idx="33587">
                  <c:v>13.329316708865999</c:v>
                </c:pt>
                <c:pt idx="33588">
                  <c:v>13.293700000002</c:v>
                </c:pt>
                <c:pt idx="33589">
                  <c:v>13.293700000002</c:v>
                </c:pt>
                <c:pt idx="33590">
                  <c:v>13.293700000002</c:v>
                </c:pt>
                <c:pt idx="33591">
                  <c:v>13.293700000002</c:v>
                </c:pt>
                <c:pt idx="33592">
                  <c:v>13.293700000002</c:v>
                </c:pt>
                <c:pt idx="33593">
                  <c:v>13.291763524591</c:v>
                </c:pt>
                <c:pt idx="33594">
                  <c:v>13.241199999997001</c:v>
                </c:pt>
                <c:pt idx="33595">
                  <c:v>13.241199999997001</c:v>
                </c:pt>
                <c:pt idx="33596">
                  <c:v>13.241199999997001</c:v>
                </c:pt>
                <c:pt idx="33597">
                  <c:v>13.241199999997001</c:v>
                </c:pt>
                <c:pt idx="33598">
                  <c:v>13.241199999997001</c:v>
                </c:pt>
                <c:pt idx="33599">
                  <c:v>13.241199999997001</c:v>
                </c:pt>
                <c:pt idx="33600">
                  <c:v>13.241199999997001</c:v>
                </c:pt>
                <c:pt idx="33601">
                  <c:v>13.241199999995001</c:v>
                </c:pt>
                <c:pt idx="33602">
                  <c:v>13.241199999997001</c:v>
                </c:pt>
                <c:pt idx="33603">
                  <c:v>13.241199999997001</c:v>
                </c:pt>
                <c:pt idx="33604">
                  <c:v>13.241199999997001</c:v>
                </c:pt>
                <c:pt idx="33605">
                  <c:v>13.241199999997001</c:v>
                </c:pt>
                <c:pt idx="33606">
                  <c:v>13.302019369519</c:v>
                </c:pt>
                <c:pt idx="33607">
                  <c:v>13.410100000002</c:v>
                </c:pt>
                <c:pt idx="33608">
                  <c:v>13.410100000001</c:v>
                </c:pt>
                <c:pt idx="33609">
                  <c:v>13.410100000002</c:v>
                </c:pt>
                <c:pt idx="33610">
                  <c:v>13.410100000002</c:v>
                </c:pt>
                <c:pt idx="33611">
                  <c:v>13.410100000001</c:v>
                </c:pt>
                <c:pt idx="33612">
                  <c:v>13.410100000001</c:v>
                </c:pt>
                <c:pt idx="33613">
                  <c:v>13.410100000001</c:v>
                </c:pt>
                <c:pt idx="33614">
                  <c:v>13.410100000001</c:v>
                </c:pt>
                <c:pt idx="33615">
                  <c:v>13.410100000001</c:v>
                </c:pt>
                <c:pt idx="33616">
                  <c:v>13.410100000001</c:v>
                </c:pt>
                <c:pt idx="33617">
                  <c:v>13.410100000001</c:v>
                </c:pt>
                <c:pt idx="33618">
                  <c:v>13.410100000001</c:v>
                </c:pt>
                <c:pt idx="33619">
                  <c:v>13.412173149741999</c:v>
                </c:pt>
                <c:pt idx="33620">
                  <c:v>13.417400000003999</c:v>
                </c:pt>
                <c:pt idx="33621">
                  <c:v>13.417400000003999</c:v>
                </c:pt>
                <c:pt idx="33622">
                  <c:v>13.417400000003999</c:v>
                </c:pt>
                <c:pt idx="33623">
                  <c:v>13.417400000003999</c:v>
                </c:pt>
                <c:pt idx="33624">
                  <c:v>13.417400000003999</c:v>
                </c:pt>
                <c:pt idx="33625">
                  <c:v>13.417400000003999</c:v>
                </c:pt>
                <c:pt idx="33626">
                  <c:v>13.417400000003999</c:v>
                </c:pt>
                <c:pt idx="33627">
                  <c:v>13.417400000003999</c:v>
                </c:pt>
                <c:pt idx="33628">
                  <c:v>13.417400000003999</c:v>
                </c:pt>
                <c:pt idx="33629">
                  <c:v>13.417400000003999</c:v>
                </c:pt>
                <c:pt idx="33630">
                  <c:v>13.417400000003999</c:v>
                </c:pt>
                <c:pt idx="33631">
                  <c:v>13.417400000003999</c:v>
                </c:pt>
                <c:pt idx="33632">
                  <c:v>13.413117458652</c:v>
                </c:pt>
                <c:pt idx="33633">
                  <c:v>13.404999999998999</c:v>
                </c:pt>
                <c:pt idx="33634">
                  <c:v>13.404999999998999</c:v>
                </c:pt>
                <c:pt idx="33635">
                  <c:v>13.404999999998999</c:v>
                </c:pt>
                <c:pt idx="33636">
                  <c:v>13.404999999998999</c:v>
                </c:pt>
                <c:pt idx="33637">
                  <c:v>13.404999999998999</c:v>
                </c:pt>
                <c:pt idx="33638">
                  <c:v>13.404999999998999</c:v>
                </c:pt>
                <c:pt idx="33639">
                  <c:v>13.404999999998999</c:v>
                </c:pt>
                <c:pt idx="33640">
                  <c:v>13.404999999998999</c:v>
                </c:pt>
                <c:pt idx="33641">
                  <c:v>13.404999999998999</c:v>
                </c:pt>
                <c:pt idx="33642">
                  <c:v>13.404999999998999</c:v>
                </c:pt>
                <c:pt idx="33643">
                  <c:v>13.404999999998999</c:v>
                </c:pt>
                <c:pt idx="33644">
                  <c:v>13.404999999998999</c:v>
                </c:pt>
                <c:pt idx="33645">
                  <c:v>13.404999999998999</c:v>
                </c:pt>
                <c:pt idx="33646">
                  <c:v>13.405000000002</c:v>
                </c:pt>
                <c:pt idx="33647">
                  <c:v>13.404999999998999</c:v>
                </c:pt>
                <c:pt idx="33648">
                  <c:v>13.404999999998999</c:v>
                </c:pt>
                <c:pt idx="33649">
                  <c:v>13.404999999998999</c:v>
                </c:pt>
                <c:pt idx="33650">
                  <c:v>13.387397767443</c:v>
                </c:pt>
                <c:pt idx="33651">
                  <c:v>13.274800000003999</c:v>
                </c:pt>
                <c:pt idx="33652">
                  <c:v>13.274800000004999</c:v>
                </c:pt>
                <c:pt idx="33653">
                  <c:v>13.274800000004999</c:v>
                </c:pt>
                <c:pt idx="33654">
                  <c:v>13.274800000004999</c:v>
                </c:pt>
                <c:pt idx="33655">
                  <c:v>13.274800000003999</c:v>
                </c:pt>
                <c:pt idx="33656">
                  <c:v>13.274800000004999</c:v>
                </c:pt>
                <c:pt idx="33657">
                  <c:v>13.274800000004999</c:v>
                </c:pt>
                <c:pt idx="33658">
                  <c:v>13.274800000004999</c:v>
                </c:pt>
                <c:pt idx="33659">
                  <c:v>13.274800000004999</c:v>
                </c:pt>
                <c:pt idx="33660">
                  <c:v>13.274800000004999</c:v>
                </c:pt>
                <c:pt idx="33661">
                  <c:v>13.274800000004999</c:v>
                </c:pt>
                <c:pt idx="33662">
                  <c:v>13.312312661110999</c:v>
                </c:pt>
                <c:pt idx="33663">
                  <c:v>13.469600000003</c:v>
                </c:pt>
                <c:pt idx="33664">
                  <c:v>13.469600000003</c:v>
                </c:pt>
                <c:pt idx="33665">
                  <c:v>13.469600000003</c:v>
                </c:pt>
                <c:pt idx="33666">
                  <c:v>13.469600000003</c:v>
                </c:pt>
                <c:pt idx="33667">
                  <c:v>13.469600000003</c:v>
                </c:pt>
                <c:pt idx="33668">
                  <c:v>13.469600000003</c:v>
                </c:pt>
                <c:pt idx="33669">
                  <c:v>13.469600000003</c:v>
                </c:pt>
                <c:pt idx="33670">
                  <c:v>13.469600000003</c:v>
                </c:pt>
                <c:pt idx="33671">
                  <c:v>13.469600000003</c:v>
                </c:pt>
                <c:pt idx="33672">
                  <c:v>13.469600000003</c:v>
                </c:pt>
                <c:pt idx="33673">
                  <c:v>13.469600000003</c:v>
                </c:pt>
                <c:pt idx="33674">
                  <c:v>13.469600000003</c:v>
                </c:pt>
                <c:pt idx="33675">
                  <c:v>13.467260180744001</c:v>
                </c:pt>
                <c:pt idx="33676">
                  <c:v>13.385799999995999</c:v>
                </c:pt>
                <c:pt idx="33677">
                  <c:v>13.385799999995999</c:v>
                </c:pt>
                <c:pt idx="33678">
                  <c:v>13.385799999996999</c:v>
                </c:pt>
                <c:pt idx="33679">
                  <c:v>13.385799999996999</c:v>
                </c:pt>
                <c:pt idx="33680">
                  <c:v>13.385799999995999</c:v>
                </c:pt>
                <c:pt idx="33681">
                  <c:v>13.385799999995999</c:v>
                </c:pt>
                <c:pt idx="33682">
                  <c:v>13.385799999996999</c:v>
                </c:pt>
                <c:pt idx="33683">
                  <c:v>13.385799999996999</c:v>
                </c:pt>
                <c:pt idx="33684">
                  <c:v>13.385799999995999</c:v>
                </c:pt>
                <c:pt idx="33685">
                  <c:v>13.385799999996999</c:v>
                </c:pt>
                <c:pt idx="33686">
                  <c:v>13.385799999996999</c:v>
                </c:pt>
                <c:pt idx="33687">
                  <c:v>13.385799999995999</c:v>
                </c:pt>
                <c:pt idx="33688">
                  <c:v>13.385799999996999</c:v>
                </c:pt>
                <c:pt idx="33689">
                  <c:v>13.362310081012</c:v>
                </c:pt>
                <c:pt idx="33690">
                  <c:v>13.310900000003</c:v>
                </c:pt>
                <c:pt idx="33691">
                  <c:v>13.310900000003</c:v>
                </c:pt>
                <c:pt idx="33692">
                  <c:v>13.310900000003</c:v>
                </c:pt>
                <c:pt idx="33693">
                  <c:v>13.310900000003</c:v>
                </c:pt>
                <c:pt idx="33694">
                  <c:v>13.310900000003</c:v>
                </c:pt>
                <c:pt idx="33695">
                  <c:v>13.310900000003</c:v>
                </c:pt>
                <c:pt idx="33696">
                  <c:v>13.310900000003</c:v>
                </c:pt>
                <c:pt idx="33697">
                  <c:v>13.310900000003</c:v>
                </c:pt>
                <c:pt idx="33698">
                  <c:v>13.310900000003</c:v>
                </c:pt>
                <c:pt idx="33699">
                  <c:v>13.310900000003</c:v>
                </c:pt>
                <c:pt idx="33700">
                  <c:v>13.310900000003</c:v>
                </c:pt>
                <c:pt idx="33701">
                  <c:v>13.313860716328</c:v>
                </c:pt>
                <c:pt idx="33702">
                  <c:v>13.328500000003</c:v>
                </c:pt>
                <c:pt idx="33703">
                  <c:v>13.328500000003</c:v>
                </c:pt>
                <c:pt idx="33704">
                  <c:v>13.328500000003</c:v>
                </c:pt>
                <c:pt idx="33705">
                  <c:v>13.328500000003</c:v>
                </c:pt>
                <c:pt idx="33706">
                  <c:v>13.328500000003</c:v>
                </c:pt>
                <c:pt idx="33707">
                  <c:v>13.328500000003</c:v>
                </c:pt>
                <c:pt idx="33708">
                  <c:v>13.318468856331</c:v>
                </c:pt>
                <c:pt idx="33709">
                  <c:v>13.315700000004</c:v>
                </c:pt>
                <c:pt idx="33710">
                  <c:v>13.315700000004</c:v>
                </c:pt>
                <c:pt idx="33711">
                  <c:v>13.315700000004</c:v>
                </c:pt>
                <c:pt idx="33712">
                  <c:v>13.315700000004</c:v>
                </c:pt>
                <c:pt idx="33713">
                  <c:v>13.315700000004</c:v>
                </c:pt>
                <c:pt idx="33714">
                  <c:v>13.315700000004</c:v>
                </c:pt>
                <c:pt idx="33715">
                  <c:v>13.315700000004</c:v>
                </c:pt>
                <c:pt idx="33716">
                  <c:v>13.315700000004</c:v>
                </c:pt>
                <c:pt idx="33717">
                  <c:v>13.315700000004</c:v>
                </c:pt>
                <c:pt idx="33718">
                  <c:v>13.315700000004</c:v>
                </c:pt>
                <c:pt idx="33719">
                  <c:v>13.315700000001</c:v>
                </c:pt>
                <c:pt idx="33720">
                  <c:v>13.315700000004</c:v>
                </c:pt>
                <c:pt idx="33721">
                  <c:v>13.315700000004</c:v>
                </c:pt>
                <c:pt idx="33722">
                  <c:v>13.315700000004</c:v>
                </c:pt>
                <c:pt idx="33723">
                  <c:v>13.315700000004</c:v>
                </c:pt>
                <c:pt idx="33724">
                  <c:v>13.315700000004</c:v>
                </c:pt>
                <c:pt idx="33725">
                  <c:v>13.315700000004</c:v>
                </c:pt>
                <c:pt idx="33726">
                  <c:v>13.321199224135</c:v>
                </c:pt>
                <c:pt idx="33727">
                  <c:v>13.346699999996</c:v>
                </c:pt>
                <c:pt idx="33728">
                  <c:v>13.346699999996</c:v>
                </c:pt>
                <c:pt idx="33729">
                  <c:v>13.346699999996</c:v>
                </c:pt>
                <c:pt idx="33730">
                  <c:v>13.346699999996</c:v>
                </c:pt>
                <c:pt idx="33731">
                  <c:v>13.346699999996</c:v>
                </c:pt>
                <c:pt idx="33732">
                  <c:v>13.346699999996</c:v>
                </c:pt>
                <c:pt idx="33733">
                  <c:v>13.341851963821</c:v>
                </c:pt>
                <c:pt idx="33734">
                  <c:v>13.332800000002001</c:v>
                </c:pt>
                <c:pt idx="33735">
                  <c:v>13.332800000002001</c:v>
                </c:pt>
                <c:pt idx="33736">
                  <c:v>13.332800000002001</c:v>
                </c:pt>
                <c:pt idx="33737">
                  <c:v>13.332800000002001</c:v>
                </c:pt>
                <c:pt idx="33738">
                  <c:v>13.332800000002001</c:v>
                </c:pt>
                <c:pt idx="33739">
                  <c:v>13.332800000002001</c:v>
                </c:pt>
                <c:pt idx="33740">
                  <c:v>13.332800000002001</c:v>
                </c:pt>
                <c:pt idx="33741">
                  <c:v>13.332800000002001</c:v>
                </c:pt>
                <c:pt idx="33742">
                  <c:v>13.332800000002001</c:v>
                </c:pt>
                <c:pt idx="33743">
                  <c:v>13.332800000002001</c:v>
                </c:pt>
                <c:pt idx="33744">
                  <c:v>13.332800000002001</c:v>
                </c:pt>
                <c:pt idx="33745">
                  <c:v>13.332800000002001</c:v>
                </c:pt>
                <c:pt idx="33746">
                  <c:v>13.332800000002001</c:v>
                </c:pt>
                <c:pt idx="33747">
                  <c:v>13.332800000002001</c:v>
                </c:pt>
                <c:pt idx="33748">
                  <c:v>13.332800000002001</c:v>
                </c:pt>
                <c:pt idx="33749">
                  <c:v>13.332800000002001</c:v>
                </c:pt>
                <c:pt idx="33750">
                  <c:v>13.332800000002001</c:v>
                </c:pt>
                <c:pt idx="33751">
                  <c:v>13.348235662558</c:v>
                </c:pt>
                <c:pt idx="33752">
                  <c:v>13.479200000001001</c:v>
                </c:pt>
                <c:pt idx="33753">
                  <c:v>13.479200000001001</c:v>
                </c:pt>
                <c:pt idx="33754">
                  <c:v>13.479200000001001</c:v>
                </c:pt>
                <c:pt idx="33755">
                  <c:v>13.479200000001001</c:v>
                </c:pt>
                <c:pt idx="33756">
                  <c:v>13.479200000001001</c:v>
                </c:pt>
                <c:pt idx="33757">
                  <c:v>13.479200000001001</c:v>
                </c:pt>
                <c:pt idx="33758">
                  <c:v>13.479200000001001</c:v>
                </c:pt>
                <c:pt idx="33759">
                  <c:v>13.479200000001001</c:v>
                </c:pt>
                <c:pt idx="33760">
                  <c:v>13.479200000001001</c:v>
                </c:pt>
                <c:pt idx="33761">
                  <c:v>13.479200000001001</c:v>
                </c:pt>
                <c:pt idx="33762">
                  <c:v>13.479200000001001</c:v>
                </c:pt>
                <c:pt idx="33763">
                  <c:v>13.479200000001001</c:v>
                </c:pt>
                <c:pt idx="33764">
                  <c:v>13.479200000001001</c:v>
                </c:pt>
                <c:pt idx="33765">
                  <c:v>13.319475690499999</c:v>
                </c:pt>
                <c:pt idx="33766">
                  <c:v>13.241199999997001</c:v>
                </c:pt>
                <c:pt idx="33767">
                  <c:v>13.241199999997001</c:v>
                </c:pt>
                <c:pt idx="33768">
                  <c:v>13.241199999997001</c:v>
                </c:pt>
                <c:pt idx="33769">
                  <c:v>13.241199999997001</c:v>
                </c:pt>
                <c:pt idx="33770">
                  <c:v>13.241199999997001</c:v>
                </c:pt>
                <c:pt idx="33771">
                  <c:v>13.241199999997001</c:v>
                </c:pt>
                <c:pt idx="33772">
                  <c:v>13.241199999997001</c:v>
                </c:pt>
                <c:pt idx="33773">
                  <c:v>13.241199999997001</c:v>
                </c:pt>
                <c:pt idx="33774">
                  <c:v>13.241199999997001</c:v>
                </c:pt>
                <c:pt idx="33775">
                  <c:v>13.241199999997001</c:v>
                </c:pt>
                <c:pt idx="33776">
                  <c:v>13.241199999997001</c:v>
                </c:pt>
                <c:pt idx="33777">
                  <c:v>13.241199999997001</c:v>
                </c:pt>
                <c:pt idx="33778">
                  <c:v>13.372501758919</c:v>
                </c:pt>
                <c:pt idx="33779">
                  <c:v>13.445799999993</c:v>
                </c:pt>
                <c:pt idx="33780">
                  <c:v>13.445799999996</c:v>
                </c:pt>
                <c:pt idx="33781">
                  <c:v>13.445799999996</c:v>
                </c:pt>
                <c:pt idx="33782">
                  <c:v>13.445799999995</c:v>
                </c:pt>
                <c:pt idx="33783">
                  <c:v>13.445799999996</c:v>
                </c:pt>
                <c:pt idx="33784">
                  <c:v>13.364887069283</c:v>
                </c:pt>
                <c:pt idx="33785">
                  <c:v>13.349799999998</c:v>
                </c:pt>
                <c:pt idx="33786">
                  <c:v>13.349799999998</c:v>
                </c:pt>
                <c:pt idx="33787">
                  <c:v>13.349799999998</c:v>
                </c:pt>
                <c:pt idx="33788">
                  <c:v>13.349799999998</c:v>
                </c:pt>
                <c:pt idx="33789">
                  <c:v>13.349799999998</c:v>
                </c:pt>
                <c:pt idx="33790">
                  <c:v>13.349799999998</c:v>
                </c:pt>
                <c:pt idx="33791">
                  <c:v>13.349799999998</c:v>
                </c:pt>
                <c:pt idx="33792">
                  <c:v>13.349800000002</c:v>
                </c:pt>
                <c:pt idx="33793">
                  <c:v>13.349799999998</c:v>
                </c:pt>
                <c:pt idx="33794">
                  <c:v>13.349799999998</c:v>
                </c:pt>
                <c:pt idx="33795">
                  <c:v>13.467919764199999</c:v>
                </c:pt>
                <c:pt idx="33796">
                  <c:v>13.499899999997</c:v>
                </c:pt>
                <c:pt idx="33797">
                  <c:v>13.499899999997</c:v>
                </c:pt>
                <c:pt idx="33798">
                  <c:v>13.499899999997</c:v>
                </c:pt>
                <c:pt idx="33799">
                  <c:v>13.499899999997</c:v>
                </c:pt>
                <c:pt idx="33800">
                  <c:v>13.499899999997</c:v>
                </c:pt>
                <c:pt idx="33801">
                  <c:v>13.499899999997</c:v>
                </c:pt>
                <c:pt idx="33802">
                  <c:v>13.499899999997</c:v>
                </c:pt>
                <c:pt idx="33803">
                  <c:v>13.499899999997</c:v>
                </c:pt>
                <c:pt idx="33804">
                  <c:v>13.499899999997</c:v>
                </c:pt>
                <c:pt idx="33805">
                  <c:v>13.499899999997</c:v>
                </c:pt>
                <c:pt idx="33806">
                  <c:v>13.499899999997</c:v>
                </c:pt>
                <c:pt idx="33807">
                  <c:v>13.459419848814001</c:v>
                </c:pt>
                <c:pt idx="33808">
                  <c:v>13.288600000000001</c:v>
                </c:pt>
                <c:pt idx="33809">
                  <c:v>13.288600000000001</c:v>
                </c:pt>
                <c:pt idx="33810">
                  <c:v>13.288600000000001</c:v>
                </c:pt>
                <c:pt idx="33811">
                  <c:v>13.288600000000001</c:v>
                </c:pt>
                <c:pt idx="33812">
                  <c:v>13.288600000000001</c:v>
                </c:pt>
                <c:pt idx="33813">
                  <c:v>13.288600000000001</c:v>
                </c:pt>
                <c:pt idx="33814">
                  <c:v>13.288600000000001</c:v>
                </c:pt>
                <c:pt idx="33815">
                  <c:v>13.288600000000001</c:v>
                </c:pt>
                <c:pt idx="33816">
                  <c:v>13.288600000000001</c:v>
                </c:pt>
                <c:pt idx="33817">
                  <c:v>13.288600000000001</c:v>
                </c:pt>
                <c:pt idx="33818">
                  <c:v>13.288600000000001</c:v>
                </c:pt>
                <c:pt idx="33819">
                  <c:v>13.288600000000001</c:v>
                </c:pt>
                <c:pt idx="33820">
                  <c:v>13.341971981437</c:v>
                </c:pt>
                <c:pt idx="33821">
                  <c:v>13.402100000003999</c:v>
                </c:pt>
                <c:pt idx="33822">
                  <c:v>13.402100000003999</c:v>
                </c:pt>
                <c:pt idx="33823">
                  <c:v>13.402100000003999</c:v>
                </c:pt>
                <c:pt idx="33824">
                  <c:v>13.402100000003999</c:v>
                </c:pt>
                <c:pt idx="33825">
                  <c:v>13.402100000003999</c:v>
                </c:pt>
                <c:pt idx="33826">
                  <c:v>13.402100000003999</c:v>
                </c:pt>
                <c:pt idx="33827">
                  <c:v>13.402100000003999</c:v>
                </c:pt>
                <c:pt idx="33828">
                  <c:v>13.402100000003999</c:v>
                </c:pt>
                <c:pt idx="33829">
                  <c:v>13.402100000003999</c:v>
                </c:pt>
                <c:pt idx="33830">
                  <c:v>13.402100000003999</c:v>
                </c:pt>
                <c:pt idx="33831">
                  <c:v>13.402100000003999</c:v>
                </c:pt>
                <c:pt idx="33832">
                  <c:v>13.402100000003999</c:v>
                </c:pt>
                <c:pt idx="33833">
                  <c:v>13.401585134614001</c:v>
                </c:pt>
                <c:pt idx="33834">
                  <c:v>13.395199999999001</c:v>
                </c:pt>
                <c:pt idx="33835">
                  <c:v>13.395199999999001</c:v>
                </c:pt>
                <c:pt idx="33836">
                  <c:v>13.395199999999001</c:v>
                </c:pt>
                <c:pt idx="33837">
                  <c:v>13.395199999999001</c:v>
                </c:pt>
                <c:pt idx="33838">
                  <c:v>13.395199999999001</c:v>
                </c:pt>
                <c:pt idx="33839">
                  <c:v>13.395199999999001</c:v>
                </c:pt>
                <c:pt idx="33840">
                  <c:v>13.395199999999001</c:v>
                </c:pt>
                <c:pt idx="33841">
                  <c:v>13.395199999999001</c:v>
                </c:pt>
                <c:pt idx="33842">
                  <c:v>13.395199999999001</c:v>
                </c:pt>
                <c:pt idx="33843">
                  <c:v>13.395199999999001</c:v>
                </c:pt>
                <c:pt idx="33844">
                  <c:v>13.395199999999001</c:v>
                </c:pt>
                <c:pt idx="33845">
                  <c:v>13.395792439361999</c:v>
                </c:pt>
                <c:pt idx="33846">
                  <c:v>13.445899999998</c:v>
                </c:pt>
                <c:pt idx="33847">
                  <c:v>13.445899999998</c:v>
                </c:pt>
                <c:pt idx="33848">
                  <c:v>13.445899999998</c:v>
                </c:pt>
                <c:pt idx="33849">
                  <c:v>13.445899999999</c:v>
                </c:pt>
                <c:pt idx="33850">
                  <c:v>13.445899999998</c:v>
                </c:pt>
                <c:pt idx="33851">
                  <c:v>13.445899999999</c:v>
                </c:pt>
                <c:pt idx="33852">
                  <c:v>13.445899999998</c:v>
                </c:pt>
                <c:pt idx="33853">
                  <c:v>13.445899999998</c:v>
                </c:pt>
                <c:pt idx="33854">
                  <c:v>13.445899999998</c:v>
                </c:pt>
                <c:pt idx="33855">
                  <c:v>13.445899999998</c:v>
                </c:pt>
                <c:pt idx="33856">
                  <c:v>13.445899999999</c:v>
                </c:pt>
                <c:pt idx="33857">
                  <c:v>13.445899999998</c:v>
                </c:pt>
                <c:pt idx="33858">
                  <c:v>13.445899999998</c:v>
                </c:pt>
                <c:pt idx="33859">
                  <c:v>13.390552699043999</c:v>
                </c:pt>
                <c:pt idx="33860">
                  <c:v>13.337399999997</c:v>
                </c:pt>
                <c:pt idx="33861">
                  <c:v>13.337399999997</c:v>
                </c:pt>
                <c:pt idx="33862">
                  <c:v>13.337399999997</c:v>
                </c:pt>
                <c:pt idx="33863">
                  <c:v>13.337399999997</c:v>
                </c:pt>
                <c:pt idx="33864">
                  <c:v>13.337399999997</c:v>
                </c:pt>
                <c:pt idx="33865">
                  <c:v>13.337399999999</c:v>
                </c:pt>
                <c:pt idx="33866">
                  <c:v>13.337399999997</c:v>
                </c:pt>
                <c:pt idx="33867">
                  <c:v>13.337399999997</c:v>
                </c:pt>
                <c:pt idx="33868">
                  <c:v>13.337399999997</c:v>
                </c:pt>
                <c:pt idx="33869">
                  <c:v>13.337399999997</c:v>
                </c:pt>
                <c:pt idx="33870">
                  <c:v>13.337399999997</c:v>
                </c:pt>
                <c:pt idx="33871">
                  <c:v>13.360591102473</c:v>
                </c:pt>
                <c:pt idx="33872">
                  <c:v>13.372899999995999</c:v>
                </c:pt>
                <c:pt idx="33873">
                  <c:v>13.372899999995999</c:v>
                </c:pt>
                <c:pt idx="33874">
                  <c:v>13.372899999995999</c:v>
                </c:pt>
                <c:pt idx="33875">
                  <c:v>13.372899999995999</c:v>
                </c:pt>
                <c:pt idx="33876">
                  <c:v>13.372899999995999</c:v>
                </c:pt>
                <c:pt idx="33877">
                  <c:v>13.372899999995999</c:v>
                </c:pt>
                <c:pt idx="33878">
                  <c:v>13.372899999995999</c:v>
                </c:pt>
                <c:pt idx="33879">
                  <c:v>13.372899999995999</c:v>
                </c:pt>
                <c:pt idx="33880">
                  <c:v>13.372899999995999</c:v>
                </c:pt>
                <c:pt idx="33881">
                  <c:v>13.372899999995999</c:v>
                </c:pt>
                <c:pt idx="33882">
                  <c:v>13.372899999995999</c:v>
                </c:pt>
                <c:pt idx="33883">
                  <c:v>13.372899999995999</c:v>
                </c:pt>
                <c:pt idx="33884">
                  <c:v>13.348317161042001</c:v>
                </c:pt>
                <c:pt idx="33885">
                  <c:v>13.249799999998</c:v>
                </c:pt>
                <c:pt idx="33886">
                  <c:v>13.249799999995</c:v>
                </c:pt>
                <c:pt idx="33887">
                  <c:v>13.249799999998</c:v>
                </c:pt>
                <c:pt idx="33888">
                  <c:v>13.249799999998</c:v>
                </c:pt>
                <c:pt idx="33889">
                  <c:v>13.249799999998</c:v>
                </c:pt>
                <c:pt idx="33890">
                  <c:v>13.249799999998</c:v>
                </c:pt>
                <c:pt idx="33891">
                  <c:v>13.249799999998</c:v>
                </c:pt>
                <c:pt idx="33892">
                  <c:v>13.249799999998</c:v>
                </c:pt>
                <c:pt idx="33893">
                  <c:v>13.249799999998</c:v>
                </c:pt>
                <c:pt idx="33894">
                  <c:v>13.249799999998</c:v>
                </c:pt>
                <c:pt idx="33895">
                  <c:v>13.249799999998</c:v>
                </c:pt>
                <c:pt idx="33896">
                  <c:v>13.249799999998</c:v>
                </c:pt>
                <c:pt idx="33897">
                  <c:v>13.249799999998</c:v>
                </c:pt>
                <c:pt idx="33898">
                  <c:v>13.249799999998</c:v>
                </c:pt>
                <c:pt idx="33899">
                  <c:v>13.249799999998</c:v>
                </c:pt>
                <c:pt idx="33900">
                  <c:v>13.249799999998</c:v>
                </c:pt>
                <c:pt idx="33901">
                  <c:v>13.249839972124001</c:v>
                </c:pt>
                <c:pt idx="33902">
                  <c:v>13.25</c:v>
                </c:pt>
                <c:pt idx="33903">
                  <c:v>13.25</c:v>
                </c:pt>
                <c:pt idx="33904">
                  <c:v>13.25</c:v>
                </c:pt>
                <c:pt idx="33905">
                  <c:v>13.25</c:v>
                </c:pt>
                <c:pt idx="33906">
                  <c:v>13.25</c:v>
                </c:pt>
                <c:pt idx="33907">
                  <c:v>13.25</c:v>
                </c:pt>
                <c:pt idx="33908">
                  <c:v>13.25</c:v>
                </c:pt>
                <c:pt idx="33909">
                  <c:v>13.25</c:v>
                </c:pt>
                <c:pt idx="33910">
                  <c:v>13.25</c:v>
                </c:pt>
                <c:pt idx="33911">
                  <c:v>13.25</c:v>
                </c:pt>
                <c:pt idx="33912">
                  <c:v>13.25</c:v>
                </c:pt>
                <c:pt idx="33913">
                  <c:v>13.25</c:v>
                </c:pt>
                <c:pt idx="33914">
                  <c:v>13.317099479695001</c:v>
                </c:pt>
                <c:pt idx="33915">
                  <c:v>13.398899999999999</c:v>
                </c:pt>
                <c:pt idx="33916">
                  <c:v>13.398899999999999</c:v>
                </c:pt>
                <c:pt idx="33917">
                  <c:v>13.398899999999999</c:v>
                </c:pt>
                <c:pt idx="33918">
                  <c:v>13.398899999999999</c:v>
                </c:pt>
                <c:pt idx="33919">
                  <c:v>13.398899999999999</c:v>
                </c:pt>
                <c:pt idx="33920">
                  <c:v>13.389863138732</c:v>
                </c:pt>
                <c:pt idx="33921">
                  <c:v>13.301500000001001</c:v>
                </c:pt>
                <c:pt idx="33922">
                  <c:v>13.301500000001001</c:v>
                </c:pt>
                <c:pt idx="33923">
                  <c:v>13.301500000001001</c:v>
                </c:pt>
                <c:pt idx="33924">
                  <c:v>13.301500000001001</c:v>
                </c:pt>
                <c:pt idx="33925">
                  <c:v>13.301500000001001</c:v>
                </c:pt>
                <c:pt idx="33926">
                  <c:v>13.301500000001001</c:v>
                </c:pt>
                <c:pt idx="33927">
                  <c:v>13.301500000001001</c:v>
                </c:pt>
                <c:pt idx="33928">
                  <c:v>13.301500000001001</c:v>
                </c:pt>
                <c:pt idx="33929">
                  <c:v>13.301500000001001</c:v>
                </c:pt>
                <c:pt idx="33930">
                  <c:v>13.301500000001001</c:v>
                </c:pt>
                <c:pt idx="33931">
                  <c:v>13.301500000001001</c:v>
                </c:pt>
                <c:pt idx="33932">
                  <c:v>13.301500000001001</c:v>
                </c:pt>
                <c:pt idx="33933">
                  <c:v>13.29920670501</c:v>
                </c:pt>
                <c:pt idx="33934">
                  <c:v>13.296200000002999</c:v>
                </c:pt>
                <c:pt idx="33935">
                  <c:v>13.296200000002001</c:v>
                </c:pt>
                <c:pt idx="33936">
                  <c:v>13.296200000002999</c:v>
                </c:pt>
                <c:pt idx="33937">
                  <c:v>13.296200000002999</c:v>
                </c:pt>
                <c:pt idx="33938">
                  <c:v>13.296200000002999</c:v>
                </c:pt>
                <c:pt idx="33939">
                  <c:v>13.296200000002999</c:v>
                </c:pt>
                <c:pt idx="33940">
                  <c:v>13.296200000002999</c:v>
                </c:pt>
                <c:pt idx="33941">
                  <c:v>13.296200000002999</c:v>
                </c:pt>
                <c:pt idx="33942">
                  <c:v>13.296200000002999</c:v>
                </c:pt>
                <c:pt idx="33943">
                  <c:v>13.296200000002999</c:v>
                </c:pt>
                <c:pt idx="33944">
                  <c:v>13.296200000002999</c:v>
                </c:pt>
                <c:pt idx="33945">
                  <c:v>13.285705141971</c:v>
                </c:pt>
                <c:pt idx="33946">
                  <c:v>13.223599999997999</c:v>
                </c:pt>
                <c:pt idx="33947">
                  <c:v>13.223599999997999</c:v>
                </c:pt>
                <c:pt idx="33948">
                  <c:v>13.223599999997999</c:v>
                </c:pt>
                <c:pt idx="33949">
                  <c:v>13.223599999997999</c:v>
                </c:pt>
                <c:pt idx="33950">
                  <c:v>13.223599999997999</c:v>
                </c:pt>
                <c:pt idx="33951">
                  <c:v>13.223599999997999</c:v>
                </c:pt>
                <c:pt idx="33952">
                  <c:v>13.223599999997999</c:v>
                </c:pt>
                <c:pt idx="33953">
                  <c:v>13.223599999997999</c:v>
                </c:pt>
                <c:pt idx="33954">
                  <c:v>13.223599999997999</c:v>
                </c:pt>
                <c:pt idx="33955">
                  <c:v>13.223599999997999</c:v>
                </c:pt>
                <c:pt idx="33956">
                  <c:v>13.223599999997999</c:v>
                </c:pt>
                <c:pt idx="33957">
                  <c:v>13.26873737128</c:v>
                </c:pt>
                <c:pt idx="33958">
                  <c:v>13.417799999996999</c:v>
                </c:pt>
                <c:pt idx="33959">
                  <c:v>13.417799999996999</c:v>
                </c:pt>
                <c:pt idx="33960">
                  <c:v>13.417799999996999</c:v>
                </c:pt>
                <c:pt idx="33961">
                  <c:v>13.417799999996999</c:v>
                </c:pt>
                <c:pt idx="33962">
                  <c:v>13.417799999996999</c:v>
                </c:pt>
                <c:pt idx="33963">
                  <c:v>13.417799999996999</c:v>
                </c:pt>
                <c:pt idx="33964">
                  <c:v>13.417799999996999</c:v>
                </c:pt>
                <c:pt idx="33965">
                  <c:v>13.417799999996999</c:v>
                </c:pt>
                <c:pt idx="33966">
                  <c:v>13.417799999996999</c:v>
                </c:pt>
                <c:pt idx="33967">
                  <c:v>13.417799999996999</c:v>
                </c:pt>
                <c:pt idx="33968">
                  <c:v>13.417799999996999</c:v>
                </c:pt>
                <c:pt idx="33969">
                  <c:v>13.417799999996999</c:v>
                </c:pt>
                <c:pt idx="33970">
                  <c:v>13.417799999996999</c:v>
                </c:pt>
                <c:pt idx="33971">
                  <c:v>13.417799999996999</c:v>
                </c:pt>
                <c:pt idx="33972">
                  <c:v>13.417799999996999</c:v>
                </c:pt>
                <c:pt idx="33973">
                  <c:v>13.417799999996999</c:v>
                </c:pt>
                <c:pt idx="33974">
                  <c:v>13.417799999996999</c:v>
                </c:pt>
                <c:pt idx="33975">
                  <c:v>13.417799999996999</c:v>
                </c:pt>
                <c:pt idx="33976">
                  <c:v>13.417327947765999</c:v>
                </c:pt>
                <c:pt idx="33977">
                  <c:v>13.372100000001</c:v>
                </c:pt>
                <c:pt idx="33978">
                  <c:v>13.372100000001</c:v>
                </c:pt>
                <c:pt idx="33979">
                  <c:v>13.372100000001</c:v>
                </c:pt>
                <c:pt idx="33980">
                  <c:v>13.372100000001</c:v>
                </c:pt>
                <c:pt idx="33981">
                  <c:v>13.372100000001</c:v>
                </c:pt>
                <c:pt idx="33982">
                  <c:v>13.372100000001</c:v>
                </c:pt>
                <c:pt idx="33983">
                  <c:v>13.372100000001</c:v>
                </c:pt>
                <c:pt idx="33984">
                  <c:v>13.372100000001</c:v>
                </c:pt>
                <c:pt idx="33985">
                  <c:v>13.372100000001</c:v>
                </c:pt>
                <c:pt idx="33986">
                  <c:v>13.372100000001</c:v>
                </c:pt>
                <c:pt idx="33987">
                  <c:v>13.372100000001</c:v>
                </c:pt>
                <c:pt idx="33988">
                  <c:v>13.372100000001</c:v>
                </c:pt>
                <c:pt idx="33989">
                  <c:v>13.372100000001</c:v>
                </c:pt>
                <c:pt idx="33990">
                  <c:v>13.394094344326</c:v>
                </c:pt>
                <c:pt idx="33991">
                  <c:v>13.426600000003999</c:v>
                </c:pt>
                <c:pt idx="33992">
                  <c:v>13.426600000003999</c:v>
                </c:pt>
                <c:pt idx="33993">
                  <c:v>13.426600000003999</c:v>
                </c:pt>
                <c:pt idx="33994">
                  <c:v>13.426600000003999</c:v>
                </c:pt>
                <c:pt idx="33995">
                  <c:v>13.426600000003999</c:v>
                </c:pt>
                <c:pt idx="33996">
                  <c:v>13.426600000003999</c:v>
                </c:pt>
                <c:pt idx="33997">
                  <c:v>13.426600000003999</c:v>
                </c:pt>
                <c:pt idx="33998">
                  <c:v>13.426600000003999</c:v>
                </c:pt>
                <c:pt idx="33999">
                  <c:v>13.426600000003999</c:v>
                </c:pt>
                <c:pt idx="34000">
                  <c:v>13.426600000003999</c:v>
                </c:pt>
                <c:pt idx="34001">
                  <c:v>13.426600000003999</c:v>
                </c:pt>
                <c:pt idx="34002">
                  <c:v>13.426600000003999</c:v>
                </c:pt>
                <c:pt idx="34003">
                  <c:v>13.424286572704</c:v>
                </c:pt>
                <c:pt idx="34004">
                  <c:v>13.313200000002</c:v>
                </c:pt>
                <c:pt idx="34005">
                  <c:v>13.313200000002</c:v>
                </c:pt>
                <c:pt idx="34006">
                  <c:v>13.313200000002</c:v>
                </c:pt>
                <c:pt idx="34007">
                  <c:v>13.313200000002</c:v>
                </c:pt>
                <c:pt idx="34008">
                  <c:v>13.313200000002</c:v>
                </c:pt>
                <c:pt idx="34009">
                  <c:v>13.509036138736001</c:v>
                </c:pt>
                <c:pt idx="34010">
                  <c:v>13.602299999999</c:v>
                </c:pt>
                <c:pt idx="34011">
                  <c:v>13.602299999999</c:v>
                </c:pt>
                <c:pt idx="34012">
                  <c:v>13.602299999999</c:v>
                </c:pt>
                <c:pt idx="34013">
                  <c:v>13.602299999999</c:v>
                </c:pt>
                <c:pt idx="34014">
                  <c:v>13.602299999999</c:v>
                </c:pt>
                <c:pt idx="34015">
                  <c:v>13.602299999999</c:v>
                </c:pt>
                <c:pt idx="34016">
                  <c:v>13.602299999999</c:v>
                </c:pt>
                <c:pt idx="34017">
                  <c:v>13.602299999999</c:v>
                </c:pt>
                <c:pt idx="34018">
                  <c:v>13.602299999999</c:v>
                </c:pt>
                <c:pt idx="34019">
                  <c:v>13.602299999999</c:v>
                </c:pt>
                <c:pt idx="34020">
                  <c:v>13.602299999999</c:v>
                </c:pt>
                <c:pt idx="34021">
                  <c:v>13.602299999999</c:v>
                </c:pt>
                <c:pt idx="34022">
                  <c:v>13.602299999999</c:v>
                </c:pt>
                <c:pt idx="34023">
                  <c:v>13.602299999999</c:v>
                </c:pt>
                <c:pt idx="34024">
                  <c:v>13.602299999999</c:v>
                </c:pt>
                <c:pt idx="34025">
                  <c:v>13.602299999999</c:v>
                </c:pt>
                <c:pt idx="34026">
                  <c:v>13.602299999999</c:v>
                </c:pt>
                <c:pt idx="34027">
                  <c:v>13.602299999999</c:v>
                </c:pt>
                <c:pt idx="34028">
                  <c:v>13.602299999999</c:v>
                </c:pt>
                <c:pt idx="34029">
                  <c:v>13.494319079475</c:v>
                </c:pt>
                <c:pt idx="34030">
                  <c:v>13.298299999997001</c:v>
                </c:pt>
                <c:pt idx="34031">
                  <c:v>13.298299999997001</c:v>
                </c:pt>
                <c:pt idx="34032">
                  <c:v>13.298299999997001</c:v>
                </c:pt>
                <c:pt idx="34033">
                  <c:v>13.298299999997001</c:v>
                </c:pt>
                <c:pt idx="34034">
                  <c:v>13.298299999997001</c:v>
                </c:pt>
                <c:pt idx="34035">
                  <c:v>13.298299999997001</c:v>
                </c:pt>
                <c:pt idx="34036">
                  <c:v>13.300240681362</c:v>
                </c:pt>
                <c:pt idx="34037">
                  <c:v>13.300699999999001</c:v>
                </c:pt>
                <c:pt idx="34038">
                  <c:v>13.300700000000001</c:v>
                </c:pt>
                <c:pt idx="34039">
                  <c:v>13.300699999999001</c:v>
                </c:pt>
                <c:pt idx="34040">
                  <c:v>13.300699999999001</c:v>
                </c:pt>
                <c:pt idx="34041">
                  <c:v>13.300699999999001</c:v>
                </c:pt>
                <c:pt idx="34042">
                  <c:v>13.300699999999001</c:v>
                </c:pt>
                <c:pt idx="34043">
                  <c:v>13.300699999999001</c:v>
                </c:pt>
                <c:pt idx="34044">
                  <c:v>13.300699999999001</c:v>
                </c:pt>
                <c:pt idx="34045">
                  <c:v>13.300699999999001</c:v>
                </c:pt>
                <c:pt idx="34046">
                  <c:v>13.300699999999001</c:v>
                </c:pt>
                <c:pt idx="34047">
                  <c:v>13.300699999999001</c:v>
                </c:pt>
                <c:pt idx="34048">
                  <c:v>13.299292892485999</c:v>
                </c:pt>
                <c:pt idx="34049">
                  <c:v>13.287099999996</c:v>
                </c:pt>
                <c:pt idx="34050">
                  <c:v>13.287099999996</c:v>
                </c:pt>
                <c:pt idx="34051">
                  <c:v>13.287099999996</c:v>
                </c:pt>
                <c:pt idx="34052">
                  <c:v>13.287099999996</c:v>
                </c:pt>
                <c:pt idx="34053">
                  <c:v>13.287099999996</c:v>
                </c:pt>
                <c:pt idx="34054">
                  <c:v>13.287099999996</c:v>
                </c:pt>
                <c:pt idx="34055">
                  <c:v>13.287099999996</c:v>
                </c:pt>
                <c:pt idx="34056">
                  <c:v>13.287099999996</c:v>
                </c:pt>
                <c:pt idx="34057">
                  <c:v>13.287099999996</c:v>
                </c:pt>
                <c:pt idx="34058">
                  <c:v>13.287099999996</c:v>
                </c:pt>
                <c:pt idx="34059">
                  <c:v>13.287099999996</c:v>
                </c:pt>
                <c:pt idx="34060">
                  <c:v>13.287099999996</c:v>
                </c:pt>
                <c:pt idx="34061">
                  <c:v>13.287099999996</c:v>
                </c:pt>
                <c:pt idx="34062">
                  <c:v>13.209994561594</c:v>
                </c:pt>
                <c:pt idx="34063">
                  <c:v>13.143099999996</c:v>
                </c:pt>
                <c:pt idx="34064">
                  <c:v>13.143099999996</c:v>
                </c:pt>
                <c:pt idx="34065">
                  <c:v>13.143099999996</c:v>
                </c:pt>
                <c:pt idx="34066">
                  <c:v>13.143099999996</c:v>
                </c:pt>
                <c:pt idx="34067">
                  <c:v>13.143099999996</c:v>
                </c:pt>
                <c:pt idx="34068">
                  <c:v>13.143099999996</c:v>
                </c:pt>
                <c:pt idx="34069">
                  <c:v>13.143099999996</c:v>
                </c:pt>
                <c:pt idx="34070">
                  <c:v>13.143099999996</c:v>
                </c:pt>
                <c:pt idx="34071">
                  <c:v>13.143099999996</c:v>
                </c:pt>
                <c:pt idx="34072">
                  <c:v>13.143099999996</c:v>
                </c:pt>
                <c:pt idx="34073">
                  <c:v>13.143099999996</c:v>
                </c:pt>
                <c:pt idx="34074">
                  <c:v>13.143099999996</c:v>
                </c:pt>
                <c:pt idx="34075">
                  <c:v>13.143099999996</c:v>
                </c:pt>
                <c:pt idx="34076">
                  <c:v>13.143099999996</c:v>
                </c:pt>
                <c:pt idx="34077">
                  <c:v>13.143099999995</c:v>
                </c:pt>
                <c:pt idx="34078">
                  <c:v>13.143099999996</c:v>
                </c:pt>
                <c:pt idx="34079">
                  <c:v>13.143099999996</c:v>
                </c:pt>
                <c:pt idx="34080">
                  <c:v>13.143099999996</c:v>
                </c:pt>
                <c:pt idx="34081">
                  <c:v>13.143099999996</c:v>
                </c:pt>
                <c:pt idx="34082">
                  <c:v>13.259457916861001</c:v>
                </c:pt>
                <c:pt idx="34083">
                  <c:v>13.398400000003001</c:v>
                </c:pt>
                <c:pt idx="34084">
                  <c:v>13.398400000003001</c:v>
                </c:pt>
                <c:pt idx="34085">
                  <c:v>13.398400000003001</c:v>
                </c:pt>
                <c:pt idx="34086">
                  <c:v>13.398400000003001</c:v>
                </c:pt>
                <c:pt idx="34087">
                  <c:v>13.369918126892999</c:v>
                </c:pt>
                <c:pt idx="34088">
                  <c:v>13.278400000003</c:v>
                </c:pt>
                <c:pt idx="34089">
                  <c:v>13.278400000003</c:v>
                </c:pt>
                <c:pt idx="34090">
                  <c:v>13.278400000003</c:v>
                </c:pt>
                <c:pt idx="34091">
                  <c:v>13.278400000003</c:v>
                </c:pt>
                <c:pt idx="34092">
                  <c:v>13.278400000003</c:v>
                </c:pt>
                <c:pt idx="34093">
                  <c:v>13.278400000003</c:v>
                </c:pt>
                <c:pt idx="34094">
                  <c:v>13.278400000003</c:v>
                </c:pt>
                <c:pt idx="34095">
                  <c:v>13.278400000003</c:v>
                </c:pt>
                <c:pt idx="34096">
                  <c:v>13.278400000003</c:v>
                </c:pt>
                <c:pt idx="34097">
                  <c:v>13.278400000003</c:v>
                </c:pt>
                <c:pt idx="34098">
                  <c:v>13.278400000003</c:v>
                </c:pt>
                <c:pt idx="34099">
                  <c:v>13.278400000003</c:v>
                </c:pt>
                <c:pt idx="34100">
                  <c:v>13.278400000003</c:v>
                </c:pt>
                <c:pt idx="34101">
                  <c:v>13.278400000003</c:v>
                </c:pt>
                <c:pt idx="34102">
                  <c:v>13.278400000003</c:v>
                </c:pt>
                <c:pt idx="34103">
                  <c:v>13.278400000003</c:v>
                </c:pt>
                <c:pt idx="34104">
                  <c:v>13.278400000003</c:v>
                </c:pt>
                <c:pt idx="34105">
                  <c:v>13.278400000003</c:v>
                </c:pt>
                <c:pt idx="34106">
                  <c:v>13.278400000003</c:v>
                </c:pt>
                <c:pt idx="34107">
                  <c:v>13.292118990433</c:v>
                </c:pt>
                <c:pt idx="34108">
                  <c:v>13.329800000004999</c:v>
                </c:pt>
                <c:pt idx="34109">
                  <c:v>13.329800000004999</c:v>
                </c:pt>
                <c:pt idx="34110">
                  <c:v>13.329800000004999</c:v>
                </c:pt>
                <c:pt idx="34111">
                  <c:v>13.329800000004999</c:v>
                </c:pt>
                <c:pt idx="34112">
                  <c:v>13.329800000004999</c:v>
                </c:pt>
                <c:pt idx="34113">
                  <c:v>13.306175589881001</c:v>
                </c:pt>
                <c:pt idx="34114">
                  <c:v>13.238699999995999</c:v>
                </c:pt>
                <c:pt idx="34115">
                  <c:v>13.238699999995999</c:v>
                </c:pt>
                <c:pt idx="34116">
                  <c:v>13.238699999995999</c:v>
                </c:pt>
                <c:pt idx="34117">
                  <c:v>13.238699999995999</c:v>
                </c:pt>
                <c:pt idx="34118">
                  <c:v>13.238699999995999</c:v>
                </c:pt>
                <c:pt idx="34119">
                  <c:v>13.238699999995999</c:v>
                </c:pt>
                <c:pt idx="34120">
                  <c:v>13.238699999995999</c:v>
                </c:pt>
                <c:pt idx="34121">
                  <c:v>13.238699999995999</c:v>
                </c:pt>
                <c:pt idx="34122">
                  <c:v>13.238699999995999</c:v>
                </c:pt>
                <c:pt idx="34123">
                  <c:v>13.238699999995999</c:v>
                </c:pt>
                <c:pt idx="34124">
                  <c:v>13.238699999995999</c:v>
                </c:pt>
                <c:pt idx="34125">
                  <c:v>13.238699999995999</c:v>
                </c:pt>
                <c:pt idx="34126">
                  <c:v>13.266045459769</c:v>
                </c:pt>
                <c:pt idx="34127">
                  <c:v>13.329599999998001</c:v>
                </c:pt>
                <c:pt idx="34128">
                  <c:v>13.329599999998001</c:v>
                </c:pt>
                <c:pt idx="34129">
                  <c:v>13.329599999998001</c:v>
                </c:pt>
                <c:pt idx="34130">
                  <c:v>13.329599999998001</c:v>
                </c:pt>
                <c:pt idx="34131">
                  <c:v>13.329599999998001</c:v>
                </c:pt>
                <c:pt idx="34132">
                  <c:v>13.329599999998001</c:v>
                </c:pt>
                <c:pt idx="34133">
                  <c:v>13.329599999998001</c:v>
                </c:pt>
                <c:pt idx="34134">
                  <c:v>13.329599999998001</c:v>
                </c:pt>
                <c:pt idx="34135">
                  <c:v>13.329599999998001</c:v>
                </c:pt>
                <c:pt idx="34136">
                  <c:v>13.329599999998001</c:v>
                </c:pt>
                <c:pt idx="34137">
                  <c:v>13.329599999998001</c:v>
                </c:pt>
                <c:pt idx="34138">
                  <c:v>13.329599999998001</c:v>
                </c:pt>
                <c:pt idx="34139">
                  <c:v>13.433604948808</c:v>
                </c:pt>
                <c:pt idx="34140">
                  <c:v>13.503900000003</c:v>
                </c:pt>
                <c:pt idx="34141">
                  <c:v>13.503900000003</c:v>
                </c:pt>
                <c:pt idx="34142">
                  <c:v>13.503900000003</c:v>
                </c:pt>
                <c:pt idx="34143">
                  <c:v>13.503900000003</c:v>
                </c:pt>
                <c:pt idx="34144">
                  <c:v>13.503900000003</c:v>
                </c:pt>
                <c:pt idx="34145">
                  <c:v>13.503900000003</c:v>
                </c:pt>
                <c:pt idx="34146">
                  <c:v>13.503900000003</c:v>
                </c:pt>
                <c:pt idx="34147">
                  <c:v>13.503900000003</c:v>
                </c:pt>
                <c:pt idx="34148">
                  <c:v>13.503900000004</c:v>
                </c:pt>
                <c:pt idx="34149">
                  <c:v>13.503900000003</c:v>
                </c:pt>
                <c:pt idx="34150">
                  <c:v>13.503900000003</c:v>
                </c:pt>
                <c:pt idx="34151">
                  <c:v>13.300332631925</c:v>
                </c:pt>
                <c:pt idx="34152">
                  <c:v>13.115500000004999</c:v>
                </c:pt>
                <c:pt idx="34153">
                  <c:v>13.115500000004999</c:v>
                </c:pt>
                <c:pt idx="34154">
                  <c:v>13.115500000008</c:v>
                </c:pt>
                <c:pt idx="34155">
                  <c:v>13.115500000004999</c:v>
                </c:pt>
                <c:pt idx="34156">
                  <c:v>13.115500000004999</c:v>
                </c:pt>
                <c:pt idx="34157">
                  <c:v>13.115500000004999</c:v>
                </c:pt>
                <c:pt idx="34158">
                  <c:v>13.115500000004999</c:v>
                </c:pt>
                <c:pt idx="34159">
                  <c:v>13.115500000004999</c:v>
                </c:pt>
                <c:pt idx="34160">
                  <c:v>13.115500000004999</c:v>
                </c:pt>
                <c:pt idx="34161">
                  <c:v>13.115500000004999</c:v>
                </c:pt>
                <c:pt idx="34162">
                  <c:v>13.115500000004999</c:v>
                </c:pt>
                <c:pt idx="34163">
                  <c:v>13.361199245352999</c:v>
                </c:pt>
                <c:pt idx="34164">
                  <c:v>13.417199999997999</c:v>
                </c:pt>
                <c:pt idx="34165">
                  <c:v>13.417199999997999</c:v>
                </c:pt>
                <c:pt idx="34166">
                  <c:v>13.417199999997999</c:v>
                </c:pt>
                <c:pt idx="34167">
                  <c:v>13.417199999997999</c:v>
                </c:pt>
                <c:pt idx="34168">
                  <c:v>13.417199999997999</c:v>
                </c:pt>
                <c:pt idx="34169">
                  <c:v>13.417199999997999</c:v>
                </c:pt>
                <c:pt idx="34170">
                  <c:v>13.417199999997999</c:v>
                </c:pt>
                <c:pt idx="34171">
                  <c:v>13.417199999997999</c:v>
                </c:pt>
                <c:pt idx="34172">
                  <c:v>13.417199999997999</c:v>
                </c:pt>
                <c:pt idx="34173">
                  <c:v>13.417199999997999</c:v>
                </c:pt>
                <c:pt idx="34174">
                  <c:v>13.417199999997999</c:v>
                </c:pt>
                <c:pt idx="34175">
                  <c:v>13.417199999997999</c:v>
                </c:pt>
                <c:pt idx="34176">
                  <c:v>13.399036967227</c:v>
                </c:pt>
                <c:pt idx="34177">
                  <c:v>13.308099999996999</c:v>
                </c:pt>
                <c:pt idx="34178">
                  <c:v>13.308099999996999</c:v>
                </c:pt>
                <c:pt idx="34179">
                  <c:v>13.308099999996999</c:v>
                </c:pt>
                <c:pt idx="34180">
                  <c:v>13.308099999996999</c:v>
                </c:pt>
                <c:pt idx="34181">
                  <c:v>13.308099999996999</c:v>
                </c:pt>
                <c:pt idx="34182">
                  <c:v>13.308099999996999</c:v>
                </c:pt>
                <c:pt idx="34183">
                  <c:v>13.308099999996999</c:v>
                </c:pt>
                <c:pt idx="34184">
                  <c:v>13.308099999996999</c:v>
                </c:pt>
                <c:pt idx="34185">
                  <c:v>13.308099999996999</c:v>
                </c:pt>
                <c:pt idx="34186">
                  <c:v>13.308099999996999</c:v>
                </c:pt>
                <c:pt idx="34187">
                  <c:v>13.308099999996999</c:v>
                </c:pt>
                <c:pt idx="34188">
                  <c:v>13.308099999996999</c:v>
                </c:pt>
                <c:pt idx="34189">
                  <c:v>13.308099999996999</c:v>
                </c:pt>
                <c:pt idx="34190">
                  <c:v>13.308099999996999</c:v>
                </c:pt>
                <c:pt idx="34191">
                  <c:v>13.308099999996999</c:v>
                </c:pt>
                <c:pt idx="34192">
                  <c:v>13.308099999996999</c:v>
                </c:pt>
                <c:pt idx="34193">
                  <c:v>13.308099999999</c:v>
                </c:pt>
                <c:pt idx="34194">
                  <c:v>13.308099999996999</c:v>
                </c:pt>
                <c:pt idx="34195">
                  <c:v>13.306543737772</c:v>
                </c:pt>
                <c:pt idx="34196">
                  <c:v>13.269800000002</c:v>
                </c:pt>
                <c:pt idx="34197">
                  <c:v>13.269800000002</c:v>
                </c:pt>
                <c:pt idx="34198">
                  <c:v>13.269800000002</c:v>
                </c:pt>
                <c:pt idx="34199">
                  <c:v>13.269800000002</c:v>
                </c:pt>
                <c:pt idx="34200">
                  <c:v>13.269800000002</c:v>
                </c:pt>
                <c:pt idx="34201">
                  <c:v>13.277152620752</c:v>
                </c:pt>
                <c:pt idx="34202">
                  <c:v>13.278599999998001</c:v>
                </c:pt>
                <c:pt idx="34203">
                  <c:v>13.278599999998001</c:v>
                </c:pt>
                <c:pt idx="34204">
                  <c:v>13.278599999998001</c:v>
                </c:pt>
                <c:pt idx="34205">
                  <c:v>13.278599999998001</c:v>
                </c:pt>
                <c:pt idx="34206">
                  <c:v>13.278599999998001</c:v>
                </c:pt>
                <c:pt idx="34207">
                  <c:v>13.278599999998001</c:v>
                </c:pt>
                <c:pt idx="34208">
                  <c:v>13.278600000002999</c:v>
                </c:pt>
                <c:pt idx="34209">
                  <c:v>13.278599999998001</c:v>
                </c:pt>
                <c:pt idx="34210">
                  <c:v>13.278599999998001</c:v>
                </c:pt>
                <c:pt idx="34211">
                  <c:v>13.278599999998001</c:v>
                </c:pt>
                <c:pt idx="34212">
                  <c:v>13.295923688283001</c:v>
                </c:pt>
                <c:pt idx="34213">
                  <c:v>13.371500000000999</c:v>
                </c:pt>
                <c:pt idx="34214">
                  <c:v>13.371500000000999</c:v>
                </c:pt>
                <c:pt idx="34215">
                  <c:v>13.371500000001999</c:v>
                </c:pt>
                <c:pt idx="34216">
                  <c:v>13.371500000001999</c:v>
                </c:pt>
                <c:pt idx="34217">
                  <c:v>13.371500000000999</c:v>
                </c:pt>
                <c:pt idx="34218">
                  <c:v>13.371500000001999</c:v>
                </c:pt>
                <c:pt idx="34219">
                  <c:v>13.371500000001999</c:v>
                </c:pt>
                <c:pt idx="34220">
                  <c:v>13.371500000000999</c:v>
                </c:pt>
                <c:pt idx="34221">
                  <c:v>13.371500000000999</c:v>
                </c:pt>
                <c:pt idx="34222">
                  <c:v>13.371500000001999</c:v>
                </c:pt>
                <c:pt idx="34223">
                  <c:v>13.371500000001999</c:v>
                </c:pt>
                <c:pt idx="34224">
                  <c:v>13.371500000000999</c:v>
                </c:pt>
                <c:pt idx="34225">
                  <c:v>13.406679089816</c:v>
                </c:pt>
                <c:pt idx="34226">
                  <c:v>13.479800000000999</c:v>
                </c:pt>
                <c:pt idx="34227">
                  <c:v>13.479800000000999</c:v>
                </c:pt>
                <c:pt idx="34228">
                  <c:v>13.479800000000999</c:v>
                </c:pt>
                <c:pt idx="34229">
                  <c:v>13.479800000000999</c:v>
                </c:pt>
                <c:pt idx="34230">
                  <c:v>13.479800000000999</c:v>
                </c:pt>
                <c:pt idx="34231">
                  <c:v>13.479800000000999</c:v>
                </c:pt>
                <c:pt idx="34232">
                  <c:v>13.479800000000999</c:v>
                </c:pt>
                <c:pt idx="34233">
                  <c:v>13.479800000000999</c:v>
                </c:pt>
                <c:pt idx="34234">
                  <c:v>13.479800000000999</c:v>
                </c:pt>
                <c:pt idx="34235">
                  <c:v>13.479800000000999</c:v>
                </c:pt>
                <c:pt idx="34236">
                  <c:v>13.457646124305001</c:v>
                </c:pt>
                <c:pt idx="34237">
                  <c:v>13.313800000003001</c:v>
                </c:pt>
                <c:pt idx="34238">
                  <c:v>13.313800000003001</c:v>
                </c:pt>
                <c:pt idx="34239">
                  <c:v>13.313800000003001</c:v>
                </c:pt>
                <c:pt idx="34240">
                  <c:v>13.313800000003001</c:v>
                </c:pt>
                <c:pt idx="34241">
                  <c:v>13.313800000003001</c:v>
                </c:pt>
                <c:pt idx="34242">
                  <c:v>13.313800000003001</c:v>
                </c:pt>
                <c:pt idx="34243">
                  <c:v>13.313800000003001</c:v>
                </c:pt>
                <c:pt idx="34244">
                  <c:v>13.313800000003001</c:v>
                </c:pt>
                <c:pt idx="34245">
                  <c:v>13.313800000003001</c:v>
                </c:pt>
                <c:pt idx="34246">
                  <c:v>13.313800000003001</c:v>
                </c:pt>
                <c:pt idx="34247">
                  <c:v>13.313800000003001</c:v>
                </c:pt>
                <c:pt idx="34248">
                  <c:v>13.313800000003001</c:v>
                </c:pt>
                <c:pt idx="34249">
                  <c:v>13.313800000003001</c:v>
                </c:pt>
                <c:pt idx="34250">
                  <c:v>13.313800000003001</c:v>
                </c:pt>
                <c:pt idx="34251">
                  <c:v>13.313800000003001</c:v>
                </c:pt>
                <c:pt idx="34252">
                  <c:v>13.313800000003001</c:v>
                </c:pt>
                <c:pt idx="34253">
                  <c:v>13.313800000003001</c:v>
                </c:pt>
                <c:pt idx="34254">
                  <c:v>13.313800000003001</c:v>
                </c:pt>
                <c:pt idx="34255">
                  <c:v>13.313800000003001</c:v>
                </c:pt>
                <c:pt idx="34256">
                  <c:v>13.299787453737</c:v>
                </c:pt>
                <c:pt idx="34257">
                  <c:v>13.274000000002999</c:v>
                </c:pt>
                <c:pt idx="34258">
                  <c:v>13.274000000002999</c:v>
                </c:pt>
                <c:pt idx="34259">
                  <c:v>13.274000000002999</c:v>
                </c:pt>
                <c:pt idx="34260">
                  <c:v>13.274000000002999</c:v>
                </c:pt>
                <c:pt idx="34261">
                  <c:v>13.274000000002999</c:v>
                </c:pt>
                <c:pt idx="34262">
                  <c:v>13.274000000002999</c:v>
                </c:pt>
                <c:pt idx="34263">
                  <c:v>13.270058880165999</c:v>
                </c:pt>
                <c:pt idx="34264">
                  <c:v>13.262400000005</c:v>
                </c:pt>
                <c:pt idx="34265">
                  <c:v>13.262400000005</c:v>
                </c:pt>
                <c:pt idx="34266">
                  <c:v>13.262400000005</c:v>
                </c:pt>
                <c:pt idx="34267">
                  <c:v>13.262400000005</c:v>
                </c:pt>
                <c:pt idx="34268">
                  <c:v>13.262400000005</c:v>
                </c:pt>
                <c:pt idx="34269">
                  <c:v>13.262400000005</c:v>
                </c:pt>
                <c:pt idx="34270">
                  <c:v>13.262400000005</c:v>
                </c:pt>
                <c:pt idx="34271">
                  <c:v>13.262400000005</c:v>
                </c:pt>
                <c:pt idx="34272">
                  <c:v>13.262400000005</c:v>
                </c:pt>
                <c:pt idx="34273">
                  <c:v>13.262400000005</c:v>
                </c:pt>
                <c:pt idx="34274">
                  <c:v>13.262400000005</c:v>
                </c:pt>
                <c:pt idx="34275">
                  <c:v>13.331269798656001</c:v>
                </c:pt>
                <c:pt idx="34276">
                  <c:v>13.427499999998</c:v>
                </c:pt>
                <c:pt idx="34277">
                  <c:v>13.427499999998</c:v>
                </c:pt>
                <c:pt idx="34278">
                  <c:v>13.427499999998</c:v>
                </c:pt>
                <c:pt idx="34279">
                  <c:v>13.427499999997</c:v>
                </c:pt>
                <c:pt idx="34280">
                  <c:v>13.427499999996</c:v>
                </c:pt>
                <c:pt idx="34281">
                  <c:v>13.427499999998</c:v>
                </c:pt>
                <c:pt idx="34282">
                  <c:v>13.427499999998</c:v>
                </c:pt>
                <c:pt idx="34283">
                  <c:v>13.427499999998</c:v>
                </c:pt>
                <c:pt idx="34284">
                  <c:v>13.427499999998</c:v>
                </c:pt>
                <c:pt idx="34285">
                  <c:v>13.427499999998</c:v>
                </c:pt>
                <c:pt idx="34286">
                  <c:v>13.427499999998</c:v>
                </c:pt>
                <c:pt idx="34287">
                  <c:v>13.415532938218</c:v>
                </c:pt>
                <c:pt idx="34288">
                  <c:v>13.320799999996</c:v>
                </c:pt>
                <c:pt idx="34289">
                  <c:v>13.320799999996</c:v>
                </c:pt>
                <c:pt idx="34290">
                  <c:v>13.320799999996</c:v>
                </c:pt>
                <c:pt idx="34291">
                  <c:v>13.320799999996</c:v>
                </c:pt>
                <c:pt idx="34292">
                  <c:v>13.320799999996</c:v>
                </c:pt>
                <c:pt idx="34293">
                  <c:v>13.320799999996</c:v>
                </c:pt>
                <c:pt idx="34294">
                  <c:v>13.320799999996</c:v>
                </c:pt>
                <c:pt idx="34295">
                  <c:v>13.320799999996</c:v>
                </c:pt>
                <c:pt idx="34296">
                  <c:v>13.320799999996</c:v>
                </c:pt>
                <c:pt idx="34297">
                  <c:v>13.320799999996</c:v>
                </c:pt>
                <c:pt idx="34298">
                  <c:v>13.320799999996</c:v>
                </c:pt>
                <c:pt idx="34299">
                  <c:v>13.320799999996</c:v>
                </c:pt>
                <c:pt idx="34300">
                  <c:v>13.321047248425</c:v>
                </c:pt>
                <c:pt idx="34301">
                  <c:v>13.322799999997001</c:v>
                </c:pt>
                <c:pt idx="34302">
                  <c:v>13.322799999997001</c:v>
                </c:pt>
                <c:pt idx="34303">
                  <c:v>13.322799999997001</c:v>
                </c:pt>
                <c:pt idx="34304">
                  <c:v>13.322799999997001</c:v>
                </c:pt>
                <c:pt idx="34305">
                  <c:v>13.322799999997001</c:v>
                </c:pt>
                <c:pt idx="34306">
                  <c:v>13.322799999997001</c:v>
                </c:pt>
                <c:pt idx="34307">
                  <c:v>13.322799999997001</c:v>
                </c:pt>
                <c:pt idx="34308">
                  <c:v>13.322799999997001</c:v>
                </c:pt>
                <c:pt idx="34309">
                  <c:v>13.322799999997001</c:v>
                </c:pt>
                <c:pt idx="34310">
                  <c:v>13.322799999997001</c:v>
                </c:pt>
                <c:pt idx="34311">
                  <c:v>13.322799999997001</c:v>
                </c:pt>
                <c:pt idx="34312">
                  <c:v>13.322799999997001</c:v>
                </c:pt>
                <c:pt idx="34313">
                  <c:v>13.244249456005999</c:v>
                </c:pt>
                <c:pt idx="34314">
                  <c:v>13.216199999997</c:v>
                </c:pt>
                <c:pt idx="34315">
                  <c:v>13.216199999997</c:v>
                </c:pt>
                <c:pt idx="34316">
                  <c:v>13.216199999997</c:v>
                </c:pt>
                <c:pt idx="34317">
                  <c:v>13.216199999997</c:v>
                </c:pt>
                <c:pt idx="34318">
                  <c:v>13.216199999997</c:v>
                </c:pt>
                <c:pt idx="34319">
                  <c:v>13.216199999997</c:v>
                </c:pt>
                <c:pt idx="34320">
                  <c:v>13.216199999997</c:v>
                </c:pt>
                <c:pt idx="34321">
                  <c:v>13.216199999997</c:v>
                </c:pt>
                <c:pt idx="34322">
                  <c:v>13.216199999997</c:v>
                </c:pt>
                <c:pt idx="34323">
                  <c:v>13.216199999997</c:v>
                </c:pt>
                <c:pt idx="34324">
                  <c:v>13.216199999997</c:v>
                </c:pt>
                <c:pt idx="34325">
                  <c:v>13.216199999997</c:v>
                </c:pt>
                <c:pt idx="34326">
                  <c:v>13.176122937422001</c:v>
                </c:pt>
                <c:pt idx="34327">
                  <c:v>13.074400000002999</c:v>
                </c:pt>
                <c:pt idx="34328">
                  <c:v>13.074400000002999</c:v>
                </c:pt>
                <c:pt idx="34329">
                  <c:v>13.074400000002999</c:v>
                </c:pt>
                <c:pt idx="34330">
                  <c:v>13.074400000002999</c:v>
                </c:pt>
                <c:pt idx="34331">
                  <c:v>13.074400000002999</c:v>
                </c:pt>
                <c:pt idx="34332">
                  <c:v>13.074400000003999</c:v>
                </c:pt>
                <c:pt idx="34333">
                  <c:v>13.074400000002999</c:v>
                </c:pt>
                <c:pt idx="34334">
                  <c:v>13.074400000002999</c:v>
                </c:pt>
                <c:pt idx="34335">
                  <c:v>13.074400000003999</c:v>
                </c:pt>
                <c:pt idx="34336">
                  <c:v>13.074400000002999</c:v>
                </c:pt>
                <c:pt idx="34337">
                  <c:v>13.074400000002999</c:v>
                </c:pt>
                <c:pt idx="34338">
                  <c:v>13.074400000002999</c:v>
                </c:pt>
                <c:pt idx="34339">
                  <c:v>13.074400000003999</c:v>
                </c:pt>
                <c:pt idx="34340">
                  <c:v>13.074400000002999</c:v>
                </c:pt>
                <c:pt idx="34341">
                  <c:v>13.074400000002999</c:v>
                </c:pt>
                <c:pt idx="34342">
                  <c:v>13.074400000002999</c:v>
                </c:pt>
                <c:pt idx="34343">
                  <c:v>13.074400000002999</c:v>
                </c:pt>
                <c:pt idx="34344">
                  <c:v>13.074400000003999</c:v>
                </c:pt>
                <c:pt idx="34345">
                  <c:v>13.34374734797</c:v>
                </c:pt>
                <c:pt idx="34346">
                  <c:v>13.422200000001</c:v>
                </c:pt>
                <c:pt idx="34347">
                  <c:v>13.422200000001</c:v>
                </c:pt>
                <c:pt idx="34348">
                  <c:v>13.422200000001</c:v>
                </c:pt>
                <c:pt idx="34349">
                  <c:v>13.422200000001</c:v>
                </c:pt>
                <c:pt idx="34350">
                  <c:v>13.422200000001</c:v>
                </c:pt>
                <c:pt idx="34351">
                  <c:v>13.422518843943999</c:v>
                </c:pt>
                <c:pt idx="34352">
                  <c:v>13.423799999997</c:v>
                </c:pt>
                <c:pt idx="34353">
                  <c:v>13.423799999997</c:v>
                </c:pt>
                <c:pt idx="34354">
                  <c:v>13.423799999997</c:v>
                </c:pt>
                <c:pt idx="34355">
                  <c:v>13.423799999997</c:v>
                </c:pt>
                <c:pt idx="34356">
                  <c:v>13.423799999997</c:v>
                </c:pt>
                <c:pt idx="34357">
                  <c:v>13.423799999997</c:v>
                </c:pt>
                <c:pt idx="34358">
                  <c:v>13.423799999997</c:v>
                </c:pt>
                <c:pt idx="34359">
                  <c:v>13.423799999997</c:v>
                </c:pt>
                <c:pt idx="34360">
                  <c:v>13.423799999997</c:v>
                </c:pt>
                <c:pt idx="34361">
                  <c:v>13.423799999997</c:v>
                </c:pt>
                <c:pt idx="34362">
                  <c:v>13.423799999997</c:v>
                </c:pt>
                <c:pt idx="34363">
                  <c:v>13.423799999997</c:v>
                </c:pt>
                <c:pt idx="34364">
                  <c:v>13.427093766194</c:v>
                </c:pt>
                <c:pt idx="34365">
                  <c:v>13.437000000004</c:v>
                </c:pt>
                <c:pt idx="34366">
                  <c:v>13.437000000003</c:v>
                </c:pt>
                <c:pt idx="34367">
                  <c:v>13.437000000004</c:v>
                </c:pt>
                <c:pt idx="34368">
                  <c:v>13.437000000004</c:v>
                </c:pt>
                <c:pt idx="34369">
                  <c:v>13.437000000003</c:v>
                </c:pt>
                <c:pt idx="34370">
                  <c:v>13.437000000003</c:v>
                </c:pt>
                <c:pt idx="34371">
                  <c:v>13.437000000004</c:v>
                </c:pt>
                <c:pt idx="34372">
                  <c:v>13.437000000004</c:v>
                </c:pt>
                <c:pt idx="34373">
                  <c:v>13.437000000003</c:v>
                </c:pt>
                <c:pt idx="34374">
                  <c:v>13.437000000004</c:v>
                </c:pt>
                <c:pt idx="34375">
                  <c:v>13.437000000004</c:v>
                </c:pt>
                <c:pt idx="34376">
                  <c:v>13.437000000004</c:v>
                </c:pt>
                <c:pt idx="34377">
                  <c:v>13.335820635623</c:v>
                </c:pt>
                <c:pt idx="34378">
                  <c:v>13.313099999999</c:v>
                </c:pt>
                <c:pt idx="34379">
                  <c:v>13.313099999999</c:v>
                </c:pt>
                <c:pt idx="34380">
                  <c:v>13.313099999999</c:v>
                </c:pt>
                <c:pt idx="34381">
                  <c:v>13.313099999999</c:v>
                </c:pt>
                <c:pt idx="34382">
                  <c:v>13.313099999999</c:v>
                </c:pt>
                <c:pt idx="34383">
                  <c:v>13.313099999999</c:v>
                </c:pt>
                <c:pt idx="34384">
                  <c:v>13.313099999999</c:v>
                </c:pt>
                <c:pt idx="34385">
                  <c:v>13.313099999999</c:v>
                </c:pt>
                <c:pt idx="34386">
                  <c:v>13.313099999999</c:v>
                </c:pt>
                <c:pt idx="34387">
                  <c:v>13.313099999999</c:v>
                </c:pt>
                <c:pt idx="34388">
                  <c:v>13.313725275876999</c:v>
                </c:pt>
                <c:pt idx="34389">
                  <c:v>13.322500000002</c:v>
                </c:pt>
                <c:pt idx="34390">
                  <c:v>13.322500000002</c:v>
                </c:pt>
                <c:pt idx="34391">
                  <c:v>13.322500000002</c:v>
                </c:pt>
                <c:pt idx="34392">
                  <c:v>13.322500000002</c:v>
                </c:pt>
                <c:pt idx="34393">
                  <c:v>13.322500000004</c:v>
                </c:pt>
                <c:pt idx="34394">
                  <c:v>13.322500000002</c:v>
                </c:pt>
                <c:pt idx="34395">
                  <c:v>13.322500000002</c:v>
                </c:pt>
                <c:pt idx="34396">
                  <c:v>13.322500000002</c:v>
                </c:pt>
                <c:pt idx="34397">
                  <c:v>13.322500000002</c:v>
                </c:pt>
                <c:pt idx="34398">
                  <c:v>13.322500000002</c:v>
                </c:pt>
                <c:pt idx="34399">
                  <c:v>13.322500000002</c:v>
                </c:pt>
                <c:pt idx="34400">
                  <c:v>13.322500000002</c:v>
                </c:pt>
                <c:pt idx="34401">
                  <c:v>13.329303425669</c:v>
                </c:pt>
                <c:pt idx="34402">
                  <c:v>13.333500000001001</c:v>
                </c:pt>
                <c:pt idx="34403">
                  <c:v>13.333500000001001</c:v>
                </c:pt>
                <c:pt idx="34404">
                  <c:v>13.333500000001001</c:v>
                </c:pt>
                <c:pt idx="34405">
                  <c:v>13.333500000001001</c:v>
                </c:pt>
                <c:pt idx="34406">
                  <c:v>13.333500000001001</c:v>
                </c:pt>
                <c:pt idx="34407">
                  <c:v>13.333500000001001</c:v>
                </c:pt>
                <c:pt idx="34408">
                  <c:v>13.333500000002999</c:v>
                </c:pt>
                <c:pt idx="34409">
                  <c:v>13.333500000001001</c:v>
                </c:pt>
                <c:pt idx="34410">
                  <c:v>13.333500000001001</c:v>
                </c:pt>
                <c:pt idx="34411">
                  <c:v>13.350799325756</c:v>
                </c:pt>
                <c:pt idx="34412">
                  <c:v>13.394700000003001</c:v>
                </c:pt>
                <c:pt idx="34413">
                  <c:v>13.394700000003001</c:v>
                </c:pt>
                <c:pt idx="34414">
                  <c:v>13.394700000003001</c:v>
                </c:pt>
                <c:pt idx="34415">
                  <c:v>13.394700000003001</c:v>
                </c:pt>
                <c:pt idx="34416">
                  <c:v>13.394700000003001</c:v>
                </c:pt>
                <c:pt idx="34417">
                  <c:v>13.394700000003001</c:v>
                </c:pt>
                <c:pt idx="34418">
                  <c:v>13.394700000003001</c:v>
                </c:pt>
                <c:pt idx="34419">
                  <c:v>13.394700000003001</c:v>
                </c:pt>
                <c:pt idx="34420">
                  <c:v>13.394700000003001</c:v>
                </c:pt>
                <c:pt idx="34421">
                  <c:v>13.394700000003001</c:v>
                </c:pt>
                <c:pt idx="34422">
                  <c:v>13.394700000003001</c:v>
                </c:pt>
                <c:pt idx="34423">
                  <c:v>13.394700000003001</c:v>
                </c:pt>
                <c:pt idx="34424">
                  <c:v>13.291729668502001</c:v>
                </c:pt>
                <c:pt idx="34425">
                  <c:v>13.262900000001</c:v>
                </c:pt>
                <c:pt idx="34426">
                  <c:v>13.262900000001</c:v>
                </c:pt>
                <c:pt idx="34427">
                  <c:v>13.262900000001</c:v>
                </c:pt>
                <c:pt idx="34428">
                  <c:v>13.262900000001</c:v>
                </c:pt>
                <c:pt idx="34429">
                  <c:v>13.262900000001</c:v>
                </c:pt>
                <c:pt idx="34430">
                  <c:v>13.262900000001</c:v>
                </c:pt>
                <c:pt idx="34431">
                  <c:v>13.262900000001</c:v>
                </c:pt>
                <c:pt idx="34432">
                  <c:v>13.262900000001</c:v>
                </c:pt>
                <c:pt idx="34433">
                  <c:v>13.262900000001</c:v>
                </c:pt>
                <c:pt idx="34434">
                  <c:v>13.262900000001</c:v>
                </c:pt>
                <c:pt idx="34435">
                  <c:v>13.262900000001</c:v>
                </c:pt>
                <c:pt idx="34436">
                  <c:v>13.262900000001</c:v>
                </c:pt>
                <c:pt idx="34437">
                  <c:v>13.24761623457</c:v>
                </c:pt>
                <c:pt idx="34438">
                  <c:v>13.221500000004999</c:v>
                </c:pt>
                <c:pt idx="34439">
                  <c:v>13.221500000004999</c:v>
                </c:pt>
                <c:pt idx="34440">
                  <c:v>13.221500000004999</c:v>
                </c:pt>
                <c:pt idx="34441">
                  <c:v>13.221500000004999</c:v>
                </c:pt>
                <c:pt idx="34442">
                  <c:v>13.221500000003999</c:v>
                </c:pt>
                <c:pt idx="34443">
                  <c:v>13.221500000004999</c:v>
                </c:pt>
                <c:pt idx="34444">
                  <c:v>13.221500000003999</c:v>
                </c:pt>
                <c:pt idx="34445">
                  <c:v>13.221500000004999</c:v>
                </c:pt>
                <c:pt idx="34446">
                  <c:v>13.221500000004999</c:v>
                </c:pt>
                <c:pt idx="34447">
                  <c:v>13.221500000004999</c:v>
                </c:pt>
                <c:pt idx="34448">
                  <c:v>13.221500000004999</c:v>
                </c:pt>
                <c:pt idx="34449">
                  <c:v>13.221500000004999</c:v>
                </c:pt>
                <c:pt idx="34450">
                  <c:v>13.221500000004999</c:v>
                </c:pt>
                <c:pt idx="34451">
                  <c:v>13.221500000004999</c:v>
                </c:pt>
                <c:pt idx="34452">
                  <c:v>13.221500000002999</c:v>
                </c:pt>
                <c:pt idx="34453">
                  <c:v>13.223649397969</c:v>
                </c:pt>
                <c:pt idx="34454">
                  <c:v>13.269800000002</c:v>
                </c:pt>
                <c:pt idx="34455">
                  <c:v>13.269800000002</c:v>
                </c:pt>
                <c:pt idx="34456">
                  <c:v>13.269800000002</c:v>
                </c:pt>
                <c:pt idx="34457">
                  <c:v>13.269800000002</c:v>
                </c:pt>
                <c:pt idx="34458">
                  <c:v>13.269800000002</c:v>
                </c:pt>
                <c:pt idx="34459">
                  <c:v>13.267862772115</c:v>
                </c:pt>
                <c:pt idx="34460">
                  <c:v>13.116399999999</c:v>
                </c:pt>
                <c:pt idx="34461">
                  <c:v>13.116399999999</c:v>
                </c:pt>
                <c:pt idx="34462">
                  <c:v>13.116399999999</c:v>
                </c:pt>
                <c:pt idx="34463">
                  <c:v>13.116399999999</c:v>
                </c:pt>
                <c:pt idx="34464">
                  <c:v>13.116399999999</c:v>
                </c:pt>
                <c:pt idx="34465">
                  <c:v>13.116399999999</c:v>
                </c:pt>
                <c:pt idx="34466">
                  <c:v>13.116399999999</c:v>
                </c:pt>
                <c:pt idx="34467">
                  <c:v>13.116399999999</c:v>
                </c:pt>
                <c:pt idx="34468">
                  <c:v>13.116399999999</c:v>
                </c:pt>
                <c:pt idx="34469">
                  <c:v>13.116399999999</c:v>
                </c:pt>
                <c:pt idx="34470">
                  <c:v>13.116399999999</c:v>
                </c:pt>
                <c:pt idx="34471">
                  <c:v>13.116399999999</c:v>
                </c:pt>
                <c:pt idx="34472">
                  <c:v>13.116399999999</c:v>
                </c:pt>
                <c:pt idx="34473">
                  <c:v>13.293923998963001</c:v>
                </c:pt>
                <c:pt idx="34474">
                  <c:v>13.374699999994</c:v>
                </c:pt>
                <c:pt idx="34475">
                  <c:v>13.374699999995</c:v>
                </c:pt>
                <c:pt idx="34476">
                  <c:v>13.374699999995</c:v>
                </c:pt>
                <c:pt idx="34477">
                  <c:v>13.374699999995</c:v>
                </c:pt>
                <c:pt idx="34478">
                  <c:v>13.374699999995</c:v>
                </c:pt>
                <c:pt idx="34479">
                  <c:v>13.374699999995</c:v>
                </c:pt>
                <c:pt idx="34480">
                  <c:v>13.374699999995</c:v>
                </c:pt>
                <c:pt idx="34481">
                  <c:v>13.374699999995</c:v>
                </c:pt>
                <c:pt idx="34482">
                  <c:v>13.374699999995</c:v>
                </c:pt>
                <c:pt idx="34483">
                  <c:v>13.374699999995</c:v>
                </c:pt>
                <c:pt idx="34484">
                  <c:v>13.374699999995</c:v>
                </c:pt>
                <c:pt idx="34485">
                  <c:v>13.374699999995</c:v>
                </c:pt>
                <c:pt idx="34486">
                  <c:v>13.374699999995</c:v>
                </c:pt>
                <c:pt idx="34487">
                  <c:v>13.374699999995</c:v>
                </c:pt>
                <c:pt idx="34488">
                  <c:v>13.374699999995</c:v>
                </c:pt>
                <c:pt idx="34489">
                  <c:v>13.374699999995</c:v>
                </c:pt>
                <c:pt idx="34490">
                  <c:v>13.374699999995</c:v>
                </c:pt>
                <c:pt idx="34491">
                  <c:v>13.381206747927999</c:v>
                </c:pt>
                <c:pt idx="34492">
                  <c:v>13.4277</c:v>
                </c:pt>
                <c:pt idx="34493">
                  <c:v>13.4277</c:v>
                </c:pt>
                <c:pt idx="34494">
                  <c:v>13.4277</c:v>
                </c:pt>
                <c:pt idx="34495">
                  <c:v>13.4277</c:v>
                </c:pt>
                <c:pt idx="34496">
                  <c:v>13.4277</c:v>
                </c:pt>
                <c:pt idx="34497">
                  <c:v>13.4277</c:v>
                </c:pt>
                <c:pt idx="34498">
                  <c:v>13.423312231621001</c:v>
                </c:pt>
                <c:pt idx="34499">
                  <c:v>13.347700000004</c:v>
                </c:pt>
                <c:pt idx="34500">
                  <c:v>13.347700000004</c:v>
                </c:pt>
                <c:pt idx="34501">
                  <c:v>13.347700000004</c:v>
                </c:pt>
                <c:pt idx="34502">
                  <c:v>13.347700000004</c:v>
                </c:pt>
                <c:pt idx="34503">
                  <c:v>13.347700000004</c:v>
                </c:pt>
                <c:pt idx="34504">
                  <c:v>13.347700000004</c:v>
                </c:pt>
                <c:pt idx="34505">
                  <c:v>13.347700000004</c:v>
                </c:pt>
                <c:pt idx="34506">
                  <c:v>13.347700000004</c:v>
                </c:pt>
                <c:pt idx="34507">
                  <c:v>13.347700000004</c:v>
                </c:pt>
                <c:pt idx="34508">
                  <c:v>13.347700000004</c:v>
                </c:pt>
                <c:pt idx="34509">
                  <c:v>13.347700000004</c:v>
                </c:pt>
                <c:pt idx="34510">
                  <c:v>13.347700000004</c:v>
                </c:pt>
                <c:pt idx="34511">
                  <c:v>13.347700000004</c:v>
                </c:pt>
                <c:pt idx="34512">
                  <c:v>13.385286953459</c:v>
                </c:pt>
                <c:pt idx="34513">
                  <c:v>13.450000000003</c:v>
                </c:pt>
                <c:pt idx="34514">
                  <c:v>13.450000000003</c:v>
                </c:pt>
                <c:pt idx="34515">
                  <c:v>13.450000000003</c:v>
                </c:pt>
                <c:pt idx="34516">
                  <c:v>13.450000000003</c:v>
                </c:pt>
                <c:pt idx="34517">
                  <c:v>13.450000000003</c:v>
                </c:pt>
                <c:pt idx="34518">
                  <c:v>13.450000000003</c:v>
                </c:pt>
                <c:pt idx="34519">
                  <c:v>13.450000000003</c:v>
                </c:pt>
                <c:pt idx="34520">
                  <c:v>13.450000000003</c:v>
                </c:pt>
                <c:pt idx="34521">
                  <c:v>13.450000000003</c:v>
                </c:pt>
                <c:pt idx="34522">
                  <c:v>13.450000000003</c:v>
                </c:pt>
                <c:pt idx="34523">
                  <c:v>13.450000000003</c:v>
                </c:pt>
                <c:pt idx="34524">
                  <c:v>13.450000000003</c:v>
                </c:pt>
                <c:pt idx="34525">
                  <c:v>13.450000000003</c:v>
                </c:pt>
                <c:pt idx="34526">
                  <c:v>13.450000000003</c:v>
                </c:pt>
                <c:pt idx="34527">
                  <c:v>13.450000000003</c:v>
                </c:pt>
                <c:pt idx="34528">
                  <c:v>13.450000000003</c:v>
                </c:pt>
                <c:pt idx="34529">
                  <c:v>13.450000000003</c:v>
                </c:pt>
                <c:pt idx="34530">
                  <c:v>13.420355958959</c:v>
                </c:pt>
                <c:pt idx="34531">
                  <c:v>13.286699999996999</c:v>
                </c:pt>
                <c:pt idx="34532">
                  <c:v>13.286699999996999</c:v>
                </c:pt>
                <c:pt idx="34533">
                  <c:v>13.286699999996999</c:v>
                </c:pt>
                <c:pt idx="34534">
                  <c:v>13.286699999996999</c:v>
                </c:pt>
                <c:pt idx="34535">
                  <c:v>13.286699999996999</c:v>
                </c:pt>
                <c:pt idx="34536">
                  <c:v>13.286699999996999</c:v>
                </c:pt>
                <c:pt idx="34537">
                  <c:v>13.394730499748</c:v>
                </c:pt>
                <c:pt idx="34538">
                  <c:v>13.484800000004</c:v>
                </c:pt>
                <c:pt idx="34539">
                  <c:v>13.484800000004</c:v>
                </c:pt>
                <c:pt idx="34540">
                  <c:v>13.484800000004</c:v>
                </c:pt>
                <c:pt idx="34541">
                  <c:v>13.484800000004</c:v>
                </c:pt>
                <c:pt idx="34542">
                  <c:v>13.484800000004</c:v>
                </c:pt>
                <c:pt idx="34543">
                  <c:v>13.484800000004</c:v>
                </c:pt>
                <c:pt idx="34544">
                  <c:v>13.484800000003</c:v>
                </c:pt>
                <c:pt idx="34545">
                  <c:v>13.484800000003</c:v>
                </c:pt>
                <c:pt idx="34546">
                  <c:v>13.484800000004</c:v>
                </c:pt>
                <c:pt idx="34547">
                  <c:v>13.484800000004</c:v>
                </c:pt>
                <c:pt idx="34548">
                  <c:v>13.484800000003</c:v>
                </c:pt>
                <c:pt idx="34549">
                  <c:v>13.484800000004</c:v>
                </c:pt>
                <c:pt idx="34550">
                  <c:v>13.472969720716</c:v>
                </c:pt>
                <c:pt idx="34551">
                  <c:v>13.446799999995999</c:v>
                </c:pt>
                <c:pt idx="34552">
                  <c:v>13.446800000003</c:v>
                </c:pt>
                <c:pt idx="34553">
                  <c:v>13.446800000003</c:v>
                </c:pt>
                <c:pt idx="34554">
                  <c:v>13.446800000003</c:v>
                </c:pt>
                <c:pt idx="34555">
                  <c:v>13.446800000003</c:v>
                </c:pt>
                <c:pt idx="34556">
                  <c:v>13.446800000003</c:v>
                </c:pt>
                <c:pt idx="34557">
                  <c:v>13.446800000003</c:v>
                </c:pt>
                <c:pt idx="34558">
                  <c:v>13.446800000003</c:v>
                </c:pt>
                <c:pt idx="34559">
                  <c:v>13.446800000003</c:v>
                </c:pt>
                <c:pt idx="34560">
                  <c:v>13.446800000003</c:v>
                </c:pt>
                <c:pt idx="34561">
                  <c:v>13.446800000003</c:v>
                </c:pt>
                <c:pt idx="34562">
                  <c:v>13.456961625711999</c:v>
                </c:pt>
                <c:pt idx="34563">
                  <c:v>13.459800000003</c:v>
                </c:pt>
                <c:pt idx="34564">
                  <c:v>13.459800000003</c:v>
                </c:pt>
                <c:pt idx="34565">
                  <c:v>13.459800000003</c:v>
                </c:pt>
                <c:pt idx="34566">
                  <c:v>13.459800000003</c:v>
                </c:pt>
                <c:pt idx="34567">
                  <c:v>13.459800000003</c:v>
                </c:pt>
                <c:pt idx="34568">
                  <c:v>13.459800000003</c:v>
                </c:pt>
                <c:pt idx="34569">
                  <c:v>13.459800000005</c:v>
                </c:pt>
                <c:pt idx="34570">
                  <c:v>13.459800000003</c:v>
                </c:pt>
                <c:pt idx="34571">
                  <c:v>13.459800000003</c:v>
                </c:pt>
                <c:pt idx="34572">
                  <c:v>13.459800000003</c:v>
                </c:pt>
                <c:pt idx="34573">
                  <c:v>13.489549768161</c:v>
                </c:pt>
                <c:pt idx="34574">
                  <c:v>13.516600000002001</c:v>
                </c:pt>
                <c:pt idx="34575">
                  <c:v>13.516600000002001</c:v>
                </c:pt>
                <c:pt idx="34576">
                  <c:v>13.516600000002001</c:v>
                </c:pt>
                <c:pt idx="34577">
                  <c:v>13.516600000002001</c:v>
                </c:pt>
                <c:pt idx="34578">
                  <c:v>13.516600000002001</c:v>
                </c:pt>
                <c:pt idx="34579">
                  <c:v>13.516600000002001</c:v>
                </c:pt>
                <c:pt idx="34580">
                  <c:v>13.516600000002001</c:v>
                </c:pt>
                <c:pt idx="34581">
                  <c:v>13.516600000002001</c:v>
                </c:pt>
                <c:pt idx="34582">
                  <c:v>13.516600000002001</c:v>
                </c:pt>
                <c:pt idx="34583">
                  <c:v>13.516600000002001</c:v>
                </c:pt>
                <c:pt idx="34584">
                  <c:v>13.516600000002001</c:v>
                </c:pt>
                <c:pt idx="34585">
                  <c:v>13.516600000002001</c:v>
                </c:pt>
                <c:pt idx="34586">
                  <c:v>13.479509240925999</c:v>
                </c:pt>
                <c:pt idx="34587">
                  <c:v>13.290500000002</c:v>
                </c:pt>
                <c:pt idx="34588">
                  <c:v>13.290500000002</c:v>
                </c:pt>
                <c:pt idx="34589">
                  <c:v>13.290500000002</c:v>
                </c:pt>
                <c:pt idx="34590">
                  <c:v>13.290500000002</c:v>
                </c:pt>
                <c:pt idx="34591">
                  <c:v>13.290500000002</c:v>
                </c:pt>
                <c:pt idx="34592">
                  <c:v>13.290500000002</c:v>
                </c:pt>
                <c:pt idx="34593">
                  <c:v>13.290500000002</c:v>
                </c:pt>
                <c:pt idx="34594">
                  <c:v>13.290500000002</c:v>
                </c:pt>
                <c:pt idx="34595">
                  <c:v>13.290500000002</c:v>
                </c:pt>
                <c:pt idx="34596">
                  <c:v>13.290500000002</c:v>
                </c:pt>
                <c:pt idx="34597">
                  <c:v>13.290500000002</c:v>
                </c:pt>
                <c:pt idx="34598">
                  <c:v>13.290500000002</c:v>
                </c:pt>
                <c:pt idx="34599">
                  <c:v>13.290500000002</c:v>
                </c:pt>
                <c:pt idx="34600">
                  <c:v>13.440467267307</c:v>
                </c:pt>
                <c:pt idx="34601">
                  <c:v>13.530800000000999</c:v>
                </c:pt>
                <c:pt idx="34602">
                  <c:v>13.530800000000999</c:v>
                </c:pt>
                <c:pt idx="34603">
                  <c:v>13.530800000000999</c:v>
                </c:pt>
                <c:pt idx="34604">
                  <c:v>13.530800000000999</c:v>
                </c:pt>
                <c:pt idx="34605">
                  <c:v>13.530800000000999</c:v>
                </c:pt>
                <c:pt idx="34606">
                  <c:v>13.530800000003</c:v>
                </c:pt>
                <c:pt idx="34607">
                  <c:v>13.530800000000999</c:v>
                </c:pt>
                <c:pt idx="34608">
                  <c:v>13.530800000000999</c:v>
                </c:pt>
                <c:pt idx="34609">
                  <c:v>13.530800000000999</c:v>
                </c:pt>
                <c:pt idx="34610">
                  <c:v>13.530800000000999</c:v>
                </c:pt>
                <c:pt idx="34611">
                  <c:v>13.377979523223001</c:v>
                </c:pt>
                <c:pt idx="34612">
                  <c:v>13.274899999997</c:v>
                </c:pt>
                <c:pt idx="34613">
                  <c:v>13.274899999997</c:v>
                </c:pt>
                <c:pt idx="34614">
                  <c:v>13.274899999997</c:v>
                </c:pt>
                <c:pt idx="34615">
                  <c:v>13.274899999998</c:v>
                </c:pt>
                <c:pt idx="34616">
                  <c:v>13.274899999997</c:v>
                </c:pt>
                <c:pt idx="34617">
                  <c:v>13.274899999997</c:v>
                </c:pt>
                <c:pt idx="34618">
                  <c:v>13.274899999997</c:v>
                </c:pt>
                <c:pt idx="34619">
                  <c:v>13.274899999997</c:v>
                </c:pt>
                <c:pt idx="34620">
                  <c:v>13.274899999997</c:v>
                </c:pt>
                <c:pt idx="34621">
                  <c:v>13.274899999997</c:v>
                </c:pt>
                <c:pt idx="34622">
                  <c:v>13.274899999997</c:v>
                </c:pt>
                <c:pt idx="34623">
                  <c:v>13.340422756224999</c:v>
                </c:pt>
                <c:pt idx="34624">
                  <c:v>13.458299999998999</c:v>
                </c:pt>
                <c:pt idx="34625">
                  <c:v>13.458299999998999</c:v>
                </c:pt>
                <c:pt idx="34626">
                  <c:v>13.458299999998999</c:v>
                </c:pt>
                <c:pt idx="34627">
                  <c:v>13.458299999998999</c:v>
                </c:pt>
                <c:pt idx="34628">
                  <c:v>13.458299999998999</c:v>
                </c:pt>
                <c:pt idx="34629">
                  <c:v>13.458299999998999</c:v>
                </c:pt>
                <c:pt idx="34630">
                  <c:v>13.458299999998999</c:v>
                </c:pt>
                <c:pt idx="34631">
                  <c:v>13.458299999998999</c:v>
                </c:pt>
                <c:pt idx="34632">
                  <c:v>13.458299999998999</c:v>
                </c:pt>
                <c:pt idx="34633">
                  <c:v>13.458299999998999</c:v>
                </c:pt>
                <c:pt idx="34634">
                  <c:v>13.458299999998999</c:v>
                </c:pt>
                <c:pt idx="34635">
                  <c:v>13.458299999998999</c:v>
                </c:pt>
                <c:pt idx="34636">
                  <c:v>13.458299999998999</c:v>
                </c:pt>
                <c:pt idx="34637">
                  <c:v>13.458299999998999</c:v>
                </c:pt>
                <c:pt idx="34638">
                  <c:v>13.458299999998999</c:v>
                </c:pt>
                <c:pt idx="34639">
                  <c:v>13.458299999998999</c:v>
                </c:pt>
                <c:pt idx="34640">
                  <c:v>13.458299999998999</c:v>
                </c:pt>
                <c:pt idx="34641">
                  <c:v>13.436149346977</c:v>
                </c:pt>
                <c:pt idx="34642">
                  <c:v>13.387900000001</c:v>
                </c:pt>
                <c:pt idx="34643">
                  <c:v>13.387900000001</c:v>
                </c:pt>
                <c:pt idx="34644">
                  <c:v>13.387900000001</c:v>
                </c:pt>
                <c:pt idx="34645">
                  <c:v>13.387900000001</c:v>
                </c:pt>
                <c:pt idx="34646">
                  <c:v>13.387900000001</c:v>
                </c:pt>
                <c:pt idx="34647">
                  <c:v>13.387900000001</c:v>
                </c:pt>
                <c:pt idx="34648">
                  <c:v>13.367558786250999</c:v>
                </c:pt>
                <c:pt idx="34649">
                  <c:v>13.361899999998</c:v>
                </c:pt>
                <c:pt idx="34650">
                  <c:v>13.361899999997</c:v>
                </c:pt>
                <c:pt idx="34651">
                  <c:v>13.361899999997</c:v>
                </c:pt>
                <c:pt idx="34652">
                  <c:v>13.361899999997</c:v>
                </c:pt>
                <c:pt idx="34653">
                  <c:v>13.361899999997</c:v>
                </c:pt>
                <c:pt idx="34654">
                  <c:v>13.361899999997</c:v>
                </c:pt>
                <c:pt idx="34655">
                  <c:v>13.361899999997</c:v>
                </c:pt>
                <c:pt idx="34656">
                  <c:v>13.361899999997</c:v>
                </c:pt>
                <c:pt idx="34657">
                  <c:v>13.361899999998</c:v>
                </c:pt>
                <c:pt idx="34658">
                  <c:v>13.361899999997</c:v>
                </c:pt>
                <c:pt idx="34659">
                  <c:v>13.361899999997</c:v>
                </c:pt>
                <c:pt idx="34660">
                  <c:v>13.361899999997</c:v>
                </c:pt>
                <c:pt idx="34661">
                  <c:v>13.37229173779</c:v>
                </c:pt>
                <c:pt idx="34662">
                  <c:v>13.380700000001999</c:v>
                </c:pt>
                <c:pt idx="34663">
                  <c:v>13.380700000001999</c:v>
                </c:pt>
                <c:pt idx="34664">
                  <c:v>13.380700000001999</c:v>
                </c:pt>
                <c:pt idx="34665">
                  <c:v>13.380700000001999</c:v>
                </c:pt>
                <c:pt idx="34666">
                  <c:v>13.380700000001999</c:v>
                </c:pt>
                <c:pt idx="34667">
                  <c:v>13.380700000001999</c:v>
                </c:pt>
                <c:pt idx="34668">
                  <c:v>13.380700000001999</c:v>
                </c:pt>
                <c:pt idx="34669">
                  <c:v>13.380700000001999</c:v>
                </c:pt>
                <c:pt idx="34670">
                  <c:v>13.380700000001999</c:v>
                </c:pt>
                <c:pt idx="34671">
                  <c:v>13.380700000001999</c:v>
                </c:pt>
                <c:pt idx="34672">
                  <c:v>13.380700000001999</c:v>
                </c:pt>
                <c:pt idx="34673">
                  <c:v>13.380700000001999</c:v>
                </c:pt>
                <c:pt idx="34674">
                  <c:v>13.352517837978001</c:v>
                </c:pt>
                <c:pt idx="34675">
                  <c:v>13.255100000002001</c:v>
                </c:pt>
                <c:pt idx="34676">
                  <c:v>13.255100000002001</c:v>
                </c:pt>
                <c:pt idx="34677">
                  <c:v>13.255100000002001</c:v>
                </c:pt>
                <c:pt idx="34678">
                  <c:v>13.255100000002001</c:v>
                </c:pt>
                <c:pt idx="34679">
                  <c:v>13.255100000002001</c:v>
                </c:pt>
                <c:pt idx="34680">
                  <c:v>13.255100000002001</c:v>
                </c:pt>
                <c:pt idx="34681">
                  <c:v>13.255100000002001</c:v>
                </c:pt>
                <c:pt idx="34682">
                  <c:v>13.255100000002001</c:v>
                </c:pt>
                <c:pt idx="34683">
                  <c:v>13.255100000002001</c:v>
                </c:pt>
                <c:pt idx="34684">
                  <c:v>13.255100000002001</c:v>
                </c:pt>
                <c:pt idx="34685">
                  <c:v>13.255100000002001</c:v>
                </c:pt>
                <c:pt idx="34686">
                  <c:v>13.264789193603001</c:v>
                </c:pt>
                <c:pt idx="34687">
                  <c:v>13.445100000004</c:v>
                </c:pt>
                <c:pt idx="34688">
                  <c:v>13.445100000003</c:v>
                </c:pt>
                <c:pt idx="34689">
                  <c:v>13.445100000004</c:v>
                </c:pt>
                <c:pt idx="34690">
                  <c:v>13.445100000003</c:v>
                </c:pt>
                <c:pt idx="34691">
                  <c:v>13.445100000003</c:v>
                </c:pt>
                <c:pt idx="34692">
                  <c:v>13.445100000003</c:v>
                </c:pt>
                <c:pt idx="34693">
                  <c:v>13.445100000003</c:v>
                </c:pt>
                <c:pt idx="34694">
                  <c:v>13.445100000003</c:v>
                </c:pt>
                <c:pt idx="34695">
                  <c:v>13.445100000003</c:v>
                </c:pt>
                <c:pt idx="34696">
                  <c:v>13.445100000003</c:v>
                </c:pt>
                <c:pt idx="34697">
                  <c:v>13.445100000003</c:v>
                </c:pt>
                <c:pt idx="34698">
                  <c:v>13.445100000003</c:v>
                </c:pt>
                <c:pt idx="34699">
                  <c:v>13.445100000003</c:v>
                </c:pt>
                <c:pt idx="34700">
                  <c:v>13.361187882576001</c:v>
                </c:pt>
                <c:pt idx="34701">
                  <c:v>13.312100000002999</c:v>
                </c:pt>
                <c:pt idx="34702">
                  <c:v>13.312100000002999</c:v>
                </c:pt>
                <c:pt idx="34703">
                  <c:v>13.312100000002999</c:v>
                </c:pt>
                <c:pt idx="34704">
                  <c:v>13.312100000002999</c:v>
                </c:pt>
                <c:pt idx="34705">
                  <c:v>13.312100000000999</c:v>
                </c:pt>
                <c:pt idx="34706">
                  <c:v>13.312100000002999</c:v>
                </c:pt>
                <c:pt idx="34707">
                  <c:v>13.312100000002999</c:v>
                </c:pt>
                <c:pt idx="34708">
                  <c:v>13.312100000002999</c:v>
                </c:pt>
                <c:pt idx="34709">
                  <c:v>13.312100000002999</c:v>
                </c:pt>
                <c:pt idx="34710">
                  <c:v>13.312100000002999</c:v>
                </c:pt>
                <c:pt idx="34711">
                  <c:v>13.312100000002999</c:v>
                </c:pt>
                <c:pt idx="34712">
                  <c:v>13.296509841354</c:v>
                </c:pt>
                <c:pt idx="34713">
                  <c:v>13.209099999999999</c:v>
                </c:pt>
                <c:pt idx="34714">
                  <c:v>13.209099999999999</c:v>
                </c:pt>
                <c:pt idx="34715">
                  <c:v>13.209100000000999</c:v>
                </c:pt>
                <c:pt idx="34716">
                  <c:v>13.209099999999999</c:v>
                </c:pt>
                <c:pt idx="34717">
                  <c:v>13.209100000000999</c:v>
                </c:pt>
                <c:pt idx="34718">
                  <c:v>13.209099999999999</c:v>
                </c:pt>
                <c:pt idx="34719">
                  <c:v>13.209100000000999</c:v>
                </c:pt>
                <c:pt idx="34720">
                  <c:v>13.209099999999999</c:v>
                </c:pt>
                <c:pt idx="34721">
                  <c:v>13.209099999998999</c:v>
                </c:pt>
                <c:pt idx="34722">
                  <c:v>13.209099999999999</c:v>
                </c:pt>
                <c:pt idx="34723">
                  <c:v>13.240605355065</c:v>
                </c:pt>
                <c:pt idx="34724">
                  <c:v>13.302100000000999</c:v>
                </c:pt>
                <c:pt idx="34725">
                  <c:v>13.302100000000999</c:v>
                </c:pt>
                <c:pt idx="34726">
                  <c:v>13.302100000000999</c:v>
                </c:pt>
                <c:pt idx="34727">
                  <c:v>13.302100000000999</c:v>
                </c:pt>
                <c:pt idx="34728">
                  <c:v>13.302100000000999</c:v>
                </c:pt>
                <c:pt idx="34729">
                  <c:v>13.302100000000999</c:v>
                </c:pt>
                <c:pt idx="34730">
                  <c:v>13.302100000000999</c:v>
                </c:pt>
                <c:pt idx="34731">
                  <c:v>13.302099999996001</c:v>
                </c:pt>
                <c:pt idx="34732">
                  <c:v>13.302100000000999</c:v>
                </c:pt>
                <c:pt idx="34733">
                  <c:v>13.302100000000999</c:v>
                </c:pt>
                <c:pt idx="34734">
                  <c:v>13.302100000000999</c:v>
                </c:pt>
                <c:pt idx="34735">
                  <c:v>13.442486057105</c:v>
                </c:pt>
                <c:pt idx="34736">
                  <c:v>13.475199999995001</c:v>
                </c:pt>
                <c:pt idx="34737">
                  <c:v>13.475199999995001</c:v>
                </c:pt>
                <c:pt idx="34738">
                  <c:v>13.475199999995001</c:v>
                </c:pt>
                <c:pt idx="34739">
                  <c:v>13.475199999995001</c:v>
                </c:pt>
                <c:pt idx="34740">
                  <c:v>13.475199999995001</c:v>
                </c:pt>
                <c:pt idx="34741">
                  <c:v>13.475199999995001</c:v>
                </c:pt>
                <c:pt idx="34742">
                  <c:v>13.475199999995001</c:v>
                </c:pt>
                <c:pt idx="34743">
                  <c:v>13.475199999995001</c:v>
                </c:pt>
                <c:pt idx="34744">
                  <c:v>13.475199999995001</c:v>
                </c:pt>
                <c:pt idx="34745">
                  <c:v>13.475199999995001</c:v>
                </c:pt>
                <c:pt idx="34746">
                  <c:v>13.475199999995001</c:v>
                </c:pt>
                <c:pt idx="34747">
                  <c:v>13.454435136813</c:v>
                </c:pt>
                <c:pt idx="34748">
                  <c:v>13.399399999997</c:v>
                </c:pt>
                <c:pt idx="34749">
                  <c:v>13.399399999997</c:v>
                </c:pt>
                <c:pt idx="34750">
                  <c:v>13.399399999997</c:v>
                </c:pt>
                <c:pt idx="34751">
                  <c:v>13.399399999997</c:v>
                </c:pt>
                <c:pt idx="34752">
                  <c:v>13.399399999997</c:v>
                </c:pt>
                <c:pt idx="34753">
                  <c:v>13.399399999997</c:v>
                </c:pt>
                <c:pt idx="34754">
                  <c:v>13.399399999997</c:v>
                </c:pt>
                <c:pt idx="34755">
                  <c:v>13.399399999997</c:v>
                </c:pt>
                <c:pt idx="34756">
                  <c:v>13.399399999997</c:v>
                </c:pt>
                <c:pt idx="34757">
                  <c:v>13.399399999997</c:v>
                </c:pt>
                <c:pt idx="34758">
                  <c:v>13.399399999997</c:v>
                </c:pt>
                <c:pt idx="34759">
                  <c:v>13.385434195928999</c:v>
                </c:pt>
                <c:pt idx="34760">
                  <c:v>13.333699999997</c:v>
                </c:pt>
                <c:pt idx="34761">
                  <c:v>13.333699999997</c:v>
                </c:pt>
                <c:pt idx="34762">
                  <c:v>13.333699999997</c:v>
                </c:pt>
                <c:pt idx="34763">
                  <c:v>13.333699999997</c:v>
                </c:pt>
                <c:pt idx="34764">
                  <c:v>13.333699999997</c:v>
                </c:pt>
                <c:pt idx="34765">
                  <c:v>13.333699999997</c:v>
                </c:pt>
                <c:pt idx="34766">
                  <c:v>13.333699999997</c:v>
                </c:pt>
                <c:pt idx="34767">
                  <c:v>13.333699999997</c:v>
                </c:pt>
                <c:pt idx="34768">
                  <c:v>13.333699999997</c:v>
                </c:pt>
                <c:pt idx="34769">
                  <c:v>13.333699999997</c:v>
                </c:pt>
                <c:pt idx="34770">
                  <c:v>13.333699999997</c:v>
                </c:pt>
                <c:pt idx="34771">
                  <c:v>13.333699999997</c:v>
                </c:pt>
                <c:pt idx="34772">
                  <c:v>13.315744961143</c:v>
                </c:pt>
                <c:pt idx="34773">
                  <c:v>13.252600000005</c:v>
                </c:pt>
                <c:pt idx="34774">
                  <c:v>13.252600000005</c:v>
                </c:pt>
                <c:pt idx="34775">
                  <c:v>13.252600000005</c:v>
                </c:pt>
                <c:pt idx="34776">
                  <c:v>13.252600000005</c:v>
                </c:pt>
                <c:pt idx="34777">
                  <c:v>13.252600000005</c:v>
                </c:pt>
                <c:pt idx="34778">
                  <c:v>13.252600000005</c:v>
                </c:pt>
                <c:pt idx="34779">
                  <c:v>13.252600000005</c:v>
                </c:pt>
                <c:pt idx="34780">
                  <c:v>13.252600000005</c:v>
                </c:pt>
                <c:pt idx="34781">
                  <c:v>13.252600000005</c:v>
                </c:pt>
                <c:pt idx="34782">
                  <c:v>13.252600000005</c:v>
                </c:pt>
                <c:pt idx="34783">
                  <c:v>13.252600000005</c:v>
                </c:pt>
                <c:pt idx="34784">
                  <c:v>13.252600000005</c:v>
                </c:pt>
                <c:pt idx="34785">
                  <c:v>13.278040230946999</c:v>
                </c:pt>
                <c:pt idx="34786">
                  <c:v>13.371000000005001</c:v>
                </c:pt>
                <c:pt idx="34787">
                  <c:v>13.371000000005001</c:v>
                </c:pt>
                <c:pt idx="34788">
                  <c:v>13.371000000005001</c:v>
                </c:pt>
                <c:pt idx="34789">
                  <c:v>13.371000000005001</c:v>
                </c:pt>
                <c:pt idx="34790">
                  <c:v>13.371000000005001</c:v>
                </c:pt>
                <c:pt idx="34791">
                  <c:v>13.371000000004001</c:v>
                </c:pt>
                <c:pt idx="34792">
                  <c:v>13.371000000005001</c:v>
                </c:pt>
                <c:pt idx="34793">
                  <c:v>13.371000000005001</c:v>
                </c:pt>
                <c:pt idx="34794">
                  <c:v>13.371000000005001</c:v>
                </c:pt>
                <c:pt idx="34795">
                  <c:v>13.371000000005001</c:v>
                </c:pt>
                <c:pt idx="34796">
                  <c:v>13.371000000004001</c:v>
                </c:pt>
                <c:pt idx="34797">
                  <c:v>13.371000000005001</c:v>
                </c:pt>
                <c:pt idx="34798">
                  <c:v>13.371000000004001</c:v>
                </c:pt>
                <c:pt idx="34799">
                  <c:v>13.371000000005001</c:v>
                </c:pt>
                <c:pt idx="34800">
                  <c:v>13.371000000004001</c:v>
                </c:pt>
                <c:pt idx="34801">
                  <c:v>13.371000000005001</c:v>
                </c:pt>
                <c:pt idx="34802">
                  <c:v>13.371000000005001</c:v>
                </c:pt>
                <c:pt idx="34803">
                  <c:v>13.371000000005001</c:v>
                </c:pt>
                <c:pt idx="34804">
                  <c:v>13.344586268167999</c:v>
                </c:pt>
                <c:pt idx="34805">
                  <c:v>13.325000000003</c:v>
                </c:pt>
                <c:pt idx="34806">
                  <c:v>13.325000000003</c:v>
                </c:pt>
                <c:pt idx="34807">
                  <c:v>13.325000000003</c:v>
                </c:pt>
                <c:pt idx="34808">
                  <c:v>13.325000000003</c:v>
                </c:pt>
                <c:pt idx="34809">
                  <c:v>13.292395916545001</c:v>
                </c:pt>
                <c:pt idx="34810">
                  <c:v>13.231100000003</c:v>
                </c:pt>
                <c:pt idx="34811">
                  <c:v>13.231100000003</c:v>
                </c:pt>
                <c:pt idx="34812">
                  <c:v>13.231100000003</c:v>
                </c:pt>
                <c:pt idx="34813">
                  <c:v>13.231100000003</c:v>
                </c:pt>
                <c:pt idx="34814">
                  <c:v>13.231100000003</c:v>
                </c:pt>
                <c:pt idx="34815">
                  <c:v>13.231100000003</c:v>
                </c:pt>
                <c:pt idx="34816">
                  <c:v>13.2311</c:v>
                </c:pt>
                <c:pt idx="34817">
                  <c:v>13.231100000003</c:v>
                </c:pt>
                <c:pt idx="34818">
                  <c:v>13.231100000003</c:v>
                </c:pt>
                <c:pt idx="34819">
                  <c:v>13.231100000003</c:v>
                </c:pt>
                <c:pt idx="34820">
                  <c:v>13.231100000003</c:v>
                </c:pt>
                <c:pt idx="34821">
                  <c:v>13.238991143123</c:v>
                </c:pt>
                <c:pt idx="34822">
                  <c:v>13.424700000003</c:v>
                </c:pt>
                <c:pt idx="34823">
                  <c:v>13.424700000003</c:v>
                </c:pt>
                <c:pt idx="34824">
                  <c:v>13.424700000003</c:v>
                </c:pt>
                <c:pt idx="34825">
                  <c:v>13.424700000003</c:v>
                </c:pt>
                <c:pt idx="34826">
                  <c:v>13.424700000003</c:v>
                </c:pt>
                <c:pt idx="34827">
                  <c:v>13.424700000003</c:v>
                </c:pt>
                <c:pt idx="34828">
                  <c:v>13.424700000003</c:v>
                </c:pt>
                <c:pt idx="34829">
                  <c:v>13.424700000003</c:v>
                </c:pt>
                <c:pt idx="34830">
                  <c:v>13.424700000003</c:v>
                </c:pt>
                <c:pt idx="34831">
                  <c:v>13.424700000003</c:v>
                </c:pt>
                <c:pt idx="34832">
                  <c:v>13.424700000003</c:v>
                </c:pt>
                <c:pt idx="34833">
                  <c:v>13.424700000003</c:v>
                </c:pt>
                <c:pt idx="34834">
                  <c:v>13.424700000003</c:v>
                </c:pt>
                <c:pt idx="34835">
                  <c:v>13.424700000003</c:v>
                </c:pt>
                <c:pt idx="34836">
                  <c:v>13.424700000003</c:v>
                </c:pt>
                <c:pt idx="34837">
                  <c:v>13.424700000003</c:v>
                </c:pt>
                <c:pt idx="34838">
                  <c:v>13.424700000003</c:v>
                </c:pt>
                <c:pt idx="34839">
                  <c:v>13.424700000003</c:v>
                </c:pt>
                <c:pt idx="34840">
                  <c:v>13.424700000003</c:v>
                </c:pt>
                <c:pt idx="34841">
                  <c:v>13.420346526516999</c:v>
                </c:pt>
                <c:pt idx="34842">
                  <c:v>13.287600000003</c:v>
                </c:pt>
                <c:pt idx="34843">
                  <c:v>13.287600000003</c:v>
                </c:pt>
                <c:pt idx="34844">
                  <c:v>13.287600000003</c:v>
                </c:pt>
                <c:pt idx="34845">
                  <c:v>13.287600000003</c:v>
                </c:pt>
                <c:pt idx="34846">
                  <c:v>13.287600000003</c:v>
                </c:pt>
                <c:pt idx="34847">
                  <c:v>13.325890928519</c:v>
                </c:pt>
                <c:pt idx="34848">
                  <c:v>13.354900000003999</c:v>
                </c:pt>
                <c:pt idx="34849">
                  <c:v>13.354900000003999</c:v>
                </c:pt>
                <c:pt idx="34850">
                  <c:v>13.354900000003999</c:v>
                </c:pt>
                <c:pt idx="34851">
                  <c:v>13.354900000003999</c:v>
                </c:pt>
                <c:pt idx="34852">
                  <c:v>13.354900000003999</c:v>
                </c:pt>
                <c:pt idx="34853">
                  <c:v>13.354900000003999</c:v>
                </c:pt>
                <c:pt idx="34854">
                  <c:v>13.354900000003999</c:v>
                </c:pt>
                <c:pt idx="34855">
                  <c:v>13.354900000003999</c:v>
                </c:pt>
                <c:pt idx="34856">
                  <c:v>13.354900000003999</c:v>
                </c:pt>
                <c:pt idx="34857">
                  <c:v>13.354900000003999</c:v>
                </c:pt>
                <c:pt idx="34858">
                  <c:v>13.354900000003999</c:v>
                </c:pt>
                <c:pt idx="34859">
                  <c:v>13.354900000003999</c:v>
                </c:pt>
                <c:pt idx="34860">
                  <c:v>13.38581428925</c:v>
                </c:pt>
                <c:pt idx="34861">
                  <c:v>13.435300000003</c:v>
                </c:pt>
                <c:pt idx="34862">
                  <c:v>13.435300000004</c:v>
                </c:pt>
                <c:pt idx="34863">
                  <c:v>13.435300000003</c:v>
                </c:pt>
                <c:pt idx="34864">
                  <c:v>13.435300000003</c:v>
                </c:pt>
                <c:pt idx="34865">
                  <c:v>13.435300000004</c:v>
                </c:pt>
                <c:pt idx="34866">
                  <c:v>13.435300000003</c:v>
                </c:pt>
                <c:pt idx="34867">
                  <c:v>13.435300000003</c:v>
                </c:pt>
                <c:pt idx="34868">
                  <c:v>13.435300000004</c:v>
                </c:pt>
                <c:pt idx="34869">
                  <c:v>13.435300000003</c:v>
                </c:pt>
                <c:pt idx="34870">
                  <c:v>13.435300000003</c:v>
                </c:pt>
                <c:pt idx="34871">
                  <c:v>13.435300000003</c:v>
                </c:pt>
                <c:pt idx="34872">
                  <c:v>13.435300000003</c:v>
                </c:pt>
                <c:pt idx="34873">
                  <c:v>13.435300000003</c:v>
                </c:pt>
                <c:pt idx="34874">
                  <c:v>13.435300000004</c:v>
                </c:pt>
                <c:pt idx="34875">
                  <c:v>13.435300000003</c:v>
                </c:pt>
                <c:pt idx="34876">
                  <c:v>13.435300000003</c:v>
                </c:pt>
                <c:pt idx="34877">
                  <c:v>13.435300000003</c:v>
                </c:pt>
                <c:pt idx="34878">
                  <c:v>13.435300000004</c:v>
                </c:pt>
                <c:pt idx="34879">
                  <c:v>13.435300000004</c:v>
                </c:pt>
                <c:pt idx="34880">
                  <c:v>13.405495938930001</c:v>
                </c:pt>
                <c:pt idx="34881">
                  <c:v>13.351400000005</c:v>
                </c:pt>
                <c:pt idx="34882">
                  <c:v>13.351400000005</c:v>
                </c:pt>
                <c:pt idx="34883">
                  <c:v>13.351400000004</c:v>
                </c:pt>
                <c:pt idx="34884">
                  <c:v>13.368304445293001</c:v>
                </c:pt>
                <c:pt idx="34885">
                  <c:v>13.422599999998001</c:v>
                </c:pt>
                <c:pt idx="34886">
                  <c:v>13.422599999998001</c:v>
                </c:pt>
                <c:pt idx="34887">
                  <c:v>13.422599999998001</c:v>
                </c:pt>
                <c:pt idx="34888">
                  <c:v>13.422599999996001</c:v>
                </c:pt>
                <c:pt idx="34889">
                  <c:v>13.422599999998001</c:v>
                </c:pt>
                <c:pt idx="34890">
                  <c:v>13.422599999998001</c:v>
                </c:pt>
                <c:pt idx="34891">
                  <c:v>13.422599999998001</c:v>
                </c:pt>
                <c:pt idx="34892">
                  <c:v>13.422599999998001</c:v>
                </c:pt>
                <c:pt idx="34893">
                  <c:v>13.422599999998001</c:v>
                </c:pt>
                <c:pt idx="34894">
                  <c:v>13.422599999998001</c:v>
                </c:pt>
                <c:pt idx="34895">
                  <c:v>13.422599999998001</c:v>
                </c:pt>
                <c:pt idx="34896">
                  <c:v>13.422599999998001</c:v>
                </c:pt>
                <c:pt idx="34897">
                  <c:v>13.422599999998001</c:v>
                </c:pt>
                <c:pt idx="34898">
                  <c:v>13.422599999998001</c:v>
                </c:pt>
                <c:pt idx="34899">
                  <c:v>13.422599999998001</c:v>
                </c:pt>
                <c:pt idx="34900">
                  <c:v>13.422599999998001</c:v>
                </c:pt>
                <c:pt idx="34901">
                  <c:v>13.422599999998001</c:v>
                </c:pt>
                <c:pt idx="34902">
                  <c:v>13.422599999998001</c:v>
                </c:pt>
                <c:pt idx="34903">
                  <c:v>13.386747964145</c:v>
                </c:pt>
                <c:pt idx="34904">
                  <c:v>13.366799999996999</c:v>
                </c:pt>
                <c:pt idx="34905">
                  <c:v>13.366799999997999</c:v>
                </c:pt>
                <c:pt idx="34906">
                  <c:v>13.366799999997999</c:v>
                </c:pt>
                <c:pt idx="34907">
                  <c:v>13.366799999997999</c:v>
                </c:pt>
                <c:pt idx="34908">
                  <c:v>13.366799999996999</c:v>
                </c:pt>
                <c:pt idx="34909">
                  <c:v>13.361917204986</c:v>
                </c:pt>
                <c:pt idx="34910">
                  <c:v>13.323299999996999</c:v>
                </c:pt>
                <c:pt idx="34911">
                  <c:v>13.323299999996999</c:v>
                </c:pt>
                <c:pt idx="34912">
                  <c:v>13.323299999996999</c:v>
                </c:pt>
                <c:pt idx="34913">
                  <c:v>13.323299999996999</c:v>
                </c:pt>
                <c:pt idx="34914">
                  <c:v>13.323299999996999</c:v>
                </c:pt>
                <c:pt idx="34915">
                  <c:v>13.323299999996999</c:v>
                </c:pt>
                <c:pt idx="34916">
                  <c:v>13.323299999995999</c:v>
                </c:pt>
                <c:pt idx="34917">
                  <c:v>13.323299999996999</c:v>
                </c:pt>
                <c:pt idx="34918">
                  <c:v>13.323299999996999</c:v>
                </c:pt>
                <c:pt idx="34919">
                  <c:v>13.323299999996999</c:v>
                </c:pt>
                <c:pt idx="34920">
                  <c:v>13.323299999996999</c:v>
                </c:pt>
                <c:pt idx="34921">
                  <c:v>13.323299999996999</c:v>
                </c:pt>
                <c:pt idx="34922">
                  <c:v>13.323299999996999</c:v>
                </c:pt>
                <c:pt idx="34923">
                  <c:v>13.319879854970999</c:v>
                </c:pt>
                <c:pt idx="34924">
                  <c:v>13.315299999996</c:v>
                </c:pt>
                <c:pt idx="34925">
                  <c:v>13.315299999996</c:v>
                </c:pt>
                <c:pt idx="34926">
                  <c:v>13.315299999996</c:v>
                </c:pt>
                <c:pt idx="34927">
                  <c:v>13.315299999996</c:v>
                </c:pt>
                <c:pt idx="34928">
                  <c:v>13.315299999996</c:v>
                </c:pt>
                <c:pt idx="34929">
                  <c:v>13.315299999996</c:v>
                </c:pt>
                <c:pt idx="34930">
                  <c:v>13.315299999996</c:v>
                </c:pt>
                <c:pt idx="34931">
                  <c:v>13.315299999996</c:v>
                </c:pt>
                <c:pt idx="34932">
                  <c:v>13.315299999996</c:v>
                </c:pt>
                <c:pt idx="34933">
                  <c:v>13.315299999996</c:v>
                </c:pt>
                <c:pt idx="34934">
                  <c:v>13.315299999996</c:v>
                </c:pt>
                <c:pt idx="34935">
                  <c:v>13.315299999996</c:v>
                </c:pt>
                <c:pt idx="34936">
                  <c:v>13.355700779125</c:v>
                </c:pt>
                <c:pt idx="34937">
                  <c:v>13.426100000003</c:v>
                </c:pt>
                <c:pt idx="34938">
                  <c:v>13.426100000003</c:v>
                </c:pt>
                <c:pt idx="34939">
                  <c:v>13.426100000003</c:v>
                </c:pt>
                <c:pt idx="34940">
                  <c:v>13.426100000003</c:v>
                </c:pt>
                <c:pt idx="34941">
                  <c:v>13.426100000003</c:v>
                </c:pt>
                <c:pt idx="34942">
                  <c:v>13.426100000003</c:v>
                </c:pt>
                <c:pt idx="34943">
                  <c:v>13.426100000003</c:v>
                </c:pt>
                <c:pt idx="34944">
                  <c:v>13.426100000003</c:v>
                </c:pt>
                <c:pt idx="34945">
                  <c:v>13.426100000003</c:v>
                </c:pt>
                <c:pt idx="34946">
                  <c:v>13.426100000003</c:v>
                </c:pt>
                <c:pt idx="34947">
                  <c:v>13.426100000003</c:v>
                </c:pt>
                <c:pt idx="34948">
                  <c:v>13.426100000003</c:v>
                </c:pt>
                <c:pt idx="34949">
                  <c:v>13.403559088322</c:v>
                </c:pt>
                <c:pt idx="34950">
                  <c:v>13.325299999997</c:v>
                </c:pt>
                <c:pt idx="34951">
                  <c:v>13.325299999997</c:v>
                </c:pt>
                <c:pt idx="34952">
                  <c:v>13.325299999997</c:v>
                </c:pt>
                <c:pt idx="34953">
                  <c:v>13.325299999997</c:v>
                </c:pt>
                <c:pt idx="34954">
                  <c:v>13.325299999997</c:v>
                </c:pt>
                <c:pt idx="34955">
                  <c:v>13.325299999997</c:v>
                </c:pt>
                <c:pt idx="34956">
                  <c:v>13.325299999997</c:v>
                </c:pt>
                <c:pt idx="34957">
                  <c:v>13.325299999997</c:v>
                </c:pt>
                <c:pt idx="34958">
                  <c:v>13.325299999997</c:v>
                </c:pt>
                <c:pt idx="34959">
                  <c:v>13.325299999997</c:v>
                </c:pt>
                <c:pt idx="34960">
                  <c:v>13.325299999997</c:v>
                </c:pt>
                <c:pt idx="34961">
                  <c:v>13.325299999997</c:v>
                </c:pt>
                <c:pt idx="34962">
                  <c:v>13.325299999997</c:v>
                </c:pt>
                <c:pt idx="34963">
                  <c:v>13.271287241359</c:v>
                </c:pt>
                <c:pt idx="34964">
                  <c:v>13.264900000001999</c:v>
                </c:pt>
                <c:pt idx="34965">
                  <c:v>13.264900000001999</c:v>
                </c:pt>
                <c:pt idx="34966">
                  <c:v>13.264900000001999</c:v>
                </c:pt>
                <c:pt idx="34967">
                  <c:v>13.264900000001999</c:v>
                </c:pt>
                <c:pt idx="34968">
                  <c:v>13.264900000001999</c:v>
                </c:pt>
                <c:pt idx="34969">
                  <c:v>13.264900000001999</c:v>
                </c:pt>
                <c:pt idx="34970">
                  <c:v>13.264900000001999</c:v>
                </c:pt>
                <c:pt idx="34971">
                  <c:v>13.264900000001999</c:v>
                </c:pt>
                <c:pt idx="34972">
                  <c:v>13.264900000001999</c:v>
                </c:pt>
                <c:pt idx="34973">
                  <c:v>13.264900000001999</c:v>
                </c:pt>
                <c:pt idx="34974">
                  <c:v>13.264900000001999</c:v>
                </c:pt>
                <c:pt idx="34975">
                  <c:v>13.267081525405001</c:v>
                </c:pt>
                <c:pt idx="34976">
                  <c:v>13.367100000002999</c:v>
                </c:pt>
                <c:pt idx="34977">
                  <c:v>13.367100000002999</c:v>
                </c:pt>
                <c:pt idx="34978">
                  <c:v>13.367100000002999</c:v>
                </c:pt>
                <c:pt idx="34979">
                  <c:v>13.367100000002999</c:v>
                </c:pt>
                <c:pt idx="34980">
                  <c:v>13.367100000002999</c:v>
                </c:pt>
                <c:pt idx="34981">
                  <c:v>13.367100000002999</c:v>
                </c:pt>
                <c:pt idx="34982">
                  <c:v>13.367100000002999</c:v>
                </c:pt>
                <c:pt idx="34983">
                  <c:v>13.367100000002999</c:v>
                </c:pt>
                <c:pt idx="34984">
                  <c:v>13.367100000002999</c:v>
                </c:pt>
                <c:pt idx="34985">
                  <c:v>13.367100000002999</c:v>
                </c:pt>
                <c:pt idx="34986">
                  <c:v>13.367100000002999</c:v>
                </c:pt>
                <c:pt idx="34987">
                  <c:v>13.367100000002999</c:v>
                </c:pt>
                <c:pt idx="34988">
                  <c:v>13.352924125563</c:v>
                </c:pt>
                <c:pt idx="34989">
                  <c:v>13.338900000002001</c:v>
                </c:pt>
                <c:pt idx="34990">
                  <c:v>13.338900000002001</c:v>
                </c:pt>
                <c:pt idx="34991">
                  <c:v>13.338900000002001</c:v>
                </c:pt>
                <c:pt idx="34992">
                  <c:v>13.338900000002001</c:v>
                </c:pt>
                <c:pt idx="34993">
                  <c:v>13.338900000002001</c:v>
                </c:pt>
                <c:pt idx="34994">
                  <c:v>13.338900000002001</c:v>
                </c:pt>
                <c:pt idx="34995">
                  <c:v>13.338900000002001</c:v>
                </c:pt>
                <c:pt idx="34996">
                  <c:v>13.338900000002001</c:v>
                </c:pt>
                <c:pt idx="34997">
                  <c:v>13.338900000002001</c:v>
                </c:pt>
                <c:pt idx="34998">
                  <c:v>13.338900000002001</c:v>
                </c:pt>
                <c:pt idx="34999">
                  <c:v>13.338900000002001</c:v>
                </c:pt>
                <c:pt idx="35000">
                  <c:v>13.338900000002001</c:v>
                </c:pt>
                <c:pt idx="35001">
                  <c:v>13.40471909821</c:v>
                </c:pt>
                <c:pt idx="35002">
                  <c:v>13.423199999997999</c:v>
                </c:pt>
                <c:pt idx="35003">
                  <c:v>13.423199999996999</c:v>
                </c:pt>
                <c:pt idx="35004">
                  <c:v>13.423199999997999</c:v>
                </c:pt>
                <c:pt idx="35005">
                  <c:v>13.423199999996999</c:v>
                </c:pt>
                <c:pt idx="35006">
                  <c:v>13.423199999996999</c:v>
                </c:pt>
                <c:pt idx="35007">
                  <c:v>13.423199999996999</c:v>
                </c:pt>
                <c:pt idx="35008">
                  <c:v>13.423199999997999</c:v>
                </c:pt>
                <c:pt idx="35009">
                  <c:v>13.423199999996999</c:v>
                </c:pt>
                <c:pt idx="35010">
                  <c:v>13.423199999996999</c:v>
                </c:pt>
                <c:pt idx="35011">
                  <c:v>13.423199999996999</c:v>
                </c:pt>
                <c:pt idx="35012">
                  <c:v>13.423199999997999</c:v>
                </c:pt>
                <c:pt idx="35013">
                  <c:v>13.423199999996999</c:v>
                </c:pt>
                <c:pt idx="35014">
                  <c:v>13.423199999996999</c:v>
                </c:pt>
                <c:pt idx="35015">
                  <c:v>13.423199999996999</c:v>
                </c:pt>
                <c:pt idx="35016">
                  <c:v>13.423199999997999</c:v>
                </c:pt>
                <c:pt idx="35017">
                  <c:v>13.423199999997999</c:v>
                </c:pt>
                <c:pt idx="35018">
                  <c:v>13.423199999997999</c:v>
                </c:pt>
                <c:pt idx="35019">
                  <c:v>13.423199999997999</c:v>
                </c:pt>
                <c:pt idx="35020">
                  <c:v>13.419828664493</c:v>
                </c:pt>
                <c:pt idx="35021">
                  <c:v>13.398199999998001</c:v>
                </c:pt>
                <c:pt idx="35022">
                  <c:v>13.398199999998001</c:v>
                </c:pt>
                <c:pt idx="35023">
                  <c:v>13.398199999998001</c:v>
                </c:pt>
                <c:pt idx="35024">
                  <c:v>13.398199999998001</c:v>
                </c:pt>
                <c:pt idx="35025">
                  <c:v>13.398199999998001</c:v>
                </c:pt>
                <c:pt idx="35026">
                  <c:v>13.398199999998001</c:v>
                </c:pt>
                <c:pt idx="35027">
                  <c:v>13.477183316774999</c:v>
                </c:pt>
                <c:pt idx="35028">
                  <c:v>13.500900000005</c:v>
                </c:pt>
                <c:pt idx="35029">
                  <c:v>13.500900000005</c:v>
                </c:pt>
                <c:pt idx="35030">
                  <c:v>13.500900000005</c:v>
                </c:pt>
                <c:pt idx="35031">
                  <c:v>13.500900000005</c:v>
                </c:pt>
                <c:pt idx="35032">
                  <c:v>13.500900000005</c:v>
                </c:pt>
                <c:pt idx="35033">
                  <c:v>13.500900000005</c:v>
                </c:pt>
                <c:pt idx="35034">
                  <c:v>13.500900000005</c:v>
                </c:pt>
                <c:pt idx="35035">
                  <c:v>13.500900000005</c:v>
                </c:pt>
                <c:pt idx="35036">
                  <c:v>13.500900000005</c:v>
                </c:pt>
                <c:pt idx="35037">
                  <c:v>13.500900000005</c:v>
                </c:pt>
                <c:pt idx="35038">
                  <c:v>13.498927286420001</c:v>
                </c:pt>
                <c:pt idx="35039">
                  <c:v>13.374000000003001</c:v>
                </c:pt>
                <c:pt idx="35040">
                  <c:v>13.374000000003001</c:v>
                </c:pt>
                <c:pt idx="35041">
                  <c:v>13.374000000003001</c:v>
                </c:pt>
                <c:pt idx="35042">
                  <c:v>13.374000000005999</c:v>
                </c:pt>
                <c:pt idx="35043">
                  <c:v>13.374000000003001</c:v>
                </c:pt>
                <c:pt idx="35044">
                  <c:v>13.374000000003001</c:v>
                </c:pt>
                <c:pt idx="35045">
                  <c:v>13.374000000003001</c:v>
                </c:pt>
                <c:pt idx="35046">
                  <c:v>13.374000000003001</c:v>
                </c:pt>
                <c:pt idx="35047">
                  <c:v>13.374000000003001</c:v>
                </c:pt>
                <c:pt idx="35048">
                  <c:v>13.374000000003001</c:v>
                </c:pt>
                <c:pt idx="35049">
                  <c:v>13.374000000005999</c:v>
                </c:pt>
                <c:pt idx="35050">
                  <c:v>13.374000000003001</c:v>
                </c:pt>
                <c:pt idx="35051">
                  <c:v>13.374000000003001</c:v>
                </c:pt>
                <c:pt idx="35052">
                  <c:v>13.374000000003001</c:v>
                </c:pt>
                <c:pt idx="35053">
                  <c:v>13.374000000003001</c:v>
                </c:pt>
                <c:pt idx="35054">
                  <c:v>13.374000000003001</c:v>
                </c:pt>
                <c:pt idx="35055">
                  <c:v>13.374000000003001</c:v>
                </c:pt>
                <c:pt idx="35056">
                  <c:v>13.367167594936999</c:v>
                </c:pt>
                <c:pt idx="35057">
                  <c:v>13.322099999998001</c:v>
                </c:pt>
                <c:pt idx="35058">
                  <c:v>13.322099999997</c:v>
                </c:pt>
                <c:pt idx="35059">
                  <c:v>13.322099999998001</c:v>
                </c:pt>
                <c:pt idx="35060">
                  <c:v>13.322099999998001</c:v>
                </c:pt>
                <c:pt idx="35061">
                  <c:v>13.322099999998001</c:v>
                </c:pt>
                <c:pt idx="35062">
                  <c:v>13.322099999998001</c:v>
                </c:pt>
                <c:pt idx="35063">
                  <c:v>13.320404636784</c:v>
                </c:pt>
                <c:pt idx="35064">
                  <c:v>13.317899999995999</c:v>
                </c:pt>
                <c:pt idx="35065">
                  <c:v>13.317899999995999</c:v>
                </c:pt>
                <c:pt idx="35066">
                  <c:v>13.317899999995999</c:v>
                </c:pt>
                <c:pt idx="35067">
                  <c:v>13.317899999995999</c:v>
                </c:pt>
                <c:pt idx="35068">
                  <c:v>13.317899999995999</c:v>
                </c:pt>
                <c:pt idx="35069">
                  <c:v>13.317899999995999</c:v>
                </c:pt>
                <c:pt idx="35070">
                  <c:v>13.317899999995999</c:v>
                </c:pt>
                <c:pt idx="35071">
                  <c:v>13.317899999995999</c:v>
                </c:pt>
                <c:pt idx="35072">
                  <c:v>13.317899999995999</c:v>
                </c:pt>
                <c:pt idx="35073">
                  <c:v>13.317899999995999</c:v>
                </c:pt>
                <c:pt idx="35074">
                  <c:v>13.317899999995999</c:v>
                </c:pt>
                <c:pt idx="35075">
                  <c:v>13.317899999995999</c:v>
                </c:pt>
                <c:pt idx="35076">
                  <c:v>13.317899999995999</c:v>
                </c:pt>
                <c:pt idx="35077">
                  <c:v>13.310197889425</c:v>
                </c:pt>
                <c:pt idx="35078">
                  <c:v>13.309799999997001</c:v>
                </c:pt>
                <c:pt idx="35079">
                  <c:v>13.309799999997001</c:v>
                </c:pt>
                <c:pt idx="35080">
                  <c:v>13.309799999997001</c:v>
                </c:pt>
                <c:pt idx="35081">
                  <c:v>13.309799999997001</c:v>
                </c:pt>
                <c:pt idx="35082">
                  <c:v>13.309799999997001</c:v>
                </c:pt>
                <c:pt idx="35083">
                  <c:v>13.309799999997001</c:v>
                </c:pt>
                <c:pt idx="35084">
                  <c:v>13.309799999997001</c:v>
                </c:pt>
                <c:pt idx="35085">
                  <c:v>13.309799999997001</c:v>
                </c:pt>
                <c:pt idx="35086">
                  <c:v>13.309799999997001</c:v>
                </c:pt>
                <c:pt idx="35087">
                  <c:v>13.309799999997001</c:v>
                </c:pt>
                <c:pt idx="35088">
                  <c:v>13.309799999997001</c:v>
                </c:pt>
                <c:pt idx="35089">
                  <c:v>13.295076941705</c:v>
                </c:pt>
                <c:pt idx="35090">
                  <c:v>13.263700000003</c:v>
                </c:pt>
                <c:pt idx="35091">
                  <c:v>13.263700000003</c:v>
                </c:pt>
                <c:pt idx="35092">
                  <c:v>13.263700000003</c:v>
                </c:pt>
                <c:pt idx="35093">
                  <c:v>13.263700000003</c:v>
                </c:pt>
                <c:pt idx="35094">
                  <c:v>13.263700000003</c:v>
                </c:pt>
                <c:pt idx="35095">
                  <c:v>13.263700000003</c:v>
                </c:pt>
                <c:pt idx="35096">
                  <c:v>13.263700000003</c:v>
                </c:pt>
                <c:pt idx="35097">
                  <c:v>13.263700000003</c:v>
                </c:pt>
                <c:pt idx="35098">
                  <c:v>13.263700000003</c:v>
                </c:pt>
                <c:pt idx="35099">
                  <c:v>13.263700000003</c:v>
                </c:pt>
                <c:pt idx="35100">
                  <c:v>13.263700000003</c:v>
                </c:pt>
                <c:pt idx="35101">
                  <c:v>13.254593084769001</c:v>
                </c:pt>
                <c:pt idx="35102">
                  <c:v>13.247600000002</c:v>
                </c:pt>
                <c:pt idx="35103">
                  <c:v>13.247600000002</c:v>
                </c:pt>
                <c:pt idx="35104">
                  <c:v>13.247600000002</c:v>
                </c:pt>
                <c:pt idx="35105">
                  <c:v>13.247600000002</c:v>
                </c:pt>
                <c:pt idx="35106">
                  <c:v>13.247600000002</c:v>
                </c:pt>
                <c:pt idx="35107">
                  <c:v>13.247600000002</c:v>
                </c:pt>
                <c:pt idx="35108">
                  <c:v>13.247600000002</c:v>
                </c:pt>
                <c:pt idx="35109">
                  <c:v>13.247600000002</c:v>
                </c:pt>
                <c:pt idx="35110">
                  <c:v>13.247600000002</c:v>
                </c:pt>
                <c:pt idx="35111">
                  <c:v>13.247600000002</c:v>
                </c:pt>
                <c:pt idx="35112">
                  <c:v>13.247600000002</c:v>
                </c:pt>
                <c:pt idx="35113">
                  <c:v>13.247600000002</c:v>
                </c:pt>
                <c:pt idx="35114">
                  <c:v>13.288950643773999</c:v>
                </c:pt>
                <c:pt idx="35115">
                  <c:v>13.383299999995</c:v>
                </c:pt>
                <c:pt idx="35116">
                  <c:v>13.383299999996</c:v>
                </c:pt>
                <c:pt idx="35117">
                  <c:v>13.383299999996</c:v>
                </c:pt>
                <c:pt idx="35118">
                  <c:v>13.383299999996</c:v>
                </c:pt>
                <c:pt idx="35119">
                  <c:v>13.383299999996</c:v>
                </c:pt>
                <c:pt idx="35120">
                  <c:v>13.383299999996</c:v>
                </c:pt>
                <c:pt idx="35121">
                  <c:v>13.383299999996</c:v>
                </c:pt>
                <c:pt idx="35122">
                  <c:v>13.383299999996</c:v>
                </c:pt>
                <c:pt idx="35123">
                  <c:v>13.383299999996</c:v>
                </c:pt>
                <c:pt idx="35124">
                  <c:v>13.383299999995</c:v>
                </c:pt>
                <c:pt idx="35125">
                  <c:v>13.383299999995</c:v>
                </c:pt>
                <c:pt idx="35126">
                  <c:v>13.383299999995</c:v>
                </c:pt>
                <c:pt idx="35127">
                  <c:v>13.389747097798001</c:v>
                </c:pt>
                <c:pt idx="35128">
                  <c:v>13.413999999996999</c:v>
                </c:pt>
                <c:pt idx="35129">
                  <c:v>13.413999999996999</c:v>
                </c:pt>
                <c:pt idx="35130">
                  <c:v>13.413999999996999</c:v>
                </c:pt>
                <c:pt idx="35131">
                  <c:v>13.413999999996999</c:v>
                </c:pt>
                <c:pt idx="35132">
                  <c:v>13.413999999996999</c:v>
                </c:pt>
                <c:pt idx="35133">
                  <c:v>13.413999999996999</c:v>
                </c:pt>
                <c:pt idx="35134">
                  <c:v>13.413999999996999</c:v>
                </c:pt>
                <c:pt idx="35135">
                  <c:v>13.413999999996999</c:v>
                </c:pt>
                <c:pt idx="35136">
                  <c:v>13.413999999996999</c:v>
                </c:pt>
                <c:pt idx="35137">
                  <c:v>13.413999999996999</c:v>
                </c:pt>
                <c:pt idx="35138">
                  <c:v>13.413999999996999</c:v>
                </c:pt>
                <c:pt idx="35139">
                  <c:v>13.395897315774</c:v>
                </c:pt>
                <c:pt idx="35140">
                  <c:v>13.239000000001001</c:v>
                </c:pt>
                <c:pt idx="35141">
                  <c:v>13.239000000001001</c:v>
                </c:pt>
                <c:pt idx="35142">
                  <c:v>13.239000000001001</c:v>
                </c:pt>
                <c:pt idx="35143">
                  <c:v>13.239000000001001</c:v>
                </c:pt>
                <c:pt idx="35144">
                  <c:v>13.239000000001001</c:v>
                </c:pt>
                <c:pt idx="35145">
                  <c:v>13.239000000001001</c:v>
                </c:pt>
                <c:pt idx="35146">
                  <c:v>13.239000000001001</c:v>
                </c:pt>
                <c:pt idx="35147">
                  <c:v>13.239000000001001</c:v>
                </c:pt>
                <c:pt idx="35148">
                  <c:v>13.239000000001001</c:v>
                </c:pt>
                <c:pt idx="35149">
                  <c:v>13.239000000001001</c:v>
                </c:pt>
                <c:pt idx="35150">
                  <c:v>13.239000000001001</c:v>
                </c:pt>
                <c:pt idx="35151">
                  <c:v>13.239000000001001</c:v>
                </c:pt>
                <c:pt idx="35152">
                  <c:v>13.264658597242001</c:v>
                </c:pt>
                <c:pt idx="35153">
                  <c:v>13.297800000000001</c:v>
                </c:pt>
                <c:pt idx="35154">
                  <c:v>13.297800000000001</c:v>
                </c:pt>
                <c:pt idx="35155">
                  <c:v>13.297800000000001</c:v>
                </c:pt>
                <c:pt idx="35156">
                  <c:v>13.297800000000001</c:v>
                </c:pt>
                <c:pt idx="35157">
                  <c:v>13.297800000000001</c:v>
                </c:pt>
                <c:pt idx="35158">
                  <c:v>13.297800000000001</c:v>
                </c:pt>
                <c:pt idx="35159">
                  <c:v>13.297800000000001</c:v>
                </c:pt>
                <c:pt idx="35160">
                  <c:v>13.297800000000001</c:v>
                </c:pt>
                <c:pt idx="35161">
                  <c:v>13.297800000000001</c:v>
                </c:pt>
                <c:pt idx="35162">
                  <c:v>13.297800000000001</c:v>
                </c:pt>
                <c:pt idx="35163">
                  <c:v>13.297800000000001</c:v>
                </c:pt>
                <c:pt idx="35164">
                  <c:v>13.297800000000001</c:v>
                </c:pt>
                <c:pt idx="35165">
                  <c:v>13.303557460338</c:v>
                </c:pt>
                <c:pt idx="35166">
                  <c:v>13.387900000001</c:v>
                </c:pt>
                <c:pt idx="35167">
                  <c:v>13.387900000001</c:v>
                </c:pt>
                <c:pt idx="35168">
                  <c:v>13.387900000001</c:v>
                </c:pt>
                <c:pt idx="35169">
                  <c:v>13.387900000001</c:v>
                </c:pt>
                <c:pt idx="35170">
                  <c:v>13.387899999997</c:v>
                </c:pt>
                <c:pt idx="35171">
                  <c:v>13.387900000001</c:v>
                </c:pt>
                <c:pt idx="35172">
                  <c:v>13.387900000001</c:v>
                </c:pt>
                <c:pt idx="35173">
                  <c:v>13.387900000001</c:v>
                </c:pt>
                <c:pt idx="35174">
                  <c:v>13.387900000001</c:v>
                </c:pt>
                <c:pt idx="35175">
                  <c:v>13.387900000001</c:v>
                </c:pt>
                <c:pt idx="35176">
                  <c:v>13.387900000001</c:v>
                </c:pt>
                <c:pt idx="35177">
                  <c:v>13.387900000001</c:v>
                </c:pt>
                <c:pt idx="35178">
                  <c:v>13.332343299482</c:v>
                </c:pt>
                <c:pt idx="35179">
                  <c:v>13.305200000001999</c:v>
                </c:pt>
                <c:pt idx="35180">
                  <c:v>13.305200000001999</c:v>
                </c:pt>
                <c:pt idx="35181">
                  <c:v>13.305200000001999</c:v>
                </c:pt>
                <c:pt idx="35182">
                  <c:v>13.305200000001999</c:v>
                </c:pt>
                <c:pt idx="35183">
                  <c:v>13.305200000001999</c:v>
                </c:pt>
                <c:pt idx="35184">
                  <c:v>13.305200000001999</c:v>
                </c:pt>
                <c:pt idx="35185">
                  <c:v>13.305200000001999</c:v>
                </c:pt>
                <c:pt idx="35186">
                  <c:v>13.305200000001999</c:v>
                </c:pt>
                <c:pt idx="35187">
                  <c:v>13.319076692895001</c:v>
                </c:pt>
                <c:pt idx="35188">
                  <c:v>13.444199999999</c:v>
                </c:pt>
                <c:pt idx="35189">
                  <c:v>13.444199999999</c:v>
                </c:pt>
                <c:pt idx="35190">
                  <c:v>13.444199999999</c:v>
                </c:pt>
                <c:pt idx="35191">
                  <c:v>13.444199999999</c:v>
                </c:pt>
                <c:pt idx="35192">
                  <c:v>13.444199999999</c:v>
                </c:pt>
                <c:pt idx="35193">
                  <c:v>13.444199999999</c:v>
                </c:pt>
                <c:pt idx="35194">
                  <c:v>13.444199999999</c:v>
                </c:pt>
                <c:pt idx="35195">
                  <c:v>13.444199999999</c:v>
                </c:pt>
                <c:pt idx="35196">
                  <c:v>13.444199999999</c:v>
                </c:pt>
                <c:pt idx="35197">
                  <c:v>13.444199999999</c:v>
                </c:pt>
                <c:pt idx="35198">
                  <c:v>13.444199999999</c:v>
                </c:pt>
                <c:pt idx="35199">
                  <c:v>13.444199999999</c:v>
                </c:pt>
                <c:pt idx="35200">
                  <c:v>13.444199999999</c:v>
                </c:pt>
                <c:pt idx="35201">
                  <c:v>13.420350100816</c:v>
                </c:pt>
                <c:pt idx="35202">
                  <c:v>13.392400000003001</c:v>
                </c:pt>
                <c:pt idx="35203">
                  <c:v>13.392400000003001</c:v>
                </c:pt>
                <c:pt idx="35204">
                  <c:v>13.392400000003001</c:v>
                </c:pt>
                <c:pt idx="35205">
                  <c:v>13.392400000003001</c:v>
                </c:pt>
                <c:pt idx="35206">
                  <c:v>13.392400000003001</c:v>
                </c:pt>
                <c:pt idx="35207">
                  <c:v>13.392400000003001</c:v>
                </c:pt>
                <c:pt idx="35208">
                  <c:v>13.392400000003001</c:v>
                </c:pt>
                <c:pt idx="35209">
                  <c:v>13.392400000003001</c:v>
                </c:pt>
                <c:pt idx="35210">
                  <c:v>13.392400000003001</c:v>
                </c:pt>
                <c:pt idx="35211">
                  <c:v>13.392400000003001</c:v>
                </c:pt>
                <c:pt idx="35212">
                  <c:v>13.392400000003001</c:v>
                </c:pt>
                <c:pt idx="35213">
                  <c:v>13.392400000003001</c:v>
                </c:pt>
                <c:pt idx="35214">
                  <c:v>13.39296738731</c:v>
                </c:pt>
                <c:pt idx="35215">
                  <c:v>13.393699999995</c:v>
                </c:pt>
                <c:pt idx="35216">
                  <c:v>13.393699999995</c:v>
                </c:pt>
                <c:pt idx="35217">
                  <c:v>13.393699999995</c:v>
                </c:pt>
                <c:pt idx="35218">
                  <c:v>13.393699999996</c:v>
                </c:pt>
                <c:pt idx="35219">
                  <c:v>13.393699999995</c:v>
                </c:pt>
                <c:pt idx="35220">
                  <c:v>13.393699999995</c:v>
                </c:pt>
                <c:pt idx="35221">
                  <c:v>13.393699999995</c:v>
                </c:pt>
                <c:pt idx="35222">
                  <c:v>13.393699999995</c:v>
                </c:pt>
                <c:pt idx="35223">
                  <c:v>13.393699999995</c:v>
                </c:pt>
                <c:pt idx="35224">
                  <c:v>13.393699999995</c:v>
                </c:pt>
                <c:pt idx="35225">
                  <c:v>13.393699999995</c:v>
                </c:pt>
                <c:pt idx="35226">
                  <c:v>13.375486434822999</c:v>
                </c:pt>
                <c:pt idx="35227">
                  <c:v>13.251099999996001</c:v>
                </c:pt>
                <c:pt idx="35228">
                  <c:v>13.251099999996001</c:v>
                </c:pt>
                <c:pt idx="35229">
                  <c:v>13.251099999996001</c:v>
                </c:pt>
                <c:pt idx="35230">
                  <c:v>13.251099999996001</c:v>
                </c:pt>
                <c:pt idx="35231">
                  <c:v>13.251099999996001</c:v>
                </c:pt>
                <c:pt idx="35232">
                  <c:v>13.251099999996001</c:v>
                </c:pt>
                <c:pt idx="35233">
                  <c:v>13.251099999996001</c:v>
                </c:pt>
                <c:pt idx="35234">
                  <c:v>13.251099999996001</c:v>
                </c:pt>
                <c:pt idx="35235">
                  <c:v>13.251099999996001</c:v>
                </c:pt>
                <c:pt idx="35236">
                  <c:v>13.251099999996001</c:v>
                </c:pt>
                <c:pt idx="35237">
                  <c:v>13.251099999996001</c:v>
                </c:pt>
                <c:pt idx="35238">
                  <c:v>13.249379317894</c:v>
                </c:pt>
                <c:pt idx="35239">
                  <c:v>13.171399999999</c:v>
                </c:pt>
                <c:pt idx="35240">
                  <c:v>13.171399999999</c:v>
                </c:pt>
                <c:pt idx="35241">
                  <c:v>13.171399999999</c:v>
                </c:pt>
                <c:pt idx="35242">
                  <c:v>13.171399999999</c:v>
                </c:pt>
                <c:pt idx="35243">
                  <c:v>13.171399999999</c:v>
                </c:pt>
                <c:pt idx="35244">
                  <c:v>13.171399999999</c:v>
                </c:pt>
                <c:pt idx="35245">
                  <c:v>13.171399999999</c:v>
                </c:pt>
                <c:pt idx="35246">
                  <c:v>13.171399999999</c:v>
                </c:pt>
                <c:pt idx="35247">
                  <c:v>13.171399999999</c:v>
                </c:pt>
                <c:pt idx="35248">
                  <c:v>13.171399999999</c:v>
                </c:pt>
                <c:pt idx="35249">
                  <c:v>13.171399999999</c:v>
                </c:pt>
                <c:pt idx="35250">
                  <c:v>13.171399999999</c:v>
                </c:pt>
                <c:pt idx="35251">
                  <c:v>13.171399999999</c:v>
                </c:pt>
                <c:pt idx="35252">
                  <c:v>13.370395878911999</c:v>
                </c:pt>
                <c:pt idx="35253">
                  <c:v>13.3842</c:v>
                </c:pt>
                <c:pt idx="35254">
                  <c:v>13.3842</c:v>
                </c:pt>
                <c:pt idx="35255">
                  <c:v>13.3842</c:v>
                </c:pt>
                <c:pt idx="35256">
                  <c:v>13.3842</c:v>
                </c:pt>
                <c:pt idx="35257">
                  <c:v>13.3842</c:v>
                </c:pt>
                <c:pt idx="35258">
                  <c:v>13.3842</c:v>
                </c:pt>
                <c:pt idx="35259">
                  <c:v>13.3842</c:v>
                </c:pt>
                <c:pt idx="35260">
                  <c:v>13.3842</c:v>
                </c:pt>
                <c:pt idx="35261">
                  <c:v>13.3842</c:v>
                </c:pt>
                <c:pt idx="35262">
                  <c:v>13.3842</c:v>
                </c:pt>
                <c:pt idx="35263">
                  <c:v>13.3842</c:v>
                </c:pt>
                <c:pt idx="35264">
                  <c:v>13.3842</c:v>
                </c:pt>
                <c:pt idx="35265">
                  <c:v>13.3842</c:v>
                </c:pt>
                <c:pt idx="35266">
                  <c:v>13.3842</c:v>
                </c:pt>
                <c:pt idx="35267">
                  <c:v>13.3842</c:v>
                </c:pt>
                <c:pt idx="35268">
                  <c:v>13.3842</c:v>
                </c:pt>
                <c:pt idx="35269">
                  <c:v>13.3842</c:v>
                </c:pt>
                <c:pt idx="35270">
                  <c:v>13.3842</c:v>
                </c:pt>
                <c:pt idx="35271">
                  <c:v>13.3842</c:v>
                </c:pt>
                <c:pt idx="35272">
                  <c:v>13.391481483346</c:v>
                </c:pt>
                <c:pt idx="35273">
                  <c:v>13.401899999997999</c:v>
                </c:pt>
                <c:pt idx="35274">
                  <c:v>13.401899999997999</c:v>
                </c:pt>
                <c:pt idx="35275">
                  <c:v>13.401899999997999</c:v>
                </c:pt>
                <c:pt idx="35276">
                  <c:v>13.401899999997999</c:v>
                </c:pt>
                <c:pt idx="35277">
                  <c:v>13.401899999997999</c:v>
                </c:pt>
                <c:pt idx="35278">
                  <c:v>13.391407033326001</c:v>
                </c:pt>
                <c:pt idx="35279">
                  <c:v>13.319099999996</c:v>
                </c:pt>
                <c:pt idx="35280">
                  <c:v>13.319099999996</c:v>
                </c:pt>
                <c:pt idx="35281">
                  <c:v>13.319099999995</c:v>
                </c:pt>
                <c:pt idx="35282">
                  <c:v>13.319099999996</c:v>
                </c:pt>
                <c:pt idx="35283">
                  <c:v>13.319099999996</c:v>
                </c:pt>
                <c:pt idx="35284">
                  <c:v>13.319099999996</c:v>
                </c:pt>
                <c:pt idx="35285">
                  <c:v>13.319099999996</c:v>
                </c:pt>
                <c:pt idx="35286">
                  <c:v>13.319099999996</c:v>
                </c:pt>
                <c:pt idx="35287">
                  <c:v>13.319099999996</c:v>
                </c:pt>
                <c:pt idx="35288">
                  <c:v>13.319099999996</c:v>
                </c:pt>
                <c:pt idx="35289">
                  <c:v>13.319099999996</c:v>
                </c:pt>
                <c:pt idx="35290">
                  <c:v>13.319099999996</c:v>
                </c:pt>
                <c:pt idx="35291">
                  <c:v>13.319099999996</c:v>
                </c:pt>
                <c:pt idx="35292">
                  <c:v>13.341951173765001</c:v>
                </c:pt>
                <c:pt idx="35293">
                  <c:v>13.351599999996999</c:v>
                </c:pt>
                <c:pt idx="35294">
                  <c:v>13.351599999996999</c:v>
                </c:pt>
                <c:pt idx="35295">
                  <c:v>13.351599999996999</c:v>
                </c:pt>
                <c:pt idx="35296">
                  <c:v>13.351599999996999</c:v>
                </c:pt>
                <c:pt idx="35297">
                  <c:v>13.351599999996999</c:v>
                </c:pt>
                <c:pt idx="35298">
                  <c:v>13.351599999996999</c:v>
                </c:pt>
                <c:pt idx="35299">
                  <c:v>13.351599999996999</c:v>
                </c:pt>
                <c:pt idx="35300">
                  <c:v>13.351599999996999</c:v>
                </c:pt>
                <c:pt idx="35301">
                  <c:v>13.351599999996999</c:v>
                </c:pt>
                <c:pt idx="35302">
                  <c:v>13.351599999996999</c:v>
                </c:pt>
                <c:pt idx="35303">
                  <c:v>13.351599999996999</c:v>
                </c:pt>
                <c:pt idx="35304">
                  <c:v>13.351599999996999</c:v>
                </c:pt>
                <c:pt idx="35305">
                  <c:v>13.287353910746999</c:v>
                </c:pt>
                <c:pt idx="35306">
                  <c:v>13.247299999994</c:v>
                </c:pt>
                <c:pt idx="35307">
                  <c:v>13.247299999997001</c:v>
                </c:pt>
                <c:pt idx="35308">
                  <c:v>13.247299999997001</c:v>
                </c:pt>
                <c:pt idx="35309">
                  <c:v>13.247299999997001</c:v>
                </c:pt>
                <c:pt idx="35310">
                  <c:v>13.247299999997001</c:v>
                </c:pt>
                <c:pt idx="35311">
                  <c:v>13.247299999997001</c:v>
                </c:pt>
                <c:pt idx="35312">
                  <c:v>13.247299999997001</c:v>
                </c:pt>
                <c:pt idx="35313">
                  <c:v>13.247299999997001</c:v>
                </c:pt>
                <c:pt idx="35314">
                  <c:v>13.247299999997001</c:v>
                </c:pt>
                <c:pt idx="35315">
                  <c:v>13.247299999997001</c:v>
                </c:pt>
                <c:pt idx="35316">
                  <c:v>13.247299999997001</c:v>
                </c:pt>
                <c:pt idx="35317">
                  <c:v>13.247299999997001</c:v>
                </c:pt>
                <c:pt idx="35318">
                  <c:v>13.247299999997001</c:v>
                </c:pt>
                <c:pt idx="35319">
                  <c:v>13.247299999997001</c:v>
                </c:pt>
                <c:pt idx="35320">
                  <c:v>13.247299999997001</c:v>
                </c:pt>
                <c:pt idx="35321">
                  <c:v>13.247299999997001</c:v>
                </c:pt>
                <c:pt idx="35322">
                  <c:v>13.244879683458</c:v>
                </c:pt>
                <c:pt idx="35323">
                  <c:v>13.197899999999001</c:v>
                </c:pt>
                <c:pt idx="35324">
                  <c:v>13.197899999999001</c:v>
                </c:pt>
                <c:pt idx="35325">
                  <c:v>13.197899999999001</c:v>
                </c:pt>
                <c:pt idx="35326">
                  <c:v>13.197899999999001</c:v>
                </c:pt>
                <c:pt idx="35327">
                  <c:v>13.197900000002001</c:v>
                </c:pt>
                <c:pt idx="35328">
                  <c:v>13.169818149977001</c:v>
                </c:pt>
                <c:pt idx="35329">
                  <c:v>13.124600000002999</c:v>
                </c:pt>
                <c:pt idx="35330">
                  <c:v>13.124600000002999</c:v>
                </c:pt>
                <c:pt idx="35331">
                  <c:v>13.124600000002999</c:v>
                </c:pt>
                <c:pt idx="35332">
                  <c:v>13.124600000002999</c:v>
                </c:pt>
                <c:pt idx="35333">
                  <c:v>13.124600000002999</c:v>
                </c:pt>
                <c:pt idx="35334">
                  <c:v>13.124600000002999</c:v>
                </c:pt>
                <c:pt idx="35335">
                  <c:v>13.124600000002999</c:v>
                </c:pt>
                <c:pt idx="35336">
                  <c:v>13.124600000002999</c:v>
                </c:pt>
                <c:pt idx="35337">
                  <c:v>13.124600000002999</c:v>
                </c:pt>
                <c:pt idx="35338">
                  <c:v>13.124600000001999</c:v>
                </c:pt>
                <c:pt idx="35339">
                  <c:v>13.124600000002999</c:v>
                </c:pt>
                <c:pt idx="35340">
                  <c:v>13.124600000002999</c:v>
                </c:pt>
                <c:pt idx="35341">
                  <c:v>13.124600000002999</c:v>
                </c:pt>
                <c:pt idx="35342">
                  <c:v>13.124600000002999</c:v>
                </c:pt>
                <c:pt idx="35343">
                  <c:v>13.124600000002999</c:v>
                </c:pt>
                <c:pt idx="35344">
                  <c:v>13.124600000002999</c:v>
                </c:pt>
                <c:pt idx="35345">
                  <c:v>13.124600000001999</c:v>
                </c:pt>
                <c:pt idx="35346">
                  <c:v>13.124600000002999</c:v>
                </c:pt>
                <c:pt idx="35347">
                  <c:v>13.124600000002999</c:v>
                </c:pt>
                <c:pt idx="35348">
                  <c:v>13.180544106321999</c:v>
                </c:pt>
                <c:pt idx="35349">
                  <c:v>13.471599999997</c:v>
                </c:pt>
                <c:pt idx="35350">
                  <c:v>13.471599999997</c:v>
                </c:pt>
                <c:pt idx="35351">
                  <c:v>13.471599999997</c:v>
                </c:pt>
                <c:pt idx="35352">
                  <c:v>13.471599999997</c:v>
                </c:pt>
                <c:pt idx="35353">
                  <c:v>13.471599999997</c:v>
                </c:pt>
                <c:pt idx="35354">
                  <c:v>13.471599999997</c:v>
                </c:pt>
                <c:pt idx="35355">
                  <c:v>13.471599999997</c:v>
                </c:pt>
                <c:pt idx="35356">
                  <c:v>13.471599999997</c:v>
                </c:pt>
                <c:pt idx="35357">
                  <c:v>13.471599999997</c:v>
                </c:pt>
                <c:pt idx="35358">
                  <c:v>13.471599999995</c:v>
                </c:pt>
                <c:pt idx="35359">
                  <c:v>13.467190672643</c:v>
                </c:pt>
                <c:pt idx="35360">
                  <c:v>13.182399999997999</c:v>
                </c:pt>
                <c:pt idx="35361">
                  <c:v>13.182399999997999</c:v>
                </c:pt>
                <c:pt idx="35362">
                  <c:v>13.182399999997999</c:v>
                </c:pt>
                <c:pt idx="35363">
                  <c:v>13.182399999997999</c:v>
                </c:pt>
                <c:pt idx="35364">
                  <c:v>13.182399999997999</c:v>
                </c:pt>
                <c:pt idx="35365">
                  <c:v>13.182399999997999</c:v>
                </c:pt>
                <c:pt idx="35366">
                  <c:v>13.261772132326</c:v>
                </c:pt>
                <c:pt idx="35367">
                  <c:v>13.395599999998</c:v>
                </c:pt>
                <c:pt idx="35368">
                  <c:v>13.395599999998</c:v>
                </c:pt>
                <c:pt idx="35369">
                  <c:v>13.395599999997</c:v>
                </c:pt>
                <c:pt idx="35370">
                  <c:v>13.395599999997</c:v>
                </c:pt>
                <c:pt idx="35371">
                  <c:v>13.395599999997</c:v>
                </c:pt>
                <c:pt idx="35372">
                  <c:v>13.395599999997</c:v>
                </c:pt>
                <c:pt idx="35373">
                  <c:v>13.395599999997</c:v>
                </c:pt>
                <c:pt idx="35374">
                  <c:v>13.395599999998</c:v>
                </c:pt>
                <c:pt idx="35375">
                  <c:v>13.395599999997</c:v>
                </c:pt>
                <c:pt idx="35376">
                  <c:v>13.395599999998</c:v>
                </c:pt>
                <c:pt idx="35377">
                  <c:v>13.395599999997</c:v>
                </c:pt>
                <c:pt idx="35378">
                  <c:v>13.395599999998</c:v>
                </c:pt>
                <c:pt idx="35379">
                  <c:v>13.395599999997</c:v>
                </c:pt>
                <c:pt idx="35380">
                  <c:v>13.395599999997</c:v>
                </c:pt>
                <c:pt idx="35381">
                  <c:v>13.395599999997</c:v>
                </c:pt>
                <c:pt idx="35382">
                  <c:v>13.395599999997</c:v>
                </c:pt>
                <c:pt idx="35383">
                  <c:v>13.395599999997</c:v>
                </c:pt>
                <c:pt idx="35384">
                  <c:v>13.395599999997</c:v>
                </c:pt>
                <c:pt idx="35385">
                  <c:v>13.388109559348001</c:v>
                </c:pt>
                <c:pt idx="35386">
                  <c:v>13.344199999999001</c:v>
                </c:pt>
                <c:pt idx="35387">
                  <c:v>13.344199999999001</c:v>
                </c:pt>
                <c:pt idx="35388">
                  <c:v>13.344199999999001</c:v>
                </c:pt>
                <c:pt idx="35389">
                  <c:v>13.344199999999001</c:v>
                </c:pt>
                <c:pt idx="35390">
                  <c:v>13.344199999997</c:v>
                </c:pt>
                <c:pt idx="35391">
                  <c:v>13.344199999999001</c:v>
                </c:pt>
                <c:pt idx="35392">
                  <c:v>13.344199999999001</c:v>
                </c:pt>
                <c:pt idx="35393">
                  <c:v>13.344199999999001</c:v>
                </c:pt>
                <c:pt idx="35394">
                  <c:v>13.344199999999001</c:v>
                </c:pt>
                <c:pt idx="35395">
                  <c:v>13.344199999999001</c:v>
                </c:pt>
                <c:pt idx="35396">
                  <c:v>13.344199999999001</c:v>
                </c:pt>
                <c:pt idx="35397">
                  <c:v>13.344199999999001</c:v>
                </c:pt>
                <c:pt idx="35398">
                  <c:v>13.387243114481</c:v>
                </c:pt>
                <c:pt idx="35399">
                  <c:v>13.406400000005</c:v>
                </c:pt>
                <c:pt idx="35400">
                  <c:v>13.406400000005</c:v>
                </c:pt>
                <c:pt idx="35401">
                  <c:v>13.406400000005</c:v>
                </c:pt>
                <c:pt idx="35402">
                  <c:v>13.406400000005</c:v>
                </c:pt>
                <c:pt idx="35403">
                  <c:v>13.406400000005</c:v>
                </c:pt>
                <c:pt idx="35404">
                  <c:v>13.406400000005</c:v>
                </c:pt>
                <c:pt idx="35405">
                  <c:v>13.406400000005</c:v>
                </c:pt>
                <c:pt idx="35406">
                  <c:v>13.406400000005</c:v>
                </c:pt>
                <c:pt idx="35407">
                  <c:v>13.406400000005</c:v>
                </c:pt>
                <c:pt idx="35408">
                  <c:v>13.406400000005</c:v>
                </c:pt>
                <c:pt idx="35409">
                  <c:v>13.406400000005</c:v>
                </c:pt>
                <c:pt idx="35410">
                  <c:v>13.359888986682</c:v>
                </c:pt>
                <c:pt idx="35411">
                  <c:v>13.321200000004</c:v>
                </c:pt>
                <c:pt idx="35412">
                  <c:v>13.321200000004</c:v>
                </c:pt>
                <c:pt idx="35413">
                  <c:v>13.321200000004</c:v>
                </c:pt>
                <c:pt idx="35414">
                  <c:v>13.321200000004</c:v>
                </c:pt>
                <c:pt idx="35415">
                  <c:v>13.321200000004</c:v>
                </c:pt>
                <c:pt idx="35416">
                  <c:v>13.321200000004</c:v>
                </c:pt>
                <c:pt idx="35417">
                  <c:v>13.321200000004</c:v>
                </c:pt>
                <c:pt idx="35418">
                  <c:v>13.321200000004</c:v>
                </c:pt>
                <c:pt idx="35419">
                  <c:v>13.321200000004</c:v>
                </c:pt>
                <c:pt idx="35420">
                  <c:v>13.321200000004</c:v>
                </c:pt>
                <c:pt idx="35421">
                  <c:v>13.321200000004</c:v>
                </c:pt>
                <c:pt idx="35422">
                  <c:v>13.317888870509</c:v>
                </c:pt>
                <c:pt idx="35423">
                  <c:v>13.262799999997</c:v>
                </c:pt>
                <c:pt idx="35424">
                  <c:v>13.262799999997</c:v>
                </c:pt>
                <c:pt idx="35425">
                  <c:v>13.262799999997</c:v>
                </c:pt>
                <c:pt idx="35426">
                  <c:v>13.262799999997</c:v>
                </c:pt>
                <c:pt idx="35427">
                  <c:v>13.262799999997</c:v>
                </c:pt>
                <c:pt idx="35428">
                  <c:v>13.262799999997</c:v>
                </c:pt>
                <c:pt idx="35429">
                  <c:v>13.267926956519</c:v>
                </c:pt>
                <c:pt idx="35430">
                  <c:v>13.300199999998</c:v>
                </c:pt>
                <c:pt idx="35431">
                  <c:v>13.300199999998</c:v>
                </c:pt>
                <c:pt idx="35432">
                  <c:v>13.300199999998</c:v>
                </c:pt>
                <c:pt idx="35433">
                  <c:v>13.300199999998</c:v>
                </c:pt>
                <c:pt idx="35434">
                  <c:v>13.300199999998</c:v>
                </c:pt>
                <c:pt idx="35435">
                  <c:v>13.300199999998</c:v>
                </c:pt>
                <c:pt idx="35436">
                  <c:v>13.300199999998</c:v>
                </c:pt>
                <c:pt idx="35437">
                  <c:v>13.300199999998</c:v>
                </c:pt>
                <c:pt idx="35438">
                  <c:v>13.300199999998</c:v>
                </c:pt>
                <c:pt idx="35439">
                  <c:v>13.300199999998</c:v>
                </c:pt>
                <c:pt idx="35440">
                  <c:v>13.300199999998</c:v>
                </c:pt>
                <c:pt idx="35441">
                  <c:v>13.300199999998</c:v>
                </c:pt>
                <c:pt idx="35442">
                  <c:v>13.300537057132001</c:v>
                </c:pt>
                <c:pt idx="35443">
                  <c:v>13.309799999997001</c:v>
                </c:pt>
                <c:pt idx="35444">
                  <c:v>13.309799999994</c:v>
                </c:pt>
                <c:pt idx="35445">
                  <c:v>13.309799999997001</c:v>
                </c:pt>
                <c:pt idx="35446">
                  <c:v>13.309799999997001</c:v>
                </c:pt>
                <c:pt idx="35447">
                  <c:v>13.309799999997001</c:v>
                </c:pt>
                <c:pt idx="35448">
                  <c:v>13.309799999997001</c:v>
                </c:pt>
                <c:pt idx="35449">
                  <c:v>13.309799999997001</c:v>
                </c:pt>
                <c:pt idx="35450">
                  <c:v>13.309799999997001</c:v>
                </c:pt>
                <c:pt idx="35451">
                  <c:v>13.309799999997001</c:v>
                </c:pt>
                <c:pt idx="35452">
                  <c:v>13.309799999997001</c:v>
                </c:pt>
                <c:pt idx="35453">
                  <c:v>13.309799999997001</c:v>
                </c:pt>
                <c:pt idx="35454">
                  <c:v>13.336883758772</c:v>
                </c:pt>
                <c:pt idx="35455">
                  <c:v>13.548899999995999</c:v>
                </c:pt>
                <c:pt idx="35456">
                  <c:v>13.548899999995999</c:v>
                </c:pt>
                <c:pt idx="35457">
                  <c:v>13.548899999995999</c:v>
                </c:pt>
                <c:pt idx="35458">
                  <c:v>13.548899999995999</c:v>
                </c:pt>
                <c:pt idx="35459">
                  <c:v>13.548899999995999</c:v>
                </c:pt>
                <c:pt idx="35460">
                  <c:v>13.548899999995999</c:v>
                </c:pt>
                <c:pt idx="35461">
                  <c:v>13.548899999995999</c:v>
                </c:pt>
                <c:pt idx="35462">
                  <c:v>13.548899999995999</c:v>
                </c:pt>
                <c:pt idx="35463">
                  <c:v>13.548899999995999</c:v>
                </c:pt>
                <c:pt idx="35464">
                  <c:v>13.548899999995999</c:v>
                </c:pt>
                <c:pt idx="35465">
                  <c:v>13.548899999995999</c:v>
                </c:pt>
                <c:pt idx="35466">
                  <c:v>13.548899999995999</c:v>
                </c:pt>
                <c:pt idx="35467">
                  <c:v>13.548899999995999</c:v>
                </c:pt>
                <c:pt idx="35468">
                  <c:v>13.413807087813</c:v>
                </c:pt>
                <c:pt idx="35469">
                  <c:v>13.357699999995001</c:v>
                </c:pt>
                <c:pt idx="35470">
                  <c:v>13.357699999995001</c:v>
                </c:pt>
                <c:pt idx="35471">
                  <c:v>13.357699999995001</c:v>
                </c:pt>
                <c:pt idx="35472">
                  <c:v>13.357699999995001</c:v>
                </c:pt>
                <c:pt idx="35473">
                  <c:v>13.357699999995001</c:v>
                </c:pt>
                <c:pt idx="35474">
                  <c:v>13.357699999995001</c:v>
                </c:pt>
                <c:pt idx="35475">
                  <c:v>13.357699999995001</c:v>
                </c:pt>
                <c:pt idx="35476">
                  <c:v>13.357699999995001</c:v>
                </c:pt>
                <c:pt idx="35477">
                  <c:v>13.357699999995001</c:v>
                </c:pt>
                <c:pt idx="35478">
                  <c:v>13.357699999995001</c:v>
                </c:pt>
                <c:pt idx="35479">
                  <c:v>13.357699999995001</c:v>
                </c:pt>
                <c:pt idx="35480">
                  <c:v>13.406153228200999</c:v>
                </c:pt>
                <c:pt idx="35481">
                  <c:v>13.431899999998</c:v>
                </c:pt>
                <c:pt idx="35482">
                  <c:v>13.431899999998</c:v>
                </c:pt>
                <c:pt idx="35483">
                  <c:v>13.431899999998</c:v>
                </c:pt>
                <c:pt idx="35484">
                  <c:v>13.431900000002001</c:v>
                </c:pt>
                <c:pt idx="35485">
                  <c:v>13.431899999998</c:v>
                </c:pt>
                <c:pt idx="35486">
                  <c:v>13.431899999998</c:v>
                </c:pt>
                <c:pt idx="35487">
                  <c:v>13.431899999998</c:v>
                </c:pt>
                <c:pt idx="35488">
                  <c:v>13.431899999998</c:v>
                </c:pt>
                <c:pt idx="35489">
                  <c:v>13.431899999998</c:v>
                </c:pt>
                <c:pt idx="35490">
                  <c:v>13.431899999998</c:v>
                </c:pt>
                <c:pt idx="35491">
                  <c:v>13.431899999998</c:v>
                </c:pt>
                <c:pt idx="35492">
                  <c:v>13.431899999998</c:v>
                </c:pt>
                <c:pt idx="35493">
                  <c:v>13.431899999998</c:v>
                </c:pt>
                <c:pt idx="35494">
                  <c:v>13.431899999998</c:v>
                </c:pt>
                <c:pt idx="35495">
                  <c:v>13.431899999998</c:v>
                </c:pt>
                <c:pt idx="35496">
                  <c:v>13.431899999998</c:v>
                </c:pt>
                <c:pt idx="35497">
                  <c:v>13.431899999998</c:v>
                </c:pt>
                <c:pt idx="35498">
                  <c:v>13.431247695575999</c:v>
                </c:pt>
                <c:pt idx="35499">
                  <c:v>13.322099999998001</c:v>
                </c:pt>
                <c:pt idx="35500">
                  <c:v>13.322099999998001</c:v>
                </c:pt>
                <c:pt idx="35501">
                  <c:v>13.322099999998001</c:v>
                </c:pt>
                <c:pt idx="35502">
                  <c:v>13.322099999997</c:v>
                </c:pt>
                <c:pt idx="35503">
                  <c:v>13.322099999998001</c:v>
                </c:pt>
                <c:pt idx="35504">
                  <c:v>13.322099999997</c:v>
                </c:pt>
                <c:pt idx="35505">
                  <c:v>13.322099999998001</c:v>
                </c:pt>
                <c:pt idx="35506">
                  <c:v>13.322099999998001</c:v>
                </c:pt>
                <c:pt idx="35507">
                  <c:v>13.322099999998001</c:v>
                </c:pt>
                <c:pt idx="35508">
                  <c:v>13.322099999998001</c:v>
                </c:pt>
                <c:pt idx="35509">
                  <c:v>13.322099999998001</c:v>
                </c:pt>
                <c:pt idx="35510">
                  <c:v>13.322099999995</c:v>
                </c:pt>
                <c:pt idx="35511">
                  <c:v>13.312162051384</c:v>
                </c:pt>
                <c:pt idx="35512">
                  <c:v>13.297800000000001</c:v>
                </c:pt>
                <c:pt idx="35513">
                  <c:v>13.297800000000001</c:v>
                </c:pt>
                <c:pt idx="35514">
                  <c:v>13.297800000000001</c:v>
                </c:pt>
                <c:pt idx="35515">
                  <c:v>13.297800000000001</c:v>
                </c:pt>
                <c:pt idx="35516">
                  <c:v>13.297800000000001</c:v>
                </c:pt>
                <c:pt idx="35517">
                  <c:v>13.297800000000001</c:v>
                </c:pt>
                <c:pt idx="35518">
                  <c:v>13.297800000000001</c:v>
                </c:pt>
                <c:pt idx="35519">
                  <c:v>13.297800000000001</c:v>
                </c:pt>
                <c:pt idx="35520">
                  <c:v>13.297800000000001</c:v>
                </c:pt>
                <c:pt idx="35521">
                  <c:v>13.297800000000001</c:v>
                </c:pt>
                <c:pt idx="35522">
                  <c:v>13.297829192430999</c:v>
                </c:pt>
                <c:pt idx="35523">
                  <c:v>13.297900000003001</c:v>
                </c:pt>
                <c:pt idx="35524">
                  <c:v>13.297900000003001</c:v>
                </c:pt>
                <c:pt idx="35525">
                  <c:v>13.297900000003001</c:v>
                </c:pt>
                <c:pt idx="35526">
                  <c:v>13.297900000003001</c:v>
                </c:pt>
                <c:pt idx="35527">
                  <c:v>13.297900000003001</c:v>
                </c:pt>
                <c:pt idx="35528">
                  <c:v>13.297900000003001</c:v>
                </c:pt>
                <c:pt idx="35529">
                  <c:v>13.297900000003001</c:v>
                </c:pt>
                <c:pt idx="35530">
                  <c:v>13.297900000003001</c:v>
                </c:pt>
                <c:pt idx="35531">
                  <c:v>13.297900000003001</c:v>
                </c:pt>
                <c:pt idx="35532">
                  <c:v>13.297900000003001</c:v>
                </c:pt>
                <c:pt idx="35533">
                  <c:v>13.297900000003001</c:v>
                </c:pt>
                <c:pt idx="35534">
                  <c:v>13.297900000003001</c:v>
                </c:pt>
                <c:pt idx="35535">
                  <c:v>13.312400031329</c:v>
                </c:pt>
                <c:pt idx="35536">
                  <c:v>13.390400000002</c:v>
                </c:pt>
                <c:pt idx="35537">
                  <c:v>13.390400000002</c:v>
                </c:pt>
                <c:pt idx="35538">
                  <c:v>13.390400000002</c:v>
                </c:pt>
                <c:pt idx="35539">
                  <c:v>13.390400000002</c:v>
                </c:pt>
                <c:pt idx="35540">
                  <c:v>13.390400000002</c:v>
                </c:pt>
                <c:pt idx="35541">
                  <c:v>13.390400000002</c:v>
                </c:pt>
                <c:pt idx="35542">
                  <c:v>13.454533835628</c:v>
                </c:pt>
                <c:pt idx="35543">
                  <c:v>13.510600000002</c:v>
                </c:pt>
                <c:pt idx="35544">
                  <c:v>13.510600000002</c:v>
                </c:pt>
                <c:pt idx="35545">
                  <c:v>13.510600000002</c:v>
                </c:pt>
                <c:pt idx="35546">
                  <c:v>13.510600000002</c:v>
                </c:pt>
                <c:pt idx="35547">
                  <c:v>13.510600000002</c:v>
                </c:pt>
                <c:pt idx="35548">
                  <c:v>13.510600000002</c:v>
                </c:pt>
                <c:pt idx="35549">
                  <c:v>13.510600000002</c:v>
                </c:pt>
                <c:pt idx="35550">
                  <c:v>13.510600000002</c:v>
                </c:pt>
                <c:pt idx="35551">
                  <c:v>13.510600000002</c:v>
                </c:pt>
                <c:pt idx="35552">
                  <c:v>13.510600000002</c:v>
                </c:pt>
                <c:pt idx="35553">
                  <c:v>13.510600000002</c:v>
                </c:pt>
                <c:pt idx="35554">
                  <c:v>13.510600000002</c:v>
                </c:pt>
                <c:pt idx="35555">
                  <c:v>13.395907123088</c:v>
                </c:pt>
                <c:pt idx="35556">
                  <c:v>13.326700000002999</c:v>
                </c:pt>
                <c:pt idx="35557">
                  <c:v>13.326700000002999</c:v>
                </c:pt>
                <c:pt idx="35558">
                  <c:v>13.326700000002999</c:v>
                </c:pt>
                <c:pt idx="35559">
                  <c:v>13.326700000002999</c:v>
                </c:pt>
                <c:pt idx="35560">
                  <c:v>13.326700000002999</c:v>
                </c:pt>
                <c:pt idx="35561">
                  <c:v>13.326700000002999</c:v>
                </c:pt>
                <c:pt idx="35562">
                  <c:v>13.326700000002999</c:v>
                </c:pt>
                <c:pt idx="35563">
                  <c:v>13.326700000002999</c:v>
                </c:pt>
                <c:pt idx="35564">
                  <c:v>13.326700000002999</c:v>
                </c:pt>
                <c:pt idx="35565">
                  <c:v>13.326700000002999</c:v>
                </c:pt>
                <c:pt idx="35566">
                  <c:v>13.326700000002999</c:v>
                </c:pt>
                <c:pt idx="35567">
                  <c:v>13.326700000002999</c:v>
                </c:pt>
                <c:pt idx="35568">
                  <c:v>13.326700000002999</c:v>
                </c:pt>
                <c:pt idx="35569">
                  <c:v>13.326700000002999</c:v>
                </c:pt>
                <c:pt idx="35570">
                  <c:v>13.326700000002999</c:v>
                </c:pt>
                <c:pt idx="35571">
                  <c:v>13.326700000002999</c:v>
                </c:pt>
                <c:pt idx="35572">
                  <c:v>13.326700000002999</c:v>
                </c:pt>
                <c:pt idx="35573">
                  <c:v>13.326853939592</c:v>
                </c:pt>
                <c:pt idx="35574">
                  <c:v>13.467599999999001</c:v>
                </c:pt>
                <c:pt idx="35575">
                  <c:v>13.467600000002999</c:v>
                </c:pt>
                <c:pt idx="35576">
                  <c:v>13.467600000002999</c:v>
                </c:pt>
                <c:pt idx="35577">
                  <c:v>13.467600000002999</c:v>
                </c:pt>
                <c:pt idx="35578">
                  <c:v>13.467600000002999</c:v>
                </c:pt>
                <c:pt idx="35579">
                  <c:v>13.411323796914999</c:v>
                </c:pt>
                <c:pt idx="35580">
                  <c:v>13.296800000001999</c:v>
                </c:pt>
                <c:pt idx="35581">
                  <c:v>13.296800000003</c:v>
                </c:pt>
                <c:pt idx="35582">
                  <c:v>13.296800000001999</c:v>
                </c:pt>
                <c:pt idx="35583">
                  <c:v>13.296800000003</c:v>
                </c:pt>
                <c:pt idx="35584">
                  <c:v>13.296800000001999</c:v>
                </c:pt>
                <c:pt idx="35585">
                  <c:v>13.296800000005</c:v>
                </c:pt>
                <c:pt idx="35586">
                  <c:v>13.296800000001999</c:v>
                </c:pt>
                <c:pt idx="35587">
                  <c:v>13.296800000001999</c:v>
                </c:pt>
                <c:pt idx="35588">
                  <c:v>13.296800000003</c:v>
                </c:pt>
                <c:pt idx="35589">
                  <c:v>13.296800000003</c:v>
                </c:pt>
                <c:pt idx="35590">
                  <c:v>13.296800000003</c:v>
                </c:pt>
                <c:pt idx="35591">
                  <c:v>13.295818275078</c:v>
                </c:pt>
                <c:pt idx="35592">
                  <c:v>13.288100000003</c:v>
                </c:pt>
                <c:pt idx="35593">
                  <c:v>13.288100000003</c:v>
                </c:pt>
                <c:pt idx="35594">
                  <c:v>13.288100000003</c:v>
                </c:pt>
                <c:pt idx="35595">
                  <c:v>13.288100000003</c:v>
                </c:pt>
                <c:pt idx="35596">
                  <c:v>13.288100000003</c:v>
                </c:pt>
                <c:pt idx="35597">
                  <c:v>13.288100000003</c:v>
                </c:pt>
                <c:pt idx="35598">
                  <c:v>13.288100000003</c:v>
                </c:pt>
                <c:pt idx="35599">
                  <c:v>13.288100000003</c:v>
                </c:pt>
                <c:pt idx="35600">
                  <c:v>13.288100000003</c:v>
                </c:pt>
                <c:pt idx="35601">
                  <c:v>13.288100000003</c:v>
                </c:pt>
                <c:pt idx="35602">
                  <c:v>13.288100000003</c:v>
                </c:pt>
                <c:pt idx="35603">
                  <c:v>13.288100000003</c:v>
                </c:pt>
                <c:pt idx="35604">
                  <c:v>13.275477710503001</c:v>
                </c:pt>
                <c:pt idx="35605">
                  <c:v>13.184299999996</c:v>
                </c:pt>
                <c:pt idx="35606">
                  <c:v>13.184299999996</c:v>
                </c:pt>
                <c:pt idx="35607">
                  <c:v>13.184299999996</c:v>
                </c:pt>
                <c:pt idx="35608">
                  <c:v>13.184299999996</c:v>
                </c:pt>
                <c:pt idx="35609">
                  <c:v>13.184299999996</c:v>
                </c:pt>
                <c:pt idx="35610">
                  <c:v>13.184299999996</c:v>
                </c:pt>
                <c:pt idx="35611">
                  <c:v>13.184299999996</c:v>
                </c:pt>
                <c:pt idx="35612">
                  <c:v>13.184299999996</c:v>
                </c:pt>
                <c:pt idx="35613">
                  <c:v>13.184299999996</c:v>
                </c:pt>
                <c:pt idx="35614">
                  <c:v>13.184299999999</c:v>
                </c:pt>
                <c:pt idx="35615">
                  <c:v>13.184299999996</c:v>
                </c:pt>
                <c:pt idx="35616">
                  <c:v>13.184299999996</c:v>
                </c:pt>
                <c:pt idx="35617">
                  <c:v>13.184299999996</c:v>
                </c:pt>
                <c:pt idx="35618">
                  <c:v>13.184299999996</c:v>
                </c:pt>
                <c:pt idx="35619">
                  <c:v>13.184299999996</c:v>
                </c:pt>
                <c:pt idx="35620">
                  <c:v>13.184299999996</c:v>
                </c:pt>
                <c:pt idx="35621">
                  <c:v>13.184299999996</c:v>
                </c:pt>
                <c:pt idx="35622">
                  <c:v>13.184299999996</c:v>
                </c:pt>
                <c:pt idx="35623">
                  <c:v>13.199065857991</c:v>
                </c:pt>
                <c:pt idx="35624">
                  <c:v>13.314699999997</c:v>
                </c:pt>
                <c:pt idx="35625">
                  <c:v>13.314699999997</c:v>
                </c:pt>
                <c:pt idx="35626">
                  <c:v>13.314699999997</c:v>
                </c:pt>
                <c:pt idx="35627">
                  <c:v>13.314699999997</c:v>
                </c:pt>
                <c:pt idx="35628">
                  <c:v>13.314699999997</c:v>
                </c:pt>
                <c:pt idx="35629">
                  <c:v>13.314699999997</c:v>
                </c:pt>
                <c:pt idx="35630">
                  <c:v>13.314699999997</c:v>
                </c:pt>
                <c:pt idx="35631">
                  <c:v>13.314699999997</c:v>
                </c:pt>
                <c:pt idx="35632">
                  <c:v>13.314699999996</c:v>
                </c:pt>
                <c:pt idx="35633">
                  <c:v>13.314699999997</c:v>
                </c:pt>
                <c:pt idx="35634">
                  <c:v>13.314699999997</c:v>
                </c:pt>
                <c:pt idx="35635">
                  <c:v>13.302504410477001</c:v>
                </c:pt>
                <c:pt idx="35636">
                  <c:v>13.162799999998001</c:v>
                </c:pt>
                <c:pt idx="35637">
                  <c:v>13.162799999998001</c:v>
                </c:pt>
                <c:pt idx="35638">
                  <c:v>13.162799999998001</c:v>
                </c:pt>
                <c:pt idx="35639">
                  <c:v>13.162799999994</c:v>
                </c:pt>
                <c:pt idx="35640">
                  <c:v>13.162799999998001</c:v>
                </c:pt>
                <c:pt idx="35641">
                  <c:v>13.162799999998001</c:v>
                </c:pt>
                <c:pt idx="35642">
                  <c:v>13.162799999996</c:v>
                </c:pt>
                <c:pt idx="35643">
                  <c:v>13.162799999998001</c:v>
                </c:pt>
                <c:pt idx="35644">
                  <c:v>13.251098491897</c:v>
                </c:pt>
                <c:pt idx="35645">
                  <c:v>13.342800000004001</c:v>
                </c:pt>
                <c:pt idx="35646">
                  <c:v>13.342800000004001</c:v>
                </c:pt>
                <c:pt idx="35647">
                  <c:v>13.342800000004001</c:v>
                </c:pt>
                <c:pt idx="35648">
                  <c:v>13.342800000004001</c:v>
                </c:pt>
                <c:pt idx="35649">
                  <c:v>13.342800000004001</c:v>
                </c:pt>
                <c:pt idx="35650">
                  <c:v>13.307740707392</c:v>
                </c:pt>
                <c:pt idx="35651">
                  <c:v>13.288499999997001</c:v>
                </c:pt>
                <c:pt idx="35652">
                  <c:v>13.288499999997001</c:v>
                </c:pt>
                <c:pt idx="35653">
                  <c:v>13.288499999997001</c:v>
                </c:pt>
                <c:pt idx="35654">
                  <c:v>13.288499999997001</c:v>
                </c:pt>
                <c:pt idx="35655">
                  <c:v>13.288499999997001</c:v>
                </c:pt>
                <c:pt idx="35656">
                  <c:v>13.288499999997001</c:v>
                </c:pt>
                <c:pt idx="35657">
                  <c:v>13.288499999997001</c:v>
                </c:pt>
                <c:pt idx="35658">
                  <c:v>13.288500000000001</c:v>
                </c:pt>
                <c:pt idx="35659">
                  <c:v>13.288499999997001</c:v>
                </c:pt>
                <c:pt idx="35660">
                  <c:v>13.288499999997001</c:v>
                </c:pt>
                <c:pt idx="35661">
                  <c:v>13.288499999997001</c:v>
                </c:pt>
                <c:pt idx="35662">
                  <c:v>13.305413579276999</c:v>
                </c:pt>
                <c:pt idx="35663">
                  <c:v>13.372100000001</c:v>
                </c:pt>
                <c:pt idx="35664">
                  <c:v>13.372100000001</c:v>
                </c:pt>
                <c:pt idx="35665">
                  <c:v>13.372100000001</c:v>
                </c:pt>
                <c:pt idx="35666">
                  <c:v>13.372100000001</c:v>
                </c:pt>
                <c:pt idx="35667">
                  <c:v>13.372100000001</c:v>
                </c:pt>
                <c:pt idx="35668">
                  <c:v>13.372100000001</c:v>
                </c:pt>
                <c:pt idx="35669">
                  <c:v>13.372100000001</c:v>
                </c:pt>
                <c:pt idx="35670">
                  <c:v>13.372100000001</c:v>
                </c:pt>
                <c:pt idx="35671">
                  <c:v>13.372100000001</c:v>
                </c:pt>
                <c:pt idx="35672">
                  <c:v>13.372100000001</c:v>
                </c:pt>
                <c:pt idx="35673">
                  <c:v>13.372100000001</c:v>
                </c:pt>
                <c:pt idx="35674">
                  <c:v>13.372100000001</c:v>
                </c:pt>
                <c:pt idx="35675">
                  <c:v>13.330190109183</c:v>
                </c:pt>
                <c:pt idx="35676">
                  <c:v>13.224300000002</c:v>
                </c:pt>
                <c:pt idx="35677">
                  <c:v>13.224300000002</c:v>
                </c:pt>
                <c:pt idx="35678">
                  <c:v>13.224300000002</c:v>
                </c:pt>
                <c:pt idx="35679">
                  <c:v>13.224300000002</c:v>
                </c:pt>
                <c:pt idx="35680">
                  <c:v>13.224300000002</c:v>
                </c:pt>
                <c:pt idx="35681">
                  <c:v>13.224300000002</c:v>
                </c:pt>
                <c:pt idx="35682">
                  <c:v>13.224300000002</c:v>
                </c:pt>
                <c:pt idx="35683">
                  <c:v>13.224300000002</c:v>
                </c:pt>
                <c:pt idx="35684">
                  <c:v>13.224300000002</c:v>
                </c:pt>
                <c:pt idx="35685">
                  <c:v>13.224300000002</c:v>
                </c:pt>
                <c:pt idx="35686">
                  <c:v>13.224300000002</c:v>
                </c:pt>
                <c:pt idx="35687">
                  <c:v>13.224300000002</c:v>
                </c:pt>
                <c:pt idx="35688">
                  <c:v>13.224300000002</c:v>
                </c:pt>
                <c:pt idx="35689">
                  <c:v>13.224300000002</c:v>
                </c:pt>
                <c:pt idx="35690">
                  <c:v>13.224300000002</c:v>
                </c:pt>
                <c:pt idx="35691">
                  <c:v>13.224300000002</c:v>
                </c:pt>
                <c:pt idx="35692">
                  <c:v>13.224300000002</c:v>
                </c:pt>
                <c:pt idx="35693">
                  <c:v>13.224300000002</c:v>
                </c:pt>
                <c:pt idx="35694">
                  <c:v>13.233876493795</c:v>
                </c:pt>
                <c:pt idx="35695">
                  <c:v>13.2958</c:v>
                </c:pt>
                <c:pt idx="35696">
                  <c:v>13.295799999999</c:v>
                </c:pt>
                <c:pt idx="35697">
                  <c:v>13.295799999999</c:v>
                </c:pt>
                <c:pt idx="35698">
                  <c:v>13.2958</c:v>
                </c:pt>
                <c:pt idx="35699">
                  <c:v>13.295799999999</c:v>
                </c:pt>
                <c:pt idx="35700">
                  <c:v>13.2958</c:v>
                </c:pt>
                <c:pt idx="35701">
                  <c:v>13.295799999999</c:v>
                </c:pt>
                <c:pt idx="35702">
                  <c:v>13.2958</c:v>
                </c:pt>
                <c:pt idx="35703">
                  <c:v>13.295799999999</c:v>
                </c:pt>
                <c:pt idx="35704">
                  <c:v>13.295799999999</c:v>
                </c:pt>
                <c:pt idx="35705">
                  <c:v>13.2958</c:v>
                </c:pt>
                <c:pt idx="35706">
                  <c:v>13.291697066047</c:v>
                </c:pt>
                <c:pt idx="35707">
                  <c:v>13.271399999998</c:v>
                </c:pt>
                <c:pt idx="35708">
                  <c:v>13.271399999998</c:v>
                </c:pt>
                <c:pt idx="35709">
                  <c:v>13.271399999998</c:v>
                </c:pt>
                <c:pt idx="35710">
                  <c:v>13.271399999998</c:v>
                </c:pt>
                <c:pt idx="35711">
                  <c:v>13.271399999998</c:v>
                </c:pt>
                <c:pt idx="35712">
                  <c:v>13.271399999998</c:v>
                </c:pt>
                <c:pt idx="35713">
                  <c:v>13.271400000002</c:v>
                </c:pt>
                <c:pt idx="35714">
                  <c:v>13.271399999998</c:v>
                </c:pt>
                <c:pt idx="35715">
                  <c:v>13.271399999998</c:v>
                </c:pt>
                <c:pt idx="35716">
                  <c:v>13.271399999998</c:v>
                </c:pt>
                <c:pt idx="35717">
                  <c:v>13.271399999998</c:v>
                </c:pt>
                <c:pt idx="35718">
                  <c:v>13.294233428882</c:v>
                </c:pt>
                <c:pt idx="35719">
                  <c:v>13.352499999999999</c:v>
                </c:pt>
                <c:pt idx="35720">
                  <c:v>13.352500000000999</c:v>
                </c:pt>
                <c:pt idx="35721">
                  <c:v>13.352500000001999</c:v>
                </c:pt>
                <c:pt idx="35722">
                  <c:v>13.352500000000999</c:v>
                </c:pt>
                <c:pt idx="35723">
                  <c:v>13.352500000000999</c:v>
                </c:pt>
                <c:pt idx="35724">
                  <c:v>13.366637947778001</c:v>
                </c:pt>
                <c:pt idx="35725">
                  <c:v>13.368799999997</c:v>
                </c:pt>
                <c:pt idx="35726">
                  <c:v>13.368799999997</c:v>
                </c:pt>
                <c:pt idx="35727">
                  <c:v>13.368799999997</c:v>
                </c:pt>
                <c:pt idx="35728">
                  <c:v>13.368799999997</c:v>
                </c:pt>
                <c:pt idx="35729">
                  <c:v>13.368799999997</c:v>
                </c:pt>
                <c:pt idx="35730">
                  <c:v>13.368799999997</c:v>
                </c:pt>
                <c:pt idx="35731">
                  <c:v>13.368799999997</c:v>
                </c:pt>
                <c:pt idx="35732">
                  <c:v>13.368799999997</c:v>
                </c:pt>
                <c:pt idx="35733">
                  <c:v>13.368799999997</c:v>
                </c:pt>
                <c:pt idx="35734">
                  <c:v>13.368799999997</c:v>
                </c:pt>
                <c:pt idx="35735">
                  <c:v>13.368799999997</c:v>
                </c:pt>
                <c:pt idx="35736">
                  <c:v>13.360668552312999</c:v>
                </c:pt>
                <c:pt idx="35737">
                  <c:v>13.353499999998</c:v>
                </c:pt>
                <c:pt idx="35738">
                  <c:v>13.353499999998</c:v>
                </c:pt>
                <c:pt idx="35739">
                  <c:v>13.353499999998</c:v>
                </c:pt>
                <c:pt idx="35740">
                  <c:v>13.353499999998</c:v>
                </c:pt>
                <c:pt idx="35741">
                  <c:v>13.353499999998</c:v>
                </c:pt>
                <c:pt idx="35742">
                  <c:v>13.353499999998</c:v>
                </c:pt>
                <c:pt idx="35743">
                  <c:v>13.353499999998</c:v>
                </c:pt>
                <c:pt idx="35744">
                  <c:v>13.353499999998</c:v>
                </c:pt>
                <c:pt idx="35745">
                  <c:v>13.353499999998</c:v>
                </c:pt>
                <c:pt idx="35746">
                  <c:v>13.353499999998</c:v>
                </c:pt>
                <c:pt idx="35747">
                  <c:v>13.353499999998</c:v>
                </c:pt>
                <c:pt idx="35748">
                  <c:v>13.353499999998</c:v>
                </c:pt>
                <c:pt idx="35749">
                  <c:v>13.316429785351</c:v>
                </c:pt>
                <c:pt idx="35750">
                  <c:v>13.277200000003001</c:v>
                </c:pt>
                <c:pt idx="35751">
                  <c:v>13.277200000003001</c:v>
                </c:pt>
                <c:pt idx="35752">
                  <c:v>13.277200000003001</c:v>
                </c:pt>
                <c:pt idx="35753">
                  <c:v>13.277200000003001</c:v>
                </c:pt>
                <c:pt idx="35754">
                  <c:v>13.277200000003001</c:v>
                </c:pt>
                <c:pt idx="35755">
                  <c:v>13.277200000003001</c:v>
                </c:pt>
                <c:pt idx="35756">
                  <c:v>13.277200000003001</c:v>
                </c:pt>
                <c:pt idx="35757">
                  <c:v>13.277200000003001</c:v>
                </c:pt>
                <c:pt idx="35758">
                  <c:v>13.277200000003001</c:v>
                </c:pt>
                <c:pt idx="35759">
                  <c:v>13.277200000003001</c:v>
                </c:pt>
                <c:pt idx="35760">
                  <c:v>13.277200000003001</c:v>
                </c:pt>
                <c:pt idx="35761">
                  <c:v>13.277200000003001</c:v>
                </c:pt>
                <c:pt idx="35762">
                  <c:v>13.303178809927999</c:v>
                </c:pt>
                <c:pt idx="35763">
                  <c:v>13.329800000003999</c:v>
                </c:pt>
                <c:pt idx="35764">
                  <c:v>13.329800000004999</c:v>
                </c:pt>
                <c:pt idx="35765">
                  <c:v>13.329800000004999</c:v>
                </c:pt>
                <c:pt idx="35766">
                  <c:v>13.329800000004999</c:v>
                </c:pt>
                <c:pt idx="35767">
                  <c:v>13.329800000004999</c:v>
                </c:pt>
                <c:pt idx="35768">
                  <c:v>13.329800000004999</c:v>
                </c:pt>
                <c:pt idx="35769">
                  <c:v>13.329800000004999</c:v>
                </c:pt>
                <c:pt idx="35770">
                  <c:v>13.329800000004999</c:v>
                </c:pt>
                <c:pt idx="35771">
                  <c:v>13.329800000004999</c:v>
                </c:pt>
                <c:pt idx="35772">
                  <c:v>13.329800000004999</c:v>
                </c:pt>
                <c:pt idx="35773">
                  <c:v>13.329800000004999</c:v>
                </c:pt>
                <c:pt idx="35774">
                  <c:v>13.338095138798</c:v>
                </c:pt>
                <c:pt idx="35775">
                  <c:v>13.368400000004</c:v>
                </c:pt>
                <c:pt idx="35776">
                  <c:v>13.368400000004</c:v>
                </c:pt>
                <c:pt idx="35777">
                  <c:v>13.368400000004</c:v>
                </c:pt>
                <c:pt idx="35778">
                  <c:v>13.368400000004</c:v>
                </c:pt>
                <c:pt idx="35779">
                  <c:v>13.368400000004</c:v>
                </c:pt>
                <c:pt idx="35780">
                  <c:v>13.368400000004</c:v>
                </c:pt>
                <c:pt idx="35781">
                  <c:v>13.368400000004</c:v>
                </c:pt>
                <c:pt idx="35782">
                  <c:v>13.368400000004</c:v>
                </c:pt>
                <c:pt idx="35783">
                  <c:v>13.368400000004</c:v>
                </c:pt>
                <c:pt idx="35784">
                  <c:v>13.368400000004</c:v>
                </c:pt>
                <c:pt idx="35785">
                  <c:v>13.368400000004</c:v>
                </c:pt>
                <c:pt idx="35786">
                  <c:v>13.368400000004</c:v>
                </c:pt>
                <c:pt idx="35787">
                  <c:v>13.472510723124</c:v>
                </c:pt>
                <c:pt idx="35788">
                  <c:v>13.497399999995</c:v>
                </c:pt>
                <c:pt idx="35789">
                  <c:v>13.497399999995</c:v>
                </c:pt>
                <c:pt idx="35790">
                  <c:v>13.497399999995</c:v>
                </c:pt>
                <c:pt idx="35791">
                  <c:v>13.497399999995</c:v>
                </c:pt>
                <c:pt idx="35792">
                  <c:v>13.497399999995</c:v>
                </c:pt>
                <c:pt idx="35793">
                  <c:v>13.497399999995</c:v>
                </c:pt>
                <c:pt idx="35794">
                  <c:v>13.497399999995</c:v>
                </c:pt>
                <c:pt idx="35795">
                  <c:v>13.497399999995</c:v>
                </c:pt>
                <c:pt idx="35796">
                  <c:v>13.497399999995</c:v>
                </c:pt>
                <c:pt idx="35797">
                  <c:v>13.497399999995</c:v>
                </c:pt>
                <c:pt idx="35798">
                  <c:v>13.497399999995</c:v>
                </c:pt>
                <c:pt idx="35799">
                  <c:v>13.497399999995</c:v>
                </c:pt>
                <c:pt idx="35800">
                  <c:v>13.497399999995</c:v>
                </c:pt>
                <c:pt idx="35801">
                  <c:v>13.497399999995</c:v>
                </c:pt>
                <c:pt idx="35802">
                  <c:v>13.497399999995</c:v>
                </c:pt>
                <c:pt idx="35803">
                  <c:v>13.497399999995</c:v>
                </c:pt>
                <c:pt idx="35804">
                  <c:v>13.497399999995</c:v>
                </c:pt>
                <c:pt idx="35805">
                  <c:v>13.497399999995</c:v>
                </c:pt>
                <c:pt idx="35806">
                  <c:v>13.445576040721001</c:v>
                </c:pt>
                <c:pt idx="35807">
                  <c:v>13.276099999996999</c:v>
                </c:pt>
                <c:pt idx="35808">
                  <c:v>13.276099999996999</c:v>
                </c:pt>
                <c:pt idx="35809">
                  <c:v>13.276099999996999</c:v>
                </c:pt>
                <c:pt idx="35810">
                  <c:v>13.276099999996999</c:v>
                </c:pt>
                <c:pt idx="35811">
                  <c:v>13.276099999996999</c:v>
                </c:pt>
                <c:pt idx="35812">
                  <c:v>13.276099999996999</c:v>
                </c:pt>
                <c:pt idx="35813">
                  <c:v>13.300669668126</c:v>
                </c:pt>
                <c:pt idx="35814">
                  <c:v>13.365900000003</c:v>
                </c:pt>
                <c:pt idx="35815">
                  <c:v>13.365900000003</c:v>
                </c:pt>
                <c:pt idx="35816">
                  <c:v>13.365900000003</c:v>
                </c:pt>
                <c:pt idx="35817">
                  <c:v>13.365900000003</c:v>
                </c:pt>
                <c:pt idx="35818">
                  <c:v>13.365900000003</c:v>
                </c:pt>
                <c:pt idx="35819">
                  <c:v>13.365900000003</c:v>
                </c:pt>
                <c:pt idx="35820">
                  <c:v>13.365900000003</c:v>
                </c:pt>
                <c:pt idx="35821">
                  <c:v>13.365900000003</c:v>
                </c:pt>
                <c:pt idx="35822">
                  <c:v>13.365900000003</c:v>
                </c:pt>
                <c:pt idx="35823">
                  <c:v>13.365900000003</c:v>
                </c:pt>
                <c:pt idx="35824">
                  <c:v>13.365900000003</c:v>
                </c:pt>
                <c:pt idx="35825">
                  <c:v>13.365900000003</c:v>
                </c:pt>
                <c:pt idx="35826">
                  <c:v>13.307123232891</c:v>
                </c:pt>
                <c:pt idx="35827">
                  <c:v>13.208299999998999</c:v>
                </c:pt>
                <c:pt idx="35828">
                  <c:v>13.208299999998999</c:v>
                </c:pt>
                <c:pt idx="35829">
                  <c:v>13.208299999998999</c:v>
                </c:pt>
                <c:pt idx="35830">
                  <c:v>13.208299999998999</c:v>
                </c:pt>
                <c:pt idx="35831">
                  <c:v>13.208299999998999</c:v>
                </c:pt>
                <c:pt idx="35832">
                  <c:v>13.208299999998999</c:v>
                </c:pt>
                <c:pt idx="35833">
                  <c:v>13.208299999998999</c:v>
                </c:pt>
                <c:pt idx="35834">
                  <c:v>13.208299999998999</c:v>
                </c:pt>
                <c:pt idx="35835">
                  <c:v>13.208299999998999</c:v>
                </c:pt>
                <c:pt idx="35836">
                  <c:v>13.208299999998999</c:v>
                </c:pt>
                <c:pt idx="35837">
                  <c:v>13.208299999998999</c:v>
                </c:pt>
                <c:pt idx="35838">
                  <c:v>13.208299999998999</c:v>
                </c:pt>
                <c:pt idx="35839">
                  <c:v>13.255705037047999</c:v>
                </c:pt>
                <c:pt idx="35840">
                  <c:v>13.404000000003</c:v>
                </c:pt>
                <c:pt idx="35841">
                  <c:v>13.404000000003</c:v>
                </c:pt>
                <c:pt idx="35842">
                  <c:v>13.404000000002</c:v>
                </c:pt>
                <c:pt idx="35843">
                  <c:v>13.404000000002</c:v>
                </c:pt>
                <c:pt idx="35844">
                  <c:v>13.404000000002</c:v>
                </c:pt>
                <c:pt idx="35845">
                  <c:v>13.404000000002</c:v>
                </c:pt>
                <c:pt idx="35846">
                  <c:v>13.404000000002</c:v>
                </c:pt>
                <c:pt idx="35847">
                  <c:v>13.404000000002</c:v>
                </c:pt>
                <c:pt idx="35848">
                  <c:v>13.404000000002</c:v>
                </c:pt>
                <c:pt idx="35849">
                  <c:v>13.404000000002</c:v>
                </c:pt>
                <c:pt idx="35850">
                  <c:v>13.404000000002</c:v>
                </c:pt>
                <c:pt idx="35851">
                  <c:v>13.391281109472001</c:v>
                </c:pt>
                <c:pt idx="35852">
                  <c:v>13.347799999996999</c:v>
                </c:pt>
                <c:pt idx="35853">
                  <c:v>13.347799999996999</c:v>
                </c:pt>
                <c:pt idx="35854">
                  <c:v>13.347799999996999</c:v>
                </c:pt>
                <c:pt idx="35855">
                  <c:v>13.347799999996999</c:v>
                </c:pt>
                <c:pt idx="35856">
                  <c:v>13.347799999996999</c:v>
                </c:pt>
                <c:pt idx="35857">
                  <c:v>13.347799999996999</c:v>
                </c:pt>
                <c:pt idx="35858">
                  <c:v>13.347799999996999</c:v>
                </c:pt>
                <c:pt idx="35859">
                  <c:v>13.347799999996999</c:v>
                </c:pt>
                <c:pt idx="35860">
                  <c:v>13.347799999996999</c:v>
                </c:pt>
                <c:pt idx="35861">
                  <c:v>13.347799999996999</c:v>
                </c:pt>
                <c:pt idx="35862">
                  <c:v>13.347799999996999</c:v>
                </c:pt>
                <c:pt idx="35863">
                  <c:v>13.347799999996999</c:v>
                </c:pt>
                <c:pt idx="35864">
                  <c:v>13.349646898164</c:v>
                </c:pt>
                <c:pt idx="35865">
                  <c:v>13.445399999997001</c:v>
                </c:pt>
                <c:pt idx="35866">
                  <c:v>13.445399999997001</c:v>
                </c:pt>
                <c:pt idx="35867">
                  <c:v>13.445399999997001</c:v>
                </c:pt>
                <c:pt idx="35868">
                  <c:v>13.445399999997001</c:v>
                </c:pt>
                <c:pt idx="35869">
                  <c:v>13.445399999997001</c:v>
                </c:pt>
                <c:pt idx="35870">
                  <c:v>13.445399999997001</c:v>
                </c:pt>
                <c:pt idx="35871">
                  <c:v>13.445399999997001</c:v>
                </c:pt>
                <c:pt idx="35872">
                  <c:v>13.445399999997001</c:v>
                </c:pt>
                <c:pt idx="35873">
                  <c:v>13.445399999997001</c:v>
                </c:pt>
                <c:pt idx="35874">
                  <c:v>13.445399999997001</c:v>
                </c:pt>
                <c:pt idx="35875">
                  <c:v>13.445399999997001</c:v>
                </c:pt>
                <c:pt idx="35876">
                  <c:v>13.445399999997001</c:v>
                </c:pt>
                <c:pt idx="35877">
                  <c:v>13.445399999997001</c:v>
                </c:pt>
                <c:pt idx="35878">
                  <c:v>13.440648049822</c:v>
                </c:pt>
                <c:pt idx="35879">
                  <c:v>13.439899999998</c:v>
                </c:pt>
                <c:pt idx="35880">
                  <c:v>13.439899999998</c:v>
                </c:pt>
                <c:pt idx="35881">
                  <c:v>13.439899999998</c:v>
                </c:pt>
                <c:pt idx="35882">
                  <c:v>13.439899999998</c:v>
                </c:pt>
                <c:pt idx="35883">
                  <c:v>13.439899999998</c:v>
                </c:pt>
                <c:pt idx="35884">
                  <c:v>13.439899999998</c:v>
                </c:pt>
                <c:pt idx="35885">
                  <c:v>13.439899999998</c:v>
                </c:pt>
                <c:pt idx="35886">
                  <c:v>13.439899999998</c:v>
                </c:pt>
                <c:pt idx="35887">
                  <c:v>13.439899999998</c:v>
                </c:pt>
                <c:pt idx="35888">
                  <c:v>13.439899999998</c:v>
                </c:pt>
                <c:pt idx="35889">
                  <c:v>13.439899999998</c:v>
                </c:pt>
                <c:pt idx="35890">
                  <c:v>13.439899999998</c:v>
                </c:pt>
                <c:pt idx="35891">
                  <c:v>13.439899999998</c:v>
                </c:pt>
                <c:pt idx="35892">
                  <c:v>13.439899999998</c:v>
                </c:pt>
                <c:pt idx="35893">
                  <c:v>13.439899999998</c:v>
                </c:pt>
                <c:pt idx="35894">
                  <c:v>13.439899999998</c:v>
                </c:pt>
                <c:pt idx="35895">
                  <c:v>13.439899999998</c:v>
                </c:pt>
                <c:pt idx="35896">
                  <c:v>13.372101870107</c:v>
                </c:pt>
                <c:pt idx="35897">
                  <c:v>13.322099999997</c:v>
                </c:pt>
                <c:pt idx="35898">
                  <c:v>13.322099999998001</c:v>
                </c:pt>
                <c:pt idx="35899">
                  <c:v>13.322099999998001</c:v>
                </c:pt>
                <c:pt idx="35900">
                  <c:v>13.322099999998001</c:v>
                </c:pt>
                <c:pt idx="35901">
                  <c:v>13.322099999998001</c:v>
                </c:pt>
                <c:pt idx="35902">
                  <c:v>13.322099999997</c:v>
                </c:pt>
                <c:pt idx="35903">
                  <c:v>13.322099999998001</c:v>
                </c:pt>
                <c:pt idx="35904">
                  <c:v>13.322099999997</c:v>
                </c:pt>
                <c:pt idx="35905">
                  <c:v>13.322099999998001</c:v>
                </c:pt>
                <c:pt idx="35906">
                  <c:v>13.322099999998001</c:v>
                </c:pt>
                <c:pt idx="35907">
                  <c:v>13.322099999997</c:v>
                </c:pt>
                <c:pt idx="35908">
                  <c:v>13.341550462821001</c:v>
                </c:pt>
                <c:pt idx="35909">
                  <c:v>13.347999999999001</c:v>
                </c:pt>
                <c:pt idx="35910">
                  <c:v>13.347999999999001</c:v>
                </c:pt>
                <c:pt idx="35911">
                  <c:v>13.347999999999001</c:v>
                </c:pt>
                <c:pt idx="35912">
                  <c:v>13.347999999999001</c:v>
                </c:pt>
                <c:pt idx="35913">
                  <c:v>13.347999999999001</c:v>
                </c:pt>
                <c:pt idx="35914">
                  <c:v>13.347999999999001</c:v>
                </c:pt>
                <c:pt idx="35915">
                  <c:v>13.347999999999001</c:v>
                </c:pt>
                <c:pt idx="35916">
                  <c:v>13.347999999999001</c:v>
                </c:pt>
                <c:pt idx="35917">
                  <c:v>13.347999999999001</c:v>
                </c:pt>
                <c:pt idx="35918">
                  <c:v>13.347999999999001</c:v>
                </c:pt>
                <c:pt idx="35919">
                  <c:v>13.347999999999001</c:v>
                </c:pt>
                <c:pt idx="35920">
                  <c:v>13.347999999999001</c:v>
                </c:pt>
                <c:pt idx="35921">
                  <c:v>13.366840301821</c:v>
                </c:pt>
                <c:pt idx="35922">
                  <c:v>13.402700000004</c:v>
                </c:pt>
                <c:pt idx="35923">
                  <c:v>13.402700000004</c:v>
                </c:pt>
                <c:pt idx="35924">
                  <c:v>13.402700000004</c:v>
                </c:pt>
                <c:pt idx="35925">
                  <c:v>13.402700000004</c:v>
                </c:pt>
                <c:pt idx="35926">
                  <c:v>13.402700000004</c:v>
                </c:pt>
                <c:pt idx="35927">
                  <c:v>13.405206434456</c:v>
                </c:pt>
                <c:pt idx="35928">
                  <c:v>13.437600000003</c:v>
                </c:pt>
                <c:pt idx="35929">
                  <c:v>13.437600000003</c:v>
                </c:pt>
                <c:pt idx="35930">
                  <c:v>13.437600000003</c:v>
                </c:pt>
                <c:pt idx="35931">
                  <c:v>13.437600000003</c:v>
                </c:pt>
                <c:pt idx="35932">
                  <c:v>13.437600000003</c:v>
                </c:pt>
                <c:pt idx="35933">
                  <c:v>13.437600000003</c:v>
                </c:pt>
                <c:pt idx="35934">
                  <c:v>13.437600000003</c:v>
                </c:pt>
                <c:pt idx="35935">
                  <c:v>13.437600000003</c:v>
                </c:pt>
                <c:pt idx="35936">
                  <c:v>13.437600000003</c:v>
                </c:pt>
                <c:pt idx="35937">
                  <c:v>13.437600000003</c:v>
                </c:pt>
                <c:pt idx="35938">
                  <c:v>13.437600000003</c:v>
                </c:pt>
                <c:pt idx="35939">
                  <c:v>13.437600000003</c:v>
                </c:pt>
                <c:pt idx="35940">
                  <c:v>13.409085887229001</c:v>
                </c:pt>
                <c:pt idx="35941">
                  <c:v>13.282100000003</c:v>
                </c:pt>
                <c:pt idx="35942">
                  <c:v>13.282100000003</c:v>
                </c:pt>
                <c:pt idx="35943">
                  <c:v>13.282100000003</c:v>
                </c:pt>
                <c:pt idx="35944">
                  <c:v>13.282100000003</c:v>
                </c:pt>
                <c:pt idx="35945">
                  <c:v>13.282100000003</c:v>
                </c:pt>
                <c:pt idx="35946">
                  <c:v>13.282100000003</c:v>
                </c:pt>
                <c:pt idx="35947">
                  <c:v>13.282100000003</c:v>
                </c:pt>
                <c:pt idx="35948">
                  <c:v>13.282100000002</c:v>
                </c:pt>
                <c:pt idx="35949">
                  <c:v>13.282100000003</c:v>
                </c:pt>
                <c:pt idx="35950">
                  <c:v>13.282100000003</c:v>
                </c:pt>
                <c:pt idx="35951">
                  <c:v>13.282100000003</c:v>
                </c:pt>
                <c:pt idx="35952">
                  <c:v>13.282100000003</c:v>
                </c:pt>
                <c:pt idx="35953">
                  <c:v>13.282100000003</c:v>
                </c:pt>
                <c:pt idx="35954">
                  <c:v>13.209346110287999</c:v>
                </c:pt>
                <c:pt idx="35955">
                  <c:v>13.190499999998</c:v>
                </c:pt>
                <c:pt idx="35956">
                  <c:v>13.190499999998</c:v>
                </c:pt>
                <c:pt idx="35957">
                  <c:v>13.190499999998</c:v>
                </c:pt>
                <c:pt idx="35958">
                  <c:v>13.190499999997</c:v>
                </c:pt>
                <c:pt idx="35959">
                  <c:v>13.190499999998</c:v>
                </c:pt>
                <c:pt idx="35960">
                  <c:v>13.190499999998</c:v>
                </c:pt>
                <c:pt idx="35961">
                  <c:v>13.190499999998</c:v>
                </c:pt>
                <c:pt idx="35962">
                  <c:v>13.190499999998</c:v>
                </c:pt>
                <c:pt idx="35963">
                  <c:v>13.190499999998</c:v>
                </c:pt>
                <c:pt idx="35964">
                  <c:v>13.190499999998</c:v>
                </c:pt>
                <c:pt idx="35965">
                  <c:v>13.375433734942</c:v>
                </c:pt>
                <c:pt idx="35966">
                  <c:v>13.480000000003001</c:v>
                </c:pt>
                <c:pt idx="35967">
                  <c:v>13.480000000003001</c:v>
                </c:pt>
                <c:pt idx="35968">
                  <c:v>13.480000000003001</c:v>
                </c:pt>
                <c:pt idx="35969">
                  <c:v>13.480000000003001</c:v>
                </c:pt>
                <c:pt idx="35970">
                  <c:v>13.480000000003001</c:v>
                </c:pt>
                <c:pt idx="35971">
                  <c:v>13.480000000003001</c:v>
                </c:pt>
                <c:pt idx="35972">
                  <c:v>13.480000000003001</c:v>
                </c:pt>
                <c:pt idx="35973">
                  <c:v>13.480000000003001</c:v>
                </c:pt>
                <c:pt idx="35974">
                  <c:v>13.480000000003001</c:v>
                </c:pt>
                <c:pt idx="35975">
                  <c:v>13.480000000003001</c:v>
                </c:pt>
                <c:pt idx="35976">
                  <c:v>13.480000000003001</c:v>
                </c:pt>
                <c:pt idx="35977">
                  <c:v>13.480000000003001</c:v>
                </c:pt>
                <c:pt idx="35978">
                  <c:v>13.337189566311</c:v>
                </c:pt>
                <c:pt idx="35979">
                  <c:v>13.198100000002</c:v>
                </c:pt>
                <c:pt idx="35980">
                  <c:v>13.198100000002</c:v>
                </c:pt>
                <c:pt idx="35981">
                  <c:v>13.198100000002</c:v>
                </c:pt>
                <c:pt idx="35982">
                  <c:v>13.198100000002</c:v>
                </c:pt>
                <c:pt idx="35983">
                  <c:v>13.198100000002</c:v>
                </c:pt>
                <c:pt idx="35984">
                  <c:v>13.198100000002</c:v>
                </c:pt>
                <c:pt idx="35985">
                  <c:v>13.198100000002</c:v>
                </c:pt>
                <c:pt idx="35986">
                  <c:v>13.198100000002</c:v>
                </c:pt>
                <c:pt idx="35987">
                  <c:v>13.198100000002</c:v>
                </c:pt>
                <c:pt idx="35988">
                  <c:v>13.198100000002</c:v>
                </c:pt>
                <c:pt idx="35989">
                  <c:v>13.198100000002</c:v>
                </c:pt>
                <c:pt idx="35990">
                  <c:v>13.19918716894</c:v>
                </c:pt>
                <c:pt idx="35991">
                  <c:v>13.318900000004</c:v>
                </c:pt>
                <c:pt idx="35992">
                  <c:v>13.318900000004</c:v>
                </c:pt>
                <c:pt idx="35993">
                  <c:v>13.318900000004</c:v>
                </c:pt>
                <c:pt idx="35994">
                  <c:v>13.318900000004</c:v>
                </c:pt>
                <c:pt idx="35995">
                  <c:v>13.318900000004</c:v>
                </c:pt>
                <c:pt idx="35996">
                  <c:v>13.318900000004</c:v>
                </c:pt>
                <c:pt idx="35997">
                  <c:v>13.318900000004</c:v>
                </c:pt>
                <c:pt idx="35998">
                  <c:v>13.318900000004</c:v>
                </c:pt>
                <c:pt idx="35999">
                  <c:v>13.318900000004</c:v>
                </c:pt>
                <c:pt idx="36000">
                  <c:v>13.318900000004</c:v>
                </c:pt>
                <c:pt idx="36001">
                  <c:v>13.318900000004</c:v>
                </c:pt>
                <c:pt idx="36002">
                  <c:v>13.318900000004</c:v>
                </c:pt>
                <c:pt idx="36003">
                  <c:v>13.390685555558999</c:v>
                </c:pt>
                <c:pt idx="36004">
                  <c:v>13.440800000003</c:v>
                </c:pt>
                <c:pt idx="36005">
                  <c:v>13.440800000003</c:v>
                </c:pt>
                <c:pt idx="36006">
                  <c:v>13.440800000003</c:v>
                </c:pt>
                <c:pt idx="36007">
                  <c:v>13.440800000003</c:v>
                </c:pt>
                <c:pt idx="36008">
                  <c:v>13.440800000003</c:v>
                </c:pt>
                <c:pt idx="36009">
                  <c:v>13.440800000003</c:v>
                </c:pt>
                <c:pt idx="36010">
                  <c:v>13.440800000003</c:v>
                </c:pt>
                <c:pt idx="36011">
                  <c:v>13.440800000003</c:v>
                </c:pt>
                <c:pt idx="36012">
                  <c:v>13.440800000003</c:v>
                </c:pt>
                <c:pt idx="36013">
                  <c:v>13.440800000003</c:v>
                </c:pt>
                <c:pt idx="36014">
                  <c:v>13.440800000003</c:v>
                </c:pt>
                <c:pt idx="36015">
                  <c:v>13.440721670518</c:v>
                </c:pt>
                <c:pt idx="36016">
                  <c:v>13.418600000003</c:v>
                </c:pt>
                <c:pt idx="36017">
                  <c:v>13.418600000003</c:v>
                </c:pt>
                <c:pt idx="36018">
                  <c:v>13.418600000003</c:v>
                </c:pt>
                <c:pt idx="36019">
                  <c:v>13.418600000003</c:v>
                </c:pt>
                <c:pt idx="36020">
                  <c:v>13.418600000003</c:v>
                </c:pt>
                <c:pt idx="36021">
                  <c:v>13.418600000003</c:v>
                </c:pt>
                <c:pt idx="36022">
                  <c:v>13.418600000003</c:v>
                </c:pt>
                <c:pt idx="36023">
                  <c:v>13.418600000003</c:v>
                </c:pt>
                <c:pt idx="36024">
                  <c:v>13.418600000003</c:v>
                </c:pt>
                <c:pt idx="36025">
                  <c:v>13.418600000003</c:v>
                </c:pt>
                <c:pt idx="36026">
                  <c:v>13.418600000003</c:v>
                </c:pt>
                <c:pt idx="36027">
                  <c:v>13.418600000003</c:v>
                </c:pt>
                <c:pt idx="36028">
                  <c:v>13.418600000003</c:v>
                </c:pt>
                <c:pt idx="36029">
                  <c:v>13.375162705269</c:v>
                </c:pt>
                <c:pt idx="36030">
                  <c:v>13.305400000003001</c:v>
                </c:pt>
                <c:pt idx="36031">
                  <c:v>13.305400000003001</c:v>
                </c:pt>
                <c:pt idx="36032">
                  <c:v>13.305400000003001</c:v>
                </c:pt>
                <c:pt idx="36033">
                  <c:v>13.305400000003999</c:v>
                </c:pt>
                <c:pt idx="36034">
                  <c:v>13.305400000003001</c:v>
                </c:pt>
                <c:pt idx="36035">
                  <c:v>13.305400000003001</c:v>
                </c:pt>
                <c:pt idx="36036">
                  <c:v>13.305400000003999</c:v>
                </c:pt>
                <c:pt idx="36037">
                  <c:v>13.305400000003001</c:v>
                </c:pt>
                <c:pt idx="36038">
                  <c:v>13.305400000003001</c:v>
                </c:pt>
                <c:pt idx="36039">
                  <c:v>13.305400000005999</c:v>
                </c:pt>
                <c:pt idx="36040">
                  <c:v>13.305400000003001</c:v>
                </c:pt>
                <c:pt idx="36041">
                  <c:v>13.307581811213</c:v>
                </c:pt>
                <c:pt idx="36042">
                  <c:v>13.409799999996</c:v>
                </c:pt>
                <c:pt idx="36043">
                  <c:v>13.409799999996</c:v>
                </c:pt>
                <c:pt idx="36044">
                  <c:v>13.409799999996</c:v>
                </c:pt>
                <c:pt idx="36045">
                  <c:v>13.409799999996</c:v>
                </c:pt>
                <c:pt idx="36046">
                  <c:v>13.409799999996</c:v>
                </c:pt>
                <c:pt idx="36047">
                  <c:v>13.409799999996</c:v>
                </c:pt>
                <c:pt idx="36048">
                  <c:v>13.409799999996</c:v>
                </c:pt>
                <c:pt idx="36049">
                  <c:v>13.409799999996</c:v>
                </c:pt>
                <c:pt idx="36050">
                  <c:v>13.409799999996</c:v>
                </c:pt>
                <c:pt idx="36051">
                  <c:v>13.409799999996</c:v>
                </c:pt>
                <c:pt idx="36052">
                  <c:v>13.409799999996</c:v>
                </c:pt>
                <c:pt idx="36053">
                  <c:v>13.409800000000001</c:v>
                </c:pt>
                <c:pt idx="36054">
                  <c:v>13.409799999996</c:v>
                </c:pt>
                <c:pt idx="36055">
                  <c:v>13.409799999996</c:v>
                </c:pt>
                <c:pt idx="36056">
                  <c:v>13.409799999996</c:v>
                </c:pt>
                <c:pt idx="36057">
                  <c:v>13.409799999996</c:v>
                </c:pt>
                <c:pt idx="36058">
                  <c:v>13.409799999996</c:v>
                </c:pt>
                <c:pt idx="36059">
                  <c:v>13.449331028075999</c:v>
                </c:pt>
                <c:pt idx="36060">
                  <c:v>13.502700000002999</c:v>
                </c:pt>
                <c:pt idx="36061">
                  <c:v>13.502700000003999</c:v>
                </c:pt>
                <c:pt idx="36062">
                  <c:v>13.502700000002999</c:v>
                </c:pt>
                <c:pt idx="36063">
                  <c:v>13.502700000002999</c:v>
                </c:pt>
                <c:pt idx="36064">
                  <c:v>13.502700000002999</c:v>
                </c:pt>
                <c:pt idx="36065">
                  <c:v>13.502700000002999</c:v>
                </c:pt>
                <c:pt idx="36066">
                  <c:v>13.502700000002999</c:v>
                </c:pt>
                <c:pt idx="36067">
                  <c:v>13.502700000002999</c:v>
                </c:pt>
                <c:pt idx="36068">
                  <c:v>13.502700000002999</c:v>
                </c:pt>
                <c:pt idx="36069">
                  <c:v>13.502700000002999</c:v>
                </c:pt>
                <c:pt idx="36070">
                  <c:v>13.502700000002999</c:v>
                </c:pt>
                <c:pt idx="36071">
                  <c:v>13.502700000002999</c:v>
                </c:pt>
                <c:pt idx="36072">
                  <c:v>13.483769723555</c:v>
                </c:pt>
                <c:pt idx="36073">
                  <c:v>13.366799999997999</c:v>
                </c:pt>
                <c:pt idx="36074">
                  <c:v>13.366799999996999</c:v>
                </c:pt>
                <c:pt idx="36075">
                  <c:v>13.366799999996999</c:v>
                </c:pt>
                <c:pt idx="36076">
                  <c:v>13.366799999996999</c:v>
                </c:pt>
                <c:pt idx="36077">
                  <c:v>13.366799999997999</c:v>
                </c:pt>
                <c:pt idx="36078">
                  <c:v>13.366799999996999</c:v>
                </c:pt>
                <c:pt idx="36079">
                  <c:v>13.366799999997999</c:v>
                </c:pt>
                <c:pt idx="36080">
                  <c:v>13.366799999997999</c:v>
                </c:pt>
                <c:pt idx="36081">
                  <c:v>13.366799999996999</c:v>
                </c:pt>
                <c:pt idx="36082">
                  <c:v>13.366799999996999</c:v>
                </c:pt>
                <c:pt idx="36083">
                  <c:v>13.366799999996999</c:v>
                </c:pt>
                <c:pt idx="36084">
                  <c:v>13.354712091022</c:v>
                </c:pt>
                <c:pt idx="36085">
                  <c:v>13.312700000002</c:v>
                </c:pt>
                <c:pt idx="36086">
                  <c:v>13.312700000002</c:v>
                </c:pt>
                <c:pt idx="36087">
                  <c:v>13.312700000002</c:v>
                </c:pt>
                <c:pt idx="36088">
                  <c:v>13.312700000002</c:v>
                </c:pt>
                <c:pt idx="36089">
                  <c:v>13.312700000002</c:v>
                </c:pt>
                <c:pt idx="36090">
                  <c:v>13.312700000002</c:v>
                </c:pt>
                <c:pt idx="36091">
                  <c:v>13.333401821048</c:v>
                </c:pt>
                <c:pt idx="36092">
                  <c:v>13.342899999998</c:v>
                </c:pt>
                <c:pt idx="36093">
                  <c:v>13.342899999997</c:v>
                </c:pt>
                <c:pt idx="36094">
                  <c:v>13.342899999998</c:v>
                </c:pt>
                <c:pt idx="36095">
                  <c:v>13.342899999998</c:v>
                </c:pt>
                <c:pt idx="36096">
                  <c:v>13.342899999997</c:v>
                </c:pt>
                <c:pt idx="36097">
                  <c:v>13.342899999997</c:v>
                </c:pt>
                <c:pt idx="36098">
                  <c:v>13.342899999997</c:v>
                </c:pt>
                <c:pt idx="36099">
                  <c:v>13.342899999997</c:v>
                </c:pt>
                <c:pt idx="36100">
                  <c:v>13.342899999997</c:v>
                </c:pt>
                <c:pt idx="36101">
                  <c:v>13.342899999997</c:v>
                </c:pt>
                <c:pt idx="36102">
                  <c:v>13.342899999997</c:v>
                </c:pt>
                <c:pt idx="36103">
                  <c:v>13.342899999997</c:v>
                </c:pt>
                <c:pt idx="36104">
                  <c:v>13.381620452473999</c:v>
                </c:pt>
                <c:pt idx="36105">
                  <c:v>13.535899999995999</c:v>
                </c:pt>
                <c:pt idx="36106">
                  <c:v>13.535899999997</c:v>
                </c:pt>
                <c:pt idx="36107">
                  <c:v>13.535899999997</c:v>
                </c:pt>
                <c:pt idx="36108">
                  <c:v>13.535899999998</c:v>
                </c:pt>
                <c:pt idx="36109">
                  <c:v>13.535899999995999</c:v>
                </c:pt>
                <c:pt idx="36110">
                  <c:v>13.535899999997</c:v>
                </c:pt>
                <c:pt idx="36111">
                  <c:v>13.535899999997</c:v>
                </c:pt>
                <c:pt idx="36112">
                  <c:v>13.535899999995999</c:v>
                </c:pt>
                <c:pt idx="36113">
                  <c:v>13.535899999995999</c:v>
                </c:pt>
                <c:pt idx="36114">
                  <c:v>13.535899999997</c:v>
                </c:pt>
                <c:pt idx="36115">
                  <c:v>13.489994759151999</c:v>
                </c:pt>
                <c:pt idx="36116">
                  <c:v>13.267300000004999</c:v>
                </c:pt>
                <c:pt idx="36117">
                  <c:v>13.267300000004999</c:v>
                </c:pt>
                <c:pt idx="36118">
                  <c:v>13.267300000003999</c:v>
                </c:pt>
                <c:pt idx="36119">
                  <c:v>13.267300000003999</c:v>
                </c:pt>
                <c:pt idx="36120">
                  <c:v>13.267300000004999</c:v>
                </c:pt>
                <c:pt idx="36121">
                  <c:v>13.267300000004999</c:v>
                </c:pt>
                <c:pt idx="36122">
                  <c:v>13.267300000004999</c:v>
                </c:pt>
                <c:pt idx="36123">
                  <c:v>13.267300000004999</c:v>
                </c:pt>
                <c:pt idx="36124">
                  <c:v>13.267300000004999</c:v>
                </c:pt>
                <c:pt idx="36125">
                  <c:v>13.267300000004999</c:v>
                </c:pt>
                <c:pt idx="36126">
                  <c:v>13.267300000004999</c:v>
                </c:pt>
                <c:pt idx="36127">
                  <c:v>13.267300000004999</c:v>
                </c:pt>
                <c:pt idx="36128">
                  <c:v>13.286915025232</c:v>
                </c:pt>
                <c:pt idx="36129">
                  <c:v>13.363299999998</c:v>
                </c:pt>
                <c:pt idx="36130">
                  <c:v>13.363299999998</c:v>
                </c:pt>
                <c:pt idx="36131">
                  <c:v>13.363299999998</c:v>
                </c:pt>
                <c:pt idx="36132">
                  <c:v>13.363299999998</c:v>
                </c:pt>
                <c:pt idx="36133">
                  <c:v>13.363299999998</c:v>
                </c:pt>
                <c:pt idx="36134">
                  <c:v>13.363299999998</c:v>
                </c:pt>
                <c:pt idx="36135">
                  <c:v>13.363299999998</c:v>
                </c:pt>
                <c:pt idx="36136">
                  <c:v>13.363300000002001</c:v>
                </c:pt>
                <c:pt idx="36137">
                  <c:v>13.363299999998</c:v>
                </c:pt>
                <c:pt idx="36138">
                  <c:v>13.363299999998</c:v>
                </c:pt>
                <c:pt idx="36139">
                  <c:v>13.363299999998</c:v>
                </c:pt>
                <c:pt idx="36140">
                  <c:v>13.363299999998</c:v>
                </c:pt>
                <c:pt idx="36141">
                  <c:v>13.430381480797999</c:v>
                </c:pt>
                <c:pt idx="36142">
                  <c:v>13.440800000003</c:v>
                </c:pt>
                <c:pt idx="36143">
                  <c:v>13.440800000003</c:v>
                </c:pt>
                <c:pt idx="36144">
                  <c:v>13.440800000003</c:v>
                </c:pt>
                <c:pt idx="36145">
                  <c:v>13.440800000003</c:v>
                </c:pt>
                <c:pt idx="36146">
                  <c:v>13.440800000003</c:v>
                </c:pt>
                <c:pt idx="36147">
                  <c:v>13.440800000003</c:v>
                </c:pt>
                <c:pt idx="36148">
                  <c:v>13.440800000003</c:v>
                </c:pt>
                <c:pt idx="36149">
                  <c:v>13.440800000003</c:v>
                </c:pt>
                <c:pt idx="36150">
                  <c:v>13.440800000003</c:v>
                </c:pt>
                <c:pt idx="36151">
                  <c:v>13.440800000003</c:v>
                </c:pt>
                <c:pt idx="36152">
                  <c:v>13.440800000003</c:v>
                </c:pt>
                <c:pt idx="36153">
                  <c:v>13.440800000003</c:v>
                </c:pt>
                <c:pt idx="36154">
                  <c:v>13.353788997100001</c:v>
                </c:pt>
                <c:pt idx="36155">
                  <c:v>13.202400000001999</c:v>
                </c:pt>
                <c:pt idx="36156">
                  <c:v>13.202400000001999</c:v>
                </c:pt>
                <c:pt idx="36157">
                  <c:v>13.202400000003999</c:v>
                </c:pt>
                <c:pt idx="36158">
                  <c:v>13.202400000001999</c:v>
                </c:pt>
                <c:pt idx="36159">
                  <c:v>13.202400000003999</c:v>
                </c:pt>
                <c:pt idx="36160">
                  <c:v>13.202400000001999</c:v>
                </c:pt>
                <c:pt idx="36161">
                  <c:v>13.202400000001999</c:v>
                </c:pt>
                <c:pt idx="36162">
                  <c:v>13.202400000001999</c:v>
                </c:pt>
                <c:pt idx="36163">
                  <c:v>13.202400000001999</c:v>
                </c:pt>
                <c:pt idx="36164">
                  <c:v>13.242999649164</c:v>
                </c:pt>
                <c:pt idx="36165">
                  <c:v>13.327699999999</c:v>
                </c:pt>
                <c:pt idx="36166">
                  <c:v>13.327699999996</c:v>
                </c:pt>
                <c:pt idx="36167">
                  <c:v>13.327699999997</c:v>
                </c:pt>
                <c:pt idx="36168">
                  <c:v>13.327699999997</c:v>
                </c:pt>
                <c:pt idx="36169">
                  <c:v>13.327699999996</c:v>
                </c:pt>
                <c:pt idx="36170">
                  <c:v>13.327699999996</c:v>
                </c:pt>
                <c:pt idx="36171">
                  <c:v>13.327699999996</c:v>
                </c:pt>
                <c:pt idx="36172">
                  <c:v>13.327699999997</c:v>
                </c:pt>
                <c:pt idx="36173">
                  <c:v>13.327699999996</c:v>
                </c:pt>
                <c:pt idx="36174">
                  <c:v>13.327699999996</c:v>
                </c:pt>
                <c:pt idx="36175">
                  <c:v>13.327699999997</c:v>
                </c:pt>
                <c:pt idx="36176">
                  <c:v>13.31485892465</c:v>
                </c:pt>
                <c:pt idx="36177">
                  <c:v>13.234700000001</c:v>
                </c:pt>
                <c:pt idx="36178">
                  <c:v>13.234700000001</c:v>
                </c:pt>
                <c:pt idx="36179">
                  <c:v>13.234700000001</c:v>
                </c:pt>
                <c:pt idx="36180">
                  <c:v>13.234700000001</c:v>
                </c:pt>
                <c:pt idx="36181">
                  <c:v>13.234700000001</c:v>
                </c:pt>
                <c:pt idx="36182">
                  <c:v>13.234700000001</c:v>
                </c:pt>
                <c:pt idx="36183">
                  <c:v>13.234700000001</c:v>
                </c:pt>
                <c:pt idx="36184">
                  <c:v>13.234700000001</c:v>
                </c:pt>
                <c:pt idx="36185">
                  <c:v>13.234700000001</c:v>
                </c:pt>
                <c:pt idx="36186">
                  <c:v>13.234700000001</c:v>
                </c:pt>
                <c:pt idx="36187">
                  <c:v>13.234700000001</c:v>
                </c:pt>
                <c:pt idx="36188">
                  <c:v>13.234700000001</c:v>
                </c:pt>
                <c:pt idx="36189">
                  <c:v>13.234700000001</c:v>
                </c:pt>
                <c:pt idx="36190">
                  <c:v>13.264020713063999</c:v>
                </c:pt>
                <c:pt idx="36191">
                  <c:v>13.281900000002</c:v>
                </c:pt>
                <c:pt idx="36192">
                  <c:v>13.281900000002</c:v>
                </c:pt>
                <c:pt idx="36193">
                  <c:v>13.281900000002</c:v>
                </c:pt>
                <c:pt idx="36194">
                  <c:v>13.281900000002</c:v>
                </c:pt>
                <c:pt idx="36195">
                  <c:v>13.281900000002</c:v>
                </c:pt>
                <c:pt idx="36196">
                  <c:v>13.281900000002</c:v>
                </c:pt>
                <c:pt idx="36197">
                  <c:v>13.281900000002</c:v>
                </c:pt>
                <c:pt idx="36198">
                  <c:v>13.281900000002</c:v>
                </c:pt>
                <c:pt idx="36199">
                  <c:v>13.281900000002</c:v>
                </c:pt>
                <c:pt idx="36200">
                  <c:v>13.281900000002</c:v>
                </c:pt>
                <c:pt idx="36201">
                  <c:v>13.283099847891</c:v>
                </c:pt>
                <c:pt idx="36202">
                  <c:v>13.294699999999001</c:v>
                </c:pt>
                <c:pt idx="36203">
                  <c:v>13.294699999999001</c:v>
                </c:pt>
                <c:pt idx="36204">
                  <c:v>13.294700000002999</c:v>
                </c:pt>
                <c:pt idx="36205">
                  <c:v>13.294699999999001</c:v>
                </c:pt>
                <c:pt idx="36206">
                  <c:v>13.294699999999001</c:v>
                </c:pt>
                <c:pt idx="36207">
                  <c:v>13.294699999999001</c:v>
                </c:pt>
                <c:pt idx="36208">
                  <c:v>13.294699999999001</c:v>
                </c:pt>
                <c:pt idx="36209">
                  <c:v>13.294699999999001</c:v>
                </c:pt>
                <c:pt idx="36210">
                  <c:v>13.294699999999001</c:v>
                </c:pt>
                <c:pt idx="36211">
                  <c:v>13.294699999999001</c:v>
                </c:pt>
                <c:pt idx="36212">
                  <c:v>13.294699999999001</c:v>
                </c:pt>
                <c:pt idx="36213">
                  <c:v>13.294699999999001</c:v>
                </c:pt>
                <c:pt idx="36214">
                  <c:v>13.294699999999001</c:v>
                </c:pt>
                <c:pt idx="36215">
                  <c:v>13.294699999999001</c:v>
                </c:pt>
                <c:pt idx="36216">
                  <c:v>13.294699999999001</c:v>
                </c:pt>
                <c:pt idx="36217">
                  <c:v>13.294699999999001</c:v>
                </c:pt>
                <c:pt idx="36218">
                  <c:v>13.294699999999001</c:v>
                </c:pt>
                <c:pt idx="36219">
                  <c:v>13.294699999999001</c:v>
                </c:pt>
                <c:pt idx="36220">
                  <c:v>13.294699999999001</c:v>
                </c:pt>
                <c:pt idx="36221">
                  <c:v>13.39073367031</c:v>
                </c:pt>
                <c:pt idx="36222">
                  <c:v>13.408399999995</c:v>
                </c:pt>
                <c:pt idx="36223">
                  <c:v>13.408399999995</c:v>
                </c:pt>
                <c:pt idx="36224">
                  <c:v>13.408399999995</c:v>
                </c:pt>
                <c:pt idx="36225">
                  <c:v>13.408399999995</c:v>
                </c:pt>
                <c:pt idx="36226">
                  <c:v>13.408399999995</c:v>
                </c:pt>
                <c:pt idx="36227">
                  <c:v>13.408399999995</c:v>
                </c:pt>
                <c:pt idx="36228">
                  <c:v>13.408399999995</c:v>
                </c:pt>
                <c:pt idx="36229">
                  <c:v>13.408399999995</c:v>
                </c:pt>
                <c:pt idx="36230">
                  <c:v>13.408399999995</c:v>
                </c:pt>
                <c:pt idx="36231">
                  <c:v>13.408399999994</c:v>
                </c:pt>
                <c:pt idx="36232">
                  <c:v>13.408399999995</c:v>
                </c:pt>
                <c:pt idx="36233">
                  <c:v>13.408399999995</c:v>
                </c:pt>
                <c:pt idx="36234">
                  <c:v>13.352549702115001</c:v>
                </c:pt>
                <c:pt idx="36235">
                  <c:v>13.219299999998</c:v>
                </c:pt>
                <c:pt idx="36236">
                  <c:v>13.219299999998</c:v>
                </c:pt>
                <c:pt idx="36237">
                  <c:v>13.219299999998</c:v>
                </c:pt>
                <c:pt idx="36238">
                  <c:v>13.220430699743</c:v>
                </c:pt>
                <c:pt idx="36239">
                  <c:v>13.233000000001001</c:v>
                </c:pt>
                <c:pt idx="36240">
                  <c:v>13.233000000001001</c:v>
                </c:pt>
                <c:pt idx="36241">
                  <c:v>13.233000000001001</c:v>
                </c:pt>
                <c:pt idx="36242">
                  <c:v>13.233000000000001</c:v>
                </c:pt>
                <c:pt idx="36243">
                  <c:v>13.233000000001001</c:v>
                </c:pt>
                <c:pt idx="36244">
                  <c:v>13.233000000001001</c:v>
                </c:pt>
                <c:pt idx="36245">
                  <c:v>13.233000000000001</c:v>
                </c:pt>
                <c:pt idx="36246">
                  <c:v>13.233000000001001</c:v>
                </c:pt>
                <c:pt idx="36247">
                  <c:v>13.233000000001001</c:v>
                </c:pt>
                <c:pt idx="36248">
                  <c:v>13.233000000001001</c:v>
                </c:pt>
                <c:pt idx="36249">
                  <c:v>13.233000000000001</c:v>
                </c:pt>
                <c:pt idx="36250">
                  <c:v>13.233000000001001</c:v>
                </c:pt>
                <c:pt idx="36251">
                  <c:v>13.233000000001001</c:v>
                </c:pt>
                <c:pt idx="36252">
                  <c:v>13.233000000001001</c:v>
                </c:pt>
                <c:pt idx="36253">
                  <c:v>13.233000000001001</c:v>
                </c:pt>
                <c:pt idx="36254">
                  <c:v>13.233000000000001</c:v>
                </c:pt>
                <c:pt idx="36255">
                  <c:v>13.233000000001001</c:v>
                </c:pt>
                <c:pt idx="36256">
                  <c:v>13.233000000001001</c:v>
                </c:pt>
                <c:pt idx="36257">
                  <c:v>13.233000000000001</c:v>
                </c:pt>
                <c:pt idx="36258">
                  <c:v>13.289705395545999</c:v>
                </c:pt>
                <c:pt idx="36259">
                  <c:v>13.387300000002</c:v>
                </c:pt>
                <c:pt idx="36260">
                  <c:v>13.387300000002</c:v>
                </c:pt>
                <c:pt idx="36261">
                  <c:v>13.387300000002</c:v>
                </c:pt>
                <c:pt idx="36262">
                  <c:v>13.387300000002</c:v>
                </c:pt>
                <c:pt idx="36263">
                  <c:v>13.387300000002</c:v>
                </c:pt>
                <c:pt idx="36264">
                  <c:v>13.387300000002</c:v>
                </c:pt>
                <c:pt idx="36265">
                  <c:v>13.387300000002</c:v>
                </c:pt>
                <c:pt idx="36266">
                  <c:v>13.387300000002</c:v>
                </c:pt>
                <c:pt idx="36267">
                  <c:v>13.387300000002</c:v>
                </c:pt>
                <c:pt idx="36268">
                  <c:v>13.387300000002</c:v>
                </c:pt>
                <c:pt idx="36269">
                  <c:v>13.387300000002</c:v>
                </c:pt>
                <c:pt idx="36270">
                  <c:v>13.387300000002</c:v>
                </c:pt>
                <c:pt idx="36271">
                  <c:v>13.361530607433</c:v>
                </c:pt>
                <c:pt idx="36272">
                  <c:v>13.335200000001</c:v>
                </c:pt>
                <c:pt idx="36273">
                  <c:v>13.335200000001</c:v>
                </c:pt>
                <c:pt idx="36274">
                  <c:v>13.335200000001</c:v>
                </c:pt>
                <c:pt idx="36275">
                  <c:v>13.335200000001</c:v>
                </c:pt>
                <c:pt idx="36276">
                  <c:v>13.335200000001</c:v>
                </c:pt>
                <c:pt idx="36277">
                  <c:v>13.336038009964</c:v>
                </c:pt>
                <c:pt idx="36278">
                  <c:v>13.379500000003</c:v>
                </c:pt>
                <c:pt idx="36279">
                  <c:v>13.379500000003</c:v>
                </c:pt>
                <c:pt idx="36280">
                  <c:v>13.379500000003</c:v>
                </c:pt>
                <c:pt idx="36281">
                  <c:v>13.379500000003</c:v>
                </c:pt>
                <c:pt idx="36282">
                  <c:v>13.379500000003</c:v>
                </c:pt>
                <c:pt idx="36283">
                  <c:v>13.379500000003</c:v>
                </c:pt>
                <c:pt idx="36284">
                  <c:v>13.379500000003</c:v>
                </c:pt>
                <c:pt idx="36285">
                  <c:v>13.379500000003</c:v>
                </c:pt>
                <c:pt idx="36286">
                  <c:v>13.379500000003</c:v>
                </c:pt>
                <c:pt idx="36287">
                  <c:v>13.379500000003</c:v>
                </c:pt>
                <c:pt idx="36288">
                  <c:v>13.379500000003</c:v>
                </c:pt>
                <c:pt idx="36289">
                  <c:v>13.379500000003</c:v>
                </c:pt>
                <c:pt idx="36290">
                  <c:v>13.379500000002</c:v>
                </c:pt>
                <c:pt idx="36291">
                  <c:v>13.298088872694001</c:v>
                </c:pt>
                <c:pt idx="36292">
                  <c:v>13.272499999998001</c:v>
                </c:pt>
                <c:pt idx="36293">
                  <c:v>13.272499999999001</c:v>
                </c:pt>
                <c:pt idx="36294">
                  <c:v>13.272499999999001</c:v>
                </c:pt>
                <c:pt idx="36295">
                  <c:v>13.272499999999001</c:v>
                </c:pt>
                <c:pt idx="36296">
                  <c:v>13.272499999999001</c:v>
                </c:pt>
                <c:pt idx="36297">
                  <c:v>13.272499999999001</c:v>
                </c:pt>
                <c:pt idx="36298">
                  <c:v>13.272499999999001</c:v>
                </c:pt>
                <c:pt idx="36299">
                  <c:v>13.272499999999001</c:v>
                </c:pt>
                <c:pt idx="36300">
                  <c:v>13.272499999999001</c:v>
                </c:pt>
                <c:pt idx="36301">
                  <c:v>13.272499999999001</c:v>
                </c:pt>
                <c:pt idx="36302">
                  <c:v>13.272499999999001</c:v>
                </c:pt>
                <c:pt idx="36303">
                  <c:v>13.272499999999001</c:v>
                </c:pt>
                <c:pt idx="36304">
                  <c:v>13.321551445661999</c:v>
                </c:pt>
                <c:pt idx="36305">
                  <c:v>13.390199999997</c:v>
                </c:pt>
                <c:pt idx="36306">
                  <c:v>13.390199999996</c:v>
                </c:pt>
                <c:pt idx="36307">
                  <c:v>13.390199999996</c:v>
                </c:pt>
                <c:pt idx="36308">
                  <c:v>13.390199999996</c:v>
                </c:pt>
                <c:pt idx="36309">
                  <c:v>13.390199999996</c:v>
                </c:pt>
                <c:pt idx="36310">
                  <c:v>13.390199999997</c:v>
                </c:pt>
                <c:pt idx="36311">
                  <c:v>13.390199999997</c:v>
                </c:pt>
                <c:pt idx="36312">
                  <c:v>13.390199999996</c:v>
                </c:pt>
                <c:pt idx="36313">
                  <c:v>13.390199999996</c:v>
                </c:pt>
                <c:pt idx="36314">
                  <c:v>13.390199999997</c:v>
                </c:pt>
                <c:pt idx="36315">
                  <c:v>13.390199999996</c:v>
                </c:pt>
                <c:pt idx="36316">
                  <c:v>13.396133520124</c:v>
                </c:pt>
                <c:pt idx="36317">
                  <c:v>13.410200000004</c:v>
                </c:pt>
                <c:pt idx="36318">
                  <c:v>13.410200000004</c:v>
                </c:pt>
                <c:pt idx="36319">
                  <c:v>13.410200000004</c:v>
                </c:pt>
                <c:pt idx="36320">
                  <c:v>13.410200000004</c:v>
                </c:pt>
                <c:pt idx="36321">
                  <c:v>13.410200000004</c:v>
                </c:pt>
                <c:pt idx="36322">
                  <c:v>13.410200000004</c:v>
                </c:pt>
                <c:pt idx="36323">
                  <c:v>13.410200000004</c:v>
                </c:pt>
                <c:pt idx="36324">
                  <c:v>13.410200000004</c:v>
                </c:pt>
                <c:pt idx="36325">
                  <c:v>13.410200000004</c:v>
                </c:pt>
                <c:pt idx="36326">
                  <c:v>13.410200000004</c:v>
                </c:pt>
                <c:pt idx="36327">
                  <c:v>13.410200000004</c:v>
                </c:pt>
                <c:pt idx="36328">
                  <c:v>13.410200000004</c:v>
                </c:pt>
                <c:pt idx="36329">
                  <c:v>13.416336575057001</c:v>
                </c:pt>
                <c:pt idx="36330">
                  <c:v>13.473300000004</c:v>
                </c:pt>
                <c:pt idx="36331">
                  <c:v>13.473300000004</c:v>
                </c:pt>
                <c:pt idx="36332">
                  <c:v>13.473300000004</c:v>
                </c:pt>
                <c:pt idx="36333">
                  <c:v>13.473300000004</c:v>
                </c:pt>
                <c:pt idx="36334">
                  <c:v>13.473300000004</c:v>
                </c:pt>
                <c:pt idx="36335">
                  <c:v>13.473300000004</c:v>
                </c:pt>
                <c:pt idx="36336">
                  <c:v>13.473300000004</c:v>
                </c:pt>
                <c:pt idx="36337">
                  <c:v>13.473300000004</c:v>
                </c:pt>
                <c:pt idx="36338">
                  <c:v>13.473300000004</c:v>
                </c:pt>
                <c:pt idx="36339">
                  <c:v>13.473300000004</c:v>
                </c:pt>
                <c:pt idx="36340">
                  <c:v>13.473300000004</c:v>
                </c:pt>
                <c:pt idx="36341">
                  <c:v>13.473300000004</c:v>
                </c:pt>
                <c:pt idx="36342">
                  <c:v>13.473300000004</c:v>
                </c:pt>
                <c:pt idx="36343">
                  <c:v>13.387394920445001</c:v>
                </c:pt>
                <c:pt idx="36344">
                  <c:v>13.280300000004001</c:v>
                </c:pt>
                <c:pt idx="36345">
                  <c:v>13.280300000004001</c:v>
                </c:pt>
                <c:pt idx="36346">
                  <c:v>13.280300000004001</c:v>
                </c:pt>
                <c:pt idx="36347">
                  <c:v>13.280300000004001</c:v>
                </c:pt>
                <c:pt idx="36348">
                  <c:v>13.280300000004001</c:v>
                </c:pt>
                <c:pt idx="36349">
                  <c:v>13.2803</c:v>
                </c:pt>
                <c:pt idx="36350">
                  <c:v>13.280300000004001</c:v>
                </c:pt>
                <c:pt idx="36351">
                  <c:v>13.280300000004001</c:v>
                </c:pt>
                <c:pt idx="36352">
                  <c:v>13.280300000004001</c:v>
                </c:pt>
                <c:pt idx="36353">
                  <c:v>13.401585973558999</c:v>
                </c:pt>
                <c:pt idx="36354">
                  <c:v>13.476200000003001</c:v>
                </c:pt>
                <c:pt idx="36355">
                  <c:v>13.476200000003001</c:v>
                </c:pt>
                <c:pt idx="36356">
                  <c:v>13.476200000003001</c:v>
                </c:pt>
                <c:pt idx="36357">
                  <c:v>13.476200000003001</c:v>
                </c:pt>
                <c:pt idx="36358">
                  <c:v>13.476200000003001</c:v>
                </c:pt>
                <c:pt idx="36359">
                  <c:v>13.476200000003001</c:v>
                </c:pt>
                <c:pt idx="36360">
                  <c:v>13.476200000003001</c:v>
                </c:pt>
                <c:pt idx="36361">
                  <c:v>13.476200000003001</c:v>
                </c:pt>
                <c:pt idx="36362">
                  <c:v>13.476200000003001</c:v>
                </c:pt>
                <c:pt idx="36363">
                  <c:v>13.476200000003001</c:v>
                </c:pt>
                <c:pt idx="36364">
                  <c:v>13.476199999999</c:v>
                </c:pt>
                <c:pt idx="36365">
                  <c:v>13.382588485864</c:v>
                </c:pt>
                <c:pt idx="36366">
                  <c:v>13.272700000001</c:v>
                </c:pt>
                <c:pt idx="36367">
                  <c:v>13.272699999998</c:v>
                </c:pt>
                <c:pt idx="36368">
                  <c:v>13.272700000001</c:v>
                </c:pt>
                <c:pt idx="36369">
                  <c:v>13.272700000001</c:v>
                </c:pt>
                <c:pt idx="36370">
                  <c:v>13.272700000001</c:v>
                </c:pt>
                <c:pt idx="36371">
                  <c:v>13.272700000001</c:v>
                </c:pt>
                <c:pt idx="36372">
                  <c:v>13.272700000001</c:v>
                </c:pt>
                <c:pt idx="36373">
                  <c:v>13.272700000001</c:v>
                </c:pt>
                <c:pt idx="36374">
                  <c:v>13.272700000001</c:v>
                </c:pt>
                <c:pt idx="36375">
                  <c:v>13.272700000001</c:v>
                </c:pt>
                <c:pt idx="36376">
                  <c:v>13.272700000001</c:v>
                </c:pt>
                <c:pt idx="36377">
                  <c:v>13.272700000001</c:v>
                </c:pt>
                <c:pt idx="36378">
                  <c:v>13.272700000001</c:v>
                </c:pt>
                <c:pt idx="36379">
                  <c:v>13.272700000001</c:v>
                </c:pt>
                <c:pt idx="36380">
                  <c:v>13.272700000001</c:v>
                </c:pt>
                <c:pt idx="36381">
                  <c:v>13.272700000001</c:v>
                </c:pt>
                <c:pt idx="36382">
                  <c:v>13.272700000001</c:v>
                </c:pt>
                <c:pt idx="36383">
                  <c:v>13.272700000001</c:v>
                </c:pt>
                <c:pt idx="36384">
                  <c:v>13.298817291998001</c:v>
                </c:pt>
                <c:pt idx="36385">
                  <c:v>13.315600000002</c:v>
                </c:pt>
                <c:pt idx="36386">
                  <c:v>13.315600000002</c:v>
                </c:pt>
                <c:pt idx="36387">
                  <c:v>13.315600000002</c:v>
                </c:pt>
                <c:pt idx="36388">
                  <c:v>13.315600000002</c:v>
                </c:pt>
                <c:pt idx="36389">
                  <c:v>13.315600000002</c:v>
                </c:pt>
                <c:pt idx="36390">
                  <c:v>13.315600000002</c:v>
                </c:pt>
                <c:pt idx="36391">
                  <c:v>13.315600000002</c:v>
                </c:pt>
                <c:pt idx="36392">
                  <c:v>13.315600000002</c:v>
                </c:pt>
                <c:pt idx="36393">
                  <c:v>13.315600000002</c:v>
                </c:pt>
                <c:pt idx="36394">
                  <c:v>13.315600000002</c:v>
                </c:pt>
                <c:pt idx="36395">
                  <c:v>13.315600000002</c:v>
                </c:pt>
                <c:pt idx="36396">
                  <c:v>13.315600000002</c:v>
                </c:pt>
                <c:pt idx="36397">
                  <c:v>13.317203504282</c:v>
                </c:pt>
                <c:pt idx="36398">
                  <c:v>13.319699999995001</c:v>
                </c:pt>
                <c:pt idx="36399">
                  <c:v>13.319699999995001</c:v>
                </c:pt>
                <c:pt idx="36400">
                  <c:v>13.319699999995001</c:v>
                </c:pt>
                <c:pt idx="36401">
                  <c:v>13.319699999995001</c:v>
                </c:pt>
                <c:pt idx="36402">
                  <c:v>13.319699999995001</c:v>
                </c:pt>
                <c:pt idx="36403">
                  <c:v>13.319699999995001</c:v>
                </c:pt>
                <c:pt idx="36404">
                  <c:v>13.319699999995001</c:v>
                </c:pt>
                <c:pt idx="36405">
                  <c:v>13.319699999995001</c:v>
                </c:pt>
                <c:pt idx="36406">
                  <c:v>13.319699999995001</c:v>
                </c:pt>
                <c:pt idx="36407">
                  <c:v>13.319699999994</c:v>
                </c:pt>
                <c:pt idx="36408">
                  <c:v>13.308699425615</c:v>
                </c:pt>
                <c:pt idx="36409">
                  <c:v>13.281900000002</c:v>
                </c:pt>
                <c:pt idx="36410">
                  <c:v>13.281900000002</c:v>
                </c:pt>
                <c:pt idx="36411">
                  <c:v>13.281900000002</c:v>
                </c:pt>
                <c:pt idx="36412">
                  <c:v>13.281900000002</c:v>
                </c:pt>
                <c:pt idx="36413">
                  <c:v>13.281900000002</c:v>
                </c:pt>
                <c:pt idx="36414">
                  <c:v>13.281900000002</c:v>
                </c:pt>
                <c:pt idx="36415">
                  <c:v>13.281900000002</c:v>
                </c:pt>
                <c:pt idx="36416">
                  <c:v>13.281900000002</c:v>
                </c:pt>
                <c:pt idx="36417">
                  <c:v>13.281900000002</c:v>
                </c:pt>
                <c:pt idx="36418">
                  <c:v>13.281900000002</c:v>
                </c:pt>
                <c:pt idx="36419">
                  <c:v>13.281900000002</c:v>
                </c:pt>
                <c:pt idx="36420">
                  <c:v>13.281900000002</c:v>
                </c:pt>
                <c:pt idx="36421">
                  <c:v>13.283257405543999</c:v>
                </c:pt>
                <c:pt idx="36422">
                  <c:v>13.307200000003</c:v>
                </c:pt>
                <c:pt idx="36423">
                  <c:v>13.307200000003</c:v>
                </c:pt>
                <c:pt idx="36424">
                  <c:v>13.307200000003</c:v>
                </c:pt>
                <c:pt idx="36425">
                  <c:v>13.307200000003</c:v>
                </c:pt>
                <c:pt idx="36426">
                  <c:v>13.307200000003</c:v>
                </c:pt>
                <c:pt idx="36427">
                  <c:v>13.307200000003</c:v>
                </c:pt>
                <c:pt idx="36428">
                  <c:v>13.308076352963999</c:v>
                </c:pt>
                <c:pt idx="36429">
                  <c:v>13.309499999999</c:v>
                </c:pt>
                <c:pt idx="36430">
                  <c:v>13.309500000002</c:v>
                </c:pt>
                <c:pt idx="36431">
                  <c:v>13.309499999999</c:v>
                </c:pt>
                <c:pt idx="36432">
                  <c:v>13.309500000002</c:v>
                </c:pt>
                <c:pt idx="36433">
                  <c:v>13.309500000002</c:v>
                </c:pt>
                <c:pt idx="36434">
                  <c:v>13.309500000002</c:v>
                </c:pt>
                <c:pt idx="36435">
                  <c:v>13.309500000002</c:v>
                </c:pt>
                <c:pt idx="36436">
                  <c:v>13.309500000003</c:v>
                </c:pt>
                <c:pt idx="36437">
                  <c:v>13.309500000002</c:v>
                </c:pt>
                <c:pt idx="36438">
                  <c:v>13.309500000002</c:v>
                </c:pt>
                <c:pt idx="36439">
                  <c:v>13.306253587632</c:v>
                </c:pt>
                <c:pt idx="36440">
                  <c:v>13.262799999997</c:v>
                </c:pt>
                <c:pt idx="36441">
                  <c:v>13.262799999997</c:v>
                </c:pt>
                <c:pt idx="36442">
                  <c:v>13.262799999997</c:v>
                </c:pt>
                <c:pt idx="36443">
                  <c:v>13.262799999997</c:v>
                </c:pt>
                <c:pt idx="36444">
                  <c:v>13.262799999997</c:v>
                </c:pt>
                <c:pt idx="36445">
                  <c:v>13.262799999997</c:v>
                </c:pt>
                <c:pt idx="36446">
                  <c:v>13.262799999997</c:v>
                </c:pt>
                <c:pt idx="36447">
                  <c:v>13.262799999997</c:v>
                </c:pt>
                <c:pt idx="36448">
                  <c:v>13.262799999997</c:v>
                </c:pt>
                <c:pt idx="36449">
                  <c:v>13.262799999997</c:v>
                </c:pt>
                <c:pt idx="36450">
                  <c:v>13.262799999997</c:v>
                </c:pt>
                <c:pt idx="36451">
                  <c:v>13.268979335065</c:v>
                </c:pt>
                <c:pt idx="36452">
                  <c:v>13.382299999998001</c:v>
                </c:pt>
                <c:pt idx="36453">
                  <c:v>13.382299999998001</c:v>
                </c:pt>
                <c:pt idx="36454">
                  <c:v>13.382299999998001</c:v>
                </c:pt>
                <c:pt idx="36455">
                  <c:v>13.382299999998001</c:v>
                </c:pt>
                <c:pt idx="36456">
                  <c:v>13.382299999998001</c:v>
                </c:pt>
                <c:pt idx="36457">
                  <c:v>13.382299999998001</c:v>
                </c:pt>
                <c:pt idx="36458">
                  <c:v>13.382299999998001</c:v>
                </c:pt>
                <c:pt idx="36459">
                  <c:v>13.382299999998001</c:v>
                </c:pt>
                <c:pt idx="36460">
                  <c:v>13.382299999998001</c:v>
                </c:pt>
                <c:pt idx="36461">
                  <c:v>13.382299999998001</c:v>
                </c:pt>
                <c:pt idx="36462">
                  <c:v>13.382299999998001</c:v>
                </c:pt>
                <c:pt idx="36463">
                  <c:v>13.388726636526</c:v>
                </c:pt>
                <c:pt idx="36464">
                  <c:v>13.438400000004</c:v>
                </c:pt>
                <c:pt idx="36465">
                  <c:v>13.438400000004</c:v>
                </c:pt>
                <c:pt idx="36466">
                  <c:v>13.438400000005</c:v>
                </c:pt>
                <c:pt idx="36467">
                  <c:v>13.438400000005</c:v>
                </c:pt>
                <c:pt idx="36468">
                  <c:v>13.438400000005</c:v>
                </c:pt>
                <c:pt idx="36469">
                  <c:v>13.438400000004</c:v>
                </c:pt>
                <c:pt idx="36470">
                  <c:v>13.438400000005</c:v>
                </c:pt>
                <c:pt idx="36471">
                  <c:v>13.438400000005</c:v>
                </c:pt>
                <c:pt idx="36472">
                  <c:v>13.438400000005</c:v>
                </c:pt>
                <c:pt idx="36473">
                  <c:v>13.438400000005</c:v>
                </c:pt>
                <c:pt idx="36474">
                  <c:v>13.438400000005</c:v>
                </c:pt>
                <c:pt idx="36475">
                  <c:v>13.441424725346</c:v>
                </c:pt>
                <c:pt idx="36476">
                  <c:v>13.470299999994999</c:v>
                </c:pt>
                <c:pt idx="36477">
                  <c:v>13.470299999994999</c:v>
                </c:pt>
                <c:pt idx="36478">
                  <c:v>13.470299999992999</c:v>
                </c:pt>
                <c:pt idx="36479">
                  <c:v>13.470299999994999</c:v>
                </c:pt>
                <c:pt idx="36480">
                  <c:v>13.470299999994999</c:v>
                </c:pt>
                <c:pt idx="36481">
                  <c:v>13.470299999994999</c:v>
                </c:pt>
                <c:pt idx="36482">
                  <c:v>13.470299999994999</c:v>
                </c:pt>
                <c:pt idx="36483">
                  <c:v>13.470299999994999</c:v>
                </c:pt>
                <c:pt idx="36484">
                  <c:v>13.470299999994999</c:v>
                </c:pt>
                <c:pt idx="36485">
                  <c:v>13.470299999994999</c:v>
                </c:pt>
                <c:pt idx="36486">
                  <c:v>13.470299999994999</c:v>
                </c:pt>
                <c:pt idx="36487">
                  <c:v>13.470299999994999</c:v>
                </c:pt>
                <c:pt idx="36488">
                  <c:v>13.444747185756</c:v>
                </c:pt>
                <c:pt idx="36489">
                  <c:v>13.434500000002</c:v>
                </c:pt>
                <c:pt idx="36490">
                  <c:v>13.434500000003</c:v>
                </c:pt>
                <c:pt idx="36491">
                  <c:v>13.434500000002</c:v>
                </c:pt>
                <c:pt idx="36492">
                  <c:v>13.434500000002</c:v>
                </c:pt>
                <c:pt idx="36493">
                  <c:v>13.434500000002</c:v>
                </c:pt>
                <c:pt idx="36494">
                  <c:v>13.434500000002</c:v>
                </c:pt>
                <c:pt idx="36495">
                  <c:v>13.434500000003</c:v>
                </c:pt>
                <c:pt idx="36496">
                  <c:v>13.434500000002</c:v>
                </c:pt>
                <c:pt idx="36497">
                  <c:v>13.434500000003</c:v>
                </c:pt>
                <c:pt idx="36498">
                  <c:v>13.434500000003</c:v>
                </c:pt>
                <c:pt idx="36499">
                  <c:v>13.434500000002</c:v>
                </c:pt>
                <c:pt idx="36500">
                  <c:v>13.397376105625</c:v>
                </c:pt>
                <c:pt idx="36501">
                  <c:v>13.383499999996999</c:v>
                </c:pt>
                <c:pt idx="36502">
                  <c:v>13.383499999998</c:v>
                </c:pt>
                <c:pt idx="36503">
                  <c:v>13.383499999998</c:v>
                </c:pt>
                <c:pt idx="36504">
                  <c:v>13.383499999998</c:v>
                </c:pt>
                <c:pt idx="36505">
                  <c:v>13.383499999998</c:v>
                </c:pt>
                <c:pt idx="36506">
                  <c:v>13.383499999998</c:v>
                </c:pt>
                <c:pt idx="36507">
                  <c:v>13.383499999998</c:v>
                </c:pt>
                <c:pt idx="36508">
                  <c:v>13.383499999998</c:v>
                </c:pt>
                <c:pt idx="36509">
                  <c:v>13.383499999998</c:v>
                </c:pt>
                <c:pt idx="36510">
                  <c:v>13.383499999998</c:v>
                </c:pt>
                <c:pt idx="36511">
                  <c:v>13.383499999998</c:v>
                </c:pt>
                <c:pt idx="36512">
                  <c:v>13.383499999998</c:v>
                </c:pt>
                <c:pt idx="36513">
                  <c:v>13.383499999998</c:v>
                </c:pt>
                <c:pt idx="36514">
                  <c:v>13.383499999998</c:v>
                </c:pt>
                <c:pt idx="36515">
                  <c:v>13.383499999998</c:v>
                </c:pt>
                <c:pt idx="36516">
                  <c:v>13.383499999998</c:v>
                </c:pt>
                <c:pt idx="36517">
                  <c:v>13.383499999998</c:v>
                </c:pt>
                <c:pt idx="36518">
                  <c:v>13.387212369544001</c:v>
                </c:pt>
                <c:pt idx="36519">
                  <c:v>13.399800000004999</c:v>
                </c:pt>
                <c:pt idx="36520">
                  <c:v>13.399800000004999</c:v>
                </c:pt>
                <c:pt idx="36521">
                  <c:v>13.399800000004999</c:v>
                </c:pt>
                <c:pt idx="36522">
                  <c:v>13.399800000004999</c:v>
                </c:pt>
                <c:pt idx="36523">
                  <c:v>13.399800000004999</c:v>
                </c:pt>
                <c:pt idx="36524">
                  <c:v>13.399800000004999</c:v>
                </c:pt>
                <c:pt idx="36525">
                  <c:v>13.399800000004999</c:v>
                </c:pt>
                <c:pt idx="36526">
                  <c:v>13.399800000004999</c:v>
                </c:pt>
                <c:pt idx="36527">
                  <c:v>13.399800000004999</c:v>
                </c:pt>
                <c:pt idx="36528">
                  <c:v>13.399800000004999</c:v>
                </c:pt>
                <c:pt idx="36529">
                  <c:v>13.399800000004999</c:v>
                </c:pt>
                <c:pt idx="36530">
                  <c:v>13.399800000004999</c:v>
                </c:pt>
                <c:pt idx="36531">
                  <c:v>13.387686303839001</c:v>
                </c:pt>
                <c:pt idx="36532">
                  <c:v>13.197099999998001</c:v>
                </c:pt>
                <c:pt idx="36533">
                  <c:v>13.197099999998001</c:v>
                </c:pt>
                <c:pt idx="36534">
                  <c:v>13.197099999995</c:v>
                </c:pt>
                <c:pt idx="36535">
                  <c:v>13.197099999998001</c:v>
                </c:pt>
                <c:pt idx="36536">
                  <c:v>13.197099999998001</c:v>
                </c:pt>
                <c:pt idx="36537">
                  <c:v>13.215718286787</c:v>
                </c:pt>
                <c:pt idx="36538">
                  <c:v>13.367999999996</c:v>
                </c:pt>
                <c:pt idx="36539">
                  <c:v>13.367999999996</c:v>
                </c:pt>
                <c:pt idx="36540">
                  <c:v>13.367999999996</c:v>
                </c:pt>
                <c:pt idx="36541">
                  <c:v>13.367999999996</c:v>
                </c:pt>
                <c:pt idx="36542">
                  <c:v>13.367999999996</c:v>
                </c:pt>
                <c:pt idx="36543">
                  <c:v>13.367999999996</c:v>
                </c:pt>
                <c:pt idx="36544">
                  <c:v>13.367999999996</c:v>
                </c:pt>
                <c:pt idx="36545">
                  <c:v>13.367999999996</c:v>
                </c:pt>
                <c:pt idx="36546">
                  <c:v>13.367999999996</c:v>
                </c:pt>
                <c:pt idx="36547">
                  <c:v>13.367999999996</c:v>
                </c:pt>
                <c:pt idx="36548">
                  <c:v>13.367999999996</c:v>
                </c:pt>
                <c:pt idx="36549">
                  <c:v>13.367999999996</c:v>
                </c:pt>
                <c:pt idx="36550">
                  <c:v>13.367999999996</c:v>
                </c:pt>
                <c:pt idx="36551">
                  <c:v>13.334664131627999</c:v>
                </c:pt>
                <c:pt idx="36552">
                  <c:v>13.311300000000999</c:v>
                </c:pt>
                <c:pt idx="36553">
                  <c:v>13.311300000000999</c:v>
                </c:pt>
                <c:pt idx="36554">
                  <c:v>13.311300000000999</c:v>
                </c:pt>
                <c:pt idx="36555">
                  <c:v>13.311300000000999</c:v>
                </c:pt>
                <c:pt idx="36556">
                  <c:v>13.311300000000999</c:v>
                </c:pt>
                <c:pt idx="36557">
                  <c:v>13.311300000000999</c:v>
                </c:pt>
                <c:pt idx="36558">
                  <c:v>13.311300000000999</c:v>
                </c:pt>
                <c:pt idx="36559">
                  <c:v>13.311300000000999</c:v>
                </c:pt>
                <c:pt idx="36560">
                  <c:v>13.311300000000999</c:v>
                </c:pt>
                <c:pt idx="36561">
                  <c:v>13.311300000000999</c:v>
                </c:pt>
                <c:pt idx="36562">
                  <c:v>13.311300000000999</c:v>
                </c:pt>
                <c:pt idx="36563">
                  <c:v>13.311300000000999</c:v>
                </c:pt>
                <c:pt idx="36564">
                  <c:v>13.311300000000999</c:v>
                </c:pt>
                <c:pt idx="36565">
                  <c:v>13.311300000000999</c:v>
                </c:pt>
                <c:pt idx="36566">
                  <c:v>13.311300000000999</c:v>
                </c:pt>
                <c:pt idx="36567">
                  <c:v>13.311300000000999</c:v>
                </c:pt>
                <c:pt idx="36568">
                  <c:v>13.311300000000999</c:v>
                </c:pt>
                <c:pt idx="36569">
                  <c:v>13.3056527072</c:v>
                </c:pt>
                <c:pt idx="36570">
                  <c:v>13.289500000005001</c:v>
                </c:pt>
                <c:pt idx="36571">
                  <c:v>13.289500000005001</c:v>
                </c:pt>
                <c:pt idx="36572">
                  <c:v>13.289500000005001</c:v>
                </c:pt>
                <c:pt idx="36573">
                  <c:v>13.289500000004001</c:v>
                </c:pt>
                <c:pt idx="36574">
                  <c:v>13.289500000004001</c:v>
                </c:pt>
                <c:pt idx="36575">
                  <c:v>13.298428704052</c:v>
                </c:pt>
                <c:pt idx="36576">
                  <c:v>13.415500000002</c:v>
                </c:pt>
                <c:pt idx="36577">
                  <c:v>13.415500000002</c:v>
                </c:pt>
                <c:pt idx="36578">
                  <c:v>13.415500000002</c:v>
                </c:pt>
                <c:pt idx="36579">
                  <c:v>13.415500000002</c:v>
                </c:pt>
                <c:pt idx="36580">
                  <c:v>13.415500000002</c:v>
                </c:pt>
                <c:pt idx="36581">
                  <c:v>13.415500000002</c:v>
                </c:pt>
                <c:pt idx="36582">
                  <c:v>13.415500000002</c:v>
                </c:pt>
                <c:pt idx="36583">
                  <c:v>13.415500000002</c:v>
                </c:pt>
                <c:pt idx="36584">
                  <c:v>13.415500000002</c:v>
                </c:pt>
                <c:pt idx="36585">
                  <c:v>13.415500000002</c:v>
                </c:pt>
                <c:pt idx="36586">
                  <c:v>13.415500000002</c:v>
                </c:pt>
                <c:pt idx="36587">
                  <c:v>13.415500000002</c:v>
                </c:pt>
                <c:pt idx="36588">
                  <c:v>13.386503329381</c:v>
                </c:pt>
                <c:pt idx="36589">
                  <c:v>13.236200000005001</c:v>
                </c:pt>
                <c:pt idx="36590">
                  <c:v>13.236200000005001</c:v>
                </c:pt>
                <c:pt idx="36591">
                  <c:v>13.236200000005001</c:v>
                </c:pt>
                <c:pt idx="36592">
                  <c:v>13.236200000005001</c:v>
                </c:pt>
                <c:pt idx="36593">
                  <c:v>13.236200000005001</c:v>
                </c:pt>
                <c:pt idx="36594">
                  <c:v>13.236200000005001</c:v>
                </c:pt>
                <c:pt idx="36595">
                  <c:v>13.236200000005001</c:v>
                </c:pt>
                <c:pt idx="36596">
                  <c:v>13.236200000005001</c:v>
                </c:pt>
                <c:pt idx="36597">
                  <c:v>13.236200000005001</c:v>
                </c:pt>
                <c:pt idx="36598">
                  <c:v>13.236200000005001</c:v>
                </c:pt>
                <c:pt idx="36599">
                  <c:v>13.236200000005001</c:v>
                </c:pt>
                <c:pt idx="36600">
                  <c:v>13.236200000005001</c:v>
                </c:pt>
                <c:pt idx="36601">
                  <c:v>13.236200000005001</c:v>
                </c:pt>
                <c:pt idx="36602">
                  <c:v>13.348922739007</c:v>
                </c:pt>
                <c:pt idx="36603">
                  <c:v>13.375300000005</c:v>
                </c:pt>
                <c:pt idx="36604">
                  <c:v>13.375300000005</c:v>
                </c:pt>
                <c:pt idx="36605">
                  <c:v>13.375300000005</c:v>
                </c:pt>
                <c:pt idx="36606">
                  <c:v>13.375300000005</c:v>
                </c:pt>
                <c:pt idx="36607">
                  <c:v>13.375300000005</c:v>
                </c:pt>
                <c:pt idx="36608">
                  <c:v>13.375300000005</c:v>
                </c:pt>
                <c:pt idx="36609">
                  <c:v>13.375300000005</c:v>
                </c:pt>
                <c:pt idx="36610">
                  <c:v>13.375300000005</c:v>
                </c:pt>
                <c:pt idx="36611">
                  <c:v>13.375300000006</c:v>
                </c:pt>
                <c:pt idx="36612">
                  <c:v>13.375300000005</c:v>
                </c:pt>
                <c:pt idx="36613">
                  <c:v>13.375300000005</c:v>
                </c:pt>
                <c:pt idx="36614">
                  <c:v>13.344449220054999</c:v>
                </c:pt>
                <c:pt idx="36615">
                  <c:v>13.320799999996</c:v>
                </c:pt>
                <c:pt idx="36616">
                  <c:v>13.320799999996</c:v>
                </c:pt>
                <c:pt idx="36617">
                  <c:v>13.320799999996</c:v>
                </c:pt>
                <c:pt idx="36618">
                  <c:v>13.320799999995</c:v>
                </c:pt>
                <c:pt idx="36619">
                  <c:v>13.320799999996</c:v>
                </c:pt>
                <c:pt idx="36620">
                  <c:v>13.320799999996</c:v>
                </c:pt>
                <c:pt idx="36621">
                  <c:v>13.320799999996</c:v>
                </c:pt>
                <c:pt idx="36622">
                  <c:v>13.320799999996</c:v>
                </c:pt>
                <c:pt idx="36623">
                  <c:v>13.320799999996</c:v>
                </c:pt>
                <c:pt idx="36624">
                  <c:v>13.320799999996</c:v>
                </c:pt>
                <c:pt idx="36625">
                  <c:v>13.320799999996</c:v>
                </c:pt>
                <c:pt idx="36626">
                  <c:v>13.320799999996</c:v>
                </c:pt>
                <c:pt idx="36627">
                  <c:v>13.274232087533999</c:v>
                </c:pt>
                <c:pt idx="36628">
                  <c:v>13.257500000005001</c:v>
                </c:pt>
                <c:pt idx="36629">
                  <c:v>13.257500000005001</c:v>
                </c:pt>
                <c:pt idx="36630">
                  <c:v>13.257500000005001</c:v>
                </c:pt>
                <c:pt idx="36631">
                  <c:v>13.257500000005001</c:v>
                </c:pt>
                <c:pt idx="36632">
                  <c:v>13.257500000005001</c:v>
                </c:pt>
                <c:pt idx="36633">
                  <c:v>13.257500000005001</c:v>
                </c:pt>
                <c:pt idx="36634">
                  <c:v>13.257500000005001</c:v>
                </c:pt>
                <c:pt idx="36635">
                  <c:v>13.257500000005001</c:v>
                </c:pt>
                <c:pt idx="36636">
                  <c:v>13.257500000005001</c:v>
                </c:pt>
                <c:pt idx="36637">
                  <c:v>13.257500000005001</c:v>
                </c:pt>
                <c:pt idx="36638">
                  <c:v>13.257500000005001</c:v>
                </c:pt>
                <c:pt idx="36639">
                  <c:v>13.257500000005001</c:v>
                </c:pt>
                <c:pt idx="36640">
                  <c:v>13.257500000005001</c:v>
                </c:pt>
                <c:pt idx="36641">
                  <c:v>13.257500000005001</c:v>
                </c:pt>
                <c:pt idx="36642">
                  <c:v>13.257500000005001</c:v>
                </c:pt>
                <c:pt idx="36643">
                  <c:v>13.257500000005001</c:v>
                </c:pt>
                <c:pt idx="36644">
                  <c:v>13.257500000005001</c:v>
                </c:pt>
                <c:pt idx="36645">
                  <c:v>13.257500000005001</c:v>
                </c:pt>
                <c:pt idx="36646">
                  <c:v>13.306648651938</c:v>
                </c:pt>
                <c:pt idx="36647">
                  <c:v>13.451399999997999</c:v>
                </c:pt>
                <c:pt idx="36648">
                  <c:v>13.4514</c:v>
                </c:pt>
                <c:pt idx="36649">
                  <c:v>13.451399999997999</c:v>
                </c:pt>
                <c:pt idx="36650">
                  <c:v>13.451399999997999</c:v>
                </c:pt>
                <c:pt idx="36651">
                  <c:v>13.450886995514001</c:v>
                </c:pt>
                <c:pt idx="36652">
                  <c:v>13.395400000002001</c:v>
                </c:pt>
                <c:pt idx="36653">
                  <c:v>13.395400000002001</c:v>
                </c:pt>
                <c:pt idx="36654">
                  <c:v>13.395399999996</c:v>
                </c:pt>
                <c:pt idx="36655">
                  <c:v>13.395400000002001</c:v>
                </c:pt>
                <c:pt idx="36656">
                  <c:v>13.395400000002001</c:v>
                </c:pt>
                <c:pt idx="36657">
                  <c:v>13.395400000002001</c:v>
                </c:pt>
                <c:pt idx="36658">
                  <c:v>13.395400000002001</c:v>
                </c:pt>
                <c:pt idx="36659">
                  <c:v>13.395400000002001</c:v>
                </c:pt>
                <c:pt idx="36660">
                  <c:v>13.395400000001001</c:v>
                </c:pt>
                <c:pt idx="36661">
                  <c:v>13.395400000002001</c:v>
                </c:pt>
                <c:pt idx="36662">
                  <c:v>13.38765184883</c:v>
                </c:pt>
                <c:pt idx="36663">
                  <c:v>13.337700000002</c:v>
                </c:pt>
                <c:pt idx="36664">
                  <c:v>13.337700000002</c:v>
                </c:pt>
                <c:pt idx="36665">
                  <c:v>13.337700000002</c:v>
                </c:pt>
                <c:pt idx="36666">
                  <c:v>13.337700000002</c:v>
                </c:pt>
                <c:pt idx="36667">
                  <c:v>13.337700000002</c:v>
                </c:pt>
                <c:pt idx="36668">
                  <c:v>13.337700000002</c:v>
                </c:pt>
                <c:pt idx="36669">
                  <c:v>13.337700000002</c:v>
                </c:pt>
                <c:pt idx="36670">
                  <c:v>13.337700000002</c:v>
                </c:pt>
                <c:pt idx="36671">
                  <c:v>13.337700000002</c:v>
                </c:pt>
                <c:pt idx="36672">
                  <c:v>13.337700000002</c:v>
                </c:pt>
                <c:pt idx="36673">
                  <c:v>13.337700000002</c:v>
                </c:pt>
                <c:pt idx="36674">
                  <c:v>13.337700000002</c:v>
                </c:pt>
                <c:pt idx="36675">
                  <c:v>13.337700000002</c:v>
                </c:pt>
                <c:pt idx="36676">
                  <c:v>13.337700000002</c:v>
                </c:pt>
                <c:pt idx="36677">
                  <c:v>13.337700000002</c:v>
                </c:pt>
                <c:pt idx="36678">
                  <c:v>13.337700000002</c:v>
                </c:pt>
                <c:pt idx="36679">
                  <c:v>13.337700000002</c:v>
                </c:pt>
                <c:pt idx="36680">
                  <c:v>13.337700000002</c:v>
                </c:pt>
                <c:pt idx="36681">
                  <c:v>13.337700000002</c:v>
                </c:pt>
                <c:pt idx="36682">
                  <c:v>13.359127461377</c:v>
                </c:pt>
                <c:pt idx="36683">
                  <c:v>13.427599999997</c:v>
                </c:pt>
                <c:pt idx="36684">
                  <c:v>13.427599999997</c:v>
                </c:pt>
                <c:pt idx="36685">
                  <c:v>13.427599999997</c:v>
                </c:pt>
                <c:pt idx="36686">
                  <c:v>13.427599999997</c:v>
                </c:pt>
                <c:pt idx="36687">
                  <c:v>13.427599999997</c:v>
                </c:pt>
                <c:pt idx="36688">
                  <c:v>13.427599999997</c:v>
                </c:pt>
                <c:pt idx="36689">
                  <c:v>13.427599999997</c:v>
                </c:pt>
                <c:pt idx="36690">
                  <c:v>13.427599999997</c:v>
                </c:pt>
                <c:pt idx="36691">
                  <c:v>13.427599999997</c:v>
                </c:pt>
                <c:pt idx="36692">
                  <c:v>13.427599999997</c:v>
                </c:pt>
                <c:pt idx="36693">
                  <c:v>13.427599999997</c:v>
                </c:pt>
                <c:pt idx="36694">
                  <c:v>13.427599999997</c:v>
                </c:pt>
                <c:pt idx="36695">
                  <c:v>13.325227401836001</c:v>
                </c:pt>
                <c:pt idx="36696">
                  <c:v>13.297599999998001</c:v>
                </c:pt>
                <c:pt idx="36697">
                  <c:v>13.297599999998001</c:v>
                </c:pt>
                <c:pt idx="36698">
                  <c:v>13.297599999998001</c:v>
                </c:pt>
                <c:pt idx="36699">
                  <c:v>13.297599999998001</c:v>
                </c:pt>
                <c:pt idx="36700">
                  <c:v>13.297599999998001</c:v>
                </c:pt>
                <c:pt idx="36701">
                  <c:v>13.297599999998001</c:v>
                </c:pt>
                <c:pt idx="36702">
                  <c:v>13.297599999998001</c:v>
                </c:pt>
                <c:pt idx="36703">
                  <c:v>13.297599999998001</c:v>
                </c:pt>
                <c:pt idx="36704">
                  <c:v>13.297599999998001</c:v>
                </c:pt>
                <c:pt idx="36705">
                  <c:v>13.297599999998001</c:v>
                </c:pt>
                <c:pt idx="36706">
                  <c:v>13.297599999998001</c:v>
                </c:pt>
                <c:pt idx="36707">
                  <c:v>13.308347699694</c:v>
                </c:pt>
                <c:pt idx="36708">
                  <c:v>13.320799999996</c:v>
                </c:pt>
                <c:pt idx="36709">
                  <c:v>13.320799999996</c:v>
                </c:pt>
                <c:pt idx="36710">
                  <c:v>13.320799999996</c:v>
                </c:pt>
                <c:pt idx="36711">
                  <c:v>13.320799999993</c:v>
                </c:pt>
                <c:pt idx="36712">
                  <c:v>13.320799999996</c:v>
                </c:pt>
                <c:pt idx="36713">
                  <c:v>13.320799999996</c:v>
                </c:pt>
                <c:pt idx="36714">
                  <c:v>13.320799999996</c:v>
                </c:pt>
                <c:pt idx="36715">
                  <c:v>13.320799999996</c:v>
                </c:pt>
                <c:pt idx="36716">
                  <c:v>13.320799999993</c:v>
                </c:pt>
                <c:pt idx="36717">
                  <c:v>13.320799999996</c:v>
                </c:pt>
                <c:pt idx="36718">
                  <c:v>13.326681646326</c:v>
                </c:pt>
                <c:pt idx="36719">
                  <c:v>13.355799999998</c:v>
                </c:pt>
                <c:pt idx="36720">
                  <c:v>13.355799999997</c:v>
                </c:pt>
                <c:pt idx="36721">
                  <c:v>13.355799999998</c:v>
                </c:pt>
                <c:pt idx="36722">
                  <c:v>13.355799999997</c:v>
                </c:pt>
                <c:pt idx="36723">
                  <c:v>13.355799999997</c:v>
                </c:pt>
                <c:pt idx="36724">
                  <c:v>13.355834442316</c:v>
                </c:pt>
                <c:pt idx="36725">
                  <c:v>13.364800000002999</c:v>
                </c:pt>
                <c:pt idx="36726">
                  <c:v>13.364800000002999</c:v>
                </c:pt>
                <c:pt idx="36727">
                  <c:v>13.364800000002001</c:v>
                </c:pt>
                <c:pt idx="36728">
                  <c:v>13.364800000002999</c:v>
                </c:pt>
                <c:pt idx="36729">
                  <c:v>13.364800000002999</c:v>
                </c:pt>
                <c:pt idx="36730">
                  <c:v>13.364800000002999</c:v>
                </c:pt>
                <c:pt idx="36731">
                  <c:v>13.364800000002999</c:v>
                </c:pt>
                <c:pt idx="36732">
                  <c:v>13.364800000002999</c:v>
                </c:pt>
                <c:pt idx="36733">
                  <c:v>13.364800000002999</c:v>
                </c:pt>
                <c:pt idx="36734">
                  <c:v>13.364800000002999</c:v>
                </c:pt>
                <c:pt idx="36735">
                  <c:v>13.364800000002999</c:v>
                </c:pt>
                <c:pt idx="36736">
                  <c:v>13.372880127027001</c:v>
                </c:pt>
                <c:pt idx="36737">
                  <c:v>13.554399999996001</c:v>
                </c:pt>
                <c:pt idx="36738">
                  <c:v>13.554399999996001</c:v>
                </c:pt>
                <c:pt idx="36739">
                  <c:v>13.554399999996001</c:v>
                </c:pt>
                <c:pt idx="36740">
                  <c:v>13.554399999996001</c:v>
                </c:pt>
                <c:pt idx="36741">
                  <c:v>13.554399999996001</c:v>
                </c:pt>
                <c:pt idx="36742">
                  <c:v>13.554399999996001</c:v>
                </c:pt>
                <c:pt idx="36743">
                  <c:v>13.554399999996001</c:v>
                </c:pt>
                <c:pt idx="36744">
                  <c:v>13.554399999996001</c:v>
                </c:pt>
                <c:pt idx="36745">
                  <c:v>13.554399999996001</c:v>
                </c:pt>
                <c:pt idx="36746">
                  <c:v>13.554399999996001</c:v>
                </c:pt>
                <c:pt idx="36747">
                  <c:v>13.554399999996001</c:v>
                </c:pt>
                <c:pt idx="36748">
                  <c:v>13.554399999996001</c:v>
                </c:pt>
                <c:pt idx="36749">
                  <c:v>13.54754831504</c:v>
                </c:pt>
                <c:pt idx="36750">
                  <c:v>13.421999999998</c:v>
                </c:pt>
                <c:pt idx="36751">
                  <c:v>13.421999999998</c:v>
                </c:pt>
                <c:pt idx="36752">
                  <c:v>13.421999999998</c:v>
                </c:pt>
                <c:pt idx="36753">
                  <c:v>13.421999999998</c:v>
                </c:pt>
                <c:pt idx="36754">
                  <c:v>13.421999999998</c:v>
                </c:pt>
                <c:pt idx="36755">
                  <c:v>13.421999999998</c:v>
                </c:pt>
                <c:pt idx="36756">
                  <c:v>13.421999999998</c:v>
                </c:pt>
                <c:pt idx="36757">
                  <c:v>13.421999999998</c:v>
                </c:pt>
                <c:pt idx="36758">
                  <c:v>13.421999999998</c:v>
                </c:pt>
                <c:pt idx="36759">
                  <c:v>13.421999999998</c:v>
                </c:pt>
                <c:pt idx="36760">
                  <c:v>13.421999999998</c:v>
                </c:pt>
                <c:pt idx="36761">
                  <c:v>13.421999999998</c:v>
                </c:pt>
                <c:pt idx="36762">
                  <c:v>13.421999999998</c:v>
                </c:pt>
                <c:pt idx="36763">
                  <c:v>13.421999999998</c:v>
                </c:pt>
                <c:pt idx="36764">
                  <c:v>13.421999999998</c:v>
                </c:pt>
                <c:pt idx="36765">
                  <c:v>13.421999999998</c:v>
                </c:pt>
                <c:pt idx="36766">
                  <c:v>13.421999999998</c:v>
                </c:pt>
                <c:pt idx="36767">
                  <c:v>13.421999999998</c:v>
                </c:pt>
                <c:pt idx="36768">
                  <c:v>13.421999999998</c:v>
                </c:pt>
                <c:pt idx="36769">
                  <c:v>13.421999999998</c:v>
                </c:pt>
                <c:pt idx="36770">
                  <c:v>13.319862097124</c:v>
                </c:pt>
                <c:pt idx="36771">
                  <c:v>13.287799999998001</c:v>
                </c:pt>
                <c:pt idx="36772">
                  <c:v>13.287799999998001</c:v>
                </c:pt>
                <c:pt idx="36773">
                  <c:v>13.287799999998001</c:v>
                </c:pt>
                <c:pt idx="36774">
                  <c:v>13.170278456108001</c:v>
                </c:pt>
                <c:pt idx="36775">
                  <c:v>13.131099999999</c:v>
                </c:pt>
                <c:pt idx="36776">
                  <c:v>13.131099999999</c:v>
                </c:pt>
                <c:pt idx="36777">
                  <c:v>13.131099999999</c:v>
                </c:pt>
                <c:pt idx="36778">
                  <c:v>13.131099999999</c:v>
                </c:pt>
                <c:pt idx="36779">
                  <c:v>13.131099999999</c:v>
                </c:pt>
                <c:pt idx="36780">
                  <c:v>13.131099999999</c:v>
                </c:pt>
                <c:pt idx="36781">
                  <c:v>13.131099999999</c:v>
                </c:pt>
                <c:pt idx="36782">
                  <c:v>13.131099999999</c:v>
                </c:pt>
                <c:pt idx="36783">
                  <c:v>13.131099999999</c:v>
                </c:pt>
                <c:pt idx="36784">
                  <c:v>13.131099999999</c:v>
                </c:pt>
                <c:pt idx="36785">
                  <c:v>13.131099999999</c:v>
                </c:pt>
                <c:pt idx="36786">
                  <c:v>13.131099999999</c:v>
                </c:pt>
                <c:pt idx="36787">
                  <c:v>13.131099999999</c:v>
                </c:pt>
                <c:pt idx="36788">
                  <c:v>13.131099999999</c:v>
                </c:pt>
                <c:pt idx="36789">
                  <c:v>13.131099999999</c:v>
                </c:pt>
                <c:pt idx="36790">
                  <c:v>13.131099999999</c:v>
                </c:pt>
                <c:pt idx="36791">
                  <c:v>13.448815099513</c:v>
                </c:pt>
                <c:pt idx="36792">
                  <c:v>13.464399999997999</c:v>
                </c:pt>
                <c:pt idx="36793">
                  <c:v>13.464399999996999</c:v>
                </c:pt>
                <c:pt idx="36794">
                  <c:v>13.464399999997999</c:v>
                </c:pt>
                <c:pt idx="36795">
                  <c:v>13.464399999997999</c:v>
                </c:pt>
                <c:pt idx="36796">
                  <c:v>13.464399999997999</c:v>
                </c:pt>
                <c:pt idx="36797">
                  <c:v>13.464399999996999</c:v>
                </c:pt>
                <c:pt idx="36798">
                  <c:v>13.464399999997999</c:v>
                </c:pt>
                <c:pt idx="36799">
                  <c:v>13.464399999997999</c:v>
                </c:pt>
                <c:pt idx="36800">
                  <c:v>13.464399999997999</c:v>
                </c:pt>
                <c:pt idx="36801">
                  <c:v>13.464399999997999</c:v>
                </c:pt>
                <c:pt idx="36802">
                  <c:v>13.423507510182001</c:v>
                </c:pt>
                <c:pt idx="36803">
                  <c:v>13.316800000000001</c:v>
                </c:pt>
                <c:pt idx="36804">
                  <c:v>13.316800000000001</c:v>
                </c:pt>
                <c:pt idx="36805">
                  <c:v>13.316800000000001</c:v>
                </c:pt>
                <c:pt idx="36806">
                  <c:v>13.316800000000001</c:v>
                </c:pt>
                <c:pt idx="36807">
                  <c:v>13.316800000000001</c:v>
                </c:pt>
                <c:pt idx="36808">
                  <c:v>13.316800000000001</c:v>
                </c:pt>
                <c:pt idx="36809">
                  <c:v>13.316800000000001</c:v>
                </c:pt>
                <c:pt idx="36810">
                  <c:v>13.316800000000001</c:v>
                </c:pt>
                <c:pt idx="36811">
                  <c:v>13.316800000000001</c:v>
                </c:pt>
                <c:pt idx="36812">
                  <c:v>13.316800000000001</c:v>
                </c:pt>
                <c:pt idx="36813">
                  <c:v>13.316800000000001</c:v>
                </c:pt>
                <c:pt idx="36814">
                  <c:v>13.419273907225</c:v>
                </c:pt>
                <c:pt idx="36815">
                  <c:v>13.573499999998999</c:v>
                </c:pt>
                <c:pt idx="36816">
                  <c:v>13.573499999998999</c:v>
                </c:pt>
                <c:pt idx="36817">
                  <c:v>13.573499999998999</c:v>
                </c:pt>
                <c:pt idx="36818">
                  <c:v>13.573499999998999</c:v>
                </c:pt>
                <c:pt idx="36819">
                  <c:v>13.573499999998999</c:v>
                </c:pt>
                <c:pt idx="36820">
                  <c:v>13.573499999998999</c:v>
                </c:pt>
                <c:pt idx="36821">
                  <c:v>13.573499999998999</c:v>
                </c:pt>
                <c:pt idx="36822">
                  <c:v>13.573499999998999</c:v>
                </c:pt>
                <c:pt idx="36823">
                  <c:v>13.573499999998999</c:v>
                </c:pt>
                <c:pt idx="36824">
                  <c:v>13.573499999998999</c:v>
                </c:pt>
                <c:pt idx="36825">
                  <c:v>13.573499999998999</c:v>
                </c:pt>
                <c:pt idx="36826">
                  <c:v>13.565510101785</c:v>
                </c:pt>
                <c:pt idx="36827">
                  <c:v>13.416900000003</c:v>
                </c:pt>
                <c:pt idx="36828">
                  <c:v>13.416900000003</c:v>
                </c:pt>
                <c:pt idx="36829">
                  <c:v>13.416900000002</c:v>
                </c:pt>
                <c:pt idx="36830">
                  <c:v>13.416900000003</c:v>
                </c:pt>
                <c:pt idx="36831">
                  <c:v>13.416900000003</c:v>
                </c:pt>
                <c:pt idx="36832">
                  <c:v>13.416900000003</c:v>
                </c:pt>
                <c:pt idx="36833">
                  <c:v>13.416900000002</c:v>
                </c:pt>
                <c:pt idx="36834">
                  <c:v>13.416900000002</c:v>
                </c:pt>
                <c:pt idx="36835">
                  <c:v>13.416900000002</c:v>
                </c:pt>
                <c:pt idx="36836">
                  <c:v>13.416900000002</c:v>
                </c:pt>
                <c:pt idx="36837">
                  <c:v>13.416900000002</c:v>
                </c:pt>
                <c:pt idx="36838">
                  <c:v>13.416900000003</c:v>
                </c:pt>
                <c:pt idx="36839">
                  <c:v>13.416900000003</c:v>
                </c:pt>
                <c:pt idx="36840">
                  <c:v>13.352580290269</c:v>
                </c:pt>
                <c:pt idx="36841">
                  <c:v>13.228100000001</c:v>
                </c:pt>
                <c:pt idx="36842">
                  <c:v>13.228100000001</c:v>
                </c:pt>
                <c:pt idx="36843">
                  <c:v>13.228100000001</c:v>
                </c:pt>
                <c:pt idx="36844">
                  <c:v>13.228100000001</c:v>
                </c:pt>
                <c:pt idx="36845">
                  <c:v>13.228100000001</c:v>
                </c:pt>
                <c:pt idx="36846">
                  <c:v>13.228100000001</c:v>
                </c:pt>
                <c:pt idx="36847">
                  <c:v>13.228100000001</c:v>
                </c:pt>
                <c:pt idx="36848">
                  <c:v>13.228100000001</c:v>
                </c:pt>
                <c:pt idx="36849">
                  <c:v>13.2281</c:v>
                </c:pt>
                <c:pt idx="36850">
                  <c:v>13.228100000001</c:v>
                </c:pt>
                <c:pt idx="36851">
                  <c:v>13.228100000001</c:v>
                </c:pt>
                <c:pt idx="36852">
                  <c:v>13.232053992226</c:v>
                </c:pt>
                <c:pt idx="36853">
                  <c:v>13.278099999998</c:v>
                </c:pt>
                <c:pt idx="36854">
                  <c:v>13.278099999998</c:v>
                </c:pt>
                <c:pt idx="36855">
                  <c:v>13.278099999998</c:v>
                </c:pt>
                <c:pt idx="36856">
                  <c:v>13.278099999998</c:v>
                </c:pt>
                <c:pt idx="36857">
                  <c:v>13.278099999998</c:v>
                </c:pt>
                <c:pt idx="36858">
                  <c:v>13.278099999998</c:v>
                </c:pt>
                <c:pt idx="36859">
                  <c:v>13.278099999998</c:v>
                </c:pt>
                <c:pt idx="36860">
                  <c:v>13.278099999998</c:v>
                </c:pt>
                <c:pt idx="36861">
                  <c:v>13.278099999998</c:v>
                </c:pt>
                <c:pt idx="36862">
                  <c:v>13.278099999998</c:v>
                </c:pt>
                <c:pt idx="36863">
                  <c:v>13.278099999998</c:v>
                </c:pt>
                <c:pt idx="36864">
                  <c:v>13.278099999998</c:v>
                </c:pt>
                <c:pt idx="36865">
                  <c:v>13.280418440584</c:v>
                </c:pt>
                <c:pt idx="36866">
                  <c:v>13.300300000002</c:v>
                </c:pt>
                <c:pt idx="36867">
                  <c:v>13.300300000002</c:v>
                </c:pt>
                <c:pt idx="36868">
                  <c:v>13.300300000002</c:v>
                </c:pt>
                <c:pt idx="36869">
                  <c:v>13.300300000002</c:v>
                </c:pt>
                <c:pt idx="36870">
                  <c:v>13.300300000002</c:v>
                </c:pt>
                <c:pt idx="36871">
                  <c:v>13.300300000002</c:v>
                </c:pt>
                <c:pt idx="36872">
                  <c:v>13.288540751762</c:v>
                </c:pt>
                <c:pt idx="36873">
                  <c:v>13.249199999998</c:v>
                </c:pt>
                <c:pt idx="36874">
                  <c:v>13.249199999998</c:v>
                </c:pt>
                <c:pt idx="36875">
                  <c:v>13.249199999998</c:v>
                </c:pt>
                <c:pt idx="36876">
                  <c:v>13.249199999998</c:v>
                </c:pt>
                <c:pt idx="36877">
                  <c:v>13.249199999998</c:v>
                </c:pt>
                <c:pt idx="36878">
                  <c:v>13.249199999998</c:v>
                </c:pt>
                <c:pt idx="36879">
                  <c:v>13.249199999998</c:v>
                </c:pt>
                <c:pt idx="36880">
                  <c:v>13.249199999998</c:v>
                </c:pt>
                <c:pt idx="36881">
                  <c:v>13.249199999998</c:v>
                </c:pt>
                <c:pt idx="36882">
                  <c:v>13.249199999998</c:v>
                </c:pt>
                <c:pt idx="36883">
                  <c:v>13.249199999998</c:v>
                </c:pt>
                <c:pt idx="36884">
                  <c:v>13.249199999998</c:v>
                </c:pt>
                <c:pt idx="36885">
                  <c:v>13.249199999998</c:v>
                </c:pt>
                <c:pt idx="36886">
                  <c:v>13.287709573572</c:v>
                </c:pt>
                <c:pt idx="36887">
                  <c:v>13.304899999997</c:v>
                </c:pt>
                <c:pt idx="36888">
                  <c:v>13.304899999997</c:v>
                </c:pt>
                <c:pt idx="36889">
                  <c:v>13.304899999997</c:v>
                </c:pt>
                <c:pt idx="36890">
                  <c:v>13.304899999997</c:v>
                </c:pt>
                <c:pt idx="36891">
                  <c:v>13.304899999997</c:v>
                </c:pt>
                <c:pt idx="36892">
                  <c:v>13.304899999997</c:v>
                </c:pt>
                <c:pt idx="36893">
                  <c:v>13.304899999997</c:v>
                </c:pt>
                <c:pt idx="36894">
                  <c:v>13.304899999997</c:v>
                </c:pt>
                <c:pt idx="36895">
                  <c:v>13.304899999997</c:v>
                </c:pt>
                <c:pt idx="36896">
                  <c:v>13.304899999997</c:v>
                </c:pt>
                <c:pt idx="36897">
                  <c:v>13.304899999997</c:v>
                </c:pt>
                <c:pt idx="36898">
                  <c:v>13.304899999997</c:v>
                </c:pt>
                <c:pt idx="36899">
                  <c:v>13.360125900152999</c:v>
                </c:pt>
                <c:pt idx="36900">
                  <c:v>13.445399999997001</c:v>
                </c:pt>
                <c:pt idx="36901">
                  <c:v>13.445399999997001</c:v>
                </c:pt>
                <c:pt idx="36902">
                  <c:v>13.445399999997001</c:v>
                </c:pt>
                <c:pt idx="36903">
                  <c:v>13.445399999997001</c:v>
                </c:pt>
                <c:pt idx="36904">
                  <c:v>13.445399999997001</c:v>
                </c:pt>
                <c:pt idx="36905">
                  <c:v>13.445399999997001</c:v>
                </c:pt>
                <c:pt idx="36906">
                  <c:v>13.445399999997001</c:v>
                </c:pt>
                <c:pt idx="36907">
                  <c:v>13.445399999997001</c:v>
                </c:pt>
                <c:pt idx="36908">
                  <c:v>13.445399999997001</c:v>
                </c:pt>
                <c:pt idx="36909">
                  <c:v>13.445399999997001</c:v>
                </c:pt>
                <c:pt idx="36910">
                  <c:v>13.444168349051001</c:v>
                </c:pt>
                <c:pt idx="36911">
                  <c:v>13.373699999996999</c:v>
                </c:pt>
                <c:pt idx="36912">
                  <c:v>13.373699999996999</c:v>
                </c:pt>
                <c:pt idx="36913">
                  <c:v>13.373699999996999</c:v>
                </c:pt>
                <c:pt idx="36914">
                  <c:v>13.373699999996999</c:v>
                </c:pt>
                <c:pt idx="36915">
                  <c:v>13.373699999996999</c:v>
                </c:pt>
                <c:pt idx="36916">
                  <c:v>13.373699999996999</c:v>
                </c:pt>
                <c:pt idx="36917">
                  <c:v>13.373699999996999</c:v>
                </c:pt>
                <c:pt idx="36918">
                  <c:v>13.373699999996999</c:v>
                </c:pt>
                <c:pt idx="36919">
                  <c:v>13.373699999996999</c:v>
                </c:pt>
                <c:pt idx="36920">
                  <c:v>13.373699999996999</c:v>
                </c:pt>
                <c:pt idx="36921">
                  <c:v>13.373699999996999</c:v>
                </c:pt>
                <c:pt idx="36922">
                  <c:v>13.373699999996999</c:v>
                </c:pt>
                <c:pt idx="36923">
                  <c:v>13.360114650244</c:v>
                </c:pt>
                <c:pt idx="36924">
                  <c:v>13.269399999998001</c:v>
                </c:pt>
                <c:pt idx="36925">
                  <c:v>13.269399999997001</c:v>
                </c:pt>
                <c:pt idx="36926">
                  <c:v>13.269399999997001</c:v>
                </c:pt>
                <c:pt idx="36927">
                  <c:v>13.269399999998001</c:v>
                </c:pt>
                <c:pt idx="36928">
                  <c:v>13.269399999998001</c:v>
                </c:pt>
                <c:pt idx="36929">
                  <c:v>13.269399999997001</c:v>
                </c:pt>
                <c:pt idx="36930">
                  <c:v>13.269399999998001</c:v>
                </c:pt>
                <c:pt idx="36931">
                  <c:v>13.269399999997001</c:v>
                </c:pt>
                <c:pt idx="36932">
                  <c:v>13.269399999997001</c:v>
                </c:pt>
                <c:pt idx="36933">
                  <c:v>13.269399999997001</c:v>
                </c:pt>
                <c:pt idx="36934">
                  <c:v>13.269399999997001</c:v>
                </c:pt>
                <c:pt idx="36935">
                  <c:v>13.269399999997001</c:v>
                </c:pt>
                <c:pt idx="36936">
                  <c:v>13.269399999998001</c:v>
                </c:pt>
                <c:pt idx="36937">
                  <c:v>13.305679025778</c:v>
                </c:pt>
                <c:pt idx="36938">
                  <c:v>13.332499999996999</c:v>
                </c:pt>
                <c:pt idx="36939">
                  <c:v>13.332499999996999</c:v>
                </c:pt>
                <c:pt idx="36940">
                  <c:v>13.332499999996999</c:v>
                </c:pt>
                <c:pt idx="36941">
                  <c:v>13.332499999996999</c:v>
                </c:pt>
                <c:pt idx="36942">
                  <c:v>13.332499999996999</c:v>
                </c:pt>
                <c:pt idx="36943">
                  <c:v>13.332499999996999</c:v>
                </c:pt>
                <c:pt idx="36944">
                  <c:v>13.332499999996999</c:v>
                </c:pt>
                <c:pt idx="36945">
                  <c:v>13.332499999996999</c:v>
                </c:pt>
                <c:pt idx="36946">
                  <c:v>13.332499999996999</c:v>
                </c:pt>
                <c:pt idx="36947">
                  <c:v>13.332499999996999</c:v>
                </c:pt>
                <c:pt idx="36948">
                  <c:v>13.332499999996999</c:v>
                </c:pt>
                <c:pt idx="36949">
                  <c:v>13.332499999996999</c:v>
                </c:pt>
                <c:pt idx="36950">
                  <c:v>13.324407698552999</c:v>
                </c:pt>
                <c:pt idx="36951">
                  <c:v>13.293800000005</c:v>
                </c:pt>
                <c:pt idx="36952">
                  <c:v>13.293800000005</c:v>
                </c:pt>
                <c:pt idx="36953">
                  <c:v>13.293800000005</c:v>
                </c:pt>
                <c:pt idx="36954">
                  <c:v>13.293800000005</c:v>
                </c:pt>
                <c:pt idx="36955">
                  <c:v>13.293800000005</c:v>
                </c:pt>
                <c:pt idx="36956">
                  <c:v>13.293800000005</c:v>
                </c:pt>
                <c:pt idx="36957">
                  <c:v>13.293800000005</c:v>
                </c:pt>
                <c:pt idx="36958">
                  <c:v>13.293800000005</c:v>
                </c:pt>
                <c:pt idx="36959">
                  <c:v>13.293800000005</c:v>
                </c:pt>
                <c:pt idx="36960">
                  <c:v>13.293800000005</c:v>
                </c:pt>
                <c:pt idx="36961">
                  <c:v>13.293800000005</c:v>
                </c:pt>
                <c:pt idx="36962">
                  <c:v>13.293304778436999</c:v>
                </c:pt>
                <c:pt idx="36963">
                  <c:v>13.289400000002001</c:v>
                </c:pt>
                <c:pt idx="36964">
                  <c:v>13.289400000002001</c:v>
                </c:pt>
                <c:pt idx="36965">
                  <c:v>13.289400000002001</c:v>
                </c:pt>
                <c:pt idx="36966">
                  <c:v>13.289400000002001</c:v>
                </c:pt>
                <c:pt idx="36967">
                  <c:v>13.289400000002001</c:v>
                </c:pt>
                <c:pt idx="36968">
                  <c:v>13.289400000002001</c:v>
                </c:pt>
                <c:pt idx="36969">
                  <c:v>13.289400000002001</c:v>
                </c:pt>
                <c:pt idx="36970">
                  <c:v>13.289400000002001</c:v>
                </c:pt>
                <c:pt idx="36971">
                  <c:v>13.289400000002001</c:v>
                </c:pt>
                <c:pt idx="36972">
                  <c:v>13.289400000002001</c:v>
                </c:pt>
                <c:pt idx="36973">
                  <c:v>13.289400000002001</c:v>
                </c:pt>
                <c:pt idx="36974">
                  <c:v>13.289400000002001</c:v>
                </c:pt>
                <c:pt idx="36975">
                  <c:v>13.295668531469</c:v>
                </c:pt>
                <c:pt idx="36976">
                  <c:v>13.388999999997001</c:v>
                </c:pt>
                <c:pt idx="36977">
                  <c:v>13.388999999997001</c:v>
                </c:pt>
                <c:pt idx="36978">
                  <c:v>13.388999999997001</c:v>
                </c:pt>
                <c:pt idx="36979">
                  <c:v>13.388999999997001</c:v>
                </c:pt>
                <c:pt idx="36980">
                  <c:v>13.388999999997001</c:v>
                </c:pt>
                <c:pt idx="36981">
                  <c:v>13.388999999997001</c:v>
                </c:pt>
                <c:pt idx="36982">
                  <c:v>13.388999999997001</c:v>
                </c:pt>
                <c:pt idx="36983">
                  <c:v>13.388999999997001</c:v>
                </c:pt>
                <c:pt idx="36984">
                  <c:v>13.388999999997001</c:v>
                </c:pt>
                <c:pt idx="36985">
                  <c:v>13.388999999997001</c:v>
                </c:pt>
                <c:pt idx="36986">
                  <c:v>13.388999999997001</c:v>
                </c:pt>
                <c:pt idx="36987">
                  <c:v>13.388999999997001</c:v>
                </c:pt>
                <c:pt idx="36988">
                  <c:v>13.389258776165001</c:v>
                </c:pt>
                <c:pt idx="36989">
                  <c:v>13.390299999999</c:v>
                </c:pt>
                <c:pt idx="36990">
                  <c:v>13.390299999999</c:v>
                </c:pt>
                <c:pt idx="36991">
                  <c:v>13.390299999999</c:v>
                </c:pt>
                <c:pt idx="36992">
                  <c:v>13.390299999999</c:v>
                </c:pt>
                <c:pt idx="36993">
                  <c:v>13.390299999999</c:v>
                </c:pt>
                <c:pt idx="36994">
                  <c:v>13.390299999999</c:v>
                </c:pt>
                <c:pt idx="36995">
                  <c:v>13.390299999999</c:v>
                </c:pt>
                <c:pt idx="36996">
                  <c:v>13.390299999999</c:v>
                </c:pt>
                <c:pt idx="36997">
                  <c:v>13.390299999999</c:v>
                </c:pt>
                <c:pt idx="36998">
                  <c:v>13.390299999999</c:v>
                </c:pt>
                <c:pt idx="36999">
                  <c:v>13.390299999999</c:v>
                </c:pt>
                <c:pt idx="37000">
                  <c:v>13.390299999999</c:v>
                </c:pt>
                <c:pt idx="37001">
                  <c:v>13.390299999999</c:v>
                </c:pt>
                <c:pt idx="37002">
                  <c:v>13.292994824246</c:v>
                </c:pt>
                <c:pt idx="37003">
                  <c:v>13.273799999996999</c:v>
                </c:pt>
                <c:pt idx="37004">
                  <c:v>13.273799999996999</c:v>
                </c:pt>
                <c:pt idx="37005">
                  <c:v>13.273799999996999</c:v>
                </c:pt>
                <c:pt idx="37006">
                  <c:v>13.273799999996999</c:v>
                </c:pt>
                <c:pt idx="37007">
                  <c:v>13.273799999996999</c:v>
                </c:pt>
                <c:pt idx="37008">
                  <c:v>13.273799999996999</c:v>
                </c:pt>
                <c:pt idx="37009">
                  <c:v>13.273799999996999</c:v>
                </c:pt>
                <c:pt idx="37010">
                  <c:v>13.273799999996999</c:v>
                </c:pt>
                <c:pt idx="37011">
                  <c:v>13.273799999996999</c:v>
                </c:pt>
                <c:pt idx="37012">
                  <c:v>13.273799999996999</c:v>
                </c:pt>
                <c:pt idx="37013">
                  <c:v>13.273799999996999</c:v>
                </c:pt>
                <c:pt idx="37014">
                  <c:v>13.273799999996999</c:v>
                </c:pt>
                <c:pt idx="37015">
                  <c:v>13.297028200825</c:v>
                </c:pt>
                <c:pt idx="37016">
                  <c:v>13.332100000000001</c:v>
                </c:pt>
                <c:pt idx="37017">
                  <c:v>13.332100000000001</c:v>
                </c:pt>
                <c:pt idx="37018">
                  <c:v>13.332100000000001</c:v>
                </c:pt>
                <c:pt idx="37019">
                  <c:v>13.332100000000001</c:v>
                </c:pt>
                <c:pt idx="37020">
                  <c:v>13.332100000000001</c:v>
                </c:pt>
                <c:pt idx="37021">
                  <c:v>13.332100000000001</c:v>
                </c:pt>
                <c:pt idx="37022">
                  <c:v>13.332100000000001</c:v>
                </c:pt>
                <c:pt idx="37023">
                  <c:v>13.332100000000001</c:v>
                </c:pt>
                <c:pt idx="37024">
                  <c:v>13.332100000000001</c:v>
                </c:pt>
                <c:pt idx="37025">
                  <c:v>13.332100000000001</c:v>
                </c:pt>
                <c:pt idx="37026">
                  <c:v>13.332100000000001</c:v>
                </c:pt>
                <c:pt idx="37027">
                  <c:v>13.34488585165</c:v>
                </c:pt>
                <c:pt idx="37028">
                  <c:v>13.353000000002</c:v>
                </c:pt>
                <c:pt idx="37029">
                  <c:v>13.353000000002</c:v>
                </c:pt>
                <c:pt idx="37030">
                  <c:v>13.353000000002</c:v>
                </c:pt>
                <c:pt idx="37031">
                  <c:v>13.353000000002</c:v>
                </c:pt>
                <c:pt idx="37032">
                  <c:v>13.353000000002</c:v>
                </c:pt>
                <c:pt idx="37033">
                  <c:v>13.353000000002</c:v>
                </c:pt>
                <c:pt idx="37034">
                  <c:v>13.353000000002</c:v>
                </c:pt>
                <c:pt idx="37035">
                  <c:v>13.353000000002</c:v>
                </c:pt>
                <c:pt idx="37036">
                  <c:v>13.353000000002</c:v>
                </c:pt>
                <c:pt idx="37037">
                  <c:v>13.353000000002</c:v>
                </c:pt>
                <c:pt idx="37038">
                  <c:v>13.353000000002</c:v>
                </c:pt>
                <c:pt idx="37039">
                  <c:v>13.353000000002</c:v>
                </c:pt>
                <c:pt idx="37040">
                  <c:v>13.354773370481</c:v>
                </c:pt>
                <c:pt idx="37041">
                  <c:v>13.359599999998</c:v>
                </c:pt>
                <c:pt idx="37042">
                  <c:v>13.359599999998</c:v>
                </c:pt>
                <c:pt idx="37043">
                  <c:v>13.359599999998</c:v>
                </c:pt>
                <c:pt idx="37044">
                  <c:v>13.359599999998</c:v>
                </c:pt>
                <c:pt idx="37045">
                  <c:v>13.359599999998</c:v>
                </c:pt>
                <c:pt idx="37046">
                  <c:v>13.359600000001</c:v>
                </c:pt>
                <c:pt idx="37047">
                  <c:v>13.359599999998</c:v>
                </c:pt>
                <c:pt idx="37048">
                  <c:v>13.359599999998</c:v>
                </c:pt>
                <c:pt idx="37049">
                  <c:v>13.359599999998</c:v>
                </c:pt>
                <c:pt idx="37050">
                  <c:v>13.359599999998</c:v>
                </c:pt>
                <c:pt idx="37051">
                  <c:v>13.359599999998</c:v>
                </c:pt>
                <c:pt idx="37052">
                  <c:v>13.360161733368001</c:v>
                </c:pt>
                <c:pt idx="37053">
                  <c:v>13.363000000003</c:v>
                </c:pt>
                <c:pt idx="37054">
                  <c:v>13.363000000003</c:v>
                </c:pt>
                <c:pt idx="37055">
                  <c:v>13.363000000006</c:v>
                </c:pt>
                <c:pt idx="37056">
                  <c:v>13.363000000003</c:v>
                </c:pt>
                <c:pt idx="37057">
                  <c:v>13.363000000003</c:v>
                </c:pt>
                <c:pt idx="37058">
                  <c:v>13.363000000004</c:v>
                </c:pt>
                <c:pt idx="37059">
                  <c:v>13.363000000004</c:v>
                </c:pt>
                <c:pt idx="37060">
                  <c:v>13.363000000004</c:v>
                </c:pt>
                <c:pt idx="37061">
                  <c:v>13.363000000004</c:v>
                </c:pt>
                <c:pt idx="37062">
                  <c:v>13.363000000003</c:v>
                </c:pt>
                <c:pt idx="37063">
                  <c:v>13.363000000003</c:v>
                </c:pt>
                <c:pt idx="37064">
                  <c:v>13.363000000004</c:v>
                </c:pt>
                <c:pt idx="37065">
                  <c:v>13.363000000003</c:v>
                </c:pt>
                <c:pt idx="37066">
                  <c:v>13.363000000003</c:v>
                </c:pt>
                <c:pt idx="37067">
                  <c:v>13.363000000004</c:v>
                </c:pt>
                <c:pt idx="37068">
                  <c:v>13.363000000003</c:v>
                </c:pt>
                <c:pt idx="37069">
                  <c:v>13.363000000003</c:v>
                </c:pt>
                <c:pt idx="37070">
                  <c:v>13.363000000003</c:v>
                </c:pt>
                <c:pt idx="37071">
                  <c:v>13.395587909045</c:v>
                </c:pt>
                <c:pt idx="37072">
                  <c:v>13.402700000004</c:v>
                </c:pt>
                <c:pt idx="37073">
                  <c:v>13.402700000004</c:v>
                </c:pt>
                <c:pt idx="37074">
                  <c:v>13.402700000004</c:v>
                </c:pt>
                <c:pt idx="37075">
                  <c:v>13.402700000004</c:v>
                </c:pt>
                <c:pt idx="37076">
                  <c:v>13.402700000004</c:v>
                </c:pt>
                <c:pt idx="37077">
                  <c:v>13.402700000004</c:v>
                </c:pt>
                <c:pt idx="37078">
                  <c:v>13.402700000004</c:v>
                </c:pt>
                <c:pt idx="37079">
                  <c:v>13.402700000004</c:v>
                </c:pt>
                <c:pt idx="37080">
                  <c:v>13.402700000004</c:v>
                </c:pt>
                <c:pt idx="37081">
                  <c:v>13.402700000004</c:v>
                </c:pt>
                <c:pt idx="37082">
                  <c:v>13.402700000004</c:v>
                </c:pt>
                <c:pt idx="37083">
                  <c:v>13.402700000004</c:v>
                </c:pt>
                <c:pt idx="37084">
                  <c:v>13.392492593977</c:v>
                </c:pt>
                <c:pt idx="37085">
                  <c:v>13.370499999997</c:v>
                </c:pt>
                <c:pt idx="37086">
                  <c:v>13.370499999997</c:v>
                </c:pt>
                <c:pt idx="37087">
                  <c:v>13.370499999997</c:v>
                </c:pt>
                <c:pt idx="37088">
                  <c:v>13.370499999997</c:v>
                </c:pt>
                <c:pt idx="37089">
                  <c:v>13.370499999997</c:v>
                </c:pt>
                <c:pt idx="37090">
                  <c:v>13.370499999999</c:v>
                </c:pt>
                <c:pt idx="37091">
                  <c:v>13.370499999997</c:v>
                </c:pt>
                <c:pt idx="37092">
                  <c:v>13.370499999997</c:v>
                </c:pt>
                <c:pt idx="37093">
                  <c:v>13.370499999997</c:v>
                </c:pt>
                <c:pt idx="37094">
                  <c:v>13.370499999997</c:v>
                </c:pt>
                <c:pt idx="37095">
                  <c:v>13.379900293539</c:v>
                </c:pt>
                <c:pt idx="37096">
                  <c:v>13.406500000003</c:v>
                </c:pt>
                <c:pt idx="37097">
                  <c:v>13.406500000003</c:v>
                </c:pt>
                <c:pt idx="37098">
                  <c:v>13.406500000003</c:v>
                </c:pt>
                <c:pt idx="37099">
                  <c:v>13.406500000002</c:v>
                </c:pt>
                <c:pt idx="37100">
                  <c:v>13.406500000003</c:v>
                </c:pt>
                <c:pt idx="37101">
                  <c:v>13.406500000003</c:v>
                </c:pt>
                <c:pt idx="37102">
                  <c:v>13.406500000003</c:v>
                </c:pt>
                <c:pt idx="37103">
                  <c:v>13.406500000003</c:v>
                </c:pt>
                <c:pt idx="37104">
                  <c:v>13.406500000004</c:v>
                </c:pt>
                <c:pt idx="37105">
                  <c:v>13.406500000003</c:v>
                </c:pt>
                <c:pt idx="37106">
                  <c:v>13.406500000003</c:v>
                </c:pt>
                <c:pt idx="37107">
                  <c:v>13.403600451094</c:v>
                </c:pt>
                <c:pt idx="37108">
                  <c:v>13.280700000002</c:v>
                </c:pt>
                <c:pt idx="37109">
                  <c:v>13.280700000002</c:v>
                </c:pt>
                <c:pt idx="37110">
                  <c:v>13.280700000002</c:v>
                </c:pt>
                <c:pt idx="37111">
                  <c:v>13.280700000002</c:v>
                </c:pt>
                <c:pt idx="37112">
                  <c:v>13.280700000003</c:v>
                </c:pt>
                <c:pt idx="37113">
                  <c:v>13.280700000002</c:v>
                </c:pt>
                <c:pt idx="37114">
                  <c:v>13.280700000002</c:v>
                </c:pt>
                <c:pt idx="37115">
                  <c:v>13.280700000002</c:v>
                </c:pt>
                <c:pt idx="37116">
                  <c:v>13.280700000002</c:v>
                </c:pt>
                <c:pt idx="37117">
                  <c:v>13.280700000002</c:v>
                </c:pt>
                <c:pt idx="37118">
                  <c:v>13.280700000002</c:v>
                </c:pt>
                <c:pt idx="37119">
                  <c:v>13.280700000002</c:v>
                </c:pt>
                <c:pt idx="37120">
                  <c:v>13.364155111743001</c:v>
                </c:pt>
                <c:pt idx="37121">
                  <c:v>13.473800000004999</c:v>
                </c:pt>
                <c:pt idx="37122">
                  <c:v>13.473800000004999</c:v>
                </c:pt>
                <c:pt idx="37123">
                  <c:v>13.473800000004999</c:v>
                </c:pt>
                <c:pt idx="37124">
                  <c:v>13.473800000004999</c:v>
                </c:pt>
                <c:pt idx="37125">
                  <c:v>13.473800000004999</c:v>
                </c:pt>
                <c:pt idx="37126">
                  <c:v>13.473800000004999</c:v>
                </c:pt>
                <c:pt idx="37127">
                  <c:v>13.473800000004999</c:v>
                </c:pt>
                <c:pt idx="37128">
                  <c:v>13.473800000004999</c:v>
                </c:pt>
                <c:pt idx="37129">
                  <c:v>13.473800000004999</c:v>
                </c:pt>
                <c:pt idx="37130">
                  <c:v>13.473800000004999</c:v>
                </c:pt>
                <c:pt idx="37131">
                  <c:v>13.473800000004999</c:v>
                </c:pt>
                <c:pt idx="37132">
                  <c:v>13.419408897453</c:v>
                </c:pt>
                <c:pt idx="37133">
                  <c:v>13.362300000000999</c:v>
                </c:pt>
                <c:pt idx="37134">
                  <c:v>13.362300000000999</c:v>
                </c:pt>
                <c:pt idx="37135">
                  <c:v>13.362300000000999</c:v>
                </c:pt>
                <c:pt idx="37136">
                  <c:v>13.362300000000999</c:v>
                </c:pt>
                <c:pt idx="37137">
                  <c:v>13.329378042541</c:v>
                </c:pt>
                <c:pt idx="37138">
                  <c:v>13.211399999999999</c:v>
                </c:pt>
                <c:pt idx="37139">
                  <c:v>13.211399999999999</c:v>
                </c:pt>
                <c:pt idx="37140">
                  <c:v>13.211399999999999</c:v>
                </c:pt>
                <c:pt idx="37141">
                  <c:v>13.211399999999999</c:v>
                </c:pt>
                <c:pt idx="37142">
                  <c:v>13.211399999999999</c:v>
                </c:pt>
                <c:pt idx="37143">
                  <c:v>13.211399999999999</c:v>
                </c:pt>
                <c:pt idx="37144">
                  <c:v>13.211399999999999</c:v>
                </c:pt>
                <c:pt idx="37145">
                  <c:v>13.211399999999999</c:v>
                </c:pt>
                <c:pt idx="37146">
                  <c:v>13.211399999996001</c:v>
                </c:pt>
                <c:pt idx="37147">
                  <c:v>13.211399999999999</c:v>
                </c:pt>
                <c:pt idx="37148">
                  <c:v>13.23040653834</c:v>
                </c:pt>
                <c:pt idx="37149">
                  <c:v>13.395500000004001</c:v>
                </c:pt>
                <c:pt idx="37150">
                  <c:v>13.395500000005001</c:v>
                </c:pt>
                <c:pt idx="37151">
                  <c:v>13.395500000004001</c:v>
                </c:pt>
                <c:pt idx="37152">
                  <c:v>13.395500000004001</c:v>
                </c:pt>
                <c:pt idx="37153">
                  <c:v>13.395500000004001</c:v>
                </c:pt>
                <c:pt idx="37154">
                  <c:v>13.395500000004001</c:v>
                </c:pt>
                <c:pt idx="37155">
                  <c:v>13.395500000004001</c:v>
                </c:pt>
                <c:pt idx="37156">
                  <c:v>13.395500000005001</c:v>
                </c:pt>
                <c:pt idx="37157">
                  <c:v>13.395500000004001</c:v>
                </c:pt>
                <c:pt idx="37158">
                  <c:v>13.395500000004001</c:v>
                </c:pt>
                <c:pt idx="37159">
                  <c:v>13.395500000005001</c:v>
                </c:pt>
                <c:pt idx="37160">
                  <c:v>13.395500000004001</c:v>
                </c:pt>
                <c:pt idx="37161">
                  <c:v>13.375559177115999</c:v>
                </c:pt>
                <c:pt idx="37162">
                  <c:v>13.297699999997</c:v>
                </c:pt>
                <c:pt idx="37163">
                  <c:v>13.297699999997</c:v>
                </c:pt>
                <c:pt idx="37164">
                  <c:v>13.297699999997</c:v>
                </c:pt>
                <c:pt idx="37165">
                  <c:v>13.297699999997</c:v>
                </c:pt>
                <c:pt idx="37166">
                  <c:v>13.297699999997</c:v>
                </c:pt>
                <c:pt idx="37167">
                  <c:v>13.297699999997</c:v>
                </c:pt>
                <c:pt idx="37168">
                  <c:v>13.297699999997</c:v>
                </c:pt>
                <c:pt idx="37169">
                  <c:v>13.297699999997</c:v>
                </c:pt>
                <c:pt idx="37170">
                  <c:v>13.297699999997</c:v>
                </c:pt>
                <c:pt idx="37171">
                  <c:v>13.297699999997</c:v>
                </c:pt>
                <c:pt idx="37172">
                  <c:v>13.297699999997</c:v>
                </c:pt>
                <c:pt idx="37173">
                  <c:v>13.297699999997</c:v>
                </c:pt>
                <c:pt idx="37174">
                  <c:v>13.297699999997</c:v>
                </c:pt>
                <c:pt idx="37175">
                  <c:v>13.297699999997</c:v>
                </c:pt>
                <c:pt idx="37176">
                  <c:v>13.297699999997</c:v>
                </c:pt>
                <c:pt idx="37177">
                  <c:v>13.297699999997</c:v>
                </c:pt>
                <c:pt idx="37178">
                  <c:v>13.297699999997</c:v>
                </c:pt>
                <c:pt idx="37179">
                  <c:v>13.271220070194</c:v>
                </c:pt>
                <c:pt idx="37180">
                  <c:v>13.211199999998</c:v>
                </c:pt>
                <c:pt idx="37181">
                  <c:v>13.211199999998</c:v>
                </c:pt>
                <c:pt idx="37182">
                  <c:v>13.211199999998</c:v>
                </c:pt>
                <c:pt idx="37183">
                  <c:v>13.211199999998</c:v>
                </c:pt>
                <c:pt idx="37184">
                  <c:v>13.211199999998</c:v>
                </c:pt>
                <c:pt idx="37185">
                  <c:v>13.217947081468999</c:v>
                </c:pt>
                <c:pt idx="37186">
                  <c:v>13.351400000004</c:v>
                </c:pt>
                <c:pt idx="37187">
                  <c:v>13.351400000005</c:v>
                </c:pt>
                <c:pt idx="37188">
                  <c:v>13.351400000005</c:v>
                </c:pt>
                <c:pt idx="37189">
                  <c:v>13.351400000005</c:v>
                </c:pt>
                <c:pt idx="37190">
                  <c:v>13.351400000005</c:v>
                </c:pt>
                <c:pt idx="37191">
                  <c:v>13.351400000005</c:v>
                </c:pt>
                <c:pt idx="37192">
                  <c:v>13.351400000005</c:v>
                </c:pt>
                <c:pt idx="37193">
                  <c:v>13.351400000005</c:v>
                </c:pt>
                <c:pt idx="37194">
                  <c:v>13.351400000005</c:v>
                </c:pt>
                <c:pt idx="37195">
                  <c:v>13.351400000005</c:v>
                </c:pt>
                <c:pt idx="37196">
                  <c:v>13.351400000005</c:v>
                </c:pt>
                <c:pt idx="37197">
                  <c:v>13.351400000005</c:v>
                </c:pt>
                <c:pt idx="37198">
                  <c:v>13.314823913042</c:v>
                </c:pt>
                <c:pt idx="37199">
                  <c:v>13.309399999998</c:v>
                </c:pt>
                <c:pt idx="37200">
                  <c:v>13.309399999998</c:v>
                </c:pt>
                <c:pt idx="37201">
                  <c:v>13.309399999998</c:v>
                </c:pt>
                <c:pt idx="37202">
                  <c:v>13.309399999998</c:v>
                </c:pt>
                <c:pt idx="37203">
                  <c:v>13.309399999998</c:v>
                </c:pt>
                <c:pt idx="37204">
                  <c:v>13.309399999998</c:v>
                </c:pt>
                <c:pt idx="37205">
                  <c:v>13.309399999998</c:v>
                </c:pt>
                <c:pt idx="37206">
                  <c:v>13.309399999998</c:v>
                </c:pt>
                <c:pt idx="37207">
                  <c:v>13.309399999998</c:v>
                </c:pt>
                <c:pt idx="37208">
                  <c:v>13.309399999998</c:v>
                </c:pt>
                <c:pt idx="37209">
                  <c:v>13.309399999998</c:v>
                </c:pt>
                <c:pt idx="37210">
                  <c:v>13.309009608495</c:v>
                </c:pt>
                <c:pt idx="37211">
                  <c:v>13.302100000000999</c:v>
                </c:pt>
                <c:pt idx="37212">
                  <c:v>13.302100000000999</c:v>
                </c:pt>
                <c:pt idx="37213">
                  <c:v>13.302099999997001</c:v>
                </c:pt>
                <c:pt idx="37214">
                  <c:v>13.302100000000999</c:v>
                </c:pt>
                <c:pt idx="37215">
                  <c:v>13.302100000000999</c:v>
                </c:pt>
                <c:pt idx="37216">
                  <c:v>13.302099999997001</c:v>
                </c:pt>
                <c:pt idx="37217">
                  <c:v>13.302100000000999</c:v>
                </c:pt>
                <c:pt idx="37218">
                  <c:v>13.302100000000999</c:v>
                </c:pt>
                <c:pt idx="37219">
                  <c:v>13.302100000000999</c:v>
                </c:pt>
                <c:pt idx="37220">
                  <c:v>13.302100000000999</c:v>
                </c:pt>
                <c:pt idx="37221">
                  <c:v>13.302100000000999</c:v>
                </c:pt>
                <c:pt idx="37222">
                  <c:v>13.418602634855</c:v>
                </c:pt>
                <c:pt idx="37223">
                  <c:v>13.442700000005001</c:v>
                </c:pt>
                <c:pt idx="37224">
                  <c:v>13.442700000005001</c:v>
                </c:pt>
                <c:pt idx="37225">
                  <c:v>13.442700000005001</c:v>
                </c:pt>
                <c:pt idx="37226">
                  <c:v>13.442700000005001</c:v>
                </c:pt>
                <c:pt idx="37227">
                  <c:v>13.442700000005001</c:v>
                </c:pt>
                <c:pt idx="37228">
                  <c:v>13.442700000005001</c:v>
                </c:pt>
                <c:pt idx="37229">
                  <c:v>13.442700000005001</c:v>
                </c:pt>
                <c:pt idx="37230">
                  <c:v>13.442700000005001</c:v>
                </c:pt>
                <c:pt idx="37231">
                  <c:v>13.442700000005001</c:v>
                </c:pt>
                <c:pt idx="37232">
                  <c:v>13.442700000005001</c:v>
                </c:pt>
                <c:pt idx="37233">
                  <c:v>13.442700000005001</c:v>
                </c:pt>
                <c:pt idx="37234">
                  <c:v>13.4241141172</c:v>
                </c:pt>
                <c:pt idx="37235">
                  <c:v>13.420500000001001</c:v>
                </c:pt>
                <c:pt idx="37236">
                  <c:v>13.420500000001001</c:v>
                </c:pt>
                <c:pt idx="37237">
                  <c:v>13.420500000001001</c:v>
                </c:pt>
                <c:pt idx="37238">
                  <c:v>13.420500000001001</c:v>
                </c:pt>
                <c:pt idx="37239">
                  <c:v>13.420500000001001</c:v>
                </c:pt>
                <c:pt idx="37240">
                  <c:v>13.420500000001001</c:v>
                </c:pt>
                <c:pt idx="37241">
                  <c:v>13.420500000001001</c:v>
                </c:pt>
                <c:pt idx="37242">
                  <c:v>13.420500000001001</c:v>
                </c:pt>
                <c:pt idx="37243">
                  <c:v>13.420500000001001</c:v>
                </c:pt>
                <c:pt idx="37244">
                  <c:v>13.420500000001001</c:v>
                </c:pt>
                <c:pt idx="37245">
                  <c:v>13.420500000001001</c:v>
                </c:pt>
                <c:pt idx="37246">
                  <c:v>13.420500000001001</c:v>
                </c:pt>
                <c:pt idx="37247">
                  <c:v>13.420500000001001</c:v>
                </c:pt>
                <c:pt idx="37248">
                  <c:v>13.420500000001001</c:v>
                </c:pt>
                <c:pt idx="37249">
                  <c:v>13.420500000001001</c:v>
                </c:pt>
                <c:pt idx="37250">
                  <c:v>13.420500000001001</c:v>
                </c:pt>
                <c:pt idx="37251">
                  <c:v>13.420500000001001</c:v>
                </c:pt>
                <c:pt idx="37252">
                  <c:v>13.420500000001001</c:v>
                </c:pt>
                <c:pt idx="37253">
                  <c:v>13.303247270033999</c:v>
                </c:pt>
                <c:pt idx="37254">
                  <c:v>13.122000000002</c:v>
                </c:pt>
                <c:pt idx="37255">
                  <c:v>13.122000000002</c:v>
                </c:pt>
                <c:pt idx="37256">
                  <c:v>13.122000000002</c:v>
                </c:pt>
                <c:pt idx="37257">
                  <c:v>13.122000000002</c:v>
                </c:pt>
                <c:pt idx="37258">
                  <c:v>13.122000000002</c:v>
                </c:pt>
                <c:pt idx="37259">
                  <c:v>13.127517575171</c:v>
                </c:pt>
                <c:pt idx="37260">
                  <c:v>13.175699999999001</c:v>
                </c:pt>
                <c:pt idx="37261">
                  <c:v>13.175700000000001</c:v>
                </c:pt>
                <c:pt idx="37262">
                  <c:v>13.175699999999001</c:v>
                </c:pt>
                <c:pt idx="37263">
                  <c:v>13.175700000000001</c:v>
                </c:pt>
                <c:pt idx="37264">
                  <c:v>13.175699999999001</c:v>
                </c:pt>
                <c:pt idx="37265">
                  <c:v>13.175700000000001</c:v>
                </c:pt>
                <c:pt idx="37266">
                  <c:v>13.175700000000001</c:v>
                </c:pt>
                <c:pt idx="37267">
                  <c:v>13.175700000000001</c:v>
                </c:pt>
                <c:pt idx="37268">
                  <c:v>13.175700000000001</c:v>
                </c:pt>
                <c:pt idx="37269">
                  <c:v>13.175699999999001</c:v>
                </c:pt>
                <c:pt idx="37270">
                  <c:v>13.175699999999001</c:v>
                </c:pt>
                <c:pt idx="37271">
                  <c:v>13.175699999999001</c:v>
                </c:pt>
                <c:pt idx="37272">
                  <c:v>13.175699999999001</c:v>
                </c:pt>
                <c:pt idx="37273">
                  <c:v>13.192553906254</c:v>
                </c:pt>
                <c:pt idx="37274">
                  <c:v>13.205400000003999</c:v>
                </c:pt>
                <c:pt idx="37275">
                  <c:v>13.205400000003999</c:v>
                </c:pt>
                <c:pt idx="37276">
                  <c:v>13.205400000003999</c:v>
                </c:pt>
                <c:pt idx="37277">
                  <c:v>13.205400000003999</c:v>
                </c:pt>
                <c:pt idx="37278">
                  <c:v>13.205400000003999</c:v>
                </c:pt>
                <c:pt idx="37279">
                  <c:v>13.205400000003999</c:v>
                </c:pt>
                <c:pt idx="37280">
                  <c:v>13.205400000003999</c:v>
                </c:pt>
                <c:pt idx="37281">
                  <c:v>13.205400000003999</c:v>
                </c:pt>
                <c:pt idx="37282">
                  <c:v>13.205400000003999</c:v>
                </c:pt>
                <c:pt idx="37283">
                  <c:v>13.205400000003999</c:v>
                </c:pt>
                <c:pt idx="37284">
                  <c:v>13.205400000003999</c:v>
                </c:pt>
                <c:pt idx="37285">
                  <c:v>13.205400000003999</c:v>
                </c:pt>
                <c:pt idx="37286">
                  <c:v>13.209477458561</c:v>
                </c:pt>
                <c:pt idx="37287">
                  <c:v>13.225700000003</c:v>
                </c:pt>
                <c:pt idx="37288">
                  <c:v>13.225700000003</c:v>
                </c:pt>
                <c:pt idx="37289">
                  <c:v>13.225700000003</c:v>
                </c:pt>
                <c:pt idx="37290">
                  <c:v>13.225700000003</c:v>
                </c:pt>
                <c:pt idx="37291">
                  <c:v>13.225700000003</c:v>
                </c:pt>
                <c:pt idx="37292">
                  <c:v>13.225700000003</c:v>
                </c:pt>
                <c:pt idx="37293">
                  <c:v>13.225700000002</c:v>
                </c:pt>
                <c:pt idx="37294">
                  <c:v>13.225700000003</c:v>
                </c:pt>
                <c:pt idx="37295">
                  <c:v>13.225700000003</c:v>
                </c:pt>
                <c:pt idx="37296">
                  <c:v>13.225700000003</c:v>
                </c:pt>
                <c:pt idx="37297">
                  <c:v>13.225700000003</c:v>
                </c:pt>
                <c:pt idx="37298">
                  <c:v>13.229415359599001</c:v>
                </c:pt>
                <c:pt idx="37299">
                  <c:v>13.267599999999</c:v>
                </c:pt>
                <c:pt idx="37300">
                  <c:v>13.267599999999</c:v>
                </c:pt>
                <c:pt idx="37301">
                  <c:v>13.267599999999</c:v>
                </c:pt>
                <c:pt idx="37302">
                  <c:v>13.267599999999</c:v>
                </c:pt>
                <c:pt idx="37303">
                  <c:v>13.267599999999</c:v>
                </c:pt>
                <c:pt idx="37304">
                  <c:v>13.267599999999</c:v>
                </c:pt>
                <c:pt idx="37305">
                  <c:v>13.267599999999</c:v>
                </c:pt>
                <c:pt idx="37306">
                  <c:v>13.267599999999</c:v>
                </c:pt>
                <c:pt idx="37307">
                  <c:v>13.267599999999</c:v>
                </c:pt>
                <c:pt idx="37308">
                  <c:v>13.267599999999</c:v>
                </c:pt>
                <c:pt idx="37309">
                  <c:v>13.267599999999</c:v>
                </c:pt>
                <c:pt idx="37310">
                  <c:v>13.267599999999</c:v>
                </c:pt>
                <c:pt idx="37311">
                  <c:v>13.277788971016999</c:v>
                </c:pt>
                <c:pt idx="37312">
                  <c:v>13.341899999999001</c:v>
                </c:pt>
                <c:pt idx="37313">
                  <c:v>13.341899999999001</c:v>
                </c:pt>
                <c:pt idx="37314">
                  <c:v>13.341899999999001</c:v>
                </c:pt>
                <c:pt idx="37315">
                  <c:v>13.341899999999001</c:v>
                </c:pt>
                <c:pt idx="37316">
                  <c:v>13.341899999999001</c:v>
                </c:pt>
                <c:pt idx="37317">
                  <c:v>13.341899999999001</c:v>
                </c:pt>
                <c:pt idx="37318">
                  <c:v>13.341899999999001</c:v>
                </c:pt>
                <c:pt idx="37319">
                  <c:v>13.341899999999001</c:v>
                </c:pt>
                <c:pt idx="37320">
                  <c:v>13.341899999999001</c:v>
                </c:pt>
                <c:pt idx="37321">
                  <c:v>13.341899999999001</c:v>
                </c:pt>
                <c:pt idx="37322">
                  <c:v>13.341899999999001</c:v>
                </c:pt>
                <c:pt idx="37323">
                  <c:v>13.341899999999001</c:v>
                </c:pt>
                <c:pt idx="37324">
                  <c:v>13.341899999999001</c:v>
                </c:pt>
                <c:pt idx="37325">
                  <c:v>13.387621329439</c:v>
                </c:pt>
                <c:pt idx="37326">
                  <c:v>13.432999999997</c:v>
                </c:pt>
                <c:pt idx="37327">
                  <c:v>13.432999999997</c:v>
                </c:pt>
                <c:pt idx="37328">
                  <c:v>13.432999999997</c:v>
                </c:pt>
                <c:pt idx="37329">
                  <c:v>13.432999999997</c:v>
                </c:pt>
                <c:pt idx="37330">
                  <c:v>13.432999999997</c:v>
                </c:pt>
                <c:pt idx="37331">
                  <c:v>13.432999999997</c:v>
                </c:pt>
                <c:pt idx="37332">
                  <c:v>13.432999999997</c:v>
                </c:pt>
                <c:pt idx="37333">
                  <c:v>13.432999999997</c:v>
                </c:pt>
                <c:pt idx="37334">
                  <c:v>13.432999999997</c:v>
                </c:pt>
                <c:pt idx="37335">
                  <c:v>13.432999999999</c:v>
                </c:pt>
                <c:pt idx="37336">
                  <c:v>13.432999999997</c:v>
                </c:pt>
                <c:pt idx="37337">
                  <c:v>13.408944534867</c:v>
                </c:pt>
                <c:pt idx="37338">
                  <c:v>13.203999999998</c:v>
                </c:pt>
                <c:pt idx="37339">
                  <c:v>13.203999999998</c:v>
                </c:pt>
                <c:pt idx="37340">
                  <c:v>13.203999999998</c:v>
                </c:pt>
                <c:pt idx="37341">
                  <c:v>13.203999999998</c:v>
                </c:pt>
                <c:pt idx="37342">
                  <c:v>13.203999999998</c:v>
                </c:pt>
                <c:pt idx="37343">
                  <c:v>13.203999999998</c:v>
                </c:pt>
                <c:pt idx="37344">
                  <c:v>13.203999999998</c:v>
                </c:pt>
                <c:pt idx="37345">
                  <c:v>13.203999999998</c:v>
                </c:pt>
                <c:pt idx="37346">
                  <c:v>13.203999999998</c:v>
                </c:pt>
                <c:pt idx="37347">
                  <c:v>13.203999999998</c:v>
                </c:pt>
                <c:pt idx="37348">
                  <c:v>13.203999999998</c:v>
                </c:pt>
                <c:pt idx="37349">
                  <c:v>13.209241785459</c:v>
                </c:pt>
                <c:pt idx="37350">
                  <c:v>13.281099999995</c:v>
                </c:pt>
                <c:pt idx="37351">
                  <c:v>13.281099999995</c:v>
                </c:pt>
                <c:pt idx="37352">
                  <c:v>13.281099999995</c:v>
                </c:pt>
                <c:pt idx="37353">
                  <c:v>13.281099999995</c:v>
                </c:pt>
                <c:pt idx="37354">
                  <c:v>13.281099999995</c:v>
                </c:pt>
                <c:pt idx="37355">
                  <c:v>13.281099999995</c:v>
                </c:pt>
                <c:pt idx="37356">
                  <c:v>13.281099999995</c:v>
                </c:pt>
                <c:pt idx="37357">
                  <c:v>13.281099999995</c:v>
                </c:pt>
                <c:pt idx="37358">
                  <c:v>13.281099999995</c:v>
                </c:pt>
                <c:pt idx="37359">
                  <c:v>13.281099999995</c:v>
                </c:pt>
                <c:pt idx="37360">
                  <c:v>13.281099999995</c:v>
                </c:pt>
                <c:pt idx="37361">
                  <c:v>13.281099999995</c:v>
                </c:pt>
                <c:pt idx="37362">
                  <c:v>13.287678156641</c:v>
                </c:pt>
                <c:pt idx="37363">
                  <c:v>13.372899999997999</c:v>
                </c:pt>
                <c:pt idx="37364">
                  <c:v>13.372899999995999</c:v>
                </c:pt>
                <c:pt idx="37365">
                  <c:v>13.372899999995999</c:v>
                </c:pt>
                <c:pt idx="37366">
                  <c:v>13.372899999995999</c:v>
                </c:pt>
                <c:pt idx="37367">
                  <c:v>13.372899999995999</c:v>
                </c:pt>
                <c:pt idx="37368">
                  <c:v>13.372899999995999</c:v>
                </c:pt>
                <c:pt idx="37369">
                  <c:v>13.372899999995999</c:v>
                </c:pt>
                <c:pt idx="37370">
                  <c:v>13.372899999995999</c:v>
                </c:pt>
                <c:pt idx="37371">
                  <c:v>13.372899999995999</c:v>
                </c:pt>
                <c:pt idx="37372">
                  <c:v>13.372899999995999</c:v>
                </c:pt>
                <c:pt idx="37373">
                  <c:v>13.372899999995999</c:v>
                </c:pt>
                <c:pt idx="37374">
                  <c:v>13.372899999995999</c:v>
                </c:pt>
                <c:pt idx="37375">
                  <c:v>13.372899999995999</c:v>
                </c:pt>
                <c:pt idx="37376">
                  <c:v>13.372899999995999</c:v>
                </c:pt>
                <c:pt idx="37377">
                  <c:v>13.372899999995999</c:v>
                </c:pt>
                <c:pt idx="37378">
                  <c:v>13.372899999995999</c:v>
                </c:pt>
                <c:pt idx="37379">
                  <c:v>13.372899999995999</c:v>
                </c:pt>
                <c:pt idx="37380">
                  <c:v>13.372899999995999</c:v>
                </c:pt>
                <c:pt idx="37381">
                  <c:v>13.372899999995999</c:v>
                </c:pt>
                <c:pt idx="37382">
                  <c:v>13.290562347864</c:v>
                </c:pt>
                <c:pt idx="37383">
                  <c:v>13.280900000003999</c:v>
                </c:pt>
                <c:pt idx="37384">
                  <c:v>13.280900000003999</c:v>
                </c:pt>
                <c:pt idx="37385">
                  <c:v>13.280900000003999</c:v>
                </c:pt>
                <c:pt idx="37386">
                  <c:v>13.280900000003999</c:v>
                </c:pt>
                <c:pt idx="37387">
                  <c:v>13.280900000003999</c:v>
                </c:pt>
                <c:pt idx="37388">
                  <c:v>13.280900000003999</c:v>
                </c:pt>
                <c:pt idx="37389">
                  <c:v>13.280900000003999</c:v>
                </c:pt>
                <c:pt idx="37390">
                  <c:v>13.280900000003999</c:v>
                </c:pt>
                <c:pt idx="37391">
                  <c:v>13.280900000003999</c:v>
                </c:pt>
                <c:pt idx="37392">
                  <c:v>13.280900000003999</c:v>
                </c:pt>
                <c:pt idx="37393">
                  <c:v>13.280900000003999</c:v>
                </c:pt>
                <c:pt idx="37394">
                  <c:v>13.280900000003999</c:v>
                </c:pt>
                <c:pt idx="37395">
                  <c:v>13.227949358277</c:v>
                </c:pt>
                <c:pt idx="37396">
                  <c:v>13.178899999999</c:v>
                </c:pt>
                <c:pt idx="37397">
                  <c:v>13.178899999999</c:v>
                </c:pt>
                <c:pt idx="37398">
                  <c:v>13.178899999999</c:v>
                </c:pt>
                <c:pt idx="37399">
                  <c:v>13.178899999999</c:v>
                </c:pt>
                <c:pt idx="37400">
                  <c:v>13.178899999999</c:v>
                </c:pt>
                <c:pt idx="37401">
                  <c:v>13.178899999999</c:v>
                </c:pt>
                <c:pt idx="37402">
                  <c:v>13.178899999999</c:v>
                </c:pt>
                <c:pt idx="37403">
                  <c:v>13.178899999999</c:v>
                </c:pt>
                <c:pt idx="37404">
                  <c:v>13.178899999999</c:v>
                </c:pt>
                <c:pt idx="37405">
                  <c:v>13.178899999999</c:v>
                </c:pt>
                <c:pt idx="37406">
                  <c:v>13.239510151212</c:v>
                </c:pt>
                <c:pt idx="37407">
                  <c:v>13.298299999997001</c:v>
                </c:pt>
                <c:pt idx="37408">
                  <c:v>13.298299999997001</c:v>
                </c:pt>
                <c:pt idx="37409">
                  <c:v>13.298299999997001</c:v>
                </c:pt>
                <c:pt idx="37410">
                  <c:v>13.298299999997001</c:v>
                </c:pt>
                <c:pt idx="37411">
                  <c:v>13.298299999997001</c:v>
                </c:pt>
                <c:pt idx="37412">
                  <c:v>13.298299999997001</c:v>
                </c:pt>
                <c:pt idx="37413">
                  <c:v>13.298299999997001</c:v>
                </c:pt>
                <c:pt idx="37414">
                  <c:v>13.298299999997001</c:v>
                </c:pt>
                <c:pt idx="37415">
                  <c:v>13.298299999997001</c:v>
                </c:pt>
                <c:pt idx="37416">
                  <c:v>13.298299999997001</c:v>
                </c:pt>
                <c:pt idx="37417">
                  <c:v>13.298299999997001</c:v>
                </c:pt>
                <c:pt idx="37418">
                  <c:v>13.298299999997001</c:v>
                </c:pt>
                <c:pt idx="37419">
                  <c:v>13.317527697340999</c:v>
                </c:pt>
                <c:pt idx="37420">
                  <c:v>13.389099999999999</c:v>
                </c:pt>
                <c:pt idx="37421">
                  <c:v>13.389099999999999</c:v>
                </c:pt>
                <c:pt idx="37422">
                  <c:v>13.389099999999999</c:v>
                </c:pt>
                <c:pt idx="37423">
                  <c:v>13.389099999999999</c:v>
                </c:pt>
                <c:pt idx="37424">
                  <c:v>13.389099999999999</c:v>
                </c:pt>
                <c:pt idx="37425">
                  <c:v>13.389099999999999</c:v>
                </c:pt>
                <c:pt idx="37426">
                  <c:v>13.389099999999999</c:v>
                </c:pt>
                <c:pt idx="37427">
                  <c:v>13.389099999999999</c:v>
                </c:pt>
                <c:pt idx="37428">
                  <c:v>13.389099999999999</c:v>
                </c:pt>
                <c:pt idx="37429">
                  <c:v>13.389099999999999</c:v>
                </c:pt>
                <c:pt idx="37430">
                  <c:v>13.389099999999999</c:v>
                </c:pt>
                <c:pt idx="37431">
                  <c:v>13.389099999999999</c:v>
                </c:pt>
                <c:pt idx="37432">
                  <c:v>13.392431368304999</c:v>
                </c:pt>
                <c:pt idx="37433">
                  <c:v>13.406400000005</c:v>
                </c:pt>
                <c:pt idx="37434">
                  <c:v>13.406400000001</c:v>
                </c:pt>
                <c:pt idx="37435">
                  <c:v>13.406400000005</c:v>
                </c:pt>
                <c:pt idx="37436">
                  <c:v>13.406400000005</c:v>
                </c:pt>
                <c:pt idx="37437">
                  <c:v>13.406400000005</c:v>
                </c:pt>
                <c:pt idx="37438">
                  <c:v>13.412564708114999</c:v>
                </c:pt>
                <c:pt idx="37439">
                  <c:v>13.426299999998999</c:v>
                </c:pt>
                <c:pt idx="37440">
                  <c:v>13.426299999998999</c:v>
                </c:pt>
                <c:pt idx="37441">
                  <c:v>13.426299999998999</c:v>
                </c:pt>
                <c:pt idx="37442">
                  <c:v>13.426299999997999</c:v>
                </c:pt>
                <c:pt idx="37443">
                  <c:v>13.426299999998999</c:v>
                </c:pt>
                <c:pt idx="37444">
                  <c:v>13.426299999998999</c:v>
                </c:pt>
                <c:pt idx="37445">
                  <c:v>13.426299999998999</c:v>
                </c:pt>
                <c:pt idx="37446">
                  <c:v>13.426299999998999</c:v>
                </c:pt>
                <c:pt idx="37447">
                  <c:v>13.426299999998999</c:v>
                </c:pt>
                <c:pt idx="37448">
                  <c:v>13.426299999998999</c:v>
                </c:pt>
                <c:pt idx="37449">
                  <c:v>13.426299999998999</c:v>
                </c:pt>
                <c:pt idx="37450">
                  <c:v>13.372014666243</c:v>
                </c:pt>
                <c:pt idx="37451">
                  <c:v>13.214000000005001</c:v>
                </c:pt>
                <c:pt idx="37452">
                  <c:v>13.214000000005001</c:v>
                </c:pt>
                <c:pt idx="37453">
                  <c:v>13.214000000005001</c:v>
                </c:pt>
                <c:pt idx="37454">
                  <c:v>13.214000000005001</c:v>
                </c:pt>
                <c:pt idx="37455">
                  <c:v>13.214000000005001</c:v>
                </c:pt>
                <c:pt idx="37456">
                  <c:v>13.214000000005001</c:v>
                </c:pt>
                <c:pt idx="37457">
                  <c:v>13.214000000005001</c:v>
                </c:pt>
                <c:pt idx="37458">
                  <c:v>13.214000000005001</c:v>
                </c:pt>
                <c:pt idx="37459">
                  <c:v>13.214000000005001</c:v>
                </c:pt>
                <c:pt idx="37460">
                  <c:v>13.214000000002001</c:v>
                </c:pt>
                <c:pt idx="37461">
                  <c:v>13.214000000005001</c:v>
                </c:pt>
                <c:pt idx="37462">
                  <c:v>13.238817380761001</c:v>
                </c:pt>
                <c:pt idx="37463">
                  <c:v>13.281500000003</c:v>
                </c:pt>
                <c:pt idx="37464">
                  <c:v>13.281500000003</c:v>
                </c:pt>
                <c:pt idx="37465">
                  <c:v>13.281500000003</c:v>
                </c:pt>
                <c:pt idx="37466">
                  <c:v>13.281500000003</c:v>
                </c:pt>
                <c:pt idx="37467">
                  <c:v>13.281500000003</c:v>
                </c:pt>
                <c:pt idx="37468">
                  <c:v>13.281500000003</c:v>
                </c:pt>
                <c:pt idx="37469">
                  <c:v>13.281500000003</c:v>
                </c:pt>
                <c:pt idx="37470">
                  <c:v>13.281500000003</c:v>
                </c:pt>
                <c:pt idx="37471">
                  <c:v>13.281500000003</c:v>
                </c:pt>
                <c:pt idx="37472">
                  <c:v>13.281500000003</c:v>
                </c:pt>
                <c:pt idx="37473">
                  <c:v>13.281500000003</c:v>
                </c:pt>
                <c:pt idx="37474">
                  <c:v>13.338123512060999</c:v>
                </c:pt>
                <c:pt idx="37475">
                  <c:v>13.462900000004</c:v>
                </c:pt>
                <c:pt idx="37476">
                  <c:v>13.462900000004</c:v>
                </c:pt>
                <c:pt idx="37477">
                  <c:v>13.462900000004</c:v>
                </c:pt>
                <c:pt idx="37478">
                  <c:v>13.462900000004</c:v>
                </c:pt>
                <c:pt idx="37479">
                  <c:v>13.462900000004</c:v>
                </c:pt>
                <c:pt idx="37480">
                  <c:v>13.462900000004</c:v>
                </c:pt>
                <c:pt idx="37481">
                  <c:v>13.462900000004</c:v>
                </c:pt>
                <c:pt idx="37482">
                  <c:v>13.462900000004</c:v>
                </c:pt>
                <c:pt idx="37483">
                  <c:v>13.462900000004</c:v>
                </c:pt>
                <c:pt idx="37484">
                  <c:v>13.462900000004</c:v>
                </c:pt>
                <c:pt idx="37485">
                  <c:v>13.462900000004</c:v>
                </c:pt>
                <c:pt idx="37486">
                  <c:v>13.462900000004</c:v>
                </c:pt>
                <c:pt idx="37487">
                  <c:v>13.462316167669</c:v>
                </c:pt>
                <c:pt idx="37488">
                  <c:v>13.267900000003999</c:v>
                </c:pt>
                <c:pt idx="37489">
                  <c:v>13.267900000003999</c:v>
                </c:pt>
                <c:pt idx="37490">
                  <c:v>13.267900000003999</c:v>
                </c:pt>
                <c:pt idx="37491">
                  <c:v>13.267900000003999</c:v>
                </c:pt>
                <c:pt idx="37492">
                  <c:v>13.267900000003999</c:v>
                </c:pt>
                <c:pt idx="37493">
                  <c:v>13.267900000003999</c:v>
                </c:pt>
                <c:pt idx="37494">
                  <c:v>13.267900000003999</c:v>
                </c:pt>
                <c:pt idx="37495">
                  <c:v>13.267900000003999</c:v>
                </c:pt>
                <c:pt idx="37496">
                  <c:v>13.267900000003999</c:v>
                </c:pt>
                <c:pt idx="37497">
                  <c:v>13.267900000003999</c:v>
                </c:pt>
                <c:pt idx="37498">
                  <c:v>13.267900000003999</c:v>
                </c:pt>
                <c:pt idx="37499">
                  <c:v>13.267900000003999</c:v>
                </c:pt>
                <c:pt idx="37500">
                  <c:v>13.267900000003999</c:v>
                </c:pt>
                <c:pt idx="37501">
                  <c:v>13.267900000003999</c:v>
                </c:pt>
                <c:pt idx="37502">
                  <c:v>13.267900000003999</c:v>
                </c:pt>
                <c:pt idx="37503">
                  <c:v>13.267900000003999</c:v>
                </c:pt>
                <c:pt idx="37504">
                  <c:v>13.267900000003999</c:v>
                </c:pt>
                <c:pt idx="37505">
                  <c:v>13.267900000003999</c:v>
                </c:pt>
                <c:pt idx="37506">
                  <c:v>13.276197629857</c:v>
                </c:pt>
                <c:pt idx="37507">
                  <c:v>13.384699999997</c:v>
                </c:pt>
                <c:pt idx="37508">
                  <c:v>13.384699999997</c:v>
                </c:pt>
                <c:pt idx="37509">
                  <c:v>13.384699999997</c:v>
                </c:pt>
                <c:pt idx="37510">
                  <c:v>13.384699999997</c:v>
                </c:pt>
                <c:pt idx="37511">
                  <c:v>13.384699999997</c:v>
                </c:pt>
                <c:pt idx="37512">
                  <c:v>13.384699999997</c:v>
                </c:pt>
                <c:pt idx="37513">
                  <c:v>13.384699999997</c:v>
                </c:pt>
                <c:pt idx="37514">
                  <c:v>13.384699999997</c:v>
                </c:pt>
                <c:pt idx="37515">
                  <c:v>13.384699999997</c:v>
                </c:pt>
                <c:pt idx="37516">
                  <c:v>13.384699999997</c:v>
                </c:pt>
                <c:pt idx="37517">
                  <c:v>13.384699999997</c:v>
                </c:pt>
                <c:pt idx="37518">
                  <c:v>13.384699999997</c:v>
                </c:pt>
                <c:pt idx="37519">
                  <c:v>13.350137044215</c:v>
                </c:pt>
                <c:pt idx="37520">
                  <c:v>13.263799999994999</c:v>
                </c:pt>
                <c:pt idx="37521">
                  <c:v>13.263799999994999</c:v>
                </c:pt>
                <c:pt idx="37522">
                  <c:v>13.263799999994999</c:v>
                </c:pt>
                <c:pt idx="37523">
                  <c:v>13.263799999994999</c:v>
                </c:pt>
                <c:pt idx="37524">
                  <c:v>13.263799999994999</c:v>
                </c:pt>
                <c:pt idx="37525">
                  <c:v>13.263799999994999</c:v>
                </c:pt>
                <c:pt idx="37526">
                  <c:v>13.263799999994999</c:v>
                </c:pt>
                <c:pt idx="37527">
                  <c:v>13.263799999994999</c:v>
                </c:pt>
                <c:pt idx="37528">
                  <c:v>13.263799999994999</c:v>
                </c:pt>
                <c:pt idx="37529">
                  <c:v>13.263799999995999</c:v>
                </c:pt>
                <c:pt idx="37530">
                  <c:v>13.263799999994999</c:v>
                </c:pt>
                <c:pt idx="37531">
                  <c:v>13.263799999994999</c:v>
                </c:pt>
                <c:pt idx="37532">
                  <c:v>13.370041108703999</c:v>
                </c:pt>
                <c:pt idx="37533">
                  <c:v>13.447699999998999</c:v>
                </c:pt>
                <c:pt idx="37534">
                  <c:v>13.447699999997001</c:v>
                </c:pt>
                <c:pt idx="37535">
                  <c:v>13.447699999997001</c:v>
                </c:pt>
                <c:pt idx="37536">
                  <c:v>13.447699999997001</c:v>
                </c:pt>
                <c:pt idx="37537">
                  <c:v>13.447699999997001</c:v>
                </c:pt>
                <c:pt idx="37538">
                  <c:v>13.447699999998999</c:v>
                </c:pt>
                <c:pt idx="37539">
                  <c:v>13.447699999997001</c:v>
                </c:pt>
                <c:pt idx="37540">
                  <c:v>13.447699999997001</c:v>
                </c:pt>
                <c:pt idx="37541">
                  <c:v>13.447699999997001</c:v>
                </c:pt>
                <c:pt idx="37542">
                  <c:v>13.447699999997001</c:v>
                </c:pt>
                <c:pt idx="37543">
                  <c:v>13.404065008710001</c:v>
                </c:pt>
                <c:pt idx="37544">
                  <c:v>13.209200000002999</c:v>
                </c:pt>
                <c:pt idx="37545">
                  <c:v>13.209200000002999</c:v>
                </c:pt>
                <c:pt idx="37546">
                  <c:v>13.209200000004</c:v>
                </c:pt>
                <c:pt idx="37547">
                  <c:v>13.209200000002999</c:v>
                </c:pt>
                <c:pt idx="37548">
                  <c:v>13.209200000002999</c:v>
                </c:pt>
                <c:pt idx="37549">
                  <c:v>13.209200000002999</c:v>
                </c:pt>
                <c:pt idx="37550">
                  <c:v>13.209200000002999</c:v>
                </c:pt>
                <c:pt idx="37551">
                  <c:v>13.209200000004</c:v>
                </c:pt>
                <c:pt idx="37552">
                  <c:v>13.209200000002999</c:v>
                </c:pt>
                <c:pt idx="37553">
                  <c:v>13.209200000004</c:v>
                </c:pt>
                <c:pt idx="37554">
                  <c:v>13.209200000002999</c:v>
                </c:pt>
                <c:pt idx="37555">
                  <c:v>13.25149680727</c:v>
                </c:pt>
                <c:pt idx="37556">
                  <c:v>13.508600000001</c:v>
                </c:pt>
                <c:pt idx="37557">
                  <c:v>13.508600000001</c:v>
                </c:pt>
                <c:pt idx="37558">
                  <c:v>13.508600000001</c:v>
                </c:pt>
                <c:pt idx="37559">
                  <c:v>13.508600000001</c:v>
                </c:pt>
                <c:pt idx="37560">
                  <c:v>13.508600000001</c:v>
                </c:pt>
                <c:pt idx="37561">
                  <c:v>13.508600000001</c:v>
                </c:pt>
                <c:pt idx="37562">
                  <c:v>13.508600000001</c:v>
                </c:pt>
                <c:pt idx="37563">
                  <c:v>13.508600000001</c:v>
                </c:pt>
                <c:pt idx="37564">
                  <c:v>13.508600000001</c:v>
                </c:pt>
                <c:pt idx="37565">
                  <c:v>13.508600000001</c:v>
                </c:pt>
                <c:pt idx="37566">
                  <c:v>13.478342044230001</c:v>
                </c:pt>
                <c:pt idx="37567">
                  <c:v>13.188800000003001</c:v>
                </c:pt>
                <c:pt idx="37568">
                  <c:v>13.188800000003001</c:v>
                </c:pt>
                <c:pt idx="37569">
                  <c:v>13.188800000003001</c:v>
                </c:pt>
                <c:pt idx="37570">
                  <c:v>13.188800000003001</c:v>
                </c:pt>
                <c:pt idx="37571">
                  <c:v>13.188800000003001</c:v>
                </c:pt>
                <c:pt idx="37572">
                  <c:v>13.188800000003001</c:v>
                </c:pt>
                <c:pt idx="37573">
                  <c:v>13.178925644505</c:v>
                </c:pt>
                <c:pt idx="37574">
                  <c:v>13.153699999997</c:v>
                </c:pt>
                <c:pt idx="37575">
                  <c:v>13.153699999997</c:v>
                </c:pt>
                <c:pt idx="37576">
                  <c:v>13.153699999997</c:v>
                </c:pt>
                <c:pt idx="37577">
                  <c:v>13.153699999997</c:v>
                </c:pt>
                <c:pt idx="37578">
                  <c:v>13.153699999997</c:v>
                </c:pt>
                <c:pt idx="37579">
                  <c:v>13.153699999997</c:v>
                </c:pt>
                <c:pt idx="37580">
                  <c:v>13.153699999997</c:v>
                </c:pt>
                <c:pt idx="37581">
                  <c:v>13.153699999997</c:v>
                </c:pt>
                <c:pt idx="37582">
                  <c:v>13.153699999997</c:v>
                </c:pt>
                <c:pt idx="37583">
                  <c:v>13.153699999997</c:v>
                </c:pt>
                <c:pt idx="37584">
                  <c:v>13.153699999997</c:v>
                </c:pt>
                <c:pt idx="37585">
                  <c:v>13.153699999997</c:v>
                </c:pt>
                <c:pt idx="37586">
                  <c:v>13.234064256517</c:v>
                </c:pt>
                <c:pt idx="37587">
                  <c:v>13.350799999994001</c:v>
                </c:pt>
                <c:pt idx="37588">
                  <c:v>13.350799999995001</c:v>
                </c:pt>
                <c:pt idx="37589">
                  <c:v>13.350799999994001</c:v>
                </c:pt>
                <c:pt idx="37590">
                  <c:v>13.350799999994001</c:v>
                </c:pt>
                <c:pt idx="37591">
                  <c:v>13.350799999995001</c:v>
                </c:pt>
                <c:pt idx="37592">
                  <c:v>13.350799999995001</c:v>
                </c:pt>
                <c:pt idx="37593">
                  <c:v>13.350799999995001</c:v>
                </c:pt>
                <c:pt idx="37594">
                  <c:v>13.350799999995001</c:v>
                </c:pt>
                <c:pt idx="37595">
                  <c:v>13.350799999994001</c:v>
                </c:pt>
                <c:pt idx="37596">
                  <c:v>13.350799999994001</c:v>
                </c:pt>
                <c:pt idx="37597">
                  <c:v>13.350799999995001</c:v>
                </c:pt>
                <c:pt idx="37598">
                  <c:v>13.350799999995001</c:v>
                </c:pt>
                <c:pt idx="37599">
                  <c:v>13.253402939373</c:v>
                </c:pt>
                <c:pt idx="37600">
                  <c:v>13.187800000005</c:v>
                </c:pt>
                <c:pt idx="37601">
                  <c:v>13.187800000005</c:v>
                </c:pt>
                <c:pt idx="37602">
                  <c:v>13.187800000005</c:v>
                </c:pt>
                <c:pt idx="37603">
                  <c:v>13.187800000005</c:v>
                </c:pt>
                <c:pt idx="37604">
                  <c:v>13.187800000005</c:v>
                </c:pt>
                <c:pt idx="37605">
                  <c:v>13.187800000005</c:v>
                </c:pt>
                <c:pt idx="37606">
                  <c:v>13.187800000006</c:v>
                </c:pt>
                <c:pt idx="37607">
                  <c:v>13.187800000005</c:v>
                </c:pt>
                <c:pt idx="37608">
                  <c:v>13.187800000005</c:v>
                </c:pt>
                <c:pt idx="37609">
                  <c:v>13.187800000005</c:v>
                </c:pt>
                <c:pt idx="37610">
                  <c:v>13.187800000005</c:v>
                </c:pt>
                <c:pt idx="37611">
                  <c:v>13.187800000005</c:v>
                </c:pt>
                <c:pt idx="37612">
                  <c:v>13.256055720461999</c:v>
                </c:pt>
                <c:pt idx="37613">
                  <c:v>13.369100000004</c:v>
                </c:pt>
                <c:pt idx="37614">
                  <c:v>13.369100000003</c:v>
                </c:pt>
                <c:pt idx="37615">
                  <c:v>13.369100000003</c:v>
                </c:pt>
                <c:pt idx="37616">
                  <c:v>13.369100000003</c:v>
                </c:pt>
                <c:pt idx="37617">
                  <c:v>13.369100000004</c:v>
                </c:pt>
                <c:pt idx="37618">
                  <c:v>13.369100000003</c:v>
                </c:pt>
                <c:pt idx="37619">
                  <c:v>13.369100000003</c:v>
                </c:pt>
                <c:pt idx="37620">
                  <c:v>13.369100000004</c:v>
                </c:pt>
                <c:pt idx="37621">
                  <c:v>13.369100000004</c:v>
                </c:pt>
                <c:pt idx="37622">
                  <c:v>13.369100000003</c:v>
                </c:pt>
                <c:pt idx="37623">
                  <c:v>13.369100000003</c:v>
                </c:pt>
                <c:pt idx="37624">
                  <c:v>13.407828729546999</c:v>
                </c:pt>
                <c:pt idx="37625">
                  <c:v>13.431799999998001</c:v>
                </c:pt>
                <c:pt idx="37626">
                  <c:v>13.431799999998001</c:v>
                </c:pt>
                <c:pt idx="37627">
                  <c:v>13.431799999998001</c:v>
                </c:pt>
                <c:pt idx="37628">
                  <c:v>13.431799999998001</c:v>
                </c:pt>
                <c:pt idx="37629">
                  <c:v>13.431799999998001</c:v>
                </c:pt>
                <c:pt idx="37630">
                  <c:v>13.431799999998001</c:v>
                </c:pt>
                <c:pt idx="37631">
                  <c:v>13.431799999998001</c:v>
                </c:pt>
                <c:pt idx="37632">
                  <c:v>13.431799999998001</c:v>
                </c:pt>
                <c:pt idx="37633">
                  <c:v>13.431799999998001</c:v>
                </c:pt>
                <c:pt idx="37634">
                  <c:v>13.431799999998001</c:v>
                </c:pt>
                <c:pt idx="37635">
                  <c:v>13.431799999998001</c:v>
                </c:pt>
                <c:pt idx="37636">
                  <c:v>13.421067386973</c:v>
                </c:pt>
                <c:pt idx="37637">
                  <c:v>13.359900000003</c:v>
                </c:pt>
                <c:pt idx="37638">
                  <c:v>13.359900000003</c:v>
                </c:pt>
                <c:pt idx="37639">
                  <c:v>13.359900000003</c:v>
                </c:pt>
                <c:pt idx="37640">
                  <c:v>13.359900000003</c:v>
                </c:pt>
                <c:pt idx="37641">
                  <c:v>13.359900000003</c:v>
                </c:pt>
                <c:pt idx="37642">
                  <c:v>13.359900000003</c:v>
                </c:pt>
                <c:pt idx="37643">
                  <c:v>13.359900000003</c:v>
                </c:pt>
                <c:pt idx="37644">
                  <c:v>13.359900000003</c:v>
                </c:pt>
                <c:pt idx="37645">
                  <c:v>13.359900000003</c:v>
                </c:pt>
                <c:pt idx="37646">
                  <c:v>13.359900000003</c:v>
                </c:pt>
                <c:pt idx="37647">
                  <c:v>13.359900000003</c:v>
                </c:pt>
                <c:pt idx="37648">
                  <c:v>13.359900000003</c:v>
                </c:pt>
                <c:pt idx="37649">
                  <c:v>13.359900000003</c:v>
                </c:pt>
                <c:pt idx="37650">
                  <c:v>13.361607074078</c:v>
                </c:pt>
                <c:pt idx="37651">
                  <c:v>13.362800000002</c:v>
                </c:pt>
                <c:pt idx="37652">
                  <c:v>13.362800000002</c:v>
                </c:pt>
                <c:pt idx="37653">
                  <c:v>13.362800000002</c:v>
                </c:pt>
                <c:pt idx="37654">
                  <c:v>13.362800000002</c:v>
                </c:pt>
                <c:pt idx="37655">
                  <c:v>13.362800000002</c:v>
                </c:pt>
                <c:pt idx="37656">
                  <c:v>13.362800000002</c:v>
                </c:pt>
                <c:pt idx="37657">
                  <c:v>13.362800000002</c:v>
                </c:pt>
                <c:pt idx="37658">
                  <c:v>13.362800000002</c:v>
                </c:pt>
                <c:pt idx="37659">
                  <c:v>13.362800000002</c:v>
                </c:pt>
                <c:pt idx="37660">
                  <c:v>13.362800000002</c:v>
                </c:pt>
                <c:pt idx="37661">
                  <c:v>13.362800000002</c:v>
                </c:pt>
                <c:pt idx="37662">
                  <c:v>13.391920613947001</c:v>
                </c:pt>
                <c:pt idx="37663">
                  <c:v>13.420699999996</c:v>
                </c:pt>
                <c:pt idx="37664">
                  <c:v>13.420699999996</c:v>
                </c:pt>
                <c:pt idx="37665">
                  <c:v>13.420699999996</c:v>
                </c:pt>
                <c:pt idx="37666">
                  <c:v>13.420699999996</c:v>
                </c:pt>
                <c:pt idx="37667">
                  <c:v>13.420699999996</c:v>
                </c:pt>
                <c:pt idx="37668">
                  <c:v>13.420699999997</c:v>
                </c:pt>
                <c:pt idx="37669">
                  <c:v>13.420699999996</c:v>
                </c:pt>
                <c:pt idx="37670">
                  <c:v>13.420699999996</c:v>
                </c:pt>
                <c:pt idx="37671">
                  <c:v>13.420699999997</c:v>
                </c:pt>
                <c:pt idx="37672">
                  <c:v>13.420699999997</c:v>
                </c:pt>
                <c:pt idx="37673">
                  <c:v>13.420699999997</c:v>
                </c:pt>
                <c:pt idx="37674">
                  <c:v>13.420699999996</c:v>
                </c:pt>
                <c:pt idx="37675">
                  <c:v>13.420699999997</c:v>
                </c:pt>
                <c:pt idx="37676">
                  <c:v>13.420699999997</c:v>
                </c:pt>
                <c:pt idx="37677">
                  <c:v>13.420699999996</c:v>
                </c:pt>
                <c:pt idx="37678">
                  <c:v>13.420699999996</c:v>
                </c:pt>
                <c:pt idx="37679">
                  <c:v>13.420699999996</c:v>
                </c:pt>
                <c:pt idx="37680">
                  <c:v>13.420699999996</c:v>
                </c:pt>
                <c:pt idx="37681">
                  <c:v>13.420699999996</c:v>
                </c:pt>
                <c:pt idx="37682">
                  <c:v>13.335538794654999</c:v>
                </c:pt>
                <c:pt idx="37683">
                  <c:v>13.290999999998</c:v>
                </c:pt>
                <c:pt idx="37684">
                  <c:v>13.290999999998</c:v>
                </c:pt>
                <c:pt idx="37685">
                  <c:v>13.290999999998</c:v>
                </c:pt>
                <c:pt idx="37686">
                  <c:v>13.290999999998</c:v>
                </c:pt>
                <c:pt idx="37687">
                  <c:v>13.290999999998</c:v>
                </c:pt>
                <c:pt idx="37688">
                  <c:v>13.290999999998</c:v>
                </c:pt>
                <c:pt idx="37689">
                  <c:v>13.290999999998</c:v>
                </c:pt>
                <c:pt idx="37690">
                  <c:v>13.290999999998</c:v>
                </c:pt>
                <c:pt idx="37691">
                  <c:v>13.290999999998</c:v>
                </c:pt>
                <c:pt idx="37692">
                  <c:v>13.290999999998</c:v>
                </c:pt>
                <c:pt idx="37693">
                  <c:v>13.290999999998</c:v>
                </c:pt>
                <c:pt idx="37694">
                  <c:v>13.290999999998</c:v>
                </c:pt>
                <c:pt idx="37695">
                  <c:v>13.374506410746999</c:v>
                </c:pt>
                <c:pt idx="37696">
                  <c:v>13.527200000003001</c:v>
                </c:pt>
                <c:pt idx="37697">
                  <c:v>13.527200000003001</c:v>
                </c:pt>
                <c:pt idx="37698">
                  <c:v>13.527200000003001</c:v>
                </c:pt>
                <c:pt idx="37699">
                  <c:v>13.527200000003001</c:v>
                </c:pt>
                <c:pt idx="37700">
                  <c:v>13.527200000003001</c:v>
                </c:pt>
                <c:pt idx="37701">
                  <c:v>13.527200000003001</c:v>
                </c:pt>
                <c:pt idx="37702">
                  <c:v>13.527200000003001</c:v>
                </c:pt>
                <c:pt idx="37703">
                  <c:v>13.527200000004999</c:v>
                </c:pt>
                <c:pt idx="37704">
                  <c:v>13.527200000003001</c:v>
                </c:pt>
                <c:pt idx="37705">
                  <c:v>13.527200000003001</c:v>
                </c:pt>
                <c:pt idx="37706">
                  <c:v>13.517047597667</c:v>
                </c:pt>
                <c:pt idx="37707">
                  <c:v>13.497100000001</c:v>
                </c:pt>
                <c:pt idx="37708">
                  <c:v>13.497100000001</c:v>
                </c:pt>
                <c:pt idx="37709">
                  <c:v>13.497100000001</c:v>
                </c:pt>
                <c:pt idx="37710">
                  <c:v>13.497100000001</c:v>
                </c:pt>
                <c:pt idx="37711">
                  <c:v>13.497100000001</c:v>
                </c:pt>
                <c:pt idx="37712">
                  <c:v>13.497100000001</c:v>
                </c:pt>
                <c:pt idx="37713">
                  <c:v>13.497100000001</c:v>
                </c:pt>
                <c:pt idx="37714">
                  <c:v>13.497100000001</c:v>
                </c:pt>
                <c:pt idx="37715">
                  <c:v>13.497100000001</c:v>
                </c:pt>
                <c:pt idx="37716">
                  <c:v>13.497100000001</c:v>
                </c:pt>
                <c:pt idx="37717">
                  <c:v>13.497100000001</c:v>
                </c:pt>
                <c:pt idx="37718">
                  <c:v>13.497100000001</c:v>
                </c:pt>
                <c:pt idx="37719">
                  <c:v>13.502745035214</c:v>
                </c:pt>
                <c:pt idx="37720">
                  <c:v>13.507400000002001</c:v>
                </c:pt>
                <c:pt idx="37721">
                  <c:v>13.507400000002001</c:v>
                </c:pt>
                <c:pt idx="37722">
                  <c:v>13.507400000002001</c:v>
                </c:pt>
                <c:pt idx="37723">
                  <c:v>13.507400000002001</c:v>
                </c:pt>
                <c:pt idx="37724">
                  <c:v>13.507400000002001</c:v>
                </c:pt>
                <c:pt idx="37725">
                  <c:v>13.507400000002001</c:v>
                </c:pt>
                <c:pt idx="37726">
                  <c:v>13.370986004373</c:v>
                </c:pt>
                <c:pt idx="37727">
                  <c:v>13.248099999998001</c:v>
                </c:pt>
                <c:pt idx="37728">
                  <c:v>13.248099999998001</c:v>
                </c:pt>
                <c:pt idx="37729">
                  <c:v>13.248099999998001</c:v>
                </c:pt>
                <c:pt idx="37730">
                  <c:v>13.248099999998001</c:v>
                </c:pt>
                <c:pt idx="37731">
                  <c:v>13.248099999998001</c:v>
                </c:pt>
                <c:pt idx="37732">
                  <c:v>13.248099999998001</c:v>
                </c:pt>
                <c:pt idx="37733">
                  <c:v>13.248099999998001</c:v>
                </c:pt>
                <c:pt idx="37734">
                  <c:v>13.248099999998001</c:v>
                </c:pt>
                <c:pt idx="37735">
                  <c:v>13.248099999998001</c:v>
                </c:pt>
                <c:pt idx="37736">
                  <c:v>13.248099999998001</c:v>
                </c:pt>
                <c:pt idx="37737">
                  <c:v>13.248099999998001</c:v>
                </c:pt>
                <c:pt idx="37738">
                  <c:v>13.274221614483</c:v>
                </c:pt>
                <c:pt idx="37739">
                  <c:v>13.363899999997001</c:v>
                </c:pt>
                <c:pt idx="37740">
                  <c:v>13.363899999997001</c:v>
                </c:pt>
                <c:pt idx="37741">
                  <c:v>13.363899999997001</c:v>
                </c:pt>
                <c:pt idx="37742">
                  <c:v>13.363899999997001</c:v>
                </c:pt>
                <c:pt idx="37743">
                  <c:v>13.363899999997001</c:v>
                </c:pt>
                <c:pt idx="37744">
                  <c:v>13.363899999997001</c:v>
                </c:pt>
                <c:pt idx="37745">
                  <c:v>13.363899999997001</c:v>
                </c:pt>
                <c:pt idx="37746">
                  <c:v>13.363899999997001</c:v>
                </c:pt>
                <c:pt idx="37747">
                  <c:v>13.363899999997001</c:v>
                </c:pt>
                <c:pt idx="37748">
                  <c:v>13.363899999997001</c:v>
                </c:pt>
                <c:pt idx="37749">
                  <c:v>13.363899999997001</c:v>
                </c:pt>
                <c:pt idx="37750">
                  <c:v>13.363899999997001</c:v>
                </c:pt>
                <c:pt idx="37751">
                  <c:v>13.363899999997001</c:v>
                </c:pt>
                <c:pt idx="37752">
                  <c:v>13.347650216937</c:v>
                </c:pt>
                <c:pt idx="37753">
                  <c:v>13.340599999998</c:v>
                </c:pt>
                <c:pt idx="37754">
                  <c:v>13.340599999998</c:v>
                </c:pt>
                <c:pt idx="37755">
                  <c:v>13.340599999998</c:v>
                </c:pt>
                <c:pt idx="37756">
                  <c:v>13.340599999998</c:v>
                </c:pt>
                <c:pt idx="37757">
                  <c:v>13.340599999998</c:v>
                </c:pt>
                <c:pt idx="37758">
                  <c:v>13.340599999998</c:v>
                </c:pt>
                <c:pt idx="37759">
                  <c:v>13.340599999998</c:v>
                </c:pt>
                <c:pt idx="37760">
                  <c:v>13.340599999998</c:v>
                </c:pt>
                <c:pt idx="37761">
                  <c:v>13.340599999998</c:v>
                </c:pt>
                <c:pt idx="37762">
                  <c:v>13.340599999998</c:v>
                </c:pt>
                <c:pt idx="37763">
                  <c:v>13.340599999998</c:v>
                </c:pt>
                <c:pt idx="37764">
                  <c:v>13.340599999998</c:v>
                </c:pt>
                <c:pt idx="37765">
                  <c:v>13.293490077814999</c:v>
                </c:pt>
                <c:pt idx="37766">
                  <c:v>13.205599999996</c:v>
                </c:pt>
                <c:pt idx="37767">
                  <c:v>13.205599999996</c:v>
                </c:pt>
                <c:pt idx="37768">
                  <c:v>13.205599999996</c:v>
                </c:pt>
                <c:pt idx="37769">
                  <c:v>13.205599999996</c:v>
                </c:pt>
                <c:pt idx="37770">
                  <c:v>13.205599999996</c:v>
                </c:pt>
                <c:pt idx="37771">
                  <c:v>13.205599999996</c:v>
                </c:pt>
                <c:pt idx="37772">
                  <c:v>13.205599999996</c:v>
                </c:pt>
                <c:pt idx="37773">
                  <c:v>13.205599999996</c:v>
                </c:pt>
                <c:pt idx="37774">
                  <c:v>13.205599999996</c:v>
                </c:pt>
                <c:pt idx="37775">
                  <c:v>13.205599999996</c:v>
                </c:pt>
                <c:pt idx="37776">
                  <c:v>13.205599999996</c:v>
                </c:pt>
                <c:pt idx="37777">
                  <c:v>13.277489867593999</c:v>
                </c:pt>
                <c:pt idx="37778">
                  <c:v>13.332300000002</c:v>
                </c:pt>
                <c:pt idx="37779">
                  <c:v>13.332300000002</c:v>
                </c:pt>
                <c:pt idx="37780">
                  <c:v>13.332300000002</c:v>
                </c:pt>
                <c:pt idx="37781">
                  <c:v>13.332300000002</c:v>
                </c:pt>
                <c:pt idx="37782">
                  <c:v>13.332300000002</c:v>
                </c:pt>
                <c:pt idx="37783">
                  <c:v>13.332300000002</c:v>
                </c:pt>
                <c:pt idx="37784">
                  <c:v>13.332300000002</c:v>
                </c:pt>
                <c:pt idx="37785">
                  <c:v>13.332300000002</c:v>
                </c:pt>
                <c:pt idx="37786">
                  <c:v>13.332300000002</c:v>
                </c:pt>
                <c:pt idx="37787">
                  <c:v>13.332300000002</c:v>
                </c:pt>
                <c:pt idx="37788">
                  <c:v>13.332300000002</c:v>
                </c:pt>
                <c:pt idx="37789">
                  <c:v>13.332300000002</c:v>
                </c:pt>
                <c:pt idx="37790">
                  <c:v>13.332300000002</c:v>
                </c:pt>
                <c:pt idx="37791">
                  <c:v>13.332300000002</c:v>
                </c:pt>
                <c:pt idx="37792">
                  <c:v>13.332300000002</c:v>
                </c:pt>
                <c:pt idx="37793">
                  <c:v>13.332300000002</c:v>
                </c:pt>
                <c:pt idx="37794">
                  <c:v>13.332300000004</c:v>
                </c:pt>
                <c:pt idx="37795">
                  <c:v>13.332300000002</c:v>
                </c:pt>
                <c:pt idx="37796">
                  <c:v>13.353303379487</c:v>
                </c:pt>
                <c:pt idx="37797">
                  <c:v>13.360400000003001</c:v>
                </c:pt>
                <c:pt idx="37798">
                  <c:v>13.360400000003001</c:v>
                </c:pt>
                <c:pt idx="37799">
                  <c:v>13.360400000003001</c:v>
                </c:pt>
                <c:pt idx="37800">
                  <c:v>13.360400000003001</c:v>
                </c:pt>
                <c:pt idx="37801">
                  <c:v>13.360400000003001</c:v>
                </c:pt>
                <c:pt idx="37802">
                  <c:v>13.360400000003001</c:v>
                </c:pt>
                <c:pt idx="37803">
                  <c:v>13.360400000003001</c:v>
                </c:pt>
                <c:pt idx="37804">
                  <c:v>13.360400000003001</c:v>
                </c:pt>
                <c:pt idx="37805">
                  <c:v>13.360400000003001</c:v>
                </c:pt>
                <c:pt idx="37806">
                  <c:v>13.360400000003001</c:v>
                </c:pt>
                <c:pt idx="37807">
                  <c:v>13.360400000003001</c:v>
                </c:pt>
                <c:pt idx="37808">
                  <c:v>13.366955662403001</c:v>
                </c:pt>
                <c:pt idx="37809">
                  <c:v>13.411800000002</c:v>
                </c:pt>
                <c:pt idx="37810">
                  <c:v>13.411800000002</c:v>
                </c:pt>
                <c:pt idx="37811">
                  <c:v>13.411800000002</c:v>
                </c:pt>
                <c:pt idx="37812">
                  <c:v>13.411800000002</c:v>
                </c:pt>
                <c:pt idx="37813">
                  <c:v>13.411800000002</c:v>
                </c:pt>
                <c:pt idx="37814">
                  <c:v>13.411800000002</c:v>
                </c:pt>
                <c:pt idx="37815">
                  <c:v>13.397839700303001</c:v>
                </c:pt>
                <c:pt idx="37816">
                  <c:v>13.341099999998001</c:v>
                </c:pt>
                <c:pt idx="37817">
                  <c:v>13.341099999998001</c:v>
                </c:pt>
                <c:pt idx="37818">
                  <c:v>13.341099999998001</c:v>
                </c:pt>
                <c:pt idx="37819">
                  <c:v>13.341099999998001</c:v>
                </c:pt>
                <c:pt idx="37820">
                  <c:v>13.341099999998001</c:v>
                </c:pt>
                <c:pt idx="37821">
                  <c:v>13.341099999998001</c:v>
                </c:pt>
                <c:pt idx="37822">
                  <c:v>13.341099999998001</c:v>
                </c:pt>
                <c:pt idx="37823">
                  <c:v>13.341099999998001</c:v>
                </c:pt>
                <c:pt idx="37824">
                  <c:v>13.341099999998001</c:v>
                </c:pt>
                <c:pt idx="37825">
                  <c:v>13.341099999998001</c:v>
                </c:pt>
                <c:pt idx="37826">
                  <c:v>13.341099999998001</c:v>
                </c:pt>
                <c:pt idx="37827">
                  <c:v>13.341099999998001</c:v>
                </c:pt>
                <c:pt idx="37828">
                  <c:v>13.341099999998001</c:v>
                </c:pt>
                <c:pt idx="37829">
                  <c:v>13.341099999998001</c:v>
                </c:pt>
                <c:pt idx="37830">
                  <c:v>13.341099999998001</c:v>
                </c:pt>
                <c:pt idx="37831">
                  <c:v>13.341099999998001</c:v>
                </c:pt>
                <c:pt idx="37832">
                  <c:v>13.341099999998001</c:v>
                </c:pt>
                <c:pt idx="37833">
                  <c:v>13.341099999998001</c:v>
                </c:pt>
                <c:pt idx="37834">
                  <c:v>13.277717004409</c:v>
                </c:pt>
                <c:pt idx="37835">
                  <c:v>13.261300000004001</c:v>
                </c:pt>
                <c:pt idx="37836">
                  <c:v>13.261300000004001</c:v>
                </c:pt>
                <c:pt idx="37837">
                  <c:v>13.261300000004001</c:v>
                </c:pt>
                <c:pt idx="37838">
                  <c:v>13.261300000004001</c:v>
                </c:pt>
                <c:pt idx="37839">
                  <c:v>13.261300000004001</c:v>
                </c:pt>
                <c:pt idx="37840">
                  <c:v>13.261300000004001</c:v>
                </c:pt>
                <c:pt idx="37841">
                  <c:v>13.261300000004001</c:v>
                </c:pt>
                <c:pt idx="37842">
                  <c:v>13.261300000004001</c:v>
                </c:pt>
                <c:pt idx="37843">
                  <c:v>13.261300000004001</c:v>
                </c:pt>
                <c:pt idx="37844">
                  <c:v>13.261300000004001</c:v>
                </c:pt>
                <c:pt idx="37845">
                  <c:v>13.261300000004001</c:v>
                </c:pt>
                <c:pt idx="37846">
                  <c:v>13.261300000004001</c:v>
                </c:pt>
                <c:pt idx="37847">
                  <c:v>13.356319471779001</c:v>
                </c:pt>
                <c:pt idx="37848">
                  <c:v>13.405399999997</c:v>
                </c:pt>
                <c:pt idx="37849">
                  <c:v>13.405399999997</c:v>
                </c:pt>
                <c:pt idx="37850">
                  <c:v>13.405399999997</c:v>
                </c:pt>
                <c:pt idx="37851">
                  <c:v>13.405399999997</c:v>
                </c:pt>
                <c:pt idx="37852">
                  <c:v>13.405399999997</c:v>
                </c:pt>
                <c:pt idx="37853">
                  <c:v>13.405399999997</c:v>
                </c:pt>
                <c:pt idx="37854">
                  <c:v>13.371420631709</c:v>
                </c:pt>
                <c:pt idx="37855">
                  <c:v>13.357599999996999</c:v>
                </c:pt>
                <c:pt idx="37856">
                  <c:v>13.357599999996999</c:v>
                </c:pt>
                <c:pt idx="37857">
                  <c:v>13.357599999996999</c:v>
                </c:pt>
                <c:pt idx="37858">
                  <c:v>13.357599999996999</c:v>
                </c:pt>
                <c:pt idx="37859">
                  <c:v>13.357599999996999</c:v>
                </c:pt>
                <c:pt idx="37860">
                  <c:v>13.357599999996999</c:v>
                </c:pt>
                <c:pt idx="37861">
                  <c:v>13.357599999996999</c:v>
                </c:pt>
                <c:pt idx="37862">
                  <c:v>13.357599999996999</c:v>
                </c:pt>
                <c:pt idx="37863">
                  <c:v>13.357599999996999</c:v>
                </c:pt>
                <c:pt idx="37864">
                  <c:v>13.357599999996999</c:v>
                </c:pt>
                <c:pt idx="37865">
                  <c:v>13.357599999996999</c:v>
                </c:pt>
                <c:pt idx="37866">
                  <c:v>13.357599999996999</c:v>
                </c:pt>
                <c:pt idx="37867">
                  <c:v>13.440879691707</c:v>
                </c:pt>
                <c:pt idx="37868">
                  <c:v>13.458699999997</c:v>
                </c:pt>
                <c:pt idx="37869">
                  <c:v>13.458699999997</c:v>
                </c:pt>
                <c:pt idx="37870">
                  <c:v>13.458699999997</c:v>
                </c:pt>
                <c:pt idx="37871">
                  <c:v>13.458699999997</c:v>
                </c:pt>
                <c:pt idx="37872">
                  <c:v>13.458699999997</c:v>
                </c:pt>
                <c:pt idx="37873">
                  <c:v>13.458699999997</c:v>
                </c:pt>
                <c:pt idx="37874">
                  <c:v>13.458699999997</c:v>
                </c:pt>
                <c:pt idx="37875">
                  <c:v>13.458699999997</c:v>
                </c:pt>
                <c:pt idx="37876">
                  <c:v>13.458699999997</c:v>
                </c:pt>
                <c:pt idx="37877">
                  <c:v>13.458699999997</c:v>
                </c:pt>
                <c:pt idx="37878">
                  <c:v>13.458699999997</c:v>
                </c:pt>
                <c:pt idx="37879">
                  <c:v>13.352835299688</c:v>
                </c:pt>
                <c:pt idx="37880">
                  <c:v>13.283200000002999</c:v>
                </c:pt>
                <c:pt idx="37881">
                  <c:v>13.283200000002999</c:v>
                </c:pt>
                <c:pt idx="37882">
                  <c:v>13.283200000003999</c:v>
                </c:pt>
                <c:pt idx="37883">
                  <c:v>13.283200000002999</c:v>
                </c:pt>
                <c:pt idx="37884">
                  <c:v>13.283200000002999</c:v>
                </c:pt>
                <c:pt idx="37885">
                  <c:v>13.283200000002999</c:v>
                </c:pt>
                <c:pt idx="37886">
                  <c:v>13.283200000002999</c:v>
                </c:pt>
                <c:pt idx="37887">
                  <c:v>13.283200000002999</c:v>
                </c:pt>
                <c:pt idx="37888">
                  <c:v>13.283200000002999</c:v>
                </c:pt>
                <c:pt idx="37889">
                  <c:v>13.283200000002999</c:v>
                </c:pt>
                <c:pt idx="37890">
                  <c:v>13.283200000003999</c:v>
                </c:pt>
                <c:pt idx="37891">
                  <c:v>13.283200000002999</c:v>
                </c:pt>
                <c:pt idx="37892">
                  <c:v>13.276374294089999</c:v>
                </c:pt>
                <c:pt idx="37893">
                  <c:v>13.256400000004</c:v>
                </c:pt>
                <c:pt idx="37894">
                  <c:v>13.256400000004</c:v>
                </c:pt>
                <c:pt idx="37895">
                  <c:v>13.256400000004</c:v>
                </c:pt>
                <c:pt idx="37896">
                  <c:v>13.256400000004</c:v>
                </c:pt>
                <c:pt idx="37897">
                  <c:v>13.256400000004</c:v>
                </c:pt>
                <c:pt idx="37898">
                  <c:v>13.256400000004</c:v>
                </c:pt>
                <c:pt idx="37899">
                  <c:v>13.256400000004</c:v>
                </c:pt>
                <c:pt idx="37900">
                  <c:v>13.256400000004</c:v>
                </c:pt>
                <c:pt idx="37901">
                  <c:v>13.256400000004</c:v>
                </c:pt>
                <c:pt idx="37902">
                  <c:v>13.256400000004</c:v>
                </c:pt>
                <c:pt idx="37903">
                  <c:v>13.256400000004</c:v>
                </c:pt>
                <c:pt idx="37904">
                  <c:v>13.256400000004</c:v>
                </c:pt>
                <c:pt idx="37905">
                  <c:v>13.257073194018</c:v>
                </c:pt>
                <c:pt idx="37906">
                  <c:v>13.310200000005</c:v>
                </c:pt>
                <c:pt idx="37907">
                  <c:v>13.310200000005</c:v>
                </c:pt>
                <c:pt idx="37908">
                  <c:v>13.310200000005</c:v>
                </c:pt>
                <c:pt idx="37909">
                  <c:v>13.310200000005</c:v>
                </c:pt>
                <c:pt idx="37910">
                  <c:v>13.310200000005</c:v>
                </c:pt>
                <c:pt idx="37911">
                  <c:v>13.310200000005</c:v>
                </c:pt>
                <c:pt idx="37912">
                  <c:v>13.310200000005</c:v>
                </c:pt>
                <c:pt idx="37913">
                  <c:v>13.310200000005</c:v>
                </c:pt>
                <c:pt idx="37914">
                  <c:v>13.310200000005</c:v>
                </c:pt>
                <c:pt idx="37915">
                  <c:v>13.310200000005</c:v>
                </c:pt>
                <c:pt idx="37916">
                  <c:v>13.310200000005</c:v>
                </c:pt>
                <c:pt idx="37917">
                  <c:v>13.30699736875</c:v>
                </c:pt>
                <c:pt idx="37918">
                  <c:v>13.285800000004</c:v>
                </c:pt>
                <c:pt idx="37919">
                  <c:v>13.285800000006001</c:v>
                </c:pt>
                <c:pt idx="37920">
                  <c:v>13.285800000004</c:v>
                </c:pt>
                <c:pt idx="37921">
                  <c:v>13.285800000004</c:v>
                </c:pt>
                <c:pt idx="37922">
                  <c:v>13.285800000004</c:v>
                </c:pt>
                <c:pt idx="37923">
                  <c:v>13.285800000004</c:v>
                </c:pt>
                <c:pt idx="37924">
                  <c:v>13.285800000004</c:v>
                </c:pt>
                <c:pt idx="37925">
                  <c:v>13.285800000004</c:v>
                </c:pt>
                <c:pt idx="37926">
                  <c:v>13.285800000004</c:v>
                </c:pt>
                <c:pt idx="37927">
                  <c:v>13.285800000004</c:v>
                </c:pt>
                <c:pt idx="37928">
                  <c:v>13.285800000004</c:v>
                </c:pt>
                <c:pt idx="37929">
                  <c:v>13.298409301723</c:v>
                </c:pt>
                <c:pt idx="37930">
                  <c:v>13.388199999995001</c:v>
                </c:pt>
                <c:pt idx="37931">
                  <c:v>13.388199999996001</c:v>
                </c:pt>
                <c:pt idx="37932">
                  <c:v>13.388199999996001</c:v>
                </c:pt>
                <c:pt idx="37933">
                  <c:v>13.388199999996001</c:v>
                </c:pt>
                <c:pt idx="37934">
                  <c:v>13.388199999996001</c:v>
                </c:pt>
                <c:pt idx="37935">
                  <c:v>13.388199999995001</c:v>
                </c:pt>
                <c:pt idx="37936">
                  <c:v>13.388199999995001</c:v>
                </c:pt>
                <c:pt idx="37937">
                  <c:v>13.388199999996001</c:v>
                </c:pt>
                <c:pt idx="37938">
                  <c:v>13.388199999993001</c:v>
                </c:pt>
                <c:pt idx="37939">
                  <c:v>13.388199999995001</c:v>
                </c:pt>
                <c:pt idx="37940">
                  <c:v>13.388199999996001</c:v>
                </c:pt>
                <c:pt idx="37941">
                  <c:v>13.388199999996001</c:v>
                </c:pt>
                <c:pt idx="37942">
                  <c:v>13.281574054419</c:v>
                </c:pt>
                <c:pt idx="37943">
                  <c:v>13.223700000001999</c:v>
                </c:pt>
                <c:pt idx="37944">
                  <c:v>13.223700000001999</c:v>
                </c:pt>
                <c:pt idx="37945">
                  <c:v>13.223700000001999</c:v>
                </c:pt>
                <c:pt idx="37946">
                  <c:v>13.223700000001999</c:v>
                </c:pt>
                <c:pt idx="37947">
                  <c:v>13.223700000001999</c:v>
                </c:pt>
                <c:pt idx="37948">
                  <c:v>13.223700000001999</c:v>
                </c:pt>
                <c:pt idx="37949">
                  <c:v>13.223700000001999</c:v>
                </c:pt>
                <c:pt idx="37950">
                  <c:v>13.223700000001999</c:v>
                </c:pt>
                <c:pt idx="37951">
                  <c:v>13.223700000001999</c:v>
                </c:pt>
                <c:pt idx="37952">
                  <c:v>13.223700000001999</c:v>
                </c:pt>
                <c:pt idx="37953">
                  <c:v>13.223700000001999</c:v>
                </c:pt>
                <c:pt idx="37954">
                  <c:v>13.223700000001999</c:v>
                </c:pt>
                <c:pt idx="37955">
                  <c:v>13.236044847501001</c:v>
                </c:pt>
                <c:pt idx="37956">
                  <c:v>13.299399999998</c:v>
                </c:pt>
                <c:pt idx="37957">
                  <c:v>13.299399999998</c:v>
                </c:pt>
                <c:pt idx="37958">
                  <c:v>13.299399999997</c:v>
                </c:pt>
                <c:pt idx="37959">
                  <c:v>13.299399999998</c:v>
                </c:pt>
                <c:pt idx="37960">
                  <c:v>13.299399999997</c:v>
                </c:pt>
                <c:pt idx="37961">
                  <c:v>13.299399999998</c:v>
                </c:pt>
                <c:pt idx="37962">
                  <c:v>13.299399999997</c:v>
                </c:pt>
                <c:pt idx="37963">
                  <c:v>13.299399999997</c:v>
                </c:pt>
                <c:pt idx="37964">
                  <c:v>13.299399999997</c:v>
                </c:pt>
                <c:pt idx="37965">
                  <c:v>13.299399999998</c:v>
                </c:pt>
                <c:pt idx="37966">
                  <c:v>13.299399999997</c:v>
                </c:pt>
                <c:pt idx="37967">
                  <c:v>13.313350743482999</c:v>
                </c:pt>
                <c:pt idx="37968">
                  <c:v>13.410200000004</c:v>
                </c:pt>
                <c:pt idx="37969">
                  <c:v>13.410200000004</c:v>
                </c:pt>
                <c:pt idx="37970">
                  <c:v>13.410200000004</c:v>
                </c:pt>
                <c:pt idx="37971">
                  <c:v>13.410200000004</c:v>
                </c:pt>
                <c:pt idx="37972">
                  <c:v>13.410200000004</c:v>
                </c:pt>
                <c:pt idx="37973">
                  <c:v>13.410200000004</c:v>
                </c:pt>
                <c:pt idx="37974">
                  <c:v>13.410200000004</c:v>
                </c:pt>
                <c:pt idx="37975">
                  <c:v>13.410200000004</c:v>
                </c:pt>
                <c:pt idx="37976">
                  <c:v>13.410200000004</c:v>
                </c:pt>
                <c:pt idx="37977">
                  <c:v>13.410200000004</c:v>
                </c:pt>
                <c:pt idx="37978">
                  <c:v>13.410200000004</c:v>
                </c:pt>
                <c:pt idx="37979">
                  <c:v>13.410200000004</c:v>
                </c:pt>
                <c:pt idx="37980">
                  <c:v>13.396667676192999</c:v>
                </c:pt>
                <c:pt idx="37981">
                  <c:v>13.292899999999999</c:v>
                </c:pt>
                <c:pt idx="37982">
                  <c:v>13.292899999999999</c:v>
                </c:pt>
                <c:pt idx="37983">
                  <c:v>13.292899999999999</c:v>
                </c:pt>
                <c:pt idx="37984">
                  <c:v>13.292899999999999</c:v>
                </c:pt>
                <c:pt idx="37985">
                  <c:v>13.292899999999999</c:v>
                </c:pt>
                <c:pt idx="37986">
                  <c:v>13.292899999999999</c:v>
                </c:pt>
                <c:pt idx="37987">
                  <c:v>13.292899999999999</c:v>
                </c:pt>
                <c:pt idx="37988">
                  <c:v>13.292899999999999</c:v>
                </c:pt>
                <c:pt idx="37989">
                  <c:v>13.292899999999999</c:v>
                </c:pt>
                <c:pt idx="37990">
                  <c:v>13.292899999999999</c:v>
                </c:pt>
                <c:pt idx="37991">
                  <c:v>13.292899999999999</c:v>
                </c:pt>
                <c:pt idx="37992">
                  <c:v>13.292899999999999</c:v>
                </c:pt>
                <c:pt idx="37993">
                  <c:v>13.292899999999999</c:v>
                </c:pt>
                <c:pt idx="37994">
                  <c:v>13.292899999999999</c:v>
                </c:pt>
                <c:pt idx="37995">
                  <c:v>13.292899999999999</c:v>
                </c:pt>
                <c:pt idx="37996">
                  <c:v>13.292899999999999</c:v>
                </c:pt>
                <c:pt idx="37997">
                  <c:v>13.292899999999999</c:v>
                </c:pt>
                <c:pt idx="37998">
                  <c:v>13.292899999999999</c:v>
                </c:pt>
                <c:pt idx="37999">
                  <c:v>13.292899999999999</c:v>
                </c:pt>
                <c:pt idx="38000">
                  <c:v>13.297096915595001</c:v>
                </c:pt>
                <c:pt idx="38001">
                  <c:v>13.315499999998</c:v>
                </c:pt>
                <c:pt idx="38002">
                  <c:v>13.315499999998</c:v>
                </c:pt>
                <c:pt idx="38003">
                  <c:v>13.315499999998</c:v>
                </c:pt>
                <c:pt idx="38004">
                  <c:v>13.315499999998</c:v>
                </c:pt>
                <c:pt idx="38005">
                  <c:v>13.315499999998</c:v>
                </c:pt>
                <c:pt idx="38006">
                  <c:v>13.315499999997</c:v>
                </c:pt>
                <c:pt idx="38007">
                  <c:v>13.315499999998</c:v>
                </c:pt>
                <c:pt idx="38008">
                  <c:v>13.315499999998</c:v>
                </c:pt>
                <c:pt idx="38009">
                  <c:v>13.315499999998</c:v>
                </c:pt>
                <c:pt idx="38010">
                  <c:v>13.315499999998</c:v>
                </c:pt>
                <c:pt idx="38011">
                  <c:v>13.315499999998</c:v>
                </c:pt>
                <c:pt idx="38012">
                  <c:v>13.315499999998</c:v>
                </c:pt>
                <c:pt idx="38013">
                  <c:v>13.315499999998</c:v>
                </c:pt>
                <c:pt idx="38014">
                  <c:v>13.360313105224</c:v>
                </c:pt>
                <c:pt idx="38015">
                  <c:v>13.392499999996</c:v>
                </c:pt>
                <c:pt idx="38016">
                  <c:v>13.392499999996</c:v>
                </c:pt>
                <c:pt idx="38017">
                  <c:v>13.392499999996</c:v>
                </c:pt>
                <c:pt idx="38018">
                  <c:v>13.392499999996</c:v>
                </c:pt>
                <c:pt idx="38019">
                  <c:v>13.392499999996</c:v>
                </c:pt>
                <c:pt idx="38020">
                  <c:v>13.392499999996</c:v>
                </c:pt>
                <c:pt idx="38021">
                  <c:v>13.392499999996</c:v>
                </c:pt>
                <c:pt idx="38022">
                  <c:v>13.392499999996</c:v>
                </c:pt>
                <c:pt idx="38023">
                  <c:v>13.392499999996</c:v>
                </c:pt>
                <c:pt idx="38024">
                  <c:v>13.392499999996</c:v>
                </c:pt>
                <c:pt idx="38025">
                  <c:v>13.392499999996</c:v>
                </c:pt>
                <c:pt idx="38026">
                  <c:v>13.323834734764</c:v>
                </c:pt>
                <c:pt idx="38027">
                  <c:v>13.263000000004</c:v>
                </c:pt>
                <c:pt idx="38028">
                  <c:v>13.263000000004</c:v>
                </c:pt>
                <c:pt idx="38029">
                  <c:v>13.263000000004</c:v>
                </c:pt>
                <c:pt idx="38030">
                  <c:v>13.263000000004</c:v>
                </c:pt>
                <c:pt idx="38031">
                  <c:v>13.263000000004</c:v>
                </c:pt>
                <c:pt idx="38032">
                  <c:v>13.263000000004</c:v>
                </c:pt>
                <c:pt idx="38033">
                  <c:v>13.263000000004</c:v>
                </c:pt>
                <c:pt idx="38034">
                  <c:v>13.263000000004</c:v>
                </c:pt>
                <c:pt idx="38035">
                  <c:v>13.263000000004</c:v>
                </c:pt>
                <c:pt idx="38036">
                  <c:v>13.263000000004</c:v>
                </c:pt>
                <c:pt idx="38037">
                  <c:v>13.263000000004</c:v>
                </c:pt>
                <c:pt idx="38038">
                  <c:v>13.263000000004</c:v>
                </c:pt>
                <c:pt idx="38039">
                  <c:v>13.265457920220999</c:v>
                </c:pt>
                <c:pt idx="38040">
                  <c:v>13.419699999999001</c:v>
                </c:pt>
                <c:pt idx="38041">
                  <c:v>13.419699999999001</c:v>
                </c:pt>
                <c:pt idx="38042">
                  <c:v>13.419699999999001</c:v>
                </c:pt>
                <c:pt idx="38043">
                  <c:v>13.419699999999001</c:v>
                </c:pt>
                <c:pt idx="38044">
                  <c:v>13.419699999999001</c:v>
                </c:pt>
                <c:pt idx="38045">
                  <c:v>13.419699999999001</c:v>
                </c:pt>
                <c:pt idx="38046">
                  <c:v>13.419699999999001</c:v>
                </c:pt>
                <c:pt idx="38047">
                  <c:v>13.419699999999001</c:v>
                </c:pt>
                <c:pt idx="38048">
                  <c:v>13.419699999999001</c:v>
                </c:pt>
                <c:pt idx="38049">
                  <c:v>13.419699999999001</c:v>
                </c:pt>
                <c:pt idx="38050">
                  <c:v>13.419699999999001</c:v>
                </c:pt>
                <c:pt idx="38051">
                  <c:v>13.419699999999001</c:v>
                </c:pt>
                <c:pt idx="38052">
                  <c:v>13.419699999999001</c:v>
                </c:pt>
                <c:pt idx="38053">
                  <c:v>13.429494463644</c:v>
                </c:pt>
                <c:pt idx="38054">
                  <c:v>13.431799999998001</c:v>
                </c:pt>
                <c:pt idx="38055">
                  <c:v>13.431799999998001</c:v>
                </c:pt>
                <c:pt idx="38056">
                  <c:v>13.431799999998001</c:v>
                </c:pt>
                <c:pt idx="38057">
                  <c:v>13.431799999998001</c:v>
                </c:pt>
                <c:pt idx="38058">
                  <c:v>13.431799999998001</c:v>
                </c:pt>
                <c:pt idx="38059">
                  <c:v>13.431799999998001</c:v>
                </c:pt>
                <c:pt idx="38060">
                  <c:v>13.431407082874999</c:v>
                </c:pt>
                <c:pt idx="38061">
                  <c:v>13.431099999996</c:v>
                </c:pt>
                <c:pt idx="38062">
                  <c:v>13.431099999996</c:v>
                </c:pt>
                <c:pt idx="38063">
                  <c:v>13.431099999996</c:v>
                </c:pt>
                <c:pt idx="38064">
                  <c:v>13.431099999996</c:v>
                </c:pt>
                <c:pt idx="38065">
                  <c:v>13.431099999996</c:v>
                </c:pt>
                <c:pt idx="38066">
                  <c:v>13.431099999996</c:v>
                </c:pt>
                <c:pt idx="38067">
                  <c:v>13.431099999996</c:v>
                </c:pt>
                <c:pt idx="38068">
                  <c:v>13.431099999996</c:v>
                </c:pt>
                <c:pt idx="38069">
                  <c:v>13.431099999996</c:v>
                </c:pt>
                <c:pt idx="38070">
                  <c:v>13.431099999996</c:v>
                </c:pt>
                <c:pt idx="38071">
                  <c:v>13.431099999996</c:v>
                </c:pt>
                <c:pt idx="38072">
                  <c:v>13.40475638256</c:v>
                </c:pt>
                <c:pt idx="38073">
                  <c:v>13.347199999997001</c:v>
                </c:pt>
                <c:pt idx="38074">
                  <c:v>13.347199999997001</c:v>
                </c:pt>
                <c:pt idx="38075">
                  <c:v>13.347199999997001</c:v>
                </c:pt>
                <c:pt idx="38076">
                  <c:v>13.347199999997001</c:v>
                </c:pt>
                <c:pt idx="38077">
                  <c:v>13.347199999997001</c:v>
                </c:pt>
                <c:pt idx="38078">
                  <c:v>13.347199999996</c:v>
                </c:pt>
                <c:pt idx="38079">
                  <c:v>13.347199999996</c:v>
                </c:pt>
                <c:pt idx="38080">
                  <c:v>13.347199999996</c:v>
                </c:pt>
                <c:pt idx="38081">
                  <c:v>13.347199999997001</c:v>
                </c:pt>
                <c:pt idx="38082">
                  <c:v>13.347199999997001</c:v>
                </c:pt>
                <c:pt idx="38083">
                  <c:v>13.347199999997001</c:v>
                </c:pt>
                <c:pt idx="38084">
                  <c:v>13.347199999997001</c:v>
                </c:pt>
                <c:pt idx="38085">
                  <c:v>13.423096271246999</c:v>
                </c:pt>
                <c:pt idx="38086">
                  <c:v>13.585699999998001</c:v>
                </c:pt>
                <c:pt idx="38087">
                  <c:v>13.585699999998001</c:v>
                </c:pt>
                <c:pt idx="38088">
                  <c:v>13.585699999998001</c:v>
                </c:pt>
                <c:pt idx="38089">
                  <c:v>13.585699999998001</c:v>
                </c:pt>
                <c:pt idx="38090">
                  <c:v>13.585699999998001</c:v>
                </c:pt>
                <c:pt idx="38091">
                  <c:v>13.585699999998001</c:v>
                </c:pt>
                <c:pt idx="38092">
                  <c:v>13.585699999998001</c:v>
                </c:pt>
                <c:pt idx="38093">
                  <c:v>13.585699999998001</c:v>
                </c:pt>
                <c:pt idx="38094">
                  <c:v>13.585699999998001</c:v>
                </c:pt>
                <c:pt idx="38095">
                  <c:v>13.585699999998001</c:v>
                </c:pt>
                <c:pt idx="38096">
                  <c:v>13.585699999998001</c:v>
                </c:pt>
                <c:pt idx="38097">
                  <c:v>13.585699999998001</c:v>
                </c:pt>
                <c:pt idx="38098">
                  <c:v>13.585699999998001</c:v>
                </c:pt>
                <c:pt idx="38099">
                  <c:v>13.518134263555</c:v>
                </c:pt>
                <c:pt idx="38100">
                  <c:v>13.496299999999</c:v>
                </c:pt>
                <c:pt idx="38101">
                  <c:v>13.496299999999</c:v>
                </c:pt>
                <c:pt idx="38102">
                  <c:v>13.496299999999</c:v>
                </c:pt>
                <c:pt idx="38103">
                  <c:v>13.496299999999</c:v>
                </c:pt>
                <c:pt idx="38104">
                  <c:v>13.496299999999</c:v>
                </c:pt>
                <c:pt idx="38105">
                  <c:v>13.496299999999</c:v>
                </c:pt>
                <c:pt idx="38106">
                  <c:v>13.496299999999</c:v>
                </c:pt>
                <c:pt idx="38107">
                  <c:v>13.496299999999</c:v>
                </c:pt>
                <c:pt idx="38108">
                  <c:v>13.496299999999</c:v>
                </c:pt>
                <c:pt idx="38109">
                  <c:v>13.496299999999</c:v>
                </c:pt>
                <c:pt idx="38110">
                  <c:v>13.496299999999</c:v>
                </c:pt>
                <c:pt idx="38111">
                  <c:v>13.496299999999</c:v>
                </c:pt>
                <c:pt idx="38112">
                  <c:v>13.451821810850999</c:v>
                </c:pt>
                <c:pt idx="38113">
                  <c:v>13.430099999997999</c:v>
                </c:pt>
                <c:pt idx="38114">
                  <c:v>13.430099999997999</c:v>
                </c:pt>
                <c:pt idx="38115">
                  <c:v>13.430099999997999</c:v>
                </c:pt>
                <c:pt idx="38116">
                  <c:v>13.430099999997999</c:v>
                </c:pt>
                <c:pt idx="38117">
                  <c:v>13.430099999997999</c:v>
                </c:pt>
                <c:pt idx="38118">
                  <c:v>13.430099999997999</c:v>
                </c:pt>
                <c:pt idx="38119">
                  <c:v>13.430099999997999</c:v>
                </c:pt>
                <c:pt idx="38120">
                  <c:v>13.430099999997999</c:v>
                </c:pt>
                <c:pt idx="38121">
                  <c:v>13.430099999997999</c:v>
                </c:pt>
                <c:pt idx="38122">
                  <c:v>13.430099999997999</c:v>
                </c:pt>
                <c:pt idx="38123">
                  <c:v>13.430099999997999</c:v>
                </c:pt>
                <c:pt idx="38124">
                  <c:v>13.447848773875</c:v>
                </c:pt>
                <c:pt idx="38125">
                  <c:v>13.455699999998</c:v>
                </c:pt>
                <c:pt idx="38126">
                  <c:v>13.455699999998</c:v>
                </c:pt>
                <c:pt idx="38127">
                  <c:v>13.455699999998</c:v>
                </c:pt>
                <c:pt idx="38128">
                  <c:v>13.455699999998</c:v>
                </c:pt>
                <c:pt idx="38129">
                  <c:v>13.455699999998</c:v>
                </c:pt>
                <c:pt idx="38130">
                  <c:v>13.455699999998</c:v>
                </c:pt>
                <c:pt idx="38131">
                  <c:v>13.455699999998</c:v>
                </c:pt>
                <c:pt idx="38132">
                  <c:v>13.455699999998</c:v>
                </c:pt>
                <c:pt idx="38133">
                  <c:v>13.455699999998</c:v>
                </c:pt>
                <c:pt idx="38134">
                  <c:v>13.455699999998</c:v>
                </c:pt>
                <c:pt idx="38135">
                  <c:v>13.455699999998</c:v>
                </c:pt>
                <c:pt idx="38136">
                  <c:v>13.455699999998</c:v>
                </c:pt>
                <c:pt idx="38137">
                  <c:v>13.435587191611001</c:v>
                </c:pt>
                <c:pt idx="38138">
                  <c:v>13.388199999996001</c:v>
                </c:pt>
                <c:pt idx="38139">
                  <c:v>13.388199999996001</c:v>
                </c:pt>
                <c:pt idx="38140">
                  <c:v>13.388199999996001</c:v>
                </c:pt>
                <c:pt idx="38141">
                  <c:v>13.388199999995001</c:v>
                </c:pt>
                <c:pt idx="38142">
                  <c:v>13.388199999993001</c:v>
                </c:pt>
                <c:pt idx="38143">
                  <c:v>13.388199999995001</c:v>
                </c:pt>
                <c:pt idx="38144">
                  <c:v>13.388199999995001</c:v>
                </c:pt>
                <c:pt idx="38145">
                  <c:v>13.388199999996001</c:v>
                </c:pt>
                <c:pt idx="38146">
                  <c:v>13.388199999996001</c:v>
                </c:pt>
                <c:pt idx="38147">
                  <c:v>13.388199999995001</c:v>
                </c:pt>
                <c:pt idx="38148">
                  <c:v>13.388199999995001</c:v>
                </c:pt>
                <c:pt idx="38149">
                  <c:v>13.388199999996001</c:v>
                </c:pt>
                <c:pt idx="38150">
                  <c:v>13.388199999996001</c:v>
                </c:pt>
                <c:pt idx="38151">
                  <c:v>13.388199999996001</c:v>
                </c:pt>
                <c:pt idx="38152">
                  <c:v>13.388199999996001</c:v>
                </c:pt>
                <c:pt idx="38153">
                  <c:v>13.388199999995001</c:v>
                </c:pt>
                <c:pt idx="38154">
                  <c:v>13.388199999996001</c:v>
                </c:pt>
                <c:pt idx="38155">
                  <c:v>13.388199999996001</c:v>
                </c:pt>
                <c:pt idx="38156">
                  <c:v>13.46966157486</c:v>
                </c:pt>
                <c:pt idx="38157">
                  <c:v>13.563499999996999</c:v>
                </c:pt>
                <c:pt idx="38158">
                  <c:v>13.563499999996001</c:v>
                </c:pt>
                <c:pt idx="38159">
                  <c:v>13.563499999996999</c:v>
                </c:pt>
                <c:pt idx="38160">
                  <c:v>13.563499999996999</c:v>
                </c:pt>
                <c:pt idx="38161">
                  <c:v>13.563499999996001</c:v>
                </c:pt>
                <c:pt idx="38162">
                  <c:v>13.563499999996999</c:v>
                </c:pt>
                <c:pt idx="38163">
                  <c:v>13.563499999996999</c:v>
                </c:pt>
                <c:pt idx="38164">
                  <c:v>13.563499999996999</c:v>
                </c:pt>
                <c:pt idx="38165">
                  <c:v>13.563499999996999</c:v>
                </c:pt>
                <c:pt idx="38166">
                  <c:v>13.563499999996999</c:v>
                </c:pt>
                <c:pt idx="38167">
                  <c:v>13.563499999996001</c:v>
                </c:pt>
                <c:pt idx="38168">
                  <c:v>13.563499999996999</c:v>
                </c:pt>
                <c:pt idx="38169">
                  <c:v>13.54380943013</c:v>
                </c:pt>
                <c:pt idx="38170">
                  <c:v>13.411400000003001</c:v>
                </c:pt>
                <c:pt idx="38171">
                  <c:v>13.411400000003001</c:v>
                </c:pt>
                <c:pt idx="38172">
                  <c:v>13.411400000003001</c:v>
                </c:pt>
                <c:pt idx="38173">
                  <c:v>13.411400000003001</c:v>
                </c:pt>
                <c:pt idx="38174">
                  <c:v>13.41126543503</c:v>
                </c:pt>
                <c:pt idx="38175">
                  <c:v>13.357500000004</c:v>
                </c:pt>
                <c:pt idx="38176">
                  <c:v>13.357500000004</c:v>
                </c:pt>
                <c:pt idx="38177">
                  <c:v>13.357500000004</c:v>
                </c:pt>
                <c:pt idx="38178">
                  <c:v>13.357500000004</c:v>
                </c:pt>
                <c:pt idx="38179">
                  <c:v>13.357500000004</c:v>
                </c:pt>
                <c:pt idx="38180">
                  <c:v>13.357500000004</c:v>
                </c:pt>
                <c:pt idx="38181">
                  <c:v>13.357500000004</c:v>
                </c:pt>
                <c:pt idx="38182">
                  <c:v>13.357500000004</c:v>
                </c:pt>
                <c:pt idx="38183">
                  <c:v>13.357500000004</c:v>
                </c:pt>
                <c:pt idx="38184">
                  <c:v>13.357500000004</c:v>
                </c:pt>
                <c:pt idx="38185">
                  <c:v>13.357500000003</c:v>
                </c:pt>
                <c:pt idx="38186">
                  <c:v>13.357500000004</c:v>
                </c:pt>
                <c:pt idx="38187">
                  <c:v>13.357500000004</c:v>
                </c:pt>
                <c:pt idx="38188">
                  <c:v>13.357500000004</c:v>
                </c:pt>
                <c:pt idx="38189">
                  <c:v>13.357500000004</c:v>
                </c:pt>
                <c:pt idx="38190">
                  <c:v>13.357500000004</c:v>
                </c:pt>
                <c:pt idx="38191">
                  <c:v>13.357500000002</c:v>
                </c:pt>
                <c:pt idx="38192">
                  <c:v>13.372920292648001</c:v>
                </c:pt>
                <c:pt idx="38193">
                  <c:v>13.458500000001001</c:v>
                </c:pt>
                <c:pt idx="38194">
                  <c:v>13.458500000001001</c:v>
                </c:pt>
                <c:pt idx="38195">
                  <c:v>13.458500000001001</c:v>
                </c:pt>
                <c:pt idx="38196">
                  <c:v>13.458500000003999</c:v>
                </c:pt>
                <c:pt idx="38197">
                  <c:v>13.401766219012</c:v>
                </c:pt>
                <c:pt idx="38198">
                  <c:v>13.373699999996999</c:v>
                </c:pt>
                <c:pt idx="38199">
                  <c:v>13.373699999996999</c:v>
                </c:pt>
                <c:pt idx="38200">
                  <c:v>13.373699999996999</c:v>
                </c:pt>
                <c:pt idx="38201">
                  <c:v>13.373699999996999</c:v>
                </c:pt>
                <c:pt idx="38202">
                  <c:v>13.373699999996999</c:v>
                </c:pt>
                <c:pt idx="38203">
                  <c:v>13.373699999996999</c:v>
                </c:pt>
                <c:pt idx="38204">
                  <c:v>13.373699999996999</c:v>
                </c:pt>
                <c:pt idx="38205">
                  <c:v>13.373699999996999</c:v>
                </c:pt>
                <c:pt idx="38206">
                  <c:v>13.373699999996999</c:v>
                </c:pt>
                <c:pt idx="38207">
                  <c:v>13.373699999996999</c:v>
                </c:pt>
                <c:pt idx="38208">
                  <c:v>13.373699999996999</c:v>
                </c:pt>
                <c:pt idx="38209">
                  <c:v>13.392853649865</c:v>
                </c:pt>
                <c:pt idx="38210">
                  <c:v>13.567500000002999</c:v>
                </c:pt>
                <c:pt idx="38211">
                  <c:v>13.567500000002999</c:v>
                </c:pt>
                <c:pt idx="38212">
                  <c:v>13.567500000002999</c:v>
                </c:pt>
                <c:pt idx="38213">
                  <c:v>13.567500000002999</c:v>
                </c:pt>
                <c:pt idx="38214">
                  <c:v>13.567500000002999</c:v>
                </c:pt>
                <c:pt idx="38215">
                  <c:v>13.567500000002999</c:v>
                </c:pt>
                <c:pt idx="38216">
                  <c:v>13.567500000002999</c:v>
                </c:pt>
                <c:pt idx="38217">
                  <c:v>13.567500000002999</c:v>
                </c:pt>
                <c:pt idx="38218">
                  <c:v>13.567500000002999</c:v>
                </c:pt>
                <c:pt idx="38219">
                  <c:v>13.567500000002999</c:v>
                </c:pt>
                <c:pt idx="38220">
                  <c:v>13.567500000002999</c:v>
                </c:pt>
                <c:pt idx="38221">
                  <c:v>13.567500000002999</c:v>
                </c:pt>
                <c:pt idx="38222">
                  <c:v>13.567500000002999</c:v>
                </c:pt>
                <c:pt idx="38223">
                  <c:v>13.567500000002999</c:v>
                </c:pt>
                <c:pt idx="38224">
                  <c:v>13.567500000002999</c:v>
                </c:pt>
                <c:pt idx="38225">
                  <c:v>13.567500000002999</c:v>
                </c:pt>
                <c:pt idx="38226">
                  <c:v>13.567500000002999</c:v>
                </c:pt>
                <c:pt idx="38227">
                  <c:v>13.567500000002999</c:v>
                </c:pt>
                <c:pt idx="38228">
                  <c:v>13.567500000002999</c:v>
                </c:pt>
                <c:pt idx="38229">
                  <c:v>13.567428731972999</c:v>
                </c:pt>
                <c:pt idx="38230">
                  <c:v>13.567399999999999</c:v>
                </c:pt>
                <c:pt idx="38231">
                  <c:v>13.567399999999999</c:v>
                </c:pt>
                <c:pt idx="38232">
                  <c:v>13.567399999999999</c:v>
                </c:pt>
                <c:pt idx="38233">
                  <c:v>13.567399999999999</c:v>
                </c:pt>
                <c:pt idx="38234">
                  <c:v>13.567399999999999</c:v>
                </c:pt>
                <c:pt idx="38235">
                  <c:v>13.567399999999999</c:v>
                </c:pt>
                <c:pt idx="38236">
                  <c:v>13.567399999999999</c:v>
                </c:pt>
                <c:pt idx="38237">
                  <c:v>13.567399999999999</c:v>
                </c:pt>
                <c:pt idx="38238">
                  <c:v>13.567399999999999</c:v>
                </c:pt>
                <c:pt idx="38239">
                  <c:v>13.567399999999999</c:v>
                </c:pt>
                <c:pt idx="38240">
                  <c:v>13.567399999999999</c:v>
                </c:pt>
                <c:pt idx="38241">
                  <c:v>13.567399999999999</c:v>
                </c:pt>
                <c:pt idx="38242">
                  <c:v>13.531170196132001</c:v>
                </c:pt>
                <c:pt idx="38243">
                  <c:v>13.342200000005001</c:v>
                </c:pt>
                <c:pt idx="38244">
                  <c:v>13.342200000005001</c:v>
                </c:pt>
                <c:pt idx="38245">
                  <c:v>13.342200000004</c:v>
                </c:pt>
                <c:pt idx="38246">
                  <c:v>13.342200000005001</c:v>
                </c:pt>
                <c:pt idx="38247">
                  <c:v>13.346379736132</c:v>
                </c:pt>
                <c:pt idx="38248">
                  <c:v>13.572099999997</c:v>
                </c:pt>
                <c:pt idx="38249">
                  <c:v>13.572099999998001</c:v>
                </c:pt>
                <c:pt idx="38250">
                  <c:v>13.572099999998001</c:v>
                </c:pt>
                <c:pt idx="38251">
                  <c:v>13.572099999997</c:v>
                </c:pt>
                <c:pt idx="38252">
                  <c:v>13.572099999998001</c:v>
                </c:pt>
                <c:pt idx="38253">
                  <c:v>13.572099999997</c:v>
                </c:pt>
                <c:pt idx="38254">
                  <c:v>13.572099999998001</c:v>
                </c:pt>
                <c:pt idx="38255">
                  <c:v>13.572099999997</c:v>
                </c:pt>
                <c:pt idx="38256">
                  <c:v>13.572099999997</c:v>
                </c:pt>
                <c:pt idx="38257">
                  <c:v>13.572099999998001</c:v>
                </c:pt>
                <c:pt idx="38258">
                  <c:v>13.572099999998001</c:v>
                </c:pt>
                <c:pt idx="38259">
                  <c:v>13.572099999998001</c:v>
                </c:pt>
                <c:pt idx="38260">
                  <c:v>13.572099999998001</c:v>
                </c:pt>
                <c:pt idx="38261">
                  <c:v>13.587463271722999</c:v>
                </c:pt>
                <c:pt idx="38262">
                  <c:v>13.628599999997</c:v>
                </c:pt>
                <c:pt idx="38263">
                  <c:v>13.628599999997</c:v>
                </c:pt>
                <c:pt idx="38264">
                  <c:v>13.628599999997</c:v>
                </c:pt>
                <c:pt idx="38265">
                  <c:v>13.628599999997</c:v>
                </c:pt>
                <c:pt idx="38266">
                  <c:v>13.628599999997</c:v>
                </c:pt>
                <c:pt idx="38267">
                  <c:v>13.628599999997</c:v>
                </c:pt>
                <c:pt idx="38268">
                  <c:v>13.628599999997</c:v>
                </c:pt>
                <c:pt idx="38269">
                  <c:v>13.628599999997</c:v>
                </c:pt>
                <c:pt idx="38270">
                  <c:v>13.628599999997</c:v>
                </c:pt>
                <c:pt idx="38271">
                  <c:v>13.628599999997</c:v>
                </c:pt>
                <c:pt idx="38272">
                  <c:v>13.628599999997</c:v>
                </c:pt>
                <c:pt idx="38273">
                  <c:v>13.628599999997</c:v>
                </c:pt>
                <c:pt idx="38274">
                  <c:v>13.628599999997</c:v>
                </c:pt>
                <c:pt idx="38275">
                  <c:v>13.628599999997</c:v>
                </c:pt>
                <c:pt idx="38276">
                  <c:v>13.628599999997</c:v>
                </c:pt>
                <c:pt idx="38277">
                  <c:v>13.628599999997</c:v>
                </c:pt>
                <c:pt idx="38278">
                  <c:v>13.628599999997</c:v>
                </c:pt>
                <c:pt idx="38279">
                  <c:v>13.626420903352001</c:v>
                </c:pt>
                <c:pt idx="38280">
                  <c:v>13.581399999997</c:v>
                </c:pt>
                <c:pt idx="38281">
                  <c:v>13.581399999997</c:v>
                </c:pt>
                <c:pt idx="38282">
                  <c:v>13.581399999997</c:v>
                </c:pt>
                <c:pt idx="38283">
                  <c:v>13.581399999997</c:v>
                </c:pt>
                <c:pt idx="38284">
                  <c:v>13.575742251948</c:v>
                </c:pt>
                <c:pt idx="38285">
                  <c:v>13.378399999996001</c:v>
                </c:pt>
                <c:pt idx="38286">
                  <c:v>13.378399999996001</c:v>
                </c:pt>
                <c:pt idx="38287">
                  <c:v>13.378399999996001</c:v>
                </c:pt>
                <c:pt idx="38288">
                  <c:v>13.378399999996001</c:v>
                </c:pt>
                <c:pt idx="38289">
                  <c:v>13.378399999996001</c:v>
                </c:pt>
                <c:pt idx="38290">
                  <c:v>13.378399999996001</c:v>
                </c:pt>
                <c:pt idx="38291">
                  <c:v>13.378399999996001</c:v>
                </c:pt>
                <c:pt idx="38292">
                  <c:v>13.378399999996001</c:v>
                </c:pt>
                <c:pt idx="38293">
                  <c:v>13.378399999996001</c:v>
                </c:pt>
                <c:pt idx="38294">
                  <c:v>13.378399999996001</c:v>
                </c:pt>
                <c:pt idx="38295">
                  <c:v>13.378399999996001</c:v>
                </c:pt>
                <c:pt idx="38296">
                  <c:v>13.378399999996001</c:v>
                </c:pt>
                <c:pt idx="38297">
                  <c:v>13.378399999996001</c:v>
                </c:pt>
                <c:pt idx="38298">
                  <c:v>13.378399999996001</c:v>
                </c:pt>
                <c:pt idx="38299">
                  <c:v>13.378399999996001</c:v>
                </c:pt>
                <c:pt idx="38300">
                  <c:v>13.378399999996001</c:v>
                </c:pt>
                <c:pt idx="38301">
                  <c:v>13.378399999996001</c:v>
                </c:pt>
                <c:pt idx="38302">
                  <c:v>13.378399999996001</c:v>
                </c:pt>
                <c:pt idx="38303">
                  <c:v>13.378399999996001</c:v>
                </c:pt>
                <c:pt idx="38304">
                  <c:v>13.379488553353999</c:v>
                </c:pt>
                <c:pt idx="38305">
                  <c:v>13.414300000001999</c:v>
                </c:pt>
                <c:pt idx="38306">
                  <c:v>13.414300000001999</c:v>
                </c:pt>
                <c:pt idx="38307">
                  <c:v>13.414300000001999</c:v>
                </c:pt>
                <c:pt idx="38308">
                  <c:v>13.414300000001999</c:v>
                </c:pt>
                <c:pt idx="38309">
                  <c:v>13.414300000001999</c:v>
                </c:pt>
                <c:pt idx="38310">
                  <c:v>13.414300000001999</c:v>
                </c:pt>
                <c:pt idx="38311">
                  <c:v>13.572268382652</c:v>
                </c:pt>
                <c:pt idx="38312">
                  <c:v>13.674800000000999</c:v>
                </c:pt>
                <c:pt idx="38313">
                  <c:v>13.674800000000999</c:v>
                </c:pt>
                <c:pt idx="38314">
                  <c:v>13.674800000000999</c:v>
                </c:pt>
                <c:pt idx="38315">
                  <c:v>13.674800000000999</c:v>
                </c:pt>
                <c:pt idx="38316">
                  <c:v>13.674800000000999</c:v>
                </c:pt>
                <c:pt idx="38317">
                  <c:v>13.674800000000999</c:v>
                </c:pt>
                <c:pt idx="38318">
                  <c:v>13.674800000000999</c:v>
                </c:pt>
                <c:pt idx="38319">
                  <c:v>13.674800000000999</c:v>
                </c:pt>
                <c:pt idx="38320">
                  <c:v>13.674800000000999</c:v>
                </c:pt>
                <c:pt idx="38321">
                  <c:v>13.674800000000999</c:v>
                </c:pt>
                <c:pt idx="38322">
                  <c:v>13.674800000000999</c:v>
                </c:pt>
                <c:pt idx="38323">
                  <c:v>13.573069608149</c:v>
                </c:pt>
                <c:pt idx="38324">
                  <c:v>13.468300000000999</c:v>
                </c:pt>
                <c:pt idx="38325">
                  <c:v>13.468300000000999</c:v>
                </c:pt>
                <c:pt idx="38326">
                  <c:v>13.468300000000999</c:v>
                </c:pt>
                <c:pt idx="38327">
                  <c:v>13.468300000000999</c:v>
                </c:pt>
                <c:pt idx="38328">
                  <c:v>13.468300000000999</c:v>
                </c:pt>
                <c:pt idx="38329">
                  <c:v>13.468300000000999</c:v>
                </c:pt>
                <c:pt idx="38330">
                  <c:v>13.468300000000999</c:v>
                </c:pt>
                <c:pt idx="38331">
                  <c:v>13.468300000000999</c:v>
                </c:pt>
                <c:pt idx="38332">
                  <c:v>13.468300000000999</c:v>
                </c:pt>
                <c:pt idx="38333">
                  <c:v>13.468300000000999</c:v>
                </c:pt>
                <c:pt idx="38334">
                  <c:v>13.468300000000999</c:v>
                </c:pt>
                <c:pt idx="38335">
                  <c:v>13.468300000000999</c:v>
                </c:pt>
                <c:pt idx="38336">
                  <c:v>13.595402640115999</c:v>
                </c:pt>
                <c:pt idx="38337">
                  <c:v>13.611499999998999</c:v>
                </c:pt>
                <c:pt idx="38338">
                  <c:v>13.611499999998999</c:v>
                </c:pt>
                <c:pt idx="38339">
                  <c:v>13.611499999998999</c:v>
                </c:pt>
                <c:pt idx="38340">
                  <c:v>13.611499999998999</c:v>
                </c:pt>
                <c:pt idx="38341">
                  <c:v>13.611499999998999</c:v>
                </c:pt>
                <c:pt idx="38342">
                  <c:v>13.611499999998999</c:v>
                </c:pt>
                <c:pt idx="38343">
                  <c:v>13.611499999998999</c:v>
                </c:pt>
                <c:pt idx="38344">
                  <c:v>13.611499999998999</c:v>
                </c:pt>
                <c:pt idx="38345">
                  <c:v>13.611499999998999</c:v>
                </c:pt>
                <c:pt idx="38346">
                  <c:v>13.611499999998999</c:v>
                </c:pt>
                <c:pt idx="38347">
                  <c:v>13.611499999998999</c:v>
                </c:pt>
                <c:pt idx="38348">
                  <c:v>13.611499999998999</c:v>
                </c:pt>
                <c:pt idx="38349">
                  <c:v>13.494730653078999</c:v>
                </c:pt>
                <c:pt idx="38350">
                  <c:v>13.455500000002999</c:v>
                </c:pt>
                <c:pt idx="38351">
                  <c:v>13.455500000002999</c:v>
                </c:pt>
                <c:pt idx="38352">
                  <c:v>13.455500000002001</c:v>
                </c:pt>
                <c:pt idx="38353">
                  <c:v>13.455500000002001</c:v>
                </c:pt>
                <c:pt idx="38354">
                  <c:v>13.455500000002999</c:v>
                </c:pt>
                <c:pt idx="38355">
                  <c:v>13.455500000002999</c:v>
                </c:pt>
                <c:pt idx="38356">
                  <c:v>13.455500000002999</c:v>
                </c:pt>
                <c:pt idx="38357">
                  <c:v>13.455500000002001</c:v>
                </c:pt>
                <c:pt idx="38358">
                  <c:v>13.455500000002999</c:v>
                </c:pt>
                <c:pt idx="38359">
                  <c:v>13.455500000002999</c:v>
                </c:pt>
                <c:pt idx="38360">
                  <c:v>13.455500000002001</c:v>
                </c:pt>
                <c:pt idx="38361">
                  <c:v>13.455500000002999</c:v>
                </c:pt>
                <c:pt idx="38362">
                  <c:v>13.535962043554999</c:v>
                </c:pt>
                <c:pt idx="38363">
                  <c:v>13.630899999996</c:v>
                </c:pt>
                <c:pt idx="38364">
                  <c:v>13.630899999996</c:v>
                </c:pt>
                <c:pt idx="38365">
                  <c:v>13.630899999996</c:v>
                </c:pt>
                <c:pt idx="38366">
                  <c:v>13.630899999996</c:v>
                </c:pt>
                <c:pt idx="38367">
                  <c:v>13.630899999997</c:v>
                </c:pt>
                <c:pt idx="38368">
                  <c:v>13.630899999997</c:v>
                </c:pt>
                <c:pt idx="38369">
                  <c:v>13.630899999996</c:v>
                </c:pt>
                <c:pt idx="38370">
                  <c:v>13.630899999996</c:v>
                </c:pt>
                <c:pt idx="38371">
                  <c:v>13.630899999997</c:v>
                </c:pt>
                <c:pt idx="38372">
                  <c:v>13.630899999996</c:v>
                </c:pt>
                <c:pt idx="38373">
                  <c:v>13.630899999997</c:v>
                </c:pt>
                <c:pt idx="38374">
                  <c:v>13.630899999996</c:v>
                </c:pt>
                <c:pt idx="38375">
                  <c:v>13.558807692303001</c:v>
                </c:pt>
                <c:pt idx="38376">
                  <c:v>13.460499999994999</c:v>
                </c:pt>
                <c:pt idx="38377">
                  <c:v>13.460499999994999</c:v>
                </c:pt>
                <c:pt idx="38378">
                  <c:v>13.460499999994999</c:v>
                </c:pt>
                <c:pt idx="38379">
                  <c:v>13.460499999994999</c:v>
                </c:pt>
                <c:pt idx="38380">
                  <c:v>13.460499999995999</c:v>
                </c:pt>
                <c:pt idx="38381">
                  <c:v>13.460499999994999</c:v>
                </c:pt>
                <c:pt idx="38382">
                  <c:v>13.460499999993001</c:v>
                </c:pt>
                <c:pt idx="38383">
                  <c:v>13.460499999994999</c:v>
                </c:pt>
                <c:pt idx="38384">
                  <c:v>13.460499999994999</c:v>
                </c:pt>
                <c:pt idx="38385">
                  <c:v>13.460499999994999</c:v>
                </c:pt>
                <c:pt idx="38386">
                  <c:v>13.503465284772</c:v>
                </c:pt>
                <c:pt idx="38387">
                  <c:v>13.558599999997</c:v>
                </c:pt>
                <c:pt idx="38388">
                  <c:v>13.558599999997</c:v>
                </c:pt>
                <c:pt idx="38389">
                  <c:v>13.558599999997</c:v>
                </c:pt>
                <c:pt idx="38390">
                  <c:v>13.558599999996</c:v>
                </c:pt>
                <c:pt idx="38391">
                  <c:v>13.558599999997</c:v>
                </c:pt>
                <c:pt idx="38392">
                  <c:v>13.558599999996</c:v>
                </c:pt>
                <c:pt idx="38393">
                  <c:v>13.558599999997</c:v>
                </c:pt>
                <c:pt idx="38394">
                  <c:v>13.558599999997</c:v>
                </c:pt>
                <c:pt idx="38395">
                  <c:v>13.558599999997</c:v>
                </c:pt>
                <c:pt idx="38396">
                  <c:v>13.558599999997</c:v>
                </c:pt>
                <c:pt idx="38397">
                  <c:v>13.558599999997</c:v>
                </c:pt>
                <c:pt idx="38398">
                  <c:v>13.558599999997</c:v>
                </c:pt>
                <c:pt idx="38399">
                  <c:v>13.537601533066001</c:v>
                </c:pt>
                <c:pt idx="38400">
                  <c:v>13.471399999999999</c:v>
                </c:pt>
                <c:pt idx="38401">
                  <c:v>13.471400000001999</c:v>
                </c:pt>
                <c:pt idx="38402">
                  <c:v>13.471400000001999</c:v>
                </c:pt>
                <c:pt idx="38403">
                  <c:v>13.471400000001999</c:v>
                </c:pt>
                <c:pt idx="38404">
                  <c:v>13.471400000001999</c:v>
                </c:pt>
                <c:pt idx="38405">
                  <c:v>13.471400000001999</c:v>
                </c:pt>
                <c:pt idx="38406">
                  <c:v>13.471400000001999</c:v>
                </c:pt>
                <c:pt idx="38407">
                  <c:v>13.471400000001999</c:v>
                </c:pt>
                <c:pt idx="38408">
                  <c:v>13.471400000001999</c:v>
                </c:pt>
                <c:pt idx="38409">
                  <c:v>13.471400000002999</c:v>
                </c:pt>
                <c:pt idx="38410">
                  <c:v>13.471400000001999</c:v>
                </c:pt>
                <c:pt idx="38411">
                  <c:v>13.481360046413</c:v>
                </c:pt>
                <c:pt idx="38412">
                  <c:v>13.541599999997</c:v>
                </c:pt>
                <c:pt idx="38413">
                  <c:v>13.541599999997</c:v>
                </c:pt>
                <c:pt idx="38414">
                  <c:v>13.541599999997</c:v>
                </c:pt>
                <c:pt idx="38415">
                  <c:v>13.541599999997</c:v>
                </c:pt>
                <c:pt idx="38416">
                  <c:v>13.541599999997</c:v>
                </c:pt>
                <c:pt idx="38417">
                  <c:v>13.541599999997</c:v>
                </c:pt>
                <c:pt idx="38418">
                  <c:v>13.541599999997</c:v>
                </c:pt>
                <c:pt idx="38419">
                  <c:v>13.541599999997</c:v>
                </c:pt>
                <c:pt idx="38420">
                  <c:v>13.541599999997</c:v>
                </c:pt>
                <c:pt idx="38421">
                  <c:v>13.541599999997</c:v>
                </c:pt>
                <c:pt idx="38422">
                  <c:v>13.541599999997</c:v>
                </c:pt>
                <c:pt idx="38423">
                  <c:v>13.540028868793</c:v>
                </c:pt>
                <c:pt idx="38424">
                  <c:v>13.483399999997999</c:v>
                </c:pt>
                <c:pt idx="38425">
                  <c:v>13.483399999997999</c:v>
                </c:pt>
                <c:pt idx="38426">
                  <c:v>13.483399999997999</c:v>
                </c:pt>
                <c:pt idx="38427">
                  <c:v>13.483399999997999</c:v>
                </c:pt>
                <c:pt idx="38428">
                  <c:v>13.483399999997999</c:v>
                </c:pt>
                <c:pt idx="38429">
                  <c:v>13.483399999997999</c:v>
                </c:pt>
                <c:pt idx="38430">
                  <c:v>13.483399999997999</c:v>
                </c:pt>
                <c:pt idx="38431">
                  <c:v>13.483399999997999</c:v>
                </c:pt>
                <c:pt idx="38432">
                  <c:v>13.483399999997999</c:v>
                </c:pt>
                <c:pt idx="38433">
                  <c:v>13.483399999997999</c:v>
                </c:pt>
                <c:pt idx="38434">
                  <c:v>13.483399999997999</c:v>
                </c:pt>
                <c:pt idx="38435">
                  <c:v>13.483399999997999</c:v>
                </c:pt>
                <c:pt idx="38436">
                  <c:v>13.483399999997999</c:v>
                </c:pt>
                <c:pt idx="38437">
                  <c:v>13.474771556965001</c:v>
                </c:pt>
                <c:pt idx="38438">
                  <c:v>13.460900000003001</c:v>
                </c:pt>
                <c:pt idx="38439">
                  <c:v>13.460900000003001</c:v>
                </c:pt>
                <c:pt idx="38440">
                  <c:v>13.460900000003001</c:v>
                </c:pt>
                <c:pt idx="38441">
                  <c:v>13.460900000003001</c:v>
                </c:pt>
                <c:pt idx="38442">
                  <c:v>13.460900000003001</c:v>
                </c:pt>
                <c:pt idx="38443">
                  <c:v>13.460900000003001</c:v>
                </c:pt>
                <c:pt idx="38444">
                  <c:v>13.460900000003001</c:v>
                </c:pt>
                <c:pt idx="38445">
                  <c:v>13.460900000003001</c:v>
                </c:pt>
                <c:pt idx="38446">
                  <c:v>13.460900000003001</c:v>
                </c:pt>
                <c:pt idx="38447">
                  <c:v>13.460900000003001</c:v>
                </c:pt>
                <c:pt idx="38448">
                  <c:v>13.460900000003001</c:v>
                </c:pt>
                <c:pt idx="38449">
                  <c:v>13.460900000003001</c:v>
                </c:pt>
                <c:pt idx="38450">
                  <c:v>13.503382345765001</c:v>
                </c:pt>
                <c:pt idx="38451">
                  <c:v>13.562800000005</c:v>
                </c:pt>
                <c:pt idx="38452">
                  <c:v>13.562800000006</c:v>
                </c:pt>
                <c:pt idx="38453">
                  <c:v>13.562800000005</c:v>
                </c:pt>
                <c:pt idx="38454">
                  <c:v>13.562800000005</c:v>
                </c:pt>
                <c:pt idx="38455">
                  <c:v>13.562800000005</c:v>
                </c:pt>
                <c:pt idx="38456">
                  <c:v>13.562800000005</c:v>
                </c:pt>
                <c:pt idx="38457">
                  <c:v>13.562800000009</c:v>
                </c:pt>
                <c:pt idx="38458">
                  <c:v>13.562800000005</c:v>
                </c:pt>
                <c:pt idx="38459">
                  <c:v>13.562800000005</c:v>
                </c:pt>
                <c:pt idx="38460">
                  <c:v>13.562800000005</c:v>
                </c:pt>
                <c:pt idx="38461">
                  <c:v>13.560131175671</c:v>
                </c:pt>
                <c:pt idx="38462">
                  <c:v>13.526199999995001</c:v>
                </c:pt>
                <c:pt idx="38463">
                  <c:v>13.526199999995001</c:v>
                </c:pt>
                <c:pt idx="38464">
                  <c:v>13.526199999995001</c:v>
                </c:pt>
                <c:pt idx="38465">
                  <c:v>13.526199999995001</c:v>
                </c:pt>
                <c:pt idx="38466">
                  <c:v>13.526199999995001</c:v>
                </c:pt>
                <c:pt idx="38467">
                  <c:v>13.526199999995001</c:v>
                </c:pt>
                <c:pt idx="38468">
                  <c:v>13.526199999995001</c:v>
                </c:pt>
                <c:pt idx="38469">
                  <c:v>13.526199999995001</c:v>
                </c:pt>
                <c:pt idx="38470">
                  <c:v>13.526199999995001</c:v>
                </c:pt>
                <c:pt idx="38471">
                  <c:v>13.526199999995001</c:v>
                </c:pt>
                <c:pt idx="38472">
                  <c:v>13.526199999995001</c:v>
                </c:pt>
                <c:pt idx="38473">
                  <c:v>13.525565585024999</c:v>
                </c:pt>
                <c:pt idx="38474">
                  <c:v>13.346400000001999</c:v>
                </c:pt>
                <c:pt idx="38475">
                  <c:v>13.346400000001999</c:v>
                </c:pt>
                <c:pt idx="38476">
                  <c:v>13.346400000001999</c:v>
                </c:pt>
                <c:pt idx="38477">
                  <c:v>13.346400000001999</c:v>
                </c:pt>
                <c:pt idx="38478">
                  <c:v>13.346400000001999</c:v>
                </c:pt>
                <c:pt idx="38479">
                  <c:v>13.346400000001999</c:v>
                </c:pt>
                <c:pt idx="38480">
                  <c:v>13.346400000001999</c:v>
                </c:pt>
                <c:pt idx="38481">
                  <c:v>13.346400000001999</c:v>
                </c:pt>
                <c:pt idx="38482">
                  <c:v>13.346400000001999</c:v>
                </c:pt>
                <c:pt idx="38483">
                  <c:v>13.346400000001999</c:v>
                </c:pt>
                <c:pt idx="38484">
                  <c:v>13.346400000001999</c:v>
                </c:pt>
                <c:pt idx="38485">
                  <c:v>13.346400000001999</c:v>
                </c:pt>
                <c:pt idx="38486">
                  <c:v>13.346400000001999</c:v>
                </c:pt>
                <c:pt idx="38487">
                  <c:v>13.395212649614001</c:v>
                </c:pt>
                <c:pt idx="38488">
                  <c:v>13.502399999998</c:v>
                </c:pt>
                <c:pt idx="38489">
                  <c:v>13.502399999998</c:v>
                </c:pt>
                <c:pt idx="38490">
                  <c:v>13.502399999998</c:v>
                </c:pt>
                <c:pt idx="38491">
                  <c:v>13.502399999998</c:v>
                </c:pt>
                <c:pt idx="38492">
                  <c:v>13.502399999998</c:v>
                </c:pt>
                <c:pt idx="38493">
                  <c:v>13.502399999998</c:v>
                </c:pt>
                <c:pt idx="38494">
                  <c:v>13.502399999998</c:v>
                </c:pt>
                <c:pt idx="38495">
                  <c:v>13.502399999998</c:v>
                </c:pt>
                <c:pt idx="38496">
                  <c:v>13.502399999998</c:v>
                </c:pt>
                <c:pt idx="38497">
                  <c:v>13.502399999998</c:v>
                </c:pt>
                <c:pt idx="38498">
                  <c:v>13.502399999998</c:v>
                </c:pt>
                <c:pt idx="38499">
                  <c:v>13.502399999998</c:v>
                </c:pt>
                <c:pt idx="38500">
                  <c:v>13.502399999998</c:v>
                </c:pt>
                <c:pt idx="38501">
                  <c:v>13.464668985299999</c:v>
                </c:pt>
                <c:pt idx="38502">
                  <c:v>13.445899999998</c:v>
                </c:pt>
                <c:pt idx="38503">
                  <c:v>13.445899999998</c:v>
                </c:pt>
                <c:pt idx="38504">
                  <c:v>13.445899999998</c:v>
                </c:pt>
                <c:pt idx="38505">
                  <c:v>13.445899999998</c:v>
                </c:pt>
                <c:pt idx="38506">
                  <c:v>13.445899999998</c:v>
                </c:pt>
                <c:pt idx="38507">
                  <c:v>13.445899999998</c:v>
                </c:pt>
                <c:pt idx="38508">
                  <c:v>13.445899999999</c:v>
                </c:pt>
                <c:pt idx="38509">
                  <c:v>13.445899999998</c:v>
                </c:pt>
                <c:pt idx="38510">
                  <c:v>13.445899999999</c:v>
                </c:pt>
                <c:pt idx="38511">
                  <c:v>13.445899999998</c:v>
                </c:pt>
                <c:pt idx="38512">
                  <c:v>13.445025444357</c:v>
                </c:pt>
                <c:pt idx="38513">
                  <c:v>13.388600000004001</c:v>
                </c:pt>
                <c:pt idx="38514">
                  <c:v>13.388600000004001</c:v>
                </c:pt>
                <c:pt idx="38515">
                  <c:v>13.388600000004001</c:v>
                </c:pt>
                <c:pt idx="38516">
                  <c:v>13.388600000004001</c:v>
                </c:pt>
                <c:pt idx="38517">
                  <c:v>13.388600000004001</c:v>
                </c:pt>
                <c:pt idx="38518">
                  <c:v>13.388600000003001</c:v>
                </c:pt>
                <c:pt idx="38519">
                  <c:v>13.388600000004001</c:v>
                </c:pt>
                <c:pt idx="38520">
                  <c:v>13.388600000004001</c:v>
                </c:pt>
                <c:pt idx="38521">
                  <c:v>13.388600000004001</c:v>
                </c:pt>
                <c:pt idx="38522">
                  <c:v>13.388600000004001</c:v>
                </c:pt>
                <c:pt idx="38523">
                  <c:v>13.388600000004001</c:v>
                </c:pt>
                <c:pt idx="38524">
                  <c:v>13.388600000004001</c:v>
                </c:pt>
                <c:pt idx="38525">
                  <c:v>13.388600000004001</c:v>
                </c:pt>
                <c:pt idx="38526">
                  <c:v>13.388600000004001</c:v>
                </c:pt>
                <c:pt idx="38527">
                  <c:v>13.388600000004001</c:v>
                </c:pt>
                <c:pt idx="38528">
                  <c:v>13.388600000004001</c:v>
                </c:pt>
                <c:pt idx="38529">
                  <c:v>13.388600000004001</c:v>
                </c:pt>
                <c:pt idx="38530">
                  <c:v>13.388600000004001</c:v>
                </c:pt>
                <c:pt idx="38531">
                  <c:v>13.388600000004001</c:v>
                </c:pt>
                <c:pt idx="38532">
                  <c:v>13.4190093975</c:v>
                </c:pt>
                <c:pt idx="38533">
                  <c:v>13.481100000003</c:v>
                </c:pt>
                <c:pt idx="38534">
                  <c:v>13.481100000003</c:v>
                </c:pt>
                <c:pt idx="38535">
                  <c:v>13.481100000003</c:v>
                </c:pt>
                <c:pt idx="38536">
                  <c:v>13.481100000003</c:v>
                </c:pt>
                <c:pt idx="38537">
                  <c:v>13.481100000003</c:v>
                </c:pt>
                <c:pt idx="38538">
                  <c:v>13.481100000003</c:v>
                </c:pt>
                <c:pt idx="38539">
                  <c:v>13.519940478218</c:v>
                </c:pt>
                <c:pt idx="38540">
                  <c:v>13.553500000002</c:v>
                </c:pt>
                <c:pt idx="38541">
                  <c:v>13.553500000002</c:v>
                </c:pt>
                <c:pt idx="38542">
                  <c:v>13.553500000002</c:v>
                </c:pt>
                <c:pt idx="38543">
                  <c:v>13.553500000002</c:v>
                </c:pt>
                <c:pt idx="38544">
                  <c:v>13.553500000002</c:v>
                </c:pt>
                <c:pt idx="38545">
                  <c:v>13.553500000002</c:v>
                </c:pt>
                <c:pt idx="38546">
                  <c:v>13.553500000002</c:v>
                </c:pt>
                <c:pt idx="38547">
                  <c:v>13.553500000002</c:v>
                </c:pt>
                <c:pt idx="38548">
                  <c:v>13.553500000002</c:v>
                </c:pt>
                <c:pt idx="38549">
                  <c:v>13.553500000002</c:v>
                </c:pt>
                <c:pt idx="38550">
                  <c:v>13.553500000002</c:v>
                </c:pt>
                <c:pt idx="38551">
                  <c:v>13.544086229335999</c:v>
                </c:pt>
                <c:pt idx="38552">
                  <c:v>13.495499999997</c:v>
                </c:pt>
                <c:pt idx="38553">
                  <c:v>13.495499999997</c:v>
                </c:pt>
                <c:pt idx="38554">
                  <c:v>13.495499999997</c:v>
                </c:pt>
                <c:pt idx="38555">
                  <c:v>13.495499999997</c:v>
                </c:pt>
                <c:pt idx="38556">
                  <c:v>13.495499999997</c:v>
                </c:pt>
                <c:pt idx="38557">
                  <c:v>13.495499999997</c:v>
                </c:pt>
                <c:pt idx="38558">
                  <c:v>13.495499999997</c:v>
                </c:pt>
                <c:pt idx="38559">
                  <c:v>13.495499999997</c:v>
                </c:pt>
                <c:pt idx="38560">
                  <c:v>13.495499999997</c:v>
                </c:pt>
                <c:pt idx="38561">
                  <c:v>13.495499999997</c:v>
                </c:pt>
                <c:pt idx="38562">
                  <c:v>13.495499999997</c:v>
                </c:pt>
                <c:pt idx="38563">
                  <c:v>13.495499999997</c:v>
                </c:pt>
                <c:pt idx="38564">
                  <c:v>13.48909731544</c:v>
                </c:pt>
                <c:pt idx="38565">
                  <c:v>13.479900000003999</c:v>
                </c:pt>
                <c:pt idx="38566">
                  <c:v>13.479900000003999</c:v>
                </c:pt>
                <c:pt idx="38567">
                  <c:v>13.479900000003999</c:v>
                </c:pt>
                <c:pt idx="38568">
                  <c:v>13.479900000003999</c:v>
                </c:pt>
                <c:pt idx="38569">
                  <c:v>13.479900000003999</c:v>
                </c:pt>
                <c:pt idx="38570">
                  <c:v>13.479900000003999</c:v>
                </c:pt>
                <c:pt idx="38571">
                  <c:v>13.479900000003999</c:v>
                </c:pt>
                <c:pt idx="38572">
                  <c:v>13.479900000003999</c:v>
                </c:pt>
                <c:pt idx="38573">
                  <c:v>13.479900000003999</c:v>
                </c:pt>
                <c:pt idx="38574">
                  <c:v>13.479900000003999</c:v>
                </c:pt>
                <c:pt idx="38575">
                  <c:v>13.479900000003999</c:v>
                </c:pt>
                <c:pt idx="38576">
                  <c:v>13.479900000003999</c:v>
                </c:pt>
                <c:pt idx="38577">
                  <c:v>13.498928595883999</c:v>
                </c:pt>
                <c:pt idx="38578">
                  <c:v>13.662600000003</c:v>
                </c:pt>
                <c:pt idx="38579">
                  <c:v>13.662600000003</c:v>
                </c:pt>
                <c:pt idx="38580">
                  <c:v>13.662600000003</c:v>
                </c:pt>
                <c:pt idx="38581">
                  <c:v>13.662600000003</c:v>
                </c:pt>
                <c:pt idx="38582">
                  <c:v>13.662600000004</c:v>
                </c:pt>
                <c:pt idx="38583">
                  <c:v>13.662600000004</c:v>
                </c:pt>
                <c:pt idx="38584">
                  <c:v>13.662600000004</c:v>
                </c:pt>
                <c:pt idx="38585">
                  <c:v>13.662600000004</c:v>
                </c:pt>
                <c:pt idx="38586">
                  <c:v>13.662600000003</c:v>
                </c:pt>
                <c:pt idx="38587">
                  <c:v>13.662600000003</c:v>
                </c:pt>
                <c:pt idx="38588">
                  <c:v>13.662600000003</c:v>
                </c:pt>
                <c:pt idx="38589">
                  <c:v>13.662600000003</c:v>
                </c:pt>
                <c:pt idx="38590">
                  <c:v>13.662600000003</c:v>
                </c:pt>
                <c:pt idx="38591">
                  <c:v>13.662600000003</c:v>
                </c:pt>
                <c:pt idx="38592">
                  <c:v>13.662600000004</c:v>
                </c:pt>
                <c:pt idx="38593">
                  <c:v>13.662600000003</c:v>
                </c:pt>
                <c:pt idx="38594">
                  <c:v>13.662600000003</c:v>
                </c:pt>
                <c:pt idx="38595">
                  <c:v>13.662600000003</c:v>
                </c:pt>
                <c:pt idx="38596">
                  <c:v>13.583301270847</c:v>
                </c:pt>
                <c:pt idx="38597">
                  <c:v>13.499799999996</c:v>
                </c:pt>
                <c:pt idx="38598">
                  <c:v>13.499799999998</c:v>
                </c:pt>
                <c:pt idx="38599">
                  <c:v>13.499799999998</c:v>
                </c:pt>
                <c:pt idx="38600">
                  <c:v>13.499799999998</c:v>
                </c:pt>
                <c:pt idx="38601">
                  <c:v>13.499799999998</c:v>
                </c:pt>
                <c:pt idx="38602">
                  <c:v>13.499799999997</c:v>
                </c:pt>
                <c:pt idx="38603">
                  <c:v>13.499799999998</c:v>
                </c:pt>
                <c:pt idx="38604">
                  <c:v>13.499799999998</c:v>
                </c:pt>
                <c:pt idx="38605">
                  <c:v>13.499799999998</c:v>
                </c:pt>
                <c:pt idx="38606">
                  <c:v>13.499799999997</c:v>
                </c:pt>
                <c:pt idx="38607">
                  <c:v>13.499799999998</c:v>
                </c:pt>
                <c:pt idx="38608">
                  <c:v>13.506287454325999</c:v>
                </c:pt>
                <c:pt idx="38609">
                  <c:v>13.511200000001001</c:v>
                </c:pt>
                <c:pt idx="38610">
                  <c:v>13.511200000001001</c:v>
                </c:pt>
                <c:pt idx="38611">
                  <c:v>13.511200000001001</c:v>
                </c:pt>
                <c:pt idx="38612">
                  <c:v>13.511200000002001</c:v>
                </c:pt>
                <c:pt idx="38613">
                  <c:v>13.511200000001001</c:v>
                </c:pt>
                <c:pt idx="38614">
                  <c:v>13.516206109466999</c:v>
                </c:pt>
                <c:pt idx="38615">
                  <c:v>13.530700000002</c:v>
                </c:pt>
                <c:pt idx="38616">
                  <c:v>13.530700000003</c:v>
                </c:pt>
                <c:pt idx="38617">
                  <c:v>13.530700000002</c:v>
                </c:pt>
                <c:pt idx="38618">
                  <c:v>13.530700000002</c:v>
                </c:pt>
                <c:pt idx="38619">
                  <c:v>13.530700000002</c:v>
                </c:pt>
                <c:pt idx="38620">
                  <c:v>13.530700000002</c:v>
                </c:pt>
                <c:pt idx="38621">
                  <c:v>13.530700000002</c:v>
                </c:pt>
                <c:pt idx="38622">
                  <c:v>13.530700000002</c:v>
                </c:pt>
                <c:pt idx="38623">
                  <c:v>13.530700000002</c:v>
                </c:pt>
                <c:pt idx="38624">
                  <c:v>13.530700000002</c:v>
                </c:pt>
                <c:pt idx="38625">
                  <c:v>13.530700000002</c:v>
                </c:pt>
                <c:pt idx="38626">
                  <c:v>13.530700000002</c:v>
                </c:pt>
                <c:pt idx="38627">
                  <c:v>13.629366119129999</c:v>
                </c:pt>
                <c:pt idx="38628">
                  <c:v>13.629599999993999</c:v>
                </c:pt>
                <c:pt idx="38629">
                  <c:v>13.629599999994999</c:v>
                </c:pt>
                <c:pt idx="38630">
                  <c:v>13.629599999993999</c:v>
                </c:pt>
                <c:pt idx="38631">
                  <c:v>13.629599999994999</c:v>
                </c:pt>
                <c:pt idx="38632">
                  <c:v>13.629599999993999</c:v>
                </c:pt>
                <c:pt idx="38633">
                  <c:v>13.629599999994999</c:v>
                </c:pt>
                <c:pt idx="38634">
                  <c:v>13.629599999994999</c:v>
                </c:pt>
                <c:pt idx="38635">
                  <c:v>13.629599999993999</c:v>
                </c:pt>
                <c:pt idx="38636">
                  <c:v>13.629599999994999</c:v>
                </c:pt>
                <c:pt idx="38637">
                  <c:v>13.629599999994999</c:v>
                </c:pt>
                <c:pt idx="38638">
                  <c:v>13.629599999994999</c:v>
                </c:pt>
                <c:pt idx="38639">
                  <c:v>13.628001892142001</c:v>
                </c:pt>
                <c:pt idx="38640">
                  <c:v>13.588599999996999</c:v>
                </c:pt>
                <c:pt idx="38641">
                  <c:v>13.588599999996999</c:v>
                </c:pt>
                <c:pt idx="38642">
                  <c:v>13.588599999996999</c:v>
                </c:pt>
                <c:pt idx="38643">
                  <c:v>13.588599999996999</c:v>
                </c:pt>
                <c:pt idx="38644">
                  <c:v>13.588599999996999</c:v>
                </c:pt>
                <c:pt idx="38645">
                  <c:v>13.588599999996999</c:v>
                </c:pt>
                <c:pt idx="38646">
                  <c:v>13.588599999995999</c:v>
                </c:pt>
                <c:pt idx="38647">
                  <c:v>13.588599999996999</c:v>
                </c:pt>
                <c:pt idx="38648">
                  <c:v>13.588599999996999</c:v>
                </c:pt>
                <c:pt idx="38649">
                  <c:v>13.588599999996999</c:v>
                </c:pt>
                <c:pt idx="38650">
                  <c:v>13.588599999996999</c:v>
                </c:pt>
                <c:pt idx="38651">
                  <c:v>13.588599999996999</c:v>
                </c:pt>
                <c:pt idx="38652">
                  <c:v>13.588599999996999</c:v>
                </c:pt>
                <c:pt idx="38653">
                  <c:v>13.588599999996999</c:v>
                </c:pt>
                <c:pt idx="38654">
                  <c:v>13.588599999996999</c:v>
                </c:pt>
                <c:pt idx="38655">
                  <c:v>13.588599999996999</c:v>
                </c:pt>
                <c:pt idx="38656">
                  <c:v>13.588599999998999</c:v>
                </c:pt>
                <c:pt idx="38657">
                  <c:v>13.588599999996999</c:v>
                </c:pt>
                <c:pt idx="38658">
                  <c:v>13.588599999996999</c:v>
                </c:pt>
                <c:pt idx="38659">
                  <c:v>13.670586347867999</c:v>
                </c:pt>
                <c:pt idx="38660">
                  <c:v>13.690200000002999</c:v>
                </c:pt>
                <c:pt idx="38661">
                  <c:v>13.690200000002999</c:v>
                </c:pt>
                <c:pt idx="38662">
                  <c:v>13.690200000002999</c:v>
                </c:pt>
                <c:pt idx="38663">
                  <c:v>13.690200000002999</c:v>
                </c:pt>
                <c:pt idx="38664">
                  <c:v>13.690200000003999</c:v>
                </c:pt>
                <c:pt idx="38665">
                  <c:v>13.690200000003999</c:v>
                </c:pt>
                <c:pt idx="38666">
                  <c:v>13.690200000002999</c:v>
                </c:pt>
                <c:pt idx="38667">
                  <c:v>13.690200000002999</c:v>
                </c:pt>
                <c:pt idx="38668">
                  <c:v>13.690200000003999</c:v>
                </c:pt>
                <c:pt idx="38669">
                  <c:v>13.690200000002999</c:v>
                </c:pt>
                <c:pt idx="38670">
                  <c:v>13.690200000002999</c:v>
                </c:pt>
                <c:pt idx="38671">
                  <c:v>13.67718272167</c:v>
                </c:pt>
                <c:pt idx="38672">
                  <c:v>13.667099999997999</c:v>
                </c:pt>
                <c:pt idx="38673">
                  <c:v>13.667099999997999</c:v>
                </c:pt>
                <c:pt idx="38674">
                  <c:v>13.667099999997999</c:v>
                </c:pt>
                <c:pt idx="38675">
                  <c:v>13.667099999997999</c:v>
                </c:pt>
                <c:pt idx="38676">
                  <c:v>13.667099999997999</c:v>
                </c:pt>
                <c:pt idx="38677">
                  <c:v>13.645431059729001</c:v>
                </c:pt>
                <c:pt idx="38678">
                  <c:v>13.462499999996</c:v>
                </c:pt>
                <c:pt idx="38679">
                  <c:v>13.462500000001</c:v>
                </c:pt>
                <c:pt idx="38680">
                  <c:v>13.462499999996</c:v>
                </c:pt>
                <c:pt idx="38681">
                  <c:v>13.462499999996</c:v>
                </c:pt>
                <c:pt idx="38682">
                  <c:v>13.462499999996</c:v>
                </c:pt>
                <c:pt idx="38683">
                  <c:v>13.462499999996</c:v>
                </c:pt>
                <c:pt idx="38684">
                  <c:v>13.462499999996</c:v>
                </c:pt>
                <c:pt idx="38685">
                  <c:v>13.462499999996</c:v>
                </c:pt>
                <c:pt idx="38686">
                  <c:v>13.462499999996</c:v>
                </c:pt>
                <c:pt idx="38687">
                  <c:v>13.462499999996</c:v>
                </c:pt>
                <c:pt idx="38688">
                  <c:v>13.462499999996</c:v>
                </c:pt>
                <c:pt idx="38689">
                  <c:v>13.462499999996</c:v>
                </c:pt>
                <c:pt idx="38690">
                  <c:v>13.462499999996</c:v>
                </c:pt>
                <c:pt idx="38691">
                  <c:v>13.462499999996</c:v>
                </c:pt>
                <c:pt idx="38692">
                  <c:v>13.462499999996</c:v>
                </c:pt>
                <c:pt idx="38693">
                  <c:v>13.462499999996</c:v>
                </c:pt>
                <c:pt idx="38694">
                  <c:v>13.462499999996</c:v>
                </c:pt>
                <c:pt idx="38695">
                  <c:v>13.462499999996</c:v>
                </c:pt>
                <c:pt idx="38696">
                  <c:v>13.462499999996</c:v>
                </c:pt>
                <c:pt idx="38697">
                  <c:v>13.48725603049</c:v>
                </c:pt>
                <c:pt idx="38698">
                  <c:v>13.502299999995</c:v>
                </c:pt>
                <c:pt idx="38699">
                  <c:v>13.502299999995</c:v>
                </c:pt>
                <c:pt idx="38700">
                  <c:v>13.502299999995</c:v>
                </c:pt>
                <c:pt idx="38701">
                  <c:v>13.502299999995</c:v>
                </c:pt>
                <c:pt idx="38702">
                  <c:v>13.502299999995</c:v>
                </c:pt>
                <c:pt idx="38703">
                  <c:v>13.502299999995</c:v>
                </c:pt>
                <c:pt idx="38704">
                  <c:v>13.502299999995</c:v>
                </c:pt>
                <c:pt idx="38705">
                  <c:v>13.502299999995</c:v>
                </c:pt>
                <c:pt idx="38706">
                  <c:v>13.502299999995</c:v>
                </c:pt>
                <c:pt idx="38707">
                  <c:v>13.502299999995</c:v>
                </c:pt>
                <c:pt idx="38708">
                  <c:v>13.502299999995</c:v>
                </c:pt>
                <c:pt idx="38709">
                  <c:v>13.554791257006</c:v>
                </c:pt>
                <c:pt idx="38710">
                  <c:v>13.652700000004</c:v>
                </c:pt>
                <c:pt idx="38711">
                  <c:v>13.652700000004</c:v>
                </c:pt>
                <c:pt idx="38712">
                  <c:v>13.652700000004</c:v>
                </c:pt>
                <c:pt idx="38713">
                  <c:v>13.652700000004</c:v>
                </c:pt>
                <c:pt idx="38714">
                  <c:v>13.652700000004</c:v>
                </c:pt>
                <c:pt idx="38715">
                  <c:v>13.647213186954</c:v>
                </c:pt>
                <c:pt idx="38716">
                  <c:v>13.518000000002999</c:v>
                </c:pt>
                <c:pt idx="38717">
                  <c:v>13.518000000002001</c:v>
                </c:pt>
                <c:pt idx="38718">
                  <c:v>13.518000000002999</c:v>
                </c:pt>
                <c:pt idx="38719">
                  <c:v>13.518000000002999</c:v>
                </c:pt>
                <c:pt idx="38720">
                  <c:v>13.518000000002001</c:v>
                </c:pt>
                <c:pt idx="38721">
                  <c:v>13.518000000002001</c:v>
                </c:pt>
                <c:pt idx="38722">
                  <c:v>13.518000000002999</c:v>
                </c:pt>
                <c:pt idx="38723">
                  <c:v>13.518000000002999</c:v>
                </c:pt>
                <c:pt idx="38724">
                  <c:v>13.518000000002999</c:v>
                </c:pt>
                <c:pt idx="38725">
                  <c:v>13.518000000002999</c:v>
                </c:pt>
                <c:pt idx="38726">
                  <c:v>13.518000000002999</c:v>
                </c:pt>
                <c:pt idx="38727">
                  <c:v>13.518000000002999</c:v>
                </c:pt>
                <c:pt idx="38728">
                  <c:v>13.518000000002001</c:v>
                </c:pt>
                <c:pt idx="38729">
                  <c:v>13.518000000002999</c:v>
                </c:pt>
                <c:pt idx="38730">
                  <c:v>13.518000000002999</c:v>
                </c:pt>
                <c:pt idx="38731">
                  <c:v>13.518000000002001</c:v>
                </c:pt>
                <c:pt idx="38732">
                  <c:v>13.518000000002001</c:v>
                </c:pt>
                <c:pt idx="38733">
                  <c:v>13.518000000002001</c:v>
                </c:pt>
                <c:pt idx="38734">
                  <c:v>13.518000000002001</c:v>
                </c:pt>
                <c:pt idx="38735">
                  <c:v>13.508213372427999</c:v>
                </c:pt>
                <c:pt idx="38736">
                  <c:v>13.491600000004</c:v>
                </c:pt>
                <c:pt idx="38737">
                  <c:v>13.491600000002</c:v>
                </c:pt>
                <c:pt idx="38738">
                  <c:v>13.491600000001</c:v>
                </c:pt>
                <c:pt idx="38739">
                  <c:v>13.491600000002</c:v>
                </c:pt>
                <c:pt idx="38740">
                  <c:v>13.489558754962999</c:v>
                </c:pt>
                <c:pt idx="38741">
                  <c:v>13.465999999995001</c:v>
                </c:pt>
                <c:pt idx="38742">
                  <c:v>13.465999999995001</c:v>
                </c:pt>
                <c:pt idx="38743">
                  <c:v>13.465999999995001</c:v>
                </c:pt>
                <c:pt idx="38744">
                  <c:v>13.465999999995001</c:v>
                </c:pt>
                <c:pt idx="38745">
                  <c:v>13.465999999995001</c:v>
                </c:pt>
                <c:pt idx="38746">
                  <c:v>13.465999999995001</c:v>
                </c:pt>
                <c:pt idx="38747">
                  <c:v>13.465999999995001</c:v>
                </c:pt>
                <c:pt idx="38748">
                  <c:v>13.465999999995001</c:v>
                </c:pt>
                <c:pt idx="38749">
                  <c:v>13.465999999995001</c:v>
                </c:pt>
                <c:pt idx="38750">
                  <c:v>13.465999999995001</c:v>
                </c:pt>
                <c:pt idx="38751">
                  <c:v>13.465999999995001</c:v>
                </c:pt>
                <c:pt idx="38752">
                  <c:v>13.465999999995001</c:v>
                </c:pt>
                <c:pt idx="38753">
                  <c:v>13.465999999995001</c:v>
                </c:pt>
                <c:pt idx="38754">
                  <c:v>13.404200965758999</c:v>
                </c:pt>
                <c:pt idx="38755">
                  <c:v>13.347399999999</c:v>
                </c:pt>
                <c:pt idx="38756">
                  <c:v>13.347399999999</c:v>
                </c:pt>
                <c:pt idx="38757">
                  <c:v>13.347399999999</c:v>
                </c:pt>
                <c:pt idx="38758">
                  <c:v>13.347399999999</c:v>
                </c:pt>
                <c:pt idx="38759">
                  <c:v>13.347399999999</c:v>
                </c:pt>
                <c:pt idx="38760">
                  <c:v>13.347399999999</c:v>
                </c:pt>
                <c:pt idx="38761">
                  <c:v>13.347399999999</c:v>
                </c:pt>
                <c:pt idx="38762">
                  <c:v>13.347399999999</c:v>
                </c:pt>
                <c:pt idx="38763">
                  <c:v>13.347399999999</c:v>
                </c:pt>
                <c:pt idx="38764">
                  <c:v>13.347399999999</c:v>
                </c:pt>
                <c:pt idx="38765">
                  <c:v>13.347399999999</c:v>
                </c:pt>
                <c:pt idx="38766">
                  <c:v>13.347399999999</c:v>
                </c:pt>
                <c:pt idx="38767">
                  <c:v>13.423138269896</c:v>
                </c:pt>
                <c:pt idx="38768">
                  <c:v>13.476100000000001</c:v>
                </c:pt>
                <c:pt idx="38769">
                  <c:v>13.476100000000001</c:v>
                </c:pt>
                <c:pt idx="38770">
                  <c:v>13.476100000000001</c:v>
                </c:pt>
                <c:pt idx="38771">
                  <c:v>13.476100000000001</c:v>
                </c:pt>
                <c:pt idx="38772">
                  <c:v>13.476100000000001</c:v>
                </c:pt>
                <c:pt idx="38773">
                  <c:v>13.476100000000001</c:v>
                </c:pt>
                <c:pt idx="38774">
                  <c:v>13.476100000000001</c:v>
                </c:pt>
                <c:pt idx="38775">
                  <c:v>13.476100000000001</c:v>
                </c:pt>
                <c:pt idx="38776">
                  <c:v>13.476100000000001</c:v>
                </c:pt>
                <c:pt idx="38777">
                  <c:v>13.476100000000001</c:v>
                </c:pt>
                <c:pt idx="38778">
                  <c:v>13.476100000000001</c:v>
                </c:pt>
                <c:pt idx="38779">
                  <c:v>13.476100000000001</c:v>
                </c:pt>
                <c:pt idx="38780">
                  <c:v>13.481941001844</c:v>
                </c:pt>
                <c:pt idx="38781">
                  <c:v>13.520900000003</c:v>
                </c:pt>
                <c:pt idx="38782">
                  <c:v>13.520900000003</c:v>
                </c:pt>
                <c:pt idx="38783">
                  <c:v>13.520900000003</c:v>
                </c:pt>
                <c:pt idx="38784">
                  <c:v>13.520900000003</c:v>
                </c:pt>
                <c:pt idx="38785">
                  <c:v>13.520900000003</c:v>
                </c:pt>
                <c:pt idx="38786">
                  <c:v>13.520900000003</c:v>
                </c:pt>
                <c:pt idx="38787">
                  <c:v>13.520900000003</c:v>
                </c:pt>
                <c:pt idx="38788">
                  <c:v>13.520900000003</c:v>
                </c:pt>
                <c:pt idx="38789">
                  <c:v>13.520900000003</c:v>
                </c:pt>
                <c:pt idx="38790">
                  <c:v>13.520900000003</c:v>
                </c:pt>
                <c:pt idx="38791">
                  <c:v>13.496313624681999</c:v>
                </c:pt>
                <c:pt idx="38792">
                  <c:v>13.329800000004999</c:v>
                </c:pt>
                <c:pt idx="38793">
                  <c:v>13.329800000004999</c:v>
                </c:pt>
                <c:pt idx="38794">
                  <c:v>13.329800000004999</c:v>
                </c:pt>
                <c:pt idx="38795">
                  <c:v>13.329800000004999</c:v>
                </c:pt>
                <c:pt idx="38796">
                  <c:v>13.329800000004999</c:v>
                </c:pt>
                <c:pt idx="38797">
                  <c:v>13.329800000004999</c:v>
                </c:pt>
                <c:pt idx="38798">
                  <c:v>13.329800000004999</c:v>
                </c:pt>
                <c:pt idx="38799">
                  <c:v>13.329800000004999</c:v>
                </c:pt>
                <c:pt idx="38800">
                  <c:v>13.329800000004999</c:v>
                </c:pt>
                <c:pt idx="38801">
                  <c:v>13.329800000004999</c:v>
                </c:pt>
                <c:pt idx="38802">
                  <c:v>13.329800000004999</c:v>
                </c:pt>
                <c:pt idx="38803">
                  <c:v>13.329800000004999</c:v>
                </c:pt>
                <c:pt idx="38804">
                  <c:v>13.447716733589001</c:v>
                </c:pt>
                <c:pt idx="38805">
                  <c:v>13.721300000003</c:v>
                </c:pt>
                <c:pt idx="38806">
                  <c:v>13.721300000003</c:v>
                </c:pt>
                <c:pt idx="38807">
                  <c:v>13.721300000003</c:v>
                </c:pt>
                <c:pt idx="38808">
                  <c:v>13.721300000003</c:v>
                </c:pt>
                <c:pt idx="38809">
                  <c:v>13.721300000003</c:v>
                </c:pt>
                <c:pt idx="38810">
                  <c:v>13.721300000003</c:v>
                </c:pt>
                <c:pt idx="38811">
                  <c:v>13.721300000003</c:v>
                </c:pt>
                <c:pt idx="38812">
                  <c:v>13.721300000003</c:v>
                </c:pt>
                <c:pt idx="38813">
                  <c:v>13.721300000003</c:v>
                </c:pt>
                <c:pt idx="38814">
                  <c:v>13.721300000003</c:v>
                </c:pt>
                <c:pt idx="38815">
                  <c:v>13.721300000003</c:v>
                </c:pt>
                <c:pt idx="38816">
                  <c:v>13.721299999998999</c:v>
                </c:pt>
                <c:pt idx="38817">
                  <c:v>13.662961115785</c:v>
                </c:pt>
                <c:pt idx="38818">
                  <c:v>13.651500000005001</c:v>
                </c:pt>
                <c:pt idx="38819">
                  <c:v>13.651500000005001</c:v>
                </c:pt>
                <c:pt idx="38820">
                  <c:v>13.651500000005001</c:v>
                </c:pt>
                <c:pt idx="38821">
                  <c:v>13.651500000005001</c:v>
                </c:pt>
                <c:pt idx="38822">
                  <c:v>13.651500000005001</c:v>
                </c:pt>
                <c:pt idx="38823">
                  <c:v>13.651500000005001</c:v>
                </c:pt>
                <c:pt idx="38824">
                  <c:v>13.651500000005001</c:v>
                </c:pt>
                <c:pt idx="38825">
                  <c:v>13.651500000005001</c:v>
                </c:pt>
                <c:pt idx="38826">
                  <c:v>13.651500000005001</c:v>
                </c:pt>
                <c:pt idx="38827">
                  <c:v>13.651500000005001</c:v>
                </c:pt>
                <c:pt idx="38828">
                  <c:v>13.651500000005001</c:v>
                </c:pt>
                <c:pt idx="38829">
                  <c:v>13.651500000005001</c:v>
                </c:pt>
                <c:pt idx="38830">
                  <c:v>13.613951296798</c:v>
                </c:pt>
                <c:pt idx="38831">
                  <c:v>13.565200000002999</c:v>
                </c:pt>
                <c:pt idx="38832">
                  <c:v>13.565200000002999</c:v>
                </c:pt>
                <c:pt idx="38833">
                  <c:v>13.565200000002999</c:v>
                </c:pt>
                <c:pt idx="38834">
                  <c:v>13.565200000002999</c:v>
                </c:pt>
                <c:pt idx="38835">
                  <c:v>13.565200000002999</c:v>
                </c:pt>
                <c:pt idx="38836">
                  <c:v>13.565200000002999</c:v>
                </c:pt>
                <c:pt idx="38837">
                  <c:v>13.565200000006</c:v>
                </c:pt>
                <c:pt idx="38838">
                  <c:v>13.565200000002999</c:v>
                </c:pt>
                <c:pt idx="38839">
                  <c:v>13.565200000003999</c:v>
                </c:pt>
                <c:pt idx="38840">
                  <c:v>13.565200000002999</c:v>
                </c:pt>
                <c:pt idx="38841">
                  <c:v>13.565200000002999</c:v>
                </c:pt>
                <c:pt idx="38842">
                  <c:v>13.565200000002999</c:v>
                </c:pt>
                <c:pt idx="38843">
                  <c:v>13.565200000002999</c:v>
                </c:pt>
                <c:pt idx="38844">
                  <c:v>13.565200000002999</c:v>
                </c:pt>
                <c:pt idx="38845">
                  <c:v>13.565200000002999</c:v>
                </c:pt>
                <c:pt idx="38846">
                  <c:v>13.565200000002999</c:v>
                </c:pt>
                <c:pt idx="38847">
                  <c:v>13.556726559852001</c:v>
                </c:pt>
                <c:pt idx="38848">
                  <c:v>13.434399999998</c:v>
                </c:pt>
                <c:pt idx="38849">
                  <c:v>13.434399999998</c:v>
                </c:pt>
                <c:pt idx="38850">
                  <c:v>13.434399999998</c:v>
                </c:pt>
                <c:pt idx="38851">
                  <c:v>13.434399999998</c:v>
                </c:pt>
                <c:pt idx="38852">
                  <c:v>13.434399999998</c:v>
                </c:pt>
                <c:pt idx="38853">
                  <c:v>13.434399999998</c:v>
                </c:pt>
                <c:pt idx="38854">
                  <c:v>13.447833092074999</c:v>
                </c:pt>
                <c:pt idx="38855">
                  <c:v>13.5288</c:v>
                </c:pt>
                <c:pt idx="38856">
                  <c:v>13.5288</c:v>
                </c:pt>
                <c:pt idx="38857">
                  <c:v>13.5288</c:v>
                </c:pt>
                <c:pt idx="38858">
                  <c:v>13.5288</c:v>
                </c:pt>
                <c:pt idx="38859">
                  <c:v>13.5288</c:v>
                </c:pt>
                <c:pt idx="38860">
                  <c:v>13.5288</c:v>
                </c:pt>
                <c:pt idx="38861">
                  <c:v>13.5288</c:v>
                </c:pt>
                <c:pt idx="38862">
                  <c:v>13.5288</c:v>
                </c:pt>
                <c:pt idx="38863">
                  <c:v>13.5288</c:v>
                </c:pt>
                <c:pt idx="38864">
                  <c:v>13.5288</c:v>
                </c:pt>
                <c:pt idx="38865">
                  <c:v>13.5288</c:v>
                </c:pt>
                <c:pt idx="38866">
                  <c:v>13.5288</c:v>
                </c:pt>
                <c:pt idx="38867">
                  <c:v>13.53369077012</c:v>
                </c:pt>
                <c:pt idx="38868">
                  <c:v>13.575400000001</c:v>
                </c:pt>
                <c:pt idx="38869">
                  <c:v>13.575400000001</c:v>
                </c:pt>
                <c:pt idx="38870">
                  <c:v>13.575399999997</c:v>
                </c:pt>
                <c:pt idx="38871">
                  <c:v>13.575400000001</c:v>
                </c:pt>
                <c:pt idx="38872">
                  <c:v>13.575400000001</c:v>
                </c:pt>
                <c:pt idx="38873">
                  <c:v>13.575400000001</c:v>
                </c:pt>
                <c:pt idx="38874">
                  <c:v>13.575400000001</c:v>
                </c:pt>
                <c:pt idx="38875">
                  <c:v>13.575400000001</c:v>
                </c:pt>
                <c:pt idx="38876">
                  <c:v>13.575400000001</c:v>
                </c:pt>
                <c:pt idx="38877">
                  <c:v>13.575400000001</c:v>
                </c:pt>
                <c:pt idx="38878">
                  <c:v>13.575400000001</c:v>
                </c:pt>
                <c:pt idx="38879">
                  <c:v>13.576822535211001</c:v>
                </c:pt>
                <c:pt idx="38880">
                  <c:v>13.585499999994999</c:v>
                </c:pt>
                <c:pt idx="38881">
                  <c:v>13.585499999994999</c:v>
                </c:pt>
                <c:pt idx="38882">
                  <c:v>13.585499999994999</c:v>
                </c:pt>
                <c:pt idx="38883">
                  <c:v>13.585499999994999</c:v>
                </c:pt>
                <c:pt idx="38884">
                  <c:v>13.585499999994999</c:v>
                </c:pt>
                <c:pt idx="38885">
                  <c:v>13.585499999994999</c:v>
                </c:pt>
                <c:pt idx="38886">
                  <c:v>13.585499999994999</c:v>
                </c:pt>
                <c:pt idx="38887">
                  <c:v>13.585499999993001</c:v>
                </c:pt>
                <c:pt idx="38888">
                  <c:v>13.585499999994999</c:v>
                </c:pt>
                <c:pt idx="38889">
                  <c:v>13.585499999993001</c:v>
                </c:pt>
                <c:pt idx="38890">
                  <c:v>13.585499999995999</c:v>
                </c:pt>
                <c:pt idx="38891">
                  <c:v>13.527098530996</c:v>
                </c:pt>
                <c:pt idx="38892">
                  <c:v>13.484100000001</c:v>
                </c:pt>
                <c:pt idx="38893">
                  <c:v>13.484100000001</c:v>
                </c:pt>
                <c:pt idx="38894">
                  <c:v>13.484100000001</c:v>
                </c:pt>
                <c:pt idx="38895">
                  <c:v>13.484100000001</c:v>
                </c:pt>
                <c:pt idx="38896">
                  <c:v>13.484100000001</c:v>
                </c:pt>
                <c:pt idx="38897">
                  <c:v>13.484100000001</c:v>
                </c:pt>
                <c:pt idx="38898">
                  <c:v>13.484100000001</c:v>
                </c:pt>
                <c:pt idx="38899">
                  <c:v>13.484100000001</c:v>
                </c:pt>
                <c:pt idx="38900">
                  <c:v>13.484100000001</c:v>
                </c:pt>
                <c:pt idx="38901">
                  <c:v>13.484100000001</c:v>
                </c:pt>
                <c:pt idx="38902">
                  <c:v>13.484100000001</c:v>
                </c:pt>
                <c:pt idx="38903">
                  <c:v>13.393131333752001</c:v>
                </c:pt>
                <c:pt idx="38904">
                  <c:v>13.381300000001</c:v>
                </c:pt>
                <c:pt idx="38905">
                  <c:v>13.381300000001</c:v>
                </c:pt>
                <c:pt idx="38906">
                  <c:v>13.381300000001</c:v>
                </c:pt>
                <c:pt idx="38907">
                  <c:v>13.381300000001</c:v>
                </c:pt>
                <c:pt idx="38908">
                  <c:v>13.381300000001</c:v>
                </c:pt>
                <c:pt idx="38909">
                  <c:v>13.381300000001</c:v>
                </c:pt>
                <c:pt idx="38910">
                  <c:v>13.381300000001</c:v>
                </c:pt>
                <c:pt idx="38911">
                  <c:v>13.381300000001</c:v>
                </c:pt>
                <c:pt idx="38912">
                  <c:v>13.381300000001</c:v>
                </c:pt>
                <c:pt idx="38913">
                  <c:v>13.381300000001</c:v>
                </c:pt>
                <c:pt idx="38914">
                  <c:v>13.381300000001</c:v>
                </c:pt>
                <c:pt idx="38915">
                  <c:v>13.381300000001</c:v>
                </c:pt>
                <c:pt idx="38916">
                  <c:v>13.381300000001</c:v>
                </c:pt>
                <c:pt idx="38917">
                  <c:v>13.381300000001</c:v>
                </c:pt>
                <c:pt idx="38918">
                  <c:v>13.381300000001</c:v>
                </c:pt>
                <c:pt idx="38919">
                  <c:v>13.381300000001</c:v>
                </c:pt>
                <c:pt idx="38920">
                  <c:v>13.381300000001</c:v>
                </c:pt>
                <c:pt idx="38921">
                  <c:v>13.381300000001</c:v>
                </c:pt>
                <c:pt idx="38922">
                  <c:v>13.413342796745001</c:v>
                </c:pt>
                <c:pt idx="38923">
                  <c:v>13.656599999996001</c:v>
                </c:pt>
                <c:pt idx="38924">
                  <c:v>13.656599999996001</c:v>
                </c:pt>
                <c:pt idx="38925">
                  <c:v>13.656599999996001</c:v>
                </c:pt>
                <c:pt idx="38926">
                  <c:v>13.656599999996001</c:v>
                </c:pt>
                <c:pt idx="38927">
                  <c:v>13.656599999996001</c:v>
                </c:pt>
                <c:pt idx="38928">
                  <c:v>13.656599999996001</c:v>
                </c:pt>
                <c:pt idx="38929">
                  <c:v>13.656599999996001</c:v>
                </c:pt>
                <c:pt idx="38930">
                  <c:v>13.656599999996001</c:v>
                </c:pt>
                <c:pt idx="38931">
                  <c:v>13.656599999996001</c:v>
                </c:pt>
                <c:pt idx="38932">
                  <c:v>13.656599999996001</c:v>
                </c:pt>
                <c:pt idx="38933">
                  <c:v>13.656599999996001</c:v>
                </c:pt>
                <c:pt idx="38934">
                  <c:v>13.656599999996001</c:v>
                </c:pt>
                <c:pt idx="38935">
                  <c:v>13.656599999996001</c:v>
                </c:pt>
                <c:pt idx="38936">
                  <c:v>13.619823337207</c:v>
                </c:pt>
                <c:pt idx="38937">
                  <c:v>13.570399999997001</c:v>
                </c:pt>
                <c:pt idx="38938">
                  <c:v>13.570399999997001</c:v>
                </c:pt>
                <c:pt idx="38939">
                  <c:v>13.570399999997001</c:v>
                </c:pt>
                <c:pt idx="38940">
                  <c:v>13.570399999997001</c:v>
                </c:pt>
                <c:pt idx="38941">
                  <c:v>13.570399999997001</c:v>
                </c:pt>
                <c:pt idx="38942">
                  <c:v>13.568878540031999</c:v>
                </c:pt>
                <c:pt idx="38943">
                  <c:v>13.504599999994999</c:v>
                </c:pt>
                <c:pt idx="38944">
                  <c:v>13.504599999991999</c:v>
                </c:pt>
                <c:pt idx="38945">
                  <c:v>13.504599999994999</c:v>
                </c:pt>
                <c:pt idx="38946">
                  <c:v>13.504599999991999</c:v>
                </c:pt>
                <c:pt idx="38947">
                  <c:v>13.504599999993999</c:v>
                </c:pt>
                <c:pt idx="38948">
                  <c:v>13.504599999994999</c:v>
                </c:pt>
                <c:pt idx="38949">
                  <c:v>13.504599999994999</c:v>
                </c:pt>
                <c:pt idx="38950">
                  <c:v>13.504599999994999</c:v>
                </c:pt>
                <c:pt idx="38951">
                  <c:v>13.504599999994999</c:v>
                </c:pt>
                <c:pt idx="38952">
                  <c:v>13.504599999991999</c:v>
                </c:pt>
                <c:pt idx="38953">
                  <c:v>13.534462837834001</c:v>
                </c:pt>
                <c:pt idx="38954">
                  <c:v>13.573299999996999</c:v>
                </c:pt>
                <c:pt idx="38955">
                  <c:v>13.573299999995999</c:v>
                </c:pt>
                <c:pt idx="38956">
                  <c:v>13.573299999995999</c:v>
                </c:pt>
                <c:pt idx="38957">
                  <c:v>13.573299999995999</c:v>
                </c:pt>
                <c:pt idx="38958">
                  <c:v>13.573299999995999</c:v>
                </c:pt>
                <c:pt idx="38959">
                  <c:v>13.573299999995999</c:v>
                </c:pt>
                <c:pt idx="38960">
                  <c:v>13.573299999995999</c:v>
                </c:pt>
                <c:pt idx="38961">
                  <c:v>13.573299999995999</c:v>
                </c:pt>
                <c:pt idx="38962">
                  <c:v>13.573299999995999</c:v>
                </c:pt>
                <c:pt idx="38963">
                  <c:v>13.573299999995999</c:v>
                </c:pt>
                <c:pt idx="38964">
                  <c:v>13.573299999995999</c:v>
                </c:pt>
                <c:pt idx="38965">
                  <c:v>13.569787460405999</c:v>
                </c:pt>
                <c:pt idx="38966">
                  <c:v>13.561900000001</c:v>
                </c:pt>
                <c:pt idx="38967">
                  <c:v>13.561900000001</c:v>
                </c:pt>
                <c:pt idx="38968">
                  <c:v>13.561900000001</c:v>
                </c:pt>
                <c:pt idx="38969">
                  <c:v>13.561900000001</c:v>
                </c:pt>
                <c:pt idx="38970">
                  <c:v>13.561900000001</c:v>
                </c:pt>
                <c:pt idx="38971">
                  <c:v>13.561900000001</c:v>
                </c:pt>
                <c:pt idx="38972">
                  <c:v>13.561899999995999</c:v>
                </c:pt>
                <c:pt idx="38973">
                  <c:v>13.561900000001</c:v>
                </c:pt>
                <c:pt idx="38974">
                  <c:v>13.561900000001</c:v>
                </c:pt>
                <c:pt idx="38975">
                  <c:v>13.561900000001</c:v>
                </c:pt>
                <c:pt idx="38976">
                  <c:v>13.561900000001</c:v>
                </c:pt>
                <c:pt idx="38977">
                  <c:v>13.545412560296</c:v>
                </c:pt>
                <c:pt idx="38978">
                  <c:v>13.493500000002999</c:v>
                </c:pt>
                <c:pt idx="38979">
                  <c:v>13.493500000002999</c:v>
                </c:pt>
                <c:pt idx="38980">
                  <c:v>13.493500000002999</c:v>
                </c:pt>
                <c:pt idx="38981">
                  <c:v>13.493500000002999</c:v>
                </c:pt>
                <c:pt idx="38982">
                  <c:v>13.493500000002999</c:v>
                </c:pt>
                <c:pt idx="38983">
                  <c:v>13.493500000002999</c:v>
                </c:pt>
                <c:pt idx="38984">
                  <c:v>13.493500000002999</c:v>
                </c:pt>
                <c:pt idx="38985">
                  <c:v>13.493500000002999</c:v>
                </c:pt>
                <c:pt idx="38986">
                  <c:v>13.493500000002999</c:v>
                </c:pt>
                <c:pt idx="38987">
                  <c:v>13.493500000002999</c:v>
                </c:pt>
                <c:pt idx="38988">
                  <c:v>13.493500000002999</c:v>
                </c:pt>
                <c:pt idx="38989">
                  <c:v>13.493500000002999</c:v>
                </c:pt>
                <c:pt idx="38990">
                  <c:v>13.493500000002999</c:v>
                </c:pt>
                <c:pt idx="38991">
                  <c:v>13.493500000002999</c:v>
                </c:pt>
                <c:pt idx="38992">
                  <c:v>13.493500000002999</c:v>
                </c:pt>
                <c:pt idx="38993">
                  <c:v>13.493500000002999</c:v>
                </c:pt>
                <c:pt idx="38994">
                  <c:v>13.493500000002999</c:v>
                </c:pt>
                <c:pt idx="38995">
                  <c:v>13.493500000002999</c:v>
                </c:pt>
                <c:pt idx="38996">
                  <c:v>13.493500000002999</c:v>
                </c:pt>
                <c:pt idx="38997">
                  <c:v>13.59776488584</c:v>
                </c:pt>
                <c:pt idx="38998">
                  <c:v>13.603200000004</c:v>
                </c:pt>
                <c:pt idx="38999">
                  <c:v>13.603200000004</c:v>
                </c:pt>
                <c:pt idx="39000">
                  <c:v>13.603200000004</c:v>
                </c:pt>
                <c:pt idx="39001">
                  <c:v>13.603200000004</c:v>
                </c:pt>
                <c:pt idx="39002">
                  <c:v>13.603200000004</c:v>
                </c:pt>
                <c:pt idx="39003">
                  <c:v>13.603200000004</c:v>
                </c:pt>
                <c:pt idx="39004">
                  <c:v>13.603200000004</c:v>
                </c:pt>
                <c:pt idx="39005">
                  <c:v>13.603200000004</c:v>
                </c:pt>
                <c:pt idx="39006">
                  <c:v>13.603200000004</c:v>
                </c:pt>
                <c:pt idx="39007">
                  <c:v>13.603200000004</c:v>
                </c:pt>
                <c:pt idx="39008">
                  <c:v>13.603200000004</c:v>
                </c:pt>
                <c:pt idx="39009">
                  <c:v>13.603200000004</c:v>
                </c:pt>
                <c:pt idx="39010">
                  <c:v>13.582463312313999</c:v>
                </c:pt>
                <c:pt idx="39011">
                  <c:v>13.540399999998</c:v>
                </c:pt>
                <c:pt idx="39012">
                  <c:v>13.540399999998</c:v>
                </c:pt>
                <c:pt idx="39013">
                  <c:v>13.540399999998</c:v>
                </c:pt>
                <c:pt idx="39014">
                  <c:v>13.540399999998</c:v>
                </c:pt>
                <c:pt idx="39015">
                  <c:v>13.540399999998</c:v>
                </c:pt>
                <c:pt idx="39016">
                  <c:v>13.540399999998</c:v>
                </c:pt>
                <c:pt idx="39017">
                  <c:v>13.529101553639</c:v>
                </c:pt>
                <c:pt idx="39018">
                  <c:v>13.514300000003001</c:v>
                </c:pt>
                <c:pt idx="39019">
                  <c:v>13.514300000003001</c:v>
                </c:pt>
                <c:pt idx="39020">
                  <c:v>13.514300000003001</c:v>
                </c:pt>
                <c:pt idx="39021">
                  <c:v>13.514300000003001</c:v>
                </c:pt>
                <c:pt idx="39022">
                  <c:v>13.514300000002001</c:v>
                </c:pt>
                <c:pt idx="39023">
                  <c:v>13.514300000003001</c:v>
                </c:pt>
                <c:pt idx="39024">
                  <c:v>13.514300000003001</c:v>
                </c:pt>
                <c:pt idx="39025">
                  <c:v>13.514300000003001</c:v>
                </c:pt>
                <c:pt idx="39026">
                  <c:v>13.514300000003001</c:v>
                </c:pt>
                <c:pt idx="39027">
                  <c:v>13.514300000003001</c:v>
                </c:pt>
                <c:pt idx="39028">
                  <c:v>13.514300000003001</c:v>
                </c:pt>
                <c:pt idx="39029">
                  <c:v>13.514300000003001</c:v>
                </c:pt>
                <c:pt idx="39030">
                  <c:v>13.514300000003001</c:v>
                </c:pt>
                <c:pt idx="39031">
                  <c:v>13.514300000002001</c:v>
                </c:pt>
                <c:pt idx="39032">
                  <c:v>13.514300000003001</c:v>
                </c:pt>
                <c:pt idx="39033">
                  <c:v>13.514300000003001</c:v>
                </c:pt>
                <c:pt idx="39034">
                  <c:v>13.514300000002001</c:v>
                </c:pt>
                <c:pt idx="39035">
                  <c:v>13.514483934429</c:v>
                </c:pt>
                <c:pt idx="39036">
                  <c:v>13.682600000000001</c:v>
                </c:pt>
                <c:pt idx="39037">
                  <c:v>13.682600000000001</c:v>
                </c:pt>
                <c:pt idx="39038">
                  <c:v>13.682600000000001</c:v>
                </c:pt>
                <c:pt idx="39039">
                  <c:v>13.682600000000001</c:v>
                </c:pt>
                <c:pt idx="39040">
                  <c:v>13.682600000000001</c:v>
                </c:pt>
                <c:pt idx="39041">
                  <c:v>13.682600000000001</c:v>
                </c:pt>
                <c:pt idx="39042">
                  <c:v>13.644874178465001</c:v>
                </c:pt>
                <c:pt idx="39043">
                  <c:v>13.570499999998001</c:v>
                </c:pt>
                <c:pt idx="39044">
                  <c:v>13.570500000000999</c:v>
                </c:pt>
                <c:pt idx="39045">
                  <c:v>13.570500000000999</c:v>
                </c:pt>
                <c:pt idx="39046">
                  <c:v>13.570500000000999</c:v>
                </c:pt>
                <c:pt idx="39047">
                  <c:v>13.570500000000999</c:v>
                </c:pt>
                <c:pt idx="39048">
                  <c:v>13.570500000000999</c:v>
                </c:pt>
                <c:pt idx="39049">
                  <c:v>13.570500000000999</c:v>
                </c:pt>
                <c:pt idx="39050">
                  <c:v>13.570500000000999</c:v>
                </c:pt>
                <c:pt idx="39051">
                  <c:v>13.570500000000999</c:v>
                </c:pt>
                <c:pt idx="39052">
                  <c:v>13.570500000000999</c:v>
                </c:pt>
                <c:pt idx="39053">
                  <c:v>13.570500000000999</c:v>
                </c:pt>
                <c:pt idx="39054">
                  <c:v>13.569638319472</c:v>
                </c:pt>
                <c:pt idx="39055">
                  <c:v>13.459000000002</c:v>
                </c:pt>
                <c:pt idx="39056">
                  <c:v>13.459000000002</c:v>
                </c:pt>
                <c:pt idx="39057">
                  <c:v>13.459000000002</c:v>
                </c:pt>
                <c:pt idx="39058">
                  <c:v>13.458999999999</c:v>
                </c:pt>
                <c:pt idx="39059">
                  <c:v>13.459000000002</c:v>
                </c:pt>
                <c:pt idx="39060">
                  <c:v>13.459000000002</c:v>
                </c:pt>
                <c:pt idx="39061">
                  <c:v>13.459000000002</c:v>
                </c:pt>
                <c:pt idx="39062">
                  <c:v>13.459000000002</c:v>
                </c:pt>
                <c:pt idx="39063">
                  <c:v>13.459000000002</c:v>
                </c:pt>
                <c:pt idx="39064">
                  <c:v>13.459000000002</c:v>
                </c:pt>
                <c:pt idx="39065">
                  <c:v>13.459000000002</c:v>
                </c:pt>
                <c:pt idx="39066">
                  <c:v>13.459000000002</c:v>
                </c:pt>
                <c:pt idx="39067">
                  <c:v>13.438197072554001</c:v>
                </c:pt>
                <c:pt idx="39068">
                  <c:v>13.400599999996</c:v>
                </c:pt>
                <c:pt idx="39069">
                  <c:v>13.400599999996</c:v>
                </c:pt>
                <c:pt idx="39070">
                  <c:v>13.400599999996</c:v>
                </c:pt>
                <c:pt idx="39071">
                  <c:v>13.400599999996</c:v>
                </c:pt>
                <c:pt idx="39072">
                  <c:v>13.400599999996</c:v>
                </c:pt>
                <c:pt idx="39073">
                  <c:v>13.400599999996</c:v>
                </c:pt>
                <c:pt idx="39074">
                  <c:v>13.400599999996</c:v>
                </c:pt>
                <c:pt idx="39075">
                  <c:v>13.400599999996</c:v>
                </c:pt>
                <c:pt idx="39076">
                  <c:v>13.400599999996</c:v>
                </c:pt>
                <c:pt idx="39077">
                  <c:v>13.400599999996</c:v>
                </c:pt>
                <c:pt idx="39078">
                  <c:v>13.400599999996</c:v>
                </c:pt>
                <c:pt idx="39079">
                  <c:v>13.449429412893</c:v>
                </c:pt>
                <c:pt idx="39080">
                  <c:v>13.517900000003999</c:v>
                </c:pt>
                <c:pt idx="39081">
                  <c:v>13.517900000003999</c:v>
                </c:pt>
                <c:pt idx="39082">
                  <c:v>13.517900000003999</c:v>
                </c:pt>
                <c:pt idx="39083">
                  <c:v>13.517900000003999</c:v>
                </c:pt>
                <c:pt idx="39084">
                  <c:v>13.517900000003999</c:v>
                </c:pt>
                <c:pt idx="39085">
                  <c:v>13.517900000003999</c:v>
                </c:pt>
                <c:pt idx="39086">
                  <c:v>13.517900000003999</c:v>
                </c:pt>
                <c:pt idx="39087">
                  <c:v>13.517900000003999</c:v>
                </c:pt>
                <c:pt idx="39088">
                  <c:v>13.517900000003999</c:v>
                </c:pt>
                <c:pt idx="39089">
                  <c:v>13.517900000003999</c:v>
                </c:pt>
                <c:pt idx="39090">
                  <c:v>13.517900000003999</c:v>
                </c:pt>
                <c:pt idx="39091">
                  <c:v>13.517900000003999</c:v>
                </c:pt>
                <c:pt idx="39092">
                  <c:v>13.477700038169001</c:v>
                </c:pt>
                <c:pt idx="39093">
                  <c:v>13.409299999999</c:v>
                </c:pt>
                <c:pt idx="39094">
                  <c:v>13.409299999999</c:v>
                </c:pt>
                <c:pt idx="39095">
                  <c:v>13.409299999999</c:v>
                </c:pt>
                <c:pt idx="39096">
                  <c:v>13.409299999999</c:v>
                </c:pt>
                <c:pt idx="39097">
                  <c:v>13.409299999999</c:v>
                </c:pt>
                <c:pt idx="39098">
                  <c:v>13.409299999999</c:v>
                </c:pt>
                <c:pt idx="39099">
                  <c:v>13.409299999999</c:v>
                </c:pt>
                <c:pt idx="39100">
                  <c:v>13.409299999999</c:v>
                </c:pt>
                <c:pt idx="39101">
                  <c:v>13.409299999999</c:v>
                </c:pt>
                <c:pt idx="39102">
                  <c:v>13.409299999999</c:v>
                </c:pt>
                <c:pt idx="39103">
                  <c:v>13.409299999999</c:v>
                </c:pt>
                <c:pt idx="39104">
                  <c:v>13.409299999999</c:v>
                </c:pt>
                <c:pt idx="39105">
                  <c:v>13.422851908007001</c:v>
                </c:pt>
                <c:pt idx="39106">
                  <c:v>13.565600000002</c:v>
                </c:pt>
                <c:pt idx="39107">
                  <c:v>13.565600000002</c:v>
                </c:pt>
                <c:pt idx="39108">
                  <c:v>13.565600000002</c:v>
                </c:pt>
                <c:pt idx="39109">
                  <c:v>13.565600000002</c:v>
                </c:pt>
                <c:pt idx="39110">
                  <c:v>13.565600000002</c:v>
                </c:pt>
                <c:pt idx="39111">
                  <c:v>13.565600000002</c:v>
                </c:pt>
                <c:pt idx="39112">
                  <c:v>13.565600000002</c:v>
                </c:pt>
                <c:pt idx="39113">
                  <c:v>13.565599999997</c:v>
                </c:pt>
                <c:pt idx="39114">
                  <c:v>13.565600000002</c:v>
                </c:pt>
                <c:pt idx="39115">
                  <c:v>13.565600000002</c:v>
                </c:pt>
                <c:pt idx="39116">
                  <c:v>13.565599999997</c:v>
                </c:pt>
                <c:pt idx="39117">
                  <c:v>13.571703421409</c:v>
                </c:pt>
                <c:pt idx="39118">
                  <c:v>13.575099999996</c:v>
                </c:pt>
                <c:pt idx="39119">
                  <c:v>13.575099999996</c:v>
                </c:pt>
                <c:pt idx="39120">
                  <c:v>13.575099999996</c:v>
                </c:pt>
                <c:pt idx="39121">
                  <c:v>13.575099999996</c:v>
                </c:pt>
                <c:pt idx="39122">
                  <c:v>13.575099999996</c:v>
                </c:pt>
                <c:pt idx="39123">
                  <c:v>13.575099999996</c:v>
                </c:pt>
                <c:pt idx="39124">
                  <c:v>13.575099999996</c:v>
                </c:pt>
                <c:pt idx="39125">
                  <c:v>13.575099999996</c:v>
                </c:pt>
                <c:pt idx="39126">
                  <c:v>13.575099999996</c:v>
                </c:pt>
                <c:pt idx="39127">
                  <c:v>13.575099999996</c:v>
                </c:pt>
                <c:pt idx="39128">
                  <c:v>13.575099999995</c:v>
                </c:pt>
                <c:pt idx="39129">
                  <c:v>13.533813346223999</c:v>
                </c:pt>
                <c:pt idx="39130">
                  <c:v>13.522399999996001</c:v>
                </c:pt>
                <c:pt idx="39131">
                  <c:v>13.522399999996001</c:v>
                </c:pt>
                <c:pt idx="39132">
                  <c:v>13.522399999996001</c:v>
                </c:pt>
                <c:pt idx="39133">
                  <c:v>13.522399999996001</c:v>
                </c:pt>
                <c:pt idx="39134">
                  <c:v>13.522399999996001</c:v>
                </c:pt>
                <c:pt idx="39135">
                  <c:v>13.522399999996001</c:v>
                </c:pt>
                <c:pt idx="39136">
                  <c:v>13.522399999996001</c:v>
                </c:pt>
                <c:pt idx="39137">
                  <c:v>13.522399999996001</c:v>
                </c:pt>
                <c:pt idx="39138">
                  <c:v>13.522399999996001</c:v>
                </c:pt>
                <c:pt idx="39139">
                  <c:v>13.522399999996001</c:v>
                </c:pt>
                <c:pt idx="39140">
                  <c:v>13.522399999996001</c:v>
                </c:pt>
                <c:pt idx="39141">
                  <c:v>13.522399999996001</c:v>
                </c:pt>
                <c:pt idx="39142">
                  <c:v>13.551690888302</c:v>
                </c:pt>
                <c:pt idx="39143">
                  <c:v>13.582400000005</c:v>
                </c:pt>
                <c:pt idx="39144">
                  <c:v>13.582400000005</c:v>
                </c:pt>
                <c:pt idx="39145">
                  <c:v>13.582400000005</c:v>
                </c:pt>
                <c:pt idx="39146">
                  <c:v>13.582400000005</c:v>
                </c:pt>
                <c:pt idx="39147">
                  <c:v>13.582400000005</c:v>
                </c:pt>
                <c:pt idx="39148">
                  <c:v>13.582400000005</c:v>
                </c:pt>
                <c:pt idx="39149">
                  <c:v>13.582400000005</c:v>
                </c:pt>
                <c:pt idx="39150">
                  <c:v>13.582400000005</c:v>
                </c:pt>
                <c:pt idx="39151">
                  <c:v>13.582400000005</c:v>
                </c:pt>
                <c:pt idx="39152">
                  <c:v>13.582400000005</c:v>
                </c:pt>
                <c:pt idx="39153">
                  <c:v>13.582400000005</c:v>
                </c:pt>
                <c:pt idx="39154">
                  <c:v>13.582400000005</c:v>
                </c:pt>
                <c:pt idx="39155">
                  <c:v>13.58227415563</c:v>
                </c:pt>
                <c:pt idx="39156">
                  <c:v>13.581600000003</c:v>
                </c:pt>
                <c:pt idx="39157">
                  <c:v>13.581600000003</c:v>
                </c:pt>
                <c:pt idx="39158">
                  <c:v>13.581600000003</c:v>
                </c:pt>
                <c:pt idx="39159">
                  <c:v>13.581600000003</c:v>
                </c:pt>
                <c:pt idx="39160">
                  <c:v>13.581600000003</c:v>
                </c:pt>
                <c:pt idx="39161">
                  <c:v>13.581600000003</c:v>
                </c:pt>
                <c:pt idx="39162">
                  <c:v>13.581600000003</c:v>
                </c:pt>
                <c:pt idx="39163">
                  <c:v>13.581600000003</c:v>
                </c:pt>
                <c:pt idx="39164">
                  <c:v>13.581600000003</c:v>
                </c:pt>
                <c:pt idx="39165">
                  <c:v>13.581600000003</c:v>
                </c:pt>
                <c:pt idx="39166">
                  <c:v>13.581600000003</c:v>
                </c:pt>
                <c:pt idx="39167">
                  <c:v>13.581600000003</c:v>
                </c:pt>
                <c:pt idx="39168">
                  <c:v>13.581600000003</c:v>
                </c:pt>
                <c:pt idx="39169">
                  <c:v>13.581600000003</c:v>
                </c:pt>
                <c:pt idx="39170">
                  <c:v>13.581600000003</c:v>
                </c:pt>
                <c:pt idx="39171">
                  <c:v>13.581600000003</c:v>
                </c:pt>
                <c:pt idx="39172">
                  <c:v>13.581600000003</c:v>
                </c:pt>
                <c:pt idx="39173">
                  <c:v>13.581600000003</c:v>
                </c:pt>
                <c:pt idx="39174">
                  <c:v>13.581600000003</c:v>
                </c:pt>
                <c:pt idx="39175">
                  <c:v>13.578828493295999</c:v>
                </c:pt>
                <c:pt idx="39176">
                  <c:v>13.566800000000001</c:v>
                </c:pt>
                <c:pt idx="39177">
                  <c:v>13.566800000000001</c:v>
                </c:pt>
                <c:pt idx="39178">
                  <c:v>13.566800000000001</c:v>
                </c:pt>
                <c:pt idx="39179">
                  <c:v>13.566800000000001</c:v>
                </c:pt>
                <c:pt idx="39180">
                  <c:v>13.566800000000001</c:v>
                </c:pt>
                <c:pt idx="39181">
                  <c:v>13.566800000000001</c:v>
                </c:pt>
                <c:pt idx="39182">
                  <c:v>13.566800000000001</c:v>
                </c:pt>
                <c:pt idx="39183">
                  <c:v>13.566800000000001</c:v>
                </c:pt>
                <c:pt idx="39184">
                  <c:v>13.566800000000001</c:v>
                </c:pt>
                <c:pt idx="39185">
                  <c:v>13.566800000000001</c:v>
                </c:pt>
                <c:pt idx="39186">
                  <c:v>13.566800000000001</c:v>
                </c:pt>
                <c:pt idx="39187">
                  <c:v>13.575773134329999</c:v>
                </c:pt>
                <c:pt idx="39188">
                  <c:v>13.663200000005</c:v>
                </c:pt>
                <c:pt idx="39189">
                  <c:v>13.663200000003</c:v>
                </c:pt>
                <c:pt idx="39190">
                  <c:v>13.663200000003</c:v>
                </c:pt>
                <c:pt idx="39191">
                  <c:v>13.663200000003</c:v>
                </c:pt>
                <c:pt idx="39192">
                  <c:v>13.663200000003</c:v>
                </c:pt>
                <c:pt idx="39193">
                  <c:v>13.618691840324001</c:v>
                </c:pt>
                <c:pt idx="39194">
                  <c:v>13.581600000003</c:v>
                </c:pt>
                <c:pt idx="39195">
                  <c:v>13.581600000003</c:v>
                </c:pt>
                <c:pt idx="39196">
                  <c:v>13.581600000003</c:v>
                </c:pt>
                <c:pt idx="39197">
                  <c:v>13.581600000003</c:v>
                </c:pt>
                <c:pt idx="39198">
                  <c:v>13.581600000003</c:v>
                </c:pt>
                <c:pt idx="39199">
                  <c:v>13.581600000003</c:v>
                </c:pt>
                <c:pt idx="39200">
                  <c:v>13.581600000003</c:v>
                </c:pt>
                <c:pt idx="39201">
                  <c:v>13.581600000003</c:v>
                </c:pt>
                <c:pt idx="39202">
                  <c:v>13.581600000003</c:v>
                </c:pt>
                <c:pt idx="39203">
                  <c:v>13.581600000003</c:v>
                </c:pt>
                <c:pt idx="39204">
                  <c:v>13.581600000003</c:v>
                </c:pt>
                <c:pt idx="39205">
                  <c:v>13.581600000003</c:v>
                </c:pt>
                <c:pt idx="39206">
                  <c:v>13.537872655081999</c:v>
                </c:pt>
                <c:pt idx="39207">
                  <c:v>13.474900000001</c:v>
                </c:pt>
                <c:pt idx="39208">
                  <c:v>13.474900000001</c:v>
                </c:pt>
                <c:pt idx="39209">
                  <c:v>13.474900000001</c:v>
                </c:pt>
                <c:pt idx="39210">
                  <c:v>13.474900000001</c:v>
                </c:pt>
                <c:pt idx="39211">
                  <c:v>13.474900000001</c:v>
                </c:pt>
                <c:pt idx="39212">
                  <c:v>13.474900000001</c:v>
                </c:pt>
                <c:pt idx="39213">
                  <c:v>13.474900000001</c:v>
                </c:pt>
                <c:pt idx="39214">
                  <c:v>13.474900000001</c:v>
                </c:pt>
                <c:pt idx="39215">
                  <c:v>13.474900000001</c:v>
                </c:pt>
                <c:pt idx="39216">
                  <c:v>13.474900000001</c:v>
                </c:pt>
                <c:pt idx="39217">
                  <c:v>13.474900000001</c:v>
                </c:pt>
                <c:pt idx="39218">
                  <c:v>13.474900000001</c:v>
                </c:pt>
                <c:pt idx="39219">
                  <c:v>13.480204942408999</c:v>
                </c:pt>
                <c:pt idx="39220">
                  <c:v>13.486200000005001</c:v>
                </c:pt>
                <c:pt idx="39221">
                  <c:v>13.486200000005001</c:v>
                </c:pt>
                <c:pt idx="39222">
                  <c:v>13.486200000005001</c:v>
                </c:pt>
                <c:pt idx="39223">
                  <c:v>13.486200000005001</c:v>
                </c:pt>
                <c:pt idx="39224">
                  <c:v>13.486200000005001</c:v>
                </c:pt>
                <c:pt idx="39225">
                  <c:v>13.486200000005001</c:v>
                </c:pt>
                <c:pt idx="39226">
                  <c:v>13.486200000005001</c:v>
                </c:pt>
                <c:pt idx="39227">
                  <c:v>13.486200000005001</c:v>
                </c:pt>
                <c:pt idx="39228">
                  <c:v>13.486200000005001</c:v>
                </c:pt>
                <c:pt idx="39229">
                  <c:v>13.486200000005001</c:v>
                </c:pt>
                <c:pt idx="39230">
                  <c:v>13.486200000005001</c:v>
                </c:pt>
                <c:pt idx="39231">
                  <c:v>13.486200000005001</c:v>
                </c:pt>
                <c:pt idx="39232">
                  <c:v>13.478406743298001</c:v>
                </c:pt>
                <c:pt idx="39233">
                  <c:v>13.401799999999</c:v>
                </c:pt>
                <c:pt idx="39234">
                  <c:v>13.401799999999</c:v>
                </c:pt>
                <c:pt idx="39235">
                  <c:v>13.401799999999</c:v>
                </c:pt>
                <c:pt idx="39236">
                  <c:v>13.401799999999</c:v>
                </c:pt>
                <c:pt idx="39237">
                  <c:v>13.401799999999</c:v>
                </c:pt>
                <c:pt idx="39238">
                  <c:v>13.401799999999</c:v>
                </c:pt>
                <c:pt idx="39239">
                  <c:v>13.401799999999</c:v>
                </c:pt>
                <c:pt idx="39240">
                  <c:v>13.401799999999</c:v>
                </c:pt>
                <c:pt idx="39241">
                  <c:v>13.401799999999</c:v>
                </c:pt>
                <c:pt idx="39242">
                  <c:v>13.401799999999</c:v>
                </c:pt>
                <c:pt idx="39243">
                  <c:v>13.401799999999</c:v>
                </c:pt>
                <c:pt idx="39244">
                  <c:v>13.401799999999</c:v>
                </c:pt>
                <c:pt idx="39245">
                  <c:v>13.401799999999</c:v>
                </c:pt>
                <c:pt idx="39246">
                  <c:v>13.531784985473999</c:v>
                </c:pt>
                <c:pt idx="39247">
                  <c:v>13.671899999996</c:v>
                </c:pt>
                <c:pt idx="39248">
                  <c:v>13.671899999997001</c:v>
                </c:pt>
                <c:pt idx="39249">
                  <c:v>13.671899999995</c:v>
                </c:pt>
                <c:pt idx="39250">
                  <c:v>13.671899999996</c:v>
                </c:pt>
                <c:pt idx="39251">
                  <c:v>13.671899999995</c:v>
                </c:pt>
                <c:pt idx="39252">
                  <c:v>13.671899999995</c:v>
                </c:pt>
                <c:pt idx="39253">
                  <c:v>13.671899999996</c:v>
                </c:pt>
                <c:pt idx="39254">
                  <c:v>13.671899999997001</c:v>
                </c:pt>
                <c:pt idx="39255">
                  <c:v>13.671899999996</c:v>
                </c:pt>
                <c:pt idx="39256">
                  <c:v>13.64916245655</c:v>
                </c:pt>
                <c:pt idx="39257">
                  <c:v>13.587300000004999</c:v>
                </c:pt>
                <c:pt idx="39258">
                  <c:v>13.587300000004999</c:v>
                </c:pt>
                <c:pt idx="39259">
                  <c:v>13.587300000004999</c:v>
                </c:pt>
                <c:pt idx="39260">
                  <c:v>13.587300000004999</c:v>
                </c:pt>
                <c:pt idx="39261">
                  <c:v>13.587300000004999</c:v>
                </c:pt>
                <c:pt idx="39262">
                  <c:v>13.587300000004999</c:v>
                </c:pt>
                <c:pt idx="39263">
                  <c:v>13.587300000004999</c:v>
                </c:pt>
                <c:pt idx="39264">
                  <c:v>13.587300000004999</c:v>
                </c:pt>
                <c:pt idx="39265">
                  <c:v>13.587300000004999</c:v>
                </c:pt>
                <c:pt idx="39266">
                  <c:v>13.587300000004999</c:v>
                </c:pt>
                <c:pt idx="39267">
                  <c:v>13.587300000004999</c:v>
                </c:pt>
                <c:pt idx="39268">
                  <c:v>13.587300000004999</c:v>
                </c:pt>
                <c:pt idx="39269">
                  <c:v>13.587300000004999</c:v>
                </c:pt>
                <c:pt idx="39270">
                  <c:v>13.587300000004999</c:v>
                </c:pt>
                <c:pt idx="39271">
                  <c:v>13.587300000004999</c:v>
                </c:pt>
                <c:pt idx="39272">
                  <c:v>13.587300000004999</c:v>
                </c:pt>
                <c:pt idx="39273">
                  <c:v>13.587300000004999</c:v>
                </c:pt>
                <c:pt idx="39274">
                  <c:v>13.587300000004999</c:v>
                </c:pt>
                <c:pt idx="39275">
                  <c:v>13.584075910048</c:v>
                </c:pt>
                <c:pt idx="39276">
                  <c:v>13.4565</c:v>
                </c:pt>
                <c:pt idx="39277">
                  <c:v>13.4565</c:v>
                </c:pt>
                <c:pt idx="39278">
                  <c:v>13.4565</c:v>
                </c:pt>
                <c:pt idx="39279">
                  <c:v>13.4565</c:v>
                </c:pt>
                <c:pt idx="39280">
                  <c:v>13.4565</c:v>
                </c:pt>
                <c:pt idx="39281">
                  <c:v>13.4565</c:v>
                </c:pt>
                <c:pt idx="39282">
                  <c:v>13.456695215748001</c:v>
                </c:pt>
                <c:pt idx="39283">
                  <c:v>13.755999999996</c:v>
                </c:pt>
                <c:pt idx="39284">
                  <c:v>13.755999999996</c:v>
                </c:pt>
                <c:pt idx="39285">
                  <c:v>13.755999999996</c:v>
                </c:pt>
                <c:pt idx="39286">
                  <c:v>13.755999999996</c:v>
                </c:pt>
                <c:pt idx="39287">
                  <c:v>13.755999999996</c:v>
                </c:pt>
                <c:pt idx="39288">
                  <c:v>13.755999999996</c:v>
                </c:pt>
                <c:pt idx="39289">
                  <c:v>13.755999999996</c:v>
                </c:pt>
                <c:pt idx="39290">
                  <c:v>13.755999999996</c:v>
                </c:pt>
                <c:pt idx="39291">
                  <c:v>13.755999999996</c:v>
                </c:pt>
                <c:pt idx="39292">
                  <c:v>13.755999999996</c:v>
                </c:pt>
                <c:pt idx="39293">
                  <c:v>13.755999999996</c:v>
                </c:pt>
                <c:pt idx="39294">
                  <c:v>13.755999999996</c:v>
                </c:pt>
                <c:pt idx="39295">
                  <c:v>13.755999999996</c:v>
                </c:pt>
                <c:pt idx="39296">
                  <c:v>13.71758549256</c:v>
                </c:pt>
                <c:pt idx="39297">
                  <c:v>13.633399999998</c:v>
                </c:pt>
                <c:pt idx="39298">
                  <c:v>13.633399999998</c:v>
                </c:pt>
                <c:pt idx="39299">
                  <c:v>13.633399999998</c:v>
                </c:pt>
                <c:pt idx="39300">
                  <c:v>13.633399999998</c:v>
                </c:pt>
                <c:pt idx="39301">
                  <c:v>13.633399999998</c:v>
                </c:pt>
                <c:pt idx="39302">
                  <c:v>13.633399999998</c:v>
                </c:pt>
                <c:pt idx="39303">
                  <c:v>13.633399999999</c:v>
                </c:pt>
                <c:pt idx="39304">
                  <c:v>13.633399999998</c:v>
                </c:pt>
                <c:pt idx="39305">
                  <c:v>13.633399999998</c:v>
                </c:pt>
                <c:pt idx="39306">
                  <c:v>13.633399999998</c:v>
                </c:pt>
                <c:pt idx="39307">
                  <c:v>13.633399999998</c:v>
                </c:pt>
                <c:pt idx="39308">
                  <c:v>13.588441726100999</c:v>
                </c:pt>
                <c:pt idx="39309">
                  <c:v>13.5092</c:v>
                </c:pt>
                <c:pt idx="39310">
                  <c:v>13.5092</c:v>
                </c:pt>
                <c:pt idx="39311">
                  <c:v>13.5092</c:v>
                </c:pt>
                <c:pt idx="39312">
                  <c:v>13.509199999997</c:v>
                </c:pt>
                <c:pt idx="39313">
                  <c:v>13.5092</c:v>
                </c:pt>
                <c:pt idx="39314">
                  <c:v>13.5092</c:v>
                </c:pt>
                <c:pt idx="39315">
                  <c:v>13.5092</c:v>
                </c:pt>
                <c:pt idx="39316">
                  <c:v>13.5092</c:v>
                </c:pt>
                <c:pt idx="39317">
                  <c:v>13.5092</c:v>
                </c:pt>
                <c:pt idx="39318">
                  <c:v>13.5092</c:v>
                </c:pt>
                <c:pt idx="39319">
                  <c:v>13.5092</c:v>
                </c:pt>
                <c:pt idx="39320">
                  <c:v>13.456048674973999</c:v>
                </c:pt>
                <c:pt idx="39321">
                  <c:v>13.427100000000999</c:v>
                </c:pt>
                <c:pt idx="39322">
                  <c:v>13.427100000000999</c:v>
                </c:pt>
                <c:pt idx="39323">
                  <c:v>13.427100000000999</c:v>
                </c:pt>
                <c:pt idx="39324">
                  <c:v>13.427100000000999</c:v>
                </c:pt>
                <c:pt idx="39325">
                  <c:v>13.427100000000999</c:v>
                </c:pt>
                <c:pt idx="39326">
                  <c:v>13.427100000000999</c:v>
                </c:pt>
                <c:pt idx="39327">
                  <c:v>13.427100000000999</c:v>
                </c:pt>
                <c:pt idx="39328">
                  <c:v>13.427100000000999</c:v>
                </c:pt>
                <c:pt idx="39329">
                  <c:v>13.427100000000999</c:v>
                </c:pt>
                <c:pt idx="39330">
                  <c:v>13.427100000000999</c:v>
                </c:pt>
                <c:pt idx="39331">
                  <c:v>13.427100000000999</c:v>
                </c:pt>
                <c:pt idx="39332">
                  <c:v>13.427100000000999</c:v>
                </c:pt>
                <c:pt idx="39333">
                  <c:v>13.456865715397999</c:v>
                </c:pt>
                <c:pt idx="39334">
                  <c:v>13.553500000002</c:v>
                </c:pt>
                <c:pt idx="39335">
                  <c:v>13.553500000002</c:v>
                </c:pt>
                <c:pt idx="39336">
                  <c:v>13.553500000002</c:v>
                </c:pt>
                <c:pt idx="39337">
                  <c:v>13.553500000003</c:v>
                </c:pt>
                <c:pt idx="39338">
                  <c:v>13.553500000002</c:v>
                </c:pt>
                <c:pt idx="39339">
                  <c:v>13.553500000002</c:v>
                </c:pt>
                <c:pt idx="39340">
                  <c:v>13.553500000002</c:v>
                </c:pt>
                <c:pt idx="39341">
                  <c:v>13.553500000002</c:v>
                </c:pt>
                <c:pt idx="39342">
                  <c:v>13.553500000002</c:v>
                </c:pt>
                <c:pt idx="39343">
                  <c:v>13.553500000002</c:v>
                </c:pt>
                <c:pt idx="39344">
                  <c:v>13.553500000002</c:v>
                </c:pt>
                <c:pt idx="39345">
                  <c:v>13.553500000002</c:v>
                </c:pt>
                <c:pt idx="39346">
                  <c:v>13.553500000002</c:v>
                </c:pt>
                <c:pt idx="39347">
                  <c:v>13.553500000002</c:v>
                </c:pt>
                <c:pt idx="39348">
                  <c:v>13.553500000002</c:v>
                </c:pt>
                <c:pt idx="39349">
                  <c:v>13.553500000002</c:v>
                </c:pt>
                <c:pt idx="39350">
                  <c:v>13.553500000002</c:v>
                </c:pt>
                <c:pt idx="39351">
                  <c:v>13.542429389093</c:v>
                </c:pt>
                <c:pt idx="39352">
                  <c:v>13.388899999997999</c:v>
                </c:pt>
                <c:pt idx="39353">
                  <c:v>13.388899999997999</c:v>
                </c:pt>
                <c:pt idx="39354">
                  <c:v>13.388899999997999</c:v>
                </c:pt>
                <c:pt idx="39355">
                  <c:v>13.388899999997999</c:v>
                </c:pt>
                <c:pt idx="39356">
                  <c:v>13.388899999997999</c:v>
                </c:pt>
                <c:pt idx="39357">
                  <c:v>13.388899999997999</c:v>
                </c:pt>
                <c:pt idx="39358">
                  <c:v>13.404876385326</c:v>
                </c:pt>
                <c:pt idx="39359">
                  <c:v>13.540700000004</c:v>
                </c:pt>
                <c:pt idx="39360">
                  <c:v>13.540700000004</c:v>
                </c:pt>
                <c:pt idx="39361">
                  <c:v>13.540700000004</c:v>
                </c:pt>
                <c:pt idx="39362">
                  <c:v>13.540700000004</c:v>
                </c:pt>
                <c:pt idx="39363">
                  <c:v>13.540700000004</c:v>
                </c:pt>
                <c:pt idx="39364">
                  <c:v>13.540700000004</c:v>
                </c:pt>
                <c:pt idx="39365">
                  <c:v>13.540700000004</c:v>
                </c:pt>
                <c:pt idx="39366">
                  <c:v>13.540700000004</c:v>
                </c:pt>
                <c:pt idx="39367">
                  <c:v>13.540700000004</c:v>
                </c:pt>
                <c:pt idx="39368">
                  <c:v>13.540700000004</c:v>
                </c:pt>
                <c:pt idx="39369">
                  <c:v>13.540700000004</c:v>
                </c:pt>
                <c:pt idx="39370">
                  <c:v>13.540700000004</c:v>
                </c:pt>
                <c:pt idx="39371">
                  <c:v>13.540700000004</c:v>
                </c:pt>
                <c:pt idx="39372">
                  <c:v>13.540700000004</c:v>
                </c:pt>
                <c:pt idx="39373">
                  <c:v>13.540700000004</c:v>
                </c:pt>
                <c:pt idx="39374">
                  <c:v>13.540700000004</c:v>
                </c:pt>
                <c:pt idx="39375">
                  <c:v>13.540700000004</c:v>
                </c:pt>
                <c:pt idx="39376">
                  <c:v>13.540700000004</c:v>
                </c:pt>
                <c:pt idx="39377">
                  <c:v>13.540700000004</c:v>
                </c:pt>
                <c:pt idx="39378">
                  <c:v>13.528198762001001</c:v>
                </c:pt>
                <c:pt idx="39379">
                  <c:v>13.512300000002</c:v>
                </c:pt>
                <c:pt idx="39380">
                  <c:v>13.512300000002</c:v>
                </c:pt>
                <c:pt idx="39381">
                  <c:v>13.512300000002</c:v>
                </c:pt>
                <c:pt idx="39382">
                  <c:v>13.512300000002</c:v>
                </c:pt>
                <c:pt idx="39383">
                  <c:v>13.512300000002</c:v>
                </c:pt>
                <c:pt idx="39384">
                  <c:v>13.512300000002</c:v>
                </c:pt>
                <c:pt idx="39385">
                  <c:v>13.512300000002</c:v>
                </c:pt>
                <c:pt idx="39386">
                  <c:v>13.512300000002</c:v>
                </c:pt>
                <c:pt idx="39387">
                  <c:v>13.512300000002</c:v>
                </c:pt>
                <c:pt idx="39388">
                  <c:v>13.512300000002</c:v>
                </c:pt>
                <c:pt idx="39389">
                  <c:v>13.512300000002</c:v>
                </c:pt>
                <c:pt idx="39390">
                  <c:v>13.512300000002</c:v>
                </c:pt>
                <c:pt idx="39391">
                  <c:v>13.717471857241</c:v>
                </c:pt>
                <c:pt idx="39392">
                  <c:v>13.729699999997999</c:v>
                </c:pt>
                <c:pt idx="39393">
                  <c:v>13.729699999997999</c:v>
                </c:pt>
                <c:pt idx="39394">
                  <c:v>13.729699999997999</c:v>
                </c:pt>
                <c:pt idx="39395">
                  <c:v>13.729699999997999</c:v>
                </c:pt>
                <c:pt idx="39396">
                  <c:v>13.729699999997999</c:v>
                </c:pt>
                <c:pt idx="39397">
                  <c:v>13.705651546992</c:v>
                </c:pt>
                <c:pt idx="39398">
                  <c:v>13.505000000002999</c:v>
                </c:pt>
                <c:pt idx="39399">
                  <c:v>13.505000000002999</c:v>
                </c:pt>
                <c:pt idx="39400">
                  <c:v>13.505000000002999</c:v>
                </c:pt>
                <c:pt idx="39401">
                  <c:v>13.505000000002999</c:v>
                </c:pt>
                <c:pt idx="39402">
                  <c:v>13.505000000002999</c:v>
                </c:pt>
                <c:pt idx="39403">
                  <c:v>13.505000000002999</c:v>
                </c:pt>
                <c:pt idx="39404">
                  <c:v>13.505000000002999</c:v>
                </c:pt>
                <c:pt idx="39405">
                  <c:v>13.505000000002999</c:v>
                </c:pt>
                <c:pt idx="39406">
                  <c:v>13.505000000002999</c:v>
                </c:pt>
                <c:pt idx="39407">
                  <c:v>13.505000000002999</c:v>
                </c:pt>
                <c:pt idx="39408">
                  <c:v>13.505000000002999</c:v>
                </c:pt>
                <c:pt idx="39409">
                  <c:v>13.505000000002999</c:v>
                </c:pt>
                <c:pt idx="39410">
                  <c:v>13.505000000002999</c:v>
                </c:pt>
                <c:pt idx="39411">
                  <c:v>13.540084951722999</c:v>
                </c:pt>
                <c:pt idx="39412">
                  <c:v>13.590100000001</c:v>
                </c:pt>
                <c:pt idx="39413">
                  <c:v>13.590100000001</c:v>
                </c:pt>
                <c:pt idx="39414">
                  <c:v>13.590100000001</c:v>
                </c:pt>
                <c:pt idx="39415">
                  <c:v>13.590099999996999</c:v>
                </c:pt>
                <c:pt idx="39416">
                  <c:v>13.590100000001</c:v>
                </c:pt>
                <c:pt idx="39417">
                  <c:v>13.590100000001</c:v>
                </c:pt>
                <c:pt idx="39418">
                  <c:v>13.590100000001</c:v>
                </c:pt>
                <c:pt idx="39419">
                  <c:v>13.590100000001</c:v>
                </c:pt>
                <c:pt idx="39420">
                  <c:v>13.590100000001</c:v>
                </c:pt>
                <c:pt idx="39421">
                  <c:v>13.590100000001</c:v>
                </c:pt>
                <c:pt idx="39422">
                  <c:v>13.590100000001</c:v>
                </c:pt>
                <c:pt idx="39423">
                  <c:v>13.590100000001</c:v>
                </c:pt>
                <c:pt idx="39424">
                  <c:v>13.590100000001</c:v>
                </c:pt>
                <c:pt idx="39425">
                  <c:v>13.590100000001</c:v>
                </c:pt>
                <c:pt idx="39426">
                  <c:v>13.590100000001</c:v>
                </c:pt>
                <c:pt idx="39427">
                  <c:v>13.590100000001</c:v>
                </c:pt>
                <c:pt idx="39428">
                  <c:v>13.590100000001</c:v>
                </c:pt>
                <c:pt idx="39429">
                  <c:v>13.570539324775</c:v>
                </c:pt>
                <c:pt idx="39430">
                  <c:v>13.545799999999</c:v>
                </c:pt>
                <c:pt idx="39431">
                  <c:v>13.545799999999</c:v>
                </c:pt>
                <c:pt idx="39432">
                  <c:v>13.5458</c:v>
                </c:pt>
                <c:pt idx="39433">
                  <c:v>13.545800000002</c:v>
                </c:pt>
                <c:pt idx="39434">
                  <c:v>13.545799999999</c:v>
                </c:pt>
                <c:pt idx="39435">
                  <c:v>13.564629687502</c:v>
                </c:pt>
                <c:pt idx="39436">
                  <c:v>13.580900000001</c:v>
                </c:pt>
                <c:pt idx="39437">
                  <c:v>13.580900000001</c:v>
                </c:pt>
                <c:pt idx="39438">
                  <c:v>13.580900000001</c:v>
                </c:pt>
                <c:pt idx="39439">
                  <c:v>13.580900000001</c:v>
                </c:pt>
                <c:pt idx="39440">
                  <c:v>13.580900000001</c:v>
                </c:pt>
                <c:pt idx="39441">
                  <c:v>13.580900000001</c:v>
                </c:pt>
                <c:pt idx="39442">
                  <c:v>13.580900000001</c:v>
                </c:pt>
                <c:pt idx="39443">
                  <c:v>13.580900000001</c:v>
                </c:pt>
                <c:pt idx="39444">
                  <c:v>13.580900000001</c:v>
                </c:pt>
                <c:pt idx="39445">
                  <c:v>13.580900000001</c:v>
                </c:pt>
                <c:pt idx="39446">
                  <c:v>13.580900000001</c:v>
                </c:pt>
                <c:pt idx="39447">
                  <c:v>13.561483285582</c:v>
                </c:pt>
                <c:pt idx="39448">
                  <c:v>13.520099999996001</c:v>
                </c:pt>
                <c:pt idx="39449">
                  <c:v>13.520099999996001</c:v>
                </c:pt>
                <c:pt idx="39450">
                  <c:v>13.520099999996001</c:v>
                </c:pt>
                <c:pt idx="39451">
                  <c:v>13.520099999996001</c:v>
                </c:pt>
                <c:pt idx="39452">
                  <c:v>13.520099999996001</c:v>
                </c:pt>
                <c:pt idx="39453">
                  <c:v>13.520099999996001</c:v>
                </c:pt>
                <c:pt idx="39454">
                  <c:v>13.520099999996001</c:v>
                </c:pt>
                <c:pt idx="39455">
                  <c:v>13.520099999996001</c:v>
                </c:pt>
                <c:pt idx="39456">
                  <c:v>13.520099999996001</c:v>
                </c:pt>
                <c:pt idx="39457">
                  <c:v>13.520099999996001</c:v>
                </c:pt>
                <c:pt idx="39458">
                  <c:v>13.520099999996001</c:v>
                </c:pt>
                <c:pt idx="39459">
                  <c:v>13.520099999996001</c:v>
                </c:pt>
                <c:pt idx="39460">
                  <c:v>13.520099999996001</c:v>
                </c:pt>
                <c:pt idx="39461">
                  <c:v>13.520099999996001</c:v>
                </c:pt>
                <c:pt idx="39462">
                  <c:v>13.520099999996001</c:v>
                </c:pt>
                <c:pt idx="39463">
                  <c:v>13.520099999996001</c:v>
                </c:pt>
                <c:pt idx="39464">
                  <c:v>13.520099999996001</c:v>
                </c:pt>
                <c:pt idx="39465">
                  <c:v>13.535032281926</c:v>
                </c:pt>
                <c:pt idx="39466">
                  <c:v>13.570799999995</c:v>
                </c:pt>
                <c:pt idx="39467">
                  <c:v>13.570799999993</c:v>
                </c:pt>
                <c:pt idx="39468">
                  <c:v>13.570799999995</c:v>
                </c:pt>
                <c:pt idx="39469">
                  <c:v>13.570799999996</c:v>
                </c:pt>
                <c:pt idx="39470">
                  <c:v>13.570799999996</c:v>
                </c:pt>
                <c:pt idx="39471">
                  <c:v>13.556935206927999</c:v>
                </c:pt>
                <c:pt idx="39472">
                  <c:v>13.539300000001999</c:v>
                </c:pt>
                <c:pt idx="39473">
                  <c:v>13.539300000001999</c:v>
                </c:pt>
                <c:pt idx="39474">
                  <c:v>13.539300000001999</c:v>
                </c:pt>
                <c:pt idx="39475">
                  <c:v>13.539300000001999</c:v>
                </c:pt>
                <c:pt idx="39476">
                  <c:v>13.539300000001999</c:v>
                </c:pt>
                <c:pt idx="39477">
                  <c:v>13.539300000001999</c:v>
                </c:pt>
                <c:pt idx="39478">
                  <c:v>13.539300000001999</c:v>
                </c:pt>
                <c:pt idx="39479">
                  <c:v>13.539300000001999</c:v>
                </c:pt>
                <c:pt idx="39480">
                  <c:v>13.539300000001999</c:v>
                </c:pt>
                <c:pt idx="39481">
                  <c:v>13.539300000001999</c:v>
                </c:pt>
                <c:pt idx="39482">
                  <c:v>13.539300000001999</c:v>
                </c:pt>
                <c:pt idx="39483">
                  <c:v>13.539300000001999</c:v>
                </c:pt>
                <c:pt idx="39484">
                  <c:v>13.525306612744</c:v>
                </c:pt>
                <c:pt idx="39485">
                  <c:v>13.503499999998001</c:v>
                </c:pt>
                <c:pt idx="39486">
                  <c:v>13.503499999999001</c:v>
                </c:pt>
                <c:pt idx="39487">
                  <c:v>13.503499999999001</c:v>
                </c:pt>
                <c:pt idx="39488">
                  <c:v>13.503499999998001</c:v>
                </c:pt>
                <c:pt idx="39489">
                  <c:v>13.503499999998001</c:v>
                </c:pt>
                <c:pt idx="39490">
                  <c:v>13.503499999999001</c:v>
                </c:pt>
                <c:pt idx="39491">
                  <c:v>13.503499999998001</c:v>
                </c:pt>
                <c:pt idx="39492">
                  <c:v>13.503499999999001</c:v>
                </c:pt>
                <c:pt idx="39493">
                  <c:v>13.503499999996</c:v>
                </c:pt>
                <c:pt idx="39494">
                  <c:v>13.503499999998001</c:v>
                </c:pt>
                <c:pt idx="39495">
                  <c:v>13.503499999998001</c:v>
                </c:pt>
                <c:pt idx="39496">
                  <c:v>13.503499999999001</c:v>
                </c:pt>
                <c:pt idx="39497">
                  <c:v>13.503499999998001</c:v>
                </c:pt>
                <c:pt idx="39498">
                  <c:v>13.503499999998001</c:v>
                </c:pt>
                <c:pt idx="39499">
                  <c:v>13.503499999999001</c:v>
                </c:pt>
                <c:pt idx="39500">
                  <c:v>13.503499999999001</c:v>
                </c:pt>
                <c:pt idx="39501">
                  <c:v>13.503499999999001</c:v>
                </c:pt>
                <c:pt idx="39502">
                  <c:v>13.503499999999001</c:v>
                </c:pt>
                <c:pt idx="39503">
                  <c:v>13.590391922338</c:v>
                </c:pt>
                <c:pt idx="39504">
                  <c:v>13.641399999995</c:v>
                </c:pt>
                <c:pt idx="39505">
                  <c:v>13.641399999995</c:v>
                </c:pt>
                <c:pt idx="39506">
                  <c:v>13.641399999995</c:v>
                </c:pt>
                <c:pt idx="39507">
                  <c:v>13.641399999995</c:v>
                </c:pt>
                <c:pt idx="39508">
                  <c:v>13.641399999995</c:v>
                </c:pt>
                <c:pt idx="39509">
                  <c:v>13.641399999995</c:v>
                </c:pt>
                <c:pt idx="39510">
                  <c:v>13.641399999995</c:v>
                </c:pt>
                <c:pt idx="39511">
                  <c:v>13.641399999995</c:v>
                </c:pt>
                <c:pt idx="39512">
                  <c:v>13.641399999995</c:v>
                </c:pt>
                <c:pt idx="39513">
                  <c:v>13.641399999995</c:v>
                </c:pt>
                <c:pt idx="39514">
                  <c:v>13.641399999995</c:v>
                </c:pt>
                <c:pt idx="39515">
                  <c:v>13.641399999995</c:v>
                </c:pt>
                <c:pt idx="39516">
                  <c:v>13.641288667711001</c:v>
                </c:pt>
                <c:pt idx="39517">
                  <c:v>13.641200000004</c:v>
                </c:pt>
                <c:pt idx="39518">
                  <c:v>13.641200000004</c:v>
                </c:pt>
                <c:pt idx="39519">
                  <c:v>13.641200000004</c:v>
                </c:pt>
                <c:pt idx="39520">
                  <c:v>13.641200000004</c:v>
                </c:pt>
                <c:pt idx="39521">
                  <c:v>13.641200000004</c:v>
                </c:pt>
                <c:pt idx="39522">
                  <c:v>13.641200000004</c:v>
                </c:pt>
                <c:pt idx="39523">
                  <c:v>13.50497196335</c:v>
                </c:pt>
                <c:pt idx="39524">
                  <c:v>13.438400000004</c:v>
                </c:pt>
                <c:pt idx="39525">
                  <c:v>13.438400000005</c:v>
                </c:pt>
                <c:pt idx="39526">
                  <c:v>13.438400000005</c:v>
                </c:pt>
                <c:pt idx="39527">
                  <c:v>13.438400000004</c:v>
                </c:pt>
                <c:pt idx="39528">
                  <c:v>13.438400000005</c:v>
                </c:pt>
                <c:pt idx="39529">
                  <c:v>13.438400000005</c:v>
                </c:pt>
                <c:pt idx="39530">
                  <c:v>13.438400000005</c:v>
                </c:pt>
                <c:pt idx="39531">
                  <c:v>13.438400000004</c:v>
                </c:pt>
                <c:pt idx="39532">
                  <c:v>13.438400000005</c:v>
                </c:pt>
                <c:pt idx="39533">
                  <c:v>13.438400000004</c:v>
                </c:pt>
                <c:pt idx="39534">
                  <c:v>13.438400000005</c:v>
                </c:pt>
                <c:pt idx="39535">
                  <c:v>13.438400000004</c:v>
                </c:pt>
                <c:pt idx="39536">
                  <c:v>13.438400000005</c:v>
                </c:pt>
                <c:pt idx="39537">
                  <c:v>13.438400000005</c:v>
                </c:pt>
                <c:pt idx="39538">
                  <c:v>13.438400000005</c:v>
                </c:pt>
                <c:pt idx="39539">
                  <c:v>13.438400000005</c:v>
                </c:pt>
                <c:pt idx="39540">
                  <c:v>13.438400000004</c:v>
                </c:pt>
                <c:pt idx="39541">
                  <c:v>13.446136654249999</c:v>
                </c:pt>
                <c:pt idx="39542">
                  <c:v>13.670000000004</c:v>
                </c:pt>
                <c:pt idx="39543">
                  <c:v>13.670000000004</c:v>
                </c:pt>
                <c:pt idx="39544">
                  <c:v>13.670000000004</c:v>
                </c:pt>
                <c:pt idx="39545">
                  <c:v>13.670000000004</c:v>
                </c:pt>
                <c:pt idx="39546">
                  <c:v>13.670000000004</c:v>
                </c:pt>
                <c:pt idx="39547">
                  <c:v>13.670000000004</c:v>
                </c:pt>
                <c:pt idx="39548">
                  <c:v>13.670000000004</c:v>
                </c:pt>
                <c:pt idx="39549">
                  <c:v>13.670000000004</c:v>
                </c:pt>
                <c:pt idx="39550">
                  <c:v>13.670000000004</c:v>
                </c:pt>
                <c:pt idx="39551">
                  <c:v>13.670000000004</c:v>
                </c:pt>
                <c:pt idx="39552">
                  <c:v>13.670000000004</c:v>
                </c:pt>
                <c:pt idx="39553">
                  <c:v>13.670000000004</c:v>
                </c:pt>
                <c:pt idx="39554">
                  <c:v>13.669953632866999</c:v>
                </c:pt>
                <c:pt idx="39555">
                  <c:v>13.652800000000999</c:v>
                </c:pt>
                <c:pt idx="39556">
                  <c:v>13.652800000004</c:v>
                </c:pt>
                <c:pt idx="39557">
                  <c:v>13.652800000002999</c:v>
                </c:pt>
                <c:pt idx="39558">
                  <c:v>13.652800000004</c:v>
                </c:pt>
                <c:pt idx="39559">
                  <c:v>13.652800000004</c:v>
                </c:pt>
                <c:pt idx="39560">
                  <c:v>13.647967583198</c:v>
                </c:pt>
                <c:pt idx="39561">
                  <c:v>13.519900000005</c:v>
                </c:pt>
                <c:pt idx="39562">
                  <c:v>13.519900000005</c:v>
                </c:pt>
                <c:pt idx="39563">
                  <c:v>13.519900000005</c:v>
                </c:pt>
                <c:pt idx="39564">
                  <c:v>13.519900000008001</c:v>
                </c:pt>
                <c:pt idx="39565">
                  <c:v>13.519900000005</c:v>
                </c:pt>
                <c:pt idx="39566">
                  <c:v>13.519900000005</c:v>
                </c:pt>
                <c:pt idx="39567">
                  <c:v>13.519900000005</c:v>
                </c:pt>
                <c:pt idx="39568">
                  <c:v>13.519900000005</c:v>
                </c:pt>
                <c:pt idx="39569">
                  <c:v>13.519900000005</c:v>
                </c:pt>
                <c:pt idx="39570">
                  <c:v>13.519900000005</c:v>
                </c:pt>
                <c:pt idx="39571">
                  <c:v>13.519900000005</c:v>
                </c:pt>
                <c:pt idx="39572">
                  <c:v>13.519900000005</c:v>
                </c:pt>
                <c:pt idx="39573">
                  <c:v>13.523847974334</c:v>
                </c:pt>
                <c:pt idx="39574">
                  <c:v>13.531300000002</c:v>
                </c:pt>
                <c:pt idx="39575">
                  <c:v>13.531300000002</c:v>
                </c:pt>
                <c:pt idx="39576">
                  <c:v>13.531300000002</c:v>
                </c:pt>
                <c:pt idx="39577">
                  <c:v>13.531300000002</c:v>
                </c:pt>
                <c:pt idx="39578">
                  <c:v>13.531300000002</c:v>
                </c:pt>
                <c:pt idx="39579">
                  <c:v>13.531300000002</c:v>
                </c:pt>
                <c:pt idx="39580">
                  <c:v>13.531300000002</c:v>
                </c:pt>
                <c:pt idx="39581">
                  <c:v>13.531300000002</c:v>
                </c:pt>
                <c:pt idx="39582">
                  <c:v>13.531300000002</c:v>
                </c:pt>
                <c:pt idx="39583">
                  <c:v>13.531300000002</c:v>
                </c:pt>
                <c:pt idx="39584">
                  <c:v>13.531300000002</c:v>
                </c:pt>
                <c:pt idx="39585">
                  <c:v>13.543635232230001</c:v>
                </c:pt>
                <c:pt idx="39586">
                  <c:v>13.590499999998</c:v>
                </c:pt>
                <c:pt idx="39587">
                  <c:v>13.590499999998</c:v>
                </c:pt>
                <c:pt idx="39588">
                  <c:v>13.590499999998</c:v>
                </c:pt>
                <c:pt idx="39589">
                  <c:v>13.590499999998</c:v>
                </c:pt>
                <c:pt idx="39590">
                  <c:v>13.590499999998</c:v>
                </c:pt>
                <c:pt idx="39591">
                  <c:v>13.590499999998</c:v>
                </c:pt>
                <c:pt idx="39592">
                  <c:v>13.590499999998</c:v>
                </c:pt>
                <c:pt idx="39593">
                  <c:v>13.590499999998</c:v>
                </c:pt>
                <c:pt idx="39594">
                  <c:v>13.590499999998</c:v>
                </c:pt>
                <c:pt idx="39595">
                  <c:v>13.590499999998</c:v>
                </c:pt>
                <c:pt idx="39596">
                  <c:v>13.590499999998</c:v>
                </c:pt>
                <c:pt idx="39597">
                  <c:v>13.590499999998</c:v>
                </c:pt>
                <c:pt idx="39598">
                  <c:v>13.576770515824</c:v>
                </c:pt>
                <c:pt idx="39599">
                  <c:v>13.549999999997</c:v>
                </c:pt>
                <c:pt idx="39600">
                  <c:v>13.549999999997</c:v>
                </c:pt>
                <c:pt idx="39601">
                  <c:v>13.549999999997</c:v>
                </c:pt>
                <c:pt idx="39602">
                  <c:v>13.549999999994</c:v>
                </c:pt>
                <c:pt idx="39603">
                  <c:v>13.549999999997</c:v>
                </c:pt>
                <c:pt idx="39604">
                  <c:v>13.549999999997</c:v>
                </c:pt>
                <c:pt idx="39605">
                  <c:v>13.549999999997</c:v>
                </c:pt>
                <c:pt idx="39606">
                  <c:v>13.549999999997</c:v>
                </c:pt>
                <c:pt idx="39607">
                  <c:v>13.549999999997</c:v>
                </c:pt>
                <c:pt idx="39608">
                  <c:v>13.549999999997</c:v>
                </c:pt>
                <c:pt idx="39609">
                  <c:v>13.549999999997</c:v>
                </c:pt>
                <c:pt idx="39610">
                  <c:v>13.557913501201</c:v>
                </c:pt>
                <c:pt idx="39611">
                  <c:v>13.595600000000999</c:v>
                </c:pt>
                <c:pt idx="39612">
                  <c:v>13.595600000000999</c:v>
                </c:pt>
                <c:pt idx="39613">
                  <c:v>13.595600000000999</c:v>
                </c:pt>
                <c:pt idx="39614">
                  <c:v>13.595600000000999</c:v>
                </c:pt>
                <c:pt idx="39615">
                  <c:v>13.595600000000999</c:v>
                </c:pt>
                <c:pt idx="39616">
                  <c:v>13.595600000000999</c:v>
                </c:pt>
                <c:pt idx="39617">
                  <c:v>13.595600000000999</c:v>
                </c:pt>
                <c:pt idx="39618">
                  <c:v>13.595600000000999</c:v>
                </c:pt>
                <c:pt idx="39619">
                  <c:v>13.595600000000999</c:v>
                </c:pt>
                <c:pt idx="39620">
                  <c:v>13.595600000000999</c:v>
                </c:pt>
                <c:pt idx="39621">
                  <c:v>13.595600000000999</c:v>
                </c:pt>
                <c:pt idx="39622">
                  <c:v>13.585466301846999</c:v>
                </c:pt>
                <c:pt idx="39623">
                  <c:v>13.440399999999</c:v>
                </c:pt>
                <c:pt idx="39624">
                  <c:v>13.440399999999</c:v>
                </c:pt>
                <c:pt idx="39625">
                  <c:v>13.440399999999</c:v>
                </c:pt>
                <c:pt idx="39626">
                  <c:v>13.440399999999</c:v>
                </c:pt>
                <c:pt idx="39627">
                  <c:v>13.440400000001</c:v>
                </c:pt>
                <c:pt idx="39628">
                  <c:v>13.440399999999</c:v>
                </c:pt>
                <c:pt idx="39629">
                  <c:v>13.440399999999</c:v>
                </c:pt>
                <c:pt idx="39630">
                  <c:v>13.440399999999</c:v>
                </c:pt>
                <c:pt idx="39631">
                  <c:v>13.440399999999</c:v>
                </c:pt>
                <c:pt idx="39632">
                  <c:v>13.440399999999</c:v>
                </c:pt>
                <c:pt idx="39633">
                  <c:v>13.440399999999</c:v>
                </c:pt>
                <c:pt idx="39634">
                  <c:v>13.555390307339</c:v>
                </c:pt>
                <c:pt idx="39635">
                  <c:v>13.580599999995</c:v>
                </c:pt>
                <c:pt idx="39636">
                  <c:v>13.580599999996</c:v>
                </c:pt>
                <c:pt idx="39637">
                  <c:v>13.580599999995</c:v>
                </c:pt>
                <c:pt idx="39638">
                  <c:v>13.580599999996</c:v>
                </c:pt>
                <c:pt idx="39639">
                  <c:v>13.580599999996</c:v>
                </c:pt>
                <c:pt idx="39640">
                  <c:v>13.580599999996</c:v>
                </c:pt>
                <c:pt idx="39641">
                  <c:v>13.580599999995</c:v>
                </c:pt>
                <c:pt idx="39642">
                  <c:v>13.580599999995</c:v>
                </c:pt>
                <c:pt idx="39643">
                  <c:v>13.580599999995</c:v>
                </c:pt>
                <c:pt idx="39644">
                  <c:v>13.580599999995</c:v>
                </c:pt>
                <c:pt idx="39645">
                  <c:v>13.580599999996</c:v>
                </c:pt>
                <c:pt idx="39646">
                  <c:v>13.580599999996</c:v>
                </c:pt>
                <c:pt idx="39647">
                  <c:v>13.580599999995</c:v>
                </c:pt>
                <c:pt idx="39648">
                  <c:v>13.580599999996</c:v>
                </c:pt>
                <c:pt idx="39649">
                  <c:v>13.580599999996</c:v>
                </c:pt>
                <c:pt idx="39650">
                  <c:v>13.580599999996</c:v>
                </c:pt>
                <c:pt idx="39651">
                  <c:v>13.580599999995</c:v>
                </c:pt>
                <c:pt idx="39652">
                  <c:v>13.580599999996</c:v>
                </c:pt>
                <c:pt idx="39653">
                  <c:v>13.595343580885</c:v>
                </c:pt>
                <c:pt idx="39654">
                  <c:v>13.676000000005001</c:v>
                </c:pt>
                <c:pt idx="39655">
                  <c:v>13.676000000005001</c:v>
                </c:pt>
                <c:pt idx="39656">
                  <c:v>13.676000000005001</c:v>
                </c:pt>
                <c:pt idx="39657">
                  <c:v>13.676000000005001</c:v>
                </c:pt>
                <c:pt idx="39658">
                  <c:v>13.676000000005001</c:v>
                </c:pt>
                <c:pt idx="39659">
                  <c:v>13.676000000005001</c:v>
                </c:pt>
                <c:pt idx="39660">
                  <c:v>13.655622778214999</c:v>
                </c:pt>
                <c:pt idx="39661">
                  <c:v>13.550799999998</c:v>
                </c:pt>
                <c:pt idx="39662">
                  <c:v>13.550799999998</c:v>
                </c:pt>
                <c:pt idx="39663">
                  <c:v>13.550799999998</c:v>
                </c:pt>
                <c:pt idx="39664">
                  <c:v>13.550799999998</c:v>
                </c:pt>
                <c:pt idx="39665">
                  <c:v>13.550799999998</c:v>
                </c:pt>
                <c:pt idx="39666">
                  <c:v>13.550799999998</c:v>
                </c:pt>
                <c:pt idx="39667">
                  <c:v>13.550799999998</c:v>
                </c:pt>
                <c:pt idx="39668">
                  <c:v>13.550799999998</c:v>
                </c:pt>
                <c:pt idx="39669">
                  <c:v>13.550799999998</c:v>
                </c:pt>
                <c:pt idx="39670">
                  <c:v>13.550799999998</c:v>
                </c:pt>
                <c:pt idx="39671">
                  <c:v>13.550799999998</c:v>
                </c:pt>
                <c:pt idx="39672">
                  <c:v>13.550799999998</c:v>
                </c:pt>
                <c:pt idx="39673">
                  <c:v>13.533491404381</c:v>
                </c:pt>
                <c:pt idx="39674">
                  <c:v>13.452400000001999</c:v>
                </c:pt>
                <c:pt idx="39675">
                  <c:v>13.452400000001999</c:v>
                </c:pt>
                <c:pt idx="39676">
                  <c:v>13.452400000001999</c:v>
                </c:pt>
                <c:pt idx="39677">
                  <c:v>13.452400000001999</c:v>
                </c:pt>
                <c:pt idx="39678">
                  <c:v>13.452400000001999</c:v>
                </c:pt>
                <c:pt idx="39679">
                  <c:v>13.452400000001999</c:v>
                </c:pt>
                <c:pt idx="39680">
                  <c:v>13.452400000001999</c:v>
                </c:pt>
                <c:pt idx="39681">
                  <c:v>13.452400000003999</c:v>
                </c:pt>
                <c:pt idx="39682">
                  <c:v>13.452400000001999</c:v>
                </c:pt>
                <c:pt idx="39683">
                  <c:v>13.452400000001999</c:v>
                </c:pt>
                <c:pt idx="39684">
                  <c:v>13.452400000001999</c:v>
                </c:pt>
                <c:pt idx="39685">
                  <c:v>13.452400000001999</c:v>
                </c:pt>
                <c:pt idx="39686">
                  <c:v>13.513524662138</c:v>
                </c:pt>
                <c:pt idx="39687">
                  <c:v>13.548799999997</c:v>
                </c:pt>
                <c:pt idx="39688">
                  <c:v>13.548799999997</c:v>
                </c:pt>
                <c:pt idx="39689">
                  <c:v>13.548799999997</c:v>
                </c:pt>
                <c:pt idx="39690">
                  <c:v>13.548799999997</c:v>
                </c:pt>
                <c:pt idx="39691">
                  <c:v>13.548799999997</c:v>
                </c:pt>
                <c:pt idx="39692">
                  <c:v>13.548799999997</c:v>
                </c:pt>
                <c:pt idx="39693">
                  <c:v>13.548799999997</c:v>
                </c:pt>
                <c:pt idx="39694">
                  <c:v>13.548799999997</c:v>
                </c:pt>
                <c:pt idx="39695">
                  <c:v>13.548799999997</c:v>
                </c:pt>
                <c:pt idx="39696">
                  <c:v>13.548799999997</c:v>
                </c:pt>
                <c:pt idx="39697">
                  <c:v>13.548799999997</c:v>
                </c:pt>
                <c:pt idx="39698">
                  <c:v>13.55675200498</c:v>
                </c:pt>
                <c:pt idx="39699">
                  <c:v>13.608999999997</c:v>
                </c:pt>
                <c:pt idx="39700">
                  <c:v>13.608999999997</c:v>
                </c:pt>
                <c:pt idx="39701">
                  <c:v>13.608999999997</c:v>
                </c:pt>
                <c:pt idx="39702">
                  <c:v>13.608999999997</c:v>
                </c:pt>
                <c:pt idx="39703">
                  <c:v>13.608999999997</c:v>
                </c:pt>
                <c:pt idx="39704">
                  <c:v>13.608999999997</c:v>
                </c:pt>
                <c:pt idx="39705">
                  <c:v>13.608999999997</c:v>
                </c:pt>
                <c:pt idx="39706">
                  <c:v>13.608999999997</c:v>
                </c:pt>
                <c:pt idx="39707">
                  <c:v>13.608999999997</c:v>
                </c:pt>
                <c:pt idx="39708">
                  <c:v>13.608999999997</c:v>
                </c:pt>
                <c:pt idx="39709">
                  <c:v>13.565170053056001</c:v>
                </c:pt>
                <c:pt idx="39710">
                  <c:v>13.452400000001999</c:v>
                </c:pt>
                <c:pt idx="39711">
                  <c:v>13.452400000001999</c:v>
                </c:pt>
                <c:pt idx="39712">
                  <c:v>13.452400000001999</c:v>
                </c:pt>
                <c:pt idx="39713">
                  <c:v>13.452400000001999</c:v>
                </c:pt>
                <c:pt idx="39714">
                  <c:v>13.452400000001999</c:v>
                </c:pt>
                <c:pt idx="39715">
                  <c:v>13.452400000001999</c:v>
                </c:pt>
                <c:pt idx="39716">
                  <c:v>13.452400000001999</c:v>
                </c:pt>
                <c:pt idx="39717">
                  <c:v>13.452400000001999</c:v>
                </c:pt>
                <c:pt idx="39718">
                  <c:v>13.452400000001999</c:v>
                </c:pt>
                <c:pt idx="39719">
                  <c:v>13.452400000001999</c:v>
                </c:pt>
                <c:pt idx="39720">
                  <c:v>13.452400000001999</c:v>
                </c:pt>
                <c:pt idx="39721">
                  <c:v>13.452400000001999</c:v>
                </c:pt>
                <c:pt idx="39722">
                  <c:v>13.452400000001999</c:v>
                </c:pt>
                <c:pt idx="39723">
                  <c:v>13.455289969475</c:v>
                </c:pt>
                <c:pt idx="39724">
                  <c:v>13.456100000003</c:v>
                </c:pt>
                <c:pt idx="39725">
                  <c:v>13.456100000003</c:v>
                </c:pt>
                <c:pt idx="39726">
                  <c:v>13.456100000003</c:v>
                </c:pt>
                <c:pt idx="39727">
                  <c:v>13.456100000003</c:v>
                </c:pt>
                <c:pt idx="39728">
                  <c:v>13.456100000003</c:v>
                </c:pt>
                <c:pt idx="39729">
                  <c:v>13.456100000003</c:v>
                </c:pt>
                <c:pt idx="39730">
                  <c:v>13.456100000003</c:v>
                </c:pt>
                <c:pt idx="39731">
                  <c:v>13.456100000005</c:v>
                </c:pt>
                <c:pt idx="39732">
                  <c:v>13.456100000003</c:v>
                </c:pt>
                <c:pt idx="39733">
                  <c:v>13.456100000003</c:v>
                </c:pt>
                <c:pt idx="39734">
                  <c:v>13.457559819416</c:v>
                </c:pt>
                <c:pt idx="39735">
                  <c:v>13.545299999998001</c:v>
                </c:pt>
                <c:pt idx="39736">
                  <c:v>13.545299999998001</c:v>
                </c:pt>
                <c:pt idx="39737">
                  <c:v>13.545299999998001</c:v>
                </c:pt>
                <c:pt idx="39738">
                  <c:v>13.545299999998001</c:v>
                </c:pt>
                <c:pt idx="39739">
                  <c:v>13.545299999998001</c:v>
                </c:pt>
                <c:pt idx="39740">
                  <c:v>13.545299999998001</c:v>
                </c:pt>
                <c:pt idx="39741">
                  <c:v>13.545299999998001</c:v>
                </c:pt>
                <c:pt idx="39742">
                  <c:v>13.545299999998001</c:v>
                </c:pt>
                <c:pt idx="39743">
                  <c:v>13.545299999998001</c:v>
                </c:pt>
                <c:pt idx="39744">
                  <c:v>13.545299999998001</c:v>
                </c:pt>
                <c:pt idx="39745">
                  <c:v>13.545299999998001</c:v>
                </c:pt>
                <c:pt idx="39746">
                  <c:v>13.545299999998001</c:v>
                </c:pt>
                <c:pt idx="39747">
                  <c:v>13.565863686207001</c:v>
                </c:pt>
                <c:pt idx="39748">
                  <c:v>13.578100000004</c:v>
                </c:pt>
                <c:pt idx="39749">
                  <c:v>13.578100000005</c:v>
                </c:pt>
                <c:pt idx="39750">
                  <c:v>13.578100000004</c:v>
                </c:pt>
                <c:pt idx="39751">
                  <c:v>13.578100000004</c:v>
                </c:pt>
                <c:pt idx="39752">
                  <c:v>13.578100000004</c:v>
                </c:pt>
                <c:pt idx="39753">
                  <c:v>13.578100000005</c:v>
                </c:pt>
                <c:pt idx="39754">
                  <c:v>13.578100000004</c:v>
                </c:pt>
                <c:pt idx="39755">
                  <c:v>13.578100000005</c:v>
                </c:pt>
                <c:pt idx="39756">
                  <c:v>13.578100000005</c:v>
                </c:pt>
                <c:pt idx="39757">
                  <c:v>13.578100000005</c:v>
                </c:pt>
                <c:pt idx="39758">
                  <c:v>13.578100000004</c:v>
                </c:pt>
                <c:pt idx="39759">
                  <c:v>13.578100000004</c:v>
                </c:pt>
                <c:pt idx="39760">
                  <c:v>13.578100000004</c:v>
                </c:pt>
                <c:pt idx="39761">
                  <c:v>13.578100000005</c:v>
                </c:pt>
                <c:pt idx="39762">
                  <c:v>13.578100000004</c:v>
                </c:pt>
                <c:pt idx="39763">
                  <c:v>13.578100000005</c:v>
                </c:pt>
                <c:pt idx="39764">
                  <c:v>13.578100000002999</c:v>
                </c:pt>
                <c:pt idx="39765">
                  <c:v>13.578100000005</c:v>
                </c:pt>
                <c:pt idx="39766">
                  <c:v>13.601035320266</c:v>
                </c:pt>
                <c:pt idx="39767">
                  <c:v>13.623099999998001</c:v>
                </c:pt>
                <c:pt idx="39768">
                  <c:v>13.623099999998001</c:v>
                </c:pt>
                <c:pt idx="39769">
                  <c:v>13.623099999998001</c:v>
                </c:pt>
                <c:pt idx="39770">
                  <c:v>13.623099999998001</c:v>
                </c:pt>
                <c:pt idx="39771">
                  <c:v>13.623099999998001</c:v>
                </c:pt>
                <c:pt idx="39772">
                  <c:v>13.623099999998001</c:v>
                </c:pt>
                <c:pt idx="39773">
                  <c:v>13.623100000001999</c:v>
                </c:pt>
                <c:pt idx="39774">
                  <c:v>13.623099999998001</c:v>
                </c:pt>
                <c:pt idx="39775">
                  <c:v>13.623099999998001</c:v>
                </c:pt>
                <c:pt idx="39776">
                  <c:v>13.623099999998001</c:v>
                </c:pt>
                <c:pt idx="39777">
                  <c:v>13.623099999998001</c:v>
                </c:pt>
                <c:pt idx="39778">
                  <c:v>13.590579113392</c:v>
                </c:pt>
                <c:pt idx="39779">
                  <c:v>13.540900000000001</c:v>
                </c:pt>
                <c:pt idx="39780">
                  <c:v>13.540899999999001</c:v>
                </c:pt>
                <c:pt idx="39781">
                  <c:v>13.540899999999001</c:v>
                </c:pt>
                <c:pt idx="39782">
                  <c:v>13.540900000000001</c:v>
                </c:pt>
                <c:pt idx="39783">
                  <c:v>13.540899999999001</c:v>
                </c:pt>
                <c:pt idx="39784">
                  <c:v>13.540899999999001</c:v>
                </c:pt>
                <c:pt idx="39785">
                  <c:v>13.552519703811001</c:v>
                </c:pt>
                <c:pt idx="39786">
                  <c:v>13.554800000004001</c:v>
                </c:pt>
                <c:pt idx="39787">
                  <c:v>13.554800000004001</c:v>
                </c:pt>
                <c:pt idx="39788">
                  <c:v>13.554800000004001</c:v>
                </c:pt>
                <c:pt idx="39789">
                  <c:v>13.554800000004001</c:v>
                </c:pt>
                <c:pt idx="39790">
                  <c:v>13.554800000004001</c:v>
                </c:pt>
                <c:pt idx="39791">
                  <c:v>13.554800000004001</c:v>
                </c:pt>
                <c:pt idx="39792">
                  <c:v>13.554800000003</c:v>
                </c:pt>
                <c:pt idx="39793">
                  <c:v>13.554800000004001</c:v>
                </c:pt>
                <c:pt idx="39794">
                  <c:v>13.554800000004001</c:v>
                </c:pt>
                <c:pt idx="39795">
                  <c:v>13.554800000004001</c:v>
                </c:pt>
                <c:pt idx="39796">
                  <c:v>13.554789356823999</c:v>
                </c:pt>
                <c:pt idx="39797">
                  <c:v>13.539199999998999</c:v>
                </c:pt>
                <c:pt idx="39798">
                  <c:v>13.539199999998999</c:v>
                </c:pt>
                <c:pt idx="39799">
                  <c:v>13.539199999998999</c:v>
                </c:pt>
                <c:pt idx="39800">
                  <c:v>13.539199999998999</c:v>
                </c:pt>
                <c:pt idx="39801">
                  <c:v>13.539199999998999</c:v>
                </c:pt>
                <c:pt idx="39802">
                  <c:v>13.539199999998999</c:v>
                </c:pt>
                <c:pt idx="39803">
                  <c:v>13.539199999998999</c:v>
                </c:pt>
                <c:pt idx="39804">
                  <c:v>13.539199999998999</c:v>
                </c:pt>
                <c:pt idx="39805">
                  <c:v>13.539199999998999</c:v>
                </c:pt>
                <c:pt idx="39806">
                  <c:v>13.539199999998999</c:v>
                </c:pt>
                <c:pt idx="39807">
                  <c:v>13.539199999998999</c:v>
                </c:pt>
                <c:pt idx="39808">
                  <c:v>13.539199999998999</c:v>
                </c:pt>
                <c:pt idx="39809">
                  <c:v>13.539199999998999</c:v>
                </c:pt>
                <c:pt idx="39810">
                  <c:v>13.552280825647999</c:v>
                </c:pt>
                <c:pt idx="39811">
                  <c:v>13.577599999997</c:v>
                </c:pt>
                <c:pt idx="39812">
                  <c:v>13.577599999997</c:v>
                </c:pt>
                <c:pt idx="39813">
                  <c:v>13.577599999997</c:v>
                </c:pt>
                <c:pt idx="39814">
                  <c:v>13.577599999997</c:v>
                </c:pt>
                <c:pt idx="39815">
                  <c:v>13.577599999997</c:v>
                </c:pt>
                <c:pt idx="39816">
                  <c:v>13.577599999997</c:v>
                </c:pt>
                <c:pt idx="39817">
                  <c:v>13.577599999997</c:v>
                </c:pt>
                <c:pt idx="39818">
                  <c:v>13.577599999997</c:v>
                </c:pt>
                <c:pt idx="39819">
                  <c:v>13.577599999997</c:v>
                </c:pt>
                <c:pt idx="39820">
                  <c:v>13.577599999997</c:v>
                </c:pt>
                <c:pt idx="39821">
                  <c:v>13.566369850771</c:v>
                </c:pt>
                <c:pt idx="39822">
                  <c:v>13.447500000002</c:v>
                </c:pt>
                <c:pt idx="39823">
                  <c:v>13.447500000002</c:v>
                </c:pt>
                <c:pt idx="39824">
                  <c:v>13.447500000002</c:v>
                </c:pt>
                <c:pt idx="39825">
                  <c:v>13.447500000002</c:v>
                </c:pt>
                <c:pt idx="39826">
                  <c:v>13.447500000002</c:v>
                </c:pt>
                <c:pt idx="39827">
                  <c:v>13.447500000002</c:v>
                </c:pt>
                <c:pt idx="39828">
                  <c:v>13.447500000002</c:v>
                </c:pt>
                <c:pt idx="39829">
                  <c:v>13.447500000002</c:v>
                </c:pt>
                <c:pt idx="39830">
                  <c:v>13.447500000002</c:v>
                </c:pt>
                <c:pt idx="39831">
                  <c:v>13.447500000002</c:v>
                </c:pt>
                <c:pt idx="39832">
                  <c:v>13.447500000002</c:v>
                </c:pt>
                <c:pt idx="39833">
                  <c:v>13.447500000002</c:v>
                </c:pt>
                <c:pt idx="39834">
                  <c:v>13.447500000002</c:v>
                </c:pt>
                <c:pt idx="39835">
                  <c:v>13.421261233989</c:v>
                </c:pt>
                <c:pt idx="39836">
                  <c:v>13.417500000003001</c:v>
                </c:pt>
                <c:pt idx="39837">
                  <c:v>13.417500000003001</c:v>
                </c:pt>
                <c:pt idx="39838">
                  <c:v>13.417500000003001</c:v>
                </c:pt>
                <c:pt idx="39839">
                  <c:v>13.417500000003001</c:v>
                </c:pt>
                <c:pt idx="39840">
                  <c:v>13.417500000003001</c:v>
                </c:pt>
                <c:pt idx="39841">
                  <c:v>13.417500000003001</c:v>
                </c:pt>
                <c:pt idx="39842">
                  <c:v>13.417500000003001</c:v>
                </c:pt>
                <c:pt idx="39843">
                  <c:v>13.417500000003001</c:v>
                </c:pt>
                <c:pt idx="39844">
                  <c:v>13.417500000003001</c:v>
                </c:pt>
                <c:pt idx="39845">
                  <c:v>13.417500000003001</c:v>
                </c:pt>
                <c:pt idx="39846">
                  <c:v>13.417500000003001</c:v>
                </c:pt>
                <c:pt idx="39847">
                  <c:v>13.417500000003001</c:v>
                </c:pt>
                <c:pt idx="39848">
                  <c:v>13.417500000003001</c:v>
                </c:pt>
                <c:pt idx="39849">
                  <c:v>13.417500000003001</c:v>
                </c:pt>
                <c:pt idx="39850">
                  <c:v>13.417500000003001</c:v>
                </c:pt>
                <c:pt idx="39851">
                  <c:v>13.417500000003001</c:v>
                </c:pt>
                <c:pt idx="39852">
                  <c:v>13.417500000003001</c:v>
                </c:pt>
                <c:pt idx="39853">
                  <c:v>13.417500000003001</c:v>
                </c:pt>
                <c:pt idx="39854">
                  <c:v>13.473627393359999</c:v>
                </c:pt>
                <c:pt idx="39855">
                  <c:v>13.585499999993001</c:v>
                </c:pt>
                <c:pt idx="39856">
                  <c:v>13.585499999994999</c:v>
                </c:pt>
                <c:pt idx="39857">
                  <c:v>13.585499999994999</c:v>
                </c:pt>
                <c:pt idx="39858">
                  <c:v>13.585499999994999</c:v>
                </c:pt>
                <c:pt idx="39859">
                  <c:v>13.585833193493</c:v>
                </c:pt>
                <c:pt idx="39860">
                  <c:v>13.620800000002999</c:v>
                </c:pt>
                <c:pt idx="39861">
                  <c:v>13.620800000002999</c:v>
                </c:pt>
                <c:pt idx="39862">
                  <c:v>13.620800000002999</c:v>
                </c:pt>
                <c:pt idx="39863">
                  <c:v>13.620800000002999</c:v>
                </c:pt>
                <c:pt idx="39864">
                  <c:v>13.620800000002999</c:v>
                </c:pt>
                <c:pt idx="39865">
                  <c:v>13.620800000001999</c:v>
                </c:pt>
                <c:pt idx="39866">
                  <c:v>13.620800000002999</c:v>
                </c:pt>
                <c:pt idx="39867">
                  <c:v>13.620800000002999</c:v>
                </c:pt>
                <c:pt idx="39868">
                  <c:v>13.620800000002999</c:v>
                </c:pt>
                <c:pt idx="39869">
                  <c:v>13.620800000002999</c:v>
                </c:pt>
                <c:pt idx="39870">
                  <c:v>13.620800000002999</c:v>
                </c:pt>
                <c:pt idx="39871">
                  <c:v>13.620800000002999</c:v>
                </c:pt>
                <c:pt idx="39872">
                  <c:v>13.620800000002999</c:v>
                </c:pt>
                <c:pt idx="39873">
                  <c:v>13.582597250099001</c:v>
                </c:pt>
                <c:pt idx="39874">
                  <c:v>13.526600000003</c:v>
                </c:pt>
                <c:pt idx="39875">
                  <c:v>13.526600000002</c:v>
                </c:pt>
                <c:pt idx="39876">
                  <c:v>13.526600000003</c:v>
                </c:pt>
                <c:pt idx="39877">
                  <c:v>13.526600000003</c:v>
                </c:pt>
                <c:pt idx="39878">
                  <c:v>13.526600000003</c:v>
                </c:pt>
                <c:pt idx="39879">
                  <c:v>13.526600000003</c:v>
                </c:pt>
                <c:pt idx="39880">
                  <c:v>13.526600000003</c:v>
                </c:pt>
                <c:pt idx="39881">
                  <c:v>13.526600000003</c:v>
                </c:pt>
                <c:pt idx="39882">
                  <c:v>13.526600000003</c:v>
                </c:pt>
                <c:pt idx="39883">
                  <c:v>13.526600000003</c:v>
                </c:pt>
                <c:pt idx="39884">
                  <c:v>13.526600000003</c:v>
                </c:pt>
                <c:pt idx="39885">
                  <c:v>13.531494076521</c:v>
                </c:pt>
                <c:pt idx="39886">
                  <c:v>13.570399999997001</c:v>
                </c:pt>
                <c:pt idx="39887">
                  <c:v>13.570399999997001</c:v>
                </c:pt>
                <c:pt idx="39888">
                  <c:v>13.570399999997001</c:v>
                </c:pt>
                <c:pt idx="39889">
                  <c:v>13.570399999997001</c:v>
                </c:pt>
                <c:pt idx="39890">
                  <c:v>13.570399999997001</c:v>
                </c:pt>
                <c:pt idx="39891">
                  <c:v>13.570399999997001</c:v>
                </c:pt>
                <c:pt idx="39892">
                  <c:v>13.570399999997001</c:v>
                </c:pt>
                <c:pt idx="39893">
                  <c:v>13.570399999997001</c:v>
                </c:pt>
                <c:pt idx="39894">
                  <c:v>13.570399999997001</c:v>
                </c:pt>
                <c:pt idx="39895">
                  <c:v>13.570399999997001</c:v>
                </c:pt>
                <c:pt idx="39896">
                  <c:v>13.570399999997001</c:v>
                </c:pt>
                <c:pt idx="39897">
                  <c:v>13.569524455652999</c:v>
                </c:pt>
                <c:pt idx="39898">
                  <c:v>13.535600000002001</c:v>
                </c:pt>
                <c:pt idx="39899">
                  <c:v>13.535600000002001</c:v>
                </c:pt>
                <c:pt idx="39900">
                  <c:v>13.535600000002001</c:v>
                </c:pt>
                <c:pt idx="39901">
                  <c:v>13.535600000002001</c:v>
                </c:pt>
                <c:pt idx="39902">
                  <c:v>13.535600000002001</c:v>
                </c:pt>
                <c:pt idx="39903">
                  <c:v>13.535600000002001</c:v>
                </c:pt>
                <c:pt idx="39904">
                  <c:v>13.535600000002001</c:v>
                </c:pt>
                <c:pt idx="39905">
                  <c:v>13.535600000002001</c:v>
                </c:pt>
                <c:pt idx="39906">
                  <c:v>13.535600000002001</c:v>
                </c:pt>
                <c:pt idx="39907">
                  <c:v>13.535600000002001</c:v>
                </c:pt>
                <c:pt idx="39908">
                  <c:v>13.535600000002001</c:v>
                </c:pt>
                <c:pt idx="39909">
                  <c:v>13.535600000002001</c:v>
                </c:pt>
                <c:pt idx="39910">
                  <c:v>13.541191452107</c:v>
                </c:pt>
                <c:pt idx="39911">
                  <c:v>13.581000000004</c:v>
                </c:pt>
                <c:pt idx="39912">
                  <c:v>13.581000000003</c:v>
                </c:pt>
                <c:pt idx="39913">
                  <c:v>13.581000000003</c:v>
                </c:pt>
                <c:pt idx="39914">
                  <c:v>13.581000000003</c:v>
                </c:pt>
                <c:pt idx="39915">
                  <c:v>13.581000000003</c:v>
                </c:pt>
                <c:pt idx="39916">
                  <c:v>13.581000000004</c:v>
                </c:pt>
                <c:pt idx="39917">
                  <c:v>13.581000000004</c:v>
                </c:pt>
                <c:pt idx="39918">
                  <c:v>13.581000000004</c:v>
                </c:pt>
                <c:pt idx="39919">
                  <c:v>13.581000000003</c:v>
                </c:pt>
                <c:pt idx="39920">
                  <c:v>13.581000000003</c:v>
                </c:pt>
                <c:pt idx="39921">
                  <c:v>13.581000000004</c:v>
                </c:pt>
                <c:pt idx="39922">
                  <c:v>13.581000000003</c:v>
                </c:pt>
                <c:pt idx="39923">
                  <c:v>13.570403808229001</c:v>
                </c:pt>
                <c:pt idx="39924">
                  <c:v>13.398099999997999</c:v>
                </c:pt>
                <c:pt idx="39925">
                  <c:v>13.398099999997999</c:v>
                </c:pt>
                <c:pt idx="39926">
                  <c:v>13.398099999997999</c:v>
                </c:pt>
                <c:pt idx="39927">
                  <c:v>13.398099999997999</c:v>
                </c:pt>
                <c:pt idx="39928">
                  <c:v>13.398099999997999</c:v>
                </c:pt>
                <c:pt idx="39929">
                  <c:v>13.398099999997999</c:v>
                </c:pt>
                <c:pt idx="39930">
                  <c:v>13.398099999997999</c:v>
                </c:pt>
                <c:pt idx="39931">
                  <c:v>13.398099999997999</c:v>
                </c:pt>
                <c:pt idx="39932">
                  <c:v>13.398099999997999</c:v>
                </c:pt>
                <c:pt idx="39933">
                  <c:v>13.398099999997999</c:v>
                </c:pt>
                <c:pt idx="39934">
                  <c:v>13.398099999997999</c:v>
                </c:pt>
                <c:pt idx="39935">
                  <c:v>13.398099999996001</c:v>
                </c:pt>
                <c:pt idx="39936">
                  <c:v>13.49119049321</c:v>
                </c:pt>
                <c:pt idx="39937">
                  <c:v>13.503700000001</c:v>
                </c:pt>
                <c:pt idx="39938">
                  <c:v>13.503700000001</c:v>
                </c:pt>
                <c:pt idx="39939">
                  <c:v>13.503700000001</c:v>
                </c:pt>
                <c:pt idx="39940">
                  <c:v>13.503700000001</c:v>
                </c:pt>
                <c:pt idx="39941">
                  <c:v>13.503700000001</c:v>
                </c:pt>
                <c:pt idx="39942">
                  <c:v>13.503700000001</c:v>
                </c:pt>
                <c:pt idx="39943">
                  <c:v>13.503700000001</c:v>
                </c:pt>
                <c:pt idx="39944">
                  <c:v>13.503700000001</c:v>
                </c:pt>
                <c:pt idx="39945">
                  <c:v>13.503700000001</c:v>
                </c:pt>
                <c:pt idx="39946">
                  <c:v>13.503700000001</c:v>
                </c:pt>
                <c:pt idx="39947">
                  <c:v>13.503700000001</c:v>
                </c:pt>
                <c:pt idx="39948">
                  <c:v>13.503700000001</c:v>
                </c:pt>
                <c:pt idx="39949">
                  <c:v>13.552714716885999</c:v>
                </c:pt>
                <c:pt idx="39950">
                  <c:v>13.563699999999001</c:v>
                </c:pt>
                <c:pt idx="39951">
                  <c:v>13.563699999999001</c:v>
                </c:pt>
                <c:pt idx="39952">
                  <c:v>13.563699999999001</c:v>
                </c:pt>
                <c:pt idx="39953">
                  <c:v>13.563699999999001</c:v>
                </c:pt>
                <c:pt idx="39954">
                  <c:v>13.563699999999001</c:v>
                </c:pt>
                <c:pt idx="39955">
                  <c:v>13.563699999999001</c:v>
                </c:pt>
                <c:pt idx="39956">
                  <c:v>13.563699999999001</c:v>
                </c:pt>
                <c:pt idx="39957">
                  <c:v>13.563699999999001</c:v>
                </c:pt>
                <c:pt idx="39958">
                  <c:v>13.563699999999001</c:v>
                </c:pt>
                <c:pt idx="39959">
                  <c:v>13.563699999999001</c:v>
                </c:pt>
                <c:pt idx="39960">
                  <c:v>13.563699999999001</c:v>
                </c:pt>
                <c:pt idx="39961">
                  <c:v>13.563699999999001</c:v>
                </c:pt>
                <c:pt idx="39962">
                  <c:v>13.596903084999999</c:v>
                </c:pt>
                <c:pt idx="39963">
                  <c:v>13.706999999997</c:v>
                </c:pt>
                <c:pt idx="39964">
                  <c:v>13.706999999997</c:v>
                </c:pt>
                <c:pt idx="39965">
                  <c:v>13.706999999997</c:v>
                </c:pt>
                <c:pt idx="39966">
                  <c:v>13.706999999997</c:v>
                </c:pt>
                <c:pt idx="39967">
                  <c:v>13.706999999997</c:v>
                </c:pt>
                <c:pt idx="39968">
                  <c:v>13.706999999997</c:v>
                </c:pt>
                <c:pt idx="39969">
                  <c:v>13.706999999997</c:v>
                </c:pt>
                <c:pt idx="39970">
                  <c:v>13.706999999997</c:v>
                </c:pt>
                <c:pt idx="39971">
                  <c:v>13.706999999996</c:v>
                </c:pt>
                <c:pt idx="39972">
                  <c:v>13.706999999997</c:v>
                </c:pt>
                <c:pt idx="39973">
                  <c:v>13.706999999997</c:v>
                </c:pt>
                <c:pt idx="39974">
                  <c:v>13.706999999997</c:v>
                </c:pt>
                <c:pt idx="39975">
                  <c:v>13.706999999997</c:v>
                </c:pt>
                <c:pt idx="39976">
                  <c:v>13.706999999997</c:v>
                </c:pt>
                <c:pt idx="39977">
                  <c:v>13.706999999997</c:v>
                </c:pt>
                <c:pt idx="39978">
                  <c:v>13.706999999997</c:v>
                </c:pt>
                <c:pt idx="39979">
                  <c:v>13.706999999997</c:v>
                </c:pt>
                <c:pt idx="39980">
                  <c:v>13.706999999997</c:v>
                </c:pt>
                <c:pt idx="39981">
                  <c:v>13.652284311380001</c:v>
                </c:pt>
                <c:pt idx="39982">
                  <c:v>13.566400000003</c:v>
                </c:pt>
                <c:pt idx="39983">
                  <c:v>13.566400000003</c:v>
                </c:pt>
                <c:pt idx="39984">
                  <c:v>13.566400000003</c:v>
                </c:pt>
                <c:pt idx="39985">
                  <c:v>13.566400000003</c:v>
                </c:pt>
                <c:pt idx="39986">
                  <c:v>13.571464496891</c:v>
                </c:pt>
                <c:pt idx="39987">
                  <c:v>13.592999999996</c:v>
                </c:pt>
                <c:pt idx="39988">
                  <c:v>13.592999999996</c:v>
                </c:pt>
                <c:pt idx="39989">
                  <c:v>13.592999999996</c:v>
                </c:pt>
                <c:pt idx="39990">
                  <c:v>13.592999999996</c:v>
                </c:pt>
                <c:pt idx="39991">
                  <c:v>13.592999999996</c:v>
                </c:pt>
                <c:pt idx="39992">
                  <c:v>13.592999999996</c:v>
                </c:pt>
                <c:pt idx="39993">
                  <c:v>13.592999999996</c:v>
                </c:pt>
                <c:pt idx="39994">
                  <c:v>13.592999999996</c:v>
                </c:pt>
                <c:pt idx="39995">
                  <c:v>13.592999999996</c:v>
                </c:pt>
                <c:pt idx="39996">
                  <c:v>13.592999999996</c:v>
                </c:pt>
                <c:pt idx="39997">
                  <c:v>13.592999999996</c:v>
                </c:pt>
                <c:pt idx="39998">
                  <c:v>13.592999999996</c:v>
                </c:pt>
                <c:pt idx="39999">
                  <c:v>13.592999999996</c:v>
                </c:pt>
                <c:pt idx="40000">
                  <c:v>13.592999999996</c:v>
                </c:pt>
                <c:pt idx="40001">
                  <c:v>13.592999999996</c:v>
                </c:pt>
                <c:pt idx="40002">
                  <c:v>13.592999999996</c:v>
                </c:pt>
                <c:pt idx="40003">
                  <c:v>13.592999999996</c:v>
                </c:pt>
                <c:pt idx="40004">
                  <c:v>13.592999999996</c:v>
                </c:pt>
                <c:pt idx="40005">
                  <c:v>13.592999999996</c:v>
                </c:pt>
                <c:pt idx="40006">
                  <c:v>13.586394568078999</c:v>
                </c:pt>
                <c:pt idx="40007">
                  <c:v>13.573399999996001</c:v>
                </c:pt>
                <c:pt idx="40008">
                  <c:v>13.573399999996001</c:v>
                </c:pt>
                <c:pt idx="40009">
                  <c:v>13.573399999996001</c:v>
                </c:pt>
                <c:pt idx="40010">
                  <c:v>13.573399999996001</c:v>
                </c:pt>
                <c:pt idx="40011">
                  <c:v>13.573399999996001</c:v>
                </c:pt>
                <c:pt idx="40012">
                  <c:v>13.573399999996001</c:v>
                </c:pt>
                <c:pt idx="40013">
                  <c:v>13.573399999996001</c:v>
                </c:pt>
                <c:pt idx="40014">
                  <c:v>13.573399999996001</c:v>
                </c:pt>
                <c:pt idx="40015">
                  <c:v>13.573399999996001</c:v>
                </c:pt>
                <c:pt idx="40016">
                  <c:v>13.573399999996001</c:v>
                </c:pt>
                <c:pt idx="40017">
                  <c:v>13.573399999996001</c:v>
                </c:pt>
                <c:pt idx="40018">
                  <c:v>13.573399999996001</c:v>
                </c:pt>
                <c:pt idx="40019">
                  <c:v>13.605914144877</c:v>
                </c:pt>
                <c:pt idx="40020">
                  <c:v>13.677599999997</c:v>
                </c:pt>
                <c:pt idx="40021">
                  <c:v>13.677599999997</c:v>
                </c:pt>
                <c:pt idx="40022">
                  <c:v>13.677599999997</c:v>
                </c:pt>
                <c:pt idx="40023">
                  <c:v>13.677599999997</c:v>
                </c:pt>
                <c:pt idx="40024">
                  <c:v>13.677599999997</c:v>
                </c:pt>
                <c:pt idx="40025">
                  <c:v>13.677599999997</c:v>
                </c:pt>
                <c:pt idx="40026">
                  <c:v>13.659173160199</c:v>
                </c:pt>
                <c:pt idx="40027">
                  <c:v>13.621299999999</c:v>
                </c:pt>
                <c:pt idx="40028">
                  <c:v>13.621299999999</c:v>
                </c:pt>
                <c:pt idx="40029">
                  <c:v>13.621299999999</c:v>
                </c:pt>
                <c:pt idx="40030">
                  <c:v>13.621299999999</c:v>
                </c:pt>
                <c:pt idx="40031">
                  <c:v>13.621299999999</c:v>
                </c:pt>
                <c:pt idx="40032">
                  <c:v>13.621299999999</c:v>
                </c:pt>
                <c:pt idx="40033">
                  <c:v>13.621299999999</c:v>
                </c:pt>
                <c:pt idx="40034">
                  <c:v>13.621299999999</c:v>
                </c:pt>
                <c:pt idx="40035">
                  <c:v>13.621299999999</c:v>
                </c:pt>
                <c:pt idx="40036">
                  <c:v>13.621299999999</c:v>
                </c:pt>
                <c:pt idx="40037">
                  <c:v>13.615601455850999</c:v>
                </c:pt>
                <c:pt idx="40038">
                  <c:v>13.521500000002</c:v>
                </c:pt>
                <c:pt idx="40039">
                  <c:v>13.521500000002</c:v>
                </c:pt>
                <c:pt idx="40040">
                  <c:v>13.521500000002</c:v>
                </c:pt>
                <c:pt idx="40041">
                  <c:v>13.521500000002</c:v>
                </c:pt>
                <c:pt idx="40042">
                  <c:v>13.521500000002</c:v>
                </c:pt>
                <c:pt idx="40043">
                  <c:v>13.521500000002</c:v>
                </c:pt>
                <c:pt idx="40044">
                  <c:v>13.521500000002</c:v>
                </c:pt>
                <c:pt idx="40045">
                  <c:v>13.521500000002</c:v>
                </c:pt>
                <c:pt idx="40046">
                  <c:v>13.521500000002</c:v>
                </c:pt>
                <c:pt idx="40047">
                  <c:v>13.521500000002</c:v>
                </c:pt>
                <c:pt idx="40048">
                  <c:v>13.521500000002</c:v>
                </c:pt>
                <c:pt idx="40049">
                  <c:v>13.521500000002</c:v>
                </c:pt>
                <c:pt idx="40050">
                  <c:v>13.500328269501001</c:v>
                </c:pt>
                <c:pt idx="40051">
                  <c:v>13.495700000003</c:v>
                </c:pt>
                <c:pt idx="40052">
                  <c:v>13.495699999999999</c:v>
                </c:pt>
                <c:pt idx="40053">
                  <c:v>13.495699999999999</c:v>
                </c:pt>
                <c:pt idx="40054">
                  <c:v>13.495699999999999</c:v>
                </c:pt>
                <c:pt idx="40055">
                  <c:v>13.495699999999999</c:v>
                </c:pt>
                <c:pt idx="40056">
                  <c:v>13.495699999999999</c:v>
                </c:pt>
                <c:pt idx="40057">
                  <c:v>13.495700000004</c:v>
                </c:pt>
                <c:pt idx="40058">
                  <c:v>13.495700000004</c:v>
                </c:pt>
                <c:pt idx="40059">
                  <c:v>13.495699999999999</c:v>
                </c:pt>
                <c:pt idx="40060">
                  <c:v>13.500133333334</c:v>
                </c:pt>
                <c:pt idx="40061">
                  <c:v>13.516600000002001</c:v>
                </c:pt>
                <c:pt idx="40062">
                  <c:v>13.516600000002001</c:v>
                </c:pt>
                <c:pt idx="40063">
                  <c:v>13.516600000002001</c:v>
                </c:pt>
                <c:pt idx="40064">
                  <c:v>13.516600000002001</c:v>
                </c:pt>
                <c:pt idx="40065">
                  <c:v>13.516600000002001</c:v>
                </c:pt>
                <c:pt idx="40066">
                  <c:v>13.516600000002001</c:v>
                </c:pt>
                <c:pt idx="40067">
                  <c:v>13.516600000002001</c:v>
                </c:pt>
                <c:pt idx="40068">
                  <c:v>13.516600000002001</c:v>
                </c:pt>
                <c:pt idx="40069">
                  <c:v>13.516600000002001</c:v>
                </c:pt>
                <c:pt idx="40070">
                  <c:v>13.516600000002001</c:v>
                </c:pt>
                <c:pt idx="40071">
                  <c:v>13.516600000002001</c:v>
                </c:pt>
                <c:pt idx="40072">
                  <c:v>13.516600000002001</c:v>
                </c:pt>
                <c:pt idx="40073">
                  <c:v>13.518038830089001</c:v>
                </c:pt>
                <c:pt idx="40074">
                  <c:v>13.6152</c:v>
                </c:pt>
                <c:pt idx="40075">
                  <c:v>13.6152</c:v>
                </c:pt>
                <c:pt idx="40076">
                  <c:v>13.6152</c:v>
                </c:pt>
                <c:pt idx="40077">
                  <c:v>13.6152</c:v>
                </c:pt>
                <c:pt idx="40078">
                  <c:v>13.6152</c:v>
                </c:pt>
                <c:pt idx="40079">
                  <c:v>13.6152</c:v>
                </c:pt>
                <c:pt idx="40080">
                  <c:v>13.6152</c:v>
                </c:pt>
                <c:pt idx="40081">
                  <c:v>13.6152</c:v>
                </c:pt>
                <c:pt idx="40082">
                  <c:v>13.6152</c:v>
                </c:pt>
                <c:pt idx="40083">
                  <c:v>13.6152</c:v>
                </c:pt>
                <c:pt idx="40084">
                  <c:v>13.6152</c:v>
                </c:pt>
                <c:pt idx="40085">
                  <c:v>13.615700837952</c:v>
                </c:pt>
                <c:pt idx="40086">
                  <c:v>13.621199999996</c:v>
                </c:pt>
                <c:pt idx="40087">
                  <c:v>13.621199999996</c:v>
                </c:pt>
                <c:pt idx="40088">
                  <c:v>13.621199999996</c:v>
                </c:pt>
                <c:pt idx="40089">
                  <c:v>13.621199999996</c:v>
                </c:pt>
                <c:pt idx="40090">
                  <c:v>13.621199999996</c:v>
                </c:pt>
                <c:pt idx="40091">
                  <c:v>13.621199999996</c:v>
                </c:pt>
                <c:pt idx="40092">
                  <c:v>13.621199999996</c:v>
                </c:pt>
                <c:pt idx="40093">
                  <c:v>13.621199999996</c:v>
                </c:pt>
                <c:pt idx="40094">
                  <c:v>13.621199999996</c:v>
                </c:pt>
                <c:pt idx="40095">
                  <c:v>13.621199999996</c:v>
                </c:pt>
                <c:pt idx="40096">
                  <c:v>13.612478152746</c:v>
                </c:pt>
                <c:pt idx="40097">
                  <c:v>13.584000000002</c:v>
                </c:pt>
                <c:pt idx="40098">
                  <c:v>13.584000000002</c:v>
                </c:pt>
                <c:pt idx="40099">
                  <c:v>13.584000000002</c:v>
                </c:pt>
                <c:pt idx="40100">
                  <c:v>13.584000000002</c:v>
                </c:pt>
                <c:pt idx="40101">
                  <c:v>13.584000000002</c:v>
                </c:pt>
                <c:pt idx="40102">
                  <c:v>13.584000000002</c:v>
                </c:pt>
                <c:pt idx="40103">
                  <c:v>13.584000000002</c:v>
                </c:pt>
                <c:pt idx="40104">
                  <c:v>13.584000000002</c:v>
                </c:pt>
                <c:pt idx="40105">
                  <c:v>13.584000000002</c:v>
                </c:pt>
                <c:pt idx="40106">
                  <c:v>13.584000000002</c:v>
                </c:pt>
                <c:pt idx="40107">
                  <c:v>13.584000000002</c:v>
                </c:pt>
                <c:pt idx="40108">
                  <c:v>13.584000000002</c:v>
                </c:pt>
                <c:pt idx="40109">
                  <c:v>13.502802909228</c:v>
                </c:pt>
                <c:pt idx="40110">
                  <c:v>13.409400000002</c:v>
                </c:pt>
                <c:pt idx="40111">
                  <c:v>13.409400000002</c:v>
                </c:pt>
                <c:pt idx="40112">
                  <c:v>13.409400000002</c:v>
                </c:pt>
                <c:pt idx="40113">
                  <c:v>13.409400000002</c:v>
                </c:pt>
                <c:pt idx="40114">
                  <c:v>13.409400000002</c:v>
                </c:pt>
                <c:pt idx="40115">
                  <c:v>13.409400000002</c:v>
                </c:pt>
                <c:pt idx="40116">
                  <c:v>13.409400000002</c:v>
                </c:pt>
                <c:pt idx="40117">
                  <c:v>13.409400000002</c:v>
                </c:pt>
                <c:pt idx="40118">
                  <c:v>13.409400000002</c:v>
                </c:pt>
                <c:pt idx="40119">
                  <c:v>13.409400000002</c:v>
                </c:pt>
                <c:pt idx="40120">
                  <c:v>13.409400000002</c:v>
                </c:pt>
                <c:pt idx="40121">
                  <c:v>13.409400000002</c:v>
                </c:pt>
                <c:pt idx="40122">
                  <c:v>13.420624730028999</c:v>
                </c:pt>
                <c:pt idx="40123">
                  <c:v>13.485099999998001</c:v>
                </c:pt>
                <c:pt idx="40124">
                  <c:v>13.485099999998001</c:v>
                </c:pt>
                <c:pt idx="40125">
                  <c:v>13.485099999998001</c:v>
                </c:pt>
                <c:pt idx="40126">
                  <c:v>13.485099999998001</c:v>
                </c:pt>
                <c:pt idx="40127">
                  <c:v>13.485099999998001</c:v>
                </c:pt>
                <c:pt idx="40128">
                  <c:v>13.485099999998001</c:v>
                </c:pt>
                <c:pt idx="40129">
                  <c:v>13.485099999996001</c:v>
                </c:pt>
                <c:pt idx="40130">
                  <c:v>13.485099999998001</c:v>
                </c:pt>
                <c:pt idx="40131">
                  <c:v>13.485099999998001</c:v>
                </c:pt>
                <c:pt idx="40132">
                  <c:v>13.485099999998001</c:v>
                </c:pt>
                <c:pt idx="40133">
                  <c:v>13.489875755227001</c:v>
                </c:pt>
                <c:pt idx="40134">
                  <c:v>13.568700000003</c:v>
                </c:pt>
                <c:pt idx="40135">
                  <c:v>13.568700000003</c:v>
                </c:pt>
                <c:pt idx="40136">
                  <c:v>13.568700000003</c:v>
                </c:pt>
                <c:pt idx="40137">
                  <c:v>13.568700000003</c:v>
                </c:pt>
                <c:pt idx="40138">
                  <c:v>13.568700000003</c:v>
                </c:pt>
                <c:pt idx="40139">
                  <c:v>13.568700000003</c:v>
                </c:pt>
                <c:pt idx="40140">
                  <c:v>13.568700000003</c:v>
                </c:pt>
                <c:pt idx="40141">
                  <c:v>13.568700000003</c:v>
                </c:pt>
                <c:pt idx="40142">
                  <c:v>13.568700000003</c:v>
                </c:pt>
                <c:pt idx="40143">
                  <c:v>13.568700000003</c:v>
                </c:pt>
                <c:pt idx="40144">
                  <c:v>13.568700000003</c:v>
                </c:pt>
                <c:pt idx="40145">
                  <c:v>13.568700000003</c:v>
                </c:pt>
                <c:pt idx="40146">
                  <c:v>13.563346730641999</c:v>
                </c:pt>
                <c:pt idx="40147">
                  <c:v>13.548700000005001</c:v>
                </c:pt>
                <c:pt idx="40148">
                  <c:v>13.548700000005001</c:v>
                </c:pt>
                <c:pt idx="40149">
                  <c:v>13.548700000005001</c:v>
                </c:pt>
                <c:pt idx="40150">
                  <c:v>13.548700000005001</c:v>
                </c:pt>
                <c:pt idx="40151">
                  <c:v>13.548700000004001</c:v>
                </c:pt>
                <c:pt idx="40152">
                  <c:v>13.548700000005001</c:v>
                </c:pt>
                <c:pt idx="40153">
                  <c:v>13.548700000005001</c:v>
                </c:pt>
                <c:pt idx="40154">
                  <c:v>13.548700000005001</c:v>
                </c:pt>
                <c:pt idx="40155">
                  <c:v>13.548700000005001</c:v>
                </c:pt>
                <c:pt idx="40156">
                  <c:v>13.548700000005001</c:v>
                </c:pt>
                <c:pt idx="40157">
                  <c:v>13.548700000005001</c:v>
                </c:pt>
                <c:pt idx="40158">
                  <c:v>13.465146667531</c:v>
                </c:pt>
                <c:pt idx="40159">
                  <c:v>13.392699999996999</c:v>
                </c:pt>
                <c:pt idx="40160">
                  <c:v>13.392699999996999</c:v>
                </c:pt>
                <c:pt idx="40161">
                  <c:v>13.392699999996999</c:v>
                </c:pt>
                <c:pt idx="40162">
                  <c:v>13.392699999996999</c:v>
                </c:pt>
                <c:pt idx="40163">
                  <c:v>13.392699999996999</c:v>
                </c:pt>
                <c:pt idx="40164">
                  <c:v>13.392699999996999</c:v>
                </c:pt>
                <c:pt idx="40165">
                  <c:v>13.392699999996999</c:v>
                </c:pt>
                <c:pt idx="40166">
                  <c:v>13.392699999996999</c:v>
                </c:pt>
                <c:pt idx="40167">
                  <c:v>13.392699999996999</c:v>
                </c:pt>
                <c:pt idx="40168">
                  <c:v>13.392699999996999</c:v>
                </c:pt>
                <c:pt idx="40169">
                  <c:v>13.392699999996999</c:v>
                </c:pt>
                <c:pt idx="40170">
                  <c:v>13.392699999996999</c:v>
                </c:pt>
                <c:pt idx="40171">
                  <c:v>13.432513422564</c:v>
                </c:pt>
                <c:pt idx="40172">
                  <c:v>13.555900000004</c:v>
                </c:pt>
                <c:pt idx="40173">
                  <c:v>13.555900000004</c:v>
                </c:pt>
                <c:pt idx="40174">
                  <c:v>13.555900000004</c:v>
                </c:pt>
                <c:pt idx="40175">
                  <c:v>13.555900000005</c:v>
                </c:pt>
                <c:pt idx="40176">
                  <c:v>13.555900000004</c:v>
                </c:pt>
                <c:pt idx="40177">
                  <c:v>13.555900000004</c:v>
                </c:pt>
                <c:pt idx="40178">
                  <c:v>13.555900000005</c:v>
                </c:pt>
                <c:pt idx="40179">
                  <c:v>13.555900000005</c:v>
                </c:pt>
                <c:pt idx="40180">
                  <c:v>13.555900000004</c:v>
                </c:pt>
                <c:pt idx="40181">
                  <c:v>13.555900000004</c:v>
                </c:pt>
                <c:pt idx="40182">
                  <c:v>13.555900000004</c:v>
                </c:pt>
                <c:pt idx="40183">
                  <c:v>13.555900000004</c:v>
                </c:pt>
                <c:pt idx="40184">
                  <c:v>13.552452447646001</c:v>
                </c:pt>
                <c:pt idx="40185">
                  <c:v>13.352299999999</c:v>
                </c:pt>
                <c:pt idx="40186">
                  <c:v>13.352299999999</c:v>
                </c:pt>
                <c:pt idx="40187">
                  <c:v>13.352299999999</c:v>
                </c:pt>
                <c:pt idx="40188">
                  <c:v>13.352299999999</c:v>
                </c:pt>
                <c:pt idx="40189">
                  <c:v>13.352299999999</c:v>
                </c:pt>
                <c:pt idx="40190">
                  <c:v>13.352299999999</c:v>
                </c:pt>
                <c:pt idx="40191">
                  <c:v>13.352299999999</c:v>
                </c:pt>
                <c:pt idx="40192">
                  <c:v>13.352299999999</c:v>
                </c:pt>
                <c:pt idx="40193">
                  <c:v>13.352299999999</c:v>
                </c:pt>
                <c:pt idx="40194">
                  <c:v>13.352299999999</c:v>
                </c:pt>
                <c:pt idx="40195">
                  <c:v>13.352299999999</c:v>
                </c:pt>
                <c:pt idx="40196">
                  <c:v>13.352299999999</c:v>
                </c:pt>
                <c:pt idx="40197">
                  <c:v>13.445205079409</c:v>
                </c:pt>
                <c:pt idx="40198">
                  <c:v>13.475600000003</c:v>
                </c:pt>
                <c:pt idx="40199">
                  <c:v>13.475600000003</c:v>
                </c:pt>
                <c:pt idx="40200">
                  <c:v>13.475600000003</c:v>
                </c:pt>
                <c:pt idx="40201">
                  <c:v>13.475600000003</c:v>
                </c:pt>
                <c:pt idx="40202">
                  <c:v>13.475600000003</c:v>
                </c:pt>
                <c:pt idx="40203">
                  <c:v>13.475600000003</c:v>
                </c:pt>
                <c:pt idx="40204">
                  <c:v>13.475600000003</c:v>
                </c:pt>
                <c:pt idx="40205">
                  <c:v>13.475600000003</c:v>
                </c:pt>
                <c:pt idx="40206">
                  <c:v>13.475600000003</c:v>
                </c:pt>
                <c:pt idx="40207">
                  <c:v>13.475600000003</c:v>
                </c:pt>
                <c:pt idx="40208">
                  <c:v>13.475600000004</c:v>
                </c:pt>
                <c:pt idx="40209">
                  <c:v>13.509127834918999</c:v>
                </c:pt>
                <c:pt idx="40210">
                  <c:v>13.612599999995</c:v>
                </c:pt>
                <c:pt idx="40211">
                  <c:v>13.612599999995</c:v>
                </c:pt>
                <c:pt idx="40212">
                  <c:v>13.612599999995</c:v>
                </c:pt>
                <c:pt idx="40213">
                  <c:v>13.612599999995</c:v>
                </c:pt>
                <c:pt idx="40214">
                  <c:v>13.612599999995</c:v>
                </c:pt>
                <c:pt idx="40215">
                  <c:v>13.612599999995</c:v>
                </c:pt>
                <c:pt idx="40216">
                  <c:v>13.612599999995</c:v>
                </c:pt>
                <c:pt idx="40217">
                  <c:v>13.612599999995</c:v>
                </c:pt>
                <c:pt idx="40218">
                  <c:v>13.612599999995</c:v>
                </c:pt>
                <c:pt idx="40219">
                  <c:v>13.612599999995</c:v>
                </c:pt>
                <c:pt idx="40220">
                  <c:v>13.612599999995</c:v>
                </c:pt>
                <c:pt idx="40221">
                  <c:v>13.612599999995</c:v>
                </c:pt>
                <c:pt idx="40222">
                  <c:v>13.612599999995</c:v>
                </c:pt>
                <c:pt idx="40223">
                  <c:v>13.606453630999001</c:v>
                </c:pt>
                <c:pt idx="40224">
                  <c:v>13.605099999995</c:v>
                </c:pt>
                <c:pt idx="40225">
                  <c:v>13.605099999995</c:v>
                </c:pt>
                <c:pt idx="40226">
                  <c:v>13.605099999995</c:v>
                </c:pt>
                <c:pt idx="40227">
                  <c:v>13.605099999995</c:v>
                </c:pt>
                <c:pt idx="40228">
                  <c:v>13.605099999995</c:v>
                </c:pt>
                <c:pt idx="40229">
                  <c:v>13.605099999995</c:v>
                </c:pt>
                <c:pt idx="40230">
                  <c:v>13.605099999995</c:v>
                </c:pt>
                <c:pt idx="40231">
                  <c:v>13.605099999995</c:v>
                </c:pt>
                <c:pt idx="40232">
                  <c:v>13.605099999995</c:v>
                </c:pt>
                <c:pt idx="40233">
                  <c:v>13.605099999995</c:v>
                </c:pt>
                <c:pt idx="40234">
                  <c:v>13.605099999995</c:v>
                </c:pt>
                <c:pt idx="40235">
                  <c:v>13.605099999995</c:v>
                </c:pt>
                <c:pt idx="40236">
                  <c:v>13.605099999995</c:v>
                </c:pt>
                <c:pt idx="40237">
                  <c:v>13.605099999995</c:v>
                </c:pt>
                <c:pt idx="40238">
                  <c:v>13.605099999995</c:v>
                </c:pt>
                <c:pt idx="40239">
                  <c:v>13.605099999995</c:v>
                </c:pt>
                <c:pt idx="40240">
                  <c:v>13.605099999995</c:v>
                </c:pt>
                <c:pt idx="40241">
                  <c:v>13.605099999995</c:v>
                </c:pt>
                <c:pt idx="40242">
                  <c:v>13.606612973487</c:v>
                </c:pt>
                <c:pt idx="40243">
                  <c:v>13.632899999997001</c:v>
                </c:pt>
                <c:pt idx="40244">
                  <c:v>13.632899999997001</c:v>
                </c:pt>
                <c:pt idx="40245">
                  <c:v>13.632899999997001</c:v>
                </c:pt>
                <c:pt idx="40246">
                  <c:v>13.632899999997001</c:v>
                </c:pt>
                <c:pt idx="40247">
                  <c:v>13.632899999997001</c:v>
                </c:pt>
                <c:pt idx="40248">
                  <c:v>13.632899999997001</c:v>
                </c:pt>
                <c:pt idx="40249">
                  <c:v>13.632899999997001</c:v>
                </c:pt>
                <c:pt idx="40250">
                  <c:v>13.632899999997001</c:v>
                </c:pt>
                <c:pt idx="40251">
                  <c:v>13.632899999997001</c:v>
                </c:pt>
                <c:pt idx="40252">
                  <c:v>13.632899999997001</c:v>
                </c:pt>
                <c:pt idx="40253">
                  <c:v>13.632899999997001</c:v>
                </c:pt>
                <c:pt idx="40254">
                  <c:v>13.632899999997001</c:v>
                </c:pt>
                <c:pt idx="40255">
                  <c:v>13.616984826092001</c:v>
                </c:pt>
                <c:pt idx="40256">
                  <c:v>13.6005</c:v>
                </c:pt>
                <c:pt idx="40257">
                  <c:v>13.6005</c:v>
                </c:pt>
                <c:pt idx="40258">
                  <c:v>13.6005</c:v>
                </c:pt>
                <c:pt idx="40259">
                  <c:v>13.6005</c:v>
                </c:pt>
                <c:pt idx="40260">
                  <c:v>13.6005</c:v>
                </c:pt>
                <c:pt idx="40261">
                  <c:v>13.6005</c:v>
                </c:pt>
                <c:pt idx="40262">
                  <c:v>13.6005</c:v>
                </c:pt>
                <c:pt idx="40263">
                  <c:v>13.6005</c:v>
                </c:pt>
                <c:pt idx="40264">
                  <c:v>13.6005</c:v>
                </c:pt>
                <c:pt idx="40265">
                  <c:v>13.6005</c:v>
                </c:pt>
                <c:pt idx="40266">
                  <c:v>13.6005</c:v>
                </c:pt>
                <c:pt idx="40267">
                  <c:v>13.645535072074001</c:v>
                </c:pt>
                <c:pt idx="40268">
                  <c:v>13.682200000003</c:v>
                </c:pt>
                <c:pt idx="40269">
                  <c:v>13.682200000003</c:v>
                </c:pt>
                <c:pt idx="40270">
                  <c:v>13.682200000003</c:v>
                </c:pt>
                <c:pt idx="40271">
                  <c:v>13.682200000003</c:v>
                </c:pt>
                <c:pt idx="40272">
                  <c:v>13.682200000003</c:v>
                </c:pt>
                <c:pt idx="40273">
                  <c:v>13.650574490249999</c:v>
                </c:pt>
                <c:pt idx="40274">
                  <c:v>13.532999999996999</c:v>
                </c:pt>
                <c:pt idx="40275">
                  <c:v>13.532999999997999</c:v>
                </c:pt>
                <c:pt idx="40276">
                  <c:v>13.532999999996999</c:v>
                </c:pt>
                <c:pt idx="40277">
                  <c:v>13.532999999997999</c:v>
                </c:pt>
                <c:pt idx="40278">
                  <c:v>13.532999999997999</c:v>
                </c:pt>
                <c:pt idx="40279">
                  <c:v>13.532999999997999</c:v>
                </c:pt>
                <c:pt idx="40280">
                  <c:v>13.532999999997999</c:v>
                </c:pt>
                <c:pt idx="40281">
                  <c:v>13.532999999997999</c:v>
                </c:pt>
                <c:pt idx="40282">
                  <c:v>13.532999999996999</c:v>
                </c:pt>
                <c:pt idx="40283">
                  <c:v>13.532999999997999</c:v>
                </c:pt>
                <c:pt idx="40284">
                  <c:v>13.532999999997999</c:v>
                </c:pt>
                <c:pt idx="40285">
                  <c:v>13.532999999997999</c:v>
                </c:pt>
                <c:pt idx="40286">
                  <c:v>13.552566186532999</c:v>
                </c:pt>
                <c:pt idx="40287">
                  <c:v>13.588799999998001</c:v>
                </c:pt>
                <c:pt idx="40288">
                  <c:v>13.588799999998001</c:v>
                </c:pt>
                <c:pt idx="40289">
                  <c:v>13.588799999998001</c:v>
                </c:pt>
                <c:pt idx="40290">
                  <c:v>13.588799999998001</c:v>
                </c:pt>
                <c:pt idx="40291">
                  <c:v>13.588799999998001</c:v>
                </c:pt>
                <c:pt idx="40292">
                  <c:v>13.588799999998001</c:v>
                </c:pt>
                <c:pt idx="40293">
                  <c:v>13.588799999998001</c:v>
                </c:pt>
                <c:pt idx="40294">
                  <c:v>13.588799999998001</c:v>
                </c:pt>
                <c:pt idx="40295">
                  <c:v>13.588799999998001</c:v>
                </c:pt>
                <c:pt idx="40296">
                  <c:v>13.588799999998001</c:v>
                </c:pt>
                <c:pt idx="40297">
                  <c:v>13.588799999998001</c:v>
                </c:pt>
                <c:pt idx="40298">
                  <c:v>13.588799999998001</c:v>
                </c:pt>
                <c:pt idx="40299">
                  <c:v>13.588799999998001</c:v>
                </c:pt>
                <c:pt idx="40300">
                  <c:v>13.486679612097999</c:v>
                </c:pt>
                <c:pt idx="40301">
                  <c:v>13.479300000004001</c:v>
                </c:pt>
                <c:pt idx="40302">
                  <c:v>13.479300000004001</c:v>
                </c:pt>
                <c:pt idx="40303">
                  <c:v>13.479300000004001</c:v>
                </c:pt>
                <c:pt idx="40304">
                  <c:v>13.479300000004001</c:v>
                </c:pt>
                <c:pt idx="40305">
                  <c:v>13.479300000004001</c:v>
                </c:pt>
                <c:pt idx="40306">
                  <c:v>13.479300000004001</c:v>
                </c:pt>
                <c:pt idx="40307">
                  <c:v>13.479300000004001</c:v>
                </c:pt>
                <c:pt idx="40308">
                  <c:v>13.479300000004001</c:v>
                </c:pt>
                <c:pt idx="40309">
                  <c:v>13.479300000004001</c:v>
                </c:pt>
                <c:pt idx="40310">
                  <c:v>13.479300000004001</c:v>
                </c:pt>
                <c:pt idx="40311">
                  <c:v>13.479300000004001</c:v>
                </c:pt>
                <c:pt idx="40312">
                  <c:v>13.479300000004001</c:v>
                </c:pt>
                <c:pt idx="40313">
                  <c:v>13.511740466277001</c:v>
                </c:pt>
                <c:pt idx="40314">
                  <c:v>13.580699999998</c:v>
                </c:pt>
                <c:pt idx="40315">
                  <c:v>13.580699999998</c:v>
                </c:pt>
                <c:pt idx="40316">
                  <c:v>13.580699999998</c:v>
                </c:pt>
                <c:pt idx="40317">
                  <c:v>13.580699999998</c:v>
                </c:pt>
                <c:pt idx="40318">
                  <c:v>13.580699999998</c:v>
                </c:pt>
                <c:pt idx="40319">
                  <c:v>13.580699999998</c:v>
                </c:pt>
                <c:pt idx="40320">
                  <c:v>13.580699999998</c:v>
                </c:pt>
                <c:pt idx="40321">
                  <c:v>13.580699999998</c:v>
                </c:pt>
                <c:pt idx="40322">
                  <c:v>13.580699999998</c:v>
                </c:pt>
                <c:pt idx="40323">
                  <c:v>13.580699999998</c:v>
                </c:pt>
                <c:pt idx="40324">
                  <c:v>13.580699999998</c:v>
                </c:pt>
                <c:pt idx="40325">
                  <c:v>13.572592820279</c:v>
                </c:pt>
                <c:pt idx="40326">
                  <c:v>13.522900000004</c:v>
                </c:pt>
                <c:pt idx="40327">
                  <c:v>13.522900000002</c:v>
                </c:pt>
                <c:pt idx="40328">
                  <c:v>13.522900000003</c:v>
                </c:pt>
                <c:pt idx="40329">
                  <c:v>13.522900000003</c:v>
                </c:pt>
                <c:pt idx="40330">
                  <c:v>13.522900000004</c:v>
                </c:pt>
                <c:pt idx="40331">
                  <c:v>13.522900000004</c:v>
                </c:pt>
                <c:pt idx="40332">
                  <c:v>13.522900000004</c:v>
                </c:pt>
                <c:pt idx="40333">
                  <c:v>13.522900000004</c:v>
                </c:pt>
                <c:pt idx="40334">
                  <c:v>13.522900000004</c:v>
                </c:pt>
                <c:pt idx="40335">
                  <c:v>13.522900000004</c:v>
                </c:pt>
                <c:pt idx="40336">
                  <c:v>13.522900000004</c:v>
                </c:pt>
                <c:pt idx="40337">
                  <c:v>13.522900000004</c:v>
                </c:pt>
                <c:pt idx="40338">
                  <c:v>13.430431666977</c:v>
                </c:pt>
                <c:pt idx="40339">
                  <c:v>13.423299999997001</c:v>
                </c:pt>
                <c:pt idx="40340">
                  <c:v>13.423299999997001</c:v>
                </c:pt>
                <c:pt idx="40341">
                  <c:v>13.423299999997001</c:v>
                </c:pt>
                <c:pt idx="40342">
                  <c:v>13.423299999997001</c:v>
                </c:pt>
                <c:pt idx="40343">
                  <c:v>13.423299999997001</c:v>
                </c:pt>
                <c:pt idx="40344">
                  <c:v>13.423299999997001</c:v>
                </c:pt>
                <c:pt idx="40345">
                  <c:v>13.423299999999999</c:v>
                </c:pt>
                <c:pt idx="40346">
                  <c:v>13.423299999997001</c:v>
                </c:pt>
                <c:pt idx="40347">
                  <c:v>13.423299999997001</c:v>
                </c:pt>
                <c:pt idx="40348">
                  <c:v>13.423299999997001</c:v>
                </c:pt>
                <c:pt idx="40349">
                  <c:v>13.423299999997001</c:v>
                </c:pt>
                <c:pt idx="40350">
                  <c:v>13.423676373267</c:v>
                </c:pt>
                <c:pt idx="40351">
                  <c:v>13.424799999998999</c:v>
                </c:pt>
                <c:pt idx="40352">
                  <c:v>13.424800000000999</c:v>
                </c:pt>
                <c:pt idx="40353">
                  <c:v>13.424800000000999</c:v>
                </c:pt>
                <c:pt idx="40354">
                  <c:v>13.424800000000999</c:v>
                </c:pt>
                <c:pt idx="40355">
                  <c:v>13.424800000000999</c:v>
                </c:pt>
                <c:pt idx="40356">
                  <c:v>13.424800000000999</c:v>
                </c:pt>
                <c:pt idx="40357">
                  <c:v>13.424800000000999</c:v>
                </c:pt>
                <c:pt idx="40358">
                  <c:v>13.424800000000999</c:v>
                </c:pt>
                <c:pt idx="40359">
                  <c:v>13.424800000000999</c:v>
                </c:pt>
                <c:pt idx="40360">
                  <c:v>13.424800000000999</c:v>
                </c:pt>
                <c:pt idx="40361">
                  <c:v>13.424800000000999</c:v>
                </c:pt>
                <c:pt idx="40362">
                  <c:v>13.424800000000999</c:v>
                </c:pt>
                <c:pt idx="40363">
                  <c:v>13.424800000000999</c:v>
                </c:pt>
                <c:pt idx="40364">
                  <c:v>13.424800000000999</c:v>
                </c:pt>
                <c:pt idx="40365">
                  <c:v>13.424800000000999</c:v>
                </c:pt>
                <c:pt idx="40366">
                  <c:v>13.424800000000999</c:v>
                </c:pt>
                <c:pt idx="40367">
                  <c:v>13.424800000000999</c:v>
                </c:pt>
                <c:pt idx="40368">
                  <c:v>13.484926151011001</c:v>
                </c:pt>
                <c:pt idx="40369">
                  <c:v>13.539799999999</c:v>
                </c:pt>
                <c:pt idx="40370">
                  <c:v>13.539799999999</c:v>
                </c:pt>
                <c:pt idx="40371">
                  <c:v>13.539799999999</c:v>
                </c:pt>
                <c:pt idx="40372">
                  <c:v>13.539799999999</c:v>
                </c:pt>
                <c:pt idx="40373">
                  <c:v>13.539799999999</c:v>
                </c:pt>
                <c:pt idx="40374">
                  <c:v>13.539799999999</c:v>
                </c:pt>
                <c:pt idx="40375">
                  <c:v>13.539799999999</c:v>
                </c:pt>
                <c:pt idx="40376">
                  <c:v>13.539799999999</c:v>
                </c:pt>
                <c:pt idx="40377">
                  <c:v>13.539799999999</c:v>
                </c:pt>
                <c:pt idx="40378">
                  <c:v>13.539799999999</c:v>
                </c:pt>
                <c:pt idx="40379">
                  <c:v>13.539799999999</c:v>
                </c:pt>
                <c:pt idx="40380">
                  <c:v>13.539799999999</c:v>
                </c:pt>
                <c:pt idx="40381">
                  <c:v>13.559577963789</c:v>
                </c:pt>
                <c:pt idx="40382">
                  <c:v>13.583199999995999</c:v>
                </c:pt>
                <c:pt idx="40383">
                  <c:v>13.583199999995999</c:v>
                </c:pt>
                <c:pt idx="40384">
                  <c:v>13.583199999995999</c:v>
                </c:pt>
                <c:pt idx="40385">
                  <c:v>13.583199999995999</c:v>
                </c:pt>
                <c:pt idx="40386">
                  <c:v>13.583199999995999</c:v>
                </c:pt>
                <c:pt idx="40387">
                  <c:v>13.583199999995999</c:v>
                </c:pt>
                <c:pt idx="40388">
                  <c:v>13.583199999995999</c:v>
                </c:pt>
                <c:pt idx="40389">
                  <c:v>13.583199999995999</c:v>
                </c:pt>
                <c:pt idx="40390">
                  <c:v>13.583199999995999</c:v>
                </c:pt>
                <c:pt idx="40391">
                  <c:v>13.583199999995999</c:v>
                </c:pt>
                <c:pt idx="40392">
                  <c:v>13.583199999995999</c:v>
                </c:pt>
                <c:pt idx="40393">
                  <c:v>13.583199999995999</c:v>
                </c:pt>
                <c:pt idx="40394">
                  <c:v>13.588093218800999</c:v>
                </c:pt>
                <c:pt idx="40395">
                  <c:v>13.613099999996001</c:v>
                </c:pt>
                <c:pt idx="40396">
                  <c:v>13.613099999996001</c:v>
                </c:pt>
                <c:pt idx="40397">
                  <c:v>13.613099999996001</c:v>
                </c:pt>
                <c:pt idx="40398">
                  <c:v>13.613099999996001</c:v>
                </c:pt>
                <c:pt idx="40399">
                  <c:v>13.613099999996001</c:v>
                </c:pt>
                <c:pt idx="40400">
                  <c:v>13.613099999996001</c:v>
                </c:pt>
                <c:pt idx="40401">
                  <c:v>13.634418548385</c:v>
                </c:pt>
                <c:pt idx="40402">
                  <c:v>13.723599999997999</c:v>
                </c:pt>
                <c:pt idx="40403">
                  <c:v>13.723599999997999</c:v>
                </c:pt>
                <c:pt idx="40404">
                  <c:v>13.723599999997999</c:v>
                </c:pt>
                <c:pt idx="40405">
                  <c:v>13.723599999997999</c:v>
                </c:pt>
                <c:pt idx="40406">
                  <c:v>13.723599999997999</c:v>
                </c:pt>
                <c:pt idx="40407">
                  <c:v>13.723599999997999</c:v>
                </c:pt>
                <c:pt idx="40408">
                  <c:v>13.723599999997999</c:v>
                </c:pt>
                <c:pt idx="40409">
                  <c:v>13.723599999997999</c:v>
                </c:pt>
                <c:pt idx="40410">
                  <c:v>13.723599999997999</c:v>
                </c:pt>
                <c:pt idx="40411">
                  <c:v>13.723599999997999</c:v>
                </c:pt>
                <c:pt idx="40412">
                  <c:v>13.723599999997999</c:v>
                </c:pt>
                <c:pt idx="40413">
                  <c:v>13.723599999997999</c:v>
                </c:pt>
                <c:pt idx="40414">
                  <c:v>13.681976755260999</c:v>
                </c:pt>
                <c:pt idx="40415">
                  <c:v>13.550599999997001</c:v>
                </c:pt>
                <c:pt idx="40416">
                  <c:v>13.550599999996001</c:v>
                </c:pt>
                <c:pt idx="40417">
                  <c:v>13.550599999996001</c:v>
                </c:pt>
                <c:pt idx="40418">
                  <c:v>13.550599999996001</c:v>
                </c:pt>
                <c:pt idx="40419">
                  <c:v>13.550599999996001</c:v>
                </c:pt>
                <c:pt idx="40420">
                  <c:v>13.550599999996001</c:v>
                </c:pt>
                <c:pt idx="40421">
                  <c:v>13.550599999996001</c:v>
                </c:pt>
                <c:pt idx="40422">
                  <c:v>13.550599999996001</c:v>
                </c:pt>
                <c:pt idx="40423">
                  <c:v>13.550599999996001</c:v>
                </c:pt>
                <c:pt idx="40424">
                  <c:v>13.550599999996001</c:v>
                </c:pt>
                <c:pt idx="40425">
                  <c:v>13.550599999996001</c:v>
                </c:pt>
                <c:pt idx="40426">
                  <c:v>13.548958552509999</c:v>
                </c:pt>
                <c:pt idx="40427">
                  <c:v>13.543700000002</c:v>
                </c:pt>
                <c:pt idx="40428">
                  <c:v>13.543700000002</c:v>
                </c:pt>
                <c:pt idx="40429">
                  <c:v>13.543700000002</c:v>
                </c:pt>
                <c:pt idx="40430">
                  <c:v>13.543700000002</c:v>
                </c:pt>
                <c:pt idx="40431">
                  <c:v>13.543700000002</c:v>
                </c:pt>
                <c:pt idx="40432">
                  <c:v>13.543700000002</c:v>
                </c:pt>
                <c:pt idx="40433">
                  <c:v>13.543700000002</c:v>
                </c:pt>
                <c:pt idx="40434">
                  <c:v>13.543700000002</c:v>
                </c:pt>
                <c:pt idx="40435">
                  <c:v>13.543700000002</c:v>
                </c:pt>
                <c:pt idx="40436">
                  <c:v>13.543700000002</c:v>
                </c:pt>
                <c:pt idx="40437">
                  <c:v>13.543700000002</c:v>
                </c:pt>
                <c:pt idx="40438">
                  <c:v>13.552282754461</c:v>
                </c:pt>
                <c:pt idx="40439">
                  <c:v>13.597999999999001</c:v>
                </c:pt>
                <c:pt idx="40440">
                  <c:v>13.597999999998001</c:v>
                </c:pt>
                <c:pt idx="40441">
                  <c:v>13.597999999999001</c:v>
                </c:pt>
                <c:pt idx="40442">
                  <c:v>13.597999999999001</c:v>
                </c:pt>
                <c:pt idx="40443">
                  <c:v>13.597999999999001</c:v>
                </c:pt>
                <c:pt idx="40444">
                  <c:v>13.597999999999001</c:v>
                </c:pt>
                <c:pt idx="40445">
                  <c:v>13.597999999999001</c:v>
                </c:pt>
                <c:pt idx="40446">
                  <c:v>13.597999999999001</c:v>
                </c:pt>
                <c:pt idx="40447">
                  <c:v>13.597999999999001</c:v>
                </c:pt>
                <c:pt idx="40448">
                  <c:v>13.597999999999001</c:v>
                </c:pt>
                <c:pt idx="40449">
                  <c:v>13.597999999999001</c:v>
                </c:pt>
                <c:pt idx="40450">
                  <c:v>13.569272686389001</c:v>
                </c:pt>
                <c:pt idx="40451">
                  <c:v>13.482699999995001</c:v>
                </c:pt>
                <c:pt idx="40452">
                  <c:v>13.482699999995001</c:v>
                </c:pt>
                <c:pt idx="40453">
                  <c:v>13.482699999995001</c:v>
                </c:pt>
                <c:pt idx="40454">
                  <c:v>13.482699999995001</c:v>
                </c:pt>
                <c:pt idx="40455">
                  <c:v>13.482699999995001</c:v>
                </c:pt>
                <c:pt idx="40456">
                  <c:v>13.482699999995001</c:v>
                </c:pt>
                <c:pt idx="40457">
                  <c:v>13.482699999995001</c:v>
                </c:pt>
                <c:pt idx="40458">
                  <c:v>13.482699999995001</c:v>
                </c:pt>
                <c:pt idx="40459">
                  <c:v>13.482699999995001</c:v>
                </c:pt>
                <c:pt idx="40460">
                  <c:v>13.482699999995001</c:v>
                </c:pt>
                <c:pt idx="40461">
                  <c:v>13.482699999995001</c:v>
                </c:pt>
                <c:pt idx="40462">
                  <c:v>13.482699999995001</c:v>
                </c:pt>
                <c:pt idx="40463">
                  <c:v>13.491003115242</c:v>
                </c:pt>
                <c:pt idx="40464">
                  <c:v>13.678000000004999</c:v>
                </c:pt>
                <c:pt idx="40465">
                  <c:v>13.678000000006</c:v>
                </c:pt>
                <c:pt idx="40466">
                  <c:v>13.678000000006</c:v>
                </c:pt>
                <c:pt idx="40467">
                  <c:v>13.678000000006</c:v>
                </c:pt>
                <c:pt idx="40468">
                  <c:v>13.678000000004999</c:v>
                </c:pt>
                <c:pt idx="40469">
                  <c:v>13.678000000006</c:v>
                </c:pt>
                <c:pt idx="40470">
                  <c:v>13.678000000004999</c:v>
                </c:pt>
                <c:pt idx="40471">
                  <c:v>13.678000000006</c:v>
                </c:pt>
                <c:pt idx="40472">
                  <c:v>13.678000000006</c:v>
                </c:pt>
                <c:pt idx="40473">
                  <c:v>13.678000000004999</c:v>
                </c:pt>
                <c:pt idx="40474">
                  <c:v>13.678000000006</c:v>
                </c:pt>
                <c:pt idx="40475">
                  <c:v>13.678000000008</c:v>
                </c:pt>
                <c:pt idx="40476">
                  <c:v>13.678000000004999</c:v>
                </c:pt>
                <c:pt idx="40477">
                  <c:v>13.678000000004999</c:v>
                </c:pt>
                <c:pt idx="40478">
                  <c:v>13.678000000006</c:v>
                </c:pt>
                <c:pt idx="40479">
                  <c:v>13.678000000008</c:v>
                </c:pt>
                <c:pt idx="40480">
                  <c:v>13.678000000004999</c:v>
                </c:pt>
                <c:pt idx="40481">
                  <c:v>13.545159568120001</c:v>
                </c:pt>
                <c:pt idx="40482">
                  <c:v>13.484300000003</c:v>
                </c:pt>
                <c:pt idx="40483">
                  <c:v>13.484300000003</c:v>
                </c:pt>
                <c:pt idx="40484">
                  <c:v>13.484300000001999</c:v>
                </c:pt>
                <c:pt idx="40485">
                  <c:v>13.484300000003</c:v>
                </c:pt>
                <c:pt idx="40486">
                  <c:v>13.484300000001999</c:v>
                </c:pt>
                <c:pt idx="40487">
                  <c:v>13.470791085396</c:v>
                </c:pt>
                <c:pt idx="40488">
                  <c:v>13.424300000003999</c:v>
                </c:pt>
                <c:pt idx="40489">
                  <c:v>13.424300000003999</c:v>
                </c:pt>
                <c:pt idx="40490">
                  <c:v>13.424300000004999</c:v>
                </c:pt>
                <c:pt idx="40491">
                  <c:v>13.424300000003999</c:v>
                </c:pt>
                <c:pt idx="40492">
                  <c:v>13.424300000004999</c:v>
                </c:pt>
                <c:pt idx="40493">
                  <c:v>13.424300000003999</c:v>
                </c:pt>
                <c:pt idx="40494">
                  <c:v>13.424300000003999</c:v>
                </c:pt>
                <c:pt idx="40495">
                  <c:v>13.424300000003999</c:v>
                </c:pt>
                <c:pt idx="40496">
                  <c:v>13.424300000006999</c:v>
                </c:pt>
                <c:pt idx="40497">
                  <c:v>13.424300000003999</c:v>
                </c:pt>
                <c:pt idx="40498">
                  <c:v>13.424300000003999</c:v>
                </c:pt>
                <c:pt idx="40499">
                  <c:v>13.424300000003999</c:v>
                </c:pt>
                <c:pt idx="40500">
                  <c:v>13.424300000003999</c:v>
                </c:pt>
                <c:pt idx="40501">
                  <c:v>13.424300000004999</c:v>
                </c:pt>
                <c:pt idx="40502">
                  <c:v>13.424300000003999</c:v>
                </c:pt>
                <c:pt idx="40503">
                  <c:v>13.424300000003999</c:v>
                </c:pt>
                <c:pt idx="40504">
                  <c:v>13.424300000003999</c:v>
                </c:pt>
                <c:pt idx="40505">
                  <c:v>13.424300000003999</c:v>
                </c:pt>
                <c:pt idx="40506">
                  <c:v>13.447038809976</c:v>
                </c:pt>
                <c:pt idx="40507">
                  <c:v>13.482900000001999</c:v>
                </c:pt>
                <c:pt idx="40508">
                  <c:v>13.482900000001999</c:v>
                </c:pt>
                <c:pt idx="40509">
                  <c:v>13.482900000001999</c:v>
                </c:pt>
                <c:pt idx="40510">
                  <c:v>13.482900000001999</c:v>
                </c:pt>
                <c:pt idx="40511">
                  <c:v>13.482900000001999</c:v>
                </c:pt>
                <c:pt idx="40512">
                  <c:v>13.482900000001999</c:v>
                </c:pt>
                <c:pt idx="40513">
                  <c:v>13.664505210222</c:v>
                </c:pt>
                <c:pt idx="40514">
                  <c:v>13.718300000000999</c:v>
                </c:pt>
                <c:pt idx="40515">
                  <c:v>13.718300000000999</c:v>
                </c:pt>
                <c:pt idx="40516">
                  <c:v>13.718300000000999</c:v>
                </c:pt>
                <c:pt idx="40517">
                  <c:v>13.718300000000999</c:v>
                </c:pt>
                <c:pt idx="40518">
                  <c:v>13.718300000000999</c:v>
                </c:pt>
                <c:pt idx="40519">
                  <c:v>13.718300000000999</c:v>
                </c:pt>
                <c:pt idx="40520">
                  <c:v>13.718300000000999</c:v>
                </c:pt>
                <c:pt idx="40521">
                  <c:v>13.718300000000999</c:v>
                </c:pt>
                <c:pt idx="40522">
                  <c:v>13.718300000000999</c:v>
                </c:pt>
                <c:pt idx="40523">
                  <c:v>13.718300000000999</c:v>
                </c:pt>
                <c:pt idx="40524">
                  <c:v>13.718300000000999</c:v>
                </c:pt>
                <c:pt idx="40525">
                  <c:v>13.718300000000999</c:v>
                </c:pt>
                <c:pt idx="40526">
                  <c:v>13.699154677738999</c:v>
                </c:pt>
                <c:pt idx="40527">
                  <c:v>13.584299999996</c:v>
                </c:pt>
                <c:pt idx="40528">
                  <c:v>13.584299999996</c:v>
                </c:pt>
                <c:pt idx="40529">
                  <c:v>13.584299999996</c:v>
                </c:pt>
                <c:pt idx="40530">
                  <c:v>13.584299999996</c:v>
                </c:pt>
                <c:pt idx="40531">
                  <c:v>13.584299999996</c:v>
                </c:pt>
                <c:pt idx="40532">
                  <c:v>13.584299999996</c:v>
                </c:pt>
                <c:pt idx="40533">
                  <c:v>13.584299999996</c:v>
                </c:pt>
                <c:pt idx="40534">
                  <c:v>13.584299999996</c:v>
                </c:pt>
                <c:pt idx="40535">
                  <c:v>13.584299999996</c:v>
                </c:pt>
                <c:pt idx="40536">
                  <c:v>13.584299999996</c:v>
                </c:pt>
                <c:pt idx="40537">
                  <c:v>13.584299999996</c:v>
                </c:pt>
                <c:pt idx="40538">
                  <c:v>13.584299999996</c:v>
                </c:pt>
                <c:pt idx="40539">
                  <c:v>13.584299999996</c:v>
                </c:pt>
                <c:pt idx="40540">
                  <c:v>13.584299999996</c:v>
                </c:pt>
                <c:pt idx="40541">
                  <c:v>13.584299999996</c:v>
                </c:pt>
                <c:pt idx="40542">
                  <c:v>13.584299999996</c:v>
                </c:pt>
                <c:pt idx="40543">
                  <c:v>13.584299999996</c:v>
                </c:pt>
                <c:pt idx="40544">
                  <c:v>13.584299999996</c:v>
                </c:pt>
                <c:pt idx="40545">
                  <c:v>13.584299999996</c:v>
                </c:pt>
                <c:pt idx="40546">
                  <c:v>13.470441871924001</c:v>
                </c:pt>
                <c:pt idx="40547">
                  <c:v>13.414900000003</c:v>
                </c:pt>
                <c:pt idx="40548">
                  <c:v>13.414900000003</c:v>
                </c:pt>
                <c:pt idx="40549">
                  <c:v>13.414900000003</c:v>
                </c:pt>
                <c:pt idx="40550">
                  <c:v>13.414900000003</c:v>
                </c:pt>
                <c:pt idx="40551">
                  <c:v>13.414900000003</c:v>
                </c:pt>
                <c:pt idx="40552">
                  <c:v>13.414900000003</c:v>
                </c:pt>
                <c:pt idx="40553">
                  <c:v>13.414900000003</c:v>
                </c:pt>
                <c:pt idx="40554">
                  <c:v>13.414900000003</c:v>
                </c:pt>
                <c:pt idx="40555">
                  <c:v>13.414900000003</c:v>
                </c:pt>
                <c:pt idx="40556">
                  <c:v>13.414900000003</c:v>
                </c:pt>
                <c:pt idx="40557">
                  <c:v>13.414900000003</c:v>
                </c:pt>
                <c:pt idx="40558">
                  <c:v>13.414900000003</c:v>
                </c:pt>
                <c:pt idx="40559">
                  <c:v>13.4509689227</c:v>
                </c:pt>
                <c:pt idx="40560">
                  <c:v>13.495300000002</c:v>
                </c:pt>
                <c:pt idx="40561">
                  <c:v>13.495300000002</c:v>
                </c:pt>
                <c:pt idx="40562">
                  <c:v>13.495300000003001</c:v>
                </c:pt>
                <c:pt idx="40563">
                  <c:v>13.495300000003001</c:v>
                </c:pt>
                <c:pt idx="40564">
                  <c:v>13.495300000002</c:v>
                </c:pt>
                <c:pt idx="40565">
                  <c:v>13.495300000002</c:v>
                </c:pt>
                <c:pt idx="40566">
                  <c:v>13.495477348685</c:v>
                </c:pt>
                <c:pt idx="40567">
                  <c:v>13.495599999996999</c:v>
                </c:pt>
                <c:pt idx="40568">
                  <c:v>13.495599999996999</c:v>
                </c:pt>
                <c:pt idx="40569">
                  <c:v>13.495599999996999</c:v>
                </c:pt>
                <c:pt idx="40570">
                  <c:v>13.495599999996999</c:v>
                </c:pt>
                <c:pt idx="40571">
                  <c:v>13.495599999996999</c:v>
                </c:pt>
                <c:pt idx="40572">
                  <c:v>13.495599999996999</c:v>
                </c:pt>
                <c:pt idx="40573">
                  <c:v>13.495599999996999</c:v>
                </c:pt>
                <c:pt idx="40574">
                  <c:v>13.495599999996999</c:v>
                </c:pt>
                <c:pt idx="40575">
                  <c:v>13.495599999996999</c:v>
                </c:pt>
                <c:pt idx="40576">
                  <c:v>13.495599999996999</c:v>
                </c:pt>
                <c:pt idx="40577">
                  <c:v>13.495599999996999</c:v>
                </c:pt>
                <c:pt idx="40578">
                  <c:v>13.593261380648</c:v>
                </c:pt>
                <c:pt idx="40579">
                  <c:v>13.709800000003</c:v>
                </c:pt>
                <c:pt idx="40580">
                  <c:v>13.709800000003</c:v>
                </c:pt>
                <c:pt idx="40581">
                  <c:v>13.709800000003</c:v>
                </c:pt>
                <c:pt idx="40582">
                  <c:v>13.709800000003</c:v>
                </c:pt>
                <c:pt idx="40583">
                  <c:v>13.709800000003</c:v>
                </c:pt>
                <c:pt idx="40584">
                  <c:v>13.709800000003</c:v>
                </c:pt>
                <c:pt idx="40585">
                  <c:v>13.709800000003</c:v>
                </c:pt>
                <c:pt idx="40586">
                  <c:v>13.709800000003</c:v>
                </c:pt>
                <c:pt idx="40587">
                  <c:v>13.709800000003</c:v>
                </c:pt>
                <c:pt idx="40588">
                  <c:v>13.709800000003</c:v>
                </c:pt>
                <c:pt idx="40589">
                  <c:v>13.709800000003</c:v>
                </c:pt>
                <c:pt idx="40590">
                  <c:v>13.709800000003</c:v>
                </c:pt>
                <c:pt idx="40591">
                  <c:v>13.607032336952001</c:v>
                </c:pt>
                <c:pt idx="40592">
                  <c:v>13.524899999997</c:v>
                </c:pt>
                <c:pt idx="40593">
                  <c:v>13.524899999997</c:v>
                </c:pt>
                <c:pt idx="40594">
                  <c:v>13.524899999997</c:v>
                </c:pt>
                <c:pt idx="40595">
                  <c:v>13.524899999997</c:v>
                </c:pt>
                <c:pt idx="40596">
                  <c:v>13.524899999997</c:v>
                </c:pt>
                <c:pt idx="40597">
                  <c:v>13.524899999997</c:v>
                </c:pt>
                <c:pt idx="40598">
                  <c:v>13.524899999997</c:v>
                </c:pt>
                <c:pt idx="40599">
                  <c:v>13.524899999997</c:v>
                </c:pt>
                <c:pt idx="40600">
                  <c:v>13.524899999997</c:v>
                </c:pt>
                <c:pt idx="40601">
                  <c:v>13.524899999997</c:v>
                </c:pt>
                <c:pt idx="40602">
                  <c:v>13.524899999997</c:v>
                </c:pt>
                <c:pt idx="40603">
                  <c:v>13.524899999997</c:v>
                </c:pt>
                <c:pt idx="40604">
                  <c:v>13.596250519428001</c:v>
                </c:pt>
                <c:pt idx="40605">
                  <c:v>13.714899999998</c:v>
                </c:pt>
                <c:pt idx="40606">
                  <c:v>13.714899999999</c:v>
                </c:pt>
                <c:pt idx="40607">
                  <c:v>13.714899999999</c:v>
                </c:pt>
                <c:pt idx="40608">
                  <c:v>13.714899999998</c:v>
                </c:pt>
                <c:pt idx="40609">
                  <c:v>13.714899999999</c:v>
                </c:pt>
                <c:pt idx="40610">
                  <c:v>13.714899999998</c:v>
                </c:pt>
                <c:pt idx="40611">
                  <c:v>13.714899999998</c:v>
                </c:pt>
                <c:pt idx="40612">
                  <c:v>13.714899999999</c:v>
                </c:pt>
                <c:pt idx="40613">
                  <c:v>13.714899999998</c:v>
                </c:pt>
                <c:pt idx="40614">
                  <c:v>13.714899999998</c:v>
                </c:pt>
                <c:pt idx="40615">
                  <c:v>13.714899999999</c:v>
                </c:pt>
                <c:pt idx="40616">
                  <c:v>13.714899999999</c:v>
                </c:pt>
                <c:pt idx="40617">
                  <c:v>13.713297629852001</c:v>
                </c:pt>
                <c:pt idx="40618">
                  <c:v>13.632899999997001</c:v>
                </c:pt>
                <c:pt idx="40619">
                  <c:v>13.632899999997001</c:v>
                </c:pt>
                <c:pt idx="40620">
                  <c:v>13.632899999997001</c:v>
                </c:pt>
                <c:pt idx="40621">
                  <c:v>13.632899999997001</c:v>
                </c:pt>
                <c:pt idx="40622">
                  <c:v>13.632899999997001</c:v>
                </c:pt>
                <c:pt idx="40623">
                  <c:v>13.632899999997001</c:v>
                </c:pt>
                <c:pt idx="40624">
                  <c:v>13.632899999997001</c:v>
                </c:pt>
                <c:pt idx="40625">
                  <c:v>13.632899999997001</c:v>
                </c:pt>
                <c:pt idx="40626">
                  <c:v>13.632899999997001</c:v>
                </c:pt>
                <c:pt idx="40627">
                  <c:v>13.632899999997001</c:v>
                </c:pt>
                <c:pt idx="40628">
                  <c:v>13.632899999997001</c:v>
                </c:pt>
                <c:pt idx="40629">
                  <c:v>13.632899999997001</c:v>
                </c:pt>
                <c:pt idx="40630">
                  <c:v>13.632899999997001</c:v>
                </c:pt>
                <c:pt idx="40631">
                  <c:v>13.632899999997001</c:v>
                </c:pt>
                <c:pt idx="40632">
                  <c:v>13.632899999997001</c:v>
                </c:pt>
                <c:pt idx="40633">
                  <c:v>13.632899999997001</c:v>
                </c:pt>
                <c:pt idx="40634">
                  <c:v>13.632899999997001</c:v>
                </c:pt>
                <c:pt idx="40635">
                  <c:v>13.632899999997001</c:v>
                </c:pt>
                <c:pt idx="40636">
                  <c:v>13.632899999997001</c:v>
                </c:pt>
                <c:pt idx="40637">
                  <c:v>13.632899999997001</c:v>
                </c:pt>
                <c:pt idx="40638">
                  <c:v>13.632296523181999</c:v>
                </c:pt>
                <c:pt idx="40639">
                  <c:v>13.632000000004</c:v>
                </c:pt>
                <c:pt idx="40640">
                  <c:v>13.632000000004</c:v>
                </c:pt>
                <c:pt idx="40641">
                  <c:v>13.632000000004</c:v>
                </c:pt>
                <c:pt idx="40642">
                  <c:v>13.632000000004</c:v>
                </c:pt>
                <c:pt idx="40643">
                  <c:v>13.632000000004</c:v>
                </c:pt>
                <c:pt idx="40644">
                  <c:v>13.632000000004</c:v>
                </c:pt>
                <c:pt idx="40645">
                  <c:v>13.632000000004</c:v>
                </c:pt>
                <c:pt idx="40646">
                  <c:v>13.632000000004</c:v>
                </c:pt>
                <c:pt idx="40647">
                  <c:v>13.632000000004</c:v>
                </c:pt>
                <c:pt idx="40648">
                  <c:v>13.632000000004</c:v>
                </c:pt>
                <c:pt idx="40649">
                  <c:v>13.632000000004</c:v>
                </c:pt>
                <c:pt idx="40650">
                  <c:v>13.603870864831</c:v>
                </c:pt>
                <c:pt idx="40651">
                  <c:v>13.598200000001</c:v>
                </c:pt>
                <c:pt idx="40652">
                  <c:v>13.598200000001</c:v>
                </c:pt>
                <c:pt idx="40653">
                  <c:v>13.598200000001</c:v>
                </c:pt>
                <c:pt idx="40654">
                  <c:v>13.598200000001</c:v>
                </c:pt>
                <c:pt idx="40655">
                  <c:v>13.598200000001</c:v>
                </c:pt>
                <c:pt idx="40656">
                  <c:v>13.598200000001</c:v>
                </c:pt>
                <c:pt idx="40657">
                  <c:v>13.598200000001</c:v>
                </c:pt>
                <c:pt idx="40658">
                  <c:v>13.598200000001</c:v>
                </c:pt>
                <c:pt idx="40659">
                  <c:v>13.598200000001</c:v>
                </c:pt>
                <c:pt idx="40660">
                  <c:v>13.598200000001</c:v>
                </c:pt>
                <c:pt idx="40661">
                  <c:v>13.598200000001</c:v>
                </c:pt>
                <c:pt idx="40662">
                  <c:v>13.598200000001</c:v>
                </c:pt>
                <c:pt idx="40663">
                  <c:v>13.539120703550999</c:v>
                </c:pt>
                <c:pt idx="40664">
                  <c:v>13.453600000001</c:v>
                </c:pt>
                <c:pt idx="40665">
                  <c:v>13.453600000001</c:v>
                </c:pt>
                <c:pt idx="40666">
                  <c:v>13.453600000001</c:v>
                </c:pt>
                <c:pt idx="40667">
                  <c:v>13.453600000001</c:v>
                </c:pt>
                <c:pt idx="40668">
                  <c:v>13.453600000001</c:v>
                </c:pt>
                <c:pt idx="40669">
                  <c:v>13.453600000001</c:v>
                </c:pt>
                <c:pt idx="40670">
                  <c:v>13.453600000001</c:v>
                </c:pt>
                <c:pt idx="40671">
                  <c:v>13.453600000001</c:v>
                </c:pt>
                <c:pt idx="40672">
                  <c:v>13.453600000001</c:v>
                </c:pt>
                <c:pt idx="40673">
                  <c:v>13.453600000001</c:v>
                </c:pt>
                <c:pt idx="40674">
                  <c:v>13.453600000001</c:v>
                </c:pt>
                <c:pt idx="40675">
                  <c:v>13.453600000001</c:v>
                </c:pt>
                <c:pt idx="40676">
                  <c:v>13.457200797015</c:v>
                </c:pt>
                <c:pt idx="40677">
                  <c:v>13.511100000002999</c:v>
                </c:pt>
                <c:pt idx="40678">
                  <c:v>13.511100000002999</c:v>
                </c:pt>
                <c:pt idx="40679">
                  <c:v>13.511100000002999</c:v>
                </c:pt>
                <c:pt idx="40680">
                  <c:v>13.511100000002999</c:v>
                </c:pt>
                <c:pt idx="40681">
                  <c:v>13.511100000002999</c:v>
                </c:pt>
                <c:pt idx="40682">
                  <c:v>13.511100000002999</c:v>
                </c:pt>
                <c:pt idx="40683">
                  <c:v>13.511100000002999</c:v>
                </c:pt>
                <c:pt idx="40684">
                  <c:v>13.511100000002999</c:v>
                </c:pt>
                <c:pt idx="40685">
                  <c:v>13.511100000002999</c:v>
                </c:pt>
                <c:pt idx="40686">
                  <c:v>13.511100000002999</c:v>
                </c:pt>
                <c:pt idx="40687">
                  <c:v>13.511100000002999</c:v>
                </c:pt>
                <c:pt idx="40688">
                  <c:v>13.510059150041</c:v>
                </c:pt>
                <c:pt idx="40689">
                  <c:v>13.394200000002</c:v>
                </c:pt>
                <c:pt idx="40690">
                  <c:v>13.394200000002</c:v>
                </c:pt>
                <c:pt idx="40691">
                  <c:v>13.394200000003</c:v>
                </c:pt>
                <c:pt idx="40692">
                  <c:v>13.394200000002</c:v>
                </c:pt>
                <c:pt idx="40693">
                  <c:v>13.394200000002</c:v>
                </c:pt>
                <c:pt idx="40694">
                  <c:v>13.394200000002</c:v>
                </c:pt>
                <c:pt idx="40695">
                  <c:v>13.394200000003</c:v>
                </c:pt>
                <c:pt idx="40696">
                  <c:v>13.394200000003</c:v>
                </c:pt>
                <c:pt idx="40697">
                  <c:v>13.394200000003</c:v>
                </c:pt>
                <c:pt idx="40698">
                  <c:v>13.394200000002</c:v>
                </c:pt>
                <c:pt idx="40699">
                  <c:v>13.394200000002</c:v>
                </c:pt>
                <c:pt idx="40700">
                  <c:v>13.394200000003</c:v>
                </c:pt>
                <c:pt idx="40701">
                  <c:v>13.405014413729999</c:v>
                </c:pt>
                <c:pt idx="40702">
                  <c:v>13.534600000005</c:v>
                </c:pt>
                <c:pt idx="40703">
                  <c:v>13.534600000005</c:v>
                </c:pt>
                <c:pt idx="40704">
                  <c:v>13.534600000004</c:v>
                </c:pt>
                <c:pt idx="40705">
                  <c:v>13.534600000005</c:v>
                </c:pt>
                <c:pt idx="40706">
                  <c:v>13.534600000005</c:v>
                </c:pt>
                <c:pt idx="40707">
                  <c:v>13.534600000005</c:v>
                </c:pt>
                <c:pt idx="40708">
                  <c:v>13.553418066240001</c:v>
                </c:pt>
                <c:pt idx="40709">
                  <c:v>13.592499999998999</c:v>
                </c:pt>
                <c:pt idx="40710">
                  <c:v>13.592499999998999</c:v>
                </c:pt>
                <c:pt idx="40711">
                  <c:v>13.592499999998999</c:v>
                </c:pt>
                <c:pt idx="40712">
                  <c:v>13.592499999998999</c:v>
                </c:pt>
                <c:pt idx="40713">
                  <c:v>13.592499999998999</c:v>
                </c:pt>
                <c:pt idx="40714">
                  <c:v>13.592499999998999</c:v>
                </c:pt>
                <c:pt idx="40715">
                  <c:v>13.592499999998999</c:v>
                </c:pt>
                <c:pt idx="40716">
                  <c:v>13.592499999998999</c:v>
                </c:pt>
                <c:pt idx="40717">
                  <c:v>13.592499999998999</c:v>
                </c:pt>
                <c:pt idx="40718">
                  <c:v>13.592499999998999</c:v>
                </c:pt>
                <c:pt idx="40719">
                  <c:v>13.592499999998999</c:v>
                </c:pt>
                <c:pt idx="40720">
                  <c:v>13.592499999998999</c:v>
                </c:pt>
                <c:pt idx="40721">
                  <c:v>13.592499999998999</c:v>
                </c:pt>
                <c:pt idx="40722">
                  <c:v>13.674057579663</c:v>
                </c:pt>
                <c:pt idx="40723">
                  <c:v>13.683699999996</c:v>
                </c:pt>
                <c:pt idx="40724">
                  <c:v>13.683699999996</c:v>
                </c:pt>
                <c:pt idx="40725">
                  <c:v>13.683699999996</c:v>
                </c:pt>
                <c:pt idx="40726">
                  <c:v>13.683699999996</c:v>
                </c:pt>
                <c:pt idx="40727">
                  <c:v>13.683699999996</c:v>
                </c:pt>
                <c:pt idx="40728">
                  <c:v>13.683699999996</c:v>
                </c:pt>
                <c:pt idx="40729">
                  <c:v>13.683699999996</c:v>
                </c:pt>
                <c:pt idx="40730">
                  <c:v>13.683699999996</c:v>
                </c:pt>
                <c:pt idx="40731">
                  <c:v>13.683699999996</c:v>
                </c:pt>
                <c:pt idx="40732">
                  <c:v>13.683699999996</c:v>
                </c:pt>
                <c:pt idx="40733">
                  <c:v>13.683699999996</c:v>
                </c:pt>
                <c:pt idx="40734">
                  <c:v>13.644683493469</c:v>
                </c:pt>
                <c:pt idx="40735">
                  <c:v>13.481700000002</c:v>
                </c:pt>
                <c:pt idx="40736">
                  <c:v>13.481700000002</c:v>
                </c:pt>
                <c:pt idx="40737">
                  <c:v>13.481700000002</c:v>
                </c:pt>
                <c:pt idx="40738">
                  <c:v>13.481700000002</c:v>
                </c:pt>
                <c:pt idx="40739">
                  <c:v>13.481700000002</c:v>
                </c:pt>
                <c:pt idx="40740">
                  <c:v>13.481700000002</c:v>
                </c:pt>
                <c:pt idx="40741">
                  <c:v>13.481700000002</c:v>
                </c:pt>
                <c:pt idx="40742">
                  <c:v>13.481700000002</c:v>
                </c:pt>
                <c:pt idx="40743">
                  <c:v>13.481700000002</c:v>
                </c:pt>
                <c:pt idx="40744">
                  <c:v>13.481700000002</c:v>
                </c:pt>
                <c:pt idx="40745">
                  <c:v>13.481700000002</c:v>
                </c:pt>
                <c:pt idx="40746">
                  <c:v>13.481700000002</c:v>
                </c:pt>
                <c:pt idx="40747">
                  <c:v>13.50055009447</c:v>
                </c:pt>
                <c:pt idx="40748">
                  <c:v>13.536800000002</c:v>
                </c:pt>
                <c:pt idx="40749">
                  <c:v>13.536800000002</c:v>
                </c:pt>
                <c:pt idx="40750">
                  <c:v>13.536800000002</c:v>
                </c:pt>
                <c:pt idx="40751">
                  <c:v>13.536800000002</c:v>
                </c:pt>
                <c:pt idx="40752">
                  <c:v>13.536800000002</c:v>
                </c:pt>
                <c:pt idx="40753">
                  <c:v>13.536800000002</c:v>
                </c:pt>
                <c:pt idx="40754">
                  <c:v>13.536800000002</c:v>
                </c:pt>
                <c:pt idx="40755">
                  <c:v>13.536800000002</c:v>
                </c:pt>
                <c:pt idx="40756">
                  <c:v>13.536800000002</c:v>
                </c:pt>
                <c:pt idx="40757">
                  <c:v>13.536800000002</c:v>
                </c:pt>
                <c:pt idx="40758">
                  <c:v>13.536800000002</c:v>
                </c:pt>
                <c:pt idx="40759">
                  <c:v>13.534557894738001</c:v>
                </c:pt>
                <c:pt idx="40760">
                  <c:v>13.525699999998</c:v>
                </c:pt>
                <c:pt idx="40761">
                  <c:v>13.525699999998</c:v>
                </c:pt>
                <c:pt idx="40762">
                  <c:v>13.525699999998</c:v>
                </c:pt>
                <c:pt idx="40763">
                  <c:v>13.525699999998</c:v>
                </c:pt>
                <c:pt idx="40764">
                  <c:v>13.525699999998</c:v>
                </c:pt>
                <c:pt idx="40765">
                  <c:v>13.525699999998</c:v>
                </c:pt>
                <c:pt idx="40766">
                  <c:v>13.525699999998</c:v>
                </c:pt>
                <c:pt idx="40767">
                  <c:v>13.525699999998</c:v>
                </c:pt>
                <c:pt idx="40768">
                  <c:v>13.525699999998</c:v>
                </c:pt>
                <c:pt idx="40769">
                  <c:v>13.525699999998</c:v>
                </c:pt>
                <c:pt idx="40770">
                  <c:v>13.525699999998</c:v>
                </c:pt>
                <c:pt idx="40771">
                  <c:v>13.525699999998</c:v>
                </c:pt>
                <c:pt idx="40772">
                  <c:v>13.525699999998</c:v>
                </c:pt>
                <c:pt idx="40773">
                  <c:v>13.525699999998</c:v>
                </c:pt>
                <c:pt idx="40774">
                  <c:v>13.525699999998</c:v>
                </c:pt>
                <c:pt idx="40775">
                  <c:v>13.525699999998</c:v>
                </c:pt>
                <c:pt idx="40776">
                  <c:v>13.525699999998</c:v>
                </c:pt>
                <c:pt idx="40777">
                  <c:v>13.525699999998</c:v>
                </c:pt>
                <c:pt idx="40778">
                  <c:v>13.525699999998</c:v>
                </c:pt>
                <c:pt idx="40779">
                  <c:v>13.593131611332</c:v>
                </c:pt>
                <c:pt idx="40780">
                  <c:v>13.612900000001</c:v>
                </c:pt>
                <c:pt idx="40781">
                  <c:v>13.612900000001</c:v>
                </c:pt>
                <c:pt idx="40782">
                  <c:v>13.612900000001</c:v>
                </c:pt>
                <c:pt idx="40783">
                  <c:v>13.612900000001</c:v>
                </c:pt>
                <c:pt idx="40784">
                  <c:v>13.612900000001</c:v>
                </c:pt>
                <c:pt idx="40785">
                  <c:v>13.612900000001</c:v>
                </c:pt>
                <c:pt idx="40786">
                  <c:v>13.612900000001</c:v>
                </c:pt>
                <c:pt idx="40787">
                  <c:v>13.612900000001</c:v>
                </c:pt>
                <c:pt idx="40788">
                  <c:v>13.612900000001</c:v>
                </c:pt>
                <c:pt idx="40789">
                  <c:v>13.612900000001</c:v>
                </c:pt>
                <c:pt idx="40790">
                  <c:v>13.612900000001</c:v>
                </c:pt>
                <c:pt idx="40791">
                  <c:v>13.609071122995999</c:v>
                </c:pt>
                <c:pt idx="40792">
                  <c:v>13.541300000003</c:v>
                </c:pt>
                <c:pt idx="40793">
                  <c:v>13.541300000003</c:v>
                </c:pt>
                <c:pt idx="40794">
                  <c:v>13.541300000003</c:v>
                </c:pt>
                <c:pt idx="40795">
                  <c:v>13.541300000003</c:v>
                </c:pt>
                <c:pt idx="40796">
                  <c:v>13.541300000003</c:v>
                </c:pt>
                <c:pt idx="40797">
                  <c:v>13.541300000004</c:v>
                </c:pt>
                <c:pt idx="40798">
                  <c:v>13.543953136534</c:v>
                </c:pt>
                <c:pt idx="40799">
                  <c:v>13.599300000002</c:v>
                </c:pt>
                <c:pt idx="40800">
                  <c:v>13.599300000002</c:v>
                </c:pt>
                <c:pt idx="40801">
                  <c:v>13.599300000002</c:v>
                </c:pt>
                <c:pt idx="40802">
                  <c:v>13.599300000002</c:v>
                </c:pt>
                <c:pt idx="40803">
                  <c:v>13.599300000002</c:v>
                </c:pt>
                <c:pt idx="40804">
                  <c:v>13.599300000002</c:v>
                </c:pt>
                <c:pt idx="40805">
                  <c:v>13.599300000002</c:v>
                </c:pt>
                <c:pt idx="40806">
                  <c:v>13.599300000002</c:v>
                </c:pt>
                <c:pt idx="40807">
                  <c:v>13.599300000002</c:v>
                </c:pt>
                <c:pt idx="40808">
                  <c:v>13.599300000002</c:v>
                </c:pt>
                <c:pt idx="40809">
                  <c:v>13.599300000002</c:v>
                </c:pt>
                <c:pt idx="40810">
                  <c:v>13.599300000002</c:v>
                </c:pt>
                <c:pt idx="40811">
                  <c:v>13.462645611969</c:v>
                </c:pt>
                <c:pt idx="40812">
                  <c:v>13.449900000005</c:v>
                </c:pt>
                <c:pt idx="40813">
                  <c:v>13.449900000005</c:v>
                </c:pt>
                <c:pt idx="40814">
                  <c:v>13.449900000005</c:v>
                </c:pt>
                <c:pt idx="40815">
                  <c:v>13.449900000005</c:v>
                </c:pt>
                <c:pt idx="40816">
                  <c:v>13.449900000005</c:v>
                </c:pt>
                <c:pt idx="40817">
                  <c:v>13.449900000005</c:v>
                </c:pt>
                <c:pt idx="40818">
                  <c:v>13.449900000005</c:v>
                </c:pt>
                <c:pt idx="40819">
                  <c:v>13.449900000005</c:v>
                </c:pt>
                <c:pt idx="40820">
                  <c:v>13.449900000005</c:v>
                </c:pt>
                <c:pt idx="40821">
                  <c:v>13.449900000005</c:v>
                </c:pt>
                <c:pt idx="40822">
                  <c:v>13.449900000005</c:v>
                </c:pt>
                <c:pt idx="40823">
                  <c:v>13.478682171340999</c:v>
                </c:pt>
                <c:pt idx="40824">
                  <c:v>13.528699999997</c:v>
                </c:pt>
                <c:pt idx="40825">
                  <c:v>13.528699999997</c:v>
                </c:pt>
                <c:pt idx="40826">
                  <c:v>13.528700000000001</c:v>
                </c:pt>
                <c:pt idx="40827">
                  <c:v>13.528699999997</c:v>
                </c:pt>
                <c:pt idx="40828">
                  <c:v>13.528699999997</c:v>
                </c:pt>
                <c:pt idx="40829">
                  <c:v>13.528699999997</c:v>
                </c:pt>
                <c:pt idx="40830">
                  <c:v>13.528699999997</c:v>
                </c:pt>
                <c:pt idx="40831">
                  <c:v>13.528699999997</c:v>
                </c:pt>
                <c:pt idx="40832">
                  <c:v>13.528699999997</c:v>
                </c:pt>
                <c:pt idx="40833">
                  <c:v>13.528699999997</c:v>
                </c:pt>
                <c:pt idx="40834">
                  <c:v>13.540802865953999</c:v>
                </c:pt>
                <c:pt idx="40835">
                  <c:v>13.579100000002001</c:v>
                </c:pt>
                <c:pt idx="40836">
                  <c:v>13.579100000002001</c:v>
                </c:pt>
                <c:pt idx="40837">
                  <c:v>13.579100000002001</c:v>
                </c:pt>
                <c:pt idx="40838">
                  <c:v>13.579100000002001</c:v>
                </c:pt>
                <c:pt idx="40839">
                  <c:v>13.579100000002001</c:v>
                </c:pt>
                <c:pt idx="40840">
                  <c:v>13.579100000002001</c:v>
                </c:pt>
                <c:pt idx="40841">
                  <c:v>13.579100000002001</c:v>
                </c:pt>
                <c:pt idx="40842">
                  <c:v>13.579100000002001</c:v>
                </c:pt>
                <c:pt idx="40843">
                  <c:v>13.579100000002001</c:v>
                </c:pt>
                <c:pt idx="40844">
                  <c:v>13.579100000002001</c:v>
                </c:pt>
                <c:pt idx="40845">
                  <c:v>13.579100000002001</c:v>
                </c:pt>
                <c:pt idx="40846">
                  <c:v>13.579100000002001</c:v>
                </c:pt>
                <c:pt idx="40847">
                  <c:v>13.579100000002001</c:v>
                </c:pt>
                <c:pt idx="40848">
                  <c:v>13.579100000002001</c:v>
                </c:pt>
                <c:pt idx="40849">
                  <c:v>13.579100000002001</c:v>
                </c:pt>
                <c:pt idx="40850">
                  <c:v>13.579100000002001</c:v>
                </c:pt>
                <c:pt idx="40851">
                  <c:v>13.579100000002001</c:v>
                </c:pt>
                <c:pt idx="40852">
                  <c:v>13.579100000002001</c:v>
                </c:pt>
                <c:pt idx="40853">
                  <c:v>13.579100000002001</c:v>
                </c:pt>
                <c:pt idx="40854">
                  <c:v>13.61026726297</c:v>
                </c:pt>
                <c:pt idx="40855">
                  <c:v>13.639699999999999</c:v>
                </c:pt>
                <c:pt idx="40856">
                  <c:v>13.639699999999999</c:v>
                </c:pt>
                <c:pt idx="40857">
                  <c:v>13.639699999999999</c:v>
                </c:pt>
                <c:pt idx="40858">
                  <c:v>13.639699999999999</c:v>
                </c:pt>
                <c:pt idx="40859">
                  <c:v>13.639699999999999</c:v>
                </c:pt>
                <c:pt idx="40860">
                  <c:v>13.639699999999999</c:v>
                </c:pt>
                <c:pt idx="40861">
                  <c:v>13.639699999999999</c:v>
                </c:pt>
                <c:pt idx="40862">
                  <c:v>13.639699999999999</c:v>
                </c:pt>
                <c:pt idx="40863">
                  <c:v>13.639699999999999</c:v>
                </c:pt>
                <c:pt idx="40864">
                  <c:v>13.639699999999999</c:v>
                </c:pt>
                <c:pt idx="40865">
                  <c:v>13.639699999999999</c:v>
                </c:pt>
                <c:pt idx="40866">
                  <c:v>13.610903896590999</c:v>
                </c:pt>
                <c:pt idx="40867">
                  <c:v>13.461199999998</c:v>
                </c:pt>
                <c:pt idx="40868">
                  <c:v>13.461199999998</c:v>
                </c:pt>
                <c:pt idx="40869">
                  <c:v>13.461199999998</c:v>
                </c:pt>
                <c:pt idx="40870">
                  <c:v>13.461199999998</c:v>
                </c:pt>
                <c:pt idx="40871">
                  <c:v>13.461199999998</c:v>
                </c:pt>
                <c:pt idx="40872">
                  <c:v>13.461199999998</c:v>
                </c:pt>
                <c:pt idx="40873">
                  <c:v>13.493519364389</c:v>
                </c:pt>
                <c:pt idx="40874">
                  <c:v>13.5351</c:v>
                </c:pt>
                <c:pt idx="40875">
                  <c:v>13.535100000001</c:v>
                </c:pt>
                <c:pt idx="40876">
                  <c:v>13.535100000001</c:v>
                </c:pt>
                <c:pt idx="40877">
                  <c:v>13.535100000002</c:v>
                </c:pt>
                <c:pt idx="40878">
                  <c:v>13.535100000001</c:v>
                </c:pt>
                <c:pt idx="40879">
                  <c:v>13.535100000001</c:v>
                </c:pt>
                <c:pt idx="40880">
                  <c:v>13.535100000001</c:v>
                </c:pt>
                <c:pt idx="40881">
                  <c:v>13.535100000002</c:v>
                </c:pt>
                <c:pt idx="40882">
                  <c:v>13.535100000001</c:v>
                </c:pt>
                <c:pt idx="40883">
                  <c:v>13.535100000001</c:v>
                </c:pt>
                <c:pt idx="40884">
                  <c:v>13.535100000001</c:v>
                </c:pt>
                <c:pt idx="40885">
                  <c:v>13.510846505693999</c:v>
                </c:pt>
                <c:pt idx="40886">
                  <c:v>13.489000000001001</c:v>
                </c:pt>
                <c:pt idx="40887">
                  <c:v>13.489000000001001</c:v>
                </c:pt>
                <c:pt idx="40888">
                  <c:v>13.489000000001001</c:v>
                </c:pt>
                <c:pt idx="40889">
                  <c:v>13.489000000001001</c:v>
                </c:pt>
                <c:pt idx="40890">
                  <c:v>13.489000000001001</c:v>
                </c:pt>
                <c:pt idx="40891">
                  <c:v>13.489000000001001</c:v>
                </c:pt>
                <c:pt idx="40892">
                  <c:v>13.489000000001001</c:v>
                </c:pt>
                <c:pt idx="40893">
                  <c:v>13.489000000001001</c:v>
                </c:pt>
                <c:pt idx="40894">
                  <c:v>13.489000000001001</c:v>
                </c:pt>
                <c:pt idx="40895">
                  <c:v>13.489000000001001</c:v>
                </c:pt>
                <c:pt idx="40896">
                  <c:v>13.489000000001001</c:v>
                </c:pt>
                <c:pt idx="40897">
                  <c:v>13.489000000001001</c:v>
                </c:pt>
                <c:pt idx="40898">
                  <c:v>13.531980510029999</c:v>
                </c:pt>
                <c:pt idx="40899">
                  <c:v>13.720499999996999</c:v>
                </c:pt>
                <c:pt idx="40900">
                  <c:v>13.720499999996999</c:v>
                </c:pt>
                <c:pt idx="40901">
                  <c:v>13.720499999996999</c:v>
                </c:pt>
                <c:pt idx="40902">
                  <c:v>13.720499999996999</c:v>
                </c:pt>
                <c:pt idx="40903">
                  <c:v>13.720499999996999</c:v>
                </c:pt>
                <c:pt idx="40904">
                  <c:v>13.720499999997999</c:v>
                </c:pt>
                <c:pt idx="40905">
                  <c:v>13.720499999997999</c:v>
                </c:pt>
                <c:pt idx="40906">
                  <c:v>13.720499999996999</c:v>
                </c:pt>
                <c:pt idx="40907">
                  <c:v>13.720499999997999</c:v>
                </c:pt>
                <c:pt idx="40908">
                  <c:v>13.720499999996999</c:v>
                </c:pt>
                <c:pt idx="40909">
                  <c:v>13.720499999996999</c:v>
                </c:pt>
                <c:pt idx="40910">
                  <c:v>13.710026808178</c:v>
                </c:pt>
                <c:pt idx="40911">
                  <c:v>13.612499999997</c:v>
                </c:pt>
                <c:pt idx="40912">
                  <c:v>13.612499999997</c:v>
                </c:pt>
                <c:pt idx="40913">
                  <c:v>13.612499999997</c:v>
                </c:pt>
                <c:pt idx="40914">
                  <c:v>13.612499999997</c:v>
                </c:pt>
                <c:pt idx="40915">
                  <c:v>13.612499999997</c:v>
                </c:pt>
                <c:pt idx="40916">
                  <c:v>13.612499999997</c:v>
                </c:pt>
                <c:pt idx="40917">
                  <c:v>13.612499999996</c:v>
                </c:pt>
                <c:pt idx="40918">
                  <c:v>13.612499999997</c:v>
                </c:pt>
                <c:pt idx="40919">
                  <c:v>13.612499999997</c:v>
                </c:pt>
                <c:pt idx="40920">
                  <c:v>13.612499999997</c:v>
                </c:pt>
                <c:pt idx="40921">
                  <c:v>13.612499999997</c:v>
                </c:pt>
                <c:pt idx="40922">
                  <c:v>13.612499999997</c:v>
                </c:pt>
                <c:pt idx="40923">
                  <c:v>13.612499999997</c:v>
                </c:pt>
                <c:pt idx="40924">
                  <c:v>13.605692336345999</c:v>
                </c:pt>
                <c:pt idx="40925">
                  <c:v>13.600700000003</c:v>
                </c:pt>
                <c:pt idx="40926">
                  <c:v>13.600700000003</c:v>
                </c:pt>
                <c:pt idx="40927">
                  <c:v>13.600700000003</c:v>
                </c:pt>
                <c:pt idx="40928">
                  <c:v>13.600700000003</c:v>
                </c:pt>
                <c:pt idx="40929">
                  <c:v>13.600700000003</c:v>
                </c:pt>
                <c:pt idx="40930">
                  <c:v>13.600700000005</c:v>
                </c:pt>
                <c:pt idx="40931">
                  <c:v>13.600700000003</c:v>
                </c:pt>
                <c:pt idx="40932">
                  <c:v>13.600700000003</c:v>
                </c:pt>
                <c:pt idx="40933">
                  <c:v>13.600700000005</c:v>
                </c:pt>
                <c:pt idx="40934">
                  <c:v>13.600700000003</c:v>
                </c:pt>
                <c:pt idx="40935">
                  <c:v>13.666152124607001</c:v>
                </c:pt>
                <c:pt idx="40936">
                  <c:v>13.704599999998001</c:v>
                </c:pt>
                <c:pt idx="40937">
                  <c:v>13.704599999998001</c:v>
                </c:pt>
                <c:pt idx="40938">
                  <c:v>13.704599999998001</c:v>
                </c:pt>
                <c:pt idx="40939">
                  <c:v>13.704599999998001</c:v>
                </c:pt>
                <c:pt idx="40940">
                  <c:v>13.704599999998001</c:v>
                </c:pt>
                <c:pt idx="40941">
                  <c:v>13.704599999998001</c:v>
                </c:pt>
                <c:pt idx="40942">
                  <c:v>13.704599999998001</c:v>
                </c:pt>
                <c:pt idx="40943">
                  <c:v>13.704599999998001</c:v>
                </c:pt>
                <c:pt idx="40944">
                  <c:v>13.704599999998001</c:v>
                </c:pt>
                <c:pt idx="40945">
                  <c:v>13.704599999998001</c:v>
                </c:pt>
                <c:pt idx="40946">
                  <c:v>13.704599999998001</c:v>
                </c:pt>
                <c:pt idx="40947">
                  <c:v>13.670828959855999</c:v>
                </c:pt>
                <c:pt idx="40948">
                  <c:v>13.483700000002999</c:v>
                </c:pt>
                <c:pt idx="40949">
                  <c:v>13.483700000002999</c:v>
                </c:pt>
                <c:pt idx="40950">
                  <c:v>13.483700000002999</c:v>
                </c:pt>
                <c:pt idx="40951">
                  <c:v>13.483700000002999</c:v>
                </c:pt>
                <c:pt idx="40952">
                  <c:v>13.483700000002999</c:v>
                </c:pt>
                <c:pt idx="40953">
                  <c:v>13.483700000002999</c:v>
                </c:pt>
                <c:pt idx="40954">
                  <c:v>13.483700000002999</c:v>
                </c:pt>
                <c:pt idx="40955">
                  <c:v>13.483700000002999</c:v>
                </c:pt>
                <c:pt idx="40956">
                  <c:v>13.483700000002999</c:v>
                </c:pt>
                <c:pt idx="40957">
                  <c:v>13.483700000002999</c:v>
                </c:pt>
                <c:pt idx="40958">
                  <c:v>13.483700000002999</c:v>
                </c:pt>
                <c:pt idx="40959">
                  <c:v>13.491828677651</c:v>
                </c:pt>
                <c:pt idx="40960">
                  <c:v>13.674399999997</c:v>
                </c:pt>
                <c:pt idx="40961">
                  <c:v>13.674399999999</c:v>
                </c:pt>
                <c:pt idx="40962">
                  <c:v>13.674399999997</c:v>
                </c:pt>
                <c:pt idx="40963">
                  <c:v>13.674399999997</c:v>
                </c:pt>
                <c:pt idx="40964">
                  <c:v>13.674399999997</c:v>
                </c:pt>
                <c:pt idx="40965">
                  <c:v>13.674399999997</c:v>
                </c:pt>
                <c:pt idx="40966">
                  <c:v>13.674399999997</c:v>
                </c:pt>
                <c:pt idx="40967">
                  <c:v>13.674399999997</c:v>
                </c:pt>
                <c:pt idx="40968">
                  <c:v>13.674399999997</c:v>
                </c:pt>
                <c:pt idx="40969">
                  <c:v>13.674399999997</c:v>
                </c:pt>
                <c:pt idx="40970">
                  <c:v>13.674399999997</c:v>
                </c:pt>
                <c:pt idx="40971">
                  <c:v>13.674399999998</c:v>
                </c:pt>
                <c:pt idx="40972">
                  <c:v>13.674399999997</c:v>
                </c:pt>
                <c:pt idx="40973">
                  <c:v>13.674400000003001</c:v>
                </c:pt>
                <c:pt idx="40974">
                  <c:v>13.674399999997</c:v>
                </c:pt>
                <c:pt idx="40975">
                  <c:v>13.674399999997</c:v>
                </c:pt>
                <c:pt idx="40976">
                  <c:v>13.637511538457</c:v>
                </c:pt>
                <c:pt idx="40977">
                  <c:v>13.590999999995001</c:v>
                </c:pt>
                <c:pt idx="40978">
                  <c:v>13.590999999995001</c:v>
                </c:pt>
                <c:pt idx="40979">
                  <c:v>13.590999999995001</c:v>
                </c:pt>
                <c:pt idx="40980">
                  <c:v>13.590999999995001</c:v>
                </c:pt>
                <c:pt idx="40981">
                  <c:v>13.590999999995001</c:v>
                </c:pt>
                <c:pt idx="40982">
                  <c:v>13.590999999994001</c:v>
                </c:pt>
                <c:pt idx="40983">
                  <c:v>13.533368191713</c:v>
                </c:pt>
                <c:pt idx="40984">
                  <c:v>13.473300000004</c:v>
                </c:pt>
                <c:pt idx="40985">
                  <c:v>13.473300000004</c:v>
                </c:pt>
                <c:pt idx="40986">
                  <c:v>13.473300000004</c:v>
                </c:pt>
                <c:pt idx="40987">
                  <c:v>13.473300000004</c:v>
                </c:pt>
                <c:pt idx="40988">
                  <c:v>13.473300000004</c:v>
                </c:pt>
                <c:pt idx="40989">
                  <c:v>13.473300000004</c:v>
                </c:pt>
                <c:pt idx="40990">
                  <c:v>13.473300000004</c:v>
                </c:pt>
                <c:pt idx="40991">
                  <c:v>13.473300000004</c:v>
                </c:pt>
                <c:pt idx="40992">
                  <c:v>13.473300000004</c:v>
                </c:pt>
                <c:pt idx="40993">
                  <c:v>13.473300000004</c:v>
                </c:pt>
                <c:pt idx="40994">
                  <c:v>13.473300000004</c:v>
                </c:pt>
                <c:pt idx="40995">
                  <c:v>13.462010094182</c:v>
                </c:pt>
                <c:pt idx="40996">
                  <c:v>13.415700000004</c:v>
                </c:pt>
                <c:pt idx="40997">
                  <c:v>13.415700000004</c:v>
                </c:pt>
                <c:pt idx="40998">
                  <c:v>13.415700000004</c:v>
                </c:pt>
                <c:pt idx="40999">
                  <c:v>13.415700000004</c:v>
                </c:pt>
                <c:pt idx="41000">
                  <c:v>13.415700000004</c:v>
                </c:pt>
                <c:pt idx="41001">
                  <c:v>13.415700000004</c:v>
                </c:pt>
                <c:pt idx="41002">
                  <c:v>13.415700000004</c:v>
                </c:pt>
                <c:pt idx="41003">
                  <c:v>13.415700000004</c:v>
                </c:pt>
                <c:pt idx="41004">
                  <c:v>13.415700000004</c:v>
                </c:pt>
                <c:pt idx="41005">
                  <c:v>13.415700000004</c:v>
                </c:pt>
                <c:pt idx="41006">
                  <c:v>13.415700000004</c:v>
                </c:pt>
                <c:pt idx="41007">
                  <c:v>13.415700000004</c:v>
                </c:pt>
                <c:pt idx="41008">
                  <c:v>13.416990664801</c:v>
                </c:pt>
                <c:pt idx="41009">
                  <c:v>13.437899999997001</c:v>
                </c:pt>
                <c:pt idx="41010">
                  <c:v>13.437899999997001</c:v>
                </c:pt>
                <c:pt idx="41011">
                  <c:v>13.437899999997001</c:v>
                </c:pt>
                <c:pt idx="41012">
                  <c:v>13.437899999997001</c:v>
                </c:pt>
                <c:pt idx="41013">
                  <c:v>13.437899999997001</c:v>
                </c:pt>
                <c:pt idx="41014">
                  <c:v>13.437899999997001</c:v>
                </c:pt>
                <c:pt idx="41015">
                  <c:v>13.437899999997001</c:v>
                </c:pt>
                <c:pt idx="41016">
                  <c:v>13.437899999997001</c:v>
                </c:pt>
                <c:pt idx="41017">
                  <c:v>13.437899999999001</c:v>
                </c:pt>
                <c:pt idx="41018">
                  <c:v>13.437899999997001</c:v>
                </c:pt>
                <c:pt idx="41019">
                  <c:v>13.437899999997001</c:v>
                </c:pt>
                <c:pt idx="41020">
                  <c:v>13.437899999997001</c:v>
                </c:pt>
                <c:pt idx="41021">
                  <c:v>13.436181835224</c:v>
                </c:pt>
                <c:pt idx="41022">
                  <c:v>13.434100000003999</c:v>
                </c:pt>
                <c:pt idx="41023">
                  <c:v>13.434100000007</c:v>
                </c:pt>
                <c:pt idx="41024">
                  <c:v>13.434100000004999</c:v>
                </c:pt>
                <c:pt idx="41025">
                  <c:v>13.434100000003999</c:v>
                </c:pt>
                <c:pt idx="41026">
                  <c:v>13.434100000003999</c:v>
                </c:pt>
                <c:pt idx="41027">
                  <c:v>13.434100000003999</c:v>
                </c:pt>
                <c:pt idx="41028">
                  <c:v>13.434100000003999</c:v>
                </c:pt>
                <c:pt idx="41029">
                  <c:v>13.434100000007</c:v>
                </c:pt>
                <c:pt idx="41030">
                  <c:v>13.434100000003999</c:v>
                </c:pt>
                <c:pt idx="41031">
                  <c:v>13.47456642025</c:v>
                </c:pt>
                <c:pt idx="41032">
                  <c:v>13.609100000001</c:v>
                </c:pt>
                <c:pt idx="41033">
                  <c:v>13.609100000001</c:v>
                </c:pt>
                <c:pt idx="41034">
                  <c:v>13.609100000001</c:v>
                </c:pt>
                <c:pt idx="41035">
                  <c:v>13.609100000001</c:v>
                </c:pt>
                <c:pt idx="41036">
                  <c:v>13.609100000001</c:v>
                </c:pt>
                <c:pt idx="41037">
                  <c:v>13.609100000001</c:v>
                </c:pt>
                <c:pt idx="41038">
                  <c:v>13.609100000001</c:v>
                </c:pt>
                <c:pt idx="41039">
                  <c:v>13.609100000001</c:v>
                </c:pt>
                <c:pt idx="41040">
                  <c:v>13.609100000001</c:v>
                </c:pt>
                <c:pt idx="41041">
                  <c:v>13.609100000001</c:v>
                </c:pt>
                <c:pt idx="41042">
                  <c:v>13.609100000001</c:v>
                </c:pt>
                <c:pt idx="41043">
                  <c:v>13.609100000001</c:v>
                </c:pt>
                <c:pt idx="41044">
                  <c:v>13.603494098915</c:v>
                </c:pt>
                <c:pt idx="41045">
                  <c:v>13.4712</c:v>
                </c:pt>
                <c:pt idx="41046">
                  <c:v>13.4712</c:v>
                </c:pt>
                <c:pt idx="41047">
                  <c:v>13.4712</c:v>
                </c:pt>
                <c:pt idx="41048">
                  <c:v>13.4712</c:v>
                </c:pt>
                <c:pt idx="41049">
                  <c:v>13.4712</c:v>
                </c:pt>
                <c:pt idx="41050">
                  <c:v>13.4712</c:v>
                </c:pt>
                <c:pt idx="41051">
                  <c:v>13.4712</c:v>
                </c:pt>
                <c:pt idx="41052">
                  <c:v>13.4712</c:v>
                </c:pt>
                <c:pt idx="41053">
                  <c:v>13.4712</c:v>
                </c:pt>
                <c:pt idx="41054">
                  <c:v>13.471200000004</c:v>
                </c:pt>
                <c:pt idx="41055">
                  <c:v>13.4712</c:v>
                </c:pt>
                <c:pt idx="41056">
                  <c:v>13.4712</c:v>
                </c:pt>
                <c:pt idx="41057">
                  <c:v>13.487269228835</c:v>
                </c:pt>
                <c:pt idx="41058">
                  <c:v>13.514599999996999</c:v>
                </c:pt>
                <c:pt idx="41059">
                  <c:v>13.514599999996999</c:v>
                </c:pt>
                <c:pt idx="41060">
                  <c:v>13.514599999996999</c:v>
                </c:pt>
                <c:pt idx="41061">
                  <c:v>13.514599999996999</c:v>
                </c:pt>
                <c:pt idx="41062">
                  <c:v>13.514599999996999</c:v>
                </c:pt>
                <c:pt idx="41063">
                  <c:v>13.514599999996999</c:v>
                </c:pt>
                <c:pt idx="41064">
                  <c:v>13.514599999996999</c:v>
                </c:pt>
                <c:pt idx="41065">
                  <c:v>13.514599999996999</c:v>
                </c:pt>
                <c:pt idx="41066">
                  <c:v>13.514599999996999</c:v>
                </c:pt>
                <c:pt idx="41067">
                  <c:v>13.514599999996999</c:v>
                </c:pt>
                <c:pt idx="41068">
                  <c:v>13.514599999996999</c:v>
                </c:pt>
                <c:pt idx="41069">
                  <c:v>13.529842836041</c:v>
                </c:pt>
                <c:pt idx="41070">
                  <c:v>13.576700000002999</c:v>
                </c:pt>
                <c:pt idx="41071">
                  <c:v>13.576700000002999</c:v>
                </c:pt>
                <c:pt idx="41072">
                  <c:v>13.576700000002999</c:v>
                </c:pt>
                <c:pt idx="41073">
                  <c:v>13.576700000002999</c:v>
                </c:pt>
                <c:pt idx="41074">
                  <c:v>13.576700000002999</c:v>
                </c:pt>
                <c:pt idx="41075">
                  <c:v>13.576700000002999</c:v>
                </c:pt>
                <c:pt idx="41076">
                  <c:v>13.576700000002999</c:v>
                </c:pt>
                <c:pt idx="41077">
                  <c:v>13.576700000002999</c:v>
                </c:pt>
                <c:pt idx="41078">
                  <c:v>13.576700000002999</c:v>
                </c:pt>
                <c:pt idx="41079">
                  <c:v>13.576700000000001</c:v>
                </c:pt>
                <c:pt idx="41080">
                  <c:v>13.576700000002999</c:v>
                </c:pt>
                <c:pt idx="41081">
                  <c:v>13.576700000002999</c:v>
                </c:pt>
                <c:pt idx="41082">
                  <c:v>13.608740958961</c:v>
                </c:pt>
                <c:pt idx="41083">
                  <c:v>13.631599999996</c:v>
                </c:pt>
                <c:pt idx="41084">
                  <c:v>13.631599999996</c:v>
                </c:pt>
                <c:pt idx="41085">
                  <c:v>13.631599999996</c:v>
                </c:pt>
                <c:pt idx="41086">
                  <c:v>13.631599999996</c:v>
                </c:pt>
                <c:pt idx="41087">
                  <c:v>13.631599999996</c:v>
                </c:pt>
                <c:pt idx="41088">
                  <c:v>13.631599999996</c:v>
                </c:pt>
                <c:pt idx="41089">
                  <c:v>13.631599999996</c:v>
                </c:pt>
                <c:pt idx="41090">
                  <c:v>13.631599999995</c:v>
                </c:pt>
                <c:pt idx="41091">
                  <c:v>13.631599999996</c:v>
                </c:pt>
                <c:pt idx="41092">
                  <c:v>13.631599999995</c:v>
                </c:pt>
                <c:pt idx="41093">
                  <c:v>13.631599999996</c:v>
                </c:pt>
                <c:pt idx="41094">
                  <c:v>13.631599999996</c:v>
                </c:pt>
                <c:pt idx="41095">
                  <c:v>13.586543774593</c:v>
                </c:pt>
                <c:pt idx="41096">
                  <c:v>13.420099999996999</c:v>
                </c:pt>
                <c:pt idx="41097">
                  <c:v>13.420099999996999</c:v>
                </c:pt>
                <c:pt idx="41098">
                  <c:v>13.420099999996999</c:v>
                </c:pt>
                <c:pt idx="41099">
                  <c:v>13.420099999996999</c:v>
                </c:pt>
                <c:pt idx="41100">
                  <c:v>13.420099999996999</c:v>
                </c:pt>
                <c:pt idx="41101">
                  <c:v>13.420099999996999</c:v>
                </c:pt>
                <c:pt idx="41102">
                  <c:v>13.420099999996999</c:v>
                </c:pt>
                <c:pt idx="41103">
                  <c:v>13.420099999996999</c:v>
                </c:pt>
                <c:pt idx="41104">
                  <c:v>13.420099999996999</c:v>
                </c:pt>
                <c:pt idx="41105">
                  <c:v>13.420099999996999</c:v>
                </c:pt>
                <c:pt idx="41106">
                  <c:v>13.420099999996999</c:v>
                </c:pt>
                <c:pt idx="41107">
                  <c:v>13.433089167369999</c:v>
                </c:pt>
                <c:pt idx="41108">
                  <c:v>13.535499999999001</c:v>
                </c:pt>
                <c:pt idx="41109">
                  <c:v>13.535499999999001</c:v>
                </c:pt>
                <c:pt idx="41110">
                  <c:v>13.535499999999001</c:v>
                </c:pt>
                <c:pt idx="41111">
                  <c:v>13.535499999999001</c:v>
                </c:pt>
                <c:pt idx="41112">
                  <c:v>13.535499999999001</c:v>
                </c:pt>
                <c:pt idx="41113">
                  <c:v>13.535499999999001</c:v>
                </c:pt>
                <c:pt idx="41114">
                  <c:v>13.535499999999001</c:v>
                </c:pt>
                <c:pt idx="41115">
                  <c:v>13.535499999999001</c:v>
                </c:pt>
                <c:pt idx="41116">
                  <c:v>13.535499999999001</c:v>
                </c:pt>
                <c:pt idx="41117">
                  <c:v>13.535499999999001</c:v>
                </c:pt>
                <c:pt idx="41118">
                  <c:v>13.535499999999001</c:v>
                </c:pt>
                <c:pt idx="41119">
                  <c:v>13.535499999999001</c:v>
                </c:pt>
                <c:pt idx="41120">
                  <c:v>13.535499999999001</c:v>
                </c:pt>
                <c:pt idx="41121">
                  <c:v>13.535499999999001</c:v>
                </c:pt>
                <c:pt idx="41122">
                  <c:v>13.535499999999001</c:v>
                </c:pt>
                <c:pt idx="41123">
                  <c:v>13.535499999999001</c:v>
                </c:pt>
                <c:pt idx="41124">
                  <c:v>13.535499999999001</c:v>
                </c:pt>
                <c:pt idx="41125">
                  <c:v>13.535499999999001</c:v>
                </c:pt>
                <c:pt idx="41126">
                  <c:v>13.535499999999001</c:v>
                </c:pt>
                <c:pt idx="41127">
                  <c:v>13.542162374295</c:v>
                </c:pt>
                <c:pt idx="41128">
                  <c:v>13.575699999996001</c:v>
                </c:pt>
                <c:pt idx="41129">
                  <c:v>13.575699999995001</c:v>
                </c:pt>
                <c:pt idx="41130">
                  <c:v>13.575699999995001</c:v>
                </c:pt>
                <c:pt idx="41131">
                  <c:v>13.575699999996001</c:v>
                </c:pt>
                <c:pt idx="41132">
                  <c:v>13.575699999996001</c:v>
                </c:pt>
                <c:pt idx="41133">
                  <c:v>13.575699999996001</c:v>
                </c:pt>
                <c:pt idx="41134">
                  <c:v>13.575699999995001</c:v>
                </c:pt>
                <c:pt idx="41135">
                  <c:v>13.575699999996001</c:v>
                </c:pt>
                <c:pt idx="41136">
                  <c:v>13.575699999995001</c:v>
                </c:pt>
                <c:pt idx="41137">
                  <c:v>13.575699999996001</c:v>
                </c:pt>
                <c:pt idx="41138">
                  <c:v>13.575699999996001</c:v>
                </c:pt>
                <c:pt idx="41139">
                  <c:v>13.575699999995001</c:v>
                </c:pt>
                <c:pt idx="41140">
                  <c:v>13.566123438705</c:v>
                </c:pt>
                <c:pt idx="41141">
                  <c:v>13.5533</c:v>
                </c:pt>
                <c:pt idx="41142">
                  <c:v>13.5533</c:v>
                </c:pt>
                <c:pt idx="41143">
                  <c:v>13.5533</c:v>
                </c:pt>
                <c:pt idx="41144">
                  <c:v>13.553300000004</c:v>
                </c:pt>
                <c:pt idx="41145">
                  <c:v>13.544892665440001</c:v>
                </c:pt>
                <c:pt idx="41146">
                  <c:v>13.468900000005</c:v>
                </c:pt>
                <c:pt idx="41147">
                  <c:v>13.468900000005</c:v>
                </c:pt>
                <c:pt idx="41148">
                  <c:v>13.468900000005</c:v>
                </c:pt>
                <c:pt idx="41149">
                  <c:v>13.468900000005</c:v>
                </c:pt>
                <c:pt idx="41150">
                  <c:v>13.468900000005</c:v>
                </c:pt>
                <c:pt idx="41151">
                  <c:v>13.468900000005</c:v>
                </c:pt>
                <c:pt idx="41152">
                  <c:v>13.468900000005</c:v>
                </c:pt>
                <c:pt idx="41153">
                  <c:v>13.468900000005</c:v>
                </c:pt>
                <c:pt idx="41154">
                  <c:v>13.468900000002</c:v>
                </c:pt>
                <c:pt idx="41155">
                  <c:v>13.468900000005</c:v>
                </c:pt>
                <c:pt idx="41156">
                  <c:v>13.468900000005</c:v>
                </c:pt>
                <c:pt idx="41157">
                  <c:v>13.468900000005</c:v>
                </c:pt>
                <c:pt idx="41158">
                  <c:v>13.438508359793</c:v>
                </c:pt>
                <c:pt idx="41159">
                  <c:v>13.395599999997</c:v>
                </c:pt>
                <c:pt idx="41160">
                  <c:v>13.395599999997</c:v>
                </c:pt>
                <c:pt idx="41161">
                  <c:v>13.395599999997</c:v>
                </c:pt>
                <c:pt idx="41162">
                  <c:v>13.395599999998</c:v>
                </c:pt>
                <c:pt idx="41163">
                  <c:v>13.395599999998</c:v>
                </c:pt>
                <c:pt idx="41164">
                  <c:v>13.395599999997</c:v>
                </c:pt>
                <c:pt idx="41165">
                  <c:v>13.395599999997</c:v>
                </c:pt>
                <c:pt idx="41166">
                  <c:v>13.395599999998</c:v>
                </c:pt>
                <c:pt idx="41167">
                  <c:v>13.395599999997</c:v>
                </c:pt>
                <c:pt idx="41168">
                  <c:v>13.395599999997</c:v>
                </c:pt>
                <c:pt idx="41169">
                  <c:v>13.395599999997</c:v>
                </c:pt>
                <c:pt idx="41170">
                  <c:v>13.395599999998</c:v>
                </c:pt>
                <c:pt idx="41171">
                  <c:v>13.395599999997</c:v>
                </c:pt>
                <c:pt idx="41172">
                  <c:v>13.395599999997</c:v>
                </c:pt>
                <c:pt idx="41173">
                  <c:v>13.395599999997</c:v>
                </c:pt>
                <c:pt idx="41174">
                  <c:v>13.395599999997</c:v>
                </c:pt>
                <c:pt idx="41175">
                  <c:v>13.395599999995</c:v>
                </c:pt>
                <c:pt idx="41176">
                  <c:v>13.423736075175</c:v>
                </c:pt>
                <c:pt idx="41177">
                  <c:v>13.617599999997999</c:v>
                </c:pt>
                <c:pt idx="41178">
                  <c:v>13.617599999997999</c:v>
                </c:pt>
                <c:pt idx="41179">
                  <c:v>13.617599999997999</c:v>
                </c:pt>
                <c:pt idx="41180">
                  <c:v>13.617599999997999</c:v>
                </c:pt>
                <c:pt idx="41181">
                  <c:v>13.617599999997999</c:v>
                </c:pt>
                <c:pt idx="41182">
                  <c:v>13.617599999997999</c:v>
                </c:pt>
                <c:pt idx="41183">
                  <c:v>13.592404232473999</c:v>
                </c:pt>
                <c:pt idx="41184">
                  <c:v>13.458699999997</c:v>
                </c:pt>
                <c:pt idx="41185">
                  <c:v>13.458699999997</c:v>
                </c:pt>
                <c:pt idx="41186">
                  <c:v>13.458699999997</c:v>
                </c:pt>
                <c:pt idx="41187">
                  <c:v>13.458699999997</c:v>
                </c:pt>
                <c:pt idx="41188">
                  <c:v>13.458699999997</c:v>
                </c:pt>
                <c:pt idx="41189">
                  <c:v>13.458699999997</c:v>
                </c:pt>
                <c:pt idx="41190">
                  <c:v>13.458699999997</c:v>
                </c:pt>
                <c:pt idx="41191">
                  <c:v>13.458699999997</c:v>
                </c:pt>
                <c:pt idx="41192">
                  <c:v>13.458699999997</c:v>
                </c:pt>
                <c:pt idx="41193">
                  <c:v>13.458699999997</c:v>
                </c:pt>
                <c:pt idx="41194">
                  <c:v>13.458699999997</c:v>
                </c:pt>
                <c:pt idx="41195">
                  <c:v>13.458699999997</c:v>
                </c:pt>
                <c:pt idx="41196">
                  <c:v>13.458699999997</c:v>
                </c:pt>
                <c:pt idx="41197">
                  <c:v>13.458699999997</c:v>
                </c:pt>
                <c:pt idx="41198">
                  <c:v>13.458699999997</c:v>
                </c:pt>
                <c:pt idx="41199">
                  <c:v>13.458699999997</c:v>
                </c:pt>
                <c:pt idx="41200">
                  <c:v>13.458699999997</c:v>
                </c:pt>
                <c:pt idx="41201">
                  <c:v>13.458699999997</c:v>
                </c:pt>
                <c:pt idx="41202">
                  <c:v>13.47092091056</c:v>
                </c:pt>
                <c:pt idx="41203">
                  <c:v>13.498099999998001</c:v>
                </c:pt>
                <c:pt idx="41204">
                  <c:v>13.498099999998001</c:v>
                </c:pt>
                <c:pt idx="41205">
                  <c:v>13.498099999998001</c:v>
                </c:pt>
                <c:pt idx="41206">
                  <c:v>13.498099999998001</c:v>
                </c:pt>
                <c:pt idx="41207">
                  <c:v>13.498099999998001</c:v>
                </c:pt>
                <c:pt idx="41208">
                  <c:v>13.498099999998001</c:v>
                </c:pt>
                <c:pt idx="41209">
                  <c:v>13.498099999998001</c:v>
                </c:pt>
                <c:pt idx="41210">
                  <c:v>13.498099999998001</c:v>
                </c:pt>
                <c:pt idx="41211">
                  <c:v>13.498099999998001</c:v>
                </c:pt>
                <c:pt idx="41212">
                  <c:v>13.498099999998001</c:v>
                </c:pt>
                <c:pt idx="41213">
                  <c:v>13.498099999998001</c:v>
                </c:pt>
                <c:pt idx="41214">
                  <c:v>13.502536951064</c:v>
                </c:pt>
                <c:pt idx="41215">
                  <c:v>13.533100000000999</c:v>
                </c:pt>
                <c:pt idx="41216">
                  <c:v>13.533100000000999</c:v>
                </c:pt>
                <c:pt idx="41217">
                  <c:v>13.533100000000999</c:v>
                </c:pt>
                <c:pt idx="41218">
                  <c:v>13.533100000000999</c:v>
                </c:pt>
                <c:pt idx="41219">
                  <c:v>13.533100000000999</c:v>
                </c:pt>
                <c:pt idx="41220">
                  <c:v>13.533100000000999</c:v>
                </c:pt>
                <c:pt idx="41221">
                  <c:v>13.495920068806001</c:v>
                </c:pt>
                <c:pt idx="41222">
                  <c:v>13.448200000005</c:v>
                </c:pt>
                <c:pt idx="41223">
                  <c:v>13.448200000005</c:v>
                </c:pt>
                <c:pt idx="41224">
                  <c:v>13.448200000004</c:v>
                </c:pt>
                <c:pt idx="41225">
                  <c:v>13.448200000005</c:v>
                </c:pt>
                <c:pt idx="41226">
                  <c:v>13.448200000005</c:v>
                </c:pt>
                <c:pt idx="41227">
                  <c:v>13.448200000005</c:v>
                </c:pt>
                <c:pt idx="41228">
                  <c:v>13.448200000005</c:v>
                </c:pt>
                <c:pt idx="41229">
                  <c:v>13.448200000005</c:v>
                </c:pt>
                <c:pt idx="41230">
                  <c:v>13.448200000004</c:v>
                </c:pt>
                <c:pt idx="41231">
                  <c:v>13.448200000005</c:v>
                </c:pt>
                <c:pt idx="41232">
                  <c:v>13.448200000005</c:v>
                </c:pt>
                <c:pt idx="41233">
                  <c:v>13.448200000005</c:v>
                </c:pt>
                <c:pt idx="41234">
                  <c:v>13.500464733072</c:v>
                </c:pt>
                <c:pt idx="41235">
                  <c:v>13.623499999996</c:v>
                </c:pt>
                <c:pt idx="41236">
                  <c:v>13.623499999996</c:v>
                </c:pt>
                <c:pt idx="41237">
                  <c:v>13.623499999996</c:v>
                </c:pt>
                <c:pt idx="41238">
                  <c:v>13.623499999992999</c:v>
                </c:pt>
                <c:pt idx="41239">
                  <c:v>13.623499999996</c:v>
                </c:pt>
                <c:pt idx="41240">
                  <c:v>13.623499999996</c:v>
                </c:pt>
                <c:pt idx="41241">
                  <c:v>13.623499999996</c:v>
                </c:pt>
                <c:pt idx="41242">
                  <c:v>13.623499999996</c:v>
                </c:pt>
                <c:pt idx="41243">
                  <c:v>13.623499999996</c:v>
                </c:pt>
                <c:pt idx="41244">
                  <c:v>13.623499999996</c:v>
                </c:pt>
                <c:pt idx="41245">
                  <c:v>13.623779734000999</c:v>
                </c:pt>
                <c:pt idx="41246">
                  <c:v>13.626699999995999</c:v>
                </c:pt>
                <c:pt idx="41247">
                  <c:v>13.626699999995999</c:v>
                </c:pt>
                <c:pt idx="41248">
                  <c:v>13.626699999995999</c:v>
                </c:pt>
                <c:pt idx="41249">
                  <c:v>13.626699999995999</c:v>
                </c:pt>
                <c:pt idx="41250">
                  <c:v>13.626699999995999</c:v>
                </c:pt>
                <c:pt idx="41251">
                  <c:v>13.626699999995999</c:v>
                </c:pt>
                <c:pt idx="41252">
                  <c:v>13.626699999995999</c:v>
                </c:pt>
                <c:pt idx="41253">
                  <c:v>13.626699999995999</c:v>
                </c:pt>
                <c:pt idx="41254">
                  <c:v>13.626699999995999</c:v>
                </c:pt>
                <c:pt idx="41255">
                  <c:v>13.626699999995999</c:v>
                </c:pt>
                <c:pt idx="41256">
                  <c:v>13.626699999995999</c:v>
                </c:pt>
                <c:pt idx="41257">
                  <c:v>13.626699999995999</c:v>
                </c:pt>
                <c:pt idx="41258">
                  <c:v>13.607124185057</c:v>
                </c:pt>
                <c:pt idx="41259">
                  <c:v>13.505399999995999</c:v>
                </c:pt>
                <c:pt idx="41260">
                  <c:v>13.505399999995999</c:v>
                </c:pt>
                <c:pt idx="41261">
                  <c:v>13.505399999995999</c:v>
                </c:pt>
                <c:pt idx="41262">
                  <c:v>13.505399999995999</c:v>
                </c:pt>
                <c:pt idx="41263">
                  <c:v>13.505399999995999</c:v>
                </c:pt>
                <c:pt idx="41264">
                  <c:v>13.505399999995999</c:v>
                </c:pt>
                <c:pt idx="41265">
                  <c:v>13.505399999995999</c:v>
                </c:pt>
                <c:pt idx="41266">
                  <c:v>13.505399999995999</c:v>
                </c:pt>
                <c:pt idx="41267">
                  <c:v>13.505399999995999</c:v>
                </c:pt>
                <c:pt idx="41268">
                  <c:v>13.505399999995999</c:v>
                </c:pt>
                <c:pt idx="41269">
                  <c:v>13.505399999995999</c:v>
                </c:pt>
                <c:pt idx="41270">
                  <c:v>13.505399999995999</c:v>
                </c:pt>
                <c:pt idx="41271">
                  <c:v>13.505399999995999</c:v>
                </c:pt>
                <c:pt idx="41272">
                  <c:v>13.598271007375001</c:v>
                </c:pt>
                <c:pt idx="41273">
                  <c:v>13.674900000004</c:v>
                </c:pt>
                <c:pt idx="41274">
                  <c:v>13.674900000004</c:v>
                </c:pt>
                <c:pt idx="41275">
                  <c:v>13.674900000004</c:v>
                </c:pt>
                <c:pt idx="41276">
                  <c:v>13.674900000004</c:v>
                </c:pt>
                <c:pt idx="41277">
                  <c:v>13.674900000004</c:v>
                </c:pt>
                <c:pt idx="41278">
                  <c:v>13.674900000005</c:v>
                </c:pt>
                <c:pt idx="41279">
                  <c:v>13.674900000004</c:v>
                </c:pt>
                <c:pt idx="41280">
                  <c:v>13.674900000004</c:v>
                </c:pt>
                <c:pt idx="41281">
                  <c:v>13.674900000004</c:v>
                </c:pt>
                <c:pt idx="41282">
                  <c:v>13.674900000004</c:v>
                </c:pt>
                <c:pt idx="41283">
                  <c:v>13.674900000004</c:v>
                </c:pt>
                <c:pt idx="41284">
                  <c:v>13.674900000004</c:v>
                </c:pt>
                <c:pt idx="41285">
                  <c:v>13.674900000004</c:v>
                </c:pt>
                <c:pt idx="41286">
                  <c:v>13.674900000004</c:v>
                </c:pt>
                <c:pt idx="41287">
                  <c:v>13.674900000004</c:v>
                </c:pt>
                <c:pt idx="41288">
                  <c:v>13.674900000004</c:v>
                </c:pt>
                <c:pt idx="41289">
                  <c:v>13.674900000004</c:v>
                </c:pt>
                <c:pt idx="41290">
                  <c:v>13.674900000004</c:v>
                </c:pt>
                <c:pt idx="41291">
                  <c:v>13.655981609409</c:v>
                </c:pt>
                <c:pt idx="41292">
                  <c:v>13.630299999997</c:v>
                </c:pt>
                <c:pt idx="41293">
                  <c:v>13.630299999997</c:v>
                </c:pt>
                <c:pt idx="41294">
                  <c:v>13.630299999997</c:v>
                </c:pt>
                <c:pt idx="41295">
                  <c:v>13.630299999997</c:v>
                </c:pt>
                <c:pt idx="41296">
                  <c:v>13.630299999997</c:v>
                </c:pt>
                <c:pt idx="41297">
                  <c:v>13.630299999997</c:v>
                </c:pt>
                <c:pt idx="41298">
                  <c:v>13.651658840953999</c:v>
                </c:pt>
                <c:pt idx="41299">
                  <c:v>13.6875</c:v>
                </c:pt>
                <c:pt idx="41300">
                  <c:v>13.6875</c:v>
                </c:pt>
                <c:pt idx="41301">
                  <c:v>13.6875</c:v>
                </c:pt>
                <c:pt idx="41302">
                  <c:v>13.6875</c:v>
                </c:pt>
                <c:pt idx="41303">
                  <c:v>13.6875</c:v>
                </c:pt>
                <c:pt idx="41304">
                  <c:v>13.6875</c:v>
                </c:pt>
                <c:pt idx="41305">
                  <c:v>13.6875</c:v>
                </c:pt>
                <c:pt idx="41306">
                  <c:v>13.6875</c:v>
                </c:pt>
                <c:pt idx="41307">
                  <c:v>13.6875</c:v>
                </c:pt>
                <c:pt idx="41308">
                  <c:v>13.6875</c:v>
                </c:pt>
                <c:pt idx="41309">
                  <c:v>13.6875</c:v>
                </c:pt>
                <c:pt idx="41310">
                  <c:v>13.6875</c:v>
                </c:pt>
                <c:pt idx="41311">
                  <c:v>13.679824872577999</c:v>
                </c:pt>
                <c:pt idx="41312">
                  <c:v>13.618699999998</c:v>
                </c:pt>
                <c:pt idx="41313">
                  <c:v>13.618699999999</c:v>
                </c:pt>
                <c:pt idx="41314">
                  <c:v>13.618699999999</c:v>
                </c:pt>
                <c:pt idx="41315">
                  <c:v>13.618699999999</c:v>
                </c:pt>
                <c:pt idx="41316">
                  <c:v>13.618699999999</c:v>
                </c:pt>
                <c:pt idx="41317">
                  <c:v>13.618699999999</c:v>
                </c:pt>
                <c:pt idx="41318">
                  <c:v>13.618699999999</c:v>
                </c:pt>
                <c:pt idx="41319">
                  <c:v>13.618699999999</c:v>
                </c:pt>
                <c:pt idx="41320">
                  <c:v>13.618699999996</c:v>
                </c:pt>
                <c:pt idx="41321">
                  <c:v>13.618699999999</c:v>
                </c:pt>
                <c:pt idx="41322">
                  <c:v>13.538735112077999</c:v>
                </c:pt>
                <c:pt idx="41323">
                  <c:v>13.511599999997999</c:v>
                </c:pt>
                <c:pt idx="41324">
                  <c:v>13.511599999997999</c:v>
                </c:pt>
                <c:pt idx="41325">
                  <c:v>13.511599999997999</c:v>
                </c:pt>
                <c:pt idx="41326">
                  <c:v>13.511599999997999</c:v>
                </c:pt>
                <c:pt idx="41327">
                  <c:v>13.511599999997999</c:v>
                </c:pt>
                <c:pt idx="41328">
                  <c:v>13.511599999997999</c:v>
                </c:pt>
                <c:pt idx="41329">
                  <c:v>13.511599999997999</c:v>
                </c:pt>
                <c:pt idx="41330">
                  <c:v>13.511599999997999</c:v>
                </c:pt>
                <c:pt idx="41331">
                  <c:v>13.511599999997999</c:v>
                </c:pt>
                <c:pt idx="41332">
                  <c:v>13.511599999997999</c:v>
                </c:pt>
                <c:pt idx="41333">
                  <c:v>13.511599999997999</c:v>
                </c:pt>
                <c:pt idx="41334">
                  <c:v>13.511599999997999</c:v>
                </c:pt>
                <c:pt idx="41335">
                  <c:v>13.502533752590001</c:v>
                </c:pt>
                <c:pt idx="41336">
                  <c:v>13.489399999998</c:v>
                </c:pt>
                <c:pt idx="41337">
                  <c:v>13.489399999998</c:v>
                </c:pt>
                <c:pt idx="41338">
                  <c:v>13.489399999998</c:v>
                </c:pt>
                <c:pt idx="41339">
                  <c:v>13.489399999998</c:v>
                </c:pt>
                <c:pt idx="41340">
                  <c:v>13.489399999998</c:v>
                </c:pt>
                <c:pt idx="41341">
                  <c:v>13.489399999998</c:v>
                </c:pt>
                <c:pt idx="41342">
                  <c:v>13.489399999998</c:v>
                </c:pt>
                <c:pt idx="41343">
                  <c:v>13.489399999998</c:v>
                </c:pt>
                <c:pt idx="41344">
                  <c:v>13.489399999998</c:v>
                </c:pt>
                <c:pt idx="41345">
                  <c:v>13.489399999998</c:v>
                </c:pt>
                <c:pt idx="41346">
                  <c:v>13.489399999998</c:v>
                </c:pt>
                <c:pt idx="41347">
                  <c:v>13.489399999998</c:v>
                </c:pt>
                <c:pt idx="41348">
                  <c:v>13.486284500575</c:v>
                </c:pt>
                <c:pt idx="41349">
                  <c:v>13.484100000001</c:v>
                </c:pt>
                <c:pt idx="41350">
                  <c:v>13.484100000001</c:v>
                </c:pt>
                <c:pt idx="41351">
                  <c:v>13.484100000001</c:v>
                </c:pt>
                <c:pt idx="41352">
                  <c:v>13.484100000001</c:v>
                </c:pt>
                <c:pt idx="41353">
                  <c:v>13.484100000001</c:v>
                </c:pt>
                <c:pt idx="41354">
                  <c:v>13.484100000001</c:v>
                </c:pt>
                <c:pt idx="41355">
                  <c:v>13.484100000001</c:v>
                </c:pt>
                <c:pt idx="41356">
                  <c:v>13.484100000001</c:v>
                </c:pt>
                <c:pt idx="41357">
                  <c:v>13.484100000001</c:v>
                </c:pt>
                <c:pt idx="41358">
                  <c:v>13.484100000001</c:v>
                </c:pt>
                <c:pt idx="41359">
                  <c:v>13.484100000001</c:v>
                </c:pt>
                <c:pt idx="41360">
                  <c:v>13.484100000001</c:v>
                </c:pt>
                <c:pt idx="41361">
                  <c:v>13.484100000001</c:v>
                </c:pt>
                <c:pt idx="41362">
                  <c:v>13.484100000001</c:v>
                </c:pt>
                <c:pt idx="41363">
                  <c:v>13.484100000001</c:v>
                </c:pt>
                <c:pt idx="41364">
                  <c:v>13.484100000001</c:v>
                </c:pt>
                <c:pt idx="41365">
                  <c:v>13.484100000001</c:v>
                </c:pt>
                <c:pt idx="41366">
                  <c:v>13.484100000001</c:v>
                </c:pt>
                <c:pt idx="41367">
                  <c:v>13.484100000001</c:v>
                </c:pt>
                <c:pt idx="41368">
                  <c:v>13.544572767731999</c:v>
                </c:pt>
                <c:pt idx="41369">
                  <c:v>13.554899999996</c:v>
                </c:pt>
                <c:pt idx="41370">
                  <c:v>13.554899999997</c:v>
                </c:pt>
                <c:pt idx="41371">
                  <c:v>13.554899999997</c:v>
                </c:pt>
                <c:pt idx="41372">
                  <c:v>13.554899999997</c:v>
                </c:pt>
                <c:pt idx="41373">
                  <c:v>13.567032758186</c:v>
                </c:pt>
                <c:pt idx="41374">
                  <c:v>13.600700000003</c:v>
                </c:pt>
                <c:pt idx="41375">
                  <c:v>13.600700000003</c:v>
                </c:pt>
                <c:pt idx="41376">
                  <c:v>13.600700000003</c:v>
                </c:pt>
                <c:pt idx="41377">
                  <c:v>13.600700000003</c:v>
                </c:pt>
                <c:pt idx="41378">
                  <c:v>13.600700000003</c:v>
                </c:pt>
                <c:pt idx="41379">
                  <c:v>13.600700000003</c:v>
                </c:pt>
                <c:pt idx="41380">
                  <c:v>13.600700000003</c:v>
                </c:pt>
                <c:pt idx="41381">
                  <c:v>13.600700000003</c:v>
                </c:pt>
                <c:pt idx="41382">
                  <c:v>13.600700000003</c:v>
                </c:pt>
                <c:pt idx="41383">
                  <c:v>13.600700000003</c:v>
                </c:pt>
                <c:pt idx="41384">
                  <c:v>13.600700000003</c:v>
                </c:pt>
                <c:pt idx="41385">
                  <c:v>13.600700000003</c:v>
                </c:pt>
                <c:pt idx="41386">
                  <c:v>13.589009486094</c:v>
                </c:pt>
                <c:pt idx="41387">
                  <c:v>13.456399999997</c:v>
                </c:pt>
                <c:pt idx="41388">
                  <c:v>13.456399999997</c:v>
                </c:pt>
                <c:pt idx="41389">
                  <c:v>13.456399999997</c:v>
                </c:pt>
                <c:pt idx="41390">
                  <c:v>13.456399999997</c:v>
                </c:pt>
                <c:pt idx="41391">
                  <c:v>13.456399999997</c:v>
                </c:pt>
                <c:pt idx="41392">
                  <c:v>13.456399999997</c:v>
                </c:pt>
                <c:pt idx="41393">
                  <c:v>13.456399999997</c:v>
                </c:pt>
                <c:pt idx="41394">
                  <c:v>13.456399999997</c:v>
                </c:pt>
                <c:pt idx="41395">
                  <c:v>13.456399999997</c:v>
                </c:pt>
                <c:pt idx="41396">
                  <c:v>13.456399999997</c:v>
                </c:pt>
                <c:pt idx="41397">
                  <c:v>13.456399999997</c:v>
                </c:pt>
                <c:pt idx="41398">
                  <c:v>13.461158162734</c:v>
                </c:pt>
                <c:pt idx="41399">
                  <c:v>13.577799999999</c:v>
                </c:pt>
                <c:pt idx="41400">
                  <c:v>13.577799999999</c:v>
                </c:pt>
                <c:pt idx="41401">
                  <c:v>13.577799999999</c:v>
                </c:pt>
                <c:pt idx="41402">
                  <c:v>13.577799999999</c:v>
                </c:pt>
                <c:pt idx="41403">
                  <c:v>13.577799999999</c:v>
                </c:pt>
                <c:pt idx="41404">
                  <c:v>13.577799999999</c:v>
                </c:pt>
                <c:pt idx="41405">
                  <c:v>13.577799999999</c:v>
                </c:pt>
                <c:pt idx="41406">
                  <c:v>13.577799999999</c:v>
                </c:pt>
                <c:pt idx="41407">
                  <c:v>13.577799999999</c:v>
                </c:pt>
                <c:pt idx="41408">
                  <c:v>13.577799999999</c:v>
                </c:pt>
                <c:pt idx="41409">
                  <c:v>13.577799999999</c:v>
                </c:pt>
                <c:pt idx="41410">
                  <c:v>13.577799999999</c:v>
                </c:pt>
                <c:pt idx="41411">
                  <c:v>13.575987417793</c:v>
                </c:pt>
                <c:pt idx="41412">
                  <c:v>13.544900000001</c:v>
                </c:pt>
                <c:pt idx="41413">
                  <c:v>13.544900000001</c:v>
                </c:pt>
                <c:pt idx="41414">
                  <c:v>13.544900000001</c:v>
                </c:pt>
                <c:pt idx="41415">
                  <c:v>13.544900000001</c:v>
                </c:pt>
                <c:pt idx="41416">
                  <c:v>13.544900000001</c:v>
                </c:pt>
                <c:pt idx="41417">
                  <c:v>13.544900000001</c:v>
                </c:pt>
                <c:pt idx="41418">
                  <c:v>13.544900000001</c:v>
                </c:pt>
                <c:pt idx="41419">
                  <c:v>13.544900000001</c:v>
                </c:pt>
                <c:pt idx="41420">
                  <c:v>13.544900000001</c:v>
                </c:pt>
                <c:pt idx="41421">
                  <c:v>13.544900000001</c:v>
                </c:pt>
                <c:pt idx="41422">
                  <c:v>13.544900000002</c:v>
                </c:pt>
                <c:pt idx="41423">
                  <c:v>13.544900000001</c:v>
                </c:pt>
                <c:pt idx="41424">
                  <c:v>13.542260643484999</c:v>
                </c:pt>
                <c:pt idx="41425">
                  <c:v>13.469000000003</c:v>
                </c:pt>
                <c:pt idx="41426">
                  <c:v>13.469000000003</c:v>
                </c:pt>
                <c:pt idx="41427">
                  <c:v>13.469000000003</c:v>
                </c:pt>
                <c:pt idx="41428">
                  <c:v>13.469000000003</c:v>
                </c:pt>
                <c:pt idx="41429">
                  <c:v>13.469000000004</c:v>
                </c:pt>
                <c:pt idx="41430">
                  <c:v>13.469000000003</c:v>
                </c:pt>
                <c:pt idx="41431">
                  <c:v>13.469000000004</c:v>
                </c:pt>
                <c:pt idx="41432">
                  <c:v>13.469000000003</c:v>
                </c:pt>
                <c:pt idx="41433">
                  <c:v>13.469000000004</c:v>
                </c:pt>
                <c:pt idx="41434">
                  <c:v>13.469000000004</c:v>
                </c:pt>
                <c:pt idx="41435">
                  <c:v>13.469000000003</c:v>
                </c:pt>
                <c:pt idx="41436">
                  <c:v>13.469000000003</c:v>
                </c:pt>
                <c:pt idx="41437">
                  <c:v>13.469000000003</c:v>
                </c:pt>
                <c:pt idx="41438">
                  <c:v>13.469000000003</c:v>
                </c:pt>
                <c:pt idx="41439">
                  <c:v>13.469000000003</c:v>
                </c:pt>
                <c:pt idx="41440">
                  <c:v>13.469000000003</c:v>
                </c:pt>
                <c:pt idx="41441">
                  <c:v>13.469000000003</c:v>
                </c:pt>
                <c:pt idx="41442">
                  <c:v>13.469000000003</c:v>
                </c:pt>
                <c:pt idx="41443">
                  <c:v>13.469000000003</c:v>
                </c:pt>
                <c:pt idx="41444">
                  <c:v>13.465128639374999</c:v>
                </c:pt>
                <c:pt idx="41445">
                  <c:v>13.442500000002999</c:v>
                </c:pt>
                <c:pt idx="41446">
                  <c:v>13.442500000002999</c:v>
                </c:pt>
                <c:pt idx="41447">
                  <c:v>13.442500000002999</c:v>
                </c:pt>
                <c:pt idx="41448">
                  <c:v>13.442500000002999</c:v>
                </c:pt>
                <c:pt idx="41449">
                  <c:v>13.442500000002999</c:v>
                </c:pt>
                <c:pt idx="41450">
                  <c:v>13.442500000002999</c:v>
                </c:pt>
                <c:pt idx="41451">
                  <c:v>13.442500000002999</c:v>
                </c:pt>
                <c:pt idx="41452">
                  <c:v>13.442500000002999</c:v>
                </c:pt>
                <c:pt idx="41453">
                  <c:v>13.442500000002999</c:v>
                </c:pt>
                <c:pt idx="41454">
                  <c:v>13.442500000002999</c:v>
                </c:pt>
                <c:pt idx="41455">
                  <c:v>13.442500000002999</c:v>
                </c:pt>
                <c:pt idx="41456">
                  <c:v>13.442500000002999</c:v>
                </c:pt>
                <c:pt idx="41457">
                  <c:v>13.442500000002999</c:v>
                </c:pt>
                <c:pt idx="41458">
                  <c:v>13.502423596308001</c:v>
                </c:pt>
                <c:pt idx="41459">
                  <c:v>13.577400000001999</c:v>
                </c:pt>
                <c:pt idx="41460">
                  <c:v>13.577400000001999</c:v>
                </c:pt>
                <c:pt idx="41461">
                  <c:v>13.577400000001999</c:v>
                </c:pt>
                <c:pt idx="41462">
                  <c:v>13.577400000001999</c:v>
                </c:pt>
                <c:pt idx="41463">
                  <c:v>13.577400000001999</c:v>
                </c:pt>
                <c:pt idx="41464">
                  <c:v>13.577400000001999</c:v>
                </c:pt>
                <c:pt idx="41465">
                  <c:v>13.577400000001999</c:v>
                </c:pt>
                <c:pt idx="41466">
                  <c:v>13.577400000001999</c:v>
                </c:pt>
                <c:pt idx="41467">
                  <c:v>13.577400000001999</c:v>
                </c:pt>
                <c:pt idx="41468">
                  <c:v>13.577400000001999</c:v>
                </c:pt>
                <c:pt idx="41469">
                  <c:v>13.577400000001999</c:v>
                </c:pt>
                <c:pt idx="41470">
                  <c:v>13.458278242358</c:v>
                </c:pt>
                <c:pt idx="41471">
                  <c:v>13.397200000005</c:v>
                </c:pt>
                <c:pt idx="41472">
                  <c:v>13.397200000005</c:v>
                </c:pt>
                <c:pt idx="41473">
                  <c:v>13.397200000004</c:v>
                </c:pt>
                <c:pt idx="41474">
                  <c:v>13.397200000004</c:v>
                </c:pt>
                <c:pt idx="41475">
                  <c:v>13.397200000005</c:v>
                </c:pt>
                <c:pt idx="41476">
                  <c:v>13.399331210990001</c:v>
                </c:pt>
                <c:pt idx="41477">
                  <c:v>13.483199999996</c:v>
                </c:pt>
                <c:pt idx="41478">
                  <c:v>13.483199999996</c:v>
                </c:pt>
                <c:pt idx="41479">
                  <c:v>13.483199999996</c:v>
                </c:pt>
                <c:pt idx="41480">
                  <c:v>13.483199999997</c:v>
                </c:pt>
                <c:pt idx="41481">
                  <c:v>13.483199999998</c:v>
                </c:pt>
                <c:pt idx="41482">
                  <c:v>13.483199999996</c:v>
                </c:pt>
                <c:pt idx="41483">
                  <c:v>13.483199999996</c:v>
                </c:pt>
                <c:pt idx="41484">
                  <c:v>13.483199999996</c:v>
                </c:pt>
                <c:pt idx="41485">
                  <c:v>13.483199999996</c:v>
                </c:pt>
                <c:pt idx="41486">
                  <c:v>13.483199999996</c:v>
                </c:pt>
                <c:pt idx="41487">
                  <c:v>13.483199999996</c:v>
                </c:pt>
                <c:pt idx="41488">
                  <c:v>13.457228911895999</c:v>
                </c:pt>
                <c:pt idx="41489">
                  <c:v>13.417199999997999</c:v>
                </c:pt>
                <c:pt idx="41490">
                  <c:v>13.417199999997999</c:v>
                </c:pt>
                <c:pt idx="41491">
                  <c:v>13.417199999997999</c:v>
                </c:pt>
                <c:pt idx="41492">
                  <c:v>13.417199999997999</c:v>
                </c:pt>
                <c:pt idx="41493">
                  <c:v>13.417199999997999</c:v>
                </c:pt>
                <c:pt idx="41494">
                  <c:v>13.417199999997999</c:v>
                </c:pt>
                <c:pt idx="41495">
                  <c:v>13.417200000000999</c:v>
                </c:pt>
                <c:pt idx="41496">
                  <c:v>13.417200000000999</c:v>
                </c:pt>
                <c:pt idx="41497">
                  <c:v>13.417199999997999</c:v>
                </c:pt>
                <c:pt idx="41498">
                  <c:v>13.417199999997999</c:v>
                </c:pt>
                <c:pt idx="41499">
                  <c:v>13.417199999997999</c:v>
                </c:pt>
                <c:pt idx="41500">
                  <c:v>13.490379406612</c:v>
                </c:pt>
                <c:pt idx="41501">
                  <c:v>13.514800000003</c:v>
                </c:pt>
                <c:pt idx="41502">
                  <c:v>13.514800000003</c:v>
                </c:pt>
                <c:pt idx="41503">
                  <c:v>13.514800000003</c:v>
                </c:pt>
                <c:pt idx="41504">
                  <c:v>13.514800000003</c:v>
                </c:pt>
                <c:pt idx="41505">
                  <c:v>13.514800000003</c:v>
                </c:pt>
                <c:pt idx="41506">
                  <c:v>13.514800000003</c:v>
                </c:pt>
                <c:pt idx="41507">
                  <c:v>13.514800000003</c:v>
                </c:pt>
                <c:pt idx="41508">
                  <c:v>13.514800000003</c:v>
                </c:pt>
                <c:pt idx="41509">
                  <c:v>13.514800000003</c:v>
                </c:pt>
                <c:pt idx="41510">
                  <c:v>13.514800000003</c:v>
                </c:pt>
                <c:pt idx="41511">
                  <c:v>13.514800000003</c:v>
                </c:pt>
                <c:pt idx="41512">
                  <c:v>13.514800000003</c:v>
                </c:pt>
                <c:pt idx="41513">
                  <c:v>13.514800000003</c:v>
                </c:pt>
                <c:pt idx="41514">
                  <c:v>13.514800000003</c:v>
                </c:pt>
                <c:pt idx="41515">
                  <c:v>13.514800000003</c:v>
                </c:pt>
                <c:pt idx="41516">
                  <c:v>13.514800000003</c:v>
                </c:pt>
                <c:pt idx="41517">
                  <c:v>13.514800000003</c:v>
                </c:pt>
                <c:pt idx="41518">
                  <c:v>13.514800000003</c:v>
                </c:pt>
                <c:pt idx="41519">
                  <c:v>13.514800000003</c:v>
                </c:pt>
                <c:pt idx="41520">
                  <c:v>13.514800000003</c:v>
                </c:pt>
                <c:pt idx="41521">
                  <c:v>13.514800000003</c:v>
                </c:pt>
                <c:pt idx="41522">
                  <c:v>13.514800000003</c:v>
                </c:pt>
                <c:pt idx="41523">
                  <c:v>13.514800000003</c:v>
                </c:pt>
                <c:pt idx="41524">
                  <c:v>13.514800000003</c:v>
                </c:pt>
                <c:pt idx="41525">
                  <c:v>13.514254842007</c:v>
                </c:pt>
                <c:pt idx="41526">
                  <c:v>13.506900000001</c:v>
                </c:pt>
                <c:pt idx="41527">
                  <c:v>13.506900000001</c:v>
                </c:pt>
                <c:pt idx="41528">
                  <c:v>13.506900000001</c:v>
                </c:pt>
                <c:pt idx="41529">
                  <c:v>13.506900000001</c:v>
                </c:pt>
                <c:pt idx="41530">
                  <c:v>13.506900000001</c:v>
                </c:pt>
                <c:pt idx="41531">
                  <c:v>13.506900000001</c:v>
                </c:pt>
                <c:pt idx="41532">
                  <c:v>13.506900000001</c:v>
                </c:pt>
                <c:pt idx="41533">
                  <c:v>13.506900000001</c:v>
                </c:pt>
                <c:pt idx="41534">
                  <c:v>13.506900000001</c:v>
                </c:pt>
                <c:pt idx="41535">
                  <c:v>13.506900000001</c:v>
                </c:pt>
                <c:pt idx="41536">
                  <c:v>13.506900000001</c:v>
                </c:pt>
                <c:pt idx="41537">
                  <c:v>13.506900000001</c:v>
                </c:pt>
                <c:pt idx="41538">
                  <c:v>13.506900000001</c:v>
                </c:pt>
                <c:pt idx="41539">
                  <c:v>13.506900000001</c:v>
                </c:pt>
                <c:pt idx="41540">
                  <c:v>13.506900000001</c:v>
                </c:pt>
                <c:pt idx="41541">
                  <c:v>13.506900000001</c:v>
                </c:pt>
                <c:pt idx="41542">
                  <c:v>13.506900000001</c:v>
                </c:pt>
                <c:pt idx="41543">
                  <c:v>13.506900000001</c:v>
                </c:pt>
                <c:pt idx="41544">
                  <c:v>13.506900000001</c:v>
                </c:pt>
                <c:pt idx="41545">
                  <c:v>13.508155501692</c:v>
                </c:pt>
                <c:pt idx="41546">
                  <c:v>13.509400000003</c:v>
                </c:pt>
                <c:pt idx="41547">
                  <c:v>13.509400000003</c:v>
                </c:pt>
                <c:pt idx="41548">
                  <c:v>13.509400000003</c:v>
                </c:pt>
                <c:pt idx="41549">
                  <c:v>13.509400000003</c:v>
                </c:pt>
                <c:pt idx="41550">
                  <c:v>13.509400000003</c:v>
                </c:pt>
                <c:pt idx="41551">
                  <c:v>13.509400000003</c:v>
                </c:pt>
                <c:pt idx="41552">
                  <c:v>13.509400000003</c:v>
                </c:pt>
                <c:pt idx="41553">
                  <c:v>13.509400000003</c:v>
                </c:pt>
                <c:pt idx="41554">
                  <c:v>13.509400000003</c:v>
                </c:pt>
                <c:pt idx="41555">
                  <c:v>13.509400000003</c:v>
                </c:pt>
                <c:pt idx="41556">
                  <c:v>13.509400000003</c:v>
                </c:pt>
                <c:pt idx="41557">
                  <c:v>13.509400000003</c:v>
                </c:pt>
                <c:pt idx="41558">
                  <c:v>13.513430101847</c:v>
                </c:pt>
                <c:pt idx="41559">
                  <c:v>13.550699999999001</c:v>
                </c:pt>
                <c:pt idx="41560">
                  <c:v>13.550699999999001</c:v>
                </c:pt>
                <c:pt idx="41561">
                  <c:v>13.550699999999001</c:v>
                </c:pt>
                <c:pt idx="41562">
                  <c:v>13.550699999999001</c:v>
                </c:pt>
                <c:pt idx="41563">
                  <c:v>13.550699999999001</c:v>
                </c:pt>
                <c:pt idx="41564">
                  <c:v>13.550699999999001</c:v>
                </c:pt>
                <c:pt idx="41565">
                  <c:v>13.560128327212</c:v>
                </c:pt>
                <c:pt idx="41566">
                  <c:v>13.575199999999001</c:v>
                </c:pt>
                <c:pt idx="41567">
                  <c:v>13.575199999999001</c:v>
                </c:pt>
                <c:pt idx="41568">
                  <c:v>13.575199999999001</c:v>
                </c:pt>
                <c:pt idx="41569">
                  <c:v>13.575199999999001</c:v>
                </c:pt>
                <c:pt idx="41570">
                  <c:v>13.575199999999001</c:v>
                </c:pt>
                <c:pt idx="41571">
                  <c:v>13.575199999999001</c:v>
                </c:pt>
                <c:pt idx="41572">
                  <c:v>13.575199999999001</c:v>
                </c:pt>
                <c:pt idx="41573">
                  <c:v>13.575199999999001</c:v>
                </c:pt>
                <c:pt idx="41574">
                  <c:v>13.575199999999001</c:v>
                </c:pt>
                <c:pt idx="41575">
                  <c:v>13.575199999999001</c:v>
                </c:pt>
                <c:pt idx="41576">
                  <c:v>13.575199999999001</c:v>
                </c:pt>
                <c:pt idx="41577">
                  <c:v>13.572303789700999</c:v>
                </c:pt>
                <c:pt idx="41578">
                  <c:v>13.532300000000999</c:v>
                </c:pt>
                <c:pt idx="41579">
                  <c:v>13.532299999998999</c:v>
                </c:pt>
                <c:pt idx="41580">
                  <c:v>13.532299999998999</c:v>
                </c:pt>
                <c:pt idx="41581">
                  <c:v>13.532299999998999</c:v>
                </c:pt>
                <c:pt idx="41582">
                  <c:v>13.532299999998999</c:v>
                </c:pt>
                <c:pt idx="41583">
                  <c:v>13.532299999998999</c:v>
                </c:pt>
                <c:pt idx="41584">
                  <c:v>13.532299999998999</c:v>
                </c:pt>
                <c:pt idx="41585">
                  <c:v>13.532299999998999</c:v>
                </c:pt>
                <c:pt idx="41586">
                  <c:v>13.532299999998999</c:v>
                </c:pt>
                <c:pt idx="41587">
                  <c:v>13.532299999997999</c:v>
                </c:pt>
                <c:pt idx="41588">
                  <c:v>13.532299999997999</c:v>
                </c:pt>
                <c:pt idx="41589">
                  <c:v>13.532299999997999</c:v>
                </c:pt>
                <c:pt idx="41590">
                  <c:v>13.586246362539001</c:v>
                </c:pt>
                <c:pt idx="41591">
                  <c:v>13.6152</c:v>
                </c:pt>
                <c:pt idx="41592">
                  <c:v>13.6152</c:v>
                </c:pt>
                <c:pt idx="41593">
                  <c:v>13.6152</c:v>
                </c:pt>
                <c:pt idx="41594">
                  <c:v>13.6152</c:v>
                </c:pt>
                <c:pt idx="41595">
                  <c:v>13.6152</c:v>
                </c:pt>
                <c:pt idx="41596">
                  <c:v>13.6152</c:v>
                </c:pt>
                <c:pt idx="41597">
                  <c:v>13.6152</c:v>
                </c:pt>
                <c:pt idx="41598">
                  <c:v>13.6152</c:v>
                </c:pt>
                <c:pt idx="41599">
                  <c:v>13.6152</c:v>
                </c:pt>
                <c:pt idx="41600">
                  <c:v>13.6152</c:v>
                </c:pt>
                <c:pt idx="41601">
                  <c:v>13.6152</c:v>
                </c:pt>
                <c:pt idx="41602">
                  <c:v>13.607875403999</c:v>
                </c:pt>
                <c:pt idx="41603">
                  <c:v>13.598800000004999</c:v>
                </c:pt>
                <c:pt idx="41604">
                  <c:v>13.598800000004999</c:v>
                </c:pt>
                <c:pt idx="41605">
                  <c:v>13.598800000004999</c:v>
                </c:pt>
                <c:pt idx="41606">
                  <c:v>13.598800000004999</c:v>
                </c:pt>
                <c:pt idx="41607">
                  <c:v>13.598800000004999</c:v>
                </c:pt>
                <c:pt idx="41608">
                  <c:v>13.598800000004999</c:v>
                </c:pt>
                <c:pt idx="41609">
                  <c:v>13.598800000002001</c:v>
                </c:pt>
                <c:pt idx="41610">
                  <c:v>13.598800000004999</c:v>
                </c:pt>
                <c:pt idx="41611">
                  <c:v>13.598800000004999</c:v>
                </c:pt>
                <c:pt idx="41612">
                  <c:v>13.598800000004999</c:v>
                </c:pt>
                <c:pt idx="41613">
                  <c:v>13.598800000004999</c:v>
                </c:pt>
                <c:pt idx="41614">
                  <c:v>13.603369906629</c:v>
                </c:pt>
                <c:pt idx="41615">
                  <c:v>13.636800000000999</c:v>
                </c:pt>
                <c:pt idx="41616">
                  <c:v>13.636800000000999</c:v>
                </c:pt>
                <c:pt idx="41617">
                  <c:v>13.636800000000999</c:v>
                </c:pt>
                <c:pt idx="41618">
                  <c:v>13.636800000000999</c:v>
                </c:pt>
                <c:pt idx="41619">
                  <c:v>13.636800000000999</c:v>
                </c:pt>
                <c:pt idx="41620">
                  <c:v>13.636800000000999</c:v>
                </c:pt>
                <c:pt idx="41621">
                  <c:v>13.636800000000999</c:v>
                </c:pt>
                <c:pt idx="41622">
                  <c:v>13.636800000000999</c:v>
                </c:pt>
                <c:pt idx="41623">
                  <c:v>13.636800000000999</c:v>
                </c:pt>
                <c:pt idx="41624">
                  <c:v>13.636800000000999</c:v>
                </c:pt>
                <c:pt idx="41625">
                  <c:v>13.636800000000999</c:v>
                </c:pt>
                <c:pt idx="41626">
                  <c:v>13.636800000000999</c:v>
                </c:pt>
                <c:pt idx="41627">
                  <c:v>13.636800000000999</c:v>
                </c:pt>
                <c:pt idx="41628">
                  <c:v>13.535390527432</c:v>
                </c:pt>
                <c:pt idx="41629">
                  <c:v>13.521199999997</c:v>
                </c:pt>
                <c:pt idx="41630">
                  <c:v>13.521199999997</c:v>
                </c:pt>
                <c:pt idx="41631">
                  <c:v>13.521199999997</c:v>
                </c:pt>
                <c:pt idx="41632">
                  <c:v>13.521199999997</c:v>
                </c:pt>
                <c:pt idx="41633">
                  <c:v>13.521199999997</c:v>
                </c:pt>
                <c:pt idx="41634">
                  <c:v>13.521199999997</c:v>
                </c:pt>
                <c:pt idx="41635">
                  <c:v>13.521199999997</c:v>
                </c:pt>
                <c:pt idx="41636">
                  <c:v>13.521199999997</c:v>
                </c:pt>
                <c:pt idx="41637">
                  <c:v>13.521199999997</c:v>
                </c:pt>
                <c:pt idx="41638">
                  <c:v>13.521199999997</c:v>
                </c:pt>
                <c:pt idx="41639">
                  <c:v>13.521199999997</c:v>
                </c:pt>
                <c:pt idx="41640">
                  <c:v>13.530743074216</c:v>
                </c:pt>
                <c:pt idx="41641">
                  <c:v>13.548199999996999</c:v>
                </c:pt>
                <c:pt idx="41642">
                  <c:v>13.548199999996999</c:v>
                </c:pt>
                <c:pt idx="41643">
                  <c:v>13.548199999996999</c:v>
                </c:pt>
                <c:pt idx="41644">
                  <c:v>13.548199999996999</c:v>
                </c:pt>
                <c:pt idx="41645">
                  <c:v>13.548199999996999</c:v>
                </c:pt>
                <c:pt idx="41646">
                  <c:v>13.548199999996999</c:v>
                </c:pt>
                <c:pt idx="41647">
                  <c:v>13.548199999996999</c:v>
                </c:pt>
                <c:pt idx="41648">
                  <c:v>13.548199999996999</c:v>
                </c:pt>
                <c:pt idx="41649">
                  <c:v>13.548199999996999</c:v>
                </c:pt>
                <c:pt idx="41650">
                  <c:v>13.548199999998999</c:v>
                </c:pt>
                <c:pt idx="41651">
                  <c:v>13.548199999996999</c:v>
                </c:pt>
                <c:pt idx="41652">
                  <c:v>13.538102507963</c:v>
                </c:pt>
                <c:pt idx="41653">
                  <c:v>13.527700000004</c:v>
                </c:pt>
                <c:pt idx="41654">
                  <c:v>13.527700000004</c:v>
                </c:pt>
                <c:pt idx="41655">
                  <c:v>13.527700000004</c:v>
                </c:pt>
                <c:pt idx="41656">
                  <c:v>13.527700000004</c:v>
                </c:pt>
                <c:pt idx="41657">
                  <c:v>13.527700000004</c:v>
                </c:pt>
                <c:pt idx="41658">
                  <c:v>13.527700000004</c:v>
                </c:pt>
                <c:pt idx="41659">
                  <c:v>13.527700000004</c:v>
                </c:pt>
                <c:pt idx="41660">
                  <c:v>13.527700000004</c:v>
                </c:pt>
                <c:pt idx="41661">
                  <c:v>13.527700000004</c:v>
                </c:pt>
                <c:pt idx="41662">
                  <c:v>13.527700000004</c:v>
                </c:pt>
                <c:pt idx="41663">
                  <c:v>13.527700000004</c:v>
                </c:pt>
                <c:pt idx="41664">
                  <c:v>13.527700000004</c:v>
                </c:pt>
                <c:pt idx="41665">
                  <c:v>13.575532326342</c:v>
                </c:pt>
                <c:pt idx="41666">
                  <c:v>13.653099999998</c:v>
                </c:pt>
                <c:pt idx="41667">
                  <c:v>13.653099999998</c:v>
                </c:pt>
                <c:pt idx="41668">
                  <c:v>13.653099999998</c:v>
                </c:pt>
                <c:pt idx="41669">
                  <c:v>13.653099999998</c:v>
                </c:pt>
                <c:pt idx="41670">
                  <c:v>13.653099999998</c:v>
                </c:pt>
                <c:pt idx="41671">
                  <c:v>13.653099999998</c:v>
                </c:pt>
                <c:pt idx="41672">
                  <c:v>13.653099999998</c:v>
                </c:pt>
                <c:pt idx="41673">
                  <c:v>13.653099999998</c:v>
                </c:pt>
                <c:pt idx="41674">
                  <c:v>13.653099999998</c:v>
                </c:pt>
                <c:pt idx="41675">
                  <c:v>13.653099999998</c:v>
                </c:pt>
                <c:pt idx="41676">
                  <c:v>13.653099999998</c:v>
                </c:pt>
                <c:pt idx="41677">
                  <c:v>13.653099999998</c:v>
                </c:pt>
                <c:pt idx="41678">
                  <c:v>13.653099999998</c:v>
                </c:pt>
                <c:pt idx="41679">
                  <c:v>13.653099999998</c:v>
                </c:pt>
                <c:pt idx="41680">
                  <c:v>13.653099999998</c:v>
                </c:pt>
                <c:pt idx="41681">
                  <c:v>13.653099999998</c:v>
                </c:pt>
                <c:pt idx="41682">
                  <c:v>13.653099999998</c:v>
                </c:pt>
                <c:pt idx="41683">
                  <c:v>13.653099999998</c:v>
                </c:pt>
                <c:pt idx="41684">
                  <c:v>13.657147599947001</c:v>
                </c:pt>
                <c:pt idx="41685">
                  <c:v>13.683799999999</c:v>
                </c:pt>
                <c:pt idx="41686">
                  <c:v>13.683799999999</c:v>
                </c:pt>
                <c:pt idx="41687">
                  <c:v>13.683799999999</c:v>
                </c:pt>
                <c:pt idx="41688">
                  <c:v>13.683799999999</c:v>
                </c:pt>
                <c:pt idx="41689">
                  <c:v>13.683799999999</c:v>
                </c:pt>
                <c:pt idx="41690">
                  <c:v>13.683799999999</c:v>
                </c:pt>
                <c:pt idx="41691">
                  <c:v>13.678622213531</c:v>
                </c:pt>
                <c:pt idx="41692">
                  <c:v>13.613000000004</c:v>
                </c:pt>
                <c:pt idx="41693">
                  <c:v>13.613000000004</c:v>
                </c:pt>
                <c:pt idx="41694">
                  <c:v>13.613000000004</c:v>
                </c:pt>
                <c:pt idx="41695">
                  <c:v>13.613000000004</c:v>
                </c:pt>
                <c:pt idx="41696">
                  <c:v>13.613000000004</c:v>
                </c:pt>
                <c:pt idx="41697">
                  <c:v>13.613000000004</c:v>
                </c:pt>
                <c:pt idx="41698">
                  <c:v>13.613000000003</c:v>
                </c:pt>
                <c:pt idx="41699">
                  <c:v>13.613000000003</c:v>
                </c:pt>
                <c:pt idx="41700">
                  <c:v>13.613000000004</c:v>
                </c:pt>
                <c:pt idx="41701">
                  <c:v>13.613000000004</c:v>
                </c:pt>
                <c:pt idx="41702">
                  <c:v>13.613000000004</c:v>
                </c:pt>
                <c:pt idx="41703">
                  <c:v>13.613000000003</c:v>
                </c:pt>
                <c:pt idx="41704">
                  <c:v>13.613000000004</c:v>
                </c:pt>
                <c:pt idx="41705">
                  <c:v>13.628872393571999</c:v>
                </c:pt>
                <c:pt idx="41706">
                  <c:v>13.648099999997999</c:v>
                </c:pt>
                <c:pt idx="41707">
                  <c:v>13.648099999997999</c:v>
                </c:pt>
                <c:pt idx="41708">
                  <c:v>13.648099999997999</c:v>
                </c:pt>
                <c:pt idx="41709">
                  <c:v>13.648099999997999</c:v>
                </c:pt>
                <c:pt idx="41710">
                  <c:v>13.648099999997999</c:v>
                </c:pt>
                <c:pt idx="41711">
                  <c:v>13.648099999997999</c:v>
                </c:pt>
                <c:pt idx="41712">
                  <c:v>13.648099999997999</c:v>
                </c:pt>
                <c:pt idx="41713">
                  <c:v>13.648099999997999</c:v>
                </c:pt>
                <c:pt idx="41714">
                  <c:v>13.648099999997999</c:v>
                </c:pt>
                <c:pt idx="41715">
                  <c:v>13.648099999997999</c:v>
                </c:pt>
                <c:pt idx="41716">
                  <c:v>13.648099999997999</c:v>
                </c:pt>
                <c:pt idx="41717">
                  <c:v>13.66119676688</c:v>
                </c:pt>
                <c:pt idx="41718">
                  <c:v>13.704800000004999</c:v>
                </c:pt>
                <c:pt idx="41719">
                  <c:v>13.704800000004999</c:v>
                </c:pt>
                <c:pt idx="41720">
                  <c:v>13.704800000004999</c:v>
                </c:pt>
                <c:pt idx="41721">
                  <c:v>13.704800000004999</c:v>
                </c:pt>
                <c:pt idx="41722">
                  <c:v>13.704800000004999</c:v>
                </c:pt>
                <c:pt idx="41723">
                  <c:v>13.704800000004999</c:v>
                </c:pt>
                <c:pt idx="41724">
                  <c:v>13.704800000004999</c:v>
                </c:pt>
                <c:pt idx="41725">
                  <c:v>13.704800000004999</c:v>
                </c:pt>
                <c:pt idx="41726">
                  <c:v>13.704800000004999</c:v>
                </c:pt>
                <c:pt idx="41727">
                  <c:v>13.704800000004999</c:v>
                </c:pt>
                <c:pt idx="41728">
                  <c:v>13.704800000004999</c:v>
                </c:pt>
                <c:pt idx="41729">
                  <c:v>13.681285954554999</c:v>
                </c:pt>
                <c:pt idx="41730">
                  <c:v>13.527499999997</c:v>
                </c:pt>
                <c:pt idx="41731">
                  <c:v>13.527499999997</c:v>
                </c:pt>
                <c:pt idx="41732">
                  <c:v>13.527499999997</c:v>
                </c:pt>
                <c:pt idx="41733">
                  <c:v>13.527499999997</c:v>
                </c:pt>
                <c:pt idx="41734">
                  <c:v>13.527499999997</c:v>
                </c:pt>
                <c:pt idx="41735">
                  <c:v>13.527499999997</c:v>
                </c:pt>
                <c:pt idx="41736">
                  <c:v>13.527499999997</c:v>
                </c:pt>
                <c:pt idx="41737">
                  <c:v>13.527499999997</c:v>
                </c:pt>
                <c:pt idx="41738">
                  <c:v>13.527499999997</c:v>
                </c:pt>
                <c:pt idx="41739">
                  <c:v>13.527499999997</c:v>
                </c:pt>
                <c:pt idx="41740">
                  <c:v>13.527499999997</c:v>
                </c:pt>
                <c:pt idx="41741">
                  <c:v>13.527499999997</c:v>
                </c:pt>
                <c:pt idx="41742">
                  <c:v>13.527499999997</c:v>
                </c:pt>
                <c:pt idx="41743">
                  <c:v>13.584671247508</c:v>
                </c:pt>
                <c:pt idx="41744">
                  <c:v>13.638799999994999</c:v>
                </c:pt>
                <c:pt idx="41745">
                  <c:v>13.638799999994999</c:v>
                </c:pt>
                <c:pt idx="41746">
                  <c:v>13.638799999994999</c:v>
                </c:pt>
                <c:pt idx="41747">
                  <c:v>13.638799999994999</c:v>
                </c:pt>
                <c:pt idx="41748">
                  <c:v>13.638799999994999</c:v>
                </c:pt>
                <c:pt idx="41749">
                  <c:v>13.638799999994999</c:v>
                </c:pt>
                <c:pt idx="41750">
                  <c:v>13.638799999994999</c:v>
                </c:pt>
                <c:pt idx="41751">
                  <c:v>13.638799999994999</c:v>
                </c:pt>
                <c:pt idx="41752">
                  <c:v>13.638799999994999</c:v>
                </c:pt>
                <c:pt idx="41753">
                  <c:v>13.638799999994999</c:v>
                </c:pt>
                <c:pt idx="41754">
                  <c:v>13.638799999994999</c:v>
                </c:pt>
                <c:pt idx="41755">
                  <c:v>13.586533871988999</c:v>
                </c:pt>
                <c:pt idx="41756">
                  <c:v>13.478800000003</c:v>
                </c:pt>
                <c:pt idx="41757">
                  <c:v>13.478800000003</c:v>
                </c:pt>
                <c:pt idx="41758">
                  <c:v>13.478800000003</c:v>
                </c:pt>
                <c:pt idx="41759">
                  <c:v>13.478800000002</c:v>
                </c:pt>
                <c:pt idx="41760">
                  <c:v>13.478800000003</c:v>
                </c:pt>
                <c:pt idx="41761">
                  <c:v>13.478800000003</c:v>
                </c:pt>
                <c:pt idx="41762">
                  <c:v>13.478800000004</c:v>
                </c:pt>
                <c:pt idx="41763">
                  <c:v>13.478800000003</c:v>
                </c:pt>
                <c:pt idx="41764">
                  <c:v>13.478800000003</c:v>
                </c:pt>
                <c:pt idx="41765">
                  <c:v>13.478800000003</c:v>
                </c:pt>
                <c:pt idx="41766">
                  <c:v>13.478800000003</c:v>
                </c:pt>
                <c:pt idx="41767">
                  <c:v>13.47978894677</c:v>
                </c:pt>
                <c:pt idx="41768">
                  <c:v>13.506800000002</c:v>
                </c:pt>
                <c:pt idx="41769">
                  <c:v>13.506800000002</c:v>
                </c:pt>
                <c:pt idx="41770">
                  <c:v>13.506800000002</c:v>
                </c:pt>
                <c:pt idx="41771">
                  <c:v>13.506800000002</c:v>
                </c:pt>
                <c:pt idx="41772">
                  <c:v>13.506800000002</c:v>
                </c:pt>
                <c:pt idx="41773">
                  <c:v>13.506800000002</c:v>
                </c:pt>
                <c:pt idx="41774">
                  <c:v>13.506800000002</c:v>
                </c:pt>
                <c:pt idx="41775">
                  <c:v>13.506800000002</c:v>
                </c:pt>
                <c:pt idx="41776">
                  <c:v>13.506800000002</c:v>
                </c:pt>
                <c:pt idx="41777">
                  <c:v>13.506800000002</c:v>
                </c:pt>
                <c:pt idx="41778">
                  <c:v>13.506800000002</c:v>
                </c:pt>
                <c:pt idx="41779">
                  <c:v>13.506800000002</c:v>
                </c:pt>
                <c:pt idx="41780">
                  <c:v>13.505108800973</c:v>
                </c:pt>
                <c:pt idx="41781">
                  <c:v>13.413299999995001</c:v>
                </c:pt>
                <c:pt idx="41782">
                  <c:v>13.413299999995001</c:v>
                </c:pt>
                <c:pt idx="41783">
                  <c:v>13.413299999995001</c:v>
                </c:pt>
                <c:pt idx="41784">
                  <c:v>13.413299999995001</c:v>
                </c:pt>
                <c:pt idx="41785">
                  <c:v>13.413299999995999</c:v>
                </c:pt>
                <c:pt idx="41786">
                  <c:v>13.413299999995001</c:v>
                </c:pt>
                <c:pt idx="41787">
                  <c:v>13.413299999995001</c:v>
                </c:pt>
                <c:pt idx="41788">
                  <c:v>13.413299999995001</c:v>
                </c:pt>
                <c:pt idx="41789">
                  <c:v>13.413299999995001</c:v>
                </c:pt>
                <c:pt idx="41790">
                  <c:v>13.413299999994001</c:v>
                </c:pt>
                <c:pt idx="41791">
                  <c:v>13.413299999995001</c:v>
                </c:pt>
                <c:pt idx="41792">
                  <c:v>13.429985475995</c:v>
                </c:pt>
                <c:pt idx="41793">
                  <c:v>13.483999999997</c:v>
                </c:pt>
                <c:pt idx="41794">
                  <c:v>13.483999999997</c:v>
                </c:pt>
                <c:pt idx="41795">
                  <c:v>13.483999999997</c:v>
                </c:pt>
                <c:pt idx="41796">
                  <c:v>13.483999999997</c:v>
                </c:pt>
                <c:pt idx="41797">
                  <c:v>13.483999999997</c:v>
                </c:pt>
                <c:pt idx="41798">
                  <c:v>13.483999999997</c:v>
                </c:pt>
                <c:pt idx="41799">
                  <c:v>13.483999999997</c:v>
                </c:pt>
                <c:pt idx="41800">
                  <c:v>13.483999999997</c:v>
                </c:pt>
                <c:pt idx="41801">
                  <c:v>13.483999999997</c:v>
                </c:pt>
                <c:pt idx="41802">
                  <c:v>13.483999999997</c:v>
                </c:pt>
                <c:pt idx="41803">
                  <c:v>13.483999999997</c:v>
                </c:pt>
                <c:pt idx="41804">
                  <c:v>13.483999999997</c:v>
                </c:pt>
                <c:pt idx="41805">
                  <c:v>13.562579096305999</c:v>
                </c:pt>
                <c:pt idx="41806">
                  <c:v>13.601200000003001</c:v>
                </c:pt>
                <c:pt idx="41807">
                  <c:v>13.601200000003001</c:v>
                </c:pt>
                <c:pt idx="41808">
                  <c:v>13.601200000003001</c:v>
                </c:pt>
                <c:pt idx="41809">
                  <c:v>13.601200000003001</c:v>
                </c:pt>
                <c:pt idx="41810">
                  <c:v>13.601199999999</c:v>
                </c:pt>
                <c:pt idx="41811">
                  <c:v>13.601200000003001</c:v>
                </c:pt>
                <c:pt idx="41812">
                  <c:v>13.601200000003001</c:v>
                </c:pt>
                <c:pt idx="41813">
                  <c:v>13.601200000003001</c:v>
                </c:pt>
                <c:pt idx="41814">
                  <c:v>13.601200000003001</c:v>
                </c:pt>
                <c:pt idx="41815">
                  <c:v>13.601200000003001</c:v>
                </c:pt>
                <c:pt idx="41816">
                  <c:v>13.601200000003001</c:v>
                </c:pt>
                <c:pt idx="41817">
                  <c:v>13.606881302292001</c:v>
                </c:pt>
                <c:pt idx="41818">
                  <c:v>13.631200000003</c:v>
                </c:pt>
                <c:pt idx="41819">
                  <c:v>13.631200000003</c:v>
                </c:pt>
                <c:pt idx="41820">
                  <c:v>13.631200000003</c:v>
                </c:pt>
                <c:pt idx="41821">
                  <c:v>13.631200000003</c:v>
                </c:pt>
                <c:pt idx="41822">
                  <c:v>13.631200000003</c:v>
                </c:pt>
                <c:pt idx="41823">
                  <c:v>13.631200000003</c:v>
                </c:pt>
                <c:pt idx="41824">
                  <c:v>13.631200000003</c:v>
                </c:pt>
                <c:pt idx="41825">
                  <c:v>13.631200000003</c:v>
                </c:pt>
                <c:pt idx="41826">
                  <c:v>13.631200000003</c:v>
                </c:pt>
                <c:pt idx="41827">
                  <c:v>13.631200000003</c:v>
                </c:pt>
                <c:pt idx="41828">
                  <c:v>13.631200000003</c:v>
                </c:pt>
                <c:pt idx="41829">
                  <c:v>13.622492107986</c:v>
                </c:pt>
                <c:pt idx="41830">
                  <c:v>13.522200000005</c:v>
                </c:pt>
                <c:pt idx="41831">
                  <c:v>13.522200000004</c:v>
                </c:pt>
                <c:pt idx="41832">
                  <c:v>13.522200000004</c:v>
                </c:pt>
                <c:pt idx="41833">
                  <c:v>13.522200000005</c:v>
                </c:pt>
                <c:pt idx="41834">
                  <c:v>13.522200000005</c:v>
                </c:pt>
                <c:pt idx="41835">
                  <c:v>13.522200000005</c:v>
                </c:pt>
                <c:pt idx="41836">
                  <c:v>13.522200000005</c:v>
                </c:pt>
                <c:pt idx="41837">
                  <c:v>13.522200000004</c:v>
                </c:pt>
                <c:pt idx="41838">
                  <c:v>13.522200000004</c:v>
                </c:pt>
                <c:pt idx="41839">
                  <c:v>13.522200000005</c:v>
                </c:pt>
                <c:pt idx="41840">
                  <c:v>13.522200000005</c:v>
                </c:pt>
                <c:pt idx="41841">
                  <c:v>13.505353636483999</c:v>
                </c:pt>
                <c:pt idx="41842">
                  <c:v>13.385000000002</c:v>
                </c:pt>
                <c:pt idx="41843">
                  <c:v>13.385000000002</c:v>
                </c:pt>
                <c:pt idx="41844">
                  <c:v>13.385000000002</c:v>
                </c:pt>
                <c:pt idx="41845">
                  <c:v>13.385000000002</c:v>
                </c:pt>
                <c:pt idx="41846">
                  <c:v>13.385000000002</c:v>
                </c:pt>
                <c:pt idx="41847">
                  <c:v>13.385000000002</c:v>
                </c:pt>
                <c:pt idx="41848">
                  <c:v>13.385000000002</c:v>
                </c:pt>
                <c:pt idx="41849">
                  <c:v>13.385000000002</c:v>
                </c:pt>
                <c:pt idx="41850">
                  <c:v>13.385000000002</c:v>
                </c:pt>
                <c:pt idx="41851">
                  <c:v>13.385000000002</c:v>
                </c:pt>
                <c:pt idx="41852">
                  <c:v>13.385000000002</c:v>
                </c:pt>
                <c:pt idx="41853">
                  <c:v>13.385000000002</c:v>
                </c:pt>
                <c:pt idx="41854">
                  <c:v>13.385000000002</c:v>
                </c:pt>
                <c:pt idx="41855">
                  <c:v>13.418299987001999</c:v>
                </c:pt>
                <c:pt idx="41856">
                  <c:v>13.442099999993999</c:v>
                </c:pt>
                <c:pt idx="41857">
                  <c:v>13.442099999993999</c:v>
                </c:pt>
                <c:pt idx="41858">
                  <c:v>13.442099999993999</c:v>
                </c:pt>
                <c:pt idx="41859">
                  <c:v>13.442099999994999</c:v>
                </c:pt>
                <c:pt idx="41860">
                  <c:v>13.442099999994999</c:v>
                </c:pt>
                <c:pt idx="41861">
                  <c:v>13.442099999994999</c:v>
                </c:pt>
                <c:pt idx="41862">
                  <c:v>13.442099999994999</c:v>
                </c:pt>
                <c:pt idx="41863">
                  <c:v>13.442099999994999</c:v>
                </c:pt>
                <c:pt idx="41864">
                  <c:v>13.442099999994999</c:v>
                </c:pt>
                <c:pt idx="41865">
                  <c:v>13.442099999991999</c:v>
                </c:pt>
                <c:pt idx="41866">
                  <c:v>13.442099999994999</c:v>
                </c:pt>
                <c:pt idx="41867">
                  <c:v>13.450467418031</c:v>
                </c:pt>
                <c:pt idx="41868">
                  <c:v>13.453799999997001</c:v>
                </c:pt>
                <c:pt idx="41869">
                  <c:v>13.453799999997001</c:v>
                </c:pt>
                <c:pt idx="41870">
                  <c:v>13.453799999997001</c:v>
                </c:pt>
                <c:pt idx="41871">
                  <c:v>13.453799999996001</c:v>
                </c:pt>
                <c:pt idx="41872">
                  <c:v>13.453799999997001</c:v>
                </c:pt>
                <c:pt idx="41873">
                  <c:v>13.453799999997001</c:v>
                </c:pt>
                <c:pt idx="41874">
                  <c:v>13.453799999997001</c:v>
                </c:pt>
                <c:pt idx="41875">
                  <c:v>13.453799999997001</c:v>
                </c:pt>
                <c:pt idx="41876">
                  <c:v>13.453799999997001</c:v>
                </c:pt>
                <c:pt idx="41877">
                  <c:v>13.453799999997001</c:v>
                </c:pt>
                <c:pt idx="41878">
                  <c:v>13.454817204297999</c:v>
                </c:pt>
                <c:pt idx="41879">
                  <c:v>13.473599999997999</c:v>
                </c:pt>
                <c:pt idx="41880">
                  <c:v>13.473599999997999</c:v>
                </c:pt>
                <c:pt idx="41881">
                  <c:v>13.473599999997999</c:v>
                </c:pt>
                <c:pt idx="41882">
                  <c:v>13.473599999997999</c:v>
                </c:pt>
                <c:pt idx="41883">
                  <c:v>13.473599999997999</c:v>
                </c:pt>
                <c:pt idx="41884">
                  <c:v>13.473599999997999</c:v>
                </c:pt>
                <c:pt idx="41885">
                  <c:v>13.473599999997999</c:v>
                </c:pt>
                <c:pt idx="41886">
                  <c:v>13.473599999997999</c:v>
                </c:pt>
                <c:pt idx="41887">
                  <c:v>13.473599999997999</c:v>
                </c:pt>
                <c:pt idx="41888">
                  <c:v>13.473599999997999</c:v>
                </c:pt>
                <c:pt idx="41889">
                  <c:v>13.473600000002</c:v>
                </c:pt>
                <c:pt idx="41890">
                  <c:v>13.477161873988001</c:v>
                </c:pt>
                <c:pt idx="41891">
                  <c:v>13.603600000002</c:v>
                </c:pt>
                <c:pt idx="41892">
                  <c:v>13.603600000002</c:v>
                </c:pt>
                <c:pt idx="41893">
                  <c:v>13.603600000002</c:v>
                </c:pt>
                <c:pt idx="41894">
                  <c:v>13.603600000002</c:v>
                </c:pt>
                <c:pt idx="41895">
                  <c:v>13.603600000002</c:v>
                </c:pt>
                <c:pt idx="41896">
                  <c:v>13.603600000002</c:v>
                </c:pt>
                <c:pt idx="41897">
                  <c:v>13.603600000002</c:v>
                </c:pt>
                <c:pt idx="41898">
                  <c:v>13.603600000002</c:v>
                </c:pt>
                <c:pt idx="41899">
                  <c:v>13.603600000002</c:v>
                </c:pt>
                <c:pt idx="41900">
                  <c:v>13.603600000002</c:v>
                </c:pt>
                <c:pt idx="41901">
                  <c:v>13.603600000002</c:v>
                </c:pt>
                <c:pt idx="41902">
                  <c:v>13.603600000002</c:v>
                </c:pt>
                <c:pt idx="41903">
                  <c:v>13.603600000002</c:v>
                </c:pt>
                <c:pt idx="41904">
                  <c:v>13.603600000002</c:v>
                </c:pt>
                <c:pt idx="41905">
                  <c:v>13.603599999997</c:v>
                </c:pt>
                <c:pt idx="41906">
                  <c:v>13.603600000002</c:v>
                </c:pt>
                <c:pt idx="41907">
                  <c:v>13.603600000002</c:v>
                </c:pt>
                <c:pt idx="41908">
                  <c:v>13.603600000002</c:v>
                </c:pt>
                <c:pt idx="41909">
                  <c:v>13.610313057409</c:v>
                </c:pt>
                <c:pt idx="41910">
                  <c:v>13.674300000004999</c:v>
                </c:pt>
                <c:pt idx="41911">
                  <c:v>13.674300000004999</c:v>
                </c:pt>
                <c:pt idx="41912">
                  <c:v>13.674300000004999</c:v>
                </c:pt>
                <c:pt idx="41913">
                  <c:v>13.674300000004999</c:v>
                </c:pt>
                <c:pt idx="41914">
                  <c:v>13.674300000004999</c:v>
                </c:pt>
                <c:pt idx="41915">
                  <c:v>13.674300000004999</c:v>
                </c:pt>
                <c:pt idx="41916">
                  <c:v>13.674300000004999</c:v>
                </c:pt>
                <c:pt idx="41917">
                  <c:v>13.674300000003999</c:v>
                </c:pt>
                <c:pt idx="41918">
                  <c:v>13.674300000004999</c:v>
                </c:pt>
                <c:pt idx="41919">
                  <c:v>13.674300000004999</c:v>
                </c:pt>
                <c:pt idx="41920">
                  <c:v>13.674300000003999</c:v>
                </c:pt>
                <c:pt idx="41921">
                  <c:v>13.641035035122</c:v>
                </c:pt>
                <c:pt idx="41922">
                  <c:v>13.534099999997</c:v>
                </c:pt>
                <c:pt idx="41923">
                  <c:v>13.534099999997</c:v>
                </c:pt>
                <c:pt idx="41924">
                  <c:v>13.534099999997</c:v>
                </c:pt>
                <c:pt idx="41925">
                  <c:v>13.534099999997</c:v>
                </c:pt>
                <c:pt idx="41926">
                  <c:v>13.534099999997</c:v>
                </c:pt>
                <c:pt idx="41927">
                  <c:v>13.534099999997</c:v>
                </c:pt>
                <c:pt idx="41928">
                  <c:v>13.534099999997</c:v>
                </c:pt>
                <c:pt idx="41929">
                  <c:v>13.534099999997</c:v>
                </c:pt>
                <c:pt idx="41930">
                  <c:v>13.534099999997</c:v>
                </c:pt>
                <c:pt idx="41931">
                  <c:v>13.534099999997</c:v>
                </c:pt>
                <c:pt idx="41932">
                  <c:v>13.534099999997</c:v>
                </c:pt>
                <c:pt idx="41933">
                  <c:v>13.533784553647999</c:v>
                </c:pt>
                <c:pt idx="41934">
                  <c:v>13.529500000002001</c:v>
                </c:pt>
                <c:pt idx="41935">
                  <c:v>13.529500000003001</c:v>
                </c:pt>
                <c:pt idx="41936">
                  <c:v>13.529500000003001</c:v>
                </c:pt>
                <c:pt idx="41937">
                  <c:v>13.529500000002001</c:v>
                </c:pt>
                <c:pt idx="41938">
                  <c:v>13.529500000002001</c:v>
                </c:pt>
                <c:pt idx="41939">
                  <c:v>13.529500000003001</c:v>
                </c:pt>
                <c:pt idx="41940">
                  <c:v>13.529500000002001</c:v>
                </c:pt>
                <c:pt idx="41941">
                  <c:v>13.529500000002001</c:v>
                </c:pt>
                <c:pt idx="41942">
                  <c:v>13.529500000002001</c:v>
                </c:pt>
                <c:pt idx="41943">
                  <c:v>13.529500000002001</c:v>
                </c:pt>
                <c:pt idx="41944">
                  <c:v>13.529500000003001</c:v>
                </c:pt>
                <c:pt idx="41945">
                  <c:v>13.567705868122999</c:v>
                </c:pt>
                <c:pt idx="41946">
                  <c:v>13.590700000001</c:v>
                </c:pt>
                <c:pt idx="41947">
                  <c:v>13.590700000001</c:v>
                </c:pt>
                <c:pt idx="41948">
                  <c:v>13.590700000001</c:v>
                </c:pt>
                <c:pt idx="41949">
                  <c:v>13.590700000001</c:v>
                </c:pt>
                <c:pt idx="41950">
                  <c:v>13.590700000001</c:v>
                </c:pt>
                <c:pt idx="41951">
                  <c:v>13.553738423077</c:v>
                </c:pt>
                <c:pt idx="41952">
                  <c:v>13.453999999998</c:v>
                </c:pt>
                <c:pt idx="41953">
                  <c:v>13.453999999998</c:v>
                </c:pt>
                <c:pt idx="41954">
                  <c:v>13.454000000002001</c:v>
                </c:pt>
                <c:pt idx="41955">
                  <c:v>13.453999999998</c:v>
                </c:pt>
                <c:pt idx="41956">
                  <c:v>13.453999999998</c:v>
                </c:pt>
                <c:pt idx="41957">
                  <c:v>13.453999999998</c:v>
                </c:pt>
                <c:pt idx="41958">
                  <c:v>13.453999999998</c:v>
                </c:pt>
                <c:pt idx="41959">
                  <c:v>13.453999999998</c:v>
                </c:pt>
                <c:pt idx="41960">
                  <c:v>13.453999999998</c:v>
                </c:pt>
                <c:pt idx="41961">
                  <c:v>13.453999999998</c:v>
                </c:pt>
                <c:pt idx="41962">
                  <c:v>13.453999999998</c:v>
                </c:pt>
                <c:pt idx="41963">
                  <c:v>13.453273420132</c:v>
                </c:pt>
                <c:pt idx="41964">
                  <c:v>13.413999999996999</c:v>
                </c:pt>
                <c:pt idx="41965">
                  <c:v>13.413999999996999</c:v>
                </c:pt>
                <c:pt idx="41966">
                  <c:v>13.413999999996999</c:v>
                </c:pt>
                <c:pt idx="41967">
                  <c:v>13.413999999996999</c:v>
                </c:pt>
                <c:pt idx="41968">
                  <c:v>13.413999999996999</c:v>
                </c:pt>
                <c:pt idx="41969">
                  <c:v>13.413999999996999</c:v>
                </c:pt>
                <c:pt idx="41970">
                  <c:v>13.413999999996999</c:v>
                </c:pt>
                <c:pt idx="41971">
                  <c:v>13.413999999996999</c:v>
                </c:pt>
                <c:pt idx="41972">
                  <c:v>13.413999999996999</c:v>
                </c:pt>
                <c:pt idx="41973">
                  <c:v>13.413999999996999</c:v>
                </c:pt>
                <c:pt idx="41974">
                  <c:v>13.413999999996999</c:v>
                </c:pt>
                <c:pt idx="41975">
                  <c:v>13.413999999996999</c:v>
                </c:pt>
                <c:pt idx="41976">
                  <c:v>13.451053901432999</c:v>
                </c:pt>
                <c:pt idx="41977">
                  <c:v>13.469099999996001</c:v>
                </c:pt>
                <c:pt idx="41978">
                  <c:v>13.469099999996001</c:v>
                </c:pt>
                <c:pt idx="41979">
                  <c:v>13.469099999996001</c:v>
                </c:pt>
                <c:pt idx="41980">
                  <c:v>13.469099999996001</c:v>
                </c:pt>
                <c:pt idx="41981">
                  <c:v>13.469099999996001</c:v>
                </c:pt>
                <c:pt idx="41982">
                  <c:v>13.469099999996001</c:v>
                </c:pt>
                <c:pt idx="41983">
                  <c:v>13.469099999996001</c:v>
                </c:pt>
                <c:pt idx="41984">
                  <c:v>13.469099999996001</c:v>
                </c:pt>
                <c:pt idx="41985">
                  <c:v>13.469099999996001</c:v>
                </c:pt>
                <c:pt idx="41986">
                  <c:v>13.469099999996001</c:v>
                </c:pt>
                <c:pt idx="41987">
                  <c:v>13.469099999996001</c:v>
                </c:pt>
                <c:pt idx="41988">
                  <c:v>13.469099999996001</c:v>
                </c:pt>
                <c:pt idx="41989">
                  <c:v>13.550414270764</c:v>
                </c:pt>
                <c:pt idx="41990">
                  <c:v>13.600199999995001</c:v>
                </c:pt>
                <c:pt idx="41991">
                  <c:v>13.600199999995001</c:v>
                </c:pt>
                <c:pt idx="41992">
                  <c:v>13.600199999995001</c:v>
                </c:pt>
                <c:pt idx="41993">
                  <c:v>13.600199999995001</c:v>
                </c:pt>
                <c:pt idx="41994">
                  <c:v>13.600199999995001</c:v>
                </c:pt>
                <c:pt idx="41995">
                  <c:v>13.600199999995001</c:v>
                </c:pt>
                <c:pt idx="41996">
                  <c:v>13.600199999995001</c:v>
                </c:pt>
                <c:pt idx="41997">
                  <c:v>13.600199999995001</c:v>
                </c:pt>
                <c:pt idx="41998">
                  <c:v>13.600199999995001</c:v>
                </c:pt>
                <c:pt idx="41999">
                  <c:v>13.600199999995001</c:v>
                </c:pt>
                <c:pt idx="42000">
                  <c:v>13.600199999995001</c:v>
                </c:pt>
                <c:pt idx="42001">
                  <c:v>13.600199999995001</c:v>
                </c:pt>
                <c:pt idx="42002">
                  <c:v>13.492895580673</c:v>
                </c:pt>
                <c:pt idx="42003">
                  <c:v>13.484999999995001</c:v>
                </c:pt>
                <c:pt idx="42004">
                  <c:v>13.484999999995001</c:v>
                </c:pt>
                <c:pt idx="42005">
                  <c:v>13.484999999995001</c:v>
                </c:pt>
                <c:pt idx="42006">
                  <c:v>13.484999999995001</c:v>
                </c:pt>
                <c:pt idx="42007">
                  <c:v>13.484999999995001</c:v>
                </c:pt>
                <c:pt idx="42008">
                  <c:v>13.484999999995001</c:v>
                </c:pt>
                <c:pt idx="42009">
                  <c:v>13.484999999995001</c:v>
                </c:pt>
                <c:pt idx="42010">
                  <c:v>13.484999999995001</c:v>
                </c:pt>
                <c:pt idx="42011">
                  <c:v>13.484999999995001</c:v>
                </c:pt>
                <c:pt idx="42012">
                  <c:v>13.484999999992</c:v>
                </c:pt>
                <c:pt idx="42013">
                  <c:v>13.484999999995001</c:v>
                </c:pt>
                <c:pt idx="42014">
                  <c:v>13.484999999995001</c:v>
                </c:pt>
                <c:pt idx="42015">
                  <c:v>13.484999999995001</c:v>
                </c:pt>
                <c:pt idx="42016">
                  <c:v>13.484999999995001</c:v>
                </c:pt>
                <c:pt idx="42017">
                  <c:v>13.484999999992</c:v>
                </c:pt>
                <c:pt idx="42018">
                  <c:v>13.484999999995001</c:v>
                </c:pt>
                <c:pt idx="42019">
                  <c:v>13.484999999995001</c:v>
                </c:pt>
                <c:pt idx="42020">
                  <c:v>13.500560846633</c:v>
                </c:pt>
                <c:pt idx="42021">
                  <c:v>13.522900000004</c:v>
                </c:pt>
                <c:pt idx="42022">
                  <c:v>13.522900000003</c:v>
                </c:pt>
                <c:pt idx="42023">
                  <c:v>13.522900000004</c:v>
                </c:pt>
                <c:pt idx="42024">
                  <c:v>13.522900000003</c:v>
                </c:pt>
                <c:pt idx="42025">
                  <c:v>13.522900000004</c:v>
                </c:pt>
                <c:pt idx="42026">
                  <c:v>13.522900000003</c:v>
                </c:pt>
                <c:pt idx="42027">
                  <c:v>13.522900000004</c:v>
                </c:pt>
                <c:pt idx="42028">
                  <c:v>13.522900000004</c:v>
                </c:pt>
                <c:pt idx="42029">
                  <c:v>13.522900000004</c:v>
                </c:pt>
                <c:pt idx="42030">
                  <c:v>13.522900000003</c:v>
                </c:pt>
                <c:pt idx="42031">
                  <c:v>13.522900000004</c:v>
                </c:pt>
                <c:pt idx="42032">
                  <c:v>13.528334591854</c:v>
                </c:pt>
                <c:pt idx="42033">
                  <c:v>13.540900000000001</c:v>
                </c:pt>
                <c:pt idx="42034">
                  <c:v>13.540899999999001</c:v>
                </c:pt>
                <c:pt idx="42035">
                  <c:v>13.540899999999001</c:v>
                </c:pt>
                <c:pt idx="42036">
                  <c:v>13.540899999999001</c:v>
                </c:pt>
                <c:pt idx="42037">
                  <c:v>13.540899999999001</c:v>
                </c:pt>
                <c:pt idx="42038">
                  <c:v>13.540899999999001</c:v>
                </c:pt>
                <c:pt idx="42039">
                  <c:v>13.501199999999001</c:v>
                </c:pt>
                <c:pt idx="42040">
                  <c:v>13.501199999999001</c:v>
                </c:pt>
                <c:pt idx="42041">
                  <c:v>13.501199999999001</c:v>
                </c:pt>
                <c:pt idx="42042">
                  <c:v>13.501199999999001</c:v>
                </c:pt>
                <c:pt idx="42043">
                  <c:v>13.501199999999001</c:v>
                </c:pt>
                <c:pt idx="42044">
                  <c:v>13.501199999999001</c:v>
                </c:pt>
                <c:pt idx="42045">
                  <c:v>13.501199999999001</c:v>
                </c:pt>
                <c:pt idx="42046">
                  <c:v>13.501199999999001</c:v>
                </c:pt>
                <c:pt idx="42047">
                  <c:v>13.501199999999001</c:v>
                </c:pt>
                <c:pt idx="42048">
                  <c:v>13.501199999999001</c:v>
                </c:pt>
                <c:pt idx="42049">
                  <c:v>13.501199999999001</c:v>
                </c:pt>
                <c:pt idx="42050">
                  <c:v>13.501199999999001</c:v>
                </c:pt>
                <c:pt idx="42051">
                  <c:v>13.501199999999001</c:v>
                </c:pt>
                <c:pt idx="42052">
                  <c:v>13.501199999999001</c:v>
                </c:pt>
                <c:pt idx="42053">
                  <c:v>13.501199999999001</c:v>
                </c:pt>
                <c:pt idx="42054">
                  <c:v>13.501199999999001</c:v>
                </c:pt>
                <c:pt idx="42055">
                  <c:v>13.501199999999001</c:v>
                </c:pt>
                <c:pt idx="42056">
                  <c:v>13.501199999999001</c:v>
                </c:pt>
                <c:pt idx="42057">
                  <c:v>13.501199999999001</c:v>
                </c:pt>
                <c:pt idx="42058">
                  <c:v>13.501199999999001</c:v>
                </c:pt>
                <c:pt idx="42059">
                  <c:v>13.566935666099999</c:v>
                </c:pt>
                <c:pt idx="42060">
                  <c:v>13.613699999995999</c:v>
                </c:pt>
                <c:pt idx="42061">
                  <c:v>13.613699999995999</c:v>
                </c:pt>
                <c:pt idx="42062">
                  <c:v>13.613699999995999</c:v>
                </c:pt>
                <c:pt idx="42063">
                  <c:v>13.613699999995999</c:v>
                </c:pt>
                <c:pt idx="42064">
                  <c:v>13.613699999995999</c:v>
                </c:pt>
                <c:pt idx="42065">
                  <c:v>13.613699999995999</c:v>
                </c:pt>
                <c:pt idx="42066">
                  <c:v>13.613699999995999</c:v>
                </c:pt>
                <c:pt idx="42067">
                  <c:v>13.613699999995999</c:v>
                </c:pt>
                <c:pt idx="42068">
                  <c:v>13.613699999995999</c:v>
                </c:pt>
                <c:pt idx="42069">
                  <c:v>13.613699999995999</c:v>
                </c:pt>
                <c:pt idx="42070">
                  <c:v>13.613699999995999</c:v>
                </c:pt>
                <c:pt idx="42071">
                  <c:v>13.579665662579</c:v>
                </c:pt>
                <c:pt idx="42072">
                  <c:v>13.527700000004</c:v>
                </c:pt>
                <c:pt idx="42073">
                  <c:v>13.527700000004</c:v>
                </c:pt>
                <c:pt idx="42074">
                  <c:v>13.527700000004</c:v>
                </c:pt>
                <c:pt idx="42075">
                  <c:v>13.527700000004</c:v>
                </c:pt>
                <c:pt idx="42076">
                  <c:v>13.527700000004</c:v>
                </c:pt>
                <c:pt idx="42077">
                  <c:v>13.527839853459</c:v>
                </c:pt>
                <c:pt idx="42078">
                  <c:v>13.528699999997</c:v>
                </c:pt>
                <c:pt idx="42079">
                  <c:v>13.528699999997</c:v>
                </c:pt>
                <c:pt idx="42080">
                  <c:v>13.528699999997</c:v>
                </c:pt>
                <c:pt idx="42081">
                  <c:v>13.528699999997</c:v>
                </c:pt>
                <c:pt idx="42082">
                  <c:v>13.528699999997</c:v>
                </c:pt>
                <c:pt idx="42083">
                  <c:v>13.528699999997</c:v>
                </c:pt>
                <c:pt idx="42084">
                  <c:v>13.528699999997</c:v>
                </c:pt>
                <c:pt idx="42085">
                  <c:v>13.528699999997</c:v>
                </c:pt>
                <c:pt idx="42086">
                  <c:v>13.528699999997</c:v>
                </c:pt>
                <c:pt idx="42087">
                  <c:v>13.528699999997</c:v>
                </c:pt>
                <c:pt idx="42088">
                  <c:v>13.528699999997</c:v>
                </c:pt>
                <c:pt idx="42089">
                  <c:v>13.528699999997</c:v>
                </c:pt>
                <c:pt idx="42090">
                  <c:v>13.528699999997</c:v>
                </c:pt>
                <c:pt idx="42091">
                  <c:v>13.528699999997</c:v>
                </c:pt>
                <c:pt idx="42092">
                  <c:v>13.528699999997</c:v>
                </c:pt>
                <c:pt idx="42093">
                  <c:v>13.528699999997</c:v>
                </c:pt>
                <c:pt idx="42094">
                  <c:v>13.528699999997</c:v>
                </c:pt>
                <c:pt idx="42095">
                  <c:v>13.528699999997</c:v>
                </c:pt>
                <c:pt idx="42096">
                  <c:v>13.528699999997</c:v>
                </c:pt>
                <c:pt idx="42097">
                  <c:v>13.517713515016</c:v>
                </c:pt>
                <c:pt idx="42098">
                  <c:v>13.450000000003</c:v>
                </c:pt>
                <c:pt idx="42099">
                  <c:v>13.450000000003</c:v>
                </c:pt>
                <c:pt idx="42100">
                  <c:v>13.450000000003</c:v>
                </c:pt>
                <c:pt idx="42101">
                  <c:v>13.450000000003</c:v>
                </c:pt>
                <c:pt idx="42102">
                  <c:v>13.450000000003</c:v>
                </c:pt>
                <c:pt idx="42103">
                  <c:v>13.450000000003</c:v>
                </c:pt>
                <c:pt idx="42104">
                  <c:v>13.501799430086001</c:v>
                </c:pt>
                <c:pt idx="42105">
                  <c:v>13.542199999997999</c:v>
                </c:pt>
                <c:pt idx="42106">
                  <c:v>13.542199999997999</c:v>
                </c:pt>
                <c:pt idx="42107">
                  <c:v>13.542199999997999</c:v>
                </c:pt>
                <c:pt idx="42108">
                  <c:v>13.542199999997999</c:v>
                </c:pt>
                <c:pt idx="42109">
                  <c:v>13.542199999997999</c:v>
                </c:pt>
                <c:pt idx="42110">
                  <c:v>13.542199999997999</c:v>
                </c:pt>
                <c:pt idx="42111">
                  <c:v>13.542199999997999</c:v>
                </c:pt>
                <c:pt idx="42112">
                  <c:v>13.542199999997999</c:v>
                </c:pt>
                <c:pt idx="42113">
                  <c:v>13.542199999997999</c:v>
                </c:pt>
                <c:pt idx="42114">
                  <c:v>13.542200000006</c:v>
                </c:pt>
                <c:pt idx="42115">
                  <c:v>13.575476908635</c:v>
                </c:pt>
                <c:pt idx="42116">
                  <c:v>13.607199999999001</c:v>
                </c:pt>
                <c:pt idx="42117">
                  <c:v>13.607199999999001</c:v>
                </c:pt>
                <c:pt idx="42118">
                  <c:v>13.607199999999001</c:v>
                </c:pt>
                <c:pt idx="42119">
                  <c:v>13.607199999999001</c:v>
                </c:pt>
                <c:pt idx="42120">
                  <c:v>13.607199999999001</c:v>
                </c:pt>
                <c:pt idx="42121">
                  <c:v>13.607199999999001</c:v>
                </c:pt>
                <c:pt idx="42122">
                  <c:v>13.607199999999001</c:v>
                </c:pt>
                <c:pt idx="42123">
                  <c:v>13.607199999999001</c:v>
                </c:pt>
                <c:pt idx="42124">
                  <c:v>13.607199999999001</c:v>
                </c:pt>
                <c:pt idx="42125">
                  <c:v>13.607199999999001</c:v>
                </c:pt>
                <c:pt idx="42126">
                  <c:v>13.607199999999001</c:v>
                </c:pt>
                <c:pt idx="42127">
                  <c:v>13.607199999999001</c:v>
                </c:pt>
                <c:pt idx="42128">
                  <c:v>13.561942847824</c:v>
                </c:pt>
                <c:pt idx="42129">
                  <c:v>13.409299999999</c:v>
                </c:pt>
                <c:pt idx="42130">
                  <c:v>13.409299999999</c:v>
                </c:pt>
                <c:pt idx="42131">
                  <c:v>13.409299999999</c:v>
                </c:pt>
                <c:pt idx="42132">
                  <c:v>13.409299999999</c:v>
                </c:pt>
                <c:pt idx="42133">
                  <c:v>13.409299999999</c:v>
                </c:pt>
                <c:pt idx="42134">
                  <c:v>13.409299999999</c:v>
                </c:pt>
                <c:pt idx="42135">
                  <c:v>13.409299999999</c:v>
                </c:pt>
                <c:pt idx="42136">
                  <c:v>13.409299999999</c:v>
                </c:pt>
                <c:pt idx="42137">
                  <c:v>13.409299999999</c:v>
                </c:pt>
                <c:pt idx="42138">
                  <c:v>13.409299999999</c:v>
                </c:pt>
                <c:pt idx="42139">
                  <c:v>13.413691461972</c:v>
                </c:pt>
                <c:pt idx="42140">
                  <c:v>13.543199999995</c:v>
                </c:pt>
                <c:pt idx="42141">
                  <c:v>13.543199999996</c:v>
                </c:pt>
                <c:pt idx="42142">
                  <c:v>13.543199999994</c:v>
                </c:pt>
                <c:pt idx="42143">
                  <c:v>13.543199999995</c:v>
                </c:pt>
                <c:pt idx="42144">
                  <c:v>13.543199999995</c:v>
                </c:pt>
                <c:pt idx="42145">
                  <c:v>13.543199999995</c:v>
                </c:pt>
                <c:pt idx="42146">
                  <c:v>13.543199999994</c:v>
                </c:pt>
                <c:pt idx="42147">
                  <c:v>13.543199999995</c:v>
                </c:pt>
                <c:pt idx="42148">
                  <c:v>13.543199999995</c:v>
                </c:pt>
                <c:pt idx="42149">
                  <c:v>13.543199999994</c:v>
                </c:pt>
                <c:pt idx="42150">
                  <c:v>13.543199999994</c:v>
                </c:pt>
                <c:pt idx="42151">
                  <c:v>13.54631546527</c:v>
                </c:pt>
                <c:pt idx="42152">
                  <c:v>13.550900000002001</c:v>
                </c:pt>
                <c:pt idx="42153">
                  <c:v>13.550900000002001</c:v>
                </c:pt>
                <c:pt idx="42154">
                  <c:v>13.550899999997</c:v>
                </c:pt>
                <c:pt idx="42155">
                  <c:v>13.550900000002001</c:v>
                </c:pt>
                <c:pt idx="42156">
                  <c:v>13.550900000002001</c:v>
                </c:pt>
                <c:pt idx="42157">
                  <c:v>13.550900000002001</c:v>
                </c:pt>
                <c:pt idx="42158">
                  <c:v>13.550900000002001</c:v>
                </c:pt>
                <c:pt idx="42159">
                  <c:v>13.550899999998</c:v>
                </c:pt>
                <c:pt idx="42160">
                  <c:v>13.550900000002001</c:v>
                </c:pt>
                <c:pt idx="42161">
                  <c:v>13.550900000002001</c:v>
                </c:pt>
                <c:pt idx="42162">
                  <c:v>13.550345432132</c:v>
                </c:pt>
                <c:pt idx="42163">
                  <c:v>13.5435</c:v>
                </c:pt>
                <c:pt idx="42164">
                  <c:v>13.5435</c:v>
                </c:pt>
                <c:pt idx="42165">
                  <c:v>13.5435</c:v>
                </c:pt>
                <c:pt idx="42166">
                  <c:v>13.5435</c:v>
                </c:pt>
                <c:pt idx="42167">
                  <c:v>13.543500000004</c:v>
                </c:pt>
                <c:pt idx="42168">
                  <c:v>13.5435</c:v>
                </c:pt>
                <c:pt idx="42169">
                  <c:v>13.5435</c:v>
                </c:pt>
                <c:pt idx="42170">
                  <c:v>13.5435</c:v>
                </c:pt>
                <c:pt idx="42171">
                  <c:v>13.5435</c:v>
                </c:pt>
                <c:pt idx="42172">
                  <c:v>13.5435</c:v>
                </c:pt>
                <c:pt idx="42173">
                  <c:v>13.5435</c:v>
                </c:pt>
                <c:pt idx="42174">
                  <c:v>13.537373766947001</c:v>
                </c:pt>
                <c:pt idx="42175">
                  <c:v>13.535600000002001</c:v>
                </c:pt>
                <c:pt idx="42176">
                  <c:v>13.535600000002001</c:v>
                </c:pt>
                <c:pt idx="42177">
                  <c:v>13.535600000002001</c:v>
                </c:pt>
                <c:pt idx="42178">
                  <c:v>13.535600000003001</c:v>
                </c:pt>
                <c:pt idx="42179">
                  <c:v>13.535600000002001</c:v>
                </c:pt>
                <c:pt idx="42180">
                  <c:v>13.535600000002001</c:v>
                </c:pt>
                <c:pt idx="42181">
                  <c:v>13.535600000002001</c:v>
                </c:pt>
                <c:pt idx="42182">
                  <c:v>13.535600000002001</c:v>
                </c:pt>
                <c:pt idx="42183">
                  <c:v>13.535600000002001</c:v>
                </c:pt>
                <c:pt idx="42184">
                  <c:v>13.535600000002001</c:v>
                </c:pt>
                <c:pt idx="42185">
                  <c:v>13.541032107642</c:v>
                </c:pt>
                <c:pt idx="42186">
                  <c:v>13.554899999997</c:v>
                </c:pt>
                <c:pt idx="42187">
                  <c:v>13.554899999997</c:v>
                </c:pt>
                <c:pt idx="42188">
                  <c:v>13.554899999997</c:v>
                </c:pt>
                <c:pt idx="42189">
                  <c:v>13.554899999997</c:v>
                </c:pt>
                <c:pt idx="42190">
                  <c:v>13.554899999996</c:v>
                </c:pt>
                <c:pt idx="42191">
                  <c:v>13.554899999997</c:v>
                </c:pt>
                <c:pt idx="42192">
                  <c:v>13.554899999993999</c:v>
                </c:pt>
                <c:pt idx="42193">
                  <c:v>13.554899999997</c:v>
                </c:pt>
                <c:pt idx="42194">
                  <c:v>13.554899999997</c:v>
                </c:pt>
                <c:pt idx="42195">
                  <c:v>13.554899999997</c:v>
                </c:pt>
                <c:pt idx="42196">
                  <c:v>13.554899999996</c:v>
                </c:pt>
                <c:pt idx="42197">
                  <c:v>13.554899999997</c:v>
                </c:pt>
                <c:pt idx="42198">
                  <c:v>13.554899999997</c:v>
                </c:pt>
                <c:pt idx="42199">
                  <c:v>13.554899999997</c:v>
                </c:pt>
                <c:pt idx="42200">
                  <c:v>13.554899999997</c:v>
                </c:pt>
                <c:pt idx="42201">
                  <c:v>13.554899999996</c:v>
                </c:pt>
                <c:pt idx="42202">
                  <c:v>13.554899999996</c:v>
                </c:pt>
                <c:pt idx="42203">
                  <c:v>13.552129175008</c:v>
                </c:pt>
                <c:pt idx="42204">
                  <c:v>13.513299999998001</c:v>
                </c:pt>
                <c:pt idx="42205">
                  <c:v>13.513299999998001</c:v>
                </c:pt>
                <c:pt idx="42206">
                  <c:v>13.513299999998001</c:v>
                </c:pt>
                <c:pt idx="42207">
                  <c:v>13.513299999998001</c:v>
                </c:pt>
                <c:pt idx="42208">
                  <c:v>13.513299999998001</c:v>
                </c:pt>
                <c:pt idx="42209">
                  <c:v>13.513299999998001</c:v>
                </c:pt>
                <c:pt idx="42210">
                  <c:v>13.513299999998001</c:v>
                </c:pt>
                <c:pt idx="42211">
                  <c:v>13.513299999998001</c:v>
                </c:pt>
                <c:pt idx="42212">
                  <c:v>13.513299999998001</c:v>
                </c:pt>
                <c:pt idx="42213">
                  <c:v>13.513299999998001</c:v>
                </c:pt>
                <c:pt idx="42214">
                  <c:v>13.513299999998001</c:v>
                </c:pt>
                <c:pt idx="42215">
                  <c:v>13.513299999998001</c:v>
                </c:pt>
                <c:pt idx="42216">
                  <c:v>13.513299999998001</c:v>
                </c:pt>
                <c:pt idx="42217">
                  <c:v>13.528951905013001</c:v>
                </c:pt>
                <c:pt idx="42218">
                  <c:v>13.549700000003</c:v>
                </c:pt>
                <c:pt idx="42219">
                  <c:v>13.549700000003</c:v>
                </c:pt>
                <c:pt idx="42220">
                  <c:v>13.549700000003</c:v>
                </c:pt>
                <c:pt idx="42221">
                  <c:v>13.549700000003</c:v>
                </c:pt>
                <c:pt idx="42222">
                  <c:v>13.549700000003</c:v>
                </c:pt>
                <c:pt idx="42223">
                  <c:v>13.549700000003</c:v>
                </c:pt>
                <c:pt idx="42224">
                  <c:v>13.549700000003</c:v>
                </c:pt>
                <c:pt idx="42225">
                  <c:v>13.549700000003</c:v>
                </c:pt>
                <c:pt idx="42226">
                  <c:v>13.549700000003</c:v>
                </c:pt>
                <c:pt idx="42227">
                  <c:v>13.549700000003</c:v>
                </c:pt>
                <c:pt idx="42228">
                  <c:v>13.549700000003</c:v>
                </c:pt>
                <c:pt idx="42229">
                  <c:v>13.534954595374</c:v>
                </c:pt>
                <c:pt idx="42230">
                  <c:v>13.366899999996001</c:v>
                </c:pt>
                <c:pt idx="42231">
                  <c:v>13.366899999996001</c:v>
                </c:pt>
                <c:pt idx="42232">
                  <c:v>13.366899999996001</c:v>
                </c:pt>
                <c:pt idx="42233">
                  <c:v>13.366899999996001</c:v>
                </c:pt>
                <c:pt idx="42234">
                  <c:v>13.366899999996001</c:v>
                </c:pt>
                <c:pt idx="42235">
                  <c:v>13.366899999996001</c:v>
                </c:pt>
                <c:pt idx="42236">
                  <c:v>13.366899999996001</c:v>
                </c:pt>
                <c:pt idx="42237">
                  <c:v>13.366899999996001</c:v>
                </c:pt>
                <c:pt idx="42238">
                  <c:v>13.366899999999999</c:v>
                </c:pt>
                <c:pt idx="42239">
                  <c:v>13.366899999996001</c:v>
                </c:pt>
                <c:pt idx="42240">
                  <c:v>13.366899999996001</c:v>
                </c:pt>
                <c:pt idx="42241">
                  <c:v>13.380594898901</c:v>
                </c:pt>
                <c:pt idx="42242">
                  <c:v>13.561699999998</c:v>
                </c:pt>
                <c:pt idx="42243">
                  <c:v>13.561699999998</c:v>
                </c:pt>
                <c:pt idx="42244">
                  <c:v>13.561699999998</c:v>
                </c:pt>
                <c:pt idx="42245">
                  <c:v>13.561699999998</c:v>
                </c:pt>
                <c:pt idx="42246">
                  <c:v>13.561699999998</c:v>
                </c:pt>
                <c:pt idx="42247">
                  <c:v>13.551918002172</c:v>
                </c:pt>
                <c:pt idx="42248">
                  <c:v>13.391200000004</c:v>
                </c:pt>
                <c:pt idx="42249">
                  <c:v>13.391200000004</c:v>
                </c:pt>
                <c:pt idx="42250">
                  <c:v>13.391200000004</c:v>
                </c:pt>
                <c:pt idx="42251">
                  <c:v>13.391200000004</c:v>
                </c:pt>
                <c:pt idx="42252">
                  <c:v>13.391200000004</c:v>
                </c:pt>
                <c:pt idx="42253">
                  <c:v>13.391200000004</c:v>
                </c:pt>
                <c:pt idx="42254">
                  <c:v>13.391200000004</c:v>
                </c:pt>
                <c:pt idx="42255">
                  <c:v>13.391200000004</c:v>
                </c:pt>
                <c:pt idx="42256">
                  <c:v>13.391200000004</c:v>
                </c:pt>
                <c:pt idx="42257">
                  <c:v>13.391200000004</c:v>
                </c:pt>
                <c:pt idx="42258">
                  <c:v>13.391200000004</c:v>
                </c:pt>
                <c:pt idx="42259">
                  <c:v>13.391200000004</c:v>
                </c:pt>
                <c:pt idx="42260">
                  <c:v>13.403264190742</c:v>
                </c:pt>
                <c:pt idx="42261">
                  <c:v>13.540700000004</c:v>
                </c:pt>
                <c:pt idx="42262">
                  <c:v>13.540700000004</c:v>
                </c:pt>
                <c:pt idx="42263">
                  <c:v>13.540700000004</c:v>
                </c:pt>
                <c:pt idx="42264">
                  <c:v>13.540700000004</c:v>
                </c:pt>
                <c:pt idx="42265">
                  <c:v>13.540700000004</c:v>
                </c:pt>
                <c:pt idx="42266">
                  <c:v>13.540700000004</c:v>
                </c:pt>
                <c:pt idx="42267">
                  <c:v>13.540700000004</c:v>
                </c:pt>
                <c:pt idx="42268">
                  <c:v>13.540700000004</c:v>
                </c:pt>
                <c:pt idx="42269">
                  <c:v>13.540700000004</c:v>
                </c:pt>
                <c:pt idx="42270">
                  <c:v>13.540700000004</c:v>
                </c:pt>
                <c:pt idx="42271">
                  <c:v>13.540700000004</c:v>
                </c:pt>
                <c:pt idx="42272">
                  <c:v>13.540700000004</c:v>
                </c:pt>
                <c:pt idx="42273">
                  <c:v>13.531086207776999</c:v>
                </c:pt>
                <c:pt idx="42274">
                  <c:v>13.441800000000001</c:v>
                </c:pt>
                <c:pt idx="42275">
                  <c:v>13.441800000000001</c:v>
                </c:pt>
                <c:pt idx="42276">
                  <c:v>13.441800000000001</c:v>
                </c:pt>
                <c:pt idx="42277">
                  <c:v>13.441800000000001</c:v>
                </c:pt>
                <c:pt idx="42278">
                  <c:v>13.441800000000001</c:v>
                </c:pt>
                <c:pt idx="42279">
                  <c:v>13.441800000000001</c:v>
                </c:pt>
                <c:pt idx="42280">
                  <c:v>13.441800000000001</c:v>
                </c:pt>
                <c:pt idx="42281">
                  <c:v>13.441800000000001</c:v>
                </c:pt>
                <c:pt idx="42282">
                  <c:v>13.441800000000001</c:v>
                </c:pt>
                <c:pt idx="42283">
                  <c:v>13.441800000000001</c:v>
                </c:pt>
                <c:pt idx="42284">
                  <c:v>13.441800000000001</c:v>
                </c:pt>
                <c:pt idx="42285">
                  <c:v>13.441800000000001</c:v>
                </c:pt>
                <c:pt idx="42286">
                  <c:v>13.441800000000001</c:v>
                </c:pt>
                <c:pt idx="42287">
                  <c:v>13.428132784711</c:v>
                </c:pt>
                <c:pt idx="42288">
                  <c:v>13.418800000005</c:v>
                </c:pt>
                <c:pt idx="42289">
                  <c:v>13.418800000005</c:v>
                </c:pt>
                <c:pt idx="42290">
                  <c:v>13.418800000005</c:v>
                </c:pt>
                <c:pt idx="42291">
                  <c:v>13.418800000005</c:v>
                </c:pt>
                <c:pt idx="42292">
                  <c:v>13.418800000005</c:v>
                </c:pt>
                <c:pt idx="42293">
                  <c:v>13.418800000005</c:v>
                </c:pt>
                <c:pt idx="42294">
                  <c:v>13.418800000005</c:v>
                </c:pt>
                <c:pt idx="42295">
                  <c:v>13.418800000005</c:v>
                </c:pt>
                <c:pt idx="42296">
                  <c:v>13.418800000005</c:v>
                </c:pt>
                <c:pt idx="42297">
                  <c:v>13.418800000005</c:v>
                </c:pt>
                <c:pt idx="42298">
                  <c:v>13.418800000005</c:v>
                </c:pt>
                <c:pt idx="42299">
                  <c:v>13.442978611299999</c:v>
                </c:pt>
                <c:pt idx="42300">
                  <c:v>13.481499999997</c:v>
                </c:pt>
                <c:pt idx="42301">
                  <c:v>13.481499999997</c:v>
                </c:pt>
                <c:pt idx="42302">
                  <c:v>13.481499999997</c:v>
                </c:pt>
                <c:pt idx="42303">
                  <c:v>13.481499999996</c:v>
                </c:pt>
                <c:pt idx="42304">
                  <c:v>13.481499999997</c:v>
                </c:pt>
                <c:pt idx="42305">
                  <c:v>13.481499999997</c:v>
                </c:pt>
                <c:pt idx="42306">
                  <c:v>13.481499999996</c:v>
                </c:pt>
                <c:pt idx="42307">
                  <c:v>13.481499999997</c:v>
                </c:pt>
                <c:pt idx="42308">
                  <c:v>13.481499999997</c:v>
                </c:pt>
                <c:pt idx="42309">
                  <c:v>13.481499999996</c:v>
                </c:pt>
                <c:pt idx="42310">
                  <c:v>13.481499999996</c:v>
                </c:pt>
                <c:pt idx="42311">
                  <c:v>13.481499999997</c:v>
                </c:pt>
                <c:pt idx="42312">
                  <c:v>13.481499999996</c:v>
                </c:pt>
                <c:pt idx="42313">
                  <c:v>13.481499999997</c:v>
                </c:pt>
                <c:pt idx="42314">
                  <c:v>13.481499999997</c:v>
                </c:pt>
                <c:pt idx="42315">
                  <c:v>13.481499999996</c:v>
                </c:pt>
                <c:pt idx="42316">
                  <c:v>13.481499999996</c:v>
                </c:pt>
                <c:pt idx="42317">
                  <c:v>13.481499999996</c:v>
                </c:pt>
                <c:pt idx="42318">
                  <c:v>13.513545733519001</c:v>
                </c:pt>
                <c:pt idx="42319">
                  <c:v>13.518099999995</c:v>
                </c:pt>
                <c:pt idx="42320">
                  <c:v>13.518099999995</c:v>
                </c:pt>
                <c:pt idx="42321">
                  <c:v>13.518099999996</c:v>
                </c:pt>
                <c:pt idx="42322">
                  <c:v>13.518099999995</c:v>
                </c:pt>
                <c:pt idx="42323">
                  <c:v>13.518099999996</c:v>
                </c:pt>
                <c:pt idx="42324">
                  <c:v>13.518099999996</c:v>
                </c:pt>
                <c:pt idx="42325">
                  <c:v>13.518099999996</c:v>
                </c:pt>
                <c:pt idx="42326">
                  <c:v>13.518099999996</c:v>
                </c:pt>
                <c:pt idx="42327">
                  <c:v>13.518099999996</c:v>
                </c:pt>
                <c:pt idx="42328">
                  <c:v>13.518099999995</c:v>
                </c:pt>
                <c:pt idx="42329">
                  <c:v>13.518099999995</c:v>
                </c:pt>
                <c:pt idx="42330">
                  <c:v>13.518730455464</c:v>
                </c:pt>
                <c:pt idx="42331">
                  <c:v>13.589600000003999</c:v>
                </c:pt>
                <c:pt idx="42332">
                  <c:v>13.589600000004999</c:v>
                </c:pt>
                <c:pt idx="42333">
                  <c:v>13.589600000003999</c:v>
                </c:pt>
                <c:pt idx="42334">
                  <c:v>13.589600000003999</c:v>
                </c:pt>
                <c:pt idx="42335">
                  <c:v>13.589600000003999</c:v>
                </c:pt>
                <c:pt idx="42336">
                  <c:v>13.589600000003999</c:v>
                </c:pt>
                <c:pt idx="42337">
                  <c:v>13.508671589373</c:v>
                </c:pt>
                <c:pt idx="42338">
                  <c:v>13.508399999999</c:v>
                </c:pt>
                <c:pt idx="42339">
                  <c:v>13.508399999999</c:v>
                </c:pt>
                <c:pt idx="42340">
                  <c:v>13.508399999998</c:v>
                </c:pt>
                <c:pt idx="42341">
                  <c:v>13.508399999998</c:v>
                </c:pt>
                <c:pt idx="42342">
                  <c:v>13.508399999998</c:v>
                </c:pt>
                <c:pt idx="42343">
                  <c:v>13.508399999998</c:v>
                </c:pt>
                <c:pt idx="42344">
                  <c:v>13.508399999998</c:v>
                </c:pt>
                <c:pt idx="42345">
                  <c:v>13.508399999999</c:v>
                </c:pt>
                <c:pt idx="42346">
                  <c:v>13.508399999998</c:v>
                </c:pt>
                <c:pt idx="42347">
                  <c:v>13.508399999998</c:v>
                </c:pt>
                <c:pt idx="42348">
                  <c:v>13.508399999998</c:v>
                </c:pt>
                <c:pt idx="42349">
                  <c:v>13.508399999998</c:v>
                </c:pt>
                <c:pt idx="42350">
                  <c:v>13.508399999998</c:v>
                </c:pt>
                <c:pt idx="42351">
                  <c:v>13.508399999998</c:v>
                </c:pt>
                <c:pt idx="42352">
                  <c:v>13.508399999998</c:v>
                </c:pt>
                <c:pt idx="42353">
                  <c:v>13.508399999998</c:v>
                </c:pt>
                <c:pt idx="42354">
                  <c:v>13.508399999998</c:v>
                </c:pt>
                <c:pt idx="42355">
                  <c:v>13.48283384158</c:v>
                </c:pt>
                <c:pt idx="42356">
                  <c:v>13.396299999995</c:v>
                </c:pt>
                <c:pt idx="42357">
                  <c:v>13.396299999995</c:v>
                </c:pt>
                <c:pt idx="42358">
                  <c:v>13.396299999995</c:v>
                </c:pt>
                <c:pt idx="42359">
                  <c:v>13.396299999995</c:v>
                </c:pt>
                <c:pt idx="42360">
                  <c:v>13.396299999995</c:v>
                </c:pt>
                <c:pt idx="42361">
                  <c:v>13.396299999995</c:v>
                </c:pt>
                <c:pt idx="42362">
                  <c:v>13.444849947559</c:v>
                </c:pt>
                <c:pt idx="42363">
                  <c:v>13.475899999997001</c:v>
                </c:pt>
                <c:pt idx="42364">
                  <c:v>13.475899999997001</c:v>
                </c:pt>
                <c:pt idx="42365">
                  <c:v>13.475899999997999</c:v>
                </c:pt>
                <c:pt idx="42366">
                  <c:v>13.475899999997001</c:v>
                </c:pt>
                <c:pt idx="42367">
                  <c:v>13.475899999997999</c:v>
                </c:pt>
                <c:pt idx="42368">
                  <c:v>13.475899999997999</c:v>
                </c:pt>
                <c:pt idx="42369">
                  <c:v>13.475899999997999</c:v>
                </c:pt>
                <c:pt idx="42370">
                  <c:v>13.475899999997999</c:v>
                </c:pt>
                <c:pt idx="42371">
                  <c:v>13.475899999997999</c:v>
                </c:pt>
                <c:pt idx="42372">
                  <c:v>13.475899999997999</c:v>
                </c:pt>
                <c:pt idx="42373">
                  <c:v>13.475899999997999</c:v>
                </c:pt>
                <c:pt idx="42374">
                  <c:v>13.475899999997999</c:v>
                </c:pt>
                <c:pt idx="42375">
                  <c:v>13.438571475113999</c:v>
                </c:pt>
                <c:pt idx="42376">
                  <c:v>13.401199999995001</c:v>
                </c:pt>
                <c:pt idx="42377">
                  <c:v>13.401199999995001</c:v>
                </c:pt>
                <c:pt idx="42378">
                  <c:v>13.401199999995001</c:v>
                </c:pt>
                <c:pt idx="42379">
                  <c:v>13.401199999995001</c:v>
                </c:pt>
                <c:pt idx="42380">
                  <c:v>13.401199999995001</c:v>
                </c:pt>
                <c:pt idx="42381">
                  <c:v>13.401199999995001</c:v>
                </c:pt>
                <c:pt idx="42382">
                  <c:v>13.401199999995001</c:v>
                </c:pt>
                <c:pt idx="42383">
                  <c:v>13.401199999995001</c:v>
                </c:pt>
                <c:pt idx="42384">
                  <c:v>13.401199999995001</c:v>
                </c:pt>
                <c:pt idx="42385">
                  <c:v>13.401199999995001</c:v>
                </c:pt>
                <c:pt idx="42386">
                  <c:v>13.401199999997999</c:v>
                </c:pt>
                <c:pt idx="42387">
                  <c:v>13.411196859244001</c:v>
                </c:pt>
                <c:pt idx="42388">
                  <c:v>13.567000000001</c:v>
                </c:pt>
                <c:pt idx="42389">
                  <c:v>13.567000000003</c:v>
                </c:pt>
                <c:pt idx="42390">
                  <c:v>13.567000000003</c:v>
                </c:pt>
                <c:pt idx="42391">
                  <c:v>13.567000000003</c:v>
                </c:pt>
                <c:pt idx="42392">
                  <c:v>13.567000000003</c:v>
                </c:pt>
                <c:pt idx="42393">
                  <c:v>13.567000000003</c:v>
                </c:pt>
                <c:pt idx="42394">
                  <c:v>13.567000000003</c:v>
                </c:pt>
                <c:pt idx="42395">
                  <c:v>13.567000000003</c:v>
                </c:pt>
                <c:pt idx="42396">
                  <c:v>13.567000000003</c:v>
                </c:pt>
                <c:pt idx="42397">
                  <c:v>13.567000000003</c:v>
                </c:pt>
                <c:pt idx="42398">
                  <c:v>13.567000000003</c:v>
                </c:pt>
                <c:pt idx="42399">
                  <c:v>13.567000000003</c:v>
                </c:pt>
                <c:pt idx="42400">
                  <c:v>13.567000000003</c:v>
                </c:pt>
                <c:pt idx="42401">
                  <c:v>13.567000000003</c:v>
                </c:pt>
                <c:pt idx="42402">
                  <c:v>13.567000000003</c:v>
                </c:pt>
                <c:pt idx="42403">
                  <c:v>13.567000000003</c:v>
                </c:pt>
                <c:pt idx="42404">
                  <c:v>13.567000000003</c:v>
                </c:pt>
                <c:pt idx="42405">
                  <c:v>13.567000000003</c:v>
                </c:pt>
                <c:pt idx="42406">
                  <c:v>13.555526927375</c:v>
                </c:pt>
                <c:pt idx="42407">
                  <c:v>13.507299999998001</c:v>
                </c:pt>
                <c:pt idx="42408">
                  <c:v>13.507299999998001</c:v>
                </c:pt>
                <c:pt idx="42409">
                  <c:v>13.507299999998001</c:v>
                </c:pt>
                <c:pt idx="42410">
                  <c:v>13.507299999998001</c:v>
                </c:pt>
                <c:pt idx="42411">
                  <c:v>13.507299999998001</c:v>
                </c:pt>
                <c:pt idx="42412">
                  <c:v>13.507299999998001</c:v>
                </c:pt>
                <c:pt idx="42413">
                  <c:v>13.507299999998001</c:v>
                </c:pt>
                <c:pt idx="42414">
                  <c:v>13.507299999998001</c:v>
                </c:pt>
                <c:pt idx="42415">
                  <c:v>13.507299999998001</c:v>
                </c:pt>
                <c:pt idx="42416">
                  <c:v>13.507299999998001</c:v>
                </c:pt>
                <c:pt idx="42417">
                  <c:v>13.507299999998001</c:v>
                </c:pt>
                <c:pt idx="42418">
                  <c:v>13.507299999998001</c:v>
                </c:pt>
                <c:pt idx="42419">
                  <c:v>13.549955355917</c:v>
                </c:pt>
                <c:pt idx="42420">
                  <c:v>13.551600000003999</c:v>
                </c:pt>
                <c:pt idx="42421">
                  <c:v>13.551600000003999</c:v>
                </c:pt>
                <c:pt idx="42422">
                  <c:v>13.551600000003999</c:v>
                </c:pt>
                <c:pt idx="42423">
                  <c:v>13.551600000003999</c:v>
                </c:pt>
                <c:pt idx="42424">
                  <c:v>13.551600000003999</c:v>
                </c:pt>
                <c:pt idx="42425">
                  <c:v>13.551600000003999</c:v>
                </c:pt>
                <c:pt idx="42426">
                  <c:v>13.551600000003999</c:v>
                </c:pt>
                <c:pt idx="42427">
                  <c:v>13.551600000003999</c:v>
                </c:pt>
                <c:pt idx="42428">
                  <c:v>13.551600000003999</c:v>
                </c:pt>
                <c:pt idx="42429">
                  <c:v>13.551600000003999</c:v>
                </c:pt>
                <c:pt idx="42430">
                  <c:v>13.551600000003999</c:v>
                </c:pt>
                <c:pt idx="42431">
                  <c:v>13.552714899354999</c:v>
                </c:pt>
                <c:pt idx="42432">
                  <c:v>13.559799999997001</c:v>
                </c:pt>
                <c:pt idx="42433">
                  <c:v>13.559799999997001</c:v>
                </c:pt>
                <c:pt idx="42434">
                  <c:v>13.559799999997001</c:v>
                </c:pt>
                <c:pt idx="42435">
                  <c:v>13.559799999997001</c:v>
                </c:pt>
                <c:pt idx="42436">
                  <c:v>13.559799999997001</c:v>
                </c:pt>
                <c:pt idx="42437">
                  <c:v>13.559799999997001</c:v>
                </c:pt>
                <c:pt idx="42438">
                  <c:v>13.559799999997001</c:v>
                </c:pt>
                <c:pt idx="42439">
                  <c:v>13.559799999997001</c:v>
                </c:pt>
                <c:pt idx="42440">
                  <c:v>13.559799999996001</c:v>
                </c:pt>
                <c:pt idx="42441">
                  <c:v>13.559799999997001</c:v>
                </c:pt>
                <c:pt idx="42442">
                  <c:v>13.559799999996001</c:v>
                </c:pt>
                <c:pt idx="42443">
                  <c:v>13.559799999996001</c:v>
                </c:pt>
                <c:pt idx="42444">
                  <c:v>13.553248209347</c:v>
                </c:pt>
                <c:pt idx="42445">
                  <c:v>13.528699999997</c:v>
                </c:pt>
                <c:pt idx="42446">
                  <c:v>13.528699999997</c:v>
                </c:pt>
                <c:pt idx="42447">
                  <c:v>13.528699999997</c:v>
                </c:pt>
                <c:pt idx="42448">
                  <c:v>13.528699999997</c:v>
                </c:pt>
                <c:pt idx="42449">
                  <c:v>13.528699999997</c:v>
                </c:pt>
                <c:pt idx="42450">
                  <c:v>13.528699999997</c:v>
                </c:pt>
                <c:pt idx="42451">
                  <c:v>13.528699999997</c:v>
                </c:pt>
                <c:pt idx="42452">
                  <c:v>13.528699999997</c:v>
                </c:pt>
                <c:pt idx="42453">
                  <c:v>13.528699999997</c:v>
                </c:pt>
                <c:pt idx="42454">
                  <c:v>13.528699999997</c:v>
                </c:pt>
                <c:pt idx="42455">
                  <c:v>13.528699999997</c:v>
                </c:pt>
                <c:pt idx="42456">
                  <c:v>13.524208032654</c:v>
                </c:pt>
                <c:pt idx="42457">
                  <c:v>13.519100000003</c:v>
                </c:pt>
                <c:pt idx="42458">
                  <c:v>13.519100000003</c:v>
                </c:pt>
                <c:pt idx="42459">
                  <c:v>13.519100000003</c:v>
                </c:pt>
                <c:pt idx="42460">
                  <c:v>13.519100000003</c:v>
                </c:pt>
                <c:pt idx="42461">
                  <c:v>13.5191</c:v>
                </c:pt>
                <c:pt idx="42462">
                  <c:v>13.519100000003</c:v>
                </c:pt>
                <c:pt idx="42463">
                  <c:v>13.519100000003</c:v>
                </c:pt>
                <c:pt idx="42464">
                  <c:v>13.519100000003</c:v>
                </c:pt>
                <c:pt idx="42465">
                  <c:v>13.519100000003</c:v>
                </c:pt>
                <c:pt idx="42466">
                  <c:v>13.519100000003</c:v>
                </c:pt>
                <c:pt idx="42467">
                  <c:v>13.521641489637</c:v>
                </c:pt>
                <c:pt idx="42468">
                  <c:v>13.530599999998</c:v>
                </c:pt>
                <c:pt idx="42469">
                  <c:v>13.530599999998</c:v>
                </c:pt>
                <c:pt idx="42470">
                  <c:v>13.530599999998</c:v>
                </c:pt>
                <c:pt idx="42471">
                  <c:v>13.530599999998</c:v>
                </c:pt>
                <c:pt idx="42472">
                  <c:v>13.530599999998</c:v>
                </c:pt>
                <c:pt idx="42473">
                  <c:v>13.530599999998</c:v>
                </c:pt>
                <c:pt idx="42474">
                  <c:v>13.686668632407001</c:v>
                </c:pt>
                <c:pt idx="42475">
                  <c:v>13.726400000005</c:v>
                </c:pt>
                <c:pt idx="42476">
                  <c:v>13.726400000005</c:v>
                </c:pt>
                <c:pt idx="42477">
                  <c:v>13.726400000005</c:v>
                </c:pt>
                <c:pt idx="42478">
                  <c:v>13.726400000005</c:v>
                </c:pt>
                <c:pt idx="42479">
                  <c:v>13.726400000005</c:v>
                </c:pt>
                <c:pt idx="42480">
                  <c:v>13.726400000005</c:v>
                </c:pt>
                <c:pt idx="42481">
                  <c:v>13.726400000005</c:v>
                </c:pt>
                <c:pt idx="42482">
                  <c:v>13.726400000005</c:v>
                </c:pt>
                <c:pt idx="42483">
                  <c:v>13.726400000005</c:v>
                </c:pt>
                <c:pt idx="42484">
                  <c:v>13.726400000005</c:v>
                </c:pt>
                <c:pt idx="42485">
                  <c:v>13.726400000005</c:v>
                </c:pt>
                <c:pt idx="42486">
                  <c:v>13.687703411192</c:v>
                </c:pt>
                <c:pt idx="42487">
                  <c:v>13.583500000001001</c:v>
                </c:pt>
                <c:pt idx="42488">
                  <c:v>13.583500000001001</c:v>
                </c:pt>
                <c:pt idx="42489">
                  <c:v>13.583500000001001</c:v>
                </c:pt>
                <c:pt idx="42490">
                  <c:v>13.583500000001001</c:v>
                </c:pt>
                <c:pt idx="42491">
                  <c:v>13.583500000001001</c:v>
                </c:pt>
                <c:pt idx="42492">
                  <c:v>13.583500000001001</c:v>
                </c:pt>
                <c:pt idx="42493">
                  <c:v>13.583500000001001</c:v>
                </c:pt>
                <c:pt idx="42494">
                  <c:v>13.583500000001001</c:v>
                </c:pt>
                <c:pt idx="42495">
                  <c:v>13.583500000001001</c:v>
                </c:pt>
                <c:pt idx="42496">
                  <c:v>13.583500000001001</c:v>
                </c:pt>
                <c:pt idx="42497">
                  <c:v>13.583500000001001</c:v>
                </c:pt>
                <c:pt idx="42498">
                  <c:v>13.583500000001001</c:v>
                </c:pt>
                <c:pt idx="42499">
                  <c:v>13.566835039446</c:v>
                </c:pt>
                <c:pt idx="42500">
                  <c:v>13.514800000003</c:v>
                </c:pt>
                <c:pt idx="42501">
                  <c:v>13.514800000003</c:v>
                </c:pt>
                <c:pt idx="42502">
                  <c:v>13.514800000003</c:v>
                </c:pt>
                <c:pt idx="42503">
                  <c:v>13.514800000003</c:v>
                </c:pt>
                <c:pt idx="42504">
                  <c:v>13.514800000003</c:v>
                </c:pt>
                <c:pt idx="42505">
                  <c:v>13.514800000003</c:v>
                </c:pt>
                <c:pt idx="42506">
                  <c:v>13.514800000003</c:v>
                </c:pt>
                <c:pt idx="42507">
                  <c:v>13.514800000003</c:v>
                </c:pt>
                <c:pt idx="42508">
                  <c:v>13.514800000003</c:v>
                </c:pt>
                <c:pt idx="42509">
                  <c:v>13.514800000003</c:v>
                </c:pt>
                <c:pt idx="42510">
                  <c:v>13.514800000003</c:v>
                </c:pt>
                <c:pt idx="42511">
                  <c:v>13.514800000003</c:v>
                </c:pt>
                <c:pt idx="42512">
                  <c:v>13.51601419032</c:v>
                </c:pt>
                <c:pt idx="42513">
                  <c:v>13.618699999999</c:v>
                </c:pt>
                <c:pt idx="42514">
                  <c:v>13.618699999998</c:v>
                </c:pt>
                <c:pt idx="42515">
                  <c:v>13.618699999999</c:v>
                </c:pt>
                <c:pt idx="42516">
                  <c:v>13.618699999999</c:v>
                </c:pt>
                <c:pt idx="42517">
                  <c:v>13.618699999999</c:v>
                </c:pt>
                <c:pt idx="42518">
                  <c:v>13.618699999999</c:v>
                </c:pt>
                <c:pt idx="42519">
                  <c:v>13.618699999998</c:v>
                </c:pt>
                <c:pt idx="42520">
                  <c:v>13.618699999998</c:v>
                </c:pt>
                <c:pt idx="42521">
                  <c:v>13.618699999998</c:v>
                </c:pt>
                <c:pt idx="42522">
                  <c:v>13.618699999999</c:v>
                </c:pt>
                <c:pt idx="42523">
                  <c:v>13.618699999999</c:v>
                </c:pt>
                <c:pt idx="42524">
                  <c:v>13.618699999999</c:v>
                </c:pt>
                <c:pt idx="42525">
                  <c:v>13.500598757403999</c:v>
                </c:pt>
                <c:pt idx="42526">
                  <c:v>13.441300000004</c:v>
                </c:pt>
                <c:pt idx="42527">
                  <c:v>13.441300000004</c:v>
                </c:pt>
                <c:pt idx="42528">
                  <c:v>13.441300000004</c:v>
                </c:pt>
                <c:pt idx="42529">
                  <c:v>13.441300000004</c:v>
                </c:pt>
                <c:pt idx="42530">
                  <c:v>13.441300000004</c:v>
                </c:pt>
                <c:pt idx="42531">
                  <c:v>13.441300000004</c:v>
                </c:pt>
                <c:pt idx="42532">
                  <c:v>13.441300000004</c:v>
                </c:pt>
                <c:pt idx="42533">
                  <c:v>13.441300000004</c:v>
                </c:pt>
                <c:pt idx="42534">
                  <c:v>13.441300000004</c:v>
                </c:pt>
                <c:pt idx="42535">
                  <c:v>13.441300000004</c:v>
                </c:pt>
                <c:pt idx="42536">
                  <c:v>13.441300000004</c:v>
                </c:pt>
                <c:pt idx="42537">
                  <c:v>13.441300000004</c:v>
                </c:pt>
                <c:pt idx="42538">
                  <c:v>13.450295910615999</c:v>
                </c:pt>
                <c:pt idx="42539">
                  <c:v>13.478600000002</c:v>
                </c:pt>
                <c:pt idx="42540">
                  <c:v>13.478600000002</c:v>
                </c:pt>
                <c:pt idx="42541">
                  <c:v>13.478600000002</c:v>
                </c:pt>
                <c:pt idx="42542">
                  <c:v>13.478600000002</c:v>
                </c:pt>
                <c:pt idx="42543">
                  <c:v>13.478600000002</c:v>
                </c:pt>
                <c:pt idx="42544">
                  <c:v>13.478600000002</c:v>
                </c:pt>
                <c:pt idx="42545">
                  <c:v>13.478600000002</c:v>
                </c:pt>
                <c:pt idx="42546">
                  <c:v>13.478600000002</c:v>
                </c:pt>
                <c:pt idx="42547">
                  <c:v>13.478600000002</c:v>
                </c:pt>
                <c:pt idx="42548">
                  <c:v>13.478600000002</c:v>
                </c:pt>
                <c:pt idx="42549">
                  <c:v>13.478600000002</c:v>
                </c:pt>
                <c:pt idx="42550">
                  <c:v>13.478600000002</c:v>
                </c:pt>
                <c:pt idx="42551">
                  <c:v>13.478600000002</c:v>
                </c:pt>
                <c:pt idx="42552">
                  <c:v>13.607086457732001</c:v>
                </c:pt>
                <c:pt idx="42553">
                  <c:v>13.688699999999001</c:v>
                </c:pt>
                <c:pt idx="42554">
                  <c:v>13.688699999999001</c:v>
                </c:pt>
                <c:pt idx="42555">
                  <c:v>13.688699999999001</c:v>
                </c:pt>
                <c:pt idx="42556">
                  <c:v>13.688699999999001</c:v>
                </c:pt>
                <c:pt idx="42557">
                  <c:v>13.688699999999001</c:v>
                </c:pt>
                <c:pt idx="42558">
                  <c:v>13.688699999999001</c:v>
                </c:pt>
                <c:pt idx="42559">
                  <c:v>13.688699999999001</c:v>
                </c:pt>
                <c:pt idx="42560">
                  <c:v>13.688699999999001</c:v>
                </c:pt>
                <c:pt idx="42561">
                  <c:v>13.688699999999001</c:v>
                </c:pt>
                <c:pt idx="42562">
                  <c:v>13.688699999999001</c:v>
                </c:pt>
                <c:pt idx="42563">
                  <c:v>13.688699999999001</c:v>
                </c:pt>
                <c:pt idx="42564">
                  <c:v>13.580663444011</c:v>
                </c:pt>
                <c:pt idx="42565">
                  <c:v>13.429999999994999</c:v>
                </c:pt>
                <c:pt idx="42566">
                  <c:v>13.429999999994999</c:v>
                </c:pt>
                <c:pt idx="42567">
                  <c:v>13.429999999994999</c:v>
                </c:pt>
                <c:pt idx="42568">
                  <c:v>13.429999999994999</c:v>
                </c:pt>
                <c:pt idx="42569">
                  <c:v>13.429999999994999</c:v>
                </c:pt>
                <c:pt idx="42570">
                  <c:v>13.429999999994999</c:v>
                </c:pt>
                <c:pt idx="42571">
                  <c:v>13.429999999994999</c:v>
                </c:pt>
                <c:pt idx="42572">
                  <c:v>13.429999999994999</c:v>
                </c:pt>
                <c:pt idx="42573">
                  <c:v>13.429999999994999</c:v>
                </c:pt>
                <c:pt idx="42574">
                  <c:v>13.429999999994999</c:v>
                </c:pt>
                <c:pt idx="42575">
                  <c:v>13.429999999994999</c:v>
                </c:pt>
                <c:pt idx="42576">
                  <c:v>13.429999999994999</c:v>
                </c:pt>
                <c:pt idx="42577">
                  <c:v>13.429999999994999</c:v>
                </c:pt>
                <c:pt idx="42578">
                  <c:v>13.429999999994999</c:v>
                </c:pt>
                <c:pt idx="42579">
                  <c:v>13.429999999994999</c:v>
                </c:pt>
                <c:pt idx="42580">
                  <c:v>13.429999999994999</c:v>
                </c:pt>
                <c:pt idx="42581">
                  <c:v>13.429999999994999</c:v>
                </c:pt>
                <c:pt idx="42582">
                  <c:v>13.432951968954001</c:v>
                </c:pt>
                <c:pt idx="42583">
                  <c:v>13.569900000002001</c:v>
                </c:pt>
                <c:pt idx="42584">
                  <c:v>13.569900000002001</c:v>
                </c:pt>
                <c:pt idx="42585">
                  <c:v>13.569900000002001</c:v>
                </c:pt>
                <c:pt idx="42586">
                  <c:v>13.569900000002001</c:v>
                </c:pt>
                <c:pt idx="42587">
                  <c:v>13.569900000002001</c:v>
                </c:pt>
                <c:pt idx="42588">
                  <c:v>13.569900000002001</c:v>
                </c:pt>
                <c:pt idx="42589">
                  <c:v>13.538317853655</c:v>
                </c:pt>
                <c:pt idx="42590">
                  <c:v>13.470700000003999</c:v>
                </c:pt>
                <c:pt idx="42591">
                  <c:v>13.470700000002999</c:v>
                </c:pt>
                <c:pt idx="42592">
                  <c:v>13.470700000002999</c:v>
                </c:pt>
                <c:pt idx="42593">
                  <c:v>13.470700000002999</c:v>
                </c:pt>
                <c:pt idx="42594">
                  <c:v>13.470700000002999</c:v>
                </c:pt>
                <c:pt idx="42595">
                  <c:v>13.470700000002999</c:v>
                </c:pt>
                <c:pt idx="42596">
                  <c:v>13.470700000002999</c:v>
                </c:pt>
                <c:pt idx="42597">
                  <c:v>13.470700000002999</c:v>
                </c:pt>
                <c:pt idx="42598">
                  <c:v>13.470700000003999</c:v>
                </c:pt>
                <c:pt idx="42599">
                  <c:v>13.470700000003999</c:v>
                </c:pt>
                <c:pt idx="42600">
                  <c:v>13.470700000003999</c:v>
                </c:pt>
                <c:pt idx="42601">
                  <c:v>13.470700000002999</c:v>
                </c:pt>
                <c:pt idx="42602">
                  <c:v>13.499342159038999</c:v>
                </c:pt>
                <c:pt idx="42603">
                  <c:v>13.546999999998</c:v>
                </c:pt>
                <c:pt idx="42604">
                  <c:v>13.546999999998</c:v>
                </c:pt>
                <c:pt idx="42605">
                  <c:v>13.546999999998</c:v>
                </c:pt>
                <c:pt idx="42606">
                  <c:v>13.546999999998</c:v>
                </c:pt>
                <c:pt idx="42607">
                  <c:v>13.546999999998</c:v>
                </c:pt>
                <c:pt idx="42608">
                  <c:v>13.546999999998</c:v>
                </c:pt>
                <c:pt idx="42609">
                  <c:v>13.546999999998</c:v>
                </c:pt>
                <c:pt idx="42610">
                  <c:v>13.546999999998</c:v>
                </c:pt>
                <c:pt idx="42611">
                  <c:v>13.546999999998</c:v>
                </c:pt>
                <c:pt idx="42612">
                  <c:v>13.546999999998</c:v>
                </c:pt>
                <c:pt idx="42613">
                  <c:v>13.546999999998</c:v>
                </c:pt>
                <c:pt idx="42614">
                  <c:v>13.546999999998</c:v>
                </c:pt>
                <c:pt idx="42615">
                  <c:v>13.546999999998</c:v>
                </c:pt>
                <c:pt idx="42616">
                  <c:v>13.424137540926001</c:v>
                </c:pt>
                <c:pt idx="42617">
                  <c:v>13.369799999994999</c:v>
                </c:pt>
                <c:pt idx="42618">
                  <c:v>13.369799999993999</c:v>
                </c:pt>
                <c:pt idx="42619">
                  <c:v>13.369799999994999</c:v>
                </c:pt>
                <c:pt idx="42620">
                  <c:v>13.369799999994999</c:v>
                </c:pt>
                <c:pt idx="42621">
                  <c:v>13.369799999994999</c:v>
                </c:pt>
                <c:pt idx="42622">
                  <c:v>13.369799999994999</c:v>
                </c:pt>
                <c:pt idx="42623">
                  <c:v>13.369799999994999</c:v>
                </c:pt>
                <c:pt idx="42624">
                  <c:v>13.369799999994999</c:v>
                </c:pt>
                <c:pt idx="42625">
                  <c:v>13.369799999994999</c:v>
                </c:pt>
                <c:pt idx="42626">
                  <c:v>13.369799999994999</c:v>
                </c:pt>
                <c:pt idx="42627">
                  <c:v>13.369799999994999</c:v>
                </c:pt>
                <c:pt idx="42628">
                  <c:v>13.369799999994999</c:v>
                </c:pt>
                <c:pt idx="42629">
                  <c:v>13.376231279916</c:v>
                </c:pt>
                <c:pt idx="42630">
                  <c:v>13.389800000003</c:v>
                </c:pt>
                <c:pt idx="42631">
                  <c:v>13.389800000003</c:v>
                </c:pt>
                <c:pt idx="42632">
                  <c:v>13.389800000003</c:v>
                </c:pt>
                <c:pt idx="42633">
                  <c:v>13.389800000003</c:v>
                </c:pt>
                <c:pt idx="42634">
                  <c:v>13.389800000003</c:v>
                </c:pt>
                <c:pt idx="42635">
                  <c:v>13.389800000003</c:v>
                </c:pt>
                <c:pt idx="42636">
                  <c:v>13.389800000003</c:v>
                </c:pt>
                <c:pt idx="42637">
                  <c:v>13.389800000003</c:v>
                </c:pt>
                <c:pt idx="42638">
                  <c:v>13.389800000003</c:v>
                </c:pt>
                <c:pt idx="42639">
                  <c:v>13.389800000003</c:v>
                </c:pt>
                <c:pt idx="42640">
                  <c:v>13.412812831588001</c:v>
                </c:pt>
                <c:pt idx="42641">
                  <c:v>13.468800000002</c:v>
                </c:pt>
                <c:pt idx="42642">
                  <c:v>13.468800000002</c:v>
                </c:pt>
                <c:pt idx="42643">
                  <c:v>13.468800000002</c:v>
                </c:pt>
                <c:pt idx="42644">
                  <c:v>13.468800000002</c:v>
                </c:pt>
                <c:pt idx="42645">
                  <c:v>13.468800000002</c:v>
                </c:pt>
                <c:pt idx="42646">
                  <c:v>13.468800000002</c:v>
                </c:pt>
                <c:pt idx="42647">
                  <c:v>13.468800000002</c:v>
                </c:pt>
                <c:pt idx="42648">
                  <c:v>13.468800000002</c:v>
                </c:pt>
                <c:pt idx="42649">
                  <c:v>13.468800000002</c:v>
                </c:pt>
                <c:pt idx="42650">
                  <c:v>13.468800000002</c:v>
                </c:pt>
                <c:pt idx="42651">
                  <c:v>13.468800000002</c:v>
                </c:pt>
                <c:pt idx="42652">
                  <c:v>13.468800000002</c:v>
                </c:pt>
                <c:pt idx="42653">
                  <c:v>13.470937838532</c:v>
                </c:pt>
                <c:pt idx="42654">
                  <c:v>13.488099999997001</c:v>
                </c:pt>
                <c:pt idx="42655">
                  <c:v>13.488099999997001</c:v>
                </c:pt>
                <c:pt idx="42656">
                  <c:v>13.488099999996001</c:v>
                </c:pt>
                <c:pt idx="42657">
                  <c:v>13.488099999996001</c:v>
                </c:pt>
                <c:pt idx="42658">
                  <c:v>13.488099999996001</c:v>
                </c:pt>
                <c:pt idx="42659">
                  <c:v>13.488099999996001</c:v>
                </c:pt>
                <c:pt idx="42660">
                  <c:v>13.488099999996001</c:v>
                </c:pt>
                <c:pt idx="42661">
                  <c:v>13.488099999996001</c:v>
                </c:pt>
                <c:pt idx="42662">
                  <c:v>13.488099999996001</c:v>
                </c:pt>
                <c:pt idx="42663">
                  <c:v>13.488099999997001</c:v>
                </c:pt>
                <c:pt idx="42664">
                  <c:v>13.488099999996001</c:v>
                </c:pt>
                <c:pt idx="42665">
                  <c:v>13.488099999997001</c:v>
                </c:pt>
                <c:pt idx="42666">
                  <c:v>13.488099999996001</c:v>
                </c:pt>
                <c:pt idx="42667">
                  <c:v>13.488099999996001</c:v>
                </c:pt>
                <c:pt idx="42668">
                  <c:v>13.488099999996001</c:v>
                </c:pt>
                <c:pt idx="42669">
                  <c:v>13.488099999996001</c:v>
                </c:pt>
                <c:pt idx="42670">
                  <c:v>13.488099999996001</c:v>
                </c:pt>
                <c:pt idx="42671">
                  <c:v>13.488099999996001</c:v>
                </c:pt>
                <c:pt idx="42672">
                  <c:v>13.498864645317999</c:v>
                </c:pt>
                <c:pt idx="42673">
                  <c:v>13.595200000003</c:v>
                </c:pt>
                <c:pt idx="42674">
                  <c:v>13.595200000003</c:v>
                </c:pt>
                <c:pt idx="42675">
                  <c:v>13.595200000004001</c:v>
                </c:pt>
                <c:pt idx="42676">
                  <c:v>13.595200000004001</c:v>
                </c:pt>
                <c:pt idx="42677">
                  <c:v>13.595200000003</c:v>
                </c:pt>
                <c:pt idx="42678">
                  <c:v>13.595200000003</c:v>
                </c:pt>
                <c:pt idx="42679">
                  <c:v>13.58558421793</c:v>
                </c:pt>
                <c:pt idx="42680">
                  <c:v>13.560599999998001</c:v>
                </c:pt>
                <c:pt idx="42681">
                  <c:v>13.560599999998001</c:v>
                </c:pt>
                <c:pt idx="42682">
                  <c:v>13.560599999998001</c:v>
                </c:pt>
                <c:pt idx="42683">
                  <c:v>13.560599999998001</c:v>
                </c:pt>
                <c:pt idx="42684">
                  <c:v>13.560599999998001</c:v>
                </c:pt>
                <c:pt idx="42685">
                  <c:v>13.560599999998001</c:v>
                </c:pt>
                <c:pt idx="42686">
                  <c:v>13.560599999998001</c:v>
                </c:pt>
                <c:pt idx="42687">
                  <c:v>13.560599999998001</c:v>
                </c:pt>
                <c:pt idx="42688">
                  <c:v>13.560599999998001</c:v>
                </c:pt>
                <c:pt idx="42689">
                  <c:v>13.560599999998001</c:v>
                </c:pt>
                <c:pt idx="42690">
                  <c:v>13.560599999998001</c:v>
                </c:pt>
                <c:pt idx="42691">
                  <c:v>13.560599999998001</c:v>
                </c:pt>
                <c:pt idx="42692">
                  <c:v>13.580908124264999</c:v>
                </c:pt>
                <c:pt idx="42693">
                  <c:v>13.622399999994</c:v>
                </c:pt>
                <c:pt idx="42694">
                  <c:v>13.622399999995</c:v>
                </c:pt>
                <c:pt idx="42695">
                  <c:v>13.622399999995</c:v>
                </c:pt>
                <c:pt idx="42696">
                  <c:v>13.622399999995</c:v>
                </c:pt>
                <c:pt idx="42697">
                  <c:v>13.622399999995</c:v>
                </c:pt>
                <c:pt idx="42698">
                  <c:v>13.622399999995</c:v>
                </c:pt>
                <c:pt idx="42699">
                  <c:v>13.622399999995</c:v>
                </c:pt>
                <c:pt idx="42700">
                  <c:v>13.622399999995</c:v>
                </c:pt>
                <c:pt idx="42701">
                  <c:v>13.622399999995</c:v>
                </c:pt>
                <c:pt idx="42702">
                  <c:v>13.622399999995</c:v>
                </c:pt>
                <c:pt idx="42703">
                  <c:v>13.622399999995</c:v>
                </c:pt>
                <c:pt idx="42704">
                  <c:v>13.622161212882</c:v>
                </c:pt>
                <c:pt idx="42705">
                  <c:v>13.605600000002999</c:v>
                </c:pt>
                <c:pt idx="42706">
                  <c:v>13.605600000002999</c:v>
                </c:pt>
                <c:pt idx="42707">
                  <c:v>13.605600000002999</c:v>
                </c:pt>
                <c:pt idx="42708">
                  <c:v>13.605600000002999</c:v>
                </c:pt>
                <c:pt idx="42709">
                  <c:v>13.605600000002999</c:v>
                </c:pt>
                <c:pt idx="42710">
                  <c:v>13.605600000002999</c:v>
                </c:pt>
                <c:pt idx="42711">
                  <c:v>13.605600000002999</c:v>
                </c:pt>
                <c:pt idx="42712">
                  <c:v>13.605600000002999</c:v>
                </c:pt>
                <c:pt idx="42713">
                  <c:v>13.605600000002999</c:v>
                </c:pt>
                <c:pt idx="42714">
                  <c:v>13.605600000002999</c:v>
                </c:pt>
                <c:pt idx="42715">
                  <c:v>13.605600000002999</c:v>
                </c:pt>
                <c:pt idx="42716">
                  <c:v>13.602813086407</c:v>
                </c:pt>
                <c:pt idx="42717">
                  <c:v>13.463099999996</c:v>
                </c:pt>
                <c:pt idx="42718">
                  <c:v>13.463099999996</c:v>
                </c:pt>
                <c:pt idx="42719">
                  <c:v>13.463099999996</c:v>
                </c:pt>
                <c:pt idx="42720">
                  <c:v>13.463099999996</c:v>
                </c:pt>
                <c:pt idx="42721">
                  <c:v>13.463099999996</c:v>
                </c:pt>
                <c:pt idx="42722">
                  <c:v>13.463099999996</c:v>
                </c:pt>
                <c:pt idx="42723">
                  <c:v>13.463099999996</c:v>
                </c:pt>
                <c:pt idx="42724">
                  <c:v>13.463099999996</c:v>
                </c:pt>
                <c:pt idx="42725">
                  <c:v>13.463099999996</c:v>
                </c:pt>
                <c:pt idx="42726">
                  <c:v>13.463099999996</c:v>
                </c:pt>
                <c:pt idx="42727">
                  <c:v>13.463099999996</c:v>
                </c:pt>
                <c:pt idx="42728">
                  <c:v>13.463099999996</c:v>
                </c:pt>
                <c:pt idx="42729">
                  <c:v>13.471311637004</c:v>
                </c:pt>
                <c:pt idx="42730">
                  <c:v>13.522300000003</c:v>
                </c:pt>
                <c:pt idx="42731">
                  <c:v>13.522300000003</c:v>
                </c:pt>
                <c:pt idx="42732">
                  <c:v>13.522300000003</c:v>
                </c:pt>
                <c:pt idx="42733">
                  <c:v>13.522300000003</c:v>
                </c:pt>
                <c:pt idx="42734">
                  <c:v>13.522300000003</c:v>
                </c:pt>
                <c:pt idx="42735">
                  <c:v>13.522300000003</c:v>
                </c:pt>
                <c:pt idx="42736">
                  <c:v>13.522300000003</c:v>
                </c:pt>
                <c:pt idx="42737">
                  <c:v>13.522300000003</c:v>
                </c:pt>
                <c:pt idx="42738">
                  <c:v>13.522300000003</c:v>
                </c:pt>
                <c:pt idx="42739">
                  <c:v>13.522300000003</c:v>
                </c:pt>
                <c:pt idx="42740">
                  <c:v>13.522300000003</c:v>
                </c:pt>
                <c:pt idx="42741">
                  <c:v>13.522300000003</c:v>
                </c:pt>
                <c:pt idx="42742">
                  <c:v>13.522300000003</c:v>
                </c:pt>
                <c:pt idx="42743">
                  <c:v>13.522300000007</c:v>
                </c:pt>
                <c:pt idx="42744">
                  <c:v>13.522300000003</c:v>
                </c:pt>
                <c:pt idx="42745">
                  <c:v>13.522300000003</c:v>
                </c:pt>
                <c:pt idx="42746">
                  <c:v>13.522300000003</c:v>
                </c:pt>
                <c:pt idx="42747">
                  <c:v>13.524070510614999</c:v>
                </c:pt>
                <c:pt idx="42748">
                  <c:v>13.525900000001</c:v>
                </c:pt>
                <c:pt idx="42749">
                  <c:v>13.525900000001</c:v>
                </c:pt>
                <c:pt idx="42750">
                  <c:v>13.525900000001</c:v>
                </c:pt>
                <c:pt idx="42751">
                  <c:v>13.525900000001</c:v>
                </c:pt>
                <c:pt idx="42752">
                  <c:v>13.525900000001</c:v>
                </c:pt>
                <c:pt idx="42753">
                  <c:v>13.525900000001</c:v>
                </c:pt>
                <c:pt idx="42754">
                  <c:v>13.538370528070001</c:v>
                </c:pt>
                <c:pt idx="42755">
                  <c:v>13.550500000004</c:v>
                </c:pt>
                <c:pt idx="42756">
                  <c:v>13.550500000004</c:v>
                </c:pt>
                <c:pt idx="42757">
                  <c:v>13.550500000006</c:v>
                </c:pt>
                <c:pt idx="42758">
                  <c:v>13.550500000004</c:v>
                </c:pt>
                <c:pt idx="42759">
                  <c:v>13.550500000004</c:v>
                </c:pt>
                <c:pt idx="42760">
                  <c:v>13.550500000003</c:v>
                </c:pt>
                <c:pt idx="42761">
                  <c:v>13.550500000004</c:v>
                </c:pt>
                <c:pt idx="42762">
                  <c:v>13.550500000004</c:v>
                </c:pt>
                <c:pt idx="42763">
                  <c:v>13.550500000003</c:v>
                </c:pt>
                <c:pt idx="42764">
                  <c:v>13.550500000003</c:v>
                </c:pt>
                <c:pt idx="42765">
                  <c:v>13.550500000004</c:v>
                </c:pt>
                <c:pt idx="42766">
                  <c:v>13.580663928755</c:v>
                </c:pt>
                <c:pt idx="42767">
                  <c:v>13.613600000003</c:v>
                </c:pt>
                <c:pt idx="42768">
                  <c:v>13.613600000003</c:v>
                </c:pt>
                <c:pt idx="42769">
                  <c:v>13.613600000003</c:v>
                </c:pt>
                <c:pt idx="42770">
                  <c:v>13.613600000003</c:v>
                </c:pt>
                <c:pt idx="42771">
                  <c:v>13.613600000003</c:v>
                </c:pt>
                <c:pt idx="42772">
                  <c:v>13.613600000003</c:v>
                </c:pt>
                <c:pt idx="42773">
                  <c:v>13.613600000003</c:v>
                </c:pt>
                <c:pt idx="42774">
                  <c:v>13.613600000003</c:v>
                </c:pt>
                <c:pt idx="42775">
                  <c:v>13.613600000003</c:v>
                </c:pt>
                <c:pt idx="42776">
                  <c:v>13.613600000003</c:v>
                </c:pt>
                <c:pt idx="42777">
                  <c:v>13.613600000003</c:v>
                </c:pt>
                <c:pt idx="42778">
                  <c:v>13.613600000003</c:v>
                </c:pt>
                <c:pt idx="42779">
                  <c:v>13.603904869159001</c:v>
                </c:pt>
                <c:pt idx="42780">
                  <c:v>13.524999999996</c:v>
                </c:pt>
                <c:pt idx="42781">
                  <c:v>13.524999999996</c:v>
                </c:pt>
                <c:pt idx="42782">
                  <c:v>13.524999999996</c:v>
                </c:pt>
                <c:pt idx="42783">
                  <c:v>13.524999999996</c:v>
                </c:pt>
                <c:pt idx="42784">
                  <c:v>13.524999999996</c:v>
                </c:pt>
                <c:pt idx="42785">
                  <c:v>13.524999999996</c:v>
                </c:pt>
                <c:pt idx="42786">
                  <c:v>13.525</c:v>
                </c:pt>
                <c:pt idx="42787">
                  <c:v>13.524999999996</c:v>
                </c:pt>
                <c:pt idx="42788">
                  <c:v>13.524999999996</c:v>
                </c:pt>
                <c:pt idx="42789">
                  <c:v>13.524999999996</c:v>
                </c:pt>
                <c:pt idx="42790">
                  <c:v>13.524999999996</c:v>
                </c:pt>
                <c:pt idx="42791">
                  <c:v>13.524999999996</c:v>
                </c:pt>
                <c:pt idx="42792">
                  <c:v>13.524999999996</c:v>
                </c:pt>
                <c:pt idx="42793">
                  <c:v>13.524999999996</c:v>
                </c:pt>
                <c:pt idx="42794">
                  <c:v>13.524999999996</c:v>
                </c:pt>
                <c:pt idx="42795">
                  <c:v>13.524999999996</c:v>
                </c:pt>
                <c:pt idx="42796">
                  <c:v>13.524999999996</c:v>
                </c:pt>
                <c:pt idx="42797">
                  <c:v>13.524999999996</c:v>
                </c:pt>
                <c:pt idx="42798">
                  <c:v>13.589648532009001</c:v>
                </c:pt>
                <c:pt idx="42799">
                  <c:v>13.598900000004001</c:v>
                </c:pt>
                <c:pt idx="42800">
                  <c:v>13.598900000003001</c:v>
                </c:pt>
                <c:pt idx="42801">
                  <c:v>13.598900000003001</c:v>
                </c:pt>
                <c:pt idx="42802">
                  <c:v>13.598900000003001</c:v>
                </c:pt>
                <c:pt idx="42803">
                  <c:v>13.598900000004001</c:v>
                </c:pt>
                <c:pt idx="42804">
                  <c:v>13.596929813268</c:v>
                </c:pt>
                <c:pt idx="42805">
                  <c:v>13.490400000001999</c:v>
                </c:pt>
                <c:pt idx="42806">
                  <c:v>13.490400000001999</c:v>
                </c:pt>
                <c:pt idx="42807">
                  <c:v>13.490400000003</c:v>
                </c:pt>
                <c:pt idx="42808">
                  <c:v>13.490400000003</c:v>
                </c:pt>
                <c:pt idx="42809">
                  <c:v>13.490400000001999</c:v>
                </c:pt>
                <c:pt idx="42810">
                  <c:v>13.490400000003</c:v>
                </c:pt>
                <c:pt idx="42811">
                  <c:v>13.490400000001999</c:v>
                </c:pt>
                <c:pt idx="42812">
                  <c:v>13.490400000001999</c:v>
                </c:pt>
                <c:pt idx="42813">
                  <c:v>13.490400000003</c:v>
                </c:pt>
                <c:pt idx="42814">
                  <c:v>13.490400000003</c:v>
                </c:pt>
                <c:pt idx="42815">
                  <c:v>13.490400000003</c:v>
                </c:pt>
                <c:pt idx="42816">
                  <c:v>13.490400000001999</c:v>
                </c:pt>
                <c:pt idx="42817">
                  <c:v>13.490400000001999</c:v>
                </c:pt>
                <c:pt idx="42818">
                  <c:v>13.490400000001999</c:v>
                </c:pt>
                <c:pt idx="42819">
                  <c:v>13.490400000001999</c:v>
                </c:pt>
                <c:pt idx="42820">
                  <c:v>13.490400000001999</c:v>
                </c:pt>
                <c:pt idx="42821">
                  <c:v>13.490400000001999</c:v>
                </c:pt>
                <c:pt idx="42822">
                  <c:v>13.490400000003</c:v>
                </c:pt>
                <c:pt idx="42823">
                  <c:v>13.504381304178001</c:v>
                </c:pt>
                <c:pt idx="42824">
                  <c:v>13.581899999995001</c:v>
                </c:pt>
                <c:pt idx="42825">
                  <c:v>13.581899999997001</c:v>
                </c:pt>
                <c:pt idx="42826">
                  <c:v>13.581899999997001</c:v>
                </c:pt>
                <c:pt idx="42827">
                  <c:v>13.581899999997001</c:v>
                </c:pt>
                <c:pt idx="42828">
                  <c:v>13.581899999997001</c:v>
                </c:pt>
                <c:pt idx="42829">
                  <c:v>13.581899999997001</c:v>
                </c:pt>
                <c:pt idx="42830">
                  <c:v>13.581899999997001</c:v>
                </c:pt>
                <c:pt idx="42831">
                  <c:v>13.581899999997001</c:v>
                </c:pt>
                <c:pt idx="42832">
                  <c:v>13.581899999997001</c:v>
                </c:pt>
                <c:pt idx="42833">
                  <c:v>13.581899999995001</c:v>
                </c:pt>
                <c:pt idx="42834">
                  <c:v>13.573937014578</c:v>
                </c:pt>
                <c:pt idx="42835">
                  <c:v>13.511200000001001</c:v>
                </c:pt>
                <c:pt idx="42836">
                  <c:v>13.511200000001001</c:v>
                </c:pt>
                <c:pt idx="42837">
                  <c:v>13.511200000001001</c:v>
                </c:pt>
                <c:pt idx="42838">
                  <c:v>13.511200000001001</c:v>
                </c:pt>
                <c:pt idx="42839">
                  <c:v>13.511200000001001</c:v>
                </c:pt>
                <c:pt idx="42840">
                  <c:v>13.511200000001001</c:v>
                </c:pt>
                <c:pt idx="42841">
                  <c:v>13.509646312647</c:v>
                </c:pt>
                <c:pt idx="42842">
                  <c:v>13.498200000002001</c:v>
                </c:pt>
                <c:pt idx="42843">
                  <c:v>13.498200000002001</c:v>
                </c:pt>
                <c:pt idx="42844">
                  <c:v>13.498200000002001</c:v>
                </c:pt>
                <c:pt idx="42845">
                  <c:v>13.498200000002001</c:v>
                </c:pt>
                <c:pt idx="42846">
                  <c:v>13.498200000002001</c:v>
                </c:pt>
                <c:pt idx="42847">
                  <c:v>13.498200000002001</c:v>
                </c:pt>
                <c:pt idx="42848">
                  <c:v>13.498200000002001</c:v>
                </c:pt>
                <c:pt idx="42849">
                  <c:v>13.498200000002001</c:v>
                </c:pt>
                <c:pt idx="42850">
                  <c:v>13.498200000002001</c:v>
                </c:pt>
                <c:pt idx="42851">
                  <c:v>13.498200000002001</c:v>
                </c:pt>
                <c:pt idx="42852">
                  <c:v>13.498200000002001</c:v>
                </c:pt>
                <c:pt idx="42853">
                  <c:v>13.498200000002001</c:v>
                </c:pt>
                <c:pt idx="42854">
                  <c:v>13.497583124338</c:v>
                </c:pt>
                <c:pt idx="42855">
                  <c:v>13.488099999997001</c:v>
                </c:pt>
                <c:pt idx="42856">
                  <c:v>13.488099999996001</c:v>
                </c:pt>
                <c:pt idx="42857">
                  <c:v>13.488099999996001</c:v>
                </c:pt>
                <c:pt idx="42858">
                  <c:v>13.488099999996001</c:v>
                </c:pt>
                <c:pt idx="42859">
                  <c:v>13.488099999996001</c:v>
                </c:pt>
                <c:pt idx="42860">
                  <c:v>13.488099999996001</c:v>
                </c:pt>
                <c:pt idx="42861">
                  <c:v>13.488099999996001</c:v>
                </c:pt>
                <c:pt idx="42862">
                  <c:v>13.488099999996001</c:v>
                </c:pt>
                <c:pt idx="42863">
                  <c:v>13.488099999996001</c:v>
                </c:pt>
                <c:pt idx="42864">
                  <c:v>13.488099999997999</c:v>
                </c:pt>
                <c:pt idx="42865">
                  <c:v>13.488099999996001</c:v>
                </c:pt>
                <c:pt idx="42866">
                  <c:v>13.488099999996001</c:v>
                </c:pt>
                <c:pt idx="42867">
                  <c:v>13.578464746948001</c:v>
                </c:pt>
                <c:pt idx="42868">
                  <c:v>13.601900000002001</c:v>
                </c:pt>
                <c:pt idx="42869">
                  <c:v>13.601900000002001</c:v>
                </c:pt>
                <c:pt idx="42870">
                  <c:v>13.601900000002001</c:v>
                </c:pt>
                <c:pt idx="42871">
                  <c:v>13.601900000002001</c:v>
                </c:pt>
                <c:pt idx="42872">
                  <c:v>13.601900000002001</c:v>
                </c:pt>
                <c:pt idx="42873">
                  <c:v>13.601900000002001</c:v>
                </c:pt>
                <c:pt idx="42874">
                  <c:v>13.601900000002001</c:v>
                </c:pt>
                <c:pt idx="42875">
                  <c:v>13.601900000002001</c:v>
                </c:pt>
                <c:pt idx="42876">
                  <c:v>13.601900000002001</c:v>
                </c:pt>
                <c:pt idx="42877">
                  <c:v>13.601900000002001</c:v>
                </c:pt>
                <c:pt idx="42878">
                  <c:v>13.601900000002001</c:v>
                </c:pt>
                <c:pt idx="42879">
                  <c:v>13.572312259282</c:v>
                </c:pt>
                <c:pt idx="42880">
                  <c:v>13.536200000001999</c:v>
                </c:pt>
                <c:pt idx="42881">
                  <c:v>13.536200000001999</c:v>
                </c:pt>
                <c:pt idx="42882">
                  <c:v>13.536200000001999</c:v>
                </c:pt>
                <c:pt idx="42883">
                  <c:v>13.536200000001999</c:v>
                </c:pt>
                <c:pt idx="42884">
                  <c:v>13.536200000001999</c:v>
                </c:pt>
                <c:pt idx="42885">
                  <c:v>13.536200000001999</c:v>
                </c:pt>
                <c:pt idx="42886">
                  <c:v>13.536200000001999</c:v>
                </c:pt>
                <c:pt idx="42887">
                  <c:v>13.536200000001999</c:v>
                </c:pt>
                <c:pt idx="42888">
                  <c:v>13.536200000001999</c:v>
                </c:pt>
                <c:pt idx="42889">
                  <c:v>13.536200000001999</c:v>
                </c:pt>
                <c:pt idx="42890">
                  <c:v>13.536200000001999</c:v>
                </c:pt>
                <c:pt idx="42891">
                  <c:v>13.536200000001999</c:v>
                </c:pt>
                <c:pt idx="42892">
                  <c:v>13.492618006679001</c:v>
                </c:pt>
                <c:pt idx="42893">
                  <c:v>13.420600000004001</c:v>
                </c:pt>
                <c:pt idx="42894">
                  <c:v>13.420600000004001</c:v>
                </c:pt>
                <c:pt idx="42895">
                  <c:v>13.420600000003001</c:v>
                </c:pt>
                <c:pt idx="42896">
                  <c:v>13.420600000004001</c:v>
                </c:pt>
                <c:pt idx="42897">
                  <c:v>13.420600000004001</c:v>
                </c:pt>
                <c:pt idx="42898">
                  <c:v>13.420600000004001</c:v>
                </c:pt>
                <c:pt idx="42899">
                  <c:v>13.420600000004001</c:v>
                </c:pt>
                <c:pt idx="42900">
                  <c:v>13.420600000004001</c:v>
                </c:pt>
                <c:pt idx="42901">
                  <c:v>13.420600000004001</c:v>
                </c:pt>
                <c:pt idx="42902">
                  <c:v>13.420600000003001</c:v>
                </c:pt>
                <c:pt idx="42903">
                  <c:v>13.420600000004001</c:v>
                </c:pt>
                <c:pt idx="42904">
                  <c:v>13.420600000004001</c:v>
                </c:pt>
                <c:pt idx="42905">
                  <c:v>13.420600000004001</c:v>
                </c:pt>
                <c:pt idx="42906">
                  <c:v>13.420600000004001</c:v>
                </c:pt>
                <c:pt idx="42907">
                  <c:v>13.420600000004001</c:v>
                </c:pt>
                <c:pt idx="42908">
                  <c:v>13.420600000004001</c:v>
                </c:pt>
                <c:pt idx="42909">
                  <c:v>13.420600000004001</c:v>
                </c:pt>
                <c:pt idx="42910">
                  <c:v>13.420600000003001</c:v>
                </c:pt>
                <c:pt idx="42911">
                  <c:v>13.420600000004001</c:v>
                </c:pt>
                <c:pt idx="42912">
                  <c:v>13.456540123007001</c:v>
                </c:pt>
                <c:pt idx="42913">
                  <c:v>13.498499999996</c:v>
                </c:pt>
                <c:pt idx="42914">
                  <c:v>13.498499999996</c:v>
                </c:pt>
                <c:pt idx="42915">
                  <c:v>13.498499999996</c:v>
                </c:pt>
                <c:pt idx="42916">
                  <c:v>13.498499999996</c:v>
                </c:pt>
                <c:pt idx="42917">
                  <c:v>13.498499999996</c:v>
                </c:pt>
                <c:pt idx="42918">
                  <c:v>13.498499999996</c:v>
                </c:pt>
                <c:pt idx="42919">
                  <c:v>13.498499999992999</c:v>
                </c:pt>
                <c:pt idx="42920">
                  <c:v>13.498499999992999</c:v>
                </c:pt>
                <c:pt idx="42921">
                  <c:v>13.498499999994999</c:v>
                </c:pt>
                <c:pt idx="42922">
                  <c:v>13.498499999996</c:v>
                </c:pt>
                <c:pt idx="42923">
                  <c:v>13.477469378763001</c:v>
                </c:pt>
                <c:pt idx="42924">
                  <c:v>13.375900000005</c:v>
                </c:pt>
                <c:pt idx="42925">
                  <c:v>13.375900000004</c:v>
                </c:pt>
                <c:pt idx="42926">
                  <c:v>13.375900000005</c:v>
                </c:pt>
                <c:pt idx="42927">
                  <c:v>13.375900000004</c:v>
                </c:pt>
                <c:pt idx="42928">
                  <c:v>13.375900000005</c:v>
                </c:pt>
                <c:pt idx="42929">
                  <c:v>13.375900000005</c:v>
                </c:pt>
                <c:pt idx="42930">
                  <c:v>13.375900000005</c:v>
                </c:pt>
                <c:pt idx="42931">
                  <c:v>13.375900000005</c:v>
                </c:pt>
                <c:pt idx="42932">
                  <c:v>13.375900000004</c:v>
                </c:pt>
                <c:pt idx="42933">
                  <c:v>13.375900000005</c:v>
                </c:pt>
                <c:pt idx="42934">
                  <c:v>13.384723910389001</c:v>
                </c:pt>
                <c:pt idx="42935">
                  <c:v>13.546800000001999</c:v>
                </c:pt>
                <c:pt idx="42936">
                  <c:v>13.546800000001999</c:v>
                </c:pt>
                <c:pt idx="42937">
                  <c:v>13.546800000003</c:v>
                </c:pt>
                <c:pt idx="42938">
                  <c:v>13.546800000003</c:v>
                </c:pt>
                <c:pt idx="42939">
                  <c:v>13.546800000003</c:v>
                </c:pt>
                <c:pt idx="42940">
                  <c:v>13.546800000003</c:v>
                </c:pt>
                <c:pt idx="42941">
                  <c:v>13.546800000001999</c:v>
                </c:pt>
                <c:pt idx="42942">
                  <c:v>13.546800000003</c:v>
                </c:pt>
                <c:pt idx="42943">
                  <c:v>13.546800000003</c:v>
                </c:pt>
                <c:pt idx="42944">
                  <c:v>13.546800000003</c:v>
                </c:pt>
                <c:pt idx="42945">
                  <c:v>13.546800000001999</c:v>
                </c:pt>
                <c:pt idx="42946">
                  <c:v>13.546800000001999</c:v>
                </c:pt>
                <c:pt idx="42947">
                  <c:v>13.546800000001999</c:v>
                </c:pt>
                <c:pt idx="42948">
                  <c:v>13.455232234238</c:v>
                </c:pt>
                <c:pt idx="42949">
                  <c:v>13.446399999995</c:v>
                </c:pt>
                <c:pt idx="42950">
                  <c:v>13.446399999995</c:v>
                </c:pt>
                <c:pt idx="42951">
                  <c:v>13.446399999995</c:v>
                </c:pt>
                <c:pt idx="42952">
                  <c:v>13.446399999995</c:v>
                </c:pt>
                <c:pt idx="42953">
                  <c:v>13.446399999995</c:v>
                </c:pt>
                <c:pt idx="42954">
                  <c:v>13.494202268439</c:v>
                </c:pt>
                <c:pt idx="42955">
                  <c:v>13.622299999997001</c:v>
                </c:pt>
                <c:pt idx="42956">
                  <c:v>13.622299999997001</c:v>
                </c:pt>
                <c:pt idx="42957">
                  <c:v>13.622299999997001</c:v>
                </c:pt>
                <c:pt idx="42958">
                  <c:v>13.622299999997001</c:v>
                </c:pt>
                <c:pt idx="42959">
                  <c:v>13.622299999997001</c:v>
                </c:pt>
                <c:pt idx="42960">
                  <c:v>13.622299999997001</c:v>
                </c:pt>
                <c:pt idx="42961">
                  <c:v>13.622299999994</c:v>
                </c:pt>
                <c:pt idx="42962">
                  <c:v>13.622299999997001</c:v>
                </c:pt>
                <c:pt idx="42963">
                  <c:v>13.622299999997001</c:v>
                </c:pt>
                <c:pt idx="42964">
                  <c:v>13.622299999997001</c:v>
                </c:pt>
                <c:pt idx="42965">
                  <c:v>13.622299999997001</c:v>
                </c:pt>
                <c:pt idx="42966">
                  <c:v>13.622299999997001</c:v>
                </c:pt>
                <c:pt idx="42967">
                  <c:v>13.608615541602999</c:v>
                </c:pt>
                <c:pt idx="42968">
                  <c:v>13.599300000002</c:v>
                </c:pt>
                <c:pt idx="42969">
                  <c:v>13.599300000002</c:v>
                </c:pt>
                <c:pt idx="42970">
                  <c:v>13.599300000002</c:v>
                </c:pt>
                <c:pt idx="42971">
                  <c:v>13.599300000002</c:v>
                </c:pt>
                <c:pt idx="42972">
                  <c:v>13.599300000002</c:v>
                </c:pt>
                <c:pt idx="42973">
                  <c:v>13.599300000002</c:v>
                </c:pt>
                <c:pt idx="42974">
                  <c:v>13.599300000002</c:v>
                </c:pt>
                <c:pt idx="42975">
                  <c:v>13.599300000002</c:v>
                </c:pt>
                <c:pt idx="42976">
                  <c:v>13.599300000002</c:v>
                </c:pt>
                <c:pt idx="42977">
                  <c:v>13.599300000002</c:v>
                </c:pt>
                <c:pt idx="42978">
                  <c:v>13.599300000002</c:v>
                </c:pt>
                <c:pt idx="42979">
                  <c:v>13.599300000002</c:v>
                </c:pt>
                <c:pt idx="42980">
                  <c:v>13.617603381645001</c:v>
                </c:pt>
                <c:pt idx="42981">
                  <c:v>13.662500000004</c:v>
                </c:pt>
                <c:pt idx="42982">
                  <c:v>13.662500000004</c:v>
                </c:pt>
                <c:pt idx="42983">
                  <c:v>13.662500000004</c:v>
                </c:pt>
                <c:pt idx="42984">
                  <c:v>13.662500000004</c:v>
                </c:pt>
                <c:pt idx="42985">
                  <c:v>13.662500000004</c:v>
                </c:pt>
                <c:pt idx="42986">
                  <c:v>13.662500000004</c:v>
                </c:pt>
                <c:pt idx="42987">
                  <c:v>13.662500000004</c:v>
                </c:pt>
                <c:pt idx="42988">
                  <c:v>13.662500000004</c:v>
                </c:pt>
                <c:pt idx="42989">
                  <c:v>13.662500000004</c:v>
                </c:pt>
                <c:pt idx="42990">
                  <c:v>13.662500000004</c:v>
                </c:pt>
                <c:pt idx="42991">
                  <c:v>13.662500000004</c:v>
                </c:pt>
                <c:pt idx="42992">
                  <c:v>13.616738400911</c:v>
                </c:pt>
                <c:pt idx="42993">
                  <c:v>13.444300000002</c:v>
                </c:pt>
                <c:pt idx="42994">
                  <c:v>13.444300000002</c:v>
                </c:pt>
                <c:pt idx="42995">
                  <c:v>13.444300000002</c:v>
                </c:pt>
                <c:pt idx="42996">
                  <c:v>13.444300000002</c:v>
                </c:pt>
                <c:pt idx="42997">
                  <c:v>13.444300000002</c:v>
                </c:pt>
                <c:pt idx="42998">
                  <c:v>13.444300000002</c:v>
                </c:pt>
                <c:pt idx="42999">
                  <c:v>13.444300000002</c:v>
                </c:pt>
                <c:pt idx="43000">
                  <c:v>13.444300000002</c:v>
                </c:pt>
                <c:pt idx="43001">
                  <c:v>13.444300000002</c:v>
                </c:pt>
                <c:pt idx="43002">
                  <c:v>13.444300000002</c:v>
                </c:pt>
                <c:pt idx="43003">
                  <c:v>13.444300000002</c:v>
                </c:pt>
                <c:pt idx="43004">
                  <c:v>13.444300000002</c:v>
                </c:pt>
                <c:pt idx="43005">
                  <c:v>13.444300000002</c:v>
                </c:pt>
                <c:pt idx="43006">
                  <c:v>13.444300000002</c:v>
                </c:pt>
                <c:pt idx="43007">
                  <c:v>13.444300000002</c:v>
                </c:pt>
                <c:pt idx="43008">
                  <c:v>13.444300000002</c:v>
                </c:pt>
                <c:pt idx="43009">
                  <c:v>13.444300000002</c:v>
                </c:pt>
                <c:pt idx="43010">
                  <c:v>13.444300000002</c:v>
                </c:pt>
                <c:pt idx="43011">
                  <c:v>13.447391548043999</c:v>
                </c:pt>
                <c:pt idx="43012">
                  <c:v>13.467399999995999</c:v>
                </c:pt>
                <c:pt idx="43013">
                  <c:v>13.467399999995999</c:v>
                </c:pt>
                <c:pt idx="43014">
                  <c:v>13.467399999995999</c:v>
                </c:pt>
                <c:pt idx="43015">
                  <c:v>13.467399999995999</c:v>
                </c:pt>
                <c:pt idx="43016">
                  <c:v>13.467399999995999</c:v>
                </c:pt>
                <c:pt idx="43017">
                  <c:v>13.467399999995999</c:v>
                </c:pt>
                <c:pt idx="43018">
                  <c:v>13.489534089760999</c:v>
                </c:pt>
                <c:pt idx="43019">
                  <c:v>13.566200000001</c:v>
                </c:pt>
                <c:pt idx="43020">
                  <c:v>13.566200000001</c:v>
                </c:pt>
                <c:pt idx="43021">
                  <c:v>13.566200000001</c:v>
                </c:pt>
                <c:pt idx="43022">
                  <c:v>13.566200000001</c:v>
                </c:pt>
                <c:pt idx="43023">
                  <c:v>13.566200000001</c:v>
                </c:pt>
                <c:pt idx="43024">
                  <c:v>13.566200000001</c:v>
                </c:pt>
                <c:pt idx="43025">
                  <c:v>13.566200000001</c:v>
                </c:pt>
                <c:pt idx="43026">
                  <c:v>13.566200000001</c:v>
                </c:pt>
                <c:pt idx="43027">
                  <c:v>13.566200000001</c:v>
                </c:pt>
                <c:pt idx="43028">
                  <c:v>13.566200000001</c:v>
                </c:pt>
                <c:pt idx="43029">
                  <c:v>13.566200000001</c:v>
                </c:pt>
                <c:pt idx="43030">
                  <c:v>13.559566495944001</c:v>
                </c:pt>
                <c:pt idx="43031">
                  <c:v>13.551000000005001</c:v>
                </c:pt>
                <c:pt idx="43032">
                  <c:v>13.551000000005001</c:v>
                </c:pt>
                <c:pt idx="43033">
                  <c:v>13.551000000004001</c:v>
                </c:pt>
                <c:pt idx="43034">
                  <c:v>13.551000000005001</c:v>
                </c:pt>
                <c:pt idx="43035">
                  <c:v>13.551000000005001</c:v>
                </c:pt>
                <c:pt idx="43036">
                  <c:v>13.551000000005001</c:v>
                </c:pt>
                <c:pt idx="43037">
                  <c:v>13.551000000005001</c:v>
                </c:pt>
                <c:pt idx="43038">
                  <c:v>13.551000000005001</c:v>
                </c:pt>
                <c:pt idx="43039">
                  <c:v>13.551000000005001</c:v>
                </c:pt>
                <c:pt idx="43040">
                  <c:v>13.551000000005001</c:v>
                </c:pt>
                <c:pt idx="43041">
                  <c:v>13.551000000005001</c:v>
                </c:pt>
                <c:pt idx="43042">
                  <c:v>13.551000000004001</c:v>
                </c:pt>
                <c:pt idx="43043">
                  <c:v>13.561093347117</c:v>
                </c:pt>
                <c:pt idx="43044">
                  <c:v>13.664400000002001</c:v>
                </c:pt>
                <c:pt idx="43045">
                  <c:v>13.664400000002001</c:v>
                </c:pt>
                <c:pt idx="43046">
                  <c:v>13.664400000002001</c:v>
                </c:pt>
                <c:pt idx="43047">
                  <c:v>13.664400000002001</c:v>
                </c:pt>
                <c:pt idx="43048">
                  <c:v>13.664400000002001</c:v>
                </c:pt>
                <c:pt idx="43049">
                  <c:v>13.664400000002001</c:v>
                </c:pt>
                <c:pt idx="43050">
                  <c:v>13.664400000002001</c:v>
                </c:pt>
                <c:pt idx="43051">
                  <c:v>13.664400000002001</c:v>
                </c:pt>
                <c:pt idx="43052">
                  <c:v>13.664400000002001</c:v>
                </c:pt>
                <c:pt idx="43053">
                  <c:v>13.664400000002001</c:v>
                </c:pt>
                <c:pt idx="43054">
                  <c:v>13.664400000002001</c:v>
                </c:pt>
                <c:pt idx="43055">
                  <c:v>13.664400000002001</c:v>
                </c:pt>
                <c:pt idx="43056">
                  <c:v>13.664400000002001</c:v>
                </c:pt>
                <c:pt idx="43057">
                  <c:v>13.632385903196001</c:v>
                </c:pt>
                <c:pt idx="43058">
                  <c:v>13.601900000002001</c:v>
                </c:pt>
                <c:pt idx="43059">
                  <c:v>13.601900000002001</c:v>
                </c:pt>
                <c:pt idx="43060">
                  <c:v>13.601900000002001</c:v>
                </c:pt>
                <c:pt idx="43061">
                  <c:v>13.601900000003999</c:v>
                </c:pt>
                <c:pt idx="43062">
                  <c:v>13.601900000002001</c:v>
                </c:pt>
                <c:pt idx="43063">
                  <c:v>13.601900000002001</c:v>
                </c:pt>
                <c:pt idx="43064">
                  <c:v>13.601900000002001</c:v>
                </c:pt>
                <c:pt idx="43065">
                  <c:v>13.601900000002001</c:v>
                </c:pt>
                <c:pt idx="43066">
                  <c:v>13.601900000002001</c:v>
                </c:pt>
                <c:pt idx="43067">
                  <c:v>13.599945196005001</c:v>
                </c:pt>
                <c:pt idx="43068">
                  <c:v>13.549100000001999</c:v>
                </c:pt>
                <c:pt idx="43069">
                  <c:v>13.549100000001999</c:v>
                </c:pt>
                <c:pt idx="43070">
                  <c:v>13.549100000001999</c:v>
                </c:pt>
                <c:pt idx="43071">
                  <c:v>13.549100000001999</c:v>
                </c:pt>
                <c:pt idx="43072">
                  <c:v>13.549100000001999</c:v>
                </c:pt>
                <c:pt idx="43073">
                  <c:v>13.549100000001999</c:v>
                </c:pt>
                <c:pt idx="43074">
                  <c:v>13.549100000001999</c:v>
                </c:pt>
                <c:pt idx="43075">
                  <c:v>13.549100000001999</c:v>
                </c:pt>
                <c:pt idx="43076">
                  <c:v>13.549100000001999</c:v>
                </c:pt>
                <c:pt idx="43077">
                  <c:v>13.549100000001999</c:v>
                </c:pt>
                <c:pt idx="43078">
                  <c:v>13.549100000001999</c:v>
                </c:pt>
                <c:pt idx="43079">
                  <c:v>13.549100000001999</c:v>
                </c:pt>
                <c:pt idx="43080">
                  <c:v>13.549100000001999</c:v>
                </c:pt>
                <c:pt idx="43081">
                  <c:v>13.548183086510999</c:v>
                </c:pt>
                <c:pt idx="43082">
                  <c:v>13.547499999995001</c:v>
                </c:pt>
                <c:pt idx="43083">
                  <c:v>13.547499999995001</c:v>
                </c:pt>
                <c:pt idx="43084">
                  <c:v>13.547499999995001</c:v>
                </c:pt>
                <c:pt idx="43085">
                  <c:v>13.547499999995001</c:v>
                </c:pt>
                <c:pt idx="43086">
                  <c:v>13.547499999995001</c:v>
                </c:pt>
                <c:pt idx="43087">
                  <c:v>13.547499999995001</c:v>
                </c:pt>
                <c:pt idx="43088">
                  <c:v>13.547499999995001</c:v>
                </c:pt>
                <c:pt idx="43089">
                  <c:v>13.547499999995001</c:v>
                </c:pt>
                <c:pt idx="43090">
                  <c:v>13.547499999995001</c:v>
                </c:pt>
                <c:pt idx="43091">
                  <c:v>13.547499999995001</c:v>
                </c:pt>
                <c:pt idx="43092">
                  <c:v>13.547499999995001</c:v>
                </c:pt>
                <c:pt idx="43093">
                  <c:v>13.547499999995001</c:v>
                </c:pt>
                <c:pt idx="43094">
                  <c:v>13.543723529407</c:v>
                </c:pt>
                <c:pt idx="43095">
                  <c:v>13.515799999996</c:v>
                </c:pt>
                <c:pt idx="43096">
                  <c:v>13.515799999996</c:v>
                </c:pt>
                <c:pt idx="43097">
                  <c:v>13.515799999996</c:v>
                </c:pt>
                <c:pt idx="43098">
                  <c:v>13.515799999996</c:v>
                </c:pt>
                <c:pt idx="43099">
                  <c:v>13.515799999996</c:v>
                </c:pt>
                <c:pt idx="43100">
                  <c:v>13.515799999996</c:v>
                </c:pt>
                <c:pt idx="43101">
                  <c:v>13.515799999996</c:v>
                </c:pt>
                <c:pt idx="43102">
                  <c:v>13.515799999996</c:v>
                </c:pt>
                <c:pt idx="43103">
                  <c:v>13.515799999996</c:v>
                </c:pt>
                <c:pt idx="43104">
                  <c:v>13.515799999996</c:v>
                </c:pt>
                <c:pt idx="43105">
                  <c:v>13.518715586903999</c:v>
                </c:pt>
                <c:pt idx="43106">
                  <c:v>13.571900000003</c:v>
                </c:pt>
                <c:pt idx="43107">
                  <c:v>13.571900000003</c:v>
                </c:pt>
                <c:pt idx="43108">
                  <c:v>13.571900000003</c:v>
                </c:pt>
                <c:pt idx="43109">
                  <c:v>13.571900000003</c:v>
                </c:pt>
                <c:pt idx="43110">
                  <c:v>13.571900000003</c:v>
                </c:pt>
                <c:pt idx="43111">
                  <c:v>13.571900000003</c:v>
                </c:pt>
                <c:pt idx="43112">
                  <c:v>13.571900000003</c:v>
                </c:pt>
                <c:pt idx="43113">
                  <c:v>13.571900000003</c:v>
                </c:pt>
                <c:pt idx="43114">
                  <c:v>13.571900000003</c:v>
                </c:pt>
                <c:pt idx="43115">
                  <c:v>13.571900000003</c:v>
                </c:pt>
                <c:pt idx="43116">
                  <c:v>13.571900000003</c:v>
                </c:pt>
                <c:pt idx="43117">
                  <c:v>13.571900000003</c:v>
                </c:pt>
                <c:pt idx="43118">
                  <c:v>13.571900000003</c:v>
                </c:pt>
                <c:pt idx="43119">
                  <c:v>13.571900000003</c:v>
                </c:pt>
                <c:pt idx="43120">
                  <c:v>13.571900000003</c:v>
                </c:pt>
                <c:pt idx="43121">
                  <c:v>13.571900000003</c:v>
                </c:pt>
                <c:pt idx="43122">
                  <c:v>13.571900000003</c:v>
                </c:pt>
                <c:pt idx="43123">
                  <c:v>13.571900000003</c:v>
                </c:pt>
                <c:pt idx="43124">
                  <c:v>13.571900000003</c:v>
                </c:pt>
                <c:pt idx="43125">
                  <c:v>13.571603177456</c:v>
                </c:pt>
                <c:pt idx="43126">
                  <c:v>13.570500000000999</c:v>
                </c:pt>
                <c:pt idx="43127">
                  <c:v>13.570500000000999</c:v>
                </c:pt>
                <c:pt idx="43128">
                  <c:v>13.570500000000999</c:v>
                </c:pt>
                <c:pt idx="43129">
                  <c:v>13.570500000000999</c:v>
                </c:pt>
                <c:pt idx="43130">
                  <c:v>13.570500000000999</c:v>
                </c:pt>
                <c:pt idx="43131">
                  <c:v>13.570500000000999</c:v>
                </c:pt>
                <c:pt idx="43132">
                  <c:v>13.472835842012</c:v>
                </c:pt>
                <c:pt idx="43133">
                  <c:v>13.437199999995</c:v>
                </c:pt>
                <c:pt idx="43134">
                  <c:v>13.437199999995</c:v>
                </c:pt>
                <c:pt idx="43135">
                  <c:v>13.437199999995</c:v>
                </c:pt>
                <c:pt idx="43136">
                  <c:v>13.437199999995</c:v>
                </c:pt>
                <c:pt idx="43137">
                  <c:v>13.437199999995</c:v>
                </c:pt>
                <c:pt idx="43138">
                  <c:v>13.437199999995</c:v>
                </c:pt>
                <c:pt idx="43139">
                  <c:v>13.437199999995</c:v>
                </c:pt>
                <c:pt idx="43140">
                  <c:v>13.437199999995</c:v>
                </c:pt>
                <c:pt idx="43141">
                  <c:v>13.437199999995</c:v>
                </c:pt>
                <c:pt idx="43142">
                  <c:v>13.437199999995</c:v>
                </c:pt>
                <c:pt idx="43143">
                  <c:v>13.437199999995</c:v>
                </c:pt>
                <c:pt idx="43144">
                  <c:v>13.437199999994</c:v>
                </c:pt>
                <c:pt idx="43145">
                  <c:v>13.519964160453</c:v>
                </c:pt>
                <c:pt idx="43146">
                  <c:v>13.597100000005</c:v>
                </c:pt>
                <c:pt idx="43147">
                  <c:v>13.597100000005</c:v>
                </c:pt>
                <c:pt idx="43148">
                  <c:v>13.597100000005</c:v>
                </c:pt>
                <c:pt idx="43149">
                  <c:v>13.597100000005</c:v>
                </c:pt>
                <c:pt idx="43150">
                  <c:v>13.597100000005</c:v>
                </c:pt>
                <c:pt idx="43151">
                  <c:v>13.597100000005</c:v>
                </c:pt>
                <c:pt idx="43152">
                  <c:v>13.597100000005</c:v>
                </c:pt>
                <c:pt idx="43153">
                  <c:v>13.597100000005</c:v>
                </c:pt>
                <c:pt idx="43154">
                  <c:v>13.597100000005</c:v>
                </c:pt>
                <c:pt idx="43155">
                  <c:v>13.597100000005</c:v>
                </c:pt>
                <c:pt idx="43156">
                  <c:v>13.597100000004</c:v>
                </c:pt>
                <c:pt idx="43157">
                  <c:v>13.597100000005</c:v>
                </c:pt>
                <c:pt idx="43158">
                  <c:v>13.590724035293</c:v>
                </c:pt>
                <c:pt idx="43159">
                  <c:v>13.563400000005</c:v>
                </c:pt>
                <c:pt idx="43160">
                  <c:v>13.563400000005</c:v>
                </c:pt>
                <c:pt idx="43161">
                  <c:v>13.563400000005</c:v>
                </c:pt>
                <c:pt idx="43162">
                  <c:v>13.563400000005</c:v>
                </c:pt>
                <c:pt idx="43163">
                  <c:v>13.563400000005</c:v>
                </c:pt>
                <c:pt idx="43164">
                  <c:v>13.563400000005</c:v>
                </c:pt>
                <c:pt idx="43165">
                  <c:v>13.563400000005</c:v>
                </c:pt>
                <c:pt idx="43166">
                  <c:v>13.563400000005</c:v>
                </c:pt>
                <c:pt idx="43167">
                  <c:v>13.563400000005</c:v>
                </c:pt>
                <c:pt idx="43168">
                  <c:v>13.563400000005</c:v>
                </c:pt>
                <c:pt idx="43169">
                  <c:v>13.563400000005</c:v>
                </c:pt>
                <c:pt idx="43170">
                  <c:v>13.563400000005</c:v>
                </c:pt>
                <c:pt idx="43171">
                  <c:v>13.563400000005</c:v>
                </c:pt>
                <c:pt idx="43172">
                  <c:v>13.577033841424999</c:v>
                </c:pt>
                <c:pt idx="43173">
                  <c:v>13.584100000000999</c:v>
                </c:pt>
                <c:pt idx="43174">
                  <c:v>13.584100000000999</c:v>
                </c:pt>
                <c:pt idx="43175">
                  <c:v>13.584099999999999</c:v>
                </c:pt>
                <c:pt idx="43176">
                  <c:v>13.584099999999999</c:v>
                </c:pt>
                <c:pt idx="43177">
                  <c:v>13.584099999999999</c:v>
                </c:pt>
                <c:pt idx="43178">
                  <c:v>13.584100000000999</c:v>
                </c:pt>
                <c:pt idx="43179">
                  <c:v>13.584100000000999</c:v>
                </c:pt>
                <c:pt idx="43180">
                  <c:v>13.584100000000999</c:v>
                </c:pt>
                <c:pt idx="43181">
                  <c:v>13.584099999998999</c:v>
                </c:pt>
                <c:pt idx="43182">
                  <c:v>13.584100000000999</c:v>
                </c:pt>
                <c:pt idx="43183">
                  <c:v>13.746860813521</c:v>
                </c:pt>
                <c:pt idx="43184">
                  <c:v>13.823899999997</c:v>
                </c:pt>
                <c:pt idx="43185">
                  <c:v>13.823899999997</c:v>
                </c:pt>
                <c:pt idx="43186">
                  <c:v>13.823899999997</c:v>
                </c:pt>
                <c:pt idx="43187">
                  <c:v>13.823899999996</c:v>
                </c:pt>
                <c:pt idx="43188">
                  <c:v>13.823899999997</c:v>
                </c:pt>
                <c:pt idx="43189">
                  <c:v>13.823899999997</c:v>
                </c:pt>
                <c:pt idx="43190">
                  <c:v>13.823899999997</c:v>
                </c:pt>
                <c:pt idx="43191">
                  <c:v>13.823899999997</c:v>
                </c:pt>
                <c:pt idx="43192">
                  <c:v>13.823899999999</c:v>
                </c:pt>
                <c:pt idx="43193">
                  <c:v>13.823899999997</c:v>
                </c:pt>
                <c:pt idx="43194">
                  <c:v>13.823899999997</c:v>
                </c:pt>
                <c:pt idx="43195">
                  <c:v>13.823899999997</c:v>
                </c:pt>
                <c:pt idx="43196">
                  <c:v>13.823899999997</c:v>
                </c:pt>
                <c:pt idx="43197">
                  <c:v>13.823899999997</c:v>
                </c:pt>
                <c:pt idx="43198">
                  <c:v>13.823899999997</c:v>
                </c:pt>
                <c:pt idx="43199">
                  <c:v>13.823899999997</c:v>
                </c:pt>
                <c:pt idx="43200">
                  <c:v>13.823899999997</c:v>
                </c:pt>
                <c:pt idx="43201">
                  <c:v>13.767049734383001</c:v>
                </c:pt>
                <c:pt idx="43202">
                  <c:v>13.589500000000999</c:v>
                </c:pt>
                <c:pt idx="43203">
                  <c:v>13.589500000000999</c:v>
                </c:pt>
                <c:pt idx="43204">
                  <c:v>13.589500000000999</c:v>
                </c:pt>
                <c:pt idx="43205">
                  <c:v>13.589500000000999</c:v>
                </c:pt>
                <c:pt idx="43206">
                  <c:v>13.589500000000999</c:v>
                </c:pt>
                <c:pt idx="43207">
                  <c:v>13.589500000000999</c:v>
                </c:pt>
                <c:pt idx="43208">
                  <c:v>13.589500000000999</c:v>
                </c:pt>
                <c:pt idx="43209">
                  <c:v>13.589500000000999</c:v>
                </c:pt>
                <c:pt idx="43210">
                  <c:v>13.589500000000999</c:v>
                </c:pt>
                <c:pt idx="43211">
                  <c:v>13.589500000000999</c:v>
                </c:pt>
                <c:pt idx="43212">
                  <c:v>13.589500000000999</c:v>
                </c:pt>
                <c:pt idx="43213">
                  <c:v>13.589500000000999</c:v>
                </c:pt>
                <c:pt idx="43214">
                  <c:v>13.609970765096</c:v>
                </c:pt>
                <c:pt idx="43215">
                  <c:v>13.707599999996001</c:v>
                </c:pt>
                <c:pt idx="43216">
                  <c:v>13.707599999996001</c:v>
                </c:pt>
                <c:pt idx="43217">
                  <c:v>13.707599999996001</c:v>
                </c:pt>
                <c:pt idx="43218">
                  <c:v>13.707599999996001</c:v>
                </c:pt>
                <c:pt idx="43219">
                  <c:v>13.707599999996001</c:v>
                </c:pt>
                <c:pt idx="43220">
                  <c:v>13.707599999996001</c:v>
                </c:pt>
                <c:pt idx="43221">
                  <c:v>13.662243435273</c:v>
                </c:pt>
                <c:pt idx="43222">
                  <c:v>13.552399999995</c:v>
                </c:pt>
                <c:pt idx="43223">
                  <c:v>13.552399999995</c:v>
                </c:pt>
                <c:pt idx="43224">
                  <c:v>13.552399999995</c:v>
                </c:pt>
                <c:pt idx="43225">
                  <c:v>13.552399999995</c:v>
                </c:pt>
                <c:pt idx="43226">
                  <c:v>13.552399999992</c:v>
                </c:pt>
                <c:pt idx="43227">
                  <c:v>13.552399999992</c:v>
                </c:pt>
                <c:pt idx="43228">
                  <c:v>13.552399999995</c:v>
                </c:pt>
                <c:pt idx="43229">
                  <c:v>13.552399999995</c:v>
                </c:pt>
                <c:pt idx="43230">
                  <c:v>13.552399999995</c:v>
                </c:pt>
                <c:pt idx="43231">
                  <c:v>13.552399999995</c:v>
                </c:pt>
                <c:pt idx="43232">
                  <c:v>13.555783643191001</c:v>
                </c:pt>
                <c:pt idx="43233">
                  <c:v>13.587900000004</c:v>
                </c:pt>
                <c:pt idx="43234">
                  <c:v>13.587900000004</c:v>
                </c:pt>
                <c:pt idx="43235">
                  <c:v>13.587900000005</c:v>
                </c:pt>
                <c:pt idx="43236">
                  <c:v>13.587900000005</c:v>
                </c:pt>
                <c:pt idx="43237">
                  <c:v>13.587900000004</c:v>
                </c:pt>
                <c:pt idx="43238">
                  <c:v>13.587900000004</c:v>
                </c:pt>
                <c:pt idx="43239">
                  <c:v>13.587900000004</c:v>
                </c:pt>
                <c:pt idx="43240">
                  <c:v>13.587900000004</c:v>
                </c:pt>
                <c:pt idx="43241">
                  <c:v>13.587900000004</c:v>
                </c:pt>
                <c:pt idx="43242">
                  <c:v>13.587900000004</c:v>
                </c:pt>
                <c:pt idx="43243">
                  <c:v>13.587900000005</c:v>
                </c:pt>
                <c:pt idx="43244">
                  <c:v>13.587900000004</c:v>
                </c:pt>
                <c:pt idx="43245">
                  <c:v>13.587900000004</c:v>
                </c:pt>
                <c:pt idx="43246">
                  <c:v>13.564626254218</c:v>
                </c:pt>
                <c:pt idx="43247">
                  <c:v>13.543199999995</c:v>
                </c:pt>
                <c:pt idx="43248">
                  <c:v>13.543199999994</c:v>
                </c:pt>
                <c:pt idx="43249">
                  <c:v>13.543199999995</c:v>
                </c:pt>
                <c:pt idx="43250">
                  <c:v>13.543199999994</c:v>
                </c:pt>
                <c:pt idx="43251">
                  <c:v>13.543199999995</c:v>
                </c:pt>
                <c:pt idx="43252">
                  <c:v>13.543199999994</c:v>
                </c:pt>
                <c:pt idx="43253">
                  <c:v>13.543199999994</c:v>
                </c:pt>
                <c:pt idx="43254">
                  <c:v>13.543199999995</c:v>
                </c:pt>
                <c:pt idx="43255">
                  <c:v>13.543199999995</c:v>
                </c:pt>
                <c:pt idx="43256">
                  <c:v>13.543199999994</c:v>
                </c:pt>
                <c:pt idx="43257">
                  <c:v>13.543199999995</c:v>
                </c:pt>
                <c:pt idx="43258">
                  <c:v>13.658448559761</c:v>
                </c:pt>
                <c:pt idx="43259">
                  <c:v>13.742700000001999</c:v>
                </c:pt>
                <c:pt idx="43260">
                  <c:v>13.742700000001999</c:v>
                </c:pt>
                <c:pt idx="43261">
                  <c:v>13.742700000001999</c:v>
                </c:pt>
                <c:pt idx="43262">
                  <c:v>13.742700000001999</c:v>
                </c:pt>
                <c:pt idx="43263">
                  <c:v>13.742700000001999</c:v>
                </c:pt>
                <c:pt idx="43264">
                  <c:v>13.742700000001999</c:v>
                </c:pt>
                <c:pt idx="43265">
                  <c:v>13.742700000001999</c:v>
                </c:pt>
                <c:pt idx="43266">
                  <c:v>13.742700000001999</c:v>
                </c:pt>
                <c:pt idx="43267">
                  <c:v>13.742700000001999</c:v>
                </c:pt>
                <c:pt idx="43268">
                  <c:v>13.742700000001999</c:v>
                </c:pt>
                <c:pt idx="43269">
                  <c:v>13.737286298531</c:v>
                </c:pt>
                <c:pt idx="43270">
                  <c:v>13.530700000002</c:v>
                </c:pt>
                <c:pt idx="43271">
                  <c:v>13.530700000002</c:v>
                </c:pt>
                <c:pt idx="43272">
                  <c:v>13.530700000002</c:v>
                </c:pt>
                <c:pt idx="43273">
                  <c:v>13.530700000002</c:v>
                </c:pt>
                <c:pt idx="43274">
                  <c:v>13.530700000002</c:v>
                </c:pt>
                <c:pt idx="43275">
                  <c:v>13.530700000002</c:v>
                </c:pt>
                <c:pt idx="43276">
                  <c:v>13.530700000002</c:v>
                </c:pt>
                <c:pt idx="43277">
                  <c:v>13.530700000003</c:v>
                </c:pt>
                <c:pt idx="43278">
                  <c:v>13.530700000002</c:v>
                </c:pt>
                <c:pt idx="43279">
                  <c:v>13.530700000002</c:v>
                </c:pt>
                <c:pt idx="43280">
                  <c:v>13.530700000002</c:v>
                </c:pt>
                <c:pt idx="43281">
                  <c:v>13.530700000002</c:v>
                </c:pt>
                <c:pt idx="43282">
                  <c:v>13.530700000002</c:v>
                </c:pt>
                <c:pt idx="43283">
                  <c:v>13.530700000002</c:v>
                </c:pt>
                <c:pt idx="43284">
                  <c:v>13.530700000002</c:v>
                </c:pt>
                <c:pt idx="43285">
                  <c:v>13.530700000002</c:v>
                </c:pt>
                <c:pt idx="43286">
                  <c:v>13.530700000002</c:v>
                </c:pt>
                <c:pt idx="43287">
                  <c:v>13.530700000002</c:v>
                </c:pt>
                <c:pt idx="43288">
                  <c:v>13.559641198503</c:v>
                </c:pt>
                <c:pt idx="43289">
                  <c:v>13.640899999999</c:v>
                </c:pt>
                <c:pt idx="43290">
                  <c:v>13.640899999999</c:v>
                </c:pt>
                <c:pt idx="43291">
                  <c:v>13.640899999999</c:v>
                </c:pt>
                <c:pt idx="43292">
                  <c:v>13.640899999999</c:v>
                </c:pt>
                <c:pt idx="43293">
                  <c:v>13.640899999999</c:v>
                </c:pt>
                <c:pt idx="43294">
                  <c:v>13.640899999999</c:v>
                </c:pt>
                <c:pt idx="43295">
                  <c:v>13.575158289387</c:v>
                </c:pt>
                <c:pt idx="43296">
                  <c:v>13.542099999997999</c:v>
                </c:pt>
                <c:pt idx="43297">
                  <c:v>13.542099999997999</c:v>
                </c:pt>
                <c:pt idx="43298">
                  <c:v>13.542099999997999</c:v>
                </c:pt>
                <c:pt idx="43299">
                  <c:v>13.542099999997999</c:v>
                </c:pt>
                <c:pt idx="43300">
                  <c:v>13.542099999997999</c:v>
                </c:pt>
                <c:pt idx="43301">
                  <c:v>13.542099999997999</c:v>
                </c:pt>
                <c:pt idx="43302">
                  <c:v>13.542099999997999</c:v>
                </c:pt>
                <c:pt idx="43303">
                  <c:v>13.542099999997999</c:v>
                </c:pt>
                <c:pt idx="43304">
                  <c:v>13.542099999997999</c:v>
                </c:pt>
                <c:pt idx="43305">
                  <c:v>13.542099999997999</c:v>
                </c:pt>
                <c:pt idx="43306">
                  <c:v>13.542099999997999</c:v>
                </c:pt>
                <c:pt idx="43307">
                  <c:v>13.542099999997999</c:v>
                </c:pt>
                <c:pt idx="43308">
                  <c:v>13.595115285167999</c:v>
                </c:pt>
                <c:pt idx="43309">
                  <c:v>13.640799999996</c:v>
                </c:pt>
                <c:pt idx="43310">
                  <c:v>13.640799999996</c:v>
                </c:pt>
                <c:pt idx="43311">
                  <c:v>13.640799999996</c:v>
                </c:pt>
                <c:pt idx="43312">
                  <c:v>13.640799999996</c:v>
                </c:pt>
                <c:pt idx="43313">
                  <c:v>13.640799999996</c:v>
                </c:pt>
                <c:pt idx="43314">
                  <c:v>13.640799999996</c:v>
                </c:pt>
                <c:pt idx="43315">
                  <c:v>13.640799999996</c:v>
                </c:pt>
                <c:pt idx="43316">
                  <c:v>13.640799999996</c:v>
                </c:pt>
                <c:pt idx="43317">
                  <c:v>13.640799999996</c:v>
                </c:pt>
                <c:pt idx="43318">
                  <c:v>13.640799999996</c:v>
                </c:pt>
                <c:pt idx="43319">
                  <c:v>13.640799999996</c:v>
                </c:pt>
                <c:pt idx="43320">
                  <c:v>13.640799999996</c:v>
                </c:pt>
                <c:pt idx="43321">
                  <c:v>13.640799999996</c:v>
                </c:pt>
                <c:pt idx="43322">
                  <c:v>13.640799999996</c:v>
                </c:pt>
                <c:pt idx="43323">
                  <c:v>13.640799999996</c:v>
                </c:pt>
                <c:pt idx="43324">
                  <c:v>13.640799999996</c:v>
                </c:pt>
                <c:pt idx="43325">
                  <c:v>13.640799999996</c:v>
                </c:pt>
                <c:pt idx="43326">
                  <c:v>13.640799999996</c:v>
                </c:pt>
                <c:pt idx="43327">
                  <c:v>13.640799999996</c:v>
                </c:pt>
                <c:pt idx="43328">
                  <c:v>13.679412177798</c:v>
                </c:pt>
                <c:pt idx="43329">
                  <c:v>13.697799999997001</c:v>
                </c:pt>
                <c:pt idx="43330">
                  <c:v>13.697799999996001</c:v>
                </c:pt>
                <c:pt idx="43331">
                  <c:v>13.697799999996001</c:v>
                </c:pt>
                <c:pt idx="43332">
                  <c:v>13.697799999997001</c:v>
                </c:pt>
                <c:pt idx="43333">
                  <c:v>13.697799999997001</c:v>
                </c:pt>
                <c:pt idx="43334">
                  <c:v>13.697799999997001</c:v>
                </c:pt>
                <c:pt idx="43335">
                  <c:v>13.697799999997001</c:v>
                </c:pt>
                <c:pt idx="43336">
                  <c:v>13.697799999997001</c:v>
                </c:pt>
                <c:pt idx="43337">
                  <c:v>13.697799999996001</c:v>
                </c:pt>
                <c:pt idx="43338">
                  <c:v>13.697799999997001</c:v>
                </c:pt>
                <c:pt idx="43339">
                  <c:v>13.697799999997001</c:v>
                </c:pt>
                <c:pt idx="43340">
                  <c:v>13.697799999997001</c:v>
                </c:pt>
                <c:pt idx="43341">
                  <c:v>13.705771717172</c:v>
                </c:pt>
                <c:pt idx="43342">
                  <c:v>13.729400000003</c:v>
                </c:pt>
                <c:pt idx="43343">
                  <c:v>13.729400000003</c:v>
                </c:pt>
                <c:pt idx="43344">
                  <c:v>13.729400000003</c:v>
                </c:pt>
                <c:pt idx="43345">
                  <c:v>13.729400000003</c:v>
                </c:pt>
                <c:pt idx="43346">
                  <c:v>13.725932250583</c:v>
                </c:pt>
                <c:pt idx="43347">
                  <c:v>13.644800000002</c:v>
                </c:pt>
                <c:pt idx="43348">
                  <c:v>13.644800000002</c:v>
                </c:pt>
                <c:pt idx="43349">
                  <c:v>13.644800000002</c:v>
                </c:pt>
                <c:pt idx="43350">
                  <c:v>13.644800000002</c:v>
                </c:pt>
                <c:pt idx="43351">
                  <c:v>13.644800000002</c:v>
                </c:pt>
                <c:pt idx="43352">
                  <c:v>13.644800000002</c:v>
                </c:pt>
                <c:pt idx="43353">
                  <c:v>13.644800000002</c:v>
                </c:pt>
                <c:pt idx="43354">
                  <c:v>13.644800000004</c:v>
                </c:pt>
                <c:pt idx="43355">
                  <c:v>13.644800000002</c:v>
                </c:pt>
                <c:pt idx="43356">
                  <c:v>13.644800000002</c:v>
                </c:pt>
                <c:pt idx="43357">
                  <c:v>13.644800000002</c:v>
                </c:pt>
                <c:pt idx="43358">
                  <c:v>13.644800000002</c:v>
                </c:pt>
                <c:pt idx="43359">
                  <c:v>13.644800000002</c:v>
                </c:pt>
                <c:pt idx="43360">
                  <c:v>13.644800000002</c:v>
                </c:pt>
                <c:pt idx="43361">
                  <c:v>13.644800000002</c:v>
                </c:pt>
                <c:pt idx="43362">
                  <c:v>13.644800000002</c:v>
                </c:pt>
                <c:pt idx="43363">
                  <c:v>13.644800000002</c:v>
                </c:pt>
                <c:pt idx="43364">
                  <c:v>13.644800000002</c:v>
                </c:pt>
                <c:pt idx="43365">
                  <c:v>13.649888487498</c:v>
                </c:pt>
                <c:pt idx="43366">
                  <c:v>13.709899999996001</c:v>
                </c:pt>
                <c:pt idx="43367">
                  <c:v>13.709899999996001</c:v>
                </c:pt>
                <c:pt idx="43368">
                  <c:v>13.709899999996001</c:v>
                </c:pt>
                <c:pt idx="43369">
                  <c:v>13.709899999996001</c:v>
                </c:pt>
                <c:pt idx="43370">
                  <c:v>13.709899999995001</c:v>
                </c:pt>
                <c:pt idx="43371">
                  <c:v>13.709899999996001</c:v>
                </c:pt>
                <c:pt idx="43372">
                  <c:v>13.709899999996001</c:v>
                </c:pt>
                <c:pt idx="43373">
                  <c:v>13.709899999996001</c:v>
                </c:pt>
                <c:pt idx="43374">
                  <c:v>13.709899999996001</c:v>
                </c:pt>
                <c:pt idx="43375">
                  <c:v>13.709899999996001</c:v>
                </c:pt>
                <c:pt idx="43376">
                  <c:v>13.709899999997999</c:v>
                </c:pt>
                <c:pt idx="43377">
                  <c:v>13.709899999996001</c:v>
                </c:pt>
                <c:pt idx="43378">
                  <c:v>13.531394388349</c:v>
                </c:pt>
                <c:pt idx="43379">
                  <c:v>13.452799999999</c:v>
                </c:pt>
                <c:pt idx="43380">
                  <c:v>13.452799999999</c:v>
                </c:pt>
                <c:pt idx="43381">
                  <c:v>13.452799999999</c:v>
                </c:pt>
                <c:pt idx="43382">
                  <c:v>13.452799999999</c:v>
                </c:pt>
                <c:pt idx="43383">
                  <c:v>13.452799999999</c:v>
                </c:pt>
                <c:pt idx="43384">
                  <c:v>13.472950728692</c:v>
                </c:pt>
                <c:pt idx="43385">
                  <c:v>13.552100000000999</c:v>
                </c:pt>
                <c:pt idx="43386">
                  <c:v>13.552100000000999</c:v>
                </c:pt>
                <c:pt idx="43387">
                  <c:v>13.552100000000999</c:v>
                </c:pt>
                <c:pt idx="43388">
                  <c:v>13.552100000000999</c:v>
                </c:pt>
                <c:pt idx="43389">
                  <c:v>13.552100000000999</c:v>
                </c:pt>
                <c:pt idx="43390">
                  <c:v>13.552100000000999</c:v>
                </c:pt>
                <c:pt idx="43391">
                  <c:v>13.552100000000999</c:v>
                </c:pt>
                <c:pt idx="43392">
                  <c:v>13.552100000000999</c:v>
                </c:pt>
                <c:pt idx="43393">
                  <c:v>13.552100000000999</c:v>
                </c:pt>
                <c:pt idx="43394">
                  <c:v>13.552100000000999</c:v>
                </c:pt>
                <c:pt idx="43395">
                  <c:v>13.552100000000999</c:v>
                </c:pt>
                <c:pt idx="43396">
                  <c:v>13.552100000000999</c:v>
                </c:pt>
                <c:pt idx="43397">
                  <c:v>13.552100000000999</c:v>
                </c:pt>
                <c:pt idx="43398">
                  <c:v>13.533131940093</c:v>
                </c:pt>
                <c:pt idx="43399">
                  <c:v>13.517400000003001</c:v>
                </c:pt>
                <c:pt idx="43400">
                  <c:v>13.517400000003001</c:v>
                </c:pt>
                <c:pt idx="43401">
                  <c:v>13.517400000003001</c:v>
                </c:pt>
                <c:pt idx="43402">
                  <c:v>13.517400000003001</c:v>
                </c:pt>
                <c:pt idx="43403">
                  <c:v>13.517400000006001</c:v>
                </c:pt>
                <c:pt idx="43404">
                  <c:v>13.517400000003001</c:v>
                </c:pt>
                <c:pt idx="43405">
                  <c:v>13.517400000003001</c:v>
                </c:pt>
                <c:pt idx="43406">
                  <c:v>13.517400000003001</c:v>
                </c:pt>
                <c:pt idx="43407">
                  <c:v>13.517400000003001</c:v>
                </c:pt>
                <c:pt idx="43408">
                  <c:v>13.517400000003001</c:v>
                </c:pt>
                <c:pt idx="43409">
                  <c:v>13.594454151623999</c:v>
                </c:pt>
                <c:pt idx="43410">
                  <c:v>13.749400000001</c:v>
                </c:pt>
                <c:pt idx="43411">
                  <c:v>13.749400000001</c:v>
                </c:pt>
                <c:pt idx="43412">
                  <c:v>13.749400000001</c:v>
                </c:pt>
                <c:pt idx="43413">
                  <c:v>13.749400000001</c:v>
                </c:pt>
                <c:pt idx="43414">
                  <c:v>13.749400000001</c:v>
                </c:pt>
                <c:pt idx="43415">
                  <c:v>13.749400000001</c:v>
                </c:pt>
                <c:pt idx="43416">
                  <c:v>13.749400000001</c:v>
                </c:pt>
                <c:pt idx="43417">
                  <c:v>13.749399999995999</c:v>
                </c:pt>
                <c:pt idx="43418">
                  <c:v>13.749400000001</c:v>
                </c:pt>
                <c:pt idx="43419">
                  <c:v>13.749400000001</c:v>
                </c:pt>
                <c:pt idx="43420">
                  <c:v>13.749400000001</c:v>
                </c:pt>
                <c:pt idx="43421">
                  <c:v>13.716649165141</c:v>
                </c:pt>
                <c:pt idx="43422">
                  <c:v>13.622899999995999</c:v>
                </c:pt>
                <c:pt idx="43423">
                  <c:v>13.622899999995999</c:v>
                </c:pt>
                <c:pt idx="43424">
                  <c:v>13.622899999995999</c:v>
                </c:pt>
                <c:pt idx="43425">
                  <c:v>13.622899999995999</c:v>
                </c:pt>
                <c:pt idx="43426">
                  <c:v>13.622899999995999</c:v>
                </c:pt>
                <c:pt idx="43427">
                  <c:v>13.622899999995999</c:v>
                </c:pt>
                <c:pt idx="43428">
                  <c:v>13.622899999995999</c:v>
                </c:pt>
                <c:pt idx="43429">
                  <c:v>13.622899999995999</c:v>
                </c:pt>
                <c:pt idx="43430">
                  <c:v>13.622899999995999</c:v>
                </c:pt>
                <c:pt idx="43431">
                  <c:v>13.622899999995999</c:v>
                </c:pt>
                <c:pt idx="43432">
                  <c:v>13.622899999995999</c:v>
                </c:pt>
                <c:pt idx="43433">
                  <c:v>13.622899999995999</c:v>
                </c:pt>
                <c:pt idx="43434">
                  <c:v>13.622899999995999</c:v>
                </c:pt>
                <c:pt idx="43435">
                  <c:v>13.66426803419</c:v>
                </c:pt>
                <c:pt idx="43436">
                  <c:v>13.674200000001999</c:v>
                </c:pt>
                <c:pt idx="43437">
                  <c:v>13.674200000001999</c:v>
                </c:pt>
                <c:pt idx="43438">
                  <c:v>13.674200000001999</c:v>
                </c:pt>
                <c:pt idx="43439">
                  <c:v>13.674200000001999</c:v>
                </c:pt>
                <c:pt idx="43440">
                  <c:v>13.674200000001999</c:v>
                </c:pt>
                <c:pt idx="43441">
                  <c:v>13.674200000001999</c:v>
                </c:pt>
                <c:pt idx="43442">
                  <c:v>13.674200000001999</c:v>
                </c:pt>
                <c:pt idx="43443">
                  <c:v>13.674200000001999</c:v>
                </c:pt>
                <c:pt idx="43444">
                  <c:v>13.674200000001999</c:v>
                </c:pt>
                <c:pt idx="43445">
                  <c:v>13.674200000001999</c:v>
                </c:pt>
                <c:pt idx="43446">
                  <c:v>13.674200000001999</c:v>
                </c:pt>
                <c:pt idx="43447">
                  <c:v>13.600364057167001</c:v>
                </c:pt>
                <c:pt idx="43448">
                  <c:v>13.565500000002</c:v>
                </c:pt>
                <c:pt idx="43449">
                  <c:v>13.565499999998</c:v>
                </c:pt>
                <c:pt idx="43450">
                  <c:v>13.565499999998</c:v>
                </c:pt>
                <c:pt idx="43451">
                  <c:v>13.565499999998</c:v>
                </c:pt>
                <c:pt idx="43452">
                  <c:v>13.565499999998</c:v>
                </c:pt>
                <c:pt idx="43453">
                  <c:v>13.565499999998</c:v>
                </c:pt>
                <c:pt idx="43454">
                  <c:v>13.565499999997</c:v>
                </c:pt>
                <c:pt idx="43455">
                  <c:v>13.565499999997</c:v>
                </c:pt>
                <c:pt idx="43456">
                  <c:v>13.565499999998</c:v>
                </c:pt>
                <c:pt idx="43457">
                  <c:v>13.565499999998</c:v>
                </c:pt>
                <c:pt idx="43458">
                  <c:v>13.565499999998</c:v>
                </c:pt>
                <c:pt idx="43459">
                  <c:v>13.591909093818</c:v>
                </c:pt>
                <c:pt idx="43460">
                  <c:v>13.731999999997001</c:v>
                </c:pt>
                <c:pt idx="43461">
                  <c:v>13.731999999997001</c:v>
                </c:pt>
                <c:pt idx="43462">
                  <c:v>13.731999999997999</c:v>
                </c:pt>
                <c:pt idx="43463">
                  <c:v>13.731999999997001</c:v>
                </c:pt>
                <c:pt idx="43464">
                  <c:v>13.731999999997001</c:v>
                </c:pt>
                <c:pt idx="43465">
                  <c:v>13.731999999997999</c:v>
                </c:pt>
                <c:pt idx="43466">
                  <c:v>13.731999999997001</c:v>
                </c:pt>
                <c:pt idx="43467">
                  <c:v>13.731999999997001</c:v>
                </c:pt>
                <c:pt idx="43468">
                  <c:v>13.731999999997001</c:v>
                </c:pt>
                <c:pt idx="43469">
                  <c:v>13.731999999997001</c:v>
                </c:pt>
                <c:pt idx="43470">
                  <c:v>13.731999999997999</c:v>
                </c:pt>
                <c:pt idx="43471">
                  <c:v>13.731999999997001</c:v>
                </c:pt>
                <c:pt idx="43472">
                  <c:v>13.723989590816</c:v>
                </c:pt>
                <c:pt idx="43473">
                  <c:v>13.657700000004001</c:v>
                </c:pt>
                <c:pt idx="43474">
                  <c:v>13.657700000003</c:v>
                </c:pt>
                <c:pt idx="43475">
                  <c:v>13.657700000003</c:v>
                </c:pt>
                <c:pt idx="43476">
                  <c:v>13.657700000003</c:v>
                </c:pt>
                <c:pt idx="43477">
                  <c:v>13.657700000004001</c:v>
                </c:pt>
                <c:pt idx="43478">
                  <c:v>13.657700000004001</c:v>
                </c:pt>
                <c:pt idx="43479">
                  <c:v>13.657700000004001</c:v>
                </c:pt>
                <c:pt idx="43480">
                  <c:v>13.657700000003</c:v>
                </c:pt>
                <c:pt idx="43481">
                  <c:v>13.657700000004001</c:v>
                </c:pt>
                <c:pt idx="43482">
                  <c:v>13.657700000003</c:v>
                </c:pt>
                <c:pt idx="43483">
                  <c:v>13.657700000004001</c:v>
                </c:pt>
                <c:pt idx="43484">
                  <c:v>13.657700000003</c:v>
                </c:pt>
                <c:pt idx="43485">
                  <c:v>13.657700000004001</c:v>
                </c:pt>
                <c:pt idx="43486">
                  <c:v>13.499352736965999</c:v>
                </c:pt>
                <c:pt idx="43487">
                  <c:v>13.487300000000999</c:v>
                </c:pt>
                <c:pt idx="43488">
                  <c:v>13.487300000000999</c:v>
                </c:pt>
                <c:pt idx="43489">
                  <c:v>13.487300000000999</c:v>
                </c:pt>
                <c:pt idx="43490">
                  <c:v>13.487300000000999</c:v>
                </c:pt>
                <c:pt idx="43491">
                  <c:v>13.487300000000999</c:v>
                </c:pt>
                <c:pt idx="43492">
                  <c:v>13.487300000000999</c:v>
                </c:pt>
                <c:pt idx="43493">
                  <c:v>13.487300000000999</c:v>
                </c:pt>
                <c:pt idx="43494">
                  <c:v>13.487300000000999</c:v>
                </c:pt>
                <c:pt idx="43495">
                  <c:v>13.487300000000999</c:v>
                </c:pt>
                <c:pt idx="43496">
                  <c:v>13.487300000000999</c:v>
                </c:pt>
                <c:pt idx="43497">
                  <c:v>13.487300000000999</c:v>
                </c:pt>
                <c:pt idx="43498">
                  <c:v>13.590126725397001</c:v>
                </c:pt>
                <c:pt idx="43499">
                  <c:v>13.644200000003</c:v>
                </c:pt>
                <c:pt idx="43500">
                  <c:v>13.644200000002</c:v>
                </c:pt>
                <c:pt idx="43501">
                  <c:v>13.644200000003</c:v>
                </c:pt>
                <c:pt idx="43502">
                  <c:v>13.644200000003</c:v>
                </c:pt>
                <c:pt idx="43503">
                  <c:v>13.644200000003</c:v>
                </c:pt>
                <c:pt idx="43504">
                  <c:v>13.644200000002</c:v>
                </c:pt>
                <c:pt idx="43505">
                  <c:v>13.644200000003</c:v>
                </c:pt>
                <c:pt idx="43506">
                  <c:v>13.644200000003</c:v>
                </c:pt>
                <c:pt idx="43507">
                  <c:v>13.644200000002</c:v>
                </c:pt>
                <c:pt idx="43508">
                  <c:v>13.644200000003</c:v>
                </c:pt>
                <c:pt idx="43509">
                  <c:v>13.644200000003</c:v>
                </c:pt>
                <c:pt idx="43510">
                  <c:v>13.644200000003</c:v>
                </c:pt>
                <c:pt idx="43511">
                  <c:v>13.669624857143001</c:v>
                </c:pt>
                <c:pt idx="43512">
                  <c:v>13.753700000001</c:v>
                </c:pt>
                <c:pt idx="43513">
                  <c:v>13.753700000001</c:v>
                </c:pt>
                <c:pt idx="43514">
                  <c:v>13.753700000001</c:v>
                </c:pt>
                <c:pt idx="43515">
                  <c:v>13.753700000001</c:v>
                </c:pt>
                <c:pt idx="43516">
                  <c:v>13.753700000001</c:v>
                </c:pt>
                <c:pt idx="43517">
                  <c:v>13.753700000001</c:v>
                </c:pt>
                <c:pt idx="43518">
                  <c:v>13.753700000001</c:v>
                </c:pt>
                <c:pt idx="43519">
                  <c:v>13.753700000001</c:v>
                </c:pt>
                <c:pt idx="43520">
                  <c:v>13.753700000001</c:v>
                </c:pt>
                <c:pt idx="43521">
                  <c:v>13.753700000001</c:v>
                </c:pt>
                <c:pt idx="43522">
                  <c:v>13.753700000001</c:v>
                </c:pt>
                <c:pt idx="43523">
                  <c:v>13.753700000001</c:v>
                </c:pt>
                <c:pt idx="43524">
                  <c:v>13.753700000001</c:v>
                </c:pt>
                <c:pt idx="43525">
                  <c:v>13.753700000001</c:v>
                </c:pt>
                <c:pt idx="43526">
                  <c:v>13.753700000001</c:v>
                </c:pt>
                <c:pt idx="43527">
                  <c:v>13.753700000001</c:v>
                </c:pt>
                <c:pt idx="43528">
                  <c:v>13.753700000001</c:v>
                </c:pt>
                <c:pt idx="43529">
                  <c:v>13.753700000001</c:v>
                </c:pt>
                <c:pt idx="43530">
                  <c:v>13.759826609196001</c:v>
                </c:pt>
                <c:pt idx="43531">
                  <c:v>13.800799999998</c:v>
                </c:pt>
                <c:pt idx="43532">
                  <c:v>13.800799999998</c:v>
                </c:pt>
                <c:pt idx="43533">
                  <c:v>13.800799999998</c:v>
                </c:pt>
                <c:pt idx="43534">
                  <c:v>13.800799999998</c:v>
                </c:pt>
                <c:pt idx="43535">
                  <c:v>13.800799999998</c:v>
                </c:pt>
                <c:pt idx="43536">
                  <c:v>13.800799999998</c:v>
                </c:pt>
                <c:pt idx="43537">
                  <c:v>13.676392730346</c:v>
                </c:pt>
                <c:pt idx="43538">
                  <c:v>13.622700000005</c:v>
                </c:pt>
                <c:pt idx="43539">
                  <c:v>13.622700000006001</c:v>
                </c:pt>
                <c:pt idx="43540">
                  <c:v>13.622700000005</c:v>
                </c:pt>
                <c:pt idx="43541">
                  <c:v>13.622700000005</c:v>
                </c:pt>
                <c:pt idx="43542">
                  <c:v>13.622700000005</c:v>
                </c:pt>
                <c:pt idx="43543">
                  <c:v>13.622700000005</c:v>
                </c:pt>
                <c:pt idx="43544">
                  <c:v>13.622700000005</c:v>
                </c:pt>
                <c:pt idx="43545">
                  <c:v>13.622700000005</c:v>
                </c:pt>
                <c:pt idx="43546">
                  <c:v>13.622700000005</c:v>
                </c:pt>
                <c:pt idx="43547">
                  <c:v>13.622700000005</c:v>
                </c:pt>
                <c:pt idx="43548">
                  <c:v>13.622700000005</c:v>
                </c:pt>
                <c:pt idx="43549">
                  <c:v>13.646545975474</c:v>
                </c:pt>
                <c:pt idx="43550">
                  <c:v>13.695000000005001</c:v>
                </c:pt>
                <c:pt idx="43551">
                  <c:v>13.695000000005001</c:v>
                </c:pt>
                <c:pt idx="43552">
                  <c:v>13.695000000005001</c:v>
                </c:pt>
                <c:pt idx="43553">
                  <c:v>13.695000000005001</c:v>
                </c:pt>
                <c:pt idx="43554">
                  <c:v>13.695000000005001</c:v>
                </c:pt>
                <c:pt idx="43555">
                  <c:v>13.695000000005001</c:v>
                </c:pt>
                <c:pt idx="43556">
                  <c:v>13.695000000005001</c:v>
                </c:pt>
                <c:pt idx="43557">
                  <c:v>13.695000000005001</c:v>
                </c:pt>
                <c:pt idx="43558">
                  <c:v>13.695000000005001</c:v>
                </c:pt>
                <c:pt idx="43559">
                  <c:v>13.695000000005001</c:v>
                </c:pt>
                <c:pt idx="43560">
                  <c:v>13.695000000005001</c:v>
                </c:pt>
                <c:pt idx="43561">
                  <c:v>13.697250015942</c:v>
                </c:pt>
                <c:pt idx="43562">
                  <c:v>13.703000000002</c:v>
                </c:pt>
                <c:pt idx="43563">
                  <c:v>13.703000000002</c:v>
                </c:pt>
                <c:pt idx="43564">
                  <c:v>13.703000000002</c:v>
                </c:pt>
                <c:pt idx="43565">
                  <c:v>13.703000000002</c:v>
                </c:pt>
                <c:pt idx="43566">
                  <c:v>13.703000000002</c:v>
                </c:pt>
                <c:pt idx="43567">
                  <c:v>13.703000000002</c:v>
                </c:pt>
                <c:pt idx="43568">
                  <c:v>13.703000000002</c:v>
                </c:pt>
                <c:pt idx="43569">
                  <c:v>13.703000000002</c:v>
                </c:pt>
                <c:pt idx="43570">
                  <c:v>13.703000000002</c:v>
                </c:pt>
                <c:pt idx="43571">
                  <c:v>13.703000000002</c:v>
                </c:pt>
                <c:pt idx="43572">
                  <c:v>13.703000000002</c:v>
                </c:pt>
                <c:pt idx="43573">
                  <c:v>13.703000000002</c:v>
                </c:pt>
                <c:pt idx="43574">
                  <c:v>13.699516831556</c:v>
                </c:pt>
                <c:pt idx="43575">
                  <c:v>13.668899999997</c:v>
                </c:pt>
                <c:pt idx="43576">
                  <c:v>13.668899999997</c:v>
                </c:pt>
                <c:pt idx="43577">
                  <c:v>13.668899999997</c:v>
                </c:pt>
                <c:pt idx="43578">
                  <c:v>13.668899999997</c:v>
                </c:pt>
                <c:pt idx="43579">
                  <c:v>13.668899999997</c:v>
                </c:pt>
                <c:pt idx="43580">
                  <c:v>13.668899999997</c:v>
                </c:pt>
                <c:pt idx="43581">
                  <c:v>13.668899999996</c:v>
                </c:pt>
                <c:pt idx="43582">
                  <c:v>13.668899999997</c:v>
                </c:pt>
                <c:pt idx="43583">
                  <c:v>13.668899999997</c:v>
                </c:pt>
                <c:pt idx="43584">
                  <c:v>13.668899999997</c:v>
                </c:pt>
                <c:pt idx="43585">
                  <c:v>13.668899999997</c:v>
                </c:pt>
                <c:pt idx="43586">
                  <c:v>13.668899999997</c:v>
                </c:pt>
                <c:pt idx="43587">
                  <c:v>13.668899999997</c:v>
                </c:pt>
                <c:pt idx="43588">
                  <c:v>13.669452976685999</c:v>
                </c:pt>
                <c:pt idx="43589">
                  <c:v>13.669699999999001</c:v>
                </c:pt>
                <c:pt idx="43590">
                  <c:v>13.669699999999001</c:v>
                </c:pt>
                <c:pt idx="43591">
                  <c:v>13.669699999999001</c:v>
                </c:pt>
                <c:pt idx="43592">
                  <c:v>13.669699999999001</c:v>
                </c:pt>
                <c:pt idx="43593">
                  <c:v>13.669699999999001</c:v>
                </c:pt>
                <c:pt idx="43594">
                  <c:v>13.669699999999001</c:v>
                </c:pt>
                <c:pt idx="43595">
                  <c:v>13.669699999999001</c:v>
                </c:pt>
                <c:pt idx="43596">
                  <c:v>13.669699999999001</c:v>
                </c:pt>
                <c:pt idx="43597">
                  <c:v>13.669699999999001</c:v>
                </c:pt>
                <c:pt idx="43598">
                  <c:v>13.669699999999001</c:v>
                </c:pt>
                <c:pt idx="43599">
                  <c:v>13.677680594588001</c:v>
                </c:pt>
                <c:pt idx="43600">
                  <c:v>13.698999999994999</c:v>
                </c:pt>
                <c:pt idx="43601">
                  <c:v>13.698999999994999</c:v>
                </c:pt>
                <c:pt idx="43602">
                  <c:v>13.698999999994999</c:v>
                </c:pt>
                <c:pt idx="43603">
                  <c:v>13.698999999994999</c:v>
                </c:pt>
                <c:pt idx="43604">
                  <c:v>13.698999999994999</c:v>
                </c:pt>
                <c:pt idx="43605">
                  <c:v>13.698999999994999</c:v>
                </c:pt>
                <c:pt idx="43606">
                  <c:v>13.698999999994999</c:v>
                </c:pt>
                <c:pt idx="43607">
                  <c:v>13.698999999994999</c:v>
                </c:pt>
                <c:pt idx="43608">
                  <c:v>13.698999999994999</c:v>
                </c:pt>
                <c:pt idx="43609">
                  <c:v>13.698999999994999</c:v>
                </c:pt>
                <c:pt idx="43610">
                  <c:v>13.698999999994999</c:v>
                </c:pt>
                <c:pt idx="43611">
                  <c:v>13.698999999994999</c:v>
                </c:pt>
                <c:pt idx="43612">
                  <c:v>13.697761992543001</c:v>
                </c:pt>
                <c:pt idx="43613">
                  <c:v>13.661200000001999</c:v>
                </c:pt>
                <c:pt idx="43614">
                  <c:v>13.661200000001999</c:v>
                </c:pt>
                <c:pt idx="43615">
                  <c:v>13.661200000001999</c:v>
                </c:pt>
                <c:pt idx="43616">
                  <c:v>13.661200000001999</c:v>
                </c:pt>
                <c:pt idx="43617">
                  <c:v>13.661200000001999</c:v>
                </c:pt>
                <c:pt idx="43618">
                  <c:v>13.661200000001999</c:v>
                </c:pt>
                <c:pt idx="43619">
                  <c:v>13.661200000001999</c:v>
                </c:pt>
                <c:pt idx="43620">
                  <c:v>13.661200000001999</c:v>
                </c:pt>
                <c:pt idx="43621">
                  <c:v>13.661200000001999</c:v>
                </c:pt>
                <c:pt idx="43622">
                  <c:v>13.661200000001999</c:v>
                </c:pt>
                <c:pt idx="43623">
                  <c:v>13.661200000001999</c:v>
                </c:pt>
                <c:pt idx="43624">
                  <c:v>13.661200000001999</c:v>
                </c:pt>
                <c:pt idx="43625">
                  <c:v>13.66068746044</c:v>
                </c:pt>
                <c:pt idx="43626">
                  <c:v>13.617900000003999</c:v>
                </c:pt>
                <c:pt idx="43627">
                  <c:v>13.617900000003999</c:v>
                </c:pt>
                <c:pt idx="43628">
                  <c:v>13.617900000003001</c:v>
                </c:pt>
                <c:pt idx="43629">
                  <c:v>13.617900000003001</c:v>
                </c:pt>
                <c:pt idx="43630">
                  <c:v>13.617900000003999</c:v>
                </c:pt>
                <c:pt idx="43631">
                  <c:v>13.617900000003001</c:v>
                </c:pt>
                <c:pt idx="43632">
                  <c:v>13.617900000003001</c:v>
                </c:pt>
                <c:pt idx="43633">
                  <c:v>13.617900000003001</c:v>
                </c:pt>
                <c:pt idx="43634">
                  <c:v>13.617900000003999</c:v>
                </c:pt>
                <c:pt idx="43635">
                  <c:v>13.617900000003999</c:v>
                </c:pt>
                <c:pt idx="43636">
                  <c:v>13.617900000003999</c:v>
                </c:pt>
                <c:pt idx="43637">
                  <c:v>13.617900000003999</c:v>
                </c:pt>
                <c:pt idx="43638">
                  <c:v>13.617900000003999</c:v>
                </c:pt>
                <c:pt idx="43639">
                  <c:v>13.617900000003001</c:v>
                </c:pt>
                <c:pt idx="43640">
                  <c:v>13.617900000003999</c:v>
                </c:pt>
                <c:pt idx="43641">
                  <c:v>13.617900000003001</c:v>
                </c:pt>
                <c:pt idx="43642">
                  <c:v>13.617900000003999</c:v>
                </c:pt>
                <c:pt idx="43643">
                  <c:v>13.617900000003999</c:v>
                </c:pt>
                <c:pt idx="43644">
                  <c:v>13.617900000003999</c:v>
                </c:pt>
                <c:pt idx="43645">
                  <c:v>13.59742873345</c:v>
                </c:pt>
                <c:pt idx="43646">
                  <c:v>13.544900000002</c:v>
                </c:pt>
                <c:pt idx="43647">
                  <c:v>13.544900000001</c:v>
                </c:pt>
                <c:pt idx="43648">
                  <c:v>13.544900000001</c:v>
                </c:pt>
                <c:pt idx="43649">
                  <c:v>13.544900000001</c:v>
                </c:pt>
                <c:pt idx="43650">
                  <c:v>13.544900000001</c:v>
                </c:pt>
                <c:pt idx="43651">
                  <c:v>13.557462105133</c:v>
                </c:pt>
                <c:pt idx="43652">
                  <c:v>13.827599999997</c:v>
                </c:pt>
                <c:pt idx="43653">
                  <c:v>13.8276</c:v>
                </c:pt>
                <c:pt idx="43654">
                  <c:v>13.827599999997</c:v>
                </c:pt>
                <c:pt idx="43655">
                  <c:v>13.827599999997</c:v>
                </c:pt>
                <c:pt idx="43656">
                  <c:v>13.827599999997</c:v>
                </c:pt>
                <c:pt idx="43657">
                  <c:v>13.827599999997</c:v>
                </c:pt>
                <c:pt idx="43658">
                  <c:v>13.827599999997</c:v>
                </c:pt>
                <c:pt idx="43659">
                  <c:v>13.827599999997</c:v>
                </c:pt>
                <c:pt idx="43660">
                  <c:v>13.827599999997</c:v>
                </c:pt>
                <c:pt idx="43661">
                  <c:v>13.827599999997</c:v>
                </c:pt>
                <c:pt idx="43662">
                  <c:v>13.827599999997</c:v>
                </c:pt>
                <c:pt idx="43663">
                  <c:v>13.750550022531</c:v>
                </c:pt>
                <c:pt idx="43664">
                  <c:v>13.477099999997</c:v>
                </c:pt>
                <c:pt idx="43665">
                  <c:v>13.477099999997</c:v>
                </c:pt>
                <c:pt idx="43666">
                  <c:v>13.477099999997</c:v>
                </c:pt>
                <c:pt idx="43667">
                  <c:v>13.477099999996</c:v>
                </c:pt>
                <c:pt idx="43668">
                  <c:v>13.477099999996</c:v>
                </c:pt>
                <c:pt idx="43669">
                  <c:v>13.477099999996</c:v>
                </c:pt>
                <c:pt idx="43670">
                  <c:v>13.477099999996</c:v>
                </c:pt>
                <c:pt idx="43671">
                  <c:v>13.477099999996</c:v>
                </c:pt>
                <c:pt idx="43672">
                  <c:v>13.477099999997</c:v>
                </c:pt>
                <c:pt idx="43673">
                  <c:v>13.477099999997</c:v>
                </c:pt>
                <c:pt idx="43674">
                  <c:v>13.477099999996</c:v>
                </c:pt>
                <c:pt idx="43675">
                  <c:v>13.575969419789001</c:v>
                </c:pt>
                <c:pt idx="43676">
                  <c:v>13.729900000003999</c:v>
                </c:pt>
                <c:pt idx="43677">
                  <c:v>13.729900000003999</c:v>
                </c:pt>
                <c:pt idx="43678">
                  <c:v>13.729900000003999</c:v>
                </c:pt>
                <c:pt idx="43679">
                  <c:v>13.729900000003999</c:v>
                </c:pt>
                <c:pt idx="43680">
                  <c:v>13.729900000003999</c:v>
                </c:pt>
                <c:pt idx="43681">
                  <c:v>13.729900000003999</c:v>
                </c:pt>
                <c:pt idx="43682">
                  <c:v>13.729900000003999</c:v>
                </c:pt>
                <c:pt idx="43683">
                  <c:v>13.729900000003999</c:v>
                </c:pt>
                <c:pt idx="43684">
                  <c:v>13.729900000003999</c:v>
                </c:pt>
                <c:pt idx="43685">
                  <c:v>13.729900000003999</c:v>
                </c:pt>
                <c:pt idx="43686">
                  <c:v>13.729900000003999</c:v>
                </c:pt>
                <c:pt idx="43687">
                  <c:v>13.729900000003999</c:v>
                </c:pt>
                <c:pt idx="43688">
                  <c:v>13.726399422336</c:v>
                </c:pt>
                <c:pt idx="43689">
                  <c:v>13.563300000002</c:v>
                </c:pt>
                <c:pt idx="43690">
                  <c:v>13.563300000002</c:v>
                </c:pt>
                <c:pt idx="43691">
                  <c:v>13.563300000002</c:v>
                </c:pt>
                <c:pt idx="43692">
                  <c:v>13.563300000002</c:v>
                </c:pt>
                <c:pt idx="43693">
                  <c:v>13.563300000002</c:v>
                </c:pt>
                <c:pt idx="43694">
                  <c:v>13.563300000002</c:v>
                </c:pt>
                <c:pt idx="43695">
                  <c:v>13.563300000002</c:v>
                </c:pt>
                <c:pt idx="43696">
                  <c:v>13.563300000002</c:v>
                </c:pt>
                <c:pt idx="43697">
                  <c:v>13.563300000002</c:v>
                </c:pt>
                <c:pt idx="43698">
                  <c:v>13.563300000002</c:v>
                </c:pt>
                <c:pt idx="43699">
                  <c:v>13.563300000002</c:v>
                </c:pt>
                <c:pt idx="43700">
                  <c:v>13.563300000002</c:v>
                </c:pt>
                <c:pt idx="43701">
                  <c:v>13.563300000002</c:v>
                </c:pt>
                <c:pt idx="43702">
                  <c:v>13.604245510714</c:v>
                </c:pt>
                <c:pt idx="43703">
                  <c:v>13.681899999998</c:v>
                </c:pt>
                <c:pt idx="43704">
                  <c:v>13.681899999998</c:v>
                </c:pt>
                <c:pt idx="43705">
                  <c:v>13.681899999998</c:v>
                </c:pt>
                <c:pt idx="43706">
                  <c:v>13.681899999998</c:v>
                </c:pt>
                <c:pt idx="43707">
                  <c:v>13.681899999998</c:v>
                </c:pt>
                <c:pt idx="43708">
                  <c:v>13.681899999998</c:v>
                </c:pt>
                <c:pt idx="43709">
                  <c:v>13.681899999998</c:v>
                </c:pt>
                <c:pt idx="43710">
                  <c:v>13.681899999998</c:v>
                </c:pt>
                <c:pt idx="43711">
                  <c:v>13.681899999998</c:v>
                </c:pt>
                <c:pt idx="43712">
                  <c:v>13.681899999998</c:v>
                </c:pt>
                <c:pt idx="43713">
                  <c:v>13.681899999998</c:v>
                </c:pt>
                <c:pt idx="43714">
                  <c:v>13.677571130269</c:v>
                </c:pt>
                <c:pt idx="43715">
                  <c:v>13.668600000003</c:v>
                </c:pt>
                <c:pt idx="43716">
                  <c:v>13.668600000003</c:v>
                </c:pt>
                <c:pt idx="43717">
                  <c:v>13.668600000003</c:v>
                </c:pt>
                <c:pt idx="43718">
                  <c:v>13.668600000003</c:v>
                </c:pt>
                <c:pt idx="43719">
                  <c:v>13.668600000003</c:v>
                </c:pt>
                <c:pt idx="43720">
                  <c:v>13.668600000003</c:v>
                </c:pt>
                <c:pt idx="43721">
                  <c:v>13.668600000003</c:v>
                </c:pt>
                <c:pt idx="43722">
                  <c:v>13.668600000003</c:v>
                </c:pt>
                <c:pt idx="43723">
                  <c:v>13.668600000003</c:v>
                </c:pt>
                <c:pt idx="43724">
                  <c:v>13.668600000003</c:v>
                </c:pt>
                <c:pt idx="43725">
                  <c:v>13.668600000003</c:v>
                </c:pt>
                <c:pt idx="43726">
                  <c:v>13.668600000003</c:v>
                </c:pt>
                <c:pt idx="43727">
                  <c:v>13.663131985024</c:v>
                </c:pt>
                <c:pt idx="43728">
                  <c:v>13.653400000003</c:v>
                </c:pt>
                <c:pt idx="43729">
                  <c:v>13.653400000003</c:v>
                </c:pt>
                <c:pt idx="43730">
                  <c:v>13.653400000003</c:v>
                </c:pt>
                <c:pt idx="43731">
                  <c:v>13.653400000003</c:v>
                </c:pt>
                <c:pt idx="43732">
                  <c:v>13.653400000003</c:v>
                </c:pt>
                <c:pt idx="43733">
                  <c:v>13.653400000003</c:v>
                </c:pt>
                <c:pt idx="43734">
                  <c:v>13.653400000005</c:v>
                </c:pt>
                <c:pt idx="43735">
                  <c:v>13.653400000003</c:v>
                </c:pt>
                <c:pt idx="43736">
                  <c:v>13.653400000003</c:v>
                </c:pt>
                <c:pt idx="43737">
                  <c:v>13.653400000003</c:v>
                </c:pt>
                <c:pt idx="43738">
                  <c:v>13.653400000003</c:v>
                </c:pt>
                <c:pt idx="43739">
                  <c:v>13.638478372485</c:v>
                </c:pt>
                <c:pt idx="43740">
                  <c:v>13.504099999997999</c:v>
                </c:pt>
                <c:pt idx="43741">
                  <c:v>13.504099999997999</c:v>
                </c:pt>
                <c:pt idx="43742">
                  <c:v>13.504099999997999</c:v>
                </c:pt>
                <c:pt idx="43743">
                  <c:v>13.504099999997999</c:v>
                </c:pt>
                <c:pt idx="43744">
                  <c:v>13.504099999997999</c:v>
                </c:pt>
                <c:pt idx="43745">
                  <c:v>13.504099999997999</c:v>
                </c:pt>
                <c:pt idx="43746">
                  <c:v>13.504099999997999</c:v>
                </c:pt>
                <c:pt idx="43747">
                  <c:v>13.504099999997999</c:v>
                </c:pt>
                <c:pt idx="43748">
                  <c:v>13.504099999997999</c:v>
                </c:pt>
                <c:pt idx="43749">
                  <c:v>13.504099999997999</c:v>
                </c:pt>
                <c:pt idx="43750">
                  <c:v>13.504099999997999</c:v>
                </c:pt>
                <c:pt idx="43751">
                  <c:v>13.504099999997999</c:v>
                </c:pt>
                <c:pt idx="43752">
                  <c:v>13.510137320634</c:v>
                </c:pt>
                <c:pt idx="43753">
                  <c:v>13.722299999996</c:v>
                </c:pt>
                <c:pt idx="43754">
                  <c:v>13.722299999996</c:v>
                </c:pt>
                <c:pt idx="43755">
                  <c:v>13.722299999996</c:v>
                </c:pt>
                <c:pt idx="43756">
                  <c:v>13.722299999996</c:v>
                </c:pt>
                <c:pt idx="43757">
                  <c:v>13.722299999996</c:v>
                </c:pt>
                <c:pt idx="43758">
                  <c:v>13.722299999996</c:v>
                </c:pt>
                <c:pt idx="43759">
                  <c:v>13.722299999996</c:v>
                </c:pt>
                <c:pt idx="43760">
                  <c:v>13.722299999996</c:v>
                </c:pt>
                <c:pt idx="43761">
                  <c:v>13.722299999996</c:v>
                </c:pt>
                <c:pt idx="43762">
                  <c:v>13.722299999996</c:v>
                </c:pt>
                <c:pt idx="43763">
                  <c:v>13.722299999996</c:v>
                </c:pt>
                <c:pt idx="43764">
                  <c:v>13.722299999996</c:v>
                </c:pt>
                <c:pt idx="43765">
                  <c:v>13.722299999996</c:v>
                </c:pt>
                <c:pt idx="43766">
                  <c:v>13.722299999996</c:v>
                </c:pt>
                <c:pt idx="43767">
                  <c:v>13.722299999996</c:v>
                </c:pt>
                <c:pt idx="43768">
                  <c:v>13.722299999996</c:v>
                </c:pt>
                <c:pt idx="43769">
                  <c:v>13.722299999996</c:v>
                </c:pt>
                <c:pt idx="43770">
                  <c:v>13.722299999996</c:v>
                </c:pt>
                <c:pt idx="43771">
                  <c:v>13.700220129548001</c:v>
                </c:pt>
                <c:pt idx="43772">
                  <c:v>13.588400000001</c:v>
                </c:pt>
                <c:pt idx="43773">
                  <c:v>13.588400000003</c:v>
                </c:pt>
                <c:pt idx="43774">
                  <c:v>13.588400000001</c:v>
                </c:pt>
                <c:pt idx="43775">
                  <c:v>13.588400000001</c:v>
                </c:pt>
                <c:pt idx="43776">
                  <c:v>13.588400000001</c:v>
                </c:pt>
                <c:pt idx="43777">
                  <c:v>13.533248424670999</c:v>
                </c:pt>
                <c:pt idx="43778">
                  <c:v>13.5098</c:v>
                </c:pt>
                <c:pt idx="43779">
                  <c:v>13.5098</c:v>
                </c:pt>
                <c:pt idx="43780">
                  <c:v>13.5098</c:v>
                </c:pt>
                <c:pt idx="43781">
                  <c:v>13.5098</c:v>
                </c:pt>
                <c:pt idx="43782">
                  <c:v>13.5098</c:v>
                </c:pt>
                <c:pt idx="43783">
                  <c:v>13.5098</c:v>
                </c:pt>
                <c:pt idx="43784">
                  <c:v>13.5098</c:v>
                </c:pt>
                <c:pt idx="43785">
                  <c:v>13.5098</c:v>
                </c:pt>
                <c:pt idx="43786">
                  <c:v>13.5098</c:v>
                </c:pt>
                <c:pt idx="43787">
                  <c:v>13.5098</c:v>
                </c:pt>
                <c:pt idx="43788">
                  <c:v>13.5098</c:v>
                </c:pt>
                <c:pt idx="43789">
                  <c:v>13.5098</c:v>
                </c:pt>
                <c:pt idx="43790">
                  <c:v>13.5098</c:v>
                </c:pt>
                <c:pt idx="43791">
                  <c:v>13.5098</c:v>
                </c:pt>
                <c:pt idx="43792">
                  <c:v>13.5098</c:v>
                </c:pt>
                <c:pt idx="43793">
                  <c:v>13.5098</c:v>
                </c:pt>
                <c:pt idx="43794">
                  <c:v>13.5098</c:v>
                </c:pt>
                <c:pt idx="43795">
                  <c:v>13.5098</c:v>
                </c:pt>
                <c:pt idx="43796">
                  <c:v>13.608073064175001</c:v>
                </c:pt>
                <c:pt idx="43797">
                  <c:v>13.721500000004999</c:v>
                </c:pt>
                <c:pt idx="43798">
                  <c:v>13.721500000005999</c:v>
                </c:pt>
                <c:pt idx="43799">
                  <c:v>13.721500000004999</c:v>
                </c:pt>
                <c:pt idx="43800">
                  <c:v>13.721500000004999</c:v>
                </c:pt>
                <c:pt idx="43801">
                  <c:v>13.721500000004999</c:v>
                </c:pt>
                <c:pt idx="43802">
                  <c:v>13.721500000004999</c:v>
                </c:pt>
                <c:pt idx="43803">
                  <c:v>13.721500000004999</c:v>
                </c:pt>
                <c:pt idx="43804">
                  <c:v>13.721500000004999</c:v>
                </c:pt>
                <c:pt idx="43805">
                  <c:v>13.721500000005999</c:v>
                </c:pt>
                <c:pt idx="43806">
                  <c:v>13.721500000004999</c:v>
                </c:pt>
                <c:pt idx="43807">
                  <c:v>13.721500000004999</c:v>
                </c:pt>
                <c:pt idx="43808">
                  <c:v>13.721500000004999</c:v>
                </c:pt>
                <c:pt idx="43809">
                  <c:v>13.720072797814</c:v>
                </c:pt>
                <c:pt idx="43810">
                  <c:v>13.515000000004999</c:v>
                </c:pt>
                <c:pt idx="43811">
                  <c:v>13.515000000004999</c:v>
                </c:pt>
                <c:pt idx="43812">
                  <c:v>13.515000000004999</c:v>
                </c:pt>
                <c:pt idx="43813">
                  <c:v>13.515000000004999</c:v>
                </c:pt>
                <c:pt idx="43814">
                  <c:v>13.515000000004999</c:v>
                </c:pt>
                <c:pt idx="43815">
                  <c:v>13.515000000004999</c:v>
                </c:pt>
                <c:pt idx="43816">
                  <c:v>13.515000000004999</c:v>
                </c:pt>
                <c:pt idx="43817">
                  <c:v>13.515000000004999</c:v>
                </c:pt>
                <c:pt idx="43818">
                  <c:v>13.515000000004999</c:v>
                </c:pt>
                <c:pt idx="43819">
                  <c:v>13.515000000004999</c:v>
                </c:pt>
                <c:pt idx="43820">
                  <c:v>13.516579866469</c:v>
                </c:pt>
                <c:pt idx="43821">
                  <c:v>13.591899999999001</c:v>
                </c:pt>
                <c:pt idx="43822">
                  <c:v>13.591899999999001</c:v>
                </c:pt>
                <c:pt idx="43823">
                  <c:v>13.591899999999001</c:v>
                </c:pt>
                <c:pt idx="43824">
                  <c:v>13.591899999999001</c:v>
                </c:pt>
                <c:pt idx="43825">
                  <c:v>13.591899999999001</c:v>
                </c:pt>
                <c:pt idx="43826">
                  <c:v>13.591899999999001</c:v>
                </c:pt>
                <c:pt idx="43827">
                  <c:v>13.591899999999001</c:v>
                </c:pt>
                <c:pt idx="43828">
                  <c:v>13.591899999999001</c:v>
                </c:pt>
                <c:pt idx="43829">
                  <c:v>13.591899999999001</c:v>
                </c:pt>
                <c:pt idx="43830">
                  <c:v>13.591899999999001</c:v>
                </c:pt>
                <c:pt idx="43831">
                  <c:v>13.591899999999001</c:v>
                </c:pt>
                <c:pt idx="43832">
                  <c:v>13.591899999999001</c:v>
                </c:pt>
                <c:pt idx="43833">
                  <c:v>13.591899999999001</c:v>
                </c:pt>
                <c:pt idx="43834">
                  <c:v>13.54642670256</c:v>
                </c:pt>
                <c:pt idx="43835">
                  <c:v>13.480699999994</c:v>
                </c:pt>
                <c:pt idx="43836">
                  <c:v>13.480699999995</c:v>
                </c:pt>
                <c:pt idx="43837">
                  <c:v>13.480699999994</c:v>
                </c:pt>
                <c:pt idx="43838">
                  <c:v>13.480699999995</c:v>
                </c:pt>
                <c:pt idx="43839">
                  <c:v>13.480699999994</c:v>
                </c:pt>
                <c:pt idx="43840">
                  <c:v>13.483669478008</c:v>
                </c:pt>
                <c:pt idx="43841">
                  <c:v>13.523599999995</c:v>
                </c:pt>
                <c:pt idx="43842">
                  <c:v>13.523599999995</c:v>
                </c:pt>
                <c:pt idx="43843">
                  <c:v>13.523599999996</c:v>
                </c:pt>
                <c:pt idx="43844">
                  <c:v>13.523599999995</c:v>
                </c:pt>
                <c:pt idx="43845">
                  <c:v>13.523599999995</c:v>
                </c:pt>
                <c:pt idx="43846">
                  <c:v>13.523599999995</c:v>
                </c:pt>
                <c:pt idx="43847">
                  <c:v>13.523599999995</c:v>
                </c:pt>
                <c:pt idx="43848">
                  <c:v>13.523599999995</c:v>
                </c:pt>
                <c:pt idx="43849">
                  <c:v>13.523599999995</c:v>
                </c:pt>
                <c:pt idx="43850">
                  <c:v>13.523599999995</c:v>
                </c:pt>
                <c:pt idx="43851">
                  <c:v>13.523599999995</c:v>
                </c:pt>
                <c:pt idx="43852">
                  <c:v>13.543126654855</c:v>
                </c:pt>
                <c:pt idx="43853">
                  <c:v>13.577300000003</c:v>
                </c:pt>
                <c:pt idx="43854">
                  <c:v>13.577300000003</c:v>
                </c:pt>
                <c:pt idx="43855">
                  <c:v>13.577300000003</c:v>
                </c:pt>
                <c:pt idx="43856">
                  <c:v>13.577300000003</c:v>
                </c:pt>
                <c:pt idx="43857">
                  <c:v>13.577300000003</c:v>
                </c:pt>
                <c:pt idx="43858">
                  <c:v>13.577300000003</c:v>
                </c:pt>
                <c:pt idx="43859">
                  <c:v>13.577300000003</c:v>
                </c:pt>
                <c:pt idx="43860">
                  <c:v>13.577300000003</c:v>
                </c:pt>
                <c:pt idx="43861">
                  <c:v>13.577300000003</c:v>
                </c:pt>
                <c:pt idx="43862">
                  <c:v>13.577300000003</c:v>
                </c:pt>
                <c:pt idx="43863">
                  <c:v>13.577300000003</c:v>
                </c:pt>
                <c:pt idx="43864">
                  <c:v>13.577300000003</c:v>
                </c:pt>
                <c:pt idx="43865">
                  <c:v>13.577300000003</c:v>
                </c:pt>
                <c:pt idx="43866">
                  <c:v>13.577300000003</c:v>
                </c:pt>
                <c:pt idx="43867">
                  <c:v>13.577300000003</c:v>
                </c:pt>
                <c:pt idx="43868">
                  <c:v>13.577300000003</c:v>
                </c:pt>
                <c:pt idx="43869">
                  <c:v>13.577300000003</c:v>
                </c:pt>
                <c:pt idx="43870">
                  <c:v>13.577300000003</c:v>
                </c:pt>
                <c:pt idx="43871">
                  <c:v>13.640231459389</c:v>
                </c:pt>
                <c:pt idx="43872">
                  <c:v>13.709999999999001</c:v>
                </c:pt>
                <c:pt idx="43873">
                  <c:v>13.709999999999001</c:v>
                </c:pt>
                <c:pt idx="43874">
                  <c:v>13.709999999998001</c:v>
                </c:pt>
                <c:pt idx="43875">
                  <c:v>13.709999999998001</c:v>
                </c:pt>
                <c:pt idx="43876">
                  <c:v>13.709999999999001</c:v>
                </c:pt>
                <c:pt idx="43877">
                  <c:v>13.709999999998001</c:v>
                </c:pt>
                <c:pt idx="43878">
                  <c:v>13.709999999999001</c:v>
                </c:pt>
                <c:pt idx="43879">
                  <c:v>13.709999999998001</c:v>
                </c:pt>
                <c:pt idx="43880">
                  <c:v>13.709999999998001</c:v>
                </c:pt>
                <c:pt idx="43881">
                  <c:v>13.709999999999001</c:v>
                </c:pt>
                <c:pt idx="43882">
                  <c:v>13.709999999998001</c:v>
                </c:pt>
                <c:pt idx="43883">
                  <c:v>13.709999999999001</c:v>
                </c:pt>
                <c:pt idx="43884">
                  <c:v>13.678233153393</c:v>
                </c:pt>
                <c:pt idx="43885">
                  <c:v>13.538</c:v>
                </c:pt>
                <c:pt idx="43886">
                  <c:v>13.538</c:v>
                </c:pt>
                <c:pt idx="43887">
                  <c:v>13.538</c:v>
                </c:pt>
                <c:pt idx="43888">
                  <c:v>13.538</c:v>
                </c:pt>
                <c:pt idx="43889">
                  <c:v>13.538</c:v>
                </c:pt>
                <c:pt idx="43890">
                  <c:v>13.538</c:v>
                </c:pt>
                <c:pt idx="43891">
                  <c:v>13.538</c:v>
                </c:pt>
                <c:pt idx="43892">
                  <c:v>13.538</c:v>
                </c:pt>
                <c:pt idx="43893">
                  <c:v>13.538</c:v>
                </c:pt>
                <c:pt idx="43894">
                  <c:v>13.538</c:v>
                </c:pt>
                <c:pt idx="43895">
                  <c:v>13.538</c:v>
                </c:pt>
                <c:pt idx="43896">
                  <c:v>13.545659281015</c:v>
                </c:pt>
                <c:pt idx="43897">
                  <c:v>13.585599999997999</c:v>
                </c:pt>
                <c:pt idx="43898">
                  <c:v>13.585599999997999</c:v>
                </c:pt>
                <c:pt idx="43899">
                  <c:v>13.585599999997999</c:v>
                </c:pt>
                <c:pt idx="43900">
                  <c:v>13.585599999997999</c:v>
                </c:pt>
                <c:pt idx="43901">
                  <c:v>13.585599999997999</c:v>
                </c:pt>
                <c:pt idx="43902">
                  <c:v>13.585599999997999</c:v>
                </c:pt>
                <c:pt idx="43903">
                  <c:v>13.585599999997999</c:v>
                </c:pt>
                <c:pt idx="43904">
                  <c:v>13.585599999997999</c:v>
                </c:pt>
                <c:pt idx="43905">
                  <c:v>13.585599999997999</c:v>
                </c:pt>
                <c:pt idx="43906">
                  <c:v>13.585599999997999</c:v>
                </c:pt>
                <c:pt idx="43907">
                  <c:v>13.585599999997999</c:v>
                </c:pt>
                <c:pt idx="43908">
                  <c:v>13.585599999997999</c:v>
                </c:pt>
                <c:pt idx="43909">
                  <c:v>13.585599999997999</c:v>
                </c:pt>
                <c:pt idx="43910">
                  <c:v>13.582931842441999</c:v>
                </c:pt>
                <c:pt idx="43911">
                  <c:v>13.582200000003001</c:v>
                </c:pt>
                <c:pt idx="43912">
                  <c:v>13.582200000003001</c:v>
                </c:pt>
                <c:pt idx="43913">
                  <c:v>13.582200000003001</c:v>
                </c:pt>
                <c:pt idx="43914">
                  <c:v>13.582200000003001</c:v>
                </c:pt>
                <c:pt idx="43915">
                  <c:v>13.582200000003001</c:v>
                </c:pt>
                <c:pt idx="43916">
                  <c:v>13.594012016923999</c:v>
                </c:pt>
                <c:pt idx="43917">
                  <c:v>13.649899999997</c:v>
                </c:pt>
                <c:pt idx="43918">
                  <c:v>13.649899999997</c:v>
                </c:pt>
                <c:pt idx="43919">
                  <c:v>13.649899999997</c:v>
                </c:pt>
                <c:pt idx="43920">
                  <c:v>13.649899999997</c:v>
                </c:pt>
                <c:pt idx="43921">
                  <c:v>13.649899999997</c:v>
                </c:pt>
                <c:pt idx="43922">
                  <c:v>13.649899999997</c:v>
                </c:pt>
                <c:pt idx="43923">
                  <c:v>13.649899999997</c:v>
                </c:pt>
                <c:pt idx="43924">
                  <c:v>13.649899999997</c:v>
                </c:pt>
                <c:pt idx="43925">
                  <c:v>13.649899999996</c:v>
                </c:pt>
                <c:pt idx="43926">
                  <c:v>13.649899999996</c:v>
                </c:pt>
                <c:pt idx="43927">
                  <c:v>13.649899999996</c:v>
                </c:pt>
                <c:pt idx="43928">
                  <c:v>13.649899999997</c:v>
                </c:pt>
                <c:pt idx="43929">
                  <c:v>13.649899999996</c:v>
                </c:pt>
                <c:pt idx="43930">
                  <c:v>13.554643866637001</c:v>
                </c:pt>
                <c:pt idx="43931">
                  <c:v>13.5375</c:v>
                </c:pt>
                <c:pt idx="43932">
                  <c:v>13.537500000004</c:v>
                </c:pt>
                <c:pt idx="43933">
                  <c:v>13.537500000004</c:v>
                </c:pt>
                <c:pt idx="43934">
                  <c:v>13.537500000004</c:v>
                </c:pt>
                <c:pt idx="43935">
                  <c:v>13.537500000004</c:v>
                </c:pt>
                <c:pt idx="43936">
                  <c:v>13.537500000004</c:v>
                </c:pt>
                <c:pt idx="43937">
                  <c:v>13.537500000004</c:v>
                </c:pt>
                <c:pt idx="43938">
                  <c:v>13.537500000004</c:v>
                </c:pt>
                <c:pt idx="43939">
                  <c:v>13.537500000004</c:v>
                </c:pt>
                <c:pt idx="43940">
                  <c:v>13.537500000004</c:v>
                </c:pt>
                <c:pt idx="43941">
                  <c:v>13.537500000004</c:v>
                </c:pt>
                <c:pt idx="43942">
                  <c:v>13.518226911389</c:v>
                </c:pt>
                <c:pt idx="43943">
                  <c:v>13.508399999998</c:v>
                </c:pt>
                <c:pt idx="43944">
                  <c:v>13.508399999998</c:v>
                </c:pt>
                <c:pt idx="43945">
                  <c:v>13.508399999998</c:v>
                </c:pt>
                <c:pt idx="43946">
                  <c:v>13.508399999998</c:v>
                </c:pt>
                <c:pt idx="43947">
                  <c:v>13.508399999998</c:v>
                </c:pt>
                <c:pt idx="43948">
                  <c:v>13.508399999998</c:v>
                </c:pt>
                <c:pt idx="43949">
                  <c:v>13.508399999998</c:v>
                </c:pt>
                <c:pt idx="43950">
                  <c:v>13.508399999998</c:v>
                </c:pt>
                <c:pt idx="43951">
                  <c:v>13.508399999998</c:v>
                </c:pt>
                <c:pt idx="43952">
                  <c:v>13.508399999998</c:v>
                </c:pt>
                <c:pt idx="43953">
                  <c:v>13.508399999998</c:v>
                </c:pt>
                <c:pt idx="43954">
                  <c:v>13.540974842022999</c:v>
                </c:pt>
                <c:pt idx="43955">
                  <c:v>13.568100000002</c:v>
                </c:pt>
                <c:pt idx="43956">
                  <c:v>13.568100000002</c:v>
                </c:pt>
                <c:pt idx="43957">
                  <c:v>13.568100000002</c:v>
                </c:pt>
                <c:pt idx="43958">
                  <c:v>13.568100000002</c:v>
                </c:pt>
                <c:pt idx="43959">
                  <c:v>13.568100000002</c:v>
                </c:pt>
                <c:pt idx="43960">
                  <c:v>13.568100000002</c:v>
                </c:pt>
                <c:pt idx="43961">
                  <c:v>13.568100000002</c:v>
                </c:pt>
                <c:pt idx="43962">
                  <c:v>13.568100000002</c:v>
                </c:pt>
                <c:pt idx="43963">
                  <c:v>13.568100000002</c:v>
                </c:pt>
                <c:pt idx="43964">
                  <c:v>13.568100000002</c:v>
                </c:pt>
                <c:pt idx="43965">
                  <c:v>13.568100000002</c:v>
                </c:pt>
                <c:pt idx="43966">
                  <c:v>13.568100000002</c:v>
                </c:pt>
                <c:pt idx="43967">
                  <c:v>13.551731987953</c:v>
                </c:pt>
                <c:pt idx="43968">
                  <c:v>13.500300000005</c:v>
                </c:pt>
                <c:pt idx="43969">
                  <c:v>13.500300000005</c:v>
                </c:pt>
                <c:pt idx="43970">
                  <c:v>13.500300000005</c:v>
                </c:pt>
                <c:pt idx="43971">
                  <c:v>13.500300000005</c:v>
                </c:pt>
                <c:pt idx="43972">
                  <c:v>13.500300000005</c:v>
                </c:pt>
                <c:pt idx="43973">
                  <c:v>13.500300000005</c:v>
                </c:pt>
                <c:pt idx="43974">
                  <c:v>13.500300000005</c:v>
                </c:pt>
                <c:pt idx="43975">
                  <c:v>13.500300000005</c:v>
                </c:pt>
                <c:pt idx="43976">
                  <c:v>13.500300000005</c:v>
                </c:pt>
                <c:pt idx="43977">
                  <c:v>13.500300000005</c:v>
                </c:pt>
                <c:pt idx="43978">
                  <c:v>13.500300000005</c:v>
                </c:pt>
                <c:pt idx="43979">
                  <c:v>13.500300000006</c:v>
                </c:pt>
                <c:pt idx="43980">
                  <c:v>13.500300000005</c:v>
                </c:pt>
                <c:pt idx="43981">
                  <c:v>13.590359853265999</c:v>
                </c:pt>
                <c:pt idx="43982">
                  <c:v>13.615699999997</c:v>
                </c:pt>
                <c:pt idx="43983">
                  <c:v>13.615699999997</c:v>
                </c:pt>
                <c:pt idx="43984">
                  <c:v>13.615699999997</c:v>
                </c:pt>
                <c:pt idx="43985">
                  <c:v>13.615699999997</c:v>
                </c:pt>
                <c:pt idx="43986">
                  <c:v>13.615699999997</c:v>
                </c:pt>
                <c:pt idx="43987">
                  <c:v>13.615699999997</c:v>
                </c:pt>
                <c:pt idx="43988">
                  <c:v>13.615699999997</c:v>
                </c:pt>
                <c:pt idx="43989">
                  <c:v>13.615699999997</c:v>
                </c:pt>
                <c:pt idx="43990">
                  <c:v>13.615699999997</c:v>
                </c:pt>
                <c:pt idx="43991">
                  <c:v>13.615699999997</c:v>
                </c:pt>
                <c:pt idx="43992">
                  <c:v>13.615699999997</c:v>
                </c:pt>
                <c:pt idx="43993">
                  <c:v>13.579713357627</c:v>
                </c:pt>
                <c:pt idx="43994">
                  <c:v>13.556000000002999</c:v>
                </c:pt>
                <c:pt idx="43995">
                  <c:v>13.556000000002999</c:v>
                </c:pt>
                <c:pt idx="43996">
                  <c:v>13.556000000002999</c:v>
                </c:pt>
                <c:pt idx="43997">
                  <c:v>13.556000000002999</c:v>
                </c:pt>
                <c:pt idx="43998">
                  <c:v>13.556000000000999</c:v>
                </c:pt>
                <c:pt idx="43999">
                  <c:v>13.556000000002999</c:v>
                </c:pt>
                <c:pt idx="44000">
                  <c:v>13.556000000002999</c:v>
                </c:pt>
                <c:pt idx="44001">
                  <c:v>13.556000000002999</c:v>
                </c:pt>
                <c:pt idx="44002">
                  <c:v>13.556000000000999</c:v>
                </c:pt>
                <c:pt idx="44003">
                  <c:v>13.556000000002999</c:v>
                </c:pt>
                <c:pt idx="44004">
                  <c:v>13.565547341249999</c:v>
                </c:pt>
                <c:pt idx="44005">
                  <c:v>13.595600000000999</c:v>
                </c:pt>
                <c:pt idx="44006">
                  <c:v>13.595600000000999</c:v>
                </c:pt>
                <c:pt idx="44007">
                  <c:v>13.595600000000999</c:v>
                </c:pt>
                <c:pt idx="44008">
                  <c:v>13.595600000000999</c:v>
                </c:pt>
                <c:pt idx="44009">
                  <c:v>13.595600000000999</c:v>
                </c:pt>
                <c:pt idx="44010">
                  <c:v>13.595600000000999</c:v>
                </c:pt>
                <c:pt idx="44011">
                  <c:v>13.595600000000999</c:v>
                </c:pt>
                <c:pt idx="44012">
                  <c:v>13.595600000000999</c:v>
                </c:pt>
                <c:pt idx="44013">
                  <c:v>13.595600000000999</c:v>
                </c:pt>
                <c:pt idx="44014">
                  <c:v>13.595600000000999</c:v>
                </c:pt>
                <c:pt idx="44015">
                  <c:v>13.595600000000999</c:v>
                </c:pt>
                <c:pt idx="44016">
                  <c:v>13.601866484367999</c:v>
                </c:pt>
                <c:pt idx="44017">
                  <c:v>13.618500000002999</c:v>
                </c:pt>
                <c:pt idx="44018">
                  <c:v>13.618500000002999</c:v>
                </c:pt>
                <c:pt idx="44019">
                  <c:v>13.618500000002999</c:v>
                </c:pt>
                <c:pt idx="44020">
                  <c:v>13.618500000002999</c:v>
                </c:pt>
                <c:pt idx="44021">
                  <c:v>13.618500000002999</c:v>
                </c:pt>
                <c:pt idx="44022">
                  <c:v>13.618500000002999</c:v>
                </c:pt>
                <c:pt idx="44023">
                  <c:v>13.618500000002999</c:v>
                </c:pt>
                <c:pt idx="44024">
                  <c:v>13.618500000002999</c:v>
                </c:pt>
                <c:pt idx="44025">
                  <c:v>13.618500000002999</c:v>
                </c:pt>
                <c:pt idx="44026">
                  <c:v>13.618500000002999</c:v>
                </c:pt>
                <c:pt idx="44027">
                  <c:v>13.618500000002999</c:v>
                </c:pt>
                <c:pt idx="44028">
                  <c:v>13.618500000002999</c:v>
                </c:pt>
                <c:pt idx="44029">
                  <c:v>13.618500000002999</c:v>
                </c:pt>
                <c:pt idx="44030">
                  <c:v>13.60257051962</c:v>
                </c:pt>
                <c:pt idx="44031">
                  <c:v>13.596400000001999</c:v>
                </c:pt>
                <c:pt idx="44032">
                  <c:v>13.596400000001999</c:v>
                </c:pt>
                <c:pt idx="44033">
                  <c:v>13.596400000001999</c:v>
                </c:pt>
                <c:pt idx="44034">
                  <c:v>13.596400000001999</c:v>
                </c:pt>
                <c:pt idx="44035">
                  <c:v>13.596400000002999</c:v>
                </c:pt>
                <c:pt idx="44036">
                  <c:v>13.596400000002999</c:v>
                </c:pt>
                <c:pt idx="44037">
                  <c:v>13.596400000001999</c:v>
                </c:pt>
                <c:pt idx="44038">
                  <c:v>13.596400000001999</c:v>
                </c:pt>
                <c:pt idx="44039">
                  <c:v>13.596400000001999</c:v>
                </c:pt>
                <c:pt idx="44040">
                  <c:v>13.596400000001999</c:v>
                </c:pt>
                <c:pt idx="44041">
                  <c:v>13.596400000001999</c:v>
                </c:pt>
                <c:pt idx="44042">
                  <c:v>13.526907583624</c:v>
                </c:pt>
                <c:pt idx="44043">
                  <c:v>13.483600000005</c:v>
                </c:pt>
                <c:pt idx="44044">
                  <c:v>13.483600000005</c:v>
                </c:pt>
                <c:pt idx="44045">
                  <c:v>13.483600000005</c:v>
                </c:pt>
                <c:pt idx="44046">
                  <c:v>13.483600000005</c:v>
                </c:pt>
                <c:pt idx="44047">
                  <c:v>13.483600000005</c:v>
                </c:pt>
                <c:pt idx="44048">
                  <c:v>13.483600000005</c:v>
                </c:pt>
                <c:pt idx="44049">
                  <c:v>13.483600000005</c:v>
                </c:pt>
                <c:pt idx="44050">
                  <c:v>13.483600000005</c:v>
                </c:pt>
                <c:pt idx="44051">
                  <c:v>13.483600000005</c:v>
                </c:pt>
                <c:pt idx="44052">
                  <c:v>13.483600000005</c:v>
                </c:pt>
                <c:pt idx="44053">
                  <c:v>13.483600000005</c:v>
                </c:pt>
                <c:pt idx="44054">
                  <c:v>13.483600000005</c:v>
                </c:pt>
                <c:pt idx="44055">
                  <c:v>13.483600000005</c:v>
                </c:pt>
                <c:pt idx="44056">
                  <c:v>13.483600000005</c:v>
                </c:pt>
                <c:pt idx="44057">
                  <c:v>13.483600000005</c:v>
                </c:pt>
                <c:pt idx="44058">
                  <c:v>13.483600000005</c:v>
                </c:pt>
                <c:pt idx="44059">
                  <c:v>13.483600000000999</c:v>
                </c:pt>
                <c:pt idx="44060">
                  <c:v>13.483600000005</c:v>
                </c:pt>
                <c:pt idx="44061">
                  <c:v>13.564602775283999</c:v>
                </c:pt>
                <c:pt idx="44062">
                  <c:v>13.577500000004999</c:v>
                </c:pt>
                <c:pt idx="44063">
                  <c:v>13.577500000004999</c:v>
                </c:pt>
                <c:pt idx="44064">
                  <c:v>13.577500000004999</c:v>
                </c:pt>
                <c:pt idx="44065">
                  <c:v>13.577500000004999</c:v>
                </c:pt>
                <c:pt idx="44066">
                  <c:v>13.577500000004999</c:v>
                </c:pt>
                <c:pt idx="44067">
                  <c:v>13.577500000004999</c:v>
                </c:pt>
                <c:pt idx="44068">
                  <c:v>13.577500000004999</c:v>
                </c:pt>
                <c:pt idx="44069">
                  <c:v>13.577500000004999</c:v>
                </c:pt>
                <c:pt idx="44070">
                  <c:v>13.577500000004999</c:v>
                </c:pt>
                <c:pt idx="44071">
                  <c:v>13.577500000004999</c:v>
                </c:pt>
                <c:pt idx="44072">
                  <c:v>13.577500000004999</c:v>
                </c:pt>
                <c:pt idx="44073">
                  <c:v>13.577500000004999</c:v>
                </c:pt>
                <c:pt idx="44074">
                  <c:v>13.580389309665</c:v>
                </c:pt>
                <c:pt idx="44075">
                  <c:v>13.588500000004</c:v>
                </c:pt>
                <c:pt idx="44076">
                  <c:v>13.588500000004</c:v>
                </c:pt>
                <c:pt idx="44077">
                  <c:v>13.588500000004</c:v>
                </c:pt>
                <c:pt idx="44078">
                  <c:v>13.588500000004</c:v>
                </c:pt>
                <c:pt idx="44079">
                  <c:v>13.588500000004</c:v>
                </c:pt>
                <c:pt idx="44080">
                  <c:v>13.588500000005</c:v>
                </c:pt>
                <c:pt idx="44081">
                  <c:v>13.588500000004</c:v>
                </c:pt>
                <c:pt idx="44082">
                  <c:v>13.588500000004</c:v>
                </c:pt>
                <c:pt idx="44083">
                  <c:v>13.588500000004</c:v>
                </c:pt>
                <c:pt idx="44084">
                  <c:v>13.588500000004</c:v>
                </c:pt>
                <c:pt idx="44085">
                  <c:v>13.588500000004</c:v>
                </c:pt>
                <c:pt idx="44086">
                  <c:v>13.601205307391</c:v>
                </c:pt>
                <c:pt idx="44087">
                  <c:v>13.685700000002001</c:v>
                </c:pt>
                <c:pt idx="44088">
                  <c:v>13.685700000002001</c:v>
                </c:pt>
                <c:pt idx="44089">
                  <c:v>13.685700000002001</c:v>
                </c:pt>
                <c:pt idx="44090">
                  <c:v>13.685700000002001</c:v>
                </c:pt>
                <c:pt idx="44091">
                  <c:v>13.685700000002001</c:v>
                </c:pt>
                <c:pt idx="44092">
                  <c:v>13.685700000002001</c:v>
                </c:pt>
                <c:pt idx="44093">
                  <c:v>13.69175883922</c:v>
                </c:pt>
                <c:pt idx="44094">
                  <c:v>13.697600000005</c:v>
                </c:pt>
                <c:pt idx="44095">
                  <c:v>13.697600000005</c:v>
                </c:pt>
                <c:pt idx="44096">
                  <c:v>13.697600000005</c:v>
                </c:pt>
                <c:pt idx="44097">
                  <c:v>13.697600000005</c:v>
                </c:pt>
                <c:pt idx="44098">
                  <c:v>13.697600000005</c:v>
                </c:pt>
                <c:pt idx="44099">
                  <c:v>13.697600000005</c:v>
                </c:pt>
                <c:pt idx="44100">
                  <c:v>13.697600000006</c:v>
                </c:pt>
                <c:pt idx="44101">
                  <c:v>13.697600000005</c:v>
                </c:pt>
                <c:pt idx="44102">
                  <c:v>13.697600000005</c:v>
                </c:pt>
                <c:pt idx="44103">
                  <c:v>13.697600000005</c:v>
                </c:pt>
                <c:pt idx="44104">
                  <c:v>13.697600000005</c:v>
                </c:pt>
                <c:pt idx="44105">
                  <c:v>13.697600000005</c:v>
                </c:pt>
                <c:pt idx="44106">
                  <c:v>13.697600000005</c:v>
                </c:pt>
                <c:pt idx="44107">
                  <c:v>13.697600000005</c:v>
                </c:pt>
                <c:pt idx="44108">
                  <c:v>13.697600000005</c:v>
                </c:pt>
                <c:pt idx="44109">
                  <c:v>13.697600000005</c:v>
                </c:pt>
                <c:pt idx="44110">
                  <c:v>13.697600000005</c:v>
                </c:pt>
                <c:pt idx="44111">
                  <c:v>13.697600000005</c:v>
                </c:pt>
                <c:pt idx="44112">
                  <c:v>13.652236568347</c:v>
                </c:pt>
                <c:pt idx="44113">
                  <c:v>13.572899999999001</c:v>
                </c:pt>
                <c:pt idx="44114">
                  <c:v>13.572900000002999</c:v>
                </c:pt>
                <c:pt idx="44115">
                  <c:v>13.572899999999001</c:v>
                </c:pt>
                <c:pt idx="44116">
                  <c:v>13.572899999999001</c:v>
                </c:pt>
                <c:pt idx="44117">
                  <c:v>13.572899999999001</c:v>
                </c:pt>
                <c:pt idx="44118">
                  <c:v>13.595269860737</c:v>
                </c:pt>
                <c:pt idx="44119">
                  <c:v>13.637199999998</c:v>
                </c:pt>
                <c:pt idx="44120">
                  <c:v>13.637199999998</c:v>
                </c:pt>
                <c:pt idx="44121">
                  <c:v>13.637199999998</c:v>
                </c:pt>
                <c:pt idx="44122">
                  <c:v>13.637199999998</c:v>
                </c:pt>
                <c:pt idx="44123">
                  <c:v>13.637199999998</c:v>
                </c:pt>
                <c:pt idx="44124">
                  <c:v>13.637199999998</c:v>
                </c:pt>
                <c:pt idx="44125">
                  <c:v>13.637199999998</c:v>
                </c:pt>
                <c:pt idx="44126">
                  <c:v>13.637199999998</c:v>
                </c:pt>
                <c:pt idx="44127">
                  <c:v>13.637199999998</c:v>
                </c:pt>
                <c:pt idx="44128">
                  <c:v>13.637199999998</c:v>
                </c:pt>
                <c:pt idx="44129">
                  <c:v>13.637199999998</c:v>
                </c:pt>
                <c:pt idx="44130">
                  <c:v>13.637199999998</c:v>
                </c:pt>
                <c:pt idx="44131">
                  <c:v>13.633339780056</c:v>
                </c:pt>
                <c:pt idx="44132">
                  <c:v>13.629500000003</c:v>
                </c:pt>
                <c:pt idx="44133">
                  <c:v>13.629500000003</c:v>
                </c:pt>
                <c:pt idx="44134">
                  <c:v>13.629500000003</c:v>
                </c:pt>
                <c:pt idx="44135">
                  <c:v>13.629500000003</c:v>
                </c:pt>
                <c:pt idx="44136">
                  <c:v>13.629500000003</c:v>
                </c:pt>
                <c:pt idx="44137">
                  <c:v>13.629500000003</c:v>
                </c:pt>
                <c:pt idx="44138">
                  <c:v>13.629500000003</c:v>
                </c:pt>
                <c:pt idx="44139">
                  <c:v>13.629500000003</c:v>
                </c:pt>
                <c:pt idx="44140">
                  <c:v>13.629500000003</c:v>
                </c:pt>
                <c:pt idx="44141">
                  <c:v>13.629500000003</c:v>
                </c:pt>
                <c:pt idx="44142">
                  <c:v>13.629500000003</c:v>
                </c:pt>
                <c:pt idx="44143">
                  <c:v>13.629500000003</c:v>
                </c:pt>
                <c:pt idx="44144">
                  <c:v>13.629500000003</c:v>
                </c:pt>
                <c:pt idx="44145">
                  <c:v>13.629500000003</c:v>
                </c:pt>
                <c:pt idx="44146">
                  <c:v>13.629500000003</c:v>
                </c:pt>
                <c:pt idx="44147">
                  <c:v>13.629500000003</c:v>
                </c:pt>
                <c:pt idx="44148">
                  <c:v>13.629500000003</c:v>
                </c:pt>
                <c:pt idx="44149">
                  <c:v>13.629500000003</c:v>
                </c:pt>
                <c:pt idx="44150">
                  <c:v>13.627692227780001</c:v>
                </c:pt>
                <c:pt idx="44151">
                  <c:v>13.595000000001001</c:v>
                </c:pt>
                <c:pt idx="44152">
                  <c:v>13.595000000001001</c:v>
                </c:pt>
                <c:pt idx="44153">
                  <c:v>13.595000000001001</c:v>
                </c:pt>
                <c:pt idx="44154">
                  <c:v>13.595000000001001</c:v>
                </c:pt>
                <c:pt idx="44155">
                  <c:v>13.595000000001001</c:v>
                </c:pt>
                <c:pt idx="44156">
                  <c:v>13.595000000001001</c:v>
                </c:pt>
                <c:pt idx="44157">
                  <c:v>13.600301995897</c:v>
                </c:pt>
                <c:pt idx="44158">
                  <c:v>13.632400000002001</c:v>
                </c:pt>
                <c:pt idx="44159">
                  <c:v>13.632400000002001</c:v>
                </c:pt>
                <c:pt idx="44160">
                  <c:v>13.632400000002001</c:v>
                </c:pt>
                <c:pt idx="44161">
                  <c:v>13.632400000002001</c:v>
                </c:pt>
                <c:pt idx="44162">
                  <c:v>13.632400000002001</c:v>
                </c:pt>
                <c:pt idx="44163">
                  <c:v>13.632400000002001</c:v>
                </c:pt>
                <c:pt idx="44164">
                  <c:v>13.632400000002001</c:v>
                </c:pt>
                <c:pt idx="44165">
                  <c:v>13.632400000002001</c:v>
                </c:pt>
                <c:pt idx="44166">
                  <c:v>13.632400000002001</c:v>
                </c:pt>
                <c:pt idx="44167">
                  <c:v>13.632400000002001</c:v>
                </c:pt>
                <c:pt idx="44168">
                  <c:v>13.632400000002001</c:v>
                </c:pt>
                <c:pt idx="44169">
                  <c:v>13.632400000002001</c:v>
                </c:pt>
                <c:pt idx="44170">
                  <c:v>13.625173437405</c:v>
                </c:pt>
                <c:pt idx="44171">
                  <c:v>13.5815</c:v>
                </c:pt>
                <c:pt idx="44172">
                  <c:v>13.5815</c:v>
                </c:pt>
                <c:pt idx="44173">
                  <c:v>13.5815</c:v>
                </c:pt>
                <c:pt idx="44174">
                  <c:v>13.5815</c:v>
                </c:pt>
                <c:pt idx="44175">
                  <c:v>13.5815</c:v>
                </c:pt>
                <c:pt idx="44176">
                  <c:v>13.5815</c:v>
                </c:pt>
                <c:pt idx="44177">
                  <c:v>13.5815</c:v>
                </c:pt>
                <c:pt idx="44178">
                  <c:v>13.5815</c:v>
                </c:pt>
                <c:pt idx="44179">
                  <c:v>13.5815</c:v>
                </c:pt>
                <c:pt idx="44180">
                  <c:v>13.5815</c:v>
                </c:pt>
                <c:pt idx="44181">
                  <c:v>13.5815</c:v>
                </c:pt>
                <c:pt idx="44182">
                  <c:v>13.5815</c:v>
                </c:pt>
                <c:pt idx="44183">
                  <c:v>13.602290648274</c:v>
                </c:pt>
                <c:pt idx="44184">
                  <c:v>13.730399999999999</c:v>
                </c:pt>
                <c:pt idx="44185">
                  <c:v>13.730399999999999</c:v>
                </c:pt>
                <c:pt idx="44186">
                  <c:v>13.730399999999999</c:v>
                </c:pt>
                <c:pt idx="44187">
                  <c:v>13.730399999999999</c:v>
                </c:pt>
                <c:pt idx="44188">
                  <c:v>13.730399999999999</c:v>
                </c:pt>
                <c:pt idx="44189">
                  <c:v>13.730399999999999</c:v>
                </c:pt>
                <c:pt idx="44190">
                  <c:v>13.730399999999999</c:v>
                </c:pt>
                <c:pt idx="44191">
                  <c:v>13.730399999999999</c:v>
                </c:pt>
                <c:pt idx="44192">
                  <c:v>13.730399999999999</c:v>
                </c:pt>
                <c:pt idx="44193">
                  <c:v>13.730399999999999</c:v>
                </c:pt>
                <c:pt idx="44194">
                  <c:v>13.730399999999999</c:v>
                </c:pt>
                <c:pt idx="44195">
                  <c:v>13.730399999999999</c:v>
                </c:pt>
                <c:pt idx="44196">
                  <c:v>13.730399999999999</c:v>
                </c:pt>
                <c:pt idx="44197">
                  <c:v>13.730399999999999</c:v>
                </c:pt>
                <c:pt idx="44198">
                  <c:v>13.730399999999999</c:v>
                </c:pt>
                <c:pt idx="44199">
                  <c:v>13.730399999999999</c:v>
                </c:pt>
                <c:pt idx="44200">
                  <c:v>13.730399999999999</c:v>
                </c:pt>
                <c:pt idx="44201">
                  <c:v>13.730399999999999</c:v>
                </c:pt>
                <c:pt idx="44202">
                  <c:v>13.708759186871999</c:v>
                </c:pt>
                <c:pt idx="44203">
                  <c:v>13.569500000004</c:v>
                </c:pt>
                <c:pt idx="44204">
                  <c:v>13.569500000004</c:v>
                </c:pt>
                <c:pt idx="44205">
                  <c:v>13.569500000004</c:v>
                </c:pt>
                <c:pt idx="44206">
                  <c:v>13.569500000004</c:v>
                </c:pt>
                <c:pt idx="44207">
                  <c:v>13.569500000004</c:v>
                </c:pt>
                <c:pt idx="44208">
                  <c:v>13.569500000004</c:v>
                </c:pt>
                <c:pt idx="44209">
                  <c:v>13.569500000004</c:v>
                </c:pt>
                <c:pt idx="44210">
                  <c:v>13.569500000004</c:v>
                </c:pt>
                <c:pt idx="44211">
                  <c:v>13.569500000004</c:v>
                </c:pt>
                <c:pt idx="44212">
                  <c:v>13.569500000004</c:v>
                </c:pt>
                <c:pt idx="44213">
                  <c:v>13.569500000004</c:v>
                </c:pt>
                <c:pt idx="44214">
                  <c:v>13.569500000004</c:v>
                </c:pt>
                <c:pt idx="44215">
                  <c:v>13.552193838499001</c:v>
                </c:pt>
                <c:pt idx="44216">
                  <c:v>13.467800000004001</c:v>
                </c:pt>
                <c:pt idx="44217">
                  <c:v>13.467800000004001</c:v>
                </c:pt>
                <c:pt idx="44218">
                  <c:v>13.467800000004001</c:v>
                </c:pt>
                <c:pt idx="44219">
                  <c:v>13.467800000004001</c:v>
                </c:pt>
                <c:pt idx="44220">
                  <c:v>13.467800000004001</c:v>
                </c:pt>
                <c:pt idx="44221">
                  <c:v>13.467800000004001</c:v>
                </c:pt>
                <c:pt idx="44222">
                  <c:v>13.565319318385001</c:v>
                </c:pt>
                <c:pt idx="44223">
                  <c:v>13.671899999995</c:v>
                </c:pt>
                <c:pt idx="44224">
                  <c:v>13.671899999996</c:v>
                </c:pt>
                <c:pt idx="44225">
                  <c:v>13.671899999995</c:v>
                </c:pt>
                <c:pt idx="44226">
                  <c:v>13.671899999996</c:v>
                </c:pt>
                <c:pt idx="44227">
                  <c:v>13.671899999995</c:v>
                </c:pt>
                <c:pt idx="44228">
                  <c:v>13.671899999997001</c:v>
                </c:pt>
                <c:pt idx="44229">
                  <c:v>13.671899999995</c:v>
                </c:pt>
                <c:pt idx="44230">
                  <c:v>13.671899999995</c:v>
                </c:pt>
                <c:pt idx="44231">
                  <c:v>13.671899999995</c:v>
                </c:pt>
                <c:pt idx="44232">
                  <c:v>13.671899999995</c:v>
                </c:pt>
                <c:pt idx="44233">
                  <c:v>13.671899999995</c:v>
                </c:pt>
                <c:pt idx="44234">
                  <c:v>13.663658545824999</c:v>
                </c:pt>
                <c:pt idx="44235">
                  <c:v>13.615099999997</c:v>
                </c:pt>
                <c:pt idx="44236">
                  <c:v>13.615099999997</c:v>
                </c:pt>
                <c:pt idx="44237">
                  <c:v>13.615099999997</c:v>
                </c:pt>
                <c:pt idx="44238">
                  <c:v>13.615099999997</c:v>
                </c:pt>
                <c:pt idx="44239">
                  <c:v>13.615099999997</c:v>
                </c:pt>
                <c:pt idx="44240">
                  <c:v>13.615099999997</c:v>
                </c:pt>
                <c:pt idx="44241">
                  <c:v>13.615099999997</c:v>
                </c:pt>
                <c:pt idx="44242">
                  <c:v>13.615099999997</c:v>
                </c:pt>
                <c:pt idx="44243">
                  <c:v>13.615099999997</c:v>
                </c:pt>
                <c:pt idx="44244">
                  <c:v>13.615099999997</c:v>
                </c:pt>
                <c:pt idx="44245">
                  <c:v>13.615099999997</c:v>
                </c:pt>
                <c:pt idx="44246">
                  <c:v>13.615099999997</c:v>
                </c:pt>
                <c:pt idx="44247">
                  <c:v>13.615099999997</c:v>
                </c:pt>
                <c:pt idx="44248">
                  <c:v>13.632588687668999</c:v>
                </c:pt>
                <c:pt idx="44249">
                  <c:v>13.650699999998</c:v>
                </c:pt>
                <c:pt idx="44250">
                  <c:v>13.650699999998</c:v>
                </c:pt>
                <c:pt idx="44251">
                  <c:v>13.650699999998</c:v>
                </c:pt>
                <c:pt idx="44252">
                  <c:v>13.650699999998</c:v>
                </c:pt>
                <c:pt idx="44253">
                  <c:v>13.650699999998</c:v>
                </c:pt>
                <c:pt idx="44254">
                  <c:v>13.650699999998</c:v>
                </c:pt>
                <c:pt idx="44255">
                  <c:v>13.650699999998</c:v>
                </c:pt>
                <c:pt idx="44256">
                  <c:v>13.650699999998</c:v>
                </c:pt>
                <c:pt idx="44257">
                  <c:v>13.650699999998</c:v>
                </c:pt>
                <c:pt idx="44258">
                  <c:v>13.650699999998</c:v>
                </c:pt>
                <c:pt idx="44259">
                  <c:v>13.650699999998</c:v>
                </c:pt>
                <c:pt idx="44260">
                  <c:v>13.64038801251</c:v>
                </c:pt>
                <c:pt idx="44261">
                  <c:v>13.628399999996001</c:v>
                </c:pt>
                <c:pt idx="44262">
                  <c:v>13.628399999996001</c:v>
                </c:pt>
                <c:pt idx="44263">
                  <c:v>13.628399999996001</c:v>
                </c:pt>
                <c:pt idx="44264">
                  <c:v>13.628399999996001</c:v>
                </c:pt>
                <c:pt idx="44265">
                  <c:v>13.628399999995001</c:v>
                </c:pt>
                <c:pt idx="44266">
                  <c:v>13.628399999995001</c:v>
                </c:pt>
                <c:pt idx="44267">
                  <c:v>13.628399999996001</c:v>
                </c:pt>
                <c:pt idx="44268">
                  <c:v>13.628399999996001</c:v>
                </c:pt>
                <c:pt idx="44269">
                  <c:v>13.628399999996001</c:v>
                </c:pt>
                <c:pt idx="44270">
                  <c:v>13.628399999996001</c:v>
                </c:pt>
                <c:pt idx="44271">
                  <c:v>13.628399999996001</c:v>
                </c:pt>
                <c:pt idx="44272">
                  <c:v>13.628399999995001</c:v>
                </c:pt>
                <c:pt idx="44273">
                  <c:v>13.628308380388001</c:v>
                </c:pt>
                <c:pt idx="44274">
                  <c:v>13.628200000004</c:v>
                </c:pt>
                <c:pt idx="44275">
                  <c:v>13.628200000004</c:v>
                </c:pt>
                <c:pt idx="44276">
                  <c:v>13.628200000004</c:v>
                </c:pt>
                <c:pt idx="44277">
                  <c:v>13.628200000004</c:v>
                </c:pt>
                <c:pt idx="44278">
                  <c:v>13.628200000004</c:v>
                </c:pt>
                <c:pt idx="44279">
                  <c:v>13.628200000004</c:v>
                </c:pt>
                <c:pt idx="44280">
                  <c:v>13.628200000004</c:v>
                </c:pt>
                <c:pt idx="44281">
                  <c:v>13.628200000004</c:v>
                </c:pt>
                <c:pt idx="44282">
                  <c:v>13.628200000004</c:v>
                </c:pt>
                <c:pt idx="44283">
                  <c:v>13.628200000004</c:v>
                </c:pt>
                <c:pt idx="44284">
                  <c:v>13.628200000004</c:v>
                </c:pt>
                <c:pt idx="44285">
                  <c:v>13.628200000004</c:v>
                </c:pt>
                <c:pt idx="44286">
                  <c:v>13.600579912945999</c:v>
                </c:pt>
                <c:pt idx="44287">
                  <c:v>13.565399999999</c:v>
                </c:pt>
                <c:pt idx="44288">
                  <c:v>13.565399999999</c:v>
                </c:pt>
                <c:pt idx="44289">
                  <c:v>13.565399999999</c:v>
                </c:pt>
                <c:pt idx="44290">
                  <c:v>13.565399999999</c:v>
                </c:pt>
                <c:pt idx="44291">
                  <c:v>13.565399999999</c:v>
                </c:pt>
                <c:pt idx="44292">
                  <c:v>13.565399999999</c:v>
                </c:pt>
                <c:pt idx="44293">
                  <c:v>13.565399999999</c:v>
                </c:pt>
                <c:pt idx="44294">
                  <c:v>13.565399999999</c:v>
                </c:pt>
                <c:pt idx="44295">
                  <c:v>13.565399999999</c:v>
                </c:pt>
                <c:pt idx="44296">
                  <c:v>13.565399999999</c:v>
                </c:pt>
                <c:pt idx="44297">
                  <c:v>13.565399999999</c:v>
                </c:pt>
                <c:pt idx="44298">
                  <c:v>13.565399999999</c:v>
                </c:pt>
                <c:pt idx="44299">
                  <c:v>13.565399999999</c:v>
                </c:pt>
                <c:pt idx="44300">
                  <c:v>13.565399999999</c:v>
                </c:pt>
                <c:pt idx="44301">
                  <c:v>13.565399999999</c:v>
                </c:pt>
                <c:pt idx="44302">
                  <c:v>13.565399999999</c:v>
                </c:pt>
                <c:pt idx="44303">
                  <c:v>13.565399999999</c:v>
                </c:pt>
                <c:pt idx="44304">
                  <c:v>13.565399999999</c:v>
                </c:pt>
                <c:pt idx="44305">
                  <c:v>13.565399999999</c:v>
                </c:pt>
                <c:pt idx="44306">
                  <c:v>13.647829791685</c:v>
                </c:pt>
                <c:pt idx="44307">
                  <c:v>13.682900000005001</c:v>
                </c:pt>
                <c:pt idx="44308">
                  <c:v>13.682900000006001</c:v>
                </c:pt>
                <c:pt idx="44309">
                  <c:v>13.682900000005001</c:v>
                </c:pt>
                <c:pt idx="44310">
                  <c:v>13.682900000006001</c:v>
                </c:pt>
                <c:pt idx="44311">
                  <c:v>13.682900000006001</c:v>
                </c:pt>
                <c:pt idx="44312">
                  <c:v>13.682900000005001</c:v>
                </c:pt>
                <c:pt idx="44313">
                  <c:v>13.682900000005001</c:v>
                </c:pt>
                <c:pt idx="44314">
                  <c:v>13.682900000005001</c:v>
                </c:pt>
                <c:pt idx="44315">
                  <c:v>13.682900000005001</c:v>
                </c:pt>
                <c:pt idx="44316">
                  <c:v>13.682900000006001</c:v>
                </c:pt>
                <c:pt idx="44317">
                  <c:v>13.682900000005001</c:v>
                </c:pt>
                <c:pt idx="44318">
                  <c:v>13.682900000005001</c:v>
                </c:pt>
                <c:pt idx="44319">
                  <c:v>13.681762135548</c:v>
                </c:pt>
                <c:pt idx="44320">
                  <c:v>13.681400000001</c:v>
                </c:pt>
                <c:pt idx="44321">
                  <c:v>13.681400000001</c:v>
                </c:pt>
                <c:pt idx="44322">
                  <c:v>13.681400000001</c:v>
                </c:pt>
                <c:pt idx="44323">
                  <c:v>13.681400000001</c:v>
                </c:pt>
                <c:pt idx="44324">
                  <c:v>13.681400000001</c:v>
                </c:pt>
                <c:pt idx="44325">
                  <c:v>13.681400000001</c:v>
                </c:pt>
                <c:pt idx="44326">
                  <c:v>13.682536718752999</c:v>
                </c:pt>
                <c:pt idx="44327">
                  <c:v>13.683400000002001</c:v>
                </c:pt>
                <c:pt idx="44328">
                  <c:v>13.683400000002999</c:v>
                </c:pt>
                <c:pt idx="44329">
                  <c:v>13.683400000002001</c:v>
                </c:pt>
                <c:pt idx="44330">
                  <c:v>13.683400000002001</c:v>
                </c:pt>
                <c:pt idx="44331">
                  <c:v>13.683400000002001</c:v>
                </c:pt>
                <c:pt idx="44332">
                  <c:v>13.683400000002001</c:v>
                </c:pt>
                <c:pt idx="44333">
                  <c:v>13.683400000002001</c:v>
                </c:pt>
                <c:pt idx="44334">
                  <c:v>13.683400000002001</c:v>
                </c:pt>
                <c:pt idx="44335">
                  <c:v>13.683400000002001</c:v>
                </c:pt>
                <c:pt idx="44336">
                  <c:v>13.683400000002001</c:v>
                </c:pt>
                <c:pt idx="44337">
                  <c:v>13.683400000002001</c:v>
                </c:pt>
                <c:pt idx="44338">
                  <c:v>13.707398800149999</c:v>
                </c:pt>
                <c:pt idx="44339">
                  <c:v>13.756800000002</c:v>
                </c:pt>
                <c:pt idx="44340">
                  <c:v>13.756800000002</c:v>
                </c:pt>
                <c:pt idx="44341">
                  <c:v>13.756800000002</c:v>
                </c:pt>
                <c:pt idx="44342">
                  <c:v>13.756800000002</c:v>
                </c:pt>
                <c:pt idx="44343">
                  <c:v>13.756800000002</c:v>
                </c:pt>
                <c:pt idx="44344">
                  <c:v>13.756800000002</c:v>
                </c:pt>
                <c:pt idx="44345">
                  <c:v>13.756800000002</c:v>
                </c:pt>
                <c:pt idx="44346">
                  <c:v>13.756800000002</c:v>
                </c:pt>
                <c:pt idx="44347">
                  <c:v>13.756800000002</c:v>
                </c:pt>
                <c:pt idx="44348">
                  <c:v>13.756800000002</c:v>
                </c:pt>
                <c:pt idx="44349">
                  <c:v>13.756800000002</c:v>
                </c:pt>
                <c:pt idx="44350">
                  <c:v>13.756800000002</c:v>
                </c:pt>
                <c:pt idx="44351">
                  <c:v>13.756800000002</c:v>
                </c:pt>
                <c:pt idx="44352">
                  <c:v>13.641118753199001</c:v>
                </c:pt>
                <c:pt idx="44353">
                  <c:v>13.617100000002999</c:v>
                </c:pt>
                <c:pt idx="44354">
                  <c:v>13.617100000002999</c:v>
                </c:pt>
                <c:pt idx="44355">
                  <c:v>13.617100000002999</c:v>
                </c:pt>
                <c:pt idx="44356">
                  <c:v>13.617100000002999</c:v>
                </c:pt>
                <c:pt idx="44357">
                  <c:v>13.617100000002999</c:v>
                </c:pt>
                <c:pt idx="44358">
                  <c:v>13.617100000002999</c:v>
                </c:pt>
                <c:pt idx="44359">
                  <c:v>13.617099999998</c:v>
                </c:pt>
                <c:pt idx="44360">
                  <c:v>13.617100000002999</c:v>
                </c:pt>
                <c:pt idx="44361">
                  <c:v>13.617100000002999</c:v>
                </c:pt>
                <c:pt idx="44362">
                  <c:v>13.617100000002999</c:v>
                </c:pt>
                <c:pt idx="44363">
                  <c:v>13.617100000002999</c:v>
                </c:pt>
                <c:pt idx="44364">
                  <c:v>13.629666126114</c:v>
                </c:pt>
                <c:pt idx="44365">
                  <c:v>13.647599999997</c:v>
                </c:pt>
                <c:pt idx="44366">
                  <c:v>13.647599999997</c:v>
                </c:pt>
                <c:pt idx="44367">
                  <c:v>13.647599999997</c:v>
                </c:pt>
                <c:pt idx="44368">
                  <c:v>13.647599999997</c:v>
                </c:pt>
                <c:pt idx="44369">
                  <c:v>13.647599999997</c:v>
                </c:pt>
                <c:pt idx="44370">
                  <c:v>13.647599999997</c:v>
                </c:pt>
                <c:pt idx="44371">
                  <c:v>13.647599999997</c:v>
                </c:pt>
                <c:pt idx="44372">
                  <c:v>13.647599999997</c:v>
                </c:pt>
                <c:pt idx="44373">
                  <c:v>13.647599999997</c:v>
                </c:pt>
                <c:pt idx="44374">
                  <c:v>13.647599999997</c:v>
                </c:pt>
                <c:pt idx="44375">
                  <c:v>13.647599999997</c:v>
                </c:pt>
                <c:pt idx="44376">
                  <c:v>13.666047850846001</c:v>
                </c:pt>
                <c:pt idx="44377">
                  <c:v>13.721500000005999</c:v>
                </c:pt>
                <c:pt idx="44378">
                  <c:v>13.721500000005999</c:v>
                </c:pt>
                <c:pt idx="44379">
                  <c:v>13.721500000004999</c:v>
                </c:pt>
                <c:pt idx="44380">
                  <c:v>13.721500000004999</c:v>
                </c:pt>
                <c:pt idx="44381">
                  <c:v>13.721500000004999</c:v>
                </c:pt>
                <c:pt idx="44382">
                  <c:v>13.721500000004999</c:v>
                </c:pt>
                <c:pt idx="44383">
                  <c:v>13.721500000004999</c:v>
                </c:pt>
                <c:pt idx="44384">
                  <c:v>13.721500000004999</c:v>
                </c:pt>
                <c:pt idx="44385">
                  <c:v>13.721500000005999</c:v>
                </c:pt>
                <c:pt idx="44386">
                  <c:v>13.721500000004999</c:v>
                </c:pt>
                <c:pt idx="44387">
                  <c:v>13.721500000005999</c:v>
                </c:pt>
                <c:pt idx="44388">
                  <c:v>13.721500000005999</c:v>
                </c:pt>
                <c:pt idx="44389">
                  <c:v>13.710921828914</c:v>
                </c:pt>
                <c:pt idx="44390">
                  <c:v>13.525900000001</c:v>
                </c:pt>
                <c:pt idx="44391">
                  <c:v>13.525900000001</c:v>
                </c:pt>
                <c:pt idx="44392">
                  <c:v>13.525900000001</c:v>
                </c:pt>
                <c:pt idx="44393">
                  <c:v>13.525900000001</c:v>
                </c:pt>
                <c:pt idx="44394">
                  <c:v>13.525900000001</c:v>
                </c:pt>
                <c:pt idx="44395">
                  <c:v>13.525900000001</c:v>
                </c:pt>
                <c:pt idx="44396">
                  <c:v>13.525900000001</c:v>
                </c:pt>
                <c:pt idx="44397">
                  <c:v>13.525900000001</c:v>
                </c:pt>
                <c:pt idx="44398">
                  <c:v>13.525900000001</c:v>
                </c:pt>
                <c:pt idx="44399">
                  <c:v>13.525900000001</c:v>
                </c:pt>
                <c:pt idx="44400">
                  <c:v>13.525900000001</c:v>
                </c:pt>
                <c:pt idx="44401">
                  <c:v>13.525900000001</c:v>
                </c:pt>
                <c:pt idx="44402">
                  <c:v>13.525900000001</c:v>
                </c:pt>
                <c:pt idx="44403">
                  <c:v>13.615388326056999</c:v>
                </c:pt>
                <c:pt idx="44404">
                  <c:v>13.747299999997001</c:v>
                </c:pt>
                <c:pt idx="44405">
                  <c:v>13.747299999996001</c:v>
                </c:pt>
                <c:pt idx="44406">
                  <c:v>13.747299999996001</c:v>
                </c:pt>
                <c:pt idx="44407">
                  <c:v>13.747299999997001</c:v>
                </c:pt>
                <c:pt idx="44408">
                  <c:v>13.747299999996001</c:v>
                </c:pt>
                <c:pt idx="44409">
                  <c:v>13.747299999997001</c:v>
                </c:pt>
                <c:pt idx="44410">
                  <c:v>13.747299999997001</c:v>
                </c:pt>
                <c:pt idx="44411">
                  <c:v>13.747299999996001</c:v>
                </c:pt>
                <c:pt idx="44412">
                  <c:v>13.747299999997001</c:v>
                </c:pt>
                <c:pt idx="44413">
                  <c:v>13.747299999997001</c:v>
                </c:pt>
                <c:pt idx="44414">
                  <c:v>13.747299999994</c:v>
                </c:pt>
                <c:pt idx="44415">
                  <c:v>13.747299999997001</c:v>
                </c:pt>
                <c:pt idx="44416">
                  <c:v>13.747299999996001</c:v>
                </c:pt>
                <c:pt idx="44417">
                  <c:v>13.747299999997001</c:v>
                </c:pt>
                <c:pt idx="44418">
                  <c:v>13.747299999997001</c:v>
                </c:pt>
                <c:pt idx="44419">
                  <c:v>13.747299999997001</c:v>
                </c:pt>
                <c:pt idx="44420">
                  <c:v>13.747299999996001</c:v>
                </c:pt>
                <c:pt idx="44421">
                  <c:v>13.616825372673</c:v>
                </c:pt>
                <c:pt idx="44422">
                  <c:v>13.603200000004</c:v>
                </c:pt>
                <c:pt idx="44423">
                  <c:v>13.603200000004</c:v>
                </c:pt>
                <c:pt idx="44424">
                  <c:v>13.603200000004</c:v>
                </c:pt>
                <c:pt idx="44425">
                  <c:v>13.603200000004</c:v>
                </c:pt>
                <c:pt idx="44426">
                  <c:v>13.603200000004</c:v>
                </c:pt>
                <c:pt idx="44427">
                  <c:v>13.603200000004</c:v>
                </c:pt>
                <c:pt idx="44428">
                  <c:v>13.603200000004</c:v>
                </c:pt>
                <c:pt idx="44429">
                  <c:v>13.603200000004</c:v>
                </c:pt>
                <c:pt idx="44430">
                  <c:v>13.603200000004</c:v>
                </c:pt>
                <c:pt idx="44431">
                  <c:v>13.603200000004</c:v>
                </c:pt>
                <c:pt idx="44432">
                  <c:v>13.603200000004</c:v>
                </c:pt>
                <c:pt idx="44433">
                  <c:v>13.603200000004</c:v>
                </c:pt>
                <c:pt idx="44434">
                  <c:v>13.668134821933</c:v>
                </c:pt>
                <c:pt idx="44435">
                  <c:v>13.688099999999</c:v>
                </c:pt>
                <c:pt idx="44436">
                  <c:v>13.688099999999</c:v>
                </c:pt>
                <c:pt idx="44437">
                  <c:v>13.688099999999</c:v>
                </c:pt>
                <c:pt idx="44438">
                  <c:v>13.688099999999</c:v>
                </c:pt>
                <c:pt idx="44439">
                  <c:v>13.688099999999</c:v>
                </c:pt>
                <c:pt idx="44440">
                  <c:v>13.688099999999</c:v>
                </c:pt>
                <c:pt idx="44441">
                  <c:v>13.623523520172</c:v>
                </c:pt>
                <c:pt idx="44442">
                  <c:v>13.613500000004001</c:v>
                </c:pt>
                <c:pt idx="44443">
                  <c:v>13.613500000005001</c:v>
                </c:pt>
                <c:pt idx="44444">
                  <c:v>13.613500000005001</c:v>
                </c:pt>
                <c:pt idx="44445">
                  <c:v>13.613500000005001</c:v>
                </c:pt>
                <c:pt idx="44446">
                  <c:v>13.613500000005001</c:v>
                </c:pt>
                <c:pt idx="44447">
                  <c:v>13.613500000005001</c:v>
                </c:pt>
                <c:pt idx="44448">
                  <c:v>13.613500000005001</c:v>
                </c:pt>
                <c:pt idx="44449">
                  <c:v>13.613500000005001</c:v>
                </c:pt>
                <c:pt idx="44450">
                  <c:v>13.613500000005001</c:v>
                </c:pt>
                <c:pt idx="44451">
                  <c:v>13.613500000005001</c:v>
                </c:pt>
                <c:pt idx="44452">
                  <c:v>13.613500000005001</c:v>
                </c:pt>
                <c:pt idx="44453">
                  <c:v>13.613500000005001</c:v>
                </c:pt>
                <c:pt idx="44454">
                  <c:v>13.636970002489001</c:v>
                </c:pt>
                <c:pt idx="44455">
                  <c:v>13.638100000003</c:v>
                </c:pt>
                <c:pt idx="44456">
                  <c:v>13.638100000003</c:v>
                </c:pt>
                <c:pt idx="44457">
                  <c:v>13.638100000003</c:v>
                </c:pt>
                <c:pt idx="44458">
                  <c:v>13.638100000003</c:v>
                </c:pt>
                <c:pt idx="44459">
                  <c:v>13.638100000003</c:v>
                </c:pt>
                <c:pt idx="44460">
                  <c:v>13.638100000002</c:v>
                </c:pt>
                <c:pt idx="44461">
                  <c:v>13.638100000003</c:v>
                </c:pt>
                <c:pt idx="44462">
                  <c:v>13.638100000003</c:v>
                </c:pt>
                <c:pt idx="44463">
                  <c:v>13.638100000003</c:v>
                </c:pt>
                <c:pt idx="44464">
                  <c:v>13.638100000003</c:v>
                </c:pt>
                <c:pt idx="44465">
                  <c:v>13.638100000003</c:v>
                </c:pt>
                <c:pt idx="44466">
                  <c:v>13.638100000003</c:v>
                </c:pt>
                <c:pt idx="44467">
                  <c:v>13.638100000003</c:v>
                </c:pt>
                <c:pt idx="44468">
                  <c:v>13.638100000001</c:v>
                </c:pt>
                <c:pt idx="44469">
                  <c:v>13.638100000003</c:v>
                </c:pt>
                <c:pt idx="44470">
                  <c:v>13.638100000003</c:v>
                </c:pt>
                <c:pt idx="44471">
                  <c:v>13.638100000003</c:v>
                </c:pt>
                <c:pt idx="44472">
                  <c:v>13.638100000002</c:v>
                </c:pt>
                <c:pt idx="44473">
                  <c:v>13.649112078483</c:v>
                </c:pt>
                <c:pt idx="44474">
                  <c:v>13.650599999996</c:v>
                </c:pt>
                <c:pt idx="44475">
                  <c:v>13.650599999996</c:v>
                </c:pt>
                <c:pt idx="44476">
                  <c:v>13.650599999996</c:v>
                </c:pt>
                <c:pt idx="44477">
                  <c:v>13.542276009029999</c:v>
                </c:pt>
                <c:pt idx="44478">
                  <c:v>13.486800000003999</c:v>
                </c:pt>
                <c:pt idx="44479">
                  <c:v>13.486800000003999</c:v>
                </c:pt>
                <c:pt idx="44480">
                  <c:v>13.486800000003999</c:v>
                </c:pt>
                <c:pt idx="44481">
                  <c:v>13.486800000004999</c:v>
                </c:pt>
                <c:pt idx="44482">
                  <c:v>13.486800000006999</c:v>
                </c:pt>
                <c:pt idx="44483">
                  <c:v>13.486800000004999</c:v>
                </c:pt>
                <c:pt idx="44484">
                  <c:v>13.486800000003999</c:v>
                </c:pt>
                <c:pt idx="44485">
                  <c:v>13.486800000003999</c:v>
                </c:pt>
                <c:pt idx="44486">
                  <c:v>13.486800000003999</c:v>
                </c:pt>
                <c:pt idx="44487">
                  <c:v>13.486800000003999</c:v>
                </c:pt>
                <c:pt idx="44488">
                  <c:v>13.486800000004999</c:v>
                </c:pt>
                <c:pt idx="44489">
                  <c:v>13.486800000006999</c:v>
                </c:pt>
                <c:pt idx="44490">
                  <c:v>13.486800000004999</c:v>
                </c:pt>
                <c:pt idx="44491">
                  <c:v>13.486800000003999</c:v>
                </c:pt>
                <c:pt idx="44492">
                  <c:v>13.486800000003999</c:v>
                </c:pt>
                <c:pt idx="44493">
                  <c:v>13.486800000004999</c:v>
                </c:pt>
                <c:pt idx="44494">
                  <c:v>13.486800000003999</c:v>
                </c:pt>
                <c:pt idx="44495">
                  <c:v>13.597021714624001</c:v>
                </c:pt>
                <c:pt idx="44496">
                  <c:v>13.616100000005</c:v>
                </c:pt>
                <c:pt idx="44497">
                  <c:v>13.616100000005</c:v>
                </c:pt>
                <c:pt idx="44498">
                  <c:v>13.616100000005</c:v>
                </c:pt>
                <c:pt idx="44499">
                  <c:v>13.616100000005</c:v>
                </c:pt>
                <c:pt idx="44500">
                  <c:v>13.616100000005</c:v>
                </c:pt>
                <c:pt idx="44501">
                  <c:v>13.616100000005</c:v>
                </c:pt>
                <c:pt idx="44502">
                  <c:v>13.616100000005</c:v>
                </c:pt>
                <c:pt idx="44503">
                  <c:v>13.616100000005</c:v>
                </c:pt>
                <c:pt idx="44504">
                  <c:v>13.616100000005</c:v>
                </c:pt>
                <c:pt idx="44505">
                  <c:v>13.616100000005</c:v>
                </c:pt>
                <c:pt idx="44506">
                  <c:v>13.616100000005</c:v>
                </c:pt>
                <c:pt idx="44507">
                  <c:v>13.616100000005</c:v>
                </c:pt>
                <c:pt idx="44508">
                  <c:v>13.588233763438</c:v>
                </c:pt>
                <c:pt idx="44509">
                  <c:v>13.575899999998001</c:v>
                </c:pt>
                <c:pt idx="44510">
                  <c:v>13.575899999998001</c:v>
                </c:pt>
                <c:pt idx="44511">
                  <c:v>13.575899999998001</c:v>
                </c:pt>
                <c:pt idx="44512">
                  <c:v>13.575899999998001</c:v>
                </c:pt>
                <c:pt idx="44513">
                  <c:v>13.575899999998001</c:v>
                </c:pt>
                <c:pt idx="44514">
                  <c:v>13.575899999998001</c:v>
                </c:pt>
                <c:pt idx="44515">
                  <c:v>13.644146005584</c:v>
                </c:pt>
                <c:pt idx="44516">
                  <c:v>13.695100000003</c:v>
                </c:pt>
                <c:pt idx="44517">
                  <c:v>13.695100000003</c:v>
                </c:pt>
                <c:pt idx="44518">
                  <c:v>13.695100000003</c:v>
                </c:pt>
                <c:pt idx="44519">
                  <c:v>13.695100000003</c:v>
                </c:pt>
                <c:pt idx="44520">
                  <c:v>13.695100000003</c:v>
                </c:pt>
                <c:pt idx="44521">
                  <c:v>13.695100000004</c:v>
                </c:pt>
                <c:pt idx="44522">
                  <c:v>13.695100000003</c:v>
                </c:pt>
                <c:pt idx="44523">
                  <c:v>13.695100000003</c:v>
                </c:pt>
                <c:pt idx="44524">
                  <c:v>13.695100000003</c:v>
                </c:pt>
                <c:pt idx="44525">
                  <c:v>13.695100000003</c:v>
                </c:pt>
                <c:pt idx="44526">
                  <c:v>13.695100000006001</c:v>
                </c:pt>
                <c:pt idx="44527">
                  <c:v>13.680536622976</c:v>
                </c:pt>
                <c:pt idx="44528">
                  <c:v>13.613799999998999</c:v>
                </c:pt>
                <c:pt idx="44529">
                  <c:v>13.613799999998999</c:v>
                </c:pt>
                <c:pt idx="44530">
                  <c:v>13.613799999998999</c:v>
                </c:pt>
                <c:pt idx="44531">
                  <c:v>13.613799999998999</c:v>
                </c:pt>
                <c:pt idx="44532">
                  <c:v>13.613799999998999</c:v>
                </c:pt>
                <c:pt idx="44533">
                  <c:v>13.613799999997999</c:v>
                </c:pt>
                <c:pt idx="44534">
                  <c:v>13.613799999998999</c:v>
                </c:pt>
                <c:pt idx="44535">
                  <c:v>13.613799999998999</c:v>
                </c:pt>
                <c:pt idx="44536">
                  <c:v>13.613799999998999</c:v>
                </c:pt>
                <c:pt idx="44537">
                  <c:v>13.613799999998999</c:v>
                </c:pt>
                <c:pt idx="44538">
                  <c:v>13.613799999998999</c:v>
                </c:pt>
                <c:pt idx="44539">
                  <c:v>13.61858025982</c:v>
                </c:pt>
                <c:pt idx="44540">
                  <c:v>13.6587</c:v>
                </c:pt>
                <c:pt idx="44541">
                  <c:v>13.6587</c:v>
                </c:pt>
                <c:pt idx="44542">
                  <c:v>13.6587</c:v>
                </c:pt>
                <c:pt idx="44543">
                  <c:v>13.6587</c:v>
                </c:pt>
                <c:pt idx="44544">
                  <c:v>13.6587</c:v>
                </c:pt>
                <c:pt idx="44545">
                  <c:v>13.6587</c:v>
                </c:pt>
                <c:pt idx="44546">
                  <c:v>13.6587</c:v>
                </c:pt>
                <c:pt idx="44547">
                  <c:v>13.6587</c:v>
                </c:pt>
                <c:pt idx="44548">
                  <c:v>13.6587</c:v>
                </c:pt>
                <c:pt idx="44549">
                  <c:v>13.6587</c:v>
                </c:pt>
                <c:pt idx="44550">
                  <c:v>13.6587</c:v>
                </c:pt>
                <c:pt idx="44551">
                  <c:v>13.6587</c:v>
                </c:pt>
                <c:pt idx="44552">
                  <c:v>13.6587</c:v>
                </c:pt>
                <c:pt idx="44553">
                  <c:v>13.675944115971999</c:v>
                </c:pt>
                <c:pt idx="44554">
                  <c:v>13.677599999997</c:v>
                </c:pt>
                <c:pt idx="44555">
                  <c:v>13.677599999997</c:v>
                </c:pt>
                <c:pt idx="44556">
                  <c:v>13.677599999997</c:v>
                </c:pt>
                <c:pt idx="44557">
                  <c:v>13.677599999997</c:v>
                </c:pt>
                <c:pt idx="44558">
                  <c:v>13.677599999997</c:v>
                </c:pt>
                <c:pt idx="44559">
                  <c:v>13.677599999997</c:v>
                </c:pt>
                <c:pt idx="44560">
                  <c:v>13.677599999997</c:v>
                </c:pt>
                <c:pt idx="44561">
                  <c:v>13.677599999997</c:v>
                </c:pt>
                <c:pt idx="44562">
                  <c:v>13.677599999997</c:v>
                </c:pt>
                <c:pt idx="44563">
                  <c:v>13.677599999997</c:v>
                </c:pt>
                <c:pt idx="44564">
                  <c:v>13.677599999997</c:v>
                </c:pt>
                <c:pt idx="44565">
                  <c:v>13.677599999997</c:v>
                </c:pt>
                <c:pt idx="44566">
                  <c:v>13.651368921204</c:v>
                </c:pt>
                <c:pt idx="44567">
                  <c:v>13.548999999998999</c:v>
                </c:pt>
                <c:pt idx="44568">
                  <c:v>13.548999999998999</c:v>
                </c:pt>
                <c:pt idx="44569">
                  <c:v>13.548999999998999</c:v>
                </c:pt>
                <c:pt idx="44570">
                  <c:v>13.548999999998999</c:v>
                </c:pt>
                <c:pt idx="44571">
                  <c:v>13.548999999998999</c:v>
                </c:pt>
                <c:pt idx="44572">
                  <c:v>13.548999999998999</c:v>
                </c:pt>
                <c:pt idx="44573">
                  <c:v>13.548999999998999</c:v>
                </c:pt>
                <c:pt idx="44574">
                  <c:v>13.548999999998999</c:v>
                </c:pt>
                <c:pt idx="44575">
                  <c:v>13.548999999998999</c:v>
                </c:pt>
                <c:pt idx="44576">
                  <c:v>13.548999999998999</c:v>
                </c:pt>
                <c:pt idx="44577">
                  <c:v>13.548999999998999</c:v>
                </c:pt>
                <c:pt idx="44578">
                  <c:v>13.550537191815</c:v>
                </c:pt>
                <c:pt idx="44579">
                  <c:v>13.628200000004</c:v>
                </c:pt>
                <c:pt idx="44580">
                  <c:v>13.628200000004</c:v>
                </c:pt>
                <c:pt idx="44581">
                  <c:v>13.628200000004</c:v>
                </c:pt>
                <c:pt idx="44582">
                  <c:v>13.628200000004</c:v>
                </c:pt>
                <c:pt idx="44583">
                  <c:v>13.628200000004</c:v>
                </c:pt>
                <c:pt idx="44584">
                  <c:v>13.628200000004</c:v>
                </c:pt>
                <c:pt idx="44585">
                  <c:v>13.628200000004</c:v>
                </c:pt>
                <c:pt idx="44586">
                  <c:v>13.628200000004</c:v>
                </c:pt>
                <c:pt idx="44587">
                  <c:v>13.628200000004</c:v>
                </c:pt>
                <c:pt idx="44588">
                  <c:v>13.628200000004</c:v>
                </c:pt>
                <c:pt idx="44589">
                  <c:v>13.628200000004</c:v>
                </c:pt>
                <c:pt idx="44590">
                  <c:v>13.628144824916999</c:v>
                </c:pt>
                <c:pt idx="44591">
                  <c:v>13.585499999994999</c:v>
                </c:pt>
                <c:pt idx="44592">
                  <c:v>13.585499999994999</c:v>
                </c:pt>
                <c:pt idx="44593">
                  <c:v>13.585499999994999</c:v>
                </c:pt>
                <c:pt idx="44594">
                  <c:v>13.585499999994999</c:v>
                </c:pt>
                <c:pt idx="44595">
                  <c:v>13.585499999994999</c:v>
                </c:pt>
                <c:pt idx="44596">
                  <c:v>13.585499999994999</c:v>
                </c:pt>
                <c:pt idx="44597">
                  <c:v>13.585499999994999</c:v>
                </c:pt>
                <c:pt idx="44598">
                  <c:v>13.585499999994999</c:v>
                </c:pt>
                <c:pt idx="44599">
                  <c:v>13.585499999994999</c:v>
                </c:pt>
                <c:pt idx="44600">
                  <c:v>13.585499999994999</c:v>
                </c:pt>
                <c:pt idx="44601">
                  <c:v>13.585499999995999</c:v>
                </c:pt>
                <c:pt idx="44602">
                  <c:v>13.585499999994999</c:v>
                </c:pt>
                <c:pt idx="44603">
                  <c:v>13.585499999994999</c:v>
                </c:pt>
                <c:pt idx="44604">
                  <c:v>13.657343150727</c:v>
                </c:pt>
                <c:pt idx="44605">
                  <c:v>13.705799999998</c:v>
                </c:pt>
                <c:pt idx="44606">
                  <c:v>13.705799999998</c:v>
                </c:pt>
                <c:pt idx="44607">
                  <c:v>13.705799999998</c:v>
                </c:pt>
                <c:pt idx="44608">
                  <c:v>13.705799999998</c:v>
                </c:pt>
                <c:pt idx="44609">
                  <c:v>13.705799999998</c:v>
                </c:pt>
                <c:pt idx="44610">
                  <c:v>13.705799999998</c:v>
                </c:pt>
                <c:pt idx="44611">
                  <c:v>13.705799999998</c:v>
                </c:pt>
                <c:pt idx="44612">
                  <c:v>13.705799999997</c:v>
                </c:pt>
                <c:pt idx="44613">
                  <c:v>13.705799999998</c:v>
                </c:pt>
                <c:pt idx="44614">
                  <c:v>13.705799999998</c:v>
                </c:pt>
                <c:pt idx="44615">
                  <c:v>13.705799999998</c:v>
                </c:pt>
                <c:pt idx="44616">
                  <c:v>13.705799999997</c:v>
                </c:pt>
                <c:pt idx="44617">
                  <c:v>13.705799999998</c:v>
                </c:pt>
                <c:pt idx="44618">
                  <c:v>13.705799999998</c:v>
                </c:pt>
                <c:pt idx="44619">
                  <c:v>13.705799999998</c:v>
                </c:pt>
                <c:pt idx="44620">
                  <c:v>13.702269781488001</c:v>
                </c:pt>
                <c:pt idx="44621">
                  <c:v>13.648699999998</c:v>
                </c:pt>
                <c:pt idx="44622">
                  <c:v>13.648699999998</c:v>
                </c:pt>
                <c:pt idx="44623">
                  <c:v>13.648699999998</c:v>
                </c:pt>
                <c:pt idx="44624">
                  <c:v>13.648699999998</c:v>
                </c:pt>
                <c:pt idx="44625">
                  <c:v>13.648699999998</c:v>
                </c:pt>
                <c:pt idx="44626">
                  <c:v>13.648699999998</c:v>
                </c:pt>
                <c:pt idx="44627">
                  <c:v>13.637602763927999</c:v>
                </c:pt>
                <c:pt idx="44628">
                  <c:v>13.586799999997</c:v>
                </c:pt>
                <c:pt idx="44629">
                  <c:v>13.586799999997</c:v>
                </c:pt>
                <c:pt idx="44630">
                  <c:v>13.586799999997</c:v>
                </c:pt>
                <c:pt idx="44631">
                  <c:v>13.586799999997</c:v>
                </c:pt>
                <c:pt idx="44632">
                  <c:v>13.586799999997</c:v>
                </c:pt>
                <c:pt idx="44633">
                  <c:v>13.586799999997</c:v>
                </c:pt>
                <c:pt idx="44634">
                  <c:v>13.586799999997</c:v>
                </c:pt>
                <c:pt idx="44635">
                  <c:v>13.586799999995</c:v>
                </c:pt>
                <c:pt idx="44636">
                  <c:v>13.586799999995</c:v>
                </c:pt>
                <c:pt idx="44637">
                  <c:v>13.586799999997</c:v>
                </c:pt>
                <c:pt idx="44638">
                  <c:v>13.586799999997</c:v>
                </c:pt>
                <c:pt idx="44639">
                  <c:v>13.581062089065</c:v>
                </c:pt>
                <c:pt idx="44640">
                  <c:v>13.578100000005</c:v>
                </c:pt>
                <c:pt idx="44641">
                  <c:v>13.578100000005</c:v>
                </c:pt>
                <c:pt idx="44642">
                  <c:v>13.578100000005</c:v>
                </c:pt>
                <c:pt idx="44643">
                  <c:v>13.578100000005</c:v>
                </c:pt>
                <c:pt idx="44644">
                  <c:v>13.578100000005</c:v>
                </c:pt>
                <c:pt idx="44645">
                  <c:v>13.578100000004</c:v>
                </c:pt>
                <c:pt idx="44646">
                  <c:v>13.578100000005</c:v>
                </c:pt>
                <c:pt idx="44647">
                  <c:v>13.578100000004</c:v>
                </c:pt>
                <c:pt idx="44648">
                  <c:v>13.578100000005</c:v>
                </c:pt>
                <c:pt idx="44649">
                  <c:v>13.578100000005</c:v>
                </c:pt>
                <c:pt idx="44650">
                  <c:v>13.578100000004</c:v>
                </c:pt>
                <c:pt idx="44651">
                  <c:v>13.590452805127001</c:v>
                </c:pt>
                <c:pt idx="44652">
                  <c:v>13.598399999997</c:v>
                </c:pt>
                <c:pt idx="44653">
                  <c:v>13.598399999995999</c:v>
                </c:pt>
                <c:pt idx="44654">
                  <c:v>13.598399999997</c:v>
                </c:pt>
                <c:pt idx="44655">
                  <c:v>13.598399999995999</c:v>
                </c:pt>
                <c:pt idx="44656">
                  <c:v>13.598399999997</c:v>
                </c:pt>
                <c:pt idx="44657">
                  <c:v>13.598399999995999</c:v>
                </c:pt>
                <c:pt idx="44658">
                  <c:v>13.598399999997</c:v>
                </c:pt>
                <c:pt idx="44659">
                  <c:v>13.598399999995999</c:v>
                </c:pt>
                <c:pt idx="44660">
                  <c:v>13.598399999995999</c:v>
                </c:pt>
                <c:pt idx="44661">
                  <c:v>13.598399999997</c:v>
                </c:pt>
                <c:pt idx="44662">
                  <c:v>13.598399999997</c:v>
                </c:pt>
                <c:pt idx="44663">
                  <c:v>13.598399999995999</c:v>
                </c:pt>
                <c:pt idx="44664">
                  <c:v>13.666895941524</c:v>
                </c:pt>
                <c:pt idx="44665">
                  <c:v>13.703199999997</c:v>
                </c:pt>
                <c:pt idx="44666">
                  <c:v>13.703199999997</c:v>
                </c:pt>
                <c:pt idx="44667">
                  <c:v>13.703199999997</c:v>
                </c:pt>
                <c:pt idx="44668">
                  <c:v>13.703199999998001</c:v>
                </c:pt>
                <c:pt idx="44669">
                  <c:v>13.703199999997</c:v>
                </c:pt>
                <c:pt idx="44670">
                  <c:v>13.703199999997</c:v>
                </c:pt>
                <c:pt idx="44671">
                  <c:v>13.703199999997</c:v>
                </c:pt>
                <c:pt idx="44672">
                  <c:v>13.703199999997</c:v>
                </c:pt>
                <c:pt idx="44673">
                  <c:v>13.703199999997</c:v>
                </c:pt>
                <c:pt idx="44674">
                  <c:v>13.703199999995</c:v>
                </c:pt>
                <c:pt idx="44675">
                  <c:v>13.703199999997</c:v>
                </c:pt>
                <c:pt idx="44676">
                  <c:v>13.703199999997</c:v>
                </c:pt>
                <c:pt idx="44677">
                  <c:v>13.703199999997</c:v>
                </c:pt>
                <c:pt idx="44678">
                  <c:v>13.703199999997</c:v>
                </c:pt>
                <c:pt idx="44679">
                  <c:v>13.703199999997</c:v>
                </c:pt>
                <c:pt idx="44680">
                  <c:v>13.703199999997</c:v>
                </c:pt>
                <c:pt idx="44681">
                  <c:v>13.703199999997</c:v>
                </c:pt>
                <c:pt idx="44682">
                  <c:v>13.669186025567001</c:v>
                </c:pt>
                <c:pt idx="44683">
                  <c:v>13.6441</c:v>
                </c:pt>
                <c:pt idx="44684">
                  <c:v>13.644100000003</c:v>
                </c:pt>
                <c:pt idx="44685">
                  <c:v>13.644100000003</c:v>
                </c:pt>
                <c:pt idx="44686">
                  <c:v>13.644100000003</c:v>
                </c:pt>
                <c:pt idx="44687">
                  <c:v>13.644100000003</c:v>
                </c:pt>
                <c:pt idx="44688">
                  <c:v>13.702393955735999</c:v>
                </c:pt>
                <c:pt idx="44689">
                  <c:v>13.750900000005</c:v>
                </c:pt>
                <c:pt idx="44690">
                  <c:v>13.750900000005</c:v>
                </c:pt>
                <c:pt idx="44691">
                  <c:v>13.750900000005</c:v>
                </c:pt>
                <c:pt idx="44692">
                  <c:v>13.750900000005</c:v>
                </c:pt>
                <c:pt idx="44693">
                  <c:v>13.750900000005</c:v>
                </c:pt>
                <c:pt idx="44694">
                  <c:v>13.750900000005</c:v>
                </c:pt>
                <c:pt idx="44695">
                  <c:v>13.750900000005</c:v>
                </c:pt>
                <c:pt idx="44696">
                  <c:v>13.750900000005</c:v>
                </c:pt>
                <c:pt idx="44697">
                  <c:v>13.750900000005</c:v>
                </c:pt>
                <c:pt idx="44698">
                  <c:v>13.750900000005</c:v>
                </c:pt>
                <c:pt idx="44699">
                  <c:v>13.750900000005</c:v>
                </c:pt>
                <c:pt idx="44700">
                  <c:v>13.750900000005</c:v>
                </c:pt>
                <c:pt idx="44701">
                  <c:v>13.747077016159</c:v>
                </c:pt>
                <c:pt idx="44702">
                  <c:v>13.652499999997</c:v>
                </c:pt>
                <c:pt idx="44703">
                  <c:v>13.652499999997</c:v>
                </c:pt>
                <c:pt idx="44704">
                  <c:v>13.652499999997</c:v>
                </c:pt>
                <c:pt idx="44705">
                  <c:v>13.652499999997</c:v>
                </c:pt>
                <c:pt idx="44706">
                  <c:v>13.652499999997</c:v>
                </c:pt>
                <c:pt idx="44707">
                  <c:v>13.652499999997</c:v>
                </c:pt>
                <c:pt idx="44708">
                  <c:v>13.652499999997</c:v>
                </c:pt>
                <c:pt idx="44709">
                  <c:v>13.652499999997</c:v>
                </c:pt>
                <c:pt idx="44710">
                  <c:v>13.652499999997</c:v>
                </c:pt>
                <c:pt idx="44711">
                  <c:v>13.652499999997</c:v>
                </c:pt>
                <c:pt idx="44712">
                  <c:v>13.652499999997</c:v>
                </c:pt>
                <c:pt idx="44713">
                  <c:v>13.652499999997</c:v>
                </c:pt>
                <c:pt idx="44714">
                  <c:v>13.652499999997</c:v>
                </c:pt>
                <c:pt idx="44715">
                  <c:v>13.660027894152</c:v>
                </c:pt>
                <c:pt idx="44716">
                  <c:v>13.676299999998999</c:v>
                </c:pt>
                <c:pt idx="44717">
                  <c:v>13.676299999998999</c:v>
                </c:pt>
                <c:pt idx="44718">
                  <c:v>13.676299999998999</c:v>
                </c:pt>
                <c:pt idx="44719">
                  <c:v>13.676299999998999</c:v>
                </c:pt>
                <c:pt idx="44720">
                  <c:v>13.676299999998999</c:v>
                </c:pt>
                <c:pt idx="44721">
                  <c:v>13.676299999998999</c:v>
                </c:pt>
                <c:pt idx="44722">
                  <c:v>13.676299999998999</c:v>
                </c:pt>
                <c:pt idx="44723">
                  <c:v>13.676299999998999</c:v>
                </c:pt>
                <c:pt idx="44724">
                  <c:v>13.676299999998999</c:v>
                </c:pt>
                <c:pt idx="44725">
                  <c:v>13.676299999997999</c:v>
                </c:pt>
                <c:pt idx="44726">
                  <c:v>13.676299999998999</c:v>
                </c:pt>
                <c:pt idx="44727">
                  <c:v>13.658630951313</c:v>
                </c:pt>
                <c:pt idx="44728">
                  <c:v>13.539400000002001</c:v>
                </c:pt>
                <c:pt idx="44729">
                  <c:v>13.539400000002001</c:v>
                </c:pt>
                <c:pt idx="44730">
                  <c:v>13.539400000002001</c:v>
                </c:pt>
                <c:pt idx="44731">
                  <c:v>13.539400000002001</c:v>
                </c:pt>
                <c:pt idx="44732">
                  <c:v>13.539400000002001</c:v>
                </c:pt>
                <c:pt idx="44733">
                  <c:v>13.539400000002001</c:v>
                </c:pt>
                <c:pt idx="44734">
                  <c:v>13.539400000002001</c:v>
                </c:pt>
                <c:pt idx="44735">
                  <c:v>13.539400000002001</c:v>
                </c:pt>
                <c:pt idx="44736">
                  <c:v>13.539400000002001</c:v>
                </c:pt>
                <c:pt idx="44737">
                  <c:v>13.539400000002001</c:v>
                </c:pt>
                <c:pt idx="44738">
                  <c:v>13.539400000002001</c:v>
                </c:pt>
                <c:pt idx="44739">
                  <c:v>13.539400000002001</c:v>
                </c:pt>
                <c:pt idx="44740">
                  <c:v>13.539400000002001</c:v>
                </c:pt>
                <c:pt idx="44741">
                  <c:v>13.603660541413999</c:v>
                </c:pt>
                <c:pt idx="44742">
                  <c:v>13.707599999996001</c:v>
                </c:pt>
                <c:pt idx="44743">
                  <c:v>13.707599999996001</c:v>
                </c:pt>
                <c:pt idx="44744">
                  <c:v>13.707599999996001</c:v>
                </c:pt>
                <c:pt idx="44745">
                  <c:v>13.707599999996001</c:v>
                </c:pt>
                <c:pt idx="44746">
                  <c:v>13.707599999996001</c:v>
                </c:pt>
                <c:pt idx="44747">
                  <c:v>13.707599999996001</c:v>
                </c:pt>
                <c:pt idx="44748">
                  <c:v>13.707599999996001</c:v>
                </c:pt>
                <c:pt idx="44749">
                  <c:v>13.707599999996001</c:v>
                </c:pt>
                <c:pt idx="44750">
                  <c:v>13.707599999996001</c:v>
                </c:pt>
                <c:pt idx="44751">
                  <c:v>13.707599999996001</c:v>
                </c:pt>
                <c:pt idx="44752">
                  <c:v>13.707599999996001</c:v>
                </c:pt>
                <c:pt idx="44753">
                  <c:v>13.707599999996001</c:v>
                </c:pt>
                <c:pt idx="44754">
                  <c:v>13.700483727599</c:v>
                </c:pt>
                <c:pt idx="44755">
                  <c:v>13.613099999996001</c:v>
                </c:pt>
                <c:pt idx="44756">
                  <c:v>13.613099999996001</c:v>
                </c:pt>
                <c:pt idx="44757">
                  <c:v>13.613099999996001</c:v>
                </c:pt>
                <c:pt idx="44758">
                  <c:v>13.613099999996001</c:v>
                </c:pt>
                <c:pt idx="44759">
                  <c:v>13.613099999996001</c:v>
                </c:pt>
                <c:pt idx="44760">
                  <c:v>13.613099999997001</c:v>
                </c:pt>
                <c:pt idx="44761">
                  <c:v>13.613099999996001</c:v>
                </c:pt>
                <c:pt idx="44762">
                  <c:v>13.613099999996001</c:v>
                </c:pt>
                <c:pt idx="44763">
                  <c:v>13.613099999996001</c:v>
                </c:pt>
                <c:pt idx="44764">
                  <c:v>13.613099999996001</c:v>
                </c:pt>
                <c:pt idx="44765">
                  <c:v>13.616660082585</c:v>
                </c:pt>
                <c:pt idx="44766">
                  <c:v>13.680200000001999</c:v>
                </c:pt>
                <c:pt idx="44767">
                  <c:v>13.680200000001999</c:v>
                </c:pt>
                <c:pt idx="44768">
                  <c:v>13.680200000001999</c:v>
                </c:pt>
                <c:pt idx="44769">
                  <c:v>13.680200000001999</c:v>
                </c:pt>
                <c:pt idx="44770">
                  <c:v>13.680200000001999</c:v>
                </c:pt>
                <c:pt idx="44771">
                  <c:v>13.680200000001999</c:v>
                </c:pt>
                <c:pt idx="44772">
                  <c:v>13.680200000001999</c:v>
                </c:pt>
                <c:pt idx="44773">
                  <c:v>13.680200000001999</c:v>
                </c:pt>
                <c:pt idx="44774">
                  <c:v>13.680200000001999</c:v>
                </c:pt>
                <c:pt idx="44775">
                  <c:v>13.680200000001999</c:v>
                </c:pt>
                <c:pt idx="44776">
                  <c:v>13.680200000001999</c:v>
                </c:pt>
                <c:pt idx="44777">
                  <c:v>13.680200000001999</c:v>
                </c:pt>
                <c:pt idx="44778">
                  <c:v>13.680200000001999</c:v>
                </c:pt>
                <c:pt idx="44779">
                  <c:v>13.681055795481001</c:v>
                </c:pt>
                <c:pt idx="44780">
                  <c:v>13.681199999999</c:v>
                </c:pt>
                <c:pt idx="44781">
                  <c:v>13.681199999999</c:v>
                </c:pt>
                <c:pt idx="44782">
                  <c:v>13.681199999998</c:v>
                </c:pt>
                <c:pt idx="44783">
                  <c:v>13.681199999999</c:v>
                </c:pt>
                <c:pt idx="44784">
                  <c:v>13.681199999999</c:v>
                </c:pt>
                <c:pt idx="44785">
                  <c:v>13.681199999998</c:v>
                </c:pt>
                <c:pt idx="44786">
                  <c:v>13.681199999999</c:v>
                </c:pt>
                <c:pt idx="44787">
                  <c:v>13.681199999999</c:v>
                </c:pt>
                <c:pt idx="44788">
                  <c:v>13.681199999999</c:v>
                </c:pt>
                <c:pt idx="44789">
                  <c:v>13.681199999999</c:v>
                </c:pt>
                <c:pt idx="44790">
                  <c:v>13.681199999998</c:v>
                </c:pt>
                <c:pt idx="44791">
                  <c:v>13.681199999998</c:v>
                </c:pt>
                <c:pt idx="44792">
                  <c:v>13.642189346347999</c:v>
                </c:pt>
                <c:pt idx="44793">
                  <c:v>13.574400000003999</c:v>
                </c:pt>
                <c:pt idx="44794">
                  <c:v>13.574400000003999</c:v>
                </c:pt>
                <c:pt idx="44795">
                  <c:v>13.574400000003999</c:v>
                </c:pt>
                <c:pt idx="44796">
                  <c:v>13.574400000003999</c:v>
                </c:pt>
                <c:pt idx="44797">
                  <c:v>13.574400000003999</c:v>
                </c:pt>
                <c:pt idx="44798">
                  <c:v>13.574400000003999</c:v>
                </c:pt>
                <c:pt idx="44799">
                  <c:v>13.574400000003999</c:v>
                </c:pt>
                <c:pt idx="44800">
                  <c:v>13.574400000003999</c:v>
                </c:pt>
                <c:pt idx="44801">
                  <c:v>13.574400000003999</c:v>
                </c:pt>
                <c:pt idx="44802">
                  <c:v>13.574400000003999</c:v>
                </c:pt>
                <c:pt idx="44803">
                  <c:v>13.574400000003999</c:v>
                </c:pt>
                <c:pt idx="44804">
                  <c:v>13.574400000003999</c:v>
                </c:pt>
                <c:pt idx="44805">
                  <c:v>13.611988010025</c:v>
                </c:pt>
                <c:pt idx="44806">
                  <c:v>13.764699999999999</c:v>
                </c:pt>
                <c:pt idx="44807">
                  <c:v>13.764699999999999</c:v>
                </c:pt>
                <c:pt idx="44808">
                  <c:v>13.764699999999999</c:v>
                </c:pt>
                <c:pt idx="44809">
                  <c:v>13.764699999999999</c:v>
                </c:pt>
                <c:pt idx="44810">
                  <c:v>13.764699999999999</c:v>
                </c:pt>
                <c:pt idx="44811">
                  <c:v>13.764699999999999</c:v>
                </c:pt>
                <c:pt idx="44812">
                  <c:v>13.764699999999999</c:v>
                </c:pt>
                <c:pt idx="44813">
                  <c:v>13.764699999999999</c:v>
                </c:pt>
                <c:pt idx="44814">
                  <c:v>13.764699999999999</c:v>
                </c:pt>
                <c:pt idx="44815">
                  <c:v>13.764699999999999</c:v>
                </c:pt>
                <c:pt idx="44816">
                  <c:v>13.764699999999999</c:v>
                </c:pt>
                <c:pt idx="44817">
                  <c:v>13.685685509874</c:v>
                </c:pt>
                <c:pt idx="44818">
                  <c:v>13.622600000002</c:v>
                </c:pt>
                <c:pt idx="44819">
                  <c:v>13.622600000002</c:v>
                </c:pt>
                <c:pt idx="44820">
                  <c:v>13.622600000002</c:v>
                </c:pt>
                <c:pt idx="44821">
                  <c:v>13.622600000002</c:v>
                </c:pt>
                <c:pt idx="44822">
                  <c:v>13.622600000002</c:v>
                </c:pt>
                <c:pt idx="44823">
                  <c:v>13.622600000002</c:v>
                </c:pt>
                <c:pt idx="44824">
                  <c:v>13.622600000002</c:v>
                </c:pt>
                <c:pt idx="44825">
                  <c:v>13.622600000002</c:v>
                </c:pt>
                <c:pt idx="44826">
                  <c:v>13.622600000002</c:v>
                </c:pt>
                <c:pt idx="44827">
                  <c:v>13.622600000002</c:v>
                </c:pt>
                <c:pt idx="44828">
                  <c:v>13.622600000002</c:v>
                </c:pt>
                <c:pt idx="44829">
                  <c:v>13.678919981783</c:v>
                </c:pt>
                <c:pt idx="44830">
                  <c:v>13.698399999996001</c:v>
                </c:pt>
                <c:pt idx="44831">
                  <c:v>13.698399999996001</c:v>
                </c:pt>
                <c:pt idx="44832">
                  <c:v>13.698399999996001</c:v>
                </c:pt>
                <c:pt idx="44833">
                  <c:v>13.698399999996001</c:v>
                </c:pt>
                <c:pt idx="44834">
                  <c:v>13.698399999996001</c:v>
                </c:pt>
                <c:pt idx="44835">
                  <c:v>13.698399999996001</c:v>
                </c:pt>
                <c:pt idx="44836">
                  <c:v>13.698399999996001</c:v>
                </c:pt>
                <c:pt idx="44837">
                  <c:v>13.698399999996001</c:v>
                </c:pt>
                <c:pt idx="44838">
                  <c:v>13.698399999996001</c:v>
                </c:pt>
                <c:pt idx="44839">
                  <c:v>13.698399999996001</c:v>
                </c:pt>
                <c:pt idx="44840">
                  <c:v>13.698399999996001</c:v>
                </c:pt>
                <c:pt idx="44841">
                  <c:v>13.698399999996001</c:v>
                </c:pt>
                <c:pt idx="44842">
                  <c:v>13.698399999996001</c:v>
                </c:pt>
                <c:pt idx="44843">
                  <c:v>13.698399999996001</c:v>
                </c:pt>
                <c:pt idx="44844">
                  <c:v>13.698399999996001</c:v>
                </c:pt>
                <c:pt idx="44845">
                  <c:v>13.698399999996001</c:v>
                </c:pt>
                <c:pt idx="44846">
                  <c:v>13.698399999996001</c:v>
                </c:pt>
                <c:pt idx="44847">
                  <c:v>13.698399999996001</c:v>
                </c:pt>
                <c:pt idx="44848">
                  <c:v>13.698399999996001</c:v>
                </c:pt>
                <c:pt idx="44849">
                  <c:v>13.650061612578</c:v>
                </c:pt>
                <c:pt idx="44850">
                  <c:v>13.604300000004001</c:v>
                </c:pt>
                <c:pt idx="44851">
                  <c:v>13.604300000004001</c:v>
                </c:pt>
                <c:pt idx="44852">
                  <c:v>13.604300000004001</c:v>
                </c:pt>
                <c:pt idx="44853">
                  <c:v>13.604300000004001</c:v>
                </c:pt>
                <c:pt idx="44854">
                  <c:v>13.604300000004001</c:v>
                </c:pt>
                <c:pt idx="44855">
                  <c:v>13.604300000004001</c:v>
                </c:pt>
                <c:pt idx="44856">
                  <c:v>13.759909738705</c:v>
                </c:pt>
                <c:pt idx="44857">
                  <c:v>13.877000000001001</c:v>
                </c:pt>
                <c:pt idx="44858">
                  <c:v>13.876999999999001</c:v>
                </c:pt>
                <c:pt idx="44859">
                  <c:v>13.877000000001001</c:v>
                </c:pt>
                <c:pt idx="44860">
                  <c:v>13.877000000001001</c:v>
                </c:pt>
                <c:pt idx="44861">
                  <c:v>13.877000000001001</c:v>
                </c:pt>
                <c:pt idx="44862">
                  <c:v>13.877000000001001</c:v>
                </c:pt>
                <c:pt idx="44863">
                  <c:v>13.877000000001001</c:v>
                </c:pt>
                <c:pt idx="44864">
                  <c:v>13.877000000001001</c:v>
                </c:pt>
                <c:pt idx="44865">
                  <c:v>13.877000000001001</c:v>
                </c:pt>
                <c:pt idx="44866">
                  <c:v>13.877000000001001</c:v>
                </c:pt>
                <c:pt idx="44867">
                  <c:v>13.877000000001001</c:v>
                </c:pt>
                <c:pt idx="44868">
                  <c:v>13.860767469880001</c:v>
                </c:pt>
                <c:pt idx="44869">
                  <c:v>13.727299999999</c:v>
                </c:pt>
                <c:pt idx="44870">
                  <c:v>13.727299999999</c:v>
                </c:pt>
                <c:pt idx="44871">
                  <c:v>13.727299999999</c:v>
                </c:pt>
                <c:pt idx="44872">
                  <c:v>13.727299999999</c:v>
                </c:pt>
                <c:pt idx="44873">
                  <c:v>13.727299999999</c:v>
                </c:pt>
                <c:pt idx="44874">
                  <c:v>13.727299999999</c:v>
                </c:pt>
                <c:pt idx="44875">
                  <c:v>13.727299999999</c:v>
                </c:pt>
                <c:pt idx="44876">
                  <c:v>13.727299999999</c:v>
                </c:pt>
                <c:pt idx="44877">
                  <c:v>13.727299999999</c:v>
                </c:pt>
                <c:pt idx="44878">
                  <c:v>13.727299999999</c:v>
                </c:pt>
                <c:pt idx="44879">
                  <c:v>13.727299999999</c:v>
                </c:pt>
                <c:pt idx="44880">
                  <c:v>13.727299999999</c:v>
                </c:pt>
                <c:pt idx="44881">
                  <c:v>13.727299999999</c:v>
                </c:pt>
                <c:pt idx="44882">
                  <c:v>13.727299999999</c:v>
                </c:pt>
                <c:pt idx="44883">
                  <c:v>13.727299999999</c:v>
                </c:pt>
                <c:pt idx="44884">
                  <c:v>13.727299999999</c:v>
                </c:pt>
                <c:pt idx="44885">
                  <c:v>13.727299999999</c:v>
                </c:pt>
                <c:pt idx="44886">
                  <c:v>13.727299999999</c:v>
                </c:pt>
                <c:pt idx="44887">
                  <c:v>13.708636607254</c:v>
                </c:pt>
                <c:pt idx="44888">
                  <c:v>13.682399999997999</c:v>
                </c:pt>
                <c:pt idx="44889">
                  <c:v>13.682399999997999</c:v>
                </c:pt>
                <c:pt idx="44890">
                  <c:v>13.682399999997999</c:v>
                </c:pt>
                <c:pt idx="44891">
                  <c:v>13.682399999996999</c:v>
                </c:pt>
                <c:pt idx="44892">
                  <c:v>13.682399999997999</c:v>
                </c:pt>
                <c:pt idx="44893">
                  <c:v>13.681007788140001</c:v>
                </c:pt>
                <c:pt idx="44894">
                  <c:v>13.615699999997</c:v>
                </c:pt>
                <c:pt idx="44895">
                  <c:v>13.615699999997</c:v>
                </c:pt>
                <c:pt idx="44896">
                  <c:v>13.615699999997</c:v>
                </c:pt>
                <c:pt idx="44897">
                  <c:v>13.615699999997</c:v>
                </c:pt>
                <c:pt idx="44898">
                  <c:v>13.615699999997</c:v>
                </c:pt>
                <c:pt idx="44899">
                  <c:v>13.615699999997</c:v>
                </c:pt>
                <c:pt idx="44900">
                  <c:v>13.615699999997</c:v>
                </c:pt>
                <c:pt idx="44901">
                  <c:v>13.615699999997</c:v>
                </c:pt>
                <c:pt idx="44902">
                  <c:v>13.615699999997</c:v>
                </c:pt>
                <c:pt idx="44903">
                  <c:v>13.615699999997</c:v>
                </c:pt>
                <c:pt idx="44904">
                  <c:v>13.615699999997</c:v>
                </c:pt>
                <c:pt idx="44905">
                  <c:v>13.615699999997</c:v>
                </c:pt>
                <c:pt idx="44906">
                  <c:v>13.615699999997</c:v>
                </c:pt>
                <c:pt idx="44907">
                  <c:v>13.652614965031001</c:v>
                </c:pt>
                <c:pt idx="44908">
                  <c:v>13.726599999996999</c:v>
                </c:pt>
                <c:pt idx="44909">
                  <c:v>13.726599999996999</c:v>
                </c:pt>
                <c:pt idx="44910">
                  <c:v>13.726599999995999</c:v>
                </c:pt>
                <c:pt idx="44911">
                  <c:v>13.726599999996999</c:v>
                </c:pt>
                <c:pt idx="44912">
                  <c:v>13.726599999996999</c:v>
                </c:pt>
                <c:pt idx="44913">
                  <c:v>13.726599999996999</c:v>
                </c:pt>
                <c:pt idx="44914">
                  <c:v>13.726599999996999</c:v>
                </c:pt>
                <c:pt idx="44915">
                  <c:v>13.726599999996999</c:v>
                </c:pt>
                <c:pt idx="44916">
                  <c:v>13.726599999996999</c:v>
                </c:pt>
                <c:pt idx="44917">
                  <c:v>13.726599999996999</c:v>
                </c:pt>
                <c:pt idx="44918">
                  <c:v>13.726599999996999</c:v>
                </c:pt>
                <c:pt idx="44919">
                  <c:v>13.726599999996999</c:v>
                </c:pt>
                <c:pt idx="44920">
                  <c:v>13.667675151119999</c:v>
                </c:pt>
                <c:pt idx="44921">
                  <c:v>13.662199999998</c:v>
                </c:pt>
                <c:pt idx="44922">
                  <c:v>13.662199999999</c:v>
                </c:pt>
                <c:pt idx="44923">
                  <c:v>13.662199999998</c:v>
                </c:pt>
                <c:pt idx="44924">
                  <c:v>13.662199999998</c:v>
                </c:pt>
                <c:pt idx="44925">
                  <c:v>13.662199999999</c:v>
                </c:pt>
                <c:pt idx="44926">
                  <c:v>13.662199999998</c:v>
                </c:pt>
                <c:pt idx="44927">
                  <c:v>13.662199999998</c:v>
                </c:pt>
                <c:pt idx="44928">
                  <c:v>13.662199999998</c:v>
                </c:pt>
                <c:pt idx="44929">
                  <c:v>13.662199999998</c:v>
                </c:pt>
                <c:pt idx="44930">
                  <c:v>13.662199999998</c:v>
                </c:pt>
                <c:pt idx="44931">
                  <c:v>13.666378575093001</c:v>
                </c:pt>
                <c:pt idx="44932">
                  <c:v>13.702900000002</c:v>
                </c:pt>
                <c:pt idx="44933">
                  <c:v>13.702900000002</c:v>
                </c:pt>
                <c:pt idx="44934">
                  <c:v>13.702900000002</c:v>
                </c:pt>
                <c:pt idx="44935">
                  <c:v>13.702900000002</c:v>
                </c:pt>
                <c:pt idx="44936">
                  <c:v>13.702900000002</c:v>
                </c:pt>
                <c:pt idx="44937">
                  <c:v>13.702900000002</c:v>
                </c:pt>
                <c:pt idx="44938">
                  <c:v>13.702900000002</c:v>
                </c:pt>
                <c:pt idx="44939">
                  <c:v>13.702900000002</c:v>
                </c:pt>
                <c:pt idx="44940">
                  <c:v>13.702900000002</c:v>
                </c:pt>
                <c:pt idx="44941">
                  <c:v>13.702900000002</c:v>
                </c:pt>
                <c:pt idx="44942">
                  <c:v>13.702900000002</c:v>
                </c:pt>
                <c:pt idx="44943">
                  <c:v>13.702900000002</c:v>
                </c:pt>
                <c:pt idx="44944">
                  <c:v>13.67733193962</c:v>
                </c:pt>
                <c:pt idx="44945">
                  <c:v>13.600999999997001</c:v>
                </c:pt>
                <c:pt idx="44946">
                  <c:v>13.600999999997001</c:v>
                </c:pt>
                <c:pt idx="44947">
                  <c:v>13.600999999997001</c:v>
                </c:pt>
                <c:pt idx="44948">
                  <c:v>13.600999999997001</c:v>
                </c:pt>
                <c:pt idx="44949">
                  <c:v>13.600999999997001</c:v>
                </c:pt>
                <c:pt idx="44950">
                  <c:v>13.601000000000999</c:v>
                </c:pt>
                <c:pt idx="44951">
                  <c:v>13.600999999997001</c:v>
                </c:pt>
                <c:pt idx="44952">
                  <c:v>13.600999999997001</c:v>
                </c:pt>
                <c:pt idx="44953">
                  <c:v>13.600999999997001</c:v>
                </c:pt>
                <c:pt idx="44954">
                  <c:v>13.600999999997001</c:v>
                </c:pt>
                <c:pt idx="44955">
                  <c:v>13.600999999997001</c:v>
                </c:pt>
                <c:pt idx="44956">
                  <c:v>13.601631980552</c:v>
                </c:pt>
                <c:pt idx="44957">
                  <c:v>13.603200000004</c:v>
                </c:pt>
                <c:pt idx="44958">
                  <c:v>13.603200000004</c:v>
                </c:pt>
                <c:pt idx="44959">
                  <c:v>13.603200000004</c:v>
                </c:pt>
                <c:pt idx="44960">
                  <c:v>13.603200000004</c:v>
                </c:pt>
                <c:pt idx="44961">
                  <c:v>13.603200000004</c:v>
                </c:pt>
                <c:pt idx="44962">
                  <c:v>13.603200000004</c:v>
                </c:pt>
                <c:pt idx="44963">
                  <c:v>13.603200000004</c:v>
                </c:pt>
                <c:pt idx="44964">
                  <c:v>13.603200000004</c:v>
                </c:pt>
                <c:pt idx="44965">
                  <c:v>13.603200000004</c:v>
                </c:pt>
                <c:pt idx="44966">
                  <c:v>13.603200000004</c:v>
                </c:pt>
                <c:pt idx="44967">
                  <c:v>13.603200000004</c:v>
                </c:pt>
                <c:pt idx="44968">
                  <c:v>13.626450729809999</c:v>
                </c:pt>
                <c:pt idx="44969">
                  <c:v>13.798199999996999</c:v>
                </c:pt>
                <c:pt idx="44970">
                  <c:v>13.798199999996999</c:v>
                </c:pt>
                <c:pt idx="44971">
                  <c:v>13.798199999996999</c:v>
                </c:pt>
                <c:pt idx="44972">
                  <c:v>13.798199999996999</c:v>
                </c:pt>
                <c:pt idx="44973">
                  <c:v>13.798199999996999</c:v>
                </c:pt>
                <c:pt idx="44974">
                  <c:v>13.798199999996999</c:v>
                </c:pt>
                <c:pt idx="44975">
                  <c:v>13.798199999996999</c:v>
                </c:pt>
                <c:pt idx="44976">
                  <c:v>13.798199999996999</c:v>
                </c:pt>
                <c:pt idx="44977">
                  <c:v>13.798199999996999</c:v>
                </c:pt>
                <c:pt idx="44978">
                  <c:v>13.798199999996999</c:v>
                </c:pt>
                <c:pt idx="44979">
                  <c:v>13.798199999996999</c:v>
                </c:pt>
                <c:pt idx="44980">
                  <c:v>13.798199999996999</c:v>
                </c:pt>
                <c:pt idx="44981">
                  <c:v>13.796183118948001</c:v>
                </c:pt>
                <c:pt idx="44982">
                  <c:v>13.776899999997999</c:v>
                </c:pt>
                <c:pt idx="44983">
                  <c:v>13.776899999997999</c:v>
                </c:pt>
                <c:pt idx="44984">
                  <c:v>13.776899999997999</c:v>
                </c:pt>
                <c:pt idx="44985">
                  <c:v>13.776899999997999</c:v>
                </c:pt>
                <c:pt idx="44986">
                  <c:v>13.776899999997999</c:v>
                </c:pt>
                <c:pt idx="44987">
                  <c:v>13.776899999997999</c:v>
                </c:pt>
                <c:pt idx="44988">
                  <c:v>13.776899999997999</c:v>
                </c:pt>
                <c:pt idx="44989">
                  <c:v>13.776899999997999</c:v>
                </c:pt>
                <c:pt idx="44990">
                  <c:v>13.776899999997999</c:v>
                </c:pt>
                <c:pt idx="44991">
                  <c:v>13.776899999997999</c:v>
                </c:pt>
                <c:pt idx="44992">
                  <c:v>13.776899999997999</c:v>
                </c:pt>
                <c:pt idx="44993">
                  <c:v>13.776899999997999</c:v>
                </c:pt>
                <c:pt idx="44994">
                  <c:v>13.776899999997999</c:v>
                </c:pt>
                <c:pt idx="44995">
                  <c:v>13.723710529001</c:v>
                </c:pt>
                <c:pt idx="44996">
                  <c:v>13.653599999998001</c:v>
                </c:pt>
                <c:pt idx="44997">
                  <c:v>13.653599999998001</c:v>
                </c:pt>
                <c:pt idx="44998">
                  <c:v>13.653599999998001</c:v>
                </c:pt>
                <c:pt idx="44999">
                  <c:v>13.653599999998001</c:v>
                </c:pt>
                <c:pt idx="45000">
                  <c:v>13.653599999998001</c:v>
                </c:pt>
                <c:pt idx="45001">
                  <c:v>13.653599999997001</c:v>
                </c:pt>
                <c:pt idx="45002">
                  <c:v>13.653599999998001</c:v>
                </c:pt>
                <c:pt idx="45003">
                  <c:v>13.653599999998001</c:v>
                </c:pt>
                <c:pt idx="45004">
                  <c:v>13.653599999998001</c:v>
                </c:pt>
                <c:pt idx="45005">
                  <c:v>13.653599999997001</c:v>
                </c:pt>
                <c:pt idx="45006">
                  <c:v>13.653599999997001</c:v>
                </c:pt>
                <c:pt idx="45007">
                  <c:v>13.653599999998001</c:v>
                </c:pt>
                <c:pt idx="45008">
                  <c:v>13.669377947757001</c:v>
                </c:pt>
                <c:pt idx="45009">
                  <c:v>13.683400000002001</c:v>
                </c:pt>
                <c:pt idx="45010">
                  <c:v>13.683400000002001</c:v>
                </c:pt>
                <c:pt idx="45011">
                  <c:v>13.683400000002001</c:v>
                </c:pt>
                <c:pt idx="45012">
                  <c:v>13.683400000002001</c:v>
                </c:pt>
                <c:pt idx="45013">
                  <c:v>13.683400000002001</c:v>
                </c:pt>
                <c:pt idx="45014">
                  <c:v>13.683400000002001</c:v>
                </c:pt>
                <c:pt idx="45015">
                  <c:v>13.683400000002001</c:v>
                </c:pt>
                <c:pt idx="45016">
                  <c:v>13.683400000000001</c:v>
                </c:pt>
                <c:pt idx="45017">
                  <c:v>13.683400000002001</c:v>
                </c:pt>
                <c:pt idx="45018">
                  <c:v>13.683400000002001</c:v>
                </c:pt>
                <c:pt idx="45019">
                  <c:v>13.683400000002001</c:v>
                </c:pt>
                <c:pt idx="45020">
                  <c:v>13.69677047984</c:v>
                </c:pt>
                <c:pt idx="45021">
                  <c:v>13.815999999998001</c:v>
                </c:pt>
                <c:pt idx="45022">
                  <c:v>13.815999999998001</c:v>
                </c:pt>
                <c:pt idx="45023">
                  <c:v>13.815999999998001</c:v>
                </c:pt>
                <c:pt idx="45024">
                  <c:v>13.815999999998001</c:v>
                </c:pt>
                <c:pt idx="45025">
                  <c:v>13.815999999998001</c:v>
                </c:pt>
                <c:pt idx="45026">
                  <c:v>13.815999999998001</c:v>
                </c:pt>
                <c:pt idx="45027">
                  <c:v>13.815999999998001</c:v>
                </c:pt>
                <c:pt idx="45028">
                  <c:v>13.815999999998001</c:v>
                </c:pt>
                <c:pt idx="45029">
                  <c:v>13.815999999998001</c:v>
                </c:pt>
                <c:pt idx="45030">
                  <c:v>13.815999999998001</c:v>
                </c:pt>
                <c:pt idx="45031">
                  <c:v>13.815999999998001</c:v>
                </c:pt>
                <c:pt idx="45032">
                  <c:v>13.815999999998001</c:v>
                </c:pt>
                <c:pt idx="45033">
                  <c:v>13.803363383999001</c:v>
                </c:pt>
                <c:pt idx="45034">
                  <c:v>13.527899999995</c:v>
                </c:pt>
                <c:pt idx="45035">
                  <c:v>13.527899999995</c:v>
                </c:pt>
                <c:pt idx="45036">
                  <c:v>13.527899999995</c:v>
                </c:pt>
                <c:pt idx="45037">
                  <c:v>13.527899999995</c:v>
                </c:pt>
                <c:pt idx="45038">
                  <c:v>13.527899999995</c:v>
                </c:pt>
                <c:pt idx="45039">
                  <c:v>13.527899999993</c:v>
                </c:pt>
                <c:pt idx="45040">
                  <c:v>13.527899999995</c:v>
                </c:pt>
                <c:pt idx="45041">
                  <c:v>13.527899999995</c:v>
                </c:pt>
                <c:pt idx="45042">
                  <c:v>13.527899999995</c:v>
                </c:pt>
                <c:pt idx="45043">
                  <c:v>13.527899999995</c:v>
                </c:pt>
                <c:pt idx="45044">
                  <c:v>13.527899999995</c:v>
                </c:pt>
                <c:pt idx="45045">
                  <c:v>13.619763481212001</c:v>
                </c:pt>
                <c:pt idx="45046">
                  <c:v>13.651000000004</c:v>
                </c:pt>
                <c:pt idx="45047">
                  <c:v>13.651000000007</c:v>
                </c:pt>
                <c:pt idx="45048">
                  <c:v>13.651000000004</c:v>
                </c:pt>
                <c:pt idx="45049">
                  <c:v>13.651000000004</c:v>
                </c:pt>
                <c:pt idx="45050">
                  <c:v>13.651000000004</c:v>
                </c:pt>
                <c:pt idx="45051">
                  <c:v>13.651000000004</c:v>
                </c:pt>
                <c:pt idx="45052">
                  <c:v>13.651000000004</c:v>
                </c:pt>
                <c:pt idx="45053">
                  <c:v>13.651000000004</c:v>
                </c:pt>
                <c:pt idx="45054">
                  <c:v>13.651000000004</c:v>
                </c:pt>
                <c:pt idx="45055">
                  <c:v>13.651000000004</c:v>
                </c:pt>
                <c:pt idx="45056">
                  <c:v>13.651000000004</c:v>
                </c:pt>
                <c:pt idx="45057">
                  <c:v>13.628856040226999</c:v>
                </c:pt>
                <c:pt idx="45058">
                  <c:v>13.556899999998</c:v>
                </c:pt>
                <c:pt idx="45059">
                  <c:v>13.556899999998</c:v>
                </c:pt>
                <c:pt idx="45060">
                  <c:v>13.556899999998</c:v>
                </c:pt>
                <c:pt idx="45061">
                  <c:v>13.556899999998</c:v>
                </c:pt>
                <c:pt idx="45062">
                  <c:v>13.556900000001001</c:v>
                </c:pt>
                <c:pt idx="45063">
                  <c:v>13.556899999998</c:v>
                </c:pt>
                <c:pt idx="45064">
                  <c:v>13.556899999998</c:v>
                </c:pt>
                <c:pt idx="45065">
                  <c:v>13.556899999998</c:v>
                </c:pt>
                <c:pt idx="45066">
                  <c:v>13.556899999998</c:v>
                </c:pt>
                <c:pt idx="45067">
                  <c:v>13.556899999998</c:v>
                </c:pt>
                <c:pt idx="45068">
                  <c:v>13.556899999998</c:v>
                </c:pt>
                <c:pt idx="45069">
                  <c:v>13.556899999998</c:v>
                </c:pt>
                <c:pt idx="45070">
                  <c:v>13.631101532440001</c:v>
                </c:pt>
                <c:pt idx="45071">
                  <c:v>13.725399999997</c:v>
                </c:pt>
                <c:pt idx="45072">
                  <c:v>13.725399999997</c:v>
                </c:pt>
                <c:pt idx="45073">
                  <c:v>13.725399999997</c:v>
                </c:pt>
                <c:pt idx="45074">
                  <c:v>13.725399999997</c:v>
                </c:pt>
                <c:pt idx="45075">
                  <c:v>13.725399999997</c:v>
                </c:pt>
                <c:pt idx="45076">
                  <c:v>13.725399999997</c:v>
                </c:pt>
                <c:pt idx="45077">
                  <c:v>13.725399999997</c:v>
                </c:pt>
                <c:pt idx="45078">
                  <c:v>13.725399999997</c:v>
                </c:pt>
                <c:pt idx="45079">
                  <c:v>13.725399999997</c:v>
                </c:pt>
                <c:pt idx="45080">
                  <c:v>13.725399999997</c:v>
                </c:pt>
                <c:pt idx="45081">
                  <c:v>13.621265031646001</c:v>
                </c:pt>
                <c:pt idx="45082">
                  <c:v>13.546600000001</c:v>
                </c:pt>
                <c:pt idx="45083">
                  <c:v>13.546600000001</c:v>
                </c:pt>
                <c:pt idx="45084">
                  <c:v>13.546600000001</c:v>
                </c:pt>
                <c:pt idx="45085">
                  <c:v>13.546600000001</c:v>
                </c:pt>
                <c:pt idx="45086">
                  <c:v>13.546600000001</c:v>
                </c:pt>
                <c:pt idx="45087">
                  <c:v>13.546600000001</c:v>
                </c:pt>
                <c:pt idx="45088">
                  <c:v>13.546600000001</c:v>
                </c:pt>
                <c:pt idx="45089">
                  <c:v>13.546600000001</c:v>
                </c:pt>
                <c:pt idx="45090">
                  <c:v>13.546600000001</c:v>
                </c:pt>
                <c:pt idx="45091">
                  <c:v>13.546600000001</c:v>
                </c:pt>
                <c:pt idx="45092">
                  <c:v>13.546600000001</c:v>
                </c:pt>
                <c:pt idx="45093">
                  <c:v>13.546694945391</c:v>
                </c:pt>
                <c:pt idx="45094">
                  <c:v>13.760199999997001</c:v>
                </c:pt>
                <c:pt idx="45095">
                  <c:v>13.760199999997001</c:v>
                </c:pt>
                <c:pt idx="45096">
                  <c:v>13.760199999997001</c:v>
                </c:pt>
                <c:pt idx="45097">
                  <c:v>13.760199999997001</c:v>
                </c:pt>
                <c:pt idx="45098">
                  <c:v>13.760199999997001</c:v>
                </c:pt>
                <c:pt idx="45099">
                  <c:v>13.760199999997001</c:v>
                </c:pt>
                <c:pt idx="45100">
                  <c:v>13.760199999997001</c:v>
                </c:pt>
                <c:pt idx="45101">
                  <c:v>13.760199999997001</c:v>
                </c:pt>
                <c:pt idx="45102">
                  <c:v>13.760199999997001</c:v>
                </c:pt>
                <c:pt idx="45103">
                  <c:v>13.760199999997001</c:v>
                </c:pt>
                <c:pt idx="45104">
                  <c:v>13.760199999997001</c:v>
                </c:pt>
                <c:pt idx="45105">
                  <c:v>13.760199999997001</c:v>
                </c:pt>
                <c:pt idx="45106">
                  <c:v>13.760867601303</c:v>
                </c:pt>
                <c:pt idx="45107">
                  <c:v>13.787500000004</c:v>
                </c:pt>
                <c:pt idx="45108">
                  <c:v>13.787500000004</c:v>
                </c:pt>
                <c:pt idx="45109">
                  <c:v>13.787500000004</c:v>
                </c:pt>
                <c:pt idx="45110">
                  <c:v>13.787500000004</c:v>
                </c:pt>
                <c:pt idx="45111">
                  <c:v>13.787500000004</c:v>
                </c:pt>
                <c:pt idx="45112">
                  <c:v>13.787500000004</c:v>
                </c:pt>
                <c:pt idx="45113">
                  <c:v>13.787500000004</c:v>
                </c:pt>
                <c:pt idx="45114">
                  <c:v>13.787500000004</c:v>
                </c:pt>
                <c:pt idx="45115">
                  <c:v>13.787500000004</c:v>
                </c:pt>
                <c:pt idx="45116">
                  <c:v>13.787500000004</c:v>
                </c:pt>
                <c:pt idx="45117">
                  <c:v>13.787500000004</c:v>
                </c:pt>
                <c:pt idx="45118">
                  <c:v>13.787500000004</c:v>
                </c:pt>
                <c:pt idx="45119">
                  <c:v>13.787500000004</c:v>
                </c:pt>
                <c:pt idx="45120">
                  <c:v>13.787500000004</c:v>
                </c:pt>
                <c:pt idx="45121">
                  <c:v>13.787500000004</c:v>
                </c:pt>
                <c:pt idx="45122">
                  <c:v>13.787500000004</c:v>
                </c:pt>
                <c:pt idx="45123">
                  <c:v>13.787500000004</c:v>
                </c:pt>
                <c:pt idx="45124">
                  <c:v>13.787500000004</c:v>
                </c:pt>
                <c:pt idx="45125">
                  <c:v>13.787500000004</c:v>
                </c:pt>
                <c:pt idx="45126">
                  <c:v>13.787500000004</c:v>
                </c:pt>
                <c:pt idx="45127">
                  <c:v>13.6643122866</c:v>
                </c:pt>
                <c:pt idx="45128">
                  <c:v>13.592299999997</c:v>
                </c:pt>
                <c:pt idx="45129">
                  <c:v>13.592299999997</c:v>
                </c:pt>
                <c:pt idx="45130">
                  <c:v>13.592299999997</c:v>
                </c:pt>
                <c:pt idx="45131">
                  <c:v>13.592299999997</c:v>
                </c:pt>
                <c:pt idx="45132">
                  <c:v>13.592299999997</c:v>
                </c:pt>
                <c:pt idx="45133">
                  <c:v>13.605131235662</c:v>
                </c:pt>
                <c:pt idx="45134">
                  <c:v>13.649000000002999</c:v>
                </c:pt>
                <c:pt idx="45135">
                  <c:v>13.649000000002999</c:v>
                </c:pt>
                <c:pt idx="45136">
                  <c:v>13.649000000002999</c:v>
                </c:pt>
                <c:pt idx="45137">
                  <c:v>13.649000000002999</c:v>
                </c:pt>
                <c:pt idx="45138">
                  <c:v>13.649000000002999</c:v>
                </c:pt>
                <c:pt idx="45139">
                  <c:v>13.649000000002999</c:v>
                </c:pt>
                <c:pt idx="45140">
                  <c:v>13.649000000002999</c:v>
                </c:pt>
                <c:pt idx="45141">
                  <c:v>13.649000000002999</c:v>
                </c:pt>
                <c:pt idx="45142">
                  <c:v>13.649000000002999</c:v>
                </c:pt>
                <c:pt idx="45143">
                  <c:v>13.649000000002999</c:v>
                </c:pt>
                <c:pt idx="45144">
                  <c:v>13.648999999999999</c:v>
                </c:pt>
                <c:pt idx="45145">
                  <c:v>13.649000000002999</c:v>
                </c:pt>
                <c:pt idx="45146">
                  <c:v>13.647294178796001</c:v>
                </c:pt>
                <c:pt idx="45147">
                  <c:v>13.646000000001001</c:v>
                </c:pt>
                <c:pt idx="45148">
                  <c:v>13.646000000001001</c:v>
                </c:pt>
                <c:pt idx="45149">
                  <c:v>13.646000000001001</c:v>
                </c:pt>
                <c:pt idx="45150">
                  <c:v>13.646000000001001</c:v>
                </c:pt>
                <c:pt idx="45151">
                  <c:v>13.646000000001001</c:v>
                </c:pt>
                <c:pt idx="45152">
                  <c:v>13.646000000001999</c:v>
                </c:pt>
                <c:pt idx="45153">
                  <c:v>13.646000000001001</c:v>
                </c:pt>
                <c:pt idx="45154">
                  <c:v>13.646000000001001</c:v>
                </c:pt>
                <c:pt idx="45155">
                  <c:v>13.646000000002999</c:v>
                </c:pt>
                <c:pt idx="45156">
                  <c:v>13.646000000001001</c:v>
                </c:pt>
                <c:pt idx="45157">
                  <c:v>13.63272414809</c:v>
                </c:pt>
                <c:pt idx="45158">
                  <c:v>13.6158</c:v>
                </c:pt>
                <c:pt idx="45159">
                  <c:v>13.6158</c:v>
                </c:pt>
                <c:pt idx="45160">
                  <c:v>13.6158</c:v>
                </c:pt>
                <c:pt idx="45161">
                  <c:v>13.6158</c:v>
                </c:pt>
                <c:pt idx="45162">
                  <c:v>13.6158</c:v>
                </c:pt>
                <c:pt idx="45163">
                  <c:v>13.6158</c:v>
                </c:pt>
                <c:pt idx="45164">
                  <c:v>13.6158</c:v>
                </c:pt>
                <c:pt idx="45165">
                  <c:v>13.6158</c:v>
                </c:pt>
                <c:pt idx="45166">
                  <c:v>13.6158</c:v>
                </c:pt>
                <c:pt idx="45167">
                  <c:v>13.6158</c:v>
                </c:pt>
                <c:pt idx="45168">
                  <c:v>13.6158</c:v>
                </c:pt>
                <c:pt idx="45169">
                  <c:v>13.617276424887001</c:v>
                </c:pt>
                <c:pt idx="45170">
                  <c:v>13.648500000003001</c:v>
                </c:pt>
                <c:pt idx="45171">
                  <c:v>13.648500000003001</c:v>
                </c:pt>
                <c:pt idx="45172">
                  <c:v>13.648500000003001</c:v>
                </c:pt>
                <c:pt idx="45173">
                  <c:v>13.648500000003001</c:v>
                </c:pt>
                <c:pt idx="45174">
                  <c:v>13.648500000003001</c:v>
                </c:pt>
                <c:pt idx="45175">
                  <c:v>13.648500000003001</c:v>
                </c:pt>
                <c:pt idx="45176">
                  <c:v>13.648500000003001</c:v>
                </c:pt>
                <c:pt idx="45177">
                  <c:v>13.648500000003001</c:v>
                </c:pt>
                <c:pt idx="45178">
                  <c:v>13.648500000003001</c:v>
                </c:pt>
                <c:pt idx="45179">
                  <c:v>13.648500000003001</c:v>
                </c:pt>
                <c:pt idx="45180">
                  <c:v>13.648500000003001</c:v>
                </c:pt>
                <c:pt idx="45181">
                  <c:v>13.648500000003001</c:v>
                </c:pt>
                <c:pt idx="45182">
                  <c:v>13.648500000003001</c:v>
                </c:pt>
                <c:pt idx="45183">
                  <c:v>13.648500000003001</c:v>
                </c:pt>
                <c:pt idx="45184">
                  <c:v>13.648500000003001</c:v>
                </c:pt>
                <c:pt idx="45185">
                  <c:v>13.648500000003001</c:v>
                </c:pt>
                <c:pt idx="45186">
                  <c:v>13.648500000003001</c:v>
                </c:pt>
                <c:pt idx="45187">
                  <c:v>13.648500000003001</c:v>
                </c:pt>
                <c:pt idx="45188">
                  <c:v>13.648500000003001</c:v>
                </c:pt>
                <c:pt idx="45189">
                  <c:v>13.671403089</c:v>
                </c:pt>
                <c:pt idx="45190">
                  <c:v>13.729900000003999</c:v>
                </c:pt>
                <c:pt idx="45191">
                  <c:v>13.729900000003999</c:v>
                </c:pt>
                <c:pt idx="45192">
                  <c:v>13.729900000003999</c:v>
                </c:pt>
                <c:pt idx="45193">
                  <c:v>13.729900000003999</c:v>
                </c:pt>
                <c:pt idx="45194">
                  <c:v>13.729900000003999</c:v>
                </c:pt>
                <c:pt idx="45195">
                  <c:v>13.729900000003999</c:v>
                </c:pt>
                <c:pt idx="45196">
                  <c:v>13.71093438225</c:v>
                </c:pt>
                <c:pt idx="45197">
                  <c:v>13.704999999996</c:v>
                </c:pt>
                <c:pt idx="45198">
                  <c:v>13.704999999996</c:v>
                </c:pt>
                <c:pt idx="45199">
                  <c:v>13.704999999996</c:v>
                </c:pt>
                <c:pt idx="45200">
                  <c:v>13.704999999996</c:v>
                </c:pt>
                <c:pt idx="45201">
                  <c:v>13.704999999996</c:v>
                </c:pt>
                <c:pt idx="45202">
                  <c:v>13.704999999996</c:v>
                </c:pt>
                <c:pt idx="45203">
                  <c:v>13.704999999996</c:v>
                </c:pt>
                <c:pt idx="45204">
                  <c:v>13.704999999996</c:v>
                </c:pt>
                <c:pt idx="45205">
                  <c:v>13.704999999996</c:v>
                </c:pt>
                <c:pt idx="45206">
                  <c:v>13.704999999996</c:v>
                </c:pt>
                <c:pt idx="45207">
                  <c:v>13.704999999996</c:v>
                </c:pt>
                <c:pt idx="45208">
                  <c:v>13.704999999996</c:v>
                </c:pt>
                <c:pt idx="45209">
                  <c:v>13.622623382481001</c:v>
                </c:pt>
                <c:pt idx="45210">
                  <c:v>13.583600000003999</c:v>
                </c:pt>
                <c:pt idx="45211">
                  <c:v>13.583600000003999</c:v>
                </c:pt>
                <c:pt idx="45212">
                  <c:v>13.583600000003999</c:v>
                </c:pt>
                <c:pt idx="45213">
                  <c:v>13.583600000003999</c:v>
                </c:pt>
                <c:pt idx="45214">
                  <c:v>13.583600000003999</c:v>
                </c:pt>
                <c:pt idx="45215">
                  <c:v>13.583600000003999</c:v>
                </c:pt>
                <c:pt idx="45216">
                  <c:v>13.583600000003999</c:v>
                </c:pt>
                <c:pt idx="45217">
                  <c:v>13.583600000003999</c:v>
                </c:pt>
                <c:pt idx="45218">
                  <c:v>13.583600000003999</c:v>
                </c:pt>
                <c:pt idx="45219">
                  <c:v>13.583600000004999</c:v>
                </c:pt>
                <c:pt idx="45220">
                  <c:v>13.583600000003999</c:v>
                </c:pt>
                <c:pt idx="45221">
                  <c:v>13.583600000003999</c:v>
                </c:pt>
                <c:pt idx="45222">
                  <c:v>13.575353551428</c:v>
                </c:pt>
                <c:pt idx="45223">
                  <c:v>13.571300000002999</c:v>
                </c:pt>
                <c:pt idx="45224">
                  <c:v>13.571300000002999</c:v>
                </c:pt>
                <c:pt idx="45225">
                  <c:v>13.571300000002999</c:v>
                </c:pt>
                <c:pt idx="45226">
                  <c:v>13.571300000002999</c:v>
                </c:pt>
                <c:pt idx="45227">
                  <c:v>13.571300000002999</c:v>
                </c:pt>
                <c:pt idx="45228">
                  <c:v>13.571300000002999</c:v>
                </c:pt>
                <c:pt idx="45229">
                  <c:v>13.571300000002999</c:v>
                </c:pt>
                <c:pt idx="45230">
                  <c:v>13.571300000002999</c:v>
                </c:pt>
                <c:pt idx="45231">
                  <c:v>13.571300000002999</c:v>
                </c:pt>
                <c:pt idx="45232">
                  <c:v>13.571300000002999</c:v>
                </c:pt>
                <c:pt idx="45233">
                  <c:v>13.571300000002999</c:v>
                </c:pt>
                <c:pt idx="45234">
                  <c:v>13.571300000002999</c:v>
                </c:pt>
                <c:pt idx="45235">
                  <c:v>13.571300000002999</c:v>
                </c:pt>
                <c:pt idx="45236">
                  <c:v>13.571300000002999</c:v>
                </c:pt>
                <c:pt idx="45237">
                  <c:v>13.571300000002999</c:v>
                </c:pt>
                <c:pt idx="45238">
                  <c:v>13.571300000002999</c:v>
                </c:pt>
                <c:pt idx="45239">
                  <c:v>13.571300000002999</c:v>
                </c:pt>
                <c:pt idx="45240">
                  <c:v>13.571300000002999</c:v>
                </c:pt>
                <c:pt idx="45241">
                  <c:v>13.571300000002999</c:v>
                </c:pt>
                <c:pt idx="45242">
                  <c:v>13.580033552333999</c:v>
                </c:pt>
                <c:pt idx="45243">
                  <c:v>13.613199999999001</c:v>
                </c:pt>
                <c:pt idx="45244">
                  <c:v>13.613199999999001</c:v>
                </c:pt>
                <c:pt idx="45245">
                  <c:v>13.613199999999001</c:v>
                </c:pt>
                <c:pt idx="45246">
                  <c:v>13.613199999999001</c:v>
                </c:pt>
                <c:pt idx="45247">
                  <c:v>13.613199999999001</c:v>
                </c:pt>
                <c:pt idx="45248">
                  <c:v>13.613199999999001</c:v>
                </c:pt>
                <c:pt idx="45249">
                  <c:v>13.613199999999001</c:v>
                </c:pt>
                <c:pt idx="45250">
                  <c:v>13.613199999999001</c:v>
                </c:pt>
                <c:pt idx="45251">
                  <c:v>13.613199999999001</c:v>
                </c:pt>
                <c:pt idx="45252">
                  <c:v>13.613199999999001</c:v>
                </c:pt>
                <c:pt idx="45253">
                  <c:v>13.613199999999001</c:v>
                </c:pt>
                <c:pt idx="45254">
                  <c:v>13.601624334141</c:v>
                </c:pt>
                <c:pt idx="45255">
                  <c:v>13.489700000002999</c:v>
                </c:pt>
                <c:pt idx="45256">
                  <c:v>13.489700000002999</c:v>
                </c:pt>
                <c:pt idx="45257">
                  <c:v>13.489700000002999</c:v>
                </c:pt>
                <c:pt idx="45258">
                  <c:v>13.489700000002999</c:v>
                </c:pt>
                <c:pt idx="45259">
                  <c:v>13.489700000002999</c:v>
                </c:pt>
                <c:pt idx="45260">
                  <c:v>13.489700000002999</c:v>
                </c:pt>
                <c:pt idx="45261">
                  <c:v>13.490564820107</c:v>
                </c:pt>
                <c:pt idx="45262">
                  <c:v>13.491600000002</c:v>
                </c:pt>
                <c:pt idx="45263">
                  <c:v>13.491600000001</c:v>
                </c:pt>
                <c:pt idx="45264">
                  <c:v>13.491600000001</c:v>
                </c:pt>
                <c:pt idx="45265">
                  <c:v>13.491600000002</c:v>
                </c:pt>
                <c:pt idx="45266">
                  <c:v>13.491600000001</c:v>
                </c:pt>
                <c:pt idx="45267">
                  <c:v>13.491600000001</c:v>
                </c:pt>
                <c:pt idx="45268">
                  <c:v>13.491600000002</c:v>
                </c:pt>
                <c:pt idx="45269">
                  <c:v>13.491600000001</c:v>
                </c:pt>
                <c:pt idx="45270">
                  <c:v>13.491600000002</c:v>
                </c:pt>
                <c:pt idx="45271">
                  <c:v>13.491600000002</c:v>
                </c:pt>
                <c:pt idx="45272">
                  <c:v>13.491600000002</c:v>
                </c:pt>
                <c:pt idx="45273">
                  <c:v>13.491600000002</c:v>
                </c:pt>
                <c:pt idx="45274">
                  <c:v>13.491600000002</c:v>
                </c:pt>
                <c:pt idx="45275">
                  <c:v>13.491600000002</c:v>
                </c:pt>
                <c:pt idx="45276">
                  <c:v>13.491600000002</c:v>
                </c:pt>
                <c:pt idx="45277">
                  <c:v>13.491600000002</c:v>
                </c:pt>
                <c:pt idx="45278">
                  <c:v>13.491600000002</c:v>
                </c:pt>
                <c:pt idx="45279">
                  <c:v>13.491600000002</c:v>
                </c:pt>
                <c:pt idx="45280">
                  <c:v>13.491600000001</c:v>
                </c:pt>
                <c:pt idx="45281">
                  <c:v>13.510752953529</c:v>
                </c:pt>
                <c:pt idx="45282">
                  <c:v>13.516899999995999</c:v>
                </c:pt>
                <c:pt idx="45283">
                  <c:v>13.516899999996999</c:v>
                </c:pt>
                <c:pt idx="45284">
                  <c:v>13.516899999996999</c:v>
                </c:pt>
                <c:pt idx="45285">
                  <c:v>13.516899999995999</c:v>
                </c:pt>
                <c:pt idx="45286">
                  <c:v>13.516899999995999</c:v>
                </c:pt>
                <c:pt idx="45287">
                  <c:v>13.516899999995999</c:v>
                </c:pt>
                <c:pt idx="45288">
                  <c:v>13.516899999996999</c:v>
                </c:pt>
                <c:pt idx="45289">
                  <c:v>13.516899999995999</c:v>
                </c:pt>
                <c:pt idx="45290">
                  <c:v>13.516899999995999</c:v>
                </c:pt>
                <c:pt idx="45291">
                  <c:v>13.516899999995999</c:v>
                </c:pt>
                <c:pt idx="45292">
                  <c:v>13.516899999995999</c:v>
                </c:pt>
                <c:pt idx="45293">
                  <c:v>13.516899999995999</c:v>
                </c:pt>
                <c:pt idx="45294">
                  <c:v>13.504524304147999</c:v>
                </c:pt>
                <c:pt idx="45295">
                  <c:v>13.461899999997</c:v>
                </c:pt>
                <c:pt idx="45296">
                  <c:v>13.461899999997</c:v>
                </c:pt>
                <c:pt idx="45297">
                  <c:v>13.461899999997</c:v>
                </c:pt>
                <c:pt idx="45298">
                  <c:v>13.461899999997</c:v>
                </c:pt>
                <c:pt idx="45299">
                  <c:v>13.461899999997</c:v>
                </c:pt>
                <c:pt idx="45300">
                  <c:v>13.461899999997</c:v>
                </c:pt>
                <c:pt idx="45301">
                  <c:v>13.469065462244</c:v>
                </c:pt>
                <c:pt idx="45302">
                  <c:v>13.491899999996001</c:v>
                </c:pt>
                <c:pt idx="45303">
                  <c:v>13.491899999996001</c:v>
                </c:pt>
                <c:pt idx="45304">
                  <c:v>13.491899999996001</c:v>
                </c:pt>
                <c:pt idx="45305">
                  <c:v>13.491899999996001</c:v>
                </c:pt>
                <c:pt idx="45306">
                  <c:v>13.491899999996001</c:v>
                </c:pt>
                <c:pt idx="45307">
                  <c:v>13.491899999996001</c:v>
                </c:pt>
                <c:pt idx="45308">
                  <c:v>13.491899999996001</c:v>
                </c:pt>
                <c:pt idx="45309">
                  <c:v>13.491899999996001</c:v>
                </c:pt>
                <c:pt idx="45310">
                  <c:v>13.491899999996001</c:v>
                </c:pt>
                <c:pt idx="45311">
                  <c:v>13.491899999996001</c:v>
                </c:pt>
                <c:pt idx="45312">
                  <c:v>13.491899999996001</c:v>
                </c:pt>
                <c:pt idx="45313">
                  <c:v>13.631285004133</c:v>
                </c:pt>
                <c:pt idx="45314">
                  <c:v>13.755600000002</c:v>
                </c:pt>
                <c:pt idx="45315">
                  <c:v>13.755600000002</c:v>
                </c:pt>
                <c:pt idx="45316">
                  <c:v>13.755600000002</c:v>
                </c:pt>
                <c:pt idx="45317">
                  <c:v>13.755600000002</c:v>
                </c:pt>
                <c:pt idx="45318">
                  <c:v>13.755600000002</c:v>
                </c:pt>
                <c:pt idx="45319">
                  <c:v>13.755600000002</c:v>
                </c:pt>
                <c:pt idx="45320">
                  <c:v>13.755600000002</c:v>
                </c:pt>
                <c:pt idx="45321">
                  <c:v>13.755600000002</c:v>
                </c:pt>
                <c:pt idx="45322">
                  <c:v>13.755600000002</c:v>
                </c:pt>
                <c:pt idx="45323">
                  <c:v>13.755600000002</c:v>
                </c:pt>
                <c:pt idx="45324">
                  <c:v>13.755600000002</c:v>
                </c:pt>
                <c:pt idx="45325">
                  <c:v>13.755600000002</c:v>
                </c:pt>
                <c:pt idx="45326">
                  <c:v>13.712495389912</c:v>
                </c:pt>
                <c:pt idx="45327">
                  <c:v>13.638399999998001</c:v>
                </c:pt>
                <c:pt idx="45328">
                  <c:v>13.638399999998001</c:v>
                </c:pt>
                <c:pt idx="45329">
                  <c:v>13.638399999998001</c:v>
                </c:pt>
                <c:pt idx="45330">
                  <c:v>13.638399999998001</c:v>
                </c:pt>
                <c:pt idx="45331">
                  <c:v>13.638399999998001</c:v>
                </c:pt>
                <c:pt idx="45332">
                  <c:v>13.638399999997</c:v>
                </c:pt>
                <c:pt idx="45333">
                  <c:v>13.638399999998001</c:v>
                </c:pt>
                <c:pt idx="45334">
                  <c:v>13.638399999998001</c:v>
                </c:pt>
                <c:pt idx="45335">
                  <c:v>13.638399999998001</c:v>
                </c:pt>
                <c:pt idx="45336">
                  <c:v>13.638399999998001</c:v>
                </c:pt>
                <c:pt idx="45337">
                  <c:v>13.638399999998001</c:v>
                </c:pt>
                <c:pt idx="45338">
                  <c:v>13.638399999998001</c:v>
                </c:pt>
                <c:pt idx="45339">
                  <c:v>13.529069527667</c:v>
                </c:pt>
                <c:pt idx="45340">
                  <c:v>13.507199999995001</c:v>
                </c:pt>
                <c:pt idx="45341">
                  <c:v>13.507199999995001</c:v>
                </c:pt>
                <c:pt idx="45342">
                  <c:v>13.507199999995001</c:v>
                </c:pt>
                <c:pt idx="45343">
                  <c:v>13.507199999995001</c:v>
                </c:pt>
                <c:pt idx="45344">
                  <c:v>13.507199999995001</c:v>
                </c:pt>
                <c:pt idx="45345">
                  <c:v>13.507199999995001</c:v>
                </c:pt>
                <c:pt idx="45346">
                  <c:v>13.507199999995001</c:v>
                </c:pt>
                <c:pt idx="45347">
                  <c:v>13.507199999995001</c:v>
                </c:pt>
                <c:pt idx="45348">
                  <c:v>13.507199999995001</c:v>
                </c:pt>
                <c:pt idx="45349">
                  <c:v>13.507199999995001</c:v>
                </c:pt>
                <c:pt idx="45350">
                  <c:v>13.507199999995001</c:v>
                </c:pt>
                <c:pt idx="45351">
                  <c:v>13.507199999995001</c:v>
                </c:pt>
                <c:pt idx="45352">
                  <c:v>13.535148882591001</c:v>
                </c:pt>
                <c:pt idx="45353">
                  <c:v>13.595100000004001</c:v>
                </c:pt>
                <c:pt idx="45354">
                  <c:v>13.595100000004001</c:v>
                </c:pt>
                <c:pt idx="45355">
                  <c:v>13.595100000004001</c:v>
                </c:pt>
                <c:pt idx="45356">
                  <c:v>13.595100000004001</c:v>
                </c:pt>
                <c:pt idx="45357">
                  <c:v>13.595100000004001</c:v>
                </c:pt>
                <c:pt idx="45358">
                  <c:v>13.595100000004001</c:v>
                </c:pt>
                <c:pt idx="45359">
                  <c:v>13.595100000004001</c:v>
                </c:pt>
                <c:pt idx="45360">
                  <c:v>13.595100000004001</c:v>
                </c:pt>
                <c:pt idx="45361">
                  <c:v>13.595100000004001</c:v>
                </c:pt>
                <c:pt idx="45362">
                  <c:v>13.595100000004001</c:v>
                </c:pt>
                <c:pt idx="45363">
                  <c:v>13.595100000004001</c:v>
                </c:pt>
                <c:pt idx="45364">
                  <c:v>13.619082764211001</c:v>
                </c:pt>
                <c:pt idx="45365">
                  <c:v>13.722500000003</c:v>
                </c:pt>
                <c:pt idx="45366">
                  <c:v>13.722500000003</c:v>
                </c:pt>
                <c:pt idx="45367">
                  <c:v>13.722500000003</c:v>
                </c:pt>
                <c:pt idx="45368">
                  <c:v>13.722500000003</c:v>
                </c:pt>
                <c:pt idx="45369">
                  <c:v>13.722500000003</c:v>
                </c:pt>
                <c:pt idx="45370">
                  <c:v>13.722500000003</c:v>
                </c:pt>
                <c:pt idx="45371">
                  <c:v>13.722500000003</c:v>
                </c:pt>
                <c:pt idx="45372">
                  <c:v>13.722500000003</c:v>
                </c:pt>
                <c:pt idx="45373">
                  <c:v>13.722500000003</c:v>
                </c:pt>
                <c:pt idx="45374">
                  <c:v>13.722500000003</c:v>
                </c:pt>
                <c:pt idx="45375">
                  <c:v>13.722500000003</c:v>
                </c:pt>
                <c:pt idx="45376">
                  <c:v>13.722500000003</c:v>
                </c:pt>
                <c:pt idx="45377">
                  <c:v>13.691003896103</c:v>
                </c:pt>
                <c:pt idx="45378">
                  <c:v>13.610699999996999</c:v>
                </c:pt>
                <c:pt idx="45379">
                  <c:v>13.610699999996999</c:v>
                </c:pt>
                <c:pt idx="45380">
                  <c:v>13.610699999996999</c:v>
                </c:pt>
                <c:pt idx="45381">
                  <c:v>13.610699999996999</c:v>
                </c:pt>
                <c:pt idx="45382">
                  <c:v>13.610699999996999</c:v>
                </c:pt>
                <c:pt idx="45383">
                  <c:v>13.610699999996999</c:v>
                </c:pt>
                <c:pt idx="45384">
                  <c:v>13.610699999996999</c:v>
                </c:pt>
                <c:pt idx="45385">
                  <c:v>13.610699999996999</c:v>
                </c:pt>
                <c:pt idx="45386">
                  <c:v>13.610699999996999</c:v>
                </c:pt>
                <c:pt idx="45387">
                  <c:v>13.610699999997999</c:v>
                </c:pt>
                <c:pt idx="45388">
                  <c:v>13.610699999996999</c:v>
                </c:pt>
                <c:pt idx="45389">
                  <c:v>13.610699999996999</c:v>
                </c:pt>
                <c:pt idx="45390">
                  <c:v>13.595883224189</c:v>
                </c:pt>
                <c:pt idx="45391">
                  <c:v>13.565999999998001</c:v>
                </c:pt>
                <c:pt idx="45392">
                  <c:v>13.565999999999001</c:v>
                </c:pt>
                <c:pt idx="45393">
                  <c:v>13.565999999998001</c:v>
                </c:pt>
                <c:pt idx="45394">
                  <c:v>13.565999999998001</c:v>
                </c:pt>
                <c:pt idx="45395">
                  <c:v>13.565999999999001</c:v>
                </c:pt>
                <c:pt idx="45396">
                  <c:v>13.565999999998001</c:v>
                </c:pt>
                <c:pt idx="45397">
                  <c:v>13.565999999998001</c:v>
                </c:pt>
                <c:pt idx="45398">
                  <c:v>13.565999999998001</c:v>
                </c:pt>
                <c:pt idx="45399">
                  <c:v>13.565999999998001</c:v>
                </c:pt>
                <c:pt idx="45400">
                  <c:v>13.565999999998001</c:v>
                </c:pt>
                <c:pt idx="45401">
                  <c:v>13.565999999996</c:v>
                </c:pt>
                <c:pt idx="45402">
                  <c:v>13.556630209209001</c:v>
                </c:pt>
                <c:pt idx="45403">
                  <c:v>13.530900000003999</c:v>
                </c:pt>
                <c:pt idx="45404">
                  <c:v>13.530900000003999</c:v>
                </c:pt>
                <c:pt idx="45405">
                  <c:v>13.530900000003999</c:v>
                </c:pt>
                <c:pt idx="45406">
                  <c:v>13.530900000003999</c:v>
                </c:pt>
                <c:pt idx="45407">
                  <c:v>13.530900000003999</c:v>
                </c:pt>
                <c:pt idx="45408">
                  <c:v>13.530900000003999</c:v>
                </c:pt>
                <c:pt idx="45409">
                  <c:v>13.530900000003999</c:v>
                </c:pt>
                <c:pt idx="45410">
                  <c:v>13.530900000003999</c:v>
                </c:pt>
                <c:pt idx="45411">
                  <c:v>13.530900000003999</c:v>
                </c:pt>
                <c:pt idx="45412">
                  <c:v>13.530900000003999</c:v>
                </c:pt>
                <c:pt idx="45413">
                  <c:v>13.530900000003999</c:v>
                </c:pt>
                <c:pt idx="45414">
                  <c:v>13.530900000003999</c:v>
                </c:pt>
                <c:pt idx="45415">
                  <c:v>13.540074186109001</c:v>
                </c:pt>
                <c:pt idx="45416">
                  <c:v>13.651400000002001</c:v>
                </c:pt>
                <c:pt idx="45417">
                  <c:v>13.651400000002001</c:v>
                </c:pt>
                <c:pt idx="45418">
                  <c:v>13.651400000002001</c:v>
                </c:pt>
                <c:pt idx="45419">
                  <c:v>13.651400000002001</c:v>
                </c:pt>
                <c:pt idx="45420">
                  <c:v>13.651400000002001</c:v>
                </c:pt>
                <c:pt idx="45421">
                  <c:v>13.651400000002001</c:v>
                </c:pt>
                <c:pt idx="45422">
                  <c:v>13.651400000002001</c:v>
                </c:pt>
                <c:pt idx="45423">
                  <c:v>13.651400000002001</c:v>
                </c:pt>
                <c:pt idx="45424">
                  <c:v>13.651400000002001</c:v>
                </c:pt>
                <c:pt idx="45425">
                  <c:v>13.651400000002001</c:v>
                </c:pt>
                <c:pt idx="45426">
                  <c:v>13.651400000002001</c:v>
                </c:pt>
                <c:pt idx="45427">
                  <c:v>13.651400000002001</c:v>
                </c:pt>
                <c:pt idx="45428">
                  <c:v>13.651400000002001</c:v>
                </c:pt>
                <c:pt idx="45429">
                  <c:v>13.658084359012999</c:v>
                </c:pt>
                <c:pt idx="45430">
                  <c:v>13.665100000003999</c:v>
                </c:pt>
                <c:pt idx="45431">
                  <c:v>13.665100000003999</c:v>
                </c:pt>
                <c:pt idx="45432">
                  <c:v>13.665100000003999</c:v>
                </c:pt>
                <c:pt idx="45433">
                  <c:v>13.665100000003999</c:v>
                </c:pt>
                <c:pt idx="45434">
                  <c:v>13.665100000003999</c:v>
                </c:pt>
                <c:pt idx="45435">
                  <c:v>13.665100000003999</c:v>
                </c:pt>
                <c:pt idx="45436">
                  <c:v>13.665100000003999</c:v>
                </c:pt>
                <c:pt idx="45437">
                  <c:v>13.665100000003999</c:v>
                </c:pt>
                <c:pt idx="45438">
                  <c:v>13.665100000003999</c:v>
                </c:pt>
                <c:pt idx="45439">
                  <c:v>13.665100000003999</c:v>
                </c:pt>
                <c:pt idx="45440">
                  <c:v>13.665100000003999</c:v>
                </c:pt>
                <c:pt idx="45441">
                  <c:v>13.720023988815001</c:v>
                </c:pt>
                <c:pt idx="45442">
                  <c:v>13.794699999999001</c:v>
                </c:pt>
                <c:pt idx="45443">
                  <c:v>13.794699999999001</c:v>
                </c:pt>
                <c:pt idx="45444">
                  <c:v>13.794699999999001</c:v>
                </c:pt>
                <c:pt idx="45445">
                  <c:v>13.794699999999001</c:v>
                </c:pt>
                <c:pt idx="45446">
                  <c:v>13.794699999999001</c:v>
                </c:pt>
                <c:pt idx="45447">
                  <c:v>13.794699999999001</c:v>
                </c:pt>
                <c:pt idx="45448">
                  <c:v>13.794699999999001</c:v>
                </c:pt>
                <c:pt idx="45449">
                  <c:v>13.794699999999001</c:v>
                </c:pt>
                <c:pt idx="45450">
                  <c:v>13.794699999999001</c:v>
                </c:pt>
                <c:pt idx="45451">
                  <c:v>13.794699999999001</c:v>
                </c:pt>
                <c:pt idx="45452">
                  <c:v>13.794699999999001</c:v>
                </c:pt>
                <c:pt idx="45453">
                  <c:v>13.794699999999001</c:v>
                </c:pt>
                <c:pt idx="45454">
                  <c:v>13.783011050155</c:v>
                </c:pt>
                <c:pt idx="45455">
                  <c:v>13.555099999997999</c:v>
                </c:pt>
                <c:pt idx="45456">
                  <c:v>13.555099999997999</c:v>
                </c:pt>
                <c:pt idx="45457">
                  <c:v>13.555099999997999</c:v>
                </c:pt>
                <c:pt idx="45458">
                  <c:v>13.555099999997999</c:v>
                </c:pt>
                <c:pt idx="45459">
                  <c:v>13.555099999997999</c:v>
                </c:pt>
                <c:pt idx="45460">
                  <c:v>13.555099999997999</c:v>
                </c:pt>
                <c:pt idx="45461">
                  <c:v>13.555099999997999</c:v>
                </c:pt>
                <c:pt idx="45462">
                  <c:v>13.555099999997999</c:v>
                </c:pt>
                <c:pt idx="45463">
                  <c:v>13.555099999997999</c:v>
                </c:pt>
                <c:pt idx="45464">
                  <c:v>13.555099999997999</c:v>
                </c:pt>
                <c:pt idx="45465">
                  <c:v>13.555099999997999</c:v>
                </c:pt>
                <c:pt idx="45466">
                  <c:v>13.555099999997999</c:v>
                </c:pt>
                <c:pt idx="45467">
                  <c:v>13.555099999997999</c:v>
                </c:pt>
                <c:pt idx="45468">
                  <c:v>13.601557523266999</c:v>
                </c:pt>
                <c:pt idx="45469">
                  <c:v>13.673400000000001</c:v>
                </c:pt>
                <c:pt idx="45470">
                  <c:v>13.673400000000001</c:v>
                </c:pt>
                <c:pt idx="45471">
                  <c:v>13.673400000000001</c:v>
                </c:pt>
                <c:pt idx="45472">
                  <c:v>13.673400000000001</c:v>
                </c:pt>
                <c:pt idx="45473">
                  <c:v>13.673400000000001</c:v>
                </c:pt>
                <c:pt idx="45474">
                  <c:v>13.673400000000001</c:v>
                </c:pt>
                <c:pt idx="45475">
                  <c:v>13.673400000003999</c:v>
                </c:pt>
                <c:pt idx="45476">
                  <c:v>13.673400000000001</c:v>
                </c:pt>
                <c:pt idx="45477">
                  <c:v>13.673400000000001</c:v>
                </c:pt>
                <c:pt idx="45478">
                  <c:v>13.673400000000001</c:v>
                </c:pt>
                <c:pt idx="45479">
                  <c:v>13.67576874739</c:v>
                </c:pt>
                <c:pt idx="45480">
                  <c:v>13.681600000004</c:v>
                </c:pt>
                <c:pt idx="45481">
                  <c:v>13.681600000004</c:v>
                </c:pt>
                <c:pt idx="45482">
                  <c:v>13.681600000004</c:v>
                </c:pt>
                <c:pt idx="45483">
                  <c:v>13.681600000004</c:v>
                </c:pt>
                <c:pt idx="45484">
                  <c:v>13.681600000003</c:v>
                </c:pt>
                <c:pt idx="45485">
                  <c:v>13.681600000004</c:v>
                </c:pt>
                <c:pt idx="45486">
                  <c:v>13.681600000004</c:v>
                </c:pt>
                <c:pt idx="45487">
                  <c:v>13.681600000003</c:v>
                </c:pt>
                <c:pt idx="45488">
                  <c:v>13.681600000004</c:v>
                </c:pt>
                <c:pt idx="45489">
                  <c:v>13.681600000004</c:v>
                </c:pt>
                <c:pt idx="45490">
                  <c:v>13.681600000004</c:v>
                </c:pt>
                <c:pt idx="45491">
                  <c:v>13.681600000004</c:v>
                </c:pt>
                <c:pt idx="45492">
                  <c:v>13.673190378098999</c:v>
                </c:pt>
                <c:pt idx="45493">
                  <c:v>13.617800000004999</c:v>
                </c:pt>
                <c:pt idx="45494">
                  <c:v>13.617800000004999</c:v>
                </c:pt>
                <c:pt idx="45495">
                  <c:v>13.617800000004999</c:v>
                </c:pt>
                <c:pt idx="45496">
                  <c:v>13.617800000004999</c:v>
                </c:pt>
                <c:pt idx="45497">
                  <c:v>13.617800000004999</c:v>
                </c:pt>
                <c:pt idx="45498">
                  <c:v>13.617800000004999</c:v>
                </c:pt>
                <c:pt idx="45499">
                  <c:v>13.617800000004999</c:v>
                </c:pt>
                <c:pt idx="45500">
                  <c:v>13.617800000004999</c:v>
                </c:pt>
                <c:pt idx="45501">
                  <c:v>13.617800000004999</c:v>
                </c:pt>
                <c:pt idx="45502">
                  <c:v>13.617800000004999</c:v>
                </c:pt>
                <c:pt idx="45503">
                  <c:v>13.617800000004999</c:v>
                </c:pt>
                <c:pt idx="45504">
                  <c:v>13.617800000004999</c:v>
                </c:pt>
                <c:pt idx="45505">
                  <c:v>13.616640825491</c:v>
                </c:pt>
                <c:pt idx="45506">
                  <c:v>13.596500000004999</c:v>
                </c:pt>
                <c:pt idx="45507">
                  <c:v>13.596500000004999</c:v>
                </c:pt>
                <c:pt idx="45508">
                  <c:v>13.596500000004999</c:v>
                </c:pt>
                <c:pt idx="45509">
                  <c:v>13.596500000004999</c:v>
                </c:pt>
                <c:pt idx="45510">
                  <c:v>13.596500000004999</c:v>
                </c:pt>
                <c:pt idx="45511">
                  <c:v>13.596500000004999</c:v>
                </c:pt>
                <c:pt idx="45512">
                  <c:v>13.596500000004999</c:v>
                </c:pt>
                <c:pt idx="45513">
                  <c:v>13.596500000004999</c:v>
                </c:pt>
                <c:pt idx="45514">
                  <c:v>13.596500000004999</c:v>
                </c:pt>
                <c:pt idx="45515">
                  <c:v>13.596500000005999</c:v>
                </c:pt>
                <c:pt idx="45516">
                  <c:v>13.596500000004999</c:v>
                </c:pt>
                <c:pt idx="45517">
                  <c:v>13.596500000004999</c:v>
                </c:pt>
                <c:pt idx="45518">
                  <c:v>13.596500000004999</c:v>
                </c:pt>
                <c:pt idx="45519">
                  <c:v>13.596500000004999</c:v>
                </c:pt>
                <c:pt idx="45520">
                  <c:v>13.596500000004999</c:v>
                </c:pt>
                <c:pt idx="45521">
                  <c:v>13.596500000004999</c:v>
                </c:pt>
                <c:pt idx="45522">
                  <c:v>13.596500000004999</c:v>
                </c:pt>
                <c:pt idx="45523">
                  <c:v>13.596500000004999</c:v>
                </c:pt>
                <c:pt idx="45524">
                  <c:v>13.596500000005999</c:v>
                </c:pt>
                <c:pt idx="45525">
                  <c:v>13.597884445437</c:v>
                </c:pt>
                <c:pt idx="45526">
                  <c:v>13.614200000004001</c:v>
                </c:pt>
                <c:pt idx="45527">
                  <c:v>13.614200000004001</c:v>
                </c:pt>
                <c:pt idx="45528">
                  <c:v>13.614200000004001</c:v>
                </c:pt>
                <c:pt idx="45529">
                  <c:v>13.614200000004001</c:v>
                </c:pt>
                <c:pt idx="45530">
                  <c:v>13.614200000004001</c:v>
                </c:pt>
                <c:pt idx="45531">
                  <c:v>13.614200000004001</c:v>
                </c:pt>
                <c:pt idx="45532">
                  <c:v>13.614200000004001</c:v>
                </c:pt>
                <c:pt idx="45533">
                  <c:v>13.614200000004001</c:v>
                </c:pt>
                <c:pt idx="45534">
                  <c:v>13.614200000004001</c:v>
                </c:pt>
                <c:pt idx="45535">
                  <c:v>13.614200000003001</c:v>
                </c:pt>
                <c:pt idx="45536">
                  <c:v>13.614200000004001</c:v>
                </c:pt>
                <c:pt idx="45537">
                  <c:v>13.615374952379</c:v>
                </c:pt>
                <c:pt idx="45538">
                  <c:v>13.662000000002999</c:v>
                </c:pt>
                <c:pt idx="45539">
                  <c:v>13.662000000002999</c:v>
                </c:pt>
                <c:pt idx="45540">
                  <c:v>13.662000000002999</c:v>
                </c:pt>
                <c:pt idx="45541">
                  <c:v>13.662000000002999</c:v>
                </c:pt>
                <c:pt idx="45542">
                  <c:v>13.662000000002999</c:v>
                </c:pt>
                <c:pt idx="45543">
                  <c:v>13.662000000002999</c:v>
                </c:pt>
                <c:pt idx="45544">
                  <c:v>13.601438566173</c:v>
                </c:pt>
                <c:pt idx="45545">
                  <c:v>13.522399999996001</c:v>
                </c:pt>
                <c:pt idx="45546">
                  <c:v>13.522399999996001</c:v>
                </c:pt>
                <c:pt idx="45547">
                  <c:v>13.522399999996001</c:v>
                </c:pt>
                <c:pt idx="45548">
                  <c:v>13.522399999996001</c:v>
                </c:pt>
                <c:pt idx="45549">
                  <c:v>13.522399999996001</c:v>
                </c:pt>
                <c:pt idx="45550">
                  <c:v>13.522399999996001</c:v>
                </c:pt>
                <c:pt idx="45551">
                  <c:v>13.522399999996001</c:v>
                </c:pt>
                <c:pt idx="45552">
                  <c:v>13.522399999996001</c:v>
                </c:pt>
                <c:pt idx="45553">
                  <c:v>13.522399999996001</c:v>
                </c:pt>
                <c:pt idx="45554">
                  <c:v>13.522399999996001</c:v>
                </c:pt>
                <c:pt idx="45555">
                  <c:v>13.522399999997001</c:v>
                </c:pt>
                <c:pt idx="45556">
                  <c:v>13.522399999996001</c:v>
                </c:pt>
                <c:pt idx="45557">
                  <c:v>13.59931604104</c:v>
                </c:pt>
                <c:pt idx="45558">
                  <c:v>13.616399999999</c:v>
                </c:pt>
                <c:pt idx="45559">
                  <c:v>13.616399999999</c:v>
                </c:pt>
                <c:pt idx="45560">
                  <c:v>13.616399999999</c:v>
                </c:pt>
                <c:pt idx="45561">
                  <c:v>13.616399999999</c:v>
                </c:pt>
                <c:pt idx="45562">
                  <c:v>13.616399999999</c:v>
                </c:pt>
                <c:pt idx="45563">
                  <c:v>13.616399999999</c:v>
                </c:pt>
                <c:pt idx="45564">
                  <c:v>13.616399999999</c:v>
                </c:pt>
                <c:pt idx="45565">
                  <c:v>13.616399999999</c:v>
                </c:pt>
                <c:pt idx="45566">
                  <c:v>13.616399999999</c:v>
                </c:pt>
                <c:pt idx="45567">
                  <c:v>13.616399999999</c:v>
                </c:pt>
                <c:pt idx="45568">
                  <c:v>13.616431433507</c:v>
                </c:pt>
                <c:pt idx="45569">
                  <c:v>13.616700000004</c:v>
                </c:pt>
                <c:pt idx="45570">
                  <c:v>13.616700000004</c:v>
                </c:pt>
                <c:pt idx="45571">
                  <c:v>13.616700000005</c:v>
                </c:pt>
                <c:pt idx="45572">
                  <c:v>13.616700000005</c:v>
                </c:pt>
                <c:pt idx="45573">
                  <c:v>13.616700000004</c:v>
                </c:pt>
                <c:pt idx="45574">
                  <c:v>13.616700000004</c:v>
                </c:pt>
                <c:pt idx="45575">
                  <c:v>13.616700000005</c:v>
                </c:pt>
                <c:pt idx="45576">
                  <c:v>13.616700000005</c:v>
                </c:pt>
                <c:pt idx="45577">
                  <c:v>13.616700000004</c:v>
                </c:pt>
                <c:pt idx="45578">
                  <c:v>13.616700000004</c:v>
                </c:pt>
                <c:pt idx="45579">
                  <c:v>13.616700000005</c:v>
                </c:pt>
                <c:pt idx="45580">
                  <c:v>13.616700000004</c:v>
                </c:pt>
                <c:pt idx="45581">
                  <c:v>13.605147381628001</c:v>
                </c:pt>
                <c:pt idx="45582">
                  <c:v>13.556600000003</c:v>
                </c:pt>
                <c:pt idx="45583">
                  <c:v>13.556600000003</c:v>
                </c:pt>
                <c:pt idx="45584">
                  <c:v>13.556600000003</c:v>
                </c:pt>
                <c:pt idx="45585">
                  <c:v>13.556600000004</c:v>
                </c:pt>
                <c:pt idx="45586">
                  <c:v>13.556600000003</c:v>
                </c:pt>
                <c:pt idx="45587">
                  <c:v>13.556600000003</c:v>
                </c:pt>
                <c:pt idx="45588">
                  <c:v>13.556600000003</c:v>
                </c:pt>
                <c:pt idx="45589">
                  <c:v>13.556600000003</c:v>
                </c:pt>
                <c:pt idx="45590">
                  <c:v>13.556600000004</c:v>
                </c:pt>
                <c:pt idx="45591">
                  <c:v>13.556600000004</c:v>
                </c:pt>
                <c:pt idx="45592">
                  <c:v>13.556600000004</c:v>
                </c:pt>
                <c:pt idx="45593">
                  <c:v>13.556600000003</c:v>
                </c:pt>
                <c:pt idx="45594">
                  <c:v>13.556600000003</c:v>
                </c:pt>
                <c:pt idx="45595">
                  <c:v>13.556600000003</c:v>
                </c:pt>
                <c:pt idx="45596">
                  <c:v>13.556600000004</c:v>
                </c:pt>
                <c:pt idx="45597">
                  <c:v>13.556600000004</c:v>
                </c:pt>
                <c:pt idx="45598">
                  <c:v>13.556600000004</c:v>
                </c:pt>
                <c:pt idx="45599">
                  <c:v>13.556600000004</c:v>
                </c:pt>
                <c:pt idx="45600">
                  <c:v>13.556600000004</c:v>
                </c:pt>
                <c:pt idx="45601">
                  <c:v>13.591229376701</c:v>
                </c:pt>
                <c:pt idx="45602">
                  <c:v>13.728399999999001</c:v>
                </c:pt>
                <c:pt idx="45603">
                  <c:v>13.728399999999001</c:v>
                </c:pt>
                <c:pt idx="45604">
                  <c:v>13.728399999999001</c:v>
                </c:pt>
                <c:pt idx="45605">
                  <c:v>13.728399999999001</c:v>
                </c:pt>
                <c:pt idx="45606">
                  <c:v>13.728399999999001</c:v>
                </c:pt>
                <c:pt idx="45607">
                  <c:v>13.728399999999001</c:v>
                </c:pt>
                <c:pt idx="45608">
                  <c:v>13.728399999999001</c:v>
                </c:pt>
                <c:pt idx="45609">
                  <c:v>13.728399999999001</c:v>
                </c:pt>
                <c:pt idx="45610">
                  <c:v>13.728399999999001</c:v>
                </c:pt>
                <c:pt idx="45611">
                  <c:v>13.728399999999001</c:v>
                </c:pt>
                <c:pt idx="45612">
                  <c:v>13.728399999999001</c:v>
                </c:pt>
                <c:pt idx="45613">
                  <c:v>13.687364726589999</c:v>
                </c:pt>
                <c:pt idx="45614">
                  <c:v>13.518000000002999</c:v>
                </c:pt>
                <c:pt idx="45615">
                  <c:v>13.518000000002999</c:v>
                </c:pt>
                <c:pt idx="45616">
                  <c:v>13.518000000002999</c:v>
                </c:pt>
                <c:pt idx="45617">
                  <c:v>13.518000000002999</c:v>
                </c:pt>
                <c:pt idx="45618">
                  <c:v>13.518000000002999</c:v>
                </c:pt>
                <c:pt idx="45619">
                  <c:v>13.518000000002999</c:v>
                </c:pt>
                <c:pt idx="45620">
                  <c:v>13.518000000002999</c:v>
                </c:pt>
                <c:pt idx="45621">
                  <c:v>13.518000000002001</c:v>
                </c:pt>
                <c:pt idx="45622">
                  <c:v>13.518000000002999</c:v>
                </c:pt>
                <c:pt idx="45623">
                  <c:v>13.518000000002999</c:v>
                </c:pt>
                <c:pt idx="45624">
                  <c:v>13.518000000002999</c:v>
                </c:pt>
                <c:pt idx="45625">
                  <c:v>13.518000000002999</c:v>
                </c:pt>
                <c:pt idx="45626">
                  <c:v>13.527686909046</c:v>
                </c:pt>
                <c:pt idx="45627">
                  <c:v>13.710599999997999</c:v>
                </c:pt>
                <c:pt idx="45628">
                  <c:v>13.710599999997999</c:v>
                </c:pt>
                <c:pt idx="45629">
                  <c:v>13.710599999997999</c:v>
                </c:pt>
                <c:pt idx="45630">
                  <c:v>13.710599999997999</c:v>
                </c:pt>
                <c:pt idx="45631">
                  <c:v>13.710599999997999</c:v>
                </c:pt>
                <c:pt idx="45632">
                  <c:v>13.710599999997999</c:v>
                </c:pt>
                <c:pt idx="45633">
                  <c:v>13.710599999997999</c:v>
                </c:pt>
                <c:pt idx="45634">
                  <c:v>13.710599999997999</c:v>
                </c:pt>
                <c:pt idx="45635">
                  <c:v>13.710599999997999</c:v>
                </c:pt>
                <c:pt idx="45636">
                  <c:v>13.710599999997999</c:v>
                </c:pt>
                <c:pt idx="45637">
                  <c:v>13.710599999997999</c:v>
                </c:pt>
                <c:pt idx="45638">
                  <c:v>13.710599999997999</c:v>
                </c:pt>
                <c:pt idx="45639">
                  <c:v>13.692867894671</c:v>
                </c:pt>
                <c:pt idx="45640">
                  <c:v>13.626300000003001</c:v>
                </c:pt>
                <c:pt idx="45641">
                  <c:v>13.626300000003001</c:v>
                </c:pt>
                <c:pt idx="45642">
                  <c:v>13.626300000003001</c:v>
                </c:pt>
                <c:pt idx="45643">
                  <c:v>13.626300000003001</c:v>
                </c:pt>
                <c:pt idx="45644">
                  <c:v>13.626300000003001</c:v>
                </c:pt>
                <c:pt idx="45645">
                  <c:v>13.626300000003001</c:v>
                </c:pt>
                <c:pt idx="45646">
                  <c:v>13.651024501998</c:v>
                </c:pt>
                <c:pt idx="45647">
                  <c:v>13.685900000003</c:v>
                </c:pt>
                <c:pt idx="45648">
                  <c:v>13.685900000003</c:v>
                </c:pt>
                <c:pt idx="45649">
                  <c:v>13.685900000003</c:v>
                </c:pt>
                <c:pt idx="45650">
                  <c:v>13.685900000001</c:v>
                </c:pt>
                <c:pt idx="45651">
                  <c:v>13.685900000003</c:v>
                </c:pt>
                <c:pt idx="45652">
                  <c:v>13.685900000003</c:v>
                </c:pt>
                <c:pt idx="45653">
                  <c:v>13.685900000003</c:v>
                </c:pt>
                <c:pt idx="45654">
                  <c:v>13.685900000003</c:v>
                </c:pt>
                <c:pt idx="45655">
                  <c:v>13.685900000003</c:v>
                </c:pt>
                <c:pt idx="45656">
                  <c:v>13.685900000003</c:v>
                </c:pt>
                <c:pt idx="45657">
                  <c:v>13.685900000003</c:v>
                </c:pt>
                <c:pt idx="45658">
                  <c:v>13.685900000003</c:v>
                </c:pt>
                <c:pt idx="45659">
                  <c:v>13.685900000003</c:v>
                </c:pt>
                <c:pt idx="45660">
                  <c:v>13.685900000003</c:v>
                </c:pt>
                <c:pt idx="45661">
                  <c:v>13.685900000003</c:v>
                </c:pt>
                <c:pt idx="45662">
                  <c:v>13.685900000003</c:v>
                </c:pt>
                <c:pt idx="45663">
                  <c:v>13.685900000003</c:v>
                </c:pt>
                <c:pt idx="45664">
                  <c:v>13.49667494366</c:v>
                </c:pt>
                <c:pt idx="45665">
                  <c:v>13.480500000003</c:v>
                </c:pt>
                <c:pt idx="45666">
                  <c:v>13.480500000004</c:v>
                </c:pt>
                <c:pt idx="45667">
                  <c:v>13.480500000003</c:v>
                </c:pt>
                <c:pt idx="45668">
                  <c:v>13.480500000003</c:v>
                </c:pt>
                <c:pt idx="45669">
                  <c:v>13.506356683322</c:v>
                </c:pt>
                <c:pt idx="45670">
                  <c:v>13.510399999999001</c:v>
                </c:pt>
                <c:pt idx="45671">
                  <c:v>13.510399999999001</c:v>
                </c:pt>
                <c:pt idx="45672">
                  <c:v>13.510399999999001</c:v>
                </c:pt>
                <c:pt idx="45673">
                  <c:v>13.510399999999001</c:v>
                </c:pt>
                <c:pt idx="45674">
                  <c:v>13.510399999999001</c:v>
                </c:pt>
                <c:pt idx="45675">
                  <c:v>13.510399999999001</c:v>
                </c:pt>
                <c:pt idx="45676">
                  <c:v>13.510399999999001</c:v>
                </c:pt>
                <c:pt idx="45677">
                  <c:v>13.510399999999001</c:v>
                </c:pt>
                <c:pt idx="45678">
                  <c:v>13.510399999999001</c:v>
                </c:pt>
                <c:pt idx="45679">
                  <c:v>13.510399999999001</c:v>
                </c:pt>
                <c:pt idx="45680">
                  <c:v>13.510399999999001</c:v>
                </c:pt>
                <c:pt idx="45681">
                  <c:v>13.510399999999001</c:v>
                </c:pt>
                <c:pt idx="45682">
                  <c:v>13.535525617587</c:v>
                </c:pt>
                <c:pt idx="45683">
                  <c:v>13.578600000001</c:v>
                </c:pt>
                <c:pt idx="45684">
                  <c:v>13.578600000001</c:v>
                </c:pt>
                <c:pt idx="45685">
                  <c:v>13.578600000001</c:v>
                </c:pt>
                <c:pt idx="45686">
                  <c:v>13.578600000001</c:v>
                </c:pt>
                <c:pt idx="45687">
                  <c:v>13.578600000001</c:v>
                </c:pt>
                <c:pt idx="45688">
                  <c:v>13.578600000001</c:v>
                </c:pt>
                <c:pt idx="45689">
                  <c:v>13.578600000001</c:v>
                </c:pt>
                <c:pt idx="45690">
                  <c:v>13.578600000001</c:v>
                </c:pt>
                <c:pt idx="45691">
                  <c:v>13.578600000001</c:v>
                </c:pt>
                <c:pt idx="45692">
                  <c:v>13.578600000001</c:v>
                </c:pt>
                <c:pt idx="45693">
                  <c:v>13.578600000001</c:v>
                </c:pt>
                <c:pt idx="45694">
                  <c:v>13.578600000001</c:v>
                </c:pt>
                <c:pt idx="45695">
                  <c:v>13.642824933492999</c:v>
                </c:pt>
                <c:pt idx="45696">
                  <c:v>13.652899999995</c:v>
                </c:pt>
                <c:pt idx="45697">
                  <c:v>13.652899999995</c:v>
                </c:pt>
                <c:pt idx="45698">
                  <c:v>13.652899999995</c:v>
                </c:pt>
                <c:pt idx="45699">
                  <c:v>13.652899999995</c:v>
                </c:pt>
                <c:pt idx="45700">
                  <c:v>13.652899999995</c:v>
                </c:pt>
                <c:pt idx="45701">
                  <c:v>13.652899999995</c:v>
                </c:pt>
                <c:pt idx="45702">
                  <c:v>13.652899999995</c:v>
                </c:pt>
                <c:pt idx="45703">
                  <c:v>13.652899999995</c:v>
                </c:pt>
                <c:pt idx="45704">
                  <c:v>13.652899999995</c:v>
                </c:pt>
                <c:pt idx="45705">
                  <c:v>13.652899999995</c:v>
                </c:pt>
                <c:pt idx="45706">
                  <c:v>13.652899999995</c:v>
                </c:pt>
                <c:pt idx="45707">
                  <c:v>13.652899999995</c:v>
                </c:pt>
                <c:pt idx="45708">
                  <c:v>13.654473160253</c:v>
                </c:pt>
                <c:pt idx="45709">
                  <c:v>13.665600000001</c:v>
                </c:pt>
                <c:pt idx="45710">
                  <c:v>13.665600000001</c:v>
                </c:pt>
                <c:pt idx="45711">
                  <c:v>13.665600000001</c:v>
                </c:pt>
                <c:pt idx="45712">
                  <c:v>13.665600000001</c:v>
                </c:pt>
                <c:pt idx="45713">
                  <c:v>13.665600000001</c:v>
                </c:pt>
                <c:pt idx="45714">
                  <c:v>13.665600000001</c:v>
                </c:pt>
                <c:pt idx="45715">
                  <c:v>13.665600000001</c:v>
                </c:pt>
                <c:pt idx="45716">
                  <c:v>13.665600000001</c:v>
                </c:pt>
                <c:pt idx="45717">
                  <c:v>13.665600000003</c:v>
                </c:pt>
                <c:pt idx="45718">
                  <c:v>13.665600000001</c:v>
                </c:pt>
                <c:pt idx="45719">
                  <c:v>13.657550158034001</c:v>
                </c:pt>
                <c:pt idx="45720">
                  <c:v>13.516499999998</c:v>
                </c:pt>
                <c:pt idx="45721">
                  <c:v>13.516499999998</c:v>
                </c:pt>
                <c:pt idx="45722">
                  <c:v>13.516500000002001</c:v>
                </c:pt>
                <c:pt idx="45723">
                  <c:v>13.516499999998</c:v>
                </c:pt>
                <c:pt idx="45724">
                  <c:v>13.516499999998</c:v>
                </c:pt>
                <c:pt idx="45725">
                  <c:v>13.516500000002001</c:v>
                </c:pt>
                <c:pt idx="45726">
                  <c:v>13.516499999998</c:v>
                </c:pt>
                <c:pt idx="45727">
                  <c:v>13.516499999998</c:v>
                </c:pt>
                <c:pt idx="45728">
                  <c:v>13.516499999998</c:v>
                </c:pt>
                <c:pt idx="45729">
                  <c:v>13.516499999998</c:v>
                </c:pt>
                <c:pt idx="45730">
                  <c:v>13.523740947598</c:v>
                </c:pt>
                <c:pt idx="45731">
                  <c:v>13.720000000001001</c:v>
                </c:pt>
                <c:pt idx="45732">
                  <c:v>13.720000000001001</c:v>
                </c:pt>
                <c:pt idx="45733">
                  <c:v>13.720000000001001</c:v>
                </c:pt>
                <c:pt idx="45734">
                  <c:v>13.720000000001001</c:v>
                </c:pt>
                <c:pt idx="45735">
                  <c:v>13.720000000001001</c:v>
                </c:pt>
                <c:pt idx="45736">
                  <c:v>13.720000000001001</c:v>
                </c:pt>
                <c:pt idx="45737">
                  <c:v>13.720000000001001</c:v>
                </c:pt>
                <c:pt idx="45738">
                  <c:v>13.720000000001001</c:v>
                </c:pt>
                <c:pt idx="45739">
                  <c:v>13.720000000001001</c:v>
                </c:pt>
                <c:pt idx="45740">
                  <c:v>13.720000000001001</c:v>
                </c:pt>
                <c:pt idx="45741">
                  <c:v>13.720000000001001</c:v>
                </c:pt>
                <c:pt idx="45742">
                  <c:v>13.720000000001001</c:v>
                </c:pt>
                <c:pt idx="45743">
                  <c:v>13.720000000001001</c:v>
                </c:pt>
                <c:pt idx="45744">
                  <c:v>13.695458555526001</c:v>
                </c:pt>
                <c:pt idx="45745">
                  <c:v>13.600899999997001</c:v>
                </c:pt>
                <c:pt idx="45746">
                  <c:v>13.600899999997001</c:v>
                </c:pt>
                <c:pt idx="45747">
                  <c:v>13.600899999997001</c:v>
                </c:pt>
                <c:pt idx="45748">
                  <c:v>13.600899999997001</c:v>
                </c:pt>
                <c:pt idx="45749">
                  <c:v>13.600899999997001</c:v>
                </c:pt>
                <c:pt idx="45750">
                  <c:v>13.600899999997001</c:v>
                </c:pt>
                <c:pt idx="45751">
                  <c:v>13.600899999997001</c:v>
                </c:pt>
                <c:pt idx="45752">
                  <c:v>13.600899999997001</c:v>
                </c:pt>
                <c:pt idx="45753">
                  <c:v>13.600899999997001</c:v>
                </c:pt>
                <c:pt idx="45754">
                  <c:v>13.600899999997999</c:v>
                </c:pt>
                <c:pt idx="45755">
                  <c:v>13.600899999997001</c:v>
                </c:pt>
                <c:pt idx="45756">
                  <c:v>13.595011494254001</c:v>
                </c:pt>
                <c:pt idx="45757">
                  <c:v>13.568200000001999</c:v>
                </c:pt>
                <c:pt idx="45758">
                  <c:v>13.568200000001999</c:v>
                </c:pt>
                <c:pt idx="45759">
                  <c:v>13.568200000001999</c:v>
                </c:pt>
                <c:pt idx="45760">
                  <c:v>13.568200000001999</c:v>
                </c:pt>
                <c:pt idx="45761">
                  <c:v>13.568199999999999</c:v>
                </c:pt>
                <c:pt idx="45762">
                  <c:v>13.568200000001999</c:v>
                </c:pt>
                <c:pt idx="45763">
                  <c:v>13.568200000001999</c:v>
                </c:pt>
                <c:pt idx="45764">
                  <c:v>13.568200000001999</c:v>
                </c:pt>
                <c:pt idx="45765">
                  <c:v>13.568200000001999</c:v>
                </c:pt>
                <c:pt idx="45766">
                  <c:v>13.568200000001999</c:v>
                </c:pt>
                <c:pt idx="45767">
                  <c:v>13.568200000001999</c:v>
                </c:pt>
                <c:pt idx="45768">
                  <c:v>13.573708793302</c:v>
                </c:pt>
                <c:pt idx="45769">
                  <c:v>13.616600000002</c:v>
                </c:pt>
                <c:pt idx="45770">
                  <c:v>13.616600000002</c:v>
                </c:pt>
                <c:pt idx="45771">
                  <c:v>13.616600000002</c:v>
                </c:pt>
                <c:pt idx="45772">
                  <c:v>13.616600000002</c:v>
                </c:pt>
                <c:pt idx="45773">
                  <c:v>13.616600000002</c:v>
                </c:pt>
                <c:pt idx="45774">
                  <c:v>13.616600000002</c:v>
                </c:pt>
                <c:pt idx="45775">
                  <c:v>13.616600000002</c:v>
                </c:pt>
                <c:pt idx="45776">
                  <c:v>13.616600000002</c:v>
                </c:pt>
                <c:pt idx="45777">
                  <c:v>13.616600000002</c:v>
                </c:pt>
                <c:pt idx="45778">
                  <c:v>13.616600000002</c:v>
                </c:pt>
                <c:pt idx="45779">
                  <c:v>13.616600000002</c:v>
                </c:pt>
                <c:pt idx="45780">
                  <c:v>13.616600000002</c:v>
                </c:pt>
                <c:pt idx="45781">
                  <c:v>13.616600000002</c:v>
                </c:pt>
                <c:pt idx="45782">
                  <c:v>13.616600000002</c:v>
                </c:pt>
                <c:pt idx="45783">
                  <c:v>13.616600000002</c:v>
                </c:pt>
                <c:pt idx="45784">
                  <c:v>13.616600000002</c:v>
                </c:pt>
                <c:pt idx="45785">
                  <c:v>13.616600000002</c:v>
                </c:pt>
                <c:pt idx="45786">
                  <c:v>13.616600000002</c:v>
                </c:pt>
                <c:pt idx="45787">
                  <c:v>13.616600000002</c:v>
                </c:pt>
                <c:pt idx="45788">
                  <c:v>13.616600000002</c:v>
                </c:pt>
                <c:pt idx="45789">
                  <c:v>13.68570205822</c:v>
                </c:pt>
                <c:pt idx="45790">
                  <c:v>13.712499999996</c:v>
                </c:pt>
                <c:pt idx="45791">
                  <c:v>13.712499999996</c:v>
                </c:pt>
                <c:pt idx="45792">
                  <c:v>13.712499999996</c:v>
                </c:pt>
                <c:pt idx="45793">
                  <c:v>13.712499999996</c:v>
                </c:pt>
                <c:pt idx="45794">
                  <c:v>13.712499999996</c:v>
                </c:pt>
                <c:pt idx="45795">
                  <c:v>13.712499999996</c:v>
                </c:pt>
                <c:pt idx="45796">
                  <c:v>13.712499999996</c:v>
                </c:pt>
                <c:pt idx="45797">
                  <c:v>13.712499999996</c:v>
                </c:pt>
                <c:pt idx="45798">
                  <c:v>13.712499999996</c:v>
                </c:pt>
                <c:pt idx="45799">
                  <c:v>13.712499999996</c:v>
                </c:pt>
                <c:pt idx="45800">
                  <c:v>13.712499999996</c:v>
                </c:pt>
                <c:pt idx="45801">
                  <c:v>13.712004578698</c:v>
                </c:pt>
                <c:pt idx="45802">
                  <c:v>13.712</c:v>
                </c:pt>
                <c:pt idx="45803">
                  <c:v>13.712</c:v>
                </c:pt>
                <c:pt idx="45804">
                  <c:v>13.712</c:v>
                </c:pt>
                <c:pt idx="45805">
                  <c:v>13.712</c:v>
                </c:pt>
                <c:pt idx="45806">
                  <c:v>13.712</c:v>
                </c:pt>
                <c:pt idx="45807">
                  <c:v>13.707235392838999</c:v>
                </c:pt>
                <c:pt idx="45808">
                  <c:v>13.6967</c:v>
                </c:pt>
                <c:pt idx="45809">
                  <c:v>13.6967</c:v>
                </c:pt>
                <c:pt idx="45810">
                  <c:v>13.6967</c:v>
                </c:pt>
                <c:pt idx="45811">
                  <c:v>13.6967</c:v>
                </c:pt>
                <c:pt idx="45812">
                  <c:v>13.6967</c:v>
                </c:pt>
                <c:pt idx="45813">
                  <c:v>13.6967</c:v>
                </c:pt>
                <c:pt idx="45814">
                  <c:v>13.6967</c:v>
                </c:pt>
                <c:pt idx="45815">
                  <c:v>13.6967</c:v>
                </c:pt>
                <c:pt idx="45816">
                  <c:v>13.6967</c:v>
                </c:pt>
                <c:pt idx="45817">
                  <c:v>13.6967</c:v>
                </c:pt>
                <c:pt idx="45818">
                  <c:v>13.6967</c:v>
                </c:pt>
                <c:pt idx="45819">
                  <c:v>13.6967</c:v>
                </c:pt>
                <c:pt idx="45820">
                  <c:v>13.6967</c:v>
                </c:pt>
                <c:pt idx="45821">
                  <c:v>13.6967</c:v>
                </c:pt>
                <c:pt idx="45822">
                  <c:v>13.6967</c:v>
                </c:pt>
                <c:pt idx="45823">
                  <c:v>13.6967</c:v>
                </c:pt>
                <c:pt idx="45824">
                  <c:v>13.6967</c:v>
                </c:pt>
                <c:pt idx="45825">
                  <c:v>13.6967</c:v>
                </c:pt>
                <c:pt idx="45826">
                  <c:v>13.6967</c:v>
                </c:pt>
                <c:pt idx="45827">
                  <c:v>13.625611798987</c:v>
                </c:pt>
                <c:pt idx="45828">
                  <c:v>13.618199999998</c:v>
                </c:pt>
                <c:pt idx="45829">
                  <c:v>13.618199999998</c:v>
                </c:pt>
                <c:pt idx="45830">
                  <c:v>13.618199999998</c:v>
                </c:pt>
                <c:pt idx="45831">
                  <c:v>13.618199999998</c:v>
                </c:pt>
                <c:pt idx="45832">
                  <c:v>13.618199999998</c:v>
                </c:pt>
                <c:pt idx="45833">
                  <c:v>13.618199999998</c:v>
                </c:pt>
                <c:pt idx="45834">
                  <c:v>13.618199999998</c:v>
                </c:pt>
                <c:pt idx="45835">
                  <c:v>13.618199999998</c:v>
                </c:pt>
                <c:pt idx="45836">
                  <c:v>13.618199999998</c:v>
                </c:pt>
                <c:pt idx="45837">
                  <c:v>13.618199999998</c:v>
                </c:pt>
                <c:pt idx="45838">
                  <c:v>13.618199999998</c:v>
                </c:pt>
                <c:pt idx="45839">
                  <c:v>13.618199999998</c:v>
                </c:pt>
                <c:pt idx="45840">
                  <c:v>13.616512108757</c:v>
                </c:pt>
                <c:pt idx="45841">
                  <c:v>13.614600000000999</c:v>
                </c:pt>
                <c:pt idx="45842">
                  <c:v>13.614600000000999</c:v>
                </c:pt>
                <c:pt idx="45843">
                  <c:v>13.614600000000999</c:v>
                </c:pt>
                <c:pt idx="45844">
                  <c:v>13.614600000000999</c:v>
                </c:pt>
                <c:pt idx="45845">
                  <c:v>13.614600000000999</c:v>
                </c:pt>
                <c:pt idx="45846">
                  <c:v>13.614600000000999</c:v>
                </c:pt>
                <c:pt idx="45847">
                  <c:v>13.614600000000999</c:v>
                </c:pt>
                <c:pt idx="45848">
                  <c:v>13.614600000000999</c:v>
                </c:pt>
                <c:pt idx="45849">
                  <c:v>13.614600000000999</c:v>
                </c:pt>
                <c:pt idx="45850">
                  <c:v>13.614600000000999</c:v>
                </c:pt>
                <c:pt idx="45851">
                  <c:v>13.614600000000999</c:v>
                </c:pt>
                <c:pt idx="45852">
                  <c:v>13.608057703878</c:v>
                </c:pt>
                <c:pt idx="45853">
                  <c:v>13.597700000004</c:v>
                </c:pt>
                <c:pt idx="45854">
                  <c:v>13.597700000004</c:v>
                </c:pt>
                <c:pt idx="45855">
                  <c:v>13.597700000004</c:v>
                </c:pt>
                <c:pt idx="45856">
                  <c:v>13.597700000004</c:v>
                </c:pt>
                <c:pt idx="45857">
                  <c:v>13.597700000004</c:v>
                </c:pt>
                <c:pt idx="45858">
                  <c:v>13.602153264264</c:v>
                </c:pt>
                <c:pt idx="45859">
                  <c:v>13.641499999998</c:v>
                </c:pt>
                <c:pt idx="45860">
                  <c:v>13.641499999998</c:v>
                </c:pt>
                <c:pt idx="45861">
                  <c:v>13.641499999998</c:v>
                </c:pt>
                <c:pt idx="45862">
                  <c:v>13.641499999998</c:v>
                </c:pt>
                <c:pt idx="45863">
                  <c:v>13.641499999998</c:v>
                </c:pt>
                <c:pt idx="45864">
                  <c:v>13.641499999998</c:v>
                </c:pt>
                <c:pt idx="45865">
                  <c:v>13.641499999998</c:v>
                </c:pt>
                <c:pt idx="45866">
                  <c:v>13.641499999998</c:v>
                </c:pt>
                <c:pt idx="45867">
                  <c:v>13.641499999998</c:v>
                </c:pt>
                <c:pt idx="45868">
                  <c:v>13.641499999998</c:v>
                </c:pt>
                <c:pt idx="45869">
                  <c:v>13.641499999998</c:v>
                </c:pt>
                <c:pt idx="45870">
                  <c:v>13.641499999998</c:v>
                </c:pt>
                <c:pt idx="45871">
                  <c:v>13.641499999998</c:v>
                </c:pt>
                <c:pt idx="45872">
                  <c:v>13.663088904007999</c:v>
                </c:pt>
                <c:pt idx="45873">
                  <c:v>13.683599999996</c:v>
                </c:pt>
                <c:pt idx="45874">
                  <c:v>13.683599999996</c:v>
                </c:pt>
                <c:pt idx="45875">
                  <c:v>13.683599999996</c:v>
                </c:pt>
                <c:pt idx="45876">
                  <c:v>13.683599999997</c:v>
                </c:pt>
                <c:pt idx="45877">
                  <c:v>13.683599999997</c:v>
                </c:pt>
                <c:pt idx="45878">
                  <c:v>13.683599999997</c:v>
                </c:pt>
                <c:pt idx="45879">
                  <c:v>13.683599999997</c:v>
                </c:pt>
                <c:pt idx="45880">
                  <c:v>13.683599999997</c:v>
                </c:pt>
                <c:pt idx="45881">
                  <c:v>13.683599999997</c:v>
                </c:pt>
                <c:pt idx="45882">
                  <c:v>13.683599999997</c:v>
                </c:pt>
                <c:pt idx="45883">
                  <c:v>13.683599999997</c:v>
                </c:pt>
                <c:pt idx="45884">
                  <c:v>13.683599999996</c:v>
                </c:pt>
                <c:pt idx="45885">
                  <c:v>13.566238474861001</c:v>
                </c:pt>
                <c:pt idx="45886">
                  <c:v>13.482900000001999</c:v>
                </c:pt>
                <c:pt idx="45887">
                  <c:v>13.482900000001999</c:v>
                </c:pt>
                <c:pt idx="45888">
                  <c:v>13.482900000001999</c:v>
                </c:pt>
                <c:pt idx="45889">
                  <c:v>13.482900000001999</c:v>
                </c:pt>
                <c:pt idx="45890">
                  <c:v>13.482900000001999</c:v>
                </c:pt>
                <c:pt idx="45891">
                  <c:v>13.482900000001999</c:v>
                </c:pt>
                <c:pt idx="45892">
                  <c:v>13.482900000001999</c:v>
                </c:pt>
                <c:pt idx="45893">
                  <c:v>13.482900000001999</c:v>
                </c:pt>
                <c:pt idx="45894">
                  <c:v>13.482900000001999</c:v>
                </c:pt>
                <c:pt idx="45895">
                  <c:v>13.482900000001999</c:v>
                </c:pt>
                <c:pt idx="45896">
                  <c:v>13.482900000001999</c:v>
                </c:pt>
                <c:pt idx="45897">
                  <c:v>13.482900000001999</c:v>
                </c:pt>
                <c:pt idx="45898">
                  <c:v>13.482900000001999</c:v>
                </c:pt>
                <c:pt idx="45899">
                  <c:v>13.482900000001999</c:v>
                </c:pt>
                <c:pt idx="45900">
                  <c:v>13.482900000001999</c:v>
                </c:pt>
                <c:pt idx="45901">
                  <c:v>13.482900000001999</c:v>
                </c:pt>
                <c:pt idx="45902">
                  <c:v>13.482900000001999</c:v>
                </c:pt>
                <c:pt idx="45903">
                  <c:v>13.482900000001999</c:v>
                </c:pt>
                <c:pt idx="45904">
                  <c:v>13.567898423512</c:v>
                </c:pt>
                <c:pt idx="45905">
                  <c:v>13.705400000003999</c:v>
                </c:pt>
                <c:pt idx="45906">
                  <c:v>13.705400000003999</c:v>
                </c:pt>
                <c:pt idx="45907">
                  <c:v>13.705400000003999</c:v>
                </c:pt>
                <c:pt idx="45908">
                  <c:v>13.705400000003999</c:v>
                </c:pt>
                <c:pt idx="45909">
                  <c:v>13.705400000003999</c:v>
                </c:pt>
                <c:pt idx="45910">
                  <c:v>13.705400000003999</c:v>
                </c:pt>
                <c:pt idx="45911">
                  <c:v>13.705400000003999</c:v>
                </c:pt>
                <c:pt idx="45912">
                  <c:v>13.705400000003999</c:v>
                </c:pt>
                <c:pt idx="45913">
                  <c:v>13.705400000003999</c:v>
                </c:pt>
                <c:pt idx="45914">
                  <c:v>13.705400000003999</c:v>
                </c:pt>
                <c:pt idx="45915">
                  <c:v>13.705400000003999</c:v>
                </c:pt>
                <c:pt idx="45916">
                  <c:v>13.705400000003999</c:v>
                </c:pt>
                <c:pt idx="45917">
                  <c:v>13.696508401188</c:v>
                </c:pt>
                <c:pt idx="45918">
                  <c:v>13.685499999998999</c:v>
                </c:pt>
                <c:pt idx="45919">
                  <c:v>13.685499999998999</c:v>
                </c:pt>
                <c:pt idx="45920">
                  <c:v>13.685499999998999</c:v>
                </c:pt>
                <c:pt idx="45921">
                  <c:v>13.685499999998999</c:v>
                </c:pt>
                <c:pt idx="45922">
                  <c:v>13.685499999998999</c:v>
                </c:pt>
                <c:pt idx="45923">
                  <c:v>13.685499999998999</c:v>
                </c:pt>
                <c:pt idx="45924">
                  <c:v>13.677166602208001</c:v>
                </c:pt>
                <c:pt idx="45925">
                  <c:v>13.669300000002</c:v>
                </c:pt>
                <c:pt idx="45926">
                  <c:v>13.669300000002</c:v>
                </c:pt>
                <c:pt idx="45927">
                  <c:v>13.669300000002</c:v>
                </c:pt>
                <c:pt idx="45928">
                  <c:v>13.669300000002</c:v>
                </c:pt>
                <c:pt idx="45929">
                  <c:v>13.669300000002</c:v>
                </c:pt>
                <c:pt idx="45930">
                  <c:v>13.669300000002</c:v>
                </c:pt>
                <c:pt idx="45931">
                  <c:v>13.669300000002</c:v>
                </c:pt>
                <c:pt idx="45932">
                  <c:v>13.669300000002</c:v>
                </c:pt>
                <c:pt idx="45933">
                  <c:v>13.669300000002</c:v>
                </c:pt>
                <c:pt idx="45934">
                  <c:v>13.669300000002</c:v>
                </c:pt>
                <c:pt idx="45935">
                  <c:v>13.669300000002</c:v>
                </c:pt>
                <c:pt idx="45936">
                  <c:v>13.669300000002</c:v>
                </c:pt>
                <c:pt idx="45937">
                  <c:v>13.669300000002</c:v>
                </c:pt>
                <c:pt idx="45938">
                  <c:v>13.669300000002</c:v>
                </c:pt>
                <c:pt idx="45939">
                  <c:v>13.669300000002</c:v>
                </c:pt>
                <c:pt idx="45940">
                  <c:v>13.669300000002</c:v>
                </c:pt>
                <c:pt idx="45941">
                  <c:v>13.669300000002</c:v>
                </c:pt>
                <c:pt idx="45942">
                  <c:v>13.669300000002</c:v>
                </c:pt>
                <c:pt idx="45943">
                  <c:v>13.675048171703001</c:v>
                </c:pt>
                <c:pt idx="45944">
                  <c:v>13.678500000002</c:v>
                </c:pt>
                <c:pt idx="45945">
                  <c:v>13.678500000002</c:v>
                </c:pt>
                <c:pt idx="45946">
                  <c:v>13.678500000002</c:v>
                </c:pt>
                <c:pt idx="45947">
                  <c:v>13.678500000002</c:v>
                </c:pt>
                <c:pt idx="45948">
                  <c:v>13.678500000003</c:v>
                </c:pt>
                <c:pt idx="45949">
                  <c:v>13.678500000002</c:v>
                </c:pt>
                <c:pt idx="45950">
                  <c:v>13.584373132615999</c:v>
                </c:pt>
                <c:pt idx="45951">
                  <c:v>13.560200000005</c:v>
                </c:pt>
                <c:pt idx="45952">
                  <c:v>13.560200000005</c:v>
                </c:pt>
                <c:pt idx="45953">
                  <c:v>13.560200000005</c:v>
                </c:pt>
                <c:pt idx="45954">
                  <c:v>13.560200000005</c:v>
                </c:pt>
                <c:pt idx="45955">
                  <c:v>13.560200000005</c:v>
                </c:pt>
                <c:pt idx="45956">
                  <c:v>13.560200000005</c:v>
                </c:pt>
                <c:pt idx="45957">
                  <c:v>13.560200000005</c:v>
                </c:pt>
                <c:pt idx="45958">
                  <c:v>13.560200000005</c:v>
                </c:pt>
                <c:pt idx="45959">
                  <c:v>13.560200000005</c:v>
                </c:pt>
                <c:pt idx="45960">
                  <c:v>13.560200000005</c:v>
                </c:pt>
                <c:pt idx="45961">
                  <c:v>13.560200000005</c:v>
                </c:pt>
                <c:pt idx="45962">
                  <c:v>13.560200000005</c:v>
                </c:pt>
                <c:pt idx="45963">
                  <c:v>13.581023107424</c:v>
                </c:pt>
                <c:pt idx="45964">
                  <c:v>13.616100000005</c:v>
                </c:pt>
                <c:pt idx="45965">
                  <c:v>13.616100000005</c:v>
                </c:pt>
                <c:pt idx="45966">
                  <c:v>13.616100000005</c:v>
                </c:pt>
                <c:pt idx="45967">
                  <c:v>13.616100000005</c:v>
                </c:pt>
                <c:pt idx="45968">
                  <c:v>13.616100000005</c:v>
                </c:pt>
                <c:pt idx="45969">
                  <c:v>13.616100000005</c:v>
                </c:pt>
                <c:pt idx="45970">
                  <c:v>13.616100000005</c:v>
                </c:pt>
                <c:pt idx="45971">
                  <c:v>13.616100000005</c:v>
                </c:pt>
                <c:pt idx="45972">
                  <c:v>13.616100000005</c:v>
                </c:pt>
                <c:pt idx="45973">
                  <c:v>13.616100000005</c:v>
                </c:pt>
                <c:pt idx="45974">
                  <c:v>13.616100000005</c:v>
                </c:pt>
                <c:pt idx="45975">
                  <c:v>13.616100000005</c:v>
                </c:pt>
                <c:pt idx="45976">
                  <c:v>13.616100000005</c:v>
                </c:pt>
                <c:pt idx="45977">
                  <c:v>13.616100000005</c:v>
                </c:pt>
                <c:pt idx="45978">
                  <c:v>13.616100000005</c:v>
                </c:pt>
                <c:pt idx="45979">
                  <c:v>13.616100000005</c:v>
                </c:pt>
                <c:pt idx="45980">
                  <c:v>13.616100000005</c:v>
                </c:pt>
                <c:pt idx="45981">
                  <c:v>13.615161442048</c:v>
                </c:pt>
                <c:pt idx="45982">
                  <c:v>13.608799999996</c:v>
                </c:pt>
                <c:pt idx="45983">
                  <c:v>13.608799999996</c:v>
                </c:pt>
                <c:pt idx="45984">
                  <c:v>13.608799999996</c:v>
                </c:pt>
                <c:pt idx="45985">
                  <c:v>13.608799999996</c:v>
                </c:pt>
                <c:pt idx="45986">
                  <c:v>13.608799999996</c:v>
                </c:pt>
                <c:pt idx="45987">
                  <c:v>13.608799999996</c:v>
                </c:pt>
                <c:pt idx="45988">
                  <c:v>13.636078872702001</c:v>
                </c:pt>
                <c:pt idx="45989">
                  <c:v>13.771100000003999</c:v>
                </c:pt>
                <c:pt idx="45990">
                  <c:v>13.771100000004999</c:v>
                </c:pt>
                <c:pt idx="45991">
                  <c:v>13.771100000003999</c:v>
                </c:pt>
                <c:pt idx="45992">
                  <c:v>13.771100000004999</c:v>
                </c:pt>
                <c:pt idx="45993">
                  <c:v>13.771100000003999</c:v>
                </c:pt>
                <c:pt idx="45994">
                  <c:v>13.771100000003999</c:v>
                </c:pt>
                <c:pt idx="45995">
                  <c:v>13.771100000003999</c:v>
                </c:pt>
                <c:pt idx="45996">
                  <c:v>13.771100000003999</c:v>
                </c:pt>
                <c:pt idx="45997">
                  <c:v>13.771100000004999</c:v>
                </c:pt>
                <c:pt idx="45998">
                  <c:v>13.771100000003999</c:v>
                </c:pt>
                <c:pt idx="45999">
                  <c:v>13.771100000003999</c:v>
                </c:pt>
                <c:pt idx="46000">
                  <c:v>13.771100000004999</c:v>
                </c:pt>
                <c:pt idx="46001">
                  <c:v>13.728147627037</c:v>
                </c:pt>
                <c:pt idx="46002">
                  <c:v>13.685399999995999</c:v>
                </c:pt>
                <c:pt idx="46003">
                  <c:v>13.685399999995999</c:v>
                </c:pt>
                <c:pt idx="46004">
                  <c:v>13.685399999995999</c:v>
                </c:pt>
                <c:pt idx="46005">
                  <c:v>13.685399999995999</c:v>
                </c:pt>
                <c:pt idx="46006">
                  <c:v>13.685399999995999</c:v>
                </c:pt>
                <c:pt idx="46007">
                  <c:v>13.685399999995999</c:v>
                </c:pt>
                <c:pt idx="46008">
                  <c:v>13.685399999995999</c:v>
                </c:pt>
                <c:pt idx="46009">
                  <c:v>13.685399999995999</c:v>
                </c:pt>
                <c:pt idx="46010">
                  <c:v>13.685399999995999</c:v>
                </c:pt>
                <c:pt idx="46011">
                  <c:v>13.685399999995999</c:v>
                </c:pt>
                <c:pt idx="46012">
                  <c:v>13.685399999995999</c:v>
                </c:pt>
                <c:pt idx="46013">
                  <c:v>13.685399999995999</c:v>
                </c:pt>
                <c:pt idx="46014">
                  <c:v>13.695506175415</c:v>
                </c:pt>
                <c:pt idx="46015">
                  <c:v>13.733500000002</c:v>
                </c:pt>
                <c:pt idx="46016">
                  <c:v>13.733500000002</c:v>
                </c:pt>
                <c:pt idx="46017">
                  <c:v>13.733500000002</c:v>
                </c:pt>
                <c:pt idx="46018">
                  <c:v>13.733500000002</c:v>
                </c:pt>
                <c:pt idx="46019">
                  <c:v>13.733500000002</c:v>
                </c:pt>
                <c:pt idx="46020">
                  <c:v>13.733500000002</c:v>
                </c:pt>
                <c:pt idx="46021">
                  <c:v>13.733500000002</c:v>
                </c:pt>
                <c:pt idx="46022">
                  <c:v>13.733500000002</c:v>
                </c:pt>
                <c:pt idx="46023">
                  <c:v>13.733500000002</c:v>
                </c:pt>
                <c:pt idx="46024">
                  <c:v>13.733500000002</c:v>
                </c:pt>
                <c:pt idx="46025">
                  <c:v>13.733500000002</c:v>
                </c:pt>
                <c:pt idx="46026">
                  <c:v>13.733500000002</c:v>
                </c:pt>
                <c:pt idx="46027">
                  <c:v>13.733500000002</c:v>
                </c:pt>
                <c:pt idx="46028">
                  <c:v>13.733500000002</c:v>
                </c:pt>
                <c:pt idx="46029">
                  <c:v>13.733500000002</c:v>
                </c:pt>
                <c:pt idx="46030">
                  <c:v>13.733500000002</c:v>
                </c:pt>
                <c:pt idx="46031">
                  <c:v>13.733500000002</c:v>
                </c:pt>
                <c:pt idx="46032">
                  <c:v>13.733500000002</c:v>
                </c:pt>
                <c:pt idx="46033">
                  <c:v>13.733500000002</c:v>
                </c:pt>
                <c:pt idx="46034">
                  <c:v>13.727285756233</c:v>
                </c:pt>
                <c:pt idx="46035">
                  <c:v>13.702199999999999</c:v>
                </c:pt>
                <c:pt idx="46036">
                  <c:v>13.702199999999999</c:v>
                </c:pt>
                <c:pt idx="46037">
                  <c:v>13.702199999999999</c:v>
                </c:pt>
                <c:pt idx="46038">
                  <c:v>13.702199999999999</c:v>
                </c:pt>
                <c:pt idx="46039">
                  <c:v>13.694688223376</c:v>
                </c:pt>
                <c:pt idx="46040">
                  <c:v>13.631200000003</c:v>
                </c:pt>
                <c:pt idx="46041">
                  <c:v>13.631200000003</c:v>
                </c:pt>
                <c:pt idx="46042">
                  <c:v>13.631200000003</c:v>
                </c:pt>
                <c:pt idx="46043">
                  <c:v>13.631200000003</c:v>
                </c:pt>
                <c:pt idx="46044">
                  <c:v>13.631200000003</c:v>
                </c:pt>
                <c:pt idx="46045">
                  <c:v>13.631200000003</c:v>
                </c:pt>
                <c:pt idx="46046">
                  <c:v>13.631200000003</c:v>
                </c:pt>
                <c:pt idx="46047">
                  <c:v>13.631200000003</c:v>
                </c:pt>
                <c:pt idx="46048">
                  <c:v>13.631200000003</c:v>
                </c:pt>
                <c:pt idx="46049">
                  <c:v>13.631200000003</c:v>
                </c:pt>
                <c:pt idx="46050">
                  <c:v>13.631200000003</c:v>
                </c:pt>
                <c:pt idx="46051">
                  <c:v>13.631200000003</c:v>
                </c:pt>
                <c:pt idx="46052">
                  <c:v>13.631200000003</c:v>
                </c:pt>
                <c:pt idx="46053">
                  <c:v>13.631200000003</c:v>
                </c:pt>
                <c:pt idx="46054">
                  <c:v>13.631200000003</c:v>
                </c:pt>
                <c:pt idx="46055">
                  <c:v>13.631200000003</c:v>
                </c:pt>
                <c:pt idx="46056">
                  <c:v>13.631200000003</c:v>
                </c:pt>
                <c:pt idx="46057">
                  <c:v>13.631200000003</c:v>
                </c:pt>
                <c:pt idx="46058">
                  <c:v>13.631200000003</c:v>
                </c:pt>
                <c:pt idx="46059">
                  <c:v>13.630336526411</c:v>
                </c:pt>
                <c:pt idx="46060">
                  <c:v>13.624199999998</c:v>
                </c:pt>
                <c:pt idx="46061">
                  <c:v>13.624199999998</c:v>
                </c:pt>
                <c:pt idx="46062">
                  <c:v>13.624199999998</c:v>
                </c:pt>
                <c:pt idx="46063">
                  <c:v>13.624199999998</c:v>
                </c:pt>
                <c:pt idx="46064">
                  <c:v>13.624199999998</c:v>
                </c:pt>
                <c:pt idx="46065">
                  <c:v>13.624199999998</c:v>
                </c:pt>
                <c:pt idx="46066">
                  <c:v>13.624199999998</c:v>
                </c:pt>
                <c:pt idx="46067">
                  <c:v>13.624199999998</c:v>
                </c:pt>
                <c:pt idx="46068">
                  <c:v>13.624199999998</c:v>
                </c:pt>
                <c:pt idx="46069">
                  <c:v>13.624199999998</c:v>
                </c:pt>
                <c:pt idx="46070">
                  <c:v>13.624199999998</c:v>
                </c:pt>
                <c:pt idx="46071">
                  <c:v>13.624199999998</c:v>
                </c:pt>
                <c:pt idx="46072">
                  <c:v>13.626359258335</c:v>
                </c:pt>
                <c:pt idx="46073">
                  <c:v>13.644399999997001</c:v>
                </c:pt>
                <c:pt idx="46074">
                  <c:v>13.644399999997001</c:v>
                </c:pt>
                <c:pt idx="46075">
                  <c:v>13.644399999997001</c:v>
                </c:pt>
                <c:pt idx="46076">
                  <c:v>13.644399999997001</c:v>
                </c:pt>
                <c:pt idx="46077">
                  <c:v>13.644399999997001</c:v>
                </c:pt>
                <c:pt idx="46078">
                  <c:v>13.644399999997001</c:v>
                </c:pt>
                <c:pt idx="46079">
                  <c:v>13.639875779099</c:v>
                </c:pt>
                <c:pt idx="46080">
                  <c:v>13.593900000005</c:v>
                </c:pt>
                <c:pt idx="46081">
                  <c:v>13.593900000002</c:v>
                </c:pt>
                <c:pt idx="46082">
                  <c:v>13.593900000005</c:v>
                </c:pt>
                <c:pt idx="46083">
                  <c:v>13.593900000005</c:v>
                </c:pt>
                <c:pt idx="46084">
                  <c:v>13.593900000005</c:v>
                </c:pt>
                <c:pt idx="46085">
                  <c:v>13.593899999996999</c:v>
                </c:pt>
                <c:pt idx="46086">
                  <c:v>13.593900000005</c:v>
                </c:pt>
                <c:pt idx="46087">
                  <c:v>13.593900000005</c:v>
                </c:pt>
                <c:pt idx="46088">
                  <c:v>13.593900000005</c:v>
                </c:pt>
                <c:pt idx="46089">
                  <c:v>13.593900000005</c:v>
                </c:pt>
                <c:pt idx="46090">
                  <c:v>13.593900000001</c:v>
                </c:pt>
                <c:pt idx="46091">
                  <c:v>13.593900000005</c:v>
                </c:pt>
                <c:pt idx="46092">
                  <c:v>13.593900000005</c:v>
                </c:pt>
                <c:pt idx="46093">
                  <c:v>13.593900000005</c:v>
                </c:pt>
                <c:pt idx="46094">
                  <c:v>13.586670085810001</c:v>
                </c:pt>
                <c:pt idx="46095">
                  <c:v>13.568900000004</c:v>
                </c:pt>
                <c:pt idx="46096">
                  <c:v>13.568900000004</c:v>
                </c:pt>
                <c:pt idx="46097">
                  <c:v>13.568900000004</c:v>
                </c:pt>
                <c:pt idx="46098">
                  <c:v>13.568900000004</c:v>
                </c:pt>
                <c:pt idx="46099">
                  <c:v>13.568900000004</c:v>
                </c:pt>
                <c:pt idx="46100">
                  <c:v>13.568900000004</c:v>
                </c:pt>
                <c:pt idx="46101">
                  <c:v>13.568900000004</c:v>
                </c:pt>
                <c:pt idx="46102">
                  <c:v>13.568900000004</c:v>
                </c:pt>
                <c:pt idx="46103">
                  <c:v>13.568900000004</c:v>
                </c:pt>
                <c:pt idx="46104">
                  <c:v>13.568900000004</c:v>
                </c:pt>
                <c:pt idx="46105">
                  <c:v>13.568900000004</c:v>
                </c:pt>
                <c:pt idx="46106">
                  <c:v>13.568900000004</c:v>
                </c:pt>
                <c:pt idx="46107">
                  <c:v>13.576843854977</c:v>
                </c:pt>
                <c:pt idx="46108">
                  <c:v>13.588799999998001</c:v>
                </c:pt>
                <c:pt idx="46109">
                  <c:v>13.588799999998001</c:v>
                </c:pt>
                <c:pt idx="46110">
                  <c:v>13.588799999998001</c:v>
                </c:pt>
                <c:pt idx="46111">
                  <c:v>13.588799999998001</c:v>
                </c:pt>
                <c:pt idx="46112">
                  <c:v>13.588799999998001</c:v>
                </c:pt>
                <c:pt idx="46113">
                  <c:v>13.588799999998001</c:v>
                </c:pt>
                <c:pt idx="46114">
                  <c:v>13.667293122884001</c:v>
                </c:pt>
                <c:pt idx="46115">
                  <c:v>13.673500000002999</c:v>
                </c:pt>
                <c:pt idx="46116">
                  <c:v>13.673500000002999</c:v>
                </c:pt>
                <c:pt idx="46117">
                  <c:v>13.673500000002999</c:v>
                </c:pt>
                <c:pt idx="46118">
                  <c:v>13.673500000002999</c:v>
                </c:pt>
                <c:pt idx="46119">
                  <c:v>13.673500000002999</c:v>
                </c:pt>
                <c:pt idx="46120">
                  <c:v>13.673500000002999</c:v>
                </c:pt>
                <c:pt idx="46121">
                  <c:v>13.673500000002999</c:v>
                </c:pt>
                <c:pt idx="46122">
                  <c:v>13.673500000002999</c:v>
                </c:pt>
                <c:pt idx="46123">
                  <c:v>13.673500000002999</c:v>
                </c:pt>
                <c:pt idx="46124">
                  <c:v>13.673500000002999</c:v>
                </c:pt>
                <c:pt idx="46125">
                  <c:v>13.673500000002999</c:v>
                </c:pt>
                <c:pt idx="46126">
                  <c:v>13.696136588618</c:v>
                </c:pt>
                <c:pt idx="46127">
                  <c:v>13.749400000001</c:v>
                </c:pt>
                <c:pt idx="46128">
                  <c:v>13.749400000001</c:v>
                </c:pt>
                <c:pt idx="46129">
                  <c:v>13.749400000001</c:v>
                </c:pt>
                <c:pt idx="46130">
                  <c:v>13.749400000001</c:v>
                </c:pt>
                <c:pt idx="46131">
                  <c:v>13.749400000001</c:v>
                </c:pt>
                <c:pt idx="46132">
                  <c:v>13.749400000001</c:v>
                </c:pt>
                <c:pt idx="46133">
                  <c:v>13.749400000001</c:v>
                </c:pt>
                <c:pt idx="46134">
                  <c:v>13.749400000001</c:v>
                </c:pt>
                <c:pt idx="46135">
                  <c:v>13.749400000001</c:v>
                </c:pt>
                <c:pt idx="46136">
                  <c:v>13.749400000001</c:v>
                </c:pt>
                <c:pt idx="46137">
                  <c:v>13.749400000001</c:v>
                </c:pt>
                <c:pt idx="46138">
                  <c:v>13.749400000001</c:v>
                </c:pt>
                <c:pt idx="46139">
                  <c:v>13.749400000001</c:v>
                </c:pt>
                <c:pt idx="46140">
                  <c:v>13.633665587601</c:v>
                </c:pt>
                <c:pt idx="46141">
                  <c:v>13.602799999996</c:v>
                </c:pt>
                <c:pt idx="46142">
                  <c:v>13.602799999995</c:v>
                </c:pt>
                <c:pt idx="46143">
                  <c:v>13.602799999995</c:v>
                </c:pt>
                <c:pt idx="46144">
                  <c:v>13.602799999996</c:v>
                </c:pt>
                <c:pt idx="46145">
                  <c:v>13.602799999996</c:v>
                </c:pt>
                <c:pt idx="46146">
                  <c:v>13.602799999995</c:v>
                </c:pt>
                <c:pt idx="46147">
                  <c:v>13.602799999996</c:v>
                </c:pt>
                <c:pt idx="46148">
                  <c:v>13.602799999996</c:v>
                </c:pt>
                <c:pt idx="46149">
                  <c:v>13.602799999996</c:v>
                </c:pt>
                <c:pt idx="46150">
                  <c:v>13.602799999996</c:v>
                </c:pt>
                <c:pt idx="46151">
                  <c:v>13.602799999995</c:v>
                </c:pt>
                <c:pt idx="46152">
                  <c:v>13.617673991287999</c:v>
                </c:pt>
                <c:pt idx="46153">
                  <c:v>13.629599999991999</c:v>
                </c:pt>
                <c:pt idx="46154">
                  <c:v>13.629599999994999</c:v>
                </c:pt>
                <c:pt idx="46155">
                  <c:v>13.629599999993999</c:v>
                </c:pt>
                <c:pt idx="46156">
                  <c:v>13.629599999994999</c:v>
                </c:pt>
                <c:pt idx="46157">
                  <c:v>13.629599999994999</c:v>
                </c:pt>
                <c:pt idx="46158">
                  <c:v>13.629599999994999</c:v>
                </c:pt>
                <c:pt idx="46159">
                  <c:v>13.629599999993999</c:v>
                </c:pt>
                <c:pt idx="46160">
                  <c:v>13.629599999994999</c:v>
                </c:pt>
                <c:pt idx="46161">
                  <c:v>13.629599999991999</c:v>
                </c:pt>
                <c:pt idx="46162">
                  <c:v>13.629599999994999</c:v>
                </c:pt>
                <c:pt idx="46163">
                  <c:v>13.618272853093</c:v>
                </c:pt>
                <c:pt idx="46164">
                  <c:v>13.555699999998</c:v>
                </c:pt>
                <c:pt idx="46165">
                  <c:v>13.555699999998</c:v>
                </c:pt>
                <c:pt idx="46166">
                  <c:v>13.555699999998</c:v>
                </c:pt>
                <c:pt idx="46167">
                  <c:v>13.555699999998</c:v>
                </c:pt>
                <c:pt idx="46168">
                  <c:v>13.555699999998</c:v>
                </c:pt>
                <c:pt idx="46169">
                  <c:v>13.555699999998</c:v>
                </c:pt>
                <c:pt idx="46170">
                  <c:v>13.555699999998</c:v>
                </c:pt>
                <c:pt idx="46171">
                  <c:v>13.555699999998</c:v>
                </c:pt>
                <c:pt idx="46172">
                  <c:v>13.555699999998</c:v>
                </c:pt>
                <c:pt idx="46173">
                  <c:v>13.555699999998</c:v>
                </c:pt>
                <c:pt idx="46174">
                  <c:v>13.555699999998</c:v>
                </c:pt>
                <c:pt idx="46175">
                  <c:v>13.555699999998</c:v>
                </c:pt>
                <c:pt idx="46176">
                  <c:v>13.555699999998</c:v>
                </c:pt>
                <c:pt idx="46177">
                  <c:v>13.555699999998</c:v>
                </c:pt>
                <c:pt idx="46178">
                  <c:v>13.555699999998</c:v>
                </c:pt>
                <c:pt idx="46179">
                  <c:v>13.555699999998</c:v>
                </c:pt>
                <c:pt idx="46180">
                  <c:v>13.555699999998</c:v>
                </c:pt>
                <c:pt idx="46181">
                  <c:v>13.555699999998</c:v>
                </c:pt>
                <c:pt idx="46182">
                  <c:v>13.555699999998</c:v>
                </c:pt>
                <c:pt idx="46183">
                  <c:v>13.548967884514999</c:v>
                </c:pt>
                <c:pt idx="46184">
                  <c:v>13.485900000000001</c:v>
                </c:pt>
                <c:pt idx="46185">
                  <c:v>13.485900000000001</c:v>
                </c:pt>
                <c:pt idx="46186">
                  <c:v>13.485900000000001</c:v>
                </c:pt>
                <c:pt idx="46187">
                  <c:v>13.485900000000001</c:v>
                </c:pt>
                <c:pt idx="46188">
                  <c:v>13.485900000000001</c:v>
                </c:pt>
                <c:pt idx="46189">
                  <c:v>13.500013207298</c:v>
                </c:pt>
                <c:pt idx="46190">
                  <c:v>13.501699999995999</c:v>
                </c:pt>
                <c:pt idx="46191">
                  <c:v>13.501699999995999</c:v>
                </c:pt>
                <c:pt idx="46192">
                  <c:v>13.501699999995999</c:v>
                </c:pt>
                <c:pt idx="46193">
                  <c:v>13.501699999995999</c:v>
                </c:pt>
                <c:pt idx="46194">
                  <c:v>13.501699999995999</c:v>
                </c:pt>
                <c:pt idx="46195">
                  <c:v>13.501699999995999</c:v>
                </c:pt>
                <c:pt idx="46196">
                  <c:v>13.501699999995999</c:v>
                </c:pt>
                <c:pt idx="46197">
                  <c:v>13.501699999995999</c:v>
                </c:pt>
                <c:pt idx="46198">
                  <c:v>13.501699999995999</c:v>
                </c:pt>
                <c:pt idx="46199">
                  <c:v>13.501699999995999</c:v>
                </c:pt>
                <c:pt idx="46200">
                  <c:v>13.501699999995999</c:v>
                </c:pt>
                <c:pt idx="46201">
                  <c:v>13.501699999995999</c:v>
                </c:pt>
                <c:pt idx="46202">
                  <c:v>13.501699999995999</c:v>
                </c:pt>
                <c:pt idx="46203">
                  <c:v>13.501699999995999</c:v>
                </c:pt>
                <c:pt idx="46204">
                  <c:v>13.501699999995999</c:v>
                </c:pt>
                <c:pt idx="46205">
                  <c:v>13.501699999995999</c:v>
                </c:pt>
                <c:pt idx="46206">
                  <c:v>13.501699999995999</c:v>
                </c:pt>
                <c:pt idx="46207">
                  <c:v>13.501699999995999</c:v>
                </c:pt>
                <c:pt idx="46208">
                  <c:v>13.531274798267001</c:v>
                </c:pt>
                <c:pt idx="46209">
                  <c:v>13.569400000001</c:v>
                </c:pt>
                <c:pt idx="46210">
                  <c:v>13.569400000001</c:v>
                </c:pt>
                <c:pt idx="46211">
                  <c:v>13.569400000001</c:v>
                </c:pt>
                <c:pt idx="46212">
                  <c:v>13.569400000001</c:v>
                </c:pt>
                <c:pt idx="46213">
                  <c:v>13.569400000001</c:v>
                </c:pt>
                <c:pt idx="46214">
                  <c:v>13.586565125451999</c:v>
                </c:pt>
                <c:pt idx="46215">
                  <c:v>13.666100000002</c:v>
                </c:pt>
                <c:pt idx="46216">
                  <c:v>13.666099999997</c:v>
                </c:pt>
                <c:pt idx="46217">
                  <c:v>13.666099999998</c:v>
                </c:pt>
                <c:pt idx="46218">
                  <c:v>13.666100000002</c:v>
                </c:pt>
                <c:pt idx="46219">
                  <c:v>13.666100000002</c:v>
                </c:pt>
                <c:pt idx="46220">
                  <c:v>13.666100000002</c:v>
                </c:pt>
                <c:pt idx="46221">
                  <c:v>13.666100000002</c:v>
                </c:pt>
                <c:pt idx="46222">
                  <c:v>13.666100000002</c:v>
                </c:pt>
                <c:pt idx="46223">
                  <c:v>13.666100000002</c:v>
                </c:pt>
                <c:pt idx="46224">
                  <c:v>13.666100000002</c:v>
                </c:pt>
                <c:pt idx="46225">
                  <c:v>13.666100000002</c:v>
                </c:pt>
                <c:pt idx="46226">
                  <c:v>13.621690338038</c:v>
                </c:pt>
                <c:pt idx="46227">
                  <c:v>13.582499999996999</c:v>
                </c:pt>
                <c:pt idx="46228">
                  <c:v>13.582499999998999</c:v>
                </c:pt>
                <c:pt idx="46229">
                  <c:v>13.582499999996999</c:v>
                </c:pt>
                <c:pt idx="46230">
                  <c:v>13.582499999996999</c:v>
                </c:pt>
                <c:pt idx="46231">
                  <c:v>13.582499999996999</c:v>
                </c:pt>
                <c:pt idx="46232">
                  <c:v>13.582499999996999</c:v>
                </c:pt>
                <c:pt idx="46233">
                  <c:v>13.582499999996999</c:v>
                </c:pt>
                <c:pt idx="46234">
                  <c:v>13.582499999996999</c:v>
                </c:pt>
                <c:pt idx="46235">
                  <c:v>13.582499999996999</c:v>
                </c:pt>
                <c:pt idx="46236">
                  <c:v>13.582499999996999</c:v>
                </c:pt>
                <c:pt idx="46237">
                  <c:v>13.582499999996999</c:v>
                </c:pt>
                <c:pt idx="46238">
                  <c:v>13.579210321894999</c:v>
                </c:pt>
                <c:pt idx="46239">
                  <c:v>13.571900000003</c:v>
                </c:pt>
                <c:pt idx="46240">
                  <c:v>13.571900000003</c:v>
                </c:pt>
                <c:pt idx="46241">
                  <c:v>13.571900000003</c:v>
                </c:pt>
                <c:pt idx="46242">
                  <c:v>13.571900000003</c:v>
                </c:pt>
                <c:pt idx="46243">
                  <c:v>13.571900000003</c:v>
                </c:pt>
                <c:pt idx="46244">
                  <c:v>13.571900000003</c:v>
                </c:pt>
                <c:pt idx="46245">
                  <c:v>13.571900000003</c:v>
                </c:pt>
                <c:pt idx="46246">
                  <c:v>13.571900000003</c:v>
                </c:pt>
                <c:pt idx="46247">
                  <c:v>13.571900000000999</c:v>
                </c:pt>
                <c:pt idx="46248">
                  <c:v>13.571900000003</c:v>
                </c:pt>
                <c:pt idx="46249">
                  <c:v>13.593202353312</c:v>
                </c:pt>
                <c:pt idx="46250">
                  <c:v>13.660299999996999</c:v>
                </c:pt>
                <c:pt idx="46251">
                  <c:v>13.660299999996999</c:v>
                </c:pt>
                <c:pt idx="46252">
                  <c:v>13.660299999996999</c:v>
                </c:pt>
                <c:pt idx="46253">
                  <c:v>13.660299999996999</c:v>
                </c:pt>
                <c:pt idx="46254">
                  <c:v>13.660299999996999</c:v>
                </c:pt>
                <c:pt idx="46255">
                  <c:v>13.660299999996999</c:v>
                </c:pt>
                <c:pt idx="46256">
                  <c:v>13.660299999996999</c:v>
                </c:pt>
                <c:pt idx="46257">
                  <c:v>13.660299999996999</c:v>
                </c:pt>
                <c:pt idx="46258">
                  <c:v>13.660299999996999</c:v>
                </c:pt>
                <c:pt idx="46259">
                  <c:v>13.660299999996999</c:v>
                </c:pt>
                <c:pt idx="46260">
                  <c:v>13.660299999994001</c:v>
                </c:pt>
                <c:pt idx="46261">
                  <c:v>13.657807128942</c:v>
                </c:pt>
                <c:pt idx="46262">
                  <c:v>13.534000000004999</c:v>
                </c:pt>
                <c:pt idx="46263">
                  <c:v>13.534000000004999</c:v>
                </c:pt>
                <c:pt idx="46264">
                  <c:v>13.534000000004999</c:v>
                </c:pt>
                <c:pt idx="46265">
                  <c:v>13.534000000004999</c:v>
                </c:pt>
                <c:pt idx="46266">
                  <c:v>13.534000000004999</c:v>
                </c:pt>
                <c:pt idx="46267">
                  <c:v>13.534000000005999</c:v>
                </c:pt>
                <c:pt idx="46268">
                  <c:v>13.534000000004999</c:v>
                </c:pt>
                <c:pt idx="46269">
                  <c:v>13.534000000004999</c:v>
                </c:pt>
                <c:pt idx="46270">
                  <c:v>13.534000000004999</c:v>
                </c:pt>
                <c:pt idx="46271">
                  <c:v>13.534000000004999</c:v>
                </c:pt>
                <c:pt idx="46272">
                  <c:v>13.534000000004999</c:v>
                </c:pt>
                <c:pt idx="46273">
                  <c:v>13.534000000004999</c:v>
                </c:pt>
                <c:pt idx="46274">
                  <c:v>13.534000000004999</c:v>
                </c:pt>
                <c:pt idx="46275">
                  <c:v>13.567164854205</c:v>
                </c:pt>
                <c:pt idx="46276">
                  <c:v>13.612099999999</c:v>
                </c:pt>
                <c:pt idx="46277">
                  <c:v>13.612099999999</c:v>
                </c:pt>
                <c:pt idx="46278">
                  <c:v>13.612099999999</c:v>
                </c:pt>
                <c:pt idx="46279">
                  <c:v>13.612099999999</c:v>
                </c:pt>
                <c:pt idx="46280">
                  <c:v>13.612099999999</c:v>
                </c:pt>
                <c:pt idx="46281">
                  <c:v>13.612099999999</c:v>
                </c:pt>
                <c:pt idx="46282">
                  <c:v>13.612099999999</c:v>
                </c:pt>
                <c:pt idx="46283">
                  <c:v>13.612099999999</c:v>
                </c:pt>
                <c:pt idx="46284">
                  <c:v>13.612099999999</c:v>
                </c:pt>
                <c:pt idx="46285">
                  <c:v>13.612099999999</c:v>
                </c:pt>
                <c:pt idx="46286">
                  <c:v>13.612099999999</c:v>
                </c:pt>
                <c:pt idx="46287">
                  <c:v>13.639022245283</c:v>
                </c:pt>
                <c:pt idx="46288">
                  <c:v>13.686400000003999</c:v>
                </c:pt>
                <c:pt idx="46289">
                  <c:v>13.686400000003999</c:v>
                </c:pt>
                <c:pt idx="46290">
                  <c:v>13.686400000003999</c:v>
                </c:pt>
                <c:pt idx="46291">
                  <c:v>13.686400000003999</c:v>
                </c:pt>
                <c:pt idx="46292">
                  <c:v>13.686400000003999</c:v>
                </c:pt>
                <c:pt idx="46293">
                  <c:v>13.686400000003999</c:v>
                </c:pt>
                <c:pt idx="46294">
                  <c:v>13.686400000003999</c:v>
                </c:pt>
                <c:pt idx="46295">
                  <c:v>13.686400000003999</c:v>
                </c:pt>
                <c:pt idx="46296">
                  <c:v>13.686400000003999</c:v>
                </c:pt>
                <c:pt idx="46297">
                  <c:v>13.686400000003999</c:v>
                </c:pt>
                <c:pt idx="46298">
                  <c:v>13.686400000003999</c:v>
                </c:pt>
                <c:pt idx="46299">
                  <c:v>13.686400000003999</c:v>
                </c:pt>
                <c:pt idx="46300">
                  <c:v>13.679834866967999</c:v>
                </c:pt>
                <c:pt idx="46301">
                  <c:v>13.661499999996</c:v>
                </c:pt>
                <c:pt idx="46302">
                  <c:v>13.661499999996</c:v>
                </c:pt>
                <c:pt idx="46303">
                  <c:v>13.661499999996</c:v>
                </c:pt>
                <c:pt idx="46304">
                  <c:v>13.661499999996</c:v>
                </c:pt>
                <c:pt idx="46305">
                  <c:v>13.661499999996</c:v>
                </c:pt>
                <c:pt idx="46306">
                  <c:v>13.661499999996</c:v>
                </c:pt>
                <c:pt idx="46307">
                  <c:v>13.661499999996</c:v>
                </c:pt>
                <c:pt idx="46308">
                  <c:v>13.661499999996</c:v>
                </c:pt>
                <c:pt idx="46309">
                  <c:v>13.661499999996</c:v>
                </c:pt>
                <c:pt idx="46310">
                  <c:v>13.661499999996</c:v>
                </c:pt>
                <c:pt idx="46311">
                  <c:v>13.661499999996</c:v>
                </c:pt>
                <c:pt idx="46312">
                  <c:v>13.661499999996</c:v>
                </c:pt>
                <c:pt idx="46313">
                  <c:v>13.661499999996</c:v>
                </c:pt>
                <c:pt idx="46314">
                  <c:v>13.639984576471001</c:v>
                </c:pt>
                <c:pt idx="46315">
                  <c:v>13.636700000002</c:v>
                </c:pt>
                <c:pt idx="46316">
                  <c:v>13.636700000002</c:v>
                </c:pt>
                <c:pt idx="46317">
                  <c:v>13.636700000002</c:v>
                </c:pt>
                <c:pt idx="46318">
                  <c:v>13.636700000002</c:v>
                </c:pt>
                <c:pt idx="46319">
                  <c:v>13.636700000002</c:v>
                </c:pt>
                <c:pt idx="46320">
                  <c:v>13.636700000002</c:v>
                </c:pt>
                <c:pt idx="46321">
                  <c:v>13.636700000002</c:v>
                </c:pt>
                <c:pt idx="46322">
                  <c:v>13.636700000002</c:v>
                </c:pt>
                <c:pt idx="46323">
                  <c:v>13.636700000002</c:v>
                </c:pt>
                <c:pt idx="46324">
                  <c:v>13.636700000002</c:v>
                </c:pt>
                <c:pt idx="46325">
                  <c:v>13.636699999997999</c:v>
                </c:pt>
                <c:pt idx="46326">
                  <c:v>13.660977030029001</c:v>
                </c:pt>
                <c:pt idx="46327">
                  <c:v>13.719199999999001</c:v>
                </c:pt>
                <c:pt idx="46328">
                  <c:v>13.719199999999001</c:v>
                </c:pt>
                <c:pt idx="46329">
                  <c:v>13.719199999999001</c:v>
                </c:pt>
                <c:pt idx="46330">
                  <c:v>13.719199999999001</c:v>
                </c:pt>
                <c:pt idx="46331">
                  <c:v>13.719199999999001</c:v>
                </c:pt>
                <c:pt idx="46332">
                  <c:v>13.719199999999001</c:v>
                </c:pt>
                <c:pt idx="46333">
                  <c:v>13.719199999999001</c:v>
                </c:pt>
                <c:pt idx="46334">
                  <c:v>13.719199999999001</c:v>
                </c:pt>
                <c:pt idx="46335">
                  <c:v>13.719199999999001</c:v>
                </c:pt>
                <c:pt idx="46336">
                  <c:v>13.719199999999001</c:v>
                </c:pt>
                <c:pt idx="46337">
                  <c:v>13.719199999999001</c:v>
                </c:pt>
                <c:pt idx="46338">
                  <c:v>13.732334425428</c:v>
                </c:pt>
                <c:pt idx="46339">
                  <c:v>13.777200000003001</c:v>
                </c:pt>
                <c:pt idx="46340">
                  <c:v>13.777200000003001</c:v>
                </c:pt>
                <c:pt idx="46341">
                  <c:v>13.777200000003001</c:v>
                </c:pt>
                <c:pt idx="46342">
                  <c:v>13.777200000003001</c:v>
                </c:pt>
                <c:pt idx="46343">
                  <c:v>13.777200000003001</c:v>
                </c:pt>
                <c:pt idx="46344">
                  <c:v>13.777200000003001</c:v>
                </c:pt>
                <c:pt idx="46345">
                  <c:v>13.777200000003001</c:v>
                </c:pt>
                <c:pt idx="46346">
                  <c:v>13.777200000003001</c:v>
                </c:pt>
                <c:pt idx="46347">
                  <c:v>13.777200000005999</c:v>
                </c:pt>
                <c:pt idx="46348">
                  <c:v>13.777200000003001</c:v>
                </c:pt>
                <c:pt idx="46349">
                  <c:v>13.777200000003001</c:v>
                </c:pt>
                <c:pt idx="46350">
                  <c:v>13.747531316724</c:v>
                </c:pt>
                <c:pt idx="46351">
                  <c:v>13.662799999998001</c:v>
                </c:pt>
                <c:pt idx="46352">
                  <c:v>13.662799999998001</c:v>
                </c:pt>
                <c:pt idx="46353">
                  <c:v>13.662799999998001</c:v>
                </c:pt>
                <c:pt idx="46354">
                  <c:v>13.662799999998001</c:v>
                </c:pt>
                <c:pt idx="46355">
                  <c:v>13.662799999998001</c:v>
                </c:pt>
                <c:pt idx="46356">
                  <c:v>13.662799999998001</c:v>
                </c:pt>
                <c:pt idx="46357">
                  <c:v>13.662799999996</c:v>
                </c:pt>
                <c:pt idx="46358">
                  <c:v>13.662799999998001</c:v>
                </c:pt>
                <c:pt idx="46359">
                  <c:v>13.662799999998001</c:v>
                </c:pt>
                <c:pt idx="46360">
                  <c:v>13.662799999998001</c:v>
                </c:pt>
                <c:pt idx="46361">
                  <c:v>13.662799999998001</c:v>
                </c:pt>
                <c:pt idx="46362">
                  <c:v>13.662799999998001</c:v>
                </c:pt>
                <c:pt idx="46363">
                  <c:v>13.690026470217999</c:v>
                </c:pt>
                <c:pt idx="46364">
                  <c:v>13.711600000002001</c:v>
                </c:pt>
                <c:pt idx="46365">
                  <c:v>13.711600000002001</c:v>
                </c:pt>
                <c:pt idx="46366">
                  <c:v>13.711600000002001</c:v>
                </c:pt>
                <c:pt idx="46367">
                  <c:v>13.711600000002999</c:v>
                </c:pt>
                <c:pt idx="46368">
                  <c:v>13.711600000002999</c:v>
                </c:pt>
                <c:pt idx="46369">
                  <c:v>13.711600000002999</c:v>
                </c:pt>
                <c:pt idx="46370">
                  <c:v>13.711600000000001</c:v>
                </c:pt>
                <c:pt idx="46371">
                  <c:v>13.711600000002001</c:v>
                </c:pt>
                <c:pt idx="46372">
                  <c:v>13.711600000002001</c:v>
                </c:pt>
                <c:pt idx="46373">
                  <c:v>13.711600000002001</c:v>
                </c:pt>
                <c:pt idx="46374">
                  <c:v>13.711600000002999</c:v>
                </c:pt>
                <c:pt idx="46375">
                  <c:v>13.711600000002999</c:v>
                </c:pt>
                <c:pt idx="46376">
                  <c:v>13.711600000002001</c:v>
                </c:pt>
                <c:pt idx="46377">
                  <c:v>13.711600000002001</c:v>
                </c:pt>
                <c:pt idx="46378">
                  <c:v>13.711600000002001</c:v>
                </c:pt>
                <c:pt idx="46379">
                  <c:v>13.711600000002999</c:v>
                </c:pt>
                <c:pt idx="46380">
                  <c:v>13.711600000002001</c:v>
                </c:pt>
                <c:pt idx="46381">
                  <c:v>13.711600000002999</c:v>
                </c:pt>
                <c:pt idx="46382">
                  <c:v>13.683733273533999</c:v>
                </c:pt>
                <c:pt idx="46383">
                  <c:v>13.657600000004001</c:v>
                </c:pt>
                <c:pt idx="46384">
                  <c:v>13.657600000004001</c:v>
                </c:pt>
                <c:pt idx="46385">
                  <c:v>13.657600000004001</c:v>
                </c:pt>
                <c:pt idx="46386">
                  <c:v>13.657600000004001</c:v>
                </c:pt>
                <c:pt idx="46387">
                  <c:v>13.657600000004001</c:v>
                </c:pt>
                <c:pt idx="46388">
                  <c:v>13.657600000004001</c:v>
                </c:pt>
                <c:pt idx="46389">
                  <c:v>13.657600000004001</c:v>
                </c:pt>
                <c:pt idx="46390">
                  <c:v>13.6576</c:v>
                </c:pt>
                <c:pt idx="46391">
                  <c:v>13.657600000004001</c:v>
                </c:pt>
                <c:pt idx="46392">
                  <c:v>13.653116187597</c:v>
                </c:pt>
                <c:pt idx="46393">
                  <c:v>13.587999999997001</c:v>
                </c:pt>
                <c:pt idx="46394">
                  <c:v>13.587999999997001</c:v>
                </c:pt>
                <c:pt idx="46395">
                  <c:v>13.587999999997001</c:v>
                </c:pt>
                <c:pt idx="46396">
                  <c:v>13.587999999997001</c:v>
                </c:pt>
                <c:pt idx="46397">
                  <c:v>13.587999999997001</c:v>
                </c:pt>
                <c:pt idx="46398">
                  <c:v>13.587999999997001</c:v>
                </c:pt>
                <c:pt idx="46399">
                  <c:v>13.587317305340999</c:v>
                </c:pt>
                <c:pt idx="46400">
                  <c:v>13.585300000004001</c:v>
                </c:pt>
                <c:pt idx="46401">
                  <c:v>13.585300000004001</c:v>
                </c:pt>
                <c:pt idx="46402">
                  <c:v>13.585300000004001</c:v>
                </c:pt>
                <c:pt idx="46403">
                  <c:v>13.585300000004001</c:v>
                </c:pt>
                <c:pt idx="46404">
                  <c:v>13.585300000004001</c:v>
                </c:pt>
                <c:pt idx="46405">
                  <c:v>13.585300000004001</c:v>
                </c:pt>
                <c:pt idx="46406">
                  <c:v>13.585300000004001</c:v>
                </c:pt>
                <c:pt idx="46407">
                  <c:v>13.585300000004001</c:v>
                </c:pt>
                <c:pt idx="46408">
                  <c:v>13.585300000001</c:v>
                </c:pt>
                <c:pt idx="46409">
                  <c:v>13.585300000004001</c:v>
                </c:pt>
                <c:pt idx="46410">
                  <c:v>13.585300000004001</c:v>
                </c:pt>
                <c:pt idx="46411">
                  <c:v>13.686925443243</c:v>
                </c:pt>
                <c:pt idx="46412">
                  <c:v>13.746099999997</c:v>
                </c:pt>
                <c:pt idx="46413">
                  <c:v>13.746099999997</c:v>
                </c:pt>
                <c:pt idx="46414">
                  <c:v>13.746099999997</c:v>
                </c:pt>
                <c:pt idx="46415">
                  <c:v>13.746099999996</c:v>
                </c:pt>
                <c:pt idx="46416">
                  <c:v>13.746099999994</c:v>
                </c:pt>
                <c:pt idx="46417">
                  <c:v>13.746099999997</c:v>
                </c:pt>
                <c:pt idx="46418">
                  <c:v>13.746099999997</c:v>
                </c:pt>
                <c:pt idx="46419">
                  <c:v>13.746099999997</c:v>
                </c:pt>
                <c:pt idx="46420">
                  <c:v>13.746099999996</c:v>
                </c:pt>
                <c:pt idx="46421">
                  <c:v>13.746099999996</c:v>
                </c:pt>
                <c:pt idx="46422">
                  <c:v>13.746099999997</c:v>
                </c:pt>
                <c:pt idx="46423">
                  <c:v>13.665335007317999</c:v>
                </c:pt>
                <c:pt idx="46424">
                  <c:v>13.609200000004</c:v>
                </c:pt>
                <c:pt idx="46425">
                  <c:v>13.609200000004</c:v>
                </c:pt>
                <c:pt idx="46426">
                  <c:v>13.609200000004</c:v>
                </c:pt>
                <c:pt idx="46427">
                  <c:v>13.609200000004</c:v>
                </c:pt>
                <c:pt idx="46428">
                  <c:v>13.609200000004</c:v>
                </c:pt>
                <c:pt idx="46429">
                  <c:v>13.609200000004</c:v>
                </c:pt>
                <c:pt idx="46430">
                  <c:v>13.609200000004</c:v>
                </c:pt>
                <c:pt idx="46431">
                  <c:v>13.609200000004</c:v>
                </c:pt>
                <c:pt idx="46432">
                  <c:v>13.609200000004</c:v>
                </c:pt>
                <c:pt idx="46433">
                  <c:v>13.609200000004</c:v>
                </c:pt>
                <c:pt idx="46434">
                  <c:v>13.609200000004</c:v>
                </c:pt>
                <c:pt idx="46435">
                  <c:v>13.614649012255001</c:v>
                </c:pt>
                <c:pt idx="46436">
                  <c:v>13.658499999997</c:v>
                </c:pt>
                <c:pt idx="46437">
                  <c:v>13.658499999997</c:v>
                </c:pt>
                <c:pt idx="46438">
                  <c:v>13.658499999998</c:v>
                </c:pt>
                <c:pt idx="46439">
                  <c:v>13.658499999998</c:v>
                </c:pt>
                <c:pt idx="46440">
                  <c:v>13.658499999997</c:v>
                </c:pt>
                <c:pt idx="46441">
                  <c:v>13.658499999998</c:v>
                </c:pt>
                <c:pt idx="46442">
                  <c:v>13.658499999999</c:v>
                </c:pt>
                <c:pt idx="46443">
                  <c:v>13.658499999998</c:v>
                </c:pt>
                <c:pt idx="46444">
                  <c:v>13.658499999998</c:v>
                </c:pt>
                <c:pt idx="46445">
                  <c:v>13.658499999997</c:v>
                </c:pt>
                <c:pt idx="46446">
                  <c:v>13.658499999998</c:v>
                </c:pt>
                <c:pt idx="46447">
                  <c:v>13.620398863781</c:v>
                </c:pt>
                <c:pt idx="46448">
                  <c:v>13.607300000003001</c:v>
                </c:pt>
                <c:pt idx="46449">
                  <c:v>13.607299999999</c:v>
                </c:pt>
                <c:pt idx="46450">
                  <c:v>13.607300000003001</c:v>
                </c:pt>
                <c:pt idx="46451">
                  <c:v>13.607300000003001</c:v>
                </c:pt>
                <c:pt idx="46452">
                  <c:v>13.607300000003001</c:v>
                </c:pt>
                <c:pt idx="46453">
                  <c:v>13.607300000003001</c:v>
                </c:pt>
                <c:pt idx="46454">
                  <c:v>13.607300000003001</c:v>
                </c:pt>
                <c:pt idx="46455">
                  <c:v>13.607300000003001</c:v>
                </c:pt>
                <c:pt idx="46456">
                  <c:v>13.607300000003001</c:v>
                </c:pt>
                <c:pt idx="46457">
                  <c:v>13.607300000003001</c:v>
                </c:pt>
                <c:pt idx="46458">
                  <c:v>13.607300000003001</c:v>
                </c:pt>
                <c:pt idx="46459">
                  <c:v>13.607300000003001</c:v>
                </c:pt>
                <c:pt idx="46460">
                  <c:v>13.607300000003001</c:v>
                </c:pt>
                <c:pt idx="46461">
                  <c:v>13.607300000003001</c:v>
                </c:pt>
                <c:pt idx="46462">
                  <c:v>13.607300000003001</c:v>
                </c:pt>
                <c:pt idx="46463">
                  <c:v>13.607300000003001</c:v>
                </c:pt>
                <c:pt idx="46464">
                  <c:v>13.607300000003001</c:v>
                </c:pt>
                <c:pt idx="46465">
                  <c:v>13.626277891053</c:v>
                </c:pt>
                <c:pt idx="46466">
                  <c:v>13.669800000003001</c:v>
                </c:pt>
                <c:pt idx="46467">
                  <c:v>13.669800000003001</c:v>
                </c:pt>
                <c:pt idx="46468">
                  <c:v>13.669800000003001</c:v>
                </c:pt>
                <c:pt idx="46469">
                  <c:v>13.669800000003001</c:v>
                </c:pt>
                <c:pt idx="46470">
                  <c:v>13.669799999999</c:v>
                </c:pt>
                <c:pt idx="46471">
                  <c:v>13.669800000003001</c:v>
                </c:pt>
                <c:pt idx="46472">
                  <c:v>13.669799999997</c:v>
                </c:pt>
                <c:pt idx="46473">
                  <c:v>13.669800000003001</c:v>
                </c:pt>
                <c:pt idx="46474">
                  <c:v>13.669800000003001</c:v>
                </c:pt>
                <c:pt idx="46475">
                  <c:v>13.669800000003001</c:v>
                </c:pt>
                <c:pt idx="46476">
                  <c:v>13.64666643128</c:v>
                </c:pt>
                <c:pt idx="46477">
                  <c:v>13.621600000003999</c:v>
                </c:pt>
                <c:pt idx="46478">
                  <c:v>13.621600000004999</c:v>
                </c:pt>
                <c:pt idx="46479">
                  <c:v>13.621600000004999</c:v>
                </c:pt>
                <c:pt idx="46480">
                  <c:v>13.621600000003999</c:v>
                </c:pt>
                <c:pt idx="46481">
                  <c:v>13.621600000003999</c:v>
                </c:pt>
                <c:pt idx="46482">
                  <c:v>13.621600000004999</c:v>
                </c:pt>
                <c:pt idx="46483">
                  <c:v>13.55008463855</c:v>
                </c:pt>
                <c:pt idx="46484">
                  <c:v>13.527299999996</c:v>
                </c:pt>
                <c:pt idx="46485">
                  <c:v>13.527299999996</c:v>
                </c:pt>
                <c:pt idx="46486">
                  <c:v>13.527299999996</c:v>
                </c:pt>
                <c:pt idx="46487">
                  <c:v>13.527299999996</c:v>
                </c:pt>
                <c:pt idx="46488">
                  <c:v>13.527299999996</c:v>
                </c:pt>
                <c:pt idx="46489">
                  <c:v>13.527299999996</c:v>
                </c:pt>
                <c:pt idx="46490">
                  <c:v>13.527299999996</c:v>
                </c:pt>
                <c:pt idx="46491">
                  <c:v>13.527299999996</c:v>
                </c:pt>
                <c:pt idx="46492">
                  <c:v>13.527299999996</c:v>
                </c:pt>
                <c:pt idx="46493">
                  <c:v>13.527299999996</c:v>
                </c:pt>
                <c:pt idx="46494">
                  <c:v>13.527299999996</c:v>
                </c:pt>
                <c:pt idx="46495">
                  <c:v>13.527299999996</c:v>
                </c:pt>
                <c:pt idx="46496">
                  <c:v>13.527299999996</c:v>
                </c:pt>
                <c:pt idx="46497">
                  <c:v>13.527299999996</c:v>
                </c:pt>
                <c:pt idx="46498">
                  <c:v>13.527299999996</c:v>
                </c:pt>
                <c:pt idx="46499">
                  <c:v>13.527299999996</c:v>
                </c:pt>
                <c:pt idx="46500">
                  <c:v>13.527299999995</c:v>
                </c:pt>
                <c:pt idx="46501">
                  <c:v>13.527299999996</c:v>
                </c:pt>
                <c:pt idx="46502">
                  <c:v>13.533613149769</c:v>
                </c:pt>
                <c:pt idx="46503">
                  <c:v>13.567700000005001</c:v>
                </c:pt>
                <c:pt idx="46504">
                  <c:v>13.567700000005001</c:v>
                </c:pt>
                <c:pt idx="46505">
                  <c:v>13.567700000005001</c:v>
                </c:pt>
                <c:pt idx="46506">
                  <c:v>13.567700000005001</c:v>
                </c:pt>
                <c:pt idx="46507">
                  <c:v>13.567700000005001</c:v>
                </c:pt>
                <c:pt idx="46508">
                  <c:v>13.567700000005001</c:v>
                </c:pt>
                <c:pt idx="46509">
                  <c:v>13.567700000005001</c:v>
                </c:pt>
                <c:pt idx="46510">
                  <c:v>13.567700000005001</c:v>
                </c:pt>
                <c:pt idx="46511">
                  <c:v>13.567700000006001</c:v>
                </c:pt>
                <c:pt idx="46512">
                  <c:v>13.567700000005001</c:v>
                </c:pt>
                <c:pt idx="46513">
                  <c:v>13.567700000005001</c:v>
                </c:pt>
                <c:pt idx="46514">
                  <c:v>13.567700000005001</c:v>
                </c:pt>
                <c:pt idx="46515">
                  <c:v>13.614800546373999</c:v>
                </c:pt>
                <c:pt idx="46516">
                  <c:v>13.663299999995001</c:v>
                </c:pt>
                <c:pt idx="46517">
                  <c:v>13.663299999994001</c:v>
                </c:pt>
                <c:pt idx="46518">
                  <c:v>13.663299999995001</c:v>
                </c:pt>
                <c:pt idx="46519">
                  <c:v>13.663299999995001</c:v>
                </c:pt>
                <c:pt idx="46520">
                  <c:v>13.663299999994001</c:v>
                </c:pt>
                <c:pt idx="46521">
                  <c:v>13.671507990264001</c:v>
                </c:pt>
                <c:pt idx="46522">
                  <c:v>13.705099999999</c:v>
                </c:pt>
                <c:pt idx="46523">
                  <c:v>13.705099999999</c:v>
                </c:pt>
                <c:pt idx="46524">
                  <c:v>13.705099999998</c:v>
                </c:pt>
                <c:pt idx="46525">
                  <c:v>13.705099999999</c:v>
                </c:pt>
                <c:pt idx="46526">
                  <c:v>13.705099999998</c:v>
                </c:pt>
                <c:pt idx="46527">
                  <c:v>13.705099999999</c:v>
                </c:pt>
                <c:pt idx="46528">
                  <c:v>13.705099999999</c:v>
                </c:pt>
                <c:pt idx="46529">
                  <c:v>13.705099999999</c:v>
                </c:pt>
                <c:pt idx="46530">
                  <c:v>13.705099999999</c:v>
                </c:pt>
                <c:pt idx="46531">
                  <c:v>13.705099999999</c:v>
                </c:pt>
                <c:pt idx="46532">
                  <c:v>13.705099999999</c:v>
                </c:pt>
                <c:pt idx="46533">
                  <c:v>13.705099999999</c:v>
                </c:pt>
                <c:pt idx="46534">
                  <c:v>13.705099999999</c:v>
                </c:pt>
                <c:pt idx="46535">
                  <c:v>13.676834794337999</c:v>
                </c:pt>
                <c:pt idx="46536">
                  <c:v>13.664400000002001</c:v>
                </c:pt>
                <c:pt idx="46537">
                  <c:v>13.664400000002001</c:v>
                </c:pt>
                <c:pt idx="46538">
                  <c:v>13.664400000002001</c:v>
                </c:pt>
                <c:pt idx="46539">
                  <c:v>13.664400000002001</c:v>
                </c:pt>
                <c:pt idx="46540">
                  <c:v>13.664400000002001</c:v>
                </c:pt>
                <c:pt idx="46541">
                  <c:v>13.664400000002001</c:v>
                </c:pt>
                <c:pt idx="46542">
                  <c:v>13.664400000002001</c:v>
                </c:pt>
                <c:pt idx="46543">
                  <c:v>13.664400000002001</c:v>
                </c:pt>
                <c:pt idx="46544">
                  <c:v>13.664400000002001</c:v>
                </c:pt>
                <c:pt idx="46545">
                  <c:v>13.664400000002001</c:v>
                </c:pt>
                <c:pt idx="46546">
                  <c:v>13.664400000002001</c:v>
                </c:pt>
                <c:pt idx="46547">
                  <c:v>13.664400000002001</c:v>
                </c:pt>
                <c:pt idx="46548">
                  <c:v>13.664400000002001</c:v>
                </c:pt>
                <c:pt idx="46549">
                  <c:v>13.664400000002001</c:v>
                </c:pt>
                <c:pt idx="46550">
                  <c:v>13.664400000002001</c:v>
                </c:pt>
                <c:pt idx="46551">
                  <c:v>13.664400000002001</c:v>
                </c:pt>
                <c:pt idx="46552">
                  <c:v>13.664400000002001</c:v>
                </c:pt>
                <c:pt idx="46553">
                  <c:v>13.664400000002001</c:v>
                </c:pt>
                <c:pt idx="46554">
                  <c:v>13.652431553367</c:v>
                </c:pt>
                <c:pt idx="46555">
                  <c:v>13.630600000002</c:v>
                </c:pt>
                <c:pt idx="46556">
                  <c:v>13.630600000002</c:v>
                </c:pt>
                <c:pt idx="46557">
                  <c:v>13.630600000002</c:v>
                </c:pt>
                <c:pt idx="46558">
                  <c:v>13.630600000002</c:v>
                </c:pt>
                <c:pt idx="46559">
                  <c:v>13.630600000002</c:v>
                </c:pt>
                <c:pt idx="46560">
                  <c:v>13.630600000002</c:v>
                </c:pt>
                <c:pt idx="46561">
                  <c:v>13.630600000002</c:v>
                </c:pt>
                <c:pt idx="46562">
                  <c:v>13.630600000002</c:v>
                </c:pt>
                <c:pt idx="46563">
                  <c:v>13.630600000002</c:v>
                </c:pt>
                <c:pt idx="46564">
                  <c:v>13.630600000002</c:v>
                </c:pt>
                <c:pt idx="46565">
                  <c:v>13.630600000002</c:v>
                </c:pt>
                <c:pt idx="46566">
                  <c:v>13.630600000002</c:v>
                </c:pt>
                <c:pt idx="46567">
                  <c:v>13.633166880699999</c:v>
                </c:pt>
                <c:pt idx="46568">
                  <c:v>13.657999999996999</c:v>
                </c:pt>
                <c:pt idx="46569">
                  <c:v>13.657999999997999</c:v>
                </c:pt>
                <c:pt idx="46570">
                  <c:v>13.657999999996999</c:v>
                </c:pt>
                <c:pt idx="46571">
                  <c:v>13.657999999997999</c:v>
                </c:pt>
                <c:pt idx="46572">
                  <c:v>13.657999999997999</c:v>
                </c:pt>
                <c:pt idx="46573">
                  <c:v>13.657999999996999</c:v>
                </c:pt>
                <c:pt idx="46574">
                  <c:v>13.637133826905</c:v>
                </c:pt>
                <c:pt idx="46575">
                  <c:v>13.621199999996</c:v>
                </c:pt>
                <c:pt idx="46576">
                  <c:v>13.621199999996</c:v>
                </c:pt>
                <c:pt idx="46577">
                  <c:v>13.621199999996</c:v>
                </c:pt>
                <c:pt idx="46578">
                  <c:v>13.621199999996</c:v>
                </c:pt>
                <c:pt idx="46579">
                  <c:v>13.621199999996</c:v>
                </c:pt>
                <c:pt idx="46580">
                  <c:v>13.621199999996</c:v>
                </c:pt>
                <c:pt idx="46581">
                  <c:v>13.621199999996</c:v>
                </c:pt>
                <c:pt idx="46582">
                  <c:v>13.621199999996</c:v>
                </c:pt>
                <c:pt idx="46583">
                  <c:v>13.621199999996</c:v>
                </c:pt>
                <c:pt idx="46584">
                  <c:v>13.621199999996</c:v>
                </c:pt>
                <c:pt idx="46585">
                  <c:v>13.621199999996</c:v>
                </c:pt>
                <c:pt idx="46586">
                  <c:v>13.621199999996</c:v>
                </c:pt>
                <c:pt idx="46587">
                  <c:v>13.621199999996</c:v>
                </c:pt>
                <c:pt idx="46588">
                  <c:v>13.621199999996</c:v>
                </c:pt>
                <c:pt idx="46589">
                  <c:v>13.621199999996</c:v>
                </c:pt>
                <c:pt idx="46590">
                  <c:v>13.621199999996</c:v>
                </c:pt>
                <c:pt idx="46591">
                  <c:v>13.621199999996</c:v>
                </c:pt>
                <c:pt idx="46592">
                  <c:v>13.621199999996</c:v>
                </c:pt>
                <c:pt idx="46593">
                  <c:v>13.646106833433</c:v>
                </c:pt>
                <c:pt idx="46594">
                  <c:v>13.679299999996999</c:v>
                </c:pt>
                <c:pt idx="46595">
                  <c:v>13.679299999996999</c:v>
                </c:pt>
                <c:pt idx="46596">
                  <c:v>13.679299999996999</c:v>
                </c:pt>
                <c:pt idx="46597">
                  <c:v>13.679299999998999</c:v>
                </c:pt>
                <c:pt idx="46598">
                  <c:v>13.680853343256</c:v>
                </c:pt>
                <c:pt idx="46599">
                  <c:v>13.800500000004</c:v>
                </c:pt>
                <c:pt idx="46600">
                  <c:v>13.800500000004</c:v>
                </c:pt>
                <c:pt idx="46601">
                  <c:v>13.800500000004</c:v>
                </c:pt>
                <c:pt idx="46602">
                  <c:v>13.800500000004</c:v>
                </c:pt>
                <c:pt idx="46603">
                  <c:v>13.800500000004</c:v>
                </c:pt>
                <c:pt idx="46604">
                  <c:v>13.800500000004</c:v>
                </c:pt>
                <c:pt idx="46605">
                  <c:v>13.800500000006</c:v>
                </c:pt>
                <c:pt idx="46606">
                  <c:v>13.800500000004</c:v>
                </c:pt>
                <c:pt idx="46607">
                  <c:v>13.800500000004</c:v>
                </c:pt>
                <c:pt idx="46608">
                  <c:v>13.800500000004</c:v>
                </c:pt>
                <c:pt idx="46609">
                  <c:v>13.800500000004</c:v>
                </c:pt>
                <c:pt idx="46610">
                  <c:v>13.800500000004</c:v>
                </c:pt>
                <c:pt idx="46611">
                  <c:v>13.766410714755001</c:v>
                </c:pt>
                <c:pt idx="46612">
                  <c:v>13.728700000005</c:v>
                </c:pt>
                <c:pt idx="46613">
                  <c:v>13.728700000005</c:v>
                </c:pt>
                <c:pt idx="46614">
                  <c:v>13.728700000005</c:v>
                </c:pt>
                <c:pt idx="46615">
                  <c:v>13.728700000005</c:v>
                </c:pt>
                <c:pt idx="46616">
                  <c:v>13.728700000005</c:v>
                </c:pt>
                <c:pt idx="46617">
                  <c:v>13.728700000005</c:v>
                </c:pt>
                <c:pt idx="46618">
                  <c:v>13.728700000005</c:v>
                </c:pt>
                <c:pt idx="46619">
                  <c:v>13.728700000005</c:v>
                </c:pt>
                <c:pt idx="46620">
                  <c:v>13.728700000005</c:v>
                </c:pt>
                <c:pt idx="46621">
                  <c:v>13.728700000001</c:v>
                </c:pt>
                <c:pt idx="46622">
                  <c:v>13.728700000005</c:v>
                </c:pt>
                <c:pt idx="46623">
                  <c:v>13.728700000005</c:v>
                </c:pt>
                <c:pt idx="46624">
                  <c:v>13.728700000005</c:v>
                </c:pt>
                <c:pt idx="46625">
                  <c:v>13.728700000005</c:v>
                </c:pt>
                <c:pt idx="46626">
                  <c:v>13.728700000005</c:v>
                </c:pt>
                <c:pt idx="46627">
                  <c:v>13.728700000005</c:v>
                </c:pt>
                <c:pt idx="46628">
                  <c:v>13.728700000005</c:v>
                </c:pt>
                <c:pt idx="46629">
                  <c:v>13.709193873707999</c:v>
                </c:pt>
                <c:pt idx="46630">
                  <c:v>13.598700000001999</c:v>
                </c:pt>
                <c:pt idx="46631">
                  <c:v>13.598700000001999</c:v>
                </c:pt>
                <c:pt idx="46632">
                  <c:v>13.598700000001999</c:v>
                </c:pt>
                <c:pt idx="46633">
                  <c:v>13.598700000001999</c:v>
                </c:pt>
                <c:pt idx="46634">
                  <c:v>13.598700000001999</c:v>
                </c:pt>
                <c:pt idx="46635">
                  <c:v>13.598700000001999</c:v>
                </c:pt>
                <c:pt idx="46636">
                  <c:v>13.643206280440999</c:v>
                </c:pt>
                <c:pt idx="46637">
                  <c:v>13.679499999999001</c:v>
                </c:pt>
                <c:pt idx="46638">
                  <c:v>13.679499999999001</c:v>
                </c:pt>
                <c:pt idx="46639">
                  <c:v>13.679499999999001</c:v>
                </c:pt>
                <c:pt idx="46640">
                  <c:v>13.679499999999001</c:v>
                </c:pt>
                <c:pt idx="46641">
                  <c:v>13.679499999999001</c:v>
                </c:pt>
                <c:pt idx="46642">
                  <c:v>13.679499999999001</c:v>
                </c:pt>
                <c:pt idx="46643">
                  <c:v>13.679499999999001</c:v>
                </c:pt>
                <c:pt idx="46644">
                  <c:v>13.679499999999001</c:v>
                </c:pt>
                <c:pt idx="46645">
                  <c:v>13.679499999999001</c:v>
                </c:pt>
                <c:pt idx="46646">
                  <c:v>13.679499999999001</c:v>
                </c:pt>
                <c:pt idx="46647">
                  <c:v>13.679499999999001</c:v>
                </c:pt>
                <c:pt idx="46648">
                  <c:v>13.679499999999001</c:v>
                </c:pt>
                <c:pt idx="46649">
                  <c:v>13.724831121724</c:v>
                </c:pt>
                <c:pt idx="46650">
                  <c:v>13.769200000003</c:v>
                </c:pt>
                <c:pt idx="46651">
                  <c:v>13.769200000003</c:v>
                </c:pt>
                <c:pt idx="46652">
                  <c:v>13.769200000003</c:v>
                </c:pt>
                <c:pt idx="46653">
                  <c:v>13.769200000003</c:v>
                </c:pt>
                <c:pt idx="46654">
                  <c:v>13.769200000003</c:v>
                </c:pt>
                <c:pt idx="46655">
                  <c:v>13.769200000003</c:v>
                </c:pt>
                <c:pt idx="46656">
                  <c:v>13.769200000003</c:v>
                </c:pt>
                <c:pt idx="46657">
                  <c:v>13.769200000003</c:v>
                </c:pt>
                <c:pt idx="46658">
                  <c:v>13.769200000003</c:v>
                </c:pt>
                <c:pt idx="46659">
                  <c:v>13.769200000003</c:v>
                </c:pt>
                <c:pt idx="46660">
                  <c:v>13.769200000003</c:v>
                </c:pt>
                <c:pt idx="46661">
                  <c:v>13.769200000003</c:v>
                </c:pt>
                <c:pt idx="46662">
                  <c:v>13.719658973526</c:v>
                </c:pt>
                <c:pt idx="46663">
                  <c:v>13.583400000003</c:v>
                </c:pt>
                <c:pt idx="46664">
                  <c:v>13.583400000003</c:v>
                </c:pt>
                <c:pt idx="46665">
                  <c:v>13.583400000003</c:v>
                </c:pt>
                <c:pt idx="46666">
                  <c:v>13.583400000003</c:v>
                </c:pt>
                <c:pt idx="46667">
                  <c:v>13.583400000003</c:v>
                </c:pt>
                <c:pt idx="46668">
                  <c:v>13.583400000003</c:v>
                </c:pt>
                <c:pt idx="46669">
                  <c:v>13.583400000003</c:v>
                </c:pt>
                <c:pt idx="46670">
                  <c:v>13.583400000003</c:v>
                </c:pt>
                <c:pt idx="46671">
                  <c:v>13.583400000003</c:v>
                </c:pt>
                <c:pt idx="46672">
                  <c:v>13.583400000003</c:v>
                </c:pt>
                <c:pt idx="46673">
                  <c:v>13.583400000003</c:v>
                </c:pt>
                <c:pt idx="46674">
                  <c:v>13.583400000003</c:v>
                </c:pt>
                <c:pt idx="46675">
                  <c:v>13.583400000003</c:v>
                </c:pt>
                <c:pt idx="46676">
                  <c:v>13.583400000003</c:v>
                </c:pt>
                <c:pt idx="46677">
                  <c:v>13.583400000003</c:v>
                </c:pt>
                <c:pt idx="46678">
                  <c:v>13.583400000003</c:v>
                </c:pt>
                <c:pt idx="46679">
                  <c:v>13.583400000003</c:v>
                </c:pt>
                <c:pt idx="46680">
                  <c:v>13.583400000003</c:v>
                </c:pt>
                <c:pt idx="46681">
                  <c:v>13.575509157418001</c:v>
                </c:pt>
                <c:pt idx="46682">
                  <c:v>13.559600000001</c:v>
                </c:pt>
                <c:pt idx="46683">
                  <c:v>13.559600000001</c:v>
                </c:pt>
                <c:pt idx="46684">
                  <c:v>13.559600000001</c:v>
                </c:pt>
                <c:pt idx="46685">
                  <c:v>13.559600000001</c:v>
                </c:pt>
                <c:pt idx="46686">
                  <c:v>13.567138757262001</c:v>
                </c:pt>
                <c:pt idx="46687">
                  <c:v>13.608199999996</c:v>
                </c:pt>
                <c:pt idx="46688">
                  <c:v>13.608199999996</c:v>
                </c:pt>
                <c:pt idx="46689">
                  <c:v>13.608199999996</c:v>
                </c:pt>
                <c:pt idx="46690">
                  <c:v>13.608199999996</c:v>
                </c:pt>
                <c:pt idx="46691">
                  <c:v>13.608199999996</c:v>
                </c:pt>
                <c:pt idx="46692">
                  <c:v>13.608199999996</c:v>
                </c:pt>
                <c:pt idx="46693">
                  <c:v>13.608199999996</c:v>
                </c:pt>
                <c:pt idx="46694">
                  <c:v>13.608199999996</c:v>
                </c:pt>
                <c:pt idx="46695">
                  <c:v>13.608199999996</c:v>
                </c:pt>
                <c:pt idx="46696">
                  <c:v>13.608199999996</c:v>
                </c:pt>
                <c:pt idx="46697">
                  <c:v>13.608199999996</c:v>
                </c:pt>
                <c:pt idx="46698">
                  <c:v>13.608199999996</c:v>
                </c:pt>
                <c:pt idx="46699">
                  <c:v>13.608199999997</c:v>
                </c:pt>
                <c:pt idx="46700">
                  <c:v>13.659689695415</c:v>
                </c:pt>
                <c:pt idx="46701">
                  <c:v>13.708899999998</c:v>
                </c:pt>
                <c:pt idx="46702">
                  <c:v>13.708899999998</c:v>
                </c:pt>
                <c:pt idx="46703">
                  <c:v>13.708899999998</c:v>
                </c:pt>
                <c:pt idx="46704">
                  <c:v>13.708899999998</c:v>
                </c:pt>
                <c:pt idx="46705">
                  <c:v>13.708899999998</c:v>
                </c:pt>
                <c:pt idx="46706">
                  <c:v>13.708899999998</c:v>
                </c:pt>
                <c:pt idx="46707">
                  <c:v>13.708899999998</c:v>
                </c:pt>
                <c:pt idx="46708">
                  <c:v>13.708899999998</c:v>
                </c:pt>
                <c:pt idx="46709">
                  <c:v>13.708899999998</c:v>
                </c:pt>
                <c:pt idx="46710">
                  <c:v>13.708899999998</c:v>
                </c:pt>
                <c:pt idx="46711">
                  <c:v>13.708899999998</c:v>
                </c:pt>
                <c:pt idx="46712">
                  <c:v>13.708899999998</c:v>
                </c:pt>
                <c:pt idx="46713">
                  <c:v>13.654093131597</c:v>
                </c:pt>
                <c:pt idx="46714">
                  <c:v>13.571499999998</c:v>
                </c:pt>
                <c:pt idx="46715">
                  <c:v>13.571499999998</c:v>
                </c:pt>
                <c:pt idx="46716">
                  <c:v>13.571499999998</c:v>
                </c:pt>
                <c:pt idx="46717">
                  <c:v>13.571499999998</c:v>
                </c:pt>
                <c:pt idx="46718">
                  <c:v>13.571499999998</c:v>
                </c:pt>
                <c:pt idx="46719">
                  <c:v>13.571499999998</c:v>
                </c:pt>
                <c:pt idx="46720">
                  <c:v>13.571499999998</c:v>
                </c:pt>
                <c:pt idx="46721">
                  <c:v>13.571499999998</c:v>
                </c:pt>
                <c:pt idx="46722">
                  <c:v>13.571499999998</c:v>
                </c:pt>
                <c:pt idx="46723">
                  <c:v>13.571499999998</c:v>
                </c:pt>
                <c:pt idx="46724">
                  <c:v>13.571499999998</c:v>
                </c:pt>
                <c:pt idx="46725">
                  <c:v>13.571499999998</c:v>
                </c:pt>
                <c:pt idx="46726">
                  <c:v>13.572487324401999</c:v>
                </c:pt>
                <c:pt idx="46727">
                  <c:v>13.615300000003</c:v>
                </c:pt>
                <c:pt idx="46728">
                  <c:v>13.615300000003</c:v>
                </c:pt>
                <c:pt idx="46729">
                  <c:v>13.615300000003</c:v>
                </c:pt>
                <c:pt idx="46730">
                  <c:v>13.615300000003</c:v>
                </c:pt>
                <c:pt idx="46731">
                  <c:v>13.615300000003</c:v>
                </c:pt>
                <c:pt idx="46732">
                  <c:v>13.615300000003</c:v>
                </c:pt>
                <c:pt idx="46733">
                  <c:v>13.615300000003</c:v>
                </c:pt>
                <c:pt idx="46734">
                  <c:v>13.615300000003</c:v>
                </c:pt>
                <c:pt idx="46735">
                  <c:v>13.615300000003</c:v>
                </c:pt>
                <c:pt idx="46736">
                  <c:v>13.615300000003</c:v>
                </c:pt>
                <c:pt idx="46737">
                  <c:v>13.615300000003</c:v>
                </c:pt>
                <c:pt idx="46738">
                  <c:v>13.615300000003</c:v>
                </c:pt>
                <c:pt idx="46739">
                  <c:v>13.616316530102001</c:v>
                </c:pt>
                <c:pt idx="46740">
                  <c:v>13.706899999997001</c:v>
                </c:pt>
                <c:pt idx="46741">
                  <c:v>13.706899999997001</c:v>
                </c:pt>
                <c:pt idx="46742">
                  <c:v>13.706899999997001</c:v>
                </c:pt>
                <c:pt idx="46743">
                  <c:v>13.706899999997001</c:v>
                </c:pt>
                <c:pt idx="46744">
                  <c:v>13.706899999997001</c:v>
                </c:pt>
                <c:pt idx="46745">
                  <c:v>13.706899999997001</c:v>
                </c:pt>
                <c:pt idx="46746">
                  <c:v>13.706899999997001</c:v>
                </c:pt>
                <c:pt idx="46747">
                  <c:v>13.706899999997001</c:v>
                </c:pt>
                <c:pt idx="46748">
                  <c:v>13.706899999997001</c:v>
                </c:pt>
                <c:pt idx="46749">
                  <c:v>13.706899999997001</c:v>
                </c:pt>
                <c:pt idx="46750">
                  <c:v>13.706899999997001</c:v>
                </c:pt>
                <c:pt idx="46751">
                  <c:v>13.706899999997001</c:v>
                </c:pt>
                <c:pt idx="46752">
                  <c:v>13.706899999997001</c:v>
                </c:pt>
                <c:pt idx="46753">
                  <c:v>13.629307226325</c:v>
                </c:pt>
                <c:pt idx="46754">
                  <c:v>13.550099999995</c:v>
                </c:pt>
                <c:pt idx="46755">
                  <c:v>13.550099999995</c:v>
                </c:pt>
                <c:pt idx="46756">
                  <c:v>13.550099999995</c:v>
                </c:pt>
                <c:pt idx="46757">
                  <c:v>13.550099999995</c:v>
                </c:pt>
                <c:pt idx="46758">
                  <c:v>13.550099999995</c:v>
                </c:pt>
                <c:pt idx="46759">
                  <c:v>13.550099999995</c:v>
                </c:pt>
                <c:pt idx="46760">
                  <c:v>13.550099999995</c:v>
                </c:pt>
                <c:pt idx="46761">
                  <c:v>13.550099999995</c:v>
                </c:pt>
                <c:pt idx="46762">
                  <c:v>13.550099999995</c:v>
                </c:pt>
                <c:pt idx="46763">
                  <c:v>13.550099999995</c:v>
                </c:pt>
                <c:pt idx="46764">
                  <c:v>13.550099999995</c:v>
                </c:pt>
                <c:pt idx="46765">
                  <c:v>13.599897356739</c:v>
                </c:pt>
                <c:pt idx="46766">
                  <c:v>13.744799999994999</c:v>
                </c:pt>
                <c:pt idx="46767">
                  <c:v>13.744799999994999</c:v>
                </c:pt>
                <c:pt idx="46768">
                  <c:v>13.744799999994999</c:v>
                </c:pt>
                <c:pt idx="46769">
                  <c:v>13.744799999994999</c:v>
                </c:pt>
                <c:pt idx="46770">
                  <c:v>13.744799999994999</c:v>
                </c:pt>
                <c:pt idx="46771">
                  <c:v>13.744799999993999</c:v>
                </c:pt>
                <c:pt idx="46772">
                  <c:v>13.744799999994999</c:v>
                </c:pt>
                <c:pt idx="46773">
                  <c:v>13.744799999994999</c:v>
                </c:pt>
                <c:pt idx="46774">
                  <c:v>13.744799999994999</c:v>
                </c:pt>
                <c:pt idx="46775">
                  <c:v>13.744799999993999</c:v>
                </c:pt>
                <c:pt idx="46776">
                  <c:v>13.744799999994999</c:v>
                </c:pt>
                <c:pt idx="46777">
                  <c:v>13.744799999994999</c:v>
                </c:pt>
                <c:pt idx="46778">
                  <c:v>13.744799999994999</c:v>
                </c:pt>
                <c:pt idx="46779">
                  <c:v>13.744799999994999</c:v>
                </c:pt>
                <c:pt idx="46780">
                  <c:v>13.744799999994999</c:v>
                </c:pt>
                <c:pt idx="46781">
                  <c:v>13.744799999994999</c:v>
                </c:pt>
                <c:pt idx="46782">
                  <c:v>13.744799999994999</c:v>
                </c:pt>
                <c:pt idx="46783">
                  <c:v>13.738181065527</c:v>
                </c:pt>
                <c:pt idx="46784">
                  <c:v>13.562299999998</c:v>
                </c:pt>
                <c:pt idx="46785">
                  <c:v>13.562299999998</c:v>
                </c:pt>
                <c:pt idx="46786">
                  <c:v>13.562299999998</c:v>
                </c:pt>
                <c:pt idx="46787">
                  <c:v>13.562299999997</c:v>
                </c:pt>
                <c:pt idx="46788">
                  <c:v>13.562299999998</c:v>
                </c:pt>
                <c:pt idx="46789">
                  <c:v>13.562299999998</c:v>
                </c:pt>
                <c:pt idx="46790">
                  <c:v>13.633634371421</c:v>
                </c:pt>
                <c:pt idx="46791">
                  <c:v>13.744799999994999</c:v>
                </c:pt>
                <c:pt idx="46792">
                  <c:v>13.744799999994999</c:v>
                </c:pt>
                <c:pt idx="46793">
                  <c:v>13.744799999994999</c:v>
                </c:pt>
                <c:pt idx="46794">
                  <c:v>13.744799999994999</c:v>
                </c:pt>
                <c:pt idx="46795">
                  <c:v>13.744799999994999</c:v>
                </c:pt>
                <c:pt idx="46796">
                  <c:v>13.744799999994999</c:v>
                </c:pt>
                <c:pt idx="46797">
                  <c:v>13.744799999993999</c:v>
                </c:pt>
                <c:pt idx="46798">
                  <c:v>13.744799999994999</c:v>
                </c:pt>
                <c:pt idx="46799">
                  <c:v>13.744799999994999</c:v>
                </c:pt>
                <c:pt idx="46800">
                  <c:v>13.744799999993999</c:v>
                </c:pt>
                <c:pt idx="46801">
                  <c:v>13.744799999994999</c:v>
                </c:pt>
                <c:pt idx="46802">
                  <c:v>13.744799999993999</c:v>
                </c:pt>
                <c:pt idx="46803">
                  <c:v>13.727385187119999</c:v>
                </c:pt>
                <c:pt idx="46804">
                  <c:v>13.608999999997</c:v>
                </c:pt>
                <c:pt idx="46805">
                  <c:v>13.608999999997</c:v>
                </c:pt>
                <c:pt idx="46806">
                  <c:v>13.608999999997</c:v>
                </c:pt>
                <c:pt idx="46807">
                  <c:v>13.608999999997</c:v>
                </c:pt>
                <c:pt idx="46808">
                  <c:v>13.608999999997</c:v>
                </c:pt>
                <c:pt idx="46809">
                  <c:v>13.608999999997</c:v>
                </c:pt>
                <c:pt idx="46810">
                  <c:v>13.608999999997</c:v>
                </c:pt>
                <c:pt idx="46811">
                  <c:v>13.608999999997</c:v>
                </c:pt>
                <c:pt idx="46812">
                  <c:v>13.608999999997</c:v>
                </c:pt>
                <c:pt idx="46813">
                  <c:v>13.608999999997</c:v>
                </c:pt>
                <c:pt idx="46814">
                  <c:v>13.608999999997</c:v>
                </c:pt>
                <c:pt idx="46815">
                  <c:v>13.608999999997</c:v>
                </c:pt>
                <c:pt idx="46816">
                  <c:v>13.608999999997</c:v>
                </c:pt>
                <c:pt idx="46817">
                  <c:v>13.608999999997</c:v>
                </c:pt>
                <c:pt idx="46818">
                  <c:v>13.608999999997</c:v>
                </c:pt>
                <c:pt idx="46819">
                  <c:v>13.608999999997</c:v>
                </c:pt>
                <c:pt idx="46820">
                  <c:v>13.608999999997</c:v>
                </c:pt>
                <c:pt idx="46821">
                  <c:v>13.608999999997</c:v>
                </c:pt>
                <c:pt idx="46822">
                  <c:v>13.608999999997</c:v>
                </c:pt>
                <c:pt idx="46823">
                  <c:v>13.601514634146</c:v>
                </c:pt>
                <c:pt idx="46824">
                  <c:v>13.565800000003</c:v>
                </c:pt>
                <c:pt idx="46825">
                  <c:v>13.565800000003</c:v>
                </c:pt>
                <c:pt idx="46826">
                  <c:v>13.565800000003</c:v>
                </c:pt>
                <c:pt idx="46827">
                  <c:v>13.565800000003</c:v>
                </c:pt>
                <c:pt idx="46828">
                  <c:v>13.565800000003</c:v>
                </c:pt>
                <c:pt idx="46829">
                  <c:v>13.565800000003</c:v>
                </c:pt>
                <c:pt idx="46830">
                  <c:v>13.635316883446</c:v>
                </c:pt>
                <c:pt idx="46831">
                  <c:v>13.709899999996001</c:v>
                </c:pt>
                <c:pt idx="46832">
                  <c:v>13.709899999996001</c:v>
                </c:pt>
                <c:pt idx="46833">
                  <c:v>13.709899999996001</c:v>
                </c:pt>
                <c:pt idx="46834">
                  <c:v>13.709899999996001</c:v>
                </c:pt>
                <c:pt idx="46835">
                  <c:v>13.709899999996001</c:v>
                </c:pt>
                <c:pt idx="46836">
                  <c:v>13.709899999996001</c:v>
                </c:pt>
                <c:pt idx="46837">
                  <c:v>13.709899999996001</c:v>
                </c:pt>
                <c:pt idx="46838">
                  <c:v>13.709899999996001</c:v>
                </c:pt>
                <c:pt idx="46839">
                  <c:v>13.709899999996001</c:v>
                </c:pt>
                <c:pt idx="46840">
                  <c:v>13.709899999996001</c:v>
                </c:pt>
                <c:pt idx="46841">
                  <c:v>13.709899999996001</c:v>
                </c:pt>
                <c:pt idx="46842">
                  <c:v>13.709899999996001</c:v>
                </c:pt>
                <c:pt idx="46843">
                  <c:v>13.715861071386</c:v>
                </c:pt>
                <c:pt idx="46844">
                  <c:v>13.719400000002</c:v>
                </c:pt>
                <c:pt idx="46845">
                  <c:v>13.719400000002</c:v>
                </c:pt>
                <c:pt idx="46846">
                  <c:v>13.719400000002</c:v>
                </c:pt>
                <c:pt idx="46847">
                  <c:v>13.719400000002</c:v>
                </c:pt>
                <c:pt idx="46848">
                  <c:v>13.719400000002</c:v>
                </c:pt>
                <c:pt idx="46849">
                  <c:v>13.719400000002</c:v>
                </c:pt>
                <c:pt idx="46850">
                  <c:v>13.719400000002</c:v>
                </c:pt>
                <c:pt idx="46851">
                  <c:v>13.719400000002</c:v>
                </c:pt>
                <c:pt idx="46852">
                  <c:v>13.719400000002</c:v>
                </c:pt>
                <c:pt idx="46853">
                  <c:v>13.719400000002</c:v>
                </c:pt>
                <c:pt idx="46854">
                  <c:v>13.719400000002</c:v>
                </c:pt>
                <c:pt idx="46855">
                  <c:v>13.624688590607001</c:v>
                </c:pt>
                <c:pt idx="46856">
                  <c:v>13.558900000003</c:v>
                </c:pt>
                <c:pt idx="46857">
                  <c:v>13.558900000003</c:v>
                </c:pt>
                <c:pt idx="46858">
                  <c:v>13.558900000003</c:v>
                </c:pt>
                <c:pt idx="46859">
                  <c:v>13.558900000003</c:v>
                </c:pt>
                <c:pt idx="46860">
                  <c:v>13.558900000003</c:v>
                </c:pt>
                <c:pt idx="46861">
                  <c:v>13.558900000003</c:v>
                </c:pt>
                <c:pt idx="46862">
                  <c:v>13.558900000003</c:v>
                </c:pt>
                <c:pt idx="46863">
                  <c:v>13.558900000003</c:v>
                </c:pt>
                <c:pt idx="46864">
                  <c:v>13.558900000003</c:v>
                </c:pt>
                <c:pt idx="46865">
                  <c:v>13.558900000003</c:v>
                </c:pt>
                <c:pt idx="46866">
                  <c:v>13.558900000003</c:v>
                </c:pt>
                <c:pt idx="46867">
                  <c:v>13.562240990100999</c:v>
                </c:pt>
                <c:pt idx="46868">
                  <c:v>13.604499999994999</c:v>
                </c:pt>
                <c:pt idx="46869">
                  <c:v>13.604499999995999</c:v>
                </c:pt>
                <c:pt idx="46870">
                  <c:v>13.604499999994999</c:v>
                </c:pt>
                <c:pt idx="46871">
                  <c:v>13.604499999995999</c:v>
                </c:pt>
                <c:pt idx="46872">
                  <c:v>13.604499999994999</c:v>
                </c:pt>
                <c:pt idx="46873">
                  <c:v>13.604499999995999</c:v>
                </c:pt>
                <c:pt idx="46874">
                  <c:v>13.604499999995999</c:v>
                </c:pt>
                <c:pt idx="46875">
                  <c:v>13.604499999994999</c:v>
                </c:pt>
                <c:pt idx="46876">
                  <c:v>13.604499999994999</c:v>
                </c:pt>
                <c:pt idx="46877">
                  <c:v>13.604499999994999</c:v>
                </c:pt>
                <c:pt idx="46878">
                  <c:v>13.604499999994999</c:v>
                </c:pt>
                <c:pt idx="46879">
                  <c:v>13.604499999994999</c:v>
                </c:pt>
                <c:pt idx="46880">
                  <c:v>13.604499999994999</c:v>
                </c:pt>
                <c:pt idx="46881">
                  <c:v>13.604499999995999</c:v>
                </c:pt>
                <c:pt idx="46882">
                  <c:v>13.604499999994999</c:v>
                </c:pt>
                <c:pt idx="46883">
                  <c:v>13.604499999995999</c:v>
                </c:pt>
                <c:pt idx="46884">
                  <c:v>13.604499999995999</c:v>
                </c:pt>
                <c:pt idx="46885">
                  <c:v>13.604499999994999</c:v>
                </c:pt>
                <c:pt idx="46886">
                  <c:v>13.604499999995999</c:v>
                </c:pt>
                <c:pt idx="46887">
                  <c:v>13.620014782493</c:v>
                </c:pt>
                <c:pt idx="46888">
                  <c:v>13.709499999998</c:v>
                </c:pt>
                <c:pt idx="46889">
                  <c:v>13.709499999998</c:v>
                </c:pt>
                <c:pt idx="46890">
                  <c:v>13.709499999998</c:v>
                </c:pt>
                <c:pt idx="46891">
                  <c:v>13.709499999998</c:v>
                </c:pt>
                <c:pt idx="46892">
                  <c:v>13.709499999998</c:v>
                </c:pt>
                <c:pt idx="46893">
                  <c:v>13.709499999998</c:v>
                </c:pt>
                <c:pt idx="46894">
                  <c:v>13.729459225537999</c:v>
                </c:pt>
                <c:pt idx="46895">
                  <c:v>13.761499999994999</c:v>
                </c:pt>
                <c:pt idx="46896">
                  <c:v>13.761499999994999</c:v>
                </c:pt>
                <c:pt idx="46897">
                  <c:v>13.761499999994999</c:v>
                </c:pt>
                <c:pt idx="46898">
                  <c:v>13.761499999994999</c:v>
                </c:pt>
                <c:pt idx="46899">
                  <c:v>13.761499999994999</c:v>
                </c:pt>
                <c:pt idx="46900">
                  <c:v>13.761499999994999</c:v>
                </c:pt>
                <c:pt idx="46901">
                  <c:v>13.761499999994999</c:v>
                </c:pt>
                <c:pt idx="46902">
                  <c:v>13.761499999994999</c:v>
                </c:pt>
                <c:pt idx="46903">
                  <c:v>13.761499999994999</c:v>
                </c:pt>
                <c:pt idx="46904">
                  <c:v>13.761499999994999</c:v>
                </c:pt>
                <c:pt idx="46905">
                  <c:v>13.761499999994999</c:v>
                </c:pt>
                <c:pt idx="46906">
                  <c:v>13.761499999994999</c:v>
                </c:pt>
                <c:pt idx="46907">
                  <c:v>13.732624156824</c:v>
                </c:pt>
                <c:pt idx="46908">
                  <c:v>13.645199999999001</c:v>
                </c:pt>
                <c:pt idx="46909">
                  <c:v>13.645199999999001</c:v>
                </c:pt>
                <c:pt idx="46910">
                  <c:v>13.645199999999001</c:v>
                </c:pt>
                <c:pt idx="46911">
                  <c:v>13.645199999999001</c:v>
                </c:pt>
                <c:pt idx="46912">
                  <c:v>13.645199999999001</c:v>
                </c:pt>
                <c:pt idx="46913">
                  <c:v>13.645199999999001</c:v>
                </c:pt>
                <c:pt idx="46914">
                  <c:v>13.645199999999001</c:v>
                </c:pt>
                <c:pt idx="46915">
                  <c:v>13.645199999999001</c:v>
                </c:pt>
                <c:pt idx="46916">
                  <c:v>13.645199999999001</c:v>
                </c:pt>
                <c:pt idx="46917">
                  <c:v>13.645199999999001</c:v>
                </c:pt>
                <c:pt idx="46918">
                  <c:v>13.645199999999001</c:v>
                </c:pt>
                <c:pt idx="46919">
                  <c:v>13.645199999999001</c:v>
                </c:pt>
                <c:pt idx="46920">
                  <c:v>13.673560439562999</c:v>
                </c:pt>
                <c:pt idx="46921">
                  <c:v>13.679600000002999</c:v>
                </c:pt>
                <c:pt idx="46922">
                  <c:v>13.679600000002999</c:v>
                </c:pt>
                <c:pt idx="46923">
                  <c:v>13.679600000002999</c:v>
                </c:pt>
                <c:pt idx="46924">
                  <c:v>13.679600000002999</c:v>
                </c:pt>
                <c:pt idx="46925">
                  <c:v>13.679600000002999</c:v>
                </c:pt>
                <c:pt idx="46926">
                  <c:v>13.679600000002999</c:v>
                </c:pt>
                <c:pt idx="46927">
                  <c:v>13.679600000002999</c:v>
                </c:pt>
                <c:pt idx="46928">
                  <c:v>13.679600000002999</c:v>
                </c:pt>
                <c:pt idx="46929">
                  <c:v>13.679600000002999</c:v>
                </c:pt>
                <c:pt idx="46930">
                  <c:v>13.679600000002999</c:v>
                </c:pt>
                <c:pt idx="46931">
                  <c:v>13.679600000002999</c:v>
                </c:pt>
                <c:pt idx="46932">
                  <c:v>13.679600000002999</c:v>
                </c:pt>
                <c:pt idx="46933">
                  <c:v>13.679600000002999</c:v>
                </c:pt>
                <c:pt idx="46934">
                  <c:v>13.679600000002999</c:v>
                </c:pt>
                <c:pt idx="46935">
                  <c:v>13.679600000002999</c:v>
                </c:pt>
                <c:pt idx="46936">
                  <c:v>13.679600000002999</c:v>
                </c:pt>
                <c:pt idx="46937">
                  <c:v>13.679600000002999</c:v>
                </c:pt>
                <c:pt idx="46938">
                  <c:v>13.679600000002999</c:v>
                </c:pt>
                <c:pt idx="46939">
                  <c:v>13.648875809473999</c:v>
                </c:pt>
                <c:pt idx="46940">
                  <c:v>13.587999999998001</c:v>
                </c:pt>
                <c:pt idx="46941">
                  <c:v>13.587999999997001</c:v>
                </c:pt>
                <c:pt idx="46942">
                  <c:v>13.587999999995001</c:v>
                </c:pt>
                <c:pt idx="46943">
                  <c:v>13.587999999997001</c:v>
                </c:pt>
                <c:pt idx="46944">
                  <c:v>13.587999999997001</c:v>
                </c:pt>
                <c:pt idx="46945">
                  <c:v>13.653612528651999</c:v>
                </c:pt>
                <c:pt idx="46946">
                  <c:v>13.686400000003999</c:v>
                </c:pt>
                <c:pt idx="46947">
                  <c:v>13.686400000003999</c:v>
                </c:pt>
                <c:pt idx="46948">
                  <c:v>13.686400000003999</c:v>
                </c:pt>
                <c:pt idx="46949">
                  <c:v>13.686400000003999</c:v>
                </c:pt>
                <c:pt idx="46950">
                  <c:v>13.686400000003999</c:v>
                </c:pt>
                <c:pt idx="46951">
                  <c:v>13.686400000003999</c:v>
                </c:pt>
                <c:pt idx="46952">
                  <c:v>13.686400000003999</c:v>
                </c:pt>
                <c:pt idx="46953">
                  <c:v>13.686400000003999</c:v>
                </c:pt>
                <c:pt idx="46954">
                  <c:v>13.686400000003999</c:v>
                </c:pt>
                <c:pt idx="46955">
                  <c:v>13.686400000003999</c:v>
                </c:pt>
                <c:pt idx="46956">
                  <c:v>13.686400000003999</c:v>
                </c:pt>
                <c:pt idx="46957">
                  <c:v>13.686400000003999</c:v>
                </c:pt>
                <c:pt idx="46958">
                  <c:v>13.670271788288</c:v>
                </c:pt>
                <c:pt idx="46959">
                  <c:v>13.533300000004999</c:v>
                </c:pt>
                <c:pt idx="46960">
                  <c:v>13.533300000003001</c:v>
                </c:pt>
                <c:pt idx="46961">
                  <c:v>13.533300000003001</c:v>
                </c:pt>
                <c:pt idx="46962">
                  <c:v>13.533300000003001</c:v>
                </c:pt>
                <c:pt idx="46963">
                  <c:v>13.533300000003001</c:v>
                </c:pt>
                <c:pt idx="46964">
                  <c:v>13.533300000003001</c:v>
                </c:pt>
                <c:pt idx="46965">
                  <c:v>13.533300000003001</c:v>
                </c:pt>
                <c:pt idx="46966">
                  <c:v>13.533300000003001</c:v>
                </c:pt>
                <c:pt idx="46967">
                  <c:v>13.533300000003001</c:v>
                </c:pt>
                <c:pt idx="46968">
                  <c:v>13.533300000003001</c:v>
                </c:pt>
                <c:pt idx="46969">
                  <c:v>13.533300000003001</c:v>
                </c:pt>
                <c:pt idx="46970">
                  <c:v>13.544859164619</c:v>
                </c:pt>
                <c:pt idx="46971">
                  <c:v>13.660700000001</c:v>
                </c:pt>
                <c:pt idx="46972">
                  <c:v>13.660700000001</c:v>
                </c:pt>
                <c:pt idx="46973">
                  <c:v>13.660700000001</c:v>
                </c:pt>
                <c:pt idx="46974">
                  <c:v>13.660700000001</c:v>
                </c:pt>
                <c:pt idx="46975">
                  <c:v>13.660700000001</c:v>
                </c:pt>
                <c:pt idx="46976">
                  <c:v>13.660700000001</c:v>
                </c:pt>
                <c:pt idx="46977">
                  <c:v>13.660700000001</c:v>
                </c:pt>
                <c:pt idx="46978">
                  <c:v>13.660700000001</c:v>
                </c:pt>
                <c:pt idx="46979">
                  <c:v>13.660700000003001</c:v>
                </c:pt>
                <c:pt idx="46980">
                  <c:v>13.660700000003001</c:v>
                </c:pt>
                <c:pt idx="46981">
                  <c:v>13.730621409057999</c:v>
                </c:pt>
                <c:pt idx="46982">
                  <c:v>13.852600000004999</c:v>
                </c:pt>
                <c:pt idx="46983">
                  <c:v>13.852600000003999</c:v>
                </c:pt>
                <c:pt idx="46984">
                  <c:v>13.852600000003999</c:v>
                </c:pt>
                <c:pt idx="46985">
                  <c:v>13.852600000003999</c:v>
                </c:pt>
                <c:pt idx="46986">
                  <c:v>13.852600000003999</c:v>
                </c:pt>
                <c:pt idx="46987">
                  <c:v>13.852600000003999</c:v>
                </c:pt>
                <c:pt idx="46988">
                  <c:v>13.852600000003999</c:v>
                </c:pt>
                <c:pt idx="46989">
                  <c:v>13.852600000003999</c:v>
                </c:pt>
                <c:pt idx="46990">
                  <c:v>13.852600000003999</c:v>
                </c:pt>
                <c:pt idx="46991">
                  <c:v>13.852600000003999</c:v>
                </c:pt>
                <c:pt idx="46992">
                  <c:v>13.852600000003999</c:v>
                </c:pt>
                <c:pt idx="46993">
                  <c:v>13.852600000004999</c:v>
                </c:pt>
                <c:pt idx="46994">
                  <c:v>13.833298656987999</c:v>
                </c:pt>
                <c:pt idx="46995">
                  <c:v>13.714500000000999</c:v>
                </c:pt>
                <c:pt idx="46996">
                  <c:v>13.714500000000999</c:v>
                </c:pt>
                <c:pt idx="46997">
                  <c:v>13.714500000000999</c:v>
                </c:pt>
                <c:pt idx="46998">
                  <c:v>13.714500000000999</c:v>
                </c:pt>
                <c:pt idx="46999">
                  <c:v>13.714500000000999</c:v>
                </c:pt>
                <c:pt idx="47000">
                  <c:v>13.714500000000999</c:v>
                </c:pt>
                <c:pt idx="47001">
                  <c:v>13.714500000000999</c:v>
                </c:pt>
                <c:pt idx="47002">
                  <c:v>13.714500000000999</c:v>
                </c:pt>
                <c:pt idx="47003">
                  <c:v>13.714500000000999</c:v>
                </c:pt>
                <c:pt idx="47004">
                  <c:v>13.714500000000999</c:v>
                </c:pt>
                <c:pt idx="47005">
                  <c:v>13.714500000000999</c:v>
                </c:pt>
                <c:pt idx="47006">
                  <c:v>13.714500000000999</c:v>
                </c:pt>
                <c:pt idx="47007">
                  <c:v>13.714500000000999</c:v>
                </c:pt>
                <c:pt idx="47008">
                  <c:v>13.705659228517</c:v>
                </c:pt>
                <c:pt idx="47009">
                  <c:v>13.699400000003999</c:v>
                </c:pt>
                <c:pt idx="47010">
                  <c:v>13.699400000003999</c:v>
                </c:pt>
                <c:pt idx="47011">
                  <c:v>13.699400000003999</c:v>
                </c:pt>
                <c:pt idx="47012">
                  <c:v>13.699400000002001</c:v>
                </c:pt>
                <c:pt idx="47013">
                  <c:v>13.699400000003999</c:v>
                </c:pt>
                <c:pt idx="47014">
                  <c:v>13.699400000003999</c:v>
                </c:pt>
                <c:pt idx="47015">
                  <c:v>13.699400000003999</c:v>
                </c:pt>
                <c:pt idx="47016">
                  <c:v>13.699400000003999</c:v>
                </c:pt>
                <c:pt idx="47017">
                  <c:v>13.699400000003999</c:v>
                </c:pt>
                <c:pt idx="47018">
                  <c:v>13.699400000003999</c:v>
                </c:pt>
                <c:pt idx="47019">
                  <c:v>13.699400000003999</c:v>
                </c:pt>
                <c:pt idx="47020">
                  <c:v>13.699400000003999</c:v>
                </c:pt>
                <c:pt idx="47021">
                  <c:v>13.699400000003999</c:v>
                </c:pt>
                <c:pt idx="47022">
                  <c:v>13.699400000003999</c:v>
                </c:pt>
                <c:pt idx="47023">
                  <c:v>13.699400000003999</c:v>
                </c:pt>
                <c:pt idx="47024">
                  <c:v>13.699400000003999</c:v>
                </c:pt>
                <c:pt idx="47025">
                  <c:v>13.699400000003999</c:v>
                </c:pt>
                <c:pt idx="47026">
                  <c:v>13.660175939614</c:v>
                </c:pt>
                <c:pt idx="47027">
                  <c:v>13.503700000001</c:v>
                </c:pt>
                <c:pt idx="47028">
                  <c:v>13.503700000001</c:v>
                </c:pt>
                <c:pt idx="47029">
                  <c:v>13.503700000001</c:v>
                </c:pt>
                <c:pt idx="47030">
                  <c:v>13.503700000001</c:v>
                </c:pt>
                <c:pt idx="47031">
                  <c:v>13.503700000001</c:v>
                </c:pt>
                <c:pt idx="47032">
                  <c:v>13.503700000001</c:v>
                </c:pt>
                <c:pt idx="47033">
                  <c:v>13.649372123668</c:v>
                </c:pt>
                <c:pt idx="47034">
                  <c:v>13.798700000005001</c:v>
                </c:pt>
                <c:pt idx="47035">
                  <c:v>13.798700000005001</c:v>
                </c:pt>
                <c:pt idx="47036">
                  <c:v>13.798700000005001</c:v>
                </c:pt>
                <c:pt idx="47037">
                  <c:v>13.798700000005001</c:v>
                </c:pt>
                <c:pt idx="47038">
                  <c:v>13.798700000005001</c:v>
                </c:pt>
                <c:pt idx="47039">
                  <c:v>13.798700000005001</c:v>
                </c:pt>
                <c:pt idx="47040">
                  <c:v>13.798700000005001</c:v>
                </c:pt>
                <c:pt idx="47041">
                  <c:v>13.798700000005001</c:v>
                </c:pt>
                <c:pt idx="47042">
                  <c:v>13.798700000005001</c:v>
                </c:pt>
                <c:pt idx="47043">
                  <c:v>13.798700000005001</c:v>
                </c:pt>
                <c:pt idx="47044">
                  <c:v>13.798700000005001</c:v>
                </c:pt>
                <c:pt idx="47045">
                  <c:v>13.778559704160999</c:v>
                </c:pt>
                <c:pt idx="47046">
                  <c:v>13.708500000001001</c:v>
                </c:pt>
                <c:pt idx="47047">
                  <c:v>13.708500000001001</c:v>
                </c:pt>
                <c:pt idx="47048">
                  <c:v>13.708500000001001</c:v>
                </c:pt>
                <c:pt idx="47049">
                  <c:v>13.708500000001001</c:v>
                </c:pt>
                <c:pt idx="47050">
                  <c:v>13.708500000001001</c:v>
                </c:pt>
                <c:pt idx="47051">
                  <c:v>13.708500000001001</c:v>
                </c:pt>
                <c:pt idx="47052">
                  <c:v>13.708500000001001</c:v>
                </c:pt>
                <c:pt idx="47053">
                  <c:v>13.708500000001001</c:v>
                </c:pt>
                <c:pt idx="47054">
                  <c:v>13.708500000001001</c:v>
                </c:pt>
                <c:pt idx="47055">
                  <c:v>13.708500000001001</c:v>
                </c:pt>
                <c:pt idx="47056">
                  <c:v>13.708500000001001</c:v>
                </c:pt>
                <c:pt idx="47057">
                  <c:v>13.708500000001001</c:v>
                </c:pt>
                <c:pt idx="47058">
                  <c:v>13.708707100248001</c:v>
                </c:pt>
                <c:pt idx="47059">
                  <c:v>13.710400000004</c:v>
                </c:pt>
                <c:pt idx="47060">
                  <c:v>13.710400000004</c:v>
                </c:pt>
                <c:pt idx="47061">
                  <c:v>13.710400000004</c:v>
                </c:pt>
                <c:pt idx="47062">
                  <c:v>13.710400000004</c:v>
                </c:pt>
                <c:pt idx="47063">
                  <c:v>13.710400000004</c:v>
                </c:pt>
                <c:pt idx="47064">
                  <c:v>13.710400000004</c:v>
                </c:pt>
                <c:pt idx="47065">
                  <c:v>13.710400000004</c:v>
                </c:pt>
                <c:pt idx="47066">
                  <c:v>13.710400000004</c:v>
                </c:pt>
                <c:pt idx="47067">
                  <c:v>13.710400000004</c:v>
                </c:pt>
                <c:pt idx="47068">
                  <c:v>13.710400000004</c:v>
                </c:pt>
                <c:pt idx="47069">
                  <c:v>13.710400000004</c:v>
                </c:pt>
                <c:pt idx="47070">
                  <c:v>13.710400000003</c:v>
                </c:pt>
                <c:pt idx="47071">
                  <c:v>13.710400000004</c:v>
                </c:pt>
                <c:pt idx="47072">
                  <c:v>13.600421132646</c:v>
                </c:pt>
                <c:pt idx="47073">
                  <c:v>13.477799999995</c:v>
                </c:pt>
                <c:pt idx="47074">
                  <c:v>13.477799999996</c:v>
                </c:pt>
                <c:pt idx="47075">
                  <c:v>13.477799999996</c:v>
                </c:pt>
                <c:pt idx="47076">
                  <c:v>13.477799999996</c:v>
                </c:pt>
                <c:pt idx="47077">
                  <c:v>13.477799999995</c:v>
                </c:pt>
                <c:pt idx="47078">
                  <c:v>13.477799999996</c:v>
                </c:pt>
                <c:pt idx="47079">
                  <c:v>13.477799999996</c:v>
                </c:pt>
                <c:pt idx="47080">
                  <c:v>13.477799999995</c:v>
                </c:pt>
                <c:pt idx="47081">
                  <c:v>13.477799999995</c:v>
                </c:pt>
                <c:pt idx="47082">
                  <c:v>13.477799999996</c:v>
                </c:pt>
                <c:pt idx="47083">
                  <c:v>13.477799999996</c:v>
                </c:pt>
                <c:pt idx="47084">
                  <c:v>13.477799999996</c:v>
                </c:pt>
                <c:pt idx="47085">
                  <c:v>13.512264158539001</c:v>
                </c:pt>
                <c:pt idx="47086">
                  <c:v>13.691499999996999</c:v>
                </c:pt>
                <c:pt idx="47087">
                  <c:v>13.691499999994999</c:v>
                </c:pt>
                <c:pt idx="47088">
                  <c:v>13.691499999994999</c:v>
                </c:pt>
                <c:pt idx="47089">
                  <c:v>13.691499999994999</c:v>
                </c:pt>
                <c:pt idx="47090">
                  <c:v>13.691499999994999</c:v>
                </c:pt>
                <c:pt idx="47091">
                  <c:v>13.691499999994999</c:v>
                </c:pt>
                <c:pt idx="47092">
                  <c:v>13.691499999994999</c:v>
                </c:pt>
                <c:pt idx="47093">
                  <c:v>13.691499999994999</c:v>
                </c:pt>
                <c:pt idx="47094">
                  <c:v>13.691499999994999</c:v>
                </c:pt>
                <c:pt idx="47095">
                  <c:v>13.691499999994999</c:v>
                </c:pt>
                <c:pt idx="47096">
                  <c:v>13.691499999994999</c:v>
                </c:pt>
                <c:pt idx="47097">
                  <c:v>13.691499999994999</c:v>
                </c:pt>
                <c:pt idx="47098">
                  <c:v>13.691499999994999</c:v>
                </c:pt>
                <c:pt idx="47099">
                  <c:v>13.691499999994999</c:v>
                </c:pt>
                <c:pt idx="47100">
                  <c:v>13.691499999994999</c:v>
                </c:pt>
                <c:pt idx="47101">
                  <c:v>13.691499999994999</c:v>
                </c:pt>
                <c:pt idx="47102">
                  <c:v>13.691499999994999</c:v>
                </c:pt>
                <c:pt idx="47103">
                  <c:v>13.684791275254</c:v>
                </c:pt>
                <c:pt idx="47104">
                  <c:v>13.666100000002</c:v>
                </c:pt>
                <c:pt idx="47105">
                  <c:v>13.666100000002</c:v>
                </c:pt>
                <c:pt idx="47106">
                  <c:v>13.666100000002</c:v>
                </c:pt>
                <c:pt idx="47107">
                  <c:v>13.666100000002</c:v>
                </c:pt>
                <c:pt idx="47108">
                  <c:v>13.666100000002</c:v>
                </c:pt>
                <c:pt idx="47109">
                  <c:v>13.666100000002</c:v>
                </c:pt>
                <c:pt idx="47110">
                  <c:v>13.549898521775001</c:v>
                </c:pt>
                <c:pt idx="47111">
                  <c:v>13.532600000004001</c:v>
                </c:pt>
                <c:pt idx="47112">
                  <c:v>13.532600000004001</c:v>
                </c:pt>
                <c:pt idx="47113">
                  <c:v>13.532600000004001</c:v>
                </c:pt>
                <c:pt idx="47114">
                  <c:v>13.532600000004001</c:v>
                </c:pt>
                <c:pt idx="47115">
                  <c:v>13.532600000004001</c:v>
                </c:pt>
                <c:pt idx="47116">
                  <c:v>13.532600000004001</c:v>
                </c:pt>
                <c:pt idx="47117">
                  <c:v>13.532600000004001</c:v>
                </c:pt>
                <c:pt idx="47118">
                  <c:v>13.532600000004001</c:v>
                </c:pt>
                <c:pt idx="47119">
                  <c:v>13.532600000004001</c:v>
                </c:pt>
                <c:pt idx="47120">
                  <c:v>13.532600000004001</c:v>
                </c:pt>
                <c:pt idx="47121">
                  <c:v>13.532600000004001</c:v>
                </c:pt>
                <c:pt idx="47122">
                  <c:v>13.532600000004001</c:v>
                </c:pt>
                <c:pt idx="47123">
                  <c:v>13.635078459563999</c:v>
                </c:pt>
                <c:pt idx="47124">
                  <c:v>13.702199999999999</c:v>
                </c:pt>
                <c:pt idx="47125">
                  <c:v>13.702199999999999</c:v>
                </c:pt>
                <c:pt idx="47126">
                  <c:v>13.702199999999999</c:v>
                </c:pt>
                <c:pt idx="47127">
                  <c:v>13.702199999999999</c:v>
                </c:pt>
                <c:pt idx="47128">
                  <c:v>13.702199999999999</c:v>
                </c:pt>
                <c:pt idx="47129">
                  <c:v>13.702199999999999</c:v>
                </c:pt>
                <c:pt idx="47130">
                  <c:v>13.702199999999999</c:v>
                </c:pt>
                <c:pt idx="47131">
                  <c:v>13.702199999999999</c:v>
                </c:pt>
                <c:pt idx="47132">
                  <c:v>13.702199999999999</c:v>
                </c:pt>
                <c:pt idx="47133">
                  <c:v>13.702199999999999</c:v>
                </c:pt>
                <c:pt idx="47134">
                  <c:v>13.702199999999999</c:v>
                </c:pt>
                <c:pt idx="47135">
                  <c:v>13.702199999999999</c:v>
                </c:pt>
                <c:pt idx="47136">
                  <c:v>13.702199999999999</c:v>
                </c:pt>
                <c:pt idx="47137">
                  <c:v>13.702199999999999</c:v>
                </c:pt>
                <c:pt idx="47138">
                  <c:v>13.702199999999999</c:v>
                </c:pt>
                <c:pt idx="47139">
                  <c:v>13.702199999999999</c:v>
                </c:pt>
                <c:pt idx="47140">
                  <c:v>13.702199999999999</c:v>
                </c:pt>
                <c:pt idx="47141">
                  <c:v>13.684947710294001</c:v>
                </c:pt>
                <c:pt idx="47142">
                  <c:v>13.621199999996</c:v>
                </c:pt>
                <c:pt idx="47143">
                  <c:v>13.621199999996</c:v>
                </c:pt>
                <c:pt idx="47144">
                  <c:v>13.621199999996</c:v>
                </c:pt>
                <c:pt idx="47145">
                  <c:v>13.621199999996</c:v>
                </c:pt>
                <c:pt idx="47146">
                  <c:v>13.621199999996</c:v>
                </c:pt>
                <c:pt idx="47147">
                  <c:v>13.621199999996</c:v>
                </c:pt>
                <c:pt idx="47148">
                  <c:v>13.621199999996</c:v>
                </c:pt>
                <c:pt idx="47149">
                  <c:v>13.621199999996</c:v>
                </c:pt>
                <c:pt idx="47150">
                  <c:v>13.621199999996</c:v>
                </c:pt>
                <c:pt idx="47151">
                  <c:v>13.621199999996</c:v>
                </c:pt>
                <c:pt idx="47152">
                  <c:v>13.621199999996</c:v>
                </c:pt>
                <c:pt idx="47153">
                  <c:v>13.621199999996</c:v>
                </c:pt>
                <c:pt idx="47154">
                  <c:v>13.621199999996</c:v>
                </c:pt>
                <c:pt idx="47155">
                  <c:v>13.604440965089999</c:v>
                </c:pt>
                <c:pt idx="47156">
                  <c:v>13.595999999998</c:v>
                </c:pt>
                <c:pt idx="47157">
                  <c:v>13.595999999998</c:v>
                </c:pt>
                <c:pt idx="47158">
                  <c:v>13.595999999998</c:v>
                </c:pt>
                <c:pt idx="47159">
                  <c:v>13.595999999997</c:v>
                </c:pt>
                <c:pt idx="47160">
                  <c:v>13.595999999998</c:v>
                </c:pt>
                <c:pt idx="47161">
                  <c:v>13.620497275026</c:v>
                </c:pt>
                <c:pt idx="47162">
                  <c:v>13.7125</c:v>
                </c:pt>
                <c:pt idx="47163">
                  <c:v>13.712499999996</c:v>
                </c:pt>
                <c:pt idx="47164">
                  <c:v>13.712499999996</c:v>
                </c:pt>
                <c:pt idx="47165">
                  <c:v>13.712499999996</c:v>
                </c:pt>
                <c:pt idx="47166">
                  <c:v>13.712499999996</c:v>
                </c:pt>
                <c:pt idx="47167">
                  <c:v>13.712499999996</c:v>
                </c:pt>
                <c:pt idx="47168">
                  <c:v>13.712499999996</c:v>
                </c:pt>
                <c:pt idx="47169">
                  <c:v>13.712499999996</c:v>
                </c:pt>
                <c:pt idx="47170">
                  <c:v>13.712499999996</c:v>
                </c:pt>
                <c:pt idx="47171">
                  <c:v>13.712499999996</c:v>
                </c:pt>
                <c:pt idx="47172">
                  <c:v>13.712499999996</c:v>
                </c:pt>
                <c:pt idx="47173">
                  <c:v>13.706168400387</c:v>
                </c:pt>
                <c:pt idx="47174">
                  <c:v>13.697400000003</c:v>
                </c:pt>
                <c:pt idx="47175">
                  <c:v>13.697400000003</c:v>
                </c:pt>
                <c:pt idx="47176">
                  <c:v>13.697400000003</c:v>
                </c:pt>
                <c:pt idx="47177">
                  <c:v>13.697400000003</c:v>
                </c:pt>
                <c:pt idx="47178">
                  <c:v>13.697400000003</c:v>
                </c:pt>
                <c:pt idx="47179">
                  <c:v>13.697400000003</c:v>
                </c:pt>
                <c:pt idx="47180">
                  <c:v>13.697400000003</c:v>
                </c:pt>
                <c:pt idx="47181">
                  <c:v>13.697400000003</c:v>
                </c:pt>
                <c:pt idx="47182">
                  <c:v>13.697400000003</c:v>
                </c:pt>
                <c:pt idx="47183">
                  <c:v>13.697400000003</c:v>
                </c:pt>
                <c:pt idx="47184">
                  <c:v>13.697400000003</c:v>
                </c:pt>
                <c:pt idx="47185">
                  <c:v>13.697400000003</c:v>
                </c:pt>
                <c:pt idx="47186">
                  <c:v>13.672022535212999</c:v>
                </c:pt>
                <c:pt idx="47187">
                  <c:v>13.642800000000999</c:v>
                </c:pt>
                <c:pt idx="47188">
                  <c:v>13.642800000000999</c:v>
                </c:pt>
                <c:pt idx="47189">
                  <c:v>13.642800000000999</c:v>
                </c:pt>
                <c:pt idx="47190">
                  <c:v>13.642800000000999</c:v>
                </c:pt>
                <c:pt idx="47191">
                  <c:v>13.642800000000999</c:v>
                </c:pt>
                <c:pt idx="47192">
                  <c:v>13.642799999997001</c:v>
                </c:pt>
                <c:pt idx="47193">
                  <c:v>13.642800000000999</c:v>
                </c:pt>
                <c:pt idx="47194">
                  <c:v>13.642800000000999</c:v>
                </c:pt>
                <c:pt idx="47195">
                  <c:v>13.642800000000999</c:v>
                </c:pt>
                <c:pt idx="47196">
                  <c:v>13.642800000000999</c:v>
                </c:pt>
                <c:pt idx="47197">
                  <c:v>13.642800000000999</c:v>
                </c:pt>
                <c:pt idx="47198">
                  <c:v>13.642800000000999</c:v>
                </c:pt>
                <c:pt idx="47199">
                  <c:v>13.642800000000999</c:v>
                </c:pt>
                <c:pt idx="47200">
                  <c:v>13.642800000000999</c:v>
                </c:pt>
                <c:pt idx="47201">
                  <c:v>13.642800000000999</c:v>
                </c:pt>
                <c:pt idx="47202">
                  <c:v>13.642800000000999</c:v>
                </c:pt>
                <c:pt idx="47203">
                  <c:v>13.642800000000999</c:v>
                </c:pt>
                <c:pt idx="47204">
                  <c:v>13.642800000000999</c:v>
                </c:pt>
                <c:pt idx="47205">
                  <c:v>13.632212500002</c:v>
                </c:pt>
                <c:pt idx="47206">
                  <c:v>13.630700000001999</c:v>
                </c:pt>
                <c:pt idx="47207">
                  <c:v>13.630700000001999</c:v>
                </c:pt>
                <c:pt idx="47208">
                  <c:v>13.630700000001999</c:v>
                </c:pt>
                <c:pt idx="47209">
                  <c:v>13.630700000001999</c:v>
                </c:pt>
                <c:pt idx="47210">
                  <c:v>13.630700000001999</c:v>
                </c:pt>
                <c:pt idx="47211">
                  <c:v>13.630700000001999</c:v>
                </c:pt>
                <c:pt idx="47212">
                  <c:v>13.630700000001999</c:v>
                </c:pt>
                <c:pt idx="47213">
                  <c:v>13.630700000001999</c:v>
                </c:pt>
                <c:pt idx="47214">
                  <c:v>13.630700000001999</c:v>
                </c:pt>
                <c:pt idx="47215">
                  <c:v>13.630700000001999</c:v>
                </c:pt>
                <c:pt idx="47216">
                  <c:v>13.630699999999999</c:v>
                </c:pt>
                <c:pt idx="47217">
                  <c:v>13.580278085398</c:v>
                </c:pt>
                <c:pt idx="47218">
                  <c:v>13.516100000001</c:v>
                </c:pt>
                <c:pt idx="47219">
                  <c:v>13.516100000001</c:v>
                </c:pt>
                <c:pt idx="47220">
                  <c:v>13.516100000001</c:v>
                </c:pt>
                <c:pt idx="47221">
                  <c:v>13.516100000001</c:v>
                </c:pt>
                <c:pt idx="47222">
                  <c:v>13.516100000001</c:v>
                </c:pt>
                <c:pt idx="47223">
                  <c:v>13.516439303199</c:v>
                </c:pt>
                <c:pt idx="47224">
                  <c:v>13.524399999997</c:v>
                </c:pt>
                <c:pt idx="47225">
                  <c:v>13.524399999997</c:v>
                </c:pt>
                <c:pt idx="47226">
                  <c:v>13.524399999997</c:v>
                </c:pt>
                <c:pt idx="47227">
                  <c:v>13.524399999997</c:v>
                </c:pt>
                <c:pt idx="47228">
                  <c:v>13.524399999997</c:v>
                </c:pt>
                <c:pt idx="47229">
                  <c:v>13.524399999997</c:v>
                </c:pt>
                <c:pt idx="47230">
                  <c:v>13.524399999997</c:v>
                </c:pt>
                <c:pt idx="47231">
                  <c:v>13.524399999997</c:v>
                </c:pt>
                <c:pt idx="47232">
                  <c:v>13.524399999997</c:v>
                </c:pt>
                <c:pt idx="47233">
                  <c:v>13.524399999997</c:v>
                </c:pt>
                <c:pt idx="47234">
                  <c:v>13.524399999997</c:v>
                </c:pt>
                <c:pt idx="47235">
                  <c:v>13.524399999997</c:v>
                </c:pt>
                <c:pt idx="47236">
                  <c:v>13.524399999997</c:v>
                </c:pt>
                <c:pt idx="47237">
                  <c:v>13.524399999997</c:v>
                </c:pt>
                <c:pt idx="47238">
                  <c:v>13.524399999997</c:v>
                </c:pt>
                <c:pt idx="47239">
                  <c:v>13.524399999997</c:v>
                </c:pt>
                <c:pt idx="47240">
                  <c:v>13.524399999997</c:v>
                </c:pt>
                <c:pt idx="47241">
                  <c:v>13.524399999997</c:v>
                </c:pt>
                <c:pt idx="47242">
                  <c:v>13.524399999997</c:v>
                </c:pt>
                <c:pt idx="47243">
                  <c:v>13.540718119374</c:v>
                </c:pt>
                <c:pt idx="47244">
                  <c:v>13.565299999996</c:v>
                </c:pt>
                <c:pt idx="47245">
                  <c:v>13.565299999996</c:v>
                </c:pt>
                <c:pt idx="47246">
                  <c:v>13.565299999996</c:v>
                </c:pt>
                <c:pt idx="47247">
                  <c:v>13.565299999996</c:v>
                </c:pt>
                <c:pt idx="47248">
                  <c:v>13.565299999996</c:v>
                </c:pt>
                <c:pt idx="47249">
                  <c:v>13.565299999996</c:v>
                </c:pt>
                <c:pt idx="47250">
                  <c:v>13.565299999996</c:v>
                </c:pt>
                <c:pt idx="47251">
                  <c:v>13.565299999996</c:v>
                </c:pt>
                <c:pt idx="47252">
                  <c:v>13.565299999996</c:v>
                </c:pt>
                <c:pt idx="47253">
                  <c:v>13.565299999996</c:v>
                </c:pt>
                <c:pt idx="47254">
                  <c:v>13.565299999996</c:v>
                </c:pt>
                <c:pt idx="47255">
                  <c:v>13.565299999996</c:v>
                </c:pt>
                <c:pt idx="47256">
                  <c:v>13.565299999996</c:v>
                </c:pt>
                <c:pt idx="47257">
                  <c:v>13.490300000003</c:v>
                </c:pt>
                <c:pt idx="47258">
                  <c:v>13.490300000003</c:v>
                </c:pt>
                <c:pt idx="47259">
                  <c:v>13.490300000003</c:v>
                </c:pt>
                <c:pt idx="47260">
                  <c:v>13.490300000003</c:v>
                </c:pt>
                <c:pt idx="47261">
                  <c:v>13.490300000003</c:v>
                </c:pt>
                <c:pt idx="47262">
                  <c:v>13.490300000003</c:v>
                </c:pt>
                <c:pt idx="47263">
                  <c:v>13.490300000003</c:v>
                </c:pt>
                <c:pt idx="47264">
                  <c:v>13.490300000004</c:v>
                </c:pt>
                <c:pt idx="47265">
                  <c:v>13.490300000003</c:v>
                </c:pt>
                <c:pt idx="47266">
                  <c:v>13.490300000003</c:v>
                </c:pt>
                <c:pt idx="47267">
                  <c:v>13.490300000003</c:v>
                </c:pt>
                <c:pt idx="47268">
                  <c:v>13.653796703872001</c:v>
                </c:pt>
                <c:pt idx="47269">
                  <c:v>13.699900000005</c:v>
                </c:pt>
                <c:pt idx="47270">
                  <c:v>13.699900000005</c:v>
                </c:pt>
                <c:pt idx="47271">
                  <c:v>13.699900000005</c:v>
                </c:pt>
                <c:pt idx="47272">
                  <c:v>13.699900000005</c:v>
                </c:pt>
                <c:pt idx="47273">
                  <c:v>13.699900000005</c:v>
                </c:pt>
                <c:pt idx="47274">
                  <c:v>13.699900000005</c:v>
                </c:pt>
                <c:pt idx="47275">
                  <c:v>13.699900000005</c:v>
                </c:pt>
                <c:pt idx="47276">
                  <c:v>13.699900000005</c:v>
                </c:pt>
                <c:pt idx="47277">
                  <c:v>13.699900000005</c:v>
                </c:pt>
                <c:pt idx="47278">
                  <c:v>13.699900000005</c:v>
                </c:pt>
                <c:pt idx="47279">
                  <c:v>13.699900000005</c:v>
                </c:pt>
                <c:pt idx="47280">
                  <c:v>13.646301697457</c:v>
                </c:pt>
                <c:pt idx="47281">
                  <c:v>13.615300000003</c:v>
                </c:pt>
                <c:pt idx="47282">
                  <c:v>13.615300000003</c:v>
                </c:pt>
                <c:pt idx="47283">
                  <c:v>13.615300000003</c:v>
                </c:pt>
                <c:pt idx="47284">
                  <c:v>13.615300000003</c:v>
                </c:pt>
                <c:pt idx="47285">
                  <c:v>13.615300000003</c:v>
                </c:pt>
                <c:pt idx="47286">
                  <c:v>13.611806006117</c:v>
                </c:pt>
                <c:pt idx="47287">
                  <c:v>13.602899999998</c:v>
                </c:pt>
                <c:pt idx="47288">
                  <c:v>13.602899999998</c:v>
                </c:pt>
                <c:pt idx="47289">
                  <c:v>13.602899999998</c:v>
                </c:pt>
                <c:pt idx="47290">
                  <c:v>13.602899999998</c:v>
                </c:pt>
                <c:pt idx="47291">
                  <c:v>13.602899999998</c:v>
                </c:pt>
                <c:pt idx="47292">
                  <c:v>13.602899999998</c:v>
                </c:pt>
                <c:pt idx="47293">
                  <c:v>13.602899999998</c:v>
                </c:pt>
                <c:pt idx="47294">
                  <c:v>13.602899999998</c:v>
                </c:pt>
                <c:pt idx="47295">
                  <c:v>13.602899999998</c:v>
                </c:pt>
                <c:pt idx="47296">
                  <c:v>13.602899999998</c:v>
                </c:pt>
                <c:pt idx="47297">
                  <c:v>13.602899999998</c:v>
                </c:pt>
                <c:pt idx="47298">
                  <c:v>13.602899999998</c:v>
                </c:pt>
                <c:pt idx="47299">
                  <c:v>13.650901426748</c:v>
                </c:pt>
                <c:pt idx="47300">
                  <c:v>13.659699999996</c:v>
                </c:pt>
                <c:pt idx="47301">
                  <c:v>13.659699999997001</c:v>
                </c:pt>
                <c:pt idx="47302">
                  <c:v>13.659699999996</c:v>
                </c:pt>
                <c:pt idx="47303">
                  <c:v>13.659699999996</c:v>
                </c:pt>
                <c:pt idx="47304">
                  <c:v>13.659699999996</c:v>
                </c:pt>
                <c:pt idx="47305">
                  <c:v>13.659699999997001</c:v>
                </c:pt>
                <c:pt idx="47306">
                  <c:v>13.659699999997001</c:v>
                </c:pt>
                <c:pt idx="47307">
                  <c:v>13.659699999997001</c:v>
                </c:pt>
                <c:pt idx="47308">
                  <c:v>13.659699999996</c:v>
                </c:pt>
                <c:pt idx="47309">
                  <c:v>13.659699999997001</c:v>
                </c:pt>
                <c:pt idx="47310">
                  <c:v>13.659699999996</c:v>
                </c:pt>
                <c:pt idx="47311">
                  <c:v>13.674728376485</c:v>
                </c:pt>
                <c:pt idx="47312">
                  <c:v>13.714700000003001</c:v>
                </c:pt>
                <c:pt idx="47313">
                  <c:v>13.714700000003001</c:v>
                </c:pt>
                <c:pt idx="47314">
                  <c:v>13.714700000003001</c:v>
                </c:pt>
                <c:pt idx="47315">
                  <c:v>13.714700000003001</c:v>
                </c:pt>
                <c:pt idx="47316">
                  <c:v>13.714700000003001</c:v>
                </c:pt>
                <c:pt idx="47317">
                  <c:v>13.714700000003001</c:v>
                </c:pt>
                <c:pt idx="47318">
                  <c:v>13.714700000003001</c:v>
                </c:pt>
                <c:pt idx="47319">
                  <c:v>13.714700000004999</c:v>
                </c:pt>
                <c:pt idx="47320">
                  <c:v>13.714700000003001</c:v>
                </c:pt>
                <c:pt idx="47321">
                  <c:v>13.714700000003001</c:v>
                </c:pt>
                <c:pt idx="47322">
                  <c:v>13.714700000003001</c:v>
                </c:pt>
                <c:pt idx="47323">
                  <c:v>13.714700000003001</c:v>
                </c:pt>
                <c:pt idx="47324">
                  <c:v>13.706534266584001</c:v>
                </c:pt>
                <c:pt idx="47325">
                  <c:v>13.706199999995</c:v>
                </c:pt>
                <c:pt idx="47326">
                  <c:v>13.706199999995</c:v>
                </c:pt>
                <c:pt idx="47327">
                  <c:v>13.706199999995</c:v>
                </c:pt>
                <c:pt idx="47328">
                  <c:v>13.706199999995</c:v>
                </c:pt>
                <c:pt idx="47329">
                  <c:v>13.706199999995</c:v>
                </c:pt>
                <c:pt idx="47330">
                  <c:v>13.706199999995</c:v>
                </c:pt>
                <c:pt idx="47331">
                  <c:v>13.706199999995</c:v>
                </c:pt>
                <c:pt idx="47332">
                  <c:v>13.706199999995</c:v>
                </c:pt>
                <c:pt idx="47333">
                  <c:v>13.706199999995</c:v>
                </c:pt>
                <c:pt idx="47334">
                  <c:v>13.706199999995</c:v>
                </c:pt>
                <c:pt idx="47335">
                  <c:v>13.706199999995</c:v>
                </c:pt>
                <c:pt idx="47336">
                  <c:v>13.706199999995</c:v>
                </c:pt>
                <c:pt idx="47337">
                  <c:v>13.706199999995</c:v>
                </c:pt>
                <c:pt idx="47338">
                  <c:v>13.706199999995</c:v>
                </c:pt>
                <c:pt idx="47339">
                  <c:v>13.706199999995</c:v>
                </c:pt>
                <c:pt idx="47340">
                  <c:v>13.706199999995</c:v>
                </c:pt>
                <c:pt idx="47341">
                  <c:v>13.706199999995</c:v>
                </c:pt>
                <c:pt idx="47342">
                  <c:v>13.706199999995</c:v>
                </c:pt>
                <c:pt idx="47343">
                  <c:v>13.720461813397</c:v>
                </c:pt>
                <c:pt idx="47344">
                  <c:v>13.733600000005</c:v>
                </c:pt>
                <c:pt idx="47345">
                  <c:v>13.733600000005</c:v>
                </c:pt>
                <c:pt idx="47346">
                  <c:v>13.733600000005</c:v>
                </c:pt>
                <c:pt idx="47347">
                  <c:v>13.733600000005</c:v>
                </c:pt>
                <c:pt idx="47348">
                  <c:v>13.733600000005</c:v>
                </c:pt>
                <c:pt idx="47349">
                  <c:v>13.733600000005</c:v>
                </c:pt>
                <c:pt idx="47350">
                  <c:v>13.733600000005</c:v>
                </c:pt>
                <c:pt idx="47351">
                  <c:v>13.733600000005</c:v>
                </c:pt>
                <c:pt idx="47352">
                  <c:v>13.733600000005</c:v>
                </c:pt>
                <c:pt idx="47353">
                  <c:v>13.733600000005</c:v>
                </c:pt>
                <c:pt idx="47354">
                  <c:v>13.733600000005</c:v>
                </c:pt>
                <c:pt idx="47355">
                  <c:v>13.733600000005</c:v>
                </c:pt>
                <c:pt idx="47356">
                  <c:v>13.714183647476</c:v>
                </c:pt>
                <c:pt idx="47357">
                  <c:v>13.636100000002999</c:v>
                </c:pt>
                <c:pt idx="47358">
                  <c:v>13.636100000002999</c:v>
                </c:pt>
                <c:pt idx="47359">
                  <c:v>13.636100000002999</c:v>
                </c:pt>
                <c:pt idx="47360">
                  <c:v>13.636100000002999</c:v>
                </c:pt>
                <c:pt idx="47361">
                  <c:v>13.636100000002999</c:v>
                </c:pt>
                <c:pt idx="47362">
                  <c:v>13.636100000002999</c:v>
                </c:pt>
                <c:pt idx="47363">
                  <c:v>13.636100000002999</c:v>
                </c:pt>
                <c:pt idx="47364">
                  <c:v>13.636100000002999</c:v>
                </c:pt>
                <c:pt idx="47365">
                  <c:v>13.636100000002999</c:v>
                </c:pt>
                <c:pt idx="47366">
                  <c:v>13.636100000002999</c:v>
                </c:pt>
                <c:pt idx="47367">
                  <c:v>13.636100000002999</c:v>
                </c:pt>
                <c:pt idx="47368">
                  <c:v>13.7115815884</c:v>
                </c:pt>
                <c:pt idx="47369">
                  <c:v>13.732199999999001</c:v>
                </c:pt>
                <c:pt idx="47370">
                  <c:v>13.732200000002999</c:v>
                </c:pt>
                <c:pt idx="47371">
                  <c:v>13.732199999999001</c:v>
                </c:pt>
                <c:pt idx="47372">
                  <c:v>13.732199999999001</c:v>
                </c:pt>
                <c:pt idx="47373">
                  <c:v>13.732199999999001</c:v>
                </c:pt>
                <c:pt idx="47374">
                  <c:v>13.732199999999001</c:v>
                </c:pt>
                <c:pt idx="47375">
                  <c:v>13.732199999999001</c:v>
                </c:pt>
                <c:pt idx="47376">
                  <c:v>13.732199999999001</c:v>
                </c:pt>
                <c:pt idx="47377">
                  <c:v>13.732199999999001</c:v>
                </c:pt>
                <c:pt idx="47378">
                  <c:v>13.732199999999001</c:v>
                </c:pt>
                <c:pt idx="47379">
                  <c:v>13.729831981027001</c:v>
                </c:pt>
                <c:pt idx="47380">
                  <c:v>13.724799999998</c:v>
                </c:pt>
                <c:pt idx="47381">
                  <c:v>13.724799999998</c:v>
                </c:pt>
                <c:pt idx="47382">
                  <c:v>13.724799999998</c:v>
                </c:pt>
                <c:pt idx="47383">
                  <c:v>13.724799999998</c:v>
                </c:pt>
                <c:pt idx="47384">
                  <c:v>13.724799999998</c:v>
                </c:pt>
                <c:pt idx="47385">
                  <c:v>13.724799999998</c:v>
                </c:pt>
                <c:pt idx="47386">
                  <c:v>13.724799999998</c:v>
                </c:pt>
                <c:pt idx="47387">
                  <c:v>13.724799999998</c:v>
                </c:pt>
                <c:pt idx="47388">
                  <c:v>13.724799999998</c:v>
                </c:pt>
                <c:pt idx="47389">
                  <c:v>13.724799999998</c:v>
                </c:pt>
                <c:pt idx="47390">
                  <c:v>13.724799999998</c:v>
                </c:pt>
                <c:pt idx="47391">
                  <c:v>13.724799999998</c:v>
                </c:pt>
                <c:pt idx="47392">
                  <c:v>13.702009825997999</c:v>
                </c:pt>
                <c:pt idx="47393">
                  <c:v>13.628800000004</c:v>
                </c:pt>
                <c:pt idx="47394">
                  <c:v>13.628800000004</c:v>
                </c:pt>
                <c:pt idx="47395">
                  <c:v>13.628800000004</c:v>
                </c:pt>
                <c:pt idx="47396">
                  <c:v>13.628800000004</c:v>
                </c:pt>
                <c:pt idx="47397">
                  <c:v>13.628800000004</c:v>
                </c:pt>
                <c:pt idx="47398">
                  <c:v>13.628800000004</c:v>
                </c:pt>
                <c:pt idx="47399">
                  <c:v>13.562459751577</c:v>
                </c:pt>
                <c:pt idx="47400">
                  <c:v>13.547800000000001</c:v>
                </c:pt>
                <c:pt idx="47401">
                  <c:v>13.547800000000001</c:v>
                </c:pt>
                <c:pt idx="47402">
                  <c:v>13.547800000000001</c:v>
                </c:pt>
                <c:pt idx="47403">
                  <c:v>13.547800000000001</c:v>
                </c:pt>
                <c:pt idx="47404">
                  <c:v>13.547800000000001</c:v>
                </c:pt>
                <c:pt idx="47405">
                  <c:v>13.547800000000001</c:v>
                </c:pt>
                <c:pt idx="47406">
                  <c:v>13.547800000000001</c:v>
                </c:pt>
                <c:pt idx="47407">
                  <c:v>13.547800000000001</c:v>
                </c:pt>
                <c:pt idx="47408">
                  <c:v>13.547800000000001</c:v>
                </c:pt>
                <c:pt idx="47409">
                  <c:v>13.547800000000001</c:v>
                </c:pt>
                <c:pt idx="47410">
                  <c:v>13.547800000000001</c:v>
                </c:pt>
                <c:pt idx="47411">
                  <c:v>13.579452488349</c:v>
                </c:pt>
                <c:pt idx="47412">
                  <c:v>13.663200000003</c:v>
                </c:pt>
                <c:pt idx="47413">
                  <c:v>13.663200000003</c:v>
                </c:pt>
                <c:pt idx="47414">
                  <c:v>13.663200000003</c:v>
                </c:pt>
                <c:pt idx="47415">
                  <c:v>13.663200000003</c:v>
                </c:pt>
                <c:pt idx="47416">
                  <c:v>13.663200000003</c:v>
                </c:pt>
                <c:pt idx="47417">
                  <c:v>13.663200000003</c:v>
                </c:pt>
                <c:pt idx="47418">
                  <c:v>13.663200000003</c:v>
                </c:pt>
                <c:pt idx="47419">
                  <c:v>13.663200000003</c:v>
                </c:pt>
                <c:pt idx="47420">
                  <c:v>13.663200000003</c:v>
                </c:pt>
                <c:pt idx="47421">
                  <c:v>13.663200000003</c:v>
                </c:pt>
                <c:pt idx="47422">
                  <c:v>13.663200000003</c:v>
                </c:pt>
                <c:pt idx="47423">
                  <c:v>13.663200000003</c:v>
                </c:pt>
                <c:pt idx="47424">
                  <c:v>13.610635395238001</c:v>
                </c:pt>
                <c:pt idx="47425">
                  <c:v>13.524800000004999</c:v>
                </c:pt>
                <c:pt idx="47426">
                  <c:v>13.524800000004999</c:v>
                </c:pt>
                <c:pt idx="47427">
                  <c:v>13.524800000004999</c:v>
                </c:pt>
                <c:pt idx="47428">
                  <c:v>13.524800000004999</c:v>
                </c:pt>
                <c:pt idx="47429">
                  <c:v>13.524800000004999</c:v>
                </c:pt>
                <c:pt idx="47430">
                  <c:v>13.524800000004999</c:v>
                </c:pt>
                <c:pt idx="47431">
                  <c:v>13.524800000004999</c:v>
                </c:pt>
                <c:pt idx="47432">
                  <c:v>13.524800000004999</c:v>
                </c:pt>
                <c:pt idx="47433">
                  <c:v>13.524800000004999</c:v>
                </c:pt>
                <c:pt idx="47434">
                  <c:v>13.524800000004999</c:v>
                </c:pt>
                <c:pt idx="47435">
                  <c:v>13.524800000004999</c:v>
                </c:pt>
                <c:pt idx="47436">
                  <c:v>13.524800000004999</c:v>
                </c:pt>
                <c:pt idx="47437">
                  <c:v>13.524800000004999</c:v>
                </c:pt>
                <c:pt idx="47438">
                  <c:v>13.524800000004999</c:v>
                </c:pt>
                <c:pt idx="47439">
                  <c:v>13.524800000004999</c:v>
                </c:pt>
                <c:pt idx="47440">
                  <c:v>13.524800000004999</c:v>
                </c:pt>
                <c:pt idx="47441">
                  <c:v>13.524800000004999</c:v>
                </c:pt>
                <c:pt idx="47442">
                  <c:v>13.524800000004999</c:v>
                </c:pt>
                <c:pt idx="47443">
                  <c:v>13.530194352462001</c:v>
                </c:pt>
                <c:pt idx="47444">
                  <c:v>13.630000000002999</c:v>
                </c:pt>
                <c:pt idx="47445">
                  <c:v>13.630000000002999</c:v>
                </c:pt>
                <c:pt idx="47446">
                  <c:v>13.630000000002999</c:v>
                </c:pt>
                <c:pt idx="47447">
                  <c:v>13.630000000002999</c:v>
                </c:pt>
                <c:pt idx="47448">
                  <c:v>13.630000000002999</c:v>
                </c:pt>
                <c:pt idx="47449">
                  <c:v>13.630000000002999</c:v>
                </c:pt>
                <c:pt idx="47450">
                  <c:v>13.630000000002999</c:v>
                </c:pt>
                <c:pt idx="47451">
                  <c:v>13.630000000002999</c:v>
                </c:pt>
                <c:pt idx="47452">
                  <c:v>13.630000000002999</c:v>
                </c:pt>
                <c:pt idx="47453">
                  <c:v>13.630000000002999</c:v>
                </c:pt>
                <c:pt idx="47454">
                  <c:v>13.630000000002999</c:v>
                </c:pt>
                <c:pt idx="47455">
                  <c:v>13.630000000002999</c:v>
                </c:pt>
                <c:pt idx="47456">
                  <c:v>13.644627086127</c:v>
                </c:pt>
                <c:pt idx="47457">
                  <c:v>13.661499999996</c:v>
                </c:pt>
                <c:pt idx="47458">
                  <c:v>13.661499999996</c:v>
                </c:pt>
                <c:pt idx="47459">
                  <c:v>13.661499999996</c:v>
                </c:pt>
                <c:pt idx="47460">
                  <c:v>13.661499999996</c:v>
                </c:pt>
                <c:pt idx="47461">
                  <c:v>13.661499999996</c:v>
                </c:pt>
                <c:pt idx="47462">
                  <c:v>13.661499999996</c:v>
                </c:pt>
                <c:pt idx="47463">
                  <c:v>13.661499999996</c:v>
                </c:pt>
                <c:pt idx="47464">
                  <c:v>13.661499999996</c:v>
                </c:pt>
                <c:pt idx="47465">
                  <c:v>13.661499999996</c:v>
                </c:pt>
                <c:pt idx="47466">
                  <c:v>13.661499999996</c:v>
                </c:pt>
                <c:pt idx="47467">
                  <c:v>13.661499999996</c:v>
                </c:pt>
                <c:pt idx="47468">
                  <c:v>13.616624609862001</c:v>
                </c:pt>
                <c:pt idx="47469">
                  <c:v>13.551799999995</c:v>
                </c:pt>
                <c:pt idx="47470">
                  <c:v>13.551799999995</c:v>
                </c:pt>
                <c:pt idx="47471">
                  <c:v>13.551799999995</c:v>
                </c:pt>
                <c:pt idx="47472">
                  <c:v>13.551799999996</c:v>
                </c:pt>
                <c:pt idx="47473">
                  <c:v>13.551799999995</c:v>
                </c:pt>
                <c:pt idx="47474">
                  <c:v>13.560098746587</c:v>
                </c:pt>
                <c:pt idx="47475">
                  <c:v>13.721500000004999</c:v>
                </c:pt>
                <c:pt idx="47476">
                  <c:v>13.721500000004999</c:v>
                </c:pt>
                <c:pt idx="47477">
                  <c:v>13.721500000004999</c:v>
                </c:pt>
                <c:pt idx="47478">
                  <c:v>13.721500000005999</c:v>
                </c:pt>
                <c:pt idx="47479">
                  <c:v>13.721500000004999</c:v>
                </c:pt>
                <c:pt idx="47480">
                  <c:v>13.721500000004999</c:v>
                </c:pt>
                <c:pt idx="47481">
                  <c:v>13.721500000004999</c:v>
                </c:pt>
                <c:pt idx="47482">
                  <c:v>13.721500000004999</c:v>
                </c:pt>
                <c:pt idx="47483">
                  <c:v>13.721500000004999</c:v>
                </c:pt>
                <c:pt idx="47484">
                  <c:v>13.721500000004999</c:v>
                </c:pt>
                <c:pt idx="47485">
                  <c:v>13.721500000004999</c:v>
                </c:pt>
                <c:pt idx="47486">
                  <c:v>13.721500000004999</c:v>
                </c:pt>
                <c:pt idx="47487">
                  <c:v>13.721500000004999</c:v>
                </c:pt>
                <c:pt idx="47488">
                  <c:v>13.779188977187999</c:v>
                </c:pt>
                <c:pt idx="47489">
                  <c:v>13.783300000003001</c:v>
                </c:pt>
                <c:pt idx="47490">
                  <c:v>13.783300000003001</c:v>
                </c:pt>
                <c:pt idx="47491">
                  <c:v>13.783300000003001</c:v>
                </c:pt>
                <c:pt idx="47492">
                  <c:v>13.783300000003001</c:v>
                </c:pt>
                <c:pt idx="47493">
                  <c:v>13.783300000003001</c:v>
                </c:pt>
                <c:pt idx="47494">
                  <c:v>13.783300000003001</c:v>
                </c:pt>
                <c:pt idx="47495">
                  <c:v>13.783300000003001</c:v>
                </c:pt>
                <c:pt idx="47496">
                  <c:v>13.783300000003001</c:v>
                </c:pt>
                <c:pt idx="47497">
                  <c:v>13.783300000003001</c:v>
                </c:pt>
                <c:pt idx="47498">
                  <c:v>13.783300000003001</c:v>
                </c:pt>
                <c:pt idx="47499">
                  <c:v>13.783300000003001</c:v>
                </c:pt>
                <c:pt idx="47500">
                  <c:v>13.783300000003001</c:v>
                </c:pt>
                <c:pt idx="47501">
                  <c:v>13.743905850486</c:v>
                </c:pt>
                <c:pt idx="47502">
                  <c:v>13.662899999997</c:v>
                </c:pt>
                <c:pt idx="47503">
                  <c:v>13.662899999997</c:v>
                </c:pt>
                <c:pt idx="47504">
                  <c:v>13.662899999997</c:v>
                </c:pt>
                <c:pt idx="47505">
                  <c:v>13.662899999997</c:v>
                </c:pt>
                <c:pt idx="47506">
                  <c:v>13.662899999997</c:v>
                </c:pt>
                <c:pt idx="47507">
                  <c:v>13.662899999997</c:v>
                </c:pt>
                <c:pt idx="47508">
                  <c:v>13.662899999997</c:v>
                </c:pt>
                <c:pt idx="47509">
                  <c:v>13.662899999997</c:v>
                </c:pt>
                <c:pt idx="47510">
                  <c:v>13.662899999997</c:v>
                </c:pt>
                <c:pt idx="47511">
                  <c:v>13.662899999997</c:v>
                </c:pt>
                <c:pt idx="47512">
                  <c:v>13.662899999997</c:v>
                </c:pt>
                <c:pt idx="47513">
                  <c:v>13.662899999997</c:v>
                </c:pt>
                <c:pt idx="47514">
                  <c:v>13.662899999997</c:v>
                </c:pt>
                <c:pt idx="47515">
                  <c:v>13.681247380679</c:v>
                </c:pt>
                <c:pt idx="47516">
                  <c:v>13.690800000003</c:v>
                </c:pt>
                <c:pt idx="47517">
                  <c:v>13.690800000003</c:v>
                </c:pt>
                <c:pt idx="47518">
                  <c:v>13.690800000003</c:v>
                </c:pt>
                <c:pt idx="47519">
                  <c:v>13.690800000003</c:v>
                </c:pt>
                <c:pt idx="47520">
                  <c:v>13.690800000003</c:v>
                </c:pt>
                <c:pt idx="47521">
                  <c:v>13.690800000003</c:v>
                </c:pt>
                <c:pt idx="47522">
                  <c:v>13.690800000003</c:v>
                </c:pt>
                <c:pt idx="47523">
                  <c:v>13.690800000003</c:v>
                </c:pt>
                <c:pt idx="47524">
                  <c:v>13.690800000003</c:v>
                </c:pt>
                <c:pt idx="47525">
                  <c:v>13.690800000003</c:v>
                </c:pt>
                <c:pt idx="47526">
                  <c:v>13.690800000003</c:v>
                </c:pt>
                <c:pt idx="47527">
                  <c:v>13.619633664255</c:v>
                </c:pt>
                <c:pt idx="47528">
                  <c:v>13.550099999995</c:v>
                </c:pt>
                <c:pt idx="47529">
                  <c:v>13.550099999995</c:v>
                </c:pt>
                <c:pt idx="47530">
                  <c:v>13.550099999995</c:v>
                </c:pt>
                <c:pt idx="47531">
                  <c:v>13.550099999995</c:v>
                </c:pt>
                <c:pt idx="47532">
                  <c:v>13.550099999995</c:v>
                </c:pt>
                <c:pt idx="47533">
                  <c:v>13.550099999995</c:v>
                </c:pt>
                <c:pt idx="47534">
                  <c:v>13.550099999995</c:v>
                </c:pt>
                <c:pt idx="47535">
                  <c:v>13.550099999995</c:v>
                </c:pt>
                <c:pt idx="47536">
                  <c:v>13.550099999995</c:v>
                </c:pt>
                <c:pt idx="47537">
                  <c:v>13.550099999995</c:v>
                </c:pt>
                <c:pt idx="47538">
                  <c:v>13.550099999995</c:v>
                </c:pt>
                <c:pt idx="47539">
                  <c:v>13.550099999995</c:v>
                </c:pt>
                <c:pt idx="47540">
                  <c:v>13.550635204831</c:v>
                </c:pt>
                <c:pt idx="47541">
                  <c:v>13.551199999995999</c:v>
                </c:pt>
                <c:pt idx="47542">
                  <c:v>13.551199999995999</c:v>
                </c:pt>
                <c:pt idx="47543">
                  <c:v>13.551199999995999</c:v>
                </c:pt>
                <c:pt idx="47544">
                  <c:v>13.551199999995999</c:v>
                </c:pt>
                <c:pt idx="47545">
                  <c:v>13.551199999995999</c:v>
                </c:pt>
                <c:pt idx="47546">
                  <c:v>13.551199999995999</c:v>
                </c:pt>
                <c:pt idx="47547">
                  <c:v>13.551199999995999</c:v>
                </c:pt>
                <c:pt idx="47548">
                  <c:v>13.551199999995999</c:v>
                </c:pt>
                <c:pt idx="47549">
                  <c:v>13.551199999995999</c:v>
                </c:pt>
                <c:pt idx="47550">
                  <c:v>13.551199999995999</c:v>
                </c:pt>
                <c:pt idx="47551">
                  <c:v>13.551199999993001</c:v>
                </c:pt>
                <c:pt idx="47552">
                  <c:v>13.551199999995999</c:v>
                </c:pt>
                <c:pt idx="47553">
                  <c:v>13.551199999995999</c:v>
                </c:pt>
                <c:pt idx="47554">
                  <c:v>13.551199999995999</c:v>
                </c:pt>
                <c:pt idx="47555">
                  <c:v>13.551199999995999</c:v>
                </c:pt>
                <c:pt idx="47556">
                  <c:v>13.551199999995999</c:v>
                </c:pt>
                <c:pt idx="47557">
                  <c:v>13.551199999995999</c:v>
                </c:pt>
                <c:pt idx="47558">
                  <c:v>13.588359095253001</c:v>
                </c:pt>
                <c:pt idx="47559">
                  <c:v>13.710200000001</c:v>
                </c:pt>
                <c:pt idx="47560">
                  <c:v>13.710200000001</c:v>
                </c:pt>
                <c:pt idx="47561">
                  <c:v>13.710200000001</c:v>
                </c:pt>
                <c:pt idx="47562">
                  <c:v>13.710200000001</c:v>
                </c:pt>
                <c:pt idx="47563">
                  <c:v>13.710200000001</c:v>
                </c:pt>
                <c:pt idx="47564">
                  <c:v>13.710200000001</c:v>
                </c:pt>
                <c:pt idx="47565">
                  <c:v>13.702149526277999</c:v>
                </c:pt>
                <c:pt idx="47566">
                  <c:v>13.700000000004</c:v>
                </c:pt>
                <c:pt idx="47567">
                  <c:v>13.700000000003</c:v>
                </c:pt>
                <c:pt idx="47568">
                  <c:v>13.700000000003</c:v>
                </c:pt>
                <c:pt idx="47569">
                  <c:v>13.700000000003</c:v>
                </c:pt>
                <c:pt idx="47570">
                  <c:v>13.700000000007</c:v>
                </c:pt>
                <c:pt idx="47571">
                  <c:v>13.700000000003</c:v>
                </c:pt>
                <c:pt idx="47572">
                  <c:v>13.700000000003</c:v>
                </c:pt>
                <c:pt idx="47573">
                  <c:v>13.700000000003</c:v>
                </c:pt>
                <c:pt idx="47574">
                  <c:v>13.621460453672</c:v>
                </c:pt>
                <c:pt idx="47575">
                  <c:v>13.578100000005</c:v>
                </c:pt>
                <c:pt idx="47576">
                  <c:v>13.578100000005</c:v>
                </c:pt>
                <c:pt idx="47577">
                  <c:v>13.578100000005</c:v>
                </c:pt>
                <c:pt idx="47578">
                  <c:v>13.578100000005</c:v>
                </c:pt>
                <c:pt idx="47579">
                  <c:v>13.578100000004</c:v>
                </c:pt>
                <c:pt idx="47580">
                  <c:v>13.578100000004</c:v>
                </c:pt>
                <c:pt idx="47581">
                  <c:v>13.578100000005</c:v>
                </c:pt>
                <c:pt idx="47582">
                  <c:v>13.578100000005</c:v>
                </c:pt>
                <c:pt idx="47583">
                  <c:v>13.578100000004</c:v>
                </c:pt>
                <c:pt idx="47584">
                  <c:v>13.578100000005</c:v>
                </c:pt>
                <c:pt idx="47585">
                  <c:v>13.578100000005</c:v>
                </c:pt>
                <c:pt idx="47586">
                  <c:v>13.578100000005</c:v>
                </c:pt>
                <c:pt idx="47587">
                  <c:v>13.681947594382001</c:v>
                </c:pt>
                <c:pt idx="47588">
                  <c:v>13.826200000003</c:v>
                </c:pt>
                <c:pt idx="47589">
                  <c:v>13.826200000003</c:v>
                </c:pt>
                <c:pt idx="47590">
                  <c:v>13.826200000003</c:v>
                </c:pt>
                <c:pt idx="47591">
                  <c:v>13.826200000003</c:v>
                </c:pt>
                <c:pt idx="47592">
                  <c:v>13.826200000003</c:v>
                </c:pt>
                <c:pt idx="47593">
                  <c:v>13.826200000003</c:v>
                </c:pt>
                <c:pt idx="47594">
                  <c:v>13.826200000004</c:v>
                </c:pt>
                <c:pt idx="47595">
                  <c:v>13.826200000003</c:v>
                </c:pt>
                <c:pt idx="47596">
                  <c:v>13.826200000003</c:v>
                </c:pt>
                <c:pt idx="47597">
                  <c:v>13.826200000003</c:v>
                </c:pt>
                <c:pt idx="47598">
                  <c:v>13.826200000003</c:v>
                </c:pt>
                <c:pt idx="47599">
                  <c:v>13.826200000003</c:v>
                </c:pt>
                <c:pt idx="47600">
                  <c:v>13.826200000003</c:v>
                </c:pt>
                <c:pt idx="47601">
                  <c:v>13.826200000003</c:v>
                </c:pt>
                <c:pt idx="47602">
                  <c:v>13.826200000003</c:v>
                </c:pt>
                <c:pt idx="47603">
                  <c:v>13.826200000003</c:v>
                </c:pt>
                <c:pt idx="47604">
                  <c:v>13.826200000003</c:v>
                </c:pt>
                <c:pt idx="47605">
                  <c:v>13.826200000003</c:v>
                </c:pt>
                <c:pt idx="47606">
                  <c:v>13.728510278067001</c:v>
                </c:pt>
                <c:pt idx="47607">
                  <c:v>13.589999999997</c:v>
                </c:pt>
                <c:pt idx="47608">
                  <c:v>13.589999999997</c:v>
                </c:pt>
                <c:pt idx="47609">
                  <c:v>13.589999999997</c:v>
                </c:pt>
                <c:pt idx="47610">
                  <c:v>13.589999999997</c:v>
                </c:pt>
                <c:pt idx="47611">
                  <c:v>13.589999999997</c:v>
                </c:pt>
                <c:pt idx="47612">
                  <c:v>13.591545966956</c:v>
                </c:pt>
                <c:pt idx="47613">
                  <c:v>13.602299999999</c:v>
                </c:pt>
                <c:pt idx="47614">
                  <c:v>13.602299999999</c:v>
                </c:pt>
                <c:pt idx="47615">
                  <c:v>13.602299999999</c:v>
                </c:pt>
                <c:pt idx="47616">
                  <c:v>13.602299999999</c:v>
                </c:pt>
                <c:pt idx="47617">
                  <c:v>13.602299999999</c:v>
                </c:pt>
                <c:pt idx="47618">
                  <c:v>13.602299999999</c:v>
                </c:pt>
                <c:pt idx="47619">
                  <c:v>13.602299999999</c:v>
                </c:pt>
                <c:pt idx="47620">
                  <c:v>13.602299999999</c:v>
                </c:pt>
                <c:pt idx="47621">
                  <c:v>13.602299999999</c:v>
                </c:pt>
                <c:pt idx="47622">
                  <c:v>13.602299999999</c:v>
                </c:pt>
                <c:pt idx="47623">
                  <c:v>13.602299999999</c:v>
                </c:pt>
                <c:pt idx="47624">
                  <c:v>13.602299999999</c:v>
                </c:pt>
                <c:pt idx="47625">
                  <c:v>13.602299999999</c:v>
                </c:pt>
                <c:pt idx="47626">
                  <c:v>13.675061910311999</c:v>
                </c:pt>
                <c:pt idx="47627">
                  <c:v>13.733700000002999</c:v>
                </c:pt>
                <c:pt idx="47628">
                  <c:v>13.733700000002999</c:v>
                </c:pt>
                <c:pt idx="47629">
                  <c:v>13.733700000002999</c:v>
                </c:pt>
                <c:pt idx="47630">
                  <c:v>13.733700000002999</c:v>
                </c:pt>
                <c:pt idx="47631">
                  <c:v>13.733700000002999</c:v>
                </c:pt>
                <c:pt idx="47632">
                  <c:v>13.733700000002999</c:v>
                </c:pt>
                <c:pt idx="47633">
                  <c:v>13.733700000002999</c:v>
                </c:pt>
                <c:pt idx="47634">
                  <c:v>13.733700000001001</c:v>
                </c:pt>
                <c:pt idx="47635">
                  <c:v>13.733700000002999</c:v>
                </c:pt>
                <c:pt idx="47636">
                  <c:v>13.733700000002999</c:v>
                </c:pt>
                <c:pt idx="47637">
                  <c:v>13.733700000002999</c:v>
                </c:pt>
                <c:pt idx="47638">
                  <c:v>13.716422204284999</c:v>
                </c:pt>
                <c:pt idx="47639">
                  <c:v>13.679000000002</c:v>
                </c:pt>
                <c:pt idx="47640">
                  <c:v>13.679000000002</c:v>
                </c:pt>
                <c:pt idx="47641">
                  <c:v>13.679000000002</c:v>
                </c:pt>
                <c:pt idx="47642">
                  <c:v>13.679000000002</c:v>
                </c:pt>
                <c:pt idx="47643">
                  <c:v>13.679000000002</c:v>
                </c:pt>
                <c:pt idx="47644">
                  <c:v>13.679000000002</c:v>
                </c:pt>
                <c:pt idx="47645">
                  <c:v>13.679000000002</c:v>
                </c:pt>
                <c:pt idx="47646">
                  <c:v>13.679000000002</c:v>
                </c:pt>
                <c:pt idx="47647">
                  <c:v>13.679000000002</c:v>
                </c:pt>
                <c:pt idx="47648">
                  <c:v>13.679000000002</c:v>
                </c:pt>
                <c:pt idx="47649">
                  <c:v>13.679000000002</c:v>
                </c:pt>
                <c:pt idx="47650">
                  <c:v>13.697628482253</c:v>
                </c:pt>
                <c:pt idx="47651">
                  <c:v>13.794900000001</c:v>
                </c:pt>
                <c:pt idx="47652">
                  <c:v>13.794899999999</c:v>
                </c:pt>
                <c:pt idx="47653">
                  <c:v>13.794900000001</c:v>
                </c:pt>
                <c:pt idx="47654">
                  <c:v>13.794900000002</c:v>
                </c:pt>
                <c:pt idx="47655">
                  <c:v>13.794900000001</c:v>
                </c:pt>
                <c:pt idx="47656">
                  <c:v>13.794900000001</c:v>
                </c:pt>
                <c:pt idx="47657">
                  <c:v>13.794900000001</c:v>
                </c:pt>
                <c:pt idx="47658">
                  <c:v>13.794900000001</c:v>
                </c:pt>
                <c:pt idx="47659">
                  <c:v>13.794900000001</c:v>
                </c:pt>
                <c:pt idx="47660">
                  <c:v>13.794900000002</c:v>
                </c:pt>
                <c:pt idx="47661">
                  <c:v>13.794900000001</c:v>
                </c:pt>
                <c:pt idx="47662">
                  <c:v>13.794900000001</c:v>
                </c:pt>
                <c:pt idx="47663">
                  <c:v>13.631187622169</c:v>
                </c:pt>
                <c:pt idx="47664">
                  <c:v>13.500599999999</c:v>
                </c:pt>
                <c:pt idx="47665">
                  <c:v>13.500599999999</c:v>
                </c:pt>
                <c:pt idx="47666">
                  <c:v>13.500599999999</c:v>
                </c:pt>
                <c:pt idx="47667">
                  <c:v>13.500599999999</c:v>
                </c:pt>
                <c:pt idx="47668">
                  <c:v>13.500600000003001</c:v>
                </c:pt>
                <c:pt idx="47669">
                  <c:v>13.500599999999</c:v>
                </c:pt>
                <c:pt idx="47670">
                  <c:v>13.500599999999</c:v>
                </c:pt>
                <c:pt idx="47671">
                  <c:v>13.500599999999</c:v>
                </c:pt>
                <c:pt idx="47672">
                  <c:v>13.500599999999</c:v>
                </c:pt>
                <c:pt idx="47673">
                  <c:v>13.500599999999</c:v>
                </c:pt>
                <c:pt idx="47674">
                  <c:v>13.500599999999</c:v>
                </c:pt>
                <c:pt idx="47675">
                  <c:v>13.527164854755</c:v>
                </c:pt>
                <c:pt idx="47676">
                  <c:v>13.569099999996</c:v>
                </c:pt>
                <c:pt idx="47677">
                  <c:v>13.569099999996</c:v>
                </c:pt>
                <c:pt idx="47678">
                  <c:v>13.569099999996</c:v>
                </c:pt>
                <c:pt idx="47679">
                  <c:v>13.569099999995</c:v>
                </c:pt>
                <c:pt idx="47680">
                  <c:v>13.569099999996</c:v>
                </c:pt>
                <c:pt idx="47681">
                  <c:v>13.569099999996</c:v>
                </c:pt>
                <c:pt idx="47682">
                  <c:v>13.569099999996</c:v>
                </c:pt>
                <c:pt idx="47683">
                  <c:v>13.569099999996</c:v>
                </c:pt>
                <c:pt idx="47684">
                  <c:v>13.569099999995</c:v>
                </c:pt>
                <c:pt idx="47685">
                  <c:v>13.569099999995</c:v>
                </c:pt>
                <c:pt idx="47686">
                  <c:v>13.600049881141</c:v>
                </c:pt>
                <c:pt idx="47687">
                  <c:v>13.744299999998001</c:v>
                </c:pt>
                <c:pt idx="47688">
                  <c:v>13.744299999998001</c:v>
                </c:pt>
                <c:pt idx="47689">
                  <c:v>13.744299999998001</c:v>
                </c:pt>
                <c:pt idx="47690">
                  <c:v>13.744299999998001</c:v>
                </c:pt>
                <c:pt idx="47691">
                  <c:v>13.744299999998001</c:v>
                </c:pt>
                <c:pt idx="47692">
                  <c:v>13.744299999998001</c:v>
                </c:pt>
                <c:pt idx="47693">
                  <c:v>13.744299999998001</c:v>
                </c:pt>
                <c:pt idx="47694">
                  <c:v>13.744299999998001</c:v>
                </c:pt>
                <c:pt idx="47695">
                  <c:v>13.744299999998001</c:v>
                </c:pt>
                <c:pt idx="47696">
                  <c:v>13.744299999998001</c:v>
                </c:pt>
                <c:pt idx="47697">
                  <c:v>13.744299999998001</c:v>
                </c:pt>
                <c:pt idx="47698">
                  <c:v>13.744299999998001</c:v>
                </c:pt>
                <c:pt idx="47699">
                  <c:v>13.744299999998001</c:v>
                </c:pt>
                <c:pt idx="47700">
                  <c:v>13.592782096438</c:v>
                </c:pt>
                <c:pt idx="47701">
                  <c:v>13.397599999997</c:v>
                </c:pt>
                <c:pt idx="47702">
                  <c:v>13.397599999997</c:v>
                </c:pt>
                <c:pt idx="47703">
                  <c:v>13.397599999997</c:v>
                </c:pt>
                <c:pt idx="47704">
                  <c:v>13.397599999997</c:v>
                </c:pt>
                <c:pt idx="47705">
                  <c:v>13.397599999997</c:v>
                </c:pt>
                <c:pt idx="47706">
                  <c:v>13.397599999997</c:v>
                </c:pt>
                <c:pt idx="47707">
                  <c:v>13.397599999997</c:v>
                </c:pt>
                <c:pt idx="47708">
                  <c:v>13.397599999997</c:v>
                </c:pt>
                <c:pt idx="47709">
                  <c:v>13.397599999997</c:v>
                </c:pt>
                <c:pt idx="47710">
                  <c:v>13.397599999997</c:v>
                </c:pt>
                <c:pt idx="47711">
                  <c:v>13.397599999997</c:v>
                </c:pt>
                <c:pt idx="47712">
                  <c:v>13.397599999997</c:v>
                </c:pt>
                <c:pt idx="47713">
                  <c:v>13.397676707223001</c:v>
                </c:pt>
                <c:pt idx="47714">
                  <c:v>13.7065</c:v>
                </c:pt>
                <c:pt idx="47715">
                  <c:v>13.7065</c:v>
                </c:pt>
                <c:pt idx="47716">
                  <c:v>13.7065</c:v>
                </c:pt>
                <c:pt idx="47717">
                  <c:v>13.7065</c:v>
                </c:pt>
                <c:pt idx="47718">
                  <c:v>13.7065</c:v>
                </c:pt>
                <c:pt idx="47719">
                  <c:v>13.706499999996</c:v>
                </c:pt>
                <c:pt idx="47720">
                  <c:v>13.7065</c:v>
                </c:pt>
                <c:pt idx="47721">
                  <c:v>13.7065</c:v>
                </c:pt>
                <c:pt idx="47722">
                  <c:v>13.7065</c:v>
                </c:pt>
                <c:pt idx="47723">
                  <c:v>13.7065</c:v>
                </c:pt>
                <c:pt idx="47724">
                  <c:v>13.706499999996</c:v>
                </c:pt>
                <c:pt idx="47725">
                  <c:v>13.7065</c:v>
                </c:pt>
                <c:pt idx="47726">
                  <c:v>13.7065</c:v>
                </c:pt>
                <c:pt idx="47727">
                  <c:v>13.7065</c:v>
                </c:pt>
                <c:pt idx="47728">
                  <c:v>13.7065</c:v>
                </c:pt>
                <c:pt idx="47729">
                  <c:v>13.7065</c:v>
                </c:pt>
                <c:pt idx="47730">
                  <c:v>13.699921707752999</c:v>
                </c:pt>
                <c:pt idx="47731">
                  <c:v>13.663600000000001</c:v>
                </c:pt>
                <c:pt idx="47732">
                  <c:v>13.663600000000001</c:v>
                </c:pt>
                <c:pt idx="47733">
                  <c:v>13.663600000000001</c:v>
                </c:pt>
                <c:pt idx="47734">
                  <c:v>13.663600000000001</c:v>
                </c:pt>
                <c:pt idx="47735">
                  <c:v>13.663600000000001</c:v>
                </c:pt>
                <c:pt idx="47736">
                  <c:v>13.663600000000001</c:v>
                </c:pt>
                <c:pt idx="47737">
                  <c:v>13.663600000000001</c:v>
                </c:pt>
                <c:pt idx="47738">
                  <c:v>13.663600000000001</c:v>
                </c:pt>
                <c:pt idx="47739">
                  <c:v>13.663600000000001</c:v>
                </c:pt>
                <c:pt idx="47740">
                  <c:v>13.663600000000001</c:v>
                </c:pt>
                <c:pt idx="47741">
                  <c:v>13.663600000000001</c:v>
                </c:pt>
                <c:pt idx="47742">
                  <c:v>13.663600000000001</c:v>
                </c:pt>
                <c:pt idx="47743">
                  <c:v>13.675177760931</c:v>
                </c:pt>
                <c:pt idx="47744">
                  <c:v>13.748400000004001</c:v>
                </c:pt>
                <c:pt idx="47745">
                  <c:v>13.748400000003</c:v>
                </c:pt>
                <c:pt idx="47746">
                  <c:v>13.748400000003</c:v>
                </c:pt>
                <c:pt idx="47747">
                  <c:v>13.748400000003</c:v>
                </c:pt>
                <c:pt idx="47748">
                  <c:v>13.748400000003</c:v>
                </c:pt>
                <c:pt idx="47749">
                  <c:v>13.748400000003</c:v>
                </c:pt>
                <c:pt idx="47750">
                  <c:v>13.705598961006</c:v>
                </c:pt>
                <c:pt idx="47751">
                  <c:v>13.572199999997</c:v>
                </c:pt>
                <c:pt idx="47752">
                  <c:v>13.572199999997</c:v>
                </c:pt>
                <c:pt idx="47753">
                  <c:v>13.572199999997</c:v>
                </c:pt>
                <c:pt idx="47754">
                  <c:v>13.572199999997</c:v>
                </c:pt>
                <c:pt idx="47755">
                  <c:v>13.572199999997</c:v>
                </c:pt>
                <c:pt idx="47756">
                  <c:v>13.572199999997</c:v>
                </c:pt>
                <c:pt idx="47757">
                  <c:v>13.572199999997</c:v>
                </c:pt>
                <c:pt idx="47758">
                  <c:v>13.572199999997</c:v>
                </c:pt>
                <c:pt idx="47759">
                  <c:v>13.572199999997</c:v>
                </c:pt>
                <c:pt idx="47760">
                  <c:v>13.572199999997</c:v>
                </c:pt>
                <c:pt idx="47761">
                  <c:v>13.572199999997</c:v>
                </c:pt>
                <c:pt idx="47762">
                  <c:v>13.572199999997</c:v>
                </c:pt>
                <c:pt idx="47763">
                  <c:v>13.62305141137</c:v>
                </c:pt>
                <c:pt idx="47764">
                  <c:v>13.628100000002</c:v>
                </c:pt>
                <c:pt idx="47765">
                  <c:v>13.628100000002</c:v>
                </c:pt>
                <c:pt idx="47766">
                  <c:v>13.628100000002</c:v>
                </c:pt>
                <c:pt idx="47767">
                  <c:v>13.628099999998</c:v>
                </c:pt>
                <c:pt idx="47768">
                  <c:v>13.628100000002</c:v>
                </c:pt>
                <c:pt idx="47769">
                  <c:v>13.628100000002</c:v>
                </c:pt>
                <c:pt idx="47770">
                  <c:v>13.628099999992999</c:v>
                </c:pt>
                <c:pt idx="47771">
                  <c:v>13.628100000002</c:v>
                </c:pt>
                <c:pt idx="47772">
                  <c:v>13.628100000002</c:v>
                </c:pt>
                <c:pt idx="47773">
                  <c:v>13.608490831598001</c:v>
                </c:pt>
                <c:pt idx="47774">
                  <c:v>13.5625</c:v>
                </c:pt>
                <c:pt idx="47775">
                  <c:v>13.5625</c:v>
                </c:pt>
                <c:pt idx="47776">
                  <c:v>13.5625</c:v>
                </c:pt>
                <c:pt idx="47777">
                  <c:v>13.5625</c:v>
                </c:pt>
                <c:pt idx="47778">
                  <c:v>13.5625</c:v>
                </c:pt>
                <c:pt idx="47779">
                  <c:v>13.5625</c:v>
                </c:pt>
                <c:pt idx="47780">
                  <c:v>13.5625</c:v>
                </c:pt>
                <c:pt idx="47781">
                  <c:v>13.5625</c:v>
                </c:pt>
                <c:pt idx="47782">
                  <c:v>13.5625</c:v>
                </c:pt>
                <c:pt idx="47783">
                  <c:v>13.5625</c:v>
                </c:pt>
                <c:pt idx="47784">
                  <c:v>13.5625</c:v>
                </c:pt>
                <c:pt idx="47785">
                  <c:v>13.5625</c:v>
                </c:pt>
                <c:pt idx="47786">
                  <c:v>13.559154131618</c:v>
                </c:pt>
                <c:pt idx="47787">
                  <c:v>13.484100000001</c:v>
                </c:pt>
                <c:pt idx="47788">
                  <c:v>13.484100000001</c:v>
                </c:pt>
                <c:pt idx="47789">
                  <c:v>13.484100000001</c:v>
                </c:pt>
                <c:pt idx="47790">
                  <c:v>13.484100000001</c:v>
                </c:pt>
                <c:pt idx="47791">
                  <c:v>13.484100000001</c:v>
                </c:pt>
                <c:pt idx="47792">
                  <c:v>13.484100000001</c:v>
                </c:pt>
                <c:pt idx="47793">
                  <c:v>13.484100000001</c:v>
                </c:pt>
                <c:pt idx="47794">
                  <c:v>13.484100000001</c:v>
                </c:pt>
                <c:pt idx="47795">
                  <c:v>13.484100000001</c:v>
                </c:pt>
                <c:pt idx="47796">
                  <c:v>13.484100000001</c:v>
                </c:pt>
                <c:pt idx="47797">
                  <c:v>13.484100000001</c:v>
                </c:pt>
                <c:pt idx="47798">
                  <c:v>13.484100000001</c:v>
                </c:pt>
                <c:pt idx="47799">
                  <c:v>13.511370611486999</c:v>
                </c:pt>
                <c:pt idx="47800">
                  <c:v>13.516000000003</c:v>
                </c:pt>
                <c:pt idx="47801">
                  <c:v>13.516000000003</c:v>
                </c:pt>
                <c:pt idx="47802">
                  <c:v>13.516000000003</c:v>
                </c:pt>
                <c:pt idx="47803">
                  <c:v>13.516000000003</c:v>
                </c:pt>
                <c:pt idx="47804">
                  <c:v>13.516000000003</c:v>
                </c:pt>
                <c:pt idx="47805">
                  <c:v>13.516000000003</c:v>
                </c:pt>
                <c:pt idx="47806">
                  <c:v>13.516000000003</c:v>
                </c:pt>
                <c:pt idx="47807">
                  <c:v>13.516000000003</c:v>
                </c:pt>
                <c:pt idx="47808">
                  <c:v>13.516000000003</c:v>
                </c:pt>
                <c:pt idx="47809">
                  <c:v>13.516000000003</c:v>
                </c:pt>
                <c:pt idx="47810">
                  <c:v>13.516000000003</c:v>
                </c:pt>
                <c:pt idx="47811">
                  <c:v>13.516000000003</c:v>
                </c:pt>
                <c:pt idx="47812">
                  <c:v>13.516000000003</c:v>
                </c:pt>
                <c:pt idx="47813">
                  <c:v>13.516000000003</c:v>
                </c:pt>
                <c:pt idx="47814">
                  <c:v>13.516000000003</c:v>
                </c:pt>
                <c:pt idx="47815">
                  <c:v>13.516000000003</c:v>
                </c:pt>
                <c:pt idx="47816">
                  <c:v>13.516000000003</c:v>
                </c:pt>
                <c:pt idx="47817">
                  <c:v>13.523016707117</c:v>
                </c:pt>
                <c:pt idx="47818">
                  <c:v>13.697899999999001</c:v>
                </c:pt>
                <c:pt idx="47819">
                  <c:v>13.697899999999001</c:v>
                </c:pt>
                <c:pt idx="47820">
                  <c:v>13.697899999999001</c:v>
                </c:pt>
                <c:pt idx="47821">
                  <c:v>13.697899999999001</c:v>
                </c:pt>
                <c:pt idx="47822">
                  <c:v>13.697899999999001</c:v>
                </c:pt>
                <c:pt idx="47823">
                  <c:v>13.697899999999001</c:v>
                </c:pt>
                <c:pt idx="47824">
                  <c:v>13.697899999999001</c:v>
                </c:pt>
                <c:pt idx="47825">
                  <c:v>13.697899999999001</c:v>
                </c:pt>
                <c:pt idx="47826">
                  <c:v>13.697899999999001</c:v>
                </c:pt>
                <c:pt idx="47827">
                  <c:v>13.697899999999001</c:v>
                </c:pt>
                <c:pt idx="47828">
                  <c:v>13.697899999999001</c:v>
                </c:pt>
                <c:pt idx="47829">
                  <c:v>13.697899999999001</c:v>
                </c:pt>
                <c:pt idx="47830">
                  <c:v>13.697899999999001</c:v>
                </c:pt>
                <c:pt idx="47831">
                  <c:v>13.668333869299</c:v>
                </c:pt>
                <c:pt idx="47832">
                  <c:v>13.632000000004</c:v>
                </c:pt>
                <c:pt idx="47833">
                  <c:v>13.632000000004</c:v>
                </c:pt>
                <c:pt idx="47834">
                  <c:v>13.632000000004</c:v>
                </c:pt>
                <c:pt idx="47835">
                  <c:v>13.632000000004</c:v>
                </c:pt>
                <c:pt idx="47836">
                  <c:v>13.663871843516</c:v>
                </c:pt>
                <c:pt idx="47837">
                  <c:v>13.742599999997999</c:v>
                </c:pt>
                <c:pt idx="47838">
                  <c:v>13.742599999997999</c:v>
                </c:pt>
                <c:pt idx="47839">
                  <c:v>13.742599999997999</c:v>
                </c:pt>
                <c:pt idx="47840">
                  <c:v>13.742599999997999</c:v>
                </c:pt>
                <c:pt idx="47841">
                  <c:v>13.742599999997999</c:v>
                </c:pt>
                <c:pt idx="47842">
                  <c:v>13.742599999997999</c:v>
                </c:pt>
                <c:pt idx="47843">
                  <c:v>13.742599999997999</c:v>
                </c:pt>
                <c:pt idx="47844">
                  <c:v>13.742599999997999</c:v>
                </c:pt>
                <c:pt idx="47845">
                  <c:v>13.742599999997999</c:v>
                </c:pt>
                <c:pt idx="47846">
                  <c:v>13.742599999997999</c:v>
                </c:pt>
                <c:pt idx="47847">
                  <c:v>13.742599999997999</c:v>
                </c:pt>
                <c:pt idx="47848">
                  <c:v>13.742599999997999</c:v>
                </c:pt>
                <c:pt idx="47849">
                  <c:v>13.742599999997999</c:v>
                </c:pt>
                <c:pt idx="47850">
                  <c:v>13.742599999997999</c:v>
                </c:pt>
                <c:pt idx="47851">
                  <c:v>13.742599999997999</c:v>
                </c:pt>
                <c:pt idx="47852">
                  <c:v>13.742599999997999</c:v>
                </c:pt>
                <c:pt idx="47853">
                  <c:v>13.742599999997999</c:v>
                </c:pt>
                <c:pt idx="47854">
                  <c:v>13.742599999997999</c:v>
                </c:pt>
                <c:pt idx="47855">
                  <c:v>13.742599999997999</c:v>
                </c:pt>
                <c:pt idx="47856">
                  <c:v>13.712481012014999</c:v>
                </c:pt>
                <c:pt idx="47857">
                  <c:v>13.654500000002001</c:v>
                </c:pt>
                <c:pt idx="47858">
                  <c:v>13.654500000002001</c:v>
                </c:pt>
                <c:pt idx="47859">
                  <c:v>13.654500000003001</c:v>
                </c:pt>
                <c:pt idx="47860">
                  <c:v>13.654500000003001</c:v>
                </c:pt>
                <c:pt idx="47861">
                  <c:v>13.654500000003001</c:v>
                </c:pt>
                <c:pt idx="47862">
                  <c:v>13.654500000003001</c:v>
                </c:pt>
                <c:pt idx="47863">
                  <c:v>13.654500000002001</c:v>
                </c:pt>
                <c:pt idx="47864">
                  <c:v>13.654500000003001</c:v>
                </c:pt>
                <c:pt idx="47865">
                  <c:v>13.654500000003001</c:v>
                </c:pt>
                <c:pt idx="47866">
                  <c:v>13.654500000002001</c:v>
                </c:pt>
                <c:pt idx="47867">
                  <c:v>13.654500000002001</c:v>
                </c:pt>
                <c:pt idx="47868">
                  <c:v>13.643764051941</c:v>
                </c:pt>
                <c:pt idx="47869">
                  <c:v>13.584499999998</c:v>
                </c:pt>
                <c:pt idx="47870">
                  <c:v>13.584499999998</c:v>
                </c:pt>
                <c:pt idx="47871">
                  <c:v>13.584499999998</c:v>
                </c:pt>
                <c:pt idx="47872">
                  <c:v>13.584499999998</c:v>
                </c:pt>
                <c:pt idx="47873">
                  <c:v>13.584499999998</c:v>
                </c:pt>
                <c:pt idx="47874">
                  <c:v>13.586748782214</c:v>
                </c:pt>
                <c:pt idx="47875">
                  <c:v>13.725799999994001</c:v>
                </c:pt>
                <c:pt idx="47876">
                  <c:v>13.725799999994001</c:v>
                </c:pt>
                <c:pt idx="47877">
                  <c:v>13.725799999994001</c:v>
                </c:pt>
                <c:pt idx="47878">
                  <c:v>13.725799999994001</c:v>
                </c:pt>
                <c:pt idx="47879">
                  <c:v>13.725799999995001</c:v>
                </c:pt>
                <c:pt idx="47880">
                  <c:v>13.725799999995001</c:v>
                </c:pt>
                <c:pt idx="47881">
                  <c:v>13.725799999995999</c:v>
                </c:pt>
                <c:pt idx="47882">
                  <c:v>13.725799999994001</c:v>
                </c:pt>
                <c:pt idx="47883">
                  <c:v>13.725799999994001</c:v>
                </c:pt>
                <c:pt idx="47884">
                  <c:v>13.725799999994001</c:v>
                </c:pt>
                <c:pt idx="47885">
                  <c:v>13.725799999994001</c:v>
                </c:pt>
                <c:pt idx="47886">
                  <c:v>13.725799999994001</c:v>
                </c:pt>
                <c:pt idx="47887">
                  <c:v>13.725799999994001</c:v>
                </c:pt>
                <c:pt idx="47888">
                  <c:v>13.725799999994001</c:v>
                </c:pt>
                <c:pt idx="47889">
                  <c:v>13.725799999995001</c:v>
                </c:pt>
                <c:pt idx="47890">
                  <c:v>13.725799999994001</c:v>
                </c:pt>
                <c:pt idx="47891">
                  <c:v>13.725799999995001</c:v>
                </c:pt>
                <c:pt idx="47892">
                  <c:v>13.718639490400999</c:v>
                </c:pt>
                <c:pt idx="47893">
                  <c:v>13.654500000003001</c:v>
                </c:pt>
                <c:pt idx="47894">
                  <c:v>13.654500000003001</c:v>
                </c:pt>
                <c:pt idx="47895">
                  <c:v>13.654500000002001</c:v>
                </c:pt>
                <c:pt idx="47896">
                  <c:v>13.654500000002001</c:v>
                </c:pt>
                <c:pt idx="47897">
                  <c:v>13.654500000003001</c:v>
                </c:pt>
                <c:pt idx="47898">
                  <c:v>13.654500000003001</c:v>
                </c:pt>
                <c:pt idx="47899">
                  <c:v>13.670155088497999</c:v>
                </c:pt>
                <c:pt idx="47900">
                  <c:v>13.769</c:v>
                </c:pt>
                <c:pt idx="47901">
                  <c:v>13.769</c:v>
                </c:pt>
                <c:pt idx="47902">
                  <c:v>13.769</c:v>
                </c:pt>
                <c:pt idx="47903">
                  <c:v>13.769</c:v>
                </c:pt>
                <c:pt idx="47904">
                  <c:v>13.769</c:v>
                </c:pt>
                <c:pt idx="47905">
                  <c:v>13.769</c:v>
                </c:pt>
                <c:pt idx="47906">
                  <c:v>13.769</c:v>
                </c:pt>
                <c:pt idx="47907">
                  <c:v>13.769</c:v>
                </c:pt>
                <c:pt idx="47908">
                  <c:v>13.769</c:v>
                </c:pt>
                <c:pt idx="47909">
                  <c:v>13.769</c:v>
                </c:pt>
                <c:pt idx="47910">
                  <c:v>13.769</c:v>
                </c:pt>
                <c:pt idx="47911">
                  <c:v>13.769</c:v>
                </c:pt>
                <c:pt idx="47912">
                  <c:v>13.696952510043999</c:v>
                </c:pt>
                <c:pt idx="47913">
                  <c:v>13.625499999996</c:v>
                </c:pt>
                <c:pt idx="47914">
                  <c:v>13.625499999996</c:v>
                </c:pt>
                <c:pt idx="47915">
                  <c:v>13.625499999996</c:v>
                </c:pt>
                <c:pt idx="47916">
                  <c:v>13.625499999996</c:v>
                </c:pt>
                <c:pt idx="47917">
                  <c:v>13.625499999996</c:v>
                </c:pt>
                <c:pt idx="47918">
                  <c:v>13.625499999996</c:v>
                </c:pt>
                <c:pt idx="47919">
                  <c:v>13.625499999996</c:v>
                </c:pt>
                <c:pt idx="47920">
                  <c:v>13.625499999996</c:v>
                </c:pt>
                <c:pt idx="47921">
                  <c:v>13.625499999996</c:v>
                </c:pt>
                <c:pt idx="47922">
                  <c:v>13.625499999996</c:v>
                </c:pt>
                <c:pt idx="47923">
                  <c:v>13.625499999996</c:v>
                </c:pt>
                <c:pt idx="47924">
                  <c:v>13.625499999996</c:v>
                </c:pt>
                <c:pt idx="47925">
                  <c:v>13.625499999996</c:v>
                </c:pt>
                <c:pt idx="47926">
                  <c:v>13.625499999996</c:v>
                </c:pt>
                <c:pt idx="47927">
                  <c:v>13.625499999996</c:v>
                </c:pt>
                <c:pt idx="47928">
                  <c:v>13.625499999996</c:v>
                </c:pt>
                <c:pt idx="47929">
                  <c:v>13.625499999997</c:v>
                </c:pt>
                <c:pt idx="47930">
                  <c:v>13.625499999996</c:v>
                </c:pt>
                <c:pt idx="47931">
                  <c:v>13.625692782444</c:v>
                </c:pt>
                <c:pt idx="47932">
                  <c:v>13.640600000005</c:v>
                </c:pt>
                <c:pt idx="47933">
                  <c:v>13.640600000004</c:v>
                </c:pt>
                <c:pt idx="47934">
                  <c:v>13.640600000005</c:v>
                </c:pt>
                <c:pt idx="47935">
                  <c:v>13.640600000005</c:v>
                </c:pt>
                <c:pt idx="47936">
                  <c:v>13.640600000002999</c:v>
                </c:pt>
                <c:pt idx="47937">
                  <c:v>13.643501597406001</c:v>
                </c:pt>
                <c:pt idx="47938">
                  <c:v>13.676899999998</c:v>
                </c:pt>
                <c:pt idx="47939">
                  <c:v>13.676899999998</c:v>
                </c:pt>
                <c:pt idx="47940">
                  <c:v>13.676899999998</c:v>
                </c:pt>
                <c:pt idx="47941">
                  <c:v>13.676899999998</c:v>
                </c:pt>
                <c:pt idx="47942">
                  <c:v>13.676899999998</c:v>
                </c:pt>
                <c:pt idx="47943">
                  <c:v>13.676899999998</c:v>
                </c:pt>
                <c:pt idx="47944">
                  <c:v>13.676899999998</c:v>
                </c:pt>
                <c:pt idx="47945">
                  <c:v>13.676899999998</c:v>
                </c:pt>
                <c:pt idx="47946">
                  <c:v>13.676899999998</c:v>
                </c:pt>
                <c:pt idx="47947">
                  <c:v>13.676899999998</c:v>
                </c:pt>
                <c:pt idx="47948">
                  <c:v>13.676899999998</c:v>
                </c:pt>
                <c:pt idx="47949">
                  <c:v>13.676899999998</c:v>
                </c:pt>
                <c:pt idx="47950">
                  <c:v>13.691272277099999</c:v>
                </c:pt>
                <c:pt idx="47951">
                  <c:v>13.761399999997</c:v>
                </c:pt>
                <c:pt idx="47952">
                  <c:v>13.761399999997</c:v>
                </c:pt>
                <c:pt idx="47953">
                  <c:v>13.761399999997</c:v>
                </c:pt>
                <c:pt idx="47954">
                  <c:v>13.761399999997</c:v>
                </c:pt>
                <c:pt idx="47955">
                  <c:v>13.761399999997</c:v>
                </c:pt>
                <c:pt idx="47956">
                  <c:v>13.761399999997</c:v>
                </c:pt>
                <c:pt idx="47957">
                  <c:v>13.761399999997</c:v>
                </c:pt>
                <c:pt idx="47958">
                  <c:v>13.761399999997</c:v>
                </c:pt>
                <c:pt idx="47959">
                  <c:v>13.761399999996</c:v>
                </c:pt>
                <c:pt idx="47960">
                  <c:v>13.761399999997</c:v>
                </c:pt>
                <c:pt idx="47961">
                  <c:v>13.761399999997</c:v>
                </c:pt>
                <c:pt idx="47962">
                  <c:v>13.761399999997</c:v>
                </c:pt>
                <c:pt idx="47963">
                  <c:v>13.761399999997</c:v>
                </c:pt>
                <c:pt idx="47964">
                  <c:v>13.761399999997</c:v>
                </c:pt>
                <c:pt idx="47965">
                  <c:v>13.761399999997</c:v>
                </c:pt>
                <c:pt idx="47966">
                  <c:v>13.761399999997</c:v>
                </c:pt>
                <c:pt idx="47967">
                  <c:v>13.761399999997</c:v>
                </c:pt>
                <c:pt idx="47968">
                  <c:v>13.761399999997</c:v>
                </c:pt>
                <c:pt idx="47969">
                  <c:v>13.761399999997</c:v>
                </c:pt>
                <c:pt idx="47970">
                  <c:v>13.718252717851</c:v>
                </c:pt>
                <c:pt idx="47971">
                  <c:v>13.656599999996001</c:v>
                </c:pt>
                <c:pt idx="47972">
                  <c:v>13.656599999996001</c:v>
                </c:pt>
                <c:pt idx="47973">
                  <c:v>13.656599999996001</c:v>
                </c:pt>
                <c:pt idx="47974">
                  <c:v>13.656599999996001</c:v>
                </c:pt>
                <c:pt idx="47975">
                  <c:v>13.656599999996001</c:v>
                </c:pt>
                <c:pt idx="47976">
                  <c:v>13.656599999996001</c:v>
                </c:pt>
                <c:pt idx="47977">
                  <c:v>13.687185877695001</c:v>
                </c:pt>
                <c:pt idx="47978">
                  <c:v>13.717499999998999</c:v>
                </c:pt>
                <c:pt idx="47979">
                  <c:v>13.717500000003</c:v>
                </c:pt>
                <c:pt idx="47980">
                  <c:v>13.717499999998999</c:v>
                </c:pt>
                <c:pt idx="47981">
                  <c:v>13.717499999998999</c:v>
                </c:pt>
                <c:pt idx="47982">
                  <c:v>13.717499999998999</c:v>
                </c:pt>
                <c:pt idx="47983">
                  <c:v>13.717499999998999</c:v>
                </c:pt>
                <c:pt idx="47984">
                  <c:v>13.717499999998999</c:v>
                </c:pt>
                <c:pt idx="47985">
                  <c:v>13.717499999998999</c:v>
                </c:pt>
                <c:pt idx="47986">
                  <c:v>13.717499999998999</c:v>
                </c:pt>
                <c:pt idx="47987">
                  <c:v>13.717499999998999</c:v>
                </c:pt>
                <c:pt idx="47988">
                  <c:v>13.717499999998999</c:v>
                </c:pt>
                <c:pt idx="47989">
                  <c:v>13.744617403692001</c:v>
                </c:pt>
                <c:pt idx="47990">
                  <c:v>13.762900000001</c:v>
                </c:pt>
                <c:pt idx="47991">
                  <c:v>13.762899999997</c:v>
                </c:pt>
                <c:pt idx="47992">
                  <c:v>13.762900000001</c:v>
                </c:pt>
                <c:pt idx="47993">
                  <c:v>13.762900000001</c:v>
                </c:pt>
                <c:pt idx="47994">
                  <c:v>13.762900000001</c:v>
                </c:pt>
                <c:pt idx="47995">
                  <c:v>13.762900000001</c:v>
                </c:pt>
                <c:pt idx="47996">
                  <c:v>13.762900000001</c:v>
                </c:pt>
                <c:pt idx="47997">
                  <c:v>13.762900000001</c:v>
                </c:pt>
                <c:pt idx="47998">
                  <c:v>13.762900000001</c:v>
                </c:pt>
                <c:pt idx="47999">
                  <c:v>13.762900000001</c:v>
                </c:pt>
                <c:pt idx="48000">
                  <c:v>13.762900000001</c:v>
                </c:pt>
                <c:pt idx="48001">
                  <c:v>13.771989359766</c:v>
                </c:pt>
                <c:pt idx="48002">
                  <c:v>13.828799999997001</c:v>
                </c:pt>
                <c:pt idx="48003">
                  <c:v>13.828799999996001</c:v>
                </c:pt>
                <c:pt idx="48004">
                  <c:v>13.828799999997001</c:v>
                </c:pt>
                <c:pt idx="48005">
                  <c:v>13.828799999997001</c:v>
                </c:pt>
                <c:pt idx="48006">
                  <c:v>13.828799999997001</c:v>
                </c:pt>
                <c:pt idx="48007">
                  <c:v>13.828799999997001</c:v>
                </c:pt>
                <c:pt idx="48008">
                  <c:v>13.828799999997001</c:v>
                </c:pt>
                <c:pt idx="48009">
                  <c:v>13.828799999997001</c:v>
                </c:pt>
                <c:pt idx="48010">
                  <c:v>13.828799999996001</c:v>
                </c:pt>
                <c:pt idx="48011">
                  <c:v>13.828799999997001</c:v>
                </c:pt>
                <c:pt idx="48012">
                  <c:v>13.828799999996001</c:v>
                </c:pt>
                <c:pt idx="48013">
                  <c:v>13.828799999997001</c:v>
                </c:pt>
                <c:pt idx="48014">
                  <c:v>13.828799999997001</c:v>
                </c:pt>
                <c:pt idx="48015">
                  <c:v>13.768587533453999</c:v>
                </c:pt>
                <c:pt idx="48016">
                  <c:v>13.731200000002</c:v>
                </c:pt>
                <c:pt idx="48017">
                  <c:v>13.731200000002</c:v>
                </c:pt>
                <c:pt idx="48018">
                  <c:v>13.731200000002</c:v>
                </c:pt>
                <c:pt idx="48019">
                  <c:v>13.731200000002</c:v>
                </c:pt>
                <c:pt idx="48020">
                  <c:v>13.731200000002</c:v>
                </c:pt>
                <c:pt idx="48021">
                  <c:v>13.731200000002</c:v>
                </c:pt>
                <c:pt idx="48022">
                  <c:v>13.731200000002</c:v>
                </c:pt>
                <c:pt idx="48023">
                  <c:v>13.731200000002</c:v>
                </c:pt>
                <c:pt idx="48024">
                  <c:v>13.731200000002</c:v>
                </c:pt>
                <c:pt idx="48025">
                  <c:v>13.731200000002</c:v>
                </c:pt>
                <c:pt idx="48026">
                  <c:v>13.731200000002</c:v>
                </c:pt>
                <c:pt idx="48027">
                  <c:v>13.637353483286001</c:v>
                </c:pt>
                <c:pt idx="48028">
                  <c:v>13.565299999996</c:v>
                </c:pt>
                <c:pt idx="48029">
                  <c:v>13.565299999996</c:v>
                </c:pt>
                <c:pt idx="48030">
                  <c:v>13.565299999996</c:v>
                </c:pt>
                <c:pt idx="48031">
                  <c:v>13.565299999996</c:v>
                </c:pt>
                <c:pt idx="48032">
                  <c:v>13.565299999996</c:v>
                </c:pt>
                <c:pt idx="48033">
                  <c:v>13.565299999998</c:v>
                </c:pt>
                <c:pt idx="48034">
                  <c:v>13.565299999996</c:v>
                </c:pt>
                <c:pt idx="48035">
                  <c:v>13.565299999996</c:v>
                </c:pt>
                <c:pt idx="48036">
                  <c:v>13.565299999996</c:v>
                </c:pt>
                <c:pt idx="48037">
                  <c:v>13.565299999996</c:v>
                </c:pt>
                <c:pt idx="48038">
                  <c:v>13.565299999996</c:v>
                </c:pt>
                <c:pt idx="48039">
                  <c:v>13.578113400937999</c:v>
                </c:pt>
                <c:pt idx="48040">
                  <c:v>13.611600000001999</c:v>
                </c:pt>
                <c:pt idx="48041">
                  <c:v>13.611600000001999</c:v>
                </c:pt>
                <c:pt idx="48042">
                  <c:v>13.611600000001999</c:v>
                </c:pt>
                <c:pt idx="48043">
                  <c:v>13.611600000001999</c:v>
                </c:pt>
                <c:pt idx="48044">
                  <c:v>13.611600000001999</c:v>
                </c:pt>
                <c:pt idx="48045">
                  <c:v>13.611600000001999</c:v>
                </c:pt>
                <c:pt idx="48046">
                  <c:v>13.611600000001999</c:v>
                </c:pt>
                <c:pt idx="48047">
                  <c:v>13.611600000001999</c:v>
                </c:pt>
                <c:pt idx="48048">
                  <c:v>13.611600000001999</c:v>
                </c:pt>
                <c:pt idx="48049">
                  <c:v>13.611600000001999</c:v>
                </c:pt>
                <c:pt idx="48050">
                  <c:v>13.611600000001999</c:v>
                </c:pt>
                <c:pt idx="48051">
                  <c:v>13.611600000001999</c:v>
                </c:pt>
                <c:pt idx="48052">
                  <c:v>13.647300926772999</c:v>
                </c:pt>
                <c:pt idx="48053">
                  <c:v>13.704300000004</c:v>
                </c:pt>
                <c:pt idx="48054">
                  <c:v>13.704300000004</c:v>
                </c:pt>
                <c:pt idx="48055">
                  <c:v>13.704300000004</c:v>
                </c:pt>
                <c:pt idx="48056">
                  <c:v>13.704300000004</c:v>
                </c:pt>
                <c:pt idx="48057">
                  <c:v>13.704300000004</c:v>
                </c:pt>
                <c:pt idx="48058">
                  <c:v>13.704300000004</c:v>
                </c:pt>
                <c:pt idx="48059">
                  <c:v>13.704300000004</c:v>
                </c:pt>
                <c:pt idx="48060">
                  <c:v>13.704300000004</c:v>
                </c:pt>
                <c:pt idx="48061">
                  <c:v>13.704300000004</c:v>
                </c:pt>
                <c:pt idx="48062">
                  <c:v>13.704300000004</c:v>
                </c:pt>
                <c:pt idx="48063">
                  <c:v>13.704300000004</c:v>
                </c:pt>
                <c:pt idx="48064">
                  <c:v>13.731239161656999</c:v>
                </c:pt>
                <c:pt idx="48065">
                  <c:v>13.815800000003</c:v>
                </c:pt>
                <c:pt idx="48066">
                  <c:v>13.815800000003</c:v>
                </c:pt>
                <c:pt idx="48067">
                  <c:v>13.815800000003</c:v>
                </c:pt>
                <c:pt idx="48068">
                  <c:v>13.815800000003</c:v>
                </c:pt>
                <c:pt idx="48069">
                  <c:v>13.815800000003</c:v>
                </c:pt>
                <c:pt idx="48070">
                  <c:v>13.815800000003</c:v>
                </c:pt>
                <c:pt idx="48071">
                  <c:v>13.815800000003</c:v>
                </c:pt>
                <c:pt idx="48072">
                  <c:v>13.815800000003</c:v>
                </c:pt>
                <c:pt idx="48073">
                  <c:v>13.815800000003</c:v>
                </c:pt>
                <c:pt idx="48074">
                  <c:v>13.815800000003</c:v>
                </c:pt>
                <c:pt idx="48075">
                  <c:v>13.815800000003</c:v>
                </c:pt>
                <c:pt idx="48076">
                  <c:v>13.815800000003</c:v>
                </c:pt>
                <c:pt idx="48077">
                  <c:v>13.815800000003</c:v>
                </c:pt>
                <c:pt idx="48078">
                  <c:v>13.815800000003</c:v>
                </c:pt>
                <c:pt idx="48079">
                  <c:v>13.815800000003</c:v>
                </c:pt>
                <c:pt idx="48080">
                  <c:v>13.815800000003</c:v>
                </c:pt>
                <c:pt idx="48081">
                  <c:v>13.815800000003</c:v>
                </c:pt>
                <c:pt idx="48082">
                  <c:v>13.815800000003</c:v>
                </c:pt>
                <c:pt idx="48083">
                  <c:v>13.815800000003</c:v>
                </c:pt>
                <c:pt idx="48084">
                  <c:v>13.888114340983</c:v>
                </c:pt>
                <c:pt idx="48085">
                  <c:v>13.931099999995</c:v>
                </c:pt>
                <c:pt idx="48086">
                  <c:v>13.931099999996</c:v>
                </c:pt>
                <c:pt idx="48087">
                  <c:v>13.931099999996</c:v>
                </c:pt>
                <c:pt idx="48088">
                  <c:v>13.931099999996</c:v>
                </c:pt>
                <c:pt idx="48089">
                  <c:v>13.931099999995</c:v>
                </c:pt>
                <c:pt idx="48090">
                  <c:v>13.931099999993</c:v>
                </c:pt>
                <c:pt idx="48091">
                  <c:v>13.931099999996</c:v>
                </c:pt>
                <c:pt idx="48092">
                  <c:v>13.931099999996</c:v>
                </c:pt>
                <c:pt idx="48093">
                  <c:v>13.931099999996</c:v>
                </c:pt>
                <c:pt idx="48094">
                  <c:v>13.931099999995</c:v>
                </c:pt>
                <c:pt idx="48095">
                  <c:v>13.931099999996</c:v>
                </c:pt>
                <c:pt idx="48096">
                  <c:v>13.972952265406001</c:v>
                </c:pt>
                <c:pt idx="48097">
                  <c:v>13.989800000002999</c:v>
                </c:pt>
                <c:pt idx="48098">
                  <c:v>13.989800000002999</c:v>
                </c:pt>
                <c:pt idx="48099">
                  <c:v>13.989800000002999</c:v>
                </c:pt>
                <c:pt idx="48100">
                  <c:v>13.989800000002999</c:v>
                </c:pt>
                <c:pt idx="48101">
                  <c:v>13.989800000002999</c:v>
                </c:pt>
                <c:pt idx="48102">
                  <c:v>13.989800000002999</c:v>
                </c:pt>
                <c:pt idx="48103">
                  <c:v>14.189843718662001</c:v>
                </c:pt>
                <c:pt idx="48104">
                  <c:v>14.247800000004</c:v>
                </c:pt>
                <c:pt idx="48105">
                  <c:v>14.247800000004</c:v>
                </c:pt>
                <c:pt idx="48106">
                  <c:v>14.247800000004</c:v>
                </c:pt>
                <c:pt idx="48107">
                  <c:v>14.247800000004</c:v>
                </c:pt>
                <c:pt idx="48108">
                  <c:v>14.247800000004</c:v>
                </c:pt>
                <c:pt idx="48109">
                  <c:v>14.247800000004</c:v>
                </c:pt>
                <c:pt idx="48110">
                  <c:v>14.247800000004</c:v>
                </c:pt>
                <c:pt idx="48111">
                  <c:v>14.247800000004</c:v>
                </c:pt>
                <c:pt idx="48112">
                  <c:v>14.247800000004</c:v>
                </c:pt>
                <c:pt idx="48113">
                  <c:v>14.247800000004</c:v>
                </c:pt>
                <c:pt idx="48114">
                  <c:v>14.247800000004</c:v>
                </c:pt>
                <c:pt idx="48115">
                  <c:v>14.248351645061</c:v>
                </c:pt>
                <c:pt idx="48116">
                  <c:v>14.251400000002</c:v>
                </c:pt>
                <c:pt idx="48117">
                  <c:v>14.251400000002</c:v>
                </c:pt>
                <c:pt idx="48118">
                  <c:v>14.251400000002</c:v>
                </c:pt>
                <c:pt idx="48119">
                  <c:v>14.251400000002</c:v>
                </c:pt>
                <c:pt idx="48120">
                  <c:v>14.251400000002</c:v>
                </c:pt>
                <c:pt idx="48121">
                  <c:v>14.251400000002</c:v>
                </c:pt>
                <c:pt idx="48122">
                  <c:v>14.251400000002</c:v>
                </c:pt>
                <c:pt idx="48123">
                  <c:v>14.251400000002</c:v>
                </c:pt>
                <c:pt idx="48124">
                  <c:v>14.251400000002</c:v>
                </c:pt>
                <c:pt idx="48125">
                  <c:v>14.251400000002</c:v>
                </c:pt>
                <c:pt idx="48126">
                  <c:v>14.251400000002</c:v>
                </c:pt>
                <c:pt idx="48127">
                  <c:v>14.251400000002</c:v>
                </c:pt>
                <c:pt idx="48128">
                  <c:v>14.251400000002</c:v>
                </c:pt>
                <c:pt idx="48129">
                  <c:v>14.251400000002</c:v>
                </c:pt>
                <c:pt idx="48130">
                  <c:v>14.251400000002</c:v>
                </c:pt>
                <c:pt idx="48131">
                  <c:v>14.251400000002</c:v>
                </c:pt>
                <c:pt idx="48132">
                  <c:v>14.251400000002</c:v>
                </c:pt>
                <c:pt idx="48133">
                  <c:v>14.251400000002</c:v>
                </c:pt>
                <c:pt idx="48134">
                  <c:v>14.251400000002</c:v>
                </c:pt>
                <c:pt idx="48135">
                  <c:v>14.246608579696</c:v>
                </c:pt>
                <c:pt idx="48136">
                  <c:v>14.235699999996999</c:v>
                </c:pt>
                <c:pt idx="48137">
                  <c:v>14.235699999996999</c:v>
                </c:pt>
                <c:pt idx="48138">
                  <c:v>14.235699999996999</c:v>
                </c:pt>
                <c:pt idx="48139">
                  <c:v>14.235699999996999</c:v>
                </c:pt>
                <c:pt idx="48140">
                  <c:v>14.235699999996999</c:v>
                </c:pt>
                <c:pt idx="48141">
                  <c:v>14.235699999996999</c:v>
                </c:pt>
                <c:pt idx="48142">
                  <c:v>14.423653218357</c:v>
                </c:pt>
                <c:pt idx="48143">
                  <c:v>14.456100000004</c:v>
                </c:pt>
                <c:pt idx="48144">
                  <c:v>14.456100000004</c:v>
                </c:pt>
                <c:pt idx="48145">
                  <c:v>14.456100000004</c:v>
                </c:pt>
                <c:pt idx="48146">
                  <c:v>14.456100000004</c:v>
                </c:pt>
                <c:pt idx="48147">
                  <c:v>14.456100000004</c:v>
                </c:pt>
                <c:pt idx="48148">
                  <c:v>14.456100000003</c:v>
                </c:pt>
                <c:pt idx="48149">
                  <c:v>14.456100000003</c:v>
                </c:pt>
                <c:pt idx="48150">
                  <c:v>14.456100000004</c:v>
                </c:pt>
                <c:pt idx="48151">
                  <c:v>14.456100000004</c:v>
                </c:pt>
                <c:pt idx="48152">
                  <c:v>14.456100000004</c:v>
                </c:pt>
                <c:pt idx="48153">
                  <c:v>14.456100000004</c:v>
                </c:pt>
                <c:pt idx="48154">
                  <c:v>14.456100000003</c:v>
                </c:pt>
                <c:pt idx="48155">
                  <c:v>14.462874029929999</c:v>
                </c:pt>
                <c:pt idx="48156">
                  <c:v>14.464100000004001</c:v>
                </c:pt>
                <c:pt idx="48157">
                  <c:v>14.464100000004001</c:v>
                </c:pt>
                <c:pt idx="48158">
                  <c:v>14.464100000004001</c:v>
                </c:pt>
                <c:pt idx="48159">
                  <c:v>14.464100000004001</c:v>
                </c:pt>
                <c:pt idx="48160">
                  <c:v>14.464100000004001</c:v>
                </c:pt>
                <c:pt idx="48161">
                  <c:v>14.464100000004001</c:v>
                </c:pt>
                <c:pt idx="48162">
                  <c:v>14.464100000004001</c:v>
                </c:pt>
                <c:pt idx="48163">
                  <c:v>14.464100000004001</c:v>
                </c:pt>
                <c:pt idx="48164">
                  <c:v>14.464100000004001</c:v>
                </c:pt>
                <c:pt idx="48165">
                  <c:v>14.464100000004001</c:v>
                </c:pt>
                <c:pt idx="48166">
                  <c:v>14.464100000004001</c:v>
                </c:pt>
                <c:pt idx="48167">
                  <c:v>14.469904723648</c:v>
                </c:pt>
                <c:pt idx="48168">
                  <c:v>14.642200000001999</c:v>
                </c:pt>
                <c:pt idx="48169">
                  <c:v>14.642200000001999</c:v>
                </c:pt>
                <c:pt idx="48170">
                  <c:v>14.642200000001999</c:v>
                </c:pt>
                <c:pt idx="48171">
                  <c:v>14.642200000001999</c:v>
                </c:pt>
                <c:pt idx="48172">
                  <c:v>14.642200000001999</c:v>
                </c:pt>
                <c:pt idx="48173">
                  <c:v>14.642200000001999</c:v>
                </c:pt>
                <c:pt idx="48174">
                  <c:v>14.642200000001999</c:v>
                </c:pt>
                <c:pt idx="48175">
                  <c:v>14.642200000001999</c:v>
                </c:pt>
                <c:pt idx="48176">
                  <c:v>14.642200000001999</c:v>
                </c:pt>
                <c:pt idx="48177">
                  <c:v>14.642200000001999</c:v>
                </c:pt>
                <c:pt idx="48178">
                  <c:v>14.642200000001999</c:v>
                </c:pt>
                <c:pt idx="48179">
                  <c:v>14.642200000001999</c:v>
                </c:pt>
                <c:pt idx="48180">
                  <c:v>14.642200000001999</c:v>
                </c:pt>
                <c:pt idx="48181">
                  <c:v>14.642200000001999</c:v>
                </c:pt>
                <c:pt idx="48182">
                  <c:v>14.642200000001999</c:v>
                </c:pt>
                <c:pt idx="48183">
                  <c:v>14.642200000001999</c:v>
                </c:pt>
                <c:pt idx="48184">
                  <c:v>14.642200000001999</c:v>
                </c:pt>
                <c:pt idx="48185">
                  <c:v>14.642200000001999</c:v>
                </c:pt>
                <c:pt idx="48186">
                  <c:v>14.642200000001999</c:v>
                </c:pt>
                <c:pt idx="48187">
                  <c:v>14.642896649486</c:v>
                </c:pt>
                <c:pt idx="48188">
                  <c:v>14.801199999994999</c:v>
                </c:pt>
                <c:pt idx="48189">
                  <c:v>14.801199999994999</c:v>
                </c:pt>
                <c:pt idx="48190">
                  <c:v>14.801199999994999</c:v>
                </c:pt>
                <c:pt idx="48191">
                  <c:v>14.801199999994999</c:v>
                </c:pt>
                <c:pt idx="48192">
                  <c:v>14.801199999994999</c:v>
                </c:pt>
                <c:pt idx="48193">
                  <c:v>14.801199999994999</c:v>
                </c:pt>
                <c:pt idx="48194">
                  <c:v>14.801199999994999</c:v>
                </c:pt>
                <c:pt idx="48195">
                  <c:v>14.801199999994999</c:v>
                </c:pt>
                <c:pt idx="48196">
                  <c:v>14.801199999994999</c:v>
                </c:pt>
                <c:pt idx="48197">
                  <c:v>14.801199999994999</c:v>
                </c:pt>
                <c:pt idx="48198">
                  <c:v>14.801199999994999</c:v>
                </c:pt>
                <c:pt idx="48199">
                  <c:v>14.801199999994999</c:v>
                </c:pt>
                <c:pt idx="48200">
                  <c:v>14.942960491927</c:v>
                </c:pt>
                <c:pt idx="48201">
                  <c:v>15.047599999997001</c:v>
                </c:pt>
                <c:pt idx="48202">
                  <c:v>15.047599999997001</c:v>
                </c:pt>
                <c:pt idx="48203">
                  <c:v>15.047599999997001</c:v>
                </c:pt>
                <c:pt idx="48204">
                  <c:v>15.047599999997001</c:v>
                </c:pt>
                <c:pt idx="48205">
                  <c:v>15.047599999997001</c:v>
                </c:pt>
                <c:pt idx="48206">
                  <c:v>15.047599999997001</c:v>
                </c:pt>
                <c:pt idx="48207">
                  <c:v>15.047599999997001</c:v>
                </c:pt>
                <c:pt idx="48208">
                  <c:v>15.047599999997001</c:v>
                </c:pt>
                <c:pt idx="48209">
                  <c:v>15.047599999997001</c:v>
                </c:pt>
                <c:pt idx="48210">
                  <c:v>15.047599999997001</c:v>
                </c:pt>
                <c:pt idx="48211">
                  <c:v>15.047599999997001</c:v>
                </c:pt>
                <c:pt idx="48212">
                  <c:v>15.047599999997001</c:v>
                </c:pt>
                <c:pt idx="48213">
                  <c:v>14.975203854643</c:v>
                </c:pt>
                <c:pt idx="48214">
                  <c:v>14.747899999995999</c:v>
                </c:pt>
                <c:pt idx="48215">
                  <c:v>14.747899999994999</c:v>
                </c:pt>
                <c:pt idx="48216">
                  <c:v>14.747899999994999</c:v>
                </c:pt>
                <c:pt idx="48217">
                  <c:v>14.747899999995999</c:v>
                </c:pt>
                <c:pt idx="48218">
                  <c:v>14.747899999994999</c:v>
                </c:pt>
                <c:pt idx="48219">
                  <c:v>14.747899999995999</c:v>
                </c:pt>
                <c:pt idx="48220">
                  <c:v>14.747899999994999</c:v>
                </c:pt>
                <c:pt idx="48221">
                  <c:v>14.747899999994999</c:v>
                </c:pt>
                <c:pt idx="48222">
                  <c:v>14.747899999994999</c:v>
                </c:pt>
                <c:pt idx="48223">
                  <c:v>14.747899999994999</c:v>
                </c:pt>
                <c:pt idx="48224">
                  <c:v>14.747899999994999</c:v>
                </c:pt>
                <c:pt idx="48225">
                  <c:v>14.747899999994999</c:v>
                </c:pt>
                <c:pt idx="48226">
                  <c:v>14.747899999995999</c:v>
                </c:pt>
                <c:pt idx="48227">
                  <c:v>14.927373492360999</c:v>
                </c:pt>
                <c:pt idx="48228">
                  <c:v>14.954999999995</c:v>
                </c:pt>
                <c:pt idx="48229">
                  <c:v>14.954999999995</c:v>
                </c:pt>
                <c:pt idx="48230">
                  <c:v>14.954999999995</c:v>
                </c:pt>
                <c:pt idx="48231">
                  <c:v>14.954999999995</c:v>
                </c:pt>
                <c:pt idx="48232">
                  <c:v>14.954999999995</c:v>
                </c:pt>
                <c:pt idx="48233">
                  <c:v>14.954999999995</c:v>
                </c:pt>
                <c:pt idx="48234">
                  <c:v>14.954999999995</c:v>
                </c:pt>
                <c:pt idx="48235">
                  <c:v>14.954999999995</c:v>
                </c:pt>
                <c:pt idx="48236">
                  <c:v>14.954999999995</c:v>
                </c:pt>
                <c:pt idx="48237">
                  <c:v>14.954999999995</c:v>
                </c:pt>
                <c:pt idx="48238">
                  <c:v>14.954999999995</c:v>
                </c:pt>
                <c:pt idx="48239">
                  <c:v>14.975294773947001</c:v>
                </c:pt>
                <c:pt idx="48240">
                  <c:v>14.987099999999</c:v>
                </c:pt>
                <c:pt idx="48241">
                  <c:v>14.987099999999</c:v>
                </c:pt>
                <c:pt idx="48242">
                  <c:v>14.987099999999</c:v>
                </c:pt>
                <c:pt idx="48243">
                  <c:v>14.987099999999</c:v>
                </c:pt>
                <c:pt idx="48244">
                  <c:v>14.987099999999</c:v>
                </c:pt>
                <c:pt idx="48245">
                  <c:v>14.987099999999</c:v>
                </c:pt>
                <c:pt idx="48246">
                  <c:v>14.987099999999</c:v>
                </c:pt>
                <c:pt idx="48247">
                  <c:v>14.987099999999</c:v>
                </c:pt>
                <c:pt idx="48248">
                  <c:v>14.987099999999</c:v>
                </c:pt>
                <c:pt idx="48249">
                  <c:v>14.987099999999</c:v>
                </c:pt>
                <c:pt idx="48250">
                  <c:v>14.987099999999</c:v>
                </c:pt>
                <c:pt idx="48251">
                  <c:v>14.987099999999</c:v>
                </c:pt>
                <c:pt idx="48252">
                  <c:v>15.032440209397</c:v>
                </c:pt>
                <c:pt idx="48253">
                  <c:v>15.196100000001</c:v>
                </c:pt>
                <c:pt idx="48254">
                  <c:v>15.196100000001</c:v>
                </c:pt>
                <c:pt idx="48255">
                  <c:v>15.196100000001</c:v>
                </c:pt>
                <c:pt idx="48256">
                  <c:v>15.196100000001</c:v>
                </c:pt>
                <c:pt idx="48257">
                  <c:v>15.196100000001</c:v>
                </c:pt>
                <c:pt idx="48258">
                  <c:v>15.196100000001</c:v>
                </c:pt>
                <c:pt idx="48259">
                  <c:v>15.196100000001</c:v>
                </c:pt>
                <c:pt idx="48260">
                  <c:v>15.196100000001</c:v>
                </c:pt>
                <c:pt idx="48261">
                  <c:v>15.196100000001</c:v>
                </c:pt>
                <c:pt idx="48262">
                  <c:v>15.196100000001</c:v>
                </c:pt>
                <c:pt idx="48263">
                  <c:v>15.196100000001</c:v>
                </c:pt>
                <c:pt idx="48264">
                  <c:v>15.196100000001</c:v>
                </c:pt>
                <c:pt idx="48265">
                  <c:v>15.196100000001</c:v>
                </c:pt>
                <c:pt idx="48266">
                  <c:v>15.069957766872999</c:v>
                </c:pt>
                <c:pt idx="48267">
                  <c:v>15.050400000001</c:v>
                </c:pt>
                <c:pt idx="48268">
                  <c:v>15.050400000001</c:v>
                </c:pt>
                <c:pt idx="48269">
                  <c:v>15.050400000001</c:v>
                </c:pt>
                <c:pt idx="48270">
                  <c:v>15.050400000001</c:v>
                </c:pt>
                <c:pt idx="48271">
                  <c:v>15.035223712943001</c:v>
                </c:pt>
                <c:pt idx="48272">
                  <c:v>15.019999999995999</c:v>
                </c:pt>
                <c:pt idx="48273">
                  <c:v>15.019999999995999</c:v>
                </c:pt>
                <c:pt idx="48274">
                  <c:v>15.019999999995999</c:v>
                </c:pt>
                <c:pt idx="48275">
                  <c:v>15.019999999995999</c:v>
                </c:pt>
                <c:pt idx="48276">
                  <c:v>15.019999999995999</c:v>
                </c:pt>
                <c:pt idx="48277">
                  <c:v>15.019999999995999</c:v>
                </c:pt>
                <c:pt idx="48278">
                  <c:v>15.019999999995999</c:v>
                </c:pt>
                <c:pt idx="48279">
                  <c:v>15.019999999995999</c:v>
                </c:pt>
                <c:pt idx="48280">
                  <c:v>15.019999999995999</c:v>
                </c:pt>
                <c:pt idx="48281">
                  <c:v>15.019999999995999</c:v>
                </c:pt>
                <c:pt idx="48282">
                  <c:v>15.019999999995999</c:v>
                </c:pt>
                <c:pt idx="48283">
                  <c:v>15.019999999995999</c:v>
                </c:pt>
                <c:pt idx="48284">
                  <c:v>15.019999999995999</c:v>
                </c:pt>
                <c:pt idx="48285">
                  <c:v>15.019999999995999</c:v>
                </c:pt>
                <c:pt idx="48286">
                  <c:v>15.019999999995999</c:v>
                </c:pt>
                <c:pt idx="48287">
                  <c:v>15.019999999995999</c:v>
                </c:pt>
                <c:pt idx="48288">
                  <c:v>15.019999999995999</c:v>
                </c:pt>
                <c:pt idx="48289">
                  <c:v>15.019999999995999</c:v>
                </c:pt>
                <c:pt idx="48290">
                  <c:v>15.019999999995999</c:v>
                </c:pt>
                <c:pt idx="48291">
                  <c:v>15.076531940838001</c:v>
                </c:pt>
                <c:pt idx="48292">
                  <c:v>15.115099999997</c:v>
                </c:pt>
                <c:pt idx="48293">
                  <c:v>15.115099999997</c:v>
                </c:pt>
                <c:pt idx="48294">
                  <c:v>15.115099999997</c:v>
                </c:pt>
                <c:pt idx="48295">
                  <c:v>15.115099999997</c:v>
                </c:pt>
                <c:pt idx="48296">
                  <c:v>15.115099999997</c:v>
                </c:pt>
                <c:pt idx="48297">
                  <c:v>15.115099999997</c:v>
                </c:pt>
                <c:pt idx="48298">
                  <c:v>15.208346685224001</c:v>
                </c:pt>
                <c:pt idx="48299">
                  <c:v>15.243300000002</c:v>
                </c:pt>
                <c:pt idx="48300">
                  <c:v>15.243300000002</c:v>
                </c:pt>
                <c:pt idx="48301">
                  <c:v>15.243300000002</c:v>
                </c:pt>
                <c:pt idx="48302">
                  <c:v>15.243300000002</c:v>
                </c:pt>
                <c:pt idx="48303">
                  <c:v>15.243300000002</c:v>
                </c:pt>
                <c:pt idx="48304">
                  <c:v>15.243300000002</c:v>
                </c:pt>
                <c:pt idx="48305">
                  <c:v>15.243300000002</c:v>
                </c:pt>
                <c:pt idx="48306">
                  <c:v>15.243300000002</c:v>
                </c:pt>
                <c:pt idx="48307">
                  <c:v>15.243300000002</c:v>
                </c:pt>
                <c:pt idx="48308">
                  <c:v>15.243300000002</c:v>
                </c:pt>
                <c:pt idx="48309">
                  <c:v>15.243300000002</c:v>
                </c:pt>
                <c:pt idx="48310">
                  <c:v>15.243300000002</c:v>
                </c:pt>
                <c:pt idx="48311">
                  <c:v>15.291153447386</c:v>
                </c:pt>
                <c:pt idx="48312">
                  <c:v>15.343600000001</c:v>
                </c:pt>
                <c:pt idx="48313">
                  <c:v>15.343599999995</c:v>
                </c:pt>
                <c:pt idx="48314">
                  <c:v>15.343599999995</c:v>
                </c:pt>
                <c:pt idx="48315">
                  <c:v>15.343599999995</c:v>
                </c:pt>
                <c:pt idx="48316">
                  <c:v>15.343599999995</c:v>
                </c:pt>
                <c:pt idx="48317">
                  <c:v>15.343599999995</c:v>
                </c:pt>
                <c:pt idx="48318">
                  <c:v>15.343599999995</c:v>
                </c:pt>
                <c:pt idx="48319">
                  <c:v>15.343599999995</c:v>
                </c:pt>
                <c:pt idx="48320">
                  <c:v>15.343599999995</c:v>
                </c:pt>
                <c:pt idx="48321">
                  <c:v>15.343599999995</c:v>
                </c:pt>
                <c:pt idx="48322">
                  <c:v>15.343599999995</c:v>
                </c:pt>
                <c:pt idx="48323">
                  <c:v>15.343599999995</c:v>
                </c:pt>
                <c:pt idx="48324">
                  <c:v>15.343599999995</c:v>
                </c:pt>
                <c:pt idx="48325">
                  <c:v>15.343599999995</c:v>
                </c:pt>
                <c:pt idx="48326">
                  <c:v>15.343600000001</c:v>
                </c:pt>
                <c:pt idx="48327">
                  <c:v>15.334685017151999</c:v>
                </c:pt>
                <c:pt idx="48328">
                  <c:v>15.248800000000999</c:v>
                </c:pt>
                <c:pt idx="48329">
                  <c:v>15.248800000000999</c:v>
                </c:pt>
                <c:pt idx="48330">
                  <c:v>15.248800000000999</c:v>
                </c:pt>
                <c:pt idx="48331">
                  <c:v>15.248800000000999</c:v>
                </c:pt>
                <c:pt idx="48332">
                  <c:v>15.248800000000999</c:v>
                </c:pt>
                <c:pt idx="48333">
                  <c:v>15.248800000000999</c:v>
                </c:pt>
                <c:pt idx="48334">
                  <c:v>15.286333115762</c:v>
                </c:pt>
                <c:pt idx="48335">
                  <c:v>15.341899999999001</c:v>
                </c:pt>
                <c:pt idx="48336">
                  <c:v>15.341899999999001</c:v>
                </c:pt>
                <c:pt idx="48337">
                  <c:v>15.341899999999001</c:v>
                </c:pt>
                <c:pt idx="48338">
                  <c:v>15.341899999999001</c:v>
                </c:pt>
                <c:pt idx="48339">
                  <c:v>15.341899999999001</c:v>
                </c:pt>
                <c:pt idx="48340">
                  <c:v>15.341899999999001</c:v>
                </c:pt>
                <c:pt idx="48341">
                  <c:v>15.341899999999001</c:v>
                </c:pt>
                <c:pt idx="48342">
                  <c:v>15.341899999999001</c:v>
                </c:pt>
                <c:pt idx="48343">
                  <c:v>15.345093915716999</c:v>
                </c:pt>
                <c:pt idx="48344">
                  <c:v>15.380800000005999</c:v>
                </c:pt>
                <c:pt idx="48345">
                  <c:v>15.380800000005999</c:v>
                </c:pt>
                <c:pt idx="48346">
                  <c:v>15.380800000005999</c:v>
                </c:pt>
                <c:pt idx="48347">
                  <c:v>15.380800000001001</c:v>
                </c:pt>
                <c:pt idx="48348">
                  <c:v>15.380800000005999</c:v>
                </c:pt>
                <c:pt idx="48349">
                  <c:v>15.380800000005999</c:v>
                </c:pt>
                <c:pt idx="48350">
                  <c:v>15.380800000005999</c:v>
                </c:pt>
                <c:pt idx="48351">
                  <c:v>15.380800000005999</c:v>
                </c:pt>
                <c:pt idx="48352">
                  <c:v>15.380800000005999</c:v>
                </c:pt>
                <c:pt idx="48353">
                  <c:v>15.380800000005999</c:v>
                </c:pt>
                <c:pt idx="48354">
                  <c:v>15.380800000005999</c:v>
                </c:pt>
                <c:pt idx="48355">
                  <c:v>15.380800000005999</c:v>
                </c:pt>
                <c:pt idx="48356">
                  <c:v>15.337643210884</c:v>
                </c:pt>
                <c:pt idx="48357">
                  <c:v>15.292099999996999</c:v>
                </c:pt>
                <c:pt idx="48358">
                  <c:v>15.292099999997999</c:v>
                </c:pt>
                <c:pt idx="48359">
                  <c:v>15.292099999997999</c:v>
                </c:pt>
                <c:pt idx="48360">
                  <c:v>15.292099999997999</c:v>
                </c:pt>
                <c:pt idx="48361">
                  <c:v>15.292099999996999</c:v>
                </c:pt>
                <c:pt idx="48362">
                  <c:v>15.292099999997999</c:v>
                </c:pt>
                <c:pt idx="48363">
                  <c:v>15.292099999996999</c:v>
                </c:pt>
                <c:pt idx="48364">
                  <c:v>15.292099999996999</c:v>
                </c:pt>
                <c:pt idx="48365">
                  <c:v>15.292099999997999</c:v>
                </c:pt>
                <c:pt idx="48366">
                  <c:v>15.292099999996999</c:v>
                </c:pt>
                <c:pt idx="48367">
                  <c:v>15.300626162788999</c:v>
                </c:pt>
                <c:pt idx="48368">
                  <c:v>15.456600000003</c:v>
                </c:pt>
                <c:pt idx="48369">
                  <c:v>15.456600000003</c:v>
                </c:pt>
                <c:pt idx="48370">
                  <c:v>15.456600000003</c:v>
                </c:pt>
                <c:pt idx="48371">
                  <c:v>15.456600000003</c:v>
                </c:pt>
                <c:pt idx="48372">
                  <c:v>15.456600000003</c:v>
                </c:pt>
                <c:pt idx="48373">
                  <c:v>15.456600000003</c:v>
                </c:pt>
                <c:pt idx="48374">
                  <c:v>15.456600000003</c:v>
                </c:pt>
                <c:pt idx="48375">
                  <c:v>15.456600000003</c:v>
                </c:pt>
                <c:pt idx="48376">
                  <c:v>15.456600000003</c:v>
                </c:pt>
                <c:pt idx="48377">
                  <c:v>15.456600000003</c:v>
                </c:pt>
                <c:pt idx="48378">
                  <c:v>15.456600000003</c:v>
                </c:pt>
                <c:pt idx="48379">
                  <c:v>15.456600000003</c:v>
                </c:pt>
                <c:pt idx="48380">
                  <c:v>15.456600000003</c:v>
                </c:pt>
                <c:pt idx="48381">
                  <c:v>15.422674898267999</c:v>
                </c:pt>
                <c:pt idx="48382">
                  <c:v>15.395099999996001</c:v>
                </c:pt>
                <c:pt idx="48383">
                  <c:v>15.395099999996001</c:v>
                </c:pt>
                <c:pt idx="48384">
                  <c:v>15.395099999996001</c:v>
                </c:pt>
                <c:pt idx="48385">
                  <c:v>15.395099999996001</c:v>
                </c:pt>
                <c:pt idx="48386">
                  <c:v>15.395099999996001</c:v>
                </c:pt>
                <c:pt idx="48387">
                  <c:v>15.395099999996001</c:v>
                </c:pt>
                <c:pt idx="48388">
                  <c:v>15.395099999996001</c:v>
                </c:pt>
                <c:pt idx="48389">
                  <c:v>15.395099999996001</c:v>
                </c:pt>
                <c:pt idx="48390">
                  <c:v>15.395099999996001</c:v>
                </c:pt>
                <c:pt idx="48391">
                  <c:v>15.395099999996001</c:v>
                </c:pt>
                <c:pt idx="48392">
                  <c:v>15.395099999996001</c:v>
                </c:pt>
                <c:pt idx="48393">
                  <c:v>15.395099999996001</c:v>
                </c:pt>
                <c:pt idx="48394">
                  <c:v>15.362966793310999</c:v>
                </c:pt>
                <c:pt idx="48395">
                  <c:v>15.313699999999001</c:v>
                </c:pt>
                <c:pt idx="48396">
                  <c:v>15.313699999999001</c:v>
                </c:pt>
                <c:pt idx="48397">
                  <c:v>15.313699999999001</c:v>
                </c:pt>
                <c:pt idx="48398">
                  <c:v>15.313699999999001</c:v>
                </c:pt>
                <c:pt idx="48399">
                  <c:v>15.313699999999001</c:v>
                </c:pt>
                <c:pt idx="48400">
                  <c:v>15.313699999999001</c:v>
                </c:pt>
                <c:pt idx="48401">
                  <c:v>15.313699999999001</c:v>
                </c:pt>
                <c:pt idx="48402">
                  <c:v>15.313699999999001</c:v>
                </c:pt>
                <c:pt idx="48403">
                  <c:v>15.313699999999001</c:v>
                </c:pt>
                <c:pt idx="48404">
                  <c:v>15.313699999999001</c:v>
                </c:pt>
                <c:pt idx="48405">
                  <c:v>15.313699999999001</c:v>
                </c:pt>
                <c:pt idx="48406">
                  <c:v>15.313699999999001</c:v>
                </c:pt>
                <c:pt idx="48407">
                  <c:v>15.313699999999001</c:v>
                </c:pt>
                <c:pt idx="48408">
                  <c:v>15.313699999999001</c:v>
                </c:pt>
                <c:pt idx="48409">
                  <c:v>15.313699999999001</c:v>
                </c:pt>
                <c:pt idx="48410">
                  <c:v>15.313699999999001</c:v>
                </c:pt>
                <c:pt idx="48411">
                  <c:v>15.313699999999001</c:v>
                </c:pt>
                <c:pt idx="48412">
                  <c:v>15.313699999999001</c:v>
                </c:pt>
                <c:pt idx="48413">
                  <c:v>15.313699999999001</c:v>
                </c:pt>
                <c:pt idx="48414">
                  <c:v>15.304131363013999</c:v>
                </c:pt>
                <c:pt idx="48415">
                  <c:v>15.279799999995999</c:v>
                </c:pt>
                <c:pt idx="48416">
                  <c:v>15.279799999995999</c:v>
                </c:pt>
                <c:pt idx="48417">
                  <c:v>15.279799999995999</c:v>
                </c:pt>
                <c:pt idx="48418">
                  <c:v>15.279799999994999</c:v>
                </c:pt>
                <c:pt idx="48419">
                  <c:v>15.308700116856</c:v>
                </c:pt>
                <c:pt idx="48420">
                  <c:v>15.439299999997999</c:v>
                </c:pt>
                <c:pt idx="48421">
                  <c:v>15.439299999997999</c:v>
                </c:pt>
                <c:pt idx="48422">
                  <c:v>15.439299999997999</c:v>
                </c:pt>
                <c:pt idx="48423">
                  <c:v>15.439299999997999</c:v>
                </c:pt>
                <c:pt idx="48424">
                  <c:v>15.439299999997999</c:v>
                </c:pt>
                <c:pt idx="48425">
                  <c:v>15.439299999997999</c:v>
                </c:pt>
                <c:pt idx="48426">
                  <c:v>15.439299999997999</c:v>
                </c:pt>
                <c:pt idx="48427">
                  <c:v>15.439299999997999</c:v>
                </c:pt>
                <c:pt idx="48428">
                  <c:v>15.439299999997999</c:v>
                </c:pt>
                <c:pt idx="48429">
                  <c:v>15.439299999997999</c:v>
                </c:pt>
                <c:pt idx="48430">
                  <c:v>15.439299999997999</c:v>
                </c:pt>
                <c:pt idx="48431">
                  <c:v>15.439300000005</c:v>
                </c:pt>
                <c:pt idx="48432">
                  <c:v>15.439299999997999</c:v>
                </c:pt>
                <c:pt idx="48433">
                  <c:v>15.439299999997999</c:v>
                </c:pt>
                <c:pt idx="48434">
                  <c:v>15.439299999997999</c:v>
                </c:pt>
                <c:pt idx="48435">
                  <c:v>15.439299999997999</c:v>
                </c:pt>
                <c:pt idx="48436">
                  <c:v>15.439299999997999</c:v>
                </c:pt>
                <c:pt idx="48437">
                  <c:v>15.439299999997999</c:v>
                </c:pt>
                <c:pt idx="48438">
                  <c:v>15.423129695836</c:v>
                </c:pt>
                <c:pt idx="48439">
                  <c:v>15.365599999996</c:v>
                </c:pt>
                <c:pt idx="48440">
                  <c:v>15.365599999996</c:v>
                </c:pt>
                <c:pt idx="48441">
                  <c:v>15.365599999996</c:v>
                </c:pt>
                <c:pt idx="48442">
                  <c:v>15.365599999996</c:v>
                </c:pt>
                <c:pt idx="48443">
                  <c:v>15.365599999996</c:v>
                </c:pt>
                <c:pt idx="48444">
                  <c:v>15.365599999996</c:v>
                </c:pt>
                <c:pt idx="48445">
                  <c:v>15.365599999996</c:v>
                </c:pt>
                <c:pt idx="48446">
                  <c:v>15.365599999996</c:v>
                </c:pt>
                <c:pt idx="48447">
                  <c:v>15.365599999996</c:v>
                </c:pt>
                <c:pt idx="48448">
                  <c:v>15.365599999997</c:v>
                </c:pt>
                <c:pt idx="48449">
                  <c:v>15.365599999996</c:v>
                </c:pt>
                <c:pt idx="48450">
                  <c:v>15.365599999996</c:v>
                </c:pt>
                <c:pt idx="48451">
                  <c:v>15.366235172673999</c:v>
                </c:pt>
                <c:pt idx="48452">
                  <c:v>15.450799999997001</c:v>
                </c:pt>
                <c:pt idx="48453">
                  <c:v>15.450799999997001</c:v>
                </c:pt>
                <c:pt idx="48454">
                  <c:v>15.450799999997001</c:v>
                </c:pt>
                <c:pt idx="48455">
                  <c:v>15.450799999997001</c:v>
                </c:pt>
                <c:pt idx="48456">
                  <c:v>15.450799999997001</c:v>
                </c:pt>
                <c:pt idx="48457">
                  <c:v>15.450799999997001</c:v>
                </c:pt>
                <c:pt idx="48458">
                  <c:v>15.432367842567</c:v>
                </c:pt>
                <c:pt idx="48459">
                  <c:v>15.395500000005001</c:v>
                </c:pt>
                <c:pt idx="48460">
                  <c:v>15.395500000006001</c:v>
                </c:pt>
                <c:pt idx="48461">
                  <c:v>15.395500000005001</c:v>
                </c:pt>
                <c:pt idx="48462">
                  <c:v>15.395500000006001</c:v>
                </c:pt>
                <c:pt idx="48463">
                  <c:v>15.395500000006001</c:v>
                </c:pt>
                <c:pt idx="48464">
                  <c:v>15.395500000006001</c:v>
                </c:pt>
                <c:pt idx="48465">
                  <c:v>15.395500000005001</c:v>
                </c:pt>
                <c:pt idx="48466">
                  <c:v>15.395500000005001</c:v>
                </c:pt>
                <c:pt idx="48467">
                  <c:v>15.395500000005001</c:v>
                </c:pt>
                <c:pt idx="48468">
                  <c:v>15.395500000006001</c:v>
                </c:pt>
                <c:pt idx="48469">
                  <c:v>15.395500000005001</c:v>
                </c:pt>
                <c:pt idx="48470">
                  <c:v>15.395500000006001</c:v>
                </c:pt>
                <c:pt idx="48471">
                  <c:v>15.387197291595999</c:v>
                </c:pt>
                <c:pt idx="48472">
                  <c:v>15.381599999995</c:v>
                </c:pt>
                <c:pt idx="48473">
                  <c:v>15.381599999995</c:v>
                </c:pt>
                <c:pt idx="48474">
                  <c:v>15.381599999995</c:v>
                </c:pt>
                <c:pt idx="48475">
                  <c:v>15.381599999995</c:v>
                </c:pt>
                <c:pt idx="48476">
                  <c:v>15.381599999995</c:v>
                </c:pt>
                <c:pt idx="48477">
                  <c:v>15.381599999995</c:v>
                </c:pt>
                <c:pt idx="48478">
                  <c:v>15.381599999995</c:v>
                </c:pt>
                <c:pt idx="48479">
                  <c:v>15.381599999995</c:v>
                </c:pt>
                <c:pt idx="48480">
                  <c:v>15.381599999995</c:v>
                </c:pt>
                <c:pt idx="48481">
                  <c:v>15.381599999995</c:v>
                </c:pt>
                <c:pt idx="48482">
                  <c:v>15.381599999995</c:v>
                </c:pt>
                <c:pt idx="48483">
                  <c:v>15.378366772953999</c:v>
                </c:pt>
                <c:pt idx="48484">
                  <c:v>15.372999999997999</c:v>
                </c:pt>
                <c:pt idx="48485">
                  <c:v>15.372999999997999</c:v>
                </c:pt>
                <c:pt idx="48486">
                  <c:v>15.372999999997999</c:v>
                </c:pt>
                <c:pt idx="48487">
                  <c:v>15.372999999997999</c:v>
                </c:pt>
                <c:pt idx="48488">
                  <c:v>15.372999999997999</c:v>
                </c:pt>
                <c:pt idx="48489">
                  <c:v>15.372999999997999</c:v>
                </c:pt>
                <c:pt idx="48490">
                  <c:v>15.372999999997999</c:v>
                </c:pt>
                <c:pt idx="48491">
                  <c:v>15.372999999997999</c:v>
                </c:pt>
                <c:pt idx="48492">
                  <c:v>15.372999999997999</c:v>
                </c:pt>
                <c:pt idx="48493">
                  <c:v>15.372999999997999</c:v>
                </c:pt>
                <c:pt idx="48494">
                  <c:v>15.372999999997999</c:v>
                </c:pt>
                <c:pt idx="48495">
                  <c:v>15.372999999997999</c:v>
                </c:pt>
                <c:pt idx="48496">
                  <c:v>15.372785132012</c:v>
                </c:pt>
                <c:pt idx="48497">
                  <c:v>15.362599999995</c:v>
                </c:pt>
                <c:pt idx="48498">
                  <c:v>15.362599999995</c:v>
                </c:pt>
                <c:pt idx="48499">
                  <c:v>15.362599999995</c:v>
                </c:pt>
                <c:pt idx="48500">
                  <c:v>15.362599999995</c:v>
                </c:pt>
                <c:pt idx="48501">
                  <c:v>15.362599999995</c:v>
                </c:pt>
                <c:pt idx="48502">
                  <c:v>15.362599999995</c:v>
                </c:pt>
                <c:pt idx="48503">
                  <c:v>15.362599999994</c:v>
                </c:pt>
                <c:pt idx="48504">
                  <c:v>15.362599999995</c:v>
                </c:pt>
                <c:pt idx="48505">
                  <c:v>15.362599999995</c:v>
                </c:pt>
                <c:pt idx="48506">
                  <c:v>15.362599999995</c:v>
                </c:pt>
                <c:pt idx="48507">
                  <c:v>15.362599999995</c:v>
                </c:pt>
                <c:pt idx="48508">
                  <c:v>15.362599999995</c:v>
                </c:pt>
                <c:pt idx="48509">
                  <c:v>15.310987751978001</c:v>
                </c:pt>
                <c:pt idx="48510">
                  <c:v>15.236100000003001</c:v>
                </c:pt>
                <c:pt idx="48511">
                  <c:v>15.236100000003001</c:v>
                </c:pt>
                <c:pt idx="48512">
                  <c:v>15.236100000003001</c:v>
                </c:pt>
                <c:pt idx="48513">
                  <c:v>15.236100000003001</c:v>
                </c:pt>
                <c:pt idx="48514">
                  <c:v>15.236100000003001</c:v>
                </c:pt>
                <c:pt idx="48515">
                  <c:v>15.236100000003001</c:v>
                </c:pt>
                <c:pt idx="48516">
                  <c:v>15.236100000003001</c:v>
                </c:pt>
                <c:pt idx="48517">
                  <c:v>15.236100000003001</c:v>
                </c:pt>
                <c:pt idx="48518">
                  <c:v>15.236100000003001</c:v>
                </c:pt>
                <c:pt idx="48519">
                  <c:v>15.236100000003001</c:v>
                </c:pt>
                <c:pt idx="48520">
                  <c:v>15.236100000003001</c:v>
                </c:pt>
                <c:pt idx="48521">
                  <c:v>15.289163017077</c:v>
                </c:pt>
                <c:pt idx="48522">
                  <c:v>15.404999999998999</c:v>
                </c:pt>
                <c:pt idx="48523">
                  <c:v>15.404999999998999</c:v>
                </c:pt>
                <c:pt idx="48524">
                  <c:v>15.404999999998999</c:v>
                </c:pt>
                <c:pt idx="48525">
                  <c:v>15.404999999998999</c:v>
                </c:pt>
                <c:pt idx="48526">
                  <c:v>15.404999999998999</c:v>
                </c:pt>
                <c:pt idx="48527">
                  <c:v>15.404999999998999</c:v>
                </c:pt>
                <c:pt idx="48528">
                  <c:v>15.404999999998999</c:v>
                </c:pt>
                <c:pt idx="48529">
                  <c:v>15.404999999998999</c:v>
                </c:pt>
                <c:pt idx="48530">
                  <c:v>15.404999999998999</c:v>
                </c:pt>
                <c:pt idx="48531">
                  <c:v>15.404999999998999</c:v>
                </c:pt>
                <c:pt idx="48532">
                  <c:v>15.404999999998999</c:v>
                </c:pt>
                <c:pt idx="48533">
                  <c:v>15.404999999998999</c:v>
                </c:pt>
                <c:pt idx="48534">
                  <c:v>15.404997393137</c:v>
                </c:pt>
                <c:pt idx="48535">
                  <c:v>15.402600000001</c:v>
                </c:pt>
                <c:pt idx="48536">
                  <c:v>15.402600000001</c:v>
                </c:pt>
                <c:pt idx="48537">
                  <c:v>15.402600000001</c:v>
                </c:pt>
                <c:pt idx="48538">
                  <c:v>15.402600000001</c:v>
                </c:pt>
                <c:pt idx="48539">
                  <c:v>15.402600000001</c:v>
                </c:pt>
                <c:pt idx="48540">
                  <c:v>15.402600000001</c:v>
                </c:pt>
                <c:pt idx="48541">
                  <c:v>15.402600000001</c:v>
                </c:pt>
                <c:pt idx="48542">
                  <c:v>15.402600000001</c:v>
                </c:pt>
                <c:pt idx="48543">
                  <c:v>15.402600000001</c:v>
                </c:pt>
                <c:pt idx="48544">
                  <c:v>15.402600000001</c:v>
                </c:pt>
                <c:pt idx="48545">
                  <c:v>15.402600000001</c:v>
                </c:pt>
                <c:pt idx="48546">
                  <c:v>15.402600000001</c:v>
                </c:pt>
                <c:pt idx="48547">
                  <c:v>15.402600000001</c:v>
                </c:pt>
                <c:pt idx="48548">
                  <c:v>15.413685074044</c:v>
                </c:pt>
                <c:pt idx="48549">
                  <c:v>15.439199999994999</c:v>
                </c:pt>
                <c:pt idx="48550">
                  <c:v>15.439199999994999</c:v>
                </c:pt>
                <c:pt idx="48551">
                  <c:v>15.439199999994999</c:v>
                </c:pt>
                <c:pt idx="48552">
                  <c:v>15.439199999994999</c:v>
                </c:pt>
                <c:pt idx="48553">
                  <c:v>15.439199999994999</c:v>
                </c:pt>
                <c:pt idx="48554">
                  <c:v>15.439199999994999</c:v>
                </c:pt>
                <c:pt idx="48555">
                  <c:v>15.439199999994999</c:v>
                </c:pt>
                <c:pt idx="48556">
                  <c:v>15.439199999994999</c:v>
                </c:pt>
                <c:pt idx="48557">
                  <c:v>15.439199999994999</c:v>
                </c:pt>
                <c:pt idx="48558">
                  <c:v>15.439199999994999</c:v>
                </c:pt>
                <c:pt idx="48559">
                  <c:v>15.439199999994999</c:v>
                </c:pt>
                <c:pt idx="48560">
                  <c:v>15.487577113297</c:v>
                </c:pt>
                <c:pt idx="48561">
                  <c:v>15.590999999994001</c:v>
                </c:pt>
                <c:pt idx="48562">
                  <c:v>15.590999999994001</c:v>
                </c:pt>
                <c:pt idx="48563">
                  <c:v>15.590999999994001</c:v>
                </c:pt>
                <c:pt idx="48564">
                  <c:v>15.590999999994001</c:v>
                </c:pt>
                <c:pt idx="48565">
                  <c:v>15.590999999994001</c:v>
                </c:pt>
                <c:pt idx="48566">
                  <c:v>15.590999999994001</c:v>
                </c:pt>
                <c:pt idx="48567">
                  <c:v>15.590999999994001</c:v>
                </c:pt>
                <c:pt idx="48568">
                  <c:v>15.590999999994001</c:v>
                </c:pt>
                <c:pt idx="48569">
                  <c:v>15.590999999994001</c:v>
                </c:pt>
                <c:pt idx="48570">
                  <c:v>15.590999999994001</c:v>
                </c:pt>
                <c:pt idx="48571">
                  <c:v>15.590999999994001</c:v>
                </c:pt>
                <c:pt idx="48572">
                  <c:v>15.590999999993</c:v>
                </c:pt>
                <c:pt idx="48573">
                  <c:v>15.590999999994001</c:v>
                </c:pt>
                <c:pt idx="48574">
                  <c:v>15.588587190591999</c:v>
                </c:pt>
                <c:pt idx="48575">
                  <c:v>15.588400000002</c:v>
                </c:pt>
                <c:pt idx="48576">
                  <c:v>15.588400000002</c:v>
                </c:pt>
                <c:pt idx="48577">
                  <c:v>15.588400000002</c:v>
                </c:pt>
                <c:pt idx="48578">
                  <c:v>15.588400000002</c:v>
                </c:pt>
                <c:pt idx="48579">
                  <c:v>15.588400000002</c:v>
                </c:pt>
                <c:pt idx="48580">
                  <c:v>15.588400000002</c:v>
                </c:pt>
                <c:pt idx="48581">
                  <c:v>15.588400000002</c:v>
                </c:pt>
                <c:pt idx="48582">
                  <c:v>15.588400000002</c:v>
                </c:pt>
                <c:pt idx="48583">
                  <c:v>15.588400000002</c:v>
                </c:pt>
                <c:pt idx="48584">
                  <c:v>15.588400000002</c:v>
                </c:pt>
                <c:pt idx="48585">
                  <c:v>15.588400000002</c:v>
                </c:pt>
                <c:pt idx="48586">
                  <c:v>15.588400000002</c:v>
                </c:pt>
                <c:pt idx="48587">
                  <c:v>15.550506060022</c:v>
                </c:pt>
                <c:pt idx="48588">
                  <c:v>15.395099999996001</c:v>
                </c:pt>
                <c:pt idx="48589">
                  <c:v>15.395099999996001</c:v>
                </c:pt>
                <c:pt idx="48590">
                  <c:v>15.395099999996001</c:v>
                </c:pt>
                <c:pt idx="48591">
                  <c:v>15.395099999996001</c:v>
                </c:pt>
                <c:pt idx="48592">
                  <c:v>15.395099999996001</c:v>
                </c:pt>
                <c:pt idx="48593">
                  <c:v>15.395099999996001</c:v>
                </c:pt>
                <c:pt idx="48594">
                  <c:v>15.395099999996001</c:v>
                </c:pt>
                <c:pt idx="48595">
                  <c:v>15.395099999996001</c:v>
                </c:pt>
                <c:pt idx="48596">
                  <c:v>15.395099999996001</c:v>
                </c:pt>
                <c:pt idx="48597">
                  <c:v>15.395099999996001</c:v>
                </c:pt>
                <c:pt idx="48598">
                  <c:v>15.395099999996001</c:v>
                </c:pt>
                <c:pt idx="48599">
                  <c:v>15.395099999996001</c:v>
                </c:pt>
                <c:pt idx="48600">
                  <c:v>15.449381782693001</c:v>
                </c:pt>
                <c:pt idx="48601">
                  <c:v>15.643799999997</c:v>
                </c:pt>
                <c:pt idx="48602">
                  <c:v>15.643799999997</c:v>
                </c:pt>
                <c:pt idx="48603">
                  <c:v>15.643799999997</c:v>
                </c:pt>
                <c:pt idx="48604">
                  <c:v>15.643799999997</c:v>
                </c:pt>
                <c:pt idx="48605">
                  <c:v>15.643799999997</c:v>
                </c:pt>
                <c:pt idx="48606">
                  <c:v>15.643799999997</c:v>
                </c:pt>
                <c:pt idx="48607">
                  <c:v>15.643799999997</c:v>
                </c:pt>
                <c:pt idx="48608">
                  <c:v>15.643799999997</c:v>
                </c:pt>
                <c:pt idx="48609">
                  <c:v>15.643799999997</c:v>
                </c:pt>
                <c:pt idx="48610">
                  <c:v>15.643799999997</c:v>
                </c:pt>
                <c:pt idx="48611">
                  <c:v>15.643799999997</c:v>
                </c:pt>
                <c:pt idx="48612">
                  <c:v>15.600017022371</c:v>
                </c:pt>
                <c:pt idx="48613">
                  <c:v>15.377199999995</c:v>
                </c:pt>
                <c:pt idx="48614">
                  <c:v>15.377199999996</c:v>
                </c:pt>
                <c:pt idx="48615">
                  <c:v>15.377199999996</c:v>
                </c:pt>
                <c:pt idx="48616">
                  <c:v>15.377199999996</c:v>
                </c:pt>
                <c:pt idx="48617">
                  <c:v>15.377199999996</c:v>
                </c:pt>
                <c:pt idx="48618">
                  <c:v>15.377199999996</c:v>
                </c:pt>
                <c:pt idx="48619">
                  <c:v>15.377199999996</c:v>
                </c:pt>
                <c:pt idx="48620">
                  <c:v>15.377199999996</c:v>
                </c:pt>
                <c:pt idx="48621">
                  <c:v>15.377199999996</c:v>
                </c:pt>
                <c:pt idx="48622">
                  <c:v>15.377199999996</c:v>
                </c:pt>
                <c:pt idx="48623">
                  <c:v>15.377199999996</c:v>
                </c:pt>
                <c:pt idx="48624">
                  <c:v>15.377199999996</c:v>
                </c:pt>
                <c:pt idx="48625">
                  <c:v>15.377199999995</c:v>
                </c:pt>
                <c:pt idx="48626">
                  <c:v>15.377199999993</c:v>
                </c:pt>
                <c:pt idx="48627">
                  <c:v>15.377199999996</c:v>
                </c:pt>
                <c:pt idx="48628">
                  <c:v>15.377199999996</c:v>
                </c:pt>
                <c:pt idx="48629">
                  <c:v>15.377199999996</c:v>
                </c:pt>
                <c:pt idx="48630">
                  <c:v>15.377199999995</c:v>
                </c:pt>
                <c:pt idx="48631">
                  <c:v>15.377542190255999</c:v>
                </c:pt>
                <c:pt idx="48632">
                  <c:v>15.405599999998</c:v>
                </c:pt>
                <c:pt idx="48633">
                  <c:v>15.405599999998</c:v>
                </c:pt>
                <c:pt idx="48634">
                  <c:v>15.405599999998</c:v>
                </c:pt>
                <c:pt idx="48635">
                  <c:v>15.405599999998</c:v>
                </c:pt>
                <c:pt idx="48636">
                  <c:v>15.405599999998</c:v>
                </c:pt>
                <c:pt idx="48637">
                  <c:v>15.405599999998</c:v>
                </c:pt>
                <c:pt idx="48638">
                  <c:v>15.405599999998</c:v>
                </c:pt>
                <c:pt idx="48639">
                  <c:v>15.405599999998</c:v>
                </c:pt>
                <c:pt idx="48640">
                  <c:v>15.405599999998</c:v>
                </c:pt>
                <c:pt idx="48641">
                  <c:v>15.405599999998</c:v>
                </c:pt>
                <c:pt idx="48642">
                  <c:v>15.405599999998</c:v>
                </c:pt>
                <c:pt idx="48643">
                  <c:v>15.405599999998</c:v>
                </c:pt>
                <c:pt idx="48644">
                  <c:v>15.405599999998</c:v>
                </c:pt>
                <c:pt idx="48645">
                  <c:v>15.451383783091</c:v>
                </c:pt>
                <c:pt idx="48646">
                  <c:v>15.515199999996</c:v>
                </c:pt>
                <c:pt idx="48647">
                  <c:v>15.515199999996</c:v>
                </c:pt>
                <c:pt idx="48648">
                  <c:v>15.515199999996</c:v>
                </c:pt>
                <c:pt idx="48649">
                  <c:v>15.515199999996</c:v>
                </c:pt>
                <c:pt idx="48650">
                  <c:v>15.515199999996</c:v>
                </c:pt>
                <c:pt idx="48651">
                  <c:v>15.515199999996</c:v>
                </c:pt>
                <c:pt idx="48652">
                  <c:v>15.515199999996</c:v>
                </c:pt>
                <c:pt idx="48653">
                  <c:v>15.515199999996</c:v>
                </c:pt>
                <c:pt idx="48654">
                  <c:v>15.515199999996</c:v>
                </c:pt>
                <c:pt idx="48655">
                  <c:v>15.515199999996</c:v>
                </c:pt>
                <c:pt idx="48656">
                  <c:v>15.515199999996</c:v>
                </c:pt>
                <c:pt idx="48657">
                  <c:v>15.473060084003</c:v>
                </c:pt>
                <c:pt idx="48658">
                  <c:v>15.389599999996999</c:v>
                </c:pt>
                <c:pt idx="48659">
                  <c:v>15.389599999996999</c:v>
                </c:pt>
                <c:pt idx="48660">
                  <c:v>15.389599999996999</c:v>
                </c:pt>
                <c:pt idx="48661">
                  <c:v>15.389599999996999</c:v>
                </c:pt>
                <c:pt idx="48662">
                  <c:v>15.389599999996999</c:v>
                </c:pt>
                <c:pt idx="48663">
                  <c:v>15.389599999996999</c:v>
                </c:pt>
                <c:pt idx="48664">
                  <c:v>15.389599999996999</c:v>
                </c:pt>
                <c:pt idx="48665">
                  <c:v>15.389599999996999</c:v>
                </c:pt>
                <c:pt idx="48666">
                  <c:v>15.389599999996999</c:v>
                </c:pt>
                <c:pt idx="48667">
                  <c:v>15.389599999996999</c:v>
                </c:pt>
                <c:pt idx="48668">
                  <c:v>15.389599999996999</c:v>
                </c:pt>
                <c:pt idx="48669">
                  <c:v>15.389599999996999</c:v>
                </c:pt>
                <c:pt idx="48670">
                  <c:v>15.389599999996999</c:v>
                </c:pt>
                <c:pt idx="48671">
                  <c:v>15.420899999997999</c:v>
                </c:pt>
                <c:pt idx="48672">
                  <c:v>15.420899999997999</c:v>
                </c:pt>
                <c:pt idx="48673">
                  <c:v>15.420899999997999</c:v>
                </c:pt>
                <c:pt idx="48674">
                  <c:v>15.420899999997999</c:v>
                </c:pt>
                <c:pt idx="48675">
                  <c:v>15.420899999997999</c:v>
                </c:pt>
                <c:pt idx="48676">
                  <c:v>15.420899999997999</c:v>
                </c:pt>
                <c:pt idx="48677">
                  <c:v>15.420899999997999</c:v>
                </c:pt>
                <c:pt idx="48678">
                  <c:v>15.420899999997999</c:v>
                </c:pt>
                <c:pt idx="48679">
                  <c:v>15.420899999997999</c:v>
                </c:pt>
                <c:pt idx="48680">
                  <c:v>15.420899999997999</c:v>
                </c:pt>
                <c:pt idx="48681">
                  <c:v>15.420899999997999</c:v>
                </c:pt>
                <c:pt idx="48682">
                  <c:v>15.420899999997999</c:v>
                </c:pt>
                <c:pt idx="48683">
                  <c:v>15.420899999997999</c:v>
                </c:pt>
                <c:pt idx="48684">
                  <c:v>15.586251702899</c:v>
                </c:pt>
                <c:pt idx="48685">
                  <c:v>15.624099999994</c:v>
                </c:pt>
                <c:pt idx="48686">
                  <c:v>15.624099999999</c:v>
                </c:pt>
                <c:pt idx="48687">
                  <c:v>15.624099999994</c:v>
                </c:pt>
                <c:pt idx="48688">
                  <c:v>15.624099999994</c:v>
                </c:pt>
                <c:pt idx="48689">
                  <c:v>15.583124333745999</c:v>
                </c:pt>
                <c:pt idx="48690">
                  <c:v>15.433300000002999</c:v>
                </c:pt>
                <c:pt idx="48691">
                  <c:v>15.433300000002999</c:v>
                </c:pt>
                <c:pt idx="48692">
                  <c:v>15.433299999996001</c:v>
                </c:pt>
                <c:pt idx="48693">
                  <c:v>15.433300000002999</c:v>
                </c:pt>
                <c:pt idx="48694">
                  <c:v>15.433300000002999</c:v>
                </c:pt>
                <c:pt idx="48695">
                  <c:v>15.433300000002999</c:v>
                </c:pt>
                <c:pt idx="48696">
                  <c:v>15.433300000002999</c:v>
                </c:pt>
                <c:pt idx="48697">
                  <c:v>15.433300000002999</c:v>
                </c:pt>
                <c:pt idx="48698">
                  <c:v>15.433300000002999</c:v>
                </c:pt>
                <c:pt idx="48699">
                  <c:v>15.433300000002999</c:v>
                </c:pt>
                <c:pt idx="48700">
                  <c:v>15.433300000002999</c:v>
                </c:pt>
                <c:pt idx="48701">
                  <c:v>15.433300000002999</c:v>
                </c:pt>
                <c:pt idx="48702">
                  <c:v>15.454903012015</c:v>
                </c:pt>
                <c:pt idx="48703">
                  <c:v>15.482400000002</c:v>
                </c:pt>
                <c:pt idx="48704">
                  <c:v>15.482400000002</c:v>
                </c:pt>
                <c:pt idx="48705">
                  <c:v>15.482400000002</c:v>
                </c:pt>
                <c:pt idx="48706">
                  <c:v>15.482400000002</c:v>
                </c:pt>
                <c:pt idx="48707">
                  <c:v>15.482400000002</c:v>
                </c:pt>
                <c:pt idx="48708">
                  <c:v>15.482400000002</c:v>
                </c:pt>
                <c:pt idx="48709">
                  <c:v>15.482400000002</c:v>
                </c:pt>
                <c:pt idx="48710">
                  <c:v>15.482400000002</c:v>
                </c:pt>
                <c:pt idx="48711">
                  <c:v>15.482400000002</c:v>
                </c:pt>
                <c:pt idx="48712">
                  <c:v>15.482400000002</c:v>
                </c:pt>
                <c:pt idx="48713">
                  <c:v>15.482400000002</c:v>
                </c:pt>
                <c:pt idx="48714">
                  <c:v>15.475797237281</c:v>
                </c:pt>
                <c:pt idx="48715">
                  <c:v>15.463099999996</c:v>
                </c:pt>
                <c:pt idx="48716">
                  <c:v>15.463099999995</c:v>
                </c:pt>
                <c:pt idx="48717">
                  <c:v>15.463099999996</c:v>
                </c:pt>
                <c:pt idx="48718">
                  <c:v>15.463099999995</c:v>
                </c:pt>
                <c:pt idx="48719">
                  <c:v>15.463099999996</c:v>
                </c:pt>
                <c:pt idx="48720">
                  <c:v>15.463099999996</c:v>
                </c:pt>
                <c:pt idx="48721">
                  <c:v>15.463099999996</c:v>
                </c:pt>
                <c:pt idx="48722">
                  <c:v>15.463099999995</c:v>
                </c:pt>
                <c:pt idx="48723">
                  <c:v>15.463099999995</c:v>
                </c:pt>
                <c:pt idx="48724">
                  <c:v>15.463099999996</c:v>
                </c:pt>
                <c:pt idx="48725">
                  <c:v>15.463099999996</c:v>
                </c:pt>
                <c:pt idx="48726">
                  <c:v>15.463099999996</c:v>
                </c:pt>
                <c:pt idx="48727">
                  <c:v>15.488723251255999</c:v>
                </c:pt>
                <c:pt idx="48728">
                  <c:v>15.544900000002</c:v>
                </c:pt>
                <c:pt idx="48729">
                  <c:v>15.544900000002</c:v>
                </c:pt>
                <c:pt idx="48730">
                  <c:v>15.544900000002</c:v>
                </c:pt>
                <c:pt idx="48731">
                  <c:v>15.544900000002</c:v>
                </c:pt>
                <c:pt idx="48732">
                  <c:v>15.544900000002</c:v>
                </c:pt>
                <c:pt idx="48733">
                  <c:v>15.544900000002</c:v>
                </c:pt>
                <c:pt idx="48734">
                  <c:v>15.544900000002</c:v>
                </c:pt>
                <c:pt idx="48735">
                  <c:v>15.544899999997</c:v>
                </c:pt>
                <c:pt idx="48736">
                  <c:v>15.544900000002</c:v>
                </c:pt>
                <c:pt idx="48737">
                  <c:v>15.544900000002</c:v>
                </c:pt>
                <c:pt idx="48738">
                  <c:v>15.544900000002</c:v>
                </c:pt>
                <c:pt idx="48739">
                  <c:v>15.525633515249</c:v>
                </c:pt>
                <c:pt idx="48740">
                  <c:v>15.471799999999</c:v>
                </c:pt>
                <c:pt idx="48741">
                  <c:v>15.471799999999</c:v>
                </c:pt>
                <c:pt idx="48742">
                  <c:v>15.471799999999</c:v>
                </c:pt>
                <c:pt idx="48743">
                  <c:v>15.471799999999</c:v>
                </c:pt>
                <c:pt idx="48744">
                  <c:v>15.471799999999</c:v>
                </c:pt>
                <c:pt idx="48745">
                  <c:v>15.471799999999</c:v>
                </c:pt>
                <c:pt idx="48746">
                  <c:v>15.471799999999</c:v>
                </c:pt>
                <c:pt idx="48747">
                  <c:v>15.471799999999</c:v>
                </c:pt>
                <c:pt idx="48748">
                  <c:v>15.471799999999</c:v>
                </c:pt>
                <c:pt idx="48749">
                  <c:v>15.471799999999</c:v>
                </c:pt>
                <c:pt idx="48750">
                  <c:v>15.471799999999</c:v>
                </c:pt>
                <c:pt idx="48751">
                  <c:v>15.471799999999</c:v>
                </c:pt>
                <c:pt idx="48752">
                  <c:v>15.471799999999</c:v>
                </c:pt>
                <c:pt idx="48753">
                  <c:v>15.471799999999</c:v>
                </c:pt>
                <c:pt idx="48754">
                  <c:v>15.471799999999</c:v>
                </c:pt>
                <c:pt idx="48755">
                  <c:v>15.471799999999</c:v>
                </c:pt>
                <c:pt idx="48756">
                  <c:v>15.471799999999</c:v>
                </c:pt>
                <c:pt idx="48757">
                  <c:v>15.471799999999</c:v>
                </c:pt>
                <c:pt idx="48758">
                  <c:v>15.471799999999</c:v>
                </c:pt>
                <c:pt idx="48759">
                  <c:v>15.471799999999</c:v>
                </c:pt>
                <c:pt idx="48760">
                  <c:v>15.525148868975</c:v>
                </c:pt>
                <c:pt idx="48761">
                  <c:v>15.540299999995</c:v>
                </c:pt>
                <c:pt idx="48762">
                  <c:v>15.540299999995</c:v>
                </c:pt>
                <c:pt idx="48763">
                  <c:v>15.540299999995</c:v>
                </c:pt>
                <c:pt idx="48764">
                  <c:v>15.540299999995</c:v>
                </c:pt>
                <c:pt idx="48765">
                  <c:v>15.540299999995</c:v>
                </c:pt>
                <c:pt idx="48766">
                  <c:v>15.540299999995</c:v>
                </c:pt>
                <c:pt idx="48767">
                  <c:v>15.540299999995</c:v>
                </c:pt>
                <c:pt idx="48768">
                  <c:v>15.540299999995</c:v>
                </c:pt>
                <c:pt idx="48769">
                  <c:v>15.540299999995</c:v>
                </c:pt>
                <c:pt idx="48770">
                  <c:v>15.540299999995</c:v>
                </c:pt>
                <c:pt idx="48771">
                  <c:v>15.540299999995</c:v>
                </c:pt>
                <c:pt idx="48772">
                  <c:v>15.540813094548</c:v>
                </c:pt>
                <c:pt idx="48773">
                  <c:v>15.541100000002</c:v>
                </c:pt>
                <c:pt idx="48774">
                  <c:v>15.541100000002</c:v>
                </c:pt>
                <c:pt idx="48775">
                  <c:v>15.541100000002</c:v>
                </c:pt>
                <c:pt idx="48776">
                  <c:v>15.541100000002</c:v>
                </c:pt>
                <c:pt idx="48777">
                  <c:v>15.541100000002</c:v>
                </c:pt>
                <c:pt idx="48778">
                  <c:v>15.537376865117</c:v>
                </c:pt>
                <c:pt idx="48779">
                  <c:v>15.522800000004001</c:v>
                </c:pt>
                <c:pt idx="48780">
                  <c:v>15.522800000004001</c:v>
                </c:pt>
                <c:pt idx="48781">
                  <c:v>15.522800000004001</c:v>
                </c:pt>
                <c:pt idx="48782">
                  <c:v>15.522800000004001</c:v>
                </c:pt>
                <c:pt idx="48783">
                  <c:v>15.522799999997</c:v>
                </c:pt>
                <c:pt idx="48784">
                  <c:v>15.522800000004001</c:v>
                </c:pt>
                <c:pt idx="48785">
                  <c:v>15.522800000004001</c:v>
                </c:pt>
                <c:pt idx="48786">
                  <c:v>15.522800000004001</c:v>
                </c:pt>
                <c:pt idx="48787">
                  <c:v>15.522800000004001</c:v>
                </c:pt>
                <c:pt idx="48788">
                  <c:v>15.522800000004001</c:v>
                </c:pt>
                <c:pt idx="48789">
                  <c:v>15.522800000004001</c:v>
                </c:pt>
                <c:pt idx="48790">
                  <c:v>15.522800000004001</c:v>
                </c:pt>
                <c:pt idx="48791">
                  <c:v>15.522800000004001</c:v>
                </c:pt>
                <c:pt idx="48792">
                  <c:v>15.522800000004001</c:v>
                </c:pt>
                <c:pt idx="48793">
                  <c:v>15.522799999998</c:v>
                </c:pt>
                <c:pt idx="48794">
                  <c:v>15.522799999997</c:v>
                </c:pt>
                <c:pt idx="48795">
                  <c:v>15.46507624531</c:v>
                </c:pt>
                <c:pt idx="48796">
                  <c:v>15.266000000003</c:v>
                </c:pt>
                <c:pt idx="48797">
                  <c:v>15.266000000003</c:v>
                </c:pt>
                <c:pt idx="48798">
                  <c:v>15.266000000003</c:v>
                </c:pt>
                <c:pt idx="48799">
                  <c:v>15.266000000003</c:v>
                </c:pt>
                <c:pt idx="48800">
                  <c:v>15.266000000003</c:v>
                </c:pt>
                <c:pt idx="48801">
                  <c:v>15.266000000003</c:v>
                </c:pt>
                <c:pt idx="48802">
                  <c:v>15.333428311332</c:v>
                </c:pt>
                <c:pt idx="48803">
                  <c:v>15.391999999998999</c:v>
                </c:pt>
                <c:pt idx="48804">
                  <c:v>15.391999999997999</c:v>
                </c:pt>
                <c:pt idx="48805">
                  <c:v>15.391999999998999</c:v>
                </c:pt>
                <c:pt idx="48806">
                  <c:v>15.391999999998999</c:v>
                </c:pt>
                <c:pt idx="48807">
                  <c:v>15.391999999998999</c:v>
                </c:pt>
                <c:pt idx="48808">
                  <c:v>15.391999999998999</c:v>
                </c:pt>
                <c:pt idx="48809">
                  <c:v>15.391999999998999</c:v>
                </c:pt>
                <c:pt idx="48810">
                  <c:v>15.391999999997999</c:v>
                </c:pt>
                <c:pt idx="48811">
                  <c:v>15.391999999997999</c:v>
                </c:pt>
                <c:pt idx="48812">
                  <c:v>15.391999999997999</c:v>
                </c:pt>
                <c:pt idx="48813">
                  <c:v>15.391999999998999</c:v>
                </c:pt>
                <c:pt idx="48814">
                  <c:v>15.391999999997999</c:v>
                </c:pt>
                <c:pt idx="48815">
                  <c:v>15.400621718072999</c:v>
                </c:pt>
                <c:pt idx="48816">
                  <c:v>15.451599999999999</c:v>
                </c:pt>
                <c:pt idx="48817">
                  <c:v>15.451599999999999</c:v>
                </c:pt>
                <c:pt idx="48818">
                  <c:v>15.451599999999999</c:v>
                </c:pt>
                <c:pt idx="48819">
                  <c:v>15.451599999999999</c:v>
                </c:pt>
                <c:pt idx="48820">
                  <c:v>15.451599999999999</c:v>
                </c:pt>
                <c:pt idx="48821">
                  <c:v>15.451599999999999</c:v>
                </c:pt>
                <c:pt idx="48822">
                  <c:v>15.451599999999999</c:v>
                </c:pt>
                <c:pt idx="48823">
                  <c:v>15.451599999999999</c:v>
                </c:pt>
                <c:pt idx="48824">
                  <c:v>15.451599999999999</c:v>
                </c:pt>
                <c:pt idx="48825">
                  <c:v>15.451599999999999</c:v>
                </c:pt>
                <c:pt idx="48826">
                  <c:v>15.451599999999999</c:v>
                </c:pt>
                <c:pt idx="48827">
                  <c:v>15.45630157982</c:v>
                </c:pt>
                <c:pt idx="48828">
                  <c:v>15.530200000002001</c:v>
                </c:pt>
                <c:pt idx="48829">
                  <c:v>15.530200000002001</c:v>
                </c:pt>
                <c:pt idx="48830">
                  <c:v>15.530200000002001</c:v>
                </c:pt>
                <c:pt idx="48831">
                  <c:v>15.530200000002999</c:v>
                </c:pt>
                <c:pt idx="48832">
                  <c:v>15.530200000002999</c:v>
                </c:pt>
                <c:pt idx="48833">
                  <c:v>15.530200000002001</c:v>
                </c:pt>
                <c:pt idx="48834">
                  <c:v>15.530200000002001</c:v>
                </c:pt>
                <c:pt idx="48835">
                  <c:v>15.530200000002001</c:v>
                </c:pt>
                <c:pt idx="48836">
                  <c:v>15.530200000002001</c:v>
                </c:pt>
                <c:pt idx="48837">
                  <c:v>15.530200000002001</c:v>
                </c:pt>
                <c:pt idx="48838">
                  <c:v>15.530200000002001</c:v>
                </c:pt>
                <c:pt idx="48839">
                  <c:v>15.530200000002001</c:v>
                </c:pt>
                <c:pt idx="48840">
                  <c:v>15.526670974441</c:v>
                </c:pt>
                <c:pt idx="48841">
                  <c:v>15.473300000005</c:v>
                </c:pt>
                <c:pt idx="48842">
                  <c:v>15.473300000005</c:v>
                </c:pt>
                <c:pt idx="48843">
                  <c:v>15.473300000005</c:v>
                </c:pt>
                <c:pt idx="48844">
                  <c:v>15.473300000007001</c:v>
                </c:pt>
                <c:pt idx="48845">
                  <c:v>15.473300000005</c:v>
                </c:pt>
                <c:pt idx="48846">
                  <c:v>15.473300000005</c:v>
                </c:pt>
                <c:pt idx="48847">
                  <c:v>15.473300000005</c:v>
                </c:pt>
                <c:pt idx="48848">
                  <c:v>15.473300000005</c:v>
                </c:pt>
                <c:pt idx="48849">
                  <c:v>15.473300000005</c:v>
                </c:pt>
                <c:pt idx="48850">
                  <c:v>15.473300000005</c:v>
                </c:pt>
                <c:pt idx="48851">
                  <c:v>15.473300000005</c:v>
                </c:pt>
                <c:pt idx="48852">
                  <c:v>15.473300000005</c:v>
                </c:pt>
                <c:pt idx="48853">
                  <c:v>15.478711490966999</c:v>
                </c:pt>
                <c:pt idx="48854">
                  <c:v>15.486000000002999</c:v>
                </c:pt>
                <c:pt idx="48855">
                  <c:v>15.486000000002999</c:v>
                </c:pt>
                <c:pt idx="48856">
                  <c:v>15.486000000002999</c:v>
                </c:pt>
                <c:pt idx="48857">
                  <c:v>15.486000000002999</c:v>
                </c:pt>
                <c:pt idx="48858">
                  <c:v>15.486000000002999</c:v>
                </c:pt>
                <c:pt idx="48859">
                  <c:v>15.486000000002999</c:v>
                </c:pt>
                <c:pt idx="48860">
                  <c:v>15.486000000002999</c:v>
                </c:pt>
                <c:pt idx="48861">
                  <c:v>15.486000000002999</c:v>
                </c:pt>
                <c:pt idx="48862">
                  <c:v>15.485999999996</c:v>
                </c:pt>
                <c:pt idx="48863">
                  <c:v>15.486000000002999</c:v>
                </c:pt>
                <c:pt idx="48864">
                  <c:v>15.486000000002999</c:v>
                </c:pt>
                <c:pt idx="48865">
                  <c:v>15.486000000002999</c:v>
                </c:pt>
                <c:pt idx="48866">
                  <c:v>15.486000000002999</c:v>
                </c:pt>
                <c:pt idx="48867">
                  <c:v>15.486000000002999</c:v>
                </c:pt>
                <c:pt idx="48868">
                  <c:v>15.486000000002999</c:v>
                </c:pt>
                <c:pt idx="48869">
                  <c:v>15.486000000002999</c:v>
                </c:pt>
                <c:pt idx="48870">
                  <c:v>15.486000000002999</c:v>
                </c:pt>
                <c:pt idx="48871">
                  <c:v>15.497462261583999</c:v>
                </c:pt>
                <c:pt idx="48872">
                  <c:v>15.698100000003</c:v>
                </c:pt>
                <c:pt idx="48873">
                  <c:v>15.698100000003</c:v>
                </c:pt>
                <c:pt idx="48874">
                  <c:v>15.698100000003</c:v>
                </c:pt>
                <c:pt idx="48875">
                  <c:v>15.698100000003</c:v>
                </c:pt>
                <c:pt idx="48876">
                  <c:v>15.698100000003</c:v>
                </c:pt>
                <c:pt idx="48877">
                  <c:v>15.698100000003</c:v>
                </c:pt>
                <c:pt idx="48878">
                  <c:v>15.596135358282</c:v>
                </c:pt>
                <c:pt idx="48879">
                  <c:v>15.384599999996</c:v>
                </c:pt>
                <c:pt idx="48880">
                  <c:v>15.384599999997</c:v>
                </c:pt>
                <c:pt idx="48881">
                  <c:v>15.384599999997</c:v>
                </c:pt>
                <c:pt idx="48882">
                  <c:v>15.384599999997</c:v>
                </c:pt>
                <c:pt idx="48883">
                  <c:v>15.384599999997</c:v>
                </c:pt>
                <c:pt idx="48884">
                  <c:v>15.384599999997</c:v>
                </c:pt>
                <c:pt idx="48885">
                  <c:v>15.384599999996</c:v>
                </c:pt>
                <c:pt idx="48886">
                  <c:v>15.384599999997</c:v>
                </c:pt>
                <c:pt idx="48887">
                  <c:v>15.384599999997</c:v>
                </c:pt>
                <c:pt idx="48888">
                  <c:v>15.384599999997</c:v>
                </c:pt>
                <c:pt idx="48889">
                  <c:v>15.384599999996</c:v>
                </c:pt>
                <c:pt idx="48890">
                  <c:v>15.384599999996</c:v>
                </c:pt>
                <c:pt idx="48891">
                  <c:v>15.416025856215001</c:v>
                </c:pt>
                <c:pt idx="48892">
                  <c:v>15.700699999994001</c:v>
                </c:pt>
                <c:pt idx="48893">
                  <c:v>15.700699999994001</c:v>
                </c:pt>
                <c:pt idx="48894">
                  <c:v>15.700699999994001</c:v>
                </c:pt>
                <c:pt idx="48895">
                  <c:v>15.700699999994001</c:v>
                </c:pt>
                <c:pt idx="48896">
                  <c:v>15.700699999994001</c:v>
                </c:pt>
                <c:pt idx="48897">
                  <c:v>15.700699999994001</c:v>
                </c:pt>
                <c:pt idx="48898">
                  <c:v>15.700699999994001</c:v>
                </c:pt>
                <c:pt idx="48899">
                  <c:v>15.700699999994001</c:v>
                </c:pt>
                <c:pt idx="48900">
                  <c:v>15.700699999994001</c:v>
                </c:pt>
                <c:pt idx="48901">
                  <c:v>15.700699999994001</c:v>
                </c:pt>
                <c:pt idx="48902">
                  <c:v>15.700699999994001</c:v>
                </c:pt>
                <c:pt idx="48903">
                  <c:v>15.700699999994001</c:v>
                </c:pt>
                <c:pt idx="48904">
                  <c:v>15.473454792449999</c:v>
                </c:pt>
                <c:pt idx="48905">
                  <c:v>15.446500000002001</c:v>
                </c:pt>
                <c:pt idx="48906">
                  <c:v>15.446500000002001</c:v>
                </c:pt>
                <c:pt idx="48907">
                  <c:v>15.446499999997</c:v>
                </c:pt>
                <c:pt idx="48908">
                  <c:v>15.446499999997</c:v>
                </c:pt>
                <c:pt idx="48909">
                  <c:v>15.446499999997</c:v>
                </c:pt>
                <c:pt idx="48910">
                  <c:v>15.446499999997</c:v>
                </c:pt>
                <c:pt idx="48911">
                  <c:v>15.446499999997</c:v>
                </c:pt>
                <c:pt idx="48912">
                  <c:v>15.446499999997</c:v>
                </c:pt>
                <c:pt idx="48913">
                  <c:v>15.446499999997</c:v>
                </c:pt>
                <c:pt idx="48914">
                  <c:v>15.446499999997</c:v>
                </c:pt>
                <c:pt idx="48915">
                  <c:v>15.417541629534</c:v>
                </c:pt>
                <c:pt idx="48916">
                  <c:v>15.364499999997999</c:v>
                </c:pt>
                <c:pt idx="48917">
                  <c:v>15.364499999996999</c:v>
                </c:pt>
                <c:pt idx="48918">
                  <c:v>15.364499999997999</c:v>
                </c:pt>
                <c:pt idx="48919">
                  <c:v>15.364499999997999</c:v>
                </c:pt>
                <c:pt idx="48920">
                  <c:v>15.364499999996999</c:v>
                </c:pt>
                <c:pt idx="48921">
                  <c:v>15.364499999996999</c:v>
                </c:pt>
                <c:pt idx="48922">
                  <c:v>15.364499999997999</c:v>
                </c:pt>
                <c:pt idx="48923">
                  <c:v>15.364499999997999</c:v>
                </c:pt>
                <c:pt idx="48924">
                  <c:v>15.364499999997999</c:v>
                </c:pt>
                <c:pt idx="48925">
                  <c:v>15.364499999997999</c:v>
                </c:pt>
                <c:pt idx="48926">
                  <c:v>15.364499999997999</c:v>
                </c:pt>
                <c:pt idx="48927">
                  <c:v>15.364499999996999</c:v>
                </c:pt>
                <c:pt idx="48928">
                  <c:v>15.397248053874</c:v>
                </c:pt>
                <c:pt idx="48929">
                  <c:v>15.534500000003</c:v>
                </c:pt>
                <c:pt idx="48930">
                  <c:v>15.534500000003</c:v>
                </c:pt>
                <c:pt idx="48931">
                  <c:v>15.534500000003</c:v>
                </c:pt>
                <c:pt idx="48932">
                  <c:v>15.534500000003</c:v>
                </c:pt>
                <c:pt idx="48933">
                  <c:v>15.534500000003</c:v>
                </c:pt>
                <c:pt idx="48934">
                  <c:v>15.534500000003</c:v>
                </c:pt>
                <c:pt idx="48935">
                  <c:v>15.534500000003</c:v>
                </c:pt>
                <c:pt idx="48936">
                  <c:v>15.534500000003</c:v>
                </c:pt>
                <c:pt idx="48937">
                  <c:v>15.534500000003</c:v>
                </c:pt>
                <c:pt idx="48938">
                  <c:v>15.534500000003</c:v>
                </c:pt>
                <c:pt idx="48939">
                  <c:v>15.534500000003</c:v>
                </c:pt>
                <c:pt idx="48940">
                  <c:v>15.53722067967</c:v>
                </c:pt>
                <c:pt idx="48941">
                  <c:v>15.568700000003</c:v>
                </c:pt>
                <c:pt idx="48942">
                  <c:v>15.568700000003</c:v>
                </c:pt>
                <c:pt idx="48943">
                  <c:v>15.568700000003</c:v>
                </c:pt>
                <c:pt idx="48944">
                  <c:v>15.568700000003</c:v>
                </c:pt>
                <c:pt idx="48945">
                  <c:v>15.568700000003</c:v>
                </c:pt>
                <c:pt idx="48946">
                  <c:v>15.568700000003</c:v>
                </c:pt>
                <c:pt idx="48947">
                  <c:v>15.568700000003</c:v>
                </c:pt>
                <c:pt idx="48948">
                  <c:v>15.568700000003</c:v>
                </c:pt>
                <c:pt idx="48949">
                  <c:v>15.568700000003</c:v>
                </c:pt>
                <c:pt idx="48950">
                  <c:v>15.568700000003</c:v>
                </c:pt>
                <c:pt idx="48951">
                  <c:v>15.568700000003</c:v>
                </c:pt>
                <c:pt idx="48952">
                  <c:v>15.568700000003</c:v>
                </c:pt>
                <c:pt idx="48953">
                  <c:v>15.546374302166999</c:v>
                </c:pt>
                <c:pt idx="48954">
                  <c:v>15.360699999995999</c:v>
                </c:pt>
                <c:pt idx="48955">
                  <c:v>15.360699999996999</c:v>
                </c:pt>
                <c:pt idx="48956">
                  <c:v>15.360699999996999</c:v>
                </c:pt>
                <c:pt idx="48957">
                  <c:v>15.360700000005</c:v>
                </c:pt>
                <c:pt idx="48958">
                  <c:v>15.360699999996999</c:v>
                </c:pt>
                <c:pt idx="48959">
                  <c:v>15.360699999996999</c:v>
                </c:pt>
                <c:pt idx="48960">
                  <c:v>15.360699999996999</c:v>
                </c:pt>
                <c:pt idx="48961">
                  <c:v>15.360700000002</c:v>
                </c:pt>
                <c:pt idx="48962">
                  <c:v>15.360699999995999</c:v>
                </c:pt>
                <c:pt idx="48963">
                  <c:v>15.360699999996999</c:v>
                </c:pt>
                <c:pt idx="48964">
                  <c:v>15.423721198098001</c:v>
                </c:pt>
                <c:pt idx="48965">
                  <c:v>15.534899999999</c:v>
                </c:pt>
                <c:pt idx="48966">
                  <c:v>15.534899999999</c:v>
                </c:pt>
                <c:pt idx="48967">
                  <c:v>15.534899999999</c:v>
                </c:pt>
                <c:pt idx="48968">
                  <c:v>15.534899999999</c:v>
                </c:pt>
                <c:pt idx="48969">
                  <c:v>15.534899999999</c:v>
                </c:pt>
                <c:pt idx="48970">
                  <c:v>15.534899999999</c:v>
                </c:pt>
                <c:pt idx="48971">
                  <c:v>15.534899999999</c:v>
                </c:pt>
                <c:pt idx="48972">
                  <c:v>15.534899999999</c:v>
                </c:pt>
                <c:pt idx="48973">
                  <c:v>15.534899999999</c:v>
                </c:pt>
                <c:pt idx="48974">
                  <c:v>15.534899999999</c:v>
                </c:pt>
                <c:pt idx="48975">
                  <c:v>15.534899999999</c:v>
                </c:pt>
                <c:pt idx="48976">
                  <c:v>15.534899999999</c:v>
                </c:pt>
                <c:pt idx="48977">
                  <c:v>15.556653814617</c:v>
                </c:pt>
                <c:pt idx="48978">
                  <c:v>15.587599999999</c:v>
                </c:pt>
                <c:pt idx="48979">
                  <c:v>15.587599999999</c:v>
                </c:pt>
                <c:pt idx="48980">
                  <c:v>15.587599999999</c:v>
                </c:pt>
                <c:pt idx="48981">
                  <c:v>15.587600000007001</c:v>
                </c:pt>
                <c:pt idx="48982">
                  <c:v>15.587599999999</c:v>
                </c:pt>
                <c:pt idx="48983">
                  <c:v>15.587599999999</c:v>
                </c:pt>
                <c:pt idx="48984">
                  <c:v>15.587599999999</c:v>
                </c:pt>
                <c:pt idx="48985">
                  <c:v>15.587599999999</c:v>
                </c:pt>
                <c:pt idx="48986">
                  <c:v>15.587599999999</c:v>
                </c:pt>
                <c:pt idx="48987">
                  <c:v>15.587599999999</c:v>
                </c:pt>
                <c:pt idx="48988">
                  <c:v>15.587599999999</c:v>
                </c:pt>
                <c:pt idx="48989">
                  <c:v>15.585113783967</c:v>
                </c:pt>
                <c:pt idx="48990">
                  <c:v>15.544400000006</c:v>
                </c:pt>
                <c:pt idx="48991">
                  <c:v>15.544400000006</c:v>
                </c:pt>
                <c:pt idx="48992">
                  <c:v>15.544400000006</c:v>
                </c:pt>
                <c:pt idx="48993">
                  <c:v>15.544400000006</c:v>
                </c:pt>
                <c:pt idx="48994">
                  <c:v>15.544400000006</c:v>
                </c:pt>
                <c:pt idx="48995">
                  <c:v>15.544400000006</c:v>
                </c:pt>
                <c:pt idx="48996">
                  <c:v>15.544400000006</c:v>
                </c:pt>
                <c:pt idx="48997">
                  <c:v>15.544400000006</c:v>
                </c:pt>
                <c:pt idx="48998">
                  <c:v>15.544400000006</c:v>
                </c:pt>
                <c:pt idx="48999">
                  <c:v>15.544400000006</c:v>
                </c:pt>
                <c:pt idx="49000">
                  <c:v>15.544400000006</c:v>
                </c:pt>
                <c:pt idx="49001">
                  <c:v>15.544400000006</c:v>
                </c:pt>
                <c:pt idx="49002">
                  <c:v>15.546881843129</c:v>
                </c:pt>
                <c:pt idx="49003">
                  <c:v>15.548400000000001</c:v>
                </c:pt>
                <c:pt idx="49004">
                  <c:v>15.548400000000001</c:v>
                </c:pt>
                <c:pt idx="49005">
                  <c:v>15.548400000000001</c:v>
                </c:pt>
                <c:pt idx="49006">
                  <c:v>15.548400000000001</c:v>
                </c:pt>
                <c:pt idx="49007">
                  <c:v>15.548400000000001</c:v>
                </c:pt>
                <c:pt idx="49008">
                  <c:v>15.548400000000001</c:v>
                </c:pt>
                <c:pt idx="49009">
                  <c:v>15.548400000000001</c:v>
                </c:pt>
                <c:pt idx="49010">
                  <c:v>15.548400000000001</c:v>
                </c:pt>
                <c:pt idx="49011">
                  <c:v>15.548400000000001</c:v>
                </c:pt>
                <c:pt idx="49012">
                  <c:v>15.548400000000001</c:v>
                </c:pt>
                <c:pt idx="49013">
                  <c:v>15.548400000000001</c:v>
                </c:pt>
                <c:pt idx="49014">
                  <c:v>15.548400000000001</c:v>
                </c:pt>
                <c:pt idx="49015">
                  <c:v>15.536703662812</c:v>
                </c:pt>
                <c:pt idx="49016">
                  <c:v>15.485799999997001</c:v>
                </c:pt>
                <c:pt idx="49017">
                  <c:v>15.485799999997001</c:v>
                </c:pt>
                <c:pt idx="49018">
                  <c:v>15.485799999997001</c:v>
                </c:pt>
                <c:pt idx="49019">
                  <c:v>15.485799999997001</c:v>
                </c:pt>
                <c:pt idx="49020">
                  <c:v>15.485799999997001</c:v>
                </c:pt>
                <c:pt idx="49021">
                  <c:v>15.485799999997001</c:v>
                </c:pt>
                <c:pt idx="49022">
                  <c:v>15.485799999997001</c:v>
                </c:pt>
                <c:pt idx="49023">
                  <c:v>15.485799999997001</c:v>
                </c:pt>
                <c:pt idx="49024">
                  <c:v>15.485799999997001</c:v>
                </c:pt>
                <c:pt idx="49025">
                  <c:v>15.485799999997001</c:v>
                </c:pt>
                <c:pt idx="49026">
                  <c:v>15.485799999997001</c:v>
                </c:pt>
                <c:pt idx="49027">
                  <c:v>15.485799999996001</c:v>
                </c:pt>
                <c:pt idx="49028">
                  <c:v>15.485799999997001</c:v>
                </c:pt>
                <c:pt idx="49029">
                  <c:v>15.485799999996001</c:v>
                </c:pt>
                <c:pt idx="49030">
                  <c:v>15.485799999997001</c:v>
                </c:pt>
                <c:pt idx="49031">
                  <c:v>15.485799999997001</c:v>
                </c:pt>
                <c:pt idx="49032">
                  <c:v>15.485799999997001</c:v>
                </c:pt>
                <c:pt idx="49033">
                  <c:v>15.485799999997001</c:v>
                </c:pt>
                <c:pt idx="49034">
                  <c:v>15.485799999997001</c:v>
                </c:pt>
                <c:pt idx="49035">
                  <c:v>15.493387970116</c:v>
                </c:pt>
                <c:pt idx="49036">
                  <c:v>15.521000000001999</c:v>
                </c:pt>
                <c:pt idx="49037">
                  <c:v>15.521000000003999</c:v>
                </c:pt>
                <c:pt idx="49038">
                  <c:v>15.521000000001999</c:v>
                </c:pt>
                <c:pt idx="49039">
                  <c:v>15.521000000001999</c:v>
                </c:pt>
                <c:pt idx="49040">
                  <c:v>15.521000000001999</c:v>
                </c:pt>
                <c:pt idx="49041">
                  <c:v>15.521000000001999</c:v>
                </c:pt>
                <c:pt idx="49042">
                  <c:v>15.521000000001999</c:v>
                </c:pt>
                <c:pt idx="49043">
                  <c:v>15.521000000001999</c:v>
                </c:pt>
                <c:pt idx="49044">
                  <c:v>15.521000000001999</c:v>
                </c:pt>
                <c:pt idx="49045">
                  <c:v>15.521000000001999</c:v>
                </c:pt>
                <c:pt idx="49046">
                  <c:v>15.550302919710999</c:v>
                </c:pt>
                <c:pt idx="49047">
                  <c:v>15.738000000005</c:v>
                </c:pt>
                <c:pt idx="49048">
                  <c:v>15.738000000005</c:v>
                </c:pt>
                <c:pt idx="49049">
                  <c:v>15.738000000005</c:v>
                </c:pt>
                <c:pt idx="49050">
                  <c:v>15.738000000005</c:v>
                </c:pt>
                <c:pt idx="49051">
                  <c:v>15.738000000005</c:v>
                </c:pt>
                <c:pt idx="49052">
                  <c:v>15.738000000005</c:v>
                </c:pt>
                <c:pt idx="49053">
                  <c:v>15.641587360554</c:v>
                </c:pt>
                <c:pt idx="49054">
                  <c:v>15.554800000005001</c:v>
                </c:pt>
                <c:pt idx="49055">
                  <c:v>15.554800000005001</c:v>
                </c:pt>
                <c:pt idx="49056">
                  <c:v>15.554800000005001</c:v>
                </c:pt>
                <c:pt idx="49057">
                  <c:v>15.554800000005001</c:v>
                </c:pt>
                <c:pt idx="49058">
                  <c:v>15.554800000005001</c:v>
                </c:pt>
                <c:pt idx="49059">
                  <c:v>15.554800000005001</c:v>
                </c:pt>
                <c:pt idx="49060">
                  <c:v>15.554800000005001</c:v>
                </c:pt>
                <c:pt idx="49061">
                  <c:v>15.554800000005001</c:v>
                </c:pt>
                <c:pt idx="49062">
                  <c:v>15.554800000005001</c:v>
                </c:pt>
                <c:pt idx="49063">
                  <c:v>15.554800000005001</c:v>
                </c:pt>
                <c:pt idx="49064">
                  <c:v>15.554800000005001</c:v>
                </c:pt>
                <c:pt idx="49065">
                  <c:v>15.554800000005001</c:v>
                </c:pt>
                <c:pt idx="49066">
                  <c:v>15.536213937741</c:v>
                </c:pt>
                <c:pt idx="49067">
                  <c:v>15.450000000004</c:v>
                </c:pt>
                <c:pt idx="49068">
                  <c:v>15.450000000004</c:v>
                </c:pt>
                <c:pt idx="49069">
                  <c:v>15.450000000004</c:v>
                </c:pt>
                <c:pt idx="49070">
                  <c:v>15.450000000004</c:v>
                </c:pt>
                <c:pt idx="49071">
                  <c:v>15.450000000004</c:v>
                </c:pt>
                <c:pt idx="49072">
                  <c:v>15.450000000004</c:v>
                </c:pt>
                <c:pt idx="49073">
                  <c:v>15.450000000004</c:v>
                </c:pt>
                <c:pt idx="49074">
                  <c:v>15.450000000004</c:v>
                </c:pt>
                <c:pt idx="49075">
                  <c:v>15.450000000004</c:v>
                </c:pt>
                <c:pt idx="49076">
                  <c:v>15.450000000004</c:v>
                </c:pt>
                <c:pt idx="49077">
                  <c:v>15.450000000004</c:v>
                </c:pt>
                <c:pt idx="49078">
                  <c:v>15.450000000004</c:v>
                </c:pt>
                <c:pt idx="49079">
                  <c:v>15.450000000004</c:v>
                </c:pt>
                <c:pt idx="49080">
                  <c:v>15.575123098744999</c:v>
                </c:pt>
                <c:pt idx="49081">
                  <c:v>15.595399999996999</c:v>
                </c:pt>
                <c:pt idx="49082">
                  <c:v>15.595399999996999</c:v>
                </c:pt>
                <c:pt idx="49083">
                  <c:v>15.595399999996999</c:v>
                </c:pt>
                <c:pt idx="49084">
                  <c:v>15.595399999996999</c:v>
                </c:pt>
                <c:pt idx="49085">
                  <c:v>15.595399999994999</c:v>
                </c:pt>
                <c:pt idx="49086">
                  <c:v>15.595399999996999</c:v>
                </c:pt>
                <c:pt idx="49087">
                  <c:v>15.595399999996999</c:v>
                </c:pt>
                <c:pt idx="49088">
                  <c:v>15.595399999996999</c:v>
                </c:pt>
                <c:pt idx="49089">
                  <c:v>15.595399999996999</c:v>
                </c:pt>
                <c:pt idx="49090">
                  <c:v>15.595399999996999</c:v>
                </c:pt>
                <c:pt idx="49091">
                  <c:v>15.604964634779</c:v>
                </c:pt>
                <c:pt idx="49092">
                  <c:v>15.608500000002</c:v>
                </c:pt>
                <c:pt idx="49093">
                  <c:v>15.608500000002</c:v>
                </c:pt>
                <c:pt idx="49094">
                  <c:v>15.608500000002</c:v>
                </c:pt>
                <c:pt idx="49095">
                  <c:v>15.608500000002</c:v>
                </c:pt>
                <c:pt idx="49096">
                  <c:v>15.608500000002</c:v>
                </c:pt>
                <c:pt idx="49097">
                  <c:v>15.608500000002</c:v>
                </c:pt>
                <c:pt idx="49098">
                  <c:v>15.608500000002</c:v>
                </c:pt>
                <c:pt idx="49099">
                  <c:v>15.608500000002</c:v>
                </c:pt>
                <c:pt idx="49100">
                  <c:v>15.608500000002</c:v>
                </c:pt>
                <c:pt idx="49101">
                  <c:v>15.608500000002</c:v>
                </c:pt>
                <c:pt idx="49102">
                  <c:v>15.608500000002</c:v>
                </c:pt>
                <c:pt idx="49103">
                  <c:v>15.589294511606999</c:v>
                </c:pt>
                <c:pt idx="49104">
                  <c:v>15.546299999995</c:v>
                </c:pt>
                <c:pt idx="49105">
                  <c:v>15.546299999995</c:v>
                </c:pt>
                <c:pt idx="49106">
                  <c:v>15.546299999995</c:v>
                </c:pt>
                <c:pt idx="49107">
                  <c:v>15.546299999993</c:v>
                </c:pt>
                <c:pt idx="49108">
                  <c:v>15.546299999995</c:v>
                </c:pt>
                <c:pt idx="49109">
                  <c:v>15.546299999995</c:v>
                </c:pt>
                <c:pt idx="49110">
                  <c:v>15.546299999995</c:v>
                </c:pt>
                <c:pt idx="49111">
                  <c:v>15.546299999995</c:v>
                </c:pt>
                <c:pt idx="49112">
                  <c:v>15.546299999995</c:v>
                </c:pt>
                <c:pt idx="49113">
                  <c:v>15.546299999995</c:v>
                </c:pt>
                <c:pt idx="49114">
                  <c:v>15.546299999995</c:v>
                </c:pt>
                <c:pt idx="49115">
                  <c:v>15.571621966201</c:v>
                </c:pt>
                <c:pt idx="49116">
                  <c:v>15.640699999996</c:v>
                </c:pt>
                <c:pt idx="49117">
                  <c:v>15.640699999996</c:v>
                </c:pt>
                <c:pt idx="49118">
                  <c:v>15.640699999996</c:v>
                </c:pt>
                <c:pt idx="49119">
                  <c:v>15.640699999996</c:v>
                </c:pt>
                <c:pt idx="49120">
                  <c:v>15.640699999996</c:v>
                </c:pt>
                <c:pt idx="49121">
                  <c:v>15.640699999996</c:v>
                </c:pt>
                <c:pt idx="49122">
                  <c:v>15.640699999996</c:v>
                </c:pt>
                <c:pt idx="49123">
                  <c:v>15.640699999996</c:v>
                </c:pt>
                <c:pt idx="49124">
                  <c:v>15.640699999996</c:v>
                </c:pt>
                <c:pt idx="49125">
                  <c:v>15.640699999994</c:v>
                </c:pt>
                <c:pt idx="49126">
                  <c:v>15.640699999996</c:v>
                </c:pt>
                <c:pt idx="49127">
                  <c:v>15.640699999996</c:v>
                </c:pt>
                <c:pt idx="49128">
                  <c:v>15.640699999996</c:v>
                </c:pt>
                <c:pt idx="49129">
                  <c:v>15.640699999996</c:v>
                </c:pt>
                <c:pt idx="49130">
                  <c:v>15.640699999996</c:v>
                </c:pt>
                <c:pt idx="49131">
                  <c:v>15.640699999996</c:v>
                </c:pt>
                <c:pt idx="49132">
                  <c:v>15.640699999996</c:v>
                </c:pt>
                <c:pt idx="49133">
                  <c:v>15.638341121966</c:v>
                </c:pt>
                <c:pt idx="49134">
                  <c:v>15.543899999996</c:v>
                </c:pt>
                <c:pt idx="49135">
                  <c:v>15.543899999996</c:v>
                </c:pt>
                <c:pt idx="49136">
                  <c:v>15.543899999996</c:v>
                </c:pt>
                <c:pt idx="49137">
                  <c:v>15.543899999996</c:v>
                </c:pt>
                <c:pt idx="49138">
                  <c:v>15.543899999996</c:v>
                </c:pt>
                <c:pt idx="49139">
                  <c:v>15.543899999996</c:v>
                </c:pt>
                <c:pt idx="49140">
                  <c:v>15.527269818574</c:v>
                </c:pt>
                <c:pt idx="49141">
                  <c:v>15.488099999995001</c:v>
                </c:pt>
                <c:pt idx="49142">
                  <c:v>15.488099999995001</c:v>
                </c:pt>
                <c:pt idx="49143">
                  <c:v>15.488099999995001</c:v>
                </c:pt>
                <c:pt idx="49144">
                  <c:v>15.488099999995001</c:v>
                </c:pt>
                <c:pt idx="49145">
                  <c:v>15.488099999995001</c:v>
                </c:pt>
                <c:pt idx="49146">
                  <c:v>15.488099999995001</c:v>
                </c:pt>
                <c:pt idx="49147">
                  <c:v>15.488099999995001</c:v>
                </c:pt>
                <c:pt idx="49148">
                  <c:v>15.488099999995001</c:v>
                </c:pt>
                <c:pt idx="49149">
                  <c:v>15.488099999995001</c:v>
                </c:pt>
                <c:pt idx="49150">
                  <c:v>15.488099999995001</c:v>
                </c:pt>
                <c:pt idx="49151">
                  <c:v>15.488099999995001</c:v>
                </c:pt>
                <c:pt idx="49152">
                  <c:v>15.488099999995001</c:v>
                </c:pt>
                <c:pt idx="49153">
                  <c:v>15.583103306051999</c:v>
                </c:pt>
                <c:pt idx="49154">
                  <c:v>15.636800000001999</c:v>
                </c:pt>
                <c:pt idx="49155">
                  <c:v>15.636800000001999</c:v>
                </c:pt>
                <c:pt idx="49156">
                  <c:v>15.636800000001999</c:v>
                </c:pt>
                <c:pt idx="49157">
                  <c:v>15.636800000001999</c:v>
                </c:pt>
                <c:pt idx="49158">
                  <c:v>15.636800000001999</c:v>
                </c:pt>
                <c:pt idx="49159">
                  <c:v>15.636800000001999</c:v>
                </c:pt>
                <c:pt idx="49160">
                  <c:v>15.636800000001999</c:v>
                </c:pt>
                <c:pt idx="49161">
                  <c:v>15.636800000001999</c:v>
                </c:pt>
                <c:pt idx="49162">
                  <c:v>15.636800000001999</c:v>
                </c:pt>
                <c:pt idx="49163">
                  <c:v>15.636800000001999</c:v>
                </c:pt>
                <c:pt idx="49164">
                  <c:v>15.636800000001999</c:v>
                </c:pt>
                <c:pt idx="49165">
                  <c:v>15.636800000001999</c:v>
                </c:pt>
                <c:pt idx="49166">
                  <c:v>15.636800000001999</c:v>
                </c:pt>
                <c:pt idx="49167">
                  <c:v>15.636800000001999</c:v>
                </c:pt>
                <c:pt idx="49168">
                  <c:v>15.636800000001999</c:v>
                </c:pt>
                <c:pt idx="49169">
                  <c:v>15.636800000001999</c:v>
                </c:pt>
                <c:pt idx="49170">
                  <c:v>15.636800000001999</c:v>
                </c:pt>
                <c:pt idx="49171">
                  <c:v>15.636800000001999</c:v>
                </c:pt>
                <c:pt idx="49172">
                  <c:v>15.636800000001999</c:v>
                </c:pt>
                <c:pt idx="49173">
                  <c:v>15.364591158716999</c:v>
                </c:pt>
                <c:pt idx="49174">
                  <c:v>15.266000000003</c:v>
                </c:pt>
                <c:pt idx="49175">
                  <c:v>15.266000000003</c:v>
                </c:pt>
                <c:pt idx="49176">
                  <c:v>15.266000000003</c:v>
                </c:pt>
                <c:pt idx="49177">
                  <c:v>15.266000000003</c:v>
                </c:pt>
                <c:pt idx="49178">
                  <c:v>15.266000000003</c:v>
                </c:pt>
                <c:pt idx="49179">
                  <c:v>15.266000000003</c:v>
                </c:pt>
                <c:pt idx="49180">
                  <c:v>15.266000000003</c:v>
                </c:pt>
                <c:pt idx="49181">
                  <c:v>15.266000000003</c:v>
                </c:pt>
                <c:pt idx="49182">
                  <c:v>15.266000000003</c:v>
                </c:pt>
                <c:pt idx="49183">
                  <c:v>15.266000000003</c:v>
                </c:pt>
                <c:pt idx="49184">
                  <c:v>15.266000000003</c:v>
                </c:pt>
                <c:pt idx="49185">
                  <c:v>15.266000000003</c:v>
                </c:pt>
                <c:pt idx="49186">
                  <c:v>15.724459028329999</c:v>
                </c:pt>
                <c:pt idx="49187">
                  <c:v>15.767900000003999</c:v>
                </c:pt>
                <c:pt idx="49188">
                  <c:v>15.767900000003999</c:v>
                </c:pt>
                <c:pt idx="49189">
                  <c:v>15.767900000003999</c:v>
                </c:pt>
                <c:pt idx="49190">
                  <c:v>15.767900000003999</c:v>
                </c:pt>
                <c:pt idx="49191">
                  <c:v>15.767900000003999</c:v>
                </c:pt>
                <c:pt idx="49192">
                  <c:v>15.718472374357001</c:v>
                </c:pt>
                <c:pt idx="49193">
                  <c:v>15.556099999995</c:v>
                </c:pt>
                <c:pt idx="49194">
                  <c:v>15.556099999995</c:v>
                </c:pt>
                <c:pt idx="49195">
                  <c:v>15.556099999995</c:v>
                </c:pt>
                <c:pt idx="49196">
                  <c:v>15.556099999995</c:v>
                </c:pt>
                <c:pt idx="49197">
                  <c:v>15.556099999994</c:v>
                </c:pt>
                <c:pt idx="49198">
                  <c:v>15.556099999995</c:v>
                </c:pt>
                <c:pt idx="49199">
                  <c:v>15.556099999995</c:v>
                </c:pt>
                <c:pt idx="49200">
                  <c:v>15.556099999995</c:v>
                </c:pt>
                <c:pt idx="49201">
                  <c:v>15.556099999995</c:v>
                </c:pt>
                <c:pt idx="49202">
                  <c:v>15.556099999995</c:v>
                </c:pt>
                <c:pt idx="49203">
                  <c:v>15.556099999994</c:v>
                </c:pt>
                <c:pt idx="49204">
                  <c:v>15.556099999995</c:v>
                </c:pt>
                <c:pt idx="49205">
                  <c:v>15.556099999995</c:v>
                </c:pt>
                <c:pt idx="49206">
                  <c:v>15.556099999995</c:v>
                </c:pt>
                <c:pt idx="49207">
                  <c:v>15.556099999995</c:v>
                </c:pt>
                <c:pt idx="49208">
                  <c:v>15.556099999995</c:v>
                </c:pt>
                <c:pt idx="49209">
                  <c:v>15.556099999995</c:v>
                </c:pt>
                <c:pt idx="49210">
                  <c:v>15.556099999995</c:v>
                </c:pt>
                <c:pt idx="49211">
                  <c:v>15.586781460428</c:v>
                </c:pt>
                <c:pt idx="49212">
                  <c:v>15.602199999995999</c:v>
                </c:pt>
                <c:pt idx="49213">
                  <c:v>15.602199999995999</c:v>
                </c:pt>
                <c:pt idx="49214">
                  <c:v>15.602199999995999</c:v>
                </c:pt>
                <c:pt idx="49215">
                  <c:v>15.602199999995999</c:v>
                </c:pt>
                <c:pt idx="49216">
                  <c:v>15.602199999995999</c:v>
                </c:pt>
                <c:pt idx="49217">
                  <c:v>15.602199999995999</c:v>
                </c:pt>
                <c:pt idx="49218">
                  <c:v>15.602199999995999</c:v>
                </c:pt>
                <c:pt idx="49219">
                  <c:v>15.602199999995999</c:v>
                </c:pt>
                <c:pt idx="49220">
                  <c:v>15.602199999995999</c:v>
                </c:pt>
                <c:pt idx="49221">
                  <c:v>15.602199999995999</c:v>
                </c:pt>
                <c:pt idx="49222">
                  <c:v>15.602199999995999</c:v>
                </c:pt>
                <c:pt idx="49223">
                  <c:v>15.60255657577</c:v>
                </c:pt>
                <c:pt idx="49224">
                  <c:v>15.602899999998</c:v>
                </c:pt>
                <c:pt idx="49225">
                  <c:v>15.602899999998</c:v>
                </c:pt>
                <c:pt idx="49226">
                  <c:v>15.602899999998</c:v>
                </c:pt>
                <c:pt idx="49227">
                  <c:v>15.602899999998</c:v>
                </c:pt>
                <c:pt idx="49228">
                  <c:v>15.602899999998</c:v>
                </c:pt>
                <c:pt idx="49229">
                  <c:v>15.602899999998</c:v>
                </c:pt>
                <c:pt idx="49230">
                  <c:v>15.602899999998</c:v>
                </c:pt>
                <c:pt idx="49231">
                  <c:v>15.602899999998</c:v>
                </c:pt>
                <c:pt idx="49232">
                  <c:v>15.602899999998</c:v>
                </c:pt>
                <c:pt idx="49233">
                  <c:v>15.602899999998</c:v>
                </c:pt>
                <c:pt idx="49234">
                  <c:v>15.602899999998</c:v>
                </c:pt>
                <c:pt idx="49235">
                  <c:v>15.598097611549001</c:v>
                </c:pt>
                <c:pt idx="49236">
                  <c:v>15.593599999995</c:v>
                </c:pt>
                <c:pt idx="49237">
                  <c:v>15.593599999995</c:v>
                </c:pt>
                <c:pt idx="49238">
                  <c:v>15.593599999995</c:v>
                </c:pt>
                <c:pt idx="49239">
                  <c:v>15.593599999995</c:v>
                </c:pt>
                <c:pt idx="49240">
                  <c:v>15.593599999995</c:v>
                </c:pt>
                <c:pt idx="49241">
                  <c:v>15.593599999995</c:v>
                </c:pt>
                <c:pt idx="49242">
                  <c:v>15.593599999995</c:v>
                </c:pt>
                <c:pt idx="49243">
                  <c:v>15.593599999995</c:v>
                </c:pt>
                <c:pt idx="49244">
                  <c:v>15.593599999995</c:v>
                </c:pt>
                <c:pt idx="49245">
                  <c:v>15.593599999995</c:v>
                </c:pt>
                <c:pt idx="49246">
                  <c:v>15.593599999995</c:v>
                </c:pt>
                <c:pt idx="49247">
                  <c:v>15.587216739307999</c:v>
                </c:pt>
                <c:pt idx="49248">
                  <c:v>15.556699999994001</c:v>
                </c:pt>
                <c:pt idx="49249">
                  <c:v>15.556699999994001</c:v>
                </c:pt>
                <c:pt idx="49250">
                  <c:v>15.556699999994001</c:v>
                </c:pt>
                <c:pt idx="49251">
                  <c:v>15.556699999994001</c:v>
                </c:pt>
                <c:pt idx="49252">
                  <c:v>15.556699999994001</c:v>
                </c:pt>
                <c:pt idx="49253">
                  <c:v>15.556699999994001</c:v>
                </c:pt>
                <c:pt idx="49254">
                  <c:v>15.527035497647001</c:v>
                </c:pt>
                <c:pt idx="49255">
                  <c:v>15.502500000002</c:v>
                </c:pt>
                <c:pt idx="49256">
                  <c:v>15.502500000002</c:v>
                </c:pt>
                <c:pt idx="49257">
                  <c:v>15.502500000002</c:v>
                </c:pt>
                <c:pt idx="49258">
                  <c:v>15.502500000002</c:v>
                </c:pt>
                <c:pt idx="49259">
                  <c:v>15.502500000002</c:v>
                </c:pt>
                <c:pt idx="49260">
                  <c:v>15.502500000002</c:v>
                </c:pt>
                <c:pt idx="49261">
                  <c:v>15.502500000002</c:v>
                </c:pt>
                <c:pt idx="49262">
                  <c:v>15.502500000002</c:v>
                </c:pt>
                <c:pt idx="49263">
                  <c:v>15.502500000002</c:v>
                </c:pt>
                <c:pt idx="49264">
                  <c:v>15.502500000002</c:v>
                </c:pt>
                <c:pt idx="49265">
                  <c:v>15.502500000002</c:v>
                </c:pt>
                <c:pt idx="49266">
                  <c:v>15.502500000002</c:v>
                </c:pt>
                <c:pt idx="49267">
                  <c:v>15.580093852837001</c:v>
                </c:pt>
                <c:pt idx="49268">
                  <c:v>15.682900000006001</c:v>
                </c:pt>
                <c:pt idx="49269">
                  <c:v>15.682900000006001</c:v>
                </c:pt>
                <c:pt idx="49270">
                  <c:v>15.682900000007001</c:v>
                </c:pt>
                <c:pt idx="49271">
                  <c:v>15.682900000006001</c:v>
                </c:pt>
                <c:pt idx="49272">
                  <c:v>15.682900000007001</c:v>
                </c:pt>
                <c:pt idx="49273">
                  <c:v>15.682900000007001</c:v>
                </c:pt>
                <c:pt idx="49274">
                  <c:v>15.682900000009001</c:v>
                </c:pt>
                <c:pt idx="49275">
                  <c:v>15.682900000007001</c:v>
                </c:pt>
                <c:pt idx="49276">
                  <c:v>15.682900000007001</c:v>
                </c:pt>
                <c:pt idx="49277">
                  <c:v>15.682900000007001</c:v>
                </c:pt>
                <c:pt idx="49278">
                  <c:v>15.682039025486</c:v>
                </c:pt>
                <c:pt idx="49279">
                  <c:v>15.675900000002001</c:v>
                </c:pt>
                <c:pt idx="49280">
                  <c:v>15.675900000002001</c:v>
                </c:pt>
                <c:pt idx="49281">
                  <c:v>15.675900000002001</c:v>
                </c:pt>
                <c:pt idx="49282">
                  <c:v>15.675900000002001</c:v>
                </c:pt>
                <c:pt idx="49283">
                  <c:v>15.675900000002001</c:v>
                </c:pt>
                <c:pt idx="49284">
                  <c:v>15.675900000002001</c:v>
                </c:pt>
                <c:pt idx="49285">
                  <c:v>15.675900000002001</c:v>
                </c:pt>
                <c:pt idx="49286">
                  <c:v>15.675900000002001</c:v>
                </c:pt>
                <c:pt idx="49287">
                  <c:v>15.675900000002001</c:v>
                </c:pt>
                <c:pt idx="49288">
                  <c:v>15.675900000002001</c:v>
                </c:pt>
                <c:pt idx="49289">
                  <c:v>15.675900000002001</c:v>
                </c:pt>
                <c:pt idx="49290">
                  <c:v>15.675900000002001</c:v>
                </c:pt>
                <c:pt idx="49291">
                  <c:v>15.676120885595999</c:v>
                </c:pt>
                <c:pt idx="49292">
                  <c:v>15.681799999997001</c:v>
                </c:pt>
                <c:pt idx="49293">
                  <c:v>15.681799999997001</c:v>
                </c:pt>
                <c:pt idx="49294">
                  <c:v>15.681799999997001</c:v>
                </c:pt>
                <c:pt idx="49295">
                  <c:v>15.681799999997001</c:v>
                </c:pt>
                <c:pt idx="49296">
                  <c:v>15.681799999997001</c:v>
                </c:pt>
                <c:pt idx="49297">
                  <c:v>15.681799999997001</c:v>
                </c:pt>
                <c:pt idx="49298">
                  <c:v>15.681799999997001</c:v>
                </c:pt>
                <c:pt idx="49299">
                  <c:v>15.681799999997001</c:v>
                </c:pt>
                <c:pt idx="49300">
                  <c:v>15.681799999997001</c:v>
                </c:pt>
                <c:pt idx="49301">
                  <c:v>15.681799999997001</c:v>
                </c:pt>
                <c:pt idx="49302">
                  <c:v>15.681799999997001</c:v>
                </c:pt>
                <c:pt idx="49303">
                  <c:v>15.681799999997001</c:v>
                </c:pt>
                <c:pt idx="49304">
                  <c:v>15.536040518978</c:v>
                </c:pt>
                <c:pt idx="49305">
                  <c:v>15.452900000002</c:v>
                </c:pt>
                <c:pt idx="49306">
                  <c:v>15.452900000002</c:v>
                </c:pt>
                <c:pt idx="49307">
                  <c:v>15.452900000002</c:v>
                </c:pt>
                <c:pt idx="49308">
                  <c:v>15.452900000002</c:v>
                </c:pt>
                <c:pt idx="49309">
                  <c:v>15.452900000002</c:v>
                </c:pt>
                <c:pt idx="49310">
                  <c:v>15.452900000002</c:v>
                </c:pt>
                <c:pt idx="49311">
                  <c:v>15.452900000002</c:v>
                </c:pt>
                <c:pt idx="49312">
                  <c:v>15.452900000002</c:v>
                </c:pt>
                <c:pt idx="49313">
                  <c:v>15.452900000002</c:v>
                </c:pt>
                <c:pt idx="49314">
                  <c:v>15.452900000002</c:v>
                </c:pt>
                <c:pt idx="49315">
                  <c:v>15.452900000002</c:v>
                </c:pt>
                <c:pt idx="49316">
                  <c:v>15.452900000002</c:v>
                </c:pt>
                <c:pt idx="49317">
                  <c:v>15.452900000002</c:v>
                </c:pt>
                <c:pt idx="49318">
                  <c:v>15.452900000002</c:v>
                </c:pt>
                <c:pt idx="49319">
                  <c:v>15.452900000002</c:v>
                </c:pt>
                <c:pt idx="49320">
                  <c:v>15.452900000002</c:v>
                </c:pt>
                <c:pt idx="49321">
                  <c:v>15.452900000002</c:v>
                </c:pt>
                <c:pt idx="49322">
                  <c:v>15.452900000002</c:v>
                </c:pt>
                <c:pt idx="49323">
                  <c:v>15.486897022917001</c:v>
                </c:pt>
                <c:pt idx="49324">
                  <c:v>15.839199999995</c:v>
                </c:pt>
                <c:pt idx="49325">
                  <c:v>15.839199999995</c:v>
                </c:pt>
                <c:pt idx="49326">
                  <c:v>15.839199999995</c:v>
                </c:pt>
                <c:pt idx="49327">
                  <c:v>15.839199999992999</c:v>
                </c:pt>
                <c:pt idx="49328">
                  <c:v>15.839199999995</c:v>
                </c:pt>
                <c:pt idx="49329">
                  <c:v>15.839199999995</c:v>
                </c:pt>
                <c:pt idx="49330">
                  <c:v>15.839199999995</c:v>
                </c:pt>
                <c:pt idx="49331">
                  <c:v>15.839199999995</c:v>
                </c:pt>
                <c:pt idx="49332">
                  <c:v>15.839199999995</c:v>
                </c:pt>
                <c:pt idx="49333">
                  <c:v>15.839199999995</c:v>
                </c:pt>
                <c:pt idx="49334">
                  <c:v>15.839199999995</c:v>
                </c:pt>
                <c:pt idx="49335">
                  <c:v>15.839199999995</c:v>
                </c:pt>
                <c:pt idx="49336">
                  <c:v>15.58411527494</c:v>
                </c:pt>
                <c:pt idx="49337">
                  <c:v>15.566300000004</c:v>
                </c:pt>
                <c:pt idx="49338">
                  <c:v>15.566300000004</c:v>
                </c:pt>
                <c:pt idx="49339">
                  <c:v>15.566300000004</c:v>
                </c:pt>
                <c:pt idx="49340">
                  <c:v>15.566300000004</c:v>
                </c:pt>
                <c:pt idx="49341">
                  <c:v>15.566300000004</c:v>
                </c:pt>
                <c:pt idx="49342">
                  <c:v>15.570865129047</c:v>
                </c:pt>
                <c:pt idx="49343">
                  <c:v>15.708600000004999</c:v>
                </c:pt>
                <c:pt idx="49344">
                  <c:v>15.708600000004999</c:v>
                </c:pt>
                <c:pt idx="49345">
                  <c:v>15.708600000005999</c:v>
                </c:pt>
                <c:pt idx="49346">
                  <c:v>15.708600000004999</c:v>
                </c:pt>
                <c:pt idx="49347">
                  <c:v>15.708600000004999</c:v>
                </c:pt>
                <c:pt idx="49348">
                  <c:v>15.708600000004999</c:v>
                </c:pt>
                <c:pt idx="49349">
                  <c:v>15.708600000004999</c:v>
                </c:pt>
                <c:pt idx="49350">
                  <c:v>15.708600000004999</c:v>
                </c:pt>
                <c:pt idx="49351">
                  <c:v>15.708600000004999</c:v>
                </c:pt>
                <c:pt idx="49352">
                  <c:v>15.708600000004999</c:v>
                </c:pt>
                <c:pt idx="49353">
                  <c:v>15.708600000004999</c:v>
                </c:pt>
                <c:pt idx="49354">
                  <c:v>15.708600000004999</c:v>
                </c:pt>
                <c:pt idx="49355">
                  <c:v>15.708600000004999</c:v>
                </c:pt>
                <c:pt idx="49356">
                  <c:v>15.646272144949</c:v>
                </c:pt>
                <c:pt idx="49357">
                  <c:v>15.641299999996001</c:v>
                </c:pt>
                <c:pt idx="49358">
                  <c:v>15.641299999996001</c:v>
                </c:pt>
                <c:pt idx="49359">
                  <c:v>15.641299999996001</c:v>
                </c:pt>
                <c:pt idx="49360">
                  <c:v>15.641299999996001</c:v>
                </c:pt>
                <c:pt idx="49361">
                  <c:v>15.641299999996001</c:v>
                </c:pt>
                <c:pt idx="49362">
                  <c:v>15.641299999996001</c:v>
                </c:pt>
                <c:pt idx="49363">
                  <c:v>15.641299999996001</c:v>
                </c:pt>
                <c:pt idx="49364">
                  <c:v>15.641299999996001</c:v>
                </c:pt>
                <c:pt idx="49365">
                  <c:v>15.641299999996001</c:v>
                </c:pt>
                <c:pt idx="49366">
                  <c:v>15.641299999996001</c:v>
                </c:pt>
                <c:pt idx="49367">
                  <c:v>15.641299999996001</c:v>
                </c:pt>
                <c:pt idx="49368">
                  <c:v>15.614690133719</c:v>
                </c:pt>
                <c:pt idx="49369">
                  <c:v>15.554100000002</c:v>
                </c:pt>
                <c:pt idx="49370">
                  <c:v>15.554100000002</c:v>
                </c:pt>
                <c:pt idx="49371">
                  <c:v>15.554100000002</c:v>
                </c:pt>
                <c:pt idx="49372">
                  <c:v>15.554100000002</c:v>
                </c:pt>
                <c:pt idx="49373">
                  <c:v>15.554100000004</c:v>
                </c:pt>
                <c:pt idx="49374">
                  <c:v>15.554100000002</c:v>
                </c:pt>
                <c:pt idx="49375">
                  <c:v>15.554100000002</c:v>
                </c:pt>
                <c:pt idx="49376">
                  <c:v>15.554100000003</c:v>
                </c:pt>
                <c:pt idx="49377">
                  <c:v>15.554100000002</c:v>
                </c:pt>
                <c:pt idx="49378">
                  <c:v>15.554100000002</c:v>
                </c:pt>
                <c:pt idx="49379">
                  <c:v>15.554100000002</c:v>
                </c:pt>
                <c:pt idx="49380">
                  <c:v>15.554100000002</c:v>
                </c:pt>
                <c:pt idx="49381">
                  <c:v>15.554100000003</c:v>
                </c:pt>
                <c:pt idx="49382">
                  <c:v>15.554100000003</c:v>
                </c:pt>
                <c:pt idx="49383">
                  <c:v>15.554100000002</c:v>
                </c:pt>
                <c:pt idx="49384">
                  <c:v>15.554100000002</c:v>
                </c:pt>
                <c:pt idx="49385">
                  <c:v>15.554100000003</c:v>
                </c:pt>
                <c:pt idx="49386">
                  <c:v>15.527362898479</c:v>
                </c:pt>
                <c:pt idx="49387">
                  <c:v>15.510600000003</c:v>
                </c:pt>
                <c:pt idx="49388">
                  <c:v>15.510600000003</c:v>
                </c:pt>
                <c:pt idx="49389">
                  <c:v>15.510600000003</c:v>
                </c:pt>
                <c:pt idx="49390">
                  <c:v>15.510600000003</c:v>
                </c:pt>
                <c:pt idx="49391">
                  <c:v>15.510600000003</c:v>
                </c:pt>
                <c:pt idx="49392">
                  <c:v>15.524945937582</c:v>
                </c:pt>
                <c:pt idx="49393">
                  <c:v>15.593800000002</c:v>
                </c:pt>
                <c:pt idx="49394">
                  <c:v>15.593800000002</c:v>
                </c:pt>
                <c:pt idx="49395">
                  <c:v>15.593800000002</c:v>
                </c:pt>
                <c:pt idx="49396">
                  <c:v>15.593800000002</c:v>
                </c:pt>
                <c:pt idx="49397">
                  <c:v>15.593799999994999</c:v>
                </c:pt>
                <c:pt idx="49398">
                  <c:v>15.593800000002</c:v>
                </c:pt>
                <c:pt idx="49399">
                  <c:v>15.593800000002</c:v>
                </c:pt>
                <c:pt idx="49400">
                  <c:v>15.593800000002</c:v>
                </c:pt>
                <c:pt idx="49401">
                  <c:v>15.593800000002</c:v>
                </c:pt>
                <c:pt idx="49402">
                  <c:v>15.593800000002</c:v>
                </c:pt>
                <c:pt idx="49403">
                  <c:v>15.593800000002</c:v>
                </c:pt>
                <c:pt idx="49404">
                  <c:v>15.593800000002</c:v>
                </c:pt>
                <c:pt idx="49405">
                  <c:v>15.593800000002</c:v>
                </c:pt>
                <c:pt idx="49406">
                  <c:v>15.593800000002</c:v>
                </c:pt>
                <c:pt idx="49407">
                  <c:v>15.593800000002</c:v>
                </c:pt>
                <c:pt idx="49408">
                  <c:v>15.593799999994999</c:v>
                </c:pt>
                <c:pt idx="49409">
                  <c:v>15.593800000002</c:v>
                </c:pt>
                <c:pt idx="49410">
                  <c:v>15.591592472506999</c:v>
                </c:pt>
                <c:pt idx="49411">
                  <c:v>15.586299999996999</c:v>
                </c:pt>
                <c:pt idx="49412">
                  <c:v>15.586299999996999</c:v>
                </c:pt>
                <c:pt idx="49413">
                  <c:v>15.586299999996999</c:v>
                </c:pt>
                <c:pt idx="49414">
                  <c:v>15.586299999996999</c:v>
                </c:pt>
                <c:pt idx="49415">
                  <c:v>15.586299999996999</c:v>
                </c:pt>
                <c:pt idx="49416">
                  <c:v>15.586299999996999</c:v>
                </c:pt>
                <c:pt idx="49417">
                  <c:v>15.517365652885999</c:v>
                </c:pt>
                <c:pt idx="49418">
                  <c:v>15.410100000002</c:v>
                </c:pt>
                <c:pt idx="49419">
                  <c:v>15.410100000002</c:v>
                </c:pt>
                <c:pt idx="49420">
                  <c:v>15.410100000002</c:v>
                </c:pt>
                <c:pt idx="49421">
                  <c:v>15.410100000002</c:v>
                </c:pt>
                <c:pt idx="49422">
                  <c:v>15.410100000003</c:v>
                </c:pt>
                <c:pt idx="49423">
                  <c:v>15.410100000003</c:v>
                </c:pt>
                <c:pt idx="49424">
                  <c:v>15.410100000002</c:v>
                </c:pt>
                <c:pt idx="49425">
                  <c:v>15.410100000002</c:v>
                </c:pt>
                <c:pt idx="49426">
                  <c:v>15.410100000002</c:v>
                </c:pt>
                <c:pt idx="49427">
                  <c:v>15.410100000002</c:v>
                </c:pt>
                <c:pt idx="49428">
                  <c:v>15.410100000002</c:v>
                </c:pt>
                <c:pt idx="49429">
                  <c:v>15.410100000002</c:v>
                </c:pt>
                <c:pt idx="49430">
                  <c:v>15.499283361714999</c:v>
                </c:pt>
                <c:pt idx="49431">
                  <c:v>15.558699999996</c:v>
                </c:pt>
                <c:pt idx="49432">
                  <c:v>15.558699999996</c:v>
                </c:pt>
                <c:pt idx="49433">
                  <c:v>15.558699999996</c:v>
                </c:pt>
                <c:pt idx="49434">
                  <c:v>15.558699999996</c:v>
                </c:pt>
                <c:pt idx="49435">
                  <c:v>15.558699999995</c:v>
                </c:pt>
                <c:pt idx="49436">
                  <c:v>15.558699999996</c:v>
                </c:pt>
                <c:pt idx="49437">
                  <c:v>15.558699999996</c:v>
                </c:pt>
                <c:pt idx="49438">
                  <c:v>15.558699999996</c:v>
                </c:pt>
                <c:pt idx="49439">
                  <c:v>15.558699999995</c:v>
                </c:pt>
                <c:pt idx="49440">
                  <c:v>15.558699999996</c:v>
                </c:pt>
                <c:pt idx="49441">
                  <c:v>15.559380993434001</c:v>
                </c:pt>
                <c:pt idx="49442">
                  <c:v>15.570700000004001</c:v>
                </c:pt>
                <c:pt idx="49443">
                  <c:v>15.570700000004001</c:v>
                </c:pt>
                <c:pt idx="49444">
                  <c:v>15.570700000004001</c:v>
                </c:pt>
                <c:pt idx="49445">
                  <c:v>15.570700000004001</c:v>
                </c:pt>
                <c:pt idx="49446">
                  <c:v>15.570700000004001</c:v>
                </c:pt>
                <c:pt idx="49447">
                  <c:v>15.570700000004001</c:v>
                </c:pt>
                <c:pt idx="49448">
                  <c:v>15.570700000004001</c:v>
                </c:pt>
                <c:pt idx="49449">
                  <c:v>15.570700000004001</c:v>
                </c:pt>
                <c:pt idx="49450">
                  <c:v>15.570700000004001</c:v>
                </c:pt>
                <c:pt idx="49451">
                  <c:v>15.570699999998</c:v>
                </c:pt>
                <c:pt idx="49452">
                  <c:v>15.570700000004001</c:v>
                </c:pt>
                <c:pt idx="49453">
                  <c:v>15.597194828145</c:v>
                </c:pt>
                <c:pt idx="49454">
                  <c:v>15.610400000003001</c:v>
                </c:pt>
                <c:pt idx="49455">
                  <c:v>15.610400000003001</c:v>
                </c:pt>
                <c:pt idx="49456">
                  <c:v>15.610400000003001</c:v>
                </c:pt>
                <c:pt idx="49457">
                  <c:v>15.610400000003001</c:v>
                </c:pt>
                <c:pt idx="49458">
                  <c:v>15.610400000003001</c:v>
                </c:pt>
                <c:pt idx="49459">
                  <c:v>15.610400000003001</c:v>
                </c:pt>
                <c:pt idx="49460">
                  <c:v>15.610400000003001</c:v>
                </c:pt>
                <c:pt idx="49461">
                  <c:v>15.610400000003001</c:v>
                </c:pt>
                <c:pt idx="49462">
                  <c:v>15.610400000003001</c:v>
                </c:pt>
                <c:pt idx="49463">
                  <c:v>15.610400000003001</c:v>
                </c:pt>
                <c:pt idx="49464">
                  <c:v>15.610400000003001</c:v>
                </c:pt>
                <c:pt idx="49465">
                  <c:v>15.610400000004001</c:v>
                </c:pt>
                <c:pt idx="49466">
                  <c:v>15.658745980409</c:v>
                </c:pt>
                <c:pt idx="49467">
                  <c:v>15.686199999996999</c:v>
                </c:pt>
                <c:pt idx="49468">
                  <c:v>15.686199999996999</c:v>
                </c:pt>
                <c:pt idx="49469">
                  <c:v>15.686199999996999</c:v>
                </c:pt>
                <c:pt idx="49470">
                  <c:v>15.686199999996999</c:v>
                </c:pt>
                <c:pt idx="49471">
                  <c:v>15.686199999996999</c:v>
                </c:pt>
                <c:pt idx="49472">
                  <c:v>15.686199999996999</c:v>
                </c:pt>
                <c:pt idx="49473">
                  <c:v>15.686199999996999</c:v>
                </c:pt>
                <c:pt idx="49474">
                  <c:v>15.686199999996999</c:v>
                </c:pt>
                <c:pt idx="49475">
                  <c:v>15.686199999996999</c:v>
                </c:pt>
                <c:pt idx="49476">
                  <c:v>15.686199999996999</c:v>
                </c:pt>
                <c:pt idx="49477">
                  <c:v>15.686199999996999</c:v>
                </c:pt>
                <c:pt idx="49478">
                  <c:v>15.66786415781</c:v>
                </c:pt>
                <c:pt idx="49479">
                  <c:v>15.480000000004001</c:v>
                </c:pt>
                <c:pt idx="49480">
                  <c:v>15.480000000004001</c:v>
                </c:pt>
                <c:pt idx="49481">
                  <c:v>15.480000000004001</c:v>
                </c:pt>
                <c:pt idx="49482">
                  <c:v>15.480000000004001</c:v>
                </c:pt>
                <c:pt idx="49483">
                  <c:v>15.480000000004001</c:v>
                </c:pt>
                <c:pt idx="49484">
                  <c:v>15.480000000004001</c:v>
                </c:pt>
                <c:pt idx="49485">
                  <c:v>15.480000000004001</c:v>
                </c:pt>
                <c:pt idx="49486">
                  <c:v>15.480000000004001</c:v>
                </c:pt>
                <c:pt idx="49487">
                  <c:v>15.480000000004001</c:v>
                </c:pt>
                <c:pt idx="49488">
                  <c:v>15.480000000004001</c:v>
                </c:pt>
                <c:pt idx="49489">
                  <c:v>15.480000000004001</c:v>
                </c:pt>
                <c:pt idx="49490">
                  <c:v>15.480000000004001</c:v>
                </c:pt>
                <c:pt idx="49491">
                  <c:v>15.480062686477</c:v>
                </c:pt>
                <c:pt idx="49492">
                  <c:v>15.487900000001</c:v>
                </c:pt>
                <c:pt idx="49493">
                  <c:v>15.487900000001</c:v>
                </c:pt>
                <c:pt idx="49494">
                  <c:v>15.487900000002</c:v>
                </c:pt>
                <c:pt idx="49495">
                  <c:v>15.487900000001</c:v>
                </c:pt>
                <c:pt idx="49496">
                  <c:v>15.487900000001</c:v>
                </c:pt>
                <c:pt idx="49497">
                  <c:v>15.487900000001</c:v>
                </c:pt>
                <c:pt idx="49498">
                  <c:v>15.487900000002</c:v>
                </c:pt>
                <c:pt idx="49499">
                  <c:v>15.487900000002</c:v>
                </c:pt>
                <c:pt idx="49500">
                  <c:v>15.487900000001</c:v>
                </c:pt>
                <c:pt idx="49501">
                  <c:v>15.487900000003</c:v>
                </c:pt>
                <c:pt idx="49502">
                  <c:v>15.487900000002</c:v>
                </c:pt>
                <c:pt idx="49503">
                  <c:v>15.487900000002</c:v>
                </c:pt>
                <c:pt idx="49504">
                  <c:v>15.487900000003</c:v>
                </c:pt>
                <c:pt idx="49505">
                  <c:v>15.487900000001</c:v>
                </c:pt>
                <c:pt idx="49506">
                  <c:v>15.487900000001</c:v>
                </c:pt>
                <c:pt idx="49507">
                  <c:v>15.487900000001</c:v>
                </c:pt>
                <c:pt idx="49508">
                  <c:v>15.513136256473</c:v>
                </c:pt>
                <c:pt idx="49509">
                  <c:v>15.594099999995001</c:v>
                </c:pt>
                <c:pt idx="49510">
                  <c:v>15.594099999995001</c:v>
                </c:pt>
                <c:pt idx="49511">
                  <c:v>15.594099999995001</c:v>
                </c:pt>
                <c:pt idx="49512">
                  <c:v>15.594099999995001</c:v>
                </c:pt>
                <c:pt idx="49513">
                  <c:v>15.594099999995001</c:v>
                </c:pt>
                <c:pt idx="49514">
                  <c:v>15.594099999995001</c:v>
                </c:pt>
                <c:pt idx="49515">
                  <c:v>15.659154599835</c:v>
                </c:pt>
                <c:pt idx="49516">
                  <c:v>15.694199999998</c:v>
                </c:pt>
                <c:pt idx="49517">
                  <c:v>15.694199999998</c:v>
                </c:pt>
                <c:pt idx="49518">
                  <c:v>15.694199999998</c:v>
                </c:pt>
                <c:pt idx="49519">
                  <c:v>15.694199999998</c:v>
                </c:pt>
                <c:pt idx="49520">
                  <c:v>15.694199999998</c:v>
                </c:pt>
                <c:pt idx="49521">
                  <c:v>15.694199999998</c:v>
                </c:pt>
                <c:pt idx="49522">
                  <c:v>15.694199999998</c:v>
                </c:pt>
                <c:pt idx="49523">
                  <c:v>15.694199999998</c:v>
                </c:pt>
                <c:pt idx="49524">
                  <c:v>15.694199999998</c:v>
                </c:pt>
                <c:pt idx="49525">
                  <c:v>15.694199999998</c:v>
                </c:pt>
                <c:pt idx="49526">
                  <c:v>15.694199999998</c:v>
                </c:pt>
                <c:pt idx="49527">
                  <c:v>15.660518361485</c:v>
                </c:pt>
                <c:pt idx="49528">
                  <c:v>15.565600000002</c:v>
                </c:pt>
                <c:pt idx="49529">
                  <c:v>15.565600000002</c:v>
                </c:pt>
                <c:pt idx="49530">
                  <c:v>15.565600000002</c:v>
                </c:pt>
                <c:pt idx="49531">
                  <c:v>15.565600000002</c:v>
                </c:pt>
                <c:pt idx="49532">
                  <c:v>15.565600000002</c:v>
                </c:pt>
                <c:pt idx="49533">
                  <c:v>15.565600000002</c:v>
                </c:pt>
                <c:pt idx="49534">
                  <c:v>15.565600000002</c:v>
                </c:pt>
                <c:pt idx="49535">
                  <c:v>15.565600000002</c:v>
                </c:pt>
                <c:pt idx="49536">
                  <c:v>15.565600000002</c:v>
                </c:pt>
                <c:pt idx="49537">
                  <c:v>15.565600000002</c:v>
                </c:pt>
                <c:pt idx="49538">
                  <c:v>15.565600000002</c:v>
                </c:pt>
                <c:pt idx="49539">
                  <c:v>15.565600000002</c:v>
                </c:pt>
                <c:pt idx="49540">
                  <c:v>15.597356067292001</c:v>
                </c:pt>
                <c:pt idx="49541">
                  <c:v>15.640299999999</c:v>
                </c:pt>
                <c:pt idx="49542">
                  <c:v>15.640299999999</c:v>
                </c:pt>
                <c:pt idx="49543">
                  <c:v>15.640299999999</c:v>
                </c:pt>
                <c:pt idx="49544">
                  <c:v>15.640299999999</c:v>
                </c:pt>
                <c:pt idx="49545">
                  <c:v>15.640299999999</c:v>
                </c:pt>
                <c:pt idx="49546">
                  <c:v>15.640299999999</c:v>
                </c:pt>
                <c:pt idx="49547">
                  <c:v>15.640299999999</c:v>
                </c:pt>
                <c:pt idx="49548">
                  <c:v>15.640299999999</c:v>
                </c:pt>
                <c:pt idx="49549">
                  <c:v>15.640299999999</c:v>
                </c:pt>
                <c:pt idx="49550">
                  <c:v>15.640299999999</c:v>
                </c:pt>
                <c:pt idx="49551">
                  <c:v>15.640299999999</c:v>
                </c:pt>
                <c:pt idx="49552">
                  <c:v>15.640299999999</c:v>
                </c:pt>
                <c:pt idx="49553">
                  <c:v>15.640299999999</c:v>
                </c:pt>
                <c:pt idx="49554">
                  <c:v>15.640300000007</c:v>
                </c:pt>
                <c:pt idx="49555">
                  <c:v>15.640299999999</c:v>
                </c:pt>
                <c:pt idx="49556">
                  <c:v>15.640299999999</c:v>
                </c:pt>
                <c:pt idx="49557">
                  <c:v>15.640299999999</c:v>
                </c:pt>
                <c:pt idx="49558">
                  <c:v>15.659528679507</c:v>
                </c:pt>
                <c:pt idx="49559">
                  <c:v>15.703000000003</c:v>
                </c:pt>
                <c:pt idx="49560">
                  <c:v>15.703000000003</c:v>
                </c:pt>
                <c:pt idx="49561">
                  <c:v>15.703000000003</c:v>
                </c:pt>
                <c:pt idx="49562">
                  <c:v>15.703000000003</c:v>
                </c:pt>
                <c:pt idx="49563">
                  <c:v>15.703000000003</c:v>
                </c:pt>
                <c:pt idx="49564">
                  <c:v>15.703000000003</c:v>
                </c:pt>
                <c:pt idx="49565">
                  <c:v>15.703000000003</c:v>
                </c:pt>
                <c:pt idx="49566">
                  <c:v>15.703000000003</c:v>
                </c:pt>
                <c:pt idx="49567">
                  <c:v>15.703000000003</c:v>
                </c:pt>
                <c:pt idx="49568">
                  <c:v>15.703000000003</c:v>
                </c:pt>
                <c:pt idx="49569">
                  <c:v>15.703000000003</c:v>
                </c:pt>
                <c:pt idx="49570">
                  <c:v>15.703000000003</c:v>
                </c:pt>
                <c:pt idx="49571">
                  <c:v>15.686623984277</c:v>
                </c:pt>
                <c:pt idx="49572">
                  <c:v>15.625300000006</c:v>
                </c:pt>
                <c:pt idx="49573">
                  <c:v>15.625300000006</c:v>
                </c:pt>
                <c:pt idx="49574">
                  <c:v>15.625300000009</c:v>
                </c:pt>
                <c:pt idx="49575">
                  <c:v>15.625300000009</c:v>
                </c:pt>
                <c:pt idx="49576">
                  <c:v>15.625300000007</c:v>
                </c:pt>
                <c:pt idx="49577">
                  <c:v>15.625300000006</c:v>
                </c:pt>
                <c:pt idx="49578">
                  <c:v>15.625300000006</c:v>
                </c:pt>
                <c:pt idx="49579">
                  <c:v>15.625300000006</c:v>
                </c:pt>
                <c:pt idx="49580">
                  <c:v>15.625300000006</c:v>
                </c:pt>
                <c:pt idx="49581">
                  <c:v>15.625300000006</c:v>
                </c:pt>
                <c:pt idx="49582">
                  <c:v>15.528900000003</c:v>
                </c:pt>
                <c:pt idx="49583">
                  <c:v>15.528900000003</c:v>
                </c:pt>
                <c:pt idx="49584">
                  <c:v>15.528900000003</c:v>
                </c:pt>
                <c:pt idx="49585">
                  <c:v>15.528900000003</c:v>
                </c:pt>
                <c:pt idx="49586">
                  <c:v>15.528900000003</c:v>
                </c:pt>
                <c:pt idx="49587">
                  <c:v>15.528900000003</c:v>
                </c:pt>
                <c:pt idx="49588">
                  <c:v>15.528900000003</c:v>
                </c:pt>
                <c:pt idx="49589">
                  <c:v>15.528900000003</c:v>
                </c:pt>
                <c:pt idx="49590">
                  <c:v>15.528900000003</c:v>
                </c:pt>
                <c:pt idx="49591">
                  <c:v>15.528900000003</c:v>
                </c:pt>
                <c:pt idx="49592">
                  <c:v>15.528900000003</c:v>
                </c:pt>
                <c:pt idx="49593">
                  <c:v>15.528900000003</c:v>
                </c:pt>
                <c:pt idx="49594">
                  <c:v>15.530342993012001</c:v>
                </c:pt>
                <c:pt idx="49595">
                  <c:v>15.595499999996999</c:v>
                </c:pt>
                <c:pt idx="49596">
                  <c:v>15.595499999996999</c:v>
                </c:pt>
                <c:pt idx="49597">
                  <c:v>15.595499999996999</c:v>
                </c:pt>
                <c:pt idx="49598">
                  <c:v>15.595499999996999</c:v>
                </c:pt>
                <c:pt idx="49599">
                  <c:v>15.595499999996999</c:v>
                </c:pt>
                <c:pt idx="49600">
                  <c:v>15.595642984256999</c:v>
                </c:pt>
                <c:pt idx="49601">
                  <c:v>15.692399999999999</c:v>
                </c:pt>
                <c:pt idx="49602">
                  <c:v>15.692399999999999</c:v>
                </c:pt>
                <c:pt idx="49603">
                  <c:v>15.692399999999999</c:v>
                </c:pt>
                <c:pt idx="49604">
                  <c:v>15.692399999999999</c:v>
                </c:pt>
                <c:pt idx="49605">
                  <c:v>15.692399999999999</c:v>
                </c:pt>
                <c:pt idx="49606">
                  <c:v>15.692399999999999</c:v>
                </c:pt>
                <c:pt idx="49607">
                  <c:v>15.692399999999999</c:v>
                </c:pt>
                <c:pt idx="49608">
                  <c:v>15.692399999999999</c:v>
                </c:pt>
                <c:pt idx="49609">
                  <c:v>15.692399999999999</c:v>
                </c:pt>
                <c:pt idx="49610">
                  <c:v>15.692399999999999</c:v>
                </c:pt>
                <c:pt idx="49611">
                  <c:v>15.692399999999999</c:v>
                </c:pt>
                <c:pt idx="49612">
                  <c:v>15.692399999999999</c:v>
                </c:pt>
                <c:pt idx="49613">
                  <c:v>15.665801396193</c:v>
                </c:pt>
                <c:pt idx="49614">
                  <c:v>15.633600000001</c:v>
                </c:pt>
                <c:pt idx="49615">
                  <c:v>15.633600000001</c:v>
                </c:pt>
                <c:pt idx="49616">
                  <c:v>15.633600000001</c:v>
                </c:pt>
                <c:pt idx="49617">
                  <c:v>15.633600000001</c:v>
                </c:pt>
                <c:pt idx="49618">
                  <c:v>15.633600000001</c:v>
                </c:pt>
                <c:pt idx="49619">
                  <c:v>15.633600000001</c:v>
                </c:pt>
                <c:pt idx="49620">
                  <c:v>15.633600000001</c:v>
                </c:pt>
                <c:pt idx="49621">
                  <c:v>15.633600000001</c:v>
                </c:pt>
                <c:pt idx="49622">
                  <c:v>15.633600000001</c:v>
                </c:pt>
                <c:pt idx="49623">
                  <c:v>15.633600000001</c:v>
                </c:pt>
                <c:pt idx="49624">
                  <c:v>15.633600000001</c:v>
                </c:pt>
                <c:pt idx="49625">
                  <c:v>15.633600000001</c:v>
                </c:pt>
                <c:pt idx="49626">
                  <c:v>15.633600000001</c:v>
                </c:pt>
                <c:pt idx="49627">
                  <c:v>15.633600000001</c:v>
                </c:pt>
                <c:pt idx="49628">
                  <c:v>15.633600000001</c:v>
                </c:pt>
                <c:pt idx="49629">
                  <c:v>15.633600000001</c:v>
                </c:pt>
                <c:pt idx="49630">
                  <c:v>15.633600000001</c:v>
                </c:pt>
                <c:pt idx="49631">
                  <c:v>15.546873692215</c:v>
                </c:pt>
                <c:pt idx="49632">
                  <c:v>15.530999999996</c:v>
                </c:pt>
                <c:pt idx="49633">
                  <c:v>15.530999999995</c:v>
                </c:pt>
                <c:pt idx="49634">
                  <c:v>15.530999999996</c:v>
                </c:pt>
                <c:pt idx="49635">
                  <c:v>15.530999999996</c:v>
                </c:pt>
                <c:pt idx="49636">
                  <c:v>15.530999999996</c:v>
                </c:pt>
                <c:pt idx="49637">
                  <c:v>15.530999999996</c:v>
                </c:pt>
                <c:pt idx="49638">
                  <c:v>15.530999999996</c:v>
                </c:pt>
                <c:pt idx="49639">
                  <c:v>15.530999999995</c:v>
                </c:pt>
                <c:pt idx="49640">
                  <c:v>15.530999999995</c:v>
                </c:pt>
                <c:pt idx="49641">
                  <c:v>15.530999999996</c:v>
                </c:pt>
                <c:pt idx="49642">
                  <c:v>15.530999999995</c:v>
                </c:pt>
                <c:pt idx="49643">
                  <c:v>15.530999999996</c:v>
                </c:pt>
                <c:pt idx="49644">
                  <c:v>15.626994188587</c:v>
                </c:pt>
                <c:pt idx="49645">
                  <c:v>15.671999999997</c:v>
                </c:pt>
                <c:pt idx="49646">
                  <c:v>15.671999999997</c:v>
                </c:pt>
                <c:pt idx="49647">
                  <c:v>15.671999999997</c:v>
                </c:pt>
                <c:pt idx="49648">
                  <c:v>15.671999999997</c:v>
                </c:pt>
                <c:pt idx="49649">
                  <c:v>15.669007636636</c:v>
                </c:pt>
                <c:pt idx="49650">
                  <c:v>15.647800000004001</c:v>
                </c:pt>
                <c:pt idx="49651">
                  <c:v>15.647800000004001</c:v>
                </c:pt>
                <c:pt idx="49652">
                  <c:v>15.647800000004001</c:v>
                </c:pt>
                <c:pt idx="49653">
                  <c:v>15.647800000004001</c:v>
                </c:pt>
                <c:pt idx="49654">
                  <c:v>15.647800000004001</c:v>
                </c:pt>
                <c:pt idx="49655">
                  <c:v>15.647800000004001</c:v>
                </c:pt>
                <c:pt idx="49656">
                  <c:v>15.647800000004001</c:v>
                </c:pt>
                <c:pt idx="49657">
                  <c:v>15.647800000004001</c:v>
                </c:pt>
                <c:pt idx="49658">
                  <c:v>15.647800000004001</c:v>
                </c:pt>
                <c:pt idx="49659">
                  <c:v>15.647800000004001</c:v>
                </c:pt>
                <c:pt idx="49660">
                  <c:v>15.647800000004001</c:v>
                </c:pt>
                <c:pt idx="49661">
                  <c:v>15.647800000004001</c:v>
                </c:pt>
                <c:pt idx="49662">
                  <c:v>15.647800000004001</c:v>
                </c:pt>
                <c:pt idx="49663">
                  <c:v>15.578382948303</c:v>
                </c:pt>
                <c:pt idx="49664">
                  <c:v>15.551500000001001</c:v>
                </c:pt>
                <c:pt idx="49665">
                  <c:v>15.551500000001001</c:v>
                </c:pt>
                <c:pt idx="49666">
                  <c:v>15.551500000001001</c:v>
                </c:pt>
                <c:pt idx="49667">
                  <c:v>15.551500000001001</c:v>
                </c:pt>
                <c:pt idx="49668">
                  <c:v>15.551500000001001</c:v>
                </c:pt>
                <c:pt idx="49669">
                  <c:v>15.551500000001001</c:v>
                </c:pt>
                <c:pt idx="49670">
                  <c:v>15.551500000001001</c:v>
                </c:pt>
                <c:pt idx="49671">
                  <c:v>15.551500000001001</c:v>
                </c:pt>
                <c:pt idx="49672">
                  <c:v>15.551500000001001</c:v>
                </c:pt>
                <c:pt idx="49673">
                  <c:v>15.551500000001001</c:v>
                </c:pt>
                <c:pt idx="49674">
                  <c:v>15.551500000001001</c:v>
                </c:pt>
                <c:pt idx="49675">
                  <c:v>15.573024603986999</c:v>
                </c:pt>
                <c:pt idx="49676">
                  <c:v>15.690100000005</c:v>
                </c:pt>
                <c:pt idx="49677">
                  <c:v>15.690100000005</c:v>
                </c:pt>
                <c:pt idx="49678">
                  <c:v>15.690100000005</c:v>
                </c:pt>
                <c:pt idx="49679">
                  <c:v>15.690100000005</c:v>
                </c:pt>
                <c:pt idx="49680">
                  <c:v>15.690100000005</c:v>
                </c:pt>
                <c:pt idx="49681">
                  <c:v>15.690100000005</c:v>
                </c:pt>
                <c:pt idx="49682">
                  <c:v>15.690100000005</c:v>
                </c:pt>
                <c:pt idx="49683">
                  <c:v>15.690100000005</c:v>
                </c:pt>
                <c:pt idx="49684">
                  <c:v>15.690100000005</c:v>
                </c:pt>
                <c:pt idx="49685">
                  <c:v>15.690100000005</c:v>
                </c:pt>
                <c:pt idx="49686">
                  <c:v>15.690100000005</c:v>
                </c:pt>
                <c:pt idx="49687">
                  <c:v>15.685685496041</c:v>
                </c:pt>
                <c:pt idx="49688">
                  <c:v>15.642499999995</c:v>
                </c:pt>
                <c:pt idx="49689">
                  <c:v>15.642499999995</c:v>
                </c:pt>
                <c:pt idx="49690">
                  <c:v>15.642500000003</c:v>
                </c:pt>
                <c:pt idx="49691">
                  <c:v>15.642499999995</c:v>
                </c:pt>
                <c:pt idx="49692">
                  <c:v>15.642499999995</c:v>
                </c:pt>
                <c:pt idx="49693">
                  <c:v>15.642499999995</c:v>
                </c:pt>
                <c:pt idx="49694">
                  <c:v>15.642499999995</c:v>
                </c:pt>
                <c:pt idx="49695">
                  <c:v>15.642499999995</c:v>
                </c:pt>
                <c:pt idx="49696">
                  <c:v>15.642499999995</c:v>
                </c:pt>
                <c:pt idx="49697">
                  <c:v>15.642499999995</c:v>
                </c:pt>
                <c:pt idx="49698">
                  <c:v>15.642499999995</c:v>
                </c:pt>
                <c:pt idx="49699">
                  <c:v>15.571205842295001</c:v>
                </c:pt>
                <c:pt idx="49700">
                  <c:v>15.550199999998</c:v>
                </c:pt>
                <c:pt idx="49701">
                  <c:v>15.550199999998</c:v>
                </c:pt>
                <c:pt idx="49702">
                  <c:v>15.550199999998</c:v>
                </c:pt>
                <c:pt idx="49703">
                  <c:v>15.550199999998</c:v>
                </c:pt>
                <c:pt idx="49704">
                  <c:v>15.550199999998</c:v>
                </c:pt>
                <c:pt idx="49705">
                  <c:v>15.550199999998</c:v>
                </c:pt>
                <c:pt idx="49706">
                  <c:v>15.550199999998</c:v>
                </c:pt>
                <c:pt idx="49707">
                  <c:v>15.550199999998</c:v>
                </c:pt>
                <c:pt idx="49708">
                  <c:v>15.550199999998</c:v>
                </c:pt>
                <c:pt idx="49709">
                  <c:v>15.550199999998</c:v>
                </c:pt>
                <c:pt idx="49710">
                  <c:v>15.550199999998</c:v>
                </c:pt>
                <c:pt idx="49711">
                  <c:v>15.550199999998</c:v>
                </c:pt>
                <c:pt idx="49712">
                  <c:v>15.550199999998</c:v>
                </c:pt>
                <c:pt idx="49713">
                  <c:v>15.550199999998</c:v>
                </c:pt>
                <c:pt idx="49714">
                  <c:v>15.550199999998</c:v>
                </c:pt>
                <c:pt idx="49715">
                  <c:v>15.550199999998</c:v>
                </c:pt>
                <c:pt idx="49716">
                  <c:v>15.550199999998</c:v>
                </c:pt>
                <c:pt idx="49717">
                  <c:v>15.550199999998</c:v>
                </c:pt>
                <c:pt idx="49718">
                  <c:v>15.550199999998</c:v>
                </c:pt>
                <c:pt idx="49719">
                  <c:v>15.697319600053</c:v>
                </c:pt>
                <c:pt idx="49720">
                  <c:v>15.709600000002</c:v>
                </c:pt>
                <c:pt idx="49721">
                  <c:v>15.709600000002</c:v>
                </c:pt>
                <c:pt idx="49722">
                  <c:v>15.709600000002</c:v>
                </c:pt>
                <c:pt idx="49723">
                  <c:v>15.709600000002</c:v>
                </c:pt>
                <c:pt idx="49724">
                  <c:v>15.709600000002</c:v>
                </c:pt>
                <c:pt idx="49725">
                  <c:v>15.698725397618</c:v>
                </c:pt>
                <c:pt idx="49726">
                  <c:v>15.615099999997</c:v>
                </c:pt>
                <c:pt idx="49727">
                  <c:v>15.615099999997</c:v>
                </c:pt>
                <c:pt idx="49728">
                  <c:v>15.615099999997</c:v>
                </c:pt>
                <c:pt idx="49729">
                  <c:v>15.615099999997</c:v>
                </c:pt>
                <c:pt idx="49730">
                  <c:v>15.615099999997</c:v>
                </c:pt>
                <c:pt idx="49731">
                  <c:v>15.615099999997</c:v>
                </c:pt>
                <c:pt idx="49732">
                  <c:v>15.615099999997</c:v>
                </c:pt>
                <c:pt idx="49733">
                  <c:v>15.615099999997</c:v>
                </c:pt>
                <c:pt idx="49734">
                  <c:v>15.615099999997</c:v>
                </c:pt>
                <c:pt idx="49735">
                  <c:v>15.615099999997</c:v>
                </c:pt>
                <c:pt idx="49736">
                  <c:v>15.615099999997</c:v>
                </c:pt>
                <c:pt idx="49737">
                  <c:v>15.615099999997</c:v>
                </c:pt>
                <c:pt idx="49738">
                  <c:v>15.615099999997</c:v>
                </c:pt>
                <c:pt idx="49739">
                  <c:v>15.615099999997</c:v>
                </c:pt>
                <c:pt idx="49740">
                  <c:v>15.615099999997</c:v>
                </c:pt>
                <c:pt idx="49741">
                  <c:v>15.615099999997</c:v>
                </c:pt>
                <c:pt idx="49742">
                  <c:v>15.615099999997</c:v>
                </c:pt>
                <c:pt idx="49743">
                  <c:v>15.574953528544</c:v>
                </c:pt>
                <c:pt idx="49744">
                  <c:v>15.508100000003999</c:v>
                </c:pt>
                <c:pt idx="49745">
                  <c:v>15.508100000003999</c:v>
                </c:pt>
                <c:pt idx="49746">
                  <c:v>15.508100000003999</c:v>
                </c:pt>
                <c:pt idx="49747">
                  <c:v>15.508100000004999</c:v>
                </c:pt>
                <c:pt idx="49748">
                  <c:v>15.508100000003999</c:v>
                </c:pt>
                <c:pt idx="49749">
                  <c:v>15.508100000003999</c:v>
                </c:pt>
                <c:pt idx="49750">
                  <c:v>15.606763824021</c:v>
                </c:pt>
                <c:pt idx="49751">
                  <c:v>15.627899999998</c:v>
                </c:pt>
                <c:pt idx="49752">
                  <c:v>15.627899999998</c:v>
                </c:pt>
                <c:pt idx="49753">
                  <c:v>15.627899999998</c:v>
                </c:pt>
                <c:pt idx="49754">
                  <c:v>15.627899999998</c:v>
                </c:pt>
                <c:pt idx="49755">
                  <c:v>15.627899999998</c:v>
                </c:pt>
                <c:pt idx="49756">
                  <c:v>15.627899999998</c:v>
                </c:pt>
                <c:pt idx="49757">
                  <c:v>15.627899999998</c:v>
                </c:pt>
                <c:pt idx="49758">
                  <c:v>15.627899999998</c:v>
                </c:pt>
                <c:pt idx="49759">
                  <c:v>15.627899999998</c:v>
                </c:pt>
                <c:pt idx="49760">
                  <c:v>15.627899999998</c:v>
                </c:pt>
                <c:pt idx="49761">
                  <c:v>15.627899999998</c:v>
                </c:pt>
                <c:pt idx="49762">
                  <c:v>15.627899999998</c:v>
                </c:pt>
                <c:pt idx="49763">
                  <c:v>15.633080392154</c:v>
                </c:pt>
                <c:pt idx="49764">
                  <c:v>15.636500000002</c:v>
                </c:pt>
                <c:pt idx="49765">
                  <c:v>15.636499999994999</c:v>
                </c:pt>
                <c:pt idx="49766">
                  <c:v>15.636499999994999</c:v>
                </c:pt>
                <c:pt idx="49767">
                  <c:v>15.636499999994999</c:v>
                </c:pt>
                <c:pt idx="49768">
                  <c:v>15.636499999994999</c:v>
                </c:pt>
                <c:pt idx="49769">
                  <c:v>15.636499999994999</c:v>
                </c:pt>
                <c:pt idx="49770">
                  <c:v>15.636499999994999</c:v>
                </c:pt>
                <c:pt idx="49771">
                  <c:v>15.636499999994999</c:v>
                </c:pt>
                <c:pt idx="49772">
                  <c:v>15.636499999994999</c:v>
                </c:pt>
                <c:pt idx="49773">
                  <c:v>15.636499999994999</c:v>
                </c:pt>
                <c:pt idx="49774">
                  <c:v>15.636499999994999</c:v>
                </c:pt>
                <c:pt idx="49775">
                  <c:v>15.595123313837</c:v>
                </c:pt>
                <c:pt idx="49776">
                  <c:v>15.581299999997</c:v>
                </c:pt>
                <c:pt idx="49777">
                  <c:v>15.581299999997</c:v>
                </c:pt>
                <c:pt idx="49778">
                  <c:v>15.581299999997</c:v>
                </c:pt>
                <c:pt idx="49779">
                  <c:v>15.581299999997</c:v>
                </c:pt>
                <c:pt idx="49780">
                  <c:v>15.581299999997</c:v>
                </c:pt>
                <c:pt idx="49781">
                  <c:v>15.581299999997</c:v>
                </c:pt>
                <c:pt idx="49782">
                  <c:v>15.581299999997</c:v>
                </c:pt>
                <c:pt idx="49783">
                  <c:v>15.581299999997</c:v>
                </c:pt>
                <c:pt idx="49784">
                  <c:v>15.581299999997</c:v>
                </c:pt>
                <c:pt idx="49785">
                  <c:v>15.581299999997</c:v>
                </c:pt>
                <c:pt idx="49786">
                  <c:v>15.581299999997</c:v>
                </c:pt>
                <c:pt idx="49787">
                  <c:v>15.581299999997</c:v>
                </c:pt>
                <c:pt idx="49788">
                  <c:v>15.581299999997</c:v>
                </c:pt>
                <c:pt idx="49789">
                  <c:v>15.581299999997</c:v>
                </c:pt>
                <c:pt idx="49790">
                  <c:v>15.581299999997</c:v>
                </c:pt>
                <c:pt idx="49791">
                  <c:v>15.581299999997</c:v>
                </c:pt>
                <c:pt idx="49792">
                  <c:v>15.581299999997</c:v>
                </c:pt>
                <c:pt idx="49793">
                  <c:v>15.581299999997</c:v>
                </c:pt>
                <c:pt idx="49794">
                  <c:v>15.582400676142999</c:v>
                </c:pt>
                <c:pt idx="49795">
                  <c:v>15.590700000001</c:v>
                </c:pt>
                <c:pt idx="49796">
                  <c:v>15.590700000001</c:v>
                </c:pt>
                <c:pt idx="49797">
                  <c:v>15.590700000001</c:v>
                </c:pt>
                <c:pt idx="49798">
                  <c:v>15.590700000001</c:v>
                </c:pt>
                <c:pt idx="49799">
                  <c:v>15.590700000001</c:v>
                </c:pt>
                <c:pt idx="49800">
                  <c:v>15.590700000001</c:v>
                </c:pt>
                <c:pt idx="49801">
                  <c:v>15.583927876020001</c:v>
                </c:pt>
                <c:pt idx="49802">
                  <c:v>15.338799999998001</c:v>
                </c:pt>
                <c:pt idx="49803">
                  <c:v>15.338799999998001</c:v>
                </c:pt>
                <c:pt idx="49804">
                  <c:v>15.338799999998001</c:v>
                </c:pt>
                <c:pt idx="49805">
                  <c:v>15.338799999998001</c:v>
                </c:pt>
                <c:pt idx="49806">
                  <c:v>15.338799999998001</c:v>
                </c:pt>
                <c:pt idx="49807">
                  <c:v>15.338799999998001</c:v>
                </c:pt>
                <c:pt idx="49808">
                  <c:v>15.338799999998001</c:v>
                </c:pt>
                <c:pt idx="49809">
                  <c:v>15.338799999998001</c:v>
                </c:pt>
                <c:pt idx="49810">
                  <c:v>15.338799999998001</c:v>
                </c:pt>
                <c:pt idx="49811">
                  <c:v>15.338799999998001</c:v>
                </c:pt>
                <c:pt idx="49812">
                  <c:v>15.338799999998001</c:v>
                </c:pt>
                <c:pt idx="49813">
                  <c:v>15.338799999998001</c:v>
                </c:pt>
                <c:pt idx="49814">
                  <c:v>15.338799999998001</c:v>
                </c:pt>
                <c:pt idx="49815">
                  <c:v>15.684170509845</c:v>
                </c:pt>
                <c:pt idx="49816">
                  <c:v>15.765099999996</c:v>
                </c:pt>
                <c:pt idx="49817">
                  <c:v>15.765099999996</c:v>
                </c:pt>
                <c:pt idx="49818">
                  <c:v>15.765099999996</c:v>
                </c:pt>
                <c:pt idx="49819">
                  <c:v>15.765099999996</c:v>
                </c:pt>
                <c:pt idx="49820">
                  <c:v>15.765099999996</c:v>
                </c:pt>
                <c:pt idx="49821">
                  <c:v>15.765099999996</c:v>
                </c:pt>
                <c:pt idx="49822">
                  <c:v>15.765099999996</c:v>
                </c:pt>
                <c:pt idx="49823">
                  <c:v>15.765100000001</c:v>
                </c:pt>
                <c:pt idx="49824">
                  <c:v>15.765099999996</c:v>
                </c:pt>
                <c:pt idx="49825">
                  <c:v>15.765099999996</c:v>
                </c:pt>
                <c:pt idx="49826">
                  <c:v>15.765099999996</c:v>
                </c:pt>
                <c:pt idx="49827">
                  <c:v>15.752024906875</c:v>
                </c:pt>
                <c:pt idx="49828">
                  <c:v>15.713300000003001</c:v>
                </c:pt>
                <c:pt idx="49829">
                  <c:v>15.713300000003001</c:v>
                </c:pt>
                <c:pt idx="49830">
                  <c:v>15.713300000003001</c:v>
                </c:pt>
                <c:pt idx="49831">
                  <c:v>15.713300000003001</c:v>
                </c:pt>
                <c:pt idx="49832">
                  <c:v>15.713300000003001</c:v>
                </c:pt>
                <c:pt idx="49833">
                  <c:v>15.713300000003001</c:v>
                </c:pt>
                <c:pt idx="49834">
                  <c:v>15.713300000003001</c:v>
                </c:pt>
                <c:pt idx="49835">
                  <c:v>15.713300000003001</c:v>
                </c:pt>
                <c:pt idx="49836">
                  <c:v>15.713300000003001</c:v>
                </c:pt>
                <c:pt idx="49837">
                  <c:v>15.713300000003001</c:v>
                </c:pt>
                <c:pt idx="49838">
                  <c:v>15.713300000003001</c:v>
                </c:pt>
                <c:pt idx="49839">
                  <c:v>15.696359531183001</c:v>
                </c:pt>
                <c:pt idx="49840">
                  <c:v>15.609700000001</c:v>
                </c:pt>
                <c:pt idx="49841">
                  <c:v>15.609700000001</c:v>
                </c:pt>
                <c:pt idx="49842">
                  <c:v>15.609699999993</c:v>
                </c:pt>
                <c:pt idx="49843">
                  <c:v>15.609700000001</c:v>
                </c:pt>
                <c:pt idx="49844">
                  <c:v>15.609700000001</c:v>
                </c:pt>
                <c:pt idx="49845">
                  <c:v>15.609700000001</c:v>
                </c:pt>
                <c:pt idx="49846">
                  <c:v>15.609700000001</c:v>
                </c:pt>
                <c:pt idx="49847">
                  <c:v>15.609700000001</c:v>
                </c:pt>
                <c:pt idx="49848">
                  <c:v>15.609700000001</c:v>
                </c:pt>
                <c:pt idx="49849">
                  <c:v>15.609700000001</c:v>
                </c:pt>
                <c:pt idx="49850">
                  <c:v>15.609700000001</c:v>
                </c:pt>
                <c:pt idx="49851">
                  <c:v>15.636731622401999</c:v>
                </c:pt>
                <c:pt idx="49852">
                  <c:v>15.760600000003</c:v>
                </c:pt>
                <c:pt idx="49853">
                  <c:v>15.760600000003</c:v>
                </c:pt>
                <c:pt idx="49854">
                  <c:v>15.760600000003</c:v>
                </c:pt>
                <c:pt idx="49855">
                  <c:v>15.760600000003</c:v>
                </c:pt>
                <c:pt idx="49856">
                  <c:v>15.760600000003</c:v>
                </c:pt>
                <c:pt idx="49857">
                  <c:v>15.760600000003</c:v>
                </c:pt>
                <c:pt idx="49858">
                  <c:v>15.760600000003</c:v>
                </c:pt>
                <c:pt idx="49859">
                  <c:v>15.760600000003</c:v>
                </c:pt>
                <c:pt idx="49860">
                  <c:v>15.760600000003</c:v>
                </c:pt>
                <c:pt idx="49861">
                  <c:v>15.760599999997</c:v>
                </c:pt>
                <c:pt idx="49862">
                  <c:v>15.760600000003</c:v>
                </c:pt>
                <c:pt idx="49863">
                  <c:v>15.760600000003</c:v>
                </c:pt>
                <c:pt idx="49864">
                  <c:v>15.708479560444999</c:v>
                </c:pt>
                <c:pt idx="49865">
                  <c:v>15.679800000005001</c:v>
                </c:pt>
                <c:pt idx="49866">
                  <c:v>15.679800000005001</c:v>
                </c:pt>
                <c:pt idx="49867">
                  <c:v>15.679800000005001</c:v>
                </c:pt>
                <c:pt idx="49868">
                  <c:v>15.679800000005001</c:v>
                </c:pt>
                <c:pt idx="49869">
                  <c:v>15.679800000005001</c:v>
                </c:pt>
                <c:pt idx="49870">
                  <c:v>15.679800000005001</c:v>
                </c:pt>
                <c:pt idx="49871">
                  <c:v>15.679800000005001</c:v>
                </c:pt>
                <c:pt idx="49872">
                  <c:v>15.679800000005001</c:v>
                </c:pt>
                <c:pt idx="49873">
                  <c:v>15.679800000005001</c:v>
                </c:pt>
                <c:pt idx="49874">
                  <c:v>15.679800000005001</c:v>
                </c:pt>
                <c:pt idx="49875">
                  <c:v>15.679800000005001</c:v>
                </c:pt>
                <c:pt idx="49876">
                  <c:v>15.644983566503999</c:v>
                </c:pt>
                <c:pt idx="49877">
                  <c:v>15.580500000003999</c:v>
                </c:pt>
                <c:pt idx="49878">
                  <c:v>15.580500000003999</c:v>
                </c:pt>
                <c:pt idx="49879">
                  <c:v>15.580500000003999</c:v>
                </c:pt>
                <c:pt idx="49880">
                  <c:v>15.580500000002999</c:v>
                </c:pt>
                <c:pt idx="49881">
                  <c:v>15.580500000003999</c:v>
                </c:pt>
                <c:pt idx="49882">
                  <c:v>15.580500000003999</c:v>
                </c:pt>
                <c:pt idx="49883">
                  <c:v>15.580500000003999</c:v>
                </c:pt>
                <c:pt idx="49884">
                  <c:v>15.580500000003999</c:v>
                </c:pt>
                <c:pt idx="49885">
                  <c:v>15.580500000003999</c:v>
                </c:pt>
                <c:pt idx="49886">
                  <c:v>15.580500000003999</c:v>
                </c:pt>
                <c:pt idx="49887">
                  <c:v>15.580500000003999</c:v>
                </c:pt>
                <c:pt idx="49888">
                  <c:v>15.580500000003999</c:v>
                </c:pt>
                <c:pt idx="49889">
                  <c:v>15.608885591412999</c:v>
                </c:pt>
                <c:pt idx="49890">
                  <c:v>15.755499999999</c:v>
                </c:pt>
                <c:pt idx="49891">
                  <c:v>15.755499999999</c:v>
                </c:pt>
                <c:pt idx="49892">
                  <c:v>15.755499999999</c:v>
                </c:pt>
                <c:pt idx="49893">
                  <c:v>15.755499999999</c:v>
                </c:pt>
                <c:pt idx="49894">
                  <c:v>15.755499999999</c:v>
                </c:pt>
                <c:pt idx="49895">
                  <c:v>15.755499999999</c:v>
                </c:pt>
                <c:pt idx="49896">
                  <c:v>15.755499999999</c:v>
                </c:pt>
                <c:pt idx="49897">
                  <c:v>15.755499999999</c:v>
                </c:pt>
                <c:pt idx="49898">
                  <c:v>15.755499999999</c:v>
                </c:pt>
                <c:pt idx="49899">
                  <c:v>15.755500000007</c:v>
                </c:pt>
                <c:pt idx="49900">
                  <c:v>15.755499999999</c:v>
                </c:pt>
                <c:pt idx="49901">
                  <c:v>15.715006265661</c:v>
                </c:pt>
                <c:pt idx="49902">
                  <c:v>15.559199999996</c:v>
                </c:pt>
                <c:pt idx="49903">
                  <c:v>15.559199999996</c:v>
                </c:pt>
                <c:pt idx="49904">
                  <c:v>15.559199999996</c:v>
                </c:pt>
                <c:pt idx="49905">
                  <c:v>15.559199999996</c:v>
                </c:pt>
                <c:pt idx="49906">
                  <c:v>15.559199999996</c:v>
                </c:pt>
                <c:pt idx="49907">
                  <c:v>15.559199999996</c:v>
                </c:pt>
                <c:pt idx="49908">
                  <c:v>15.559199999996</c:v>
                </c:pt>
                <c:pt idx="49909">
                  <c:v>15.559199999996</c:v>
                </c:pt>
                <c:pt idx="49910">
                  <c:v>15.559200000001001</c:v>
                </c:pt>
                <c:pt idx="49911">
                  <c:v>15.559199999996</c:v>
                </c:pt>
                <c:pt idx="49912">
                  <c:v>15.559199999996</c:v>
                </c:pt>
                <c:pt idx="49913">
                  <c:v>15.559199999996</c:v>
                </c:pt>
                <c:pt idx="49914">
                  <c:v>15.520186041000001</c:v>
                </c:pt>
                <c:pt idx="49915">
                  <c:v>15.486499999998999</c:v>
                </c:pt>
                <c:pt idx="49916">
                  <c:v>15.486499999998999</c:v>
                </c:pt>
                <c:pt idx="49917">
                  <c:v>15.486499999998999</c:v>
                </c:pt>
                <c:pt idx="49918">
                  <c:v>15.486499999998999</c:v>
                </c:pt>
                <c:pt idx="49919">
                  <c:v>15.486499999998999</c:v>
                </c:pt>
                <c:pt idx="49920">
                  <c:v>15.486499999998999</c:v>
                </c:pt>
                <c:pt idx="49921">
                  <c:v>15.486499999998999</c:v>
                </c:pt>
                <c:pt idx="49922">
                  <c:v>15.486499999998999</c:v>
                </c:pt>
                <c:pt idx="49923">
                  <c:v>15.486499999998999</c:v>
                </c:pt>
                <c:pt idx="49924">
                  <c:v>15.486499999998999</c:v>
                </c:pt>
                <c:pt idx="49925">
                  <c:v>15.486499999998999</c:v>
                </c:pt>
                <c:pt idx="49926">
                  <c:v>15.490241572401001</c:v>
                </c:pt>
                <c:pt idx="49927">
                  <c:v>15.576800000004001</c:v>
                </c:pt>
                <c:pt idx="49928">
                  <c:v>15.576800000003001</c:v>
                </c:pt>
                <c:pt idx="49929">
                  <c:v>15.576800000004001</c:v>
                </c:pt>
                <c:pt idx="49930">
                  <c:v>15.576800000003001</c:v>
                </c:pt>
                <c:pt idx="49931">
                  <c:v>15.576800000004001</c:v>
                </c:pt>
                <c:pt idx="49932">
                  <c:v>15.576800000004001</c:v>
                </c:pt>
                <c:pt idx="49933">
                  <c:v>15.576800000004001</c:v>
                </c:pt>
                <c:pt idx="49934">
                  <c:v>15.576800000004001</c:v>
                </c:pt>
                <c:pt idx="49935">
                  <c:v>15.576800000004001</c:v>
                </c:pt>
                <c:pt idx="49936">
                  <c:v>15.576800000003001</c:v>
                </c:pt>
                <c:pt idx="49937">
                  <c:v>15.576800000004001</c:v>
                </c:pt>
                <c:pt idx="49938">
                  <c:v>15.576800000004001</c:v>
                </c:pt>
                <c:pt idx="49939">
                  <c:v>15.468674220519</c:v>
                </c:pt>
                <c:pt idx="49940">
                  <c:v>15.407899999996999</c:v>
                </c:pt>
                <c:pt idx="49941">
                  <c:v>15.407899999996999</c:v>
                </c:pt>
                <c:pt idx="49942">
                  <c:v>15.407899999996999</c:v>
                </c:pt>
                <c:pt idx="49943">
                  <c:v>15.407899999996999</c:v>
                </c:pt>
                <c:pt idx="49944">
                  <c:v>15.407899999996999</c:v>
                </c:pt>
                <c:pt idx="49945">
                  <c:v>15.407899999996999</c:v>
                </c:pt>
                <c:pt idx="49946">
                  <c:v>15.407899999996999</c:v>
                </c:pt>
                <c:pt idx="49947">
                  <c:v>15.407899999996999</c:v>
                </c:pt>
                <c:pt idx="49948">
                  <c:v>15.407899999996999</c:v>
                </c:pt>
                <c:pt idx="49949">
                  <c:v>15.407899999996999</c:v>
                </c:pt>
                <c:pt idx="49950">
                  <c:v>15.407899999996999</c:v>
                </c:pt>
                <c:pt idx="49951">
                  <c:v>15.407899999996999</c:v>
                </c:pt>
                <c:pt idx="49952">
                  <c:v>15.444074734992</c:v>
                </c:pt>
                <c:pt idx="49953">
                  <c:v>15.470499999996999</c:v>
                </c:pt>
                <c:pt idx="49954">
                  <c:v>15.470499999996999</c:v>
                </c:pt>
                <c:pt idx="49955">
                  <c:v>15.470499999996999</c:v>
                </c:pt>
                <c:pt idx="49956">
                  <c:v>15.470499999996999</c:v>
                </c:pt>
                <c:pt idx="49957">
                  <c:v>15.470499999996999</c:v>
                </c:pt>
                <c:pt idx="49958">
                  <c:v>15.470499999996999</c:v>
                </c:pt>
                <c:pt idx="49959">
                  <c:v>15.470499999996999</c:v>
                </c:pt>
                <c:pt idx="49960">
                  <c:v>15.470499999996999</c:v>
                </c:pt>
                <c:pt idx="49961">
                  <c:v>15.470499999996999</c:v>
                </c:pt>
                <c:pt idx="49962">
                  <c:v>15.470499999996999</c:v>
                </c:pt>
                <c:pt idx="49963">
                  <c:v>15.470499999996999</c:v>
                </c:pt>
                <c:pt idx="49964">
                  <c:v>15.470499999996999</c:v>
                </c:pt>
                <c:pt idx="49965">
                  <c:v>15.734876328534</c:v>
                </c:pt>
                <c:pt idx="49966">
                  <c:v>15.743300000002</c:v>
                </c:pt>
                <c:pt idx="49967">
                  <c:v>15.743300000002</c:v>
                </c:pt>
                <c:pt idx="49968">
                  <c:v>15.743300000002</c:v>
                </c:pt>
                <c:pt idx="49969">
                  <c:v>15.743300000002</c:v>
                </c:pt>
                <c:pt idx="49970">
                  <c:v>15.743300000002</c:v>
                </c:pt>
                <c:pt idx="49971">
                  <c:v>15.743300000002</c:v>
                </c:pt>
                <c:pt idx="49972">
                  <c:v>15.743300000002</c:v>
                </c:pt>
                <c:pt idx="49973">
                  <c:v>15.743299999994001</c:v>
                </c:pt>
                <c:pt idx="49974">
                  <c:v>15.743300000002</c:v>
                </c:pt>
                <c:pt idx="49975">
                  <c:v>15.743300000002</c:v>
                </c:pt>
                <c:pt idx="49976">
                  <c:v>15.743300000002</c:v>
                </c:pt>
                <c:pt idx="49977">
                  <c:v>15.575558091133001</c:v>
                </c:pt>
                <c:pt idx="49978">
                  <c:v>15.555900000005</c:v>
                </c:pt>
                <c:pt idx="49979">
                  <c:v>15.555900000005</c:v>
                </c:pt>
                <c:pt idx="49980">
                  <c:v>15.555900000005</c:v>
                </c:pt>
                <c:pt idx="49981">
                  <c:v>15.555900000005</c:v>
                </c:pt>
                <c:pt idx="49982">
                  <c:v>15.555900000005</c:v>
                </c:pt>
                <c:pt idx="49983">
                  <c:v>15.555900000005</c:v>
                </c:pt>
                <c:pt idx="49984">
                  <c:v>15.555900000005</c:v>
                </c:pt>
                <c:pt idx="49985">
                  <c:v>15.555900000005</c:v>
                </c:pt>
                <c:pt idx="49986">
                  <c:v>15.555900000005</c:v>
                </c:pt>
                <c:pt idx="49987">
                  <c:v>15.555900000005</c:v>
                </c:pt>
                <c:pt idx="49988">
                  <c:v>15.555900000005</c:v>
                </c:pt>
                <c:pt idx="49989">
                  <c:v>15.528176571435001</c:v>
                </c:pt>
                <c:pt idx="49990">
                  <c:v>15.493500000004</c:v>
                </c:pt>
                <c:pt idx="49991">
                  <c:v>15.493500000004</c:v>
                </c:pt>
                <c:pt idx="49992">
                  <c:v>15.493500000004</c:v>
                </c:pt>
                <c:pt idx="49993">
                  <c:v>15.493500000004</c:v>
                </c:pt>
                <c:pt idx="49994">
                  <c:v>15.493500000004</c:v>
                </c:pt>
                <c:pt idx="49995">
                  <c:v>15.493500000004</c:v>
                </c:pt>
                <c:pt idx="49996">
                  <c:v>15.493500000004</c:v>
                </c:pt>
                <c:pt idx="49997">
                  <c:v>15.493500000004</c:v>
                </c:pt>
                <c:pt idx="49998">
                  <c:v>15.493500000004</c:v>
                </c:pt>
                <c:pt idx="49999">
                  <c:v>15.493500000004</c:v>
                </c:pt>
                <c:pt idx="50000">
                  <c:v>15.493500000004</c:v>
                </c:pt>
                <c:pt idx="50001">
                  <c:v>15.493500000004</c:v>
                </c:pt>
                <c:pt idx="50002">
                  <c:v>15.493500000004</c:v>
                </c:pt>
                <c:pt idx="50003">
                  <c:v>15.493500000004</c:v>
                </c:pt>
                <c:pt idx="50004">
                  <c:v>15.493499999999001</c:v>
                </c:pt>
                <c:pt idx="50005">
                  <c:v>15.493500000004</c:v>
                </c:pt>
                <c:pt idx="50006">
                  <c:v>15.493500000004</c:v>
                </c:pt>
                <c:pt idx="50007">
                  <c:v>15.496895573547</c:v>
                </c:pt>
                <c:pt idx="50008">
                  <c:v>15.528499999998999</c:v>
                </c:pt>
                <c:pt idx="50009">
                  <c:v>15.528499999994001</c:v>
                </c:pt>
                <c:pt idx="50010">
                  <c:v>15.528499999994001</c:v>
                </c:pt>
                <c:pt idx="50011">
                  <c:v>15.528499999994001</c:v>
                </c:pt>
                <c:pt idx="50012">
                  <c:v>15.528499999994001</c:v>
                </c:pt>
                <c:pt idx="50013">
                  <c:v>15.528499999994001</c:v>
                </c:pt>
                <c:pt idx="50014">
                  <c:v>15.528499999994001</c:v>
                </c:pt>
                <c:pt idx="50015">
                  <c:v>15.528499999994001</c:v>
                </c:pt>
                <c:pt idx="50016">
                  <c:v>15.528499999994001</c:v>
                </c:pt>
                <c:pt idx="50017">
                  <c:v>15.528499999994001</c:v>
                </c:pt>
                <c:pt idx="50018">
                  <c:v>15.528499999994001</c:v>
                </c:pt>
                <c:pt idx="50019">
                  <c:v>15.528499999994001</c:v>
                </c:pt>
                <c:pt idx="50020">
                  <c:v>15.505587187192001</c:v>
                </c:pt>
                <c:pt idx="50021">
                  <c:v>15.472999999999001</c:v>
                </c:pt>
                <c:pt idx="50022">
                  <c:v>15.472999999999001</c:v>
                </c:pt>
                <c:pt idx="50023">
                  <c:v>15.472999999999001</c:v>
                </c:pt>
                <c:pt idx="50024">
                  <c:v>15.472999999999001</c:v>
                </c:pt>
                <c:pt idx="50025">
                  <c:v>15.472999999999001</c:v>
                </c:pt>
                <c:pt idx="50026">
                  <c:v>15.472999999999001</c:v>
                </c:pt>
                <c:pt idx="50027">
                  <c:v>15.560031768137</c:v>
                </c:pt>
                <c:pt idx="50028">
                  <c:v>15.717100000003001</c:v>
                </c:pt>
                <c:pt idx="50029">
                  <c:v>15.717100000003001</c:v>
                </c:pt>
                <c:pt idx="50030">
                  <c:v>15.717100000003001</c:v>
                </c:pt>
                <c:pt idx="50031">
                  <c:v>15.717100000003001</c:v>
                </c:pt>
                <c:pt idx="50032">
                  <c:v>15.717100000003001</c:v>
                </c:pt>
                <c:pt idx="50033">
                  <c:v>15.717100000003001</c:v>
                </c:pt>
                <c:pt idx="50034">
                  <c:v>15.717100000003001</c:v>
                </c:pt>
                <c:pt idx="50035">
                  <c:v>15.717100000003001</c:v>
                </c:pt>
                <c:pt idx="50036">
                  <c:v>15.717100000003001</c:v>
                </c:pt>
                <c:pt idx="50037">
                  <c:v>15.717100000003001</c:v>
                </c:pt>
                <c:pt idx="50038">
                  <c:v>15.717100000003001</c:v>
                </c:pt>
                <c:pt idx="50039">
                  <c:v>15.717100000003001</c:v>
                </c:pt>
                <c:pt idx="50040">
                  <c:v>15.697943325952</c:v>
                </c:pt>
                <c:pt idx="50041">
                  <c:v>15.646899999998</c:v>
                </c:pt>
                <c:pt idx="50042">
                  <c:v>15.646899999998</c:v>
                </c:pt>
                <c:pt idx="50043">
                  <c:v>15.646899999996</c:v>
                </c:pt>
                <c:pt idx="50044">
                  <c:v>15.646899999998</c:v>
                </c:pt>
                <c:pt idx="50045">
                  <c:v>15.646899999998</c:v>
                </c:pt>
                <c:pt idx="50046">
                  <c:v>15.646899999998</c:v>
                </c:pt>
                <c:pt idx="50047">
                  <c:v>15.646899999998</c:v>
                </c:pt>
                <c:pt idx="50048">
                  <c:v>15.646899999998</c:v>
                </c:pt>
                <c:pt idx="50049">
                  <c:v>15.646899999998</c:v>
                </c:pt>
                <c:pt idx="50050">
                  <c:v>15.646899999998</c:v>
                </c:pt>
                <c:pt idx="50051">
                  <c:v>15.646895466229999</c:v>
                </c:pt>
                <c:pt idx="50052">
                  <c:v>15.626799999997999</c:v>
                </c:pt>
                <c:pt idx="50053">
                  <c:v>15.626799999997999</c:v>
                </c:pt>
                <c:pt idx="50054">
                  <c:v>15.626799999997999</c:v>
                </c:pt>
                <c:pt idx="50055">
                  <c:v>15.626799999997999</c:v>
                </c:pt>
                <c:pt idx="50056">
                  <c:v>15.626799999997999</c:v>
                </c:pt>
                <c:pt idx="50057">
                  <c:v>15.626799999997999</c:v>
                </c:pt>
                <c:pt idx="50058">
                  <c:v>15.626799999997999</c:v>
                </c:pt>
                <c:pt idx="50059">
                  <c:v>15.626799999997999</c:v>
                </c:pt>
                <c:pt idx="50060">
                  <c:v>15.626800000006</c:v>
                </c:pt>
                <c:pt idx="50061">
                  <c:v>15.626799999997999</c:v>
                </c:pt>
                <c:pt idx="50062">
                  <c:v>15.628023662188999</c:v>
                </c:pt>
                <c:pt idx="50063">
                  <c:v>15.650499999996001</c:v>
                </c:pt>
                <c:pt idx="50064">
                  <c:v>15.650499999996001</c:v>
                </c:pt>
                <c:pt idx="50065">
                  <c:v>15.650499999996001</c:v>
                </c:pt>
                <c:pt idx="50066">
                  <c:v>15.650499999996001</c:v>
                </c:pt>
                <c:pt idx="50067">
                  <c:v>15.650499999996001</c:v>
                </c:pt>
                <c:pt idx="50068">
                  <c:v>15.650499999996001</c:v>
                </c:pt>
                <c:pt idx="50069">
                  <c:v>15.650499999996001</c:v>
                </c:pt>
                <c:pt idx="50070">
                  <c:v>15.650499999996001</c:v>
                </c:pt>
                <c:pt idx="50071">
                  <c:v>15.650499999996001</c:v>
                </c:pt>
                <c:pt idx="50072">
                  <c:v>15.650499999996001</c:v>
                </c:pt>
                <c:pt idx="50073">
                  <c:v>15.650499999996001</c:v>
                </c:pt>
                <c:pt idx="50074">
                  <c:v>15.650499999996001</c:v>
                </c:pt>
                <c:pt idx="50075">
                  <c:v>15.650499999996001</c:v>
                </c:pt>
                <c:pt idx="50076">
                  <c:v>15.638599543379</c:v>
                </c:pt>
                <c:pt idx="50077">
                  <c:v>15.6348</c:v>
                </c:pt>
                <c:pt idx="50078">
                  <c:v>15.6348</c:v>
                </c:pt>
                <c:pt idx="50079">
                  <c:v>15.6348</c:v>
                </c:pt>
                <c:pt idx="50080">
                  <c:v>15.6348</c:v>
                </c:pt>
                <c:pt idx="50081">
                  <c:v>15.6348</c:v>
                </c:pt>
                <c:pt idx="50082">
                  <c:v>15.6348</c:v>
                </c:pt>
                <c:pt idx="50083">
                  <c:v>15.6348</c:v>
                </c:pt>
                <c:pt idx="50084">
                  <c:v>15.6348</c:v>
                </c:pt>
                <c:pt idx="50085">
                  <c:v>15.6348</c:v>
                </c:pt>
                <c:pt idx="50086">
                  <c:v>15.6348</c:v>
                </c:pt>
                <c:pt idx="50087">
                  <c:v>15.6348</c:v>
                </c:pt>
                <c:pt idx="50088">
                  <c:v>15.6348</c:v>
                </c:pt>
                <c:pt idx="50089">
                  <c:v>15.6348</c:v>
                </c:pt>
                <c:pt idx="50090">
                  <c:v>15.6348</c:v>
                </c:pt>
                <c:pt idx="50091">
                  <c:v>15.6348</c:v>
                </c:pt>
                <c:pt idx="50092">
                  <c:v>15.6348</c:v>
                </c:pt>
                <c:pt idx="50093">
                  <c:v>15.6348</c:v>
                </c:pt>
                <c:pt idx="50094">
                  <c:v>15.6348</c:v>
                </c:pt>
                <c:pt idx="50095">
                  <c:v>15.6348</c:v>
                </c:pt>
                <c:pt idx="50096">
                  <c:v>15.520979080426001</c:v>
                </c:pt>
                <c:pt idx="50097">
                  <c:v>15.466699999996001</c:v>
                </c:pt>
                <c:pt idx="50098">
                  <c:v>15.466699999996001</c:v>
                </c:pt>
                <c:pt idx="50099">
                  <c:v>15.466699999996001</c:v>
                </c:pt>
                <c:pt idx="50100">
                  <c:v>15.466699999996001</c:v>
                </c:pt>
                <c:pt idx="50101">
                  <c:v>15.466699999996001</c:v>
                </c:pt>
                <c:pt idx="50102">
                  <c:v>15.466699999996001</c:v>
                </c:pt>
                <c:pt idx="50103">
                  <c:v>15.516439834631999</c:v>
                </c:pt>
                <c:pt idx="50104">
                  <c:v>15.536400000004001</c:v>
                </c:pt>
                <c:pt idx="50105">
                  <c:v>15.536400000004001</c:v>
                </c:pt>
                <c:pt idx="50106">
                  <c:v>15.536400000004001</c:v>
                </c:pt>
                <c:pt idx="50107">
                  <c:v>15.536400000004001</c:v>
                </c:pt>
                <c:pt idx="50108">
                  <c:v>15.536400000004001</c:v>
                </c:pt>
                <c:pt idx="50109">
                  <c:v>15.536400000005001</c:v>
                </c:pt>
                <c:pt idx="50110">
                  <c:v>15.536400000004001</c:v>
                </c:pt>
                <c:pt idx="50111">
                  <c:v>15.536400000004001</c:v>
                </c:pt>
                <c:pt idx="50112">
                  <c:v>15.536400000004001</c:v>
                </c:pt>
                <c:pt idx="50113">
                  <c:v>15.536400000004001</c:v>
                </c:pt>
                <c:pt idx="50114">
                  <c:v>15.536400000004001</c:v>
                </c:pt>
                <c:pt idx="50115">
                  <c:v>15.536400000004001</c:v>
                </c:pt>
                <c:pt idx="50116">
                  <c:v>15.571689041531</c:v>
                </c:pt>
                <c:pt idx="50117">
                  <c:v>15.6005</c:v>
                </c:pt>
                <c:pt idx="50118">
                  <c:v>15.6005</c:v>
                </c:pt>
                <c:pt idx="50119">
                  <c:v>15.6005</c:v>
                </c:pt>
                <c:pt idx="50120">
                  <c:v>15.6005</c:v>
                </c:pt>
                <c:pt idx="50121">
                  <c:v>15.6005</c:v>
                </c:pt>
                <c:pt idx="50122">
                  <c:v>15.6005</c:v>
                </c:pt>
                <c:pt idx="50123">
                  <c:v>15.6005</c:v>
                </c:pt>
                <c:pt idx="50124">
                  <c:v>15.6005</c:v>
                </c:pt>
                <c:pt idx="50125">
                  <c:v>15.6005</c:v>
                </c:pt>
                <c:pt idx="50126">
                  <c:v>15.6005</c:v>
                </c:pt>
                <c:pt idx="50127">
                  <c:v>15.6005</c:v>
                </c:pt>
                <c:pt idx="50128">
                  <c:v>15.603897844716</c:v>
                </c:pt>
                <c:pt idx="50129">
                  <c:v>15.712100000003</c:v>
                </c:pt>
                <c:pt idx="50130">
                  <c:v>15.712100000003</c:v>
                </c:pt>
                <c:pt idx="50131">
                  <c:v>15.712100000003</c:v>
                </c:pt>
                <c:pt idx="50132">
                  <c:v>15.712100000003</c:v>
                </c:pt>
                <c:pt idx="50133">
                  <c:v>15.712100000003</c:v>
                </c:pt>
                <c:pt idx="50134">
                  <c:v>15.712100000003</c:v>
                </c:pt>
                <c:pt idx="50135">
                  <c:v>15.712100000003</c:v>
                </c:pt>
                <c:pt idx="50136">
                  <c:v>15.712100000003</c:v>
                </c:pt>
                <c:pt idx="50137">
                  <c:v>15.712100000003</c:v>
                </c:pt>
                <c:pt idx="50138">
                  <c:v>15.712100000003</c:v>
                </c:pt>
                <c:pt idx="50139">
                  <c:v>15.712100000003</c:v>
                </c:pt>
                <c:pt idx="50140">
                  <c:v>15.686940748704</c:v>
                </c:pt>
                <c:pt idx="50141">
                  <c:v>15.659899999999</c:v>
                </c:pt>
                <c:pt idx="50142">
                  <c:v>15.659899999999</c:v>
                </c:pt>
                <c:pt idx="50143">
                  <c:v>15.659899999999</c:v>
                </c:pt>
                <c:pt idx="50144">
                  <c:v>15.659899999999</c:v>
                </c:pt>
                <c:pt idx="50145">
                  <c:v>15.659899999999</c:v>
                </c:pt>
                <c:pt idx="50146">
                  <c:v>15.659899999999</c:v>
                </c:pt>
                <c:pt idx="50147">
                  <c:v>15.659899999999</c:v>
                </c:pt>
                <c:pt idx="50148">
                  <c:v>15.659899999999</c:v>
                </c:pt>
                <c:pt idx="50149">
                  <c:v>15.659899999999</c:v>
                </c:pt>
                <c:pt idx="50150">
                  <c:v>15.659899999999</c:v>
                </c:pt>
                <c:pt idx="50151">
                  <c:v>15.659899999999</c:v>
                </c:pt>
                <c:pt idx="50152">
                  <c:v>15.659899999999</c:v>
                </c:pt>
                <c:pt idx="50153">
                  <c:v>15.573035266682</c:v>
                </c:pt>
                <c:pt idx="50154">
                  <c:v>15.459299999995</c:v>
                </c:pt>
                <c:pt idx="50155">
                  <c:v>15.459299999995</c:v>
                </c:pt>
                <c:pt idx="50156">
                  <c:v>15.459299999995</c:v>
                </c:pt>
                <c:pt idx="50157">
                  <c:v>15.459299999995</c:v>
                </c:pt>
                <c:pt idx="50158">
                  <c:v>15.459299999995</c:v>
                </c:pt>
                <c:pt idx="50159">
                  <c:v>15.459299999995</c:v>
                </c:pt>
                <c:pt idx="50160">
                  <c:v>15.459299999995</c:v>
                </c:pt>
                <c:pt idx="50161">
                  <c:v>15.459299999995</c:v>
                </c:pt>
                <c:pt idx="50162">
                  <c:v>15.459299999995</c:v>
                </c:pt>
                <c:pt idx="50163">
                  <c:v>15.459299999995</c:v>
                </c:pt>
                <c:pt idx="50164">
                  <c:v>15.459299999995</c:v>
                </c:pt>
                <c:pt idx="50165">
                  <c:v>15.459299999995</c:v>
                </c:pt>
                <c:pt idx="50166">
                  <c:v>15.467397011996001</c:v>
                </c:pt>
                <c:pt idx="50167">
                  <c:v>15.473900000004001</c:v>
                </c:pt>
                <c:pt idx="50168">
                  <c:v>15.473900000004001</c:v>
                </c:pt>
                <c:pt idx="50169">
                  <c:v>15.473900000004001</c:v>
                </c:pt>
                <c:pt idx="50170">
                  <c:v>15.473900000004001</c:v>
                </c:pt>
                <c:pt idx="50171">
                  <c:v>15.473900000004001</c:v>
                </c:pt>
                <c:pt idx="50172">
                  <c:v>15.473900000004001</c:v>
                </c:pt>
                <c:pt idx="50173">
                  <c:v>15.473899999999</c:v>
                </c:pt>
                <c:pt idx="50174">
                  <c:v>15.473900000004001</c:v>
                </c:pt>
                <c:pt idx="50175">
                  <c:v>15.473900000004001</c:v>
                </c:pt>
                <c:pt idx="50176">
                  <c:v>15.473900000004001</c:v>
                </c:pt>
                <c:pt idx="50177">
                  <c:v>15.473900000004001</c:v>
                </c:pt>
                <c:pt idx="50178">
                  <c:v>15.473900000004001</c:v>
                </c:pt>
                <c:pt idx="50179">
                  <c:v>15.473900000004001</c:v>
                </c:pt>
                <c:pt idx="50180">
                  <c:v>15.473900000004001</c:v>
                </c:pt>
                <c:pt idx="50181">
                  <c:v>15.473900000004001</c:v>
                </c:pt>
                <c:pt idx="50182">
                  <c:v>15.473900000005001</c:v>
                </c:pt>
                <c:pt idx="50183">
                  <c:v>15.473900000004001</c:v>
                </c:pt>
                <c:pt idx="50184">
                  <c:v>15.480102261083999</c:v>
                </c:pt>
                <c:pt idx="50185">
                  <c:v>15.551799999999</c:v>
                </c:pt>
                <c:pt idx="50186">
                  <c:v>15.551799999994</c:v>
                </c:pt>
                <c:pt idx="50187">
                  <c:v>15.551799999994</c:v>
                </c:pt>
                <c:pt idx="50188">
                  <c:v>15.551799999994</c:v>
                </c:pt>
                <c:pt idx="50189">
                  <c:v>15.551799999994</c:v>
                </c:pt>
                <c:pt idx="50190">
                  <c:v>15.558288881311</c:v>
                </c:pt>
                <c:pt idx="50191">
                  <c:v>15.562899999996</c:v>
                </c:pt>
                <c:pt idx="50192">
                  <c:v>15.562899999996</c:v>
                </c:pt>
                <c:pt idx="50193">
                  <c:v>15.562900000001999</c:v>
                </c:pt>
                <c:pt idx="50194">
                  <c:v>15.562899999996</c:v>
                </c:pt>
                <c:pt idx="50195">
                  <c:v>15.562899999996</c:v>
                </c:pt>
                <c:pt idx="50196">
                  <c:v>15.562899999996</c:v>
                </c:pt>
                <c:pt idx="50197">
                  <c:v>15.562899999996</c:v>
                </c:pt>
                <c:pt idx="50198">
                  <c:v>15.562899999996</c:v>
                </c:pt>
                <c:pt idx="50199">
                  <c:v>15.562899999996</c:v>
                </c:pt>
                <c:pt idx="50200">
                  <c:v>15.562899999996</c:v>
                </c:pt>
                <c:pt idx="50201">
                  <c:v>15.538262133502</c:v>
                </c:pt>
                <c:pt idx="50202">
                  <c:v>15.484599999998</c:v>
                </c:pt>
                <c:pt idx="50203">
                  <c:v>15.484599999998</c:v>
                </c:pt>
                <c:pt idx="50204">
                  <c:v>15.484599999998</c:v>
                </c:pt>
                <c:pt idx="50205">
                  <c:v>15.484599999998</c:v>
                </c:pt>
                <c:pt idx="50206">
                  <c:v>15.484599999998</c:v>
                </c:pt>
                <c:pt idx="50207">
                  <c:v>15.484599999998</c:v>
                </c:pt>
                <c:pt idx="50208">
                  <c:v>15.484599999998</c:v>
                </c:pt>
                <c:pt idx="50209">
                  <c:v>15.484599999998</c:v>
                </c:pt>
                <c:pt idx="50210">
                  <c:v>15.484599999998</c:v>
                </c:pt>
                <c:pt idx="50211">
                  <c:v>15.484599999998</c:v>
                </c:pt>
                <c:pt idx="50212">
                  <c:v>15.484600000004001</c:v>
                </c:pt>
                <c:pt idx="50213">
                  <c:v>15.527901284328999</c:v>
                </c:pt>
                <c:pt idx="50214">
                  <c:v>15.665199999996</c:v>
                </c:pt>
                <c:pt idx="50215">
                  <c:v>15.665199999996</c:v>
                </c:pt>
                <c:pt idx="50216">
                  <c:v>15.665199999996</c:v>
                </c:pt>
                <c:pt idx="50217">
                  <c:v>15.665199999996</c:v>
                </c:pt>
                <c:pt idx="50218">
                  <c:v>15.665199999996</c:v>
                </c:pt>
                <c:pt idx="50219">
                  <c:v>15.665199999996</c:v>
                </c:pt>
                <c:pt idx="50220">
                  <c:v>15.665199999996</c:v>
                </c:pt>
                <c:pt idx="50221">
                  <c:v>15.665199999996</c:v>
                </c:pt>
                <c:pt idx="50222">
                  <c:v>15.665199999996</c:v>
                </c:pt>
                <c:pt idx="50223">
                  <c:v>15.665199999996</c:v>
                </c:pt>
                <c:pt idx="50224">
                  <c:v>15.665199999996</c:v>
                </c:pt>
                <c:pt idx="50225">
                  <c:v>15.665199999996</c:v>
                </c:pt>
                <c:pt idx="50226">
                  <c:v>15.665199999996</c:v>
                </c:pt>
                <c:pt idx="50227">
                  <c:v>15.546730809602</c:v>
                </c:pt>
                <c:pt idx="50228">
                  <c:v>15.500999999995001</c:v>
                </c:pt>
                <c:pt idx="50229">
                  <c:v>15.500999999995001</c:v>
                </c:pt>
                <c:pt idx="50230">
                  <c:v>15.500999999996001</c:v>
                </c:pt>
                <c:pt idx="50231">
                  <c:v>15.500999999996001</c:v>
                </c:pt>
                <c:pt idx="50232">
                  <c:v>15.500999999996001</c:v>
                </c:pt>
                <c:pt idx="50233">
                  <c:v>15.500999999996001</c:v>
                </c:pt>
                <c:pt idx="50234">
                  <c:v>15.500999999996001</c:v>
                </c:pt>
                <c:pt idx="50235">
                  <c:v>15.500999999996001</c:v>
                </c:pt>
                <c:pt idx="50236">
                  <c:v>15.500999999996001</c:v>
                </c:pt>
                <c:pt idx="50237">
                  <c:v>15.500999999996001</c:v>
                </c:pt>
                <c:pt idx="50238">
                  <c:v>15.500999999996001</c:v>
                </c:pt>
                <c:pt idx="50239">
                  <c:v>15.500999999996001</c:v>
                </c:pt>
                <c:pt idx="50240">
                  <c:v>15.535295527823999</c:v>
                </c:pt>
                <c:pt idx="50241">
                  <c:v>15.605600000003999</c:v>
                </c:pt>
                <c:pt idx="50242">
                  <c:v>15.605600000003999</c:v>
                </c:pt>
                <c:pt idx="50243">
                  <c:v>15.605600000002999</c:v>
                </c:pt>
                <c:pt idx="50244">
                  <c:v>15.605600000003999</c:v>
                </c:pt>
                <c:pt idx="50245">
                  <c:v>15.605600000004999</c:v>
                </c:pt>
                <c:pt idx="50246">
                  <c:v>15.605600000003999</c:v>
                </c:pt>
                <c:pt idx="50247">
                  <c:v>15.605600000002999</c:v>
                </c:pt>
                <c:pt idx="50248">
                  <c:v>15.605600000003999</c:v>
                </c:pt>
                <c:pt idx="50249">
                  <c:v>15.605600000003999</c:v>
                </c:pt>
                <c:pt idx="50250">
                  <c:v>15.605600000003999</c:v>
                </c:pt>
                <c:pt idx="50251">
                  <c:v>15.603374261974</c:v>
                </c:pt>
                <c:pt idx="50252">
                  <c:v>15.584200000005</c:v>
                </c:pt>
                <c:pt idx="50253">
                  <c:v>15.584200000005</c:v>
                </c:pt>
                <c:pt idx="50254">
                  <c:v>15.584200000005</c:v>
                </c:pt>
                <c:pt idx="50255">
                  <c:v>15.584200000004</c:v>
                </c:pt>
                <c:pt idx="50256">
                  <c:v>15.584200000004</c:v>
                </c:pt>
                <c:pt idx="50257">
                  <c:v>15.584200000005</c:v>
                </c:pt>
                <c:pt idx="50258">
                  <c:v>15.584200000005</c:v>
                </c:pt>
                <c:pt idx="50259">
                  <c:v>15.584200000005</c:v>
                </c:pt>
                <c:pt idx="50260">
                  <c:v>15.584200000005</c:v>
                </c:pt>
                <c:pt idx="50261">
                  <c:v>15.584200000005</c:v>
                </c:pt>
                <c:pt idx="50262">
                  <c:v>15.584200000005</c:v>
                </c:pt>
                <c:pt idx="50263">
                  <c:v>15.584200000005</c:v>
                </c:pt>
                <c:pt idx="50264">
                  <c:v>15.584200000005</c:v>
                </c:pt>
                <c:pt idx="50265">
                  <c:v>15.625812642016999</c:v>
                </c:pt>
                <c:pt idx="50266">
                  <c:v>15.698399999996001</c:v>
                </c:pt>
                <c:pt idx="50267">
                  <c:v>15.698399999996001</c:v>
                </c:pt>
                <c:pt idx="50268">
                  <c:v>15.698399999995001</c:v>
                </c:pt>
                <c:pt idx="50269">
                  <c:v>15.698399999996001</c:v>
                </c:pt>
                <c:pt idx="50270">
                  <c:v>15.698399999996001</c:v>
                </c:pt>
                <c:pt idx="50271">
                  <c:v>15.698399999996001</c:v>
                </c:pt>
                <c:pt idx="50272">
                  <c:v>15.698399999996001</c:v>
                </c:pt>
                <c:pt idx="50273">
                  <c:v>15.698399999996001</c:v>
                </c:pt>
                <c:pt idx="50274">
                  <c:v>15.698399999996001</c:v>
                </c:pt>
                <c:pt idx="50275">
                  <c:v>15.698399999996001</c:v>
                </c:pt>
                <c:pt idx="50276">
                  <c:v>15.698399999996001</c:v>
                </c:pt>
                <c:pt idx="50277">
                  <c:v>15.699174663658001</c:v>
                </c:pt>
                <c:pt idx="50278">
                  <c:v>15.737599999995</c:v>
                </c:pt>
                <c:pt idx="50279">
                  <c:v>15.737599999995</c:v>
                </c:pt>
                <c:pt idx="50280">
                  <c:v>15.737599999995</c:v>
                </c:pt>
                <c:pt idx="50281">
                  <c:v>15.737599999995</c:v>
                </c:pt>
                <c:pt idx="50282">
                  <c:v>15.737599999995</c:v>
                </c:pt>
                <c:pt idx="50283">
                  <c:v>15.737599999995</c:v>
                </c:pt>
                <c:pt idx="50284">
                  <c:v>15.737599999995</c:v>
                </c:pt>
                <c:pt idx="50285">
                  <c:v>15.737599999995</c:v>
                </c:pt>
                <c:pt idx="50286">
                  <c:v>15.737599999995</c:v>
                </c:pt>
                <c:pt idx="50287">
                  <c:v>15.737599999995</c:v>
                </c:pt>
                <c:pt idx="50288">
                  <c:v>15.737599999995</c:v>
                </c:pt>
                <c:pt idx="50289">
                  <c:v>15.737599999995</c:v>
                </c:pt>
                <c:pt idx="50290">
                  <c:v>15.728571384226999</c:v>
                </c:pt>
                <c:pt idx="50291">
                  <c:v>15.723700000001999</c:v>
                </c:pt>
                <c:pt idx="50292">
                  <c:v>15.723700000001999</c:v>
                </c:pt>
                <c:pt idx="50293">
                  <c:v>15.723700000001999</c:v>
                </c:pt>
                <c:pt idx="50294">
                  <c:v>15.723700000001999</c:v>
                </c:pt>
                <c:pt idx="50295">
                  <c:v>15.723700000001999</c:v>
                </c:pt>
                <c:pt idx="50296">
                  <c:v>15.723700000001999</c:v>
                </c:pt>
                <c:pt idx="50297">
                  <c:v>15.723700000001999</c:v>
                </c:pt>
                <c:pt idx="50298">
                  <c:v>15.723699999995</c:v>
                </c:pt>
                <c:pt idx="50299">
                  <c:v>15.723700000001999</c:v>
                </c:pt>
                <c:pt idx="50300">
                  <c:v>15.723700000001999</c:v>
                </c:pt>
                <c:pt idx="50301">
                  <c:v>15.723700000001999</c:v>
                </c:pt>
                <c:pt idx="50302">
                  <c:v>15.734885984319</c:v>
                </c:pt>
                <c:pt idx="50303">
                  <c:v>15.748400000004001</c:v>
                </c:pt>
                <c:pt idx="50304">
                  <c:v>15.748400000004001</c:v>
                </c:pt>
                <c:pt idx="50305">
                  <c:v>15.748400000004001</c:v>
                </c:pt>
                <c:pt idx="50306">
                  <c:v>15.748400000004001</c:v>
                </c:pt>
                <c:pt idx="50307">
                  <c:v>15.748400000004001</c:v>
                </c:pt>
                <c:pt idx="50308">
                  <c:v>15.748400000004001</c:v>
                </c:pt>
                <c:pt idx="50309">
                  <c:v>15.748400000004001</c:v>
                </c:pt>
                <c:pt idx="50310">
                  <c:v>15.748400000004001</c:v>
                </c:pt>
                <c:pt idx="50311">
                  <c:v>15.748400000004001</c:v>
                </c:pt>
                <c:pt idx="50312">
                  <c:v>15.748400000004001</c:v>
                </c:pt>
                <c:pt idx="50313">
                  <c:v>15.748400000004001</c:v>
                </c:pt>
                <c:pt idx="50314">
                  <c:v>15.748400000004001</c:v>
                </c:pt>
                <c:pt idx="50315">
                  <c:v>15.692552192709</c:v>
                </c:pt>
                <c:pt idx="50316">
                  <c:v>15.541399999995001</c:v>
                </c:pt>
                <c:pt idx="50317">
                  <c:v>15.541399999995001</c:v>
                </c:pt>
                <c:pt idx="50318">
                  <c:v>15.541399999995001</c:v>
                </c:pt>
                <c:pt idx="50319">
                  <c:v>15.541399999995001</c:v>
                </c:pt>
                <c:pt idx="50320">
                  <c:v>15.541399999995001</c:v>
                </c:pt>
                <c:pt idx="50321">
                  <c:v>15.541399999995001</c:v>
                </c:pt>
                <c:pt idx="50322">
                  <c:v>15.541399999995001</c:v>
                </c:pt>
                <c:pt idx="50323">
                  <c:v>15.541399999995001</c:v>
                </c:pt>
                <c:pt idx="50324">
                  <c:v>15.541399999995001</c:v>
                </c:pt>
                <c:pt idx="50325">
                  <c:v>15.541399999995001</c:v>
                </c:pt>
                <c:pt idx="50326">
                  <c:v>15.541399999995001</c:v>
                </c:pt>
                <c:pt idx="50327">
                  <c:v>15.541399999995001</c:v>
                </c:pt>
                <c:pt idx="50328">
                  <c:v>15.541399999995001</c:v>
                </c:pt>
                <c:pt idx="50329">
                  <c:v>15.541399999995001</c:v>
                </c:pt>
                <c:pt idx="50330">
                  <c:v>15.541399999995001</c:v>
                </c:pt>
                <c:pt idx="50331">
                  <c:v>15.541399999995001</c:v>
                </c:pt>
                <c:pt idx="50332">
                  <c:v>15.541399999995001</c:v>
                </c:pt>
                <c:pt idx="50333">
                  <c:v>15.541399999995001</c:v>
                </c:pt>
                <c:pt idx="50334">
                  <c:v>15.541399999995001</c:v>
                </c:pt>
                <c:pt idx="50335">
                  <c:v>15.547779358589001</c:v>
                </c:pt>
                <c:pt idx="50336">
                  <c:v>15.609100000001</c:v>
                </c:pt>
                <c:pt idx="50337">
                  <c:v>15.609100000001</c:v>
                </c:pt>
                <c:pt idx="50338">
                  <c:v>15.609100000001</c:v>
                </c:pt>
                <c:pt idx="50339">
                  <c:v>15.609100000001</c:v>
                </c:pt>
                <c:pt idx="50340">
                  <c:v>15.609100000001</c:v>
                </c:pt>
                <c:pt idx="50341">
                  <c:v>15.609100000001</c:v>
                </c:pt>
                <c:pt idx="50342">
                  <c:v>15.609100000001</c:v>
                </c:pt>
                <c:pt idx="50343">
                  <c:v>15.609100000001</c:v>
                </c:pt>
                <c:pt idx="50344">
                  <c:v>15.609100000001</c:v>
                </c:pt>
                <c:pt idx="50345">
                  <c:v>15.609100000001</c:v>
                </c:pt>
                <c:pt idx="50346">
                  <c:v>15.609100000001</c:v>
                </c:pt>
                <c:pt idx="50347">
                  <c:v>15.608140000002001</c:v>
                </c:pt>
                <c:pt idx="50348">
                  <c:v>15.595100000004001</c:v>
                </c:pt>
                <c:pt idx="50349">
                  <c:v>15.595100000004001</c:v>
                </c:pt>
                <c:pt idx="50350">
                  <c:v>15.595100000004001</c:v>
                </c:pt>
                <c:pt idx="50351">
                  <c:v>15.595100000004001</c:v>
                </c:pt>
                <c:pt idx="50352">
                  <c:v>15.595100000004001</c:v>
                </c:pt>
                <c:pt idx="50353">
                  <c:v>15.595100000004001</c:v>
                </c:pt>
                <c:pt idx="50354">
                  <c:v>15.595100000004001</c:v>
                </c:pt>
                <c:pt idx="50355">
                  <c:v>15.595099999997</c:v>
                </c:pt>
                <c:pt idx="50356">
                  <c:v>15.595100000004001</c:v>
                </c:pt>
                <c:pt idx="50357">
                  <c:v>15.595100000004001</c:v>
                </c:pt>
                <c:pt idx="50358">
                  <c:v>15.595100000004001</c:v>
                </c:pt>
                <c:pt idx="50359">
                  <c:v>15.595100000004001</c:v>
                </c:pt>
                <c:pt idx="50360">
                  <c:v>15.461946525081</c:v>
                </c:pt>
                <c:pt idx="50361">
                  <c:v>15.280999999996</c:v>
                </c:pt>
                <c:pt idx="50362">
                  <c:v>15.280999999996</c:v>
                </c:pt>
                <c:pt idx="50363">
                  <c:v>15.280999999996</c:v>
                </c:pt>
                <c:pt idx="50364">
                  <c:v>15.280999999996</c:v>
                </c:pt>
                <c:pt idx="50365">
                  <c:v>15.281000000000001</c:v>
                </c:pt>
                <c:pt idx="50366">
                  <c:v>15.281000000001001</c:v>
                </c:pt>
                <c:pt idx="50367">
                  <c:v>15.280999999996</c:v>
                </c:pt>
                <c:pt idx="50368">
                  <c:v>15.280999999996</c:v>
                </c:pt>
                <c:pt idx="50369">
                  <c:v>15.280999999996</c:v>
                </c:pt>
                <c:pt idx="50370">
                  <c:v>15.280999999996</c:v>
                </c:pt>
                <c:pt idx="50371">
                  <c:v>15.287448077904999</c:v>
                </c:pt>
                <c:pt idx="50372">
                  <c:v>15.489800000003999</c:v>
                </c:pt>
                <c:pt idx="50373">
                  <c:v>15.489799999995</c:v>
                </c:pt>
                <c:pt idx="50374">
                  <c:v>15.489800000003999</c:v>
                </c:pt>
                <c:pt idx="50375">
                  <c:v>15.489800000003999</c:v>
                </c:pt>
                <c:pt idx="50376">
                  <c:v>15.489452939375999</c:v>
                </c:pt>
                <c:pt idx="50377">
                  <c:v>15.488699999994999</c:v>
                </c:pt>
                <c:pt idx="50378">
                  <c:v>15.488699999994999</c:v>
                </c:pt>
                <c:pt idx="50379">
                  <c:v>15.488699999994999</c:v>
                </c:pt>
                <c:pt idx="50380">
                  <c:v>15.488699999994999</c:v>
                </c:pt>
                <c:pt idx="50381">
                  <c:v>15.488699999994999</c:v>
                </c:pt>
                <c:pt idx="50382">
                  <c:v>15.488699999994999</c:v>
                </c:pt>
                <c:pt idx="50383">
                  <c:v>15.488699999994999</c:v>
                </c:pt>
                <c:pt idx="50384">
                  <c:v>15.488699999994999</c:v>
                </c:pt>
                <c:pt idx="50385">
                  <c:v>15.488699999994999</c:v>
                </c:pt>
                <c:pt idx="50386">
                  <c:v>15.488699999994999</c:v>
                </c:pt>
                <c:pt idx="50387">
                  <c:v>15.488699999994999</c:v>
                </c:pt>
                <c:pt idx="50388">
                  <c:v>15.488699999994999</c:v>
                </c:pt>
                <c:pt idx="50389">
                  <c:v>15.49992186929</c:v>
                </c:pt>
                <c:pt idx="50390">
                  <c:v>15.670000000005</c:v>
                </c:pt>
                <c:pt idx="50391">
                  <c:v>15.670000000005</c:v>
                </c:pt>
                <c:pt idx="50392">
                  <c:v>15.670000000005</c:v>
                </c:pt>
                <c:pt idx="50393">
                  <c:v>15.670000000005</c:v>
                </c:pt>
                <c:pt idx="50394">
                  <c:v>15.670000000005</c:v>
                </c:pt>
                <c:pt idx="50395">
                  <c:v>15.670000000005</c:v>
                </c:pt>
                <c:pt idx="50396">
                  <c:v>15.670000000005</c:v>
                </c:pt>
                <c:pt idx="50397">
                  <c:v>15.670000000005</c:v>
                </c:pt>
                <c:pt idx="50398">
                  <c:v>15.670000000005</c:v>
                </c:pt>
                <c:pt idx="50399">
                  <c:v>15.670000000005</c:v>
                </c:pt>
                <c:pt idx="50400">
                  <c:v>15.670000000005</c:v>
                </c:pt>
                <c:pt idx="50401">
                  <c:v>15.652967485383</c:v>
                </c:pt>
                <c:pt idx="50402">
                  <c:v>15.521399999998</c:v>
                </c:pt>
                <c:pt idx="50403">
                  <c:v>15.521399999998</c:v>
                </c:pt>
                <c:pt idx="50404">
                  <c:v>15.521399999998</c:v>
                </c:pt>
                <c:pt idx="50405">
                  <c:v>15.521399999998</c:v>
                </c:pt>
                <c:pt idx="50406">
                  <c:v>15.521399999998</c:v>
                </c:pt>
                <c:pt idx="50407">
                  <c:v>15.521399999998</c:v>
                </c:pt>
                <c:pt idx="50408">
                  <c:v>15.521399999998</c:v>
                </c:pt>
                <c:pt idx="50409">
                  <c:v>15.521399999998</c:v>
                </c:pt>
                <c:pt idx="50410">
                  <c:v>15.521399999998</c:v>
                </c:pt>
                <c:pt idx="50411">
                  <c:v>15.521399999998</c:v>
                </c:pt>
                <c:pt idx="50412">
                  <c:v>15.521399999998</c:v>
                </c:pt>
                <c:pt idx="50413">
                  <c:v>15.521399999998</c:v>
                </c:pt>
                <c:pt idx="50414">
                  <c:v>15.521399999998</c:v>
                </c:pt>
                <c:pt idx="50415">
                  <c:v>15.545311719051</c:v>
                </c:pt>
                <c:pt idx="50416">
                  <c:v>15.568300000005999</c:v>
                </c:pt>
                <c:pt idx="50417">
                  <c:v>15.568300000005999</c:v>
                </c:pt>
                <c:pt idx="50418">
                  <c:v>15.568300000005999</c:v>
                </c:pt>
                <c:pt idx="50419">
                  <c:v>15.568300000005999</c:v>
                </c:pt>
                <c:pt idx="50420">
                  <c:v>15.568300000005999</c:v>
                </c:pt>
                <c:pt idx="50421">
                  <c:v>15.568300000005999</c:v>
                </c:pt>
                <c:pt idx="50422">
                  <c:v>15.568300000005999</c:v>
                </c:pt>
                <c:pt idx="50423">
                  <c:v>15.568300000005999</c:v>
                </c:pt>
                <c:pt idx="50424">
                  <c:v>15.568300000005999</c:v>
                </c:pt>
                <c:pt idx="50425">
                  <c:v>15.568300000005999</c:v>
                </c:pt>
                <c:pt idx="50426">
                  <c:v>15.568300000005999</c:v>
                </c:pt>
                <c:pt idx="50427">
                  <c:v>15.568300000005999</c:v>
                </c:pt>
                <c:pt idx="50428">
                  <c:v>15.608501925795</c:v>
                </c:pt>
                <c:pt idx="50429">
                  <c:v>15.707100000000001</c:v>
                </c:pt>
                <c:pt idx="50430">
                  <c:v>15.707100000000001</c:v>
                </c:pt>
                <c:pt idx="50431">
                  <c:v>15.707100000000001</c:v>
                </c:pt>
                <c:pt idx="50432">
                  <c:v>15.707100000000001</c:v>
                </c:pt>
                <c:pt idx="50433">
                  <c:v>15.707100000000001</c:v>
                </c:pt>
                <c:pt idx="50434">
                  <c:v>15.707100000000001</c:v>
                </c:pt>
                <c:pt idx="50435">
                  <c:v>15.707100000000001</c:v>
                </c:pt>
                <c:pt idx="50436">
                  <c:v>15.707100000000001</c:v>
                </c:pt>
                <c:pt idx="50437">
                  <c:v>15.707100000000001</c:v>
                </c:pt>
                <c:pt idx="50438">
                  <c:v>15.707100000000001</c:v>
                </c:pt>
                <c:pt idx="50439">
                  <c:v>15.707100000000001</c:v>
                </c:pt>
                <c:pt idx="50440">
                  <c:v>15.680980342211001</c:v>
                </c:pt>
                <c:pt idx="50441">
                  <c:v>15.521299999995</c:v>
                </c:pt>
                <c:pt idx="50442">
                  <c:v>15.521299999995</c:v>
                </c:pt>
                <c:pt idx="50443">
                  <c:v>15.521299999995</c:v>
                </c:pt>
                <c:pt idx="50444">
                  <c:v>15.521299999995</c:v>
                </c:pt>
                <c:pt idx="50445">
                  <c:v>15.521299999995</c:v>
                </c:pt>
                <c:pt idx="50446">
                  <c:v>15.521299999995</c:v>
                </c:pt>
                <c:pt idx="50447">
                  <c:v>15.521299999995</c:v>
                </c:pt>
                <c:pt idx="50448">
                  <c:v>15.521299999995</c:v>
                </c:pt>
                <c:pt idx="50449">
                  <c:v>15.521299999995</c:v>
                </c:pt>
                <c:pt idx="50450">
                  <c:v>15.521299999995</c:v>
                </c:pt>
                <c:pt idx="50451">
                  <c:v>15.521299999995</c:v>
                </c:pt>
                <c:pt idx="50452">
                  <c:v>15.521299999995</c:v>
                </c:pt>
                <c:pt idx="50453">
                  <c:v>15.521299999995</c:v>
                </c:pt>
                <c:pt idx="50454">
                  <c:v>15.608008459016</c:v>
                </c:pt>
                <c:pt idx="50455">
                  <c:v>15.831700000004</c:v>
                </c:pt>
                <c:pt idx="50456">
                  <c:v>15.831700000004</c:v>
                </c:pt>
                <c:pt idx="50457">
                  <c:v>15.831700000004</c:v>
                </c:pt>
                <c:pt idx="50458">
                  <c:v>15.831700000003</c:v>
                </c:pt>
                <c:pt idx="50459">
                  <c:v>15.831700000004</c:v>
                </c:pt>
                <c:pt idx="50460">
                  <c:v>15.831699999994999</c:v>
                </c:pt>
                <c:pt idx="50461">
                  <c:v>15.831700000004</c:v>
                </c:pt>
                <c:pt idx="50462">
                  <c:v>15.831700000004</c:v>
                </c:pt>
                <c:pt idx="50463">
                  <c:v>15.831700000004</c:v>
                </c:pt>
                <c:pt idx="50464">
                  <c:v>15.831700000004</c:v>
                </c:pt>
                <c:pt idx="50465">
                  <c:v>15.705361836825</c:v>
                </c:pt>
                <c:pt idx="50466">
                  <c:v>15.463199999998</c:v>
                </c:pt>
                <c:pt idx="50467">
                  <c:v>15.463199999998</c:v>
                </c:pt>
                <c:pt idx="50468">
                  <c:v>15.463199999998</c:v>
                </c:pt>
                <c:pt idx="50469">
                  <c:v>15.463199999998</c:v>
                </c:pt>
                <c:pt idx="50470">
                  <c:v>15.463199999998</c:v>
                </c:pt>
                <c:pt idx="50471">
                  <c:v>15.463199999998</c:v>
                </c:pt>
                <c:pt idx="50472">
                  <c:v>15.463199999998</c:v>
                </c:pt>
                <c:pt idx="50473">
                  <c:v>15.463199999998</c:v>
                </c:pt>
                <c:pt idx="50474">
                  <c:v>15.463199999998</c:v>
                </c:pt>
                <c:pt idx="50475">
                  <c:v>15.463199999998</c:v>
                </c:pt>
                <c:pt idx="50476">
                  <c:v>15.463199999998</c:v>
                </c:pt>
                <c:pt idx="50477">
                  <c:v>15.463199999998</c:v>
                </c:pt>
                <c:pt idx="50478">
                  <c:v>15.463199999998</c:v>
                </c:pt>
                <c:pt idx="50479">
                  <c:v>15.463199999998</c:v>
                </c:pt>
                <c:pt idx="50480">
                  <c:v>15.463199999998</c:v>
                </c:pt>
                <c:pt idx="50481">
                  <c:v>15.463199999998</c:v>
                </c:pt>
                <c:pt idx="50482">
                  <c:v>15.463199999998</c:v>
                </c:pt>
                <c:pt idx="50483">
                  <c:v>15.463199999998</c:v>
                </c:pt>
                <c:pt idx="50484">
                  <c:v>15.463199999998</c:v>
                </c:pt>
                <c:pt idx="50485">
                  <c:v>15.571154423595001</c:v>
                </c:pt>
                <c:pt idx="50486">
                  <c:v>15.703600000002</c:v>
                </c:pt>
                <c:pt idx="50487">
                  <c:v>15.703600000002</c:v>
                </c:pt>
                <c:pt idx="50488">
                  <c:v>15.703600000002</c:v>
                </c:pt>
                <c:pt idx="50489">
                  <c:v>15.703600000002</c:v>
                </c:pt>
                <c:pt idx="50490">
                  <c:v>15.703600000002</c:v>
                </c:pt>
                <c:pt idx="50491">
                  <c:v>15.703600000002</c:v>
                </c:pt>
                <c:pt idx="50492">
                  <c:v>15.703600000002</c:v>
                </c:pt>
                <c:pt idx="50493">
                  <c:v>15.703600000002</c:v>
                </c:pt>
                <c:pt idx="50494">
                  <c:v>15.703600000002</c:v>
                </c:pt>
                <c:pt idx="50495">
                  <c:v>15.703600000002</c:v>
                </c:pt>
                <c:pt idx="50496">
                  <c:v>15.703600000002</c:v>
                </c:pt>
                <c:pt idx="50497">
                  <c:v>15.643772864444999</c:v>
                </c:pt>
                <c:pt idx="50498">
                  <c:v>15.474599999994</c:v>
                </c:pt>
                <c:pt idx="50499">
                  <c:v>15.474599999995</c:v>
                </c:pt>
                <c:pt idx="50500">
                  <c:v>15.474599999995</c:v>
                </c:pt>
                <c:pt idx="50501">
                  <c:v>15.474599999994</c:v>
                </c:pt>
                <c:pt idx="50502">
                  <c:v>15.474599999995</c:v>
                </c:pt>
                <c:pt idx="50503">
                  <c:v>15.474599999995</c:v>
                </c:pt>
                <c:pt idx="50504">
                  <c:v>15.474599999995</c:v>
                </c:pt>
                <c:pt idx="50505">
                  <c:v>15.474599999994</c:v>
                </c:pt>
                <c:pt idx="50506">
                  <c:v>15.474599999995</c:v>
                </c:pt>
                <c:pt idx="50507">
                  <c:v>15.474599999995</c:v>
                </c:pt>
                <c:pt idx="50508">
                  <c:v>15.474599999995</c:v>
                </c:pt>
                <c:pt idx="50509">
                  <c:v>15.474599999995</c:v>
                </c:pt>
                <c:pt idx="50510">
                  <c:v>15.519386979488001</c:v>
                </c:pt>
                <c:pt idx="50511">
                  <c:v>15.669099999999</c:v>
                </c:pt>
                <c:pt idx="50512">
                  <c:v>15.669099999999</c:v>
                </c:pt>
                <c:pt idx="50513">
                  <c:v>15.669099999999</c:v>
                </c:pt>
                <c:pt idx="50514">
                  <c:v>15.669099999999</c:v>
                </c:pt>
                <c:pt idx="50515">
                  <c:v>15.669099999999</c:v>
                </c:pt>
                <c:pt idx="50516">
                  <c:v>15.669099999999</c:v>
                </c:pt>
                <c:pt idx="50517">
                  <c:v>15.709099365387001</c:v>
                </c:pt>
                <c:pt idx="50518">
                  <c:v>15.817000000004001</c:v>
                </c:pt>
                <c:pt idx="50519">
                  <c:v>15.817000000004001</c:v>
                </c:pt>
                <c:pt idx="50520">
                  <c:v>15.817000000004001</c:v>
                </c:pt>
                <c:pt idx="50521">
                  <c:v>15.817000000004001</c:v>
                </c:pt>
                <c:pt idx="50522">
                  <c:v>15.817000000004001</c:v>
                </c:pt>
                <c:pt idx="50523">
                  <c:v>15.817000000004001</c:v>
                </c:pt>
                <c:pt idx="50524">
                  <c:v>15.817000000004001</c:v>
                </c:pt>
                <c:pt idx="50525">
                  <c:v>15.817000000004001</c:v>
                </c:pt>
                <c:pt idx="50526">
                  <c:v>15.817000000004001</c:v>
                </c:pt>
                <c:pt idx="50527">
                  <c:v>15.817000000004001</c:v>
                </c:pt>
                <c:pt idx="50528">
                  <c:v>15.817000000004001</c:v>
                </c:pt>
                <c:pt idx="50529">
                  <c:v>15.817000000004001</c:v>
                </c:pt>
                <c:pt idx="50530">
                  <c:v>15.760023904157</c:v>
                </c:pt>
                <c:pt idx="50531">
                  <c:v>15.600100000004</c:v>
                </c:pt>
                <c:pt idx="50532">
                  <c:v>15.600100000004</c:v>
                </c:pt>
                <c:pt idx="50533">
                  <c:v>15.600100000004</c:v>
                </c:pt>
                <c:pt idx="50534">
                  <c:v>15.600100000004</c:v>
                </c:pt>
                <c:pt idx="50535">
                  <c:v>15.600100000004</c:v>
                </c:pt>
                <c:pt idx="50536">
                  <c:v>15.600100000004</c:v>
                </c:pt>
                <c:pt idx="50537">
                  <c:v>15.600100000004</c:v>
                </c:pt>
                <c:pt idx="50538">
                  <c:v>15.600100000004</c:v>
                </c:pt>
                <c:pt idx="50539">
                  <c:v>15.600100000004</c:v>
                </c:pt>
                <c:pt idx="50540">
                  <c:v>15.600100000004</c:v>
                </c:pt>
                <c:pt idx="50541">
                  <c:v>15.600100000004</c:v>
                </c:pt>
                <c:pt idx="50542">
                  <c:v>15.600100000004</c:v>
                </c:pt>
                <c:pt idx="50543">
                  <c:v>15.600100000005</c:v>
                </c:pt>
                <c:pt idx="50544">
                  <c:v>15.589205753706</c:v>
                </c:pt>
                <c:pt idx="50545">
                  <c:v>15.587700000002</c:v>
                </c:pt>
                <c:pt idx="50546">
                  <c:v>15.587700000002</c:v>
                </c:pt>
                <c:pt idx="50547">
                  <c:v>15.587700000002</c:v>
                </c:pt>
                <c:pt idx="50548">
                  <c:v>15.587700000002</c:v>
                </c:pt>
                <c:pt idx="50549">
                  <c:v>15.587699999994999</c:v>
                </c:pt>
                <c:pt idx="50550">
                  <c:v>15.587700000002</c:v>
                </c:pt>
                <c:pt idx="50551">
                  <c:v>15.587700000002</c:v>
                </c:pt>
                <c:pt idx="50552">
                  <c:v>15.587700000002</c:v>
                </c:pt>
                <c:pt idx="50553">
                  <c:v>15.587700000002</c:v>
                </c:pt>
                <c:pt idx="50554">
                  <c:v>15.587700000002</c:v>
                </c:pt>
                <c:pt idx="50555">
                  <c:v>15.601242061623999</c:v>
                </c:pt>
                <c:pt idx="50556">
                  <c:v>15.627799999995</c:v>
                </c:pt>
                <c:pt idx="50557">
                  <c:v>15.627799999995</c:v>
                </c:pt>
                <c:pt idx="50558">
                  <c:v>15.627799999995</c:v>
                </c:pt>
                <c:pt idx="50559">
                  <c:v>15.627799999995</c:v>
                </c:pt>
                <c:pt idx="50560">
                  <c:v>15.627799999995</c:v>
                </c:pt>
                <c:pt idx="50561">
                  <c:v>15.627799999995</c:v>
                </c:pt>
                <c:pt idx="50562">
                  <c:v>15.627799999995</c:v>
                </c:pt>
                <c:pt idx="50563">
                  <c:v>15.627799999995</c:v>
                </c:pt>
                <c:pt idx="50564">
                  <c:v>15.627799999995</c:v>
                </c:pt>
                <c:pt idx="50565">
                  <c:v>15.627799999995</c:v>
                </c:pt>
                <c:pt idx="50566">
                  <c:v>15.627799999995</c:v>
                </c:pt>
                <c:pt idx="50567">
                  <c:v>15.627799999995</c:v>
                </c:pt>
                <c:pt idx="50568">
                  <c:v>15.596365146068999</c:v>
                </c:pt>
                <c:pt idx="50569">
                  <c:v>15.524800000006</c:v>
                </c:pt>
                <c:pt idx="50570">
                  <c:v>15.524800000006</c:v>
                </c:pt>
                <c:pt idx="50571">
                  <c:v>15.524800000006</c:v>
                </c:pt>
                <c:pt idx="50572">
                  <c:v>15.524800000006</c:v>
                </c:pt>
                <c:pt idx="50573">
                  <c:v>15.524800000006</c:v>
                </c:pt>
                <c:pt idx="50574">
                  <c:v>15.524800000008</c:v>
                </c:pt>
                <c:pt idx="50575">
                  <c:v>15.524800000006</c:v>
                </c:pt>
                <c:pt idx="50576">
                  <c:v>15.524800000006</c:v>
                </c:pt>
                <c:pt idx="50577">
                  <c:v>15.524800000006</c:v>
                </c:pt>
                <c:pt idx="50578">
                  <c:v>15.524800000006</c:v>
                </c:pt>
                <c:pt idx="50579">
                  <c:v>15.524800000006</c:v>
                </c:pt>
                <c:pt idx="50580">
                  <c:v>15.531143113078</c:v>
                </c:pt>
                <c:pt idx="50581">
                  <c:v>15.658300000003999</c:v>
                </c:pt>
                <c:pt idx="50582">
                  <c:v>15.658300000003999</c:v>
                </c:pt>
                <c:pt idx="50583">
                  <c:v>15.658300000003999</c:v>
                </c:pt>
                <c:pt idx="50584">
                  <c:v>15.658300000003999</c:v>
                </c:pt>
                <c:pt idx="50585">
                  <c:v>15.658300000003999</c:v>
                </c:pt>
                <c:pt idx="50586">
                  <c:v>15.658300000003999</c:v>
                </c:pt>
                <c:pt idx="50587">
                  <c:v>15.658300000003999</c:v>
                </c:pt>
                <c:pt idx="50588">
                  <c:v>15.658300000003999</c:v>
                </c:pt>
                <c:pt idx="50589">
                  <c:v>15.658300000003999</c:v>
                </c:pt>
                <c:pt idx="50590">
                  <c:v>15.658300000003999</c:v>
                </c:pt>
                <c:pt idx="50591">
                  <c:v>15.658300000003999</c:v>
                </c:pt>
                <c:pt idx="50592">
                  <c:v>15.658300000003999</c:v>
                </c:pt>
                <c:pt idx="50593">
                  <c:v>15.658300000003999</c:v>
                </c:pt>
                <c:pt idx="50594">
                  <c:v>15.658300000003999</c:v>
                </c:pt>
                <c:pt idx="50595">
                  <c:v>15.658300000003999</c:v>
                </c:pt>
                <c:pt idx="50596">
                  <c:v>15.658300000003999</c:v>
                </c:pt>
                <c:pt idx="50597">
                  <c:v>15.658300000003999</c:v>
                </c:pt>
                <c:pt idx="50598">
                  <c:v>15.658300000003999</c:v>
                </c:pt>
                <c:pt idx="50599">
                  <c:v>15.658300000003999</c:v>
                </c:pt>
                <c:pt idx="50600">
                  <c:v>15.628778846523</c:v>
                </c:pt>
                <c:pt idx="50601">
                  <c:v>15.513100000004</c:v>
                </c:pt>
                <c:pt idx="50602">
                  <c:v>15.513100000004</c:v>
                </c:pt>
                <c:pt idx="50603">
                  <c:v>15.513100000004</c:v>
                </c:pt>
                <c:pt idx="50604">
                  <c:v>15.513100000004</c:v>
                </c:pt>
                <c:pt idx="50605">
                  <c:v>15.513100000004</c:v>
                </c:pt>
                <c:pt idx="50606">
                  <c:v>15.513100000004</c:v>
                </c:pt>
                <c:pt idx="50607">
                  <c:v>15.513100000004</c:v>
                </c:pt>
                <c:pt idx="50608">
                  <c:v>15.513100000004</c:v>
                </c:pt>
                <c:pt idx="50609">
                  <c:v>15.513100000004</c:v>
                </c:pt>
                <c:pt idx="50610">
                  <c:v>15.513100000004</c:v>
                </c:pt>
                <c:pt idx="50611">
                  <c:v>15.513100000004</c:v>
                </c:pt>
                <c:pt idx="50612">
                  <c:v>15.513100000004</c:v>
                </c:pt>
                <c:pt idx="50613">
                  <c:v>15.513100000004</c:v>
                </c:pt>
                <c:pt idx="50614">
                  <c:v>15.475529877248</c:v>
                </c:pt>
                <c:pt idx="50615">
                  <c:v>15.446499999997</c:v>
                </c:pt>
                <c:pt idx="50616">
                  <c:v>15.446499999997</c:v>
                </c:pt>
                <c:pt idx="50617">
                  <c:v>15.446499999997</c:v>
                </c:pt>
                <c:pt idx="50618">
                  <c:v>15.446499999997</c:v>
                </c:pt>
                <c:pt idx="50619">
                  <c:v>15.446499999997</c:v>
                </c:pt>
                <c:pt idx="50620">
                  <c:v>15.446499999997</c:v>
                </c:pt>
                <c:pt idx="50621">
                  <c:v>15.491330510948</c:v>
                </c:pt>
                <c:pt idx="50622">
                  <c:v>15.506099999999</c:v>
                </c:pt>
                <c:pt idx="50623">
                  <c:v>15.506099999999</c:v>
                </c:pt>
                <c:pt idx="50624">
                  <c:v>15.506099999999</c:v>
                </c:pt>
                <c:pt idx="50625">
                  <c:v>15.506099999999</c:v>
                </c:pt>
                <c:pt idx="50626">
                  <c:v>15.506099999999</c:v>
                </c:pt>
                <c:pt idx="50627">
                  <c:v>15.506099999999</c:v>
                </c:pt>
                <c:pt idx="50628">
                  <c:v>15.506099999999</c:v>
                </c:pt>
                <c:pt idx="50629">
                  <c:v>15.506099999999</c:v>
                </c:pt>
                <c:pt idx="50630">
                  <c:v>15.506099999999</c:v>
                </c:pt>
                <c:pt idx="50631">
                  <c:v>15.506099999999</c:v>
                </c:pt>
                <c:pt idx="50632">
                  <c:v>15.506099999999</c:v>
                </c:pt>
                <c:pt idx="50633">
                  <c:v>15.506099999999</c:v>
                </c:pt>
                <c:pt idx="50634">
                  <c:v>15.506099999999</c:v>
                </c:pt>
                <c:pt idx="50635">
                  <c:v>15.506099999999</c:v>
                </c:pt>
                <c:pt idx="50636">
                  <c:v>15.506099999999</c:v>
                </c:pt>
                <c:pt idx="50637">
                  <c:v>15.506099999999</c:v>
                </c:pt>
                <c:pt idx="50638">
                  <c:v>15.506099999999</c:v>
                </c:pt>
                <c:pt idx="50639">
                  <c:v>15.518243991695</c:v>
                </c:pt>
                <c:pt idx="50640">
                  <c:v>15.601300000003</c:v>
                </c:pt>
                <c:pt idx="50641">
                  <c:v>15.601300000003</c:v>
                </c:pt>
                <c:pt idx="50642">
                  <c:v>15.601300000003</c:v>
                </c:pt>
                <c:pt idx="50643">
                  <c:v>15.601300000003</c:v>
                </c:pt>
                <c:pt idx="50644">
                  <c:v>15.601300000003</c:v>
                </c:pt>
                <c:pt idx="50645">
                  <c:v>15.601300000003</c:v>
                </c:pt>
                <c:pt idx="50646">
                  <c:v>15.601300000003</c:v>
                </c:pt>
                <c:pt idx="50647">
                  <c:v>15.601300000003</c:v>
                </c:pt>
                <c:pt idx="50648">
                  <c:v>15.601300000003</c:v>
                </c:pt>
                <c:pt idx="50649">
                  <c:v>15.601300000003</c:v>
                </c:pt>
                <c:pt idx="50650">
                  <c:v>15.601300000003</c:v>
                </c:pt>
                <c:pt idx="50651">
                  <c:v>15.601300000003</c:v>
                </c:pt>
                <c:pt idx="50652">
                  <c:v>15.601300000003</c:v>
                </c:pt>
                <c:pt idx="50653">
                  <c:v>15.618725033739</c:v>
                </c:pt>
                <c:pt idx="50654">
                  <c:v>15.641399999995</c:v>
                </c:pt>
                <c:pt idx="50655">
                  <c:v>15.641399999995</c:v>
                </c:pt>
                <c:pt idx="50656">
                  <c:v>15.641399999995</c:v>
                </c:pt>
                <c:pt idx="50657">
                  <c:v>15.641399999995</c:v>
                </c:pt>
                <c:pt idx="50658">
                  <c:v>15.641399999995</c:v>
                </c:pt>
                <c:pt idx="50659">
                  <c:v>15.641399999995</c:v>
                </c:pt>
                <c:pt idx="50660">
                  <c:v>15.646556763036999</c:v>
                </c:pt>
                <c:pt idx="50661">
                  <c:v>15.654000000003</c:v>
                </c:pt>
                <c:pt idx="50662">
                  <c:v>15.654000000003</c:v>
                </c:pt>
                <c:pt idx="50663">
                  <c:v>15.654000000003</c:v>
                </c:pt>
                <c:pt idx="50664">
                  <c:v>15.654000000003</c:v>
                </c:pt>
                <c:pt idx="50665">
                  <c:v>15.654000000003</c:v>
                </c:pt>
                <c:pt idx="50666">
                  <c:v>15.653999999998</c:v>
                </c:pt>
                <c:pt idx="50667">
                  <c:v>15.654000000003</c:v>
                </c:pt>
                <c:pt idx="50668">
                  <c:v>15.654000000003</c:v>
                </c:pt>
                <c:pt idx="50669">
                  <c:v>15.654000000003</c:v>
                </c:pt>
                <c:pt idx="50670">
                  <c:v>15.654000000003</c:v>
                </c:pt>
                <c:pt idx="50671">
                  <c:v>15.654000000003</c:v>
                </c:pt>
                <c:pt idx="50672">
                  <c:v>15.654000000003</c:v>
                </c:pt>
                <c:pt idx="50673">
                  <c:v>15.654000000003</c:v>
                </c:pt>
                <c:pt idx="50674">
                  <c:v>15.654000000003</c:v>
                </c:pt>
                <c:pt idx="50675">
                  <c:v>15.653999999998</c:v>
                </c:pt>
                <c:pt idx="50676">
                  <c:v>15.654487190086</c:v>
                </c:pt>
                <c:pt idx="50677">
                  <c:v>15.712500000003001</c:v>
                </c:pt>
                <c:pt idx="50678">
                  <c:v>15.712499999996</c:v>
                </c:pt>
                <c:pt idx="50679">
                  <c:v>15.712499999996</c:v>
                </c:pt>
                <c:pt idx="50680">
                  <c:v>15.712499999996</c:v>
                </c:pt>
                <c:pt idx="50681">
                  <c:v>15.712499999996</c:v>
                </c:pt>
                <c:pt idx="50682">
                  <c:v>15.712499999996</c:v>
                </c:pt>
                <c:pt idx="50683">
                  <c:v>15.712499999996</c:v>
                </c:pt>
                <c:pt idx="50684">
                  <c:v>15.712499999996</c:v>
                </c:pt>
                <c:pt idx="50685">
                  <c:v>15.712499999996</c:v>
                </c:pt>
                <c:pt idx="50686">
                  <c:v>15.712499999996</c:v>
                </c:pt>
                <c:pt idx="50687">
                  <c:v>15.712499999996</c:v>
                </c:pt>
                <c:pt idx="50688">
                  <c:v>15.712499999996</c:v>
                </c:pt>
                <c:pt idx="50689">
                  <c:v>15.640289503188001</c:v>
                </c:pt>
                <c:pt idx="50690">
                  <c:v>15.556600000005</c:v>
                </c:pt>
                <c:pt idx="50691">
                  <c:v>15.556600000004</c:v>
                </c:pt>
                <c:pt idx="50692">
                  <c:v>15.556600000004</c:v>
                </c:pt>
                <c:pt idx="50693">
                  <c:v>15.556600000004</c:v>
                </c:pt>
                <c:pt idx="50694">
                  <c:v>15.556600000004</c:v>
                </c:pt>
                <c:pt idx="50695">
                  <c:v>15.556600000005</c:v>
                </c:pt>
                <c:pt idx="50696">
                  <c:v>15.521462396504999</c:v>
                </c:pt>
                <c:pt idx="50697">
                  <c:v>15.481499999996</c:v>
                </c:pt>
                <c:pt idx="50698">
                  <c:v>15.481499999996</c:v>
                </c:pt>
                <c:pt idx="50699">
                  <c:v>15.481499999996</c:v>
                </c:pt>
                <c:pt idx="50700">
                  <c:v>15.481499999996</c:v>
                </c:pt>
                <c:pt idx="50701">
                  <c:v>15.481499999996</c:v>
                </c:pt>
                <c:pt idx="50702">
                  <c:v>15.481499999996</c:v>
                </c:pt>
                <c:pt idx="50703">
                  <c:v>15.481499999996</c:v>
                </c:pt>
                <c:pt idx="50704">
                  <c:v>15.481499999996</c:v>
                </c:pt>
                <c:pt idx="50705">
                  <c:v>15.481499999996</c:v>
                </c:pt>
                <c:pt idx="50706">
                  <c:v>15.481499999996</c:v>
                </c:pt>
                <c:pt idx="50707">
                  <c:v>15.481499999996</c:v>
                </c:pt>
                <c:pt idx="50708">
                  <c:v>15.481499999996</c:v>
                </c:pt>
                <c:pt idx="50709">
                  <c:v>15.481499999996</c:v>
                </c:pt>
                <c:pt idx="50710">
                  <c:v>15.481499999996</c:v>
                </c:pt>
                <c:pt idx="50711">
                  <c:v>15.481499999996</c:v>
                </c:pt>
                <c:pt idx="50712">
                  <c:v>15.481499999996</c:v>
                </c:pt>
                <c:pt idx="50713">
                  <c:v>15.481499999996</c:v>
                </c:pt>
                <c:pt idx="50714">
                  <c:v>15.481499999996</c:v>
                </c:pt>
                <c:pt idx="50715">
                  <c:v>15.387926977633001</c:v>
                </c:pt>
                <c:pt idx="50716">
                  <c:v>15.350899999997001</c:v>
                </c:pt>
                <c:pt idx="50717">
                  <c:v>15.350899999997001</c:v>
                </c:pt>
                <c:pt idx="50718">
                  <c:v>15.350899999997001</c:v>
                </c:pt>
                <c:pt idx="50719">
                  <c:v>15.350899999997001</c:v>
                </c:pt>
                <c:pt idx="50720">
                  <c:v>15.350899999997001</c:v>
                </c:pt>
                <c:pt idx="50721">
                  <c:v>15.372798166951</c:v>
                </c:pt>
                <c:pt idx="50722">
                  <c:v>15.569699999995001</c:v>
                </c:pt>
                <c:pt idx="50723">
                  <c:v>15.569699999994</c:v>
                </c:pt>
                <c:pt idx="50724">
                  <c:v>15.569699999994</c:v>
                </c:pt>
                <c:pt idx="50725">
                  <c:v>15.569699999995001</c:v>
                </c:pt>
                <c:pt idx="50726">
                  <c:v>15.569699999995001</c:v>
                </c:pt>
                <c:pt idx="50727">
                  <c:v>15.569699999995001</c:v>
                </c:pt>
                <c:pt idx="50728">
                  <c:v>15.569699999995001</c:v>
                </c:pt>
                <c:pt idx="50729">
                  <c:v>15.569699999995001</c:v>
                </c:pt>
                <c:pt idx="50730">
                  <c:v>15.569699999995001</c:v>
                </c:pt>
                <c:pt idx="50731">
                  <c:v>15.569699999995001</c:v>
                </c:pt>
                <c:pt idx="50732">
                  <c:v>15.6250243056</c:v>
                </c:pt>
                <c:pt idx="50733">
                  <c:v>15.654999999998999</c:v>
                </c:pt>
                <c:pt idx="50734">
                  <c:v>15.654999999998999</c:v>
                </c:pt>
                <c:pt idx="50735">
                  <c:v>15.654999999998999</c:v>
                </c:pt>
                <c:pt idx="50736">
                  <c:v>15.654999999998999</c:v>
                </c:pt>
                <c:pt idx="50737">
                  <c:v>15.654999999998999</c:v>
                </c:pt>
                <c:pt idx="50738">
                  <c:v>15.654999999998999</c:v>
                </c:pt>
                <c:pt idx="50739">
                  <c:v>15.654999999998999</c:v>
                </c:pt>
                <c:pt idx="50740">
                  <c:v>15.654999999998999</c:v>
                </c:pt>
                <c:pt idx="50741">
                  <c:v>15.654999999998999</c:v>
                </c:pt>
                <c:pt idx="50742">
                  <c:v>15.654999999998999</c:v>
                </c:pt>
                <c:pt idx="50743">
                  <c:v>15.654999999998999</c:v>
                </c:pt>
                <c:pt idx="50744">
                  <c:v>15.662923750557001</c:v>
                </c:pt>
                <c:pt idx="50745">
                  <c:v>15.676399999997001</c:v>
                </c:pt>
                <c:pt idx="50746">
                  <c:v>15.676399999997001</c:v>
                </c:pt>
                <c:pt idx="50747">
                  <c:v>15.676399999997001</c:v>
                </c:pt>
                <c:pt idx="50748">
                  <c:v>15.676399999997001</c:v>
                </c:pt>
                <c:pt idx="50749">
                  <c:v>15.676399999997001</c:v>
                </c:pt>
                <c:pt idx="50750">
                  <c:v>15.676399999997001</c:v>
                </c:pt>
                <c:pt idx="50751">
                  <c:v>15.676399999997001</c:v>
                </c:pt>
                <c:pt idx="50752">
                  <c:v>15.676399999997001</c:v>
                </c:pt>
                <c:pt idx="50753">
                  <c:v>15.676399999997001</c:v>
                </c:pt>
                <c:pt idx="50754">
                  <c:v>15.676399999997001</c:v>
                </c:pt>
                <c:pt idx="50755">
                  <c:v>15.676399999997001</c:v>
                </c:pt>
                <c:pt idx="50756">
                  <c:v>15.676399999997001</c:v>
                </c:pt>
                <c:pt idx="50757">
                  <c:v>15.630203346737</c:v>
                </c:pt>
                <c:pt idx="50758">
                  <c:v>15.412600000004</c:v>
                </c:pt>
                <c:pt idx="50759">
                  <c:v>15.412600000004</c:v>
                </c:pt>
                <c:pt idx="50760">
                  <c:v>15.412600000004</c:v>
                </c:pt>
                <c:pt idx="50761">
                  <c:v>15.412600000004</c:v>
                </c:pt>
                <c:pt idx="50762">
                  <c:v>15.412600000004</c:v>
                </c:pt>
                <c:pt idx="50763">
                  <c:v>15.412600000004</c:v>
                </c:pt>
                <c:pt idx="50764">
                  <c:v>15.412600000004</c:v>
                </c:pt>
                <c:pt idx="50765">
                  <c:v>15.412600000004</c:v>
                </c:pt>
                <c:pt idx="50766">
                  <c:v>15.412600000004</c:v>
                </c:pt>
                <c:pt idx="50767">
                  <c:v>15.412600000004</c:v>
                </c:pt>
                <c:pt idx="50768">
                  <c:v>15.412600000004</c:v>
                </c:pt>
                <c:pt idx="50769">
                  <c:v>15.412600000004</c:v>
                </c:pt>
                <c:pt idx="50770">
                  <c:v>15.436134422452</c:v>
                </c:pt>
                <c:pt idx="50771">
                  <c:v>15.664900000003</c:v>
                </c:pt>
                <c:pt idx="50772">
                  <c:v>15.664900000003</c:v>
                </c:pt>
                <c:pt idx="50773">
                  <c:v>15.664900000003</c:v>
                </c:pt>
                <c:pt idx="50774">
                  <c:v>15.664900000003</c:v>
                </c:pt>
                <c:pt idx="50775">
                  <c:v>15.664900000003</c:v>
                </c:pt>
                <c:pt idx="50776">
                  <c:v>15.664900000003</c:v>
                </c:pt>
                <c:pt idx="50777">
                  <c:v>15.664900000003</c:v>
                </c:pt>
                <c:pt idx="50778">
                  <c:v>15.664900000003</c:v>
                </c:pt>
                <c:pt idx="50779">
                  <c:v>15.664900000003</c:v>
                </c:pt>
                <c:pt idx="50780">
                  <c:v>15.664900000003</c:v>
                </c:pt>
                <c:pt idx="50781">
                  <c:v>15.664900000003</c:v>
                </c:pt>
                <c:pt idx="50782">
                  <c:v>15.664900000003</c:v>
                </c:pt>
                <c:pt idx="50783">
                  <c:v>15.664900000003</c:v>
                </c:pt>
                <c:pt idx="50784">
                  <c:v>15.664900000003</c:v>
                </c:pt>
                <c:pt idx="50785">
                  <c:v>15.664900000003</c:v>
                </c:pt>
                <c:pt idx="50786">
                  <c:v>15.664900000003</c:v>
                </c:pt>
                <c:pt idx="50787">
                  <c:v>15.664900000003</c:v>
                </c:pt>
                <c:pt idx="50788">
                  <c:v>15.664900000003</c:v>
                </c:pt>
                <c:pt idx="50789">
                  <c:v>15.664900000003</c:v>
                </c:pt>
                <c:pt idx="50790">
                  <c:v>15.650435124941</c:v>
                </c:pt>
                <c:pt idx="50791">
                  <c:v>15.637500000004</c:v>
                </c:pt>
                <c:pt idx="50792">
                  <c:v>15.637500000004</c:v>
                </c:pt>
                <c:pt idx="50793">
                  <c:v>15.637500000004</c:v>
                </c:pt>
                <c:pt idx="50794">
                  <c:v>15.637500000004</c:v>
                </c:pt>
                <c:pt idx="50795">
                  <c:v>15.637500000004</c:v>
                </c:pt>
                <c:pt idx="50796">
                  <c:v>15.637500000004</c:v>
                </c:pt>
                <c:pt idx="50797">
                  <c:v>15.608244551341</c:v>
                </c:pt>
                <c:pt idx="50798">
                  <c:v>15.569099999995</c:v>
                </c:pt>
                <c:pt idx="50799">
                  <c:v>15.569099999995</c:v>
                </c:pt>
                <c:pt idx="50800">
                  <c:v>15.569099999995</c:v>
                </c:pt>
                <c:pt idx="50801">
                  <c:v>15.569099999995</c:v>
                </c:pt>
                <c:pt idx="50802">
                  <c:v>15.569099999995</c:v>
                </c:pt>
                <c:pt idx="50803">
                  <c:v>15.569100000002001</c:v>
                </c:pt>
                <c:pt idx="50804">
                  <c:v>15.569099999995</c:v>
                </c:pt>
                <c:pt idx="50805">
                  <c:v>15.569099999995</c:v>
                </c:pt>
                <c:pt idx="50806">
                  <c:v>15.569099999995</c:v>
                </c:pt>
                <c:pt idx="50807">
                  <c:v>15.569099999995</c:v>
                </c:pt>
                <c:pt idx="50808">
                  <c:v>15.569099999995</c:v>
                </c:pt>
                <c:pt idx="50809">
                  <c:v>15.569868108307</c:v>
                </c:pt>
                <c:pt idx="50810">
                  <c:v>15.5913</c:v>
                </c:pt>
                <c:pt idx="50811">
                  <c:v>15.5913</c:v>
                </c:pt>
                <c:pt idx="50812">
                  <c:v>15.5913</c:v>
                </c:pt>
                <c:pt idx="50813">
                  <c:v>15.5913</c:v>
                </c:pt>
                <c:pt idx="50814">
                  <c:v>15.5913</c:v>
                </c:pt>
                <c:pt idx="50815">
                  <c:v>15.5913</c:v>
                </c:pt>
                <c:pt idx="50816">
                  <c:v>15.5913</c:v>
                </c:pt>
                <c:pt idx="50817">
                  <c:v>15.5913</c:v>
                </c:pt>
                <c:pt idx="50818">
                  <c:v>15.5913</c:v>
                </c:pt>
                <c:pt idx="50819">
                  <c:v>15.5913</c:v>
                </c:pt>
                <c:pt idx="50820">
                  <c:v>15.5913</c:v>
                </c:pt>
                <c:pt idx="50821">
                  <c:v>15.5913</c:v>
                </c:pt>
                <c:pt idx="50822">
                  <c:v>15.580772452827</c:v>
                </c:pt>
                <c:pt idx="50823">
                  <c:v>15.576499999997001</c:v>
                </c:pt>
                <c:pt idx="50824">
                  <c:v>15.576499999997001</c:v>
                </c:pt>
                <c:pt idx="50825">
                  <c:v>15.576499999997001</c:v>
                </c:pt>
                <c:pt idx="50826">
                  <c:v>15.576499999997001</c:v>
                </c:pt>
                <c:pt idx="50827">
                  <c:v>15.576499999997001</c:v>
                </c:pt>
                <c:pt idx="50828">
                  <c:v>15.576499999997001</c:v>
                </c:pt>
                <c:pt idx="50829">
                  <c:v>15.576499999997001</c:v>
                </c:pt>
                <c:pt idx="50830">
                  <c:v>15.576499999997001</c:v>
                </c:pt>
                <c:pt idx="50831">
                  <c:v>15.576499999997001</c:v>
                </c:pt>
                <c:pt idx="50832">
                  <c:v>15.576499999997001</c:v>
                </c:pt>
                <c:pt idx="50833">
                  <c:v>15.576499999997001</c:v>
                </c:pt>
                <c:pt idx="50834">
                  <c:v>15.576499999997001</c:v>
                </c:pt>
                <c:pt idx="50835">
                  <c:v>15.598678488521999</c:v>
                </c:pt>
                <c:pt idx="50836">
                  <c:v>15.678500000003</c:v>
                </c:pt>
                <c:pt idx="50837">
                  <c:v>15.678500000003</c:v>
                </c:pt>
                <c:pt idx="50838">
                  <c:v>15.678500000003</c:v>
                </c:pt>
                <c:pt idx="50839">
                  <c:v>15.678500000003</c:v>
                </c:pt>
                <c:pt idx="50840">
                  <c:v>15.678500000003</c:v>
                </c:pt>
                <c:pt idx="50841">
                  <c:v>15.678499999996999</c:v>
                </c:pt>
                <c:pt idx="50842">
                  <c:v>15.678500000003</c:v>
                </c:pt>
                <c:pt idx="50843">
                  <c:v>15.678500000003</c:v>
                </c:pt>
                <c:pt idx="50844">
                  <c:v>15.678500000003</c:v>
                </c:pt>
                <c:pt idx="50845">
                  <c:v>15.678500000003</c:v>
                </c:pt>
                <c:pt idx="50846">
                  <c:v>15.678500000003</c:v>
                </c:pt>
                <c:pt idx="50847">
                  <c:v>15.678500000003</c:v>
                </c:pt>
                <c:pt idx="50848">
                  <c:v>15.752374697882001</c:v>
                </c:pt>
                <c:pt idx="50849">
                  <c:v>15.762900000001</c:v>
                </c:pt>
                <c:pt idx="50850">
                  <c:v>15.762900000001</c:v>
                </c:pt>
                <c:pt idx="50851">
                  <c:v>15.762900000001</c:v>
                </c:pt>
                <c:pt idx="50852">
                  <c:v>15.762900000001</c:v>
                </c:pt>
                <c:pt idx="50853">
                  <c:v>15.762900000001</c:v>
                </c:pt>
                <c:pt idx="50854">
                  <c:v>15.762900000001</c:v>
                </c:pt>
                <c:pt idx="50855">
                  <c:v>15.762900000001</c:v>
                </c:pt>
                <c:pt idx="50856">
                  <c:v>15.762900000001</c:v>
                </c:pt>
                <c:pt idx="50857">
                  <c:v>15.762900000001</c:v>
                </c:pt>
                <c:pt idx="50858">
                  <c:v>15.762900000001</c:v>
                </c:pt>
                <c:pt idx="50859">
                  <c:v>15.762900000001</c:v>
                </c:pt>
                <c:pt idx="50860">
                  <c:v>15.757898706688</c:v>
                </c:pt>
                <c:pt idx="50861">
                  <c:v>15.635600000003</c:v>
                </c:pt>
                <c:pt idx="50862">
                  <c:v>15.635600000003</c:v>
                </c:pt>
                <c:pt idx="50863">
                  <c:v>15.635600000003</c:v>
                </c:pt>
                <c:pt idx="50864">
                  <c:v>15.635600000003</c:v>
                </c:pt>
                <c:pt idx="50865">
                  <c:v>15.635600000003</c:v>
                </c:pt>
                <c:pt idx="50866">
                  <c:v>15.635600000003</c:v>
                </c:pt>
                <c:pt idx="50867">
                  <c:v>15.635600000003</c:v>
                </c:pt>
                <c:pt idx="50868">
                  <c:v>15.635600000003</c:v>
                </c:pt>
                <c:pt idx="50869">
                  <c:v>15.635600000003</c:v>
                </c:pt>
                <c:pt idx="50870">
                  <c:v>15.635600000003</c:v>
                </c:pt>
                <c:pt idx="50871">
                  <c:v>15.635600000003</c:v>
                </c:pt>
                <c:pt idx="50872">
                  <c:v>15.635600000003</c:v>
                </c:pt>
                <c:pt idx="50873">
                  <c:v>15.51726884817</c:v>
                </c:pt>
                <c:pt idx="50874">
                  <c:v>15.492100000002999</c:v>
                </c:pt>
                <c:pt idx="50875">
                  <c:v>15.492100000002999</c:v>
                </c:pt>
                <c:pt idx="50876">
                  <c:v>15.492100000002999</c:v>
                </c:pt>
                <c:pt idx="50877">
                  <c:v>15.492100000002999</c:v>
                </c:pt>
                <c:pt idx="50878">
                  <c:v>15.492100000002999</c:v>
                </c:pt>
                <c:pt idx="50879">
                  <c:v>15.492100000002999</c:v>
                </c:pt>
                <c:pt idx="50880">
                  <c:v>15.492100000002999</c:v>
                </c:pt>
                <c:pt idx="50881">
                  <c:v>15.492100000002999</c:v>
                </c:pt>
                <c:pt idx="50882">
                  <c:v>15.492100000002999</c:v>
                </c:pt>
                <c:pt idx="50883">
                  <c:v>15.492100000002999</c:v>
                </c:pt>
                <c:pt idx="50884">
                  <c:v>15.492100000002999</c:v>
                </c:pt>
                <c:pt idx="50885">
                  <c:v>15.492100000002999</c:v>
                </c:pt>
                <c:pt idx="50886">
                  <c:v>15.530509286699001</c:v>
                </c:pt>
                <c:pt idx="50887">
                  <c:v>15.556199999998</c:v>
                </c:pt>
                <c:pt idx="50888">
                  <c:v>15.556199999998</c:v>
                </c:pt>
                <c:pt idx="50889">
                  <c:v>15.556199999998</c:v>
                </c:pt>
                <c:pt idx="50890">
                  <c:v>15.556199999998</c:v>
                </c:pt>
                <c:pt idx="50891">
                  <c:v>15.556199999998</c:v>
                </c:pt>
                <c:pt idx="50892">
                  <c:v>15.556199999997</c:v>
                </c:pt>
                <c:pt idx="50893">
                  <c:v>15.556199999998</c:v>
                </c:pt>
                <c:pt idx="50894">
                  <c:v>15.556199999998</c:v>
                </c:pt>
                <c:pt idx="50895">
                  <c:v>15.556199999998</c:v>
                </c:pt>
                <c:pt idx="50896">
                  <c:v>15.556199999998</c:v>
                </c:pt>
                <c:pt idx="50897">
                  <c:v>15.556199999998</c:v>
                </c:pt>
                <c:pt idx="50898">
                  <c:v>15.556199999998</c:v>
                </c:pt>
                <c:pt idx="50899">
                  <c:v>15.560421152032999</c:v>
                </c:pt>
                <c:pt idx="50900">
                  <c:v>15.594099999995001</c:v>
                </c:pt>
                <c:pt idx="50901">
                  <c:v>15.594099999993</c:v>
                </c:pt>
                <c:pt idx="50902">
                  <c:v>15.594099999995001</c:v>
                </c:pt>
                <c:pt idx="50903">
                  <c:v>15.594099999995001</c:v>
                </c:pt>
                <c:pt idx="50904">
                  <c:v>15.594099999995001</c:v>
                </c:pt>
                <c:pt idx="50905">
                  <c:v>15.594099999995001</c:v>
                </c:pt>
                <c:pt idx="50906">
                  <c:v>15.594099999995001</c:v>
                </c:pt>
                <c:pt idx="50907">
                  <c:v>15.594099999995001</c:v>
                </c:pt>
                <c:pt idx="50908">
                  <c:v>15.594099999995001</c:v>
                </c:pt>
                <c:pt idx="50909">
                  <c:v>15.594099999995001</c:v>
                </c:pt>
                <c:pt idx="50910">
                  <c:v>15.594099999995001</c:v>
                </c:pt>
                <c:pt idx="50911">
                  <c:v>15.594099999995001</c:v>
                </c:pt>
                <c:pt idx="50912">
                  <c:v>15.539001749362001</c:v>
                </c:pt>
                <c:pt idx="50913">
                  <c:v>15.4565</c:v>
                </c:pt>
                <c:pt idx="50914">
                  <c:v>15.4565</c:v>
                </c:pt>
                <c:pt idx="50915">
                  <c:v>15.4565</c:v>
                </c:pt>
                <c:pt idx="50916">
                  <c:v>15.4565</c:v>
                </c:pt>
                <c:pt idx="50917">
                  <c:v>15.4565</c:v>
                </c:pt>
                <c:pt idx="50918">
                  <c:v>15.4565</c:v>
                </c:pt>
                <c:pt idx="50919">
                  <c:v>15.4565</c:v>
                </c:pt>
                <c:pt idx="50920">
                  <c:v>15.4565</c:v>
                </c:pt>
                <c:pt idx="50921">
                  <c:v>15.4565</c:v>
                </c:pt>
                <c:pt idx="50922">
                  <c:v>15.4565</c:v>
                </c:pt>
                <c:pt idx="50923">
                  <c:v>15.4565</c:v>
                </c:pt>
                <c:pt idx="50924">
                  <c:v>15.476658507001</c:v>
                </c:pt>
                <c:pt idx="50925">
                  <c:v>15.521000000001999</c:v>
                </c:pt>
                <c:pt idx="50926">
                  <c:v>15.521000000001999</c:v>
                </c:pt>
                <c:pt idx="50927">
                  <c:v>15.521000000001999</c:v>
                </c:pt>
                <c:pt idx="50928">
                  <c:v>15.521000000001999</c:v>
                </c:pt>
                <c:pt idx="50929">
                  <c:v>15.521000000001999</c:v>
                </c:pt>
                <c:pt idx="50930">
                  <c:v>15.521000000001999</c:v>
                </c:pt>
                <c:pt idx="50931">
                  <c:v>15.521000000001999</c:v>
                </c:pt>
                <c:pt idx="50932">
                  <c:v>15.521000000001999</c:v>
                </c:pt>
                <c:pt idx="50933">
                  <c:v>15.521000000001999</c:v>
                </c:pt>
                <c:pt idx="50934">
                  <c:v>15.521000000001999</c:v>
                </c:pt>
                <c:pt idx="50935">
                  <c:v>15.521000000001999</c:v>
                </c:pt>
                <c:pt idx="50936">
                  <c:v>15.521000000001999</c:v>
                </c:pt>
                <c:pt idx="50937">
                  <c:v>15.517604282208</c:v>
                </c:pt>
                <c:pt idx="50938">
                  <c:v>15.499199999997</c:v>
                </c:pt>
                <c:pt idx="50939">
                  <c:v>15.499199999997</c:v>
                </c:pt>
                <c:pt idx="50940">
                  <c:v>15.499199999997</c:v>
                </c:pt>
                <c:pt idx="50941">
                  <c:v>15.499199999997</c:v>
                </c:pt>
                <c:pt idx="50942">
                  <c:v>15.499199999997</c:v>
                </c:pt>
                <c:pt idx="50943">
                  <c:v>15.499199999997</c:v>
                </c:pt>
                <c:pt idx="50944">
                  <c:v>15.499199999997</c:v>
                </c:pt>
                <c:pt idx="50945">
                  <c:v>15.499199999997</c:v>
                </c:pt>
                <c:pt idx="50946">
                  <c:v>15.499199999997</c:v>
                </c:pt>
                <c:pt idx="50947">
                  <c:v>15.499199999997</c:v>
                </c:pt>
                <c:pt idx="50948">
                  <c:v>15.499199999997</c:v>
                </c:pt>
                <c:pt idx="50949">
                  <c:v>15.499199999997</c:v>
                </c:pt>
                <c:pt idx="50950">
                  <c:v>15.499199999997</c:v>
                </c:pt>
                <c:pt idx="50951">
                  <c:v>15.542902821556</c:v>
                </c:pt>
                <c:pt idx="50952">
                  <c:v>15.598399999994999</c:v>
                </c:pt>
                <c:pt idx="50953">
                  <c:v>15.598399999994999</c:v>
                </c:pt>
                <c:pt idx="50954">
                  <c:v>15.598399999994999</c:v>
                </c:pt>
                <c:pt idx="50955">
                  <c:v>15.598399999995999</c:v>
                </c:pt>
                <c:pt idx="50956">
                  <c:v>15.598399999994999</c:v>
                </c:pt>
                <c:pt idx="50957">
                  <c:v>15.598399999995999</c:v>
                </c:pt>
                <c:pt idx="50958">
                  <c:v>15.598399999995999</c:v>
                </c:pt>
                <c:pt idx="50959">
                  <c:v>15.598399999994999</c:v>
                </c:pt>
                <c:pt idx="50960">
                  <c:v>15.598399999994999</c:v>
                </c:pt>
                <c:pt idx="50961">
                  <c:v>15.598399999995999</c:v>
                </c:pt>
                <c:pt idx="50962">
                  <c:v>15.598399999995999</c:v>
                </c:pt>
                <c:pt idx="50963">
                  <c:v>15.608115298095001</c:v>
                </c:pt>
                <c:pt idx="50964">
                  <c:v>15.634900000003</c:v>
                </c:pt>
                <c:pt idx="50965">
                  <c:v>15.634900000003</c:v>
                </c:pt>
                <c:pt idx="50966">
                  <c:v>15.634900000003</c:v>
                </c:pt>
                <c:pt idx="50967">
                  <c:v>15.634900000003</c:v>
                </c:pt>
                <c:pt idx="50968">
                  <c:v>15.634900000003</c:v>
                </c:pt>
                <c:pt idx="50969">
                  <c:v>15.634900000003</c:v>
                </c:pt>
                <c:pt idx="50970">
                  <c:v>15.634900000003</c:v>
                </c:pt>
                <c:pt idx="50971">
                  <c:v>15.634900000003</c:v>
                </c:pt>
                <c:pt idx="50972">
                  <c:v>15.634900000003</c:v>
                </c:pt>
                <c:pt idx="50973">
                  <c:v>15.634900000004</c:v>
                </c:pt>
                <c:pt idx="50974">
                  <c:v>15.634900000003</c:v>
                </c:pt>
                <c:pt idx="50975">
                  <c:v>15.634900000003</c:v>
                </c:pt>
                <c:pt idx="50976">
                  <c:v>15.634900000003</c:v>
                </c:pt>
                <c:pt idx="50977">
                  <c:v>15.634900000003</c:v>
                </c:pt>
                <c:pt idx="50978">
                  <c:v>15.634900000003</c:v>
                </c:pt>
                <c:pt idx="50979">
                  <c:v>15.634900000003</c:v>
                </c:pt>
                <c:pt idx="50980">
                  <c:v>15.634900000003</c:v>
                </c:pt>
                <c:pt idx="50981">
                  <c:v>15.577333021524</c:v>
                </c:pt>
                <c:pt idx="50982">
                  <c:v>15.533499999997</c:v>
                </c:pt>
                <c:pt idx="50983">
                  <c:v>15.533499999997</c:v>
                </c:pt>
                <c:pt idx="50984">
                  <c:v>15.533499999997</c:v>
                </c:pt>
                <c:pt idx="50985">
                  <c:v>15.533499999997</c:v>
                </c:pt>
                <c:pt idx="50986">
                  <c:v>15.533499999997</c:v>
                </c:pt>
                <c:pt idx="50987">
                  <c:v>15.533499999997</c:v>
                </c:pt>
                <c:pt idx="50988">
                  <c:v>15.533499999997</c:v>
                </c:pt>
                <c:pt idx="50989">
                  <c:v>15.533499999997</c:v>
                </c:pt>
                <c:pt idx="50990">
                  <c:v>15.533499999997</c:v>
                </c:pt>
                <c:pt idx="50991">
                  <c:v>15.533499999997</c:v>
                </c:pt>
                <c:pt idx="50992">
                  <c:v>15.533499999997</c:v>
                </c:pt>
                <c:pt idx="50993">
                  <c:v>15.533499999997</c:v>
                </c:pt>
                <c:pt idx="50994">
                  <c:v>15.568078874877999</c:v>
                </c:pt>
                <c:pt idx="50995">
                  <c:v>15.796800000004</c:v>
                </c:pt>
                <c:pt idx="50996">
                  <c:v>15.796800000004</c:v>
                </c:pt>
                <c:pt idx="50997">
                  <c:v>15.796800000004</c:v>
                </c:pt>
                <c:pt idx="50998">
                  <c:v>15.796800000004</c:v>
                </c:pt>
                <c:pt idx="50999">
                  <c:v>15.796800000004</c:v>
                </c:pt>
                <c:pt idx="51000">
                  <c:v>15.796800000004</c:v>
                </c:pt>
                <c:pt idx="51001">
                  <c:v>15.782389922431999</c:v>
                </c:pt>
                <c:pt idx="51002">
                  <c:v>15.697699999996001</c:v>
                </c:pt>
                <c:pt idx="51003">
                  <c:v>15.697699999996001</c:v>
                </c:pt>
                <c:pt idx="51004">
                  <c:v>15.697699999996001</c:v>
                </c:pt>
                <c:pt idx="51005">
                  <c:v>15.697699999996001</c:v>
                </c:pt>
                <c:pt idx="51006">
                  <c:v>15.697699999996001</c:v>
                </c:pt>
                <c:pt idx="51007">
                  <c:v>15.697699999996001</c:v>
                </c:pt>
                <c:pt idx="51008">
                  <c:v>15.697699999996001</c:v>
                </c:pt>
                <c:pt idx="51009">
                  <c:v>15.697699999996001</c:v>
                </c:pt>
                <c:pt idx="51010">
                  <c:v>15.697699999996001</c:v>
                </c:pt>
                <c:pt idx="51011">
                  <c:v>15.697699999996001</c:v>
                </c:pt>
                <c:pt idx="51012">
                  <c:v>15.697699999996001</c:v>
                </c:pt>
                <c:pt idx="51013">
                  <c:v>15.697699999996001</c:v>
                </c:pt>
                <c:pt idx="51014">
                  <c:v>15.697700000001999</c:v>
                </c:pt>
                <c:pt idx="51015">
                  <c:v>15.697699999996001</c:v>
                </c:pt>
                <c:pt idx="51016">
                  <c:v>15.697699999996001</c:v>
                </c:pt>
                <c:pt idx="51017">
                  <c:v>15.697699999996001</c:v>
                </c:pt>
                <c:pt idx="51018">
                  <c:v>15.697699999996001</c:v>
                </c:pt>
                <c:pt idx="51019">
                  <c:v>15.688296321008</c:v>
                </c:pt>
                <c:pt idx="51020">
                  <c:v>15.661400000005001</c:v>
                </c:pt>
                <c:pt idx="51021">
                  <c:v>15.661400000004001</c:v>
                </c:pt>
                <c:pt idx="51022">
                  <c:v>15.661400000004001</c:v>
                </c:pt>
                <c:pt idx="51023">
                  <c:v>15.661400000004001</c:v>
                </c:pt>
                <c:pt idx="51024">
                  <c:v>15.661400000004001</c:v>
                </c:pt>
                <c:pt idx="51025">
                  <c:v>15.661400000005001</c:v>
                </c:pt>
                <c:pt idx="51026">
                  <c:v>15.661400000004001</c:v>
                </c:pt>
                <c:pt idx="51027">
                  <c:v>15.661400000004001</c:v>
                </c:pt>
                <c:pt idx="51028">
                  <c:v>15.661400000004001</c:v>
                </c:pt>
                <c:pt idx="51029">
                  <c:v>15.661400000004001</c:v>
                </c:pt>
                <c:pt idx="51030">
                  <c:v>15.661400000004001</c:v>
                </c:pt>
                <c:pt idx="51031">
                  <c:v>15.661400000004001</c:v>
                </c:pt>
                <c:pt idx="51032">
                  <c:v>15.656880080488</c:v>
                </c:pt>
                <c:pt idx="51033">
                  <c:v>15.630200000006001</c:v>
                </c:pt>
                <c:pt idx="51034">
                  <c:v>15.630200000006001</c:v>
                </c:pt>
                <c:pt idx="51035">
                  <c:v>15.630200000006001</c:v>
                </c:pt>
                <c:pt idx="51036">
                  <c:v>15.630200000006001</c:v>
                </c:pt>
                <c:pt idx="51037">
                  <c:v>15.630200000006001</c:v>
                </c:pt>
                <c:pt idx="51038">
                  <c:v>15.630200000006999</c:v>
                </c:pt>
                <c:pt idx="51039">
                  <c:v>15.629460341732001</c:v>
                </c:pt>
                <c:pt idx="51040">
                  <c:v>15.623200000002001</c:v>
                </c:pt>
                <c:pt idx="51041">
                  <c:v>15.623200000002001</c:v>
                </c:pt>
                <c:pt idx="51042">
                  <c:v>15.623200000002001</c:v>
                </c:pt>
                <c:pt idx="51043">
                  <c:v>15.623200000002001</c:v>
                </c:pt>
                <c:pt idx="51044">
                  <c:v>15.623200000002001</c:v>
                </c:pt>
                <c:pt idx="51045">
                  <c:v>15.623200000002001</c:v>
                </c:pt>
                <c:pt idx="51046">
                  <c:v>15.623200000002001</c:v>
                </c:pt>
                <c:pt idx="51047">
                  <c:v>15.623200000002001</c:v>
                </c:pt>
                <c:pt idx="51048">
                  <c:v>15.623200000002001</c:v>
                </c:pt>
                <c:pt idx="51049">
                  <c:v>15.623200000002001</c:v>
                </c:pt>
                <c:pt idx="51050">
                  <c:v>15.623200000002001</c:v>
                </c:pt>
                <c:pt idx="51051">
                  <c:v>15.623200000002001</c:v>
                </c:pt>
                <c:pt idx="51052">
                  <c:v>15.660632898457999</c:v>
                </c:pt>
                <c:pt idx="51053">
                  <c:v>15.749299999997</c:v>
                </c:pt>
                <c:pt idx="51054">
                  <c:v>15.749299999997</c:v>
                </c:pt>
                <c:pt idx="51055">
                  <c:v>15.749299999997</c:v>
                </c:pt>
                <c:pt idx="51056">
                  <c:v>15.749299999997</c:v>
                </c:pt>
                <c:pt idx="51057">
                  <c:v>15.749299999997</c:v>
                </c:pt>
                <c:pt idx="51058">
                  <c:v>15.749299999997</c:v>
                </c:pt>
                <c:pt idx="51059">
                  <c:v>15.749299999997</c:v>
                </c:pt>
                <c:pt idx="51060">
                  <c:v>15.749299999997</c:v>
                </c:pt>
                <c:pt idx="51061">
                  <c:v>15.749299999997</c:v>
                </c:pt>
                <c:pt idx="51062">
                  <c:v>15.749299999997</c:v>
                </c:pt>
                <c:pt idx="51063">
                  <c:v>15.749299999997</c:v>
                </c:pt>
                <c:pt idx="51064">
                  <c:v>15.749299999997</c:v>
                </c:pt>
                <c:pt idx="51065">
                  <c:v>15.749299999997</c:v>
                </c:pt>
                <c:pt idx="51066">
                  <c:v>15.749299999997</c:v>
                </c:pt>
                <c:pt idx="51067">
                  <c:v>15.749299999997</c:v>
                </c:pt>
                <c:pt idx="51068">
                  <c:v>15.749299999997</c:v>
                </c:pt>
                <c:pt idx="51069">
                  <c:v>15.749299999997</c:v>
                </c:pt>
                <c:pt idx="51070">
                  <c:v>15.749299999997</c:v>
                </c:pt>
                <c:pt idx="51071">
                  <c:v>15.749299999997</c:v>
                </c:pt>
                <c:pt idx="51072">
                  <c:v>15.749299999997</c:v>
                </c:pt>
                <c:pt idx="51073">
                  <c:v>15.654674071400001</c:v>
                </c:pt>
                <c:pt idx="51074">
                  <c:v>15.622100000002</c:v>
                </c:pt>
                <c:pt idx="51075">
                  <c:v>15.622100000002</c:v>
                </c:pt>
                <c:pt idx="51076">
                  <c:v>15.622100000002</c:v>
                </c:pt>
                <c:pt idx="51077">
                  <c:v>15.622100000002</c:v>
                </c:pt>
                <c:pt idx="51078">
                  <c:v>15.622100000002</c:v>
                </c:pt>
                <c:pt idx="51079">
                  <c:v>15.622100000002</c:v>
                </c:pt>
                <c:pt idx="51080">
                  <c:v>15.622100000002</c:v>
                </c:pt>
                <c:pt idx="51081">
                  <c:v>15.622100000002</c:v>
                </c:pt>
                <c:pt idx="51082">
                  <c:v>15.622100000002</c:v>
                </c:pt>
                <c:pt idx="51083">
                  <c:v>15.622100000002</c:v>
                </c:pt>
                <c:pt idx="51084">
                  <c:v>15.586320995027</c:v>
                </c:pt>
                <c:pt idx="51085">
                  <c:v>15.548299999997001</c:v>
                </c:pt>
                <c:pt idx="51086">
                  <c:v>15.548299999997001</c:v>
                </c:pt>
                <c:pt idx="51087">
                  <c:v>15.548299999997001</c:v>
                </c:pt>
                <c:pt idx="51088">
                  <c:v>15.548299999997001</c:v>
                </c:pt>
                <c:pt idx="51089">
                  <c:v>15.547739054206</c:v>
                </c:pt>
                <c:pt idx="51090">
                  <c:v>15.540500000002</c:v>
                </c:pt>
                <c:pt idx="51091">
                  <c:v>15.540500000002</c:v>
                </c:pt>
                <c:pt idx="51092">
                  <c:v>15.540500000002</c:v>
                </c:pt>
                <c:pt idx="51093">
                  <c:v>15.540500000002</c:v>
                </c:pt>
                <c:pt idx="51094">
                  <c:v>15.540500000002</c:v>
                </c:pt>
                <c:pt idx="51095">
                  <c:v>15.540500000002</c:v>
                </c:pt>
                <c:pt idx="51096">
                  <c:v>15.540500000002</c:v>
                </c:pt>
                <c:pt idx="51097">
                  <c:v>15.540500000002</c:v>
                </c:pt>
                <c:pt idx="51098">
                  <c:v>15.540500000002</c:v>
                </c:pt>
                <c:pt idx="51099">
                  <c:v>15.540500000002</c:v>
                </c:pt>
                <c:pt idx="51100">
                  <c:v>15.540500000002</c:v>
                </c:pt>
                <c:pt idx="51101">
                  <c:v>15.540500000002</c:v>
                </c:pt>
                <c:pt idx="51102">
                  <c:v>15.540500000002</c:v>
                </c:pt>
                <c:pt idx="51103">
                  <c:v>15.540500000002</c:v>
                </c:pt>
                <c:pt idx="51104">
                  <c:v>15.540500000002</c:v>
                </c:pt>
                <c:pt idx="51105">
                  <c:v>15.540500000002</c:v>
                </c:pt>
                <c:pt idx="51106">
                  <c:v>15.540500000002</c:v>
                </c:pt>
                <c:pt idx="51107">
                  <c:v>15.540500000002</c:v>
                </c:pt>
                <c:pt idx="51108">
                  <c:v>15.576310798155999</c:v>
                </c:pt>
                <c:pt idx="51109">
                  <c:v>15.676700000004001</c:v>
                </c:pt>
                <c:pt idx="51110">
                  <c:v>15.676700000005001</c:v>
                </c:pt>
                <c:pt idx="51111">
                  <c:v>15.676700000004001</c:v>
                </c:pt>
                <c:pt idx="51112">
                  <c:v>15.676700000005001</c:v>
                </c:pt>
                <c:pt idx="51113">
                  <c:v>15.676700000004001</c:v>
                </c:pt>
                <c:pt idx="51114">
                  <c:v>15.676700000005001</c:v>
                </c:pt>
                <c:pt idx="51115">
                  <c:v>15.676700000005001</c:v>
                </c:pt>
                <c:pt idx="51116">
                  <c:v>15.676700000005001</c:v>
                </c:pt>
                <c:pt idx="51117">
                  <c:v>15.676700000006001</c:v>
                </c:pt>
                <c:pt idx="51118">
                  <c:v>15.676700000004001</c:v>
                </c:pt>
                <c:pt idx="51119">
                  <c:v>15.676700000005001</c:v>
                </c:pt>
                <c:pt idx="51120">
                  <c:v>15.676700000005001</c:v>
                </c:pt>
                <c:pt idx="51121">
                  <c:v>15.694931327468</c:v>
                </c:pt>
                <c:pt idx="51122">
                  <c:v>15.6967</c:v>
                </c:pt>
                <c:pt idx="51123">
                  <c:v>15.6967</c:v>
                </c:pt>
                <c:pt idx="51124">
                  <c:v>15.6967</c:v>
                </c:pt>
                <c:pt idx="51125">
                  <c:v>15.6967</c:v>
                </c:pt>
                <c:pt idx="51126">
                  <c:v>15.6967</c:v>
                </c:pt>
                <c:pt idx="51127">
                  <c:v>15.6967</c:v>
                </c:pt>
                <c:pt idx="51128">
                  <c:v>15.6967</c:v>
                </c:pt>
                <c:pt idx="51129">
                  <c:v>15.6967</c:v>
                </c:pt>
                <c:pt idx="51130">
                  <c:v>15.6967</c:v>
                </c:pt>
                <c:pt idx="51131">
                  <c:v>15.6967</c:v>
                </c:pt>
                <c:pt idx="51132">
                  <c:v>15.6967</c:v>
                </c:pt>
                <c:pt idx="51133">
                  <c:v>15.650391781073001</c:v>
                </c:pt>
                <c:pt idx="51134">
                  <c:v>15.605099999994</c:v>
                </c:pt>
                <c:pt idx="51135">
                  <c:v>15.605099999994</c:v>
                </c:pt>
                <c:pt idx="51136">
                  <c:v>15.605099999994</c:v>
                </c:pt>
                <c:pt idx="51137">
                  <c:v>15.605099999994</c:v>
                </c:pt>
                <c:pt idx="51138">
                  <c:v>15.605099999994</c:v>
                </c:pt>
                <c:pt idx="51139">
                  <c:v>15.605099999994</c:v>
                </c:pt>
                <c:pt idx="51140">
                  <c:v>15.605099999994</c:v>
                </c:pt>
                <c:pt idx="51141">
                  <c:v>15.605099999994</c:v>
                </c:pt>
                <c:pt idx="51142">
                  <c:v>15.605099999994</c:v>
                </c:pt>
                <c:pt idx="51143">
                  <c:v>15.605099999994</c:v>
                </c:pt>
                <c:pt idx="51144">
                  <c:v>15.605099999994</c:v>
                </c:pt>
                <c:pt idx="51145">
                  <c:v>15.605099999994</c:v>
                </c:pt>
                <c:pt idx="51146">
                  <c:v>15.59863238676</c:v>
                </c:pt>
                <c:pt idx="51147">
                  <c:v>15.559299999995</c:v>
                </c:pt>
                <c:pt idx="51148">
                  <c:v>15.559299999995</c:v>
                </c:pt>
                <c:pt idx="51149">
                  <c:v>15.559299999995</c:v>
                </c:pt>
                <c:pt idx="51150">
                  <c:v>15.559299999995</c:v>
                </c:pt>
                <c:pt idx="51151">
                  <c:v>15.559299999995</c:v>
                </c:pt>
                <c:pt idx="51152">
                  <c:v>15.559299999995</c:v>
                </c:pt>
                <c:pt idx="51153">
                  <c:v>15.559299999995</c:v>
                </c:pt>
                <c:pt idx="51154">
                  <c:v>15.559299999995</c:v>
                </c:pt>
                <c:pt idx="51155">
                  <c:v>15.559299999995</c:v>
                </c:pt>
                <c:pt idx="51156">
                  <c:v>15.559299999996</c:v>
                </c:pt>
                <c:pt idx="51157">
                  <c:v>15.559299999995</c:v>
                </c:pt>
                <c:pt idx="51158">
                  <c:v>15.559299999995</c:v>
                </c:pt>
                <c:pt idx="51159">
                  <c:v>15.559299999995</c:v>
                </c:pt>
                <c:pt idx="51160">
                  <c:v>15.632728249772001</c:v>
                </c:pt>
                <c:pt idx="51161">
                  <c:v>15.706600000003</c:v>
                </c:pt>
                <c:pt idx="51162">
                  <c:v>15.706600000003</c:v>
                </c:pt>
                <c:pt idx="51163">
                  <c:v>15.706600000003</c:v>
                </c:pt>
                <c:pt idx="51164">
                  <c:v>15.706600000003</c:v>
                </c:pt>
                <c:pt idx="51165">
                  <c:v>15.706600000003</c:v>
                </c:pt>
                <c:pt idx="51166">
                  <c:v>15.706600000003</c:v>
                </c:pt>
                <c:pt idx="51167">
                  <c:v>15.706600000003</c:v>
                </c:pt>
                <c:pt idx="51168">
                  <c:v>15.706599999996</c:v>
                </c:pt>
                <c:pt idx="51169">
                  <c:v>15.706600000003</c:v>
                </c:pt>
                <c:pt idx="51170">
                  <c:v>15.706600000003</c:v>
                </c:pt>
                <c:pt idx="51171">
                  <c:v>15.713651235327999</c:v>
                </c:pt>
                <c:pt idx="51172">
                  <c:v>15.737499999996</c:v>
                </c:pt>
                <c:pt idx="51173">
                  <c:v>15.737499999996</c:v>
                </c:pt>
                <c:pt idx="51174">
                  <c:v>15.737499999995</c:v>
                </c:pt>
                <c:pt idx="51175">
                  <c:v>15.737499999996</c:v>
                </c:pt>
                <c:pt idx="51176">
                  <c:v>15.737499999996</c:v>
                </c:pt>
                <c:pt idx="51177">
                  <c:v>15.737499999995</c:v>
                </c:pt>
                <c:pt idx="51178">
                  <c:v>15.737499999996</c:v>
                </c:pt>
                <c:pt idx="51179">
                  <c:v>15.737499999995</c:v>
                </c:pt>
                <c:pt idx="51180">
                  <c:v>15.737499999996</c:v>
                </c:pt>
                <c:pt idx="51181">
                  <c:v>15.737499999996</c:v>
                </c:pt>
                <c:pt idx="51182">
                  <c:v>15.737499999996</c:v>
                </c:pt>
                <c:pt idx="51183">
                  <c:v>15.737499999996</c:v>
                </c:pt>
                <c:pt idx="51184">
                  <c:v>15.744826258295999</c:v>
                </c:pt>
                <c:pt idx="51185">
                  <c:v>15.805499999995</c:v>
                </c:pt>
                <c:pt idx="51186">
                  <c:v>15.805499999995</c:v>
                </c:pt>
                <c:pt idx="51187">
                  <c:v>15.805499999995</c:v>
                </c:pt>
                <c:pt idx="51188">
                  <c:v>15.805499999995</c:v>
                </c:pt>
                <c:pt idx="51189">
                  <c:v>15.805499999995</c:v>
                </c:pt>
                <c:pt idx="51190">
                  <c:v>15.805499999995</c:v>
                </c:pt>
                <c:pt idx="51191">
                  <c:v>15.805499999995</c:v>
                </c:pt>
                <c:pt idx="51192">
                  <c:v>15.805499999995</c:v>
                </c:pt>
                <c:pt idx="51193">
                  <c:v>15.805499999995</c:v>
                </c:pt>
                <c:pt idx="51194">
                  <c:v>15.805499999995</c:v>
                </c:pt>
                <c:pt idx="51195">
                  <c:v>15.805499999995</c:v>
                </c:pt>
                <c:pt idx="51196">
                  <c:v>15.805499999995</c:v>
                </c:pt>
                <c:pt idx="51197">
                  <c:v>15.805499999995</c:v>
                </c:pt>
                <c:pt idx="51198">
                  <c:v>15.744369443378</c:v>
                </c:pt>
                <c:pt idx="51199">
                  <c:v>15.664199999998999</c:v>
                </c:pt>
                <c:pt idx="51200">
                  <c:v>15.664199999998999</c:v>
                </c:pt>
                <c:pt idx="51201">
                  <c:v>15.664199999998999</c:v>
                </c:pt>
                <c:pt idx="51202">
                  <c:v>15.664199999998999</c:v>
                </c:pt>
                <c:pt idx="51203">
                  <c:v>15.664199999998999</c:v>
                </c:pt>
                <c:pt idx="51204">
                  <c:v>15.664199999998999</c:v>
                </c:pt>
                <c:pt idx="51205">
                  <c:v>15.664199999998999</c:v>
                </c:pt>
                <c:pt idx="51206">
                  <c:v>15.664199999998999</c:v>
                </c:pt>
                <c:pt idx="51207">
                  <c:v>15.664199999998999</c:v>
                </c:pt>
                <c:pt idx="51208">
                  <c:v>15.664199999998999</c:v>
                </c:pt>
                <c:pt idx="51209">
                  <c:v>15.664199999998999</c:v>
                </c:pt>
                <c:pt idx="51210">
                  <c:v>15.660486382232</c:v>
                </c:pt>
                <c:pt idx="51211">
                  <c:v>15.650699999998</c:v>
                </c:pt>
                <c:pt idx="51212">
                  <c:v>15.650699999998</c:v>
                </c:pt>
                <c:pt idx="51213">
                  <c:v>15.650699999998</c:v>
                </c:pt>
                <c:pt idx="51214">
                  <c:v>15.650699999998</c:v>
                </c:pt>
                <c:pt idx="51215">
                  <c:v>15.650699999998</c:v>
                </c:pt>
                <c:pt idx="51216">
                  <c:v>15.650699999998</c:v>
                </c:pt>
                <c:pt idx="51217">
                  <c:v>15.650699999998</c:v>
                </c:pt>
                <c:pt idx="51218">
                  <c:v>15.650699999998</c:v>
                </c:pt>
                <c:pt idx="51219">
                  <c:v>15.650699999998</c:v>
                </c:pt>
                <c:pt idx="51220">
                  <c:v>15.650699999998</c:v>
                </c:pt>
                <c:pt idx="51221">
                  <c:v>15.650699999998</c:v>
                </c:pt>
                <c:pt idx="51222">
                  <c:v>15.650699999998</c:v>
                </c:pt>
                <c:pt idx="51223">
                  <c:v>15.650699999998</c:v>
                </c:pt>
                <c:pt idx="51224">
                  <c:v>15.591402530150001</c:v>
                </c:pt>
                <c:pt idx="51225">
                  <c:v>15.566800000000001</c:v>
                </c:pt>
                <c:pt idx="51226">
                  <c:v>15.566800000000001</c:v>
                </c:pt>
                <c:pt idx="51227">
                  <c:v>15.566800000000001</c:v>
                </c:pt>
                <c:pt idx="51228">
                  <c:v>15.566800000000001</c:v>
                </c:pt>
                <c:pt idx="51229">
                  <c:v>15.566800000000001</c:v>
                </c:pt>
                <c:pt idx="51230">
                  <c:v>15.566800000000001</c:v>
                </c:pt>
                <c:pt idx="51231">
                  <c:v>15.566800000000001</c:v>
                </c:pt>
                <c:pt idx="51232">
                  <c:v>15.566800000000001</c:v>
                </c:pt>
                <c:pt idx="51233">
                  <c:v>15.566800000000001</c:v>
                </c:pt>
                <c:pt idx="51234">
                  <c:v>15.566800000000001</c:v>
                </c:pt>
                <c:pt idx="51235">
                  <c:v>15.566800000000001</c:v>
                </c:pt>
                <c:pt idx="51236">
                  <c:v>15.566800000000001</c:v>
                </c:pt>
                <c:pt idx="51237">
                  <c:v>15.614036377585</c:v>
                </c:pt>
                <c:pt idx="51238">
                  <c:v>15.726400000006</c:v>
                </c:pt>
                <c:pt idx="51239">
                  <c:v>15.726400000006</c:v>
                </c:pt>
                <c:pt idx="51240">
                  <c:v>15.726400000006</c:v>
                </c:pt>
                <c:pt idx="51241">
                  <c:v>15.726400000006</c:v>
                </c:pt>
                <c:pt idx="51242">
                  <c:v>15.726400000006</c:v>
                </c:pt>
                <c:pt idx="51243">
                  <c:v>15.726400000006</c:v>
                </c:pt>
                <c:pt idx="51244">
                  <c:v>15.726400000007001</c:v>
                </c:pt>
                <c:pt idx="51245">
                  <c:v>15.726400000006</c:v>
                </c:pt>
                <c:pt idx="51246">
                  <c:v>15.726400000006</c:v>
                </c:pt>
                <c:pt idx="51247">
                  <c:v>15.726400000006</c:v>
                </c:pt>
                <c:pt idx="51248">
                  <c:v>15.726400000006</c:v>
                </c:pt>
                <c:pt idx="51249">
                  <c:v>15.728241434268</c:v>
                </c:pt>
                <c:pt idx="51250">
                  <c:v>15.739000000001001</c:v>
                </c:pt>
                <c:pt idx="51251">
                  <c:v>15.739000000001001</c:v>
                </c:pt>
                <c:pt idx="51252">
                  <c:v>15.739000000001001</c:v>
                </c:pt>
                <c:pt idx="51253">
                  <c:v>15.739000000001001</c:v>
                </c:pt>
                <c:pt idx="51254">
                  <c:v>15.739000000001001</c:v>
                </c:pt>
                <c:pt idx="51255">
                  <c:v>15.739000000001001</c:v>
                </c:pt>
                <c:pt idx="51256">
                  <c:v>15.739000000001001</c:v>
                </c:pt>
                <c:pt idx="51257">
                  <c:v>15.739000000001001</c:v>
                </c:pt>
                <c:pt idx="51258">
                  <c:v>15.739000000001001</c:v>
                </c:pt>
                <c:pt idx="51259">
                  <c:v>15.739000000001001</c:v>
                </c:pt>
                <c:pt idx="51260">
                  <c:v>15.739000000001001</c:v>
                </c:pt>
                <c:pt idx="51261">
                  <c:v>15.739000000001001</c:v>
                </c:pt>
                <c:pt idx="51262">
                  <c:v>15.752447540151</c:v>
                </c:pt>
                <c:pt idx="51263">
                  <c:v>15.763600000004001</c:v>
                </c:pt>
                <c:pt idx="51264">
                  <c:v>15.763600000004001</c:v>
                </c:pt>
                <c:pt idx="51265">
                  <c:v>15.763600000004001</c:v>
                </c:pt>
                <c:pt idx="51266">
                  <c:v>15.763600000004001</c:v>
                </c:pt>
                <c:pt idx="51267">
                  <c:v>15.763600000004001</c:v>
                </c:pt>
                <c:pt idx="51268">
                  <c:v>15.763600000004001</c:v>
                </c:pt>
                <c:pt idx="51269">
                  <c:v>15.763600000004001</c:v>
                </c:pt>
                <c:pt idx="51270">
                  <c:v>15.763600000004001</c:v>
                </c:pt>
                <c:pt idx="51271">
                  <c:v>15.763600000004001</c:v>
                </c:pt>
                <c:pt idx="51272">
                  <c:v>15.763600000004001</c:v>
                </c:pt>
                <c:pt idx="51273">
                  <c:v>15.763600000004001</c:v>
                </c:pt>
                <c:pt idx="51274">
                  <c:v>15.763600000004001</c:v>
                </c:pt>
                <c:pt idx="51275">
                  <c:v>15.763286460855999</c:v>
                </c:pt>
                <c:pt idx="51276">
                  <c:v>15.759699999997</c:v>
                </c:pt>
                <c:pt idx="51277">
                  <c:v>15.759699999997</c:v>
                </c:pt>
                <c:pt idx="51278">
                  <c:v>15.759699999997</c:v>
                </c:pt>
                <c:pt idx="51279">
                  <c:v>15.759699999997</c:v>
                </c:pt>
                <c:pt idx="51280">
                  <c:v>15.759699999997</c:v>
                </c:pt>
                <c:pt idx="51281">
                  <c:v>15.759699999997</c:v>
                </c:pt>
                <c:pt idx="51282">
                  <c:v>15.759699999997</c:v>
                </c:pt>
                <c:pt idx="51283">
                  <c:v>15.759699999997</c:v>
                </c:pt>
                <c:pt idx="51284">
                  <c:v>15.759699999997</c:v>
                </c:pt>
                <c:pt idx="51285">
                  <c:v>15.759699999997</c:v>
                </c:pt>
                <c:pt idx="51286">
                  <c:v>15.759699999997</c:v>
                </c:pt>
                <c:pt idx="51287">
                  <c:v>15.667403040984</c:v>
                </c:pt>
                <c:pt idx="51288">
                  <c:v>15.436500000003999</c:v>
                </c:pt>
                <c:pt idx="51289">
                  <c:v>15.436500000004999</c:v>
                </c:pt>
                <c:pt idx="51290">
                  <c:v>15.436500000003999</c:v>
                </c:pt>
                <c:pt idx="51291">
                  <c:v>15.436500000003999</c:v>
                </c:pt>
                <c:pt idx="51292">
                  <c:v>15.436500000003999</c:v>
                </c:pt>
                <c:pt idx="51293">
                  <c:v>15.465391003525999</c:v>
                </c:pt>
                <c:pt idx="51294">
                  <c:v>15.533100000000999</c:v>
                </c:pt>
                <c:pt idx="51295">
                  <c:v>15.533100000000999</c:v>
                </c:pt>
                <c:pt idx="51296">
                  <c:v>15.533100000000999</c:v>
                </c:pt>
                <c:pt idx="51297">
                  <c:v>15.533100000000999</c:v>
                </c:pt>
                <c:pt idx="51298">
                  <c:v>15.533100000000999</c:v>
                </c:pt>
                <c:pt idx="51299">
                  <c:v>15.533100000000999</c:v>
                </c:pt>
                <c:pt idx="51300">
                  <c:v>15.533100000000999</c:v>
                </c:pt>
                <c:pt idx="51301">
                  <c:v>15.533100000000999</c:v>
                </c:pt>
                <c:pt idx="51302">
                  <c:v>15.533100000000999</c:v>
                </c:pt>
                <c:pt idx="51303">
                  <c:v>15.533100000000999</c:v>
                </c:pt>
                <c:pt idx="51304">
                  <c:v>15.533100000000999</c:v>
                </c:pt>
                <c:pt idx="51305">
                  <c:v>15.533100000000999</c:v>
                </c:pt>
                <c:pt idx="51306">
                  <c:v>15.533100000000999</c:v>
                </c:pt>
                <c:pt idx="51307">
                  <c:v>15.495866550345999</c:v>
                </c:pt>
                <c:pt idx="51308">
                  <c:v>15.485500000003</c:v>
                </c:pt>
                <c:pt idx="51309">
                  <c:v>15.485500000004</c:v>
                </c:pt>
                <c:pt idx="51310">
                  <c:v>15.485500000004</c:v>
                </c:pt>
                <c:pt idx="51311">
                  <c:v>15.485500000003</c:v>
                </c:pt>
                <c:pt idx="51312">
                  <c:v>15.485500000003</c:v>
                </c:pt>
                <c:pt idx="51313">
                  <c:v>15.485500000004</c:v>
                </c:pt>
                <c:pt idx="51314">
                  <c:v>15.485500000004</c:v>
                </c:pt>
                <c:pt idx="51315">
                  <c:v>15.485500000003</c:v>
                </c:pt>
                <c:pt idx="51316">
                  <c:v>15.485500000003</c:v>
                </c:pt>
                <c:pt idx="51317">
                  <c:v>15.485500000003</c:v>
                </c:pt>
                <c:pt idx="51318">
                  <c:v>15.485500000004</c:v>
                </c:pt>
                <c:pt idx="51319">
                  <c:v>15.516548200394</c:v>
                </c:pt>
                <c:pt idx="51320">
                  <c:v>15.7065</c:v>
                </c:pt>
                <c:pt idx="51321">
                  <c:v>15.7065</c:v>
                </c:pt>
                <c:pt idx="51322">
                  <c:v>15.7065</c:v>
                </c:pt>
                <c:pt idx="51323">
                  <c:v>15.7065</c:v>
                </c:pt>
                <c:pt idx="51324">
                  <c:v>15.7065</c:v>
                </c:pt>
                <c:pt idx="51325">
                  <c:v>15.7065</c:v>
                </c:pt>
                <c:pt idx="51326">
                  <c:v>15.7065</c:v>
                </c:pt>
                <c:pt idx="51327">
                  <c:v>15.7065</c:v>
                </c:pt>
                <c:pt idx="51328">
                  <c:v>15.7065</c:v>
                </c:pt>
                <c:pt idx="51329">
                  <c:v>15.7065</c:v>
                </c:pt>
                <c:pt idx="51330">
                  <c:v>15.706499999993</c:v>
                </c:pt>
                <c:pt idx="51331">
                  <c:v>15.7065</c:v>
                </c:pt>
                <c:pt idx="51332">
                  <c:v>15.717662805912999</c:v>
                </c:pt>
                <c:pt idx="51333">
                  <c:v>15.732200000005999</c:v>
                </c:pt>
                <c:pt idx="51334">
                  <c:v>15.732199999999001</c:v>
                </c:pt>
                <c:pt idx="51335">
                  <c:v>15.732199999999001</c:v>
                </c:pt>
                <c:pt idx="51336">
                  <c:v>15.732199999999001</c:v>
                </c:pt>
                <c:pt idx="51337">
                  <c:v>15.732199999999001</c:v>
                </c:pt>
                <c:pt idx="51338">
                  <c:v>15.732199999999001</c:v>
                </c:pt>
                <c:pt idx="51339">
                  <c:v>15.732199999999001</c:v>
                </c:pt>
                <c:pt idx="51340">
                  <c:v>15.732199999999001</c:v>
                </c:pt>
                <c:pt idx="51341">
                  <c:v>15.732199999999001</c:v>
                </c:pt>
                <c:pt idx="51342">
                  <c:v>15.732199999999001</c:v>
                </c:pt>
                <c:pt idx="51343">
                  <c:v>15.732199999999001</c:v>
                </c:pt>
                <c:pt idx="51344">
                  <c:v>15.724896437788001</c:v>
                </c:pt>
                <c:pt idx="51345">
                  <c:v>15.663399999997001</c:v>
                </c:pt>
                <c:pt idx="51346">
                  <c:v>15.663399999997001</c:v>
                </c:pt>
                <c:pt idx="51347">
                  <c:v>15.663399999997001</c:v>
                </c:pt>
                <c:pt idx="51348">
                  <c:v>15.663399999997001</c:v>
                </c:pt>
                <c:pt idx="51349">
                  <c:v>15.663399999996001</c:v>
                </c:pt>
                <c:pt idx="51350">
                  <c:v>15.663400000002</c:v>
                </c:pt>
                <c:pt idx="51351">
                  <c:v>15.663399999997001</c:v>
                </c:pt>
                <c:pt idx="51352">
                  <c:v>15.663399999997001</c:v>
                </c:pt>
                <c:pt idx="51353">
                  <c:v>15.663399999997001</c:v>
                </c:pt>
                <c:pt idx="51354">
                  <c:v>15.663399999997001</c:v>
                </c:pt>
                <c:pt idx="51355">
                  <c:v>15.663399999997001</c:v>
                </c:pt>
                <c:pt idx="51356">
                  <c:v>15.635358447463</c:v>
                </c:pt>
                <c:pt idx="51357">
                  <c:v>15.622000000003</c:v>
                </c:pt>
                <c:pt idx="51358">
                  <c:v>15.622000000003</c:v>
                </c:pt>
                <c:pt idx="51359">
                  <c:v>15.622000000003</c:v>
                </c:pt>
                <c:pt idx="51360">
                  <c:v>15.622000000003</c:v>
                </c:pt>
                <c:pt idx="51361">
                  <c:v>15.622000000003</c:v>
                </c:pt>
                <c:pt idx="51362">
                  <c:v>15.622000000003</c:v>
                </c:pt>
                <c:pt idx="51363">
                  <c:v>15.622000000003</c:v>
                </c:pt>
                <c:pt idx="51364">
                  <c:v>15.622000000003</c:v>
                </c:pt>
                <c:pt idx="51365">
                  <c:v>15.622000000003</c:v>
                </c:pt>
                <c:pt idx="51366">
                  <c:v>15.622000000003</c:v>
                </c:pt>
                <c:pt idx="51367">
                  <c:v>15.622000000003</c:v>
                </c:pt>
                <c:pt idx="51368">
                  <c:v>15.622000000003</c:v>
                </c:pt>
                <c:pt idx="51369">
                  <c:v>15.622000000003</c:v>
                </c:pt>
                <c:pt idx="51370">
                  <c:v>15.622000000003</c:v>
                </c:pt>
                <c:pt idx="51371">
                  <c:v>15.622000000003</c:v>
                </c:pt>
                <c:pt idx="51372">
                  <c:v>15.622000000003</c:v>
                </c:pt>
                <c:pt idx="51373">
                  <c:v>15.622000000003</c:v>
                </c:pt>
                <c:pt idx="51374">
                  <c:v>15.622000000003</c:v>
                </c:pt>
                <c:pt idx="51375">
                  <c:v>15.622000000003</c:v>
                </c:pt>
                <c:pt idx="51376">
                  <c:v>15.692751662938999</c:v>
                </c:pt>
                <c:pt idx="51377">
                  <c:v>15.780399999996</c:v>
                </c:pt>
                <c:pt idx="51378">
                  <c:v>15.780399999996</c:v>
                </c:pt>
                <c:pt idx="51379">
                  <c:v>15.780399999996</c:v>
                </c:pt>
                <c:pt idx="51380">
                  <c:v>15.780399999996</c:v>
                </c:pt>
                <c:pt idx="51381">
                  <c:v>15.780399999996</c:v>
                </c:pt>
                <c:pt idx="51382">
                  <c:v>15.780399999996</c:v>
                </c:pt>
                <c:pt idx="51383">
                  <c:v>15.780399999996</c:v>
                </c:pt>
                <c:pt idx="51384">
                  <c:v>15.780399999996</c:v>
                </c:pt>
                <c:pt idx="51385">
                  <c:v>15.780399999996</c:v>
                </c:pt>
                <c:pt idx="51386">
                  <c:v>15.780399999996</c:v>
                </c:pt>
                <c:pt idx="51387">
                  <c:v>15.780399999996</c:v>
                </c:pt>
                <c:pt idx="51388">
                  <c:v>15.780399999996</c:v>
                </c:pt>
                <c:pt idx="51389">
                  <c:v>15.782696792459999</c:v>
                </c:pt>
                <c:pt idx="51390">
                  <c:v>15.797599999997001</c:v>
                </c:pt>
                <c:pt idx="51391">
                  <c:v>15.797599999997001</c:v>
                </c:pt>
                <c:pt idx="51392">
                  <c:v>15.797599999997001</c:v>
                </c:pt>
                <c:pt idx="51393">
                  <c:v>15.797599999997001</c:v>
                </c:pt>
                <c:pt idx="51394">
                  <c:v>15.797599999997001</c:v>
                </c:pt>
                <c:pt idx="51395">
                  <c:v>15.797599999997001</c:v>
                </c:pt>
                <c:pt idx="51396">
                  <c:v>15.797599999997001</c:v>
                </c:pt>
                <c:pt idx="51397">
                  <c:v>15.797599999997001</c:v>
                </c:pt>
                <c:pt idx="51398">
                  <c:v>15.797599999997001</c:v>
                </c:pt>
                <c:pt idx="51399">
                  <c:v>15.797599999997001</c:v>
                </c:pt>
                <c:pt idx="51400">
                  <c:v>15.797599999997001</c:v>
                </c:pt>
                <c:pt idx="51401">
                  <c:v>15.788315534605999</c:v>
                </c:pt>
                <c:pt idx="51402">
                  <c:v>15.709000000002</c:v>
                </c:pt>
                <c:pt idx="51403">
                  <c:v>15.709000000002</c:v>
                </c:pt>
                <c:pt idx="51404">
                  <c:v>15.709000000002</c:v>
                </c:pt>
                <c:pt idx="51405">
                  <c:v>15.709000000002</c:v>
                </c:pt>
                <c:pt idx="51406">
                  <c:v>15.709000000002</c:v>
                </c:pt>
                <c:pt idx="51407">
                  <c:v>15.709000000002</c:v>
                </c:pt>
                <c:pt idx="51408">
                  <c:v>15.709000000002</c:v>
                </c:pt>
                <c:pt idx="51409">
                  <c:v>15.709000000002</c:v>
                </c:pt>
                <c:pt idx="51410">
                  <c:v>15.709000000002</c:v>
                </c:pt>
                <c:pt idx="51411">
                  <c:v>15.709000000002</c:v>
                </c:pt>
                <c:pt idx="51412">
                  <c:v>15.709000000002</c:v>
                </c:pt>
                <c:pt idx="51413">
                  <c:v>15.709000000002</c:v>
                </c:pt>
                <c:pt idx="51414">
                  <c:v>15.687293697132001</c:v>
                </c:pt>
                <c:pt idx="51415">
                  <c:v>15.650699999998</c:v>
                </c:pt>
                <c:pt idx="51416">
                  <c:v>15.650699999998</c:v>
                </c:pt>
                <c:pt idx="51417">
                  <c:v>15.650699999998</c:v>
                </c:pt>
                <c:pt idx="51418">
                  <c:v>15.650699999998</c:v>
                </c:pt>
                <c:pt idx="51419">
                  <c:v>15.650699999998</c:v>
                </c:pt>
                <c:pt idx="51420">
                  <c:v>15.659458532325999</c:v>
                </c:pt>
                <c:pt idx="51421">
                  <c:v>15.701399999996999</c:v>
                </c:pt>
                <c:pt idx="51422">
                  <c:v>15.701399999996999</c:v>
                </c:pt>
                <c:pt idx="51423">
                  <c:v>15.701399999996999</c:v>
                </c:pt>
                <c:pt idx="51424">
                  <c:v>15.701399999996999</c:v>
                </c:pt>
                <c:pt idx="51425">
                  <c:v>15.701399999996999</c:v>
                </c:pt>
                <c:pt idx="51426">
                  <c:v>15.701399999996999</c:v>
                </c:pt>
                <c:pt idx="51427">
                  <c:v>15.701399999996999</c:v>
                </c:pt>
                <c:pt idx="51428">
                  <c:v>15.701399999996999</c:v>
                </c:pt>
                <c:pt idx="51429">
                  <c:v>15.701399999996999</c:v>
                </c:pt>
                <c:pt idx="51430">
                  <c:v>15.701399999996999</c:v>
                </c:pt>
                <c:pt idx="51431">
                  <c:v>15.701399999996999</c:v>
                </c:pt>
                <c:pt idx="51432">
                  <c:v>15.701399999996999</c:v>
                </c:pt>
                <c:pt idx="51433">
                  <c:v>15.701399999996999</c:v>
                </c:pt>
                <c:pt idx="51434">
                  <c:v>15.701399999996999</c:v>
                </c:pt>
                <c:pt idx="51435">
                  <c:v>15.701399999996999</c:v>
                </c:pt>
                <c:pt idx="51436">
                  <c:v>15.701399999996999</c:v>
                </c:pt>
                <c:pt idx="51437">
                  <c:v>15.701399999996999</c:v>
                </c:pt>
                <c:pt idx="51438">
                  <c:v>15.701399999996999</c:v>
                </c:pt>
                <c:pt idx="51439">
                  <c:v>15.705939193432</c:v>
                </c:pt>
                <c:pt idx="51440">
                  <c:v>15.761499999994999</c:v>
                </c:pt>
                <c:pt idx="51441">
                  <c:v>15.761499999994999</c:v>
                </c:pt>
                <c:pt idx="51442">
                  <c:v>15.761499999994999</c:v>
                </c:pt>
                <c:pt idx="51443">
                  <c:v>15.761499999994999</c:v>
                </c:pt>
                <c:pt idx="51444">
                  <c:v>15.761499999994999</c:v>
                </c:pt>
                <c:pt idx="51445">
                  <c:v>15.761499999994999</c:v>
                </c:pt>
                <c:pt idx="51446">
                  <c:v>15.761499999994999</c:v>
                </c:pt>
                <c:pt idx="51447">
                  <c:v>15.761499999994999</c:v>
                </c:pt>
                <c:pt idx="51448">
                  <c:v>15.761499999994999</c:v>
                </c:pt>
                <c:pt idx="51449">
                  <c:v>15.761499999994999</c:v>
                </c:pt>
                <c:pt idx="51450">
                  <c:v>15.761499999994999</c:v>
                </c:pt>
                <c:pt idx="51451">
                  <c:v>15.761499999994999</c:v>
                </c:pt>
                <c:pt idx="51452">
                  <c:v>15.761499999994999</c:v>
                </c:pt>
                <c:pt idx="51453">
                  <c:v>15.624938110151</c:v>
                </c:pt>
                <c:pt idx="51454">
                  <c:v>15.516800000005</c:v>
                </c:pt>
                <c:pt idx="51455">
                  <c:v>15.516800000005</c:v>
                </c:pt>
                <c:pt idx="51456">
                  <c:v>15.516800000005</c:v>
                </c:pt>
                <c:pt idx="51457">
                  <c:v>15.516800000005</c:v>
                </c:pt>
                <c:pt idx="51458">
                  <c:v>15.516800000005</c:v>
                </c:pt>
                <c:pt idx="51459">
                  <c:v>15.516800000005</c:v>
                </c:pt>
                <c:pt idx="51460">
                  <c:v>15.516800000005</c:v>
                </c:pt>
                <c:pt idx="51461">
                  <c:v>15.516800000005</c:v>
                </c:pt>
                <c:pt idx="51462">
                  <c:v>15.516800000005</c:v>
                </c:pt>
                <c:pt idx="51463">
                  <c:v>15.516800000005</c:v>
                </c:pt>
                <c:pt idx="51464">
                  <c:v>15.516800000005</c:v>
                </c:pt>
                <c:pt idx="51465">
                  <c:v>15.527692902110999</c:v>
                </c:pt>
                <c:pt idx="51466">
                  <c:v>15.706700000003</c:v>
                </c:pt>
                <c:pt idx="51467">
                  <c:v>15.706700000003</c:v>
                </c:pt>
                <c:pt idx="51468">
                  <c:v>15.706700000004</c:v>
                </c:pt>
                <c:pt idx="51469">
                  <c:v>15.706700000003</c:v>
                </c:pt>
                <c:pt idx="51470">
                  <c:v>15.706700000003</c:v>
                </c:pt>
                <c:pt idx="51471">
                  <c:v>15.627967064345</c:v>
                </c:pt>
                <c:pt idx="51472">
                  <c:v>15.568599999999</c:v>
                </c:pt>
                <c:pt idx="51473">
                  <c:v>15.568599999999</c:v>
                </c:pt>
                <c:pt idx="51474">
                  <c:v>15.568599999999</c:v>
                </c:pt>
                <c:pt idx="51475">
                  <c:v>15.568599999999</c:v>
                </c:pt>
                <c:pt idx="51476">
                  <c:v>15.568599999999</c:v>
                </c:pt>
                <c:pt idx="51477">
                  <c:v>15.568599999999</c:v>
                </c:pt>
                <c:pt idx="51478">
                  <c:v>15.568599999999</c:v>
                </c:pt>
                <c:pt idx="51479">
                  <c:v>15.568599999999</c:v>
                </c:pt>
                <c:pt idx="51480">
                  <c:v>15.568599999999</c:v>
                </c:pt>
                <c:pt idx="51481">
                  <c:v>15.568599999999</c:v>
                </c:pt>
                <c:pt idx="51482">
                  <c:v>15.568599999999</c:v>
                </c:pt>
                <c:pt idx="51483">
                  <c:v>15.568599999999</c:v>
                </c:pt>
                <c:pt idx="51484">
                  <c:v>15.568599999999</c:v>
                </c:pt>
                <c:pt idx="51485">
                  <c:v>15.568599999999</c:v>
                </c:pt>
                <c:pt idx="51486">
                  <c:v>15.568599999999</c:v>
                </c:pt>
                <c:pt idx="51487">
                  <c:v>15.568599999999</c:v>
                </c:pt>
                <c:pt idx="51488">
                  <c:v>15.568599999999</c:v>
                </c:pt>
                <c:pt idx="51489">
                  <c:v>15.568599999999</c:v>
                </c:pt>
                <c:pt idx="51490">
                  <c:v>15.630859873635</c:v>
                </c:pt>
                <c:pt idx="51491">
                  <c:v>15.712499999996</c:v>
                </c:pt>
                <c:pt idx="51492">
                  <c:v>15.712499999996</c:v>
                </c:pt>
                <c:pt idx="51493">
                  <c:v>15.712499999996</c:v>
                </c:pt>
                <c:pt idx="51494">
                  <c:v>15.712499999996</c:v>
                </c:pt>
                <c:pt idx="51495">
                  <c:v>15.712499999996</c:v>
                </c:pt>
                <c:pt idx="51496">
                  <c:v>15.712499999996</c:v>
                </c:pt>
                <c:pt idx="51497">
                  <c:v>15.712499999996</c:v>
                </c:pt>
                <c:pt idx="51498">
                  <c:v>15.712499999996</c:v>
                </c:pt>
                <c:pt idx="51499">
                  <c:v>15.712499999996</c:v>
                </c:pt>
                <c:pt idx="51500">
                  <c:v>15.712499999996</c:v>
                </c:pt>
                <c:pt idx="51501">
                  <c:v>15.712499999996</c:v>
                </c:pt>
                <c:pt idx="51502">
                  <c:v>15.712499999996</c:v>
                </c:pt>
                <c:pt idx="51503">
                  <c:v>15.675706807147</c:v>
                </c:pt>
                <c:pt idx="51504">
                  <c:v>15.396299999995</c:v>
                </c:pt>
                <c:pt idx="51505">
                  <c:v>15.396299999995</c:v>
                </c:pt>
                <c:pt idx="51506">
                  <c:v>15.396299999995</c:v>
                </c:pt>
                <c:pt idx="51507">
                  <c:v>15.396299999995</c:v>
                </c:pt>
                <c:pt idx="51508">
                  <c:v>15.396299999995</c:v>
                </c:pt>
                <c:pt idx="51509">
                  <c:v>15.396299999995</c:v>
                </c:pt>
                <c:pt idx="51510">
                  <c:v>15.396299999995</c:v>
                </c:pt>
                <c:pt idx="51511">
                  <c:v>15.396299999995</c:v>
                </c:pt>
                <c:pt idx="51512">
                  <c:v>15.396299999995</c:v>
                </c:pt>
                <c:pt idx="51513">
                  <c:v>15.396299999995</c:v>
                </c:pt>
                <c:pt idx="51514">
                  <c:v>15.396299999995</c:v>
                </c:pt>
                <c:pt idx="51515">
                  <c:v>15.396299999995</c:v>
                </c:pt>
                <c:pt idx="51516">
                  <c:v>15.396299999995</c:v>
                </c:pt>
                <c:pt idx="51517">
                  <c:v>15.535235433678</c:v>
                </c:pt>
                <c:pt idx="51518">
                  <c:v>15.627299999995</c:v>
                </c:pt>
                <c:pt idx="51519">
                  <c:v>15.627299999995</c:v>
                </c:pt>
                <c:pt idx="51520">
                  <c:v>15.627299999995</c:v>
                </c:pt>
                <c:pt idx="51521">
                  <c:v>15.627299999995</c:v>
                </c:pt>
                <c:pt idx="51522">
                  <c:v>15.627299999995</c:v>
                </c:pt>
                <c:pt idx="51523">
                  <c:v>15.627299999995</c:v>
                </c:pt>
                <c:pt idx="51524">
                  <c:v>15.627299999995</c:v>
                </c:pt>
                <c:pt idx="51525">
                  <c:v>15.627299999995</c:v>
                </c:pt>
                <c:pt idx="51526">
                  <c:v>15.627299999995</c:v>
                </c:pt>
                <c:pt idx="51527">
                  <c:v>15.627299999995</c:v>
                </c:pt>
                <c:pt idx="51528">
                  <c:v>15.627299999995</c:v>
                </c:pt>
                <c:pt idx="51529">
                  <c:v>15.686893971963</c:v>
                </c:pt>
                <c:pt idx="51530">
                  <c:v>15.745300000003001</c:v>
                </c:pt>
                <c:pt idx="51531">
                  <c:v>15.745300000005001</c:v>
                </c:pt>
                <c:pt idx="51532">
                  <c:v>15.745300000003001</c:v>
                </c:pt>
                <c:pt idx="51533">
                  <c:v>15.745300000003001</c:v>
                </c:pt>
                <c:pt idx="51534">
                  <c:v>15.745300000003001</c:v>
                </c:pt>
                <c:pt idx="51535">
                  <c:v>15.745300000003001</c:v>
                </c:pt>
                <c:pt idx="51536">
                  <c:v>15.745300000003001</c:v>
                </c:pt>
                <c:pt idx="51537">
                  <c:v>15.745300000003001</c:v>
                </c:pt>
                <c:pt idx="51538">
                  <c:v>15.745300000003001</c:v>
                </c:pt>
                <c:pt idx="51539">
                  <c:v>15.745300000003001</c:v>
                </c:pt>
                <c:pt idx="51540">
                  <c:v>15.745300000003001</c:v>
                </c:pt>
                <c:pt idx="51541">
                  <c:v>15.691611959068</c:v>
                </c:pt>
                <c:pt idx="51542">
                  <c:v>15.654700000006001</c:v>
                </c:pt>
                <c:pt idx="51543">
                  <c:v>15.654700000006001</c:v>
                </c:pt>
                <c:pt idx="51544">
                  <c:v>15.654700000006001</c:v>
                </c:pt>
                <c:pt idx="51545">
                  <c:v>15.654700000006001</c:v>
                </c:pt>
                <c:pt idx="51546">
                  <c:v>15.654700000006001</c:v>
                </c:pt>
                <c:pt idx="51547">
                  <c:v>15.654700000006001</c:v>
                </c:pt>
                <c:pt idx="51548">
                  <c:v>15.600148320582999</c:v>
                </c:pt>
                <c:pt idx="51549">
                  <c:v>15.573099999997</c:v>
                </c:pt>
                <c:pt idx="51550">
                  <c:v>15.573100000003</c:v>
                </c:pt>
                <c:pt idx="51551">
                  <c:v>15.573100000003</c:v>
                </c:pt>
                <c:pt idx="51552">
                  <c:v>15.573100000003</c:v>
                </c:pt>
                <c:pt idx="51553">
                  <c:v>15.573100000003</c:v>
                </c:pt>
                <c:pt idx="51554">
                  <c:v>15.573100000003</c:v>
                </c:pt>
                <c:pt idx="51555">
                  <c:v>15.573100000003</c:v>
                </c:pt>
                <c:pt idx="51556">
                  <c:v>15.573100000003</c:v>
                </c:pt>
                <c:pt idx="51557">
                  <c:v>15.573100000003</c:v>
                </c:pt>
                <c:pt idx="51558">
                  <c:v>15.573100000003</c:v>
                </c:pt>
                <c:pt idx="51559">
                  <c:v>15.573100000003</c:v>
                </c:pt>
                <c:pt idx="51560">
                  <c:v>15.582557606165</c:v>
                </c:pt>
                <c:pt idx="51561">
                  <c:v>15.628800000004</c:v>
                </c:pt>
                <c:pt idx="51562">
                  <c:v>15.628800000004</c:v>
                </c:pt>
                <c:pt idx="51563">
                  <c:v>15.628800000004</c:v>
                </c:pt>
                <c:pt idx="51564">
                  <c:v>15.628800000004</c:v>
                </c:pt>
                <c:pt idx="51565">
                  <c:v>15.628800000004</c:v>
                </c:pt>
                <c:pt idx="51566">
                  <c:v>15.628800000004</c:v>
                </c:pt>
                <c:pt idx="51567">
                  <c:v>15.628800000004</c:v>
                </c:pt>
                <c:pt idx="51568">
                  <c:v>15.628800000004</c:v>
                </c:pt>
                <c:pt idx="51569">
                  <c:v>15.628800000004</c:v>
                </c:pt>
                <c:pt idx="51570">
                  <c:v>15.628800000004</c:v>
                </c:pt>
                <c:pt idx="51571">
                  <c:v>15.628800000004</c:v>
                </c:pt>
                <c:pt idx="51572">
                  <c:v>15.623691746322001</c:v>
                </c:pt>
                <c:pt idx="51573">
                  <c:v>15.519399999996001</c:v>
                </c:pt>
                <c:pt idx="51574">
                  <c:v>15.519399999996001</c:v>
                </c:pt>
                <c:pt idx="51575">
                  <c:v>15.519399999996001</c:v>
                </c:pt>
                <c:pt idx="51576">
                  <c:v>15.519399999996001</c:v>
                </c:pt>
                <c:pt idx="51577">
                  <c:v>15.519399999996001</c:v>
                </c:pt>
                <c:pt idx="51578">
                  <c:v>15.519399999997001</c:v>
                </c:pt>
                <c:pt idx="51579">
                  <c:v>15.519399999996001</c:v>
                </c:pt>
                <c:pt idx="51580">
                  <c:v>15.519399999996001</c:v>
                </c:pt>
                <c:pt idx="51581">
                  <c:v>15.519399999996001</c:v>
                </c:pt>
                <c:pt idx="51582">
                  <c:v>15.519399999996001</c:v>
                </c:pt>
                <c:pt idx="51583">
                  <c:v>15.519399999996001</c:v>
                </c:pt>
                <c:pt idx="51584">
                  <c:v>15.519399999996001</c:v>
                </c:pt>
                <c:pt idx="51585">
                  <c:v>15.574376272816</c:v>
                </c:pt>
                <c:pt idx="51586">
                  <c:v>15.631499999996</c:v>
                </c:pt>
                <c:pt idx="51587">
                  <c:v>15.631499999996</c:v>
                </c:pt>
                <c:pt idx="51588">
                  <c:v>15.631499999996</c:v>
                </c:pt>
                <c:pt idx="51589">
                  <c:v>15.631499999996</c:v>
                </c:pt>
                <c:pt idx="51590">
                  <c:v>15.631499999996</c:v>
                </c:pt>
                <c:pt idx="51591">
                  <c:v>15.631499999996</c:v>
                </c:pt>
                <c:pt idx="51592">
                  <c:v>15.631499999996</c:v>
                </c:pt>
                <c:pt idx="51593">
                  <c:v>15.631499999996</c:v>
                </c:pt>
                <c:pt idx="51594">
                  <c:v>15.631500000000999</c:v>
                </c:pt>
                <c:pt idx="51595">
                  <c:v>15.631499999996</c:v>
                </c:pt>
                <c:pt idx="51596">
                  <c:v>15.631499999996</c:v>
                </c:pt>
                <c:pt idx="51597">
                  <c:v>15.625229797817999</c:v>
                </c:pt>
                <c:pt idx="51598">
                  <c:v>15.540000000001999</c:v>
                </c:pt>
                <c:pt idx="51599">
                  <c:v>15.540000000001999</c:v>
                </c:pt>
                <c:pt idx="51600">
                  <c:v>15.540000000001999</c:v>
                </c:pt>
                <c:pt idx="51601">
                  <c:v>15.540000000001999</c:v>
                </c:pt>
                <c:pt idx="51602">
                  <c:v>15.540000000001999</c:v>
                </c:pt>
                <c:pt idx="51603">
                  <c:v>15.540000000001999</c:v>
                </c:pt>
                <c:pt idx="51604">
                  <c:v>15.540000000001999</c:v>
                </c:pt>
                <c:pt idx="51605">
                  <c:v>15.540000000001999</c:v>
                </c:pt>
                <c:pt idx="51606">
                  <c:v>15.539999999997001</c:v>
                </c:pt>
                <c:pt idx="51607">
                  <c:v>15.540000000001999</c:v>
                </c:pt>
                <c:pt idx="51608">
                  <c:v>15.540000000001999</c:v>
                </c:pt>
                <c:pt idx="51609">
                  <c:v>15.540000000001999</c:v>
                </c:pt>
                <c:pt idx="51610">
                  <c:v>15.539189255271999</c:v>
                </c:pt>
                <c:pt idx="51611">
                  <c:v>15.537699999994</c:v>
                </c:pt>
                <c:pt idx="51612">
                  <c:v>15.537699999994</c:v>
                </c:pt>
                <c:pt idx="51613">
                  <c:v>15.537699999994</c:v>
                </c:pt>
                <c:pt idx="51614">
                  <c:v>15.537699999994</c:v>
                </c:pt>
                <c:pt idx="51615">
                  <c:v>15.537699999994</c:v>
                </c:pt>
                <c:pt idx="51616">
                  <c:v>15.537699999994</c:v>
                </c:pt>
                <c:pt idx="51617">
                  <c:v>15.537699999994</c:v>
                </c:pt>
                <c:pt idx="51618">
                  <c:v>15.537699999994</c:v>
                </c:pt>
                <c:pt idx="51619">
                  <c:v>15.537699999994</c:v>
                </c:pt>
                <c:pt idx="51620">
                  <c:v>15.537699999994</c:v>
                </c:pt>
                <c:pt idx="51621">
                  <c:v>15.537699999994</c:v>
                </c:pt>
                <c:pt idx="51622">
                  <c:v>15.537699999994</c:v>
                </c:pt>
                <c:pt idx="51623">
                  <c:v>15.537699999994</c:v>
                </c:pt>
                <c:pt idx="51624">
                  <c:v>15.537699999994</c:v>
                </c:pt>
                <c:pt idx="51625">
                  <c:v>15.537699999994</c:v>
                </c:pt>
                <c:pt idx="51626">
                  <c:v>15.537699999994</c:v>
                </c:pt>
                <c:pt idx="51627">
                  <c:v>15.537699999994</c:v>
                </c:pt>
                <c:pt idx="51628">
                  <c:v>15.537699999994</c:v>
                </c:pt>
                <c:pt idx="51629">
                  <c:v>15.537699999994</c:v>
                </c:pt>
                <c:pt idx="51630">
                  <c:v>15.608143087967999</c:v>
                </c:pt>
                <c:pt idx="51631">
                  <c:v>15.824099999997999</c:v>
                </c:pt>
                <c:pt idx="51632">
                  <c:v>15.824099999997999</c:v>
                </c:pt>
                <c:pt idx="51633">
                  <c:v>15.824099999997999</c:v>
                </c:pt>
                <c:pt idx="51634">
                  <c:v>15.824099999997999</c:v>
                </c:pt>
                <c:pt idx="51635">
                  <c:v>15.824099999997999</c:v>
                </c:pt>
                <c:pt idx="51636">
                  <c:v>15.824099999997999</c:v>
                </c:pt>
                <c:pt idx="51637">
                  <c:v>15.824099999997999</c:v>
                </c:pt>
                <c:pt idx="51638">
                  <c:v>15.824099999997999</c:v>
                </c:pt>
                <c:pt idx="51639">
                  <c:v>15.824099999997999</c:v>
                </c:pt>
                <c:pt idx="51640">
                  <c:v>15.824099999997999</c:v>
                </c:pt>
                <c:pt idx="51641">
                  <c:v>15.824099999997999</c:v>
                </c:pt>
                <c:pt idx="51642">
                  <c:v>15.659866223607001</c:v>
                </c:pt>
                <c:pt idx="51643">
                  <c:v>15.530999999995</c:v>
                </c:pt>
                <c:pt idx="51644">
                  <c:v>15.530999999996</c:v>
                </c:pt>
                <c:pt idx="51645">
                  <c:v>15.530999999996</c:v>
                </c:pt>
                <c:pt idx="51646">
                  <c:v>15.530999999995</c:v>
                </c:pt>
                <c:pt idx="51647">
                  <c:v>15.530999999995</c:v>
                </c:pt>
                <c:pt idx="51648">
                  <c:v>15.530999999996</c:v>
                </c:pt>
                <c:pt idx="51649">
                  <c:v>15.574938158759</c:v>
                </c:pt>
                <c:pt idx="51650">
                  <c:v>15.601900000003001</c:v>
                </c:pt>
                <c:pt idx="51651">
                  <c:v>15.601900000003001</c:v>
                </c:pt>
                <c:pt idx="51652">
                  <c:v>15.601900000003001</c:v>
                </c:pt>
                <c:pt idx="51653">
                  <c:v>15.601900000003001</c:v>
                </c:pt>
                <c:pt idx="51654">
                  <c:v>15.601900000003001</c:v>
                </c:pt>
                <c:pt idx="51655">
                  <c:v>15.601900000003001</c:v>
                </c:pt>
                <c:pt idx="51656">
                  <c:v>15.601900000003001</c:v>
                </c:pt>
                <c:pt idx="51657">
                  <c:v>15.601900000003001</c:v>
                </c:pt>
                <c:pt idx="51658">
                  <c:v>15.601900000003001</c:v>
                </c:pt>
                <c:pt idx="51659">
                  <c:v>15.601900000003001</c:v>
                </c:pt>
                <c:pt idx="51660">
                  <c:v>15.601900000003001</c:v>
                </c:pt>
                <c:pt idx="51661">
                  <c:v>15.601900000003001</c:v>
                </c:pt>
                <c:pt idx="51662">
                  <c:v>15.676738361141</c:v>
                </c:pt>
                <c:pt idx="51663">
                  <c:v>15.708699999995</c:v>
                </c:pt>
                <c:pt idx="51664">
                  <c:v>15.708699999996</c:v>
                </c:pt>
                <c:pt idx="51665">
                  <c:v>15.708699999996</c:v>
                </c:pt>
                <c:pt idx="51666">
                  <c:v>15.708699999996</c:v>
                </c:pt>
                <c:pt idx="51667">
                  <c:v>15.708699999996</c:v>
                </c:pt>
                <c:pt idx="51668">
                  <c:v>15.708699999996</c:v>
                </c:pt>
                <c:pt idx="51669">
                  <c:v>15.708699999996</c:v>
                </c:pt>
                <c:pt idx="51670">
                  <c:v>15.708699999995</c:v>
                </c:pt>
                <c:pt idx="51671">
                  <c:v>15.708699999995</c:v>
                </c:pt>
                <c:pt idx="51672">
                  <c:v>15.708699999996</c:v>
                </c:pt>
                <c:pt idx="51673">
                  <c:v>15.708699999996</c:v>
                </c:pt>
                <c:pt idx="51674">
                  <c:v>15.708699999996</c:v>
                </c:pt>
                <c:pt idx="51675">
                  <c:v>15.691415182704</c:v>
                </c:pt>
                <c:pt idx="51676">
                  <c:v>15.617499999994999</c:v>
                </c:pt>
                <c:pt idx="51677">
                  <c:v>15.617499999994999</c:v>
                </c:pt>
                <c:pt idx="51678">
                  <c:v>15.617499999994999</c:v>
                </c:pt>
                <c:pt idx="51679">
                  <c:v>15.617499999994999</c:v>
                </c:pt>
                <c:pt idx="51680">
                  <c:v>15.617499999994999</c:v>
                </c:pt>
                <c:pt idx="51681">
                  <c:v>15.617499999994999</c:v>
                </c:pt>
                <c:pt idx="51682">
                  <c:v>15.617499999994999</c:v>
                </c:pt>
                <c:pt idx="51683">
                  <c:v>15.617499999994999</c:v>
                </c:pt>
                <c:pt idx="51684">
                  <c:v>15.617499999994999</c:v>
                </c:pt>
                <c:pt idx="51685">
                  <c:v>15.617499999994999</c:v>
                </c:pt>
                <c:pt idx="51686">
                  <c:v>15.617499999994999</c:v>
                </c:pt>
                <c:pt idx="51687">
                  <c:v>15.617499999993999</c:v>
                </c:pt>
                <c:pt idx="51688">
                  <c:v>15.566088042383001</c:v>
                </c:pt>
                <c:pt idx="51689">
                  <c:v>15.539900000003</c:v>
                </c:pt>
                <c:pt idx="51690">
                  <c:v>15.539900000003</c:v>
                </c:pt>
                <c:pt idx="51691">
                  <c:v>15.539900000003</c:v>
                </c:pt>
                <c:pt idx="51692">
                  <c:v>15.539900000003</c:v>
                </c:pt>
                <c:pt idx="51693">
                  <c:v>15.539900000003</c:v>
                </c:pt>
                <c:pt idx="51694">
                  <c:v>15.539900000003</c:v>
                </c:pt>
                <c:pt idx="51695">
                  <c:v>15.539900000003</c:v>
                </c:pt>
                <c:pt idx="51696">
                  <c:v>15.539900000003</c:v>
                </c:pt>
                <c:pt idx="51697">
                  <c:v>15.539900000003</c:v>
                </c:pt>
                <c:pt idx="51698">
                  <c:v>15.539900000003</c:v>
                </c:pt>
                <c:pt idx="51699">
                  <c:v>15.539900000003</c:v>
                </c:pt>
                <c:pt idx="51700">
                  <c:v>15.600644265425</c:v>
                </c:pt>
                <c:pt idx="51701">
                  <c:v>15.654299999996001</c:v>
                </c:pt>
                <c:pt idx="51702">
                  <c:v>15.654299999996001</c:v>
                </c:pt>
                <c:pt idx="51703">
                  <c:v>15.654299999996001</c:v>
                </c:pt>
                <c:pt idx="51704">
                  <c:v>15.654299999996001</c:v>
                </c:pt>
                <c:pt idx="51705">
                  <c:v>15.654299999996001</c:v>
                </c:pt>
                <c:pt idx="51706">
                  <c:v>15.654299999996001</c:v>
                </c:pt>
                <c:pt idx="51707">
                  <c:v>15.654299999996001</c:v>
                </c:pt>
                <c:pt idx="51708">
                  <c:v>15.654299999996001</c:v>
                </c:pt>
                <c:pt idx="51709">
                  <c:v>15.654299999996001</c:v>
                </c:pt>
                <c:pt idx="51710">
                  <c:v>15.654299999996001</c:v>
                </c:pt>
                <c:pt idx="51711">
                  <c:v>15.654299999996001</c:v>
                </c:pt>
                <c:pt idx="51712">
                  <c:v>15.654299999996001</c:v>
                </c:pt>
                <c:pt idx="51713">
                  <c:v>15.619949266763999</c:v>
                </c:pt>
                <c:pt idx="51714">
                  <c:v>15.578799999996001</c:v>
                </c:pt>
                <c:pt idx="51715">
                  <c:v>15.578799999996001</c:v>
                </c:pt>
                <c:pt idx="51716">
                  <c:v>15.578799999996001</c:v>
                </c:pt>
                <c:pt idx="51717">
                  <c:v>15.578799999996001</c:v>
                </c:pt>
                <c:pt idx="51718">
                  <c:v>15.578799999996001</c:v>
                </c:pt>
                <c:pt idx="51719">
                  <c:v>15.578799999996001</c:v>
                </c:pt>
                <c:pt idx="51720">
                  <c:v>15.578799999996001</c:v>
                </c:pt>
                <c:pt idx="51721">
                  <c:v>15.578799999996001</c:v>
                </c:pt>
                <c:pt idx="51722">
                  <c:v>15.578799999996001</c:v>
                </c:pt>
                <c:pt idx="51723">
                  <c:v>15.578799999996001</c:v>
                </c:pt>
                <c:pt idx="51724">
                  <c:v>15.578799999996001</c:v>
                </c:pt>
                <c:pt idx="51725">
                  <c:v>15.578800000000999</c:v>
                </c:pt>
                <c:pt idx="51726">
                  <c:v>15.578799999996001</c:v>
                </c:pt>
                <c:pt idx="51727">
                  <c:v>15.578799999996001</c:v>
                </c:pt>
                <c:pt idx="51728">
                  <c:v>15.578799999996001</c:v>
                </c:pt>
                <c:pt idx="51729">
                  <c:v>15.578799999996001</c:v>
                </c:pt>
                <c:pt idx="51730">
                  <c:v>15.578799999996001</c:v>
                </c:pt>
                <c:pt idx="51731">
                  <c:v>15.578799999996001</c:v>
                </c:pt>
                <c:pt idx="51732">
                  <c:v>15.561528732618999</c:v>
                </c:pt>
                <c:pt idx="51733">
                  <c:v>15.517400000004001</c:v>
                </c:pt>
                <c:pt idx="51734">
                  <c:v>15.517400000004001</c:v>
                </c:pt>
                <c:pt idx="51735">
                  <c:v>15.517400000004001</c:v>
                </c:pt>
                <c:pt idx="51736">
                  <c:v>15.517400000004001</c:v>
                </c:pt>
                <c:pt idx="51737">
                  <c:v>15.517400000004001</c:v>
                </c:pt>
                <c:pt idx="51738">
                  <c:v>15.517400000004001</c:v>
                </c:pt>
                <c:pt idx="51739">
                  <c:v>15.517400000004001</c:v>
                </c:pt>
                <c:pt idx="51740">
                  <c:v>15.517400000004001</c:v>
                </c:pt>
                <c:pt idx="51741">
                  <c:v>15.517400000004001</c:v>
                </c:pt>
                <c:pt idx="51742">
                  <c:v>15.517400000004001</c:v>
                </c:pt>
                <c:pt idx="51743">
                  <c:v>15.517400000004001</c:v>
                </c:pt>
                <c:pt idx="51744">
                  <c:v>15.517400000004001</c:v>
                </c:pt>
                <c:pt idx="51745">
                  <c:v>15.517400000004001</c:v>
                </c:pt>
                <c:pt idx="51746">
                  <c:v>15.672346284106</c:v>
                </c:pt>
                <c:pt idx="51747">
                  <c:v>15.713799999998001</c:v>
                </c:pt>
                <c:pt idx="51748">
                  <c:v>15.713799999998001</c:v>
                </c:pt>
                <c:pt idx="51749">
                  <c:v>15.713799999998001</c:v>
                </c:pt>
                <c:pt idx="51750">
                  <c:v>15.713799999998001</c:v>
                </c:pt>
                <c:pt idx="51751">
                  <c:v>15.713799999998001</c:v>
                </c:pt>
                <c:pt idx="51752">
                  <c:v>15.713799999998001</c:v>
                </c:pt>
                <c:pt idx="51753">
                  <c:v>15.713799999998001</c:v>
                </c:pt>
                <c:pt idx="51754">
                  <c:v>15.713799999998001</c:v>
                </c:pt>
                <c:pt idx="51755">
                  <c:v>15.713799999998001</c:v>
                </c:pt>
                <c:pt idx="51756">
                  <c:v>15.713799999998001</c:v>
                </c:pt>
                <c:pt idx="51757">
                  <c:v>15.713799999998001</c:v>
                </c:pt>
                <c:pt idx="51758">
                  <c:v>15.614176457420999</c:v>
                </c:pt>
                <c:pt idx="51759">
                  <c:v>15.510199999996001</c:v>
                </c:pt>
                <c:pt idx="51760">
                  <c:v>15.510199999996001</c:v>
                </c:pt>
                <c:pt idx="51761">
                  <c:v>15.510199999996001</c:v>
                </c:pt>
                <c:pt idx="51762">
                  <c:v>15.510199999996001</c:v>
                </c:pt>
                <c:pt idx="51763">
                  <c:v>15.510199999996001</c:v>
                </c:pt>
                <c:pt idx="51764">
                  <c:v>15.510199999996001</c:v>
                </c:pt>
                <c:pt idx="51765">
                  <c:v>15.510199999996001</c:v>
                </c:pt>
                <c:pt idx="51766">
                  <c:v>15.510199999996001</c:v>
                </c:pt>
                <c:pt idx="51767">
                  <c:v>15.510199999996001</c:v>
                </c:pt>
                <c:pt idx="51768">
                  <c:v>15.510199999996001</c:v>
                </c:pt>
                <c:pt idx="51769">
                  <c:v>15.510199999996001</c:v>
                </c:pt>
                <c:pt idx="51770">
                  <c:v>15.510199999996001</c:v>
                </c:pt>
                <c:pt idx="51771">
                  <c:v>15.514598163027999</c:v>
                </c:pt>
                <c:pt idx="51772">
                  <c:v>15.583400000003</c:v>
                </c:pt>
                <c:pt idx="51773">
                  <c:v>15.583400000003</c:v>
                </c:pt>
                <c:pt idx="51774">
                  <c:v>15.583400000003</c:v>
                </c:pt>
                <c:pt idx="51775">
                  <c:v>15.583400000003</c:v>
                </c:pt>
                <c:pt idx="51776">
                  <c:v>15.583400000003</c:v>
                </c:pt>
                <c:pt idx="51777">
                  <c:v>15.583400000003</c:v>
                </c:pt>
                <c:pt idx="51778">
                  <c:v>15.583400000003</c:v>
                </c:pt>
                <c:pt idx="51779">
                  <c:v>15.583400000003</c:v>
                </c:pt>
                <c:pt idx="51780">
                  <c:v>15.583400000003</c:v>
                </c:pt>
                <c:pt idx="51781">
                  <c:v>15.583400000003</c:v>
                </c:pt>
                <c:pt idx="51782">
                  <c:v>15.583400000003</c:v>
                </c:pt>
                <c:pt idx="51783">
                  <c:v>15.583400000003</c:v>
                </c:pt>
                <c:pt idx="51784">
                  <c:v>15.583400000003</c:v>
                </c:pt>
                <c:pt idx="51785">
                  <c:v>15.613737444094999</c:v>
                </c:pt>
                <c:pt idx="51786">
                  <c:v>15.666900000004</c:v>
                </c:pt>
                <c:pt idx="51787">
                  <c:v>15.666900000004</c:v>
                </c:pt>
                <c:pt idx="51788">
                  <c:v>15.666900000004</c:v>
                </c:pt>
                <c:pt idx="51789">
                  <c:v>15.666900000004</c:v>
                </c:pt>
                <c:pt idx="51790">
                  <c:v>15.666900000004</c:v>
                </c:pt>
                <c:pt idx="51791">
                  <c:v>15.666900000004</c:v>
                </c:pt>
                <c:pt idx="51792">
                  <c:v>15.666900000004</c:v>
                </c:pt>
                <c:pt idx="51793">
                  <c:v>15.666900000004</c:v>
                </c:pt>
                <c:pt idx="51794">
                  <c:v>15.666900000004</c:v>
                </c:pt>
                <c:pt idx="51795">
                  <c:v>15.666900000006001</c:v>
                </c:pt>
                <c:pt idx="51796">
                  <c:v>15.643460733947</c:v>
                </c:pt>
                <c:pt idx="51797">
                  <c:v>15.487699999998</c:v>
                </c:pt>
                <c:pt idx="51798">
                  <c:v>15.487699999998</c:v>
                </c:pt>
                <c:pt idx="51799">
                  <c:v>15.487699999998</c:v>
                </c:pt>
                <c:pt idx="51800">
                  <c:v>15.487699999998</c:v>
                </c:pt>
                <c:pt idx="51801">
                  <c:v>15.487699999998</c:v>
                </c:pt>
                <c:pt idx="51802">
                  <c:v>15.487699999998</c:v>
                </c:pt>
                <c:pt idx="51803">
                  <c:v>15.487699999998</c:v>
                </c:pt>
                <c:pt idx="51804">
                  <c:v>15.487699999998</c:v>
                </c:pt>
                <c:pt idx="51805">
                  <c:v>15.487699999998</c:v>
                </c:pt>
                <c:pt idx="51806">
                  <c:v>15.487699999998</c:v>
                </c:pt>
                <c:pt idx="51807">
                  <c:v>15.487699999998</c:v>
                </c:pt>
                <c:pt idx="51808">
                  <c:v>15.487699999998</c:v>
                </c:pt>
                <c:pt idx="51809">
                  <c:v>15.487699999998</c:v>
                </c:pt>
                <c:pt idx="51810">
                  <c:v>15.606928706627</c:v>
                </c:pt>
                <c:pt idx="51811">
                  <c:v>15.617200000002001</c:v>
                </c:pt>
                <c:pt idx="51812">
                  <c:v>15.617200000002001</c:v>
                </c:pt>
                <c:pt idx="51813">
                  <c:v>15.617200000002001</c:v>
                </c:pt>
                <c:pt idx="51814">
                  <c:v>15.617200000002001</c:v>
                </c:pt>
                <c:pt idx="51815">
                  <c:v>15.617200000002001</c:v>
                </c:pt>
                <c:pt idx="51816">
                  <c:v>15.617200000002001</c:v>
                </c:pt>
                <c:pt idx="51817">
                  <c:v>15.637996936125999</c:v>
                </c:pt>
                <c:pt idx="51818">
                  <c:v>15.646399999998</c:v>
                </c:pt>
                <c:pt idx="51819">
                  <c:v>15.646399999998</c:v>
                </c:pt>
                <c:pt idx="51820">
                  <c:v>15.646399999998</c:v>
                </c:pt>
                <c:pt idx="51821">
                  <c:v>15.646400000005</c:v>
                </c:pt>
                <c:pt idx="51822">
                  <c:v>15.646399999998</c:v>
                </c:pt>
                <c:pt idx="51823">
                  <c:v>15.646399999998</c:v>
                </c:pt>
                <c:pt idx="51824">
                  <c:v>15.646399999998</c:v>
                </c:pt>
                <c:pt idx="51825">
                  <c:v>15.646399999998</c:v>
                </c:pt>
                <c:pt idx="51826">
                  <c:v>15.646399999998</c:v>
                </c:pt>
                <c:pt idx="51827">
                  <c:v>15.646399999998</c:v>
                </c:pt>
                <c:pt idx="51828">
                  <c:v>15.646399999998</c:v>
                </c:pt>
                <c:pt idx="51829">
                  <c:v>15.654524985973</c:v>
                </c:pt>
                <c:pt idx="51830">
                  <c:v>15.658499999997</c:v>
                </c:pt>
                <c:pt idx="51831">
                  <c:v>15.658499999997</c:v>
                </c:pt>
                <c:pt idx="51832">
                  <c:v>15.658499999996</c:v>
                </c:pt>
                <c:pt idx="51833">
                  <c:v>15.658499999997</c:v>
                </c:pt>
                <c:pt idx="51834">
                  <c:v>15.658499999997</c:v>
                </c:pt>
                <c:pt idx="51835">
                  <c:v>15.658499999996</c:v>
                </c:pt>
                <c:pt idx="51836">
                  <c:v>15.658499999997</c:v>
                </c:pt>
                <c:pt idx="51837">
                  <c:v>15.658499999997</c:v>
                </c:pt>
                <c:pt idx="51838">
                  <c:v>15.658499999997</c:v>
                </c:pt>
                <c:pt idx="51839">
                  <c:v>15.658499999997</c:v>
                </c:pt>
                <c:pt idx="51840">
                  <c:v>15.658499999997</c:v>
                </c:pt>
                <c:pt idx="51841">
                  <c:v>15.658499999997</c:v>
                </c:pt>
                <c:pt idx="51842">
                  <c:v>15.65236494176</c:v>
                </c:pt>
                <c:pt idx="51843">
                  <c:v>15.633600000001</c:v>
                </c:pt>
                <c:pt idx="51844">
                  <c:v>15.633600000001</c:v>
                </c:pt>
                <c:pt idx="51845">
                  <c:v>15.633600000001</c:v>
                </c:pt>
                <c:pt idx="51846">
                  <c:v>15.633600000001</c:v>
                </c:pt>
                <c:pt idx="51847">
                  <c:v>15.633600000001</c:v>
                </c:pt>
                <c:pt idx="51848">
                  <c:v>15.633600000001</c:v>
                </c:pt>
                <c:pt idx="51849">
                  <c:v>15.633600000001</c:v>
                </c:pt>
                <c:pt idx="51850">
                  <c:v>15.633600000001</c:v>
                </c:pt>
                <c:pt idx="51851">
                  <c:v>15.633600000001</c:v>
                </c:pt>
                <c:pt idx="51852">
                  <c:v>15.633600000001</c:v>
                </c:pt>
                <c:pt idx="51853">
                  <c:v>15.637114306048</c:v>
                </c:pt>
                <c:pt idx="51854">
                  <c:v>15.655700000003</c:v>
                </c:pt>
                <c:pt idx="51855">
                  <c:v>15.655700000003</c:v>
                </c:pt>
                <c:pt idx="51856">
                  <c:v>15.655700000003</c:v>
                </c:pt>
                <c:pt idx="51857">
                  <c:v>15.655700000003</c:v>
                </c:pt>
                <c:pt idx="51858">
                  <c:v>15.655700000003</c:v>
                </c:pt>
                <c:pt idx="51859">
                  <c:v>15.655700000003</c:v>
                </c:pt>
                <c:pt idx="51860">
                  <c:v>15.655700000003</c:v>
                </c:pt>
                <c:pt idx="51861">
                  <c:v>15.655700000003</c:v>
                </c:pt>
                <c:pt idx="51862">
                  <c:v>15.655700000003</c:v>
                </c:pt>
                <c:pt idx="51863">
                  <c:v>15.655700000003</c:v>
                </c:pt>
                <c:pt idx="51864">
                  <c:v>15.655700000003</c:v>
                </c:pt>
                <c:pt idx="51865">
                  <c:v>15.655700000003</c:v>
                </c:pt>
                <c:pt idx="51866">
                  <c:v>15.610890945752001</c:v>
                </c:pt>
                <c:pt idx="51867">
                  <c:v>15.537899999997</c:v>
                </c:pt>
                <c:pt idx="51868">
                  <c:v>15.537899999997</c:v>
                </c:pt>
                <c:pt idx="51869">
                  <c:v>15.537899999997</c:v>
                </c:pt>
                <c:pt idx="51870">
                  <c:v>15.537899999997</c:v>
                </c:pt>
                <c:pt idx="51871">
                  <c:v>15.537899999997</c:v>
                </c:pt>
                <c:pt idx="51872">
                  <c:v>15.537899999997</c:v>
                </c:pt>
                <c:pt idx="51873">
                  <c:v>15.537899999997</c:v>
                </c:pt>
                <c:pt idx="51874">
                  <c:v>15.537899999997</c:v>
                </c:pt>
                <c:pt idx="51875">
                  <c:v>15.537899999997</c:v>
                </c:pt>
                <c:pt idx="51876">
                  <c:v>15.537899999997</c:v>
                </c:pt>
                <c:pt idx="51877">
                  <c:v>15.537899999997</c:v>
                </c:pt>
                <c:pt idx="51878">
                  <c:v>15.537899999997</c:v>
                </c:pt>
                <c:pt idx="51879">
                  <c:v>15.537899999997</c:v>
                </c:pt>
                <c:pt idx="51880">
                  <c:v>15.537899999997</c:v>
                </c:pt>
                <c:pt idx="51881">
                  <c:v>15.537899999997</c:v>
                </c:pt>
                <c:pt idx="51882">
                  <c:v>15.537899999997</c:v>
                </c:pt>
                <c:pt idx="51883">
                  <c:v>15.537899999997</c:v>
                </c:pt>
                <c:pt idx="51884">
                  <c:v>15.537899999997</c:v>
                </c:pt>
                <c:pt idx="51885">
                  <c:v>15.537899999997</c:v>
                </c:pt>
                <c:pt idx="51886">
                  <c:v>15.659814511044001</c:v>
                </c:pt>
                <c:pt idx="51887">
                  <c:v>15.703500000003</c:v>
                </c:pt>
                <c:pt idx="51888">
                  <c:v>15.703500000003</c:v>
                </c:pt>
                <c:pt idx="51889">
                  <c:v>15.703500000003</c:v>
                </c:pt>
                <c:pt idx="51890">
                  <c:v>15.703500000003</c:v>
                </c:pt>
                <c:pt idx="51891">
                  <c:v>15.703500000003</c:v>
                </c:pt>
                <c:pt idx="51892">
                  <c:v>15.703500000003</c:v>
                </c:pt>
                <c:pt idx="51893">
                  <c:v>15.589940933072</c:v>
                </c:pt>
                <c:pt idx="51894">
                  <c:v>15.504300000000001</c:v>
                </c:pt>
                <c:pt idx="51895">
                  <c:v>15.504300000000001</c:v>
                </c:pt>
                <c:pt idx="51896">
                  <c:v>15.504300000000001</c:v>
                </c:pt>
                <c:pt idx="51897">
                  <c:v>15.504300000000001</c:v>
                </c:pt>
                <c:pt idx="51898">
                  <c:v>15.504300000000001</c:v>
                </c:pt>
                <c:pt idx="51899">
                  <c:v>15.504300000000001</c:v>
                </c:pt>
                <c:pt idx="51900">
                  <c:v>15.504300000000001</c:v>
                </c:pt>
                <c:pt idx="51901">
                  <c:v>15.504300000000001</c:v>
                </c:pt>
                <c:pt idx="51902">
                  <c:v>15.504300000000001</c:v>
                </c:pt>
                <c:pt idx="51903">
                  <c:v>15.504300000000001</c:v>
                </c:pt>
                <c:pt idx="51904">
                  <c:v>15.504300000000001</c:v>
                </c:pt>
                <c:pt idx="51905">
                  <c:v>15.504300000000001</c:v>
                </c:pt>
                <c:pt idx="51906">
                  <c:v>15.521424999999001</c:v>
                </c:pt>
                <c:pt idx="51907">
                  <c:v>15.582599999996001</c:v>
                </c:pt>
                <c:pt idx="51908">
                  <c:v>15.582599999996001</c:v>
                </c:pt>
                <c:pt idx="51909">
                  <c:v>15.582599999996001</c:v>
                </c:pt>
                <c:pt idx="51910">
                  <c:v>15.582599999996001</c:v>
                </c:pt>
                <c:pt idx="51911">
                  <c:v>15.582599999996001</c:v>
                </c:pt>
                <c:pt idx="51912">
                  <c:v>15.582599999996001</c:v>
                </c:pt>
                <c:pt idx="51913">
                  <c:v>15.582599999996001</c:v>
                </c:pt>
                <c:pt idx="51914">
                  <c:v>15.582599999996001</c:v>
                </c:pt>
                <c:pt idx="51915">
                  <c:v>15.582599999996001</c:v>
                </c:pt>
                <c:pt idx="51916">
                  <c:v>15.582599999996001</c:v>
                </c:pt>
                <c:pt idx="51917">
                  <c:v>15.582599999996001</c:v>
                </c:pt>
                <c:pt idx="51918">
                  <c:v>15.582599999996001</c:v>
                </c:pt>
                <c:pt idx="51919">
                  <c:v>15.582599999996001</c:v>
                </c:pt>
                <c:pt idx="51920">
                  <c:v>15.695486022338001</c:v>
                </c:pt>
                <c:pt idx="51921">
                  <c:v>15.752600000005</c:v>
                </c:pt>
                <c:pt idx="51922">
                  <c:v>15.752600000005</c:v>
                </c:pt>
                <c:pt idx="51923">
                  <c:v>15.752600000005</c:v>
                </c:pt>
                <c:pt idx="51924">
                  <c:v>15.752600000005</c:v>
                </c:pt>
                <c:pt idx="51925">
                  <c:v>15.752600000005</c:v>
                </c:pt>
                <c:pt idx="51926">
                  <c:v>15.752600000005</c:v>
                </c:pt>
                <c:pt idx="51927">
                  <c:v>15.752600000006</c:v>
                </c:pt>
                <c:pt idx="51928">
                  <c:v>15.752600000005</c:v>
                </c:pt>
                <c:pt idx="51929">
                  <c:v>15.752600000005</c:v>
                </c:pt>
                <c:pt idx="51930">
                  <c:v>15.74737366836</c:v>
                </c:pt>
                <c:pt idx="51931">
                  <c:v>15.640600000006</c:v>
                </c:pt>
                <c:pt idx="51932">
                  <c:v>15.640600000006</c:v>
                </c:pt>
                <c:pt idx="51933">
                  <c:v>15.640600000005</c:v>
                </c:pt>
                <c:pt idx="51934">
                  <c:v>15.640600000006</c:v>
                </c:pt>
                <c:pt idx="51935">
                  <c:v>15.640600000006</c:v>
                </c:pt>
                <c:pt idx="51936">
                  <c:v>15.640600000006</c:v>
                </c:pt>
                <c:pt idx="51937">
                  <c:v>15.640600000006</c:v>
                </c:pt>
                <c:pt idx="51938">
                  <c:v>15.640600000000999</c:v>
                </c:pt>
                <c:pt idx="51939">
                  <c:v>15.640600000006</c:v>
                </c:pt>
                <c:pt idx="51940">
                  <c:v>15.640600000006</c:v>
                </c:pt>
                <c:pt idx="51941">
                  <c:v>15.640600000006</c:v>
                </c:pt>
                <c:pt idx="51942">
                  <c:v>15.640600000006</c:v>
                </c:pt>
                <c:pt idx="51943">
                  <c:v>15.638007640145</c:v>
                </c:pt>
                <c:pt idx="51944">
                  <c:v>15.632899999997001</c:v>
                </c:pt>
                <c:pt idx="51945">
                  <c:v>15.632899999997001</c:v>
                </c:pt>
                <c:pt idx="51946">
                  <c:v>15.632899999997001</c:v>
                </c:pt>
                <c:pt idx="51947">
                  <c:v>15.632899999997001</c:v>
                </c:pt>
                <c:pt idx="51948">
                  <c:v>15.632899999997001</c:v>
                </c:pt>
                <c:pt idx="51949">
                  <c:v>15.632899999997001</c:v>
                </c:pt>
                <c:pt idx="51950">
                  <c:v>15.632899999997001</c:v>
                </c:pt>
                <c:pt idx="51951">
                  <c:v>15.632899999997001</c:v>
                </c:pt>
                <c:pt idx="51952">
                  <c:v>15.632899999997001</c:v>
                </c:pt>
                <c:pt idx="51953">
                  <c:v>15.632899999997001</c:v>
                </c:pt>
                <c:pt idx="51954">
                  <c:v>15.632899999997001</c:v>
                </c:pt>
                <c:pt idx="51955">
                  <c:v>15.632899999997001</c:v>
                </c:pt>
                <c:pt idx="51956">
                  <c:v>15.634854166664001</c:v>
                </c:pt>
                <c:pt idx="51957">
                  <c:v>15.665399999998</c:v>
                </c:pt>
                <c:pt idx="51958">
                  <c:v>15.665399999998</c:v>
                </c:pt>
                <c:pt idx="51959">
                  <c:v>15.665399999998</c:v>
                </c:pt>
                <c:pt idx="51960">
                  <c:v>15.665399999998</c:v>
                </c:pt>
                <c:pt idx="51961">
                  <c:v>15.665399999998</c:v>
                </c:pt>
                <c:pt idx="51962">
                  <c:v>15.665399999998</c:v>
                </c:pt>
                <c:pt idx="51963">
                  <c:v>15.665399999998</c:v>
                </c:pt>
                <c:pt idx="51964">
                  <c:v>15.665399999998</c:v>
                </c:pt>
                <c:pt idx="51965">
                  <c:v>15.665399999998</c:v>
                </c:pt>
                <c:pt idx="51966">
                  <c:v>15.665399999998</c:v>
                </c:pt>
                <c:pt idx="51967">
                  <c:v>15.665399999998</c:v>
                </c:pt>
                <c:pt idx="51968">
                  <c:v>15.665399999998</c:v>
                </c:pt>
                <c:pt idx="51969">
                  <c:v>15.665399999998</c:v>
                </c:pt>
                <c:pt idx="51970">
                  <c:v>15.665399999998</c:v>
                </c:pt>
                <c:pt idx="51971">
                  <c:v>15.665399999998</c:v>
                </c:pt>
                <c:pt idx="51972">
                  <c:v>15.665399999998</c:v>
                </c:pt>
                <c:pt idx="51973">
                  <c:v>15.641820328095999</c:v>
                </c:pt>
                <c:pt idx="51974">
                  <c:v>15.494899999996999</c:v>
                </c:pt>
                <c:pt idx="51975">
                  <c:v>15.494899999996999</c:v>
                </c:pt>
                <c:pt idx="51976">
                  <c:v>15.494899999996999</c:v>
                </c:pt>
                <c:pt idx="51977">
                  <c:v>15.494899999996999</c:v>
                </c:pt>
                <c:pt idx="51978">
                  <c:v>15.494899999996999</c:v>
                </c:pt>
                <c:pt idx="51979">
                  <c:v>15.494899999996999</c:v>
                </c:pt>
                <c:pt idx="51980">
                  <c:v>15.529563081902999</c:v>
                </c:pt>
                <c:pt idx="51981">
                  <c:v>15.664500000006001</c:v>
                </c:pt>
                <c:pt idx="51982">
                  <c:v>15.664500000006001</c:v>
                </c:pt>
                <c:pt idx="51983">
                  <c:v>15.664500000006001</c:v>
                </c:pt>
                <c:pt idx="51984">
                  <c:v>15.664500000006001</c:v>
                </c:pt>
                <c:pt idx="51985">
                  <c:v>15.664500000006001</c:v>
                </c:pt>
                <c:pt idx="51986">
                  <c:v>15.664500000006001</c:v>
                </c:pt>
                <c:pt idx="51987">
                  <c:v>15.664500000006001</c:v>
                </c:pt>
                <c:pt idx="51988">
                  <c:v>15.664500000006001</c:v>
                </c:pt>
                <c:pt idx="51989">
                  <c:v>15.664500000006001</c:v>
                </c:pt>
                <c:pt idx="51990">
                  <c:v>15.664500000006001</c:v>
                </c:pt>
                <c:pt idx="51991">
                  <c:v>15.664500000006001</c:v>
                </c:pt>
                <c:pt idx="51992">
                  <c:v>15.664500000006001</c:v>
                </c:pt>
                <c:pt idx="51993">
                  <c:v>15.667479004497</c:v>
                </c:pt>
                <c:pt idx="51994">
                  <c:v>15.711600000002999</c:v>
                </c:pt>
                <c:pt idx="51995">
                  <c:v>15.711600000002999</c:v>
                </c:pt>
                <c:pt idx="51996">
                  <c:v>15.711600000003999</c:v>
                </c:pt>
                <c:pt idx="51997">
                  <c:v>15.711600000003999</c:v>
                </c:pt>
                <c:pt idx="51998">
                  <c:v>15.711600000003999</c:v>
                </c:pt>
                <c:pt idx="51999">
                  <c:v>15.711600000002999</c:v>
                </c:pt>
                <c:pt idx="52000">
                  <c:v>15.711600000003999</c:v>
                </c:pt>
                <c:pt idx="52001">
                  <c:v>15.711600000002999</c:v>
                </c:pt>
                <c:pt idx="52002">
                  <c:v>15.711600000003999</c:v>
                </c:pt>
                <c:pt idx="52003">
                  <c:v>15.711600000002999</c:v>
                </c:pt>
                <c:pt idx="52004">
                  <c:v>15.711600000002999</c:v>
                </c:pt>
                <c:pt idx="52005">
                  <c:v>15.680594621525</c:v>
                </c:pt>
                <c:pt idx="52006">
                  <c:v>15.571999999993</c:v>
                </c:pt>
                <c:pt idx="52007">
                  <c:v>15.571999999993</c:v>
                </c:pt>
                <c:pt idx="52008">
                  <c:v>15.571999999994</c:v>
                </c:pt>
                <c:pt idx="52009">
                  <c:v>15.571999999993</c:v>
                </c:pt>
                <c:pt idx="52010">
                  <c:v>15.571999999993</c:v>
                </c:pt>
                <c:pt idx="52011">
                  <c:v>15.571999999994</c:v>
                </c:pt>
                <c:pt idx="52012">
                  <c:v>15.571999999993</c:v>
                </c:pt>
                <c:pt idx="52013">
                  <c:v>15.571999999994</c:v>
                </c:pt>
                <c:pt idx="52014">
                  <c:v>15.571999999993</c:v>
                </c:pt>
                <c:pt idx="52015">
                  <c:v>15.571999999994</c:v>
                </c:pt>
                <c:pt idx="52016">
                  <c:v>15.571999999994</c:v>
                </c:pt>
                <c:pt idx="52017">
                  <c:v>15.571999999991</c:v>
                </c:pt>
                <c:pt idx="52018">
                  <c:v>15.577048045706</c:v>
                </c:pt>
                <c:pt idx="52019">
                  <c:v>15.581999999996</c:v>
                </c:pt>
                <c:pt idx="52020">
                  <c:v>15.581999999996</c:v>
                </c:pt>
                <c:pt idx="52021">
                  <c:v>15.581999999996</c:v>
                </c:pt>
                <c:pt idx="52022">
                  <c:v>15.581999999997</c:v>
                </c:pt>
                <c:pt idx="52023">
                  <c:v>15.581999999996</c:v>
                </c:pt>
                <c:pt idx="52024">
                  <c:v>15.581999999996</c:v>
                </c:pt>
                <c:pt idx="52025">
                  <c:v>15.581999999996</c:v>
                </c:pt>
                <c:pt idx="52026">
                  <c:v>15.581999999996</c:v>
                </c:pt>
                <c:pt idx="52027">
                  <c:v>15.581999999996</c:v>
                </c:pt>
                <c:pt idx="52028">
                  <c:v>15.581999999996</c:v>
                </c:pt>
                <c:pt idx="52029">
                  <c:v>15.581999999996</c:v>
                </c:pt>
                <c:pt idx="52030">
                  <c:v>15.620764532660999</c:v>
                </c:pt>
                <c:pt idx="52031">
                  <c:v>15.685900000004001</c:v>
                </c:pt>
                <c:pt idx="52032">
                  <c:v>15.685900000004001</c:v>
                </c:pt>
                <c:pt idx="52033">
                  <c:v>15.685900000004001</c:v>
                </c:pt>
                <c:pt idx="52034">
                  <c:v>15.685900000004001</c:v>
                </c:pt>
                <c:pt idx="52035">
                  <c:v>15.685900000004001</c:v>
                </c:pt>
                <c:pt idx="52036">
                  <c:v>15.685900000004001</c:v>
                </c:pt>
                <c:pt idx="52037">
                  <c:v>15.685900000004001</c:v>
                </c:pt>
                <c:pt idx="52038">
                  <c:v>15.685900000004001</c:v>
                </c:pt>
                <c:pt idx="52039">
                  <c:v>15.685900000004001</c:v>
                </c:pt>
                <c:pt idx="52040">
                  <c:v>15.685900000004001</c:v>
                </c:pt>
                <c:pt idx="52041">
                  <c:v>15.685900000004001</c:v>
                </c:pt>
                <c:pt idx="52042">
                  <c:v>15.685900000004001</c:v>
                </c:pt>
                <c:pt idx="52043">
                  <c:v>15.672593369001</c:v>
                </c:pt>
                <c:pt idx="52044">
                  <c:v>15.659199999996</c:v>
                </c:pt>
                <c:pt idx="52045">
                  <c:v>15.659199999996</c:v>
                </c:pt>
                <c:pt idx="52046">
                  <c:v>15.659199999996</c:v>
                </c:pt>
                <c:pt idx="52047">
                  <c:v>15.659199999996</c:v>
                </c:pt>
                <c:pt idx="52048">
                  <c:v>15.659199999996</c:v>
                </c:pt>
                <c:pt idx="52049">
                  <c:v>15.659199999996</c:v>
                </c:pt>
                <c:pt idx="52050">
                  <c:v>15.659199999996</c:v>
                </c:pt>
                <c:pt idx="52051">
                  <c:v>15.659199999996</c:v>
                </c:pt>
                <c:pt idx="52052">
                  <c:v>15.659199999996</c:v>
                </c:pt>
                <c:pt idx="52053">
                  <c:v>15.659199999996</c:v>
                </c:pt>
                <c:pt idx="52054">
                  <c:v>15.659199999996</c:v>
                </c:pt>
                <c:pt idx="52055">
                  <c:v>15.659199999996</c:v>
                </c:pt>
                <c:pt idx="52056">
                  <c:v>15.599859344075</c:v>
                </c:pt>
                <c:pt idx="52057">
                  <c:v>15.496000000005999</c:v>
                </c:pt>
                <c:pt idx="52058">
                  <c:v>15.496000000005999</c:v>
                </c:pt>
                <c:pt idx="52059">
                  <c:v>15.496000000005999</c:v>
                </c:pt>
                <c:pt idx="52060">
                  <c:v>15.496000000005999</c:v>
                </c:pt>
                <c:pt idx="52061">
                  <c:v>15.496000000005999</c:v>
                </c:pt>
                <c:pt idx="52062">
                  <c:v>15.496000000005999</c:v>
                </c:pt>
                <c:pt idx="52063">
                  <c:v>15.496000000001001</c:v>
                </c:pt>
                <c:pt idx="52064">
                  <c:v>15.496000000005999</c:v>
                </c:pt>
                <c:pt idx="52065">
                  <c:v>15.496000000005999</c:v>
                </c:pt>
                <c:pt idx="52066">
                  <c:v>15.496000000005999</c:v>
                </c:pt>
                <c:pt idx="52067">
                  <c:v>15.496000000005999</c:v>
                </c:pt>
                <c:pt idx="52068">
                  <c:v>15.496000000005999</c:v>
                </c:pt>
                <c:pt idx="52069">
                  <c:v>15.496000000005999</c:v>
                </c:pt>
                <c:pt idx="52070">
                  <c:v>15.496000000005999</c:v>
                </c:pt>
                <c:pt idx="52071">
                  <c:v>15.496000000005999</c:v>
                </c:pt>
                <c:pt idx="52072">
                  <c:v>15.496000000005999</c:v>
                </c:pt>
                <c:pt idx="52073">
                  <c:v>15.496000000005999</c:v>
                </c:pt>
                <c:pt idx="52074">
                  <c:v>15.496000000005999</c:v>
                </c:pt>
                <c:pt idx="52075">
                  <c:v>15.623698303118999</c:v>
                </c:pt>
                <c:pt idx="52076">
                  <c:v>15.659799999996</c:v>
                </c:pt>
                <c:pt idx="52077">
                  <c:v>15.659799999996</c:v>
                </c:pt>
                <c:pt idx="52078">
                  <c:v>15.659799999996</c:v>
                </c:pt>
                <c:pt idx="52079">
                  <c:v>15.659799999996</c:v>
                </c:pt>
                <c:pt idx="52080">
                  <c:v>15.659799999996</c:v>
                </c:pt>
                <c:pt idx="52081">
                  <c:v>15.659799999996</c:v>
                </c:pt>
                <c:pt idx="52082">
                  <c:v>15.659799999996</c:v>
                </c:pt>
                <c:pt idx="52083">
                  <c:v>15.659799999996</c:v>
                </c:pt>
                <c:pt idx="52084">
                  <c:v>15.659799999996</c:v>
                </c:pt>
                <c:pt idx="52085">
                  <c:v>15.659799999996</c:v>
                </c:pt>
                <c:pt idx="52086">
                  <c:v>15.659799999996</c:v>
                </c:pt>
                <c:pt idx="52087">
                  <c:v>15.659799999996</c:v>
                </c:pt>
                <c:pt idx="52088">
                  <c:v>15.68717544914</c:v>
                </c:pt>
                <c:pt idx="52089">
                  <c:v>15.739200000005001</c:v>
                </c:pt>
                <c:pt idx="52090">
                  <c:v>15.739200000005001</c:v>
                </c:pt>
                <c:pt idx="52091">
                  <c:v>15.739200000005001</c:v>
                </c:pt>
                <c:pt idx="52092">
                  <c:v>15.739200000005001</c:v>
                </c:pt>
                <c:pt idx="52093">
                  <c:v>15.739200000004001</c:v>
                </c:pt>
                <c:pt idx="52094">
                  <c:v>15.739200000005001</c:v>
                </c:pt>
                <c:pt idx="52095">
                  <c:v>15.739200000005001</c:v>
                </c:pt>
                <c:pt idx="52096">
                  <c:v>15.739200000005001</c:v>
                </c:pt>
                <c:pt idx="52097">
                  <c:v>15.739200000005001</c:v>
                </c:pt>
                <c:pt idx="52098">
                  <c:v>15.739200000005001</c:v>
                </c:pt>
                <c:pt idx="52099">
                  <c:v>15.739200000005001</c:v>
                </c:pt>
                <c:pt idx="52100">
                  <c:v>15.733831232667001</c:v>
                </c:pt>
                <c:pt idx="52101">
                  <c:v>15.712</c:v>
                </c:pt>
                <c:pt idx="52102">
                  <c:v>15.712</c:v>
                </c:pt>
                <c:pt idx="52103">
                  <c:v>15.712</c:v>
                </c:pt>
                <c:pt idx="52104">
                  <c:v>15.712</c:v>
                </c:pt>
                <c:pt idx="52105">
                  <c:v>15.712</c:v>
                </c:pt>
                <c:pt idx="52106">
                  <c:v>15.712</c:v>
                </c:pt>
                <c:pt idx="52107">
                  <c:v>15.712</c:v>
                </c:pt>
                <c:pt idx="52108">
                  <c:v>15.712</c:v>
                </c:pt>
                <c:pt idx="52109">
                  <c:v>15.712</c:v>
                </c:pt>
                <c:pt idx="52110">
                  <c:v>15.712</c:v>
                </c:pt>
                <c:pt idx="52111">
                  <c:v>15.712</c:v>
                </c:pt>
                <c:pt idx="52112">
                  <c:v>15.712</c:v>
                </c:pt>
                <c:pt idx="52113">
                  <c:v>15.604891146034999</c:v>
                </c:pt>
                <c:pt idx="52114">
                  <c:v>15.418000000004</c:v>
                </c:pt>
                <c:pt idx="52115">
                  <c:v>15.418000000004</c:v>
                </c:pt>
                <c:pt idx="52116">
                  <c:v>15.418000000004</c:v>
                </c:pt>
                <c:pt idx="52117">
                  <c:v>15.418000000004</c:v>
                </c:pt>
                <c:pt idx="52118">
                  <c:v>15.418000000004</c:v>
                </c:pt>
                <c:pt idx="52119">
                  <c:v>15.460096697792</c:v>
                </c:pt>
                <c:pt idx="52120">
                  <c:v>15.734300000004</c:v>
                </c:pt>
                <c:pt idx="52121">
                  <c:v>15.734300000004</c:v>
                </c:pt>
                <c:pt idx="52122">
                  <c:v>15.734300000004</c:v>
                </c:pt>
                <c:pt idx="52123">
                  <c:v>15.734300000004</c:v>
                </c:pt>
                <c:pt idx="52124">
                  <c:v>15.734300000004</c:v>
                </c:pt>
                <c:pt idx="52125">
                  <c:v>15.734300000004</c:v>
                </c:pt>
                <c:pt idx="52126">
                  <c:v>15.734300000004</c:v>
                </c:pt>
                <c:pt idx="52127">
                  <c:v>15.734300000004</c:v>
                </c:pt>
                <c:pt idx="52128">
                  <c:v>15.734300000004</c:v>
                </c:pt>
                <c:pt idx="52129">
                  <c:v>15.734300000004</c:v>
                </c:pt>
                <c:pt idx="52130">
                  <c:v>15.734300000004</c:v>
                </c:pt>
                <c:pt idx="52131">
                  <c:v>15.734300000004</c:v>
                </c:pt>
                <c:pt idx="52132">
                  <c:v>15.722255042399</c:v>
                </c:pt>
                <c:pt idx="52133">
                  <c:v>15.632000000005</c:v>
                </c:pt>
                <c:pt idx="52134">
                  <c:v>15.632000000005</c:v>
                </c:pt>
                <c:pt idx="52135">
                  <c:v>15.632000000005</c:v>
                </c:pt>
                <c:pt idx="52136">
                  <c:v>15.632000000005</c:v>
                </c:pt>
                <c:pt idx="52137">
                  <c:v>15.632000000005</c:v>
                </c:pt>
                <c:pt idx="52138">
                  <c:v>15.632000000005</c:v>
                </c:pt>
                <c:pt idx="52139">
                  <c:v>15.632000000005</c:v>
                </c:pt>
                <c:pt idx="52140">
                  <c:v>15.632000000005</c:v>
                </c:pt>
                <c:pt idx="52141">
                  <c:v>15.632000000005</c:v>
                </c:pt>
                <c:pt idx="52142">
                  <c:v>15.632000000005</c:v>
                </c:pt>
                <c:pt idx="52143">
                  <c:v>15.632000000005</c:v>
                </c:pt>
                <c:pt idx="52144">
                  <c:v>15.632000000005</c:v>
                </c:pt>
                <c:pt idx="52145">
                  <c:v>15.632000000005</c:v>
                </c:pt>
                <c:pt idx="52146">
                  <c:v>15.627752303036999</c:v>
                </c:pt>
                <c:pt idx="52147">
                  <c:v>15.625800000003</c:v>
                </c:pt>
                <c:pt idx="52148">
                  <c:v>15.625799999997</c:v>
                </c:pt>
                <c:pt idx="52149">
                  <c:v>15.625800000003</c:v>
                </c:pt>
                <c:pt idx="52150">
                  <c:v>15.625800000003</c:v>
                </c:pt>
                <c:pt idx="52151">
                  <c:v>15.625800000003</c:v>
                </c:pt>
                <c:pt idx="52152">
                  <c:v>15.625800000003</c:v>
                </c:pt>
                <c:pt idx="52153">
                  <c:v>15.625800000003</c:v>
                </c:pt>
                <c:pt idx="52154">
                  <c:v>15.625800000003</c:v>
                </c:pt>
                <c:pt idx="52155">
                  <c:v>15.625800000003</c:v>
                </c:pt>
                <c:pt idx="52156">
                  <c:v>15.625800000003</c:v>
                </c:pt>
                <c:pt idx="52157">
                  <c:v>15.598975153466</c:v>
                </c:pt>
                <c:pt idx="52158">
                  <c:v>15.556699999994001</c:v>
                </c:pt>
                <c:pt idx="52159">
                  <c:v>15.556699999994001</c:v>
                </c:pt>
                <c:pt idx="52160">
                  <c:v>15.556699999994001</c:v>
                </c:pt>
                <c:pt idx="52161">
                  <c:v>15.556699999994001</c:v>
                </c:pt>
                <c:pt idx="52162">
                  <c:v>15.556699999994001</c:v>
                </c:pt>
                <c:pt idx="52163">
                  <c:v>15.556699999994001</c:v>
                </c:pt>
                <c:pt idx="52164">
                  <c:v>15.556699999994001</c:v>
                </c:pt>
                <c:pt idx="52165">
                  <c:v>15.556699999994001</c:v>
                </c:pt>
                <c:pt idx="52166">
                  <c:v>15.556699999994001</c:v>
                </c:pt>
                <c:pt idx="52167">
                  <c:v>15.556699999994001</c:v>
                </c:pt>
                <c:pt idx="52168">
                  <c:v>15.556699999994001</c:v>
                </c:pt>
                <c:pt idx="52169">
                  <c:v>15.556699999994001</c:v>
                </c:pt>
                <c:pt idx="52170">
                  <c:v>15.545279148639001</c:v>
                </c:pt>
                <c:pt idx="52171">
                  <c:v>15.441400000004</c:v>
                </c:pt>
                <c:pt idx="52172">
                  <c:v>15.441400000004</c:v>
                </c:pt>
                <c:pt idx="52173">
                  <c:v>15.441400000004</c:v>
                </c:pt>
                <c:pt idx="52174">
                  <c:v>15.441400000004</c:v>
                </c:pt>
                <c:pt idx="52175">
                  <c:v>15.441400000004</c:v>
                </c:pt>
                <c:pt idx="52176">
                  <c:v>15.441400000005</c:v>
                </c:pt>
                <c:pt idx="52177">
                  <c:v>15.441400000004</c:v>
                </c:pt>
                <c:pt idx="52178">
                  <c:v>15.441400000004</c:v>
                </c:pt>
                <c:pt idx="52179">
                  <c:v>15.441400000004</c:v>
                </c:pt>
                <c:pt idx="52180">
                  <c:v>15.441400000004</c:v>
                </c:pt>
                <c:pt idx="52181">
                  <c:v>15.441400000004</c:v>
                </c:pt>
                <c:pt idx="52182">
                  <c:v>15.441400000004</c:v>
                </c:pt>
                <c:pt idx="52183">
                  <c:v>15.441400000004</c:v>
                </c:pt>
                <c:pt idx="52184">
                  <c:v>15.593454900445</c:v>
                </c:pt>
                <c:pt idx="52185">
                  <c:v>15.776400000002001</c:v>
                </c:pt>
                <c:pt idx="52186">
                  <c:v>15.776400000002001</c:v>
                </c:pt>
                <c:pt idx="52187">
                  <c:v>15.776400000002001</c:v>
                </c:pt>
                <c:pt idx="52188">
                  <c:v>15.776400000002001</c:v>
                </c:pt>
                <c:pt idx="52189">
                  <c:v>15.776400000002001</c:v>
                </c:pt>
                <c:pt idx="52190">
                  <c:v>15.776400000002001</c:v>
                </c:pt>
                <c:pt idx="52191">
                  <c:v>15.776400000002001</c:v>
                </c:pt>
                <c:pt idx="52192">
                  <c:v>15.776400000002001</c:v>
                </c:pt>
                <c:pt idx="52193">
                  <c:v>15.776399999994</c:v>
                </c:pt>
                <c:pt idx="52194">
                  <c:v>15.776400000002001</c:v>
                </c:pt>
                <c:pt idx="52195">
                  <c:v>15.705098461739</c:v>
                </c:pt>
                <c:pt idx="52196">
                  <c:v>15.629300000000001</c:v>
                </c:pt>
                <c:pt idx="52197">
                  <c:v>15.629300000000001</c:v>
                </c:pt>
                <c:pt idx="52198">
                  <c:v>15.629300000000001</c:v>
                </c:pt>
                <c:pt idx="52199">
                  <c:v>15.629300000000001</c:v>
                </c:pt>
                <c:pt idx="52200">
                  <c:v>15.629300000000001</c:v>
                </c:pt>
                <c:pt idx="52201">
                  <c:v>15.629300000000001</c:v>
                </c:pt>
                <c:pt idx="52202">
                  <c:v>15.629300000000001</c:v>
                </c:pt>
                <c:pt idx="52203">
                  <c:v>15.629300000000001</c:v>
                </c:pt>
                <c:pt idx="52204">
                  <c:v>15.629300000000001</c:v>
                </c:pt>
                <c:pt idx="52205">
                  <c:v>15.629300000000001</c:v>
                </c:pt>
                <c:pt idx="52206">
                  <c:v>15.629300000000001</c:v>
                </c:pt>
                <c:pt idx="52207">
                  <c:v>15.629300000000001</c:v>
                </c:pt>
                <c:pt idx="52208">
                  <c:v>15.629300000000001</c:v>
                </c:pt>
                <c:pt idx="52209">
                  <c:v>15.587217577812</c:v>
                </c:pt>
                <c:pt idx="52210">
                  <c:v>15.576899999993</c:v>
                </c:pt>
                <c:pt idx="52211">
                  <c:v>15.576899999993</c:v>
                </c:pt>
                <c:pt idx="52212">
                  <c:v>15.576899999993</c:v>
                </c:pt>
                <c:pt idx="52213">
                  <c:v>15.576899999993</c:v>
                </c:pt>
                <c:pt idx="52214">
                  <c:v>15.576899999993</c:v>
                </c:pt>
                <c:pt idx="52215">
                  <c:v>15.576899999993</c:v>
                </c:pt>
                <c:pt idx="52216">
                  <c:v>15.576899999993</c:v>
                </c:pt>
                <c:pt idx="52217">
                  <c:v>15.576899999993</c:v>
                </c:pt>
                <c:pt idx="52218">
                  <c:v>15.576899999993</c:v>
                </c:pt>
                <c:pt idx="52219">
                  <c:v>15.576899999993</c:v>
                </c:pt>
                <c:pt idx="52220">
                  <c:v>15.576899999993</c:v>
                </c:pt>
                <c:pt idx="52221">
                  <c:v>15.576899999993</c:v>
                </c:pt>
                <c:pt idx="52222">
                  <c:v>15.617492251850001</c:v>
                </c:pt>
                <c:pt idx="52223">
                  <c:v>15.661300000004999</c:v>
                </c:pt>
                <c:pt idx="52224">
                  <c:v>15.661300000004999</c:v>
                </c:pt>
                <c:pt idx="52225">
                  <c:v>15.661300000004999</c:v>
                </c:pt>
                <c:pt idx="52226">
                  <c:v>15.661300000004999</c:v>
                </c:pt>
                <c:pt idx="52227">
                  <c:v>15.661300000004999</c:v>
                </c:pt>
                <c:pt idx="52228">
                  <c:v>15.661300000004999</c:v>
                </c:pt>
                <c:pt idx="52229">
                  <c:v>15.661300000004999</c:v>
                </c:pt>
                <c:pt idx="52230">
                  <c:v>15.661300000004999</c:v>
                </c:pt>
                <c:pt idx="52231">
                  <c:v>15.661300000004999</c:v>
                </c:pt>
                <c:pt idx="52232">
                  <c:v>15.661299999998</c:v>
                </c:pt>
                <c:pt idx="52233">
                  <c:v>15.661300000004999</c:v>
                </c:pt>
                <c:pt idx="52234">
                  <c:v>15.661300000004999</c:v>
                </c:pt>
                <c:pt idx="52235">
                  <c:v>15.661300000004999</c:v>
                </c:pt>
                <c:pt idx="52236">
                  <c:v>15.661300000004999</c:v>
                </c:pt>
                <c:pt idx="52237">
                  <c:v>15.661300000004999</c:v>
                </c:pt>
                <c:pt idx="52238">
                  <c:v>15.661300000004999</c:v>
                </c:pt>
                <c:pt idx="52239">
                  <c:v>15.661299999998</c:v>
                </c:pt>
                <c:pt idx="52240">
                  <c:v>15.573125140594</c:v>
                </c:pt>
                <c:pt idx="52241">
                  <c:v>15.5</c:v>
                </c:pt>
                <c:pt idx="52242">
                  <c:v>15.5</c:v>
                </c:pt>
                <c:pt idx="52243">
                  <c:v>15.5</c:v>
                </c:pt>
                <c:pt idx="52244">
                  <c:v>15.5</c:v>
                </c:pt>
                <c:pt idx="52245">
                  <c:v>15.5</c:v>
                </c:pt>
                <c:pt idx="52246">
                  <c:v>15.5</c:v>
                </c:pt>
                <c:pt idx="52247">
                  <c:v>15.5</c:v>
                </c:pt>
                <c:pt idx="52248">
                  <c:v>15.5</c:v>
                </c:pt>
                <c:pt idx="52249">
                  <c:v>15.5</c:v>
                </c:pt>
                <c:pt idx="52250">
                  <c:v>15.5</c:v>
                </c:pt>
                <c:pt idx="52251">
                  <c:v>15.5</c:v>
                </c:pt>
                <c:pt idx="52252">
                  <c:v>15.482286845735</c:v>
                </c:pt>
                <c:pt idx="52253">
                  <c:v>15.455099999998</c:v>
                </c:pt>
                <c:pt idx="52254">
                  <c:v>15.455099999998</c:v>
                </c:pt>
                <c:pt idx="52255">
                  <c:v>15.455099999998</c:v>
                </c:pt>
                <c:pt idx="52256">
                  <c:v>15.455099999998</c:v>
                </c:pt>
                <c:pt idx="52257">
                  <c:v>15.455099999998</c:v>
                </c:pt>
                <c:pt idx="52258">
                  <c:v>15.455099999998</c:v>
                </c:pt>
                <c:pt idx="52259">
                  <c:v>15.455099999998</c:v>
                </c:pt>
                <c:pt idx="52260">
                  <c:v>15.455099999998</c:v>
                </c:pt>
                <c:pt idx="52261">
                  <c:v>15.455099999998</c:v>
                </c:pt>
                <c:pt idx="52262">
                  <c:v>15.455099999998</c:v>
                </c:pt>
                <c:pt idx="52263">
                  <c:v>15.455099999998</c:v>
                </c:pt>
                <c:pt idx="52264">
                  <c:v>15.455099999998</c:v>
                </c:pt>
                <c:pt idx="52265">
                  <c:v>15.459956108943</c:v>
                </c:pt>
                <c:pt idx="52266">
                  <c:v>15.560300000007</c:v>
                </c:pt>
                <c:pt idx="52267">
                  <c:v>15.560300000004</c:v>
                </c:pt>
                <c:pt idx="52268">
                  <c:v>15.560300000004</c:v>
                </c:pt>
                <c:pt idx="52269">
                  <c:v>15.560300000004</c:v>
                </c:pt>
                <c:pt idx="52270">
                  <c:v>15.560300000005</c:v>
                </c:pt>
                <c:pt idx="52271">
                  <c:v>15.537778995229999</c:v>
                </c:pt>
                <c:pt idx="52272">
                  <c:v>15.478999999998001</c:v>
                </c:pt>
                <c:pt idx="52273">
                  <c:v>15.478999999998001</c:v>
                </c:pt>
                <c:pt idx="52274">
                  <c:v>15.478999999998001</c:v>
                </c:pt>
                <c:pt idx="52275">
                  <c:v>15.478999999998001</c:v>
                </c:pt>
                <c:pt idx="52276">
                  <c:v>15.478999999998001</c:v>
                </c:pt>
                <c:pt idx="52277">
                  <c:v>15.478999999998001</c:v>
                </c:pt>
                <c:pt idx="52278">
                  <c:v>15.478999999998001</c:v>
                </c:pt>
                <c:pt idx="52279">
                  <c:v>15.478999999998001</c:v>
                </c:pt>
                <c:pt idx="52280">
                  <c:v>15.478999999998001</c:v>
                </c:pt>
                <c:pt idx="52281">
                  <c:v>15.478999999998001</c:v>
                </c:pt>
                <c:pt idx="52282">
                  <c:v>15.478999999998001</c:v>
                </c:pt>
                <c:pt idx="52283">
                  <c:v>15.478999999998001</c:v>
                </c:pt>
                <c:pt idx="52284">
                  <c:v>15.483126736464</c:v>
                </c:pt>
                <c:pt idx="52285">
                  <c:v>15.559199999996</c:v>
                </c:pt>
                <c:pt idx="52286">
                  <c:v>15.559199999996</c:v>
                </c:pt>
                <c:pt idx="52287">
                  <c:v>15.559199999996</c:v>
                </c:pt>
                <c:pt idx="52288">
                  <c:v>15.559199999996</c:v>
                </c:pt>
                <c:pt idx="52289">
                  <c:v>15.559199999996</c:v>
                </c:pt>
                <c:pt idx="52290">
                  <c:v>15.559199999996</c:v>
                </c:pt>
                <c:pt idx="52291">
                  <c:v>15.559199999996</c:v>
                </c:pt>
                <c:pt idx="52292">
                  <c:v>15.559200000001001</c:v>
                </c:pt>
                <c:pt idx="52293">
                  <c:v>15.559199999996</c:v>
                </c:pt>
                <c:pt idx="52294">
                  <c:v>15.559199999996</c:v>
                </c:pt>
                <c:pt idx="52295">
                  <c:v>15.559199999996</c:v>
                </c:pt>
                <c:pt idx="52296">
                  <c:v>15.574549278565</c:v>
                </c:pt>
                <c:pt idx="52297">
                  <c:v>15.637400000005</c:v>
                </c:pt>
                <c:pt idx="52298">
                  <c:v>15.637400000005</c:v>
                </c:pt>
                <c:pt idx="52299">
                  <c:v>15.637400000006</c:v>
                </c:pt>
                <c:pt idx="52300">
                  <c:v>15.637400000005</c:v>
                </c:pt>
                <c:pt idx="52301">
                  <c:v>15.637400000005</c:v>
                </c:pt>
                <c:pt idx="52302">
                  <c:v>15.637400000006</c:v>
                </c:pt>
                <c:pt idx="52303">
                  <c:v>15.637400000005</c:v>
                </c:pt>
                <c:pt idx="52304">
                  <c:v>15.637400000005</c:v>
                </c:pt>
                <c:pt idx="52305">
                  <c:v>15.637400000005</c:v>
                </c:pt>
                <c:pt idx="52306">
                  <c:v>15.644299769679</c:v>
                </c:pt>
                <c:pt idx="52307">
                  <c:v>15.750800000003</c:v>
                </c:pt>
                <c:pt idx="52308">
                  <c:v>15.750800000003</c:v>
                </c:pt>
                <c:pt idx="52309">
                  <c:v>15.750800000003</c:v>
                </c:pt>
                <c:pt idx="52310">
                  <c:v>15.750800000003</c:v>
                </c:pt>
                <c:pt idx="52311">
                  <c:v>15.750800000003</c:v>
                </c:pt>
                <c:pt idx="52312">
                  <c:v>15.750800000003</c:v>
                </c:pt>
                <c:pt idx="52313">
                  <c:v>15.750800000003</c:v>
                </c:pt>
                <c:pt idx="52314">
                  <c:v>15.750800000003</c:v>
                </c:pt>
                <c:pt idx="52315">
                  <c:v>15.750800000003</c:v>
                </c:pt>
                <c:pt idx="52316">
                  <c:v>15.750800000003</c:v>
                </c:pt>
                <c:pt idx="52317">
                  <c:v>15.750799999997</c:v>
                </c:pt>
                <c:pt idx="52318">
                  <c:v>15.750800000003</c:v>
                </c:pt>
                <c:pt idx="52319">
                  <c:v>15.690355471559</c:v>
                </c:pt>
                <c:pt idx="52320">
                  <c:v>15.620300000003001</c:v>
                </c:pt>
                <c:pt idx="52321">
                  <c:v>15.620300000003001</c:v>
                </c:pt>
                <c:pt idx="52322">
                  <c:v>15.620300000003001</c:v>
                </c:pt>
                <c:pt idx="52323">
                  <c:v>15.620300000003001</c:v>
                </c:pt>
                <c:pt idx="52324">
                  <c:v>15.620300000003001</c:v>
                </c:pt>
                <c:pt idx="52325">
                  <c:v>15.620300000003001</c:v>
                </c:pt>
                <c:pt idx="52326">
                  <c:v>15.620300000003001</c:v>
                </c:pt>
                <c:pt idx="52327">
                  <c:v>15.620300000003001</c:v>
                </c:pt>
                <c:pt idx="52328">
                  <c:v>15.620300000003001</c:v>
                </c:pt>
                <c:pt idx="52329">
                  <c:v>15.620300000004001</c:v>
                </c:pt>
                <c:pt idx="52330">
                  <c:v>15.620300000003001</c:v>
                </c:pt>
                <c:pt idx="52331">
                  <c:v>15.620300000003001</c:v>
                </c:pt>
                <c:pt idx="52332">
                  <c:v>15.583861756078999</c:v>
                </c:pt>
                <c:pt idx="52333">
                  <c:v>15.573499999998999</c:v>
                </c:pt>
                <c:pt idx="52334">
                  <c:v>15.573499999998999</c:v>
                </c:pt>
                <c:pt idx="52335">
                  <c:v>15.573499999998999</c:v>
                </c:pt>
                <c:pt idx="52336">
                  <c:v>15.573499999998999</c:v>
                </c:pt>
                <c:pt idx="52337">
                  <c:v>15.573499999998999</c:v>
                </c:pt>
                <c:pt idx="52338">
                  <c:v>15.573499999998999</c:v>
                </c:pt>
                <c:pt idx="52339">
                  <c:v>15.573499999998999</c:v>
                </c:pt>
                <c:pt idx="52340">
                  <c:v>15.573499999998999</c:v>
                </c:pt>
                <c:pt idx="52341">
                  <c:v>15.573499999998999</c:v>
                </c:pt>
                <c:pt idx="52342">
                  <c:v>15.573499999998999</c:v>
                </c:pt>
                <c:pt idx="52343">
                  <c:v>15.573499999998999</c:v>
                </c:pt>
                <c:pt idx="52344">
                  <c:v>15.573499999998999</c:v>
                </c:pt>
                <c:pt idx="52345">
                  <c:v>15.573499999998999</c:v>
                </c:pt>
                <c:pt idx="52346">
                  <c:v>15.573499999998999</c:v>
                </c:pt>
                <c:pt idx="52347">
                  <c:v>15.573499999998999</c:v>
                </c:pt>
                <c:pt idx="52348">
                  <c:v>15.573499999998999</c:v>
                </c:pt>
                <c:pt idx="52349">
                  <c:v>15.573499999998999</c:v>
                </c:pt>
                <c:pt idx="52350">
                  <c:v>15.573499999998999</c:v>
                </c:pt>
                <c:pt idx="52351">
                  <c:v>15.543423191737</c:v>
                </c:pt>
                <c:pt idx="52352">
                  <c:v>15.533399999993</c:v>
                </c:pt>
                <c:pt idx="52353">
                  <c:v>15.533399999993</c:v>
                </c:pt>
                <c:pt idx="52354">
                  <c:v>15.533399999994</c:v>
                </c:pt>
                <c:pt idx="52355">
                  <c:v>15.533399999994</c:v>
                </c:pt>
                <c:pt idx="52356">
                  <c:v>15.533399999994</c:v>
                </c:pt>
                <c:pt idx="52357">
                  <c:v>15.533399999994</c:v>
                </c:pt>
                <c:pt idx="52358">
                  <c:v>15.533399999994</c:v>
                </c:pt>
                <c:pt idx="52359">
                  <c:v>15.533399999994</c:v>
                </c:pt>
                <c:pt idx="52360">
                  <c:v>15.533399999993</c:v>
                </c:pt>
                <c:pt idx="52361">
                  <c:v>15.533399999994</c:v>
                </c:pt>
                <c:pt idx="52362">
                  <c:v>15.593405649897999</c:v>
                </c:pt>
                <c:pt idx="52363">
                  <c:v>15.702300000003</c:v>
                </c:pt>
                <c:pt idx="52364">
                  <c:v>15.702300000003</c:v>
                </c:pt>
                <c:pt idx="52365">
                  <c:v>15.702300000003</c:v>
                </c:pt>
                <c:pt idx="52366">
                  <c:v>15.702300000003</c:v>
                </c:pt>
                <c:pt idx="52367">
                  <c:v>15.702300000003</c:v>
                </c:pt>
                <c:pt idx="52368">
                  <c:v>15.702300000003</c:v>
                </c:pt>
                <c:pt idx="52369">
                  <c:v>15.702300000003</c:v>
                </c:pt>
                <c:pt idx="52370">
                  <c:v>15.702300000003</c:v>
                </c:pt>
                <c:pt idx="52371">
                  <c:v>15.702300000003</c:v>
                </c:pt>
                <c:pt idx="52372">
                  <c:v>15.702300000003</c:v>
                </c:pt>
                <c:pt idx="52373">
                  <c:v>15.702300000003</c:v>
                </c:pt>
                <c:pt idx="52374">
                  <c:v>15.655603923575001</c:v>
                </c:pt>
                <c:pt idx="52375">
                  <c:v>15.407999999996999</c:v>
                </c:pt>
                <c:pt idx="52376">
                  <c:v>15.407999999996999</c:v>
                </c:pt>
                <c:pt idx="52377">
                  <c:v>15.407999999996999</c:v>
                </c:pt>
                <c:pt idx="52378">
                  <c:v>15.407999999996999</c:v>
                </c:pt>
                <c:pt idx="52379">
                  <c:v>15.407999999996999</c:v>
                </c:pt>
                <c:pt idx="52380">
                  <c:v>15.407999999996999</c:v>
                </c:pt>
                <c:pt idx="52381">
                  <c:v>15.407999999996999</c:v>
                </c:pt>
                <c:pt idx="52382">
                  <c:v>15.407999999996999</c:v>
                </c:pt>
                <c:pt idx="52383">
                  <c:v>15.407999999996999</c:v>
                </c:pt>
                <c:pt idx="52384">
                  <c:v>15.407999999996999</c:v>
                </c:pt>
                <c:pt idx="52385">
                  <c:v>15.407999999996999</c:v>
                </c:pt>
                <c:pt idx="52386">
                  <c:v>15.407999999996999</c:v>
                </c:pt>
                <c:pt idx="52387">
                  <c:v>15.444748144425001</c:v>
                </c:pt>
                <c:pt idx="52388">
                  <c:v>15.622600000002</c:v>
                </c:pt>
                <c:pt idx="52389">
                  <c:v>15.622600000002</c:v>
                </c:pt>
                <c:pt idx="52390">
                  <c:v>15.622600000002</c:v>
                </c:pt>
                <c:pt idx="52391">
                  <c:v>15.622600000002</c:v>
                </c:pt>
                <c:pt idx="52392">
                  <c:v>15.622600000002</c:v>
                </c:pt>
                <c:pt idx="52393">
                  <c:v>15.622600000002</c:v>
                </c:pt>
                <c:pt idx="52394">
                  <c:v>15.581163799516</c:v>
                </c:pt>
                <c:pt idx="52395">
                  <c:v>15.483000000002001</c:v>
                </c:pt>
                <c:pt idx="52396">
                  <c:v>15.483000000002001</c:v>
                </c:pt>
                <c:pt idx="52397">
                  <c:v>15.483000000001001</c:v>
                </c:pt>
                <c:pt idx="52398">
                  <c:v>15.483000000002001</c:v>
                </c:pt>
                <c:pt idx="52399">
                  <c:v>15.483000000002001</c:v>
                </c:pt>
                <c:pt idx="52400">
                  <c:v>15.483000000003001</c:v>
                </c:pt>
                <c:pt idx="52401">
                  <c:v>15.483000000002001</c:v>
                </c:pt>
                <c:pt idx="52402">
                  <c:v>15.483000000002001</c:v>
                </c:pt>
                <c:pt idx="52403">
                  <c:v>15.483000000003001</c:v>
                </c:pt>
                <c:pt idx="52404">
                  <c:v>15.483000000002001</c:v>
                </c:pt>
                <c:pt idx="52405">
                  <c:v>15.483000000002001</c:v>
                </c:pt>
                <c:pt idx="52406">
                  <c:v>15.731056856442001</c:v>
                </c:pt>
                <c:pt idx="52407">
                  <c:v>15.754199999997001</c:v>
                </c:pt>
                <c:pt idx="52408">
                  <c:v>15.754199999997001</c:v>
                </c:pt>
                <c:pt idx="52409">
                  <c:v>15.754199999997001</c:v>
                </c:pt>
                <c:pt idx="52410">
                  <c:v>15.754199999997001</c:v>
                </c:pt>
                <c:pt idx="52411">
                  <c:v>15.754199999997001</c:v>
                </c:pt>
                <c:pt idx="52412">
                  <c:v>15.754199999997001</c:v>
                </c:pt>
                <c:pt idx="52413">
                  <c:v>15.754199999997001</c:v>
                </c:pt>
                <c:pt idx="52414">
                  <c:v>15.754199999997001</c:v>
                </c:pt>
                <c:pt idx="52415">
                  <c:v>15.754199999997001</c:v>
                </c:pt>
                <c:pt idx="52416">
                  <c:v>15.754199999997001</c:v>
                </c:pt>
                <c:pt idx="52417">
                  <c:v>15.754200000003999</c:v>
                </c:pt>
                <c:pt idx="52418">
                  <c:v>15.754199999997001</c:v>
                </c:pt>
                <c:pt idx="52419">
                  <c:v>15.754199999997001</c:v>
                </c:pt>
                <c:pt idx="52420">
                  <c:v>15.754199999997001</c:v>
                </c:pt>
                <c:pt idx="52421">
                  <c:v>15.754199999997001</c:v>
                </c:pt>
                <c:pt idx="52422">
                  <c:v>15.754199999997001</c:v>
                </c:pt>
                <c:pt idx="52423">
                  <c:v>15.724438568285001</c:v>
                </c:pt>
                <c:pt idx="52424">
                  <c:v>15.598499999994999</c:v>
                </c:pt>
                <c:pt idx="52425">
                  <c:v>15.598500000002</c:v>
                </c:pt>
                <c:pt idx="52426">
                  <c:v>15.598499999994999</c:v>
                </c:pt>
                <c:pt idx="52427">
                  <c:v>15.598499999994999</c:v>
                </c:pt>
                <c:pt idx="52428">
                  <c:v>15.598499999994999</c:v>
                </c:pt>
                <c:pt idx="52429">
                  <c:v>15.555310505152001</c:v>
                </c:pt>
                <c:pt idx="52430">
                  <c:v>15.523799999996999</c:v>
                </c:pt>
                <c:pt idx="52431">
                  <c:v>15.523799999996999</c:v>
                </c:pt>
                <c:pt idx="52432">
                  <c:v>15.523799999996999</c:v>
                </c:pt>
                <c:pt idx="52433">
                  <c:v>15.523799999996999</c:v>
                </c:pt>
                <c:pt idx="52434">
                  <c:v>15.523799999996999</c:v>
                </c:pt>
                <c:pt idx="52435">
                  <c:v>15.523799999996999</c:v>
                </c:pt>
                <c:pt idx="52436">
                  <c:v>15.523799999996999</c:v>
                </c:pt>
                <c:pt idx="52437">
                  <c:v>15.523799999996999</c:v>
                </c:pt>
                <c:pt idx="52438">
                  <c:v>15.523799999996999</c:v>
                </c:pt>
                <c:pt idx="52439">
                  <c:v>15.523799999996999</c:v>
                </c:pt>
                <c:pt idx="52440">
                  <c:v>15.523799999996999</c:v>
                </c:pt>
                <c:pt idx="52441">
                  <c:v>15.523799999996999</c:v>
                </c:pt>
                <c:pt idx="52442">
                  <c:v>15.563120401631</c:v>
                </c:pt>
                <c:pt idx="52443">
                  <c:v>15.599599999995</c:v>
                </c:pt>
                <c:pt idx="52444">
                  <c:v>15.599599999995</c:v>
                </c:pt>
                <c:pt idx="52445">
                  <c:v>15.599599999994</c:v>
                </c:pt>
                <c:pt idx="52446">
                  <c:v>15.599599999994</c:v>
                </c:pt>
                <c:pt idx="52447">
                  <c:v>15.599599999994</c:v>
                </c:pt>
                <c:pt idx="52448">
                  <c:v>15.599599999994</c:v>
                </c:pt>
                <c:pt idx="52449">
                  <c:v>15.599599999995</c:v>
                </c:pt>
                <c:pt idx="52450">
                  <c:v>15.599599999994</c:v>
                </c:pt>
                <c:pt idx="52451">
                  <c:v>15.599599999994</c:v>
                </c:pt>
                <c:pt idx="52452">
                  <c:v>15.599599999995</c:v>
                </c:pt>
                <c:pt idx="52453">
                  <c:v>15.599599999994</c:v>
                </c:pt>
                <c:pt idx="52454">
                  <c:v>15.599599999995</c:v>
                </c:pt>
                <c:pt idx="52455">
                  <c:v>15.608118168461999</c:v>
                </c:pt>
                <c:pt idx="52456">
                  <c:v>15.651299999998001</c:v>
                </c:pt>
                <c:pt idx="52457">
                  <c:v>15.651299999998001</c:v>
                </c:pt>
                <c:pt idx="52458">
                  <c:v>15.651299999998001</c:v>
                </c:pt>
                <c:pt idx="52459">
                  <c:v>15.651299999998001</c:v>
                </c:pt>
                <c:pt idx="52460">
                  <c:v>15.651299999998001</c:v>
                </c:pt>
                <c:pt idx="52461">
                  <c:v>15.651299999998001</c:v>
                </c:pt>
                <c:pt idx="52462">
                  <c:v>15.651299999998001</c:v>
                </c:pt>
                <c:pt idx="52463">
                  <c:v>15.651299999998001</c:v>
                </c:pt>
                <c:pt idx="52464">
                  <c:v>15.651299999998001</c:v>
                </c:pt>
                <c:pt idx="52465">
                  <c:v>15.651299999998001</c:v>
                </c:pt>
                <c:pt idx="52466">
                  <c:v>15.651299999998001</c:v>
                </c:pt>
                <c:pt idx="52467">
                  <c:v>15.644059948995</c:v>
                </c:pt>
                <c:pt idx="52468">
                  <c:v>15.578600000002</c:v>
                </c:pt>
                <c:pt idx="52469">
                  <c:v>15.578600000002</c:v>
                </c:pt>
                <c:pt idx="52470">
                  <c:v>15.578600000002</c:v>
                </c:pt>
                <c:pt idx="52471">
                  <c:v>15.578600000002</c:v>
                </c:pt>
                <c:pt idx="52472">
                  <c:v>15.578600000002</c:v>
                </c:pt>
                <c:pt idx="52473">
                  <c:v>15.578600000002</c:v>
                </c:pt>
                <c:pt idx="52474">
                  <c:v>15.578600000002</c:v>
                </c:pt>
                <c:pt idx="52475">
                  <c:v>15.578600000002</c:v>
                </c:pt>
                <c:pt idx="52476">
                  <c:v>15.578600000002</c:v>
                </c:pt>
                <c:pt idx="52477">
                  <c:v>15.578600000002</c:v>
                </c:pt>
                <c:pt idx="52478">
                  <c:v>15.578600000002</c:v>
                </c:pt>
                <c:pt idx="52479">
                  <c:v>15.578600000002</c:v>
                </c:pt>
                <c:pt idx="52480">
                  <c:v>15.626130113847999</c:v>
                </c:pt>
                <c:pt idx="52481">
                  <c:v>15.739499999997999</c:v>
                </c:pt>
                <c:pt idx="52482">
                  <c:v>15.739499999996999</c:v>
                </c:pt>
                <c:pt idx="52483">
                  <c:v>15.739499999997999</c:v>
                </c:pt>
                <c:pt idx="52484">
                  <c:v>15.739499999996999</c:v>
                </c:pt>
                <c:pt idx="52485">
                  <c:v>15.739499999997999</c:v>
                </c:pt>
                <c:pt idx="52486">
                  <c:v>15.739499999997999</c:v>
                </c:pt>
                <c:pt idx="52487">
                  <c:v>15.739499999997999</c:v>
                </c:pt>
                <c:pt idx="52488">
                  <c:v>15.739499999997999</c:v>
                </c:pt>
                <c:pt idx="52489">
                  <c:v>15.739500000005</c:v>
                </c:pt>
                <c:pt idx="52490">
                  <c:v>15.739499999997999</c:v>
                </c:pt>
                <c:pt idx="52491">
                  <c:v>15.739499999997999</c:v>
                </c:pt>
                <c:pt idx="52492">
                  <c:v>15.630424605492999</c:v>
                </c:pt>
                <c:pt idx="52493">
                  <c:v>15.505499999999</c:v>
                </c:pt>
                <c:pt idx="52494">
                  <c:v>15.505499999999</c:v>
                </c:pt>
                <c:pt idx="52495">
                  <c:v>15.505499999999</c:v>
                </c:pt>
                <c:pt idx="52496">
                  <c:v>15.505499999999</c:v>
                </c:pt>
                <c:pt idx="52497">
                  <c:v>15.505499999999</c:v>
                </c:pt>
                <c:pt idx="52498">
                  <c:v>15.505499999999</c:v>
                </c:pt>
                <c:pt idx="52499">
                  <c:v>15.505499999999</c:v>
                </c:pt>
                <c:pt idx="52500">
                  <c:v>15.505499999999</c:v>
                </c:pt>
                <c:pt idx="52501">
                  <c:v>15.505499999999</c:v>
                </c:pt>
                <c:pt idx="52502">
                  <c:v>15.505499999999</c:v>
                </c:pt>
                <c:pt idx="52503">
                  <c:v>15.505499999999</c:v>
                </c:pt>
                <c:pt idx="52504">
                  <c:v>15.516501530016001</c:v>
                </c:pt>
                <c:pt idx="52505">
                  <c:v>15.588799999998001</c:v>
                </c:pt>
                <c:pt idx="52506">
                  <c:v>15.588799999998001</c:v>
                </c:pt>
                <c:pt idx="52507">
                  <c:v>15.588799999998001</c:v>
                </c:pt>
                <c:pt idx="52508">
                  <c:v>15.588799999998001</c:v>
                </c:pt>
                <c:pt idx="52509">
                  <c:v>15.588799999998001</c:v>
                </c:pt>
                <c:pt idx="52510">
                  <c:v>15.588800000005</c:v>
                </c:pt>
                <c:pt idx="52511">
                  <c:v>15.588799999998001</c:v>
                </c:pt>
                <c:pt idx="52512">
                  <c:v>15.588799999998001</c:v>
                </c:pt>
                <c:pt idx="52513">
                  <c:v>15.588799999998001</c:v>
                </c:pt>
                <c:pt idx="52514">
                  <c:v>15.588799999998001</c:v>
                </c:pt>
                <c:pt idx="52515">
                  <c:v>15.588799999998001</c:v>
                </c:pt>
                <c:pt idx="52516">
                  <c:v>15.592834428597</c:v>
                </c:pt>
                <c:pt idx="52517">
                  <c:v>15.6348</c:v>
                </c:pt>
                <c:pt idx="52518">
                  <c:v>15.6348</c:v>
                </c:pt>
                <c:pt idx="52519">
                  <c:v>15.6348</c:v>
                </c:pt>
                <c:pt idx="52520">
                  <c:v>15.6348</c:v>
                </c:pt>
                <c:pt idx="52521">
                  <c:v>15.6348</c:v>
                </c:pt>
                <c:pt idx="52522">
                  <c:v>15.6348</c:v>
                </c:pt>
                <c:pt idx="52523">
                  <c:v>15.6348</c:v>
                </c:pt>
                <c:pt idx="52524">
                  <c:v>15.6348</c:v>
                </c:pt>
                <c:pt idx="52525">
                  <c:v>15.6348</c:v>
                </c:pt>
                <c:pt idx="52526">
                  <c:v>15.6348</c:v>
                </c:pt>
                <c:pt idx="52527">
                  <c:v>15.6348</c:v>
                </c:pt>
                <c:pt idx="52528">
                  <c:v>15.6348</c:v>
                </c:pt>
                <c:pt idx="52529">
                  <c:v>15.6348</c:v>
                </c:pt>
                <c:pt idx="52530">
                  <c:v>15.642553457687001</c:v>
                </c:pt>
                <c:pt idx="52531">
                  <c:v>15.659000000005999</c:v>
                </c:pt>
                <c:pt idx="52532">
                  <c:v>15.659000000005999</c:v>
                </c:pt>
                <c:pt idx="52533">
                  <c:v>15.659000000005999</c:v>
                </c:pt>
                <c:pt idx="52534">
                  <c:v>15.659000000005999</c:v>
                </c:pt>
                <c:pt idx="52535">
                  <c:v>15.659000000005999</c:v>
                </c:pt>
                <c:pt idx="52536">
                  <c:v>15.659000000005999</c:v>
                </c:pt>
                <c:pt idx="52537">
                  <c:v>15.659000000005999</c:v>
                </c:pt>
                <c:pt idx="52538">
                  <c:v>15.659000000007</c:v>
                </c:pt>
                <c:pt idx="52539">
                  <c:v>15.659000000007</c:v>
                </c:pt>
                <c:pt idx="52540">
                  <c:v>15.659000000007</c:v>
                </c:pt>
                <c:pt idx="52541">
                  <c:v>15.659000000007</c:v>
                </c:pt>
                <c:pt idx="52542">
                  <c:v>15.647725015887</c:v>
                </c:pt>
                <c:pt idx="52543">
                  <c:v>15.574400000004999</c:v>
                </c:pt>
                <c:pt idx="52544">
                  <c:v>15.574400000004999</c:v>
                </c:pt>
                <c:pt idx="52545">
                  <c:v>15.574400000004999</c:v>
                </c:pt>
                <c:pt idx="52546">
                  <c:v>15.574400000004999</c:v>
                </c:pt>
                <c:pt idx="52547">
                  <c:v>15.574400000000001</c:v>
                </c:pt>
                <c:pt idx="52548">
                  <c:v>15.574400000004999</c:v>
                </c:pt>
                <c:pt idx="52549">
                  <c:v>15.574400000004999</c:v>
                </c:pt>
                <c:pt idx="52550">
                  <c:v>15.574400000004999</c:v>
                </c:pt>
                <c:pt idx="52551">
                  <c:v>15.574400000004999</c:v>
                </c:pt>
                <c:pt idx="52552">
                  <c:v>15.574400000000001</c:v>
                </c:pt>
                <c:pt idx="52553">
                  <c:v>15.574400000004999</c:v>
                </c:pt>
                <c:pt idx="52554">
                  <c:v>15.515076166555</c:v>
                </c:pt>
                <c:pt idx="52555">
                  <c:v>15.453000000003</c:v>
                </c:pt>
                <c:pt idx="52556">
                  <c:v>15.453000000003</c:v>
                </c:pt>
                <c:pt idx="52557">
                  <c:v>15.453000000003</c:v>
                </c:pt>
                <c:pt idx="52558">
                  <c:v>15.453000000003</c:v>
                </c:pt>
                <c:pt idx="52559">
                  <c:v>15.453000000003</c:v>
                </c:pt>
                <c:pt idx="52560">
                  <c:v>15.453000000003</c:v>
                </c:pt>
                <c:pt idx="52561">
                  <c:v>15.453000000003</c:v>
                </c:pt>
                <c:pt idx="52562">
                  <c:v>15.453000000003</c:v>
                </c:pt>
                <c:pt idx="52563">
                  <c:v>15.453000000003</c:v>
                </c:pt>
                <c:pt idx="52564">
                  <c:v>15.453000000003</c:v>
                </c:pt>
                <c:pt idx="52565">
                  <c:v>15.453000000003</c:v>
                </c:pt>
                <c:pt idx="52566">
                  <c:v>15.453000000003</c:v>
                </c:pt>
                <c:pt idx="52567">
                  <c:v>15.486604575162</c:v>
                </c:pt>
                <c:pt idx="52568">
                  <c:v>15.585599999996999</c:v>
                </c:pt>
                <c:pt idx="52569">
                  <c:v>15.585599999996999</c:v>
                </c:pt>
                <c:pt idx="52570">
                  <c:v>15.585599999996999</c:v>
                </c:pt>
                <c:pt idx="52571">
                  <c:v>15.585599999996999</c:v>
                </c:pt>
                <c:pt idx="52572">
                  <c:v>15.585599999996999</c:v>
                </c:pt>
                <c:pt idx="52573">
                  <c:v>15.585599999996999</c:v>
                </c:pt>
                <c:pt idx="52574">
                  <c:v>15.585599999996999</c:v>
                </c:pt>
                <c:pt idx="52575">
                  <c:v>15.585599999996999</c:v>
                </c:pt>
                <c:pt idx="52576">
                  <c:v>15.585599999996999</c:v>
                </c:pt>
                <c:pt idx="52577">
                  <c:v>15.585599999996999</c:v>
                </c:pt>
                <c:pt idx="52578">
                  <c:v>15.585599999996999</c:v>
                </c:pt>
                <c:pt idx="52579">
                  <c:v>15.584352760934999</c:v>
                </c:pt>
                <c:pt idx="52580">
                  <c:v>15.577500000005999</c:v>
                </c:pt>
                <c:pt idx="52581">
                  <c:v>15.577500000005999</c:v>
                </c:pt>
                <c:pt idx="52582">
                  <c:v>15.577500000005999</c:v>
                </c:pt>
                <c:pt idx="52583">
                  <c:v>15.577500000005999</c:v>
                </c:pt>
                <c:pt idx="52584">
                  <c:v>15.577500000005999</c:v>
                </c:pt>
                <c:pt idx="52585">
                  <c:v>15.577500000005999</c:v>
                </c:pt>
                <c:pt idx="52586">
                  <c:v>15.577500000009</c:v>
                </c:pt>
                <c:pt idx="52587">
                  <c:v>15.577500000006999</c:v>
                </c:pt>
                <c:pt idx="52588">
                  <c:v>15.577500000005999</c:v>
                </c:pt>
                <c:pt idx="52589">
                  <c:v>15.577500000005999</c:v>
                </c:pt>
                <c:pt idx="52590">
                  <c:v>15.577500000005999</c:v>
                </c:pt>
                <c:pt idx="52591">
                  <c:v>15.577119171834999</c:v>
                </c:pt>
                <c:pt idx="52592">
                  <c:v>15.548299999996001</c:v>
                </c:pt>
                <c:pt idx="52593">
                  <c:v>15.548299999996001</c:v>
                </c:pt>
                <c:pt idx="52594">
                  <c:v>15.548299999997001</c:v>
                </c:pt>
                <c:pt idx="52595">
                  <c:v>15.548299999997001</c:v>
                </c:pt>
                <c:pt idx="52596">
                  <c:v>15.548299999996001</c:v>
                </c:pt>
                <c:pt idx="52597">
                  <c:v>15.548299999997001</c:v>
                </c:pt>
                <c:pt idx="52598">
                  <c:v>15.548299999996001</c:v>
                </c:pt>
                <c:pt idx="52599">
                  <c:v>15.548300000003</c:v>
                </c:pt>
                <c:pt idx="52600">
                  <c:v>15.548299999996001</c:v>
                </c:pt>
                <c:pt idx="52601">
                  <c:v>15.548299999996001</c:v>
                </c:pt>
                <c:pt idx="52602">
                  <c:v>15.548299999996001</c:v>
                </c:pt>
                <c:pt idx="52603">
                  <c:v>15.548299999996001</c:v>
                </c:pt>
                <c:pt idx="52604">
                  <c:v>15.548299999997001</c:v>
                </c:pt>
                <c:pt idx="52605">
                  <c:v>15.548299999996001</c:v>
                </c:pt>
                <c:pt idx="52606">
                  <c:v>15.548299999996001</c:v>
                </c:pt>
                <c:pt idx="52607">
                  <c:v>15.548299999996001</c:v>
                </c:pt>
                <c:pt idx="52608">
                  <c:v>15.548299999997001</c:v>
                </c:pt>
                <c:pt idx="52609">
                  <c:v>15.548299999997001</c:v>
                </c:pt>
                <c:pt idx="52610">
                  <c:v>15.656475427889999</c:v>
                </c:pt>
                <c:pt idx="52611">
                  <c:v>15.755000000002999</c:v>
                </c:pt>
                <c:pt idx="52612">
                  <c:v>15.755000000002999</c:v>
                </c:pt>
                <c:pt idx="52613">
                  <c:v>15.755000000002999</c:v>
                </c:pt>
                <c:pt idx="52614">
                  <c:v>15.755000000002999</c:v>
                </c:pt>
                <c:pt idx="52615">
                  <c:v>15.755000000002999</c:v>
                </c:pt>
                <c:pt idx="52616">
                  <c:v>15.684828963837001</c:v>
                </c:pt>
                <c:pt idx="52617">
                  <c:v>15.386700000002</c:v>
                </c:pt>
                <c:pt idx="52618">
                  <c:v>15.386700000002</c:v>
                </c:pt>
                <c:pt idx="52619">
                  <c:v>15.386700000002</c:v>
                </c:pt>
                <c:pt idx="52620">
                  <c:v>15.386700000002</c:v>
                </c:pt>
                <c:pt idx="52621">
                  <c:v>15.386700000002</c:v>
                </c:pt>
                <c:pt idx="52622">
                  <c:v>15.386700000002</c:v>
                </c:pt>
                <c:pt idx="52623">
                  <c:v>15.386700000002</c:v>
                </c:pt>
                <c:pt idx="52624">
                  <c:v>15.386700000002</c:v>
                </c:pt>
                <c:pt idx="52625">
                  <c:v>15.386700000002</c:v>
                </c:pt>
                <c:pt idx="52626">
                  <c:v>15.386700000002</c:v>
                </c:pt>
                <c:pt idx="52627">
                  <c:v>15.386700000002</c:v>
                </c:pt>
                <c:pt idx="52628">
                  <c:v>15.386700000002</c:v>
                </c:pt>
                <c:pt idx="52629">
                  <c:v>15.386700000002</c:v>
                </c:pt>
                <c:pt idx="52630">
                  <c:v>15.530283957063</c:v>
                </c:pt>
                <c:pt idx="52631">
                  <c:v>15.659000000005999</c:v>
                </c:pt>
                <c:pt idx="52632">
                  <c:v>15.659000000007</c:v>
                </c:pt>
                <c:pt idx="52633">
                  <c:v>15.659000000005999</c:v>
                </c:pt>
                <c:pt idx="52634">
                  <c:v>15.659000000007</c:v>
                </c:pt>
                <c:pt idx="52635">
                  <c:v>15.659000000005999</c:v>
                </c:pt>
                <c:pt idx="52636">
                  <c:v>15.659000000007</c:v>
                </c:pt>
                <c:pt idx="52637">
                  <c:v>15.659000000005999</c:v>
                </c:pt>
                <c:pt idx="52638">
                  <c:v>15.659000000005999</c:v>
                </c:pt>
                <c:pt idx="52639">
                  <c:v>15.659000000007</c:v>
                </c:pt>
                <c:pt idx="52640">
                  <c:v>15.659000000005999</c:v>
                </c:pt>
                <c:pt idx="52641">
                  <c:v>15.659000000005999</c:v>
                </c:pt>
                <c:pt idx="52642">
                  <c:v>15.51237996421</c:v>
                </c:pt>
                <c:pt idx="52643">
                  <c:v>15.419099999999</c:v>
                </c:pt>
                <c:pt idx="52644">
                  <c:v>15.419099999999</c:v>
                </c:pt>
                <c:pt idx="52645">
                  <c:v>15.419099999999</c:v>
                </c:pt>
                <c:pt idx="52646">
                  <c:v>15.419099999999</c:v>
                </c:pt>
                <c:pt idx="52647">
                  <c:v>15.419099999999</c:v>
                </c:pt>
                <c:pt idx="52648">
                  <c:v>15.419099999999</c:v>
                </c:pt>
                <c:pt idx="52649">
                  <c:v>15.419099999999</c:v>
                </c:pt>
                <c:pt idx="52650">
                  <c:v>15.419099999999</c:v>
                </c:pt>
                <c:pt idx="52651">
                  <c:v>15.419099999999</c:v>
                </c:pt>
                <c:pt idx="52652">
                  <c:v>15.419099999999</c:v>
                </c:pt>
                <c:pt idx="52653">
                  <c:v>15.419099999999</c:v>
                </c:pt>
                <c:pt idx="52654">
                  <c:v>15.478511929691001</c:v>
                </c:pt>
                <c:pt idx="52655">
                  <c:v>15.710599999996999</c:v>
                </c:pt>
                <c:pt idx="52656">
                  <c:v>15.710599999996999</c:v>
                </c:pt>
                <c:pt idx="52657">
                  <c:v>15.710599999996999</c:v>
                </c:pt>
                <c:pt idx="52658">
                  <c:v>15.710599999996999</c:v>
                </c:pt>
                <c:pt idx="52659">
                  <c:v>15.710599999996999</c:v>
                </c:pt>
                <c:pt idx="52660">
                  <c:v>15.710599999996999</c:v>
                </c:pt>
                <c:pt idx="52661">
                  <c:v>15.710599999996999</c:v>
                </c:pt>
                <c:pt idx="52662">
                  <c:v>15.710599999996999</c:v>
                </c:pt>
                <c:pt idx="52663">
                  <c:v>15.710599999996999</c:v>
                </c:pt>
                <c:pt idx="52664">
                  <c:v>15.710599999996999</c:v>
                </c:pt>
                <c:pt idx="52665">
                  <c:v>15.710599999996999</c:v>
                </c:pt>
                <c:pt idx="52666">
                  <c:v>15.710599999996999</c:v>
                </c:pt>
                <c:pt idx="52667">
                  <c:v>15.710599999996999</c:v>
                </c:pt>
                <c:pt idx="52668">
                  <c:v>15.444695179531999</c:v>
                </c:pt>
                <c:pt idx="52669">
                  <c:v>15.439799999995</c:v>
                </c:pt>
                <c:pt idx="52670">
                  <c:v>15.439799999995</c:v>
                </c:pt>
                <c:pt idx="52671">
                  <c:v>15.439799999995</c:v>
                </c:pt>
                <c:pt idx="52672">
                  <c:v>15.439799999995</c:v>
                </c:pt>
                <c:pt idx="52673">
                  <c:v>15.439799999995</c:v>
                </c:pt>
                <c:pt idx="52674">
                  <c:v>15.439799999995</c:v>
                </c:pt>
                <c:pt idx="52675">
                  <c:v>15.439799999995</c:v>
                </c:pt>
                <c:pt idx="52676">
                  <c:v>15.439799999995</c:v>
                </c:pt>
                <c:pt idx="52677">
                  <c:v>15.439799999995</c:v>
                </c:pt>
                <c:pt idx="52678">
                  <c:v>15.439799999995</c:v>
                </c:pt>
                <c:pt idx="52679">
                  <c:v>15.439799999995</c:v>
                </c:pt>
                <c:pt idx="52680">
                  <c:v>15.439799999995</c:v>
                </c:pt>
                <c:pt idx="52681">
                  <c:v>15.439799999995</c:v>
                </c:pt>
                <c:pt idx="52682">
                  <c:v>15.439799999995</c:v>
                </c:pt>
                <c:pt idx="52683">
                  <c:v>15.439799999995</c:v>
                </c:pt>
                <c:pt idx="52684">
                  <c:v>15.439799999995</c:v>
                </c:pt>
                <c:pt idx="52685">
                  <c:v>15.439799999995</c:v>
                </c:pt>
                <c:pt idx="52686">
                  <c:v>15.439799999995</c:v>
                </c:pt>
                <c:pt idx="52687">
                  <c:v>15.507094620933</c:v>
                </c:pt>
                <c:pt idx="52688">
                  <c:v>15.767400000004001</c:v>
                </c:pt>
                <c:pt idx="52689">
                  <c:v>15.767400000004001</c:v>
                </c:pt>
                <c:pt idx="52690">
                  <c:v>15.767400000004001</c:v>
                </c:pt>
                <c:pt idx="52691">
                  <c:v>15.767400000004001</c:v>
                </c:pt>
                <c:pt idx="52692">
                  <c:v>15.767400000004001</c:v>
                </c:pt>
                <c:pt idx="52693">
                  <c:v>15.767400000006999</c:v>
                </c:pt>
                <c:pt idx="52694">
                  <c:v>15.767400000005001</c:v>
                </c:pt>
                <c:pt idx="52695">
                  <c:v>15.767400000004001</c:v>
                </c:pt>
                <c:pt idx="52696">
                  <c:v>15.767400000004001</c:v>
                </c:pt>
                <c:pt idx="52697">
                  <c:v>15.767400000004001</c:v>
                </c:pt>
                <c:pt idx="52698">
                  <c:v>15.767400000004001</c:v>
                </c:pt>
                <c:pt idx="52699">
                  <c:v>15.767400000004001</c:v>
                </c:pt>
                <c:pt idx="52700">
                  <c:v>15.393739441419999</c:v>
                </c:pt>
                <c:pt idx="52701">
                  <c:v>15.359399999995</c:v>
                </c:pt>
                <c:pt idx="52702">
                  <c:v>15.359399999994</c:v>
                </c:pt>
                <c:pt idx="52703">
                  <c:v>15.359399999994</c:v>
                </c:pt>
                <c:pt idx="52704">
                  <c:v>15.359399999995</c:v>
                </c:pt>
                <c:pt idx="52705">
                  <c:v>15.359399999994</c:v>
                </c:pt>
                <c:pt idx="52706">
                  <c:v>15.359399999995</c:v>
                </c:pt>
                <c:pt idx="52707">
                  <c:v>15.359399999994</c:v>
                </c:pt>
                <c:pt idx="52708">
                  <c:v>15.359399999994</c:v>
                </c:pt>
                <c:pt idx="52709">
                  <c:v>15.359399999994</c:v>
                </c:pt>
                <c:pt idx="52710">
                  <c:v>15.359399999994</c:v>
                </c:pt>
                <c:pt idx="52711">
                  <c:v>15.359399999994</c:v>
                </c:pt>
                <c:pt idx="52712">
                  <c:v>15.523491664590001</c:v>
                </c:pt>
                <c:pt idx="52713">
                  <c:v>15.624199999997</c:v>
                </c:pt>
                <c:pt idx="52714">
                  <c:v>15.624199999997</c:v>
                </c:pt>
                <c:pt idx="52715">
                  <c:v>15.624199999997</c:v>
                </c:pt>
                <c:pt idx="52716">
                  <c:v>15.624199999997</c:v>
                </c:pt>
                <c:pt idx="52717">
                  <c:v>15.624199999997</c:v>
                </c:pt>
                <c:pt idx="52718">
                  <c:v>15.624199999997</c:v>
                </c:pt>
                <c:pt idx="52719">
                  <c:v>15.624199999997</c:v>
                </c:pt>
                <c:pt idx="52720">
                  <c:v>15.624199999997</c:v>
                </c:pt>
                <c:pt idx="52721">
                  <c:v>15.624199999997</c:v>
                </c:pt>
                <c:pt idx="52722">
                  <c:v>15.624199999997</c:v>
                </c:pt>
                <c:pt idx="52723">
                  <c:v>15.624200000002</c:v>
                </c:pt>
                <c:pt idx="52724">
                  <c:v>15.647017337812001</c:v>
                </c:pt>
                <c:pt idx="52725">
                  <c:v>15.771299999995</c:v>
                </c:pt>
                <c:pt idx="52726">
                  <c:v>15.771299999995</c:v>
                </c:pt>
                <c:pt idx="52727">
                  <c:v>15.771299999995</c:v>
                </c:pt>
                <c:pt idx="52728">
                  <c:v>15.771299999995</c:v>
                </c:pt>
                <c:pt idx="52729">
                  <c:v>15.771299999995</c:v>
                </c:pt>
                <c:pt idx="52730">
                  <c:v>15.771299999995</c:v>
                </c:pt>
                <c:pt idx="52731">
                  <c:v>15.559397378948001</c:v>
                </c:pt>
                <c:pt idx="52732">
                  <c:v>15.404100000006</c:v>
                </c:pt>
                <c:pt idx="52733">
                  <c:v>15.404100000006</c:v>
                </c:pt>
                <c:pt idx="52734">
                  <c:v>15.404100000006</c:v>
                </c:pt>
                <c:pt idx="52735">
                  <c:v>15.404100000006</c:v>
                </c:pt>
                <c:pt idx="52736">
                  <c:v>15.404100000006</c:v>
                </c:pt>
                <c:pt idx="52737">
                  <c:v>15.404100000006</c:v>
                </c:pt>
                <c:pt idx="52738">
                  <c:v>15.404100000006</c:v>
                </c:pt>
                <c:pt idx="52739">
                  <c:v>15.404100000006</c:v>
                </c:pt>
                <c:pt idx="52740">
                  <c:v>15.404100000007</c:v>
                </c:pt>
                <c:pt idx="52741">
                  <c:v>15.404100000006</c:v>
                </c:pt>
                <c:pt idx="52742">
                  <c:v>15.404100000006</c:v>
                </c:pt>
                <c:pt idx="52743">
                  <c:v>15.417677089406</c:v>
                </c:pt>
                <c:pt idx="52744">
                  <c:v>15.481700000002</c:v>
                </c:pt>
                <c:pt idx="52745">
                  <c:v>15.481700000002</c:v>
                </c:pt>
                <c:pt idx="52746">
                  <c:v>15.481700000002</c:v>
                </c:pt>
                <c:pt idx="52747">
                  <c:v>15.481700000002</c:v>
                </c:pt>
                <c:pt idx="52748">
                  <c:v>15.481700000002</c:v>
                </c:pt>
                <c:pt idx="52749">
                  <c:v>15.481700000002</c:v>
                </c:pt>
                <c:pt idx="52750">
                  <c:v>15.481700000002</c:v>
                </c:pt>
                <c:pt idx="52751">
                  <c:v>15.481700000002</c:v>
                </c:pt>
                <c:pt idx="52752">
                  <c:v>15.481700000002</c:v>
                </c:pt>
                <c:pt idx="52753">
                  <c:v>15.481700000002</c:v>
                </c:pt>
                <c:pt idx="52754">
                  <c:v>15.481700000002</c:v>
                </c:pt>
                <c:pt idx="52755">
                  <c:v>15.481700000002</c:v>
                </c:pt>
                <c:pt idx="52756">
                  <c:v>15.514172681454999</c:v>
                </c:pt>
                <c:pt idx="52757">
                  <c:v>15.727600000004999</c:v>
                </c:pt>
                <c:pt idx="52758">
                  <c:v>15.727600000004999</c:v>
                </c:pt>
                <c:pt idx="52759">
                  <c:v>15.727600000004999</c:v>
                </c:pt>
                <c:pt idx="52760">
                  <c:v>15.727600000004999</c:v>
                </c:pt>
                <c:pt idx="52761">
                  <c:v>15.727600000004999</c:v>
                </c:pt>
                <c:pt idx="52762">
                  <c:v>15.727600000004999</c:v>
                </c:pt>
                <c:pt idx="52763">
                  <c:v>15.727600000004999</c:v>
                </c:pt>
                <c:pt idx="52764">
                  <c:v>15.727600000004999</c:v>
                </c:pt>
                <c:pt idx="52765">
                  <c:v>15.727600000004999</c:v>
                </c:pt>
                <c:pt idx="52766">
                  <c:v>15.727600000004999</c:v>
                </c:pt>
                <c:pt idx="52767">
                  <c:v>15.727600000004999</c:v>
                </c:pt>
                <c:pt idx="52768">
                  <c:v>15.727600000004999</c:v>
                </c:pt>
                <c:pt idx="52769">
                  <c:v>15.612984646720999</c:v>
                </c:pt>
                <c:pt idx="52770">
                  <c:v>15.567999999999</c:v>
                </c:pt>
                <c:pt idx="52771">
                  <c:v>15.567999999999</c:v>
                </c:pt>
                <c:pt idx="52772">
                  <c:v>15.567999999999</c:v>
                </c:pt>
                <c:pt idx="52773">
                  <c:v>15.567999999999</c:v>
                </c:pt>
                <c:pt idx="52774">
                  <c:v>15.567999999999</c:v>
                </c:pt>
                <c:pt idx="52775">
                  <c:v>15.567999999999</c:v>
                </c:pt>
                <c:pt idx="52776">
                  <c:v>15.567999999999</c:v>
                </c:pt>
                <c:pt idx="52777">
                  <c:v>15.567999999999</c:v>
                </c:pt>
                <c:pt idx="52778">
                  <c:v>15.567999999999</c:v>
                </c:pt>
                <c:pt idx="52779">
                  <c:v>15.567999999999</c:v>
                </c:pt>
                <c:pt idx="52780">
                  <c:v>15.567999999999</c:v>
                </c:pt>
                <c:pt idx="52781">
                  <c:v>15.567999999999</c:v>
                </c:pt>
                <c:pt idx="52782">
                  <c:v>15.588894515194999</c:v>
                </c:pt>
                <c:pt idx="52783">
                  <c:v>15.683400000002999</c:v>
                </c:pt>
                <c:pt idx="52784">
                  <c:v>15.683400000002999</c:v>
                </c:pt>
                <c:pt idx="52785">
                  <c:v>15.683400000002999</c:v>
                </c:pt>
                <c:pt idx="52786">
                  <c:v>15.683400000002999</c:v>
                </c:pt>
                <c:pt idx="52787">
                  <c:v>15.683400000002999</c:v>
                </c:pt>
                <c:pt idx="52788">
                  <c:v>15.683400000002999</c:v>
                </c:pt>
                <c:pt idx="52789">
                  <c:v>15.683400000002999</c:v>
                </c:pt>
                <c:pt idx="52790">
                  <c:v>15.683399999998</c:v>
                </c:pt>
                <c:pt idx="52791">
                  <c:v>15.683400000002999</c:v>
                </c:pt>
                <c:pt idx="52792">
                  <c:v>15.683400000002999</c:v>
                </c:pt>
                <c:pt idx="52793">
                  <c:v>15.683400000002999</c:v>
                </c:pt>
                <c:pt idx="52794">
                  <c:v>15.664715460701</c:v>
                </c:pt>
                <c:pt idx="52795">
                  <c:v>15.557900000006001</c:v>
                </c:pt>
                <c:pt idx="52796">
                  <c:v>15.557900000007001</c:v>
                </c:pt>
                <c:pt idx="52797">
                  <c:v>15.557900000006001</c:v>
                </c:pt>
                <c:pt idx="52798">
                  <c:v>15.557900000007001</c:v>
                </c:pt>
                <c:pt idx="52799">
                  <c:v>15.557900000006001</c:v>
                </c:pt>
                <c:pt idx="52800">
                  <c:v>15.557900000007001</c:v>
                </c:pt>
                <c:pt idx="52801">
                  <c:v>15.557900000007001</c:v>
                </c:pt>
                <c:pt idx="52802">
                  <c:v>15.557900000006001</c:v>
                </c:pt>
                <c:pt idx="52803">
                  <c:v>15.557900000007001</c:v>
                </c:pt>
                <c:pt idx="52804">
                  <c:v>15.557900000006001</c:v>
                </c:pt>
                <c:pt idx="52805">
                  <c:v>15.557900000007001</c:v>
                </c:pt>
                <c:pt idx="52806">
                  <c:v>15.557900000009001</c:v>
                </c:pt>
                <c:pt idx="52807">
                  <c:v>15.592481445741999</c:v>
                </c:pt>
                <c:pt idx="52808">
                  <c:v>15.616100000006</c:v>
                </c:pt>
                <c:pt idx="52809">
                  <c:v>15.616100000006</c:v>
                </c:pt>
                <c:pt idx="52810">
                  <c:v>15.616100000006</c:v>
                </c:pt>
                <c:pt idx="52811">
                  <c:v>15.616100000006</c:v>
                </c:pt>
                <c:pt idx="52812">
                  <c:v>15.616100000006</c:v>
                </c:pt>
                <c:pt idx="52813">
                  <c:v>15.616100000006</c:v>
                </c:pt>
                <c:pt idx="52814">
                  <c:v>15.616100000006</c:v>
                </c:pt>
                <c:pt idx="52815">
                  <c:v>15.616100000006</c:v>
                </c:pt>
                <c:pt idx="52816">
                  <c:v>15.616100000006</c:v>
                </c:pt>
                <c:pt idx="52817">
                  <c:v>15.616100000006</c:v>
                </c:pt>
                <c:pt idx="52818">
                  <c:v>15.616100000006</c:v>
                </c:pt>
                <c:pt idx="52819">
                  <c:v>15.650093492819</c:v>
                </c:pt>
                <c:pt idx="52820">
                  <c:v>15.697699999996001</c:v>
                </c:pt>
                <c:pt idx="52821">
                  <c:v>15.697699999996001</c:v>
                </c:pt>
                <c:pt idx="52822">
                  <c:v>15.697699999996001</c:v>
                </c:pt>
                <c:pt idx="52823">
                  <c:v>15.697699999996001</c:v>
                </c:pt>
                <c:pt idx="52824">
                  <c:v>15.697699999996001</c:v>
                </c:pt>
                <c:pt idx="52825">
                  <c:v>15.697699999996001</c:v>
                </c:pt>
                <c:pt idx="52826">
                  <c:v>15.697699999996001</c:v>
                </c:pt>
                <c:pt idx="52827">
                  <c:v>15.697699999996001</c:v>
                </c:pt>
                <c:pt idx="52828">
                  <c:v>15.697699999996001</c:v>
                </c:pt>
                <c:pt idx="52829">
                  <c:v>15.697699999996001</c:v>
                </c:pt>
                <c:pt idx="52830">
                  <c:v>15.697700000000999</c:v>
                </c:pt>
                <c:pt idx="52831">
                  <c:v>15.692930073795999</c:v>
                </c:pt>
                <c:pt idx="52832">
                  <c:v>15.594699999994001</c:v>
                </c:pt>
                <c:pt idx="52833">
                  <c:v>15.594699999994999</c:v>
                </c:pt>
                <c:pt idx="52834">
                  <c:v>15.594699999998999</c:v>
                </c:pt>
                <c:pt idx="52835">
                  <c:v>15.594699999994999</c:v>
                </c:pt>
                <c:pt idx="52836">
                  <c:v>15.594699999994999</c:v>
                </c:pt>
                <c:pt idx="52837">
                  <c:v>15.594699999994001</c:v>
                </c:pt>
                <c:pt idx="52838">
                  <c:v>15.594699999994999</c:v>
                </c:pt>
                <c:pt idx="52839">
                  <c:v>15.594699999994001</c:v>
                </c:pt>
                <c:pt idx="52840">
                  <c:v>15.594699999994999</c:v>
                </c:pt>
                <c:pt idx="52841">
                  <c:v>15.594699999994999</c:v>
                </c:pt>
                <c:pt idx="52842">
                  <c:v>15.594699999994999</c:v>
                </c:pt>
                <c:pt idx="52843">
                  <c:v>15.594699999994999</c:v>
                </c:pt>
                <c:pt idx="52844">
                  <c:v>15.570778886013001</c:v>
                </c:pt>
                <c:pt idx="52845">
                  <c:v>15.536900000004</c:v>
                </c:pt>
                <c:pt idx="52846">
                  <c:v>15.536900000005</c:v>
                </c:pt>
                <c:pt idx="52847">
                  <c:v>15.536900000005</c:v>
                </c:pt>
                <c:pt idx="52848">
                  <c:v>15.536900000004</c:v>
                </c:pt>
                <c:pt idx="52849">
                  <c:v>15.536900000005</c:v>
                </c:pt>
                <c:pt idx="52850">
                  <c:v>15.536900000004</c:v>
                </c:pt>
                <c:pt idx="52851">
                  <c:v>15.536900000005</c:v>
                </c:pt>
                <c:pt idx="52852">
                  <c:v>15.536900000005</c:v>
                </c:pt>
                <c:pt idx="52853">
                  <c:v>15.536900000004</c:v>
                </c:pt>
                <c:pt idx="52854">
                  <c:v>15.536900000004</c:v>
                </c:pt>
                <c:pt idx="52855">
                  <c:v>15.531764547617</c:v>
                </c:pt>
                <c:pt idx="52856">
                  <c:v>15.508499999998</c:v>
                </c:pt>
                <c:pt idx="52857">
                  <c:v>15.508499999998</c:v>
                </c:pt>
                <c:pt idx="52858">
                  <c:v>15.508499999998</c:v>
                </c:pt>
                <c:pt idx="52859">
                  <c:v>15.508499999998</c:v>
                </c:pt>
                <c:pt idx="52860">
                  <c:v>15.508499999998</c:v>
                </c:pt>
                <c:pt idx="52861">
                  <c:v>15.508499999998</c:v>
                </c:pt>
                <c:pt idx="52862">
                  <c:v>15.508499999998</c:v>
                </c:pt>
                <c:pt idx="52863">
                  <c:v>15.508499999998</c:v>
                </c:pt>
                <c:pt idx="52864">
                  <c:v>15.508499999998</c:v>
                </c:pt>
                <c:pt idx="52865">
                  <c:v>15.508499999998</c:v>
                </c:pt>
                <c:pt idx="52866">
                  <c:v>15.508499999998</c:v>
                </c:pt>
                <c:pt idx="52867">
                  <c:v>15.508499999998</c:v>
                </c:pt>
                <c:pt idx="52868">
                  <c:v>15.508499999998</c:v>
                </c:pt>
                <c:pt idx="52869">
                  <c:v>15.547357583941</c:v>
                </c:pt>
                <c:pt idx="52870">
                  <c:v>15.598499999994999</c:v>
                </c:pt>
                <c:pt idx="52871">
                  <c:v>15.598499999994999</c:v>
                </c:pt>
                <c:pt idx="52872">
                  <c:v>15.598499999994999</c:v>
                </c:pt>
                <c:pt idx="52873">
                  <c:v>15.598499999994999</c:v>
                </c:pt>
                <c:pt idx="52874">
                  <c:v>15.598499999994999</c:v>
                </c:pt>
                <c:pt idx="52875">
                  <c:v>15.598499999994999</c:v>
                </c:pt>
                <c:pt idx="52876">
                  <c:v>15.598499999994999</c:v>
                </c:pt>
                <c:pt idx="52877">
                  <c:v>15.598499999994999</c:v>
                </c:pt>
                <c:pt idx="52878">
                  <c:v>15.598499999994999</c:v>
                </c:pt>
                <c:pt idx="52879">
                  <c:v>15.598499999994999</c:v>
                </c:pt>
                <c:pt idx="52880">
                  <c:v>15.598499999994999</c:v>
                </c:pt>
                <c:pt idx="52881">
                  <c:v>15.598499999994999</c:v>
                </c:pt>
                <c:pt idx="52882">
                  <c:v>15.616815783392999</c:v>
                </c:pt>
                <c:pt idx="52883">
                  <c:v>15.698700000002001</c:v>
                </c:pt>
                <c:pt idx="52884">
                  <c:v>15.698700000002001</c:v>
                </c:pt>
                <c:pt idx="52885">
                  <c:v>15.698700000002001</c:v>
                </c:pt>
                <c:pt idx="52886">
                  <c:v>15.698700000002001</c:v>
                </c:pt>
                <c:pt idx="52887">
                  <c:v>15.698700000002001</c:v>
                </c:pt>
                <c:pt idx="52888">
                  <c:v>15.698700000002001</c:v>
                </c:pt>
                <c:pt idx="52889">
                  <c:v>15.698700000002001</c:v>
                </c:pt>
                <c:pt idx="52890">
                  <c:v>15.698700000002001</c:v>
                </c:pt>
                <c:pt idx="52891">
                  <c:v>15.698700000002001</c:v>
                </c:pt>
                <c:pt idx="52892">
                  <c:v>15.698700000002001</c:v>
                </c:pt>
                <c:pt idx="52893">
                  <c:v>15.698700000002001</c:v>
                </c:pt>
                <c:pt idx="52894">
                  <c:v>15.698700000002001</c:v>
                </c:pt>
                <c:pt idx="52895">
                  <c:v>15.575945178349</c:v>
                </c:pt>
                <c:pt idx="52896">
                  <c:v>15.567199999996999</c:v>
                </c:pt>
                <c:pt idx="52897">
                  <c:v>15.567199999996999</c:v>
                </c:pt>
                <c:pt idx="52898">
                  <c:v>15.567199999996999</c:v>
                </c:pt>
                <c:pt idx="52899">
                  <c:v>15.567199999996999</c:v>
                </c:pt>
                <c:pt idx="52900">
                  <c:v>15.567199999996999</c:v>
                </c:pt>
                <c:pt idx="52901">
                  <c:v>15.567199999996999</c:v>
                </c:pt>
                <c:pt idx="52902">
                  <c:v>15.567199999995999</c:v>
                </c:pt>
                <c:pt idx="52903">
                  <c:v>15.567199999996999</c:v>
                </c:pt>
                <c:pt idx="52904">
                  <c:v>15.567199999996999</c:v>
                </c:pt>
                <c:pt idx="52905">
                  <c:v>15.567199999996999</c:v>
                </c:pt>
                <c:pt idx="52906">
                  <c:v>15.567199999996999</c:v>
                </c:pt>
                <c:pt idx="52907">
                  <c:v>15.567199999996999</c:v>
                </c:pt>
                <c:pt idx="52908">
                  <c:v>15.613833237270001</c:v>
                </c:pt>
                <c:pt idx="52909">
                  <c:v>15.748699999996999</c:v>
                </c:pt>
                <c:pt idx="52910">
                  <c:v>15.748699999996999</c:v>
                </c:pt>
                <c:pt idx="52911">
                  <c:v>15.748699999996999</c:v>
                </c:pt>
                <c:pt idx="52912">
                  <c:v>15.748699999996999</c:v>
                </c:pt>
                <c:pt idx="52913">
                  <c:v>15.748699999996999</c:v>
                </c:pt>
                <c:pt idx="52914">
                  <c:v>15.748699999996999</c:v>
                </c:pt>
                <c:pt idx="52915">
                  <c:v>15.748699999996999</c:v>
                </c:pt>
                <c:pt idx="52916">
                  <c:v>15.748699999996999</c:v>
                </c:pt>
                <c:pt idx="52917">
                  <c:v>15.748699999996999</c:v>
                </c:pt>
                <c:pt idx="52918">
                  <c:v>15.748699999996999</c:v>
                </c:pt>
                <c:pt idx="52919">
                  <c:v>15.748699999996999</c:v>
                </c:pt>
                <c:pt idx="52920">
                  <c:v>15.748699999996999</c:v>
                </c:pt>
                <c:pt idx="52921">
                  <c:v>15.748699999996999</c:v>
                </c:pt>
                <c:pt idx="52922">
                  <c:v>15.659899156811999</c:v>
                </c:pt>
                <c:pt idx="52923">
                  <c:v>15.628800000004</c:v>
                </c:pt>
                <c:pt idx="52924">
                  <c:v>15.628800000004</c:v>
                </c:pt>
                <c:pt idx="52925">
                  <c:v>15.628800000004</c:v>
                </c:pt>
                <c:pt idx="52926">
                  <c:v>15.628800000004</c:v>
                </c:pt>
                <c:pt idx="52927">
                  <c:v>15.628800000004</c:v>
                </c:pt>
                <c:pt idx="52928">
                  <c:v>15.628800000004</c:v>
                </c:pt>
                <c:pt idx="52929">
                  <c:v>15.628800000004</c:v>
                </c:pt>
                <c:pt idx="52930">
                  <c:v>15.628800000004</c:v>
                </c:pt>
                <c:pt idx="52931">
                  <c:v>15.628800000004</c:v>
                </c:pt>
                <c:pt idx="52932">
                  <c:v>15.628800000004</c:v>
                </c:pt>
                <c:pt idx="52933">
                  <c:v>15.628800000004</c:v>
                </c:pt>
                <c:pt idx="52934">
                  <c:v>15.605893326579</c:v>
                </c:pt>
                <c:pt idx="52935">
                  <c:v>15.577699999996</c:v>
                </c:pt>
                <c:pt idx="52936">
                  <c:v>15.577699999996</c:v>
                </c:pt>
                <c:pt idx="52937">
                  <c:v>15.577699999996</c:v>
                </c:pt>
                <c:pt idx="52938">
                  <c:v>15.577699999996</c:v>
                </c:pt>
                <c:pt idx="52939">
                  <c:v>15.577699999996</c:v>
                </c:pt>
                <c:pt idx="52940">
                  <c:v>15.577699999996</c:v>
                </c:pt>
                <c:pt idx="52941">
                  <c:v>15.577699999996</c:v>
                </c:pt>
                <c:pt idx="52942">
                  <c:v>15.577699999996</c:v>
                </c:pt>
                <c:pt idx="52943">
                  <c:v>15.577699999996</c:v>
                </c:pt>
                <c:pt idx="52944">
                  <c:v>15.577699999996</c:v>
                </c:pt>
                <c:pt idx="52945">
                  <c:v>15.577699999996</c:v>
                </c:pt>
                <c:pt idx="52946">
                  <c:v>15.577699999996</c:v>
                </c:pt>
                <c:pt idx="52947">
                  <c:v>15.587216133661</c:v>
                </c:pt>
                <c:pt idx="52948">
                  <c:v>15.687000000004</c:v>
                </c:pt>
                <c:pt idx="52949">
                  <c:v>15.687000000004</c:v>
                </c:pt>
                <c:pt idx="52950">
                  <c:v>15.687000000004</c:v>
                </c:pt>
                <c:pt idx="52951">
                  <c:v>15.687000000004</c:v>
                </c:pt>
                <c:pt idx="52952">
                  <c:v>15.687000000004</c:v>
                </c:pt>
                <c:pt idx="52953">
                  <c:v>15.687000000004</c:v>
                </c:pt>
                <c:pt idx="52954">
                  <c:v>15.687000000004</c:v>
                </c:pt>
                <c:pt idx="52955">
                  <c:v>15.687000000004</c:v>
                </c:pt>
                <c:pt idx="52956">
                  <c:v>15.687000000004</c:v>
                </c:pt>
                <c:pt idx="52957">
                  <c:v>15.687000000004</c:v>
                </c:pt>
                <c:pt idx="52958">
                  <c:v>15.687000000004</c:v>
                </c:pt>
                <c:pt idx="52959">
                  <c:v>15.687000000004</c:v>
                </c:pt>
                <c:pt idx="52960">
                  <c:v>15.687000000004</c:v>
                </c:pt>
                <c:pt idx="52961">
                  <c:v>15.703615050666</c:v>
                </c:pt>
                <c:pt idx="52962">
                  <c:v>15.727699999996</c:v>
                </c:pt>
                <c:pt idx="52963">
                  <c:v>15.727699999996</c:v>
                </c:pt>
                <c:pt idx="52964">
                  <c:v>15.727699999996</c:v>
                </c:pt>
                <c:pt idx="52965">
                  <c:v>15.727699999996</c:v>
                </c:pt>
                <c:pt idx="52966">
                  <c:v>15.727699999996</c:v>
                </c:pt>
                <c:pt idx="52967">
                  <c:v>15.727699999996</c:v>
                </c:pt>
                <c:pt idx="52968">
                  <c:v>15.727699999996</c:v>
                </c:pt>
                <c:pt idx="52969">
                  <c:v>15.727699999996</c:v>
                </c:pt>
                <c:pt idx="52970">
                  <c:v>15.727699999996</c:v>
                </c:pt>
                <c:pt idx="52971">
                  <c:v>15.727699999996</c:v>
                </c:pt>
                <c:pt idx="52972">
                  <c:v>15.727699999996</c:v>
                </c:pt>
                <c:pt idx="52973">
                  <c:v>15.69766573051</c:v>
                </c:pt>
                <c:pt idx="52974">
                  <c:v>15.518699999994</c:v>
                </c:pt>
                <c:pt idx="52975">
                  <c:v>15.518699999994</c:v>
                </c:pt>
                <c:pt idx="52976">
                  <c:v>15.518699999994</c:v>
                </c:pt>
                <c:pt idx="52977">
                  <c:v>15.518699999994</c:v>
                </c:pt>
                <c:pt idx="52978">
                  <c:v>15.518699999994</c:v>
                </c:pt>
                <c:pt idx="52979">
                  <c:v>15.518699999993</c:v>
                </c:pt>
                <c:pt idx="52980">
                  <c:v>15.518699999994</c:v>
                </c:pt>
                <c:pt idx="52981">
                  <c:v>15.518699999994</c:v>
                </c:pt>
                <c:pt idx="52982">
                  <c:v>15.518699999994</c:v>
                </c:pt>
                <c:pt idx="52983">
                  <c:v>15.518699999994</c:v>
                </c:pt>
                <c:pt idx="52984">
                  <c:v>15.518699999994</c:v>
                </c:pt>
                <c:pt idx="52985">
                  <c:v>15.518699999994</c:v>
                </c:pt>
                <c:pt idx="52986">
                  <c:v>15.518699999994</c:v>
                </c:pt>
                <c:pt idx="52987">
                  <c:v>15.518699999994</c:v>
                </c:pt>
                <c:pt idx="52988">
                  <c:v>15.518699999994</c:v>
                </c:pt>
                <c:pt idx="52989">
                  <c:v>15.518699999994</c:v>
                </c:pt>
                <c:pt idx="52990">
                  <c:v>15.518699999994</c:v>
                </c:pt>
                <c:pt idx="52991">
                  <c:v>15.518699999994</c:v>
                </c:pt>
                <c:pt idx="52992">
                  <c:v>15.518699999994</c:v>
                </c:pt>
                <c:pt idx="52993">
                  <c:v>15.523272996857999</c:v>
                </c:pt>
                <c:pt idx="52994">
                  <c:v>15.524399999996</c:v>
                </c:pt>
                <c:pt idx="52995">
                  <c:v>15.524399999996</c:v>
                </c:pt>
                <c:pt idx="52996">
                  <c:v>15.524399999996</c:v>
                </c:pt>
                <c:pt idx="52997">
                  <c:v>15.524399999996</c:v>
                </c:pt>
                <c:pt idx="52998">
                  <c:v>15.524399999996</c:v>
                </c:pt>
                <c:pt idx="52999">
                  <c:v>15.539843109986</c:v>
                </c:pt>
                <c:pt idx="53000">
                  <c:v>15.634400000004</c:v>
                </c:pt>
                <c:pt idx="53001">
                  <c:v>15.634400000004</c:v>
                </c:pt>
                <c:pt idx="53002">
                  <c:v>15.634400000004</c:v>
                </c:pt>
                <c:pt idx="53003">
                  <c:v>15.634400000004</c:v>
                </c:pt>
                <c:pt idx="53004">
                  <c:v>15.634400000004</c:v>
                </c:pt>
                <c:pt idx="53005">
                  <c:v>15.634400000004</c:v>
                </c:pt>
                <c:pt idx="53006">
                  <c:v>15.634399999997999</c:v>
                </c:pt>
                <c:pt idx="53007">
                  <c:v>15.634400000004</c:v>
                </c:pt>
                <c:pt idx="53008">
                  <c:v>15.634400000004</c:v>
                </c:pt>
                <c:pt idx="53009">
                  <c:v>15.634400000004</c:v>
                </c:pt>
                <c:pt idx="53010">
                  <c:v>15.634400000004</c:v>
                </c:pt>
                <c:pt idx="53011">
                  <c:v>15.634400000004</c:v>
                </c:pt>
                <c:pt idx="53012">
                  <c:v>15.621895345467999</c:v>
                </c:pt>
                <c:pt idx="53013">
                  <c:v>15.6158</c:v>
                </c:pt>
                <c:pt idx="53014">
                  <c:v>15.6158</c:v>
                </c:pt>
                <c:pt idx="53015">
                  <c:v>15.6158</c:v>
                </c:pt>
                <c:pt idx="53016">
                  <c:v>15.6158</c:v>
                </c:pt>
                <c:pt idx="53017">
                  <c:v>15.6158</c:v>
                </c:pt>
                <c:pt idx="53018">
                  <c:v>15.6158</c:v>
                </c:pt>
                <c:pt idx="53019">
                  <c:v>15.6158</c:v>
                </c:pt>
                <c:pt idx="53020">
                  <c:v>15.6158</c:v>
                </c:pt>
                <c:pt idx="53021">
                  <c:v>15.6158</c:v>
                </c:pt>
                <c:pt idx="53022">
                  <c:v>15.6158</c:v>
                </c:pt>
                <c:pt idx="53023">
                  <c:v>15.6158</c:v>
                </c:pt>
                <c:pt idx="53024">
                  <c:v>15.6158</c:v>
                </c:pt>
                <c:pt idx="53025">
                  <c:v>15.607899358334</c:v>
                </c:pt>
                <c:pt idx="53026">
                  <c:v>15.576499999997001</c:v>
                </c:pt>
                <c:pt idx="53027">
                  <c:v>15.576499999997001</c:v>
                </c:pt>
                <c:pt idx="53028">
                  <c:v>15.576499999997001</c:v>
                </c:pt>
                <c:pt idx="53029">
                  <c:v>15.576499999997001</c:v>
                </c:pt>
                <c:pt idx="53030">
                  <c:v>15.576499999997001</c:v>
                </c:pt>
                <c:pt idx="53031">
                  <c:v>15.576499999997001</c:v>
                </c:pt>
                <c:pt idx="53032">
                  <c:v>15.576499999997001</c:v>
                </c:pt>
                <c:pt idx="53033">
                  <c:v>15.576499999997001</c:v>
                </c:pt>
                <c:pt idx="53034">
                  <c:v>15.576499999997001</c:v>
                </c:pt>
                <c:pt idx="53035">
                  <c:v>15.576499999997001</c:v>
                </c:pt>
                <c:pt idx="53036">
                  <c:v>15.576499999997001</c:v>
                </c:pt>
                <c:pt idx="53037">
                  <c:v>15.576303741561</c:v>
                </c:pt>
                <c:pt idx="53038">
                  <c:v>15.574900000005</c:v>
                </c:pt>
                <c:pt idx="53039">
                  <c:v>15.574900000005</c:v>
                </c:pt>
                <c:pt idx="53040">
                  <c:v>15.574900000005</c:v>
                </c:pt>
                <c:pt idx="53041">
                  <c:v>15.574900000005</c:v>
                </c:pt>
                <c:pt idx="53042">
                  <c:v>15.574900000005</c:v>
                </c:pt>
                <c:pt idx="53043">
                  <c:v>15.574900000005</c:v>
                </c:pt>
                <c:pt idx="53044">
                  <c:v>15.574900000005</c:v>
                </c:pt>
                <c:pt idx="53045">
                  <c:v>15.574900000005</c:v>
                </c:pt>
                <c:pt idx="53046">
                  <c:v>15.574900000005</c:v>
                </c:pt>
                <c:pt idx="53047">
                  <c:v>15.574900000005</c:v>
                </c:pt>
                <c:pt idx="53048">
                  <c:v>15.574900000005</c:v>
                </c:pt>
                <c:pt idx="53049">
                  <c:v>15.574900000005</c:v>
                </c:pt>
                <c:pt idx="53050">
                  <c:v>15.574900000005</c:v>
                </c:pt>
                <c:pt idx="53051">
                  <c:v>15.618519201303</c:v>
                </c:pt>
                <c:pt idx="53052">
                  <c:v>15.648699999997</c:v>
                </c:pt>
                <c:pt idx="53053">
                  <c:v>15.648699999997</c:v>
                </c:pt>
                <c:pt idx="53054">
                  <c:v>15.648699999997</c:v>
                </c:pt>
                <c:pt idx="53055">
                  <c:v>15.648699999997</c:v>
                </c:pt>
                <c:pt idx="53056">
                  <c:v>15.648699999997</c:v>
                </c:pt>
                <c:pt idx="53057">
                  <c:v>15.648699999997</c:v>
                </c:pt>
                <c:pt idx="53058">
                  <c:v>15.648699999997</c:v>
                </c:pt>
                <c:pt idx="53059">
                  <c:v>15.648699999997</c:v>
                </c:pt>
                <c:pt idx="53060">
                  <c:v>15.648699999997</c:v>
                </c:pt>
                <c:pt idx="53061">
                  <c:v>15.648699999997</c:v>
                </c:pt>
                <c:pt idx="53062">
                  <c:v>15.648699999997</c:v>
                </c:pt>
                <c:pt idx="53063">
                  <c:v>15.643300912611</c:v>
                </c:pt>
                <c:pt idx="53064">
                  <c:v>15.467999999995</c:v>
                </c:pt>
                <c:pt idx="53065">
                  <c:v>15.467999999995</c:v>
                </c:pt>
                <c:pt idx="53066">
                  <c:v>15.467999999995</c:v>
                </c:pt>
                <c:pt idx="53067">
                  <c:v>15.467999999995</c:v>
                </c:pt>
                <c:pt idx="53068">
                  <c:v>15.467999999995</c:v>
                </c:pt>
                <c:pt idx="53069">
                  <c:v>15.467999999995</c:v>
                </c:pt>
                <c:pt idx="53070">
                  <c:v>15.467999999995</c:v>
                </c:pt>
                <c:pt idx="53071">
                  <c:v>15.467999999995</c:v>
                </c:pt>
                <c:pt idx="53072">
                  <c:v>15.467999999995</c:v>
                </c:pt>
                <c:pt idx="53073">
                  <c:v>15.467999999995</c:v>
                </c:pt>
                <c:pt idx="53074">
                  <c:v>15.467999999995</c:v>
                </c:pt>
                <c:pt idx="53075">
                  <c:v>15.467999999995</c:v>
                </c:pt>
                <c:pt idx="53076">
                  <c:v>15.467999999995</c:v>
                </c:pt>
                <c:pt idx="53077">
                  <c:v>15.563939619000999</c:v>
                </c:pt>
                <c:pt idx="53078">
                  <c:v>15.677900000004</c:v>
                </c:pt>
                <c:pt idx="53079">
                  <c:v>15.677900000004</c:v>
                </c:pt>
                <c:pt idx="53080">
                  <c:v>15.677900000004</c:v>
                </c:pt>
                <c:pt idx="53081">
                  <c:v>15.677900000003</c:v>
                </c:pt>
                <c:pt idx="53082">
                  <c:v>15.677900000003</c:v>
                </c:pt>
                <c:pt idx="53083">
                  <c:v>15.677900000003</c:v>
                </c:pt>
                <c:pt idx="53084">
                  <c:v>15.677900000005</c:v>
                </c:pt>
                <c:pt idx="53085">
                  <c:v>15.677900000003</c:v>
                </c:pt>
                <c:pt idx="53086">
                  <c:v>15.677900000003</c:v>
                </c:pt>
              </c:numCache>
            </c:numRef>
          </c:xVal>
          <c:yVal>
            <c:numRef>
              <c:f>All_TC!$AF$2:$AF$167095</c:f>
              <c:numCache>
                <c:formatCode>General</c:formatCode>
                <c:ptCount val="167094"/>
                <c:pt idx="0">
                  <c:v>743.882870468904</c:v>
                </c:pt>
                <c:pt idx="1">
                  <c:v>743.89179907882999</c:v>
                </c:pt>
                <c:pt idx="2">
                  <c:v>743.89330999991398</c:v>
                </c:pt>
                <c:pt idx="3">
                  <c:v>743.89239764486501</c:v>
                </c:pt>
                <c:pt idx="4">
                  <c:v>743.88903598288505</c:v>
                </c:pt>
                <c:pt idx="5">
                  <c:v>743.88517068173405</c:v>
                </c:pt>
                <c:pt idx="6">
                  <c:v>743.88111886450497</c:v>
                </c:pt>
                <c:pt idx="7">
                  <c:v>743.87897489085299</c:v>
                </c:pt>
                <c:pt idx="8">
                  <c:v>743.87993341847005</c:v>
                </c:pt>
                <c:pt idx="9">
                  <c:v>743.88099713571296</c:v>
                </c:pt>
                <c:pt idx="10">
                  <c:v>743.88287375905998</c:v>
                </c:pt>
                <c:pt idx="11">
                  <c:v>743.88802016017803</c:v>
                </c:pt>
                <c:pt idx="12">
                  <c:v>743.89547733551603</c:v>
                </c:pt>
                <c:pt idx="13">
                  <c:v>743.89942425223603</c:v>
                </c:pt>
                <c:pt idx="14">
                  <c:v>743.89914672620796</c:v>
                </c:pt>
                <c:pt idx="15">
                  <c:v>743.89165999991405</c:v>
                </c:pt>
                <c:pt idx="16">
                  <c:v>743.888690537211</c:v>
                </c:pt>
                <c:pt idx="17">
                  <c:v>743.88602200275602</c:v>
                </c:pt>
                <c:pt idx="18">
                  <c:v>743.88238558056105</c:v>
                </c:pt>
                <c:pt idx="19">
                  <c:v>743.87848360978296</c:v>
                </c:pt>
                <c:pt idx="20">
                  <c:v>743.87696880485601</c:v>
                </c:pt>
                <c:pt idx="21">
                  <c:v>743.87815075454796</c:v>
                </c:pt>
                <c:pt idx="22">
                  <c:v>743.88123183367702</c:v>
                </c:pt>
                <c:pt idx="23">
                  <c:v>743.88464000009799</c:v>
                </c:pt>
                <c:pt idx="24">
                  <c:v>743.88475555197101</c:v>
                </c:pt>
                <c:pt idx="25">
                  <c:v>743.88648653273901</c:v>
                </c:pt>
                <c:pt idx="26">
                  <c:v>743.89397429486201</c:v>
                </c:pt>
                <c:pt idx="27">
                  <c:v>743.90130592986395</c:v>
                </c:pt>
                <c:pt idx="28">
                  <c:v>743.91662999990695</c:v>
                </c:pt>
                <c:pt idx="29">
                  <c:v>743.926806306917</c:v>
                </c:pt>
                <c:pt idx="30">
                  <c:v>743.93362081638804</c:v>
                </c:pt>
                <c:pt idx="31">
                  <c:v>743.934214892657</c:v>
                </c:pt>
                <c:pt idx="32">
                  <c:v>743.930737836508</c:v>
                </c:pt>
                <c:pt idx="33">
                  <c:v>743.928182938139</c:v>
                </c:pt>
                <c:pt idx="34">
                  <c:v>743.92746692740604</c:v>
                </c:pt>
                <c:pt idx="35">
                  <c:v>743.92752634884005</c:v>
                </c:pt>
                <c:pt idx="36">
                  <c:v>743.93110507849599</c:v>
                </c:pt>
                <c:pt idx="37">
                  <c:v>743.936328911435</c:v>
                </c:pt>
                <c:pt idx="38">
                  <c:v>743.93713542177397</c:v>
                </c:pt>
                <c:pt idx="39">
                  <c:v>743.94000569505397</c:v>
                </c:pt>
                <c:pt idx="40">
                  <c:v>743.95068000006199</c:v>
                </c:pt>
                <c:pt idx="41">
                  <c:v>743.96416616287104</c:v>
                </c:pt>
                <c:pt idx="42">
                  <c:v>743.98170863816597</c:v>
                </c:pt>
                <c:pt idx="43">
                  <c:v>744.00077034117703</c:v>
                </c:pt>
                <c:pt idx="44">
                  <c:v>744.01890305369204</c:v>
                </c:pt>
                <c:pt idx="45">
                  <c:v>744.03627260222299</c:v>
                </c:pt>
                <c:pt idx="46">
                  <c:v>744.05510594527004</c:v>
                </c:pt>
                <c:pt idx="47">
                  <c:v>744.07234252023397</c:v>
                </c:pt>
                <c:pt idx="48">
                  <c:v>744.09159055602902</c:v>
                </c:pt>
                <c:pt idx="49">
                  <c:v>744.11596957491201</c:v>
                </c:pt>
                <c:pt idx="50">
                  <c:v>744.14821113592495</c:v>
                </c:pt>
                <c:pt idx="51">
                  <c:v>744.17578000013202</c:v>
                </c:pt>
                <c:pt idx="52">
                  <c:v>744.19159058244304</c:v>
                </c:pt>
                <c:pt idx="53">
                  <c:v>744.20030727470203</c:v>
                </c:pt>
                <c:pt idx="54">
                  <c:v>744.20408589811302</c:v>
                </c:pt>
                <c:pt idx="55">
                  <c:v>744.20350228697498</c:v>
                </c:pt>
                <c:pt idx="56">
                  <c:v>744.20015890603702</c:v>
                </c:pt>
                <c:pt idx="57">
                  <c:v>744.19305973026405</c:v>
                </c:pt>
                <c:pt idx="58">
                  <c:v>744.17862385372598</c:v>
                </c:pt>
                <c:pt idx="59">
                  <c:v>744.16755564400705</c:v>
                </c:pt>
                <c:pt idx="60">
                  <c:v>744.15590163806598</c:v>
                </c:pt>
                <c:pt idx="61">
                  <c:v>744.14722000007998</c:v>
                </c:pt>
                <c:pt idx="62">
                  <c:v>744.14327079155203</c:v>
                </c:pt>
                <c:pt idx="63">
                  <c:v>744.14079250996303</c:v>
                </c:pt>
                <c:pt idx="64">
                  <c:v>744.13952887376797</c:v>
                </c:pt>
                <c:pt idx="65">
                  <c:v>744.13555474179702</c:v>
                </c:pt>
                <c:pt idx="66">
                  <c:v>744.12836909796795</c:v>
                </c:pt>
                <c:pt idx="67">
                  <c:v>744.12088681764999</c:v>
                </c:pt>
                <c:pt idx="68">
                  <c:v>744.11430928433799</c:v>
                </c:pt>
                <c:pt idx="69">
                  <c:v>744.10686999986399</c:v>
                </c:pt>
                <c:pt idx="70">
                  <c:v>744.10636829312796</c:v>
                </c:pt>
                <c:pt idx="71">
                  <c:v>744.10024062311095</c:v>
                </c:pt>
                <c:pt idx="72">
                  <c:v>744.08801000005701</c:v>
                </c:pt>
                <c:pt idx="73">
                  <c:v>744.08419973046</c:v>
                </c:pt>
                <c:pt idx="74">
                  <c:v>744.08423121895999</c:v>
                </c:pt>
                <c:pt idx="75">
                  <c:v>744.08568908872496</c:v>
                </c:pt>
                <c:pt idx="76">
                  <c:v>744.08620829131905</c:v>
                </c:pt>
                <c:pt idx="77">
                  <c:v>744.08690306509197</c:v>
                </c:pt>
                <c:pt idx="78">
                  <c:v>744.08836571781796</c:v>
                </c:pt>
                <c:pt idx="79">
                  <c:v>744.08914322854798</c:v>
                </c:pt>
                <c:pt idx="80">
                  <c:v>744.0887421159</c:v>
                </c:pt>
                <c:pt idx="81">
                  <c:v>744.08673262761397</c:v>
                </c:pt>
                <c:pt idx="82">
                  <c:v>744.08495337896898</c:v>
                </c:pt>
                <c:pt idx="83">
                  <c:v>744.08074686269697</c:v>
                </c:pt>
                <c:pt idx="84">
                  <c:v>744.07521069032805</c:v>
                </c:pt>
                <c:pt idx="85">
                  <c:v>744.06702000020903</c:v>
                </c:pt>
                <c:pt idx="86">
                  <c:v>744.05709720514506</c:v>
                </c:pt>
                <c:pt idx="87">
                  <c:v>744.04873627418704</c:v>
                </c:pt>
                <c:pt idx="88">
                  <c:v>744.03898137499596</c:v>
                </c:pt>
                <c:pt idx="89">
                  <c:v>744.03188818928902</c:v>
                </c:pt>
                <c:pt idx="90">
                  <c:v>744.02687933923801</c:v>
                </c:pt>
                <c:pt idx="91">
                  <c:v>744.01934039661</c:v>
                </c:pt>
                <c:pt idx="92">
                  <c:v>744.01019720954798</c:v>
                </c:pt>
                <c:pt idx="93">
                  <c:v>744.00566511910699</c:v>
                </c:pt>
                <c:pt idx="94">
                  <c:v>744.00394128305402</c:v>
                </c:pt>
                <c:pt idx="95">
                  <c:v>744.00067618378705</c:v>
                </c:pt>
                <c:pt idx="96">
                  <c:v>743.99471288872496</c:v>
                </c:pt>
                <c:pt idx="97">
                  <c:v>743.98133623715705</c:v>
                </c:pt>
                <c:pt idx="98">
                  <c:v>743.96856999972704</c:v>
                </c:pt>
                <c:pt idx="99">
                  <c:v>743.95723464810101</c:v>
                </c:pt>
                <c:pt idx="100">
                  <c:v>743.942441528068</c:v>
                </c:pt>
                <c:pt idx="101">
                  <c:v>743.92413654883705</c:v>
                </c:pt>
                <c:pt idx="102">
                  <c:v>743.90416231943095</c:v>
                </c:pt>
                <c:pt idx="103">
                  <c:v>743.87796737770998</c:v>
                </c:pt>
                <c:pt idx="104">
                  <c:v>743.84912601650603</c:v>
                </c:pt>
                <c:pt idx="105">
                  <c:v>743.82748448585903</c:v>
                </c:pt>
                <c:pt idx="106">
                  <c:v>743.80586390766803</c:v>
                </c:pt>
                <c:pt idx="107">
                  <c:v>743.78589367981499</c:v>
                </c:pt>
                <c:pt idx="108">
                  <c:v>743.77614684679395</c:v>
                </c:pt>
                <c:pt idx="109">
                  <c:v>743.77759547925996</c:v>
                </c:pt>
                <c:pt idx="110">
                  <c:v>743.78310666801099</c:v>
                </c:pt>
                <c:pt idx="111">
                  <c:v>743.78808999993703</c:v>
                </c:pt>
                <c:pt idx="112">
                  <c:v>743.79532348986004</c:v>
                </c:pt>
                <c:pt idx="113">
                  <c:v>743.80512172158603</c:v>
                </c:pt>
                <c:pt idx="114">
                  <c:v>743.81037832217703</c:v>
                </c:pt>
                <c:pt idx="115">
                  <c:v>743.81361931198603</c:v>
                </c:pt>
                <c:pt idx="116">
                  <c:v>743.819488956692</c:v>
                </c:pt>
                <c:pt idx="117">
                  <c:v>743.82842997856301</c:v>
                </c:pt>
                <c:pt idx="118">
                  <c:v>743.83872540259597</c:v>
                </c:pt>
                <c:pt idx="119">
                  <c:v>743.84509180282896</c:v>
                </c:pt>
                <c:pt idx="120">
                  <c:v>743.84479946430304</c:v>
                </c:pt>
                <c:pt idx="121">
                  <c:v>743.84134202916005</c:v>
                </c:pt>
                <c:pt idx="122">
                  <c:v>743.83662715282196</c:v>
                </c:pt>
                <c:pt idx="123">
                  <c:v>743.83586626795704</c:v>
                </c:pt>
                <c:pt idx="124">
                  <c:v>743.83852515993306</c:v>
                </c:pt>
                <c:pt idx="125">
                  <c:v>743.84296000003599</c:v>
                </c:pt>
                <c:pt idx="126">
                  <c:v>743.84157344511095</c:v>
                </c:pt>
                <c:pt idx="127">
                  <c:v>743.83988701946498</c:v>
                </c:pt>
                <c:pt idx="128">
                  <c:v>743.83730372620801</c:v>
                </c:pt>
                <c:pt idx="129">
                  <c:v>743.83473228082198</c:v>
                </c:pt>
                <c:pt idx="130">
                  <c:v>743.83368000012194</c:v>
                </c:pt>
                <c:pt idx="131">
                  <c:v>743.83342115486505</c:v>
                </c:pt>
                <c:pt idx="132">
                  <c:v>743.83333408991996</c:v>
                </c:pt>
                <c:pt idx="133">
                  <c:v>743.83421994178002</c:v>
                </c:pt>
                <c:pt idx="134">
                  <c:v>743.83228117848296</c:v>
                </c:pt>
                <c:pt idx="135">
                  <c:v>743.83285435746905</c:v>
                </c:pt>
                <c:pt idx="136">
                  <c:v>743.83521670727998</c:v>
                </c:pt>
                <c:pt idx="137">
                  <c:v>743.84283000027904</c:v>
                </c:pt>
                <c:pt idx="138">
                  <c:v>743.85195479810102</c:v>
                </c:pt>
                <c:pt idx="139">
                  <c:v>743.86722162560704</c:v>
                </c:pt>
                <c:pt idx="140">
                  <c:v>743.88054679739798</c:v>
                </c:pt>
                <c:pt idx="141">
                  <c:v>743.89194257337499</c:v>
                </c:pt>
                <c:pt idx="142">
                  <c:v>743.90328766636605</c:v>
                </c:pt>
                <c:pt idx="143">
                  <c:v>743.912987738021</c:v>
                </c:pt>
                <c:pt idx="144">
                  <c:v>743.92352867850002</c:v>
                </c:pt>
                <c:pt idx="145">
                  <c:v>743.93659278650296</c:v>
                </c:pt>
                <c:pt idx="146">
                  <c:v>743.95178758971997</c:v>
                </c:pt>
                <c:pt idx="147">
                  <c:v>743.96080269573201</c:v>
                </c:pt>
                <c:pt idx="148">
                  <c:v>743.96227260972603</c:v>
                </c:pt>
                <c:pt idx="149">
                  <c:v>743.95800999988796</c:v>
                </c:pt>
                <c:pt idx="150">
                  <c:v>743.95655668970096</c:v>
                </c:pt>
                <c:pt idx="151">
                  <c:v>743.96358822842205</c:v>
                </c:pt>
                <c:pt idx="152">
                  <c:v>743.96548710739899</c:v>
                </c:pt>
                <c:pt idx="153">
                  <c:v>743.96594230771404</c:v>
                </c:pt>
                <c:pt idx="154">
                  <c:v>743.96521213824099</c:v>
                </c:pt>
                <c:pt idx="155">
                  <c:v>743.96325502023205</c:v>
                </c:pt>
                <c:pt idx="156">
                  <c:v>743.95895394842205</c:v>
                </c:pt>
                <c:pt idx="157">
                  <c:v>743.94920573660704</c:v>
                </c:pt>
                <c:pt idx="158">
                  <c:v>743.938993489827</c:v>
                </c:pt>
                <c:pt idx="159">
                  <c:v>743.93310126607901</c:v>
                </c:pt>
                <c:pt idx="160">
                  <c:v>743.92682000010097</c:v>
                </c:pt>
                <c:pt idx="161">
                  <c:v>743.92105429980302</c:v>
                </c:pt>
                <c:pt idx="162">
                  <c:v>743.91237792672905</c:v>
                </c:pt>
                <c:pt idx="163">
                  <c:v>743.90952947313997</c:v>
                </c:pt>
                <c:pt idx="164">
                  <c:v>743.91054674928102</c:v>
                </c:pt>
                <c:pt idx="165">
                  <c:v>743.911479780778</c:v>
                </c:pt>
                <c:pt idx="166">
                  <c:v>743.91121228873101</c:v>
                </c:pt>
                <c:pt idx="167">
                  <c:v>743.91005836982902</c:v>
                </c:pt>
                <c:pt idx="168">
                  <c:v>743.906321417909</c:v>
                </c:pt>
                <c:pt idx="169">
                  <c:v>743.90206987839701</c:v>
                </c:pt>
                <c:pt idx="170">
                  <c:v>743.89875471406503</c:v>
                </c:pt>
                <c:pt idx="171">
                  <c:v>743.89526683980102</c:v>
                </c:pt>
                <c:pt idx="172">
                  <c:v>743.89671888586099</c:v>
                </c:pt>
                <c:pt idx="173">
                  <c:v>743.89935000004004</c:v>
                </c:pt>
                <c:pt idx="174">
                  <c:v>743.89848888518497</c:v>
                </c:pt>
                <c:pt idx="175">
                  <c:v>743.89308589059397</c:v>
                </c:pt>
                <c:pt idx="176">
                  <c:v>743.89335415024505</c:v>
                </c:pt>
                <c:pt idx="177">
                  <c:v>743.894305729027</c:v>
                </c:pt>
                <c:pt idx="178">
                  <c:v>743.89413267864995</c:v>
                </c:pt>
                <c:pt idx="179">
                  <c:v>743.89467319596201</c:v>
                </c:pt>
                <c:pt idx="180">
                  <c:v>743.89483571547498</c:v>
                </c:pt>
                <c:pt idx="181">
                  <c:v>743.89415325011601</c:v>
                </c:pt>
                <c:pt idx="182">
                  <c:v>743.88913654688702</c:v>
                </c:pt>
                <c:pt idx="183">
                  <c:v>743.88191022526496</c:v>
                </c:pt>
                <c:pt idx="184">
                  <c:v>743.88125267794305</c:v>
                </c:pt>
                <c:pt idx="185">
                  <c:v>743.87704332738997</c:v>
                </c:pt>
                <c:pt idx="186">
                  <c:v>743.87829999998303</c:v>
                </c:pt>
                <c:pt idx="187">
                  <c:v>743.88029150836201</c:v>
                </c:pt>
                <c:pt idx="188">
                  <c:v>743.88086784709901</c:v>
                </c:pt>
                <c:pt idx="189">
                  <c:v>743.88281196933406</c:v>
                </c:pt>
                <c:pt idx="190">
                  <c:v>743.888203688364</c:v>
                </c:pt>
                <c:pt idx="191">
                  <c:v>743.89632024633295</c:v>
                </c:pt>
                <c:pt idx="192">
                  <c:v>743.90521895664494</c:v>
                </c:pt>
                <c:pt idx="193">
                  <c:v>743.91449487537102</c:v>
                </c:pt>
                <c:pt idx="194">
                  <c:v>743.92341346538797</c:v>
                </c:pt>
                <c:pt idx="195">
                  <c:v>743.92929645578602</c:v>
                </c:pt>
                <c:pt idx="196">
                  <c:v>743.93458608232595</c:v>
                </c:pt>
                <c:pt idx="197">
                  <c:v>743.93745742221199</c:v>
                </c:pt>
                <c:pt idx="198">
                  <c:v>743.94158999994704</c:v>
                </c:pt>
                <c:pt idx="199">
                  <c:v>743.95037642007696</c:v>
                </c:pt>
                <c:pt idx="200">
                  <c:v>743.96397987713897</c:v>
                </c:pt>
                <c:pt idx="201">
                  <c:v>743.97806997745499</c:v>
                </c:pt>
                <c:pt idx="202">
                  <c:v>743.98968614315902</c:v>
                </c:pt>
                <c:pt idx="203">
                  <c:v>743.99763832109602</c:v>
                </c:pt>
                <c:pt idx="204">
                  <c:v>744.00205527203195</c:v>
                </c:pt>
                <c:pt idx="205">
                  <c:v>744.00357558163103</c:v>
                </c:pt>
                <c:pt idx="206">
                  <c:v>744.00567177420396</c:v>
                </c:pt>
                <c:pt idx="207">
                  <c:v>744.01050681765298</c:v>
                </c:pt>
                <c:pt idx="208">
                  <c:v>744.013799075772</c:v>
                </c:pt>
                <c:pt idx="209">
                  <c:v>744.01489986899196</c:v>
                </c:pt>
                <c:pt idx="210">
                  <c:v>744.01889400718301</c:v>
                </c:pt>
                <c:pt idx="211">
                  <c:v>744.02463500710201</c:v>
                </c:pt>
                <c:pt idx="212">
                  <c:v>744.03906000019299</c:v>
                </c:pt>
                <c:pt idx="213">
                  <c:v>744.04170841425503</c:v>
                </c:pt>
                <c:pt idx="214">
                  <c:v>744.03908815364298</c:v>
                </c:pt>
                <c:pt idx="215">
                  <c:v>744.03477867902404</c:v>
                </c:pt>
                <c:pt idx="216">
                  <c:v>744.02979441751802</c:v>
                </c:pt>
                <c:pt idx="217">
                  <c:v>744.02003260534298</c:v>
                </c:pt>
                <c:pt idx="218">
                  <c:v>744.01010311474204</c:v>
                </c:pt>
                <c:pt idx="219">
                  <c:v>744.00084477101097</c:v>
                </c:pt>
                <c:pt idx="220">
                  <c:v>743.99197415508002</c:v>
                </c:pt>
                <c:pt idx="221">
                  <c:v>743.98652641436695</c:v>
                </c:pt>
                <c:pt idx="222">
                  <c:v>743.97407873778104</c:v>
                </c:pt>
                <c:pt idx="223">
                  <c:v>743.95782188380497</c:v>
                </c:pt>
                <c:pt idx="224">
                  <c:v>743.93058907828095</c:v>
                </c:pt>
                <c:pt idx="225">
                  <c:v>743.91052000022603</c:v>
                </c:pt>
                <c:pt idx="226">
                  <c:v>743.89203012041105</c:v>
                </c:pt>
                <c:pt idx="227">
                  <c:v>743.87330074210797</c:v>
                </c:pt>
                <c:pt idx="228">
                  <c:v>743.85961533001296</c:v>
                </c:pt>
                <c:pt idx="229">
                  <c:v>743.85199806679702</c:v>
                </c:pt>
                <c:pt idx="230">
                  <c:v>743.84659920821196</c:v>
                </c:pt>
                <c:pt idx="231">
                  <c:v>743.84681924589404</c:v>
                </c:pt>
                <c:pt idx="232">
                  <c:v>743.85382967280202</c:v>
                </c:pt>
                <c:pt idx="233">
                  <c:v>743.863074727705</c:v>
                </c:pt>
                <c:pt idx="234">
                  <c:v>743.87071296358397</c:v>
                </c:pt>
                <c:pt idx="235">
                  <c:v>743.878910000009</c:v>
                </c:pt>
                <c:pt idx="236">
                  <c:v>743.88049122451798</c:v>
                </c:pt>
                <c:pt idx="237">
                  <c:v>743.90148999980295</c:v>
                </c:pt>
                <c:pt idx="238">
                  <c:v>743.90148999981602</c:v>
                </c:pt>
                <c:pt idx="239">
                  <c:v>743.90605361473001</c:v>
                </c:pt>
                <c:pt idx="240">
                  <c:v>743.91434644472599</c:v>
                </c:pt>
                <c:pt idx="241">
                  <c:v>743.92583298621003</c:v>
                </c:pt>
                <c:pt idx="242">
                  <c:v>743.94114059370804</c:v>
                </c:pt>
                <c:pt idx="243">
                  <c:v>743.95537805616095</c:v>
                </c:pt>
                <c:pt idx="244">
                  <c:v>743.96346597071499</c:v>
                </c:pt>
                <c:pt idx="245">
                  <c:v>743.96984412456504</c:v>
                </c:pt>
                <c:pt idx="246">
                  <c:v>743.97247121507496</c:v>
                </c:pt>
                <c:pt idx="247">
                  <c:v>743.97125677761403</c:v>
                </c:pt>
                <c:pt idx="248">
                  <c:v>743.965373001015</c:v>
                </c:pt>
                <c:pt idx="249">
                  <c:v>743.96044999984395</c:v>
                </c:pt>
                <c:pt idx="250">
                  <c:v>743.96284147879101</c:v>
                </c:pt>
                <c:pt idx="251">
                  <c:v>743.96109067347197</c:v>
                </c:pt>
                <c:pt idx="252">
                  <c:v>743.95634007681599</c:v>
                </c:pt>
                <c:pt idx="253">
                  <c:v>743.94703376653001</c:v>
                </c:pt>
                <c:pt idx="254">
                  <c:v>743.93410560014195</c:v>
                </c:pt>
                <c:pt idx="255">
                  <c:v>743.92028810899603</c:v>
                </c:pt>
                <c:pt idx="256">
                  <c:v>743.90670038981</c:v>
                </c:pt>
                <c:pt idx="257">
                  <c:v>743.89236214271705</c:v>
                </c:pt>
                <c:pt idx="258">
                  <c:v>743.87672521526599</c:v>
                </c:pt>
                <c:pt idx="259">
                  <c:v>743.86638467113801</c:v>
                </c:pt>
                <c:pt idx="260">
                  <c:v>743.86029000017402</c:v>
                </c:pt>
                <c:pt idx="261">
                  <c:v>743.85841053550405</c:v>
                </c:pt>
                <c:pt idx="262">
                  <c:v>743.85917298589095</c:v>
                </c:pt>
                <c:pt idx="263">
                  <c:v>743.85954702596996</c:v>
                </c:pt>
                <c:pt idx="264">
                  <c:v>743.86060782005904</c:v>
                </c:pt>
                <c:pt idx="265">
                  <c:v>743.86156647817904</c:v>
                </c:pt>
                <c:pt idx="266">
                  <c:v>743.86153238657801</c:v>
                </c:pt>
                <c:pt idx="267">
                  <c:v>743.86182368668403</c:v>
                </c:pt>
                <c:pt idx="268">
                  <c:v>743.86000307803897</c:v>
                </c:pt>
                <c:pt idx="269">
                  <c:v>743.85583200032897</c:v>
                </c:pt>
                <c:pt idx="270">
                  <c:v>743.85165775573</c:v>
                </c:pt>
                <c:pt idx="271">
                  <c:v>743.85114510856204</c:v>
                </c:pt>
                <c:pt idx="272">
                  <c:v>743.85559000010596</c:v>
                </c:pt>
                <c:pt idx="273">
                  <c:v>743.85864507564895</c:v>
                </c:pt>
                <c:pt idx="274">
                  <c:v>743.86146242458699</c:v>
                </c:pt>
                <c:pt idx="275">
                  <c:v>743.86267000008604</c:v>
                </c:pt>
                <c:pt idx="276">
                  <c:v>743.86000856547605</c:v>
                </c:pt>
                <c:pt idx="277">
                  <c:v>743.85696038889603</c:v>
                </c:pt>
                <c:pt idx="278">
                  <c:v>743.85946570264696</c:v>
                </c:pt>
                <c:pt idx="279">
                  <c:v>743.867107880753</c:v>
                </c:pt>
                <c:pt idx="280">
                  <c:v>743.87980137848194</c:v>
                </c:pt>
                <c:pt idx="281">
                  <c:v>743.88656194305395</c:v>
                </c:pt>
                <c:pt idx="282">
                  <c:v>743.89568035822197</c:v>
                </c:pt>
                <c:pt idx="283">
                  <c:v>743.90588000027799</c:v>
                </c:pt>
                <c:pt idx="284">
                  <c:v>743.92042496724503</c:v>
                </c:pt>
                <c:pt idx="285">
                  <c:v>743.92969460513598</c:v>
                </c:pt>
                <c:pt idx="286">
                  <c:v>743.94302784198703</c:v>
                </c:pt>
                <c:pt idx="287">
                  <c:v>743.95780344302102</c:v>
                </c:pt>
                <c:pt idx="288">
                  <c:v>743.97299535431102</c:v>
                </c:pt>
                <c:pt idx="289">
                  <c:v>743.98597448765804</c:v>
                </c:pt>
                <c:pt idx="290">
                  <c:v>743.995266255302</c:v>
                </c:pt>
                <c:pt idx="291">
                  <c:v>744.000558643815</c:v>
                </c:pt>
                <c:pt idx="292">
                  <c:v>744.00605752344495</c:v>
                </c:pt>
                <c:pt idx="293">
                  <c:v>744.01181167123605</c:v>
                </c:pt>
                <c:pt idx="294">
                  <c:v>744.02128866566704</c:v>
                </c:pt>
                <c:pt idx="295">
                  <c:v>744.02532999978496</c:v>
                </c:pt>
                <c:pt idx="296">
                  <c:v>744.02388444819201</c:v>
                </c:pt>
                <c:pt idx="297">
                  <c:v>744.023718954674</c:v>
                </c:pt>
                <c:pt idx="298">
                  <c:v>744.02444343794002</c:v>
                </c:pt>
                <c:pt idx="299">
                  <c:v>744.02296431824197</c:v>
                </c:pt>
                <c:pt idx="300">
                  <c:v>744.01733284855095</c:v>
                </c:pt>
                <c:pt idx="301">
                  <c:v>744.01029941943295</c:v>
                </c:pt>
                <c:pt idx="302">
                  <c:v>744.00688758972001</c:v>
                </c:pt>
                <c:pt idx="303">
                  <c:v>744.00375971950302</c:v>
                </c:pt>
                <c:pt idx="304">
                  <c:v>743.99759824249395</c:v>
                </c:pt>
                <c:pt idx="305">
                  <c:v>743.99493979569695</c:v>
                </c:pt>
                <c:pt idx="306">
                  <c:v>743.99207000007095</c:v>
                </c:pt>
                <c:pt idx="307">
                  <c:v>743.99159947279304</c:v>
                </c:pt>
                <c:pt idx="308">
                  <c:v>743.99122107903099</c:v>
                </c:pt>
                <c:pt idx="309">
                  <c:v>743.99083382263302</c:v>
                </c:pt>
                <c:pt idx="310">
                  <c:v>743.99068862955505</c:v>
                </c:pt>
                <c:pt idx="311">
                  <c:v>743.98851737994096</c:v>
                </c:pt>
                <c:pt idx="312">
                  <c:v>743.98236915558596</c:v>
                </c:pt>
                <c:pt idx="313">
                  <c:v>743.973974786133</c:v>
                </c:pt>
                <c:pt idx="314">
                  <c:v>743.96549443691299</c:v>
                </c:pt>
                <c:pt idx="315">
                  <c:v>743.95874419030804</c:v>
                </c:pt>
                <c:pt idx="316">
                  <c:v>743.95018841914998</c:v>
                </c:pt>
                <c:pt idx="317">
                  <c:v>743.94447169310502</c:v>
                </c:pt>
                <c:pt idx="318">
                  <c:v>743.93921000002103</c:v>
                </c:pt>
                <c:pt idx="319">
                  <c:v>743.93308975830405</c:v>
                </c:pt>
                <c:pt idx="320">
                  <c:v>743.92802264415104</c:v>
                </c:pt>
                <c:pt idx="321">
                  <c:v>743.92247415090799</c:v>
                </c:pt>
                <c:pt idx="322">
                  <c:v>743.92217606199904</c:v>
                </c:pt>
                <c:pt idx="323">
                  <c:v>743.92646367553402</c:v>
                </c:pt>
                <c:pt idx="324">
                  <c:v>743.93364492291698</c:v>
                </c:pt>
                <c:pt idx="325">
                  <c:v>743.946569628931</c:v>
                </c:pt>
                <c:pt idx="326">
                  <c:v>743.957999543695</c:v>
                </c:pt>
                <c:pt idx="327">
                  <c:v>743.96936507342105</c:v>
                </c:pt>
                <c:pt idx="328">
                  <c:v>743.98005727862596</c:v>
                </c:pt>
                <c:pt idx="329">
                  <c:v>743.98746544726498</c:v>
                </c:pt>
                <c:pt idx="330">
                  <c:v>743.98584000017104</c:v>
                </c:pt>
                <c:pt idx="331">
                  <c:v>743.98196072900896</c:v>
                </c:pt>
                <c:pt idx="332">
                  <c:v>743.97781714058499</c:v>
                </c:pt>
                <c:pt idx="333">
                  <c:v>743.97343927502197</c:v>
                </c:pt>
                <c:pt idx="334">
                  <c:v>743.96748716439799</c:v>
                </c:pt>
                <c:pt idx="335">
                  <c:v>743.95865788119704</c:v>
                </c:pt>
                <c:pt idx="336">
                  <c:v>743.94799130417005</c:v>
                </c:pt>
                <c:pt idx="337">
                  <c:v>743.93461719369395</c:v>
                </c:pt>
                <c:pt idx="338">
                  <c:v>743.91903384864702</c:v>
                </c:pt>
                <c:pt idx="339">
                  <c:v>743.90612607084302</c:v>
                </c:pt>
                <c:pt idx="340">
                  <c:v>743.89391189395303</c:v>
                </c:pt>
                <c:pt idx="341">
                  <c:v>743.88233006016605</c:v>
                </c:pt>
                <c:pt idx="342">
                  <c:v>743.87005724421101</c:v>
                </c:pt>
                <c:pt idx="343">
                  <c:v>743.86298000011698</c:v>
                </c:pt>
                <c:pt idx="344">
                  <c:v>743.86024862934698</c:v>
                </c:pt>
                <c:pt idx="345">
                  <c:v>743.85690578712001</c:v>
                </c:pt>
                <c:pt idx="346">
                  <c:v>743.85734527617501</c:v>
                </c:pt>
                <c:pt idx="347">
                  <c:v>743.86269236399403</c:v>
                </c:pt>
                <c:pt idx="348">
                  <c:v>743.86914205180403</c:v>
                </c:pt>
                <c:pt idx="349">
                  <c:v>743.87540133588095</c:v>
                </c:pt>
                <c:pt idx="350">
                  <c:v>743.88322960657604</c:v>
                </c:pt>
                <c:pt idx="351">
                  <c:v>743.89821517799896</c:v>
                </c:pt>
                <c:pt idx="352">
                  <c:v>743.92376999992598</c:v>
                </c:pt>
                <c:pt idx="353">
                  <c:v>743.92376999991802</c:v>
                </c:pt>
                <c:pt idx="354">
                  <c:v>743.94267278447796</c:v>
                </c:pt>
                <c:pt idx="355">
                  <c:v>743.96430438831203</c:v>
                </c:pt>
                <c:pt idx="356">
                  <c:v>743.98689490845004</c:v>
                </c:pt>
                <c:pt idx="357">
                  <c:v>744.01005410373796</c:v>
                </c:pt>
                <c:pt idx="358">
                  <c:v>744.03556784004502</c:v>
                </c:pt>
                <c:pt idx="359">
                  <c:v>744.06288554517505</c:v>
                </c:pt>
                <c:pt idx="360">
                  <c:v>744.089303882639</c:v>
                </c:pt>
                <c:pt idx="361">
                  <c:v>744.10821086334101</c:v>
                </c:pt>
                <c:pt idx="362">
                  <c:v>744.11953791932001</c:v>
                </c:pt>
                <c:pt idx="363">
                  <c:v>744.12798999995198</c:v>
                </c:pt>
                <c:pt idx="364">
                  <c:v>744.13403346344205</c:v>
                </c:pt>
                <c:pt idx="365">
                  <c:v>744.14047908042505</c:v>
                </c:pt>
                <c:pt idx="366">
                  <c:v>744.14291770248803</c:v>
                </c:pt>
                <c:pt idx="367">
                  <c:v>744.14218211814296</c:v>
                </c:pt>
                <c:pt idx="368">
                  <c:v>744.14336339951603</c:v>
                </c:pt>
                <c:pt idx="369">
                  <c:v>744.14684195961001</c:v>
                </c:pt>
                <c:pt idx="370">
                  <c:v>744.14918866989399</c:v>
                </c:pt>
                <c:pt idx="371">
                  <c:v>744.15175538364099</c:v>
                </c:pt>
                <c:pt idx="372">
                  <c:v>744.14937845713598</c:v>
                </c:pt>
                <c:pt idx="373">
                  <c:v>744.14010231700502</c:v>
                </c:pt>
                <c:pt idx="374">
                  <c:v>744.13199404935801</c:v>
                </c:pt>
                <c:pt idx="375">
                  <c:v>744.11666434892595</c:v>
                </c:pt>
                <c:pt idx="376">
                  <c:v>744.10051999989298</c:v>
                </c:pt>
                <c:pt idx="377">
                  <c:v>744.08788262679502</c:v>
                </c:pt>
                <c:pt idx="378">
                  <c:v>744.07744533088896</c:v>
                </c:pt>
                <c:pt idx="379">
                  <c:v>744.06780392719702</c:v>
                </c:pt>
                <c:pt idx="380">
                  <c:v>744.05640159984603</c:v>
                </c:pt>
                <c:pt idx="381">
                  <c:v>744.04332586901296</c:v>
                </c:pt>
                <c:pt idx="382">
                  <c:v>744.03369714554697</c:v>
                </c:pt>
                <c:pt idx="383">
                  <c:v>744.02417576691198</c:v>
                </c:pt>
                <c:pt idx="384">
                  <c:v>744.01184444505498</c:v>
                </c:pt>
                <c:pt idx="385">
                  <c:v>743.99517999978104</c:v>
                </c:pt>
                <c:pt idx="386">
                  <c:v>743.98290672761402</c:v>
                </c:pt>
                <c:pt idx="387">
                  <c:v>743.97117310973397</c:v>
                </c:pt>
                <c:pt idx="388">
                  <c:v>743.96553950511998</c:v>
                </c:pt>
                <c:pt idx="389">
                  <c:v>743.96949769760602</c:v>
                </c:pt>
                <c:pt idx="390">
                  <c:v>743.98339972942802</c:v>
                </c:pt>
                <c:pt idx="391">
                  <c:v>744.006108457648</c:v>
                </c:pt>
                <c:pt idx="392">
                  <c:v>744.02898379799694</c:v>
                </c:pt>
                <c:pt idx="393">
                  <c:v>744.04808435857399</c:v>
                </c:pt>
                <c:pt idx="394">
                  <c:v>744.06150308803205</c:v>
                </c:pt>
                <c:pt idx="395">
                  <c:v>744.06702000022597</c:v>
                </c:pt>
                <c:pt idx="396">
                  <c:v>744.06616532833198</c:v>
                </c:pt>
                <c:pt idx="397">
                  <c:v>744.06657697490004</c:v>
                </c:pt>
                <c:pt idx="398">
                  <c:v>744.06189047746705</c:v>
                </c:pt>
                <c:pt idx="399">
                  <c:v>744.05336542035502</c:v>
                </c:pt>
                <c:pt idx="400">
                  <c:v>744.04457104690903</c:v>
                </c:pt>
                <c:pt idx="401">
                  <c:v>744.03274629759096</c:v>
                </c:pt>
                <c:pt idx="402">
                  <c:v>744.01888709532295</c:v>
                </c:pt>
                <c:pt idx="403">
                  <c:v>743.99783799612396</c:v>
                </c:pt>
                <c:pt idx="404">
                  <c:v>743.981358006758</c:v>
                </c:pt>
                <c:pt idx="405">
                  <c:v>743.96914228703497</c:v>
                </c:pt>
                <c:pt idx="406">
                  <c:v>743.95593000013605</c:v>
                </c:pt>
                <c:pt idx="407">
                  <c:v>743.94988964077299</c:v>
                </c:pt>
                <c:pt idx="408">
                  <c:v>743.94471233380898</c:v>
                </c:pt>
                <c:pt idx="409">
                  <c:v>743.94078406192</c:v>
                </c:pt>
                <c:pt idx="410">
                  <c:v>743.93781797814097</c:v>
                </c:pt>
                <c:pt idx="411">
                  <c:v>743.93650424905695</c:v>
                </c:pt>
                <c:pt idx="412">
                  <c:v>743.93349110396298</c:v>
                </c:pt>
                <c:pt idx="413">
                  <c:v>743.92433717111999</c:v>
                </c:pt>
                <c:pt idx="414">
                  <c:v>743.90939583667898</c:v>
                </c:pt>
                <c:pt idx="415">
                  <c:v>743.89446015632802</c:v>
                </c:pt>
                <c:pt idx="416">
                  <c:v>743.88583284712104</c:v>
                </c:pt>
                <c:pt idx="417">
                  <c:v>743.88159769222796</c:v>
                </c:pt>
                <c:pt idx="418">
                  <c:v>743.88213999993798</c:v>
                </c:pt>
                <c:pt idx="419">
                  <c:v>743.88883755665097</c:v>
                </c:pt>
                <c:pt idx="420">
                  <c:v>743.89769838378697</c:v>
                </c:pt>
                <c:pt idx="421">
                  <c:v>743.90660612865497</c:v>
                </c:pt>
                <c:pt idx="422">
                  <c:v>743.91770139711502</c:v>
                </c:pt>
                <c:pt idx="423">
                  <c:v>743.93119437721498</c:v>
                </c:pt>
                <c:pt idx="424">
                  <c:v>743.94406606299697</c:v>
                </c:pt>
                <c:pt idx="425">
                  <c:v>743.95328178685497</c:v>
                </c:pt>
                <c:pt idx="426">
                  <c:v>743.96316877967502</c:v>
                </c:pt>
                <c:pt idx="427">
                  <c:v>743.97846767337899</c:v>
                </c:pt>
                <c:pt idx="428">
                  <c:v>743.98877000008599</c:v>
                </c:pt>
                <c:pt idx="429">
                  <c:v>744.00210992531504</c:v>
                </c:pt>
                <c:pt idx="430">
                  <c:v>744.01212032154103</c:v>
                </c:pt>
                <c:pt idx="431">
                  <c:v>744.018307795037</c:v>
                </c:pt>
                <c:pt idx="432">
                  <c:v>744.01837365021697</c:v>
                </c:pt>
                <c:pt idx="433">
                  <c:v>744.01500856996404</c:v>
                </c:pt>
                <c:pt idx="434">
                  <c:v>744.00951231600197</c:v>
                </c:pt>
                <c:pt idx="435">
                  <c:v>744.00175909479299</c:v>
                </c:pt>
                <c:pt idx="436">
                  <c:v>743.99167989497403</c:v>
                </c:pt>
                <c:pt idx="437">
                  <c:v>743.97870907685797</c:v>
                </c:pt>
                <c:pt idx="438">
                  <c:v>743.96839759076795</c:v>
                </c:pt>
                <c:pt idx="439">
                  <c:v>743.96037874697697</c:v>
                </c:pt>
                <c:pt idx="440">
                  <c:v>743.95758000012802</c:v>
                </c:pt>
                <c:pt idx="441">
                  <c:v>743.95208410333305</c:v>
                </c:pt>
                <c:pt idx="442">
                  <c:v>743.94524355138003</c:v>
                </c:pt>
                <c:pt idx="443">
                  <c:v>743.94044200208702</c:v>
                </c:pt>
                <c:pt idx="444">
                  <c:v>743.94029357936597</c:v>
                </c:pt>
                <c:pt idx="445">
                  <c:v>743.94199359358299</c:v>
                </c:pt>
                <c:pt idx="446">
                  <c:v>743.939350950483</c:v>
                </c:pt>
                <c:pt idx="447">
                  <c:v>743.929348811983</c:v>
                </c:pt>
                <c:pt idx="448">
                  <c:v>743.91877796852998</c:v>
                </c:pt>
                <c:pt idx="449">
                  <c:v>743.90769909378002</c:v>
                </c:pt>
                <c:pt idx="450">
                  <c:v>743.90234763681997</c:v>
                </c:pt>
                <c:pt idx="451">
                  <c:v>743.89898999980505</c:v>
                </c:pt>
                <c:pt idx="452">
                  <c:v>743.89465439023695</c:v>
                </c:pt>
                <c:pt idx="453">
                  <c:v>743.88820074960199</c:v>
                </c:pt>
                <c:pt idx="454">
                  <c:v>743.88398086433494</c:v>
                </c:pt>
                <c:pt idx="455">
                  <c:v>743.878564591741</c:v>
                </c:pt>
                <c:pt idx="456">
                  <c:v>743.87464289219997</c:v>
                </c:pt>
                <c:pt idx="457">
                  <c:v>743.87234188967795</c:v>
                </c:pt>
                <c:pt idx="458">
                  <c:v>743.87029646604799</c:v>
                </c:pt>
                <c:pt idx="459">
                  <c:v>743.870305761488</c:v>
                </c:pt>
                <c:pt idx="460">
                  <c:v>743.87229706391702</c:v>
                </c:pt>
                <c:pt idx="461">
                  <c:v>743.87541767859102</c:v>
                </c:pt>
                <c:pt idx="462">
                  <c:v>743.88083770230696</c:v>
                </c:pt>
                <c:pt idx="463">
                  <c:v>743.88547525992897</c:v>
                </c:pt>
                <c:pt idx="464">
                  <c:v>743.89464999987297</c:v>
                </c:pt>
                <c:pt idx="465">
                  <c:v>743.90105885260698</c:v>
                </c:pt>
                <c:pt idx="466">
                  <c:v>743.90597305522704</c:v>
                </c:pt>
                <c:pt idx="467">
                  <c:v>743.91065144448203</c:v>
                </c:pt>
                <c:pt idx="468">
                  <c:v>743.91897062410999</c:v>
                </c:pt>
                <c:pt idx="469">
                  <c:v>743.93095825191199</c:v>
                </c:pt>
                <c:pt idx="470">
                  <c:v>743.93713000027196</c:v>
                </c:pt>
                <c:pt idx="471">
                  <c:v>743.94222998488499</c:v>
                </c:pt>
                <c:pt idx="472">
                  <c:v>743.95748578056305</c:v>
                </c:pt>
                <c:pt idx="473">
                  <c:v>743.97090984803197</c:v>
                </c:pt>
                <c:pt idx="474">
                  <c:v>743.98868311683896</c:v>
                </c:pt>
                <c:pt idx="475">
                  <c:v>744.00243473731496</c:v>
                </c:pt>
                <c:pt idx="476">
                  <c:v>744.01665438759096</c:v>
                </c:pt>
                <c:pt idx="477">
                  <c:v>744.02776999974105</c:v>
                </c:pt>
                <c:pt idx="478">
                  <c:v>744.02749590430994</c:v>
                </c:pt>
                <c:pt idx="479">
                  <c:v>744.02518650418699</c:v>
                </c:pt>
                <c:pt idx="480">
                  <c:v>744.02189498042503</c:v>
                </c:pt>
                <c:pt idx="481">
                  <c:v>744.02097896033604</c:v>
                </c:pt>
                <c:pt idx="482">
                  <c:v>744.02300880791597</c:v>
                </c:pt>
                <c:pt idx="483">
                  <c:v>744.02793880968204</c:v>
                </c:pt>
                <c:pt idx="484">
                  <c:v>744.03663776322503</c:v>
                </c:pt>
                <c:pt idx="485">
                  <c:v>744.04679629665497</c:v>
                </c:pt>
                <c:pt idx="486">
                  <c:v>744.05229881412197</c:v>
                </c:pt>
                <c:pt idx="487">
                  <c:v>744.05221735052601</c:v>
                </c:pt>
                <c:pt idx="488">
                  <c:v>744.05313443564705</c:v>
                </c:pt>
                <c:pt idx="489">
                  <c:v>744.04764604269099</c:v>
                </c:pt>
                <c:pt idx="490">
                  <c:v>744.03924999996605</c:v>
                </c:pt>
                <c:pt idx="491">
                  <c:v>744.03058370291899</c:v>
                </c:pt>
                <c:pt idx="492">
                  <c:v>744.02578192930105</c:v>
                </c:pt>
                <c:pt idx="493">
                  <c:v>744.02485656458396</c:v>
                </c:pt>
                <c:pt idx="494">
                  <c:v>744.02465315862503</c:v>
                </c:pt>
                <c:pt idx="495">
                  <c:v>744.02581006618004</c:v>
                </c:pt>
                <c:pt idx="496">
                  <c:v>744.03416592807798</c:v>
                </c:pt>
                <c:pt idx="497">
                  <c:v>744.04570456331805</c:v>
                </c:pt>
                <c:pt idx="498">
                  <c:v>744.05228311756605</c:v>
                </c:pt>
                <c:pt idx="499">
                  <c:v>744.05428973285302</c:v>
                </c:pt>
                <c:pt idx="500">
                  <c:v>744.05298000011896</c:v>
                </c:pt>
                <c:pt idx="501">
                  <c:v>744.05056356630098</c:v>
                </c:pt>
                <c:pt idx="502">
                  <c:v>744.044003227644</c:v>
                </c:pt>
                <c:pt idx="503">
                  <c:v>744.03912665555595</c:v>
                </c:pt>
                <c:pt idx="504">
                  <c:v>744.03503407214498</c:v>
                </c:pt>
                <c:pt idx="505">
                  <c:v>744.02938907677401</c:v>
                </c:pt>
                <c:pt idx="506">
                  <c:v>744.02200704282302</c:v>
                </c:pt>
                <c:pt idx="507">
                  <c:v>744.01469669166397</c:v>
                </c:pt>
                <c:pt idx="508">
                  <c:v>744.010377716422</c:v>
                </c:pt>
                <c:pt idx="509">
                  <c:v>744.00795531587198</c:v>
                </c:pt>
                <c:pt idx="510">
                  <c:v>744.00881958769003</c:v>
                </c:pt>
                <c:pt idx="511">
                  <c:v>744.01199842612402</c:v>
                </c:pt>
                <c:pt idx="512">
                  <c:v>744.01850623214204</c:v>
                </c:pt>
                <c:pt idx="513">
                  <c:v>744.02840231177197</c:v>
                </c:pt>
                <c:pt idx="514">
                  <c:v>744.03517065193898</c:v>
                </c:pt>
                <c:pt idx="515">
                  <c:v>744.04913000013903</c:v>
                </c:pt>
                <c:pt idx="516">
                  <c:v>744.05718468590305</c:v>
                </c:pt>
                <c:pt idx="517">
                  <c:v>744.06067499391304</c:v>
                </c:pt>
                <c:pt idx="518">
                  <c:v>744.05602910592302</c:v>
                </c:pt>
                <c:pt idx="519">
                  <c:v>744.048582694277</c:v>
                </c:pt>
                <c:pt idx="520">
                  <c:v>744.04359837526704</c:v>
                </c:pt>
                <c:pt idx="521">
                  <c:v>744.03992830659604</c:v>
                </c:pt>
                <c:pt idx="522">
                  <c:v>744.03304574669505</c:v>
                </c:pt>
                <c:pt idx="523">
                  <c:v>744.02607641808402</c:v>
                </c:pt>
                <c:pt idx="524">
                  <c:v>744.02417249692496</c:v>
                </c:pt>
                <c:pt idx="525">
                  <c:v>744.01973756614098</c:v>
                </c:pt>
                <c:pt idx="526">
                  <c:v>744.01844669318302</c:v>
                </c:pt>
                <c:pt idx="527">
                  <c:v>744.01648000012597</c:v>
                </c:pt>
                <c:pt idx="528">
                  <c:v>744.01889847100199</c:v>
                </c:pt>
                <c:pt idx="529">
                  <c:v>744.02605588616098</c:v>
                </c:pt>
                <c:pt idx="530">
                  <c:v>744.03615326943202</c:v>
                </c:pt>
                <c:pt idx="531">
                  <c:v>744.04569739897397</c:v>
                </c:pt>
                <c:pt idx="532">
                  <c:v>744.054235903689</c:v>
                </c:pt>
                <c:pt idx="533">
                  <c:v>744.06002437714903</c:v>
                </c:pt>
                <c:pt idx="534">
                  <c:v>744.05988077740199</c:v>
                </c:pt>
                <c:pt idx="535">
                  <c:v>744.05362033576102</c:v>
                </c:pt>
                <c:pt idx="536">
                  <c:v>744.04657260693796</c:v>
                </c:pt>
                <c:pt idx="537">
                  <c:v>744.03544398324004</c:v>
                </c:pt>
                <c:pt idx="538">
                  <c:v>744.01327366078101</c:v>
                </c:pt>
                <c:pt idx="539">
                  <c:v>743.99990834601704</c:v>
                </c:pt>
                <c:pt idx="540">
                  <c:v>743.98907000009501</c:v>
                </c:pt>
                <c:pt idx="541">
                  <c:v>743.98658907877302</c:v>
                </c:pt>
                <c:pt idx="542">
                  <c:v>743.98197864343797</c:v>
                </c:pt>
                <c:pt idx="543">
                  <c:v>743.976350025839</c:v>
                </c:pt>
                <c:pt idx="544">
                  <c:v>743.97087842788801</c:v>
                </c:pt>
                <c:pt idx="545">
                  <c:v>743.96609255100304</c:v>
                </c:pt>
                <c:pt idx="546">
                  <c:v>743.96276171836598</c:v>
                </c:pt>
                <c:pt idx="547">
                  <c:v>743.96208862820504</c:v>
                </c:pt>
                <c:pt idx="548">
                  <c:v>743.96350338373998</c:v>
                </c:pt>
                <c:pt idx="549">
                  <c:v>743.95849345500903</c:v>
                </c:pt>
                <c:pt idx="550">
                  <c:v>743.95435000012196</c:v>
                </c:pt>
                <c:pt idx="551">
                  <c:v>743.95364711719105</c:v>
                </c:pt>
                <c:pt idx="552">
                  <c:v>743.95376710254698</c:v>
                </c:pt>
                <c:pt idx="553">
                  <c:v>743.96291252431104</c:v>
                </c:pt>
                <c:pt idx="554">
                  <c:v>743.97369773487605</c:v>
                </c:pt>
                <c:pt idx="555">
                  <c:v>743.98513510871499</c:v>
                </c:pt>
                <c:pt idx="556">
                  <c:v>743.99936915930596</c:v>
                </c:pt>
                <c:pt idx="557">
                  <c:v>744.01140943271105</c:v>
                </c:pt>
                <c:pt idx="558">
                  <c:v>744.01727858239497</c:v>
                </c:pt>
                <c:pt idx="559">
                  <c:v>744.01453323505598</c:v>
                </c:pt>
                <c:pt idx="560">
                  <c:v>744.00662706230401</c:v>
                </c:pt>
                <c:pt idx="561">
                  <c:v>743.99891331409196</c:v>
                </c:pt>
                <c:pt idx="562">
                  <c:v>743.98798000013301</c:v>
                </c:pt>
                <c:pt idx="563">
                  <c:v>743.985297797052</c:v>
                </c:pt>
                <c:pt idx="564">
                  <c:v>743.98528284412396</c:v>
                </c:pt>
                <c:pt idx="565">
                  <c:v>743.98491746354205</c:v>
                </c:pt>
                <c:pt idx="566">
                  <c:v>743.98408626740104</c:v>
                </c:pt>
                <c:pt idx="567">
                  <c:v>743.98126334992298</c:v>
                </c:pt>
                <c:pt idx="568">
                  <c:v>743.97638471775394</c:v>
                </c:pt>
                <c:pt idx="569">
                  <c:v>743.97463170607102</c:v>
                </c:pt>
                <c:pt idx="570">
                  <c:v>743.97931558449204</c:v>
                </c:pt>
                <c:pt idx="571">
                  <c:v>743.982644252667</c:v>
                </c:pt>
                <c:pt idx="572">
                  <c:v>743.98639535711197</c:v>
                </c:pt>
                <c:pt idx="573">
                  <c:v>743.99229752032704</c:v>
                </c:pt>
                <c:pt idx="574">
                  <c:v>743.99596999974904</c:v>
                </c:pt>
                <c:pt idx="575">
                  <c:v>743.99654619361195</c:v>
                </c:pt>
                <c:pt idx="576">
                  <c:v>743.999242916149</c:v>
                </c:pt>
                <c:pt idx="577">
                  <c:v>744.00190357036695</c:v>
                </c:pt>
                <c:pt idx="578">
                  <c:v>744.00199637049502</c:v>
                </c:pt>
                <c:pt idx="579">
                  <c:v>743.999042903175</c:v>
                </c:pt>
                <c:pt idx="580">
                  <c:v>743.99359702082199</c:v>
                </c:pt>
                <c:pt idx="581">
                  <c:v>743.98283052156796</c:v>
                </c:pt>
                <c:pt idx="582">
                  <c:v>743.97285086111503</c:v>
                </c:pt>
                <c:pt idx="583">
                  <c:v>743.97313999995094</c:v>
                </c:pt>
                <c:pt idx="584">
                  <c:v>743.97313999995799</c:v>
                </c:pt>
                <c:pt idx="585">
                  <c:v>743.97262907554898</c:v>
                </c:pt>
                <c:pt idx="586">
                  <c:v>743.97307980149606</c:v>
                </c:pt>
                <c:pt idx="587">
                  <c:v>743.97357000021805</c:v>
                </c:pt>
                <c:pt idx="588">
                  <c:v>743.97064671743999</c:v>
                </c:pt>
                <c:pt idx="589">
                  <c:v>743.96506306503704</c:v>
                </c:pt>
                <c:pt idx="590">
                  <c:v>743.96189641815101</c:v>
                </c:pt>
                <c:pt idx="591">
                  <c:v>743.95149445441598</c:v>
                </c:pt>
                <c:pt idx="592">
                  <c:v>743.94086082266494</c:v>
                </c:pt>
                <c:pt idx="593">
                  <c:v>743.93006524433895</c:v>
                </c:pt>
                <c:pt idx="594">
                  <c:v>743.925780000131</c:v>
                </c:pt>
                <c:pt idx="595">
                  <c:v>743.92226493027999</c:v>
                </c:pt>
                <c:pt idx="596">
                  <c:v>743.92184452792605</c:v>
                </c:pt>
                <c:pt idx="597">
                  <c:v>743.91941999222001</c:v>
                </c:pt>
                <c:pt idx="598">
                  <c:v>743.91489065024496</c:v>
                </c:pt>
                <c:pt idx="599">
                  <c:v>743.90824690977502</c:v>
                </c:pt>
                <c:pt idx="600">
                  <c:v>743.89849293277098</c:v>
                </c:pt>
                <c:pt idx="601">
                  <c:v>743.88475233714303</c:v>
                </c:pt>
                <c:pt idx="602">
                  <c:v>743.86907416409804</c:v>
                </c:pt>
                <c:pt idx="603">
                  <c:v>743.85987583199994</c:v>
                </c:pt>
                <c:pt idx="604">
                  <c:v>743.85260984772901</c:v>
                </c:pt>
                <c:pt idx="605">
                  <c:v>743.84175048244902</c:v>
                </c:pt>
                <c:pt idx="606">
                  <c:v>743.83887000008394</c:v>
                </c:pt>
                <c:pt idx="607">
                  <c:v>743.83747200601397</c:v>
                </c:pt>
                <c:pt idx="608">
                  <c:v>743.83783082189302</c:v>
                </c:pt>
                <c:pt idx="609">
                  <c:v>743.83663125295095</c:v>
                </c:pt>
                <c:pt idx="610">
                  <c:v>743.83653107014402</c:v>
                </c:pt>
                <c:pt idx="611">
                  <c:v>743.83934755848395</c:v>
                </c:pt>
                <c:pt idx="612">
                  <c:v>743.84347184072703</c:v>
                </c:pt>
                <c:pt idx="613">
                  <c:v>743.84928958773196</c:v>
                </c:pt>
                <c:pt idx="614">
                  <c:v>743.85402948649596</c:v>
                </c:pt>
                <c:pt idx="615">
                  <c:v>743.85434203435898</c:v>
                </c:pt>
                <c:pt idx="616">
                  <c:v>743.84635058563595</c:v>
                </c:pt>
                <c:pt idx="617">
                  <c:v>743.84423999996704</c:v>
                </c:pt>
                <c:pt idx="618">
                  <c:v>743.84428500862202</c:v>
                </c:pt>
                <c:pt idx="619">
                  <c:v>743.84137793451703</c:v>
                </c:pt>
                <c:pt idx="620">
                  <c:v>743.83824461511199</c:v>
                </c:pt>
                <c:pt idx="621">
                  <c:v>743.83591742505303</c:v>
                </c:pt>
                <c:pt idx="622">
                  <c:v>743.83390025849701</c:v>
                </c:pt>
                <c:pt idx="623">
                  <c:v>743.83359810129002</c:v>
                </c:pt>
                <c:pt idx="624">
                  <c:v>743.83683653283401</c:v>
                </c:pt>
                <c:pt idx="625">
                  <c:v>743.84117471799198</c:v>
                </c:pt>
                <c:pt idx="626">
                  <c:v>743.85014349546805</c:v>
                </c:pt>
                <c:pt idx="627">
                  <c:v>743.86218000013696</c:v>
                </c:pt>
                <c:pt idx="628">
                  <c:v>743.86497864025</c:v>
                </c:pt>
                <c:pt idx="629">
                  <c:v>743.86721454098199</c:v>
                </c:pt>
                <c:pt idx="630">
                  <c:v>743.87291579159</c:v>
                </c:pt>
                <c:pt idx="631">
                  <c:v>743.87853890178599</c:v>
                </c:pt>
                <c:pt idx="632">
                  <c:v>743.87947965248702</c:v>
                </c:pt>
                <c:pt idx="633">
                  <c:v>743.87839038950096</c:v>
                </c:pt>
                <c:pt idx="634">
                  <c:v>743.88170673296997</c:v>
                </c:pt>
                <c:pt idx="635">
                  <c:v>743.88442275016405</c:v>
                </c:pt>
                <c:pt idx="636">
                  <c:v>743.88336074194001</c:v>
                </c:pt>
                <c:pt idx="637">
                  <c:v>743.881801076746</c:v>
                </c:pt>
                <c:pt idx="638">
                  <c:v>743.88354000012498</c:v>
                </c:pt>
                <c:pt idx="639">
                  <c:v>743.88780352222204</c:v>
                </c:pt>
                <c:pt idx="640">
                  <c:v>743.88987995805098</c:v>
                </c:pt>
                <c:pt idx="641">
                  <c:v>743.88852744017595</c:v>
                </c:pt>
                <c:pt idx="642">
                  <c:v>743.88580418008803</c:v>
                </c:pt>
                <c:pt idx="643">
                  <c:v>743.88638634229596</c:v>
                </c:pt>
                <c:pt idx="644">
                  <c:v>743.89229545681201</c:v>
                </c:pt>
                <c:pt idx="645">
                  <c:v>743.90268603224297</c:v>
                </c:pt>
                <c:pt idx="646">
                  <c:v>743.91547379684403</c:v>
                </c:pt>
                <c:pt idx="647">
                  <c:v>743.92533853793395</c:v>
                </c:pt>
                <c:pt idx="648">
                  <c:v>743.93491943728895</c:v>
                </c:pt>
                <c:pt idx="649">
                  <c:v>743.93878000026496</c:v>
                </c:pt>
                <c:pt idx="650">
                  <c:v>743.933661288704</c:v>
                </c:pt>
                <c:pt idx="651">
                  <c:v>743.92840056451803</c:v>
                </c:pt>
                <c:pt idx="652">
                  <c:v>743.92014664676503</c:v>
                </c:pt>
                <c:pt idx="653">
                  <c:v>743.91168685267405</c:v>
                </c:pt>
                <c:pt idx="654">
                  <c:v>743.90741000002902</c:v>
                </c:pt>
                <c:pt idx="655">
                  <c:v>743.90624709660904</c:v>
                </c:pt>
                <c:pt idx="656">
                  <c:v>743.90146774098105</c:v>
                </c:pt>
                <c:pt idx="657">
                  <c:v>743.89583162705401</c:v>
                </c:pt>
                <c:pt idx="658">
                  <c:v>743.88591046252702</c:v>
                </c:pt>
                <c:pt idx="659">
                  <c:v>743.88257000020405</c:v>
                </c:pt>
                <c:pt idx="660">
                  <c:v>743.88445939313397</c:v>
                </c:pt>
                <c:pt idx="661">
                  <c:v>743.88569078059504</c:v>
                </c:pt>
                <c:pt idx="662">
                  <c:v>743.88788886458497</c:v>
                </c:pt>
                <c:pt idx="663">
                  <c:v>743.88947178618503</c:v>
                </c:pt>
                <c:pt idx="664">
                  <c:v>743.88787576759296</c:v>
                </c:pt>
                <c:pt idx="665">
                  <c:v>743.88980579717702</c:v>
                </c:pt>
                <c:pt idx="666">
                  <c:v>743.88642153254796</c:v>
                </c:pt>
                <c:pt idx="667">
                  <c:v>743.87880313093603</c:v>
                </c:pt>
                <c:pt idx="668">
                  <c:v>743.86853567045205</c:v>
                </c:pt>
                <c:pt idx="669">
                  <c:v>743.85266000018498</c:v>
                </c:pt>
                <c:pt idx="670">
                  <c:v>743.83599127550599</c:v>
                </c:pt>
                <c:pt idx="671">
                  <c:v>743.82800574522105</c:v>
                </c:pt>
                <c:pt idx="672">
                  <c:v>743.82492016415199</c:v>
                </c:pt>
                <c:pt idx="673">
                  <c:v>743.83005231216202</c:v>
                </c:pt>
                <c:pt idx="674">
                  <c:v>743.83947436633105</c:v>
                </c:pt>
                <c:pt idx="675">
                  <c:v>743.84651182088203</c:v>
                </c:pt>
                <c:pt idx="676">
                  <c:v>743.85690803248895</c:v>
                </c:pt>
                <c:pt idx="677">
                  <c:v>743.869867880328</c:v>
                </c:pt>
                <c:pt idx="678">
                  <c:v>743.89055999990296</c:v>
                </c:pt>
                <c:pt idx="679">
                  <c:v>743.90640654502602</c:v>
                </c:pt>
                <c:pt idx="680">
                  <c:v>743.91867161455798</c:v>
                </c:pt>
                <c:pt idx="681">
                  <c:v>743.93684081229696</c:v>
                </c:pt>
                <c:pt idx="682">
                  <c:v>743.95642163825801</c:v>
                </c:pt>
                <c:pt idx="683">
                  <c:v>743.97311872620298</c:v>
                </c:pt>
                <c:pt idx="684">
                  <c:v>743.98471883614002</c:v>
                </c:pt>
                <c:pt idx="685">
                  <c:v>743.99037581186406</c:v>
                </c:pt>
                <c:pt idx="686">
                  <c:v>743.99188144616801</c:v>
                </c:pt>
                <c:pt idx="687">
                  <c:v>743.99044216343998</c:v>
                </c:pt>
                <c:pt idx="688">
                  <c:v>743.98591847150499</c:v>
                </c:pt>
                <c:pt idx="689">
                  <c:v>743.97817837385298</c:v>
                </c:pt>
                <c:pt idx="690">
                  <c:v>743.97470197560904</c:v>
                </c:pt>
                <c:pt idx="691">
                  <c:v>743.96749288413503</c:v>
                </c:pt>
                <c:pt idx="692">
                  <c:v>743.95360999991794</c:v>
                </c:pt>
                <c:pt idx="693">
                  <c:v>743.94407814131898</c:v>
                </c:pt>
                <c:pt idx="694">
                  <c:v>743.94092000024295</c:v>
                </c:pt>
                <c:pt idx="695">
                  <c:v>743.93839298446096</c:v>
                </c:pt>
                <c:pt idx="696">
                  <c:v>743.93162385570997</c:v>
                </c:pt>
                <c:pt idx="697">
                  <c:v>743.921814799961</c:v>
                </c:pt>
                <c:pt idx="698">
                  <c:v>743.91305285336398</c:v>
                </c:pt>
                <c:pt idx="699">
                  <c:v>743.90899483822795</c:v>
                </c:pt>
                <c:pt idx="700">
                  <c:v>743.90501834593704</c:v>
                </c:pt>
                <c:pt idx="701">
                  <c:v>743.89653903033695</c:v>
                </c:pt>
                <c:pt idx="702">
                  <c:v>743.88100246036697</c:v>
                </c:pt>
                <c:pt idx="703">
                  <c:v>743.87115000001995</c:v>
                </c:pt>
                <c:pt idx="704">
                  <c:v>743.86825430869806</c:v>
                </c:pt>
                <c:pt idx="705">
                  <c:v>743.867507364679</c:v>
                </c:pt>
                <c:pt idx="706">
                  <c:v>743.86509824008101</c:v>
                </c:pt>
                <c:pt idx="707">
                  <c:v>743.86356876898606</c:v>
                </c:pt>
                <c:pt idx="708">
                  <c:v>743.86391423019802</c:v>
                </c:pt>
                <c:pt idx="709">
                  <c:v>743.86724088610003</c:v>
                </c:pt>
                <c:pt idx="710">
                  <c:v>743.87306737464598</c:v>
                </c:pt>
                <c:pt idx="711">
                  <c:v>743.877192344842</c:v>
                </c:pt>
                <c:pt idx="712">
                  <c:v>743.87890483364197</c:v>
                </c:pt>
                <c:pt idx="713">
                  <c:v>743.88183744963499</c:v>
                </c:pt>
                <c:pt idx="714">
                  <c:v>743.88086539654205</c:v>
                </c:pt>
                <c:pt idx="715">
                  <c:v>743.88019656440497</c:v>
                </c:pt>
                <c:pt idx="716">
                  <c:v>743.88196000017103</c:v>
                </c:pt>
                <c:pt idx="717">
                  <c:v>743.87695230458303</c:v>
                </c:pt>
                <c:pt idx="718">
                  <c:v>743.87450216326795</c:v>
                </c:pt>
                <c:pt idx="719">
                  <c:v>743.87099871143403</c:v>
                </c:pt>
                <c:pt idx="720">
                  <c:v>743.86944285236598</c:v>
                </c:pt>
                <c:pt idx="721">
                  <c:v>743.87024979375099</c:v>
                </c:pt>
                <c:pt idx="722">
                  <c:v>743.87267902983297</c:v>
                </c:pt>
                <c:pt idx="723">
                  <c:v>743.883352022292</c:v>
                </c:pt>
                <c:pt idx="724">
                  <c:v>743.89509132855301</c:v>
                </c:pt>
                <c:pt idx="725">
                  <c:v>743.91190006600698</c:v>
                </c:pt>
                <c:pt idx="726">
                  <c:v>743.93207144542498</c:v>
                </c:pt>
                <c:pt idx="727">
                  <c:v>743.945615485502</c:v>
                </c:pt>
                <c:pt idx="728">
                  <c:v>743.951230000078</c:v>
                </c:pt>
                <c:pt idx="729">
                  <c:v>743.95197977364398</c:v>
                </c:pt>
                <c:pt idx="730">
                  <c:v>743.95917950553201</c:v>
                </c:pt>
                <c:pt idx="731">
                  <c:v>743.97080630743301</c:v>
                </c:pt>
                <c:pt idx="732">
                  <c:v>743.98393992255899</c:v>
                </c:pt>
                <c:pt idx="733">
                  <c:v>743.99824178218296</c:v>
                </c:pt>
                <c:pt idx="734">
                  <c:v>744.01960585117399</c:v>
                </c:pt>
                <c:pt idx="735">
                  <c:v>744.04770142496102</c:v>
                </c:pt>
                <c:pt idx="736">
                  <c:v>744.07035313571896</c:v>
                </c:pt>
                <c:pt idx="737">
                  <c:v>744.08746101183101</c:v>
                </c:pt>
                <c:pt idx="738">
                  <c:v>744.10379845348496</c:v>
                </c:pt>
                <c:pt idx="739">
                  <c:v>744.11462000009203</c:v>
                </c:pt>
                <c:pt idx="740">
                  <c:v>744.12083817758298</c:v>
                </c:pt>
                <c:pt idx="741">
                  <c:v>744.12526766659198</c:v>
                </c:pt>
                <c:pt idx="742">
                  <c:v>744.12614320776197</c:v>
                </c:pt>
                <c:pt idx="743">
                  <c:v>744.12104746749696</c:v>
                </c:pt>
                <c:pt idx="744">
                  <c:v>744.11099484839997</c:v>
                </c:pt>
                <c:pt idx="745">
                  <c:v>744.10257501039302</c:v>
                </c:pt>
                <c:pt idx="746">
                  <c:v>744.09021192034402</c:v>
                </c:pt>
                <c:pt idx="747">
                  <c:v>744.08064454730402</c:v>
                </c:pt>
                <c:pt idx="748">
                  <c:v>744.073654545007</c:v>
                </c:pt>
                <c:pt idx="749">
                  <c:v>744.064880000259</c:v>
                </c:pt>
                <c:pt idx="750">
                  <c:v>744.06521969014204</c:v>
                </c:pt>
                <c:pt idx="751">
                  <c:v>744.06479983202905</c:v>
                </c:pt>
                <c:pt idx="752">
                  <c:v>744.06319230973099</c:v>
                </c:pt>
                <c:pt idx="753">
                  <c:v>744.06474315724302</c:v>
                </c:pt>
                <c:pt idx="754">
                  <c:v>744.071382116064</c:v>
                </c:pt>
                <c:pt idx="755">
                  <c:v>744.07919935513303</c:v>
                </c:pt>
                <c:pt idx="756">
                  <c:v>744.08595175668495</c:v>
                </c:pt>
                <c:pt idx="757">
                  <c:v>744.093659198365</c:v>
                </c:pt>
                <c:pt idx="758">
                  <c:v>744.10034375487805</c:v>
                </c:pt>
                <c:pt idx="759">
                  <c:v>744.10962381132401</c:v>
                </c:pt>
                <c:pt idx="760">
                  <c:v>744.11383000012802</c:v>
                </c:pt>
                <c:pt idx="761">
                  <c:v>744.12109261224202</c:v>
                </c:pt>
                <c:pt idx="762">
                  <c:v>744.12609740087998</c:v>
                </c:pt>
                <c:pt idx="763">
                  <c:v>744.13009177619301</c:v>
                </c:pt>
                <c:pt idx="764">
                  <c:v>744.132854765508</c:v>
                </c:pt>
                <c:pt idx="765">
                  <c:v>744.13344964354496</c:v>
                </c:pt>
                <c:pt idx="766">
                  <c:v>744.13052708968303</c:v>
                </c:pt>
                <c:pt idx="767">
                  <c:v>744.12217384586097</c:v>
                </c:pt>
                <c:pt idx="768">
                  <c:v>744.11097333159603</c:v>
                </c:pt>
                <c:pt idx="769">
                  <c:v>744.10048176150895</c:v>
                </c:pt>
                <c:pt idx="770">
                  <c:v>744.09492417452202</c:v>
                </c:pt>
                <c:pt idx="771">
                  <c:v>744.09601000003101</c:v>
                </c:pt>
                <c:pt idx="772">
                  <c:v>744.09601000002499</c:v>
                </c:pt>
                <c:pt idx="773">
                  <c:v>744.08806925432702</c:v>
                </c:pt>
                <c:pt idx="774">
                  <c:v>744.075449837473</c:v>
                </c:pt>
                <c:pt idx="775">
                  <c:v>744.05657361096996</c:v>
                </c:pt>
                <c:pt idx="776">
                  <c:v>744.03787761815499</c:v>
                </c:pt>
                <c:pt idx="777">
                  <c:v>744.012954496779</c:v>
                </c:pt>
                <c:pt idx="778">
                  <c:v>743.98765658836101</c:v>
                </c:pt>
                <c:pt idx="779">
                  <c:v>743.96786560140504</c:v>
                </c:pt>
                <c:pt idx="780">
                  <c:v>743.955778031563</c:v>
                </c:pt>
                <c:pt idx="781">
                  <c:v>743.95154554579699</c:v>
                </c:pt>
                <c:pt idx="782">
                  <c:v>743.95453000013299</c:v>
                </c:pt>
                <c:pt idx="783">
                  <c:v>743.95849508909498</c:v>
                </c:pt>
                <c:pt idx="784">
                  <c:v>743.96748582353598</c:v>
                </c:pt>
                <c:pt idx="785">
                  <c:v>743.97477910235204</c:v>
                </c:pt>
                <c:pt idx="786">
                  <c:v>743.97770431235199</c:v>
                </c:pt>
                <c:pt idx="787">
                  <c:v>743.97674658854896</c:v>
                </c:pt>
                <c:pt idx="788">
                  <c:v>743.975336032825</c:v>
                </c:pt>
                <c:pt idx="789">
                  <c:v>743.97529239538198</c:v>
                </c:pt>
                <c:pt idx="790">
                  <c:v>743.97533032820297</c:v>
                </c:pt>
                <c:pt idx="791">
                  <c:v>743.971672871387</c:v>
                </c:pt>
                <c:pt idx="792">
                  <c:v>743.96331131491695</c:v>
                </c:pt>
                <c:pt idx="793">
                  <c:v>743.95075068345204</c:v>
                </c:pt>
                <c:pt idx="794">
                  <c:v>743.93448846830404</c:v>
                </c:pt>
                <c:pt idx="795">
                  <c:v>743.91985999983103</c:v>
                </c:pt>
                <c:pt idx="796">
                  <c:v>743.91488425673799</c:v>
                </c:pt>
                <c:pt idx="797">
                  <c:v>743.912375872604</c:v>
                </c:pt>
                <c:pt idx="798">
                  <c:v>743.91032934471696</c:v>
                </c:pt>
                <c:pt idx="799">
                  <c:v>743.91184470349197</c:v>
                </c:pt>
                <c:pt idx="800">
                  <c:v>743.91706999977896</c:v>
                </c:pt>
                <c:pt idx="801">
                  <c:v>743.91991816812094</c:v>
                </c:pt>
                <c:pt idx="802">
                  <c:v>743.91824276534896</c:v>
                </c:pt>
                <c:pt idx="803">
                  <c:v>743.91522199972701</c:v>
                </c:pt>
                <c:pt idx="804">
                  <c:v>743.91747999990002</c:v>
                </c:pt>
                <c:pt idx="805">
                  <c:v>743.91759058981802</c:v>
                </c:pt>
                <c:pt idx="806">
                  <c:v>743.920924579489</c:v>
                </c:pt>
                <c:pt idx="807">
                  <c:v>743.91662999990797</c:v>
                </c:pt>
                <c:pt idx="808">
                  <c:v>743.91530652000802</c:v>
                </c:pt>
                <c:pt idx="809">
                  <c:v>743.915588053325</c:v>
                </c:pt>
                <c:pt idx="810">
                  <c:v>743.91729171955205</c:v>
                </c:pt>
                <c:pt idx="811">
                  <c:v>743.91988060100698</c:v>
                </c:pt>
                <c:pt idx="812">
                  <c:v>743.92030337359904</c:v>
                </c:pt>
                <c:pt idx="813">
                  <c:v>743.91739076184297</c:v>
                </c:pt>
                <c:pt idx="814">
                  <c:v>743.91582171146695</c:v>
                </c:pt>
                <c:pt idx="815">
                  <c:v>743.91347408277102</c:v>
                </c:pt>
                <c:pt idx="816">
                  <c:v>743.91081608260697</c:v>
                </c:pt>
                <c:pt idx="817">
                  <c:v>743.908329999736</c:v>
                </c:pt>
                <c:pt idx="818">
                  <c:v>743.91022896155596</c:v>
                </c:pt>
                <c:pt idx="819">
                  <c:v>743.91421462603</c:v>
                </c:pt>
                <c:pt idx="820">
                  <c:v>743.92116600761005</c:v>
                </c:pt>
                <c:pt idx="821">
                  <c:v>743.92995716978601</c:v>
                </c:pt>
                <c:pt idx="822">
                  <c:v>743.93959312381696</c:v>
                </c:pt>
                <c:pt idx="823">
                  <c:v>743.95512554616505</c:v>
                </c:pt>
                <c:pt idx="824">
                  <c:v>743.967077369084</c:v>
                </c:pt>
                <c:pt idx="825">
                  <c:v>743.97912069822803</c:v>
                </c:pt>
                <c:pt idx="826">
                  <c:v>743.99146462988404</c:v>
                </c:pt>
                <c:pt idx="827">
                  <c:v>743.99629179395902</c:v>
                </c:pt>
                <c:pt idx="828">
                  <c:v>743.99871999973504</c:v>
                </c:pt>
                <c:pt idx="829">
                  <c:v>743.99754625921901</c:v>
                </c:pt>
                <c:pt idx="830">
                  <c:v>743.99585460621904</c:v>
                </c:pt>
                <c:pt idx="831">
                  <c:v>743.990451437562</c:v>
                </c:pt>
                <c:pt idx="832">
                  <c:v>743.98415417930198</c:v>
                </c:pt>
                <c:pt idx="833">
                  <c:v>743.98029251316098</c:v>
                </c:pt>
                <c:pt idx="834">
                  <c:v>743.97690093502297</c:v>
                </c:pt>
                <c:pt idx="835">
                  <c:v>743.968685182797</c:v>
                </c:pt>
                <c:pt idx="836">
                  <c:v>743.96048324098001</c:v>
                </c:pt>
                <c:pt idx="837">
                  <c:v>743.95271095544001</c:v>
                </c:pt>
                <c:pt idx="838">
                  <c:v>743.95299999987606</c:v>
                </c:pt>
                <c:pt idx="839">
                  <c:v>743.94863348731803</c:v>
                </c:pt>
                <c:pt idx="840">
                  <c:v>743.94312815688102</c:v>
                </c:pt>
                <c:pt idx="841">
                  <c:v>743.94169008785605</c:v>
                </c:pt>
                <c:pt idx="842">
                  <c:v>743.94835840085705</c:v>
                </c:pt>
                <c:pt idx="843">
                  <c:v>743.96209999802704</c:v>
                </c:pt>
                <c:pt idx="844">
                  <c:v>743.977987808168</c:v>
                </c:pt>
                <c:pt idx="845">
                  <c:v>743.99091683259303</c:v>
                </c:pt>
                <c:pt idx="846">
                  <c:v>744.00284818706098</c:v>
                </c:pt>
                <c:pt idx="847">
                  <c:v>744.01224381843599</c:v>
                </c:pt>
                <c:pt idx="848">
                  <c:v>744.02950546683905</c:v>
                </c:pt>
                <c:pt idx="849">
                  <c:v>744.04700130766196</c:v>
                </c:pt>
                <c:pt idx="850">
                  <c:v>744.06677000022603</c:v>
                </c:pt>
                <c:pt idx="851">
                  <c:v>744.07915931395996</c:v>
                </c:pt>
                <c:pt idx="852">
                  <c:v>744.082661653081</c:v>
                </c:pt>
                <c:pt idx="853">
                  <c:v>744.08669491641899</c:v>
                </c:pt>
                <c:pt idx="854">
                  <c:v>744.09258606659603</c:v>
                </c:pt>
                <c:pt idx="855">
                  <c:v>744.10065000986401</c:v>
                </c:pt>
                <c:pt idx="856">
                  <c:v>744.10871189216198</c:v>
                </c:pt>
                <c:pt idx="857">
                  <c:v>744.11594312046498</c:v>
                </c:pt>
                <c:pt idx="858">
                  <c:v>744.126688071785</c:v>
                </c:pt>
                <c:pt idx="859">
                  <c:v>744.14115265753003</c:v>
                </c:pt>
                <c:pt idx="860">
                  <c:v>744.15209096233195</c:v>
                </c:pt>
                <c:pt idx="861">
                  <c:v>744.15331999974296</c:v>
                </c:pt>
                <c:pt idx="862">
                  <c:v>744.15290106705299</c:v>
                </c:pt>
                <c:pt idx="863">
                  <c:v>744.15512645041804</c:v>
                </c:pt>
                <c:pt idx="864">
                  <c:v>744.15756029524698</c:v>
                </c:pt>
                <c:pt idx="865">
                  <c:v>744.16115152362397</c:v>
                </c:pt>
                <c:pt idx="866">
                  <c:v>744.16297787391397</c:v>
                </c:pt>
                <c:pt idx="867">
                  <c:v>744.15975925166003</c:v>
                </c:pt>
                <c:pt idx="868">
                  <c:v>744.15289276034696</c:v>
                </c:pt>
                <c:pt idx="869">
                  <c:v>744.14153778616503</c:v>
                </c:pt>
                <c:pt idx="870">
                  <c:v>744.13002063476404</c:v>
                </c:pt>
                <c:pt idx="871">
                  <c:v>744.11758212893994</c:v>
                </c:pt>
                <c:pt idx="872">
                  <c:v>744.10694084299496</c:v>
                </c:pt>
                <c:pt idx="873">
                  <c:v>744.09203999996896</c:v>
                </c:pt>
                <c:pt idx="874">
                  <c:v>744.08139726101899</c:v>
                </c:pt>
                <c:pt idx="875">
                  <c:v>744.07137154625502</c:v>
                </c:pt>
                <c:pt idx="876">
                  <c:v>744.06010128825699</c:v>
                </c:pt>
                <c:pt idx="877">
                  <c:v>744.04646119394295</c:v>
                </c:pt>
                <c:pt idx="878">
                  <c:v>744.03482191342596</c:v>
                </c:pt>
                <c:pt idx="879">
                  <c:v>744.03064467202705</c:v>
                </c:pt>
                <c:pt idx="880">
                  <c:v>744.029184902064</c:v>
                </c:pt>
                <c:pt idx="881">
                  <c:v>744.02687786720298</c:v>
                </c:pt>
                <c:pt idx="882">
                  <c:v>744.02341353619602</c:v>
                </c:pt>
                <c:pt idx="883">
                  <c:v>744.01741702832499</c:v>
                </c:pt>
                <c:pt idx="884">
                  <c:v>744.00982999991004</c:v>
                </c:pt>
                <c:pt idx="885">
                  <c:v>743.99979074863404</c:v>
                </c:pt>
                <c:pt idx="886">
                  <c:v>743.99486295910901</c:v>
                </c:pt>
                <c:pt idx="887">
                  <c:v>743.99457610060404</c:v>
                </c:pt>
                <c:pt idx="888">
                  <c:v>743.99648484667</c:v>
                </c:pt>
                <c:pt idx="889">
                  <c:v>743.99664704262398</c:v>
                </c:pt>
                <c:pt idx="890">
                  <c:v>743.99488774558199</c:v>
                </c:pt>
                <c:pt idx="891">
                  <c:v>743.99420434515503</c:v>
                </c:pt>
                <c:pt idx="892">
                  <c:v>743.99496700339796</c:v>
                </c:pt>
                <c:pt idx="893">
                  <c:v>743.99666355091699</c:v>
                </c:pt>
                <c:pt idx="894">
                  <c:v>744.00654455914298</c:v>
                </c:pt>
                <c:pt idx="895">
                  <c:v>744.012486635296</c:v>
                </c:pt>
                <c:pt idx="896">
                  <c:v>744.01898000013398</c:v>
                </c:pt>
                <c:pt idx="897">
                  <c:v>744.02526768781695</c:v>
                </c:pt>
                <c:pt idx="898">
                  <c:v>744.03046459640098</c:v>
                </c:pt>
                <c:pt idx="899">
                  <c:v>744.03606697549401</c:v>
                </c:pt>
                <c:pt idx="900">
                  <c:v>744.041694696832</c:v>
                </c:pt>
                <c:pt idx="901">
                  <c:v>744.04647044267404</c:v>
                </c:pt>
                <c:pt idx="902">
                  <c:v>744.04843021544104</c:v>
                </c:pt>
                <c:pt idx="903">
                  <c:v>744.04678508861002</c:v>
                </c:pt>
                <c:pt idx="904">
                  <c:v>744.0422427446</c:v>
                </c:pt>
                <c:pt idx="905">
                  <c:v>744.03971271967703</c:v>
                </c:pt>
                <c:pt idx="906">
                  <c:v>744.02703999982305</c:v>
                </c:pt>
                <c:pt idx="907">
                  <c:v>744.02078471222399</c:v>
                </c:pt>
                <c:pt idx="908">
                  <c:v>744.01617662758304</c:v>
                </c:pt>
                <c:pt idx="909">
                  <c:v>744.01370780022296</c:v>
                </c:pt>
                <c:pt idx="910">
                  <c:v>744.00913877703999</c:v>
                </c:pt>
                <c:pt idx="911">
                  <c:v>744.00258599335405</c:v>
                </c:pt>
                <c:pt idx="912">
                  <c:v>743.99866000003897</c:v>
                </c:pt>
                <c:pt idx="913">
                  <c:v>743.99781308319302</c:v>
                </c:pt>
                <c:pt idx="914">
                  <c:v>743.99452964269801</c:v>
                </c:pt>
                <c:pt idx="915">
                  <c:v>743.99157647339405</c:v>
                </c:pt>
                <c:pt idx="916">
                  <c:v>743.99439345692304</c:v>
                </c:pt>
                <c:pt idx="917">
                  <c:v>743.99908000027403</c:v>
                </c:pt>
                <c:pt idx="918">
                  <c:v>743.99999830847696</c:v>
                </c:pt>
                <c:pt idx="919">
                  <c:v>743.99563466584004</c:v>
                </c:pt>
                <c:pt idx="920">
                  <c:v>743.98798274594799</c:v>
                </c:pt>
                <c:pt idx="921">
                  <c:v>743.97870060396997</c:v>
                </c:pt>
                <c:pt idx="922">
                  <c:v>743.97384484868496</c:v>
                </c:pt>
                <c:pt idx="923">
                  <c:v>743.97195945037902</c:v>
                </c:pt>
                <c:pt idx="924">
                  <c:v>743.96654547441597</c:v>
                </c:pt>
                <c:pt idx="925">
                  <c:v>743.96079076343005</c:v>
                </c:pt>
                <c:pt idx="926">
                  <c:v>743.95383650087899</c:v>
                </c:pt>
                <c:pt idx="927">
                  <c:v>743.94974801093997</c:v>
                </c:pt>
                <c:pt idx="928">
                  <c:v>743.94655627737598</c:v>
                </c:pt>
                <c:pt idx="929">
                  <c:v>743.94226000016999</c:v>
                </c:pt>
                <c:pt idx="930">
                  <c:v>743.94248137429202</c:v>
                </c:pt>
                <c:pt idx="931">
                  <c:v>743.94411146798905</c:v>
                </c:pt>
                <c:pt idx="932">
                  <c:v>743.94997994202299</c:v>
                </c:pt>
                <c:pt idx="933">
                  <c:v>743.95937459788604</c:v>
                </c:pt>
                <c:pt idx="934">
                  <c:v>743.97080207986596</c:v>
                </c:pt>
                <c:pt idx="935">
                  <c:v>743.98234300630395</c:v>
                </c:pt>
                <c:pt idx="936">
                  <c:v>743.99112608104201</c:v>
                </c:pt>
                <c:pt idx="937">
                  <c:v>743.99981140215903</c:v>
                </c:pt>
                <c:pt idx="938">
                  <c:v>744.00752359555497</c:v>
                </c:pt>
                <c:pt idx="939">
                  <c:v>744.02031235682796</c:v>
                </c:pt>
                <c:pt idx="940">
                  <c:v>744.02960000000905</c:v>
                </c:pt>
                <c:pt idx="941">
                  <c:v>744.03428305539001</c:v>
                </c:pt>
                <c:pt idx="942">
                  <c:v>744.04210062455695</c:v>
                </c:pt>
                <c:pt idx="943">
                  <c:v>744.04864928157394</c:v>
                </c:pt>
                <c:pt idx="944">
                  <c:v>744.05323571325698</c:v>
                </c:pt>
                <c:pt idx="945">
                  <c:v>744.05502957227702</c:v>
                </c:pt>
                <c:pt idx="946">
                  <c:v>744.05399718898002</c:v>
                </c:pt>
                <c:pt idx="947">
                  <c:v>744.05235763435303</c:v>
                </c:pt>
                <c:pt idx="948">
                  <c:v>744.05725105683496</c:v>
                </c:pt>
                <c:pt idx="949">
                  <c:v>744.060725696654</c:v>
                </c:pt>
                <c:pt idx="950">
                  <c:v>744.06160636609798</c:v>
                </c:pt>
                <c:pt idx="951">
                  <c:v>744.06190790790595</c:v>
                </c:pt>
                <c:pt idx="952">
                  <c:v>744.05980999970598</c:v>
                </c:pt>
                <c:pt idx="953">
                  <c:v>744.05970835942298</c:v>
                </c:pt>
                <c:pt idx="954">
                  <c:v>744.05964921070597</c:v>
                </c:pt>
                <c:pt idx="955">
                  <c:v>744.056094566409</c:v>
                </c:pt>
                <c:pt idx="956">
                  <c:v>744.05041728454205</c:v>
                </c:pt>
                <c:pt idx="957">
                  <c:v>744.04373142400902</c:v>
                </c:pt>
                <c:pt idx="958">
                  <c:v>744.03649312325695</c:v>
                </c:pt>
                <c:pt idx="959">
                  <c:v>744.03088279235703</c:v>
                </c:pt>
                <c:pt idx="960">
                  <c:v>744.02292242382703</c:v>
                </c:pt>
                <c:pt idx="961">
                  <c:v>744.00966987640197</c:v>
                </c:pt>
                <c:pt idx="962">
                  <c:v>744.001164939408</c:v>
                </c:pt>
                <c:pt idx="963">
                  <c:v>743.99547999978802</c:v>
                </c:pt>
                <c:pt idx="964">
                  <c:v>743.99616840650197</c:v>
                </c:pt>
                <c:pt idx="965">
                  <c:v>743.99762618643797</c:v>
                </c:pt>
                <c:pt idx="966">
                  <c:v>743.99961031897999</c:v>
                </c:pt>
                <c:pt idx="967">
                  <c:v>744.00117986493501</c:v>
                </c:pt>
                <c:pt idx="968">
                  <c:v>744.00342527812904</c:v>
                </c:pt>
                <c:pt idx="969">
                  <c:v>744.00660052060095</c:v>
                </c:pt>
                <c:pt idx="970">
                  <c:v>744.00726680932098</c:v>
                </c:pt>
                <c:pt idx="971">
                  <c:v>744.00793259411705</c:v>
                </c:pt>
                <c:pt idx="972">
                  <c:v>744.00356742840904</c:v>
                </c:pt>
                <c:pt idx="973">
                  <c:v>743.99207000007402</c:v>
                </c:pt>
                <c:pt idx="974">
                  <c:v>743.98328085400397</c:v>
                </c:pt>
                <c:pt idx="975">
                  <c:v>743.97911074932495</c:v>
                </c:pt>
                <c:pt idx="976">
                  <c:v>743.97700561227896</c:v>
                </c:pt>
                <c:pt idx="977">
                  <c:v>743.98114545233796</c:v>
                </c:pt>
                <c:pt idx="978">
                  <c:v>743.98960938273501</c:v>
                </c:pt>
                <c:pt idx="979">
                  <c:v>743.99526939907105</c:v>
                </c:pt>
                <c:pt idx="980">
                  <c:v>744.00004817225397</c:v>
                </c:pt>
                <c:pt idx="981">
                  <c:v>744.00573809530499</c:v>
                </c:pt>
                <c:pt idx="982">
                  <c:v>744.00865355380904</c:v>
                </c:pt>
                <c:pt idx="983">
                  <c:v>744.01116999987198</c:v>
                </c:pt>
                <c:pt idx="984">
                  <c:v>744.02018540020197</c:v>
                </c:pt>
                <c:pt idx="985">
                  <c:v>744.02693379488596</c:v>
                </c:pt>
                <c:pt idx="986">
                  <c:v>744.02664497615001</c:v>
                </c:pt>
                <c:pt idx="987">
                  <c:v>744.01886894538097</c:v>
                </c:pt>
                <c:pt idx="988">
                  <c:v>744.00886978105905</c:v>
                </c:pt>
                <c:pt idx="989">
                  <c:v>744.00191031232396</c:v>
                </c:pt>
                <c:pt idx="990">
                  <c:v>744.000194926174</c:v>
                </c:pt>
                <c:pt idx="991">
                  <c:v>744.00164417411304</c:v>
                </c:pt>
                <c:pt idx="992">
                  <c:v>744.00468236839697</c:v>
                </c:pt>
                <c:pt idx="993">
                  <c:v>744.00878858035003</c:v>
                </c:pt>
                <c:pt idx="994">
                  <c:v>744.01056885984497</c:v>
                </c:pt>
                <c:pt idx="995">
                  <c:v>744.00803428528297</c:v>
                </c:pt>
                <c:pt idx="996">
                  <c:v>744.01166000017599</c:v>
                </c:pt>
                <c:pt idx="997">
                  <c:v>744.01201999987097</c:v>
                </c:pt>
                <c:pt idx="998">
                  <c:v>744.00853368800801</c:v>
                </c:pt>
                <c:pt idx="999">
                  <c:v>744.00616054243505</c:v>
                </c:pt>
                <c:pt idx="1000">
                  <c:v>744.00405516796798</c:v>
                </c:pt>
                <c:pt idx="1001">
                  <c:v>744.00406636789796</c:v>
                </c:pt>
                <c:pt idx="1002">
                  <c:v>744.00788958254998</c:v>
                </c:pt>
                <c:pt idx="1003">
                  <c:v>744.01205082180002</c:v>
                </c:pt>
                <c:pt idx="1004">
                  <c:v>744.01941390118304</c:v>
                </c:pt>
                <c:pt idx="1005">
                  <c:v>744.02995162095306</c:v>
                </c:pt>
                <c:pt idx="1006">
                  <c:v>744.04176308362401</c:v>
                </c:pt>
                <c:pt idx="1007">
                  <c:v>744.05423128877703</c:v>
                </c:pt>
                <c:pt idx="1008">
                  <c:v>744.05670000003101</c:v>
                </c:pt>
                <c:pt idx="1009">
                  <c:v>744.05723934953596</c:v>
                </c:pt>
                <c:pt idx="1010">
                  <c:v>744.06218930230796</c:v>
                </c:pt>
                <c:pt idx="1011">
                  <c:v>744.06846000656299</c:v>
                </c:pt>
                <c:pt idx="1012">
                  <c:v>744.07300874101395</c:v>
                </c:pt>
                <c:pt idx="1013">
                  <c:v>744.07426864630497</c:v>
                </c:pt>
                <c:pt idx="1014">
                  <c:v>744.07214305233595</c:v>
                </c:pt>
                <c:pt idx="1015">
                  <c:v>744.06726915735999</c:v>
                </c:pt>
                <c:pt idx="1016">
                  <c:v>744.06454945279495</c:v>
                </c:pt>
                <c:pt idx="1017">
                  <c:v>744.05886073779095</c:v>
                </c:pt>
                <c:pt idx="1018">
                  <c:v>744.05479039601096</c:v>
                </c:pt>
                <c:pt idx="1019">
                  <c:v>744.04955999989397</c:v>
                </c:pt>
                <c:pt idx="1020">
                  <c:v>744.03892677809904</c:v>
                </c:pt>
                <c:pt idx="1021">
                  <c:v>744.03023300399605</c:v>
                </c:pt>
                <c:pt idx="1022">
                  <c:v>744.02304770215005</c:v>
                </c:pt>
                <c:pt idx="1023">
                  <c:v>744.01885999989895</c:v>
                </c:pt>
                <c:pt idx="1024">
                  <c:v>744.01865081877304</c:v>
                </c:pt>
                <c:pt idx="1025">
                  <c:v>744.01855826607198</c:v>
                </c:pt>
                <c:pt idx="1026">
                  <c:v>744.02099504283103</c:v>
                </c:pt>
                <c:pt idx="1027">
                  <c:v>744.02394276814505</c:v>
                </c:pt>
                <c:pt idx="1028">
                  <c:v>744.02884389968199</c:v>
                </c:pt>
                <c:pt idx="1029">
                  <c:v>744.03612999991606</c:v>
                </c:pt>
                <c:pt idx="1030">
                  <c:v>744.03997245834398</c:v>
                </c:pt>
                <c:pt idx="1031">
                  <c:v>744.04671737813396</c:v>
                </c:pt>
                <c:pt idx="1032">
                  <c:v>744.05976827259803</c:v>
                </c:pt>
                <c:pt idx="1033">
                  <c:v>744.07732643764905</c:v>
                </c:pt>
                <c:pt idx="1034">
                  <c:v>744.09276369507302</c:v>
                </c:pt>
                <c:pt idx="1035">
                  <c:v>744.10441038652198</c:v>
                </c:pt>
                <c:pt idx="1036">
                  <c:v>744.11192709818397</c:v>
                </c:pt>
                <c:pt idx="1037">
                  <c:v>744.11471907890905</c:v>
                </c:pt>
                <c:pt idx="1038">
                  <c:v>744.11651272764595</c:v>
                </c:pt>
                <c:pt idx="1039">
                  <c:v>744.12540611037196</c:v>
                </c:pt>
                <c:pt idx="1040">
                  <c:v>744.12932999991904</c:v>
                </c:pt>
                <c:pt idx="1041">
                  <c:v>744.13124738875001</c:v>
                </c:pt>
                <c:pt idx="1042">
                  <c:v>744.13788057505701</c:v>
                </c:pt>
                <c:pt idx="1043">
                  <c:v>744.14546516673295</c:v>
                </c:pt>
                <c:pt idx="1044">
                  <c:v>744.15187504456298</c:v>
                </c:pt>
                <c:pt idx="1045">
                  <c:v>744.15742130409797</c:v>
                </c:pt>
                <c:pt idx="1046">
                  <c:v>744.16281192173096</c:v>
                </c:pt>
                <c:pt idx="1047">
                  <c:v>744.16573396753802</c:v>
                </c:pt>
                <c:pt idx="1048">
                  <c:v>744.16481642497104</c:v>
                </c:pt>
                <c:pt idx="1049">
                  <c:v>744.16474768378498</c:v>
                </c:pt>
                <c:pt idx="1050">
                  <c:v>744.16055348085297</c:v>
                </c:pt>
                <c:pt idx="1051">
                  <c:v>744.14557000008801</c:v>
                </c:pt>
                <c:pt idx="1052">
                  <c:v>744.13502734972803</c:v>
                </c:pt>
                <c:pt idx="1053">
                  <c:v>744.12564061289299</c:v>
                </c:pt>
                <c:pt idx="1054">
                  <c:v>744.11319462850304</c:v>
                </c:pt>
                <c:pt idx="1055">
                  <c:v>744.10421105253897</c:v>
                </c:pt>
                <c:pt idx="1056">
                  <c:v>744.09889239816096</c:v>
                </c:pt>
                <c:pt idx="1057">
                  <c:v>744.09509127087495</c:v>
                </c:pt>
                <c:pt idx="1058">
                  <c:v>744.09629110108403</c:v>
                </c:pt>
                <c:pt idx="1059">
                  <c:v>744.10721972038402</c:v>
                </c:pt>
                <c:pt idx="1060">
                  <c:v>744.11506295229594</c:v>
                </c:pt>
                <c:pt idx="1061">
                  <c:v>744.12509108814197</c:v>
                </c:pt>
                <c:pt idx="1062">
                  <c:v>744.13537999990797</c:v>
                </c:pt>
                <c:pt idx="1063">
                  <c:v>744.14462454885097</c:v>
                </c:pt>
                <c:pt idx="1064">
                  <c:v>744.15468192979904</c:v>
                </c:pt>
                <c:pt idx="1065">
                  <c:v>744.16592196792601</c:v>
                </c:pt>
                <c:pt idx="1066">
                  <c:v>744.17714337121697</c:v>
                </c:pt>
                <c:pt idx="1067">
                  <c:v>744.18525449893502</c:v>
                </c:pt>
                <c:pt idx="1068">
                  <c:v>744.18776944469698</c:v>
                </c:pt>
                <c:pt idx="1069">
                  <c:v>744.18667223350201</c:v>
                </c:pt>
                <c:pt idx="1070">
                  <c:v>744.18408760465695</c:v>
                </c:pt>
                <c:pt idx="1071">
                  <c:v>744.17797649476495</c:v>
                </c:pt>
                <c:pt idx="1072">
                  <c:v>744.17517000009195</c:v>
                </c:pt>
                <c:pt idx="1073">
                  <c:v>744.17451737582496</c:v>
                </c:pt>
                <c:pt idx="1074">
                  <c:v>744.17212756028903</c:v>
                </c:pt>
                <c:pt idx="1075">
                  <c:v>744.17049856972301</c:v>
                </c:pt>
                <c:pt idx="1076">
                  <c:v>744.16749718279095</c:v>
                </c:pt>
                <c:pt idx="1077">
                  <c:v>744.16267463172801</c:v>
                </c:pt>
                <c:pt idx="1078">
                  <c:v>744.15766115538804</c:v>
                </c:pt>
                <c:pt idx="1079">
                  <c:v>744.15176865499404</c:v>
                </c:pt>
                <c:pt idx="1080">
                  <c:v>744.14337777430296</c:v>
                </c:pt>
                <c:pt idx="1081">
                  <c:v>744.13540110410202</c:v>
                </c:pt>
                <c:pt idx="1082">
                  <c:v>744.12891448030098</c:v>
                </c:pt>
                <c:pt idx="1083">
                  <c:v>744.12305000001004</c:v>
                </c:pt>
                <c:pt idx="1084">
                  <c:v>744.11921371486801</c:v>
                </c:pt>
                <c:pt idx="1085">
                  <c:v>744.11221826580402</c:v>
                </c:pt>
                <c:pt idx="1086">
                  <c:v>744.09858851647004</c:v>
                </c:pt>
                <c:pt idx="1087">
                  <c:v>744.08173889292505</c:v>
                </c:pt>
                <c:pt idx="1088">
                  <c:v>744.063994577784</c:v>
                </c:pt>
                <c:pt idx="1089">
                  <c:v>744.04625480096604</c:v>
                </c:pt>
                <c:pt idx="1090">
                  <c:v>744.03364998966401</c:v>
                </c:pt>
                <c:pt idx="1091">
                  <c:v>744.02714438267299</c:v>
                </c:pt>
                <c:pt idx="1092">
                  <c:v>744.02882693356196</c:v>
                </c:pt>
                <c:pt idx="1093">
                  <c:v>744.03596191259896</c:v>
                </c:pt>
                <c:pt idx="1094">
                  <c:v>744.04261420299497</c:v>
                </c:pt>
                <c:pt idx="1095">
                  <c:v>744.05456861543996</c:v>
                </c:pt>
                <c:pt idx="1096">
                  <c:v>744.07441301093797</c:v>
                </c:pt>
                <c:pt idx="1097">
                  <c:v>744.09527999975205</c:v>
                </c:pt>
                <c:pt idx="1098">
                  <c:v>744.11561635474698</c:v>
                </c:pt>
                <c:pt idx="1099">
                  <c:v>744.13504792913204</c:v>
                </c:pt>
                <c:pt idx="1100">
                  <c:v>744.15678477424206</c:v>
                </c:pt>
                <c:pt idx="1101">
                  <c:v>744.17246926608505</c:v>
                </c:pt>
                <c:pt idx="1102">
                  <c:v>744.18112375526698</c:v>
                </c:pt>
                <c:pt idx="1103">
                  <c:v>744.18240942562295</c:v>
                </c:pt>
                <c:pt idx="1104">
                  <c:v>744.17930955340103</c:v>
                </c:pt>
                <c:pt idx="1105">
                  <c:v>744.18024229763796</c:v>
                </c:pt>
                <c:pt idx="1106">
                  <c:v>744.17963356316</c:v>
                </c:pt>
                <c:pt idx="1107">
                  <c:v>744.17794844824505</c:v>
                </c:pt>
                <c:pt idx="1108">
                  <c:v>744.18090617216103</c:v>
                </c:pt>
                <c:pt idx="1109">
                  <c:v>744.17303000013999</c:v>
                </c:pt>
                <c:pt idx="1110">
                  <c:v>744.16461041112598</c:v>
                </c:pt>
                <c:pt idx="1111">
                  <c:v>744.15221010682001</c:v>
                </c:pt>
                <c:pt idx="1112">
                  <c:v>744.14179797192605</c:v>
                </c:pt>
                <c:pt idx="1113">
                  <c:v>744.13435630717004</c:v>
                </c:pt>
                <c:pt idx="1114">
                  <c:v>744.12479620973602</c:v>
                </c:pt>
                <c:pt idx="1115">
                  <c:v>744.11331781029003</c:v>
                </c:pt>
                <c:pt idx="1116">
                  <c:v>744.10099629789897</c:v>
                </c:pt>
                <c:pt idx="1117">
                  <c:v>744.08978968674899</c:v>
                </c:pt>
                <c:pt idx="1118">
                  <c:v>744.08672999978899</c:v>
                </c:pt>
                <c:pt idx="1119">
                  <c:v>744.086048717268</c:v>
                </c:pt>
                <c:pt idx="1120">
                  <c:v>744.08642123712605</c:v>
                </c:pt>
                <c:pt idx="1121">
                  <c:v>744.087042345344</c:v>
                </c:pt>
                <c:pt idx="1122">
                  <c:v>744.08768355351697</c:v>
                </c:pt>
                <c:pt idx="1123">
                  <c:v>744.08866750435004</c:v>
                </c:pt>
                <c:pt idx="1124">
                  <c:v>744.08833530056904</c:v>
                </c:pt>
                <c:pt idx="1125">
                  <c:v>744.08345862727197</c:v>
                </c:pt>
                <c:pt idx="1126">
                  <c:v>744.07584528701602</c:v>
                </c:pt>
                <c:pt idx="1127">
                  <c:v>744.06889713102498</c:v>
                </c:pt>
                <c:pt idx="1128">
                  <c:v>744.05864695518096</c:v>
                </c:pt>
                <c:pt idx="1129">
                  <c:v>744.05042323481598</c:v>
                </c:pt>
                <c:pt idx="1130">
                  <c:v>744.04381999987902</c:v>
                </c:pt>
                <c:pt idx="1131">
                  <c:v>744.03473755763196</c:v>
                </c:pt>
                <c:pt idx="1132">
                  <c:v>744.02718525112402</c:v>
                </c:pt>
                <c:pt idx="1133">
                  <c:v>744.01823551282996</c:v>
                </c:pt>
                <c:pt idx="1134">
                  <c:v>744.00795609871705</c:v>
                </c:pt>
                <c:pt idx="1135">
                  <c:v>744.00287000021694</c:v>
                </c:pt>
                <c:pt idx="1136">
                  <c:v>744.00106552241095</c:v>
                </c:pt>
                <c:pt idx="1137">
                  <c:v>743.99503317658105</c:v>
                </c:pt>
                <c:pt idx="1138">
                  <c:v>743.99878116581397</c:v>
                </c:pt>
                <c:pt idx="1139">
                  <c:v>744.02930000001902</c:v>
                </c:pt>
                <c:pt idx="1140">
                  <c:v>744.05750497732197</c:v>
                </c:pt>
                <c:pt idx="1141">
                  <c:v>744.08569292063896</c:v>
                </c:pt>
                <c:pt idx="1142">
                  <c:v>744.08277807629202</c:v>
                </c:pt>
                <c:pt idx="1143">
                  <c:v>744.041948762262</c:v>
                </c:pt>
                <c:pt idx="1144">
                  <c:v>743.925512018993</c:v>
                </c:pt>
                <c:pt idx="1145">
                  <c:v>743.763143733741</c:v>
                </c:pt>
                <c:pt idx="1146">
                  <c:v>743.52793494278296</c:v>
                </c:pt>
                <c:pt idx="1147">
                  <c:v>743.21579899399399</c:v>
                </c:pt>
                <c:pt idx="1148">
                  <c:v>742.92049953453795</c:v>
                </c:pt>
                <c:pt idx="1149">
                  <c:v>742.54388000008305</c:v>
                </c:pt>
                <c:pt idx="1150">
                  <c:v>742.13491123282597</c:v>
                </c:pt>
                <c:pt idx="1151">
                  <c:v>741.63850172033494</c:v>
                </c:pt>
                <c:pt idx="1152">
                  <c:v>741.31805323142703</c:v>
                </c:pt>
                <c:pt idx="1153">
                  <c:v>740.82632979761502</c:v>
                </c:pt>
                <c:pt idx="1154">
                  <c:v>740.38703843775897</c:v>
                </c:pt>
                <c:pt idx="1155">
                  <c:v>739.81953859980001</c:v>
                </c:pt>
                <c:pt idx="1156">
                  <c:v>739.36110229820304</c:v>
                </c:pt>
                <c:pt idx="1157">
                  <c:v>738.92813250065296</c:v>
                </c:pt>
                <c:pt idx="1158">
                  <c:v>738.520730987722</c:v>
                </c:pt>
                <c:pt idx="1159">
                  <c:v>738.02356937413003</c:v>
                </c:pt>
                <c:pt idx="1160">
                  <c:v>737.61773025169998</c:v>
                </c:pt>
                <c:pt idx="1161">
                  <c:v>737.22252999992202</c:v>
                </c:pt>
                <c:pt idx="1162">
                  <c:v>736.84661594048396</c:v>
                </c:pt>
                <c:pt idx="1163">
                  <c:v>736.55258772674802</c:v>
                </c:pt>
                <c:pt idx="1164">
                  <c:v>736.25160440589002</c:v>
                </c:pt>
                <c:pt idx="1165">
                  <c:v>735.94731841881503</c:v>
                </c:pt>
                <c:pt idx="1166">
                  <c:v>735.65222992616395</c:v>
                </c:pt>
                <c:pt idx="1167">
                  <c:v>735.36918150660904</c:v>
                </c:pt>
                <c:pt idx="1168">
                  <c:v>735.13358189193195</c:v>
                </c:pt>
                <c:pt idx="1169">
                  <c:v>734.90373120638401</c:v>
                </c:pt>
                <c:pt idx="1170">
                  <c:v>734.66341448933997</c:v>
                </c:pt>
                <c:pt idx="1171">
                  <c:v>734.47302000021796</c:v>
                </c:pt>
                <c:pt idx="1172">
                  <c:v>734.29003193941196</c:v>
                </c:pt>
                <c:pt idx="1173">
                  <c:v>734.12969679520302</c:v>
                </c:pt>
                <c:pt idx="1174">
                  <c:v>733.98610462454303</c:v>
                </c:pt>
                <c:pt idx="1175">
                  <c:v>733.83671385896298</c:v>
                </c:pt>
                <c:pt idx="1176">
                  <c:v>733.70896917714003</c:v>
                </c:pt>
                <c:pt idx="1177">
                  <c:v>733.58757072795004</c:v>
                </c:pt>
                <c:pt idx="1178">
                  <c:v>733.47767002819705</c:v>
                </c:pt>
                <c:pt idx="1179">
                  <c:v>733.39282243974401</c:v>
                </c:pt>
                <c:pt idx="1180">
                  <c:v>733.32159353044301</c:v>
                </c:pt>
                <c:pt idx="1181">
                  <c:v>733.26461945678295</c:v>
                </c:pt>
                <c:pt idx="1182">
                  <c:v>733.20912893291597</c:v>
                </c:pt>
                <c:pt idx="1183">
                  <c:v>733.17194000008499</c:v>
                </c:pt>
                <c:pt idx="1184">
                  <c:v>733.14637148590896</c:v>
                </c:pt>
                <c:pt idx="1185">
                  <c:v>733.11670037759495</c:v>
                </c:pt>
                <c:pt idx="1186">
                  <c:v>733.08907033745299</c:v>
                </c:pt>
                <c:pt idx="1187">
                  <c:v>733.06392773874097</c:v>
                </c:pt>
                <c:pt idx="1188">
                  <c:v>733.04285289383597</c:v>
                </c:pt>
                <c:pt idx="1189">
                  <c:v>733.02301787793397</c:v>
                </c:pt>
                <c:pt idx="1190">
                  <c:v>733.000178299352</c:v>
                </c:pt>
                <c:pt idx="1191">
                  <c:v>732.97723704072803</c:v>
                </c:pt>
                <c:pt idx="1192">
                  <c:v>732.95654842712804</c:v>
                </c:pt>
                <c:pt idx="1193">
                  <c:v>732.94176759453001</c:v>
                </c:pt>
                <c:pt idx="1194">
                  <c:v>732.93477144199403</c:v>
                </c:pt>
                <c:pt idx="1195">
                  <c:v>732.92881388191404</c:v>
                </c:pt>
                <c:pt idx="1196">
                  <c:v>732.92499000016198</c:v>
                </c:pt>
                <c:pt idx="1197">
                  <c:v>732.91909479853803</c:v>
                </c:pt>
                <c:pt idx="1198">
                  <c:v>732.91528077201804</c:v>
                </c:pt>
                <c:pt idx="1199">
                  <c:v>732.90924931607196</c:v>
                </c:pt>
                <c:pt idx="1200">
                  <c:v>732.90370914060099</c:v>
                </c:pt>
                <c:pt idx="1201">
                  <c:v>732.89917507909797</c:v>
                </c:pt>
                <c:pt idx="1202">
                  <c:v>732.89386703349396</c:v>
                </c:pt>
                <c:pt idx="1203">
                  <c:v>732.88879047062005</c:v>
                </c:pt>
                <c:pt idx="1204">
                  <c:v>732.88440778521203</c:v>
                </c:pt>
                <c:pt idx="1205">
                  <c:v>732.87774877694301</c:v>
                </c:pt>
                <c:pt idx="1206">
                  <c:v>732.86799617489805</c:v>
                </c:pt>
                <c:pt idx="1207">
                  <c:v>732.85570247553596</c:v>
                </c:pt>
                <c:pt idx="1208">
                  <c:v>732.84090281983595</c:v>
                </c:pt>
                <c:pt idx="1209">
                  <c:v>732.82764000006898</c:v>
                </c:pt>
                <c:pt idx="1210">
                  <c:v>732.80745359295997</c:v>
                </c:pt>
                <c:pt idx="1211">
                  <c:v>732.787436928278</c:v>
                </c:pt>
                <c:pt idx="1212">
                  <c:v>732.76056280019895</c:v>
                </c:pt>
                <c:pt idx="1213">
                  <c:v>732.73626758027501</c:v>
                </c:pt>
                <c:pt idx="1214">
                  <c:v>732.71727830946304</c:v>
                </c:pt>
                <c:pt idx="1215">
                  <c:v>732.70324087440702</c:v>
                </c:pt>
                <c:pt idx="1216">
                  <c:v>732.69484082341603</c:v>
                </c:pt>
                <c:pt idx="1217">
                  <c:v>732.687264670525</c:v>
                </c:pt>
                <c:pt idx="1218">
                  <c:v>732.68017164699802</c:v>
                </c:pt>
                <c:pt idx="1219">
                  <c:v>732.67153211292998</c:v>
                </c:pt>
                <c:pt idx="1220">
                  <c:v>732.65819584849703</c:v>
                </c:pt>
                <c:pt idx="1221">
                  <c:v>732.65741000003402</c:v>
                </c:pt>
                <c:pt idx="1222">
                  <c:v>732.66306697647701</c:v>
                </c:pt>
                <c:pt idx="1223">
                  <c:v>732.67677552777798</c:v>
                </c:pt>
                <c:pt idx="1224">
                  <c:v>732.69165571758197</c:v>
                </c:pt>
                <c:pt idx="1225">
                  <c:v>732.70289336121095</c:v>
                </c:pt>
                <c:pt idx="1226">
                  <c:v>732.71143255028403</c:v>
                </c:pt>
                <c:pt idx="1227">
                  <c:v>732.719731508417</c:v>
                </c:pt>
                <c:pt idx="1228">
                  <c:v>732.72539215740596</c:v>
                </c:pt>
                <c:pt idx="1229">
                  <c:v>732.728983150722</c:v>
                </c:pt>
                <c:pt idx="1230">
                  <c:v>732.728032975465</c:v>
                </c:pt>
                <c:pt idx="1231">
                  <c:v>732.72888663807305</c:v>
                </c:pt>
                <c:pt idx="1232">
                  <c:v>732.72900000014897</c:v>
                </c:pt>
                <c:pt idx="1233">
                  <c:v>732.731144514584</c:v>
                </c:pt>
                <c:pt idx="1234">
                  <c:v>732.73621530638002</c:v>
                </c:pt>
                <c:pt idx="1235">
                  <c:v>732.73821228527504</c:v>
                </c:pt>
                <c:pt idx="1236">
                  <c:v>732.73761694179404</c:v>
                </c:pt>
                <c:pt idx="1237">
                  <c:v>732.73488836673698</c:v>
                </c:pt>
                <c:pt idx="1238">
                  <c:v>732.72949800476795</c:v>
                </c:pt>
                <c:pt idx="1239">
                  <c:v>732.71973305445795</c:v>
                </c:pt>
                <c:pt idx="1240">
                  <c:v>732.70254505747698</c:v>
                </c:pt>
                <c:pt idx="1241">
                  <c:v>732.683533090163</c:v>
                </c:pt>
                <c:pt idx="1242">
                  <c:v>732.65881702573301</c:v>
                </c:pt>
                <c:pt idx="1243">
                  <c:v>732.63946999986001</c:v>
                </c:pt>
                <c:pt idx="1244">
                  <c:v>732.62428897087602</c:v>
                </c:pt>
                <c:pt idx="1245">
                  <c:v>732.61285568986898</c:v>
                </c:pt>
                <c:pt idx="1246">
                  <c:v>732.60809132556301</c:v>
                </c:pt>
                <c:pt idx="1247">
                  <c:v>732.60766999986197</c:v>
                </c:pt>
                <c:pt idx="1248">
                  <c:v>732.60764305023997</c:v>
                </c:pt>
                <c:pt idx="1249">
                  <c:v>732.60759999988704</c:v>
                </c:pt>
                <c:pt idx="1250">
                  <c:v>732.60503106887995</c:v>
                </c:pt>
                <c:pt idx="1251">
                  <c:v>732.59551514607904</c:v>
                </c:pt>
                <c:pt idx="1252">
                  <c:v>732.58711071678397</c:v>
                </c:pt>
                <c:pt idx="1253">
                  <c:v>732.57661016420002</c:v>
                </c:pt>
                <c:pt idx="1254">
                  <c:v>732.56484848085199</c:v>
                </c:pt>
                <c:pt idx="1255">
                  <c:v>732.55518000010795</c:v>
                </c:pt>
                <c:pt idx="1256">
                  <c:v>732.55356891944302</c:v>
                </c:pt>
                <c:pt idx="1257">
                  <c:v>732.54857625140801</c:v>
                </c:pt>
                <c:pt idx="1258">
                  <c:v>732.54089418026399</c:v>
                </c:pt>
                <c:pt idx="1259">
                  <c:v>732.53432160023897</c:v>
                </c:pt>
                <c:pt idx="1260">
                  <c:v>732.53131377637101</c:v>
                </c:pt>
                <c:pt idx="1261">
                  <c:v>732.53035934847105</c:v>
                </c:pt>
                <c:pt idx="1262">
                  <c:v>732.53276181249703</c:v>
                </c:pt>
                <c:pt idx="1263">
                  <c:v>732.53235024985304</c:v>
                </c:pt>
                <c:pt idx="1264">
                  <c:v>732.52537757281004</c:v>
                </c:pt>
                <c:pt idx="1265">
                  <c:v>732.52332000005595</c:v>
                </c:pt>
                <c:pt idx="1266">
                  <c:v>732.52026146145295</c:v>
                </c:pt>
                <c:pt idx="1267">
                  <c:v>732.51690604242106</c:v>
                </c:pt>
                <c:pt idx="1268">
                  <c:v>732.51767451590899</c:v>
                </c:pt>
                <c:pt idx="1269">
                  <c:v>732.52445765449204</c:v>
                </c:pt>
                <c:pt idx="1270">
                  <c:v>732.53129521884296</c:v>
                </c:pt>
                <c:pt idx="1271">
                  <c:v>732.53803832101005</c:v>
                </c:pt>
                <c:pt idx="1272">
                  <c:v>732.54839621406904</c:v>
                </c:pt>
                <c:pt idx="1273">
                  <c:v>732.55677507340499</c:v>
                </c:pt>
                <c:pt idx="1274">
                  <c:v>732.56263899044302</c:v>
                </c:pt>
                <c:pt idx="1275">
                  <c:v>732.56870514974401</c:v>
                </c:pt>
                <c:pt idx="1276">
                  <c:v>732.56970145212904</c:v>
                </c:pt>
                <c:pt idx="1277">
                  <c:v>732.57128079707502</c:v>
                </c:pt>
                <c:pt idx="1278">
                  <c:v>732.57080000015401</c:v>
                </c:pt>
                <c:pt idx="1279">
                  <c:v>732.56916867138295</c:v>
                </c:pt>
                <c:pt idx="1280">
                  <c:v>732.56826994139794</c:v>
                </c:pt>
                <c:pt idx="1281">
                  <c:v>732.56826939968005</c:v>
                </c:pt>
                <c:pt idx="1282">
                  <c:v>732.56857543199999</c:v>
                </c:pt>
                <c:pt idx="1283">
                  <c:v>732.56775079294698</c:v>
                </c:pt>
                <c:pt idx="1284">
                  <c:v>732.56534474857199</c:v>
                </c:pt>
                <c:pt idx="1285">
                  <c:v>732.56156113870895</c:v>
                </c:pt>
                <c:pt idx="1286">
                  <c:v>732.55674063537401</c:v>
                </c:pt>
                <c:pt idx="1287">
                  <c:v>732.55369911191599</c:v>
                </c:pt>
                <c:pt idx="1288">
                  <c:v>732.54979999987199</c:v>
                </c:pt>
                <c:pt idx="1289">
                  <c:v>732.54625507849801</c:v>
                </c:pt>
                <c:pt idx="1290">
                  <c:v>732.54416294657005</c:v>
                </c:pt>
                <c:pt idx="1291">
                  <c:v>732.542406658902</c:v>
                </c:pt>
                <c:pt idx="1292">
                  <c:v>732.54393376826897</c:v>
                </c:pt>
                <c:pt idx="1293">
                  <c:v>732.54661390520005</c:v>
                </c:pt>
                <c:pt idx="1294">
                  <c:v>732.54830761971698</c:v>
                </c:pt>
                <c:pt idx="1295">
                  <c:v>732.55218001017704</c:v>
                </c:pt>
                <c:pt idx="1296">
                  <c:v>732.55829989991901</c:v>
                </c:pt>
                <c:pt idx="1297">
                  <c:v>732.56688147725697</c:v>
                </c:pt>
                <c:pt idx="1298">
                  <c:v>732.57635600651895</c:v>
                </c:pt>
                <c:pt idx="1299">
                  <c:v>732.59398999996699</c:v>
                </c:pt>
                <c:pt idx="1300">
                  <c:v>732.60637133483203</c:v>
                </c:pt>
                <c:pt idx="1301">
                  <c:v>732.61793481887003</c:v>
                </c:pt>
                <c:pt idx="1302">
                  <c:v>732.62837252578504</c:v>
                </c:pt>
                <c:pt idx="1303">
                  <c:v>732.642078625728</c:v>
                </c:pt>
                <c:pt idx="1304">
                  <c:v>732.65723610957195</c:v>
                </c:pt>
                <c:pt idx="1305">
                  <c:v>732.66900078735603</c:v>
                </c:pt>
                <c:pt idx="1306">
                  <c:v>732.67461632382197</c:v>
                </c:pt>
                <c:pt idx="1307">
                  <c:v>732.68018377216401</c:v>
                </c:pt>
                <c:pt idx="1308">
                  <c:v>732.68768183796794</c:v>
                </c:pt>
                <c:pt idx="1309">
                  <c:v>732.69053405671696</c:v>
                </c:pt>
                <c:pt idx="1310">
                  <c:v>732.69127303131802</c:v>
                </c:pt>
                <c:pt idx="1311">
                  <c:v>732.69113078235</c:v>
                </c:pt>
                <c:pt idx="1312">
                  <c:v>732.68945000000099</c:v>
                </c:pt>
                <c:pt idx="1313">
                  <c:v>732.68596165563201</c:v>
                </c:pt>
                <c:pt idx="1314">
                  <c:v>732.67970199506101</c:v>
                </c:pt>
                <c:pt idx="1315">
                  <c:v>732.67104790904796</c:v>
                </c:pt>
                <c:pt idx="1316">
                  <c:v>732.66358232273797</c:v>
                </c:pt>
                <c:pt idx="1317">
                  <c:v>732.65826572536503</c:v>
                </c:pt>
                <c:pt idx="1318">
                  <c:v>732.65502782016995</c:v>
                </c:pt>
                <c:pt idx="1319">
                  <c:v>732.65561252517398</c:v>
                </c:pt>
                <c:pt idx="1320">
                  <c:v>732.65558076393404</c:v>
                </c:pt>
                <c:pt idx="1321">
                  <c:v>732.65683442093405</c:v>
                </c:pt>
                <c:pt idx="1322">
                  <c:v>732.64873999983797</c:v>
                </c:pt>
                <c:pt idx="1323">
                  <c:v>732.63519310173297</c:v>
                </c:pt>
                <c:pt idx="1324">
                  <c:v>732.61704897857499</c:v>
                </c:pt>
                <c:pt idx="1325">
                  <c:v>732.60190978185597</c:v>
                </c:pt>
                <c:pt idx="1326">
                  <c:v>732.58935047359</c:v>
                </c:pt>
                <c:pt idx="1327">
                  <c:v>732.57745114214401</c:v>
                </c:pt>
                <c:pt idx="1328">
                  <c:v>732.56446651696001</c:v>
                </c:pt>
                <c:pt idx="1329">
                  <c:v>732.54885675968103</c:v>
                </c:pt>
                <c:pt idx="1330">
                  <c:v>732.53495953593904</c:v>
                </c:pt>
                <c:pt idx="1331">
                  <c:v>732.52591477489602</c:v>
                </c:pt>
                <c:pt idx="1332">
                  <c:v>732.52307790429199</c:v>
                </c:pt>
                <c:pt idx="1333">
                  <c:v>732.52225091318996</c:v>
                </c:pt>
                <c:pt idx="1334">
                  <c:v>732.52129999987301</c:v>
                </c:pt>
                <c:pt idx="1335">
                  <c:v>732.52095497548896</c:v>
                </c:pt>
                <c:pt idx="1336">
                  <c:v>732.51919377101206</c:v>
                </c:pt>
                <c:pt idx="1337">
                  <c:v>732.51813000012203</c:v>
                </c:pt>
                <c:pt idx="1338">
                  <c:v>732.51798158576503</c:v>
                </c:pt>
                <c:pt idx="1339">
                  <c:v>732.51868869436203</c:v>
                </c:pt>
                <c:pt idx="1340">
                  <c:v>732.52154287522001</c:v>
                </c:pt>
                <c:pt idx="1341">
                  <c:v>732.52633396136298</c:v>
                </c:pt>
                <c:pt idx="1342">
                  <c:v>732.53722778005601</c:v>
                </c:pt>
                <c:pt idx="1343">
                  <c:v>732.54525110461805</c:v>
                </c:pt>
                <c:pt idx="1344">
                  <c:v>732.55614782270698</c:v>
                </c:pt>
                <c:pt idx="1345">
                  <c:v>732.56957999990402</c:v>
                </c:pt>
                <c:pt idx="1346">
                  <c:v>732.58846149056399</c:v>
                </c:pt>
                <c:pt idx="1347">
                  <c:v>732.60248153661496</c:v>
                </c:pt>
                <c:pt idx="1348">
                  <c:v>732.61253167754796</c:v>
                </c:pt>
                <c:pt idx="1349">
                  <c:v>732.62427792605195</c:v>
                </c:pt>
                <c:pt idx="1350">
                  <c:v>732.63385016701204</c:v>
                </c:pt>
                <c:pt idx="1351">
                  <c:v>732.64102195258897</c:v>
                </c:pt>
                <c:pt idx="1352">
                  <c:v>732.65209429787103</c:v>
                </c:pt>
                <c:pt idx="1353">
                  <c:v>732.66063511893503</c:v>
                </c:pt>
                <c:pt idx="1354">
                  <c:v>732.66857999992305</c:v>
                </c:pt>
                <c:pt idx="1355">
                  <c:v>732.66887407044703</c:v>
                </c:pt>
                <c:pt idx="1356">
                  <c:v>732.67466136998303</c:v>
                </c:pt>
                <c:pt idx="1357">
                  <c:v>732.67675999989501</c:v>
                </c:pt>
                <c:pt idx="1358">
                  <c:v>732.67717319512201</c:v>
                </c:pt>
                <c:pt idx="1359">
                  <c:v>732.67853626277702</c:v>
                </c:pt>
                <c:pt idx="1360">
                  <c:v>732.67630865753597</c:v>
                </c:pt>
                <c:pt idx="1361">
                  <c:v>732.67023685140896</c:v>
                </c:pt>
                <c:pt idx="1362">
                  <c:v>732.66550129057805</c:v>
                </c:pt>
                <c:pt idx="1363">
                  <c:v>732.66243262952798</c:v>
                </c:pt>
                <c:pt idx="1364">
                  <c:v>732.661258177077</c:v>
                </c:pt>
                <c:pt idx="1365">
                  <c:v>732.66057463485004</c:v>
                </c:pt>
                <c:pt idx="1366">
                  <c:v>732.64869743711404</c:v>
                </c:pt>
                <c:pt idx="1367">
                  <c:v>732.63207999990505</c:v>
                </c:pt>
                <c:pt idx="1368">
                  <c:v>732.61585360240201</c:v>
                </c:pt>
                <c:pt idx="1369">
                  <c:v>732.60542840458595</c:v>
                </c:pt>
                <c:pt idx="1370">
                  <c:v>732.59371774476494</c:v>
                </c:pt>
                <c:pt idx="1371">
                  <c:v>732.584775570582</c:v>
                </c:pt>
                <c:pt idx="1372">
                  <c:v>732.57329053292699</c:v>
                </c:pt>
                <c:pt idx="1373">
                  <c:v>732.55545138277205</c:v>
                </c:pt>
                <c:pt idx="1374">
                  <c:v>732.53644981635296</c:v>
                </c:pt>
                <c:pt idx="1375">
                  <c:v>732.52272098564094</c:v>
                </c:pt>
                <c:pt idx="1376">
                  <c:v>732.507310470623</c:v>
                </c:pt>
                <c:pt idx="1377">
                  <c:v>732.48979270459301</c:v>
                </c:pt>
                <c:pt idx="1378">
                  <c:v>732.46874601346303</c:v>
                </c:pt>
                <c:pt idx="1379">
                  <c:v>732.44617000020196</c:v>
                </c:pt>
                <c:pt idx="1380">
                  <c:v>732.42826462655796</c:v>
                </c:pt>
                <c:pt idx="1381">
                  <c:v>732.41636108452406</c:v>
                </c:pt>
                <c:pt idx="1382">
                  <c:v>732.40951255726998</c:v>
                </c:pt>
                <c:pt idx="1383">
                  <c:v>732.404881061796</c:v>
                </c:pt>
                <c:pt idx="1384">
                  <c:v>732.39926324113401</c:v>
                </c:pt>
                <c:pt idx="1385">
                  <c:v>732.39439875753999</c:v>
                </c:pt>
                <c:pt idx="1386">
                  <c:v>732.39405142457201</c:v>
                </c:pt>
                <c:pt idx="1387">
                  <c:v>732.39773902931904</c:v>
                </c:pt>
                <c:pt idx="1388">
                  <c:v>732.40075212851798</c:v>
                </c:pt>
                <c:pt idx="1389">
                  <c:v>732.40881000018999</c:v>
                </c:pt>
                <c:pt idx="1390">
                  <c:v>732.41383118884903</c:v>
                </c:pt>
                <c:pt idx="1391">
                  <c:v>732.42093520576805</c:v>
                </c:pt>
                <c:pt idx="1392">
                  <c:v>732.43184356941799</c:v>
                </c:pt>
                <c:pt idx="1393">
                  <c:v>732.44444405055003</c:v>
                </c:pt>
                <c:pt idx="1394">
                  <c:v>732.45354076556202</c:v>
                </c:pt>
                <c:pt idx="1395">
                  <c:v>732.46127966929805</c:v>
                </c:pt>
                <c:pt idx="1396">
                  <c:v>732.47282371473705</c:v>
                </c:pt>
                <c:pt idx="1397">
                  <c:v>732.48351766053702</c:v>
                </c:pt>
                <c:pt idx="1398">
                  <c:v>732.48918604368396</c:v>
                </c:pt>
                <c:pt idx="1399">
                  <c:v>732.493624849208</c:v>
                </c:pt>
                <c:pt idx="1400">
                  <c:v>732.49461648232602</c:v>
                </c:pt>
                <c:pt idx="1401">
                  <c:v>732.48974999984705</c:v>
                </c:pt>
                <c:pt idx="1402">
                  <c:v>732.48463375053802</c:v>
                </c:pt>
                <c:pt idx="1403">
                  <c:v>732.48208778694595</c:v>
                </c:pt>
                <c:pt idx="1404">
                  <c:v>732.48809582254603</c:v>
                </c:pt>
                <c:pt idx="1405">
                  <c:v>732.49608470068199</c:v>
                </c:pt>
                <c:pt idx="1406">
                  <c:v>732.50096160509304</c:v>
                </c:pt>
                <c:pt idx="1407">
                  <c:v>732.50227413586299</c:v>
                </c:pt>
                <c:pt idx="1408">
                  <c:v>732.50256365629195</c:v>
                </c:pt>
                <c:pt idx="1409">
                  <c:v>732.50590326713905</c:v>
                </c:pt>
                <c:pt idx="1410">
                  <c:v>732.50714663155202</c:v>
                </c:pt>
                <c:pt idx="1411">
                  <c:v>732.505374445342</c:v>
                </c:pt>
                <c:pt idx="1412">
                  <c:v>732.51379033158105</c:v>
                </c:pt>
                <c:pt idx="1413">
                  <c:v>732.52039000015304</c:v>
                </c:pt>
                <c:pt idx="1414">
                  <c:v>732.52501816915105</c:v>
                </c:pt>
                <c:pt idx="1415">
                  <c:v>732.52821115832603</c:v>
                </c:pt>
                <c:pt idx="1416">
                  <c:v>732.530616577052</c:v>
                </c:pt>
                <c:pt idx="1417">
                  <c:v>732.53292669101302</c:v>
                </c:pt>
                <c:pt idx="1418">
                  <c:v>732.53387397575102</c:v>
                </c:pt>
                <c:pt idx="1419">
                  <c:v>732.53320368463596</c:v>
                </c:pt>
                <c:pt idx="1420">
                  <c:v>732.53378790112197</c:v>
                </c:pt>
                <c:pt idx="1421">
                  <c:v>732.535120468321</c:v>
                </c:pt>
                <c:pt idx="1422">
                  <c:v>732.53856642020003</c:v>
                </c:pt>
                <c:pt idx="1423">
                  <c:v>732.54235374992402</c:v>
                </c:pt>
                <c:pt idx="1424">
                  <c:v>732.54959294828905</c:v>
                </c:pt>
                <c:pt idx="1425">
                  <c:v>732.55746502645195</c:v>
                </c:pt>
                <c:pt idx="1426">
                  <c:v>732.56158000027995</c:v>
                </c:pt>
                <c:pt idx="1427">
                  <c:v>732.56070650640595</c:v>
                </c:pt>
                <c:pt idx="1428">
                  <c:v>732.560382271545</c:v>
                </c:pt>
                <c:pt idx="1429">
                  <c:v>732.56026923257002</c:v>
                </c:pt>
                <c:pt idx="1430">
                  <c:v>732.56066872546</c:v>
                </c:pt>
                <c:pt idx="1431">
                  <c:v>732.56112249446903</c:v>
                </c:pt>
                <c:pt idx="1432">
                  <c:v>732.56064361637902</c:v>
                </c:pt>
                <c:pt idx="1433">
                  <c:v>732.56040571544497</c:v>
                </c:pt>
                <c:pt idx="1434">
                  <c:v>732.56159009102396</c:v>
                </c:pt>
                <c:pt idx="1435">
                  <c:v>732.56436100431301</c:v>
                </c:pt>
                <c:pt idx="1436">
                  <c:v>732.56517500550501</c:v>
                </c:pt>
                <c:pt idx="1437">
                  <c:v>732.55797999980098</c:v>
                </c:pt>
                <c:pt idx="1438">
                  <c:v>732.55620594480797</c:v>
                </c:pt>
                <c:pt idx="1439">
                  <c:v>732.55471247450703</c:v>
                </c:pt>
                <c:pt idx="1440">
                  <c:v>732.55611389112505</c:v>
                </c:pt>
                <c:pt idx="1441">
                  <c:v>732.56081240785795</c:v>
                </c:pt>
                <c:pt idx="1442">
                  <c:v>732.569177291507</c:v>
                </c:pt>
                <c:pt idx="1443">
                  <c:v>732.57933882200302</c:v>
                </c:pt>
                <c:pt idx="1444">
                  <c:v>732.58649647470702</c:v>
                </c:pt>
                <c:pt idx="1445">
                  <c:v>732.59867156065695</c:v>
                </c:pt>
                <c:pt idx="1446">
                  <c:v>732.61987864774903</c:v>
                </c:pt>
                <c:pt idx="1447">
                  <c:v>732.63770000013096</c:v>
                </c:pt>
                <c:pt idx="1448">
                  <c:v>732.64988082916705</c:v>
                </c:pt>
                <c:pt idx="1449">
                  <c:v>732.66356809384001</c:v>
                </c:pt>
                <c:pt idx="1450">
                  <c:v>732.67816253175499</c:v>
                </c:pt>
                <c:pt idx="1451">
                  <c:v>732.69007161192201</c:v>
                </c:pt>
                <c:pt idx="1452">
                  <c:v>732.69849378354502</c:v>
                </c:pt>
                <c:pt idx="1453">
                  <c:v>732.71075754595699</c:v>
                </c:pt>
                <c:pt idx="1454">
                  <c:v>732.72355955254102</c:v>
                </c:pt>
                <c:pt idx="1455">
                  <c:v>732.72723399426502</c:v>
                </c:pt>
                <c:pt idx="1456">
                  <c:v>732.72117875223398</c:v>
                </c:pt>
                <c:pt idx="1457">
                  <c:v>732.71246000005999</c:v>
                </c:pt>
                <c:pt idx="1458">
                  <c:v>732.70435000011901</c:v>
                </c:pt>
                <c:pt idx="1459">
                  <c:v>732.70274137997603</c:v>
                </c:pt>
                <c:pt idx="1460">
                  <c:v>732.70399579274704</c:v>
                </c:pt>
                <c:pt idx="1461">
                  <c:v>732.71069657023997</c:v>
                </c:pt>
                <c:pt idx="1462">
                  <c:v>732.72188308413297</c:v>
                </c:pt>
                <c:pt idx="1463">
                  <c:v>732.73267943393898</c:v>
                </c:pt>
                <c:pt idx="1464">
                  <c:v>732.73967389899894</c:v>
                </c:pt>
                <c:pt idx="1465">
                  <c:v>732.74606416394295</c:v>
                </c:pt>
                <c:pt idx="1466">
                  <c:v>732.75031833834203</c:v>
                </c:pt>
                <c:pt idx="1467">
                  <c:v>732.75826160224699</c:v>
                </c:pt>
                <c:pt idx="1468">
                  <c:v>732.76470999982701</c:v>
                </c:pt>
                <c:pt idx="1469">
                  <c:v>732.76470999982803</c:v>
                </c:pt>
                <c:pt idx="1470">
                  <c:v>732.76872168482305</c:v>
                </c:pt>
                <c:pt idx="1471">
                  <c:v>732.76989120733595</c:v>
                </c:pt>
                <c:pt idx="1472">
                  <c:v>732.76820946561702</c:v>
                </c:pt>
                <c:pt idx="1473">
                  <c:v>732.76140587676605</c:v>
                </c:pt>
                <c:pt idx="1474">
                  <c:v>732.75085206207302</c:v>
                </c:pt>
                <c:pt idx="1475">
                  <c:v>732.74385776654799</c:v>
                </c:pt>
                <c:pt idx="1476">
                  <c:v>732.73596575774502</c:v>
                </c:pt>
                <c:pt idx="1477">
                  <c:v>732.72348089225204</c:v>
                </c:pt>
                <c:pt idx="1478">
                  <c:v>732.70788773994002</c:v>
                </c:pt>
                <c:pt idx="1479">
                  <c:v>732.68877132251498</c:v>
                </c:pt>
                <c:pt idx="1480">
                  <c:v>732.678339999851</c:v>
                </c:pt>
                <c:pt idx="1481">
                  <c:v>732.671656017023</c:v>
                </c:pt>
                <c:pt idx="1482">
                  <c:v>732.66304448434903</c:v>
                </c:pt>
                <c:pt idx="1483">
                  <c:v>732.65398669906403</c:v>
                </c:pt>
                <c:pt idx="1484">
                  <c:v>732.64599251176799</c:v>
                </c:pt>
                <c:pt idx="1485">
                  <c:v>732.640010019069</c:v>
                </c:pt>
                <c:pt idx="1486">
                  <c:v>732.63215167881401</c:v>
                </c:pt>
                <c:pt idx="1487">
                  <c:v>732.61794338008099</c:v>
                </c:pt>
                <c:pt idx="1488">
                  <c:v>732.60647414426501</c:v>
                </c:pt>
                <c:pt idx="1489">
                  <c:v>732.59582225118595</c:v>
                </c:pt>
                <c:pt idx="1490">
                  <c:v>732.59081999974501</c:v>
                </c:pt>
                <c:pt idx="1491">
                  <c:v>732.58576103469898</c:v>
                </c:pt>
                <c:pt idx="1492">
                  <c:v>732.582174200228</c:v>
                </c:pt>
                <c:pt idx="1493">
                  <c:v>732.58219625038896</c:v>
                </c:pt>
                <c:pt idx="1494">
                  <c:v>732.58681663512596</c:v>
                </c:pt>
                <c:pt idx="1495">
                  <c:v>732.59240944815099</c:v>
                </c:pt>
                <c:pt idx="1496">
                  <c:v>732.59693822641498</c:v>
                </c:pt>
                <c:pt idx="1497">
                  <c:v>732.60293475540504</c:v>
                </c:pt>
                <c:pt idx="1498">
                  <c:v>732.607009775238</c:v>
                </c:pt>
                <c:pt idx="1499">
                  <c:v>732.606997933505</c:v>
                </c:pt>
                <c:pt idx="1500">
                  <c:v>732.60412999990797</c:v>
                </c:pt>
                <c:pt idx="1501">
                  <c:v>732.60048967652904</c:v>
                </c:pt>
                <c:pt idx="1502">
                  <c:v>732.59625403816995</c:v>
                </c:pt>
                <c:pt idx="1503">
                  <c:v>732.59095340446299</c:v>
                </c:pt>
                <c:pt idx="1504">
                  <c:v>732.586500450779</c:v>
                </c:pt>
                <c:pt idx="1505">
                  <c:v>732.58285082784005</c:v>
                </c:pt>
                <c:pt idx="1506">
                  <c:v>732.58182736553795</c:v>
                </c:pt>
                <c:pt idx="1507">
                  <c:v>732.58514570706302</c:v>
                </c:pt>
                <c:pt idx="1508">
                  <c:v>732.58892541467105</c:v>
                </c:pt>
                <c:pt idx="1509">
                  <c:v>732.58887783520004</c:v>
                </c:pt>
                <c:pt idx="1510">
                  <c:v>732.58323150163403</c:v>
                </c:pt>
                <c:pt idx="1511">
                  <c:v>732.57819000007896</c:v>
                </c:pt>
                <c:pt idx="1512">
                  <c:v>732.57225087396603</c:v>
                </c:pt>
                <c:pt idx="1513">
                  <c:v>732.56587801347303</c:v>
                </c:pt>
                <c:pt idx="1514">
                  <c:v>732.56044559127804</c:v>
                </c:pt>
                <c:pt idx="1515">
                  <c:v>732.55969111744298</c:v>
                </c:pt>
                <c:pt idx="1516">
                  <c:v>732.56444024403095</c:v>
                </c:pt>
                <c:pt idx="1517">
                  <c:v>732.57334579955898</c:v>
                </c:pt>
                <c:pt idx="1518">
                  <c:v>732.58494486248799</c:v>
                </c:pt>
                <c:pt idx="1519">
                  <c:v>732.59596097656504</c:v>
                </c:pt>
                <c:pt idx="1520">
                  <c:v>732.601947787683</c:v>
                </c:pt>
                <c:pt idx="1521">
                  <c:v>732.608142436344</c:v>
                </c:pt>
                <c:pt idx="1522">
                  <c:v>732.61538847201803</c:v>
                </c:pt>
                <c:pt idx="1523">
                  <c:v>732.62085000000104</c:v>
                </c:pt>
                <c:pt idx="1524">
                  <c:v>732.62823333225901</c:v>
                </c:pt>
                <c:pt idx="1525">
                  <c:v>732.63594375681805</c:v>
                </c:pt>
                <c:pt idx="1526">
                  <c:v>732.64200937261103</c:v>
                </c:pt>
                <c:pt idx="1527">
                  <c:v>732.64061742895399</c:v>
                </c:pt>
                <c:pt idx="1528">
                  <c:v>732.63259282767694</c:v>
                </c:pt>
                <c:pt idx="1529">
                  <c:v>732.62437913070903</c:v>
                </c:pt>
                <c:pt idx="1530">
                  <c:v>732.611007765159</c:v>
                </c:pt>
                <c:pt idx="1531">
                  <c:v>732.59231339790301</c:v>
                </c:pt>
                <c:pt idx="1532">
                  <c:v>732.57150144998104</c:v>
                </c:pt>
                <c:pt idx="1533">
                  <c:v>732.55614626434203</c:v>
                </c:pt>
                <c:pt idx="1534">
                  <c:v>732.54230000012001</c:v>
                </c:pt>
                <c:pt idx="1535">
                  <c:v>732.53454003699505</c:v>
                </c:pt>
                <c:pt idx="1536">
                  <c:v>732.53102177823996</c:v>
                </c:pt>
                <c:pt idx="1537">
                  <c:v>732.53099103352304</c:v>
                </c:pt>
                <c:pt idx="1538">
                  <c:v>732.53230772370603</c:v>
                </c:pt>
                <c:pt idx="1539">
                  <c:v>732.53242530655302</c:v>
                </c:pt>
                <c:pt idx="1540">
                  <c:v>732.52954218820196</c:v>
                </c:pt>
                <c:pt idx="1541">
                  <c:v>732.52634164055496</c:v>
                </c:pt>
                <c:pt idx="1542">
                  <c:v>732.52773020389395</c:v>
                </c:pt>
                <c:pt idx="1543">
                  <c:v>732.52518585487405</c:v>
                </c:pt>
                <c:pt idx="1544">
                  <c:v>732.51758000012796</c:v>
                </c:pt>
                <c:pt idx="1545">
                  <c:v>732.51416785240099</c:v>
                </c:pt>
                <c:pt idx="1546">
                  <c:v>732.51075907364998</c:v>
                </c:pt>
                <c:pt idx="1547">
                  <c:v>732.50692005865699</c:v>
                </c:pt>
                <c:pt idx="1548">
                  <c:v>732.49786565576301</c:v>
                </c:pt>
                <c:pt idx="1549">
                  <c:v>732.48688162366</c:v>
                </c:pt>
                <c:pt idx="1550">
                  <c:v>732.47444874959206</c:v>
                </c:pt>
                <c:pt idx="1551">
                  <c:v>732.46982187149604</c:v>
                </c:pt>
                <c:pt idx="1552">
                  <c:v>732.474910324554</c:v>
                </c:pt>
                <c:pt idx="1553">
                  <c:v>732.48565144674399</c:v>
                </c:pt>
                <c:pt idx="1554">
                  <c:v>732.49379425173595</c:v>
                </c:pt>
                <c:pt idx="1555">
                  <c:v>732.497010000047</c:v>
                </c:pt>
                <c:pt idx="1556">
                  <c:v>732.49833132939295</c:v>
                </c:pt>
                <c:pt idx="1557">
                  <c:v>732.49922873064804</c:v>
                </c:pt>
                <c:pt idx="1558">
                  <c:v>732.503727635681</c:v>
                </c:pt>
                <c:pt idx="1559">
                  <c:v>732.51068273049998</c:v>
                </c:pt>
                <c:pt idx="1560">
                  <c:v>732.51326000008203</c:v>
                </c:pt>
                <c:pt idx="1561">
                  <c:v>732.51226502385896</c:v>
                </c:pt>
                <c:pt idx="1562">
                  <c:v>732.51013778852496</c:v>
                </c:pt>
                <c:pt idx="1563">
                  <c:v>732.50659281603805</c:v>
                </c:pt>
                <c:pt idx="1564">
                  <c:v>732.504305026667</c:v>
                </c:pt>
                <c:pt idx="1565">
                  <c:v>732.49961621886496</c:v>
                </c:pt>
                <c:pt idx="1566">
                  <c:v>732.49225388402601</c:v>
                </c:pt>
                <c:pt idx="1567">
                  <c:v>732.482712117696</c:v>
                </c:pt>
                <c:pt idx="1568">
                  <c:v>732.47912082373796</c:v>
                </c:pt>
                <c:pt idx="1569">
                  <c:v>732.48552168102003</c:v>
                </c:pt>
                <c:pt idx="1570">
                  <c:v>732.49328999980401</c:v>
                </c:pt>
                <c:pt idx="1571">
                  <c:v>732.49956549203705</c:v>
                </c:pt>
                <c:pt idx="1572">
                  <c:v>732.50256671704506</c:v>
                </c:pt>
                <c:pt idx="1573">
                  <c:v>732.50603209196004</c:v>
                </c:pt>
                <c:pt idx="1574">
                  <c:v>732.50995000013302</c:v>
                </c:pt>
                <c:pt idx="1575">
                  <c:v>732.51416891002998</c:v>
                </c:pt>
                <c:pt idx="1576">
                  <c:v>732.52483999984202</c:v>
                </c:pt>
                <c:pt idx="1577">
                  <c:v>732.52451830254802</c:v>
                </c:pt>
                <c:pt idx="1578">
                  <c:v>732.52275681049196</c:v>
                </c:pt>
                <c:pt idx="1579">
                  <c:v>732.524809311524</c:v>
                </c:pt>
                <c:pt idx="1580">
                  <c:v>732.52184999984399</c:v>
                </c:pt>
                <c:pt idx="1581">
                  <c:v>732.52251671731801</c:v>
                </c:pt>
                <c:pt idx="1582">
                  <c:v>732.52318126845398</c:v>
                </c:pt>
                <c:pt idx="1583">
                  <c:v>732.51961062763201</c:v>
                </c:pt>
                <c:pt idx="1584">
                  <c:v>732.51430483578497</c:v>
                </c:pt>
                <c:pt idx="1585">
                  <c:v>732.50779978380604</c:v>
                </c:pt>
                <c:pt idx="1586">
                  <c:v>732.50101913491301</c:v>
                </c:pt>
                <c:pt idx="1587">
                  <c:v>732.50125858350202</c:v>
                </c:pt>
                <c:pt idx="1588">
                  <c:v>732.50530856994703</c:v>
                </c:pt>
                <c:pt idx="1589">
                  <c:v>732.50687371048798</c:v>
                </c:pt>
                <c:pt idx="1590">
                  <c:v>732.508375333608</c:v>
                </c:pt>
                <c:pt idx="1591">
                  <c:v>732.50427000022296</c:v>
                </c:pt>
                <c:pt idx="1592">
                  <c:v>732.50294071991698</c:v>
                </c:pt>
                <c:pt idx="1593">
                  <c:v>732.50565785114702</c:v>
                </c:pt>
                <c:pt idx="1594">
                  <c:v>732.51362849068698</c:v>
                </c:pt>
                <c:pt idx="1595">
                  <c:v>732.52145797735704</c:v>
                </c:pt>
                <c:pt idx="1596">
                  <c:v>732.52891374385695</c:v>
                </c:pt>
                <c:pt idx="1597">
                  <c:v>732.54160660290904</c:v>
                </c:pt>
                <c:pt idx="1598">
                  <c:v>732.55604585622905</c:v>
                </c:pt>
                <c:pt idx="1599">
                  <c:v>732.56858070261103</c:v>
                </c:pt>
                <c:pt idx="1600">
                  <c:v>732.57555176461301</c:v>
                </c:pt>
                <c:pt idx="1601">
                  <c:v>732.58173928955603</c:v>
                </c:pt>
                <c:pt idx="1602">
                  <c:v>732.58483999981195</c:v>
                </c:pt>
                <c:pt idx="1603">
                  <c:v>732.58769143524603</c:v>
                </c:pt>
                <c:pt idx="1604">
                  <c:v>732.58317893677201</c:v>
                </c:pt>
                <c:pt idx="1605">
                  <c:v>732.57260602571296</c:v>
                </c:pt>
                <c:pt idx="1606">
                  <c:v>732.55705678601396</c:v>
                </c:pt>
                <c:pt idx="1607">
                  <c:v>732.54210433591595</c:v>
                </c:pt>
                <c:pt idx="1608">
                  <c:v>732.530114825905</c:v>
                </c:pt>
                <c:pt idx="1609">
                  <c:v>732.52214202332402</c:v>
                </c:pt>
                <c:pt idx="1610">
                  <c:v>732.51934284901802</c:v>
                </c:pt>
                <c:pt idx="1611">
                  <c:v>732.51645534885802</c:v>
                </c:pt>
                <c:pt idx="1612">
                  <c:v>732.51352669520395</c:v>
                </c:pt>
                <c:pt idx="1613">
                  <c:v>732.51456077838202</c:v>
                </c:pt>
                <c:pt idx="1614">
                  <c:v>732.51838711716005</c:v>
                </c:pt>
                <c:pt idx="1615">
                  <c:v>732.52661000005105</c:v>
                </c:pt>
                <c:pt idx="1616">
                  <c:v>732.53532290834005</c:v>
                </c:pt>
                <c:pt idx="1617">
                  <c:v>732.54273352296104</c:v>
                </c:pt>
                <c:pt idx="1618">
                  <c:v>732.54938678429096</c:v>
                </c:pt>
                <c:pt idx="1619">
                  <c:v>732.55650279455904</c:v>
                </c:pt>
                <c:pt idx="1620">
                  <c:v>732.56562625085303</c:v>
                </c:pt>
                <c:pt idx="1621">
                  <c:v>732.57471241667497</c:v>
                </c:pt>
                <c:pt idx="1622">
                  <c:v>732.57975849223601</c:v>
                </c:pt>
                <c:pt idx="1623">
                  <c:v>732.58307295811301</c:v>
                </c:pt>
                <c:pt idx="1624">
                  <c:v>732.58775250181395</c:v>
                </c:pt>
                <c:pt idx="1625">
                  <c:v>732.59937000019397</c:v>
                </c:pt>
                <c:pt idx="1626">
                  <c:v>732.60055202981596</c:v>
                </c:pt>
                <c:pt idx="1627">
                  <c:v>732.58602697999697</c:v>
                </c:pt>
                <c:pt idx="1628">
                  <c:v>732.56757610128795</c:v>
                </c:pt>
                <c:pt idx="1629">
                  <c:v>732.54900695530102</c:v>
                </c:pt>
                <c:pt idx="1630">
                  <c:v>732.53375273434494</c:v>
                </c:pt>
                <c:pt idx="1631">
                  <c:v>732.52330461322401</c:v>
                </c:pt>
                <c:pt idx="1632">
                  <c:v>732.51599312366204</c:v>
                </c:pt>
                <c:pt idx="1633">
                  <c:v>732.51368452795498</c:v>
                </c:pt>
                <c:pt idx="1634">
                  <c:v>732.513489369083</c:v>
                </c:pt>
                <c:pt idx="1635">
                  <c:v>732.51616267818997</c:v>
                </c:pt>
                <c:pt idx="1636">
                  <c:v>732.51777402456798</c:v>
                </c:pt>
                <c:pt idx="1637">
                  <c:v>732.51405371384806</c:v>
                </c:pt>
                <c:pt idx="1638">
                  <c:v>732.50902999991604</c:v>
                </c:pt>
                <c:pt idx="1639">
                  <c:v>732.50300661763504</c:v>
                </c:pt>
                <c:pt idx="1640">
                  <c:v>732.50133521758596</c:v>
                </c:pt>
                <c:pt idx="1641">
                  <c:v>732.50292843167801</c:v>
                </c:pt>
                <c:pt idx="1642">
                  <c:v>732.50747424782298</c:v>
                </c:pt>
                <c:pt idx="1643">
                  <c:v>732.5143610586</c:v>
                </c:pt>
                <c:pt idx="1644">
                  <c:v>732.52503999486805</c:v>
                </c:pt>
                <c:pt idx="1645">
                  <c:v>732.53868866773598</c:v>
                </c:pt>
                <c:pt idx="1646">
                  <c:v>732.55066363448304</c:v>
                </c:pt>
                <c:pt idx="1647">
                  <c:v>732.55992869534202</c:v>
                </c:pt>
                <c:pt idx="1648">
                  <c:v>732.57055193144504</c:v>
                </c:pt>
                <c:pt idx="1649">
                  <c:v>732.58084557356506</c:v>
                </c:pt>
                <c:pt idx="1650">
                  <c:v>732.60040000015601</c:v>
                </c:pt>
                <c:pt idx="1651">
                  <c:v>732.61702437534495</c:v>
                </c:pt>
                <c:pt idx="1652">
                  <c:v>732.62625606088898</c:v>
                </c:pt>
                <c:pt idx="1653">
                  <c:v>732.62896485776605</c:v>
                </c:pt>
                <c:pt idx="1654">
                  <c:v>732.63014087948602</c:v>
                </c:pt>
                <c:pt idx="1655">
                  <c:v>732.63194205774096</c:v>
                </c:pt>
                <c:pt idx="1656">
                  <c:v>732.62960069717997</c:v>
                </c:pt>
                <c:pt idx="1657">
                  <c:v>732.62264804291794</c:v>
                </c:pt>
                <c:pt idx="1658">
                  <c:v>732.61674908519296</c:v>
                </c:pt>
                <c:pt idx="1659">
                  <c:v>732.61442143737395</c:v>
                </c:pt>
                <c:pt idx="1660">
                  <c:v>732.61270457275805</c:v>
                </c:pt>
                <c:pt idx="1661">
                  <c:v>732.60834000008094</c:v>
                </c:pt>
                <c:pt idx="1662">
                  <c:v>732.61332403356096</c:v>
                </c:pt>
                <c:pt idx="1663">
                  <c:v>732.61523643491898</c:v>
                </c:pt>
                <c:pt idx="1664">
                  <c:v>732.61257289102196</c:v>
                </c:pt>
                <c:pt idx="1665">
                  <c:v>732.60741650743398</c:v>
                </c:pt>
                <c:pt idx="1666">
                  <c:v>732.60317538147103</c:v>
                </c:pt>
                <c:pt idx="1667">
                  <c:v>732.60013292869098</c:v>
                </c:pt>
                <c:pt idx="1668">
                  <c:v>732.59590103212099</c:v>
                </c:pt>
                <c:pt idx="1669">
                  <c:v>732.58866759051102</c:v>
                </c:pt>
                <c:pt idx="1670">
                  <c:v>732.583528897017</c:v>
                </c:pt>
                <c:pt idx="1671">
                  <c:v>732.57368794664205</c:v>
                </c:pt>
                <c:pt idx="1672">
                  <c:v>732.57091999988597</c:v>
                </c:pt>
                <c:pt idx="1673">
                  <c:v>732.55786000005105</c:v>
                </c:pt>
                <c:pt idx="1674">
                  <c:v>732.55113844509594</c:v>
                </c:pt>
                <c:pt idx="1675">
                  <c:v>732.54425958050103</c:v>
                </c:pt>
                <c:pt idx="1676">
                  <c:v>732.53547857989304</c:v>
                </c:pt>
                <c:pt idx="1677">
                  <c:v>732.52865092950299</c:v>
                </c:pt>
                <c:pt idx="1678">
                  <c:v>732.52356675023805</c:v>
                </c:pt>
                <c:pt idx="1679">
                  <c:v>732.512342503333</c:v>
                </c:pt>
                <c:pt idx="1680">
                  <c:v>732.49829629998101</c:v>
                </c:pt>
                <c:pt idx="1681">
                  <c:v>732.48171678306198</c:v>
                </c:pt>
                <c:pt idx="1682">
                  <c:v>732.47014394099494</c:v>
                </c:pt>
                <c:pt idx="1683">
                  <c:v>732.46062999979995</c:v>
                </c:pt>
                <c:pt idx="1684">
                  <c:v>732.454024603947</c:v>
                </c:pt>
                <c:pt idx="1685">
                  <c:v>732.45330999982195</c:v>
                </c:pt>
                <c:pt idx="1686">
                  <c:v>732.44730105395604</c:v>
                </c:pt>
                <c:pt idx="1687">
                  <c:v>732.43903450326695</c:v>
                </c:pt>
                <c:pt idx="1688">
                  <c:v>732.43032174302402</c:v>
                </c:pt>
                <c:pt idx="1689">
                  <c:v>732.42155029307003</c:v>
                </c:pt>
                <c:pt idx="1690">
                  <c:v>732.41792315220005</c:v>
                </c:pt>
                <c:pt idx="1691">
                  <c:v>732.41853837070005</c:v>
                </c:pt>
                <c:pt idx="1692">
                  <c:v>732.41898990560003</c:v>
                </c:pt>
                <c:pt idx="1693">
                  <c:v>732.41991482537503</c:v>
                </c:pt>
                <c:pt idx="1694">
                  <c:v>732.419800000132</c:v>
                </c:pt>
                <c:pt idx="1695">
                  <c:v>732.42601351528504</c:v>
                </c:pt>
                <c:pt idx="1696">
                  <c:v>732.43323540043696</c:v>
                </c:pt>
                <c:pt idx="1697">
                  <c:v>732.44201837912601</c:v>
                </c:pt>
                <c:pt idx="1698">
                  <c:v>732.45076235455997</c:v>
                </c:pt>
                <c:pt idx="1699">
                  <c:v>732.45627884074395</c:v>
                </c:pt>
                <c:pt idx="1700">
                  <c:v>732.459527213912</c:v>
                </c:pt>
                <c:pt idx="1701">
                  <c:v>732.46624143571296</c:v>
                </c:pt>
                <c:pt idx="1702">
                  <c:v>732.47041307366396</c:v>
                </c:pt>
                <c:pt idx="1703">
                  <c:v>732.47542492999298</c:v>
                </c:pt>
                <c:pt idx="1704">
                  <c:v>732.477554186681</c:v>
                </c:pt>
                <c:pt idx="1705">
                  <c:v>732.47287847043106</c:v>
                </c:pt>
                <c:pt idx="1706">
                  <c:v>732.47441597132195</c:v>
                </c:pt>
                <c:pt idx="1707">
                  <c:v>732.47845000015695</c:v>
                </c:pt>
                <c:pt idx="1708">
                  <c:v>732.48680089035599</c:v>
                </c:pt>
                <c:pt idx="1709">
                  <c:v>732.49333490541301</c:v>
                </c:pt>
                <c:pt idx="1710">
                  <c:v>732.50014091743105</c:v>
                </c:pt>
                <c:pt idx="1711">
                  <c:v>732.50412508559998</c:v>
                </c:pt>
                <c:pt idx="1712">
                  <c:v>732.50400442661703</c:v>
                </c:pt>
                <c:pt idx="1713">
                  <c:v>732.50116511320903</c:v>
                </c:pt>
                <c:pt idx="1714">
                  <c:v>732.491996221828</c:v>
                </c:pt>
                <c:pt idx="1715">
                  <c:v>732.48103291579002</c:v>
                </c:pt>
                <c:pt idx="1716">
                  <c:v>732.47573834270895</c:v>
                </c:pt>
                <c:pt idx="1717">
                  <c:v>732.48119213373297</c:v>
                </c:pt>
                <c:pt idx="1718">
                  <c:v>732.48743000011905</c:v>
                </c:pt>
                <c:pt idx="1719">
                  <c:v>732.49346763156905</c:v>
                </c:pt>
                <c:pt idx="1720">
                  <c:v>732.496216149578</c:v>
                </c:pt>
                <c:pt idx="1721">
                  <c:v>732.49120181453998</c:v>
                </c:pt>
                <c:pt idx="1722">
                  <c:v>732.48542191982006</c:v>
                </c:pt>
                <c:pt idx="1723">
                  <c:v>732.48588492800104</c:v>
                </c:pt>
                <c:pt idx="1724">
                  <c:v>732.49248587237503</c:v>
                </c:pt>
                <c:pt idx="1725">
                  <c:v>732.49829744442195</c:v>
                </c:pt>
                <c:pt idx="1726">
                  <c:v>732.49522316928699</c:v>
                </c:pt>
                <c:pt idx="1727">
                  <c:v>732.48711105484801</c:v>
                </c:pt>
                <c:pt idx="1728">
                  <c:v>732.47729000011304</c:v>
                </c:pt>
                <c:pt idx="1729">
                  <c:v>732.46857953146298</c:v>
                </c:pt>
                <c:pt idx="1730">
                  <c:v>732.45330288822595</c:v>
                </c:pt>
                <c:pt idx="1731">
                  <c:v>732.43419197263995</c:v>
                </c:pt>
                <c:pt idx="1732">
                  <c:v>732.416169444719</c:v>
                </c:pt>
                <c:pt idx="1733">
                  <c:v>732.40119380276997</c:v>
                </c:pt>
                <c:pt idx="1734">
                  <c:v>732.38671854187601</c:v>
                </c:pt>
                <c:pt idx="1735">
                  <c:v>732.37516125712705</c:v>
                </c:pt>
                <c:pt idx="1736">
                  <c:v>732.36244241032796</c:v>
                </c:pt>
                <c:pt idx="1737">
                  <c:v>732.35421662096803</c:v>
                </c:pt>
                <c:pt idx="1738">
                  <c:v>732.34991518657898</c:v>
                </c:pt>
                <c:pt idx="1739">
                  <c:v>732.34657397149704</c:v>
                </c:pt>
                <c:pt idx="1740">
                  <c:v>732.34906000017099</c:v>
                </c:pt>
                <c:pt idx="1741">
                  <c:v>732.351150202545</c:v>
                </c:pt>
                <c:pt idx="1742">
                  <c:v>732.353858406678</c:v>
                </c:pt>
                <c:pt idx="1743">
                  <c:v>732.352042323506</c:v>
                </c:pt>
                <c:pt idx="1744">
                  <c:v>732.34973371029196</c:v>
                </c:pt>
                <c:pt idx="1745">
                  <c:v>732.34266204876405</c:v>
                </c:pt>
                <c:pt idx="1746">
                  <c:v>732.32944887633198</c:v>
                </c:pt>
                <c:pt idx="1747">
                  <c:v>732.31468368081698</c:v>
                </c:pt>
                <c:pt idx="1748">
                  <c:v>732.29833545177701</c:v>
                </c:pt>
                <c:pt idx="1749">
                  <c:v>732.28459555999598</c:v>
                </c:pt>
                <c:pt idx="1750">
                  <c:v>732.27260707623805</c:v>
                </c:pt>
                <c:pt idx="1751">
                  <c:v>732.26110355744299</c:v>
                </c:pt>
                <c:pt idx="1752">
                  <c:v>732.24413999983904</c:v>
                </c:pt>
                <c:pt idx="1753">
                  <c:v>732.22920707846504</c:v>
                </c:pt>
                <c:pt idx="1754">
                  <c:v>732.21684998892204</c:v>
                </c:pt>
                <c:pt idx="1755">
                  <c:v>732.20544123812203</c:v>
                </c:pt>
                <c:pt idx="1756">
                  <c:v>732.19560888592798</c:v>
                </c:pt>
                <c:pt idx="1757">
                  <c:v>732.19206066907498</c:v>
                </c:pt>
                <c:pt idx="1758">
                  <c:v>732.19361197412798</c:v>
                </c:pt>
                <c:pt idx="1759">
                  <c:v>732.19282121353797</c:v>
                </c:pt>
                <c:pt idx="1760">
                  <c:v>732.19257667689499</c:v>
                </c:pt>
                <c:pt idx="1761">
                  <c:v>732.18745578378696</c:v>
                </c:pt>
                <c:pt idx="1762">
                  <c:v>732.18007175675905</c:v>
                </c:pt>
                <c:pt idx="1763">
                  <c:v>732.177729999809</c:v>
                </c:pt>
                <c:pt idx="1764">
                  <c:v>732.174620000088</c:v>
                </c:pt>
                <c:pt idx="1765">
                  <c:v>732.17796110734798</c:v>
                </c:pt>
                <c:pt idx="1766">
                  <c:v>732.17767874546405</c:v>
                </c:pt>
                <c:pt idx="1767">
                  <c:v>732.17040311756296</c:v>
                </c:pt>
                <c:pt idx="1768">
                  <c:v>732.15857169999299</c:v>
                </c:pt>
                <c:pt idx="1769">
                  <c:v>732.14391352102598</c:v>
                </c:pt>
                <c:pt idx="1770">
                  <c:v>732.12671480897598</c:v>
                </c:pt>
                <c:pt idx="1771">
                  <c:v>732.10427591107998</c:v>
                </c:pt>
                <c:pt idx="1772">
                  <c:v>732.06739372771699</c:v>
                </c:pt>
                <c:pt idx="1773">
                  <c:v>732.01698802109502</c:v>
                </c:pt>
                <c:pt idx="1774">
                  <c:v>731.96859653558499</c:v>
                </c:pt>
                <c:pt idx="1775">
                  <c:v>731.91633049150505</c:v>
                </c:pt>
                <c:pt idx="1776">
                  <c:v>731.85592606307398</c:v>
                </c:pt>
                <c:pt idx="1777">
                  <c:v>731.77978999979905</c:v>
                </c:pt>
                <c:pt idx="1778">
                  <c:v>731.70823430810503</c:v>
                </c:pt>
                <c:pt idx="1779">
                  <c:v>731.64383653306197</c:v>
                </c:pt>
                <c:pt idx="1780">
                  <c:v>731.57441570028595</c:v>
                </c:pt>
                <c:pt idx="1781">
                  <c:v>731.50327162711596</c:v>
                </c:pt>
                <c:pt idx="1782">
                  <c:v>731.44176645149901</c:v>
                </c:pt>
                <c:pt idx="1783">
                  <c:v>731.38702177225002</c:v>
                </c:pt>
                <c:pt idx="1784">
                  <c:v>731.33226882787596</c:v>
                </c:pt>
                <c:pt idx="1785">
                  <c:v>731.27855807283299</c:v>
                </c:pt>
                <c:pt idx="1786">
                  <c:v>731.23348492323896</c:v>
                </c:pt>
                <c:pt idx="1787">
                  <c:v>731.19610825418397</c:v>
                </c:pt>
                <c:pt idx="1788">
                  <c:v>731.15821493316503</c:v>
                </c:pt>
                <c:pt idx="1789">
                  <c:v>731.13771629175903</c:v>
                </c:pt>
                <c:pt idx="1790">
                  <c:v>731.10906999986003</c:v>
                </c:pt>
                <c:pt idx="1791">
                  <c:v>731.08685889646995</c:v>
                </c:pt>
                <c:pt idx="1792">
                  <c:v>731.06596671730597</c:v>
                </c:pt>
                <c:pt idx="1793">
                  <c:v>731.04681761989104</c:v>
                </c:pt>
                <c:pt idx="1794">
                  <c:v>731.02383548556702</c:v>
                </c:pt>
                <c:pt idx="1795">
                  <c:v>731.01129000010496</c:v>
                </c:pt>
                <c:pt idx="1796">
                  <c:v>731.00445584298495</c:v>
                </c:pt>
                <c:pt idx="1797">
                  <c:v>730.98684935762105</c:v>
                </c:pt>
                <c:pt idx="1798">
                  <c:v>730.97506171125599</c:v>
                </c:pt>
                <c:pt idx="1799">
                  <c:v>730.96735017713797</c:v>
                </c:pt>
                <c:pt idx="1800">
                  <c:v>730.96669369491303</c:v>
                </c:pt>
                <c:pt idx="1801">
                  <c:v>730.97001471112503</c:v>
                </c:pt>
                <c:pt idx="1802">
                  <c:v>730.97099897543205</c:v>
                </c:pt>
                <c:pt idx="1803">
                  <c:v>730.96813999995902</c:v>
                </c:pt>
                <c:pt idx="1804">
                  <c:v>730.96221032067604</c:v>
                </c:pt>
                <c:pt idx="1805">
                  <c:v>730.95154723538803</c:v>
                </c:pt>
                <c:pt idx="1806">
                  <c:v>730.94509886332401</c:v>
                </c:pt>
                <c:pt idx="1807">
                  <c:v>730.940521360974</c:v>
                </c:pt>
                <c:pt idx="1808">
                  <c:v>730.94022968524905</c:v>
                </c:pt>
                <c:pt idx="1809">
                  <c:v>730.93911400874697</c:v>
                </c:pt>
                <c:pt idx="1810">
                  <c:v>730.93699702109802</c:v>
                </c:pt>
                <c:pt idx="1811">
                  <c:v>730.93344039335602</c:v>
                </c:pt>
                <c:pt idx="1812">
                  <c:v>730.93821887998297</c:v>
                </c:pt>
                <c:pt idx="1813">
                  <c:v>730.94390629862198</c:v>
                </c:pt>
                <c:pt idx="1814">
                  <c:v>730.95297787484401</c:v>
                </c:pt>
                <c:pt idx="1815">
                  <c:v>730.96634395385001</c:v>
                </c:pt>
                <c:pt idx="1816">
                  <c:v>730.98137854549498</c:v>
                </c:pt>
                <c:pt idx="1817">
                  <c:v>730.99641452106403</c:v>
                </c:pt>
                <c:pt idx="1818">
                  <c:v>731.01380969317904</c:v>
                </c:pt>
                <c:pt idx="1819">
                  <c:v>731.02841882551104</c:v>
                </c:pt>
                <c:pt idx="1820">
                  <c:v>731.04173522497695</c:v>
                </c:pt>
                <c:pt idx="1821">
                  <c:v>731.05606713551902</c:v>
                </c:pt>
                <c:pt idx="1822">
                  <c:v>731.07166000015502</c:v>
                </c:pt>
                <c:pt idx="1823">
                  <c:v>731.07463625224796</c:v>
                </c:pt>
                <c:pt idx="1824">
                  <c:v>731.07730875279503</c:v>
                </c:pt>
                <c:pt idx="1825">
                  <c:v>731.07490886591495</c:v>
                </c:pt>
                <c:pt idx="1826">
                  <c:v>731.06320439779597</c:v>
                </c:pt>
                <c:pt idx="1827">
                  <c:v>731.04593544905799</c:v>
                </c:pt>
                <c:pt idx="1828">
                  <c:v>731.03440011381201</c:v>
                </c:pt>
                <c:pt idx="1829">
                  <c:v>731.02357123689001</c:v>
                </c:pt>
                <c:pt idx="1830">
                  <c:v>731.01623676654003</c:v>
                </c:pt>
                <c:pt idx="1831">
                  <c:v>731.01491365819197</c:v>
                </c:pt>
                <c:pt idx="1832">
                  <c:v>731.02147999980798</c:v>
                </c:pt>
                <c:pt idx="1833">
                  <c:v>731.02727809431701</c:v>
                </c:pt>
                <c:pt idx="1834">
                  <c:v>731.03341692471804</c:v>
                </c:pt>
                <c:pt idx="1835">
                  <c:v>731.04240070138803</c:v>
                </c:pt>
                <c:pt idx="1836">
                  <c:v>731.04896141982397</c:v>
                </c:pt>
                <c:pt idx="1837">
                  <c:v>731.05170440490804</c:v>
                </c:pt>
                <c:pt idx="1838">
                  <c:v>731.05102782578297</c:v>
                </c:pt>
                <c:pt idx="1839">
                  <c:v>731.045862540229</c:v>
                </c:pt>
                <c:pt idx="1840">
                  <c:v>731.04279145793805</c:v>
                </c:pt>
                <c:pt idx="1841">
                  <c:v>731.04808582290195</c:v>
                </c:pt>
                <c:pt idx="1842">
                  <c:v>731.06066999974303</c:v>
                </c:pt>
                <c:pt idx="1843">
                  <c:v>731.07977622928001</c:v>
                </c:pt>
                <c:pt idx="1844">
                  <c:v>731.09275806527205</c:v>
                </c:pt>
                <c:pt idx="1845">
                  <c:v>731.10370148354696</c:v>
                </c:pt>
                <c:pt idx="1846">
                  <c:v>731.11092462489898</c:v>
                </c:pt>
                <c:pt idx="1847">
                  <c:v>731.11520464516605</c:v>
                </c:pt>
                <c:pt idx="1848">
                  <c:v>731.12124226051799</c:v>
                </c:pt>
                <c:pt idx="1849">
                  <c:v>731.13232934043299</c:v>
                </c:pt>
                <c:pt idx="1850">
                  <c:v>731.13697468968201</c:v>
                </c:pt>
                <c:pt idx="1851">
                  <c:v>731.13540216648596</c:v>
                </c:pt>
                <c:pt idx="1852">
                  <c:v>731.13671788018905</c:v>
                </c:pt>
                <c:pt idx="1853">
                  <c:v>731.14275999992503</c:v>
                </c:pt>
                <c:pt idx="1854">
                  <c:v>731.14133239124101</c:v>
                </c:pt>
                <c:pt idx="1855">
                  <c:v>731.14051427980701</c:v>
                </c:pt>
                <c:pt idx="1856">
                  <c:v>731.13657226586497</c:v>
                </c:pt>
                <c:pt idx="1857">
                  <c:v>731.13049263640698</c:v>
                </c:pt>
                <c:pt idx="1858">
                  <c:v>731.12944121870896</c:v>
                </c:pt>
                <c:pt idx="1859">
                  <c:v>731.13407605538202</c:v>
                </c:pt>
                <c:pt idx="1860">
                  <c:v>731.13634374637502</c:v>
                </c:pt>
                <c:pt idx="1861">
                  <c:v>731.13516883971204</c:v>
                </c:pt>
                <c:pt idx="1862">
                  <c:v>731.13198406961396</c:v>
                </c:pt>
                <c:pt idx="1863">
                  <c:v>731.134213684987</c:v>
                </c:pt>
                <c:pt idx="1864">
                  <c:v>731.13800000013498</c:v>
                </c:pt>
                <c:pt idx="1865">
                  <c:v>731.14425519501697</c:v>
                </c:pt>
                <c:pt idx="1866">
                  <c:v>731.14702654203597</c:v>
                </c:pt>
                <c:pt idx="1867">
                  <c:v>731.14370234375997</c:v>
                </c:pt>
                <c:pt idx="1868">
                  <c:v>731.13367425742297</c:v>
                </c:pt>
                <c:pt idx="1869">
                  <c:v>731.119308679548</c:v>
                </c:pt>
                <c:pt idx="1870">
                  <c:v>731.10296346418897</c:v>
                </c:pt>
                <c:pt idx="1871">
                  <c:v>731.07906707738505</c:v>
                </c:pt>
                <c:pt idx="1872">
                  <c:v>731.04041407973295</c:v>
                </c:pt>
                <c:pt idx="1873">
                  <c:v>730.98574247331601</c:v>
                </c:pt>
                <c:pt idx="1874">
                  <c:v>730.89526000004696</c:v>
                </c:pt>
                <c:pt idx="1875">
                  <c:v>730.80250414101602</c:v>
                </c:pt>
                <c:pt idx="1876">
                  <c:v>730.69855564015597</c:v>
                </c:pt>
                <c:pt idx="1877">
                  <c:v>730.56836582031895</c:v>
                </c:pt>
                <c:pt idx="1878">
                  <c:v>730.42004730524604</c:v>
                </c:pt>
                <c:pt idx="1879">
                  <c:v>730.26675558483396</c:v>
                </c:pt>
                <c:pt idx="1880">
                  <c:v>730.10135277478901</c:v>
                </c:pt>
                <c:pt idx="1881">
                  <c:v>729.92167325347998</c:v>
                </c:pt>
                <c:pt idx="1882">
                  <c:v>729.71644275139704</c:v>
                </c:pt>
                <c:pt idx="1883">
                  <c:v>729.53051925487102</c:v>
                </c:pt>
                <c:pt idx="1884">
                  <c:v>729.34954999999195</c:v>
                </c:pt>
                <c:pt idx="1885">
                  <c:v>729.16310734068702</c:v>
                </c:pt>
                <c:pt idx="1886">
                  <c:v>729.00328449715596</c:v>
                </c:pt>
                <c:pt idx="1887">
                  <c:v>728.840077855103</c:v>
                </c:pt>
                <c:pt idx="1888">
                  <c:v>728.69126748248596</c:v>
                </c:pt>
                <c:pt idx="1889">
                  <c:v>728.53077756263997</c:v>
                </c:pt>
                <c:pt idx="1890">
                  <c:v>728.37211900059401</c:v>
                </c:pt>
                <c:pt idx="1891">
                  <c:v>728.23552804404596</c:v>
                </c:pt>
                <c:pt idx="1892">
                  <c:v>728.10766864449704</c:v>
                </c:pt>
                <c:pt idx="1893">
                  <c:v>727.98040983726798</c:v>
                </c:pt>
                <c:pt idx="1894">
                  <c:v>727.88279655245697</c:v>
                </c:pt>
                <c:pt idx="1895">
                  <c:v>727.79381999989403</c:v>
                </c:pt>
                <c:pt idx="1896">
                  <c:v>727.74616243708101</c:v>
                </c:pt>
                <c:pt idx="1897">
                  <c:v>727.669655939633</c:v>
                </c:pt>
                <c:pt idx="1898">
                  <c:v>727.61097274590202</c:v>
                </c:pt>
                <c:pt idx="1899">
                  <c:v>727.56717635581697</c:v>
                </c:pt>
                <c:pt idx="1900">
                  <c:v>727.52735200525399</c:v>
                </c:pt>
                <c:pt idx="1901">
                  <c:v>727.49462302065695</c:v>
                </c:pt>
                <c:pt idx="1902">
                  <c:v>727.47656000018901</c:v>
                </c:pt>
                <c:pt idx="1903">
                  <c:v>727.47607995912495</c:v>
                </c:pt>
                <c:pt idx="1904">
                  <c:v>727.46746999973504</c:v>
                </c:pt>
                <c:pt idx="1905">
                  <c:v>727.47562520394797</c:v>
                </c:pt>
                <c:pt idx="1906">
                  <c:v>727.48802846557305</c:v>
                </c:pt>
                <c:pt idx="1907">
                  <c:v>727.511420442803</c:v>
                </c:pt>
                <c:pt idx="1908">
                  <c:v>727.53246449498999</c:v>
                </c:pt>
                <c:pt idx="1909">
                  <c:v>727.56515116053504</c:v>
                </c:pt>
                <c:pt idx="1910">
                  <c:v>727.59995387499396</c:v>
                </c:pt>
                <c:pt idx="1911">
                  <c:v>727.63717026214294</c:v>
                </c:pt>
                <c:pt idx="1912">
                  <c:v>727.67594822541798</c:v>
                </c:pt>
                <c:pt idx="1913">
                  <c:v>727.71067158245501</c:v>
                </c:pt>
                <c:pt idx="1914">
                  <c:v>727.74805000000197</c:v>
                </c:pt>
                <c:pt idx="1915">
                  <c:v>727.777921372131</c:v>
                </c:pt>
                <c:pt idx="1916">
                  <c:v>727.80606226045495</c:v>
                </c:pt>
                <c:pt idx="1917">
                  <c:v>727.84084030292297</c:v>
                </c:pt>
                <c:pt idx="1918">
                  <c:v>727.87213923673301</c:v>
                </c:pt>
                <c:pt idx="1919">
                  <c:v>727.89771834617704</c:v>
                </c:pt>
                <c:pt idx="1920">
                  <c:v>727.920549214772</c:v>
                </c:pt>
                <c:pt idx="1921">
                  <c:v>727.940641919928</c:v>
                </c:pt>
                <c:pt idx="1922">
                  <c:v>727.95630683034506</c:v>
                </c:pt>
                <c:pt idx="1923">
                  <c:v>727.97586905236199</c:v>
                </c:pt>
                <c:pt idx="1924">
                  <c:v>727.99737672973004</c:v>
                </c:pt>
                <c:pt idx="1925">
                  <c:v>728.01971000005506</c:v>
                </c:pt>
                <c:pt idx="1926">
                  <c:v>728.03501040147103</c:v>
                </c:pt>
                <c:pt idx="1927">
                  <c:v>728.052109510484</c:v>
                </c:pt>
                <c:pt idx="1928">
                  <c:v>728.07259007536095</c:v>
                </c:pt>
                <c:pt idx="1929">
                  <c:v>728.09503728663196</c:v>
                </c:pt>
                <c:pt idx="1930">
                  <c:v>728.11500906286199</c:v>
                </c:pt>
                <c:pt idx="1931">
                  <c:v>728.12950679596304</c:v>
                </c:pt>
                <c:pt idx="1932">
                  <c:v>728.13804619708299</c:v>
                </c:pt>
                <c:pt idx="1933">
                  <c:v>728.14344017911196</c:v>
                </c:pt>
                <c:pt idx="1934">
                  <c:v>728.14881588752701</c:v>
                </c:pt>
                <c:pt idx="1935">
                  <c:v>728.14712643198095</c:v>
                </c:pt>
                <c:pt idx="1936">
                  <c:v>728.13726999986602</c:v>
                </c:pt>
                <c:pt idx="1937">
                  <c:v>728.12282489953304</c:v>
                </c:pt>
                <c:pt idx="1938">
                  <c:v>728.10639204284598</c:v>
                </c:pt>
                <c:pt idx="1939">
                  <c:v>728.07349647792205</c:v>
                </c:pt>
                <c:pt idx="1940">
                  <c:v>728.02129729396995</c:v>
                </c:pt>
                <c:pt idx="1941">
                  <c:v>727.94202055230903</c:v>
                </c:pt>
                <c:pt idx="1942">
                  <c:v>727.80756886473205</c:v>
                </c:pt>
                <c:pt idx="1943">
                  <c:v>727.59392167934504</c:v>
                </c:pt>
                <c:pt idx="1944">
                  <c:v>727.32974586046896</c:v>
                </c:pt>
                <c:pt idx="1945">
                  <c:v>727.00082118090802</c:v>
                </c:pt>
                <c:pt idx="1946">
                  <c:v>726.61425999990695</c:v>
                </c:pt>
                <c:pt idx="1947">
                  <c:v>726.20642625256903</c:v>
                </c:pt>
                <c:pt idx="1948">
                  <c:v>725.78270983680204</c:v>
                </c:pt>
                <c:pt idx="1949">
                  <c:v>725.35483012144505</c:v>
                </c:pt>
                <c:pt idx="1950">
                  <c:v>724.86180010397504</c:v>
                </c:pt>
                <c:pt idx="1951">
                  <c:v>724.32914819870405</c:v>
                </c:pt>
                <c:pt idx="1952">
                  <c:v>723.83725434975304</c:v>
                </c:pt>
                <c:pt idx="1953">
                  <c:v>723.33145386214301</c:v>
                </c:pt>
                <c:pt idx="1954">
                  <c:v>722.78980051125097</c:v>
                </c:pt>
                <c:pt idx="1955">
                  <c:v>722.31826068429302</c:v>
                </c:pt>
                <c:pt idx="1956">
                  <c:v>721.85513030544496</c:v>
                </c:pt>
                <c:pt idx="1957">
                  <c:v>721.42226086846404</c:v>
                </c:pt>
                <c:pt idx="1958">
                  <c:v>720.93377999977895</c:v>
                </c:pt>
                <c:pt idx="1959">
                  <c:v>720.62417002185498</c:v>
                </c:pt>
                <c:pt idx="1960">
                  <c:v>720.29263856242301</c:v>
                </c:pt>
                <c:pt idx="1961">
                  <c:v>719.95377791277895</c:v>
                </c:pt>
                <c:pt idx="1962">
                  <c:v>719.63281425137802</c:v>
                </c:pt>
                <c:pt idx="1963">
                  <c:v>719.34676116990795</c:v>
                </c:pt>
                <c:pt idx="1964">
                  <c:v>719.06609538993496</c:v>
                </c:pt>
                <c:pt idx="1965">
                  <c:v>718.78786053856004</c:v>
                </c:pt>
                <c:pt idx="1966">
                  <c:v>718.495043150328</c:v>
                </c:pt>
                <c:pt idx="1967">
                  <c:v>718.26115484085699</c:v>
                </c:pt>
                <c:pt idx="1968">
                  <c:v>718.04941667654202</c:v>
                </c:pt>
                <c:pt idx="1969">
                  <c:v>717.81423965379997</c:v>
                </c:pt>
                <c:pt idx="1970">
                  <c:v>717.62091000005296</c:v>
                </c:pt>
                <c:pt idx="1971">
                  <c:v>717.47884858070597</c:v>
                </c:pt>
                <c:pt idx="1972">
                  <c:v>717.34773289716497</c:v>
                </c:pt>
                <c:pt idx="1973">
                  <c:v>717.20989172000895</c:v>
                </c:pt>
                <c:pt idx="1974">
                  <c:v>717.08468117190398</c:v>
                </c:pt>
                <c:pt idx="1975">
                  <c:v>716.97638321110105</c:v>
                </c:pt>
                <c:pt idx="1976">
                  <c:v>716.882146931222</c:v>
                </c:pt>
                <c:pt idx="1977">
                  <c:v>716.79416015164202</c:v>
                </c:pt>
                <c:pt idx="1978">
                  <c:v>716.71107627258004</c:v>
                </c:pt>
                <c:pt idx="1979">
                  <c:v>716.64314485097304</c:v>
                </c:pt>
                <c:pt idx="1980">
                  <c:v>716.58379999987994</c:v>
                </c:pt>
                <c:pt idx="1981">
                  <c:v>716.51996607638205</c:v>
                </c:pt>
                <c:pt idx="1982">
                  <c:v>716.48729780088001</c:v>
                </c:pt>
                <c:pt idx="1983">
                  <c:v>716.45658037190299</c:v>
                </c:pt>
                <c:pt idx="1984">
                  <c:v>716.42817545155901</c:v>
                </c:pt>
                <c:pt idx="1985">
                  <c:v>716.39891036623101</c:v>
                </c:pt>
                <c:pt idx="1986">
                  <c:v>716.37098993916698</c:v>
                </c:pt>
                <c:pt idx="1987">
                  <c:v>716.35267753624601</c:v>
                </c:pt>
                <c:pt idx="1988">
                  <c:v>716.33822992578905</c:v>
                </c:pt>
                <c:pt idx="1989">
                  <c:v>716.32230593649194</c:v>
                </c:pt>
                <c:pt idx="1990">
                  <c:v>716.30630924241495</c:v>
                </c:pt>
                <c:pt idx="1991">
                  <c:v>716.29311241113305</c:v>
                </c:pt>
                <c:pt idx="1992">
                  <c:v>716.27184999987105</c:v>
                </c:pt>
                <c:pt idx="1993">
                  <c:v>716.262034123896</c:v>
                </c:pt>
                <c:pt idx="1994">
                  <c:v>716.25360227884903</c:v>
                </c:pt>
                <c:pt idx="1995">
                  <c:v>716.248723943507</c:v>
                </c:pt>
                <c:pt idx="1996">
                  <c:v>716.24178445197697</c:v>
                </c:pt>
                <c:pt idx="1997">
                  <c:v>716.22996716338605</c:v>
                </c:pt>
                <c:pt idx="1998">
                  <c:v>716.22152453700596</c:v>
                </c:pt>
                <c:pt idx="1999">
                  <c:v>716.22079583826905</c:v>
                </c:pt>
                <c:pt idx="2000">
                  <c:v>716.23068715037004</c:v>
                </c:pt>
                <c:pt idx="2001">
                  <c:v>716.24629910596104</c:v>
                </c:pt>
                <c:pt idx="2002">
                  <c:v>716.26524890536905</c:v>
                </c:pt>
                <c:pt idx="2003">
                  <c:v>716.28573938898705</c:v>
                </c:pt>
                <c:pt idx="2004">
                  <c:v>716.31048999982397</c:v>
                </c:pt>
                <c:pt idx="2005">
                  <c:v>716.32571608672197</c:v>
                </c:pt>
                <c:pt idx="2006">
                  <c:v>716.33188429702</c:v>
                </c:pt>
                <c:pt idx="2007">
                  <c:v>716.336515220558</c:v>
                </c:pt>
                <c:pt idx="2008">
                  <c:v>716.33992208935103</c:v>
                </c:pt>
                <c:pt idx="2009">
                  <c:v>716.33951346494405</c:v>
                </c:pt>
                <c:pt idx="2010">
                  <c:v>716.33386244615804</c:v>
                </c:pt>
                <c:pt idx="2011">
                  <c:v>716.32459441790797</c:v>
                </c:pt>
                <c:pt idx="2012">
                  <c:v>716.31970000015201</c:v>
                </c:pt>
                <c:pt idx="2013">
                  <c:v>716.31844911668804</c:v>
                </c:pt>
                <c:pt idx="2014">
                  <c:v>716.30591009231102</c:v>
                </c:pt>
                <c:pt idx="2015">
                  <c:v>716.30062582639698</c:v>
                </c:pt>
                <c:pt idx="2016">
                  <c:v>716.29296999987105</c:v>
                </c:pt>
                <c:pt idx="2017">
                  <c:v>716.28749645423704</c:v>
                </c:pt>
                <c:pt idx="2018">
                  <c:v>716.28331029667299</c:v>
                </c:pt>
                <c:pt idx="2019">
                  <c:v>716.28374174618205</c:v>
                </c:pt>
                <c:pt idx="2020">
                  <c:v>716.28497337493195</c:v>
                </c:pt>
                <c:pt idx="2021">
                  <c:v>716.28331011223395</c:v>
                </c:pt>
                <c:pt idx="2022">
                  <c:v>716.28324835604701</c:v>
                </c:pt>
                <c:pt idx="2023">
                  <c:v>716.28097517688502</c:v>
                </c:pt>
                <c:pt idx="2024">
                  <c:v>716.27024668399997</c:v>
                </c:pt>
                <c:pt idx="2025">
                  <c:v>716.25763245633198</c:v>
                </c:pt>
                <c:pt idx="2026">
                  <c:v>716.24780000001203</c:v>
                </c:pt>
                <c:pt idx="2027">
                  <c:v>716.24244153657799</c:v>
                </c:pt>
                <c:pt idx="2028">
                  <c:v>716.23760531585901</c:v>
                </c:pt>
                <c:pt idx="2029">
                  <c:v>716.23274603042</c:v>
                </c:pt>
                <c:pt idx="2030">
                  <c:v>716.22742169838295</c:v>
                </c:pt>
                <c:pt idx="2031">
                  <c:v>716.22188785555397</c:v>
                </c:pt>
                <c:pt idx="2032">
                  <c:v>716.21734400690104</c:v>
                </c:pt>
                <c:pt idx="2033">
                  <c:v>716.21559890942694</c:v>
                </c:pt>
                <c:pt idx="2034">
                  <c:v>716.210126553642</c:v>
                </c:pt>
                <c:pt idx="2035">
                  <c:v>716.20115844909799</c:v>
                </c:pt>
                <c:pt idx="2036">
                  <c:v>716.19192012509802</c:v>
                </c:pt>
                <c:pt idx="2037">
                  <c:v>716.18927000020506</c:v>
                </c:pt>
                <c:pt idx="2038">
                  <c:v>716.19599167368301</c:v>
                </c:pt>
                <c:pt idx="2039">
                  <c:v>716.204930463957</c:v>
                </c:pt>
                <c:pt idx="2040">
                  <c:v>716.21475365806805</c:v>
                </c:pt>
                <c:pt idx="2041">
                  <c:v>716.21873756232503</c:v>
                </c:pt>
                <c:pt idx="2042">
                  <c:v>716.21883493301402</c:v>
                </c:pt>
                <c:pt idx="2043">
                  <c:v>716.22174489865802</c:v>
                </c:pt>
                <c:pt idx="2044">
                  <c:v>716.22488646605802</c:v>
                </c:pt>
                <c:pt idx="2045">
                  <c:v>716.22870820810601</c:v>
                </c:pt>
                <c:pt idx="2046">
                  <c:v>716.22877629819402</c:v>
                </c:pt>
                <c:pt idx="2047">
                  <c:v>716.22028921208596</c:v>
                </c:pt>
                <c:pt idx="2048">
                  <c:v>716.21093999980701</c:v>
                </c:pt>
                <c:pt idx="2049">
                  <c:v>716.19962074839702</c:v>
                </c:pt>
                <c:pt idx="2050">
                  <c:v>716.19389767215</c:v>
                </c:pt>
                <c:pt idx="2051">
                  <c:v>716.18668861155902</c:v>
                </c:pt>
                <c:pt idx="2052">
                  <c:v>716.17699331935103</c:v>
                </c:pt>
                <c:pt idx="2053">
                  <c:v>716.16646168613204</c:v>
                </c:pt>
                <c:pt idx="2054">
                  <c:v>716.15298730624397</c:v>
                </c:pt>
                <c:pt idx="2055">
                  <c:v>716.13727385211405</c:v>
                </c:pt>
                <c:pt idx="2056">
                  <c:v>716.12129285213098</c:v>
                </c:pt>
                <c:pt idx="2057">
                  <c:v>716.10340689313796</c:v>
                </c:pt>
                <c:pt idx="2058">
                  <c:v>716.086322555381</c:v>
                </c:pt>
                <c:pt idx="2059">
                  <c:v>716.07775999982596</c:v>
                </c:pt>
                <c:pt idx="2060">
                  <c:v>716.07088301332305</c:v>
                </c:pt>
                <c:pt idx="2061">
                  <c:v>716.06560963981894</c:v>
                </c:pt>
                <c:pt idx="2062">
                  <c:v>716.06079676807303</c:v>
                </c:pt>
                <c:pt idx="2063">
                  <c:v>716.054467793252</c:v>
                </c:pt>
                <c:pt idx="2064">
                  <c:v>716.04806867763602</c:v>
                </c:pt>
                <c:pt idx="2065">
                  <c:v>716.04204913651404</c:v>
                </c:pt>
                <c:pt idx="2066">
                  <c:v>716.032351621251</c:v>
                </c:pt>
                <c:pt idx="2067">
                  <c:v>716.02260339827899</c:v>
                </c:pt>
                <c:pt idx="2068">
                  <c:v>716.01412755665694</c:v>
                </c:pt>
                <c:pt idx="2069">
                  <c:v>716.00783471708303</c:v>
                </c:pt>
                <c:pt idx="2070">
                  <c:v>715.98919999985196</c:v>
                </c:pt>
                <c:pt idx="2071">
                  <c:v>715.97213865171796</c:v>
                </c:pt>
                <c:pt idx="2072">
                  <c:v>715.95792181980005</c:v>
                </c:pt>
                <c:pt idx="2073">
                  <c:v>715.94637530312104</c:v>
                </c:pt>
                <c:pt idx="2074">
                  <c:v>715.93576466832201</c:v>
                </c:pt>
                <c:pt idx="2075">
                  <c:v>715.92733968044001</c:v>
                </c:pt>
                <c:pt idx="2076">
                  <c:v>715.92527972341395</c:v>
                </c:pt>
                <c:pt idx="2077">
                  <c:v>715.92723063207995</c:v>
                </c:pt>
                <c:pt idx="2078">
                  <c:v>715.929171603957</c:v>
                </c:pt>
                <c:pt idx="2079">
                  <c:v>715.92403761201297</c:v>
                </c:pt>
                <c:pt idx="2080">
                  <c:v>715.92093056798603</c:v>
                </c:pt>
                <c:pt idx="2081">
                  <c:v>715.92615541037901</c:v>
                </c:pt>
                <c:pt idx="2082">
                  <c:v>715.94391000015196</c:v>
                </c:pt>
                <c:pt idx="2083">
                  <c:v>715.96304711638402</c:v>
                </c:pt>
                <c:pt idx="2084">
                  <c:v>715.98095738958102</c:v>
                </c:pt>
                <c:pt idx="2085">
                  <c:v>716.00266739144604</c:v>
                </c:pt>
                <c:pt idx="2086">
                  <c:v>716.02077253778202</c:v>
                </c:pt>
                <c:pt idx="2087">
                  <c:v>716.03070085981506</c:v>
                </c:pt>
                <c:pt idx="2088">
                  <c:v>716.03510808476403</c:v>
                </c:pt>
                <c:pt idx="2089">
                  <c:v>716.03559392125896</c:v>
                </c:pt>
                <c:pt idx="2090">
                  <c:v>716.04004552066897</c:v>
                </c:pt>
                <c:pt idx="2091">
                  <c:v>716.04721145519795</c:v>
                </c:pt>
                <c:pt idx="2092">
                  <c:v>716.06570797476002</c:v>
                </c:pt>
                <c:pt idx="2093">
                  <c:v>716.08600229802198</c:v>
                </c:pt>
                <c:pt idx="2094">
                  <c:v>716.09631000017998</c:v>
                </c:pt>
                <c:pt idx="2095">
                  <c:v>716.10424650890502</c:v>
                </c:pt>
                <c:pt idx="2096">
                  <c:v>716.10965286083103</c:v>
                </c:pt>
                <c:pt idx="2097">
                  <c:v>716.114975674569</c:v>
                </c:pt>
                <c:pt idx="2098">
                  <c:v>716.118433462452</c:v>
                </c:pt>
                <c:pt idx="2099">
                  <c:v>716.12001692543595</c:v>
                </c:pt>
                <c:pt idx="2100">
                  <c:v>716.12333885936505</c:v>
                </c:pt>
                <c:pt idx="2101">
                  <c:v>716.12709662260499</c:v>
                </c:pt>
                <c:pt idx="2102">
                  <c:v>716.12985751280303</c:v>
                </c:pt>
                <c:pt idx="2103">
                  <c:v>716.14036945268901</c:v>
                </c:pt>
                <c:pt idx="2104">
                  <c:v>716.14949196225996</c:v>
                </c:pt>
                <c:pt idx="2105">
                  <c:v>716.15826000017898</c:v>
                </c:pt>
                <c:pt idx="2106">
                  <c:v>716.15820289798205</c:v>
                </c:pt>
                <c:pt idx="2107">
                  <c:v>716.15100000000098</c:v>
                </c:pt>
                <c:pt idx="2108">
                  <c:v>716.15220105457604</c:v>
                </c:pt>
                <c:pt idx="2109">
                  <c:v>716.15535855578105</c:v>
                </c:pt>
                <c:pt idx="2110">
                  <c:v>716.15796419000696</c:v>
                </c:pt>
                <c:pt idx="2111">
                  <c:v>716.15972913265</c:v>
                </c:pt>
                <c:pt idx="2112">
                  <c:v>716.162902647387</c:v>
                </c:pt>
                <c:pt idx="2113">
                  <c:v>716.16730305604494</c:v>
                </c:pt>
                <c:pt idx="2114">
                  <c:v>716.172456106651</c:v>
                </c:pt>
                <c:pt idx="2115">
                  <c:v>716.18288626022297</c:v>
                </c:pt>
                <c:pt idx="2116">
                  <c:v>716.19323999994299</c:v>
                </c:pt>
                <c:pt idx="2117">
                  <c:v>716.201003550265</c:v>
                </c:pt>
                <c:pt idx="2118">
                  <c:v>716.20119502235502</c:v>
                </c:pt>
                <c:pt idx="2119">
                  <c:v>716.19736984865301</c:v>
                </c:pt>
                <c:pt idx="2120">
                  <c:v>716.19571784153402</c:v>
                </c:pt>
                <c:pt idx="2121">
                  <c:v>716.19611421996899</c:v>
                </c:pt>
                <c:pt idx="2122">
                  <c:v>716.19435656512701</c:v>
                </c:pt>
                <c:pt idx="2123">
                  <c:v>716.19439999998804</c:v>
                </c:pt>
                <c:pt idx="2124">
                  <c:v>716.19502758568899</c:v>
                </c:pt>
                <c:pt idx="2125">
                  <c:v>716.19911845024501</c:v>
                </c:pt>
                <c:pt idx="2126">
                  <c:v>716.19863944074302</c:v>
                </c:pt>
                <c:pt idx="2127">
                  <c:v>716.19672000018898</c:v>
                </c:pt>
                <c:pt idx="2128">
                  <c:v>716.1971623467</c:v>
                </c:pt>
                <c:pt idx="2129">
                  <c:v>716.19426199289398</c:v>
                </c:pt>
                <c:pt idx="2130">
                  <c:v>716.189121167694</c:v>
                </c:pt>
                <c:pt idx="2131">
                  <c:v>716.184718127672</c:v>
                </c:pt>
                <c:pt idx="2132">
                  <c:v>716.18180216462997</c:v>
                </c:pt>
                <c:pt idx="2133">
                  <c:v>716.17709476872801</c:v>
                </c:pt>
                <c:pt idx="2134">
                  <c:v>716.16969963136899</c:v>
                </c:pt>
                <c:pt idx="2135">
                  <c:v>716.16193668108303</c:v>
                </c:pt>
                <c:pt idx="2136">
                  <c:v>716.15331999974796</c:v>
                </c:pt>
                <c:pt idx="2137">
                  <c:v>716.14641284047502</c:v>
                </c:pt>
                <c:pt idx="2138">
                  <c:v>716.14639409630604</c:v>
                </c:pt>
                <c:pt idx="2139">
                  <c:v>716.15131104218199</c:v>
                </c:pt>
                <c:pt idx="2140">
                  <c:v>716.16192293830704</c:v>
                </c:pt>
                <c:pt idx="2141">
                  <c:v>716.17086894483896</c:v>
                </c:pt>
                <c:pt idx="2142">
                  <c:v>716.17150999982596</c:v>
                </c:pt>
                <c:pt idx="2143">
                  <c:v>716.171724968935</c:v>
                </c:pt>
                <c:pt idx="2144">
                  <c:v>716.17233679398805</c:v>
                </c:pt>
                <c:pt idx="2145">
                  <c:v>716.16979804177197</c:v>
                </c:pt>
                <c:pt idx="2146">
                  <c:v>716.16473032550005</c:v>
                </c:pt>
                <c:pt idx="2147">
                  <c:v>716.15912000019296</c:v>
                </c:pt>
                <c:pt idx="2148">
                  <c:v>716.15223910062105</c:v>
                </c:pt>
                <c:pt idx="2149">
                  <c:v>716.14433199875998</c:v>
                </c:pt>
                <c:pt idx="2150">
                  <c:v>716.13591882889602</c:v>
                </c:pt>
                <c:pt idx="2151">
                  <c:v>716.12865050222899</c:v>
                </c:pt>
                <c:pt idx="2152">
                  <c:v>716.12275938672201</c:v>
                </c:pt>
                <c:pt idx="2153">
                  <c:v>716.11859584123897</c:v>
                </c:pt>
                <c:pt idx="2154">
                  <c:v>716.11622786404996</c:v>
                </c:pt>
                <c:pt idx="2155">
                  <c:v>716.10898416068699</c:v>
                </c:pt>
                <c:pt idx="2156">
                  <c:v>716.10029037184097</c:v>
                </c:pt>
                <c:pt idx="2157">
                  <c:v>716.09937000018397</c:v>
                </c:pt>
                <c:pt idx="2158">
                  <c:v>716.10215116463303</c:v>
                </c:pt>
                <c:pt idx="2159">
                  <c:v>716.10123978759395</c:v>
                </c:pt>
                <c:pt idx="2160">
                  <c:v>716.09456970927295</c:v>
                </c:pt>
                <c:pt idx="2161">
                  <c:v>716.08654668496104</c:v>
                </c:pt>
                <c:pt idx="2162">
                  <c:v>716.07752515927803</c:v>
                </c:pt>
                <c:pt idx="2163">
                  <c:v>716.07004990829603</c:v>
                </c:pt>
                <c:pt idx="2164">
                  <c:v>716.06772592962795</c:v>
                </c:pt>
                <c:pt idx="2165">
                  <c:v>716.06490457962695</c:v>
                </c:pt>
                <c:pt idx="2166">
                  <c:v>716.06730955884802</c:v>
                </c:pt>
                <c:pt idx="2167">
                  <c:v>716.08102689821305</c:v>
                </c:pt>
                <c:pt idx="2168">
                  <c:v>716.09913894275303</c:v>
                </c:pt>
                <c:pt idx="2169">
                  <c:v>716.12017999978798</c:v>
                </c:pt>
                <c:pt idx="2170">
                  <c:v>716.13146712524701</c:v>
                </c:pt>
                <c:pt idx="2171">
                  <c:v>716.14499442300598</c:v>
                </c:pt>
                <c:pt idx="2172">
                  <c:v>716.15177900977199</c:v>
                </c:pt>
                <c:pt idx="2173">
                  <c:v>716.152618319618</c:v>
                </c:pt>
                <c:pt idx="2174">
                  <c:v>716.15314142191596</c:v>
                </c:pt>
                <c:pt idx="2175">
                  <c:v>716.15727361300696</c:v>
                </c:pt>
                <c:pt idx="2176">
                  <c:v>716.16493162630104</c:v>
                </c:pt>
                <c:pt idx="2177">
                  <c:v>716.173909469313</c:v>
                </c:pt>
                <c:pt idx="2178">
                  <c:v>716.19170123104595</c:v>
                </c:pt>
                <c:pt idx="2179">
                  <c:v>716.209839999819</c:v>
                </c:pt>
                <c:pt idx="2180">
                  <c:v>716.22275279256303</c:v>
                </c:pt>
                <c:pt idx="2181">
                  <c:v>716.226195975064</c:v>
                </c:pt>
                <c:pt idx="2182">
                  <c:v>716.22617812289104</c:v>
                </c:pt>
                <c:pt idx="2183">
                  <c:v>716.22513846929098</c:v>
                </c:pt>
                <c:pt idx="2184">
                  <c:v>716.22539421643796</c:v>
                </c:pt>
                <c:pt idx="2185">
                  <c:v>716.22762583702797</c:v>
                </c:pt>
                <c:pt idx="2186">
                  <c:v>716.22550984486895</c:v>
                </c:pt>
                <c:pt idx="2187">
                  <c:v>716.22270094562202</c:v>
                </c:pt>
                <c:pt idx="2188">
                  <c:v>716.22577265412201</c:v>
                </c:pt>
                <c:pt idx="2189">
                  <c:v>716.22905999984903</c:v>
                </c:pt>
                <c:pt idx="2190">
                  <c:v>716.22912969756305</c:v>
                </c:pt>
                <c:pt idx="2191">
                  <c:v>716.23224510748605</c:v>
                </c:pt>
                <c:pt idx="2192">
                  <c:v>716.23630995148096</c:v>
                </c:pt>
                <c:pt idx="2193">
                  <c:v>716.24229792255096</c:v>
                </c:pt>
                <c:pt idx="2194">
                  <c:v>716.25372432777897</c:v>
                </c:pt>
                <c:pt idx="2195">
                  <c:v>716.26225703248201</c:v>
                </c:pt>
                <c:pt idx="2196">
                  <c:v>716.26184844346096</c:v>
                </c:pt>
                <c:pt idx="2197">
                  <c:v>716.263241111958</c:v>
                </c:pt>
                <c:pt idx="2198">
                  <c:v>716.26889527964397</c:v>
                </c:pt>
                <c:pt idx="2199">
                  <c:v>716.28052003996095</c:v>
                </c:pt>
                <c:pt idx="2200">
                  <c:v>716.28963285418399</c:v>
                </c:pt>
                <c:pt idx="2201">
                  <c:v>716.29904119150797</c:v>
                </c:pt>
                <c:pt idx="2202">
                  <c:v>716.309809999717</c:v>
                </c:pt>
                <c:pt idx="2203">
                  <c:v>716.31349332763398</c:v>
                </c:pt>
                <c:pt idx="2204">
                  <c:v>716.31413062463503</c:v>
                </c:pt>
                <c:pt idx="2205">
                  <c:v>716.31167319512303</c:v>
                </c:pt>
                <c:pt idx="2206">
                  <c:v>716.30505805597898</c:v>
                </c:pt>
                <c:pt idx="2207">
                  <c:v>716.29450082342998</c:v>
                </c:pt>
                <c:pt idx="2208">
                  <c:v>716.28207529383803</c:v>
                </c:pt>
                <c:pt idx="2209">
                  <c:v>716.27249624482704</c:v>
                </c:pt>
                <c:pt idx="2210">
                  <c:v>716.263165946085</c:v>
                </c:pt>
                <c:pt idx="2211">
                  <c:v>716.25842539683003</c:v>
                </c:pt>
                <c:pt idx="2212">
                  <c:v>716.26198222701305</c:v>
                </c:pt>
                <c:pt idx="2213">
                  <c:v>716.26311999989298</c:v>
                </c:pt>
                <c:pt idx="2214">
                  <c:v>716.266900333477</c:v>
                </c:pt>
                <c:pt idx="2215">
                  <c:v>716.26627167987203</c:v>
                </c:pt>
                <c:pt idx="2216">
                  <c:v>716.26436539961605</c:v>
                </c:pt>
                <c:pt idx="2217">
                  <c:v>716.26289419214504</c:v>
                </c:pt>
                <c:pt idx="2218">
                  <c:v>716.25962802052504</c:v>
                </c:pt>
                <c:pt idx="2219">
                  <c:v>716.25395288896095</c:v>
                </c:pt>
                <c:pt idx="2220">
                  <c:v>716.24662962141099</c:v>
                </c:pt>
                <c:pt idx="2221">
                  <c:v>716.235942156276</c:v>
                </c:pt>
                <c:pt idx="2222">
                  <c:v>716.22556849483306</c:v>
                </c:pt>
                <c:pt idx="2223">
                  <c:v>716.219192818946</c:v>
                </c:pt>
                <c:pt idx="2224">
                  <c:v>716.21168937520997</c:v>
                </c:pt>
                <c:pt idx="2225">
                  <c:v>716.20569000016496</c:v>
                </c:pt>
                <c:pt idx="2226">
                  <c:v>716.20394784486496</c:v>
                </c:pt>
                <c:pt idx="2227">
                  <c:v>716.20239541462797</c:v>
                </c:pt>
                <c:pt idx="2228">
                  <c:v>716.199384041494</c:v>
                </c:pt>
                <c:pt idx="2229">
                  <c:v>716.19520443067199</c:v>
                </c:pt>
                <c:pt idx="2230">
                  <c:v>716.18826886351997</c:v>
                </c:pt>
                <c:pt idx="2231">
                  <c:v>716.17758145505502</c:v>
                </c:pt>
                <c:pt idx="2232">
                  <c:v>716.16389520279699</c:v>
                </c:pt>
                <c:pt idx="2233">
                  <c:v>716.14609246318798</c:v>
                </c:pt>
                <c:pt idx="2234">
                  <c:v>716.12703839809399</c:v>
                </c:pt>
                <c:pt idx="2235">
                  <c:v>716.11267000008002</c:v>
                </c:pt>
                <c:pt idx="2236">
                  <c:v>716.11002875681095</c:v>
                </c:pt>
                <c:pt idx="2237">
                  <c:v>716.11088080949798</c:v>
                </c:pt>
                <c:pt idx="2238">
                  <c:v>716.11157000007495</c:v>
                </c:pt>
                <c:pt idx="2239">
                  <c:v>716.11061172458903</c:v>
                </c:pt>
                <c:pt idx="2240">
                  <c:v>716.11220582050601</c:v>
                </c:pt>
                <c:pt idx="2241">
                  <c:v>716.12014473078602</c:v>
                </c:pt>
                <c:pt idx="2242">
                  <c:v>716.13022284831004</c:v>
                </c:pt>
                <c:pt idx="2243">
                  <c:v>716.13331337582804</c:v>
                </c:pt>
                <c:pt idx="2244">
                  <c:v>716.13435954993895</c:v>
                </c:pt>
                <c:pt idx="2245">
                  <c:v>716.12441173467403</c:v>
                </c:pt>
                <c:pt idx="2246">
                  <c:v>716.11364498182797</c:v>
                </c:pt>
                <c:pt idx="2247">
                  <c:v>716.10048904598898</c:v>
                </c:pt>
                <c:pt idx="2248">
                  <c:v>716.08993028819202</c:v>
                </c:pt>
                <c:pt idx="2249">
                  <c:v>716.07856077966801</c:v>
                </c:pt>
                <c:pt idx="2250">
                  <c:v>716.06873787127904</c:v>
                </c:pt>
                <c:pt idx="2251">
                  <c:v>716.06241154241798</c:v>
                </c:pt>
                <c:pt idx="2252">
                  <c:v>716.06218895351105</c:v>
                </c:pt>
                <c:pt idx="2253">
                  <c:v>716.06226712207604</c:v>
                </c:pt>
                <c:pt idx="2254">
                  <c:v>716.05971826310895</c:v>
                </c:pt>
                <c:pt idx="2255">
                  <c:v>716.04443000004596</c:v>
                </c:pt>
                <c:pt idx="2256">
                  <c:v>716.03815280657295</c:v>
                </c:pt>
                <c:pt idx="2257">
                  <c:v>716.03373999411201</c:v>
                </c:pt>
                <c:pt idx="2258">
                  <c:v>716.02776704856205</c:v>
                </c:pt>
                <c:pt idx="2259">
                  <c:v>716.01757721102797</c:v>
                </c:pt>
                <c:pt idx="2260">
                  <c:v>716.00479811186096</c:v>
                </c:pt>
                <c:pt idx="2261">
                  <c:v>715.98787594582802</c:v>
                </c:pt>
                <c:pt idx="2262">
                  <c:v>715.96689653236695</c:v>
                </c:pt>
                <c:pt idx="2263">
                  <c:v>715.94327471863903</c:v>
                </c:pt>
                <c:pt idx="2264">
                  <c:v>715.92612974771498</c:v>
                </c:pt>
                <c:pt idx="2265">
                  <c:v>715.91361400025005</c:v>
                </c:pt>
                <c:pt idx="2266">
                  <c:v>715.91110579656095</c:v>
                </c:pt>
                <c:pt idx="2267">
                  <c:v>715.90565599034801</c:v>
                </c:pt>
                <c:pt idx="2268">
                  <c:v>715.89613142045698</c:v>
                </c:pt>
                <c:pt idx="2269">
                  <c:v>715.88808560771804</c:v>
                </c:pt>
                <c:pt idx="2270">
                  <c:v>715.88468173555304</c:v>
                </c:pt>
                <c:pt idx="2271">
                  <c:v>715.88432936183801</c:v>
                </c:pt>
                <c:pt idx="2272">
                  <c:v>715.886409796615</c:v>
                </c:pt>
                <c:pt idx="2273">
                  <c:v>715.88215436081202</c:v>
                </c:pt>
                <c:pt idx="2274">
                  <c:v>715.87676228674798</c:v>
                </c:pt>
                <c:pt idx="2275">
                  <c:v>715.87337708664904</c:v>
                </c:pt>
                <c:pt idx="2276">
                  <c:v>715.86847000009197</c:v>
                </c:pt>
                <c:pt idx="2277">
                  <c:v>715.85913000011601</c:v>
                </c:pt>
                <c:pt idx="2278">
                  <c:v>715.85131118644495</c:v>
                </c:pt>
                <c:pt idx="2279">
                  <c:v>715.84273779309603</c:v>
                </c:pt>
                <c:pt idx="2280">
                  <c:v>715.84186675337799</c:v>
                </c:pt>
                <c:pt idx="2281">
                  <c:v>715.84504282102</c:v>
                </c:pt>
                <c:pt idx="2282">
                  <c:v>715.85098680502801</c:v>
                </c:pt>
                <c:pt idx="2283">
                  <c:v>715.85910236625</c:v>
                </c:pt>
                <c:pt idx="2284">
                  <c:v>715.86837218987898</c:v>
                </c:pt>
                <c:pt idx="2285">
                  <c:v>715.88241651366798</c:v>
                </c:pt>
                <c:pt idx="2286">
                  <c:v>715.89772896393004</c:v>
                </c:pt>
                <c:pt idx="2287">
                  <c:v>715.90939765376197</c:v>
                </c:pt>
                <c:pt idx="2288">
                  <c:v>715.92033371104105</c:v>
                </c:pt>
                <c:pt idx="2289">
                  <c:v>715.92827999980898</c:v>
                </c:pt>
                <c:pt idx="2290">
                  <c:v>715.93733314380802</c:v>
                </c:pt>
                <c:pt idx="2291">
                  <c:v>715.94810578657803</c:v>
                </c:pt>
                <c:pt idx="2292">
                  <c:v>715.95867780323601</c:v>
                </c:pt>
                <c:pt idx="2293">
                  <c:v>715.96936502068502</c:v>
                </c:pt>
                <c:pt idx="2294">
                  <c:v>715.98131989010994</c:v>
                </c:pt>
                <c:pt idx="2295">
                  <c:v>715.99357387033297</c:v>
                </c:pt>
                <c:pt idx="2296">
                  <c:v>716.00863895124201</c:v>
                </c:pt>
                <c:pt idx="2297">
                  <c:v>716.02090604840305</c:v>
                </c:pt>
                <c:pt idx="2298">
                  <c:v>716.03364985236999</c:v>
                </c:pt>
                <c:pt idx="2299">
                  <c:v>716.04614450115605</c:v>
                </c:pt>
                <c:pt idx="2300">
                  <c:v>716.04760999982</c:v>
                </c:pt>
                <c:pt idx="2301">
                  <c:v>716.04940546551302</c:v>
                </c:pt>
                <c:pt idx="2302">
                  <c:v>716.05265338683603</c:v>
                </c:pt>
                <c:pt idx="2303">
                  <c:v>716.05555038066996</c:v>
                </c:pt>
                <c:pt idx="2304">
                  <c:v>716.05864862416195</c:v>
                </c:pt>
                <c:pt idx="2305">
                  <c:v>716.06250868553104</c:v>
                </c:pt>
                <c:pt idx="2306">
                  <c:v>716.06214468080498</c:v>
                </c:pt>
                <c:pt idx="2307">
                  <c:v>716.05736786205705</c:v>
                </c:pt>
                <c:pt idx="2308">
                  <c:v>716.05452473487298</c:v>
                </c:pt>
                <c:pt idx="2309">
                  <c:v>716.04925999989803</c:v>
                </c:pt>
                <c:pt idx="2310">
                  <c:v>716.042567428746</c:v>
                </c:pt>
                <c:pt idx="2311">
                  <c:v>716.03993088015102</c:v>
                </c:pt>
                <c:pt idx="2312">
                  <c:v>716.03812694463704</c:v>
                </c:pt>
                <c:pt idx="2313">
                  <c:v>716.03413905595903</c:v>
                </c:pt>
                <c:pt idx="2314">
                  <c:v>716.024138616242</c:v>
                </c:pt>
                <c:pt idx="2315">
                  <c:v>716.00997546342103</c:v>
                </c:pt>
                <c:pt idx="2316">
                  <c:v>716.00067000024001</c:v>
                </c:pt>
                <c:pt idx="2317">
                  <c:v>715.999444610296</c:v>
                </c:pt>
                <c:pt idx="2318">
                  <c:v>715.99219742692901</c:v>
                </c:pt>
                <c:pt idx="2319">
                  <c:v>715.98458579444195</c:v>
                </c:pt>
                <c:pt idx="2320">
                  <c:v>715.97649848837102</c:v>
                </c:pt>
                <c:pt idx="2321">
                  <c:v>715.96832000024006</c:v>
                </c:pt>
                <c:pt idx="2322">
                  <c:v>715.95751860475195</c:v>
                </c:pt>
                <c:pt idx="2323">
                  <c:v>715.95131182330897</c:v>
                </c:pt>
                <c:pt idx="2324">
                  <c:v>715.94306680168597</c:v>
                </c:pt>
                <c:pt idx="2325">
                  <c:v>715.93716287178597</c:v>
                </c:pt>
                <c:pt idx="2326">
                  <c:v>715.93451012820003</c:v>
                </c:pt>
                <c:pt idx="2327">
                  <c:v>715.93223124149597</c:v>
                </c:pt>
                <c:pt idx="2328">
                  <c:v>715.93112510625895</c:v>
                </c:pt>
                <c:pt idx="2329">
                  <c:v>715.92991974472397</c:v>
                </c:pt>
                <c:pt idx="2330">
                  <c:v>715.92751261551098</c:v>
                </c:pt>
                <c:pt idx="2331">
                  <c:v>715.92858999982195</c:v>
                </c:pt>
                <c:pt idx="2332">
                  <c:v>715.92497266498901</c:v>
                </c:pt>
                <c:pt idx="2333">
                  <c:v>715.92523179071497</c:v>
                </c:pt>
                <c:pt idx="2334">
                  <c:v>715.93135121901605</c:v>
                </c:pt>
                <c:pt idx="2335">
                  <c:v>715.93936154314099</c:v>
                </c:pt>
                <c:pt idx="2336">
                  <c:v>715.95114684100099</c:v>
                </c:pt>
                <c:pt idx="2337">
                  <c:v>715.96977750397605</c:v>
                </c:pt>
                <c:pt idx="2338">
                  <c:v>715.99034658407504</c:v>
                </c:pt>
                <c:pt idx="2339">
                  <c:v>716.00731320863497</c:v>
                </c:pt>
                <c:pt idx="2340">
                  <c:v>716.02229907725996</c:v>
                </c:pt>
                <c:pt idx="2341">
                  <c:v>716.03692893060099</c:v>
                </c:pt>
                <c:pt idx="2342">
                  <c:v>716.05272999981196</c:v>
                </c:pt>
                <c:pt idx="2343">
                  <c:v>716.06911904122205</c:v>
                </c:pt>
                <c:pt idx="2344">
                  <c:v>716.08405812512103</c:v>
                </c:pt>
                <c:pt idx="2345">
                  <c:v>716.09063999983005</c:v>
                </c:pt>
                <c:pt idx="2346">
                  <c:v>716.10319776045105</c:v>
                </c:pt>
                <c:pt idx="2347">
                  <c:v>716.12784836358401</c:v>
                </c:pt>
                <c:pt idx="2348">
                  <c:v>716.15231158157201</c:v>
                </c:pt>
                <c:pt idx="2349">
                  <c:v>716.17451572501602</c:v>
                </c:pt>
                <c:pt idx="2350">
                  <c:v>716.19279784533603</c:v>
                </c:pt>
                <c:pt idx="2351">
                  <c:v>716.21130827934303</c:v>
                </c:pt>
                <c:pt idx="2352">
                  <c:v>716.22084629977098</c:v>
                </c:pt>
                <c:pt idx="2353">
                  <c:v>716.23041000016804</c:v>
                </c:pt>
                <c:pt idx="2354">
                  <c:v>716.23524252147502</c:v>
                </c:pt>
                <c:pt idx="2355">
                  <c:v>716.23635197229805</c:v>
                </c:pt>
                <c:pt idx="2356">
                  <c:v>716.23309948254803</c:v>
                </c:pt>
                <c:pt idx="2357">
                  <c:v>716.22682427407096</c:v>
                </c:pt>
                <c:pt idx="2358">
                  <c:v>716.22060828617202</c:v>
                </c:pt>
                <c:pt idx="2359">
                  <c:v>716.219661683396</c:v>
                </c:pt>
                <c:pt idx="2360">
                  <c:v>716.22271698942598</c:v>
                </c:pt>
                <c:pt idx="2361">
                  <c:v>716.22718624551101</c:v>
                </c:pt>
                <c:pt idx="2362">
                  <c:v>716.22459828248702</c:v>
                </c:pt>
                <c:pt idx="2363">
                  <c:v>716.22252999992202</c:v>
                </c:pt>
                <c:pt idx="2364">
                  <c:v>716.21850476208601</c:v>
                </c:pt>
                <c:pt idx="2365">
                  <c:v>716.21210964785496</c:v>
                </c:pt>
                <c:pt idx="2366">
                  <c:v>716.20446406807696</c:v>
                </c:pt>
                <c:pt idx="2367">
                  <c:v>716.20073047567598</c:v>
                </c:pt>
                <c:pt idx="2368">
                  <c:v>716.19783748273301</c:v>
                </c:pt>
                <c:pt idx="2369">
                  <c:v>716.18707918151597</c:v>
                </c:pt>
                <c:pt idx="2370">
                  <c:v>716.17802757750803</c:v>
                </c:pt>
                <c:pt idx="2371">
                  <c:v>716.17454545744295</c:v>
                </c:pt>
                <c:pt idx="2372">
                  <c:v>716.17003558704698</c:v>
                </c:pt>
                <c:pt idx="2373">
                  <c:v>716.16901000016105</c:v>
                </c:pt>
                <c:pt idx="2374">
                  <c:v>716.16741530348997</c:v>
                </c:pt>
                <c:pt idx="2375">
                  <c:v>716.16733614056602</c:v>
                </c:pt>
                <c:pt idx="2376">
                  <c:v>716.16636248653299</c:v>
                </c:pt>
                <c:pt idx="2377">
                  <c:v>716.16246950749496</c:v>
                </c:pt>
                <c:pt idx="2378">
                  <c:v>716.15910004616796</c:v>
                </c:pt>
                <c:pt idx="2379">
                  <c:v>716.16127674297695</c:v>
                </c:pt>
                <c:pt idx="2380">
                  <c:v>716.16452128761603</c:v>
                </c:pt>
                <c:pt idx="2381">
                  <c:v>716.16276704670702</c:v>
                </c:pt>
                <c:pt idx="2382">
                  <c:v>716.14856808096999</c:v>
                </c:pt>
                <c:pt idx="2383">
                  <c:v>716.14198678015805</c:v>
                </c:pt>
                <c:pt idx="2384">
                  <c:v>716.13537999990899</c:v>
                </c:pt>
                <c:pt idx="2385">
                  <c:v>716.13206636449002</c:v>
                </c:pt>
                <c:pt idx="2386">
                  <c:v>716.12954482285897</c:v>
                </c:pt>
                <c:pt idx="2387">
                  <c:v>716.12698510668395</c:v>
                </c:pt>
                <c:pt idx="2388">
                  <c:v>716.12224585371905</c:v>
                </c:pt>
                <c:pt idx="2389">
                  <c:v>716.11492152396499</c:v>
                </c:pt>
                <c:pt idx="2390">
                  <c:v>716.10581674420496</c:v>
                </c:pt>
                <c:pt idx="2391">
                  <c:v>716.09697267425895</c:v>
                </c:pt>
                <c:pt idx="2392">
                  <c:v>716.09912248682599</c:v>
                </c:pt>
                <c:pt idx="2393">
                  <c:v>716.10381256159098</c:v>
                </c:pt>
                <c:pt idx="2394">
                  <c:v>716.11170420351402</c:v>
                </c:pt>
                <c:pt idx="2395">
                  <c:v>716.12230999971905</c:v>
                </c:pt>
                <c:pt idx="2396">
                  <c:v>716.13013000024398</c:v>
                </c:pt>
                <c:pt idx="2397">
                  <c:v>716.13468887841202</c:v>
                </c:pt>
                <c:pt idx="2398">
                  <c:v>716.13361656140603</c:v>
                </c:pt>
                <c:pt idx="2399">
                  <c:v>716.13522772946101</c:v>
                </c:pt>
                <c:pt idx="2400">
                  <c:v>716.136012237297</c:v>
                </c:pt>
                <c:pt idx="2401">
                  <c:v>716.134711629663</c:v>
                </c:pt>
                <c:pt idx="2402">
                  <c:v>716.13655457544496</c:v>
                </c:pt>
                <c:pt idx="2403">
                  <c:v>716.14149271157805</c:v>
                </c:pt>
                <c:pt idx="2404">
                  <c:v>716.14466301093796</c:v>
                </c:pt>
                <c:pt idx="2405">
                  <c:v>716.14573115860696</c:v>
                </c:pt>
                <c:pt idx="2406">
                  <c:v>716.14121350948199</c:v>
                </c:pt>
                <c:pt idx="2407">
                  <c:v>716.13464000010595</c:v>
                </c:pt>
                <c:pt idx="2408">
                  <c:v>716.12818440860201</c:v>
                </c:pt>
                <c:pt idx="2409">
                  <c:v>716.11789606812602</c:v>
                </c:pt>
                <c:pt idx="2410">
                  <c:v>716.10485291466398</c:v>
                </c:pt>
                <c:pt idx="2411">
                  <c:v>716.09323316775601</c:v>
                </c:pt>
                <c:pt idx="2412">
                  <c:v>716.08398467717302</c:v>
                </c:pt>
                <c:pt idx="2413">
                  <c:v>716.07452918859894</c:v>
                </c:pt>
                <c:pt idx="2414">
                  <c:v>716.06710374913496</c:v>
                </c:pt>
                <c:pt idx="2415">
                  <c:v>716.06614924100199</c:v>
                </c:pt>
                <c:pt idx="2416">
                  <c:v>716.06082116891901</c:v>
                </c:pt>
                <c:pt idx="2417">
                  <c:v>716.052227154668</c:v>
                </c:pt>
                <c:pt idx="2418">
                  <c:v>716.04687999991995</c:v>
                </c:pt>
                <c:pt idx="2419">
                  <c:v>716.045016494386</c:v>
                </c:pt>
                <c:pt idx="2420">
                  <c:v>716.04619283789202</c:v>
                </c:pt>
                <c:pt idx="2421">
                  <c:v>716.049313699246</c:v>
                </c:pt>
                <c:pt idx="2422">
                  <c:v>716.049675988084</c:v>
                </c:pt>
                <c:pt idx="2423">
                  <c:v>716.04537453567104</c:v>
                </c:pt>
                <c:pt idx="2424">
                  <c:v>716.04085924286198</c:v>
                </c:pt>
                <c:pt idx="2425">
                  <c:v>716.03860614189398</c:v>
                </c:pt>
                <c:pt idx="2426">
                  <c:v>716.03385100346895</c:v>
                </c:pt>
                <c:pt idx="2427">
                  <c:v>716.02568128470602</c:v>
                </c:pt>
                <c:pt idx="2428">
                  <c:v>716.01263000005201</c:v>
                </c:pt>
                <c:pt idx="2429">
                  <c:v>716.00159259780696</c:v>
                </c:pt>
                <c:pt idx="2430">
                  <c:v>715.98779706419896</c:v>
                </c:pt>
                <c:pt idx="2431">
                  <c:v>715.97471757545395</c:v>
                </c:pt>
                <c:pt idx="2432">
                  <c:v>715.96183118307999</c:v>
                </c:pt>
                <c:pt idx="2433">
                  <c:v>715.95181055078694</c:v>
                </c:pt>
                <c:pt idx="2434">
                  <c:v>715.94878124263005</c:v>
                </c:pt>
                <c:pt idx="2435">
                  <c:v>715.95444021278695</c:v>
                </c:pt>
                <c:pt idx="2436">
                  <c:v>715.96104095757505</c:v>
                </c:pt>
                <c:pt idx="2437">
                  <c:v>715.97168895568097</c:v>
                </c:pt>
                <c:pt idx="2438">
                  <c:v>715.98826493293495</c:v>
                </c:pt>
                <c:pt idx="2439">
                  <c:v>715.99963000026605</c:v>
                </c:pt>
                <c:pt idx="2440">
                  <c:v>716.00330219682598</c:v>
                </c:pt>
                <c:pt idx="2441">
                  <c:v>716.00690869488199</c:v>
                </c:pt>
                <c:pt idx="2442">
                  <c:v>716.009692913001</c:v>
                </c:pt>
                <c:pt idx="2443">
                  <c:v>716.01063144200202</c:v>
                </c:pt>
                <c:pt idx="2444">
                  <c:v>716.00848446636496</c:v>
                </c:pt>
                <c:pt idx="2445">
                  <c:v>716.003580542789</c:v>
                </c:pt>
                <c:pt idx="2446">
                  <c:v>715.99736191756404</c:v>
                </c:pt>
                <c:pt idx="2447">
                  <c:v>715.98764448858697</c:v>
                </c:pt>
                <c:pt idx="2448">
                  <c:v>715.98150605780302</c:v>
                </c:pt>
                <c:pt idx="2449">
                  <c:v>715.98125999983904</c:v>
                </c:pt>
                <c:pt idx="2450">
                  <c:v>715.98202944785805</c:v>
                </c:pt>
                <c:pt idx="2451">
                  <c:v>715.98791524321302</c:v>
                </c:pt>
                <c:pt idx="2452">
                  <c:v>715.99561116345296</c:v>
                </c:pt>
                <c:pt idx="2453">
                  <c:v>716.00569368946003</c:v>
                </c:pt>
                <c:pt idx="2454">
                  <c:v>716.01793444850898</c:v>
                </c:pt>
                <c:pt idx="2455">
                  <c:v>716.03068808732996</c:v>
                </c:pt>
                <c:pt idx="2456">
                  <c:v>716.03703049230103</c:v>
                </c:pt>
                <c:pt idx="2457">
                  <c:v>716.03757782789</c:v>
                </c:pt>
                <c:pt idx="2458">
                  <c:v>716.04120380664403</c:v>
                </c:pt>
                <c:pt idx="2459">
                  <c:v>716.04155999985005</c:v>
                </c:pt>
                <c:pt idx="2460">
                  <c:v>716.04131884632795</c:v>
                </c:pt>
                <c:pt idx="2461">
                  <c:v>716.03795430667606</c:v>
                </c:pt>
                <c:pt idx="2462">
                  <c:v>716.03439127903903</c:v>
                </c:pt>
                <c:pt idx="2463">
                  <c:v>716.03277999978297</c:v>
                </c:pt>
                <c:pt idx="2464">
                  <c:v>716.03516556506804</c:v>
                </c:pt>
                <c:pt idx="2465">
                  <c:v>716.04207272116196</c:v>
                </c:pt>
                <c:pt idx="2466">
                  <c:v>716.04557987560702</c:v>
                </c:pt>
                <c:pt idx="2467">
                  <c:v>716.04487515192204</c:v>
                </c:pt>
                <c:pt idx="2468">
                  <c:v>716.03955574552504</c:v>
                </c:pt>
                <c:pt idx="2469">
                  <c:v>716.034360000172</c:v>
                </c:pt>
                <c:pt idx="2470">
                  <c:v>716.03204051395403</c:v>
                </c:pt>
                <c:pt idx="2471">
                  <c:v>716.03079892591904</c:v>
                </c:pt>
                <c:pt idx="2472">
                  <c:v>716.03203602160704</c:v>
                </c:pt>
                <c:pt idx="2473">
                  <c:v>716.03087216434506</c:v>
                </c:pt>
                <c:pt idx="2474">
                  <c:v>716.02796695132702</c:v>
                </c:pt>
                <c:pt idx="2475">
                  <c:v>716.02699672521703</c:v>
                </c:pt>
                <c:pt idx="2476">
                  <c:v>716.02587902069001</c:v>
                </c:pt>
                <c:pt idx="2477">
                  <c:v>716.02843374067697</c:v>
                </c:pt>
                <c:pt idx="2478">
                  <c:v>716.03176118731506</c:v>
                </c:pt>
                <c:pt idx="2479">
                  <c:v>716.03572992302702</c:v>
                </c:pt>
                <c:pt idx="2480">
                  <c:v>716.04015572878302</c:v>
                </c:pt>
                <c:pt idx="2481">
                  <c:v>716.03381000016202</c:v>
                </c:pt>
                <c:pt idx="2482">
                  <c:v>716.02293945276995</c:v>
                </c:pt>
                <c:pt idx="2483">
                  <c:v>716.01335988758501</c:v>
                </c:pt>
                <c:pt idx="2484">
                  <c:v>716.00583535776002</c:v>
                </c:pt>
                <c:pt idx="2485">
                  <c:v>716.00133071611106</c:v>
                </c:pt>
                <c:pt idx="2486">
                  <c:v>715.99754530369796</c:v>
                </c:pt>
                <c:pt idx="2487">
                  <c:v>715.99440701661399</c:v>
                </c:pt>
                <c:pt idx="2488">
                  <c:v>715.99098775232096</c:v>
                </c:pt>
                <c:pt idx="2489">
                  <c:v>715.98590280744099</c:v>
                </c:pt>
                <c:pt idx="2490">
                  <c:v>715.98031555721798</c:v>
                </c:pt>
                <c:pt idx="2491">
                  <c:v>715.97760527614196</c:v>
                </c:pt>
                <c:pt idx="2492">
                  <c:v>715.97206861713005</c:v>
                </c:pt>
                <c:pt idx="2493">
                  <c:v>715.96395091036004</c:v>
                </c:pt>
                <c:pt idx="2494">
                  <c:v>715.95461240669704</c:v>
                </c:pt>
                <c:pt idx="2495">
                  <c:v>715.948669999873</c:v>
                </c:pt>
                <c:pt idx="2496">
                  <c:v>715.94231993277799</c:v>
                </c:pt>
                <c:pt idx="2497">
                  <c:v>715.93611623725894</c:v>
                </c:pt>
                <c:pt idx="2498">
                  <c:v>715.93164576003505</c:v>
                </c:pt>
                <c:pt idx="2499">
                  <c:v>715.93138309101005</c:v>
                </c:pt>
                <c:pt idx="2500">
                  <c:v>715.93347608344197</c:v>
                </c:pt>
                <c:pt idx="2501">
                  <c:v>715.93121254882601</c:v>
                </c:pt>
                <c:pt idx="2502">
                  <c:v>715.92358175172899</c:v>
                </c:pt>
                <c:pt idx="2503">
                  <c:v>715.91424908647798</c:v>
                </c:pt>
                <c:pt idx="2504">
                  <c:v>715.90290193296801</c:v>
                </c:pt>
                <c:pt idx="2505">
                  <c:v>715.88835958726202</c:v>
                </c:pt>
                <c:pt idx="2506">
                  <c:v>715.87438999994504</c:v>
                </c:pt>
                <c:pt idx="2507">
                  <c:v>715.86844307397303</c:v>
                </c:pt>
                <c:pt idx="2508">
                  <c:v>715.86357994764103</c:v>
                </c:pt>
                <c:pt idx="2509">
                  <c:v>715.86346793687801</c:v>
                </c:pt>
                <c:pt idx="2510">
                  <c:v>715.86692805856001</c:v>
                </c:pt>
                <c:pt idx="2511">
                  <c:v>715.869709205037</c:v>
                </c:pt>
                <c:pt idx="2512">
                  <c:v>715.87089342320701</c:v>
                </c:pt>
                <c:pt idx="2513">
                  <c:v>715.87568826742904</c:v>
                </c:pt>
                <c:pt idx="2514">
                  <c:v>715.88962114342496</c:v>
                </c:pt>
                <c:pt idx="2515">
                  <c:v>715.90005044935003</c:v>
                </c:pt>
                <c:pt idx="2516">
                  <c:v>715.90302000007603</c:v>
                </c:pt>
                <c:pt idx="2517">
                  <c:v>715.90895848718696</c:v>
                </c:pt>
                <c:pt idx="2518">
                  <c:v>715.91388232400504</c:v>
                </c:pt>
                <c:pt idx="2519">
                  <c:v>715.92210277392405</c:v>
                </c:pt>
                <c:pt idx="2520">
                  <c:v>715.93447738332395</c:v>
                </c:pt>
                <c:pt idx="2521">
                  <c:v>715.94799738528502</c:v>
                </c:pt>
                <c:pt idx="2522">
                  <c:v>715.95993863302999</c:v>
                </c:pt>
                <c:pt idx="2523">
                  <c:v>715.97130395278305</c:v>
                </c:pt>
                <c:pt idx="2524">
                  <c:v>715.98504718237098</c:v>
                </c:pt>
                <c:pt idx="2525">
                  <c:v>715.99821423223</c:v>
                </c:pt>
                <c:pt idx="2526">
                  <c:v>716.01586999985</c:v>
                </c:pt>
                <c:pt idx="2527">
                  <c:v>716.03763140704302</c:v>
                </c:pt>
                <c:pt idx="2528">
                  <c:v>716.04896815867301</c:v>
                </c:pt>
                <c:pt idx="2529">
                  <c:v>716.05790763248899</c:v>
                </c:pt>
                <c:pt idx="2530">
                  <c:v>716.06343520967903</c:v>
                </c:pt>
                <c:pt idx="2531">
                  <c:v>716.06364578068803</c:v>
                </c:pt>
                <c:pt idx="2532">
                  <c:v>716.05826890530602</c:v>
                </c:pt>
                <c:pt idx="2533">
                  <c:v>716.05072913616596</c:v>
                </c:pt>
                <c:pt idx="2534">
                  <c:v>716.04484982523297</c:v>
                </c:pt>
                <c:pt idx="2535">
                  <c:v>716.03562011864699</c:v>
                </c:pt>
                <c:pt idx="2536">
                  <c:v>716.029874794443</c:v>
                </c:pt>
                <c:pt idx="2537">
                  <c:v>716.02263999985996</c:v>
                </c:pt>
                <c:pt idx="2538">
                  <c:v>716.01813878586597</c:v>
                </c:pt>
                <c:pt idx="2539">
                  <c:v>716.01068425605604</c:v>
                </c:pt>
                <c:pt idx="2540">
                  <c:v>716.00346680790904</c:v>
                </c:pt>
                <c:pt idx="2541">
                  <c:v>715.99348754817299</c:v>
                </c:pt>
                <c:pt idx="2542">
                  <c:v>715.98534522011096</c:v>
                </c:pt>
                <c:pt idx="2543">
                  <c:v>715.98279740417104</c:v>
                </c:pt>
                <c:pt idx="2544">
                  <c:v>715.98403654727304</c:v>
                </c:pt>
                <c:pt idx="2545">
                  <c:v>715.98384969284098</c:v>
                </c:pt>
                <c:pt idx="2546">
                  <c:v>715.97643999997399</c:v>
                </c:pt>
                <c:pt idx="2547">
                  <c:v>715.969021298455</c:v>
                </c:pt>
                <c:pt idx="2548">
                  <c:v>715.96818072217604</c:v>
                </c:pt>
                <c:pt idx="2549">
                  <c:v>715.96760710078399</c:v>
                </c:pt>
                <c:pt idx="2550">
                  <c:v>715.96900718289999</c:v>
                </c:pt>
                <c:pt idx="2551">
                  <c:v>715.96959810837996</c:v>
                </c:pt>
                <c:pt idx="2552">
                  <c:v>715.96645416842705</c:v>
                </c:pt>
                <c:pt idx="2553">
                  <c:v>715.96857363919605</c:v>
                </c:pt>
                <c:pt idx="2554">
                  <c:v>715.978209571246</c:v>
                </c:pt>
                <c:pt idx="2555">
                  <c:v>715.98951341704503</c:v>
                </c:pt>
                <c:pt idx="2556">
                  <c:v>715.99603374983894</c:v>
                </c:pt>
                <c:pt idx="2557">
                  <c:v>716.00152999977797</c:v>
                </c:pt>
                <c:pt idx="2558">
                  <c:v>716.00922000018795</c:v>
                </c:pt>
                <c:pt idx="2559">
                  <c:v>716.017449184724</c:v>
                </c:pt>
                <c:pt idx="2560">
                  <c:v>716.02781013807601</c:v>
                </c:pt>
                <c:pt idx="2561">
                  <c:v>716.03570988345496</c:v>
                </c:pt>
                <c:pt idx="2562">
                  <c:v>716.03692331070602</c:v>
                </c:pt>
                <c:pt idx="2563">
                  <c:v>716.03349532985601</c:v>
                </c:pt>
                <c:pt idx="2564">
                  <c:v>716.02605582336696</c:v>
                </c:pt>
                <c:pt idx="2565">
                  <c:v>716.01330532505096</c:v>
                </c:pt>
                <c:pt idx="2566">
                  <c:v>716.00164510406</c:v>
                </c:pt>
                <c:pt idx="2567">
                  <c:v>715.99177222832498</c:v>
                </c:pt>
                <c:pt idx="2568">
                  <c:v>715.98575572079801</c:v>
                </c:pt>
                <c:pt idx="2569">
                  <c:v>715.97808999997005</c:v>
                </c:pt>
                <c:pt idx="2570">
                  <c:v>715.98049582479098</c:v>
                </c:pt>
                <c:pt idx="2571">
                  <c:v>715.982567289087</c:v>
                </c:pt>
                <c:pt idx="2572">
                  <c:v>715.985874436264</c:v>
                </c:pt>
                <c:pt idx="2573">
                  <c:v>715.99149614096802</c:v>
                </c:pt>
                <c:pt idx="2574">
                  <c:v>715.99548340244405</c:v>
                </c:pt>
                <c:pt idx="2575">
                  <c:v>715.99396719281799</c:v>
                </c:pt>
                <c:pt idx="2576">
                  <c:v>715.99394842798995</c:v>
                </c:pt>
                <c:pt idx="2577">
                  <c:v>715.99575220147403</c:v>
                </c:pt>
                <c:pt idx="2578">
                  <c:v>716.00353999995002</c:v>
                </c:pt>
                <c:pt idx="2579">
                  <c:v>716.01481700195598</c:v>
                </c:pt>
                <c:pt idx="2580">
                  <c:v>716.02464040544498</c:v>
                </c:pt>
                <c:pt idx="2581">
                  <c:v>716.03008247090099</c:v>
                </c:pt>
                <c:pt idx="2582">
                  <c:v>716.032629441886</c:v>
                </c:pt>
                <c:pt idx="2583">
                  <c:v>716.03456609001398</c:v>
                </c:pt>
                <c:pt idx="2584">
                  <c:v>716.03745910982605</c:v>
                </c:pt>
                <c:pt idx="2585">
                  <c:v>716.04674567778795</c:v>
                </c:pt>
                <c:pt idx="2586">
                  <c:v>716.05456493041697</c:v>
                </c:pt>
                <c:pt idx="2587">
                  <c:v>716.063660000038</c:v>
                </c:pt>
                <c:pt idx="2588">
                  <c:v>716.07330951917004</c:v>
                </c:pt>
                <c:pt idx="2589">
                  <c:v>716.08829784959403</c:v>
                </c:pt>
                <c:pt idx="2590">
                  <c:v>716.10250538272101</c:v>
                </c:pt>
                <c:pt idx="2591">
                  <c:v>716.11884926627295</c:v>
                </c:pt>
                <c:pt idx="2592">
                  <c:v>716.13781518371798</c:v>
                </c:pt>
                <c:pt idx="2593">
                  <c:v>716.15684184987197</c:v>
                </c:pt>
                <c:pt idx="2594">
                  <c:v>716.17418150798596</c:v>
                </c:pt>
                <c:pt idx="2595">
                  <c:v>716.18775422255601</c:v>
                </c:pt>
                <c:pt idx="2596">
                  <c:v>716.19973652933402</c:v>
                </c:pt>
                <c:pt idx="2597">
                  <c:v>716.20899931368899</c:v>
                </c:pt>
                <c:pt idx="2598">
                  <c:v>716.22208506454797</c:v>
                </c:pt>
                <c:pt idx="2599">
                  <c:v>716.23362300350004</c:v>
                </c:pt>
                <c:pt idx="2600">
                  <c:v>716.24017000008803</c:v>
                </c:pt>
                <c:pt idx="2601">
                  <c:v>716.23705101231496</c:v>
                </c:pt>
                <c:pt idx="2602">
                  <c:v>716.22989773705899</c:v>
                </c:pt>
                <c:pt idx="2603">
                  <c:v>716.22043260972805</c:v>
                </c:pt>
                <c:pt idx="2604">
                  <c:v>716.20448992152205</c:v>
                </c:pt>
                <c:pt idx="2605">
                  <c:v>716.184724355546</c:v>
                </c:pt>
                <c:pt idx="2606">
                  <c:v>716.16398053809405</c:v>
                </c:pt>
                <c:pt idx="2607">
                  <c:v>716.14355230971501</c:v>
                </c:pt>
                <c:pt idx="2608">
                  <c:v>716.11720328067497</c:v>
                </c:pt>
                <c:pt idx="2609">
                  <c:v>716.09574900515099</c:v>
                </c:pt>
                <c:pt idx="2610">
                  <c:v>716.08102076736998</c:v>
                </c:pt>
                <c:pt idx="2611">
                  <c:v>716.07280999985096</c:v>
                </c:pt>
                <c:pt idx="2612">
                  <c:v>716.05988975103003</c:v>
                </c:pt>
                <c:pt idx="2613">
                  <c:v>716.05641778162101</c:v>
                </c:pt>
                <c:pt idx="2614">
                  <c:v>716.05722532108496</c:v>
                </c:pt>
                <c:pt idx="2615">
                  <c:v>716.05622099789798</c:v>
                </c:pt>
                <c:pt idx="2616">
                  <c:v>716.05070801978604</c:v>
                </c:pt>
                <c:pt idx="2617">
                  <c:v>716.04757197227298</c:v>
                </c:pt>
                <c:pt idx="2618">
                  <c:v>716.04936426436598</c:v>
                </c:pt>
                <c:pt idx="2619">
                  <c:v>716.05308964544395</c:v>
                </c:pt>
                <c:pt idx="2620">
                  <c:v>716.05514615422499</c:v>
                </c:pt>
                <c:pt idx="2621">
                  <c:v>716.05673846507102</c:v>
                </c:pt>
                <c:pt idx="2622">
                  <c:v>716.05701000002796</c:v>
                </c:pt>
                <c:pt idx="2623">
                  <c:v>716.06077576557004</c:v>
                </c:pt>
                <c:pt idx="2624">
                  <c:v>716.07210540182905</c:v>
                </c:pt>
                <c:pt idx="2625">
                  <c:v>716.082455543675</c:v>
                </c:pt>
                <c:pt idx="2626">
                  <c:v>716.08448738831703</c:v>
                </c:pt>
                <c:pt idx="2627">
                  <c:v>716.08414192425005</c:v>
                </c:pt>
                <c:pt idx="2628">
                  <c:v>716.08322500357997</c:v>
                </c:pt>
                <c:pt idx="2629">
                  <c:v>716.08421082913901</c:v>
                </c:pt>
                <c:pt idx="2630">
                  <c:v>716.08811673562798</c:v>
                </c:pt>
                <c:pt idx="2631">
                  <c:v>716.09488740755603</c:v>
                </c:pt>
                <c:pt idx="2632">
                  <c:v>716.11150999992401</c:v>
                </c:pt>
                <c:pt idx="2633">
                  <c:v>716.12738320450705</c:v>
                </c:pt>
                <c:pt idx="2634">
                  <c:v>716.14898999981006</c:v>
                </c:pt>
                <c:pt idx="2635">
                  <c:v>716.16278756831002</c:v>
                </c:pt>
                <c:pt idx="2636">
                  <c:v>716.18407214198896</c:v>
                </c:pt>
                <c:pt idx="2637">
                  <c:v>716.20391393307295</c:v>
                </c:pt>
                <c:pt idx="2638">
                  <c:v>716.22144634347899</c:v>
                </c:pt>
                <c:pt idx="2639">
                  <c:v>716.23773178714703</c:v>
                </c:pt>
                <c:pt idx="2640">
                  <c:v>716.24920414958501</c:v>
                </c:pt>
                <c:pt idx="2641">
                  <c:v>716.25722042515395</c:v>
                </c:pt>
                <c:pt idx="2642">
                  <c:v>716.26209894767896</c:v>
                </c:pt>
                <c:pt idx="2643">
                  <c:v>716.25995000012495</c:v>
                </c:pt>
                <c:pt idx="2644">
                  <c:v>716.25546898855896</c:v>
                </c:pt>
                <c:pt idx="2645">
                  <c:v>716.254490724265</c:v>
                </c:pt>
                <c:pt idx="2646">
                  <c:v>716.253468169597</c:v>
                </c:pt>
                <c:pt idx="2647">
                  <c:v>716.24726748880698</c:v>
                </c:pt>
                <c:pt idx="2648">
                  <c:v>716.23708710984499</c:v>
                </c:pt>
                <c:pt idx="2649">
                  <c:v>716.23019233684204</c:v>
                </c:pt>
                <c:pt idx="2650">
                  <c:v>716.22705457708696</c:v>
                </c:pt>
                <c:pt idx="2651">
                  <c:v>716.22560561886201</c:v>
                </c:pt>
                <c:pt idx="2652">
                  <c:v>716.22924429558202</c:v>
                </c:pt>
                <c:pt idx="2653">
                  <c:v>716.232373953506</c:v>
                </c:pt>
                <c:pt idx="2654">
                  <c:v>716.23256321166696</c:v>
                </c:pt>
                <c:pt idx="2655">
                  <c:v>716.22760000011499</c:v>
                </c:pt>
                <c:pt idx="2656">
                  <c:v>716.21504730015897</c:v>
                </c:pt>
                <c:pt idx="2657">
                  <c:v>716.19697976774</c:v>
                </c:pt>
                <c:pt idx="2658">
                  <c:v>716.18900241246695</c:v>
                </c:pt>
                <c:pt idx="2659">
                  <c:v>716.18476632628699</c:v>
                </c:pt>
                <c:pt idx="2660">
                  <c:v>716.18528754285501</c:v>
                </c:pt>
                <c:pt idx="2661">
                  <c:v>716.19076181563696</c:v>
                </c:pt>
                <c:pt idx="2662">
                  <c:v>716.20133423347704</c:v>
                </c:pt>
                <c:pt idx="2663">
                  <c:v>716.20540579154101</c:v>
                </c:pt>
                <c:pt idx="2664">
                  <c:v>716.20374000006802</c:v>
                </c:pt>
                <c:pt idx="2665">
                  <c:v>716.19372308040602</c:v>
                </c:pt>
                <c:pt idx="2666">
                  <c:v>716.17677025808598</c:v>
                </c:pt>
                <c:pt idx="2667">
                  <c:v>716.16297382853099</c:v>
                </c:pt>
                <c:pt idx="2668">
                  <c:v>716.14710441478405</c:v>
                </c:pt>
                <c:pt idx="2669">
                  <c:v>716.12645876874001</c:v>
                </c:pt>
                <c:pt idx="2670">
                  <c:v>716.11911371247197</c:v>
                </c:pt>
                <c:pt idx="2671">
                  <c:v>716.11543661574603</c:v>
                </c:pt>
                <c:pt idx="2672">
                  <c:v>716.10563627913905</c:v>
                </c:pt>
                <c:pt idx="2673">
                  <c:v>716.10274798831597</c:v>
                </c:pt>
                <c:pt idx="2674">
                  <c:v>716.10405999985005</c:v>
                </c:pt>
                <c:pt idx="2675">
                  <c:v>716.10758711450296</c:v>
                </c:pt>
                <c:pt idx="2676">
                  <c:v>716.11312284313703</c:v>
                </c:pt>
                <c:pt idx="2677">
                  <c:v>716.11513852299402</c:v>
                </c:pt>
                <c:pt idx="2678">
                  <c:v>716.11090601654803</c:v>
                </c:pt>
                <c:pt idx="2679">
                  <c:v>716.10349481621995</c:v>
                </c:pt>
                <c:pt idx="2680">
                  <c:v>716.09597214854602</c:v>
                </c:pt>
                <c:pt idx="2681">
                  <c:v>716.08658612679403</c:v>
                </c:pt>
                <c:pt idx="2682">
                  <c:v>716.08085088010296</c:v>
                </c:pt>
                <c:pt idx="2683">
                  <c:v>716.07500363108102</c:v>
                </c:pt>
                <c:pt idx="2684">
                  <c:v>716.07117000019605</c:v>
                </c:pt>
                <c:pt idx="2685">
                  <c:v>716.076485179879</c:v>
                </c:pt>
                <c:pt idx="2686">
                  <c:v>716.08400585059701</c:v>
                </c:pt>
                <c:pt idx="2687">
                  <c:v>716.09309035805404</c:v>
                </c:pt>
                <c:pt idx="2688">
                  <c:v>716.10793489361902</c:v>
                </c:pt>
                <c:pt idx="2689">
                  <c:v>716.12659766344802</c:v>
                </c:pt>
                <c:pt idx="2690">
                  <c:v>716.14840983124702</c:v>
                </c:pt>
                <c:pt idx="2691">
                  <c:v>716.17442057083201</c:v>
                </c:pt>
                <c:pt idx="2692">
                  <c:v>716.19512999990195</c:v>
                </c:pt>
                <c:pt idx="2693">
                  <c:v>716.196398332115</c:v>
                </c:pt>
                <c:pt idx="2694">
                  <c:v>716.21715999971002</c:v>
                </c:pt>
                <c:pt idx="2695">
                  <c:v>716.22808999995004</c:v>
                </c:pt>
                <c:pt idx="2696">
                  <c:v>716.24302257733098</c:v>
                </c:pt>
                <c:pt idx="2697">
                  <c:v>716.25354126229695</c:v>
                </c:pt>
                <c:pt idx="2698">
                  <c:v>716.259502957873</c:v>
                </c:pt>
                <c:pt idx="2699">
                  <c:v>716.26280549087801</c:v>
                </c:pt>
                <c:pt idx="2700">
                  <c:v>716.26524132088105</c:v>
                </c:pt>
                <c:pt idx="2701">
                  <c:v>716.27210680837902</c:v>
                </c:pt>
                <c:pt idx="2702">
                  <c:v>716.28699805503402</c:v>
                </c:pt>
                <c:pt idx="2703">
                  <c:v>716.30329662507404</c:v>
                </c:pt>
                <c:pt idx="2704">
                  <c:v>716.32085873431504</c:v>
                </c:pt>
                <c:pt idx="2705">
                  <c:v>716.33650613786006</c:v>
                </c:pt>
                <c:pt idx="2706">
                  <c:v>716.35377456971105</c:v>
                </c:pt>
                <c:pt idx="2707">
                  <c:v>716.36871000005999</c:v>
                </c:pt>
                <c:pt idx="2708">
                  <c:v>716.37416055381402</c:v>
                </c:pt>
                <c:pt idx="2709">
                  <c:v>716.37575393402005</c:v>
                </c:pt>
                <c:pt idx="2710">
                  <c:v>716.375795252231</c:v>
                </c:pt>
                <c:pt idx="2711">
                  <c:v>716.37593658629498</c:v>
                </c:pt>
                <c:pt idx="2712">
                  <c:v>716.37542631767803</c:v>
                </c:pt>
                <c:pt idx="2713">
                  <c:v>716.37302442678902</c:v>
                </c:pt>
                <c:pt idx="2714">
                  <c:v>716.37301477251197</c:v>
                </c:pt>
                <c:pt idx="2715">
                  <c:v>716.38087571516905</c:v>
                </c:pt>
                <c:pt idx="2716">
                  <c:v>716.38519000009705</c:v>
                </c:pt>
                <c:pt idx="2717">
                  <c:v>716.385112348289</c:v>
                </c:pt>
                <c:pt idx="2718">
                  <c:v>716.37445000000298</c:v>
                </c:pt>
                <c:pt idx="2719">
                  <c:v>716.35971321976001</c:v>
                </c:pt>
                <c:pt idx="2720">
                  <c:v>716.34640895395898</c:v>
                </c:pt>
                <c:pt idx="2721">
                  <c:v>716.33082926598399</c:v>
                </c:pt>
                <c:pt idx="2722">
                  <c:v>716.31045556212996</c:v>
                </c:pt>
                <c:pt idx="2723">
                  <c:v>716.28860370769701</c:v>
                </c:pt>
                <c:pt idx="2724">
                  <c:v>716.27084433387802</c:v>
                </c:pt>
                <c:pt idx="2725">
                  <c:v>716.25651017826203</c:v>
                </c:pt>
                <c:pt idx="2726">
                  <c:v>716.23919365633606</c:v>
                </c:pt>
                <c:pt idx="2727">
                  <c:v>716.21449094965396</c:v>
                </c:pt>
                <c:pt idx="2728">
                  <c:v>716.19075122696802</c:v>
                </c:pt>
                <c:pt idx="2729">
                  <c:v>716.17295154651504</c:v>
                </c:pt>
                <c:pt idx="2730">
                  <c:v>716.14948000010395</c:v>
                </c:pt>
                <c:pt idx="2731">
                  <c:v>716.12281552098398</c:v>
                </c:pt>
                <c:pt idx="2732">
                  <c:v>716.10383376163395</c:v>
                </c:pt>
                <c:pt idx="2733">
                  <c:v>716.08231158053104</c:v>
                </c:pt>
                <c:pt idx="2734">
                  <c:v>716.06398570582996</c:v>
                </c:pt>
                <c:pt idx="2735">
                  <c:v>716.04869068920505</c:v>
                </c:pt>
                <c:pt idx="2736">
                  <c:v>716.03610267236002</c:v>
                </c:pt>
                <c:pt idx="2737">
                  <c:v>716.02030733923198</c:v>
                </c:pt>
                <c:pt idx="2738">
                  <c:v>716.00114562867202</c:v>
                </c:pt>
                <c:pt idx="2739">
                  <c:v>715.98822103733903</c:v>
                </c:pt>
                <c:pt idx="2740">
                  <c:v>715.96917999978803</c:v>
                </c:pt>
                <c:pt idx="2741">
                  <c:v>715.95686983930898</c:v>
                </c:pt>
                <c:pt idx="2742">
                  <c:v>715.94375052797204</c:v>
                </c:pt>
                <c:pt idx="2743">
                  <c:v>715.93514907572205</c:v>
                </c:pt>
                <c:pt idx="2744">
                  <c:v>715.926709282964</c:v>
                </c:pt>
                <c:pt idx="2745">
                  <c:v>715.90824779757804</c:v>
                </c:pt>
                <c:pt idx="2746">
                  <c:v>715.89227460097095</c:v>
                </c:pt>
                <c:pt idx="2747">
                  <c:v>715.87193985930901</c:v>
                </c:pt>
                <c:pt idx="2748">
                  <c:v>715.84663816945204</c:v>
                </c:pt>
                <c:pt idx="2749">
                  <c:v>715.82056080631503</c:v>
                </c:pt>
                <c:pt idx="2750">
                  <c:v>715.80631614486595</c:v>
                </c:pt>
                <c:pt idx="2751">
                  <c:v>715.78557999991904</c:v>
                </c:pt>
                <c:pt idx="2752">
                  <c:v>715.76580453053805</c:v>
                </c:pt>
                <c:pt idx="2753">
                  <c:v>715.74768659731399</c:v>
                </c:pt>
                <c:pt idx="2754">
                  <c:v>715.72643576962605</c:v>
                </c:pt>
                <c:pt idx="2755">
                  <c:v>715.70248785184594</c:v>
                </c:pt>
                <c:pt idx="2756">
                  <c:v>715.67570271117904</c:v>
                </c:pt>
                <c:pt idx="2757">
                  <c:v>715.64761529037605</c:v>
                </c:pt>
                <c:pt idx="2758">
                  <c:v>715.62361394068603</c:v>
                </c:pt>
                <c:pt idx="2759">
                  <c:v>715.60162376601897</c:v>
                </c:pt>
                <c:pt idx="2760">
                  <c:v>715.579174677884</c:v>
                </c:pt>
                <c:pt idx="2761">
                  <c:v>715.561109432649</c:v>
                </c:pt>
                <c:pt idx="2762">
                  <c:v>715.54615134008395</c:v>
                </c:pt>
                <c:pt idx="2763">
                  <c:v>715.53277999979605</c:v>
                </c:pt>
                <c:pt idx="2764">
                  <c:v>715.52762916087102</c:v>
                </c:pt>
                <c:pt idx="2765">
                  <c:v>715.52478957880601</c:v>
                </c:pt>
                <c:pt idx="2766">
                  <c:v>715.52218567524801</c:v>
                </c:pt>
                <c:pt idx="2767">
                  <c:v>715.52138987951002</c:v>
                </c:pt>
                <c:pt idx="2768">
                  <c:v>715.51951292701096</c:v>
                </c:pt>
                <c:pt idx="2769">
                  <c:v>715.51260694568896</c:v>
                </c:pt>
                <c:pt idx="2770">
                  <c:v>715.50339224928598</c:v>
                </c:pt>
                <c:pt idx="2771">
                  <c:v>715.49007808887302</c:v>
                </c:pt>
                <c:pt idx="2772">
                  <c:v>715.47083886552605</c:v>
                </c:pt>
                <c:pt idx="2773">
                  <c:v>715.45129000018596</c:v>
                </c:pt>
                <c:pt idx="2774">
                  <c:v>715.43964422069701</c:v>
                </c:pt>
                <c:pt idx="2775">
                  <c:v>715.42180298841902</c:v>
                </c:pt>
                <c:pt idx="2776">
                  <c:v>715.40171250768901</c:v>
                </c:pt>
                <c:pt idx="2777">
                  <c:v>715.38088345933704</c:v>
                </c:pt>
                <c:pt idx="2778">
                  <c:v>715.35677290306</c:v>
                </c:pt>
                <c:pt idx="2779">
                  <c:v>715.32754157912098</c:v>
                </c:pt>
                <c:pt idx="2780">
                  <c:v>715.29636766354804</c:v>
                </c:pt>
                <c:pt idx="2781">
                  <c:v>715.27460327039296</c:v>
                </c:pt>
                <c:pt idx="2782">
                  <c:v>715.25389010262097</c:v>
                </c:pt>
                <c:pt idx="2783">
                  <c:v>715.22745356653695</c:v>
                </c:pt>
                <c:pt idx="2784">
                  <c:v>715.20081000015796</c:v>
                </c:pt>
                <c:pt idx="2785">
                  <c:v>715.17375027502999</c:v>
                </c:pt>
                <c:pt idx="2786">
                  <c:v>715.14590726979304</c:v>
                </c:pt>
                <c:pt idx="2787">
                  <c:v>715.11241152506204</c:v>
                </c:pt>
                <c:pt idx="2788">
                  <c:v>715.07746391557498</c:v>
                </c:pt>
                <c:pt idx="2789">
                  <c:v>715.04091170618995</c:v>
                </c:pt>
                <c:pt idx="2790">
                  <c:v>714.99724163773499</c:v>
                </c:pt>
                <c:pt idx="2791">
                  <c:v>714.94494116652902</c:v>
                </c:pt>
                <c:pt idx="2792">
                  <c:v>714.89438470397602</c:v>
                </c:pt>
                <c:pt idx="2793">
                  <c:v>714.83567860317601</c:v>
                </c:pt>
                <c:pt idx="2794">
                  <c:v>714.77163898451897</c:v>
                </c:pt>
                <c:pt idx="2795">
                  <c:v>714.68982000019605</c:v>
                </c:pt>
                <c:pt idx="2796">
                  <c:v>714.60042389331602</c:v>
                </c:pt>
                <c:pt idx="2797">
                  <c:v>714.46143660962696</c:v>
                </c:pt>
                <c:pt idx="2798">
                  <c:v>714.35009694570999</c:v>
                </c:pt>
                <c:pt idx="2799">
                  <c:v>714.23157502248705</c:v>
                </c:pt>
                <c:pt idx="2800">
                  <c:v>714.10313876001896</c:v>
                </c:pt>
                <c:pt idx="2801">
                  <c:v>713.96976338255604</c:v>
                </c:pt>
                <c:pt idx="2802">
                  <c:v>713.81629452563504</c:v>
                </c:pt>
                <c:pt idx="2803">
                  <c:v>713.67721636316401</c:v>
                </c:pt>
                <c:pt idx="2804">
                  <c:v>713.54535000012697</c:v>
                </c:pt>
                <c:pt idx="2805">
                  <c:v>713.54535000012697</c:v>
                </c:pt>
                <c:pt idx="2806">
                  <c:v>713.37563347512196</c:v>
                </c:pt>
                <c:pt idx="2807">
                  <c:v>713.24621037341694</c:v>
                </c:pt>
                <c:pt idx="2808">
                  <c:v>713.09036112812498</c:v>
                </c:pt>
                <c:pt idx="2809">
                  <c:v>712.936745081607</c:v>
                </c:pt>
                <c:pt idx="2810">
                  <c:v>712.77389026902802</c:v>
                </c:pt>
                <c:pt idx="2811">
                  <c:v>712.593592310183</c:v>
                </c:pt>
                <c:pt idx="2812">
                  <c:v>712.41772731515505</c:v>
                </c:pt>
                <c:pt idx="2813">
                  <c:v>712.22045072298602</c:v>
                </c:pt>
                <c:pt idx="2814">
                  <c:v>711.98365673509102</c:v>
                </c:pt>
                <c:pt idx="2815">
                  <c:v>711.77018914318296</c:v>
                </c:pt>
                <c:pt idx="2816">
                  <c:v>711.54559702939503</c:v>
                </c:pt>
                <c:pt idx="2817">
                  <c:v>711.31927306714397</c:v>
                </c:pt>
                <c:pt idx="2818">
                  <c:v>711.04656999986901</c:v>
                </c:pt>
                <c:pt idx="2819">
                  <c:v>710.83221394077896</c:v>
                </c:pt>
                <c:pt idx="2820">
                  <c:v>710.64431396257203</c:v>
                </c:pt>
                <c:pt idx="2821">
                  <c:v>710.41756113366796</c:v>
                </c:pt>
                <c:pt idx="2822">
                  <c:v>710.17628998524799</c:v>
                </c:pt>
                <c:pt idx="2823">
                  <c:v>709.97339283812403</c:v>
                </c:pt>
                <c:pt idx="2824">
                  <c:v>709.77262915090603</c:v>
                </c:pt>
                <c:pt idx="2825">
                  <c:v>709.56200124337101</c:v>
                </c:pt>
                <c:pt idx="2826">
                  <c:v>709.334845959164</c:v>
                </c:pt>
                <c:pt idx="2827">
                  <c:v>709.14573670549703</c:v>
                </c:pt>
                <c:pt idx="2828">
                  <c:v>708.96160335567004</c:v>
                </c:pt>
                <c:pt idx="2829">
                  <c:v>708.74883999993904</c:v>
                </c:pt>
                <c:pt idx="2830">
                  <c:v>708.61347557226804</c:v>
                </c:pt>
                <c:pt idx="2831">
                  <c:v>708.47308694400704</c:v>
                </c:pt>
                <c:pt idx="2832">
                  <c:v>708.32741256323004</c:v>
                </c:pt>
                <c:pt idx="2833">
                  <c:v>708.18283130115401</c:v>
                </c:pt>
                <c:pt idx="2834">
                  <c:v>708.03481989965701</c:v>
                </c:pt>
                <c:pt idx="2835">
                  <c:v>707.90402562100996</c:v>
                </c:pt>
                <c:pt idx="2836">
                  <c:v>707.78182740073498</c:v>
                </c:pt>
                <c:pt idx="2837">
                  <c:v>707.66167160683801</c:v>
                </c:pt>
                <c:pt idx="2838">
                  <c:v>707.56478964502196</c:v>
                </c:pt>
                <c:pt idx="2839">
                  <c:v>707.47729000009997</c:v>
                </c:pt>
                <c:pt idx="2840">
                  <c:v>707.40168685227195</c:v>
                </c:pt>
                <c:pt idx="2841">
                  <c:v>707.34317161403203</c:v>
                </c:pt>
                <c:pt idx="2842">
                  <c:v>707.28634498607596</c:v>
                </c:pt>
                <c:pt idx="2843">
                  <c:v>707.24117972330896</c:v>
                </c:pt>
                <c:pt idx="2844">
                  <c:v>707.19560438107101</c:v>
                </c:pt>
                <c:pt idx="2845">
                  <c:v>707.14987906924603</c:v>
                </c:pt>
                <c:pt idx="2846">
                  <c:v>707.11210747295502</c:v>
                </c:pt>
                <c:pt idx="2847">
                  <c:v>707.07509702755704</c:v>
                </c:pt>
                <c:pt idx="2848">
                  <c:v>707.04194069462596</c:v>
                </c:pt>
                <c:pt idx="2849">
                  <c:v>707.00353821312899</c:v>
                </c:pt>
                <c:pt idx="2850">
                  <c:v>706.97125275304097</c:v>
                </c:pt>
                <c:pt idx="2851">
                  <c:v>706.94440000000304</c:v>
                </c:pt>
                <c:pt idx="2852">
                  <c:v>706.92213369891999</c:v>
                </c:pt>
                <c:pt idx="2853">
                  <c:v>706.90260113962995</c:v>
                </c:pt>
                <c:pt idx="2854">
                  <c:v>706.88178866413602</c:v>
                </c:pt>
                <c:pt idx="2855">
                  <c:v>706.86737968813702</c:v>
                </c:pt>
                <c:pt idx="2856">
                  <c:v>706.85608040101999</c:v>
                </c:pt>
                <c:pt idx="2857">
                  <c:v>706.84352793136804</c:v>
                </c:pt>
                <c:pt idx="2858">
                  <c:v>706.83012279124705</c:v>
                </c:pt>
                <c:pt idx="2859">
                  <c:v>706.81425076173002</c:v>
                </c:pt>
                <c:pt idx="2860">
                  <c:v>706.80339006957001</c:v>
                </c:pt>
                <c:pt idx="2861">
                  <c:v>706.79907802149705</c:v>
                </c:pt>
                <c:pt idx="2862">
                  <c:v>706.79144000007295</c:v>
                </c:pt>
                <c:pt idx="2863">
                  <c:v>706.78446205815101</c:v>
                </c:pt>
                <c:pt idx="2864">
                  <c:v>706.77892794088098</c:v>
                </c:pt>
                <c:pt idx="2865">
                  <c:v>706.77680846211501</c:v>
                </c:pt>
                <c:pt idx="2866">
                  <c:v>706.774716406332</c:v>
                </c:pt>
                <c:pt idx="2867">
                  <c:v>706.77205442859099</c:v>
                </c:pt>
                <c:pt idx="2868">
                  <c:v>706.76750728008994</c:v>
                </c:pt>
                <c:pt idx="2869">
                  <c:v>706.75524679941304</c:v>
                </c:pt>
                <c:pt idx="2870">
                  <c:v>706.74500891941898</c:v>
                </c:pt>
                <c:pt idx="2871">
                  <c:v>706.74022123818997</c:v>
                </c:pt>
                <c:pt idx="2872">
                  <c:v>706.73797229346405</c:v>
                </c:pt>
                <c:pt idx="2873">
                  <c:v>706.73959159483104</c:v>
                </c:pt>
                <c:pt idx="2874">
                  <c:v>706.74553999995805</c:v>
                </c:pt>
                <c:pt idx="2875">
                  <c:v>706.74362266510298</c:v>
                </c:pt>
                <c:pt idx="2876">
                  <c:v>706.74295542619598</c:v>
                </c:pt>
                <c:pt idx="2877">
                  <c:v>706.74350382416105</c:v>
                </c:pt>
                <c:pt idx="2878">
                  <c:v>706.74408593612395</c:v>
                </c:pt>
                <c:pt idx="2879">
                  <c:v>706.74499242303295</c:v>
                </c:pt>
                <c:pt idx="2880">
                  <c:v>706.74781568080004</c:v>
                </c:pt>
                <c:pt idx="2881">
                  <c:v>706.75408862284496</c:v>
                </c:pt>
                <c:pt idx="2882">
                  <c:v>706.76571135894199</c:v>
                </c:pt>
                <c:pt idx="2883">
                  <c:v>706.77803974139704</c:v>
                </c:pt>
                <c:pt idx="2884">
                  <c:v>706.78329374540294</c:v>
                </c:pt>
                <c:pt idx="2885">
                  <c:v>706.78662000021097</c:v>
                </c:pt>
                <c:pt idx="2886">
                  <c:v>706.78653152142999</c:v>
                </c:pt>
                <c:pt idx="2887">
                  <c:v>706.78584368970996</c:v>
                </c:pt>
                <c:pt idx="2888">
                  <c:v>706.78360953701804</c:v>
                </c:pt>
                <c:pt idx="2889">
                  <c:v>706.78126015337</c:v>
                </c:pt>
                <c:pt idx="2890">
                  <c:v>706.77874208319497</c:v>
                </c:pt>
                <c:pt idx="2891">
                  <c:v>706.774066105673</c:v>
                </c:pt>
                <c:pt idx="2892">
                  <c:v>706.768745660322</c:v>
                </c:pt>
                <c:pt idx="2893">
                  <c:v>706.76220168630402</c:v>
                </c:pt>
                <c:pt idx="2894">
                  <c:v>706.76266033583897</c:v>
                </c:pt>
                <c:pt idx="2895">
                  <c:v>706.75988999998106</c:v>
                </c:pt>
                <c:pt idx="2896">
                  <c:v>706.75475807791202</c:v>
                </c:pt>
                <c:pt idx="2897">
                  <c:v>706.74340503246503</c:v>
                </c:pt>
                <c:pt idx="2898">
                  <c:v>706.73284531297099</c:v>
                </c:pt>
                <c:pt idx="2899">
                  <c:v>706.72357189515799</c:v>
                </c:pt>
                <c:pt idx="2900">
                  <c:v>706.71531571965897</c:v>
                </c:pt>
                <c:pt idx="2901">
                  <c:v>706.70996977983202</c:v>
                </c:pt>
                <c:pt idx="2902">
                  <c:v>706.70700657059604</c:v>
                </c:pt>
                <c:pt idx="2903">
                  <c:v>706.70935385256496</c:v>
                </c:pt>
                <c:pt idx="2904">
                  <c:v>706.71873818853396</c:v>
                </c:pt>
                <c:pt idx="2905">
                  <c:v>706.73338804038201</c:v>
                </c:pt>
                <c:pt idx="2906">
                  <c:v>706.74407999979201</c:v>
                </c:pt>
                <c:pt idx="2907">
                  <c:v>706.75579062565703</c:v>
                </c:pt>
                <c:pt idx="2908">
                  <c:v>706.76597045506901</c:v>
                </c:pt>
                <c:pt idx="2909">
                  <c:v>706.77585121764901</c:v>
                </c:pt>
                <c:pt idx="2910">
                  <c:v>706.78657536670096</c:v>
                </c:pt>
                <c:pt idx="2911">
                  <c:v>706.79784010552805</c:v>
                </c:pt>
                <c:pt idx="2912">
                  <c:v>706.80691010349199</c:v>
                </c:pt>
                <c:pt idx="2913">
                  <c:v>706.82275000014499</c:v>
                </c:pt>
                <c:pt idx="2914">
                  <c:v>706.82290819684499</c:v>
                </c:pt>
                <c:pt idx="2915">
                  <c:v>706.82689999988497</c:v>
                </c:pt>
                <c:pt idx="2916">
                  <c:v>706.83644735995995</c:v>
                </c:pt>
                <c:pt idx="2917">
                  <c:v>706.84509605306505</c:v>
                </c:pt>
                <c:pt idx="2918">
                  <c:v>706.852706382409</c:v>
                </c:pt>
                <c:pt idx="2919">
                  <c:v>706.85497629525196</c:v>
                </c:pt>
                <c:pt idx="2920">
                  <c:v>706.851936889586</c:v>
                </c:pt>
                <c:pt idx="2921">
                  <c:v>706.846628203092</c:v>
                </c:pt>
                <c:pt idx="2922">
                  <c:v>706.840769358736</c:v>
                </c:pt>
                <c:pt idx="2923">
                  <c:v>706.83328967213299</c:v>
                </c:pt>
                <c:pt idx="2924">
                  <c:v>706.82856961573896</c:v>
                </c:pt>
                <c:pt idx="2925">
                  <c:v>706.82578452605105</c:v>
                </c:pt>
                <c:pt idx="2926">
                  <c:v>706.81603999995002</c:v>
                </c:pt>
                <c:pt idx="2927">
                  <c:v>706.80232793441496</c:v>
                </c:pt>
                <c:pt idx="2928">
                  <c:v>706.78431331222203</c:v>
                </c:pt>
                <c:pt idx="2929">
                  <c:v>706.77089249969094</c:v>
                </c:pt>
                <c:pt idx="2930">
                  <c:v>706.75940469964905</c:v>
                </c:pt>
                <c:pt idx="2931">
                  <c:v>706.75377695053498</c:v>
                </c:pt>
                <c:pt idx="2932">
                  <c:v>706.75448938360603</c:v>
                </c:pt>
                <c:pt idx="2933">
                  <c:v>706.75932944033002</c:v>
                </c:pt>
                <c:pt idx="2934">
                  <c:v>706.765805230208</c:v>
                </c:pt>
                <c:pt idx="2935">
                  <c:v>706.774133164305</c:v>
                </c:pt>
                <c:pt idx="2936">
                  <c:v>706.782230470267</c:v>
                </c:pt>
                <c:pt idx="2937">
                  <c:v>706.78986000012901</c:v>
                </c:pt>
                <c:pt idx="2938">
                  <c:v>706.79960498231003</c:v>
                </c:pt>
                <c:pt idx="2939">
                  <c:v>706.80457684805697</c:v>
                </c:pt>
                <c:pt idx="2940">
                  <c:v>706.80932331866597</c:v>
                </c:pt>
                <c:pt idx="2941">
                  <c:v>706.810150718876</c:v>
                </c:pt>
                <c:pt idx="2942">
                  <c:v>706.81104092418104</c:v>
                </c:pt>
                <c:pt idx="2943">
                  <c:v>706.814689124447</c:v>
                </c:pt>
                <c:pt idx="2944">
                  <c:v>706.81474040287696</c:v>
                </c:pt>
                <c:pt idx="2945">
                  <c:v>706.80841993865704</c:v>
                </c:pt>
                <c:pt idx="2946">
                  <c:v>706.79944000016201</c:v>
                </c:pt>
                <c:pt idx="2947">
                  <c:v>706.79077870057301</c:v>
                </c:pt>
                <c:pt idx="2948">
                  <c:v>706.78767347006897</c:v>
                </c:pt>
                <c:pt idx="2949">
                  <c:v>706.78922246128002</c:v>
                </c:pt>
                <c:pt idx="2950">
                  <c:v>706.796030844597</c:v>
                </c:pt>
                <c:pt idx="2951">
                  <c:v>706.80410571173297</c:v>
                </c:pt>
                <c:pt idx="2952">
                  <c:v>706.80998114873</c:v>
                </c:pt>
                <c:pt idx="2953">
                  <c:v>706.81412896054803</c:v>
                </c:pt>
                <c:pt idx="2954">
                  <c:v>706.81423383327899</c:v>
                </c:pt>
                <c:pt idx="2955">
                  <c:v>706.80959534325905</c:v>
                </c:pt>
                <c:pt idx="2956">
                  <c:v>706.80834999998501</c:v>
                </c:pt>
                <c:pt idx="2957">
                  <c:v>706.79791161250398</c:v>
                </c:pt>
                <c:pt idx="2958">
                  <c:v>706.78818428352201</c:v>
                </c:pt>
                <c:pt idx="2959">
                  <c:v>706.78475961057495</c:v>
                </c:pt>
                <c:pt idx="2960">
                  <c:v>706.78696089339803</c:v>
                </c:pt>
                <c:pt idx="2961">
                  <c:v>706.79303695833505</c:v>
                </c:pt>
                <c:pt idx="2962">
                  <c:v>706.80043605037099</c:v>
                </c:pt>
                <c:pt idx="2963">
                  <c:v>706.81000042781397</c:v>
                </c:pt>
                <c:pt idx="2964">
                  <c:v>706.81953344783506</c:v>
                </c:pt>
                <c:pt idx="2965">
                  <c:v>706.83643563010901</c:v>
                </c:pt>
                <c:pt idx="2966">
                  <c:v>706.84772000018904</c:v>
                </c:pt>
                <c:pt idx="2967">
                  <c:v>706.857134057081</c:v>
                </c:pt>
                <c:pt idx="2968">
                  <c:v>706.86692115918402</c:v>
                </c:pt>
                <c:pt idx="2969">
                  <c:v>706.87303324736001</c:v>
                </c:pt>
                <c:pt idx="2970">
                  <c:v>706.87860128979798</c:v>
                </c:pt>
                <c:pt idx="2971">
                  <c:v>706.88509293354605</c:v>
                </c:pt>
                <c:pt idx="2972">
                  <c:v>706.88910495023504</c:v>
                </c:pt>
                <c:pt idx="2973">
                  <c:v>706.89066793392396</c:v>
                </c:pt>
                <c:pt idx="2974">
                  <c:v>706.89088388456696</c:v>
                </c:pt>
                <c:pt idx="2975">
                  <c:v>706.88699621364196</c:v>
                </c:pt>
                <c:pt idx="2976">
                  <c:v>706.88776000016298</c:v>
                </c:pt>
                <c:pt idx="2977">
                  <c:v>706.88326326851097</c:v>
                </c:pt>
                <c:pt idx="2978">
                  <c:v>706.87246804916299</c:v>
                </c:pt>
                <c:pt idx="2979">
                  <c:v>706.86453253151706</c:v>
                </c:pt>
                <c:pt idx="2980">
                  <c:v>706.85789023554298</c:v>
                </c:pt>
                <c:pt idx="2981">
                  <c:v>706.85289450433004</c:v>
                </c:pt>
                <c:pt idx="2982">
                  <c:v>706.84706739409205</c:v>
                </c:pt>
                <c:pt idx="2983">
                  <c:v>706.83931999942502</c:v>
                </c:pt>
                <c:pt idx="2984">
                  <c:v>706.83078907680101</c:v>
                </c:pt>
                <c:pt idx="2985">
                  <c:v>706.82528298937802</c:v>
                </c:pt>
                <c:pt idx="2986">
                  <c:v>706.82723909199694</c:v>
                </c:pt>
                <c:pt idx="2987">
                  <c:v>706.833743444574</c:v>
                </c:pt>
                <c:pt idx="2988">
                  <c:v>706.83410999992896</c:v>
                </c:pt>
                <c:pt idx="2989">
                  <c:v>706.83689735344694</c:v>
                </c:pt>
                <c:pt idx="2990">
                  <c:v>706.83959400558297</c:v>
                </c:pt>
                <c:pt idx="2991">
                  <c:v>706.84067283540901</c:v>
                </c:pt>
                <c:pt idx="2992">
                  <c:v>706.84110410288997</c:v>
                </c:pt>
                <c:pt idx="2993">
                  <c:v>706.83952349362698</c:v>
                </c:pt>
                <c:pt idx="2994">
                  <c:v>706.83641440330098</c:v>
                </c:pt>
                <c:pt idx="2995">
                  <c:v>706.83534827746996</c:v>
                </c:pt>
                <c:pt idx="2996">
                  <c:v>706.83640503802496</c:v>
                </c:pt>
                <c:pt idx="2997">
                  <c:v>706.83801000005701</c:v>
                </c:pt>
                <c:pt idx="2998">
                  <c:v>706.84382894269402</c:v>
                </c:pt>
                <c:pt idx="2999">
                  <c:v>706.84868774235304</c:v>
                </c:pt>
                <c:pt idx="3000">
                  <c:v>706.85636816984402</c:v>
                </c:pt>
                <c:pt idx="3001">
                  <c:v>706.867301507256</c:v>
                </c:pt>
                <c:pt idx="3002">
                  <c:v>706.87149436025595</c:v>
                </c:pt>
                <c:pt idx="3003">
                  <c:v>706.87334398348901</c:v>
                </c:pt>
                <c:pt idx="3004">
                  <c:v>706.87644249194204</c:v>
                </c:pt>
                <c:pt idx="3005">
                  <c:v>706.88142762806899</c:v>
                </c:pt>
                <c:pt idx="3006">
                  <c:v>706.878436586833</c:v>
                </c:pt>
                <c:pt idx="3007">
                  <c:v>706.87414999997202</c:v>
                </c:pt>
                <c:pt idx="3008">
                  <c:v>706.86589226663602</c:v>
                </c:pt>
                <c:pt idx="3009">
                  <c:v>706.85479740241999</c:v>
                </c:pt>
                <c:pt idx="3010">
                  <c:v>706.84755583623905</c:v>
                </c:pt>
                <c:pt idx="3011">
                  <c:v>706.84465661965601</c:v>
                </c:pt>
                <c:pt idx="3012">
                  <c:v>706.83911156146598</c:v>
                </c:pt>
                <c:pt idx="3013">
                  <c:v>706.82857517230798</c:v>
                </c:pt>
                <c:pt idx="3014">
                  <c:v>706.81677917937202</c:v>
                </c:pt>
                <c:pt idx="3015">
                  <c:v>706.80608064870296</c:v>
                </c:pt>
                <c:pt idx="3016">
                  <c:v>706.79918999984102</c:v>
                </c:pt>
                <c:pt idx="3017">
                  <c:v>706.79918999984397</c:v>
                </c:pt>
                <c:pt idx="3018">
                  <c:v>706.79415405973805</c:v>
                </c:pt>
                <c:pt idx="3019">
                  <c:v>706.79130585252904</c:v>
                </c:pt>
                <c:pt idx="3020">
                  <c:v>706.79023607941303</c:v>
                </c:pt>
                <c:pt idx="3021">
                  <c:v>706.78804956223598</c:v>
                </c:pt>
                <c:pt idx="3022">
                  <c:v>706.78436120464903</c:v>
                </c:pt>
                <c:pt idx="3023">
                  <c:v>706.78149667130003</c:v>
                </c:pt>
                <c:pt idx="3024">
                  <c:v>706.78063132903196</c:v>
                </c:pt>
                <c:pt idx="3025">
                  <c:v>706.78214061207996</c:v>
                </c:pt>
                <c:pt idx="3026">
                  <c:v>706.78432817186297</c:v>
                </c:pt>
                <c:pt idx="3027">
                  <c:v>706.80219000014904</c:v>
                </c:pt>
                <c:pt idx="3028">
                  <c:v>706.815831646427</c:v>
                </c:pt>
                <c:pt idx="3029">
                  <c:v>706.82644058202402</c:v>
                </c:pt>
                <c:pt idx="3030">
                  <c:v>706.83388599634497</c:v>
                </c:pt>
                <c:pt idx="3031">
                  <c:v>706.84018000917001</c:v>
                </c:pt>
                <c:pt idx="3032">
                  <c:v>706.84416936261198</c:v>
                </c:pt>
                <c:pt idx="3033">
                  <c:v>706.84556146143996</c:v>
                </c:pt>
                <c:pt idx="3034">
                  <c:v>706.84941403442701</c:v>
                </c:pt>
                <c:pt idx="3035">
                  <c:v>706.85234513267801</c:v>
                </c:pt>
                <c:pt idx="3036">
                  <c:v>706.84374179529004</c:v>
                </c:pt>
                <c:pt idx="3037">
                  <c:v>706.83159999989903</c:v>
                </c:pt>
                <c:pt idx="3038">
                  <c:v>706.81688561722899</c:v>
                </c:pt>
                <c:pt idx="3039">
                  <c:v>706.80842296094602</c:v>
                </c:pt>
                <c:pt idx="3040">
                  <c:v>706.80138586941905</c:v>
                </c:pt>
                <c:pt idx="3041">
                  <c:v>706.79744705324299</c:v>
                </c:pt>
                <c:pt idx="3042">
                  <c:v>706.79865192676095</c:v>
                </c:pt>
                <c:pt idx="3043">
                  <c:v>706.80471744396402</c:v>
                </c:pt>
                <c:pt idx="3044">
                  <c:v>706.81277683617395</c:v>
                </c:pt>
                <c:pt idx="3045">
                  <c:v>706.82167939852695</c:v>
                </c:pt>
                <c:pt idx="3046">
                  <c:v>706.82823213619702</c:v>
                </c:pt>
                <c:pt idx="3047">
                  <c:v>706.82427079196395</c:v>
                </c:pt>
                <c:pt idx="3048">
                  <c:v>706.82574000009697</c:v>
                </c:pt>
                <c:pt idx="3049">
                  <c:v>706.830967473138</c:v>
                </c:pt>
                <c:pt idx="3050">
                  <c:v>706.83011044563705</c:v>
                </c:pt>
                <c:pt idx="3051">
                  <c:v>706.82743667589602</c:v>
                </c:pt>
                <c:pt idx="3052">
                  <c:v>706.82472982412105</c:v>
                </c:pt>
                <c:pt idx="3053">
                  <c:v>706.821538089397</c:v>
                </c:pt>
                <c:pt idx="3054">
                  <c:v>706.81723780770005</c:v>
                </c:pt>
                <c:pt idx="3055">
                  <c:v>706.81037474611105</c:v>
                </c:pt>
                <c:pt idx="3056">
                  <c:v>706.79970822277403</c:v>
                </c:pt>
                <c:pt idx="3057">
                  <c:v>706.78669685062505</c:v>
                </c:pt>
                <c:pt idx="3058">
                  <c:v>706.78415793534703</c:v>
                </c:pt>
                <c:pt idx="3059">
                  <c:v>706.78814999998997</c:v>
                </c:pt>
                <c:pt idx="3060">
                  <c:v>706.79170129832801</c:v>
                </c:pt>
                <c:pt idx="3061">
                  <c:v>706.79327557489296</c:v>
                </c:pt>
                <c:pt idx="3062">
                  <c:v>706.79820784864899</c:v>
                </c:pt>
                <c:pt idx="3063">
                  <c:v>706.80501293882605</c:v>
                </c:pt>
                <c:pt idx="3064">
                  <c:v>706.811466640135</c:v>
                </c:pt>
                <c:pt idx="3065">
                  <c:v>706.81833000803294</c:v>
                </c:pt>
                <c:pt idx="3066">
                  <c:v>706.82443095251404</c:v>
                </c:pt>
                <c:pt idx="3067">
                  <c:v>706.83095583484101</c:v>
                </c:pt>
                <c:pt idx="3068">
                  <c:v>706.83573246025696</c:v>
                </c:pt>
                <c:pt idx="3069">
                  <c:v>706.83519848235596</c:v>
                </c:pt>
                <c:pt idx="3070">
                  <c:v>706.83505143306797</c:v>
                </c:pt>
                <c:pt idx="3071">
                  <c:v>706.83373999982803</c:v>
                </c:pt>
                <c:pt idx="3072">
                  <c:v>706.83323489028396</c:v>
                </c:pt>
                <c:pt idx="3073">
                  <c:v>706.83161777384498</c:v>
                </c:pt>
                <c:pt idx="3074">
                  <c:v>706.82657262455996</c:v>
                </c:pt>
                <c:pt idx="3075">
                  <c:v>706.81780944251295</c:v>
                </c:pt>
                <c:pt idx="3076">
                  <c:v>706.810565785574</c:v>
                </c:pt>
                <c:pt idx="3077">
                  <c:v>706.807499086083</c:v>
                </c:pt>
                <c:pt idx="3078">
                  <c:v>706.80111191170101</c:v>
                </c:pt>
                <c:pt idx="3079">
                  <c:v>706.79602188651404</c:v>
                </c:pt>
                <c:pt idx="3080">
                  <c:v>706.79289075979796</c:v>
                </c:pt>
                <c:pt idx="3081">
                  <c:v>706.78575041482202</c:v>
                </c:pt>
                <c:pt idx="3082">
                  <c:v>706.77972000020804</c:v>
                </c:pt>
                <c:pt idx="3083">
                  <c:v>706.77657808098104</c:v>
                </c:pt>
                <c:pt idx="3084">
                  <c:v>706.77135936628895</c:v>
                </c:pt>
                <c:pt idx="3085">
                  <c:v>706.76557472681998</c:v>
                </c:pt>
                <c:pt idx="3086">
                  <c:v>706.76117885754195</c:v>
                </c:pt>
                <c:pt idx="3087">
                  <c:v>706.758504121599</c:v>
                </c:pt>
                <c:pt idx="3088">
                  <c:v>706.75824395804</c:v>
                </c:pt>
                <c:pt idx="3089">
                  <c:v>706.76297782234599</c:v>
                </c:pt>
                <c:pt idx="3090">
                  <c:v>706.78044428131795</c:v>
                </c:pt>
                <c:pt idx="3091">
                  <c:v>706.80965335766405</c:v>
                </c:pt>
                <c:pt idx="3092">
                  <c:v>706.81602579714502</c:v>
                </c:pt>
                <c:pt idx="3093">
                  <c:v>706.81891645850703</c:v>
                </c:pt>
                <c:pt idx="3094">
                  <c:v>706.81995101451196</c:v>
                </c:pt>
                <c:pt idx="3095">
                  <c:v>706.81787054087704</c:v>
                </c:pt>
                <c:pt idx="3096">
                  <c:v>706.81300105581499</c:v>
                </c:pt>
                <c:pt idx="3097">
                  <c:v>706.80667178424596</c:v>
                </c:pt>
                <c:pt idx="3098">
                  <c:v>706.80410136789601</c:v>
                </c:pt>
                <c:pt idx="3099">
                  <c:v>706.80657995980096</c:v>
                </c:pt>
                <c:pt idx="3100">
                  <c:v>706.81310594543595</c:v>
                </c:pt>
                <c:pt idx="3101">
                  <c:v>706.81842000021004</c:v>
                </c:pt>
                <c:pt idx="3102">
                  <c:v>706.81491570349704</c:v>
                </c:pt>
                <c:pt idx="3103">
                  <c:v>706.81523160217102</c:v>
                </c:pt>
                <c:pt idx="3104">
                  <c:v>706.81426198382098</c:v>
                </c:pt>
                <c:pt idx="3105">
                  <c:v>706.812879350505</c:v>
                </c:pt>
                <c:pt idx="3106">
                  <c:v>706.81591532178004</c:v>
                </c:pt>
                <c:pt idx="3107">
                  <c:v>706.82274577601004</c:v>
                </c:pt>
                <c:pt idx="3108">
                  <c:v>706.82670109746596</c:v>
                </c:pt>
                <c:pt idx="3109">
                  <c:v>706.83019864560299</c:v>
                </c:pt>
                <c:pt idx="3110">
                  <c:v>706.83540820138398</c:v>
                </c:pt>
                <c:pt idx="3111">
                  <c:v>706.82976418988903</c:v>
                </c:pt>
                <c:pt idx="3112">
                  <c:v>706.82634999988898</c:v>
                </c:pt>
                <c:pt idx="3113">
                  <c:v>706.82330961217201</c:v>
                </c:pt>
                <c:pt idx="3114">
                  <c:v>706.81866267225496</c:v>
                </c:pt>
                <c:pt idx="3115">
                  <c:v>706.81613997950103</c:v>
                </c:pt>
                <c:pt idx="3116">
                  <c:v>706.81673539514702</c:v>
                </c:pt>
                <c:pt idx="3117">
                  <c:v>706.81617010996104</c:v>
                </c:pt>
                <c:pt idx="3118">
                  <c:v>706.81416671392401</c:v>
                </c:pt>
                <c:pt idx="3119">
                  <c:v>706.81408897792198</c:v>
                </c:pt>
                <c:pt idx="3120">
                  <c:v>706.80925183964996</c:v>
                </c:pt>
                <c:pt idx="3121">
                  <c:v>706.80008337313404</c:v>
                </c:pt>
                <c:pt idx="3122">
                  <c:v>706.79787078987999</c:v>
                </c:pt>
                <c:pt idx="3123">
                  <c:v>706.794250000131</c:v>
                </c:pt>
                <c:pt idx="3124">
                  <c:v>706.79248426876495</c:v>
                </c:pt>
                <c:pt idx="3125">
                  <c:v>706.79186999987701</c:v>
                </c:pt>
                <c:pt idx="3126">
                  <c:v>706.79045936678199</c:v>
                </c:pt>
                <c:pt idx="3127">
                  <c:v>706.78839909988505</c:v>
                </c:pt>
                <c:pt idx="3128">
                  <c:v>706.78602731496005</c:v>
                </c:pt>
                <c:pt idx="3129">
                  <c:v>706.78343743083997</c:v>
                </c:pt>
                <c:pt idx="3130">
                  <c:v>706.78709069509705</c:v>
                </c:pt>
                <c:pt idx="3131">
                  <c:v>706.78918933379498</c:v>
                </c:pt>
                <c:pt idx="3132">
                  <c:v>706.78332999979602</c:v>
                </c:pt>
                <c:pt idx="3133">
                  <c:v>706.77566447211404</c:v>
                </c:pt>
                <c:pt idx="3134">
                  <c:v>706.77407317799896</c:v>
                </c:pt>
                <c:pt idx="3135">
                  <c:v>706.77526464057405</c:v>
                </c:pt>
                <c:pt idx="3136">
                  <c:v>706.77711886648694</c:v>
                </c:pt>
                <c:pt idx="3137">
                  <c:v>706.78164304489496</c:v>
                </c:pt>
                <c:pt idx="3138">
                  <c:v>706.78963332260696</c:v>
                </c:pt>
                <c:pt idx="3139">
                  <c:v>706.79477376149498</c:v>
                </c:pt>
                <c:pt idx="3140">
                  <c:v>706.80819729536699</c:v>
                </c:pt>
                <c:pt idx="3141">
                  <c:v>706.82235744074603</c:v>
                </c:pt>
                <c:pt idx="3142">
                  <c:v>706.826067667492</c:v>
                </c:pt>
                <c:pt idx="3143">
                  <c:v>706.81926999989605</c:v>
                </c:pt>
                <c:pt idx="3144">
                  <c:v>706.81364442551705</c:v>
                </c:pt>
                <c:pt idx="3145">
                  <c:v>706.80699043148002</c:v>
                </c:pt>
                <c:pt idx="3146">
                  <c:v>706.79577419242605</c:v>
                </c:pt>
                <c:pt idx="3147">
                  <c:v>706.77703919608405</c:v>
                </c:pt>
                <c:pt idx="3148">
                  <c:v>706.75918658744104</c:v>
                </c:pt>
                <c:pt idx="3149">
                  <c:v>706.74640549809396</c:v>
                </c:pt>
                <c:pt idx="3150">
                  <c:v>706.72859377217901</c:v>
                </c:pt>
                <c:pt idx="3151">
                  <c:v>706.71278734692601</c:v>
                </c:pt>
                <c:pt idx="3152">
                  <c:v>706.70072750148302</c:v>
                </c:pt>
                <c:pt idx="3153">
                  <c:v>706.68664999996895</c:v>
                </c:pt>
                <c:pt idx="3154">
                  <c:v>706.67790730457602</c:v>
                </c:pt>
                <c:pt idx="3155">
                  <c:v>706.67014712361504</c:v>
                </c:pt>
                <c:pt idx="3156">
                  <c:v>706.66590839693799</c:v>
                </c:pt>
                <c:pt idx="3157">
                  <c:v>706.66507573785395</c:v>
                </c:pt>
                <c:pt idx="3158">
                  <c:v>706.66618420662599</c:v>
                </c:pt>
                <c:pt idx="3159">
                  <c:v>706.66736963187304</c:v>
                </c:pt>
                <c:pt idx="3160">
                  <c:v>706.66423493948196</c:v>
                </c:pt>
                <c:pt idx="3161">
                  <c:v>706.66272730428204</c:v>
                </c:pt>
                <c:pt idx="3162">
                  <c:v>706.66077000016901</c:v>
                </c:pt>
                <c:pt idx="3163">
                  <c:v>706.66231978021199</c:v>
                </c:pt>
                <c:pt idx="3164">
                  <c:v>706.66587030060305</c:v>
                </c:pt>
                <c:pt idx="3165">
                  <c:v>706.66939855312899</c:v>
                </c:pt>
                <c:pt idx="3166">
                  <c:v>706.67177583858495</c:v>
                </c:pt>
                <c:pt idx="3167">
                  <c:v>706.67487041194795</c:v>
                </c:pt>
                <c:pt idx="3168">
                  <c:v>706.67696214741295</c:v>
                </c:pt>
                <c:pt idx="3169">
                  <c:v>706.67920950242501</c:v>
                </c:pt>
                <c:pt idx="3170">
                  <c:v>706.688674504603</c:v>
                </c:pt>
                <c:pt idx="3171">
                  <c:v>706.69591999988802</c:v>
                </c:pt>
                <c:pt idx="3172">
                  <c:v>706.69998513543806</c:v>
                </c:pt>
                <c:pt idx="3173">
                  <c:v>706.70318401584996</c:v>
                </c:pt>
                <c:pt idx="3174">
                  <c:v>706.70959279083195</c:v>
                </c:pt>
                <c:pt idx="3175">
                  <c:v>706.71794407369305</c:v>
                </c:pt>
                <c:pt idx="3176">
                  <c:v>706.72424618724096</c:v>
                </c:pt>
                <c:pt idx="3177">
                  <c:v>706.727939004468</c:v>
                </c:pt>
                <c:pt idx="3178">
                  <c:v>706.73576253629199</c:v>
                </c:pt>
                <c:pt idx="3179">
                  <c:v>706.74355941177203</c:v>
                </c:pt>
                <c:pt idx="3180">
                  <c:v>706.751804042392</c:v>
                </c:pt>
                <c:pt idx="3181">
                  <c:v>706.75548999998102</c:v>
                </c:pt>
                <c:pt idx="3182">
                  <c:v>706.76091624104799</c:v>
                </c:pt>
                <c:pt idx="3183">
                  <c:v>706.75928996402899</c:v>
                </c:pt>
                <c:pt idx="3184">
                  <c:v>706.75653964506796</c:v>
                </c:pt>
                <c:pt idx="3185">
                  <c:v>706.75560870481604</c:v>
                </c:pt>
                <c:pt idx="3186">
                  <c:v>706.75713907948</c:v>
                </c:pt>
                <c:pt idx="3187">
                  <c:v>706.76199107282196</c:v>
                </c:pt>
                <c:pt idx="3188">
                  <c:v>706.76456501004895</c:v>
                </c:pt>
                <c:pt idx="3189">
                  <c:v>706.75985339462</c:v>
                </c:pt>
                <c:pt idx="3190">
                  <c:v>706.76723512174306</c:v>
                </c:pt>
                <c:pt idx="3191">
                  <c:v>706.77160999991202</c:v>
                </c:pt>
                <c:pt idx="3192">
                  <c:v>706.77565339</c:v>
                </c:pt>
                <c:pt idx="3193">
                  <c:v>706.78210847674904</c:v>
                </c:pt>
                <c:pt idx="3194">
                  <c:v>706.78557625205895</c:v>
                </c:pt>
                <c:pt idx="3195">
                  <c:v>706.78727057600997</c:v>
                </c:pt>
                <c:pt idx="3196">
                  <c:v>706.78877305338301</c:v>
                </c:pt>
                <c:pt idx="3197">
                  <c:v>706.78969831879499</c:v>
                </c:pt>
                <c:pt idx="3198">
                  <c:v>706.79139821337105</c:v>
                </c:pt>
                <c:pt idx="3199">
                  <c:v>706.79685134122303</c:v>
                </c:pt>
                <c:pt idx="3200">
                  <c:v>706.803507351539</c:v>
                </c:pt>
                <c:pt idx="3201">
                  <c:v>706.81328999996401</c:v>
                </c:pt>
                <c:pt idx="3202">
                  <c:v>706.82966453593804</c:v>
                </c:pt>
                <c:pt idx="3203">
                  <c:v>706.84383935416599</c:v>
                </c:pt>
                <c:pt idx="3204">
                  <c:v>706.85295733607995</c:v>
                </c:pt>
                <c:pt idx="3205">
                  <c:v>706.85920948019395</c:v>
                </c:pt>
                <c:pt idx="3206">
                  <c:v>706.86327085650396</c:v>
                </c:pt>
                <c:pt idx="3207">
                  <c:v>706.86365013065995</c:v>
                </c:pt>
                <c:pt idx="3208">
                  <c:v>706.86244880173399</c:v>
                </c:pt>
                <c:pt idx="3209">
                  <c:v>706.86834649630998</c:v>
                </c:pt>
                <c:pt idx="3210">
                  <c:v>706.87735274649401</c:v>
                </c:pt>
                <c:pt idx="3211">
                  <c:v>706.89165999992599</c:v>
                </c:pt>
                <c:pt idx="3212">
                  <c:v>706.90304143666697</c:v>
                </c:pt>
                <c:pt idx="3213">
                  <c:v>706.91089957942495</c:v>
                </c:pt>
                <c:pt idx="3214">
                  <c:v>706.91739843944299</c:v>
                </c:pt>
                <c:pt idx="3215">
                  <c:v>706.92357558116998</c:v>
                </c:pt>
                <c:pt idx="3216">
                  <c:v>706.93208707993494</c:v>
                </c:pt>
                <c:pt idx="3217">
                  <c:v>706.94091022395298</c:v>
                </c:pt>
                <c:pt idx="3218">
                  <c:v>706.94413066410596</c:v>
                </c:pt>
                <c:pt idx="3219">
                  <c:v>706.94662239472098</c:v>
                </c:pt>
                <c:pt idx="3220">
                  <c:v>706.95016129896203</c:v>
                </c:pt>
                <c:pt idx="3221">
                  <c:v>706.94870595363295</c:v>
                </c:pt>
                <c:pt idx="3222">
                  <c:v>706.94502128486397</c:v>
                </c:pt>
                <c:pt idx="3223">
                  <c:v>706.93927000019005</c:v>
                </c:pt>
                <c:pt idx="3224">
                  <c:v>706.93091490452605</c:v>
                </c:pt>
                <c:pt idx="3225">
                  <c:v>706.92038600875799</c:v>
                </c:pt>
                <c:pt idx="3226">
                  <c:v>706.90363253988801</c:v>
                </c:pt>
                <c:pt idx="3227">
                  <c:v>706.886094719433</c:v>
                </c:pt>
                <c:pt idx="3228">
                  <c:v>706.87204339648304</c:v>
                </c:pt>
                <c:pt idx="3229">
                  <c:v>706.85991316999298</c:v>
                </c:pt>
                <c:pt idx="3230">
                  <c:v>706.85136823151799</c:v>
                </c:pt>
                <c:pt idx="3231">
                  <c:v>706.84859791249596</c:v>
                </c:pt>
                <c:pt idx="3232">
                  <c:v>706.84977153762395</c:v>
                </c:pt>
                <c:pt idx="3233">
                  <c:v>706.85418999996102</c:v>
                </c:pt>
                <c:pt idx="3234">
                  <c:v>706.85418999996898</c:v>
                </c:pt>
                <c:pt idx="3235">
                  <c:v>706.85724934467703</c:v>
                </c:pt>
                <c:pt idx="3236">
                  <c:v>706.85258952089998</c:v>
                </c:pt>
                <c:pt idx="3237">
                  <c:v>706.84961000014903</c:v>
                </c:pt>
                <c:pt idx="3238">
                  <c:v>706.84892193576104</c:v>
                </c:pt>
                <c:pt idx="3239">
                  <c:v>706.84925697542496</c:v>
                </c:pt>
                <c:pt idx="3240">
                  <c:v>706.85419118524101</c:v>
                </c:pt>
                <c:pt idx="3241">
                  <c:v>706.862344641611</c:v>
                </c:pt>
                <c:pt idx="3242">
                  <c:v>706.86602655621004</c:v>
                </c:pt>
                <c:pt idx="3243">
                  <c:v>706.86525175891302</c:v>
                </c:pt>
                <c:pt idx="3244">
                  <c:v>706.86065999981804</c:v>
                </c:pt>
                <c:pt idx="3245">
                  <c:v>706.85853805431896</c:v>
                </c:pt>
                <c:pt idx="3246">
                  <c:v>706.85701621810995</c:v>
                </c:pt>
                <c:pt idx="3247">
                  <c:v>706.85444278380999</c:v>
                </c:pt>
                <c:pt idx="3248">
                  <c:v>706.85227776915201</c:v>
                </c:pt>
                <c:pt idx="3249">
                  <c:v>706.85254593835498</c:v>
                </c:pt>
                <c:pt idx="3250">
                  <c:v>706.85636980003301</c:v>
                </c:pt>
                <c:pt idx="3251">
                  <c:v>706.86535388149503</c:v>
                </c:pt>
                <c:pt idx="3252">
                  <c:v>706.87609737928199</c:v>
                </c:pt>
                <c:pt idx="3253">
                  <c:v>706.88873831196304</c:v>
                </c:pt>
                <c:pt idx="3254">
                  <c:v>706.89473378125399</c:v>
                </c:pt>
                <c:pt idx="3255">
                  <c:v>706.89343000013503</c:v>
                </c:pt>
                <c:pt idx="3256">
                  <c:v>706.89294634923294</c:v>
                </c:pt>
                <c:pt idx="3257">
                  <c:v>706.88771322018101</c:v>
                </c:pt>
                <c:pt idx="3258">
                  <c:v>706.88211859511205</c:v>
                </c:pt>
                <c:pt idx="3259">
                  <c:v>706.87592114568997</c:v>
                </c:pt>
                <c:pt idx="3260">
                  <c:v>706.86627359899899</c:v>
                </c:pt>
                <c:pt idx="3261">
                  <c:v>706.85208937839695</c:v>
                </c:pt>
                <c:pt idx="3262">
                  <c:v>706.83637570006397</c:v>
                </c:pt>
                <c:pt idx="3263">
                  <c:v>706.82345419922297</c:v>
                </c:pt>
                <c:pt idx="3264">
                  <c:v>706.81090375228803</c:v>
                </c:pt>
                <c:pt idx="3265">
                  <c:v>706.79608169798598</c:v>
                </c:pt>
                <c:pt idx="3266">
                  <c:v>706.787787475816</c:v>
                </c:pt>
                <c:pt idx="3267">
                  <c:v>706.78029258086201</c:v>
                </c:pt>
                <c:pt idx="3268">
                  <c:v>706.77642551696101</c:v>
                </c:pt>
                <c:pt idx="3269">
                  <c:v>706.77837999980795</c:v>
                </c:pt>
                <c:pt idx="3270">
                  <c:v>706.78214406820996</c:v>
                </c:pt>
                <c:pt idx="3271">
                  <c:v>706.78701658183104</c:v>
                </c:pt>
                <c:pt idx="3272">
                  <c:v>706.79160951715699</c:v>
                </c:pt>
                <c:pt idx="3273">
                  <c:v>706.79499230295698</c:v>
                </c:pt>
                <c:pt idx="3274">
                  <c:v>706.79894284121497</c:v>
                </c:pt>
                <c:pt idx="3275">
                  <c:v>706.80362369600402</c:v>
                </c:pt>
                <c:pt idx="3276">
                  <c:v>706.80873733753504</c:v>
                </c:pt>
                <c:pt idx="3277">
                  <c:v>706.81716040043295</c:v>
                </c:pt>
                <c:pt idx="3278">
                  <c:v>706.82390458708301</c:v>
                </c:pt>
                <c:pt idx="3279">
                  <c:v>706.82405494611203</c:v>
                </c:pt>
                <c:pt idx="3280">
                  <c:v>706.82083090897697</c:v>
                </c:pt>
                <c:pt idx="3281">
                  <c:v>706.81286999973304</c:v>
                </c:pt>
                <c:pt idx="3282">
                  <c:v>706.80964134507497</c:v>
                </c:pt>
                <c:pt idx="3283">
                  <c:v>706.80844054061401</c:v>
                </c:pt>
                <c:pt idx="3284">
                  <c:v>706.80525453243501</c:v>
                </c:pt>
                <c:pt idx="3285">
                  <c:v>706.80330910904001</c:v>
                </c:pt>
                <c:pt idx="3286">
                  <c:v>706.80464841674404</c:v>
                </c:pt>
                <c:pt idx="3287">
                  <c:v>706.80658748097505</c:v>
                </c:pt>
                <c:pt idx="3288">
                  <c:v>706.80593054179803</c:v>
                </c:pt>
                <c:pt idx="3289">
                  <c:v>706.80643503030899</c:v>
                </c:pt>
                <c:pt idx="3290">
                  <c:v>706.81268324413998</c:v>
                </c:pt>
                <c:pt idx="3291">
                  <c:v>706.81745340078601</c:v>
                </c:pt>
                <c:pt idx="3292">
                  <c:v>706.82159993112703</c:v>
                </c:pt>
                <c:pt idx="3293">
                  <c:v>706.82370030056495</c:v>
                </c:pt>
                <c:pt idx="3294">
                  <c:v>706.82311999987701</c:v>
                </c:pt>
                <c:pt idx="3295">
                  <c:v>706.82509049656596</c:v>
                </c:pt>
                <c:pt idx="3296">
                  <c:v>706.82744395280599</c:v>
                </c:pt>
                <c:pt idx="3297">
                  <c:v>706.83356750784299</c:v>
                </c:pt>
                <c:pt idx="3298">
                  <c:v>706.84111342646202</c:v>
                </c:pt>
                <c:pt idx="3299">
                  <c:v>706.84824697789202</c:v>
                </c:pt>
                <c:pt idx="3300">
                  <c:v>706.853205857592</c:v>
                </c:pt>
                <c:pt idx="3301">
                  <c:v>706.85837151587805</c:v>
                </c:pt>
                <c:pt idx="3302">
                  <c:v>706.86622584630197</c:v>
                </c:pt>
                <c:pt idx="3303">
                  <c:v>706.86766641806901</c:v>
                </c:pt>
                <c:pt idx="3304">
                  <c:v>706.86625020660495</c:v>
                </c:pt>
                <c:pt idx="3305">
                  <c:v>706.86324625662598</c:v>
                </c:pt>
                <c:pt idx="3306">
                  <c:v>706.85576999988803</c:v>
                </c:pt>
                <c:pt idx="3307">
                  <c:v>706.85547244325699</c:v>
                </c:pt>
                <c:pt idx="3308">
                  <c:v>706.85739807326695</c:v>
                </c:pt>
                <c:pt idx="3309">
                  <c:v>706.85899492473902</c:v>
                </c:pt>
                <c:pt idx="3310">
                  <c:v>706.86011318138196</c:v>
                </c:pt>
                <c:pt idx="3311">
                  <c:v>706.86016697178502</c:v>
                </c:pt>
                <c:pt idx="3312">
                  <c:v>706.85935755555602</c:v>
                </c:pt>
                <c:pt idx="3313">
                  <c:v>706.86177183345796</c:v>
                </c:pt>
                <c:pt idx="3314">
                  <c:v>706.86174533619396</c:v>
                </c:pt>
                <c:pt idx="3315">
                  <c:v>706.85905180047996</c:v>
                </c:pt>
                <c:pt idx="3316">
                  <c:v>706.85425700168003</c:v>
                </c:pt>
                <c:pt idx="3317">
                  <c:v>706.85184470050501</c:v>
                </c:pt>
                <c:pt idx="3318">
                  <c:v>706.84927574899598</c:v>
                </c:pt>
                <c:pt idx="3319">
                  <c:v>706.84763126313703</c:v>
                </c:pt>
                <c:pt idx="3320">
                  <c:v>706.84541697019404</c:v>
                </c:pt>
                <c:pt idx="3321">
                  <c:v>706.84107150683496</c:v>
                </c:pt>
                <c:pt idx="3322">
                  <c:v>706.83996079736505</c:v>
                </c:pt>
                <c:pt idx="3323">
                  <c:v>706.84186846845103</c:v>
                </c:pt>
                <c:pt idx="3324">
                  <c:v>706.84007741713106</c:v>
                </c:pt>
                <c:pt idx="3325">
                  <c:v>706.83282011746098</c:v>
                </c:pt>
                <c:pt idx="3326">
                  <c:v>706.82798431663196</c:v>
                </c:pt>
                <c:pt idx="3327">
                  <c:v>706.81647000018097</c:v>
                </c:pt>
                <c:pt idx="3328">
                  <c:v>706.80871246805805</c:v>
                </c:pt>
                <c:pt idx="3329">
                  <c:v>706.804500813451</c:v>
                </c:pt>
                <c:pt idx="3330">
                  <c:v>706.80228858540102</c:v>
                </c:pt>
                <c:pt idx="3331">
                  <c:v>706.80228580652397</c:v>
                </c:pt>
                <c:pt idx="3332">
                  <c:v>706.80720031138003</c:v>
                </c:pt>
                <c:pt idx="3333">
                  <c:v>706.81675078009505</c:v>
                </c:pt>
                <c:pt idx="3334">
                  <c:v>706.825952334357</c:v>
                </c:pt>
                <c:pt idx="3335">
                  <c:v>706.83998722534102</c:v>
                </c:pt>
                <c:pt idx="3336">
                  <c:v>706.84501585124599</c:v>
                </c:pt>
                <c:pt idx="3337">
                  <c:v>706.84868999997605</c:v>
                </c:pt>
                <c:pt idx="3338">
                  <c:v>706.85754031049896</c:v>
                </c:pt>
                <c:pt idx="3339">
                  <c:v>706.86564675228601</c:v>
                </c:pt>
                <c:pt idx="3340">
                  <c:v>706.86876999976698</c:v>
                </c:pt>
                <c:pt idx="3341">
                  <c:v>706.87379313178496</c:v>
                </c:pt>
                <c:pt idx="3342">
                  <c:v>706.88339772489496</c:v>
                </c:pt>
                <c:pt idx="3343">
                  <c:v>706.88942921201306</c:v>
                </c:pt>
                <c:pt idx="3344">
                  <c:v>706.8898017496</c:v>
                </c:pt>
                <c:pt idx="3345">
                  <c:v>706.88581601559804</c:v>
                </c:pt>
                <c:pt idx="3346">
                  <c:v>706.88367417059396</c:v>
                </c:pt>
                <c:pt idx="3347">
                  <c:v>706.880680000231</c:v>
                </c:pt>
                <c:pt idx="3348">
                  <c:v>706.88678423672798</c:v>
                </c:pt>
                <c:pt idx="3349">
                  <c:v>706.89573232816099</c:v>
                </c:pt>
                <c:pt idx="3350">
                  <c:v>706.90494312219403</c:v>
                </c:pt>
                <c:pt idx="3351">
                  <c:v>706.91017365314201</c:v>
                </c:pt>
                <c:pt idx="3352">
                  <c:v>706.90839935113399</c:v>
                </c:pt>
                <c:pt idx="3353">
                  <c:v>706.90131583023697</c:v>
                </c:pt>
                <c:pt idx="3354">
                  <c:v>706.88819362658501</c:v>
                </c:pt>
                <c:pt idx="3355">
                  <c:v>706.86942106200797</c:v>
                </c:pt>
                <c:pt idx="3356">
                  <c:v>706.84889194448897</c:v>
                </c:pt>
                <c:pt idx="3357">
                  <c:v>706.83392000008701</c:v>
                </c:pt>
                <c:pt idx="3358">
                  <c:v>706.81256000005601</c:v>
                </c:pt>
                <c:pt idx="3359">
                  <c:v>706.79701784098199</c:v>
                </c:pt>
                <c:pt idx="3360">
                  <c:v>706.77788550671801</c:v>
                </c:pt>
                <c:pt idx="3361">
                  <c:v>706.75652352006796</c:v>
                </c:pt>
                <c:pt idx="3362">
                  <c:v>706.73515219794604</c:v>
                </c:pt>
                <c:pt idx="3363">
                  <c:v>706.71610638121899</c:v>
                </c:pt>
                <c:pt idx="3364">
                  <c:v>706.70122416624702</c:v>
                </c:pt>
                <c:pt idx="3365">
                  <c:v>706.69281761368995</c:v>
                </c:pt>
                <c:pt idx="3366">
                  <c:v>706.68154290231496</c:v>
                </c:pt>
                <c:pt idx="3367">
                  <c:v>706.671765757505</c:v>
                </c:pt>
                <c:pt idx="3368">
                  <c:v>706.66717999990703</c:v>
                </c:pt>
                <c:pt idx="3369">
                  <c:v>706.66074129899505</c:v>
                </c:pt>
                <c:pt idx="3370">
                  <c:v>706.65521687410103</c:v>
                </c:pt>
                <c:pt idx="3371">
                  <c:v>706.65241916385105</c:v>
                </c:pt>
                <c:pt idx="3372">
                  <c:v>706.65676384617905</c:v>
                </c:pt>
                <c:pt idx="3373">
                  <c:v>706.66011868060696</c:v>
                </c:pt>
                <c:pt idx="3374">
                  <c:v>706.663754999209</c:v>
                </c:pt>
                <c:pt idx="3375">
                  <c:v>706.67520362736502</c:v>
                </c:pt>
                <c:pt idx="3376">
                  <c:v>706.692717428842</c:v>
                </c:pt>
                <c:pt idx="3377">
                  <c:v>706.72020963176203</c:v>
                </c:pt>
                <c:pt idx="3378">
                  <c:v>706.75342000018804</c:v>
                </c:pt>
                <c:pt idx="3379">
                  <c:v>706.77650293426905</c:v>
                </c:pt>
                <c:pt idx="3380">
                  <c:v>706.80838694442502</c:v>
                </c:pt>
                <c:pt idx="3381">
                  <c:v>706.83317396004395</c:v>
                </c:pt>
                <c:pt idx="3382">
                  <c:v>706.85174567209003</c:v>
                </c:pt>
                <c:pt idx="3383">
                  <c:v>706.87165296088006</c:v>
                </c:pt>
                <c:pt idx="3384">
                  <c:v>706.88942448579803</c:v>
                </c:pt>
                <c:pt idx="3385">
                  <c:v>706.90505914190101</c:v>
                </c:pt>
                <c:pt idx="3386">
                  <c:v>706.921834966343</c:v>
                </c:pt>
                <c:pt idx="3387">
                  <c:v>706.93559665623798</c:v>
                </c:pt>
                <c:pt idx="3388">
                  <c:v>706.93934014254398</c:v>
                </c:pt>
                <c:pt idx="3389">
                  <c:v>706.93969999998797</c:v>
                </c:pt>
                <c:pt idx="3390">
                  <c:v>706.933741603258</c:v>
                </c:pt>
                <c:pt idx="3391">
                  <c:v>706.92457634453899</c:v>
                </c:pt>
                <c:pt idx="3392">
                  <c:v>706.91149011861296</c:v>
                </c:pt>
                <c:pt idx="3393">
                  <c:v>706.89923225652001</c:v>
                </c:pt>
                <c:pt idx="3394">
                  <c:v>706.88911415982</c:v>
                </c:pt>
                <c:pt idx="3395">
                  <c:v>706.87743341925602</c:v>
                </c:pt>
                <c:pt idx="3396">
                  <c:v>706.86482504480296</c:v>
                </c:pt>
                <c:pt idx="3397">
                  <c:v>706.84438328519502</c:v>
                </c:pt>
                <c:pt idx="3398">
                  <c:v>706.831891629138</c:v>
                </c:pt>
                <c:pt idx="3399">
                  <c:v>706.82283278383898</c:v>
                </c:pt>
                <c:pt idx="3400">
                  <c:v>706.81373771464803</c:v>
                </c:pt>
                <c:pt idx="3401">
                  <c:v>706.80523999981096</c:v>
                </c:pt>
                <c:pt idx="3402">
                  <c:v>706.80261317805196</c:v>
                </c:pt>
                <c:pt idx="3403">
                  <c:v>706.79916499699198</c:v>
                </c:pt>
                <c:pt idx="3404">
                  <c:v>706.79434786807496</c:v>
                </c:pt>
                <c:pt idx="3405">
                  <c:v>706.79393426313197</c:v>
                </c:pt>
                <c:pt idx="3406">
                  <c:v>706.801888162718</c:v>
                </c:pt>
                <c:pt idx="3407">
                  <c:v>706.80843379681198</c:v>
                </c:pt>
                <c:pt idx="3408">
                  <c:v>706.81510675852701</c:v>
                </c:pt>
                <c:pt idx="3409">
                  <c:v>706.82753661161803</c:v>
                </c:pt>
                <c:pt idx="3410">
                  <c:v>706.84088280722096</c:v>
                </c:pt>
                <c:pt idx="3411">
                  <c:v>706.85732185259496</c:v>
                </c:pt>
                <c:pt idx="3412">
                  <c:v>706.87585000002798</c:v>
                </c:pt>
                <c:pt idx="3413">
                  <c:v>706.88453063314603</c:v>
                </c:pt>
                <c:pt idx="3414">
                  <c:v>706.89638157348304</c:v>
                </c:pt>
                <c:pt idx="3415">
                  <c:v>706.90563430276404</c:v>
                </c:pt>
                <c:pt idx="3416">
                  <c:v>706.91210003447702</c:v>
                </c:pt>
                <c:pt idx="3417">
                  <c:v>706.91532033899603</c:v>
                </c:pt>
                <c:pt idx="3418">
                  <c:v>706.91851062924002</c:v>
                </c:pt>
                <c:pt idx="3419">
                  <c:v>706.92051031948404</c:v>
                </c:pt>
                <c:pt idx="3420">
                  <c:v>706.91643980145204</c:v>
                </c:pt>
                <c:pt idx="3421">
                  <c:v>706.91613999998401</c:v>
                </c:pt>
                <c:pt idx="3422">
                  <c:v>706.92073442446497</c:v>
                </c:pt>
                <c:pt idx="3423">
                  <c:v>706.92362036139605</c:v>
                </c:pt>
                <c:pt idx="3424">
                  <c:v>706.92384333108896</c:v>
                </c:pt>
                <c:pt idx="3425">
                  <c:v>706.92201475702097</c:v>
                </c:pt>
                <c:pt idx="3426">
                  <c:v>706.91740498263198</c:v>
                </c:pt>
                <c:pt idx="3427">
                  <c:v>706.90950825191601</c:v>
                </c:pt>
                <c:pt idx="3428">
                  <c:v>706.90310742223198</c:v>
                </c:pt>
                <c:pt idx="3429">
                  <c:v>706.89634436319398</c:v>
                </c:pt>
                <c:pt idx="3430">
                  <c:v>706.88612910471602</c:v>
                </c:pt>
                <c:pt idx="3431">
                  <c:v>706.87904501081096</c:v>
                </c:pt>
                <c:pt idx="3432">
                  <c:v>706.87365598318297</c:v>
                </c:pt>
                <c:pt idx="3433">
                  <c:v>706.86719474314202</c:v>
                </c:pt>
                <c:pt idx="3434">
                  <c:v>706.86160049616797</c:v>
                </c:pt>
                <c:pt idx="3435">
                  <c:v>706.85724432844199</c:v>
                </c:pt>
                <c:pt idx="3436">
                  <c:v>706.85122914149497</c:v>
                </c:pt>
                <c:pt idx="3437">
                  <c:v>706.842717216766</c:v>
                </c:pt>
                <c:pt idx="3438">
                  <c:v>706.83343629005799</c:v>
                </c:pt>
                <c:pt idx="3439">
                  <c:v>706.82585367467505</c:v>
                </c:pt>
                <c:pt idx="3440">
                  <c:v>706.82221430302695</c:v>
                </c:pt>
                <c:pt idx="3441">
                  <c:v>706.82543090141905</c:v>
                </c:pt>
                <c:pt idx="3442">
                  <c:v>706.82500999983904</c:v>
                </c:pt>
                <c:pt idx="3443">
                  <c:v>706.82307899316902</c:v>
                </c:pt>
                <c:pt idx="3444">
                  <c:v>706.82179973740904</c:v>
                </c:pt>
                <c:pt idx="3445">
                  <c:v>706.82110096642805</c:v>
                </c:pt>
                <c:pt idx="3446">
                  <c:v>706.81874677547296</c:v>
                </c:pt>
                <c:pt idx="3447">
                  <c:v>706.81686525777604</c:v>
                </c:pt>
                <c:pt idx="3448">
                  <c:v>706.81743892382701</c:v>
                </c:pt>
                <c:pt idx="3449">
                  <c:v>706.81431515503903</c:v>
                </c:pt>
                <c:pt idx="3450">
                  <c:v>706.80487000009805</c:v>
                </c:pt>
                <c:pt idx="3451">
                  <c:v>706.80452140658804</c:v>
                </c:pt>
                <c:pt idx="3452">
                  <c:v>706.80133767738403</c:v>
                </c:pt>
                <c:pt idx="3453">
                  <c:v>706.80413999981397</c:v>
                </c:pt>
                <c:pt idx="3454">
                  <c:v>706.810762869531</c:v>
                </c:pt>
                <c:pt idx="3455">
                  <c:v>706.81546603542802</c:v>
                </c:pt>
                <c:pt idx="3456">
                  <c:v>706.81579118293303</c:v>
                </c:pt>
                <c:pt idx="3457">
                  <c:v>706.81398216408195</c:v>
                </c:pt>
                <c:pt idx="3458">
                  <c:v>706.81521417229601</c:v>
                </c:pt>
                <c:pt idx="3459">
                  <c:v>706.81752689542395</c:v>
                </c:pt>
                <c:pt idx="3460">
                  <c:v>706.81692364855598</c:v>
                </c:pt>
                <c:pt idx="3461">
                  <c:v>706.82264030807301</c:v>
                </c:pt>
                <c:pt idx="3462">
                  <c:v>706.826316098196</c:v>
                </c:pt>
                <c:pt idx="3463">
                  <c:v>706.82544000009</c:v>
                </c:pt>
                <c:pt idx="3464">
                  <c:v>706.82157776290705</c:v>
                </c:pt>
                <c:pt idx="3465">
                  <c:v>706.82019430991204</c:v>
                </c:pt>
                <c:pt idx="3466">
                  <c:v>706.81889490338006</c:v>
                </c:pt>
                <c:pt idx="3467">
                  <c:v>706.81667558414301</c:v>
                </c:pt>
                <c:pt idx="3468">
                  <c:v>706.81649292595898</c:v>
                </c:pt>
                <c:pt idx="3469">
                  <c:v>706.82116906531905</c:v>
                </c:pt>
                <c:pt idx="3470">
                  <c:v>706.826986827469</c:v>
                </c:pt>
                <c:pt idx="3471">
                  <c:v>706.83196278686705</c:v>
                </c:pt>
                <c:pt idx="3472">
                  <c:v>706.84043156787197</c:v>
                </c:pt>
                <c:pt idx="3473">
                  <c:v>706.84652958685399</c:v>
                </c:pt>
                <c:pt idx="3474">
                  <c:v>706.85046000019304</c:v>
                </c:pt>
                <c:pt idx="3475">
                  <c:v>706.85577913032296</c:v>
                </c:pt>
                <c:pt idx="3476">
                  <c:v>706.86230226647399</c:v>
                </c:pt>
                <c:pt idx="3477">
                  <c:v>706.86637724930495</c:v>
                </c:pt>
                <c:pt idx="3478">
                  <c:v>706.87006373032602</c:v>
                </c:pt>
                <c:pt idx="3479">
                  <c:v>706.87288506419304</c:v>
                </c:pt>
                <c:pt idx="3480">
                  <c:v>706.87608693225798</c:v>
                </c:pt>
                <c:pt idx="3481">
                  <c:v>706.881942137333</c:v>
                </c:pt>
                <c:pt idx="3482">
                  <c:v>706.88744903572103</c:v>
                </c:pt>
                <c:pt idx="3483">
                  <c:v>706.89389945526796</c:v>
                </c:pt>
                <c:pt idx="3484">
                  <c:v>706.89984337570399</c:v>
                </c:pt>
                <c:pt idx="3485">
                  <c:v>706.90791088826302</c:v>
                </c:pt>
                <c:pt idx="3486">
                  <c:v>706.91809000007197</c:v>
                </c:pt>
                <c:pt idx="3487">
                  <c:v>706.92936108938204</c:v>
                </c:pt>
                <c:pt idx="3488">
                  <c:v>706.93728759584201</c:v>
                </c:pt>
                <c:pt idx="3489">
                  <c:v>706.93889818655805</c:v>
                </c:pt>
                <c:pt idx="3490">
                  <c:v>706.93502010992597</c:v>
                </c:pt>
                <c:pt idx="3491">
                  <c:v>706.92787180408197</c:v>
                </c:pt>
                <c:pt idx="3492">
                  <c:v>706.92055695925296</c:v>
                </c:pt>
                <c:pt idx="3493">
                  <c:v>706.91531027342</c:v>
                </c:pt>
                <c:pt idx="3494">
                  <c:v>706.91896412527296</c:v>
                </c:pt>
                <c:pt idx="3495">
                  <c:v>706.92353838285896</c:v>
                </c:pt>
                <c:pt idx="3496">
                  <c:v>706.92438370078798</c:v>
                </c:pt>
                <c:pt idx="3497">
                  <c:v>706.915573880848</c:v>
                </c:pt>
                <c:pt idx="3498">
                  <c:v>706.90442063061801</c:v>
                </c:pt>
                <c:pt idx="3499">
                  <c:v>706.88750999983995</c:v>
                </c:pt>
                <c:pt idx="3500">
                  <c:v>706.87977554809595</c:v>
                </c:pt>
                <c:pt idx="3501">
                  <c:v>706.86880748533599</c:v>
                </c:pt>
                <c:pt idx="3502">
                  <c:v>706.85533348280001</c:v>
                </c:pt>
                <c:pt idx="3503">
                  <c:v>706.84211512434797</c:v>
                </c:pt>
                <c:pt idx="3504">
                  <c:v>706.83169149196897</c:v>
                </c:pt>
                <c:pt idx="3505">
                  <c:v>706.82222498378098</c:v>
                </c:pt>
                <c:pt idx="3506">
                  <c:v>706.81597363993205</c:v>
                </c:pt>
                <c:pt idx="3507">
                  <c:v>706.813281169628</c:v>
                </c:pt>
                <c:pt idx="3508">
                  <c:v>706.81915034954602</c:v>
                </c:pt>
                <c:pt idx="3509">
                  <c:v>706.82715000012797</c:v>
                </c:pt>
                <c:pt idx="3510">
                  <c:v>706.83532324845396</c:v>
                </c:pt>
                <c:pt idx="3511">
                  <c:v>706.842448045276</c:v>
                </c:pt>
                <c:pt idx="3512">
                  <c:v>706.84646742727296</c:v>
                </c:pt>
                <c:pt idx="3513">
                  <c:v>706.84989653138496</c:v>
                </c:pt>
                <c:pt idx="3514">
                  <c:v>706.85355436685495</c:v>
                </c:pt>
                <c:pt idx="3515">
                  <c:v>706.85840117069097</c:v>
                </c:pt>
                <c:pt idx="3516">
                  <c:v>706.86448225415904</c:v>
                </c:pt>
                <c:pt idx="3517">
                  <c:v>706.86656801635502</c:v>
                </c:pt>
                <c:pt idx="3518">
                  <c:v>706.86524663827902</c:v>
                </c:pt>
                <c:pt idx="3519">
                  <c:v>706.86499470404999</c:v>
                </c:pt>
                <c:pt idx="3520">
                  <c:v>706.86583420470902</c:v>
                </c:pt>
                <c:pt idx="3521">
                  <c:v>706.87506000006999</c:v>
                </c:pt>
                <c:pt idx="3522">
                  <c:v>706.88262575380395</c:v>
                </c:pt>
                <c:pt idx="3523">
                  <c:v>706.88938433759597</c:v>
                </c:pt>
                <c:pt idx="3524">
                  <c:v>706.89323523250903</c:v>
                </c:pt>
                <c:pt idx="3525">
                  <c:v>706.890736028079</c:v>
                </c:pt>
                <c:pt idx="3526">
                  <c:v>706.88453823956399</c:v>
                </c:pt>
                <c:pt idx="3527">
                  <c:v>706.88417838564203</c:v>
                </c:pt>
                <c:pt idx="3528">
                  <c:v>706.88714466137196</c:v>
                </c:pt>
                <c:pt idx="3529">
                  <c:v>706.89278488853904</c:v>
                </c:pt>
                <c:pt idx="3530">
                  <c:v>706.89620673528805</c:v>
                </c:pt>
                <c:pt idx="3531">
                  <c:v>706.90533357832896</c:v>
                </c:pt>
                <c:pt idx="3532">
                  <c:v>706.90570000000298</c:v>
                </c:pt>
                <c:pt idx="3533">
                  <c:v>706.90913726868303</c:v>
                </c:pt>
                <c:pt idx="3534">
                  <c:v>706.91403952216297</c:v>
                </c:pt>
                <c:pt idx="3535">
                  <c:v>706.91825153390801</c:v>
                </c:pt>
                <c:pt idx="3536">
                  <c:v>706.92138389373997</c:v>
                </c:pt>
                <c:pt idx="3537">
                  <c:v>706.92277170921204</c:v>
                </c:pt>
                <c:pt idx="3538">
                  <c:v>706.92157455035795</c:v>
                </c:pt>
                <c:pt idx="3539">
                  <c:v>706.92642717411604</c:v>
                </c:pt>
                <c:pt idx="3540">
                  <c:v>706.93646468727104</c:v>
                </c:pt>
                <c:pt idx="3541">
                  <c:v>706.94849750541698</c:v>
                </c:pt>
                <c:pt idx="3542">
                  <c:v>706.95708999983401</c:v>
                </c:pt>
                <c:pt idx="3543">
                  <c:v>706.95420808691301</c:v>
                </c:pt>
                <c:pt idx="3544">
                  <c:v>706.945550128592</c:v>
                </c:pt>
                <c:pt idx="3545">
                  <c:v>706.93695007082795</c:v>
                </c:pt>
                <c:pt idx="3546">
                  <c:v>706.92755199416399</c:v>
                </c:pt>
                <c:pt idx="3547">
                  <c:v>706.91553446609703</c:v>
                </c:pt>
                <c:pt idx="3548">
                  <c:v>706.90308484969898</c:v>
                </c:pt>
                <c:pt idx="3549">
                  <c:v>706.89211787570798</c:v>
                </c:pt>
                <c:pt idx="3550">
                  <c:v>706.88685094298899</c:v>
                </c:pt>
                <c:pt idx="3551">
                  <c:v>706.88757153434801</c:v>
                </c:pt>
                <c:pt idx="3552">
                  <c:v>706.89086999988297</c:v>
                </c:pt>
                <c:pt idx="3553">
                  <c:v>706.89278401257104</c:v>
                </c:pt>
                <c:pt idx="3554">
                  <c:v>706.89590233316596</c:v>
                </c:pt>
                <c:pt idx="3555">
                  <c:v>706.90223963323001</c:v>
                </c:pt>
                <c:pt idx="3556">
                  <c:v>706.91091027116204</c:v>
                </c:pt>
                <c:pt idx="3557">
                  <c:v>706.915815539292</c:v>
                </c:pt>
                <c:pt idx="3558">
                  <c:v>706.91035219707896</c:v>
                </c:pt>
                <c:pt idx="3559">
                  <c:v>706.89545677831995</c:v>
                </c:pt>
                <c:pt idx="3560">
                  <c:v>706.87630070755995</c:v>
                </c:pt>
                <c:pt idx="3561">
                  <c:v>706.86385627387494</c:v>
                </c:pt>
                <c:pt idx="3562">
                  <c:v>706.85040000014101</c:v>
                </c:pt>
                <c:pt idx="3563">
                  <c:v>706.850400000131</c:v>
                </c:pt>
                <c:pt idx="3564">
                  <c:v>706.83988039743895</c:v>
                </c:pt>
                <c:pt idx="3565">
                  <c:v>706.82413247959596</c:v>
                </c:pt>
                <c:pt idx="3566">
                  <c:v>706.80860290925102</c:v>
                </c:pt>
                <c:pt idx="3567">
                  <c:v>706.79609946807</c:v>
                </c:pt>
                <c:pt idx="3568">
                  <c:v>706.78209485577497</c:v>
                </c:pt>
                <c:pt idx="3569">
                  <c:v>706.76617188864498</c:v>
                </c:pt>
                <c:pt idx="3570">
                  <c:v>706.75700623538899</c:v>
                </c:pt>
                <c:pt idx="3571">
                  <c:v>706.749497195554</c:v>
                </c:pt>
                <c:pt idx="3572">
                  <c:v>706.74766528091004</c:v>
                </c:pt>
                <c:pt idx="3573">
                  <c:v>706.74688999984005</c:v>
                </c:pt>
                <c:pt idx="3574">
                  <c:v>706.74107883368697</c:v>
                </c:pt>
                <c:pt idx="3575">
                  <c:v>706.73610601396297</c:v>
                </c:pt>
                <c:pt idx="3576">
                  <c:v>706.73478073128001</c:v>
                </c:pt>
                <c:pt idx="3577">
                  <c:v>706.73729276136498</c:v>
                </c:pt>
                <c:pt idx="3578">
                  <c:v>706.74316375048602</c:v>
                </c:pt>
                <c:pt idx="3579">
                  <c:v>706.75334771560199</c:v>
                </c:pt>
                <c:pt idx="3580">
                  <c:v>706.76777096863395</c:v>
                </c:pt>
                <c:pt idx="3581">
                  <c:v>706.78749868168904</c:v>
                </c:pt>
                <c:pt idx="3582">
                  <c:v>706.802548085696</c:v>
                </c:pt>
                <c:pt idx="3583">
                  <c:v>706.82232999991299</c:v>
                </c:pt>
                <c:pt idx="3584">
                  <c:v>706.83212429474497</c:v>
                </c:pt>
                <c:pt idx="3585">
                  <c:v>706.84512181576702</c:v>
                </c:pt>
                <c:pt idx="3586">
                  <c:v>706.86100938839195</c:v>
                </c:pt>
                <c:pt idx="3587">
                  <c:v>706.87971603809206</c:v>
                </c:pt>
                <c:pt idx="3588">
                  <c:v>706.90018292337004</c:v>
                </c:pt>
                <c:pt idx="3589">
                  <c:v>706.91831891173501</c:v>
                </c:pt>
                <c:pt idx="3590">
                  <c:v>706.93347252993794</c:v>
                </c:pt>
                <c:pt idx="3591">
                  <c:v>706.94595021698399</c:v>
                </c:pt>
                <c:pt idx="3592">
                  <c:v>706.95671665102304</c:v>
                </c:pt>
                <c:pt idx="3593">
                  <c:v>706.96611945145503</c:v>
                </c:pt>
                <c:pt idx="3594">
                  <c:v>706.96985733082101</c:v>
                </c:pt>
                <c:pt idx="3595">
                  <c:v>706.96843999996997</c:v>
                </c:pt>
                <c:pt idx="3596">
                  <c:v>706.96535777403597</c:v>
                </c:pt>
                <c:pt idx="3597">
                  <c:v>706.96265409210798</c:v>
                </c:pt>
                <c:pt idx="3598">
                  <c:v>706.959699207217</c:v>
                </c:pt>
                <c:pt idx="3599">
                  <c:v>706.95678486995405</c:v>
                </c:pt>
                <c:pt idx="3600">
                  <c:v>706.95367640615098</c:v>
                </c:pt>
                <c:pt idx="3601">
                  <c:v>706.95131403599498</c:v>
                </c:pt>
                <c:pt idx="3602">
                  <c:v>706.95320363258998</c:v>
                </c:pt>
                <c:pt idx="3603">
                  <c:v>706.958980466056</c:v>
                </c:pt>
                <c:pt idx="3604">
                  <c:v>706.96297403753101</c:v>
                </c:pt>
                <c:pt idx="3605">
                  <c:v>706.96436000001495</c:v>
                </c:pt>
                <c:pt idx="3606">
                  <c:v>706.95941845574202</c:v>
                </c:pt>
                <c:pt idx="3607">
                  <c:v>706.95357394237396</c:v>
                </c:pt>
                <c:pt idx="3608">
                  <c:v>706.94462916392695</c:v>
                </c:pt>
                <c:pt idx="3609">
                  <c:v>706.93695179956705</c:v>
                </c:pt>
                <c:pt idx="3610">
                  <c:v>706.92925828451405</c:v>
                </c:pt>
                <c:pt idx="3611">
                  <c:v>706.91978442288905</c:v>
                </c:pt>
                <c:pt idx="3612">
                  <c:v>706.91039738847905</c:v>
                </c:pt>
                <c:pt idx="3613">
                  <c:v>706.90148483140604</c:v>
                </c:pt>
                <c:pt idx="3614">
                  <c:v>706.89261333767502</c:v>
                </c:pt>
                <c:pt idx="3615">
                  <c:v>706.88517648026505</c:v>
                </c:pt>
                <c:pt idx="3616">
                  <c:v>706.87536999973395</c:v>
                </c:pt>
                <c:pt idx="3617">
                  <c:v>706.871713121928</c:v>
                </c:pt>
                <c:pt idx="3618">
                  <c:v>706.86502792322005</c:v>
                </c:pt>
                <c:pt idx="3619">
                  <c:v>706.85816610219297</c:v>
                </c:pt>
                <c:pt idx="3620">
                  <c:v>706.85504585320803</c:v>
                </c:pt>
                <c:pt idx="3621">
                  <c:v>706.85491217065703</c:v>
                </c:pt>
                <c:pt idx="3622">
                  <c:v>706.85504664212397</c:v>
                </c:pt>
                <c:pt idx="3623">
                  <c:v>706.85740887977795</c:v>
                </c:pt>
                <c:pt idx="3624">
                  <c:v>706.86553314811704</c:v>
                </c:pt>
                <c:pt idx="3625">
                  <c:v>706.87318768482703</c:v>
                </c:pt>
                <c:pt idx="3626">
                  <c:v>706.87108824361803</c:v>
                </c:pt>
                <c:pt idx="3627">
                  <c:v>706.87463025109003</c:v>
                </c:pt>
                <c:pt idx="3628">
                  <c:v>706.87860000001501</c:v>
                </c:pt>
                <c:pt idx="3629">
                  <c:v>706.88156944481204</c:v>
                </c:pt>
                <c:pt idx="3630">
                  <c:v>706.88406628762903</c:v>
                </c:pt>
                <c:pt idx="3631">
                  <c:v>706.88496222233698</c:v>
                </c:pt>
                <c:pt idx="3632">
                  <c:v>706.88547473350695</c:v>
                </c:pt>
                <c:pt idx="3633">
                  <c:v>706.88985063676603</c:v>
                </c:pt>
                <c:pt idx="3634">
                  <c:v>706.89993855720002</c:v>
                </c:pt>
                <c:pt idx="3635">
                  <c:v>706.90729576909496</c:v>
                </c:pt>
                <c:pt idx="3636">
                  <c:v>706.91407600827904</c:v>
                </c:pt>
                <c:pt idx="3637">
                  <c:v>706.92803999982095</c:v>
                </c:pt>
                <c:pt idx="3638">
                  <c:v>706.94256558438803</c:v>
                </c:pt>
                <c:pt idx="3639">
                  <c:v>706.95526943521395</c:v>
                </c:pt>
                <c:pt idx="3640">
                  <c:v>706.96918060113603</c:v>
                </c:pt>
                <c:pt idx="3641">
                  <c:v>706.98273989823599</c:v>
                </c:pt>
                <c:pt idx="3642">
                  <c:v>706.99250473073698</c:v>
                </c:pt>
                <c:pt idx="3643">
                  <c:v>706.99345675612199</c:v>
                </c:pt>
                <c:pt idx="3644">
                  <c:v>706.98788545168497</c:v>
                </c:pt>
                <c:pt idx="3645">
                  <c:v>706.980824483422</c:v>
                </c:pt>
                <c:pt idx="3646">
                  <c:v>706.97168375708202</c:v>
                </c:pt>
                <c:pt idx="3647">
                  <c:v>706.95710160402905</c:v>
                </c:pt>
                <c:pt idx="3648">
                  <c:v>706.94347999991101</c:v>
                </c:pt>
                <c:pt idx="3649">
                  <c:v>706.92951071989603</c:v>
                </c:pt>
                <c:pt idx="3650">
                  <c:v>706.91561956520195</c:v>
                </c:pt>
                <c:pt idx="3651">
                  <c:v>706.90097277876498</c:v>
                </c:pt>
                <c:pt idx="3652">
                  <c:v>706.88096187762596</c:v>
                </c:pt>
                <c:pt idx="3653">
                  <c:v>706.86140509800703</c:v>
                </c:pt>
                <c:pt idx="3654">
                  <c:v>706.85292572118101</c:v>
                </c:pt>
                <c:pt idx="3655">
                  <c:v>706.84555088482705</c:v>
                </c:pt>
                <c:pt idx="3656">
                  <c:v>706.83671135579903</c:v>
                </c:pt>
                <c:pt idx="3657">
                  <c:v>706.82938331335004</c:v>
                </c:pt>
                <c:pt idx="3658">
                  <c:v>706.82465180040504</c:v>
                </c:pt>
                <c:pt idx="3659">
                  <c:v>706.82471000016403</c:v>
                </c:pt>
                <c:pt idx="3660">
                  <c:v>706.82763133163803</c:v>
                </c:pt>
                <c:pt idx="3661">
                  <c:v>706.833410779259</c:v>
                </c:pt>
                <c:pt idx="3662">
                  <c:v>706.83998067387995</c:v>
                </c:pt>
                <c:pt idx="3663">
                  <c:v>706.84790831072905</c:v>
                </c:pt>
                <c:pt idx="3664">
                  <c:v>706.85785406872105</c:v>
                </c:pt>
                <c:pt idx="3665">
                  <c:v>706.87079893457906</c:v>
                </c:pt>
                <c:pt idx="3666">
                  <c:v>706.88915069424195</c:v>
                </c:pt>
                <c:pt idx="3667">
                  <c:v>706.91171315960196</c:v>
                </c:pt>
                <c:pt idx="3668">
                  <c:v>706.93649343808704</c:v>
                </c:pt>
                <c:pt idx="3669">
                  <c:v>706.95330999982298</c:v>
                </c:pt>
                <c:pt idx="3670">
                  <c:v>706.954370706801</c:v>
                </c:pt>
                <c:pt idx="3671">
                  <c:v>706.96950655304499</c:v>
                </c:pt>
                <c:pt idx="3672">
                  <c:v>706.97876000018096</c:v>
                </c:pt>
                <c:pt idx="3673">
                  <c:v>706.98955214391901</c:v>
                </c:pt>
                <c:pt idx="3674">
                  <c:v>706.99918648612299</c:v>
                </c:pt>
                <c:pt idx="3675">
                  <c:v>707.005189040505</c:v>
                </c:pt>
                <c:pt idx="3676">
                  <c:v>707.010562032591</c:v>
                </c:pt>
                <c:pt idx="3677">
                  <c:v>707.01693276064498</c:v>
                </c:pt>
                <c:pt idx="3678">
                  <c:v>707.02100145581096</c:v>
                </c:pt>
                <c:pt idx="3679">
                  <c:v>707.01869750722506</c:v>
                </c:pt>
                <c:pt idx="3680">
                  <c:v>707.01208712428195</c:v>
                </c:pt>
                <c:pt idx="3681">
                  <c:v>707.01254715296204</c:v>
                </c:pt>
                <c:pt idx="3682">
                  <c:v>707.00766876149896</c:v>
                </c:pt>
                <c:pt idx="3683">
                  <c:v>706.99847000019599</c:v>
                </c:pt>
                <c:pt idx="3684">
                  <c:v>706.99024669630001</c:v>
                </c:pt>
                <c:pt idx="3685">
                  <c:v>706.984330151275</c:v>
                </c:pt>
                <c:pt idx="3686">
                  <c:v>706.97767561817898</c:v>
                </c:pt>
                <c:pt idx="3687">
                  <c:v>706.96906571592206</c:v>
                </c:pt>
                <c:pt idx="3688">
                  <c:v>706.96134471636697</c:v>
                </c:pt>
                <c:pt idx="3689">
                  <c:v>706.95700487629597</c:v>
                </c:pt>
                <c:pt idx="3690">
                  <c:v>706.95386100343296</c:v>
                </c:pt>
                <c:pt idx="3691">
                  <c:v>706.95888324021405</c:v>
                </c:pt>
                <c:pt idx="3692">
                  <c:v>706.96126885875901</c:v>
                </c:pt>
                <c:pt idx="3693">
                  <c:v>706.96246000005999</c:v>
                </c:pt>
                <c:pt idx="3694">
                  <c:v>706.95974272144201</c:v>
                </c:pt>
                <c:pt idx="3695">
                  <c:v>706.94710776474096</c:v>
                </c:pt>
                <c:pt idx="3696">
                  <c:v>706.93073810276098</c:v>
                </c:pt>
                <c:pt idx="3697">
                  <c:v>706.91585558203803</c:v>
                </c:pt>
                <c:pt idx="3698">
                  <c:v>706.90640533380304</c:v>
                </c:pt>
                <c:pt idx="3699">
                  <c:v>706.90192192615905</c:v>
                </c:pt>
                <c:pt idx="3700">
                  <c:v>706.897862927083</c:v>
                </c:pt>
                <c:pt idx="3701">
                  <c:v>706.89588569289697</c:v>
                </c:pt>
                <c:pt idx="3702">
                  <c:v>706.89845012318699</c:v>
                </c:pt>
                <c:pt idx="3703">
                  <c:v>706.90365683268703</c:v>
                </c:pt>
                <c:pt idx="3704">
                  <c:v>706.909226041019</c:v>
                </c:pt>
                <c:pt idx="3705">
                  <c:v>706.91205000001003</c:v>
                </c:pt>
                <c:pt idx="3706">
                  <c:v>706.90490123251004</c:v>
                </c:pt>
                <c:pt idx="3707">
                  <c:v>706.90195301725998</c:v>
                </c:pt>
                <c:pt idx="3708">
                  <c:v>706.90312877954898</c:v>
                </c:pt>
                <c:pt idx="3709">
                  <c:v>706.90251910130598</c:v>
                </c:pt>
                <c:pt idx="3710">
                  <c:v>706.89776892797602</c:v>
                </c:pt>
                <c:pt idx="3711">
                  <c:v>706.89355684747795</c:v>
                </c:pt>
                <c:pt idx="3712">
                  <c:v>706.88407548930604</c:v>
                </c:pt>
                <c:pt idx="3713">
                  <c:v>706.87558950658797</c:v>
                </c:pt>
                <c:pt idx="3714">
                  <c:v>706.87963999994895</c:v>
                </c:pt>
                <c:pt idx="3715">
                  <c:v>706.88386336674102</c:v>
                </c:pt>
                <c:pt idx="3716">
                  <c:v>706.89020183738899</c:v>
                </c:pt>
                <c:pt idx="3717">
                  <c:v>706.90201089026198</c:v>
                </c:pt>
                <c:pt idx="3718">
                  <c:v>706.91387573208897</c:v>
                </c:pt>
                <c:pt idx="3719">
                  <c:v>706.91827563099798</c:v>
                </c:pt>
                <c:pt idx="3720">
                  <c:v>706.91374204439205</c:v>
                </c:pt>
                <c:pt idx="3721">
                  <c:v>706.89854879659697</c:v>
                </c:pt>
                <c:pt idx="3722">
                  <c:v>706.88672198527297</c:v>
                </c:pt>
                <c:pt idx="3723">
                  <c:v>706.87424985371399</c:v>
                </c:pt>
                <c:pt idx="3724">
                  <c:v>706.85045910905103</c:v>
                </c:pt>
                <c:pt idx="3725">
                  <c:v>706.82275000014499</c:v>
                </c:pt>
                <c:pt idx="3726">
                  <c:v>706.80409832234398</c:v>
                </c:pt>
                <c:pt idx="3727">
                  <c:v>706.79217464177202</c:v>
                </c:pt>
                <c:pt idx="3728">
                  <c:v>706.78320630546398</c:v>
                </c:pt>
                <c:pt idx="3729">
                  <c:v>706.77414398747203</c:v>
                </c:pt>
                <c:pt idx="3730">
                  <c:v>706.76506078219904</c:v>
                </c:pt>
                <c:pt idx="3731">
                  <c:v>706.75940597211797</c:v>
                </c:pt>
                <c:pt idx="3732">
                  <c:v>706.76121186743603</c:v>
                </c:pt>
                <c:pt idx="3733">
                  <c:v>706.75743592731101</c:v>
                </c:pt>
                <c:pt idx="3734">
                  <c:v>706.75237487335698</c:v>
                </c:pt>
                <c:pt idx="3735">
                  <c:v>706.75214000028495</c:v>
                </c:pt>
                <c:pt idx="3736">
                  <c:v>706.74981538868303</c:v>
                </c:pt>
                <c:pt idx="3737">
                  <c:v>706.74984161163604</c:v>
                </c:pt>
                <c:pt idx="3738">
                  <c:v>706.75544268721103</c:v>
                </c:pt>
                <c:pt idx="3739">
                  <c:v>706.76407541948595</c:v>
                </c:pt>
                <c:pt idx="3740">
                  <c:v>706.76997945189896</c:v>
                </c:pt>
                <c:pt idx="3741">
                  <c:v>706.77111871284399</c:v>
                </c:pt>
                <c:pt idx="3742">
                  <c:v>706.768254620324</c:v>
                </c:pt>
                <c:pt idx="3743">
                  <c:v>706.76536724634502</c:v>
                </c:pt>
                <c:pt idx="3744">
                  <c:v>706.76191478433498</c:v>
                </c:pt>
                <c:pt idx="3745">
                  <c:v>706.75634686535602</c:v>
                </c:pt>
                <c:pt idx="3746">
                  <c:v>706.75097999978095</c:v>
                </c:pt>
                <c:pt idx="3747">
                  <c:v>706.74392668737505</c:v>
                </c:pt>
                <c:pt idx="3748">
                  <c:v>706.73621548914605</c:v>
                </c:pt>
                <c:pt idx="3749">
                  <c:v>706.73081998940904</c:v>
                </c:pt>
                <c:pt idx="3750">
                  <c:v>706.72721552524695</c:v>
                </c:pt>
                <c:pt idx="3751">
                  <c:v>706.72513450941301</c:v>
                </c:pt>
                <c:pt idx="3752">
                  <c:v>706.72924443388297</c:v>
                </c:pt>
                <c:pt idx="3753">
                  <c:v>706.73402869495703</c:v>
                </c:pt>
                <c:pt idx="3754">
                  <c:v>706.74407070019095</c:v>
                </c:pt>
                <c:pt idx="3755">
                  <c:v>706.77299284771698</c:v>
                </c:pt>
                <c:pt idx="3756">
                  <c:v>706.78790062134703</c:v>
                </c:pt>
                <c:pt idx="3757">
                  <c:v>706.79137727706495</c:v>
                </c:pt>
                <c:pt idx="3758">
                  <c:v>706.79566781555695</c:v>
                </c:pt>
                <c:pt idx="3759">
                  <c:v>706.79302999994502</c:v>
                </c:pt>
                <c:pt idx="3760">
                  <c:v>706.79357529642903</c:v>
                </c:pt>
                <c:pt idx="3761">
                  <c:v>706.79858776593596</c:v>
                </c:pt>
                <c:pt idx="3762">
                  <c:v>706.80212335098895</c:v>
                </c:pt>
                <c:pt idx="3763">
                  <c:v>706.79903830478304</c:v>
                </c:pt>
                <c:pt idx="3764">
                  <c:v>706.79433102343899</c:v>
                </c:pt>
                <c:pt idx="3765">
                  <c:v>706.79393191770203</c:v>
                </c:pt>
                <c:pt idx="3766">
                  <c:v>706.79658122232604</c:v>
                </c:pt>
                <c:pt idx="3767">
                  <c:v>706.80320576809095</c:v>
                </c:pt>
                <c:pt idx="3768">
                  <c:v>706.8057946417</c:v>
                </c:pt>
                <c:pt idx="3769">
                  <c:v>706.811051030013</c:v>
                </c:pt>
                <c:pt idx="3770">
                  <c:v>706.81615639524296</c:v>
                </c:pt>
                <c:pt idx="3771">
                  <c:v>706.82036999988998</c:v>
                </c:pt>
                <c:pt idx="3772">
                  <c:v>706.83919710759506</c:v>
                </c:pt>
                <c:pt idx="3773">
                  <c:v>706.86029204220699</c:v>
                </c:pt>
                <c:pt idx="3774">
                  <c:v>706.86961540333903</c:v>
                </c:pt>
                <c:pt idx="3775">
                  <c:v>706.87839279191496</c:v>
                </c:pt>
                <c:pt idx="3776">
                  <c:v>706.892662390027</c:v>
                </c:pt>
                <c:pt idx="3777">
                  <c:v>706.90473297144797</c:v>
                </c:pt>
                <c:pt idx="3778">
                  <c:v>706.91389311931005</c:v>
                </c:pt>
                <c:pt idx="3779">
                  <c:v>706.91692999993904</c:v>
                </c:pt>
                <c:pt idx="3780">
                  <c:v>706.91621020039702</c:v>
                </c:pt>
                <c:pt idx="3781">
                  <c:v>706.90680423060496</c:v>
                </c:pt>
                <c:pt idx="3782">
                  <c:v>706.89374000016005</c:v>
                </c:pt>
                <c:pt idx="3783">
                  <c:v>706.87996073219301</c:v>
                </c:pt>
                <c:pt idx="3784">
                  <c:v>706.868362251289</c:v>
                </c:pt>
                <c:pt idx="3785">
                  <c:v>706.86266955911503</c:v>
                </c:pt>
                <c:pt idx="3786">
                  <c:v>706.85559503203501</c:v>
                </c:pt>
                <c:pt idx="3787">
                  <c:v>706.84621077989402</c:v>
                </c:pt>
                <c:pt idx="3788">
                  <c:v>706.83572852123098</c:v>
                </c:pt>
                <c:pt idx="3789">
                  <c:v>706.82956026177999</c:v>
                </c:pt>
                <c:pt idx="3790">
                  <c:v>706.82534791593696</c:v>
                </c:pt>
                <c:pt idx="3791">
                  <c:v>706.82460509591999</c:v>
                </c:pt>
                <c:pt idx="3792">
                  <c:v>706.822576328227</c:v>
                </c:pt>
                <c:pt idx="3793">
                  <c:v>706.83043999983602</c:v>
                </c:pt>
                <c:pt idx="3794">
                  <c:v>706.83635806894495</c:v>
                </c:pt>
                <c:pt idx="3795">
                  <c:v>706.84175093225394</c:v>
                </c:pt>
                <c:pt idx="3796">
                  <c:v>706.84647348625197</c:v>
                </c:pt>
                <c:pt idx="3797">
                  <c:v>706.84804852886498</c:v>
                </c:pt>
                <c:pt idx="3798">
                  <c:v>706.84484580614298</c:v>
                </c:pt>
                <c:pt idx="3799">
                  <c:v>706.83738603616905</c:v>
                </c:pt>
                <c:pt idx="3800">
                  <c:v>706.82661864847</c:v>
                </c:pt>
                <c:pt idx="3801">
                  <c:v>706.81461037752501</c:v>
                </c:pt>
                <c:pt idx="3802">
                  <c:v>706.80804933970103</c:v>
                </c:pt>
                <c:pt idx="3803">
                  <c:v>706.80158847185203</c:v>
                </c:pt>
                <c:pt idx="3804">
                  <c:v>706.79491999988704</c:v>
                </c:pt>
                <c:pt idx="3805">
                  <c:v>706.78468067881704</c:v>
                </c:pt>
                <c:pt idx="3806">
                  <c:v>706.773890279787</c:v>
                </c:pt>
                <c:pt idx="3807">
                  <c:v>706.76418200168098</c:v>
                </c:pt>
                <c:pt idx="3808">
                  <c:v>706.75797137434904</c:v>
                </c:pt>
                <c:pt idx="3809">
                  <c:v>706.75184180004999</c:v>
                </c:pt>
                <c:pt idx="3810">
                  <c:v>706.74255515958896</c:v>
                </c:pt>
                <c:pt idx="3811">
                  <c:v>706.73623163545096</c:v>
                </c:pt>
                <c:pt idx="3812">
                  <c:v>706.734189341817</c:v>
                </c:pt>
                <c:pt idx="3813">
                  <c:v>706.73088431076599</c:v>
                </c:pt>
                <c:pt idx="3814">
                  <c:v>706.72321000002603</c:v>
                </c:pt>
                <c:pt idx="3815">
                  <c:v>706.71583729151496</c:v>
                </c:pt>
                <c:pt idx="3816">
                  <c:v>706.70562390590896</c:v>
                </c:pt>
                <c:pt idx="3817">
                  <c:v>706.69332317152998</c:v>
                </c:pt>
                <c:pt idx="3818">
                  <c:v>706.676255780117</c:v>
                </c:pt>
                <c:pt idx="3819">
                  <c:v>706.65241418358198</c:v>
                </c:pt>
                <c:pt idx="3820">
                  <c:v>706.62230152404197</c:v>
                </c:pt>
                <c:pt idx="3821">
                  <c:v>706.58425215031502</c:v>
                </c:pt>
                <c:pt idx="3822">
                  <c:v>706.52626433914895</c:v>
                </c:pt>
                <c:pt idx="3823">
                  <c:v>706.47566575376902</c:v>
                </c:pt>
                <c:pt idx="3824">
                  <c:v>706.421230617285</c:v>
                </c:pt>
                <c:pt idx="3825">
                  <c:v>706.33527000004005</c:v>
                </c:pt>
                <c:pt idx="3826">
                  <c:v>706.25883737401</c:v>
                </c:pt>
                <c:pt idx="3827">
                  <c:v>706.14719146272398</c:v>
                </c:pt>
                <c:pt idx="3828">
                  <c:v>705.80963605429201</c:v>
                </c:pt>
                <c:pt idx="3829">
                  <c:v>704.88633277116298</c:v>
                </c:pt>
                <c:pt idx="3830">
                  <c:v>703.35458537884404</c:v>
                </c:pt>
                <c:pt idx="3831">
                  <c:v>701.47752825737496</c:v>
                </c:pt>
                <c:pt idx="3832">
                  <c:v>699.240527584235</c:v>
                </c:pt>
                <c:pt idx="3833">
                  <c:v>696.59484899892004</c:v>
                </c:pt>
                <c:pt idx="3834">
                  <c:v>693.49907090766203</c:v>
                </c:pt>
                <c:pt idx="3835">
                  <c:v>690.58785295709504</c:v>
                </c:pt>
                <c:pt idx="3836">
                  <c:v>687.54994598996404</c:v>
                </c:pt>
                <c:pt idx="3837">
                  <c:v>683.75201000015397</c:v>
                </c:pt>
                <c:pt idx="3838">
                  <c:v>680.27556751867905</c:v>
                </c:pt>
                <c:pt idx="3839">
                  <c:v>675.27360611967902</c:v>
                </c:pt>
                <c:pt idx="3840">
                  <c:v>672.31761386170501</c:v>
                </c:pt>
                <c:pt idx="3841">
                  <c:v>669.513664053306</c:v>
                </c:pt>
                <c:pt idx="3842">
                  <c:v>666.72356306100903</c:v>
                </c:pt>
                <c:pt idx="3843">
                  <c:v>663.02463797570101</c:v>
                </c:pt>
                <c:pt idx="3844">
                  <c:v>658.80710216204898</c:v>
                </c:pt>
                <c:pt idx="3845">
                  <c:v>656.53896724263495</c:v>
                </c:pt>
                <c:pt idx="3846">
                  <c:v>654.17033412821399</c:v>
                </c:pt>
                <c:pt idx="3847">
                  <c:v>652.25604000001499</c:v>
                </c:pt>
                <c:pt idx="3848">
                  <c:v>650.46976032552095</c:v>
                </c:pt>
                <c:pt idx="3849">
                  <c:v>649.017880136146</c:v>
                </c:pt>
                <c:pt idx="3850">
                  <c:v>647.33496625346197</c:v>
                </c:pt>
                <c:pt idx="3851">
                  <c:v>645.874424295577</c:v>
                </c:pt>
                <c:pt idx="3852">
                  <c:v>644.62696502283097</c:v>
                </c:pt>
                <c:pt idx="3853">
                  <c:v>643.38236164355396</c:v>
                </c:pt>
                <c:pt idx="3854">
                  <c:v>642.18528285713205</c:v>
                </c:pt>
                <c:pt idx="3855">
                  <c:v>641.20703239128795</c:v>
                </c:pt>
                <c:pt idx="3856">
                  <c:v>640.31335330374702</c:v>
                </c:pt>
                <c:pt idx="3857">
                  <c:v>639.488251505054</c:v>
                </c:pt>
                <c:pt idx="3858">
                  <c:v>638.64423000001898</c:v>
                </c:pt>
                <c:pt idx="3859">
                  <c:v>637.95517772361598</c:v>
                </c:pt>
                <c:pt idx="3860">
                  <c:v>637.45765239903801</c:v>
                </c:pt>
                <c:pt idx="3861">
                  <c:v>636.94829027005903</c:v>
                </c:pt>
                <c:pt idx="3862">
                  <c:v>636.32614151762596</c:v>
                </c:pt>
                <c:pt idx="3863">
                  <c:v>635.69135000622998</c:v>
                </c:pt>
                <c:pt idx="3864">
                  <c:v>635.34690107328004</c:v>
                </c:pt>
                <c:pt idx="3865">
                  <c:v>635.02809500421097</c:v>
                </c:pt>
                <c:pt idx="3866">
                  <c:v>634.78857000678397</c:v>
                </c:pt>
                <c:pt idx="3867">
                  <c:v>634.57581649312397</c:v>
                </c:pt>
                <c:pt idx="3868">
                  <c:v>634.36829097797704</c:v>
                </c:pt>
                <c:pt idx="3869">
                  <c:v>634.20971999999995</c:v>
                </c:pt>
                <c:pt idx="3870">
                  <c:v>634.07692397117398</c:v>
                </c:pt>
                <c:pt idx="3871">
                  <c:v>633.97120401406505</c:v>
                </c:pt>
                <c:pt idx="3872">
                  <c:v>633.88060335779403</c:v>
                </c:pt>
                <c:pt idx="3873">
                  <c:v>633.80213034024803</c:v>
                </c:pt>
                <c:pt idx="3874">
                  <c:v>633.73806734252605</c:v>
                </c:pt>
                <c:pt idx="3875">
                  <c:v>633.68041819216501</c:v>
                </c:pt>
                <c:pt idx="3876">
                  <c:v>633.62759943668902</c:v>
                </c:pt>
                <c:pt idx="3877">
                  <c:v>633.58853333454101</c:v>
                </c:pt>
                <c:pt idx="3878">
                  <c:v>633.56068960450204</c:v>
                </c:pt>
                <c:pt idx="3879">
                  <c:v>633.54211538969901</c:v>
                </c:pt>
                <c:pt idx="3880">
                  <c:v>633.53430000008302</c:v>
                </c:pt>
                <c:pt idx="3881">
                  <c:v>633.53414615894599</c:v>
                </c:pt>
                <c:pt idx="3882">
                  <c:v>633.53063999988103</c:v>
                </c:pt>
                <c:pt idx="3883">
                  <c:v>633.52980818634603</c:v>
                </c:pt>
                <c:pt idx="3884">
                  <c:v>633.52529195165198</c:v>
                </c:pt>
                <c:pt idx="3885">
                  <c:v>633.51816730125597</c:v>
                </c:pt>
                <c:pt idx="3886">
                  <c:v>633.51089050566998</c:v>
                </c:pt>
                <c:pt idx="3887">
                  <c:v>633.50374390524098</c:v>
                </c:pt>
                <c:pt idx="3888">
                  <c:v>633.49669007399405</c:v>
                </c:pt>
                <c:pt idx="3889">
                  <c:v>633.48951729802297</c:v>
                </c:pt>
                <c:pt idx="3890">
                  <c:v>633.47434807381501</c:v>
                </c:pt>
                <c:pt idx="3891">
                  <c:v>633.448129999809</c:v>
                </c:pt>
                <c:pt idx="3892">
                  <c:v>633.42134411033805</c:v>
                </c:pt>
                <c:pt idx="3893">
                  <c:v>633.39343000013196</c:v>
                </c:pt>
                <c:pt idx="3894">
                  <c:v>633.368253010388</c:v>
                </c:pt>
                <c:pt idx="3895">
                  <c:v>633.34397542702095</c:v>
                </c:pt>
                <c:pt idx="3896">
                  <c:v>633.317585530418</c:v>
                </c:pt>
                <c:pt idx="3897">
                  <c:v>633.28836285781802</c:v>
                </c:pt>
                <c:pt idx="3898">
                  <c:v>633.25063118471599</c:v>
                </c:pt>
                <c:pt idx="3899">
                  <c:v>633.20104183088404</c:v>
                </c:pt>
                <c:pt idx="3900">
                  <c:v>633.14959675538501</c:v>
                </c:pt>
                <c:pt idx="3901">
                  <c:v>633.09791273862299</c:v>
                </c:pt>
                <c:pt idx="3902">
                  <c:v>633.03913024894598</c:v>
                </c:pt>
                <c:pt idx="3903">
                  <c:v>632.97969691312596</c:v>
                </c:pt>
                <c:pt idx="3904">
                  <c:v>632.91313133176402</c:v>
                </c:pt>
                <c:pt idx="3905">
                  <c:v>632.84343999996997</c:v>
                </c:pt>
                <c:pt idx="3906">
                  <c:v>632.78054256157998</c:v>
                </c:pt>
                <c:pt idx="3907">
                  <c:v>632.71674239760102</c:v>
                </c:pt>
                <c:pt idx="3908">
                  <c:v>632.634924013876</c:v>
                </c:pt>
                <c:pt idx="3909">
                  <c:v>632.54410468835204</c:v>
                </c:pt>
                <c:pt idx="3910">
                  <c:v>632.40960023394905</c:v>
                </c:pt>
                <c:pt idx="3911">
                  <c:v>632.24297221835104</c:v>
                </c:pt>
                <c:pt idx="3912">
                  <c:v>632.12347952167102</c:v>
                </c:pt>
                <c:pt idx="3913">
                  <c:v>632.00930400942104</c:v>
                </c:pt>
                <c:pt idx="3914">
                  <c:v>631.89973774974601</c:v>
                </c:pt>
                <c:pt idx="3915">
                  <c:v>631.785889999951</c:v>
                </c:pt>
                <c:pt idx="3916">
                  <c:v>631.6794928214</c:v>
                </c:pt>
                <c:pt idx="3917">
                  <c:v>631.57810931946597</c:v>
                </c:pt>
                <c:pt idx="3918">
                  <c:v>631.45817779147706</c:v>
                </c:pt>
                <c:pt idx="3919">
                  <c:v>631.33611986371295</c:v>
                </c:pt>
                <c:pt idx="3920">
                  <c:v>631.21679853219598</c:v>
                </c:pt>
                <c:pt idx="3921">
                  <c:v>631.10407284453402</c:v>
                </c:pt>
                <c:pt idx="3922">
                  <c:v>630.97646202134104</c:v>
                </c:pt>
                <c:pt idx="3923">
                  <c:v>630.83924378475297</c:v>
                </c:pt>
                <c:pt idx="3924">
                  <c:v>630.71431171385905</c:v>
                </c:pt>
                <c:pt idx="3925">
                  <c:v>630.58641195829296</c:v>
                </c:pt>
                <c:pt idx="3926">
                  <c:v>630.452887176167</c:v>
                </c:pt>
                <c:pt idx="3927">
                  <c:v>630.29255100280102</c:v>
                </c:pt>
                <c:pt idx="3928">
                  <c:v>630.14130000010096</c:v>
                </c:pt>
                <c:pt idx="3929">
                  <c:v>630.02745682734405</c:v>
                </c:pt>
                <c:pt idx="3930">
                  <c:v>629.88633026212597</c:v>
                </c:pt>
                <c:pt idx="3931">
                  <c:v>629.74178346881797</c:v>
                </c:pt>
                <c:pt idx="3932">
                  <c:v>629.60170987614003</c:v>
                </c:pt>
                <c:pt idx="3933">
                  <c:v>629.46643598967603</c:v>
                </c:pt>
                <c:pt idx="3934">
                  <c:v>629.32746583734502</c:v>
                </c:pt>
                <c:pt idx="3935">
                  <c:v>629.18221165253397</c:v>
                </c:pt>
                <c:pt idx="3936">
                  <c:v>629.05673948047604</c:v>
                </c:pt>
                <c:pt idx="3937">
                  <c:v>628.93534180442305</c:v>
                </c:pt>
                <c:pt idx="3938">
                  <c:v>628.79033999999797</c:v>
                </c:pt>
                <c:pt idx="3939">
                  <c:v>628.67887246451301</c:v>
                </c:pt>
                <c:pt idx="3940">
                  <c:v>628.57520679260199</c:v>
                </c:pt>
                <c:pt idx="3941">
                  <c:v>628.46016080882998</c:v>
                </c:pt>
                <c:pt idx="3942">
                  <c:v>628.334674297731</c:v>
                </c:pt>
                <c:pt idx="3943">
                  <c:v>628.21094221388205</c:v>
                </c:pt>
                <c:pt idx="3944">
                  <c:v>628.09870032472099</c:v>
                </c:pt>
                <c:pt idx="3945">
                  <c:v>627.974894400528</c:v>
                </c:pt>
                <c:pt idx="3946">
                  <c:v>627.84506926839197</c:v>
                </c:pt>
                <c:pt idx="3947">
                  <c:v>627.72452879289699</c:v>
                </c:pt>
                <c:pt idx="3948">
                  <c:v>627.60274508793702</c:v>
                </c:pt>
                <c:pt idx="3949">
                  <c:v>627.47703417141599</c:v>
                </c:pt>
                <c:pt idx="3950">
                  <c:v>627.33318999984397</c:v>
                </c:pt>
                <c:pt idx="3951">
                  <c:v>627.21918084076697</c:v>
                </c:pt>
                <c:pt idx="3952">
                  <c:v>627.12146534810699</c:v>
                </c:pt>
                <c:pt idx="3953">
                  <c:v>626.94265200843699</c:v>
                </c:pt>
                <c:pt idx="3954">
                  <c:v>626.73450419685798</c:v>
                </c:pt>
                <c:pt idx="3955">
                  <c:v>626.59870289825005</c:v>
                </c:pt>
                <c:pt idx="3956">
                  <c:v>626.444700830393</c:v>
                </c:pt>
                <c:pt idx="3957">
                  <c:v>626.27742770394502</c:v>
                </c:pt>
                <c:pt idx="3958">
                  <c:v>626.10917491631506</c:v>
                </c:pt>
                <c:pt idx="3959">
                  <c:v>625.916437335615</c:v>
                </c:pt>
                <c:pt idx="3960">
                  <c:v>625.62202224679402</c:v>
                </c:pt>
                <c:pt idx="3961">
                  <c:v>625.10735999984104</c:v>
                </c:pt>
                <c:pt idx="3962">
                  <c:v>624.163020861684</c:v>
                </c:pt>
                <c:pt idx="3963">
                  <c:v>622.892366631041</c:v>
                </c:pt>
                <c:pt idx="3964">
                  <c:v>620.924203323342</c:v>
                </c:pt>
                <c:pt idx="3965">
                  <c:v>618.70739209771398</c:v>
                </c:pt>
                <c:pt idx="3966">
                  <c:v>616.32144608125304</c:v>
                </c:pt>
                <c:pt idx="3967">
                  <c:v>613.61314356909304</c:v>
                </c:pt>
                <c:pt idx="3968">
                  <c:v>610.33555433927802</c:v>
                </c:pt>
                <c:pt idx="3969">
                  <c:v>607.43969794205998</c:v>
                </c:pt>
                <c:pt idx="3970">
                  <c:v>604.456749470933</c:v>
                </c:pt>
                <c:pt idx="3971">
                  <c:v>601.34277861491501</c:v>
                </c:pt>
                <c:pt idx="3972">
                  <c:v>597.778020000075</c:v>
                </c:pt>
                <c:pt idx="3973">
                  <c:v>595.32920386686305</c:v>
                </c:pt>
                <c:pt idx="3974">
                  <c:v>592.86824327380396</c:v>
                </c:pt>
                <c:pt idx="3975">
                  <c:v>590.02105637911302</c:v>
                </c:pt>
                <c:pt idx="3976">
                  <c:v>587.241863947453</c:v>
                </c:pt>
                <c:pt idx="3977">
                  <c:v>584.84594301522395</c:v>
                </c:pt>
                <c:pt idx="3978">
                  <c:v>582.48343370176804</c:v>
                </c:pt>
                <c:pt idx="3979">
                  <c:v>580.21611804135603</c:v>
                </c:pt>
                <c:pt idx="3980">
                  <c:v>577.79917365917504</c:v>
                </c:pt>
                <c:pt idx="3981">
                  <c:v>575.80508465037201</c:v>
                </c:pt>
                <c:pt idx="3982">
                  <c:v>573.84442000003196</c:v>
                </c:pt>
                <c:pt idx="3983">
                  <c:v>573.84442000006902</c:v>
                </c:pt>
                <c:pt idx="3984">
                  <c:v>572.32432748707299</c:v>
                </c:pt>
                <c:pt idx="3985">
                  <c:v>570.79678131018795</c:v>
                </c:pt>
                <c:pt idx="3986">
                  <c:v>569.34430261031605</c:v>
                </c:pt>
                <c:pt idx="3987">
                  <c:v>567.84066290106898</c:v>
                </c:pt>
                <c:pt idx="3988">
                  <c:v>566.37740099942005</c:v>
                </c:pt>
                <c:pt idx="3989">
                  <c:v>565.18318478690696</c:v>
                </c:pt>
                <c:pt idx="3990">
                  <c:v>564.07565275287504</c:v>
                </c:pt>
                <c:pt idx="3991">
                  <c:v>563.04925772228103</c:v>
                </c:pt>
                <c:pt idx="3992">
                  <c:v>561.98871207773902</c:v>
                </c:pt>
                <c:pt idx="3993">
                  <c:v>561.15539999984605</c:v>
                </c:pt>
                <c:pt idx="3994">
                  <c:v>560.44950192064402</c:v>
                </c:pt>
                <c:pt idx="3995">
                  <c:v>559.84161096442097</c:v>
                </c:pt>
                <c:pt idx="3996">
                  <c:v>559.07314694856996</c:v>
                </c:pt>
                <c:pt idx="3997">
                  <c:v>558.26952486895902</c:v>
                </c:pt>
                <c:pt idx="3998">
                  <c:v>557.82813981532502</c:v>
                </c:pt>
                <c:pt idx="3999">
                  <c:v>557.407370209541</c:v>
                </c:pt>
                <c:pt idx="4000">
                  <c:v>557.09651831619601</c:v>
                </c:pt>
                <c:pt idx="4001">
                  <c:v>556.82023311169701</c:v>
                </c:pt>
                <c:pt idx="4002">
                  <c:v>556.57351929331105</c:v>
                </c:pt>
                <c:pt idx="4003">
                  <c:v>556.31835999997202</c:v>
                </c:pt>
                <c:pt idx="4004">
                  <c:v>556.17534599848204</c:v>
                </c:pt>
                <c:pt idx="4005">
                  <c:v>556.02724252705798</c:v>
                </c:pt>
                <c:pt idx="4006">
                  <c:v>555.89167210019195</c:v>
                </c:pt>
                <c:pt idx="4007">
                  <c:v>555.77823511713905</c:v>
                </c:pt>
                <c:pt idx="4008">
                  <c:v>555.69619241340399</c:v>
                </c:pt>
                <c:pt idx="4009">
                  <c:v>555.62698824224196</c:v>
                </c:pt>
                <c:pt idx="4010">
                  <c:v>555.56798001160996</c:v>
                </c:pt>
                <c:pt idx="4011">
                  <c:v>555.51521317042204</c:v>
                </c:pt>
                <c:pt idx="4012">
                  <c:v>555.48294733730199</c:v>
                </c:pt>
                <c:pt idx="4013">
                  <c:v>555.46313000003602</c:v>
                </c:pt>
                <c:pt idx="4014">
                  <c:v>555.45322377534603</c:v>
                </c:pt>
                <c:pt idx="4015">
                  <c:v>555.45183660877501</c:v>
                </c:pt>
                <c:pt idx="4016">
                  <c:v>555.45794718719401</c:v>
                </c:pt>
                <c:pt idx="4017">
                  <c:v>555.47075077791897</c:v>
                </c:pt>
                <c:pt idx="4018">
                  <c:v>555.48539383118498</c:v>
                </c:pt>
                <c:pt idx="4019">
                  <c:v>555.49796188162497</c:v>
                </c:pt>
                <c:pt idx="4020">
                  <c:v>555.50754143515303</c:v>
                </c:pt>
                <c:pt idx="4021">
                  <c:v>555.51726097587698</c:v>
                </c:pt>
                <c:pt idx="4022">
                  <c:v>555.53835447714505</c:v>
                </c:pt>
                <c:pt idx="4023">
                  <c:v>555.55408602861996</c:v>
                </c:pt>
                <c:pt idx="4024">
                  <c:v>555.57032450875204</c:v>
                </c:pt>
                <c:pt idx="4025">
                  <c:v>555.58710000004396</c:v>
                </c:pt>
                <c:pt idx="4026">
                  <c:v>555.60007561539999</c:v>
                </c:pt>
                <c:pt idx="4027">
                  <c:v>555.61186104333694</c:v>
                </c:pt>
                <c:pt idx="4028">
                  <c:v>555.62446486504302</c:v>
                </c:pt>
                <c:pt idx="4029">
                  <c:v>555.64264641638295</c:v>
                </c:pt>
                <c:pt idx="4030">
                  <c:v>555.66754086387698</c:v>
                </c:pt>
                <c:pt idx="4031">
                  <c:v>555.69401386758204</c:v>
                </c:pt>
                <c:pt idx="4032">
                  <c:v>555.72304454793903</c:v>
                </c:pt>
                <c:pt idx="4033">
                  <c:v>555.76231881884098</c:v>
                </c:pt>
                <c:pt idx="4034">
                  <c:v>555.79989915978297</c:v>
                </c:pt>
                <c:pt idx="4035">
                  <c:v>555.83537788649096</c:v>
                </c:pt>
                <c:pt idx="4036">
                  <c:v>555.86823000009497</c:v>
                </c:pt>
                <c:pt idx="4037">
                  <c:v>555.89536568232199</c:v>
                </c:pt>
                <c:pt idx="4038">
                  <c:v>555.917778300642</c:v>
                </c:pt>
                <c:pt idx="4039">
                  <c:v>555.93427498360097</c:v>
                </c:pt>
                <c:pt idx="4040">
                  <c:v>555.94564299025103</c:v>
                </c:pt>
                <c:pt idx="4041">
                  <c:v>555.95479563298602</c:v>
                </c:pt>
                <c:pt idx="4042">
                  <c:v>555.964302344256</c:v>
                </c:pt>
                <c:pt idx="4043">
                  <c:v>555.97465535479296</c:v>
                </c:pt>
                <c:pt idx="4044">
                  <c:v>555.98624525477203</c:v>
                </c:pt>
                <c:pt idx="4045">
                  <c:v>555.99423953162898</c:v>
                </c:pt>
                <c:pt idx="4046">
                  <c:v>555.99975558853498</c:v>
                </c:pt>
                <c:pt idx="4047">
                  <c:v>556.00928138175095</c:v>
                </c:pt>
                <c:pt idx="4048">
                  <c:v>556.01171999988003</c:v>
                </c:pt>
                <c:pt idx="4049">
                  <c:v>556.01349501811706</c:v>
                </c:pt>
                <c:pt idx="4050">
                  <c:v>556.01642621716906</c:v>
                </c:pt>
                <c:pt idx="4051">
                  <c:v>556.01556399104504</c:v>
                </c:pt>
                <c:pt idx="4052">
                  <c:v>556.01081253949906</c:v>
                </c:pt>
                <c:pt idx="4053">
                  <c:v>556.00596043011103</c:v>
                </c:pt>
                <c:pt idx="4054">
                  <c:v>556.00402750560204</c:v>
                </c:pt>
                <c:pt idx="4055">
                  <c:v>556.00163198783298</c:v>
                </c:pt>
                <c:pt idx="4056">
                  <c:v>555.99766522030404</c:v>
                </c:pt>
                <c:pt idx="4057">
                  <c:v>555.98970393421598</c:v>
                </c:pt>
                <c:pt idx="4058">
                  <c:v>555.97200730055295</c:v>
                </c:pt>
                <c:pt idx="4059">
                  <c:v>555.96569999983205</c:v>
                </c:pt>
                <c:pt idx="4060">
                  <c:v>555.96433919726405</c:v>
                </c:pt>
                <c:pt idx="4061">
                  <c:v>555.96303328298404</c:v>
                </c:pt>
                <c:pt idx="4062">
                  <c:v>555.96307671817897</c:v>
                </c:pt>
                <c:pt idx="4063">
                  <c:v>555.964135920638</c:v>
                </c:pt>
                <c:pt idx="4064">
                  <c:v>555.96545048671805</c:v>
                </c:pt>
                <c:pt idx="4065">
                  <c:v>555.96726044331899</c:v>
                </c:pt>
                <c:pt idx="4066">
                  <c:v>555.96813540417804</c:v>
                </c:pt>
                <c:pt idx="4067">
                  <c:v>555.966400116557</c:v>
                </c:pt>
                <c:pt idx="4068">
                  <c:v>555.965367637491</c:v>
                </c:pt>
                <c:pt idx="4069">
                  <c:v>555.96908754417302</c:v>
                </c:pt>
                <c:pt idx="4070">
                  <c:v>555.97235000016099</c:v>
                </c:pt>
                <c:pt idx="4071">
                  <c:v>555.97263657580697</c:v>
                </c:pt>
                <c:pt idx="4072">
                  <c:v>555.96679729254299</c:v>
                </c:pt>
                <c:pt idx="4073">
                  <c:v>555.95835386240196</c:v>
                </c:pt>
                <c:pt idx="4074">
                  <c:v>555.95175185849496</c:v>
                </c:pt>
                <c:pt idx="4075">
                  <c:v>555.95048921302998</c:v>
                </c:pt>
                <c:pt idx="4076">
                  <c:v>555.95466385996895</c:v>
                </c:pt>
                <c:pt idx="4077">
                  <c:v>555.95661883077798</c:v>
                </c:pt>
                <c:pt idx="4078">
                  <c:v>555.95767054166299</c:v>
                </c:pt>
                <c:pt idx="4079">
                  <c:v>555.96066109841604</c:v>
                </c:pt>
                <c:pt idx="4080">
                  <c:v>555.95892000007905</c:v>
                </c:pt>
                <c:pt idx="4081">
                  <c:v>555.95902565070401</c:v>
                </c:pt>
                <c:pt idx="4082">
                  <c:v>555.96171353274894</c:v>
                </c:pt>
                <c:pt idx="4083">
                  <c:v>555.96806035099701</c:v>
                </c:pt>
                <c:pt idx="4084">
                  <c:v>555.97565363747901</c:v>
                </c:pt>
                <c:pt idx="4085">
                  <c:v>555.98150511017195</c:v>
                </c:pt>
                <c:pt idx="4086">
                  <c:v>555.98614906437797</c:v>
                </c:pt>
                <c:pt idx="4087">
                  <c:v>555.99353329439703</c:v>
                </c:pt>
                <c:pt idx="4088">
                  <c:v>555.99708100818702</c:v>
                </c:pt>
                <c:pt idx="4089">
                  <c:v>556.00322205753901</c:v>
                </c:pt>
                <c:pt idx="4090">
                  <c:v>556.00931840686701</c:v>
                </c:pt>
                <c:pt idx="4091">
                  <c:v>556.01769999990302</c:v>
                </c:pt>
                <c:pt idx="4092">
                  <c:v>556.02101327009996</c:v>
                </c:pt>
                <c:pt idx="4093">
                  <c:v>556.02459957741996</c:v>
                </c:pt>
                <c:pt idx="4094">
                  <c:v>556.03356578408398</c:v>
                </c:pt>
                <c:pt idx="4095">
                  <c:v>556.04708956897503</c:v>
                </c:pt>
                <c:pt idx="4096">
                  <c:v>556.05925070752801</c:v>
                </c:pt>
                <c:pt idx="4097">
                  <c:v>556.06591999999796</c:v>
                </c:pt>
                <c:pt idx="4098">
                  <c:v>556.06591048692496</c:v>
                </c:pt>
                <c:pt idx="4099">
                  <c:v>556.06546033822804</c:v>
                </c:pt>
                <c:pt idx="4100">
                  <c:v>556.06188223533695</c:v>
                </c:pt>
                <c:pt idx="4101">
                  <c:v>556.05126999990102</c:v>
                </c:pt>
                <c:pt idx="4102">
                  <c:v>556.03983086461801</c:v>
                </c:pt>
                <c:pt idx="4103">
                  <c:v>556.02807168403399</c:v>
                </c:pt>
                <c:pt idx="4104">
                  <c:v>556.02327436444796</c:v>
                </c:pt>
                <c:pt idx="4105">
                  <c:v>556.01995330198497</c:v>
                </c:pt>
                <c:pt idx="4106">
                  <c:v>556.01931889012201</c:v>
                </c:pt>
                <c:pt idx="4107">
                  <c:v>556.01864743695501</c:v>
                </c:pt>
                <c:pt idx="4108">
                  <c:v>556.01198179689095</c:v>
                </c:pt>
                <c:pt idx="4109">
                  <c:v>556.00496265543097</c:v>
                </c:pt>
                <c:pt idx="4110">
                  <c:v>556.00576475338198</c:v>
                </c:pt>
                <c:pt idx="4111">
                  <c:v>556.01487637865</c:v>
                </c:pt>
                <c:pt idx="4112">
                  <c:v>556.02176952692298</c:v>
                </c:pt>
                <c:pt idx="4113">
                  <c:v>556.02611999980604</c:v>
                </c:pt>
                <c:pt idx="4114">
                  <c:v>556.03395277181596</c:v>
                </c:pt>
                <c:pt idx="4115">
                  <c:v>556.04220377195702</c:v>
                </c:pt>
                <c:pt idx="4116">
                  <c:v>556.05237817958198</c:v>
                </c:pt>
                <c:pt idx="4117">
                  <c:v>556.06293536413398</c:v>
                </c:pt>
                <c:pt idx="4118">
                  <c:v>556.07602191344404</c:v>
                </c:pt>
                <c:pt idx="4119">
                  <c:v>556.09293872342903</c:v>
                </c:pt>
                <c:pt idx="4120">
                  <c:v>556.10613332405296</c:v>
                </c:pt>
                <c:pt idx="4121">
                  <c:v>556.12478033715297</c:v>
                </c:pt>
                <c:pt idx="4122">
                  <c:v>556.14419186609996</c:v>
                </c:pt>
                <c:pt idx="4123">
                  <c:v>556.15747000000704</c:v>
                </c:pt>
                <c:pt idx="4124">
                  <c:v>556.16085764496495</c:v>
                </c:pt>
                <c:pt idx="4125">
                  <c:v>556.16341939519896</c:v>
                </c:pt>
                <c:pt idx="4126">
                  <c:v>556.16406453114598</c:v>
                </c:pt>
                <c:pt idx="4127">
                  <c:v>556.159166505543</c:v>
                </c:pt>
                <c:pt idx="4128">
                  <c:v>556.14870741124105</c:v>
                </c:pt>
                <c:pt idx="4129">
                  <c:v>556.14131705088403</c:v>
                </c:pt>
                <c:pt idx="4130">
                  <c:v>556.13096827077504</c:v>
                </c:pt>
                <c:pt idx="4131">
                  <c:v>556.12210961041296</c:v>
                </c:pt>
                <c:pt idx="4132">
                  <c:v>556.112391477806</c:v>
                </c:pt>
                <c:pt idx="4133">
                  <c:v>556.09936999998001</c:v>
                </c:pt>
                <c:pt idx="4134">
                  <c:v>556.088970215514</c:v>
                </c:pt>
                <c:pt idx="4135">
                  <c:v>556.07539895539401</c:v>
                </c:pt>
                <c:pt idx="4136">
                  <c:v>556.06122826879005</c:v>
                </c:pt>
                <c:pt idx="4137">
                  <c:v>556.03838755508798</c:v>
                </c:pt>
                <c:pt idx="4138">
                  <c:v>556.00564791284705</c:v>
                </c:pt>
                <c:pt idx="4139">
                  <c:v>555.990765412668</c:v>
                </c:pt>
                <c:pt idx="4140">
                  <c:v>555.98233738696297</c:v>
                </c:pt>
                <c:pt idx="4141">
                  <c:v>555.974551668961</c:v>
                </c:pt>
                <c:pt idx="4142">
                  <c:v>555.97117498725697</c:v>
                </c:pt>
                <c:pt idx="4143">
                  <c:v>555.96497000007503</c:v>
                </c:pt>
                <c:pt idx="4144">
                  <c:v>555.96283637428405</c:v>
                </c:pt>
                <c:pt idx="4145">
                  <c:v>555.96129585927702</c:v>
                </c:pt>
                <c:pt idx="4146">
                  <c:v>555.96038136065897</c:v>
                </c:pt>
                <c:pt idx="4147">
                  <c:v>555.95382523033197</c:v>
                </c:pt>
                <c:pt idx="4148">
                  <c:v>555.94304452688095</c:v>
                </c:pt>
                <c:pt idx="4149">
                  <c:v>555.93608494365003</c:v>
                </c:pt>
                <c:pt idx="4150">
                  <c:v>555.93134754064602</c:v>
                </c:pt>
                <c:pt idx="4151">
                  <c:v>555.92430043399099</c:v>
                </c:pt>
                <c:pt idx="4152">
                  <c:v>555.913427408953</c:v>
                </c:pt>
                <c:pt idx="4153">
                  <c:v>555.90641125631305</c:v>
                </c:pt>
                <c:pt idx="4154">
                  <c:v>555.89913166202996</c:v>
                </c:pt>
                <c:pt idx="4155">
                  <c:v>555.89362000015501</c:v>
                </c:pt>
                <c:pt idx="4156">
                  <c:v>555.89526287081696</c:v>
                </c:pt>
                <c:pt idx="4157">
                  <c:v>555.90237597854104</c:v>
                </c:pt>
                <c:pt idx="4158">
                  <c:v>555.91066684262296</c:v>
                </c:pt>
                <c:pt idx="4159">
                  <c:v>555.91607795296704</c:v>
                </c:pt>
                <c:pt idx="4160">
                  <c:v>555.92132803863501</c:v>
                </c:pt>
                <c:pt idx="4161">
                  <c:v>555.92899386518798</c:v>
                </c:pt>
                <c:pt idx="4162">
                  <c:v>555.93457535385096</c:v>
                </c:pt>
                <c:pt idx="4163">
                  <c:v>555.93789094372596</c:v>
                </c:pt>
                <c:pt idx="4164">
                  <c:v>555.94204827458202</c:v>
                </c:pt>
                <c:pt idx="4165">
                  <c:v>555.94394128447595</c:v>
                </c:pt>
                <c:pt idx="4166">
                  <c:v>555.944579999908</c:v>
                </c:pt>
                <c:pt idx="4167">
                  <c:v>555.94214004797902</c:v>
                </c:pt>
                <c:pt idx="4168">
                  <c:v>555.94240628106695</c:v>
                </c:pt>
                <c:pt idx="4169">
                  <c:v>555.94725208366503</c:v>
                </c:pt>
                <c:pt idx="4170">
                  <c:v>555.95484174704495</c:v>
                </c:pt>
                <c:pt idx="4171">
                  <c:v>555.96555394812401</c:v>
                </c:pt>
                <c:pt idx="4172">
                  <c:v>555.97282070444896</c:v>
                </c:pt>
                <c:pt idx="4173">
                  <c:v>555.97493308614503</c:v>
                </c:pt>
                <c:pt idx="4174">
                  <c:v>555.979013983595</c:v>
                </c:pt>
                <c:pt idx="4175">
                  <c:v>555.96886999999595</c:v>
                </c:pt>
                <c:pt idx="4176">
                  <c:v>555.81357735086397</c:v>
                </c:pt>
                <c:pt idx="4177">
                  <c:v>555.24444452812497</c:v>
                </c:pt>
                <c:pt idx="4178">
                  <c:v>553.96113444912498</c:v>
                </c:pt>
                <c:pt idx="4179">
                  <c:v>552.02517270090902</c:v>
                </c:pt>
                <c:pt idx="4180">
                  <c:v>549.66149841814297</c:v>
                </c:pt>
                <c:pt idx="4181">
                  <c:v>546.67026651085098</c:v>
                </c:pt>
                <c:pt idx="4182">
                  <c:v>542.93061953644303</c:v>
                </c:pt>
                <c:pt idx="4183">
                  <c:v>539.38824693551396</c:v>
                </c:pt>
                <c:pt idx="4184">
                  <c:v>535.54506765303995</c:v>
                </c:pt>
                <c:pt idx="4185">
                  <c:v>531.72015371565203</c:v>
                </c:pt>
                <c:pt idx="4186">
                  <c:v>527.11651999988396</c:v>
                </c:pt>
                <c:pt idx="4187">
                  <c:v>523.42328440571498</c:v>
                </c:pt>
                <c:pt idx="4188">
                  <c:v>520.26820904339297</c:v>
                </c:pt>
                <c:pt idx="4189">
                  <c:v>516.45150840519102</c:v>
                </c:pt>
                <c:pt idx="4190">
                  <c:v>512.72706575386098</c:v>
                </c:pt>
                <c:pt idx="4191">
                  <c:v>509.22684514473201</c:v>
                </c:pt>
                <c:pt idx="4192">
                  <c:v>505.71969145658198</c:v>
                </c:pt>
                <c:pt idx="4193">
                  <c:v>502.08900180469101</c:v>
                </c:pt>
                <c:pt idx="4194">
                  <c:v>499.01235581931201</c:v>
                </c:pt>
                <c:pt idx="4195">
                  <c:v>496.11814700295002</c:v>
                </c:pt>
                <c:pt idx="4196">
                  <c:v>493.40083572713797</c:v>
                </c:pt>
                <c:pt idx="4197">
                  <c:v>490.30054000013899</c:v>
                </c:pt>
                <c:pt idx="4198">
                  <c:v>488.10925134455601</c:v>
                </c:pt>
                <c:pt idx="4199">
                  <c:v>486.025944435025</c:v>
                </c:pt>
                <c:pt idx="4200">
                  <c:v>484.15887330367502</c:v>
                </c:pt>
                <c:pt idx="4201">
                  <c:v>482.19046619353702</c:v>
                </c:pt>
                <c:pt idx="4202">
                  <c:v>480.27300008922998</c:v>
                </c:pt>
                <c:pt idx="4203">
                  <c:v>478.64375506186002</c:v>
                </c:pt>
                <c:pt idx="4204">
                  <c:v>477.09675093484202</c:v>
                </c:pt>
                <c:pt idx="4205">
                  <c:v>475.490721904233</c:v>
                </c:pt>
                <c:pt idx="4206">
                  <c:v>474.229274551103</c:v>
                </c:pt>
                <c:pt idx="4207">
                  <c:v>473.00269000019699</c:v>
                </c:pt>
                <c:pt idx="4208">
                  <c:v>473.00269000019398</c:v>
                </c:pt>
                <c:pt idx="4209">
                  <c:v>472.39053333195602</c:v>
                </c:pt>
                <c:pt idx="4210">
                  <c:v>471.39596029804898</c:v>
                </c:pt>
                <c:pt idx="4211">
                  <c:v>470.45273631608001</c:v>
                </c:pt>
                <c:pt idx="4212">
                  <c:v>469.69977694843101</c:v>
                </c:pt>
                <c:pt idx="4213">
                  <c:v>468.97029703349801</c:v>
                </c:pt>
                <c:pt idx="4214">
                  <c:v>468.264260973322</c:v>
                </c:pt>
                <c:pt idx="4215">
                  <c:v>467.735678812949</c:v>
                </c:pt>
                <c:pt idx="4216">
                  <c:v>467.271306044558</c:v>
                </c:pt>
                <c:pt idx="4217">
                  <c:v>466.84296000003502</c:v>
                </c:pt>
                <c:pt idx="4218">
                  <c:v>466.46311683663498</c:v>
                </c:pt>
                <c:pt idx="4219">
                  <c:v>466.17132338736002</c:v>
                </c:pt>
                <c:pt idx="4220">
                  <c:v>465.92628733503</c:v>
                </c:pt>
                <c:pt idx="4221">
                  <c:v>465.68280943590099</c:v>
                </c:pt>
                <c:pt idx="4222">
                  <c:v>465.45689858104799</c:v>
                </c:pt>
                <c:pt idx="4223">
                  <c:v>465.28423073014301</c:v>
                </c:pt>
                <c:pt idx="4224">
                  <c:v>465.094199209289</c:v>
                </c:pt>
                <c:pt idx="4225">
                  <c:v>464.89636352752302</c:v>
                </c:pt>
                <c:pt idx="4226">
                  <c:v>464.82544891674797</c:v>
                </c:pt>
                <c:pt idx="4227">
                  <c:v>464.76269999990097</c:v>
                </c:pt>
                <c:pt idx="4228">
                  <c:v>464.72908228996999</c:v>
                </c:pt>
                <c:pt idx="4229">
                  <c:v>464.69928021673201</c:v>
                </c:pt>
                <c:pt idx="4230">
                  <c:v>464.67919211980302</c:v>
                </c:pt>
                <c:pt idx="4231">
                  <c:v>464.66805436757102</c:v>
                </c:pt>
                <c:pt idx="4232">
                  <c:v>464.669434190961</c:v>
                </c:pt>
                <c:pt idx="4233">
                  <c:v>464.68232674353902</c:v>
                </c:pt>
                <c:pt idx="4234">
                  <c:v>464.69639665049402</c:v>
                </c:pt>
                <c:pt idx="4235">
                  <c:v>464.71378548873997</c:v>
                </c:pt>
                <c:pt idx="4236">
                  <c:v>464.73577328362097</c:v>
                </c:pt>
                <c:pt idx="4237">
                  <c:v>464.75542420686202</c:v>
                </c:pt>
                <c:pt idx="4238">
                  <c:v>464.77859000003298</c:v>
                </c:pt>
                <c:pt idx="4239">
                  <c:v>464.81249935985801</c:v>
                </c:pt>
                <c:pt idx="4240">
                  <c:v>464.84927626707901</c:v>
                </c:pt>
                <c:pt idx="4241">
                  <c:v>464.87661056213602</c:v>
                </c:pt>
                <c:pt idx="4242">
                  <c:v>464.90825842310198</c:v>
                </c:pt>
                <c:pt idx="4243">
                  <c:v>464.948505796196</c:v>
                </c:pt>
                <c:pt idx="4244">
                  <c:v>464.98827640885997</c:v>
                </c:pt>
                <c:pt idx="4245">
                  <c:v>465.01966131471403</c:v>
                </c:pt>
                <c:pt idx="4246">
                  <c:v>465.04654141669801</c:v>
                </c:pt>
                <c:pt idx="4247">
                  <c:v>465.07577488297301</c:v>
                </c:pt>
                <c:pt idx="4248">
                  <c:v>465.10547187486702</c:v>
                </c:pt>
                <c:pt idx="4249">
                  <c:v>465.14246158173103</c:v>
                </c:pt>
                <c:pt idx="4250">
                  <c:v>465.17402045495101</c:v>
                </c:pt>
                <c:pt idx="4251">
                  <c:v>465.21698000002499</c:v>
                </c:pt>
                <c:pt idx="4252">
                  <c:v>465.252272582437</c:v>
                </c:pt>
                <c:pt idx="4253">
                  <c:v>465.27601846113998</c:v>
                </c:pt>
                <c:pt idx="4254">
                  <c:v>465.29681752919703</c:v>
                </c:pt>
                <c:pt idx="4255">
                  <c:v>465.31411248812299</c:v>
                </c:pt>
                <c:pt idx="4256">
                  <c:v>465.33084484458999</c:v>
                </c:pt>
                <c:pt idx="4257">
                  <c:v>465.35027658051598</c:v>
                </c:pt>
                <c:pt idx="4258">
                  <c:v>465.36414054448801</c:v>
                </c:pt>
                <c:pt idx="4259">
                  <c:v>465.37407472624602</c:v>
                </c:pt>
                <c:pt idx="4260">
                  <c:v>465.38471701066601</c:v>
                </c:pt>
                <c:pt idx="4261">
                  <c:v>465.39079267229999</c:v>
                </c:pt>
                <c:pt idx="4262">
                  <c:v>465.400480000085</c:v>
                </c:pt>
                <c:pt idx="4263">
                  <c:v>465.40593999999902</c:v>
                </c:pt>
                <c:pt idx="4264">
                  <c:v>465.41478138329501</c:v>
                </c:pt>
                <c:pt idx="4265">
                  <c:v>465.423164596672</c:v>
                </c:pt>
                <c:pt idx="4266">
                  <c:v>465.432884243969</c:v>
                </c:pt>
                <c:pt idx="4267">
                  <c:v>465.44423359685402</c:v>
                </c:pt>
                <c:pt idx="4268">
                  <c:v>465.45300551512901</c:v>
                </c:pt>
                <c:pt idx="4269">
                  <c:v>465.45700972532802</c:v>
                </c:pt>
                <c:pt idx="4270">
                  <c:v>465.45418478257898</c:v>
                </c:pt>
                <c:pt idx="4271">
                  <c:v>465.44748425321399</c:v>
                </c:pt>
                <c:pt idx="4272">
                  <c:v>465.44096896150302</c:v>
                </c:pt>
                <c:pt idx="4273">
                  <c:v>465.43198233679101</c:v>
                </c:pt>
                <c:pt idx="4274">
                  <c:v>465.41736000009098</c:v>
                </c:pt>
                <c:pt idx="4275">
                  <c:v>465.40597729027098</c:v>
                </c:pt>
                <c:pt idx="4276">
                  <c:v>465.38820848125403</c:v>
                </c:pt>
                <c:pt idx="4277">
                  <c:v>465.36908167020101</c:v>
                </c:pt>
                <c:pt idx="4278">
                  <c:v>465.34944597784403</c:v>
                </c:pt>
                <c:pt idx="4279">
                  <c:v>465.33243761939798</c:v>
                </c:pt>
                <c:pt idx="4280">
                  <c:v>465.32011398164002</c:v>
                </c:pt>
                <c:pt idx="4281">
                  <c:v>465.30862695859901</c:v>
                </c:pt>
                <c:pt idx="4282">
                  <c:v>465.29689145326398</c:v>
                </c:pt>
                <c:pt idx="4283">
                  <c:v>465.29041774850401</c:v>
                </c:pt>
                <c:pt idx="4284">
                  <c:v>465.27620999987101</c:v>
                </c:pt>
                <c:pt idx="4285">
                  <c:v>465.26195628565802</c:v>
                </c:pt>
                <c:pt idx="4286">
                  <c:v>465.25822461075097</c:v>
                </c:pt>
                <c:pt idx="4287">
                  <c:v>465.25682556031302</c:v>
                </c:pt>
                <c:pt idx="4288">
                  <c:v>465.25605156094798</c:v>
                </c:pt>
                <c:pt idx="4289">
                  <c:v>465.25430506931201</c:v>
                </c:pt>
                <c:pt idx="4290">
                  <c:v>465.25109926237701</c:v>
                </c:pt>
                <c:pt idx="4291">
                  <c:v>465.24680037212602</c:v>
                </c:pt>
                <c:pt idx="4292">
                  <c:v>465.24509036150499</c:v>
                </c:pt>
                <c:pt idx="4293">
                  <c:v>465.24475100339998</c:v>
                </c:pt>
                <c:pt idx="4294">
                  <c:v>465.24441698946299</c:v>
                </c:pt>
                <c:pt idx="4295">
                  <c:v>465.24261000005998</c:v>
                </c:pt>
                <c:pt idx="4296">
                  <c:v>465.23969554745202</c:v>
                </c:pt>
                <c:pt idx="4297">
                  <c:v>465.23813154215298</c:v>
                </c:pt>
                <c:pt idx="4298">
                  <c:v>465.23674621214201</c:v>
                </c:pt>
                <c:pt idx="4299">
                  <c:v>465.23737012020001</c:v>
                </c:pt>
                <c:pt idx="4300">
                  <c:v>465.237218672263</c:v>
                </c:pt>
                <c:pt idx="4301">
                  <c:v>465.23125192126599</c:v>
                </c:pt>
                <c:pt idx="4302">
                  <c:v>465.22284725481597</c:v>
                </c:pt>
                <c:pt idx="4303">
                  <c:v>465.21456791342302</c:v>
                </c:pt>
                <c:pt idx="4304">
                  <c:v>465.21262740728599</c:v>
                </c:pt>
                <c:pt idx="4305">
                  <c:v>465.21542893666799</c:v>
                </c:pt>
                <c:pt idx="4306">
                  <c:v>465.21789021431402</c:v>
                </c:pt>
                <c:pt idx="4307">
                  <c:v>465.21585000006303</c:v>
                </c:pt>
                <c:pt idx="4308">
                  <c:v>465.21086073101202</c:v>
                </c:pt>
                <c:pt idx="4309">
                  <c:v>465.207448719627</c:v>
                </c:pt>
                <c:pt idx="4310">
                  <c:v>465.20719565824697</c:v>
                </c:pt>
                <c:pt idx="4311">
                  <c:v>465.21116667684799</c:v>
                </c:pt>
                <c:pt idx="4312">
                  <c:v>465.21711401187798</c:v>
                </c:pt>
                <c:pt idx="4313">
                  <c:v>465.22130551518001</c:v>
                </c:pt>
                <c:pt idx="4314">
                  <c:v>465.22303768367698</c:v>
                </c:pt>
                <c:pt idx="4315">
                  <c:v>465.22522000012498</c:v>
                </c:pt>
                <c:pt idx="4316">
                  <c:v>465.225860028694</c:v>
                </c:pt>
                <c:pt idx="4317">
                  <c:v>465.23481838672399</c:v>
                </c:pt>
                <c:pt idx="4318">
                  <c:v>465.24725000001399</c:v>
                </c:pt>
                <c:pt idx="4319">
                  <c:v>465.25316750681202</c:v>
                </c:pt>
                <c:pt idx="4320">
                  <c:v>465.25752907968399</c:v>
                </c:pt>
                <c:pt idx="4321">
                  <c:v>465.25990292943698</c:v>
                </c:pt>
                <c:pt idx="4322">
                  <c:v>465.26469631560599</c:v>
                </c:pt>
                <c:pt idx="4323">
                  <c:v>465.27426212608299</c:v>
                </c:pt>
                <c:pt idx="4324">
                  <c:v>465.285824946368</c:v>
                </c:pt>
                <c:pt idx="4325">
                  <c:v>465.303585458268</c:v>
                </c:pt>
                <c:pt idx="4326">
                  <c:v>465.31342918054099</c:v>
                </c:pt>
                <c:pt idx="4327">
                  <c:v>465.32575868000299</c:v>
                </c:pt>
                <c:pt idx="4328">
                  <c:v>465.340330000032</c:v>
                </c:pt>
                <c:pt idx="4329">
                  <c:v>465.357369146309</c:v>
                </c:pt>
                <c:pt idx="4330">
                  <c:v>465.36828858741501</c:v>
                </c:pt>
                <c:pt idx="4331">
                  <c:v>465.38071512683899</c:v>
                </c:pt>
                <c:pt idx="4332">
                  <c:v>465.39310874871501</c:v>
                </c:pt>
                <c:pt idx="4333">
                  <c:v>465.39966789865599</c:v>
                </c:pt>
                <c:pt idx="4334">
                  <c:v>465.40085243769698</c:v>
                </c:pt>
                <c:pt idx="4335">
                  <c:v>465.405206373932</c:v>
                </c:pt>
                <c:pt idx="4336">
                  <c:v>465.41668543313602</c:v>
                </c:pt>
                <c:pt idx="4337">
                  <c:v>465.43212237155501</c:v>
                </c:pt>
                <c:pt idx="4338">
                  <c:v>465.44545023264902</c:v>
                </c:pt>
                <c:pt idx="4339">
                  <c:v>465.45992999991199</c:v>
                </c:pt>
                <c:pt idx="4340">
                  <c:v>465.47330041945401</c:v>
                </c:pt>
                <c:pt idx="4341">
                  <c:v>465.48337869775798</c:v>
                </c:pt>
                <c:pt idx="4342">
                  <c:v>465.48831091131501</c:v>
                </c:pt>
                <c:pt idx="4343">
                  <c:v>465.483529290148</c:v>
                </c:pt>
                <c:pt idx="4344">
                  <c:v>465.46758456269998</c:v>
                </c:pt>
                <c:pt idx="4345">
                  <c:v>465.45001459908298</c:v>
                </c:pt>
                <c:pt idx="4346">
                  <c:v>465.43494320071198</c:v>
                </c:pt>
                <c:pt idx="4347">
                  <c:v>465.41719624635903</c:v>
                </c:pt>
                <c:pt idx="4348">
                  <c:v>465.39427962479698</c:v>
                </c:pt>
                <c:pt idx="4349">
                  <c:v>465.37038999988499</c:v>
                </c:pt>
                <c:pt idx="4350">
                  <c:v>465.34110967907202</c:v>
                </c:pt>
                <c:pt idx="4351">
                  <c:v>465.29211092936998</c:v>
                </c:pt>
                <c:pt idx="4352">
                  <c:v>465.16562702643398</c:v>
                </c:pt>
                <c:pt idx="4353">
                  <c:v>464.921196308785</c:v>
                </c:pt>
                <c:pt idx="4354">
                  <c:v>464.63459873148599</c:v>
                </c:pt>
                <c:pt idx="4355">
                  <c:v>464.09146248797498</c:v>
                </c:pt>
                <c:pt idx="4356">
                  <c:v>463.28444528675999</c:v>
                </c:pt>
                <c:pt idx="4357">
                  <c:v>461.94270250652698</c:v>
                </c:pt>
                <c:pt idx="4358">
                  <c:v>459.75805999992201</c:v>
                </c:pt>
                <c:pt idx="4359">
                  <c:v>457.33815604435</c:v>
                </c:pt>
                <c:pt idx="4360">
                  <c:v>454.44300841166199</c:v>
                </c:pt>
                <c:pt idx="4361">
                  <c:v>451.038110821533</c:v>
                </c:pt>
                <c:pt idx="4362">
                  <c:v>446.75542750336399</c:v>
                </c:pt>
                <c:pt idx="4363">
                  <c:v>442.41982333704402</c:v>
                </c:pt>
                <c:pt idx="4364">
                  <c:v>438.33556837941302</c:v>
                </c:pt>
                <c:pt idx="4365">
                  <c:v>434.06628314702903</c:v>
                </c:pt>
                <c:pt idx="4366">
                  <c:v>429.58379231996099</c:v>
                </c:pt>
                <c:pt idx="4367">
                  <c:v>424.60479630933901</c:v>
                </c:pt>
                <c:pt idx="4368">
                  <c:v>420.37009245247498</c:v>
                </c:pt>
                <c:pt idx="4369">
                  <c:v>416.054720000077</c:v>
                </c:pt>
                <c:pt idx="4370">
                  <c:v>412.27019664162401</c:v>
                </c:pt>
                <c:pt idx="4371">
                  <c:v>408.447657409138</c:v>
                </c:pt>
                <c:pt idx="4372">
                  <c:v>405.01764561749201</c:v>
                </c:pt>
                <c:pt idx="4373">
                  <c:v>401.58229256199098</c:v>
                </c:pt>
                <c:pt idx="4374">
                  <c:v>398.11903066315602</c:v>
                </c:pt>
                <c:pt idx="4375">
                  <c:v>393.57383785818098</c:v>
                </c:pt>
                <c:pt idx="4376">
                  <c:v>388.73377302123498</c:v>
                </c:pt>
                <c:pt idx="4377">
                  <c:v>385.69609537125899</c:v>
                </c:pt>
                <c:pt idx="4378">
                  <c:v>383.23842602275801</c:v>
                </c:pt>
                <c:pt idx="4379">
                  <c:v>380.88265999991802</c:v>
                </c:pt>
                <c:pt idx="4380">
                  <c:v>379.12158790429203</c:v>
                </c:pt>
                <c:pt idx="4381">
                  <c:v>377.23006719184002</c:v>
                </c:pt>
                <c:pt idx="4382">
                  <c:v>375.40103176228598</c:v>
                </c:pt>
                <c:pt idx="4383">
                  <c:v>373.78204086278402</c:v>
                </c:pt>
                <c:pt idx="4384">
                  <c:v>372.23072140050101</c:v>
                </c:pt>
                <c:pt idx="4385">
                  <c:v>370.74628906359101</c:v>
                </c:pt>
                <c:pt idx="4386">
                  <c:v>369.56997913986203</c:v>
                </c:pt>
                <c:pt idx="4387">
                  <c:v>368.46809922051602</c:v>
                </c:pt>
                <c:pt idx="4388">
                  <c:v>367.44906966173602</c:v>
                </c:pt>
                <c:pt idx="4389">
                  <c:v>366.41820873197997</c:v>
                </c:pt>
                <c:pt idx="4390">
                  <c:v>365.60477000007302</c:v>
                </c:pt>
                <c:pt idx="4391">
                  <c:v>364.86588000008101</c:v>
                </c:pt>
                <c:pt idx="4392">
                  <c:v>364.30154235337397</c:v>
                </c:pt>
                <c:pt idx="4393">
                  <c:v>363.804394951853</c:v>
                </c:pt>
                <c:pt idx="4394">
                  <c:v>363.33943909114703</c:v>
                </c:pt>
                <c:pt idx="4395">
                  <c:v>362.93221463318798</c:v>
                </c:pt>
                <c:pt idx="4396">
                  <c:v>362.56469981653999</c:v>
                </c:pt>
                <c:pt idx="4397">
                  <c:v>362.21621826548198</c:v>
                </c:pt>
                <c:pt idx="4398">
                  <c:v>361.94672337113298</c:v>
                </c:pt>
                <c:pt idx="4399">
                  <c:v>361.71761727643701</c:v>
                </c:pt>
                <c:pt idx="4400">
                  <c:v>361.51974891026401</c:v>
                </c:pt>
                <c:pt idx="4401">
                  <c:v>361.37750600911897</c:v>
                </c:pt>
                <c:pt idx="4402">
                  <c:v>361.26001000004402</c:v>
                </c:pt>
                <c:pt idx="4403">
                  <c:v>361.16056775943701</c:v>
                </c:pt>
                <c:pt idx="4404">
                  <c:v>361.07170633835301</c:v>
                </c:pt>
                <c:pt idx="4405">
                  <c:v>361.03031373762201</c:v>
                </c:pt>
                <c:pt idx="4406">
                  <c:v>360.97515330361102</c:v>
                </c:pt>
                <c:pt idx="4407">
                  <c:v>360.925652308265</c:v>
                </c:pt>
                <c:pt idx="4408">
                  <c:v>360.90980913897698</c:v>
                </c:pt>
                <c:pt idx="4409">
                  <c:v>360.90400182499098</c:v>
                </c:pt>
                <c:pt idx="4410">
                  <c:v>360.90485861061501</c:v>
                </c:pt>
                <c:pt idx="4411">
                  <c:v>360.90822560107603</c:v>
                </c:pt>
                <c:pt idx="4412">
                  <c:v>360.91914876447299</c:v>
                </c:pt>
                <c:pt idx="4413">
                  <c:v>360.92030083161802</c:v>
                </c:pt>
                <c:pt idx="4414">
                  <c:v>360.92714999990801</c:v>
                </c:pt>
                <c:pt idx="4415">
                  <c:v>360.93221433696198</c:v>
                </c:pt>
                <c:pt idx="4416">
                  <c:v>360.94569846776801</c:v>
                </c:pt>
                <c:pt idx="4417">
                  <c:v>360.962686299989</c:v>
                </c:pt>
                <c:pt idx="4418">
                  <c:v>360.99379237165499</c:v>
                </c:pt>
                <c:pt idx="4419">
                  <c:v>361.04029879673197</c:v>
                </c:pt>
                <c:pt idx="4420">
                  <c:v>361.06524171978702</c:v>
                </c:pt>
                <c:pt idx="4421">
                  <c:v>361.090370844375</c:v>
                </c:pt>
                <c:pt idx="4422">
                  <c:v>361.110930000091</c:v>
                </c:pt>
                <c:pt idx="4423">
                  <c:v>361.11120153850698</c:v>
                </c:pt>
                <c:pt idx="4424">
                  <c:v>361.131500000068</c:v>
                </c:pt>
                <c:pt idx="4425">
                  <c:v>361.15287263517598</c:v>
                </c:pt>
                <c:pt idx="4426">
                  <c:v>361.17243569003602</c:v>
                </c:pt>
                <c:pt idx="4427">
                  <c:v>361.18892883191103</c:v>
                </c:pt>
                <c:pt idx="4428">
                  <c:v>361.20448908396099</c:v>
                </c:pt>
                <c:pt idx="4429">
                  <c:v>361.222425316304</c:v>
                </c:pt>
                <c:pt idx="4430">
                  <c:v>361.23927602396901</c:v>
                </c:pt>
                <c:pt idx="4431">
                  <c:v>361.25446458167198</c:v>
                </c:pt>
                <c:pt idx="4432">
                  <c:v>361.27016685676398</c:v>
                </c:pt>
                <c:pt idx="4433">
                  <c:v>361.28557431928198</c:v>
                </c:pt>
                <c:pt idx="4434">
                  <c:v>361.30655236225198</c:v>
                </c:pt>
                <c:pt idx="4435">
                  <c:v>361.32027999997098</c:v>
                </c:pt>
                <c:pt idx="4436">
                  <c:v>361.33237385879403</c:v>
                </c:pt>
                <c:pt idx="4437">
                  <c:v>361.34050956519701</c:v>
                </c:pt>
                <c:pt idx="4438">
                  <c:v>361.34707085741201</c:v>
                </c:pt>
                <c:pt idx="4439">
                  <c:v>361.35571186411801</c:v>
                </c:pt>
                <c:pt idx="4440">
                  <c:v>361.36008646331197</c:v>
                </c:pt>
                <c:pt idx="4441">
                  <c:v>361.362007175261</c:v>
                </c:pt>
                <c:pt idx="4442">
                  <c:v>361.36668102651902</c:v>
                </c:pt>
                <c:pt idx="4443">
                  <c:v>361.37267421962798</c:v>
                </c:pt>
                <c:pt idx="4444">
                  <c:v>361.38422485309201</c:v>
                </c:pt>
                <c:pt idx="4445">
                  <c:v>361.39765396901902</c:v>
                </c:pt>
                <c:pt idx="4446">
                  <c:v>361.40728999988301</c:v>
                </c:pt>
                <c:pt idx="4447">
                  <c:v>361.41491144151001</c:v>
                </c:pt>
                <c:pt idx="4448">
                  <c:v>361.43209268639998</c:v>
                </c:pt>
                <c:pt idx="4449">
                  <c:v>361.45303790432803</c:v>
                </c:pt>
                <c:pt idx="4450">
                  <c:v>361.46011333889498</c:v>
                </c:pt>
                <c:pt idx="4451">
                  <c:v>361.46604540801297</c:v>
                </c:pt>
                <c:pt idx="4452">
                  <c:v>361.47570324569301</c:v>
                </c:pt>
                <c:pt idx="4453">
                  <c:v>361.48707645683498</c:v>
                </c:pt>
                <c:pt idx="4454">
                  <c:v>361.50392258116898</c:v>
                </c:pt>
                <c:pt idx="4455">
                  <c:v>361.51978000000099</c:v>
                </c:pt>
                <c:pt idx="4456">
                  <c:v>361.53348170253503</c:v>
                </c:pt>
                <c:pt idx="4457">
                  <c:v>361.54487461206003</c:v>
                </c:pt>
                <c:pt idx="4458">
                  <c:v>361.55282524446801</c:v>
                </c:pt>
                <c:pt idx="4459">
                  <c:v>361.558329603517</c:v>
                </c:pt>
                <c:pt idx="4460">
                  <c:v>361.561591777042</c:v>
                </c:pt>
                <c:pt idx="4461">
                  <c:v>361.55947344513697</c:v>
                </c:pt>
                <c:pt idx="4462">
                  <c:v>361.55045120933403</c:v>
                </c:pt>
                <c:pt idx="4463">
                  <c:v>361.54179355991602</c:v>
                </c:pt>
                <c:pt idx="4464">
                  <c:v>361.53222636865399</c:v>
                </c:pt>
                <c:pt idx="4465">
                  <c:v>361.51909597535501</c:v>
                </c:pt>
                <c:pt idx="4466">
                  <c:v>361.50908999990202</c:v>
                </c:pt>
                <c:pt idx="4467">
                  <c:v>361.49440484232201</c:v>
                </c:pt>
                <c:pt idx="4468">
                  <c:v>361.48439363181899</c:v>
                </c:pt>
                <c:pt idx="4469">
                  <c:v>361.47261787580698</c:v>
                </c:pt>
                <c:pt idx="4470">
                  <c:v>361.46396738796102</c:v>
                </c:pt>
                <c:pt idx="4471">
                  <c:v>361.45916364047901</c:v>
                </c:pt>
                <c:pt idx="4472">
                  <c:v>361.45322169845798</c:v>
                </c:pt>
                <c:pt idx="4473">
                  <c:v>361.45025179940001</c:v>
                </c:pt>
                <c:pt idx="4474">
                  <c:v>361.45095477556498</c:v>
                </c:pt>
                <c:pt idx="4475">
                  <c:v>361.454858400494</c:v>
                </c:pt>
                <c:pt idx="4476">
                  <c:v>361.45949999994599</c:v>
                </c:pt>
                <c:pt idx="4477">
                  <c:v>361.46602072924702</c:v>
                </c:pt>
                <c:pt idx="4478">
                  <c:v>361.47025343484</c:v>
                </c:pt>
                <c:pt idx="4479">
                  <c:v>361.47518836580599</c:v>
                </c:pt>
                <c:pt idx="4480">
                  <c:v>361.48394639944399</c:v>
                </c:pt>
                <c:pt idx="4481">
                  <c:v>361.49807158691902</c:v>
                </c:pt>
                <c:pt idx="4482">
                  <c:v>361.52656087689502</c:v>
                </c:pt>
                <c:pt idx="4483">
                  <c:v>361.56863251283698</c:v>
                </c:pt>
                <c:pt idx="4484">
                  <c:v>361.604230750662</c:v>
                </c:pt>
                <c:pt idx="4485">
                  <c:v>361.633847734406</c:v>
                </c:pt>
                <c:pt idx="4486">
                  <c:v>361.66544793812199</c:v>
                </c:pt>
                <c:pt idx="4487">
                  <c:v>361.69393999995202</c:v>
                </c:pt>
                <c:pt idx="4488">
                  <c:v>361.72018401965698</c:v>
                </c:pt>
                <c:pt idx="4489">
                  <c:v>361.74042884272899</c:v>
                </c:pt>
                <c:pt idx="4490">
                  <c:v>361.758204351578</c:v>
                </c:pt>
                <c:pt idx="4491">
                  <c:v>361.769960616687</c:v>
                </c:pt>
                <c:pt idx="4492">
                  <c:v>361.77620006115097</c:v>
                </c:pt>
                <c:pt idx="4493">
                  <c:v>361.77820536945899</c:v>
                </c:pt>
                <c:pt idx="4494">
                  <c:v>361.78104120397199</c:v>
                </c:pt>
                <c:pt idx="4495">
                  <c:v>361.779935428822</c:v>
                </c:pt>
                <c:pt idx="4496">
                  <c:v>361.77436206904298</c:v>
                </c:pt>
                <c:pt idx="4497">
                  <c:v>361.77470731746502</c:v>
                </c:pt>
                <c:pt idx="4498">
                  <c:v>361.76844479517098</c:v>
                </c:pt>
                <c:pt idx="4499">
                  <c:v>361.76016000004699</c:v>
                </c:pt>
                <c:pt idx="4500">
                  <c:v>361.75155904648398</c:v>
                </c:pt>
                <c:pt idx="4501">
                  <c:v>361.74138800697102</c:v>
                </c:pt>
                <c:pt idx="4502">
                  <c:v>361.71947299970799</c:v>
                </c:pt>
                <c:pt idx="4503">
                  <c:v>361.69326772626698</c:v>
                </c:pt>
                <c:pt idx="4504">
                  <c:v>361.67367546776302</c:v>
                </c:pt>
                <c:pt idx="4505">
                  <c:v>361.65598776253199</c:v>
                </c:pt>
                <c:pt idx="4506">
                  <c:v>361.639623645955</c:v>
                </c:pt>
                <c:pt idx="4507">
                  <c:v>361.62246188597902</c:v>
                </c:pt>
                <c:pt idx="4508">
                  <c:v>361.61151000010699</c:v>
                </c:pt>
                <c:pt idx="4509">
                  <c:v>361.60104334649702</c:v>
                </c:pt>
                <c:pt idx="4510">
                  <c:v>361.59593894662999</c:v>
                </c:pt>
                <c:pt idx="4511">
                  <c:v>361.59339003226501</c:v>
                </c:pt>
                <c:pt idx="4512">
                  <c:v>361.59267435095597</c:v>
                </c:pt>
                <c:pt idx="4513">
                  <c:v>361.595952282719</c:v>
                </c:pt>
                <c:pt idx="4514">
                  <c:v>361.60307337990503</c:v>
                </c:pt>
                <c:pt idx="4515">
                  <c:v>361.60793664909801</c:v>
                </c:pt>
                <c:pt idx="4516">
                  <c:v>361.61629426130298</c:v>
                </c:pt>
                <c:pt idx="4517">
                  <c:v>361.62393653772199</c:v>
                </c:pt>
                <c:pt idx="4518">
                  <c:v>361.62902162614898</c:v>
                </c:pt>
                <c:pt idx="4519">
                  <c:v>361.626649999991</c:v>
                </c:pt>
                <c:pt idx="4520">
                  <c:v>361.61431173917498</c:v>
                </c:pt>
                <c:pt idx="4521">
                  <c:v>361.60375097348799</c:v>
                </c:pt>
                <c:pt idx="4522">
                  <c:v>361.59533600625798</c:v>
                </c:pt>
                <c:pt idx="4523">
                  <c:v>361.58896039715898</c:v>
                </c:pt>
                <c:pt idx="4524">
                  <c:v>361.58436220991501</c:v>
                </c:pt>
                <c:pt idx="4525">
                  <c:v>361.57992270128801</c:v>
                </c:pt>
                <c:pt idx="4526">
                  <c:v>361.57734943061701</c:v>
                </c:pt>
                <c:pt idx="4527">
                  <c:v>361.57436999992899</c:v>
                </c:pt>
                <c:pt idx="4528">
                  <c:v>361.57415095008997</c:v>
                </c:pt>
                <c:pt idx="4529">
                  <c:v>361.56749999991001</c:v>
                </c:pt>
                <c:pt idx="4530">
                  <c:v>361.56749999991001</c:v>
                </c:pt>
                <c:pt idx="4531">
                  <c:v>361.56986028127801</c:v>
                </c:pt>
                <c:pt idx="4532">
                  <c:v>361.57258263141102</c:v>
                </c:pt>
                <c:pt idx="4533">
                  <c:v>361.57641975868501</c:v>
                </c:pt>
                <c:pt idx="4534">
                  <c:v>361.58153519828602</c:v>
                </c:pt>
                <c:pt idx="4535">
                  <c:v>361.58627347819402</c:v>
                </c:pt>
                <c:pt idx="4536">
                  <c:v>361.58981744382402</c:v>
                </c:pt>
                <c:pt idx="4537">
                  <c:v>361.59212510354899</c:v>
                </c:pt>
                <c:pt idx="4538">
                  <c:v>361.591748163278</c:v>
                </c:pt>
                <c:pt idx="4539">
                  <c:v>361.59312993731601</c:v>
                </c:pt>
                <c:pt idx="4540">
                  <c:v>361.59916314625099</c:v>
                </c:pt>
                <c:pt idx="4541">
                  <c:v>361.61806999992098</c:v>
                </c:pt>
                <c:pt idx="4542">
                  <c:v>361.63311891435001</c:v>
                </c:pt>
                <c:pt idx="4543">
                  <c:v>361.65556190367801</c:v>
                </c:pt>
                <c:pt idx="4544">
                  <c:v>361.68449301261199</c:v>
                </c:pt>
                <c:pt idx="4545">
                  <c:v>361.69764646827201</c:v>
                </c:pt>
                <c:pt idx="4546">
                  <c:v>361.706713780401</c:v>
                </c:pt>
                <c:pt idx="4547">
                  <c:v>361.71485925588001</c:v>
                </c:pt>
                <c:pt idx="4548">
                  <c:v>361.72234356796901</c:v>
                </c:pt>
                <c:pt idx="4549">
                  <c:v>361.72265155980398</c:v>
                </c:pt>
                <c:pt idx="4550">
                  <c:v>361.71556958599899</c:v>
                </c:pt>
                <c:pt idx="4551">
                  <c:v>361.70476999998999</c:v>
                </c:pt>
                <c:pt idx="4552">
                  <c:v>361.69672771051501</c:v>
                </c:pt>
                <c:pt idx="4553">
                  <c:v>361.69276186443301</c:v>
                </c:pt>
                <c:pt idx="4554">
                  <c:v>361.69140175313998</c:v>
                </c:pt>
                <c:pt idx="4555">
                  <c:v>361.69169056020598</c:v>
                </c:pt>
                <c:pt idx="4556">
                  <c:v>361.69252514898398</c:v>
                </c:pt>
                <c:pt idx="4557">
                  <c:v>361.69191762895201</c:v>
                </c:pt>
                <c:pt idx="4558">
                  <c:v>361.68980970255302</c:v>
                </c:pt>
                <c:pt idx="4559">
                  <c:v>361.69033384498601</c:v>
                </c:pt>
                <c:pt idx="4560">
                  <c:v>361.688575676536</c:v>
                </c:pt>
                <c:pt idx="4561">
                  <c:v>361.68610639933001</c:v>
                </c:pt>
                <c:pt idx="4562">
                  <c:v>361.68647163486901</c:v>
                </c:pt>
                <c:pt idx="4563">
                  <c:v>361.694269999928</c:v>
                </c:pt>
                <c:pt idx="4564">
                  <c:v>361.69517279946098</c:v>
                </c:pt>
                <c:pt idx="4565">
                  <c:v>361.69479968974002</c:v>
                </c:pt>
                <c:pt idx="4566">
                  <c:v>361.69703673521099</c:v>
                </c:pt>
                <c:pt idx="4567">
                  <c:v>361.70017403158101</c:v>
                </c:pt>
                <c:pt idx="4568">
                  <c:v>361.70217993509999</c:v>
                </c:pt>
                <c:pt idx="4569">
                  <c:v>361.702547560065</c:v>
                </c:pt>
                <c:pt idx="4570">
                  <c:v>361.69412216842898</c:v>
                </c:pt>
                <c:pt idx="4571">
                  <c:v>361.682931227442</c:v>
                </c:pt>
                <c:pt idx="4572">
                  <c:v>361.66559015338902</c:v>
                </c:pt>
                <c:pt idx="4573">
                  <c:v>361.64702999997201</c:v>
                </c:pt>
                <c:pt idx="4574">
                  <c:v>361.62498408443901</c:v>
                </c:pt>
                <c:pt idx="4575">
                  <c:v>361.60932275851098</c:v>
                </c:pt>
                <c:pt idx="4576">
                  <c:v>361.59701295265398</c:v>
                </c:pt>
                <c:pt idx="4577">
                  <c:v>361.586610321156</c:v>
                </c:pt>
                <c:pt idx="4578">
                  <c:v>361.57756775591997</c:v>
                </c:pt>
                <c:pt idx="4579">
                  <c:v>361.57151857248101</c:v>
                </c:pt>
                <c:pt idx="4580">
                  <c:v>361.567902423411</c:v>
                </c:pt>
                <c:pt idx="4581">
                  <c:v>361.563371205735</c:v>
                </c:pt>
                <c:pt idx="4582">
                  <c:v>361.55782293713298</c:v>
                </c:pt>
                <c:pt idx="4583">
                  <c:v>361.55631961499199</c:v>
                </c:pt>
                <c:pt idx="4584">
                  <c:v>361.55157000006199</c:v>
                </c:pt>
                <c:pt idx="4585">
                  <c:v>361.54831119095297</c:v>
                </c:pt>
                <c:pt idx="4586">
                  <c:v>361.54495260223501</c:v>
                </c:pt>
                <c:pt idx="4587">
                  <c:v>361.54312643625599</c:v>
                </c:pt>
                <c:pt idx="4588">
                  <c:v>361.54278632194399</c:v>
                </c:pt>
                <c:pt idx="4589">
                  <c:v>361.546032448902</c:v>
                </c:pt>
                <c:pt idx="4590">
                  <c:v>361.55196806077203</c:v>
                </c:pt>
                <c:pt idx="4591">
                  <c:v>361.55381003743202</c:v>
                </c:pt>
                <c:pt idx="4592">
                  <c:v>361.55378798286699</c:v>
                </c:pt>
                <c:pt idx="4593">
                  <c:v>361.56133488647902</c:v>
                </c:pt>
                <c:pt idx="4594">
                  <c:v>361.56863618014802</c:v>
                </c:pt>
                <c:pt idx="4595">
                  <c:v>361.57798882724398</c:v>
                </c:pt>
                <c:pt idx="4596">
                  <c:v>361.58167134601803</c:v>
                </c:pt>
                <c:pt idx="4597">
                  <c:v>361.58475917463801</c:v>
                </c:pt>
                <c:pt idx="4598">
                  <c:v>361.59063986624898</c:v>
                </c:pt>
                <c:pt idx="4599">
                  <c:v>361.599311432376</c:v>
                </c:pt>
                <c:pt idx="4600">
                  <c:v>361.60701568435297</c:v>
                </c:pt>
                <c:pt idx="4601">
                  <c:v>361.61703423548897</c:v>
                </c:pt>
                <c:pt idx="4602">
                  <c:v>361.62289766150298</c:v>
                </c:pt>
                <c:pt idx="4603">
                  <c:v>361.631587407258</c:v>
                </c:pt>
                <c:pt idx="4604">
                  <c:v>361.64086999997699</c:v>
                </c:pt>
                <c:pt idx="4605">
                  <c:v>361.64568943209099</c:v>
                </c:pt>
                <c:pt idx="4606">
                  <c:v>361.65282813781101</c:v>
                </c:pt>
                <c:pt idx="4607">
                  <c:v>361.66099712149099</c:v>
                </c:pt>
                <c:pt idx="4608">
                  <c:v>361.665292628933</c:v>
                </c:pt>
                <c:pt idx="4609">
                  <c:v>361.66277585162499</c:v>
                </c:pt>
                <c:pt idx="4610">
                  <c:v>361.65743562749401</c:v>
                </c:pt>
                <c:pt idx="4611">
                  <c:v>361.65564459276601</c:v>
                </c:pt>
                <c:pt idx="4612">
                  <c:v>361.65509881545</c:v>
                </c:pt>
                <c:pt idx="4613">
                  <c:v>361.65355999989202</c:v>
                </c:pt>
                <c:pt idx="4614">
                  <c:v>361.64136631662001</c:v>
                </c:pt>
                <c:pt idx="4615">
                  <c:v>361.63387742439397</c:v>
                </c:pt>
                <c:pt idx="4616">
                  <c:v>361.62740451188102</c:v>
                </c:pt>
                <c:pt idx="4617">
                  <c:v>361.62182508066599</c:v>
                </c:pt>
                <c:pt idx="4618">
                  <c:v>361.617835614569</c:v>
                </c:pt>
                <c:pt idx="4619">
                  <c:v>361.61738032834501</c:v>
                </c:pt>
                <c:pt idx="4620">
                  <c:v>361.620872080347</c:v>
                </c:pt>
                <c:pt idx="4621">
                  <c:v>361.63445486009402</c:v>
                </c:pt>
                <c:pt idx="4622">
                  <c:v>361.65736760672701</c:v>
                </c:pt>
                <c:pt idx="4623">
                  <c:v>361.66686441642901</c:v>
                </c:pt>
                <c:pt idx="4624">
                  <c:v>361.67386000010202</c:v>
                </c:pt>
                <c:pt idx="4625">
                  <c:v>361.67722259517501</c:v>
                </c:pt>
                <c:pt idx="4626">
                  <c:v>361.67865826619999</c:v>
                </c:pt>
                <c:pt idx="4627">
                  <c:v>361.67955126463801</c:v>
                </c:pt>
                <c:pt idx="4628">
                  <c:v>361.68142002357001</c:v>
                </c:pt>
                <c:pt idx="4629">
                  <c:v>361.68306337772998</c:v>
                </c:pt>
                <c:pt idx="4630">
                  <c:v>361.68103895845599</c:v>
                </c:pt>
                <c:pt idx="4631">
                  <c:v>361.67569822513201</c:v>
                </c:pt>
                <c:pt idx="4632">
                  <c:v>361.67321264461799</c:v>
                </c:pt>
                <c:pt idx="4633">
                  <c:v>361.67754635094002</c:v>
                </c:pt>
                <c:pt idx="4634">
                  <c:v>361.68265781892001</c:v>
                </c:pt>
                <c:pt idx="4635">
                  <c:v>361.68448000003002</c:v>
                </c:pt>
                <c:pt idx="4636">
                  <c:v>361.68314086996998</c:v>
                </c:pt>
                <c:pt idx="4637">
                  <c:v>361.68288999990301</c:v>
                </c:pt>
                <c:pt idx="4638">
                  <c:v>361.687142600399</c:v>
                </c:pt>
                <c:pt idx="4639">
                  <c:v>361.69553889697698</c:v>
                </c:pt>
                <c:pt idx="4640">
                  <c:v>361.70451170701</c:v>
                </c:pt>
                <c:pt idx="4641">
                  <c:v>361.71345197150703</c:v>
                </c:pt>
                <c:pt idx="4642">
                  <c:v>361.72140894383699</c:v>
                </c:pt>
                <c:pt idx="4643">
                  <c:v>361.72484440641603</c:v>
                </c:pt>
                <c:pt idx="4644">
                  <c:v>361.72351219724698</c:v>
                </c:pt>
                <c:pt idx="4645">
                  <c:v>361.720830000006</c:v>
                </c:pt>
                <c:pt idx="4646">
                  <c:v>361.70384122195901</c:v>
                </c:pt>
                <c:pt idx="4647">
                  <c:v>361.68364892677698</c:v>
                </c:pt>
                <c:pt idx="4648">
                  <c:v>361.65519292868402</c:v>
                </c:pt>
                <c:pt idx="4649">
                  <c:v>361.62720257736601</c:v>
                </c:pt>
                <c:pt idx="4650">
                  <c:v>361.61914075368702</c:v>
                </c:pt>
                <c:pt idx="4651">
                  <c:v>361.61634541081401</c:v>
                </c:pt>
                <c:pt idx="4652">
                  <c:v>361.61353935047902</c:v>
                </c:pt>
                <c:pt idx="4653">
                  <c:v>361.60915802179301</c:v>
                </c:pt>
                <c:pt idx="4654">
                  <c:v>361.60763762219699</c:v>
                </c:pt>
                <c:pt idx="4655">
                  <c:v>361.60116320937198</c:v>
                </c:pt>
                <c:pt idx="4656">
                  <c:v>361.59518000009598</c:v>
                </c:pt>
                <c:pt idx="4657">
                  <c:v>361.59544472733501</c:v>
                </c:pt>
                <c:pt idx="4658">
                  <c:v>361.60005920685802</c:v>
                </c:pt>
                <c:pt idx="4659">
                  <c:v>361.605949086745</c:v>
                </c:pt>
                <c:pt idx="4660">
                  <c:v>361.609297874498</c:v>
                </c:pt>
                <c:pt idx="4661">
                  <c:v>361.60966100610801</c:v>
                </c:pt>
                <c:pt idx="4662">
                  <c:v>361.606715386931</c:v>
                </c:pt>
                <c:pt idx="4663">
                  <c:v>361.597644612024</c:v>
                </c:pt>
                <c:pt idx="4664">
                  <c:v>361.586056117601</c:v>
                </c:pt>
                <c:pt idx="4665">
                  <c:v>361.57584326978201</c:v>
                </c:pt>
                <c:pt idx="4666">
                  <c:v>361.56136438082899</c:v>
                </c:pt>
                <c:pt idx="4667">
                  <c:v>361.54485999987702</c:v>
                </c:pt>
                <c:pt idx="4668">
                  <c:v>361.53624889357098</c:v>
                </c:pt>
                <c:pt idx="4669">
                  <c:v>361.529990495834</c:v>
                </c:pt>
                <c:pt idx="4670">
                  <c:v>361.52398323683298</c:v>
                </c:pt>
                <c:pt idx="4671">
                  <c:v>361.51827919235399</c:v>
                </c:pt>
                <c:pt idx="4672">
                  <c:v>361.51474820514602</c:v>
                </c:pt>
                <c:pt idx="4673">
                  <c:v>361.51441428197199</c:v>
                </c:pt>
                <c:pt idx="4674">
                  <c:v>361.51307035083801</c:v>
                </c:pt>
                <c:pt idx="4675">
                  <c:v>361.50793243528102</c:v>
                </c:pt>
                <c:pt idx="4676">
                  <c:v>361.50692355157997</c:v>
                </c:pt>
                <c:pt idx="4677">
                  <c:v>361.510250000013</c:v>
                </c:pt>
                <c:pt idx="4678">
                  <c:v>361.517455197034</c:v>
                </c:pt>
                <c:pt idx="4679">
                  <c:v>361.53209527772498</c:v>
                </c:pt>
                <c:pt idx="4680">
                  <c:v>361.55294973712699</c:v>
                </c:pt>
                <c:pt idx="4681">
                  <c:v>361.58027465109802</c:v>
                </c:pt>
                <c:pt idx="4682">
                  <c:v>361.61354043165102</c:v>
                </c:pt>
                <c:pt idx="4683">
                  <c:v>361.65293907665898</c:v>
                </c:pt>
                <c:pt idx="4684">
                  <c:v>361.69218898379302</c:v>
                </c:pt>
                <c:pt idx="4685">
                  <c:v>361.71969779322899</c:v>
                </c:pt>
                <c:pt idx="4686">
                  <c:v>361.75398245818297</c:v>
                </c:pt>
                <c:pt idx="4687">
                  <c:v>361.78156000002798</c:v>
                </c:pt>
                <c:pt idx="4688">
                  <c:v>361.80648747092101</c:v>
                </c:pt>
                <c:pt idx="4689">
                  <c:v>361.82114983819201</c:v>
                </c:pt>
                <c:pt idx="4690">
                  <c:v>361.84144783344101</c:v>
                </c:pt>
                <c:pt idx="4691">
                  <c:v>361.85891750573899</c:v>
                </c:pt>
                <c:pt idx="4692">
                  <c:v>361.87600333341601</c:v>
                </c:pt>
                <c:pt idx="4693">
                  <c:v>361.89660467153499</c:v>
                </c:pt>
                <c:pt idx="4694">
                  <c:v>361.91649073257298</c:v>
                </c:pt>
                <c:pt idx="4695">
                  <c:v>361.93342850139999</c:v>
                </c:pt>
                <c:pt idx="4696">
                  <c:v>361.943649100139</c:v>
                </c:pt>
                <c:pt idx="4697">
                  <c:v>361.95250508340303</c:v>
                </c:pt>
                <c:pt idx="4698">
                  <c:v>361.96243000003</c:v>
                </c:pt>
                <c:pt idx="4699">
                  <c:v>361.96446100451902</c:v>
                </c:pt>
                <c:pt idx="4700">
                  <c:v>361.96694844232502</c:v>
                </c:pt>
                <c:pt idx="4701">
                  <c:v>361.96797336221499</c:v>
                </c:pt>
                <c:pt idx="4702">
                  <c:v>361.96598860899201</c:v>
                </c:pt>
                <c:pt idx="4703">
                  <c:v>361.96109882487599</c:v>
                </c:pt>
                <c:pt idx="4704">
                  <c:v>361.95566081273199</c:v>
                </c:pt>
                <c:pt idx="4705">
                  <c:v>361.95252852980701</c:v>
                </c:pt>
                <c:pt idx="4706">
                  <c:v>361.94155804467601</c:v>
                </c:pt>
                <c:pt idx="4707">
                  <c:v>361.93543873539397</c:v>
                </c:pt>
                <c:pt idx="4708">
                  <c:v>361.92879999994398</c:v>
                </c:pt>
                <c:pt idx="4709">
                  <c:v>361.92115942102402</c:v>
                </c:pt>
                <c:pt idx="4710">
                  <c:v>361.916277246324</c:v>
                </c:pt>
                <c:pt idx="4711">
                  <c:v>361.911899191982</c:v>
                </c:pt>
                <c:pt idx="4712">
                  <c:v>361.90645583736801</c:v>
                </c:pt>
                <c:pt idx="4713">
                  <c:v>361.89793058554301</c:v>
                </c:pt>
                <c:pt idx="4714">
                  <c:v>361.88701371965197</c:v>
                </c:pt>
                <c:pt idx="4715">
                  <c:v>361.87528071685199</c:v>
                </c:pt>
                <c:pt idx="4716">
                  <c:v>361.862199675466</c:v>
                </c:pt>
                <c:pt idx="4717">
                  <c:v>361.85479373950199</c:v>
                </c:pt>
                <c:pt idx="4718">
                  <c:v>361.85549999992998</c:v>
                </c:pt>
                <c:pt idx="4719">
                  <c:v>361.85779673289198</c:v>
                </c:pt>
                <c:pt idx="4720">
                  <c:v>361.86302665197798</c:v>
                </c:pt>
                <c:pt idx="4721">
                  <c:v>361.873716108054</c:v>
                </c:pt>
                <c:pt idx="4722">
                  <c:v>361.88558122540798</c:v>
                </c:pt>
                <c:pt idx="4723">
                  <c:v>361.89615044815298</c:v>
                </c:pt>
                <c:pt idx="4724">
                  <c:v>361.90489406240101</c:v>
                </c:pt>
                <c:pt idx="4725">
                  <c:v>361.91252072039998</c:v>
                </c:pt>
                <c:pt idx="4726">
                  <c:v>361.91804248360802</c:v>
                </c:pt>
                <c:pt idx="4727">
                  <c:v>361.92294076231099</c:v>
                </c:pt>
                <c:pt idx="4728">
                  <c:v>361.927364672941</c:v>
                </c:pt>
                <c:pt idx="4729">
                  <c:v>361.92800999993398</c:v>
                </c:pt>
                <c:pt idx="4730">
                  <c:v>361.92671801279198</c:v>
                </c:pt>
                <c:pt idx="4731">
                  <c:v>361.924195602032</c:v>
                </c:pt>
                <c:pt idx="4732">
                  <c:v>361.915688101824</c:v>
                </c:pt>
                <c:pt idx="4733">
                  <c:v>361.90382130344102</c:v>
                </c:pt>
                <c:pt idx="4734">
                  <c:v>361.893582565239</c:v>
                </c:pt>
                <c:pt idx="4735">
                  <c:v>361.882608118826</c:v>
                </c:pt>
                <c:pt idx="4736">
                  <c:v>361.86551247681399</c:v>
                </c:pt>
                <c:pt idx="4737">
                  <c:v>361.845841893932</c:v>
                </c:pt>
                <c:pt idx="4738">
                  <c:v>361.83024900766497</c:v>
                </c:pt>
                <c:pt idx="4739">
                  <c:v>361.82216823718102</c:v>
                </c:pt>
                <c:pt idx="4740">
                  <c:v>361.82003999995197</c:v>
                </c:pt>
                <c:pt idx="4741">
                  <c:v>361.823282959783</c:v>
                </c:pt>
                <c:pt idx="4742">
                  <c:v>361.82156681800097</c:v>
                </c:pt>
                <c:pt idx="4743">
                  <c:v>361.820620000036</c:v>
                </c:pt>
                <c:pt idx="4744">
                  <c:v>361.82175173498899</c:v>
                </c:pt>
                <c:pt idx="4745">
                  <c:v>361.82520478078197</c:v>
                </c:pt>
                <c:pt idx="4746">
                  <c:v>361.828753781469</c:v>
                </c:pt>
                <c:pt idx="4747">
                  <c:v>361.83005907978003</c:v>
                </c:pt>
                <c:pt idx="4748">
                  <c:v>361.83324623860699</c:v>
                </c:pt>
                <c:pt idx="4749">
                  <c:v>361.83960342052598</c:v>
                </c:pt>
                <c:pt idx="4750">
                  <c:v>361.84444464486802</c:v>
                </c:pt>
                <c:pt idx="4751">
                  <c:v>361.84098075570398</c:v>
                </c:pt>
                <c:pt idx="4752">
                  <c:v>361.83597737097898</c:v>
                </c:pt>
                <c:pt idx="4753">
                  <c:v>361.838870000074</c:v>
                </c:pt>
                <c:pt idx="4754">
                  <c:v>361.84466679025599</c:v>
                </c:pt>
                <c:pt idx="4755">
                  <c:v>361.84775451953698</c:v>
                </c:pt>
                <c:pt idx="4756">
                  <c:v>361.850456106298</c:v>
                </c:pt>
                <c:pt idx="4757">
                  <c:v>361.85327149233098</c:v>
                </c:pt>
                <c:pt idx="4758">
                  <c:v>361.85022129711899</c:v>
                </c:pt>
                <c:pt idx="4759">
                  <c:v>361.84051692263802</c:v>
                </c:pt>
                <c:pt idx="4760">
                  <c:v>361.83693386335</c:v>
                </c:pt>
                <c:pt idx="4761">
                  <c:v>361.83560381713602</c:v>
                </c:pt>
                <c:pt idx="4762">
                  <c:v>361.83212824364898</c:v>
                </c:pt>
                <c:pt idx="4763">
                  <c:v>361.82417419084601</c:v>
                </c:pt>
                <c:pt idx="4764">
                  <c:v>361.81276999999602</c:v>
                </c:pt>
                <c:pt idx="4765">
                  <c:v>361.81214914902898</c:v>
                </c:pt>
                <c:pt idx="4766">
                  <c:v>361.80855814386501</c:v>
                </c:pt>
                <c:pt idx="4767">
                  <c:v>361.80073631785399</c:v>
                </c:pt>
                <c:pt idx="4768">
                  <c:v>361.79003420829798</c:v>
                </c:pt>
                <c:pt idx="4769">
                  <c:v>361.777626807366</c:v>
                </c:pt>
                <c:pt idx="4770">
                  <c:v>361.76614725988401</c:v>
                </c:pt>
                <c:pt idx="4771">
                  <c:v>361.759513863123</c:v>
                </c:pt>
                <c:pt idx="4772">
                  <c:v>361.751979630552</c:v>
                </c:pt>
                <c:pt idx="4773">
                  <c:v>361.73955659653001</c:v>
                </c:pt>
                <c:pt idx="4774">
                  <c:v>361.731966743947</c:v>
                </c:pt>
                <c:pt idx="4775">
                  <c:v>361.74114230698001</c:v>
                </c:pt>
                <c:pt idx="4776">
                  <c:v>361.75366053976802</c:v>
                </c:pt>
                <c:pt idx="4777">
                  <c:v>361.76902308398098</c:v>
                </c:pt>
                <c:pt idx="4778">
                  <c:v>361.78388094006198</c:v>
                </c:pt>
                <c:pt idx="4779">
                  <c:v>361.79834622075902</c:v>
                </c:pt>
                <c:pt idx="4780">
                  <c:v>361.81704863151703</c:v>
                </c:pt>
                <c:pt idx="4781">
                  <c:v>361.83937391372899</c:v>
                </c:pt>
                <c:pt idx="4782">
                  <c:v>361.85604738926202</c:v>
                </c:pt>
                <c:pt idx="4783">
                  <c:v>361.86447053034402</c:v>
                </c:pt>
                <c:pt idx="4784">
                  <c:v>361.87181937072899</c:v>
                </c:pt>
                <c:pt idx="4785">
                  <c:v>361.88434205060003</c:v>
                </c:pt>
                <c:pt idx="4786">
                  <c:v>361.88578555052197</c:v>
                </c:pt>
                <c:pt idx="4787">
                  <c:v>361.88136393320502</c:v>
                </c:pt>
                <c:pt idx="4788">
                  <c:v>361.87412427115203</c:v>
                </c:pt>
                <c:pt idx="4789">
                  <c:v>361.868437611476</c:v>
                </c:pt>
                <c:pt idx="4790">
                  <c:v>361.86406422510299</c:v>
                </c:pt>
                <c:pt idx="4791">
                  <c:v>361.86015799475899</c:v>
                </c:pt>
                <c:pt idx="4792">
                  <c:v>361.85563593186998</c:v>
                </c:pt>
                <c:pt idx="4793">
                  <c:v>361.84977660427501</c:v>
                </c:pt>
                <c:pt idx="4794">
                  <c:v>361.842863047018</c:v>
                </c:pt>
                <c:pt idx="4795">
                  <c:v>361.82701107212603</c:v>
                </c:pt>
                <c:pt idx="4796">
                  <c:v>361.814956794963</c:v>
                </c:pt>
                <c:pt idx="4797">
                  <c:v>361.80719000006201</c:v>
                </c:pt>
                <c:pt idx="4798">
                  <c:v>361.79928613414302</c:v>
                </c:pt>
                <c:pt idx="4799">
                  <c:v>361.792044383747</c:v>
                </c:pt>
                <c:pt idx="4800">
                  <c:v>361.78671262185998</c:v>
                </c:pt>
                <c:pt idx="4801">
                  <c:v>361.77962449904101</c:v>
                </c:pt>
                <c:pt idx="4802">
                  <c:v>361.76608001298302</c:v>
                </c:pt>
                <c:pt idx="4803">
                  <c:v>361.74898210352001</c:v>
                </c:pt>
                <c:pt idx="4804">
                  <c:v>361.73400895665998</c:v>
                </c:pt>
                <c:pt idx="4805">
                  <c:v>361.70663355731398</c:v>
                </c:pt>
                <c:pt idx="4806">
                  <c:v>361.64777130291702</c:v>
                </c:pt>
                <c:pt idx="4807">
                  <c:v>361.594703409337</c:v>
                </c:pt>
                <c:pt idx="4808">
                  <c:v>361.53576999996301</c:v>
                </c:pt>
                <c:pt idx="4809">
                  <c:v>361.47426759002599</c:v>
                </c:pt>
                <c:pt idx="4810">
                  <c:v>361.41301226296798</c:v>
                </c:pt>
                <c:pt idx="4811">
                  <c:v>361.34589859816299</c:v>
                </c:pt>
                <c:pt idx="4812">
                  <c:v>361.25847454144201</c:v>
                </c:pt>
                <c:pt idx="4813">
                  <c:v>361.157624518538</c:v>
                </c:pt>
                <c:pt idx="4814">
                  <c:v>361.06039772403602</c:v>
                </c:pt>
                <c:pt idx="4815">
                  <c:v>360.95623700144898</c:v>
                </c:pt>
                <c:pt idx="4816">
                  <c:v>360.84428873778302</c:v>
                </c:pt>
                <c:pt idx="4817">
                  <c:v>360.71469693970897</c:v>
                </c:pt>
                <c:pt idx="4818">
                  <c:v>360.58369262109602</c:v>
                </c:pt>
                <c:pt idx="4819">
                  <c:v>360.43075619705502</c:v>
                </c:pt>
                <c:pt idx="4820">
                  <c:v>360.221859999949</c:v>
                </c:pt>
                <c:pt idx="4821">
                  <c:v>360.07314750501001</c:v>
                </c:pt>
                <c:pt idx="4822">
                  <c:v>359.88758878475198</c:v>
                </c:pt>
                <c:pt idx="4823">
                  <c:v>359.66373624346301</c:v>
                </c:pt>
                <c:pt idx="4824">
                  <c:v>359.35842605641102</c:v>
                </c:pt>
                <c:pt idx="4825">
                  <c:v>358.940900339981</c:v>
                </c:pt>
                <c:pt idx="4826">
                  <c:v>358.44986262829099</c:v>
                </c:pt>
                <c:pt idx="4827">
                  <c:v>357.809401030755</c:v>
                </c:pt>
                <c:pt idx="4828">
                  <c:v>356.88413583720398</c:v>
                </c:pt>
                <c:pt idx="4829">
                  <c:v>355.82938000001002</c:v>
                </c:pt>
                <c:pt idx="4830">
                  <c:v>354.47465081229097</c:v>
                </c:pt>
                <c:pt idx="4831">
                  <c:v>352.99429719013898</c:v>
                </c:pt>
                <c:pt idx="4832">
                  <c:v>351.0901337912</c:v>
                </c:pt>
                <c:pt idx="4833">
                  <c:v>349.07793836846702</c:v>
                </c:pt>
                <c:pt idx="4834">
                  <c:v>346.76343629898901</c:v>
                </c:pt>
                <c:pt idx="4835">
                  <c:v>344.01940940767997</c:v>
                </c:pt>
                <c:pt idx="4836">
                  <c:v>341.00580149765699</c:v>
                </c:pt>
                <c:pt idx="4837">
                  <c:v>338.10266355234398</c:v>
                </c:pt>
                <c:pt idx="4838">
                  <c:v>334.88835211281298</c:v>
                </c:pt>
                <c:pt idx="4839">
                  <c:v>331.19368687833202</c:v>
                </c:pt>
                <c:pt idx="4840">
                  <c:v>327.90538684031901</c:v>
                </c:pt>
                <c:pt idx="4841">
                  <c:v>324.43447999999</c:v>
                </c:pt>
                <c:pt idx="4842">
                  <c:v>321.389716982783</c:v>
                </c:pt>
                <c:pt idx="4843">
                  <c:v>318.12502220393901</c:v>
                </c:pt>
                <c:pt idx="4844">
                  <c:v>314.77050445343002</c:v>
                </c:pt>
                <c:pt idx="4845">
                  <c:v>311.55234862112098</c:v>
                </c:pt>
                <c:pt idx="4846">
                  <c:v>309.21643000002501</c:v>
                </c:pt>
                <c:pt idx="4847">
                  <c:v>308.15745960759398</c:v>
                </c:pt>
                <c:pt idx="4848">
                  <c:v>304.39968356780798</c:v>
                </c:pt>
                <c:pt idx="4849">
                  <c:v>301.22704893506398</c:v>
                </c:pt>
                <c:pt idx="4850">
                  <c:v>298.115996687635</c:v>
                </c:pt>
                <c:pt idx="4851">
                  <c:v>294.95778999997299</c:v>
                </c:pt>
                <c:pt idx="4852">
                  <c:v>291.80557314743402</c:v>
                </c:pt>
                <c:pt idx="4853">
                  <c:v>289.44540490477101</c:v>
                </c:pt>
                <c:pt idx="4854">
                  <c:v>287.01010806988302</c:v>
                </c:pt>
                <c:pt idx="4855">
                  <c:v>284.42151713046701</c:v>
                </c:pt>
                <c:pt idx="4856">
                  <c:v>281.78719553185698</c:v>
                </c:pt>
                <c:pt idx="4857">
                  <c:v>279.56971995262103</c:v>
                </c:pt>
                <c:pt idx="4858">
                  <c:v>277.49601198555098</c:v>
                </c:pt>
                <c:pt idx="4859">
                  <c:v>275.658621678891</c:v>
                </c:pt>
                <c:pt idx="4860">
                  <c:v>273.361888757119</c:v>
                </c:pt>
                <c:pt idx="4861">
                  <c:v>271.52876866950203</c:v>
                </c:pt>
                <c:pt idx="4862">
                  <c:v>269.87225000001399</c:v>
                </c:pt>
                <c:pt idx="4863">
                  <c:v>268.75590781942901</c:v>
                </c:pt>
                <c:pt idx="4864">
                  <c:v>267.12621253934498</c:v>
                </c:pt>
                <c:pt idx="4865">
                  <c:v>265.93508306079002</c:v>
                </c:pt>
                <c:pt idx="4866">
                  <c:v>264.87334746108598</c:v>
                </c:pt>
                <c:pt idx="4867">
                  <c:v>263.81384741356101</c:v>
                </c:pt>
                <c:pt idx="4868">
                  <c:v>262.75906758215802</c:v>
                </c:pt>
                <c:pt idx="4869">
                  <c:v>261.90070061519901</c:v>
                </c:pt>
                <c:pt idx="4870">
                  <c:v>261.17594821392697</c:v>
                </c:pt>
                <c:pt idx="4871">
                  <c:v>260.339139999937</c:v>
                </c:pt>
                <c:pt idx="4872">
                  <c:v>259.76944035211397</c:v>
                </c:pt>
                <c:pt idx="4873">
                  <c:v>259.25643985048703</c:v>
                </c:pt>
                <c:pt idx="4874">
                  <c:v>258.757601714592</c:v>
                </c:pt>
                <c:pt idx="4875">
                  <c:v>258.27008820203702</c:v>
                </c:pt>
                <c:pt idx="4876">
                  <c:v>257.77806911961898</c:v>
                </c:pt>
                <c:pt idx="4877">
                  <c:v>257.407270089387</c:v>
                </c:pt>
                <c:pt idx="4878">
                  <c:v>257.08521904712399</c:v>
                </c:pt>
                <c:pt idx="4879">
                  <c:v>256.65589771542102</c:v>
                </c:pt>
                <c:pt idx="4880">
                  <c:v>256.26355503374401</c:v>
                </c:pt>
                <c:pt idx="4881">
                  <c:v>256.00236640432303</c:v>
                </c:pt>
                <c:pt idx="4882">
                  <c:v>255.734241330955</c:v>
                </c:pt>
                <c:pt idx="4883">
                  <c:v>255.620364540498</c:v>
                </c:pt>
                <c:pt idx="4884">
                  <c:v>255.51113161362099</c:v>
                </c:pt>
                <c:pt idx="4885">
                  <c:v>255.419795868308</c:v>
                </c:pt>
                <c:pt idx="4886">
                  <c:v>255.34982115557401</c:v>
                </c:pt>
                <c:pt idx="4887">
                  <c:v>255.29548217426401</c:v>
                </c:pt>
                <c:pt idx="4888">
                  <c:v>255.250735552055</c:v>
                </c:pt>
                <c:pt idx="4889">
                  <c:v>255.208473166777</c:v>
                </c:pt>
                <c:pt idx="4890">
                  <c:v>255.18068552908301</c:v>
                </c:pt>
                <c:pt idx="4891">
                  <c:v>255.16459999990701</c:v>
                </c:pt>
                <c:pt idx="4892">
                  <c:v>255.15530000009201</c:v>
                </c:pt>
                <c:pt idx="4893">
                  <c:v>255.15355109889501</c:v>
                </c:pt>
                <c:pt idx="4894">
                  <c:v>255.14750363483699</c:v>
                </c:pt>
                <c:pt idx="4895">
                  <c:v>255.13828210793099</c:v>
                </c:pt>
                <c:pt idx="4896">
                  <c:v>255.12994930169901</c:v>
                </c:pt>
                <c:pt idx="4897">
                  <c:v>255.126290620096</c:v>
                </c:pt>
                <c:pt idx="4898">
                  <c:v>255.130052138964</c:v>
                </c:pt>
                <c:pt idx="4899">
                  <c:v>255.139983639489</c:v>
                </c:pt>
                <c:pt idx="4900">
                  <c:v>255.14466296871299</c:v>
                </c:pt>
                <c:pt idx="4901">
                  <c:v>255.149938410788</c:v>
                </c:pt>
                <c:pt idx="4902">
                  <c:v>255.156940000037</c:v>
                </c:pt>
                <c:pt idx="4903">
                  <c:v>255.16459189900101</c:v>
                </c:pt>
                <c:pt idx="4904">
                  <c:v>255.17265247998699</c:v>
                </c:pt>
                <c:pt idx="4905">
                  <c:v>255.17866654939499</c:v>
                </c:pt>
                <c:pt idx="4906">
                  <c:v>255.18357492573799</c:v>
                </c:pt>
                <c:pt idx="4907">
                  <c:v>255.19391937905499</c:v>
                </c:pt>
                <c:pt idx="4908">
                  <c:v>255.210136281849</c:v>
                </c:pt>
                <c:pt idx="4909">
                  <c:v>255.22475599952301</c:v>
                </c:pt>
                <c:pt idx="4910">
                  <c:v>255.239880992667</c:v>
                </c:pt>
                <c:pt idx="4911">
                  <c:v>255.253136394618</c:v>
                </c:pt>
                <c:pt idx="4912">
                  <c:v>255.25816000008399</c:v>
                </c:pt>
                <c:pt idx="4913">
                  <c:v>255.26052180577599</c:v>
                </c:pt>
                <c:pt idx="4914">
                  <c:v>255.264664292492</c:v>
                </c:pt>
                <c:pt idx="4915">
                  <c:v>255.27046808247101</c:v>
                </c:pt>
                <c:pt idx="4916">
                  <c:v>255.27342327912501</c:v>
                </c:pt>
                <c:pt idx="4917">
                  <c:v>255.27278219108601</c:v>
                </c:pt>
                <c:pt idx="4918">
                  <c:v>255.271711022982</c:v>
                </c:pt>
                <c:pt idx="4919">
                  <c:v>255.26892203114801</c:v>
                </c:pt>
                <c:pt idx="4920">
                  <c:v>255.26292520819399</c:v>
                </c:pt>
                <c:pt idx="4921">
                  <c:v>255.26062389606699</c:v>
                </c:pt>
                <c:pt idx="4922">
                  <c:v>255.253143457145</c:v>
                </c:pt>
                <c:pt idx="4923">
                  <c:v>255.246296540456</c:v>
                </c:pt>
                <c:pt idx="4924">
                  <c:v>255.240160000038</c:v>
                </c:pt>
                <c:pt idx="4925">
                  <c:v>255.235190565728</c:v>
                </c:pt>
                <c:pt idx="4926">
                  <c:v>255.23140680383599</c:v>
                </c:pt>
                <c:pt idx="4927">
                  <c:v>255.22783002978301</c:v>
                </c:pt>
                <c:pt idx="4928">
                  <c:v>255.227350280114</c:v>
                </c:pt>
                <c:pt idx="4929">
                  <c:v>255.233454804595</c:v>
                </c:pt>
                <c:pt idx="4930">
                  <c:v>255.23478865968201</c:v>
                </c:pt>
                <c:pt idx="4931">
                  <c:v>255.23278779019901</c:v>
                </c:pt>
                <c:pt idx="4932">
                  <c:v>255.22958519385401</c:v>
                </c:pt>
                <c:pt idx="4933">
                  <c:v>255.22772000576299</c:v>
                </c:pt>
                <c:pt idx="4934">
                  <c:v>255.233188202516</c:v>
                </c:pt>
                <c:pt idx="4935">
                  <c:v>255.238419999934</c:v>
                </c:pt>
                <c:pt idx="4936">
                  <c:v>255.24384979896899</c:v>
                </c:pt>
                <c:pt idx="4937">
                  <c:v>255.25304278775499</c:v>
                </c:pt>
                <c:pt idx="4938">
                  <c:v>255.25750106636599</c:v>
                </c:pt>
                <c:pt idx="4939">
                  <c:v>255.25547857942701</c:v>
                </c:pt>
                <c:pt idx="4940">
                  <c:v>255.248886545224</c:v>
                </c:pt>
                <c:pt idx="4941">
                  <c:v>255.23894089937099</c:v>
                </c:pt>
                <c:pt idx="4942">
                  <c:v>255.22929833986001</c:v>
                </c:pt>
                <c:pt idx="4943">
                  <c:v>255.21522132689901</c:v>
                </c:pt>
                <c:pt idx="4944">
                  <c:v>255.210581121237</c:v>
                </c:pt>
                <c:pt idx="4945">
                  <c:v>255.20598000006001</c:v>
                </c:pt>
                <c:pt idx="4946">
                  <c:v>255.19914328741299</c:v>
                </c:pt>
                <c:pt idx="4947">
                  <c:v>255.19653730615801</c:v>
                </c:pt>
                <c:pt idx="4948">
                  <c:v>255.19695999995099</c:v>
                </c:pt>
                <c:pt idx="4949">
                  <c:v>255.19414995168401</c:v>
                </c:pt>
                <c:pt idx="4950">
                  <c:v>255.18849000005901</c:v>
                </c:pt>
                <c:pt idx="4951">
                  <c:v>255.18759227995699</c:v>
                </c:pt>
                <c:pt idx="4952">
                  <c:v>255.18243222919</c:v>
                </c:pt>
                <c:pt idx="4953">
                  <c:v>255.174087961098</c:v>
                </c:pt>
                <c:pt idx="4954">
                  <c:v>255.16385600421901</c:v>
                </c:pt>
                <c:pt idx="4955">
                  <c:v>255.15420999993401</c:v>
                </c:pt>
                <c:pt idx="4956">
                  <c:v>255.148608673524</c:v>
                </c:pt>
                <c:pt idx="4957">
                  <c:v>255.143168645457</c:v>
                </c:pt>
                <c:pt idx="4958">
                  <c:v>255.140157049425</c:v>
                </c:pt>
                <c:pt idx="4959">
                  <c:v>255.138509423812</c:v>
                </c:pt>
                <c:pt idx="4960">
                  <c:v>255.13602551430299</c:v>
                </c:pt>
                <c:pt idx="4961">
                  <c:v>255.13044820238099</c:v>
                </c:pt>
                <c:pt idx="4962">
                  <c:v>255.12195323366001</c:v>
                </c:pt>
                <c:pt idx="4963">
                  <c:v>255.11346696944801</c:v>
                </c:pt>
                <c:pt idx="4964">
                  <c:v>255.105372889931</c:v>
                </c:pt>
                <c:pt idx="4965">
                  <c:v>255.099839999925</c:v>
                </c:pt>
                <c:pt idx="4966">
                  <c:v>255.10531481446799</c:v>
                </c:pt>
                <c:pt idx="4967">
                  <c:v>255.10994521601</c:v>
                </c:pt>
                <c:pt idx="4968">
                  <c:v>255.11650220339001</c:v>
                </c:pt>
                <c:pt idx="4969">
                  <c:v>255.125899109203</c:v>
                </c:pt>
                <c:pt idx="4970">
                  <c:v>255.13652520761801</c:v>
                </c:pt>
                <c:pt idx="4971">
                  <c:v>255.146694267209</c:v>
                </c:pt>
                <c:pt idx="4972">
                  <c:v>255.15562128655401</c:v>
                </c:pt>
                <c:pt idx="4973">
                  <c:v>255.16033740955001</c:v>
                </c:pt>
                <c:pt idx="4974">
                  <c:v>255.16150688258799</c:v>
                </c:pt>
                <c:pt idx="4975">
                  <c:v>255.15545210611</c:v>
                </c:pt>
                <c:pt idx="4976">
                  <c:v>255.14622760853399</c:v>
                </c:pt>
                <c:pt idx="4977">
                  <c:v>255.127951332203</c:v>
                </c:pt>
                <c:pt idx="4978">
                  <c:v>255.11009224988999</c:v>
                </c:pt>
                <c:pt idx="4979">
                  <c:v>255.09490687408399</c:v>
                </c:pt>
                <c:pt idx="4980">
                  <c:v>255.07386012270999</c:v>
                </c:pt>
                <c:pt idx="4981">
                  <c:v>255.05452476989799</c:v>
                </c:pt>
                <c:pt idx="4982">
                  <c:v>255.04191464892099</c:v>
                </c:pt>
                <c:pt idx="4983">
                  <c:v>255.03154033106901</c:v>
                </c:pt>
                <c:pt idx="4984">
                  <c:v>255.02366310790501</c:v>
                </c:pt>
                <c:pt idx="4985">
                  <c:v>255.02078850231999</c:v>
                </c:pt>
                <c:pt idx="4986">
                  <c:v>255.019900000071</c:v>
                </c:pt>
                <c:pt idx="4987">
                  <c:v>255.02363320648499</c:v>
                </c:pt>
                <c:pt idx="4988">
                  <c:v>255.025091856898</c:v>
                </c:pt>
                <c:pt idx="4989">
                  <c:v>255.025074005188</c:v>
                </c:pt>
                <c:pt idx="4990">
                  <c:v>255.02148654886901</c:v>
                </c:pt>
                <c:pt idx="4991">
                  <c:v>255.01442459753599</c:v>
                </c:pt>
                <c:pt idx="4992">
                  <c:v>255.00726224140899</c:v>
                </c:pt>
                <c:pt idx="4993">
                  <c:v>255.00229336509599</c:v>
                </c:pt>
                <c:pt idx="4994">
                  <c:v>254.99634801137501</c:v>
                </c:pt>
                <c:pt idx="4995">
                  <c:v>254.983455167941</c:v>
                </c:pt>
                <c:pt idx="4996">
                  <c:v>254.963793606346</c:v>
                </c:pt>
                <c:pt idx="4997">
                  <c:v>254.94823000008901</c:v>
                </c:pt>
                <c:pt idx="4998">
                  <c:v>254.936212287757</c:v>
                </c:pt>
                <c:pt idx="4999">
                  <c:v>254.93508342346499</c:v>
                </c:pt>
                <c:pt idx="5000">
                  <c:v>254.93574410021799</c:v>
                </c:pt>
                <c:pt idx="5001">
                  <c:v>254.93671136914901</c:v>
                </c:pt>
                <c:pt idx="5002">
                  <c:v>254.938092045362</c:v>
                </c:pt>
                <c:pt idx="5003">
                  <c:v>254.939269763711</c:v>
                </c:pt>
                <c:pt idx="5004">
                  <c:v>254.94143602930501</c:v>
                </c:pt>
                <c:pt idx="5005">
                  <c:v>254.94052000006201</c:v>
                </c:pt>
                <c:pt idx="5006">
                  <c:v>254.946815631334</c:v>
                </c:pt>
                <c:pt idx="5007">
                  <c:v>254.949912873165</c:v>
                </c:pt>
                <c:pt idx="5008">
                  <c:v>254.95353536050899</c:v>
                </c:pt>
                <c:pt idx="5009">
                  <c:v>254.957665719293</c:v>
                </c:pt>
                <c:pt idx="5010">
                  <c:v>254.96046339294301</c:v>
                </c:pt>
                <c:pt idx="5011">
                  <c:v>254.960406916945</c:v>
                </c:pt>
                <c:pt idx="5012">
                  <c:v>254.95783655654199</c:v>
                </c:pt>
                <c:pt idx="5013">
                  <c:v>254.95623653158901</c:v>
                </c:pt>
                <c:pt idx="5014">
                  <c:v>254.95897016284101</c:v>
                </c:pt>
                <c:pt idx="5015">
                  <c:v>254.96555641143101</c:v>
                </c:pt>
                <c:pt idx="5016">
                  <c:v>254.96841136099101</c:v>
                </c:pt>
                <c:pt idx="5017">
                  <c:v>254.96468999993701</c:v>
                </c:pt>
                <c:pt idx="5018">
                  <c:v>254.96119515196301</c:v>
                </c:pt>
                <c:pt idx="5019">
                  <c:v>254.96228164997001</c:v>
                </c:pt>
                <c:pt idx="5020">
                  <c:v>254.96543421541301</c:v>
                </c:pt>
                <c:pt idx="5021">
                  <c:v>254.96531900205599</c:v>
                </c:pt>
                <c:pt idx="5022">
                  <c:v>254.962297619743</c:v>
                </c:pt>
                <c:pt idx="5023">
                  <c:v>254.95886883268801</c:v>
                </c:pt>
                <c:pt idx="5024">
                  <c:v>254.955867797091</c:v>
                </c:pt>
                <c:pt idx="5025">
                  <c:v>254.951500847902</c:v>
                </c:pt>
                <c:pt idx="5026">
                  <c:v>254.94282808425899</c:v>
                </c:pt>
                <c:pt idx="5027">
                  <c:v>254.93851526974601</c:v>
                </c:pt>
                <c:pt idx="5028">
                  <c:v>254.93629000006999</c:v>
                </c:pt>
                <c:pt idx="5029">
                  <c:v>254.93297758392299</c:v>
                </c:pt>
                <c:pt idx="5030">
                  <c:v>254.935328092361</c:v>
                </c:pt>
                <c:pt idx="5031">
                  <c:v>254.94064392560799</c:v>
                </c:pt>
                <c:pt idx="5032">
                  <c:v>254.95061829348799</c:v>
                </c:pt>
                <c:pt idx="5033">
                  <c:v>254.96460634005501</c:v>
                </c:pt>
                <c:pt idx="5034">
                  <c:v>254.98112133545499</c:v>
                </c:pt>
                <c:pt idx="5035">
                  <c:v>255.00653271323</c:v>
                </c:pt>
                <c:pt idx="5036">
                  <c:v>255.033355815243</c:v>
                </c:pt>
                <c:pt idx="5037">
                  <c:v>255.054878256644</c:v>
                </c:pt>
                <c:pt idx="5038">
                  <c:v>255.06136000006799</c:v>
                </c:pt>
                <c:pt idx="5039">
                  <c:v>255.065985870015</c:v>
                </c:pt>
                <c:pt idx="5040">
                  <c:v>255.06863570765799</c:v>
                </c:pt>
                <c:pt idx="5041">
                  <c:v>255.071206372907</c:v>
                </c:pt>
                <c:pt idx="5042">
                  <c:v>255.07101023809099</c:v>
                </c:pt>
                <c:pt idx="5043">
                  <c:v>255.07000693379101</c:v>
                </c:pt>
                <c:pt idx="5044">
                  <c:v>255.06813979576299</c:v>
                </c:pt>
                <c:pt idx="5045">
                  <c:v>255.06067086846301</c:v>
                </c:pt>
                <c:pt idx="5046">
                  <c:v>255.04977664745201</c:v>
                </c:pt>
                <c:pt idx="5047">
                  <c:v>255.039598867367</c:v>
                </c:pt>
                <c:pt idx="5048">
                  <c:v>255.02697248984001</c:v>
                </c:pt>
                <c:pt idx="5049">
                  <c:v>255.01486722496</c:v>
                </c:pt>
                <c:pt idx="5050">
                  <c:v>255.01138000003399</c:v>
                </c:pt>
                <c:pt idx="5051">
                  <c:v>255.00726673222101</c:v>
                </c:pt>
                <c:pt idx="5052">
                  <c:v>255.007871778403</c:v>
                </c:pt>
                <c:pt idx="5053">
                  <c:v>255.01120535645001</c:v>
                </c:pt>
                <c:pt idx="5054">
                  <c:v>255.01547627537201</c:v>
                </c:pt>
                <c:pt idx="5055">
                  <c:v>255.02292261840199</c:v>
                </c:pt>
                <c:pt idx="5056">
                  <c:v>255.03713216823701</c:v>
                </c:pt>
                <c:pt idx="5057">
                  <c:v>255.050720000073</c:v>
                </c:pt>
                <c:pt idx="5058">
                  <c:v>255.05139143575801</c:v>
                </c:pt>
                <c:pt idx="5059">
                  <c:v>255.06831000000199</c:v>
                </c:pt>
                <c:pt idx="5060">
                  <c:v>255.07970182043101</c:v>
                </c:pt>
                <c:pt idx="5061">
                  <c:v>255.09484432938399</c:v>
                </c:pt>
                <c:pt idx="5062">
                  <c:v>255.10900143837</c:v>
                </c:pt>
                <c:pt idx="5063">
                  <c:v>255.11949370693199</c:v>
                </c:pt>
                <c:pt idx="5064">
                  <c:v>255.125074493433</c:v>
                </c:pt>
                <c:pt idx="5065">
                  <c:v>255.12382325431199</c:v>
                </c:pt>
                <c:pt idx="5066">
                  <c:v>255.11511028843901</c:v>
                </c:pt>
                <c:pt idx="5067">
                  <c:v>255.10577736322401</c:v>
                </c:pt>
                <c:pt idx="5068">
                  <c:v>255.09381739382101</c:v>
                </c:pt>
                <c:pt idx="5069">
                  <c:v>255.08008999993001</c:v>
                </c:pt>
                <c:pt idx="5070">
                  <c:v>255.073773571994</c:v>
                </c:pt>
                <c:pt idx="5071">
                  <c:v>255.065024938704</c:v>
                </c:pt>
                <c:pt idx="5072">
                  <c:v>255.05554321966</c:v>
                </c:pt>
                <c:pt idx="5073">
                  <c:v>255.04920229437201</c:v>
                </c:pt>
                <c:pt idx="5074">
                  <c:v>255.05124238062999</c:v>
                </c:pt>
                <c:pt idx="5075">
                  <c:v>255.062402712195</c:v>
                </c:pt>
                <c:pt idx="5076">
                  <c:v>255.07839921908499</c:v>
                </c:pt>
                <c:pt idx="5077">
                  <c:v>255.09324253976499</c:v>
                </c:pt>
                <c:pt idx="5078">
                  <c:v>255.110964690191</c:v>
                </c:pt>
                <c:pt idx="5079">
                  <c:v>255.12578999996799</c:v>
                </c:pt>
                <c:pt idx="5080">
                  <c:v>255.130961496</c:v>
                </c:pt>
                <c:pt idx="5081">
                  <c:v>255.13401073746601</c:v>
                </c:pt>
                <c:pt idx="5082">
                  <c:v>255.13494573385199</c:v>
                </c:pt>
                <c:pt idx="5083">
                  <c:v>255.13180552418001</c:v>
                </c:pt>
                <c:pt idx="5084">
                  <c:v>255.123863355129</c:v>
                </c:pt>
                <c:pt idx="5085">
                  <c:v>255.11445384822301</c:v>
                </c:pt>
                <c:pt idx="5086">
                  <c:v>255.102432942977</c:v>
                </c:pt>
                <c:pt idx="5087">
                  <c:v>255.08419570864399</c:v>
                </c:pt>
                <c:pt idx="5088">
                  <c:v>255.06291007166999</c:v>
                </c:pt>
                <c:pt idx="5089">
                  <c:v>255.05031999994699</c:v>
                </c:pt>
                <c:pt idx="5090">
                  <c:v>255.04054875293801</c:v>
                </c:pt>
                <c:pt idx="5091">
                  <c:v>255.033153476655</c:v>
                </c:pt>
                <c:pt idx="5092">
                  <c:v>255.02680385324001</c:v>
                </c:pt>
                <c:pt idx="5093">
                  <c:v>255.021181432275</c:v>
                </c:pt>
                <c:pt idx="5094">
                  <c:v>255.01459579062299</c:v>
                </c:pt>
                <c:pt idx="5095">
                  <c:v>255.007784019637</c:v>
                </c:pt>
                <c:pt idx="5096">
                  <c:v>255.006232537957</c:v>
                </c:pt>
                <c:pt idx="5097">
                  <c:v>255.009272679281</c:v>
                </c:pt>
                <c:pt idx="5098">
                  <c:v>255.01067292069001</c:v>
                </c:pt>
                <c:pt idx="5099">
                  <c:v>255.009207246008</c:v>
                </c:pt>
                <c:pt idx="5100">
                  <c:v>255.00866636191</c:v>
                </c:pt>
                <c:pt idx="5101">
                  <c:v>254.996640000025</c:v>
                </c:pt>
                <c:pt idx="5102">
                  <c:v>254.98258944333</c:v>
                </c:pt>
                <c:pt idx="5103">
                  <c:v>254.96978082596399</c:v>
                </c:pt>
                <c:pt idx="5104">
                  <c:v>254.95588062618901</c:v>
                </c:pt>
                <c:pt idx="5105">
                  <c:v>254.938026342661</c:v>
                </c:pt>
                <c:pt idx="5106">
                  <c:v>254.91440908013999</c:v>
                </c:pt>
                <c:pt idx="5107">
                  <c:v>254.889554847634</c:v>
                </c:pt>
                <c:pt idx="5108">
                  <c:v>254.86595498237301</c:v>
                </c:pt>
                <c:pt idx="5109">
                  <c:v>254.85163505786699</c:v>
                </c:pt>
                <c:pt idx="5110">
                  <c:v>254.84375304696201</c:v>
                </c:pt>
                <c:pt idx="5111">
                  <c:v>254.839709999973</c:v>
                </c:pt>
                <c:pt idx="5112">
                  <c:v>254.840338549253</c:v>
                </c:pt>
                <c:pt idx="5113">
                  <c:v>254.84278950050501</c:v>
                </c:pt>
                <c:pt idx="5114">
                  <c:v>254.849907065292</c:v>
                </c:pt>
                <c:pt idx="5115">
                  <c:v>254.860166218514</c:v>
                </c:pt>
                <c:pt idx="5116">
                  <c:v>254.87061236937799</c:v>
                </c:pt>
                <c:pt idx="5117">
                  <c:v>254.88403323961401</c:v>
                </c:pt>
                <c:pt idx="5118">
                  <c:v>254.89259945987601</c:v>
                </c:pt>
                <c:pt idx="5119">
                  <c:v>254.89988339257599</c:v>
                </c:pt>
                <c:pt idx="5120">
                  <c:v>254.90952999992999</c:v>
                </c:pt>
                <c:pt idx="5121">
                  <c:v>254.92084415852599</c:v>
                </c:pt>
                <c:pt idx="5122">
                  <c:v>254.930007435606</c:v>
                </c:pt>
                <c:pt idx="5123">
                  <c:v>254.94110397745999</c:v>
                </c:pt>
                <c:pt idx="5124">
                  <c:v>254.951953596576</c:v>
                </c:pt>
                <c:pt idx="5125">
                  <c:v>254.959421428018</c:v>
                </c:pt>
                <c:pt idx="5126">
                  <c:v>254.967210971177</c:v>
                </c:pt>
                <c:pt idx="5127">
                  <c:v>254.977030211374</c:v>
                </c:pt>
                <c:pt idx="5128">
                  <c:v>254.98173593048199</c:v>
                </c:pt>
                <c:pt idx="5129">
                  <c:v>254.97663199168301</c:v>
                </c:pt>
                <c:pt idx="5130">
                  <c:v>254.97104000008699</c:v>
                </c:pt>
                <c:pt idx="5131">
                  <c:v>254.97476595037401</c:v>
                </c:pt>
                <c:pt idx="5132">
                  <c:v>254.98045275401799</c:v>
                </c:pt>
                <c:pt idx="5133">
                  <c:v>254.98756580263401</c:v>
                </c:pt>
                <c:pt idx="5134">
                  <c:v>254.99500247268099</c:v>
                </c:pt>
                <c:pt idx="5135">
                  <c:v>255.004166037197</c:v>
                </c:pt>
                <c:pt idx="5136">
                  <c:v>255.01756418350001</c:v>
                </c:pt>
                <c:pt idx="5137">
                  <c:v>255.02833829938999</c:v>
                </c:pt>
                <c:pt idx="5138">
                  <c:v>255.02930200567801</c:v>
                </c:pt>
                <c:pt idx="5139">
                  <c:v>255.02839622122499</c:v>
                </c:pt>
                <c:pt idx="5140">
                  <c:v>255.02289000004299</c:v>
                </c:pt>
                <c:pt idx="5141">
                  <c:v>255.005539739266</c:v>
                </c:pt>
                <c:pt idx="5142">
                  <c:v>254.98958394785799</c:v>
                </c:pt>
                <c:pt idx="5143">
                  <c:v>254.97154655668999</c:v>
                </c:pt>
                <c:pt idx="5144">
                  <c:v>254.95687428124799</c:v>
                </c:pt>
                <c:pt idx="5145">
                  <c:v>254.94429750202301</c:v>
                </c:pt>
                <c:pt idx="5146">
                  <c:v>254.92527289099101</c:v>
                </c:pt>
                <c:pt idx="5147">
                  <c:v>254.896600222757</c:v>
                </c:pt>
                <c:pt idx="5148">
                  <c:v>254.88306899678099</c:v>
                </c:pt>
                <c:pt idx="5149">
                  <c:v>254.874924995605</c:v>
                </c:pt>
                <c:pt idx="5150">
                  <c:v>254.863049999927</c:v>
                </c:pt>
                <c:pt idx="5151">
                  <c:v>254.852089659581</c:v>
                </c:pt>
                <c:pt idx="5152">
                  <c:v>254.85106781405</c:v>
                </c:pt>
                <c:pt idx="5153">
                  <c:v>254.84911638113999</c:v>
                </c:pt>
                <c:pt idx="5154">
                  <c:v>254.84693256299701</c:v>
                </c:pt>
                <c:pt idx="5155">
                  <c:v>254.84382748166001</c:v>
                </c:pt>
                <c:pt idx="5156">
                  <c:v>254.84047049646301</c:v>
                </c:pt>
                <c:pt idx="5157">
                  <c:v>254.83963034618699</c:v>
                </c:pt>
                <c:pt idx="5158">
                  <c:v>254.838153286904</c:v>
                </c:pt>
                <c:pt idx="5159">
                  <c:v>254.836164756984</c:v>
                </c:pt>
                <c:pt idx="5160">
                  <c:v>254.84228604129899</c:v>
                </c:pt>
                <c:pt idx="5161">
                  <c:v>254.84963822862599</c:v>
                </c:pt>
                <c:pt idx="5162">
                  <c:v>254.84523000006399</c:v>
                </c:pt>
                <c:pt idx="5163">
                  <c:v>254.849094013426</c:v>
                </c:pt>
                <c:pt idx="5164">
                  <c:v>254.856917570532</c:v>
                </c:pt>
                <c:pt idx="5165">
                  <c:v>254.86482209577099</c:v>
                </c:pt>
                <c:pt idx="5166">
                  <c:v>254.87008602330201</c:v>
                </c:pt>
                <c:pt idx="5167">
                  <c:v>254.87190000004799</c:v>
                </c:pt>
                <c:pt idx="5168">
                  <c:v>254.871492421949</c:v>
                </c:pt>
                <c:pt idx="5169">
                  <c:v>254.869611562362</c:v>
                </c:pt>
                <c:pt idx="5170">
                  <c:v>254.86776846910101</c:v>
                </c:pt>
                <c:pt idx="5171">
                  <c:v>254.872090537313</c:v>
                </c:pt>
                <c:pt idx="5172">
                  <c:v>254.881657818337</c:v>
                </c:pt>
                <c:pt idx="5173">
                  <c:v>254.90145678886199</c:v>
                </c:pt>
                <c:pt idx="5174">
                  <c:v>254.91598741499601</c:v>
                </c:pt>
                <c:pt idx="5175">
                  <c:v>254.92535907525499</c:v>
                </c:pt>
                <c:pt idx="5176">
                  <c:v>254.937126971102</c:v>
                </c:pt>
                <c:pt idx="5177">
                  <c:v>254.948986623792</c:v>
                </c:pt>
                <c:pt idx="5178">
                  <c:v>254.959823683324</c:v>
                </c:pt>
                <c:pt idx="5179">
                  <c:v>254.96962342470701</c:v>
                </c:pt>
                <c:pt idx="5180">
                  <c:v>254.978880014846</c:v>
                </c:pt>
                <c:pt idx="5181">
                  <c:v>254.983185288031</c:v>
                </c:pt>
                <c:pt idx="5182">
                  <c:v>254.98411164683901</c:v>
                </c:pt>
                <c:pt idx="5183">
                  <c:v>254.989970203003</c:v>
                </c:pt>
                <c:pt idx="5184">
                  <c:v>254.99338999996601</c:v>
                </c:pt>
                <c:pt idx="5185">
                  <c:v>254.99753085678</c:v>
                </c:pt>
                <c:pt idx="5186">
                  <c:v>255.00302799278299</c:v>
                </c:pt>
                <c:pt idx="5187">
                  <c:v>255.006048372436</c:v>
                </c:pt>
                <c:pt idx="5188">
                  <c:v>255.00723753937299</c:v>
                </c:pt>
                <c:pt idx="5189">
                  <c:v>255.00996902720601</c:v>
                </c:pt>
                <c:pt idx="5190">
                  <c:v>255.01511325183199</c:v>
                </c:pt>
                <c:pt idx="5191">
                  <c:v>255.01963487357801</c:v>
                </c:pt>
                <c:pt idx="5192">
                  <c:v>255.02586013466899</c:v>
                </c:pt>
                <c:pt idx="5193">
                  <c:v>255.03139846825999</c:v>
                </c:pt>
                <c:pt idx="5194">
                  <c:v>255.03560000003799</c:v>
                </c:pt>
                <c:pt idx="5195">
                  <c:v>255.03366319769299</c:v>
                </c:pt>
                <c:pt idx="5196">
                  <c:v>255.026889643082</c:v>
                </c:pt>
                <c:pt idx="5197">
                  <c:v>255.01472607550599</c:v>
                </c:pt>
                <c:pt idx="5198">
                  <c:v>255.005195337006</c:v>
                </c:pt>
                <c:pt idx="5199">
                  <c:v>255.00027638879601</c:v>
                </c:pt>
                <c:pt idx="5200">
                  <c:v>254.99698871945199</c:v>
                </c:pt>
                <c:pt idx="5201">
                  <c:v>254.99545432664101</c:v>
                </c:pt>
                <c:pt idx="5202">
                  <c:v>254.99776361083801</c:v>
                </c:pt>
                <c:pt idx="5203">
                  <c:v>255.002103896676</c:v>
                </c:pt>
                <c:pt idx="5204">
                  <c:v>255.002553345292</c:v>
                </c:pt>
                <c:pt idx="5205">
                  <c:v>254.99525081122499</c:v>
                </c:pt>
                <c:pt idx="5206">
                  <c:v>254.98723587232399</c:v>
                </c:pt>
                <c:pt idx="5207">
                  <c:v>254.978560000073</c:v>
                </c:pt>
                <c:pt idx="5208">
                  <c:v>254.96720413423901</c:v>
                </c:pt>
                <c:pt idx="5209">
                  <c:v>254.94913371417601</c:v>
                </c:pt>
                <c:pt idx="5210">
                  <c:v>254.932335919557</c:v>
                </c:pt>
                <c:pt idx="5211">
                  <c:v>254.92120283277899</c:v>
                </c:pt>
                <c:pt idx="5212">
                  <c:v>254.91597696112299</c:v>
                </c:pt>
                <c:pt idx="5213">
                  <c:v>254.918083953946</c:v>
                </c:pt>
                <c:pt idx="5214">
                  <c:v>254.92958541672999</c:v>
                </c:pt>
                <c:pt idx="5215">
                  <c:v>254.94358351204599</c:v>
                </c:pt>
                <c:pt idx="5216">
                  <c:v>254.956983041065</c:v>
                </c:pt>
                <c:pt idx="5217">
                  <c:v>254.97464680900401</c:v>
                </c:pt>
                <c:pt idx="5218">
                  <c:v>254.990100000046</c:v>
                </c:pt>
                <c:pt idx="5219">
                  <c:v>255.00314410525101</c:v>
                </c:pt>
                <c:pt idx="5220">
                  <c:v>255.02260135955299</c:v>
                </c:pt>
                <c:pt idx="5221">
                  <c:v>255.040097801001</c:v>
                </c:pt>
                <c:pt idx="5222">
                  <c:v>255.05230375011601</c:v>
                </c:pt>
                <c:pt idx="5223">
                  <c:v>255.05816898328899</c:v>
                </c:pt>
                <c:pt idx="5224">
                  <c:v>255.060296895428</c:v>
                </c:pt>
                <c:pt idx="5225">
                  <c:v>255.056311247096</c:v>
                </c:pt>
                <c:pt idx="5226">
                  <c:v>255.05186912665599</c:v>
                </c:pt>
                <c:pt idx="5227">
                  <c:v>255.05243000005601</c:v>
                </c:pt>
                <c:pt idx="5228">
                  <c:v>255.05263929686299</c:v>
                </c:pt>
                <c:pt idx="5229">
                  <c:v>255.05726350572399</c:v>
                </c:pt>
                <c:pt idx="5230">
                  <c:v>255.063142471411</c:v>
                </c:pt>
                <c:pt idx="5231">
                  <c:v>255.066173254983</c:v>
                </c:pt>
                <c:pt idx="5232">
                  <c:v>255.06824720312301</c:v>
                </c:pt>
                <c:pt idx="5233">
                  <c:v>255.071378011062</c:v>
                </c:pt>
                <c:pt idx="5234">
                  <c:v>255.06891967170699</c:v>
                </c:pt>
                <c:pt idx="5235">
                  <c:v>255.06105185596499</c:v>
                </c:pt>
                <c:pt idx="5236">
                  <c:v>255.05731456049199</c:v>
                </c:pt>
                <c:pt idx="5237">
                  <c:v>255.05712440050601</c:v>
                </c:pt>
                <c:pt idx="5238">
                  <c:v>255.047470000076</c:v>
                </c:pt>
                <c:pt idx="5239">
                  <c:v>255.04596729630401</c:v>
                </c:pt>
                <c:pt idx="5240">
                  <c:v>255.04367204414601</c:v>
                </c:pt>
                <c:pt idx="5241">
                  <c:v>255.04382995015399</c:v>
                </c:pt>
                <c:pt idx="5242">
                  <c:v>255.045655414404</c:v>
                </c:pt>
                <c:pt idx="5243">
                  <c:v>255.04856192346301</c:v>
                </c:pt>
                <c:pt idx="5244">
                  <c:v>255.05233460881701</c:v>
                </c:pt>
                <c:pt idx="5245">
                  <c:v>255.05797877846101</c:v>
                </c:pt>
                <c:pt idx="5246">
                  <c:v>255.06828494674701</c:v>
                </c:pt>
                <c:pt idx="5247">
                  <c:v>255.07544965960301</c:v>
                </c:pt>
                <c:pt idx="5248">
                  <c:v>255.08025935648101</c:v>
                </c:pt>
                <c:pt idx="5249">
                  <c:v>255.08921999997099</c:v>
                </c:pt>
                <c:pt idx="5250">
                  <c:v>255.09537107540399</c:v>
                </c:pt>
                <c:pt idx="5251">
                  <c:v>255.100446090541</c:v>
                </c:pt>
                <c:pt idx="5252">
                  <c:v>255.10248062240299</c:v>
                </c:pt>
                <c:pt idx="5253">
                  <c:v>255.10413131562299</c:v>
                </c:pt>
                <c:pt idx="5254">
                  <c:v>255.107962553774</c:v>
                </c:pt>
                <c:pt idx="5255">
                  <c:v>255.108751175554</c:v>
                </c:pt>
                <c:pt idx="5256">
                  <c:v>255.10045219949899</c:v>
                </c:pt>
                <c:pt idx="5257">
                  <c:v>255.08586485399599</c:v>
                </c:pt>
                <c:pt idx="5258">
                  <c:v>255.068290454368</c:v>
                </c:pt>
                <c:pt idx="5259">
                  <c:v>255.04870501838499</c:v>
                </c:pt>
                <c:pt idx="5260">
                  <c:v>255.02785999991499</c:v>
                </c:pt>
                <c:pt idx="5261">
                  <c:v>255.00386693467999</c:v>
                </c:pt>
                <c:pt idx="5262">
                  <c:v>254.99137957287999</c:v>
                </c:pt>
                <c:pt idx="5263">
                  <c:v>254.98248929597401</c:v>
                </c:pt>
                <c:pt idx="5264">
                  <c:v>254.97488821161099</c:v>
                </c:pt>
                <c:pt idx="5265">
                  <c:v>254.96906033534901</c:v>
                </c:pt>
                <c:pt idx="5266">
                  <c:v>254.95982644122199</c:v>
                </c:pt>
                <c:pt idx="5267">
                  <c:v>254.95147757064399</c:v>
                </c:pt>
                <c:pt idx="5268">
                  <c:v>254.943059897203</c:v>
                </c:pt>
                <c:pt idx="5269">
                  <c:v>254.93250891936299</c:v>
                </c:pt>
                <c:pt idx="5270">
                  <c:v>254.925917802942</c:v>
                </c:pt>
                <c:pt idx="5271">
                  <c:v>254.922152623617</c:v>
                </c:pt>
                <c:pt idx="5272">
                  <c:v>254.92252052291201</c:v>
                </c:pt>
                <c:pt idx="5273">
                  <c:v>254.923932194489</c:v>
                </c:pt>
                <c:pt idx="5274">
                  <c:v>254.91937715399399</c:v>
                </c:pt>
                <c:pt idx="5275">
                  <c:v>254.91448999997201</c:v>
                </c:pt>
                <c:pt idx="5276">
                  <c:v>254.90757456389201</c:v>
                </c:pt>
                <c:pt idx="5277">
                  <c:v>254.90768716640599</c:v>
                </c:pt>
                <c:pt idx="5278">
                  <c:v>254.91171395676301</c:v>
                </c:pt>
                <c:pt idx="5279">
                  <c:v>254.91423000010599</c:v>
                </c:pt>
                <c:pt idx="5280">
                  <c:v>254.91896405510099</c:v>
                </c:pt>
                <c:pt idx="5281">
                  <c:v>254.92349790964599</c:v>
                </c:pt>
                <c:pt idx="5282">
                  <c:v>254.92255999995601</c:v>
                </c:pt>
                <c:pt idx="5283">
                  <c:v>254.92159422686399</c:v>
                </c:pt>
                <c:pt idx="5284">
                  <c:v>254.91614535424301</c:v>
                </c:pt>
                <c:pt idx="5285">
                  <c:v>254.903135839762</c:v>
                </c:pt>
                <c:pt idx="5286">
                  <c:v>254.89396260003099</c:v>
                </c:pt>
                <c:pt idx="5287">
                  <c:v>254.88904639443999</c:v>
                </c:pt>
                <c:pt idx="5288">
                  <c:v>254.88474000003299</c:v>
                </c:pt>
                <c:pt idx="5289">
                  <c:v>254.88407983481801</c:v>
                </c:pt>
                <c:pt idx="5290">
                  <c:v>254.881235303327</c:v>
                </c:pt>
                <c:pt idx="5291">
                  <c:v>254.87341313234799</c:v>
                </c:pt>
                <c:pt idx="5292">
                  <c:v>254.85988562875599</c:v>
                </c:pt>
                <c:pt idx="5293">
                  <c:v>254.846246965885</c:v>
                </c:pt>
                <c:pt idx="5294">
                  <c:v>254.839985076765</c:v>
                </c:pt>
                <c:pt idx="5295">
                  <c:v>254.84665671425</c:v>
                </c:pt>
                <c:pt idx="5296">
                  <c:v>254.85877444606601</c:v>
                </c:pt>
                <c:pt idx="5297">
                  <c:v>254.87111540888699</c:v>
                </c:pt>
                <c:pt idx="5298">
                  <c:v>254.892596932971</c:v>
                </c:pt>
                <c:pt idx="5299">
                  <c:v>254.91266999999101</c:v>
                </c:pt>
                <c:pt idx="5300">
                  <c:v>254.91730816701099</c:v>
                </c:pt>
                <c:pt idx="5301">
                  <c:v>254.92022587854899</c:v>
                </c:pt>
                <c:pt idx="5302">
                  <c:v>254.92494644109101</c:v>
                </c:pt>
                <c:pt idx="5303">
                  <c:v>254.935446625715</c:v>
                </c:pt>
                <c:pt idx="5304">
                  <c:v>254.95064272355799</c:v>
                </c:pt>
                <c:pt idx="5305">
                  <c:v>254.970338530173</c:v>
                </c:pt>
                <c:pt idx="5306">
                  <c:v>254.98015291973201</c:v>
                </c:pt>
                <c:pt idx="5307">
                  <c:v>254.98210466843</c:v>
                </c:pt>
                <c:pt idx="5308">
                  <c:v>254.98799014793801</c:v>
                </c:pt>
                <c:pt idx="5309">
                  <c:v>254.99454999995299</c:v>
                </c:pt>
                <c:pt idx="5310">
                  <c:v>255.00882055731</c:v>
                </c:pt>
                <c:pt idx="5311">
                  <c:v>255.022010288438</c:v>
                </c:pt>
                <c:pt idx="5312">
                  <c:v>255.03157289402699</c:v>
                </c:pt>
                <c:pt idx="5313">
                  <c:v>255.03825777554201</c:v>
                </c:pt>
                <c:pt idx="5314">
                  <c:v>255.04331286668099</c:v>
                </c:pt>
                <c:pt idx="5315">
                  <c:v>255.04842708284801</c:v>
                </c:pt>
                <c:pt idx="5316">
                  <c:v>255.05368746562701</c:v>
                </c:pt>
                <c:pt idx="5317">
                  <c:v>255.05806269776599</c:v>
                </c:pt>
                <c:pt idx="5318">
                  <c:v>255.067345667079</c:v>
                </c:pt>
                <c:pt idx="5319">
                  <c:v>255.079094193728</c:v>
                </c:pt>
                <c:pt idx="5320">
                  <c:v>255.09563342373701</c:v>
                </c:pt>
                <c:pt idx="5321">
                  <c:v>255.10422000006599</c:v>
                </c:pt>
                <c:pt idx="5322">
                  <c:v>255.10657024619499</c:v>
                </c:pt>
                <c:pt idx="5323">
                  <c:v>255.112634109222</c:v>
                </c:pt>
                <c:pt idx="5324">
                  <c:v>255.117079416792</c:v>
                </c:pt>
                <c:pt idx="5325">
                  <c:v>255.11858639142099</c:v>
                </c:pt>
                <c:pt idx="5326">
                  <c:v>255.11696692713201</c:v>
                </c:pt>
                <c:pt idx="5327">
                  <c:v>255.11345095239901</c:v>
                </c:pt>
                <c:pt idx="5328">
                  <c:v>255.11363846323499</c:v>
                </c:pt>
                <c:pt idx="5329">
                  <c:v>255.11672065629</c:v>
                </c:pt>
                <c:pt idx="5330">
                  <c:v>255.119478288469</c:v>
                </c:pt>
                <c:pt idx="5331">
                  <c:v>255.11826784836299</c:v>
                </c:pt>
                <c:pt idx="5332">
                  <c:v>255.11742000002201</c:v>
                </c:pt>
                <c:pt idx="5333">
                  <c:v>255.114138201652</c:v>
                </c:pt>
                <c:pt idx="5334">
                  <c:v>255.104252469415</c:v>
                </c:pt>
                <c:pt idx="5335">
                  <c:v>255.08451940340899</c:v>
                </c:pt>
                <c:pt idx="5336">
                  <c:v>255.05706401209801</c:v>
                </c:pt>
                <c:pt idx="5337">
                  <c:v>255.04121921828801</c:v>
                </c:pt>
                <c:pt idx="5338">
                  <c:v>255.02939619690301</c:v>
                </c:pt>
                <c:pt idx="5339">
                  <c:v>255.023784948844</c:v>
                </c:pt>
                <c:pt idx="5340">
                  <c:v>255.02014099183299</c:v>
                </c:pt>
                <c:pt idx="5341">
                  <c:v>255.021250015573</c:v>
                </c:pt>
                <c:pt idx="5342">
                  <c:v>255.017085516489</c:v>
                </c:pt>
                <c:pt idx="5343">
                  <c:v>255.01128000008899</c:v>
                </c:pt>
                <c:pt idx="5344">
                  <c:v>255.008248805097</c:v>
                </c:pt>
                <c:pt idx="5345">
                  <c:v>255.00960038301</c:v>
                </c:pt>
                <c:pt idx="5346">
                  <c:v>255.01362602627799</c:v>
                </c:pt>
                <c:pt idx="5347">
                  <c:v>255.01662536277101</c:v>
                </c:pt>
                <c:pt idx="5348">
                  <c:v>255.01285996720199</c:v>
                </c:pt>
                <c:pt idx="5349">
                  <c:v>255.00090728452</c:v>
                </c:pt>
                <c:pt idx="5350">
                  <c:v>254.991152357049</c:v>
                </c:pt>
                <c:pt idx="5351">
                  <c:v>254.980351224694</c:v>
                </c:pt>
                <c:pt idx="5352">
                  <c:v>254.97541530955499</c:v>
                </c:pt>
                <c:pt idx="5353">
                  <c:v>254.96793999991701</c:v>
                </c:pt>
                <c:pt idx="5354">
                  <c:v>254.96327628020501</c:v>
                </c:pt>
                <c:pt idx="5355">
                  <c:v>254.95871674374101</c:v>
                </c:pt>
                <c:pt idx="5356">
                  <c:v>254.95452639340101</c:v>
                </c:pt>
                <c:pt idx="5357">
                  <c:v>254.94749357694801</c:v>
                </c:pt>
                <c:pt idx="5358">
                  <c:v>254.938869910954</c:v>
                </c:pt>
                <c:pt idx="5359">
                  <c:v>254.93746634706801</c:v>
                </c:pt>
                <c:pt idx="5360">
                  <c:v>254.939755712557</c:v>
                </c:pt>
                <c:pt idx="5361">
                  <c:v>254.935439422988</c:v>
                </c:pt>
                <c:pt idx="5362">
                  <c:v>254.92322868092799</c:v>
                </c:pt>
                <c:pt idx="5363">
                  <c:v>254.90457906691699</c:v>
                </c:pt>
                <c:pt idx="5364">
                  <c:v>254.88536000007099</c:v>
                </c:pt>
                <c:pt idx="5365">
                  <c:v>254.87527870400001</c:v>
                </c:pt>
                <c:pt idx="5366">
                  <c:v>254.86618263395701</c:v>
                </c:pt>
                <c:pt idx="5367">
                  <c:v>254.862361226145</c:v>
                </c:pt>
                <c:pt idx="5368">
                  <c:v>254.86345657898599</c:v>
                </c:pt>
                <c:pt idx="5369">
                  <c:v>254.86676877643001</c:v>
                </c:pt>
                <c:pt idx="5370">
                  <c:v>254.87057300804</c:v>
                </c:pt>
                <c:pt idx="5371">
                  <c:v>254.87312866163799</c:v>
                </c:pt>
                <c:pt idx="5372">
                  <c:v>254.869929409159</c:v>
                </c:pt>
                <c:pt idx="5373">
                  <c:v>254.870589999956</c:v>
                </c:pt>
                <c:pt idx="5374">
                  <c:v>254.872314037911</c:v>
                </c:pt>
                <c:pt idx="5375">
                  <c:v>254.87351039876299</c:v>
                </c:pt>
                <c:pt idx="5376">
                  <c:v>254.87438965573901</c:v>
                </c:pt>
                <c:pt idx="5377">
                  <c:v>254.87802307319501</c:v>
                </c:pt>
                <c:pt idx="5378">
                  <c:v>254.88892271069099</c:v>
                </c:pt>
                <c:pt idx="5379">
                  <c:v>254.90403752374701</c:v>
                </c:pt>
                <c:pt idx="5380">
                  <c:v>254.91023573282899</c:v>
                </c:pt>
                <c:pt idx="5381">
                  <c:v>254.91330864022501</c:v>
                </c:pt>
                <c:pt idx="5382">
                  <c:v>254.92100101668399</c:v>
                </c:pt>
                <c:pt idx="5383">
                  <c:v>254.93223999999501</c:v>
                </c:pt>
                <c:pt idx="5384">
                  <c:v>254.93576376936201</c:v>
                </c:pt>
                <c:pt idx="5385">
                  <c:v>254.93462314943599</c:v>
                </c:pt>
                <c:pt idx="5386">
                  <c:v>254.92923404306899</c:v>
                </c:pt>
                <c:pt idx="5387">
                  <c:v>254.92383920846601</c:v>
                </c:pt>
                <c:pt idx="5388">
                  <c:v>254.92113453819599</c:v>
                </c:pt>
                <c:pt idx="5389">
                  <c:v>254.92090999996299</c:v>
                </c:pt>
                <c:pt idx="5390">
                  <c:v>254.92114736981301</c:v>
                </c:pt>
                <c:pt idx="5391">
                  <c:v>254.922420000074</c:v>
                </c:pt>
                <c:pt idx="5392">
                  <c:v>254.92251652737801</c:v>
                </c:pt>
                <c:pt idx="5393">
                  <c:v>254.924939999938</c:v>
                </c:pt>
                <c:pt idx="5394">
                  <c:v>254.92627420219699</c:v>
                </c:pt>
                <c:pt idx="5395">
                  <c:v>254.929500319515</c:v>
                </c:pt>
                <c:pt idx="5396">
                  <c:v>254.93145081830801</c:v>
                </c:pt>
                <c:pt idx="5397">
                  <c:v>254.92840278800301</c:v>
                </c:pt>
                <c:pt idx="5398">
                  <c:v>254.921660866586</c:v>
                </c:pt>
                <c:pt idx="5399">
                  <c:v>254.91654194804499</c:v>
                </c:pt>
                <c:pt idx="5400">
                  <c:v>254.911029538283</c:v>
                </c:pt>
                <c:pt idx="5401">
                  <c:v>254.90676203816199</c:v>
                </c:pt>
                <c:pt idx="5402">
                  <c:v>254.90628398186101</c:v>
                </c:pt>
                <c:pt idx="5403">
                  <c:v>254.905099173693</c:v>
                </c:pt>
                <c:pt idx="5404">
                  <c:v>254.90371999992701</c:v>
                </c:pt>
                <c:pt idx="5405">
                  <c:v>254.90098372566101</c:v>
                </c:pt>
                <c:pt idx="5406">
                  <c:v>254.897258359387</c:v>
                </c:pt>
                <c:pt idx="5407">
                  <c:v>254.890316266642</c:v>
                </c:pt>
                <c:pt idx="5408">
                  <c:v>254.881509787006</c:v>
                </c:pt>
                <c:pt idx="5409">
                  <c:v>254.87305031385901</c:v>
                </c:pt>
                <c:pt idx="5410">
                  <c:v>254.86414419792001</c:v>
                </c:pt>
                <c:pt idx="5411">
                  <c:v>254.85673500454001</c:v>
                </c:pt>
                <c:pt idx="5412">
                  <c:v>254.85378846931599</c:v>
                </c:pt>
                <c:pt idx="5413">
                  <c:v>254.84992934729999</c:v>
                </c:pt>
                <c:pt idx="5414">
                  <c:v>254.846153050532</c:v>
                </c:pt>
                <c:pt idx="5415">
                  <c:v>254.83335089961901</c:v>
                </c:pt>
                <c:pt idx="5416">
                  <c:v>254.818099999916</c:v>
                </c:pt>
                <c:pt idx="5417">
                  <c:v>254.814530319753</c:v>
                </c:pt>
                <c:pt idx="5418">
                  <c:v>254.812818952718</c:v>
                </c:pt>
                <c:pt idx="5419">
                  <c:v>254.81885293091199</c:v>
                </c:pt>
                <c:pt idx="5420">
                  <c:v>254.82927771154201</c:v>
                </c:pt>
                <c:pt idx="5421">
                  <c:v>254.83786519515499</c:v>
                </c:pt>
                <c:pt idx="5422">
                  <c:v>254.8409236235</c:v>
                </c:pt>
                <c:pt idx="5423">
                  <c:v>254.84021155546299</c:v>
                </c:pt>
                <c:pt idx="5424">
                  <c:v>254.83857032403199</c:v>
                </c:pt>
                <c:pt idx="5425">
                  <c:v>254.83913166101701</c:v>
                </c:pt>
                <c:pt idx="5426">
                  <c:v>254.841060500016</c:v>
                </c:pt>
                <c:pt idx="5427">
                  <c:v>254.84414999991</c:v>
                </c:pt>
                <c:pt idx="5428">
                  <c:v>254.84334087357499</c:v>
                </c:pt>
                <c:pt idx="5429">
                  <c:v>254.84043242086801</c:v>
                </c:pt>
                <c:pt idx="5430">
                  <c:v>254.83968922214501</c:v>
                </c:pt>
                <c:pt idx="5431">
                  <c:v>254.83777980590401</c:v>
                </c:pt>
                <c:pt idx="5432">
                  <c:v>254.83597435466899</c:v>
                </c:pt>
                <c:pt idx="5433">
                  <c:v>254.83794765688299</c:v>
                </c:pt>
                <c:pt idx="5434">
                  <c:v>254.83708329800399</c:v>
                </c:pt>
                <c:pt idx="5435">
                  <c:v>254.83854937704101</c:v>
                </c:pt>
                <c:pt idx="5436">
                  <c:v>254.844578517722</c:v>
                </c:pt>
                <c:pt idx="5437">
                  <c:v>254.85084342280501</c:v>
                </c:pt>
                <c:pt idx="5438">
                  <c:v>254.86262860894701</c:v>
                </c:pt>
                <c:pt idx="5439">
                  <c:v>254.86841246062599</c:v>
                </c:pt>
                <c:pt idx="5440">
                  <c:v>254.86962055568199</c:v>
                </c:pt>
                <c:pt idx="5441">
                  <c:v>254.866223877219</c:v>
                </c:pt>
                <c:pt idx="5442">
                  <c:v>254.85701402456101</c:v>
                </c:pt>
                <c:pt idx="5443">
                  <c:v>254.84559762897999</c:v>
                </c:pt>
                <c:pt idx="5444">
                  <c:v>254.83673946040901</c:v>
                </c:pt>
                <c:pt idx="5445">
                  <c:v>254.83100857504201</c:v>
                </c:pt>
                <c:pt idx="5446">
                  <c:v>254.823576278844</c:v>
                </c:pt>
                <c:pt idx="5447">
                  <c:v>254.817230000059</c:v>
                </c:pt>
                <c:pt idx="5448">
                  <c:v>254.81108961051899</c:v>
                </c:pt>
                <c:pt idx="5449">
                  <c:v>254.810367108793</c:v>
                </c:pt>
                <c:pt idx="5450">
                  <c:v>254.81118541702301</c:v>
                </c:pt>
                <c:pt idx="5451">
                  <c:v>254.81329804714599</c:v>
                </c:pt>
                <c:pt idx="5452">
                  <c:v>254.81541197838999</c:v>
                </c:pt>
                <c:pt idx="5453">
                  <c:v>254.81612897678099</c:v>
                </c:pt>
                <c:pt idx="5454">
                  <c:v>254.81434243334601</c:v>
                </c:pt>
                <c:pt idx="5455">
                  <c:v>254.80966542210399</c:v>
                </c:pt>
                <c:pt idx="5456">
                  <c:v>254.810108892561</c:v>
                </c:pt>
                <c:pt idx="5457">
                  <c:v>254.800536272286</c:v>
                </c:pt>
                <c:pt idx="5458">
                  <c:v>254.78945224255401</c:v>
                </c:pt>
                <c:pt idx="5459">
                  <c:v>254.76767129239701</c:v>
                </c:pt>
                <c:pt idx="5460">
                  <c:v>254.751990533954</c:v>
                </c:pt>
                <c:pt idx="5461">
                  <c:v>254.735605535888</c:v>
                </c:pt>
                <c:pt idx="5462">
                  <c:v>254.71635500475099</c:v>
                </c:pt>
                <c:pt idx="5463">
                  <c:v>254.698336841258</c:v>
                </c:pt>
                <c:pt idx="5464">
                  <c:v>254.68674976184599</c:v>
                </c:pt>
                <c:pt idx="5465">
                  <c:v>254.68182588216499</c:v>
                </c:pt>
                <c:pt idx="5466">
                  <c:v>254.677951836792</c:v>
                </c:pt>
                <c:pt idx="5467">
                  <c:v>254.68827999991601</c:v>
                </c:pt>
                <c:pt idx="5468">
                  <c:v>254.69449520363301</c:v>
                </c:pt>
                <c:pt idx="5469">
                  <c:v>254.70207877954499</c:v>
                </c:pt>
                <c:pt idx="5470">
                  <c:v>254.70423195998799</c:v>
                </c:pt>
                <c:pt idx="5471">
                  <c:v>254.700353664826</c:v>
                </c:pt>
                <c:pt idx="5472">
                  <c:v>254.68760468474599</c:v>
                </c:pt>
                <c:pt idx="5473">
                  <c:v>254.68039699616801</c:v>
                </c:pt>
                <c:pt idx="5474">
                  <c:v>254.67026468218</c:v>
                </c:pt>
                <c:pt idx="5475">
                  <c:v>254.65747614459099</c:v>
                </c:pt>
                <c:pt idx="5476">
                  <c:v>254.638031955923</c:v>
                </c:pt>
                <c:pt idx="5477">
                  <c:v>254.62434355624401</c:v>
                </c:pt>
                <c:pt idx="5478">
                  <c:v>254.62203999993099</c:v>
                </c:pt>
                <c:pt idx="5479">
                  <c:v>254.61776351267801</c:v>
                </c:pt>
                <c:pt idx="5480">
                  <c:v>254.610228826389</c:v>
                </c:pt>
                <c:pt idx="5481">
                  <c:v>254.60001958768299</c:v>
                </c:pt>
                <c:pt idx="5482">
                  <c:v>254.593417989969</c:v>
                </c:pt>
                <c:pt idx="5483">
                  <c:v>254.59440580843</c:v>
                </c:pt>
                <c:pt idx="5484">
                  <c:v>254.596260457304</c:v>
                </c:pt>
                <c:pt idx="5485">
                  <c:v>254.59374828205901</c:v>
                </c:pt>
                <c:pt idx="5486">
                  <c:v>254.59069884475699</c:v>
                </c:pt>
                <c:pt idx="5487">
                  <c:v>254.59102685294101</c:v>
                </c:pt>
                <c:pt idx="5488">
                  <c:v>254.599609999943</c:v>
                </c:pt>
                <c:pt idx="5489">
                  <c:v>254.60417273063899</c:v>
                </c:pt>
                <c:pt idx="5490">
                  <c:v>254.604863358519</c:v>
                </c:pt>
                <c:pt idx="5491">
                  <c:v>254.605052624834</c:v>
                </c:pt>
                <c:pt idx="5492">
                  <c:v>254.61171236459299</c:v>
                </c:pt>
                <c:pt idx="5493">
                  <c:v>254.62367724304701</c:v>
                </c:pt>
                <c:pt idx="5494">
                  <c:v>254.63640495376299</c:v>
                </c:pt>
                <c:pt idx="5495">
                  <c:v>254.65139791272301</c:v>
                </c:pt>
                <c:pt idx="5496">
                  <c:v>254.66811295601701</c:v>
                </c:pt>
                <c:pt idx="5497">
                  <c:v>254.68968858491399</c:v>
                </c:pt>
                <c:pt idx="5498">
                  <c:v>254.704336329505</c:v>
                </c:pt>
                <c:pt idx="5499">
                  <c:v>254.71239000000099</c:v>
                </c:pt>
                <c:pt idx="5500">
                  <c:v>254.71910664145801</c:v>
                </c:pt>
                <c:pt idx="5501">
                  <c:v>254.72391708785401</c:v>
                </c:pt>
                <c:pt idx="5502">
                  <c:v>254.72636593036199</c:v>
                </c:pt>
                <c:pt idx="5503">
                  <c:v>254.727500955712</c:v>
                </c:pt>
                <c:pt idx="5504">
                  <c:v>254.72518481655601</c:v>
                </c:pt>
                <c:pt idx="5505">
                  <c:v>254.721439999994</c:v>
                </c:pt>
                <c:pt idx="5506">
                  <c:v>254.72135846894301</c:v>
                </c:pt>
                <c:pt idx="5507">
                  <c:v>254.720555827342</c:v>
                </c:pt>
                <c:pt idx="5508">
                  <c:v>254.71673430492899</c:v>
                </c:pt>
                <c:pt idx="5509">
                  <c:v>254.70760999994999</c:v>
                </c:pt>
                <c:pt idx="5510">
                  <c:v>254.700686691615</c:v>
                </c:pt>
                <c:pt idx="5511">
                  <c:v>254.695370331406</c:v>
                </c:pt>
                <c:pt idx="5512">
                  <c:v>254.691062471175</c:v>
                </c:pt>
                <c:pt idx="5513">
                  <c:v>254.68299228190401</c:v>
                </c:pt>
                <c:pt idx="5514">
                  <c:v>254.67382872983299</c:v>
                </c:pt>
                <c:pt idx="5515">
                  <c:v>254.66237136321001</c:v>
                </c:pt>
                <c:pt idx="5516">
                  <c:v>254.64662630923999</c:v>
                </c:pt>
                <c:pt idx="5517">
                  <c:v>254.630388444896</c:v>
                </c:pt>
                <c:pt idx="5518">
                  <c:v>254.61243546083199</c:v>
                </c:pt>
                <c:pt idx="5519">
                  <c:v>254.59693201117801</c:v>
                </c:pt>
                <c:pt idx="5520">
                  <c:v>254.587783242634</c:v>
                </c:pt>
                <c:pt idx="5521">
                  <c:v>254.590220001332</c:v>
                </c:pt>
                <c:pt idx="5522">
                  <c:v>254.595830000006</c:v>
                </c:pt>
                <c:pt idx="5523">
                  <c:v>254.60019873898699</c:v>
                </c:pt>
                <c:pt idx="5524">
                  <c:v>254.603388953191</c:v>
                </c:pt>
                <c:pt idx="5525">
                  <c:v>254.60603168022499</c:v>
                </c:pt>
                <c:pt idx="5526">
                  <c:v>254.604601130959</c:v>
                </c:pt>
                <c:pt idx="5527">
                  <c:v>254.599644238471</c:v>
                </c:pt>
                <c:pt idx="5528">
                  <c:v>254.59745204835599</c:v>
                </c:pt>
                <c:pt idx="5529">
                  <c:v>254.59542526139799</c:v>
                </c:pt>
                <c:pt idx="5530">
                  <c:v>254.587876238776</c:v>
                </c:pt>
                <c:pt idx="5531">
                  <c:v>254.58572507800201</c:v>
                </c:pt>
                <c:pt idx="5532">
                  <c:v>254.587984819073</c:v>
                </c:pt>
                <c:pt idx="5533">
                  <c:v>254.59325725520699</c:v>
                </c:pt>
                <c:pt idx="5534">
                  <c:v>254.60615999997299</c:v>
                </c:pt>
                <c:pt idx="5535">
                  <c:v>254.611613499405</c:v>
                </c:pt>
                <c:pt idx="5536">
                  <c:v>254.61638767490899</c:v>
                </c:pt>
                <c:pt idx="5537">
                  <c:v>254.62351183313001</c:v>
                </c:pt>
                <c:pt idx="5538">
                  <c:v>254.62851099264699</c:v>
                </c:pt>
                <c:pt idx="5539">
                  <c:v>254.6284981236</c:v>
                </c:pt>
                <c:pt idx="5540">
                  <c:v>254.62441101652601</c:v>
                </c:pt>
                <c:pt idx="5541">
                  <c:v>254.61959627375799</c:v>
                </c:pt>
                <c:pt idx="5542">
                  <c:v>254.613576614046</c:v>
                </c:pt>
                <c:pt idx="5543">
                  <c:v>254.605619553845</c:v>
                </c:pt>
                <c:pt idx="5544">
                  <c:v>254.60255874167001</c:v>
                </c:pt>
                <c:pt idx="5545">
                  <c:v>254.605641243355</c:v>
                </c:pt>
                <c:pt idx="5546">
                  <c:v>254.602902880453</c:v>
                </c:pt>
                <c:pt idx="5547">
                  <c:v>254.593080000019</c:v>
                </c:pt>
                <c:pt idx="5548">
                  <c:v>254.58143149525</c:v>
                </c:pt>
                <c:pt idx="5549">
                  <c:v>254.565767655153</c:v>
                </c:pt>
                <c:pt idx="5550">
                  <c:v>254.551888295602</c:v>
                </c:pt>
                <c:pt idx="5551">
                  <c:v>254.54176205196299</c:v>
                </c:pt>
                <c:pt idx="5552">
                  <c:v>254.531072695809</c:v>
                </c:pt>
                <c:pt idx="5553">
                  <c:v>254.52066790044401</c:v>
                </c:pt>
                <c:pt idx="5554">
                  <c:v>254.51516710063299</c:v>
                </c:pt>
                <c:pt idx="5555">
                  <c:v>254.51453656197</c:v>
                </c:pt>
                <c:pt idx="5556">
                  <c:v>254.51151929004001</c:v>
                </c:pt>
                <c:pt idx="5557">
                  <c:v>254.50455205916401</c:v>
                </c:pt>
                <c:pt idx="5558">
                  <c:v>254.49231000002399</c:v>
                </c:pt>
                <c:pt idx="5559">
                  <c:v>254.48071359016399</c:v>
                </c:pt>
                <c:pt idx="5560">
                  <c:v>254.46579053319999</c:v>
                </c:pt>
                <c:pt idx="5561">
                  <c:v>254.447929336101</c:v>
                </c:pt>
                <c:pt idx="5562">
                  <c:v>254.429592756083</c:v>
                </c:pt>
                <c:pt idx="5563">
                  <c:v>254.414231803837</c:v>
                </c:pt>
                <c:pt idx="5564">
                  <c:v>254.383218846376</c:v>
                </c:pt>
                <c:pt idx="5565">
                  <c:v>254.33944227110001</c:v>
                </c:pt>
                <c:pt idx="5566">
                  <c:v>254.28085122423801</c:v>
                </c:pt>
                <c:pt idx="5567">
                  <c:v>254.19109999996101</c:v>
                </c:pt>
                <c:pt idx="5568">
                  <c:v>254.12277818231101</c:v>
                </c:pt>
                <c:pt idx="5569">
                  <c:v>254.03575123184399</c:v>
                </c:pt>
                <c:pt idx="5570">
                  <c:v>253.92219919045999</c:v>
                </c:pt>
                <c:pt idx="5571">
                  <c:v>253.78779191348499</c:v>
                </c:pt>
                <c:pt idx="5572">
                  <c:v>253.65376889848301</c:v>
                </c:pt>
                <c:pt idx="5573">
                  <c:v>253.46973597735499</c:v>
                </c:pt>
                <c:pt idx="5574">
                  <c:v>253.17739255062699</c:v>
                </c:pt>
                <c:pt idx="5575">
                  <c:v>252.73884740435901</c:v>
                </c:pt>
                <c:pt idx="5576">
                  <c:v>252.425110000069</c:v>
                </c:pt>
                <c:pt idx="5577">
                  <c:v>252.049582702962</c:v>
                </c:pt>
                <c:pt idx="5578">
                  <c:v>251.743469702824</c:v>
                </c:pt>
                <c:pt idx="5579">
                  <c:v>251.38716155718501</c:v>
                </c:pt>
                <c:pt idx="5580">
                  <c:v>250.88689755908601</c:v>
                </c:pt>
                <c:pt idx="5581">
                  <c:v>250.42895938198501</c:v>
                </c:pt>
                <c:pt idx="5582">
                  <c:v>249.88140549092299</c:v>
                </c:pt>
                <c:pt idx="5583">
                  <c:v>249.05367669733999</c:v>
                </c:pt>
                <c:pt idx="5584">
                  <c:v>247.71800448609301</c:v>
                </c:pt>
                <c:pt idx="5585">
                  <c:v>246.83982999996101</c:v>
                </c:pt>
                <c:pt idx="5586">
                  <c:v>245.801668256471</c:v>
                </c:pt>
                <c:pt idx="5587">
                  <c:v>244.57660409123699</c:v>
                </c:pt>
                <c:pt idx="5588">
                  <c:v>243.520478874584</c:v>
                </c:pt>
                <c:pt idx="5589">
                  <c:v>242.323518787577</c:v>
                </c:pt>
                <c:pt idx="5590">
                  <c:v>241.08237648709701</c:v>
                </c:pt>
                <c:pt idx="5591">
                  <c:v>239.08863739733201</c:v>
                </c:pt>
                <c:pt idx="5592">
                  <c:v>236.589817056474</c:v>
                </c:pt>
                <c:pt idx="5593">
                  <c:v>234.94449811100799</c:v>
                </c:pt>
                <c:pt idx="5594">
                  <c:v>232.94461565218</c:v>
                </c:pt>
                <c:pt idx="5595">
                  <c:v>231.027129999941</c:v>
                </c:pt>
                <c:pt idx="5596">
                  <c:v>229.42613937430801</c:v>
                </c:pt>
                <c:pt idx="5597">
                  <c:v>227.38152900218299</c:v>
                </c:pt>
                <c:pt idx="5598">
                  <c:v>225.30744068609101</c:v>
                </c:pt>
                <c:pt idx="5599">
                  <c:v>223.315802617624</c:v>
                </c:pt>
                <c:pt idx="5600">
                  <c:v>221.369097075045</c:v>
                </c:pt>
                <c:pt idx="5601">
                  <c:v>219.29361678156101</c:v>
                </c:pt>
                <c:pt idx="5602">
                  <c:v>217.08692365853</c:v>
                </c:pt>
                <c:pt idx="5603">
                  <c:v>215.177689471332</c:v>
                </c:pt>
                <c:pt idx="5604">
                  <c:v>213.22702561532901</c:v>
                </c:pt>
                <c:pt idx="5605">
                  <c:v>211.01585000005301</c:v>
                </c:pt>
                <c:pt idx="5606">
                  <c:v>209.04326244330599</c:v>
                </c:pt>
                <c:pt idx="5607">
                  <c:v>209.039549999987</c:v>
                </c:pt>
                <c:pt idx="5608">
                  <c:v>206.95725544741299</c:v>
                </c:pt>
                <c:pt idx="5609">
                  <c:v>203.174560000041</c:v>
                </c:pt>
                <c:pt idx="5610">
                  <c:v>202.71565603916301</c:v>
                </c:pt>
                <c:pt idx="5611">
                  <c:v>200.63645209548</c:v>
                </c:pt>
                <c:pt idx="5612">
                  <c:v>197.87159749765101</c:v>
                </c:pt>
                <c:pt idx="5613">
                  <c:v>196.45635293229</c:v>
                </c:pt>
                <c:pt idx="5614">
                  <c:v>195.06668000003199</c:v>
                </c:pt>
                <c:pt idx="5615">
                  <c:v>193.97903955129601</c:v>
                </c:pt>
                <c:pt idx="5616">
                  <c:v>192.68953077770601</c:v>
                </c:pt>
                <c:pt idx="5617">
                  <c:v>191.51824989438899</c:v>
                </c:pt>
                <c:pt idx="5618">
                  <c:v>190.38057989924701</c:v>
                </c:pt>
                <c:pt idx="5619">
                  <c:v>189.19700313630099</c:v>
                </c:pt>
                <c:pt idx="5620">
                  <c:v>188.04966764231699</c:v>
                </c:pt>
                <c:pt idx="5621">
                  <c:v>187.03458624256999</c:v>
                </c:pt>
                <c:pt idx="5622">
                  <c:v>186.04691114265</c:v>
                </c:pt>
                <c:pt idx="5623">
                  <c:v>185.00938134949499</c:v>
                </c:pt>
                <c:pt idx="5624">
                  <c:v>184.13356494534699</c:v>
                </c:pt>
                <c:pt idx="5625">
                  <c:v>183.26644497289399</c:v>
                </c:pt>
                <c:pt idx="5626">
                  <c:v>182.423839999969</c:v>
                </c:pt>
                <c:pt idx="5627">
                  <c:v>181.63937922641199</c:v>
                </c:pt>
                <c:pt idx="5628">
                  <c:v>180.95037811579701</c:v>
                </c:pt>
                <c:pt idx="5629">
                  <c:v>180.21896761331601</c:v>
                </c:pt>
                <c:pt idx="5630">
                  <c:v>179.41564246863899</c:v>
                </c:pt>
                <c:pt idx="5631">
                  <c:v>178.61565668566701</c:v>
                </c:pt>
                <c:pt idx="5632">
                  <c:v>177.88099895508</c:v>
                </c:pt>
                <c:pt idx="5633">
                  <c:v>177.15901780336199</c:v>
                </c:pt>
                <c:pt idx="5634">
                  <c:v>176.43247985984999</c:v>
                </c:pt>
                <c:pt idx="5635">
                  <c:v>175.620122099995</c:v>
                </c:pt>
                <c:pt idx="5636">
                  <c:v>174.91121999999001</c:v>
                </c:pt>
                <c:pt idx="5637">
                  <c:v>174.22516036393301</c:v>
                </c:pt>
                <c:pt idx="5638">
                  <c:v>173.59404617241199</c:v>
                </c:pt>
                <c:pt idx="5639">
                  <c:v>172.94849796772701</c:v>
                </c:pt>
                <c:pt idx="5640">
                  <c:v>172.33224499464299</c:v>
                </c:pt>
                <c:pt idx="5641">
                  <c:v>171.70413862550899</c:v>
                </c:pt>
                <c:pt idx="5642">
                  <c:v>171.05307982481401</c:v>
                </c:pt>
                <c:pt idx="5643">
                  <c:v>170.36355798319099</c:v>
                </c:pt>
                <c:pt idx="5644">
                  <c:v>169.77832972617401</c:v>
                </c:pt>
                <c:pt idx="5645">
                  <c:v>169.167207865059</c:v>
                </c:pt>
                <c:pt idx="5646">
                  <c:v>168.438810000015</c:v>
                </c:pt>
                <c:pt idx="5647">
                  <c:v>167.919397685137</c:v>
                </c:pt>
                <c:pt idx="5648">
                  <c:v>167.36691781010299</c:v>
                </c:pt>
                <c:pt idx="5649">
                  <c:v>166.746850458393</c:v>
                </c:pt>
                <c:pt idx="5650">
                  <c:v>166.125165981903</c:v>
                </c:pt>
                <c:pt idx="5651">
                  <c:v>165.575271030647</c:v>
                </c:pt>
                <c:pt idx="5652">
                  <c:v>165.02241382432399</c:v>
                </c:pt>
                <c:pt idx="5653">
                  <c:v>164.45725459703499</c:v>
                </c:pt>
                <c:pt idx="5654">
                  <c:v>163.84011818915801</c:v>
                </c:pt>
                <c:pt idx="5655">
                  <c:v>163.32512444751501</c:v>
                </c:pt>
                <c:pt idx="5656">
                  <c:v>162.82817000006099</c:v>
                </c:pt>
                <c:pt idx="5657">
                  <c:v>162.15812594420001</c:v>
                </c:pt>
                <c:pt idx="5658">
                  <c:v>161.511116825306</c:v>
                </c:pt>
                <c:pt idx="5659">
                  <c:v>161.10736183310999</c:v>
                </c:pt>
                <c:pt idx="5660">
                  <c:v>160.69693590124399</c:v>
                </c:pt>
                <c:pt idx="5661">
                  <c:v>160.284744103056</c:v>
                </c:pt>
                <c:pt idx="5662">
                  <c:v>159.93799596154901</c:v>
                </c:pt>
                <c:pt idx="5663">
                  <c:v>159.60034137554899</c:v>
                </c:pt>
                <c:pt idx="5664">
                  <c:v>159.24609424437801</c:v>
                </c:pt>
                <c:pt idx="5665">
                  <c:v>158.95971791122901</c:v>
                </c:pt>
                <c:pt idx="5666">
                  <c:v>158.69194217035101</c:v>
                </c:pt>
                <c:pt idx="5667">
                  <c:v>158.39904999997199</c:v>
                </c:pt>
                <c:pt idx="5668">
                  <c:v>158.19599160728001</c:v>
                </c:pt>
                <c:pt idx="5669">
                  <c:v>158.01466321931099</c:v>
                </c:pt>
                <c:pt idx="5670">
                  <c:v>157.83298507226601</c:v>
                </c:pt>
                <c:pt idx="5671">
                  <c:v>157.65031021977899</c:v>
                </c:pt>
                <c:pt idx="5672">
                  <c:v>157.47133681931101</c:v>
                </c:pt>
                <c:pt idx="5673">
                  <c:v>157.321983495392</c:v>
                </c:pt>
                <c:pt idx="5674">
                  <c:v>157.18488790054701</c:v>
                </c:pt>
                <c:pt idx="5675">
                  <c:v>157.051095463145</c:v>
                </c:pt>
                <c:pt idx="5676">
                  <c:v>156.93502576932499</c:v>
                </c:pt>
                <c:pt idx="5677">
                  <c:v>156.83417265566899</c:v>
                </c:pt>
                <c:pt idx="5678">
                  <c:v>156.73542999993401</c:v>
                </c:pt>
                <c:pt idx="5679">
                  <c:v>156.65257388449299</c:v>
                </c:pt>
                <c:pt idx="5680">
                  <c:v>156.57437106626699</c:v>
                </c:pt>
                <c:pt idx="5681">
                  <c:v>156.50425598944901</c:v>
                </c:pt>
                <c:pt idx="5682">
                  <c:v>156.43813609512199</c:v>
                </c:pt>
                <c:pt idx="5683">
                  <c:v>156.37413623899101</c:v>
                </c:pt>
                <c:pt idx="5684">
                  <c:v>156.31707887148599</c:v>
                </c:pt>
                <c:pt idx="5685">
                  <c:v>156.26867451275899</c:v>
                </c:pt>
                <c:pt idx="5686">
                  <c:v>156.22578376343199</c:v>
                </c:pt>
                <c:pt idx="5687">
                  <c:v>156.17877006545299</c:v>
                </c:pt>
                <c:pt idx="5688">
                  <c:v>156.13703810246901</c:v>
                </c:pt>
                <c:pt idx="5689">
                  <c:v>156.10132999997899</c:v>
                </c:pt>
                <c:pt idx="5690">
                  <c:v>156.07139381487499</c:v>
                </c:pt>
                <c:pt idx="5691">
                  <c:v>156.055226617914</c:v>
                </c:pt>
                <c:pt idx="5692">
                  <c:v>156.038273570808</c:v>
                </c:pt>
                <c:pt idx="5693">
                  <c:v>156.02182688658999</c:v>
                </c:pt>
                <c:pt idx="5694">
                  <c:v>156.00580653763299</c:v>
                </c:pt>
                <c:pt idx="5695">
                  <c:v>155.99023369821899</c:v>
                </c:pt>
                <c:pt idx="5696">
                  <c:v>155.98088428980199</c:v>
                </c:pt>
                <c:pt idx="5697">
                  <c:v>155.970217440044</c:v>
                </c:pt>
                <c:pt idx="5698">
                  <c:v>155.955966770668</c:v>
                </c:pt>
                <c:pt idx="5699">
                  <c:v>155.94000364550899</c:v>
                </c:pt>
                <c:pt idx="5700">
                  <c:v>155.92728082450199</c:v>
                </c:pt>
                <c:pt idx="5701">
                  <c:v>155.91524154994499</c:v>
                </c:pt>
                <c:pt idx="5702">
                  <c:v>155.89309688529499</c:v>
                </c:pt>
                <c:pt idx="5703">
                  <c:v>155.86544671942701</c:v>
                </c:pt>
                <c:pt idx="5704">
                  <c:v>155.85065594269</c:v>
                </c:pt>
                <c:pt idx="5705">
                  <c:v>155.839462489645</c:v>
                </c:pt>
                <c:pt idx="5706">
                  <c:v>155.82933889892701</c:v>
                </c:pt>
                <c:pt idx="5707">
                  <c:v>155.82373334167301</c:v>
                </c:pt>
                <c:pt idx="5708">
                  <c:v>155.825739999972</c:v>
                </c:pt>
                <c:pt idx="5709">
                  <c:v>155.82453396983999</c:v>
                </c:pt>
                <c:pt idx="5710">
                  <c:v>155.82544313373799</c:v>
                </c:pt>
                <c:pt idx="5711">
                  <c:v>155.82418601383199</c:v>
                </c:pt>
                <c:pt idx="5712">
                  <c:v>155.823069999967</c:v>
                </c:pt>
                <c:pt idx="5713">
                  <c:v>155.822707026389</c:v>
                </c:pt>
                <c:pt idx="5714">
                  <c:v>155.825302626938</c:v>
                </c:pt>
                <c:pt idx="5715">
                  <c:v>155.82594067731699</c:v>
                </c:pt>
                <c:pt idx="5716">
                  <c:v>155.821487517744</c:v>
                </c:pt>
                <c:pt idx="5717">
                  <c:v>155.81959777937999</c:v>
                </c:pt>
                <c:pt idx="5718">
                  <c:v>155.81361000003301</c:v>
                </c:pt>
                <c:pt idx="5719">
                  <c:v>155.814230305319</c:v>
                </c:pt>
                <c:pt idx="5720">
                  <c:v>155.817113089326</c:v>
                </c:pt>
                <c:pt idx="5721">
                  <c:v>155.81781920443501</c:v>
                </c:pt>
                <c:pt idx="5722">
                  <c:v>155.814650188749</c:v>
                </c:pt>
                <c:pt idx="5723">
                  <c:v>155.809716483426</c:v>
                </c:pt>
                <c:pt idx="5724">
                  <c:v>155.805211421183</c:v>
                </c:pt>
                <c:pt idx="5725">
                  <c:v>155.799542970159</c:v>
                </c:pt>
                <c:pt idx="5726">
                  <c:v>155.79888488594301</c:v>
                </c:pt>
                <c:pt idx="5727">
                  <c:v>155.80442157305799</c:v>
                </c:pt>
                <c:pt idx="5728">
                  <c:v>155.81009358606499</c:v>
                </c:pt>
                <c:pt idx="5729">
                  <c:v>155.81792999995</c:v>
                </c:pt>
                <c:pt idx="5730">
                  <c:v>155.82499228964201</c:v>
                </c:pt>
                <c:pt idx="5731">
                  <c:v>155.82766977831599</c:v>
                </c:pt>
                <c:pt idx="5732">
                  <c:v>155.82604902206199</c:v>
                </c:pt>
                <c:pt idx="5733">
                  <c:v>155.82623687503599</c:v>
                </c:pt>
                <c:pt idx="5734">
                  <c:v>155.828849459308</c:v>
                </c:pt>
                <c:pt idx="5735">
                  <c:v>155.830686307842</c:v>
                </c:pt>
                <c:pt idx="5736">
                  <c:v>155.83344320458801</c:v>
                </c:pt>
                <c:pt idx="5737">
                  <c:v>155.83898651131801</c:v>
                </c:pt>
                <c:pt idx="5738">
                  <c:v>155.838620000041</c:v>
                </c:pt>
                <c:pt idx="5739">
                  <c:v>155.838297322318</c:v>
                </c:pt>
                <c:pt idx="5740">
                  <c:v>155.836207001773</c:v>
                </c:pt>
                <c:pt idx="5741">
                  <c:v>155.828382381225</c:v>
                </c:pt>
                <c:pt idx="5742">
                  <c:v>155.81991568795499</c:v>
                </c:pt>
                <c:pt idx="5743">
                  <c:v>155.816305365424</c:v>
                </c:pt>
                <c:pt idx="5744">
                  <c:v>155.814928365453</c:v>
                </c:pt>
                <c:pt idx="5745">
                  <c:v>155.81406990098299</c:v>
                </c:pt>
                <c:pt idx="5746">
                  <c:v>155.819083830739</c:v>
                </c:pt>
                <c:pt idx="5747">
                  <c:v>155.83058589717101</c:v>
                </c:pt>
                <c:pt idx="5748">
                  <c:v>155.84875420747099</c:v>
                </c:pt>
                <c:pt idx="5749">
                  <c:v>155.86241913749501</c:v>
                </c:pt>
                <c:pt idx="5750">
                  <c:v>155.87268000002001</c:v>
                </c:pt>
                <c:pt idx="5751">
                  <c:v>155.87273594471901</c:v>
                </c:pt>
                <c:pt idx="5752">
                  <c:v>155.87336340734299</c:v>
                </c:pt>
                <c:pt idx="5753">
                  <c:v>155.870259065488</c:v>
                </c:pt>
                <c:pt idx="5754">
                  <c:v>155.86346633287101</c:v>
                </c:pt>
                <c:pt idx="5755">
                  <c:v>155.85166447761199</c:v>
                </c:pt>
                <c:pt idx="5756">
                  <c:v>155.83776935189999</c:v>
                </c:pt>
                <c:pt idx="5757">
                  <c:v>155.830116026252</c:v>
                </c:pt>
                <c:pt idx="5758">
                  <c:v>155.82114582317499</c:v>
                </c:pt>
                <c:pt idx="5759">
                  <c:v>155.804433051426</c:v>
                </c:pt>
                <c:pt idx="5760">
                  <c:v>155.78478462523501</c:v>
                </c:pt>
                <c:pt idx="5761">
                  <c:v>155.780202723088</c:v>
                </c:pt>
                <c:pt idx="5762">
                  <c:v>155.77606037929701</c:v>
                </c:pt>
                <c:pt idx="5763">
                  <c:v>155.77228776845999</c:v>
                </c:pt>
                <c:pt idx="5764">
                  <c:v>155.76810104527999</c:v>
                </c:pt>
                <c:pt idx="5765">
                  <c:v>155.764070210185</c:v>
                </c:pt>
                <c:pt idx="5766">
                  <c:v>155.76096314562199</c:v>
                </c:pt>
                <c:pt idx="5767">
                  <c:v>155.75841662592299</c:v>
                </c:pt>
                <c:pt idx="5768">
                  <c:v>155.75280361073601</c:v>
                </c:pt>
                <c:pt idx="5769">
                  <c:v>155.73730701393899</c:v>
                </c:pt>
                <c:pt idx="5770">
                  <c:v>155.718960000007</c:v>
                </c:pt>
                <c:pt idx="5771">
                  <c:v>155.704224129203</c:v>
                </c:pt>
                <c:pt idx="5772">
                  <c:v>155.685634314097</c:v>
                </c:pt>
                <c:pt idx="5773">
                  <c:v>155.663507098797</c:v>
                </c:pt>
                <c:pt idx="5774">
                  <c:v>155.641540541653</c:v>
                </c:pt>
                <c:pt idx="5775">
                  <c:v>155.61761842760899</c:v>
                </c:pt>
                <c:pt idx="5776">
                  <c:v>155.59199740453101</c:v>
                </c:pt>
                <c:pt idx="5777">
                  <c:v>155.57064267494701</c:v>
                </c:pt>
                <c:pt idx="5778">
                  <c:v>155.55757233337999</c:v>
                </c:pt>
                <c:pt idx="5779">
                  <c:v>155.55042861923999</c:v>
                </c:pt>
                <c:pt idx="5780">
                  <c:v>155.54332999998499</c:v>
                </c:pt>
                <c:pt idx="5781">
                  <c:v>155.535288435328</c:v>
                </c:pt>
                <c:pt idx="5782">
                  <c:v>155.52563837403599</c:v>
                </c:pt>
                <c:pt idx="5783">
                  <c:v>155.51488797739299</c:v>
                </c:pt>
                <c:pt idx="5784">
                  <c:v>155.51278369964001</c:v>
                </c:pt>
                <c:pt idx="5785">
                  <c:v>155.519088197521</c:v>
                </c:pt>
                <c:pt idx="5786">
                  <c:v>155.526749996841</c:v>
                </c:pt>
                <c:pt idx="5787">
                  <c:v>155.52860141259799</c:v>
                </c:pt>
                <c:pt idx="5788">
                  <c:v>155.52720236388899</c:v>
                </c:pt>
                <c:pt idx="5789">
                  <c:v>155.52731710580099</c:v>
                </c:pt>
                <c:pt idx="5790">
                  <c:v>155.52677784735701</c:v>
                </c:pt>
                <c:pt idx="5791">
                  <c:v>155.53188748586899</c:v>
                </c:pt>
                <c:pt idx="5792">
                  <c:v>155.53329407829099</c:v>
                </c:pt>
                <c:pt idx="5793">
                  <c:v>155.531309999992</c:v>
                </c:pt>
                <c:pt idx="5794">
                  <c:v>155.52002943602699</c:v>
                </c:pt>
                <c:pt idx="5795">
                  <c:v>155.50732388196499</c:v>
                </c:pt>
                <c:pt idx="5796">
                  <c:v>155.49020843380799</c:v>
                </c:pt>
                <c:pt idx="5797">
                  <c:v>155.471629193995</c:v>
                </c:pt>
                <c:pt idx="5798">
                  <c:v>155.453086410297</c:v>
                </c:pt>
                <c:pt idx="5799">
                  <c:v>155.434328461554</c:v>
                </c:pt>
                <c:pt idx="5800">
                  <c:v>155.42056873177401</c:v>
                </c:pt>
                <c:pt idx="5801">
                  <c:v>155.411960682272</c:v>
                </c:pt>
                <c:pt idx="5802">
                  <c:v>155.405849760748</c:v>
                </c:pt>
                <c:pt idx="5803">
                  <c:v>155.395150186341</c:v>
                </c:pt>
                <c:pt idx="5804">
                  <c:v>155.38177000001701</c:v>
                </c:pt>
                <c:pt idx="5805">
                  <c:v>155.37910737300501</c:v>
                </c:pt>
                <c:pt idx="5806">
                  <c:v>155.378614702981</c:v>
                </c:pt>
                <c:pt idx="5807">
                  <c:v>155.376284786691</c:v>
                </c:pt>
                <c:pt idx="5808">
                  <c:v>155.37268088975799</c:v>
                </c:pt>
                <c:pt idx="5809">
                  <c:v>155.371708735895</c:v>
                </c:pt>
                <c:pt idx="5810">
                  <c:v>155.374347428612</c:v>
                </c:pt>
                <c:pt idx="5811">
                  <c:v>155.37755968415701</c:v>
                </c:pt>
                <c:pt idx="5812">
                  <c:v>155.38602654134201</c:v>
                </c:pt>
                <c:pt idx="5813">
                  <c:v>155.39590221177599</c:v>
                </c:pt>
                <c:pt idx="5814">
                  <c:v>155.39874000004301</c:v>
                </c:pt>
                <c:pt idx="5815">
                  <c:v>155.40439028079899</c:v>
                </c:pt>
                <c:pt idx="5816">
                  <c:v>155.40363068514401</c:v>
                </c:pt>
                <c:pt idx="5817">
                  <c:v>155.39766522102599</c:v>
                </c:pt>
                <c:pt idx="5818">
                  <c:v>155.39323000003299</c:v>
                </c:pt>
                <c:pt idx="5819">
                  <c:v>155.3904431231</c:v>
                </c:pt>
                <c:pt idx="5820">
                  <c:v>155.38230110367101</c:v>
                </c:pt>
                <c:pt idx="5821">
                  <c:v>155.37872731431801</c:v>
                </c:pt>
                <c:pt idx="5822">
                  <c:v>155.38390624361301</c:v>
                </c:pt>
                <c:pt idx="5823">
                  <c:v>155.39086999997201</c:v>
                </c:pt>
                <c:pt idx="5824">
                  <c:v>155.39906139179001</c:v>
                </c:pt>
                <c:pt idx="5825">
                  <c:v>155.41048880131001</c:v>
                </c:pt>
                <c:pt idx="5826">
                  <c:v>155.426392313614</c:v>
                </c:pt>
                <c:pt idx="5827">
                  <c:v>155.44373589476601</c:v>
                </c:pt>
                <c:pt idx="5828">
                  <c:v>155.46016591288199</c:v>
                </c:pt>
                <c:pt idx="5829">
                  <c:v>155.475889506708</c:v>
                </c:pt>
                <c:pt idx="5830">
                  <c:v>155.490940817508</c:v>
                </c:pt>
                <c:pt idx="5831">
                  <c:v>155.51269435452701</c:v>
                </c:pt>
                <c:pt idx="5832">
                  <c:v>155.52676606838699</c:v>
                </c:pt>
                <c:pt idx="5833">
                  <c:v>155.53447000000199</c:v>
                </c:pt>
                <c:pt idx="5834">
                  <c:v>155.53944450631801</c:v>
                </c:pt>
                <c:pt idx="5835">
                  <c:v>155.54247564834699</c:v>
                </c:pt>
                <c:pt idx="5836">
                  <c:v>155.546564950678</c:v>
                </c:pt>
                <c:pt idx="5837">
                  <c:v>155.55543274331501</c:v>
                </c:pt>
                <c:pt idx="5838">
                  <c:v>155.559295716517</c:v>
                </c:pt>
                <c:pt idx="5839">
                  <c:v>155.555170305677</c:v>
                </c:pt>
                <c:pt idx="5840">
                  <c:v>155.54847716088301</c:v>
                </c:pt>
                <c:pt idx="5841">
                  <c:v>155.54304046572199</c:v>
                </c:pt>
                <c:pt idx="5842">
                  <c:v>155.530256231897</c:v>
                </c:pt>
                <c:pt idx="5843">
                  <c:v>155.51202971101</c:v>
                </c:pt>
                <c:pt idx="5844">
                  <c:v>155.48870999998601</c:v>
                </c:pt>
                <c:pt idx="5845">
                  <c:v>155.467859291856</c:v>
                </c:pt>
                <c:pt idx="5846">
                  <c:v>155.43957695295501</c:v>
                </c:pt>
                <c:pt idx="5847">
                  <c:v>155.414839707792</c:v>
                </c:pt>
                <c:pt idx="5848">
                  <c:v>155.40625833866301</c:v>
                </c:pt>
                <c:pt idx="5849">
                  <c:v>155.402099760921</c:v>
                </c:pt>
                <c:pt idx="5850">
                  <c:v>155.39585456585601</c:v>
                </c:pt>
                <c:pt idx="5851">
                  <c:v>155.38760246991899</c:v>
                </c:pt>
                <c:pt idx="5852">
                  <c:v>155.38432172014799</c:v>
                </c:pt>
                <c:pt idx="5853">
                  <c:v>155.37434000005001</c:v>
                </c:pt>
                <c:pt idx="5854">
                  <c:v>155.36992644550401</c:v>
                </c:pt>
                <c:pt idx="5855">
                  <c:v>155.37063560945899</c:v>
                </c:pt>
                <c:pt idx="5856">
                  <c:v>155.37971543127401</c:v>
                </c:pt>
                <c:pt idx="5857">
                  <c:v>155.392581470588</c:v>
                </c:pt>
                <c:pt idx="5858">
                  <c:v>155.40441194052099</c:v>
                </c:pt>
                <c:pt idx="5859">
                  <c:v>155.41610092466399</c:v>
                </c:pt>
                <c:pt idx="5860">
                  <c:v>155.42892454487699</c:v>
                </c:pt>
                <c:pt idx="5861">
                  <c:v>155.447663194981</c:v>
                </c:pt>
                <c:pt idx="5862">
                  <c:v>155.46365098443701</c:v>
                </c:pt>
                <c:pt idx="5863">
                  <c:v>155.495603494866</c:v>
                </c:pt>
                <c:pt idx="5864">
                  <c:v>155.523272909284</c:v>
                </c:pt>
                <c:pt idx="5865">
                  <c:v>155.538547536729</c:v>
                </c:pt>
                <c:pt idx="5866">
                  <c:v>155.554341760298</c:v>
                </c:pt>
                <c:pt idx="5867">
                  <c:v>155.56749094840001</c:v>
                </c:pt>
                <c:pt idx="5868">
                  <c:v>155.57797105919499</c:v>
                </c:pt>
                <c:pt idx="5869">
                  <c:v>155.588091566282</c:v>
                </c:pt>
                <c:pt idx="5870">
                  <c:v>155.594702253935</c:v>
                </c:pt>
                <c:pt idx="5871">
                  <c:v>155.597992841343</c:v>
                </c:pt>
                <c:pt idx="5872">
                  <c:v>155.60138597827299</c:v>
                </c:pt>
                <c:pt idx="5873">
                  <c:v>155.603865526817</c:v>
                </c:pt>
                <c:pt idx="5874">
                  <c:v>155.60254503320999</c:v>
                </c:pt>
                <c:pt idx="5875">
                  <c:v>155.60471000005401</c:v>
                </c:pt>
                <c:pt idx="5876">
                  <c:v>155.60648440852401</c:v>
                </c:pt>
                <c:pt idx="5877">
                  <c:v>155.6019857576</c:v>
                </c:pt>
                <c:pt idx="5878">
                  <c:v>155.58970893195601</c:v>
                </c:pt>
                <c:pt idx="5879">
                  <c:v>155.57465380804501</c:v>
                </c:pt>
                <c:pt idx="5880">
                  <c:v>155.55944518076799</c:v>
                </c:pt>
                <c:pt idx="5881">
                  <c:v>155.541825023238</c:v>
                </c:pt>
                <c:pt idx="5882">
                  <c:v>155.52257786094</c:v>
                </c:pt>
                <c:pt idx="5883">
                  <c:v>155.50236299201899</c:v>
                </c:pt>
                <c:pt idx="5884">
                  <c:v>155.489065850771</c:v>
                </c:pt>
                <c:pt idx="5885">
                  <c:v>155.47867607919599</c:v>
                </c:pt>
                <c:pt idx="5886">
                  <c:v>155.46809000004799</c:v>
                </c:pt>
                <c:pt idx="5887">
                  <c:v>155.46699688037401</c:v>
                </c:pt>
                <c:pt idx="5888">
                  <c:v>155.46227410970701</c:v>
                </c:pt>
                <c:pt idx="5889">
                  <c:v>155.45706048375601</c:v>
                </c:pt>
                <c:pt idx="5890">
                  <c:v>155.45264047555</c:v>
                </c:pt>
                <c:pt idx="5891">
                  <c:v>155.44984054087399</c:v>
                </c:pt>
                <c:pt idx="5892">
                  <c:v>155.44848894177699</c:v>
                </c:pt>
                <c:pt idx="5893">
                  <c:v>155.44443454250299</c:v>
                </c:pt>
                <c:pt idx="5894">
                  <c:v>155.438269139726</c:v>
                </c:pt>
                <c:pt idx="5895">
                  <c:v>155.43408980962801</c:v>
                </c:pt>
                <c:pt idx="5896">
                  <c:v>155.42674483529001</c:v>
                </c:pt>
                <c:pt idx="5897">
                  <c:v>155.42177999997801</c:v>
                </c:pt>
                <c:pt idx="5898">
                  <c:v>155.41035263513899</c:v>
                </c:pt>
                <c:pt idx="5899">
                  <c:v>155.39658750756999</c:v>
                </c:pt>
                <c:pt idx="5900">
                  <c:v>155.39033174426899</c:v>
                </c:pt>
                <c:pt idx="5901">
                  <c:v>155.38957710946201</c:v>
                </c:pt>
                <c:pt idx="5902">
                  <c:v>155.388986099135</c:v>
                </c:pt>
                <c:pt idx="5903">
                  <c:v>155.37826437446</c:v>
                </c:pt>
                <c:pt idx="5904">
                  <c:v>155.35869830631</c:v>
                </c:pt>
                <c:pt idx="5905">
                  <c:v>155.344186638298</c:v>
                </c:pt>
                <c:pt idx="5906">
                  <c:v>155.338653640291</c:v>
                </c:pt>
                <c:pt idx="5907">
                  <c:v>155.335362868538</c:v>
                </c:pt>
                <c:pt idx="5908">
                  <c:v>155.334663561057</c:v>
                </c:pt>
                <c:pt idx="5909">
                  <c:v>155.33278000001201</c:v>
                </c:pt>
                <c:pt idx="5910">
                  <c:v>155.33073981039101</c:v>
                </c:pt>
                <c:pt idx="5911">
                  <c:v>155.321177861791</c:v>
                </c:pt>
                <c:pt idx="5912">
                  <c:v>155.31000615709499</c:v>
                </c:pt>
                <c:pt idx="5913">
                  <c:v>155.302600176656</c:v>
                </c:pt>
                <c:pt idx="5914">
                  <c:v>155.29882362120301</c:v>
                </c:pt>
                <c:pt idx="5915">
                  <c:v>155.29738189593999</c:v>
                </c:pt>
                <c:pt idx="5916">
                  <c:v>155.29914567358901</c:v>
                </c:pt>
                <c:pt idx="5917">
                  <c:v>155.30613454345499</c:v>
                </c:pt>
                <c:pt idx="5918">
                  <c:v>155.31961289293699</c:v>
                </c:pt>
                <c:pt idx="5919">
                  <c:v>155.33441242687701</c:v>
                </c:pt>
                <c:pt idx="5920">
                  <c:v>155.35283000002099</c:v>
                </c:pt>
                <c:pt idx="5921">
                  <c:v>155.36632525477299</c:v>
                </c:pt>
                <c:pt idx="5922">
                  <c:v>155.374041878968</c:v>
                </c:pt>
                <c:pt idx="5923">
                  <c:v>155.381289650664</c:v>
                </c:pt>
                <c:pt idx="5924">
                  <c:v>155.38777658914699</c:v>
                </c:pt>
                <c:pt idx="5925">
                  <c:v>155.39129999997999</c:v>
                </c:pt>
                <c:pt idx="5926">
                  <c:v>155.390289067655</c:v>
                </c:pt>
                <c:pt idx="5927">
                  <c:v>155.38828373133001</c:v>
                </c:pt>
                <c:pt idx="5928">
                  <c:v>155.38649759172401</c:v>
                </c:pt>
                <c:pt idx="5929">
                  <c:v>155.37929445880101</c:v>
                </c:pt>
                <c:pt idx="5930">
                  <c:v>155.37521000001101</c:v>
                </c:pt>
                <c:pt idx="5931">
                  <c:v>155.37647732002699</c:v>
                </c:pt>
                <c:pt idx="5932">
                  <c:v>155.37835248768499</c:v>
                </c:pt>
                <c:pt idx="5933">
                  <c:v>155.38383732313201</c:v>
                </c:pt>
                <c:pt idx="5934">
                  <c:v>155.39254600228301</c:v>
                </c:pt>
                <c:pt idx="5935">
                  <c:v>155.40130104178201</c:v>
                </c:pt>
                <c:pt idx="5936">
                  <c:v>155.40764400892701</c:v>
                </c:pt>
                <c:pt idx="5937">
                  <c:v>155.41182148764599</c:v>
                </c:pt>
                <c:pt idx="5938">
                  <c:v>155.41200684620401</c:v>
                </c:pt>
                <c:pt idx="5939">
                  <c:v>155.40902831999901</c:v>
                </c:pt>
                <c:pt idx="5940">
                  <c:v>155.40094960152601</c:v>
                </c:pt>
                <c:pt idx="5941">
                  <c:v>155.39251158684399</c:v>
                </c:pt>
                <c:pt idx="5942">
                  <c:v>155.384899999959</c:v>
                </c:pt>
                <c:pt idx="5943">
                  <c:v>155.38160065587601</c:v>
                </c:pt>
                <c:pt idx="5944">
                  <c:v>155.366867766881</c:v>
                </c:pt>
                <c:pt idx="5945">
                  <c:v>155.35125162261801</c:v>
                </c:pt>
                <c:pt idx="5946">
                  <c:v>155.339254205206</c:v>
                </c:pt>
                <c:pt idx="5947">
                  <c:v>155.326275442434</c:v>
                </c:pt>
                <c:pt idx="5948">
                  <c:v>155.31094468542699</c:v>
                </c:pt>
                <c:pt idx="5949">
                  <c:v>155.29419722732001</c:v>
                </c:pt>
                <c:pt idx="5950">
                  <c:v>155.276436089783</c:v>
                </c:pt>
                <c:pt idx="5951">
                  <c:v>155.25472295052199</c:v>
                </c:pt>
                <c:pt idx="5952">
                  <c:v>155.243914610075</c:v>
                </c:pt>
                <c:pt idx="5953">
                  <c:v>155.23047239118901</c:v>
                </c:pt>
                <c:pt idx="5954">
                  <c:v>155.21746653423301</c:v>
                </c:pt>
                <c:pt idx="5955">
                  <c:v>155.206386425641</c:v>
                </c:pt>
                <c:pt idx="5956">
                  <c:v>155.196391917922</c:v>
                </c:pt>
                <c:pt idx="5957">
                  <c:v>155.18745529153301</c:v>
                </c:pt>
                <c:pt idx="5958">
                  <c:v>155.18279599670001</c:v>
                </c:pt>
                <c:pt idx="5959">
                  <c:v>155.17590813356799</c:v>
                </c:pt>
                <c:pt idx="5960">
                  <c:v>155.16800999998401</c:v>
                </c:pt>
                <c:pt idx="5961">
                  <c:v>155.16052141667399</c:v>
                </c:pt>
                <c:pt idx="5962">
                  <c:v>155.15479765365299</c:v>
                </c:pt>
                <c:pt idx="5963">
                  <c:v>155.15483879044001</c:v>
                </c:pt>
                <c:pt idx="5964">
                  <c:v>155.15548559851501</c:v>
                </c:pt>
                <c:pt idx="5965">
                  <c:v>155.15535538322499</c:v>
                </c:pt>
                <c:pt idx="5966">
                  <c:v>155.15913895919499</c:v>
                </c:pt>
                <c:pt idx="5967">
                  <c:v>155.16489403685199</c:v>
                </c:pt>
                <c:pt idx="5968">
                  <c:v>155.170482897868</c:v>
                </c:pt>
                <c:pt idx="5969">
                  <c:v>155.17118569941201</c:v>
                </c:pt>
                <c:pt idx="5970">
                  <c:v>155.169109999982</c:v>
                </c:pt>
                <c:pt idx="5971">
                  <c:v>155.16403000005201</c:v>
                </c:pt>
                <c:pt idx="5972">
                  <c:v>155.16368285760601</c:v>
                </c:pt>
                <c:pt idx="5973">
                  <c:v>155.16140805682801</c:v>
                </c:pt>
                <c:pt idx="5974">
                  <c:v>155.16003015656301</c:v>
                </c:pt>
                <c:pt idx="5975">
                  <c:v>155.16085889252801</c:v>
                </c:pt>
                <c:pt idx="5976">
                  <c:v>155.16328782610901</c:v>
                </c:pt>
                <c:pt idx="5977">
                  <c:v>155.167144485205</c:v>
                </c:pt>
                <c:pt idx="5978">
                  <c:v>155.16751524451701</c:v>
                </c:pt>
                <c:pt idx="5979">
                  <c:v>155.16252469381001</c:v>
                </c:pt>
                <c:pt idx="5980">
                  <c:v>155.155617277597</c:v>
                </c:pt>
                <c:pt idx="5981">
                  <c:v>155.15070000006401</c:v>
                </c:pt>
                <c:pt idx="5982">
                  <c:v>155.14763027211799</c:v>
                </c:pt>
                <c:pt idx="5983">
                  <c:v>155.149277928511</c:v>
                </c:pt>
                <c:pt idx="5984">
                  <c:v>155.146707895807</c:v>
                </c:pt>
                <c:pt idx="5985">
                  <c:v>155.14079068501701</c:v>
                </c:pt>
                <c:pt idx="5986">
                  <c:v>155.13779048339899</c:v>
                </c:pt>
                <c:pt idx="5987">
                  <c:v>155.14142582065</c:v>
                </c:pt>
                <c:pt idx="5988">
                  <c:v>155.14982399851601</c:v>
                </c:pt>
                <c:pt idx="5989">
                  <c:v>155.16266487419901</c:v>
                </c:pt>
                <c:pt idx="5990">
                  <c:v>155.180374550045</c:v>
                </c:pt>
                <c:pt idx="5991">
                  <c:v>155.19969908418699</c:v>
                </c:pt>
                <c:pt idx="5992">
                  <c:v>155.22065914029201</c:v>
                </c:pt>
                <c:pt idx="5993">
                  <c:v>155.24166999995001</c:v>
                </c:pt>
                <c:pt idx="5994">
                  <c:v>155.25945840144601</c:v>
                </c:pt>
                <c:pt idx="5995">
                  <c:v>155.27605032711699</c:v>
                </c:pt>
                <c:pt idx="5996">
                  <c:v>155.29285616592901</c:v>
                </c:pt>
                <c:pt idx="5997">
                  <c:v>155.30603082655199</c:v>
                </c:pt>
                <c:pt idx="5998">
                  <c:v>155.31419664432201</c:v>
                </c:pt>
                <c:pt idx="5999">
                  <c:v>155.32222137347699</c:v>
                </c:pt>
                <c:pt idx="6000">
                  <c:v>155.329749867093</c:v>
                </c:pt>
                <c:pt idx="6001">
                  <c:v>155.337548462265</c:v>
                </c:pt>
                <c:pt idx="6002">
                  <c:v>155.33497724109299</c:v>
                </c:pt>
                <c:pt idx="6003">
                  <c:v>155.33083999996299</c:v>
                </c:pt>
                <c:pt idx="6004">
                  <c:v>155.326125839985</c:v>
                </c:pt>
                <c:pt idx="6005">
                  <c:v>155.326104895404</c:v>
                </c:pt>
                <c:pt idx="6006">
                  <c:v>155.32840235792099</c:v>
                </c:pt>
                <c:pt idx="6007">
                  <c:v>155.33477400463099</c:v>
                </c:pt>
                <c:pt idx="6008">
                  <c:v>155.34317406321199</c:v>
                </c:pt>
                <c:pt idx="6009">
                  <c:v>155.35028826708199</c:v>
                </c:pt>
                <c:pt idx="6010">
                  <c:v>155.357799456008</c:v>
                </c:pt>
                <c:pt idx="6011">
                  <c:v>155.36385812683301</c:v>
                </c:pt>
                <c:pt idx="6012">
                  <c:v>155.36759099600599</c:v>
                </c:pt>
                <c:pt idx="6013">
                  <c:v>155.366230525915</c:v>
                </c:pt>
                <c:pt idx="6014">
                  <c:v>155.35847691076501</c:v>
                </c:pt>
                <c:pt idx="6015">
                  <c:v>155.34639000003801</c:v>
                </c:pt>
                <c:pt idx="6016">
                  <c:v>155.32856999994701</c:v>
                </c:pt>
                <c:pt idx="6017">
                  <c:v>155.31301186599001</c:v>
                </c:pt>
                <c:pt idx="6018">
                  <c:v>155.29087028747401</c:v>
                </c:pt>
                <c:pt idx="6019">
                  <c:v>155.26904082254299</c:v>
                </c:pt>
                <c:pt idx="6020">
                  <c:v>155.254391400521</c:v>
                </c:pt>
                <c:pt idx="6021">
                  <c:v>155.245084027807</c:v>
                </c:pt>
                <c:pt idx="6022">
                  <c:v>155.237752335793</c:v>
                </c:pt>
                <c:pt idx="6023">
                  <c:v>155.234003529316</c:v>
                </c:pt>
                <c:pt idx="6024">
                  <c:v>155.23733956762001</c:v>
                </c:pt>
                <c:pt idx="6025">
                  <c:v>155.243678102557</c:v>
                </c:pt>
                <c:pt idx="6026">
                  <c:v>155.24293097064401</c:v>
                </c:pt>
                <c:pt idx="6027">
                  <c:v>155.241035762763</c:v>
                </c:pt>
                <c:pt idx="6028">
                  <c:v>155.23891711721299</c:v>
                </c:pt>
                <c:pt idx="6029">
                  <c:v>155.23285328420499</c:v>
                </c:pt>
                <c:pt idx="6030">
                  <c:v>155.226115481737</c:v>
                </c:pt>
                <c:pt idx="6031">
                  <c:v>155.21903386157999</c:v>
                </c:pt>
                <c:pt idx="6032">
                  <c:v>155.21193775559101</c:v>
                </c:pt>
                <c:pt idx="6033">
                  <c:v>155.19711256294099</c:v>
                </c:pt>
                <c:pt idx="6034">
                  <c:v>155.19177196557101</c:v>
                </c:pt>
                <c:pt idx="6035">
                  <c:v>155.18917685315299</c:v>
                </c:pt>
                <c:pt idx="6036">
                  <c:v>155.186230000059</c:v>
                </c:pt>
                <c:pt idx="6037">
                  <c:v>155.18519551795799</c:v>
                </c:pt>
                <c:pt idx="6038">
                  <c:v>155.183217516578</c:v>
                </c:pt>
                <c:pt idx="6039">
                  <c:v>155.179704858912</c:v>
                </c:pt>
                <c:pt idx="6040">
                  <c:v>155.179424729381</c:v>
                </c:pt>
                <c:pt idx="6041">
                  <c:v>155.18194334192199</c:v>
                </c:pt>
                <c:pt idx="6042">
                  <c:v>155.18394373448501</c:v>
                </c:pt>
                <c:pt idx="6043">
                  <c:v>155.18658176274499</c:v>
                </c:pt>
                <c:pt idx="6044">
                  <c:v>155.189094058835</c:v>
                </c:pt>
                <c:pt idx="6045">
                  <c:v>155.203345456118</c:v>
                </c:pt>
                <c:pt idx="6046">
                  <c:v>155.21677391237799</c:v>
                </c:pt>
                <c:pt idx="6047">
                  <c:v>155.22599999999201</c:v>
                </c:pt>
                <c:pt idx="6048">
                  <c:v>155.233402226924</c:v>
                </c:pt>
                <c:pt idx="6049">
                  <c:v>155.23633062529501</c:v>
                </c:pt>
                <c:pt idx="6050">
                  <c:v>155.23653021129499</c:v>
                </c:pt>
                <c:pt idx="6051">
                  <c:v>155.23802884107101</c:v>
                </c:pt>
                <c:pt idx="6052">
                  <c:v>155.24296518834399</c:v>
                </c:pt>
                <c:pt idx="6053">
                  <c:v>155.24843357052799</c:v>
                </c:pt>
                <c:pt idx="6054">
                  <c:v>155.251930899309</c:v>
                </c:pt>
                <c:pt idx="6055">
                  <c:v>155.25425288589801</c:v>
                </c:pt>
                <c:pt idx="6056">
                  <c:v>155.252925003549</c:v>
                </c:pt>
                <c:pt idx="6057">
                  <c:v>155.25176284109699</c:v>
                </c:pt>
                <c:pt idx="6058">
                  <c:v>155.25377999995899</c:v>
                </c:pt>
                <c:pt idx="6059">
                  <c:v>155.25249688074101</c:v>
                </c:pt>
                <c:pt idx="6060">
                  <c:v>155.246498737595</c:v>
                </c:pt>
                <c:pt idx="6061">
                  <c:v>155.23773337488299</c:v>
                </c:pt>
                <c:pt idx="6062">
                  <c:v>155.22843186126801</c:v>
                </c:pt>
                <c:pt idx="6063">
                  <c:v>155.220644939479</c:v>
                </c:pt>
                <c:pt idx="6064">
                  <c:v>155.21276085832801</c:v>
                </c:pt>
                <c:pt idx="6065">
                  <c:v>155.199731332304</c:v>
                </c:pt>
                <c:pt idx="6066">
                  <c:v>155.17984453293599</c:v>
                </c:pt>
                <c:pt idx="6067">
                  <c:v>155.155927066347</c:v>
                </c:pt>
                <c:pt idx="6068">
                  <c:v>155.135569999967</c:v>
                </c:pt>
                <c:pt idx="6069">
                  <c:v>155.12086898649099</c:v>
                </c:pt>
                <c:pt idx="6070">
                  <c:v>155.105388886459</c:v>
                </c:pt>
                <c:pt idx="6071">
                  <c:v>155.094577924221</c:v>
                </c:pt>
                <c:pt idx="6072">
                  <c:v>155.08546783183999</c:v>
                </c:pt>
                <c:pt idx="6073">
                  <c:v>155.075583753356</c:v>
                </c:pt>
                <c:pt idx="6074">
                  <c:v>155.071972196914</c:v>
                </c:pt>
                <c:pt idx="6075">
                  <c:v>155.07750610571</c:v>
                </c:pt>
                <c:pt idx="6076">
                  <c:v>155.08935214766399</c:v>
                </c:pt>
                <c:pt idx="6077">
                  <c:v>155.10927836802901</c:v>
                </c:pt>
                <c:pt idx="6078">
                  <c:v>155.11587999997701</c:v>
                </c:pt>
                <c:pt idx="6079">
                  <c:v>155.11919093034899</c:v>
                </c:pt>
                <c:pt idx="6080">
                  <c:v>155.12528417565099</c:v>
                </c:pt>
                <c:pt idx="6081">
                  <c:v>155.137368400073</c:v>
                </c:pt>
                <c:pt idx="6082">
                  <c:v>155.150638811184</c:v>
                </c:pt>
                <c:pt idx="6083">
                  <c:v>155.16283538634599</c:v>
                </c:pt>
                <c:pt idx="6084">
                  <c:v>155.17978455850499</c:v>
                </c:pt>
                <c:pt idx="6085">
                  <c:v>155.199109667556</c:v>
                </c:pt>
                <c:pt idx="6086">
                  <c:v>155.21275555798499</c:v>
                </c:pt>
                <c:pt idx="6087">
                  <c:v>155.22056999994001</c:v>
                </c:pt>
                <c:pt idx="6088">
                  <c:v>155.234269020119</c:v>
                </c:pt>
                <c:pt idx="6089">
                  <c:v>155.24337889567499</c:v>
                </c:pt>
                <c:pt idx="6090">
                  <c:v>155.256362082138</c:v>
                </c:pt>
                <c:pt idx="6091">
                  <c:v>155.272281784618</c:v>
                </c:pt>
                <c:pt idx="6092">
                  <c:v>155.292421931169</c:v>
                </c:pt>
                <c:pt idx="6093">
                  <c:v>155.31267457248799</c:v>
                </c:pt>
                <c:pt idx="6094">
                  <c:v>155.32352482774499</c:v>
                </c:pt>
                <c:pt idx="6095">
                  <c:v>155.334054932491</c:v>
                </c:pt>
                <c:pt idx="6096">
                  <c:v>155.34328461990401</c:v>
                </c:pt>
                <c:pt idx="6097">
                  <c:v>155.34541152972901</c:v>
                </c:pt>
                <c:pt idx="6098">
                  <c:v>155.34542440914299</c:v>
                </c:pt>
                <c:pt idx="6099">
                  <c:v>155.34144999999401</c:v>
                </c:pt>
                <c:pt idx="6100">
                  <c:v>155.33764806539199</c:v>
                </c:pt>
                <c:pt idx="6101">
                  <c:v>155.32980436973</c:v>
                </c:pt>
                <c:pt idx="6102">
                  <c:v>155.32092564021499</c:v>
                </c:pt>
                <c:pt idx="6103">
                  <c:v>155.31278143239899</c:v>
                </c:pt>
                <c:pt idx="6104">
                  <c:v>155.30220728457601</c:v>
                </c:pt>
                <c:pt idx="6105">
                  <c:v>155.29047684778601</c:v>
                </c:pt>
                <c:pt idx="6106">
                  <c:v>155.28199349070101</c:v>
                </c:pt>
                <c:pt idx="6107">
                  <c:v>155.263601756654</c:v>
                </c:pt>
                <c:pt idx="6108">
                  <c:v>155.240751490739</c:v>
                </c:pt>
                <c:pt idx="6109">
                  <c:v>155.230333277113</c:v>
                </c:pt>
                <c:pt idx="6110">
                  <c:v>155.21919000004399</c:v>
                </c:pt>
                <c:pt idx="6111">
                  <c:v>155.21567598303</c:v>
                </c:pt>
                <c:pt idx="6112">
                  <c:v>155.211994178347</c:v>
                </c:pt>
                <c:pt idx="6113">
                  <c:v>155.20933131618401</c:v>
                </c:pt>
                <c:pt idx="6114">
                  <c:v>155.205472301394</c:v>
                </c:pt>
                <c:pt idx="6115">
                  <c:v>155.20146200504601</c:v>
                </c:pt>
                <c:pt idx="6116">
                  <c:v>155.203060291273</c:v>
                </c:pt>
                <c:pt idx="6117">
                  <c:v>155.206898830781</c:v>
                </c:pt>
                <c:pt idx="6118">
                  <c:v>155.20633365407201</c:v>
                </c:pt>
                <c:pt idx="6119">
                  <c:v>155.20028386365399</c:v>
                </c:pt>
                <c:pt idx="6120">
                  <c:v>155.19727744791999</c:v>
                </c:pt>
                <c:pt idx="6121">
                  <c:v>155.196697818693</c:v>
                </c:pt>
                <c:pt idx="6122">
                  <c:v>155.20330340497401</c:v>
                </c:pt>
                <c:pt idx="6123">
                  <c:v>155.21023999996601</c:v>
                </c:pt>
                <c:pt idx="6124">
                  <c:v>155.21741722014301</c:v>
                </c:pt>
                <c:pt idx="6125">
                  <c:v>155.22394919856799</c:v>
                </c:pt>
                <c:pt idx="6126">
                  <c:v>155.22745709801001</c:v>
                </c:pt>
                <c:pt idx="6127">
                  <c:v>155.23102069052601</c:v>
                </c:pt>
                <c:pt idx="6128">
                  <c:v>155.233638371268</c:v>
                </c:pt>
                <c:pt idx="6129">
                  <c:v>155.230522495608</c:v>
                </c:pt>
                <c:pt idx="6130">
                  <c:v>155.22502034278699</c:v>
                </c:pt>
                <c:pt idx="6131">
                  <c:v>155.224360196129</c:v>
                </c:pt>
                <c:pt idx="6132">
                  <c:v>155.22211474939701</c:v>
                </c:pt>
                <c:pt idx="6133">
                  <c:v>155.22056044383601</c:v>
                </c:pt>
                <c:pt idx="6134">
                  <c:v>155.22213761616999</c:v>
                </c:pt>
                <c:pt idx="6135">
                  <c:v>155.22221481444299</c:v>
                </c:pt>
                <c:pt idx="6136">
                  <c:v>155.21906000002301</c:v>
                </c:pt>
                <c:pt idx="6137">
                  <c:v>155.216645176773</c:v>
                </c:pt>
                <c:pt idx="6138">
                  <c:v>155.21337255077501</c:v>
                </c:pt>
                <c:pt idx="6139">
                  <c:v>155.211930000021</c:v>
                </c:pt>
                <c:pt idx="6140">
                  <c:v>155.211640805748</c:v>
                </c:pt>
                <c:pt idx="6141">
                  <c:v>155.21116509047701</c:v>
                </c:pt>
                <c:pt idx="6142">
                  <c:v>155.210826825498</c:v>
                </c:pt>
                <c:pt idx="6143">
                  <c:v>155.20894484342301</c:v>
                </c:pt>
                <c:pt idx="6144">
                  <c:v>155.199211537601</c:v>
                </c:pt>
                <c:pt idx="6145">
                  <c:v>155.178472843609</c:v>
                </c:pt>
                <c:pt idx="6146">
                  <c:v>155.16098</c:v>
                </c:pt>
                <c:pt idx="6147">
                  <c:v>155.14041518652601</c:v>
                </c:pt>
                <c:pt idx="6148">
                  <c:v>155.12317253537699</c:v>
                </c:pt>
                <c:pt idx="6149">
                  <c:v>155.10912657147099</c:v>
                </c:pt>
                <c:pt idx="6150">
                  <c:v>155.100881356603</c:v>
                </c:pt>
                <c:pt idx="6151">
                  <c:v>155.09631879335799</c:v>
                </c:pt>
                <c:pt idx="6152">
                  <c:v>155.093592460097</c:v>
                </c:pt>
                <c:pt idx="6153">
                  <c:v>155.093941029083</c:v>
                </c:pt>
                <c:pt idx="6154">
                  <c:v>155.098193731961</c:v>
                </c:pt>
                <c:pt idx="6155">
                  <c:v>155.10413877660099</c:v>
                </c:pt>
                <c:pt idx="6156">
                  <c:v>155.10578206383201</c:v>
                </c:pt>
                <c:pt idx="6157">
                  <c:v>155.108193131787</c:v>
                </c:pt>
                <c:pt idx="6158">
                  <c:v>155.10561597978401</c:v>
                </c:pt>
                <c:pt idx="6159">
                  <c:v>155.10734999998999</c:v>
                </c:pt>
                <c:pt idx="6160">
                  <c:v>155.11232395224599</c:v>
                </c:pt>
                <c:pt idx="6161">
                  <c:v>155.116882077962</c:v>
                </c:pt>
                <c:pt idx="6162">
                  <c:v>155.12539970466401</c:v>
                </c:pt>
                <c:pt idx="6163">
                  <c:v>155.13420029105399</c:v>
                </c:pt>
                <c:pt idx="6164">
                  <c:v>155.13807484672901</c:v>
                </c:pt>
                <c:pt idx="6165">
                  <c:v>155.139547796063</c:v>
                </c:pt>
                <c:pt idx="6166">
                  <c:v>155.13987093459201</c:v>
                </c:pt>
                <c:pt idx="6167">
                  <c:v>155.13521769659499</c:v>
                </c:pt>
                <c:pt idx="6168">
                  <c:v>155.12885086958801</c:v>
                </c:pt>
                <c:pt idx="6169">
                  <c:v>155.12687914197099</c:v>
                </c:pt>
                <c:pt idx="6170">
                  <c:v>155.12565999995201</c:v>
                </c:pt>
                <c:pt idx="6171">
                  <c:v>155.12091356094399</c:v>
                </c:pt>
                <c:pt idx="6172">
                  <c:v>155.11052722315199</c:v>
                </c:pt>
                <c:pt idx="6173">
                  <c:v>155.09738778361299</c:v>
                </c:pt>
                <c:pt idx="6174">
                  <c:v>155.094805570175</c:v>
                </c:pt>
                <c:pt idx="6175">
                  <c:v>155.09366081166399</c:v>
                </c:pt>
                <c:pt idx="6176">
                  <c:v>155.094034525653</c:v>
                </c:pt>
                <c:pt idx="6177">
                  <c:v>155.09451000000499</c:v>
                </c:pt>
                <c:pt idx="6178">
                  <c:v>155.09952054258</c:v>
                </c:pt>
                <c:pt idx="6179">
                  <c:v>155.094909999988</c:v>
                </c:pt>
                <c:pt idx="6180">
                  <c:v>155.08622926959401</c:v>
                </c:pt>
                <c:pt idx="6181">
                  <c:v>155.07556973113901</c:v>
                </c:pt>
                <c:pt idx="6182">
                  <c:v>155.06814917477399</c:v>
                </c:pt>
                <c:pt idx="6183">
                  <c:v>155.06321010848799</c:v>
                </c:pt>
                <c:pt idx="6184">
                  <c:v>155.059345556279</c:v>
                </c:pt>
                <c:pt idx="6185">
                  <c:v>155.06041321117101</c:v>
                </c:pt>
                <c:pt idx="6186">
                  <c:v>155.06615937453199</c:v>
                </c:pt>
                <c:pt idx="6187">
                  <c:v>155.06892366706001</c:v>
                </c:pt>
                <c:pt idx="6188">
                  <c:v>155.06548567931901</c:v>
                </c:pt>
                <c:pt idx="6189">
                  <c:v>155.06121554921401</c:v>
                </c:pt>
                <c:pt idx="6190">
                  <c:v>155.06316880483701</c:v>
                </c:pt>
                <c:pt idx="6191">
                  <c:v>155.063396139274</c:v>
                </c:pt>
                <c:pt idx="6192">
                  <c:v>155.06749999993801</c:v>
                </c:pt>
                <c:pt idx="6193">
                  <c:v>155.065823588868</c:v>
                </c:pt>
                <c:pt idx="6194">
                  <c:v>155.064105837206</c:v>
                </c:pt>
                <c:pt idx="6195">
                  <c:v>155.06264276675901</c:v>
                </c:pt>
                <c:pt idx="6196">
                  <c:v>155.06139656094001</c:v>
                </c:pt>
                <c:pt idx="6197">
                  <c:v>155.05970299751601</c:v>
                </c:pt>
                <c:pt idx="6198">
                  <c:v>155.05870767328901</c:v>
                </c:pt>
                <c:pt idx="6199">
                  <c:v>155.061493343964</c:v>
                </c:pt>
                <c:pt idx="6200">
                  <c:v>155.06626663691</c:v>
                </c:pt>
                <c:pt idx="6201">
                  <c:v>155.06765941066999</c:v>
                </c:pt>
                <c:pt idx="6202">
                  <c:v>155.06603773811199</c:v>
                </c:pt>
                <c:pt idx="6203">
                  <c:v>155.068916894144</c:v>
                </c:pt>
                <c:pt idx="6204">
                  <c:v>155.07517676853999</c:v>
                </c:pt>
                <c:pt idx="6205">
                  <c:v>155.083279999952</c:v>
                </c:pt>
                <c:pt idx="6206">
                  <c:v>155.08998809864599</c:v>
                </c:pt>
                <c:pt idx="6207">
                  <c:v>155.08893206596699</c:v>
                </c:pt>
                <c:pt idx="6208">
                  <c:v>155.08327765609801</c:v>
                </c:pt>
                <c:pt idx="6209">
                  <c:v>155.07627422394299</c:v>
                </c:pt>
                <c:pt idx="6210">
                  <c:v>155.07080052234801</c:v>
                </c:pt>
                <c:pt idx="6211">
                  <c:v>155.06800460498701</c:v>
                </c:pt>
                <c:pt idx="6212">
                  <c:v>155.06524188092101</c:v>
                </c:pt>
                <c:pt idx="6213">
                  <c:v>155.05914293215301</c:v>
                </c:pt>
                <c:pt idx="6214">
                  <c:v>155.05335524236901</c:v>
                </c:pt>
                <c:pt idx="6215">
                  <c:v>155.05521670893401</c:v>
                </c:pt>
                <c:pt idx="6216">
                  <c:v>155.057510241221</c:v>
                </c:pt>
                <c:pt idx="6217">
                  <c:v>155.057530000024</c:v>
                </c:pt>
                <c:pt idx="6218">
                  <c:v>155.06032566048799</c:v>
                </c:pt>
                <c:pt idx="6219">
                  <c:v>155.06279863615001</c:v>
                </c:pt>
                <c:pt idx="6220">
                  <c:v>155.06774504681999</c:v>
                </c:pt>
                <c:pt idx="6221">
                  <c:v>155.07391394837299</c:v>
                </c:pt>
                <c:pt idx="6222">
                  <c:v>155.07922249292201</c:v>
                </c:pt>
                <c:pt idx="6223">
                  <c:v>155.083297687227</c:v>
                </c:pt>
                <c:pt idx="6224">
                  <c:v>155.08594640931301</c:v>
                </c:pt>
                <c:pt idx="6225">
                  <c:v>155.08990681396699</c:v>
                </c:pt>
                <c:pt idx="6226">
                  <c:v>155.090233940849</c:v>
                </c:pt>
                <c:pt idx="6227">
                  <c:v>155.08881999998499</c:v>
                </c:pt>
                <c:pt idx="6228">
                  <c:v>155.09712931605901</c:v>
                </c:pt>
                <c:pt idx="6229">
                  <c:v>155.108659512033</c:v>
                </c:pt>
                <c:pt idx="6230">
                  <c:v>155.120493980399</c:v>
                </c:pt>
                <c:pt idx="6231">
                  <c:v>155.132435569694</c:v>
                </c:pt>
                <c:pt idx="6232">
                  <c:v>155.143951653861</c:v>
                </c:pt>
                <c:pt idx="6233">
                  <c:v>155.15733760702901</c:v>
                </c:pt>
                <c:pt idx="6234">
                  <c:v>155.176505043681</c:v>
                </c:pt>
                <c:pt idx="6235">
                  <c:v>155.193405759206</c:v>
                </c:pt>
                <c:pt idx="6236">
                  <c:v>155.20220258623499</c:v>
                </c:pt>
                <c:pt idx="6237">
                  <c:v>155.19907000004201</c:v>
                </c:pt>
                <c:pt idx="6238">
                  <c:v>155.20096025662701</c:v>
                </c:pt>
                <c:pt idx="6239">
                  <c:v>155.19960233197901</c:v>
                </c:pt>
                <c:pt idx="6240">
                  <c:v>155.20133136739301</c:v>
                </c:pt>
                <c:pt idx="6241">
                  <c:v>155.20300154278601</c:v>
                </c:pt>
                <c:pt idx="6242">
                  <c:v>155.20262890918099</c:v>
                </c:pt>
                <c:pt idx="6243">
                  <c:v>155.20510999998299</c:v>
                </c:pt>
                <c:pt idx="6244">
                  <c:v>155.206196810129</c:v>
                </c:pt>
                <c:pt idx="6245">
                  <c:v>155.217366457276</c:v>
                </c:pt>
                <c:pt idx="6246">
                  <c:v>155.22353999998899</c:v>
                </c:pt>
                <c:pt idx="6247">
                  <c:v>155.22761393190399</c:v>
                </c:pt>
                <c:pt idx="6248">
                  <c:v>155.229817317178</c:v>
                </c:pt>
                <c:pt idx="6249">
                  <c:v>155.23079603623</c:v>
                </c:pt>
                <c:pt idx="6250">
                  <c:v>155.230459453908</c:v>
                </c:pt>
                <c:pt idx="6251">
                  <c:v>155.22695196205001</c:v>
                </c:pt>
                <c:pt idx="6252">
                  <c:v>155.218620448862</c:v>
                </c:pt>
                <c:pt idx="6253">
                  <c:v>155.207703982868</c:v>
                </c:pt>
                <c:pt idx="6254">
                  <c:v>155.19775846290599</c:v>
                </c:pt>
                <c:pt idx="6255">
                  <c:v>155.192858688125</c:v>
                </c:pt>
                <c:pt idx="6256">
                  <c:v>155.190189999994</c:v>
                </c:pt>
                <c:pt idx="6257">
                  <c:v>155.190189999994</c:v>
                </c:pt>
                <c:pt idx="6258">
                  <c:v>155.18947142936801</c:v>
                </c:pt>
                <c:pt idx="6259">
                  <c:v>155.19715294420701</c:v>
                </c:pt>
                <c:pt idx="6260">
                  <c:v>155.20380378044899</c:v>
                </c:pt>
                <c:pt idx="6261">
                  <c:v>155.20623712286201</c:v>
                </c:pt>
                <c:pt idx="6262">
                  <c:v>155.206110382833</c:v>
                </c:pt>
                <c:pt idx="6263">
                  <c:v>155.20236731809001</c:v>
                </c:pt>
                <c:pt idx="6264">
                  <c:v>155.19430337975399</c:v>
                </c:pt>
                <c:pt idx="6265">
                  <c:v>155.19075355896001</c:v>
                </c:pt>
                <c:pt idx="6266">
                  <c:v>155.18775185449499</c:v>
                </c:pt>
                <c:pt idx="6267">
                  <c:v>155.18607668663799</c:v>
                </c:pt>
                <c:pt idx="6268">
                  <c:v>155.180450000023</c:v>
                </c:pt>
                <c:pt idx="6269">
                  <c:v>155.173552545429</c:v>
                </c:pt>
                <c:pt idx="6270">
                  <c:v>155.173652181287</c:v>
                </c:pt>
                <c:pt idx="6271">
                  <c:v>155.17295497057401</c:v>
                </c:pt>
                <c:pt idx="6272">
                  <c:v>155.17132234608701</c:v>
                </c:pt>
                <c:pt idx="6273">
                  <c:v>155.170607766986</c:v>
                </c:pt>
                <c:pt idx="6274">
                  <c:v>155.17440558713301</c:v>
                </c:pt>
                <c:pt idx="6275">
                  <c:v>155.18411287982599</c:v>
                </c:pt>
                <c:pt idx="6276">
                  <c:v>155.19502600431599</c:v>
                </c:pt>
                <c:pt idx="6277">
                  <c:v>155.20195084055399</c:v>
                </c:pt>
                <c:pt idx="6278">
                  <c:v>155.20280000004601</c:v>
                </c:pt>
                <c:pt idx="6279">
                  <c:v>155.201094026763</c:v>
                </c:pt>
                <c:pt idx="6280">
                  <c:v>155.19711256316299</c:v>
                </c:pt>
                <c:pt idx="6281">
                  <c:v>155.193096314505</c:v>
                </c:pt>
                <c:pt idx="6282">
                  <c:v>155.18770422484599</c:v>
                </c:pt>
                <c:pt idx="6283">
                  <c:v>155.17898550512299</c:v>
                </c:pt>
                <c:pt idx="6284">
                  <c:v>155.16320917744301</c:v>
                </c:pt>
                <c:pt idx="6285">
                  <c:v>155.149364066006</c:v>
                </c:pt>
                <c:pt idx="6286">
                  <c:v>155.13496242694501</c:v>
                </c:pt>
                <c:pt idx="6287">
                  <c:v>155.12148176036001</c:v>
                </c:pt>
                <c:pt idx="6288">
                  <c:v>155.11342999995799</c:v>
                </c:pt>
                <c:pt idx="6289">
                  <c:v>155.10744405523801</c:v>
                </c:pt>
                <c:pt idx="6290">
                  <c:v>155.09563987055299</c:v>
                </c:pt>
                <c:pt idx="6291">
                  <c:v>155.08140545096799</c:v>
                </c:pt>
                <c:pt idx="6292">
                  <c:v>155.07018822914401</c:v>
                </c:pt>
                <c:pt idx="6293">
                  <c:v>155.06581190700399</c:v>
                </c:pt>
                <c:pt idx="6294">
                  <c:v>155.06582450281499</c:v>
                </c:pt>
                <c:pt idx="6295">
                  <c:v>155.069175968135</c:v>
                </c:pt>
                <c:pt idx="6296">
                  <c:v>155.08237841602099</c:v>
                </c:pt>
                <c:pt idx="6297">
                  <c:v>155.09806865533301</c:v>
                </c:pt>
                <c:pt idx="6298">
                  <c:v>155.113169999994</c:v>
                </c:pt>
                <c:pt idx="6299">
                  <c:v>155.11607442317501</c:v>
                </c:pt>
                <c:pt idx="6300">
                  <c:v>155.12112914660699</c:v>
                </c:pt>
                <c:pt idx="6301">
                  <c:v>155.126993316598</c:v>
                </c:pt>
                <c:pt idx="6302">
                  <c:v>155.13108053878099</c:v>
                </c:pt>
                <c:pt idx="6303">
                  <c:v>155.130552872789</c:v>
                </c:pt>
                <c:pt idx="6304">
                  <c:v>155.12484930468099</c:v>
                </c:pt>
                <c:pt idx="6305">
                  <c:v>155.122942078509</c:v>
                </c:pt>
                <c:pt idx="6306">
                  <c:v>155.118530129226</c:v>
                </c:pt>
                <c:pt idx="6307">
                  <c:v>155.11769958631101</c:v>
                </c:pt>
                <c:pt idx="6308">
                  <c:v>155.118398278</c:v>
                </c:pt>
                <c:pt idx="6309">
                  <c:v>155.117950000023</c:v>
                </c:pt>
                <c:pt idx="6310">
                  <c:v>155.11208636722699</c:v>
                </c:pt>
                <c:pt idx="6311">
                  <c:v>155.11127921506301</c:v>
                </c:pt>
                <c:pt idx="6312">
                  <c:v>155.115283422864</c:v>
                </c:pt>
                <c:pt idx="6313">
                  <c:v>155.123676184602</c:v>
                </c:pt>
                <c:pt idx="6314">
                  <c:v>155.12959333204401</c:v>
                </c:pt>
                <c:pt idx="6315">
                  <c:v>155.138224127679</c:v>
                </c:pt>
                <c:pt idx="6316">
                  <c:v>155.147131084329</c:v>
                </c:pt>
                <c:pt idx="6317">
                  <c:v>155.154388257899</c:v>
                </c:pt>
                <c:pt idx="6318">
                  <c:v>155.156575771315</c:v>
                </c:pt>
                <c:pt idx="6319">
                  <c:v>155.15268999994899</c:v>
                </c:pt>
                <c:pt idx="6320">
                  <c:v>155.15300736112499</c:v>
                </c:pt>
                <c:pt idx="6321">
                  <c:v>155.15226657485701</c:v>
                </c:pt>
                <c:pt idx="6322">
                  <c:v>155.148947979594</c:v>
                </c:pt>
                <c:pt idx="6323">
                  <c:v>155.14290903159201</c:v>
                </c:pt>
                <c:pt idx="6324">
                  <c:v>155.13560442981799</c:v>
                </c:pt>
                <c:pt idx="6325">
                  <c:v>155.128818436796</c:v>
                </c:pt>
                <c:pt idx="6326">
                  <c:v>155.12720816711399</c:v>
                </c:pt>
                <c:pt idx="6327">
                  <c:v>155.13142925214601</c:v>
                </c:pt>
                <c:pt idx="6328">
                  <c:v>155.14064467267499</c:v>
                </c:pt>
                <c:pt idx="6329">
                  <c:v>155.151993708775</c:v>
                </c:pt>
                <c:pt idx="6330">
                  <c:v>155.14809020476699</c:v>
                </c:pt>
                <c:pt idx="6331">
                  <c:v>155.14356007987001</c:v>
                </c:pt>
                <c:pt idx="6332">
                  <c:v>155.141972461764</c:v>
                </c:pt>
                <c:pt idx="6333">
                  <c:v>155.14292426559501</c:v>
                </c:pt>
                <c:pt idx="6334">
                  <c:v>155.14365338171501</c:v>
                </c:pt>
                <c:pt idx="6335">
                  <c:v>155.141860549461</c:v>
                </c:pt>
                <c:pt idx="6336">
                  <c:v>155.134718445592</c:v>
                </c:pt>
                <c:pt idx="6337">
                  <c:v>155.12403392658399</c:v>
                </c:pt>
                <c:pt idx="6338">
                  <c:v>155.11055280595301</c:v>
                </c:pt>
                <c:pt idx="6339">
                  <c:v>155.103349999991</c:v>
                </c:pt>
                <c:pt idx="6340">
                  <c:v>155.10017044011701</c:v>
                </c:pt>
                <c:pt idx="6341">
                  <c:v>155.09850583165499</c:v>
                </c:pt>
                <c:pt idx="6342">
                  <c:v>155.10253381739699</c:v>
                </c:pt>
                <c:pt idx="6343">
                  <c:v>155.10896148641899</c:v>
                </c:pt>
                <c:pt idx="6344">
                  <c:v>155.11503307158401</c:v>
                </c:pt>
                <c:pt idx="6345">
                  <c:v>155.12063943381901</c:v>
                </c:pt>
                <c:pt idx="6346">
                  <c:v>155.125793665202</c:v>
                </c:pt>
                <c:pt idx="6347">
                  <c:v>155.13047975314001</c:v>
                </c:pt>
                <c:pt idx="6348">
                  <c:v>155.132784099079</c:v>
                </c:pt>
                <c:pt idx="6349">
                  <c:v>155.12968680071401</c:v>
                </c:pt>
                <c:pt idx="6350">
                  <c:v>155.12068000000201</c:v>
                </c:pt>
                <c:pt idx="6351">
                  <c:v>155.11667829602101</c:v>
                </c:pt>
                <c:pt idx="6352">
                  <c:v>155.111816816702</c:v>
                </c:pt>
                <c:pt idx="6353">
                  <c:v>155.100543047999</c:v>
                </c:pt>
                <c:pt idx="6354">
                  <c:v>155.08669534014501</c:v>
                </c:pt>
                <c:pt idx="6355">
                  <c:v>155.079974303207</c:v>
                </c:pt>
                <c:pt idx="6356">
                  <c:v>155.07054000002699</c:v>
                </c:pt>
                <c:pt idx="6357">
                  <c:v>155.06461716623599</c:v>
                </c:pt>
                <c:pt idx="6358">
                  <c:v>155.03089999997499</c:v>
                </c:pt>
                <c:pt idx="6359">
                  <c:v>155.03072244186001</c:v>
                </c:pt>
                <c:pt idx="6360">
                  <c:v>155.00912000002299</c:v>
                </c:pt>
                <c:pt idx="6361">
                  <c:v>154.98942589642701</c:v>
                </c:pt>
                <c:pt idx="6362">
                  <c:v>154.96953922694399</c:v>
                </c:pt>
                <c:pt idx="6363">
                  <c:v>154.95293599234401</c:v>
                </c:pt>
                <c:pt idx="6364">
                  <c:v>154.93832349661</c:v>
                </c:pt>
                <c:pt idx="6365">
                  <c:v>154.92486852745</c:v>
                </c:pt>
                <c:pt idx="6366">
                  <c:v>154.91233557060301</c:v>
                </c:pt>
                <c:pt idx="6367">
                  <c:v>154.90174197829501</c:v>
                </c:pt>
                <c:pt idx="6368">
                  <c:v>154.89332889443699</c:v>
                </c:pt>
                <c:pt idx="6369">
                  <c:v>154.88185892369901</c:v>
                </c:pt>
                <c:pt idx="6370">
                  <c:v>154.87419939955001</c:v>
                </c:pt>
                <c:pt idx="6371">
                  <c:v>154.86944556755901</c:v>
                </c:pt>
                <c:pt idx="6372">
                  <c:v>154.86563372397299</c:v>
                </c:pt>
                <c:pt idx="6373">
                  <c:v>154.86349542780201</c:v>
                </c:pt>
                <c:pt idx="6374">
                  <c:v>154.86193947316599</c:v>
                </c:pt>
                <c:pt idx="6375">
                  <c:v>154.86202072934199</c:v>
                </c:pt>
                <c:pt idx="6376">
                  <c:v>154.86758466323499</c:v>
                </c:pt>
                <c:pt idx="6377">
                  <c:v>154.87354562813599</c:v>
                </c:pt>
                <c:pt idx="6378">
                  <c:v>154.877218261769</c:v>
                </c:pt>
                <c:pt idx="6379">
                  <c:v>154.88149999997799</c:v>
                </c:pt>
                <c:pt idx="6380">
                  <c:v>154.88149999998001</c:v>
                </c:pt>
                <c:pt idx="6381">
                  <c:v>154.880079850085</c:v>
                </c:pt>
                <c:pt idx="6382">
                  <c:v>154.87481975640301</c:v>
                </c:pt>
                <c:pt idx="6383">
                  <c:v>154.86607091921499</c:v>
                </c:pt>
                <c:pt idx="6384">
                  <c:v>154.85973921995199</c:v>
                </c:pt>
                <c:pt idx="6385">
                  <c:v>154.859985073448</c:v>
                </c:pt>
                <c:pt idx="6386">
                  <c:v>154.86149923527501</c:v>
                </c:pt>
                <c:pt idx="6387">
                  <c:v>154.86685989593201</c:v>
                </c:pt>
                <c:pt idx="6388">
                  <c:v>154.88061999996501</c:v>
                </c:pt>
                <c:pt idx="6389">
                  <c:v>154.90284644333099</c:v>
                </c:pt>
                <c:pt idx="6390">
                  <c:v>154.91723000506201</c:v>
                </c:pt>
                <c:pt idx="6391">
                  <c:v>154.93146179984601</c:v>
                </c:pt>
                <c:pt idx="6392">
                  <c:v>154.94594087887199</c:v>
                </c:pt>
                <c:pt idx="6393">
                  <c:v>154.959368937048</c:v>
                </c:pt>
                <c:pt idx="6394">
                  <c:v>154.969791239833</c:v>
                </c:pt>
                <c:pt idx="6395">
                  <c:v>154.97737205863501</c:v>
                </c:pt>
                <c:pt idx="6396">
                  <c:v>154.98127296541799</c:v>
                </c:pt>
                <c:pt idx="6397">
                  <c:v>154.98093575940101</c:v>
                </c:pt>
                <c:pt idx="6398">
                  <c:v>154.97713136201</c:v>
                </c:pt>
                <c:pt idx="6399">
                  <c:v>154.973588966271</c:v>
                </c:pt>
                <c:pt idx="6400">
                  <c:v>154.97336999999101</c:v>
                </c:pt>
                <c:pt idx="6401">
                  <c:v>154.97546445437499</c:v>
                </c:pt>
                <c:pt idx="6402">
                  <c:v>154.980332372769</c:v>
                </c:pt>
                <c:pt idx="6403">
                  <c:v>154.98353495795001</c:v>
                </c:pt>
                <c:pt idx="6404">
                  <c:v>154.98496790229601</c:v>
                </c:pt>
                <c:pt idx="6405">
                  <c:v>154.988284080173</c:v>
                </c:pt>
                <c:pt idx="6406">
                  <c:v>154.99397921198101</c:v>
                </c:pt>
                <c:pt idx="6407">
                  <c:v>154.996505988899</c:v>
                </c:pt>
                <c:pt idx="6408">
                  <c:v>154.99730665292</c:v>
                </c:pt>
                <c:pt idx="6409">
                  <c:v>154.99902629760601</c:v>
                </c:pt>
                <c:pt idx="6410">
                  <c:v>154.99950999999399</c:v>
                </c:pt>
                <c:pt idx="6411">
                  <c:v>154.99559766032601</c:v>
                </c:pt>
                <c:pt idx="6412">
                  <c:v>154.99511081674601</c:v>
                </c:pt>
                <c:pt idx="6413">
                  <c:v>154.99435899354501</c:v>
                </c:pt>
                <c:pt idx="6414">
                  <c:v>154.990952144516</c:v>
                </c:pt>
                <c:pt idx="6415">
                  <c:v>154.98295930353899</c:v>
                </c:pt>
                <c:pt idx="6416">
                  <c:v>154.97131995070001</c:v>
                </c:pt>
                <c:pt idx="6417">
                  <c:v>154.960858920882</c:v>
                </c:pt>
                <c:pt idx="6418">
                  <c:v>154.95499389541899</c:v>
                </c:pt>
                <c:pt idx="6419">
                  <c:v>154.953299972613</c:v>
                </c:pt>
                <c:pt idx="6420">
                  <c:v>154.96270481284299</c:v>
                </c:pt>
                <c:pt idx="6421">
                  <c:v>154.97134298688599</c:v>
                </c:pt>
                <c:pt idx="6422">
                  <c:v>154.97907999997099</c:v>
                </c:pt>
                <c:pt idx="6423">
                  <c:v>154.98058659495001</c:v>
                </c:pt>
                <c:pt idx="6424">
                  <c:v>154.98334471835901</c:v>
                </c:pt>
                <c:pt idx="6425">
                  <c:v>154.988217422433</c:v>
                </c:pt>
                <c:pt idx="6426">
                  <c:v>154.997453146536</c:v>
                </c:pt>
                <c:pt idx="6427">
                  <c:v>155.008419577127</c:v>
                </c:pt>
                <c:pt idx="6428">
                  <c:v>155.016230783536</c:v>
                </c:pt>
                <c:pt idx="6429">
                  <c:v>155.02669089448</c:v>
                </c:pt>
                <c:pt idx="6430">
                  <c:v>155.034894547248</c:v>
                </c:pt>
                <c:pt idx="6431">
                  <c:v>155.03698979880801</c:v>
                </c:pt>
                <c:pt idx="6432">
                  <c:v>155.03397999999899</c:v>
                </c:pt>
                <c:pt idx="6433">
                  <c:v>155.03270520078701</c:v>
                </c:pt>
                <c:pt idx="6434">
                  <c:v>155.02871294622599</c:v>
                </c:pt>
                <c:pt idx="6435">
                  <c:v>155.02607874351901</c:v>
                </c:pt>
                <c:pt idx="6436">
                  <c:v>155.02484690659099</c:v>
                </c:pt>
                <c:pt idx="6437">
                  <c:v>155.022034621503</c:v>
                </c:pt>
                <c:pt idx="6438">
                  <c:v>155.01537241889099</c:v>
                </c:pt>
                <c:pt idx="6439">
                  <c:v>155.00548427049901</c:v>
                </c:pt>
                <c:pt idx="6440">
                  <c:v>154.99580073723601</c:v>
                </c:pt>
                <c:pt idx="6441">
                  <c:v>154.989218936779</c:v>
                </c:pt>
                <c:pt idx="6442">
                  <c:v>154.98688000001499</c:v>
                </c:pt>
                <c:pt idx="6443">
                  <c:v>154.98717280774099</c:v>
                </c:pt>
                <c:pt idx="6444">
                  <c:v>154.98280633542299</c:v>
                </c:pt>
                <c:pt idx="6445">
                  <c:v>154.978585540106</c:v>
                </c:pt>
                <c:pt idx="6446">
                  <c:v>154.97419020969201</c:v>
                </c:pt>
                <c:pt idx="6447">
                  <c:v>154.96985091868299</c:v>
                </c:pt>
                <c:pt idx="6448">
                  <c:v>154.96368484766299</c:v>
                </c:pt>
                <c:pt idx="6449">
                  <c:v>154.96025097424101</c:v>
                </c:pt>
                <c:pt idx="6450">
                  <c:v>154.96502665292201</c:v>
                </c:pt>
                <c:pt idx="6451">
                  <c:v>154.97121653686301</c:v>
                </c:pt>
                <c:pt idx="6452">
                  <c:v>154.97529284571601</c:v>
                </c:pt>
                <c:pt idx="6453">
                  <c:v>154.97463999998899</c:v>
                </c:pt>
                <c:pt idx="6454">
                  <c:v>154.97960630041999</c:v>
                </c:pt>
                <c:pt idx="6455">
                  <c:v>154.98477211705799</c:v>
                </c:pt>
                <c:pt idx="6456">
                  <c:v>154.98726144957999</c:v>
                </c:pt>
                <c:pt idx="6457">
                  <c:v>154.98824749706799</c:v>
                </c:pt>
                <c:pt idx="6458">
                  <c:v>154.98682367652299</c:v>
                </c:pt>
                <c:pt idx="6459">
                  <c:v>154.98280699373899</c:v>
                </c:pt>
                <c:pt idx="6460">
                  <c:v>154.983984321885</c:v>
                </c:pt>
                <c:pt idx="6461">
                  <c:v>154.98235639583899</c:v>
                </c:pt>
                <c:pt idx="6462">
                  <c:v>154.98381654709701</c:v>
                </c:pt>
                <c:pt idx="6463">
                  <c:v>154.981279999962</c:v>
                </c:pt>
                <c:pt idx="6464">
                  <c:v>154.97278499779699</c:v>
                </c:pt>
                <c:pt idx="6465">
                  <c:v>154.96795450335699</c:v>
                </c:pt>
                <c:pt idx="6466">
                  <c:v>154.967119999998</c:v>
                </c:pt>
                <c:pt idx="6467">
                  <c:v>154.96520645817901</c:v>
                </c:pt>
                <c:pt idx="6468">
                  <c:v>154.96359000001499</c:v>
                </c:pt>
                <c:pt idx="6469">
                  <c:v>154.96448684810699</c:v>
                </c:pt>
                <c:pt idx="6470">
                  <c:v>154.96731567097299</c:v>
                </c:pt>
                <c:pt idx="6471">
                  <c:v>154.97292579225899</c:v>
                </c:pt>
                <c:pt idx="6472">
                  <c:v>154.981996965023</c:v>
                </c:pt>
                <c:pt idx="6473">
                  <c:v>154.98881186211801</c:v>
                </c:pt>
                <c:pt idx="6474">
                  <c:v>154.98968999999801</c:v>
                </c:pt>
                <c:pt idx="6475">
                  <c:v>154.99229006200099</c:v>
                </c:pt>
                <c:pt idx="6476">
                  <c:v>154.99249432942301</c:v>
                </c:pt>
                <c:pt idx="6477">
                  <c:v>154.99695968822999</c:v>
                </c:pt>
                <c:pt idx="6478">
                  <c:v>155.004576856836</c:v>
                </c:pt>
                <c:pt idx="6479">
                  <c:v>155.01493380572299</c:v>
                </c:pt>
                <c:pt idx="6480">
                  <c:v>155.026321902468</c:v>
                </c:pt>
                <c:pt idx="6481">
                  <c:v>155.032864873829</c:v>
                </c:pt>
                <c:pt idx="6482">
                  <c:v>155.035892647346</c:v>
                </c:pt>
                <c:pt idx="6483">
                  <c:v>155.03223044344099</c:v>
                </c:pt>
                <c:pt idx="6484">
                  <c:v>155.02566398772899</c:v>
                </c:pt>
                <c:pt idx="6485">
                  <c:v>155.02148000006201</c:v>
                </c:pt>
                <c:pt idx="6486">
                  <c:v>155.016354937454</c:v>
                </c:pt>
                <c:pt idx="6487">
                  <c:v>155.015042832619</c:v>
                </c:pt>
                <c:pt idx="6488">
                  <c:v>155.01499508600099</c:v>
                </c:pt>
                <c:pt idx="6489">
                  <c:v>155.01580134046799</c:v>
                </c:pt>
                <c:pt idx="6490">
                  <c:v>155.01361822512001</c:v>
                </c:pt>
                <c:pt idx="6491">
                  <c:v>155.00833288117801</c:v>
                </c:pt>
                <c:pt idx="6492">
                  <c:v>155.00569006224799</c:v>
                </c:pt>
                <c:pt idx="6493">
                  <c:v>155.00772347865299</c:v>
                </c:pt>
                <c:pt idx="6494">
                  <c:v>155.01124395013599</c:v>
                </c:pt>
                <c:pt idx="6495">
                  <c:v>155.014026685076</c:v>
                </c:pt>
                <c:pt idx="6496">
                  <c:v>155.008703600107</c:v>
                </c:pt>
                <c:pt idx="6497">
                  <c:v>155.001232812963</c:v>
                </c:pt>
                <c:pt idx="6498">
                  <c:v>155.00661999996399</c:v>
                </c:pt>
                <c:pt idx="6499">
                  <c:v>155.00311873225601</c:v>
                </c:pt>
                <c:pt idx="6500">
                  <c:v>155.00023485105399</c:v>
                </c:pt>
                <c:pt idx="6501">
                  <c:v>154.99597957406101</c:v>
                </c:pt>
                <c:pt idx="6502">
                  <c:v>154.987255359372</c:v>
                </c:pt>
                <c:pt idx="6503">
                  <c:v>154.975248496116</c:v>
                </c:pt>
                <c:pt idx="6504">
                  <c:v>154.963490517342</c:v>
                </c:pt>
                <c:pt idx="6505">
                  <c:v>154.94857172292501</c:v>
                </c:pt>
                <c:pt idx="6506">
                  <c:v>154.93074080448699</c:v>
                </c:pt>
                <c:pt idx="6507">
                  <c:v>154.91340079660401</c:v>
                </c:pt>
                <c:pt idx="6508">
                  <c:v>154.911099999984</c:v>
                </c:pt>
                <c:pt idx="6509">
                  <c:v>154.914518825166</c:v>
                </c:pt>
                <c:pt idx="6510">
                  <c:v>154.92537116443901</c:v>
                </c:pt>
                <c:pt idx="6511">
                  <c:v>154.93596066579801</c:v>
                </c:pt>
                <c:pt idx="6512">
                  <c:v>154.95000013132599</c:v>
                </c:pt>
                <c:pt idx="6513">
                  <c:v>154.966918221866</c:v>
                </c:pt>
                <c:pt idx="6514">
                  <c:v>154.981961556047</c:v>
                </c:pt>
                <c:pt idx="6515">
                  <c:v>154.999664422813</c:v>
                </c:pt>
                <c:pt idx="6516">
                  <c:v>155.01801623575301</c:v>
                </c:pt>
                <c:pt idx="6517">
                  <c:v>155.035714620042</c:v>
                </c:pt>
                <c:pt idx="6518">
                  <c:v>155.05137861148</c:v>
                </c:pt>
                <c:pt idx="6519">
                  <c:v>155.06350999997801</c:v>
                </c:pt>
                <c:pt idx="6520">
                  <c:v>155.083091284852</c:v>
                </c:pt>
                <c:pt idx="6521">
                  <c:v>155.09427209342701</c:v>
                </c:pt>
                <c:pt idx="6522">
                  <c:v>155.10529773299501</c:v>
                </c:pt>
                <c:pt idx="6523">
                  <c:v>155.10868562981901</c:v>
                </c:pt>
                <c:pt idx="6524">
                  <c:v>155.10588256491499</c:v>
                </c:pt>
                <c:pt idx="6525">
                  <c:v>155.10091922837501</c:v>
                </c:pt>
                <c:pt idx="6526">
                  <c:v>155.09707146065901</c:v>
                </c:pt>
                <c:pt idx="6527">
                  <c:v>155.097388695604</c:v>
                </c:pt>
                <c:pt idx="6528">
                  <c:v>155.093751428301</c:v>
                </c:pt>
                <c:pt idx="6529">
                  <c:v>155.07966176035401</c:v>
                </c:pt>
                <c:pt idx="6530">
                  <c:v>155.06620370804299</c:v>
                </c:pt>
                <c:pt idx="6531">
                  <c:v>155.05119000002401</c:v>
                </c:pt>
                <c:pt idx="6532">
                  <c:v>155.04273581190299</c:v>
                </c:pt>
                <c:pt idx="6533">
                  <c:v>155.039776952718</c:v>
                </c:pt>
                <c:pt idx="6534">
                  <c:v>155.03535376423</c:v>
                </c:pt>
                <c:pt idx="6535">
                  <c:v>155.02996230937799</c:v>
                </c:pt>
                <c:pt idx="6536">
                  <c:v>155.02502585053401</c:v>
                </c:pt>
                <c:pt idx="6537">
                  <c:v>155.02053513939299</c:v>
                </c:pt>
                <c:pt idx="6538">
                  <c:v>155.01547041232999</c:v>
                </c:pt>
                <c:pt idx="6539">
                  <c:v>155.00600276144499</c:v>
                </c:pt>
                <c:pt idx="6540">
                  <c:v>154.99688104693399</c:v>
                </c:pt>
                <c:pt idx="6541">
                  <c:v>154.98257405531299</c:v>
                </c:pt>
                <c:pt idx="6542">
                  <c:v>154.96980000003799</c:v>
                </c:pt>
                <c:pt idx="6543">
                  <c:v>154.94484400965999</c:v>
                </c:pt>
                <c:pt idx="6544">
                  <c:v>154.921950657661</c:v>
                </c:pt>
                <c:pt idx="6545">
                  <c:v>154.90094148453201</c:v>
                </c:pt>
                <c:pt idx="6546">
                  <c:v>154.879503483279</c:v>
                </c:pt>
                <c:pt idx="6547">
                  <c:v>154.86147847758801</c:v>
                </c:pt>
                <c:pt idx="6548">
                  <c:v>154.85047798746299</c:v>
                </c:pt>
                <c:pt idx="6549">
                  <c:v>154.846987971526</c:v>
                </c:pt>
                <c:pt idx="6550">
                  <c:v>154.846653470441</c:v>
                </c:pt>
                <c:pt idx="6551">
                  <c:v>154.84950183109299</c:v>
                </c:pt>
                <c:pt idx="6552">
                  <c:v>154.84137000002801</c:v>
                </c:pt>
                <c:pt idx="6553">
                  <c:v>154.83880222205599</c:v>
                </c:pt>
                <c:pt idx="6554">
                  <c:v>154.837380176393</c:v>
                </c:pt>
                <c:pt idx="6555">
                  <c:v>154.84356138135399</c:v>
                </c:pt>
                <c:pt idx="6556">
                  <c:v>154.85377224183</c:v>
                </c:pt>
                <c:pt idx="6557">
                  <c:v>154.86573517399501</c:v>
                </c:pt>
                <c:pt idx="6558">
                  <c:v>154.87908456118399</c:v>
                </c:pt>
                <c:pt idx="6559">
                  <c:v>154.891569110776</c:v>
                </c:pt>
                <c:pt idx="6560">
                  <c:v>154.90064331745299</c:v>
                </c:pt>
                <c:pt idx="6561">
                  <c:v>154.91193365280699</c:v>
                </c:pt>
                <c:pt idx="6562">
                  <c:v>154.92328702772599</c:v>
                </c:pt>
                <c:pt idx="6563">
                  <c:v>154.94277999999599</c:v>
                </c:pt>
                <c:pt idx="6564">
                  <c:v>154.95241093399699</c:v>
                </c:pt>
                <c:pt idx="6565">
                  <c:v>154.967371780836</c:v>
                </c:pt>
                <c:pt idx="6566">
                  <c:v>154.996390656736</c:v>
                </c:pt>
                <c:pt idx="6567">
                  <c:v>155.02558313208601</c:v>
                </c:pt>
                <c:pt idx="6568">
                  <c:v>155.025586843524</c:v>
                </c:pt>
                <c:pt idx="6569">
                  <c:v>155.02146721683499</c:v>
                </c:pt>
                <c:pt idx="6570">
                  <c:v>155.01190822718499</c:v>
                </c:pt>
                <c:pt idx="6571">
                  <c:v>154.99960000001201</c:v>
                </c:pt>
                <c:pt idx="6572">
                  <c:v>154.991307493661</c:v>
                </c:pt>
                <c:pt idx="6573">
                  <c:v>154.984141458213</c:v>
                </c:pt>
                <c:pt idx="6574">
                  <c:v>154.97872362085801</c:v>
                </c:pt>
                <c:pt idx="6575">
                  <c:v>154.97401137294699</c:v>
                </c:pt>
                <c:pt idx="6576">
                  <c:v>154.96698997920799</c:v>
                </c:pt>
                <c:pt idx="6577">
                  <c:v>154.95695466750499</c:v>
                </c:pt>
                <c:pt idx="6578">
                  <c:v>154.95375133955699</c:v>
                </c:pt>
                <c:pt idx="6579">
                  <c:v>154.952800998383</c:v>
                </c:pt>
                <c:pt idx="6580">
                  <c:v>154.953140000036</c:v>
                </c:pt>
                <c:pt idx="6581">
                  <c:v>154.95314000003501</c:v>
                </c:pt>
                <c:pt idx="6582">
                  <c:v>154.9523505784</c:v>
                </c:pt>
                <c:pt idx="6583">
                  <c:v>154.957468855614</c:v>
                </c:pt>
                <c:pt idx="6584">
                  <c:v>154.96161865497601</c:v>
                </c:pt>
                <c:pt idx="6585">
                  <c:v>154.965354481763</c:v>
                </c:pt>
                <c:pt idx="6586">
                  <c:v>154.96842088611601</c:v>
                </c:pt>
                <c:pt idx="6587">
                  <c:v>154.96991790011799</c:v>
                </c:pt>
                <c:pt idx="6588">
                  <c:v>154.97310315350501</c:v>
                </c:pt>
                <c:pt idx="6589">
                  <c:v>154.98223160925099</c:v>
                </c:pt>
                <c:pt idx="6590">
                  <c:v>154.98744642025099</c:v>
                </c:pt>
                <c:pt idx="6591">
                  <c:v>154.99432596667501</c:v>
                </c:pt>
                <c:pt idx="6592">
                  <c:v>155.00272000001999</c:v>
                </c:pt>
                <c:pt idx="6593">
                  <c:v>155.004306023711</c:v>
                </c:pt>
                <c:pt idx="6594">
                  <c:v>155.004917749784</c:v>
                </c:pt>
                <c:pt idx="6595">
                  <c:v>155.00972387189401</c:v>
                </c:pt>
                <c:pt idx="6596">
                  <c:v>155.015669797155</c:v>
                </c:pt>
                <c:pt idx="6597">
                  <c:v>155.026237531193</c:v>
                </c:pt>
                <c:pt idx="6598">
                  <c:v>155.043713060084</c:v>
                </c:pt>
                <c:pt idx="6599">
                  <c:v>155.06149727053099</c:v>
                </c:pt>
                <c:pt idx="6600">
                  <c:v>155.07903469493201</c:v>
                </c:pt>
                <c:pt idx="6601">
                  <c:v>155.09467526409401</c:v>
                </c:pt>
                <c:pt idx="6602">
                  <c:v>155.099020841162</c:v>
                </c:pt>
                <c:pt idx="6603">
                  <c:v>155.10796000000099</c:v>
                </c:pt>
                <c:pt idx="6604">
                  <c:v>155.10771096689999</c:v>
                </c:pt>
                <c:pt idx="6605">
                  <c:v>155.104891993297</c:v>
                </c:pt>
                <c:pt idx="6606">
                  <c:v>155.102326258831</c:v>
                </c:pt>
                <c:pt idx="6607">
                  <c:v>155.09962738151901</c:v>
                </c:pt>
                <c:pt idx="6608">
                  <c:v>155.099205528916</c:v>
                </c:pt>
                <c:pt idx="6609">
                  <c:v>155.103466081954</c:v>
                </c:pt>
                <c:pt idx="6610">
                  <c:v>155.11008033956901</c:v>
                </c:pt>
                <c:pt idx="6611">
                  <c:v>155.11677834046699</c:v>
                </c:pt>
                <c:pt idx="6612">
                  <c:v>155.12480232022199</c:v>
                </c:pt>
                <c:pt idx="6613">
                  <c:v>155.13571458505001</c:v>
                </c:pt>
                <c:pt idx="6614">
                  <c:v>155.14886000003301</c:v>
                </c:pt>
                <c:pt idx="6615">
                  <c:v>155.160732883262</c:v>
                </c:pt>
                <c:pt idx="6616">
                  <c:v>155.16815609877099</c:v>
                </c:pt>
                <c:pt idx="6617">
                  <c:v>155.17373541206101</c:v>
                </c:pt>
                <c:pt idx="6618">
                  <c:v>155.17594676653999</c:v>
                </c:pt>
                <c:pt idx="6619">
                  <c:v>155.17649511074299</c:v>
                </c:pt>
                <c:pt idx="6620">
                  <c:v>155.17558706381701</c:v>
                </c:pt>
                <c:pt idx="6621">
                  <c:v>155.171899604109</c:v>
                </c:pt>
                <c:pt idx="6622">
                  <c:v>155.164634002611</c:v>
                </c:pt>
                <c:pt idx="6623">
                  <c:v>155.150874737256</c:v>
                </c:pt>
                <c:pt idx="6624">
                  <c:v>155.136377410503</c:v>
                </c:pt>
                <c:pt idx="6625">
                  <c:v>155.12482600955599</c:v>
                </c:pt>
                <c:pt idx="6626">
                  <c:v>155.121645743372</c:v>
                </c:pt>
                <c:pt idx="6627">
                  <c:v>155.11426999998801</c:v>
                </c:pt>
                <c:pt idx="6628">
                  <c:v>155.10890533675601</c:v>
                </c:pt>
                <c:pt idx="6629">
                  <c:v>155.102190834933</c:v>
                </c:pt>
                <c:pt idx="6630">
                  <c:v>155.092244589123</c:v>
                </c:pt>
                <c:pt idx="6631">
                  <c:v>155.08218258117799</c:v>
                </c:pt>
                <c:pt idx="6632">
                  <c:v>155.07178670120899</c:v>
                </c:pt>
                <c:pt idx="6633">
                  <c:v>155.05617571960701</c:v>
                </c:pt>
                <c:pt idx="6634">
                  <c:v>155.035975865355</c:v>
                </c:pt>
                <c:pt idx="6635">
                  <c:v>155.02185191301601</c:v>
                </c:pt>
                <c:pt idx="6636">
                  <c:v>155.00841636839701</c:v>
                </c:pt>
                <c:pt idx="6637">
                  <c:v>154.99918000000301</c:v>
                </c:pt>
                <c:pt idx="6638">
                  <c:v>154.99331110191699</c:v>
                </c:pt>
                <c:pt idx="6639">
                  <c:v>154.989739245137</c:v>
                </c:pt>
                <c:pt idx="6640">
                  <c:v>154.98688803746299</c:v>
                </c:pt>
                <c:pt idx="6641">
                  <c:v>154.98361046332801</c:v>
                </c:pt>
                <c:pt idx="6642">
                  <c:v>154.976004529839</c:v>
                </c:pt>
                <c:pt idx="6643">
                  <c:v>154.962987476682</c:v>
                </c:pt>
                <c:pt idx="6644">
                  <c:v>154.94762719524201</c:v>
                </c:pt>
                <c:pt idx="6645">
                  <c:v>154.93920022507999</c:v>
                </c:pt>
                <c:pt idx="6646">
                  <c:v>154.930338918844</c:v>
                </c:pt>
                <c:pt idx="6647">
                  <c:v>154.92188907949901</c:v>
                </c:pt>
                <c:pt idx="6648">
                  <c:v>154.91075595584999</c:v>
                </c:pt>
                <c:pt idx="6649">
                  <c:v>154.89516999995701</c:v>
                </c:pt>
                <c:pt idx="6650">
                  <c:v>154.88559751924399</c:v>
                </c:pt>
                <c:pt idx="6651">
                  <c:v>154.88060423985399</c:v>
                </c:pt>
                <c:pt idx="6652">
                  <c:v>154.876776872829</c:v>
                </c:pt>
                <c:pt idx="6653">
                  <c:v>154.873966552898</c:v>
                </c:pt>
                <c:pt idx="6654">
                  <c:v>154.87104732468401</c:v>
                </c:pt>
                <c:pt idx="6655">
                  <c:v>154.867312575895</c:v>
                </c:pt>
                <c:pt idx="6656">
                  <c:v>154.863338549953</c:v>
                </c:pt>
                <c:pt idx="6657">
                  <c:v>154.85833876413199</c:v>
                </c:pt>
                <c:pt idx="6658">
                  <c:v>154.853582454964</c:v>
                </c:pt>
                <c:pt idx="6659">
                  <c:v>154.851169023023</c:v>
                </c:pt>
                <c:pt idx="6660">
                  <c:v>154.84578000004299</c:v>
                </c:pt>
                <c:pt idx="6661">
                  <c:v>154.835247342152</c:v>
                </c:pt>
                <c:pt idx="6662">
                  <c:v>154.82926100187899</c:v>
                </c:pt>
                <c:pt idx="6663">
                  <c:v>154.83120945549601</c:v>
                </c:pt>
                <c:pt idx="6664">
                  <c:v>154.834477949556</c:v>
                </c:pt>
                <c:pt idx="6665">
                  <c:v>154.834679641435</c:v>
                </c:pt>
                <c:pt idx="6666">
                  <c:v>154.83396256129899</c:v>
                </c:pt>
                <c:pt idx="6667">
                  <c:v>154.828926974631</c:v>
                </c:pt>
                <c:pt idx="6668">
                  <c:v>154.816860740538</c:v>
                </c:pt>
                <c:pt idx="6669">
                  <c:v>154.801057659496</c:v>
                </c:pt>
                <c:pt idx="6670">
                  <c:v>154.77868100496201</c:v>
                </c:pt>
                <c:pt idx="6671">
                  <c:v>154.75882999999101</c:v>
                </c:pt>
                <c:pt idx="6672">
                  <c:v>154.75146478258901</c:v>
                </c:pt>
                <c:pt idx="6673">
                  <c:v>154.74282600772301</c:v>
                </c:pt>
                <c:pt idx="6674">
                  <c:v>154.73186578572901</c:v>
                </c:pt>
                <c:pt idx="6675">
                  <c:v>154.71676723839499</c:v>
                </c:pt>
                <c:pt idx="6676">
                  <c:v>154.700728294405</c:v>
                </c:pt>
                <c:pt idx="6677">
                  <c:v>154.69142528339501</c:v>
                </c:pt>
                <c:pt idx="6678">
                  <c:v>154.689884940393</c:v>
                </c:pt>
                <c:pt idx="6679">
                  <c:v>154.69424623713601</c:v>
                </c:pt>
                <c:pt idx="6680">
                  <c:v>154.69683907050501</c:v>
                </c:pt>
                <c:pt idx="6681">
                  <c:v>154.70049874934901</c:v>
                </c:pt>
                <c:pt idx="6682">
                  <c:v>154.70206000002901</c:v>
                </c:pt>
                <c:pt idx="6683">
                  <c:v>154.71138538012499</c:v>
                </c:pt>
                <c:pt idx="6684">
                  <c:v>154.72391970782499</c:v>
                </c:pt>
                <c:pt idx="6685">
                  <c:v>154.736246284359</c:v>
                </c:pt>
                <c:pt idx="6686">
                  <c:v>154.75261043035499</c:v>
                </c:pt>
                <c:pt idx="6687">
                  <c:v>154.777197770767</c:v>
                </c:pt>
                <c:pt idx="6688">
                  <c:v>154.80522354457901</c:v>
                </c:pt>
                <c:pt idx="6689">
                  <c:v>154.829149999968</c:v>
                </c:pt>
                <c:pt idx="6690">
                  <c:v>154.830130179375</c:v>
                </c:pt>
                <c:pt idx="6691">
                  <c:v>154.85217000001299</c:v>
                </c:pt>
                <c:pt idx="6692">
                  <c:v>154.86782169336701</c:v>
                </c:pt>
                <c:pt idx="6693">
                  <c:v>154.87788754014099</c:v>
                </c:pt>
                <c:pt idx="6694">
                  <c:v>154.88731511097399</c:v>
                </c:pt>
                <c:pt idx="6695">
                  <c:v>154.89593373712401</c:v>
                </c:pt>
                <c:pt idx="6696">
                  <c:v>154.904211784502</c:v>
                </c:pt>
                <c:pt idx="6697">
                  <c:v>154.90393834889301</c:v>
                </c:pt>
                <c:pt idx="6698">
                  <c:v>154.89726565550001</c:v>
                </c:pt>
                <c:pt idx="6699">
                  <c:v>154.88722576800799</c:v>
                </c:pt>
                <c:pt idx="6700">
                  <c:v>154.87911864136399</c:v>
                </c:pt>
                <c:pt idx="6701">
                  <c:v>154.87285061599201</c:v>
                </c:pt>
                <c:pt idx="6702">
                  <c:v>154.87162999996301</c:v>
                </c:pt>
                <c:pt idx="6703">
                  <c:v>154.86870653467599</c:v>
                </c:pt>
                <c:pt idx="6704">
                  <c:v>154.862335605282</c:v>
                </c:pt>
                <c:pt idx="6705">
                  <c:v>154.857932244902</c:v>
                </c:pt>
                <c:pt idx="6706">
                  <c:v>154.86148863112601</c:v>
                </c:pt>
                <c:pt idx="6707">
                  <c:v>154.87227478201299</c:v>
                </c:pt>
                <c:pt idx="6708">
                  <c:v>154.88355867669</c:v>
                </c:pt>
                <c:pt idx="6709">
                  <c:v>154.89302433412999</c:v>
                </c:pt>
                <c:pt idx="6710">
                  <c:v>154.89080721043601</c:v>
                </c:pt>
                <c:pt idx="6711">
                  <c:v>154.882042604058</c:v>
                </c:pt>
                <c:pt idx="6712">
                  <c:v>154.87714751502801</c:v>
                </c:pt>
                <c:pt idx="6713">
                  <c:v>154.86749000004301</c:v>
                </c:pt>
                <c:pt idx="6714">
                  <c:v>154.862525210244</c:v>
                </c:pt>
                <c:pt idx="6715">
                  <c:v>154.85795120540101</c:v>
                </c:pt>
                <c:pt idx="6716">
                  <c:v>154.85868100143901</c:v>
                </c:pt>
                <c:pt idx="6717">
                  <c:v>154.86136169004601</c:v>
                </c:pt>
                <c:pt idx="6718">
                  <c:v>154.86126306715099</c:v>
                </c:pt>
                <c:pt idx="6719">
                  <c:v>154.860105284253</c:v>
                </c:pt>
                <c:pt idx="6720">
                  <c:v>154.86038647183</c:v>
                </c:pt>
                <c:pt idx="6721">
                  <c:v>154.858027842854</c:v>
                </c:pt>
                <c:pt idx="6722">
                  <c:v>154.84884265242701</c:v>
                </c:pt>
                <c:pt idx="6723">
                  <c:v>154.83784787236101</c:v>
                </c:pt>
                <c:pt idx="6724">
                  <c:v>154.82700999996899</c:v>
                </c:pt>
                <c:pt idx="6725">
                  <c:v>154.82073688329899</c:v>
                </c:pt>
                <c:pt idx="6726">
                  <c:v>154.81789948946999</c:v>
                </c:pt>
                <c:pt idx="6727">
                  <c:v>154.814359935146</c:v>
                </c:pt>
                <c:pt idx="6728">
                  <c:v>154.80647539617601</c:v>
                </c:pt>
                <c:pt idx="6729">
                  <c:v>154.79939479205601</c:v>
                </c:pt>
                <c:pt idx="6730">
                  <c:v>154.79457971554399</c:v>
                </c:pt>
                <c:pt idx="6731">
                  <c:v>154.78261155579699</c:v>
                </c:pt>
                <c:pt idx="6732">
                  <c:v>154.77115447535999</c:v>
                </c:pt>
                <c:pt idx="6733">
                  <c:v>154.76319347373399</c:v>
                </c:pt>
                <c:pt idx="6734">
                  <c:v>154.763897530554</c:v>
                </c:pt>
                <c:pt idx="6735">
                  <c:v>154.76434000002499</c:v>
                </c:pt>
                <c:pt idx="6736">
                  <c:v>154.76750405267799</c:v>
                </c:pt>
                <c:pt idx="6737">
                  <c:v>154.774635478264</c:v>
                </c:pt>
                <c:pt idx="6738">
                  <c:v>154.785756914014</c:v>
                </c:pt>
                <c:pt idx="6739">
                  <c:v>154.799179851811</c:v>
                </c:pt>
                <c:pt idx="6740">
                  <c:v>154.81270634606</c:v>
                </c:pt>
                <c:pt idx="6741">
                  <c:v>154.82482848954601</c:v>
                </c:pt>
                <c:pt idx="6742">
                  <c:v>154.83634129798901</c:v>
                </c:pt>
                <c:pt idx="6743">
                  <c:v>154.845413665336</c:v>
                </c:pt>
                <c:pt idx="6744">
                  <c:v>154.84964110439901</c:v>
                </c:pt>
                <c:pt idx="6745">
                  <c:v>154.84969000002201</c:v>
                </c:pt>
                <c:pt idx="6746">
                  <c:v>154.85080102150101</c:v>
                </c:pt>
                <c:pt idx="6747">
                  <c:v>154.85440309242401</c:v>
                </c:pt>
                <c:pt idx="6748">
                  <c:v>154.85640579392799</c:v>
                </c:pt>
                <c:pt idx="6749">
                  <c:v>154.85588293785</c:v>
                </c:pt>
                <c:pt idx="6750">
                  <c:v>154.853744961253</c:v>
                </c:pt>
                <c:pt idx="6751">
                  <c:v>154.84873514426201</c:v>
                </c:pt>
                <c:pt idx="6752">
                  <c:v>154.84530620301101</c:v>
                </c:pt>
                <c:pt idx="6753">
                  <c:v>154.842400417172</c:v>
                </c:pt>
                <c:pt idx="6754">
                  <c:v>154.84365377145099</c:v>
                </c:pt>
                <c:pt idx="6755">
                  <c:v>154.84775999999499</c:v>
                </c:pt>
                <c:pt idx="6756">
                  <c:v>154.84997723730899</c:v>
                </c:pt>
                <c:pt idx="6757">
                  <c:v>154.85160406668601</c:v>
                </c:pt>
                <c:pt idx="6758">
                  <c:v>154.851233056137</c:v>
                </c:pt>
                <c:pt idx="6759">
                  <c:v>154.84897272351699</c:v>
                </c:pt>
                <c:pt idx="6760">
                  <c:v>154.844214156346</c:v>
                </c:pt>
                <c:pt idx="6761">
                  <c:v>154.835986877799</c:v>
                </c:pt>
                <c:pt idx="6762">
                  <c:v>154.82683392138</c:v>
                </c:pt>
                <c:pt idx="6763">
                  <c:v>154.81807617883601</c:v>
                </c:pt>
                <c:pt idx="6764">
                  <c:v>154.80549846412001</c:v>
                </c:pt>
                <c:pt idx="6765">
                  <c:v>154.79580012980301</c:v>
                </c:pt>
                <c:pt idx="6766">
                  <c:v>154.79394195416</c:v>
                </c:pt>
                <c:pt idx="6767">
                  <c:v>154.795818970889</c:v>
                </c:pt>
                <c:pt idx="6768">
                  <c:v>154.79992290729601</c:v>
                </c:pt>
                <c:pt idx="6769">
                  <c:v>154.80492066236599</c:v>
                </c:pt>
                <c:pt idx="6770">
                  <c:v>154.81336187672201</c:v>
                </c:pt>
                <c:pt idx="6771">
                  <c:v>154.82237138440499</c:v>
                </c:pt>
                <c:pt idx="6772">
                  <c:v>154.82093182067501</c:v>
                </c:pt>
                <c:pt idx="6773">
                  <c:v>154.81941783540799</c:v>
                </c:pt>
                <c:pt idx="6774">
                  <c:v>154.814850000006</c:v>
                </c:pt>
                <c:pt idx="6775">
                  <c:v>154.806039794702</c:v>
                </c:pt>
                <c:pt idx="6776">
                  <c:v>154.792900847704</c:v>
                </c:pt>
                <c:pt idx="6777">
                  <c:v>154.77637507272499</c:v>
                </c:pt>
                <c:pt idx="6778">
                  <c:v>154.762471231343</c:v>
                </c:pt>
                <c:pt idx="6779">
                  <c:v>154.753409580241</c:v>
                </c:pt>
                <c:pt idx="6780">
                  <c:v>154.75076236623599</c:v>
                </c:pt>
                <c:pt idx="6781">
                  <c:v>154.75545986403301</c:v>
                </c:pt>
                <c:pt idx="6782">
                  <c:v>154.75837955577401</c:v>
                </c:pt>
                <c:pt idx="6783">
                  <c:v>154.753729693629</c:v>
                </c:pt>
                <c:pt idx="6784">
                  <c:v>154.75190010319801</c:v>
                </c:pt>
                <c:pt idx="6785">
                  <c:v>154.755848177426</c:v>
                </c:pt>
                <c:pt idx="6786">
                  <c:v>154.75983893521999</c:v>
                </c:pt>
                <c:pt idx="6787">
                  <c:v>154.75999544117801</c:v>
                </c:pt>
                <c:pt idx="6788">
                  <c:v>154.758796623118</c:v>
                </c:pt>
                <c:pt idx="6789">
                  <c:v>154.759430420944</c:v>
                </c:pt>
                <c:pt idx="6790">
                  <c:v>154.76440764702301</c:v>
                </c:pt>
                <c:pt idx="6791">
                  <c:v>154.76998617275899</c:v>
                </c:pt>
                <c:pt idx="6792">
                  <c:v>154.77316207111099</c:v>
                </c:pt>
                <c:pt idx="6793">
                  <c:v>154.771647632846</c:v>
                </c:pt>
                <c:pt idx="6794">
                  <c:v>154.767953755284</c:v>
                </c:pt>
                <c:pt idx="6795">
                  <c:v>154.77169202430301</c:v>
                </c:pt>
                <c:pt idx="6796">
                  <c:v>154.777177636787</c:v>
                </c:pt>
                <c:pt idx="6797">
                  <c:v>154.78385176314401</c:v>
                </c:pt>
                <c:pt idx="6798">
                  <c:v>154.790922618639</c:v>
                </c:pt>
                <c:pt idx="6799">
                  <c:v>154.79583999999701</c:v>
                </c:pt>
                <c:pt idx="6800">
                  <c:v>154.79779403880201</c:v>
                </c:pt>
                <c:pt idx="6801">
                  <c:v>154.806811096557</c:v>
                </c:pt>
                <c:pt idx="6802">
                  <c:v>154.81406912536099</c:v>
                </c:pt>
                <c:pt idx="6803">
                  <c:v>154.820106881725</c:v>
                </c:pt>
                <c:pt idx="6804">
                  <c:v>154.82621999999699</c:v>
                </c:pt>
                <c:pt idx="6805">
                  <c:v>154.832634406273</c:v>
                </c:pt>
                <c:pt idx="6806">
                  <c:v>154.84629633291499</c:v>
                </c:pt>
                <c:pt idx="6807">
                  <c:v>154.86080025193399</c:v>
                </c:pt>
                <c:pt idx="6808">
                  <c:v>154.871705037108</c:v>
                </c:pt>
                <c:pt idx="6809">
                  <c:v>154.87730632074499</c:v>
                </c:pt>
                <c:pt idx="6810">
                  <c:v>154.87570096773899</c:v>
                </c:pt>
                <c:pt idx="6811">
                  <c:v>154.86897950091199</c:v>
                </c:pt>
                <c:pt idx="6812">
                  <c:v>154.866098687331</c:v>
                </c:pt>
                <c:pt idx="6813">
                  <c:v>154.863336660713</c:v>
                </c:pt>
                <c:pt idx="6814">
                  <c:v>154.86367999996301</c:v>
                </c:pt>
                <c:pt idx="6815">
                  <c:v>154.86047476704999</c:v>
                </c:pt>
                <c:pt idx="6816">
                  <c:v>154.85587163891199</c:v>
                </c:pt>
                <c:pt idx="6817">
                  <c:v>154.849190301818</c:v>
                </c:pt>
                <c:pt idx="6818">
                  <c:v>154.84369105034</c:v>
                </c:pt>
                <c:pt idx="6819">
                  <c:v>154.83932181244199</c:v>
                </c:pt>
                <c:pt idx="6820">
                  <c:v>154.83099484712801</c:v>
                </c:pt>
                <c:pt idx="6821">
                  <c:v>154.822153538343</c:v>
                </c:pt>
                <c:pt idx="6822">
                  <c:v>154.81212162916799</c:v>
                </c:pt>
                <c:pt idx="6823">
                  <c:v>154.79875766997401</c:v>
                </c:pt>
                <c:pt idx="6824">
                  <c:v>154.783524493062</c:v>
                </c:pt>
                <c:pt idx="6825">
                  <c:v>154.760061305574</c:v>
                </c:pt>
                <c:pt idx="6826">
                  <c:v>154.746046861081</c:v>
                </c:pt>
                <c:pt idx="6827">
                  <c:v>154.73154914487401</c:v>
                </c:pt>
                <c:pt idx="6828">
                  <c:v>154.709443730705</c:v>
                </c:pt>
                <c:pt idx="6829">
                  <c:v>154.69320337847799</c:v>
                </c:pt>
                <c:pt idx="6830">
                  <c:v>154.68870936295301</c:v>
                </c:pt>
                <c:pt idx="6831">
                  <c:v>154.693348512993</c:v>
                </c:pt>
                <c:pt idx="6832">
                  <c:v>154.70908581099999</c:v>
                </c:pt>
                <c:pt idx="6833">
                  <c:v>154.71984330411101</c:v>
                </c:pt>
                <c:pt idx="6834">
                  <c:v>154.73139999996999</c:v>
                </c:pt>
                <c:pt idx="6835">
                  <c:v>154.73870762387099</c:v>
                </c:pt>
                <c:pt idx="6836">
                  <c:v>154.745072811792</c:v>
                </c:pt>
                <c:pt idx="6837">
                  <c:v>154.75204033901599</c:v>
                </c:pt>
                <c:pt idx="6838">
                  <c:v>154.75957399961101</c:v>
                </c:pt>
                <c:pt idx="6839">
                  <c:v>154.76558714390799</c:v>
                </c:pt>
                <c:pt idx="6840">
                  <c:v>154.76972796834099</c:v>
                </c:pt>
                <c:pt idx="6841">
                  <c:v>154.77429075798401</c:v>
                </c:pt>
                <c:pt idx="6842">
                  <c:v>154.78230176537201</c:v>
                </c:pt>
                <c:pt idx="6843">
                  <c:v>154.788611951592</c:v>
                </c:pt>
                <c:pt idx="6844">
                  <c:v>154.79409330139299</c:v>
                </c:pt>
                <c:pt idx="6845">
                  <c:v>154.79123000004199</c:v>
                </c:pt>
                <c:pt idx="6846">
                  <c:v>154.78719344329801</c:v>
                </c:pt>
                <c:pt idx="6847">
                  <c:v>154.78436782315401</c:v>
                </c:pt>
                <c:pt idx="6848">
                  <c:v>154.778037005019</c:v>
                </c:pt>
                <c:pt idx="6849">
                  <c:v>154.76990747151001</c:v>
                </c:pt>
                <c:pt idx="6850">
                  <c:v>154.76646857176601</c:v>
                </c:pt>
                <c:pt idx="6851">
                  <c:v>154.76895025514</c:v>
                </c:pt>
                <c:pt idx="6852">
                  <c:v>154.774798694151</c:v>
                </c:pt>
                <c:pt idx="6853">
                  <c:v>154.78366192163099</c:v>
                </c:pt>
                <c:pt idx="6854">
                  <c:v>154.79992665250401</c:v>
                </c:pt>
                <c:pt idx="6855">
                  <c:v>154.81543797182701</c:v>
                </c:pt>
                <c:pt idx="6856">
                  <c:v>154.83083000002699</c:v>
                </c:pt>
                <c:pt idx="6857">
                  <c:v>154.845960687108</c:v>
                </c:pt>
                <c:pt idx="6858">
                  <c:v>154.86212471421999</c:v>
                </c:pt>
                <c:pt idx="6859">
                  <c:v>154.877826799606</c:v>
                </c:pt>
                <c:pt idx="6860">
                  <c:v>154.88718028278299</c:v>
                </c:pt>
                <c:pt idx="6861">
                  <c:v>154.88726813590699</c:v>
                </c:pt>
                <c:pt idx="6862">
                  <c:v>154.88047949629299</c:v>
                </c:pt>
                <c:pt idx="6863">
                  <c:v>154.86656914487199</c:v>
                </c:pt>
                <c:pt idx="6864">
                  <c:v>154.849219917255</c:v>
                </c:pt>
                <c:pt idx="6865">
                  <c:v>154.82638654475301</c:v>
                </c:pt>
                <c:pt idx="6866">
                  <c:v>154.81224000003601</c:v>
                </c:pt>
                <c:pt idx="6867">
                  <c:v>154.80522319469</c:v>
                </c:pt>
                <c:pt idx="6868">
                  <c:v>154.796947079886</c:v>
                </c:pt>
                <c:pt idx="6869">
                  <c:v>154.787748767929</c:v>
                </c:pt>
                <c:pt idx="6870">
                  <c:v>154.77468465246901</c:v>
                </c:pt>
                <c:pt idx="6871">
                  <c:v>154.75548083361801</c:v>
                </c:pt>
                <c:pt idx="6872">
                  <c:v>154.73509857673301</c:v>
                </c:pt>
                <c:pt idx="6873">
                  <c:v>154.725786304905</c:v>
                </c:pt>
                <c:pt idx="6874">
                  <c:v>154.72055158439699</c:v>
                </c:pt>
                <c:pt idx="6875">
                  <c:v>154.71227427386799</c:v>
                </c:pt>
                <c:pt idx="6876">
                  <c:v>154.70294000001601</c:v>
                </c:pt>
                <c:pt idx="6877">
                  <c:v>154.69473270537</c:v>
                </c:pt>
                <c:pt idx="6878">
                  <c:v>154.69495522615401</c:v>
                </c:pt>
                <c:pt idx="6879">
                  <c:v>154.70128747036301</c:v>
                </c:pt>
                <c:pt idx="6880">
                  <c:v>154.710645742113</c:v>
                </c:pt>
                <c:pt idx="6881">
                  <c:v>154.72012040002201</c:v>
                </c:pt>
                <c:pt idx="6882">
                  <c:v>154.72863450695601</c:v>
                </c:pt>
                <c:pt idx="6883">
                  <c:v>154.73832989599799</c:v>
                </c:pt>
                <c:pt idx="6884">
                  <c:v>154.746879929686</c:v>
                </c:pt>
                <c:pt idx="6885">
                  <c:v>154.75273056580599</c:v>
                </c:pt>
                <c:pt idx="6886">
                  <c:v>154.76901635279299</c:v>
                </c:pt>
                <c:pt idx="6887">
                  <c:v>154.78235824794899</c:v>
                </c:pt>
                <c:pt idx="6888">
                  <c:v>154.78780999997099</c:v>
                </c:pt>
                <c:pt idx="6889">
                  <c:v>154.78982762601399</c:v>
                </c:pt>
                <c:pt idx="6890">
                  <c:v>154.79229021757601</c:v>
                </c:pt>
                <c:pt idx="6891">
                  <c:v>154.79219837494901</c:v>
                </c:pt>
                <c:pt idx="6892">
                  <c:v>154.79466161391699</c:v>
                </c:pt>
                <c:pt idx="6893">
                  <c:v>154.79883534945199</c:v>
                </c:pt>
                <c:pt idx="6894">
                  <c:v>154.798183755341</c:v>
                </c:pt>
                <c:pt idx="6895">
                  <c:v>154.792633918999</c:v>
                </c:pt>
                <c:pt idx="6896">
                  <c:v>154.78473730194099</c:v>
                </c:pt>
                <c:pt idx="6897">
                  <c:v>154.77414620066</c:v>
                </c:pt>
                <c:pt idx="6898">
                  <c:v>154.76617845277801</c:v>
                </c:pt>
                <c:pt idx="6899">
                  <c:v>154.767897338094</c:v>
                </c:pt>
                <c:pt idx="6900">
                  <c:v>154.77521000005899</c:v>
                </c:pt>
                <c:pt idx="6901">
                  <c:v>154.78346684617301</c:v>
                </c:pt>
                <c:pt idx="6902">
                  <c:v>154.78684784484099</c:v>
                </c:pt>
                <c:pt idx="6903">
                  <c:v>154.78633078645601</c:v>
                </c:pt>
                <c:pt idx="6904">
                  <c:v>154.785370000005</c:v>
                </c:pt>
                <c:pt idx="6905">
                  <c:v>154.783593988799</c:v>
                </c:pt>
                <c:pt idx="6906">
                  <c:v>154.77742855227601</c:v>
                </c:pt>
                <c:pt idx="6907">
                  <c:v>154.76878865842599</c:v>
                </c:pt>
                <c:pt idx="6908">
                  <c:v>154.76100333962401</c:v>
                </c:pt>
                <c:pt idx="6909">
                  <c:v>154.75894000004499</c:v>
                </c:pt>
                <c:pt idx="6910">
                  <c:v>154.75957773837601</c:v>
                </c:pt>
                <c:pt idx="6911">
                  <c:v>154.75883836141699</c:v>
                </c:pt>
                <c:pt idx="6912">
                  <c:v>154.75679855512701</c:v>
                </c:pt>
                <c:pt idx="6913">
                  <c:v>154.75136762457899</c:v>
                </c:pt>
                <c:pt idx="6914">
                  <c:v>154.74487731747701</c:v>
                </c:pt>
                <c:pt idx="6915">
                  <c:v>154.741552375352</c:v>
                </c:pt>
                <c:pt idx="6916">
                  <c:v>154.74068182833801</c:v>
                </c:pt>
                <c:pt idx="6917">
                  <c:v>154.73988257357499</c:v>
                </c:pt>
                <c:pt idx="6918">
                  <c:v>154.73466700502999</c:v>
                </c:pt>
                <c:pt idx="6919">
                  <c:v>154.73041190110601</c:v>
                </c:pt>
                <c:pt idx="6920">
                  <c:v>154.71897999993999</c:v>
                </c:pt>
                <c:pt idx="6921">
                  <c:v>154.71085354307701</c:v>
                </c:pt>
                <c:pt idx="6922">
                  <c:v>154.700443160231</c:v>
                </c:pt>
                <c:pt idx="6923">
                  <c:v>154.69497130269201</c:v>
                </c:pt>
                <c:pt idx="6924">
                  <c:v>154.69398709960899</c:v>
                </c:pt>
                <c:pt idx="6925">
                  <c:v>154.690902547577</c:v>
                </c:pt>
                <c:pt idx="6926">
                  <c:v>154.68385923986801</c:v>
                </c:pt>
                <c:pt idx="6927">
                  <c:v>154.672430377404</c:v>
                </c:pt>
                <c:pt idx="6928">
                  <c:v>154.65720281081499</c:v>
                </c:pt>
                <c:pt idx="6929">
                  <c:v>154.645225706654</c:v>
                </c:pt>
                <c:pt idx="6930">
                  <c:v>154.639756619151</c:v>
                </c:pt>
                <c:pt idx="6931">
                  <c:v>154.63565000003001</c:v>
                </c:pt>
                <c:pt idx="6932">
                  <c:v>154.632273456413</c:v>
                </c:pt>
                <c:pt idx="6933">
                  <c:v>154.62800961461201</c:v>
                </c:pt>
                <c:pt idx="6934">
                  <c:v>154.622778460652</c:v>
                </c:pt>
                <c:pt idx="6935">
                  <c:v>154.61497148717001</c:v>
                </c:pt>
                <c:pt idx="6936">
                  <c:v>154.60762990253301</c:v>
                </c:pt>
                <c:pt idx="6937">
                  <c:v>154.60071079946201</c:v>
                </c:pt>
                <c:pt idx="6938">
                  <c:v>154.59781917937801</c:v>
                </c:pt>
                <c:pt idx="6939">
                  <c:v>154.59499504627701</c:v>
                </c:pt>
                <c:pt idx="6940">
                  <c:v>154.59203804579599</c:v>
                </c:pt>
                <c:pt idx="6941">
                  <c:v>154.59137000002801</c:v>
                </c:pt>
                <c:pt idx="6942">
                  <c:v>154.59508509918501</c:v>
                </c:pt>
                <c:pt idx="6943">
                  <c:v>154.60052507198</c:v>
                </c:pt>
                <c:pt idx="6944">
                  <c:v>154.60679707469899</c:v>
                </c:pt>
                <c:pt idx="6945">
                  <c:v>154.61530333458501</c:v>
                </c:pt>
                <c:pt idx="6946">
                  <c:v>154.628490447979</c:v>
                </c:pt>
                <c:pt idx="6947">
                  <c:v>154.645474207749</c:v>
                </c:pt>
                <c:pt idx="6948">
                  <c:v>154.660252047146</c:v>
                </c:pt>
                <c:pt idx="6949">
                  <c:v>154.67521685676101</c:v>
                </c:pt>
                <c:pt idx="6950">
                  <c:v>154.687711524408</c:v>
                </c:pt>
                <c:pt idx="6951">
                  <c:v>154.69865293420099</c:v>
                </c:pt>
                <c:pt idx="6952">
                  <c:v>154.70736999997001</c:v>
                </c:pt>
                <c:pt idx="6953">
                  <c:v>154.72262387420801</c:v>
                </c:pt>
                <c:pt idx="6954">
                  <c:v>154.741689722985</c:v>
                </c:pt>
                <c:pt idx="6955">
                  <c:v>154.762243608972</c:v>
                </c:pt>
                <c:pt idx="6956">
                  <c:v>154.77974968031899</c:v>
                </c:pt>
                <c:pt idx="6957">
                  <c:v>154.790646036185</c:v>
                </c:pt>
                <c:pt idx="6958">
                  <c:v>154.793839290477</c:v>
                </c:pt>
                <c:pt idx="6959">
                  <c:v>154.79336482791399</c:v>
                </c:pt>
                <c:pt idx="6960">
                  <c:v>154.79724174974001</c:v>
                </c:pt>
                <c:pt idx="6961">
                  <c:v>154.794209311553</c:v>
                </c:pt>
                <c:pt idx="6962">
                  <c:v>154.78775804627199</c:v>
                </c:pt>
                <c:pt idx="6963">
                  <c:v>154.78319999996</c:v>
                </c:pt>
                <c:pt idx="6964">
                  <c:v>154.77053611452001</c:v>
                </c:pt>
                <c:pt idx="6965">
                  <c:v>154.758298880166</c:v>
                </c:pt>
                <c:pt idx="6966">
                  <c:v>154.73966379131599</c:v>
                </c:pt>
                <c:pt idx="6967">
                  <c:v>154.72305227874801</c:v>
                </c:pt>
                <c:pt idx="6968">
                  <c:v>154.711527237838</c:v>
                </c:pt>
                <c:pt idx="6969">
                  <c:v>154.70087564504499</c:v>
                </c:pt>
                <c:pt idx="6970">
                  <c:v>154.68694633443101</c:v>
                </c:pt>
                <c:pt idx="6971">
                  <c:v>154.673231124056</c:v>
                </c:pt>
                <c:pt idx="6972">
                  <c:v>154.66357067746301</c:v>
                </c:pt>
                <c:pt idx="6973">
                  <c:v>154.65261952784701</c:v>
                </c:pt>
                <c:pt idx="6974">
                  <c:v>154.64309999998699</c:v>
                </c:pt>
                <c:pt idx="6975">
                  <c:v>154.64233123383201</c:v>
                </c:pt>
                <c:pt idx="6976">
                  <c:v>154.63707760536701</c:v>
                </c:pt>
                <c:pt idx="6977">
                  <c:v>154.63415176940899</c:v>
                </c:pt>
                <c:pt idx="6978">
                  <c:v>154.63678431508399</c:v>
                </c:pt>
                <c:pt idx="6979">
                  <c:v>154.64179343324199</c:v>
                </c:pt>
                <c:pt idx="6980">
                  <c:v>154.64502601210901</c:v>
                </c:pt>
                <c:pt idx="6981">
                  <c:v>154.64763811691199</c:v>
                </c:pt>
                <c:pt idx="6982">
                  <c:v>154.65411778032799</c:v>
                </c:pt>
                <c:pt idx="6983">
                  <c:v>154.66419096905199</c:v>
                </c:pt>
                <c:pt idx="6984">
                  <c:v>154.67126076909801</c:v>
                </c:pt>
                <c:pt idx="6985">
                  <c:v>154.67067004598201</c:v>
                </c:pt>
                <c:pt idx="6986">
                  <c:v>154.67036826766301</c:v>
                </c:pt>
                <c:pt idx="6987">
                  <c:v>154.673442146811</c:v>
                </c:pt>
                <c:pt idx="6988">
                  <c:v>154.679941254981</c:v>
                </c:pt>
                <c:pt idx="6989">
                  <c:v>154.683323864453</c:v>
                </c:pt>
                <c:pt idx="6990">
                  <c:v>154.68514709847801</c:v>
                </c:pt>
                <c:pt idx="6991">
                  <c:v>154.690309616364</c:v>
                </c:pt>
                <c:pt idx="6992">
                  <c:v>154.693740000015</c:v>
                </c:pt>
                <c:pt idx="6993">
                  <c:v>154.69267604009599</c:v>
                </c:pt>
                <c:pt idx="6994">
                  <c:v>154.68939352059701</c:v>
                </c:pt>
                <c:pt idx="6995">
                  <c:v>154.68564645573301</c:v>
                </c:pt>
                <c:pt idx="6996">
                  <c:v>154.68274362813901</c:v>
                </c:pt>
                <c:pt idx="6997">
                  <c:v>154.68325001573999</c:v>
                </c:pt>
                <c:pt idx="6998">
                  <c:v>154.68835066258501</c:v>
                </c:pt>
                <c:pt idx="6999">
                  <c:v>154.694535262904</c:v>
                </c:pt>
                <c:pt idx="7000">
                  <c:v>154.69672546703501</c:v>
                </c:pt>
                <c:pt idx="7001">
                  <c:v>154.699869999973</c:v>
                </c:pt>
                <c:pt idx="7002">
                  <c:v>154.69454915625701</c:v>
                </c:pt>
                <c:pt idx="7003">
                  <c:v>154.685357858944</c:v>
                </c:pt>
                <c:pt idx="7004">
                  <c:v>154.68170603730499</c:v>
                </c:pt>
                <c:pt idx="7005">
                  <c:v>154.67845834794599</c:v>
                </c:pt>
                <c:pt idx="7006">
                  <c:v>154.67324198108901</c:v>
                </c:pt>
                <c:pt idx="7007">
                  <c:v>154.66926999996701</c:v>
                </c:pt>
                <c:pt idx="7008">
                  <c:v>154.66721295001099</c:v>
                </c:pt>
                <c:pt idx="7009">
                  <c:v>154.66184378648501</c:v>
                </c:pt>
                <c:pt idx="7010">
                  <c:v>154.66326667118099</c:v>
                </c:pt>
                <c:pt idx="7011">
                  <c:v>154.664566384746</c:v>
                </c:pt>
                <c:pt idx="7012">
                  <c:v>154.670532775449</c:v>
                </c:pt>
                <c:pt idx="7013">
                  <c:v>154.67580000001399</c:v>
                </c:pt>
                <c:pt idx="7014">
                  <c:v>154.680132263762</c:v>
                </c:pt>
                <c:pt idx="7015">
                  <c:v>154.68311876713599</c:v>
                </c:pt>
                <c:pt idx="7016">
                  <c:v>154.685776435561</c:v>
                </c:pt>
                <c:pt idx="7017">
                  <c:v>154.690464119068</c:v>
                </c:pt>
                <c:pt idx="7018">
                  <c:v>154.69852012605099</c:v>
                </c:pt>
                <c:pt idx="7019">
                  <c:v>154.708692471245</c:v>
                </c:pt>
                <c:pt idx="7020">
                  <c:v>154.718596329387</c:v>
                </c:pt>
                <c:pt idx="7021">
                  <c:v>154.72442980760201</c:v>
                </c:pt>
                <c:pt idx="7022">
                  <c:v>154.72345276629099</c:v>
                </c:pt>
                <c:pt idx="7023">
                  <c:v>154.72479634824199</c:v>
                </c:pt>
                <c:pt idx="7024">
                  <c:v>154.72536000003001</c:v>
                </c:pt>
                <c:pt idx="7025">
                  <c:v>154.728554210477</c:v>
                </c:pt>
                <c:pt idx="7026">
                  <c:v>154.725255701073</c:v>
                </c:pt>
                <c:pt idx="7027">
                  <c:v>154.718274903218</c:v>
                </c:pt>
                <c:pt idx="7028">
                  <c:v>154.70657221091099</c:v>
                </c:pt>
                <c:pt idx="7029">
                  <c:v>154.69145496280001</c:v>
                </c:pt>
                <c:pt idx="7030">
                  <c:v>154.67713163236499</c:v>
                </c:pt>
                <c:pt idx="7031">
                  <c:v>154.66381370672599</c:v>
                </c:pt>
                <c:pt idx="7032">
                  <c:v>154.64786834738101</c:v>
                </c:pt>
                <c:pt idx="7033">
                  <c:v>154.636097378497</c:v>
                </c:pt>
                <c:pt idx="7034">
                  <c:v>154.622219999983</c:v>
                </c:pt>
                <c:pt idx="7035">
                  <c:v>154.61098999996801</c:v>
                </c:pt>
                <c:pt idx="7036">
                  <c:v>154.611453444033</c:v>
                </c:pt>
                <c:pt idx="7037">
                  <c:v>154.61604113989199</c:v>
                </c:pt>
                <c:pt idx="7038">
                  <c:v>154.619877432246</c:v>
                </c:pt>
                <c:pt idx="7039">
                  <c:v>154.61969575367101</c:v>
                </c:pt>
                <c:pt idx="7040">
                  <c:v>154.616103352149</c:v>
                </c:pt>
                <c:pt idx="7041">
                  <c:v>154.60889113905799</c:v>
                </c:pt>
                <c:pt idx="7042">
                  <c:v>154.60044557672799</c:v>
                </c:pt>
                <c:pt idx="7043">
                  <c:v>154.59387448326001</c:v>
                </c:pt>
                <c:pt idx="7044">
                  <c:v>154.585509074187</c:v>
                </c:pt>
                <c:pt idx="7045">
                  <c:v>154.57270999998099</c:v>
                </c:pt>
                <c:pt idx="7046">
                  <c:v>154.56026158162899</c:v>
                </c:pt>
                <c:pt idx="7047">
                  <c:v>154.55133765043999</c:v>
                </c:pt>
                <c:pt idx="7048">
                  <c:v>154.54751652774601</c:v>
                </c:pt>
                <c:pt idx="7049">
                  <c:v>154.544218955888</c:v>
                </c:pt>
                <c:pt idx="7050">
                  <c:v>154.54062604877501</c:v>
                </c:pt>
                <c:pt idx="7051">
                  <c:v>154.539602701012</c:v>
                </c:pt>
                <c:pt idx="7052">
                  <c:v>154.53977851939001</c:v>
                </c:pt>
                <c:pt idx="7053">
                  <c:v>154.54120237589501</c:v>
                </c:pt>
                <c:pt idx="7054">
                  <c:v>154.54666729189401</c:v>
                </c:pt>
                <c:pt idx="7055">
                  <c:v>154.550319999962</c:v>
                </c:pt>
                <c:pt idx="7056">
                  <c:v>154.55557339375599</c:v>
                </c:pt>
                <c:pt idx="7057">
                  <c:v>154.55872145072499</c:v>
                </c:pt>
                <c:pt idx="7058">
                  <c:v>154.55852364947</c:v>
                </c:pt>
                <c:pt idx="7059">
                  <c:v>154.55682754429</c:v>
                </c:pt>
                <c:pt idx="7060">
                  <c:v>154.55694091292801</c:v>
                </c:pt>
                <c:pt idx="7061">
                  <c:v>154.55927560618599</c:v>
                </c:pt>
                <c:pt idx="7062">
                  <c:v>154.56034428536501</c:v>
                </c:pt>
                <c:pt idx="7063">
                  <c:v>154.55853647103001</c:v>
                </c:pt>
                <c:pt idx="7064">
                  <c:v>154.55778545737601</c:v>
                </c:pt>
                <c:pt idx="7065">
                  <c:v>154.55652000005099</c:v>
                </c:pt>
                <c:pt idx="7066">
                  <c:v>154.55301348139</c:v>
                </c:pt>
                <c:pt idx="7067">
                  <c:v>154.547905827547</c:v>
                </c:pt>
                <c:pt idx="7068">
                  <c:v>154.54163747258801</c:v>
                </c:pt>
                <c:pt idx="7069">
                  <c:v>154.53814609450501</c:v>
                </c:pt>
                <c:pt idx="7070">
                  <c:v>154.53989265093901</c:v>
                </c:pt>
                <c:pt idx="7071">
                  <c:v>154.54411634806601</c:v>
                </c:pt>
                <c:pt idx="7072">
                  <c:v>154.549494788224</c:v>
                </c:pt>
                <c:pt idx="7073">
                  <c:v>154.55697801009401</c:v>
                </c:pt>
                <c:pt idx="7074">
                  <c:v>154.56287763852501</c:v>
                </c:pt>
                <c:pt idx="7075">
                  <c:v>154.57154999999401</c:v>
                </c:pt>
                <c:pt idx="7076">
                  <c:v>154.57488773850599</c:v>
                </c:pt>
                <c:pt idx="7077">
                  <c:v>154.59035404799599</c:v>
                </c:pt>
                <c:pt idx="7078">
                  <c:v>154.60630170860799</c:v>
                </c:pt>
                <c:pt idx="7079">
                  <c:v>154.61235335103601</c:v>
                </c:pt>
                <c:pt idx="7080">
                  <c:v>154.61678578495699</c:v>
                </c:pt>
                <c:pt idx="7081">
                  <c:v>154.61933910229101</c:v>
                </c:pt>
                <c:pt idx="7082">
                  <c:v>154.62287280236501</c:v>
                </c:pt>
                <c:pt idx="7083">
                  <c:v>154.620720092238</c:v>
                </c:pt>
                <c:pt idx="7084">
                  <c:v>154.61689764741701</c:v>
                </c:pt>
                <c:pt idx="7085">
                  <c:v>154.611339999992</c:v>
                </c:pt>
                <c:pt idx="7086">
                  <c:v>154.600287892343</c:v>
                </c:pt>
                <c:pt idx="7087">
                  <c:v>154.59006285734199</c:v>
                </c:pt>
                <c:pt idx="7088">
                  <c:v>154.576717337318</c:v>
                </c:pt>
                <c:pt idx="7089">
                  <c:v>154.563098477316</c:v>
                </c:pt>
                <c:pt idx="7090">
                  <c:v>154.550057541661</c:v>
                </c:pt>
                <c:pt idx="7091">
                  <c:v>154.537410723107</c:v>
                </c:pt>
                <c:pt idx="7092">
                  <c:v>154.533719076267</c:v>
                </c:pt>
                <c:pt idx="7093">
                  <c:v>154.53785491832599</c:v>
                </c:pt>
                <c:pt idx="7094">
                  <c:v>154.54029207437401</c:v>
                </c:pt>
                <c:pt idx="7095">
                  <c:v>154.54209565775599</c:v>
                </c:pt>
                <c:pt idx="7096">
                  <c:v>154.53663375665801</c:v>
                </c:pt>
                <c:pt idx="7097">
                  <c:v>154.52891999996501</c:v>
                </c:pt>
                <c:pt idx="7098">
                  <c:v>154.52439146785301</c:v>
                </c:pt>
                <c:pt idx="7099">
                  <c:v>154.518171563484</c:v>
                </c:pt>
                <c:pt idx="7100">
                  <c:v>154.51588722766701</c:v>
                </c:pt>
                <c:pt idx="7101">
                  <c:v>154.515230748839</c:v>
                </c:pt>
                <c:pt idx="7102">
                  <c:v>154.513768219556</c:v>
                </c:pt>
                <c:pt idx="7103">
                  <c:v>154.514061908017</c:v>
                </c:pt>
                <c:pt idx="7104">
                  <c:v>154.51688330261399</c:v>
                </c:pt>
                <c:pt idx="7105">
                  <c:v>154.51706942341201</c:v>
                </c:pt>
                <c:pt idx="7106">
                  <c:v>154.51236986564501</c:v>
                </c:pt>
                <c:pt idx="7107">
                  <c:v>154.503345513483</c:v>
                </c:pt>
                <c:pt idx="7108">
                  <c:v>154.497639632176</c:v>
                </c:pt>
                <c:pt idx="7109">
                  <c:v>154.493742187267</c:v>
                </c:pt>
                <c:pt idx="7110">
                  <c:v>154.48362999999</c:v>
                </c:pt>
                <c:pt idx="7111">
                  <c:v>154.47713650297999</c:v>
                </c:pt>
                <c:pt idx="7112">
                  <c:v>154.46914905265899</c:v>
                </c:pt>
                <c:pt idx="7113">
                  <c:v>154.464092409252</c:v>
                </c:pt>
                <c:pt idx="7114">
                  <c:v>154.457999570211</c:v>
                </c:pt>
                <c:pt idx="7115">
                  <c:v>154.44870537102099</c:v>
                </c:pt>
                <c:pt idx="7116">
                  <c:v>154.44081000002001</c:v>
                </c:pt>
                <c:pt idx="7117">
                  <c:v>154.44061229396499</c:v>
                </c:pt>
                <c:pt idx="7118">
                  <c:v>154.445428493637</c:v>
                </c:pt>
                <c:pt idx="7119">
                  <c:v>154.46892999997701</c:v>
                </c:pt>
                <c:pt idx="7120">
                  <c:v>154.481746613724</c:v>
                </c:pt>
                <c:pt idx="7121">
                  <c:v>154.493703770134</c:v>
                </c:pt>
                <c:pt idx="7122">
                  <c:v>154.50108001013501</c:v>
                </c:pt>
                <c:pt idx="7123">
                  <c:v>154.504649439156</c:v>
                </c:pt>
                <c:pt idx="7124">
                  <c:v>154.50267229317799</c:v>
                </c:pt>
                <c:pt idx="7125">
                  <c:v>154.49160251819501</c:v>
                </c:pt>
                <c:pt idx="7126">
                  <c:v>154.47704075066301</c:v>
                </c:pt>
                <c:pt idx="7127">
                  <c:v>154.46471077784301</c:v>
                </c:pt>
                <c:pt idx="7128">
                  <c:v>154.467733611596</c:v>
                </c:pt>
                <c:pt idx="7129">
                  <c:v>154.47971000005401</c:v>
                </c:pt>
                <c:pt idx="7130">
                  <c:v>154.495289896282</c:v>
                </c:pt>
                <c:pt idx="7131">
                  <c:v>154.51327578867199</c:v>
                </c:pt>
                <c:pt idx="7132">
                  <c:v>154.5308468675</c:v>
                </c:pt>
                <c:pt idx="7133">
                  <c:v>154.54835375226199</c:v>
                </c:pt>
                <c:pt idx="7134">
                  <c:v>154.567355227192</c:v>
                </c:pt>
                <c:pt idx="7135">
                  <c:v>154.58551969377501</c:v>
                </c:pt>
                <c:pt idx="7136">
                  <c:v>154.603876933278</c:v>
                </c:pt>
                <c:pt idx="7137">
                  <c:v>154.621018594242</c:v>
                </c:pt>
                <c:pt idx="7138">
                  <c:v>154.628031814743</c:v>
                </c:pt>
                <c:pt idx="7139">
                  <c:v>154.621971443218</c:v>
                </c:pt>
                <c:pt idx="7140">
                  <c:v>154.61793999999401</c:v>
                </c:pt>
                <c:pt idx="7141">
                  <c:v>154.61194208735299</c:v>
                </c:pt>
                <c:pt idx="7142">
                  <c:v>154.60622498567901</c:v>
                </c:pt>
                <c:pt idx="7143">
                  <c:v>154.60341894809901</c:v>
                </c:pt>
                <c:pt idx="7144">
                  <c:v>154.59834921430499</c:v>
                </c:pt>
                <c:pt idx="7145">
                  <c:v>154.58673588932001</c:v>
                </c:pt>
                <c:pt idx="7146">
                  <c:v>154.57050369042599</c:v>
                </c:pt>
                <c:pt idx="7147">
                  <c:v>154.555226311361</c:v>
                </c:pt>
                <c:pt idx="7148">
                  <c:v>154.54368473495501</c:v>
                </c:pt>
                <c:pt idx="7149">
                  <c:v>154.536458135332</c:v>
                </c:pt>
                <c:pt idx="7150">
                  <c:v>154.529353278657</c:v>
                </c:pt>
                <c:pt idx="7151">
                  <c:v>154.524120000002</c:v>
                </c:pt>
                <c:pt idx="7152">
                  <c:v>154.52047632936299</c:v>
                </c:pt>
                <c:pt idx="7153">
                  <c:v>154.515595243619</c:v>
                </c:pt>
                <c:pt idx="7154">
                  <c:v>154.51131005284699</c:v>
                </c:pt>
                <c:pt idx="7155">
                  <c:v>154.507023657242</c:v>
                </c:pt>
                <c:pt idx="7156">
                  <c:v>154.50076415730101</c:v>
                </c:pt>
                <c:pt idx="7157">
                  <c:v>154.49313467759001</c:v>
                </c:pt>
                <c:pt idx="7158">
                  <c:v>154.48421992599901</c:v>
                </c:pt>
                <c:pt idx="7159">
                  <c:v>154.47978713539001</c:v>
                </c:pt>
                <c:pt idx="7160">
                  <c:v>154.48033540947199</c:v>
                </c:pt>
                <c:pt idx="7161">
                  <c:v>154.48521690260699</c:v>
                </c:pt>
                <c:pt idx="7162">
                  <c:v>154.48778999999399</c:v>
                </c:pt>
                <c:pt idx="7163">
                  <c:v>154.483692932884</c:v>
                </c:pt>
                <c:pt idx="7164">
                  <c:v>154.480604637016</c:v>
                </c:pt>
                <c:pt idx="7165">
                  <c:v>154.482200404639</c:v>
                </c:pt>
                <c:pt idx="7166">
                  <c:v>154.48750750617299</c:v>
                </c:pt>
                <c:pt idx="7167">
                  <c:v>154.49336352432999</c:v>
                </c:pt>
                <c:pt idx="7168">
                  <c:v>154.49838023737701</c:v>
                </c:pt>
                <c:pt idx="7169">
                  <c:v>154.49719887948299</c:v>
                </c:pt>
                <c:pt idx="7170">
                  <c:v>154.49533974192599</c:v>
                </c:pt>
                <c:pt idx="7171">
                  <c:v>154.49561750351401</c:v>
                </c:pt>
                <c:pt idx="7172">
                  <c:v>154.492839999973</c:v>
                </c:pt>
                <c:pt idx="7173">
                  <c:v>154.49079087424701</c:v>
                </c:pt>
                <c:pt idx="7174">
                  <c:v>154.48806195910601</c:v>
                </c:pt>
                <c:pt idx="7175">
                  <c:v>154.482333114326</c:v>
                </c:pt>
                <c:pt idx="7176">
                  <c:v>154.471241651507</c:v>
                </c:pt>
                <c:pt idx="7177">
                  <c:v>154.457735722499</c:v>
                </c:pt>
                <c:pt idx="7178">
                  <c:v>154.44776876189499</c:v>
                </c:pt>
                <c:pt idx="7179">
                  <c:v>154.43601314244401</c:v>
                </c:pt>
                <c:pt idx="7180">
                  <c:v>154.42646753224901</c:v>
                </c:pt>
                <c:pt idx="7181">
                  <c:v>154.41653000003399</c:v>
                </c:pt>
                <c:pt idx="7182">
                  <c:v>154.40554886863001</c:v>
                </c:pt>
                <c:pt idx="7183">
                  <c:v>154.40037638159299</c:v>
                </c:pt>
                <c:pt idx="7184">
                  <c:v>154.40066886323299</c:v>
                </c:pt>
                <c:pt idx="7185">
                  <c:v>154.40744068106</c:v>
                </c:pt>
                <c:pt idx="7186">
                  <c:v>154.41941263386201</c:v>
                </c:pt>
                <c:pt idx="7187">
                  <c:v>154.432330625237</c:v>
                </c:pt>
                <c:pt idx="7188">
                  <c:v>154.44051748481499</c:v>
                </c:pt>
                <c:pt idx="7189">
                  <c:v>154.44791120869201</c:v>
                </c:pt>
                <c:pt idx="7190">
                  <c:v>154.46021827903601</c:v>
                </c:pt>
                <c:pt idx="7191">
                  <c:v>154.472000000028</c:v>
                </c:pt>
                <c:pt idx="7192">
                  <c:v>154.48537932332101</c:v>
                </c:pt>
                <c:pt idx="7193">
                  <c:v>154.505442248045</c:v>
                </c:pt>
                <c:pt idx="7194">
                  <c:v>154.517075015844</c:v>
                </c:pt>
                <c:pt idx="7195">
                  <c:v>154.526736132503</c:v>
                </c:pt>
                <c:pt idx="7196">
                  <c:v>154.53411713417799</c:v>
                </c:pt>
                <c:pt idx="7197">
                  <c:v>154.541443639345</c:v>
                </c:pt>
                <c:pt idx="7198">
                  <c:v>154.55060077394899</c:v>
                </c:pt>
                <c:pt idx="7199">
                  <c:v>154.554235786525</c:v>
                </c:pt>
                <c:pt idx="7200">
                  <c:v>154.55699024295799</c:v>
                </c:pt>
                <c:pt idx="7201">
                  <c:v>154.56089999996399</c:v>
                </c:pt>
                <c:pt idx="7202">
                  <c:v>154.56368315722</c:v>
                </c:pt>
                <c:pt idx="7203">
                  <c:v>154.56345290527</c:v>
                </c:pt>
                <c:pt idx="7204">
                  <c:v>154.55994596367401</c:v>
                </c:pt>
                <c:pt idx="7205">
                  <c:v>154.55233840594599</c:v>
                </c:pt>
                <c:pt idx="7206">
                  <c:v>154.54171796449799</c:v>
                </c:pt>
                <c:pt idx="7207">
                  <c:v>154.53069726247901</c:v>
                </c:pt>
                <c:pt idx="7208">
                  <c:v>154.521098051233</c:v>
                </c:pt>
                <c:pt idx="7209">
                  <c:v>154.51471770911601</c:v>
                </c:pt>
                <c:pt idx="7210">
                  <c:v>154.51638005938801</c:v>
                </c:pt>
                <c:pt idx="7211">
                  <c:v>154.51704422285499</c:v>
                </c:pt>
                <c:pt idx="7212">
                  <c:v>154.52612000004001</c:v>
                </c:pt>
                <c:pt idx="7213">
                  <c:v>154.529992897005</c:v>
                </c:pt>
                <c:pt idx="7214">
                  <c:v>154.52737629570299</c:v>
                </c:pt>
                <c:pt idx="7215">
                  <c:v>154.522367257724</c:v>
                </c:pt>
                <c:pt idx="7216">
                  <c:v>154.516503567684</c:v>
                </c:pt>
                <c:pt idx="7217">
                  <c:v>154.50981076553299</c:v>
                </c:pt>
                <c:pt idx="7218">
                  <c:v>154.504590000023</c:v>
                </c:pt>
                <c:pt idx="7219">
                  <c:v>154.50380207242199</c:v>
                </c:pt>
                <c:pt idx="7220">
                  <c:v>154.49677258155199</c:v>
                </c:pt>
                <c:pt idx="7221">
                  <c:v>154.48334328311799</c:v>
                </c:pt>
                <c:pt idx="7222">
                  <c:v>154.48367947188899</c:v>
                </c:pt>
                <c:pt idx="7223">
                  <c:v>154.487879999954</c:v>
                </c:pt>
                <c:pt idx="7224">
                  <c:v>154.48797395887701</c:v>
                </c:pt>
                <c:pt idx="7225">
                  <c:v>154.482475901328</c:v>
                </c:pt>
                <c:pt idx="7226">
                  <c:v>154.473880810781</c:v>
                </c:pt>
                <c:pt idx="7227">
                  <c:v>154.46561166367599</c:v>
                </c:pt>
                <c:pt idx="7228">
                  <c:v>154.45964104012401</c:v>
                </c:pt>
                <c:pt idx="7229">
                  <c:v>154.460255581322</c:v>
                </c:pt>
                <c:pt idx="7230">
                  <c:v>154.46267814864899</c:v>
                </c:pt>
                <c:pt idx="7231">
                  <c:v>154.46755534845599</c:v>
                </c:pt>
                <c:pt idx="7232">
                  <c:v>154.47202160547201</c:v>
                </c:pt>
                <c:pt idx="7233">
                  <c:v>154.476349999972</c:v>
                </c:pt>
                <c:pt idx="7234">
                  <c:v>154.47196124343</c:v>
                </c:pt>
                <c:pt idx="7235">
                  <c:v>154.46403148754999</c:v>
                </c:pt>
                <c:pt idx="7236">
                  <c:v>154.46553669198801</c:v>
                </c:pt>
                <c:pt idx="7237">
                  <c:v>154.47064598449299</c:v>
                </c:pt>
                <c:pt idx="7238">
                  <c:v>154.47436705861301</c:v>
                </c:pt>
                <c:pt idx="7239">
                  <c:v>154.478410532098</c:v>
                </c:pt>
                <c:pt idx="7240">
                  <c:v>154.483134679611</c:v>
                </c:pt>
                <c:pt idx="7241">
                  <c:v>154.48843084167899</c:v>
                </c:pt>
                <c:pt idx="7242">
                  <c:v>154.49662612584501</c:v>
                </c:pt>
                <c:pt idx="7243">
                  <c:v>154.50112158367801</c:v>
                </c:pt>
                <c:pt idx="7244">
                  <c:v>154.505824803248</c:v>
                </c:pt>
                <c:pt idx="7245">
                  <c:v>154.50894000004601</c:v>
                </c:pt>
                <c:pt idx="7246">
                  <c:v>154.51238047064501</c:v>
                </c:pt>
                <c:pt idx="7247">
                  <c:v>154.51281483212</c:v>
                </c:pt>
                <c:pt idx="7248">
                  <c:v>154.51106503534501</c:v>
                </c:pt>
                <c:pt idx="7249">
                  <c:v>154.50769979614199</c:v>
                </c:pt>
                <c:pt idx="7250">
                  <c:v>154.50078558259401</c:v>
                </c:pt>
                <c:pt idx="7251">
                  <c:v>154.48849765944499</c:v>
                </c:pt>
                <c:pt idx="7252">
                  <c:v>154.476295028658</c:v>
                </c:pt>
                <c:pt idx="7253">
                  <c:v>154.46922773826799</c:v>
                </c:pt>
                <c:pt idx="7254">
                  <c:v>154.46214946811699</c:v>
                </c:pt>
                <c:pt idx="7255">
                  <c:v>154.45864999996701</c:v>
                </c:pt>
                <c:pt idx="7256">
                  <c:v>154.455075319804</c:v>
                </c:pt>
                <c:pt idx="7257">
                  <c:v>154.44961672578199</c:v>
                </c:pt>
                <c:pt idx="7258">
                  <c:v>154.44554420536099</c:v>
                </c:pt>
                <c:pt idx="7259">
                  <c:v>154.43873893671699</c:v>
                </c:pt>
                <c:pt idx="7260">
                  <c:v>154.42725638761601</c:v>
                </c:pt>
                <c:pt idx="7261">
                  <c:v>154.416475493901</c:v>
                </c:pt>
                <c:pt idx="7262">
                  <c:v>154.41408153215201</c:v>
                </c:pt>
                <c:pt idx="7263">
                  <c:v>154.418144632018</c:v>
                </c:pt>
                <c:pt idx="7264">
                  <c:v>154.42144005686799</c:v>
                </c:pt>
                <c:pt idx="7265">
                  <c:v>154.423249999993</c:v>
                </c:pt>
                <c:pt idx="7266">
                  <c:v>154.42760561499199</c:v>
                </c:pt>
                <c:pt idx="7267">
                  <c:v>154.429923191543</c:v>
                </c:pt>
                <c:pt idx="7268">
                  <c:v>154.436333667089</c:v>
                </c:pt>
                <c:pt idx="7269">
                  <c:v>154.44438706332701</c:v>
                </c:pt>
                <c:pt idx="7270">
                  <c:v>154.448747317618</c:v>
                </c:pt>
                <c:pt idx="7271">
                  <c:v>154.44928900560799</c:v>
                </c:pt>
                <c:pt idx="7272">
                  <c:v>154.45272713832099</c:v>
                </c:pt>
                <c:pt idx="7273">
                  <c:v>154.461001217313</c:v>
                </c:pt>
                <c:pt idx="7274">
                  <c:v>154.47052330517201</c:v>
                </c:pt>
                <c:pt idx="7275">
                  <c:v>154.478114937962</c:v>
                </c:pt>
                <c:pt idx="7276">
                  <c:v>154.48356999999299</c:v>
                </c:pt>
                <c:pt idx="7277">
                  <c:v>154.489100028428</c:v>
                </c:pt>
                <c:pt idx="7278">
                  <c:v>154.49669230111701</c:v>
                </c:pt>
                <c:pt idx="7279">
                  <c:v>154.50377627037801</c:v>
                </c:pt>
                <c:pt idx="7280">
                  <c:v>154.511472434994</c:v>
                </c:pt>
                <c:pt idx="7281">
                  <c:v>154.52639519990299</c:v>
                </c:pt>
                <c:pt idx="7282">
                  <c:v>154.54737246823299</c:v>
                </c:pt>
                <c:pt idx="7283">
                  <c:v>154.55640950326099</c:v>
                </c:pt>
                <c:pt idx="7284">
                  <c:v>154.56094958828299</c:v>
                </c:pt>
                <c:pt idx="7285">
                  <c:v>154.56028414810299</c:v>
                </c:pt>
                <c:pt idx="7286">
                  <c:v>154.56077999998001</c:v>
                </c:pt>
                <c:pt idx="7287">
                  <c:v>154.56385529133499</c:v>
                </c:pt>
                <c:pt idx="7288">
                  <c:v>154.56361166692901</c:v>
                </c:pt>
                <c:pt idx="7289">
                  <c:v>154.560703399017</c:v>
                </c:pt>
                <c:pt idx="7290">
                  <c:v>154.55641298206001</c:v>
                </c:pt>
                <c:pt idx="7291">
                  <c:v>154.55161946992399</c:v>
                </c:pt>
                <c:pt idx="7292">
                  <c:v>154.546130566431</c:v>
                </c:pt>
                <c:pt idx="7293">
                  <c:v>154.54182329048999</c:v>
                </c:pt>
                <c:pt idx="7294">
                  <c:v>154.543179103488</c:v>
                </c:pt>
                <c:pt idx="7295">
                  <c:v>154.54448523572901</c:v>
                </c:pt>
                <c:pt idx="7296">
                  <c:v>154.54667298618801</c:v>
                </c:pt>
                <c:pt idx="7297">
                  <c:v>154.56301581155199</c:v>
                </c:pt>
                <c:pt idx="7298">
                  <c:v>154.57769119469501</c:v>
                </c:pt>
                <c:pt idx="7299">
                  <c:v>154.593857533445</c:v>
                </c:pt>
                <c:pt idx="7300">
                  <c:v>154.60884909675201</c:v>
                </c:pt>
                <c:pt idx="7301">
                  <c:v>154.61986819722401</c:v>
                </c:pt>
                <c:pt idx="7302">
                  <c:v>154.627412678398</c:v>
                </c:pt>
                <c:pt idx="7303">
                  <c:v>154.63248075461399</c:v>
                </c:pt>
                <c:pt idx="7304">
                  <c:v>154.638046826286</c:v>
                </c:pt>
                <c:pt idx="7305">
                  <c:v>154.644009268514</c:v>
                </c:pt>
                <c:pt idx="7306">
                  <c:v>154.65638999998001</c:v>
                </c:pt>
                <c:pt idx="7307">
                  <c:v>154.66686159672099</c:v>
                </c:pt>
                <c:pt idx="7308">
                  <c:v>154.67234694648801</c:v>
                </c:pt>
                <c:pt idx="7309">
                  <c:v>154.674124368999</c:v>
                </c:pt>
                <c:pt idx="7310">
                  <c:v>154.67183507178501</c:v>
                </c:pt>
                <c:pt idx="7311">
                  <c:v>154.66555405179301</c:v>
                </c:pt>
                <c:pt idx="7312">
                  <c:v>154.65866562177001</c:v>
                </c:pt>
                <c:pt idx="7313">
                  <c:v>154.65470763030501</c:v>
                </c:pt>
                <c:pt idx="7314">
                  <c:v>154.65282946847901</c:v>
                </c:pt>
                <c:pt idx="7315">
                  <c:v>154.64902598138099</c:v>
                </c:pt>
                <c:pt idx="7316">
                  <c:v>154.641284362905</c:v>
                </c:pt>
                <c:pt idx="7317">
                  <c:v>154.626390000025</c:v>
                </c:pt>
                <c:pt idx="7318">
                  <c:v>154.614860407583</c:v>
                </c:pt>
                <c:pt idx="7319">
                  <c:v>154.60544520184499</c:v>
                </c:pt>
                <c:pt idx="7320">
                  <c:v>154.59421624083001</c:v>
                </c:pt>
                <c:pt idx="7321">
                  <c:v>154.58150455369099</c:v>
                </c:pt>
                <c:pt idx="7322">
                  <c:v>154.56886029769299</c:v>
                </c:pt>
                <c:pt idx="7323">
                  <c:v>154.55936040203801</c:v>
                </c:pt>
                <c:pt idx="7324">
                  <c:v>154.55465999995599</c:v>
                </c:pt>
                <c:pt idx="7325">
                  <c:v>154.554558327991</c:v>
                </c:pt>
                <c:pt idx="7326">
                  <c:v>154.55556381895201</c:v>
                </c:pt>
                <c:pt idx="7327">
                  <c:v>154.559590000003</c:v>
                </c:pt>
                <c:pt idx="7328">
                  <c:v>154.558692021626</c:v>
                </c:pt>
                <c:pt idx="7329">
                  <c:v>154.563840339395</c:v>
                </c:pt>
                <c:pt idx="7330">
                  <c:v>154.574184035667</c:v>
                </c:pt>
                <c:pt idx="7331">
                  <c:v>154.584511093744</c:v>
                </c:pt>
                <c:pt idx="7332">
                  <c:v>154.59497133725301</c:v>
                </c:pt>
                <c:pt idx="7333">
                  <c:v>154.60705907515299</c:v>
                </c:pt>
                <c:pt idx="7334">
                  <c:v>154.61959183122201</c:v>
                </c:pt>
                <c:pt idx="7335">
                  <c:v>154.635430035572</c:v>
                </c:pt>
                <c:pt idx="7336">
                  <c:v>154.651693291648</c:v>
                </c:pt>
                <c:pt idx="7337">
                  <c:v>154.66877916925</c:v>
                </c:pt>
                <c:pt idx="7338">
                  <c:v>154.681199999992</c:v>
                </c:pt>
                <c:pt idx="7339">
                  <c:v>154.689642391305</c:v>
                </c:pt>
                <c:pt idx="7340">
                  <c:v>154.69707946045699</c:v>
                </c:pt>
                <c:pt idx="7341">
                  <c:v>154.704058821892</c:v>
                </c:pt>
                <c:pt idx="7342">
                  <c:v>154.70836523733101</c:v>
                </c:pt>
                <c:pt idx="7343">
                  <c:v>154.708341571039</c:v>
                </c:pt>
                <c:pt idx="7344">
                  <c:v>154.70671513660099</c:v>
                </c:pt>
                <c:pt idx="7345">
                  <c:v>154.706384851911</c:v>
                </c:pt>
                <c:pt idx="7346">
                  <c:v>154.70523077813701</c:v>
                </c:pt>
                <c:pt idx="7347">
                  <c:v>154.70641688574401</c:v>
                </c:pt>
                <c:pt idx="7348">
                  <c:v>154.702641573721</c:v>
                </c:pt>
                <c:pt idx="7349">
                  <c:v>154.69670000000201</c:v>
                </c:pt>
                <c:pt idx="7350">
                  <c:v>154.6918632119</c:v>
                </c:pt>
                <c:pt idx="7351">
                  <c:v>154.679882264968</c:v>
                </c:pt>
                <c:pt idx="7352">
                  <c:v>154.670517737436</c:v>
                </c:pt>
                <c:pt idx="7353">
                  <c:v>154.667034101703</c:v>
                </c:pt>
                <c:pt idx="7354">
                  <c:v>154.66610288460299</c:v>
                </c:pt>
                <c:pt idx="7355">
                  <c:v>154.661838913433</c:v>
                </c:pt>
                <c:pt idx="7356">
                  <c:v>154.646948585199</c:v>
                </c:pt>
                <c:pt idx="7357">
                  <c:v>154.63957000006499</c:v>
                </c:pt>
                <c:pt idx="7358">
                  <c:v>154.63909836172601</c:v>
                </c:pt>
                <c:pt idx="7359">
                  <c:v>154.636476929683</c:v>
                </c:pt>
                <c:pt idx="7360">
                  <c:v>154.63141756770301</c:v>
                </c:pt>
                <c:pt idx="7361">
                  <c:v>154.62686396476201</c:v>
                </c:pt>
                <c:pt idx="7362">
                  <c:v>154.62403227103999</c:v>
                </c:pt>
                <c:pt idx="7363">
                  <c:v>154.62274260037401</c:v>
                </c:pt>
                <c:pt idx="7364">
                  <c:v>154.627876116892</c:v>
                </c:pt>
                <c:pt idx="7365">
                  <c:v>154.63533155034301</c:v>
                </c:pt>
                <c:pt idx="7366">
                  <c:v>154.64716585605501</c:v>
                </c:pt>
                <c:pt idx="7367">
                  <c:v>154.64071733020501</c:v>
                </c:pt>
                <c:pt idx="7368">
                  <c:v>154.628160000013</c:v>
                </c:pt>
                <c:pt idx="7369">
                  <c:v>154.61680769742901</c:v>
                </c:pt>
                <c:pt idx="7370">
                  <c:v>154.60764089820901</c:v>
                </c:pt>
                <c:pt idx="7371">
                  <c:v>154.597632791981</c:v>
                </c:pt>
                <c:pt idx="7372">
                  <c:v>154.58711454608999</c:v>
                </c:pt>
                <c:pt idx="7373">
                  <c:v>154.57039515902201</c:v>
                </c:pt>
                <c:pt idx="7374">
                  <c:v>154.54655734694899</c:v>
                </c:pt>
                <c:pt idx="7375">
                  <c:v>154.543107498079</c:v>
                </c:pt>
                <c:pt idx="7376">
                  <c:v>154.540879863025</c:v>
                </c:pt>
                <c:pt idx="7377">
                  <c:v>154.53246999997901</c:v>
                </c:pt>
                <c:pt idx="7378">
                  <c:v>154.529420390615</c:v>
                </c:pt>
                <c:pt idx="7379">
                  <c:v>154.52722295206601</c:v>
                </c:pt>
                <c:pt idx="7380">
                  <c:v>154.52293551680299</c:v>
                </c:pt>
                <c:pt idx="7381">
                  <c:v>154.523509538675</c:v>
                </c:pt>
                <c:pt idx="7382">
                  <c:v>154.52528377082899</c:v>
                </c:pt>
                <c:pt idx="7383">
                  <c:v>154.53055290653299</c:v>
                </c:pt>
                <c:pt idx="7384">
                  <c:v>154.543366190341</c:v>
                </c:pt>
                <c:pt idx="7385">
                  <c:v>154.565477542091</c:v>
                </c:pt>
                <c:pt idx="7386">
                  <c:v>154.58156000000801</c:v>
                </c:pt>
                <c:pt idx="7387">
                  <c:v>154.600803689895</c:v>
                </c:pt>
                <c:pt idx="7388">
                  <c:v>154.61567554343</c:v>
                </c:pt>
                <c:pt idx="7389">
                  <c:v>154.63512028591899</c:v>
                </c:pt>
                <c:pt idx="7390">
                  <c:v>154.663316826814</c:v>
                </c:pt>
                <c:pt idx="7391">
                  <c:v>154.694608753117</c:v>
                </c:pt>
                <c:pt idx="7392">
                  <c:v>154.721324872222</c:v>
                </c:pt>
                <c:pt idx="7393">
                  <c:v>154.743766453696</c:v>
                </c:pt>
                <c:pt idx="7394">
                  <c:v>154.76622461941801</c:v>
                </c:pt>
                <c:pt idx="7395">
                  <c:v>154.80134646364101</c:v>
                </c:pt>
                <c:pt idx="7396">
                  <c:v>154.84052000004399</c:v>
                </c:pt>
                <c:pt idx="7397">
                  <c:v>154.85856289729799</c:v>
                </c:pt>
                <c:pt idx="7398">
                  <c:v>154.87142301205401</c:v>
                </c:pt>
                <c:pt idx="7399">
                  <c:v>154.883046530142</c:v>
                </c:pt>
                <c:pt idx="7400">
                  <c:v>154.89881234404399</c:v>
                </c:pt>
                <c:pt idx="7401">
                  <c:v>154.91816180193999</c:v>
                </c:pt>
                <c:pt idx="7402">
                  <c:v>154.938004021772</c:v>
                </c:pt>
                <c:pt idx="7403">
                  <c:v>154.95619834729001</c:v>
                </c:pt>
                <c:pt idx="7404">
                  <c:v>154.96654373958</c:v>
                </c:pt>
                <c:pt idx="7405">
                  <c:v>154.966066022918</c:v>
                </c:pt>
                <c:pt idx="7406">
                  <c:v>154.95989523128301</c:v>
                </c:pt>
                <c:pt idx="7407">
                  <c:v>154.95386679492501</c:v>
                </c:pt>
                <c:pt idx="7408">
                  <c:v>154.94615628845</c:v>
                </c:pt>
                <c:pt idx="7409">
                  <c:v>154.93075999995</c:v>
                </c:pt>
                <c:pt idx="7410">
                  <c:v>154.91287718483699</c:v>
                </c:pt>
                <c:pt idx="7411">
                  <c:v>154.89739813547499</c:v>
                </c:pt>
                <c:pt idx="7412">
                  <c:v>154.880509297598</c:v>
                </c:pt>
                <c:pt idx="7413">
                  <c:v>154.858626907011</c:v>
                </c:pt>
                <c:pt idx="7414">
                  <c:v>154.829641747658</c:v>
                </c:pt>
                <c:pt idx="7415">
                  <c:v>154.79534787027001</c:v>
                </c:pt>
                <c:pt idx="7416">
                  <c:v>154.76989039421801</c:v>
                </c:pt>
                <c:pt idx="7417">
                  <c:v>154.75520904136201</c:v>
                </c:pt>
                <c:pt idx="7418">
                  <c:v>154.74524105583399</c:v>
                </c:pt>
                <c:pt idx="7419">
                  <c:v>154.736615161701</c:v>
                </c:pt>
                <c:pt idx="7420">
                  <c:v>154.726719999989</c:v>
                </c:pt>
                <c:pt idx="7421">
                  <c:v>154.71455575802401</c:v>
                </c:pt>
                <c:pt idx="7422">
                  <c:v>154.70227186596</c:v>
                </c:pt>
                <c:pt idx="7423">
                  <c:v>154.69503606209699</c:v>
                </c:pt>
                <c:pt idx="7424">
                  <c:v>154.692946382553</c:v>
                </c:pt>
                <c:pt idx="7425">
                  <c:v>154.691709999968</c:v>
                </c:pt>
                <c:pt idx="7426">
                  <c:v>154.69394473876801</c:v>
                </c:pt>
                <c:pt idx="7427">
                  <c:v>154.70313489941799</c:v>
                </c:pt>
                <c:pt idx="7428">
                  <c:v>154.71427081373</c:v>
                </c:pt>
                <c:pt idx="7429">
                  <c:v>154.729343491653</c:v>
                </c:pt>
                <c:pt idx="7430">
                  <c:v>154.740050015202</c:v>
                </c:pt>
                <c:pt idx="7431">
                  <c:v>154.75444000000499</c:v>
                </c:pt>
                <c:pt idx="7432">
                  <c:v>154.771136174627</c:v>
                </c:pt>
                <c:pt idx="7433">
                  <c:v>154.77812484840899</c:v>
                </c:pt>
                <c:pt idx="7434">
                  <c:v>154.790418113497</c:v>
                </c:pt>
                <c:pt idx="7435">
                  <c:v>154.80339782243999</c:v>
                </c:pt>
                <c:pt idx="7436">
                  <c:v>154.81428016038001</c:v>
                </c:pt>
                <c:pt idx="7437">
                  <c:v>154.82478285012601</c:v>
                </c:pt>
                <c:pt idx="7438">
                  <c:v>154.83821460826101</c:v>
                </c:pt>
                <c:pt idx="7439">
                  <c:v>154.855196324161</c:v>
                </c:pt>
                <c:pt idx="7440">
                  <c:v>154.87513433648101</c:v>
                </c:pt>
                <c:pt idx="7441">
                  <c:v>154.89098451599401</c:v>
                </c:pt>
                <c:pt idx="7442">
                  <c:v>154.90293324999001</c:v>
                </c:pt>
                <c:pt idx="7443">
                  <c:v>154.920619999991</c:v>
                </c:pt>
                <c:pt idx="7444">
                  <c:v>154.92225235554099</c:v>
                </c:pt>
                <c:pt idx="7445">
                  <c:v>154.922380995027</c:v>
                </c:pt>
                <c:pt idx="7446">
                  <c:v>154.919991675603</c:v>
                </c:pt>
                <c:pt idx="7447">
                  <c:v>154.92126918695399</c:v>
                </c:pt>
                <c:pt idx="7448">
                  <c:v>154.93040723673499</c:v>
                </c:pt>
                <c:pt idx="7449">
                  <c:v>154.94311323871901</c:v>
                </c:pt>
                <c:pt idx="7450">
                  <c:v>154.951300276734</c:v>
                </c:pt>
                <c:pt idx="7451">
                  <c:v>154.949292109716</c:v>
                </c:pt>
                <c:pt idx="7452">
                  <c:v>154.952004481556</c:v>
                </c:pt>
                <c:pt idx="7453">
                  <c:v>154.956062548609</c:v>
                </c:pt>
                <c:pt idx="7454">
                  <c:v>154.970309999975</c:v>
                </c:pt>
                <c:pt idx="7455">
                  <c:v>154.98007064665899</c:v>
                </c:pt>
                <c:pt idx="7456">
                  <c:v>154.99332688959899</c:v>
                </c:pt>
                <c:pt idx="7457">
                  <c:v>155.00647041957501</c:v>
                </c:pt>
                <c:pt idx="7458">
                  <c:v>155.02135168887301</c:v>
                </c:pt>
                <c:pt idx="7459">
                  <c:v>155.03897213876999</c:v>
                </c:pt>
                <c:pt idx="7460">
                  <c:v>155.056506277734</c:v>
                </c:pt>
                <c:pt idx="7461">
                  <c:v>155.07291827692501</c:v>
                </c:pt>
                <c:pt idx="7462">
                  <c:v>155.08901170738901</c:v>
                </c:pt>
                <c:pt idx="7463">
                  <c:v>155.103954081701</c:v>
                </c:pt>
                <c:pt idx="7464">
                  <c:v>155.11841999999999</c:v>
                </c:pt>
                <c:pt idx="7465">
                  <c:v>155.13011867922401</c:v>
                </c:pt>
                <c:pt idx="7466">
                  <c:v>155.14310721354099</c:v>
                </c:pt>
                <c:pt idx="7467">
                  <c:v>155.16201571152399</c:v>
                </c:pt>
                <c:pt idx="7468">
                  <c:v>148.02598999999501</c:v>
                </c:pt>
                <c:pt idx="7469">
                  <c:v>148.02598999999501</c:v>
                </c:pt>
                <c:pt idx="7470">
                  <c:v>148.039240610007</c:v>
                </c:pt>
                <c:pt idx="7471">
                  <c:v>148.04938000000601</c:v>
                </c:pt>
                <c:pt idx="7472">
                  <c:v>148.04938000000899</c:v>
                </c:pt>
                <c:pt idx="7473">
                  <c:v>148.039408142035</c:v>
                </c:pt>
                <c:pt idx="7474">
                  <c:v>148.007599999967</c:v>
                </c:pt>
                <c:pt idx="7475">
                  <c:v>148.00759999997001</c:v>
                </c:pt>
                <c:pt idx="7476">
                  <c:v>148.007599999966</c:v>
                </c:pt>
                <c:pt idx="7477">
                  <c:v>147.94127828560201</c:v>
                </c:pt>
                <c:pt idx="7478">
                  <c:v>147.91620999997801</c:v>
                </c:pt>
                <c:pt idx="7479">
                  <c:v>147.91620999997701</c:v>
                </c:pt>
                <c:pt idx="7480">
                  <c:v>147.9033277703</c:v>
                </c:pt>
                <c:pt idx="7481">
                  <c:v>147.85865999996099</c:v>
                </c:pt>
                <c:pt idx="7482">
                  <c:v>147.85865999996099</c:v>
                </c:pt>
                <c:pt idx="7483">
                  <c:v>147.85865999996099</c:v>
                </c:pt>
                <c:pt idx="7484">
                  <c:v>147.85483443613501</c:v>
                </c:pt>
                <c:pt idx="7485">
                  <c:v>147.84660000001099</c:v>
                </c:pt>
                <c:pt idx="7486">
                  <c:v>147.84660000001</c:v>
                </c:pt>
                <c:pt idx="7487">
                  <c:v>147.846841555579</c:v>
                </c:pt>
                <c:pt idx="7488">
                  <c:v>147.85746999998901</c:v>
                </c:pt>
                <c:pt idx="7489">
                  <c:v>147.85746999999299</c:v>
                </c:pt>
                <c:pt idx="7490">
                  <c:v>147.857469999996</c:v>
                </c:pt>
                <c:pt idx="7491">
                  <c:v>147.857837703531</c:v>
                </c:pt>
                <c:pt idx="7492">
                  <c:v>147.858380000056</c:v>
                </c:pt>
                <c:pt idx="7493">
                  <c:v>147.858380000056</c:v>
                </c:pt>
                <c:pt idx="7494">
                  <c:v>147.85673219553701</c:v>
                </c:pt>
                <c:pt idx="7495">
                  <c:v>147.83536999998699</c:v>
                </c:pt>
                <c:pt idx="7496">
                  <c:v>147.83536999998699</c:v>
                </c:pt>
                <c:pt idx="7497">
                  <c:v>147.83536999998699</c:v>
                </c:pt>
                <c:pt idx="7498">
                  <c:v>147.826769010958</c:v>
                </c:pt>
                <c:pt idx="7499">
                  <c:v>147.82013999997699</c:v>
                </c:pt>
                <c:pt idx="7500">
                  <c:v>147.82013999997699</c:v>
                </c:pt>
                <c:pt idx="7501">
                  <c:v>147.81964130589401</c:v>
                </c:pt>
                <c:pt idx="7502">
                  <c:v>147.816679999998</c:v>
                </c:pt>
                <c:pt idx="7503">
                  <c:v>147.81667999999101</c:v>
                </c:pt>
                <c:pt idx="7504">
                  <c:v>147.81667999998899</c:v>
                </c:pt>
                <c:pt idx="7505">
                  <c:v>147.81667999999499</c:v>
                </c:pt>
                <c:pt idx="7506">
                  <c:v>147.82171329176799</c:v>
                </c:pt>
                <c:pt idx="7507">
                  <c:v>147.83792000001401</c:v>
                </c:pt>
                <c:pt idx="7508">
                  <c:v>147.83792000001699</c:v>
                </c:pt>
                <c:pt idx="7509">
                  <c:v>147.84164616539701</c:v>
                </c:pt>
                <c:pt idx="7510">
                  <c:v>147.857060000008</c:v>
                </c:pt>
                <c:pt idx="7511">
                  <c:v>147.857060000008</c:v>
                </c:pt>
                <c:pt idx="7512">
                  <c:v>147.86606216035199</c:v>
                </c:pt>
                <c:pt idx="7513">
                  <c:v>147.88593999996201</c:v>
                </c:pt>
                <c:pt idx="7514">
                  <c:v>147.88593999996201</c:v>
                </c:pt>
                <c:pt idx="7515">
                  <c:v>147.88593999996201</c:v>
                </c:pt>
                <c:pt idx="7516">
                  <c:v>147.88593999996201</c:v>
                </c:pt>
                <c:pt idx="7517">
                  <c:v>147.88593999996201</c:v>
                </c:pt>
                <c:pt idx="7518">
                  <c:v>147.88593999996201</c:v>
                </c:pt>
                <c:pt idx="7519">
                  <c:v>147.88593999996201</c:v>
                </c:pt>
                <c:pt idx="7520">
                  <c:v>147.88593999996201</c:v>
                </c:pt>
                <c:pt idx="7521">
                  <c:v>147.88593999996101</c:v>
                </c:pt>
                <c:pt idx="7522">
                  <c:v>147.88593999996201</c:v>
                </c:pt>
                <c:pt idx="7523">
                  <c:v>147.88593999996201</c:v>
                </c:pt>
                <c:pt idx="7524">
                  <c:v>147.88593999996201</c:v>
                </c:pt>
                <c:pt idx="7525">
                  <c:v>147.88593999996201</c:v>
                </c:pt>
                <c:pt idx="7526">
                  <c:v>147.88593999996201</c:v>
                </c:pt>
                <c:pt idx="7527">
                  <c:v>147.88593999996101</c:v>
                </c:pt>
                <c:pt idx="7528">
                  <c:v>147.88593999996101</c:v>
                </c:pt>
                <c:pt idx="7529">
                  <c:v>147.88593999996201</c:v>
                </c:pt>
                <c:pt idx="7530">
                  <c:v>147.88593999996201</c:v>
                </c:pt>
                <c:pt idx="7531">
                  <c:v>147.90500182088601</c:v>
                </c:pt>
                <c:pt idx="7532">
                  <c:v>147.96376333334999</c:v>
                </c:pt>
                <c:pt idx="7533">
                  <c:v>147.942952443477</c:v>
                </c:pt>
                <c:pt idx="7534">
                  <c:v>147.928233536064</c:v>
                </c:pt>
                <c:pt idx="7535">
                  <c:v>147.914246673082</c:v>
                </c:pt>
                <c:pt idx="7536">
                  <c:v>147.90950112246301</c:v>
                </c:pt>
                <c:pt idx="7537">
                  <c:v>147.89954999999699</c:v>
                </c:pt>
                <c:pt idx="7538">
                  <c:v>147.895813815895</c:v>
                </c:pt>
                <c:pt idx="7539">
                  <c:v>147.89046519262101</c:v>
                </c:pt>
                <c:pt idx="7540">
                  <c:v>147.87969927997801</c:v>
                </c:pt>
                <c:pt idx="7541">
                  <c:v>147.864494507839</c:v>
                </c:pt>
                <c:pt idx="7542">
                  <c:v>147.84790674818299</c:v>
                </c:pt>
                <c:pt idx="7543">
                  <c:v>147.83021421034499</c:v>
                </c:pt>
                <c:pt idx="7544">
                  <c:v>147.81091012297401</c:v>
                </c:pt>
                <c:pt idx="7545">
                  <c:v>147.79290469561101</c:v>
                </c:pt>
                <c:pt idx="7546">
                  <c:v>147.78357725070799</c:v>
                </c:pt>
                <c:pt idx="7547">
                  <c:v>147.77849110300301</c:v>
                </c:pt>
                <c:pt idx="7548">
                  <c:v>147.77606716162001</c:v>
                </c:pt>
                <c:pt idx="7549">
                  <c:v>147.768004642927</c:v>
                </c:pt>
                <c:pt idx="7550">
                  <c:v>147.76029999999599</c:v>
                </c:pt>
                <c:pt idx="7551">
                  <c:v>147.7632970258</c:v>
                </c:pt>
                <c:pt idx="7552">
                  <c:v>147.76647346503299</c:v>
                </c:pt>
                <c:pt idx="7553">
                  <c:v>147.771882004655</c:v>
                </c:pt>
                <c:pt idx="7554">
                  <c:v>147.77972537416301</c:v>
                </c:pt>
                <c:pt idx="7555">
                  <c:v>147.78386000002001</c:v>
                </c:pt>
                <c:pt idx="7556">
                  <c:v>147.789430978909</c:v>
                </c:pt>
                <c:pt idx="7557">
                  <c:v>147.79999527161601</c:v>
                </c:pt>
                <c:pt idx="7558">
                  <c:v>147.80508694232299</c:v>
                </c:pt>
                <c:pt idx="7559">
                  <c:v>147.807347792066</c:v>
                </c:pt>
                <c:pt idx="7560">
                  <c:v>147.80969962373501</c:v>
                </c:pt>
                <c:pt idx="7561">
                  <c:v>147.808527346348</c:v>
                </c:pt>
                <c:pt idx="7562">
                  <c:v>147.80166428980201</c:v>
                </c:pt>
                <c:pt idx="7563">
                  <c:v>147.800716362473</c:v>
                </c:pt>
                <c:pt idx="7564">
                  <c:v>147.803468245506</c:v>
                </c:pt>
                <c:pt idx="7565">
                  <c:v>147.80637999997501</c:v>
                </c:pt>
                <c:pt idx="7566">
                  <c:v>147.81209730419701</c:v>
                </c:pt>
                <c:pt idx="7567">
                  <c:v>147.82277666455499</c:v>
                </c:pt>
                <c:pt idx="7568">
                  <c:v>147.83378692843499</c:v>
                </c:pt>
                <c:pt idx="7569">
                  <c:v>147.83927473504301</c:v>
                </c:pt>
                <c:pt idx="7570">
                  <c:v>147.843675381482</c:v>
                </c:pt>
                <c:pt idx="7571">
                  <c:v>147.85293408451599</c:v>
                </c:pt>
                <c:pt idx="7572">
                  <c:v>147.86456963449399</c:v>
                </c:pt>
                <c:pt idx="7573">
                  <c:v>147.871138792724</c:v>
                </c:pt>
                <c:pt idx="7574">
                  <c:v>147.87802020638699</c:v>
                </c:pt>
                <c:pt idx="7575">
                  <c:v>147.882192172396</c:v>
                </c:pt>
                <c:pt idx="7576">
                  <c:v>147.885997723391</c:v>
                </c:pt>
                <c:pt idx="7577">
                  <c:v>147.884835807499</c:v>
                </c:pt>
                <c:pt idx="7578">
                  <c:v>147.88472608800001</c:v>
                </c:pt>
                <c:pt idx="7579">
                  <c:v>147.87431000003099</c:v>
                </c:pt>
                <c:pt idx="7580">
                  <c:v>147.86839295477</c:v>
                </c:pt>
                <c:pt idx="7581">
                  <c:v>147.862800813863</c:v>
                </c:pt>
                <c:pt idx="7582">
                  <c:v>147.858493127294</c:v>
                </c:pt>
                <c:pt idx="7583">
                  <c:v>147.85466949667699</c:v>
                </c:pt>
                <c:pt idx="7584">
                  <c:v>147.85457415083701</c:v>
                </c:pt>
                <c:pt idx="7585">
                  <c:v>147.86079420468201</c:v>
                </c:pt>
                <c:pt idx="7586">
                  <c:v>147.867809335576</c:v>
                </c:pt>
                <c:pt idx="7587">
                  <c:v>147.87241049827799</c:v>
                </c:pt>
                <c:pt idx="7588">
                  <c:v>147.869841497115</c:v>
                </c:pt>
                <c:pt idx="7589">
                  <c:v>147.87207120552</c:v>
                </c:pt>
                <c:pt idx="7590">
                  <c:v>147.86886999994201</c:v>
                </c:pt>
                <c:pt idx="7591">
                  <c:v>147.86802121698</c:v>
                </c:pt>
                <c:pt idx="7592">
                  <c:v>147.85949621101801</c:v>
                </c:pt>
                <c:pt idx="7593">
                  <c:v>147.84524127435299</c:v>
                </c:pt>
                <c:pt idx="7594">
                  <c:v>147.83156878413601</c:v>
                </c:pt>
                <c:pt idx="7595">
                  <c:v>147.82059141686</c:v>
                </c:pt>
                <c:pt idx="7596">
                  <c:v>147.81034567318201</c:v>
                </c:pt>
                <c:pt idx="7597">
                  <c:v>147.80027953980499</c:v>
                </c:pt>
                <c:pt idx="7598">
                  <c:v>147.793879368717</c:v>
                </c:pt>
                <c:pt idx="7599">
                  <c:v>147.790593519677</c:v>
                </c:pt>
                <c:pt idx="7600">
                  <c:v>147.783751007479</c:v>
                </c:pt>
                <c:pt idx="7601">
                  <c:v>147.77216378606201</c:v>
                </c:pt>
                <c:pt idx="7602">
                  <c:v>147.75402942313701</c:v>
                </c:pt>
                <c:pt idx="7603">
                  <c:v>147.740334652299</c:v>
                </c:pt>
                <c:pt idx="7604">
                  <c:v>147.724223581378</c:v>
                </c:pt>
                <c:pt idx="7605">
                  <c:v>147.71765000000599</c:v>
                </c:pt>
                <c:pt idx="7606">
                  <c:v>147.71294005198899</c:v>
                </c:pt>
                <c:pt idx="7607">
                  <c:v>147.70151101354401</c:v>
                </c:pt>
                <c:pt idx="7608">
                  <c:v>147.691226516451</c:v>
                </c:pt>
                <c:pt idx="7609">
                  <c:v>147.68222251444999</c:v>
                </c:pt>
                <c:pt idx="7610">
                  <c:v>147.672675227735</c:v>
                </c:pt>
                <c:pt idx="7611">
                  <c:v>147.66583807095699</c:v>
                </c:pt>
                <c:pt idx="7612">
                  <c:v>147.66584905443401</c:v>
                </c:pt>
                <c:pt idx="7613">
                  <c:v>147.67139327573901</c:v>
                </c:pt>
                <c:pt idx="7614">
                  <c:v>147.683258070709</c:v>
                </c:pt>
                <c:pt idx="7615">
                  <c:v>147.698875341025</c:v>
                </c:pt>
                <c:pt idx="7616">
                  <c:v>147.71653443629</c:v>
                </c:pt>
                <c:pt idx="7617">
                  <c:v>147.73540999999599</c:v>
                </c:pt>
                <c:pt idx="7618">
                  <c:v>147.751629132614</c:v>
                </c:pt>
                <c:pt idx="7619">
                  <c:v>147.772323290408</c:v>
                </c:pt>
                <c:pt idx="7620">
                  <c:v>147.78893686526601</c:v>
                </c:pt>
                <c:pt idx="7621">
                  <c:v>147.805004196418</c:v>
                </c:pt>
                <c:pt idx="7622">
                  <c:v>147.81799481559801</c:v>
                </c:pt>
                <c:pt idx="7623">
                  <c:v>147.828893975304</c:v>
                </c:pt>
                <c:pt idx="7624">
                  <c:v>147.83964137888299</c:v>
                </c:pt>
                <c:pt idx="7625">
                  <c:v>147.84973155742401</c:v>
                </c:pt>
                <c:pt idx="7626">
                  <c:v>147.85544893881001</c:v>
                </c:pt>
                <c:pt idx="7627">
                  <c:v>147.855900101619</c:v>
                </c:pt>
                <c:pt idx="7628">
                  <c:v>147.85792550098799</c:v>
                </c:pt>
                <c:pt idx="7629">
                  <c:v>147.86107021420801</c:v>
                </c:pt>
                <c:pt idx="7630">
                  <c:v>147.87122736459401</c:v>
                </c:pt>
                <c:pt idx="7631">
                  <c:v>147.885755032541</c:v>
                </c:pt>
                <c:pt idx="7632">
                  <c:v>147.89403000004</c:v>
                </c:pt>
                <c:pt idx="7633">
                  <c:v>147.90268843592699</c:v>
                </c:pt>
                <c:pt idx="7634">
                  <c:v>147.910943211464</c:v>
                </c:pt>
                <c:pt idx="7635">
                  <c:v>147.92520778817499</c:v>
                </c:pt>
                <c:pt idx="7636">
                  <c:v>147.94096575921299</c:v>
                </c:pt>
                <c:pt idx="7637">
                  <c:v>147.94913274028499</c:v>
                </c:pt>
                <c:pt idx="7638">
                  <c:v>147.955524503183</c:v>
                </c:pt>
                <c:pt idx="7639">
                  <c:v>147.96375782844399</c:v>
                </c:pt>
                <c:pt idx="7640">
                  <c:v>147.96996955736901</c:v>
                </c:pt>
                <c:pt idx="7641">
                  <c:v>147.97134120950199</c:v>
                </c:pt>
                <c:pt idx="7642">
                  <c:v>147.97754713721301</c:v>
                </c:pt>
                <c:pt idx="7643">
                  <c:v>147.984531511836</c:v>
                </c:pt>
                <c:pt idx="7644">
                  <c:v>147.991168760243</c:v>
                </c:pt>
                <c:pt idx="7645">
                  <c:v>147.994340409199</c:v>
                </c:pt>
                <c:pt idx="7646">
                  <c:v>147.99806798242901</c:v>
                </c:pt>
                <c:pt idx="7647">
                  <c:v>147.99702591373301</c:v>
                </c:pt>
                <c:pt idx="7648">
                  <c:v>147.99004184156399</c:v>
                </c:pt>
                <c:pt idx="7649">
                  <c:v>147.98286000003199</c:v>
                </c:pt>
                <c:pt idx="7650">
                  <c:v>147.97503555287801</c:v>
                </c:pt>
                <c:pt idx="7651">
                  <c:v>147.96665780219899</c:v>
                </c:pt>
                <c:pt idx="7652">
                  <c:v>147.963732034347</c:v>
                </c:pt>
                <c:pt idx="7653">
                  <c:v>147.96638694253599</c:v>
                </c:pt>
                <c:pt idx="7654">
                  <c:v>147.96931107604999</c:v>
                </c:pt>
                <c:pt idx="7655">
                  <c:v>147.96744514224599</c:v>
                </c:pt>
                <c:pt idx="7656">
                  <c:v>147.957611977537</c:v>
                </c:pt>
                <c:pt idx="7657">
                  <c:v>147.942966185854</c:v>
                </c:pt>
                <c:pt idx="7658">
                  <c:v>147.92863783042</c:v>
                </c:pt>
                <c:pt idx="7659">
                  <c:v>147.92091079284901</c:v>
                </c:pt>
                <c:pt idx="7660">
                  <c:v>147.918648193124</c:v>
                </c:pt>
                <c:pt idx="7661">
                  <c:v>147.916047954303</c:v>
                </c:pt>
                <c:pt idx="7662">
                  <c:v>147.90945993591399</c:v>
                </c:pt>
                <c:pt idx="7663">
                  <c:v>147.90067999997299</c:v>
                </c:pt>
                <c:pt idx="7664">
                  <c:v>147.891432485575</c:v>
                </c:pt>
                <c:pt idx="7665">
                  <c:v>147.886694167629</c:v>
                </c:pt>
                <c:pt idx="7666">
                  <c:v>147.882351351024</c:v>
                </c:pt>
                <c:pt idx="7667">
                  <c:v>147.88004869320201</c:v>
                </c:pt>
                <c:pt idx="7668">
                  <c:v>147.88002072590501</c:v>
                </c:pt>
                <c:pt idx="7669">
                  <c:v>147.88004964893599</c:v>
                </c:pt>
                <c:pt idx="7670">
                  <c:v>147.87995783306701</c:v>
                </c:pt>
                <c:pt idx="7671">
                  <c:v>147.88051000003401</c:v>
                </c:pt>
                <c:pt idx="7672">
                  <c:v>147.88093737365801</c:v>
                </c:pt>
                <c:pt idx="7673">
                  <c:v>147.88065721437499</c:v>
                </c:pt>
                <c:pt idx="7674">
                  <c:v>147.87612548082799</c:v>
                </c:pt>
                <c:pt idx="7675">
                  <c:v>147.877238102441</c:v>
                </c:pt>
                <c:pt idx="7676">
                  <c:v>147.884088337489</c:v>
                </c:pt>
                <c:pt idx="7677">
                  <c:v>147.88363336591999</c:v>
                </c:pt>
                <c:pt idx="7678">
                  <c:v>147.882805447544</c:v>
                </c:pt>
                <c:pt idx="7679">
                  <c:v>147.87973125866799</c:v>
                </c:pt>
                <c:pt idx="7680">
                  <c:v>147.877856884577</c:v>
                </c:pt>
                <c:pt idx="7681">
                  <c:v>147.87425731576701</c:v>
                </c:pt>
                <c:pt idx="7682">
                  <c:v>147.871250000016</c:v>
                </c:pt>
                <c:pt idx="7683">
                  <c:v>147.87252510258099</c:v>
                </c:pt>
                <c:pt idx="7684">
                  <c:v>147.87655359052701</c:v>
                </c:pt>
                <c:pt idx="7685">
                  <c:v>147.88247111822901</c:v>
                </c:pt>
                <c:pt idx="7686">
                  <c:v>147.88655442008101</c:v>
                </c:pt>
                <c:pt idx="7687">
                  <c:v>147.88931512418199</c:v>
                </c:pt>
                <c:pt idx="7688">
                  <c:v>147.89241495664501</c:v>
                </c:pt>
                <c:pt idx="7689">
                  <c:v>147.89331840263799</c:v>
                </c:pt>
                <c:pt idx="7690">
                  <c:v>147.89159873170601</c:v>
                </c:pt>
                <c:pt idx="7691">
                  <c:v>147.89005955396601</c:v>
                </c:pt>
                <c:pt idx="7692">
                  <c:v>147.885546879288</c:v>
                </c:pt>
                <c:pt idx="7693">
                  <c:v>147.878102149715</c:v>
                </c:pt>
                <c:pt idx="7694">
                  <c:v>147.869335651775</c:v>
                </c:pt>
                <c:pt idx="7695">
                  <c:v>147.86670999999899</c:v>
                </c:pt>
                <c:pt idx="7696">
                  <c:v>147.868830086191</c:v>
                </c:pt>
                <c:pt idx="7697">
                  <c:v>147.875258524255</c:v>
                </c:pt>
                <c:pt idx="7698">
                  <c:v>147.88358496755001</c:v>
                </c:pt>
                <c:pt idx="7699">
                  <c:v>147.89050680309199</c:v>
                </c:pt>
                <c:pt idx="7700">
                  <c:v>147.901611230572</c:v>
                </c:pt>
                <c:pt idx="7701">
                  <c:v>147.91403990358901</c:v>
                </c:pt>
                <c:pt idx="7702">
                  <c:v>147.91837555058399</c:v>
                </c:pt>
                <c:pt idx="7703">
                  <c:v>147.915849161041</c:v>
                </c:pt>
                <c:pt idx="7704">
                  <c:v>147.90022458647499</c:v>
                </c:pt>
                <c:pt idx="7705">
                  <c:v>147.87810824587601</c:v>
                </c:pt>
                <c:pt idx="7706">
                  <c:v>147.855375835968</c:v>
                </c:pt>
                <c:pt idx="7707">
                  <c:v>147.83627511979799</c:v>
                </c:pt>
                <c:pt idx="7708">
                  <c:v>147.82052999998399</c:v>
                </c:pt>
                <c:pt idx="7709">
                  <c:v>147.81839918322601</c:v>
                </c:pt>
                <c:pt idx="7710">
                  <c:v>147.817685220192</c:v>
                </c:pt>
                <c:pt idx="7711">
                  <c:v>147.823208079892</c:v>
                </c:pt>
                <c:pt idx="7712">
                  <c:v>147.83534244307501</c:v>
                </c:pt>
                <c:pt idx="7713">
                  <c:v>147.85051601716199</c:v>
                </c:pt>
                <c:pt idx="7714">
                  <c:v>147.86311807912099</c:v>
                </c:pt>
                <c:pt idx="7715">
                  <c:v>147.872765948362</c:v>
                </c:pt>
                <c:pt idx="7716">
                  <c:v>147.878544821579</c:v>
                </c:pt>
                <c:pt idx="7717">
                  <c:v>147.88034789686</c:v>
                </c:pt>
                <c:pt idx="7718">
                  <c:v>147.88397030149801</c:v>
                </c:pt>
                <c:pt idx="7719">
                  <c:v>147.88529048780799</c:v>
                </c:pt>
                <c:pt idx="7720">
                  <c:v>147.88683205314001</c:v>
                </c:pt>
                <c:pt idx="7721">
                  <c:v>147.88528428922601</c:v>
                </c:pt>
                <c:pt idx="7722">
                  <c:v>147.876796681771</c:v>
                </c:pt>
                <c:pt idx="7723">
                  <c:v>147.867169999986</c:v>
                </c:pt>
                <c:pt idx="7724">
                  <c:v>147.85823980088901</c:v>
                </c:pt>
                <c:pt idx="7725">
                  <c:v>147.85195192071899</c:v>
                </c:pt>
                <c:pt idx="7726">
                  <c:v>147.84306800952601</c:v>
                </c:pt>
                <c:pt idx="7727">
                  <c:v>147.83427074134801</c:v>
                </c:pt>
                <c:pt idx="7728">
                  <c:v>147.827515676084</c:v>
                </c:pt>
                <c:pt idx="7729">
                  <c:v>147.82136321800601</c:v>
                </c:pt>
                <c:pt idx="7730">
                  <c:v>147.81341101241301</c:v>
                </c:pt>
                <c:pt idx="7731">
                  <c:v>147.803021264514</c:v>
                </c:pt>
                <c:pt idx="7732">
                  <c:v>147.79286906770301</c:v>
                </c:pt>
                <c:pt idx="7733">
                  <c:v>147.78363271355599</c:v>
                </c:pt>
                <c:pt idx="7734">
                  <c:v>147.77288985339101</c:v>
                </c:pt>
                <c:pt idx="7735">
                  <c:v>147.756325823162</c:v>
                </c:pt>
                <c:pt idx="7736">
                  <c:v>147.733990000045</c:v>
                </c:pt>
                <c:pt idx="7737">
                  <c:v>147.71462205648299</c:v>
                </c:pt>
                <c:pt idx="7738">
                  <c:v>147.69786966253699</c:v>
                </c:pt>
                <c:pt idx="7739">
                  <c:v>147.684259707499</c:v>
                </c:pt>
                <c:pt idx="7740">
                  <c:v>147.672723711744</c:v>
                </c:pt>
                <c:pt idx="7741">
                  <c:v>147.66182277860901</c:v>
                </c:pt>
                <c:pt idx="7742">
                  <c:v>147.65385635371001</c:v>
                </c:pt>
                <c:pt idx="7743">
                  <c:v>147.650309226258</c:v>
                </c:pt>
                <c:pt idx="7744">
                  <c:v>147.65430777310101</c:v>
                </c:pt>
                <c:pt idx="7745">
                  <c:v>147.665337987534</c:v>
                </c:pt>
                <c:pt idx="7746">
                  <c:v>147.682178115017</c:v>
                </c:pt>
                <c:pt idx="7747">
                  <c:v>147.70037076602401</c:v>
                </c:pt>
                <c:pt idx="7748">
                  <c:v>147.720021046065</c:v>
                </c:pt>
                <c:pt idx="7749">
                  <c:v>147.734061386619</c:v>
                </c:pt>
                <c:pt idx="7750">
                  <c:v>147.746509999978</c:v>
                </c:pt>
                <c:pt idx="7751">
                  <c:v>147.75561649659201</c:v>
                </c:pt>
                <c:pt idx="7752">
                  <c:v>147.76751045635399</c:v>
                </c:pt>
                <c:pt idx="7753">
                  <c:v>147.781270924117</c:v>
                </c:pt>
                <c:pt idx="7754">
                  <c:v>147.79445314318301</c:v>
                </c:pt>
                <c:pt idx="7755">
                  <c:v>147.804296747427</c:v>
                </c:pt>
                <c:pt idx="7756">
                  <c:v>147.81043251209201</c:v>
                </c:pt>
                <c:pt idx="7757">
                  <c:v>147.81234140091101</c:v>
                </c:pt>
                <c:pt idx="7758">
                  <c:v>147.804191232486</c:v>
                </c:pt>
                <c:pt idx="7759">
                  <c:v>147.79720516245001</c:v>
                </c:pt>
                <c:pt idx="7760">
                  <c:v>147.789596173663</c:v>
                </c:pt>
                <c:pt idx="7761">
                  <c:v>147.785859999976</c:v>
                </c:pt>
                <c:pt idx="7762">
                  <c:v>147.78487732313999</c:v>
                </c:pt>
                <c:pt idx="7763">
                  <c:v>147.78804748150199</c:v>
                </c:pt>
                <c:pt idx="7764">
                  <c:v>147.79829226579201</c:v>
                </c:pt>
                <c:pt idx="7765">
                  <c:v>147.805463071411</c:v>
                </c:pt>
                <c:pt idx="7766">
                  <c:v>147.807061076824</c:v>
                </c:pt>
                <c:pt idx="7767">
                  <c:v>147.81173716835099</c:v>
                </c:pt>
                <c:pt idx="7768">
                  <c:v>147.81972729652699</c:v>
                </c:pt>
                <c:pt idx="7769">
                  <c:v>147.826390887965</c:v>
                </c:pt>
                <c:pt idx="7770">
                  <c:v>147.83519826674799</c:v>
                </c:pt>
                <c:pt idx="7771">
                  <c:v>147.84006480908701</c:v>
                </c:pt>
                <c:pt idx="7772">
                  <c:v>147.83749953063901</c:v>
                </c:pt>
                <c:pt idx="7773">
                  <c:v>147.834784138434</c:v>
                </c:pt>
                <c:pt idx="7774">
                  <c:v>147.83699758546999</c:v>
                </c:pt>
                <c:pt idx="7775">
                  <c:v>147.83838999999099</c:v>
                </c:pt>
                <c:pt idx="7776">
                  <c:v>147.84037045072</c:v>
                </c:pt>
                <c:pt idx="7777">
                  <c:v>147.83957127331499</c:v>
                </c:pt>
                <c:pt idx="7778">
                  <c:v>147.83779763680801</c:v>
                </c:pt>
                <c:pt idx="7779">
                  <c:v>147.834324019977</c:v>
                </c:pt>
                <c:pt idx="7780">
                  <c:v>147.83331414598899</c:v>
                </c:pt>
                <c:pt idx="7781">
                  <c:v>147.83506311972201</c:v>
                </c:pt>
                <c:pt idx="7782">
                  <c:v>147.83607088824201</c:v>
                </c:pt>
                <c:pt idx="7783">
                  <c:v>147.837190000036</c:v>
                </c:pt>
                <c:pt idx="7784">
                  <c:v>147.83557010304901</c:v>
                </c:pt>
                <c:pt idx="7785">
                  <c:v>147.82841000003199</c:v>
                </c:pt>
                <c:pt idx="7786">
                  <c:v>147.82759505739</c:v>
                </c:pt>
                <c:pt idx="7787">
                  <c:v>147.817529996237</c:v>
                </c:pt>
                <c:pt idx="7788">
                  <c:v>147.81404000004099</c:v>
                </c:pt>
                <c:pt idx="7789">
                  <c:v>147.813304716988</c:v>
                </c:pt>
                <c:pt idx="7790">
                  <c:v>147.81254081340501</c:v>
                </c:pt>
                <c:pt idx="7791">
                  <c:v>147.80958800074001</c:v>
                </c:pt>
                <c:pt idx="7792">
                  <c:v>147.808666768622</c:v>
                </c:pt>
                <c:pt idx="7793">
                  <c:v>147.808688900155</c:v>
                </c:pt>
                <c:pt idx="7794">
                  <c:v>147.807865506052</c:v>
                </c:pt>
                <c:pt idx="7795">
                  <c:v>147.810097248197</c:v>
                </c:pt>
                <c:pt idx="7796">
                  <c:v>147.81563612713401</c:v>
                </c:pt>
                <c:pt idx="7797">
                  <c:v>147.82039202187599</c:v>
                </c:pt>
                <c:pt idx="7798">
                  <c:v>147.82109985423</c:v>
                </c:pt>
                <c:pt idx="7799">
                  <c:v>147.817087381785</c:v>
                </c:pt>
                <c:pt idx="7800">
                  <c:v>147.81469714527401</c:v>
                </c:pt>
                <c:pt idx="7801">
                  <c:v>147.82033833082801</c:v>
                </c:pt>
                <c:pt idx="7802">
                  <c:v>147.83162000001099</c:v>
                </c:pt>
                <c:pt idx="7803">
                  <c:v>147.842614822103</c:v>
                </c:pt>
                <c:pt idx="7804">
                  <c:v>147.85230195383201</c:v>
                </c:pt>
                <c:pt idx="7805">
                  <c:v>147.85879132408701</c:v>
                </c:pt>
                <c:pt idx="7806">
                  <c:v>147.86567441081701</c:v>
                </c:pt>
                <c:pt idx="7807">
                  <c:v>147.872550222283</c:v>
                </c:pt>
                <c:pt idx="7808">
                  <c:v>147.87882915483701</c:v>
                </c:pt>
                <c:pt idx="7809">
                  <c:v>147.88208386021401</c:v>
                </c:pt>
                <c:pt idx="7810">
                  <c:v>147.884151619584</c:v>
                </c:pt>
                <c:pt idx="7811">
                  <c:v>147.89132818680901</c:v>
                </c:pt>
                <c:pt idx="7812">
                  <c:v>147.89715366579301</c:v>
                </c:pt>
                <c:pt idx="7813">
                  <c:v>147.910836563343</c:v>
                </c:pt>
                <c:pt idx="7814">
                  <c:v>147.93091478728499</c:v>
                </c:pt>
                <c:pt idx="7815">
                  <c:v>147.946609999987</c:v>
                </c:pt>
                <c:pt idx="7816">
                  <c:v>147.95322071370501</c:v>
                </c:pt>
                <c:pt idx="7817">
                  <c:v>147.95728466363201</c:v>
                </c:pt>
                <c:pt idx="7818">
                  <c:v>147.956155940998</c:v>
                </c:pt>
                <c:pt idx="7819">
                  <c:v>147.95379298847499</c:v>
                </c:pt>
                <c:pt idx="7820">
                  <c:v>147.956696817454</c:v>
                </c:pt>
                <c:pt idx="7821">
                  <c:v>147.96184409934699</c:v>
                </c:pt>
                <c:pt idx="7822">
                  <c:v>147.96539559328301</c:v>
                </c:pt>
                <c:pt idx="7823">
                  <c:v>147.968253111904</c:v>
                </c:pt>
                <c:pt idx="7824">
                  <c:v>147.96913204035101</c:v>
                </c:pt>
                <c:pt idx="7825">
                  <c:v>147.96610678559901</c:v>
                </c:pt>
                <c:pt idx="7826">
                  <c:v>147.96040531105601</c:v>
                </c:pt>
                <c:pt idx="7827">
                  <c:v>147.95735632303999</c:v>
                </c:pt>
                <c:pt idx="7828">
                  <c:v>147.953808950146</c:v>
                </c:pt>
                <c:pt idx="7829">
                  <c:v>147.94781080144799</c:v>
                </c:pt>
                <c:pt idx="7830">
                  <c:v>147.945354120535</c:v>
                </c:pt>
                <c:pt idx="7831">
                  <c:v>147.939017315234</c:v>
                </c:pt>
                <c:pt idx="7832">
                  <c:v>147.92873999994001</c:v>
                </c:pt>
                <c:pt idx="7833">
                  <c:v>147.92031301619701</c:v>
                </c:pt>
                <c:pt idx="7834">
                  <c:v>147.91156584205501</c:v>
                </c:pt>
                <c:pt idx="7835">
                  <c:v>147.901170381638</c:v>
                </c:pt>
                <c:pt idx="7836">
                  <c:v>147.89415483253001</c:v>
                </c:pt>
                <c:pt idx="7837">
                  <c:v>147.89666455736901</c:v>
                </c:pt>
                <c:pt idx="7838">
                  <c:v>147.90058566237801</c:v>
                </c:pt>
                <c:pt idx="7839">
                  <c:v>147.90392446795201</c:v>
                </c:pt>
                <c:pt idx="7840">
                  <c:v>147.91044316304399</c:v>
                </c:pt>
                <c:pt idx="7841">
                  <c:v>147.91481588165499</c:v>
                </c:pt>
                <c:pt idx="7842">
                  <c:v>147.909449283892</c:v>
                </c:pt>
                <c:pt idx="7843">
                  <c:v>147.91027999996501</c:v>
                </c:pt>
                <c:pt idx="7844">
                  <c:v>147.91490725654199</c:v>
                </c:pt>
                <c:pt idx="7845">
                  <c:v>147.92503591119601</c:v>
                </c:pt>
                <c:pt idx="7846">
                  <c:v>147.938707579143</c:v>
                </c:pt>
                <c:pt idx="7847">
                  <c:v>147.949604435417</c:v>
                </c:pt>
                <c:pt idx="7848">
                  <c:v>147.95668181509501</c:v>
                </c:pt>
                <c:pt idx="7849">
                  <c:v>147.96450498695799</c:v>
                </c:pt>
                <c:pt idx="7850">
                  <c:v>147.97819630626799</c:v>
                </c:pt>
                <c:pt idx="7851">
                  <c:v>147.99010828948801</c:v>
                </c:pt>
                <c:pt idx="7852">
                  <c:v>148.000663944059</c:v>
                </c:pt>
                <c:pt idx="7853">
                  <c:v>148.00877379935599</c:v>
                </c:pt>
                <c:pt idx="7854">
                  <c:v>148.011567508105</c:v>
                </c:pt>
                <c:pt idx="7855">
                  <c:v>147.998836776388</c:v>
                </c:pt>
                <c:pt idx="7856">
                  <c:v>147.985700000035</c:v>
                </c:pt>
                <c:pt idx="7857">
                  <c:v>147.973944416466</c:v>
                </c:pt>
                <c:pt idx="7858">
                  <c:v>147.960198947328</c:v>
                </c:pt>
                <c:pt idx="7859">
                  <c:v>147.94732064902701</c:v>
                </c:pt>
                <c:pt idx="7860">
                  <c:v>147.93248828366299</c:v>
                </c:pt>
                <c:pt idx="7861">
                  <c:v>147.917584406099</c:v>
                </c:pt>
                <c:pt idx="7862">
                  <c:v>147.90770772653801</c:v>
                </c:pt>
                <c:pt idx="7863">
                  <c:v>147.90469203150701</c:v>
                </c:pt>
                <c:pt idx="7864">
                  <c:v>147.90435861282501</c:v>
                </c:pt>
                <c:pt idx="7865">
                  <c:v>147.90012142937599</c:v>
                </c:pt>
                <c:pt idx="7866">
                  <c:v>147.88863785990901</c:v>
                </c:pt>
                <c:pt idx="7867">
                  <c:v>147.87728622436799</c:v>
                </c:pt>
                <c:pt idx="7868">
                  <c:v>147.868729143888</c:v>
                </c:pt>
                <c:pt idx="7869">
                  <c:v>147.85560999997901</c:v>
                </c:pt>
                <c:pt idx="7870">
                  <c:v>147.84293146870201</c:v>
                </c:pt>
                <c:pt idx="7871">
                  <c:v>147.82906851310301</c:v>
                </c:pt>
                <c:pt idx="7872">
                  <c:v>147.81184478162601</c:v>
                </c:pt>
                <c:pt idx="7873">
                  <c:v>147.7923912645</c:v>
                </c:pt>
                <c:pt idx="7874">
                  <c:v>147.77782285788399</c:v>
                </c:pt>
                <c:pt idx="7875">
                  <c:v>147.76599456410099</c:v>
                </c:pt>
                <c:pt idx="7876">
                  <c:v>147.75542386610999</c:v>
                </c:pt>
                <c:pt idx="7877">
                  <c:v>147.75528639633501</c:v>
                </c:pt>
                <c:pt idx="7878">
                  <c:v>147.76053116768699</c:v>
                </c:pt>
                <c:pt idx="7879">
                  <c:v>147.767809265587</c:v>
                </c:pt>
                <c:pt idx="7880">
                  <c:v>147.76866382164701</c:v>
                </c:pt>
                <c:pt idx="7881">
                  <c:v>147.774110000062</c:v>
                </c:pt>
                <c:pt idx="7882">
                  <c:v>147.780857275914</c:v>
                </c:pt>
                <c:pt idx="7883">
                  <c:v>147.79394044863901</c:v>
                </c:pt>
                <c:pt idx="7884">
                  <c:v>147.807263258598</c:v>
                </c:pt>
                <c:pt idx="7885">
                  <c:v>147.81562535865001</c:v>
                </c:pt>
                <c:pt idx="7886">
                  <c:v>147.82412704004099</c:v>
                </c:pt>
                <c:pt idx="7887">
                  <c:v>147.834042756195</c:v>
                </c:pt>
                <c:pt idx="7888">
                  <c:v>147.84643959139601</c:v>
                </c:pt>
                <c:pt idx="7889">
                  <c:v>147.85666000003599</c:v>
                </c:pt>
                <c:pt idx="7890">
                  <c:v>147.857328347128</c:v>
                </c:pt>
                <c:pt idx="7891">
                  <c:v>147.86536843396101</c:v>
                </c:pt>
                <c:pt idx="7892">
                  <c:v>147.87617485632299</c:v>
                </c:pt>
                <c:pt idx="7893">
                  <c:v>147.88257999997899</c:v>
                </c:pt>
                <c:pt idx="7894">
                  <c:v>147.88892608809999</c:v>
                </c:pt>
                <c:pt idx="7895">
                  <c:v>147.89362245558101</c:v>
                </c:pt>
                <c:pt idx="7896">
                  <c:v>147.89995661363201</c:v>
                </c:pt>
                <c:pt idx="7897">
                  <c:v>147.91071825600301</c:v>
                </c:pt>
                <c:pt idx="7898">
                  <c:v>147.92126221400801</c:v>
                </c:pt>
                <c:pt idx="7899">
                  <c:v>147.93410778438499</c:v>
                </c:pt>
                <c:pt idx="7900">
                  <c:v>147.94377480570199</c:v>
                </c:pt>
                <c:pt idx="7901">
                  <c:v>147.95159600553399</c:v>
                </c:pt>
                <c:pt idx="7902">
                  <c:v>147.96182446869901</c:v>
                </c:pt>
                <c:pt idx="7903">
                  <c:v>147.97654041579901</c:v>
                </c:pt>
                <c:pt idx="7904">
                  <c:v>147.98848129636499</c:v>
                </c:pt>
                <c:pt idx="7905">
                  <c:v>148.00013999997299</c:v>
                </c:pt>
                <c:pt idx="7906">
                  <c:v>148.015175560215</c:v>
                </c:pt>
                <c:pt idx="7907">
                  <c:v>148.02805013696499</c:v>
                </c:pt>
                <c:pt idx="7908">
                  <c:v>148.046841056235</c:v>
                </c:pt>
                <c:pt idx="7909">
                  <c:v>148.06999766897999</c:v>
                </c:pt>
                <c:pt idx="7910">
                  <c:v>148.08274915120299</c:v>
                </c:pt>
                <c:pt idx="7911">
                  <c:v>148.09187054358</c:v>
                </c:pt>
                <c:pt idx="7912">
                  <c:v>148.09972835824101</c:v>
                </c:pt>
                <c:pt idx="7913">
                  <c:v>148.104261508196</c:v>
                </c:pt>
                <c:pt idx="7914">
                  <c:v>148.11089961886299</c:v>
                </c:pt>
                <c:pt idx="7915">
                  <c:v>148.10550999997599</c:v>
                </c:pt>
                <c:pt idx="7916">
                  <c:v>148.097720800894</c:v>
                </c:pt>
                <c:pt idx="7917">
                  <c:v>148.09038395089701</c:v>
                </c:pt>
                <c:pt idx="7918">
                  <c:v>148.080549409931</c:v>
                </c:pt>
                <c:pt idx="7919">
                  <c:v>148.06638572147301</c:v>
                </c:pt>
                <c:pt idx="7920">
                  <c:v>148.049506341864</c:v>
                </c:pt>
                <c:pt idx="7921">
                  <c:v>148.033883957212</c:v>
                </c:pt>
                <c:pt idx="7922">
                  <c:v>148.01968356599801</c:v>
                </c:pt>
                <c:pt idx="7923">
                  <c:v>148.003455758087</c:v>
                </c:pt>
                <c:pt idx="7924">
                  <c:v>147.980219434807</c:v>
                </c:pt>
                <c:pt idx="7925">
                  <c:v>147.957508373514</c:v>
                </c:pt>
                <c:pt idx="7926">
                  <c:v>147.93367098954499</c:v>
                </c:pt>
                <c:pt idx="7927">
                  <c:v>147.90874000002799</c:v>
                </c:pt>
                <c:pt idx="7928">
                  <c:v>147.890899218703</c:v>
                </c:pt>
                <c:pt idx="7929">
                  <c:v>147.87687933170699</c:v>
                </c:pt>
                <c:pt idx="7930">
                  <c:v>147.86644494407099</c:v>
                </c:pt>
                <c:pt idx="7931">
                  <c:v>147.85796233800201</c:v>
                </c:pt>
                <c:pt idx="7932">
                  <c:v>147.85067916672699</c:v>
                </c:pt>
                <c:pt idx="7933">
                  <c:v>147.84630015189001</c:v>
                </c:pt>
                <c:pt idx="7934">
                  <c:v>147.84282589641299</c:v>
                </c:pt>
                <c:pt idx="7935">
                  <c:v>147.83306926883699</c:v>
                </c:pt>
                <c:pt idx="7936">
                  <c:v>147.82888929291499</c:v>
                </c:pt>
                <c:pt idx="7937">
                  <c:v>147.82796554259599</c:v>
                </c:pt>
                <c:pt idx="7938">
                  <c:v>147.823998236374</c:v>
                </c:pt>
                <c:pt idx="7939">
                  <c:v>147.82420958022101</c:v>
                </c:pt>
                <c:pt idx="7940">
                  <c:v>147.81523000000399</c:v>
                </c:pt>
                <c:pt idx="7941">
                  <c:v>147.80731325648699</c:v>
                </c:pt>
                <c:pt idx="7942">
                  <c:v>147.79340077119599</c:v>
                </c:pt>
                <c:pt idx="7943">
                  <c:v>147.78874303092499</c:v>
                </c:pt>
                <c:pt idx="7944">
                  <c:v>147.788235583442</c:v>
                </c:pt>
                <c:pt idx="7945">
                  <c:v>147.78704282712599</c:v>
                </c:pt>
                <c:pt idx="7946">
                  <c:v>147.79072014553401</c:v>
                </c:pt>
                <c:pt idx="7947">
                  <c:v>147.79354474839101</c:v>
                </c:pt>
                <c:pt idx="7948">
                  <c:v>147.79629116272801</c:v>
                </c:pt>
                <c:pt idx="7949">
                  <c:v>147.79230999997301</c:v>
                </c:pt>
                <c:pt idx="7950">
                  <c:v>147.795991322953</c:v>
                </c:pt>
                <c:pt idx="7951">
                  <c:v>147.80109978119</c:v>
                </c:pt>
                <c:pt idx="7952">
                  <c:v>147.808586562008</c:v>
                </c:pt>
                <c:pt idx="7953">
                  <c:v>147.818160591224</c:v>
                </c:pt>
                <c:pt idx="7954">
                  <c:v>147.825740267703</c:v>
                </c:pt>
                <c:pt idx="7955">
                  <c:v>147.82876807983899</c:v>
                </c:pt>
                <c:pt idx="7956">
                  <c:v>147.829576627422</c:v>
                </c:pt>
                <c:pt idx="7957">
                  <c:v>147.82985264484401</c:v>
                </c:pt>
                <c:pt idx="7958">
                  <c:v>147.83236814823701</c:v>
                </c:pt>
                <c:pt idx="7959">
                  <c:v>147.83826108309299</c:v>
                </c:pt>
                <c:pt idx="7960">
                  <c:v>147.84086999996899</c:v>
                </c:pt>
                <c:pt idx="7961">
                  <c:v>147.84052462346199</c:v>
                </c:pt>
                <c:pt idx="7962">
                  <c:v>147.83896572749001</c:v>
                </c:pt>
                <c:pt idx="7963">
                  <c:v>147.83710798290801</c:v>
                </c:pt>
                <c:pt idx="7964">
                  <c:v>147.83523597230999</c:v>
                </c:pt>
                <c:pt idx="7965">
                  <c:v>147.833469180306</c:v>
                </c:pt>
                <c:pt idx="7966">
                  <c:v>147.83113433271501</c:v>
                </c:pt>
                <c:pt idx="7967">
                  <c:v>147.82725233606601</c:v>
                </c:pt>
                <c:pt idx="7968">
                  <c:v>147.82313839168501</c:v>
                </c:pt>
                <c:pt idx="7969">
                  <c:v>147.818364350857</c:v>
                </c:pt>
                <c:pt idx="7970">
                  <c:v>147.81498998375599</c:v>
                </c:pt>
                <c:pt idx="7971">
                  <c:v>147.81428999996501</c:v>
                </c:pt>
                <c:pt idx="7972">
                  <c:v>147.81218392977499</c:v>
                </c:pt>
                <c:pt idx="7973">
                  <c:v>147.81132822584499</c:v>
                </c:pt>
                <c:pt idx="7974">
                  <c:v>147.80875626744901</c:v>
                </c:pt>
                <c:pt idx="7975">
                  <c:v>147.801771002685</c:v>
                </c:pt>
                <c:pt idx="7976">
                  <c:v>147.79406453407299</c:v>
                </c:pt>
                <c:pt idx="7977">
                  <c:v>147.78688189798601</c:v>
                </c:pt>
                <c:pt idx="7978">
                  <c:v>147.775597931584</c:v>
                </c:pt>
                <c:pt idx="7979">
                  <c:v>147.75800634687499</c:v>
                </c:pt>
                <c:pt idx="7980">
                  <c:v>147.73824115080299</c:v>
                </c:pt>
                <c:pt idx="7981">
                  <c:v>147.72363086063399</c:v>
                </c:pt>
                <c:pt idx="7982">
                  <c:v>147.71340598685299</c:v>
                </c:pt>
                <c:pt idx="7983">
                  <c:v>147.70411341263301</c:v>
                </c:pt>
                <c:pt idx="7984">
                  <c:v>147.69641779486801</c:v>
                </c:pt>
                <c:pt idx="7985">
                  <c:v>147.692729999986</c:v>
                </c:pt>
                <c:pt idx="7986">
                  <c:v>147.69611229802501</c:v>
                </c:pt>
                <c:pt idx="7987">
                  <c:v>147.694109300317</c:v>
                </c:pt>
                <c:pt idx="7988">
                  <c:v>147.689199360808</c:v>
                </c:pt>
                <c:pt idx="7989">
                  <c:v>147.682078790639</c:v>
                </c:pt>
                <c:pt idx="7990">
                  <c:v>147.67501225639899</c:v>
                </c:pt>
                <c:pt idx="7991">
                  <c:v>147.670024938539</c:v>
                </c:pt>
                <c:pt idx="7992">
                  <c:v>147.66318899895299</c:v>
                </c:pt>
                <c:pt idx="7993">
                  <c:v>147.66002952026599</c:v>
                </c:pt>
                <c:pt idx="7994">
                  <c:v>147.65433000001499</c:v>
                </c:pt>
                <c:pt idx="7995">
                  <c:v>147.65433000001701</c:v>
                </c:pt>
                <c:pt idx="7996">
                  <c:v>147.664291226741</c:v>
                </c:pt>
                <c:pt idx="7997">
                  <c:v>147.68450448839499</c:v>
                </c:pt>
                <c:pt idx="7998">
                  <c:v>147.71227938143801</c:v>
                </c:pt>
                <c:pt idx="7999">
                  <c:v>147.73406382803901</c:v>
                </c:pt>
                <c:pt idx="8000">
                  <c:v>147.74786961131301</c:v>
                </c:pt>
                <c:pt idx="8001">
                  <c:v>147.760405459314</c:v>
                </c:pt>
                <c:pt idx="8002">
                  <c:v>147.771528042265</c:v>
                </c:pt>
                <c:pt idx="8003">
                  <c:v>147.77621047942699</c:v>
                </c:pt>
                <c:pt idx="8004">
                  <c:v>147.77618283573401</c:v>
                </c:pt>
                <c:pt idx="8005">
                  <c:v>147.777043635864</c:v>
                </c:pt>
                <c:pt idx="8006">
                  <c:v>147.779597646383</c:v>
                </c:pt>
                <c:pt idx="8007">
                  <c:v>147.78603945922799</c:v>
                </c:pt>
                <c:pt idx="8008">
                  <c:v>147.793724770392</c:v>
                </c:pt>
                <c:pt idx="8009">
                  <c:v>147.80056375677</c:v>
                </c:pt>
                <c:pt idx="8010">
                  <c:v>147.804580000019</c:v>
                </c:pt>
                <c:pt idx="8011">
                  <c:v>147.806737097292</c:v>
                </c:pt>
                <c:pt idx="8012">
                  <c:v>147.80964233437501</c:v>
                </c:pt>
                <c:pt idx="8013">
                  <c:v>147.809718880216</c:v>
                </c:pt>
                <c:pt idx="8014">
                  <c:v>147.80764512802301</c:v>
                </c:pt>
                <c:pt idx="8015">
                  <c:v>147.80595431490801</c:v>
                </c:pt>
                <c:pt idx="8016">
                  <c:v>147.805878764901</c:v>
                </c:pt>
                <c:pt idx="8017">
                  <c:v>147.80505953814301</c:v>
                </c:pt>
                <c:pt idx="8018">
                  <c:v>147.80205477982801</c:v>
                </c:pt>
                <c:pt idx="8019">
                  <c:v>147.79483086660099</c:v>
                </c:pt>
                <c:pt idx="8020">
                  <c:v>147.78289724894299</c:v>
                </c:pt>
                <c:pt idx="8021">
                  <c:v>147.77535367751901</c:v>
                </c:pt>
                <c:pt idx="8022">
                  <c:v>147.771470000026</c:v>
                </c:pt>
                <c:pt idx="8023">
                  <c:v>147.77268538701901</c:v>
                </c:pt>
                <c:pt idx="8024">
                  <c:v>147.77568938384201</c:v>
                </c:pt>
                <c:pt idx="8025">
                  <c:v>147.78007922437999</c:v>
                </c:pt>
                <c:pt idx="8026">
                  <c:v>147.783661338587</c:v>
                </c:pt>
                <c:pt idx="8027">
                  <c:v>147.784548248851</c:v>
                </c:pt>
                <c:pt idx="8028">
                  <c:v>147.78490423218199</c:v>
                </c:pt>
                <c:pt idx="8029">
                  <c:v>147.789247101657</c:v>
                </c:pt>
                <c:pt idx="8030">
                  <c:v>147.80010630766299</c:v>
                </c:pt>
                <c:pt idx="8031">
                  <c:v>147.814278631094</c:v>
                </c:pt>
                <c:pt idx="8032">
                  <c:v>147.82038939765599</c:v>
                </c:pt>
                <c:pt idx="8033">
                  <c:v>147.82349015328501</c:v>
                </c:pt>
                <c:pt idx="8034">
                  <c:v>147.82210056114701</c:v>
                </c:pt>
                <c:pt idx="8035">
                  <c:v>147.817820971749</c:v>
                </c:pt>
                <c:pt idx="8036">
                  <c:v>147.80991000000401</c:v>
                </c:pt>
                <c:pt idx="8037">
                  <c:v>147.79981282289401</c:v>
                </c:pt>
                <c:pt idx="8038">
                  <c:v>147.78262875151299</c:v>
                </c:pt>
                <c:pt idx="8039">
                  <c:v>147.769152915256</c:v>
                </c:pt>
                <c:pt idx="8040">
                  <c:v>147.75897333679001</c:v>
                </c:pt>
                <c:pt idx="8041">
                  <c:v>147.75030797465399</c:v>
                </c:pt>
                <c:pt idx="8042">
                  <c:v>147.742394568626</c:v>
                </c:pt>
                <c:pt idx="8043">
                  <c:v>147.73608119905899</c:v>
                </c:pt>
                <c:pt idx="8044">
                  <c:v>147.72983270693899</c:v>
                </c:pt>
                <c:pt idx="8045">
                  <c:v>147.72323756127</c:v>
                </c:pt>
                <c:pt idx="8046">
                  <c:v>147.722958217648</c:v>
                </c:pt>
                <c:pt idx="8047">
                  <c:v>147.72553204711201</c:v>
                </c:pt>
                <c:pt idx="8048">
                  <c:v>147.72350999996601</c:v>
                </c:pt>
                <c:pt idx="8049">
                  <c:v>147.71800633302101</c:v>
                </c:pt>
                <c:pt idx="8050">
                  <c:v>147.71542605996601</c:v>
                </c:pt>
                <c:pt idx="8051">
                  <c:v>147.713630405884</c:v>
                </c:pt>
                <c:pt idx="8052">
                  <c:v>147.71504629984801</c:v>
                </c:pt>
                <c:pt idx="8053">
                  <c:v>147.72415690426701</c:v>
                </c:pt>
                <c:pt idx="8054">
                  <c:v>147.74024473585001</c:v>
                </c:pt>
                <c:pt idx="8055">
                  <c:v>147.75991105950601</c:v>
                </c:pt>
                <c:pt idx="8056">
                  <c:v>147.77973956956299</c:v>
                </c:pt>
                <c:pt idx="8057">
                  <c:v>147.79494061088201</c:v>
                </c:pt>
                <c:pt idx="8058">
                  <c:v>147.809685210732</c:v>
                </c:pt>
                <c:pt idx="8059">
                  <c:v>147.81864698114799</c:v>
                </c:pt>
                <c:pt idx="8060">
                  <c:v>147.82198762467499</c:v>
                </c:pt>
                <c:pt idx="8061">
                  <c:v>147.820963781134</c:v>
                </c:pt>
                <c:pt idx="8062">
                  <c:v>147.82122260553101</c:v>
                </c:pt>
                <c:pt idx="8063">
                  <c:v>147.823692843473</c:v>
                </c:pt>
                <c:pt idx="8064">
                  <c:v>147.82750259665599</c:v>
                </c:pt>
                <c:pt idx="8065">
                  <c:v>147.834379384789</c:v>
                </c:pt>
                <c:pt idx="8066">
                  <c:v>147.84422478254299</c:v>
                </c:pt>
                <c:pt idx="8067">
                  <c:v>147.85372350397299</c:v>
                </c:pt>
                <c:pt idx="8068">
                  <c:v>147.86512920296801</c:v>
                </c:pt>
                <c:pt idx="8069">
                  <c:v>147.882202678195</c:v>
                </c:pt>
                <c:pt idx="8070">
                  <c:v>147.89696415494799</c:v>
                </c:pt>
                <c:pt idx="8071">
                  <c:v>147.907143557137</c:v>
                </c:pt>
                <c:pt idx="8072">
                  <c:v>147.91403910298601</c:v>
                </c:pt>
                <c:pt idx="8073">
                  <c:v>147.91596264789399</c:v>
                </c:pt>
                <c:pt idx="8074">
                  <c:v>147.91636623592501</c:v>
                </c:pt>
                <c:pt idx="8075">
                  <c:v>147.92066588844699</c:v>
                </c:pt>
                <c:pt idx="8076">
                  <c:v>147.92364999999199</c:v>
                </c:pt>
                <c:pt idx="8077">
                  <c:v>147.92938493724299</c:v>
                </c:pt>
                <c:pt idx="8078">
                  <c:v>147.93716575007099</c:v>
                </c:pt>
                <c:pt idx="8079">
                  <c:v>147.94732402134599</c:v>
                </c:pt>
                <c:pt idx="8080">
                  <c:v>147.95576216541599</c:v>
                </c:pt>
                <c:pt idx="8081">
                  <c:v>147.961779371501</c:v>
                </c:pt>
                <c:pt idx="8082">
                  <c:v>147.96423287080299</c:v>
                </c:pt>
                <c:pt idx="8083">
                  <c:v>147.96392671321601</c:v>
                </c:pt>
                <c:pt idx="8084">
                  <c:v>147.962799325427</c:v>
                </c:pt>
                <c:pt idx="8085">
                  <c:v>147.953175904407</c:v>
                </c:pt>
                <c:pt idx="8086">
                  <c:v>147.93321237194701</c:v>
                </c:pt>
                <c:pt idx="8087">
                  <c:v>147.91384011832599</c:v>
                </c:pt>
                <c:pt idx="8088">
                  <c:v>147.889919999988</c:v>
                </c:pt>
                <c:pt idx="8089">
                  <c:v>147.87110249918999</c:v>
                </c:pt>
                <c:pt idx="8090">
                  <c:v>147.85925570993001</c:v>
                </c:pt>
                <c:pt idx="8091">
                  <c:v>147.84967276275501</c:v>
                </c:pt>
                <c:pt idx="8092">
                  <c:v>147.84223061143899</c:v>
                </c:pt>
                <c:pt idx="8093">
                  <c:v>147.83276000756899</c:v>
                </c:pt>
                <c:pt idx="8094">
                  <c:v>147.82124333443599</c:v>
                </c:pt>
                <c:pt idx="8095">
                  <c:v>147.81146092506401</c:v>
                </c:pt>
                <c:pt idx="8096">
                  <c:v>147.80262279733799</c:v>
                </c:pt>
                <c:pt idx="8097">
                  <c:v>147.79849895693599</c:v>
                </c:pt>
                <c:pt idx="8098">
                  <c:v>147.79781999998099</c:v>
                </c:pt>
                <c:pt idx="8099">
                  <c:v>147.79922525482201</c:v>
                </c:pt>
                <c:pt idx="8100">
                  <c:v>147.811250000005</c:v>
                </c:pt>
                <c:pt idx="8101">
                  <c:v>147.811250000006</c:v>
                </c:pt>
                <c:pt idx="8102">
                  <c:v>147.81208246120499</c:v>
                </c:pt>
                <c:pt idx="8103">
                  <c:v>147.81468189385001</c:v>
                </c:pt>
                <c:pt idx="8104">
                  <c:v>147.81276762759799</c:v>
                </c:pt>
                <c:pt idx="8105">
                  <c:v>147.80786846040399</c:v>
                </c:pt>
                <c:pt idx="8106">
                  <c:v>147.801336628352</c:v>
                </c:pt>
                <c:pt idx="8107">
                  <c:v>147.789306149314</c:v>
                </c:pt>
                <c:pt idx="8108">
                  <c:v>147.77125104572301</c:v>
                </c:pt>
                <c:pt idx="8109">
                  <c:v>147.753117476108</c:v>
                </c:pt>
                <c:pt idx="8110">
                  <c:v>147.736056072287</c:v>
                </c:pt>
                <c:pt idx="8111">
                  <c:v>147.72510076433301</c:v>
                </c:pt>
                <c:pt idx="8112">
                  <c:v>147.71667522586301</c:v>
                </c:pt>
                <c:pt idx="8113">
                  <c:v>147.71191222908399</c:v>
                </c:pt>
                <c:pt idx="8114">
                  <c:v>147.70815000001801</c:v>
                </c:pt>
                <c:pt idx="8115">
                  <c:v>147.70038458401001</c:v>
                </c:pt>
                <c:pt idx="8116">
                  <c:v>147.69330406849301</c:v>
                </c:pt>
                <c:pt idx="8117">
                  <c:v>147.68912970960099</c:v>
                </c:pt>
                <c:pt idx="8118">
                  <c:v>147.68579199326101</c:v>
                </c:pt>
                <c:pt idx="8119">
                  <c:v>147.69255150574801</c:v>
                </c:pt>
                <c:pt idx="8120">
                  <c:v>147.702199247306</c:v>
                </c:pt>
                <c:pt idx="8121">
                  <c:v>147.711318943713</c:v>
                </c:pt>
                <c:pt idx="8122">
                  <c:v>147.721598343034</c:v>
                </c:pt>
                <c:pt idx="8123">
                  <c:v>147.73277203206399</c:v>
                </c:pt>
                <c:pt idx="8124">
                  <c:v>147.72833084089899</c:v>
                </c:pt>
                <c:pt idx="8125">
                  <c:v>147.72317999999601</c:v>
                </c:pt>
                <c:pt idx="8126">
                  <c:v>147.72676345607101</c:v>
                </c:pt>
                <c:pt idx="8127">
                  <c:v>147.730785449579</c:v>
                </c:pt>
                <c:pt idx="8128">
                  <c:v>147.73456599337101</c:v>
                </c:pt>
                <c:pt idx="8129">
                  <c:v>147.74156112933099</c:v>
                </c:pt>
                <c:pt idx="8130">
                  <c:v>147.757470606151</c:v>
                </c:pt>
                <c:pt idx="8131">
                  <c:v>147.77457169006399</c:v>
                </c:pt>
                <c:pt idx="8132">
                  <c:v>147.79121866637601</c:v>
                </c:pt>
                <c:pt idx="8133">
                  <c:v>147.80962143497999</c:v>
                </c:pt>
                <c:pt idx="8134">
                  <c:v>147.82534041208001</c:v>
                </c:pt>
                <c:pt idx="8135">
                  <c:v>147.83533056921399</c:v>
                </c:pt>
                <c:pt idx="8136">
                  <c:v>147.84432527566801</c:v>
                </c:pt>
                <c:pt idx="8137">
                  <c:v>147.84458786032201</c:v>
                </c:pt>
                <c:pt idx="8138">
                  <c:v>147.847460000018</c:v>
                </c:pt>
                <c:pt idx="8139">
                  <c:v>147.848616118639</c:v>
                </c:pt>
                <c:pt idx="8140">
                  <c:v>147.851304470673</c:v>
                </c:pt>
                <c:pt idx="8141">
                  <c:v>147.85236341350401</c:v>
                </c:pt>
                <c:pt idx="8142">
                  <c:v>147.84975677262099</c:v>
                </c:pt>
                <c:pt idx="8143">
                  <c:v>147.84436142307499</c:v>
                </c:pt>
                <c:pt idx="8144">
                  <c:v>147.837332697189</c:v>
                </c:pt>
                <c:pt idx="8145">
                  <c:v>147.82885332534801</c:v>
                </c:pt>
                <c:pt idx="8146">
                  <c:v>147.82257536092999</c:v>
                </c:pt>
                <c:pt idx="8147">
                  <c:v>147.823512975238</c:v>
                </c:pt>
                <c:pt idx="8148">
                  <c:v>147.82479384576101</c:v>
                </c:pt>
                <c:pt idx="8149">
                  <c:v>147.830490000038</c:v>
                </c:pt>
                <c:pt idx="8150">
                  <c:v>147.83609803413299</c:v>
                </c:pt>
                <c:pt idx="8151">
                  <c:v>147.84122761104999</c:v>
                </c:pt>
                <c:pt idx="8152">
                  <c:v>147.84847484609199</c:v>
                </c:pt>
                <c:pt idx="8153">
                  <c:v>147.855036469422</c:v>
                </c:pt>
                <c:pt idx="8154">
                  <c:v>147.85981425791499</c:v>
                </c:pt>
                <c:pt idx="8155">
                  <c:v>147.86395982431301</c:v>
                </c:pt>
                <c:pt idx="8156">
                  <c:v>147.864823903961</c:v>
                </c:pt>
                <c:pt idx="8157">
                  <c:v>147.857150373472</c:v>
                </c:pt>
                <c:pt idx="8158">
                  <c:v>147.83221248293799</c:v>
                </c:pt>
                <c:pt idx="8159">
                  <c:v>147.806805456175</c:v>
                </c:pt>
                <c:pt idx="8160">
                  <c:v>147.78638420516199</c:v>
                </c:pt>
                <c:pt idx="8161">
                  <c:v>147.76343177863399</c:v>
                </c:pt>
                <c:pt idx="8162">
                  <c:v>147.74697648307401</c:v>
                </c:pt>
                <c:pt idx="8163">
                  <c:v>147.73967466779499</c:v>
                </c:pt>
                <c:pt idx="8164">
                  <c:v>147.73482999997501</c:v>
                </c:pt>
                <c:pt idx="8165">
                  <c:v>147.73434856754201</c:v>
                </c:pt>
                <c:pt idx="8166">
                  <c:v>147.73843207485601</c:v>
                </c:pt>
                <c:pt idx="8167">
                  <c:v>147.74374889638699</c:v>
                </c:pt>
                <c:pt idx="8168">
                  <c:v>147.74679187062901</c:v>
                </c:pt>
                <c:pt idx="8169">
                  <c:v>147.74830776567899</c:v>
                </c:pt>
                <c:pt idx="8170">
                  <c:v>147.751825308268</c:v>
                </c:pt>
                <c:pt idx="8171">
                  <c:v>147.759571203843</c:v>
                </c:pt>
                <c:pt idx="8172">
                  <c:v>147.769017550407</c:v>
                </c:pt>
                <c:pt idx="8173">
                  <c:v>147.77727422583499</c:v>
                </c:pt>
                <c:pt idx="8174">
                  <c:v>147.78032029483199</c:v>
                </c:pt>
                <c:pt idx="8175">
                  <c:v>147.77902348277101</c:v>
                </c:pt>
                <c:pt idx="8176">
                  <c:v>147.77503732489001</c:v>
                </c:pt>
                <c:pt idx="8177">
                  <c:v>147.76707465740299</c:v>
                </c:pt>
                <c:pt idx="8178">
                  <c:v>147.765887568057</c:v>
                </c:pt>
                <c:pt idx="8179">
                  <c:v>147.77016999995999</c:v>
                </c:pt>
                <c:pt idx="8180">
                  <c:v>147.77459217182701</c:v>
                </c:pt>
                <c:pt idx="8181">
                  <c:v>147.781724614046</c:v>
                </c:pt>
                <c:pt idx="8182">
                  <c:v>147.78845423756701</c:v>
                </c:pt>
                <c:pt idx="8183">
                  <c:v>147.79480172895299</c:v>
                </c:pt>
                <c:pt idx="8184">
                  <c:v>147.80023297459601</c:v>
                </c:pt>
                <c:pt idx="8185">
                  <c:v>147.80317923618901</c:v>
                </c:pt>
                <c:pt idx="8186">
                  <c:v>147.80363918214499</c:v>
                </c:pt>
                <c:pt idx="8187">
                  <c:v>147.806715862696</c:v>
                </c:pt>
                <c:pt idx="8188">
                  <c:v>147.81627573638499</c:v>
                </c:pt>
                <c:pt idx="8189">
                  <c:v>147.83045550541999</c:v>
                </c:pt>
                <c:pt idx="8190">
                  <c:v>147.84129007329699</c:v>
                </c:pt>
                <c:pt idx="8191">
                  <c:v>147.85529000002501</c:v>
                </c:pt>
                <c:pt idx="8192">
                  <c:v>147.86293213755499</c:v>
                </c:pt>
                <c:pt idx="8193">
                  <c:v>147.866641309036</c:v>
                </c:pt>
                <c:pt idx="8194">
                  <c:v>147.86940720448899</c:v>
                </c:pt>
                <c:pt idx="8195">
                  <c:v>147.87611015503401</c:v>
                </c:pt>
                <c:pt idx="8196">
                  <c:v>147.88736736638899</c:v>
                </c:pt>
                <c:pt idx="8197">
                  <c:v>147.898797079784</c:v>
                </c:pt>
                <c:pt idx="8198">
                  <c:v>147.90703250567501</c:v>
                </c:pt>
                <c:pt idx="8199">
                  <c:v>147.91737419033501</c:v>
                </c:pt>
                <c:pt idx="8200">
                  <c:v>147.937503109017</c:v>
                </c:pt>
                <c:pt idx="8201">
                  <c:v>147.95836490238599</c:v>
                </c:pt>
                <c:pt idx="8202">
                  <c:v>147.978163650678</c:v>
                </c:pt>
                <c:pt idx="8203">
                  <c:v>147.993300000006</c:v>
                </c:pt>
                <c:pt idx="8204">
                  <c:v>147.99383790727899</c:v>
                </c:pt>
                <c:pt idx="8205">
                  <c:v>148.00849999999599</c:v>
                </c:pt>
                <c:pt idx="8206">
                  <c:v>148.01323011396599</c:v>
                </c:pt>
                <c:pt idx="8207">
                  <c:v>148.01392000001701</c:v>
                </c:pt>
                <c:pt idx="8208">
                  <c:v>148.02448989605301</c:v>
                </c:pt>
                <c:pt idx="8209">
                  <c:v>148.02985000003699</c:v>
                </c:pt>
                <c:pt idx="8210">
                  <c:v>148.032444955637</c:v>
                </c:pt>
                <c:pt idx="8211">
                  <c:v>148.035259614745</c:v>
                </c:pt>
                <c:pt idx="8212">
                  <c:v>148.03186826499601</c:v>
                </c:pt>
                <c:pt idx="8213">
                  <c:v>148.025803883897</c:v>
                </c:pt>
                <c:pt idx="8214">
                  <c:v>148.01833386590201</c:v>
                </c:pt>
                <c:pt idx="8215">
                  <c:v>148.01114797117401</c:v>
                </c:pt>
                <c:pt idx="8216">
                  <c:v>148.009128635541</c:v>
                </c:pt>
                <c:pt idx="8217">
                  <c:v>148.00775734285099</c:v>
                </c:pt>
                <c:pt idx="8218">
                  <c:v>148.01420834950099</c:v>
                </c:pt>
                <c:pt idx="8219">
                  <c:v>148.016288718629</c:v>
                </c:pt>
                <c:pt idx="8220">
                  <c:v>148.02816237211101</c:v>
                </c:pt>
                <c:pt idx="8221">
                  <c:v>148.02937259313501</c:v>
                </c:pt>
                <c:pt idx="8222">
                  <c:v>148.02152558569099</c:v>
                </c:pt>
                <c:pt idx="8223">
                  <c:v>148.009139173118</c:v>
                </c:pt>
                <c:pt idx="8224">
                  <c:v>147.99442386795201</c:v>
                </c:pt>
                <c:pt idx="8225">
                  <c:v>147.98203703366701</c:v>
                </c:pt>
                <c:pt idx="8226">
                  <c:v>147.969765685802</c:v>
                </c:pt>
                <c:pt idx="8227">
                  <c:v>147.960850904555</c:v>
                </c:pt>
                <c:pt idx="8228">
                  <c:v>147.95058590067799</c:v>
                </c:pt>
                <c:pt idx="8229">
                  <c:v>147.936650000035</c:v>
                </c:pt>
                <c:pt idx="8230">
                  <c:v>147.926011914323</c:v>
                </c:pt>
                <c:pt idx="8231">
                  <c:v>147.91722898934501</c:v>
                </c:pt>
                <c:pt idx="8232">
                  <c:v>147.904843104566</c:v>
                </c:pt>
                <c:pt idx="8233">
                  <c:v>147.89388326621801</c:v>
                </c:pt>
                <c:pt idx="8234">
                  <c:v>147.88760830639799</c:v>
                </c:pt>
                <c:pt idx="8235">
                  <c:v>147.882531754192</c:v>
                </c:pt>
                <c:pt idx="8236">
                  <c:v>147.87349583835899</c:v>
                </c:pt>
                <c:pt idx="8237">
                  <c:v>147.86164630089201</c:v>
                </c:pt>
                <c:pt idx="8238">
                  <c:v>147.84817380466399</c:v>
                </c:pt>
                <c:pt idx="8239">
                  <c:v>147.83682547715699</c:v>
                </c:pt>
                <c:pt idx="8240">
                  <c:v>147.82328294307601</c:v>
                </c:pt>
                <c:pt idx="8241">
                  <c:v>147.80863999995799</c:v>
                </c:pt>
                <c:pt idx="8242">
                  <c:v>147.79576151118499</c:v>
                </c:pt>
                <c:pt idx="8243">
                  <c:v>147.787934977075</c:v>
                </c:pt>
                <c:pt idx="8244">
                  <c:v>147.78411506686501</c:v>
                </c:pt>
                <c:pt idx="8245">
                  <c:v>147.78155683234399</c:v>
                </c:pt>
                <c:pt idx="8246">
                  <c:v>147.77991220488801</c:v>
                </c:pt>
                <c:pt idx="8247">
                  <c:v>147.78108800779501</c:v>
                </c:pt>
                <c:pt idx="8248">
                  <c:v>147.78388000766401</c:v>
                </c:pt>
                <c:pt idx="8249">
                  <c:v>147.791322209047</c:v>
                </c:pt>
                <c:pt idx="8250">
                  <c:v>147.802754740458</c:v>
                </c:pt>
                <c:pt idx="8251">
                  <c:v>147.81242177071999</c:v>
                </c:pt>
                <c:pt idx="8252">
                  <c:v>147.82793910108799</c:v>
                </c:pt>
                <c:pt idx="8253">
                  <c:v>147.836809999987</c:v>
                </c:pt>
                <c:pt idx="8254">
                  <c:v>147.84384537714899</c:v>
                </c:pt>
                <c:pt idx="8255">
                  <c:v>147.854101444912</c:v>
                </c:pt>
                <c:pt idx="8256">
                  <c:v>147.86367455360599</c:v>
                </c:pt>
                <c:pt idx="8257">
                  <c:v>147.868513180467</c:v>
                </c:pt>
                <c:pt idx="8258">
                  <c:v>147.86576626886301</c:v>
                </c:pt>
                <c:pt idx="8259">
                  <c:v>147.85983735124299</c:v>
                </c:pt>
                <c:pt idx="8260">
                  <c:v>147.85109287764499</c:v>
                </c:pt>
                <c:pt idx="8261">
                  <c:v>147.84385567588001</c:v>
                </c:pt>
                <c:pt idx="8262">
                  <c:v>147.83795489736301</c:v>
                </c:pt>
                <c:pt idx="8263">
                  <c:v>147.836047661972</c:v>
                </c:pt>
                <c:pt idx="8264">
                  <c:v>147.83089999995599</c:v>
                </c:pt>
                <c:pt idx="8265">
                  <c:v>147.822618631963</c:v>
                </c:pt>
                <c:pt idx="8266">
                  <c:v>147.81633089880401</c:v>
                </c:pt>
                <c:pt idx="8267">
                  <c:v>147.808409548887</c:v>
                </c:pt>
                <c:pt idx="8268">
                  <c:v>147.802268426952</c:v>
                </c:pt>
                <c:pt idx="8269">
                  <c:v>147.799051656068</c:v>
                </c:pt>
                <c:pt idx="8270">
                  <c:v>147.796123757967</c:v>
                </c:pt>
                <c:pt idx="8271">
                  <c:v>147.79168247726599</c:v>
                </c:pt>
                <c:pt idx="8272">
                  <c:v>147.78391691460399</c:v>
                </c:pt>
                <c:pt idx="8273">
                  <c:v>147.775868657991</c:v>
                </c:pt>
                <c:pt idx="8274">
                  <c:v>147.77177288085301</c:v>
                </c:pt>
                <c:pt idx="8275">
                  <c:v>147.76336312343301</c:v>
                </c:pt>
                <c:pt idx="8276">
                  <c:v>147.755515226819</c:v>
                </c:pt>
                <c:pt idx="8277">
                  <c:v>147.736952866596</c:v>
                </c:pt>
                <c:pt idx="8278">
                  <c:v>147.723528448487</c:v>
                </c:pt>
                <c:pt idx="8279">
                  <c:v>147.718180049534</c:v>
                </c:pt>
                <c:pt idx="8280">
                  <c:v>147.71515247966201</c:v>
                </c:pt>
                <c:pt idx="8281">
                  <c:v>147.71444096245301</c:v>
                </c:pt>
                <c:pt idx="8282">
                  <c:v>147.709637858664</c:v>
                </c:pt>
                <c:pt idx="8283">
                  <c:v>147.70495831453701</c:v>
                </c:pt>
                <c:pt idx="8284">
                  <c:v>147.70205202343101</c:v>
                </c:pt>
                <c:pt idx="8285">
                  <c:v>147.70092086112601</c:v>
                </c:pt>
                <c:pt idx="8286">
                  <c:v>147.70049821641399</c:v>
                </c:pt>
                <c:pt idx="8287">
                  <c:v>147.703660000063</c:v>
                </c:pt>
                <c:pt idx="8288">
                  <c:v>147.71120439092101</c:v>
                </c:pt>
                <c:pt idx="8289">
                  <c:v>147.71646442647199</c:v>
                </c:pt>
                <c:pt idx="8290">
                  <c:v>147.72177107386599</c:v>
                </c:pt>
                <c:pt idx="8291">
                  <c:v>147.727798169545</c:v>
                </c:pt>
                <c:pt idx="8292">
                  <c:v>147.734990471777</c:v>
                </c:pt>
                <c:pt idx="8293">
                  <c:v>147.74325591956199</c:v>
                </c:pt>
                <c:pt idx="8294">
                  <c:v>147.75385110730201</c:v>
                </c:pt>
                <c:pt idx="8295">
                  <c:v>147.76530738917401</c:v>
                </c:pt>
                <c:pt idx="8296">
                  <c:v>147.769238813356</c:v>
                </c:pt>
                <c:pt idx="8297">
                  <c:v>147.764366613763</c:v>
                </c:pt>
                <c:pt idx="8298">
                  <c:v>147.75744873613399</c:v>
                </c:pt>
                <c:pt idx="8299">
                  <c:v>147.74722768347701</c:v>
                </c:pt>
                <c:pt idx="8300">
                  <c:v>147.732529999983</c:v>
                </c:pt>
                <c:pt idx="8301">
                  <c:v>147.72143922629601</c:v>
                </c:pt>
                <c:pt idx="8302">
                  <c:v>147.71798278340799</c:v>
                </c:pt>
                <c:pt idx="8303">
                  <c:v>147.72090355439701</c:v>
                </c:pt>
                <c:pt idx="8304">
                  <c:v>147.725482819045</c:v>
                </c:pt>
                <c:pt idx="8305">
                  <c:v>147.72430541823201</c:v>
                </c:pt>
                <c:pt idx="8306">
                  <c:v>147.721754844288</c:v>
                </c:pt>
                <c:pt idx="8307">
                  <c:v>147.72485644791001</c:v>
                </c:pt>
                <c:pt idx="8308">
                  <c:v>147.72783153271899</c:v>
                </c:pt>
                <c:pt idx="8309">
                  <c:v>147.73308633315301</c:v>
                </c:pt>
                <c:pt idx="8310">
                  <c:v>147.73245315998301</c:v>
                </c:pt>
                <c:pt idx="8311">
                  <c:v>147.73318381729999</c:v>
                </c:pt>
                <c:pt idx="8312">
                  <c:v>147.74139000004601</c:v>
                </c:pt>
                <c:pt idx="8313">
                  <c:v>147.74722243893899</c:v>
                </c:pt>
                <c:pt idx="8314">
                  <c:v>147.74873000005701</c:v>
                </c:pt>
                <c:pt idx="8315">
                  <c:v>147.75948064614801</c:v>
                </c:pt>
                <c:pt idx="8316">
                  <c:v>147.76635999998601</c:v>
                </c:pt>
                <c:pt idx="8317">
                  <c:v>147.77454250092001</c:v>
                </c:pt>
                <c:pt idx="8318">
                  <c:v>147.78780859645201</c:v>
                </c:pt>
                <c:pt idx="8319">
                  <c:v>147.796675323665</c:v>
                </c:pt>
                <c:pt idx="8320">
                  <c:v>147.803795697559</c:v>
                </c:pt>
                <c:pt idx="8321">
                  <c:v>147.80800799283799</c:v>
                </c:pt>
                <c:pt idx="8322">
                  <c:v>147.80982204374101</c:v>
                </c:pt>
                <c:pt idx="8323">
                  <c:v>147.813854048378</c:v>
                </c:pt>
                <c:pt idx="8324">
                  <c:v>147.81600001778</c:v>
                </c:pt>
                <c:pt idx="8325">
                  <c:v>147.81253000001999</c:v>
                </c:pt>
                <c:pt idx="8326">
                  <c:v>147.80580052990601</c:v>
                </c:pt>
                <c:pt idx="8327">
                  <c:v>147.79809983083601</c:v>
                </c:pt>
                <c:pt idx="8328">
                  <c:v>147.786590336486</c:v>
                </c:pt>
                <c:pt idx="8329">
                  <c:v>147.77820783540099</c:v>
                </c:pt>
                <c:pt idx="8330">
                  <c:v>147.77602368723399</c:v>
                </c:pt>
                <c:pt idx="8331">
                  <c:v>147.77399996900201</c:v>
                </c:pt>
                <c:pt idx="8332">
                  <c:v>147.76985773947001</c:v>
                </c:pt>
                <c:pt idx="8333">
                  <c:v>147.756224351008</c:v>
                </c:pt>
                <c:pt idx="8334">
                  <c:v>147.74779970639401</c:v>
                </c:pt>
                <c:pt idx="8335">
                  <c:v>147.739310183192</c:v>
                </c:pt>
                <c:pt idx="8336">
                  <c:v>147.72811568805901</c:v>
                </c:pt>
                <c:pt idx="8337">
                  <c:v>147.72146282442199</c:v>
                </c:pt>
                <c:pt idx="8338">
                  <c:v>147.72289458465201</c:v>
                </c:pt>
                <c:pt idx="8339">
                  <c:v>147.72458192516501</c:v>
                </c:pt>
                <c:pt idx="8340">
                  <c:v>147.72398298863499</c:v>
                </c:pt>
                <c:pt idx="8341">
                  <c:v>147.718264475875</c:v>
                </c:pt>
                <c:pt idx="8342">
                  <c:v>147.71145758551799</c:v>
                </c:pt>
                <c:pt idx="8343">
                  <c:v>147.71047462758901</c:v>
                </c:pt>
                <c:pt idx="8344">
                  <c:v>147.71045107999501</c:v>
                </c:pt>
                <c:pt idx="8345">
                  <c:v>147.71156622308101</c:v>
                </c:pt>
                <c:pt idx="8346">
                  <c:v>147.72207982885001</c:v>
                </c:pt>
                <c:pt idx="8347">
                  <c:v>147.73257081951999</c:v>
                </c:pt>
                <c:pt idx="8348">
                  <c:v>147.742860000062</c:v>
                </c:pt>
                <c:pt idx="8349">
                  <c:v>147.750457479164</c:v>
                </c:pt>
                <c:pt idx="8350">
                  <c:v>147.75910107659999</c:v>
                </c:pt>
                <c:pt idx="8351">
                  <c:v>147.765000178457</c:v>
                </c:pt>
                <c:pt idx="8352">
                  <c:v>147.770033180947</c:v>
                </c:pt>
                <c:pt idx="8353">
                  <c:v>147.77540479863799</c:v>
                </c:pt>
                <c:pt idx="8354">
                  <c:v>147.78229491368501</c:v>
                </c:pt>
                <c:pt idx="8355">
                  <c:v>147.794564401136</c:v>
                </c:pt>
                <c:pt idx="8356">
                  <c:v>147.8079094409</c:v>
                </c:pt>
                <c:pt idx="8357">
                  <c:v>147.81523603286101</c:v>
                </c:pt>
                <c:pt idx="8358">
                  <c:v>147.81784788425799</c:v>
                </c:pt>
                <c:pt idx="8359">
                  <c:v>147.81877958444201</c:v>
                </c:pt>
                <c:pt idx="8360">
                  <c:v>147.81958891300499</c:v>
                </c:pt>
                <c:pt idx="8361">
                  <c:v>147.81858084931801</c:v>
                </c:pt>
                <c:pt idx="8362">
                  <c:v>147.814462256448</c:v>
                </c:pt>
                <c:pt idx="8363">
                  <c:v>147.80823128802299</c:v>
                </c:pt>
                <c:pt idx="8364">
                  <c:v>147.80058000002899</c:v>
                </c:pt>
                <c:pt idx="8365">
                  <c:v>147.79185742547301</c:v>
                </c:pt>
                <c:pt idx="8366">
                  <c:v>147.78487713552801</c:v>
                </c:pt>
                <c:pt idx="8367">
                  <c:v>147.780525627701</c:v>
                </c:pt>
                <c:pt idx="8368">
                  <c:v>147.77756709599001</c:v>
                </c:pt>
                <c:pt idx="8369">
                  <c:v>147.776058104805</c:v>
                </c:pt>
                <c:pt idx="8370">
                  <c:v>147.77657589309001</c:v>
                </c:pt>
                <c:pt idx="8371">
                  <c:v>147.777521376724</c:v>
                </c:pt>
                <c:pt idx="8372">
                  <c:v>147.77573175769001</c:v>
                </c:pt>
                <c:pt idx="8373">
                  <c:v>147.76995967523101</c:v>
                </c:pt>
                <c:pt idx="8374">
                  <c:v>147.770488636388</c:v>
                </c:pt>
                <c:pt idx="8375">
                  <c:v>147.77235000000701</c:v>
                </c:pt>
                <c:pt idx="8376">
                  <c:v>147.77506286571401</c:v>
                </c:pt>
                <c:pt idx="8377">
                  <c:v>147.785001549551</c:v>
                </c:pt>
                <c:pt idx="8378">
                  <c:v>147.79136157774801</c:v>
                </c:pt>
                <c:pt idx="8379">
                  <c:v>147.79792359205899</c:v>
                </c:pt>
                <c:pt idx="8380">
                  <c:v>147.807085070862</c:v>
                </c:pt>
                <c:pt idx="8381">
                  <c:v>147.816744908799</c:v>
                </c:pt>
                <c:pt idx="8382">
                  <c:v>147.828127221062</c:v>
                </c:pt>
                <c:pt idx="8383">
                  <c:v>147.84355449393701</c:v>
                </c:pt>
                <c:pt idx="8384">
                  <c:v>147.85979604604699</c:v>
                </c:pt>
                <c:pt idx="8385">
                  <c:v>147.87199778656199</c:v>
                </c:pt>
                <c:pt idx="8386">
                  <c:v>147.881390308053</c:v>
                </c:pt>
                <c:pt idx="8387">
                  <c:v>147.88984382814499</c:v>
                </c:pt>
                <c:pt idx="8388">
                  <c:v>147.89851000000201</c:v>
                </c:pt>
                <c:pt idx="8389">
                  <c:v>147.908739213199</c:v>
                </c:pt>
                <c:pt idx="8390">
                  <c:v>147.919170573575</c:v>
                </c:pt>
                <c:pt idx="8391">
                  <c:v>147.929973183111</c:v>
                </c:pt>
                <c:pt idx="8392">
                  <c:v>147.94226822318399</c:v>
                </c:pt>
                <c:pt idx="8393">
                  <c:v>147.95534197246801</c:v>
                </c:pt>
                <c:pt idx="8394">
                  <c:v>147.96677440134999</c:v>
                </c:pt>
                <c:pt idx="8395">
                  <c:v>147.974084137018</c:v>
                </c:pt>
                <c:pt idx="8396">
                  <c:v>147.97949111899399</c:v>
                </c:pt>
                <c:pt idx="8397">
                  <c:v>147.98431772819399</c:v>
                </c:pt>
                <c:pt idx="8398">
                  <c:v>147.98705046837699</c:v>
                </c:pt>
                <c:pt idx="8399">
                  <c:v>147.98486929967501</c:v>
                </c:pt>
                <c:pt idx="8400">
                  <c:v>147.97427111575601</c:v>
                </c:pt>
                <c:pt idx="8401">
                  <c:v>147.963339002981</c:v>
                </c:pt>
                <c:pt idx="8402">
                  <c:v>147.95103960681899</c:v>
                </c:pt>
                <c:pt idx="8403">
                  <c:v>147.93812999997999</c:v>
                </c:pt>
                <c:pt idx="8404">
                  <c:v>147.926827751133</c:v>
                </c:pt>
                <c:pt idx="8405">
                  <c:v>147.913610895429</c:v>
                </c:pt>
                <c:pt idx="8406">
                  <c:v>147.89920269891701</c:v>
                </c:pt>
                <c:pt idx="8407">
                  <c:v>147.88129902470399</c:v>
                </c:pt>
                <c:pt idx="8408">
                  <c:v>147.85984961315901</c:v>
                </c:pt>
                <c:pt idx="8409">
                  <c:v>147.84326815050201</c:v>
                </c:pt>
                <c:pt idx="8410">
                  <c:v>147.82870740469801</c:v>
                </c:pt>
                <c:pt idx="8411">
                  <c:v>147.815746391532</c:v>
                </c:pt>
                <c:pt idx="8412">
                  <c:v>147.80752028285701</c:v>
                </c:pt>
                <c:pt idx="8413">
                  <c:v>147.80104000001299</c:v>
                </c:pt>
                <c:pt idx="8414">
                  <c:v>147.79571583063401</c:v>
                </c:pt>
                <c:pt idx="8415">
                  <c:v>147.78944791556</c:v>
                </c:pt>
                <c:pt idx="8416">
                  <c:v>147.78500062788601</c:v>
                </c:pt>
                <c:pt idx="8417">
                  <c:v>147.77970094260499</c:v>
                </c:pt>
                <c:pt idx="8418">
                  <c:v>147.77211066484099</c:v>
                </c:pt>
                <c:pt idx="8419">
                  <c:v>147.763945440372</c:v>
                </c:pt>
                <c:pt idx="8420">
                  <c:v>147.75728041489799</c:v>
                </c:pt>
                <c:pt idx="8421">
                  <c:v>147.75403661359201</c:v>
                </c:pt>
                <c:pt idx="8422">
                  <c:v>147.75406557979301</c:v>
                </c:pt>
                <c:pt idx="8423">
                  <c:v>147.75370892591599</c:v>
                </c:pt>
                <c:pt idx="8424">
                  <c:v>147.751249999995</c:v>
                </c:pt>
                <c:pt idx="8425">
                  <c:v>147.74384398979399</c:v>
                </c:pt>
                <c:pt idx="8426">
                  <c:v>147.742769999948</c:v>
                </c:pt>
                <c:pt idx="8427">
                  <c:v>147.73327041840801</c:v>
                </c:pt>
                <c:pt idx="8428">
                  <c:v>147.72089522431901</c:v>
                </c:pt>
                <c:pt idx="8429">
                  <c:v>147.71332480600901</c:v>
                </c:pt>
                <c:pt idx="8430">
                  <c:v>147.709529219926</c:v>
                </c:pt>
                <c:pt idx="8431">
                  <c:v>147.70712673414999</c:v>
                </c:pt>
                <c:pt idx="8432">
                  <c:v>147.70614030169199</c:v>
                </c:pt>
                <c:pt idx="8433">
                  <c:v>147.70761188071199</c:v>
                </c:pt>
                <c:pt idx="8434">
                  <c:v>147.70866241617901</c:v>
                </c:pt>
                <c:pt idx="8435">
                  <c:v>147.70978901244101</c:v>
                </c:pt>
                <c:pt idx="8436">
                  <c:v>147.71428615993801</c:v>
                </c:pt>
                <c:pt idx="8437">
                  <c:v>147.71662999998799</c:v>
                </c:pt>
                <c:pt idx="8438">
                  <c:v>147.720026405309</c:v>
                </c:pt>
                <c:pt idx="8439">
                  <c:v>147.72569599730701</c:v>
                </c:pt>
                <c:pt idx="8440">
                  <c:v>147.72122098725899</c:v>
                </c:pt>
                <c:pt idx="8441">
                  <c:v>147.714130627065</c:v>
                </c:pt>
                <c:pt idx="8442">
                  <c:v>147.71348675632899</c:v>
                </c:pt>
                <c:pt idx="8443">
                  <c:v>147.71900889749099</c:v>
                </c:pt>
                <c:pt idx="8444">
                  <c:v>147.728739790959</c:v>
                </c:pt>
                <c:pt idx="8445">
                  <c:v>147.74796034507801</c:v>
                </c:pt>
                <c:pt idx="8446">
                  <c:v>147.76641211282899</c:v>
                </c:pt>
                <c:pt idx="8447">
                  <c:v>147.76256113993901</c:v>
                </c:pt>
                <c:pt idx="8448">
                  <c:v>147.75740466560799</c:v>
                </c:pt>
                <c:pt idx="8449">
                  <c:v>147.75600239515299</c:v>
                </c:pt>
                <c:pt idx="8450">
                  <c:v>147.765110000026</c:v>
                </c:pt>
                <c:pt idx="8451">
                  <c:v>147.768452765799</c:v>
                </c:pt>
                <c:pt idx="8452">
                  <c:v>147.77461332920399</c:v>
                </c:pt>
                <c:pt idx="8453">
                  <c:v>147.78674201075401</c:v>
                </c:pt>
                <c:pt idx="8454">
                  <c:v>147.802419138548</c:v>
                </c:pt>
                <c:pt idx="8455">
                  <c:v>147.81724806293701</c:v>
                </c:pt>
                <c:pt idx="8456">
                  <c:v>147.833383711084</c:v>
                </c:pt>
                <c:pt idx="8457">
                  <c:v>147.85411531447301</c:v>
                </c:pt>
                <c:pt idx="8458">
                  <c:v>147.87045360496299</c:v>
                </c:pt>
                <c:pt idx="8459">
                  <c:v>147.88227093002001</c:v>
                </c:pt>
                <c:pt idx="8460">
                  <c:v>147.893095631188</c:v>
                </c:pt>
                <c:pt idx="8461">
                  <c:v>147.90574999996099</c:v>
                </c:pt>
                <c:pt idx="8462">
                  <c:v>147.917107896441</c:v>
                </c:pt>
                <c:pt idx="8463">
                  <c:v>147.92905593280699</c:v>
                </c:pt>
                <c:pt idx="8464">
                  <c:v>147.93681988419601</c:v>
                </c:pt>
                <c:pt idx="8465">
                  <c:v>147.94233151095901</c:v>
                </c:pt>
                <c:pt idx="8466">
                  <c:v>147.94236059170299</c:v>
                </c:pt>
                <c:pt idx="8467">
                  <c:v>147.93820687956699</c:v>
                </c:pt>
                <c:pt idx="8468">
                  <c:v>147.93054447159801</c:v>
                </c:pt>
                <c:pt idx="8469">
                  <c:v>147.90937726294399</c:v>
                </c:pt>
                <c:pt idx="8470">
                  <c:v>147.88864783646699</c:v>
                </c:pt>
                <c:pt idx="8471">
                  <c:v>147.86549921726501</c:v>
                </c:pt>
                <c:pt idx="8472">
                  <c:v>147.846923521088</c:v>
                </c:pt>
                <c:pt idx="8473">
                  <c:v>147.834547829071</c:v>
                </c:pt>
                <c:pt idx="8474">
                  <c:v>147.82202000001399</c:v>
                </c:pt>
                <c:pt idx="8475">
                  <c:v>147.81440775444699</c:v>
                </c:pt>
                <c:pt idx="8476">
                  <c:v>147.812194671269</c:v>
                </c:pt>
                <c:pt idx="8477">
                  <c:v>147.81097960203601</c:v>
                </c:pt>
                <c:pt idx="8478">
                  <c:v>147.81279717165501</c:v>
                </c:pt>
                <c:pt idx="8479">
                  <c:v>147.816765208867</c:v>
                </c:pt>
                <c:pt idx="8480">
                  <c:v>147.819602464301</c:v>
                </c:pt>
                <c:pt idx="8481">
                  <c:v>147.82279463378299</c:v>
                </c:pt>
                <c:pt idx="8482">
                  <c:v>147.83117284271401</c:v>
                </c:pt>
                <c:pt idx="8483">
                  <c:v>147.84056095797499</c:v>
                </c:pt>
                <c:pt idx="8484">
                  <c:v>147.850795154113</c:v>
                </c:pt>
                <c:pt idx="8485">
                  <c:v>147.861929845795</c:v>
                </c:pt>
                <c:pt idx="8486">
                  <c:v>147.87590459948501</c:v>
                </c:pt>
                <c:pt idx="8487">
                  <c:v>147.88246091321599</c:v>
                </c:pt>
                <c:pt idx="8488">
                  <c:v>147.89250000003301</c:v>
                </c:pt>
                <c:pt idx="8489">
                  <c:v>147.897806589597</c:v>
                </c:pt>
                <c:pt idx="8490">
                  <c:v>147.89899412817999</c:v>
                </c:pt>
                <c:pt idx="8491">
                  <c:v>147.89924150664501</c:v>
                </c:pt>
                <c:pt idx="8492">
                  <c:v>147.89643677460899</c:v>
                </c:pt>
                <c:pt idx="8493">
                  <c:v>147.89022310861699</c:v>
                </c:pt>
                <c:pt idx="8494">
                  <c:v>147.88311532395801</c:v>
                </c:pt>
                <c:pt idx="8495">
                  <c:v>147.877232911036</c:v>
                </c:pt>
                <c:pt idx="8496">
                  <c:v>147.869814139298</c:v>
                </c:pt>
                <c:pt idx="8497">
                  <c:v>147.85777593439499</c:v>
                </c:pt>
                <c:pt idx="8498">
                  <c:v>147.85616454142701</c:v>
                </c:pt>
                <c:pt idx="8499">
                  <c:v>147.854003954272</c:v>
                </c:pt>
                <c:pt idx="8500">
                  <c:v>147.84694000003299</c:v>
                </c:pt>
                <c:pt idx="8501">
                  <c:v>147.838858832656</c:v>
                </c:pt>
                <c:pt idx="8502">
                  <c:v>147.83062604275199</c:v>
                </c:pt>
                <c:pt idx="8503">
                  <c:v>147.82144659565199</c:v>
                </c:pt>
                <c:pt idx="8504">
                  <c:v>147.80984784395301</c:v>
                </c:pt>
                <c:pt idx="8505">
                  <c:v>147.79864764755399</c:v>
                </c:pt>
                <c:pt idx="8506">
                  <c:v>147.78866132129099</c:v>
                </c:pt>
                <c:pt idx="8507">
                  <c:v>147.76942443131799</c:v>
                </c:pt>
                <c:pt idx="8508">
                  <c:v>147.755230597094</c:v>
                </c:pt>
                <c:pt idx="8509">
                  <c:v>147.752850000015</c:v>
                </c:pt>
                <c:pt idx="8510">
                  <c:v>147.76049518175799</c:v>
                </c:pt>
                <c:pt idx="8511">
                  <c:v>147.763153215389</c:v>
                </c:pt>
                <c:pt idx="8512">
                  <c:v>147.76621131913001</c:v>
                </c:pt>
                <c:pt idx="8513">
                  <c:v>147.768118354747</c:v>
                </c:pt>
                <c:pt idx="8514">
                  <c:v>147.769885108175</c:v>
                </c:pt>
                <c:pt idx="8515">
                  <c:v>147.77713244620699</c:v>
                </c:pt>
                <c:pt idx="8516">
                  <c:v>147.789520739761</c:v>
                </c:pt>
                <c:pt idx="8517">
                  <c:v>147.80395177447099</c:v>
                </c:pt>
                <c:pt idx="8518">
                  <c:v>147.82550267289901</c:v>
                </c:pt>
                <c:pt idx="8519">
                  <c:v>147.852213314593</c:v>
                </c:pt>
                <c:pt idx="8520">
                  <c:v>147.870840801843</c:v>
                </c:pt>
                <c:pt idx="8521">
                  <c:v>147.882599999972</c:v>
                </c:pt>
                <c:pt idx="8522">
                  <c:v>147.88568402905099</c:v>
                </c:pt>
                <c:pt idx="8523">
                  <c:v>147.88770946474</c:v>
                </c:pt>
                <c:pt idx="8524">
                  <c:v>147.881697633344</c:v>
                </c:pt>
                <c:pt idx="8525">
                  <c:v>147.867492764232</c:v>
                </c:pt>
                <c:pt idx="8526">
                  <c:v>147.855607889129</c:v>
                </c:pt>
                <c:pt idx="8527">
                  <c:v>147.84722200471299</c:v>
                </c:pt>
                <c:pt idx="8528">
                  <c:v>147.83967310266399</c:v>
                </c:pt>
                <c:pt idx="8529">
                  <c:v>147.829139703658</c:v>
                </c:pt>
                <c:pt idx="8530">
                  <c:v>147.825571772096</c:v>
                </c:pt>
                <c:pt idx="8531">
                  <c:v>147.826624384279</c:v>
                </c:pt>
                <c:pt idx="8532">
                  <c:v>147.829970000017</c:v>
                </c:pt>
                <c:pt idx="8533">
                  <c:v>147.829970000016</c:v>
                </c:pt>
                <c:pt idx="8534">
                  <c:v>147.82767306132601</c:v>
                </c:pt>
                <c:pt idx="8535">
                  <c:v>147.82660131810599</c:v>
                </c:pt>
                <c:pt idx="8536">
                  <c:v>147.828354235528</c:v>
                </c:pt>
                <c:pt idx="8537">
                  <c:v>147.82990270279399</c:v>
                </c:pt>
                <c:pt idx="8538">
                  <c:v>147.82916744680901</c:v>
                </c:pt>
                <c:pt idx="8539">
                  <c:v>147.82932515544701</c:v>
                </c:pt>
                <c:pt idx="8540">
                  <c:v>147.830250243617</c:v>
                </c:pt>
                <c:pt idx="8541">
                  <c:v>147.827507323508</c:v>
                </c:pt>
                <c:pt idx="8542">
                  <c:v>147.82023529715701</c:v>
                </c:pt>
                <c:pt idx="8543">
                  <c:v>147.81657794885999</c:v>
                </c:pt>
                <c:pt idx="8544">
                  <c:v>147.81411886182599</c:v>
                </c:pt>
                <c:pt idx="8545">
                  <c:v>147.81160826415601</c:v>
                </c:pt>
                <c:pt idx="8546">
                  <c:v>147.80938866941801</c:v>
                </c:pt>
                <c:pt idx="8547">
                  <c:v>147.80504000000599</c:v>
                </c:pt>
                <c:pt idx="8548">
                  <c:v>147.80779852530901</c:v>
                </c:pt>
                <c:pt idx="8549">
                  <c:v>147.80273595413101</c:v>
                </c:pt>
                <c:pt idx="8550">
                  <c:v>147.79480476743799</c:v>
                </c:pt>
                <c:pt idx="8551">
                  <c:v>147.784599494356</c:v>
                </c:pt>
                <c:pt idx="8552">
                  <c:v>147.77349978893599</c:v>
                </c:pt>
                <c:pt idx="8553">
                  <c:v>147.76193553185701</c:v>
                </c:pt>
                <c:pt idx="8554">
                  <c:v>147.752021814914</c:v>
                </c:pt>
                <c:pt idx="8555">
                  <c:v>147.74535108073599</c:v>
                </c:pt>
                <c:pt idx="8556">
                  <c:v>147.738736179472</c:v>
                </c:pt>
                <c:pt idx="8557">
                  <c:v>147.73362045012701</c:v>
                </c:pt>
                <c:pt idx="8558">
                  <c:v>147.74122449209599</c:v>
                </c:pt>
                <c:pt idx="8559">
                  <c:v>147.7513472023</c:v>
                </c:pt>
                <c:pt idx="8560">
                  <c:v>147.759993563222</c:v>
                </c:pt>
                <c:pt idx="8561">
                  <c:v>147.768970000042</c:v>
                </c:pt>
                <c:pt idx="8562">
                  <c:v>147.77196775604199</c:v>
                </c:pt>
                <c:pt idx="8563">
                  <c:v>147.775273276045</c:v>
                </c:pt>
                <c:pt idx="8564">
                  <c:v>147.77529291274701</c:v>
                </c:pt>
                <c:pt idx="8565">
                  <c:v>147.77430577564999</c:v>
                </c:pt>
                <c:pt idx="8566">
                  <c:v>147.77371602508501</c:v>
                </c:pt>
                <c:pt idx="8567">
                  <c:v>147.77161497968601</c:v>
                </c:pt>
                <c:pt idx="8568">
                  <c:v>147.769723797767</c:v>
                </c:pt>
                <c:pt idx="8569">
                  <c:v>147.76993639408599</c:v>
                </c:pt>
                <c:pt idx="8570">
                  <c:v>147.77098443679199</c:v>
                </c:pt>
                <c:pt idx="8571">
                  <c:v>147.774197046632</c:v>
                </c:pt>
                <c:pt idx="8572">
                  <c:v>147.781530635443</c:v>
                </c:pt>
                <c:pt idx="8573">
                  <c:v>147.792143345862</c:v>
                </c:pt>
                <c:pt idx="8574">
                  <c:v>147.800815230003</c:v>
                </c:pt>
                <c:pt idx="8575">
                  <c:v>147.80156218859199</c:v>
                </c:pt>
                <c:pt idx="8576">
                  <c:v>147.799964081242</c:v>
                </c:pt>
                <c:pt idx="8577">
                  <c:v>147.79033873310701</c:v>
                </c:pt>
                <c:pt idx="8578">
                  <c:v>147.783898769573</c:v>
                </c:pt>
                <c:pt idx="8579">
                  <c:v>147.77496339773199</c:v>
                </c:pt>
                <c:pt idx="8580">
                  <c:v>147.76539209006299</c:v>
                </c:pt>
                <c:pt idx="8581">
                  <c:v>147.755580364125</c:v>
                </c:pt>
                <c:pt idx="8582">
                  <c:v>147.74444758313999</c:v>
                </c:pt>
                <c:pt idx="8583">
                  <c:v>147.73477969060301</c:v>
                </c:pt>
                <c:pt idx="8584">
                  <c:v>147.72742544622901</c:v>
                </c:pt>
                <c:pt idx="8585">
                  <c:v>147.72341558906299</c:v>
                </c:pt>
                <c:pt idx="8586">
                  <c:v>147.72537989993199</c:v>
                </c:pt>
                <c:pt idx="8587">
                  <c:v>147.73470999999</c:v>
                </c:pt>
                <c:pt idx="8588">
                  <c:v>147.740732275662</c:v>
                </c:pt>
                <c:pt idx="8589">
                  <c:v>147.74992013781701</c:v>
                </c:pt>
                <c:pt idx="8590">
                  <c:v>147.75867349334001</c:v>
                </c:pt>
                <c:pt idx="8591">
                  <c:v>147.765822645063</c:v>
                </c:pt>
                <c:pt idx="8592">
                  <c:v>147.76934768036699</c:v>
                </c:pt>
                <c:pt idx="8593">
                  <c:v>147.76933329131799</c:v>
                </c:pt>
                <c:pt idx="8594">
                  <c:v>147.766520599752</c:v>
                </c:pt>
                <c:pt idx="8595">
                  <c:v>147.76457096840301</c:v>
                </c:pt>
                <c:pt idx="8596">
                  <c:v>147.766755343706</c:v>
                </c:pt>
                <c:pt idx="8597">
                  <c:v>147.771307941674</c:v>
                </c:pt>
                <c:pt idx="8598">
                  <c:v>147.781104763808</c:v>
                </c:pt>
                <c:pt idx="8599">
                  <c:v>147.791690000031</c:v>
                </c:pt>
                <c:pt idx="8600">
                  <c:v>147.79711183744999</c:v>
                </c:pt>
                <c:pt idx="8601">
                  <c:v>147.797839999969</c:v>
                </c:pt>
                <c:pt idx="8602">
                  <c:v>147.79670195151601</c:v>
                </c:pt>
                <c:pt idx="8603">
                  <c:v>147.79668166833599</c:v>
                </c:pt>
                <c:pt idx="8604">
                  <c:v>147.79197166100701</c:v>
                </c:pt>
                <c:pt idx="8605">
                  <c:v>147.782303493114</c:v>
                </c:pt>
                <c:pt idx="8606">
                  <c:v>147.773845843846</c:v>
                </c:pt>
                <c:pt idx="8607">
                  <c:v>147.770119700637</c:v>
                </c:pt>
                <c:pt idx="8608">
                  <c:v>147.773972417729</c:v>
                </c:pt>
                <c:pt idx="8609">
                  <c:v>147.770500045734</c:v>
                </c:pt>
                <c:pt idx="8610">
                  <c:v>147.758727091271</c:v>
                </c:pt>
                <c:pt idx="8611">
                  <c:v>147.75478734450601</c:v>
                </c:pt>
                <c:pt idx="8612">
                  <c:v>147.753130000043</c:v>
                </c:pt>
                <c:pt idx="8613">
                  <c:v>147.750321500284</c:v>
                </c:pt>
                <c:pt idx="8614">
                  <c:v>147.75022502085699</c:v>
                </c:pt>
                <c:pt idx="8615">
                  <c:v>147.749081009175</c:v>
                </c:pt>
                <c:pt idx="8616">
                  <c:v>147.74775392379101</c:v>
                </c:pt>
                <c:pt idx="8617">
                  <c:v>147.748373011599</c:v>
                </c:pt>
                <c:pt idx="8618">
                  <c:v>147.75393587720001</c:v>
                </c:pt>
                <c:pt idx="8619">
                  <c:v>147.765252164206</c:v>
                </c:pt>
                <c:pt idx="8620">
                  <c:v>147.77927806519401</c:v>
                </c:pt>
                <c:pt idx="8621">
                  <c:v>147.79451673681601</c:v>
                </c:pt>
                <c:pt idx="8622">
                  <c:v>147.81839880401901</c:v>
                </c:pt>
                <c:pt idx="8623">
                  <c:v>147.84175396558001</c:v>
                </c:pt>
                <c:pt idx="8624">
                  <c:v>147.85989134372301</c:v>
                </c:pt>
                <c:pt idx="8625">
                  <c:v>147.87020792469599</c:v>
                </c:pt>
                <c:pt idx="8626">
                  <c:v>147.88660000001801</c:v>
                </c:pt>
                <c:pt idx="8627">
                  <c:v>147.89649687181</c:v>
                </c:pt>
                <c:pt idx="8628">
                  <c:v>147.90494625220799</c:v>
                </c:pt>
                <c:pt idx="8629">
                  <c:v>147.91258616432501</c:v>
                </c:pt>
                <c:pt idx="8630">
                  <c:v>147.91919846147999</c:v>
                </c:pt>
                <c:pt idx="8631">
                  <c:v>147.924178040562</c:v>
                </c:pt>
                <c:pt idx="8632">
                  <c:v>147.92753507166299</c:v>
                </c:pt>
                <c:pt idx="8633">
                  <c:v>147.928437210986</c:v>
                </c:pt>
                <c:pt idx="8634">
                  <c:v>147.92722606673101</c:v>
                </c:pt>
                <c:pt idx="8635">
                  <c:v>147.922881705371</c:v>
                </c:pt>
                <c:pt idx="8636">
                  <c:v>147.91873135653299</c:v>
                </c:pt>
                <c:pt idx="8637">
                  <c:v>147.911442159275</c:v>
                </c:pt>
                <c:pt idx="8638">
                  <c:v>147.902899636482</c:v>
                </c:pt>
                <c:pt idx="8639">
                  <c:v>147.88663999998499</c:v>
                </c:pt>
                <c:pt idx="8640">
                  <c:v>147.88663999998701</c:v>
                </c:pt>
                <c:pt idx="8641">
                  <c:v>147.87645624438301</c:v>
                </c:pt>
                <c:pt idx="8642">
                  <c:v>147.86490670588299</c:v>
                </c:pt>
                <c:pt idx="8643">
                  <c:v>147.858536725801</c:v>
                </c:pt>
                <c:pt idx="8644">
                  <c:v>147.854457717146</c:v>
                </c:pt>
                <c:pt idx="8645">
                  <c:v>147.848341701442</c:v>
                </c:pt>
                <c:pt idx="8646">
                  <c:v>147.839891419677</c:v>
                </c:pt>
                <c:pt idx="8647">
                  <c:v>147.831157541583</c:v>
                </c:pt>
                <c:pt idx="8648">
                  <c:v>147.820847347296</c:v>
                </c:pt>
                <c:pt idx="8649">
                  <c:v>147.819686694648</c:v>
                </c:pt>
                <c:pt idx="8650">
                  <c:v>147.821677366953</c:v>
                </c:pt>
                <c:pt idx="8651">
                  <c:v>147.82270258130501</c:v>
                </c:pt>
                <c:pt idx="8652">
                  <c:v>147.82325894200301</c:v>
                </c:pt>
                <c:pt idx="8653">
                  <c:v>147.826858834012</c:v>
                </c:pt>
                <c:pt idx="8654">
                  <c:v>147.82517999999101</c:v>
                </c:pt>
                <c:pt idx="8655">
                  <c:v>147.82248223691499</c:v>
                </c:pt>
                <c:pt idx="8656">
                  <c:v>147.819308657211</c:v>
                </c:pt>
                <c:pt idx="8657">
                  <c:v>147.815633889705</c:v>
                </c:pt>
                <c:pt idx="8658">
                  <c:v>147.813428852426</c:v>
                </c:pt>
                <c:pt idx="8659">
                  <c:v>147.81186758465</c:v>
                </c:pt>
                <c:pt idx="8660">
                  <c:v>147.80895843411301</c:v>
                </c:pt>
                <c:pt idx="8661">
                  <c:v>147.80466046401801</c:v>
                </c:pt>
                <c:pt idx="8662">
                  <c:v>147.800643449962</c:v>
                </c:pt>
                <c:pt idx="8663">
                  <c:v>147.798535934326</c:v>
                </c:pt>
                <c:pt idx="8664">
                  <c:v>147.796462769263</c:v>
                </c:pt>
                <c:pt idx="8665">
                  <c:v>147.78896370835301</c:v>
                </c:pt>
                <c:pt idx="8666">
                  <c:v>147.78939999996999</c:v>
                </c:pt>
                <c:pt idx="8667">
                  <c:v>147.78773710098699</c:v>
                </c:pt>
                <c:pt idx="8668">
                  <c:v>147.78604067272701</c:v>
                </c:pt>
                <c:pt idx="8669">
                  <c:v>147.78851502644599</c:v>
                </c:pt>
                <c:pt idx="8670">
                  <c:v>147.794155227148</c:v>
                </c:pt>
                <c:pt idx="8671">
                  <c:v>147.803851780385</c:v>
                </c:pt>
                <c:pt idx="8672">
                  <c:v>147.81865104097801</c:v>
                </c:pt>
                <c:pt idx="8673">
                  <c:v>147.83215787617101</c:v>
                </c:pt>
                <c:pt idx="8674">
                  <c:v>147.839811737015</c:v>
                </c:pt>
                <c:pt idx="8675">
                  <c:v>147.84801460008501</c:v>
                </c:pt>
                <c:pt idx="8676">
                  <c:v>147.85742231652699</c:v>
                </c:pt>
                <c:pt idx="8677">
                  <c:v>147.86712435053701</c:v>
                </c:pt>
                <c:pt idx="8678">
                  <c:v>147.86558828005101</c:v>
                </c:pt>
                <c:pt idx="8679">
                  <c:v>147.85658053867999</c:v>
                </c:pt>
                <c:pt idx="8680">
                  <c:v>147.847275689361</c:v>
                </c:pt>
                <c:pt idx="8681">
                  <c:v>147.84364434232299</c:v>
                </c:pt>
                <c:pt idx="8682">
                  <c:v>147.84416000002599</c:v>
                </c:pt>
                <c:pt idx="8683">
                  <c:v>147.84679659254999</c:v>
                </c:pt>
                <c:pt idx="8684">
                  <c:v>147.84812281657</c:v>
                </c:pt>
                <c:pt idx="8685">
                  <c:v>147.85076286348101</c:v>
                </c:pt>
                <c:pt idx="8686">
                  <c:v>147.85462688236399</c:v>
                </c:pt>
                <c:pt idx="8687">
                  <c:v>147.85748486892899</c:v>
                </c:pt>
                <c:pt idx="8688">
                  <c:v>147.85944449500801</c:v>
                </c:pt>
                <c:pt idx="8689">
                  <c:v>147.86419582237801</c:v>
                </c:pt>
                <c:pt idx="8690">
                  <c:v>147.87184686334299</c:v>
                </c:pt>
                <c:pt idx="8691">
                  <c:v>147.87480752149301</c:v>
                </c:pt>
                <c:pt idx="8692">
                  <c:v>147.86851604451701</c:v>
                </c:pt>
                <c:pt idx="8693">
                  <c:v>147.86911000002399</c:v>
                </c:pt>
                <c:pt idx="8694">
                  <c:v>147.87375103270401</c:v>
                </c:pt>
                <c:pt idx="8695">
                  <c:v>147.87521860403001</c:v>
                </c:pt>
                <c:pt idx="8696">
                  <c:v>147.875973952105</c:v>
                </c:pt>
                <c:pt idx="8697">
                  <c:v>147.87846526112699</c:v>
                </c:pt>
                <c:pt idx="8698">
                  <c:v>147.878128882959</c:v>
                </c:pt>
                <c:pt idx="8699">
                  <c:v>147.873243528366</c:v>
                </c:pt>
                <c:pt idx="8700">
                  <c:v>147.87012954558099</c:v>
                </c:pt>
                <c:pt idx="8701">
                  <c:v>147.871929152006</c:v>
                </c:pt>
                <c:pt idx="8702">
                  <c:v>147.87592093709199</c:v>
                </c:pt>
                <c:pt idx="8703">
                  <c:v>147.88163687347799</c:v>
                </c:pt>
                <c:pt idx="8704">
                  <c:v>147.88824051616299</c:v>
                </c:pt>
                <c:pt idx="8705">
                  <c:v>147.89890743247801</c:v>
                </c:pt>
                <c:pt idx="8706">
                  <c:v>147.91795347389001</c:v>
                </c:pt>
                <c:pt idx="8707">
                  <c:v>147.92971999994799</c:v>
                </c:pt>
                <c:pt idx="8708">
                  <c:v>147.93689076302601</c:v>
                </c:pt>
                <c:pt idx="8709">
                  <c:v>147.946551965542</c:v>
                </c:pt>
                <c:pt idx="8710">
                  <c:v>147.955339488877</c:v>
                </c:pt>
                <c:pt idx="8711">
                  <c:v>147.96349107559101</c:v>
                </c:pt>
                <c:pt idx="8712">
                  <c:v>147.96914376543</c:v>
                </c:pt>
                <c:pt idx="8713">
                  <c:v>147.97047531589399</c:v>
                </c:pt>
                <c:pt idx="8714">
                  <c:v>147.96664710237499</c:v>
                </c:pt>
                <c:pt idx="8715">
                  <c:v>147.958038752405</c:v>
                </c:pt>
                <c:pt idx="8716">
                  <c:v>147.952301172614</c:v>
                </c:pt>
                <c:pt idx="8717">
                  <c:v>147.94102008418</c:v>
                </c:pt>
                <c:pt idx="8718">
                  <c:v>147.932130000039</c:v>
                </c:pt>
                <c:pt idx="8719">
                  <c:v>147.91909994765399</c:v>
                </c:pt>
                <c:pt idx="8720">
                  <c:v>147.91251754681801</c:v>
                </c:pt>
                <c:pt idx="8721">
                  <c:v>147.907044833127</c:v>
                </c:pt>
                <c:pt idx="8722">
                  <c:v>147.90275617199401</c:v>
                </c:pt>
                <c:pt idx="8723">
                  <c:v>147.90333677075699</c:v>
                </c:pt>
                <c:pt idx="8724">
                  <c:v>147.90960670217399</c:v>
                </c:pt>
                <c:pt idx="8725">
                  <c:v>147.91665398538899</c:v>
                </c:pt>
                <c:pt idx="8726">
                  <c:v>147.92075619632001</c:v>
                </c:pt>
                <c:pt idx="8727">
                  <c:v>147.92162626464301</c:v>
                </c:pt>
                <c:pt idx="8728">
                  <c:v>147.92020660773801</c:v>
                </c:pt>
                <c:pt idx="8729">
                  <c:v>147.913279999982</c:v>
                </c:pt>
                <c:pt idx="8730">
                  <c:v>147.91006913886</c:v>
                </c:pt>
                <c:pt idx="8731">
                  <c:v>147.90625202157401</c:v>
                </c:pt>
                <c:pt idx="8732">
                  <c:v>147.89936471324799</c:v>
                </c:pt>
                <c:pt idx="8733">
                  <c:v>147.89504075392301</c:v>
                </c:pt>
                <c:pt idx="8734">
                  <c:v>147.891625724411</c:v>
                </c:pt>
                <c:pt idx="8735">
                  <c:v>147.88822291762099</c:v>
                </c:pt>
                <c:pt idx="8736">
                  <c:v>147.89023572096499</c:v>
                </c:pt>
                <c:pt idx="8737">
                  <c:v>147.89282607490699</c:v>
                </c:pt>
                <c:pt idx="8738">
                  <c:v>147.88862991124901</c:v>
                </c:pt>
                <c:pt idx="8739">
                  <c:v>147.882239368017</c:v>
                </c:pt>
                <c:pt idx="8740">
                  <c:v>147.874153026833</c:v>
                </c:pt>
                <c:pt idx="8741">
                  <c:v>147.86696723320799</c:v>
                </c:pt>
                <c:pt idx="8742">
                  <c:v>147.86507000002501</c:v>
                </c:pt>
                <c:pt idx="8743">
                  <c:v>147.867294951334</c:v>
                </c:pt>
                <c:pt idx="8744">
                  <c:v>147.86786999999001</c:v>
                </c:pt>
                <c:pt idx="8745">
                  <c:v>147.873722041371</c:v>
                </c:pt>
                <c:pt idx="8746">
                  <c:v>147.87766000001801</c:v>
                </c:pt>
                <c:pt idx="8747">
                  <c:v>147.882345522511</c:v>
                </c:pt>
                <c:pt idx="8748">
                  <c:v>147.89268569446199</c:v>
                </c:pt>
                <c:pt idx="8749">
                  <c:v>147.89906007368199</c:v>
                </c:pt>
                <c:pt idx="8750">
                  <c:v>147.90173756311</c:v>
                </c:pt>
                <c:pt idx="8751">
                  <c:v>147.902999062844</c:v>
                </c:pt>
                <c:pt idx="8752">
                  <c:v>147.90263814717801</c:v>
                </c:pt>
                <c:pt idx="8753">
                  <c:v>147.90049999998999</c:v>
                </c:pt>
                <c:pt idx="8754">
                  <c:v>147.893412151245</c:v>
                </c:pt>
                <c:pt idx="8755">
                  <c:v>147.888112465484</c:v>
                </c:pt>
                <c:pt idx="8756">
                  <c:v>147.876502298254</c:v>
                </c:pt>
                <c:pt idx="8757">
                  <c:v>147.85815463721701</c:v>
                </c:pt>
                <c:pt idx="8758">
                  <c:v>147.83792195349901</c:v>
                </c:pt>
                <c:pt idx="8759">
                  <c:v>147.82096848533499</c:v>
                </c:pt>
                <c:pt idx="8760">
                  <c:v>147.80716562408301</c:v>
                </c:pt>
                <c:pt idx="8761">
                  <c:v>147.79421070642499</c:v>
                </c:pt>
                <c:pt idx="8762">
                  <c:v>147.782313702485</c:v>
                </c:pt>
                <c:pt idx="8763">
                  <c:v>147.772262891807</c:v>
                </c:pt>
                <c:pt idx="8764">
                  <c:v>147.75867504249999</c:v>
                </c:pt>
                <c:pt idx="8765">
                  <c:v>147.74651312091399</c:v>
                </c:pt>
                <c:pt idx="8766">
                  <c:v>147.74423310121799</c:v>
                </c:pt>
                <c:pt idx="8767">
                  <c:v>147.74857000001899</c:v>
                </c:pt>
                <c:pt idx="8768">
                  <c:v>147.755469649269</c:v>
                </c:pt>
                <c:pt idx="8769">
                  <c:v>147.76245881552799</c:v>
                </c:pt>
                <c:pt idx="8770">
                  <c:v>147.77643788663201</c:v>
                </c:pt>
                <c:pt idx="8771">
                  <c:v>147.78902670679599</c:v>
                </c:pt>
                <c:pt idx="8772">
                  <c:v>147.78912937703299</c:v>
                </c:pt>
                <c:pt idx="8773">
                  <c:v>147.79011135083999</c:v>
                </c:pt>
                <c:pt idx="8774">
                  <c:v>147.796950000034</c:v>
                </c:pt>
                <c:pt idx="8775">
                  <c:v>147.803684668214</c:v>
                </c:pt>
                <c:pt idx="8776">
                  <c:v>147.80759999742401</c:v>
                </c:pt>
                <c:pt idx="8777">
                  <c:v>147.81207369766599</c:v>
                </c:pt>
                <c:pt idx="8778">
                  <c:v>147.81880776189701</c:v>
                </c:pt>
                <c:pt idx="8779">
                  <c:v>147.82829252578199</c:v>
                </c:pt>
                <c:pt idx="8780">
                  <c:v>147.84082730593801</c:v>
                </c:pt>
                <c:pt idx="8781">
                  <c:v>147.85838362827599</c:v>
                </c:pt>
                <c:pt idx="8782">
                  <c:v>147.87969121212501</c:v>
                </c:pt>
                <c:pt idx="8783">
                  <c:v>147.89112099122701</c:v>
                </c:pt>
                <c:pt idx="8784">
                  <c:v>147.897123675708</c:v>
                </c:pt>
                <c:pt idx="8785">
                  <c:v>147.90459512961101</c:v>
                </c:pt>
                <c:pt idx="8786">
                  <c:v>147.91134999998499</c:v>
                </c:pt>
                <c:pt idx="8787">
                  <c:v>147.90888390669599</c:v>
                </c:pt>
                <c:pt idx="8788">
                  <c:v>147.906392206368</c:v>
                </c:pt>
                <c:pt idx="8789">
                  <c:v>147.89931947451501</c:v>
                </c:pt>
                <c:pt idx="8790">
                  <c:v>147.88951240074101</c:v>
                </c:pt>
                <c:pt idx="8791">
                  <c:v>147.87795067950401</c:v>
                </c:pt>
                <c:pt idx="8792">
                  <c:v>147.866163763093</c:v>
                </c:pt>
                <c:pt idx="8793">
                  <c:v>147.85698847880701</c:v>
                </c:pt>
                <c:pt idx="8794">
                  <c:v>147.849187618039</c:v>
                </c:pt>
                <c:pt idx="8795">
                  <c:v>147.84154389958701</c:v>
                </c:pt>
                <c:pt idx="8796">
                  <c:v>147.82976481821501</c:v>
                </c:pt>
                <c:pt idx="8797">
                  <c:v>147.81915179375301</c:v>
                </c:pt>
                <c:pt idx="8798">
                  <c:v>147.81710999998199</c:v>
                </c:pt>
                <c:pt idx="8799">
                  <c:v>147.81509676436499</c:v>
                </c:pt>
                <c:pt idx="8800">
                  <c:v>147.81711004757199</c:v>
                </c:pt>
                <c:pt idx="8801">
                  <c:v>147.81851241264201</c:v>
                </c:pt>
                <c:pt idx="8802">
                  <c:v>147.820684082323</c:v>
                </c:pt>
                <c:pt idx="8803">
                  <c:v>147.825076492352</c:v>
                </c:pt>
                <c:pt idx="8804">
                  <c:v>147.83055735456401</c:v>
                </c:pt>
                <c:pt idx="8805">
                  <c:v>147.83336814690199</c:v>
                </c:pt>
                <c:pt idx="8806">
                  <c:v>147.835002876142</c:v>
                </c:pt>
                <c:pt idx="8807">
                  <c:v>147.840561031915</c:v>
                </c:pt>
                <c:pt idx="8808">
                  <c:v>147.84607294313801</c:v>
                </c:pt>
                <c:pt idx="8809">
                  <c:v>147.85277604237899</c:v>
                </c:pt>
                <c:pt idx="8810">
                  <c:v>147.85561069469901</c:v>
                </c:pt>
                <c:pt idx="8811">
                  <c:v>147.85957976638599</c:v>
                </c:pt>
                <c:pt idx="8812">
                  <c:v>147.854296564934</c:v>
                </c:pt>
                <c:pt idx="8813">
                  <c:v>147.84844922810001</c:v>
                </c:pt>
                <c:pt idx="8814">
                  <c:v>147.84032621683301</c:v>
                </c:pt>
                <c:pt idx="8815">
                  <c:v>147.830580000005</c:v>
                </c:pt>
                <c:pt idx="8816">
                  <c:v>147.81288305087</c:v>
                </c:pt>
                <c:pt idx="8817">
                  <c:v>147.78997938282001</c:v>
                </c:pt>
                <c:pt idx="8818">
                  <c:v>147.7663782777</c:v>
                </c:pt>
                <c:pt idx="8819">
                  <c:v>147.74377205826701</c:v>
                </c:pt>
                <c:pt idx="8820">
                  <c:v>147.72584322273801</c:v>
                </c:pt>
                <c:pt idx="8821">
                  <c:v>147.714094801019</c:v>
                </c:pt>
                <c:pt idx="8822">
                  <c:v>147.704850534412</c:v>
                </c:pt>
                <c:pt idx="8823">
                  <c:v>147.70275124792599</c:v>
                </c:pt>
                <c:pt idx="8824">
                  <c:v>147.70782544595801</c:v>
                </c:pt>
                <c:pt idx="8825">
                  <c:v>147.713492311658</c:v>
                </c:pt>
                <c:pt idx="8826">
                  <c:v>147.72224311036399</c:v>
                </c:pt>
                <c:pt idx="8827">
                  <c:v>147.73795851727101</c:v>
                </c:pt>
                <c:pt idx="8828">
                  <c:v>147.75167839786999</c:v>
                </c:pt>
                <c:pt idx="8829">
                  <c:v>147.760740000022</c:v>
                </c:pt>
                <c:pt idx="8830">
                  <c:v>147.763555493095</c:v>
                </c:pt>
                <c:pt idx="8831">
                  <c:v>147.77080883607201</c:v>
                </c:pt>
                <c:pt idx="8832">
                  <c:v>147.78468305868199</c:v>
                </c:pt>
                <c:pt idx="8833">
                  <c:v>147.801782587368</c:v>
                </c:pt>
                <c:pt idx="8834">
                  <c:v>147.81611259232</c:v>
                </c:pt>
                <c:pt idx="8835">
                  <c:v>147.824900758669</c:v>
                </c:pt>
                <c:pt idx="8836">
                  <c:v>147.829717342311</c:v>
                </c:pt>
                <c:pt idx="8837">
                  <c:v>147.82990599582001</c:v>
                </c:pt>
                <c:pt idx="8838">
                  <c:v>147.829178224271</c:v>
                </c:pt>
                <c:pt idx="8839">
                  <c:v>147.830486232412</c:v>
                </c:pt>
                <c:pt idx="8840">
                  <c:v>147.82908704565301</c:v>
                </c:pt>
                <c:pt idx="8841">
                  <c:v>147.82397000000401</c:v>
                </c:pt>
                <c:pt idx="8842">
                  <c:v>147.82279477740701</c:v>
                </c:pt>
                <c:pt idx="8843">
                  <c:v>147.82038327466501</c:v>
                </c:pt>
                <c:pt idx="8844">
                  <c:v>147.81357161546799</c:v>
                </c:pt>
                <c:pt idx="8845">
                  <c:v>147.80928148125801</c:v>
                </c:pt>
                <c:pt idx="8846">
                  <c:v>147.812991997632</c:v>
                </c:pt>
                <c:pt idx="8847">
                  <c:v>147.820156610932</c:v>
                </c:pt>
                <c:pt idx="8848">
                  <c:v>147.824028969415</c:v>
                </c:pt>
                <c:pt idx="8849">
                  <c:v>147.82526999995699</c:v>
                </c:pt>
                <c:pt idx="8850">
                  <c:v>147.825784671234</c:v>
                </c:pt>
                <c:pt idx="8851">
                  <c:v>147.82856999994701</c:v>
                </c:pt>
                <c:pt idx="8852">
                  <c:v>147.82842601381199</c:v>
                </c:pt>
                <c:pt idx="8853">
                  <c:v>147.82598508806299</c:v>
                </c:pt>
                <c:pt idx="8854">
                  <c:v>147.832789999949</c:v>
                </c:pt>
                <c:pt idx="8855">
                  <c:v>147.83497475545701</c:v>
                </c:pt>
                <c:pt idx="8856">
                  <c:v>147.837828628902</c:v>
                </c:pt>
                <c:pt idx="8857">
                  <c:v>147.84193774000201</c:v>
                </c:pt>
                <c:pt idx="8858">
                  <c:v>147.84605157236999</c:v>
                </c:pt>
                <c:pt idx="8859">
                  <c:v>147.84966697892801</c:v>
                </c:pt>
                <c:pt idx="8860">
                  <c:v>147.85600502309799</c:v>
                </c:pt>
                <c:pt idx="8861">
                  <c:v>147.86974977836101</c:v>
                </c:pt>
                <c:pt idx="8862">
                  <c:v>147.88775458935899</c:v>
                </c:pt>
                <c:pt idx="8863">
                  <c:v>147.90213188472299</c:v>
                </c:pt>
                <c:pt idx="8864">
                  <c:v>147.924261007014</c:v>
                </c:pt>
                <c:pt idx="8865">
                  <c:v>147.95214579177801</c:v>
                </c:pt>
                <c:pt idx="8866">
                  <c:v>147.97516384254399</c:v>
                </c:pt>
                <c:pt idx="8867">
                  <c:v>147.99139274368</c:v>
                </c:pt>
                <c:pt idx="8868">
                  <c:v>147.99845999995699</c:v>
                </c:pt>
                <c:pt idx="8869">
                  <c:v>148.005128690757</c:v>
                </c:pt>
                <c:pt idx="8870">
                  <c:v>148.01123688620299</c:v>
                </c:pt>
                <c:pt idx="8871">
                  <c:v>148.012788147382</c:v>
                </c:pt>
                <c:pt idx="8872">
                  <c:v>148.00947004702701</c:v>
                </c:pt>
                <c:pt idx="8873">
                  <c:v>148.005407995209</c:v>
                </c:pt>
                <c:pt idx="8874">
                  <c:v>148.003314785257</c:v>
                </c:pt>
                <c:pt idx="8875">
                  <c:v>148.00208114229599</c:v>
                </c:pt>
                <c:pt idx="8876">
                  <c:v>148.00256319273501</c:v>
                </c:pt>
                <c:pt idx="8877">
                  <c:v>148.00860954386701</c:v>
                </c:pt>
                <c:pt idx="8878">
                  <c:v>148.021116257736</c:v>
                </c:pt>
                <c:pt idx="8879">
                  <c:v>148.029860071478</c:v>
                </c:pt>
                <c:pt idx="8880">
                  <c:v>148.03783467388999</c:v>
                </c:pt>
                <c:pt idx="8881">
                  <c:v>148.04523999994299</c:v>
                </c:pt>
                <c:pt idx="8882">
                  <c:v>148.051998866274</c:v>
                </c:pt>
                <c:pt idx="8883">
                  <c:v>148.06283345185199</c:v>
                </c:pt>
                <c:pt idx="8884">
                  <c:v>148.07509863700801</c:v>
                </c:pt>
                <c:pt idx="8885">
                  <c:v>148.07846425330399</c:v>
                </c:pt>
                <c:pt idx="8886">
                  <c:v>148.082185492349</c:v>
                </c:pt>
                <c:pt idx="8887">
                  <c:v>148.08922560436801</c:v>
                </c:pt>
                <c:pt idx="8888">
                  <c:v>148.094778372131</c:v>
                </c:pt>
                <c:pt idx="8889">
                  <c:v>148.09607197818301</c:v>
                </c:pt>
                <c:pt idx="8890">
                  <c:v>148.09908000003301</c:v>
                </c:pt>
                <c:pt idx="8891">
                  <c:v>148.095942398082</c:v>
                </c:pt>
                <c:pt idx="8892">
                  <c:v>148.09367320560401</c:v>
                </c:pt>
                <c:pt idx="8893">
                  <c:v>148.08800414590499</c:v>
                </c:pt>
                <c:pt idx="8894">
                  <c:v>148.08009862169001</c:v>
                </c:pt>
                <c:pt idx="8895">
                  <c:v>148.07271611669699</c:v>
                </c:pt>
                <c:pt idx="8896">
                  <c:v>148.063600026486</c:v>
                </c:pt>
                <c:pt idx="8897">
                  <c:v>148.05092681911199</c:v>
                </c:pt>
                <c:pt idx="8898">
                  <c:v>148.03729707081399</c:v>
                </c:pt>
                <c:pt idx="8899">
                  <c:v>148.02739405699</c:v>
                </c:pt>
                <c:pt idx="8900">
                  <c:v>148.02433315098</c:v>
                </c:pt>
                <c:pt idx="8901">
                  <c:v>148.02139334742401</c:v>
                </c:pt>
                <c:pt idx="8902">
                  <c:v>148.024380000007</c:v>
                </c:pt>
                <c:pt idx="8903">
                  <c:v>148.02245522371601</c:v>
                </c:pt>
                <c:pt idx="8904">
                  <c:v>148.017592394003</c:v>
                </c:pt>
                <c:pt idx="8905">
                  <c:v>148.01484317000501</c:v>
                </c:pt>
                <c:pt idx="8906">
                  <c:v>148.012519115853</c:v>
                </c:pt>
                <c:pt idx="8907">
                  <c:v>148.00922834686801</c:v>
                </c:pt>
                <c:pt idx="8908">
                  <c:v>148.00428272189799</c:v>
                </c:pt>
                <c:pt idx="8909">
                  <c:v>148.001529922293</c:v>
                </c:pt>
                <c:pt idx="8910">
                  <c:v>147.99412049356701</c:v>
                </c:pt>
                <c:pt idx="8911">
                  <c:v>147.99002242943601</c:v>
                </c:pt>
                <c:pt idx="8912">
                  <c:v>147.98679726328001</c:v>
                </c:pt>
                <c:pt idx="8913">
                  <c:v>147.97112999997199</c:v>
                </c:pt>
                <c:pt idx="8914">
                  <c:v>147.95766999995701</c:v>
                </c:pt>
                <c:pt idx="8915">
                  <c:v>147.94262162970301</c:v>
                </c:pt>
                <c:pt idx="8916">
                  <c:v>147.92133254967499</c:v>
                </c:pt>
                <c:pt idx="8917">
                  <c:v>147.90989354758099</c:v>
                </c:pt>
                <c:pt idx="8918">
                  <c:v>147.90530251924201</c:v>
                </c:pt>
                <c:pt idx="8919">
                  <c:v>147.897817196885</c:v>
                </c:pt>
                <c:pt idx="8920">
                  <c:v>147.890091453075</c:v>
                </c:pt>
                <c:pt idx="8921">
                  <c:v>147.881075591875</c:v>
                </c:pt>
                <c:pt idx="8922">
                  <c:v>147.872099084616</c:v>
                </c:pt>
                <c:pt idx="8923">
                  <c:v>147.866813255652</c:v>
                </c:pt>
                <c:pt idx="8924">
                  <c:v>147.869335010345</c:v>
                </c:pt>
                <c:pt idx="8925">
                  <c:v>147.875721864864</c:v>
                </c:pt>
                <c:pt idx="8926">
                  <c:v>147.88247439504499</c:v>
                </c:pt>
                <c:pt idx="8927">
                  <c:v>147.887640904123</c:v>
                </c:pt>
                <c:pt idx="8928">
                  <c:v>147.890200190044</c:v>
                </c:pt>
                <c:pt idx="8929">
                  <c:v>147.89155580779999</c:v>
                </c:pt>
                <c:pt idx="8930">
                  <c:v>147.89124194186499</c:v>
                </c:pt>
                <c:pt idx="8931">
                  <c:v>147.89162999997899</c:v>
                </c:pt>
                <c:pt idx="8932">
                  <c:v>147.89564876647901</c:v>
                </c:pt>
                <c:pt idx="8933">
                  <c:v>147.90424748271701</c:v>
                </c:pt>
                <c:pt idx="8934">
                  <c:v>147.91291112827801</c:v>
                </c:pt>
                <c:pt idx="8935">
                  <c:v>147.91944511889699</c:v>
                </c:pt>
                <c:pt idx="8936">
                  <c:v>147.92466523213</c:v>
                </c:pt>
                <c:pt idx="8937">
                  <c:v>147.927636582639</c:v>
                </c:pt>
                <c:pt idx="8938">
                  <c:v>147.92841748779199</c:v>
                </c:pt>
                <c:pt idx="8939">
                  <c:v>147.932806601175</c:v>
                </c:pt>
                <c:pt idx="8940">
                  <c:v>147.932025007254</c:v>
                </c:pt>
                <c:pt idx="8941">
                  <c:v>147.93117177345499</c:v>
                </c:pt>
                <c:pt idx="8942">
                  <c:v>147.93223107516701</c:v>
                </c:pt>
                <c:pt idx="8943">
                  <c:v>147.93353924829</c:v>
                </c:pt>
                <c:pt idx="8944">
                  <c:v>147.93054247134799</c:v>
                </c:pt>
                <c:pt idx="8945">
                  <c:v>147.93073206032099</c:v>
                </c:pt>
                <c:pt idx="8946">
                  <c:v>147.94172357822299</c:v>
                </c:pt>
                <c:pt idx="8947">
                  <c:v>147.946656299388</c:v>
                </c:pt>
                <c:pt idx="8948">
                  <c:v>147.947432145948</c:v>
                </c:pt>
                <c:pt idx="8949">
                  <c:v>147.944295651277</c:v>
                </c:pt>
                <c:pt idx="8950">
                  <c:v>147.94119770701801</c:v>
                </c:pt>
                <c:pt idx="8951">
                  <c:v>147.94047656517901</c:v>
                </c:pt>
                <c:pt idx="8952">
                  <c:v>147.939599095928</c:v>
                </c:pt>
                <c:pt idx="8953">
                  <c:v>147.93589076540599</c:v>
                </c:pt>
                <c:pt idx="8954">
                  <c:v>147.93111447043401</c:v>
                </c:pt>
                <c:pt idx="8955">
                  <c:v>147.921619999987</c:v>
                </c:pt>
                <c:pt idx="8956">
                  <c:v>147.92161999998501</c:v>
                </c:pt>
                <c:pt idx="8957">
                  <c:v>147.917652418275</c:v>
                </c:pt>
                <c:pt idx="8958">
                  <c:v>147.910400645712</c:v>
                </c:pt>
                <c:pt idx="8959">
                  <c:v>147.90189110326099</c:v>
                </c:pt>
                <c:pt idx="8960">
                  <c:v>147.89596995467099</c:v>
                </c:pt>
                <c:pt idx="8961">
                  <c:v>147.89237998569499</c:v>
                </c:pt>
                <c:pt idx="8962">
                  <c:v>147.89097304360101</c:v>
                </c:pt>
                <c:pt idx="8963">
                  <c:v>147.89374660523001</c:v>
                </c:pt>
                <c:pt idx="8964">
                  <c:v>147.89264721423601</c:v>
                </c:pt>
                <c:pt idx="8965">
                  <c:v>147.89100760243701</c:v>
                </c:pt>
                <c:pt idx="8966">
                  <c:v>147.88671708778099</c:v>
                </c:pt>
                <c:pt idx="8967">
                  <c:v>147.87983061342899</c:v>
                </c:pt>
                <c:pt idx="8968">
                  <c:v>147.87134999997599</c:v>
                </c:pt>
                <c:pt idx="8969">
                  <c:v>147.862864849711</c:v>
                </c:pt>
                <c:pt idx="8970">
                  <c:v>147.85145280298499</c:v>
                </c:pt>
                <c:pt idx="8971">
                  <c:v>147.84118369837699</c:v>
                </c:pt>
                <c:pt idx="8972">
                  <c:v>147.829697644671</c:v>
                </c:pt>
                <c:pt idx="8973">
                  <c:v>147.81596224782101</c:v>
                </c:pt>
                <c:pt idx="8974">
                  <c:v>147.80542180665</c:v>
                </c:pt>
                <c:pt idx="8975">
                  <c:v>147.796136585482</c:v>
                </c:pt>
                <c:pt idx="8976">
                  <c:v>147.781630237255</c:v>
                </c:pt>
                <c:pt idx="8977">
                  <c:v>147.764829816336</c:v>
                </c:pt>
                <c:pt idx="8978">
                  <c:v>147.74001658325099</c:v>
                </c:pt>
                <c:pt idx="8979">
                  <c:v>147.71393000004201</c:v>
                </c:pt>
                <c:pt idx="8980">
                  <c:v>147.700155495367</c:v>
                </c:pt>
                <c:pt idx="8981">
                  <c:v>147.68340394515801</c:v>
                </c:pt>
                <c:pt idx="8982">
                  <c:v>147.660671507487</c:v>
                </c:pt>
                <c:pt idx="8983">
                  <c:v>147.64358215575299</c:v>
                </c:pt>
                <c:pt idx="8984">
                  <c:v>147.631867222983</c:v>
                </c:pt>
                <c:pt idx="8985">
                  <c:v>147.62630900825499</c:v>
                </c:pt>
                <c:pt idx="8986">
                  <c:v>147.630497641006</c:v>
                </c:pt>
                <c:pt idx="8987">
                  <c:v>147.63750691616201</c:v>
                </c:pt>
                <c:pt idx="8988">
                  <c:v>147.64467569109101</c:v>
                </c:pt>
                <c:pt idx="8989">
                  <c:v>147.66054737201</c:v>
                </c:pt>
                <c:pt idx="8990">
                  <c:v>147.68105963175401</c:v>
                </c:pt>
                <c:pt idx="8991">
                  <c:v>147.69795415420899</c:v>
                </c:pt>
                <c:pt idx="8992">
                  <c:v>147.714692101738</c:v>
                </c:pt>
                <c:pt idx="8993">
                  <c:v>147.732006810363</c:v>
                </c:pt>
                <c:pt idx="8994">
                  <c:v>147.74289999996699</c:v>
                </c:pt>
                <c:pt idx="8995">
                  <c:v>147.751987259152</c:v>
                </c:pt>
                <c:pt idx="8996">
                  <c:v>147.75725838389101</c:v>
                </c:pt>
                <c:pt idx="8997">
                  <c:v>147.76085066903599</c:v>
                </c:pt>
                <c:pt idx="8998">
                  <c:v>147.76459699072501</c:v>
                </c:pt>
                <c:pt idx="8999">
                  <c:v>147.768281502267</c:v>
                </c:pt>
                <c:pt idx="9000">
                  <c:v>147.77374609595699</c:v>
                </c:pt>
                <c:pt idx="9001">
                  <c:v>147.782765843889</c:v>
                </c:pt>
                <c:pt idx="9002">
                  <c:v>147.78782653625399</c:v>
                </c:pt>
                <c:pt idx="9003">
                  <c:v>147.78962640902799</c:v>
                </c:pt>
                <c:pt idx="9004">
                  <c:v>147.78455976618201</c:v>
                </c:pt>
                <c:pt idx="9005">
                  <c:v>147.778641328096</c:v>
                </c:pt>
                <c:pt idx="9006">
                  <c:v>147.77435727858699</c:v>
                </c:pt>
                <c:pt idx="9007">
                  <c:v>147.77518999996701</c:v>
                </c:pt>
                <c:pt idx="9008">
                  <c:v>147.77935205330201</c:v>
                </c:pt>
                <c:pt idx="9009">
                  <c:v>147.78799616982599</c:v>
                </c:pt>
                <c:pt idx="9010">
                  <c:v>147.79885124458599</c:v>
                </c:pt>
                <c:pt idx="9011">
                  <c:v>147.80615106378801</c:v>
                </c:pt>
                <c:pt idx="9012">
                  <c:v>147.80970675405499</c:v>
                </c:pt>
                <c:pt idx="9013">
                  <c:v>147.811890000011</c:v>
                </c:pt>
                <c:pt idx="9014">
                  <c:v>147.81191561232399</c:v>
                </c:pt>
                <c:pt idx="9015">
                  <c:v>147.81286511821801</c:v>
                </c:pt>
                <c:pt idx="9016">
                  <c:v>147.817817170599</c:v>
                </c:pt>
                <c:pt idx="9017">
                  <c:v>147.82051825944001</c:v>
                </c:pt>
                <c:pt idx="9018">
                  <c:v>147.81628302759501</c:v>
                </c:pt>
                <c:pt idx="9019">
                  <c:v>147.81742203516899</c:v>
                </c:pt>
                <c:pt idx="9020">
                  <c:v>147.82084999999699</c:v>
                </c:pt>
                <c:pt idx="9021">
                  <c:v>147.82261135755999</c:v>
                </c:pt>
                <c:pt idx="9022">
                  <c:v>147.82431413911601</c:v>
                </c:pt>
                <c:pt idx="9023">
                  <c:v>147.824880943507</c:v>
                </c:pt>
                <c:pt idx="9024">
                  <c:v>147.826206442401</c:v>
                </c:pt>
                <c:pt idx="9025">
                  <c:v>147.82935067712401</c:v>
                </c:pt>
                <c:pt idx="9026">
                  <c:v>147.82858462953999</c:v>
                </c:pt>
                <c:pt idx="9027">
                  <c:v>147.82283342680299</c:v>
                </c:pt>
                <c:pt idx="9028">
                  <c:v>147.81607495881201</c:v>
                </c:pt>
                <c:pt idx="9029">
                  <c:v>147.810227201673</c:v>
                </c:pt>
                <c:pt idx="9030">
                  <c:v>147.80983943118801</c:v>
                </c:pt>
                <c:pt idx="9031">
                  <c:v>147.82007053341201</c:v>
                </c:pt>
                <c:pt idx="9032">
                  <c:v>147.83108895852601</c:v>
                </c:pt>
                <c:pt idx="9033">
                  <c:v>147.84450999999399</c:v>
                </c:pt>
                <c:pt idx="9034">
                  <c:v>147.86422262896099</c:v>
                </c:pt>
                <c:pt idx="9035">
                  <c:v>147.876870396161</c:v>
                </c:pt>
                <c:pt idx="9036">
                  <c:v>147.89452186975899</c:v>
                </c:pt>
                <c:pt idx="9037">
                  <c:v>147.912654348204</c:v>
                </c:pt>
                <c:pt idx="9038">
                  <c:v>147.93372263466901</c:v>
                </c:pt>
                <c:pt idx="9039">
                  <c:v>147.95213291476301</c:v>
                </c:pt>
                <c:pt idx="9040">
                  <c:v>147.962448314818</c:v>
                </c:pt>
                <c:pt idx="9041">
                  <c:v>147.96962661389199</c:v>
                </c:pt>
                <c:pt idx="9042">
                  <c:v>147.970996821683</c:v>
                </c:pt>
                <c:pt idx="9043">
                  <c:v>147.97266981279</c:v>
                </c:pt>
                <c:pt idx="9044">
                  <c:v>147.972175937217</c:v>
                </c:pt>
                <c:pt idx="9045">
                  <c:v>147.97927196709199</c:v>
                </c:pt>
                <c:pt idx="9046">
                  <c:v>147.99388070993601</c:v>
                </c:pt>
                <c:pt idx="9047">
                  <c:v>148.002934522532</c:v>
                </c:pt>
                <c:pt idx="9048">
                  <c:v>148.01587635165501</c:v>
                </c:pt>
                <c:pt idx="9049">
                  <c:v>148.029805894151</c:v>
                </c:pt>
                <c:pt idx="9050">
                  <c:v>148.04174531811401</c:v>
                </c:pt>
                <c:pt idx="9051">
                  <c:v>148.04792505340299</c:v>
                </c:pt>
                <c:pt idx="9052">
                  <c:v>148.048820970376</c:v>
                </c:pt>
                <c:pt idx="9053">
                  <c:v>148.04889089539699</c:v>
                </c:pt>
                <c:pt idx="9054">
                  <c:v>148.045716001199</c:v>
                </c:pt>
                <c:pt idx="9055">
                  <c:v>148.03763335527199</c:v>
                </c:pt>
                <c:pt idx="9056">
                  <c:v>148.02567999997299</c:v>
                </c:pt>
                <c:pt idx="9057">
                  <c:v>148.02519606795201</c:v>
                </c:pt>
                <c:pt idx="9058">
                  <c:v>148.01536999998399</c:v>
                </c:pt>
                <c:pt idx="9059">
                  <c:v>148.008982062672</c:v>
                </c:pt>
                <c:pt idx="9060">
                  <c:v>148.00168062285701</c:v>
                </c:pt>
                <c:pt idx="9061">
                  <c:v>147.990772416807</c:v>
                </c:pt>
                <c:pt idx="9062">
                  <c:v>147.98065599432499</c:v>
                </c:pt>
                <c:pt idx="9063">
                  <c:v>147.972788808606</c:v>
                </c:pt>
                <c:pt idx="9064">
                  <c:v>147.96705130453401</c:v>
                </c:pt>
                <c:pt idx="9065">
                  <c:v>147.96201515444801</c:v>
                </c:pt>
                <c:pt idx="9066">
                  <c:v>147.958955308322</c:v>
                </c:pt>
                <c:pt idx="9067">
                  <c:v>147.95674182766501</c:v>
                </c:pt>
                <c:pt idx="9068">
                  <c:v>147.94927396214601</c:v>
                </c:pt>
                <c:pt idx="9069">
                  <c:v>147.94241100636901</c:v>
                </c:pt>
                <c:pt idx="9070">
                  <c:v>147.94325081311001</c:v>
                </c:pt>
                <c:pt idx="9071">
                  <c:v>147.94396999995399</c:v>
                </c:pt>
                <c:pt idx="9072">
                  <c:v>147.93930993496701</c:v>
                </c:pt>
                <c:pt idx="9073">
                  <c:v>147.933789375179</c:v>
                </c:pt>
                <c:pt idx="9074">
                  <c:v>147.927354798289</c:v>
                </c:pt>
                <c:pt idx="9075">
                  <c:v>147.92012099834</c:v>
                </c:pt>
                <c:pt idx="9076">
                  <c:v>147.913530778519</c:v>
                </c:pt>
                <c:pt idx="9077">
                  <c:v>147.908219134121</c:v>
                </c:pt>
                <c:pt idx="9078">
                  <c:v>147.90488037968299</c:v>
                </c:pt>
                <c:pt idx="9079">
                  <c:v>147.90553621415501</c:v>
                </c:pt>
                <c:pt idx="9080">
                  <c:v>147.90831794407899</c:v>
                </c:pt>
                <c:pt idx="9081">
                  <c:v>147.91190323589501</c:v>
                </c:pt>
                <c:pt idx="9082">
                  <c:v>147.91689892083801</c:v>
                </c:pt>
                <c:pt idx="9083">
                  <c:v>147.927324133219</c:v>
                </c:pt>
                <c:pt idx="9084">
                  <c:v>147.93610250091399</c:v>
                </c:pt>
                <c:pt idx="9085">
                  <c:v>147.93721605088299</c:v>
                </c:pt>
                <c:pt idx="9086">
                  <c:v>147.93006141789601</c:v>
                </c:pt>
                <c:pt idx="9087">
                  <c:v>147.92323560749799</c:v>
                </c:pt>
                <c:pt idx="9088">
                  <c:v>147.91471349114201</c:v>
                </c:pt>
                <c:pt idx="9089">
                  <c:v>147.90352914016501</c:v>
                </c:pt>
                <c:pt idx="9090">
                  <c:v>147.89384418251899</c:v>
                </c:pt>
                <c:pt idx="9091">
                  <c:v>147.887214887108</c:v>
                </c:pt>
                <c:pt idx="9092">
                  <c:v>147.886531715302</c:v>
                </c:pt>
                <c:pt idx="9093">
                  <c:v>147.89321249892399</c:v>
                </c:pt>
                <c:pt idx="9094">
                  <c:v>147.89915473378099</c:v>
                </c:pt>
                <c:pt idx="9095">
                  <c:v>147.90246321253301</c:v>
                </c:pt>
                <c:pt idx="9096">
                  <c:v>147.89791003047199</c:v>
                </c:pt>
                <c:pt idx="9097">
                  <c:v>147.890120000058</c:v>
                </c:pt>
                <c:pt idx="9098">
                  <c:v>147.88069485114201</c:v>
                </c:pt>
                <c:pt idx="9099">
                  <c:v>147.872647972793</c:v>
                </c:pt>
                <c:pt idx="9100">
                  <c:v>147.86603090645301</c:v>
                </c:pt>
                <c:pt idx="9101">
                  <c:v>147.858063870753</c:v>
                </c:pt>
                <c:pt idx="9102">
                  <c:v>147.847325237934</c:v>
                </c:pt>
                <c:pt idx="9103">
                  <c:v>147.83798530649401</c:v>
                </c:pt>
                <c:pt idx="9104">
                  <c:v>147.83358545298199</c:v>
                </c:pt>
                <c:pt idx="9105">
                  <c:v>147.83053025884499</c:v>
                </c:pt>
                <c:pt idx="9106">
                  <c:v>147.82448638233799</c:v>
                </c:pt>
                <c:pt idx="9107">
                  <c:v>147.81701999997</c:v>
                </c:pt>
                <c:pt idx="9108">
                  <c:v>147.819635711823</c:v>
                </c:pt>
                <c:pt idx="9109">
                  <c:v>147.82503540440899</c:v>
                </c:pt>
                <c:pt idx="9110">
                  <c:v>147.82952824209301</c:v>
                </c:pt>
                <c:pt idx="9111">
                  <c:v>147.83111643844001</c:v>
                </c:pt>
                <c:pt idx="9112">
                  <c:v>147.83250786235899</c:v>
                </c:pt>
                <c:pt idx="9113">
                  <c:v>147.83568834702999</c:v>
                </c:pt>
                <c:pt idx="9114">
                  <c:v>147.839327727708</c:v>
                </c:pt>
                <c:pt idx="9115">
                  <c:v>147.84375729004299</c:v>
                </c:pt>
                <c:pt idx="9116">
                  <c:v>147.85217033453401</c:v>
                </c:pt>
                <c:pt idx="9117">
                  <c:v>147.86598833104901</c:v>
                </c:pt>
                <c:pt idx="9118">
                  <c:v>147.87012603915599</c:v>
                </c:pt>
                <c:pt idx="9119">
                  <c:v>147.87139002172501</c:v>
                </c:pt>
                <c:pt idx="9120">
                  <c:v>147.871890000028</c:v>
                </c:pt>
                <c:pt idx="9121">
                  <c:v>147.881022392707</c:v>
                </c:pt>
                <c:pt idx="9122">
                  <c:v>147.88359067745699</c:v>
                </c:pt>
                <c:pt idx="9123">
                  <c:v>147.88813848082</c:v>
                </c:pt>
                <c:pt idx="9124">
                  <c:v>147.894718637393</c:v>
                </c:pt>
                <c:pt idx="9125">
                  <c:v>147.90388514206899</c:v>
                </c:pt>
                <c:pt idx="9126">
                  <c:v>147.912752982299</c:v>
                </c:pt>
                <c:pt idx="9127">
                  <c:v>147.91825885433499</c:v>
                </c:pt>
                <c:pt idx="9128">
                  <c:v>147.923618660253</c:v>
                </c:pt>
                <c:pt idx="9129">
                  <c:v>147.92723748455799</c:v>
                </c:pt>
                <c:pt idx="9130">
                  <c:v>147.92704448571101</c:v>
                </c:pt>
                <c:pt idx="9131">
                  <c:v>147.92968685010501</c:v>
                </c:pt>
                <c:pt idx="9132">
                  <c:v>147.93005000004001</c:v>
                </c:pt>
                <c:pt idx="9133">
                  <c:v>147.92226536092599</c:v>
                </c:pt>
                <c:pt idx="9134">
                  <c:v>147.916744220433</c:v>
                </c:pt>
                <c:pt idx="9135">
                  <c:v>147.91036588797101</c:v>
                </c:pt>
                <c:pt idx="9136">
                  <c:v>147.90323564941099</c:v>
                </c:pt>
                <c:pt idx="9137">
                  <c:v>147.89904421162399</c:v>
                </c:pt>
                <c:pt idx="9138">
                  <c:v>147.90143019463</c:v>
                </c:pt>
                <c:pt idx="9139">
                  <c:v>147.90967611089499</c:v>
                </c:pt>
                <c:pt idx="9140">
                  <c:v>147.921646852348</c:v>
                </c:pt>
                <c:pt idx="9141">
                  <c:v>147.93481451232699</c:v>
                </c:pt>
                <c:pt idx="9142">
                  <c:v>147.94254346239799</c:v>
                </c:pt>
                <c:pt idx="9143">
                  <c:v>147.950549999983</c:v>
                </c:pt>
                <c:pt idx="9144">
                  <c:v>147.952447093112</c:v>
                </c:pt>
                <c:pt idx="9145">
                  <c:v>147.95266172700201</c:v>
                </c:pt>
                <c:pt idx="9146">
                  <c:v>147.95704714292501</c:v>
                </c:pt>
                <c:pt idx="9147">
                  <c:v>147.96123671853201</c:v>
                </c:pt>
                <c:pt idx="9148">
                  <c:v>147.961801773388</c:v>
                </c:pt>
                <c:pt idx="9149">
                  <c:v>147.95840756760299</c:v>
                </c:pt>
                <c:pt idx="9150">
                  <c:v>147.952770713592</c:v>
                </c:pt>
                <c:pt idx="9151">
                  <c:v>147.95063700313199</c:v>
                </c:pt>
                <c:pt idx="9152">
                  <c:v>147.95425326496101</c:v>
                </c:pt>
                <c:pt idx="9153">
                  <c:v>147.959660807739</c:v>
                </c:pt>
                <c:pt idx="9154">
                  <c:v>147.961335350741</c:v>
                </c:pt>
                <c:pt idx="9155">
                  <c:v>147.961440000007</c:v>
                </c:pt>
                <c:pt idx="9156">
                  <c:v>147.963546795902</c:v>
                </c:pt>
                <c:pt idx="9157">
                  <c:v>147.960858445421</c:v>
                </c:pt>
                <c:pt idx="9158">
                  <c:v>147.95846178470799</c:v>
                </c:pt>
                <c:pt idx="9159">
                  <c:v>147.95799812268601</c:v>
                </c:pt>
                <c:pt idx="9160">
                  <c:v>147.958110000007</c:v>
                </c:pt>
                <c:pt idx="9161">
                  <c:v>147.95088435208999</c:v>
                </c:pt>
                <c:pt idx="9162">
                  <c:v>147.94079999998499</c:v>
                </c:pt>
                <c:pt idx="9163">
                  <c:v>147.936783608035</c:v>
                </c:pt>
                <c:pt idx="9164">
                  <c:v>147.92272134001499</c:v>
                </c:pt>
                <c:pt idx="9165">
                  <c:v>147.906515597176</c:v>
                </c:pt>
                <c:pt idx="9166">
                  <c:v>147.89018087231401</c:v>
                </c:pt>
                <c:pt idx="9167">
                  <c:v>147.87519747051101</c:v>
                </c:pt>
                <c:pt idx="9168">
                  <c:v>147.86706999997801</c:v>
                </c:pt>
                <c:pt idx="9169">
                  <c:v>147.860026975842</c:v>
                </c:pt>
                <c:pt idx="9170">
                  <c:v>147.851459185035</c:v>
                </c:pt>
                <c:pt idx="9171">
                  <c:v>147.83959507818199</c:v>
                </c:pt>
                <c:pt idx="9172">
                  <c:v>147.824980139378</c:v>
                </c:pt>
                <c:pt idx="9173">
                  <c:v>147.81145212263101</c:v>
                </c:pt>
                <c:pt idx="9174">
                  <c:v>147.80572638671401</c:v>
                </c:pt>
                <c:pt idx="9175">
                  <c:v>147.80733998068899</c:v>
                </c:pt>
                <c:pt idx="9176">
                  <c:v>147.81250035928599</c:v>
                </c:pt>
                <c:pt idx="9177">
                  <c:v>147.81879444229099</c:v>
                </c:pt>
                <c:pt idx="9178">
                  <c:v>147.828829908329</c:v>
                </c:pt>
                <c:pt idx="9179">
                  <c:v>147.843081838941</c:v>
                </c:pt>
                <c:pt idx="9180">
                  <c:v>147.87029362852499</c:v>
                </c:pt>
                <c:pt idx="9181">
                  <c:v>147.90752103445899</c:v>
                </c:pt>
                <c:pt idx="9182">
                  <c:v>147.92065998469999</c:v>
                </c:pt>
                <c:pt idx="9183">
                  <c:v>147.934568303248</c:v>
                </c:pt>
                <c:pt idx="9184">
                  <c:v>147.946832034252</c:v>
                </c:pt>
                <c:pt idx="9185">
                  <c:v>147.95484056161101</c:v>
                </c:pt>
                <c:pt idx="9186">
                  <c:v>147.95794517427601</c:v>
                </c:pt>
                <c:pt idx="9187">
                  <c:v>147.959575325255</c:v>
                </c:pt>
                <c:pt idx="9188">
                  <c:v>147.95763280318499</c:v>
                </c:pt>
                <c:pt idx="9189">
                  <c:v>147.954714048905</c:v>
                </c:pt>
                <c:pt idx="9190">
                  <c:v>147.94630374521</c:v>
                </c:pt>
                <c:pt idx="9191">
                  <c:v>147.936431964696</c:v>
                </c:pt>
                <c:pt idx="9192">
                  <c:v>147.92199124854</c:v>
                </c:pt>
                <c:pt idx="9193">
                  <c:v>147.90790695482701</c:v>
                </c:pt>
                <c:pt idx="9194">
                  <c:v>147.885819999977</c:v>
                </c:pt>
                <c:pt idx="9195">
                  <c:v>147.86300038546599</c:v>
                </c:pt>
                <c:pt idx="9196">
                  <c:v>147.841835960673</c:v>
                </c:pt>
                <c:pt idx="9197">
                  <c:v>147.82470216458699</c:v>
                </c:pt>
                <c:pt idx="9198">
                  <c:v>147.80665457613699</c:v>
                </c:pt>
                <c:pt idx="9199">
                  <c:v>147.785701609955</c:v>
                </c:pt>
                <c:pt idx="9200">
                  <c:v>147.765628884667</c:v>
                </c:pt>
                <c:pt idx="9201">
                  <c:v>147.75109865668799</c:v>
                </c:pt>
                <c:pt idx="9202">
                  <c:v>147.74154765306201</c:v>
                </c:pt>
                <c:pt idx="9203">
                  <c:v>147.734867141233</c:v>
                </c:pt>
                <c:pt idx="9204">
                  <c:v>147.730253818839</c:v>
                </c:pt>
                <c:pt idx="9205">
                  <c:v>147.72676165044899</c:v>
                </c:pt>
                <c:pt idx="9206">
                  <c:v>147.726463407631</c:v>
                </c:pt>
                <c:pt idx="9207">
                  <c:v>147.725232679686</c:v>
                </c:pt>
                <c:pt idx="9208">
                  <c:v>147.72246999996401</c:v>
                </c:pt>
                <c:pt idx="9209">
                  <c:v>147.71372398576401</c:v>
                </c:pt>
                <c:pt idx="9210">
                  <c:v>147.707858302701</c:v>
                </c:pt>
                <c:pt idx="9211">
                  <c:v>147.70214471251899</c:v>
                </c:pt>
                <c:pt idx="9212">
                  <c:v>147.693042426104</c:v>
                </c:pt>
                <c:pt idx="9213">
                  <c:v>147.686124797438</c:v>
                </c:pt>
                <c:pt idx="9214">
                  <c:v>147.68748919078001</c:v>
                </c:pt>
                <c:pt idx="9215">
                  <c:v>147.68665252083599</c:v>
                </c:pt>
                <c:pt idx="9216">
                  <c:v>147.68932789152299</c:v>
                </c:pt>
                <c:pt idx="9217">
                  <c:v>147.70419115240799</c:v>
                </c:pt>
                <c:pt idx="9218">
                  <c:v>147.72532318937999</c:v>
                </c:pt>
                <c:pt idx="9219">
                  <c:v>147.75868823426401</c:v>
                </c:pt>
                <c:pt idx="9220">
                  <c:v>147.778900518081</c:v>
                </c:pt>
                <c:pt idx="9221">
                  <c:v>147.79910645398601</c:v>
                </c:pt>
                <c:pt idx="9222">
                  <c:v>147.82172582680801</c:v>
                </c:pt>
                <c:pt idx="9223">
                  <c:v>147.84547748033401</c:v>
                </c:pt>
                <c:pt idx="9224">
                  <c:v>147.85956470159201</c:v>
                </c:pt>
                <c:pt idx="9225">
                  <c:v>147.863265833886</c:v>
                </c:pt>
                <c:pt idx="9226">
                  <c:v>147.86743627045701</c:v>
                </c:pt>
                <c:pt idx="9227">
                  <c:v>147.866759999962</c:v>
                </c:pt>
                <c:pt idx="9228">
                  <c:v>147.87265196603701</c:v>
                </c:pt>
                <c:pt idx="9229">
                  <c:v>147.87403088393799</c:v>
                </c:pt>
                <c:pt idx="9230">
                  <c:v>147.87449582369999</c:v>
                </c:pt>
                <c:pt idx="9231">
                  <c:v>147.86807585767701</c:v>
                </c:pt>
                <c:pt idx="9232">
                  <c:v>147.85033586804701</c:v>
                </c:pt>
                <c:pt idx="9233">
                  <c:v>147.83578525661599</c:v>
                </c:pt>
                <c:pt idx="9234">
                  <c:v>147.82318331732699</c:v>
                </c:pt>
                <c:pt idx="9235">
                  <c:v>147.812360708586</c:v>
                </c:pt>
                <c:pt idx="9236">
                  <c:v>147.80528638294399</c:v>
                </c:pt>
                <c:pt idx="9237">
                  <c:v>147.803300000006</c:v>
                </c:pt>
                <c:pt idx="9238">
                  <c:v>147.80839657593299</c:v>
                </c:pt>
                <c:pt idx="9239">
                  <c:v>147.81213945599399</c:v>
                </c:pt>
                <c:pt idx="9240">
                  <c:v>147.811617218317</c:v>
                </c:pt>
                <c:pt idx="9241">
                  <c:v>147.81308259329299</c:v>
                </c:pt>
                <c:pt idx="9242">
                  <c:v>147.81771735687801</c:v>
                </c:pt>
                <c:pt idx="9243">
                  <c:v>147.82473431222999</c:v>
                </c:pt>
                <c:pt idx="9244">
                  <c:v>147.83277555466</c:v>
                </c:pt>
                <c:pt idx="9245">
                  <c:v>147.841197386559</c:v>
                </c:pt>
                <c:pt idx="9246">
                  <c:v>147.850201174121</c:v>
                </c:pt>
                <c:pt idx="9247">
                  <c:v>147.86166887571201</c:v>
                </c:pt>
                <c:pt idx="9248">
                  <c:v>147.86648693378001</c:v>
                </c:pt>
                <c:pt idx="9249">
                  <c:v>147.86973288816901</c:v>
                </c:pt>
                <c:pt idx="9250">
                  <c:v>147.86879204914101</c:v>
                </c:pt>
                <c:pt idx="9251">
                  <c:v>147.86487035473201</c:v>
                </c:pt>
                <c:pt idx="9252">
                  <c:v>147.85274453350999</c:v>
                </c:pt>
                <c:pt idx="9253">
                  <c:v>147.844207849957</c:v>
                </c:pt>
                <c:pt idx="9254">
                  <c:v>147.83682853013599</c:v>
                </c:pt>
                <c:pt idx="9255">
                  <c:v>147.831879383173</c:v>
                </c:pt>
                <c:pt idx="9256">
                  <c:v>147.82584207538</c:v>
                </c:pt>
                <c:pt idx="9257">
                  <c:v>147.82136189806999</c:v>
                </c:pt>
                <c:pt idx="9258">
                  <c:v>147.82026677082899</c:v>
                </c:pt>
                <c:pt idx="9259">
                  <c:v>147.828350328765</c:v>
                </c:pt>
                <c:pt idx="9260">
                  <c:v>147.847381005702</c:v>
                </c:pt>
                <c:pt idx="9261">
                  <c:v>147.86972000001299</c:v>
                </c:pt>
                <c:pt idx="9262">
                  <c:v>147.87029963502999</c:v>
                </c:pt>
                <c:pt idx="9263">
                  <c:v>147.906859999989</c:v>
                </c:pt>
                <c:pt idx="9264">
                  <c:v>147.906859999989</c:v>
                </c:pt>
                <c:pt idx="9265">
                  <c:v>147.91764943994099</c:v>
                </c:pt>
                <c:pt idx="9266">
                  <c:v>147.93409489346101</c:v>
                </c:pt>
                <c:pt idx="9267">
                  <c:v>147.94852748869101</c:v>
                </c:pt>
                <c:pt idx="9268">
                  <c:v>147.96071545843699</c:v>
                </c:pt>
                <c:pt idx="9269">
                  <c:v>147.97200493920701</c:v>
                </c:pt>
                <c:pt idx="9270">
                  <c:v>147.971667594557</c:v>
                </c:pt>
                <c:pt idx="9271">
                  <c:v>147.96020711825099</c:v>
                </c:pt>
                <c:pt idx="9272">
                  <c:v>147.945663605524</c:v>
                </c:pt>
                <c:pt idx="9273">
                  <c:v>147.92410750622699</c:v>
                </c:pt>
                <c:pt idx="9274">
                  <c:v>147.909767716007</c:v>
                </c:pt>
                <c:pt idx="9275">
                  <c:v>147.89856999998901</c:v>
                </c:pt>
                <c:pt idx="9276">
                  <c:v>147.888883660614</c:v>
                </c:pt>
                <c:pt idx="9277">
                  <c:v>147.879772370795</c:v>
                </c:pt>
                <c:pt idx="9278">
                  <c:v>147.872331172239</c:v>
                </c:pt>
                <c:pt idx="9279">
                  <c:v>147.86263628845299</c:v>
                </c:pt>
                <c:pt idx="9280">
                  <c:v>147.85030962783301</c:v>
                </c:pt>
                <c:pt idx="9281">
                  <c:v>147.839701120987</c:v>
                </c:pt>
                <c:pt idx="9282">
                  <c:v>147.833167056447</c:v>
                </c:pt>
                <c:pt idx="9283">
                  <c:v>147.830274098948</c:v>
                </c:pt>
                <c:pt idx="9284">
                  <c:v>147.831869284959</c:v>
                </c:pt>
                <c:pt idx="9285">
                  <c:v>147.84163752229401</c:v>
                </c:pt>
                <c:pt idx="9286">
                  <c:v>147.856156616275</c:v>
                </c:pt>
                <c:pt idx="9287">
                  <c:v>147.87553387713601</c:v>
                </c:pt>
                <c:pt idx="9288">
                  <c:v>147.896870000013</c:v>
                </c:pt>
                <c:pt idx="9289">
                  <c:v>147.90934871529799</c:v>
                </c:pt>
                <c:pt idx="9290">
                  <c:v>147.92368022346099</c:v>
                </c:pt>
                <c:pt idx="9291">
                  <c:v>147.936686703486</c:v>
                </c:pt>
                <c:pt idx="9292">
                  <c:v>147.951800576463</c:v>
                </c:pt>
                <c:pt idx="9293">
                  <c:v>147.970231087592</c:v>
                </c:pt>
                <c:pt idx="9294">
                  <c:v>147.98572097851101</c:v>
                </c:pt>
                <c:pt idx="9295">
                  <c:v>147.99247921299499</c:v>
                </c:pt>
                <c:pt idx="9296">
                  <c:v>147.99836049560301</c:v>
                </c:pt>
                <c:pt idx="9297">
                  <c:v>148.004708218139</c:v>
                </c:pt>
                <c:pt idx="9298">
                  <c:v>148.00660031755999</c:v>
                </c:pt>
                <c:pt idx="9299">
                  <c:v>148.001072251121</c:v>
                </c:pt>
                <c:pt idx="9300">
                  <c:v>147.99268391376401</c:v>
                </c:pt>
                <c:pt idx="9301">
                  <c:v>147.992268188716</c:v>
                </c:pt>
                <c:pt idx="9302">
                  <c:v>147.98559148312</c:v>
                </c:pt>
                <c:pt idx="9303">
                  <c:v>147.96909874974099</c:v>
                </c:pt>
                <c:pt idx="9304">
                  <c:v>147.95563853816799</c:v>
                </c:pt>
                <c:pt idx="9305">
                  <c:v>147.94299623871899</c:v>
                </c:pt>
                <c:pt idx="9306">
                  <c:v>147.930789042664</c:v>
                </c:pt>
                <c:pt idx="9307">
                  <c:v>147.91628982684099</c:v>
                </c:pt>
                <c:pt idx="9308">
                  <c:v>147.89802605366199</c:v>
                </c:pt>
                <c:pt idx="9309">
                  <c:v>147.878504269568</c:v>
                </c:pt>
                <c:pt idx="9310">
                  <c:v>147.86611373527299</c:v>
                </c:pt>
                <c:pt idx="9311">
                  <c:v>147.85746210794301</c:v>
                </c:pt>
                <c:pt idx="9312">
                  <c:v>147.85607526901501</c:v>
                </c:pt>
                <c:pt idx="9313">
                  <c:v>147.85698999998399</c:v>
                </c:pt>
                <c:pt idx="9314">
                  <c:v>147.85856139272801</c:v>
                </c:pt>
                <c:pt idx="9315">
                  <c:v>147.86173787001999</c:v>
                </c:pt>
                <c:pt idx="9316">
                  <c:v>147.861585327678</c:v>
                </c:pt>
                <c:pt idx="9317">
                  <c:v>147.861099537478</c:v>
                </c:pt>
                <c:pt idx="9318">
                  <c:v>147.86146052409299</c:v>
                </c:pt>
                <c:pt idx="9319">
                  <c:v>147.86324475103899</c:v>
                </c:pt>
                <c:pt idx="9320">
                  <c:v>147.86899171345499</c:v>
                </c:pt>
                <c:pt idx="9321">
                  <c:v>147.876199801837</c:v>
                </c:pt>
                <c:pt idx="9322">
                  <c:v>147.878157072829</c:v>
                </c:pt>
                <c:pt idx="9323">
                  <c:v>147.87728317368001</c:v>
                </c:pt>
                <c:pt idx="9324">
                  <c:v>147.878126469943</c:v>
                </c:pt>
                <c:pt idx="9325">
                  <c:v>147.87990000004501</c:v>
                </c:pt>
                <c:pt idx="9326">
                  <c:v>147.881888977838</c:v>
                </c:pt>
                <c:pt idx="9327">
                  <c:v>147.89357011848699</c:v>
                </c:pt>
                <c:pt idx="9328">
                  <c:v>147.91130835522901</c:v>
                </c:pt>
                <c:pt idx="9329">
                  <c:v>147.92985845753401</c:v>
                </c:pt>
                <c:pt idx="9330">
                  <c:v>147.950029331308</c:v>
                </c:pt>
                <c:pt idx="9331">
                  <c:v>147.96843952526899</c:v>
                </c:pt>
                <c:pt idx="9332">
                  <c:v>147.98280624382701</c:v>
                </c:pt>
                <c:pt idx="9333">
                  <c:v>147.99151876326201</c:v>
                </c:pt>
                <c:pt idx="9334">
                  <c:v>147.99683606592001</c:v>
                </c:pt>
                <c:pt idx="9335">
                  <c:v>147.999812027888</c:v>
                </c:pt>
                <c:pt idx="9336">
                  <c:v>147.995646375082</c:v>
                </c:pt>
                <c:pt idx="9337">
                  <c:v>147.99478800105101</c:v>
                </c:pt>
                <c:pt idx="9338">
                  <c:v>147.995230312269</c:v>
                </c:pt>
                <c:pt idx="9339">
                  <c:v>147.98426999994999</c:v>
                </c:pt>
                <c:pt idx="9340">
                  <c:v>147.97354248514401</c:v>
                </c:pt>
                <c:pt idx="9341">
                  <c:v>147.96120421156999</c:v>
                </c:pt>
                <c:pt idx="9342">
                  <c:v>147.945193077158</c:v>
                </c:pt>
                <c:pt idx="9343">
                  <c:v>147.92727914760201</c:v>
                </c:pt>
                <c:pt idx="9344">
                  <c:v>147.907490144425</c:v>
                </c:pt>
                <c:pt idx="9345">
                  <c:v>147.88614656366599</c:v>
                </c:pt>
                <c:pt idx="9346">
                  <c:v>147.86605367570701</c:v>
                </c:pt>
                <c:pt idx="9347">
                  <c:v>147.85269243131799</c:v>
                </c:pt>
                <c:pt idx="9348">
                  <c:v>147.84625625967399</c:v>
                </c:pt>
                <c:pt idx="9349">
                  <c:v>147.84401225116599</c:v>
                </c:pt>
                <c:pt idx="9350">
                  <c:v>147.84954637588299</c:v>
                </c:pt>
                <c:pt idx="9351">
                  <c:v>147.85325481432301</c:v>
                </c:pt>
                <c:pt idx="9352">
                  <c:v>147.85314039216601</c:v>
                </c:pt>
                <c:pt idx="9353">
                  <c:v>147.84624999995799</c:v>
                </c:pt>
                <c:pt idx="9354">
                  <c:v>147.84484912874399</c:v>
                </c:pt>
                <c:pt idx="9355">
                  <c:v>147.841929576166</c:v>
                </c:pt>
                <c:pt idx="9356">
                  <c:v>147.83778428751401</c:v>
                </c:pt>
                <c:pt idx="9357">
                  <c:v>147.83153062170601</c:v>
                </c:pt>
                <c:pt idx="9358">
                  <c:v>147.82304105439599</c:v>
                </c:pt>
                <c:pt idx="9359">
                  <c:v>147.81268228049501</c:v>
                </c:pt>
                <c:pt idx="9360">
                  <c:v>147.800927160963</c:v>
                </c:pt>
                <c:pt idx="9361">
                  <c:v>147.79808440444</c:v>
                </c:pt>
                <c:pt idx="9362">
                  <c:v>147.795017492281</c:v>
                </c:pt>
                <c:pt idx="9363">
                  <c:v>147.79060876668001</c:v>
                </c:pt>
                <c:pt idx="9364">
                  <c:v>147.786457706953</c:v>
                </c:pt>
                <c:pt idx="9365">
                  <c:v>147.78630000000001</c:v>
                </c:pt>
                <c:pt idx="9366">
                  <c:v>147.77977453006599</c:v>
                </c:pt>
                <c:pt idx="9367">
                  <c:v>147.777979999987</c:v>
                </c:pt>
                <c:pt idx="9368">
                  <c:v>147.773735576614</c:v>
                </c:pt>
                <c:pt idx="9369">
                  <c:v>147.76984374220601</c:v>
                </c:pt>
                <c:pt idx="9370">
                  <c:v>147.76965964703899</c:v>
                </c:pt>
                <c:pt idx="9371">
                  <c:v>147.76876587004301</c:v>
                </c:pt>
                <c:pt idx="9372">
                  <c:v>147.76614376750601</c:v>
                </c:pt>
                <c:pt idx="9373">
                  <c:v>147.76453188987799</c:v>
                </c:pt>
                <c:pt idx="9374">
                  <c:v>147.76659767283499</c:v>
                </c:pt>
                <c:pt idx="9375">
                  <c:v>147.77377700611001</c:v>
                </c:pt>
                <c:pt idx="9376">
                  <c:v>147.78749499238199</c:v>
                </c:pt>
                <c:pt idx="9377">
                  <c:v>147.79899295662801</c:v>
                </c:pt>
                <c:pt idx="9378">
                  <c:v>147.80887508137499</c:v>
                </c:pt>
                <c:pt idx="9379">
                  <c:v>147.81737077769901</c:v>
                </c:pt>
                <c:pt idx="9380">
                  <c:v>147.812533816848</c:v>
                </c:pt>
                <c:pt idx="9381">
                  <c:v>147.80905810001201</c:v>
                </c:pt>
                <c:pt idx="9382">
                  <c:v>147.80608326598099</c:v>
                </c:pt>
                <c:pt idx="9383">
                  <c:v>147.80456496936699</c:v>
                </c:pt>
                <c:pt idx="9384">
                  <c:v>147.80690970297599</c:v>
                </c:pt>
                <c:pt idx="9385">
                  <c:v>147.81272385889301</c:v>
                </c:pt>
                <c:pt idx="9386">
                  <c:v>147.81642730387</c:v>
                </c:pt>
                <c:pt idx="9387">
                  <c:v>147.80859895018401</c:v>
                </c:pt>
                <c:pt idx="9388">
                  <c:v>147.79640456785799</c:v>
                </c:pt>
                <c:pt idx="9389">
                  <c:v>147.777194772998</c:v>
                </c:pt>
                <c:pt idx="9390">
                  <c:v>147.75325000002599</c:v>
                </c:pt>
                <c:pt idx="9391">
                  <c:v>147.73708233384301</c:v>
                </c:pt>
                <c:pt idx="9392">
                  <c:v>147.716992518148</c:v>
                </c:pt>
                <c:pt idx="9393">
                  <c:v>147.705133621811</c:v>
                </c:pt>
                <c:pt idx="9394">
                  <c:v>147.691199349947</c:v>
                </c:pt>
                <c:pt idx="9395">
                  <c:v>147.680904139332</c:v>
                </c:pt>
                <c:pt idx="9396">
                  <c:v>147.68000445235401</c:v>
                </c:pt>
                <c:pt idx="9397">
                  <c:v>147.68358141172899</c:v>
                </c:pt>
                <c:pt idx="9398">
                  <c:v>147.68614466665699</c:v>
                </c:pt>
                <c:pt idx="9399">
                  <c:v>147.68488661246599</c:v>
                </c:pt>
                <c:pt idx="9400">
                  <c:v>147.685504398316</c:v>
                </c:pt>
                <c:pt idx="9401">
                  <c:v>147.68418767508501</c:v>
                </c:pt>
                <c:pt idx="9402">
                  <c:v>147.682166824972</c:v>
                </c:pt>
                <c:pt idx="9403">
                  <c:v>147.68105500308701</c:v>
                </c:pt>
                <c:pt idx="9404">
                  <c:v>147.67992000002101</c:v>
                </c:pt>
                <c:pt idx="9405">
                  <c:v>147.66938029109201</c:v>
                </c:pt>
                <c:pt idx="9406">
                  <c:v>147.66037630263</c:v>
                </c:pt>
                <c:pt idx="9407">
                  <c:v>147.649691590662</c:v>
                </c:pt>
                <c:pt idx="9408">
                  <c:v>147.63958777821199</c:v>
                </c:pt>
                <c:pt idx="9409">
                  <c:v>147.63018409057301</c:v>
                </c:pt>
                <c:pt idx="9410">
                  <c:v>147.61805754349899</c:v>
                </c:pt>
                <c:pt idx="9411">
                  <c:v>147.603594881514</c:v>
                </c:pt>
                <c:pt idx="9412">
                  <c:v>147.591675156891</c:v>
                </c:pt>
                <c:pt idx="9413">
                  <c:v>147.58485319393699</c:v>
                </c:pt>
                <c:pt idx="9414">
                  <c:v>147.57853845533899</c:v>
                </c:pt>
                <c:pt idx="9415">
                  <c:v>147.58363778700499</c:v>
                </c:pt>
                <c:pt idx="9416">
                  <c:v>147.59416000002901</c:v>
                </c:pt>
                <c:pt idx="9417">
                  <c:v>147.605764359087</c:v>
                </c:pt>
                <c:pt idx="9418">
                  <c:v>147.619538645137</c:v>
                </c:pt>
                <c:pt idx="9419">
                  <c:v>147.63970612531099</c:v>
                </c:pt>
                <c:pt idx="9420">
                  <c:v>147.66293649081501</c:v>
                </c:pt>
                <c:pt idx="9421">
                  <c:v>147.686505843524</c:v>
                </c:pt>
                <c:pt idx="9422">
                  <c:v>147.70890559484201</c:v>
                </c:pt>
                <c:pt idx="9423">
                  <c:v>147.72615802800701</c:v>
                </c:pt>
                <c:pt idx="9424">
                  <c:v>147.73824899835</c:v>
                </c:pt>
                <c:pt idx="9425">
                  <c:v>147.747419849078</c:v>
                </c:pt>
                <c:pt idx="9426">
                  <c:v>147.757049999971</c:v>
                </c:pt>
                <c:pt idx="9427">
                  <c:v>147.765327400312</c:v>
                </c:pt>
                <c:pt idx="9428">
                  <c:v>147.776028672835</c:v>
                </c:pt>
                <c:pt idx="9429">
                  <c:v>147.788687613467</c:v>
                </c:pt>
                <c:pt idx="9430">
                  <c:v>147.80505378240801</c:v>
                </c:pt>
                <c:pt idx="9431">
                  <c:v>147.815968927043</c:v>
                </c:pt>
                <c:pt idx="9432">
                  <c:v>147.82292081799</c:v>
                </c:pt>
                <c:pt idx="9433">
                  <c:v>147.82915538145099</c:v>
                </c:pt>
                <c:pt idx="9434">
                  <c:v>147.83118155237</c:v>
                </c:pt>
                <c:pt idx="9435">
                  <c:v>147.82653907075499</c:v>
                </c:pt>
                <c:pt idx="9436">
                  <c:v>147.816462534934</c:v>
                </c:pt>
                <c:pt idx="9437">
                  <c:v>147.81055431287299</c:v>
                </c:pt>
                <c:pt idx="9438">
                  <c:v>147.806727592702</c:v>
                </c:pt>
                <c:pt idx="9439">
                  <c:v>147.79626923796701</c:v>
                </c:pt>
                <c:pt idx="9440">
                  <c:v>147.78689999998099</c:v>
                </c:pt>
                <c:pt idx="9441">
                  <c:v>147.780813651925</c:v>
                </c:pt>
                <c:pt idx="9442">
                  <c:v>147.766735696116</c:v>
                </c:pt>
                <c:pt idx="9443">
                  <c:v>147.740765725302</c:v>
                </c:pt>
                <c:pt idx="9444">
                  <c:v>147.72766389860001</c:v>
                </c:pt>
                <c:pt idx="9445">
                  <c:v>147.721057123158</c:v>
                </c:pt>
                <c:pt idx="9446">
                  <c:v>147.72050664429301</c:v>
                </c:pt>
                <c:pt idx="9447">
                  <c:v>147.72357851494201</c:v>
                </c:pt>
                <c:pt idx="9448">
                  <c:v>147.72643868577799</c:v>
                </c:pt>
                <c:pt idx="9449">
                  <c:v>147.72726916840099</c:v>
                </c:pt>
                <c:pt idx="9450">
                  <c:v>147.725043545114</c:v>
                </c:pt>
                <c:pt idx="9451">
                  <c:v>147.72108812461701</c:v>
                </c:pt>
                <c:pt idx="9452">
                  <c:v>147.71640940984099</c:v>
                </c:pt>
                <c:pt idx="9453">
                  <c:v>147.71595999997601</c:v>
                </c:pt>
                <c:pt idx="9454">
                  <c:v>147.71854838918699</c:v>
                </c:pt>
                <c:pt idx="9455">
                  <c:v>147.71883029711501</c:v>
                </c:pt>
                <c:pt idx="9456">
                  <c:v>147.718747224271</c:v>
                </c:pt>
                <c:pt idx="9457">
                  <c:v>147.721162077901</c:v>
                </c:pt>
                <c:pt idx="9458">
                  <c:v>147.72312640080901</c:v>
                </c:pt>
                <c:pt idx="9459">
                  <c:v>147.72764515800301</c:v>
                </c:pt>
                <c:pt idx="9460">
                  <c:v>147.73668988072501</c:v>
                </c:pt>
                <c:pt idx="9461">
                  <c:v>147.74675168926001</c:v>
                </c:pt>
                <c:pt idx="9462">
                  <c:v>147.75668667146601</c:v>
                </c:pt>
                <c:pt idx="9463">
                  <c:v>147.769627324255</c:v>
                </c:pt>
                <c:pt idx="9464">
                  <c:v>147.77817731191701</c:v>
                </c:pt>
                <c:pt idx="9465">
                  <c:v>147.78451884496999</c:v>
                </c:pt>
                <c:pt idx="9466">
                  <c:v>147.78921999997999</c:v>
                </c:pt>
                <c:pt idx="9467">
                  <c:v>147.794962262784</c:v>
                </c:pt>
                <c:pt idx="9468">
                  <c:v>147.80356685835901</c:v>
                </c:pt>
                <c:pt idx="9469">
                  <c:v>147.81317429190401</c:v>
                </c:pt>
                <c:pt idx="9470">
                  <c:v>147.82258531931799</c:v>
                </c:pt>
                <c:pt idx="9471">
                  <c:v>147.83142273982801</c:v>
                </c:pt>
                <c:pt idx="9472">
                  <c:v>147.83737000001199</c:v>
                </c:pt>
                <c:pt idx="9473">
                  <c:v>147.841451774121</c:v>
                </c:pt>
                <c:pt idx="9474">
                  <c:v>147.851100000044</c:v>
                </c:pt>
                <c:pt idx="9475">
                  <c:v>147.85391032405701</c:v>
                </c:pt>
                <c:pt idx="9476">
                  <c:v>147.870513687227</c:v>
                </c:pt>
                <c:pt idx="9477">
                  <c:v>147.892436143315</c:v>
                </c:pt>
                <c:pt idx="9478">
                  <c:v>147.91372999997699</c:v>
                </c:pt>
                <c:pt idx="9479">
                  <c:v>147.930396082935</c:v>
                </c:pt>
                <c:pt idx="9480">
                  <c:v>147.93173561596299</c:v>
                </c:pt>
                <c:pt idx="9481">
                  <c:v>147.93294055048199</c:v>
                </c:pt>
                <c:pt idx="9482">
                  <c:v>147.93497406503499</c:v>
                </c:pt>
                <c:pt idx="9483">
                  <c:v>147.93957912997101</c:v>
                </c:pt>
                <c:pt idx="9484">
                  <c:v>147.94587915947599</c:v>
                </c:pt>
                <c:pt idx="9485">
                  <c:v>147.94996587445999</c:v>
                </c:pt>
                <c:pt idx="9486">
                  <c:v>147.94938206713499</c:v>
                </c:pt>
                <c:pt idx="9487">
                  <c:v>147.943654055015</c:v>
                </c:pt>
                <c:pt idx="9488">
                  <c:v>147.93852505696199</c:v>
                </c:pt>
                <c:pt idx="9489">
                  <c:v>147.932969999976</c:v>
                </c:pt>
                <c:pt idx="9490">
                  <c:v>147.93313474488099</c:v>
                </c:pt>
                <c:pt idx="9491">
                  <c:v>147.93302094737001</c:v>
                </c:pt>
                <c:pt idx="9492">
                  <c:v>147.93431751975501</c:v>
                </c:pt>
                <c:pt idx="9493">
                  <c:v>147.93633301523499</c:v>
                </c:pt>
                <c:pt idx="9494">
                  <c:v>147.944096088831</c:v>
                </c:pt>
                <c:pt idx="9495">
                  <c:v>147.95853287162399</c:v>
                </c:pt>
                <c:pt idx="9496">
                  <c:v>147.96907451277099</c:v>
                </c:pt>
                <c:pt idx="9497">
                  <c:v>147.98957033441201</c:v>
                </c:pt>
                <c:pt idx="9498">
                  <c:v>148.01201671717499</c:v>
                </c:pt>
                <c:pt idx="9499">
                  <c:v>148.023568048046</c:v>
                </c:pt>
                <c:pt idx="9500">
                  <c:v>148.027457626505</c:v>
                </c:pt>
                <c:pt idx="9501">
                  <c:v>148.01571160101</c:v>
                </c:pt>
                <c:pt idx="9502">
                  <c:v>148.009942899805</c:v>
                </c:pt>
                <c:pt idx="9503">
                  <c:v>148.000040504325</c:v>
                </c:pt>
                <c:pt idx="9504">
                  <c:v>147.98875141429801</c:v>
                </c:pt>
                <c:pt idx="9505">
                  <c:v>147.97776549952499</c:v>
                </c:pt>
                <c:pt idx="9506">
                  <c:v>147.96503295027699</c:v>
                </c:pt>
                <c:pt idx="9507">
                  <c:v>147.950990959281</c:v>
                </c:pt>
                <c:pt idx="9508">
                  <c:v>147.94030645431701</c:v>
                </c:pt>
                <c:pt idx="9509">
                  <c:v>147.93155410383</c:v>
                </c:pt>
                <c:pt idx="9510">
                  <c:v>147.92493068048901</c:v>
                </c:pt>
                <c:pt idx="9511">
                  <c:v>147.920976486576</c:v>
                </c:pt>
                <c:pt idx="9512">
                  <c:v>147.920010388017</c:v>
                </c:pt>
                <c:pt idx="9513">
                  <c:v>147.91861423313301</c:v>
                </c:pt>
                <c:pt idx="9514">
                  <c:v>147.919169999963</c:v>
                </c:pt>
                <c:pt idx="9515">
                  <c:v>147.92135141863801</c:v>
                </c:pt>
                <c:pt idx="9516">
                  <c:v>147.92894131453599</c:v>
                </c:pt>
                <c:pt idx="9517">
                  <c:v>147.93991250441101</c:v>
                </c:pt>
                <c:pt idx="9518">
                  <c:v>147.95832366211201</c:v>
                </c:pt>
                <c:pt idx="9519">
                  <c:v>147.98305558509799</c:v>
                </c:pt>
                <c:pt idx="9520">
                  <c:v>148.002700949277</c:v>
                </c:pt>
                <c:pt idx="9521">
                  <c:v>148.01883239975001</c:v>
                </c:pt>
                <c:pt idx="9522">
                  <c:v>148.03012472172301</c:v>
                </c:pt>
                <c:pt idx="9523">
                  <c:v>148.03474961726999</c:v>
                </c:pt>
                <c:pt idx="9524">
                  <c:v>148.038636507321</c:v>
                </c:pt>
                <c:pt idx="9525">
                  <c:v>148.04083714117601</c:v>
                </c:pt>
                <c:pt idx="9526">
                  <c:v>148.03825544452801</c:v>
                </c:pt>
                <c:pt idx="9527">
                  <c:v>148.03624667473201</c:v>
                </c:pt>
                <c:pt idx="9528">
                  <c:v>148.03061577106601</c:v>
                </c:pt>
                <c:pt idx="9529">
                  <c:v>148.025921998993</c:v>
                </c:pt>
                <c:pt idx="9530">
                  <c:v>148.019671288826</c:v>
                </c:pt>
                <c:pt idx="9531">
                  <c:v>148.009940637038</c:v>
                </c:pt>
                <c:pt idx="9532">
                  <c:v>147.99709310862801</c:v>
                </c:pt>
                <c:pt idx="9533">
                  <c:v>147.98282400663999</c:v>
                </c:pt>
                <c:pt idx="9534">
                  <c:v>147.968108243795</c:v>
                </c:pt>
                <c:pt idx="9535">
                  <c:v>147.95688208935599</c:v>
                </c:pt>
                <c:pt idx="9536">
                  <c:v>147.94460481913001</c:v>
                </c:pt>
                <c:pt idx="9537">
                  <c:v>147.93168457829799</c:v>
                </c:pt>
                <c:pt idx="9538">
                  <c:v>147.918302221484</c:v>
                </c:pt>
                <c:pt idx="9539">
                  <c:v>147.90263870128101</c:v>
                </c:pt>
                <c:pt idx="9540">
                  <c:v>147.89205056716199</c:v>
                </c:pt>
                <c:pt idx="9541">
                  <c:v>147.88683691626699</c:v>
                </c:pt>
                <c:pt idx="9542">
                  <c:v>147.877463732568</c:v>
                </c:pt>
                <c:pt idx="9543">
                  <c:v>147.865340000016</c:v>
                </c:pt>
                <c:pt idx="9544">
                  <c:v>147.85764701612899</c:v>
                </c:pt>
                <c:pt idx="9545">
                  <c:v>147.855987811083</c:v>
                </c:pt>
                <c:pt idx="9546">
                  <c:v>147.860905606253</c:v>
                </c:pt>
                <c:pt idx="9547">
                  <c:v>147.86972054940301</c:v>
                </c:pt>
                <c:pt idx="9548">
                  <c:v>147.88151935000599</c:v>
                </c:pt>
                <c:pt idx="9549">
                  <c:v>147.89106855517599</c:v>
                </c:pt>
                <c:pt idx="9550">
                  <c:v>147.893107256653</c:v>
                </c:pt>
                <c:pt idx="9551">
                  <c:v>147.88983865436199</c:v>
                </c:pt>
                <c:pt idx="9552">
                  <c:v>147.88362346801401</c:v>
                </c:pt>
                <c:pt idx="9553">
                  <c:v>147.87158695311999</c:v>
                </c:pt>
                <c:pt idx="9554">
                  <c:v>147.86290000002501</c:v>
                </c:pt>
                <c:pt idx="9555">
                  <c:v>147.857932585741</c:v>
                </c:pt>
                <c:pt idx="9556">
                  <c:v>147.85498725705401</c:v>
                </c:pt>
                <c:pt idx="9557">
                  <c:v>147.847966008497</c:v>
                </c:pt>
                <c:pt idx="9558">
                  <c:v>147.837842273631</c:v>
                </c:pt>
                <c:pt idx="9559">
                  <c:v>147.83086660380701</c:v>
                </c:pt>
                <c:pt idx="9560">
                  <c:v>147.827856981151</c:v>
                </c:pt>
                <c:pt idx="9561">
                  <c:v>147.828742040024</c:v>
                </c:pt>
                <c:pt idx="9562">
                  <c:v>147.83510718407601</c:v>
                </c:pt>
                <c:pt idx="9563">
                  <c:v>147.84198290271601</c:v>
                </c:pt>
                <c:pt idx="9564">
                  <c:v>147.84787997937599</c:v>
                </c:pt>
                <c:pt idx="9565">
                  <c:v>147.85481881508201</c:v>
                </c:pt>
                <c:pt idx="9566">
                  <c:v>147.866813323587</c:v>
                </c:pt>
                <c:pt idx="9567">
                  <c:v>147.87053500714401</c:v>
                </c:pt>
                <c:pt idx="9568">
                  <c:v>147.87360000003801</c:v>
                </c:pt>
                <c:pt idx="9569">
                  <c:v>147.871558485056</c:v>
                </c:pt>
                <c:pt idx="9570">
                  <c:v>147.87305462029599</c:v>
                </c:pt>
                <c:pt idx="9571">
                  <c:v>147.871078667143</c:v>
                </c:pt>
                <c:pt idx="9572">
                  <c:v>147.869895035474</c:v>
                </c:pt>
                <c:pt idx="9573">
                  <c:v>147.874641922888</c:v>
                </c:pt>
                <c:pt idx="9574">
                  <c:v>147.886680798085</c:v>
                </c:pt>
                <c:pt idx="9575">
                  <c:v>147.89901431748299</c:v>
                </c:pt>
                <c:pt idx="9576">
                  <c:v>147.90709792733799</c:v>
                </c:pt>
                <c:pt idx="9577">
                  <c:v>147.91505708450401</c:v>
                </c:pt>
                <c:pt idx="9578">
                  <c:v>147.92336530996499</c:v>
                </c:pt>
                <c:pt idx="9579">
                  <c:v>147.926990000026</c:v>
                </c:pt>
                <c:pt idx="9580">
                  <c:v>147.92805018582399</c:v>
                </c:pt>
                <c:pt idx="9581">
                  <c:v>147.94463000000701</c:v>
                </c:pt>
                <c:pt idx="9582">
                  <c:v>147.94463000001099</c:v>
                </c:pt>
                <c:pt idx="9583">
                  <c:v>147.94542211838899</c:v>
                </c:pt>
                <c:pt idx="9584">
                  <c:v>147.94981605369301</c:v>
                </c:pt>
                <c:pt idx="9585">
                  <c:v>147.95419031170499</c:v>
                </c:pt>
                <c:pt idx="9586">
                  <c:v>147.95254481005901</c:v>
                </c:pt>
                <c:pt idx="9587">
                  <c:v>147.93998252012901</c:v>
                </c:pt>
                <c:pt idx="9588">
                  <c:v>147.93332694204801</c:v>
                </c:pt>
                <c:pt idx="9589">
                  <c:v>147.92980136093499</c:v>
                </c:pt>
                <c:pt idx="9590">
                  <c:v>147.92892626805499</c:v>
                </c:pt>
                <c:pt idx="9591">
                  <c:v>147.9344236563</c:v>
                </c:pt>
                <c:pt idx="9592">
                  <c:v>147.94448079255099</c:v>
                </c:pt>
                <c:pt idx="9593">
                  <c:v>147.945225220183</c:v>
                </c:pt>
                <c:pt idx="9594">
                  <c:v>147.946010000032</c:v>
                </c:pt>
                <c:pt idx="9595">
                  <c:v>147.94669761600301</c:v>
                </c:pt>
                <c:pt idx="9596">
                  <c:v>147.95389558261601</c:v>
                </c:pt>
                <c:pt idx="9597">
                  <c:v>147.96459194427899</c:v>
                </c:pt>
                <c:pt idx="9598">
                  <c:v>147.97600220998399</c:v>
                </c:pt>
                <c:pt idx="9599">
                  <c:v>147.98658041198399</c:v>
                </c:pt>
                <c:pt idx="9600">
                  <c:v>147.99512771665999</c:v>
                </c:pt>
                <c:pt idx="9601">
                  <c:v>148.00129999866499</c:v>
                </c:pt>
                <c:pt idx="9602">
                  <c:v>148.004503056728</c:v>
                </c:pt>
                <c:pt idx="9603">
                  <c:v>148.00604521221501</c:v>
                </c:pt>
                <c:pt idx="9604">
                  <c:v>148.011487517501</c:v>
                </c:pt>
                <c:pt idx="9605">
                  <c:v>148.01421000000099</c:v>
                </c:pt>
                <c:pt idx="9606">
                  <c:v>148.018089076161</c:v>
                </c:pt>
                <c:pt idx="9607">
                  <c:v>148.01923965089</c:v>
                </c:pt>
                <c:pt idx="9608">
                  <c:v>148.023050784406</c:v>
                </c:pt>
                <c:pt idx="9609">
                  <c:v>148.03054730986199</c:v>
                </c:pt>
                <c:pt idx="9610">
                  <c:v>148.039708510596</c:v>
                </c:pt>
                <c:pt idx="9611">
                  <c:v>148.04715476701199</c:v>
                </c:pt>
                <c:pt idx="9612">
                  <c:v>148.055058193067</c:v>
                </c:pt>
                <c:pt idx="9613">
                  <c:v>148.06404240742901</c:v>
                </c:pt>
                <c:pt idx="9614">
                  <c:v>148.07650580348201</c:v>
                </c:pt>
                <c:pt idx="9615">
                  <c:v>148.08868459290301</c:v>
                </c:pt>
                <c:pt idx="9616">
                  <c:v>148.104621760035</c:v>
                </c:pt>
                <c:pt idx="9617">
                  <c:v>148.117169999986</c:v>
                </c:pt>
                <c:pt idx="9618">
                  <c:v>148.11967460204599</c:v>
                </c:pt>
                <c:pt idx="9619">
                  <c:v>148.120450000006</c:v>
                </c:pt>
                <c:pt idx="9620">
                  <c:v>148.12068701517501</c:v>
                </c:pt>
                <c:pt idx="9621">
                  <c:v>148.11990516371</c:v>
                </c:pt>
                <c:pt idx="9622">
                  <c:v>148.11985685258099</c:v>
                </c:pt>
                <c:pt idx="9623">
                  <c:v>148.12141092625899</c:v>
                </c:pt>
                <c:pt idx="9624">
                  <c:v>148.121114371365</c:v>
                </c:pt>
                <c:pt idx="9625">
                  <c:v>148.11628989368199</c:v>
                </c:pt>
                <c:pt idx="9626">
                  <c:v>148.10945275329101</c:v>
                </c:pt>
                <c:pt idx="9627">
                  <c:v>148.10687153257001</c:v>
                </c:pt>
                <c:pt idx="9628">
                  <c:v>148.10596728624299</c:v>
                </c:pt>
                <c:pt idx="9629">
                  <c:v>148.10172063416499</c:v>
                </c:pt>
                <c:pt idx="9630">
                  <c:v>148.09162083384001</c:v>
                </c:pt>
                <c:pt idx="9631">
                  <c:v>148.07878155644701</c:v>
                </c:pt>
                <c:pt idx="9632">
                  <c:v>148.07152000002901</c:v>
                </c:pt>
                <c:pt idx="9633">
                  <c:v>148.06538924591001</c:v>
                </c:pt>
                <c:pt idx="9634">
                  <c:v>148.057988148974</c:v>
                </c:pt>
                <c:pt idx="9635">
                  <c:v>148.051713471537</c:v>
                </c:pt>
                <c:pt idx="9636">
                  <c:v>148.04364421942901</c:v>
                </c:pt>
                <c:pt idx="9637">
                  <c:v>148.036702752472</c:v>
                </c:pt>
                <c:pt idx="9638">
                  <c:v>148.033852886093</c:v>
                </c:pt>
                <c:pt idx="9639">
                  <c:v>148.0319042024</c:v>
                </c:pt>
                <c:pt idx="9640">
                  <c:v>148.02778944503399</c:v>
                </c:pt>
                <c:pt idx="9641">
                  <c:v>148.020573460717</c:v>
                </c:pt>
                <c:pt idx="9642">
                  <c:v>148.016796533216</c:v>
                </c:pt>
                <c:pt idx="9643">
                  <c:v>148.01794154710299</c:v>
                </c:pt>
                <c:pt idx="9644">
                  <c:v>148.022756286126</c:v>
                </c:pt>
                <c:pt idx="9645">
                  <c:v>148.03034091395401</c:v>
                </c:pt>
                <c:pt idx="9646">
                  <c:v>148.03945079552901</c:v>
                </c:pt>
                <c:pt idx="9647">
                  <c:v>148.045300000043</c:v>
                </c:pt>
                <c:pt idx="9648">
                  <c:v>148.047028616738</c:v>
                </c:pt>
                <c:pt idx="9649">
                  <c:v>148.03996558990201</c:v>
                </c:pt>
                <c:pt idx="9650">
                  <c:v>148.027828904507</c:v>
                </c:pt>
                <c:pt idx="9651">
                  <c:v>148.010375173608</c:v>
                </c:pt>
                <c:pt idx="9652">
                  <c:v>147.99816753003401</c:v>
                </c:pt>
                <c:pt idx="9653">
                  <c:v>147.986954304416</c:v>
                </c:pt>
                <c:pt idx="9654">
                  <c:v>147.97444452252401</c:v>
                </c:pt>
                <c:pt idx="9655">
                  <c:v>147.96072661010101</c:v>
                </c:pt>
                <c:pt idx="9656">
                  <c:v>147.94922142606799</c:v>
                </c:pt>
                <c:pt idx="9657">
                  <c:v>147.93946518530799</c:v>
                </c:pt>
                <c:pt idx="9658">
                  <c:v>147.930346605571</c:v>
                </c:pt>
                <c:pt idx="9659">
                  <c:v>147.92271009342201</c:v>
                </c:pt>
                <c:pt idx="9660">
                  <c:v>147.91928166791499</c:v>
                </c:pt>
                <c:pt idx="9661">
                  <c:v>147.912337878221</c:v>
                </c:pt>
                <c:pt idx="9662">
                  <c:v>147.90229284373299</c:v>
                </c:pt>
                <c:pt idx="9663">
                  <c:v>147.894290000002</c:v>
                </c:pt>
                <c:pt idx="9664">
                  <c:v>147.880223407503</c:v>
                </c:pt>
                <c:pt idx="9665">
                  <c:v>147.87543009064299</c:v>
                </c:pt>
                <c:pt idx="9666">
                  <c:v>147.87459471968501</c:v>
                </c:pt>
                <c:pt idx="9667">
                  <c:v>147.87806379170499</c:v>
                </c:pt>
                <c:pt idx="9668">
                  <c:v>147.88161421809099</c:v>
                </c:pt>
                <c:pt idx="9669">
                  <c:v>147.884131010939</c:v>
                </c:pt>
                <c:pt idx="9670">
                  <c:v>147.88854469917001</c:v>
                </c:pt>
                <c:pt idx="9671">
                  <c:v>147.89236055450101</c:v>
                </c:pt>
                <c:pt idx="9672">
                  <c:v>147.89521758711399</c:v>
                </c:pt>
                <c:pt idx="9673">
                  <c:v>147.896709465854</c:v>
                </c:pt>
                <c:pt idx="9674">
                  <c:v>147.900428465582</c:v>
                </c:pt>
                <c:pt idx="9675">
                  <c:v>147.90733889143101</c:v>
                </c:pt>
                <c:pt idx="9676">
                  <c:v>147.907760000016</c:v>
                </c:pt>
                <c:pt idx="9677">
                  <c:v>147.898184554458</c:v>
                </c:pt>
                <c:pt idx="9678">
                  <c:v>147.894293552926</c:v>
                </c:pt>
                <c:pt idx="9679">
                  <c:v>147.89463640204201</c:v>
                </c:pt>
                <c:pt idx="9680">
                  <c:v>147.90132984218599</c:v>
                </c:pt>
                <c:pt idx="9681">
                  <c:v>147.90946809033801</c:v>
                </c:pt>
                <c:pt idx="9682">
                  <c:v>147.91866118043899</c:v>
                </c:pt>
                <c:pt idx="9683">
                  <c:v>147.93289672275401</c:v>
                </c:pt>
                <c:pt idx="9684">
                  <c:v>147.94794808950101</c:v>
                </c:pt>
                <c:pt idx="9685">
                  <c:v>147.95729000000901</c:v>
                </c:pt>
                <c:pt idx="9686">
                  <c:v>147.95855532953101</c:v>
                </c:pt>
                <c:pt idx="9687">
                  <c:v>147.97025784799499</c:v>
                </c:pt>
                <c:pt idx="9688">
                  <c:v>147.98116650933099</c:v>
                </c:pt>
                <c:pt idx="9689">
                  <c:v>147.99802000002299</c:v>
                </c:pt>
                <c:pt idx="9690">
                  <c:v>148.011667257314</c:v>
                </c:pt>
                <c:pt idx="9691">
                  <c:v>148.02675549975899</c:v>
                </c:pt>
                <c:pt idx="9692">
                  <c:v>148.036736662577</c:v>
                </c:pt>
                <c:pt idx="9693">
                  <c:v>148.04186355958299</c:v>
                </c:pt>
                <c:pt idx="9694">
                  <c:v>148.042272477708</c:v>
                </c:pt>
                <c:pt idx="9695">
                  <c:v>148.04107022336601</c:v>
                </c:pt>
                <c:pt idx="9696">
                  <c:v>148.04358437504399</c:v>
                </c:pt>
                <c:pt idx="9697">
                  <c:v>148.05319909655901</c:v>
                </c:pt>
                <c:pt idx="9698">
                  <c:v>148.063291865959</c:v>
                </c:pt>
                <c:pt idx="9699">
                  <c:v>148.06491758701401</c:v>
                </c:pt>
                <c:pt idx="9700">
                  <c:v>148.06141999998999</c:v>
                </c:pt>
                <c:pt idx="9701">
                  <c:v>148.060238231531</c:v>
                </c:pt>
                <c:pt idx="9702">
                  <c:v>148.06469457562099</c:v>
                </c:pt>
                <c:pt idx="9703">
                  <c:v>148.07149200149999</c:v>
                </c:pt>
                <c:pt idx="9704">
                  <c:v>148.07816163067901</c:v>
                </c:pt>
                <c:pt idx="9705">
                  <c:v>148.08350497013399</c:v>
                </c:pt>
                <c:pt idx="9706">
                  <c:v>148.08619015951001</c:v>
                </c:pt>
                <c:pt idx="9707">
                  <c:v>148.080298703849</c:v>
                </c:pt>
                <c:pt idx="9708">
                  <c:v>148.068656228745</c:v>
                </c:pt>
                <c:pt idx="9709">
                  <c:v>148.05573681789201</c:v>
                </c:pt>
                <c:pt idx="9710">
                  <c:v>148.04199882281401</c:v>
                </c:pt>
                <c:pt idx="9711">
                  <c:v>148.03132842727501</c:v>
                </c:pt>
                <c:pt idx="9712">
                  <c:v>148.01661577199101</c:v>
                </c:pt>
                <c:pt idx="9713">
                  <c:v>148.00293363033899</c:v>
                </c:pt>
                <c:pt idx="9714">
                  <c:v>147.995390000019</c:v>
                </c:pt>
                <c:pt idx="9715">
                  <c:v>147.99077542519001</c:v>
                </c:pt>
                <c:pt idx="9716">
                  <c:v>147.98732906859101</c:v>
                </c:pt>
                <c:pt idx="9717">
                  <c:v>147.979067334109</c:v>
                </c:pt>
                <c:pt idx="9718">
                  <c:v>147.97246301067301</c:v>
                </c:pt>
                <c:pt idx="9719">
                  <c:v>147.970113018017</c:v>
                </c:pt>
                <c:pt idx="9720">
                  <c:v>147.96933776760301</c:v>
                </c:pt>
                <c:pt idx="9721">
                  <c:v>147.969270563903</c:v>
                </c:pt>
                <c:pt idx="9722">
                  <c:v>147.96851156437901</c:v>
                </c:pt>
                <c:pt idx="9723">
                  <c:v>147.96433071481999</c:v>
                </c:pt>
                <c:pt idx="9724">
                  <c:v>147.95730329591899</c:v>
                </c:pt>
                <c:pt idx="9725">
                  <c:v>147.96057332592</c:v>
                </c:pt>
                <c:pt idx="9726">
                  <c:v>147.963221960667</c:v>
                </c:pt>
                <c:pt idx="9727">
                  <c:v>147.96480999999801</c:v>
                </c:pt>
                <c:pt idx="9728">
                  <c:v>147.958934024504</c:v>
                </c:pt>
                <c:pt idx="9729">
                  <c:v>147.958252974788</c:v>
                </c:pt>
                <c:pt idx="9730">
                  <c:v>147.95812884297101</c:v>
                </c:pt>
                <c:pt idx="9731">
                  <c:v>147.95039964838401</c:v>
                </c:pt>
                <c:pt idx="9732">
                  <c:v>147.93947663501399</c:v>
                </c:pt>
                <c:pt idx="9733">
                  <c:v>147.92894677169099</c:v>
                </c:pt>
                <c:pt idx="9734">
                  <c:v>147.918672822075</c:v>
                </c:pt>
                <c:pt idx="9735">
                  <c:v>147.908204087744</c:v>
                </c:pt>
                <c:pt idx="9736">
                  <c:v>147.899530498921</c:v>
                </c:pt>
                <c:pt idx="9737">
                  <c:v>147.89734634870601</c:v>
                </c:pt>
                <c:pt idx="9738">
                  <c:v>147.89597519818599</c:v>
                </c:pt>
                <c:pt idx="9739">
                  <c:v>147.892928456867</c:v>
                </c:pt>
                <c:pt idx="9740">
                  <c:v>147.88504422144999</c:v>
                </c:pt>
                <c:pt idx="9741">
                  <c:v>147.87698596954701</c:v>
                </c:pt>
                <c:pt idx="9742">
                  <c:v>147.87033792859401</c:v>
                </c:pt>
                <c:pt idx="9743">
                  <c:v>147.863480000019</c:v>
                </c:pt>
                <c:pt idx="9744">
                  <c:v>147.85534617537499</c:v>
                </c:pt>
                <c:pt idx="9745">
                  <c:v>147.84347402372899</c:v>
                </c:pt>
                <c:pt idx="9746">
                  <c:v>147.83250491931301</c:v>
                </c:pt>
                <c:pt idx="9747">
                  <c:v>147.82745935711</c:v>
                </c:pt>
                <c:pt idx="9748">
                  <c:v>147.823774152494</c:v>
                </c:pt>
                <c:pt idx="9749">
                  <c:v>147.82153981377101</c:v>
                </c:pt>
                <c:pt idx="9750">
                  <c:v>147.82512204307201</c:v>
                </c:pt>
                <c:pt idx="9751">
                  <c:v>147.83268530576001</c:v>
                </c:pt>
                <c:pt idx="9752">
                  <c:v>147.83791760045199</c:v>
                </c:pt>
                <c:pt idx="9753">
                  <c:v>147.84300313688499</c:v>
                </c:pt>
                <c:pt idx="9754">
                  <c:v>147.85087260687601</c:v>
                </c:pt>
                <c:pt idx="9755">
                  <c:v>147.85892758769799</c:v>
                </c:pt>
                <c:pt idx="9756">
                  <c:v>147.87130226863201</c:v>
                </c:pt>
                <c:pt idx="9757">
                  <c:v>147.88577000003801</c:v>
                </c:pt>
                <c:pt idx="9758">
                  <c:v>147.88775307269299</c:v>
                </c:pt>
                <c:pt idx="9759">
                  <c:v>147.89138250615599</c:v>
                </c:pt>
                <c:pt idx="9760">
                  <c:v>147.89383204379899</c:v>
                </c:pt>
                <c:pt idx="9761">
                  <c:v>147.890458677428</c:v>
                </c:pt>
                <c:pt idx="9762">
                  <c:v>147.87898698802499</c:v>
                </c:pt>
                <c:pt idx="9763">
                  <c:v>147.864462769824</c:v>
                </c:pt>
                <c:pt idx="9764">
                  <c:v>147.854233264827</c:v>
                </c:pt>
                <c:pt idx="9765">
                  <c:v>147.84651379034301</c:v>
                </c:pt>
                <c:pt idx="9766">
                  <c:v>147.84429003872901</c:v>
                </c:pt>
                <c:pt idx="9767">
                  <c:v>147.83386534071099</c:v>
                </c:pt>
                <c:pt idx="9768">
                  <c:v>147.81307133496401</c:v>
                </c:pt>
                <c:pt idx="9769">
                  <c:v>147.81287815245801</c:v>
                </c:pt>
                <c:pt idx="9770">
                  <c:v>147.81581000001901</c:v>
                </c:pt>
                <c:pt idx="9771">
                  <c:v>147.82039797984601</c:v>
                </c:pt>
                <c:pt idx="9772">
                  <c:v>147.82484571854599</c:v>
                </c:pt>
                <c:pt idx="9773">
                  <c:v>147.83035548126699</c:v>
                </c:pt>
                <c:pt idx="9774">
                  <c:v>147.83560420820601</c:v>
                </c:pt>
                <c:pt idx="9775">
                  <c:v>147.83711651508699</c:v>
                </c:pt>
                <c:pt idx="9776">
                  <c:v>147.834177920792</c:v>
                </c:pt>
                <c:pt idx="9777">
                  <c:v>147.831299204961</c:v>
                </c:pt>
                <c:pt idx="9778">
                  <c:v>147.832376129343</c:v>
                </c:pt>
                <c:pt idx="9779">
                  <c:v>147.837089546827</c:v>
                </c:pt>
                <c:pt idx="9780">
                  <c:v>147.83751225968601</c:v>
                </c:pt>
                <c:pt idx="9781">
                  <c:v>147.836482320155</c:v>
                </c:pt>
                <c:pt idx="9782">
                  <c:v>147.836599413523</c:v>
                </c:pt>
                <c:pt idx="9783">
                  <c:v>147.836997801385</c:v>
                </c:pt>
                <c:pt idx="9784">
                  <c:v>147.83644000000399</c:v>
                </c:pt>
                <c:pt idx="9785">
                  <c:v>147.83700790385501</c:v>
                </c:pt>
                <c:pt idx="9786">
                  <c:v>147.84160924886899</c:v>
                </c:pt>
                <c:pt idx="9787">
                  <c:v>147.85036915636601</c:v>
                </c:pt>
                <c:pt idx="9788">
                  <c:v>147.860220483181</c:v>
                </c:pt>
                <c:pt idx="9789">
                  <c:v>147.86857533420201</c:v>
                </c:pt>
                <c:pt idx="9790">
                  <c:v>147.87284999996899</c:v>
                </c:pt>
                <c:pt idx="9791">
                  <c:v>147.87082130149</c:v>
                </c:pt>
                <c:pt idx="9792">
                  <c:v>147.86065999998399</c:v>
                </c:pt>
                <c:pt idx="9793">
                  <c:v>147.85990792526499</c:v>
                </c:pt>
                <c:pt idx="9794">
                  <c:v>147.85070865923601</c:v>
                </c:pt>
                <c:pt idx="9795">
                  <c:v>147.84748853645499</c:v>
                </c:pt>
                <c:pt idx="9796">
                  <c:v>147.84155000001101</c:v>
                </c:pt>
                <c:pt idx="9797">
                  <c:v>147.84171241706099</c:v>
                </c:pt>
                <c:pt idx="9798">
                  <c:v>147.84308259502399</c:v>
                </c:pt>
                <c:pt idx="9799">
                  <c:v>147.84813161718799</c:v>
                </c:pt>
                <c:pt idx="9800">
                  <c:v>147.85645458711701</c:v>
                </c:pt>
                <c:pt idx="9801">
                  <c:v>147.86545619111899</c:v>
                </c:pt>
                <c:pt idx="9802">
                  <c:v>147.873864258054</c:v>
                </c:pt>
                <c:pt idx="9803">
                  <c:v>147.87918036916801</c:v>
                </c:pt>
                <c:pt idx="9804">
                  <c:v>147.88586963439801</c:v>
                </c:pt>
                <c:pt idx="9805">
                  <c:v>147.89380620487299</c:v>
                </c:pt>
                <c:pt idx="9806">
                  <c:v>147.91004130570801</c:v>
                </c:pt>
                <c:pt idx="9807">
                  <c:v>147.92948009576199</c:v>
                </c:pt>
                <c:pt idx="9808">
                  <c:v>147.950819999961</c:v>
                </c:pt>
                <c:pt idx="9809">
                  <c:v>147.96079596314701</c:v>
                </c:pt>
                <c:pt idx="9810">
                  <c:v>147.97188808320101</c:v>
                </c:pt>
                <c:pt idx="9811">
                  <c:v>147.98632624801999</c:v>
                </c:pt>
                <c:pt idx="9812">
                  <c:v>147.99617773417401</c:v>
                </c:pt>
                <c:pt idx="9813">
                  <c:v>147.99826329018401</c:v>
                </c:pt>
                <c:pt idx="9814">
                  <c:v>147.997525587095</c:v>
                </c:pt>
                <c:pt idx="9815">
                  <c:v>147.998877776641</c:v>
                </c:pt>
                <c:pt idx="9816">
                  <c:v>148.001658785074</c:v>
                </c:pt>
                <c:pt idx="9817">
                  <c:v>148.00201772459599</c:v>
                </c:pt>
                <c:pt idx="9818">
                  <c:v>147.99823540776299</c:v>
                </c:pt>
                <c:pt idx="9819">
                  <c:v>147.98895947107599</c:v>
                </c:pt>
                <c:pt idx="9820">
                  <c:v>147.98360999999599</c:v>
                </c:pt>
                <c:pt idx="9821">
                  <c:v>147.985711922588</c:v>
                </c:pt>
                <c:pt idx="9822">
                  <c:v>147.987361145508</c:v>
                </c:pt>
                <c:pt idx="9823">
                  <c:v>147.986460886814</c:v>
                </c:pt>
                <c:pt idx="9824">
                  <c:v>147.98841581107101</c:v>
                </c:pt>
                <c:pt idx="9825">
                  <c:v>147.98998881337101</c:v>
                </c:pt>
                <c:pt idx="9826">
                  <c:v>147.98663987747301</c:v>
                </c:pt>
                <c:pt idx="9827">
                  <c:v>147.978152421103</c:v>
                </c:pt>
                <c:pt idx="9828">
                  <c:v>147.96682321387101</c:v>
                </c:pt>
                <c:pt idx="9829">
                  <c:v>147.960201899303</c:v>
                </c:pt>
                <c:pt idx="9830">
                  <c:v>147.95662999995599</c:v>
                </c:pt>
                <c:pt idx="9831">
                  <c:v>147.94779732239101</c:v>
                </c:pt>
                <c:pt idx="9832">
                  <c:v>147.93757422813599</c:v>
                </c:pt>
                <c:pt idx="9833">
                  <c:v>147.92764115038599</c:v>
                </c:pt>
                <c:pt idx="9834">
                  <c:v>147.917630962949</c:v>
                </c:pt>
                <c:pt idx="9835">
                  <c:v>147.906769939215</c:v>
                </c:pt>
                <c:pt idx="9836">
                  <c:v>147.90392229399399</c:v>
                </c:pt>
                <c:pt idx="9837">
                  <c:v>147.89956994471399</c:v>
                </c:pt>
                <c:pt idx="9838">
                  <c:v>147.89392074516601</c:v>
                </c:pt>
                <c:pt idx="9839">
                  <c:v>147.88894573420299</c:v>
                </c:pt>
                <c:pt idx="9840">
                  <c:v>147.885184742647</c:v>
                </c:pt>
                <c:pt idx="9841">
                  <c:v>147.887141742506</c:v>
                </c:pt>
                <c:pt idx="9842">
                  <c:v>147.88213974438901</c:v>
                </c:pt>
                <c:pt idx="9843">
                  <c:v>147.87342999998799</c:v>
                </c:pt>
                <c:pt idx="9844">
                  <c:v>147.864689181057</c:v>
                </c:pt>
                <c:pt idx="9845">
                  <c:v>147.86130682866499</c:v>
                </c:pt>
                <c:pt idx="9846">
                  <c:v>147.86147104194399</c:v>
                </c:pt>
                <c:pt idx="9847">
                  <c:v>147.86616627466199</c:v>
                </c:pt>
                <c:pt idx="9848">
                  <c:v>147.87445241208701</c:v>
                </c:pt>
                <c:pt idx="9849">
                  <c:v>147.88238430923499</c:v>
                </c:pt>
                <c:pt idx="9850">
                  <c:v>147.88614694369701</c:v>
                </c:pt>
                <c:pt idx="9851">
                  <c:v>147.884429186592</c:v>
                </c:pt>
                <c:pt idx="9852">
                  <c:v>147.88570905113201</c:v>
                </c:pt>
                <c:pt idx="9853">
                  <c:v>147.891689531021</c:v>
                </c:pt>
                <c:pt idx="9854">
                  <c:v>147.90158772558399</c:v>
                </c:pt>
                <c:pt idx="9855">
                  <c:v>147.91173000001399</c:v>
                </c:pt>
                <c:pt idx="9856">
                  <c:v>147.912080245119</c:v>
                </c:pt>
                <c:pt idx="9857">
                  <c:v>147.903942534539</c:v>
                </c:pt>
                <c:pt idx="9858">
                  <c:v>147.88755280566701</c:v>
                </c:pt>
                <c:pt idx="9859">
                  <c:v>147.867303937294</c:v>
                </c:pt>
                <c:pt idx="9860">
                  <c:v>147.85101473641399</c:v>
                </c:pt>
                <c:pt idx="9861">
                  <c:v>147.84049964406199</c:v>
                </c:pt>
                <c:pt idx="9862">
                  <c:v>147.830983942085</c:v>
                </c:pt>
                <c:pt idx="9863">
                  <c:v>147.82193998763199</c:v>
                </c:pt>
                <c:pt idx="9864">
                  <c:v>147.81035790233301</c:v>
                </c:pt>
                <c:pt idx="9865">
                  <c:v>147.79812476691001</c:v>
                </c:pt>
                <c:pt idx="9866">
                  <c:v>147.788873045917</c:v>
                </c:pt>
                <c:pt idx="9867">
                  <c:v>147.77426000002399</c:v>
                </c:pt>
                <c:pt idx="9868">
                  <c:v>147.77191782807699</c:v>
                </c:pt>
                <c:pt idx="9869">
                  <c:v>147.77481881188501</c:v>
                </c:pt>
                <c:pt idx="9870">
                  <c:v>147.77834966830801</c:v>
                </c:pt>
                <c:pt idx="9871">
                  <c:v>147.78029678789099</c:v>
                </c:pt>
                <c:pt idx="9872">
                  <c:v>147.78024961817201</c:v>
                </c:pt>
                <c:pt idx="9873">
                  <c:v>147.77575362232301</c:v>
                </c:pt>
                <c:pt idx="9874">
                  <c:v>147.768717702206</c:v>
                </c:pt>
                <c:pt idx="9875">
                  <c:v>147.76892045112299</c:v>
                </c:pt>
                <c:pt idx="9876">
                  <c:v>147.774622680536</c:v>
                </c:pt>
                <c:pt idx="9877">
                  <c:v>147.78633755636099</c:v>
                </c:pt>
                <c:pt idx="9878">
                  <c:v>147.802734949452</c:v>
                </c:pt>
                <c:pt idx="9879">
                  <c:v>147.818912882234</c:v>
                </c:pt>
                <c:pt idx="9880">
                  <c:v>147.82798466606499</c:v>
                </c:pt>
                <c:pt idx="9881">
                  <c:v>147.839549999984</c:v>
                </c:pt>
                <c:pt idx="9882">
                  <c:v>147.84853820990099</c:v>
                </c:pt>
                <c:pt idx="9883">
                  <c:v>147.86082205576</c:v>
                </c:pt>
                <c:pt idx="9884">
                  <c:v>147.87219796606499</c:v>
                </c:pt>
                <c:pt idx="9885">
                  <c:v>147.880420429678</c:v>
                </c:pt>
                <c:pt idx="9886">
                  <c:v>147.88761791260899</c:v>
                </c:pt>
                <c:pt idx="9887">
                  <c:v>147.89310636715501</c:v>
                </c:pt>
                <c:pt idx="9888">
                  <c:v>147.89551147456399</c:v>
                </c:pt>
                <c:pt idx="9889">
                  <c:v>147.89532709749901</c:v>
                </c:pt>
                <c:pt idx="9890">
                  <c:v>147.89780894715099</c:v>
                </c:pt>
                <c:pt idx="9891">
                  <c:v>147.89632079361499</c:v>
                </c:pt>
                <c:pt idx="9892">
                  <c:v>147.89274856635399</c:v>
                </c:pt>
                <c:pt idx="9893">
                  <c:v>147.88849745082001</c:v>
                </c:pt>
                <c:pt idx="9894">
                  <c:v>147.876089593675</c:v>
                </c:pt>
                <c:pt idx="9895">
                  <c:v>147.86205000007601</c:v>
                </c:pt>
                <c:pt idx="9896">
                  <c:v>147.83991001951901</c:v>
                </c:pt>
                <c:pt idx="9897">
                  <c:v>147.83361999999599</c:v>
                </c:pt>
                <c:pt idx="9898">
                  <c:v>147.82675703618199</c:v>
                </c:pt>
                <c:pt idx="9899">
                  <c:v>147.81453509332101</c:v>
                </c:pt>
                <c:pt idx="9900">
                  <c:v>147.80186632117201</c:v>
                </c:pt>
                <c:pt idx="9901">
                  <c:v>147.791058889819</c:v>
                </c:pt>
                <c:pt idx="9902">
                  <c:v>147.78579825696301</c:v>
                </c:pt>
                <c:pt idx="9903">
                  <c:v>147.785379444722</c:v>
                </c:pt>
                <c:pt idx="9904">
                  <c:v>147.78421731298999</c:v>
                </c:pt>
                <c:pt idx="9905">
                  <c:v>147.784247732328</c:v>
                </c:pt>
                <c:pt idx="9906">
                  <c:v>147.78687091187601</c:v>
                </c:pt>
                <c:pt idx="9907">
                  <c:v>147.791433025445</c:v>
                </c:pt>
                <c:pt idx="9908">
                  <c:v>147.79470214582699</c:v>
                </c:pt>
                <c:pt idx="9909">
                  <c:v>147.79814771029601</c:v>
                </c:pt>
                <c:pt idx="9910">
                  <c:v>147.797886381962</c:v>
                </c:pt>
                <c:pt idx="9911">
                  <c:v>147.813207408723</c:v>
                </c:pt>
                <c:pt idx="9912">
                  <c:v>147.83478355694101</c:v>
                </c:pt>
                <c:pt idx="9913">
                  <c:v>147.85234518233099</c:v>
                </c:pt>
                <c:pt idx="9914">
                  <c:v>147.87021270764799</c:v>
                </c:pt>
                <c:pt idx="9915">
                  <c:v>147.88320358530001</c:v>
                </c:pt>
                <c:pt idx="9916">
                  <c:v>147.89345495904601</c:v>
                </c:pt>
                <c:pt idx="9917">
                  <c:v>147.90472149087199</c:v>
                </c:pt>
                <c:pt idx="9918">
                  <c:v>147.91704200534701</c:v>
                </c:pt>
                <c:pt idx="9919">
                  <c:v>147.92508293326799</c:v>
                </c:pt>
                <c:pt idx="9920">
                  <c:v>147.91960361905899</c:v>
                </c:pt>
                <c:pt idx="9921">
                  <c:v>147.91856692965499</c:v>
                </c:pt>
                <c:pt idx="9922">
                  <c:v>147.91685825696101</c:v>
                </c:pt>
                <c:pt idx="9923">
                  <c:v>147.913029386658</c:v>
                </c:pt>
                <c:pt idx="9924">
                  <c:v>147.910208469704</c:v>
                </c:pt>
                <c:pt idx="9925">
                  <c:v>147.90862132486899</c:v>
                </c:pt>
                <c:pt idx="9926">
                  <c:v>147.908809999976</c:v>
                </c:pt>
                <c:pt idx="9927">
                  <c:v>147.907860743962</c:v>
                </c:pt>
                <c:pt idx="9928">
                  <c:v>147.90574796027701</c:v>
                </c:pt>
                <c:pt idx="9929">
                  <c:v>147.90391629570399</c:v>
                </c:pt>
                <c:pt idx="9930">
                  <c:v>147.899924445154</c:v>
                </c:pt>
                <c:pt idx="9931">
                  <c:v>147.89373819269201</c:v>
                </c:pt>
                <c:pt idx="9932">
                  <c:v>147.89347018164401</c:v>
                </c:pt>
                <c:pt idx="9933">
                  <c:v>147.90149667164101</c:v>
                </c:pt>
                <c:pt idx="9934">
                  <c:v>147.907983259958</c:v>
                </c:pt>
                <c:pt idx="9935">
                  <c:v>147.90982946028799</c:v>
                </c:pt>
                <c:pt idx="9936">
                  <c:v>147.911149376721</c:v>
                </c:pt>
                <c:pt idx="9937">
                  <c:v>147.92378352820199</c:v>
                </c:pt>
                <c:pt idx="9938">
                  <c:v>147.930660000031</c:v>
                </c:pt>
                <c:pt idx="9939">
                  <c:v>147.93802257653101</c:v>
                </c:pt>
                <c:pt idx="9940">
                  <c:v>147.94446957360799</c:v>
                </c:pt>
                <c:pt idx="9941">
                  <c:v>147.94776969299599</c:v>
                </c:pt>
                <c:pt idx="9942">
                  <c:v>147.94902547516801</c:v>
                </c:pt>
                <c:pt idx="9943">
                  <c:v>147.948453487569</c:v>
                </c:pt>
                <c:pt idx="9944">
                  <c:v>147.94277062240701</c:v>
                </c:pt>
                <c:pt idx="9945">
                  <c:v>147.93803012288001</c:v>
                </c:pt>
                <c:pt idx="9946">
                  <c:v>147.94006851478599</c:v>
                </c:pt>
                <c:pt idx="9947">
                  <c:v>147.93783549997201</c:v>
                </c:pt>
                <c:pt idx="9948">
                  <c:v>147.938168190509</c:v>
                </c:pt>
                <c:pt idx="9949">
                  <c:v>147.93928060030001</c:v>
                </c:pt>
                <c:pt idx="9950">
                  <c:v>147.93606457229399</c:v>
                </c:pt>
                <c:pt idx="9951">
                  <c:v>147.92193690756099</c:v>
                </c:pt>
                <c:pt idx="9952">
                  <c:v>147.912628221408</c:v>
                </c:pt>
                <c:pt idx="9953">
                  <c:v>147.9022987434</c:v>
                </c:pt>
                <c:pt idx="9954">
                  <c:v>147.894482031248</c:v>
                </c:pt>
                <c:pt idx="9955">
                  <c:v>147.88758310284501</c:v>
                </c:pt>
                <c:pt idx="9956">
                  <c:v>147.868099049005</c:v>
                </c:pt>
                <c:pt idx="9957">
                  <c:v>147.83904306638399</c:v>
                </c:pt>
                <c:pt idx="9958">
                  <c:v>147.82613270564701</c:v>
                </c:pt>
                <c:pt idx="9959">
                  <c:v>147.81018952911899</c:v>
                </c:pt>
                <c:pt idx="9960">
                  <c:v>147.80137491228399</c:v>
                </c:pt>
                <c:pt idx="9961">
                  <c:v>147.79205000001801</c:v>
                </c:pt>
                <c:pt idx="9962">
                  <c:v>147.78851022357</c:v>
                </c:pt>
                <c:pt idx="9963">
                  <c:v>147.79620922749999</c:v>
                </c:pt>
                <c:pt idx="9964">
                  <c:v>147.80398250525499</c:v>
                </c:pt>
                <c:pt idx="9965">
                  <c:v>147.82128588597001</c:v>
                </c:pt>
                <c:pt idx="9966">
                  <c:v>147.85070891174101</c:v>
                </c:pt>
                <c:pt idx="9967">
                  <c:v>147.86674908496499</c:v>
                </c:pt>
                <c:pt idx="9968">
                  <c:v>147.877399906996</c:v>
                </c:pt>
                <c:pt idx="9969">
                  <c:v>147.88275639795501</c:v>
                </c:pt>
                <c:pt idx="9970">
                  <c:v>147.88817417373099</c:v>
                </c:pt>
                <c:pt idx="9971">
                  <c:v>147.896093912911</c:v>
                </c:pt>
                <c:pt idx="9972">
                  <c:v>147.904287534464</c:v>
                </c:pt>
                <c:pt idx="9973">
                  <c:v>147.913572562669</c:v>
                </c:pt>
                <c:pt idx="9974">
                  <c:v>147.913619504427</c:v>
                </c:pt>
                <c:pt idx="9975">
                  <c:v>147.913269999953</c:v>
                </c:pt>
                <c:pt idx="9976">
                  <c:v>147.91565375325601</c:v>
                </c:pt>
                <c:pt idx="9977">
                  <c:v>147.92259154284201</c:v>
                </c:pt>
                <c:pt idx="9978">
                  <c:v>147.934849745886</c:v>
                </c:pt>
                <c:pt idx="9979">
                  <c:v>147.94973809098701</c:v>
                </c:pt>
                <c:pt idx="9980">
                  <c:v>147.97164416473601</c:v>
                </c:pt>
                <c:pt idx="9981">
                  <c:v>147.99100429020501</c:v>
                </c:pt>
                <c:pt idx="9982">
                  <c:v>148.00716871275401</c:v>
                </c:pt>
                <c:pt idx="9983">
                  <c:v>148.020853663032</c:v>
                </c:pt>
                <c:pt idx="9984">
                  <c:v>148.02857215220601</c:v>
                </c:pt>
                <c:pt idx="9985">
                  <c:v>148.03670849008</c:v>
                </c:pt>
                <c:pt idx="9986">
                  <c:v>148.040749533585</c:v>
                </c:pt>
                <c:pt idx="9987">
                  <c:v>148.045148113192</c:v>
                </c:pt>
                <c:pt idx="9988">
                  <c:v>148.05597999998599</c:v>
                </c:pt>
                <c:pt idx="9989">
                  <c:v>148.06079366224799</c:v>
                </c:pt>
                <c:pt idx="9990">
                  <c:v>148.06454880610201</c:v>
                </c:pt>
                <c:pt idx="9991">
                  <c:v>148.065669999964</c:v>
                </c:pt>
                <c:pt idx="9992">
                  <c:v>148.06751303590599</c:v>
                </c:pt>
                <c:pt idx="9993">
                  <c:v>148.06887999998401</c:v>
                </c:pt>
                <c:pt idx="9994">
                  <c:v>148.06888289865699</c:v>
                </c:pt>
                <c:pt idx="9995">
                  <c:v>148.069831199129</c:v>
                </c:pt>
                <c:pt idx="9996">
                  <c:v>148.07297003422801</c:v>
                </c:pt>
                <c:pt idx="9997">
                  <c:v>148.07146099302699</c:v>
                </c:pt>
                <c:pt idx="9998">
                  <c:v>148.07126871889099</c:v>
                </c:pt>
                <c:pt idx="9999">
                  <c:v>148.072547987218</c:v>
                </c:pt>
                <c:pt idx="10000">
                  <c:v>148.078835075592</c:v>
                </c:pt>
                <c:pt idx="10001">
                  <c:v>148.08005024092401</c:v>
                </c:pt>
                <c:pt idx="10002">
                  <c:v>148.080349999959</c:v>
                </c:pt>
                <c:pt idx="10003">
                  <c:v>148.07877808894801</c:v>
                </c:pt>
                <c:pt idx="10004">
                  <c:v>148.07634473107501</c:v>
                </c:pt>
                <c:pt idx="10005">
                  <c:v>148.06793784477301</c:v>
                </c:pt>
                <c:pt idx="10006">
                  <c:v>148.05844741782499</c:v>
                </c:pt>
                <c:pt idx="10007">
                  <c:v>148.04443034250701</c:v>
                </c:pt>
                <c:pt idx="10008">
                  <c:v>148.02533196438</c:v>
                </c:pt>
                <c:pt idx="10009">
                  <c:v>148.00327652496901</c:v>
                </c:pt>
                <c:pt idx="10010">
                  <c:v>147.98259981132199</c:v>
                </c:pt>
                <c:pt idx="10011">
                  <c:v>147.95604465799701</c:v>
                </c:pt>
                <c:pt idx="10012">
                  <c:v>147.928277073705</c:v>
                </c:pt>
                <c:pt idx="10013">
                  <c:v>147.90545153609</c:v>
                </c:pt>
                <c:pt idx="10014">
                  <c:v>147.884120288383</c:v>
                </c:pt>
                <c:pt idx="10015">
                  <c:v>147.85975658685501</c:v>
                </c:pt>
                <c:pt idx="10016">
                  <c:v>147.84523177303601</c:v>
                </c:pt>
                <c:pt idx="10017">
                  <c:v>147.82763999999599</c:v>
                </c:pt>
                <c:pt idx="10018">
                  <c:v>147.80412677909399</c:v>
                </c:pt>
                <c:pt idx="10019">
                  <c:v>147.79611222242301</c:v>
                </c:pt>
                <c:pt idx="10020">
                  <c:v>147.78718774929899</c:v>
                </c:pt>
                <c:pt idx="10021">
                  <c:v>147.78230739472201</c:v>
                </c:pt>
                <c:pt idx="10022">
                  <c:v>147.78124459217801</c:v>
                </c:pt>
                <c:pt idx="10023">
                  <c:v>147.780414221597</c:v>
                </c:pt>
                <c:pt idx="10024">
                  <c:v>147.77639665258499</c:v>
                </c:pt>
                <c:pt idx="10025">
                  <c:v>147.76570426072101</c:v>
                </c:pt>
                <c:pt idx="10026">
                  <c:v>147.75197174332001</c:v>
                </c:pt>
                <c:pt idx="10027">
                  <c:v>147.742698631937</c:v>
                </c:pt>
                <c:pt idx="10028">
                  <c:v>147.73568685026601</c:v>
                </c:pt>
                <c:pt idx="10029">
                  <c:v>147.74399999996101</c:v>
                </c:pt>
                <c:pt idx="10030">
                  <c:v>147.749585076221</c:v>
                </c:pt>
                <c:pt idx="10031">
                  <c:v>147.75779027334701</c:v>
                </c:pt>
                <c:pt idx="10032">
                  <c:v>147.76906790717001</c:v>
                </c:pt>
                <c:pt idx="10033">
                  <c:v>147.78023395910401</c:v>
                </c:pt>
                <c:pt idx="10034">
                  <c:v>147.79020700097601</c:v>
                </c:pt>
                <c:pt idx="10035">
                  <c:v>147.801575500024</c:v>
                </c:pt>
                <c:pt idx="10036">
                  <c:v>147.81072306727</c:v>
                </c:pt>
                <c:pt idx="10037">
                  <c:v>147.81578081503099</c:v>
                </c:pt>
                <c:pt idx="10038">
                  <c:v>147.81601171769199</c:v>
                </c:pt>
                <c:pt idx="10039">
                  <c:v>147.81885200614599</c:v>
                </c:pt>
                <c:pt idx="10040">
                  <c:v>147.830550000031</c:v>
                </c:pt>
                <c:pt idx="10041">
                  <c:v>147.83741979867801</c:v>
                </c:pt>
                <c:pt idx="10042">
                  <c:v>147.83892603671799</c:v>
                </c:pt>
                <c:pt idx="10043">
                  <c:v>147.839242946957</c:v>
                </c:pt>
                <c:pt idx="10044">
                  <c:v>147.84312459998301</c:v>
                </c:pt>
                <c:pt idx="10045">
                  <c:v>147.85141506336001</c:v>
                </c:pt>
                <c:pt idx="10046">
                  <c:v>147.862123048591</c:v>
                </c:pt>
                <c:pt idx="10047">
                  <c:v>147.87490405841299</c:v>
                </c:pt>
                <c:pt idx="10048">
                  <c:v>147.89165235306399</c:v>
                </c:pt>
                <c:pt idx="10049">
                  <c:v>147.91045738562201</c:v>
                </c:pt>
                <c:pt idx="10050">
                  <c:v>147.92557200746299</c:v>
                </c:pt>
                <c:pt idx="10051">
                  <c:v>147.93822192423801</c:v>
                </c:pt>
                <c:pt idx="10052">
                  <c:v>147.957508488337</c:v>
                </c:pt>
                <c:pt idx="10053">
                  <c:v>147.96362083644499</c:v>
                </c:pt>
                <c:pt idx="10054">
                  <c:v>147.97107498343601</c:v>
                </c:pt>
                <c:pt idx="10055">
                  <c:v>147.98671999996901</c:v>
                </c:pt>
                <c:pt idx="10056">
                  <c:v>147.99153629440599</c:v>
                </c:pt>
                <c:pt idx="10057">
                  <c:v>147.99073795616999</c:v>
                </c:pt>
                <c:pt idx="10058">
                  <c:v>147.98671443147501</c:v>
                </c:pt>
                <c:pt idx="10059">
                  <c:v>147.97956822008601</c:v>
                </c:pt>
                <c:pt idx="10060">
                  <c:v>147.97101570988301</c:v>
                </c:pt>
                <c:pt idx="10061">
                  <c:v>147.96392065645699</c:v>
                </c:pt>
                <c:pt idx="10062">
                  <c:v>147.96033080969499</c:v>
                </c:pt>
                <c:pt idx="10063">
                  <c:v>147.96017599551101</c:v>
                </c:pt>
                <c:pt idx="10064">
                  <c:v>147.962250028287</c:v>
                </c:pt>
                <c:pt idx="10065">
                  <c:v>147.964584245038</c:v>
                </c:pt>
                <c:pt idx="10066">
                  <c:v>147.96487857838699</c:v>
                </c:pt>
                <c:pt idx="10067">
                  <c:v>147.96059069631301</c:v>
                </c:pt>
                <c:pt idx="10068">
                  <c:v>147.95449032355799</c:v>
                </c:pt>
                <c:pt idx="10069">
                  <c:v>147.95104690118501</c:v>
                </c:pt>
                <c:pt idx="10070">
                  <c:v>147.95381000002601</c:v>
                </c:pt>
                <c:pt idx="10071">
                  <c:v>147.961817467321</c:v>
                </c:pt>
                <c:pt idx="10072">
                  <c:v>147.96939866022899</c:v>
                </c:pt>
                <c:pt idx="10073">
                  <c:v>147.97907920131499</c:v>
                </c:pt>
                <c:pt idx="10074">
                  <c:v>147.99402093545899</c:v>
                </c:pt>
                <c:pt idx="10075">
                  <c:v>148.011103179581</c:v>
                </c:pt>
                <c:pt idx="10076">
                  <c:v>148.020094756666</c:v>
                </c:pt>
                <c:pt idx="10077">
                  <c:v>148.02415537365499</c:v>
                </c:pt>
                <c:pt idx="10078">
                  <c:v>148.02334947870401</c:v>
                </c:pt>
                <c:pt idx="10079">
                  <c:v>148.02108804824701</c:v>
                </c:pt>
                <c:pt idx="10080">
                  <c:v>148.01978144372899</c:v>
                </c:pt>
                <c:pt idx="10081">
                  <c:v>148.01710999994901</c:v>
                </c:pt>
                <c:pt idx="10082">
                  <c:v>148.011891138577</c:v>
                </c:pt>
                <c:pt idx="10083">
                  <c:v>148.00636732285801</c:v>
                </c:pt>
                <c:pt idx="10084">
                  <c:v>148.00224373339699</c:v>
                </c:pt>
                <c:pt idx="10085">
                  <c:v>147.996318127748</c:v>
                </c:pt>
                <c:pt idx="10086">
                  <c:v>147.98709859804001</c:v>
                </c:pt>
                <c:pt idx="10087">
                  <c:v>147.979321314494</c:v>
                </c:pt>
                <c:pt idx="10088">
                  <c:v>147.97534693774301</c:v>
                </c:pt>
                <c:pt idx="10089">
                  <c:v>147.97174404222699</c:v>
                </c:pt>
                <c:pt idx="10090">
                  <c:v>147.96971780014499</c:v>
                </c:pt>
                <c:pt idx="10091">
                  <c:v>147.970229194707</c:v>
                </c:pt>
                <c:pt idx="10092">
                  <c:v>147.96173936127599</c:v>
                </c:pt>
                <c:pt idx="10093">
                  <c:v>147.954910000018</c:v>
                </c:pt>
                <c:pt idx="10094">
                  <c:v>147.94634470270501</c:v>
                </c:pt>
                <c:pt idx="10095">
                  <c:v>147.94352067525699</c:v>
                </c:pt>
                <c:pt idx="10096">
                  <c:v>147.94264000001999</c:v>
                </c:pt>
                <c:pt idx="10097">
                  <c:v>147.92905773616599</c:v>
                </c:pt>
                <c:pt idx="10098">
                  <c:v>147.91804999998101</c:v>
                </c:pt>
                <c:pt idx="10099">
                  <c:v>147.91310544478901</c:v>
                </c:pt>
                <c:pt idx="10100">
                  <c:v>147.90264133157601</c:v>
                </c:pt>
                <c:pt idx="10101">
                  <c:v>147.89229481216699</c:v>
                </c:pt>
                <c:pt idx="10102">
                  <c:v>147.88108095214599</c:v>
                </c:pt>
                <c:pt idx="10103">
                  <c:v>147.87501660079599</c:v>
                </c:pt>
                <c:pt idx="10104">
                  <c:v>147.873730398166</c:v>
                </c:pt>
                <c:pt idx="10105">
                  <c:v>147.87896999997201</c:v>
                </c:pt>
                <c:pt idx="10106">
                  <c:v>147.884250327844</c:v>
                </c:pt>
                <c:pt idx="10107">
                  <c:v>147.894093877545</c:v>
                </c:pt>
                <c:pt idx="10108">
                  <c:v>147.90778772544701</c:v>
                </c:pt>
                <c:pt idx="10109">
                  <c:v>147.923183222625</c:v>
                </c:pt>
                <c:pt idx="10110">
                  <c:v>147.93444322430699</c:v>
                </c:pt>
                <c:pt idx="10111">
                  <c:v>147.94491822903299</c:v>
                </c:pt>
                <c:pt idx="10112">
                  <c:v>147.955783057487</c:v>
                </c:pt>
                <c:pt idx="10113">
                  <c:v>147.963016220117</c:v>
                </c:pt>
                <c:pt idx="10114">
                  <c:v>147.97201785517399</c:v>
                </c:pt>
                <c:pt idx="10115">
                  <c:v>147.98078196034101</c:v>
                </c:pt>
                <c:pt idx="10116">
                  <c:v>147.99087999998</c:v>
                </c:pt>
                <c:pt idx="10117">
                  <c:v>147.99677028656299</c:v>
                </c:pt>
                <c:pt idx="10118">
                  <c:v>147.99979508963</c:v>
                </c:pt>
                <c:pt idx="10119">
                  <c:v>147.99946894339399</c:v>
                </c:pt>
                <c:pt idx="10120">
                  <c:v>147.99642497862999</c:v>
                </c:pt>
                <c:pt idx="10121">
                  <c:v>147.991803475583</c:v>
                </c:pt>
                <c:pt idx="10122">
                  <c:v>147.986743860708</c:v>
                </c:pt>
                <c:pt idx="10123">
                  <c:v>147.980690497144</c:v>
                </c:pt>
                <c:pt idx="10124">
                  <c:v>147.977916856918</c:v>
                </c:pt>
                <c:pt idx="10125">
                  <c:v>147.97571069862599</c:v>
                </c:pt>
                <c:pt idx="10126">
                  <c:v>147.96892091355599</c:v>
                </c:pt>
                <c:pt idx="10127">
                  <c:v>147.956025737023</c:v>
                </c:pt>
                <c:pt idx="10128">
                  <c:v>147.93722969399201</c:v>
                </c:pt>
                <c:pt idx="10129">
                  <c:v>147.92169552264201</c:v>
                </c:pt>
                <c:pt idx="10130">
                  <c:v>147.90436000003101</c:v>
                </c:pt>
                <c:pt idx="10131">
                  <c:v>147.89252831674099</c:v>
                </c:pt>
                <c:pt idx="10132">
                  <c:v>147.88128729541</c:v>
                </c:pt>
                <c:pt idx="10133">
                  <c:v>147.87006037434</c:v>
                </c:pt>
                <c:pt idx="10134">
                  <c:v>147.857099989007</c:v>
                </c:pt>
                <c:pt idx="10135">
                  <c:v>147.84493883989501</c:v>
                </c:pt>
                <c:pt idx="10136">
                  <c:v>147.835563137425</c:v>
                </c:pt>
                <c:pt idx="10137">
                  <c:v>147.826924773581</c:v>
                </c:pt>
                <c:pt idx="10138">
                  <c:v>147.81702396404299</c:v>
                </c:pt>
                <c:pt idx="10139">
                  <c:v>147.802938771284</c:v>
                </c:pt>
                <c:pt idx="10140">
                  <c:v>147.790805646976</c:v>
                </c:pt>
                <c:pt idx="10141">
                  <c:v>147.77842586441699</c:v>
                </c:pt>
                <c:pt idx="10142">
                  <c:v>147.76841524325499</c:v>
                </c:pt>
                <c:pt idx="10143">
                  <c:v>147.76462000002101</c:v>
                </c:pt>
                <c:pt idx="10144">
                  <c:v>147.76147505199501</c:v>
                </c:pt>
                <c:pt idx="10145">
                  <c:v>147.761595762468</c:v>
                </c:pt>
                <c:pt idx="10146">
                  <c:v>147.762952685936</c:v>
                </c:pt>
                <c:pt idx="10147">
                  <c:v>147.761281321529</c:v>
                </c:pt>
                <c:pt idx="10148">
                  <c:v>147.76439182045399</c:v>
                </c:pt>
                <c:pt idx="10149">
                  <c:v>147.77266623059199</c:v>
                </c:pt>
                <c:pt idx="10150">
                  <c:v>147.78257825528999</c:v>
                </c:pt>
                <c:pt idx="10151">
                  <c:v>147.78988801871401</c:v>
                </c:pt>
                <c:pt idx="10152">
                  <c:v>147.78941592838399</c:v>
                </c:pt>
                <c:pt idx="10153">
                  <c:v>147.78758073400601</c:v>
                </c:pt>
                <c:pt idx="10154">
                  <c:v>147.79008079801301</c:v>
                </c:pt>
                <c:pt idx="10155">
                  <c:v>147.79092132325599</c:v>
                </c:pt>
                <c:pt idx="10156">
                  <c:v>147.80095043588599</c:v>
                </c:pt>
                <c:pt idx="10157">
                  <c:v>147.81292628709201</c:v>
                </c:pt>
                <c:pt idx="10158">
                  <c:v>147.83202000003999</c:v>
                </c:pt>
                <c:pt idx="10159">
                  <c:v>147.84613020440199</c:v>
                </c:pt>
                <c:pt idx="10160">
                  <c:v>147.86060090150499</c:v>
                </c:pt>
                <c:pt idx="10161">
                  <c:v>147.876567606771</c:v>
                </c:pt>
                <c:pt idx="10162">
                  <c:v>147.88826391130601</c:v>
                </c:pt>
                <c:pt idx="10163">
                  <c:v>147.90015939858</c:v>
                </c:pt>
                <c:pt idx="10164">
                  <c:v>147.90758854559201</c:v>
                </c:pt>
                <c:pt idx="10165">
                  <c:v>147.91170405853899</c:v>
                </c:pt>
                <c:pt idx="10166">
                  <c:v>147.911041238466</c:v>
                </c:pt>
                <c:pt idx="10167">
                  <c:v>147.915251349231</c:v>
                </c:pt>
                <c:pt idx="10168">
                  <c:v>147.916110000055</c:v>
                </c:pt>
                <c:pt idx="10169">
                  <c:v>147.91142469728501</c:v>
                </c:pt>
                <c:pt idx="10170">
                  <c:v>147.90558272681699</c:v>
                </c:pt>
                <c:pt idx="10171">
                  <c:v>147.90094543406599</c:v>
                </c:pt>
                <c:pt idx="10172">
                  <c:v>147.89996392595299</c:v>
                </c:pt>
                <c:pt idx="10173">
                  <c:v>147.90220971832801</c:v>
                </c:pt>
                <c:pt idx="10174">
                  <c:v>147.904154321417</c:v>
                </c:pt>
                <c:pt idx="10175">
                  <c:v>147.90410358782</c:v>
                </c:pt>
                <c:pt idx="10176">
                  <c:v>147.90359976801699</c:v>
                </c:pt>
                <c:pt idx="10177">
                  <c:v>147.902340849247</c:v>
                </c:pt>
                <c:pt idx="10178">
                  <c:v>147.89587202027101</c:v>
                </c:pt>
                <c:pt idx="10179">
                  <c:v>147.88736843999999</c:v>
                </c:pt>
                <c:pt idx="10180">
                  <c:v>147.87761999996999</c:v>
                </c:pt>
                <c:pt idx="10181">
                  <c:v>147.87124260642901</c:v>
                </c:pt>
                <c:pt idx="10182">
                  <c:v>147.86656859056501</c:v>
                </c:pt>
                <c:pt idx="10183">
                  <c:v>147.85778608753901</c:v>
                </c:pt>
                <c:pt idx="10184">
                  <c:v>147.847794526022</c:v>
                </c:pt>
                <c:pt idx="10185">
                  <c:v>147.83758564273799</c:v>
                </c:pt>
                <c:pt idx="10186">
                  <c:v>147.82279315161799</c:v>
                </c:pt>
                <c:pt idx="10187">
                  <c:v>147.802304633863</c:v>
                </c:pt>
                <c:pt idx="10188">
                  <c:v>147.78617675473799</c:v>
                </c:pt>
                <c:pt idx="10189">
                  <c:v>147.77286802564899</c:v>
                </c:pt>
                <c:pt idx="10190">
                  <c:v>147.75918880457201</c:v>
                </c:pt>
                <c:pt idx="10191">
                  <c:v>147.750070909133</c:v>
                </c:pt>
                <c:pt idx="10192">
                  <c:v>147.73610280933201</c:v>
                </c:pt>
                <c:pt idx="10193">
                  <c:v>147.72371999996699</c:v>
                </c:pt>
                <c:pt idx="10194">
                  <c:v>147.71499282571</c:v>
                </c:pt>
                <c:pt idx="10195">
                  <c:v>147.710674021746</c:v>
                </c:pt>
                <c:pt idx="10196">
                  <c:v>147.711492110378</c:v>
                </c:pt>
                <c:pt idx="10197">
                  <c:v>147.713710000003</c:v>
                </c:pt>
                <c:pt idx="10198">
                  <c:v>147.71730231188999</c:v>
                </c:pt>
                <c:pt idx="10199">
                  <c:v>147.72439450076499</c:v>
                </c:pt>
                <c:pt idx="10200">
                  <c:v>147.73774657584599</c:v>
                </c:pt>
                <c:pt idx="10201">
                  <c:v>147.750869558506</c:v>
                </c:pt>
                <c:pt idx="10202">
                  <c:v>147.76338258511001</c:v>
                </c:pt>
                <c:pt idx="10203">
                  <c:v>147.77031756795901</c:v>
                </c:pt>
                <c:pt idx="10204">
                  <c:v>147.78145999999899</c:v>
                </c:pt>
                <c:pt idx="10205">
                  <c:v>147.79687938638901</c:v>
                </c:pt>
                <c:pt idx="10206">
                  <c:v>147.810508227442</c:v>
                </c:pt>
                <c:pt idx="10207">
                  <c:v>147.820497800189</c:v>
                </c:pt>
                <c:pt idx="10208">
                  <c:v>147.83243364582199</c:v>
                </c:pt>
                <c:pt idx="10209">
                  <c:v>147.847671291262</c:v>
                </c:pt>
                <c:pt idx="10210">
                  <c:v>147.86466975692099</c:v>
                </c:pt>
                <c:pt idx="10211">
                  <c:v>147.88143088318799</c:v>
                </c:pt>
                <c:pt idx="10212">
                  <c:v>147.89833116056101</c:v>
                </c:pt>
                <c:pt idx="10213">
                  <c:v>147.91545618523199</c:v>
                </c:pt>
                <c:pt idx="10214">
                  <c:v>147.92833392802001</c:v>
                </c:pt>
                <c:pt idx="10215">
                  <c:v>147.93698050232101</c:v>
                </c:pt>
                <c:pt idx="10216">
                  <c:v>147.94049848786699</c:v>
                </c:pt>
                <c:pt idx="10217">
                  <c:v>147.94471441463099</c:v>
                </c:pt>
                <c:pt idx="10218">
                  <c:v>147.94387448838401</c:v>
                </c:pt>
                <c:pt idx="10219">
                  <c:v>147.94371119708899</c:v>
                </c:pt>
                <c:pt idx="10220">
                  <c:v>147.93883999997001</c:v>
                </c:pt>
                <c:pt idx="10221">
                  <c:v>147.934068429494</c:v>
                </c:pt>
                <c:pt idx="10222">
                  <c:v>147.92623688392999</c:v>
                </c:pt>
                <c:pt idx="10223">
                  <c:v>147.91627745300599</c:v>
                </c:pt>
                <c:pt idx="10224">
                  <c:v>147.90579112245601</c:v>
                </c:pt>
                <c:pt idx="10225">
                  <c:v>147.89506595567499</c:v>
                </c:pt>
                <c:pt idx="10226">
                  <c:v>147.89378732859501</c:v>
                </c:pt>
                <c:pt idx="10227">
                  <c:v>147.891991665311</c:v>
                </c:pt>
                <c:pt idx="10228">
                  <c:v>147.88958512439899</c:v>
                </c:pt>
                <c:pt idx="10229">
                  <c:v>147.88620261370099</c:v>
                </c:pt>
                <c:pt idx="10230">
                  <c:v>147.88446683443399</c:v>
                </c:pt>
                <c:pt idx="10231">
                  <c:v>147.89339983447601</c:v>
                </c:pt>
                <c:pt idx="10232">
                  <c:v>147.89929640772399</c:v>
                </c:pt>
                <c:pt idx="10233">
                  <c:v>147.912550000008</c:v>
                </c:pt>
                <c:pt idx="10234">
                  <c:v>147.91967683471199</c:v>
                </c:pt>
                <c:pt idx="10235">
                  <c:v>147.92428290152199</c:v>
                </c:pt>
                <c:pt idx="10236">
                  <c:v>147.92492673147299</c:v>
                </c:pt>
                <c:pt idx="10237">
                  <c:v>147.92362207687501</c:v>
                </c:pt>
                <c:pt idx="10238">
                  <c:v>147.92353054255301</c:v>
                </c:pt>
                <c:pt idx="10239">
                  <c:v>147.92537009584501</c:v>
                </c:pt>
                <c:pt idx="10240">
                  <c:v>147.926229164452</c:v>
                </c:pt>
                <c:pt idx="10241">
                  <c:v>147.92569504140801</c:v>
                </c:pt>
                <c:pt idx="10242">
                  <c:v>147.92772221626399</c:v>
                </c:pt>
                <c:pt idx="10243">
                  <c:v>147.92944196122599</c:v>
                </c:pt>
                <c:pt idx="10244">
                  <c:v>147.932688672355</c:v>
                </c:pt>
                <c:pt idx="10245">
                  <c:v>147.930299999965</c:v>
                </c:pt>
                <c:pt idx="10246">
                  <c:v>147.922966224238</c:v>
                </c:pt>
                <c:pt idx="10247">
                  <c:v>147.91869516197701</c:v>
                </c:pt>
                <c:pt idx="10248">
                  <c:v>147.91817542579199</c:v>
                </c:pt>
                <c:pt idx="10249">
                  <c:v>147.922284615531</c:v>
                </c:pt>
                <c:pt idx="10250">
                  <c:v>147.92935208420801</c:v>
                </c:pt>
                <c:pt idx="10251">
                  <c:v>147.932972339879</c:v>
                </c:pt>
                <c:pt idx="10252">
                  <c:v>147.93001928306501</c:v>
                </c:pt>
                <c:pt idx="10253">
                  <c:v>147.92762685461801</c:v>
                </c:pt>
                <c:pt idx="10254">
                  <c:v>147.92700459419299</c:v>
                </c:pt>
                <c:pt idx="10255">
                  <c:v>147.922891423897</c:v>
                </c:pt>
                <c:pt idx="10256">
                  <c:v>147.91881913865399</c:v>
                </c:pt>
                <c:pt idx="10257">
                  <c:v>147.91479330147999</c:v>
                </c:pt>
                <c:pt idx="10258">
                  <c:v>147.911960000005</c:v>
                </c:pt>
                <c:pt idx="10259">
                  <c:v>147.91682777024101</c:v>
                </c:pt>
                <c:pt idx="10260">
                  <c:v>147.918627986719</c:v>
                </c:pt>
                <c:pt idx="10261">
                  <c:v>147.91880518611799</c:v>
                </c:pt>
                <c:pt idx="10262">
                  <c:v>147.912497378209</c:v>
                </c:pt>
                <c:pt idx="10263">
                  <c:v>147.89580031514001</c:v>
                </c:pt>
                <c:pt idx="10264">
                  <c:v>147.873836438236</c:v>
                </c:pt>
                <c:pt idx="10265">
                  <c:v>147.86446152368899</c:v>
                </c:pt>
                <c:pt idx="10266">
                  <c:v>147.855538268705</c:v>
                </c:pt>
                <c:pt idx="10267">
                  <c:v>147.838855619833</c:v>
                </c:pt>
                <c:pt idx="10268">
                  <c:v>147.824057216753</c:v>
                </c:pt>
                <c:pt idx="10269">
                  <c:v>147.818542716769</c:v>
                </c:pt>
                <c:pt idx="10270">
                  <c:v>147.816420177878</c:v>
                </c:pt>
                <c:pt idx="10271">
                  <c:v>147.81897999998401</c:v>
                </c:pt>
                <c:pt idx="10272">
                  <c:v>147.817512876705</c:v>
                </c:pt>
                <c:pt idx="10273">
                  <c:v>147.81248986811499</c:v>
                </c:pt>
                <c:pt idx="10274">
                  <c:v>147.80672489880101</c:v>
                </c:pt>
                <c:pt idx="10275">
                  <c:v>147.802630672231</c:v>
                </c:pt>
                <c:pt idx="10276">
                  <c:v>147.802388613549</c:v>
                </c:pt>
                <c:pt idx="10277">
                  <c:v>147.808440781424</c:v>
                </c:pt>
                <c:pt idx="10278">
                  <c:v>147.818528689018</c:v>
                </c:pt>
                <c:pt idx="10279">
                  <c:v>147.822945599441</c:v>
                </c:pt>
                <c:pt idx="10280">
                  <c:v>147.82243937333101</c:v>
                </c:pt>
                <c:pt idx="10281">
                  <c:v>147.82370000002601</c:v>
                </c:pt>
                <c:pt idx="10282">
                  <c:v>147.82309323297301</c:v>
                </c:pt>
                <c:pt idx="10283">
                  <c:v>147.82528780454101</c:v>
                </c:pt>
                <c:pt idx="10284">
                  <c:v>147.82897362407499</c:v>
                </c:pt>
                <c:pt idx="10285">
                  <c:v>147.830748975457</c:v>
                </c:pt>
                <c:pt idx="10286">
                  <c:v>147.83229745624899</c:v>
                </c:pt>
                <c:pt idx="10287">
                  <c:v>147.83508629420601</c:v>
                </c:pt>
                <c:pt idx="10288">
                  <c:v>147.83858132956999</c:v>
                </c:pt>
                <c:pt idx="10289">
                  <c:v>147.84324684297201</c:v>
                </c:pt>
                <c:pt idx="10290">
                  <c:v>147.85320834692001</c:v>
                </c:pt>
                <c:pt idx="10291">
                  <c:v>147.86526608713899</c:v>
                </c:pt>
                <c:pt idx="10292">
                  <c:v>147.868090000004</c:v>
                </c:pt>
                <c:pt idx="10293">
                  <c:v>147.868090000004</c:v>
                </c:pt>
                <c:pt idx="10294">
                  <c:v>147.85646988065599</c:v>
                </c:pt>
                <c:pt idx="10295">
                  <c:v>147.85351999994</c:v>
                </c:pt>
                <c:pt idx="10296">
                  <c:v>147.84578747898701</c:v>
                </c:pt>
                <c:pt idx="10297">
                  <c:v>147.833918352653</c:v>
                </c:pt>
                <c:pt idx="10298">
                  <c:v>147.82346546158101</c:v>
                </c:pt>
                <c:pt idx="10299">
                  <c:v>147.81417273375499</c:v>
                </c:pt>
                <c:pt idx="10300">
                  <c:v>147.80804728887901</c:v>
                </c:pt>
                <c:pt idx="10301">
                  <c:v>147.80192974150199</c:v>
                </c:pt>
                <c:pt idx="10302">
                  <c:v>147.793304592959</c:v>
                </c:pt>
                <c:pt idx="10303">
                  <c:v>147.78476382720601</c:v>
                </c:pt>
                <c:pt idx="10304">
                  <c:v>147.77558596792599</c:v>
                </c:pt>
                <c:pt idx="10305">
                  <c:v>147.76640000003701</c:v>
                </c:pt>
                <c:pt idx="10306">
                  <c:v>147.74831100790001</c:v>
                </c:pt>
                <c:pt idx="10307">
                  <c:v>147.735421242623</c:v>
                </c:pt>
                <c:pt idx="10308">
                  <c:v>147.71957305641999</c:v>
                </c:pt>
                <c:pt idx="10309">
                  <c:v>147.70784559018</c:v>
                </c:pt>
                <c:pt idx="10310">
                  <c:v>147.697962941458</c:v>
                </c:pt>
                <c:pt idx="10311">
                  <c:v>147.68582020661901</c:v>
                </c:pt>
                <c:pt idx="10312">
                  <c:v>147.675215809875</c:v>
                </c:pt>
                <c:pt idx="10313">
                  <c:v>147.67008878703999</c:v>
                </c:pt>
                <c:pt idx="10314">
                  <c:v>147.67230164975399</c:v>
                </c:pt>
                <c:pt idx="10315">
                  <c:v>147.674926371482</c:v>
                </c:pt>
                <c:pt idx="10316">
                  <c:v>147.673963965643</c:v>
                </c:pt>
                <c:pt idx="10317">
                  <c:v>147.67247000005301</c:v>
                </c:pt>
                <c:pt idx="10318">
                  <c:v>147.668522661943</c:v>
                </c:pt>
                <c:pt idx="10319">
                  <c:v>147.66606202968501</c:v>
                </c:pt>
                <c:pt idx="10320">
                  <c:v>147.66616934322801</c:v>
                </c:pt>
                <c:pt idx="10321">
                  <c:v>147.66657579922199</c:v>
                </c:pt>
                <c:pt idx="10322">
                  <c:v>147.665904436087</c:v>
                </c:pt>
                <c:pt idx="10323">
                  <c:v>147.664914029247</c:v>
                </c:pt>
                <c:pt idx="10324">
                  <c:v>147.66601939424601</c:v>
                </c:pt>
                <c:pt idx="10325">
                  <c:v>147.66960897846101</c:v>
                </c:pt>
                <c:pt idx="10326">
                  <c:v>147.67045136311401</c:v>
                </c:pt>
                <c:pt idx="10327">
                  <c:v>147.67012723400001</c:v>
                </c:pt>
                <c:pt idx="10328">
                  <c:v>147.66968000001799</c:v>
                </c:pt>
                <c:pt idx="10329">
                  <c:v>147.674042299322</c:v>
                </c:pt>
                <c:pt idx="10330">
                  <c:v>147.682418695189</c:v>
                </c:pt>
                <c:pt idx="10331">
                  <c:v>147.69813573582201</c:v>
                </c:pt>
                <c:pt idx="10332">
                  <c:v>147.720655569114</c:v>
                </c:pt>
                <c:pt idx="10333">
                  <c:v>147.73951263898601</c:v>
                </c:pt>
                <c:pt idx="10334">
                  <c:v>147.757722781691</c:v>
                </c:pt>
                <c:pt idx="10335">
                  <c:v>147.772236542065</c:v>
                </c:pt>
                <c:pt idx="10336">
                  <c:v>147.77983500131899</c:v>
                </c:pt>
                <c:pt idx="10337">
                  <c:v>147.78714289410101</c:v>
                </c:pt>
                <c:pt idx="10338">
                  <c:v>147.795041040982</c:v>
                </c:pt>
                <c:pt idx="10339">
                  <c:v>147.80645401019299</c:v>
                </c:pt>
                <c:pt idx="10340">
                  <c:v>147.81962104032999</c:v>
                </c:pt>
                <c:pt idx="10341">
                  <c:v>147.822764975452</c:v>
                </c:pt>
                <c:pt idx="10342">
                  <c:v>147.82333024502401</c:v>
                </c:pt>
                <c:pt idx="10343">
                  <c:v>147.826970000014</c:v>
                </c:pt>
                <c:pt idx="10344">
                  <c:v>147.828133463726</c:v>
                </c:pt>
                <c:pt idx="10345">
                  <c:v>147.827590328762</c:v>
                </c:pt>
                <c:pt idx="10346">
                  <c:v>147.827787648325</c:v>
                </c:pt>
                <c:pt idx="10347">
                  <c:v>147.83001022068899</c:v>
                </c:pt>
                <c:pt idx="10348">
                  <c:v>147.83303180599</c:v>
                </c:pt>
                <c:pt idx="10349">
                  <c:v>147.83750507999699</c:v>
                </c:pt>
                <c:pt idx="10350">
                  <c:v>147.843802733681</c:v>
                </c:pt>
                <c:pt idx="10351">
                  <c:v>147.848857719807</c:v>
                </c:pt>
                <c:pt idx="10352">
                  <c:v>147.853174529402</c:v>
                </c:pt>
                <c:pt idx="10353">
                  <c:v>147.86147278561199</c:v>
                </c:pt>
                <c:pt idx="10354">
                  <c:v>147.873695173881</c:v>
                </c:pt>
                <c:pt idx="10355">
                  <c:v>147.89375000000899</c:v>
                </c:pt>
                <c:pt idx="10356">
                  <c:v>147.91319226572199</c:v>
                </c:pt>
                <c:pt idx="10357">
                  <c:v>147.93455509280301</c:v>
                </c:pt>
                <c:pt idx="10358">
                  <c:v>147.950358816662</c:v>
                </c:pt>
                <c:pt idx="10359">
                  <c:v>147.96023543452901</c:v>
                </c:pt>
                <c:pt idx="10360">
                  <c:v>147.966496823889</c:v>
                </c:pt>
                <c:pt idx="10361">
                  <c:v>147.96604248338701</c:v>
                </c:pt>
                <c:pt idx="10362">
                  <c:v>147.96677852927499</c:v>
                </c:pt>
                <c:pt idx="10363">
                  <c:v>147.97638101415001</c:v>
                </c:pt>
                <c:pt idx="10364">
                  <c:v>147.98856465216099</c:v>
                </c:pt>
                <c:pt idx="10365">
                  <c:v>147.997601197427</c:v>
                </c:pt>
                <c:pt idx="10366">
                  <c:v>148.00348034955499</c:v>
                </c:pt>
                <c:pt idx="10367">
                  <c:v>148.009273058936</c:v>
                </c:pt>
                <c:pt idx="10368">
                  <c:v>148.01411000003</c:v>
                </c:pt>
                <c:pt idx="10369">
                  <c:v>148.01206163068201</c:v>
                </c:pt>
                <c:pt idx="10370">
                  <c:v>148.01274562174399</c:v>
                </c:pt>
                <c:pt idx="10371">
                  <c:v>148.01358088162399</c:v>
                </c:pt>
                <c:pt idx="10372">
                  <c:v>148.011955231515</c:v>
                </c:pt>
                <c:pt idx="10373">
                  <c:v>148.00766221242</c:v>
                </c:pt>
                <c:pt idx="10374">
                  <c:v>148.001037299225</c:v>
                </c:pt>
                <c:pt idx="10375">
                  <c:v>147.99318940764201</c:v>
                </c:pt>
                <c:pt idx="10376">
                  <c:v>147.988807650751</c:v>
                </c:pt>
                <c:pt idx="10377">
                  <c:v>147.98919567954599</c:v>
                </c:pt>
                <c:pt idx="10378">
                  <c:v>147.991549918495</c:v>
                </c:pt>
                <c:pt idx="10379">
                  <c:v>147.98782291969101</c:v>
                </c:pt>
                <c:pt idx="10380">
                  <c:v>147.974196734213</c:v>
                </c:pt>
                <c:pt idx="10381">
                  <c:v>147.96233851014401</c:v>
                </c:pt>
                <c:pt idx="10382">
                  <c:v>147.95219000004701</c:v>
                </c:pt>
                <c:pt idx="10383">
                  <c:v>147.95438225838399</c:v>
                </c:pt>
                <c:pt idx="10384">
                  <c:v>147.96024839446901</c:v>
                </c:pt>
                <c:pt idx="10385">
                  <c:v>147.96330696703399</c:v>
                </c:pt>
                <c:pt idx="10386">
                  <c:v>147.96289172092699</c:v>
                </c:pt>
                <c:pt idx="10387">
                  <c:v>147.96323749678399</c:v>
                </c:pt>
                <c:pt idx="10388">
                  <c:v>147.96819773694801</c:v>
                </c:pt>
                <c:pt idx="10389">
                  <c:v>148.006490768384</c:v>
                </c:pt>
                <c:pt idx="10390">
                  <c:v>148.09228751757601</c:v>
                </c:pt>
                <c:pt idx="10391">
                  <c:v>148.21516261273999</c:v>
                </c:pt>
                <c:pt idx="10392">
                  <c:v>148.41221316414399</c:v>
                </c:pt>
                <c:pt idx="10393">
                  <c:v>148.62389261195901</c:v>
                </c:pt>
                <c:pt idx="10394">
                  <c:v>148.86450883668201</c:v>
                </c:pt>
                <c:pt idx="10395">
                  <c:v>149.16544996321099</c:v>
                </c:pt>
                <c:pt idx="10396">
                  <c:v>149.409669999974</c:v>
                </c:pt>
                <c:pt idx="10397">
                  <c:v>149.575434747938</c:v>
                </c:pt>
                <c:pt idx="10398">
                  <c:v>149.59757999999201</c:v>
                </c:pt>
                <c:pt idx="10399">
                  <c:v>149.763783828621</c:v>
                </c:pt>
                <c:pt idx="10400">
                  <c:v>149.85080999999599</c:v>
                </c:pt>
                <c:pt idx="10401">
                  <c:v>149.87363534902701</c:v>
                </c:pt>
                <c:pt idx="10402">
                  <c:v>149.91526633586801</c:v>
                </c:pt>
                <c:pt idx="10403">
                  <c:v>149.931210361621</c:v>
                </c:pt>
                <c:pt idx="10404">
                  <c:v>149.92257717144699</c:v>
                </c:pt>
                <c:pt idx="10405">
                  <c:v>149.89293589192201</c:v>
                </c:pt>
                <c:pt idx="10406">
                  <c:v>149.844170145215</c:v>
                </c:pt>
                <c:pt idx="10407">
                  <c:v>149.774915468969</c:v>
                </c:pt>
                <c:pt idx="10408">
                  <c:v>149.703980000016</c:v>
                </c:pt>
                <c:pt idx="10409">
                  <c:v>149.629169874654</c:v>
                </c:pt>
                <c:pt idx="10410">
                  <c:v>149.566107259387</c:v>
                </c:pt>
                <c:pt idx="10411">
                  <c:v>149.47977635817099</c:v>
                </c:pt>
                <c:pt idx="10412">
                  <c:v>149.38445571074101</c:v>
                </c:pt>
                <c:pt idx="10413">
                  <c:v>149.28654838323399</c:v>
                </c:pt>
                <c:pt idx="10414">
                  <c:v>149.19169967884099</c:v>
                </c:pt>
                <c:pt idx="10415">
                  <c:v>149.09007470133</c:v>
                </c:pt>
                <c:pt idx="10416">
                  <c:v>148.99896802994701</c:v>
                </c:pt>
                <c:pt idx="10417">
                  <c:v>148.91018483757901</c:v>
                </c:pt>
                <c:pt idx="10418">
                  <c:v>148.814072836555</c:v>
                </c:pt>
                <c:pt idx="10419">
                  <c:v>148.71112980317901</c:v>
                </c:pt>
                <c:pt idx="10420">
                  <c:v>148.63748256532</c:v>
                </c:pt>
                <c:pt idx="10421">
                  <c:v>148.55874222881201</c:v>
                </c:pt>
                <c:pt idx="10422">
                  <c:v>148.471522480603</c:v>
                </c:pt>
                <c:pt idx="10423">
                  <c:v>148.407170000018</c:v>
                </c:pt>
                <c:pt idx="10424">
                  <c:v>148.36516952908499</c:v>
                </c:pt>
                <c:pt idx="10425">
                  <c:v>148.32040890386401</c:v>
                </c:pt>
                <c:pt idx="10426">
                  <c:v>148.27474250799401</c:v>
                </c:pt>
                <c:pt idx="10427">
                  <c:v>148.23035522951901</c:v>
                </c:pt>
                <c:pt idx="10428">
                  <c:v>148.190385358745</c:v>
                </c:pt>
                <c:pt idx="10429">
                  <c:v>148.14789161598301</c:v>
                </c:pt>
                <c:pt idx="10430">
                  <c:v>148.10035008586399</c:v>
                </c:pt>
                <c:pt idx="10431">
                  <c:v>148.06268037957699</c:v>
                </c:pt>
                <c:pt idx="10432">
                  <c:v>148.02202069443001</c:v>
                </c:pt>
                <c:pt idx="10433">
                  <c:v>147.98444646547699</c:v>
                </c:pt>
                <c:pt idx="10434">
                  <c:v>147.961749999988</c:v>
                </c:pt>
                <c:pt idx="10435">
                  <c:v>147.94531240357301</c:v>
                </c:pt>
                <c:pt idx="10436">
                  <c:v>147.93549241719899</c:v>
                </c:pt>
                <c:pt idx="10437">
                  <c:v>147.918599047925</c:v>
                </c:pt>
                <c:pt idx="10438">
                  <c:v>147.90787433142799</c:v>
                </c:pt>
                <c:pt idx="10439">
                  <c:v>147.89482777128799</c:v>
                </c:pt>
                <c:pt idx="10440">
                  <c:v>147.88090841314801</c:v>
                </c:pt>
                <c:pt idx="10441">
                  <c:v>147.86647161677899</c:v>
                </c:pt>
                <c:pt idx="10442">
                  <c:v>147.85026433220901</c:v>
                </c:pt>
                <c:pt idx="10443">
                  <c:v>147.836729996754</c:v>
                </c:pt>
                <c:pt idx="10444">
                  <c:v>147.82738342927999</c:v>
                </c:pt>
                <c:pt idx="10445">
                  <c:v>147.81569860802401</c:v>
                </c:pt>
                <c:pt idx="10446">
                  <c:v>147.804575337735</c:v>
                </c:pt>
                <c:pt idx="10447">
                  <c:v>147.789177375713</c:v>
                </c:pt>
                <c:pt idx="10448">
                  <c:v>147.77829764040999</c:v>
                </c:pt>
                <c:pt idx="10449">
                  <c:v>147.774089999973</c:v>
                </c:pt>
                <c:pt idx="10450">
                  <c:v>147.77075604445699</c:v>
                </c:pt>
                <c:pt idx="10451">
                  <c:v>147.76940142812501</c:v>
                </c:pt>
                <c:pt idx="10452">
                  <c:v>147.76902854982799</c:v>
                </c:pt>
                <c:pt idx="10453">
                  <c:v>147.77091735919899</c:v>
                </c:pt>
                <c:pt idx="10454">
                  <c:v>147.771372327737</c:v>
                </c:pt>
                <c:pt idx="10455">
                  <c:v>147.769264014398</c:v>
                </c:pt>
                <c:pt idx="10456">
                  <c:v>147.76425761873099</c:v>
                </c:pt>
                <c:pt idx="10457">
                  <c:v>147.75538951982099</c:v>
                </c:pt>
                <c:pt idx="10458">
                  <c:v>147.74770200636999</c:v>
                </c:pt>
                <c:pt idx="10459">
                  <c:v>147.74022802697201</c:v>
                </c:pt>
                <c:pt idx="10460">
                  <c:v>147.73383539782199</c:v>
                </c:pt>
                <c:pt idx="10461">
                  <c:v>147.73290091937</c:v>
                </c:pt>
                <c:pt idx="10462">
                  <c:v>147.725381026105</c:v>
                </c:pt>
                <c:pt idx="10463">
                  <c:v>147.727241688286</c:v>
                </c:pt>
                <c:pt idx="10464">
                  <c:v>147.737049818245</c:v>
                </c:pt>
                <c:pt idx="10465">
                  <c:v>147.749109999995</c:v>
                </c:pt>
                <c:pt idx="10466">
                  <c:v>147.759600843778</c:v>
                </c:pt>
                <c:pt idx="10467">
                  <c:v>147.774305043737</c:v>
                </c:pt>
                <c:pt idx="10468">
                  <c:v>147.79223921211999</c:v>
                </c:pt>
                <c:pt idx="10469">
                  <c:v>147.813273120144</c:v>
                </c:pt>
                <c:pt idx="10470">
                  <c:v>147.84920959506701</c:v>
                </c:pt>
                <c:pt idx="10471">
                  <c:v>147.89369994729401</c:v>
                </c:pt>
                <c:pt idx="10472">
                  <c:v>147.911664852597</c:v>
                </c:pt>
                <c:pt idx="10473">
                  <c:v>147.922908572317</c:v>
                </c:pt>
                <c:pt idx="10474">
                  <c:v>147.93099577721199</c:v>
                </c:pt>
                <c:pt idx="10475">
                  <c:v>147.93776191885999</c:v>
                </c:pt>
                <c:pt idx="10476">
                  <c:v>147.94234999998301</c:v>
                </c:pt>
                <c:pt idx="10477">
                  <c:v>147.94457473486901</c:v>
                </c:pt>
                <c:pt idx="10478">
                  <c:v>147.949888635348</c:v>
                </c:pt>
                <c:pt idx="10479">
                  <c:v>147.95327874441301</c:v>
                </c:pt>
                <c:pt idx="10480">
                  <c:v>147.954955303205</c:v>
                </c:pt>
                <c:pt idx="10481">
                  <c:v>147.95682867131799</c:v>
                </c:pt>
                <c:pt idx="10482">
                  <c:v>147.95928940451901</c:v>
                </c:pt>
                <c:pt idx="10483">
                  <c:v>147.96245702238599</c:v>
                </c:pt>
                <c:pt idx="10484">
                  <c:v>147.965204117556</c:v>
                </c:pt>
                <c:pt idx="10485">
                  <c:v>147.96238109785301</c:v>
                </c:pt>
                <c:pt idx="10486">
                  <c:v>147.96157410183301</c:v>
                </c:pt>
                <c:pt idx="10487">
                  <c:v>147.96625290493401</c:v>
                </c:pt>
                <c:pt idx="10488">
                  <c:v>147.97216355922299</c:v>
                </c:pt>
                <c:pt idx="10489">
                  <c:v>147.97716791596901</c:v>
                </c:pt>
                <c:pt idx="10490">
                  <c:v>147.98391903139401</c:v>
                </c:pt>
                <c:pt idx="10491">
                  <c:v>147.98604999996101</c:v>
                </c:pt>
                <c:pt idx="10492">
                  <c:v>147.99126832746001</c:v>
                </c:pt>
                <c:pt idx="10493">
                  <c:v>147.99361388540899</c:v>
                </c:pt>
                <c:pt idx="10494">
                  <c:v>147.99739993211901</c:v>
                </c:pt>
                <c:pt idx="10495">
                  <c:v>147.997949696642</c:v>
                </c:pt>
                <c:pt idx="10496">
                  <c:v>147.99555602751099</c:v>
                </c:pt>
                <c:pt idx="10497">
                  <c:v>147.98884358698299</c:v>
                </c:pt>
                <c:pt idx="10498">
                  <c:v>147.98065617503701</c:v>
                </c:pt>
                <c:pt idx="10499">
                  <c:v>147.97678432497301</c:v>
                </c:pt>
                <c:pt idx="10500">
                  <c:v>147.977913024987</c:v>
                </c:pt>
                <c:pt idx="10501">
                  <c:v>147.97580967512701</c:v>
                </c:pt>
                <c:pt idx="10502">
                  <c:v>147.96814490550801</c:v>
                </c:pt>
                <c:pt idx="10503">
                  <c:v>147.95832138374701</c:v>
                </c:pt>
                <c:pt idx="10504">
                  <c:v>147.957581244453</c:v>
                </c:pt>
                <c:pt idx="10505">
                  <c:v>147.95728713969299</c:v>
                </c:pt>
                <c:pt idx="10506">
                  <c:v>147.958269999994</c:v>
                </c:pt>
                <c:pt idx="10507">
                  <c:v>147.958269999999</c:v>
                </c:pt>
                <c:pt idx="10508">
                  <c:v>147.960675876377</c:v>
                </c:pt>
                <c:pt idx="10509">
                  <c:v>147.96840672495</c:v>
                </c:pt>
                <c:pt idx="10510">
                  <c:v>147.97871225954401</c:v>
                </c:pt>
                <c:pt idx="10511">
                  <c:v>147.987090707953</c:v>
                </c:pt>
                <c:pt idx="10512">
                  <c:v>147.99276664838899</c:v>
                </c:pt>
                <c:pt idx="10513">
                  <c:v>147.99821686924901</c:v>
                </c:pt>
                <c:pt idx="10514">
                  <c:v>148.00327172104301</c:v>
                </c:pt>
                <c:pt idx="10515">
                  <c:v>148.00652111861001</c:v>
                </c:pt>
                <c:pt idx="10516">
                  <c:v>148.00664705091</c:v>
                </c:pt>
                <c:pt idx="10517">
                  <c:v>148.00282940768</c:v>
                </c:pt>
                <c:pt idx="10518">
                  <c:v>147.99586407553701</c:v>
                </c:pt>
                <c:pt idx="10519">
                  <c:v>147.98821105934701</c:v>
                </c:pt>
                <c:pt idx="10520">
                  <c:v>147.98334465426501</c:v>
                </c:pt>
                <c:pt idx="10521">
                  <c:v>147.98205538876201</c:v>
                </c:pt>
                <c:pt idx="10522">
                  <c:v>147.98131449555299</c:v>
                </c:pt>
                <c:pt idx="10523">
                  <c:v>147.98012057222499</c:v>
                </c:pt>
                <c:pt idx="10524">
                  <c:v>147.981159999977</c:v>
                </c:pt>
                <c:pt idx="10525">
                  <c:v>147.98106176597</c:v>
                </c:pt>
                <c:pt idx="10526">
                  <c:v>147.98323466108101</c:v>
                </c:pt>
                <c:pt idx="10527">
                  <c:v>147.98734202602299</c:v>
                </c:pt>
                <c:pt idx="10528">
                  <c:v>147.98773807575799</c:v>
                </c:pt>
                <c:pt idx="10529">
                  <c:v>147.98890942945701</c:v>
                </c:pt>
                <c:pt idx="10530">
                  <c:v>147.99015730343001</c:v>
                </c:pt>
                <c:pt idx="10531">
                  <c:v>147.98915386889601</c:v>
                </c:pt>
                <c:pt idx="10532">
                  <c:v>147.98727748795201</c:v>
                </c:pt>
                <c:pt idx="10533">
                  <c:v>147.98400994154699</c:v>
                </c:pt>
                <c:pt idx="10534">
                  <c:v>147.97835105108601</c:v>
                </c:pt>
                <c:pt idx="10535">
                  <c:v>147.969829515215</c:v>
                </c:pt>
                <c:pt idx="10536">
                  <c:v>147.95163906188699</c:v>
                </c:pt>
                <c:pt idx="10537">
                  <c:v>147.932330000006</c:v>
                </c:pt>
                <c:pt idx="10538">
                  <c:v>147.928362083107</c:v>
                </c:pt>
                <c:pt idx="10539">
                  <c:v>147.92459704869901</c:v>
                </c:pt>
                <c:pt idx="10540">
                  <c:v>147.920342509363</c:v>
                </c:pt>
                <c:pt idx="10541">
                  <c:v>147.901755216331</c:v>
                </c:pt>
                <c:pt idx="10542">
                  <c:v>147.87584864387901</c:v>
                </c:pt>
                <c:pt idx="10543">
                  <c:v>147.86833750995001</c:v>
                </c:pt>
                <c:pt idx="10544">
                  <c:v>147.86478703682101</c:v>
                </c:pt>
                <c:pt idx="10545">
                  <c:v>147.86476253875401</c:v>
                </c:pt>
                <c:pt idx="10546">
                  <c:v>147.863614743461</c:v>
                </c:pt>
                <c:pt idx="10547">
                  <c:v>147.860162159862</c:v>
                </c:pt>
                <c:pt idx="10548">
                  <c:v>147.85802540158701</c:v>
                </c:pt>
                <c:pt idx="10549">
                  <c:v>147.85654999997701</c:v>
                </c:pt>
                <c:pt idx="10550">
                  <c:v>147.85022749817401</c:v>
                </c:pt>
                <c:pt idx="10551">
                  <c:v>147.852420543862</c:v>
                </c:pt>
                <c:pt idx="10552">
                  <c:v>147.86227526543701</c:v>
                </c:pt>
                <c:pt idx="10553">
                  <c:v>147.880690301908</c:v>
                </c:pt>
                <c:pt idx="10554">
                  <c:v>147.90295474385999</c:v>
                </c:pt>
                <c:pt idx="10555">
                  <c:v>147.92104029143201</c:v>
                </c:pt>
                <c:pt idx="10556">
                  <c:v>147.93232547776199</c:v>
                </c:pt>
                <c:pt idx="10557">
                  <c:v>147.94304100794599</c:v>
                </c:pt>
                <c:pt idx="10558">
                  <c:v>147.949364801483</c:v>
                </c:pt>
                <c:pt idx="10559">
                  <c:v>147.946804468469</c:v>
                </c:pt>
                <c:pt idx="10560">
                  <c:v>147.94065681915299</c:v>
                </c:pt>
                <c:pt idx="10561">
                  <c:v>147.93677000001901</c:v>
                </c:pt>
                <c:pt idx="10562">
                  <c:v>147.93272935261899</c:v>
                </c:pt>
                <c:pt idx="10563">
                  <c:v>147.930173797522</c:v>
                </c:pt>
                <c:pt idx="10564">
                  <c:v>147.92988592949001</c:v>
                </c:pt>
                <c:pt idx="10565">
                  <c:v>147.929719858444</c:v>
                </c:pt>
                <c:pt idx="10566">
                  <c:v>147.92808779464801</c:v>
                </c:pt>
                <c:pt idx="10567">
                  <c:v>147.92503133897</c:v>
                </c:pt>
                <c:pt idx="10568">
                  <c:v>147.91790561343601</c:v>
                </c:pt>
                <c:pt idx="10569">
                  <c:v>147.91145628967001</c:v>
                </c:pt>
                <c:pt idx="10570">
                  <c:v>147.909026305814</c:v>
                </c:pt>
                <c:pt idx="10571">
                  <c:v>147.91256527110301</c:v>
                </c:pt>
                <c:pt idx="10572">
                  <c:v>147.906364781419</c:v>
                </c:pt>
                <c:pt idx="10573">
                  <c:v>147.89786999998699</c:v>
                </c:pt>
                <c:pt idx="10574">
                  <c:v>147.89034769574599</c:v>
                </c:pt>
                <c:pt idx="10575">
                  <c:v>147.88670200849501</c:v>
                </c:pt>
                <c:pt idx="10576">
                  <c:v>147.88743332426199</c:v>
                </c:pt>
                <c:pt idx="10577">
                  <c:v>147.88783843643901</c:v>
                </c:pt>
                <c:pt idx="10578">
                  <c:v>147.88707673368799</c:v>
                </c:pt>
                <c:pt idx="10579">
                  <c:v>147.887920982758</c:v>
                </c:pt>
                <c:pt idx="10580">
                  <c:v>147.888452143557</c:v>
                </c:pt>
                <c:pt idx="10581">
                  <c:v>147.89122862348299</c:v>
                </c:pt>
                <c:pt idx="10582">
                  <c:v>147.88622664222001</c:v>
                </c:pt>
                <c:pt idx="10583">
                  <c:v>147.87942788509901</c:v>
                </c:pt>
                <c:pt idx="10584">
                  <c:v>147.87899999999499</c:v>
                </c:pt>
                <c:pt idx="10585">
                  <c:v>147.875760741759</c:v>
                </c:pt>
                <c:pt idx="10586">
                  <c:v>147.877993082015</c:v>
                </c:pt>
                <c:pt idx="10587">
                  <c:v>147.882357259027</c:v>
                </c:pt>
                <c:pt idx="10588">
                  <c:v>147.883058356741</c:v>
                </c:pt>
                <c:pt idx="10589">
                  <c:v>147.88296014895499</c:v>
                </c:pt>
                <c:pt idx="10590">
                  <c:v>147.88340738329401</c:v>
                </c:pt>
                <c:pt idx="10591">
                  <c:v>147.88014172931599</c:v>
                </c:pt>
                <c:pt idx="10592">
                  <c:v>147.87792572965799</c:v>
                </c:pt>
                <c:pt idx="10593">
                  <c:v>147.87617268452499</c:v>
                </c:pt>
                <c:pt idx="10594">
                  <c:v>147.86780354259199</c:v>
                </c:pt>
                <c:pt idx="10595">
                  <c:v>147.85900032532399</c:v>
                </c:pt>
                <c:pt idx="10596">
                  <c:v>147.84526646335101</c:v>
                </c:pt>
                <c:pt idx="10597">
                  <c:v>147.82799396307101</c:v>
                </c:pt>
                <c:pt idx="10598">
                  <c:v>147.81252592137</c:v>
                </c:pt>
                <c:pt idx="10599">
                  <c:v>147.803810652153</c:v>
                </c:pt>
                <c:pt idx="10600">
                  <c:v>147.79646096716499</c:v>
                </c:pt>
                <c:pt idx="10601">
                  <c:v>147.788208817997</c:v>
                </c:pt>
                <c:pt idx="10602">
                  <c:v>147.78133787780899</c:v>
                </c:pt>
                <c:pt idx="10603">
                  <c:v>147.78049869166699</c:v>
                </c:pt>
                <c:pt idx="10604">
                  <c:v>147.78009842042999</c:v>
                </c:pt>
                <c:pt idx="10605">
                  <c:v>147.77078457993801</c:v>
                </c:pt>
                <c:pt idx="10606">
                  <c:v>147.75626949212199</c:v>
                </c:pt>
                <c:pt idx="10607">
                  <c:v>147.750496696201</c:v>
                </c:pt>
                <c:pt idx="10608">
                  <c:v>147.75042935699901</c:v>
                </c:pt>
                <c:pt idx="10609">
                  <c:v>147.75435999997501</c:v>
                </c:pt>
                <c:pt idx="10610">
                  <c:v>147.75696960857101</c:v>
                </c:pt>
                <c:pt idx="10611">
                  <c:v>147.76230000002101</c:v>
                </c:pt>
                <c:pt idx="10612">
                  <c:v>147.76962349512601</c:v>
                </c:pt>
                <c:pt idx="10613">
                  <c:v>147.77576999998001</c:v>
                </c:pt>
                <c:pt idx="10614">
                  <c:v>147.778620741867</c:v>
                </c:pt>
                <c:pt idx="10615">
                  <c:v>147.78571756994799</c:v>
                </c:pt>
                <c:pt idx="10616">
                  <c:v>147.79346370993099</c:v>
                </c:pt>
                <c:pt idx="10617">
                  <c:v>147.80549053347301</c:v>
                </c:pt>
                <c:pt idx="10618">
                  <c:v>147.81172264145599</c:v>
                </c:pt>
                <c:pt idx="10619">
                  <c:v>147.818613010842</c:v>
                </c:pt>
                <c:pt idx="10620">
                  <c:v>147.82649774714301</c:v>
                </c:pt>
                <c:pt idx="10621">
                  <c:v>147.83314182855901</c:v>
                </c:pt>
                <c:pt idx="10622">
                  <c:v>147.84310494274001</c:v>
                </c:pt>
                <c:pt idx="10623">
                  <c:v>147.85241999994599</c:v>
                </c:pt>
                <c:pt idx="10624">
                  <c:v>147.86659961700701</c:v>
                </c:pt>
                <c:pt idx="10625">
                  <c:v>147.87791055549201</c:v>
                </c:pt>
                <c:pt idx="10626">
                  <c:v>147.88830091866001</c:v>
                </c:pt>
                <c:pt idx="10627">
                  <c:v>147.89909554058701</c:v>
                </c:pt>
                <c:pt idx="10628">
                  <c:v>147.90680693602499</c:v>
                </c:pt>
                <c:pt idx="10629">
                  <c:v>147.90798816117501</c:v>
                </c:pt>
                <c:pt idx="10630">
                  <c:v>147.903813839842</c:v>
                </c:pt>
                <c:pt idx="10631">
                  <c:v>147.89779264914799</c:v>
                </c:pt>
                <c:pt idx="10632">
                  <c:v>147.891748737657</c:v>
                </c:pt>
                <c:pt idx="10633">
                  <c:v>147.88558957778301</c:v>
                </c:pt>
                <c:pt idx="10634">
                  <c:v>147.88012254236901</c:v>
                </c:pt>
                <c:pt idx="10635">
                  <c:v>147.87639535173699</c:v>
                </c:pt>
                <c:pt idx="10636">
                  <c:v>147.879562725754</c:v>
                </c:pt>
                <c:pt idx="10637">
                  <c:v>147.88969560695901</c:v>
                </c:pt>
                <c:pt idx="10638">
                  <c:v>147.900575734711</c:v>
                </c:pt>
                <c:pt idx="10639">
                  <c:v>147.909140050838</c:v>
                </c:pt>
                <c:pt idx="10640">
                  <c:v>147.91827091455599</c:v>
                </c:pt>
                <c:pt idx="10641">
                  <c:v>147.93250000005901</c:v>
                </c:pt>
                <c:pt idx="10642">
                  <c:v>147.944230917428</c:v>
                </c:pt>
                <c:pt idx="10643">
                  <c:v>147.954814865663</c:v>
                </c:pt>
                <c:pt idx="10644">
                  <c:v>147.962216709834</c:v>
                </c:pt>
                <c:pt idx="10645">
                  <c:v>147.96997842985601</c:v>
                </c:pt>
                <c:pt idx="10646">
                  <c:v>147.97794647524299</c:v>
                </c:pt>
                <c:pt idx="10647">
                  <c:v>147.984850929137</c:v>
                </c:pt>
                <c:pt idx="10648">
                  <c:v>147.99346868639</c:v>
                </c:pt>
                <c:pt idx="10649">
                  <c:v>147.993496557546</c:v>
                </c:pt>
                <c:pt idx="10650">
                  <c:v>147.989005655125</c:v>
                </c:pt>
                <c:pt idx="10651">
                  <c:v>147.98777097332399</c:v>
                </c:pt>
                <c:pt idx="10652">
                  <c:v>147.98797830110101</c:v>
                </c:pt>
                <c:pt idx="10653">
                  <c:v>147.98713186038199</c:v>
                </c:pt>
                <c:pt idx="10654">
                  <c:v>147.98148000003201</c:v>
                </c:pt>
                <c:pt idx="10655">
                  <c:v>147.975408095391</c:v>
                </c:pt>
                <c:pt idx="10656">
                  <c:v>147.96968771747601</c:v>
                </c:pt>
                <c:pt idx="10657">
                  <c:v>147.967163829204</c:v>
                </c:pt>
                <c:pt idx="10658">
                  <c:v>147.96374088118</c:v>
                </c:pt>
                <c:pt idx="10659">
                  <c:v>147.96062544378501</c:v>
                </c:pt>
                <c:pt idx="10660">
                  <c:v>147.95571235673799</c:v>
                </c:pt>
                <c:pt idx="10661">
                  <c:v>147.951331419658</c:v>
                </c:pt>
                <c:pt idx="10662">
                  <c:v>147.955069403545</c:v>
                </c:pt>
                <c:pt idx="10663">
                  <c:v>147.96170698689099</c:v>
                </c:pt>
                <c:pt idx="10664">
                  <c:v>147.966869999963</c:v>
                </c:pt>
                <c:pt idx="10665">
                  <c:v>147.97486628478401</c:v>
                </c:pt>
                <c:pt idx="10666">
                  <c:v>147.98061476736399</c:v>
                </c:pt>
                <c:pt idx="10667">
                  <c:v>147.98249409955901</c:v>
                </c:pt>
                <c:pt idx="10668">
                  <c:v>147.98129092745901</c:v>
                </c:pt>
                <c:pt idx="10669">
                  <c:v>147.97292368751599</c:v>
                </c:pt>
                <c:pt idx="10670">
                  <c:v>147.95956554007799</c:v>
                </c:pt>
                <c:pt idx="10671">
                  <c:v>147.944883964334</c:v>
                </c:pt>
                <c:pt idx="10672">
                  <c:v>147.93009127428601</c:v>
                </c:pt>
                <c:pt idx="10673">
                  <c:v>147.91796296511501</c:v>
                </c:pt>
                <c:pt idx="10674">
                  <c:v>147.90842024997599</c:v>
                </c:pt>
                <c:pt idx="10675">
                  <c:v>147.89242672509499</c:v>
                </c:pt>
                <c:pt idx="10676">
                  <c:v>147.878997700078</c:v>
                </c:pt>
                <c:pt idx="10677">
                  <c:v>147.87224876039099</c:v>
                </c:pt>
                <c:pt idx="10678">
                  <c:v>147.865323066321</c:v>
                </c:pt>
                <c:pt idx="10679">
                  <c:v>147.855049664061</c:v>
                </c:pt>
                <c:pt idx="10680">
                  <c:v>147.84878992184699</c:v>
                </c:pt>
                <c:pt idx="10681">
                  <c:v>147.84203889529499</c:v>
                </c:pt>
                <c:pt idx="10682">
                  <c:v>147.83878936132501</c:v>
                </c:pt>
                <c:pt idx="10683">
                  <c:v>147.83705443836399</c:v>
                </c:pt>
                <c:pt idx="10684">
                  <c:v>147.83184115456399</c:v>
                </c:pt>
                <c:pt idx="10685">
                  <c:v>147.82164587645801</c:v>
                </c:pt>
                <c:pt idx="10686">
                  <c:v>147.80707441460299</c:v>
                </c:pt>
                <c:pt idx="10687">
                  <c:v>147.79544925251901</c:v>
                </c:pt>
                <c:pt idx="10688">
                  <c:v>147.78608314291299</c:v>
                </c:pt>
                <c:pt idx="10689">
                  <c:v>147.77618411123501</c:v>
                </c:pt>
                <c:pt idx="10690">
                  <c:v>147.77342977817901</c:v>
                </c:pt>
                <c:pt idx="10691">
                  <c:v>147.78093999997799</c:v>
                </c:pt>
                <c:pt idx="10692">
                  <c:v>147.78674284475201</c:v>
                </c:pt>
                <c:pt idx="10693">
                  <c:v>147.78490739968601</c:v>
                </c:pt>
                <c:pt idx="10694">
                  <c:v>147.785731194329</c:v>
                </c:pt>
                <c:pt idx="10695">
                  <c:v>147.79289298035201</c:v>
                </c:pt>
                <c:pt idx="10696">
                  <c:v>147.80810156104201</c:v>
                </c:pt>
                <c:pt idx="10697">
                  <c:v>147.83295224573899</c:v>
                </c:pt>
                <c:pt idx="10698">
                  <c:v>147.85411148502101</c:v>
                </c:pt>
                <c:pt idx="10699">
                  <c:v>147.86117285359001</c:v>
                </c:pt>
                <c:pt idx="10700">
                  <c:v>147.86606118486699</c:v>
                </c:pt>
                <c:pt idx="10701">
                  <c:v>147.87406977716699</c:v>
                </c:pt>
                <c:pt idx="10702">
                  <c:v>147.873796224774</c:v>
                </c:pt>
                <c:pt idx="10703">
                  <c:v>147.86744706862601</c:v>
                </c:pt>
                <c:pt idx="10704">
                  <c:v>147.85657951530399</c:v>
                </c:pt>
                <c:pt idx="10705">
                  <c:v>147.85303000004001</c:v>
                </c:pt>
                <c:pt idx="10706">
                  <c:v>147.85170045892099</c:v>
                </c:pt>
                <c:pt idx="10707">
                  <c:v>147.85652760982401</c:v>
                </c:pt>
                <c:pt idx="10708">
                  <c:v>147.86231352442601</c:v>
                </c:pt>
                <c:pt idx="10709">
                  <c:v>147.86829554970899</c:v>
                </c:pt>
                <c:pt idx="10710">
                  <c:v>147.873297211818</c:v>
                </c:pt>
                <c:pt idx="10711">
                  <c:v>147.873768319661</c:v>
                </c:pt>
                <c:pt idx="10712">
                  <c:v>147.87333196408801</c:v>
                </c:pt>
                <c:pt idx="10713">
                  <c:v>147.87602000001601</c:v>
                </c:pt>
                <c:pt idx="10714">
                  <c:v>147.87667098053399</c:v>
                </c:pt>
                <c:pt idx="10715">
                  <c:v>147.882147638307</c:v>
                </c:pt>
                <c:pt idx="10716">
                  <c:v>147.897404802702</c:v>
                </c:pt>
                <c:pt idx="10717">
                  <c:v>147.904249999977</c:v>
                </c:pt>
                <c:pt idx="10718">
                  <c:v>147.91308244573</c:v>
                </c:pt>
                <c:pt idx="10719">
                  <c:v>147.92445535424901</c:v>
                </c:pt>
                <c:pt idx="10720">
                  <c:v>147.93264266406399</c:v>
                </c:pt>
                <c:pt idx="10721">
                  <c:v>147.940610387909</c:v>
                </c:pt>
                <c:pt idx="10722">
                  <c:v>147.949227449229</c:v>
                </c:pt>
                <c:pt idx="10723">
                  <c:v>147.95546867674</c:v>
                </c:pt>
                <c:pt idx="10724">
                  <c:v>147.95764086077699</c:v>
                </c:pt>
                <c:pt idx="10725">
                  <c:v>147.96283044482001</c:v>
                </c:pt>
                <c:pt idx="10726">
                  <c:v>147.96683740637999</c:v>
                </c:pt>
                <c:pt idx="10727">
                  <c:v>147.97255077745001</c:v>
                </c:pt>
                <c:pt idx="10728">
                  <c:v>147.98656999998201</c:v>
                </c:pt>
                <c:pt idx="10729">
                  <c:v>147.98911297872499</c:v>
                </c:pt>
                <c:pt idx="10730">
                  <c:v>147.99502647466801</c:v>
                </c:pt>
                <c:pt idx="10731">
                  <c:v>147.99413414932101</c:v>
                </c:pt>
                <c:pt idx="10732">
                  <c:v>147.98549876702501</c:v>
                </c:pt>
                <c:pt idx="10733">
                  <c:v>147.97577322242401</c:v>
                </c:pt>
                <c:pt idx="10734">
                  <c:v>147.96078356297301</c:v>
                </c:pt>
                <c:pt idx="10735">
                  <c:v>147.942456161949</c:v>
                </c:pt>
                <c:pt idx="10736">
                  <c:v>147.92494083651201</c:v>
                </c:pt>
                <c:pt idx="10737">
                  <c:v>147.90857628432599</c:v>
                </c:pt>
                <c:pt idx="10738">
                  <c:v>147.886661386415</c:v>
                </c:pt>
                <c:pt idx="10739">
                  <c:v>147.86295289317701</c:v>
                </c:pt>
                <c:pt idx="10740">
                  <c:v>147.84673000003599</c:v>
                </c:pt>
                <c:pt idx="10741">
                  <c:v>147.84168836183699</c:v>
                </c:pt>
                <c:pt idx="10742">
                  <c:v>147.84061374583999</c:v>
                </c:pt>
                <c:pt idx="10743">
                  <c:v>147.83778920300901</c:v>
                </c:pt>
                <c:pt idx="10744">
                  <c:v>147.82865308276899</c:v>
                </c:pt>
                <c:pt idx="10745">
                  <c:v>147.81598069691199</c:v>
                </c:pt>
                <c:pt idx="10746">
                  <c:v>147.80462651665999</c:v>
                </c:pt>
                <c:pt idx="10747">
                  <c:v>147.796321723419</c:v>
                </c:pt>
                <c:pt idx="10748">
                  <c:v>147.79563667364599</c:v>
                </c:pt>
                <c:pt idx="10749">
                  <c:v>147.796269698114</c:v>
                </c:pt>
                <c:pt idx="10750">
                  <c:v>147.79499700421499</c:v>
                </c:pt>
                <c:pt idx="10751">
                  <c:v>147.796885416138</c:v>
                </c:pt>
                <c:pt idx="10752">
                  <c:v>147.80085037298301</c:v>
                </c:pt>
                <c:pt idx="10753">
                  <c:v>147.808502035457</c:v>
                </c:pt>
                <c:pt idx="10754">
                  <c:v>147.818539999943</c:v>
                </c:pt>
                <c:pt idx="10755">
                  <c:v>147.82857010711999</c:v>
                </c:pt>
                <c:pt idx="10756">
                  <c:v>147.83796436948199</c:v>
                </c:pt>
                <c:pt idx="10757">
                  <c:v>147.85217413194101</c:v>
                </c:pt>
                <c:pt idx="10758">
                  <c:v>147.877820606321</c:v>
                </c:pt>
                <c:pt idx="10759">
                  <c:v>147.89080195016999</c:v>
                </c:pt>
                <c:pt idx="10760">
                  <c:v>147.89514674781501</c:v>
                </c:pt>
                <c:pt idx="10761">
                  <c:v>147.89509979309301</c:v>
                </c:pt>
                <c:pt idx="10762">
                  <c:v>147.898544837956</c:v>
                </c:pt>
                <c:pt idx="10763">
                  <c:v>147.903932725988</c:v>
                </c:pt>
                <c:pt idx="10764">
                  <c:v>147.908096375349</c:v>
                </c:pt>
                <c:pt idx="10765">
                  <c:v>147.913913635792</c:v>
                </c:pt>
                <c:pt idx="10766">
                  <c:v>147.92345195438699</c:v>
                </c:pt>
                <c:pt idx="10767">
                  <c:v>147.92975744876301</c:v>
                </c:pt>
                <c:pt idx="10768">
                  <c:v>147.930333934125</c:v>
                </c:pt>
                <c:pt idx="10769">
                  <c:v>147.929940752942</c:v>
                </c:pt>
                <c:pt idx="10770">
                  <c:v>147.93331388985399</c:v>
                </c:pt>
                <c:pt idx="10771">
                  <c:v>147.93433309554999</c:v>
                </c:pt>
                <c:pt idx="10772">
                  <c:v>147.93346018466201</c:v>
                </c:pt>
                <c:pt idx="10773">
                  <c:v>147.931240000006</c:v>
                </c:pt>
                <c:pt idx="10774">
                  <c:v>147.93335844970801</c:v>
                </c:pt>
                <c:pt idx="10775">
                  <c:v>147.93306435326599</c:v>
                </c:pt>
                <c:pt idx="10776">
                  <c:v>147.92772092218399</c:v>
                </c:pt>
                <c:pt idx="10777">
                  <c:v>147.91960373926199</c:v>
                </c:pt>
                <c:pt idx="10778">
                  <c:v>147.914817179469</c:v>
                </c:pt>
                <c:pt idx="10779">
                  <c:v>147.91150876494601</c:v>
                </c:pt>
                <c:pt idx="10780">
                  <c:v>147.91010823800499</c:v>
                </c:pt>
                <c:pt idx="10781">
                  <c:v>147.91104533742299</c:v>
                </c:pt>
                <c:pt idx="10782">
                  <c:v>147.91370230462201</c:v>
                </c:pt>
                <c:pt idx="10783">
                  <c:v>147.921049221885</c:v>
                </c:pt>
                <c:pt idx="10784">
                  <c:v>147.93148146976301</c:v>
                </c:pt>
                <c:pt idx="10785">
                  <c:v>147.94542873482499</c:v>
                </c:pt>
                <c:pt idx="10786">
                  <c:v>147.95950500843</c:v>
                </c:pt>
                <c:pt idx="10787">
                  <c:v>147.97050674822901</c:v>
                </c:pt>
                <c:pt idx="10788">
                  <c:v>147.981350000014</c:v>
                </c:pt>
                <c:pt idx="10789">
                  <c:v>147.994150473649</c:v>
                </c:pt>
                <c:pt idx="10790">
                  <c:v>148.000735603946</c:v>
                </c:pt>
                <c:pt idx="10791">
                  <c:v>148.00869231227799</c:v>
                </c:pt>
                <c:pt idx="10792">
                  <c:v>148.01978746188999</c:v>
                </c:pt>
                <c:pt idx="10793">
                  <c:v>148.03241232055899</c:v>
                </c:pt>
                <c:pt idx="10794">
                  <c:v>148.04214627146499</c:v>
                </c:pt>
                <c:pt idx="10795">
                  <c:v>148.05244848439301</c:v>
                </c:pt>
                <c:pt idx="10796">
                  <c:v>148.07101097922799</c:v>
                </c:pt>
                <c:pt idx="10797">
                  <c:v>148.094805398114</c:v>
                </c:pt>
                <c:pt idx="10798">
                  <c:v>148.11422663878199</c:v>
                </c:pt>
                <c:pt idx="10799">
                  <c:v>148.12529250416699</c:v>
                </c:pt>
                <c:pt idx="10800">
                  <c:v>148.132941275262</c:v>
                </c:pt>
                <c:pt idx="10801">
                  <c:v>148.14136410474899</c:v>
                </c:pt>
                <c:pt idx="10802">
                  <c:v>148.14291255673001</c:v>
                </c:pt>
                <c:pt idx="10803">
                  <c:v>148.144030000041</c:v>
                </c:pt>
                <c:pt idx="10804">
                  <c:v>148.14330151381799</c:v>
                </c:pt>
                <c:pt idx="10805">
                  <c:v>148.14109905239101</c:v>
                </c:pt>
                <c:pt idx="10806">
                  <c:v>148.13974468990199</c:v>
                </c:pt>
                <c:pt idx="10807">
                  <c:v>148.13956373081999</c:v>
                </c:pt>
                <c:pt idx="10808">
                  <c:v>148.14138035174599</c:v>
                </c:pt>
                <c:pt idx="10809">
                  <c:v>148.14459055680601</c:v>
                </c:pt>
                <c:pt idx="10810">
                  <c:v>148.14453647325399</c:v>
                </c:pt>
                <c:pt idx="10811">
                  <c:v>148.14022065308001</c:v>
                </c:pt>
                <c:pt idx="10812">
                  <c:v>148.13941141822201</c:v>
                </c:pt>
                <c:pt idx="10813">
                  <c:v>148.13690779239201</c:v>
                </c:pt>
                <c:pt idx="10814">
                  <c:v>148.128245736233</c:v>
                </c:pt>
                <c:pt idx="10815">
                  <c:v>148.11979999998701</c:v>
                </c:pt>
                <c:pt idx="10816">
                  <c:v>148.11007658183399</c:v>
                </c:pt>
                <c:pt idx="10817">
                  <c:v>148.09822615561501</c:v>
                </c:pt>
                <c:pt idx="10818">
                  <c:v>148.09290000003401</c:v>
                </c:pt>
                <c:pt idx="10819">
                  <c:v>148.08466127225</c:v>
                </c:pt>
                <c:pt idx="10820">
                  <c:v>148.06941612330399</c:v>
                </c:pt>
                <c:pt idx="10821">
                  <c:v>148.05620219379301</c:v>
                </c:pt>
                <c:pt idx="10822">
                  <c:v>148.04225023561699</c:v>
                </c:pt>
                <c:pt idx="10823">
                  <c:v>148.022916253646</c:v>
                </c:pt>
                <c:pt idx="10824">
                  <c:v>147.99355701707401</c:v>
                </c:pt>
                <c:pt idx="10825">
                  <c:v>147.96368150628899</c:v>
                </c:pt>
                <c:pt idx="10826">
                  <c:v>147.93379998698401</c:v>
                </c:pt>
                <c:pt idx="10827">
                  <c:v>147.907440000002</c:v>
                </c:pt>
                <c:pt idx="10828">
                  <c:v>147.88391394987099</c:v>
                </c:pt>
                <c:pt idx="10829">
                  <c:v>147.86491534192601</c:v>
                </c:pt>
                <c:pt idx="10830">
                  <c:v>147.84622926644201</c:v>
                </c:pt>
                <c:pt idx="10831">
                  <c:v>147.82982986812701</c:v>
                </c:pt>
                <c:pt idx="10832">
                  <c:v>147.81334477810699</c:v>
                </c:pt>
                <c:pt idx="10833">
                  <c:v>147.794604098733</c:v>
                </c:pt>
                <c:pt idx="10834">
                  <c:v>147.778461018217</c:v>
                </c:pt>
                <c:pt idx="10835">
                  <c:v>147.76368404147601</c:v>
                </c:pt>
                <c:pt idx="10836">
                  <c:v>147.75135852142299</c:v>
                </c:pt>
                <c:pt idx="10837">
                  <c:v>147.73870976316499</c:v>
                </c:pt>
                <c:pt idx="10838">
                  <c:v>147.72391063931599</c:v>
                </c:pt>
                <c:pt idx="10839">
                  <c:v>147.71844859920199</c:v>
                </c:pt>
                <c:pt idx="10840">
                  <c:v>147.72000168092899</c:v>
                </c:pt>
                <c:pt idx="10841">
                  <c:v>147.72295999996899</c:v>
                </c:pt>
                <c:pt idx="10842">
                  <c:v>147.72796948999701</c:v>
                </c:pt>
                <c:pt idx="10843">
                  <c:v>147.734507837687</c:v>
                </c:pt>
                <c:pt idx="10844">
                  <c:v>147.74552199804299</c:v>
                </c:pt>
                <c:pt idx="10845">
                  <c:v>147.75821856479399</c:v>
                </c:pt>
                <c:pt idx="10846">
                  <c:v>147.77259935199399</c:v>
                </c:pt>
                <c:pt idx="10847">
                  <c:v>147.79069934361499</c:v>
                </c:pt>
                <c:pt idx="10848">
                  <c:v>147.809244260767</c:v>
                </c:pt>
                <c:pt idx="10849">
                  <c:v>147.828351439383</c:v>
                </c:pt>
                <c:pt idx="10850">
                  <c:v>147.84970015025999</c:v>
                </c:pt>
                <c:pt idx="10851">
                  <c:v>147.87356800864799</c:v>
                </c:pt>
                <c:pt idx="10852">
                  <c:v>147.887989401526</c:v>
                </c:pt>
                <c:pt idx="10853">
                  <c:v>147.90161000001899</c:v>
                </c:pt>
                <c:pt idx="10854">
                  <c:v>147.92334185789201</c:v>
                </c:pt>
                <c:pt idx="10855">
                  <c:v>147.94222895809801</c:v>
                </c:pt>
                <c:pt idx="10856">
                  <c:v>147.949093810943</c:v>
                </c:pt>
                <c:pt idx="10857">
                  <c:v>147.95425338253401</c:v>
                </c:pt>
                <c:pt idx="10858">
                  <c:v>147.954608137018</c:v>
                </c:pt>
                <c:pt idx="10859">
                  <c:v>147.94454344459101</c:v>
                </c:pt>
                <c:pt idx="10860">
                  <c:v>147.931087644575</c:v>
                </c:pt>
                <c:pt idx="10861">
                  <c:v>147.924335046203</c:v>
                </c:pt>
                <c:pt idx="10862">
                  <c:v>147.92060319668801</c:v>
                </c:pt>
                <c:pt idx="10863">
                  <c:v>147.91524129873599</c:v>
                </c:pt>
                <c:pt idx="10864">
                  <c:v>147.911811880334</c:v>
                </c:pt>
                <c:pt idx="10865">
                  <c:v>147.906158288634</c:v>
                </c:pt>
                <c:pt idx="10866">
                  <c:v>147.901101054755</c:v>
                </c:pt>
                <c:pt idx="10867">
                  <c:v>147.89596662094499</c:v>
                </c:pt>
                <c:pt idx="10868">
                  <c:v>147.89309460068301</c:v>
                </c:pt>
                <c:pt idx="10869">
                  <c:v>147.894978726434</c:v>
                </c:pt>
                <c:pt idx="10870">
                  <c:v>147.90389929379899</c:v>
                </c:pt>
                <c:pt idx="10871">
                  <c:v>147.91377453785901</c:v>
                </c:pt>
                <c:pt idx="10872">
                  <c:v>147.921544209015</c:v>
                </c:pt>
                <c:pt idx="10873">
                  <c:v>147.927777986509</c:v>
                </c:pt>
                <c:pt idx="10874">
                  <c:v>147.93140362890699</c:v>
                </c:pt>
                <c:pt idx="10875">
                  <c:v>147.93610020338599</c:v>
                </c:pt>
                <c:pt idx="10876">
                  <c:v>147.93935064915399</c:v>
                </c:pt>
                <c:pt idx="10877">
                  <c:v>147.94146889056799</c:v>
                </c:pt>
                <c:pt idx="10878">
                  <c:v>147.94278999998201</c:v>
                </c:pt>
                <c:pt idx="10879">
                  <c:v>147.94441447781199</c:v>
                </c:pt>
                <c:pt idx="10880">
                  <c:v>147.94253245035901</c:v>
                </c:pt>
                <c:pt idx="10881">
                  <c:v>147.93832917909501</c:v>
                </c:pt>
                <c:pt idx="10882">
                  <c:v>147.93508628061201</c:v>
                </c:pt>
                <c:pt idx="10883">
                  <c:v>147.93061181496</c:v>
                </c:pt>
                <c:pt idx="10884">
                  <c:v>147.91966791196199</c:v>
                </c:pt>
                <c:pt idx="10885">
                  <c:v>147.90473975890799</c:v>
                </c:pt>
                <c:pt idx="10886">
                  <c:v>147.89329776144501</c:v>
                </c:pt>
                <c:pt idx="10887">
                  <c:v>147.887373024488</c:v>
                </c:pt>
                <c:pt idx="10888">
                  <c:v>147.87416143112699</c:v>
                </c:pt>
                <c:pt idx="10889">
                  <c:v>147.84951999998901</c:v>
                </c:pt>
                <c:pt idx="10890">
                  <c:v>147.829374899519</c:v>
                </c:pt>
                <c:pt idx="10891">
                  <c:v>147.817417708709</c:v>
                </c:pt>
                <c:pt idx="10892">
                  <c:v>147.80193953658599</c:v>
                </c:pt>
                <c:pt idx="10893">
                  <c:v>147.78221006664199</c:v>
                </c:pt>
                <c:pt idx="10894">
                  <c:v>147.764117466355</c:v>
                </c:pt>
                <c:pt idx="10895">
                  <c:v>147.751124518875</c:v>
                </c:pt>
                <c:pt idx="10896">
                  <c:v>147.74474196384301</c:v>
                </c:pt>
                <c:pt idx="10897">
                  <c:v>147.73984784018899</c:v>
                </c:pt>
                <c:pt idx="10898">
                  <c:v>147.73692263537001</c:v>
                </c:pt>
                <c:pt idx="10899">
                  <c:v>147.73842775039401</c:v>
                </c:pt>
                <c:pt idx="10900">
                  <c:v>147.743273047662</c:v>
                </c:pt>
                <c:pt idx="10901">
                  <c:v>147.75345225516199</c:v>
                </c:pt>
                <c:pt idx="10902">
                  <c:v>147.76622000005301</c:v>
                </c:pt>
                <c:pt idx="10903">
                  <c:v>147.77983583390599</c:v>
                </c:pt>
                <c:pt idx="10904">
                  <c:v>147.794054301198</c:v>
                </c:pt>
                <c:pt idx="10905">
                  <c:v>147.80890062872101</c:v>
                </c:pt>
                <c:pt idx="10906">
                  <c:v>147.82187690045799</c:v>
                </c:pt>
                <c:pt idx="10907">
                  <c:v>147.829264339823</c:v>
                </c:pt>
                <c:pt idx="10908">
                  <c:v>147.83643157079899</c:v>
                </c:pt>
                <c:pt idx="10909">
                  <c:v>147.84521557437799</c:v>
                </c:pt>
                <c:pt idx="10910">
                  <c:v>147.852240651937</c:v>
                </c:pt>
                <c:pt idx="10911">
                  <c:v>147.85275439909</c:v>
                </c:pt>
                <c:pt idx="10912">
                  <c:v>147.85282900088799</c:v>
                </c:pt>
                <c:pt idx="10913">
                  <c:v>147.85753645314199</c:v>
                </c:pt>
                <c:pt idx="10914">
                  <c:v>147.86695034784901</c:v>
                </c:pt>
                <c:pt idx="10915">
                  <c:v>147.88666999996099</c:v>
                </c:pt>
                <c:pt idx="10916">
                  <c:v>147.909667742181</c:v>
                </c:pt>
                <c:pt idx="10917">
                  <c:v>147.92135864033199</c:v>
                </c:pt>
                <c:pt idx="10918">
                  <c:v>147.92799778038699</c:v>
                </c:pt>
                <c:pt idx="10919">
                  <c:v>147.93228092712999</c:v>
                </c:pt>
                <c:pt idx="10920">
                  <c:v>147.93729465843799</c:v>
                </c:pt>
                <c:pt idx="10921">
                  <c:v>147.94129769909301</c:v>
                </c:pt>
                <c:pt idx="10922">
                  <c:v>147.945285275554</c:v>
                </c:pt>
                <c:pt idx="10923">
                  <c:v>147.95089473542299</c:v>
                </c:pt>
                <c:pt idx="10924">
                  <c:v>147.953655147348</c:v>
                </c:pt>
                <c:pt idx="10925">
                  <c:v>147.95137233612101</c:v>
                </c:pt>
                <c:pt idx="10926">
                  <c:v>147.94945479350901</c:v>
                </c:pt>
                <c:pt idx="10927">
                  <c:v>147.952190533753</c:v>
                </c:pt>
                <c:pt idx="10928">
                  <c:v>147.957797650532</c:v>
                </c:pt>
                <c:pt idx="10929">
                  <c:v>147.95974999996301</c:v>
                </c:pt>
                <c:pt idx="10930">
                  <c:v>147.96211760907701</c:v>
                </c:pt>
                <c:pt idx="10931">
                  <c:v>147.97063272016001</c:v>
                </c:pt>
                <c:pt idx="10932">
                  <c:v>147.982153706985</c:v>
                </c:pt>
                <c:pt idx="10933">
                  <c:v>147.99174758125201</c:v>
                </c:pt>
                <c:pt idx="10934">
                  <c:v>148.00416796840301</c:v>
                </c:pt>
                <c:pt idx="10935">
                  <c:v>148.01389512896799</c:v>
                </c:pt>
                <c:pt idx="10936">
                  <c:v>148.02137340114299</c:v>
                </c:pt>
                <c:pt idx="10937">
                  <c:v>148.02551887097701</c:v>
                </c:pt>
                <c:pt idx="10938">
                  <c:v>148.027019937267</c:v>
                </c:pt>
                <c:pt idx="10939">
                  <c:v>148.024504206036</c:v>
                </c:pt>
                <c:pt idx="10940">
                  <c:v>148.021165232291</c:v>
                </c:pt>
                <c:pt idx="10941">
                  <c:v>148.00359999997701</c:v>
                </c:pt>
                <c:pt idx="10942">
                  <c:v>147.99057219057701</c:v>
                </c:pt>
                <c:pt idx="10943">
                  <c:v>147.98589910275501</c:v>
                </c:pt>
                <c:pt idx="10944">
                  <c:v>147.984057200715</c:v>
                </c:pt>
                <c:pt idx="10945">
                  <c:v>147.98275868149</c:v>
                </c:pt>
                <c:pt idx="10946">
                  <c:v>147.980505920252</c:v>
                </c:pt>
                <c:pt idx="10947">
                  <c:v>147.97924426563401</c:v>
                </c:pt>
                <c:pt idx="10948">
                  <c:v>147.980567267119</c:v>
                </c:pt>
                <c:pt idx="10949">
                  <c:v>147.98138917833401</c:v>
                </c:pt>
                <c:pt idx="10950">
                  <c:v>147.98094139825099</c:v>
                </c:pt>
                <c:pt idx="10951">
                  <c:v>147.979279243413</c:v>
                </c:pt>
                <c:pt idx="10952">
                  <c:v>147.982438353877</c:v>
                </c:pt>
                <c:pt idx="10953">
                  <c:v>147.99379809793899</c:v>
                </c:pt>
                <c:pt idx="10954">
                  <c:v>148.00022479644301</c:v>
                </c:pt>
                <c:pt idx="10955">
                  <c:v>148.00641999999101</c:v>
                </c:pt>
                <c:pt idx="10956">
                  <c:v>148.00848245785099</c:v>
                </c:pt>
                <c:pt idx="10957">
                  <c:v>148.01006045931999</c:v>
                </c:pt>
                <c:pt idx="10958">
                  <c:v>148.006887452017</c:v>
                </c:pt>
                <c:pt idx="10959">
                  <c:v>147.998194500088</c:v>
                </c:pt>
                <c:pt idx="10960">
                  <c:v>147.988193388171</c:v>
                </c:pt>
                <c:pt idx="10961">
                  <c:v>147.97662062896401</c:v>
                </c:pt>
                <c:pt idx="10962">
                  <c:v>147.96110990077</c:v>
                </c:pt>
                <c:pt idx="10963">
                  <c:v>147.94604686563599</c:v>
                </c:pt>
                <c:pt idx="10964">
                  <c:v>147.93415524104299</c:v>
                </c:pt>
                <c:pt idx="10965">
                  <c:v>147.92571108071701</c:v>
                </c:pt>
                <c:pt idx="10966">
                  <c:v>147.91480485160801</c:v>
                </c:pt>
                <c:pt idx="10967">
                  <c:v>147.90611291515</c:v>
                </c:pt>
                <c:pt idx="10968">
                  <c:v>147.89851776564399</c:v>
                </c:pt>
                <c:pt idx="10969">
                  <c:v>147.89058999997701</c:v>
                </c:pt>
                <c:pt idx="10970">
                  <c:v>147.88416522420201</c:v>
                </c:pt>
                <c:pt idx="10971">
                  <c:v>147.87790362554901</c:v>
                </c:pt>
                <c:pt idx="10972">
                  <c:v>147.873854108568</c:v>
                </c:pt>
                <c:pt idx="10973">
                  <c:v>147.870898485341</c:v>
                </c:pt>
                <c:pt idx="10974">
                  <c:v>147.86614439538101</c:v>
                </c:pt>
                <c:pt idx="10975">
                  <c:v>147.86112959742499</c:v>
                </c:pt>
                <c:pt idx="10976">
                  <c:v>147.85710725756601</c:v>
                </c:pt>
                <c:pt idx="10977">
                  <c:v>147.858479003425</c:v>
                </c:pt>
                <c:pt idx="10978">
                  <c:v>147.87822750100599</c:v>
                </c:pt>
                <c:pt idx="10979">
                  <c:v>147.90424999997501</c:v>
                </c:pt>
                <c:pt idx="10980">
                  <c:v>147.91245593784501</c:v>
                </c:pt>
                <c:pt idx="10981">
                  <c:v>147.92167338611799</c:v>
                </c:pt>
                <c:pt idx="10982">
                  <c:v>147.93046494677799</c:v>
                </c:pt>
                <c:pt idx="10983">
                  <c:v>147.93426605268399</c:v>
                </c:pt>
                <c:pt idx="10984">
                  <c:v>147.93883247909099</c:v>
                </c:pt>
                <c:pt idx="10985">
                  <c:v>147.94497890130901</c:v>
                </c:pt>
                <c:pt idx="10986">
                  <c:v>147.947204132428</c:v>
                </c:pt>
                <c:pt idx="10987">
                  <c:v>147.94293449974899</c:v>
                </c:pt>
                <c:pt idx="10988">
                  <c:v>147.928579163987</c:v>
                </c:pt>
                <c:pt idx="10989">
                  <c:v>147.91749320109</c:v>
                </c:pt>
                <c:pt idx="10990">
                  <c:v>147.91146999999901</c:v>
                </c:pt>
                <c:pt idx="10991">
                  <c:v>147.90175773095501</c:v>
                </c:pt>
                <c:pt idx="10992">
                  <c:v>147.89346023789</c:v>
                </c:pt>
                <c:pt idx="10993">
                  <c:v>147.88634944937499</c:v>
                </c:pt>
                <c:pt idx="10994">
                  <c:v>147.88288904678299</c:v>
                </c:pt>
                <c:pt idx="10995">
                  <c:v>147.88115625724399</c:v>
                </c:pt>
                <c:pt idx="10996">
                  <c:v>147.88308420481599</c:v>
                </c:pt>
                <c:pt idx="10997">
                  <c:v>147.89188825876701</c:v>
                </c:pt>
                <c:pt idx="10998">
                  <c:v>147.89961240807901</c:v>
                </c:pt>
                <c:pt idx="10999">
                  <c:v>147.90587576482</c:v>
                </c:pt>
                <c:pt idx="11000">
                  <c:v>147.90674776009499</c:v>
                </c:pt>
                <c:pt idx="11001">
                  <c:v>147.90315025957099</c:v>
                </c:pt>
                <c:pt idx="11002">
                  <c:v>147.899410000031</c:v>
                </c:pt>
                <c:pt idx="11003">
                  <c:v>147.89709737248199</c:v>
                </c:pt>
                <c:pt idx="11004">
                  <c:v>147.89740344128799</c:v>
                </c:pt>
                <c:pt idx="11005">
                  <c:v>147.89819500879801</c:v>
                </c:pt>
                <c:pt idx="11006">
                  <c:v>147.897523864932</c:v>
                </c:pt>
                <c:pt idx="11007">
                  <c:v>147.89382429953301</c:v>
                </c:pt>
                <c:pt idx="11008">
                  <c:v>147.88532585023799</c:v>
                </c:pt>
                <c:pt idx="11009">
                  <c:v>147.86992279063401</c:v>
                </c:pt>
                <c:pt idx="11010">
                  <c:v>147.85033507674299</c:v>
                </c:pt>
                <c:pt idx="11011">
                  <c:v>147.83329856380001</c:v>
                </c:pt>
                <c:pt idx="11012">
                  <c:v>147.82072003328801</c:v>
                </c:pt>
                <c:pt idx="11013">
                  <c:v>147.804609999993</c:v>
                </c:pt>
                <c:pt idx="11014">
                  <c:v>147.79156162541699</c:v>
                </c:pt>
                <c:pt idx="11015">
                  <c:v>147.78108962508</c:v>
                </c:pt>
                <c:pt idx="11016">
                  <c:v>147.77412102990201</c:v>
                </c:pt>
                <c:pt idx="11017">
                  <c:v>147.77094242067099</c:v>
                </c:pt>
                <c:pt idx="11018">
                  <c:v>147.76761686144499</c:v>
                </c:pt>
                <c:pt idx="11019">
                  <c:v>147.76064255100101</c:v>
                </c:pt>
                <c:pt idx="11020">
                  <c:v>147.75194422063001</c:v>
                </c:pt>
                <c:pt idx="11021">
                  <c:v>147.746671460019</c:v>
                </c:pt>
                <c:pt idx="11022">
                  <c:v>147.747610663573</c:v>
                </c:pt>
                <c:pt idx="11023">
                  <c:v>147.752098076621</c:v>
                </c:pt>
                <c:pt idx="11024">
                  <c:v>147.76343289830101</c:v>
                </c:pt>
                <c:pt idx="11025">
                  <c:v>147.778367649214</c:v>
                </c:pt>
                <c:pt idx="11026">
                  <c:v>147.79703525756099</c:v>
                </c:pt>
                <c:pt idx="11027">
                  <c:v>147.82255966050701</c:v>
                </c:pt>
                <c:pt idx="11028">
                  <c:v>147.84370522061801</c:v>
                </c:pt>
                <c:pt idx="11029">
                  <c:v>147.86941999993999</c:v>
                </c:pt>
                <c:pt idx="11030">
                  <c:v>147.87239455756</c:v>
                </c:pt>
                <c:pt idx="11031">
                  <c:v>147.884880674492</c:v>
                </c:pt>
                <c:pt idx="11032">
                  <c:v>147.90185982187</c:v>
                </c:pt>
                <c:pt idx="11033">
                  <c:v>147.91471425677099</c:v>
                </c:pt>
                <c:pt idx="11034">
                  <c:v>147.92396930297701</c:v>
                </c:pt>
                <c:pt idx="11035">
                  <c:v>147.936781570362</c:v>
                </c:pt>
                <c:pt idx="11036">
                  <c:v>147.941989999996</c:v>
                </c:pt>
                <c:pt idx="11037">
                  <c:v>147.94966899690101</c:v>
                </c:pt>
                <c:pt idx="11038">
                  <c:v>147.957480418849</c:v>
                </c:pt>
                <c:pt idx="11039">
                  <c:v>147.96250600003799</c:v>
                </c:pt>
                <c:pt idx="11040">
                  <c:v>147.96756406859001</c:v>
                </c:pt>
                <c:pt idx="11041">
                  <c:v>147.97397655861701</c:v>
                </c:pt>
                <c:pt idx="11042">
                  <c:v>147.979163064251</c:v>
                </c:pt>
                <c:pt idx="11043">
                  <c:v>147.98007575402301</c:v>
                </c:pt>
                <c:pt idx="11044">
                  <c:v>147.97387519322001</c:v>
                </c:pt>
                <c:pt idx="11045">
                  <c:v>147.96794894539801</c:v>
                </c:pt>
                <c:pt idx="11046">
                  <c:v>147.96345057359301</c:v>
                </c:pt>
                <c:pt idx="11047">
                  <c:v>147.95341699936401</c:v>
                </c:pt>
                <c:pt idx="11048">
                  <c:v>147.93700299985201</c:v>
                </c:pt>
                <c:pt idx="11049">
                  <c:v>147.92360555560199</c:v>
                </c:pt>
                <c:pt idx="11050">
                  <c:v>147.90718000004799</c:v>
                </c:pt>
                <c:pt idx="11051">
                  <c:v>147.88872185307301</c:v>
                </c:pt>
                <c:pt idx="11052">
                  <c:v>147.87532301749999</c:v>
                </c:pt>
                <c:pt idx="11053">
                  <c:v>147.866919055506</c:v>
                </c:pt>
                <c:pt idx="11054">
                  <c:v>147.858617392432</c:v>
                </c:pt>
                <c:pt idx="11055">
                  <c:v>147.85452847356399</c:v>
                </c:pt>
                <c:pt idx="11056">
                  <c:v>147.85281648678699</c:v>
                </c:pt>
                <c:pt idx="11057">
                  <c:v>147.85332429177299</c:v>
                </c:pt>
                <c:pt idx="11058">
                  <c:v>147.85226008023099</c:v>
                </c:pt>
                <c:pt idx="11059">
                  <c:v>147.850420343633</c:v>
                </c:pt>
                <c:pt idx="11060">
                  <c:v>147.84738928548899</c:v>
                </c:pt>
                <c:pt idx="11061">
                  <c:v>147.83531055422401</c:v>
                </c:pt>
                <c:pt idx="11062">
                  <c:v>147.81567872519301</c:v>
                </c:pt>
                <c:pt idx="11063">
                  <c:v>147.79816840428199</c:v>
                </c:pt>
                <c:pt idx="11064">
                  <c:v>147.783865387361</c:v>
                </c:pt>
                <c:pt idx="11065">
                  <c:v>147.772373599649</c:v>
                </c:pt>
                <c:pt idx="11066">
                  <c:v>147.76616999999101</c:v>
                </c:pt>
                <c:pt idx="11067">
                  <c:v>147.76104639051599</c:v>
                </c:pt>
                <c:pt idx="11068">
                  <c:v>147.75491712449201</c:v>
                </c:pt>
                <c:pt idx="11069">
                  <c:v>147.750568017463</c:v>
                </c:pt>
                <c:pt idx="11070">
                  <c:v>147.74468571942199</c:v>
                </c:pt>
                <c:pt idx="11071">
                  <c:v>147.73715809418499</c:v>
                </c:pt>
                <c:pt idx="11072">
                  <c:v>147.72983059717799</c:v>
                </c:pt>
                <c:pt idx="11073">
                  <c:v>147.712561123635</c:v>
                </c:pt>
                <c:pt idx="11074">
                  <c:v>147.70559357178001</c:v>
                </c:pt>
                <c:pt idx="11075">
                  <c:v>147.69826537256799</c:v>
                </c:pt>
                <c:pt idx="11076">
                  <c:v>147.69910523768399</c:v>
                </c:pt>
                <c:pt idx="11077">
                  <c:v>147.70129000001501</c:v>
                </c:pt>
                <c:pt idx="11078">
                  <c:v>147.709539925489</c:v>
                </c:pt>
                <c:pt idx="11079">
                  <c:v>147.719177988827</c:v>
                </c:pt>
                <c:pt idx="11080">
                  <c:v>147.73057106640201</c:v>
                </c:pt>
                <c:pt idx="11081">
                  <c:v>147.74692398197399</c:v>
                </c:pt>
                <c:pt idx="11082">
                  <c:v>147.762537770764</c:v>
                </c:pt>
                <c:pt idx="11083">
                  <c:v>147.77219544837499</c:v>
                </c:pt>
                <c:pt idx="11084">
                  <c:v>147.779664911754</c:v>
                </c:pt>
                <c:pt idx="11085">
                  <c:v>147.78400325832001</c:v>
                </c:pt>
                <c:pt idx="11086">
                  <c:v>147.782930724435</c:v>
                </c:pt>
                <c:pt idx="11087">
                  <c:v>147.78195217273699</c:v>
                </c:pt>
                <c:pt idx="11088">
                  <c:v>147.79361636516001</c:v>
                </c:pt>
                <c:pt idx="11089">
                  <c:v>147.80693062929799</c:v>
                </c:pt>
                <c:pt idx="11090">
                  <c:v>147.81542999996901</c:v>
                </c:pt>
                <c:pt idx="11091">
                  <c:v>147.822147374678</c:v>
                </c:pt>
                <c:pt idx="11092">
                  <c:v>147.826163865403</c:v>
                </c:pt>
                <c:pt idx="11093">
                  <c:v>147.82565911364901</c:v>
                </c:pt>
                <c:pt idx="11094">
                  <c:v>147.82590730366701</c:v>
                </c:pt>
                <c:pt idx="11095">
                  <c:v>147.82659195873001</c:v>
                </c:pt>
                <c:pt idx="11096">
                  <c:v>147.82637144995499</c:v>
                </c:pt>
                <c:pt idx="11097">
                  <c:v>147.82763713180299</c:v>
                </c:pt>
                <c:pt idx="11098">
                  <c:v>147.83231752296001</c:v>
                </c:pt>
                <c:pt idx="11099">
                  <c:v>147.842149738872</c:v>
                </c:pt>
                <c:pt idx="11100">
                  <c:v>147.85043156862301</c:v>
                </c:pt>
                <c:pt idx="11101">
                  <c:v>147.852957368272</c:v>
                </c:pt>
                <c:pt idx="11102">
                  <c:v>147.85262148215199</c:v>
                </c:pt>
                <c:pt idx="11103">
                  <c:v>147.85048000002001</c:v>
                </c:pt>
                <c:pt idx="11104">
                  <c:v>147.844811573794</c:v>
                </c:pt>
                <c:pt idx="11105">
                  <c:v>147.839533278115</c:v>
                </c:pt>
                <c:pt idx="11106">
                  <c:v>147.83574591864999</c:v>
                </c:pt>
                <c:pt idx="11107">
                  <c:v>147.833544463659</c:v>
                </c:pt>
                <c:pt idx="11108">
                  <c:v>147.832584527233</c:v>
                </c:pt>
                <c:pt idx="11109">
                  <c:v>147.833520022611</c:v>
                </c:pt>
                <c:pt idx="11110">
                  <c:v>147.836355293319</c:v>
                </c:pt>
                <c:pt idx="11111">
                  <c:v>147.84071057328501</c:v>
                </c:pt>
                <c:pt idx="11112">
                  <c:v>147.84864401599501</c:v>
                </c:pt>
                <c:pt idx="11113">
                  <c:v>147.86137883030401</c:v>
                </c:pt>
                <c:pt idx="11114">
                  <c:v>147.87860889276001</c:v>
                </c:pt>
                <c:pt idx="11115">
                  <c:v>147.89149916392199</c:v>
                </c:pt>
                <c:pt idx="11116">
                  <c:v>147.90556000002701</c:v>
                </c:pt>
                <c:pt idx="11117">
                  <c:v>147.91222429049901</c:v>
                </c:pt>
                <c:pt idx="11118">
                  <c:v>147.92034823201601</c:v>
                </c:pt>
                <c:pt idx="11119">
                  <c:v>147.92867392801199</c:v>
                </c:pt>
                <c:pt idx="11120">
                  <c:v>147.93485518915099</c:v>
                </c:pt>
                <c:pt idx="11121">
                  <c:v>147.93994840445399</c:v>
                </c:pt>
                <c:pt idx="11122">
                  <c:v>147.94561399689499</c:v>
                </c:pt>
                <c:pt idx="11123">
                  <c:v>147.95068249997999</c:v>
                </c:pt>
                <c:pt idx="11124">
                  <c:v>147.95625447752701</c:v>
                </c:pt>
                <c:pt idx="11125">
                  <c:v>147.963433477698</c:v>
                </c:pt>
                <c:pt idx="11126">
                  <c:v>147.965627230443</c:v>
                </c:pt>
                <c:pt idx="11127">
                  <c:v>147.97149681593399</c:v>
                </c:pt>
                <c:pt idx="11128">
                  <c:v>147.981540000027</c:v>
                </c:pt>
                <c:pt idx="11129">
                  <c:v>147.981540000026</c:v>
                </c:pt>
                <c:pt idx="11130">
                  <c:v>148.002259019002</c:v>
                </c:pt>
                <c:pt idx="11131">
                  <c:v>148.00288000003101</c:v>
                </c:pt>
                <c:pt idx="11132">
                  <c:v>148.007701997439</c:v>
                </c:pt>
                <c:pt idx="11133">
                  <c:v>148.009438424324</c:v>
                </c:pt>
                <c:pt idx="11134">
                  <c:v>148.00529849390799</c:v>
                </c:pt>
                <c:pt idx="11135">
                  <c:v>148.00076580238201</c:v>
                </c:pt>
                <c:pt idx="11136">
                  <c:v>147.99961085232999</c:v>
                </c:pt>
                <c:pt idx="11137">
                  <c:v>147.996763661758</c:v>
                </c:pt>
                <c:pt idx="11138">
                  <c:v>147.99047047329901</c:v>
                </c:pt>
                <c:pt idx="11139">
                  <c:v>147.98565380396499</c:v>
                </c:pt>
                <c:pt idx="11140">
                  <c:v>147.98876307726499</c:v>
                </c:pt>
                <c:pt idx="11141">
                  <c:v>147.98669032545399</c:v>
                </c:pt>
                <c:pt idx="11142">
                  <c:v>147.98466708746801</c:v>
                </c:pt>
                <c:pt idx="11143">
                  <c:v>147.983759737393</c:v>
                </c:pt>
                <c:pt idx="11144">
                  <c:v>147.98524580360399</c:v>
                </c:pt>
                <c:pt idx="11145">
                  <c:v>147.991593047089</c:v>
                </c:pt>
                <c:pt idx="11146">
                  <c:v>147.99117520126001</c:v>
                </c:pt>
                <c:pt idx="11147">
                  <c:v>147.986570442192</c:v>
                </c:pt>
                <c:pt idx="11148">
                  <c:v>147.97999749700199</c:v>
                </c:pt>
                <c:pt idx="11149">
                  <c:v>147.97194418557399</c:v>
                </c:pt>
                <c:pt idx="11150">
                  <c:v>147.96403102900601</c:v>
                </c:pt>
                <c:pt idx="11151">
                  <c:v>147.95898489336699</c:v>
                </c:pt>
                <c:pt idx="11152">
                  <c:v>147.962065851391</c:v>
                </c:pt>
                <c:pt idx="11153">
                  <c:v>147.97107542245001</c:v>
                </c:pt>
                <c:pt idx="11154">
                  <c:v>147.98062669545999</c:v>
                </c:pt>
                <c:pt idx="11155">
                  <c:v>147.98905466799701</c:v>
                </c:pt>
                <c:pt idx="11156">
                  <c:v>147.99703361169901</c:v>
                </c:pt>
                <c:pt idx="11157">
                  <c:v>148.00713000001201</c:v>
                </c:pt>
                <c:pt idx="11158">
                  <c:v>148.00989999996</c:v>
                </c:pt>
                <c:pt idx="11159">
                  <c:v>148.008187892725</c:v>
                </c:pt>
                <c:pt idx="11160">
                  <c:v>148.005645028034</c:v>
                </c:pt>
                <c:pt idx="11161">
                  <c:v>148.00146063212901</c:v>
                </c:pt>
                <c:pt idx="11162">
                  <c:v>147.99402280976199</c:v>
                </c:pt>
                <c:pt idx="11163">
                  <c:v>147.98188070585499</c:v>
                </c:pt>
                <c:pt idx="11164">
                  <c:v>147.967732511083</c:v>
                </c:pt>
                <c:pt idx="11165">
                  <c:v>147.95962773675299</c:v>
                </c:pt>
                <c:pt idx="11166">
                  <c:v>147.953594585481</c:v>
                </c:pt>
                <c:pt idx="11167">
                  <c:v>147.94262244717601</c:v>
                </c:pt>
                <c:pt idx="11168">
                  <c:v>147.93266516573601</c:v>
                </c:pt>
                <c:pt idx="11169">
                  <c:v>147.924959999978</c:v>
                </c:pt>
                <c:pt idx="11170">
                  <c:v>147.91682240411799</c:v>
                </c:pt>
                <c:pt idx="11171">
                  <c:v>147.90313304637201</c:v>
                </c:pt>
                <c:pt idx="11172">
                  <c:v>147.894549445129</c:v>
                </c:pt>
                <c:pt idx="11173">
                  <c:v>147.89130051308501</c:v>
                </c:pt>
                <c:pt idx="11174">
                  <c:v>147.890982631404</c:v>
                </c:pt>
                <c:pt idx="11175">
                  <c:v>147.89818784637299</c:v>
                </c:pt>
                <c:pt idx="11176">
                  <c:v>147.91488991810999</c:v>
                </c:pt>
                <c:pt idx="11177">
                  <c:v>147.92978023114401</c:v>
                </c:pt>
                <c:pt idx="11178">
                  <c:v>147.93597147255801</c:v>
                </c:pt>
                <c:pt idx="11179">
                  <c:v>147.93698356771699</c:v>
                </c:pt>
                <c:pt idx="11180">
                  <c:v>147.930264229427</c:v>
                </c:pt>
                <c:pt idx="11181">
                  <c:v>147.918879193479</c:v>
                </c:pt>
                <c:pt idx="11182">
                  <c:v>147.91157279942101</c:v>
                </c:pt>
                <c:pt idx="11183">
                  <c:v>147.90027000004901</c:v>
                </c:pt>
                <c:pt idx="11184">
                  <c:v>147.894137140732</c:v>
                </c:pt>
                <c:pt idx="11185">
                  <c:v>147.887603290605</c:v>
                </c:pt>
                <c:pt idx="11186">
                  <c:v>147.87947545322501</c:v>
                </c:pt>
                <c:pt idx="11187">
                  <c:v>147.872333166971</c:v>
                </c:pt>
                <c:pt idx="11188">
                  <c:v>147.86905351254401</c:v>
                </c:pt>
                <c:pt idx="11189">
                  <c:v>147.86713475535501</c:v>
                </c:pt>
                <c:pt idx="11190">
                  <c:v>147.86704346972101</c:v>
                </c:pt>
                <c:pt idx="11191">
                  <c:v>147.87202514880201</c:v>
                </c:pt>
                <c:pt idx="11192">
                  <c:v>147.87883513749699</c:v>
                </c:pt>
                <c:pt idx="11193">
                  <c:v>147.89032803787401</c:v>
                </c:pt>
                <c:pt idx="11194">
                  <c:v>147.910097706568</c:v>
                </c:pt>
                <c:pt idx="11195">
                  <c:v>147.91569528327301</c:v>
                </c:pt>
                <c:pt idx="11196">
                  <c:v>147.91285177064</c:v>
                </c:pt>
                <c:pt idx="11197">
                  <c:v>147.91012355362199</c:v>
                </c:pt>
                <c:pt idx="11198">
                  <c:v>147.90173943109099</c:v>
                </c:pt>
                <c:pt idx="11199">
                  <c:v>147.88786057323099</c:v>
                </c:pt>
                <c:pt idx="11200">
                  <c:v>147.872995474063</c:v>
                </c:pt>
                <c:pt idx="11201">
                  <c:v>147.85754509266201</c:v>
                </c:pt>
                <c:pt idx="11202">
                  <c:v>147.843983243618</c:v>
                </c:pt>
                <c:pt idx="11203">
                  <c:v>147.83488019498299</c:v>
                </c:pt>
                <c:pt idx="11204">
                  <c:v>147.835171330403</c:v>
                </c:pt>
                <c:pt idx="11205">
                  <c:v>147.836785539392</c:v>
                </c:pt>
                <c:pt idx="11206">
                  <c:v>147.836717252272</c:v>
                </c:pt>
                <c:pt idx="11207">
                  <c:v>147.82789484575801</c:v>
                </c:pt>
                <c:pt idx="11208">
                  <c:v>147.82217000004499</c:v>
                </c:pt>
                <c:pt idx="11209">
                  <c:v>147.81632801290101</c:v>
                </c:pt>
                <c:pt idx="11210">
                  <c:v>147.80829286415999</c:v>
                </c:pt>
                <c:pt idx="11211">
                  <c:v>147.798292941152</c:v>
                </c:pt>
                <c:pt idx="11212">
                  <c:v>147.783907136035</c:v>
                </c:pt>
                <c:pt idx="11213">
                  <c:v>147.76909998143199</c:v>
                </c:pt>
                <c:pt idx="11214">
                  <c:v>147.755856148508</c:v>
                </c:pt>
                <c:pt idx="11215">
                  <c:v>147.743602063563</c:v>
                </c:pt>
                <c:pt idx="11216">
                  <c:v>147.73571610699301</c:v>
                </c:pt>
                <c:pt idx="11217">
                  <c:v>147.729671796037</c:v>
                </c:pt>
                <c:pt idx="11218">
                  <c:v>147.72866132139501</c:v>
                </c:pt>
                <c:pt idx="11219">
                  <c:v>147.72926964755101</c:v>
                </c:pt>
                <c:pt idx="11220">
                  <c:v>147.732256079335</c:v>
                </c:pt>
                <c:pt idx="11221">
                  <c:v>147.741009999998</c:v>
                </c:pt>
                <c:pt idx="11222">
                  <c:v>147.752574969298</c:v>
                </c:pt>
                <c:pt idx="11223">
                  <c:v>147.76820766750501</c:v>
                </c:pt>
                <c:pt idx="11224">
                  <c:v>147.77949406839301</c:v>
                </c:pt>
                <c:pt idx="11225">
                  <c:v>147.78739371195201</c:v>
                </c:pt>
                <c:pt idx="11226">
                  <c:v>147.79380537210599</c:v>
                </c:pt>
                <c:pt idx="11227">
                  <c:v>147.798337428633</c:v>
                </c:pt>
                <c:pt idx="11228">
                  <c:v>147.80111149668201</c:v>
                </c:pt>
                <c:pt idx="11229">
                  <c:v>147.805366025946</c:v>
                </c:pt>
                <c:pt idx="11230">
                  <c:v>147.81421623261301</c:v>
                </c:pt>
                <c:pt idx="11231">
                  <c:v>147.827588631162</c:v>
                </c:pt>
                <c:pt idx="11232">
                  <c:v>147.83945311942901</c:v>
                </c:pt>
                <c:pt idx="11233">
                  <c:v>147.84934496874499</c:v>
                </c:pt>
                <c:pt idx="11234">
                  <c:v>147.86052999997801</c:v>
                </c:pt>
                <c:pt idx="11235">
                  <c:v>147.86052999998199</c:v>
                </c:pt>
                <c:pt idx="11236">
                  <c:v>147.877557337333</c:v>
                </c:pt>
                <c:pt idx="11237">
                  <c:v>147.88110000004201</c:v>
                </c:pt>
                <c:pt idx="11238">
                  <c:v>147.88760628221499</c:v>
                </c:pt>
                <c:pt idx="11239">
                  <c:v>147.898573561436</c:v>
                </c:pt>
                <c:pt idx="11240">
                  <c:v>147.90988944651099</c:v>
                </c:pt>
                <c:pt idx="11241">
                  <c:v>147.91995116843401</c:v>
                </c:pt>
                <c:pt idx="11242">
                  <c:v>147.922691740169</c:v>
                </c:pt>
                <c:pt idx="11243">
                  <c:v>147.92316832817301</c:v>
                </c:pt>
                <c:pt idx="11244">
                  <c:v>147.92676171218901</c:v>
                </c:pt>
                <c:pt idx="11245">
                  <c:v>147.930721292154</c:v>
                </c:pt>
                <c:pt idx="11246">
                  <c:v>147.93323000003801</c:v>
                </c:pt>
                <c:pt idx="11247">
                  <c:v>147.93347067102499</c:v>
                </c:pt>
                <c:pt idx="11248">
                  <c:v>147.934699259898</c:v>
                </c:pt>
                <c:pt idx="11249">
                  <c:v>147.933374492295</c:v>
                </c:pt>
                <c:pt idx="11250">
                  <c:v>147.930711312846</c:v>
                </c:pt>
                <c:pt idx="11251">
                  <c:v>147.930748738293</c:v>
                </c:pt>
                <c:pt idx="11252">
                  <c:v>147.933760246123</c:v>
                </c:pt>
                <c:pt idx="11253">
                  <c:v>147.93619815448301</c:v>
                </c:pt>
                <c:pt idx="11254">
                  <c:v>147.93312591253999</c:v>
                </c:pt>
                <c:pt idx="11255">
                  <c:v>147.93126253886999</c:v>
                </c:pt>
                <c:pt idx="11256">
                  <c:v>147.92687132597499</c:v>
                </c:pt>
                <c:pt idx="11257">
                  <c:v>147.928274691517</c:v>
                </c:pt>
                <c:pt idx="11258">
                  <c:v>147.93413095596699</c:v>
                </c:pt>
                <c:pt idx="11259">
                  <c:v>147.93470999997299</c:v>
                </c:pt>
                <c:pt idx="11260">
                  <c:v>147.93359604324999</c:v>
                </c:pt>
                <c:pt idx="11261">
                  <c:v>147.93130314119199</c:v>
                </c:pt>
                <c:pt idx="11262">
                  <c:v>147.92639517290601</c:v>
                </c:pt>
                <c:pt idx="11263">
                  <c:v>147.92457590291301</c:v>
                </c:pt>
                <c:pt idx="11264">
                  <c:v>147.931057691826</c:v>
                </c:pt>
                <c:pt idx="11265">
                  <c:v>147.93987387896101</c:v>
                </c:pt>
                <c:pt idx="11266">
                  <c:v>147.95029329007099</c:v>
                </c:pt>
                <c:pt idx="11267">
                  <c:v>147.95371554422499</c:v>
                </c:pt>
                <c:pt idx="11268">
                  <c:v>147.95674897728901</c:v>
                </c:pt>
                <c:pt idx="11269">
                  <c:v>147.96784999997001</c:v>
                </c:pt>
                <c:pt idx="11270">
                  <c:v>147.970317367652</c:v>
                </c:pt>
                <c:pt idx="11271">
                  <c:v>147.96637529237199</c:v>
                </c:pt>
                <c:pt idx="11272">
                  <c:v>147.955255650852</c:v>
                </c:pt>
                <c:pt idx="11273">
                  <c:v>147.935802838961</c:v>
                </c:pt>
                <c:pt idx="11274">
                  <c:v>147.92593336333201</c:v>
                </c:pt>
                <c:pt idx="11275">
                  <c:v>147.92357929867401</c:v>
                </c:pt>
                <c:pt idx="11276">
                  <c:v>147.91898085756799</c:v>
                </c:pt>
                <c:pt idx="11277">
                  <c:v>147.90712014787201</c:v>
                </c:pt>
                <c:pt idx="11278">
                  <c:v>147.90582407198201</c:v>
                </c:pt>
                <c:pt idx="11279">
                  <c:v>147.90857757457201</c:v>
                </c:pt>
                <c:pt idx="11280">
                  <c:v>147.90231202068799</c:v>
                </c:pt>
                <c:pt idx="11281">
                  <c:v>147.89454010889699</c:v>
                </c:pt>
                <c:pt idx="11282">
                  <c:v>147.88414</c:v>
                </c:pt>
                <c:pt idx="11283">
                  <c:v>147.87710594718499</c:v>
                </c:pt>
                <c:pt idx="11284">
                  <c:v>147.869244887245</c:v>
                </c:pt>
                <c:pt idx="11285">
                  <c:v>147.86036293599199</c:v>
                </c:pt>
                <c:pt idx="11286">
                  <c:v>147.855781514515</c:v>
                </c:pt>
                <c:pt idx="11287">
                  <c:v>147.85668615617499</c:v>
                </c:pt>
                <c:pt idx="11288">
                  <c:v>147.85510226417099</c:v>
                </c:pt>
                <c:pt idx="11289">
                  <c:v>147.84775193454701</c:v>
                </c:pt>
                <c:pt idx="11290">
                  <c:v>147.83525141499999</c:v>
                </c:pt>
                <c:pt idx="11291">
                  <c:v>147.82114724217399</c:v>
                </c:pt>
                <c:pt idx="11292">
                  <c:v>147.803630295636</c:v>
                </c:pt>
                <c:pt idx="11293">
                  <c:v>147.78405999997901</c:v>
                </c:pt>
                <c:pt idx="11294">
                  <c:v>147.768075906181</c:v>
                </c:pt>
                <c:pt idx="11295">
                  <c:v>147.76537381244901</c:v>
                </c:pt>
                <c:pt idx="11296">
                  <c:v>147.76187154741399</c:v>
                </c:pt>
                <c:pt idx="11297">
                  <c:v>147.75886100834001</c:v>
                </c:pt>
                <c:pt idx="11298">
                  <c:v>147.75378889981101</c:v>
                </c:pt>
                <c:pt idx="11299">
                  <c:v>147.745971795001</c:v>
                </c:pt>
                <c:pt idx="11300">
                  <c:v>147.737160461868</c:v>
                </c:pt>
                <c:pt idx="11301">
                  <c:v>147.72696651450801</c:v>
                </c:pt>
                <c:pt idx="11302">
                  <c:v>147.713369897436</c:v>
                </c:pt>
                <c:pt idx="11303">
                  <c:v>147.69794374516999</c:v>
                </c:pt>
                <c:pt idx="11304">
                  <c:v>147.68705394364099</c:v>
                </c:pt>
                <c:pt idx="11305">
                  <c:v>147.67869530676199</c:v>
                </c:pt>
                <c:pt idx="11306">
                  <c:v>147.67426753394099</c:v>
                </c:pt>
                <c:pt idx="11307">
                  <c:v>147.67573299319699</c:v>
                </c:pt>
                <c:pt idx="11308">
                  <c:v>147.69020000002899</c:v>
                </c:pt>
                <c:pt idx="11309">
                  <c:v>147.705399274542</c:v>
                </c:pt>
                <c:pt idx="11310">
                  <c:v>147.72621719710401</c:v>
                </c:pt>
                <c:pt idx="11311">
                  <c:v>147.75205337480099</c:v>
                </c:pt>
                <c:pt idx="11312">
                  <c:v>147.77991363743499</c:v>
                </c:pt>
                <c:pt idx="11313">
                  <c:v>147.80528049527001</c:v>
                </c:pt>
                <c:pt idx="11314">
                  <c:v>147.82114790751601</c:v>
                </c:pt>
                <c:pt idx="11315">
                  <c:v>147.829595568066</c:v>
                </c:pt>
                <c:pt idx="11316">
                  <c:v>147.833152023037</c:v>
                </c:pt>
                <c:pt idx="11317">
                  <c:v>147.84182720659001</c:v>
                </c:pt>
                <c:pt idx="11318">
                  <c:v>147.84320000000301</c:v>
                </c:pt>
                <c:pt idx="11319">
                  <c:v>147.84076933612201</c:v>
                </c:pt>
                <c:pt idx="11320">
                  <c:v>147.838638366391</c:v>
                </c:pt>
                <c:pt idx="11321">
                  <c:v>147.83729006803301</c:v>
                </c:pt>
                <c:pt idx="11322">
                  <c:v>147.838290296075</c:v>
                </c:pt>
                <c:pt idx="11323">
                  <c:v>147.84406591399099</c:v>
                </c:pt>
                <c:pt idx="11324">
                  <c:v>147.85426905658599</c:v>
                </c:pt>
                <c:pt idx="11325">
                  <c:v>147.86666557618599</c:v>
                </c:pt>
                <c:pt idx="11326">
                  <c:v>147.88325339863499</c:v>
                </c:pt>
                <c:pt idx="11327">
                  <c:v>147.89671280188301</c:v>
                </c:pt>
                <c:pt idx="11328">
                  <c:v>147.905474655083</c:v>
                </c:pt>
                <c:pt idx="11329">
                  <c:v>147.91289407391599</c:v>
                </c:pt>
                <c:pt idx="11330">
                  <c:v>147.919509999963</c:v>
                </c:pt>
                <c:pt idx="11331">
                  <c:v>147.926981378965</c:v>
                </c:pt>
                <c:pt idx="11332">
                  <c:v>147.93029278978301</c:v>
                </c:pt>
                <c:pt idx="11333">
                  <c:v>147.93648874156199</c:v>
                </c:pt>
                <c:pt idx="11334">
                  <c:v>147.94568508866601</c:v>
                </c:pt>
                <c:pt idx="11335">
                  <c:v>147.957947025246</c:v>
                </c:pt>
                <c:pt idx="11336">
                  <c:v>147.96604002410899</c:v>
                </c:pt>
                <c:pt idx="11337">
                  <c:v>147.97113974868699</c:v>
                </c:pt>
                <c:pt idx="11338">
                  <c:v>147.97802255864701</c:v>
                </c:pt>
                <c:pt idx="11339">
                  <c:v>147.98445662761699</c:v>
                </c:pt>
                <c:pt idx="11340">
                  <c:v>147.98494000003899</c:v>
                </c:pt>
                <c:pt idx="11341">
                  <c:v>147.983410605286</c:v>
                </c:pt>
                <c:pt idx="11342">
                  <c:v>147.97212000003699</c:v>
                </c:pt>
                <c:pt idx="11343">
                  <c:v>147.97193431675899</c:v>
                </c:pt>
                <c:pt idx="11344">
                  <c:v>147.95662999995599</c:v>
                </c:pt>
                <c:pt idx="11345">
                  <c:v>147.948944518291</c:v>
                </c:pt>
                <c:pt idx="11346">
                  <c:v>147.94375554453001</c:v>
                </c:pt>
                <c:pt idx="11347">
                  <c:v>147.941072365216</c:v>
                </c:pt>
                <c:pt idx="11348">
                  <c:v>147.938597374376</c:v>
                </c:pt>
                <c:pt idx="11349">
                  <c:v>147.937817878315</c:v>
                </c:pt>
                <c:pt idx="11350">
                  <c:v>147.943666996432</c:v>
                </c:pt>
                <c:pt idx="11351">
                  <c:v>147.95628017142201</c:v>
                </c:pt>
                <c:pt idx="11352">
                  <c:v>147.97468451309501</c:v>
                </c:pt>
                <c:pt idx="11353">
                  <c:v>147.98993324349999</c:v>
                </c:pt>
                <c:pt idx="11354">
                  <c:v>147.993291808457</c:v>
                </c:pt>
                <c:pt idx="11355">
                  <c:v>147.98437628544201</c:v>
                </c:pt>
                <c:pt idx="11356">
                  <c:v>147.96735000003801</c:v>
                </c:pt>
                <c:pt idx="11357">
                  <c:v>147.95086821906801</c:v>
                </c:pt>
                <c:pt idx="11358">
                  <c:v>147.932555990428</c:v>
                </c:pt>
                <c:pt idx="11359">
                  <c:v>147.91435913202301</c:v>
                </c:pt>
                <c:pt idx="11360">
                  <c:v>147.89312457002299</c:v>
                </c:pt>
                <c:pt idx="11361">
                  <c:v>147.87099257973401</c:v>
                </c:pt>
                <c:pt idx="11362">
                  <c:v>147.853231962922</c:v>
                </c:pt>
                <c:pt idx="11363">
                  <c:v>147.84257158098299</c:v>
                </c:pt>
                <c:pt idx="11364">
                  <c:v>147.832302957271</c:v>
                </c:pt>
                <c:pt idx="11365">
                  <c:v>147.82293100622701</c:v>
                </c:pt>
                <c:pt idx="11366">
                  <c:v>147.814792569139</c:v>
                </c:pt>
                <c:pt idx="11367">
                  <c:v>147.81366042677899</c:v>
                </c:pt>
                <c:pt idx="11368">
                  <c:v>147.81563000004101</c:v>
                </c:pt>
                <c:pt idx="11369">
                  <c:v>147.82070917278699</c:v>
                </c:pt>
                <c:pt idx="11370">
                  <c:v>147.82710621297301</c:v>
                </c:pt>
                <c:pt idx="11371">
                  <c:v>147.833295134031</c:v>
                </c:pt>
                <c:pt idx="11372">
                  <c:v>147.84105356867201</c:v>
                </c:pt>
                <c:pt idx="11373">
                  <c:v>147.852230770472</c:v>
                </c:pt>
                <c:pt idx="11374">
                  <c:v>147.86096775594501</c:v>
                </c:pt>
                <c:pt idx="11375">
                  <c:v>147.86094943264101</c:v>
                </c:pt>
                <c:pt idx="11376">
                  <c:v>147.85849143379701</c:v>
                </c:pt>
                <c:pt idx="11377">
                  <c:v>147.85788368661599</c:v>
                </c:pt>
                <c:pt idx="11378">
                  <c:v>147.85836354784001</c:v>
                </c:pt>
                <c:pt idx="11379">
                  <c:v>147.86065623416201</c:v>
                </c:pt>
                <c:pt idx="11380">
                  <c:v>147.86587147244501</c:v>
                </c:pt>
                <c:pt idx="11381">
                  <c:v>147.87594120764999</c:v>
                </c:pt>
                <c:pt idx="11382">
                  <c:v>147.88520999998099</c:v>
                </c:pt>
                <c:pt idx="11383">
                  <c:v>147.89436829541299</c:v>
                </c:pt>
                <c:pt idx="11384">
                  <c:v>147.90650222241001</c:v>
                </c:pt>
                <c:pt idx="11385">
                  <c:v>147.921580557543</c:v>
                </c:pt>
                <c:pt idx="11386">
                  <c:v>147.93627090424701</c:v>
                </c:pt>
                <c:pt idx="11387">
                  <c:v>147.95001878312399</c:v>
                </c:pt>
                <c:pt idx="11388">
                  <c:v>147.963655745746</c:v>
                </c:pt>
                <c:pt idx="11389">
                  <c:v>147.97676537413199</c:v>
                </c:pt>
                <c:pt idx="11390">
                  <c:v>147.98533289404699</c:v>
                </c:pt>
                <c:pt idx="11391">
                  <c:v>147.98879435587199</c:v>
                </c:pt>
                <c:pt idx="11392">
                  <c:v>147.98827965655099</c:v>
                </c:pt>
                <c:pt idx="11393">
                  <c:v>147.99000148922499</c:v>
                </c:pt>
                <c:pt idx="11394">
                  <c:v>147.99215999995599</c:v>
                </c:pt>
                <c:pt idx="11395">
                  <c:v>148.003459048895</c:v>
                </c:pt>
                <c:pt idx="11396">
                  <c:v>148.016052948305</c:v>
                </c:pt>
                <c:pt idx="11397">
                  <c:v>148.02674366511499</c:v>
                </c:pt>
                <c:pt idx="11398">
                  <c:v>148.04072836257799</c:v>
                </c:pt>
                <c:pt idx="11399">
                  <c:v>148.04821596633499</c:v>
                </c:pt>
                <c:pt idx="11400">
                  <c:v>148.0429051513</c:v>
                </c:pt>
                <c:pt idx="11401">
                  <c:v>148.038622054711</c:v>
                </c:pt>
                <c:pt idx="11402">
                  <c:v>148.03386343361399</c:v>
                </c:pt>
                <c:pt idx="11403">
                  <c:v>148.03275960682501</c:v>
                </c:pt>
                <c:pt idx="11404">
                  <c:v>148.03273412509901</c:v>
                </c:pt>
                <c:pt idx="11405">
                  <c:v>148.030259999962</c:v>
                </c:pt>
                <c:pt idx="11406">
                  <c:v>148.023262698677</c:v>
                </c:pt>
                <c:pt idx="11407">
                  <c:v>148.017415393222</c:v>
                </c:pt>
                <c:pt idx="11408">
                  <c:v>148.01497077468301</c:v>
                </c:pt>
                <c:pt idx="11409">
                  <c:v>148.01250763607399</c:v>
                </c:pt>
                <c:pt idx="11410">
                  <c:v>148.009111786528</c:v>
                </c:pt>
                <c:pt idx="11411">
                  <c:v>148.00527076524801</c:v>
                </c:pt>
                <c:pt idx="11412">
                  <c:v>147.99889123896099</c:v>
                </c:pt>
                <c:pt idx="11413">
                  <c:v>147.98951270349301</c:v>
                </c:pt>
                <c:pt idx="11414">
                  <c:v>147.97335156872401</c:v>
                </c:pt>
                <c:pt idx="11415">
                  <c:v>147.95005054166899</c:v>
                </c:pt>
                <c:pt idx="11416">
                  <c:v>147.931836528151</c:v>
                </c:pt>
                <c:pt idx="11417">
                  <c:v>147.916489368279</c:v>
                </c:pt>
                <c:pt idx="11418">
                  <c:v>147.89525999998099</c:v>
                </c:pt>
                <c:pt idx="11419">
                  <c:v>147.88554512282801</c:v>
                </c:pt>
                <c:pt idx="11420">
                  <c:v>147.878413023777</c:v>
                </c:pt>
                <c:pt idx="11421">
                  <c:v>147.87104436470099</c:v>
                </c:pt>
                <c:pt idx="11422">
                  <c:v>147.86262607942399</c:v>
                </c:pt>
                <c:pt idx="11423">
                  <c:v>147.85372550324999</c:v>
                </c:pt>
                <c:pt idx="11424">
                  <c:v>147.841744560568</c:v>
                </c:pt>
                <c:pt idx="11425">
                  <c:v>147.83433366461</c:v>
                </c:pt>
                <c:pt idx="11426">
                  <c:v>147.828609228218</c:v>
                </c:pt>
                <c:pt idx="11427">
                  <c:v>147.82555601028599</c:v>
                </c:pt>
                <c:pt idx="11428">
                  <c:v>147.82340434585501</c:v>
                </c:pt>
                <c:pt idx="11429">
                  <c:v>147.82409712386701</c:v>
                </c:pt>
                <c:pt idx="11430">
                  <c:v>147.83083479896899</c:v>
                </c:pt>
                <c:pt idx="11431">
                  <c:v>147.84196564439901</c:v>
                </c:pt>
                <c:pt idx="11432">
                  <c:v>147.84900519020101</c:v>
                </c:pt>
                <c:pt idx="11433">
                  <c:v>147.85993096818001</c:v>
                </c:pt>
                <c:pt idx="11434">
                  <c:v>147.875240761318</c:v>
                </c:pt>
                <c:pt idx="11435">
                  <c:v>147.899127528804</c:v>
                </c:pt>
                <c:pt idx="11436">
                  <c:v>147.92761753567899</c:v>
                </c:pt>
                <c:pt idx="11437">
                  <c:v>147.94593387958099</c:v>
                </c:pt>
                <c:pt idx="11438">
                  <c:v>147.96147859260299</c:v>
                </c:pt>
                <c:pt idx="11439">
                  <c:v>147.967261204197</c:v>
                </c:pt>
                <c:pt idx="11440">
                  <c:v>147.97361330706099</c:v>
                </c:pt>
                <c:pt idx="11441">
                  <c:v>147.985408093844</c:v>
                </c:pt>
                <c:pt idx="11442">
                  <c:v>147.99371622782701</c:v>
                </c:pt>
                <c:pt idx="11443">
                  <c:v>148.00212263819</c:v>
                </c:pt>
                <c:pt idx="11444">
                  <c:v>148.01145134788601</c:v>
                </c:pt>
                <c:pt idx="11445">
                  <c:v>148.017520000014</c:v>
                </c:pt>
                <c:pt idx="11446">
                  <c:v>148.01752000002901</c:v>
                </c:pt>
                <c:pt idx="11447">
                  <c:v>148.017392073948</c:v>
                </c:pt>
                <c:pt idx="11448">
                  <c:v>148.01461564820301</c:v>
                </c:pt>
                <c:pt idx="11449">
                  <c:v>148.01322999998899</c:v>
                </c:pt>
                <c:pt idx="11450">
                  <c:v>148.00896134086</c:v>
                </c:pt>
                <c:pt idx="11451">
                  <c:v>147.999659176732</c:v>
                </c:pt>
                <c:pt idx="11452">
                  <c:v>147.99062756544299</c:v>
                </c:pt>
                <c:pt idx="11453">
                  <c:v>147.98367974874901</c:v>
                </c:pt>
                <c:pt idx="11454">
                  <c:v>147.976703580541</c:v>
                </c:pt>
                <c:pt idx="11455">
                  <c:v>147.974336646501</c:v>
                </c:pt>
                <c:pt idx="11456">
                  <c:v>147.96964485121899</c:v>
                </c:pt>
                <c:pt idx="11457">
                  <c:v>147.96272476776599</c:v>
                </c:pt>
                <c:pt idx="11458">
                  <c:v>147.959017357601</c:v>
                </c:pt>
                <c:pt idx="11459">
                  <c:v>147.953404833142</c:v>
                </c:pt>
                <c:pt idx="11460">
                  <c:v>147.94332999998301</c:v>
                </c:pt>
                <c:pt idx="11461">
                  <c:v>147.93715418744401</c:v>
                </c:pt>
                <c:pt idx="11462">
                  <c:v>147.93139947254801</c:v>
                </c:pt>
                <c:pt idx="11463">
                  <c:v>147.92559459552399</c:v>
                </c:pt>
                <c:pt idx="11464">
                  <c:v>147.911577907506</c:v>
                </c:pt>
                <c:pt idx="11465">
                  <c:v>147.89169593517499</c:v>
                </c:pt>
                <c:pt idx="11466">
                  <c:v>147.87667546220399</c:v>
                </c:pt>
                <c:pt idx="11467">
                  <c:v>147.85849609795901</c:v>
                </c:pt>
                <c:pt idx="11468">
                  <c:v>147.838416905325</c:v>
                </c:pt>
                <c:pt idx="11469">
                  <c:v>147.81996207950399</c:v>
                </c:pt>
                <c:pt idx="11470">
                  <c:v>147.799767189291</c:v>
                </c:pt>
                <c:pt idx="11471">
                  <c:v>147.769229999998</c:v>
                </c:pt>
                <c:pt idx="11472">
                  <c:v>147.752525031841</c:v>
                </c:pt>
                <c:pt idx="11473">
                  <c:v>147.73749053963601</c:v>
                </c:pt>
                <c:pt idx="11474">
                  <c:v>147.72405442861501</c:v>
                </c:pt>
                <c:pt idx="11475">
                  <c:v>147.710275472598</c:v>
                </c:pt>
                <c:pt idx="11476">
                  <c:v>147.698686526101</c:v>
                </c:pt>
                <c:pt idx="11477">
                  <c:v>147.68623496044</c:v>
                </c:pt>
                <c:pt idx="11478">
                  <c:v>147.67432108591601</c:v>
                </c:pt>
                <c:pt idx="11479">
                  <c:v>147.66934809980501</c:v>
                </c:pt>
                <c:pt idx="11480">
                  <c:v>147.667430613736</c:v>
                </c:pt>
                <c:pt idx="11481">
                  <c:v>147.65885997185001</c:v>
                </c:pt>
                <c:pt idx="11482">
                  <c:v>147.650996951087</c:v>
                </c:pt>
                <c:pt idx="11483">
                  <c:v>147.655048539614</c:v>
                </c:pt>
                <c:pt idx="11484">
                  <c:v>147.66323999998201</c:v>
                </c:pt>
                <c:pt idx="11485">
                  <c:v>147.67118858652199</c:v>
                </c:pt>
                <c:pt idx="11486">
                  <c:v>147.67913328145599</c:v>
                </c:pt>
                <c:pt idx="11487">
                  <c:v>147.68946782990801</c:v>
                </c:pt>
                <c:pt idx="11488">
                  <c:v>147.70180994806799</c:v>
                </c:pt>
                <c:pt idx="11489">
                  <c:v>147.71462765565599</c:v>
                </c:pt>
                <c:pt idx="11490">
                  <c:v>147.72830719462999</c:v>
                </c:pt>
                <c:pt idx="11491">
                  <c:v>147.741300862195</c:v>
                </c:pt>
                <c:pt idx="11492">
                  <c:v>147.749165923904</c:v>
                </c:pt>
                <c:pt idx="11493">
                  <c:v>147.76399878649499</c:v>
                </c:pt>
                <c:pt idx="11494">
                  <c:v>147.775270591381</c:v>
                </c:pt>
                <c:pt idx="11495">
                  <c:v>147.790432802048</c:v>
                </c:pt>
                <c:pt idx="11496">
                  <c:v>147.81012000002801</c:v>
                </c:pt>
                <c:pt idx="11497">
                  <c:v>147.82252340557801</c:v>
                </c:pt>
                <c:pt idx="11498">
                  <c:v>147.833032853644</c:v>
                </c:pt>
                <c:pt idx="11499">
                  <c:v>147.845613305998</c:v>
                </c:pt>
                <c:pt idx="11500">
                  <c:v>147.860464539942</c:v>
                </c:pt>
                <c:pt idx="11501">
                  <c:v>147.87315196202101</c:v>
                </c:pt>
                <c:pt idx="11502">
                  <c:v>147.87641673607499</c:v>
                </c:pt>
                <c:pt idx="11503">
                  <c:v>147.87071081944899</c:v>
                </c:pt>
                <c:pt idx="11504">
                  <c:v>147.85904154596199</c:v>
                </c:pt>
                <c:pt idx="11505">
                  <c:v>147.848238759174</c:v>
                </c:pt>
                <c:pt idx="11506">
                  <c:v>147.83968268725499</c:v>
                </c:pt>
                <c:pt idx="11507">
                  <c:v>147.83265330367399</c:v>
                </c:pt>
                <c:pt idx="11508">
                  <c:v>147.83079585565901</c:v>
                </c:pt>
                <c:pt idx="11509">
                  <c:v>147.83808999999999</c:v>
                </c:pt>
                <c:pt idx="11510">
                  <c:v>147.84546892834399</c:v>
                </c:pt>
                <c:pt idx="11511">
                  <c:v>147.846248865353</c:v>
                </c:pt>
                <c:pt idx="11512">
                  <c:v>147.84114461010299</c:v>
                </c:pt>
                <c:pt idx="11513">
                  <c:v>147.831463485321</c:v>
                </c:pt>
                <c:pt idx="11514">
                  <c:v>147.822362559803</c:v>
                </c:pt>
                <c:pt idx="11515">
                  <c:v>147.820453274626</c:v>
                </c:pt>
                <c:pt idx="11516">
                  <c:v>147.82553823083501</c:v>
                </c:pt>
                <c:pt idx="11517">
                  <c:v>147.83370725001399</c:v>
                </c:pt>
                <c:pt idx="11518">
                  <c:v>147.84132719048199</c:v>
                </c:pt>
                <c:pt idx="11519">
                  <c:v>147.85116405829601</c:v>
                </c:pt>
                <c:pt idx="11520">
                  <c:v>147.86130269208601</c:v>
                </c:pt>
                <c:pt idx="11521">
                  <c:v>147.86858440603001</c:v>
                </c:pt>
                <c:pt idx="11522">
                  <c:v>147.87662000001399</c:v>
                </c:pt>
                <c:pt idx="11523">
                  <c:v>147.88021570515801</c:v>
                </c:pt>
                <c:pt idx="11524">
                  <c:v>147.882157260752</c:v>
                </c:pt>
                <c:pt idx="11525">
                  <c:v>147.88636838733501</c:v>
                </c:pt>
                <c:pt idx="11526">
                  <c:v>147.89087565500699</c:v>
                </c:pt>
                <c:pt idx="11527">
                  <c:v>147.89267606617699</c:v>
                </c:pt>
                <c:pt idx="11528">
                  <c:v>147.89198600876</c:v>
                </c:pt>
                <c:pt idx="11529">
                  <c:v>147.89058116628399</c:v>
                </c:pt>
                <c:pt idx="11530">
                  <c:v>147.891649040819</c:v>
                </c:pt>
                <c:pt idx="11531">
                  <c:v>147.89949465462499</c:v>
                </c:pt>
                <c:pt idx="11532">
                  <c:v>147.91101959045901</c:v>
                </c:pt>
                <c:pt idx="11533">
                  <c:v>147.919784120451</c:v>
                </c:pt>
                <c:pt idx="11534">
                  <c:v>147.927729558208</c:v>
                </c:pt>
                <c:pt idx="11535">
                  <c:v>147.937264004024</c:v>
                </c:pt>
                <c:pt idx="11536">
                  <c:v>147.94344122686201</c:v>
                </c:pt>
                <c:pt idx="11537">
                  <c:v>147.947885134155</c:v>
                </c:pt>
                <c:pt idx="11538">
                  <c:v>147.94315999999401</c:v>
                </c:pt>
                <c:pt idx="11539">
                  <c:v>147.94608566074001</c:v>
                </c:pt>
                <c:pt idx="11540">
                  <c:v>147.955590073049</c:v>
                </c:pt>
                <c:pt idx="11541">
                  <c:v>147.96867547149</c:v>
                </c:pt>
                <c:pt idx="11542">
                  <c:v>147.983304270438</c:v>
                </c:pt>
                <c:pt idx="11543">
                  <c:v>147.999761288646</c:v>
                </c:pt>
                <c:pt idx="11544">
                  <c:v>148.02257378514801</c:v>
                </c:pt>
                <c:pt idx="11545">
                  <c:v>148.04742473562499</c:v>
                </c:pt>
                <c:pt idx="11546">
                  <c:v>148.06292382377001</c:v>
                </c:pt>
                <c:pt idx="11547">
                  <c:v>148.07681432227801</c:v>
                </c:pt>
                <c:pt idx="11548">
                  <c:v>148.08800855776599</c:v>
                </c:pt>
                <c:pt idx="11549">
                  <c:v>148.090557034863</c:v>
                </c:pt>
                <c:pt idx="11550">
                  <c:v>148.09253000001999</c:v>
                </c:pt>
                <c:pt idx="11551">
                  <c:v>148.093361541392</c:v>
                </c:pt>
                <c:pt idx="11552">
                  <c:v>148.09336999995</c:v>
                </c:pt>
                <c:pt idx="11553">
                  <c:v>148.08775226264601</c:v>
                </c:pt>
                <c:pt idx="11554">
                  <c:v>148.084749999964</c:v>
                </c:pt>
                <c:pt idx="11555">
                  <c:v>148.08105212659299</c:v>
                </c:pt>
                <c:pt idx="11556">
                  <c:v>148.07391968693801</c:v>
                </c:pt>
                <c:pt idx="11557">
                  <c:v>148.06695832165499</c:v>
                </c:pt>
                <c:pt idx="11558">
                  <c:v>148.06010679671601</c:v>
                </c:pt>
                <c:pt idx="11559">
                  <c:v>148.050681754213</c:v>
                </c:pt>
                <c:pt idx="11560">
                  <c:v>148.042650450064</c:v>
                </c:pt>
                <c:pt idx="11561">
                  <c:v>148.03589520244799</c:v>
                </c:pt>
                <c:pt idx="11562">
                  <c:v>148.03341827155501</c:v>
                </c:pt>
                <c:pt idx="11563">
                  <c:v>148.027680817065</c:v>
                </c:pt>
                <c:pt idx="11564">
                  <c:v>148.01986187796601</c:v>
                </c:pt>
                <c:pt idx="11565">
                  <c:v>148.021485738281</c:v>
                </c:pt>
                <c:pt idx="11566">
                  <c:v>148.02906999999101</c:v>
                </c:pt>
                <c:pt idx="11567">
                  <c:v>148.030149132209</c:v>
                </c:pt>
                <c:pt idx="11568">
                  <c:v>148.034733349692</c:v>
                </c:pt>
                <c:pt idx="11569">
                  <c:v>148.03996455369401</c:v>
                </c:pt>
                <c:pt idx="11570">
                  <c:v>148.047521778293</c:v>
                </c:pt>
                <c:pt idx="11571">
                  <c:v>148.057616171239</c:v>
                </c:pt>
                <c:pt idx="11572">
                  <c:v>148.066169234109</c:v>
                </c:pt>
                <c:pt idx="11573">
                  <c:v>148.069410937892</c:v>
                </c:pt>
                <c:pt idx="11574">
                  <c:v>148.06780155897499</c:v>
                </c:pt>
                <c:pt idx="11575">
                  <c:v>148.06325362587299</c:v>
                </c:pt>
                <c:pt idx="11576">
                  <c:v>148.057769290045</c:v>
                </c:pt>
                <c:pt idx="11577">
                  <c:v>148.05056002876901</c:v>
                </c:pt>
                <c:pt idx="11578">
                  <c:v>148.045209999966</c:v>
                </c:pt>
                <c:pt idx="11579">
                  <c:v>148.043409633506</c:v>
                </c:pt>
                <c:pt idx="11580">
                  <c:v>148.04332484467</c:v>
                </c:pt>
                <c:pt idx="11581">
                  <c:v>148.04165680684099</c:v>
                </c:pt>
                <c:pt idx="11582">
                  <c:v>148.02586889477601</c:v>
                </c:pt>
                <c:pt idx="11583">
                  <c:v>147.99932939889399</c:v>
                </c:pt>
                <c:pt idx="11584">
                  <c:v>147.98339029322</c:v>
                </c:pt>
                <c:pt idx="11585">
                  <c:v>147.9706649362</c:v>
                </c:pt>
                <c:pt idx="11586">
                  <c:v>147.95837099641301</c:v>
                </c:pt>
                <c:pt idx="11587">
                  <c:v>147.95079787616001</c:v>
                </c:pt>
                <c:pt idx="11588">
                  <c:v>147.9475499895</c:v>
                </c:pt>
                <c:pt idx="11589">
                  <c:v>147.93965971770999</c:v>
                </c:pt>
                <c:pt idx="11590">
                  <c:v>147.93595052375099</c:v>
                </c:pt>
                <c:pt idx="11591">
                  <c:v>147.938490000039</c:v>
                </c:pt>
                <c:pt idx="11592">
                  <c:v>147.936938893563</c:v>
                </c:pt>
                <c:pt idx="11593">
                  <c:v>147.938509990988</c:v>
                </c:pt>
                <c:pt idx="11594">
                  <c:v>147.94195687962599</c:v>
                </c:pt>
                <c:pt idx="11595">
                  <c:v>147.945420636253</c:v>
                </c:pt>
                <c:pt idx="11596">
                  <c:v>147.947271610916</c:v>
                </c:pt>
                <c:pt idx="11597">
                  <c:v>147.94910002752599</c:v>
                </c:pt>
                <c:pt idx="11598">
                  <c:v>147.95249065548199</c:v>
                </c:pt>
                <c:pt idx="11599">
                  <c:v>147.95598783720899</c:v>
                </c:pt>
                <c:pt idx="11600">
                  <c:v>147.960592432645</c:v>
                </c:pt>
                <c:pt idx="11601">
                  <c:v>147.96337381969499</c:v>
                </c:pt>
                <c:pt idx="11602">
                  <c:v>147.964637591068</c:v>
                </c:pt>
                <c:pt idx="11603">
                  <c:v>147.97089848213901</c:v>
                </c:pt>
                <c:pt idx="11604">
                  <c:v>147.97880016875999</c:v>
                </c:pt>
                <c:pt idx="11605">
                  <c:v>147.98566128613501</c:v>
                </c:pt>
                <c:pt idx="11606">
                  <c:v>147.98260214160999</c:v>
                </c:pt>
                <c:pt idx="11607">
                  <c:v>147.97770999998701</c:v>
                </c:pt>
                <c:pt idx="11608">
                  <c:v>147.97233446947999</c:v>
                </c:pt>
                <c:pt idx="11609">
                  <c:v>147.972660999781</c:v>
                </c:pt>
                <c:pt idx="11610">
                  <c:v>147.97293098405501</c:v>
                </c:pt>
                <c:pt idx="11611">
                  <c:v>147.97268180860499</c:v>
                </c:pt>
                <c:pt idx="11612">
                  <c:v>147.97143832684901</c:v>
                </c:pt>
                <c:pt idx="11613">
                  <c:v>147.96574476115401</c:v>
                </c:pt>
                <c:pt idx="11614">
                  <c:v>147.9545421322</c:v>
                </c:pt>
                <c:pt idx="11615">
                  <c:v>147.945725803627</c:v>
                </c:pt>
                <c:pt idx="11616">
                  <c:v>147.943934086111</c:v>
                </c:pt>
                <c:pt idx="11617">
                  <c:v>147.949156666406</c:v>
                </c:pt>
                <c:pt idx="11618">
                  <c:v>147.94879301967299</c:v>
                </c:pt>
                <c:pt idx="11619">
                  <c:v>147.940770000009</c:v>
                </c:pt>
                <c:pt idx="11620">
                  <c:v>147.93421906256299</c:v>
                </c:pt>
                <c:pt idx="11621">
                  <c:v>147.925199278501</c:v>
                </c:pt>
                <c:pt idx="11622">
                  <c:v>147.91337290779001</c:v>
                </c:pt>
                <c:pt idx="11623">
                  <c:v>147.895946879452</c:v>
                </c:pt>
                <c:pt idx="11624">
                  <c:v>147.880602569942</c:v>
                </c:pt>
                <c:pt idx="11625">
                  <c:v>147.87379601867599</c:v>
                </c:pt>
                <c:pt idx="11626">
                  <c:v>147.868142957744</c:v>
                </c:pt>
                <c:pt idx="11627">
                  <c:v>147.86495428339299</c:v>
                </c:pt>
                <c:pt idx="11628">
                  <c:v>147.857290607039</c:v>
                </c:pt>
                <c:pt idx="11629">
                  <c:v>147.850448729433</c:v>
                </c:pt>
                <c:pt idx="11630">
                  <c:v>147.84819697617701</c:v>
                </c:pt>
                <c:pt idx="11631">
                  <c:v>147.85358765042699</c:v>
                </c:pt>
                <c:pt idx="11632">
                  <c:v>147.86443999998201</c:v>
                </c:pt>
                <c:pt idx="11633">
                  <c:v>147.877698675586</c:v>
                </c:pt>
                <c:pt idx="11634">
                  <c:v>147.88728625388501</c:v>
                </c:pt>
                <c:pt idx="11635">
                  <c:v>147.896545292779</c:v>
                </c:pt>
                <c:pt idx="11636">
                  <c:v>147.90426829498199</c:v>
                </c:pt>
                <c:pt idx="11637">
                  <c:v>147.90825472833899</c:v>
                </c:pt>
                <c:pt idx="11638">
                  <c:v>147.909392175287</c:v>
                </c:pt>
                <c:pt idx="11639">
                  <c:v>147.911244603158</c:v>
                </c:pt>
                <c:pt idx="11640">
                  <c:v>147.913840892487</c:v>
                </c:pt>
                <c:pt idx="11641">
                  <c:v>147.920309743686</c:v>
                </c:pt>
                <c:pt idx="11642">
                  <c:v>147.93119004987599</c:v>
                </c:pt>
                <c:pt idx="11643">
                  <c:v>147.93830583754701</c:v>
                </c:pt>
                <c:pt idx="11644">
                  <c:v>147.93756854034399</c:v>
                </c:pt>
                <c:pt idx="11645">
                  <c:v>147.93182000004299</c:v>
                </c:pt>
                <c:pt idx="11646">
                  <c:v>147.92206366276301</c:v>
                </c:pt>
                <c:pt idx="11647">
                  <c:v>147.909373278662</c:v>
                </c:pt>
                <c:pt idx="11648">
                  <c:v>147.89538202091001</c:v>
                </c:pt>
                <c:pt idx="11649">
                  <c:v>147.88273553398699</c:v>
                </c:pt>
                <c:pt idx="11650">
                  <c:v>147.87717000001999</c:v>
                </c:pt>
                <c:pt idx="11651">
                  <c:v>147.87441265093</c:v>
                </c:pt>
                <c:pt idx="11652">
                  <c:v>147.86670989274</c:v>
                </c:pt>
                <c:pt idx="11653">
                  <c:v>147.854081244285</c:v>
                </c:pt>
                <c:pt idx="11654">
                  <c:v>147.83750462431701</c:v>
                </c:pt>
                <c:pt idx="11655">
                  <c:v>147.82397581450999</c:v>
                </c:pt>
                <c:pt idx="11656">
                  <c:v>147.81186083925701</c:v>
                </c:pt>
                <c:pt idx="11657">
                  <c:v>147.80293677606701</c:v>
                </c:pt>
                <c:pt idx="11658">
                  <c:v>147.79841587091599</c:v>
                </c:pt>
                <c:pt idx="11659">
                  <c:v>147.79998463884399</c:v>
                </c:pt>
                <c:pt idx="11660">
                  <c:v>147.79790999999599</c:v>
                </c:pt>
                <c:pt idx="11661">
                  <c:v>147.80092139310401</c:v>
                </c:pt>
                <c:pt idx="11662">
                  <c:v>147.80773509868601</c:v>
                </c:pt>
                <c:pt idx="11663">
                  <c:v>147.81589511317901</c:v>
                </c:pt>
                <c:pt idx="11664">
                  <c:v>147.82505970334401</c:v>
                </c:pt>
                <c:pt idx="11665">
                  <c:v>147.83450200407799</c:v>
                </c:pt>
                <c:pt idx="11666">
                  <c:v>147.84009614297599</c:v>
                </c:pt>
                <c:pt idx="11667">
                  <c:v>147.84108217559299</c:v>
                </c:pt>
                <c:pt idx="11668">
                  <c:v>147.84382404828099</c:v>
                </c:pt>
                <c:pt idx="11669">
                  <c:v>147.85195350563399</c:v>
                </c:pt>
                <c:pt idx="11670">
                  <c:v>147.85857337492899</c:v>
                </c:pt>
                <c:pt idx="11671">
                  <c:v>147.86352761554801</c:v>
                </c:pt>
                <c:pt idx="11672">
                  <c:v>147.86810469562499</c:v>
                </c:pt>
                <c:pt idx="11673">
                  <c:v>147.877038978326</c:v>
                </c:pt>
                <c:pt idx="11674">
                  <c:v>147.880153149889</c:v>
                </c:pt>
                <c:pt idx="11675">
                  <c:v>147.88241999998601</c:v>
                </c:pt>
                <c:pt idx="11676">
                  <c:v>147.88809199326499</c:v>
                </c:pt>
                <c:pt idx="11677">
                  <c:v>147.89348062159601</c:v>
                </c:pt>
                <c:pt idx="11678">
                  <c:v>147.900964252167</c:v>
                </c:pt>
                <c:pt idx="11679">
                  <c:v>147.90905086843301</c:v>
                </c:pt>
                <c:pt idx="11680">
                  <c:v>147.919508647171</c:v>
                </c:pt>
                <c:pt idx="11681">
                  <c:v>147.93309171641801</c:v>
                </c:pt>
                <c:pt idx="11682">
                  <c:v>147.94620112913299</c:v>
                </c:pt>
                <c:pt idx="11683">
                  <c:v>147.95890881423199</c:v>
                </c:pt>
                <c:pt idx="11684">
                  <c:v>147.967325575149</c:v>
                </c:pt>
                <c:pt idx="11685">
                  <c:v>147.969828444901</c:v>
                </c:pt>
                <c:pt idx="11686">
                  <c:v>147.97068494177</c:v>
                </c:pt>
                <c:pt idx="11687">
                  <c:v>147.97769000004399</c:v>
                </c:pt>
                <c:pt idx="11688">
                  <c:v>147.979055252942</c:v>
                </c:pt>
                <c:pt idx="11689">
                  <c:v>147.97427489981601</c:v>
                </c:pt>
                <c:pt idx="11690">
                  <c:v>147.96311634218799</c:v>
                </c:pt>
                <c:pt idx="11691">
                  <c:v>147.94856554460901</c:v>
                </c:pt>
                <c:pt idx="11692">
                  <c:v>147.93582332054001</c:v>
                </c:pt>
                <c:pt idx="11693">
                  <c:v>147.92551461016299</c:v>
                </c:pt>
                <c:pt idx="11694">
                  <c:v>147.916354252248</c:v>
                </c:pt>
                <c:pt idx="11695">
                  <c:v>147.90837396173001</c:v>
                </c:pt>
                <c:pt idx="11696">
                  <c:v>147.89791114740299</c:v>
                </c:pt>
                <c:pt idx="11697">
                  <c:v>147.88235317530501</c:v>
                </c:pt>
                <c:pt idx="11698">
                  <c:v>147.86728999997601</c:v>
                </c:pt>
                <c:pt idx="11699">
                  <c:v>147.85808853020001</c:v>
                </c:pt>
                <c:pt idx="11700">
                  <c:v>147.848577441055</c:v>
                </c:pt>
                <c:pt idx="11701">
                  <c:v>147.84029633484801</c:v>
                </c:pt>
                <c:pt idx="11702">
                  <c:v>147.83306265278401</c:v>
                </c:pt>
                <c:pt idx="11703">
                  <c:v>147.82721734038901</c:v>
                </c:pt>
                <c:pt idx="11704">
                  <c:v>147.82576652552501</c:v>
                </c:pt>
                <c:pt idx="11705">
                  <c:v>147.831447805241</c:v>
                </c:pt>
                <c:pt idx="11706">
                  <c:v>147.843158399456</c:v>
                </c:pt>
                <c:pt idx="11707">
                  <c:v>147.85699915394201</c:v>
                </c:pt>
                <c:pt idx="11708">
                  <c:v>147.875951004103</c:v>
                </c:pt>
                <c:pt idx="11709">
                  <c:v>147.89475041883901</c:v>
                </c:pt>
                <c:pt idx="11710">
                  <c:v>147.908890000036</c:v>
                </c:pt>
                <c:pt idx="11711">
                  <c:v>147.92125588200199</c:v>
                </c:pt>
                <c:pt idx="11712">
                  <c:v>147.93049300474399</c:v>
                </c:pt>
                <c:pt idx="11713">
                  <c:v>147.93973267770599</c:v>
                </c:pt>
                <c:pt idx="11714">
                  <c:v>147.94147464863599</c:v>
                </c:pt>
                <c:pt idx="11715">
                  <c:v>147.936344892249</c:v>
                </c:pt>
                <c:pt idx="11716">
                  <c:v>147.926826259303</c:v>
                </c:pt>
                <c:pt idx="11717">
                  <c:v>147.91510944426199</c:v>
                </c:pt>
                <c:pt idx="11718">
                  <c:v>147.903962122498</c:v>
                </c:pt>
                <c:pt idx="11719">
                  <c:v>147.89625386772099</c:v>
                </c:pt>
                <c:pt idx="11720">
                  <c:v>147.897240195802</c:v>
                </c:pt>
                <c:pt idx="11721">
                  <c:v>147.899669614136</c:v>
                </c:pt>
                <c:pt idx="11722">
                  <c:v>147.900796419806</c:v>
                </c:pt>
                <c:pt idx="11723">
                  <c:v>147.89923574927201</c:v>
                </c:pt>
                <c:pt idx="11724">
                  <c:v>147.90195999996999</c:v>
                </c:pt>
                <c:pt idx="11725">
                  <c:v>147.906126033221</c:v>
                </c:pt>
                <c:pt idx="11726">
                  <c:v>147.907673030594</c:v>
                </c:pt>
                <c:pt idx="11727">
                  <c:v>147.91211510205</c:v>
                </c:pt>
                <c:pt idx="11728">
                  <c:v>147.91132370686799</c:v>
                </c:pt>
                <c:pt idx="11729">
                  <c:v>147.90601776676499</c:v>
                </c:pt>
                <c:pt idx="11730">
                  <c:v>147.90443171449101</c:v>
                </c:pt>
                <c:pt idx="11731">
                  <c:v>147.90794319381601</c:v>
                </c:pt>
                <c:pt idx="11732">
                  <c:v>147.914387931318</c:v>
                </c:pt>
                <c:pt idx="11733">
                  <c:v>147.92107974888401</c:v>
                </c:pt>
                <c:pt idx="11734">
                  <c:v>147.93081873883401</c:v>
                </c:pt>
                <c:pt idx="11735">
                  <c:v>147.942017331497</c:v>
                </c:pt>
                <c:pt idx="11736">
                  <c:v>147.957910390047</c:v>
                </c:pt>
                <c:pt idx="11737">
                  <c:v>147.97038162003699</c:v>
                </c:pt>
                <c:pt idx="11738">
                  <c:v>147.98160067116601</c:v>
                </c:pt>
                <c:pt idx="11739">
                  <c:v>148.00298999996301</c:v>
                </c:pt>
                <c:pt idx="11740">
                  <c:v>148.012758675252</c:v>
                </c:pt>
                <c:pt idx="11741">
                  <c:v>148.02476899272</c:v>
                </c:pt>
                <c:pt idx="11742">
                  <c:v>148.03102416041699</c:v>
                </c:pt>
                <c:pt idx="11743">
                  <c:v>148.03608206894901</c:v>
                </c:pt>
                <c:pt idx="11744">
                  <c:v>148.03984133297101</c:v>
                </c:pt>
                <c:pt idx="11745">
                  <c:v>148.04432855308701</c:v>
                </c:pt>
                <c:pt idx="11746">
                  <c:v>148.05020128155101</c:v>
                </c:pt>
                <c:pt idx="11747">
                  <c:v>148.05401760061301</c:v>
                </c:pt>
                <c:pt idx="11748">
                  <c:v>148.06000007232501</c:v>
                </c:pt>
                <c:pt idx="11749">
                  <c:v>148.059898922554</c:v>
                </c:pt>
                <c:pt idx="11750">
                  <c:v>148.059601657131</c:v>
                </c:pt>
                <c:pt idx="11751">
                  <c:v>148.06233482141499</c:v>
                </c:pt>
                <c:pt idx="11752">
                  <c:v>148.06309162428499</c:v>
                </c:pt>
                <c:pt idx="11753">
                  <c:v>148.058179999999</c:v>
                </c:pt>
                <c:pt idx="11754">
                  <c:v>148.055020970009</c:v>
                </c:pt>
                <c:pt idx="11755">
                  <c:v>148.05236027079499</c:v>
                </c:pt>
                <c:pt idx="11756">
                  <c:v>148.0459786765</c:v>
                </c:pt>
                <c:pt idx="11757">
                  <c:v>148.042009999979</c:v>
                </c:pt>
                <c:pt idx="11758">
                  <c:v>148.04028127893301</c:v>
                </c:pt>
                <c:pt idx="11759">
                  <c:v>148.03428454274001</c:v>
                </c:pt>
                <c:pt idx="11760">
                  <c:v>148.02510372486</c:v>
                </c:pt>
                <c:pt idx="11761">
                  <c:v>148.01322494582399</c:v>
                </c:pt>
                <c:pt idx="11762">
                  <c:v>148.00450316093301</c:v>
                </c:pt>
                <c:pt idx="11763">
                  <c:v>148.006210290469</c:v>
                </c:pt>
                <c:pt idx="11764">
                  <c:v>148.00895386408001</c:v>
                </c:pt>
                <c:pt idx="11765">
                  <c:v>148.01461141640999</c:v>
                </c:pt>
                <c:pt idx="11766">
                  <c:v>148.00941296701501</c:v>
                </c:pt>
                <c:pt idx="11767">
                  <c:v>148.00370615906999</c:v>
                </c:pt>
                <c:pt idx="11768">
                  <c:v>147.991323544907</c:v>
                </c:pt>
                <c:pt idx="11769">
                  <c:v>147.97306014601801</c:v>
                </c:pt>
                <c:pt idx="11770">
                  <c:v>147.95785776047299</c:v>
                </c:pt>
                <c:pt idx="11771">
                  <c:v>147.941738907218</c:v>
                </c:pt>
                <c:pt idx="11772">
                  <c:v>147.927550613862</c:v>
                </c:pt>
                <c:pt idx="11773">
                  <c:v>147.92120759829299</c:v>
                </c:pt>
                <c:pt idx="11774">
                  <c:v>147.92024077820801</c:v>
                </c:pt>
                <c:pt idx="11775">
                  <c:v>147.930339999973</c:v>
                </c:pt>
                <c:pt idx="11776">
                  <c:v>147.94543354337301</c:v>
                </c:pt>
                <c:pt idx="11777">
                  <c:v>147.955367635427</c:v>
                </c:pt>
                <c:pt idx="11778">
                  <c:v>147.96371242495999</c:v>
                </c:pt>
                <c:pt idx="11779">
                  <c:v>147.97407533615001</c:v>
                </c:pt>
                <c:pt idx="11780">
                  <c:v>147.98025871263101</c:v>
                </c:pt>
                <c:pt idx="11781">
                  <c:v>147.98115583674999</c:v>
                </c:pt>
                <c:pt idx="11782">
                  <c:v>147.983827380159</c:v>
                </c:pt>
                <c:pt idx="11783">
                  <c:v>147.986418319302</c:v>
                </c:pt>
                <c:pt idx="11784">
                  <c:v>147.98733253165699</c:v>
                </c:pt>
                <c:pt idx="11785">
                  <c:v>147.98702907830801</c:v>
                </c:pt>
                <c:pt idx="11786">
                  <c:v>147.98925531782101</c:v>
                </c:pt>
                <c:pt idx="11787">
                  <c:v>147.99874902354</c:v>
                </c:pt>
                <c:pt idx="11788">
                  <c:v>148.00268788915301</c:v>
                </c:pt>
                <c:pt idx="11789">
                  <c:v>148.001065719537</c:v>
                </c:pt>
                <c:pt idx="11790">
                  <c:v>147.99417000001301</c:v>
                </c:pt>
                <c:pt idx="11791">
                  <c:v>147.98511849159399</c:v>
                </c:pt>
                <c:pt idx="11792">
                  <c:v>147.97785593611701</c:v>
                </c:pt>
                <c:pt idx="11793">
                  <c:v>147.972308560491</c:v>
                </c:pt>
                <c:pt idx="11794">
                  <c:v>147.96657828541001</c:v>
                </c:pt>
                <c:pt idx="11795">
                  <c:v>147.95814010576001</c:v>
                </c:pt>
                <c:pt idx="11796">
                  <c:v>147.94665942951599</c:v>
                </c:pt>
                <c:pt idx="11797">
                  <c:v>147.93430192378599</c:v>
                </c:pt>
                <c:pt idx="11798">
                  <c:v>147.92177347399499</c:v>
                </c:pt>
                <c:pt idx="11799">
                  <c:v>147.90868430096799</c:v>
                </c:pt>
                <c:pt idx="11800">
                  <c:v>147.90378273565301</c:v>
                </c:pt>
                <c:pt idx="11801">
                  <c:v>147.89796245500699</c:v>
                </c:pt>
                <c:pt idx="11802">
                  <c:v>147.894427805758</c:v>
                </c:pt>
                <c:pt idx="11803">
                  <c:v>147.89551054457201</c:v>
                </c:pt>
                <c:pt idx="11804">
                  <c:v>147.90064419044199</c:v>
                </c:pt>
                <c:pt idx="11805">
                  <c:v>147.90739000000599</c:v>
                </c:pt>
                <c:pt idx="11806">
                  <c:v>147.913901359356</c:v>
                </c:pt>
                <c:pt idx="11807">
                  <c:v>147.916805131682</c:v>
                </c:pt>
                <c:pt idx="11808">
                  <c:v>147.918306235073</c:v>
                </c:pt>
                <c:pt idx="11809">
                  <c:v>147.91897680776501</c:v>
                </c:pt>
                <c:pt idx="11810">
                  <c:v>147.91864445772401</c:v>
                </c:pt>
                <c:pt idx="11811">
                  <c:v>147.91801748819</c:v>
                </c:pt>
                <c:pt idx="11812">
                  <c:v>147.91765308669301</c:v>
                </c:pt>
                <c:pt idx="11813">
                  <c:v>147.915276341273</c:v>
                </c:pt>
                <c:pt idx="11814">
                  <c:v>147.910041895532</c:v>
                </c:pt>
                <c:pt idx="11815">
                  <c:v>147.90594279596399</c:v>
                </c:pt>
                <c:pt idx="11816">
                  <c:v>147.902644331147</c:v>
                </c:pt>
                <c:pt idx="11817">
                  <c:v>147.89860559924901</c:v>
                </c:pt>
                <c:pt idx="11818">
                  <c:v>147.901885070764</c:v>
                </c:pt>
                <c:pt idx="11819">
                  <c:v>147.909262604638</c:v>
                </c:pt>
                <c:pt idx="11820">
                  <c:v>147.91783441874799</c:v>
                </c:pt>
                <c:pt idx="11821">
                  <c:v>147.922796168796</c:v>
                </c:pt>
                <c:pt idx="11822">
                  <c:v>147.92992000002101</c:v>
                </c:pt>
                <c:pt idx="11823">
                  <c:v>147.92944311568201</c:v>
                </c:pt>
                <c:pt idx="11824">
                  <c:v>147.929293718645</c:v>
                </c:pt>
                <c:pt idx="11825">
                  <c:v>147.923791977522</c:v>
                </c:pt>
                <c:pt idx="11826">
                  <c:v>147.91743248198799</c:v>
                </c:pt>
                <c:pt idx="11827">
                  <c:v>147.91068638145899</c:v>
                </c:pt>
                <c:pt idx="11828">
                  <c:v>147.90112543455399</c:v>
                </c:pt>
                <c:pt idx="11829">
                  <c:v>147.892022192902</c:v>
                </c:pt>
                <c:pt idx="11830">
                  <c:v>147.88629773485201</c:v>
                </c:pt>
                <c:pt idx="11831">
                  <c:v>147.87645027891301</c:v>
                </c:pt>
                <c:pt idx="11832">
                  <c:v>147.856389953828</c:v>
                </c:pt>
                <c:pt idx="11833">
                  <c:v>147.82944935620699</c:v>
                </c:pt>
                <c:pt idx="11834">
                  <c:v>147.80800438483999</c:v>
                </c:pt>
                <c:pt idx="11835">
                  <c:v>147.78035172215499</c:v>
                </c:pt>
                <c:pt idx="11836">
                  <c:v>147.76129000002101</c:v>
                </c:pt>
                <c:pt idx="11837">
                  <c:v>147.74771507317899</c:v>
                </c:pt>
                <c:pt idx="11838">
                  <c:v>147.73158726146201</c:v>
                </c:pt>
                <c:pt idx="11839">
                  <c:v>147.718902953032</c:v>
                </c:pt>
                <c:pt idx="11840">
                  <c:v>147.71112134068301</c:v>
                </c:pt>
                <c:pt idx="11841">
                  <c:v>147.70826919783499</c:v>
                </c:pt>
                <c:pt idx="11842">
                  <c:v>147.709525609579</c:v>
                </c:pt>
                <c:pt idx="11843">
                  <c:v>147.713279732237</c:v>
                </c:pt>
                <c:pt idx="11844">
                  <c:v>147.71706333327</c:v>
                </c:pt>
                <c:pt idx="11845">
                  <c:v>147.72113008602801</c:v>
                </c:pt>
                <c:pt idx="11846">
                  <c:v>147.73209720064901</c:v>
                </c:pt>
                <c:pt idx="11847">
                  <c:v>147.750438669125</c:v>
                </c:pt>
                <c:pt idx="11848">
                  <c:v>147.76697716770801</c:v>
                </c:pt>
                <c:pt idx="11849">
                  <c:v>147.78961898695701</c:v>
                </c:pt>
                <c:pt idx="11850">
                  <c:v>147.81937999998101</c:v>
                </c:pt>
                <c:pt idx="11851">
                  <c:v>147.83664537003199</c:v>
                </c:pt>
                <c:pt idx="11852">
                  <c:v>147.85088233655301</c:v>
                </c:pt>
                <c:pt idx="11853">
                  <c:v>147.860785612992</c:v>
                </c:pt>
                <c:pt idx="11854">
                  <c:v>147.86272673075899</c:v>
                </c:pt>
                <c:pt idx="11855">
                  <c:v>147.85869685017701</c:v>
                </c:pt>
                <c:pt idx="11856">
                  <c:v>147.85710645669701</c:v>
                </c:pt>
                <c:pt idx="11857">
                  <c:v>147.858738672154</c:v>
                </c:pt>
                <c:pt idx="11858">
                  <c:v>147.859600839199</c:v>
                </c:pt>
                <c:pt idx="11859">
                  <c:v>147.85768645482199</c:v>
                </c:pt>
                <c:pt idx="11860">
                  <c:v>147.856690799185</c:v>
                </c:pt>
                <c:pt idx="11861">
                  <c:v>147.85514896989</c:v>
                </c:pt>
                <c:pt idx="11862">
                  <c:v>147.852210050672</c:v>
                </c:pt>
                <c:pt idx="11863">
                  <c:v>147.84895000001299</c:v>
                </c:pt>
                <c:pt idx="11864">
                  <c:v>147.84895000001299</c:v>
                </c:pt>
                <c:pt idx="11865">
                  <c:v>147.85147996281199</c:v>
                </c:pt>
                <c:pt idx="11866">
                  <c:v>147.85297160672701</c:v>
                </c:pt>
                <c:pt idx="11867">
                  <c:v>147.85437930874801</c:v>
                </c:pt>
                <c:pt idx="11868">
                  <c:v>147.85715082561501</c:v>
                </c:pt>
                <c:pt idx="11869">
                  <c:v>147.862017356026</c:v>
                </c:pt>
                <c:pt idx="11870">
                  <c:v>147.87125873677999</c:v>
                </c:pt>
                <c:pt idx="11871">
                  <c:v>147.88082111753801</c:v>
                </c:pt>
                <c:pt idx="11872">
                  <c:v>147.88447571506299</c:v>
                </c:pt>
                <c:pt idx="11873">
                  <c:v>147.89403667425199</c:v>
                </c:pt>
                <c:pt idx="11874">
                  <c:v>147.89771776435401</c:v>
                </c:pt>
                <c:pt idx="11875">
                  <c:v>147.89230478764</c:v>
                </c:pt>
                <c:pt idx="11876">
                  <c:v>147.88027999999099</c:v>
                </c:pt>
                <c:pt idx="11877">
                  <c:v>147.87045926309301</c:v>
                </c:pt>
                <c:pt idx="11878">
                  <c:v>147.861256921158</c:v>
                </c:pt>
                <c:pt idx="11879">
                  <c:v>147.85518091626</c:v>
                </c:pt>
                <c:pt idx="11880">
                  <c:v>147.85257966209701</c:v>
                </c:pt>
                <c:pt idx="11881">
                  <c:v>147.84847674887499</c:v>
                </c:pt>
                <c:pt idx="11882">
                  <c:v>147.83889498108201</c:v>
                </c:pt>
                <c:pt idx="11883">
                  <c:v>147.82662368540699</c:v>
                </c:pt>
                <c:pt idx="11884">
                  <c:v>147.81699298084999</c:v>
                </c:pt>
                <c:pt idx="11885">
                  <c:v>147.80447572563401</c:v>
                </c:pt>
                <c:pt idx="11886">
                  <c:v>147.793975672139</c:v>
                </c:pt>
                <c:pt idx="11887">
                  <c:v>147.783456016694</c:v>
                </c:pt>
                <c:pt idx="11888">
                  <c:v>147.77620068511399</c:v>
                </c:pt>
                <c:pt idx="11889">
                  <c:v>147.78232000002001</c:v>
                </c:pt>
                <c:pt idx="11890">
                  <c:v>147.78974251534501</c:v>
                </c:pt>
                <c:pt idx="11891">
                  <c:v>147.797998714306</c:v>
                </c:pt>
                <c:pt idx="11892">
                  <c:v>147.804561859769</c:v>
                </c:pt>
                <c:pt idx="11893">
                  <c:v>147.807511192726</c:v>
                </c:pt>
                <c:pt idx="11894">
                  <c:v>147.808629434946</c:v>
                </c:pt>
                <c:pt idx="11895">
                  <c:v>147.80866189152499</c:v>
                </c:pt>
                <c:pt idx="11896">
                  <c:v>147.80533186096801</c:v>
                </c:pt>
                <c:pt idx="11897">
                  <c:v>147.804616385592</c:v>
                </c:pt>
                <c:pt idx="11898">
                  <c:v>147.80421750725</c:v>
                </c:pt>
                <c:pt idx="11899">
                  <c:v>147.80965473808499</c:v>
                </c:pt>
                <c:pt idx="11900">
                  <c:v>147.81065000004401</c:v>
                </c:pt>
                <c:pt idx="11901">
                  <c:v>147.81528970961099</c:v>
                </c:pt>
                <c:pt idx="11902">
                  <c:v>147.822357254868</c:v>
                </c:pt>
                <c:pt idx="11903">
                  <c:v>147.82825864541999</c:v>
                </c:pt>
                <c:pt idx="11904">
                  <c:v>147.833148241412</c:v>
                </c:pt>
                <c:pt idx="11905">
                  <c:v>147.836601439068</c:v>
                </c:pt>
                <c:pt idx="11906">
                  <c:v>147.83924174754301</c:v>
                </c:pt>
                <c:pt idx="11907">
                  <c:v>147.84318845482201</c:v>
                </c:pt>
                <c:pt idx="11908">
                  <c:v>147.847743022603</c:v>
                </c:pt>
                <c:pt idx="11909">
                  <c:v>147.847829726188</c:v>
                </c:pt>
                <c:pt idx="11910">
                  <c:v>147.84610778245201</c:v>
                </c:pt>
                <c:pt idx="11911">
                  <c:v>147.84180425113999</c:v>
                </c:pt>
                <c:pt idx="11912">
                  <c:v>147.838450485453</c:v>
                </c:pt>
                <c:pt idx="11913">
                  <c:v>147.837710000057</c:v>
                </c:pt>
                <c:pt idx="11914">
                  <c:v>147.83962432837501</c:v>
                </c:pt>
                <c:pt idx="11915">
                  <c:v>147.840668450208</c:v>
                </c:pt>
                <c:pt idx="11916">
                  <c:v>147.84090986542699</c:v>
                </c:pt>
                <c:pt idx="11917">
                  <c:v>147.83943553469399</c:v>
                </c:pt>
                <c:pt idx="11918">
                  <c:v>147.83492820426599</c:v>
                </c:pt>
                <c:pt idx="11919">
                  <c:v>147.82636768715901</c:v>
                </c:pt>
                <c:pt idx="11920">
                  <c:v>147.81306414907499</c:v>
                </c:pt>
                <c:pt idx="11921">
                  <c:v>147.79819595321001</c:v>
                </c:pt>
                <c:pt idx="11922">
                  <c:v>147.78738261356401</c:v>
                </c:pt>
                <c:pt idx="11923">
                  <c:v>147.77577388465201</c:v>
                </c:pt>
                <c:pt idx="11924">
                  <c:v>147.77106861988099</c:v>
                </c:pt>
                <c:pt idx="11925">
                  <c:v>147.765029999945</c:v>
                </c:pt>
                <c:pt idx="11926">
                  <c:v>147.75698575753199</c:v>
                </c:pt>
                <c:pt idx="11927">
                  <c:v>147.75835365764101</c:v>
                </c:pt>
                <c:pt idx="11928">
                  <c:v>147.76033144821599</c:v>
                </c:pt>
                <c:pt idx="11929">
                  <c:v>147.76393876786801</c:v>
                </c:pt>
                <c:pt idx="11930">
                  <c:v>147.77267621662301</c:v>
                </c:pt>
                <c:pt idx="11931">
                  <c:v>147.78482453080699</c:v>
                </c:pt>
                <c:pt idx="11932">
                  <c:v>147.79821087590301</c:v>
                </c:pt>
                <c:pt idx="11933">
                  <c:v>147.81329693324599</c:v>
                </c:pt>
                <c:pt idx="11934">
                  <c:v>147.826696058588</c:v>
                </c:pt>
                <c:pt idx="11935">
                  <c:v>147.83843126386299</c:v>
                </c:pt>
                <c:pt idx="11936">
                  <c:v>147.85005259558201</c:v>
                </c:pt>
                <c:pt idx="11937">
                  <c:v>147.85569630929299</c:v>
                </c:pt>
                <c:pt idx="11938">
                  <c:v>147.85740753724301</c:v>
                </c:pt>
                <c:pt idx="11939">
                  <c:v>147.85401060509</c:v>
                </c:pt>
                <c:pt idx="11940">
                  <c:v>147.858960000032</c:v>
                </c:pt>
                <c:pt idx="11941">
                  <c:v>147.86471491015999</c:v>
                </c:pt>
                <c:pt idx="11942">
                  <c:v>147.87074956635001</c:v>
                </c:pt>
                <c:pt idx="11943">
                  <c:v>147.87095643623499</c:v>
                </c:pt>
                <c:pt idx="11944">
                  <c:v>147.87454460287699</c:v>
                </c:pt>
                <c:pt idx="11945">
                  <c:v>147.883494801137</c:v>
                </c:pt>
                <c:pt idx="11946">
                  <c:v>147.89093294184701</c:v>
                </c:pt>
                <c:pt idx="11947">
                  <c:v>147.89655301238699</c:v>
                </c:pt>
                <c:pt idx="11948">
                  <c:v>147.90172687533399</c:v>
                </c:pt>
                <c:pt idx="11949">
                  <c:v>147.90537821378899</c:v>
                </c:pt>
                <c:pt idx="11950">
                  <c:v>147.90393847033701</c:v>
                </c:pt>
                <c:pt idx="11951">
                  <c:v>147.889369999991</c:v>
                </c:pt>
                <c:pt idx="11952">
                  <c:v>147.876622104186</c:v>
                </c:pt>
                <c:pt idx="11953">
                  <c:v>147.86753396096901</c:v>
                </c:pt>
                <c:pt idx="11954">
                  <c:v>147.861999660218</c:v>
                </c:pt>
                <c:pt idx="11955">
                  <c:v>147.855600621555</c:v>
                </c:pt>
                <c:pt idx="11956">
                  <c:v>147.850014064893</c:v>
                </c:pt>
                <c:pt idx="11957">
                  <c:v>147.845201382113</c:v>
                </c:pt>
                <c:pt idx="11958">
                  <c:v>147.83832029430101</c:v>
                </c:pt>
                <c:pt idx="11959">
                  <c:v>147.83044541266801</c:v>
                </c:pt>
                <c:pt idx="11960">
                  <c:v>147.819456406885</c:v>
                </c:pt>
                <c:pt idx="11961">
                  <c:v>147.79965410068601</c:v>
                </c:pt>
                <c:pt idx="11962">
                  <c:v>147.776708766192</c:v>
                </c:pt>
                <c:pt idx="11963">
                  <c:v>147.755417574902</c:v>
                </c:pt>
                <c:pt idx="11964">
                  <c:v>147.741409999994</c:v>
                </c:pt>
                <c:pt idx="11965">
                  <c:v>147.729150621792</c:v>
                </c:pt>
                <c:pt idx="11966">
                  <c:v>147.71841292540901</c:v>
                </c:pt>
                <c:pt idx="11967">
                  <c:v>147.708778235029</c:v>
                </c:pt>
                <c:pt idx="11968">
                  <c:v>147.69934344968499</c:v>
                </c:pt>
                <c:pt idx="11969">
                  <c:v>147.69230782857099</c:v>
                </c:pt>
                <c:pt idx="11970">
                  <c:v>147.68608905070701</c:v>
                </c:pt>
                <c:pt idx="11971">
                  <c:v>147.677049626345</c:v>
                </c:pt>
                <c:pt idx="11972">
                  <c:v>147.66892396743299</c:v>
                </c:pt>
                <c:pt idx="11973">
                  <c:v>147.65997628362601</c:v>
                </c:pt>
                <c:pt idx="11974">
                  <c:v>147.65259000002999</c:v>
                </c:pt>
                <c:pt idx="11975">
                  <c:v>147.65234855521601</c:v>
                </c:pt>
                <c:pt idx="11976">
                  <c:v>147.65021000005899</c:v>
                </c:pt>
                <c:pt idx="11977">
                  <c:v>147.65057887638599</c:v>
                </c:pt>
                <c:pt idx="11978">
                  <c:v>147.66687898225899</c:v>
                </c:pt>
                <c:pt idx="11979">
                  <c:v>147.69597832963501</c:v>
                </c:pt>
                <c:pt idx="11980">
                  <c:v>147.71524134681101</c:v>
                </c:pt>
                <c:pt idx="11981">
                  <c:v>147.73404417842201</c:v>
                </c:pt>
                <c:pt idx="11982">
                  <c:v>147.74975463412099</c:v>
                </c:pt>
                <c:pt idx="11983">
                  <c:v>147.761886672993</c:v>
                </c:pt>
                <c:pt idx="11984">
                  <c:v>147.771203579336</c:v>
                </c:pt>
                <c:pt idx="11985">
                  <c:v>147.77549507853999</c:v>
                </c:pt>
                <c:pt idx="11986">
                  <c:v>147.778142011391</c:v>
                </c:pt>
                <c:pt idx="11987">
                  <c:v>147.784881560222</c:v>
                </c:pt>
                <c:pt idx="11988">
                  <c:v>147.78973416581701</c:v>
                </c:pt>
                <c:pt idx="11989">
                  <c:v>147.79529790543401</c:v>
                </c:pt>
                <c:pt idx="11990">
                  <c:v>147.79775999998799</c:v>
                </c:pt>
                <c:pt idx="11991">
                  <c:v>147.79931541265401</c:v>
                </c:pt>
                <c:pt idx="11992">
                  <c:v>147.801644842451</c:v>
                </c:pt>
                <c:pt idx="11993">
                  <c:v>147.80595528056</c:v>
                </c:pt>
                <c:pt idx="11994">
                  <c:v>147.81064614251201</c:v>
                </c:pt>
                <c:pt idx="11995">
                  <c:v>147.81273208763</c:v>
                </c:pt>
                <c:pt idx="11996">
                  <c:v>147.81098316431601</c:v>
                </c:pt>
                <c:pt idx="11997">
                  <c:v>147.80501227146701</c:v>
                </c:pt>
                <c:pt idx="11998">
                  <c:v>147.79758855221101</c:v>
                </c:pt>
                <c:pt idx="11999">
                  <c:v>147.799099894493</c:v>
                </c:pt>
                <c:pt idx="12000">
                  <c:v>147.798263503996</c:v>
                </c:pt>
                <c:pt idx="12001">
                  <c:v>147.799875472792</c:v>
                </c:pt>
                <c:pt idx="12002">
                  <c:v>147.79778778479701</c:v>
                </c:pt>
                <c:pt idx="12003">
                  <c:v>147.79984439996699</c:v>
                </c:pt>
                <c:pt idx="12004">
                  <c:v>147.80614000000099</c:v>
                </c:pt>
                <c:pt idx="12005">
                  <c:v>147.80580567572201</c:v>
                </c:pt>
                <c:pt idx="12006">
                  <c:v>147.81121379006899</c:v>
                </c:pt>
                <c:pt idx="12007">
                  <c:v>147.81717170230999</c:v>
                </c:pt>
                <c:pt idx="12008">
                  <c:v>147.823962343028</c:v>
                </c:pt>
                <c:pt idx="12009">
                  <c:v>147.83001140329401</c:v>
                </c:pt>
                <c:pt idx="12010">
                  <c:v>147.83286630487001</c:v>
                </c:pt>
                <c:pt idx="12011">
                  <c:v>147.83516250576599</c:v>
                </c:pt>
                <c:pt idx="12012">
                  <c:v>147.841156814437</c:v>
                </c:pt>
                <c:pt idx="12013">
                  <c:v>147.84705491362601</c:v>
                </c:pt>
                <c:pt idx="12014">
                  <c:v>147.84865823235</c:v>
                </c:pt>
                <c:pt idx="12015">
                  <c:v>147.85296962903999</c:v>
                </c:pt>
                <c:pt idx="12016">
                  <c:v>147.86427673220999</c:v>
                </c:pt>
                <c:pt idx="12017">
                  <c:v>147.869339999999</c:v>
                </c:pt>
                <c:pt idx="12018">
                  <c:v>147.874702505941</c:v>
                </c:pt>
                <c:pt idx="12019">
                  <c:v>147.88164590009899</c:v>
                </c:pt>
                <c:pt idx="12020">
                  <c:v>147.892196263171</c:v>
                </c:pt>
                <c:pt idx="12021">
                  <c:v>147.90015571671699</c:v>
                </c:pt>
                <c:pt idx="12022">
                  <c:v>147.90431603587501</c:v>
                </c:pt>
                <c:pt idx="12023">
                  <c:v>147.90217112198201</c:v>
                </c:pt>
                <c:pt idx="12024">
                  <c:v>147.89702714790801</c:v>
                </c:pt>
                <c:pt idx="12025">
                  <c:v>147.89689149001001</c:v>
                </c:pt>
                <c:pt idx="12026">
                  <c:v>147.897879152775</c:v>
                </c:pt>
                <c:pt idx="12027">
                  <c:v>147.89760577533301</c:v>
                </c:pt>
                <c:pt idx="12028">
                  <c:v>147.89909706096699</c:v>
                </c:pt>
                <c:pt idx="12029">
                  <c:v>147.900010111141</c:v>
                </c:pt>
                <c:pt idx="12030">
                  <c:v>147.90242000000299</c:v>
                </c:pt>
                <c:pt idx="12031">
                  <c:v>147.89882461929099</c:v>
                </c:pt>
                <c:pt idx="12032">
                  <c:v>147.88871251793501</c:v>
                </c:pt>
                <c:pt idx="12033">
                  <c:v>147.87885580247101</c:v>
                </c:pt>
                <c:pt idx="12034">
                  <c:v>147.87032447592799</c:v>
                </c:pt>
                <c:pt idx="12035">
                  <c:v>147.86357154749501</c:v>
                </c:pt>
                <c:pt idx="12036">
                  <c:v>147.86149756264501</c:v>
                </c:pt>
                <c:pt idx="12037">
                  <c:v>147.86457091134801</c:v>
                </c:pt>
                <c:pt idx="12038">
                  <c:v>147.871521544757</c:v>
                </c:pt>
                <c:pt idx="12039">
                  <c:v>147.88140801250901</c:v>
                </c:pt>
                <c:pt idx="12040">
                  <c:v>147.89194667707099</c:v>
                </c:pt>
                <c:pt idx="12041">
                  <c:v>147.90163534768001</c:v>
                </c:pt>
                <c:pt idx="12042">
                  <c:v>147.90650085227799</c:v>
                </c:pt>
                <c:pt idx="12043">
                  <c:v>147.90599785019199</c:v>
                </c:pt>
                <c:pt idx="12044">
                  <c:v>147.90280537431801</c:v>
                </c:pt>
                <c:pt idx="12045">
                  <c:v>147.89989927147499</c:v>
                </c:pt>
                <c:pt idx="12046">
                  <c:v>147.89956602561699</c:v>
                </c:pt>
                <c:pt idx="12047">
                  <c:v>147.90163000000399</c:v>
                </c:pt>
                <c:pt idx="12048">
                  <c:v>147.901147439987</c:v>
                </c:pt>
                <c:pt idx="12049">
                  <c:v>147.895487552449</c:v>
                </c:pt>
                <c:pt idx="12050">
                  <c:v>147.88887861449001</c:v>
                </c:pt>
                <c:pt idx="12051">
                  <c:v>147.88544691030199</c:v>
                </c:pt>
                <c:pt idx="12052">
                  <c:v>147.885577592022</c:v>
                </c:pt>
                <c:pt idx="12053">
                  <c:v>147.88806603113801</c:v>
                </c:pt>
                <c:pt idx="12054">
                  <c:v>147.894842564356</c:v>
                </c:pt>
                <c:pt idx="12055">
                  <c:v>147.903124238527</c:v>
                </c:pt>
                <c:pt idx="12056">
                  <c:v>147.90904739955599</c:v>
                </c:pt>
                <c:pt idx="12057">
                  <c:v>147.91244826748499</c:v>
                </c:pt>
                <c:pt idx="12058">
                  <c:v>147.91995712496299</c:v>
                </c:pt>
                <c:pt idx="12059">
                  <c:v>147.935760841758</c:v>
                </c:pt>
                <c:pt idx="12060">
                  <c:v>147.94955584630199</c:v>
                </c:pt>
                <c:pt idx="12061">
                  <c:v>147.962484250182</c:v>
                </c:pt>
                <c:pt idx="12062">
                  <c:v>147.98186999999601</c:v>
                </c:pt>
                <c:pt idx="12063">
                  <c:v>147.98937788220499</c:v>
                </c:pt>
                <c:pt idx="12064">
                  <c:v>147.99867079511401</c:v>
                </c:pt>
                <c:pt idx="12065">
                  <c:v>148.00927128256501</c:v>
                </c:pt>
                <c:pt idx="12066">
                  <c:v>148.02306328787</c:v>
                </c:pt>
                <c:pt idx="12067">
                  <c:v>148.04132681008201</c:v>
                </c:pt>
                <c:pt idx="12068">
                  <c:v>148.062606481762</c:v>
                </c:pt>
                <c:pt idx="12069">
                  <c:v>148.081231856687</c:v>
                </c:pt>
                <c:pt idx="12070">
                  <c:v>148.08500665896199</c:v>
                </c:pt>
                <c:pt idx="12071">
                  <c:v>148.08164583443701</c:v>
                </c:pt>
                <c:pt idx="12072">
                  <c:v>148.07054516269599</c:v>
                </c:pt>
                <c:pt idx="12073">
                  <c:v>148.056300000021</c:v>
                </c:pt>
                <c:pt idx="12074">
                  <c:v>148.04940254896499</c:v>
                </c:pt>
                <c:pt idx="12075">
                  <c:v>148.04777558618801</c:v>
                </c:pt>
                <c:pt idx="12076">
                  <c:v>148.046293711327</c:v>
                </c:pt>
                <c:pt idx="12077">
                  <c:v>148.046580948246</c:v>
                </c:pt>
                <c:pt idx="12078">
                  <c:v>148.04318992279201</c:v>
                </c:pt>
                <c:pt idx="12079">
                  <c:v>148.03580750258999</c:v>
                </c:pt>
                <c:pt idx="12080">
                  <c:v>148.030059999998</c:v>
                </c:pt>
                <c:pt idx="12081">
                  <c:v>148.029263827943</c:v>
                </c:pt>
                <c:pt idx="12082">
                  <c:v>148.02449000001701</c:v>
                </c:pt>
                <c:pt idx="12083">
                  <c:v>148.02254281765701</c:v>
                </c:pt>
                <c:pt idx="12084">
                  <c:v>148.01009986374601</c:v>
                </c:pt>
                <c:pt idx="12085">
                  <c:v>147.99318000001099</c:v>
                </c:pt>
                <c:pt idx="12086">
                  <c:v>147.97787880966999</c:v>
                </c:pt>
                <c:pt idx="12087">
                  <c:v>147.966640513333</c:v>
                </c:pt>
                <c:pt idx="12088">
                  <c:v>147.95658339943901</c:v>
                </c:pt>
                <c:pt idx="12089">
                  <c:v>147.949790931248</c:v>
                </c:pt>
                <c:pt idx="12090">
                  <c:v>147.945787892363</c:v>
                </c:pt>
                <c:pt idx="12091">
                  <c:v>147.94097720223601</c:v>
                </c:pt>
                <c:pt idx="12092">
                  <c:v>147.930129499885</c:v>
                </c:pt>
                <c:pt idx="12093">
                  <c:v>147.91692305086201</c:v>
                </c:pt>
                <c:pt idx="12094">
                  <c:v>147.908736029176</c:v>
                </c:pt>
                <c:pt idx="12095">
                  <c:v>147.909819509047</c:v>
                </c:pt>
                <c:pt idx="12096">
                  <c:v>147.917984939164</c:v>
                </c:pt>
                <c:pt idx="12097">
                  <c:v>147.92192000005599</c:v>
                </c:pt>
                <c:pt idx="12098">
                  <c:v>147.924289375451</c:v>
                </c:pt>
                <c:pt idx="12099">
                  <c:v>147.92601427438501</c:v>
                </c:pt>
                <c:pt idx="12100">
                  <c:v>147.92833095014001</c:v>
                </c:pt>
                <c:pt idx="12101">
                  <c:v>147.92925537711201</c:v>
                </c:pt>
                <c:pt idx="12102">
                  <c:v>147.92599123359901</c:v>
                </c:pt>
                <c:pt idx="12103">
                  <c:v>147.92292941020401</c:v>
                </c:pt>
                <c:pt idx="12104">
                  <c:v>147.92731004176699</c:v>
                </c:pt>
                <c:pt idx="12105">
                  <c:v>147.931876100257</c:v>
                </c:pt>
                <c:pt idx="12106">
                  <c:v>147.93983951762601</c:v>
                </c:pt>
                <c:pt idx="12107">
                  <c:v>147.93966686637199</c:v>
                </c:pt>
                <c:pt idx="12108">
                  <c:v>147.92696757684101</c:v>
                </c:pt>
                <c:pt idx="12109">
                  <c:v>147.91662435122399</c:v>
                </c:pt>
                <c:pt idx="12110">
                  <c:v>147.90745999995099</c:v>
                </c:pt>
                <c:pt idx="12111">
                  <c:v>147.903750000043</c:v>
                </c:pt>
                <c:pt idx="12112">
                  <c:v>147.90679135198701</c:v>
                </c:pt>
                <c:pt idx="12113">
                  <c:v>147.908369628868</c:v>
                </c:pt>
                <c:pt idx="12114">
                  <c:v>147.909307627479</c:v>
                </c:pt>
                <c:pt idx="12115">
                  <c:v>147.910112265473</c:v>
                </c:pt>
                <c:pt idx="12116">
                  <c:v>147.90955336245</c:v>
                </c:pt>
                <c:pt idx="12117">
                  <c:v>147.905984947371</c:v>
                </c:pt>
                <c:pt idx="12118">
                  <c:v>147.89770467051301</c:v>
                </c:pt>
                <c:pt idx="12119">
                  <c:v>147.884242620718</c:v>
                </c:pt>
                <c:pt idx="12120">
                  <c:v>147.86915592165801</c:v>
                </c:pt>
                <c:pt idx="12121">
                  <c:v>147.854259083681</c:v>
                </c:pt>
                <c:pt idx="12122">
                  <c:v>147.84449321136199</c:v>
                </c:pt>
                <c:pt idx="12123">
                  <c:v>147.84359310309301</c:v>
                </c:pt>
                <c:pt idx="12124">
                  <c:v>147.85079561253499</c:v>
                </c:pt>
                <c:pt idx="12125">
                  <c:v>147.857330000025</c:v>
                </c:pt>
                <c:pt idx="12126">
                  <c:v>147.86290128217601</c:v>
                </c:pt>
                <c:pt idx="12127">
                  <c:v>147.872856676167</c:v>
                </c:pt>
                <c:pt idx="12128">
                  <c:v>147.88531532368</c:v>
                </c:pt>
                <c:pt idx="12129">
                  <c:v>147.901222429662</c:v>
                </c:pt>
                <c:pt idx="12130">
                  <c:v>147.91378660282899</c:v>
                </c:pt>
                <c:pt idx="12131">
                  <c:v>147.91902875589301</c:v>
                </c:pt>
                <c:pt idx="12132">
                  <c:v>147.91814188006001</c:v>
                </c:pt>
                <c:pt idx="12133">
                  <c:v>147.909850034496</c:v>
                </c:pt>
                <c:pt idx="12134">
                  <c:v>147.89712237834499</c:v>
                </c:pt>
                <c:pt idx="12135">
                  <c:v>147.889654555264</c:v>
                </c:pt>
                <c:pt idx="12136">
                  <c:v>147.882922441462</c:v>
                </c:pt>
                <c:pt idx="12137">
                  <c:v>147.877211585201</c:v>
                </c:pt>
                <c:pt idx="12138">
                  <c:v>147.876172714782</c:v>
                </c:pt>
                <c:pt idx="12139">
                  <c:v>147.87233988403401</c:v>
                </c:pt>
                <c:pt idx="12140">
                  <c:v>147.87073999998699</c:v>
                </c:pt>
                <c:pt idx="12141">
                  <c:v>147.870117620603</c:v>
                </c:pt>
                <c:pt idx="12142">
                  <c:v>147.87028921468601</c:v>
                </c:pt>
                <c:pt idx="12143">
                  <c:v>147.874072784833</c:v>
                </c:pt>
                <c:pt idx="12144">
                  <c:v>147.87925587135399</c:v>
                </c:pt>
                <c:pt idx="12145">
                  <c:v>147.885306557977</c:v>
                </c:pt>
                <c:pt idx="12146">
                  <c:v>147.89216433266901</c:v>
                </c:pt>
                <c:pt idx="12147">
                  <c:v>147.899980758868</c:v>
                </c:pt>
                <c:pt idx="12148">
                  <c:v>147.90886019679999</c:v>
                </c:pt>
                <c:pt idx="12149">
                  <c:v>147.91819708186799</c:v>
                </c:pt>
                <c:pt idx="12150">
                  <c:v>147.93120112366199</c:v>
                </c:pt>
                <c:pt idx="12151">
                  <c:v>147.94023356423199</c:v>
                </c:pt>
                <c:pt idx="12152">
                  <c:v>147.95632127278799</c:v>
                </c:pt>
                <c:pt idx="12153">
                  <c:v>147.97464476543399</c:v>
                </c:pt>
                <c:pt idx="12154">
                  <c:v>147.99843629952699</c:v>
                </c:pt>
                <c:pt idx="12155">
                  <c:v>148.02013000003399</c:v>
                </c:pt>
                <c:pt idx="12156">
                  <c:v>148.030967029312</c:v>
                </c:pt>
                <c:pt idx="12157">
                  <c:v>148.04499844611701</c:v>
                </c:pt>
                <c:pt idx="12158">
                  <c:v>148.057573905917</c:v>
                </c:pt>
                <c:pt idx="12159">
                  <c:v>148.066396943093</c:v>
                </c:pt>
                <c:pt idx="12160">
                  <c:v>148.06982171345101</c:v>
                </c:pt>
                <c:pt idx="12161">
                  <c:v>148.07095358810301</c:v>
                </c:pt>
                <c:pt idx="12162">
                  <c:v>148.07142116929299</c:v>
                </c:pt>
                <c:pt idx="12163">
                  <c:v>148.07378550601999</c:v>
                </c:pt>
                <c:pt idx="12164">
                  <c:v>148.08053646559301</c:v>
                </c:pt>
                <c:pt idx="12165">
                  <c:v>148.087617101419</c:v>
                </c:pt>
                <c:pt idx="12166">
                  <c:v>148.10469150338</c:v>
                </c:pt>
                <c:pt idx="12167">
                  <c:v>148.12201000003699</c:v>
                </c:pt>
                <c:pt idx="12168">
                  <c:v>148.12925559851001</c:v>
                </c:pt>
                <c:pt idx="12169">
                  <c:v>148.133002222594</c:v>
                </c:pt>
                <c:pt idx="12170">
                  <c:v>148.13844329376201</c:v>
                </c:pt>
                <c:pt idx="12171">
                  <c:v>148.145036428222</c:v>
                </c:pt>
                <c:pt idx="12172">
                  <c:v>148.149663759102</c:v>
                </c:pt>
                <c:pt idx="12173">
                  <c:v>148.15218028191299</c:v>
                </c:pt>
                <c:pt idx="12174">
                  <c:v>148.15446032904299</c:v>
                </c:pt>
                <c:pt idx="12175">
                  <c:v>148.15544208894499</c:v>
                </c:pt>
                <c:pt idx="12176">
                  <c:v>148.162602870352</c:v>
                </c:pt>
                <c:pt idx="12177">
                  <c:v>148.15949353900299</c:v>
                </c:pt>
                <c:pt idx="12178">
                  <c:v>148.15623000001199</c:v>
                </c:pt>
                <c:pt idx="12179">
                  <c:v>148.14907999993801</c:v>
                </c:pt>
                <c:pt idx="12180">
                  <c:v>148.14715430459299</c:v>
                </c:pt>
                <c:pt idx="12181">
                  <c:v>148.14788902629101</c:v>
                </c:pt>
                <c:pt idx="12182">
                  <c:v>148.14651003143501</c:v>
                </c:pt>
                <c:pt idx="12183">
                  <c:v>148.14276393297399</c:v>
                </c:pt>
                <c:pt idx="12184">
                  <c:v>148.140230000016</c:v>
                </c:pt>
                <c:pt idx="12185">
                  <c:v>148.13903770810299</c:v>
                </c:pt>
                <c:pt idx="12186">
                  <c:v>148.135968780837</c:v>
                </c:pt>
                <c:pt idx="12187">
                  <c:v>148.134293455316</c:v>
                </c:pt>
                <c:pt idx="12188">
                  <c:v>148.13161002276999</c:v>
                </c:pt>
                <c:pt idx="12189">
                  <c:v>148.12710586822701</c:v>
                </c:pt>
                <c:pt idx="12190">
                  <c:v>148.12396013714101</c:v>
                </c:pt>
                <c:pt idx="12191">
                  <c:v>148.11561774977</c:v>
                </c:pt>
                <c:pt idx="12192">
                  <c:v>148.10416000005199</c:v>
                </c:pt>
                <c:pt idx="12193">
                  <c:v>148.093787905921</c:v>
                </c:pt>
                <c:pt idx="12194">
                  <c:v>148.08417577738999</c:v>
                </c:pt>
                <c:pt idx="12195">
                  <c:v>148.06760685130899</c:v>
                </c:pt>
                <c:pt idx="12196">
                  <c:v>148.045617488327</c:v>
                </c:pt>
                <c:pt idx="12197">
                  <c:v>148.023718919038</c:v>
                </c:pt>
                <c:pt idx="12198">
                  <c:v>147.99793998837899</c:v>
                </c:pt>
                <c:pt idx="12199">
                  <c:v>147.97444727339399</c:v>
                </c:pt>
                <c:pt idx="12200">
                  <c:v>147.95728327005199</c:v>
                </c:pt>
                <c:pt idx="12201">
                  <c:v>147.94135156594101</c:v>
                </c:pt>
                <c:pt idx="12202">
                  <c:v>147.92712438375</c:v>
                </c:pt>
                <c:pt idx="12203">
                  <c:v>147.91032186498401</c:v>
                </c:pt>
                <c:pt idx="12204">
                  <c:v>147.89874826481599</c:v>
                </c:pt>
                <c:pt idx="12205">
                  <c:v>147.88646999999901</c:v>
                </c:pt>
                <c:pt idx="12206">
                  <c:v>147.87285624110601</c:v>
                </c:pt>
                <c:pt idx="12207">
                  <c:v>147.861154028187</c:v>
                </c:pt>
                <c:pt idx="12208">
                  <c:v>147.84584205061401</c:v>
                </c:pt>
                <c:pt idx="12209">
                  <c:v>147.83101730302701</c:v>
                </c:pt>
                <c:pt idx="12210">
                  <c:v>147.81826616897899</c:v>
                </c:pt>
                <c:pt idx="12211">
                  <c:v>147.803825664984</c:v>
                </c:pt>
                <c:pt idx="12212">
                  <c:v>147.79205386347701</c:v>
                </c:pt>
                <c:pt idx="12213">
                  <c:v>147.77812786058101</c:v>
                </c:pt>
                <c:pt idx="12214">
                  <c:v>147.76635349020299</c:v>
                </c:pt>
                <c:pt idx="12215">
                  <c:v>147.76220329821101</c:v>
                </c:pt>
                <c:pt idx="12216">
                  <c:v>147.75998000004</c:v>
                </c:pt>
                <c:pt idx="12217">
                  <c:v>147.754674132291</c:v>
                </c:pt>
                <c:pt idx="12218">
                  <c:v>147.75164109084901</c:v>
                </c:pt>
                <c:pt idx="12219">
                  <c:v>147.75347704743601</c:v>
                </c:pt>
                <c:pt idx="12220">
                  <c:v>147.75651994143001</c:v>
                </c:pt>
                <c:pt idx="12221">
                  <c:v>147.75615038978</c:v>
                </c:pt>
                <c:pt idx="12222">
                  <c:v>147.75370229212001</c:v>
                </c:pt>
                <c:pt idx="12223">
                  <c:v>147.74843386510699</c:v>
                </c:pt>
                <c:pt idx="12224">
                  <c:v>147.73518060082199</c:v>
                </c:pt>
                <c:pt idx="12225">
                  <c:v>147.73093905818999</c:v>
                </c:pt>
                <c:pt idx="12226">
                  <c:v>147.725699396686</c:v>
                </c:pt>
                <c:pt idx="12227">
                  <c:v>147.72592000006</c:v>
                </c:pt>
                <c:pt idx="12228">
                  <c:v>147.73849089077299</c:v>
                </c:pt>
                <c:pt idx="12229">
                  <c:v>147.74924073117401</c:v>
                </c:pt>
                <c:pt idx="12230">
                  <c:v>147.759780507979</c:v>
                </c:pt>
                <c:pt idx="12231">
                  <c:v>147.77171008376601</c:v>
                </c:pt>
                <c:pt idx="12232">
                  <c:v>147.78867588442299</c:v>
                </c:pt>
                <c:pt idx="12233">
                  <c:v>147.80755316548999</c:v>
                </c:pt>
                <c:pt idx="12234">
                  <c:v>147.82104069049001</c:v>
                </c:pt>
                <c:pt idx="12235">
                  <c:v>147.82736664529301</c:v>
                </c:pt>
                <c:pt idx="12236">
                  <c:v>147.82991004664501</c:v>
                </c:pt>
                <c:pt idx="12237">
                  <c:v>147.84294515903801</c:v>
                </c:pt>
                <c:pt idx="12238">
                  <c:v>147.85640606300299</c:v>
                </c:pt>
                <c:pt idx="12239">
                  <c:v>147.85835413448001</c:v>
                </c:pt>
                <c:pt idx="12240">
                  <c:v>147.85782300845801</c:v>
                </c:pt>
                <c:pt idx="12241">
                  <c:v>147.85852720596299</c:v>
                </c:pt>
                <c:pt idx="12242">
                  <c:v>147.86193999999799</c:v>
                </c:pt>
                <c:pt idx="12243">
                  <c:v>147.86090233908101</c:v>
                </c:pt>
                <c:pt idx="12244">
                  <c:v>147.85993522385499</c:v>
                </c:pt>
                <c:pt idx="12245">
                  <c:v>147.86174891351101</c:v>
                </c:pt>
                <c:pt idx="12246">
                  <c:v>147.86335527593101</c:v>
                </c:pt>
                <c:pt idx="12247">
                  <c:v>147.869240348337</c:v>
                </c:pt>
                <c:pt idx="12248">
                  <c:v>147.88168095483999</c:v>
                </c:pt>
                <c:pt idx="12249">
                  <c:v>147.891984152276</c:v>
                </c:pt>
                <c:pt idx="12250">
                  <c:v>147.89447293240201</c:v>
                </c:pt>
                <c:pt idx="12251">
                  <c:v>147.89451364266199</c:v>
                </c:pt>
                <c:pt idx="12252">
                  <c:v>147.89470947233499</c:v>
                </c:pt>
                <c:pt idx="12253">
                  <c:v>147.895837010207</c:v>
                </c:pt>
                <c:pt idx="12254">
                  <c:v>147.8919148519</c:v>
                </c:pt>
                <c:pt idx="12255">
                  <c:v>147.891899052817</c:v>
                </c:pt>
                <c:pt idx="12256">
                  <c:v>147.89085000003999</c:v>
                </c:pt>
                <c:pt idx="12257">
                  <c:v>147.889595494357</c:v>
                </c:pt>
                <c:pt idx="12258">
                  <c:v>147.89299323431899</c:v>
                </c:pt>
                <c:pt idx="12259">
                  <c:v>147.904800387177</c:v>
                </c:pt>
                <c:pt idx="12260">
                  <c:v>147.91732953163901</c:v>
                </c:pt>
                <c:pt idx="12261">
                  <c:v>147.92475647426801</c:v>
                </c:pt>
                <c:pt idx="12262">
                  <c:v>147.936963490365</c:v>
                </c:pt>
                <c:pt idx="12263">
                  <c:v>147.944262718716</c:v>
                </c:pt>
                <c:pt idx="12264">
                  <c:v>147.94609743779901</c:v>
                </c:pt>
                <c:pt idx="12265">
                  <c:v>147.94281493482401</c:v>
                </c:pt>
                <c:pt idx="12266">
                  <c:v>147.94101671900901</c:v>
                </c:pt>
                <c:pt idx="12267">
                  <c:v>147.94106565896399</c:v>
                </c:pt>
                <c:pt idx="12268">
                  <c:v>147.94138009986301</c:v>
                </c:pt>
                <c:pt idx="12269">
                  <c:v>147.94611999998099</c:v>
                </c:pt>
                <c:pt idx="12270">
                  <c:v>147.94313530804899</c:v>
                </c:pt>
                <c:pt idx="12271">
                  <c:v>147.94200973471899</c:v>
                </c:pt>
                <c:pt idx="12272">
                  <c:v>147.94331762730999</c:v>
                </c:pt>
                <c:pt idx="12273">
                  <c:v>147.947595478599</c:v>
                </c:pt>
                <c:pt idx="12274">
                  <c:v>147.952548134582</c:v>
                </c:pt>
                <c:pt idx="12275">
                  <c:v>147.95801155152699</c:v>
                </c:pt>
                <c:pt idx="12276">
                  <c:v>147.96341879723499</c:v>
                </c:pt>
                <c:pt idx="12277">
                  <c:v>147.964177799552</c:v>
                </c:pt>
                <c:pt idx="12278">
                  <c:v>147.960258908415</c:v>
                </c:pt>
                <c:pt idx="12279">
                  <c:v>147.94932658808099</c:v>
                </c:pt>
                <c:pt idx="12280">
                  <c:v>147.930525966776</c:v>
                </c:pt>
                <c:pt idx="12281">
                  <c:v>147.915991297499</c:v>
                </c:pt>
                <c:pt idx="12282">
                  <c:v>147.90232999996601</c:v>
                </c:pt>
                <c:pt idx="12283">
                  <c:v>147.890928881728</c:v>
                </c:pt>
                <c:pt idx="12284">
                  <c:v>147.881109907564</c:v>
                </c:pt>
                <c:pt idx="12285">
                  <c:v>147.87430173321701</c:v>
                </c:pt>
                <c:pt idx="12286">
                  <c:v>147.870632849652</c:v>
                </c:pt>
                <c:pt idx="12287">
                  <c:v>147.868233559457</c:v>
                </c:pt>
                <c:pt idx="12288">
                  <c:v>147.86953675976901</c:v>
                </c:pt>
                <c:pt idx="12289">
                  <c:v>147.875763938967</c:v>
                </c:pt>
                <c:pt idx="12290">
                  <c:v>147.88269386422201</c:v>
                </c:pt>
                <c:pt idx="12291">
                  <c:v>147.88526999997899</c:v>
                </c:pt>
                <c:pt idx="12292">
                  <c:v>147.88442780768699</c:v>
                </c:pt>
                <c:pt idx="12293">
                  <c:v>147.881209999985</c:v>
                </c:pt>
                <c:pt idx="12294">
                  <c:v>147.880602469103</c:v>
                </c:pt>
                <c:pt idx="12295">
                  <c:v>147.87729066298701</c:v>
                </c:pt>
                <c:pt idx="12296">
                  <c:v>147.87548681114299</c:v>
                </c:pt>
                <c:pt idx="12297">
                  <c:v>147.87482000002299</c:v>
                </c:pt>
                <c:pt idx="12298">
                  <c:v>147.87607134673499</c:v>
                </c:pt>
                <c:pt idx="12299">
                  <c:v>147.877307324638</c:v>
                </c:pt>
                <c:pt idx="12300">
                  <c:v>147.87838636499399</c:v>
                </c:pt>
                <c:pt idx="12301">
                  <c:v>147.87413648324801</c:v>
                </c:pt>
                <c:pt idx="12302">
                  <c:v>147.865994632911</c:v>
                </c:pt>
                <c:pt idx="12303">
                  <c:v>147.85846166200301</c:v>
                </c:pt>
                <c:pt idx="12304">
                  <c:v>147.851744394192</c:v>
                </c:pt>
                <c:pt idx="12305">
                  <c:v>147.85151392219501</c:v>
                </c:pt>
                <c:pt idx="12306">
                  <c:v>147.85386686756101</c:v>
                </c:pt>
                <c:pt idx="12307">
                  <c:v>147.851873976202</c:v>
                </c:pt>
                <c:pt idx="12308">
                  <c:v>147.85067128819301</c:v>
                </c:pt>
                <c:pt idx="12309">
                  <c:v>147.841625543178</c:v>
                </c:pt>
                <c:pt idx="12310">
                  <c:v>147.82953000001299</c:v>
                </c:pt>
                <c:pt idx="12311">
                  <c:v>147.82197337154301</c:v>
                </c:pt>
                <c:pt idx="12312">
                  <c:v>147.82106150251599</c:v>
                </c:pt>
                <c:pt idx="12313">
                  <c:v>147.81824539162699</c:v>
                </c:pt>
                <c:pt idx="12314">
                  <c:v>147.82080515943801</c:v>
                </c:pt>
                <c:pt idx="12315">
                  <c:v>147.82701022415901</c:v>
                </c:pt>
                <c:pt idx="12316">
                  <c:v>147.832035801291</c:v>
                </c:pt>
                <c:pt idx="12317">
                  <c:v>147.834815688866</c:v>
                </c:pt>
                <c:pt idx="12318">
                  <c:v>147.83755900861999</c:v>
                </c:pt>
                <c:pt idx="12319">
                  <c:v>147.84247137652699</c:v>
                </c:pt>
                <c:pt idx="12320">
                  <c:v>147.85192246168299</c:v>
                </c:pt>
                <c:pt idx="12321">
                  <c:v>147.860013512791</c:v>
                </c:pt>
                <c:pt idx="12322">
                  <c:v>147.867971800655</c:v>
                </c:pt>
                <c:pt idx="12323">
                  <c:v>147.871456948748</c:v>
                </c:pt>
                <c:pt idx="12324">
                  <c:v>147.87761000001501</c:v>
                </c:pt>
                <c:pt idx="12325">
                  <c:v>147.88552579516801</c:v>
                </c:pt>
                <c:pt idx="12326">
                  <c:v>147.89185752630701</c:v>
                </c:pt>
                <c:pt idx="12327">
                  <c:v>147.89470527506299</c:v>
                </c:pt>
                <c:pt idx="12328">
                  <c:v>147.89670133403101</c:v>
                </c:pt>
                <c:pt idx="12329">
                  <c:v>147.90015143130401</c:v>
                </c:pt>
                <c:pt idx="12330">
                  <c:v>147.90408193135599</c:v>
                </c:pt>
                <c:pt idx="12331">
                  <c:v>147.90390560797999</c:v>
                </c:pt>
                <c:pt idx="12332">
                  <c:v>147.89803831768299</c:v>
                </c:pt>
                <c:pt idx="12333">
                  <c:v>147.89522980024699</c:v>
                </c:pt>
                <c:pt idx="12334">
                  <c:v>147.89144545947801</c:v>
                </c:pt>
                <c:pt idx="12335">
                  <c:v>147.89211439557599</c:v>
                </c:pt>
                <c:pt idx="12336">
                  <c:v>147.89031929829201</c:v>
                </c:pt>
                <c:pt idx="12337">
                  <c:v>147.883669999945</c:v>
                </c:pt>
                <c:pt idx="12338">
                  <c:v>147.88330755842699</c:v>
                </c:pt>
                <c:pt idx="12339">
                  <c:v>147.88337227185599</c:v>
                </c:pt>
                <c:pt idx="12340">
                  <c:v>147.883493149896</c:v>
                </c:pt>
                <c:pt idx="12341">
                  <c:v>147.87929280206001</c:v>
                </c:pt>
                <c:pt idx="12342">
                  <c:v>147.873265296271</c:v>
                </c:pt>
                <c:pt idx="12343">
                  <c:v>147.877152503627</c:v>
                </c:pt>
                <c:pt idx="12344">
                  <c:v>147.88850304892799</c:v>
                </c:pt>
                <c:pt idx="12345">
                  <c:v>147.89224006452901</c:v>
                </c:pt>
                <c:pt idx="12346">
                  <c:v>147.89099469634201</c:v>
                </c:pt>
                <c:pt idx="12347">
                  <c:v>147.894479911308</c:v>
                </c:pt>
                <c:pt idx="12348">
                  <c:v>147.89787861248999</c:v>
                </c:pt>
                <c:pt idx="12349">
                  <c:v>147.90073378256901</c:v>
                </c:pt>
                <c:pt idx="12350">
                  <c:v>147.907965746234</c:v>
                </c:pt>
                <c:pt idx="12351">
                  <c:v>147.91807999999801</c:v>
                </c:pt>
                <c:pt idx="12352">
                  <c:v>147.923004103111</c:v>
                </c:pt>
                <c:pt idx="12353">
                  <c:v>147.92306000978101</c:v>
                </c:pt>
                <c:pt idx="12354">
                  <c:v>147.92282357711301</c:v>
                </c:pt>
                <c:pt idx="12355">
                  <c:v>147.92012448664499</c:v>
                </c:pt>
                <c:pt idx="12356">
                  <c:v>147.91533217366799</c:v>
                </c:pt>
                <c:pt idx="12357">
                  <c:v>147.91211231215101</c:v>
                </c:pt>
                <c:pt idx="12358">
                  <c:v>147.91339811965301</c:v>
                </c:pt>
                <c:pt idx="12359">
                  <c:v>147.91849897501501</c:v>
                </c:pt>
                <c:pt idx="12360">
                  <c:v>147.91750715585201</c:v>
                </c:pt>
                <c:pt idx="12361">
                  <c:v>147.916952838768</c:v>
                </c:pt>
                <c:pt idx="12362">
                  <c:v>147.91595644558799</c:v>
                </c:pt>
                <c:pt idx="12363">
                  <c:v>147.913096154649</c:v>
                </c:pt>
                <c:pt idx="12364">
                  <c:v>147.90729906594399</c:v>
                </c:pt>
                <c:pt idx="12365">
                  <c:v>147.89293999999501</c:v>
                </c:pt>
                <c:pt idx="12366">
                  <c:v>147.88591550704899</c:v>
                </c:pt>
                <c:pt idx="12367">
                  <c:v>147.88262963729099</c:v>
                </c:pt>
                <c:pt idx="12368">
                  <c:v>147.883167198622</c:v>
                </c:pt>
                <c:pt idx="12369">
                  <c:v>147.886384249439</c:v>
                </c:pt>
                <c:pt idx="12370">
                  <c:v>147.88856570972999</c:v>
                </c:pt>
                <c:pt idx="12371">
                  <c:v>147.88847206229599</c:v>
                </c:pt>
                <c:pt idx="12372">
                  <c:v>147.88429896972099</c:v>
                </c:pt>
                <c:pt idx="12373">
                  <c:v>147.87199457440701</c:v>
                </c:pt>
                <c:pt idx="12374">
                  <c:v>147.863618936031</c:v>
                </c:pt>
                <c:pt idx="12375">
                  <c:v>147.86274015484</c:v>
                </c:pt>
                <c:pt idx="12376">
                  <c:v>147.86896370704901</c:v>
                </c:pt>
                <c:pt idx="12377">
                  <c:v>147.874559999958</c:v>
                </c:pt>
                <c:pt idx="12378">
                  <c:v>147.88169004023399</c:v>
                </c:pt>
                <c:pt idx="12379">
                  <c:v>147.88956187135699</c:v>
                </c:pt>
                <c:pt idx="12380">
                  <c:v>147.89711245164699</c:v>
                </c:pt>
                <c:pt idx="12381">
                  <c:v>147.90092727150301</c:v>
                </c:pt>
                <c:pt idx="12382">
                  <c:v>147.90292453876901</c:v>
                </c:pt>
                <c:pt idx="12383">
                  <c:v>147.90534701867401</c:v>
                </c:pt>
                <c:pt idx="12384">
                  <c:v>147.907590782288</c:v>
                </c:pt>
                <c:pt idx="12385">
                  <c:v>147.90907857469199</c:v>
                </c:pt>
                <c:pt idx="12386">
                  <c:v>147.90906678675501</c:v>
                </c:pt>
                <c:pt idx="12387">
                  <c:v>147.90680145390701</c:v>
                </c:pt>
                <c:pt idx="12388">
                  <c:v>147.90404059801401</c:v>
                </c:pt>
                <c:pt idx="12389">
                  <c:v>147.899724715171</c:v>
                </c:pt>
                <c:pt idx="12390">
                  <c:v>147.90184856770901</c:v>
                </c:pt>
                <c:pt idx="12391">
                  <c:v>147.90790212610901</c:v>
                </c:pt>
                <c:pt idx="12392">
                  <c:v>147.91097999999499</c:v>
                </c:pt>
                <c:pt idx="12393">
                  <c:v>147.90906812537401</c:v>
                </c:pt>
                <c:pt idx="12394">
                  <c:v>147.90617267047</c:v>
                </c:pt>
                <c:pt idx="12395">
                  <c:v>147.90000684601199</c:v>
                </c:pt>
                <c:pt idx="12396">
                  <c:v>147.89143049188601</c:v>
                </c:pt>
                <c:pt idx="12397">
                  <c:v>147.88422198682201</c:v>
                </c:pt>
                <c:pt idx="12398">
                  <c:v>147.88351935000699</c:v>
                </c:pt>
                <c:pt idx="12399">
                  <c:v>147.891276480985</c:v>
                </c:pt>
                <c:pt idx="12400">
                  <c:v>147.90110999998001</c:v>
                </c:pt>
                <c:pt idx="12401">
                  <c:v>147.903104383038</c:v>
                </c:pt>
                <c:pt idx="12402">
                  <c:v>147.91234000000301</c:v>
                </c:pt>
                <c:pt idx="12403">
                  <c:v>147.91335155971501</c:v>
                </c:pt>
                <c:pt idx="12404">
                  <c:v>147.92252607391899</c:v>
                </c:pt>
                <c:pt idx="12405">
                  <c:v>147.93286081081999</c:v>
                </c:pt>
                <c:pt idx="12406">
                  <c:v>147.93913000000501</c:v>
                </c:pt>
                <c:pt idx="12407">
                  <c:v>147.94428307995599</c:v>
                </c:pt>
                <c:pt idx="12408">
                  <c:v>147.954162780285</c:v>
                </c:pt>
                <c:pt idx="12409">
                  <c:v>147.96189125403001</c:v>
                </c:pt>
                <c:pt idx="12410">
                  <c:v>147.96498846928901</c:v>
                </c:pt>
                <c:pt idx="12411">
                  <c:v>147.96551928515399</c:v>
                </c:pt>
                <c:pt idx="12412">
                  <c:v>147.967111529959</c:v>
                </c:pt>
                <c:pt idx="12413">
                  <c:v>147.97197915386201</c:v>
                </c:pt>
                <c:pt idx="12414">
                  <c:v>147.977219864266</c:v>
                </c:pt>
                <c:pt idx="12415">
                  <c:v>147.976686718877</c:v>
                </c:pt>
                <c:pt idx="12416">
                  <c:v>147.97441213041199</c:v>
                </c:pt>
                <c:pt idx="12417">
                  <c:v>147.96453486782099</c:v>
                </c:pt>
                <c:pt idx="12418">
                  <c:v>147.963912491591</c:v>
                </c:pt>
                <c:pt idx="12419">
                  <c:v>147.959920000019</c:v>
                </c:pt>
                <c:pt idx="12420">
                  <c:v>147.96569803357099</c:v>
                </c:pt>
                <c:pt idx="12421">
                  <c:v>147.972020743326</c:v>
                </c:pt>
                <c:pt idx="12422">
                  <c:v>147.97868195971401</c:v>
                </c:pt>
                <c:pt idx="12423">
                  <c:v>147.98497913337499</c:v>
                </c:pt>
                <c:pt idx="12424">
                  <c:v>147.987538774733</c:v>
                </c:pt>
                <c:pt idx="12425">
                  <c:v>147.989702903292</c:v>
                </c:pt>
                <c:pt idx="12426">
                  <c:v>147.99927410152401</c:v>
                </c:pt>
                <c:pt idx="12427">
                  <c:v>148.006820136138</c:v>
                </c:pt>
                <c:pt idx="12428">
                  <c:v>148.00296320339601</c:v>
                </c:pt>
                <c:pt idx="12429">
                  <c:v>147.99751876711301</c:v>
                </c:pt>
                <c:pt idx="12430">
                  <c:v>147.99002741219999</c:v>
                </c:pt>
                <c:pt idx="12431">
                  <c:v>147.98221714016299</c:v>
                </c:pt>
                <c:pt idx="12432">
                  <c:v>147.97701946902799</c:v>
                </c:pt>
                <c:pt idx="12433">
                  <c:v>147.971076643076</c:v>
                </c:pt>
                <c:pt idx="12434">
                  <c:v>147.967709999997</c:v>
                </c:pt>
                <c:pt idx="12435">
                  <c:v>147.970155653554</c:v>
                </c:pt>
                <c:pt idx="12436">
                  <c:v>147.97435201632001</c:v>
                </c:pt>
                <c:pt idx="12437">
                  <c:v>147.979161029003</c:v>
                </c:pt>
                <c:pt idx="12438">
                  <c:v>147.98710653808899</c:v>
                </c:pt>
                <c:pt idx="12439">
                  <c:v>147.99546471763099</c:v>
                </c:pt>
                <c:pt idx="12440">
                  <c:v>148.00021118599</c:v>
                </c:pt>
                <c:pt idx="12441">
                  <c:v>148.00535125677499</c:v>
                </c:pt>
                <c:pt idx="12442">
                  <c:v>148.01317732155599</c:v>
                </c:pt>
                <c:pt idx="12443">
                  <c:v>148.01384819205299</c:v>
                </c:pt>
                <c:pt idx="12444">
                  <c:v>148.011986430679</c:v>
                </c:pt>
                <c:pt idx="12445">
                  <c:v>148.008696318322</c:v>
                </c:pt>
                <c:pt idx="12446">
                  <c:v>148.00014317276899</c:v>
                </c:pt>
                <c:pt idx="12447">
                  <c:v>147.987893135012</c:v>
                </c:pt>
                <c:pt idx="12448">
                  <c:v>147.975498571229</c:v>
                </c:pt>
                <c:pt idx="12449">
                  <c:v>147.95476024116101</c:v>
                </c:pt>
                <c:pt idx="12450">
                  <c:v>147.94437999997999</c:v>
                </c:pt>
                <c:pt idx="12451">
                  <c:v>147.93823971115901</c:v>
                </c:pt>
                <c:pt idx="12452">
                  <c:v>147.930602523537</c:v>
                </c:pt>
                <c:pt idx="12453">
                  <c:v>147.92237248726201</c:v>
                </c:pt>
                <c:pt idx="12454">
                  <c:v>147.918345528039</c:v>
                </c:pt>
                <c:pt idx="12455">
                  <c:v>147.917224334726</c:v>
                </c:pt>
                <c:pt idx="12456">
                  <c:v>147.916222993952</c:v>
                </c:pt>
                <c:pt idx="12457">
                  <c:v>147.91304193302</c:v>
                </c:pt>
                <c:pt idx="12458">
                  <c:v>147.90199224787901</c:v>
                </c:pt>
                <c:pt idx="12459">
                  <c:v>147.887441027639</c:v>
                </c:pt>
                <c:pt idx="12460">
                  <c:v>147.878878083606</c:v>
                </c:pt>
                <c:pt idx="12461">
                  <c:v>147.87295157836999</c:v>
                </c:pt>
                <c:pt idx="12462">
                  <c:v>147.86538098192</c:v>
                </c:pt>
                <c:pt idx="12463">
                  <c:v>147.853801376538</c:v>
                </c:pt>
                <c:pt idx="12464">
                  <c:v>147.85120999999401</c:v>
                </c:pt>
                <c:pt idx="12465">
                  <c:v>147.85526776361701</c:v>
                </c:pt>
                <c:pt idx="12466">
                  <c:v>147.858441035705</c:v>
                </c:pt>
                <c:pt idx="12467">
                  <c:v>147.86413278169599</c:v>
                </c:pt>
                <c:pt idx="12468">
                  <c:v>147.868065292126</c:v>
                </c:pt>
                <c:pt idx="12469">
                  <c:v>147.87241834678099</c:v>
                </c:pt>
                <c:pt idx="12470">
                  <c:v>147.87931494408599</c:v>
                </c:pt>
                <c:pt idx="12471">
                  <c:v>147.88649182745601</c:v>
                </c:pt>
                <c:pt idx="12472">
                  <c:v>147.89428958259001</c:v>
                </c:pt>
                <c:pt idx="12473">
                  <c:v>147.90238722825401</c:v>
                </c:pt>
                <c:pt idx="12474">
                  <c:v>147.90913669790399</c:v>
                </c:pt>
                <c:pt idx="12475">
                  <c:v>147.910613129219</c:v>
                </c:pt>
                <c:pt idx="12476">
                  <c:v>147.90981000004899</c:v>
                </c:pt>
                <c:pt idx="12477">
                  <c:v>147.91930933789499</c:v>
                </c:pt>
                <c:pt idx="12478">
                  <c:v>147.927193566038</c:v>
                </c:pt>
                <c:pt idx="12479">
                  <c:v>147.92922866843199</c:v>
                </c:pt>
                <c:pt idx="12480">
                  <c:v>147.93307446343499</c:v>
                </c:pt>
                <c:pt idx="12481">
                  <c:v>147.942355930189</c:v>
                </c:pt>
                <c:pt idx="12482">
                  <c:v>147.95109553208101</c:v>
                </c:pt>
                <c:pt idx="12483">
                  <c:v>147.957804337607</c:v>
                </c:pt>
                <c:pt idx="12484">
                  <c:v>147.960663231643</c:v>
                </c:pt>
                <c:pt idx="12485">
                  <c:v>147.96784608683501</c:v>
                </c:pt>
                <c:pt idx="12486">
                  <c:v>147.978131921704</c:v>
                </c:pt>
                <c:pt idx="12487">
                  <c:v>147.98674359705799</c:v>
                </c:pt>
                <c:pt idx="12488">
                  <c:v>147.993378792524</c:v>
                </c:pt>
                <c:pt idx="12489">
                  <c:v>147.99918999993801</c:v>
                </c:pt>
                <c:pt idx="12490">
                  <c:v>148.00532890903699</c:v>
                </c:pt>
                <c:pt idx="12491">
                  <c:v>148.017451434213</c:v>
                </c:pt>
                <c:pt idx="12492">
                  <c:v>148.032903711568</c:v>
                </c:pt>
                <c:pt idx="12493">
                  <c:v>148.049276217917</c:v>
                </c:pt>
                <c:pt idx="12494">
                  <c:v>148.06397282122199</c:v>
                </c:pt>
                <c:pt idx="12495">
                  <c:v>148.076777923968</c:v>
                </c:pt>
                <c:pt idx="12496">
                  <c:v>148.08651738140401</c:v>
                </c:pt>
                <c:pt idx="12497">
                  <c:v>148.090034549617</c:v>
                </c:pt>
                <c:pt idx="12498">
                  <c:v>148.08447430194599</c:v>
                </c:pt>
                <c:pt idx="12499">
                  <c:v>148.07810792905701</c:v>
                </c:pt>
                <c:pt idx="12500">
                  <c:v>148.06918666227099</c:v>
                </c:pt>
                <c:pt idx="12501">
                  <c:v>148.05893000002399</c:v>
                </c:pt>
                <c:pt idx="12502">
                  <c:v>148.052618038769</c:v>
                </c:pt>
                <c:pt idx="12503">
                  <c:v>148.03715912433401</c:v>
                </c:pt>
                <c:pt idx="12504">
                  <c:v>148.0064133361</c:v>
                </c:pt>
                <c:pt idx="12505">
                  <c:v>147.99037071917999</c:v>
                </c:pt>
                <c:pt idx="12506">
                  <c:v>147.971479467835</c:v>
                </c:pt>
                <c:pt idx="12507">
                  <c:v>147.957960000003</c:v>
                </c:pt>
                <c:pt idx="12508">
                  <c:v>147.95452780008901</c:v>
                </c:pt>
                <c:pt idx="12509">
                  <c:v>147.94252113843601</c:v>
                </c:pt>
                <c:pt idx="12510">
                  <c:v>147.92914692359599</c:v>
                </c:pt>
                <c:pt idx="12511">
                  <c:v>147.91997282034299</c:v>
                </c:pt>
                <c:pt idx="12512">
                  <c:v>147.910559468435</c:v>
                </c:pt>
                <c:pt idx="12513">
                  <c:v>147.89779763927899</c:v>
                </c:pt>
                <c:pt idx="12514">
                  <c:v>147.88339677241899</c:v>
                </c:pt>
                <c:pt idx="12515">
                  <c:v>147.87317978090499</c:v>
                </c:pt>
                <c:pt idx="12516">
                  <c:v>147.865212535571</c:v>
                </c:pt>
                <c:pt idx="12517">
                  <c:v>147.85891963631099</c:v>
                </c:pt>
                <c:pt idx="12518">
                  <c:v>147.85505730195601</c:v>
                </c:pt>
                <c:pt idx="12519">
                  <c:v>147.852655504263</c:v>
                </c:pt>
                <c:pt idx="12520">
                  <c:v>147.855322237379</c:v>
                </c:pt>
                <c:pt idx="12521">
                  <c:v>147.86167080361</c:v>
                </c:pt>
                <c:pt idx="12522">
                  <c:v>147.86846479116701</c:v>
                </c:pt>
                <c:pt idx="12523">
                  <c:v>147.87381851855201</c:v>
                </c:pt>
                <c:pt idx="12524">
                  <c:v>147.87873141630601</c:v>
                </c:pt>
                <c:pt idx="12525">
                  <c:v>147.88022426653501</c:v>
                </c:pt>
                <c:pt idx="12526">
                  <c:v>147.879149999975</c:v>
                </c:pt>
                <c:pt idx="12527">
                  <c:v>147.87773467457001</c:v>
                </c:pt>
                <c:pt idx="12528">
                  <c:v>147.87479829087999</c:v>
                </c:pt>
                <c:pt idx="12529">
                  <c:v>147.87366628218899</c:v>
                </c:pt>
                <c:pt idx="12530">
                  <c:v>147.87305527609601</c:v>
                </c:pt>
                <c:pt idx="12531">
                  <c:v>147.87166299178699</c:v>
                </c:pt>
                <c:pt idx="12532">
                  <c:v>147.87194255980901</c:v>
                </c:pt>
                <c:pt idx="12533">
                  <c:v>147.874870291842</c:v>
                </c:pt>
                <c:pt idx="12534">
                  <c:v>147.87787119172299</c:v>
                </c:pt>
                <c:pt idx="12535">
                  <c:v>147.87372906621499</c:v>
                </c:pt>
                <c:pt idx="12536">
                  <c:v>147.862475806421</c:v>
                </c:pt>
                <c:pt idx="12537">
                  <c:v>147.854221673523</c:v>
                </c:pt>
                <c:pt idx="12538">
                  <c:v>147.84560119657601</c:v>
                </c:pt>
                <c:pt idx="12539">
                  <c:v>147.840589999983</c:v>
                </c:pt>
                <c:pt idx="12540">
                  <c:v>147.84041634487301</c:v>
                </c:pt>
                <c:pt idx="12541">
                  <c:v>147.83934788965001</c:v>
                </c:pt>
                <c:pt idx="12542">
                  <c:v>147.839134359756</c:v>
                </c:pt>
                <c:pt idx="12543">
                  <c:v>147.84177021084</c:v>
                </c:pt>
                <c:pt idx="12544">
                  <c:v>147.84559477298899</c:v>
                </c:pt>
                <c:pt idx="12545">
                  <c:v>147.84588099685999</c:v>
                </c:pt>
                <c:pt idx="12546">
                  <c:v>147.84174477606601</c:v>
                </c:pt>
                <c:pt idx="12547">
                  <c:v>147.835766436374</c:v>
                </c:pt>
                <c:pt idx="12548">
                  <c:v>147.827815586882</c:v>
                </c:pt>
                <c:pt idx="12549">
                  <c:v>147.81485356117</c:v>
                </c:pt>
                <c:pt idx="12550">
                  <c:v>147.79948043077201</c:v>
                </c:pt>
                <c:pt idx="12551">
                  <c:v>147.79238791656101</c:v>
                </c:pt>
                <c:pt idx="12552">
                  <c:v>147.78976037622999</c:v>
                </c:pt>
                <c:pt idx="12553">
                  <c:v>147.78356999997999</c:v>
                </c:pt>
                <c:pt idx="12554">
                  <c:v>147.78921999998801</c:v>
                </c:pt>
                <c:pt idx="12555">
                  <c:v>147.805439330204</c:v>
                </c:pt>
                <c:pt idx="12556">
                  <c:v>147.82162521350199</c:v>
                </c:pt>
                <c:pt idx="12557">
                  <c:v>147.83955914282399</c:v>
                </c:pt>
                <c:pt idx="12558">
                  <c:v>147.85665439375501</c:v>
                </c:pt>
                <c:pt idx="12559">
                  <c:v>147.86895401536299</c:v>
                </c:pt>
                <c:pt idx="12560">
                  <c:v>147.880987870723</c:v>
                </c:pt>
                <c:pt idx="12561">
                  <c:v>147.89782598515399</c:v>
                </c:pt>
                <c:pt idx="12562">
                  <c:v>147.914005205178</c:v>
                </c:pt>
                <c:pt idx="12563">
                  <c:v>147.92529028476699</c:v>
                </c:pt>
                <c:pt idx="12564">
                  <c:v>147.93123133453301</c:v>
                </c:pt>
                <c:pt idx="12565">
                  <c:v>147.93055693552401</c:v>
                </c:pt>
                <c:pt idx="12566">
                  <c:v>147.926494521623</c:v>
                </c:pt>
                <c:pt idx="12567">
                  <c:v>147.92126195972401</c:v>
                </c:pt>
                <c:pt idx="12568">
                  <c:v>147.91805357564201</c:v>
                </c:pt>
                <c:pt idx="12569">
                  <c:v>147.912763567653</c:v>
                </c:pt>
                <c:pt idx="12570">
                  <c:v>147.905508566501</c:v>
                </c:pt>
                <c:pt idx="12571">
                  <c:v>147.89718999997001</c:v>
                </c:pt>
                <c:pt idx="12572">
                  <c:v>147.88780936331401</c:v>
                </c:pt>
                <c:pt idx="12573">
                  <c:v>147.886391069533</c:v>
                </c:pt>
                <c:pt idx="12574">
                  <c:v>147.89047090589901</c:v>
                </c:pt>
                <c:pt idx="12575">
                  <c:v>147.897110252468</c:v>
                </c:pt>
                <c:pt idx="12576">
                  <c:v>147.901828560686</c:v>
                </c:pt>
                <c:pt idx="12577">
                  <c:v>147.90577335709</c:v>
                </c:pt>
                <c:pt idx="12578">
                  <c:v>147.911753724909</c:v>
                </c:pt>
                <c:pt idx="12579">
                  <c:v>147.914232866687</c:v>
                </c:pt>
                <c:pt idx="12580">
                  <c:v>147.90599249532099</c:v>
                </c:pt>
                <c:pt idx="12581">
                  <c:v>147.897563527909</c:v>
                </c:pt>
                <c:pt idx="12582">
                  <c:v>147.89118402095301</c:v>
                </c:pt>
                <c:pt idx="12583">
                  <c:v>147.88773142279501</c:v>
                </c:pt>
                <c:pt idx="12584">
                  <c:v>147.88776999995699</c:v>
                </c:pt>
                <c:pt idx="12585">
                  <c:v>147.891027230388</c:v>
                </c:pt>
                <c:pt idx="12586">
                  <c:v>147.90033848124199</c:v>
                </c:pt>
                <c:pt idx="12587">
                  <c:v>147.912936255604</c:v>
                </c:pt>
                <c:pt idx="12588">
                  <c:v>147.92453313483199</c:v>
                </c:pt>
                <c:pt idx="12589">
                  <c:v>147.93899124394301</c:v>
                </c:pt>
                <c:pt idx="12590">
                  <c:v>147.95882827812801</c:v>
                </c:pt>
                <c:pt idx="12591">
                  <c:v>147.97694505419301</c:v>
                </c:pt>
                <c:pt idx="12592">
                  <c:v>147.992138604698</c:v>
                </c:pt>
                <c:pt idx="12593">
                  <c:v>147.99982335575001</c:v>
                </c:pt>
                <c:pt idx="12594">
                  <c:v>147.999594527917</c:v>
                </c:pt>
                <c:pt idx="12595">
                  <c:v>147.99143790251401</c:v>
                </c:pt>
                <c:pt idx="12596">
                  <c:v>147.979074470889</c:v>
                </c:pt>
                <c:pt idx="12597">
                  <c:v>147.970734622675</c:v>
                </c:pt>
                <c:pt idx="12598">
                  <c:v>147.966005360145</c:v>
                </c:pt>
                <c:pt idx="12599">
                  <c:v>147.953321171227</c:v>
                </c:pt>
                <c:pt idx="12600">
                  <c:v>147.937449077461</c:v>
                </c:pt>
                <c:pt idx="12601">
                  <c:v>147.92924953918899</c:v>
                </c:pt>
                <c:pt idx="12602">
                  <c:v>147.91772000000401</c:v>
                </c:pt>
                <c:pt idx="12603">
                  <c:v>147.915184920863</c:v>
                </c:pt>
                <c:pt idx="12604">
                  <c:v>147.908736028752</c:v>
                </c:pt>
                <c:pt idx="12605">
                  <c:v>147.902322026039</c:v>
                </c:pt>
                <c:pt idx="12606">
                  <c:v>147.89818488963601</c:v>
                </c:pt>
                <c:pt idx="12607">
                  <c:v>147.892692876826</c:v>
                </c:pt>
                <c:pt idx="12608">
                  <c:v>147.88102157781799</c:v>
                </c:pt>
                <c:pt idx="12609">
                  <c:v>147.87094000000701</c:v>
                </c:pt>
                <c:pt idx="12610">
                  <c:v>147.860797690857</c:v>
                </c:pt>
                <c:pt idx="12611">
                  <c:v>147.84346924878599</c:v>
                </c:pt>
                <c:pt idx="12612">
                  <c:v>147.83787995209701</c:v>
                </c:pt>
                <c:pt idx="12613">
                  <c:v>147.83872783902399</c:v>
                </c:pt>
                <c:pt idx="12614">
                  <c:v>147.83921196021601</c:v>
                </c:pt>
                <c:pt idx="12615">
                  <c:v>147.83135773997901</c:v>
                </c:pt>
                <c:pt idx="12616">
                  <c:v>147.83197000000399</c:v>
                </c:pt>
                <c:pt idx="12617">
                  <c:v>147.83027208484</c:v>
                </c:pt>
                <c:pt idx="12618">
                  <c:v>147.827202211159</c:v>
                </c:pt>
                <c:pt idx="12619">
                  <c:v>147.82161208595801</c:v>
                </c:pt>
                <c:pt idx="12620">
                  <c:v>147.81137732828</c:v>
                </c:pt>
                <c:pt idx="12621">
                  <c:v>147.801167028565</c:v>
                </c:pt>
                <c:pt idx="12622">
                  <c:v>147.793799307922</c:v>
                </c:pt>
                <c:pt idx="12623">
                  <c:v>147.787973466941</c:v>
                </c:pt>
                <c:pt idx="12624">
                  <c:v>147.78439322543599</c:v>
                </c:pt>
                <c:pt idx="12625">
                  <c:v>147.785294274129</c:v>
                </c:pt>
                <c:pt idx="12626">
                  <c:v>147.79489882007499</c:v>
                </c:pt>
                <c:pt idx="12627">
                  <c:v>147.80353388068599</c:v>
                </c:pt>
                <c:pt idx="12628">
                  <c:v>147.810254071039</c:v>
                </c:pt>
                <c:pt idx="12629">
                  <c:v>147.81105255542499</c:v>
                </c:pt>
                <c:pt idx="12630">
                  <c:v>147.81016468145501</c:v>
                </c:pt>
                <c:pt idx="12631">
                  <c:v>147.81003000001999</c:v>
                </c:pt>
                <c:pt idx="12632">
                  <c:v>147.81014903185499</c:v>
                </c:pt>
                <c:pt idx="12633">
                  <c:v>147.81361146350599</c:v>
                </c:pt>
                <c:pt idx="12634">
                  <c:v>147.818904878046</c:v>
                </c:pt>
                <c:pt idx="12635">
                  <c:v>147.82507261293</c:v>
                </c:pt>
                <c:pt idx="12636">
                  <c:v>147.83170727109101</c:v>
                </c:pt>
                <c:pt idx="12637">
                  <c:v>147.83812155449101</c:v>
                </c:pt>
                <c:pt idx="12638">
                  <c:v>147.84152084044101</c:v>
                </c:pt>
                <c:pt idx="12639">
                  <c:v>147.82854718246401</c:v>
                </c:pt>
                <c:pt idx="12640">
                  <c:v>147.81328330332801</c:v>
                </c:pt>
                <c:pt idx="12641">
                  <c:v>147.79909734767301</c:v>
                </c:pt>
                <c:pt idx="12642">
                  <c:v>147.786438564577</c:v>
                </c:pt>
                <c:pt idx="12643">
                  <c:v>147.77721606617399</c:v>
                </c:pt>
                <c:pt idx="12644">
                  <c:v>147.775419813968</c:v>
                </c:pt>
                <c:pt idx="12645">
                  <c:v>147.77730196431199</c:v>
                </c:pt>
                <c:pt idx="12646">
                  <c:v>147.782199999992</c:v>
                </c:pt>
                <c:pt idx="12647">
                  <c:v>147.79635261117801</c:v>
                </c:pt>
                <c:pt idx="12648">
                  <c:v>147.814561116845</c:v>
                </c:pt>
                <c:pt idx="12649">
                  <c:v>147.83267989401699</c:v>
                </c:pt>
                <c:pt idx="12650">
                  <c:v>147.864524276624</c:v>
                </c:pt>
                <c:pt idx="12651">
                  <c:v>147.91109497713299</c:v>
                </c:pt>
                <c:pt idx="12652">
                  <c:v>147.92386513034299</c:v>
                </c:pt>
                <c:pt idx="12653">
                  <c:v>147.928929191995</c:v>
                </c:pt>
                <c:pt idx="12654">
                  <c:v>147.93474023448499</c:v>
                </c:pt>
                <c:pt idx="12655">
                  <c:v>147.940154592608</c:v>
                </c:pt>
                <c:pt idx="12656">
                  <c:v>147.942567529889</c:v>
                </c:pt>
                <c:pt idx="12657">
                  <c:v>147.93774826721801</c:v>
                </c:pt>
                <c:pt idx="12658">
                  <c:v>147.92944000004599</c:v>
                </c:pt>
                <c:pt idx="12659">
                  <c:v>147.91566345510799</c:v>
                </c:pt>
                <c:pt idx="12660">
                  <c:v>147.90435735474799</c:v>
                </c:pt>
                <c:pt idx="12661">
                  <c:v>147.89802922185501</c:v>
                </c:pt>
                <c:pt idx="12662">
                  <c:v>147.897911880582</c:v>
                </c:pt>
                <c:pt idx="12663">
                  <c:v>147.900028672182</c:v>
                </c:pt>
                <c:pt idx="12664">
                  <c:v>147.898318492556</c:v>
                </c:pt>
                <c:pt idx="12665">
                  <c:v>147.900800495645</c:v>
                </c:pt>
                <c:pt idx="12666">
                  <c:v>147.91277372319101</c:v>
                </c:pt>
                <c:pt idx="12667">
                  <c:v>147.92891577824699</c:v>
                </c:pt>
                <c:pt idx="12668">
                  <c:v>147.94122346006199</c:v>
                </c:pt>
                <c:pt idx="12669">
                  <c:v>147.94980880930299</c:v>
                </c:pt>
                <c:pt idx="12670">
                  <c:v>147.95707507005301</c:v>
                </c:pt>
                <c:pt idx="12671">
                  <c:v>147.964765022227</c:v>
                </c:pt>
                <c:pt idx="12672">
                  <c:v>147.969830000006</c:v>
                </c:pt>
                <c:pt idx="12673">
                  <c:v>147.97861615844599</c:v>
                </c:pt>
                <c:pt idx="12674">
                  <c:v>147.98035053413199</c:v>
                </c:pt>
                <c:pt idx="12675">
                  <c:v>147.96988618291999</c:v>
                </c:pt>
                <c:pt idx="12676">
                  <c:v>147.95781814867701</c:v>
                </c:pt>
                <c:pt idx="12677">
                  <c:v>147.944933706954</c:v>
                </c:pt>
                <c:pt idx="12678">
                  <c:v>147.934354206531</c:v>
                </c:pt>
                <c:pt idx="12679">
                  <c:v>147.92778711589199</c:v>
                </c:pt>
                <c:pt idx="12680">
                  <c:v>147.92417786235501</c:v>
                </c:pt>
                <c:pt idx="12681">
                  <c:v>147.92334006958399</c:v>
                </c:pt>
                <c:pt idx="12682">
                  <c:v>147.92122938367601</c:v>
                </c:pt>
                <c:pt idx="12683">
                  <c:v>147.92150252716399</c:v>
                </c:pt>
                <c:pt idx="12684">
                  <c:v>147.92401050049301</c:v>
                </c:pt>
                <c:pt idx="12685">
                  <c:v>147.928908428336</c:v>
                </c:pt>
                <c:pt idx="12686">
                  <c:v>147.925860000016</c:v>
                </c:pt>
                <c:pt idx="12687">
                  <c:v>147.92405157241399</c:v>
                </c:pt>
                <c:pt idx="12688">
                  <c:v>147.917949582175</c:v>
                </c:pt>
                <c:pt idx="12689">
                  <c:v>147.916835821771</c:v>
                </c:pt>
                <c:pt idx="12690">
                  <c:v>147.92047322930301</c:v>
                </c:pt>
                <c:pt idx="12691">
                  <c:v>147.92196628498601</c:v>
                </c:pt>
                <c:pt idx="12692">
                  <c:v>147.92318548255699</c:v>
                </c:pt>
                <c:pt idx="12693">
                  <c:v>147.923430680417</c:v>
                </c:pt>
                <c:pt idx="12694">
                  <c:v>147.92462193025</c:v>
                </c:pt>
                <c:pt idx="12695">
                  <c:v>147.920181275945</c:v>
                </c:pt>
                <c:pt idx="12696">
                  <c:v>147.91156840313499</c:v>
                </c:pt>
                <c:pt idx="12697">
                  <c:v>147.902500000022</c:v>
                </c:pt>
                <c:pt idx="12698">
                  <c:v>147.897025773861</c:v>
                </c:pt>
                <c:pt idx="12699">
                  <c:v>147.888263843945</c:v>
                </c:pt>
                <c:pt idx="12700">
                  <c:v>147.88040625751401</c:v>
                </c:pt>
                <c:pt idx="12701">
                  <c:v>147.87530186605801</c:v>
                </c:pt>
                <c:pt idx="12702">
                  <c:v>147.874860407623</c:v>
                </c:pt>
                <c:pt idx="12703">
                  <c:v>147.88063700168701</c:v>
                </c:pt>
                <c:pt idx="12704">
                  <c:v>147.88421999994401</c:v>
                </c:pt>
                <c:pt idx="12705">
                  <c:v>147.88954926861501</c:v>
                </c:pt>
                <c:pt idx="12706">
                  <c:v>147.89684999997499</c:v>
                </c:pt>
                <c:pt idx="12707">
                  <c:v>147.90041246320999</c:v>
                </c:pt>
                <c:pt idx="12708">
                  <c:v>147.90806475939701</c:v>
                </c:pt>
                <c:pt idx="12709">
                  <c:v>147.908844545454</c:v>
                </c:pt>
                <c:pt idx="12710">
                  <c:v>147.90822783710999</c:v>
                </c:pt>
                <c:pt idx="12711">
                  <c:v>147.91026770863499</c:v>
                </c:pt>
                <c:pt idx="12712">
                  <c:v>147.913665243488</c:v>
                </c:pt>
                <c:pt idx="12713">
                  <c:v>147.92092345151701</c:v>
                </c:pt>
                <c:pt idx="12714">
                  <c:v>147.930056445508</c:v>
                </c:pt>
                <c:pt idx="12715">
                  <c:v>147.938159999953</c:v>
                </c:pt>
                <c:pt idx="12716">
                  <c:v>147.95108408197501</c:v>
                </c:pt>
                <c:pt idx="12717">
                  <c:v>147.96518944719901</c:v>
                </c:pt>
                <c:pt idx="12718">
                  <c:v>147.98069299741201</c:v>
                </c:pt>
                <c:pt idx="12719">
                  <c:v>147.995096240382</c:v>
                </c:pt>
                <c:pt idx="12720">
                  <c:v>148.00784946591699</c:v>
                </c:pt>
                <c:pt idx="12721">
                  <c:v>148.02001816271201</c:v>
                </c:pt>
                <c:pt idx="12722">
                  <c:v>148.029360718851</c:v>
                </c:pt>
                <c:pt idx="12723">
                  <c:v>148.03830927789099</c:v>
                </c:pt>
                <c:pt idx="12724">
                  <c:v>148.04836295807499</c:v>
                </c:pt>
                <c:pt idx="12725">
                  <c:v>148.05682417435099</c:v>
                </c:pt>
                <c:pt idx="12726">
                  <c:v>148.06567349575499</c:v>
                </c:pt>
                <c:pt idx="12727">
                  <c:v>148.07204566979601</c:v>
                </c:pt>
                <c:pt idx="12728">
                  <c:v>148.078350866102</c:v>
                </c:pt>
                <c:pt idx="12729">
                  <c:v>148.08529999996</c:v>
                </c:pt>
                <c:pt idx="12730">
                  <c:v>148.09120717405301</c:v>
                </c:pt>
                <c:pt idx="12731">
                  <c:v>148.09313073180201</c:v>
                </c:pt>
                <c:pt idx="12732">
                  <c:v>148.08931938500601</c:v>
                </c:pt>
                <c:pt idx="12733">
                  <c:v>148.08626863836199</c:v>
                </c:pt>
                <c:pt idx="12734">
                  <c:v>148.08390606654899</c:v>
                </c:pt>
                <c:pt idx="12735">
                  <c:v>148.08063535404</c:v>
                </c:pt>
                <c:pt idx="12736">
                  <c:v>148.07909203857301</c:v>
                </c:pt>
                <c:pt idx="12737">
                  <c:v>148.07964376854801</c:v>
                </c:pt>
                <c:pt idx="12738">
                  <c:v>148.08022757218001</c:v>
                </c:pt>
                <c:pt idx="12739">
                  <c:v>148.076135446119</c:v>
                </c:pt>
                <c:pt idx="12740">
                  <c:v>148.07351710709901</c:v>
                </c:pt>
                <c:pt idx="12741">
                  <c:v>148.06395404766599</c:v>
                </c:pt>
                <c:pt idx="12742">
                  <c:v>148.05863999995799</c:v>
                </c:pt>
                <c:pt idx="12743">
                  <c:v>148.05333042718601</c:v>
                </c:pt>
                <c:pt idx="12744">
                  <c:v>148.04946809930701</c:v>
                </c:pt>
                <c:pt idx="12745">
                  <c:v>148.05156808452401</c:v>
                </c:pt>
                <c:pt idx="12746">
                  <c:v>148.05394839979201</c:v>
                </c:pt>
                <c:pt idx="12747">
                  <c:v>148.05247553049401</c:v>
                </c:pt>
                <c:pt idx="12748">
                  <c:v>148.04593524507899</c:v>
                </c:pt>
                <c:pt idx="12749">
                  <c:v>148.03036439962301</c:v>
                </c:pt>
                <c:pt idx="12750">
                  <c:v>148.008380519432</c:v>
                </c:pt>
                <c:pt idx="12751">
                  <c:v>147.98580792102899</c:v>
                </c:pt>
                <c:pt idx="12752">
                  <c:v>147.966358598586</c:v>
                </c:pt>
                <c:pt idx="12753">
                  <c:v>147.95290467210501</c:v>
                </c:pt>
                <c:pt idx="12754">
                  <c:v>147.935679106008</c:v>
                </c:pt>
                <c:pt idx="12755">
                  <c:v>147.925223699111</c:v>
                </c:pt>
                <c:pt idx="12756">
                  <c:v>147.91518000001</c:v>
                </c:pt>
                <c:pt idx="12757">
                  <c:v>147.90493471776799</c:v>
                </c:pt>
                <c:pt idx="12758">
                  <c:v>147.900218953749</c:v>
                </c:pt>
                <c:pt idx="12759">
                  <c:v>147.89599825742599</c:v>
                </c:pt>
                <c:pt idx="12760">
                  <c:v>147.89423136252501</c:v>
                </c:pt>
                <c:pt idx="12761">
                  <c:v>147.892491381897</c:v>
                </c:pt>
                <c:pt idx="12762">
                  <c:v>147.88843020132799</c:v>
                </c:pt>
                <c:pt idx="12763">
                  <c:v>147.885013499293</c:v>
                </c:pt>
                <c:pt idx="12764">
                  <c:v>147.88409606168199</c:v>
                </c:pt>
                <c:pt idx="12765">
                  <c:v>147.88081579077999</c:v>
                </c:pt>
                <c:pt idx="12766">
                  <c:v>147.87197248485401</c:v>
                </c:pt>
                <c:pt idx="12767">
                  <c:v>147.860224826478</c:v>
                </c:pt>
                <c:pt idx="12768">
                  <c:v>147.85151686885001</c:v>
                </c:pt>
                <c:pt idx="12769">
                  <c:v>147.84249578794899</c:v>
                </c:pt>
                <c:pt idx="12770">
                  <c:v>147.84066349750299</c:v>
                </c:pt>
                <c:pt idx="12771">
                  <c:v>147.84108358077901</c:v>
                </c:pt>
                <c:pt idx="12772">
                  <c:v>147.84147999995801</c:v>
                </c:pt>
                <c:pt idx="12773">
                  <c:v>147.84118817526399</c:v>
                </c:pt>
                <c:pt idx="12774">
                  <c:v>147.842135185865</c:v>
                </c:pt>
                <c:pt idx="12775">
                  <c:v>147.83919276604101</c:v>
                </c:pt>
                <c:pt idx="12776">
                  <c:v>147.83406315641199</c:v>
                </c:pt>
                <c:pt idx="12777">
                  <c:v>147.833291247202</c:v>
                </c:pt>
                <c:pt idx="12778">
                  <c:v>147.83499055870499</c:v>
                </c:pt>
                <c:pt idx="12779">
                  <c:v>147.83032334759901</c:v>
                </c:pt>
                <c:pt idx="12780">
                  <c:v>147.82932113988599</c:v>
                </c:pt>
                <c:pt idx="12781">
                  <c:v>147.82492728170101</c:v>
                </c:pt>
                <c:pt idx="12782">
                  <c:v>147.81600917854499</c:v>
                </c:pt>
                <c:pt idx="12783">
                  <c:v>147.80150620954501</c:v>
                </c:pt>
                <c:pt idx="12784">
                  <c:v>147.787629999985</c:v>
                </c:pt>
                <c:pt idx="12785">
                  <c:v>147.77202145991501</c:v>
                </c:pt>
                <c:pt idx="12786">
                  <c:v>147.758458033137</c:v>
                </c:pt>
                <c:pt idx="12787">
                  <c:v>147.750317570775</c:v>
                </c:pt>
                <c:pt idx="12788">
                  <c:v>147.745728570078</c:v>
                </c:pt>
                <c:pt idx="12789">
                  <c:v>147.74881009208499</c:v>
                </c:pt>
                <c:pt idx="12790">
                  <c:v>147.75735232891901</c:v>
                </c:pt>
                <c:pt idx="12791">
                  <c:v>147.768093261259</c:v>
                </c:pt>
                <c:pt idx="12792">
                  <c:v>147.77900562619601</c:v>
                </c:pt>
                <c:pt idx="12793">
                  <c:v>147.78912827936401</c:v>
                </c:pt>
                <c:pt idx="12794">
                  <c:v>147.79396510951401</c:v>
                </c:pt>
                <c:pt idx="12795">
                  <c:v>147.78591785634799</c:v>
                </c:pt>
                <c:pt idx="12796">
                  <c:v>147.782461791831</c:v>
                </c:pt>
                <c:pt idx="12797">
                  <c:v>147.779588251223</c:v>
                </c:pt>
                <c:pt idx="12798">
                  <c:v>147.778568629153</c:v>
                </c:pt>
                <c:pt idx="12799">
                  <c:v>147.77508084797</c:v>
                </c:pt>
                <c:pt idx="12800">
                  <c:v>147.767539971297</c:v>
                </c:pt>
                <c:pt idx="12801">
                  <c:v>147.75769978706899</c:v>
                </c:pt>
                <c:pt idx="12802">
                  <c:v>147.745406959777</c:v>
                </c:pt>
                <c:pt idx="12803">
                  <c:v>147.73291348823</c:v>
                </c:pt>
                <c:pt idx="12804">
                  <c:v>147.73111296265699</c:v>
                </c:pt>
                <c:pt idx="12805">
                  <c:v>147.72931000001901</c:v>
                </c:pt>
                <c:pt idx="12806">
                  <c:v>147.72931000001401</c:v>
                </c:pt>
                <c:pt idx="12807">
                  <c:v>147.72550861398099</c:v>
                </c:pt>
                <c:pt idx="12808">
                  <c:v>147.72463999997899</c:v>
                </c:pt>
                <c:pt idx="12809">
                  <c:v>147.724314677319</c:v>
                </c:pt>
                <c:pt idx="12810">
                  <c:v>147.723416699799</c:v>
                </c:pt>
                <c:pt idx="12811">
                  <c:v>147.72110477975801</c:v>
                </c:pt>
                <c:pt idx="12812">
                  <c:v>147.71649723006101</c:v>
                </c:pt>
                <c:pt idx="12813">
                  <c:v>147.70979389966899</c:v>
                </c:pt>
                <c:pt idx="12814">
                  <c:v>147.69966756548101</c:v>
                </c:pt>
                <c:pt idx="12815">
                  <c:v>147.689498751949</c:v>
                </c:pt>
                <c:pt idx="12816">
                  <c:v>147.68575387040099</c:v>
                </c:pt>
                <c:pt idx="12817">
                  <c:v>147.69005170306801</c:v>
                </c:pt>
                <c:pt idx="12818">
                  <c:v>147.69072248460699</c:v>
                </c:pt>
                <c:pt idx="12819">
                  <c:v>147.683609999987</c:v>
                </c:pt>
                <c:pt idx="12820">
                  <c:v>147.69235395063399</c:v>
                </c:pt>
                <c:pt idx="12821">
                  <c:v>147.70417115058001</c:v>
                </c:pt>
                <c:pt idx="12822">
                  <c:v>147.719542400444</c:v>
                </c:pt>
                <c:pt idx="12823">
                  <c:v>147.73540101989801</c:v>
                </c:pt>
                <c:pt idx="12824">
                  <c:v>147.74869763158901</c:v>
                </c:pt>
                <c:pt idx="12825">
                  <c:v>147.759559815762</c:v>
                </c:pt>
                <c:pt idx="12826">
                  <c:v>147.76929476055699</c:v>
                </c:pt>
                <c:pt idx="12827">
                  <c:v>147.779196432904</c:v>
                </c:pt>
                <c:pt idx="12828">
                  <c:v>147.78448910582799</c:v>
                </c:pt>
                <c:pt idx="12829">
                  <c:v>147.78704615196401</c:v>
                </c:pt>
                <c:pt idx="12830">
                  <c:v>147.79285288364099</c:v>
                </c:pt>
                <c:pt idx="12831">
                  <c:v>147.79252883639799</c:v>
                </c:pt>
                <c:pt idx="12832">
                  <c:v>147.788660135448</c:v>
                </c:pt>
                <c:pt idx="12833">
                  <c:v>147.787383593665</c:v>
                </c:pt>
                <c:pt idx="12834">
                  <c:v>147.79001999999201</c:v>
                </c:pt>
                <c:pt idx="12835">
                  <c:v>147.79923100277301</c:v>
                </c:pt>
                <c:pt idx="12836">
                  <c:v>147.81332558136799</c:v>
                </c:pt>
                <c:pt idx="12837">
                  <c:v>147.82580262829001</c:v>
                </c:pt>
                <c:pt idx="12838">
                  <c:v>147.833426317424</c:v>
                </c:pt>
                <c:pt idx="12839">
                  <c:v>147.83672931339399</c:v>
                </c:pt>
                <c:pt idx="12840">
                  <c:v>147.83824830432999</c:v>
                </c:pt>
                <c:pt idx="12841">
                  <c:v>147.841851263395</c:v>
                </c:pt>
                <c:pt idx="12842">
                  <c:v>147.850571251123</c:v>
                </c:pt>
                <c:pt idx="12843">
                  <c:v>147.85786396649101</c:v>
                </c:pt>
                <c:pt idx="12844">
                  <c:v>147.86067293552099</c:v>
                </c:pt>
                <c:pt idx="12845">
                  <c:v>147.858465004767</c:v>
                </c:pt>
                <c:pt idx="12846">
                  <c:v>147.853256928891</c:v>
                </c:pt>
                <c:pt idx="12847">
                  <c:v>147.85105999999001</c:v>
                </c:pt>
                <c:pt idx="12848">
                  <c:v>147.84733971431299</c:v>
                </c:pt>
                <c:pt idx="12849">
                  <c:v>147.84923896561199</c:v>
                </c:pt>
                <c:pt idx="12850">
                  <c:v>147.85525402578801</c:v>
                </c:pt>
                <c:pt idx="12851">
                  <c:v>147.864529102528</c:v>
                </c:pt>
                <c:pt idx="12852">
                  <c:v>147.87573275922099</c:v>
                </c:pt>
                <c:pt idx="12853">
                  <c:v>147.887228858801</c:v>
                </c:pt>
                <c:pt idx="12854">
                  <c:v>147.89382115314399</c:v>
                </c:pt>
                <c:pt idx="12855">
                  <c:v>147.89609637114199</c:v>
                </c:pt>
                <c:pt idx="12856">
                  <c:v>147.89704576738501</c:v>
                </c:pt>
                <c:pt idx="12857">
                  <c:v>147.89593637505001</c:v>
                </c:pt>
                <c:pt idx="12858">
                  <c:v>147.89455021864299</c:v>
                </c:pt>
                <c:pt idx="12859">
                  <c:v>147.89028301215399</c:v>
                </c:pt>
                <c:pt idx="12860">
                  <c:v>147.88428174457599</c:v>
                </c:pt>
                <c:pt idx="12861">
                  <c:v>147.88185000000499</c:v>
                </c:pt>
                <c:pt idx="12862">
                  <c:v>147.87423702191001</c:v>
                </c:pt>
                <c:pt idx="12863">
                  <c:v>147.86104273647101</c:v>
                </c:pt>
                <c:pt idx="12864">
                  <c:v>147.84285216684199</c:v>
                </c:pt>
                <c:pt idx="12865">
                  <c:v>147.82168552911199</c:v>
                </c:pt>
                <c:pt idx="12866">
                  <c:v>147.80044595717999</c:v>
                </c:pt>
                <c:pt idx="12867">
                  <c:v>147.77981541370201</c:v>
                </c:pt>
                <c:pt idx="12868">
                  <c:v>147.76147210346801</c:v>
                </c:pt>
                <c:pt idx="12869">
                  <c:v>147.745411272121</c:v>
                </c:pt>
                <c:pt idx="12870">
                  <c:v>147.73503164874899</c:v>
                </c:pt>
                <c:pt idx="12871">
                  <c:v>147.725019140917</c:v>
                </c:pt>
                <c:pt idx="12872">
                  <c:v>147.72676407100101</c:v>
                </c:pt>
                <c:pt idx="12873">
                  <c:v>147.730285782104</c:v>
                </c:pt>
                <c:pt idx="12874">
                  <c:v>147.733749999971</c:v>
                </c:pt>
                <c:pt idx="12875">
                  <c:v>147.73656398626801</c:v>
                </c:pt>
                <c:pt idx="12876">
                  <c:v>147.74583330151901</c:v>
                </c:pt>
                <c:pt idx="12877">
                  <c:v>147.75972211875501</c:v>
                </c:pt>
                <c:pt idx="12878">
                  <c:v>147.77757827508299</c:v>
                </c:pt>
                <c:pt idx="12879">
                  <c:v>147.791599560723</c:v>
                </c:pt>
                <c:pt idx="12880">
                  <c:v>147.80123516985</c:v>
                </c:pt>
                <c:pt idx="12881">
                  <c:v>147.813927045074</c:v>
                </c:pt>
                <c:pt idx="12882">
                  <c:v>147.824170194705</c:v>
                </c:pt>
                <c:pt idx="12883">
                  <c:v>147.830465460147</c:v>
                </c:pt>
                <c:pt idx="12884">
                  <c:v>147.819660000027</c:v>
                </c:pt>
                <c:pt idx="12885">
                  <c:v>147.816740192173</c:v>
                </c:pt>
                <c:pt idx="12886">
                  <c:v>147.81876518114399</c:v>
                </c:pt>
                <c:pt idx="12887">
                  <c:v>147.82496106784399</c:v>
                </c:pt>
                <c:pt idx="12888">
                  <c:v>147.83236102942999</c:v>
                </c:pt>
                <c:pt idx="12889">
                  <c:v>147.84047866044801</c:v>
                </c:pt>
                <c:pt idx="12890">
                  <c:v>147.849504581312</c:v>
                </c:pt>
                <c:pt idx="12891">
                  <c:v>147.86031745532401</c:v>
                </c:pt>
                <c:pt idx="12892">
                  <c:v>147.87565115812899</c:v>
                </c:pt>
                <c:pt idx="12893">
                  <c:v>147.88826336937501</c:v>
                </c:pt>
                <c:pt idx="12894">
                  <c:v>147.898799948532</c:v>
                </c:pt>
                <c:pt idx="12895">
                  <c:v>147.89778595335301</c:v>
                </c:pt>
                <c:pt idx="12896">
                  <c:v>147.89375427874799</c:v>
                </c:pt>
                <c:pt idx="12897">
                  <c:v>147.89040999999301</c:v>
                </c:pt>
                <c:pt idx="12898">
                  <c:v>147.88793007859201</c:v>
                </c:pt>
                <c:pt idx="12899">
                  <c:v>147.88498063429799</c:v>
                </c:pt>
                <c:pt idx="12900">
                  <c:v>147.88623647415901</c:v>
                </c:pt>
                <c:pt idx="12901">
                  <c:v>147.89048948795701</c:v>
                </c:pt>
                <c:pt idx="12902">
                  <c:v>147.897996641345</c:v>
                </c:pt>
                <c:pt idx="12903">
                  <c:v>147.910601873606</c:v>
                </c:pt>
                <c:pt idx="12904">
                  <c:v>147.92096582251199</c:v>
                </c:pt>
                <c:pt idx="12905">
                  <c:v>147.92489277871999</c:v>
                </c:pt>
                <c:pt idx="12906">
                  <c:v>147.92633799725101</c:v>
                </c:pt>
                <c:pt idx="12907">
                  <c:v>147.927747187487</c:v>
                </c:pt>
                <c:pt idx="12908">
                  <c:v>147.93349357121801</c:v>
                </c:pt>
                <c:pt idx="12909">
                  <c:v>147.93446143200299</c:v>
                </c:pt>
                <c:pt idx="12910">
                  <c:v>147.92881850252601</c:v>
                </c:pt>
                <c:pt idx="12911">
                  <c:v>147.92245208567101</c:v>
                </c:pt>
                <c:pt idx="12912">
                  <c:v>147.90981000004999</c:v>
                </c:pt>
                <c:pt idx="12913">
                  <c:v>147.894812241919</c:v>
                </c:pt>
                <c:pt idx="12914">
                  <c:v>147.89321999997901</c:v>
                </c:pt>
                <c:pt idx="12915">
                  <c:v>147.870728310978</c:v>
                </c:pt>
                <c:pt idx="12916">
                  <c:v>147.86507999995101</c:v>
                </c:pt>
                <c:pt idx="12917">
                  <c:v>147.85798982256301</c:v>
                </c:pt>
                <c:pt idx="12918">
                  <c:v>147.85025056775501</c:v>
                </c:pt>
                <c:pt idx="12919">
                  <c:v>147.84617905011001</c:v>
                </c:pt>
                <c:pt idx="12920">
                  <c:v>147.84381689228499</c:v>
                </c:pt>
                <c:pt idx="12921">
                  <c:v>147.84551426093199</c:v>
                </c:pt>
                <c:pt idx="12922">
                  <c:v>147.85012000771499</c:v>
                </c:pt>
                <c:pt idx="12923">
                  <c:v>147.84690107544699</c:v>
                </c:pt>
                <c:pt idx="12924">
                  <c:v>147.83686707636301</c:v>
                </c:pt>
                <c:pt idx="12925">
                  <c:v>147.826936819797</c:v>
                </c:pt>
                <c:pt idx="12926">
                  <c:v>147.81821000000201</c:v>
                </c:pt>
                <c:pt idx="12927">
                  <c:v>147.808005975302</c:v>
                </c:pt>
                <c:pt idx="12928">
                  <c:v>147.79847048158899</c:v>
                </c:pt>
                <c:pt idx="12929">
                  <c:v>147.79235444556801</c:v>
                </c:pt>
                <c:pt idx="12930">
                  <c:v>147.789442610945</c:v>
                </c:pt>
                <c:pt idx="12931">
                  <c:v>147.78773947475</c:v>
                </c:pt>
                <c:pt idx="12932">
                  <c:v>147.787059263391</c:v>
                </c:pt>
                <c:pt idx="12933">
                  <c:v>147.78793060567901</c:v>
                </c:pt>
                <c:pt idx="12934">
                  <c:v>147.79269773650799</c:v>
                </c:pt>
                <c:pt idx="12935">
                  <c:v>147.801944156345</c:v>
                </c:pt>
                <c:pt idx="12936">
                  <c:v>147.81299378581301</c:v>
                </c:pt>
                <c:pt idx="12937">
                  <c:v>147.82957966128399</c:v>
                </c:pt>
                <c:pt idx="12938">
                  <c:v>147.846612967726</c:v>
                </c:pt>
                <c:pt idx="12939">
                  <c:v>147.86856000002001</c:v>
                </c:pt>
                <c:pt idx="12940">
                  <c:v>147.88539982547201</c:v>
                </c:pt>
                <c:pt idx="12941">
                  <c:v>147.90382620308799</c:v>
                </c:pt>
                <c:pt idx="12942">
                  <c:v>147.919966293453</c:v>
                </c:pt>
                <c:pt idx="12943">
                  <c:v>147.930606742419</c:v>
                </c:pt>
                <c:pt idx="12944">
                  <c:v>147.93583368795899</c:v>
                </c:pt>
                <c:pt idx="12945">
                  <c:v>147.93893693385499</c:v>
                </c:pt>
                <c:pt idx="12946">
                  <c:v>147.93805071158499</c:v>
                </c:pt>
                <c:pt idx="12947">
                  <c:v>147.93465691995601</c:v>
                </c:pt>
                <c:pt idx="12948">
                  <c:v>147.93007385142201</c:v>
                </c:pt>
                <c:pt idx="12949">
                  <c:v>147.92640078288099</c:v>
                </c:pt>
                <c:pt idx="12950">
                  <c:v>147.91902210009201</c:v>
                </c:pt>
                <c:pt idx="12951">
                  <c:v>147.90949256335199</c:v>
                </c:pt>
                <c:pt idx="12952">
                  <c:v>147.89851078356099</c:v>
                </c:pt>
                <c:pt idx="12953">
                  <c:v>147.890631742338</c:v>
                </c:pt>
                <c:pt idx="12954">
                  <c:v>147.87929999997601</c:v>
                </c:pt>
                <c:pt idx="12955">
                  <c:v>147.86446494799</c:v>
                </c:pt>
                <c:pt idx="12956">
                  <c:v>147.845028520574</c:v>
                </c:pt>
                <c:pt idx="12957">
                  <c:v>147.81711185953199</c:v>
                </c:pt>
                <c:pt idx="12958">
                  <c:v>147.79354765593101</c:v>
                </c:pt>
                <c:pt idx="12959">
                  <c:v>147.78223530365699</c:v>
                </c:pt>
                <c:pt idx="12960">
                  <c:v>147.77328910846501</c:v>
                </c:pt>
                <c:pt idx="12961">
                  <c:v>147.76957205233401</c:v>
                </c:pt>
                <c:pt idx="12962">
                  <c:v>147.77068615852701</c:v>
                </c:pt>
                <c:pt idx="12963">
                  <c:v>147.77209260432301</c:v>
                </c:pt>
                <c:pt idx="12964">
                  <c:v>147.77725894719401</c:v>
                </c:pt>
                <c:pt idx="12965">
                  <c:v>147.79015305374301</c:v>
                </c:pt>
                <c:pt idx="12966">
                  <c:v>147.80739375781201</c:v>
                </c:pt>
                <c:pt idx="12967">
                  <c:v>147.824907415296</c:v>
                </c:pt>
                <c:pt idx="12968">
                  <c:v>147.84375882607301</c:v>
                </c:pt>
                <c:pt idx="12969">
                  <c:v>147.86920000003099</c:v>
                </c:pt>
                <c:pt idx="12970">
                  <c:v>147.88600124377501</c:v>
                </c:pt>
                <c:pt idx="12971">
                  <c:v>147.897318498907</c:v>
                </c:pt>
                <c:pt idx="12972">
                  <c:v>147.90041880062699</c:v>
                </c:pt>
                <c:pt idx="12973">
                  <c:v>147.896938593779</c:v>
                </c:pt>
                <c:pt idx="12974">
                  <c:v>147.89153176258</c:v>
                </c:pt>
                <c:pt idx="12975">
                  <c:v>147.88486037368801</c:v>
                </c:pt>
                <c:pt idx="12976">
                  <c:v>147.87217549322699</c:v>
                </c:pt>
                <c:pt idx="12977">
                  <c:v>147.850247301585</c:v>
                </c:pt>
                <c:pt idx="12978">
                  <c:v>147.83339030261399</c:v>
                </c:pt>
                <c:pt idx="12979">
                  <c:v>147.816950705008</c:v>
                </c:pt>
                <c:pt idx="12980">
                  <c:v>147.80791338412399</c:v>
                </c:pt>
                <c:pt idx="12981">
                  <c:v>147.80003813012601</c:v>
                </c:pt>
                <c:pt idx="12982">
                  <c:v>147.791350000032</c:v>
                </c:pt>
                <c:pt idx="12983">
                  <c:v>147.78621794207501</c:v>
                </c:pt>
                <c:pt idx="12984">
                  <c:v>147.77750064723</c:v>
                </c:pt>
                <c:pt idx="12985">
                  <c:v>147.76953665329299</c:v>
                </c:pt>
                <c:pt idx="12986">
                  <c:v>147.766838811849</c:v>
                </c:pt>
                <c:pt idx="12987">
                  <c:v>147.769884170278</c:v>
                </c:pt>
                <c:pt idx="12988">
                  <c:v>147.77723953421301</c:v>
                </c:pt>
                <c:pt idx="12989">
                  <c:v>147.785908891399</c:v>
                </c:pt>
                <c:pt idx="12990">
                  <c:v>147.79209633236999</c:v>
                </c:pt>
                <c:pt idx="12991">
                  <c:v>147.80244401257201</c:v>
                </c:pt>
                <c:pt idx="12992">
                  <c:v>147.82327027801401</c:v>
                </c:pt>
                <c:pt idx="12993">
                  <c:v>147.83891225987199</c:v>
                </c:pt>
                <c:pt idx="12994">
                  <c:v>147.84628497916901</c:v>
                </c:pt>
                <c:pt idx="12995">
                  <c:v>147.85852898787101</c:v>
                </c:pt>
                <c:pt idx="12996">
                  <c:v>147.870237689688</c:v>
                </c:pt>
                <c:pt idx="12997">
                  <c:v>147.87746000005299</c:v>
                </c:pt>
                <c:pt idx="12998">
                  <c:v>147.881896739338</c:v>
                </c:pt>
                <c:pt idx="12999">
                  <c:v>147.88768085142101</c:v>
                </c:pt>
                <c:pt idx="13000">
                  <c:v>147.90180426641501</c:v>
                </c:pt>
                <c:pt idx="13001">
                  <c:v>147.92199508854799</c:v>
                </c:pt>
                <c:pt idx="13002">
                  <c:v>147.93534878002399</c:v>
                </c:pt>
                <c:pt idx="13003">
                  <c:v>147.950290357733</c:v>
                </c:pt>
                <c:pt idx="13004">
                  <c:v>147.962125074619</c:v>
                </c:pt>
                <c:pt idx="13005">
                  <c:v>147.97796015634199</c:v>
                </c:pt>
                <c:pt idx="13006">
                  <c:v>147.980901833925</c:v>
                </c:pt>
                <c:pt idx="13007">
                  <c:v>147.97943277335099</c:v>
                </c:pt>
                <c:pt idx="13008">
                  <c:v>147.98251000000201</c:v>
                </c:pt>
                <c:pt idx="13009">
                  <c:v>147.97853797261101</c:v>
                </c:pt>
                <c:pt idx="13010">
                  <c:v>147.97421457092699</c:v>
                </c:pt>
                <c:pt idx="13011">
                  <c:v>147.96771594685501</c:v>
                </c:pt>
                <c:pt idx="13012">
                  <c:v>147.95585506095799</c:v>
                </c:pt>
                <c:pt idx="13013">
                  <c:v>147.940256537701</c:v>
                </c:pt>
                <c:pt idx="13014">
                  <c:v>147.92855717284601</c:v>
                </c:pt>
                <c:pt idx="13015">
                  <c:v>147.90522999997799</c:v>
                </c:pt>
                <c:pt idx="13016">
                  <c:v>147.90433511646401</c:v>
                </c:pt>
                <c:pt idx="13017">
                  <c:v>147.894700921165</c:v>
                </c:pt>
                <c:pt idx="13018">
                  <c:v>147.89135999998601</c:v>
                </c:pt>
                <c:pt idx="13019">
                  <c:v>147.89315770580501</c:v>
                </c:pt>
                <c:pt idx="13020">
                  <c:v>147.89943011330601</c:v>
                </c:pt>
                <c:pt idx="13021">
                  <c:v>147.90188287786199</c:v>
                </c:pt>
                <c:pt idx="13022">
                  <c:v>147.900091203074</c:v>
                </c:pt>
                <c:pt idx="13023">
                  <c:v>147.895405982222</c:v>
                </c:pt>
                <c:pt idx="13024">
                  <c:v>147.89076565110801</c:v>
                </c:pt>
                <c:pt idx="13025">
                  <c:v>147.888230506425</c:v>
                </c:pt>
                <c:pt idx="13026">
                  <c:v>147.88434670157099</c:v>
                </c:pt>
                <c:pt idx="13027">
                  <c:v>147.88205668619699</c:v>
                </c:pt>
                <c:pt idx="13028">
                  <c:v>147.88323543483401</c:v>
                </c:pt>
                <c:pt idx="13029">
                  <c:v>147.88444719161799</c:v>
                </c:pt>
                <c:pt idx="13030">
                  <c:v>147.89485000001201</c:v>
                </c:pt>
                <c:pt idx="13031">
                  <c:v>147.90443476183799</c:v>
                </c:pt>
                <c:pt idx="13032">
                  <c:v>147.91488876595099</c:v>
                </c:pt>
                <c:pt idx="13033">
                  <c:v>147.918392119717</c:v>
                </c:pt>
                <c:pt idx="13034">
                  <c:v>147.91692814998601</c:v>
                </c:pt>
                <c:pt idx="13035">
                  <c:v>147.916103051184</c:v>
                </c:pt>
                <c:pt idx="13036">
                  <c:v>147.91615497026501</c:v>
                </c:pt>
                <c:pt idx="13037">
                  <c:v>147.917044136264</c:v>
                </c:pt>
                <c:pt idx="13038">
                  <c:v>147.92091948197401</c:v>
                </c:pt>
                <c:pt idx="13039">
                  <c:v>147.929625288898</c:v>
                </c:pt>
                <c:pt idx="13040">
                  <c:v>147.93979306284001</c:v>
                </c:pt>
                <c:pt idx="13041">
                  <c:v>147.946336097265</c:v>
                </c:pt>
                <c:pt idx="13042">
                  <c:v>147.94653601595101</c:v>
                </c:pt>
                <c:pt idx="13043">
                  <c:v>147.94132222053</c:v>
                </c:pt>
                <c:pt idx="13044">
                  <c:v>147.93658185003301</c:v>
                </c:pt>
                <c:pt idx="13045">
                  <c:v>147.93453431349701</c:v>
                </c:pt>
                <c:pt idx="13046">
                  <c:v>147.92732146545899</c:v>
                </c:pt>
                <c:pt idx="13047">
                  <c:v>147.91264273360099</c:v>
                </c:pt>
                <c:pt idx="13048">
                  <c:v>147.90363999997899</c:v>
                </c:pt>
                <c:pt idx="13049">
                  <c:v>147.89461507773399</c:v>
                </c:pt>
                <c:pt idx="13050">
                  <c:v>147.889118302773</c:v>
                </c:pt>
                <c:pt idx="13051">
                  <c:v>147.88868416341899</c:v>
                </c:pt>
                <c:pt idx="13052">
                  <c:v>147.890379872728</c:v>
                </c:pt>
                <c:pt idx="13053">
                  <c:v>147.88971040812601</c:v>
                </c:pt>
                <c:pt idx="13054">
                  <c:v>147.883951939345</c:v>
                </c:pt>
                <c:pt idx="13055">
                  <c:v>147.87698743430499</c:v>
                </c:pt>
                <c:pt idx="13056">
                  <c:v>147.87358744216701</c:v>
                </c:pt>
                <c:pt idx="13057">
                  <c:v>147.868269482203</c:v>
                </c:pt>
                <c:pt idx="13058">
                  <c:v>147.859036511819</c:v>
                </c:pt>
                <c:pt idx="13059">
                  <c:v>147.847758520105</c:v>
                </c:pt>
                <c:pt idx="13060">
                  <c:v>147.83573709677401</c:v>
                </c:pt>
                <c:pt idx="13061">
                  <c:v>147.82835948547</c:v>
                </c:pt>
                <c:pt idx="13062">
                  <c:v>147.82578999998</c:v>
                </c:pt>
                <c:pt idx="13063">
                  <c:v>147.81963977665001</c:v>
                </c:pt>
                <c:pt idx="13064">
                  <c:v>147.81580455827901</c:v>
                </c:pt>
                <c:pt idx="13065">
                  <c:v>147.81286496589101</c:v>
                </c:pt>
                <c:pt idx="13066">
                  <c:v>147.81099092892001</c:v>
                </c:pt>
                <c:pt idx="13067">
                  <c:v>147.80874173713499</c:v>
                </c:pt>
                <c:pt idx="13068">
                  <c:v>147.80399586830401</c:v>
                </c:pt>
                <c:pt idx="13069">
                  <c:v>147.79852071345499</c:v>
                </c:pt>
                <c:pt idx="13070">
                  <c:v>147.79670081967399</c:v>
                </c:pt>
                <c:pt idx="13071">
                  <c:v>147.79786432666401</c:v>
                </c:pt>
                <c:pt idx="13072">
                  <c:v>147.79974805172799</c:v>
                </c:pt>
                <c:pt idx="13073">
                  <c:v>147.80067326210599</c:v>
                </c:pt>
                <c:pt idx="13074">
                  <c:v>147.80340353912999</c:v>
                </c:pt>
                <c:pt idx="13075">
                  <c:v>147.80713464146999</c:v>
                </c:pt>
                <c:pt idx="13076">
                  <c:v>147.808879999959</c:v>
                </c:pt>
                <c:pt idx="13077">
                  <c:v>147.80648585326699</c:v>
                </c:pt>
                <c:pt idx="13078">
                  <c:v>147.803007524446</c:v>
                </c:pt>
                <c:pt idx="13079">
                  <c:v>147.802636355684</c:v>
                </c:pt>
                <c:pt idx="13080">
                  <c:v>147.80953510927301</c:v>
                </c:pt>
                <c:pt idx="13081">
                  <c:v>147.81747785051201</c:v>
                </c:pt>
                <c:pt idx="13082">
                  <c:v>147.824968919366</c:v>
                </c:pt>
                <c:pt idx="13083">
                  <c:v>147.836346484709</c:v>
                </c:pt>
                <c:pt idx="13084">
                  <c:v>147.850590955981</c:v>
                </c:pt>
                <c:pt idx="13085">
                  <c:v>147.861541350653</c:v>
                </c:pt>
                <c:pt idx="13086">
                  <c:v>147.869319473704</c:v>
                </c:pt>
                <c:pt idx="13087">
                  <c:v>147.877512938335</c:v>
                </c:pt>
                <c:pt idx="13088">
                  <c:v>147.88728748177601</c:v>
                </c:pt>
                <c:pt idx="13089">
                  <c:v>147.89172918339199</c:v>
                </c:pt>
                <c:pt idx="13090">
                  <c:v>147.897339425632</c:v>
                </c:pt>
                <c:pt idx="13091">
                  <c:v>147.89684000002001</c:v>
                </c:pt>
                <c:pt idx="13092">
                  <c:v>147.89372531051799</c:v>
                </c:pt>
                <c:pt idx="13093">
                  <c:v>147.884825598867</c:v>
                </c:pt>
                <c:pt idx="13094">
                  <c:v>147.877289372989</c:v>
                </c:pt>
                <c:pt idx="13095">
                  <c:v>147.87282091928299</c:v>
                </c:pt>
                <c:pt idx="13096">
                  <c:v>147.86744017262799</c:v>
                </c:pt>
                <c:pt idx="13097">
                  <c:v>147.86156203777799</c:v>
                </c:pt>
                <c:pt idx="13098">
                  <c:v>147.86262853960699</c:v>
                </c:pt>
                <c:pt idx="13099">
                  <c:v>147.86954882549301</c:v>
                </c:pt>
                <c:pt idx="13100">
                  <c:v>147.87928019978199</c:v>
                </c:pt>
                <c:pt idx="13101">
                  <c:v>147.888934541639</c:v>
                </c:pt>
                <c:pt idx="13102">
                  <c:v>147.901282747019</c:v>
                </c:pt>
                <c:pt idx="13103">
                  <c:v>147.90994858782199</c:v>
                </c:pt>
                <c:pt idx="13104">
                  <c:v>147.916089131934</c:v>
                </c:pt>
                <c:pt idx="13105">
                  <c:v>147.91488927297701</c:v>
                </c:pt>
                <c:pt idx="13106">
                  <c:v>147.90649507216</c:v>
                </c:pt>
                <c:pt idx="13107">
                  <c:v>147.89786999998699</c:v>
                </c:pt>
                <c:pt idx="13108">
                  <c:v>147.89225761429901</c:v>
                </c:pt>
                <c:pt idx="13109">
                  <c:v>147.88689058510701</c:v>
                </c:pt>
                <c:pt idx="13110">
                  <c:v>147.88108088934899</c:v>
                </c:pt>
                <c:pt idx="13111">
                  <c:v>147.876870095599</c:v>
                </c:pt>
                <c:pt idx="13112">
                  <c:v>147.87412575087899</c:v>
                </c:pt>
                <c:pt idx="13113">
                  <c:v>147.86808494828401</c:v>
                </c:pt>
                <c:pt idx="13114">
                  <c:v>147.85823406504099</c:v>
                </c:pt>
                <c:pt idx="13115">
                  <c:v>147.85256107541099</c:v>
                </c:pt>
                <c:pt idx="13116">
                  <c:v>147.85158307603999</c:v>
                </c:pt>
                <c:pt idx="13117">
                  <c:v>147.85406812685301</c:v>
                </c:pt>
                <c:pt idx="13118">
                  <c:v>147.86695802033699</c:v>
                </c:pt>
                <c:pt idx="13119">
                  <c:v>147.884364787859</c:v>
                </c:pt>
                <c:pt idx="13120">
                  <c:v>147.900924865376</c:v>
                </c:pt>
                <c:pt idx="13121">
                  <c:v>147.91878772829401</c:v>
                </c:pt>
                <c:pt idx="13122">
                  <c:v>147.93630999999201</c:v>
                </c:pt>
                <c:pt idx="13123">
                  <c:v>147.96107516417399</c:v>
                </c:pt>
                <c:pt idx="13124">
                  <c:v>147.97936489762299</c:v>
                </c:pt>
                <c:pt idx="13125">
                  <c:v>147.99010895475399</c:v>
                </c:pt>
                <c:pt idx="13126">
                  <c:v>147.99399000003001</c:v>
                </c:pt>
                <c:pt idx="13127">
                  <c:v>147.998676487355</c:v>
                </c:pt>
                <c:pt idx="13128">
                  <c:v>148.00013812333</c:v>
                </c:pt>
                <c:pt idx="13129">
                  <c:v>147.99576638178101</c:v>
                </c:pt>
                <c:pt idx="13130">
                  <c:v>147.99484217829601</c:v>
                </c:pt>
                <c:pt idx="13131">
                  <c:v>148.00137100197099</c:v>
                </c:pt>
                <c:pt idx="13132">
                  <c:v>148.00135522616901</c:v>
                </c:pt>
                <c:pt idx="13133">
                  <c:v>147.99519736948301</c:v>
                </c:pt>
                <c:pt idx="13134">
                  <c:v>147.98857000003301</c:v>
                </c:pt>
                <c:pt idx="13135">
                  <c:v>147.98342180283399</c:v>
                </c:pt>
                <c:pt idx="13136">
                  <c:v>147.98102187174101</c:v>
                </c:pt>
                <c:pt idx="13137">
                  <c:v>147.97869348691501</c:v>
                </c:pt>
                <c:pt idx="13138">
                  <c:v>147.97793831285199</c:v>
                </c:pt>
                <c:pt idx="13139">
                  <c:v>147.986111739216</c:v>
                </c:pt>
                <c:pt idx="13140">
                  <c:v>147.996540871577</c:v>
                </c:pt>
                <c:pt idx="13141">
                  <c:v>148.00498790629601</c:v>
                </c:pt>
                <c:pt idx="13142">
                  <c:v>148.01034827406701</c:v>
                </c:pt>
                <c:pt idx="13143">
                  <c:v>148.012418758888</c:v>
                </c:pt>
                <c:pt idx="13144">
                  <c:v>148.015322065878</c:v>
                </c:pt>
                <c:pt idx="13145">
                  <c:v>148.017071317431</c:v>
                </c:pt>
                <c:pt idx="13146">
                  <c:v>148.01949086442801</c:v>
                </c:pt>
                <c:pt idx="13147">
                  <c:v>148.02686239216101</c:v>
                </c:pt>
                <c:pt idx="13148">
                  <c:v>148.04022953191</c:v>
                </c:pt>
                <c:pt idx="13149">
                  <c:v>148.05519620770599</c:v>
                </c:pt>
                <c:pt idx="13150">
                  <c:v>148.05951310118101</c:v>
                </c:pt>
                <c:pt idx="13151">
                  <c:v>148.056919999938</c:v>
                </c:pt>
                <c:pt idx="13152">
                  <c:v>148.04784513409501</c:v>
                </c:pt>
                <c:pt idx="13153">
                  <c:v>148.03888301942999</c:v>
                </c:pt>
                <c:pt idx="13154">
                  <c:v>148.02317765823199</c:v>
                </c:pt>
                <c:pt idx="13155">
                  <c:v>148.00746354549401</c:v>
                </c:pt>
                <c:pt idx="13156">
                  <c:v>147.99858784646599</c:v>
                </c:pt>
                <c:pt idx="13157">
                  <c:v>147.98683169110899</c:v>
                </c:pt>
                <c:pt idx="13158">
                  <c:v>147.970609719479</c:v>
                </c:pt>
                <c:pt idx="13159">
                  <c:v>147.955937459816</c:v>
                </c:pt>
                <c:pt idx="13160">
                  <c:v>147.93639940844599</c:v>
                </c:pt>
                <c:pt idx="13161">
                  <c:v>147.91336732906501</c:v>
                </c:pt>
                <c:pt idx="13162">
                  <c:v>147.89191844349401</c:v>
                </c:pt>
                <c:pt idx="13163">
                  <c:v>147.879328419812</c:v>
                </c:pt>
                <c:pt idx="13164">
                  <c:v>147.87599310053301</c:v>
                </c:pt>
                <c:pt idx="13165">
                  <c:v>147.877109999982</c:v>
                </c:pt>
                <c:pt idx="13166">
                  <c:v>147.88070243004799</c:v>
                </c:pt>
                <c:pt idx="13167">
                  <c:v>147.88894962506001</c:v>
                </c:pt>
                <c:pt idx="13168">
                  <c:v>147.894143016322</c:v>
                </c:pt>
                <c:pt idx="13169">
                  <c:v>147.89480300330101</c:v>
                </c:pt>
                <c:pt idx="13170">
                  <c:v>147.89191971702201</c:v>
                </c:pt>
                <c:pt idx="13171">
                  <c:v>147.88773763508701</c:v>
                </c:pt>
                <c:pt idx="13172">
                  <c:v>147.87963313963499</c:v>
                </c:pt>
                <c:pt idx="13173">
                  <c:v>147.87329664538501</c:v>
                </c:pt>
                <c:pt idx="13174">
                  <c:v>147.871980000024</c:v>
                </c:pt>
                <c:pt idx="13175">
                  <c:v>147.871600104756</c:v>
                </c:pt>
                <c:pt idx="13176">
                  <c:v>147.86629000498701</c:v>
                </c:pt>
                <c:pt idx="13177">
                  <c:v>147.85728122248301</c:v>
                </c:pt>
                <c:pt idx="13178">
                  <c:v>147.83888676155499</c:v>
                </c:pt>
                <c:pt idx="13179">
                  <c:v>147.81774999997</c:v>
                </c:pt>
                <c:pt idx="13180">
                  <c:v>147.806807120126</c:v>
                </c:pt>
                <c:pt idx="13181">
                  <c:v>147.79428046027701</c:v>
                </c:pt>
                <c:pt idx="13182">
                  <c:v>147.78183600528601</c:v>
                </c:pt>
                <c:pt idx="13183">
                  <c:v>147.76654415380099</c:v>
                </c:pt>
                <c:pt idx="13184">
                  <c:v>147.757750346573</c:v>
                </c:pt>
                <c:pt idx="13185">
                  <c:v>147.75472467683099</c:v>
                </c:pt>
                <c:pt idx="13186">
                  <c:v>147.75062288688599</c:v>
                </c:pt>
                <c:pt idx="13187">
                  <c:v>147.74290672924801</c:v>
                </c:pt>
                <c:pt idx="13188">
                  <c:v>147.73845568498601</c:v>
                </c:pt>
                <c:pt idx="13189">
                  <c:v>147.722799931194</c:v>
                </c:pt>
                <c:pt idx="13190">
                  <c:v>147.710186199307</c:v>
                </c:pt>
                <c:pt idx="13191">
                  <c:v>147.710640666617</c:v>
                </c:pt>
                <c:pt idx="13192">
                  <c:v>147.71374719253501</c:v>
                </c:pt>
                <c:pt idx="13193">
                  <c:v>147.71927927373301</c:v>
                </c:pt>
                <c:pt idx="13194">
                  <c:v>147.72627598064801</c:v>
                </c:pt>
                <c:pt idx="13195">
                  <c:v>147.73347022143699</c:v>
                </c:pt>
                <c:pt idx="13196">
                  <c:v>147.742987180119</c:v>
                </c:pt>
                <c:pt idx="13197">
                  <c:v>147.755889408195</c:v>
                </c:pt>
                <c:pt idx="13198">
                  <c:v>147.77664408278301</c:v>
                </c:pt>
                <c:pt idx="13199">
                  <c:v>147.79844691124299</c:v>
                </c:pt>
                <c:pt idx="13200">
                  <c:v>147.80857999996601</c:v>
                </c:pt>
                <c:pt idx="13201">
                  <c:v>147.81083997836299</c:v>
                </c:pt>
                <c:pt idx="13202">
                  <c:v>147.81299477653201</c:v>
                </c:pt>
                <c:pt idx="13203">
                  <c:v>147.81314075267301</c:v>
                </c:pt>
                <c:pt idx="13204">
                  <c:v>147.81153204655999</c:v>
                </c:pt>
                <c:pt idx="13205">
                  <c:v>147.80894257969999</c:v>
                </c:pt>
                <c:pt idx="13206">
                  <c:v>147.80549630886901</c:v>
                </c:pt>
                <c:pt idx="13207">
                  <c:v>147.798814054704</c:v>
                </c:pt>
                <c:pt idx="13208">
                  <c:v>147.788641915021</c:v>
                </c:pt>
                <c:pt idx="13209">
                  <c:v>147.776716096716</c:v>
                </c:pt>
                <c:pt idx="13210">
                  <c:v>147.76808551101101</c:v>
                </c:pt>
                <c:pt idx="13211">
                  <c:v>147.76363027122699</c:v>
                </c:pt>
                <c:pt idx="13212">
                  <c:v>147.75309713525701</c:v>
                </c:pt>
                <c:pt idx="13213">
                  <c:v>147.74480811115799</c:v>
                </c:pt>
                <c:pt idx="13214">
                  <c:v>147.74123000001001</c:v>
                </c:pt>
                <c:pt idx="13215">
                  <c:v>147.74086712022699</c:v>
                </c:pt>
                <c:pt idx="13216">
                  <c:v>147.743476312822</c:v>
                </c:pt>
                <c:pt idx="13217">
                  <c:v>147.74480728267</c:v>
                </c:pt>
                <c:pt idx="13218">
                  <c:v>147.74518530664699</c:v>
                </c:pt>
                <c:pt idx="13219">
                  <c:v>147.744571826401</c:v>
                </c:pt>
                <c:pt idx="13220">
                  <c:v>147.74351024168899</c:v>
                </c:pt>
                <c:pt idx="13221">
                  <c:v>147.73311929136099</c:v>
                </c:pt>
                <c:pt idx="13222">
                  <c:v>147.71547472413801</c:v>
                </c:pt>
                <c:pt idx="13223">
                  <c:v>147.702637372249</c:v>
                </c:pt>
                <c:pt idx="13224">
                  <c:v>147.69821000002099</c:v>
                </c:pt>
                <c:pt idx="13225">
                  <c:v>147.691470436011</c:v>
                </c:pt>
                <c:pt idx="13226">
                  <c:v>147.68879659133901</c:v>
                </c:pt>
                <c:pt idx="13227">
                  <c:v>147.68682283578499</c:v>
                </c:pt>
                <c:pt idx="13228">
                  <c:v>147.6875</c:v>
                </c:pt>
                <c:pt idx="13229">
                  <c:v>147.685513726381</c:v>
                </c:pt>
                <c:pt idx="13230">
                  <c:v>147.681670000011</c:v>
                </c:pt>
                <c:pt idx="13231">
                  <c:v>147.67758395759</c:v>
                </c:pt>
                <c:pt idx="13232">
                  <c:v>147.661697433347</c:v>
                </c:pt>
                <c:pt idx="13233">
                  <c:v>147.64849401423501</c:v>
                </c:pt>
                <c:pt idx="13234">
                  <c:v>147.632498457693</c:v>
                </c:pt>
                <c:pt idx="13235">
                  <c:v>147.615872926116</c:v>
                </c:pt>
                <c:pt idx="13236">
                  <c:v>147.60547655648799</c:v>
                </c:pt>
                <c:pt idx="13237">
                  <c:v>147.607060000009</c:v>
                </c:pt>
                <c:pt idx="13238">
                  <c:v>147.61040606334001</c:v>
                </c:pt>
                <c:pt idx="13239">
                  <c:v>147.61296000004299</c:v>
                </c:pt>
                <c:pt idx="13240">
                  <c:v>147.61567873825501</c:v>
                </c:pt>
                <c:pt idx="13241">
                  <c:v>147.61764205734701</c:v>
                </c:pt>
                <c:pt idx="13242">
                  <c:v>147.62477767946001</c:v>
                </c:pt>
                <c:pt idx="13243">
                  <c:v>147.63908721930699</c:v>
                </c:pt>
                <c:pt idx="13244">
                  <c:v>147.65714820170999</c:v>
                </c:pt>
                <c:pt idx="13245">
                  <c:v>147.677652275111</c:v>
                </c:pt>
                <c:pt idx="13246">
                  <c:v>147.703646823556</c:v>
                </c:pt>
                <c:pt idx="13247">
                  <c:v>147.73581109648299</c:v>
                </c:pt>
                <c:pt idx="13248">
                  <c:v>147.75982948771599</c:v>
                </c:pt>
                <c:pt idx="13249">
                  <c:v>147.778719131023</c:v>
                </c:pt>
                <c:pt idx="13250">
                  <c:v>147.80114999998801</c:v>
                </c:pt>
                <c:pt idx="13251">
                  <c:v>147.813701704414</c:v>
                </c:pt>
                <c:pt idx="13252">
                  <c:v>147.82545321638401</c:v>
                </c:pt>
                <c:pt idx="13253">
                  <c:v>147.83281784676299</c:v>
                </c:pt>
                <c:pt idx="13254">
                  <c:v>147.83615867938599</c:v>
                </c:pt>
                <c:pt idx="13255">
                  <c:v>147.83642999998199</c:v>
                </c:pt>
                <c:pt idx="13256">
                  <c:v>147.83706855076801</c:v>
                </c:pt>
                <c:pt idx="13257">
                  <c:v>147.83924605354699</c:v>
                </c:pt>
                <c:pt idx="13258">
                  <c:v>147.84204051005699</c:v>
                </c:pt>
                <c:pt idx="13259">
                  <c:v>147.846245194803</c:v>
                </c:pt>
                <c:pt idx="13260">
                  <c:v>147.85775145154801</c:v>
                </c:pt>
                <c:pt idx="13261">
                  <c:v>147.86656765359999</c:v>
                </c:pt>
                <c:pt idx="13262">
                  <c:v>147.87914000001899</c:v>
                </c:pt>
                <c:pt idx="13263">
                  <c:v>147.88561082331299</c:v>
                </c:pt>
                <c:pt idx="13264">
                  <c:v>147.89765726782801</c:v>
                </c:pt>
                <c:pt idx="13265">
                  <c:v>147.91130551509201</c:v>
                </c:pt>
                <c:pt idx="13266">
                  <c:v>147.92646445095701</c:v>
                </c:pt>
                <c:pt idx="13267">
                  <c:v>147.945659421176</c:v>
                </c:pt>
                <c:pt idx="13268">
                  <c:v>147.967512757668</c:v>
                </c:pt>
                <c:pt idx="13269">
                  <c:v>147.99040050917401</c:v>
                </c:pt>
                <c:pt idx="13270">
                  <c:v>148.016483396474</c:v>
                </c:pt>
                <c:pt idx="13271">
                  <c:v>148.04094593188299</c:v>
                </c:pt>
                <c:pt idx="13272">
                  <c:v>148.05539000003901</c:v>
                </c:pt>
                <c:pt idx="13273">
                  <c:v>148.06160063394799</c:v>
                </c:pt>
                <c:pt idx="13274">
                  <c:v>148.06694496749299</c:v>
                </c:pt>
                <c:pt idx="13275">
                  <c:v>148.07402041971699</c:v>
                </c:pt>
                <c:pt idx="13276">
                  <c:v>148.07853485115001</c:v>
                </c:pt>
                <c:pt idx="13277">
                  <c:v>148.07876142754199</c:v>
                </c:pt>
                <c:pt idx="13278">
                  <c:v>148.07581484339499</c:v>
                </c:pt>
                <c:pt idx="13279">
                  <c:v>148.07178633211799</c:v>
                </c:pt>
                <c:pt idx="13280">
                  <c:v>148.06760640205999</c:v>
                </c:pt>
                <c:pt idx="13281">
                  <c:v>148.06157335168501</c:v>
                </c:pt>
                <c:pt idx="13282">
                  <c:v>148.053011958436</c:v>
                </c:pt>
                <c:pt idx="13283">
                  <c:v>148.044446361186</c:v>
                </c:pt>
                <c:pt idx="13284">
                  <c:v>148.03575080365999</c:v>
                </c:pt>
                <c:pt idx="13285">
                  <c:v>148.02281456478701</c:v>
                </c:pt>
                <c:pt idx="13286">
                  <c:v>148.01003140937701</c:v>
                </c:pt>
                <c:pt idx="13287">
                  <c:v>147.997134713527</c:v>
                </c:pt>
                <c:pt idx="13288">
                  <c:v>147.98062000003401</c:v>
                </c:pt>
                <c:pt idx="13289">
                  <c:v>147.96340281672099</c:v>
                </c:pt>
                <c:pt idx="13290">
                  <c:v>147.95040277002701</c:v>
                </c:pt>
                <c:pt idx="13291">
                  <c:v>147.939995806067</c:v>
                </c:pt>
                <c:pt idx="13292">
                  <c:v>147.93314371372401</c:v>
                </c:pt>
                <c:pt idx="13293">
                  <c:v>147.92593625101199</c:v>
                </c:pt>
                <c:pt idx="13294">
                  <c:v>147.91245308503599</c:v>
                </c:pt>
                <c:pt idx="13295">
                  <c:v>147.89873617916399</c:v>
                </c:pt>
                <c:pt idx="13296">
                  <c:v>147.89298180774799</c:v>
                </c:pt>
                <c:pt idx="13297">
                  <c:v>147.899340437208</c:v>
                </c:pt>
                <c:pt idx="13298">
                  <c:v>147.91285515425699</c:v>
                </c:pt>
                <c:pt idx="13299">
                  <c:v>147.93006167258901</c:v>
                </c:pt>
                <c:pt idx="13300">
                  <c:v>147.942624538324</c:v>
                </c:pt>
                <c:pt idx="13301">
                  <c:v>147.96063000005199</c:v>
                </c:pt>
                <c:pt idx="13302">
                  <c:v>147.97522298235901</c:v>
                </c:pt>
                <c:pt idx="13303">
                  <c:v>147.98552366123101</c:v>
                </c:pt>
                <c:pt idx="13304">
                  <c:v>147.99460397127601</c:v>
                </c:pt>
                <c:pt idx="13305">
                  <c:v>148.00293238323701</c:v>
                </c:pt>
                <c:pt idx="13306">
                  <c:v>148.00908095208101</c:v>
                </c:pt>
                <c:pt idx="13307">
                  <c:v>148.01392532098899</c:v>
                </c:pt>
                <c:pt idx="13308">
                  <c:v>148.018165362155</c:v>
                </c:pt>
                <c:pt idx="13309">
                  <c:v>148.02258418285999</c:v>
                </c:pt>
                <c:pt idx="13310">
                  <c:v>148.02332470791401</c:v>
                </c:pt>
                <c:pt idx="13311">
                  <c:v>148.02290535237299</c:v>
                </c:pt>
                <c:pt idx="13312">
                  <c:v>148.02141555539001</c:v>
                </c:pt>
                <c:pt idx="13313">
                  <c:v>148.011659638406</c:v>
                </c:pt>
                <c:pt idx="13314">
                  <c:v>148.00362999999399</c:v>
                </c:pt>
                <c:pt idx="13315">
                  <c:v>148.00145002978999</c:v>
                </c:pt>
                <c:pt idx="13316">
                  <c:v>147.999856651838</c:v>
                </c:pt>
                <c:pt idx="13317">
                  <c:v>147.99731426211</c:v>
                </c:pt>
                <c:pt idx="13318">
                  <c:v>147.99227359970101</c:v>
                </c:pt>
                <c:pt idx="13319">
                  <c:v>147.98266106249099</c:v>
                </c:pt>
                <c:pt idx="13320">
                  <c:v>147.970868515809</c:v>
                </c:pt>
                <c:pt idx="13321">
                  <c:v>147.964233084868</c:v>
                </c:pt>
                <c:pt idx="13322">
                  <c:v>147.95809184482999</c:v>
                </c:pt>
                <c:pt idx="13323">
                  <c:v>147.95136535234801</c:v>
                </c:pt>
                <c:pt idx="13324">
                  <c:v>147.94579552470199</c:v>
                </c:pt>
                <c:pt idx="13325">
                  <c:v>147.937401269715</c:v>
                </c:pt>
                <c:pt idx="13326">
                  <c:v>147.92955005307601</c:v>
                </c:pt>
                <c:pt idx="13327">
                  <c:v>147.92649140346299</c:v>
                </c:pt>
                <c:pt idx="13328">
                  <c:v>147.92090000000201</c:v>
                </c:pt>
                <c:pt idx="13329">
                  <c:v>147.91242441720601</c:v>
                </c:pt>
                <c:pt idx="13330">
                  <c:v>147.89815342386601</c:v>
                </c:pt>
                <c:pt idx="13331">
                  <c:v>147.88369043127</c:v>
                </c:pt>
                <c:pt idx="13332">
                  <c:v>147.879819440435</c:v>
                </c:pt>
                <c:pt idx="13333">
                  <c:v>147.88061682847601</c:v>
                </c:pt>
                <c:pt idx="13334">
                  <c:v>147.88250133593499</c:v>
                </c:pt>
                <c:pt idx="13335">
                  <c:v>147.88773000003201</c:v>
                </c:pt>
                <c:pt idx="13336">
                  <c:v>147.891477962377</c:v>
                </c:pt>
                <c:pt idx="13337">
                  <c:v>147.92030000003601</c:v>
                </c:pt>
                <c:pt idx="13338">
                  <c:v>147.921510097246</c:v>
                </c:pt>
                <c:pt idx="13339">
                  <c:v>147.935519919695</c:v>
                </c:pt>
                <c:pt idx="13340">
                  <c:v>147.94764999998799</c:v>
                </c:pt>
                <c:pt idx="13341">
                  <c:v>147.95747625278</c:v>
                </c:pt>
                <c:pt idx="13342">
                  <c:v>147.96745298033099</c:v>
                </c:pt>
                <c:pt idx="13343">
                  <c:v>147.97769437815001</c:v>
                </c:pt>
                <c:pt idx="13344">
                  <c:v>147.98944406890001</c:v>
                </c:pt>
                <c:pt idx="13345">
                  <c:v>148.00495655279499</c:v>
                </c:pt>
                <c:pt idx="13346">
                  <c:v>148.02014138913901</c:v>
                </c:pt>
                <c:pt idx="13347">
                  <c:v>148.03171795345401</c:v>
                </c:pt>
                <c:pt idx="13348">
                  <c:v>148.03801795937599</c:v>
                </c:pt>
                <c:pt idx="13349">
                  <c:v>148.03825130196</c:v>
                </c:pt>
                <c:pt idx="13350">
                  <c:v>148.03713244829899</c:v>
                </c:pt>
                <c:pt idx="13351">
                  <c:v>148.035178704538</c:v>
                </c:pt>
                <c:pt idx="13352">
                  <c:v>148.02355182629299</c:v>
                </c:pt>
                <c:pt idx="13353">
                  <c:v>148.004619999998</c:v>
                </c:pt>
                <c:pt idx="13354">
                  <c:v>147.99223968727901</c:v>
                </c:pt>
                <c:pt idx="13355">
                  <c:v>147.975974676253</c:v>
                </c:pt>
                <c:pt idx="13356">
                  <c:v>147.95570053036801</c:v>
                </c:pt>
                <c:pt idx="13357">
                  <c:v>147.933708671494</c:v>
                </c:pt>
                <c:pt idx="13358">
                  <c:v>147.91041817774001</c:v>
                </c:pt>
                <c:pt idx="13359">
                  <c:v>147.88758991817801</c:v>
                </c:pt>
                <c:pt idx="13360">
                  <c:v>147.86365834159901</c:v>
                </c:pt>
                <c:pt idx="13361">
                  <c:v>147.83674961292201</c:v>
                </c:pt>
                <c:pt idx="13362">
                  <c:v>147.80825193789499</c:v>
                </c:pt>
                <c:pt idx="13363">
                  <c:v>147.78928933207601</c:v>
                </c:pt>
                <c:pt idx="13364">
                  <c:v>147.77975243798599</c:v>
                </c:pt>
                <c:pt idx="13365">
                  <c:v>147.77541445126599</c:v>
                </c:pt>
                <c:pt idx="13366">
                  <c:v>147.77504457068699</c:v>
                </c:pt>
                <c:pt idx="13367">
                  <c:v>147.77245000003501</c:v>
                </c:pt>
                <c:pt idx="13368">
                  <c:v>147.771842874035</c:v>
                </c:pt>
                <c:pt idx="13369">
                  <c:v>147.775540437784</c:v>
                </c:pt>
                <c:pt idx="13370">
                  <c:v>147.78082236892999</c:v>
                </c:pt>
                <c:pt idx="13371">
                  <c:v>147.785465727352</c:v>
                </c:pt>
                <c:pt idx="13372">
                  <c:v>147.78794504295001</c:v>
                </c:pt>
                <c:pt idx="13373">
                  <c:v>147.78954081821999</c:v>
                </c:pt>
                <c:pt idx="13374">
                  <c:v>147.79596068113</c:v>
                </c:pt>
                <c:pt idx="13375">
                  <c:v>147.808841785716</c:v>
                </c:pt>
                <c:pt idx="13376">
                  <c:v>147.817033905632</c:v>
                </c:pt>
                <c:pt idx="13377">
                  <c:v>147.82398390781501</c:v>
                </c:pt>
                <c:pt idx="13378">
                  <c:v>147.83052897963901</c:v>
                </c:pt>
                <c:pt idx="13379">
                  <c:v>147.83596729426401</c:v>
                </c:pt>
                <c:pt idx="13380">
                  <c:v>147.844682801289</c:v>
                </c:pt>
                <c:pt idx="13381">
                  <c:v>147.84853999998199</c:v>
                </c:pt>
                <c:pt idx="13382">
                  <c:v>147.853324656609</c:v>
                </c:pt>
                <c:pt idx="13383">
                  <c:v>147.859967495983</c:v>
                </c:pt>
                <c:pt idx="13384">
                  <c:v>147.87269180557601</c:v>
                </c:pt>
                <c:pt idx="13385">
                  <c:v>147.887655900216</c:v>
                </c:pt>
                <c:pt idx="13386">
                  <c:v>147.90041227743299</c:v>
                </c:pt>
                <c:pt idx="13387">
                  <c:v>147.91292708093999</c:v>
                </c:pt>
                <c:pt idx="13388">
                  <c:v>147.92545626540999</c:v>
                </c:pt>
                <c:pt idx="13389">
                  <c:v>147.94076600155401</c:v>
                </c:pt>
                <c:pt idx="13390">
                  <c:v>147.95126246752599</c:v>
                </c:pt>
                <c:pt idx="13391">
                  <c:v>147.95698009305201</c:v>
                </c:pt>
                <c:pt idx="13392">
                  <c:v>147.957099750422</c:v>
                </c:pt>
                <c:pt idx="13393">
                  <c:v>147.95631018211199</c:v>
                </c:pt>
                <c:pt idx="13394">
                  <c:v>147.95834851507701</c:v>
                </c:pt>
                <c:pt idx="13395">
                  <c:v>147.95162277356201</c:v>
                </c:pt>
                <c:pt idx="13396">
                  <c:v>147.94211614959599</c:v>
                </c:pt>
                <c:pt idx="13397">
                  <c:v>147.93961356376099</c:v>
                </c:pt>
                <c:pt idx="13398">
                  <c:v>147.93749081045399</c:v>
                </c:pt>
                <c:pt idx="13399">
                  <c:v>147.93470567092501</c:v>
                </c:pt>
                <c:pt idx="13400">
                  <c:v>147.934689409176</c:v>
                </c:pt>
                <c:pt idx="13401">
                  <c:v>147.93842058254299</c:v>
                </c:pt>
                <c:pt idx="13402">
                  <c:v>147.94033674514</c:v>
                </c:pt>
                <c:pt idx="13403">
                  <c:v>147.93807013942501</c:v>
                </c:pt>
                <c:pt idx="13404">
                  <c:v>147.936050464495</c:v>
                </c:pt>
                <c:pt idx="13405">
                  <c:v>147.92960865767299</c:v>
                </c:pt>
                <c:pt idx="13406">
                  <c:v>147.91697720784001</c:v>
                </c:pt>
                <c:pt idx="13407">
                  <c:v>147.90286117376201</c:v>
                </c:pt>
                <c:pt idx="13408">
                  <c:v>147.88809000001899</c:v>
                </c:pt>
                <c:pt idx="13409">
                  <c:v>147.86948254246599</c:v>
                </c:pt>
                <c:pt idx="13410">
                  <c:v>147.85041355895501</c:v>
                </c:pt>
                <c:pt idx="13411">
                  <c:v>147.83429294248501</c:v>
                </c:pt>
                <c:pt idx="13412">
                  <c:v>147.81792154678399</c:v>
                </c:pt>
                <c:pt idx="13413">
                  <c:v>147.80609551166401</c:v>
                </c:pt>
                <c:pt idx="13414">
                  <c:v>147.80076666754499</c:v>
                </c:pt>
                <c:pt idx="13415">
                  <c:v>147.79448753091199</c:v>
                </c:pt>
                <c:pt idx="13416">
                  <c:v>147.78624547802099</c:v>
                </c:pt>
                <c:pt idx="13417">
                  <c:v>147.78146286803999</c:v>
                </c:pt>
                <c:pt idx="13418">
                  <c:v>147.78634820964501</c:v>
                </c:pt>
                <c:pt idx="13419">
                  <c:v>147.79275425997699</c:v>
                </c:pt>
                <c:pt idx="13420">
                  <c:v>147.800031507889</c:v>
                </c:pt>
                <c:pt idx="13421">
                  <c:v>147.80877497628401</c:v>
                </c:pt>
                <c:pt idx="13422">
                  <c:v>147.81809999999899</c:v>
                </c:pt>
                <c:pt idx="13423">
                  <c:v>147.82399538306001</c:v>
                </c:pt>
                <c:pt idx="13424">
                  <c:v>147.83562079513101</c:v>
                </c:pt>
                <c:pt idx="13425">
                  <c:v>147.84724061928901</c:v>
                </c:pt>
                <c:pt idx="13426">
                  <c:v>147.856600348592</c:v>
                </c:pt>
                <c:pt idx="13427">
                  <c:v>147.86938047352001</c:v>
                </c:pt>
                <c:pt idx="13428">
                  <c:v>147.883855260812</c:v>
                </c:pt>
                <c:pt idx="13429">
                  <c:v>147.892845544192</c:v>
                </c:pt>
                <c:pt idx="13430">
                  <c:v>147.900664179193</c:v>
                </c:pt>
                <c:pt idx="13431">
                  <c:v>147.910731995731</c:v>
                </c:pt>
                <c:pt idx="13432">
                  <c:v>147.923215483414</c:v>
                </c:pt>
                <c:pt idx="13433">
                  <c:v>147.93443512866</c:v>
                </c:pt>
                <c:pt idx="13434">
                  <c:v>147.94013134654099</c:v>
                </c:pt>
                <c:pt idx="13435">
                  <c:v>147.94437181731001</c:v>
                </c:pt>
                <c:pt idx="13436">
                  <c:v>147.94713999999999</c:v>
                </c:pt>
                <c:pt idx="13437">
                  <c:v>147.944443596002</c:v>
                </c:pt>
                <c:pt idx="13438">
                  <c:v>147.94149773005299</c:v>
                </c:pt>
                <c:pt idx="13439">
                  <c:v>147.93671088217101</c:v>
                </c:pt>
                <c:pt idx="13440">
                  <c:v>147.93320262580201</c:v>
                </c:pt>
                <c:pt idx="13441">
                  <c:v>147.93157752968099</c:v>
                </c:pt>
                <c:pt idx="13442">
                  <c:v>147.92656121130599</c:v>
                </c:pt>
                <c:pt idx="13443">
                  <c:v>147.92075000003601</c:v>
                </c:pt>
                <c:pt idx="13444">
                  <c:v>147.92050748879399</c:v>
                </c:pt>
                <c:pt idx="13445">
                  <c:v>147.91839683251601</c:v>
                </c:pt>
                <c:pt idx="13446">
                  <c:v>147.91367674255201</c:v>
                </c:pt>
                <c:pt idx="13447">
                  <c:v>147.90838999999701</c:v>
                </c:pt>
                <c:pt idx="13448">
                  <c:v>147.90729932362299</c:v>
                </c:pt>
                <c:pt idx="13449">
                  <c:v>147.90859040922399</c:v>
                </c:pt>
                <c:pt idx="13450">
                  <c:v>147.912765120286</c:v>
                </c:pt>
                <c:pt idx="13451">
                  <c:v>147.91661688801</c:v>
                </c:pt>
                <c:pt idx="13452">
                  <c:v>147.91378940562899</c:v>
                </c:pt>
                <c:pt idx="13453">
                  <c:v>147.90323583352199</c:v>
                </c:pt>
                <c:pt idx="13454">
                  <c:v>147.882501820671</c:v>
                </c:pt>
                <c:pt idx="13455">
                  <c:v>147.86731797669501</c:v>
                </c:pt>
                <c:pt idx="13456">
                  <c:v>147.85496907117499</c:v>
                </c:pt>
                <c:pt idx="13457">
                  <c:v>147.84451271791801</c:v>
                </c:pt>
                <c:pt idx="13458">
                  <c:v>147.84657000003901</c:v>
                </c:pt>
                <c:pt idx="13459">
                  <c:v>147.85153551155</c:v>
                </c:pt>
                <c:pt idx="13460">
                  <c:v>147.86039692396801</c:v>
                </c:pt>
                <c:pt idx="13461">
                  <c:v>147.87165240035401</c:v>
                </c:pt>
                <c:pt idx="13462">
                  <c:v>147.88546125010299</c:v>
                </c:pt>
                <c:pt idx="13463">
                  <c:v>147.90220980381099</c:v>
                </c:pt>
                <c:pt idx="13464">
                  <c:v>147.91575855687699</c:v>
                </c:pt>
                <c:pt idx="13465">
                  <c:v>147.92037087915901</c:v>
                </c:pt>
                <c:pt idx="13466">
                  <c:v>147.92110200061501</c:v>
                </c:pt>
                <c:pt idx="13467">
                  <c:v>147.92204056564901</c:v>
                </c:pt>
                <c:pt idx="13468">
                  <c:v>147.92481365768401</c:v>
                </c:pt>
                <c:pt idx="13469">
                  <c:v>147.91942558796001</c:v>
                </c:pt>
                <c:pt idx="13470">
                  <c:v>147.90675890665</c:v>
                </c:pt>
                <c:pt idx="13471">
                  <c:v>147.88913581323101</c:v>
                </c:pt>
                <c:pt idx="13472">
                  <c:v>147.877441189682</c:v>
                </c:pt>
                <c:pt idx="13473">
                  <c:v>147.874220000061</c:v>
                </c:pt>
                <c:pt idx="13474">
                  <c:v>147.879256904751</c:v>
                </c:pt>
                <c:pt idx="13475">
                  <c:v>147.88823952262601</c:v>
                </c:pt>
                <c:pt idx="13476">
                  <c:v>147.89967927366999</c:v>
                </c:pt>
                <c:pt idx="13477">
                  <c:v>147.90803662788099</c:v>
                </c:pt>
                <c:pt idx="13478">
                  <c:v>147.91341297832801</c:v>
                </c:pt>
                <c:pt idx="13479">
                  <c:v>147.9187997997</c:v>
                </c:pt>
                <c:pt idx="13480">
                  <c:v>147.92288757134199</c:v>
                </c:pt>
                <c:pt idx="13481">
                  <c:v>147.92902655440301</c:v>
                </c:pt>
                <c:pt idx="13482">
                  <c:v>147.93206036565701</c:v>
                </c:pt>
                <c:pt idx="13483">
                  <c:v>147.92783582727299</c:v>
                </c:pt>
                <c:pt idx="13484">
                  <c:v>147.92188901746101</c:v>
                </c:pt>
                <c:pt idx="13485">
                  <c:v>147.918709685696</c:v>
                </c:pt>
                <c:pt idx="13486">
                  <c:v>147.9111871195</c:v>
                </c:pt>
                <c:pt idx="13487">
                  <c:v>147.90895000002999</c:v>
                </c:pt>
                <c:pt idx="13488">
                  <c:v>147.91370223207301</c:v>
                </c:pt>
                <c:pt idx="13489">
                  <c:v>147.916317238229</c:v>
                </c:pt>
                <c:pt idx="13490">
                  <c:v>147.91175673502099</c:v>
                </c:pt>
                <c:pt idx="13491">
                  <c:v>147.90641564759301</c:v>
                </c:pt>
                <c:pt idx="13492">
                  <c:v>147.90098217524201</c:v>
                </c:pt>
                <c:pt idx="13493">
                  <c:v>147.89549451008901</c:v>
                </c:pt>
                <c:pt idx="13494">
                  <c:v>147.89233907065901</c:v>
                </c:pt>
                <c:pt idx="13495">
                  <c:v>147.89102510775899</c:v>
                </c:pt>
                <c:pt idx="13496">
                  <c:v>147.88822724812101</c:v>
                </c:pt>
                <c:pt idx="13497">
                  <c:v>147.890191217059</c:v>
                </c:pt>
                <c:pt idx="13498">
                  <c:v>147.89710547510401</c:v>
                </c:pt>
                <c:pt idx="13499">
                  <c:v>147.909238244069</c:v>
                </c:pt>
                <c:pt idx="13500">
                  <c:v>147.91729750191701</c:v>
                </c:pt>
                <c:pt idx="13501">
                  <c:v>147.92094321757699</c:v>
                </c:pt>
                <c:pt idx="13502">
                  <c:v>147.935670000025</c:v>
                </c:pt>
                <c:pt idx="13503">
                  <c:v>147.94637047500399</c:v>
                </c:pt>
                <c:pt idx="13504">
                  <c:v>147.957996126404</c:v>
                </c:pt>
                <c:pt idx="13505">
                  <c:v>147.96054505815499</c:v>
                </c:pt>
                <c:pt idx="13506">
                  <c:v>147.960071677428</c:v>
                </c:pt>
                <c:pt idx="13507">
                  <c:v>147.95841059602799</c:v>
                </c:pt>
                <c:pt idx="13508">
                  <c:v>147.950158094887</c:v>
                </c:pt>
                <c:pt idx="13509">
                  <c:v>147.931109754961</c:v>
                </c:pt>
                <c:pt idx="13510">
                  <c:v>147.907317321938</c:v>
                </c:pt>
                <c:pt idx="13511">
                  <c:v>147.883346058547</c:v>
                </c:pt>
                <c:pt idx="13512">
                  <c:v>147.86486224449001</c:v>
                </c:pt>
                <c:pt idx="13513">
                  <c:v>147.85170103519599</c:v>
                </c:pt>
                <c:pt idx="13514">
                  <c:v>147.851831627682</c:v>
                </c:pt>
                <c:pt idx="13515">
                  <c:v>147.841821830848</c:v>
                </c:pt>
                <c:pt idx="13516">
                  <c:v>147.83948014468299</c:v>
                </c:pt>
                <c:pt idx="13517">
                  <c:v>147.84058999998501</c:v>
                </c:pt>
                <c:pt idx="13518">
                  <c:v>147.83583301229601</c:v>
                </c:pt>
                <c:pt idx="13519">
                  <c:v>147.82869463882699</c:v>
                </c:pt>
                <c:pt idx="13520">
                  <c:v>147.81701474047901</c:v>
                </c:pt>
                <c:pt idx="13521">
                  <c:v>147.80866322979699</c:v>
                </c:pt>
                <c:pt idx="13522">
                  <c:v>147.80607441475399</c:v>
                </c:pt>
                <c:pt idx="13523">
                  <c:v>147.80380491130501</c:v>
                </c:pt>
                <c:pt idx="13524">
                  <c:v>147.800063173262</c:v>
                </c:pt>
                <c:pt idx="13525">
                  <c:v>147.79610352511099</c:v>
                </c:pt>
                <c:pt idx="13526">
                  <c:v>147.79899364868399</c:v>
                </c:pt>
                <c:pt idx="13527">
                  <c:v>147.80832669019</c:v>
                </c:pt>
                <c:pt idx="13528">
                  <c:v>147.82061504152099</c:v>
                </c:pt>
                <c:pt idx="13529">
                  <c:v>147.82918645833999</c:v>
                </c:pt>
                <c:pt idx="13530">
                  <c:v>147.83841999996801</c:v>
                </c:pt>
                <c:pt idx="13531">
                  <c:v>147.842886138539</c:v>
                </c:pt>
                <c:pt idx="13532">
                  <c:v>147.847958613819</c:v>
                </c:pt>
                <c:pt idx="13533">
                  <c:v>147.851768320752</c:v>
                </c:pt>
                <c:pt idx="13534">
                  <c:v>147.85788764776299</c:v>
                </c:pt>
                <c:pt idx="13535">
                  <c:v>147.865420304552</c:v>
                </c:pt>
                <c:pt idx="13536">
                  <c:v>147.873212072733</c:v>
                </c:pt>
                <c:pt idx="13537">
                  <c:v>147.881833153781</c:v>
                </c:pt>
                <c:pt idx="13538">
                  <c:v>147.896115832524</c:v>
                </c:pt>
                <c:pt idx="13539">
                  <c:v>147.917946681627</c:v>
                </c:pt>
                <c:pt idx="13540">
                  <c:v>147.92719312109301</c:v>
                </c:pt>
                <c:pt idx="13541">
                  <c:v>147.92732459657401</c:v>
                </c:pt>
                <c:pt idx="13542">
                  <c:v>147.932933552441</c:v>
                </c:pt>
                <c:pt idx="13543">
                  <c:v>147.935528651791</c:v>
                </c:pt>
                <c:pt idx="13544">
                  <c:v>147.930570138409</c:v>
                </c:pt>
                <c:pt idx="13545">
                  <c:v>147.922353030034</c:v>
                </c:pt>
                <c:pt idx="13546">
                  <c:v>147.91185546740999</c:v>
                </c:pt>
                <c:pt idx="13547">
                  <c:v>147.90654000003599</c:v>
                </c:pt>
                <c:pt idx="13548">
                  <c:v>147.904520393566</c:v>
                </c:pt>
                <c:pt idx="13549">
                  <c:v>147.89619000002699</c:v>
                </c:pt>
                <c:pt idx="13550">
                  <c:v>147.89629793987399</c:v>
                </c:pt>
                <c:pt idx="13551">
                  <c:v>147.89734766663301</c:v>
                </c:pt>
                <c:pt idx="13552">
                  <c:v>147.901996491246</c:v>
                </c:pt>
                <c:pt idx="13553">
                  <c:v>147.913559999987</c:v>
                </c:pt>
                <c:pt idx="13554">
                  <c:v>147.922826245849</c:v>
                </c:pt>
                <c:pt idx="13555">
                  <c:v>147.929528955595</c:v>
                </c:pt>
                <c:pt idx="13556">
                  <c:v>147.93275572320701</c:v>
                </c:pt>
                <c:pt idx="13557">
                  <c:v>147.93355330027001</c:v>
                </c:pt>
                <c:pt idx="13558">
                  <c:v>147.933345215625</c:v>
                </c:pt>
                <c:pt idx="13559">
                  <c:v>147.93286225685301</c:v>
                </c:pt>
                <c:pt idx="13560">
                  <c:v>147.930732193403</c:v>
                </c:pt>
                <c:pt idx="13561">
                  <c:v>147.92457413635699</c:v>
                </c:pt>
                <c:pt idx="13562">
                  <c:v>147.915824888597</c:v>
                </c:pt>
                <c:pt idx="13563">
                  <c:v>147.90620053142399</c:v>
                </c:pt>
                <c:pt idx="13564">
                  <c:v>147.898530623759</c:v>
                </c:pt>
                <c:pt idx="13565">
                  <c:v>147.893056197357</c:v>
                </c:pt>
                <c:pt idx="13566">
                  <c:v>147.88724422003199</c:v>
                </c:pt>
                <c:pt idx="13567">
                  <c:v>147.888394565298</c:v>
                </c:pt>
                <c:pt idx="13568">
                  <c:v>147.89005238818001</c:v>
                </c:pt>
                <c:pt idx="13569">
                  <c:v>147.89865523415699</c:v>
                </c:pt>
                <c:pt idx="13570">
                  <c:v>147.90907000003901</c:v>
                </c:pt>
                <c:pt idx="13571">
                  <c:v>147.91742999255999</c:v>
                </c:pt>
                <c:pt idx="13572">
                  <c:v>147.926619817366</c:v>
                </c:pt>
                <c:pt idx="13573">
                  <c:v>147.935804572053</c:v>
                </c:pt>
                <c:pt idx="13574">
                  <c:v>147.94863678981801</c:v>
                </c:pt>
                <c:pt idx="13575">
                  <c:v>147.96320179723901</c:v>
                </c:pt>
                <c:pt idx="13576">
                  <c:v>147.97629731096501</c:v>
                </c:pt>
                <c:pt idx="13577">
                  <c:v>147.98751947774701</c:v>
                </c:pt>
                <c:pt idx="13578">
                  <c:v>147.99187406173701</c:v>
                </c:pt>
                <c:pt idx="13579">
                  <c:v>147.99657120816099</c:v>
                </c:pt>
                <c:pt idx="13580">
                  <c:v>148.005387264691</c:v>
                </c:pt>
                <c:pt idx="13581">
                  <c:v>148.01518440372601</c:v>
                </c:pt>
                <c:pt idx="13582">
                  <c:v>148.014590000005</c:v>
                </c:pt>
                <c:pt idx="13583">
                  <c:v>148.01617316877301</c:v>
                </c:pt>
                <c:pt idx="13584">
                  <c:v>148.020376336163</c:v>
                </c:pt>
                <c:pt idx="13585">
                  <c:v>148.02363610797801</c:v>
                </c:pt>
                <c:pt idx="13586">
                  <c:v>148.02490251615899</c:v>
                </c:pt>
                <c:pt idx="13587">
                  <c:v>148.02987613758901</c:v>
                </c:pt>
                <c:pt idx="13588">
                  <c:v>148.03847314994701</c:v>
                </c:pt>
                <c:pt idx="13589">
                  <c:v>148.045243647756</c:v>
                </c:pt>
                <c:pt idx="13590">
                  <c:v>148.05098423233301</c:v>
                </c:pt>
                <c:pt idx="13591">
                  <c:v>148.05866982362801</c:v>
                </c:pt>
                <c:pt idx="13592">
                  <c:v>148.06642494773499</c:v>
                </c:pt>
                <c:pt idx="13593">
                  <c:v>148.07878191282401</c:v>
                </c:pt>
                <c:pt idx="13594">
                  <c:v>148.08886324500901</c:v>
                </c:pt>
                <c:pt idx="13595">
                  <c:v>148.099242987938</c:v>
                </c:pt>
                <c:pt idx="13596">
                  <c:v>148.11314437905699</c:v>
                </c:pt>
                <c:pt idx="13597">
                  <c:v>148.117661083011</c:v>
                </c:pt>
                <c:pt idx="13598">
                  <c:v>148.119870000041</c:v>
                </c:pt>
                <c:pt idx="13599">
                  <c:v>148.126362105802</c:v>
                </c:pt>
                <c:pt idx="13600">
                  <c:v>148.12651572849899</c:v>
                </c:pt>
                <c:pt idx="13601">
                  <c:v>148.11848032433301</c:v>
                </c:pt>
                <c:pt idx="13602">
                  <c:v>148.10617271444201</c:v>
                </c:pt>
                <c:pt idx="13603">
                  <c:v>148.09159758604699</c:v>
                </c:pt>
                <c:pt idx="13604">
                  <c:v>148.07350002780299</c:v>
                </c:pt>
                <c:pt idx="13605">
                  <c:v>148.05833590149001</c:v>
                </c:pt>
                <c:pt idx="13606">
                  <c:v>148.044422414477</c:v>
                </c:pt>
                <c:pt idx="13607">
                  <c:v>148.02478678535201</c:v>
                </c:pt>
                <c:pt idx="13608">
                  <c:v>148.00823666842899</c:v>
                </c:pt>
                <c:pt idx="13609">
                  <c:v>147.99540507912101</c:v>
                </c:pt>
                <c:pt idx="13610">
                  <c:v>147.989758125924</c:v>
                </c:pt>
                <c:pt idx="13611">
                  <c:v>147.98903000002099</c:v>
                </c:pt>
                <c:pt idx="13612">
                  <c:v>147.98797828786701</c:v>
                </c:pt>
                <c:pt idx="13613">
                  <c:v>147.982761859975</c:v>
                </c:pt>
                <c:pt idx="13614">
                  <c:v>147.96964302986299</c:v>
                </c:pt>
                <c:pt idx="13615">
                  <c:v>147.952945679702</c:v>
                </c:pt>
                <c:pt idx="13616">
                  <c:v>147.933793262584</c:v>
                </c:pt>
                <c:pt idx="13617">
                  <c:v>147.911118241873</c:v>
                </c:pt>
                <c:pt idx="13618">
                  <c:v>147.88951394348899</c:v>
                </c:pt>
                <c:pt idx="13619">
                  <c:v>147.86660069345999</c:v>
                </c:pt>
                <c:pt idx="13620">
                  <c:v>147.84788388868</c:v>
                </c:pt>
                <c:pt idx="13621">
                  <c:v>147.83650844923201</c:v>
                </c:pt>
                <c:pt idx="13622">
                  <c:v>147.829959999983</c:v>
                </c:pt>
                <c:pt idx="13623">
                  <c:v>147.83068911268899</c:v>
                </c:pt>
                <c:pt idx="13624">
                  <c:v>147.83372096102499</c:v>
                </c:pt>
                <c:pt idx="13625">
                  <c:v>147.834437431174</c:v>
                </c:pt>
                <c:pt idx="13626">
                  <c:v>147.82806340873</c:v>
                </c:pt>
                <c:pt idx="13627">
                  <c:v>147.819557555801</c:v>
                </c:pt>
                <c:pt idx="13628">
                  <c:v>147.81239763310299</c:v>
                </c:pt>
                <c:pt idx="13629">
                  <c:v>147.80931351873701</c:v>
                </c:pt>
                <c:pt idx="13630">
                  <c:v>147.81459468795799</c:v>
                </c:pt>
                <c:pt idx="13631">
                  <c:v>147.824837495943</c:v>
                </c:pt>
                <c:pt idx="13632">
                  <c:v>147.837398442558</c:v>
                </c:pt>
                <c:pt idx="13633">
                  <c:v>147.85155174648</c:v>
                </c:pt>
                <c:pt idx="13634">
                  <c:v>147.869703984278</c:v>
                </c:pt>
                <c:pt idx="13635">
                  <c:v>147.88786753831999</c:v>
                </c:pt>
                <c:pt idx="13636">
                  <c:v>147.90862927165799</c:v>
                </c:pt>
                <c:pt idx="13637">
                  <c:v>147.92592419518601</c:v>
                </c:pt>
                <c:pt idx="13638">
                  <c:v>147.94353000001499</c:v>
                </c:pt>
                <c:pt idx="13639">
                  <c:v>147.95490581517899</c:v>
                </c:pt>
                <c:pt idx="13640">
                  <c:v>147.96300323449</c:v>
                </c:pt>
                <c:pt idx="13641">
                  <c:v>147.968530433853</c:v>
                </c:pt>
                <c:pt idx="13642">
                  <c:v>147.97221602021301</c:v>
                </c:pt>
                <c:pt idx="13643">
                  <c:v>147.97519545716401</c:v>
                </c:pt>
                <c:pt idx="13644">
                  <c:v>147.975033906856</c:v>
                </c:pt>
                <c:pt idx="13645">
                  <c:v>147.97160126235801</c:v>
                </c:pt>
                <c:pt idx="13646">
                  <c:v>147.96985646123599</c:v>
                </c:pt>
                <c:pt idx="13647">
                  <c:v>147.972186908091</c:v>
                </c:pt>
                <c:pt idx="13648">
                  <c:v>147.967497097777</c:v>
                </c:pt>
                <c:pt idx="13649">
                  <c:v>147.964110954012</c:v>
                </c:pt>
                <c:pt idx="13650">
                  <c:v>147.96636127477601</c:v>
                </c:pt>
                <c:pt idx="13651">
                  <c:v>147.96790161399801</c:v>
                </c:pt>
                <c:pt idx="13652">
                  <c:v>147.97265229226801</c:v>
                </c:pt>
                <c:pt idx="13653">
                  <c:v>147.979000000013</c:v>
                </c:pt>
                <c:pt idx="13654">
                  <c:v>147.98388272172801</c:v>
                </c:pt>
                <c:pt idx="13655">
                  <c:v>147.98937667351001</c:v>
                </c:pt>
                <c:pt idx="13656">
                  <c:v>147.997035257362</c:v>
                </c:pt>
                <c:pt idx="13657">
                  <c:v>148.00659652490199</c:v>
                </c:pt>
                <c:pt idx="13658">
                  <c:v>148.01541053095099</c:v>
                </c:pt>
                <c:pt idx="13659">
                  <c:v>148.01970000002399</c:v>
                </c:pt>
                <c:pt idx="13660">
                  <c:v>148.02307045206601</c:v>
                </c:pt>
                <c:pt idx="13661">
                  <c:v>148.03184189919801</c:v>
                </c:pt>
                <c:pt idx="13662">
                  <c:v>148.03281886332601</c:v>
                </c:pt>
                <c:pt idx="13663">
                  <c:v>148.03446237365799</c:v>
                </c:pt>
                <c:pt idx="13664">
                  <c:v>148.03979101769701</c:v>
                </c:pt>
                <c:pt idx="13665">
                  <c:v>148.03819000001599</c:v>
                </c:pt>
                <c:pt idx="13666">
                  <c:v>148.03558527195801</c:v>
                </c:pt>
                <c:pt idx="13667">
                  <c:v>148.03469275826001</c:v>
                </c:pt>
                <c:pt idx="13668">
                  <c:v>148.03755475535399</c:v>
                </c:pt>
                <c:pt idx="13669">
                  <c:v>148.04401413642299</c:v>
                </c:pt>
                <c:pt idx="13670">
                  <c:v>148.04973698631099</c:v>
                </c:pt>
                <c:pt idx="13671">
                  <c:v>148.05154328712601</c:v>
                </c:pt>
                <c:pt idx="13672">
                  <c:v>148.049307531404</c:v>
                </c:pt>
                <c:pt idx="13673">
                  <c:v>148.044210588814</c:v>
                </c:pt>
                <c:pt idx="13674">
                  <c:v>148.03894277237899</c:v>
                </c:pt>
                <c:pt idx="13675">
                  <c:v>148.03203253311</c:v>
                </c:pt>
                <c:pt idx="13676">
                  <c:v>148.02550123222201</c:v>
                </c:pt>
                <c:pt idx="13677">
                  <c:v>148.01842074346601</c:v>
                </c:pt>
                <c:pt idx="13678">
                  <c:v>148.01237076077501</c:v>
                </c:pt>
                <c:pt idx="13679">
                  <c:v>148.003517671672</c:v>
                </c:pt>
                <c:pt idx="13680">
                  <c:v>148.00056000003099</c:v>
                </c:pt>
                <c:pt idx="13681">
                  <c:v>147.991398173866</c:v>
                </c:pt>
                <c:pt idx="13682">
                  <c:v>147.97963201396999</c:v>
                </c:pt>
                <c:pt idx="13683">
                  <c:v>147.97027391110799</c:v>
                </c:pt>
                <c:pt idx="13684">
                  <c:v>147.965337223392</c:v>
                </c:pt>
                <c:pt idx="13685">
                  <c:v>147.96338394618101</c:v>
                </c:pt>
                <c:pt idx="13686">
                  <c:v>147.959022534914</c:v>
                </c:pt>
                <c:pt idx="13687">
                  <c:v>147.949128093263</c:v>
                </c:pt>
                <c:pt idx="13688">
                  <c:v>147.93988510016399</c:v>
                </c:pt>
                <c:pt idx="13689">
                  <c:v>147.939562022567</c:v>
                </c:pt>
                <c:pt idx="13690">
                  <c:v>147.94355515600799</c:v>
                </c:pt>
                <c:pt idx="13691">
                  <c:v>147.957843217234</c:v>
                </c:pt>
                <c:pt idx="13692">
                  <c:v>147.97091171394101</c:v>
                </c:pt>
                <c:pt idx="13693">
                  <c:v>147.972090000023</c:v>
                </c:pt>
                <c:pt idx="13694">
                  <c:v>147.96678343822799</c:v>
                </c:pt>
                <c:pt idx="13695">
                  <c:v>147.95982911655099</c:v>
                </c:pt>
                <c:pt idx="13696">
                  <c:v>147.94931115099399</c:v>
                </c:pt>
                <c:pt idx="13697">
                  <c:v>147.94438537294201</c:v>
                </c:pt>
                <c:pt idx="13698">
                  <c:v>147.94674554366</c:v>
                </c:pt>
                <c:pt idx="13699">
                  <c:v>147.95078777894699</c:v>
                </c:pt>
                <c:pt idx="13700">
                  <c:v>147.95159081508001</c:v>
                </c:pt>
                <c:pt idx="13701">
                  <c:v>147.948504992229</c:v>
                </c:pt>
                <c:pt idx="13702">
                  <c:v>147.93569755646601</c:v>
                </c:pt>
                <c:pt idx="13703">
                  <c:v>147.92921478727399</c:v>
                </c:pt>
                <c:pt idx="13704">
                  <c:v>147.93068435531001</c:v>
                </c:pt>
                <c:pt idx="13705">
                  <c:v>147.92829208194399</c:v>
                </c:pt>
                <c:pt idx="13706">
                  <c:v>147.91819999998501</c:v>
                </c:pt>
                <c:pt idx="13707">
                  <c:v>147.90698600865099</c:v>
                </c:pt>
                <c:pt idx="13708">
                  <c:v>147.88804119864801</c:v>
                </c:pt>
                <c:pt idx="13709">
                  <c:v>147.86418221011601</c:v>
                </c:pt>
                <c:pt idx="13710">
                  <c:v>147.84411337975899</c:v>
                </c:pt>
                <c:pt idx="13711">
                  <c:v>147.828517603541</c:v>
                </c:pt>
                <c:pt idx="13712">
                  <c:v>147.81521435064801</c:v>
                </c:pt>
                <c:pt idx="13713">
                  <c:v>147.80458050443599</c:v>
                </c:pt>
                <c:pt idx="13714">
                  <c:v>147.797931797914</c:v>
                </c:pt>
                <c:pt idx="13715">
                  <c:v>147.79452053013301</c:v>
                </c:pt>
                <c:pt idx="13716">
                  <c:v>147.791326109251</c:v>
                </c:pt>
                <c:pt idx="13717">
                  <c:v>147.784558147437</c:v>
                </c:pt>
                <c:pt idx="13718">
                  <c:v>147.78012504693899</c:v>
                </c:pt>
                <c:pt idx="13719">
                  <c:v>147.782923119901</c:v>
                </c:pt>
                <c:pt idx="13720">
                  <c:v>147.79008758941299</c:v>
                </c:pt>
                <c:pt idx="13721">
                  <c:v>147.79578000001399</c:v>
                </c:pt>
                <c:pt idx="13722">
                  <c:v>147.80027587524299</c:v>
                </c:pt>
                <c:pt idx="13723">
                  <c:v>147.80224078478599</c:v>
                </c:pt>
                <c:pt idx="13724">
                  <c:v>147.80438404732899</c:v>
                </c:pt>
                <c:pt idx="13725">
                  <c:v>147.80715898988501</c:v>
                </c:pt>
                <c:pt idx="13726">
                  <c:v>147.809834856451</c:v>
                </c:pt>
                <c:pt idx="13727">
                  <c:v>147.81391804681701</c:v>
                </c:pt>
                <c:pt idx="13728">
                  <c:v>147.82093088641801</c:v>
                </c:pt>
                <c:pt idx="13729">
                  <c:v>147.829350446539</c:v>
                </c:pt>
                <c:pt idx="13730">
                  <c:v>147.839613574672</c:v>
                </c:pt>
                <c:pt idx="13731">
                  <c:v>147.84973040623399</c:v>
                </c:pt>
                <c:pt idx="13732">
                  <c:v>147.860255711165</c:v>
                </c:pt>
                <c:pt idx="13733">
                  <c:v>147.87152487585001</c:v>
                </c:pt>
                <c:pt idx="13734">
                  <c:v>147.87840000000901</c:v>
                </c:pt>
                <c:pt idx="13735">
                  <c:v>147.88466916879599</c:v>
                </c:pt>
                <c:pt idx="13736">
                  <c:v>147.88946854715101</c:v>
                </c:pt>
                <c:pt idx="13737">
                  <c:v>147.894310905011</c:v>
                </c:pt>
                <c:pt idx="13738">
                  <c:v>147.89692475080301</c:v>
                </c:pt>
                <c:pt idx="13739">
                  <c:v>147.89431837022099</c:v>
                </c:pt>
                <c:pt idx="13740">
                  <c:v>147.88715289180399</c:v>
                </c:pt>
                <c:pt idx="13741">
                  <c:v>147.87952550777899</c:v>
                </c:pt>
                <c:pt idx="13742">
                  <c:v>147.87238342404399</c:v>
                </c:pt>
                <c:pt idx="13743">
                  <c:v>147.866078818745</c:v>
                </c:pt>
                <c:pt idx="13744">
                  <c:v>147.854624019114</c:v>
                </c:pt>
                <c:pt idx="13745">
                  <c:v>147.83823930517201</c:v>
                </c:pt>
                <c:pt idx="13746">
                  <c:v>147.82731117162399</c:v>
                </c:pt>
                <c:pt idx="13747">
                  <c:v>147.81986052285299</c:v>
                </c:pt>
                <c:pt idx="13748">
                  <c:v>147.82041999998299</c:v>
                </c:pt>
                <c:pt idx="13749">
                  <c:v>147.82388854048801</c:v>
                </c:pt>
                <c:pt idx="13750">
                  <c:v>147.826533049246</c:v>
                </c:pt>
                <c:pt idx="13751">
                  <c:v>147.83114322040601</c:v>
                </c:pt>
                <c:pt idx="13752">
                  <c:v>147.833320782839</c:v>
                </c:pt>
                <c:pt idx="13753">
                  <c:v>147.832125580514</c:v>
                </c:pt>
                <c:pt idx="13754">
                  <c:v>147.83232575640201</c:v>
                </c:pt>
                <c:pt idx="13755">
                  <c:v>147.833856638215</c:v>
                </c:pt>
                <c:pt idx="13756">
                  <c:v>147.83251730364799</c:v>
                </c:pt>
                <c:pt idx="13757">
                  <c:v>147.83635145352801</c:v>
                </c:pt>
                <c:pt idx="13758">
                  <c:v>147.838988731878</c:v>
                </c:pt>
                <c:pt idx="13759">
                  <c:v>147.84121999999999</c:v>
                </c:pt>
                <c:pt idx="13760">
                  <c:v>147.84954385849801</c:v>
                </c:pt>
                <c:pt idx="13761">
                  <c:v>147.85354660727199</c:v>
                </c:pt>
                <c:pt idx="13762">
                  <c:v>147.85819026903999</c:v>
                </c:pt>
                <c:pt idx="13763">
                  <c:v>147.86272052345399</c:v>
                </c:pt>
                <c:pt idx="13764">
                  <c:v>147.87015049027599</c:v>
                </c:pt>
                <c:pt idx="13765">
                  <c:v>147.88112137060901</c:v>
                </c:pt>
                <c:pt idx="13766">
                  <c:v>147.88655746500399</c:v>
                </c:pt>
                <c:pt idx="13767">
                  <c:v>147.88320529269001</c:v>
                </c:pt>
                <c:pt idx="13768">
                  <c:v>147.879019427571</c:v>
                </c:pt>
                <c:pt idx="13769">
                  <c:v>147.88069376981801</c:v>
                </c:pt>
                <c:pt idx="13770">
                  <c:v>147.886489999959</c:v>
                </c:pt>
                <c:pt idx="13771">
                  <c:v>147.89280848189799</c:v>
                </c:pt>
                <c:pt idx="13772">
                  <c:v>147.90218621853899</c:v>
                </c:pt>
                <c:pt idx="13773">
                  <c:v>147.91245817188101</c:v>
                </c:pt>
                <c:pt idx="13774">
                  <c:v>147.92577564645799</c:v>
                </c:pt>
                <c:pt idx="13775">
                  <c:v>147.94493905039201</c:v>
                </c:pt>
                <c:pt idx="13776">
                  <c:v>147.96283898494301</c:v>
                </c:pt>
                <c:pt idx="13777">
                  <c:v>147.97424656496099</c:v>
                </c:pt>
                <c:pt idx="13778">
                  <c:v>147.980945918158</c:v>
                </c:pt>
                <c:pt idx="13779">
                  <c:v>147.982296660976</c:v>
                </c:pt>
                <c:pt idx="13780">
                  <c:v>147.98105043411999</c:v>
                </c:pt>
                <c:pt idx="13781">
                  <c:v>147.974483631667</c:v>
                </c:pt>
                <c:pt idx="13782">
                  <c:v>147.97399833243401</c:v>
                </c:pt>
                <c:pt idx="13783">
                  <c:v>147.97684951775599</c:v>
                </c:pt>
                <c:pt idx="13784">
                  <c:v>147.96452797257999</c:v>
                </c:pt>
                <c:pt idx="13785">
                  <c:v>147.95566001808001</c:v>
                </c:pt>
                <c:pt idx="13786">
                  <c:v>147.94486006495299</c:v>
                </c:pt>
                <c:pt idx="13787">
                  <c:v>147.93353632865501</c:v>
                </c:pt>
                <c:pt idx="13788">
                  <c:v>147.926622554652</c:v>
                </c:pt>
                <c:pt idx="13789">
                  <c:v>147.92137632061801</c:v>
                </c:pt>
                <c:pt idx="13790">
                  <c:v>147.91308711765299</c:v>
                </c:pt>
                <c:pt idx="13791">
                  <c:v>147.901113704533</c:v>
                </c:pt>
                <c:pt idx="13792">
                  <c:v>147.89267923445101</c:v>
                </c:pt>
                <c:pt idx="13793">
                  <c:v>147.88872657909599</c:v>
                </c:pt>
                <c:pt idx="13794">
                  <c:v>147.890147777387</c:v>
                </c:pt>
                <c:pt idx="13795">
                  <c:v>147.89205040232</c:v>
                </c:pt>
                <c:pt idx="13796">
                  <c:v>147.88336000002701</c:v>
                </c:pt>
                <c:pt idx="13797">
                  <c:v>147.87571888091401</c:v>
                </c:pt>
                <c:pt idx="13798">
                  <c:v>147.86868569960899</c:v>
                </c:pt>
                <c:pt idx="13799">
                  <c:v>147.85952764890101</c:v>
                </c:pt>
                <c:pt idx="13800">
                  <c:v>147.84912307673699</c:v>
                </c:pt>
                <c:pt idx="13801">
                  <c:v>147.84251940347701</c:v>
                </c:pt>
                <c:pt idx="13802">
                  <c:v>147.83944038483199</c:v>
                </c:pt>
                <c:pt idx="13803">
                  <c:v>147.83522454306799</c:v>
                </c:pt>
                <c:pt idx="13804">
                  <c:v>147.83026111947601</c:v>
                </c:pt>
                <c:pt idx="13805">
                  <c:v>147.82682071201199</c:v>
                </c:pt>
                <c:pt idx="13806">
                  <c:v>147.82228929692801</c:v>
                </c:pt>
                <c:pt idx="13807">
                  <c:v>147.82205670921999</c:v>
                </c:pt>
                <c:pt idx="13808">
                  <c:v>147.81764000001999</c:v>
                </c:pt>
                <c:pt idx="13809">
                  <c:v>147.80995291625001</c:v>
                </c:pt>
                <c:pt idx="13810">
                  <c:v>147.80946796446599</c:v>
                </c:pt>
                <c:pt idx="13811">
                  <c:v>147.81212329404201</c:v>
                </c:pt>
                <c:pt idx="13812">
                  <c:v>147.815506625349</c:v>
                </c:pt>
                <c:pt idx="13813">
                  <c:v>147.819031073936</c:v>
                </c:pt>
                <c:pt idx="13814">
                  <c:v>147.82125308331601</c:v>
                </c:pt>
                <c:pt idx="13815">
                  <c:v>147.82168770690299</c:v>
                </c:pt>
                <c:pt idx="13816">
                  <c:v>147.82123212616099</c:v>
                </c:pt>
                <c:pt idx="13817">
                  <c:v>147.816994208914</c:v>
                </c:pt>
                <c:pt idx="13818">
                  <c:v>147.80806078850199</c:v>
                </c:pt>
                <c:pt idx="13819">
                  <c:v>147.800292710355</c:v>
                </c:pt>
                <c:pt idx="13820">
                  <c:v>147.792385016287</c:v>
                </c:pt>
                <c:pt idx="13821">
                  <c:v>147.783467426161</c:v>
                </c:pt>
                <c:pt idx="13822">
                  <c:v>147.77117999999101</c:v>
                </c:pt>
                <c:pt idx="13823">
                  <c:v>147.749586825992</c:v>
                </c:pt>
                <c:pt idx="13824">
                  <c:v>147.729593592626</c:v>
                </c:pt>
                <c:pt idx="13825">
                  <c:v>147.718298214074</c:v>
                </c:pt>
                <c:pt idx="13826">
                  <c:v>147.715798031757</c:v>
                </c:pt>
                <c:pt idx="13827">
                  <c:v>147.71818269494</c:v>
                </c:pt>
                <c:pt idx="13828">
                  <c:v>147.719819751671</c:v>
                </c:pt>
                <c:pt idx="13829">
                  <c:v>147.71558068964501</c:v>
                </c:pt>
                <c:pt idx="13830">
                  <c:v>147.70520429126799</c:v>
                </c:pt>
                <c:pt idx="13831">
                  <c:v>147.69384673590301</c:v>
                </c:pt>
                <c:pt idx="13832">
                  <c:v>147.69146999997201</c:v>
                </c:pt>
                <c:pt idx="13833">
                  <c:v>147.68264351425199</c:v>
                </c:pt>
                <c:pt idx="13834">
                  <c:v>147.680353108627</c:v>
                </c:pt>
                <c:pt idx="13835">
                  <c:v>147.68789419900901</c:v>
                </c:pt>
                <c:pt idx="13836">
                  <c:v>147.69712483990901</c:v>
                </c:pt>
                <c:pt idx="13837">
                  <c:v>147.70704806538799</c:v>
                </c:pt>
                <c:pt idx="13838">
                  <c:v>147.72178855230101</c:v>
                </c:pt>
                <c:pt idx="13839">
                  <c:v>147.734587277662</c:v>
                </c:pt>
                <c:pt idx="13840">
                  <c:v>147.743411772017</c:v>
                </c:pt>
                <c:pt idx="13841">
                  <c:v>147.74983439144199</c:v>
                </c:pt>
                <c:pt idx="13842">
                  <c:v>147.75690064026699</c:v>
                </c:pt>
                <c:pt idx="13843">
                  <c:v>147.76474540502701</c:v>
                </c:pt>
                <c:pt idx="13844">
                  <c:v>147.774042541086</c:v>
                </c:pt>
                <c:pt idx="13845">
                  <c:v>147.78679999993901</c:v>
                </c:pt>
                <c:pt idx="13846">
                  <c:v>147.795665799012</c:v>
                </c:pt>
                <c:pt idx="13847">
                  <c:v>147.81330846661899</c:v>
                </c:pt>
                <c:pt idx="13848">
                  <c:v>147.825836665238</c:v>
                </c:pt>
                <c:pt idx="13849">
                  <c:v>147.83421425124499</c:v>
                </c:pt>
                <c:pt idx="13850">
                  <c:v>147.839105091074</c:v>
                </c:pt>
                <c:pt idx="13851">
                  <c:v>147.84119834176701</c:v>
                </c:pt>
                <c:pt idx="13852">
                  <c:v>147.84598777393899</c:v>
                </c:pt>
                <c:pt idx="13853">
                  <c:v>147.846773477048</c:v>
                </c:pt>
                <c:pt idx="13854">
                  <c:v>147.84802493795499</c:v>
                </c:pt>
                <c:pt idx="13855">
                  <c:v>147.849399999984</c:v>
                </c:pt>
                <c:pt idx="13856">
                  <c:v>147.847878927316</c:v>
                </c:pt>
                <c:pt idx="13857">
                  <c:v>147.840610000006</c:v>
                </c:pt>
                <c:pt idx="13858">
                  <c:v>147.83434097533299</c:v>
                </c:pt>
                <c:pt idx="13859">
                  <c:v>147.82958619015901</c:v>
                </c:pt>
                <c:pt idx="13860">
                  <c:v>147.83027599209899</c:v>
                </c:pt>
                <c:pt idx="13861">
                  <c:v>147.83524791715001</c:v>
                </c:pt>
                <c:pt idx="13862">
                  <c:v>147.84095938361301</c:v>
                </c:pt>
                <c:pt idx="13863">
                  <c:v>147.84454011828001</c:v>
                </c:pt>
                <c:pt idx="13864">
                  <c:v>147.84168026741199</c:v>
                </c:pt>
                <c:pt idx="13865">
                  <c:v>147.83778496266001</c:v>
                </c:pt>
                <c:pt idx="13866">
                  <c:v>147.832636652638</c:v>
                </c:pt>
                <c:pt idx="13867">
                  <c:v>147.82455000001701</c:v>
                </c:pt>
                <c:pt idx="13868">
                  <c:v>147.81569759780001</c:v>
                </c:pt>
                <c:pt idx="13869">
                  <c:v>147.807249944007</c:v>
                </c:pt>
                <c:pt idx="13870">
                  <c:v>147.79572645950401</c:v>
                </c:pt>
                <c:pt idx="13871">
                  <c:v>147.78830412576599</c:v>
                </c:pt>
                <c:pt idx="13872">
                  <c:v>147.786219999965</c:v>
                </c:pt>
                <c:pt idx="13873">
                  <c:v>147.78224339314701</c:v>
                </c:pt>
                <c:pt idx="13874">
                  <c:v>147.76817206982199</c:v>
                </c:pt>
                <c:pt idx="13875">
                  <c:v>147.75230000002</c:v>
                </c:pt>
                <c:pt idx="13876">
                  <c:v>147.750269222101</c:v>
                </c:pt>
                <c:pt idx="13877">
                  <c:v>147.73743710462799</c:v>
                </c:pt>
                <c:pt idx="13878">
                  <c:v>147.74165810093501</c:v>
                </c:pt>
                <c:pt idx="13879">
                  <c:v>147.75738999996901</c:v>
                </c:pt>
                <c:pt idx="13880">
                  <c:v>147.76801526082701</c:v>
                </c:pt>
                <c:pt idx="13881">
                  <c:v>147.777252092168</c:v>
                </c:pt>
                <c:pt idx="13882">
                  <c:v>147.78293096053699</c:v>
                </c:pt>
                <c:pt idx="13883">
                  <c:v>147.78524375478199</c:v>
                </c:pt>
                <c:pt idx="13884">
                  <c:v>147.789034736502</c:v>
                </c:pt>
                <c:pt idx="13885">
                  <c:v>147.795494130169</c:v>
                </c:pt>
                <c:pt idx="13886">
                  <c:v>147.79664131778199</c:v>
                </c:pt>
                <c:pt idx="13887">
                  <c:v>147.79713399775599</c:v>
                </c:pt>
                <c:pt idx="13888">
                  <c:v>147.792433432807</c:v>
                </c:pt>
                <c:pt idx="13889">
                  <c:v>147.79465252671699</c:v>
                </c:pt>
                <c:pt idx="13890">
                  <c:v>147.79937145013901</c:v>
                </c:pt>
                <c:pt idx="13891">
                  <c:v>147.798130000009</c:v>
                </c:pt>
                <c:pt idx="13892">
                  <c:v>147.79680814221999</c:v>
                </c:pt>
                <c:pt idx="13893">
                  <c:v>147.80295223137301</c:v>
                </c:pt>
                <c:pt idx="13894">
                  <c:v>147.814097965066</c:v>
                </c:pt>
                <c:pt idx="13895">
                  <c:v>147.83010497875301</c:v>
                </c:pt>
                <c:pt idx="13896">
                  <c:v>147.85461967586701</c:v>
                </c:pt>
                <c:pt idx="13897">
                  <c:v>147.881166226006</c:v>
                </c:pt>
                <c:pt idx="13898">
                  <c:v>147.902308570082</c:v>
                </c:pt>
                <c:pt idx="13899">
                  <c:v>147.91708540629801</c:v>
                </c:pt>
                <c:pt idx="13900">
                  <c:v>147.92509135051901</c:v>
                </c:pt>
                <c:pt idx="13901">
                  <c:v>147.93628297345199</c:v>
                </c:pt>
                <c:pt idx="13902">
                  <c:v>147.94632739007301</c:v>
                </c:pt>
                <c:pt idx="13903">
                  <c:v>147.96323000003599</c:v>
                </c:pt>
                <c:pt idx="13904">
                  <c:v>147.97149958118601</c:v>
                </c:pt>
                <c:pt idx="13905">
                  <c:v>147.97117694614599</c:v>
                </c:pt>
                <c:pt idx="13906">
                  <c:v>147.97005281187</c:v>
                </c:pt>
                <c:pt idx="13907">
                  <c:v>147.97106785077901</c:v>
                </c:pt>
                <c:pt idx="13908">
                  <c:v>147.97389240937699</c:v>
                </c:pt>
                <c:pt idx="13909">
                  <c:v>147.97600527260499</c:v>
                </c:pt>
                <c:pt idx="13910">
                  <c:v>147.97939951507701</c:v>
                </c:pt>
                <c:pt idx="13911">
                  <c:v>147.987048949876</c:v>
                </c:pt>
                <c:pt idx="13912">
                  <c:v>147.99274558818601</c:v>
                </c:pt>
                <c:pt idx="13913">
                  <c:v>147.997416226887</c:v>
                </c:pt>
                <c:pt idx="13914">
                  <c:v>148.00343189180299</c:v>
                </c:pt>
                <c:pt idx="13915">
                  <c:v>148.003548070844</c:v>
                </c:pt>
                <c:pt idx="13916">
                  <c:v>147.99899000001199</c:v>
                </c:pt>
                <c:pt idx="13917">
                  <c:v>147.99302738602799</c:v>
                </c:pt>
                <c:pt idx="13918">
                  <c:v>147.99005799329001</c:v>
                </c:pt>
                <c:pt idx="13919">
                  <c:v>147.99076361966399</c:v>
                </c:pt>
                <c:pt idx="13920">
                  <c:v>147.995183058245</c:v>
                </c:pt>
                <c:pt idx="13921">
                  <c:v>148.00015138540999</c:v>
                </c:pt>
                <c:pt idx="13922">
                  <c:v>148.00034838525701</c:v>
                </c:pt>
                <c:pt idx="13923">
                  <c:v>148.001548287925</c:v>
                </c:pt>
                <c:pt idx="13924">
                  <c:v>148.00537203128499</c:v>
                </c:pt>
                <c:pt idx="13925">
                  <c:v>148.01316709409301</c:v>
                </c:pt>
                <c:pt idx="13926">
                  <c:v>148.017217220302</c:v>
                </c:pt>
                <c:pt idx="13927">
                  <c:v>148.01879999999699</c:v>
                </c:pt>
                <c:pt idx="13928">
                  <c:v>148.015962399221</c:v>
                </c:pt>
                <c:pt idx="13929">
                  <c:v>148.01613282223201</c:v>
                </c:pt>
                <c:pt idx="13930">
                  <c:v>148.021570149068</c:v>
                </c:pt>
                <c:pt idx="13931">
                  <c:v>148.02358438443801</c:v>
                </c:pt>
                <c:pt idx="13932">
                  <c:v>148.021011183409</c:v>
                </c:pt>
                <c:pt idx="13933">
                  <c:v>148.01744831877701</c:v>
                </c:pt>
                <c:pt idx="13934">
                  <c:v>148.01419463442599</c:v>
                </c:pt>
                <c:pt idx="13935">
                  <c:v>148.00879497147099</c:v>
                </c:pt>
                <c:pt idx="13936">
                  <c:v>148.00262071549199</c:v>
                </c:pt>
                <c:pt idx="13937">
                  <c:v>147.99303745952301</c:v>
                </c:pt>
                <c:pt idx="13938">
                  <c:v>147.97540000003801</c:v>
                </c:pt>
                <c:pt idx="13939">
                  <c:v>147.96611955928699</c:v>
                </c:pt>
                <c:pt idx="13940">
                  <c:v>147.96335374786199</c:v>
                </c:pt>
                <c:pt idx="13941">
                  <c:v>147.96557823221499</c:v>
                </c:pt>
                <c:pt idx="13942">
                  <c:v>147.96773070595501</c:v>
                </c:pt>
                <c:pt idx="13943">
                  <c:v>147.96678277989</c:v>
                </c:pt>
                <c:pt idx="13944">
                  <c:v>147.96438911629099</c:v>
                </c:pt>
                <c:pt idx="13945">
                  <c:v>147.96241991987699</c:v>
                </c:pt>
                <c:pt idx="13946">
                  <c:v>147.961132994537</c:v>
                </c:pt>
                <c:pt idx="13947">
                  <c:v>147.96642357869399</c:v>
                </c:pt>
                <c:pt idx="13948">
                  <c:v>147.969380772221</c:v>
                </c:pt>
                <c:pt idx="13949">
                  <c:v>147.96831513759099</c:v>
                </c:pt>
                <c:pt idx="13950">
                  <c:v>147.96634999994001</c:v>
                </c:pt>
                <c:pt idx="13951">
                  <c:v>147.964552517388</c:v>
                </c:pt>
                <c:pt idx="13952">
                  <c:v>147.96769418088601</c:v>
                </c:pt>
                <c:pt idx="13953">
                  <c:v>147.96889874402299</c:v>
                </c:pt>
                <c:pt idx="13954">
                  <c:v>147.96590009068501</c:v>
                </c:pt>
                <c:pt idx="13955">
                  <c:v>147.960698970869</c:v>
                </c:pt>
                <c:pt idx="13956">
                  <c:v>147.95530790723899</c:v>
                </c:pt>
                <c:pt idx="13957">
                  <c:v>147.95153406022001</c:v>
                </c:pt>
                <c:pt idx="13958">
                  <c:v>147.953698721226</c:v>
                </c:pt>
                <c:pt idx="13959">
                  <c:v>147.95830868821</c:v>
                </c:pt>
                <c:pt idx="13960">
                  <c:v>147.96255449038799</c:v>
                </c:pt>
                <c:pt idx="13961">
                  <c:v>147.96375000005901</c:v>
                </c:pt>
                <c:pt idx="13962">
                  <c:v>147.96144481180099</c:v>
                </c:pt>
                <c:pt idx="13963">
                  <c:v>147.94401986511201</c:v>
                </c:pt>
                <c:pt idx="13964">
                  <c:v>147.92925719134001</c:v>
                </c:pt>
                <c:pt idx="13965">
                  <c:v>147.91633796964601</c:v>
                </c:pt>
                <c:pt idx="13966">
                  <c:v>147.90618828910399</c:v>
                </c:pt>
                <c:pt idx="13967">
                  <c:v>147.89813359692101</c:v>
                </c:pt>
                <c:pt idx="13968">
                  <c:v>147.888910247914</c:v>
                </c:pt>
                <c:pt idx="13969">
                  <c:v>147.880688516687</c:v>
                </c:pt>
                <c:pt idx="13970">
                  <c:v>147.869633634948</c:v>
                </c:pt>
                <c:pt idx="13971">
                  <c:v>147.854003683721</c:v>
                </c:pt>
                <c:pt idx="13972">
                  <c:v>147.846249999957</c:v>
                </c:pt>
                <c:pt idx="13973">
                  <c:v>147.843901885706</c:v>
                </c:pt>
                <c:pt idx="13974">
                  <c:v>147.84273786660799</c:v>
                </c:pt>
                <c:pt idx="13975">
                  <c:v>147.841212553758</c:v>
                </c:pt>
                <c:pt idx="13976">
                  <c:v>147.84011036961999</c:v>
                </c:pt>
                <c:pt idx="13977">
                  <c:v>147.84128469654701</c:v>
                </c:pt>
                <c:pt idx="13978">
                  <c:v>147.844889975108</c:v>
                </c:pt>
                <c:pt idx="13979">
                  <c:v>147.85082632204399</c:v>
                </c:pt>
                <c:pt idx="13980">
                  <c:v>147.85576139757299</c:v>
                </c:pt>
                <c:pt idx="13981">
                  <c:v>147.866940000044</c:v>
                </c:pt>
                <c:pt idx="13982">
                  <c:v>147.87677888951299</c:v>
                </c:pt>
                <c:pt idx="13983">
                  <c:v>147.87929999997399</c:v>
                </c:pt>
                <c:pt idx="13984">
                  <c:v>147.89582740171201</c:v>
                </c:pt>
                <c:pt idx="13985">
                  <c:v>147.912280000007</c:v>
                </c:pt>
                <c:pt idx="13986">
                  <c:v>147.917641396585</c:v>
                </c:pt>
                <c:pt idx="13987">
                  <c:v>147.927577022572</c:v>
                </c:pt>
                <c:pt idx="13988">
                  <c:v>147.93143724635999</c:v>
                </c:pt>
                <c:pt idx="13989">
                  <c:v>147.933515271858</c:v>
                </c:pt>
                <c:pt idx="13990">
                  <c:v>147.935185648198</c:v>
                </c:pt>
                <c:pt idx="13991">
                  <c:v>147.936144366528</c:v>
                </c:pt>
                <c:pt idx="13992">
                  <c:v>147.93756891861</c:v>
                </c:pt>
                <c:pt idx="13993">
                  <c:v>147.94619254023399</c:v>
                </c:pt>
                <c:pt idx="13994">
                  <c:v>147.96066000002901</c:v>
                </c:pt>
                <c:pt idx="13995">
                  <c:v>147.96317469729999</c:v>
                </c:pt>
                <c:pt idx="13996">
                  <c:v>147.96338486644299</c:v>
                </c:pt>
                <c:pt idx="13997">
                  <c:v>147.96126617782599</c:v>
                </c:pt>
                <c:pt idx="13998">
                  <c:v>147.95645053838001</c:v>
                </c:pt>
                <c:pt idx="13999">
                  <c:v>147.95048473950101</c:v>
                </c:pt>
                <c:pt idx="14000">
                  <c:v>147.94772304048601</c:v>
                </c:pt>
                <c:pt idx="14001">
                  <c:v>147.95244551399</c:v>
                </c:pt>
                <c:pt idx="14002">
                  <c:v>147.965372511422</c:v>
                </c:pt>
                <c:pt idx="14003">
                  <c:v>147.975971627376</c:v>
                </c:pt>
                <c:pt idx="14004">
                  <c:v>147.98346302810901</c:v>
                </c:pt>
                <c:pt idx="14005">
                  <c:v>147.995589999961</c:v>
                </c:pt>
                <c:pt idx="14006">
                  <c:v>148.008009974055</c:v>
                </c:pt>
                <c:pt idx="14007">
                  <c:v>148.01182242227799</c:v>
                </c:pt>
                <c:pt idx="14008">
                  <c:v>148.01150684106301</c:v>
                </c:pt>
                <c:pt idx="14009">
                  <c:v>148.015313033007</c:v>
                </c:pt>
                <c:pt idx="14010">
                  <c:v>148.02135036432401</c:v>
                </c:pt>
                <c:pt idx="14011">
                  <c:v>148.02514141845799</c:v>
                </c:pt>
                <c:pt idx="14012">
                  <c:v>148.026974644608</c:v>
                </c:pt>
                <c:pt idx="14013">
                  <c:v>148.02833797683601</c:v>
                </c:pt>
                <c:pt idx="14014">
                  <c:v>148.032038415605</c:v>
                </c:pt>
                <c:pt idx="14015">
                  <c:v>148.02285605293099</c:v>
                </c:pt>
                <c:pt idx="14016">
                  <c:v>148.00719630696</c:v>
                </c:pt>
                <c:pt idx="14017">
                  <c:v>147.99236048616899</c:v>
                </c:pt>
                <c:pt idx="14018">
                  <c:v>147.97106999998101</c:v>
                </c:pt>
                <c:pt idx="14019">
                  <c:v>147.95322292621699</c:v>
                </c:pt>
                <c:pt idx="14020">
                  <c:v>147.93301173262799</c:v>
                </c:pt>
                <c:pt idx="14021">
                  <c:v>147.90962914365701</c:v>
                </c:pt>
                <c:pt idx="14022">
                  <c:v>147.88745998038101</c:v>
                </c:pt>
                <c:pt idx="14023">
                  <c:v>147.867302936935</c:v>
                </c:pt>
                <c:pt idx="14024">
                  <c:v>147.83889144022999</c:v>
                </c:pt>
                <c:pt idx="14025">
                  <c:v>147.82141917615999</c:v>
                </c:pt>
                <c:pt idx="14026">
                  <c:v>147.81526000498201</c:v>
                </c:pt>
                <c:pt idx="14027">
                  <c:v>147.80977727478901</c:v>
                </c:pt>
                <c:pt idx="14028">
                  <c:v>147.807639076968</c:v>
                </c:pt>
                <c:pt idx="14029">
                  <c:v>147.80675701864499</c:v>
                </c:pt>
                <c:pt idx="14030">
                  <c:v>147.806363659688</c:v>
                </c:pt>
                <c:pt idx="14031">
                  <c:v>147.80971999999099</c:v>
                </c:pt>
                <c:pt idx="14032">
                  <c:v>147.81684872136501</c:v>
                </c:pt>
                <c:pt idx="14033">
                  <c:v>147.82066832611901</c:v>
                </c:pt>
                <c:pt idx="14034">
                  <c:v>147.82558881083401</c:v>
                </c:pt>
                <c:pt idx="14035">
                  <c:v>147.834432763031</c:v>
                </c:pt>
                <c:pt idx="14036">
                  <c:v>147.84307356117199</c:v>
                </c:pt>
                <c:pt idx="14037">
                  <c:v>147.85024655133699</c:v>
                </c:pt>
                <c:pt idx="14038">
                  <c:v>147.85558516287199</c:v>
                </c:pt>
                <c:pt idx="14039">
                  <c:v>147.86174283835399</c:v>
                </c:pt>
                <c:pt idx="14040">
                  <c:v>147.87342570639299</c:v>
                </c:pt>
                <c:pt idx="14041">
                  <c:v>147.89311555550401</c:v>
                </c:pt>
                <c:pt idx="14042">
                  <c:v>147.904625526123</c:v>
                </c:pt>
                <c:pt idx="14043">
                  <c:v>147.910397599052</c:v>
                </c:pt>
                <c:pt idx="14044">
                  <c:v>147.912455292359</c:v>
                </c:pt>
                <c:pt idx="14045">
                  <c:v>147.91568000004401</c:v>
                </c:pt>
                <c:pt idx="14046">
                  <c:v>147.91644833595399</c:v>
                </c:pt>
                <c:pt idx="14047">
                  <c:v>147.91230837937101</c:v>
                </c:pt>
                <c:pt idx="14048">
                  <c:v>147.90957462241099</c:v>
                </c:pt>
                <c:pt idx="14049">
                  <c:v>147.91314835534999</c:v>
                </c:pt>
                <c:pt idx="14050">
                  <c:v>147.918331964017</c:v>
                </c:pt>
                <c:pt idx="14051">
                  <c:v>147.91797850826899</c:v>
                </c:pt>
                <c:pt idx="14052">
                  <c:v>147.912224292064</c:v>
                </c:pt>
                <c:pt idx="14053">
                  <c:v>147.903459493626</c:v>
                </c:pt>
                <c:pt idx="14054">
                  <c:v>147.89277768872299</c:v>
                </c:pt>
                <c:pt idx="14055">
                  <c:v>147.886037579223</c:v>
                </c:pt>
                <c:pt idx="14056">
                  <c:v>147.87487719300299</c:v>
                </c:pt>
                <c:pt idx="14057">
                  <c:v>147.86002591694199</c:v>
                </c:pt>
                <c:pt idx="14058">
                  <c:v>147.856869999997</c:v>
                </c:pt>
                <c:pt idx="14059">
                  <c:v>147.84880801324499</c:v>
                </c:pt>
                <c:pt idx="14060">
                  <c:v>147.84288422703301</c:v>
                </c:pt>
                <c:pt idx="14061">
                  <c:v>147.83796363753899</c:v>
                </c:pt>
                <c:pt idx="14062">
                  <c:v>147.83332385836599</c:v>
                </c:pt>
                <c:pt idx="14063">
                  <c:v>147.82889603058399</c:v>
                </c:pt>
                <c:pt idx="14064">
                  <c:v>147.82727620360899</c:v>
                </c:pt>
                <c:pt idx="14065">
                  <c:v>147.82846582387899</c:v>
                </c:pt>
                <c:pt idx="14066">
                  <c:v>147.82770384006099</c:v>
                </c:pt>
                <c:pt idx="14067">
                  <c:v>147.81531531333101</c:v>
                </c:pt>
                <c:pt idx="14068">
                  <c:v>147.80882044973899</c:v>
                </c:pt>
                <c:pt idx="14069">
                  <c:v>147.802806364265</c:v>
                </c:pt>
                <c:pt idx="14070">
                  <c:v>147.79385298673799</c:v>
                </c:pt>
                <c:pt idx="14071">
                  <c:v>147.78647999998901</c:v>
                </c:pt>
                <c:pt idx="14072">
                  <c:v>147.783447431968</c:v>
                </c:pt>
                <c:pt idx="14073">
                  <c:v>147.784571792072</c:v>
                </c:pt>
                <c:pt idx="14074">
                  <c:v>147.78402930035099</c:v>
                </c:pt>
                <c:pt idx="14075">
                  <c:v>147.78325451723299</c:v>
                </c:pt>
                <c:pt idx="14076">
                  <c:v>147.78504241731699</c:v>
                </c:pt>
                <c:pt idx="14077">
                  <c:v>147.78631395165101</c:v>
                </c:pt>
                <c:pt idx="14078">
                  <c:v>147.78671109122999</c:v>
                </c:pt>
                <c:pt idx="14079">
                  <c:v>147.793034336896</c:v>
                </c:pt>
                <c:pt idx="14080">
                  <c:v>147.804883716879</c:v>
                </c:pt>
                <c:pt idx="14081">
                  <c:v>147.814798334161</c:v>
                </c:pt>
                <c:pt idx="14082">
                  <c:v>147.82115000000101</c:v>
                </c:pt>
                <c:pt idx="14083">
                  <c:v>147.821267763511</c:v>
                </c:pt>
                <c:pt idx="14084">
                  <c:v>147.83346999996701</c:v>
                </c:pt>
                <c:pt idx="14085">
                  <c:v>147.83346999996601</c:v>
                </c:pt>
                <c:pt idx="14086">
                  <c:v>147.84644641268699</c:v>
                </c:pt>
                <c:pt idx="14087">
                  <c:v>147.85887026362201</c:v>
                </c:pt>
                <c:pt idx="14088">
                  <c:v>147.86571772987</c:v>
                </c:pt>
                <c:pt idx="14089">
                  <c:v>147.863820937676</c:v>
                </c:pt>
                <c:pt idx="14090">
                  <c:v>147.85975545926101</c:v>
                </c:pt>
                <c:pt idx="14091">
                  <c:v>147.85684779535899</c:v>
                </c:pt>
                <c:pt idx="14092">
                  <c:v>147.851849776439</c:v>
                </c:pt>
                <c:pt idx="14093">
                  <c:v>147.848780029886</c:v>
                </c:pt>
                <c:pt idx="14094">
                  <c:v>147.84190857890499</c:v>
                </c:pt>
                <c:pt idx="14095">
                  <c:v>147.835346988297</c:v>
                </c:pt>
                <c:pt idx="14096">
                  <c:v>147.834176712166</c:v>
                </c:pt>
                <c:pt idx="14097">
                  <c:v>147.82849000000601</c:v>
                </c:pt>
                <c:pt idx="14098">
                  <c:v>147.85097127269401</c:v>
                </c:pt>
                <c:pt idx="14099">
                  <c:v>147.88102506639001</c:v>
                </c:pt>
                <c:pt idx="14100">
                  <c:v>147.908332630844</c:v>
                </c:pt>
                <c:pt idx="14101">
                  <c:v>147.92636315914899</c:v>
                </c:pt>
                <c:pt idx="14102">
                  <c:v>147.93634435915601</c:v>
                </c:pt>
                <c:pt idx="14103">
                  <c:v>147.94081138887401</c:v>
                </c:pt>
                <c:pt idx="14104">
                  <c:v>147.93954541126101</c:v>
                </c:pt>
                <c:pt idx="14105">
                  <c:v>147.936972469426</c:v>
                </c:pt>
                <c:pt idx="14106">
                  <c:v>147.931547978949</c:v>
                </c:pt>
                <c:pt idx="14107">
                  <c:v>147.92302513774101</c:v>
                </c:pt>
                <c:pt idx="14108">
                  <c:v>147.913149851063</c:v>
                </c:pt>
                <c:pt idx="14109">
                  <c:v>147.89932000001599</c:v>
                </c:pt>
                <c:pt idx="14110">
                  <c:v>147.89628308346201</c:v>
                </c:pt>
                <c:pt idx="14111">
                  <c:v>147.89673572873599</c:v>
                </c:pt>
                <c:pt idx="14112">
                  <c:v>147.89571672295401</c:v>
                </c:pt>
                <c:pt idx="14113">
                  <c:v>147.892575179289</c:v>
                </c:pt>
                <c:pt idx="14114">
                  <c:v>147.887333889622</c:v>
                </c:pt>
                <c:pt idx="14115">
                  <c:v>147.886672256933</c:v>
                </c:pt>
                <c:pt idx="14116">
                  <c:v>147.89485203959501</c:v>
                </c:pt>
                <c:pt idx="14117">
                  <c:v>147.90784021717801</c:v>
                </c:pt>
                <c:pt idx="14118">
                  <c:v>147.92259357776399</c:v>
                </c:pt>
                <c:pt idx="14119">
                  <c:v>147.94061329961301</c:v>
                </c:pt>
                <c:pt idx="14120">
                  <c:v>147.965609857782</c:v>
                </c:pt>
                <c:pt idx="14121">
                  <c:v>147.97395000001299</c:v>
                </c:pt>
                <c:pt idx="14122">
                  <c:v>147.975169282992</c:v>
                </c:pt>
                <c:pt idx="14123">
                  <c:v>147.980534444006</c:v>
                </c:pt>
                <c:pt idx="14124">
                  <c:v>147.981522204795</c:v>
                </c:pt>
                <c:pt idx="14125">
                  <c:v>147.9771685401</c:v>
                </c:pt>
                <c:pt idx="14126">
                  <c:v>147.971712462206</c:v>
                </c:pt>
                <c:pt idx="14127">
                  <c:v>147.96515726319399</c:v>
                </c:pt>
                <c:pt idx="14128">
                  <c:v>147.95553902173799</c:v>
                </c:pt>
                <c:pt idx="14129">
                  <c:v>147.94414123308999</c:v>
                </c:pt>
                <c:pt idx="14130">
                  <c:v>147.93006700572499</c:v>
                </c:pt>
                <c:pt idx="14131">
                  <c:v>147.91362524791199</c:v>
                </c:pt>
                <c:pt idx="14132">
                  <c:v>147.9074863054</c:v>
                </c:pt>
                <c:pt idx="14133">
                  <c:v>147.90299380451199</c:v>
                </c:pt>
                <c:pt idx="14134">
                  <c:v>147.900764881123</c:v>
                </c:pt>
                <c:pt idx="14135">
                  <c:v>147.89284000002601</c:v>
                </c:pt>
                <c:pt idx="14136">
                  <c:v>147.88921976866601</c:v>
                </c:pt>
                <c:pt idx="14137">
                  <c:v>147.88406501897001</c:v>
                </c:pt>
                <c:pt idx="14138">
                  <c:v>147.881199751651</c:v>
                </c:pt>
                <c:pt idx="14139">
                  <c:v>147.88600487788</c:v>
                </c:pt>
                <c:pt idx="14140">
                  <c:v>147.893127345127</c:v>
                </c:pt>
                <c:pt idx="14141">
                  <c:v>147.89582925082999</c:v>
                </c:pt>
                <c:pt idx="14142">
                  <c:v>147.893344581061</c:v>
                </c:pt>
                <c:pt idx="14143">
                  <c:v>147.88453103756299</c:v>
                </c:pt>
                <c:pt idx="14144">
                  <c:v>147.869065422793</c:v>
                </c:pt>
                <c:pt idx="14145">
                  <c:v>147.85219092855999</c:v>
                </c:pt>
                <c:pt idx="14146">
                  <c:v>147.84012084493199</c:v>
                </c:pt>
                <c:pt idx="14147">
                  <c:v>147.829980302276</c:v>
                </c:pt>
                <c:pt idx="14148">
                  <c:v>147.81676000001499</c:v>
                </c:pt>
                <c:pt idx="14149">
                  <c:v>147.80925500069901</c:v>
                </c:pt>
                <c:pt idx="14150">
                  <c:v>147.79760755190901</c:v>
                </c:pt>
                <c:pt idx="14151">
                  <c:v>147.790677263654</c:v>
                </c:pt>
                <c:pt idx="14152">
                  <c:v>147.788981438468</c:v>
                </c:pt>
                <c:pt idx="14153">
                  <c:v>147.78436045660001</c:v>
                </c:pt>
                <c:pt idx="14154">
                  <c:v>147.77791077358799</c:v>
                </c:pt>
                <c:pt idx="14155">
                  <c:v>147.77640786896399</c:v>
                </c:pt>
                <c:pt idx="14156">
                  <c:v>147.77785675360599</c:v>
                </c:pt>
                <c:pt idx="14157">
                  <c:v>147.78307462677</c:v>
                </c:pt>
                <c:pt idx="14158">
                  <c:v>147.790729235866</c:v>
                </c:pt>
                <c:pt idx="14159">
                  <c:v>147.79973999999299</c:v>
                </c:pt>
                <c:pt idx="14160">
                  <c:v>147.808578208923</c:v>
                </c:pt>
                <c:pt idx="14161">
                  <c:v>147.81814147434099</c:v>
                </c:pt>
                <c:pt idx="14162">
                  <c:v>147.82551593938899</c:v>
                </c:pt>
                <c:pt idx="14163">
                  <c:v>147.82965996360301</c:v>
                </c:pt>
                <c:pt idx="14164">
                  <c:v>147.83257129051</c:v>
                </c:pt>
                <c:pt idx="14165">
                  <c:v>147.83377190776699</c:v>
                </c:pt>
                <c:pt idx="14166">
                  <c:v>147.830119123515</c:v>
                </c:pt>
                <c:pt idx="14167">
                  <c:v>147.82418094703399</c:v>
                </c:pt>
                <c:pt idx="14168">
                  <c:v>147.80921261124499</c:v>
                </c:pt>
                <c:pt idx="14169">
                  <c:v>147.80231999999799</c:v>
                </c:pt>
                <c:pt idx="14170">
                  <c:v>147.799251259496</c:v>
                </c:pt>
                <c:pt idx="14171">
                  <c:v>147.79786347630301</c:v>
                </c:pt>
                <c:pt idx="14172">
                  <c:v>147.800020469423</c:v>
                </c:pt>
                <c:pt idx="14173">
                  <c:v>147.803180166852</c:v>
                </c:pt>
                <c:pt idx="14174">
                  <c:v>147.803695172239</c:v>
                </c:pt>
                <c:pt idx="14175">
                  <c:v>147.80140216433799</c:v>
                </c:pt>
                <c:pt idx="14176">
                  <c:v>147.79832072968199</c:v>
                </c:pt>
                <c:pt idx="14177">
                  <c:v>147.79814501043001</c:v>
                </c:pt>
                <c:pt idx="14178">
                  <c:v>147.80176725653499</c:v>
                </c:pt>
                <c:pt idx="14179">
                  <c:v>147.80686639093599</c:v>
                </c:pt>
                <c:pt idx="14180">
                  <c:v>147.81125136239899</c:v>
                </c:pt>
                <c:pt idx="14181">
                  <c:v>147.81760187285201</c:v>
                </c:pt>
                <c:pt idx="14182">
                  <c:v>147.822148674522</c:v>
                </c:pt>
                <c:pt idx="14183">
                  <c:v>147.829448437639</c:v>
                </c:pt>
                <c:pt idx="14184">
                  <c:v>147.83483618395101</c:v>
                </c:pt>
                <c:pt idx="14185">
                  <c:v>147.84712000003699</c:v>
                </c:pt>
                <c:pt idx="14186">
                  <c:v>147.849840578054</c:v>
                </c:pt>
                <c:pt idx="14187">
                  <c:v>147.85470336455799</c:v>
                </c:pt>
                <c:pt idx="14188">
                  <c:v>147.86000645357799</c:v>
                </c:pt>
                <c:pt idx="14189">
                  <c:v>147.86275000001601</c:v>
                </c:pt>
                <c:pt idx="14190">
                  <c:v>147.863134748823</c:v>
                </c:pt>
                <c:pt idx="14191">
                  <c:v>147.86660998897099</c:v>
                </c:pt>
                <c:pt idx="14192">
                  <c:v>147.87413276391899</c:v>
                </c:pt>
                <c:pt idx="14193">
                  <c:v>147.87696604912301</c:v>
                </c:pt>
                <c:pt idx="14194">
                  <c:v>147.87178809347699</c:v>
                </c:pt>
                <c:pt idx="14195">
                  <c:v>147.85801597285001</c:v>
                </c:pt>
                <c:pt idx="14196">
                  <c:v>147.838933524884</c:v>
                </c:pt>
                <c:pt idx="14197">
                  <c:v>147.82385646797599</c:v>
                </c:pt>
                <c:pt idx="14198">
                  <c:v>147.81386000006</c:v>
                </c:pt>
                <c:pt idx="14199">
                  <c:v>147.807222129801</c:v>
                </c:pt>
                <c:pt idx="14200">
                  <c:v>147.80358414613499</c:v>
                </c:pt>
                <c:pt idx="14201">
                  <c:v>147.80333520290799</c:v>
                </c:pt>
                <c:pt idx="14202">
                  <c:v>147.80517498876</c:v>
                </c:pt>
                <c:pt idx="14203">
                  <c:v>147.807851257968</c:v>
                </c:pt>
                <c:pt idx="14204">
                  <c:v>147.80856592960299</c:v>
                </c:pt>
                <c:pt idx="14205">
                  <c:v>147.80651645629101</c:v>
                </c:pt>
                <c:pt idx="14206">
                  <c:v>147.805355306481</c:v>
                </c:pt>
                <c:pt idx="14207">
                  <c:v>147.80627434606399</c:v>
                </c:pt>
                <c:pt idx="14208">
                  <c:v>147.807008692528</c:v>
                </c:pt>
                <c:pt idx="14209">
                  <c:v>147.81471577955901</c:v>
                </c:pt>
                <c:pt idx="14210">
                  <c:v>147.82393954313801</c:v>
                </c:pt>
                <c:pt idx="14211">
                  <c:v>147.82842957167901</c:v>
                </c:pt>
                <c:pt idx="14212">
                  <c:v>147.83691663339999</c:v>
                </c:pt>
                <c:pt idx="14213">
                  <c:v>147.85009687072599</c:v>
                </c:pt>
                <c:pt idx="14214">
                  <c:v>147.85970746826899</c:v>
                </c:pt>
                <c:pt idx="14215">
                  <c:v>147.863076691717</c:v>
                </c:pt>
                <c:pt idx="14216">
                  <c:v>147.86359121736299</c:v>
                </c:pt>
                <c:pt idx="14217">
                  <c:v>147.86195073782599</c:v>
                </c:pt>
                <c:pt idx="14218">
                  <c:v>147.859697817903</c:v>
                </c:pt>
                <c:pt idx="14219">
                  <c:v>147.860984491724</c:v>
                </c:pt>
                <c:pt idx="14220">
                  <c:v>147.856377861526</c:v>
                </c:pt>
                <c:pt idx="14221">
                  <c:v>147.847739639087</c:v>
                </c:pt>
                <c:pt idx="14222">
                  <c:v>147.84026648258299</c:v>
                </c:pt>
                <c:pt idx="14223">
                  <c:v>147.83821606251601</c:v>
                </c:pt>
                <c:pt idx="14224">
                  <c:v>147.841357733687</c:v>
                </c:pt>
                <c:pt idx="14225">
                  <c:v>147.851550503569</c:v>
                </c:pt>
                <c:pt idx="14226">
                  <c:v>147.85258903601701</c:v>
                </c:pt>
                <c:pt idx="14227">
                  <c:v>147.85478084058701</c:v>
                </c:pt>
                <c:pt idx="14228">
                  <c:v>147.85862156734899</c:v>
                </c:pt>
                <c:pt idx="14229">
                  <c:v>147.85762961338401</c:v>
                </c:pt>
                <c:pt idx="14230">
                  <c:v>147.85225800175101</c:v>
                </c:pt>
                <c:pt idx="14231">
                  <c:v>147.84765470427899</c:v>
                </c:pt>
                <c:pt idx="14232">
                  <c:v>147.84168446464199</c:v>
                </c:pt>
                <c:pt idx="14233">
                  <c:v>147.83877727788601</c:v>
                </c:pt>
                <c:pt idx="14234">
                  <c:v>147.83577192873199</c:v>
                </c:pt>
                <c:pt idx="14235">
                  <c:v>147.81675568908901</c:v>
                </c:pt>
                <c:pt idx="14236">
                  <c:v>147.79844757250399</c:v>
                </c:pt>
                <c:pt idx="14237">
                  <c:v>147.78698999997499</c:v>
                </c:pt>
                <c:pt idx="14238">
                  <c:v>147.78600331325401</c:v>
                </c:pt>
                <c:pt idx="14239">
                  <c:v>147.78568333861199</c:v>
                </c:pt>
                <c:pt idx="14240">
                  <c:v>147.78730274428699</c:v>
                </c:pt>
                <c:pt idx="14241">
                  <c:v>147.789825349544</c:v>
                </c:pt>
                <c:pt idx="14242">
                  <c:v>147.789731824006</c:v>
                </c:pt>
                <c:pt idx="14243">
                  <c:v>147.785547410574</c:v>
                </c:pt>
                <c:pt idx="14244">
                  <c:v>147.78058177289401</c:v>
                </c:pt>
                <c:pt idx="14245">
                  <c:v>147.77286048153999</c:v>
                </c:pt>
                <c:pt idx="14246">
                  <c:v>147.765170188659</c:v>
                </c:pt>
                <c:pt idx="14247">
                  <c:v>147.766935787021</c:v>
                </c:pt>
                <c:pt idx="14248">
                  <c:v>147.77512047226</c:v>
                </c:pt>
                <c:pt idx="14249">
                  <c:v>147.780259999962</c:v>
                </c:pt>
                <c:pt idx="14250">
                  <c:v>147.78432841979199</c:v>
                </c:pt>
                <c:pt idx="14251">
                  <c:v>147.78538131811399</c:v>
                </c:pt>
                <c:pt idx="14252">
                  <c:v>147.78987622009299</c:v>
                </c:pt>
                <c:pt idx="14253">
                  <c:v>147.80082083749701</c:v>
                </c:pt>
                <c:pt idx="14254">
                  <c:v>147.813263053437</c:v>
                </c:pt>
                <c:pt idx="14255">
                  <c:v>147.82687138606599</c:v>
                </c:pt>
                <c:pt idx="14256">
                  <c:v>147.833694394644</c:v>
                </c:pt>
                <c:pt idx="14257">
                  <c:v>147.83300999997601</c:v>
                </c:pt>
                <c:pt idx="14258">
                  <c:v>147.83936160324501</c:v>
                </c:pt>
                <c:pt idx="14259">
                  <c:v>147.84542701649099</c:v>
                </c:pt>
                <c:pt idx="14260">
                  <c:v>147.854194541803</c:v>
                </c:pt>
                <c:pt idx="14261">
                  <c:v>147.86402461827399</c:v>
                </c:pt>
                <c:pt idx="14262">
                  <c:v>147.87764796245401</c:v>
                </c:pt>
                <c:pt idx="14263">
                  <c:v>147.89431656659099</c:v>
                </c:pt>
                <c:pt idx="14264">
                  <c:v>147.912013976243</c:v>
                </c:pt>
                <c:pt idx="14265">
                  <c:v>147.92887853661699</c:v>
                </c:pt>
                <c:pt idx="14266">
                  <c:v>147.943390021998</c:v>
                </c:pt>
                <c:pt idx="14267">
                  <c:v>147.95495143839699</c:v>
                </c:pt>
                <c:pt idx="14268">
                  <c:v>147.96300873266901</c:v>
                </c:pt>
                <c:pt idx="14269">
                  <c:v>147.96499492080699</c:v>
                </c:pt>
                <c:pt idx="14270">
                  <c:v>147.96420589586199</c:v>
                </c:pt>
                <c:pt idx="14271">
                  <c:v>147.96398836632301</c:v>
                </c:pt>
                <c:pt idx="14272">
                  <c:v>147.96308999999599</c:v>
                </c:pt>
                <c:pt idx="14273">
                  <c:v>147.95681441570201</c:v>
                </c:pt>
                <c:pt idx="14274">
                  <c:v>147.953276832706</c:v>
                </c:pt>
                <c:pt idx="14275">
                  <c:v>147.95313821502901</c:v>
                </c:pt>
                <c:pt idx="14276">
                  <c:v>147.94998446271001</c:v>
                </c:pt>
                <c:pt idx="14277">
                  <c:v>147.942819812804</c:v>
                </c:pt>
                <c:pt idx="14278">
                  <c:v>147.93851145621599</c:v>
                </c:pt>
                <c:pt idx="14279">
                  <c:v>147.940434941555</c:v>
                </c:pt>
                <c:pt idx="14280">
                  <c:v>147.94306848446399</c:v>
                </c:pt>
                <c:pt idx="14281">
                  <c:v>147.94689882691901</c:v>
                </c:pt>
                <c:pt idx="14282">
                  <c:v>147.94376132738</c:v>
                </c:pt>
                <c:pt idx="14283">
                  <c:v>147.94034904451701</c:v>
                </c:pt>
                <c:pt idx="14284">
                  <c:v>147.926009087637</c:v>
                </c:pt>
                <c:pt idx="14285">
                  <c:v>147.920059999958</c:v>
                </c:pt>
                <c:pt idx="14286">
                  <c:v>147.91479995598999</c:v>
                </c:pt>
                <c:pt idx="14287">
                  <c:v>147.91076904228899</c:v>
                </c:pt>
                <c:pt idx="14288">
                  <c:v>147.91331804469101</c:v>
                </c:pt>
                <c:pt idx="14289">
                  <c:v>147.92007277354199</c:v>
                </c:pt>
                <c:pt idx="14290">
                  <c:v>147.926372031699</c:v>
                </c:pt>
                <c:pt idx="14291">
                  <c:v>147.931444626699</c:v>
                </c:pt>
                <c:pt idx="14292">
                  <c:v>147.93509302822801</c:v>
                </c:pt>
                <c:pt idx="14293">
                  <c:v>147.93664582017499</c:v>
                </c:pt>
                <c:pt idx="14294">
                  <c:v>147.94044000002501</c:v>
                </c:pt>
                <c:pt idx="14295">
                  <c:v>147.940437555476</c:v>
                </c:pt>
                <c:pt idx="14296">
                  <c:v>147.94040629436199</c:v>
                </c:pt>
                <c:pt idx="14297">
                  <c:v>147.940290000022</c:v>
                </c:pt>
                <c:pt idx="14298">
                  <c:v>147.93773456376601</c:v>
                </c:pt>
                <c:pt idx="14299">
                  <c:v>147.92498880159499</c:v>
                </c:pt>
                <c:pt idx="14300">
                  <c:v>147.906867649942</c:v>
                </c:pt>
                <c:pt idx="14301">
                  <c:v>147.88864897353099</c:v>
                </c:pt>
                <c:pt idx="14302">
                  <c:v>147.86601761739999</c:v>
                </c:pt>
                <c:pt idx="14303">
                  <c:v>147.84159884377701</c:v>
                </c:pt>
                <c:pt idx="14304">
                  <c:v>147.82443105118401</c:v>
                </c:pt>
                <c:pt idx="14305">
                  <c:v>147.81350441369401</c:v>
                </c:pt>
                <c:pt idx="14306">
                  <c:v>147.80331046143399</c:v>
                </c:pt>
                <c:pt idx="14307">
                  <c:v>147.79106495686199</c:v>
                </c:pt>
                <c:pt idx="14308">
                  <c:v>147.78460380710601</c:v>
                </c:pt>
                <c:pt idx="14309">
                  <c:v>147.77638329064899</c:v>
                </c:pt>
                <c:pt idx="14310">
                  <c:v>147.764867715153</c:v>
                </c:pt>
                <c:pt idx="14311">
                  <c:v>147.751040000003</c:v>
                </c:pt>
                <c:pt idx="14312">
                  <c:v>147.73505697880299</c:v>
                </c:pt>
                <c:pt idx="14313">
                  <c:v>147.71692202918101</c:v>
                </c:pt>
                <c:pt idx="14314">
                  <c:v>147.69807378738599</c:v>
                </c:pt>
                <c:pt idx="14315">
                  <c:v>147.680522041372</c:v>
                </c:pt>
                <c:pt idx="14316">
                  <c:v>147.66663796634299</c:v>
                </c:pt>
                <c:pt idx="14317">
                  <c:v>147.659410993173</c:v>
                </c:pt>
                <c:pt idx="14318">
                  <c:v>147.66000260740799</c:v>
                </c:pt>
                <c:pt idx="14319">
                  <c:v>147.664252981098</c:v>
                </c:pt>
                <c:pt idx="14320">
                  <c:v>147.670786622279</c:v>
                </c:pt>
                <c:pt idx="14321">
                  <c:v>147.67459737538101</c:v>
                </c:pt>
                <c:pt idx="14322">
                  <c:v>147.67305000002801</c:v>
                </c:pt>
                <c:pt idx="14323">
                  <c:v>147.673918051768</c:v>
                </c:pt>
                <c:pt idx="14324">
                  <c:v>147.67274328877301</c:v>
                </c:pt>
                <c:pt idx="14325">
                  <c:v>147.67290242324901</c:v>
                </c:pt>
                <c:pt idx="14326">
                  <c:v>147.67225306981601</c:v>
                </c:pt>
                <c:pt idx="14327">
                  <c:v>147.67548442859999</c:v>
                </c:pt>
                <c:pt idx="14328">
                  <c:v>147.67945785431499</c:v>
                </c:pt>
                <c:pt idx="14329">
                  <c:v>147.685444055186</c:v>
                </c:pt>
                <c:pt idx="14330">
                  <c:v>147.69578239547599</c:v>
                </c:pt>
                <c:pt idx="14331">
                  <c:v>147.703524334745</c:v>
                </c:pt>
                <c:pt idx="14332">
                  <c:v>147.70410611770001</c:v>
                </c:pt>
                <c:pt idx="14333">
                  <c:v>147.699353165926</c:v>
                </c:pt>
                <c:pt idx="14334">
                  <c:v>147.68978999999399</c:v>
                </c:pt>
                <c:pt idx="14335">
                  <c:v>147.68232189447201</c:v>
                </c:pt>
                <c:pt idx="14336">
                  <c:v>147.67383426952401</c:v>
                </c:pt>
                <c:pt idx="14337">
                  <c:v>147.665711870922</c:v>
                </c:pt>
                <c:pt idx="14338">
                  <c:v>147.66115585944399</c:v>
                </c:pt>
                <c:pt idx="14339">
                  <c:v>147.66514590282</c:v>
                </c:pt>
                <c:pt idx="14340">
                  <c:v>147.67911911198399</c:v>
                </c:pt>
                <c:pt idx="14341">
                  <c:v>147.700664202361</c:v>
                </c:pt>
                <c:pt idx="14342">
                  <c:v>147.72442729446001</c:v>
                </c:pt>
                <c:pt idx="14343">
                  <c:v>147.751534133088</c:v>
                </c:pt>
                <c:pt idx="14344">
                  <c:v>147.77459999996</c:v>
                </c:pt>
                <c:pt idx="14345">
                  <c:v>147.801630759993</c:v>
                </c:pt>
                <c:pt idx="14346">
                  <c:v>147.817254894586</c:v>
                </c:pt>
                <c:pt idx="14347">
                  <c:v>147.831062158609</c:v>
                </c:pt>
                <c:pt idx="14348">
                  <c:v>147.842291589979</c:v>
                </c:pt>
                <c:pt idx="14349">
                  <c:v>147.85087793424901</c:v>
                </c:pt>
                <c:pt idx="14350">
                  <c:v>147.86082154678999</c:v>
                </c:pt>
                <c:pt idx="14351">
                  <c:v>147.86959236254401</c:v>
                </c:pt>
                <c:pt idx="14352">
                  <c:v>147.871296387173</c:v>
                </c:pt>
                <c:pt idx="14353">
                  <c:v>147.874523549516</c:v>
                </c:pt>
                <c:pt idx="14354">
                  <c:v>147.880196595103</c:v>
                </c:pt>
                <c:pt idx="14355">
                  <c:v>147.89311421314699</c:v>
                </c:pt>
                <c:pt idx="14356">
                  <c:v>147.90307001170501</c:v>
                </c:pt>
                <c:pt idx="14357">
                  <c:v>147.90864690011301</c:v>
                </c:pt>
                <c:pt idx="14358">
                  <c:v>147.92684999997101</c:v>
                </c:pt>
                <c:pt idx="14359">
                  <c:v>147.93807417212901</c:v>
                </c:pt>
                <c:pt idx="14360">
                  <c:v>147.94252319473301</c:v>
                </c:pt>
                <c:pt idx="14361">
                  <c:v>147.94504538805799</c:v>
                </c:pt>
                <c:pt idx="14362">
                  <c:v>147.94282807459001</c:v>
                </c:pt>
                <c:pt idx="14363">
                  <c:v>147.938060011647</c:v>
                </c:pt>
                <c:pt idx="14364">
                  <c:v>147.93647328231799</c:v>
                </c:pt>
                <c:pt idx="14365">
                  <c:v>147.938228189304</c:v>
                </c:pt>
                <c:pt idx="14366">
                  <c:v>147.94031703392901</c:v>
                </c:pt>
                <c:pt idx="14367">
                  <c:v>147.94730772360199</c:v>
                </c:pt>
                <c:pt idx="14368">
                  <c:v>147.95996561711701</c:v>
                </c:pt>
                <c:pt idx="14369">
                  <c:v>147.968932659964</c:v>
                </c:pt>
                <c:pt idx="14370">
                  <c:v>147.976476402586</c:v>
                </c:pt>
                <c:pt idx="14371">
                  <c:v>147.974944750752</c:v>
                </c:pt>
                <c:pt idx="14372">
                  <c:v>147.96879541062901</c:v>
                </c:pt>
                <c:pt idx="14373">
                  <c:v>147.965263524145</c:v>
                </c:pt>
                <c:pt idx="14374">
                  <c:v>147.963471649605</c:v>
                </c:pt>
                <c:pt idx="14375">
                  <c:v>147.96277619895</c:v>
                </c:pt>
                <c:pt idx="14376">
                  <c:v>147.96143546213099</c:v>
                </c:pt>
                <c:pt idx="14377">
                  <c:v>147.95973515427201</c:v>
                </c:pt>
                <c:pt idx="14378">
                  <c:v>147.96389683412099</c:v>
                </c:pt>
                <c:pt idx="14379">
                  <c:v>147.97401717428201</c:v>
                </c:pt>
                <c:pt idx="14380">
                  <c:v>147.981883851834</c:v>
                </c:pt>
                <c:pt idx="14381">
                  <c:v>147.981351798643</c:v>
                </c:pt>
                <c:pt idx="14382">
                  <c:v>147.972550000024</c:v>
                </c:pt>
                <c:pt idx="14383">
                  <c:v>147.961675060549</c:v>
                </c:pt>
                <c:pt idx="14384">
                  <c:v>147.954347780962</c:v>
                </c:pt>
                <c:pt idx="14385">
                  <c:v>147.946883114944</c:v>
                </c:pt>
                <c:pt idx="14386">
                  <c:v>147.93703937636101</c:v>
                </c:pt>
                <c:pt idx="14387">
                  <c:v>147.926028970473</c:v>
                </c:pt>
                <c:pt idx="14388">
                  <c:v>147.916174038951</c:v>
                </c:pt>
                <c:pt idx="14389">
                  <c:v>147.90851540131101</c:v>
                </c:pt>
                <c:pt idx="14390">
                  <c:v>147.90341835792199</c:v>
                </c:pt>
                <c:pt idx="14391">
                  <c:v>147.90231396771901</c:v>
                </c:pt>
                <c:pt idx="14392">
                  <c:v>147.90409920666701</c:v>
                </c:pt>
                <c:pt idx="14393">
                  <c:v>147.906681105877</c:v>
                </c:pt>
                <c:pt idx="14394">
                  <c:v>147.907831712789</c:v>
                </c:pt>
                <c:pt idx="14395">
                  <c:v>147.915288167261</c:v>
                </c:pt>
                <c:pt idx="14396">
                  <c:v>147.921169999988</c:v>
                </c:pt>
                <c:pt idx="14397">
                  <c:v>147.921169999988</c:v>
                </c:pt>
                <c:pt idx="14398">
                  <c:v>147.93752810874099</c:v>
                </c:pt>
                <c:pt idx="14399">
                  <c:v>147.946640000006</c:v>
                </c:pt>
                <c:pt idx="14400">
                  <c:v>147.95085049283799</c:v>
                </c:pt>
                <c:pt idx="14401">
                  <c:v>147.96058815056</c:v>
                </c:pt>
                <c:pt idx="14402">
                  <c:v>147.97274152542099</c:v>
                </c:pt>
                <c:pt idx="14403">
                  <c:v>147.98657169644</c:v>
                </c:pt>
                <c:pt idx="14404">
                  <c:v>148.000338559912</c:v>
                </c:pt>
                <c:pt idx="14405">
                  <c:v>148.01257022369501</c:v>
                </c:pt>
                <c:pt idx="14406">
                  <c:v>148.01537621272701</c:v>
                </c:pt>
                <c:pt idx="14407">
                  <c:v>148.013865238813</c:v>
                </c:pt>
                <c:pt idx="14408">
                  <c:v>148.01012000001501</c:v>
                </c:pt>
                <c:pt idx="14409">
                  <c:v>148.005710000004</c:v>
                </c:pt>
                <c:pt idx="14410">
                  <c:v>148.003152632698</c:v>
                </c:pt>
                <c:pt idx="14411">
                  <c:v>147.99712590451799</c:v>
                </c:pt>
                <c:pt idx="14412">
                  <c:v>147.98913608165</c:v>
                </c:pt>
                <c:pt idx="14413">
                  <c:v>147.98057966928599</c:v>
                </c:pt>
                <c:pt idx="14414">
                  <c:v>147.97262841889099</c:v>
                </c:pt>
                <c:pt idx="14415">
                  <c:v>147.96693513976501</c:v>
                </c:pt>
                <c:pt idx="14416">
                  <c:v>147.96585796917</c:v>
                </c:pt>
                <c:pt idx="14417">
                  <c:v>147.965572041428</c:v>
                </c:pt>
                <c:pt idx="14418">
                  <c:v>147.965168821513</c:v>
                </c:pt>
                <c:pt idx="14419">
                  <c:v>147.967996107305</c:v>
                </c:pt>
                <c:pt idx="14420">
                  <c:v>147.96959000003901</c:v>
                </c:pt>
                <c:pt idx="14421">
                  <c:v>147.966647054596</c:v>
                </c:pt>
                <c:pt idx="14422">
                  <c:v>147.96455485670799</c:v>
                </c:pt>
                <c:pt idx="14423">
                  <c:v>147.96250690780099</c:v>
                </c:pt>
                <c:pt idx="14424">
                  <c:v>147.95807529403899</c:v>
                </c:pt>
                <c:pt idx="14425">
                  <c:v>147.95098963256001</c:v>
                </c:pt>
                <c:pt idx="14426">
                  <c:v>147.94082446114601</c:v>
                </c:pt>
                <c:pt idx="14427">
                  <c:v>147.924283903667</c:v>
                </c:pt>
                <c:pt idx="14428">
                  <c:v>147.90984298801999</c:v>
                </c:pt>
                <c:pt idx="14429">
                  <c:v>147.89713059649199</c:v>
                </c:pt>
                <c:pt idx="14430">
                  <c:v>147.885164515599</c:v>
                </c:pt>
                <c:pt idx="14431">
                  <c:v>147.88041999999999</c:v>
                </c:pt>
                <c:pt idx="14432">
                  <c:v>147.87346863015799</c:v>
                </c:pt>
                <c:pt idx="14433">
                  <c:v>147.869033221406</c:v>
                </c:pt>
                <c:pt idx="14434">
                  <c:v>147.86691275896399</c:v>
                </c:pt>
                <c:pt idx="14435">
                  <c:v>147.86795078069099</c:v>
                </c:pt>
                <c:pt idx="14436">
                  <c:v>147.86581015660599</c:v>
                </c:pt>
                <c:pt idx="14437">
                  <c:v>147.86045254986101</c:v>
                </c:pt>
                <c:pt idx="14438">
                  <c:v>147.85716662317401</c:v>
                </c:pt>
                <c:pt idx="14439">
                  <c:v>147.857551236116</c:v>
                </c:pt>
                <c:pt idx="14440">
                  <c:v>147.86280552418199</c:v>
                </c:pt>
                <c:pt idx="14441">
                  <c:v>147.878928131127</c:v>
                </c:pt>
                <c:pt idx="14442">
                  <c:v>147.90268205077501</c:v>
                </c:pt>
                <c:pt idx="14443">
                  <c:v>147.92845183257</c:v>
                </c:pt>
                <c:pt idx="14444">
                  <c:v>147.96685224197401</c:v>
                </c:pt>
                <c:pt idx="14445">
                  <c:v>148.00023988721</c:v>
                </c:pt>
                <c:pt idx="14446">
                  <c:v>148.01422968376599</c:v>
                </c:pt>
                <c:pt idx="14447">
                  <c:v>148.026980000039</c:v>
                </c:pt>
                <c:pt idx="14448">
                  <c:v>148.03142659747499</c:v>
                </c:pt>
                <c:pt idx="14449">
                  <c:v>148.030435033011</c:v>
                </c:pt>
                <c:pt idx="14450">
                  <c:v>148.025749527654</c:v>
                </c:pt>
                <c:pt idx="14451">
                  <c:v>148.01710135175699</c:v>
                </c:pt>
                <c:pt idx="14452">
                  <c:v>148.008784722028</c:v>
                </c:pt>
                <c:pt idx="14453">
                  <c:v>148.00255807276</c:v>
                </c:pt>
                <c:pt idx="14454">
                  <c:v>147.997165352531</c:v>
                </c:pt>
                <c:pt idx="14455">
                  <c:v>147.991785980733</c:v>
                </c:pt>
                <c:pt idx="14456">
                  <c:v>147.98466578587599</c:v>
                </c:pt>
                <c:pt idx="14457">
                  <c:v>147.978298522579</c:v>
                </c:pt>
                <c:pt idx="14458">
                  <c:v>147.97560000000499</c:v>
                </c:pt>
                <c:pt idx="14459">
                  <c:v>147.96853715842499</c:v>
                </c:pt>
                <c:pt idx="14460">
                  <c:v>147.96416460434901</c:v>
                </c:pt>
                <c:pt idx="14461">
                  <c:v>147.959437076211</c:v>
                </c:pt>
                <c:pt idx="14462">
                  <c:v>147.95183645505199</c:v>
                </c:pt>
                <c:pt idx="14463">
                  <c:v>147.94384276154699</c:v>
                </c:pt>
                <c:pt idx="14464">
                  <c:v>147.93804185923099</c:v>
                </c:pt>
                <c:pt idx="14465">
                  <c:v>147.933390250011</c:v>
                </c:pt>
                <c:pt idx="14466">
                  <c:v>147.93000939892099</c:v>
                </c:pt>
                <c:pt idx="14467">
                  <c:v>147.93239125526301</c:v>
                </c:pt>
                <c:pt idx="14468">
                  <c:v>147.942705138078</c:v>
                </c:pt>
                <c:pt idx="14469">
                  <c:v>147.95333547523299</c:v>
                </c:pt>
                <c:pt idx="14470">
                  <c:v>147.962855173848</c:v>
                </c:pt>
                <c:pt idx="14471">
                  <c:v>147.97560000000499</c:v>
                </c:pt>
                <c:pt idx="14472">
                  <c:v>147.984033357344</c:v>
                </c:pt>
                <c:pt idx="14473">
                  <c:v>147.98956694268799</c:v>
                </c:pt>
                <c:pt idx="14474">
                  <c:v>147.99064309105401</c:v>
                </c:pt>
                <c:pt idx="14475">
                  <c:v>147.988202821958</c:v>
                </c:pt>
                <c:pt idx="14476">
                  <c:v>147.98565349091501</c:v>
                </c:pt>
                <c:pt idx="14477">
                  <c:v>147.98699465353101</c:v>
                </c:pt>
                <c:pt idx="14478">
                  <c:v>147.99175561280899</c:v>
                </c:pt>
                <c:pt idx="14479">
                  <c:v>147.994866794534</c:v>
                </c:pt>
                <c:pt idx="14480">
                  <c:v>147.99690529341899</c:v>
                </c:pt>
                <c:pt idx="14481">
                  <c:v>147.99961766184299</c:v>
                </c:pt>
                <c:pt idx="14482">
                  <c:v>148.00680180531501</c:v>
                </c:pt>
                <c:pt idx="14483">
                  <c:v>148.011654790433</c:v>
                </c:pt>
                <c:pt idx="14484">
                  <c:v>148.01393552629</c:v>
                </c:pt>
                <c:pt idx="14485">
                  <c:v>148.00967158574099</c:v>
                </c:pt>
                <c:pt idx="14486">
                  <c:v>148.00427866222199</c:v>
                </c:pt>
                <c:pt idx="14487">
                  <c:v>147.99548000003099</c:v>
                </c:pt>
                <c:pt idx="14488">
                  <c:v>148.00118539913399</c:v>
                </c:pt>
                <c:pt idx="14489">
                  <c:v>148.007128471794</c:v>
                </c:pt>
                <c:pt idx="14490">
                  <c:v>148.01699863959001</c:v>
                </c:pt>
                <c:pt idx="14491">
                  <c:v>148.028136780468</c:v>
                </c:pt>
                <c:pt idx="14492">
                  <c:v>148.03072445267799</c:v>
                </c:pt>
                <c:pt idx="14493">
                  <c:v>148.03113455816501</c:v>
                </c:pt>
                <c:pt idx="14494">
                  <c:v>148.03708421383001</c:v>
                </c:pt>
                <c:pt idx="14495">
                  <c:v>148.04497587952599</c:v>
                </c:pt>
                <c:pt idx="14496">
                  <c:v>148.04429418531601</c:v>
                </c:pt>
                <c:pt idx="14497">
                  <c:v>148.045347948922</c:v>
                </c:pt>
                <c:pt idx="14498">
                  <c:v>148.03829999996699</c:v>
                </c:pt>
                <c:pt idx="14499">
                  <c:v>148.03272047014801</c:v>
                </c:pt>
                <c:pt idx="14500">
                  <c:v>148.03130715363201</c:v>
                </c:pt>
                <c:pt idx="14501">
                  <c:v>148.03111988238101</c:v>
                </c:pt>
                <c:pt idx="14502">
                  <c:v>148.030899999967</c:v>
                </c:pt>
                <c:pt idx="14503">
                  <c:v>148.03315616488399</c:v>
                </c:pt>
                <c:pt idx="14504">
                  <c:v>148.03719000002101</c:v>
                </c:pt>
                <c:pt idx="14505">
                  <c:v>148.036892099997</c:v>
                </c:pt>
                <c:pt idx="14506">
                  <c:v>148.03474589438099</c:v>
                </c:pt>
                <c:pt idx="14507">
                  <c:v>148.02756001728901</c:v>
                </c:pt>
                <c:pt idx="14508">
                  <c:v>148.01539860782</c:v>
                </c:pt>
                <c:pt idx="14509">
                  <c:v>148.003900697002</c:v>
                </c:pt>
                <c:pt idx="14510">
                  <c:v>147.99256999998099</c:v>
                </c:pt>
                <c:pt idx="14511">
                  <c:v>147.975723418933</c:v>
                </c:pt>
                <c:pt idx="14512">
                  <c:v>147.95908945981699</c:v>
                </c:pt>
                <c:pt idx="14513">
                  <c:v>147.94230677362199</c:v>
                </c:pt>
                <c:pt idx="14514">
                  <c:v>147.92579925155999</c:v>
                </c:pt>
                <c:pt idx="14515">
                  <c:v>147.91074513671299</c:v>
                </c:pt>
                <c:pt idx="14516">
                  <c:v>147.89725430107299</c:v>
                </c:pt>
                <c:pt idx="14517">
                  <c:v>147.887953789161</c:v>
                </c:pt>
                <c:pt idx="14518">
                  <c:v>147.88034742366801</c:v>
                </c:pt>
                <c:pt idx="14519">
                  <c:v>147.876829999975</c:v>
                </c:pt>
                <c:pt idx="14520">
                  <c:v>147.865743514374</c:v>
                </c:pt>
                <c:pt idx="14521">
                  <c:v>147.857272520154</c:v>
                </c:pt>
                <c:pt idx="14522">
                  <c:v>147.85041326390601</c:v>
                </c:pt>
                <c:pt idx="14523">
                  <c:v>147.846047467782</c:v>
                </c:pt>
                <c:pt idx="14524">
                  <c:v>147.84477188998599</c:v>
                </c:pt>
                <c:pt idx="14525">
                  <c:v>147.84424252804601</c:v>
                </c:pt>
                <c:pt idx="14526">
                  <c:v>147.84469615564399</c:v>
                </c:pt>
                <c:pt idx="14527">
                  <c:v>147.84861949772599</c:v>
                </c:pt>
                <c:pt idx="14528">
                  <c:v>147.851860170544</c:v>
                </c:pt>
                <c:pt idx="14529">
                  <c:v>147.85614276627001</c:v>
                </c:pt>
                <c:pt idx="14530">
                  <c:v>147.868044396638</c:v>
                </c:pt>
                <c:pt idx="14531">
                  <c:v>147.87909250483401</c:v>
                </c:pt>
                <c:pt idx="14532">
                  <c:v>147.88635000001099</c:v>
                </c:pt>
                <c:pt idx="14533">
                  <c:v>147.89364162817799</c:v>
                </c:pt>
                <c:pt idx="14534">
                  <c:v>147.89674203646999</c:v>
                </c:pt>
                <c:pt idx="14535">
                  <c:v>147.895375435902</c:v>
                </c:pt>
                <c:pt idx="14536">
                  <c:v>147.89438816450399</c:v>
                </c:pt>
                <c:pt idx="14537">
                  <c:v>147.89243218164199</c:v>
                </c:pt>
                <c:pt idx="14538">
                  <c:v>147.88911239876799</c:v>
                </c:pt>
                <c:pt idx="14539">
                  <c:v>147.883260266966</c:v>
                </c:pt>
                <c:pt idx="14540">
                  <c:v>147.87565518119001</c:v>
                </c:pt>
                <c:pt idx="14541">
                  <c:v>147.86256264085699</c:v>
                </c:pt>
                <c:pt idx="14542">
                  <c:v>147.84869481111599</c:v>
                </c:pt>
                <c:pt idx="14543">
                  <c:v>147.83675639240701</c:v>
                </c:pt>
                <c:pt idx="14544">
                  <c:v>147.81839504691399</c:v>
                </c:pt>
                <c:pt idx="14545">
                  <c:v>147.80884000003101</c:v>
                </c:pt>
                <c:pt idx="14546">
                  <c:v>147.80908381016701</c:v>
                </c:pt>
                <c:pt idx="14547">
                  <c:v>147.81098339021401</c:v>
                </c:pt>
                <c:pt idx="14548">
                  <c:v>147.81127826602901</c:v>
                </c:pt>
                <c:pt idx="14549">
                  <c:v>147.80989477745399</c:v>
                </c:pt>
                <c:pt idx="14550">
                  <c:v>147.809513203351</c:v>
                </c:pt>
                <c:pt idx="14551">
                  <c:v>147.81335758341399</c:v>
                </c:pt>
                <c:pt idx="14552">
                  <c:v>147.818759400375</c:v>
                </c:pt>
                <c:pt idx="14553">
                  <c:v>147.823988676196</c:v>
                </c:pt>
                <c:pt idx="14554">
                  <c:v>147.82929214253301</c:v>
                </c:pt>
                <c:pt idx="14555">
                  <c:v>147.82707548652601</c:v>
                </c:pt>
                <c:pt idx="14556">
                  <c:v>147.827439174348</c:v>
                </c:pt>
                <c:pt idx="14557">
                  <c:v>147.82920160921299</c:v>
                </c:pt>
                <c:pt idx="14558">
                  <c:v>147.83666683785901</c:v>
                </c:pt>
                <c:pt idx="14559">
                  <c:v>147.839286559177</c:v>
                </c:pt>
                <c:pt idx="14560">
                  <c:v>147.836811214161</c:v>
                </c:pt>
                <c:pt idx="14561">
                  <c:v>147.83939999997901</c:v>
                </c:pt>
                <c:pt idx="14562">
                  <c:v>147.84125995959599</c:v>
                </c:pt>
                <c:pt idx="14563">
                  <c:v>147.84370308025399</c:v>
                </c:pt>
                <c:pt idx="14564">
                  <c:v>147.84620769413499</c:v>
                </c:pt>
                <c:pt idx="14565">
                  <c:v>147.8454184096</c:v>
                </c:pt>
                <c:pt idx="14566">
                  <c:v>147.840554865239</c:v>
                </c:pt>
                <c:pt idx="14567">
                  <c:v>147.83968144650501</c:v>
                </c:pt>
                <c:pt idx="14568">
                  <c:v>147.83945673449401</c:v>
                </c:pt>
                <c:pt idx="14569">
                  <c:v>147.847060209115</c:v>
                </c:pt>
                <c:pt idx="14570">
                  <c:v>147.857649999974</c:v>
                </c:pt>
                <c:pt idx="14571">
                  <c:v>147.86730825292199</c:v>
                </c:pt>
                <c:pt idx="14572">
                  <c:v>147.87861098464401</c:v>
                </c:pt>
                <c:pt idx="14573">
                  <c:v>147.89346865617301</c:v>
                </c:pt>
                <c:pt idx="14574">
                  <c:v>147.907034043859</c:v>
                </c:pt>
                <c:pt idx="14575">
                  <c:v>147.91557517714301</c:v>
                </c:pt>
                <c:pt idx="14576">
                  <c:v>147.919115891486</c:v>
                </c:pt>
                <c:pt idx="14577">
                  <c:v>147.92585294238799</c:v>
                </c:pt>
                <c:pt idx="14578">
                  <c:v>147.933606454498</c:v>
                </c:pt>
                <c:pt idx="14579">
                  <c:v>147.93885610466</c:v>
                </c:pt>
                <c:pt idx="14580">
                  <c:v>147.943608292086</c:v>
                </c:pt>
                <c:pt idx="14581">
                  <c:v>147.94507999997899</c:v>
                </c:pt>
                <c:pt idx="14582">
                  <c:v>147.942993369139</c:v>
                </c:pt>
                <c:pt idx="14583">
                  <c:v>147.94210999998299</c:v>
                </c:pt>
                <c:pt idx="14584">
                  <c:v>147.943402638592</c:v>
                </c:pt>
                <c:pt idx="14585">
                  <c:v>147.94756390360999</c:v>
                </c:pt>
                <c:pt idx="14586">
                  <c:v>147.95060279631201</c:v>
                </c:pt>
                <c:pt idx="14587">
                  <c:v>147.94445619940299</c:v>
                </c:pt>
                <c:pt idx="14588">
                  <c:v>147.92834303169599</c:v>
                </c:pt>
                <c:pt idx="14589">
                  <c:v>147.91604500161</c:v>
                </c:pt>
                <c:pt idx="14590">
                  <c:v>147.91016338831099</c:v>
                </c:pt>
                <c:pt idx="14591">
                  <c:v>147.90711369846301</c:v>
                </c:pt>
                <c:pt idx="14592">
                  <c:v>147.90540999996401</c:v>
                </c:pt>
                <c:pt idx="14593">
                  <c:v>147.90167621446599</c:v>
                </c:pt>
                <c:pt idx="14594">
                  <c:v>147.8994877149</c:v>
                </c:pt>
                <c:pt idx="14595">
                  <c:v>147.89504689602299</c:v>
                </c:pt>
                <c:pt idx="14596">
                  <c:v>147.89240845619199</c:v>
                </c:pt>
                <c:pt idx="14597">
                  <c:v>147.892545020043</c:v>
                </c:pt>
                <c:pt idx="14598">
                  <c:v>147.893050268775</c:v>
                </c:pt>
                <c:pt idx="14599">
                  <c:v>147.89207166920201</c:v>
                </c:pt>
                <c:pt idx="14600">
                  <c:v>147.88679686328399</c:v>
                </c:pt>
                <c:pt idx="14601">
                  <c:v>147.87929294567601</c:v>
                </c:pt>
                <c:pt idx="14602">
                  <c:v>147.87975323523901</c:v>
                </c:pt>
                <c:pt idx="14603">
                  <c:v>147.88743327925999</c:v>
                </c:pt>
                <c:pt idx="14604">
                  <c:v>147.899531084464</c:v>
                </c:pt>
                <c:pt idx="14605">
                  <c:v>147.902598654244</c:v>
                </c:pt>
                <c:pt idx="14606">
                  <c:v>147.90137000004501</c:v>
                </c:pt>
                <c:pt idx="14607">
                  <c:v>147.90778033061201</c:v>
                </c:pt>
                <c:pt idx="14608">
                  <c:v>147.91687579500399</c:v>
                </c:pt>
                <c:pt idx="14609">
                  <c:v>147.92105000000399</c:v>
                </c:pt>
                <c:pt idx="14610">
                  <c:v>147.938519591725</c:v>
                </c:pt>
                <c:pt idx="14611">
                  <c:v>147.96136000003099</c:v>
                </c:pt>
                <c:pt idx="14612">
                  <c:v>147.96646176075399</c:v>
                </c:pt>
                <c:pt idx="14613">
                  <c:v>147.98404531982001</c:v>
                </c:pt>
                <c:pt idx="14614">
                  <c:v>148.00111235692199</c:v>
                </c:pt>
                <c:pt idx="14615">
                  <c:v>148.016657212122</c:v>
                </c:pt>
                <c:pt idx="14616">
                  <c:v>148.02894927582599</c:v>
                </c:pt>
                <c:pt idx="14617">
                  <c:v>148.03912561665399</c:v>
                </c:pt>
                <c:pt idx="14618">
                  <c:v>148.046219999952</c:v>
                </c:pt>
                <c:pt idx="14619">
                  <c:v>148.05133394478199</c:v>
                </c:pt>
                <c:pt idx="14620">
                  <c:v>148.055147642516</c:v>
                </c:pt>
                <c:pt idx="14621">
                  <c:v>148.05299073168899</c:v>
                </c:pt>
                <c:pt idx="14622">
                  <c:v>148.042150577092</c:v>
                </c:pt>
                <c:pt idx="14623">
                  <c:v>148.03199456764301</c:v>
                </c:pt>
                <c:pt idx="14624">
                  <c:v>148.02325805366399</c:v>
                </c:pt>
                <c:pt idx="14625">
                  <c:v>148.011465282193</c:v>
                </c:pt>
                <c:pt idx="14626">
                  <c:v>147.99803969710399</c:v>
                </c:pt>
                <c:pt idx="14627">
                  <c:v>147.987040588664</c:v>
                </c:pt>
                <c:pt idx="14628">
                  <c:v>147.97625534151101</c:v>
                </c:pt>
                <c:pt idx="14629">
                  <c:v>147.959444401496</c:v>
                </c:pt>
                <c:pt idx="14630">
                  <c:v>147.933475209157</c:v>
                </c:pt>
                <c:pt idx="14631">
                  <c:v>147.909410000013</c:v>
                </c:pt>
                <c:pt idx="14632">
                  <c:v>147.89154117034499</c:v>
                </c:pt>
                <c:pt idx="14633">
                  <c:v>147.88196374632199</c:v>
                </c:pt>
                <c:pt idx="14634">
                  <c:v>147.871881179458</c:v>
                </c:pt>
                <c:pt idx="14635">
                  <c:v>147.863371091999</c:v>
                </c:pt>
                <c:pt idx="14636">
                  <c:v>147.85867422671501</c:v>
                </c:pt>
                <c:pt idx="14637">
                  <c:v>147.858198843087</c:v>
                </c:pt>
                <c:pt idx="14638">
                  <c:v>147.86030843142299</c:v>
                </c:pt>
                <c:pt idx="14639">
                  <c:v>147.86719289431599</c:v>
                </c:pt>
                <c:pt idx="14640">
                  <c:v>147.87557284317799</c:v>
                </c:pt>
                <c:pt idx="14641">
                  <c:v>147.88237715378099</c:v>
                </c:pt>
                <c:pt idx="14642">
                  <c:v>147.891541125017</c:v>
                </c:pt>
                <c:pt idx="14643">
                  <c:v>147.897937350039</c:v>
                </c:pt>
                <c:pt idx="14644">
                  <c:v>147.908844653984</c:v>
                </c:pt>
                <c:pt idx="14645">
                  <c:v>147.919689999946</c:v>
                </c:pt>
                <c:pt idx="14646">
                  <c:v>147.92679697977999</c:v>
                </c:pt>
                <c:pt idx="14647">
                  <c:v>147.93853926203499</c:v>
                </c:pt>
                <c:pt idx="14648">
                  <c:v>147.95304355738699</c:v>
                </c:pt>
                <c:pt idx="14649">
                  <c:v>147.96803054235099</c:v>
                </c:pt>
                <c:pt idx="14650">
                  <c:v>147.98288044395099</c:v>
                </c:pt>
                <c:pt idx="14651">
                  <c:v>147.9956540645</c:v>
                </c:pt>
                <c:pt idx="14652">
                  <c:v>148.00084845112701</c:v>
                </c:pt>
                <c:pt idx="14653">
                  <c:v>147.99983038408999</c:v>
                </c:pt>
                <c:pt idx="14654">
                  <c:v>147.999895044531</c:v>
                </c:pt>
                <c:pt idx="14655">
                  <c:v>147.989841929574</c:v>
                </c:pt>
                <c:pt idx="14656">
                  <c:v>147.97770405886399</c:v>
                </c:pt>
                <c:pt idx="14657">
                  <c:v>147.958569999997</c:v>
                </c:pt>
                <c:pt idx="14658">
                  <c:v>147.95187246614501</c:v>
                </c:pt>
                <c:pt idx="14659">
                  <c:v>147.94275558324401</c:v>
                </c:pt>
                <c:pt idx="14660">
                  <c:v>147.93171607124401</c:v>
                </c:pt>
                <c:pt idx="14661">
                  <c:v>147.92084519271299</c:v>
                </c:pt>
                <c:pt idx="14662">
                  <c:v>147.90991344308301</c:v>
                </c:pt>
                <c:pt idx="14663">
                  <c:v>147.89734699161599</c:v>
                </c:pt>
                <c:pt idx="14664">
                  <c:v>147.884786665169</c:v>
                </c:pt>
                <c:pt idx="14665">
                  <c:v>147.87404118269799</c:v>
                </c:pt>
                <c:pt idx="14666">
                  <c:v>147.86106834258501</c:v>
                </c:pt>
                <c:pt idx="14667">
                  <c:v>147.84660000001401</c:v>
                </c:pt>
                <c:pt idx="14668">
                  <c:v>147.82865846054901</c:v>
                </c:pt>
                <c:pt idx="14669">
                  <c:v>147.80994715242801</c:v>
                </c:pt>
                <c:pt idx="14670">
                  <c:v>147.79085941823399</c:v>
                </c:pt>
                <c:pt idx="14671">
                  <c:v>147.77220029514399</c:v>
                </c:pt>
                <c:pt idx="14672">
                  <c:v>147.75377763795399</c:v>
                </c:pt>
                <c:pt idx="14673">
                  <c:v>147.74087583973599</c:v>
                </c:pt>
                <c:pt idx="14674">
                  <c:v>147.74095892622401</c:v>
                </c:pt>
                <c:pt idx="14675">
                  <c:v>147.74689767570499</c:v>
                </c:pt>
                <c:pt idx="14676">
                  <c:v>147.75484828100801</c:v>
                </c:pt>
                <c:pt idx="14677">
                  <c:v>147.764412924531</c:v>
                </c:pt>
                <c:pt idx="14678">
                  <c:v>147.76854999998099</c:v>
                </c:pt>
                <c:pt idx="14679">
                  <c:v>147.77598440261201</c:v>
                </c:pt>
                <c:pt idx="14680">
                  <c:v>147.79176280796699</c:v>
                </c:pt>
                <c:pt idx="14681">
                  <c:v>147.806798426889</c:v>
                </c:pt>
                <c:pt idx="14682">
                  <c:v>147.82303243291801</c:v>
                </c:pt>
                <c:pt idx="14683">
                  <c:v>147.84548045672099</c:v>
                </c:pt>
                <c:pt idx="14684">
                  <c:v>147.868407602746</c:v>
                </c:pt>
                <c:pt idx="14685">
                  <c:v>147.878578987043</c:v>
                </c:pt>
                <c:pt idx="14686">
                  <c:v>147.888372176319</c:v>
                </c:pt>
                <c:pt idx="14687">
                  <c:v>147.88954690616501</c:v>
                </c:pt>
                <c:pt idx="14688">
                  <c:v>147.88969000004801</c:v>
                </c:pt>
                <c:pt idx="14689">
                  <c:v>147.89415037572999</c:v>
                </c:pt>
                <c:pt idx="14690">
                  <c:v>147.90669043475</c:v>
                </c:pt>
                <c:pt idx="14691">
                  <c:v>147.917482404362</c:v>
                </c:pt>
                <c:pt idx="14692">
                  <c:v>147.927571184165</c:v>
                </c:pt>
                <c:pt idx="14693">
                  <c:v>147.93831180929999</c:v>
                </c:pt>
                <c:pt idx="14694">
                  <c:v>147.94915397047299</c:v>
                </c:pt>
                <c:pt idx="14695">
                  <c:v>147.95848129085701</c:v>
                </c:pt>
                <c:pt idx="14696">
                  <c:v>147.96762825473701</c:v>
                </c:pt>
                <c:pt idx="14697">
                  <c:v>147.97736154667101</c:v>
                </c:pt>
                <c:pt idx="14698">
                  <c:v>147.980902847023</c:v>
                </c:pt>
                <c:pt idx="14699">
                  <c:v>147.97586933592899</c:v>
                </c:pt>
                <c:pt idx="14700">
                  <c:v>147.97770187595501</c:v>
                </c:pt>
                <c:pt idx="14701">
                  <c:v>147.979130000033</c:v>
                </c:pt>
                <c:pt idx="14702">
                  <c:v>147.98031466276399</c:v>
                </c:pt>
                <c:pt idx="14703">
                  <c:v>147.979765742376</c:v>
                </c:pt>
                <c:pt idx="14704">
                  <c:v>147.975896249768</c:v>
                </c:pt>
                <c:pt idx="14705">
                  <c:v>147.97161793658199</c:v>
                </c:pt>
                <c:pt idx="14706">
                  <c:v>147.96648213632</c:v>
                </c:pt>
                <c:pt idx="14707">
                  <c:v>147.957724752671</c:v>
                </c:pt>
                <c:pt idx="14708">
                  <c:v>147.95890334789399</c:v>
                </c:pt>
                <c:pt idx="14709">
                  <c:v>147.95604999998301</c:v>
                </c:pt>
                <c:pt idx="14710">
                  <c:v>147.95114049739701</c:v>
                </c:pt>
                <c:pt idx="14711">
                  <c:v>147.95262820824701</c:v>
                </c:pt>
                <c:pt idx="14712">
                  <c:v>147.95192656374201</c:v>
                </c:pt>
                <c:pt idx="14713">
                  <c:v>147.951068609873</c:v>
                </c:pt>
                <c:pt idx="14714">
                  <c:v>147.95154000000201</c:v>
                </c:pt>
                <c:pt idx="14715">
                  <c:v>147.946830195833</c:v>
                </c:pt>
                <c:pt idx="14716">
                  <c:v>147.93895000002701</c:v>
                </c:pt>
                <c:pt idx="14717">
                  <c:v>147.936815945972</c:v>
                </c:pt>
                <c:pt idx="14718">
                  <c:v>147.92876535505999</c:v>
                </c:pt>
                <c:pt idx="14719">
                  <c:v>147.919529085021</c:v>
                </c:pt>
                <c:pt idx="14720">
                  <c:v>147.91317935887699</c:v>
                </c:pt>
                <c:pt idx="14721">
                  <c:v>147.90517999997601</c:v>
                </c:pt>
                <c:pt idx="14722">
                  <c:v>147.90475364296501</c:v>
                </c:pt>
                <c:pt idx="14723">
                  <c:v>147.901822735205</c:v>
                </c:pt>
                <c:pt idx="14724">
                  <c:v>147.90081556167999</c:v>
                </c:pt>
                <c:pt idx="14725">
                  <c:v>147.90420985828601</c:v>
                </c:pt>
                <c:pt idx="14726">
                  <c:v>147.90744723015399</c:v>
                </c:pt>
                <c:pt idx="14727">
                  <c:v>147.903378189336</c:v>
                </c:pt>
                <c:pt idx="14728">
                  <c:v>147.893962543013</c:v>
                </c:pt>
                <c:pt idx="14729">
                  <c:v>147.888945113684</c:v>
                </c:pt>
                <c:pt idx="14730">
                  <c:v>147.887558102447</c:v>
                </c:pt>
                <c:pt idx="14731">
                  <c:v>147.88571581681001</c:v>
                </c:pt>
                <c:pt idx="14732">
                  <c:v>147.892245159098</c:v>
                </c:pt>
                <c:pt idx="14733">
                  <c:v>147.897780000024</c:v>
                </c:pt>
                <c:pt idx="14734">
                  <c:v>147.902087136815</c:v>
                </c:pt>
                <c:pt idx="14735">
                  <c:v>147.905208333834</c:v>
                </c:pt>
                <c:pt idx="14736">
                  <c:v>147.909177818719</c:v>
                </c:pt>
                <c:pt idx="14737">
                  <c:v>147.911358699277</c:v>
                </c:pt>
                <c:pt idx="14738">
                  <c:v>147.90857082941</c:v>
                </c:pt>
                <c:pt idx="14739">
                  <c:v>147.89985567630299</c:v>
                </c:pt>
                <c:pt idx="14740">
                  <c:v>147.88641624201099</c:v>
                </c:pt>
                <c:pt idx="14741">
                  <c:v>147.86707805951701</c:v>
                </c:pt>
                <c:pt idx="14742">
                  <c:v>147.84188090241901</c:v>
                </c:pt>
                <c:pt idx="14743">
                  <c:v>147.82893841572499</c:v>
                </c:pt>
                <c:pt idx="14744">
                  <c:v>147.820211057709</c:v>
                </c:pt>
                <c:pt idx="14745">
                  <c:v>147.813326858257</c:v>
                </c:pt>
                <c:pt idx="14746">
                  <c:v>147.807068613642</c:v>
                </c:pt>
                <c:pt idx="14747">
                  <c:v>147.80080000002201</c:v>
                </c:pt>
                <c:pt idx="14748">
                  <c:v>147.79596900754299</c:v>
                </c:pt>
                <c:pt idx="14749">
                  <c:v>147.78218781468499</c:v>
                </c:pt>
                <c:pt idx="14750">
                  <c:v>147.77554112881899</c:v>
                </c:pt>
                <c:pt idx="14751">
                  <c:v>147.77782712870999</c:v>
                </c:pt>
                <c:pt idx="14752">
                  <c:v>147.781712688905</c:v>
                </c:pt>
                <c:pt idx="14753">
                  <c:v>147.78483083255099</c:v>
                </c:pt>
                <c:pt idx="14754">
                  <c:v>147.78491732532001</c:v>
                </c:pt>
                <c:pt idx="14755">
                  <c:v>147.78710656811199</c:v>
                </c:pt>
                <c:pt idx="14756">
                  <c:v>147.792314424236</c:v>
                </c:pt>
                <c:pt idx="14757">
                  <c:v>147.79784303315799</c:v>
                </c:pt>
                <c:pt idx="14758">
                  <c:v>147.800338046658</c:v>
                </c:pt>
                <c:pt idx="14759">
                  <c:v>147.81110000003699</c:v>
                </c:pt>
                <c:pt idx="14760">
                  <c:v>147.826633900205</c:v>
                </c:pt>
                <c:pt idx="14761">
                  <c:v>147.838700542097</c:v>
                </c:pt>
                <c:pt idx="14762">
                  <c:v>147.84954113558999</c:v>
                </c:pt>
                <c:pt idx="14763">
                  <c:v>147.85941301416</c:v>
                </c:pt>
                <c:pt idx="14764">
                  <c:v>147.868552540526</c:v>
                </c:pt>
                <c:pt idx="14765">
                  <c:v>147.88354209609699</c:v>
                </c:pt>
                <c:pt idx="14766">
                  <c:v>147.89713106400001</c:v>
                </c:pt>
                <c:pt idx="14767">
                  <c:v>147.901743639491</c:v>
                </c:pt>
                <c:pt idx="14768">
                  <c:v>147.905419616865</c:v>
                </c:pt>
                <c:pt idx="14769">
                  <c:v>147.90465903509599</c:v>
                </c:pt>
                <c:pt idx="14770">
                  <c:v>147.90576977536199</c:v>
                </c:pt>
                <c:pt idx="14771">
                  <c:v>147.90381999996799</c:v>
                </c:pt>
                <c:pt idx="14772">
                  <c:v>147.89761900531499</c:v>
                </c:pt>
                <c:pt idx="14773">
                  <c:v>147.90081017332099</c:v>
                </c:pt>
                <c:pt idx="14774">
                  <c:v>147.90424611348601</c:v>
                </c:pt>
                <c:pt idx="14775">
                  <c:v>147.90409219475799</c:v>
                </c:pt>
                <c:pt idx="14776">
                  <c:v>147.89807562589101</c:v>
                </c:pt>
                <c:pt idx="14777">
                  <c:v>147.885482740344</c:v>
                </c:pt>
                <c:pt idx="14778">
                  <c:v>147.86900277216</c:v>
                </c:pt>
                <c:pt idx="14779">
                  <c:v>147.85483867793999</c:v>
                </c:pt>
                <c:pt idx="14780">
                  <c:v>147.84568507850301</c:v>
                </c:pt>
                <c:pt idx="14781">
                  <c:v>147.842030948087</c:v>
                </c:pt>
                <c:pt idx="14782">
                  <c:v>147.84212889579501</c:v>
                </c:pt>
                <c:pt idx="14783">
                  <c:v>147.841238122059</c:v>
                </c:pt>
                <c:pt idx="14784">
                  <c:v>147.839073682867</c:v>
                </c:pt>
                <c:pt idx="14785">
                  <c:v>147.83793394172</c:v>
                </c:pt>
                <c:pt idx="14786">
                  <c:v>147.832401116988</c:v>
                </c:pt>
                <c:pt idx="14787">
                  <c:v>147.827740000044</c:v>
                </c:pt>
                <c:pt idx="14788">
                  <c:v>147.81979553611501</c:v>
                </c:pt>
                <c:pt idx="14789">
                  <c:v>147.81012422025501</c:v>
                </c:pt>
                <c:pt idx="14790">
                  <c:v>147.804853019695</c:v>
                </c:pt>
                <c:pt idx="14791">
                  <c:v>147.809628295831</c:v>
                </c:pt>
                <c:pt idx="14792">
                  <c:v>147.82193123450099</c:v>
                </c:pt>
                <c:pt idx="14793">
                  <c:v>147.83267905018701</c:v>
                </c:pt>
                <c:pt idx="14794">
                  <c:v>147.844115332971</c:v>
                </c:pt>
                <c:pt idx="14795">
                  <c:v>147.86250336971599</c:v>
                </c:pt>
                <c:pt idx="14796">
                  <c:v>147.88614882445299</c:v>
                </c:pt>
                <c:pt idx="14797">
                  <c:v>147.90975463272</c:v>
                </c:pt>
                <c:pt idx="14798">
                  <c:v>147.93458093992001</c:v>
                </c:pt>
                <c:pt idx="14799">
                  <c:v>147.966151953207</c:v>
                </c:pt>
                <c:pt idx="14800">
                  <c:v>147.994566687092</c:v>
                </c:pt>
                <c:pt idx="14801">
                  <c:v>148.00405554079299</c:v>
                </c:pt>
                <c:pt idx="14802">
                  <c:v>148.01950614843801</c:v>
                </c:pt>
                <c:pt idx="14803">
                  <c:v>148.03637601087399</c:v>
                </c:pt>
                <c:pt idx="14804">
                  <c:v>148.04696430066701</c:v>
                </c:pt>
                <c:pt idx="14805">
                  <c:v>148.05760353800699</c:v>
                </c:pt>
                <c:pt idx="14806">
                  <c:v>148.07102117415201</c:v>
                </c:pt>
                <c:pt idx="14807">
                  <c:v>148.08895428571901</c:v>
                </c:pt>
                <c:pt idx="14808">
                  <c:v>148.11070989805501</c:v>
                </c:pt>
                <c:pt idx="14809">
                  <c:v>148.12876911773901</c:v>
                </c:pt>
                <c:pt idx="14810">
                  <c:v>148.14419001461599</c:v>
                </c:pt>
                <c:pt idx="14811">
                  <c:v>148.16283542428599</c:v>
                </c:pt>
                <c:pt idx="14812">
                  <c:v>148.177374895898</c:v>
                </c:pt>
                <c:pt idx="14813">
                  <c:v>148.18945506973699</c:v>
                </c:pt>
                <c:pt idx="14814">
                  <c:v>148.18662153199699</c:v>
                </c:pt>
                <c:pt idx="14815">
                  <c:v>148.16855999998</c:v>
                </c:pt>
                <c:pt idx="14816">
                  <c:v>148.14555744542699</c:v>
                </c:pt>
                <c:pt idx="14817">
                  <c:v>148.119795364678</c:v>
                </c:pt>
                <c:pt idx="14818">
                  <c:v>148.07706591133601</c:v>
                </c:pt>
                <c:pt idx="14819">
                  <c:v>148.03002958849001</c:v>
                </c:pt>
                <c:pt idx="14820">
                  <c:v>148.01233999994901</c:v>
                </c:pt>
                <c:pt idx="14821">
                  <c:v>148.00079884534301</c:v>
                </c:pt>
                <c:pt idx="14822">
                  <c:v>147.97012278254201</c:v>
                </c:pt>
                <c:pt idx="14823">
                  <c:v>147.93697667401301</c:v>
                </c:pt>
                <c:pt idx="14824">
                  <c:v>147.911927821956</c:v>
                </c:pt>
                <c:pt idx="14825">
                  <c:v>147.89343796147401</c:v>
                </c:pt>
                <c:pt idx="14826">
                  <c:v>147.887010690636</c:v>
                </c:pt>
                <c:pt idx="14827">
                  <c:v>147.88238569693999</c:v>
                </c:pt>
                <c:pt idx="14828">
                  <c:v>147.87385112921899</c:v>
                </c:pt>
                <c:pt idx="14829">
                  <c:v>147.86823689017501</c:v>
                </c:pt>
                <c:pt idx="14830">
                  <c:v>147.86431999999601</c:v>
                </c:pt>
                <c:pt idx="14831">
                  <c:v>147.85760809229899</c:v>
                </c:pt>
                <c:pt idx="14832">
                  <c:v>147.850640040825</c:v>
                </c:pt>
                <c:pt idx="14833">
                  <c:v>147.846032344603</c:v>
                </c:pt>
                <c:pt idx="14834">
                  <c:v>147.844864525292</c:v>
                </c:pt>
                <c:pt idx="14835">
                  <c:v>147.84671576447101</c:v>
                </c:pt>
                <c:pt idx="14836">
                  <c:v>147.848732502046</c:v>
                </c:pt>
                <c:pt idx="14837">
                  <c:v>147.84779432422599</c:v>
                </c:pt>
                <c:pt idx="14838">
                  <c:v>147.84302299754799</c:v>
                </c:pt>
                <c:pt idx="14839">
                  <c:v>147.83788151290099</c:v>
                </c:pt>
                <c:pt idx="14840">
                  <c:v>147.83708688997501</c:v>
                </c:pt>
                <c:pt idx="14841">
                  <c:v>147.83434242868401</c:v>
                </c:pt>
                <c:pt idx="14842">
                  <c:v>147.829288015917</c:v>
                </c:pt>
                <c:pt idx="14843">
                  <c:v>147.82312000000601</c:v>
                </c:pt>
                <c:pt idx="14844">
                  <c:v>147.82188401007301</c:v>
                </c:pt>
                <c:pt idx="14845">
                  <c:v>147.82063583978999</c:v>
                </c:pt>
                <c:pt idx="14846">
                  <c:v>147.819366469963</c:v>
                </c:pt>
                <c:pt idx="14847">
                  <c:v>147.81976116850501</c:v>
                </c:pt>
                <c:pt idx="14848">
                  <c:v>147.82193328976601</c:v>
                </c:pt>
                <c:pt idx="14849">
                  <c:v>147.822914260685</c:v>
                </c:pt>
                <c:pt idx="14850">
                  <c:v>147.82238525816101</c:v>
                </c:pt>
                <c:pt idx="14851">
                  <c:v>147.82471713448899</c:v>
                </c:pt>
                <c:pt idx="14852">
                  <c:v>147.826588024926</c:v>
                </c:pt>
                <c:pt idx="14853">
                  <c:v>147.82515859245001</c:v>
                </c:pt>
                <c:pt idx="14854">
                  <c:v>147.816180000038</c:v>
                </c:pt>
                <c:pt idx="14855">
                  <c:v>147.810510703917</c:v>
                </c:pt>
                <c:pt idx="14856">
                  <c:v>147.80665174123499</c:v>
                </c:pt>
                <c:pt idx="14857">
                  <c:v>147.803188568058</c:v>
                </c:pt>
                <c:pt idx="14858">
                  <c:v>147.803690685227</c:v>
                </c:pt>
                <c:pt idx="14859">
                  <c:v>147.80720425169201</c:v>
                </c:pt>
                <c:pt idx="14860">
                  <c:v>147.810015483651</c:v>
                </c:pt>
                <c:pt idx="14861">
                  <c:v>147.81214122430899</c:v>
                </c:pt>
                <c:pt idx="14862">
                  <c:v>147.810827699154</c:v>
                </c:pt>
                <c:pt idx="14863">
                  <c:v>147.806881009276</c:v>
                </c:pt>
                <c:pt idx="14864">
                  <c:v>147.80466521548999</c:v>
                </c:pt>
                <c:pt idx="14865">
                  <c:v>147.80075638356399</c:v>
                </c:pt>
                <c:pt idx="14866">
                  <c:v>147.79727615489</c:v>
                </c:pt>
                <c:pt idx="14867">
                  <c:v>147.79773075823101</c:v>
                </c:pt>
                <c:pt idx="14868">
                  <c:v>147.801333293422</c:v>
                </c:pt>
                <c:pt idx="14869">
                  <c:v>147.81036000000299</c:v>
                </c:pt>
                <c:pt idx="14870">
                  <c:v>147.816616124419</c:v>
                </c:pt>
                <c:pt idx="14871">
                  <c:v>147.823307865289</c:v>
                </c:pt>
                <c:pt idx="14872">
                  <c:v>147.827621854158</c:v>
                </c:pt>
                <c:pt idx="14873">
                  <c:v>147.83026751693799</c:v>
                </c:pt>
                <c:pt idx="14874">
                  <c:v>147.83195469348999</c:v>
                </c:pt>
                <c:pt idx="14875">
                  <c:v>147.833225203247</c:v>
                </c:pt>
                <c:pt idx="14876">
                  <c:v>147.83223644513399</c:v>
                </c:pt>
                <c:pt idx="14877">
                  <c:v>147.83138026810099</c:v>
                </c:pt>
                <c:pt idx="14878">
                  <c:v>147.829331307763</c:v>
                </c:pt>
                <c:pt idx="14879">
                  <c:v>147.83214843516299</c:v>
                </c:pt>
                <c:pt idx="14880">
                  <c:v>147.840839999992</c:v>
                </c:pt>
                <c:pt idx="14881">
                  <c:v>147.850929892007</c:v>
                </c:pt>
                <c:pt idx="14882">
                  <c:v>147.85461746247299</c:v>
                </c:pt>
                <c:pt idx="14883">
                  <c:v>147.857857841857</c:v>
                </c:pt>
                <c:pt idx="14884">
                  <c:v>147.863101969589</c:v>
                </c:pt>
                <c:pt idx="14885">
                  <c:v>147.87605191357301</c:v>
                </c:pt>
                <c:pt idx="14886">
                  <c:v>147.896245966522</c:v>
                </c:pt>
                <c:pt idx="14887">
                  <c:v>147.91070039133999</c:v>
                </c:pt>
                <c:pt idx="14888">
                  <c:v>147.92272859418699</c:v>
                </c:pt>
                <c:pt idx="14889">
                  <c:v>147.93393334339001</c:v>
                </c:pt>
                <c:pt idx="14890">
                  <c:v>147.94274999997</c:v>
                </c:pt>
                <c:pt idx="14891">
                  <c:v>147.95024463700301</c:v>
                </c:pt>
                <c:pt idx="14892">
                  <c:v>147.95768749078499</c:v>
                </c:pt>
                <c:pt idx="14893">
                  <c:v>147.966982121527</c:v>
                </c:pt>
                <c:pt idx="14894">
                  <c:v>147.96765534231099</c:v>
                </c:pt>
                <c:pt idx="14895">
                  <c:v>147.966833513137</c:v>
                </c:pt>
                <c:pt idx="14896">
                  <c:v>147.969325120695</c:v>
                </c:pt>
                <c:pt idx="14897">
                  <c:v>147.971068003168</c:v>
                </c:pt>
                <c:pt idx="14898">
                  <c:v>147.975965415361</c:v>
                </c:pt>
                <c:pt idx="14899">
                  <c:v>147.98126215185599</c:v>
                </c:pt>
                <c:pt idx="14900">
                  <c:v>147.98217600771699</c:v>
                </c:pt>
                <c:pt idx="14901">
                  <c:v>147.98170267761401</c:v>
                </c:pt>
                <c:pt idx="14902">
                  <c:v>147.98125749129801</c:v>
                </c:pt>
                <c:pt idx="14903">
                  <c:v>147.979601663989</c:v>
                </c:pt>
                <c:pt idx="14904">
                  <c:v>147.977159999988</c:v>
                </c:pt>
                <c:pt idx="14905">
                  <c:v>147.97664585658299</c:v>
                </c:pt>
                <c:pt idx="14906">
                  <c:v>147.978005150673</c:v>
                </c:pt>
                <c:pt idx="14907">
                  <c:v>147.97682532071099</c:v>
                </c:pt>
                <c:pt idx="14908">
                  <c:v>147.97184253440901</c:v>
                </c:pt>
                <c:pt idx="14909">
                  <c:v>147.96493803358501</c:v>
                </c:pt>
                <c:pt idx="14910">
                  <c:v>147.959348132983</c:v>
                </c:pt>
                <c:pt idx="14911">
                  <c:v>147.95670306678599</c:v>
                </c:pt>
                <c:pt idx="14912">
                  <c:v>147.95742264125701</c:v>
                </c:pt>
                <c:pt idx="14913">
                  <c:v>147.95939071135999</c:v>
                </c:pt>
                <c:pt idx="14914">
                  <c:v>147.96275079278101</c:v>
                </c:pt>
                <c:pt idx="14915">
                  <c:v>147.96819672234801</c:v>
                </c:pt>
                <c:pt idx="14916">
                  <c:v>147.96858000005099</c:v>
                </c:pt>
                <c:pt idx="14917">
                  <c:v>147.97891046477099</c:v>
                </c:pt>
                <c:pt idx="14918">
                  <c:v>147.98515550474099</c:v>
                </c:pt>
                <c:pt idx="14919">
                  <c:v>147.98830902951099</c:v>
                </c:pt>
                <c:pt idx="14920">
                  <c:v>147.98744280189601</c:v>
                </c:pt>
                <c:pt idx="14921">
                  <c:v>147.98730797707501</c:v>
                </c:pt>
                <c:pt idx="14922">
                  <c:v>147.98653519158199</c:v>
                </c:pt>
                <c:pt idx="14923">
                  <c:v>147.98279000000699</c:v>
                </c:pt>
                <c:pt idx="14924">
                  <c:v>147.98099214493101</c:v>
                </c:pt>
                <c:pt idx="14925">
                  <c:v>147.97215266494001</c:v>
                </c:pt>
                <c:pt idx="14926">
                  <c:v>147.956740000011</c:v>
                </c:pt>
                <c:pt idx="14927">
                  <c:v>147.95594535446</c:v>
                </c:pt>
                <c:pt idx="14928">
                  <c:v>147.95120206841901</c:v>
                </c:pt>
                <c:pt idx="14929">
                  <c:v>147.95579810906</c:v>
                </c:pt>
                <c:pt idx="14930">
                  <c:v>147.95769999998299</c:v>
                </c:pt>
                <c:pt idx="14931">
                  <c:v>147.960223358273</c:v>
                </c:pt>
                <c:pt idx="14932">
                  <c:v>147.96442007613399</c:v>
                </c:pt>
                <c:pt idx="14933">
                  <c:v>147.96562903024301</c:v>
                </c:pt>
                <c:pt idx="14934">
                  <c:v>147.961437653643</c:v>
                </c:pt>
                <c:pt idx="14935">
                  <c:v>147.95537026628801</c:v>
                </c:pt>
                <c:pt idx="14936">
                  <c:v>147.95002899769599</c:v>
                </c:pt>
                <c:pt idx="14937">
                  <c:v>147.946483439443</c:v>
                </c:pt>
                <c:pt idx="14938">
                  <c:v>147.94547928236199</c:v>
                </c:pt>
                <c:pt idx="14939">
                  <c:v>147.945130190177</c:v>
                </c:pt>
                <c:pt idx="14940">
                  <c:v>147.942216383415</c:v>
                </c:pt>
                <c:pt idx="14941">
                  <c:v>147.932440315013</c:v>
                </c:pt>
                <c:pt idx="14942">
                  <c:v>147.92873999993901</c:v>
                </c:pt>
                <c:pt idx="14943">
                  <c:v>147.92858316190299</c:v>
                </c:pt>
                <c:pt idx="14944">
                  <c:v>147.92831100756499</c:v>
                </c:pt>
                <c:pt idx="14945">
                  <c:v>147.928967285878</c:v>
                </c:pt>
                <c:pt idx="14946">
                  <c:v>147.93254994713001</c:v>
                </c:pt>
                <c:pt idx="14947">
                  <c:v>147.93693779166799</c:v>
                </c:pt>
                <c:pt idx="14948">
                  <c:v>147.938785121336</c:v>
                </c:pt>
                <c:pt idx="14949">
                  <c:v>147.93510778096899</c:v>
                </c:pt>
                <c:pt idx="14950">
                  <c:v>147.92664824555499</c:v>
                </c:pt>
                <c:pt idx="14951">
                  <c:v>147.917110229141</c:v>
                </c:pt>
                <c:pt idx="14952">
                  <c:v>147.92286999994499</c:v>
                </c:pt>
                <c:pt idx="14953">
                  <c:v>147.926944872056</c:v>
                </c:pt>
                <c:pt idx="14954">
                  <c:v>147.93377738258499</c:v>
                </c:pt>
                <c:pt idx="14955">
                  <c:v>147.93968653208199</c:v>
                </c:pt>
                <c:pt idx="14956">
                  <c:v>147.94648466908299</c:v>
                </c:pt>
                <c:pt idx="14957">
                  <c:v>147.95244459702101</c:v>
                </c:pt>
                <c:pt idx="14958">
                  <c:v>147.95472592363799</c:v>
                </c:pt>
                <c:pt idx="14959">
                  <c:v>147.95658832402501</c:v>
                </c:pt>
                <c:pt idx="14960">
                  <c:v>147.96170166764</c:v>
                </c:pt>
                <c:pt idx="14961">
                  <c:v>147.96585788542001</c:v>
                </c:pt>
                <c:pt idx="14962">
                  <c:v>147.9726984989</c:v>
                </c:pt>
                <c:pt idx="14963">
                  <c:v>147.98001000004399</c:v>
                </c:pt>
                <c:pt idx="14964">
                  <c:v>147.98547869622001</c:v>
                </c:pt>
                <c:pt idx="14965">
                  <c:v>147.989729797541</c:v>
                </c:pt>
                <c:pt idx="14966">
                  <c:v>147.98662101690201</c:v>
                </c:pt>
                <c:pt idx="14967">
                  <c:v>147.98235989144001</c:v>
                </c:pt>
                <c:pt idx="14968">
                  <c:v>147.97836815135801</c:v>
                </c:pt>
                <c:pt idx="14969">
                  <c:v>147.97396941529101</c:v>
                </c:pt>
                <c:pt idx="14970">
                  <c:v>147.970751028862</c:v>
                </c:pt>
                <c:pt idx="14971">
                  <c:v>147.962101618221</c:v>
                </c:pt>
                <c:pt idx="14972">
                  <c:v>147.945172254124</c:v>
                </c:pt>
                <c:pt idx="14973">
                  <c:v>147.93986594907801</c:v>
                </c:pt>
                <c:pt idx="14974">
                  <c:v>147.937571268874</c:v>
                </c:pt>
                <c:pt idx="14975">
                  <c:v>147.92042999997801</c:v>
                </c:pt>
                <c:pt idx="14976">
                  <c:v>147.90026208463399</c:v>
                </c:pt>
                <c:pt idx="14977">
                  <c:v>147.88550075335201</c:v>
                </c:pt>
                <c:pt idx="14978">
                  <c:v>147.86925653796999</c:v>
                </c:pt>
                <c:pt idx="14979">
                  <c:v>147.85553947676499</c:v>
                </c:pt>
                <c:pt idx="14980">
                  <c:v>147.846080472409</c:v>
                </c:pt>
                <c:pt idx="14981">
                  <c:v>147.839716207218</c:v>
                </c:pt>
                <c:pt idx="14982">
                  <c:v>147.829609868924</c:v>
                </c:pt>
                <c:pt idx="14983">
                  <c:v>147.818037476901</c:v>
                </c:pt>
                <c:pt idx="14984">
                  <c:v>147.80897769787299</c:v>
                </c:pt>
                <c:pt idx="14985">
                  <c:v>147.799775256103</c:v>
                </c:pt>
                <c:pt idx="14986">
                  <c:v>147.78676435181401</c:v>
                </c:pt>
                <c:pt idx="14987">
                  <c:v>147.77753999998799</c:v>
                </c:pt>
                <c:pt idx="14988">
                  <c:v>147.77831231494801</c:v>
                </c:pt>
                <c:pt idx="14989">
                  <c:v>147.78082658047501</c:v>
                </c:pt>
                <c:pt idx="14990">
                  <c:v>147.77936645847299</c:v>
                </c:pt>
                <c:pt idx="14991">
                  <c:v>147.77149812951899</c:v>
                </c:pt>
                <c:pt idx="14992">
                  <c:v>147.760298208959</c:v>
                </c:pt>
                <c:pt idx="14993">
                  <c:v>147.74666973089001</c:v>
                </c:pt>
                <c:pt idx="14994">
                  <c:v>147.73681240126399</c:v>
                </c:pt>
                <c:pt idx="14995">
                  <c:v>147.73394519617199</c:v>
                </c:pt>
                <c:pt idx="14996">
                  <c:v>147.73045030687999</c:v>
                </c:pt>
                <c:pt idx="14997">
                  <c:v>147.72785539533299</c:v>
                </c:pt>
                <c:pt idx="14998">
                  <c:v>147.73334730885699</c:v>
                </c:pt>
                <c:pt idx="14999">
                  <c:v>147.740100000041</c:v>
                </c:pt>
                <c:pt idx="15000">
                  <c:v>147.75134738349101</c:v>
                </c:pt>
                <c:pt idx="15001">
                  <c:v>147.762970982789</c:v>
                </c:pt>
                <c:pt idx="15002">
                  <c:v>147.77832099642501</c:v>
                </c:pt>
                <c:pt idx="15003">
                  <c:v>147.791241745664</c:v>
                </c:pt>
                <c:pt idx="15004">
                  <c:v>147.799937082284</c:v>
                </c:pt>
                <c:pt idx="15005">
                  <c:v>147.80240424401299</c:v>
                </c:pt>
                <c:pt idx="15006">
                  <c:v>147.80151538459401</c:v>
                </c:pt>
                <c:pt idx="15007">
                  <c:v>147.80336999625601</c:v>
                </c:pt>
                <c:pt idx="15008">
                  <c:v>147.80919828312699</c:v>
                </c:pt>
                <c:pt idx="15009">
                  <c:v>147.82068835580401</c:v>
                </c:pt>
                <c:pt idx="15010">
                  <c:v>147.83783311998499</c:v>
                </c:pt>
                <c:pt idx="15011">
                  <c:v>147.852714879818</c:v>
                </c:pt>
                <c:pt idx="15012">
                  <c:v>147.86682444639101</c:v>
                </c:pt>
                <c:pt idx="15013">
                  <c:v>147.878687451849</c:v>
                </c:pt>
                <c:pt idx="15014">
                  <c:v>147.88921999998999</c:v>
                </c:pt>
                <c:pt idx="15015">
                  <c:v>147.89762786086899</c:v>
                </c:pt>
                <c:pt idx="15016">
                  <c:v>147.907061653753</c:v>
                </c:pt>
                <c:pt idx="15017">
                  <c:v>147.91611625010299</c:v>
                </c:pt>
                <c:pt idx="15018">
                  <c:v>147.91931993838</c:v>
                </c:pt>
                <c:pt idx="15019">
                  <c:v>147.92265977116799</c:v>
                </c:pt>
                <c:pt idx="15020">
                  <c:v>147.92877403920599</c:v>
                </c:pt>
                <c:pt idx="15021">
                  <c:v>147.93021216235101</c:v>
                </c:pt>
                <c:pt idx="15022">
                  <c:v>147.924612949188</c:v>
                </c:pt>
                <c:pt idx="15023">
                  <c:v>147.917620667172</c:v>
                </c:pt>
                <c:pt idx="15024">
                  <c:v>147.913540000046</c:v>
                </c:pt>
                <c:pt idx="15025">
                  <c:v>147.914561012007</c:v>
                </c:pt>
                <c:pt idx="15026">
                  <c:v>147.922349999966</c:v>
                </c:pt>
                <c:pt idx="15027">
                  <c:v>147.92247628603999</c:v>
                </c:pt>
                <c:pt idx="15028">
                  <c:v>147.927699999938</c:v>
                </c:pt>
                <c:pt idx="15029">
                  <c:v>147.91999920960899</c:v>
                </c:pt>
                <c:pt idx="15030">
                  <c:v>147.91314821338</c:v>
                </c:pt>
                <c:pt idx="15031">
                  <c:v>147.897987723298</c:v>
                </c:pt>
                <c:pt idx="15032">
                  <c:v>147.89413037663201</c:v>
                </c:pt>
                <c:pt idx="15033">
                  <c:v>147.89535926745401</c:v>
                </c:pt>
                <c:pt idx="15034">
                  <c:v>147.90038603269201</c:v>
                </c:pt>
                <c:pt idx="15035">
                  <c:v>147.90652666339699</c:v>
                </c:pt>
                <c:pt idx="15036">
                  <c:v>147.918179286796</c:v>
                </c:pt>
                <c:pt idx="15037">
                  <c:v>147.92989213080801</c:v>
                </c:pt>
                <c:pt idx="15038">
                  <c:v>147.94115999997001</c:v>
                </c:pt>
                <c:pt idx="15039">
                  <c:v>147.95361116282501</c:v>
                </c:pt>
                <c:pt idx="15040">
                  <c:v>147.96677462038201</c:v>
                </c:pt>
                <c:pt idx="15041">
                  <c:v>147.97697064863399</c:v>
                </c:pt>
                <c:pt idx="15042">
                  <c:v>147.98524742698601</c:v>
                </c:pt>
                <c:pt idx="15043">
                  <c:v>147.99044924030699</c:v>
                </c:pt>
                <c:pt idx="15044">
                  <c:v>147.994857693851</c:v>
                </c:pt>
                <c:pt idx="15045">
                  <c:v>148.00275225817199</c:v>
                </c:pt>
                <c:pt idx="15046">
                  <c:v>148.013628203373</c:v>
                </c:pt>
                <c:pt idx="15047">
                  <c:v>148.027777040887</c:v>
                </c:pt>
                <c:pt idx="15048">
                  <c:v>148.03267000004999</c:v>
                </c:pt>
                <c:pt idx="15049">
                  <c:v>148.040505821523</c:v>
                </c:pt>
                <c:pt idx="15050">
                  <c:v>148.04637581149001</c:v>
                </c:pt>
                <c:pt idx="15051">
                  <c:v>148.05296357064</c:v>
                </c:pt>
                <c:pt idx="15052">
                  <c:v>148.065484038899</c:v>
                </c:pt>
                <c:pt idx="15053">
                  <c:v>148.08146950689499</c:v>
                </c:pt>
                <c:pt idx="15054">
                  <c:v>148.09339927628301</c:v>
                </c:pt>
                <c:pt idx="15055">
                  <c:v>148.10303084760901</c:v>
                </c:pt>
                <c:pt idx="15056">
                  <c:v>148.116008485088</c:v>
                </c:pt>
                <c:pt idx="15057">
                  <c:v>148.12985493339499</c:v>
                </c:pt>
                <c:pt idx="15058">
                  <c:v>148.13712693999699</c:v>
                </c:pt>
                <c:pt idx="15059">
                  <c:v>148.14045094029001</c:v>
                </c:pt>
                <c:pt idx="15060">
                  <c:v>148.14061510886401</c:v>
                </c:pt>
                <c:pt idx="15061">
                  <c:v>148.14131632801801</c:v>
                </c:pt>
                <c:pt idx="15062">
                  <c:v>148.147699924108</c:v>
                </c:pt>
                <c:pt idx="15063">
                  <c:v>148.15568820839201</c:v>
                </c:pt>
                <c:pt idx="15064">
                  <c:v>148.16048000003701</c:v>
                </c:pt>
                <c:pt idx="15065">
                  <c:v>148.16453447530799</c:v>
                </c:pt>
                <c:pt idx="15066">
                  <c:v>148.16114706362401</c:v>
                </c:pt>
                <c:pt idx="15067">
                  <c:v>148.15418104219501</c:v>
                </c:pt>
                <c:pt idx="15068">
                  <c:v>148.14555387495901</c:v>
                </c:pt>
                <c:pt idx="15069">
                  <c:v>148.13228023370101</c:v>
                </c:pt>
                <c:pt idx="15070">
                  <c:v>148.11249240627001</c:v>
                </c:pt>
                <c:pt idx="15071">
                  <c:v>148.094191738695</c:v>
                </c:pt>
                <c:pt idx="15072">
                  <c:v>148.075692986956</c:v>
                </c:pt>
                <c:pt idx="15073">
                  <c:v>148.050703805148</c:v>
                </c:pt>
                <c:pt idx="15074">
                  <c:v>148.027128917276</c:v>
                </c:pt>
                <c:pt idx="15075">
                  <c:v>148.007137008352</c:v>
                </c:pt>
                <c:pt idx="15076">
                  <c:v>147.98878190174599</c:v>
                </c:pt>
                <c:pt idx="15077">
                  <c:v>147.96951714958701</c:v>
                </c:pt>
                <c:pt idx="15078">
                  <c:v>147.955219999939</c:v>
                </c:pt>
                <c:pt idx="15079">
                  <c:v>147.94143560137201</c:v>
                </c:pt>
                <c:pt idx="15080">
                  <c:v>147.93718766427801</c:v>
                </c:pt>
                <c:pt idx="15081">
                  <c:v>147.93790040660099</c:v>
                </c:pt>
                <c:pt idx="15082">
                  <c:v>147.936210844756</c:v>
                </c:pt>
                <c:pt idx="15083">
                  <c:v>147.93385589464299</c:v>
                </c:pt>
                <c:pt idx="15084">
                  <c:v>147.93914120172701</c:v>
                </c:pt>
                <c:pt idx="15085">
                  <c:v>147.93639966593699</c:v>
                </c:pt>
                <c:pt idx="15086">
                  <c:v>147.92971625033499</c:v>
                </c:pt>
                <c:pt idx="15087">
                  <c:v>147.915558217636</c:v>
                </c:pt>
                <c:pt idx="15088">
                  <c:v>147.89670449172499</c:v>
                </c:pt>
                <c:pt idx="15089">
                  <c:v>147.89252537896101</c:v>
                </c:pt>
                <c:pt idx="15090">
                  <c:v>147.89100200251801</c:v>
                </c:pt>
                <c:pt idx="15091">
                  <c:v>147.89015349179101</c:v>
                </c:pt>
                <c:pt idx="15092">
                  <c:v>147.890034600354</c:v>
                </c:pt>
                <c:pt idx="15093">
                  <c:v>147.88979405911701</c:v>
                </c:pt>
                <c:pt idx="15094">
                  <c:v>147.88970847037501</c:v>
                </c:pt>
                <c:pt idx="15095">
                  <c:v>147.89453273644699</c:v>
                </c:pt>
                <c:pt idx="15096">
                  <c:v>147.90271726752701</c:v>
                </c:pt>
                <c:pt idx="15097">
                  <c:v>147.907130628451</c:v>
                </c:pt>
                <c:pt idx="15098">
                  <c:v>147.908296529691</c:v>
                </c:pt>
                <c:pt idx="15099">
                  <c:v>147.907664494203</c:v>
                </c:pt>
                <c:pt idx="15100">
                  <c:v>147.90730897003701</c:v>
                </c:pt>
                <c:pt idx="15101">
                  <c:v>147.90049613117799</c:v>
                </c:pt>
                <c:pt idx="15102">
                  <c:v>147.887069847741</c:v>
                </c:pt>
                <c:pt idx="15103">
                  <c:v>147.87510042273399</c:v>
                </c:pt>
                <c:pt idx="15104">
                  <c:v>147.86052262576001</c:v>
                </c:pt>
                <c:pt idx="15105">
                  <c:v>147.842771383746</c:v>
                </c:pt>
                <c:pt idx="15106">
                  <c:v>147.823490823935</c:v>
                </c:pt>
                <c:pt idx="15107">
                  <c:v>147.806739289701</c:v>
                </c:pt>
                <c:pt idx="15108">
                  <c:v>147.79463780127</c:v>
                </c:pt>
                <c:pt idx="15109">
                  <c:v>147.792780739226</c:v>
                </c:pt>
                <c:pt idx="15110">
                  <c:v>147.800185829745</c:v>
                </c:pt>
                <c:pt idx="15111">
                  <c:v>147.80169830310001</c:v>
                </c:pt>
                <c:pt idx="15112">
                  <c:v>147.80449428878299</c:v>
                </c:pt>
                <c:pt idx="15113">
                  <c:v>147.80266999996499</c:v>
                </c:pt>
                <c:pt idx="15114">
                  <c:v>147.800431140673</c:v>
                </c:pt>
                <c:pt idx="15115">
                  <c:v>147.803644897944</c:v>
                </c:pt>
                <c:pt idx="15116">
                  <c:v>147.80844633179501</c:v>
                </c:pt>
                <c:pt idx="15117">
                  <c:v>147.81545990479401</c:v>
                </c:pt>
                <c:pt idx="15118">
                  <c:v>147.82016172139399</c:v>
                </c:pt>
                <c:pt idx="15119">
                  <c:v>147.82048181972701</c:v>
                </c:pt>
                <c:pt idx="15120">
                  <c:v>147.82023718990399</c:v>
                </c:pt>
                <c:pt idx="15121">
                  <c:v>147.81894382684999</c:v>
                </c:pt>
                <c:pt idx="15122">
                  <c:v>147.820471560633</c:v>
                </c:pt>
                <c:pt idx="15123">
                  <c:v>147.81993381948399</c:v>
                </c:pt>
                <c:pt idx="15124">
                  <c:v>147.818219999993</c:v>
                </c:pt>
                <c:pt idx="15125">
                  <c:v>147.81641897506699</c:v>
                </c:pt>
                <c:pt idx="15126">
                  <c:v>147.820239999997</c:v>
                </c:pt>
                <c:pt idx="15127">
                  <c:v>147.82023999999899</c:v>
                </c:pt>
                <c:pt idx="15128">
                  <c:v>147.83731818541301</c:v>
                </c:pt>
                <c:pt idx="15129">
                  <c:v>147.843670000022</c:v>
                </c:pt>
                <c:pt idx="15130">
                  <c:v>147.849874895852</c:v>
                </c:pt>
                <c:pt idx="15131">
                  <c:v>147.862593007062</c:v>
                </c:pt>
                <c:pt idx="15132">
                  <c:v>147.874322104974</c:v>
                </c:pt>
                <c:pt idx="15133">
                  <c:v>147.88891886093401</c:v>
                </c:pt>
                <c:pt idx="15134">
                  <c:v>147.90088493489699</c:v>
                </c:pt>
                <c:pt idx="15135">
                  <c:v>147.91110616421099</c:v>
                </c:pt>
                <c:pt idx="15136">
                  <c:v>147.91668132102001</c:v>
                </c:pt>
                <c:pt idx="15137">
                  <c:v>147.919619999996</c:v>
                </c:pt>
                <c:pt idx="15138">
                  <c:v>147.91943876401601</c:v>
                </c:pt>
                <c:pt idx="15139">
                  <c:v>147.91495100872299</c:v>
                </c:pt>
                <c:pt idx="15140">
                  <c:v>147.91150758308601</c:v>
                </c:pt>
                <c:pt idx="15141">
                  <c:v>147.91615385752101</c:v>
                </c:pt>
                <c:pt idx="15142">
                  <c:v>147.922843785064</c:v>
                </c:pt>
                <c:pt idx="15143">
                  <c:v>147.932434689395</c:v>
                </c:pt>
                <c:pt idx="15144">
                  <c:v>147.93867057868599</c:v>
                </c:pt>
                <c:pt idx="15145">
                  <c:v>147.94246530929399</c:v>
                </c:pt>
                <c:pt idx="15146">
                  <c:v>147.94935797103199</c:v>
                </c:pt>
                <c:pt idx="15147">
                  <c:v>147.95837272159</c:v>
                </c:pt>
                <c:pt idx="15148">
                  <c:v>147.95756500539201</c:v>
                </c:pt>
                <c:pt idx="15149">
                  <c:v>147.95525384138199</c:v>
                </c:pt>
                <c:pt idx="15150">
                  <c:v>147.962108671999</c:v>
                </c:pt>
                <c:pt idx="15151">
                  <c:v>147.96774179284901</c:v>
                </c:pt>
                <c:pt idx="15152">
                  <c:v>147.97014000003301</c:v>
                </c:pt>
                <c:pt idx="15153">
                  <c:v>147.97070440143199</c:v>
                </c:pt>
                <c:pt idx="15154">
                  <c:v>147.97189386633599</c:v>
                </c:pt>
                <c:pt idx="15155">
                  <c:v>147.967854178419</c:v>
                </c:pt>
                <c:pt idx="15156">
                  <c:v>147.961162571816</c:v>
                </c:pt>
                <c:pt idx="15157">
                  <c:v>147.955154035108</c:v>
                </c:pt>
                <c:pt idx="15158">
                  <c:v>147.94766465216</c:v>
                </c:pt>
                <c:pt idx="15159">
                  <c:v>147.936714727132</c:v>
                </c:pt>
                <c:pt idx="15160">
                  <c:v>147.920117994224</c:v>
                </c:pt>
                <c:pt idx="15161">
                  <c:v>147.90409665366499</c:v>
                </c:pt>
                <c:pt idx="15162">
                  <c:v>147.88638937368299</c:v>
                </c:pt>
                <c:pt idx="15163">
                  <c:v>147.87084147651899</c:v>
                </c:pt>
                <c:pt idx="15164">
                  <c:v>147.85489000003199</c:v>
                </c:pt>
                <c:pt idx="15165">
                  <c:v>147.84094400718001</c:v>
                </c:pt>
                <c:pt idx="15166">
                  <c:v>147.829356396104</c:v>
                </c:pt>
                <c:pt idx="15167">
                  <c:v>147.82199243593101</c:v>
                </c:pt>
                <c:pt idx="15168">
                  <c:v>147.81420816111199</c:v>
                </c:pt>
                <c:pt idx="15169">
                  <c:v>147.80744123013301</c:v>
                </c:pt>
                <c:pt idx="15170">
                  <c:v>147.80574498463201</c:v>
                </c:pt>
                <c:pt idx="15171">
                  <c:v>147.809598484416</c:v>
                </c:pt>
                <c:pt idx="15172">
                  <c:v>147.81844950289201</c:v>
                </c:pt>
                <c:pt idx="15173">
                  <c:v>147.83369137381001</c:v>
                </c:pt>
                <c:pt idx="15174">
                  <c:v>147.848301815714</c:v>
                </c:pt>
                <c:pt idx="15175">
                  <c:v>147.85843543477799</c:v>
                </c:pt>
                <c:pt idx="15176">
                  <c:v>147.870419486765</c:v>
                </c:pt>
                <c:pt idx="15177">
                  <c:v>147.88152000001699</c:v>
                </c:pt>
                <c:pt idx="15178">
                  <c:v>147.88839623775701</c:v>
                </c:pt>
                <c:pt idx="15179">
                  <c:v>147.894022835063</c:v>
                </c:pt>
                <c:pt idx="15180">
                  <c:v>147.89387013615999</c:v>
                </c:pt>
                <c:pt idx="15181">
                  <c:v>147.89217943843201</c:v>
                </c:pt>
                <c:pt idx="15182">
                  <c:v>147.89287537500101</c:v>
                </c:pt>
                <c:pt idx="15183">
                  <c:v>147.89587369643999</c:v>
                </c:pt>
                <c:pt idx="15184">
                  <c:v>147.89603131316301</c:v>
                </c:pt>
                <c:pt idx="15185">
                  <c:v>147.891906768469</c:v>
                </c:pt>
                <c:pt idx="15186">
                  <c:v>147.88143044252101</c:v>
                </c:pt>
                <c:pt idx="15187">
                  <c:v>147.86925043975199</c:v>
                </c:pt>
                <c:pt idx="15188">
                  <c:v>147.86086223962201</c:v>
                </c:pt>
                <c:pt idx="15189">
                  <c:v>147.856199762751</c:v>
                </c:pt>
                <c:pt idx="15190">
                  <c:v>147.856119999968</c:v>
                </c:pt>
                <c:pt idx="15191">
                  <c:v>147.850698421266</c:v>
                </c:pt>
                <c:pt idx="15192">
                  <c:v>147.84356456958599</c:v>
                </c:pt>
                <c:pt idx="15193">
                  <c:v>147.835233451991</c:v>
                </c:pt>
                <c:pt idx="15194">
                  <c:v>147.82443099374601</c:v>
                </c:pt>
                <c:pt idx="15195">
                  <c:v>147.812720843607</c:v>
                </c:pt>
                <c:pt idx="15196">
                  <c:v>147.80084345868499</c:v>
                </c:pt>
                <c:pt idx="15197">
                  <c:v>147.78746665753101</c:v>
                </c:pt>
                <c:pt idx="15198">
                  <c:v>147.778554928245</c:v>
                </c:pt>
                <c:pt idx="15199">
                  <c:v>147.77680781946199</c:v>
                </c:pt>
                <c:pt idx="15200">
                  <c:v>147.78020212966399</c:v>
                </c:pt>
                <c:pt idx="15201">
                  <c:v>147.784291214744</c:v>
                </c:pt>
                <c:pt idx="15202">
                  <c:v>147.79147172901401</c:v>
                </c:pt>
                <c:pt idx="15203">
                  <c:v>147.79647734698</c:v>
                </c:pt>
                <c:pt idx="15204">
                  <c:v>147.80086326223901</c:v>
                </c:pt>
                <c:pt idx="15205">
                  <c:v>147.81429213127001</c:v>
                </c:pt>
                <c:pt idx="15206">
                  <c:v>147.830017844228</c:v>
                </c:pt>
                <c:pt idx="15207">
                  <c:v>147.843386862746</c:v>
                </c:pt>
                <c:pt idx="15208">
                  <c:v>147.85197979093601</c:v>
                </c:pt>
                <c:pt idx="15209">
                  <c:v>147.863459563818</c:v>
                </c:pt>
                <c:pt idx="15210">
                  <c:v>147.880650916164</c:v>
                </c:pt>
                <c:pt idx="15211">
                  <c:v>147.897355760864</c:v>
                </c:pt>
                <c:pt idx="15212">
                  <c:v>147.915414025914</c:v>
                </c:pt>
                <c:pt idx="15213">
                  <c:v>147.93120151060501</c:v>
                </c:pt>
                <c:pt idx="15214">
                  <c:v>147.95301702826899</c:v>
                </c:pt>
                <c:pt idx="15215">
                  <c:v>147.96838422919899</c:v>
                </c:pt>
                <c:pt idx="15216">
                  <c:v>147.979710000051</c:v>
                </c:pt>
                <c:pt idx="15217">
                  <c:v>147.98862626578199</c:v>
                </c:pt>
                <c:pt idx="15218">
                  <c:v>147.99835161900899</c:v>
                </c:pt>
                <c:pt idx="15219">
                  <c:v>147.99982510810801</c:v>
                </c:pt>
                <c:pt idx="15220">
                  <c:v>147.99487173911601</c:v>
                </c:pt>
                <c:pt idx="15221">
                  <c:v>147.98789307006501</c:v>
                </c:pt>
                <c:pt idx="15222">
                  <c:v>147.97859869601001</c:v>
                </c:pt>
                <c:pt idx="15223">
                  <c:v>147.970291731022</c:v>
                </c:pt>
                <c:pt idx="15224">
                  <c:v>147.96442548070499</c:v>
                </c:pt>
                <c:pt idx="15225">
                  <c:v>147.96121726471301</c:v>
                </c:pt>
                <c:pt idx="15226">
                  <c:v>147.95412999997899</c:v>
                </c:pt>
                <c:pt idx="15227">
                  <c:v>147.94931338244001</c:v>
                </c:pt>
                <c:pt idx="15228">
                  <c:v>147.940208714569</c:v>
                </c:pt>
                <c:pt idx="15229">
                  <c:v>147.93360376213201</c:v>
                </c:pt>
                <c:pt idx="15230">
                  <c:v>147.926450765113</c:v>
                </c:pt>
                <c:pt idx="15231">
                  <c:v>147.921639442778</c:v>
                </c:pt>
                <c:pt idx="15232">
                  <c:v>147.91885836160901</c:v>
                </c:pt>
                <c:pt idx="15233">
                  <c:v>147.91683686678701</c:v>
                </c:pt>
                <c:pt idx="15234">
                  <c:v>147.91481458397399</c:v>
                </c:pt>
                <c:pt idx="15235">
                  <c:v>147.91349560549099</c:v>
                </c:pt>
                <c:pt idx="15236">
                  <c:v>147.91348011768699</c:v>
                </c:pt>
                <c:pt idx="15237">
                  <c:v>147.91415091434399</c:v>
                </c:pt>
                <c:pt idx="15238">
                  <c:v>147.908139999968</c:v>
                </c:pt>
                <c:pt idx="15239">
                  <c:v>147.90813999996899</c:v>
                </c:pt>
                <c:pt idx="15240">
                  <c:v>147.88833218574399</c:v>
                </c:pt>
                <c:pt idx="15241">
                  <c:v>147.88514999998799</c:v>
                </c:pt>
                <c:pt idx="15242">
                  <c:v>147.88290267731901</c:v>
                </c:pt>
                <c:pt idx="15243">
                  <c:v>147.880125550663</c:v>
                </c:pt>
                <c:pt idx="15244">
                  <c:v>147.88142368660101</c:v>
                </c:pt>
                <c:pt idx="15245">
                  <c:v>147.88460159035799</c:v>
                </c:pt>
                <c:pt idx="15246">
                  <c:v>147.88354493841999</c:v>
                </c:pt>
                <c:pt idx="15247">
                  <c:v>147.88168576710601</c:v>
                </c:pt>
                <c:pt idx="15248">
                  <c:v>147.88300656153299</c:v>
                </c:pt>
                <c:pt idx="15249">
                  <c:v>147.88827882349199</c:v>
                </c:pt>
                <c:pt idx="15250">
                  <c:v>147.890398858336</c:v>
                </c:pt>
                <c:pt idx="15251">
                  <c:v>147.889110000036</c:v>
                </c:pt>
                <c:pt idx="15252">
                  <c:v>147.892395092415</c:v>
                </c:pt>
                <c:pt idx="15253">
                  <c:v>147.89669594102199</c:v>
                </c:pt>
                <c:pt idx="15254">
                  <c:v>147.903906873111</c:v>
                </c:pt>
                <c:pt idx="15255">
                  <c:v>147.91453036487999</c:v>
                </c:pt>
                <c:pt idx="15256">
                  <c:v>147.92469804645299</c:v>
                </c:pt>
                <c:pt idx="15257">
                  <c:v>147.93108582499701</c:v>
                </c:pt>
                <c:pt idx="15258">
                  <c:v>147.933347672564</c:v>
                </c:pt>
                <c:pt idx="15259">
                  <c:v>147.92987695180699</c:v>
                </c:pt>
                <c:pt idx="15260">
                  <c:v>147.92491839946399</c:v>
                </c:pt>
                <c:pt idx="15261">
                  <c:v>147.92571560182199</c:v>
                </c:pt>
                <c:pt idx="15262">
                  <c:v>147.92209000000699</c:v>
                </c:pt>
                <c:pt idx="15263">
                  <c:v>147.918000000023</c:v>
                </c:pt>
                <c:pt idx="15264">
                  <c:v>147.91746452443101</c:v>
                </c:pt>
                <c:pt idx="15265">
                  <c:v>147.918495388401</c:v>
                </c:pt>
                <c:pt idx="15266">
                  <c:v>147.92091372540401</c:v>
                </c:pt>
                <c:pt idx="15267">
                  <c:v>147.92351928377499</c:v>
                </c:pt>
                <c:pt idx="15268">
                  <c:v>147.92309307944501</c:v>
                </c:pt>
                <c:pt idx="15269">
                  <c:v>147.91739880669601</c:v>
                </c:pt>
                <c:pt idx="15270">
                  <c:v>147.91009206899901</c:v>
                </c:pt>
                <c:pt idx="15271">
                  <c:v>147.90710785254601</c:v>
                </c:pt>
                <c:pt idx="15272">
                  <c:v>147.90899631930699</c:v>
                </c:pt>
                <c:pt idx="15273">
                  <c:v>147.90924310483399</c:v>
                </c:pt>
                <c:pt idx="15274">
                  <c:v>147.90592621680901</c:v>
                </c:pt>
                <c:pt idx="15275">
                  <c:v>147.90192593844699</c:v>
                </c:pt>
                <c:pt idx="15276">
                  <c:v>147.904838179698</c:v>
                </c:pt>
                <c:pt idx="15277">
                  <c:v>147.90511245382601</c:v>
                </c:pt>
                <c:pt idx="15278">
                  <c:v>147.90716895251899</c:v>
                </c:pt>
                <c:pt idx="15279">
                  <c:v>147.9083515149</c:v>
                </c:pt>
                <c:pt idx="15280">
                  <c:v>147.90490243796199</c:v>
                </c:pt>
                <c:pt idx="15281">
                  <c:v>147.89768959559001</c:v>
                </c:pt>
                <c:pt idx="15282">
                  <c:v>147.89150051961801</c:v>
                </c:pt>
                <c:pt idx="15283">
                  <c:v>147.88769458687599</c:v>
                </c:pt>
                <c:pt idx="15284">
                  <c:v>147.883713188493</c:v>
                </c:pt>
                <c:pt idx="15285">
                  <c:v>147.884836744843</c:v>
                </c:pt>
                <c:pt idx="15286">
                  <c:v>147.89016724247301</c:v>
                </c:pt>
                <c:pt idx="15287">
                  <c:v>147.89742535834</c:v>
                </c:pt>
                <c:pt idx="15288">
                  <c:v>147.90536366892201</c:v>
                </c:pt>
                <c:pt idx="15289">
                  <c:v>147.91449000003399</c:v>
                </c:pt>
                <c:pt idx="15290">
                  <c:v>147.91827458463101</c:v>
                </c:pt>
                <c:pt idx="15291">
                  <c:v>147.91659454250001</c:v>
                </c:pt>
                <c:pt idx="15292">
                  <c:v>147.912524210177</c:v>
                </c:pt>
                <c:pt idx="15293">
                  <c:v>147.90820909251701</c:v>
                </c:pt>
                <c:pt idx="15294">
                  <c:v>147.90382657301001</c:v>
                </c:pt>
                <c:pt idx="15295">
                  <c:v>147.897517448223</c:v>
                </c:pt>
                <c:pt idx="15296">
                  <c:v>147.88979693580399</c:v>
                </c:pt>
                <c:pt idx="15297">
                  <c:v>147.883926662927</c:v>
                </c:pt>
                <c:pt idx="15298">
                  <c:v>147.892839824444</c:v>
                </c:pt>
                <c:pt idx="15299">
                  <c:v>147.89184999999401</c:v>
                </c:pt>
                <c:pt idx="15300">
                  <c:v>147.88267031009099</c:v>
                </c:pt>
                <c:pt idx="15301">
                  <c:v>147.87310406302899</c:v>
                </c:pt>
                <c:pt idx="15302">
                  <c:v>147.86611268250499</c:v>
                </c:pt>
                <c:pt idx="15303">
                  <c:v>147.862205792314</c:v>
                </c:pt>
                <c:pt idx="15304">
                  <c:v>147.86256260228501</c:v>
                </c:pt>
                <c:pt idx="15305">
                  <c:v>147.865583472748</c:v>
                </c:pt>
                <c:pt idx="15306">
                  <c:v>147.87358195750599</c:v>
                </c:pt>
                <c:pt idx="15307">
                  <c:v>147.89030472721799</c:v>
                </c:pt>
                <c:pt idx="15308">
                  <c:v>147.91018999999801</c:v>
                </c:pt>
                <c:pt idx="15309">
                  <c:v>147.91010119407699</c:v>
                </c:pt>
                <c:pt idx="15310">
                  <c:v>147.912855115806</c:v>
                </c:pt>
                <c:pt idx="15311">
                  <c:v>147.92119533136099</c:v>
                </c:pt>
                <c:pt idx="15312">
                  <c:v>147.932060288787</c:v>
                </c:pt>
                <c:pt idx="15313">
                  <c:v>147.94133056054801</c:v>
                </c:pt>
                <c:pt idx="15314">
                  <c:v>147.94640716835201</c:v>
                </c:pt>
                <c:pt idx="15315">
                  <c:v>147.95055966979501</c:v>
                </c:pt>
                <c:pt idx="15316">
                  <c:v>147.95817805634999</c:v>
                </c:pt>
                <c:pt idx="15317">
                  <c:v>147.96934915047501</c:v>
                </c:pt>
                <c:pt idx="15318">
                  <c:v>147.97974197271299</c:v>
                </c:pt>
                <c:pt idx="15319">
                  <c:v>147.99445077208199</c:v>
                </c:pt>
                <c:pt idx="15320">
                  <c:v>148.00951908956301</c:v>
                </c:pt>
                <c:pt idx="15321">
                  <c:v>148.015277672417</c:v>
                </c:pt>
                <c:pt idx="15322">
                  <c:v>148.023167122438</c:v>
                </c:pt>
                <c:pt idx="15323">
                  <c:v>148.01897999999801</c:v>
                </c:pt>
                <c:pt idx="15324">
                  <c:v>148.00808173125</c:v>
                </c:pt>
                <c:pt idx="15325">
                  <c:v>147.998519466668</c:v>
                </c:pt>
                <c:pt idx="15326">
                  <c:v>147.994399941046</c:v>
                </c:pt>
                <c:pt idx="15327">
                  <c:v>147.991030274531</c:v>
                </c:pt>
                <c:pt idx="15328">
                  <c:v>147.98590618619201</c:v>
                </c:pt>
                <c:pt idx="15329">
                  <c:v>147.977772082558</c:v>
                </c:pt>
                <c:pt idx="15330">
                  <c:v>147.96567905281501</c:v>
                </c:pt>
                <c:pt idx="15331">
                  <c:v>147.95323350429999</c:v>
                </c:pt>
                <c:pt idx="15332">
                  <c:v>147.943018587811</c:v>
                </c:pt>
                <c:pt idx="15333">
                  <c:v>147.93687995480201</c:v>
                </c:pt>
                <c:pt idx="15334">
                  <c:v>147.93229590059099</c:v>
                </c:pt>
                <c:pt idx="15335">
                  <c:v>147.92760696961</c:v>
                </c:pt>
                <c:pt idx="15336">
                  <c:v>147.92999000004201</c:v>
                </c:pt>
                <c:pt idx="15337">
                  <c:v>147.938826624814</c:v>
                </c:pt>
                <c:pt idx="15338">
                  <c:v>147.95212517194301</c:v>
                </c:pt>
                <c:pt idx="15339">
                  <c:v>147.96341891644499</c:v>
                </c:pt>
                <c:pt idx="15340">
                  <c:v>147.974085852001</c:v>
                </c:pt>
                <c:pt idx="15341">
                  <c:v>147.986555262553</c:v>
                </c:pt>
                <c:pt idx="15342">
                  <c:v>147.99693121204501</c:v>
                </c:pt>
                <c:pt idx="15343">
                  <c:v>148.00287934115701</c:v>
                </c:pt>
                <c:pt idx="15344">
                  <c:v>148.00595417316799</c:v>
                </c:pt>
                <c:pt idx="15345">
                  <c:v>148.010477686933</c:v>
                </c:pt>
                <c:pt idx="15346">
                  <c:v>148.00704944606201</c:v>
                </c:pt>
                <c:pt idx="15347">
                  <c:v>147.99943096894901</c:v>
                </c:pt>
                <c:pt idx="15348">
                  <c:v>147.98926999999401</c:v>
                </c:pt>
                <c:pt idx="15349">
                  <c:v>147.988349854635</c:v>
                </c:pt>
                <c:pt idx="15350">
                  <c:v>147.976730000022</c:v>
                </c:pt>
                <c:pt idx="15351">
                  <c:v>147.97673000001501</c:v>
                </c:pt>
                <c:pt idx="15352">
                  <c:v>147.96347456533601</c:v>
                </c:pt>
                <c:pt idx="15353">
                  <c:v>147.94855115862001</c:v>
                </c:pt>
                <c:pt idx="15354">
                  <c:v>147.93459878390999</c:v>
                </c:pt>
                <c:pt idx="15355">
                  <c:v>147.928609301731</c:v>
                </c:pt>
                <c:pt idx="15356">
                  <c:v>147.92826502067899</c:v>
                </c:pt>
                <c:pt idx="15357">
                  <c:v>147.925679904389</c:v>
                </c:pt>
                <c:pt idx="15358">
                  <c:v>147.921379461284</c:v>
                </c:pt>
                <c:pt idx="15359">
                  <c:v>147.91992738939501</c:v>
                </c:pt>
                <c:pt idx="15360">
                  <c:v>147.92024165468001</c:v>
                </c:pt>
                <c:pt idx="15361">
                  <c:v>147.91966429935499</c:v>
                </c:pt>
                <c:pt idx="15362">
                  <c:v>147.91884132688</c:v>
                </c:pt>
                <c:pt idx="15363">
                  <c:v>147.91672999999801</c:v>
                </c:pt>
                <c:pt idx="15364">
                  <c:v>147.91675529363701</c:v>
                </c:pt>
                <c:pt idx="15365">
                  <c:v>147.91788911168601</c:v>
                </c:pt>
                <c:pt idx="15366">
                  <c:v>147.92223155568601</c:v>
                </c:pt>
                <c:pt idx="15367">
                  <c:v>147.92745756747701</c:v>
                </c:pt>
                <c:pt idx="15368">
                  <c:v>147.933738991968</c:v>
                </c:pt>
                <c:pt idx="15369">
                  <c:v>147.94363466816799</c:v>
                </c:pt>
                <c:pt idx="15370">
                  <c:v>147.953466461971</c:v>
                </c:pt>
                <c:pt idx="15371">
                  <c:v>147.960646495681</c:v>
                </c:pt>
                <c:pt idx="15372">
                  <c:v>147.965585055405</c:v>
                </c:pt>
                <c:pt idx="15373">
                  <c:v>147.965531289751</c:v>
                </c:pt>
                <c:pt idx="15374">
                  <c:v>147.964279999967</c:v>
                </c:pt>
                <c:pt idx="15375">
                  <c:v>147.97223383155</c:v>
                </c:pt>
                <c:pt idx="15376">
                  <c:v>147.98183960876</c:v>
                </c:pt>
                <c:pt idx="15377">
                  <c:v>147.99247031330501</c:v>
                </c:pt>
                <c:pt idx="15378">
                  <c:v>148.00357915845899</c:v>
                </c:pt>
                <c:pt idx="15379">
                  <c:v>148.01798934201599</c:v>
                </c:pt>
                <c:pt idx="15380">
                  <c:v>148.03978482301301</c:v>
                </c:pt>
                <c:pt idx="15381">
                  <c:v>148.05852058859799</c:v>
                </c:pt>
                <c:pt idx="15382">
                  <c:v>148.069596754603</c:v>
                </c:pt>
                <c:pt idx="15383">
                  <c:v>148.07462060288199</c:v>
                </c:pt>
                <c:pt idx="15384">
                  <c:v>148.07722010522599</c:v>
                </c:pt>
                <c:pt idx="15385">
                  <c:v>148.08467527116099</c:v>
                </c:pt>
                <c:pt idx="15386">
                  <c:v>148.093572602526</c:v>
                </c:pt>
                <c:pt idx="15387">
                  <c:v>148.101572754084</c:v>
                </c:pt>
                <c:pt idx="15388">
                  <c:v>148.102723292326</c:v>
                </c:pt>
                <c:pt idx="15389">
                  <c:v>148.10620896315399</c:v>
                </c:pt>
                <c:pt idx="15390">
                  <c:v>148.10828999994001</c:v>
                </c:pt>
                <c:pt idx="15391">
                  <c:v>148.106971702664</c:v>
                </c:pt>
                <c:pt idx="15392">
                  <c:v>148.10345822734601</c:v>
                </c:pt>
                <c:pt idx="15393">
                  <c:v>148.10122625092299</c:v>
                </c:pt>
                <c:pt idx="15394">
                  <c:v>148.09685339750999</c:v>
                </c:pt>
                <c:pt idx="15395">
                  <c:v>148.08062876935</c:v>
                </c:pt>
                <c:pt idx="15396">
                  <c:v>148.06547676235601</c:v>
                </c:pt>
                <c:pt idx="15397">
                  <c:v>148.04854428775201</c:v>
                </c:pt>
                <c:pt idx="15398">
                  <c:v>148.02818738273299</c:v>
                </c:pt>
                <c:pt idx="15399">
                  <c:v>147.998247060138</c:v>
                </c:pt>
                <c:pt idx="15400">
                  <c:v>147.97086938288501</c:v>
                </c:pt>
                <c:pt idx="15401">
                  <c:v>147.94675999999001</c:v>
                </c:pt>
                <c:pt idx="15402">
                  <c:v>147.930679400603</c:v>
                </c:pt>
                <c:pt idx="15403">
                  <c:v>147.91572302049599</c:v>
                </c:pt>
                <c:pt idx="15404">
                  <c:v>147.89822642418901</c:v>
                </c:pt>
                <c:pt idx="15405">
                  <c:v>147.87878117032599</c:v>
                </c:pt>
                <c:pt idx="15406">
                  <c:v>147.86176459156101</c:v>
                </c:pt>
                <c:pt idx="15407">
                  <c:v>147.84781230524001</c:v>
                </c:pt>
                <c:pt idx="15408">
                  <c:v>147.830845711329</c:v>
                </c:pt>
                <c:pt idx="15409">
                  <c:v>147.81197805810501</c:v>
                </c:pt>
                <c:pt idx="15410">
                  <c:v>147.79358186319001</c:v>
                </c:pt>
                <c:pt idx="15411">
                  <c:v>147.776242637308</c:v>
                </c:pt>
                <c:pt idx="15412">
                  <c:v>147.761050000018</c:v>
                </c:pt>
                <c:pt idx="15413">
                  <c:v>147.744854216129</c:v>
                </c:pt>
                <c:pt idx="15414">
                  <c:v>147.73652379782001</c:v>
                </c:pt>
                <c:pt idx="15415">
                  <c:v>147.73758737457399</c:v>
                </c:pt>
                <c:pt idx="15416">
                  <c:v>147.743501773031</c:v>
                </c:pt>
                <c:pt idx="15417">
                  <c:v>147.75424790055899</c:v>
                </c:pt>
                <c:pt idx="15418">
                  <c:v>147.767672133346</c:v>
                </c:pt>
                <c:pt idx="15419">
                  <c:v>147.78462568456899</c:v>
                </c:pt>
                <c:pt idx="15420">
                  <c:v>147.80611817955301</c:v>
                </c:pt>
                <c:pt idx="15421">
                  <c:v>147.82174570985299</c:v>
                </c:pt>
                <c:pt idx="15422">
                  <c:v>147.83754411704999</c:v>
                </c:pt>
                <c:pt idx="15423">
                  <c:v>147.85235449705399</c:v>
                </c:pt>
                <c:pt idx="15424">
                  <c:v>147.86575331277999</c:v>
                </c:pt>
                <c:pt idx="15425">
                  <c:v>147.87390304328599</c:v>
                </c:pt>
                <c:pt idx="15426">
                  <c:v>147.88705000001701</c:v>
                </c:pt>
                <c:pt idx="15427">
                  <c:v>147.896866928035</c:v>
                </c:pt>
                <c:pt idx="15428">
                  <c:v>147.905422777795</c:v>
                </c:pt>
                <c:pt idx="15429">
                  <c:v>147.90973662637899</c:v>
                </c:pt>
                <c:pt idx="15430">
                  <c:v>147.90779350099601</c:v>
                </c:pt>
                <c:pt idx="15431">
                  <c:v>147.90167653320199</c:v>
                </c:pt>
                <c:pt idx="15432">
                  <c:v>147.895737891507</c:v>
                </c:pt>
                <c:pt idx="15433">
                  <c:v>147.88931295002399</c:v>
                </c:pt>
                <c:pt idx="15434">
                  <c:v>147.88240902892699</c:v>
                </c:pt>
                <c:pt idx="15435">
                  <c:v>147.877648205534</c:v>
                </c:pt>
                <c:pt idx="15436">
                  <c:v>147.87886065009101</c:v>
                </c:pt>
                <c:pt idx="15437">
                  <c:v>147.87999197507901</c:v>
                </c:pt>
                <c:pt idx="15438">
                  <c:v>147.87806025697199</c:v>
                </c:pt>
                <c:pt idx="15439">
                  <c:v>147.87822091612</c:v>
                </c:pt>
                <c:pt idx="15440">
                  <c:v>147.88247999998001</c:v>
                </c:pt>
                <c:pt idx="15441">
                  <c:v>147.886716594506</c:v>
                </c:pt>
                <c:pt idx="15442">
                  <c:v>147.88408249951601</c:v>
                </c:pt>
                <c:pt idx="15443">
                  <c:v>147.88571559674099</c:v>
                </c:pt>
                <c:pt idx="15444">
                  <c:v>147.887831027988</c:v>
                </c:pt>
                <c:pt idx="15445">
                  <c:v>147.88523670096899</c:v>
                </c:pt>
                <c:pt idx="15446">
                  <c:v>147.882983801774</c:v>
                </c:pt>
                <c:pt idx="15447">
                  <c:v>147.883439638364</c:v>
                </c:pt>
                <c:pt idx="15448">
                  <c:v>147.88033746718901</c:v>
                </c:pt>
                <c:pt idx="15449">
                  <c:v>147.88094827621401</c:v>
                </c:pt>
                <c:pt idx="15450">
                  <c:v>147.88540419789101</c:v>
                </c:pt>
                <c:pt idx="15451">
                  <c:v>147.887309999976</c:v>
                </c:pt>
                <c:pt idx="15452">
                  <c:v>147.88730999997401</c:v>
                </c:pt>
                <c:pt idx="15453">
                  <c:v>147.88585220312899</c:v>
                </c:pt>
                <c:pt idx="15454">
                  <c:v>147.88603000000299</c:v>
                </c:pt>
                <c:pt idx="15455">
                  <c:v>147.889149923926</c:v>
                </c:pt>
                <c:pt idx="15456">
                  <c:v>147.88923592273301</c:v>
                </c:pt>
                <c:pt idx="15457">
                  <c:v>147.89089996646999</c:v>
                </c:pt>
                <c:pt idx="15458">
                  <c:v>147.89357971231701</c:v>
                </c:pt>
                <c:pt idx="15459">
                  <c:v>147.900705665967</c:v>
                </c:pt>
                <c:pt idx="15460">
                  <c:v>147.90679662883301</c:v>
                </c:pt>
                <c:pt idx="15461">
                  <c:v>147.90699022217501</c:v>
                </c:pt>
                <c:pt idx="15462">
                  <c:v>147.90844957961599</c:v>
                </c:pt>
                <c:pt idx="15463">
                  <c:v>147.90710916677099</c:v>
                </c:pt>
                <c:pt idx="15464">
                  <c:v>147.9029137528</c:v>
                </c:pt>
                <c:pt idx="15465">
                  <c:v>147.90270659905701</c:v>
                </c:pt>
                <c:pt idx="15466">
                  <c:v>147.897434241746</c:v>
                </c:pt>
                <c:pt idx="15467">
                  <c:v>147.88895999996899</c:v>
                </c:pt>
                <c:pt idx="15468">
                  <c:v>147.88038170322699</c:v>
                </c:pt>
                <c:pt idx="15469">
                  <c:v>147.865907313397</c:v>
                </c:pt>
                <c:pt idx="15470">
                  <c:v>147.85335811004501</c:v>
                </c:pt>
                <c:pt idx="15471">
                  <c:v>147.84564999674001</c:v>
                </c:pt>
                <c:pt idx="15472">
                  <c:v>147.840379856688</c:v>
                </c:pt>
                <c:pt idx="15473">
                  <c:v>147.83723689487201</c:v>
                </c:pt>
                <c:pt idx="15474">
                  <c:v>147.83724513249001</c:v>
                </c:pt>
                <c:pt idx="15475">
                  <c:v>147.83575191519401</c:v>
                </c:pt>
                <c:pt idx="15476">
                  <c:v>147.842426580818</c:v>
                </c:pt>
                <c:pt idx="15477">
                  <c:v>147.84076000003799</c:v>
                </c:pt>
                <c:pt idx="15478">
                  <c:v>147.842442301017</c:v>
                </c:pt>
                <c:pt idx="15479">
                  <c:v>147.84117248309499</c:v>
                </c:pt>
                <c:pt idx="15480">
                  <c:v>147.840604788105</c:v>
                </c:pt>
                <c:pt idx="15481">
                  <c:v>147.84545608734399</c:v>
                </c:pt>
                <c:pt idx="15482">
                  <c:v>147.85390454571501</c:v>
                </c:pt>
                <c:pt idx="15483">
                  <c:v>147.85818284969201</c:v>
                </c:pt>
                <c:pt idx="15484">
                  <c:v>147.86046211299299</c:v>
                </c:pt>
                <c:pt idx="15485">
                  <c:v>147.86299000001799</c:v>
                </c:pt>
                <c:pt idx="15486">
                  <c:v>147.86336671004901</c:v>
                </c:pt>
                <c:pt idx="15487">
                  <c:v>147.86409761706801</c:v>
                </c:pt>
                <c:pt idx="15488">
                  <c:v>147.85688836218401</c:v>
                </c:pt>
                <c:pt idx="15489">
                  <c:v>147.844624324248</c:v>
                </c:pt>
                <c:pt idx="15490">
                  <c:v>147.83042840935701</c:v>
                </c:pt>
                <c:pt idx="15491">
                  <c:v>147.81690567224101</c:v>
                </c:pt>
                <c:pt idx="15492">
                  <c:v>147.806730000009</c:v>
                </c:pt>
                <c:pt idx="15493">
                  <c:v>147.80294326425101</c:v>
                </c:pt>
                <c:pt idx="15494">
                  <c:v>147.79759614657499</c:v>
                </c:pt>
                <c:pt idx="15495">
                  <c:v>147.791995477434</c:v>
                </c:pt>
                <c:pt idx="15496">
                  <c:v>147.78444315913501</c:v>
                </c:pt>
                <c:pt idx="15497">
                  <c:v>147.777952701804</c:v>
                </c:pt>
                <c:pt idx="15498">
                  <c:v>147.771869104047</c:v>
                </c:pt>
                <c:pt idx="15499">
                  <c:v>147.76810653723501</c:v>
                </c:pt>
                <c:pt idx="15500">
                  <c:v>147.762792801215</c:v>
                </c:pt>
                <c:pt idx="15501">
                  <c:v>147.759888871002</c:v>
                </c:pt>
                <c:pt idx="15502">
                  <c:v>147.760500000024</c:v>
                </c:pt>
                <c:pt idx="15503">
                  <c:v>147.761997919316</c:v>
                </c:pt>
                <c:pt idx="15504">
                  <c:v>147.76566388507899</c:v>
                </c:pt>
                <c:pt idx="15505">
                  <c:v>147.770155865063</c:v>
                </c:pt>
                <c:pt idx="15506">
                  <c:v>147.77643704252901</c:v>
                </c:pt>
                <c:pt idx="15507">
                  <c:v>147.784777259186</c:v>
                </c:pt>
                <c:pt idx="15508">
                  <c:v>147.79458230309899</c:v>
                </c:pt>
                <c:pt idx="15509">
                  <c:v>147.806206091332</c:v>
                </c:pt>
                <c:pt idx="15510">
                  <c:v>147.82177525511199</c:v>
                </c:pt>
                <c:pt idx="15511">
                  <c:v>147.84527785204099</c:v>
                </c:pt>
                <c:pt idx="15512">
                  <c:v>147.860027971931</c:v>
                </c:pt>
                <c:pt idx="15513">
                  <c:v>147.879200000015</c:v>
                </c:pt>
                <c:pt idx="15514">
                  <c:v>147.88842406842599</c:v>
                </c:pt>
                <c:pt idx="15515">
                  <c:v>147.89476596256901</c:v>
                </c:pt>
                <c:pt idx="15516">
                  <c:v>147.90365197052401</c:v>
                </c:pt>
                <c:pt idx="15517">
                  <c:v>147.90930080677799</c:v>
                </c:pt>
                <c:pt idx="15518">
                  <c:v>147.91226548882099</c:v>
                </c:pt>
                <c:pt idx="15519">
                  <c:v>147.91562553541399</c:v>
                </c:pt>
                <c:pt idx="15520">
                  <c:v>147.91885158134701</c:v>
                </c:pt>
                <c:pt idx="15521">
                  <c:v>147.92340615654501</c:v>
                </c:pt>
                <c:pt idx="15522">
                  <c:v>147.92861596245601</c:v>
                </c:pt>
                <c:pt idx="15523">
                  <c:v>147.930809063222</c:v>
                </c:pt>
                <c:pt idx="15524">
                  <c:v>147.93816999998199</c:v>
                </c:pt>
                <c:pt idx="15525">
                  <c:v>147.93679815814801</c:v>
                </c:pt>
                <c:pt idx="15526">
                  <c:v>147.93498603114901</c:v>
                </c:pt>
                <c:pt idx="15527">
                  <c:v>147.93375269692601</c:v>
                </c:pt>
                <c:pt idx="15528">
                  <c:v>147.93380288282401</c:v>
                </c:pt>
                <c:pt idx="15529">
                  <c:v>147.93951061869299</c:v>
                </c:pt>
                <c:pt idx="15530">
                  <c:v>147.94504153656101</c:v>
                </c:pt>
                <c:pt idx="15531">
                  <c:v>147.94343431464401</c:v>
                </c:pt>
                <c:pt idx="15532">
                  <c:v>147.94062392422001</c:v>
                </c:pt>
                <c:pt idx="15533">
                  <c:v>147.94079933218799</c:v>
                </c:pt>
                <c:pt idx="15534">
                  <c:v>147.938357228022</c:v>
                </c:pt>
                <c:pt idx="15535">
                  <c:v>147.93535292522901</c:v>
                </c:pt>
                <c:pt idx="15536">
                  <c:v>147.923938487578</c:v>
                </c:pt>
                <c:pt idx="15537">
                  <c:v>147.91785667200801</c:v>
                </c:pt>
                <c:pt idx="15538">
                  <c:v>147.92511836707999</c:v>
                </c:pt>
                <c:pt idx="15539">
                  <c:v>147.939024541951</c:v>
                </c:pt>
                <c:pt idx="15540">
                  <c:v>147.94495780748301</c:v>
                </c:pt>
                <c:pt idx="15541">
                  <c:v>147.948137969524</c:v>
                </c:pt>
                <c:pt idx="15542">
                  <c:v>147.955445525589</c:v>
                </c:pt>
                <c:pt idx="15543">
                  <c:v>147.96709858058401</c:v>
                </c:pt>
                <c:pt idx="15544">
                  <c:v>147.97596428748801</c:v>
                </c:pt>
                <c:pt idx="15545">
                  <c:v>147.98547280373799</c:v>
                </c:pt>
                <c:pt idx="15546">
                  <c:v>147.99325625224</c:v>
                </c:pt>
                <c:pt idx="15547">
                  <c:v>148.00001776545199</c:v>
                </c:pt>
                <c:pt idx="15548">
                  <c:v>148.00044852869701</c:v>
                </c:pt>
                <c:pt idx="15549">
                  <c:v>147.995335587841</c:v>
                </c:pt>
                <c:pt idx="15550">
                  <c:v>148.00337308645101</c:v>
                </c:pt>
                <c:pt idx="15551">
                  <c:v>148.009284260171</c:v>
                </c:pt>
                <c:pt idx="15552">
                  <c:v>148.01084277034499</c:v>
                </c:pt>
                <c:pt idx="15553">
                  <c:v>148.00787104919399</c:v>
                </c:pt>
                <c:pt idx="15554">
                  <c:v>148.00109954197899</c:v>
                </c:pt>
                <c:pt idx="15555">
                  <c:v>147.99506999997899</c:v>
                </c:pt>
                <c:pt idx="15556">
                  <c:v>147.99248530892601</c:v>
                </c:pt>
                <c:pt idx="15557">
                  <c:v>147.98283909674001</c:v>
                </c:pt>
                <c:pt idx="15558">
                  <c:v>147.97475590264801</c:v>
                </c:pt>
                <c:pt idx="15559">
                  <c:v>147.967499975332</c:v>
                </c:pt>
                <c:pt idx="15560">
                  <c:v>147.96104529741899</c:v>
                </c:pt>
                <c:pt idx="15561">
                  <c:v>147.95503000000599</c:v>
                </c:pt>
                <c:pt idx="15562">
                  <c:v>147.95393816250501</c:v>
                </c:pt>
                <c:pt idx="15563">
                  <c:v>147.955273957282</c:v>
                </c:pt>
                <c:pt idx="15564">
                  <c:v>147.95010406736901</c:v>
                </c:pt>
                <c:pt idx="15565">
                  <c:v>147.94509551079099</c:v>
                </c:pt>
                <c:pt idx="15566">
                  <c:v>147.94767488128701</c:v>
                </c:pt>
                <c:pt idx="15567">
                  <c:v>147.95563261163699</c:v>
                </c:pt>
                <c:pt idx="15568">
                  <c:v>147.96942112610199</c:v>
                </c:pt>
                <c:pt idx="15569">
                  <c:v>147.979113354227</c:v>
                </c:pt>
                <c:pt idx="15570">
                  <c:v>147.99053999998</c:v>
                </c:pt>
                <c:pt idx="15571">
                  <c:v>147.998956479822</c:v>
                </c:pt>
                <c:pt idx="15572">
                  <c:v>148.00702429445101</c:v>
                </c:pt>
                <c:pt idx="15573">
                  <c:v>148.014092751623</c:v>
                </c:pt>
                <c:pt idx="15574">
                  <c:v>148.017969128674</c:v>
                </c:pt>
                <c:pt idx="15575">
                  <c:v>148.02073996739301</c:v>
                </c:pt>
                <c:pt idx="15576">
                  <c:v>148.02470868537199</c:v>
                </c:pt>
                <c:pt idx="15577">
                  <c:v>148.02515222614801</c:v>
                </c:pt>
                <c:pt idx="15578">
                  <c:v>148.02029378336101</c:v>
                </c:pt>
                <c:pt idx="15579">
                  <c:v>148.01815496505699</c:v>
                </c:pt>
                <c:pt idx="15580">
                  <c:v>148.016993545823</c:v>
                </c:pt>
                <c:pt idx="15581">
                  <c:v>148.008124357593</c:v>
                </c:pt>
                <c:pt idx="15582">
                  <c:v>147.99598999999901</c:v>
                </c:pt>
                <c:pt idx="15583">
                  <c:v>147.98977628415199</c:v>
                </c:pt>
                <c:pt idx="15584">
                  <c:v>147.98468043427999</c:v>
                </c:pt>
                <c:pt idx="15585">
                  <c:v>147.97893761034001</c:v>
                </c:pt>
                <c:pt idx="15586">
                  <c:v>147.972252148964</c:v>
                </c:pt>
                <c:pt idx="15587">
                  <c:v>147.96697694336001</c:v>
                </c:pt>
                <c:pt idx="15588">
                  <c:v>147.96193757287801</c:v>
                </c:pt>
                <c:pt idx="15589">
                  <c:v>147.95155071079299</c:v>
                </c:pt>
                <c:pt idx="15590">
                  <c:v>147.94193913791599</c:v>
                </c:pt>
                <c:pt idx="15591">
                  <c:v>147.935791832625</c:v>
                </c:pt>
                <c:pt idx="15592">
                  <c:v>147.93200819463399</c:v>
                </c:pt>
                <c:pt idx="15593">
                  <c:v>147.93256000005101</c:v>
                </c:pt>
                <c:pt idx="15594">
                  <c:v>147.92867937278501</c:v>
                </c:pt>
                <c:pt idx="15595">
                  <c:v>147.92427030808</c:v>
                </c:pt>
                <c:pt idx="15596">
                  <c:v>147.92086995347299</c:v>
                </c:pt>
                <c:pt idx="15597">
                  <c:v>147.91758198369001</c:v>
                </c:pt>
                <c:pt idx="15598">
                  <c:v>147.91355993101601</c:v>
                </c:pt>
                <c:pt idx="15599">
                  <c:v>147.91011420095899</c:v>
                </c:pt>
                <c:pt idx="15600">
                  <c:v>147.904330456883</c:v>
                </c:pt>
                <c:pt idx="15601">
                  <c:v>147.899265268004</c:v>
                </c:pt>
                <c:pt idx="15602">
                  <c:v>147.90623103630099</c:v>
                </c:pt>
                <c:pt idx="15603">
                  <c:v>147.918023560167</c:v>
                </c:pt>
                <c:pt idx="15604">
                  <c:v>147.926568965488</c:v>
                </c:pt>
                <c:pt idx="15605">
                  <c:v>147.93248120584701</c:v>
                </c:pt>
                <c:pt idx="15606">
                  <c:v>147.93256000005201</c:v>
                </c:pt>
                <c:pt idx="15607">
                  <c:v>147.93802082683101</c:v>
                </c:pt>
                <c:pt idx="15608">
                  <c:v>147.94412240477101</c:v>
                </c:pt>
                <c:pt idx="15609">
                  <c:v>147.948567981694</c:v>
                </c:pt>
                <c:pt idx="15610">
                  <c:v>147.95161803792101</c:v>
                </c:pt>
                <c:pt idx="15611">
                  <c:v>147.95892538489201</c:v>
                </c:pt>
                <c:pt idx="15612">
                  <c:v>147.96926882167901</c:v>
                </c:pt>
                <c:pt idx="15613">
                  <c:v>147.97885191010599</c:v>
                </c:pt>
                <c:pt idx="15614">
                  <c:v>147.98689198876801</c:v>
                </c:pt>
                <c:pt idx="15615">
                  <c:v>147.994219465062</c:v>
                </c:pt>
                <c:pt idx="15616">
                  <c:v>148.00412146161699</c:v>
                </c:pt>
                <c:pt idx="15617">
                  <c:v>148.00933919678101</c:v>
                </c:pt>
                <c:pt idx="15618">
                  <c:v>148.018158482161</c:v>
                </c:pt>
                <c:pt idx="15619">
                  <c:v>148.020959566523</c:v>
                </c:pt>
                <c:pt idx="15620">
                  <c:v>148.019150000026</c:v>
                </c:pt>
                <c:pt idx="15621">
                  <c:v>148.02241369776999</c:v>
                </c:pt>
                <c:pt idx="15622">
                  <c:v>148.026947956893</c:v>
                </c:pt>
                <c:pt idx="15623">
                  <c:v>148.03502650275701</c:v>
                </c:pt>
                <c:pt idx="15624">
                  <c:v>148.048543926051</c:v>
                </c:pt>
                <c:pt idx="15625">
                  <c:v>148.06275612317401</c:v>
                </c:pt>
                <c:pt idx="15626">
                  <c:v>148.07462155782201</c:v>
                </c:pt>
                <c:pt idx="15627">
                  <c:v>148.08469524663201</c:v>
                </c:pt>
                <c:pt idx="15628">
                  <c:v>148.099542349774</c:v>
                </c:pt>
                <c:pt idx="15629">
                  <c:v>148.11533423115699</c:v>
                </c:pt>
                <c:pt idx="15630">
                  <c:v>148.123324688281</c:v>
                </c:pt>
                <c:pt idx="15631">
                  <c:v>148.129578172294</c:v>
                </c:pt>
                <c:pt idx="15632">
                  <c:v>148.136666326609</c:v>
                </c:pt>
                <c:pt idx="15633">
                  <c:v>148.13892600510101</c:v>
                </c:pt>
                <c:pt idx="15634">
                  <c:v>148.13810246360001</c:v>
                </c:pt>
                <c:pt idx="15635">
                  <c:v>148.13327375793</c:v>
                </c:pt>
                <c:pt idx="15636">
                  <c:v>148.12585658426099</c:v>
                </c:pt>
                <c:pt idx="15637">
                  <c:v>148.118816995293</c:v>
                </c:pt>
                <c:pt idx="15638">
                  <c:v>148.112050182107</c:v>
                </c:pt>
                <c:pt idx="15639">
                  <c:v>148.10709000002299</c:v>
                </c:pt>
                <c:pt idx="15640">
                  <c:v>148.11317230650499</c:v>
                </c:pt>
                <c:pt idx="15641">
                  <c:v>148.120538415032</c:v>
                </c:pt>
                <c:pt idx="15642">
                  <c:v>148.120330820638</c:v>
                </c:pt>
                <c:pt idx="15643">
                  <c:v>148.11476772964801</c:v>
                </c:pt>
                <c:pt idx="15644">
                  <c:v>148.10345279552101</c:v>
                </c:pt>
                <c:pt idx="15645">
                  <c:v>148.09155308167701</c:v>
                </c:pt>
                <c:pt idx="15646">
                  <c:v>148.08526559280401</c:v>
                </c:pt>
                <c:pt idx="15647">
                  <c:v>148.08283172520899</c:v>
                </c:pt>
                <c:pt idx="15648">
                  <c:v>148.08616213649199</c:v>
                </c:pt>
                <c:pt idx="15649">
                  <c:v>148.09446985017701</c:v>
                </c:pt>
                <c:pt idx="15650">
                  <c:v>148.09573223036301</c:v>
                </c:pt>
                <c:pt idx="15651">
                  <c:v>148.09673000003599</c:v>
                </c:pt>
                <c:pt idx="15652">
                  <c:v>148.09844863321899</c:v>
                </c:pt>
                <c:pt idx="15653">
                  <c:v>148.099086313279</c:v>
                </c:pt>
                <c:pt idx="15654">
                  <c:v>148.10064531654501</c:v>
                </c:pt>
                <c:pt idx="15655">
                  <c:v>148.10396553581199</c:v>
                </c:pt>
                <c:pt idx="15656">
                  <c:v>148.10651000000399</c:v>
                </c:pt>
                <c:pt idx="15657">
                  <c:v>148.10707963119401</c:v>
                </c:pt>
                <c:pt idx="15658">
                  <c:v>148.107126352546</c:v>
                </c:pt>
                <c:pt idx="15659">
                  <c:v>148.10399236775999</c:v>
                </c:pt>
                <c:pt idx="15660">
                  <c:v>148.100615024192</c:v>
                </c:pt>
                <c:pt idx="15661">
                  <c:v>148.08826471275299</c:v>
                </c:pt>
                <c:pt idx="15662">
                  <c:v>148.08025000006401</c:v>
                </c:pt>
                <c:pt idx="15663">
                  <c:v>148.07587843367301</c:v>
                </c:pt>
                <c:pt idx="15664">
                  <c:v>148.077964930452</c:v>
                </c:pt>
                <c:pt idx="15665">
                  <c:v>148.08418947038601</c:v>
                </c:pt>
                <c:pt idx="15666">
                  <c:v>148.085324512493</c:v>
                </c:pt>
                <c:pt idx="15667">
                  <c:v>148.08468673785001</c:v>
                </c:pt>
                <c:pt idx="15668">
                  <c:v>148.08135254149599</c:v>
                </c:pt>
                <c:pt idx="15669">
                  <c:v>148.07241856515299</c:v>
                </c:pt>
                <c:pt idx="15670">
                  <c:v>148.05906886794301</c:v>
                </c:pt>
                <c:pt idx="15671">
                  <c:v>148.05069113824999</c:v>
                </c:pt>
                <c:pt idx="15672">
                  <c:v>148.04295865248599</c:v>
                </c:pt>
                <c:pt idx="15673">
                  <c:v>148.03435000001801</c:v>
                </c:pt>
                <c:pt idx="15674">
                  <c:v>148.021759080301</c:v>
                </c:pt>
                <c:pt idx="15675">
                  <c:v>148.00864475590799</c:v>
                </c:pt>
                <c:pt idx="15676">
                  <c:v>147.995692613008</c:v>
                </c:pt>
                <c:pt idx="15677">
                  <c:v>147.98290566734499</c:v>
                </c:pt>
                <c:pt idx="15678">
                  <c:v>147.975902571647</c:v>
                </c:pt>
                <c:pt idx="15679">
                  <c:v>147.97543804425899</c:v>
                </c:pt>
                <c:pt idx="15680">
                  <c:v>147.97720685315701</c:v>
                </c:pt>
                <c:pt idx="15681">
                  <c:v>147.97711419290201</c:v>
                </c:pt>
                <c:pt idx="15682">
                  <c:v>147.974306258231</c:v>
                </c:pt>
                <c:pt idx="15683">
                  <c:v>147.97934975077001</c:v>
                </c:pt>
                <c:pt idx="15684">
                  <c:v>147.98834590737101</c:v>
                </c:pt>
                <c:pt idx="15685">
                  <c:v>147.98356188834299</c:v>
                </c:pt>
                <c:pt idx="15686">
                  <c:v>147.98139999997201</c:v>
                </c:pt>
                <c:pt idx="15687">
                  <c:v>147.98644795424099</c:v>
                </c:pt>
                <c:pt idx="15688">
                  <c:v>147.98926275658499</c:v>
                </c:pt>
                <c:pt idx="15689">
                  <c:v>147.995939587588</c:v>
                </c:pt>
                <c:pt idx="15690">
                  <c:v>148.00595317113499</c:v>
                </c:pt>
                <c:pt idx="15691">
                  <c:v>148.01455554963499</c:v>
                </c:pt>
                <c:pt idx="15692">
                  <c:v>148.01750371532401</c:v>
                </c:pt>
                <c:pt idx="15693">
                  <c:v>148.01546490590201</c:v>
                </c:pt>
                <c:pt idx="15694">
                  <c:v>148.01522927172201</c:v>
                </c:pt>
                <c:pt idx="15695">
                  <c:v>148.012751158307</c:v>
                </c:pt>
                <c:pt idx="15696">
                  <c:v>148.01713194657799</c:v>
                </c:pt>
                <c:pt idx="15697">
                  <c:v>148.014369999991</c:v>
                </c:pt>
                <c:pt idx="15698">
                  <c:v>148.012471193576</c:v>
                </c:pt>
                <c:pt idx="15699">
                  <c:v>148.01015149064401</c:v>
                </c:pt>
                <c:pt idx="15700">
                  <c:v>148.011022349228</c:v>
                </c:pt>
                <c:pt idx="15701">
                  <c:v>148.01160691904201</c:v>
                </c:pt>
                <c:pt idx="15702">
                  <c:v>148.00485886942801</c:v>
                </c:pt>
                <c:pt idx="15703">
                  <c:v>147.99167877371099</c:v>
                </c:pt>
                <c:pt idx="15704">
                  <c:v>147.975153700265</c:v>
                </c:pt>
                <c:pt idx="15705">
                  <c:v>147.96032705252301</c:v>
                </c:pt>
                <c:pt idx="15706">
                  <c:v>147.950694447638</c:v>
                </c:pt>
                <c:pt idx="15707">
                  <c:v>147.950272011523</c:v>
                </c:pt>
                <c:pt idx="15708">
                  <c:v>147.94977999995899</c:v>
                </c:pt>
                <c:pt idx="15709">
                  <c:v>147.953368812598</c:v>
                </c:pt>
                <c:pt idx="15710">
                  <c:v>147.95056593676401</c:v>
                </c:pt>
                <c:pt idx="15711">
                  <c:v>147.940431426544</c:v>
                </c:pt>
                <c:pt idx="15712">
                  <c:v>147.92515863978701</c:v>
                </c:pt>
                <c:pt idx="15713">
                  <c:v>147.90812533116599</c:v>
                </c:pt>
                <c:pt idx="15714">
                  <c:v>147.888654795419</c:v>
                </c:pt>
                <c:pt idx="15715">
                  <c:v>147.870414967177</c:v>
                </c:pt>
                <c:pt idx="15716">
                  <c:v>147.86157795637601</c:v>
                </c:pt>
                <c:pt idx="15717">
                  <c:v>147.849875862793</c:v>
                </c:pt>
                <c:pt idx="15718">
                  <c:v>147.839744322558</c:v>
                </c:pt>
                <c:pt idx="15719">
                  <c:v>147.83361906687301</c:v>
                </c:pt>
                <c:pt idx="15720">
                  <c:v>147.83657869222</c:v>
                </c:pt>
                <c:pt idx="15721">
                  <c:v>147.840267369998</c:v>
                </c:pt>
                <c:pt idx="15722">
                  <c:v>147.84259747761101</c:v>
                </c:pt>
                <c:pt idx="15723">
                  <c:v>147.848633374348</c:v>
                </c:pt>
                <c:pt idx="15724">
                  <c:v>147.85483721033199</c:v>
                </c:pt>
                <c:pt idx="15725">
                  <c:v>147.86565427461801</c:v>
                </c:pt>
                <c:pt idx="15726">
                  <c:v>147.87553796680501</c:v>
                </c:pt>
                <c:pt idx="15727">
                  <c:v>147.880463032075</c:v>
                </c:pt>
                <c:pt idx="15728">
                  <c:v>147.884999264492</c:v>
                </c:pt>
                <c:pt idx="15729">
                  <c:v>147.89091378228599</c:v>
                </c:pt>
                <c:pt idx="15730">
                  <c:v>147.89633712241201</c:v>
                </c:pt>
                <c:pt idx="15731">
                  <c:v>147.896050978462</c:v>
                </c:pt>
                <c:pt idx="15732">
                  <c:v>147.89435142783901</c:v>
                </c:pt>
                <c:pt idx="15733">
                  <c:v>147.895442578575</c:v>
                </c:pt>
                <c:pt idx="15734">
                  <c:v>147.89712999997801</c:v>
                </c:pt>
                <c:pt idx="15735">
                  <c:v>147.908019999977</c:v>
                </c:pt>
                <c:pt idx="15736">
                  <c:v>147.90820310788399</c:v>
                </c:pt>
                <c:pt idx="15737">
                  <c:v>147.90859215440801</c:v>
                </c:pt>
                <c:pt idx="15738">
                  <c:v>147.90710192175101</c:v>
                </c:pt>
                <c:pt idx="15739">
                  <c:v>147.905080466827</c:v>
                </c:pt>
                <c:pt idx="15740">
                  <c:v>147.90468505836299</c:v>
                </c:pt>
                <c:pt idx="15741">
                  <c:v>147.90566637650599</c:v>
                </c:pt>
                <c:pt idx="15742">
                  <c:v>147.90778728814101</c:v>
                </c:pt>
                <c:pt idx="15743">
                  <c:v>147.91436004338101</c:v>
                </c:pt>
                <c:pt idx="15744">
                  <c:v>147.917674505653</c:v>
                </c:pt>
                <c:pt idx="15745">
                  <c:v>147.919401698238</c:v>
                </c:pt>
                <c:pt idx="15746">
                  <c:v>147.92403999996699</c:v>
                </c:pt>
                <c:pt idx="15747">
                  <c:v>147.92682576910599</c:v>
                </c:pt>
                <c:pt idx="15748">
                  <c:v>147.93082899639299</c:v>
                </c:pt>
                <c:pt idx="15749">
                  <c:v>147.93530532355601</c:v>
                </c:pt>
                <c:pt idx="15750">
                  <c:v>147.94094471751501</c:v>
                </c:pt>
                <c:pt idx="15751">
                  <c:v>147.94731438498201</c:v>
                </c:pt>
                <c:pt idx="15752">
                  <c:v>147.95304297118699</c:v>
                </c:pt>
                <c:pt idx="15753">
                  <c:v>147.96138021978899</c:v>
                </c:pt>
                <c:pt idx="15754">
                  <c:v>147.97395988635401</c:v>
                </c:pt>
                <c:pt idx="15755">
                  <c:v>147.98326954530501</c:v>
                </c:pt>
                <c:pt idx="15756">
                  <c:v>147.990043889139</c:v>
                </c:pt>
                <c:pt idx="15757">
                  <c:v>148.002252351599</c:v>
                </c:pt>
                <c:pt idx="15758">
                  <c:v>148.023587195256</c:v>
                </c:pt>
                <c:pt idx="15759">
                  <c:v>148.04572999994801</c:v>
                </c:pt>
                <c:pt idx="15760">
                  <c:v>148.05943528328299</c:v>
                </c:pt>
                <c:pt idx="15761">
                  <c:v>148.07018900161</c:v>
                </c:pt>
                <c:pt idx="15762">
                  <c:v>148.08099587435899</c:v>
                </c:pt>
                <c:pt idx="15763">
                  <c:v>148.087286180885</c:v>
                </c:pt>
                <c:pt idx="15764">
                  <c:v>148.08887000004401</c:v>
                </c:pt>
                <c:pt idx="15765">
                  <c:v>148.09165203697199</c:v>
                </c:pt>
                <c:pt idx="15766">
                  <c:v>148.10030265323201</c:v>
                </c:pt>
                <c:pt idx="15767">
                  <c:v>148.10776000003199</c:v>
                </c:pt>
                <c:pt idx="15768">
                  <c:v>148.10878386836899</c:v>
                </c:pt>
                <c:pt idx="15769">
                  <c:v>148.11418232054501</c:v>
                </c:pt>
                <c:pt idx="15770">
                  <c:v>148.11971417544399</c:v>
                </c:pt>
                <c:pt idx="15771">
                  <c:v>148.12329920625501</c:v>
                </c:pt>
                <c:pt idx="15772">
                  <c:v>148.120380000003</c:v>
                </c:pt>
                <c:pt idx="15773">
                  <c:v>148.11523073168101</c:v>
                </c:pt>
                <c:pt idx="15774">
                  <c:v>148.10594584444999</c:v>
                </c:pt>
                <c:pt idx="15775">
                  <c:v>148.095623553553</c:v>
                </c:pt>
                <c:pt idx="15776">
                  <c:v>148.08857758475801</c:v>
                </c:pt>
                <c:pt idx="15777">
                  <c:v>148.08571794773701</c:v>
                </c:pt>
                <c:pt idx="15778">
                  <c:v>148.08063900609201</c:v>
                </c:pt>
                <c:pt idx="15779">
                  <c:v>148.072826162533</c:v>
                </c:pt>
                <c:pt idx="15780">
                  <c:v>148.068463312386</c:v>
                </c:pt>
                <c:pt idx="15781">
                  <c:v>148.065827878173</c:v>
                </c:pt>
                <c:pt idx="15782">
                  <c:v>148.060420907919</c:v>
                </c:pt>
                <c:pt idx="15783">
                  <c:v>148.052328161773</c:v>
                </c:pt>
                <c:pt idx="15784">
                  <c:v>148.03993448406999</c:v>
                </c:pt>
                <c:pt idx="15785">
                  <c:v>148.016405555711</c:v>
                </c:pt>
                <c:pt idx="15786">
                  <c:v>147.99837089931799</c:v>
                </c:pt>
                <c:pt idx="15787">
                  <c:v>147.98780668148899</c:v>
                </c:pt>
                <c:pt idx="15788">
                  <c:v>147.97254475619499</c:v>
                </c:pt>
                <c:pt idx="15789">
                  <c:v>147.957754022941</c:v>
                </c:pt>
                <c:pt idx="15790">
                  <c:v>147.952070000063</c:v>
                </c:pt>
                <c:pt idx="15791">
                  <c:v>147.94521787663501</c:v>
                </c:pt>
                <c:pt idx="15792">
                  <c:v>147.94135966615301</c:v>
                </c:pt>
                <c:pt idx="15793">
                  <c:v>147.94074749185199</c:v>
                </c:pt>
                <c:pt idx="15794">
                  <c:v>147.938562323431</c:v>
                </c:pt>
                <c:pt idx="15795">
                  <c:v>147.93199582561499</c:v>
                </c:pt>
                <c:pt idx="15796">
                  <c:v>147.91772757608601</c:v>
                </c:pt>
                <c:pt idx="15797">
                  <c:v>147.90594911753601</c:v>
                </c:pt>
                <c:pt idx="15798">
                  <c:v>147.898680566449</c:v>
                </c:pt>
                <c:pt idx="15799">
                  <c:v>147.89811456362901</c:v>
                </c:pt>
                <c:pt idx="15800">
                  <c:v>147.89770069180801</c:v>
                </c:pt>
                <c:pt idx="15801">
                  <c:v>147.89061442638001</c:v>
                </c:pt>
                <c:pt idx="15802">
                  <c:v>147.88155000003599</c:v>
                </c:pt>
                <c:pt idx="15803">
                  <c:v>147.88143168449099</c:v>
                </c:pt>
                <c:pt idx="15804">
                  <c:v>147.88707724258501</c:v>
                </c:pt>
                <c:pt idx="15805">
                  <c:v>147.89861279610199</c:v>
                </c:pt>
                <c:pt idx="15806">
                  <c:v>147.91461330031001</c:v>
                </c:pt>
                <c:pt idx="15807">
                  <c:v>147.93489585945699</c:v>
                </c:pt>
                <c:pt idx="15808">
                  <c:v>147.94481705830501</c:v>
                </c:pt>
                <c:pt idx="15809">
                  <c:v>147.95100065177201</c:v>
                </c:pt>
                <c:pt idx="15810">
                  <c:v>147.95310863781901</c:v>
                </c:pt>
                <c:pt idx="15811">
                  <c:v>147.95345499966101</c:v>
                </c:pt>
                <c:pt idx="15812">
                  <c:v>147.950419999964</c:v>
                </c:pt>
                <c:pt idx="15813">
                  <c:v>147.95444909877401</c:v>
                </c:pt>
                <c:pt idx="15814">
                  <c:v>147.964284181446</c:v>
                </c:pt>
                <c:pt idx="15815">
                  <c:v>147.96657568848201</c:v>
                </c:pt>
                <c:pt idx="15816">
                  <c:v>147.96571990212399</c:v>
                </c:pt>
                <c:pt idx="15817">
                  <c:v>147.961218263256</c:v>
                </c:pt>
                <c:pt idx="15818">
                  <c:v>147.95556430866</c:v>
                </c:pt>
                <c:pt idx="15819">
                  <c:v>147.95339440092201</c:v>
                </c:pt>
                <c:pt idx="15820">
                  <c:v>147.95682321616101</c:v>
                </c:pt>
                <c:pt idx="15821">
                  <c:v>147.960775732998</c:v>
                </c:pt>
                <c:pt idx="15822">
                  <c:v>147.96705791837201</c:v>
                </c:pt>
                <c:pt idx="15823">
                  <c:v>147.97301460992401</c:v>
                </c:pt>
                <c:pt idx="15824">
                  <c:v>147.97629593455699</c:v>
                </c:pt>
                <c:pt idx="15825">
                  <c:v>147.981968885291</c:v>
                </c:pt>
                <c:pt idx="15826">
                  <c:v>147.98637000004399</c:v>
                </c:pt>
                <c:pt idx="15827">
                  <c:v>147.988617338176</c:v>
                </c:pt>
                <c:pt idx="15828">
                  <c:v>147.98754420252499</c:v>
                </c:pt>
                <c:pt idx="15829">
                  <c:v>147.98231004090999</c:v>
                </c:pt>
                <c:pt idx="15830">
                  <c:v>147.97649752157</c:v>
                </c:pt>
                <c:pt idx="15831">
                  <c:v>147.968779951644</c:v>
                </c:pt>
                <c:pt idx="15832">
                  <c:v>147.95958342940301</c:v>
                </c:pt>
                <c:pt idx="15833">
                  <c:v>147.94615654364799</c:v>
                </c:pt>
                <c:pt idx="15834">
                  <c:v>147.93767030980999</c:v>
                </c:pt>
                <c:pt idx="15835">
                  <c:v>147.91907711185999</c:v>
                </c:pt>
                <c:pt idx="15836">
                  <c:v>147.905087528471</c:v>
                </c:pt>
                <c:pt idx="15837">
                  <c:v>147.899521359917</c:v>
                </c:pt>
                <c:pt idx="15838">
                  <c:v>147.897399999973</c:v>
                </c:pt>
                <c:pt idx="15839">
                  <c:v>147.89226847604999</c:v>
                </c:pt>
                <c:pt idx="15840">
                  <c:v>147.89134991392501</c:v>
                </c:pt>
                <c:pt idx="15841">
                  <c:v>147.89546545750801</c:v>
                </c:pt>
                <c:pt idx="15842">
                  <c:v>147.89471024483299</c:v>
                </c:pt>
                <c:pt idx="15843">
                  <c:v>147.89218731470001</c:v>
                </c:pt>
                <c:pt idx="15844">
                  <c:v>147.888468468404</c:v>
                </c:pt>
                <c:pt idx="15845">
                  <c:v>147.88537801990901</c:v>
                </c:pt>
                <c:pt idx="15846">
                  <c:v>147.882817463772</c:v>
                </c:pt>
                <c:pt idx="15847">
                  <c:v>147.88132147960101</c:v>
                </c:pt>
                <c:pt idx="15848">
                  <c:v>147.88318278135699</c:v>
                </c:pt>
                <c:pt idx="15849">
                  <c:v>147.891441535534</c:v>
                </c:pt>
                <c:pt idx="15850">
                  <c:v>147.89752745260299</c:v>
                </c:pt>
                <c:pt idx="15851">
                  <c:v>147.901871969366</c:v>
                </c:pt>
                <c:pt idx="15852">
                  <c:v>147.90079000003101</c:v>
                </c:pt>
                <c:pt idx="15853">
                  <c:v>147.89826678359699</c:v>
                </c:pt>
                <c:pt idx="15854">
                  <c:v>147.89996546447401</c:v>
                </c:pt>
                <c:pt idx="15855">
                  <c:v>147.90429199492101</c:v>
                </c:pt>
                <c:pt idx="15856">
                  <c:v>147.90856685419499</c:v>
                </c:pt>
                <c:pt idx="15857">
                  <c:v>147.91426234327901</c:v>
                </c:pt>
                <c:pt idx="15858">
                  <c:v>147.92187468841499</c:v>
                </c:pt>
                <c:pt idx="15859">
                  <c:v>147.92463971922299</c:v>
                </c:pt>
                <c:pt idx="15860">
                  <c:v>147.92413438147</c:v>
                </c:pt>
                <c:pt idx="15861">
                  <c:v>147.92225294005101</c:v>
                </c:pt>
                <c:pt idx="15862">
                  <c:v>147.91694582771601</c:v>
                </c:pt>
                <c:pt idx="15863">
                  <c:v>147.902881934959</c:v>
                </c:pt>
                <c:pt idx="15864">
                  <c:v>147.890790000045</c:v>
                </c:pt>
                <c:pt idx="15865">
                  <c:v>147.886647281508</c:v>
                </c:pt>
                <c:pt idx="15866">
                  <c:v>147.87973139514699</c:v>
                </c:pt>
                <c:pt idx="15867">
                  <c:v>147.87537999872299</c:v>
                </c:pt>
                <c:pt idx="15868">
                  <c:v>147.87572761791299</c:v>
                </c:pt>
                <c:pt idx="15869">
                  <c:v>147.87725999998199</c:v>
                </c:pt>
                <c:pt idx="15870">
                  <c:v>147.87984910527999</c:v>
                </c:pt>
                <c:pt idx="15871">
                  <c:v>147.88317999994001</c:v>
                </c:pt>
                <c:pt idx="15872">
                  <c:v>147.88228157418101</c:v>
                </c:pt>
                <c:pt idx="15873">
                  <c:v>147.883424042283</c:v>
                </c:pt>
                <c:pt idx="15874">
                  <c:v>147.89330860638901</c:v>
                </c:pt>
                <c:pt idx="15875">
                  <c:v>147.89492923376</c:v>
                </c:pt>
                <c:pt idx="15876">
                  <c:v>147.89357875241299</c:v>
                </c:pt>
                <c:pt idx="15877">
                  <c:v>147.89111000000199</c:v>
                </c:pt>
                <c:pt idx="15878">
                  <c:v>147.88715992333101</c:v>
                </c:pt>
                <c:pt idx="15879">
                  <c:v>147.890560236542</c:v>
                </c:pt>
                <c:pt idx="15880">
                  <c:v>147.899096636107</c:v>
                </c:pt>
                <c:pt idx="15881">
                  <c:v>147.910165330486</c:v>
                </c:pt>
                <c:pt idx="15882">
                  <c:v>147.920977720954</c:v>
                </c:pt>
                <c:pt idx="15883">
                  <c:v>147.92892453364399</c:v>
                </c:pt>
                <c:pt idx="15884">
                  <c:v>147.93690488973499</c:v>
                </c:pt>
                <c:pt idx="15885">
                  <c:v>147.944918485247</c:v>
                </c:pt>
                <c:pt idx="15886">
                  <c:v>147.95158851021</c:v>
                </c:pt>
                <c:pt idx="15887">
                  <c:v>147.96451796572401</c:v>
                </c:pt>
                <c:pt idx="15888">
                  <c:v>147.97200409027101</c:v>
                </c:pt>
                <c:pt idx="15889">
                  <c:v>147.98280913093001</c:v>
                </c:pt>
                <c:pt idx="15890">
                  <c:v>147.99705335361199</c:v>
                </c:pt>
                <c:pt idx="15891">
                  <c:v>148.016679999937</c:v>
                </c:pt>
                <c:pt idx="15892">
                  <c:v>148.02827062355601</c:v>
                </c:pt>
                <c:pt idx="15893">
                  <c:v>148.03461950585199</c:v>
                </c:pt>
                <c:pt idx="15894">
                  <c:v>148.0362910266</c:v>
                </c:pt>
                <c:pt idx="15895">
                  <c:v>148.03548368152599</c:v>
                </c:pt>
                <c:pt idx="15896">
                  <c:v>148.032912389377</c:v>
                </c:pt>
                <c:pt idx="15897">
                  <c:v>148.02753854425799</c:v>
                </c:pt>
                <c:pt idx="15898">
                  <c:v>148.01948637388901</c:v>
                </c:pt>
                <c:pt idx="15899">
                  <c:v>148.011737542899</c:v>
                </c:pt>
                <c:pt idx="15900">
                  <c:v>148.00686070839799</c:v>
                </c:pt>
                <c:pt idx="15901">
                  <c:v>148.00192785151501</c:v>
                </c:pt>
                <c:pt idx="15902">
                  <c:v>148.00402816082499</c:v>
                </c:pt>
                <c:pt idx="15903">
                  <c:v>148.010069310381</c:v>
                </c:pt>
                <c:pt idx="15904">
                  <c:v>148.01284647938701</c:v>
                </c:pt>
                <c:pt idx="15905">
                  <c:v>148.00928104667801</c:v>
                </c:pt>
                <c:pt idx="15906">
                  <c:v>148.003701419028</c:v>
                </c:pt>
                <c:pt idx="15907">
                  <c:v>148.002429242391</c:v>
                </c:pt>
                <c:pt idx="15908">
                  <c:v>148.00248131486299</c:v>
                </c:pt>
                <c:pt idx="15909">
                  <c:v>147.99901243299001</c:v>
                </c:pt>
                <c:pt idx="15910">
                  <c:v>147.991399178151</c:v>
                </c:pt>
                <c:pt idx="15911">
                  <c:v>147.98486226324101</c:v>
                </c:pt>
                <c:pt idx="15912">
                  <c:v>147.97756453288301</c:v>
                </c:pt>
                <c:pt idx="15913">
                  <c:v>147.967769744637</c:v>
                </c:pt>
                <c:pt idx="15914">
                  <c:v>147.95606438081799</c:v>
                </c:pt>
                <c:pt idx="15915">
                  <c:v>147.94299556882601</c:v>
                </c:pt>
                <c:pt idx="15916">
                  <c:v>147.94476000003101</c:v>
                </c:pt>
                <c:pt idx="15917">
                  <c:v>147.95297100318001</c:v>
                </c:pt>
                <c:pt idx="15918">
                  <c:v>147.96107350243901</c:v>
                </c:pt>
                <c:pt idx="15919">
                  <c:v>147.97218829720001</c:v>
                </c:pt>
                <c:pt idx="15920">
                  <c:v>147.982791753638</c:v>
                </c:pt>
                <c:pt idx="15921">
                  <c:v>147.98968266248701</c:v>
                </c:pt>
                <c:pt idx="15922">
                  <c:v>147.995545387585</c:v>
                </c:pt>
                <c:pt idx="15923">
                  <c:v>148.000255432274</c:v>
                </c:pt>
                <c:pt idx="15924">
                  <c:v>148.00028758625101</c:v>
                </c:pt>
                <c:pt idx="15925">
                  <c:v>147.995857754349</c:v>
                </c:pt>
                <c:pt idx="15926">
                  <c:v>147.991992298535</c:v>
                </c:pt>
                <c:pt idx="15927">
                  <c:v>147.98412769022701</c:v>
                </c:pt>
                <c:pt idx="15928">
                  <c:v>147.97573999997701</c:v>
                </c:pt>
                <c:pt idx="15929">
                  <c:v>147.96635894000099</c:v>
                </c:pt>
                <c:pt idx="15930">
                  <c:v>147.95217249775999</c:v>
                </c:pt>
                <c:pt idx="15931">
                  <c:v>147.94108329796799</c:v>
                </c:pt>
                <c:pt idx="15932">
                  <c:v>147.93364249395501</c:v>
                </c:pt>
                <c:pt idx="15933">
                  <c:v>147.92770286926299</c:v>
                </c:pt>
                <c:pt idx="15934">
                  <c:v>147.921368365257</c:v>
                </c:pt>
                <c:pt idx="15935">
                  <c:v>147.913570154811</c:v>
                </c:pt>
                <c:pt idx="15936">
                  <c:v>147.90410717413599</c:v>
                </c:pt>
                <c:pt idx="15937">
                  <c:v>147.89550902548399</c:v>
                </c:pt>
                <c:pt idx="15938">
                  <c:v>147.890577348438</c:v>
                </c:pt>
                <c:pt idx="15939">
                  <c:v>147.886225992709</c:v>
                </c:pt>
                <c:pt idx="15940">
                  <c:v>147.88049818735701</c:v>
                </c:pt>
                <c:pt idx="15941">
                  <c:v>147.87291999999499</c:v>
                </c:pt>
                <c:pt idx="15942">
                  <c:v>147.87066077671099</c:v>
                </c:pt>
                <c:pt idx="15943">
                  <c:v>147.86961273191801</c:v>
                </c:pt>
                <c:pt idx="15944">
                  <c:v>147.86732732755701</c:v>
                </c:pt>
                <c:pt idx="15945">
                  <c:v>147.85992911072799</c:v>
                </c:pt>
                <c:pt idx="15946">
                  <c:v>147.84935605019999</c:v>
                </c:pt>
                <c:pt idx="15947">
                  <c:v>147.84025222126101</c:v>
                </c:pt>
                <c:pt idx="15948">
                  <c:v>147.83098482931399</c:v>
                </c:pt>
                <c:pt idx="15949">
                  <c:v>147.82107166353501</c:v>
                </c:pt>
                <c:pt idx="15950">
                  <c:v>147.81578218156</c:v>
                </c:pt>
                <c:pt idx="15951">
                  <c:v>147.80840168015399</c:v>
                </c:pt>
                <c:pt idx="15952">
                  <c:v>147.797111273642</c:v>
                </c:pt>
                <c:pt idx="15953">
                  <c:v>147.77662060031801</c:v>
                </c:pt>
                <c:pt idx="15954">
                  <c:v>147.76726000005701</c:v>
                </c:pt>
                <c:pt idx="15955">
                  <c:v>147.76626668275199</c:v>
                </c:pt>
                <c:pt idx="15956">
                  <c:v>147.76564331768199</c:v>
                </c:pt>
                <c:pt idx="15957">
                  <c:v>147.76650808343101</c:v>
                </c:pt>
                <c:pt idx="15958">
                  <c:v>147.772200735285</c:v>
                </c:pt>
                <c:pt idx="15959">
                  <c:v>147.78426487453299</c:v>
                </c:pt>
                <c:pt idx="15960">
                  <c:v>147.79932270718999</c:v>
                </c:pt>
                <c:pt idx="15961">
                  <c:v>147.812332568725</c:v>
                </c:pt>
                <c:pt idx="15962">
                  <c:v>147.819812499562</c:v>
                </c:pt>
                <c:pt idx="15963">
                  <c:v>147.82859174937599</c:v>
                </c:pt>
                <c:pt idx="15964">
                  <c:v>147.839980599917</c:v>
                </c:pt>
                <c:pt idx="15965">
                  <c:v>147.85727418317299</c:v>
                </c:pt>
                <c:pt idx="15966">
                  <c:v>147.869480000039</c:v>
                </c:pt>
                <c:pt idx="15967">
                  <c:v>147.877158163725</c:v>
                </c:pt>
                <c:pt idx="15968">
                  <c:v>147.885140626191</c:v>
                </c:pt>
                <c:pt idx="15969">
                  <c:v>147.89299199772299</c:v>
                </c:pt>
                <c:pt idx="15970">
                  <c:v>147.90255264531999</c:v>
                </c:pt>
                <c:pt idx="15971">
                  <c:v>147.91095670496</c:v>
                </c:pt>
                <c:pt idx="15972">
                  <c:v>147.91711082024801</c:v>
                </c:pt>
                <c:pt idx="15973">
                  <c:v>147.92541214999201</c:v>
                </c:pt>
                <c:pt idx="15974">
                  <c:v>147.936559755828</c:v>
                </c:pt>
                <c:pt idx="15975">
                  <c:v>147.95491828643799</c:v>
                </c:pt>
                <c:pt idx="15976">
                  <c:v>147.976979958312</c:v>
                </c:pt>
                <c:pt idx="15977">
                  <c:v>147.99557550223</c:v>
                </c:pt>
                <c:pt idx="15978">
                  <c:v>148.01392000002301</c:v>
                </c:pt>
                <c:pt idx="15979">
                  <c:v>148.013920000019</c:v>
                </c:pt>
                <c:pt idx="15980">
                  <c:v>148.02144917499501</c:v>
                </c:pt>
                <c:pt idx="15981">
                  <c:v>148.03412433590199</c:v>
                </c:pt>
                <c:pt idx="15982">
                  <c:v>148.04846002654099</c:v>
                </c:pt>
                <c:pt idx="15983">
                  <c:v>148.06186167410499</c:v>
                </c:pt>
                <c:pt idx="15984">
                  <c:v>148.07156743014599</c:v>
                </c:pt>
                <c:pt idx="15985">
                  <c:v>148.081154400164</c:v>
                </c:pt>
                <c:pt idx="15986">
                  <c:v>148.09034114502799</c:v>
                </c:pt>
                <c:pt idx="15987">
                  <c:v>148.09569590500399</c:v>
                </c:pt>
                <c:pt idx="15988">
                  <c:v>148.10753658799399</c:v>
                </c:pt>
                <c:pt idx="15989">
                  <c:v>148.12232836649801</c:v>
                </c:pt>
                <c:pt idx="15990">
                  <c:v>148.13662087941299</c:v>
                </c:pt>
                <c:pt idx="15991">
                  <c:v>148.15310085696601</c:v>
                </c:pt>
                <c:pt idx="15992">
                  <c:v>148.16766811373699</c:v>
                </c:pt>
                <c:pt idx="15993">
                  <c:v>148.17706406658399</c:v>
                </c:pt>
                <c:pt idx="15994">
                  <c:v>148.18067646598601</c:v>
                </c:pt>
                <c:pt idx="15995">
                  <c:v>148.17855929444301</c:v>
                </c:pt>
                <c:pt idx="15996">
                  <c:v>148.17074616196501</c:v>
                </c:pt>
                <c:pt idx="15997">
                  <c:v>148.165499610908</c:v>
                </c:pt>
                <c:pt idx="15998">
                  <c:v>148.16029498845799</c:v>
                </c:pt>
                <c:pt idx="15999">
                  <c:v>148.14800756903799</c:v>
                </c:pt>
                <c:pt idx="16000">
                  <c:v>148.13773967461401</c:v>
                </c:pt>
                <c:pt idx="16001">
                  <c:v>148.13719013597199</c:v>
                </c:pt>
                <c:pt idx="16002">
                  <c:v>148.14139000000401</c:v>
                </c:pt>
                <c:pt idx="16003">
                  <c:v>148.14798002943499</c:v>
                </c:pt>
                <c:pt idx="16004">
                  <c:v>148.14896086628701</c:v>
                </c:pt>
                <c:pt idx="16005">
                  <c:v>148.14060227697499</c:v>
                </c:pt>
                <c:pt idx="16006">
                  <c:v>148.12455277081301</c:v>
                </c:pt>
                <c:pt idx="16007">
                  <c:v>148.105247710924</c:v>
                </c:pt>
                <c:pt idx="16008">
                  <c:v>148.085011890407</c:v>
                </c:pt>
                <c:pt idx="16009">
                  <c:v>148.06222601480101</c:v>
                </c:pt>
                <c:pt idx="16010">
                  <c:v>148.03673103421701</c:v>
                </c:pt>
                <c:pt idx="16011">
                  <c:v>148.00977319886701</c:v>
                </c:pt>
                <c:pt idx="16012">
                  <c:v>147.985318776658</c:v>
                </c:pt>
                <c:pt idx="16013">
                  <c:v>147.96317182294601</c:v>
                </c:pt>
                <c:pt idx="16014">
                  <c:v>147.94686656844999</c:v>
                </c:pt>
                <c:pt idx="16015">
                  <c:v>147.93792959102899</c:v>
                </c:pt>
                <c:pt idx="16016">
                  <c:v>147.91956000000599</c:v>
                </c:pt>
                <c:pt idx="16017">
                  <c:v>147.91348898972799</c:v>
                </c:pt>
                <c:pt idx="16018">
                  <c:v>147.906973158781</c:v>
                </c:pt>
                <c:pt idx="16019">
                  <c:v>147.90435832391401</c:v>
                </c:pt>
                <c:pt idx="16020">
                  <c:v>147.91197795010299</c:v>
                </c:pt>
                <c:pt idx="16021">
                  <c:v>147.921577917778</c:v>
                </c:pt>
                <c:pt idx="16022">
                  <c:v>147.920639305527</c:v>
                </c:pt>
                <c:pt idx="16023">
                  <c:v>147.91059274085501</c:v>
                </c:pt>
                <c:pt idx="16024">
                  <c:v>147.901620208015</c:v>
                </c:pt>
                <c:pt idx="16025">
                  <c:v>147.901482260135</c:v>
                </c:pt>
                <c:pt idx="16026">
                  <c:v>147.90426631700299</c:v>
                </c:pt>
                <c:pt idx="16027">
                  <c:v>147.898803874485</c:v>
                </c:pt>
                <c:pt idx="16028">
                  <c:v>147.90308999998999</c:v>
                </c:pt>
                <c:pt idx="16029">
                  <c:v>147.90722693074301</c:v>
                </c:pt>
                <c:pt idx="16030">
                  <c:v>147.914337783874</c:v>
                </c:pt>
                <c:pt idx="16031">
                  <c:v>147.923087066291</c:v>
                </c:pt>
                <c:pt idx="16032">
                  <c:v>147.93088439418599</c:v>
                </c:pt>
                <c:pt idx="16033">
                  <c:v>147.937733662721</c:v>
                </c:pt>
                <c:pt idx="16034">
                  <c:v>147.94413947369901</c:v>
                </c:pt>
                <c:pt idx="16035">
                  <c:v>147.95095072905599</c:v>
                </c:pt>
                <c:pt idx="16036">
                  <c:v>147.95580008459601</c:v>
                </c:pt>
                <c:pt idx="16037">
                  <c:v>147.962239729587</c:v>
                </c:pt>
                <c:pt idx="16038">
                  <c:v>147.96335369858701</c:v>
                </c:pt>
                <c:pt idx="16039">
                  <c:v>147.96906000002201</c:v>
                </c:pt>
                <c:pt idx="16040">
                  <c:v>147.97371988561</c:v>
                </c:pt>
                <c:pt idx="16041">
                  <c:v>147.97807275365</c:v>
                </c:pt>
                <c:pt idx="16042">
                  <c:v>147.98734899923599</c:v>
                </c:pt>
                <c:pt idx="16043">
                  <c:v>147.99937426545</c:v>
                </c:pt>
                <c:pt idx="16044">
                  <c:v>148.01010870540699</c:v>
                </c:pt>
                <c:pt idx="16045">
                  <c:v>148.01598405156</c:v>
                </c:pt>
                <c:pt idx="16046">
                  <c:v>148.01600989259401</c:v>
                </c:pt>
                <c:pt idx="16047">
                  <c:v>148.01072405870099</c:v>
                </c:pt>
                <c:pt idx="16048">
                  <c:v>148.00269604014201</c:v>
                </c:pt>
                <c:pt idx="16049">
                  <c:v>147.99544008124801</c:v>
                </c:pt>
                <c:pt idx="16050">
                  <c:v>147.987777366122</c:v>
                </c:pt>
                <c:pt idx="16051">
                  <c:v>147.978457616925</c:v>
                </c:pt>
                <c:pt idx="16052">
                  <c:v>147.96951800389499</c:v>
                </c:pt>
                <c:pt idx="16053">
                  <c:v>147.95459000000599</c:v>
                </c:pt>
                <c:pt idx="16054">
                  <c:v>147.94264224056701</c:v>
                </c:pt>
                <c:pt idx="16055">
                  <c:v>147.93092816358501</c:v>
                </c:pt>
                <c:pt idx="16056">
                  <c:v>147.92407082951701</c:v>
                </c:pt>
                <c:pt idx="16057">
                  <c:v>147.92194394022599</c:v>
                </c:pt>
                <c:pt idx="16058">
                  <c:v>147.92322408588001</c:v>
                </c:pt>
                <c:pt idx="16059">
                  <c:v>147.92710612032701</c:v>
                </c:pt>
                <c:pt idx="16060">
                  <c:v>147.93244280203299</c:v>
                </c:pt>
                <c:pt idx="16061">
                  <c:v>147.93382607609499</c:v>
                </c:pt>
                <c:pt idx="16062">
                  <c:v>147.92624504166599</c:v>
                </c:pt>
                <c:pt idx="16063">
                  <c:v>147.91450103773701</c:v>
                </c:pt>
                <c:pt idx="16064">
                  <c:v>147.91317240684299</c:v>
                </c:pt>
                <c:pt idx="16065">
                  <c:v>147.91479220778899</c:v>
                </c:pt>
                <c:pt idx="16066">
                  <c:v>147.91791999996201</c:v>
                </c:pt>
                <c:pt idx="16067">
                  <c:v>147.92219040855599</c:v>
                </c:pt>
                <c:pt idx="16068">
                  <c:v>147.92341814068499</c:v>
                </c:pt>
                <c:pt idx="16069">
                  <c:v>147.92156485045001</c:v>
                </c:pt>
                <c:pt idx="16070">
                  <c:v>147.919914361753</c:v>
                </c:pt>
                <c:pt idx="16071">
                  <c:v>147.922691869689</c:v>
                </c:pt>
                <c:pt idx="16072">
                  <c:v>147.92720273927799</c:v>
                </c:pt>
                <c:pt idx="16073">
                  <c:v>147.925864025165</c:v>
                </c:pt>
                <c:pt idx="16074">
                  <c:v>147.91854587330201</c:v>
                </c:pt>
                <c:pt idx="16075">
                  <c:v>147.91024542708999</c:v>
                </c:pt>
                <c:pt idx="16076">
                  <c:v>147.903323677412</c:v>
                </c:pt>
                <c:pt idx="16077">
                  <c:v>147.89840555909299</c:v>
                </c:pt>
                <c:pt idx="16078">
                  <c:v>147.89391000005</c:v>
                </c:pt>
                <c:pt idx="16079">
                  <c:v>147.89046870659499</c:v>
                </c:pt>
                <c:pt idx="16080">
                  <c:v>147.88591281968499</c:v>
                </c:pt>
                <c:pt idx="16081">
                  <c:v>147.878669064257</c:v>
                </c:pt>
                <c:pt idx="16082">
                  <c:v>147.871686277392</c:v>
                </c:pt>
                <c:pt idx="16083">
                  <c:v>147.86908999999699</c:v>
                </c:pt>
                <c:pt idx="16084">
                  <c:v>147.868552580217</c:v>
                </c:pt>
                <c:pt idx="16085">
                  <c:v>147.86780999999601</c:v>
                </c:pt>
                <c:pt idx="16086">
                  <c:v>147.87075730202301</c:v>
                </c:pt>
                <c:pt idx="16087">
                  <c:v>147.880098279203</c:v>
                </c:pt>
                <c:pt idx="16088">
                  <c:v>147.89065281969201</c:v>
                </c:pt>
                <c:pt idx="16089">
                  <c:v>147.89886961306399</c:v>
                </c:pt>
                <c:pt idx="16090">
                  <c:v>147.90722422281601</c:v>
                </c:pt>
                <c:pt idx="16091">
                  <c:v>147.914113908611</c:v>
                </c:pt>
                <c:pt idx="16092">
                  <c:v>147.92132994513599</c:v>
                </c:pt>
                <c:pt idx="16093">
                  <c:v>147.93391501723499</c:v>
                </c:pt>
                <c:pt idx="16094">
                  <c:v>147.93734227996001</c:v>
                </c:pt>
                <c:pt idx="16095">
                  <c:v>147.943159999995</c:v>
                </c:pt>
                <c:pt idx="16096">
                  <c:v>147.94362364912001</c:v>
                </c:pt>
                <c:pt idx="16097">
                  <c:v>147.94461655893801</c:v>
                </c:pt>
                <c:pt idx="16098">
                  <c:v>147.94925674977901</c:v>
                </c:pt>
                <c:pt idx="16099">
                  <c:v>147.96081669299801</c:v>
                </c:pt>
                <c:pt idx="16100">
                  <c:v>147.96896240540801</c:v>
                </c:pt>
                <c:pt idx="16101">
                  <c:v>147.97417742872599</c:v>
                </c:pt>
                <c:pt idx="16102">
                  <c:v>147.978829005135</c:v>
                </c:pt>
                <c:pt idx="16103">
                  <c:v>147.97935410614599</c:v>
                </c:pt>
                <c:pt idx="16104">
                  <c:v>147.971151185309</c:v>
                </c:pt>
                <c:pt idx="16105">
                  <c:v>147.96232258294501</c:v>
                </c:pt>
                <c:pt idx="16106">
                  <c:v>147.95490749612901</c:v>
                </c:pt>
                <c:pt idx="16107">
                  <c:v>147.95345545206499</c:v>
                </c:pt>
                <c:pt idx="16108">
                  <c:v>147.96393999999</c:v>
                </c:pt>
                <c:pt idx="16109">
                  <c:v>147.96703346174701</c:v>
                </c:pt>
                <c:pt idx="16110">
                  <c:v>147.972039385318</c:v>
                </c:pt>
                <c:pt idx="16111">
                  <c:v>147.977343118666</c:v>
                </c:pt>
                <c:pt idx="16112">
                  <c:v>147.979486969448</c:v>
                </c:pt>
                <c:pt idx="16113">
                  <c:v>147.982554933373</c:v>
                </c:pt>
                <c:pt idx="16114">
                  <c:v>147.99007366787899</c:v>
                </c:pt>
                <c:pt idx="16115">
                  <c:v>148.00118638179401</c:v>
                </c:pt>
                <c:pt idx="16116">
                  <c:v>148.02154423224599</c:v>
                </c:pt>
                <c:pt idx="16117">
                  <c:v>148.04165617703299</c:v>
                </c:pt>
                <c:pt idx="16118">
                  <c:v>148.05256570104299</c:v>
                </c:pt>
                <c:pt idx="16119">
                  <c:v>148.06044746266801</c:v>
                </c:pt>
                <c:pt idx="16120">
                  <c:v>148.06364836257401</c:v>
                </c:pt>
                <c:pt idx="16121">
                  <c:v>148.07034000004401</c:v>
                </c:pt>
                <c:pt idx="16122">
                  <c:v>148.06702053861801</c:v>
                </c:pt>
                <c:pt idx="16123">
                  <c:v>148.064105523488</c:v>
                </c:pt>
                <c:pt idx="16124">
                  <c:v>148.06704564891601</c:v>
                </c:pt>
                <c:pt idx="16125">
                  <c:v>148.069870488482</c:v>
                </c:pt>
                <c:pt idx="16126">
                  <c:v>148.06923934492301</c:v>
                </c:pt>
                <c:pt idx="16127">
                  <c:v>148.06548704164999</c:v>
                </c:pt>
                <c:pt idx="16128">
                  <c:v>148.05465400925601</c:v>
                </c:pt>
                <c:pt idx="16129">
                  <c:v>148.036649377348</c:v>
                </c:pt>
                <c:pt idx="16130">
                  <c:v>148.02137639970499</c:v>
                </c:pt>
                <c:pt idx="16131">
                  <c:v>148.003517040492</c:v>
                </c:pt>
                <c:pt idx="16132">
                  <c:v>147.98179536881699</c:v>
                </c:pt>
                <c:pt idx="16133">
                  <c:v>147.96803000005201</c:v>
                </c:pt>
                <c:pt idx="16134">
                  <c:v>147.96032722759401</c:v>
                </c:pt>
                <c:pt idx="16135">
                  <c:v>147.94571390256399</c:v>
                </c:pt>
                <c:pt idx="16136">
                  <c:v>147.931531025787</c:v>
                </c:pt>
                <c:pt idx="16137">
                  <c:v>147.92269993966499</c:v>
                </c:pt>
                <c:pt idx="16138">
                  <c:v>147.91871024039699</c:v>
                </c:pt>
                <c:pt idx="16139">
                  <c:v>147.91496207305201</c:v>
                </c:pt>
                <c:pt idx="16140">
                  <c:v>147.910950005297</c:v>
                </c:pt>
                <c:pt idx="16141">
                  <c:v>147.908017285037</c:v>
                </c:pt>
                <c:pt idx="16142">
                  <c:v>147.90707506491501</c:v>
                </c:pt>
                <c:pt idx="16143">
                  <c:v>147.90729919598101</c:v>
                </c:pt>
                <c:pt idx="16144">
                  <c:v>147.90751999994399</c:v>
                </c:pt>
                <c:pt idx="16145">
                  <c:v>147.91066527826399</c:v>
                </c:pt>
                <c:pt idx="16146">
                  <c:v>147.91614104866301</c:v>
                </c:pt>
                <c:pt idx="16147">
                  <c:v>147.91831696769</c:v>
                </c:pt>
                <c:pt idx="16148">
                  <c:v>147.91279463483099</c:v>
                </c:pt>
                <c:pt idx="16149">
                  <c:v>147.90092965350701</c:v>
                </c:pt>
                <c:pt idx="16150">
                  <c:v>147.88747419590601</c:v>
                </c:pt>
                <c:pt idx="16151">
                  <c:v>147.87712001738001</c:v>
                </c:pt>
                <c:pt idx="16152">
                  <c:v>147.87084346911701</c:v>
                </c:pt>
                <c:pt idx="16153">
                  <c:v>147.86099317580999</c:v>
                </c:pt>
                <c:pt idx="16154">
                  <c:v>147.84604764226799</c:v>
                </c:pt>
                <c:pt idx="16155">
                  <c:v>147.83538999998001</c:v>
                </c:pt>
                <c:pt idx="16156">
                  <c:v>147.82927142372799</c:v>
                </c:pt>
                <c:pt idx="16157">
                  <c:v>147.819617593103</c:v>
                </c:pt>
                <c:pt idx="16158">
                  <c:v>147.81158631585899</c:v>
                </c:pt>
                <c:pt idx="16159">
                  <c:v>147.805466346836</c:v>
                </c:pt>
                <c:pt idx="16160">
                  <c:v>147.79947743235201</c:v>
                </c:pt>
                <c:pt idx="16161">
                  <c:v>147.795672348491</c:v>
                </c:pt>
                <c:pt idx="16162">
                  <c:v>147.79173707661599</c:v>
                </c:pt>
                <c:pt idx="16163">
                  <c:v>147.79138158468001</c:v>
                </c:pt>
                <c:pt idx="16164">
                  <c:v>147.79503724938601</c:v>
                </c:pt>
                <c:pt idx="16165">
                  <c:v>147.79948000003299</c:v>
                </c:pt>
                <c:pt idx="16166">
                  <c:v>147.80151772521401</c:v>
                </c:pt>
                <c:pt idx="16167">
                  <c:v>147.805979457191</c:v>
                </c:pt>
                <c:pt idx="16168">
                  <c:v>147.813588124853</c:v>
                </c:pt>
                <c:pt idx="16169">
                  <c:v>147.82407366914001</c:v>
                </c:pt>
                <c:pt idx="16170">
                  <c:v>147.83373659485</c:v>
                </c:pt>
                <c:pt idx="16171">
                  <c:v>147.83954162457599</c:v>
                </c:pt>
                <c:pt idx="16172">
                  <c:v>147.842767506321</c:v>
                </c:pt>
                <c:pt idx="16173">
                  <c:v>147.84621266675899</c:v>
                </c:pt>
                <c:pt idx="16174">
                  <c:v>147.84852677141899</c:v>
                </c:pt>
                <c:pt idx="16175">
                  <c:v>147.853907886038</c:v>
                </c:pt>
                <c:pt idx="16176">
                  <c:v>147.85886197616901</c:v>
                </c:pt>
                <c:pt idx="16177">
                  <c:v>147.86410999997599</c:v>
                </c:pt>
                <c:pt idx="16178">
                  <c:v>147.862038520797</c:v>
                </c:pt>
                <c:pt idx="16179">
                  <c:v>147.86405305519699</c:v>
                </c:pt>
                <c:pt idx="16180">
                  <c:v>147.86765591867601</c:v>
                </c:pt>
                <c:pt idx="16181">
                  <c:v>147.868971977169</c:v>
                </c:pt>
                <c:pt idx="16182">
                  <c:v>147.868336736537</c:v>
                </c:pt>
                <c:pt idx="16183">
                  <c:v>147.86136654207701</c:v>
                </c:pt>
                <c:pt idx="16184">
                  <c:v>147.85158465139901</c:v>
                </c:pt>
                <c:pt idx="16185">
                  <c:v>147.84189839269399</c:v>
                </c:pt>
                <c:pt idx="16186">
                  <c:v>147.833783893603</c:v>
                </c:pt>
                <c:pt idx="16187">
                  <c:v>147.82845999999</c:v>
                </c:pt>
                <c:pt idx="16188">
                  <c:v>147.82615020005301</c:v>
                </c:pt>
                <c:pt idx="16189">
                  <c:v>147.81596000000499</c:v>
                </c:pt>
                <c:pt idx="16190">
                  <c:v>147.816082867511</c:v>
                </c:pt>
                <c:pt idx="16191">
                  <c:v>147.81749000001</c:v>
                </c:pt>
                <c:pt idx="16192">
                  <c:v>147.823864248641</c:v>
                </c:pt>
                <c:pt idx="16193">
                  <c:v>147.83373907733099</c:v>
                </c:pt>
                <c:pt idx="16194">
                  <c:v>147.84270231464001</c:v>
                </c:pt>
                <c:pt idx="16195">
                  <c:v>147.85025725662601</c:v>
                </c:pt>
                <c:pt idx="16196">
                  <c:v>147.85842265878</c:v>
                </c:pt>
                <c:pt idx="16197">
                  <c:v>147.86268708184301</c:v>
                </c:pt>
                <c:pt idx="16198">
                  <c:v>147.867021045748</c:v>
                </c:pt>
                <c:pt idx="16199">
                  <c:v>147.87219223987501</c:v>
                </c:pt>
                <c:pt idx="16200">
                  <c:v>147.87933451521599</c:v>
                </c:pt>
                <c:pt idx="16201">
                  <c:v>147.888406510696</c:v>
                </c:pt>
                <c:pt idx="16202">
                  <c:v>147.90934321545399</c:v>
                </c:pt>
                <c:pt idx="16203">
                  <c:v>147.92788201386799</c:v>
                </c:pt>
                <c:pt idx="16204">
                  <c:v>147.94573371079201</c:v>
                </c:pt>
                <c:pt idx="16205">
                  <c:v>147.96500000002101</c:v>
                </c:pt>
                <c:pt idx="16206">
                  <c:v>147.97104954824201</c:v>
                </c:pt>
                <c:pt idx="16207">
                  <c:v>147.97932042935901</c:v>
                </c:pt>
                <c:pt idx="16208">
                  <c:v>147.98353232660801</c:v>
                </c:pt>
                <c:pt idx="16209">
                  <c:v>147.983970611557</c:v>
                </c:pt>
                <c:pt idx="16210">
                  <c:v>147.98159679493699</c:v>
                </c:pt>
                <c:pt idx="16211">
                  <c:v>147.97728622469199</c:v>
                </c:pt>
                <c:pt idx="16212">
                  <c:v>147.97470898502701</c:v>
                </c:pt>
                <c:pt idx="16213">
                  <c:v>147.97861526024801</c:v>
                </c:pt>
                <c:pt idx="16214">
                  <c:v>147.98519457045799</c:v>
                </c:pt>
                <c:pt idx="16215">
                  <c:v>147.99527117020699</c:v>
                </c:pt>
                <c:pt idx="16216">
                  <c:v>148.00022999994201</c:v>
                </c:pt>
                <c:pt idx="16217">
                  <c:v>148.00174653229701</c:v>
                </c:pt>
                <c:pt idx="16218">
                  <c:v>148.004483771564</c:v>
                </c:pt>
                <c:pt idx="16219">
                  <c:v>148.008031991807</c:v>
                </c:pt>
                <c:pt idx="16220">
                  <c:v>148.011836564334</c:v>
                </c:pt>
                <c:pt idx="16221">
                  <c:v>148.01139964955601</c:v>
                </c:pt>
                <c:pt idx="16222">
                  <c:v>148.00857304409899</c:v>
                </c:pt>
                <c:pt idx="16223">
                  <c:v>148.006506810133</c:v>
                </c:pt>
                <c:pt idx="16224">
                  <c:v>148.003642924926</c:v>
                </c:pt>
                <c:pt idx="16225">
                  <c:v>148.00313386598901</c:v>
                </c:pt>
                <c:pt idx="16226">
                  <c:v>148.00366645068399</c:v>
                </c:pt>
                <c:pt idx="16227">
                  <c:v>148.00038000004901</c:v>
                </c:pt>
                <c:pt idx="16228">
                  <c:v>147.99917481622199</c:v>
                </c:pt>
                <c:pt idx="16229">
                  <c:v>147.997455175662</c:v>
                </c:pt>
                <c:pt idx="16230">
                  <c:v>147.98974007321499</c:v>
                </c:pt>
                <c:pt idx="16231">
                  <c:v>147.97639126058499</c:v>
                </c:pt>
                <c:pt idx="16232">
                  <c:v>147.96094301070599</c:v>
                </c:pt>
                <c:pt idx="16233">
                  <c:v>147.94386866058801</c:v>
                </c:pt>
                <c:pt idx="16234">
                  <c:v>147.930715744369</c:v>
                </c:pt>
                <c:pt idx="16235">
                  <c:v>147.92247404411199</c:v>
                </c:pt>
                <c:pt idx="16236">
                  <c:v>147.91716250485501</c:v>
                </c:pt>
                <c:pt idx="16237">
                  <c:v>147.91557928467199</c:v>
                </c:pt>
                <c:pt idx="16238">
                  <c:v>147.91465971830101</c:v>
                </c:pt>
                <c:pt idx="16239">
                  <c:v>147.917907205532</c:v>
                </c:pt>
                <c:pt idx="16240">
                  <c:v>147.921674187945</c:v>
                </c:pt>
                <c:pt idx="16241">
                  <c:v>147.931235326718</c:v>
                </c:pt>
                <c:pt idx="16242">
                  <c:v>147.93512897495401</c:v>
                </c:pt>
                <c:pt idx="16243">
                  <c:v>147.93610000003699</c:v>
                </c:pt>
                <c:pt idx="16244">
                  <c:v>147.93240677811301</c:v>
                </c:pt>
                <c:pt idx="16245">
                  <c:v>147.923653084752</c:v>
                </c:pt>
                <c:pt idx="16246">
                  <c:v>147.91790344340001</c:v>
                </c:pt>
                <c:pt idx="16247">
                  <c:v>147.914723467367</c:v>
                </c:pt>
                <c:pt idx="16248">
                  <c:v>147.91426518984599</c:v>
                </c:pt>
                <c:pt idx="16249">
                  <c:v>147.91125107393299</c:v>
                </c:pt>
                <c:pt idx="16250">
                  <c:v>147.90590309115299</c:v>
                </c:pt>
                <c:pt idx="16251">
                  <c:v>147.89987443486001</c:v>
                </c:pt>
                <c:pt idx="16252">
                  <c:v>147.89519483162999</c:v>
                </c:pt>
                <c:pt idx="16253">
                  <c:v>147.882740000002</c:v>
                </c:pt>
                <c:pt idx="16254">
                  <c:v>147.879598733043</c:v>
                </c:pt>
                <c:pt idx="16255">
                  <c:v>147.88128999997201</c:v>
                </c:pt>
                <c:pt idx="16256">
                  <c:v>147.878255858497</c:v>
                </c:pt>
                <c:pt idx="16257">
                  <c:v>147.88206409370301</c:v>
                </c:pt>
                <c:pt idx="16258">
                  <c:v>147.89721413580199</c:v>
                </c:pt>
                <c:pt idx="16259">
                  <c:v>147.91302652274899</c:v>
                </c:pt>
                <c:pt idx="16260">
                  <c:v>147.91971252809901</c:v>
                </c:pt>
                <c:pt idx="16261">
                  <c:v>147.922924384347</c:v>
                </c:pt>
                <c:pt idx="16262">
                  <c:v>147.92473775269701</c:v>
                </c:pt>
                <c:pt idx="16263">
                  <c:v>147.922307001707</c:v>
                </c:pt>
                <c:pt idx="16264">
                  <c:v>147.92067692112099</c:v>
                </c:pt>
                <c:pt idx="16265">
                  <c:v>147.92262018491601</c:v>
                </c:pt>
                <c:pt idx="16266">
                  <c:v>147.92971522888001</c:v>
                </c:pt>
                <c:pt idx="16267">
                  <c:v>147.94543000001701</c:v>
                </c:pt>
                <c:pt idx="16268">
                  <c:v>147.95832533538899</c:v>
                </c:pt>
                <c:pt idx="16269">
                  <c:v>147.966440106665</c:v>
                </c:pt>
                <c:pt idx="16270">
                  <c:v>147.975328358334</c:v>
                </c:pt>
                <c:pt idx="16271">
                  <c:v>147.98449806419401</c:v>
                </c:pt>
                <c:pt idx="16272">
                  <c:v>147.991180430258</c:v>
                </c:pt>
                <c:pt idx="16273">
                  <c:v>147.99284870091901</c:v>
                </c:pt>
                <c:pt idx="16274">
                  <c:v>147.986962658891</c:v>
                </c:pt>
                <c:pt idx="16275">
                  <c:v>147.974261373324</c:v>
                </c:pt>
                <c:pt idx="16276">
                  <c:v>147.96261511108401</c:v>
                </c:pt>
                <c:pt idx="16277">
                  <c:v>147.956545144437</c:v>
                </c:pt>
                <c:pt idx="16278">
                  <c:v>147.94791000005301</c:v>
                </c:pt>
                <c:pt idx="16279">
                  <c:v>147.936731481767</c:v>
                </c:pt>
                <c:pt idx="16280">
                  <c:v>147.92759945213001</c:v>
                </c:pt>
                <c:pt idx="16281">
                  <c:v>147.91619179052799</c:v>
                </c:pt>
                <c:pt idx="16282">
                  <c:v>147.90267978588599</c:v>
                </c:pt>
                <c:pt idx="16283">
                  <c:v>147.89188166503899</c:v>
                </c:pt>
                <c:pt idx="16284">
                  <c:v>147.883065425442</c:v>
                </c:pt>
                <c:pt idx="16285">
                  <c:v>147.87255725684301</c:v>
                </c:pt>
                <c:pt idx="16286">
                  <c:v>147.86051577432499</c:v>
                </c:pt>
                <c:pt idx="16287">
                  <c:v>147.846372721433</c:v>
                </c:pt>
                <c:pt idx="16288">
                  <c:v>147.836721227537</c:v>
                </c:pt>
                <c:pt idx="16289">
                  <c:v>147.829278494622</c:v>
                </c:pt>
                <c:pt idx="16290">
                  <c:v>147.828778958599</c:v>
                </c:pt>
                <c:pt idx="16291">
                  <c:v>147.83434999997499</c:v>
                </c:pt>
                <c:pt idx="16292">
                  <c:v>147.84077859182599</c:v>
                </c:pt>
                <c:pt idx="16293">
                  <c:v>147.85268490067301</c:v>
                </c:pt>
                <c:pt idx="16294">
                  <c:v>147.857600000009</c:v>
                </c:pt>
                <c:pt idx="16295">
                  <c:v>147.86848624150201</c:v>
                </c:pt>
                <c:pt idx="16296">
                  <c:v>147.88039999998199</c:v>
                </c:pt>
                <c:pt idx="16297">
                  <c:v>147.88700830269599</c:v>
                </c:pt>
                <c:pt idx="16298">
                  <c:v>147.89592836374101</c:v>
                </c:pt>
                <c:pt idx="16299">
                  <c:v>147.901306923644</c:v>
                </c:pt>
                <c:pt idx="16300">
                  <c:v>147.90417256580599</c:v>
                </c:pt>
                <c:pt idx="16301">
                  <c:v>147.90837323049601</c:v>
                </c:pt>
                <c:pt idx="16302">
                  <c:v>147.90839352656999</c:v>
                </c:pt>
                <c:pt idx="16303">
                  <c:v>147.90146000001701</c:v>
                </c:pt>
                <c:pt idx="16304">
                  <c:v>147.89729123211501</c:v>
                </c:pt>
                <c:pt idx="16305">
                  <c:v>147.89294602373201</c:v>
                </c:pt>
                <c:pt idx="16306">
                  <c:v>147.88881810326501</c:v>
                </c:pt>
                <c:pt idx="16307">
                  <c:v>147.88566399548199</c:v>
                </c:pt>
                <c:pt idx="16308">
                  <c:v>147.885866867017</c:v>
                </c:pt>
                <c:pt idx="16309">
                  <c:v>147.88966421923499</c:v>
                </c:pt>
                <c:pt idx="16310">
                  <c:v>147.893839534438</c:v>
                </c:pt>
                <c:pt idx="16311">
                  <c:v>147.89830574473999</c:v>
                </c:pt>
                <c:pt idx="16312">
                  <c:v>147.903297126285</c:v>
                </c:pt>
                <c:pt idx="16313">
                  <c:v>147.91058279212601</c:v>
                </c:pt>
                <c:pt idx="16314">
                  <c:v>147.91832294386199</c:v>
                </c:pt>
                <c:pt idx="16315">
                  <c:v>147.91840999996799</c:v>
                </c:pt>
                <c:pt idx="16316">
                  <c:v>147.91341676798501</c:v>
                </c:pt>
                <c:pt idx="16317">
                  <c:v>147.90389714268301</c:v>
                </c:pt>
                <c:pt idx="16318">
                  <c:v>147.89330247650099</c:v>
                </c:pt>
                <c:pt idx="16319">
                  <c:v>147.88067372281199</c:v>
                </c:pt>
                <c:pt idx="16320">
                  <c:v>147.86778446942</c:v>
                </c:pt>
                <c:pt idx="16321">
                  <c:v>147.85730376938</c:v>
                </c:pt>
                <c:pt idx="16322">
                  <c:v>147.84825427964799</c:v>
                </c:pt>
                <c:pt idx="16323">
                  <c:v>147.84368763824099</c:v>
                </c:pt>
                <c:pt idx="16324">
                  <c:v>147.83931969948799</c:v>
                </c:pt>
                <c:pt idx="16325">
                  <c:v>147.84082887381999</c:v>
                </c:pt>
                <c:pt idx="16326">
                  <c:v>147.838400474173</c:v>
                </c:pt>
                <c:pt idx="16327">
                  <c:v>147.831340000023</c:v>
                </c:pt>
                <c:pt idx="16328">
                  <c:v>147.82492311354599</c:v>
                </c:pt>
                <c:pt idx="16329">
                  <c:v>147.81428147405299</c:v>
                </c:pt>
                <c:pt idx="16330">
                  <c:v>147.80411498225899</c:v>
                </c:pt>
                <c:pt idx="16331">
                  <c:v>147.79690462029001</c:v>
                </c:pt>
                <c:pt idx="16332">
                  <c:v>147.79497089580701</c:v>
                </c:pt>
                <c:pt idx="16333">
                  <c:v>147.796275661359</c:v>
                </c:pt>
                <c:pt idx="16334">
                  <c:v>147.797522911751</c:v>
                </c:pt>
                <c:pt idx="16335">
                  <c:v>147.807070066921</c:v>
                </c:pt>
                <c:pt idx="16336">
                  <c:v>147.81715393202401</c:v>
                </c:pt>
                <c:pt idx="16337">
                  <c:v>147.81925602213701</c:v>
                </c:pt>
                <c:pt idx="16338">
                  <c:v>147.81918000005501</c:v>
                </c:pt>
                <c:pt idx="16339">
                  <c:v>147.818835097505</c:v>
                </c:pt>
                <c:pt idx="16340">
                  <c:v>147.822837091477</c:v>
                </c:pt>
                <c:pt idx="16341">
                  <c:v>147.83071244602399</c:v>
                </c:pt>
                <c:pt idx="16342">
                  <c:v>147.841916330705</c:v>
                </c:pt>
                <c:pt idx="16343">
                  <c:v>147.85545140052599</c:v>
                </c:pt>
                <c:pt idx="16344">
                  <c:v>147.87125180129399</c:v>
                </c:pt>
                <c:pt idx="16345">
                  <c:v>147.88467074648699</c:v>
                </c:pt>
                <c:pt idx="16346">
                  <c:v>147.89371835332301</c:v>
                </c:pt>
                <c:pt idx="16347">
                  <c:v>147.90119245865901</c:v>
                </c:pt>
                <c:pt idx="16348">
                  <c:v>147.90981312735801</c:v>
                </c:pt>
                <c:pt idx="16349">
                  <c:v>147.91944873208899</c:v>
                </c:pt>
                <c:pt idx="16350">
                  <c:v>147.92856388769101</c:v>
                </c:pt>
                <c:pt idx="16351">
                  <c:v>147.93598411905199</c:v>
                </c:pt>
                <c:pt idx="16352">
                  <c:v>147.94528328343301</c:v>
                </c:pt>
                <c:pt idx="16353">
                  <c:v>147.95489999998799</c:v>
                </c:pt>
                <c:pt idx="16354">
                  <c:v>147.958380879034</c:v>
                </c:pt>
                <c:pt idx="16355">
                  <c:v>147.96358654252199</c:v>
                </c:pt>
                <c:pt idx="16356">
                  <c:v>147.96969872453101</c:v>
                </c:pt>
                <c:pt idx="16357">
                  <c:v>147.97611792543</c:v>
                </c:pt>
                <c:pt idx="16358">
                  <c:v>147.97644704432301</c:v>
                </c:pt>
                <c:pt idx="16359">
                  <c:v>147.971199412798</c:v>
                </c:pt>
                <c:pt idx="16360">
                  <c:v>147.96343186121101</c:v>
                </c:pt>
                <c:pt idx="16361">
                  <c:v>147.954659817915</c:v>
                </c:pt>
                <c:pt idx="16362">
                  <c:v>147.94700264912299</c:v>
                </c:pt>
                <c:pt idx="16363">
                  <c:v>147.93643061039401</c:v>
                </c:pt>
                <c:pt idx="16364">
                  <c:v>147.93152388986601</c:v>
                </c:pt>
                <c:pt idx="16365">
                  <c:v>147.933040000023</c:v>
                </c:pt>
                <c:pt idx="16366">
                  <c:v>147.93445046970601</c:v>
                </c:pt>
                <c:pt idx="16367">
                  <c:v>147.93255634088001</c:v>
                </c:pt>
                <c:pt idx="16368">
                  <c:v>147.93108385006099</c:v>
                </c:pt>
                <c:pt idx="16369">
                  <c:v>147.92669302368299</c:v>
                </c:pt>
                <c:pt idx="16370">
                  <c:v>147.91586704253601</c:v>
                </c:pt>
                <c:pt idx="16371">
                  <c:v>147.89930231484999</c:v>
                </c:pt>
                <c:pt idx="16372">
                  <c:v>147.88232201962299</c:v>
                </c:pt>
                <c:pt idx="16373">
                  <c:v>147.86632881555801</c:v>
                </c:pt>
                <c:pt idx="16374">
                  <c:v>147.85486527346299</c:v>
                </c:pt>
                <c:pt idx="16375">
                  <c:v>147.84553199445099</c:v>
                </c:pt>
                <c:pt idx="16376">
                  <c:v>147.838693187263</c:v>
                </c:pt>
                <c:pt idx="16377">
                  <c:v>147.829919075774</c:v>
                </c:pt>
                <c:pt idx="16378">
                  <c:v>147.820692646732</c:v>
                </c:pt>
                <c:pt idx="16379">
                  <c:v>147.81471606031999</c:v>
                </c:pt>
                <c:pt idx="16380">
                  <c:v>147.81667999998899</c:v>
                </c:pt>
                <c:pt idx="16381">
                  <c:v>147.823489807963</c:v>
                </c:pt>
                <c:pt idx="16382">
                  <c:v>147.830596988434</c:v>
                </c:pt>
                <c:pt idx="16383">
                  <c:v>147.83289691769701</c:v>
                </c:pt>
                <c:pt idx="16384">
                  <c:v>147.83359519823</c:v>
                </c:pt>
                <c:pt idx="16385">
                  <c:v>147.83365430879999</c:v>
                </c:pt>
                <c:pt idx="16386">
                  <c:v>147.83247036890401</c:v>
                </c:pt>
                <c:pt idx="16387">
                  <c:v>147.83073943937899</c:v>
                </c:pt>
                <c:pt idx="16388">
                  <c:v>147.83095474791</c:v>
                </c:pt>
                <c:pt idx="16389">
                  <c:v>147.83426691127201</c:v>
                </c:pt>
                <c:pt idx="16390">
                  <c:v>147.83730293353801</c:v>
                </c:pt>
                <c:pt idx="16391">
                  <c:v>147.838172176027</c:v>
                </c:pt>
                <c:pt idx="16392">
                  <c:v>147.83617813717501</c:v>
                </c:pt>
                <c:pt idx="16393">
                  <c:v>147.82896879405899</c:v>
                </c:pt>
                <c:pt idx="16394">
                  <c:v>147.814465807875</c:v>
                </c:pt>
                <c:pt idx="16395">
                  <c:v>147.79532000002399</c:v>
                </c:pt>
                <c:pt idx="16396">
                  <c:v>147.78619583884199</c:v>
                </c:pt>
                <c:pt idx="16397">
                  <c:v>147.77587546563501</c:v>
                </c:pt>
                <c:pt idx="16398">
                  <c:v>147.766653944041</c:v>
                </c:pt>
                <c:pt idx="16399">
                  <c:v>147.75734595180501</c:v>
                </c:pt>
                <c:pt idx="16400">
                  <c:v>147.75075435164999</c:v>
                </c:pt>
                <c:pt idx="16401">
                  <c:v>147.74165769805501</c:v>
                </c:pt>
                <c:pt idx="16402">
                  <c:v>147.74029999997899</c:v>
                </c:pt>
                <c:pt idx="16403">
                  <c:v>147.740882956717</c:v>
                </c:pt>
                <c:pt idx="16404">
                  <c:v>147.75003000001701</c:v>
                </c:pt>
                <c:pt idx="16405">
                  <c:v>147.75003000001499</c:v>
                </c:pt>
                <c:pt idx="16406">
                  <c:v>147.75854753231999</c:v>
                </c:pt>
                <c:pt idx="16407">
                  <c:v>147.76843879382699</c:v>
                </c:pt>
                <c:pt idx="16408">
                  <c:v>147.780093002641</c:v>
                </c:pt>
                <c:pt idx="16409">
                  <c:v>147.79558754029</c:v>
                </c:pt>
                <c:pt idx="16410">
                  <c:v>147.81177834662699</c:v>
                </c:pt>
                <c:pt idx="16411">
                  <c:v>147.82700250754701</c:v>
                </c:pt>
                <c:pt idx="16412">
                  <c:v>147.840297288573</c:v>
                </c:pt>
                <c:pt idx="16413">
                  <c:v>147.84782401503099</c:v>
                </c:pt>
                <c:pt idx="16414">
                  <c:v>147.85359339267299</c:v>
                </c:pt>
                <c:pt idx="16415">
                  <c:v>147.85773405494999</c:v>
                </c:pt>
                <c:pt idx="16416">
                  <c:v>147.86415512925501</c:v>
                </c:pt>
                <c:pt idx="16417">
                  <c:v>147.874220000062</c:v>
                </c:pt>
                <c:pt idx="16418">
                  <c:v>147.87808583915199</c:v>
                </c:pt>
                <c:pt idx="16419">
                  <c:v>147.88026044647799</c:v>
                </c:pt>
                <c:pt idx="16420">
                  <c:v>147.88294447663</c:v>
                </c:pt>
                <c:pt idx="16421">
                  <c:v>147.88090344710599</c:v>
                </c:pt>
                <c:pt idx="16422">
                  <c:v>147.87699815790401</c:v>
                </c:pt>
                <c:pt idx="16423">
                  <c:v>147.87341340728</c:v>
                </c:pt>
                <c:pt idx="16424">
                  <c:v>147.869275065756</c:v>
                </c:pt>
                <c:pt idx="16425">
                  <c:v>147.87040258882101</c:v>
                </c:pt>
                <c:pt idx="16426">
                  <c:v>147.875207677357</c:v>
                </c:pt>
                <c:pt idx="16427">
                  <c:v>147.89105724500101</c:v>
                </c:pt>
                <c:pt idx="16428">
                  <c:v>147.91843896350099</c:v>
                </c:pt>
                <c:pt idx="16429">
                  <c:v>147.94001788811599</c:v>
                </c:pt>
                <c:pt idx="16430">
                  <c:v>147.96695</c:v>
                </c:pt>
                <c:pt idx="16431">
                  <c:v>147.984889810765</c:v>
                </c:pt>
                <c:pt idx="16432">
                  <c:v>148.00176420655501</c:v>
                </c:pt>
                <c:pt idx="16433">
                  <c:v>148.016198978744</c:v>
                </c:pt>
                <c:pt idx="16434">
                  <c:v>148.02759463929101</c:v>
                </c:pt>
                <c:pt idx="16435">
                  <c:v>148.03266059709301</c:v>
                </c:pt>
                <c:pt idx="16436">
                  <c:v>148.02869520860099</c:v>
                </c:pt>
                <c:pt idx="16437">
                  <c:v>148.01990460717599</c:v>
                </c:pt>
                <c:pt idx="16438">
                  <c:v>148.01342147864699</c:v>
                </c:pt>
                <c:pt idx="16439">
                  <c:v>148.00816865862399</c:v>
                </c:pt>
                <c:pt idx="16440">
                  <c:v>148.003857179329</c:v>
                </c:pt>
                <c:pt idx="16441">
                  <c:v>148.00751831183999</c:v>
                </c:pt>
                <c:pt idx="16442">
                  <c:v>148.01117000001099</c:v>
                </c:pt>
                <c:pt idx="16443">
                  <c:v>148.01424797789201</c:v>
                </c:pt>
                <c:pt idx="16444">
                  <c:v>148.02036615738899</c:v>
                </c:pt>
                <c:pt idx="16445">
                  <c:v>148.025762566982</c:v>
                </c:pt>
                <c:pt idx="16446">
                  <c:v>148.02863910287101</c:v>
                </c:pt>
                <c:pt idx="16447">
                  <c:v>148.02940115152299</c:v>
                </c:pt>
                <c:pt idx="16448">
                  <c:v>148.02862200913</c:v>
                </c:pt>
                <c:pt idx="16449">
                  <c:v>148.028597607752</c:v>
                </c:pt>
                <c:pt idx="16450">
                  <c:v>148.028489416941</c:v>
                </c:pt>
                <c:pt idx="16451">
                  <c:v>148.02663641697899</c:v>
                </c:pt>
                <c:pt idx="16452">
                  <c:v>148.02788966268699</c:v>
                </c:pt>
                <c:pt idx="16453">
                  <c:v>148.031340209246</c:v>
                </c:pt>
                <c:pt idx="16454">
                  <c:v>148.032573710219</c:v>
                </c:pt>
                <c:pt idx="16455">
                  <c:v>148.02664197465299</c:v>
                </c:pt>
                <c:pt idx="16456">
                  <c:v>148.01846101360101</c:v>
                </c:pt>
                <c:pt idx="16457">
                  <c:v>148.00134605900899</c:v>
                </c:pt>
                <c:pt idx="16458">
                  <c:v>147.987840000033</c:v>
                </c:pt>
                <c:pt idx="16459">
                  <c:v>147.981606634749</c:v>
                </c:pt>
                <c:pt idx="16460">
                  <c:v>147.98132469836801</c:v>
                </c:pt>
                <c:pt idx="16461">
                  <c:v>147.983049609945</c:v>
                </c:pt>
                <c:pt idx="16462">
                  <c:v>147.98753840551899</c:v>
                </c:pt>
                <c:pt idx="16463">
                  <c:v>147.99484624224701</c:v>
                </c:pt>
                <c:pt idx="16464">
                  <c:v>148.002156998575</c:v>
                </c:pt>
                <c:pt idx="16465">
                  <c:v>148.00385693584701</c:v>
                </c:pt>
                <c:pt idx="16466">
                  <c:v>148.00140867436701</c:v>
                </c:pt>
                <c:pt idx="16467">
                  <c:v>148.00555996134699</c:v>
                </c:pt>
                <c:pt idx="16468">
                  <c:v>148.00932646077899</c:v>
                </c:pt>
                <c:pt idx="16469">
                  <c:v>148.012774255625</c:v>
                </c:pt>
                <c:pt idx="16470">
                  <c:v>148.013540173694</c:v>
                </c:pt>
                <c:pt idx="16471">
                  <c:v>148.016923267137</c:v>
                </c:pt>
                <c:pt idx="16472">
                  <c:v>148.01227126124201</c:v>
                </c:pt>
                <c:pt idx="16473">
                  <c:v>148.003939999995</c:v>
                </c:pt>
                <c:pt idx="16474">
                  <c:v>147.99817362631799</c:v>
                </c:pt>
                <c:pt idx="16475">
                  <c:v>147.98783178118799</c:v>
                </c:pt>
                <c:pt idx="16476">
                  <c:v>147.97540983535899</c:v>
                </c:pt>
                <c:pt idx="16477">
                  <c:v>147.96396224373899</c:v>
                </c:pt>
                <c:pt idx="16478">
                  <c:v>147.952295620109</c:v>
                </c:pt>
                <c:pt idx="16479">
                  <c:v>147.94002557756099</c:v>
                </c:pt>
                <c:pt idx="16480">
                  <c:v>147.928592885825</c:v>
                </c:pt>
                <c:pt idx="16481">
                  <c:v>147.91985061306099</c:v>
                </c:pt>
                <c:pt idx="16482">
                  <c:v>147.91257638901601</c:v>
                </c:pt>
                <c:pt idx="16483">
                  <c:v>147.908411860759</c:v>
                </c:pt>
                <c:pt idx="16484">
                  <c:v>147.91834894779001</c:v>
                </c:pt>
                <c:pt idx="16485">
                  <c:v>147.92793270792399</c:v>
                </c:pt>
                <c:pt idx="16486">
                  <c:v>147.940281090832</c:v>
                </c:pt>
                <c:pt idx="16487">
                  <c:v>147.94340384476899</c:v>
                </c:pt>
                <c:pt idx="16488">
                  <c:v>147.94222591974</c:v>
                </c:pt>
                <c:pt idx="16489">
                  <c:v>147.93957095107001</c:v>
                </c:pt>
                <c:pt idx="16490">
                  <c:v>147.93790290800899</c:v>
                </c:pt>
                <c:pt idx="16491">
                  <c:v>147.933236771477</c:v>
                </c:pt>
                <c:pt idx="16492">
                  <c:v>147.927394580353</c:v>
                </c:pt>
                <c:pt idx="16493">
                  <c:v>147.91931320626099</c:v>
                </c:pt>
                <c:pt idx="16494">
                  <c:v>147.91331622872499</c:v>
                </c:pt>
                <c:pt idx="16495">
                  <c:v>147.914617106576</c:v>
                </c:pt>
                <c:pt idx="16496">
                  <c:v>147.91756543096901</c:v>
                </c:pt>
                <c:pt idx="16497">
                  <c:v>147.923543224707</c:v>
                </c:pt>
                <c:pt idx="16498">
                  <c:v>147.92644999997901</c:v>
                </c:pt>
                <c:pt idx="16499">
                  <c:v>147.93065200543199</c:v>
                </c:pt>
                <c:pt idx="16500">
                  <c:v>147.937167520755</c:v>
                </c:pt>
                <c:pt idx="16501">
                  <c:v>147.94534536663099</c:v>
                </c:pt>
                <c:pt idx="16502">
                  <c:v>147.951601426266</c:v>
                </c:pt>
                <c:pt idx="16503">
                  <c:v>147.95342977704101</c:v>
                </c:pt>
                <c:pt idx="16504">
                  <c:v>147.95238792842099</c:v>
                </c:pt>
                <c:pt idx="16505">
                  <c:v>147.94923434075099</c:v>
                </c:pt>
                <c:pt idx="16506">
                  <c:v>147.94154817942899</c:v>
                </c:pt>
                <c:pt idx="16507">
                  <c:v>147.93365000001799</c:v>
                </c:pt>
                <c:pt idx="16508">
                  <c:v>147.93226314190699</c:v>
                </c:pt>
                <c:pt idx="16509">
                  <c:v>147.91134999998201</c:v>
                </c:pt>
                <c:pt idx="16510">
                  <c:v>147.91134999998999</c:v>
                </c:pt>
                <c:pt idx="16511">
                  <c:v>147.904967170947</c:v>
                </c:pt>
                <c:pt idx="16512">
                  <c:v>147.900479815338</c:v>
                </c:pt>
                <c:pt idx="16513">
                  <c:v>147.89102276238299</c:v>
                </c:pt>
                <c:pt idx="16514">
                  <c:v>147.87665858650101</c:v>
                </c:pt>
                <c:pt idx="16515">
                  <c:v>147.86136058935</c:v>
                </c:pt>
                <c:pt idx="16516">
                  <c:v>147.847250157925</c:v>
                </c:pt>
                <c:pt idx="16517">
                  <c:v>147.83631764153401</c:v>
                </c:pt>
                <c:pt idx="16518">
                  <c:v>147.83465995219601</c:v>
                </c:pt>
                <c:pt idx="16519">
                  <c:v>147.839149751798</c:v>
                </c:pt>
                <c:pt idx="16520">
                  <c:v>147.84622497384399</c:v>
                </c:pt>
                <c:pt idx="16521">
                  <c:v>147.85162000001699</c:v>
                </c:pt>
                <c:pt idx="16522">
                  <c:v>147.86340882431799</c:v>
                </c:pt>
                <c:pt idx="16523">
                  <c:v>147.87317505186499</c:v>
                </c:pt>
                <c:pt idx="16524">
                  <c:v>147.88259925219299</c:v>
                </c:pt>
                <c:pt idx="16525">
                  <c:v>147.89063490459301</c:v>
                </c:pt>
                <c:pt idx="16526">
                  <c:v>147.89667587224301</c:v>
                </c:pt>
                <c:pt idx="16527">
                  <c:v>147.90187878279099</c:v>
                </c:pt>
                <c:pt idx="16528">
                  <c:v>147.90720147385599</c:v>
                </c:pt>
                <c:pt idx="16529">
                  <c:v>147.90909451021199</c:v>
                </c:pt>
                <c:pt idx="16530">
                  <c:v>147.91201990989401</c:v>
                </c:pt>
                <c:pt idx="16531">
                  <c:v>147.919501518706</c:v>
                </c:pt>
                <c:pt idx="16532">
                  <c:v>147.93131038747299</c:v>
                </c:pt>
                <c:pt idx="16533">
                  <c:v>147.93825999999601</c:v>
                </c:pt>
                <c:pt idx="16534">
                  <c:v>147.94864972239799</c:v>
                </c:pt>
                <c:pt idx="16535">
                  <c:v>147.955969909027</c:v>
                </c:pt>
                <c:pt idx="16536">
                  <c:v>147.95907672329</c:v>
                </c:pt>
                <c:pt idx="16537">
                  <c:v>147.95921487113799</c:v>
                </c:pt>
                <c:pt idx="16538">
                  <c:v>147.959282466866</c:v>
                </c:pt>
                <c:pt idx="16539">
                  <c:v>147.957225164563</c:v>
                </c:pt>
                <c:pt idx="16540">
                  <c:v>147.94832062659401</c:v>
                </c:pt>
                <c:pt idx="16541">
                  <c:v>147.93479069472599</c:v>
                </c:pt>
                <c:pt idx="16542">
                  <c:v>147.928483440609</c:v>
                </c:pt>
                <c:pt idx="16543">
                  <c:v>147.92519983084</c:v>
                </c:pt>
                <c:pt idx="16544">
                  <c:v>147.92542877537699</c:v>
                </c:pt>
                <c:pt idx="16545">
                  <c:v>147.92643635031101</c:v>
                </c:pt>
                <c:pt idx="16546">
                  <c:v>147.92365007052601</c:v>
                </c:pt>
                <c:pt idx="16547">
                  <c:v>147.92286999994499</c:v>
                </c:pt>
                <c:pt idx="16548">
                  <c:v>147.92176825113501</c:v>
                </c:pt>
                <c:pt idx="16549">
                  <c:v>147.919187070063</c:v>
                </c:pt>
                <c:pt idx="16550">
                  <c:v>147.91465146964799</c:v>
                </c:pt>
                <c:pt idx="16551">
                  <c:v>147.91444209852401</c:v>
                </c:pt>
                <c:pt idx="16552">
                  <c:v>147.92057855052499</c:v>
                </c:pt>
                <c:pt idx="16553">
                  <c:v>147.92611563363999</c:v>
                </c:pt>
                <c:pt idx="16554">
                  <c:v>147.93011001104</c:v>
                </c:pt>
                <c:pt idx="16555">
                  <c:v>147.92650080838101</c:v>
                </c:pt>
                <c:pt idx="16556">
                  <c:v>147.922091260711</c:v>
                </c:pt>
                <c:pt idx="16557">
                  <c:v>147.91686912908</c:v>
                </c:pt>
                <c:pt idx="16558">
                  <c:v>147.90543999994</c:v>
                </c:pt>
                <c:pt idx="16559">
                  <c:v>147.881261023072</c:v>
                </c:pt>
                <c:pt idx="16560">
                  <c:v>147.866659472484</c:v>
                </c:pt>
                <c:pt idx="16561">
                  <c:v>147.85975891106699</c:v>
                </c:pt>
                <c:pt idx="16562">
                  <c:v>147.852411489893</c:v>
                </c:pt>
                <c:pt idx="16563">
                  <c:v>147.85016451318899</c:v>
                </c:pt>
                <c:pt idx="16564">
                  <c:v>147.846619267177</c:v>
                </c:pt>
                <c:pt idx="16565">
                  <c:v>147.84181131755801</c:v>
                </c:pt>
                <c:pt idx="16566">
                  <c:v>147.840676777944</c:v>
                </c:pt>
                <c:pt idx="16567">
                  <c:v>147.840819477152</c:v>
                </c:pt>
                <c:pt idx="16568">
                  <c:v>147.84102587589399</c:v>
                </c:pt>
                <c:pt idx="16569">
                  <c:v>147.83911197321501</c:v>
                </c:pt>
                <c:pt idx="16570">
                  <c:v>147.84329798693699</c:v>
                </c:pt>
                <c:pt idx="16571">
                  <c:v>147.85314886563799</c:v>
                </c:pt>
                <c:pt idx="16572">
                  <c:v>147.862471847216</c:v>
                </c:pt>
                <c:pt idx="16573">
                  <c:v>147.87808000000001</c:v>
                </c:pt>
                <c:pt idx="16574">
                  <c:v>147.87459211749001</c:v>
                </c:pt>
                <c:pt idx="16575">
                  <c:v>147.87899841227701</c:v>
                </c:pt>
                <c:pt idx="16576">
                  <c:v>147.88958209204901</c:v>
                </c:pt>
                <c:pt idx="16577">
                  <c:v>147.89981686064499</c:v>
                </c:pt>
                <c:pt idx="16578">
                  <c:v>147.91238974708901</c:v>
                </c:pt>
                <c:pt idx="16579">
                  <c:v>147.92239228704199</c:v>
                </c:pt>
                <c:pt idx="16580">
                  <c:v>147.93170199154699</c:v>
                </c:pt>
                <c:pt idx="16581">
                  <c:v>147.932203689788</c:v>
                </c:pt>
                <c:pt idx="16582">
                  <c:v>147.92915018558901</c:v>
                </c:pt>
                <c:pt idx="16583">
                  <c:v>147.92567511709399</c:v>
                </c:pt>
                <c:pt idx="16584">
                  <c:v>147.92168206968799</c:v>
                </c:pt>
                <c:pt idx="16585">
                  <c:v>147.92224000000601</c:v>
                </c:pt>
                <c:pt idx="16586">
                  <c:v>147.92632851435101</c:v>
                </c:pt>
                <c:pt idx="16587">
                  <c:v>147.92859039892301</c:v>
                </c:pt>
                <c:pt idx="16588">
                  <c:v>147.92572446749699</c:v>
                </c:pt>
                <c:pt idx="16589">
                  <c:v>147.92232089023699</c:v>
                </c:pt>
                <c:pt idx="16590">
                  <c:v>147.92038884492499</c:v>
                </c:pt>
                <c:pt idx="16591">
                  <c:v>147.92299874441099</c:v>
                </c:pt>
                <c:pt idx="16592">
                  <c:v>147.928392650098</c:v>
                </c:pt>
                <c:pt idx="16593">
                  <c:v>147.93113689958199</c:v>
                </c:pt>
                <c:pt idx="16594">
                  <c:v>147.93182641972501</c:v>
                </c:pt>
                <c:pt idx="16595">
                  <c:v>147.931000869527</c:v>
                </c:pt>
                <c:pt idx="16596">
                  <c:v>147.92972540457501</c:v>
                </c:pt>
                <c:pt idx="16597">
                  <c:v>147.93581191032399</c:v>
                </c:pt>
                <c:pt idx="16598">
                  <c:v>147.94298000001601</c:v>
                </c:pt>
                <c:pt idx="16599">
                  <c:v>147.94488373183501</c:v>
                </c:pt>
                <c:pt idx="16600">
                  <c:v>147.95004648557401</c:v>
                </c:pt>
                <c:pt idx="16601">
                  <c:v>147.95616841998699</c:v>
                </c:pt>
                <c:pt idx="16602">
                  <c:v>147.964260680866</c:v>
                </c:pt>
                <c:pt idx="16603">
                  <c:v>147.97176451369799</c:v>
                </c:pt>
                <c:pt idx="16604">
                  <c:v>147.97668673881901</c:v>
                </c:pt>
                <c:pt idx="16605">
                  <c:v>147.98028348818701</c:v>
                </c:pt>
                <c:pt idx="16606">
                  <c:v>147.984276081476</c:v>
                </c:pt>
                <c:pt idx="16607">
                  <c:v>147.98218838238299</c:v>
                </c:pt>
                <c:pt idx="16608">
                  <c:v>147.97435815658901</c:v>
                </c:pt>
                <c:pt idx="16609">
                  <c:v>147.96632568336199</c:v>
                </c:pt>
                <c:pt idx="16610">
                  <c:v>147.95460395991199</c:v>
                </c:pt>
                <c:pt idx="16611">
                  <c:v>147.94083543328699</c:v>
                </c:pt>
                <c:pt idx="16612">
                  <c:v>147.93066000003</c:v>
                </c:pt>
                <c:pt idx="16613">
                  <c:v>147.93066000003</c:v>
                </c:pt>
                <c:pt idx="16614">
                  <c:v>147.921198741262</c:v>
                </c:pt>
                <c:pt idx="16615">
                  <c:v>147.91916000003599</c:v>
                </c:pt>
                <c:pt idx="16616">
                  <c:v>147.918735030335</c:v>
                </c:pt>
                <c:pt idx="16617">
                  <c:v>147.91821412364399</c:v>
                </c:pt>
                <c:pt idx="16618">
                  <c:v>147.91830903344101</c:v>
                </c:pt>
                <c:pt idx="16619">
                  <c:v>147.92046456368899</c:v>
                </c:pt>
                <c:pt idx="16620">
                  <c:v>147.925261981006</c:v>
                </c:pt>
                <c:pt idx="16621">
                  <c:v>147.928114737904</c:v>
                </c:pt>
                <c:pt idx="16622">
                  <c:v>147.93016552266801</c:v>
                </c:pt>
                <c:pt idx="16623">
                  <c:v>147.92878993036999</c:v>
                </c:pt>
                <c:pt idx="16624">
                  <c:v>147.92980320941001</c:v>
                </c:pt>
                <c:pt idx="16625">
                  <c:v>147.930279999975</c:v>
                </c:pt>
                <c:pt idx="16626">
                  <c:v>147.93116765256499</c:v>
                </c:pt>
                <c:pt idx="16627">
                  <c:v>147.93441011284801</c:v>
                </c:pt>
                <c:pt idx="16628">
                  <c:v>147.938974212256</c:v>
                </c:pt>
                <c:pt idx="16629">
                  <c:v>147.94308385994401</c:v>
                </c:pt>
                <c:pt idx="16630">
                  <c:v>147.94237015975801</c:v>
                </c:pt>
                <c:pt idx="16631">
                  <c:v>147.93183369869499</c:v>
                </c:pt>
                <c:pt idx="16632">
                  <c:v>147.91683514207699</c:v>
                </c:pt>
                <c:pt idx="16633">
                  <c:v>147.905427423064</c:v>
                </c:pt>
                <c:pt idx="16634">
                  <c:v>147.89359491313499</c:v>
                </c:pt>
                <c:pt idx="16635">
                  <c:v>147.88957819178299</c:v>
                </c:pt>
                <c:pt idx="16636">
                  <c:v>147.88989187570499</c:v>
                </c:pt>
                <c:pt idx="16637">
                  <c:v>147.89391000005</c:v>
                </c:pt>
                <c:pt idx="16638">
                  <c:v>147.89642434600401</c:v>
                </c:pt>
                <c:pt idx="16639">
                  <c:v>147.897475833351</c:v>
                </c:pt>
                <c:pt idx="16640">
                  <c:v>147.89561749627299</c:v>
                </c:pt>
                <c:pt idx="16641">
                  <c:v>147.89026983093299</c:v>
                </c:pt>
                <c:pt idx="16642">
                  <c:v>147.88342104759201</c:v>
                </c:pt>
                <c:pt idx="16643">
                  <c:v>147.87594570091801</c:v>
                </c:pt>
                <c:pt idx="16644">
                  <c:v>147.86645894140199</c:v>
                </c:pt>
                <c:pt idx="16645">
                  <c:v>147.85735591024499</c:v>
                </c:pt>
                <c:pt idx="16646">
                  <c:v>147.85328664356101</c:v>
                </c:pt>
                <c:pt idx="16647">
                  <c:v>147.851965632553</c:v>
                </c:pt>
                <c:pt idx="16648">
                  <c:v>147.85281451844199</c:v>
                </c:pt>
                <c:pt idx="16649">
                  <c:v>147.85492999995799</c:v>
                </c:pt>
                <c:pt idx="16650">
                  <c:v>147.863396192674</c:v>
                </c:pt>
                <c:pt idx="16651">
                  <c:v>147.86883419687899</c:v>
                </c:pt>
                <c:pt idx="16652">
                  <c:v>147.87494689061899</c:v>
                </c:pt>
                <c:pt idx="16653">
                  <c:v>147.882302604861</c:v>
                </c:pt>
                <c:pt idx="16654">
                  <c:v>147.89670417755801</c:v>
                </c:pt>
                <c:pt idx="16655">
                  <c:v>147.91646323191401</c:v>
                </c:pt>
                <c:pt idx="16656">
                  <c:v>147.930146609095</c:v>
                </c:pt>
                <c:pt idx="16657">
                  <c:v>147.93996626094199</c:v>
                </c:pt>
                <c:pt idx="16658">
                  <c:v>147.94829158975099</c:v>
                </c:pt>
                <c:pt idx="16659">
                  <c:v>147.95145753349101</c:v>
                </c:pt>
                <c:pt idx="16660">
                  <c:v>147.95297142252801</c:v>
                </c:pt>
                <c:pt idx="16661">
                  <c:v>147.95913999997401</c:v>
                </c:pt>
                <c:pt idx="16662">
                  <c:v>147.96272049737999</c:v>
                </c:pt>
                <c:pt idx="16663">
                  <c:v>147.96679804302701</c:v>
                </c:pt>
                <c:pt idx="16664">
                  <c:v>147.97203638704201</c:v>
                </c:pt>
                <c:pt idx="16665">
                  <c:v>147.979377938395</c:v>
                </c:pt>
                <c:pt idx="16666">
                  <c:v>147.98712244189099</c:v>
                </c:pt>
                <c:pt idx="16667">
                  <c:v>147.99345574335601</c:v>
                </c:pt>
                <c:pt idx="16668">
                  <c:v>147.998704427745</c:v>
                </c:pt>
                <c:pt idx="16669">
                  <c:v>147.99717134864801</c:v>
                </c:pt>
                <c:pt idx="16670">
                  <c:v>147.98763872956999</c:v>
                </c:pt>
                <c:pt idx="16671">
                  <c:v>147.97904860243</c:v>
                </c:pt>
                <c:pt idx="16672">
                  <c:v>147.97093605028601</c:v>
                </c:pt>
                <c:pt idx="16673">
                  <c:v>147.965627991818</c:v>
                </c:pt>
                <c:pt idx="16674">
                  <c:v>147.96463807551899</c:v>
                </c:pt>
                <c:pt idx="16675">
                  <c:v>147.965304555827</c:v>
                </c:pt>
                <c:pt idx="16676">
                  <c:v>147.96726020504099</c:v>
                </c:pt>
                <c:pt idx="16677">
                  <c:v>147.96867458546799</c:v>
                </c:pt>
                <c:pt idx="16678">
                  <c:v>147.968333611042</c:v>
                </c:pt>
                <c:pt idx="16679">
                  <c:v>147.96925203216</c:v>
                </c:pt>
                <c:pt idx="16680">
                  <c:v>147.975172844317</c:v>
                </c:pt>
                <c:pt idx="16681">
                  <c:v>147.97998488630199</c:v>
                </c:pt>
                <c:pt idx="16682">
                  <c:v>147.98496007420599</c:v>
                </c:pt>
                <c:pt idx="16683">
                  <c:v>147.98483190047401</c:v>
                </c:pt>
                <c:pt idx="16684">
                  <c:v>147.98373314214999</c:v>
                </c:pt>
                <c:pt idx="16685">
                  <c:v>147.97626999998701</c:v>
                </c:pt>
                <c:pt idx="16686">
                  <c:v>147.97202364162999</c:v>
                </c:pt>
                <c:pt idx="16687">
                  <c:v>147.96827948532899</c:v>
                </c:pt>
                <c:pt idx="16688">
                  <c:v>147.96157357587199</c:v>
                </c:pt>
                <c:pt idx="16689">
                  <c:v>147.951697466078</c:v>
                </c:pt>
                <c:pt idx="16690">
                  <c:v>147.944294809122</c:v>
                </c:pt>
                <c:pt idx="16691">
                  <c:v>147.942768660371</c:v>
                </c:pt>
                <c:pt idx="16692">
                  <c:v>147.942883308202</c:v>
                </c:pt>
                <c:pt idx="16693">
                  <c:v>147.94431835688499</c:v>
                </c:pt>
                <c:pt idx="16694">
                  <c:v>147.94648944293999</c:v>
                </c:pt>
                <c:pt idx="16695">
                  <c:v>147.95078904163501</c:v>
                </c:pt>
                <c:pt idx="16696">
                  <c:v>147.96995719468501</c:v>
                </c:pt>
                <c:pt idx="16697">
                  <c:v>147.983719999953</c:v>
                </c:pt>
                <c:pt idx="16698">
                  <c:v>147.99673732933999</c:v>
                </c:pt>
                <c:pt idx="16699">
                  <c:v>148.00898802175399</c:v>
                </c:pt>
                <c:pt idx="16700">
                  <c:v>148.021195291282</c:v>
                </c:pt>
                <c:pt idx="16701">
                  <c:v>148.035501851834</c:v>
                </c:pt>
                <c:pt idx="16702">
                  <c:v>148.05229410147001</c:v>
                </c:pt>
                <c:pt idx="16703">
                  <c:v>148.069127775764</c:v>
                </c:pt>
                <c:pt idx="16704">
                  <c:v>148.08281693751101</c:v>
                </c:pt>
                <c:pt idx="16705">
                  <c:v>148.095672187297</c:v>
                </c:pt>
                <c:pt idx="16706">
                  <c:v>148.115699489409</c:v>
                </c:pt>
                <c:pt idx="16707">
                  <c:v>148.13896894968599</c:v>
                </c:pt>
                <c:pt idx="16708">
                  <c:v>148.165985675744</c:v>
                </c:pt>
                <c:pt idx="16709">
                  <c:v>148.18809878193301</c:v>
                </c:pt>
                <c:pt idx="16710">
                  <c:v>148.209179626196</c:v>
                </c:pt>
                <c:pt idx="16711">
                  <c:v>148.22472000002</c:v>
                </c:pt>
                <c:pt idx="16712">
                  <c:v>148.23093834560501</c:v>
                </c:pt>
                <c:pt idx="16713">
                  <c:v>148.23798145708599</c:v>
                </c:pt>
                <c:pt idx="16714">
                  <c:v>148.241427553156</c:v>
                </c:pt>
                <c:pt idx="16715">
                  <c:v>148.24438495773299</c:v>
                </c:pt>
                <c:pt idx="16716">
                  <c:v>148.243643758757</c:v>
                </c:pt>
                <c:pt idx="16717">
                  <c:v>148.233235521295</c:v>
                </c:pt>
                <c:pt idx="16718">
                  <c:v>148.21127553737799</c:v>
                </c:pt>
                <c:pt idx="16719">
                  <c:v>148.18461686773</c:v>
                </c:pt>
                <c:pt idx="16720">
                  <c:v>148.161669371644</c:v>
                </c:pt>
                <c:pt idx="16721">
                  <c:v>148.14012000006099</c:v>
                </c:pt>
                <c:pt idx="16722">
                  <c:v>148.13863554225799</c:v>
                </c:pt>
                <c:pt idx="16723">
                  <c:v>148.10303000003901</c:v>
                </c:pt>
                <c:pt idx="16724">
                  <c:v>148.103030000041</c:v>
                </c:pt>
                <c:pt idx="16725">
                  <c:v>148.095272836775</c:v>
                </c:pt>
                <c:pt idx="16726">
                  <c:v>148.090111120568</c:v>
                </c:pt>
                <c:pt idx="16727">
                  <c:v>148.085151227674</c:v>
                </c:pt>
                <c:pt idx="16728">
                  <c:v>148.07870930390399</c:v>
                </c:pt>
                <c:pt idx="16729">
                  <c:v>148.07012120900899</c:v>
                </c:pt>
                <c:pt idx="16730">
                  <c:v>148.058968665539</c:v>
                </c:pt>
                <c:pt idx="16731">
                  <c:v>148.04896183791701</c:v>
                </c:pt>
                <c:pt idx="16732">
                  <c:v>148.044607944593</c:v>
                </c:pt>
                <c:pt idx="16733">
                  <c:v>148.043774726739</c:v>
                </c:pt>
                <c:pt idx="16734">
                  <c:v>148.04316992155</c:v>
                </c:pt>
                <c:pt idx="16735">
                  <c:v>148.038302858381</c:v>
                </c:pt>
                <c:pt idx="16736">
                  <c:v>148.03303142320101</c:v>
                </c:pt>
                <c:pt idx="16737">
                  <c:v>148.02346999994899</c:v>
                </c:pt>
                <c:pt idx="16738">
                  <c:v>148.007787748699</c:v>
                </c:pt>
                <c:pt idx="16739">
                  <c:v>147.99236469731699</c:v>
                </c:pt>
                <c:pt idx="16740">
                  <c:v>147.97985463038799</c:v>
                </c:pt>
                <c:pt idx="16741">
                  <c:v>147.96659643623201</c:v>
                </c:pt>
                <c:pt idx="16742">
                  <c:v>147.95370782994399</c:v>
                </c:pt>
                <c:pt idx="16743">
                  <c:v>147.94052374274099</c:v>
                </c:pt>
                <c:pt idx="16744">
                  <c:v>147.92775948307701</c:v>
                </c:pt>
                <c:pt idx="16745">
                  <c:v>147.920409916788</c:v>
                </c:pt>
                <c:pt idx="16746">
                  <c:v>147.910327183307</c:v>
                </c:pt>
                <c:pt idx="16747">
                  <c:v>147.904697150028</c:v>
                </c:pt>
                <c:pt idx="16748">
                  <c:v>147.90421431441899</c:v>
                </c:pt>
                <c:pt idx="16749">
                  <c:v>147.90735046373501</c:v>
                </c:pt>
                <c:pt idx="16750">
                  <c:v>147.908032322709</c:v>
                </c:pt>
                <c:pt idx="16751">
                  <c:v>147.91063000001799</c:v>
                </c:pt>
                <c:pt idx="16752">
                  <c:v>147.91333239527299</c:v>
                </c:pt>
                <c:pt idx="16753">
                  <c:v>147.914953542848</c:v>
                </c:pt>
                <c:pt idx="16754">
                  <c:v>147.91538953243199</c:v>
                </c:pt>
                <c:pt idx="16755">
                  <c:v>147.913157151859</c:v>
                </c:pt>
                <c:pt idx="16756">
                  <c:v>147.90748872885601</c:v>
                </c:pt>
                <c:pt idx="16757">
                  <c:v>147.900821365447</c:v>
                </c:pt>
                <c:pt idx="16758">
                  <c:v>147.896025159007</c:v>
                </c:pt>
                <c:pt idx="16759">
                  <c:v>147.88881277096701</c:v>
                </c:pt>
                <c:pt idx="16760">
                  <c:v>147.87807179391501</c:v>
                </c:pt>
                <c:pt idx="16761">
                  <c:v>147.863934532901</c:v>
                </c:pt>
                <c:pt idx="16762">
                  <c:v>147.86275000124201</c:v>
                </c:pt>
                <c:pt idx="16763">
                  <c:v>147.86669440601599</c:v>
                </c:pt>
                <c:pt idx="16764">
                  <c:v>147.86979999998701</c:v>
                </c:pt>
                <c:pt idx="16765">
                  <c:v>147.874902243957</c:v>
                </c:pt>
                <c:pt idx="16766">
                  <c:v>147.87464216911101</c:v>
                </c:pt>
                <c:pt idx="16767">
                  <c:v>147.872760851348</c:v>
                </c:pt>
                <c:pt idx="16768">
                  <c:v>147.871298220396</c:v>
                </c:pt>
                <c:pt idx="16769">
                  <c:v>147.86969675945201</c:v>
                </c:pt>
                <c:pt idx="16770">
                  <c:v>147.86407994911099</c:v>
                </c:pt>
                <c:pt idx="16771">
                  <c:v>147.85589971887799</c:v>
                </c:pt>
                <c:pt idx="16772">
                  <c:v>147.84447561543101</c:v>
                </c:pt>
                <c:pt idx="16773">
                  <c:v>147.83354280632301</c:v>
                </c:pt>
                <c:pt idx="16774">
                  <c:v>147.81982663077699</c:v>
                </c:pt>
                <c:pt idx="16775">
                  <c:v>147.79808000004701</c:v>
                </c:pt>
                <c:pt idx="16776">
                  <c:v>147.782392277165</c:v>
                </c:pt>
                <c:pt idx="16777">
                  <c:v>147.76815120901699</c:v>
                </c:pt>
                <c:pt idx="16778">
                  <c:v>147.75516398675799</c:v>
                </c:pt>
                <c:pt idx="16779">
                  <c:v>147.74306348864701</c:v>
                </c:pt>
                <c:pt idx="16780">
                  <c:v>147.734828484833</c:v>
                </c:pt>
                <c:pt idx="16781">
                  <c:v>147.73120745536099</c:v>
                </c:pt>
                <c:pt idx="16782">
                  <c:v>147.730046008166</c:v>
                </c:pt>
                <c:pt idx="16783">
                  <c:v>147.73121831039401</c:v>
                </c:pt>
                <c:pt idx="16784">
                  <c:v>147.73666534303501</c:v>
                </c:pt>
                <c:pt idx="16785">
                  <c:v>147.74445170440501</c:v>
                </c:pt>
                <c:pt idx="16786">
                  <c:v>147.757484050768</c:v>
                </c:pt>
                <c:pt idx="16787">
                  <c:v>147.77260063648899</c:v>
                </c:pt>
                <c:pt idx="16788">
                  <c:v>147.79943999999799</c:v>
                </c:pt>
                <c:pt idx="16789">
                  <c:v>147.81185144874101</c:v>
                </c:pt>
                <c:pt idx="16790">
                  <c:v>147.82693843426901</c:v>
                </c:pt>
                <c:pt idx="16791">
                  <c:v>147.84358985327901</c:v>
                </c:pt>
                <c:pt idx="16792">
                  <c:v>147.861083958248</c:v>
                </c:pt>
                <c:pt idx="16793">
                  <c:v>147.88057198297599</c:v>
                </c:pt>
                <c:pt idx="16794">
                  <c:v>147.89596394174399</c:v>
                </c:pt>
                <c:pt idx="16795">
                  <c:v>147.902275381142</c:v>
                </c:pt>
                <c:pt idx="16796">
                  <c:v>147.90893056478799</c:v>
                </c:pt>
                <c:pt idx="16797">
                  <c:v>147.91912719025899</c:v>
                </c:pt>
                <c:pt idx="16798">
                  <c:v>147.92756759979599</c:v>
                </c:pt>
                <c:pt idx="16799">
                  <c:v>147.93281935837601</c:v>
                </c:pt>
                <c:pt idx="16800">
                  <c:v>147.933260000019</c:v>
                </c:pt>
                <c:pt idx="16801">
                  <c:v>147.93509711868899</c:v>
                </c:pt>
                <c:pt idx="16802">
                  <c:v>147.93953430773499</c:v>
                </c:pt>
                <c:pt idx="16803">
                  <c:v>147.94550037228601</c:v>
                </c:pt>
                <c:pt idx="16804">
                  <c:v>147.95008764294801</c:v>
                </c:pt>
                <c:pt idx="16805">
                  <c:v>147.95317969947001</c:v>
                </c:pt>
                <c:pt idx="16806">
                  <c:v>147.955377873271</c:v>
                </c:pt>
                <c:pt idx="16807">
                  <c:v>147.95173147232299</c:v>
                </c:pt>
                <c:pt idx="16808">
                  <c:v>147.94926333180601</c:v>
                </c:pt>
                <c:pt idx="16809">
                  <c:v>147.94654194920801</c:v>
                </c:pt>
                <c:pt idx="16810">
                  <c:v>147.94373602620399</c:v>
                </c:pt>
                <c:pt idx="16811">
                  <c:v>147.94270000001299</c:v>
                </c:pt>
                <c:pt idx="16812">
                  <c:v>147.94336309981199</c:v>
                </c:pt>
                <c:pt idx="16813">
                  <c:v>147.94703872071901</c:v>
                </c:pt>
                <c:pt idx="16814">
                  <c:v>147.95302901844499</c:v>
                </c:pt>
                <c:pt idx="16815">
                  <c:v>147.95854386034799</c:v>
                </c:pt>
                <c:pt idx="16816">
                  <c:v>147.96295599588899</c:v>
                </c:pt>
                <c:pt idx="16817">
                  <c:v>147.96394690749301</c:v>
                </c:pt>
                <c:pt idx="16818">
                  <c:v>147.961649957763</c:v>
                </c:pt>
                <c:pt idx="16819">
                  <c:v>147.96062452570601</c:v>
                </c:pt>
                <c:pt idx="16820">
                  <c:v>147.963821180205</c:v>
                </c:pt>
                <c:pt idx="16821">
                  <c:v>147.96858829562001</c:v>
                </c:pt>
                <c:pt idx="16822">
                  <c:v>147.97088425024799</c:v>
                </c:pt>
                <c:pt idx="16823">
                  <c:v>147.97286099130901</c:v>
                </c:pt>
                <c:pt idx="16824">
                  <c:v>147.970957705291</c:v>
                </c:pt>
                <c:pt idx="16825">
                  <c:v>147.97035000003399</c:v>
                </c:pt>
                <c:pt idx="16826">
                  <c:v>147.97200033999499</c:v>
                </c:pt>
                <c:pt idx="16827">
                  <c:v>147.97238682381101</c:v>
                </c:pt>
                <c:pt idx="16828">
                  <c:v>147.972490000031</c:v>
                </c:pt>
                <c:pt idx="16829">
                  <c:v>147.97630806355301</c:v>
                </c:pt>
                <c:pt idx="16830">
                  <c:v>147.979480000004</c:v>
                </c:pt>
                <c:pt idx="16831">
                  <c:v>147.97908433291801</c:v>
                </c:pt>
                <c:pt idx="16832">
                  <c:v>147.978846320668</c:v>
                </c:pt>
                <c:pt idx="16833">
                  <c:v>147.98112022315399</c:v>
                </c:pt>
                <c:pt idx="16834">
                  <c:v>147.986717665085</c:v>
                </c:pt>
                <c:pt idx="16835">
                  <c:v>147.99149925542901</c:v>
                </c:pt>
                <c:pt idx="16836">
                  <c:v>147.98900836307499</c:v>
                </c:pt>
                <c:pt idx="16837">
                  <c:v>147.97797102031299</c:v>
                </c:pt>
                <c:pt idx="16838">
                  <c:v>147.97118999996599</c:v>
                </c:pt>
                <c:pt idx="16839">
                  <c:v>147.96333066373199</c:v>
                </c:pt>
                <c:pt idx="16840">
                  <c:v>147.960733524001</c:v>
                </c:pt>
                <c:pt idx="16841">
                  <c:v>147.959466572602</c:v>
                </c:pt>
                <c:pt idx="16842">
                  <c:v>147.96035864465301</c:v>
                </c:pt>
                <c:pt idx="16843">
                  <c:v>147.95980090435401</c:v>
                </c:pt>
                <c:pt idx="16844">
                  <c:v>147.95491231922799</c:v>
                </c:pt>
                <c:pt idx="16845">
                  <c:v>147.957784836803</c:v>
                </c:pt>
                <c:pt idx="16846">
                  <c:v>147.97998674907799</c:v>
                </c:pt>
                <c:pt idx="16847">
                  <c:v>148.015585230368</c:v>
                </c:pt>
                <c:pt idx="16848">
                  <c:v>148.05026180308701</c:v>
                </c:pt>
                <c:pt idx="16849">
                  <c:v>148.07766609804401</c:v>
                </c:pt>
                <c:pt idx="16850">
                  <c:v>148.10909821562001</c:v>
                </c:pt>
                <c:pt idx="16851">
                  <c:v>148.128160000013</c:v>
                </c:pt>
                <c:pt idx="16852">
                  <c:v>148.14410645027101</c:v>
                </c:pt>
                <c:pt idx="16853">
                  <c:v>148.150528549493</c:v>
                </c:pt>
                <c:pt idx="16854">
                  <c:v>148.157164714262</c:v>
                </c:pt>
                <c:pt idx="16855">
                  <c:v>148.158253114064</c:v>
                </c:pt>
                <c:pt idx="16856">
                  <c:v>148.153344394735</c:v>
                </c:pt>
                <c:pt idx="16857">
                  <c:v>148.14721591710699</c:v>
                </c:pt>
                <c:pt idx="16858">
                  <c:v>148.143285168679</c:v>
                </c:pt>
                <c:pt idx="16859">
                  <c:v>148.14197685379301</c:v>
                </c:pt>
                <c:pt idx="16860">
                  <c:v>148.139633456523</c:v>
                </c:pt>
                <c:pt idx="16861">
                  <c:v>148.132602205263</c:v>
                </c:pt>
                <c:pt idx="16862">
                  <c:v>148.12031938011901</c:v>
                </c:pt>
                <c:pt idx="16863">
                  <c:v>148.109598102272</c:v>
                </c:pt>
                <c:pt idx="16864">
                  <c:v>148.08824590960501</c:v>
                </c:pt>
                <c:pt idx="16865">
                  <c:v>148.06100000001001</c:v>
                </c:pt>
                <c:pt idx="16866">
                  <c:v>148.04140116528399</c:v>
                </c:pt>
                <c:pt idx="16867">
                  <c:v>148.03354948522701</c:v>
                </c:pt>
                <c:pt idx="16868">
                  <c:v>148.03117703711399</c:v>
                </c:pt>
                <c:pt idx="16869">
                  <c:v>148.03020329755799</c:v>
                </c:pt>
                <c:pt idx="16870">
                  <c:v>148.02793079870199</c:v>
                </c:pt>
                <c:pt idx="16871">
                  <c:v>148.022471060258</c:v>
                </c:pt>
                <c:pt idx="16872">
                  <c:v>148.00970963278101</c:v>
                </c:pt>
                <c:pt idx="16873">
                  <c:v>147.99050772426901</c:v>
                </c:pt>
                <c:pt idx="16874">
                  <c:v>147.97361267858599</c:v>
                </c:pt>
                <c:pt idx="16875">
                  <c:v>147.95766335474701</c:v>
                </c:pt>
                <c:pt idx="16876">
                  <c:v>147.943151625719</c:v>
                </c:pt>
                <c:pt idx="16877">
                  <c:v>147.93438374543999</c:v>
                </c:pt>
                <c:pt idx="16878">
                  <c:v>147.92105823186901</c:v>
                </c:pt>
                <c:pt idx="16879">
                  <c:v>147.89874319865999</c:v>
                </c:pt>
                <c:pt idx="16880">
                  <c:v>147.87338883942101</c:v>
                </c:pt>
                <c:pt idx="16881">
                  <c:v>147.86132181100299</c:v>
                </c:pt>
                <c:pt idx="16882">
                  <c:v>147.8530708351</c:v>
                </c:pt>
                <c:pt idx="16883">
                  <c:v>147.85073016960999</c:v>
                </c:pt>
                <c:pt idx="16884">
                  <c:v>147.84607450516</c:v>
                </c:pt>
                <c:pt idx="16885">
                  <c:v>147.83638901321501</c:v>
                </c:pt>
                <c:pt idx="16886">
                  <c:v>147.829848365792</c:v>
                </c:pt>
                <c:pt idx="16887">
                  <c:v>147.828073868704</c:v>
                </c:pt>
                <c:pt idx="16888">
                  <c:v>147.82916989683099</c:v>
                </c:pt>
                <c:pt idx="16889">
                  <c:v>147.82978967451999</c:v>
                </c:pt>
                <c:pt idx="16890">
                  <c:v>147.83024714357501</c:v>
                </c:pt>
                <c:pt idx="16891">
                  <c:v>147.82073304778399</c:v>
                </c:pt>
                <c:pt idx="16892">
                  <c:v>147.811340000012</c:v>
                </c:pt>
                <c:pt idx="16893">
                  <c:v>147.807193431998</c:v>
                </c:pt>
                <c:pt idx="16894">
                  <c:v>147.80738089476301</c:v>
                </c:pt>
                <c:pt idx="16895">
                  <c:v>147.814755121617</c:v>
                </c:pt>
                <c:pt idx="16896">
                  <c:v>147.82487874497701</c:v>
                </c:pt>
                <c:pt idx="16897">
                  <c:v>147.835847503472</c:v>
                </c:pt>
                <c:pt idx="16898">
                  <c:v>147.84699409345001</c:v>
                </c:pt>
                <c:pt idx="16899">
                  <c:v>147.852141098982</c:v>
                </c:pt>
                <c:pt idx="16900">
                  <c:v>147.85451065218501</c:v>
                </c:pt>
                <c:pt idx="16901">
                  <c:v>147.85947994753801</c:v>
                </c:pt>
                <c:pt idx="16902">
                  <c:v>147.867615583684</c:v>
                </c:pt>
                <c:pt idx="16903">
                  <c:v>147.87778000000699</c:v>
                </c:pt>
                <c:pt idx="16904">
                  <c:v>147.88744093207501</c:v>
                </c:pt>
                <c:pt idx="16905">
                  <c:v>147.90050442921799</c:v>
                </c:pt>
                <c:pt idx="16906">
                  <c:v>147.915187446717</c:v>
                </c:pt>
                <c:pt idx="16907">
                  <c:v>147.93186922256999</c:v>
                </c:pt>
                <c:pt idx="16908">
                  <c:v>147.95256552886499</c:v>
                </c:pt>
                <c:pt idx="16909">
                  <c:v>147.98085347550099</c:v>
                </c:pt>
                <c:pt idx="16910">
                  <c:v>147.99710808563501</c:v>
                </c:pt>
                <c:pt idx="16911">
                  <c:v>148.00471797619599</c:v>
                </c:pt>
                <c:pt idx="16912">
                  <c:v>147.99804114750401</c:v>
                </c:pt>
                <c:pt idx="16913">
                  <c:v>147.98597647541499</c:v>
                </c:pt>
                <c:pt idx="16914">
                  <c:v>147.98047331816801</c:v>
                </c:pt>
                <c:pt idx="16915">
                  <c:v>147.97312820512801</c:v>
                </c:pt>
                <c:pt idx="16916">
                  <c:v>147.96444586454299</c:v>
                </c:pt>
                <c:pt idx="16917">
                  <c:v>147.95459593537899</c:v>
                </c:pt>
                <c:pt idx="16918">
                  <c:v>147.94238054298799</c:v>
                </c:pt>
                <c:pt idx="16919">
                  <c:v>147.92804774964</c:v>
                </c:pt>
                <c:pt idx="16920">
                  <c:v>147.91666619252501</c:v>
                </c:pt>
                <c:pt idx="16921">
                  <c:v>147.91402725271001</c:v>
                </c:pt>
                <c:pt idx="16922">
                  <c:v>147.91732167892499</c:v>
                </c:pt>
                <c:pt idx="16923">
                  <c:v>147.917031179708</c:v>
                </c:pt>
                <c:pt idx="16924">
                  <c:v>147.91777810901999</c:v>
                </c:pt>
                <c:pt idx="16925">
                  <c:v>147.92051999998799</c:v>
                </c:pt>
                <c:pt idx="16926">
                  <c:v>147.92250939357501</c:v>
                </c:pt>
                <c:pt idx="16927">
                  <c:v>147.91910466760001</c:v>
                </c:pt>
                <c:pt idx="16928">
                  <c:v>147.913801562652</c:v>
                </c:pt>
                <c:pt idx="16929">
                  <c:v>147.90271361250799</c:v>
                </c:pt>
                <c:pt idx="16930">
                  <c:v>147.889793357211</c:v>
                </c:pt>
                <c:pt idx="16931">
                  <c:v>147.87860630964499</c:v>
                </c:pt>
                <c:pt idx="16932">
                  <c:v>147.86552405883401</c:v>
                </c:pt>
                <c:pt idx="16933">
                  <c:v>147.853014893135</c:v>
                </c:pt>
                <c:pt idx="16934">
                  <c:v>147.85576351922199</c:v>
                </c:pt>
                <c:pt idx="16935">
                  <c:v>147.86159999995499</c:v>
                </c:pt>
                <c:pt idx="16936">
                  <c:v>147.85850831723999</c:v>
                </c:pt>
                <c:pt idx="16937">
                  <c:v>147.857189999946</c:v>
                </c:pt>
                <c:pt idx="16938">
                  <c:v>147.85738409565499</c:v>
                </c:pt>
                <c:pt idx="16939">
                  <c:v>147.85420184480699</c:v>
                </c:pt>
                <c:pt idx="16940">
                  <c:v>147.847910173956</c:v>
                </c:pt>
                <c:pt idx="16941">
                  <c:v>147.84330197196701</c:v>
                </c:pt>
                <c:pt idx="16942">
                  <c:v>147.83846160637199</c:v>
                </c:pt>
                <c:pt idx="16943">
                  <c:v>147.83041789123999</c:v>
                </c:pt>
                <c:pt idx="16944">
                  <c:v>147.82299826183299</c:v>
                </c:pt>
                <c:pt idx="16945">
                  <c:v>147.813885859701</c:v>
                </c:pt>
                <c:pt idx="16946">
                  <c:v>147.81107999994899</c:v>
                </c:pt>
                <c:pt idx="16947">
                  <c:v>147.806353807459</c:v>
                </c:pt>
                <c:pt idx="16948">
                  <c:v>147.796783022862</c:v>
                </c:pt>
                <c:pt idx="16949">
                  <c:v>147.79203211531799</c:v>
                </c:pt>
                <c:pt idx="16950">
                  <c:v>147.790264405025</c:v>
                </c:pt>
                <c:pt idx="16951">
                  <c:v>147.78807901194401</c:v>
                </c:pt>
                <c:pt idx="16952">
                  <c:v>147.78559267665401</c:v>
                </c:pt>
                <c:pt idx="16953">
                  <c:v>147.78602880090801</c:v>
                </c:pt>
                <c:pt idx="16954">
                  <c:v>147.790312084128</c:v>
                </c:pt>
                <c:pt idx="16955">
                  <c:v>147.79920338052099</c:v>
                </c:pt>
                <c:pt idx="16956">
                  <c:v>147.809832579812</c:v>
                </c:pt>
                <c:pt idx="16957">
                  <c:v>147.81926841064799</c:v>
                </c:pt>
                <c:pt idx="16958">
                  <c:v>147.82352999999799</c:v>
                </c:pt>
                <c:pt idx="16959">
                  <c:v>147.831551307729</c:v>
                </c:pt>
                <c:pt idx="16960">
                  <c:v>147.84215138383399</c:v>
                </c:pt>
                <c:pt idx="16961">
                  <c:v>147.849146863344</c:v>
                </c:pt>
                <c:pt idx="16962">
                  <c:v>147.85935764223399</c:v>
                </c:pt>
                <c:pt idx="16963">
                  <c:v>147.873139499714</c:v>
                </c:pt>
                <c:pt idx="16964">
                  <c:v>147.88427740506299</c:v>
                </c:pt>
                <c:pt idx="16965">
                  <c:v>147.89002509729599</c:v>
                </c:pt>
                <c:pt idx="16966">
                  <c:v>147.890444959549</c:v>
                </c:pt>
                <c:pt idx="16967">
                  <c:v>147.89009072796799</c:v>
                </c:pt>
                <c:pt idx="16968">
                  <c:v>147.89127617915699</c:v>
                </c:pt>
                <c:pt idx="16969">
                  <c:v>147.896079389135</c:v>
                </c:pt>
                <c:pt idx="16970">
                  <c:v>147.90229531913801</c:v>
                </c:pt>
                <c:pt idx="16971">
                  <c:v>147.90654228016001</c:v>
                </c:pt>
                <c:pt idx="16972">
                  <c:v>147.90809999995599</c:v>
                </c:pt>
                <c:pt idx="16973">
                  <c:v>147.906256884405</c:v>
                </c:pt>
                <c:pt idx="16974">
                  <c:v>147.90691206835501</c:v>
                </c:pt>
                <c:pt idx="16975">
                  <c:v>147.90937195682201</c:v>
                </c:pt>
                <c:pt idx="16976">
                  <c:v>147.90914848672699</c:v>
                </c:pt>
                <c:pt idx="16977">
                  <c:v>147.90453445072001</c:v>
                </c:pt>
                <c:pt idx="16978">
                  <c:v>147.898644426564</c:v>
                </c:pt>
                <c:pt idx="16979">
                  <c:v>147.894655924739</c:v>
                </c:pt>
                <c:pt idx="16980">
                  <c:v>147.88902246010099</c:v>
                </c:pt>
                <c:pt idx="16981">
                  <c:v>147.879401631191</c:v>
                </c:pt>
                <c:pt idx="16982">
                  <c:v>147.867355333375</c:v>
                </c:pt>
                <c:pt idx="16983">
                  <c:v>147.85776999996</c:v>
                </c:pt>
                <c:pt idx="16984">
                  <c:v>147.852490808646</c:v>
                </c:pt>
                <c:pt idx="16985">
                  <c:v>147.84848300997001</c:v>
                </c:pt>
                <c:pt idx="16986">
                  <c:v>147.84647642928701</c:v>
                </c:pt>
                <c:pt idx="16987">
                  <c:v>147.84476925642701</c:v>
                </c:pt>
                <c:pt idx="16988">
                  <c:v>147.84123642024599</c:v>
                </c:pt>
                <c:pt idx="16989">
                  <c:v>147.835708525331</c:v>
                </c:pt>
                <c:pt idx="16990">
                  <c:v>147.83328107334799</c:v>
                </c:pt>
                <c:pt idx="16991">
                  <c:v>147.83398868867801</c:v>
                </c:pt>
                <c:pt idx="16992">
                  <c:v>147.84012360328299</c:v>
                </c:pt>
                <c:pt idx="16993">
                  <c:v>147.84890088093999</c:v>
                </c:pt>
                <c:pt idx="16994">
                  <c:v>147.854592281365</c:v>
                </c:pt>
                <c:pt idx="16995">
                  <c:v>147.86049859168901</c:v>
                </c:pt>
                <c:pt idx="16996">
                  <c:v>147.86917973031399</c:v>
                </c:pt>
                <c:pt idx="16997">
                  <c:v>147.87525999996399</c:v>
                </c:pt>
                <c:pt idx="16998">
                  <c:v>147.881098171498</c:v>
                </c:pt>
                <c:pt idx="16999">
                  <c:v>147.891219100179</c:v>
                </c:pt>
                <c:pt idx="17000">
                  <c:v>147.89890901549401</c:v>
                </c:pt>
                <c:pt idx="17001">
                  <c:v>147.90502780521399</c:v>
                </c:pt>
                <c:pt idx="17002">
                  <c:v>147.910782166687</c:v>
                </c:pt>
                <c:pt idx="17003">
                  <c:v>147.90879379645301</c:v>
                </c:pt>
                <c:pt idx="17004">
                  <c:v>147.89912085692299</c:v>
                </c:pt>
                <c:pt idx="17005">
                  <c:v>147.89104047440199</c:v>
                </c:pt>
                <c:pt idx="17006">
                  <c:v>147.879953843804</c:v>
                </c:pt>
                <c:pt idx="17007">
                  <c:v>147.872918005125</c:v>
                </c:pt>
                <c:pt idx="17008">
                  <c:v>147.866678476082</c:v>
                </c:pt>
                <c:pt idx="17009">
                  <c:v>147.86523473376701</c:v>
                </c:pt>
                <c:pt idx="17010">
                  <c:v>147.864839999976</c:v>
                </c:pt>
                <c:pt idx="17011">
                  <c:v>147.869934112453</c:v>
                </c:pt>
                <c:pt idx="17012">
                  <c:v>147.88007793754599</c:v>
                </c:pt>
                <c:pt idx="17013">
                  <c:v>147.89350268555401</c:v>
                </c:pt>
                <c:pt idx="17014">
                  <c:v>147.90788936301499</c:v>
                </c:pt>
                <c:pt idx="17015">
                  <c:v>147.92433296023199</c:v>
                </c:pt>
                <c:pt idx="17016">
                  <c:v>147.93624177470801</c:v>
                </c:pt>
                <c:pt idx="17017">
                  <c:v>147.94961030058701</c:v>
                </c:pt>
                <c:pt idx="17018">
                  <c:v>147.965841751223</c:v>
                </c:pt>
                <c:pt idx="17019">
                  <c:v>147.97720144181699</c:v>
                </c:pt>
                <c:pt idx="17020">
                  <c:v>147.99226252208101</c:v>
                </c:pt>
                <c:pt idx="17021">
                  <c:v>147.99981497529399</c:v>
                </c:pt>
                <c:pt idx="17022">
                  <c:v>148.00301072411901</c:v>
                </c:pt>
                <c:pt idx="17023">
                  <c:v>148.00410000001699</c:v>
                </c:pt>
                <c:pt idx="17024">
                  <c:v>148.00342489917901</c:v>
                </c:pt>
                <c:pt idx="17025">
                  <c:v>148.00167336016099</c:v>
                </c:pt>
                <c:pt idx="17026">
                  <c:v>147.999930265101</c:v>
                </c:pt>
                <c:pt idx="17027">
                  <c:v>147.99786549928299</c:v>
                </c:pt>
                <c:pt idx="17028">
                  <c:v>147.99538589439999</c:v>
                </c:pt>
                <c:pt idx="17029">
                  <c:v>147.991762870695</c:v>
                </c:pt>
                <c:pt idx="17030">
                  <c:v>147.98746939239601</c:v>
                </c:pt>
                <c:pt idx="17031">
                  <c:v>147.986944031294</c:v>
                </c:pt>
                <c:pt idx="17032">
                  <c:v>147.991289934392</c:v>
                </c:pt>
                <c:pt idx="17033">
                  <c:v>147.99842009506901</c:v>
                </c:pt>
                <c:pt idx="17034">
                  <c:v>147.99601999997299</c:v>
                </c:pt>
                <c:pt idx="17035">
                  <c:v>147.98928870051401</c:v>
                </c:pt>
                <c:pt idx="17036">
                  <c:v>147.98164922252201</c:v>
                </c:pt>
                <c:pt idx="17037">
                  <c:v>147.97232692418899</c:v>
                </c:pt>
                <c:pt idx="17038">
                  <c:v>147.95951047447301</c:v>
                </c:pt>
                <c:pt idx="17039">
                  <c:v>147.94759625441699</c:v>
                </c:pt>
                <c:pt idx="17040">
                  <c:v>147.94074539392</c:v>
                </c:pt>
                <c:pt idx="17041">
                  <c:v>147.93448189602799</c:v>
                </c:pt>
                <c:pt idx="17042">
                  <c:v>147.93199991277299</c:v>
                </c:pt>
                <c:pt idx="17043">
                  <c:v>147.93193150021901</c:v>
                </c:pt>
                <c:pt idx="17044">
                  <c:v>147.934981558495</c:v>
                </c:pt>
                <c:pt idx="17045">
                  <c:v>147.933236734556</c:v>
                </c:pt>
                <c:pt idx="17046">
                  <c:v>147.93609287261</c:v>
                </c:pt>
                <c:pt idx="17047">
                  <c:v>147.938540000003</c:v>
                </c:pt>
                <c:pt idx="17048">
                  <c:v>147.94461780171201</c:v>
                </c:pt>
                <c:pt idx="17049">
                  <c:v>147.950160000007</c:v>
                </c:pt>
                <c:pt idx="17050">
                  <c:v>147.95298160447501</c:v>
                </c:pt>
                <c:pt idx="17051">
                  <c:v>147.95956551326</c:v>
                </c:pt>
                <c:pt idx="17052">
                  <c:v>147.959352970315</c:v>
                </c:pt>
                <c:pt idx="17053">
                  <c:v>147.955208406118</c:v>
                </c:pt>
                <c:pt idx="17054">
                  <c:v>147.95413408957199</c:v>
                </c:pt>
                <c:pt idx="17055">
                  <c:v>147.94962229139199</c:v>
                </c:pt>
                <c:pt idx="17056">
                  <c:v>147.94588294143901</c:v>
                </c:pt>
                <c:pt idx="17057">
                  <c:v>147.942229999993</c:v>
                </c:pt>
                <c:pt idx="17058">
                  <c:v>147.94154313483699</c:v>
                </c:pt>
                <c:pt idx="17059">
                  <c:v>147.941155190714</c:v>
                </c:pt>
                <c:pt idx="17060">
                  <c:v>147.939645656062</c:v>
                </c:pt>
                <c:pt idx="17061">
                  <c:v>147.932407854958</c:v>
                </c:pt>
                <c:pt idx="17062">
                  <c:v>147.920366736761</c:v>
                </c:pt>
                <c:pt idx="17063">
                  <c:v>147.90448608312099</c:v>
                </c:pt>
                <c:pt idx="17064">
                  <c:v>147.89351641079699</c:v>
                </c:pt>
                <c:pt idx="17065">
                  <c:v>147.88208094822801</c:v>
                </c:pt>
                <c:pt idx="17066">
                  <c:v>147.86734173436301</c:v>
                </c:pt>
                <c:pt idx="17067">
                  <c:v>147.85688110764499</c:v>
                </c:pt>
                <c:pt idx="17068">
                  <c:v>147.85587473611599</c:v>
                </c:pt>
                <c:pt idx="17069">
                  <c:v>147.85156693267101</c:v>
                </c:pt>
                <c:pt idx="17070">
                  <c:v>147.84459999996599</c:v>
                </c:pt>
                <c:pt idx="17071">
                  <c:v>147.84172957201099</c:v>
                </c:pt>
                <c:pt idx="17072">
                  <c:v>147.83718060566699</c:v>
                </c:pt>
                <c:pt idx="17073">
                  <c:v>147.82858125383501</c:v>
                </c:pt>
                <c:pt idx="17074">
                  <c:v>147.815159065231</c:v>
                </c:pt>
                <c:pt idx="17075">
                  <c:v>147.80152986597</c:v>
                </c:pt>
                <c:pt idx="17076">
                  <c:v>147.79274369467399</c:v>
                </c:pt>
                <c:pt idx="17077">
                  <c:v>147.79103182512199</c:v>
                </c:pt>
                <c:pt idx="17078">
                  <c:v>147.79433103923299</c:v>
                </c:pt>
                <c:pt idx="17079">
                  <c:v>147.79919214835999</c:v>
                </c:pt>
                <c:pt idx="17080">
                  <c:v>147.801142306553</c:v>
                </c:pt>
                <c:pt idx="17081">
                  <c:v>147.80042816101499</c:v>
                </c:pt>
                <c:pt idx="17082">
                  <c:v>147.79523999994399</c:v>
                </c:pt>
                <c:pt idx="17083">
                  <c:v>147.7956236</c:v>
                </c:pt>
                <c:pt idx="17084">
                  <c:v>147.802546713976</c:v>
                </c:pt>
                <c:pt idx="17085">
                  <c:v>147.81754368545199</c:v>
                </c:pt>
                <c:pt idx="17086">
                  <c:v>147.83345574066399</c:v>
                </c:pt>
                <c:pt idx="17087">
                  <c:v>147.84804357670799</c:v>
                </c:pt>
                <c:pt idx="17088">
                  <c:v>147.86265589565599</c:v>
                </c:pt>
                <c:pt idx="17089">
                  <c:v>147.87456888976499</c:v>
                </c:pt>
                <c:pt idx="17090">
                  <c:v>147.88953054870601</c:v>
                </c:pt>
                <c:pt idx="17091">
                  <c:v>147.90936507834201</c:v>
                </c:pt>
                <c:pt idx="17092">
                  <c:v>147.92243463845199</c:v>
                </c:pt>
                <c:pt idx="17093">
                  <c:v>147.93840000002999</c:v>
                </c:pt>
                <c:pt idx="17094">
                  <c:v>147.95069509634899</c:v>
                </c:pt>
                <c:pt idx="17095">
                  <c:v>147.95257291732699</c:v>
                </c:pt>
                <c:pt idx="17096">
                  <c:v>147.95380102505101</c:v>
                </c:pt>
                <c:pt idx="17097">
                  <c:v>147.955751453397</c:v>
                </c:pt>
                <c:pt idx="17098">
                  <c:v>147.95940746232901</c:v>
                </c:pt>
                <c:pt idx="17099">
                  <c:v>147.963025484875</c:v>
                </c:pt>
                <c:pt idx="17100">
                  <c:v>147.95985777073301</c:v>
                </c:pt>
                <c:pt idx="17101">
                  <c:v>147.95843664903401</c:v>
                </c:pt>
                <c:pt idx="17102">
                  <c:v>147.96547730688201</c:v>
                </c:pt>
                <c:pt idx="17103">
                  <c:v>147.97649882585699</c:v>
                </c:pt>
                <c:pt idx="17104">
                  <c:v>147.98139102861401</c:v>
                </c:pt>
                <c:pt idx="17105">
                  <c:v>147.97791999997901</c:v>
                </c:pt>
                <c:pt idx="17106">
                  <c:v>147.97350394540101</c:v>
                </c:pt>
                <c:pt idx="17107">
                  <c:v>147.97194006205001</c:v>
                </c:pt>
                <c:pt idx="17108">
                  <c:v>147.97306165453799</c:v>
                </c:pt>
                <c:pt idx="17109">
                  <c:v>147.972533903559</c:v>
                </c:pt>
                <c:pt idx="17110">
                  <c:v>147.97238866875799</c:v>
                </c:pt>
                <c:pt idx="17111">
                  <c:v>147.977078158631</c:v>
                </c:pt>
                <c:pt idx="17112">
                  <c:v>147.97784465386201</c:v>
                </c:pt>
                <c:pt idx="17113">
                  <c:v>147.97645174226199</c:v>
                </c:pt>
                <c:pt idx="17114">
                  <c:v>147.97968971487401</c:v>
                </c:pt>
                <c:pt idx="17115">
                  <c:v>147.971830000003</c:v>
                </c:pt>
                <c:pt idx="17116">
                  <c:v>147.970378274805</c:v>
                </c:pt>
                <c:pt idx="17117">
                  <c:v>147.973179853049</c:v>
                </c:pt>
                <c:pt idx="17118">
                  <c:v>147.97047126751801</c:v>
                </c:pt>
                <c:pt idx="17119">
                  <c:v>147.96155608223799</c:v>
                </c:pt>
                <c:pt idx="17120">
                  <c:v>147.95141036648599</c:v>
                </c:pt>
                <c:pt idx="17121">
                  <c:v>147.945408309583</c:v>
                </c:pt>
                <c:pt idx="17122">
                  <c:v>147.94410861150001</c:v>
                </c:pt>
                <c:pt idx="17123">
                  <c:v>147.94084098433399</c:v>
                </c:pt>
                <c:pt idx="17124">
                  <c:v>147.93930213997399</c:v>
                </c:pt>
                <c:pt idx="17125">
                  <c:v>147.94025796543701</c:v>
                </c:pt>
                <c:pt idx="17126">
                  <c:v>147.94400985003401</c:v>
                </c:pt>
                <c:pt idx="17127">
                  <c:v>147.939700396078</c:v>
                </c:pt>
                <c:pt idx="17128">
                  <c:v>147.93721039930901</c:v>
                </c:pt>
                <c:pt idx="17129">
                  <c:v>147.93238911348001</c:v>
                </c:pt>
                <c:pt idx="17130">
                  <c:v>147.92063566807599</c:v>
                </c:pt>
                <c:pt idx="17131">
                  <c:v>147.90903000000901</c:v>
                </c:pt>
                <c:pt idx="17132">
                  <c:v>147.90004587768601</c:v>
                </c:pt>
                <c:pt idx="17133">
                  <c:v>147.893189294282</c:v>
                </c:pt>
                <c:pt idx="17134">
                  <c:v>147.89131367966601</c:v>
                </c:pt>
                <c:pt idx="17135">
                  <c:v>147.89528788770301</c:v>
                </c:pt>
                <c:pt idx="17136">
                  <c:v>147.90283703134199</c:v>
                </c:pt>
                <c:pt idx="17137">
                  <c:v>147.909611042676</c:v>
                </c:pt>
                <c:pt idx="17138">
                  <c:v>147.91147260571501</c:v>
                </c:pt>
                <c:pt idx="17139">
                  <c:v>147.91131759254799</c:v>
                </c:pt>
                <c:pt idx="17140">
                  <c:v>147.908549703468</c:v>
                </c:pt>
                <c:pt idx="17141">
                  <c:v>147.905626933056</c:v>
                </c:pt>
                <c:pt idx="17142">
                  <c:v>147.905747571077</c:v>
                </c:pt>
                <c:pt idx="17143">
                  <c:v>147.90149999998101</c:v>
                </c:pt>
                <c:pt idx="17144">
                  <c:v>147.90033148650301</c:v>
                </c:pt>
                <c:pt idx="17145">
                  <c:v>147.90029208209199</c:v>
                </c:pt>
                <c:pt idx="17146">
                  <c:v>147.8985919955</c:v>
                </c:pt>
                <c:pt idx="17147">
                  <c:v>147.892538995916</c:v>
                </c:pt>
                <c:pt idx="17148">
                  <c:v>147.887483319426</c:v>
                </c:pt>
                <c:pt idx="17149">
                  <c:v>147.887893632659</c:v>
                </c:pt>
                <c:pt idx="17150">
                  <c:v>147.89513573252</c:v>
                </c:pt>
                <c:pt idx="17151">
                  <c:v>147.90597890097399</c:v>
                </c:pt>
                <c:pt idx="17152">
                  <c:v>147.91047546025499</c:v>
                </c:pt>
                <c:pt idx="17153">
                  <c:v>147.90931494867999</c:v>
                </c:pt>
                <c:pt idx="17154">
                  <c:v>147.90590999999301</c:v>
                </c:pt>
                <c:pt idx="17155">
                  <c:v>147.90167776785401</c:v>
                </c:pt>
                <c:pt idx="17156">
                  <c:v>147.90163000001201</c:v>
                </c:pt>
                <c:pt idx="17157">
                  <c:v>147.89102261985599</c:v>
                </c:pt>
                <c:pt idx="17158">
                  <c:v>147.87443011501401</c:v>
                </c:pt>
                <c:pt idx="17159">
                  <c:v>147.86100538459101</c:v>
                </c:pt>
                <c:pt idx="17160">
                  <c:v>147.85104280402001</c:v>
                </c:pt>
                <c:pt idx="17161">
                  <c:v>147.837932025528</c:v>
                </c:pt>
                <c:pt idx="17162">
                  <c:v>147.826582873836</c:v>
                </c:pt>
                <c:pt idx="17163">
                  <c:v>147.818562066109</c:v>
                </c:pt>
                <c:pt idx="17164">
                  <c:v>147.81150343784699</c:v>
                </c:pt>
                <c:pt idx="17165">
                  <c:v>147.79900664173101</c:v>
                </c:pt>
                <c:pt idx="17166">
                  <c:v>147.79265831031501</c:v>
                </c:pt>
                <c:pt idx="17167">
                  <c:v>147.79565650820899</c:v>
                </c:pt>
                <c:pt idx="17168">
                  <c:v>147.802597684311</c:v>
                </c:pt>
                <c:pt idx="17169">
                  <c:v>147.80672056227201</c:v>
                </c:pt>
                <c:pt idx="17170">
                  <c:v>147.80676000002501</c:v>
                </c:pt>
                <c:pt idx="17171">
                  <c:v>147.80671619886101</c:v>
                </c:pt>
                <c:pt idx="17172">
                  <c:v>147.807776367884</c:v>
                </c:pt>
                <c:pt idx="17173">
                  <c:v>147.809708112442</c:v>
                </c:pt>
                <c:pt idx="17174">
                  <c:v>147.808017596859</c:v>
                </c:pt>
                <c:pt idx="17175">
                  <c:v>147.800383478257</c:v>
                </c:pt>
                <c:pt idx="17176">
                  <c:v>147.79095712147699</c:v>
                </c:pt>
                <c:pt idx="17177">
                  <c:v>147.779364788229</c:v>
                </c:pt>
                <c:pt idx="17178">
                  <c:v>147.77030620160301</c:v>
                </c:pt>
                <c:pt idx="17179">
                  <c:v>147.76446310659</c:v>
                </c:pt>
                <c:pt idx="17180">
                  <c:v>147.759116318623</c:v>
                </c:pt>
                <c:pt idx="17181">
                  <c:v>147.75668078080301</c:v>
                </c:pt>
                <c:pt idx="17182">
                  <c:v>147.75208000000501</c:v>
                </c:pt>
                <c:pt idx="17183">
                  <c:v>147.75271441039999</c:v>
                </c:pt>
                <c:pt idx="17184">
                  <c:v>147.75402780649301</c:v>
                </c:pt>
                <c:pt idx="17185">
                  <c:v>147.75746632424099</c:v>
                </c:pt>
                <c:pt idx="17186">
                  <c:v>147.76218503585301</c:v>
                </c:pt>
                <c:pt idx="17187">
                  <c:v>147.765678959788</c:v>
                </c:pt>
                <c:pt idx="17188">
                  <c:v>147.768128744119</c:v>
                </c:pt>
                <c:pt idx="17189">
                  <c:v>147.77237377093201</c:v>
                </c:pt>
                <c:pt idx="17190">
                  <c:v>147.77755359147301</c:v>
                </c:pt>
                <c:pt idx="17191">
                  <c:v>147.78654055334101</c:v>
                </c:pt>
                <c:pt idx="17192">
                  <c:v>147.79263203487699</c:v>
                </c:pt>
                <c:pt idx="17193">
                  <c:v>147.801992718528</c:v>
                </c:pt>
                <c:pt idx="17194">
                  <c:v>147.80391501742099</c:v>
                </c:pt>
                <c:pt idx="17195">
                  <c:v>147.80499000004201</c:v>
                </c:pt>
                <c:pt idx="17196">
                  <c:v>147.80955568923201</c:v>
                </c:pt>
                <c:pt idx="17197">
                  <c:v>147.81202316510101</c:v>
                </c:pt>
                <c:pt idx="17198">
                  <c:v>147.81552564997301</c:v>
                </c:pt>
                <c:pt idx="17199">
                  <c:v>147.820235585365</c:v>
                </c:pt>
                <c:pt idx="17200">
                  <c:v>147.82524076456599</c:v>
                </c:pt>
                <c:pt idx="17201">
                  <c:v>147.827854562754</c:v>
                </c:pt>
                <c:pt idx="17202">
                  <c:v>147.82281278361901</c:v>
                </c:pt>
                <c:pt idx="17203">
                  <c:v>147.81089579511399</c:v>
                </c:pt>
                <c:pt idx="17204">
                  <c:v>147.80195724391399</c:v>
                </c:pt>
                <c:pt idx="17205">
                  <c:v>147.79559557753899</c:v>
                </c:pt>
                <c:pt idx="17206">
                  <c:v>147.80159000001501</c:v>
                </c:pt>
                <c:pt idx="17207">
                  <c:v>147.81624128155201</c:v>
                </c:pt>
                <c:pt idx="17208">
                  <c:v>147.82962989737501</c:v>
                </c:pt>
                <c:pt idx="17209">
                  <c:v>147.84238047243201</c:v>
                </c:pt>
                <c:pt idx="17210">
                  <c:v>147.85642365314601</c:v>
                </c:pt>
                <c:pt idx="17211">
                  <c:v>147.86858272725399</c:v>
                </c:pt>
                <c:pt idx="17212">
                  <c:v>147.879004698779</c:v>
                </c:pt>
                <c:pt idx="17213">
                  <c:v>147.887719835903</c:v>
                </c:pt>
                <c:pt idx="17214">
                  <c:v>147.889105773181</c:v>
                </c:pt>
                <c:pt idx="17215">
                  <c:v>147.891056526207</c:v>
                </c:pt>
                <c:pt idx="17216">
                  <c:v>147.895215375725</c:v>
                </c:pt>
                <c:pt idx="17217">
                  <c:v>147.900284234477</c:v>
                </c:pt>
                <c:pt idx="17218">
                  <c:v>147.90917837793901</c:v>
                </c:pt>
                <c:pt idx="17219">
                  <c:v>147.92060999995701</c:v>
                </c:pt>
                <c:pt idx="17220">
                  <c:v>147.92514598772999</c:v>
                </c:pt>
                <c:pt idx="17221">
                  <c:v>147.92852489769299</c:v>
                </c:pt>
                <c:pt idx="17222">
                  <c:v>147.93272217831301</c:v>
                </c:pt>
                <c:pt idx="17223">
                  <c:v>147.936193268365</c:v>
                </c:pt>
                <c:pt idx="17224">
                  <c:v>147.93641427841101</c:v>
                </c:pt>
                <c:pt idx="17225">
                  <c:v>147.92968992433899</c:v>
                </c:pt>
                <c:pt idx="17226">
                  <c:v>147.91623932949699</c:v>
                </c:pt>
                <c:pt idx="17227">
                  <c:v>147.90789437844001</c:v>
                </c:pt>
                <c:pt idx="17228">
                  <c:v>147.900471864157</c:v>
                </c:pt>
                <c:pt idx="17229">
                  <c:v>147.88978219009201</c:v>
                </c:pt>
                <c:pt idx="17230">
                  <c:v>147.886485659789</c:v>
                </c:pt>
                <c:pt idx="17231">
                  <c:v>147.88773999998099</c:v>
                </c:pt>
                <c:pt idx="17232">
                  <c:v>147.89140108862901</c:v>
                </c:pt>
                <c:pt idx="17233">
                  <c:v>147.90226059981501</c:v>
                </c:pt>
                <c:pt idx="17234">
                  <c:v>147.91402450134399</c:v>
                </c:pt>
                <c:pt idx="17235">
                  <c:v>147.923041260205</c:v>
                </c:pt>
                <c:pt idx="17236">
                  <c:v>147.931845403317</c:v>
                </c:pt>
                <c:pt idx="17237">
                  <c:v>147.93976243817099</c:v>
                </c:pt>
                <c:pt idx="17238">
                  <c:v>147.94672676378599</c:v>
                </c:pt>
                <c:pt idx="17239">
                  <c:v>147.94846320599601</c:v>
                </c:pt>
                <c:pt idx="17240">
                  <c:v>147.94537159378001</c:v>
                </c:pt>
                <c:pt idx="17241">
                  <c:v>147.94360099256599</c:v>
                </c:pt>
                <c:pt idx="17242">
                  <c:v>147.938349999965</c:v>
                </c:pt>
                <c:pt idx="17243">
                  <c:v>147.93101095956101</c:v>
                </c:pt>
                <c:pt idx="17244">
                  <c:v>147.920550461142</c:v>
                </c:pt>
                <c:pt idx="17245">
                  <c:v>147.904182907017</c:v>
                </c:pt>
                <c:pt idx="17246">
                  <c:v>147.88551883659699</c:v>
                </c:pt>
                <c:pt idx="17247">
                  <c:v>147.88037223333899</c:v>
                </c:pt>
                <c:pt idx="17248">
                  <c:v>147.879185099344</c:v>
                </c:pt>
                <c:pt idx="17249">
                  <c:v>147.87932581676299</c:v>
                </c:pt>
                <c:pt idx="17250">
                  <c:v>147.874869642454</c:v>
                </c:pt>
                <c:pt idx="17251">
                  <c:v>147.86900790446501</c:v>
                </c:pt>
                <c:pt idx="17252">
                  <c:v>147.86794000000299</c:v>
                </c:pt>
                <c:pt idx="17253">
                  <c:v>147.868852328809</c:v>
                </c:pt>
                <c:pt idx="17254">
                  <c:v>147.86906155058699</c:v>
                </c:pt>
                <c:pt idx="17255">
                  <c:v>147.86700445445899</c:v>
                </c:pt>
                <c:pt idx="17256">
                  <c:v>147.86796093234301</c:v>
                </c:pt>
                <c:pt idx="17257">
                  <c:v>147.87326662039999</c:v>
                </c:pt>
                <c:pt idx="17258">
                  <c:v>147.87908417877901</c:v>
                </c:pt>
                <c:pt idx="17259">
                  <c:v>147.88305300405199</c:v>
                </c:pt>
                <c:pt idx="17260">
                  <c:v>147.886050000019</c:v>
                </c:pt>
                <c:pt idx="17261">
                  <c:v>147.88739003730799</c:v>
                </c:pt>
                <c:pt idx="17262">
                  <c:v>147.89241510076201</c:v>
                </c:pt>
                <c:pt idx="17263">
                  <c:v>147.894274275182</c:v>
                </c:pt>
                <c:pt idx="17264">
                  <c:v>147.891050105879</c:v>
                </c:pt>
                <c:pt idx="17265">
                  <c:v>147.884265010718</c:v>
                </c:pt>
                <c:pt idx="17266">
                  <c:v>147.884899999959</c:v>
                </c:pt>
                <c:pt idx="17267">
                  <c:v>147.88475167331501</c:v>
                </c:pt>
                <c:pt idx="17268">
                  <c:v>147.88813702816901</c:v>
                </c:pt>
                <c:pt idx="17269">
                  <c:v>147.892168786008</c:v>
                </c:pt>
                <c:pt idx="17270">
                  <c:v>147.90006129443299</c:v>
                </c:pt>
                <c:pt idx="17271">
                  <c:v>147.90853550908301</c:v>
                </c:pt>
                <c:pt idx="17272">
                  <c:v>147.91250938924</c:v>
                </c:pt>
                <c:pt idx="17273">
                  <c:v>147.916116061407</c:v>
                </c:pt>
                <c:pt idx="17274">
                  <c:v>147.918717595761</c:v>
                </c:pt>
                <c:pt idx="17275">
                  <c:v>147.921802666682</c:v>
                </c:pt>
                <c:pt idx="17276">
                  <c:v>147.927551070617</c:v>
                </c:pt>
                <c:pt idx="17277">
                  <c:v>147.92996797207999</c:v>
                </c:pt>
                <c:pt idx="17278">
                  <c:v>147.93430000002101</c:v>
                </c:pt>
                <c:pt idx="17279">
                  <c:v>147.938264789112</c:v>
                </c:pt>
                <c:pt idx="17280">
                  <c:v>147.945102315215</c:v>
                </c:pt>
                <c:pt idx="17281">
                  <c:v>147.95160614059799</c:v>
                </c:pt>
                <c:pt idx="17282">
                  <c:v>147.95765111012599</c:v>
                </c:pt>
                <c:pt idx="17283">
                  <c:v>147.96304431475201</c:v>
                </c:pt>
                <c:pt idx="17284">
                  <c:v>147.96589322044599</c:v>
                </c:pt>
                <c:pt idx="17285">
                  <c:v>147.964564839769</c:v>
                </c:pt>
                <c:pt idx="17286">
                  <c:v>147.961076165648</c:v>
                </c:pt>
                <c:pt idx="17287">
                  <c:v>147.96302113494701</c:v>
                </c:pt>
                <c:pt idx="17288">
                  <c:v>147.97356129566001</c:v>
                </c:pt>
                <c:pt idx="17289">
                  <c:v>147.97940000002799</c:v>
                </c:pt>
                <c:pt idx="17290">
                  <c:v>147.98142658545899</c:v>
                </c:pt>
                <c:pt idx="17291">
                  <c:v>147.97945868657399</c:v>
                </c:pt>
                <c:pt idx="17292">
                  <c:v>147.977474545946</c:v>
                </c:pt>
                <c:pt idx="17293">
                  <c:v>147.97652231546101</c:v>
                </c:pt>
                <c:pt idx="17294">
                  <c:v>147.976508278111</c:v>
                </c:pt>
                <c:pt idx="17295">
                  <c:v>147.978498629732</c:v>
                </c:pt>
                <c:pt idx="17296">
                  <c:v>147.981292771521</c:v>
                </c:pt>
                <c:pt idx="17297">
                  <c:v>147.980447484249</c:v>
                </c:pt>
                <c:pt idx="17298">
                  <c:v>147.97941859893399</c:v>
                </c:pt>
                <c:pt idx="17299">
                  <c:v>147.978726274743</c:v>
                </c:pt>
                <c:pt idx="17300">
                  <c:v>147.98082894202199</c:v>
                </c:pt>
                <c:pt idx="17301">
                  <c:v>147.98208064537499</c:v>
                </c:pt>
                <c:pt idx="17302">
                  <c:v>147.98604937315</c:v>
                </c:pt>
                <c:pt idx="17303">
                  <c:v>147.985959999995</c:v>
                </c:pt>
                <c:pt idx="17304">
                  <c:v>147.98233487870999</c:v>
                </c:pt>
                <c:pt idx="17305">
                  <c:v>147.98078005834199</c:v>
                </c:pt>
                <c:pt idx="17306">
                  <c:v>147.98250146968999</c:v>
                </c:pt>
                <c:pt idx="17307">
                  <c:v>147.98584798854401</c:v>
                </c:pt>
                <c:pt idx="17308">
                  <c:v>147.98973745823801</c:v>
                </c:pt>
                <c:pt idx="17309">
                  <c:v>147.995247705596</c:v>
                </c:pt>
                <c:pt idx="17310">
                  <c:v>148.00189901957299</c:v>
                </c:pt>
                <c:pt idx="17311">
                  <c:v>148.00642626718201</c:v>
                </c:pt>
                <c:pt idx="17312">
                  <c:v>148.01494283638499</c:v>
                </c:pt>
                <c:pt idx="17313">
                  <c:v>148.01899700624699</c:v>
                </c:pt>
                <c:pt idx="17314">
                  <c:v>148.028469999999</c:v>
                </c:pt>
                <c:pt idx="17315">
                  <c:v>148.03570158254701</c:v>
                </c:pt>
                <c:pt idx="17316">
                  <c:v>148.04925086315899</c:v>
                </c:pt>
                <c:pt idx="17317">
                  <c:v>148.06614775700001</c:v>
                </c:pt>
                <c:pt idx="17318">
                  <c:v>148.07889393321699</c:v>
                </c:pt>
                <c:pt idx="17319">
                  <c:v>148.083027516914</c:v>
                </c:pt>
                <c:pt idx="17320">
                  <c:v>148.084317670925</c:v>
                </c:pt>
                <c:pt idx="17321">
                  <c:v>148.082255840599</c:v>
                </c:pt>
                <c:pt idx="17322">
                  <c:v>148.067821987587</c:v>
                </c:pt>
                <c:pt idx="17323">
                  <c:v>148.055173853632</c:v>
                </c:pt>
                <c:pt idx="17324">
                  <c:v>148.03368987866301</c:v>
                </c:pt>
                <c:pt idx="17325">
                  <c:v>148.015521594365</c:v>
                </c:pt>
                <c:pt idx="17326">
                  <c:v>148.00757999997899</c:v>
                </c:pt>
                <c:pt idx="17327">
                  <c:v>148.00095262302099</c:v>
                </c:pt>
                <c:pt idx="17328">
                  <c:v>147.987168467343</c:v>
                </c:pt>
                <c:pt idx="17329">
                  <c:v>147.96851939696299</c:v>
                </c:pt>
                <c:pt idx="17330">
                  <c:v>147.942708978464</c:v>
                </c:pt>
                <c:pt idx="17331">
                  <c:v>147.912504981208</c:v>
                </c:pt>
                <c:pt idx="17332">
                  <c:v>147.89086270986101</c:v>
                </c:pt>
                <c:pt idx="17333">
                  <c:v>147.875748876084</c:v>
                </c:pt>
                <c:pt idx="17334">
                  <c:v>147.863227070367</c:v>
                </c:pt>
                <c:pt idx="17335">
                  <c:v>147.85651999995699</c:v>
                </c:pt>
                <c:pt idx="17336">
                  <c:v>147.858013148753</c:v>
                </c:pt>
                <c:pt idx="17337">
                  <c:v>147.85646059240901</c:v>
                </c:pt>
                <c:pt idx="17338">
                  <c:v>147.85312387603301</c:v>
                </c:pt>
                <c:pt idx="17339">
                  <c:v>147.84212483338399</c:v>
                </c:pt>
                <c:pt idx="17340">
                  <c:v>147.82823991148001</c:v>
                </c:pt>
                <c:pt idx="17341">
                  <c:v>147.81823919996199</c:v>
                </c:pt>
                <c:pt idx="17342">
                  <c:v>147.810919689191</c:v>
                </c:pt>
                <c:pt idx="17343">
                  <c:v>147.807101905509</c:v>
                </c:pt>
                <c:pt idx="17344">
                  <c:v>147.80059557208099</c:v>
                </c:pt>
                <c:pt idx="17345">
                  <c:v>147.800456295906</c:v>
                </c:pt>
                <c:pt idx="17346">
                  <c:v>147.80055065827699</c:v>
                </c:pt>
                <c:pt idx="17347">
                  <c:v>147.79606999999001</c:v>
                </c:pt>
                <c:pt idx="17348">
                  <c:v>147.791896986723</c:v>
                </c:pt>
                <c:pt idx="17349">
                  <c:v>147.79302295800099</c:v>
                </c:pt>
                <c:pt idx="17350">
                  <c:v>147.79420671886899</c:v>
                </c:pt>
                <c:pt idx="17351">
                  <c:v>147.79189233232401</c:v>
                </c:pt>
                <c:pt idx="17352">
                  <c:v>147.78866280077699</c:v>
                </c:pt>
                <c:pt idx="17353">
                  <c:v>147.79164990349801</c:v>
                </c:pt>
                <c:pt idx="17354">
                  <c:v>147.80221410463801</c:v>
                </c:pt>
                <c:pt idx="17355">
                  <c:v>147.81535354461201</c:v>
                </c:pt>
                <c:pt idx="17356">
                  <c:v>147.83463429427999</c:v>
                </c:pt>
                <c:pt idx="17357">
                  <c:v>147.85321032127001</c:v>
                </c:pt>
                <c:pt idx="17358">
                  <c:v>147.86364999998401</c:v>
                </c:pt>
                <c:pt idx="17359">
                  <c:v>147.86862523800701</c:v>
                </c:pt>
                <c:pt idx="17360">
                  <c:v>147.873444303094</c:v>
                </c:pt>
                <c:pt idx="17361">
                  <c:v>147.88453102443199</c:v>
                </c:pt>
                <c:pt idx="17362">
                  <c:v>147.89639042632299</c:v>
                </c:pt>
                <c:pt idx="17363">
                  <c:v>147.90572441080499</c:v>
                </c:pt>
                <c:pt idx="17364">
                  <c:v>147.91457490567601</c:v>
                </c:pt>
                <c:pt idx="17365">
                  <c:v>147.925715725602</c:v>
                </c:pt>
                <c:pt idx="17366">
                  <c:v>147.934123997721</c:v>
                </c:pt>
                <c:pt idx="17367">
                  <c:v>147.93761878257601</c:v>
                </c:pt>
                <c:pt idx="17368">
                  <c:v>147.93885018115401</c:v>
                </c:pt>
                <c:pt idx="17369">
                  <c:v>147.94204012543301</c:v>
                </c:pt>
                <c:pt idx="17370">
                  <c:v>147.94737571902499</c:v>
                </c:pt>
                <c:pt idx="17371">
                  <c:v>147.952871785962</c:v>
                </c:pt>
                <c:pt idx="17372">
                  <c:v>147.95995000003501</c:v>
                </c:pt>
                <c:pt idx="17373">
                  <c:v>147.96010560696101</c:v>
                </c:pt>
                <c:pt idx="17374">
                  <c:v>147.963493142451</c:v>
                </c:pt>
                <c:pt idx="17375">
                  <c:v>147.96658180099399</c:v>
                </c:pt>
                <c:pt idx="17376">
                  <c:v>147.96765000000599</c:v>
                </c:pt>
                <c:pt idx="17377">
                  <c:v>147.972873871568</c:v>
                </c:pt>
                <c:pt idx="17378">
                  <c:v>147.981715608972</c:v>
                </c:pt>
                <c:pt idx="17379">
                  <c:v>147.98801952701601</c:v>
                </c:pt>
                <c:pt idx="17380">
                  <c:v>147.993333525498</c:v>
                </c:pt>
                <c:pt idx="17381">
                  <c:v>147.99643279416</c:v>
                </c:pt>
                <c:pt idx="17382">
                  <c:v>148.00055520599099</c:v>
                </c:pt>
                <c:pt idx="17383">
                  <c:v>148.00624266475</c:v>
                </c:pt>
                <c:pt idx="17384">
                  <c:v>148.00962233307601</c:v>
                </c:pt>
                <c:pt idx="17385">
                  <c:v>148.01255182974</c:v>
                </c:pt>
                <c:pt idx="17386">
                  <c:v>148.013989999942</c:v>
                </c:pt>
                <c:pt idx="17387">
                  <c:v>148.01876348207901</c:v>
                </c:pt>
                <c:pt idx="17388">
                  <c:v>148.021879815765</c:v>
                </c:pt>
                <c:pt idx="17389">
                  <c:v>148.02073656032999</c:v>
                </c:pt>
                <c:pt idx="17390">
                  <c:v>148.01666330560599</c:v>
                </c:pt>
                <c:pt idx="17391">
                  <c:v>148.012001360764</c:v>
                </c:pt>
                <c:pt idx="17392">
                  <c:v>148.002666490699</c:v>
                </c:pt>
                <c:pt idx="17393">
                  <c:v>147.98722571181401</c:v>
                </c:pt>
                <c:pt idx="17394">
                  <c:v>147.97582460425301</c:v>
                </c:pt>
                <c:pt idx="17395">
                  <c:v>147.965166846724</c:v>
                </c:pt>
                <c:pt idx="17396">
                  <c:v>147.95371604388001</c:v>
                </c:pt>
                <c:pt idx="17397">
                  <c:v>147.947908227299</c:v>
                </c:pt>
                <c:pt idx="17398">
                  <c:v>147.94047369136899</c:v>
                </c:pt>
                <c:pt idx="17399">
                  <c:v>147.931576724785</c:v>
                </c:pt>
                <c:pt idx="17400">
                  <c:v>147.93559118576201</c:v>
                </c:pt>
                <c:pt idx="17401">
                  <c:v>147.945371622008</c:v>
                </c:pt>
                <c:pt idx="17402">
                  <c:v>147.950323974074</c:v>
                </c:pt>
                <c:pt idx="17403">
                  <c:v>147.95420933881701</c:v>
                </c:pt>
                <c:pt idx="17404">
                  <c:v>147.95476817511499</c:v>
                </c:pt>
                <c:pt idx="17405">
                  <c:v>147.95098617423099</c:v>
                </c:pt>
                <c:pt idx="17406">
                  <c:v>147.94281226451699</c:v>
                </c:pt>
                <c:pt idx="17407">
                  <c:v>147.93388184426101</c:v>
                </c:pt>
                <c:pt idx="17408">
                  <c:v>147.924466612722</c:v>
                </c:pt>
                <c:pt idx="17409">
                  <c:v>147.91863443307599</c:v>
                </c:pt>
                <c:pt idx="17410">
                  <c:v>147.91311419476199</c:v>
                </c:pt>
                <c:pt idx="17411">
                  <c:v>147.911589999977</c:v>
                </c:pt>
                <c:pt idx="17412">
                  <c:v>147.913658971426</c:v>
                </c:pt>
                <c:pt idx="17413">
                  <c:v>147.911871446948</c:v>
                </c:pt>
                <c:pt idx="17414">
                  <c:v>147.90428603026999</c:v>
                </c:pt>
                <c:pt idx="17415">
                  <c:v>147.89291334388</c:v>
                </c:pt>
                <c:pt idx="17416">
                  <c:v>147.88341075624001</c:v>
                </c:pt>
                <c:pt idx="17417">
                  <c:v>147.878109426371</c:v>
                </c:pt>
                <c:pt idx="17418">
                  <c:v>147.87694853109301</c:v>
                </c:pt>
                <c:pt idx="17419">
                  <c:v>147.879697619051</c:v>
                </c:pt>
                <c:pt idx="17420">
                  <c:v>147.887243737055</c:v>
                </c:pt>
                <c:pt idx="17421">
                  <c:v>147.89966126721001</c:v>
                </c:pt>
                <c:pt idx="17422">
                  <c:v>147.913283989652</c:v>
                </c:pt>
                <c:pt idx="17423">
                  <c:v>147.91776999997299</c:v>
                </c:pt>
                <c:pt idx="17424">
                  <c:v>147.91604533008899</c:v>
                </c:pt>
                <c:pt idx="17425">
                  <c:v>147.917294845154</c:v>
                </c:pt>
                <c:pt idx="17426">
                  <c:v>147.91348888067901</c:v>
                </c:pt>
                <c:pt idx="17427">
                  <c:v>147.90515299479199</c:v>
                </c:pt>
                <c:pt idx="17428">
                  <c:v>147.89481600871099</c:v>
                </c:pt>
                <c:pt idx="17429">
                  <c:v>147.878756676623</c:v>
                </c:pt>
                <c:pt idx="17430">
                  <c:v>147.86181657270799</c:v>
                </c:pt>
                <c:pt idx="17431">
                  <c:v>147.85124905112099</c:v>
                </c:pt>
                <c:pt idx="17432">
                  <c:v>147.847303098569</c:v>
                </c:pt>
                <c:pt idx="17433">
                  <c:v>147.843019159687</c:v>
                </c:pt>
                <c:pt idx="17434">
                  <c:v>147.845140000036</c:v>
                </c:pt>
                <c:pt idx="17435">
                  <c:v>147.841508734619</c:v>
                </c:pt>
                <c:pt idx="17436">
                  <c:v>147.83765447494301</c:v>
                </c:pt>
                <c:pt idx="17437">
                  <c:v>147.826253766273</c:v>
                </c:pt>
                <c:pt idx="17438">
                  <c:v>147.813134010818</c:v>
                </c:pt>
                <c:pt idx="17439">
                  <c:v>147.802263626871</c:v>
                </c:pt>
                <c:pt idx="17440">
                  <c:v>147.78897718111699</c:v>
                </c:pt>
                <c:pt idx="17441">
                  <c:v>147.775909448855</c:v>
                </c:pt>
                <c:pt idx="17442">
                  <c:v>147.76800390405501</c:v>
                </c:pt>
                <c:pt idx="17443">
                  <c:v>147.76537801218601</c:v>
                </c:pt>
                <c:pt idx="17444">
                  <c:v>147.76834037871899</c:v>
                </c:pt>
                <c:pt idx="17445">
                  <c:v>147.77606033765301</c:v>
                </c:pt>
                <c:pt idx="17446">
                  <c:v>147.78114076059799</c:v>
                </c:pt>
                <c:pt idx="17447">
                  <c:v>147.78645418865099</c:v>
                </c:pt>
                <c:pt idx="17448">
                  <c:v>147.79253000000199</c:v>
                </c:pt>
                <c:pt idx="17449">
                  <c:v>147.80394429116001</c:v>
                </c:pt>
                <c:pt idx="17450">
                  <c:v>147.82236000005599</c:v>
                </c:pt>
                <c:pt idx="17451">
                  <c:v>147.83690471573499</c:v>
                </c:pt>
                <c:pt idx="17452">
                  <c:v>147.85957257563001</c:v>
                </c:pt>
                <c:pt idx="17453">
                  <c:v>147.88382158542299</c:v>
                </c:pt>
                <c:pt idx="17454">
                  <c:v>147.90231841792101</c:v>
                </c:pt>
                <c:pt idx="17455">
                  <c:v>147.91590008014299</c:v>
                </c:pt>
                <c:pt idx="17456">
                  <c:v>147.92336900663199</c:v>
                </c:pt>
                <c:pt idx="17457">
                  <c:v>147.927387149971</c:v>
                </c:pt>
                <c:pt idx="17458">
                  <c:v>147.93129065227001</c:v>
                </c:pt>
                <c:pt idx="17459">
                  <c:v>147.93538042596199</c:v>
                </c:pt>
                <c:pt idx="17460">
                  <c:v>147.944681914353</c:v>
                </c:pt>
                <c:pt idx="17461">
                  <c:v>147.94890443503601</c:v>
                </c:pt>
                <c:pt idx="17462">
                  <c:v>147.95421834042901</c:v>
                </c:pt>
                <c:pt idx="17463">
                  <c:v>147.95592000004601</c:v>
                </c:pt>
                <c:pt idx="17464">
                  <c:v>147.96044631871101</c:v>
                </c:pt>
                <c:pt idx="17465">
                  <c:v>147.96248287214701</c:v>
                </c:pt>
                <c:pt idx="17466">
                  <c:v>147.96048030201899</c:v>
                </c:pt>
                <c:pt idx="17467">
                  <c:v>147.955039942035</c:v>
                </c:pt>
                <c:pt idx="17468">
                  <c:v>147.95305514184599</c:v>
                </c:pt>
                <c:pt idx="17469">
                  <c:v>147.95466697350099</c:v>
                </c:pt>
                <c:pt idx="17470">
                  <c:v>147.954574905562</c:v>
                </c:pt>
                <c:pt idx="17471">
                  <c:v>147.950187087778</c:v>
                </c:pt>
                <c:pt idx="17472">
                  <c:v>147.93635552355801</c:v>
                </c:pt>
                <c:pt idx="17473">
                  <c:v>147.924149242319</c:v>
                </c:pt>
                <c:pt idx="17474">
                  <c:v>147.914767981778</c:v>
                </c:pt>
                <c:pt idx="17475">
                  <c:v>147.90696160133299</c:v>
                </c:pt>
                <c:pt idx="17476">
                  <c:v>147.903020000043</c:v>
                </c:pt>
                <c:pt idx="17477">
                  <c:v>147.90548775911799</c:v>
                </c:pt>
                <c:pt idx="17478">
                  <c:v>147.90557434904801</c:v>
                </c:pt>
                <c:pt idx="17479">
                  <c:v>147.900427826065</c:v>
                </c:pt>
                <c:pt idx="17480">
                  <c:v>147.891048325149</c:v>
                </c:pt>
                <c:pt idx="17481">
                  <c:v>147.88532999997099</c:v>
                </c:pt>
                <c:pt idx="17482">
                  <c:v>147.882854423125</c:v>
                </c:pt>
                <c:pt idx="17483">
                  <c:v>147.875707793679</c:v>
                </c:pt>
                <c:pt idx="17484">
                  <c:v>147.869366935112</c:v>
                </c:pt>
                <c:pt idx="17485">
                  <c:v>147.867706481765</c:v>
                </c:pt>
                <c:pt idx="17486">
                  <c:v>147.86444565784601</c:v>
                </c:pt>
                <c:pt idx="17487">
                  <c:v>147.85937985791799</c:v>
                </c:pt>
                <c:pt idx="17488">
                  <c:v>147.84937126016101</c:v>
                </c:pt>
                <c:pt idx="17489">
                  <c:v>147.83264896187299</c:v>
                </c:pt>
                <c:pt idx="17490">
                  <c:v>147.815774765675</c:v>
                </c:pt>
                <c:pt idx="17491">
                  <c:v>147.796169999988</c:v>
                </c:pt>
                <c:pt idx="17492">
                  <c:v>147.78658955286599</c:v>
                </c:pt>
                <c:pt idx="17493">
                  <c:v>147.776567159857</c:v>
                </c:pt>
                <c:pt idx="17494">
                  <c:v>147.770390786044</c:v>
                </c:pt>
                <c:pt idx="17495">
                  <c:v>147.766152309934</c:v>
                </c:pt>
                <c:pt idx="17496">
                  <c:v>147.763574915986</c:v>
                </c:pt>
                <c:pt idx="17497">
                  <c:v>147.76676623640901</c:v>
                </c:pt>
                <c:pt idx="17498">
                  <c:v>147.77713031786001</c:v>
                </c:pt>
                <c:pt idx="17499">
                  <c:v>147.78797393098199</c:v>
                </c:pt>
                <c:pt idx="17500">
                  <c:v>147.793913888644</c:v>
                </c:pt>
                <c:pt idx="17501">
                  <c:v>147.80036116732799</c:v>
                </c:pt>
                <c:pt idx="17502">
                  <c:v>147.811682028522</c:v>
                </c:pt>
                <c:pt idx="17503">
                  <c:v>147.816970000033</c:v>
                </c:pt>
                <c:pt idx="17504">
                  <c:v>147.82853790086301</c:v>
                </c:pt>
                <c:pt idx="17505">
                  <c:v>147.83008423744801</c:v>
                </c:pt>
                <c:pt idx="17506">
                  <c:v>147.82780153996501</c:v>
                </c:pt>
                <c:pt idx="17507">
                  <c:v>147.828200637007</c:v>
                </c:pt>
                <c:pt idx="17508">
                  <c:v>147.826452148849</c:v>
                </c:pt>
                <c:pt idx="17509">
                  <c:v>147.82098360875401</c:v>
                </c:pt>
                <c:pt idx="17510">
                  <c:v>147.81664556522</c:v>
                </c:pt>
                <c:pt idx="17511">
                  <c:v>147.81658815342399</c:v>
                </c:pt>
                <c:pt idx="17512">
                  <c:v>147.821402844158</c:v>
                </c:pt>
                <c:pt idx="17513">
                  <c:v>147.82569899045399</c:v>
                </c:pt>
                <c:pt idx="17514">
                  <c:v>147.824183782717</c:v>
                </c:pt>
                <c:pt idx="17515">
                  <c:v>147.82503314061</c:v>
                </c:pt>
                <c:pt idx="17516">
                  <c:v>147.81722999998499</c:v>
                </c:pt>
                <c:pt idx="17517">
                  <c:v>147.80519979007499</c:v>
                </c:pt>
                <c:pt idx="17518">
                  <c:v>147.79100315971701</c:v>
                </c:pt>
                <c:pt idx="17519">
                  <c:v>147.77624321696101</c:v>
                </c:pt>
                <c:pt idx="17520">
                  <c:v>147.763037481834</c:v>
                </c:pt>
                <c:pt idx="17521">
                  <c:v>147.75402888021</c:v>
                </c:pt>
                <c:pt idx="17522">
                  <c:v>147.74542596594901</c:v>
                </c:pt>
                <c:pt idx="17523">
                  <c:v>147.739232488005</c:v>
                </c:pt>
                <c:pt idx="17524">
                  <c:v>147.74753367925501</c:v>
                </c:pt>
                <c:pt idx="17525">
                  <c:v>147.755091469837</c:v>
                </c:pt>
                <c:pt idx="17526">
                  <c:v>147.76070796183399</c:v>
                </c:pt>
                <c:pt idx="17527">
                  <c:v>147.76193000002601</c:v>
                </c:pt>
                <c:pt idx="17528">
                  <c:v>147.76421461708</c:v>
                </c:pt>
                <c:pt idx="17529">
                  <c:v>147.76824403530401</c:v>
                </c:pt>
                <c:pt idx="17530">
                  <c:v>147.77211802635699</c:v>
                </c:pt>
                <c:pt idx="17531">
                  <c:v>147.77470103430599</c:v>
                </c:pt>
                <c:pt idx="17532">
                  <c:v>147.77890293318401</c:v>
                </c:pt>
                <c:pt idx="17533">
                  <c:v>147.785589510379</c:v>
                </c:pt>
                <c:pt idx="17534">
                  <c:v>147.79054506488799</c:v>
                </c:pt>
                <c:pt idx="17535">
                  <c:v>147.79320674745199</c:v>
                </c:pt>
                <c:pt idx="17536">
                  <c:v>147.796269348923</c:v>
                </c:pt>
                <c:pt idx="17537">
                  <c:v>147.79695469687499</c:v>
                </c:pt>
                <c:pt idx="17538">
                  <c:v>147.799738295145</c:v>
                </c:pt>
                <c:pt idx="17539">
                  <c:v>147.80851999997299</c:v>
                </c:pt>
                <c:pt idx="17540">
                  <c:v>147.80592320373199</c:v>
                </c:pt>
                <c:pt idx="17541">
                  <c:v>147.79891467782201</c:v>
                </c:pt>
                <c:pt idx="17542">
                  <c:v>147.792857501512</c:v>
                </c:pt>
                <c:pt idx="17543">
                  <c:v>147.790438879927</c:v>
                </c:pt>
                <c:pt idx="17544">
                  <c:v>147.79250916169099</c:v>
                </c:pt>
                <c:pt idx="17545">
                  <c:v>147.79538102960399</c:v>
                </c:pt>
                <c:pt idx="17546">
                  <c:v>147.790944388442</c:v>
                </c:pt>
                <c:pt idx="17547">
                  <c:v>147.78460034749401</c:v>
                </c:pt>
                <c:pt idx="17548">
                  <c:v>147.77539818107999</c:v>
                </c:pt>
                <c:pt idx="17549">
                  <c:v>147.765450342956</c:v>
                </c:pt>
                <c:pt idx="17550">
                  <c:v>147.76013000000199</c:v>
                </c:pt>
                <c:pt idx="17551">
                  <c:v>147.768141565592</c:v>
                </c:pt>
                <c:pt idx="17552">
                  <c:v>147.77890371551101</c:v>
                </c:pt>
                <c:pt idx="17553">
                  <c:v>147.78666340366601</c:v>
                </c:pt>
                <c:pt idx="17554">
                  <c:v>147.79188972226399</c:v>
                </c:pt>
                <c:pt idx="17555">
                  <c:v>147.799272649328</c:v>
                </c:pt>
                <c:pt idx="17556">
                  <c:v>147.813057119196</c:v>
                </c:pt>
                <c:pt idx="17557">
                  <c:v>147.831118026659</c:v>
                </c:pt>
                <c:pt idx="17558">
                  <c:v>147.84289352736201</c:v>
                </c:pt>
                <c:pt idx="17559">
                  <c:v>147.84595934034999</c:v>
                </c:pt>
                <c:pt idx="17560">
                  <c:v>147.85212103627401</c:v>
                </c:pt>
                <c:pt idx="17561">
                  <c:v>147.85619033905101</c:v>
                </c:pt>
                <c:pt idx="17562">
                  <c:v>147.85481874447299</c:v>
                </c:pt>
                <c:pt idx="17563">
                  <c:v>147.85124978174801</c:v>
                </c:pt>
                <c:pt idx="17564">
                  <c:v>147.850980000052</c:v>
                </c:pt>
                <c:pt idx="17565">
                  <c:v>147.85281328768201</c:v>
                </c:pt>
                <c:pt idx="17566">
                  <c:v>147.85325365548599</c:v>
                </c:pt>
                <c:pt idx="17567">
                  <c:v>147.85434408196801</c:v>
                </c:pt>
                <c:pt idx="17568">
                  <c:v>147.85611569366901</c:v>
                </c:pt>
                <c:pt idx="17569">
                  <c:v>147.85885645495901</c:v>
                </c:pt>
                <c:pt idx="17570">
                  <c:v>147.86096169163599</c:v>
                </c:pt>
                <c:pt idx="17571">
                  <c:v>147.85930187334799</c:v>
                </c:pt>
                <c:pt idx="17572">
                  <c:v>147.85614177398401</c:v>
                </c:pt>
                <c:pt idx="17573">
                  <c:v>147.85414027596701</c:v>
                </c:pt>
                <c:pt idx="17574">
                  <c:v>147.86077710990801</c:v>
                </c:pt>
                <c:pt idx="17575">
                  <c:v>147.867578925863</c:v>
                </c:pt>
                <c:pt idx="17576">
                  <c:v>147.873110000032</c:v>
                </c:pt>
                <c:pt idx="17577">
                  <c:v>147.87776435908799</c:v>
                </c:pt>
                <c:pt idx="17578">
                  <c:v>147.88437884803901</c:v>
                </c:pt>
                <c:pt idx="17579">
                  <c:v>147.893712969978</c:v>
                </c:pt>
                <c:pt idx="17580">
                  <c:v>147.904856471475</c:v>
                </c:pt>
                <c:pt idx="17581">
                  <c:v>147.91563816279799</c:v>
                </c:pt>
                <c:pt idx="17582">
                  <c:v>147.92478463310201</c:v>
                </c:pt>
                <c:pt idx="17583">
                  <c:v>147.93308034335101</c:v>
                </c:pt>
                <c:pt idx="17584">
                  <c:v>147.94402073372299</c:v>
                </c:pt>
                <c:pt idx="17585">
                  <c:v>147.96081999998501</c:v>
                </c:pt>
                <c:pt idx="17586">
                  <c:v>147.96244377608801</c:v>
                </c:pt>
                <c:pt idx="17587">
                  <c:v>147.99133000005301</c:v>
                </c:pt>
                <c:pt idx="17588">
                  <c:v>147.99133000005401</c:v>
                </c:pt>
                <c:pt idx="17589">
                  <c:v>148.009155668837</c:v>
                </c:pt>
                <c:pt idx="17590">
                  <c:v>148.03334386233399</c:v>
                </c:pt>
                <c:pt idx="17591">
                  <c:v>148.05244227380001</c:v>
                </c:pt>
                <c:pt idx="17592">
                  <c:v>148.06591926315801</c:v>
                </c:pt>
                <c:pt idx="17593">
                  <c:v>148.07246565999199</c:v>
                </c:pt>
                <c:pt idx="17594">
                  <c:v>148.071765848263</c:v>
                </c:pt>
                <c:pt idx="17595">
                  <c:v>148.06712473946001</c:v>
                </c:pt>
                <c:pt idx="17596">
                  <c:v>148.06418269396301</c:v>
                </c:pt>
                <c:pt idx="17597">
                  <c:v>148.06358118758601</c:v>
                </c:pt>
                <c:pt idx="17598">
                  <c:v>148.063232654405</c:v>
                </c:pt>
                <c:pt idx="17599">
                  <c:v>148.06340567163301</c:v>
                </c:pt>
                <c:pt idx="17600">
                  <c:v>148.06560999997299</c:v>
                </c:pt>
                <c:pt idx="17601">
                  <c:v>148.06845711827199</c:v>
                </c:pt>
                <c:pt idx="17602">
                  <c:v>148.06916371889201</c:v>
                </c:pt>
                <c:pt idx="17603">
                  <c:v>148.06357450629301</c:v>
                </c:pt>
                <c:pt idx="17604">
                  <c:v>148.05436437366001</c:v>
                </c:pt>
                <c:pt idx="17605">
                  <c:v>148.051913614196</c:v>
                </c:pt>
                <c:pt idx="17606">
                  <c:v>148.051453412271</c:v>
                </c:pt>
                <c:pt idx="17607">
                  <c:v>148.05035790499599</c:v>
                </c:pt>
                <c:pt idx="17608">
                  <c:v>148.048450429973</c:v>
                </c:pt>
                <c:pt idx="17609">
                  <c:v>148.046040541466</c:v>
                </c:pt>
                <c:pt idx="17610">
                  <c:v>148.044859665659</c:v>
                </c:pt>
                <c:pt idx="17611">
                  <c:v>148.04370736842901</c:v>
                </c:pt>
                <c:pt idx="17612">
                  <c:v>148.038241593658</c:v>
                </c:pt>
                <c:pt idx="17613">
                  <c:v>148.02511999993999</c:v>
                </c:pt>
                <c:pt idx="17614">
                  <c:v>148.0151099119</c:v>
                </c:pt>
                <c:pt idx="17615">
                  <c:v>148.00928949306001</c:v>
                </c:pt>
                <c:pt idx="17616">
                  <c:v>148.00207461149</c:v>
                </c:pt>
                <c:pt idx="17617">
                  <c:v>147.99136588714001</c:v>
                </c:pt>
                <c:pt idx="17618">
                  <c:v>147.97920910816899</c:v>
                </c:pt>
                <c:pt idx="17619">
                  <c:v>147.969862952542</c:v>
                </c:pt>
                <c:pt idx="17620">
                  <c:v>147.9626249518</c:v>
                </c:pt>
                <c:pt idx="17621">
                  <c:v>147.955502699574</c:v>
                </c:pt>
                <c:pt idx="17622">
                  <c:v>147.95015435581101</c:v>
                </c:pt>
                <c:pt idx="17623">
                  <c:v>147.94869873820099</c:v>
                </c:pt>
                <c:pt idx="17624">
                  <c:v>147.95441370904899</c:v>
                </c:pt>
                <c:pt idx="17625">
                  <c:v>147.96086408934701</c:v>
                </c:pt>
                <c:pt idx="17626">
                  <c:v>147.959199074548</c:v>
                </c:pt>
                <c:pt idx="17627">
                  <c:v>147.95749573107801</c:v>
                </c:pt>
                <c:pt idx="17628">
                  <c:v>147.962010892363</c:v>
                </c:pt>
                <c:pt idx="17629">
                  <c:v>147.96621730098201</c:v>
                </c:pt>
                <c:pt idx="17630">
                  <c:v>147.975779999982</c:v>
                </c:pt>
                <c:pt idx="17631">
                  <c:v>147.982974901375</c:v>
                </c:pt>
                <c:pt idx="17632">
                  <c:v>147.98839656122399</c:v>
                </c:pt>
                <c:pt idx="17633">
                  <c:v>147.992055336736</c:v>
                </c:pt>
                <c:pt idx="17634">
                  <c:v>147.99662758208501</c:v>
                </c:pt>
                <c:pt idx="17635">
                  <c:v>148.00494770679899</c:v>
                </c:pt>
                <c:pt idx="17636">
                  <c:v>148.018525938191</c:v>
                </c:pt>
                <c:pt idx="17637">
                  <c:v>148.032915263077</c:v>
                </c:pt>
                <c:pt idx="17638">
                  <c:v>148.043375315985</c:v>
                </c:pt>
                <c:pt idx="17639">
                  <c:v>148.050007030936</c:v>
                </c:pt>
                <c:pt idx="17640">
                  <c:v>148.05471594629199</c:v>
                </c:pt>
                <c:pt idx="17641">
                  <c:v>148.060162921433</c:v>
                </c:pt>
                <c:pt idx="17642">
                  <c:v>148.06404380722299</c:v>
                </c:pt>
                <c:pt idx="17643">
                  <c:v>148.066308073524</c:v>
                </c:pt>
                <c:pt idx="17644">
                  <c:v>148.06403346263701</c:v>
                </c:pt>
                <c:pt idx="17645">
                  <c:v>148.062590000005</c:v>
                </c:pt>
                <c:pt idx="17646">
                  <c:v>148.05671493672</c:v>
                </c:pt>
                <c:pt idx="17647">
                  <c:v>148.05111749692799</c:v>
                </c:pt>
                <c:pt idx="17648">
                  <c:v>148.043913177756</c:v>
                </c:pt>
                <c:pt idx="17649">
                  <c:v>148.03235522028999</c:v>
                </c:pt>
                <c:pt idx="17650">
                  <c:v>148.01736817276199</c:v>
                </c:pt>
                <c:pt idx="17651">
                  <c:v>148.00286031363299</c:v>
                </c:pt>
                <c:pt idx="17652">
                  <c:v>147.98644776293801</c:v>
                </c:pt>
                <c:pt idx="17653">
                  <c:v>147.96760822783801</c:v>
                </c:pt>
                <c:pt idx="17654">
                  <c:v>147.957518563327</c:v>
                </c:pt>
                <c:pt idx="17655">
                  <c:v>147.95841442599499</c:v>
                </c:pt>
                <c:pt idx="17656">
                  <c:v>147.95750000001601</c:v>
                </c:pt>
                <c:pt idx="17657">
                  <c:v>147.94823574026799</c:v>
                </c:pt>
                <c:pt idx="17658">
                  <c:v>147.94404153847799</c:v>
                </c:pt>
                <c:pt idx="17659">
                  <c:v>147.94337367263199</c:v>
                </c:pt>
                <c:pt idx="17660">
                  <c:v>147.94565886208301</c:v>
                </c:pt>
                <c:pt idx="17661">
                  <c:v>147.95047601411301</c:v>
                </c:pt>
                <c:pt idx="17662">
                  <c:v>147.96014728410401</c:v>
                </c:pt>
                <c:pt idx="17663">
                  <c:v>147.97236066778899</c:v>
                </c:pt>
                <c:pt idx="17664">
                  <c:v>147.98070946403601</c:v>
                </c:pt>
                <c:pt idx="17665">
                  <c:v>147.982566570561</c:v>
                </c:pt>
                <c:pt idx="17666">
                  <c:v>147.97703101279501</c:v>
                </c:pt>
                <c:pt idx="17667">
                  <c:v>147.96842253345801</c:v>
                </c:pt>
                <c:pt idx="17668">
                  <c:v>147.95954482779899</c:v>
                </c:pt>
                <c:pt idx="17669">
                  <c:v>147.95919273951699</c:v>
                </c:pt>
                <c:pt idx="17670">
                  <c:v>147.960318795213</c:v>
                </c:pt>
                <c:pt idx="17671">
                  <c:v>147.959194403547</c:v>
                </c:pt>
                <c:pt idx="17672">
                  <c:v>147.958720547063</c:v>
                </c:pt>
                <c:pt idx="17673">
                  <c:v>147.96442062621401</c:v>
                </c:pt>
                <c:pt idx="17674">
                  <c:v>147.97847063718501</c:v>
                </c:pt>
                <c:pt idx="17675">
                  <c:v>147.99718556610401</c:v>
                </c:pt>
                <c:pt idx="17676">
                  <c:v>148.003969872548</c:v>
                </c:pt>
                <c:pt idx="17677">
                  <c:v>148.008201934065</c:v>
                </c:pt>
                <c:pt idx="17678">
                  <c:v>148.011172569292</c:v>
                </c:pt>
                <c:pt idx="17679">
                  <c:v>148.00750999995699</c:v>
                </c:pt>
                <c:pt idx="17680">
                  <c:v>148.00487885876899</c:v>
                </c:pt>
                <c:pt idx="17681">
                  <c:v>148.00917083591</c:v>
                </c:pt>
                <c:pt idx="17682">
                  <c:v>148.01292569433599</c:v>
                </c:pt>
                <c:pt idx="17683">
                  <c:v>148.01653355121999</c:v>
                </c:pt>
                <c:pt idx="17684">
                  <c:v>148.01941893762401</c:v>
                </c:pt>
                <c:pt idx="17685">
                  <c:v>148.019036769987</c:v>
                </c:pt>
                <c:pt idx="17686">
                  <c:v>148.011172138527</c:v>
                </c:pt>
                <c:pt idx="17687">
                  <c:v>147.99638717679699</c:v>
                </c:pt>
                <c:pt idx="17688">
                  <c:v>147.98870010147999</c:v>
                </c:pt>
                <c:pt idx="17689">
                  <c:v>147.98026084024201</c:v>
                </c:pt>
                <c:pt idx="17690">
                  <c:v>147.97273000002701</c:v>
                </c:pt>
                <c:pt idx="17691">
                  <c:v>147.97164002949901</c:v>
                </c:pt>
                <c:pt idx="17692">
                  <c:v>147.95907999995501</c:v>
                </c:pt>
                <c:pt idx="17693">
                  <c:v>147.959080765701</c:v>
                </c:pt>
                <c:pt idx="17694">
                  <c:v>147.96008000005699</c:v>
                </c:pt>
                <c:pt idx="17695">
                  <c:v>147.95227093561701</c:v>
                </c:pt>
                <c:pt idx="17696">
                  <c:v>147.94781349843299</c:v>
                </c:pt>
                <c:pt idx="17697">
                  <c:v>147.94505379384799</c:v>
                </c:pt>
                <c:pt idx="17698">
                  <c:v>147.941988380146</c:v>
                </c:pt>
                <c:pt idx="17699">
                  <c:v>147.93408941056001</c:v>
                </c:pt>
                <c:pt idx="17700">
                  <c:v>147.92250723335499</c:v>
                </c:pt>
                <c:pt idx="17701">
                  <c:v>147.91371299129901</c:v>
                </c:pt>
                <c:pt idx="17702">
                  <c:v>147.90796829250201</c:v>
                </c:pt>
                <c:pt idx="17703">
                  <c:v>147.90330546514701</c:v>
                </c:pt>
                <c:pt idx="17704">
                  <c:v>147.89416516086999</c:v>
                </c:pt>
                <c:pt idx="17705">
                  <c:v>147.89032786790401</c:v>
                </c:pt>
                <c:pt idx="17706">
                  <c:v>147.88980000000399</c:v>
                </c:pt>
                <c:pt idx="17707">
                  <c:v>147.887211759189</c:v>
                </c:pt>
                <c:pt idx="17708">
                  <c:v>147.88294343886301</c:v>
                </c:pt>
                <c:pt idx="17709">
                  <c:v>147.88003851091801</c:v>
                </c:pt>
                <c:pt idx="17710">
                  <c:v>147.879476534406</c:v>
                </c:pt>
                <c:pt idx="17711">
                  <c:v>147.878660855449</c:v>
                </c:pt>
                <c:pt idx="17712">
                  <c:v>147.87536316885999</c:v>
                </c:pt>
                <c:pt idx="17713">
                  <c:v>147.86972692399499</c:v>
                </c:pt>
                <c:pt idx="17714">
                  <c:v>147.87009433529499</c:v>
                </c:pt>
                <c:pt idx="17715">
                  <c:v>147.870428398781</c:v>
                </c:pt>
                <c:pt idx="17716">
                  <c:v>147.870665788747</c:v>
                </c:pt>
                <c:pt idx="17717">
                  <c:v>147.87048611569901</c:v>
                </c:pt>
                <c:pt idx="17718">
                  <c:v>147.865220000026</c:v>
                </c:pt>
                <c:pt idx="17719">
                  <c:v>147.863919526583</c:v>
                </c:pt>
                <c:pt idx="17720">
                  <c:v>147.86835730835</c:v>
                </c:pt>
                <c:pt idx="17721">
                  <c:v>147.874300655155</c:v>
                </c:pt>
                <c:pt idx="17722">
                  <c:v>147.87972669428501</c:v>
                </c:pt>
                <c:pt idx="17723">
                  <c:v>147.886905518644</c:v>
                </c:pt>
                <c:pt idx="17724">
                  <c:v>147.894380059404</c:v>
                </c:pt>
                <c:pt idx="17725">
                  <c:v>147.89402970539899</c:v>
                </c:pt>
                <c:pt idx="17726">
                  <c:v>147.89084423770399</c:v>
                </c:pt>
                <c:pt idx="17727">
                  <c:v>147.89661623037901</c:v>
                </c:pt>
                <c:pt idx="17728">
                  <c:v>147.91241073161399</c:v>
                </c:pt>
                <c:pt idx="17729">
                  <c:v>147.93146651352399</c:v>
                </c:pt>
                <c:pt idx="17730">
                  <c:v>147.93717614427601</c:v>
                </c:pt>
                <c:pt idx="17731">
                  <c:v>147.938400000033</c:v>
                </c:pt>
                <c:pt idx="17732">
                  <c:v>147.93772964169199</c:v>
                </c:pt>
                <c:pt idx="17733">
                  <c:v>147.940648264049</c:v>
                </c:pt>
                <c:pt idx="17734">
                  <c:v>147.94522986910201</c:v>
                </c:pt>
                <c:pt idx="17735">
                  <c:v>147.943611005859</c:v>
                </c:pt>
                <c:pt idx="17736">
                  <c:v>147.93912312536901</c:v>
                </c:pt>
                <c:pt idx="17737">
                  <c:v>147.94160870537101</c:v>
                </c:pt>
                <c:pt idx="17738">
                  <c:v>147.95158890271901</c:v>
                </c:pt>
                <c:pt idx="17739">
                  <c:v>147.971296004051</c:v>
                </c:pt>
                <c:pt idx="17740">
                  <c:v>147.98640738333799</c:v>
                </c:pt>
                <c:pt idx="17741">
                  <c:v>147.99848098601001</c:v>
                </c:pt>
                <c:pt idx="17742">
                  <c:v>148.00895878649999</c:v>
                </c:pt>
                <c:pt idx="17743">
                  <c:v>148.009569129124</c:v>
                </c:pt>
                <c:pt idx="17744">
                  <c:v>148.002729999997</c:v>
                </c:pt>
                <c:pt idx="17745">
                  <c:v>147.998517417941</c:v>
                </c:pt>
                <c:pt idx="17746">
                  <c:v>147.992403846766</c:v>
                </c:pt>
                <c:pt idx="17747">
                  <c:v>147.98023227207599</c:v>
                </c:pt>
                <c:pt idx="17748">
                  <c:v>147.96707684372001</c:v>
                </c:pt>
                <c:pt idx="17749">
                  <c:v>147.95407486218701</c:v>
                </c:pt>
                <c:pt idx="17750">
                  <c:v>147.94486547915</c:v>
                </c:pt>
                <c:pt idx="17751">
                  <c:v>147.94083777054999</c:v>
                </c:pt>
                <c:pt idx="17752">
                  <c:v>147.936611171142</c:v>
                </c:pt>
                <c:pt idx="17753">
                  <c:v>147.933114709926</c:v>
                </c:pt>
                <c:pt idx="17754">
                  <c:v>147.92786374219699</c:v>
                </c:pt>
                <c:pt idx="17755">
                  <c:v>147.91459638073701</c:v>
                </c:pt>
                <c:pt idx="17756">
                  <c:v>147.88332280831099</c:v>
                </c:pt>
                <c:pt idx="17757">
                  <c:v>147.861274146227</c:v>
                </c:pt>
                <c:pt idx="17758">
                  <c:v>147.864758208995</c:v>
                </c:pt>
                <c:pt idx="17759">
                  <c:v>147.87063211825</c:v>
                </c:pt>
                <c:pt idx="17760">
                  <c:v>147.87365092597199</c:v>
                </c:pt>
                <c:pt idx="17761">
                  <c:v>147.87290437655099</c:v>
                </c:pt>
                <c:pt idx="17762">
                  <c:v>147.87014638058801</c:v>
                </c:pt>
                <c:pt idx="17763">
                  <c:v>147.86905721760201</c:v>
                </c:pt>
                <c:pt idx="17764">
                  <c:v>147.865460836674</c:v>
                </c:pt>
                <c:pt idx="17765">
                  <c:v>147.85982456652499</c:v>
                </c:pt>
                <c:pt idx="17766">
                  <c:v>147.85627659592501</c:v>
                </c:pt>
                <c:pt idx="17767">
                  <c:v>147.85186296712101</c:v>
                </c:pt>
                <c:pt idx="17768">
                  <c:v>147.847804463177</c:v>
                </c:pt>
                <c:pt idx="17769">
                  <c:v>147.83971889372501</c:v>
                </c:pt>
                <c:pt idx="17770">
                  <c:v>147.83031999998499</c:v>
                </c:pt>
                <c:pt idx="17771">
                  <c:v>147.82470833128801</c:v>
                </c:pt>
                <c:pt idx="17772">
                  <c:v>147.81022596794099</c:v>
                </c:pt>
                <c:pt idx="17773">
                  <c:v>147.80288250302999</c:v>
                </c:pt>
                <c:pt idx="17774">
                  <c:v>147.80608915719199</c:v>
                </c:pt>
                <c:pt idx="17775">
                  <c:v>147.81541874059801</c:v>
                </c:pt>
                <c:pt idx="17776">
                  <c:v>147.82521707708901</c:v>
                </c:pt>
                <c:pt idx="17777">
                  <c:v>147.840881913076</c:v>
                </c:pt>
                <c:pt idx="17778">
                  <c:v>147.855248471896</c:v>
                </c:pt>
                <c:pt idx="17779">
                  <c:v>147.86830819988899</c:v>
                </c:pt>
                <c:pt idx="17780">
                  <c:v>147.88239729454901</c:v>
                </c:pt>
                <c:pt idx="17781">
                  <c:v>147.890932744765</c:v>
                </c:pt>
                <c:pt idx="17782">
                  <c:v>147.89712098997799</c:v>
                </c:pt>
                <c:pt idx="17783">
                  <c:v>147.901055894216</c:v>
                </c:pt>
                <c:pt idx="17784">
                  <c:v>147.898550384402</c:v>
                </c:pt>
                <c:pt idx="17785">
                  <c:v>147.893529096831</c:v>
                </c:pt>
                <c:pt idx="17786">
                  <c:v>147.889106920839</c:v>
                </c:pt>
                <c:pt idx="17787">
                  <c:v>147.89521361263201</c:v>
                </c:pt>
                <c:pt idx="17788">
                  <c:v>147.90036830916199</c:v>
                </c:pt>
                <c:pt idx="17789">
                  <c:v>147.90084264648101</c:v>
                </c:pt>
                <c:pt idx="17790">
                  <c:v>147.90012586084899</c:v>
                </c:pt>
                <c:pt idx="17791">
                  <c:v>147.90047000000999</c:v>
                </c:pt>
                <c:pt idx="17792">
                  <c:v>147.90222094126801</c:v>
                </c:pt>
                <c:pt idx="17793">
                  <c:v>147.91158000003199</c:v>
                </c:pt>
                <c:pt idx="17794">
                  <c:v>147.91206823075399</c:v>
                </c:pt>
                <c:pt idx="17795">
                  <c:v>147.921872883601</c:v>
                </c:pt>
                <c:pt idx="17796">
                  <c:v>147.92370999998201</c:v>
                </c:pt>
                <c:pt idx="17797">
                  <c:v>147.922824365482</c:v>
                </c:pt>
                <c:pt idx="17798">
                  <c:v>147.91034016112201</c:v>
                </c:pt>
                <c:pt idx="17799">
                  <c:v>147.89630133646301</c:v>
                </c:pt>
                <c:pt idx="17800">
                  <c:v>147.88425642844101</c:v>
                </c:pt>
                <c:pt idx="17801">
                  <c:v>147.87610500909099</c:v>
                </c:pt>
                <c:pt idx="17802">
                  <c:v>147.870395110207</c:v>
                </c:pt>
                <c:pt idx="17803">
                  <c:v>147.869462977463</c:v>
                </c:pt>
                <c:pt idx="17804">
                  <c:v>147.87431921792199</c:v>
                </c:pt>
                <c:pt idx="17805">
                  <c:v>147.89203432405401</c:v>
                </c:pt>
                <c:pt idx="17806">
                  <c:v>147.92006940268399</c:v>
                </c:pt>
                <c:pt idx="17807">
                  <c:v>147.93772999994101</c:v>
                </c:pt>
                <c:pt idx="17808">
                  <c:v>147.94814806402101</c:v>
                </c:pt>
                <c:pt idx="17809">
                  <c:v>147.953803074381</c:v>
                </c:pt>
                <c:pt idx="17810">
                  <c:v>147.95244251261701</c:v>
                </c:pt>
                <c:pt idx="17811">
                  <c:v>147.94292568142299</c:v>
                </c:pt>
                <c:pt idx="17812">
                  <c:v>147.93052252957199</c:v>
                </c:pt>
                <c:pt idx="17813">
                  <c:v>147.923408327619</c:v>
                </c:pt>
                <c:pt idx="17814">
                  <c:v>147.919837221845</c:v>
                </c:pt>
                <c:pt idx="17815">
                  <c:v>147.917994781538</c:v>
                </c:pt>
                <c:pt idx="17816">
                  <c:v>147.91402174938699</c:v>
                </c:pt>
                <c:pt idx="17817">
                  <c:v>147.909896016511</c:v>
                </c:pt>
                <c:pt idx="17818">
                  <c:v>147.91039429190999</c:v>
                </c:pt>
                <c:pt idx="17819">
                  <c:v>147.91144451454801</c:v>
                </c:pt>
                <c:pt idx="17820">
                  <c:v>147.90783016019699</c:v>
                </c:pt>
                <c:pt idx="17821">
                  <c:v>147.90562000002501</c:v>
                </c:pt>
                <c:pt idx="17822">
                  <c:v>147.90317914179099</c:v>
                </c:pt>
                <c:pt idx="17823">
                  <c:v>147.89938108191299</c:v>
                </c:pt>
                <c:pt idx="17824">
                  <c:v>147.89925657087301</c:v>
                </c:pt>
                <c:pt idx="17825">
                  <c:v>147.90352148661299</c:v>
                </c:pt>
                <c:pt idx="17826">
                  <c:v>147.90565033683799</c:v>
                </c:pt>
                <c:pt idx="17827">
                  <c:v>147.90434371852601</c:v>
                </c:pt>
                <c:pt idx="17828">
                  <c:v>147.90199227083099</c:v>
                </c:pt>
                <c:pt idx="17829">
                  <c:v>147.896994342954</c:v>
                </c:pt>
                <c:pt idx="17830">
                  <c:v>147.88795583607799</c:v>
                </c:pt>
                <c:pt idx="17831">
                  <c:v>147.87556360952701</c:v>
                </c:pt>
                <c:pt idx="17832">
                  <c:v>147.86412172758</c:v>
                </c:pt>
                <c:pt idx="17833">
                  <c:v>147.85838930096901</c:v>
                </c:pt>
                <c:pt idx="17834">
                  <c:v>147.858090000011</c:v>
                </c:pt>
                <c:pt idx="17835">
                  <c:v>147.862081181864</c:v>
                </c:pt>
                <c:pt idx="17836">
                  <c:v>147.87245216968401</c:v>
                </c:pt>
                <c:pt idx="17837">
                  <c:v>147.89241071032501</c:v>
                </c:pt>
                <c:pt idx="17838">
                  <c:v>147.911209738053</c:v>
                </c:pt>
                <c:pt idx="17839">
                  <c:v>147.92586088381299</c:v>
                </c:pt>
                <c:pt idx="17840">
                  <c:v>147.941042261945</c:v>
                </c:pt>
                <c:pt idx="17841">
                  <c:v>147.963297760893</c:v>
                </c:pt>
                <c:pt idx="17842">
                  <c:v>147.989571233719</c:v>
                </c:pt>
                <c:pt idx="17843">
                  <c:v>148.01250764252401</c:v>
                </c:pt>
                <c:pt idx="17844">
                  <c:v>148.027038761591</c:v>
                </c:pt>
                <c:pt idx="17845">
                  <c:v>148.03574984068399</c:v>
                </c:pt>
                <c:pt idx="17846">
                  <c:v>148.044421122073</c:v>
                </c:pt>
                <c:pt idx="17847">
                  <c:v>148.05000760062799</c:v>
                </c:pt>
                <c:pt idx="17848">
                  <c:v>148.05869777270601</c:v>
                </c:pt>
                <c:pt idx="17849">
                  <c:v>148.065155984781</c:v>
                </c:pt>
                <c:pt idx="17850">
                  <c:v>148.06676000000701</c:v>
                </c:pt>
                <c:pt idx="17851">
                  <c:v>148.06526473469</c:v>
                </c:pt>
                <c:pt idx="17852">
                  <c:v>148.06673331521199</c:v>
                </c:pt>
                <c:pt idx="17853">
                  <c:v>148.068527784998</c:v>
                </c:pt>
                <c:pt idx="17854">
                  <c:v>148.075644990162</c:v>
                </c:pt>
                <c:pt idx="17855">
                  <c:v>148.084166219228</c:v>
                </c:pt>
                <c:pt idx="17856">
                  <c:v>148.09259583013201</c:v>
                </c:pt>
                <c:pt idx="17857">
                  <c:v>148.098846448275</c:v>
                </c:pt>
                <c:pt idx="17858">
                  <c:v>148.10147810623201</c:v>
                </c:pt>
                <c:pt idx="17859">
                  <c:v>148.10379482668401</c:v>
                </c:pt>
                <c:pt idx="17860">
                  <c:v>148.11116172658899</c:v>
                </c:pt>
                <c:pt idx="17861">
                  <c:v>148.117302678389</c:v>
                </c:pt>
                <c:pt idx="17862">
                  <c:v>148.125135570948</c:v>
                </c:pt>
                <c:pt idx="17863">
                  <c:v>148.13895000003899</c:v>
                </c:pt>
                <c:pt idx="17864">
                  <c:v>148.14264729974599</c:v>
                </c:pt>
                <c:pt idx="17865">
                  <c:v>148.139975556606</c:v>
                </c:pt>
                <c:pt idx="17866">
                  <c:v>148.13372658111999</c:v>
                </c:pt>
                <c:pt idx="17867">
                  <c:v>148.12600160367501</c:v>
                </c:pt>
                <c:pt idx="17868">
                  <c:v>148.11536761029899</c:v>
                </c:pt>
                <c:pt idx="17869">
                  <c:v>148.103096966077</c:v>
                </c:pt>
                <c:pt idx="17870">
                  <c:v>148.08527874961001</c:v>
                </c:pt>
                <c:pt idx="17871">
                  <c:v>148.067458306937</c:v>
                </c:pt>
                <c:pt idx="17872">
                  <c:v>148.05076586482801</c:v>
                </c:pt>
                <c:pt idx="17873">
                  <c:v>148.04336181765899</c:v>
                </c:pt>
                <c:pt idx="17874">
                  <c:v>148.03675952540601</c:v>
                </c:pt>
                <c:pt idx="17875">
                  <c:v>148.02484812729799</c:v>
                </c:pt>
                <c:pt idx="17876">
                  <c:v>148.01546854153099</c:v>
                </c:pt>
                <c:pt idx="17877">
                  <c:v>148.009654875736</c:v>
                </c:pt>
                <c:pt idx="17878">
                  <c:v>148.00451999996901</c:v>
                </c:pt>
                <c:pt idx="17879">
                  <c:v>148.00277876226701</c:v>
                </c:pt>
                <c:pt idx="17880">
                  <c:v>147.99978362939899</c:v>
                </c:pt>
                <c:pt idx="17881">
                  <c:v>147.996186066099</c:v>
                </c:pt>
                <c:pt idx="17882">
                  <c:v>147.99388672285301</c:v>
                </c:pt>
                <c:pt idx="17883">
                  <c:v>147.99024836718399</c:v>
                </c:pt>
                <c:pt idx="17884">
                  <c:v>147.985633193827</c:v>
                </c:pt>
                <c:pt idx="17885">
                  <c:v>147.98334016945299</c:v>
                </c:pt>
                <c:pt idx="17886">
                  <c:v>147.98652665532299</c:v>
                </c:pt>
                <c:pt idx="17887">
                  <c:v>147.99549221349</c:v>
                </c:pt>
                <c:pt idx="17888">
                  <c:v>148.005477696909</c:v>
                </c:pt>
                <c:pt idx="17889">
                  <c:v>148.014326000003</c:v>
                </c:pt>
                <c:pt idx="17890">
                  <c:v>148.01726999999099</c:v>
                </c:pt>
                <c:pt idx="17891">
                  <c:v>148.017630444285</c:v>
                </c:pt>
                <c:pt idx="17892">
                  <c:v>148.024609999994</c:v>
                </c:pt>
                <c:pt idx="17893">
                  <c:v>148.05271923891999</c:v>
                </c:pt>
                <c:pt idx="17894">
                  <c:v>148.10657154915901</c:v>
                </c:pt>
                <c:pt idx="17895">
                  <c:v>148.159621396452</c:v>
                </c:pt>
                <c:pt idx="17896">
                  <c:v>148.20049175690201</c:v>
                </c:pt>
                <c:pt idx="17897">
                  <c:v>148.23780350612699</c:v>
                </c:pt>
                <c:pt idx="17898">
                  <c:v>148.27057281500601</c:v>
                </c:pt>
                <c:pt idx="17899">
                  <c:v>148.29334702106101</c:v>
                </c:pt>
                <c:pt idx="17900">
                  <c:v>148.30642205155101</c:v>
                </c:pt>
                <c:pt idx="17901">
                  <c:v>148.30829844342401</c:v>
                </c:pt>
                <c:pt idx="17902">
                  <c:v>148.303420819801</c:v>
                </c:pt>
                <c:pt idx="17903">
                  <c:v>148.289186855926</c:v>
                </c:pt>
                <c:pt idx="17904">
                  <c:v>148.261540000021</c:v>
                </c:pt>
                <c:pt idx="17905">
                  <c:v>148.23787461115299</c:v>
                </c:pt>
                <c:pt idx="17906">
                  <c:v>148.21899733183099</c:v>
                </c:pt>
                <c:pt idx="17907">
                  <c:v>148.196362790856</c:v>
                </c:pt>
                <c:pt idx="17908">
                  <c:v>148.176736418415</c:v>
                </c:pt>
                <c:pt idx="17909">
                  <c:v>148.165593449553</c:v>
                </c:pt>
                <c:pt idx="17910">
                  <c:v>148.15618837751799</c:v>
                </c:pt>
                <c:pt idx="17911">
                  <c:v>148.13885952039999</c:v>
                </c:pt>
                <c:pt idx="17912">
                  <c:v>148.11468233728399</c:v>
                </c:pt>
                <c:pt idx="17913">
                  <c:v>148.10218359381099</c:v>
                </c:pt>
                <c:pt idx="17914">
                  <c:v>148.09238289431499</c:v>
                </c:pt>
                <c:pt idx="17915">
                  <c:v>148.08284399418201</c:v>
                </c:pt>
                <c:pt idx="17916">
                  <c:v>148.06816463142499</c:v>
                </c:pt>
                <c:pt idx="17917">
                  <c:v>148.05594768587201</c:v>
                </c:pt>
                <c:pt idx="17918">
                  <c:v>148.046769999947</c:v>
                </c:pt>
                <c:pt idx="17919">
                  <c:v>148.038795299664</c:v>
                </c:pt>
                <c:pt idx="17920">
                  <c:v>148.035935420963</c:v>
                </c:pt>
                <c:pt idx="17921">
                  <c:v>148.03597663156199</c:v>
                </c:pt>
                <c:pt idx="17922">
                  <c:v>148.035480829249</c:v>
                </c:pt>
                <c:pt idx="17923">
                  <c:v>148.03707628092999</c:v>
                </c:pt>
                <c:pt idx="17924">
                  <c:v>148.03871706222901</c:v>
                </c:pt>
                <c:pt idx="17925">
                  <c:v>148.03816917249301</c:v>
                </c:pt>
                <c:pt idx="17926">
                  <c:v>148.03510461199701</c:v>
                </c:pt>
                <c:pt idx="17927">
                  <c:v>148.02809711036701</c:v>
                </c:pt>
                <c:pt idx="17928">
                  <c:v>148.021226946816</c:v>
                </c:pt>
                <c:pt idx="17929">
                  <c:v>148.01292660876601</c:v>
                </c:pt>
                <c:pt idx="17930">
                  <c:v>148.00950244808399</c:v>
                </c:pt>
                <c:pt idx="17931">
                  <c:v>148.00012340239201</c:v>
                </c:pt>
                <c:pt idx="17932">
                  <c:v>147.97581000000099</c:v>
                </c:pt>
                <c:pt idx="17933">
                  <c:v>147.956723895713</c:v>
                </c:pt>
                <c:pt idx="17934">
                  <c:v>147.937515312508</c:v>
                </c:pt>
                <c:pt idx="17935">
                  <c:v>147.91976647748601</c:v>
                </c:pt>
                <c:pt idx="17936">
                  <c:v>147.89826644994901</c:v>
                </c:pt>
                <c:pt idx="17937">
                  <c:v>147.873720545726</c:v>
                </c:pt>
                <c:pt idx="17938">
                  <c:v>147.853686009543</c:v>
                </c:pt>
                <c:pt idx="17939">
                  <c:v>147.841394339608</c:v>
                </c:pt>
                <c:pt idx="17940">
                  <c:v>147.832297403762</c:v>
                </c:pt>
                <c:pt idx="17941">
                  <c:v>147.827494767915</c:v>
                </c:pt>
                <c:pt idx="17942">
                  <c:v>147.829487448137</c:v>
                </c:pt>
                <c:pt idx="17943">
                  <c:v>147.83105823985301</c:v>
                </c:pt>
                <c:pt idx="17944">
                  <c:v>147.83134647444899</c:v>
                </c:pt>
                <c:pt idx="17945">
                  <c:v>147.83356999999199</c:v>
                </c:pt>
                <c:pt idx="17946">
                  <c:v>147.83903688460799</c:v>
                </c:pt>
                <c:pt idx="17947">
                  <c:v>147.83423584468801</c:v>
                </c:pt>
                <c:pt idx="17948">
                  <c:v>147.829617988678</c:v>
                </c:pt>
                <c:pt idx="17949">
                  <c:v>147.82632916590401</c:v>
                </c:pt>
                <c:pt idx="17950">
                  <c:v>147.822429079063</c:v>
                </c:pt>
                <c:pt idx="17951">
                  <c:v>147.81908489904001</c:v>
                </c:pt>
                <c:pt idx="17952">
                  <c:v>147.81522779724</c:v>
                </c:pt>
                <c:pt idx="17953">
                  <c:v>147.808234492553</c:v>
                </c:pt>
                <c:pt idx="17954">
                  <c:v>147.79779683637099</c:v>
                </c:pt>
                <c:pt idx="17955">
                  <c:v>147.789569692024</c:v>
                </c:pt>
                <c:pt idx="17956">
                  <c:v>147.78404038093899</c:v>
                </c:pt>
                <c:pt idx="17957">
                  <c:v>147.784699999992</c:v>
                </c:pt>
                <c:pt idx="17958">
                  <c:v>147.78207900018</c:v>
                </c:pt>
                <c:pt idx="17959">
                  <c:v>147.77501583201499</c:v>
                </c:pt>
                <c:pt idx="17960">
                  <c:v>147.768381492419</c:v>
                </c:pt>
                <c:pt idx="17961">
                  <c:v>147.76935911298401</c:v>
                </c:pt>
                <c:pt idx="17962">
                  <c:v>147.776548655575</c:v>
                </c:pt>
                <c:pt idx="17963">
                  <c:v>147.783765707557</c:v>
                </c:pt>
                <c:pt idx="17964">
                  <c:v>147.79147615500699</c:v>
                </c:pt>
                <c:pt idx="17965">
                  <c:v>147.800281199133</c:v>
                </c:pt>
                <c:pt idx="17966">
                  <c:v>147.80646285862699</c:v>
                </c:pt>
                <c:pt idx="17967">
                  <c:v>147.813546862972</c:v>
                </c:pt>
                <c:pt idx="17968">
                  <c:v>147.82307769770199</c:v>
                </c:pt>
                <c:pt idx="17969">
                  <c:v>147.823828261313</c:v>
                </c:pt>
                <c:pt idx="17970">
                  <c:v>147.81677359086299</c:v>
                </c:pt>
                <c:pt idx="17971">
                  <c:v>147.81096999999201</c:v>
                </c:pt>
                <c:pt idx="17972">
                  <c:v>147.80813267938899</c:v>
                </c:pt>
                <c:pt idx="17973">
                  <c:v>147.81021954387899</c:v>
                </c:pt>
                <c:pt idx="17974">
                  <c:v>147.817700490736</c:v>
                </c:pt>
                <c:pt idx="17975">
                  <c:v>147.83266060502601</c:v>
                </c:pt>
                <c:pt idx="17976">
                  <c:v>147.85412025217201</c:v>
                </c:pt>
                <c:pt idx="17977">
                  <c:v>147.87643487341501</c:v>
                </c:pt>
                <c:pt idx="17978">
                  <c:v>147.89569006874601</c:v>
                </c:pt>
                <c:pt idx="17979">
                  <c:v>147.90904632018001</c:v>
                </c:pt>
                <c:pt idx="17980">
                  <c:v>147.91575795833501</c:v>
                </c:pt>
                <c:pt idx="17981">
                  <c:v>147.92508681807701</c:v>
                </c:pt>
                <c:pt idx="17982">
                  <c:v>147.93265223349201</c:v>
                </c:pt>
                <c:pt idx="17983">
                  <c:v>147.94162097005201</c:v>
                </c:pt>
                <c:pt idx="17984">
                  <c:v>147.94671943000699</c:v>
                </c:pt>
                <c:pt idx="17985">
                  <c:v>147.94137280394401</c:v>
                </c:pt>
                <c:pt idx="17986">
                  <c:v>147.932534445849</c:v>
                </c:pt>
                <c:pt idx="17987">
                  <c:v>147.923169961854</c:v>
                </c:pt>
                <c:pt idx="17988">
                  <c:v>147.91106829248</c:v>
                </c:pt>
                <c:pt idx="17989">
                  <c:v>147.89536249147</c:v>
                </c:pt>
                <c:pt idx="17990">
                  <c:v>147.881973415338</c:v>
                </c:pt>
                <c:pt idx="17991">
                  <c:v>147.87577328944599</c:v>
                </c:pt>
                <c:pt idx="17992">
                  <c:v>147.86917356651301</c:v>
                </c:pt>
                <c:pt idx="17993">
                  <c:v>147.86479000001901</c:v>
                </c:pt>
                <c:pt idx="17994">
                  <c:v>147.86479000001901</c:v>
                </c:pt>
                <c:pt idx="17995">
                  <c:v>147.86023319766099</c:v>
                </c:pt>
                <c:pt idx="17996">
                  <c:v>147.85961999998199</c:v>
                </c:pt>
                <c:pt idx="17997">
                  <c:v>147.860919613981</c:v>
                </c:pt>
                <c:pt idx="17998">
                  <c:v>147.86369836541201</c:v>
                </c:pt>
                <c:pt idx="17999">
                  <c:v>147.86737520535999</c:v>
                </c:pt>
                <c:pt idx="18000">
                  <c:v>147.87030077879999</c:v>
                </c:pt>
                <c:pt idx="18001">
                  <c:v>147.86850154755999</c:v>
                </c:pt>
                <c:pt idx="18002">
                  <c:v>147.86948099561499</c:v>
                </c:pt>
                <c:pt idx="18003">
                  <c:v>147.87282116961899</c:v>
                </c:pt>
                <c:pt idx="18004">
                  <c:v>147.87774175506499</c:v>
                </c:pt>
                <c:pt idx="18005">
                  <c:v>147.87697000004999</c:v>
                </c:pt>
                <c:pt idx="18006">
                  <c:v>147.869484571524</c:v>
                </c:pt>
                <c:pt idx="18007">
                  <c:v>147.86718308355299</c:v>
                </c:pt>
                <c:pt idx="18008">
                  <c:v>147.86930527947101</c:v>
                </c:pt>
                <c:pt idx="18009">
                  <c:v>147.87551143933899</c:v>
                </c:pt>
                <c:pt idx="18010">
                  <c:v>147.88406958124699</c:v>
                </c:pt>
                <c:pt idx="18011">
                  <c:v>147.89251186493601</c:v>
                </c:pt>
                <c:pt idx="18012">
                  <c:v>147.89758162498899</c:v>
                </c:pt>
                <c:pt idx="18013">
                  <c:v>147.902738600308</c:v>
                </c:pt>
                <c:pt idx="18014">
                  <c:v>147.91346684451401</c:v>
                </c:pt>
                <c:pt idx="18015">
                  <c:v>147.92258218743601</c:v>
                </c:pt>
                <c:pt idx="18016">
                  <c:v>147.93724404358699</c:v>
                </c:pt>
                <c:pt idx="18017">
                  <c:v>147.950400791748</c:v>
                </c:pt>
                <c:pt idx="18018">
                  <c:v>147.95926999999301</c:v>
                </c:pt>
                <c:pt idx="18019">
                  <c:v>147.964943217269</c:v>
                </c:pt>
                <c:pt idx="18020">
                  <c:v>147.97223120938301</c:v>
                </c:pt>
                <c:pt idx="18021">
                  <c:v>147.979408360945</c:v>
                </c:pt>
                <c:pt idx="18022">
                  <c:v>147.98386092285099</c:v>
                </c:pt>
                <c:pt idx="18023">
                  <c:v>147.98614728454999</c:v>
                </c:pt>
                <c:pt idx="18024">
                  <c:v>147.98539044346899</c:v>
                </c:pt>
                <c:pt idx="18025">
                  <c:v>147.98328102771001</c:v>
                </c:pt>
                <c:pt idx="18026">
                  <c:v>147.983426971829</c:v>
                </c:pt>
                <c:pt idx="18027">
                  <c:v>147.98747846551899</c:v>
                </c:pt>
                <c:pt idx="18028">
                  <c:v>147.99578058053899</c:v>
                </c:pt>
                <c:pt idx="18029">
                  <c:v>148.00015096003199</c:v>
                </c:pt>
                <c:pt idx="18030">
                  <c:v>148.00719653742601</c:v>
                </c:pt>
                <c:pt idx="18031">
                  <c:v>148.01048000000301</c:v>
                </c:pt>
                <c:pt idx="18032">
                  <c:v>148.0120144894</c:v>
                </c:pt>
                <c:pt idx="18033">
                  <c:v>148.01886211726</c:v>
                </c:pt>
                <c:pt idx="18034">
                  <c:v>148.02670485537399</c:v>
                </c:pt>
                <c:pt idx="18035">
                  <c:v>148.035465483449</c:v>
                </c:pt>
                <c:pt idx="18036">
                  <c:v>148.045178439946</c:v>
                </c:pt>
                <c:pt idx="18037">
                  <c:v>148.05105188452799</c:v>
                </c:pt>
                <c:pt idx="18038">
                  <c:v>148.05107233908501</c:v>
                </c:pt>
                <c:pt idx="18039">
                  <c:v>148.056409403148</c:v>
                </c:pt>
                <c:pt idx="18040">
                  <c:v>148.06034030448799</c:v>
                </c:pt>
                <c:pt idx="18041">
                  <c:v>148.063189740675</c:v>
                </c:pt>
                <c:pt idx="18042">
                  <c:v>148.060026616871</c:v>
                </c:pt>
                <c:pt idx="18043">
                  <c:v>148.04945000001601</c:v>
                </c:pt>
                <c:pt idx="18044">
                  <c:v>148.036251459743</c:v>
                </c:pt>
                <c:pt idx="18045">
                  <c:v>148.025914137564</c:v>
                </c:pt>
                <c:pt idx="18046">
                  <c:v>148.015908177109</c:v>
                </c:pt>
                <c:pt idx="18047">
                  <c:v>148.004457575712</c:v>
                </c:pt>
                <c:pt idx="18048">
                  <c:v>147.98976690658799</c:v>
                </c:pt>
                <c:pt idx="18049">
                  <c:v>147.97429898858701</c:v>
                </c:pt>
                <c:pt idx="18050">
                  <c:v>147.96377463127899</c:v>
                </c:pt>
                <c:pt idx="18051">
                  <c:v>147.95867567388501</c:v>
                </c:pt>
                <c:pt idx="18052">
                  <c:v>147.95773908220701</c:v>
                </c:pt>
                <c:pt idx="18053">
                  <c:v>147.95225273946099</c:v>
                </c:pt>
                <c:pt idx="18054">
                  <c:v>147.95116999999701</c:v>
                </c:pt>
                <c:pt idx="18055">
                  <c:v>147.94981439511699</c:v>
                </c:pt>
                <c:pt idx="18056">
                  <c:v>147.94418142743399</c:v>
                </c:pt>
                <c:pt idx="18057">
                  <c:v>147.93941104874</c:v>
                </c:pt>
                <c:pt idx="18058">
                  <c:v>147.936740323837</c:v>
                </c:pt>
                <c:pt idx="18059">
                  <c:v>147.93447642946199</c:v>
                </c:pt>
                <c:pt idx="18060">
                  <c:v>147.93028267969501</c:v>
                </c:pt>
                <c:pt idx="18061">
                  <c:v>147.923048672085</c:v>
                </c:pt>
                <c:pt idx="18062">
                  <c:v>147.91529075327699</c:v>
                </c:pt>
                <c:pt idx="18063">
                  <c:v>147.91118522345599</c:v>
                </c:pt>
                <c:pt idx="18064">
                  <c:v>147.90909184302799</c:v>
                </c:pt>
                <c:pt idx="18065">
                  <c:v>147.90489320641501</c:v>
                </c:pt>
                <c:pt idx="18066">
                  <c:v>147.90429536591901</c:v>
                </c:pt>
                <c:pt idx="18067">
                  <c:v>147.91037549132801</c:v>
                </c:pt>
                <c:pt idx="18068">
                  <c:v>147.91575999998199</c:v>
                </c:pt>
                <c:pt idx="18069">
                  <c:v>147.916794523433</c:v>
                </c:pt>
                <c:pt idx="18070">
                  <c:v>147.92165665629599</c:v>
                </c:pt>
                <c:pt idx="18071">
                  <c:v>147.93101324658801</c:v>
                </c:pt>
                <c:pt idx="18072">
                  <c:v>147.94010784590901</c:v>
                </c:pt>
                <c:pt idx="18073">
                  <c:v>147.94516331312499</c:v>
                </c:pt>
                <c:pt idx="18074">
                  <c:v>147.949367084372</c:v>
                </c:pt>
                <c:pt idx="18075">
                  <c:v>147.958262155586</c:v>
                </c:pt>
                <c:pt idx="18076">
                  <c:v>147.970461946641</c:v>
                </c:pt>
                <c:pt idx="18077">
                  <c:v>147.979663056996</c:v>
                </c:pt>
                <c:pt idx="18078">
                  <c:v>147.97959178942</c:v>
                </c:pt>
                <c:pt idx="18079">
                  <c:v>147.973011271774</c:v>
                </c:pt>
                <c:pt idx="18080">
                  <c:v>147.962067104531</c:v>
                </c:pt>
                <c:pt idx="18081">
                  <c:v>147.95376277028001</c:v>
                </c:pt>
                <c:pt idx="18082">
                  <c:v>147.95037491989899</c:v>
                </c:pt>
                <c:pt idx="18083">
                  <c:v>147.94840346629601</c:v>
                </c:pt>
                <c:pt idx="18084">
                  <c:v>147.93965000003101</c:v>
                </c:pt>
                <c:pt idx="18085">
                  <c:v>147.936710015606</c:v>
                </c:pt>
                <c:pt idx="18086">
                  <c:v>147.929301905557</c:v>
                </c:pt>
                <c:pt idx="18087">
                  <c:v>147.92353253192499</c:v>
                </c:pt>
                <c:pt idx="18088">
                  <c:v>147.92221114282</c:v>
                </c:pt>
                <c:pt idx="18089">
                  <c:v>147.92215861400899</c:v>
                </c:pt>
                <c:pt idx="18090">
                  <c:v>147.92043943225499</c:v>
                </c:pt>
                <c:pt idx="18091">
                  <c:v>147.91464074197</c:v>
                </c:pt>
                <c:pt idx="18092">
                  <c:v>147.90773563237201</c:v>
                </c:pt>
                <c:pt idx="18093">
                  <c:v>147.90373684565299</c:v>
                </c:pt>
                <c:pt idx="18094">
                  <c:v>147.895419999968</c:v>
                </c:pt>
                <c:pt idx="18095">
                  <c:v>147.89027194669001</c:v>
                </c:pt>
                <c:pt idx="18096">
                  <c:v>147.889339562271</c:v>
                </c:pt>
                <c:pt idx="18097">
                  <c:v>147.88997488911301</c:v>
                </c:pt>
                <c:pt idx="18098">
                  <c:v>147.892937835005</c:v>
                </c:pt>
                <c:pt idx="18099">
                  <c:v>147.89729036273101</c:v>
                </c:pt>
                <c:pt idx="18100">
                  <c:v>147.90082999999899</c:v>
                </c:pt>
                <c:pt idx="18101">
                  <c:v>147.901293597978</c:v>
                </c:pt>
                <c:pt idx="18102">
                  <c:v>147.90154838030699</c:v>
                </c:pt>
                <c:pt idx="18103">
                  <c:v>147.89941488519901</c:v>
                </c:pt>
                <c:pt idx="18104">
                  <c:v>147.89459712014801</c:v>
                </c:pt>
                <c:pt idx="18105">
                  <c:v>147.881758390399</c:v>
                </c:pt>
                <c:pt idx="18106">
                  <c:v>147.87500204483001</c:v>
                </c:pt>
                <c:pt idx="18107">
                  <c:v>147.86300302047101</c:v>
                </c:pt>
                <c:pt idx="18108">
                  <c:v>147.857959823009</c:v>
                </c:pt>
                <c:pt idx="18109">
                  <c:v>147.86035000000101</c:v>
                </c:pt>
                <c:pt idx="18110">
                  <c:v>147.86573652762999</c:v>
                </c:pt>
                <c:pt idx="18111">
                  <c:v>147.86845979656599</c:v>
                </c:pt>
                <c:pt idx="18112">
                  <c:v>147.87821449946</c:v>
                </c:pt>
                <c:pt idx="18113">
                  <c:v>147.88745179522201</c:v>
                </c:pt>
                <c:pt idx="18114">
                  <c:v>147.89452051787899</c:v>
                </c:pt>
                <c:pt idx="18115">
                  <c:v>147.89846773526801</c:v>
                </c:pt>
                <c:pt idx="18116">
                  <c:v>147.90138052464999</c:v>
                </c:pt>
                <c:pt idx="18117">
                  <c:v>147.90121201023601</c:v>
                </c:pt>
                <c:pt idx="18118">
                  <c:v>147.893080176106</c:v>
                </c:pt>
                <c:pt idx="18119">
                  <c:v>147.882597363625</c:v>
                </c:pt>
                <c:pt idx="18120">
                  <c:v>147.877823263339</c:v>
                </c:pt>
                <c:pt idx="18121">
                  <c:v>147.867309894572</c:v>
                </c:pt>
                <c:pt idx="18122">
                  <c:v>147.861070000051</c:v>
                </c:pt>
                <c:pt idx="18123">
                  <c:v>147.85054635578501</c:v>
                </c:pt>
                <c:pt idx="18124">
                  <c:v>147.834444388891</c:v>
                </c:pt>
                <c:pt idx="18125">
                  <c:v>147.82332503562</c:v>
                </c:pt>
                <c:pt idx="18126">
                  <c:v>147.81764938824199</c:v>
                </c:pt>
                <c:pt idx="18127">
                  <c:v>147.818258838893</c:v>
                </c:pt>
                <c:pt idx="18128">
                  <c:v>147.82045472945001</c:v>
                </c:pt>
                <c:pt idx="18129">
                  <c:v>147.82111107064699</c:v>
                </c:pt>
                <c:pt idx="18130">
                  <c:v>147.82143863689299</c:v>
                </c:pt>
                <c:pt idx="18131">
                  <c:v>147.822224906515</c:v>
                </c:pt>
                <c:pt idx="18132">
                  <c:v>147.82378097814799</c:v>
                </c:pt>
                <c:pt idx="18133">
                  <c:v>147.826939016523</c:v>
                </c:pt>
                <c:pt idx="18134">
                  <c:v>147.82415453575501</c:v>
                </c:pt>
                <c:pt idx="18135">
                  <c:v>147.81417538306201</c:v>
                </c:pt>
                <c:pt idx="18136">
                  <c:v>147.81289091878699</c:v>
                </c:pt>
                <c:pt idx="18137">
                  <c:v>147.81403000000799</c:v>
                </c:pt>
                <c:pt idx="18138">
                  <c:v>147.81124389081501</c:v>
                </c:pt>
                <c:pt idx="18139">
                  <c:v>147.80419930669601</c:v>
                </c:pt>
                <c:pt idx="18140">
                  <c:v>147.794588138628</c:v>
                </c:pt>
                <c:pt idx="18141">
                  <c:v>147.79069941172099</c:v>
                </c:pt>
                <c:pt idx="18142">
                  <c:v>147.789285582052</c:v>
                </c:pt>
                <c:pt idx="18143">
                  <c:v>147.789820772468</c:v>
                </c:pt>
                <c:pt idx="18144">
                  <c:v>147.79025891493899</c:v>
                </c:pt>
                <c:pt idx="18145">
                  <c:v>147.78939250417099</c:v>
                </c:pt>
                <c:pt idx="18146">
                  <c:v>147.786953992496</c:v>
                </c:pt>
                <c:pt idx="18147">
                  <c:v>147.78901001233601</c:v>
                </c:pt>
                <c:pt idx="18148">
                  <c:v>147.787579999983</c:v>
                </c:pt>
                <c:pt idx="18149">
                  <c:v>147.79531775797301</c:v>
                </c:pt>
                <c:pt idx="18150">
                  <c:v>147.806478616432</c:v>
                </c:pt>
                <c:pt idx="18151">
                  <c:v>147.81661807376801</c:v>
                </c:pt>
                <c:pt idx="18152">
                  <c:v>147.83227774783401</c:v>
                </c:pt>
                <c:pt idx="18153">
                  <c:v>147.84270237985299</c:v>
                </c:pt>
                <c:pt idx="18154">
                  <c:v>147.852588401866</c:v>
                </c:pt>
                <c:pt idx="18155">
                  <c:v>147.867258133501</c:v>
                </c:pt>
                <c:pt idx="18156">
                  <c:v>147.88098958045299</c:v>
                </c:pt>
                <c:pt idx="18157">
                  <c:v>147.89641625118</c:v>
                </c:pt>
                <c:pt idx="18158">
                  <c:v>147.91498221413801</c:v>
                </c:pt>
                <c:pt idx="18159">
                  <c:v>147.93113143131899</c:v>
                </c:pt>
                <c:pt idx="18160">
                  <c:v>147.94306752</c:v>
                </c:pt>
                <c:pt idx="18161">
                  <c:v>147.95544000000399</c:v>
                </c:pt>
                <c:pt idx="18162">
                  <c:v>147.966213488796</c:v>
                </c:pt>
                <c:pt idx="18163">
                  <c:v>147.97708035194401</c:v>
                </c:pt>
                <c:pt idx="18164">
                  <c:v>147.98302127178499</c:v>
                </c:pt>
                <c:pt idx="18165">
                  <c:v>147.99112842314301</c:v>
                </c:pt>
                <c:pt idx="18166">
                  <c:v>148.00083771875899</c:v>
                </c:pt>
                <c:pt idx="18167">
                  <c:v>148.01102732621101</c:v>
                </c:pt>
                <c:pt idx="18168">
                  <c:v>148.01925398753201</c:v>
                </c:pt>
                <c:pt idx="18169">
                  <c:v>148.02122531728901</c:v>
                </c:pt>
                <c:pt idx="18170">
                  <c:v>148.01964033395501</c:v>
                </c:pt>
                <c:pt idx="18171">
                  <c:v>148.02176875786</c:v>
                </c:pt>
                <c:pt idx="18172">
                  <c:v>148.02551573872</c:v>
                </c:pt>
                <c:pt idx="18173">
                  <c:v>148.03261000005801</c:v>
                </c:pt>
                <c:pt idx="18174">
                  <c:v>148.03953534256601</c:v>
                </c:pt>
                <c:pt idx="18175">
                  <c:v>148.04541600529799</c:v>
                </c:pt>
                <c:pt idx="18176">
                  <c:v>148.052524545415</c:v>
                </c:pt>
                <c:pt idx="18177">
                  <c:v>148.06086995682</c:v>
                </c:pt>
                <c:pt idx="18178">
                  <c:v>148.06835580378001</c:v>
                </c:pt>
                <c:pt idx="18179">
                  <c:v>148.07333829242799</c:v>
                </c:pt>
                <c:pt idx="18180">
                  <c:v>148.07636643965401</c:v>
                </c:pt>
                <c:pt idx="18181">
                  <c:v>148.07606780985901</c:v>
                </c:pt>
                <c:pt idx="18182">
                  <c:v>148.06954735692401</c:v>
                </c:pt>
                <c:pt idx="18183">
                  <c:v>148.065999697422</c:v>
                </c:pt>
                <c:pt idx="18184">
                  <c:v>148.065961241493</c:v>
                </c:pt>
                <c:pt idx="18185">
                  <c:v>148.06897999998401</c:v>
                </c:pt>
                <c:pt idx="18186">
                  <c:v>148.06660882778499</c:v>
                </c:pt>
                <c:pt idx="18187">
                  <c:v>148.060229902891</c:v>
                </c:pt>
                <c:pt idx="18188">
                  <c:v>148.04803682725299</c:v>
                </c:pt>
                <c:pt idx="18189">
                  <c:v>148.03426536362599</c:v>
                </c:pt>
                <c:pt idx="18190">
                  <c:v>148.02419156824601</c:v>
                </c:pt>
                <c:pt idx="18191">
                  <c:v>148.01671608109399</c:v>
                </c:pt>
                <c:pt idx="18192">
                  <c:v>148.00715898637799</c:v>
                </c:pt>
                <c:pt idx="18193">
                  <c:v>147.99775686194801</c:v>
                </c:pt>
                <c:pt idx="18194">
                  <c:v>147.99241807706801</c:v>
                </c:pt>
                <c:pt idx="18195">
                  <c:v>147.989325407492</c:v>
                </c:pt>
                <c:pt idx="18196">
                  <c:v>147.982710686812</c:v>
                </c:pt>
                <c:pt idx="18197">
                  <c:v>147.97076762062599</c:v>
                </c:pt>
                <c:pt idx="18198">
                  <c:v>147.96702999998101</c:v>
                </c:pt>
                <c:pt idx="18199">
                  <c:v>147.971627964916</c:v>
                </c:pt>
                <c:pt idx="18200">
                  <c:v>147.975638499534</c:v>
                </c:pt>
                <c:pt idx="18201">
                  <c:v>147.97773010985199</c:v>
                </c:pt>
                <c:pt idx="18202">
                  <c:v>147.97722117634601</c:v>
                </c:pt>
                <c:pt idx="18203">
                  <c:v>147.97643662901001</c:v>
                </c:pt>
                <c:pt idx="18204">
                  <c:v>147.97685409693</c:v>
                </c:pt>
                <c:pt idx="18205">
                  <c:v>147.977221349036</c:v>
                </c:pt>
                <c:pt idx="18206">
                  <c:v>147.980532473956</c:v>
                </c:pt>
                <c:pt idx="18207">
                  <c:v>147.979151976644</c:v>
                </c:pt>
                <c:pt idx="18208">
                  <c:v>147.97267000003399</c:v>
                </c:pt>
                <c:pt idx="18209">
                  <c:v>147.97015390194301</c:v>
                </c:pt>
                <c:pt idx="18210">
                  <c:v>147.97206745718699</c:v>
                </c:pt>
                <c:pt idx="18211">
                  <c:v>147.98032999999401</c:v>
                </c:pt>
                <c:pt idx="18212">
                  <c:v>147.986517689153</c:v>
                </c:pt>
                <c:pt idx="18213">
                  <c:v>147.99016370251101</c:v>
                </c:pt>
                <c:pt idx="18214">
                  <c:v>147.99228617205699</c:v>
                </c:pt>
                <c:pt idx="18215">
                  <c:v>147.99660575182901</c:v>
                </c:pt>
                <c:pt idx="18216">
                  <c:v>147.998894132538</c:v>
                </c:pt>
                <c:pt idx="18217">
                  <c:v>147.99411321477101</c:v>
                </c:pt>
                <c:pt idx="18218">
                  <c:v>147.98664105831901</c:v>
                </c:pt>
                <c:pt idx="18219">
                  <c:v>147.978785105101</c:v>
                </c:pt>
                <c:pt idx="18220">
                  <c:v>147.96930682739401</c:v>
                </c:pt>
                <c:pt idx="18221">
                  <c:v>147.959917007738</c:v>
                </c:pt>
                <c:pt idx="18222">
                  <c:v>147.94949563490701</c:v>
                </c:pt>
                <c:pt idx="18223">
                  <c:v>147.94137267787801</c:v>
                </c:pt>
                <c:pt idx="18224">
                  <c:v>147.930016625912</c:v>
                </c:pt>
                <c:pt idx="18225">
                  <c:v>147.92135375217799</c:v>
                </c:pt>
                <c:pt idx="18226">
                  <c:v>147.91074648803499</c:v>
                </c:pt>
                <c:pt idx="18227">
                  <c:v>147.89956999994499</c:v>
                </c:pt>
                <c:pt idx="18228">
                  <c:v>147.89398139753399</c:v>
                </c:pt>
                <c:pt idx="18229">
                  <c:v>147.889495738043</c:v>
                </c:pt>
                <c:pt idx="18230">
                  <c:v>147.88594194183</c:v>
                </c:pt>
                <c:pt idx="18231">
                  <c:v>147.883036648743</c:v>
                </c:pt>
                <c:pt idx="18232">
                  <c:v>147.881529706707</c:v>
                </c:pt>
                <c:pt idx="18233">
                  <c:v>147.877578954109</c:v>
                </c:pt>
                <c:pt idx="18234">
                  <c:v>147.871990401185</c:v>
                </c:pt>
                <c:pt idx="18235">
                  <c:v>147.865413817487</c:v>
                </c:pt>
                <c:pt idx="18236">
                  <c:v>147.85985931349899</c:v>
                </c:pt>
                <c:pt idx="18237">
                  <c:v>147.85338631276201</c:v>
                </c:pt>
                <c:pt idx="18238">
                  <c:v>147.848010000009</c:v>
                </c:pt>
                <c:pt idx="18239">
                  <c:v>147.84547843503</c:v>
                </c:pt>
                <c:pt idx="18240">
                  <c:v>147.84488315927101</c:v>
                </c:pt>
                <c:pt idx="18241">
                  <c:v>147.844538491229</c:v>
                </c:pt>
                <c:pt idx="18242">
                  <c:v>147.84641200237101</c:v>
                </c:pt>
                <c:pt idx="18243">
                  <c:v>147.847671782242</c:v>
                </c:pt>
                <c:pt idx="18244">
                  <c:v>147.84804543007701</c:v>
                </c:pt>
                <c:pt idx="18245">
                  <c:v>147.85027953586101</c:v>
                </c:pt>
                <c:pt idx="18246">
                  <c:v>147.85088170474299</c:v>
                </c:pt>
                <c:pt idx="18247">
                  <c:v>147.85261532123801</c:v>
                </c:pt>
                <c:pt idx="18248">
                  <c:v>147.85693290138599</c:v>
                </c:pt>
                <c:pt idx="18249">
                  <c:v>147.865328005945</c:v>
                </c:pt>
                <c:pt idx="18250">
                  <c:v>147.87428699532501</c:v>
                </c:pt>
                <c:pt idx="18251">
                  <c:v>147.87299000002201</c:v>
                </c:pt>
                <c:pt idx="18252">
                  <c:v>147.86678470215301</c:v>
                </c:pt>
                <c:pt idx="18253">
                  <c:v>147.860942891695</c:v>
                </c:pt>
                <c:pt idx="18254">
                  <c:v>147.85581863095501</c:v>
                </c:pt>
                <c:pt idx="18255">
                  <c:v>147.85031215029599</c:v>
                </c:pt>
                <c:pt idx="18256">
                  <c:v>147.84662229930899</c:v>
                </c:pt>
                <c:pt idx="18257">
                  <c:v>147.84977100101301</c:v>
                </c:pt>
                <c:pt idx="18258">
                  <c:v>147.860221516644</c:v>
                </c:pt>
                <c:pt idx="18259">
                  <c:v>147.87135643889599</c:v>
                </c:pt>
                <c:pt idx="18260">
                  <c:v>147.87823295388</c:v>
                </c:pt>
                <c:pt idx="18261">
                  <c:v>147.87961935263201</c:v>
                </c:pt>
                <c:pt idx="18262">
                  <c:v>147.881258005273</c:v>
                </c:pt>
                <c:pt idx="18263">
                  <c:v>147.889171677588</c:v>
                </c:pt>
                <c:pt idx="18264">
                  <c:v>147.89800483531599</c:v>
                </c:pt>
                <c:pt idx="18265">
                  <c:v>147.89841325832899</c:v>
                </c:pt>
                <c:pt idx="18266">
                  <c:v>147.89512562460399</c:v>
                </c:pt>
                <c:pt idx="18267">
                  <c:v>147.88824361366599</c:v>
                </c:pt>
                <c:pt idx="18268">
                  <c:v>147.88664323958301</c:v>
                </c:pt>
                <c:pt idx="18269">
                  <c:v>147.888962031788</c:v>
                </c:pt>
                <c:pt idx="18270">
                  <c:v>147.882545970536</c:v>
                </c:pt>
                <c:pt idx="18271">
                  <c:v>147.869633754625</c:v>
                </c:pt>
                <c:pt idx="18272">
                  <c:v>147.858466335939</c:v>
                </c:pt>
                <c:pt idx="18273">
                  <c:v>147.84780634363901</c:v>
                </c:pt>
                <c:pt idx="18274">
                  <c:v>147.84429063408299</c:v>
                </c:pt>
                <c:pt idx="18275">
                  <c:v>147.84464000000099</c:v>
                </c:pt>
                <c:pt idx="18276">
                  <c:v>147.83255357031999</c:v>
                </c:pt>
                <c:pt idx="18277">
                  <c:v>147.81167583162301</c:v>
                </c:pt>
                <c:pt idx="18278">
                  <c:v>147.79955942755399</c:v>
                </c:pt>
                <c:pt idx="18279">
                  <c:v>147.79036006819501</c:v>
                </c:pt>
                <c:pt idx="18280">
                  <c:v>147.786644635633</c:v>
                </c:pt>
                <c:pt idx="18281">
                  <c:v>147.78987924875</c:v>
                </c:pt>
                <c:pt idx="18282">
                  <c:v>147.80229613928699</c:v>
                </c:pt>
                <c:pt idx="18283">
                  <c:v>147.81829768218699</c:v>
                </c:pt>
                <c:pt idx="18284">
                  <c:v>147.832665732848</c:v>
                </c:pt>
                <c:pt idx="18285">
                  <c:v>147.84645656447</c:v>
                </c:pt>
                <c:pt idx="18286">
                  <c:v>147.85833680536399</c:v>
                </c:pt>
                <c:pt idx="18287">
                  <c:v>147.88051999996301</c:v>
                </c:pt>
                <c:pt idx="18288">
                  <c:v>147.90102343596701</c:v>
                </c:pt>
                <c:pt idx="18289">
                  <c:v>147.92354586443699</c:v>
                </c:pt>
                <c:pt idx="18290">
                  <c:v>147.94312500317901</c:v>
                </c:pt>
                <c:pt idx="18291">
                  <c:v>147.96121777745</c:v>
                </c:pt>
                <c:pt idx="18292">
                  <c:v>147.97856345138601</c:v>
                </c:pt>
                <c:pt idx="18293">
                  <c:v>147.983651208076</c:v>
                </c:pt>
                <c:pt idx="18294">
                  <c:v>147.97485299284699</c:v>
                </c:pt>
                <c:pt idx="18295">
                  <c:v>147.96408847011901</c:v>
                </c:pt>
                <c:pt idx="18296">
                  <c:v>147.955024504758</c:v>
                </c:pt>
                <c:pt idx="18297">
                  <c:v>147.94103999996</c:v>
                </c:pt>
                <c:pt idx="18298">
                  <c:v>147.934254057201</c:v>
                </c:pt>
                <c:pt idx="18299">
                  <c:v>147.93018709366001</c:v>
                </c:pt>
                <c:pt idx="18300">
                  <c:v>147.92835321786799</c:v>
                </c:pt>
                <c:pt idx="18301">
                  <c:v>147.92590719976599</c:v>
                </c:pt>
                <c:pt idx="18302">
                  <c:v>147.92349002960199</c:v>
                </c:pt>
                <c:pt idx="18303">
                  <c:v>147.92062250371299</c:v>
                </c:pt>
                <c:pt idx="18304">
                  <c:v>147.91524170847001</c:v>
                </c:pt>
                <c:pt idx="18305">
                  <c:v>147.90898462646001</c:v>
                </c:pt>
                <c:pt idx="18306">
                  <c:v>147.895102764234</c:v>
                </c:pt>
                <c:pt idx="18307">
                  <c:v>147.87670869384101</c:v>
                </c:pt>
                <c:pt idx="18308">
                  <c:v>147.85743268083201</c:v>
                </c:pt>
                <c:pt idx="18309">
                  <c:v>147.84092999996099</c:v>
                </c:pt>
                <c:pt idx="18310">
                  <c:v>147.830150580913</c:v>
                </c:pt>
                <c:pt idx="18311">
                  <c:v>147.82317447720101</c:v>
                </c:pt>
                <c:pt idx="18312">
                  <c:v>147.822553311013</c:v>
                </c:pt>
                <c:pt idx="18313">
                  <c:v>147.82470498629399</c:v>
                </c:pt>
                <c:pt idx="18314">
                  <c:v>147.828252753985</c:v>
                </c:pt>
                <c:pt idx="18315">
                  <c:v>147.83303182468799</c:v>
                </c:pt>
                <c:pt idx="18316">
                  <c:v>147.83376999996099</c:v>
                </c:pt>
                <c:pt idx="18317">
                  <c:v>147.834019945915</c:v>
                </c:pt>
                <c:pt idx="18318">
                  <c:v>147.83568886692899</c:v>
                </c:pt>
                <c:pt idx="18319">
                  <c:v>147.83517840775599</c:v>
                </c:pt>
                <c:pt idx="18320">
                  <c:v>147.844730000011</c:v>
                </c:pt>
                <c:pt idx="18321">
                  <c:v>147.85583933362301</c:v>
                </c:pt>
                <c:pt idx="18322">
                  <c:v>147.86936747256999</c:v>
                </c:pt>
                <c:pt idx="18323">
                  <c:v>147.87890085823301</c:v>
                </c:pt>
                <c:pt idx="18324">
                  <c:v>147.87941316641701</c:v>
                </c:pt>
                <c:pt idx="18325">
                  <c:v>147.87560839835101</c:v>
                </c:pt>
                <c:pt idx="18326">
                  <c:v>147.876667365418</c:v>
                </c:pt>
                <c:pt idx="18327">
                  <c:v>147.88088736151801</c:v>
                </c:pt>
                <c:pt idx="18328">
                  <c:v>147.87776130620699</c:v>
                </c:pt>
                <c:pt idx="18329">
                  <c:v>147.876351975939</c:v>
                </c:pt>
                <c:pt idx="18330">
                  <c:v>147.87613000001201</c:v>
                </c:pt>
                <c:pt idx="18331">
                  <c:v>147.867699875732</c:v>
                </c:pt>
                <c:pt idx="18332">
                  <c:v>147.858580464889</c:v>
                </c:pt>
                <c:pt idx="18333">
                  <c:v>147.84644781182001</c:v>
                </c:pt>
                <c:pt idx="18334">
                  <c:v>147.83389815772301</c:v>
                </c:pt>
                <c:pt idx="18335">
                  <c:v>147.82462183575501</c:v>
                </c:pt>
                <c:pt idx="18336">
                  <c:v>147.81635865785901</c:v>
                </c:pt>
                <c:pt idx="18337">
                  <c:v>147.80679029622499</c:v>
                </c:pt>
                <c:pt idx="18338">
                  <c:v>147.797844105926</c:v>
                </c:pt>
                <c:pt idx="18339">
                  <c:v>147.79644053552801</c:v>
                </c:pt>
                <c:pt idx="18340">
                  <c:v>147.80070912635699</c:v>
                </c:pt>
                <c:pt idx="18341">
                  <c:v>147.80818902495901</c:v>
                </c:pt>
                <c:pt idx="18342">
                  <c:v>147.81195639049599</c:v>
                </c:pt>
                <c:pt idx="18343">
                  <c:v>147.81004294436201</c:v>
                </c:pt>
                <c:pt idx="18344">
                  <c:v>147.810390000018</c:v>
                </c:pt>
                <c:pt idx="18345">
                  <c:v>147.81340156781201</c:v>
                </c:pt>
                <c:pt idx="18346">
                  <c:v>147.817037170562</c:v>
                </c:pt>
                <c:pt idx="18347">
                  <c:v>147.82289099740001</c:v>
                </c:pt>
                <c:pt idx="18348">
                  <c:v>147.827538448631</c:v>
                </c:pt>
                <c:pt idx="18349">
                  <c:v>147.83082413792201</c:v>
                </c:pt>
                <c:pt idx="18350">
                  <c:v>147.836078977808</c:v>
                </c:pt>
                <c:pt idx="18351">
                  <c:v>147.84118262096601</c:v>
                </c:pt>
                <c:pt idx="18352">
                  <c:v>147.84587866060801</c:v>
                </c:pt>
                <c:pt idx="18353">
                  <c:v>147.84778757455101</c:v>
                </c:pt>
                <c:pt idx="18354">
                  <c:v>147.84695161728499</c:v>
                </c:pt>
                <c:pt idx="18355">
                  <c:v>147.84693302980099</c:v>
                </c:pt>
                <c:pt idx="18356">
                  <c:v>147.84588759409601</c:v>
                </c:pt>
                <c:pt idx="18357">
                  <c:v>147.846274543183</c:v>
                </c:pt>
                <c:pt idx="18358">
                  <c:v>147.84307395656</c:v>
                </c:pt>
                <c:pt idx="18359">
                  <c:v>147.83961000378801</c:v>
                </c:pt>
                <c:pt idx="18360">
                  <c:v>147.84630750713001</c:v>
                </c:pt>
                <c:pt idx="18361">
                  <c:v>147.852890000006</c:v>
                </c:pt>
                <c:pt idx="18362">
                  <c:v>147.861481947903</c:v>
                </c:pt>
                <c:pt idx="18363">
                  <c:v>147.86672691131201</c:v>
                </c:pt>
                <c:pt idx="18364">
                  <c:v>147.8702118516</c:v>
                </c:pt>
                <c:pt idx="18365">
                  <c:v>147.87220124308999</c:v>
                </c:pt>
                <c:pt idx="18366">
                  <c:v>147.88095073408999</c:v>
                </c:pt>
                <c:pt idx="18367">
                  <c:v>147.89443806726501</c:v>
                </c:pt>
                <c:pt idx="18368">
                  <c:v>147.905984841134</c:v>
                </c:pt>
                <c:pt idx="18369">
                  <c:v>147.91198154624701</c:v>
                </c:pt>
                <c:pt idx="18370">
                  <c:v>147.921344830945</c:v>
                </c:pt>
                <c:pt idx="18371">
                  <c:v>147.92540717278399</c:v>
                </c:pt>
                <c:pt idx="18372">
                  <c:v>147.92815567528999</c:v>
                </c:pt>
                <c:pt idx="18373">
                  <c:v>147.933979999998</c:v>
                </c:pt>
                <c:pt idx="18374">
                  <c:v>147.93978498086901</c:v>
                </c:pt>
                <c:pt idx="18375">
                  <c:v>147.94463717689601</c:v>
                </c:pt>
                <c:pt idx="18376">
                  <c:v>147.949137127846</c:v>
                </c:pt>
                <c:pt idx="18377">
                  <c:v>147.95248209903301</c:v>
                </c:pt>
                <c:pt idx="18378">
                  <c:v>147.95152242921901</c:v>
                </c:pt>
                <c:pt idx="18379">
                  <c:v>147.94498576199001</c:v>
                </c:pt>
                <c:pt idx="18380">
                  <c:v>147.937904267638</c:v>
                </c:pt>
                <c:pt idx="18381">
                  <c:v>147.927483667068</c:v>
                </c:pt>
                <c:pt idx="18382">
                  <c:v>147.91385305606801</c:v>
                </c:pt>
                <c:pt idx="18383">
                  <c:v>147.90226127942299</c:v>
                </c:pt>
                <c:pt idx="18384">
                  <c:v>147.88601548881701</c:v>
                </c:pt>
                <c:pt idx="18385">
                  <c:v>147.87489000004399</c:v>
                </c:pt>
                <c:pt idx="18386">
                  <c:v>147.861496813202</c:v>
                </c:pt>
                <c:pt idx="18387">
                  <c:v>147.85343634159099</c:v>
                </c:pt>
                <c:pt idx="18388">
                  <c:v>147.849453753364</c:v>
                </c:pt>
                <c:pt idx="18389">
                  <c:v>147.84957997319501</c:v>
                </c:pt>
                <c:pt idx="18390">
                  <c:v>147.84971703054501</c:v>
                </c:pt>
                <c:pt idx="18391">
                  <c:v>147.84850800258801</c:v>
                </c:pt>
                <c:pt idx="18392">
                  <c:v>147.84784496095801</c:v>
                </c:pt>
                <c:pt idx="18393">
                  <c:v>147.848470219208</c:v>
                </c:pt>
                <c:pt idx="18394">
                  <c:v>147.84945712462701</c:v>
                </c:pt>
                <c:pt idx="18395">
                  <c:v>147.85029169964201</c:v>
                </c:pt>
                <c:pt idx="18396">
                  <c:v>147.85860612293999</c:v>
                </c:pt>
                <c:pt idx="18397">
                  <c:v>147.869042931716</c:v>
                </c:pt>
                <c:pt idx="18398">
                  <c:v>147.880001349325</c:v>
                </c:pt>
                <c:pt idx="18399">
                  <c:v>147.89058999997599</c:v>
                </c:pt>
                <c:pt idx="18400">
                  <c:v>147.90350479455199</c:v>
                </c:pt>
                <c:pt idx="18401">
                  <c:v>147.92443362022999</c:v>
                </c:pt>
                <c:pt idx="18402">
                  <c:v>147.935334452219</c:v>
                </c:pt>
                <c:pt idx="18403">
                  <c:v>147.94658873154401</c:v>
                </c:pt>
                <c:pt idx="18404">
                  <c:v>147.95204718844801</c:v>
                </c:pt>
                <c:pt idx="18405">
                  <c:v>147.95558873370501</c:v>
                </c:pt>
                <c:pt idx="18406">
                  <c:v>147.960345195267</c:v>
                </c:pt>
                <c:pt idx="18407">
                  <c:v>147.96314829384599</c:v>
                </c:pt>
                <c:pt idx="18408">
                  <c:v>147.96163551009201</c:v>
                </c:pt>
                <c:pt idx="18409">
                  <c:v>147.96350000003201</c:v>
                </c:pt>
                <c:pt idx="18410">
                  <c:v>147.961242877964</c:v>
                </c:pt>
                <c:pt idx="18411">
                  <c:v>147.96218129649901</c:v>
                </c:pt>
                <c:pt idx="18412">
                  <c:v>147.96727141003799</c:v>
                </c:pt>
                <c:pt idx="18413">
                  <c:v>147.97164722782099</c:v>
                </c:pt>
                <c:pt idx="18414">
                  <c:v>147.97168991676301</c:v>
                </c:pt>
                <c:pt idx="18415">
                  <c:v>147.97362619580599</c:v>
                </c:pt>
                <c:pt idx="18416">
                  <c:v>147.97881814171001</c:v>
                </c:pt>
                <c:pt idx="18417">
                  <c:v>147.98351999998201</c:v>
                </c:pt>
                <c:pt idx="18418">
                  <c:v>147.98220603582999</c:v>
                </c:pt>
                <c:pt idx="18419">
                  <c:v>147.975081655835</c:v>
                </c:pt>
                <c:pt idx="18420">
                  <c:v>147.969798327696</c:v>
                </c:pt>
                <c:pt idx="18421">
                  <c:v>147.96384000002399</c:v>
                </c:pt>
                <c:pt idx="18422">
                  <c:v>147.963501988503</c:v>
                </c:pt>
                <c:pt idx="18423">
                  <c:v>147.951869999991</c:v>
                </c:pt>
                <c:pt idx="18424">
                  <c:v>147.94645040447</c:v>
                </c:pt>
                <c:pt idx="18425">
                  <c:v>147.94094197465199</c:v>
                </c:pt>
                <c:pt idx="18426">
                  <c:v>147.938706022182</c:v>
                </c:pt>
                <c:pt idx="18427">
                  <c:v>147.93749409688999</c:v>
                </c:pt>
                <c:pt idx="18428">
                  <c:v>147.93720901524401</c:v>
                </c:pt>
                <c:pt idx="18429">
                  <c:v>147.940169449656</c:v>
                </c:pt>
                <c:pt idx="18430">
                  <c:v>147.94610572136</c:v>
                </c:pt>
                <c:pt idx="18431">
                  <c:v>147.953689020778</c:v>
                </c:pt>
                <c:pt idx="18432">
                  <c:v>147.961661474528</c:v>
                </c:pt>
                <c:pt idx="18433">
                  <c:v>147.96875523397901</c:v>
                </c:pt>
                <c:pt idx="18434">
                  <c:v>147.97460822542001</c:v>
                </c:pt>
                <c:pt idx="18435">
                  <c:v>147.97942124247001</c:v>
                </c:pt>
                <c:pt idx="18436">
                  <c:v>147.98186999999399</c:v>
                </c:pt>
                <c:pt idx="18437">
                  <c:v>147.982967052991</c:v>
                </c:pt>
                <c:pt idx="18438">
                  <c:v>147.98200916683101</c:v>
                </c:pt>
                <c:pt idx="18439">
                  <c:v>147.978759666244</c:v>
                </c:pt>
                <c:pt idx="18440">
                  <c:v>147.973463195134</c:v>
                </c:pt>
                <c:pt idx="18441">
                  <c:v>147.96300448634199</c:v>
                </c:pt>
                <c:pt idx="18442">
                  <c:v>147.94936100893199</c:v>
                </c:pt>
                <c:pt idx="18443">
                  <c:v>147.935129091265</c:v>
                </c:pt>
                <c:pt idx="18444">
                  <c:v>147.92413546982499</c:v>
                </c:pt>
                <c:pt idx="18445">
                  <c:v>147.91662473167199</c:v>
                </c:pt>
                <c:pt idx="18446">
                  <c:v>147.912839992844</c:v>
                </c:pt>
                <c:pt idx="18447">
                  <c:v>147.91149111511601</c:v>
                </c:pt>
                <c:pt idx="18448">
                  <c:v>147.914230000017</c:v>
                </c:pt>
                <c:pt idx="18449">
                  <c:v>147.91658409057899</c:v>
                </c:pt>
                <c:pt idx="18450">
                  <c:v>147.91146146347799</c:v>
                </c:pt>
                <c:pt idx="18451">
                  <c:v>147.90716087050001</c:v>
                </c:pt>
                <c:pt idx="18452">
                  <c:v>147.906128256524</c:v>
                </c:pt>
                <c:pt idx="18453">
                  <c:v>147.90598731706001</c:v>
                </c:pt>
                <c:pt idx="18454">
                  <c:v>147.905539249161</c:v>
                </c:pt>
                <c:pt idx="18455">
                  <c:v>147.90480324365001</c:v>
                </c:pt>
                <c:pt idx="18456">
                  <c:v>147.90400564077299</c:v>
                </c:pt>
                <c:pt idx="18457">
                  <c:v>147.90253200958901</c:v>
                </c:pt>
                <c:pt idx="18458">
                  <c:v>147.90911552127801</c:v>
                </c:pt>
                <c:pt idx="18459">
                  <c:v>147.91902849062501</c:v>
                </c:pt>
                <c:pt idx="18460">
                  <c:v>147.93189109770799</c:v>
                </c:pt>
                <c:pt idx="18461">
                  <c:v>147.94096000000499</c:v>
                </c:pt>
                <c:pt idx="18462">
                  <c:v>147.947932881555</c:v>
                </c:pt>
                <c:pt idx="18463">
                  <c:v>147.957209753775</c:v>
                </c:pt>
                <c:pt idx="18464">
                  <c:v>147.955715606719</c:v>
                </c:pt>
                <c:pt idx="18465">
                  <c:v>147.950937488047</c:v>
                </c:pt>
                <c:pt idx="18466">
                  <c:v>147.94644608505399</c:v>
                </c:pt>
                <c:pt idx="18467">
                  <c:v>147.94588643458599</c:v>
                </c:pt>
                <c:pt idx="18468">
                  <c:v>147.948330082724</c:v>
                </c:pt>
                <c:pt idx="18469">
                  <c:v>147.95065692313099</c:v>
                </c:pt>
                <c:pt idx="18470">
                  <c:v>147.957448155968</c:v>
                </c:pt>
                <c:pt idx="18471">
                  <c:v>147.96871719625099</c:v>
                </c:pt>
                <c:pt idx="18472">
                  <c:v>147.986740000038</c:v>
                </c:pt>
                <c:pt idx="18473">
                  <c:v>148.007102061094</c:v>
                </c:pt>
                <c:pt idx="18474">
                  <c:v>148.02173362292399</c:v>
                </c:pt>
                <c:pt idx="18475">
                  <c:v>148.031773123584</c:v>
                </c:pt>
                <c:pt idx="18476">
                  <c:v>148.03708696602101</c:v>
                </c:pt>
                <c:pt idx="18477">
                  <c:v>148.03843755404901</c:v>
                </c:pt>
                <c:pt idx="18478">
                  <c:v>148.038674710462</c:v>
                </c:pt>
                <c:pt idx="18479">
                  <c:v>148.039028023718</c:v>
                </c:pt>
                <c:pt idx="18480">
                  <c:v>148.034308084001</c:v>
                </c:pt>
                <c:pt idx="18481">
                  <c:v>148.02019594984699</c:v>
                </c:pt>
                <c:pt idx="18482">
                  <c:v>148.00206341343301</c:v>
                </c:pt>
                <c:pt idx="18483">
                  <c:v>147.98444971784301</c:v>
                </c:pt>
                <c:pt idx="18484">
                  <c:v>147.96778394678799</c:v>
                </c:pt>
                <c:pt idx="18485">
                  <c:v>147.95620000876701</c:v>
                </c:pt>
                <c:pt idx="18486">
                  <c:v>147.95402999997799</c:v>
                </c:pt>
                <c:pt idx="18487">
                  <c:v>147.95049589656699</c:v>
                </c:pt>
                <c:pt idx="18488">
                  <c:v>147.94848436061301</c:v>
                </c:pt>
                <c:pt idx="18489">
                  <c:v>147.94322795500099</c:v>
                </c:pt>
                <c:pt idx="18490">
                  <c:v>147.93812527514299</c:v>
                </c:pt>
                <c:pt idx="18491">
                  <c:v>147.93760688840501</c:v>
                </c:pt>
                <c:pt idx="18492">
                  <c:v>147.93974127669</c:v>
                </c:pt>
                <c:pt idx="18493">
                  <c:v>147.944786170208</c:v>
                </c:pt>
                <c:pt idx="18494">
                  <c:v>147.95203759975399</c:v>
                </c:pt>
                <c:pt idx="18495">
                  <c:v>147.965624951481</c:v>
                </c:pt>
                <c:pt idx="18496">
                  <c:v>147.976779229687</c:v>
                </c:pt>
                <c:pt idx="18497">
                  <c:v>147.98754999998999</c:v>
                </c:pt>
                <c:pt idx="18498">
                  <c:v>147.99553498947901</c:v>
                </c:pt>
                <c:pt idx="18499">
                  <c:v>148.004767165381</c:v>
                </c:pt>
                <c:pt idx="18500">
                  <c:v>148.00685629856901</c:v>
                </c:pt>
                <c:pt idx="18501">
                  <c:v>148.00107760700101</c:v>
                </c:pt>
                <c:pt idx="18502">
                  <c:v>147.99192492363099</c:v>
                </c:pt>
                <c:pt idx="18503">
                  <c:v>147.98275699097999</c:v>
                </c:pt>
                <c:pt idx="18504">
                  <c:v>147.969810587757</c:v>
                </c:pt>
                <c:pt idx="18505">
                  <c:v>147.95666552275699</c:v>
                </c:pt>
                <c:pt idx="18506">
                  <c:v>147.93877028793801</c:v>
                </c:pt>
                <c:pt idx="18507">
                  <c:v>147.91978787306999</c:v>
                </c:pt>
                <c:pt idx="18508">
                  <c:v>147.90097076334899</c:v>
                </c:pt>
                <c:pt idx="18509">
                  <c:v>147.87810000001599</c:v>
                </c:pt>
                <c:pt idx="18510">
                  <c:v>147.87030188308501</c:v>
                </c:pt>
                <c:pt idx="18511">
                  <c:v>147.86143622519299</c:v>
                </c:pt>
                <c:pt idx="18512">
                  <c:v>147.857254285848</c:v>
                </c:pt>
                <c:pt idx="18513">
                  <c:v>147.86353846615901</c:v>
                </c:pt>
                <c:pt idx="18514">
                  <c:v>147.874120523475</c:v>
                </c:pt>
                <c:pt idx="18515">
                  <c:v>147.88410704083799</c:v>
                </c:pt>
                <c:pt idx="18516">
                  <c:v>147.89394888237999</c:v>
                </c:pt>
                <c:pt idx="18517">
                  <c:v>147.90839116336301</c:v>
                </c:pt>
                <c:pt idx="18518">
                  <c:v>147.91595724082501</c:v>
                </c:pt>
                <c:pt idx="18519">
                  <c:v>147.92039000004999</c:v>
                </c:pt>
                <c:pt idx="18520">
                  <c:v>147.92572337663</c:v>
                </c:pt>
                <c:pt idx="18521">
                  <c:v>147.92715852669801</c:v>
                </c:pt>
                <c:pt idx="18522">
                  <c:v>147.926803088312</c:v>
                </c:pt>
                <c:pt idx="18523">
                  <c:v>147.92551174010899</c:v>
                </c:pt>
                <c:pt idx="18524">
                  <c:v>147.92473000004301</c:v>
                </c:pt>
                <c:pt idx="18525">
                  <c:v>147.925010864743</c:v>
                </c:pt>
                <c:pt idx="18526">
                  <c:v>147.924696374988</c:v>
                </c:pt>
                <c:pt idx="18527">
                  <c:v>147.92206477108101</c:v>
                </c:pt>
                <c:pt idx="18528">
                  <c:v>147.92104291395401</c:v>
                </c:pt>
                <c:pt idx="18529">
                  <c:v>147.93522913701699</c:v>
                </c:pt>
                <c:pt idx="18530">
                  <c:v>147.95218000001901</c:v>
                </c:pt>
                <c:pt idx="18531">
                  <c:v>147.960378795548</c:v>
                </c:pt>
                <c:pt idx="18532">
                  <c:v>147.96487281388499</c:v>
                </c:pt>
                <c:pt idx="18533">
                  <c:v>147.971720093801</c:v>
                </c:pt>
                <c:pt idx="18534">
                  <c:v>147.97939186645601</c:v>
                </c:pt>
                <c:pt idx="18535">
                  <c:v>147.984767149867</c:v>
                </c:pt>
                <c:pt idx="18536">
                  <c:v>147.98740726358201</c:v>
                </c:pt>
                <c:pt idx="18537">
                  <c:v>147.99081484984899</c:v>
                </c:pt>
                <c:pt idx="18538">
                  <c:v>147.99656466049601</c:v>
                </c:pt>
                <c:pt idx="18539">
                  <c:v>148.002750369469</c:v>
                </c:pt>
                <c:pt idx="18540">
                  <c:v>148.005625727059</c:v>
                </c:pt>
                <c:pt idx="18541">
                  <c:v>148.01126228298401</c:v>
                </c:pt>
                <c:pt idx="18542">
                  <c:v>148.021590000016</c:v>
                </c:pt>
                <c:pt idx="18543">
                  <c:v>148.030542813182</c:v>
                </c:pt>
                <c:pt idx="18544">
                  <c:v>148.03611916922901</c:v>
                </c:pt>
                <c:pt idx="18545">
                  <c:v>148.04349779617601</c:v>
                </c:pt>
                <c:pt idx="18546">
                  <c:v>148.044931214276</c:v>
                </c:pt>
                <c:pt idx="18547">
                  <c:v>148.04223973187101</c:v>
                </c:pt>
                <c:pt idx="18548">
                  <c:v>148.039205287268</c:v>
                </c:pt>
                <c:pt idx="18549">
                  <c:v>148.03477396801401</c:v>
                </c:pt>
                <c:pt idx="18550">
                  <c:v>148.02522639722699</c:v>
                </c:pt>
                <c:pt idx="18551">
                  <c:v>148.00722723762101</c:v>
                </c:pt>
                <c:pt idx="18552">
                  <c:v>147.99341998787301</c:v>
                </c:pt>
                <c:pt idx="18553">
                  <c:v>147.98228000005901</c:v>
                </c:pt>
                <c:pt idx="18554">
                  <c:v>147.980193308971</c:v>
                </c:pt>
                <c:pt idx="18555">
                  <c:v>147.97656218745101</c:v>
                </c:pt>
                <c:pt idx="18556">
                  <c:v>147.973544494512</c:v>
                </c:pt>
                <c:pt idx="18557">
                  <c:v>147.970189516945</c:v>
                </c:pt>
                <c:pt idx="18558">
                  <c:v>147.96349106291001</c:v>
                </c:pt>
                <c:pt idx="18559">
                  <c:v>147.954839563527</c:v>
                </c:pt>
                <c:pt idx="18560">
                  <c:v>147.945724610702</c:v>
                </c:pt>
                <c:pt idx="18561">
                  <c:v>147.93617960894599</c:v>
                </c:pt>
                <c:pt idx="18562">
                  <c:v>147.93015717404199</c:v>
                </c:pt>
                <c:pt idx="18563">
                  <c:v>147.919992011527</c:v>
                </c:pt>
                <c:pt idx="18564">
                  <c:v>147.90956916273601</c:v>
                </c:pt>
                <c:pt idx="18565">
                  <c:v>147.90008270539099</c:v>
                </c:pt>
                <c:pt idx="18566">
                  <c:v>147.90059644724499</c:v>
                </c:pt>
                <c:pt idx="18567">
                  <c:v>147.90642999997701</c:v>
                </c:pt>
                <c:pt idx="18568">
                  <c:v>147.90931415608901</c:v>
                </c:pt>
                <c:pt idx="18569">
                  <c:v>147.91366956922801</c:v>
                </c:pt>
                <c:pt idx="18570">
                  <c:v>147.916472873819</c:v>
                </c:pt>
                <c:pt idx="18571">
                  <c:v>147.919555217387</c:v>
                </c:pt>
                <c:pt idx="18572">
                  <c:v>147.92576813026599</c:v>
                </c:pt>
                <c:pt idx="18573">
                  <c:v>147.92789792392099</c:v>
                </c:pt>
                <c:pt idx="18574">
                  <c:v>147.926422805719</c:v>
                </c:pt>
                <c:pt idx="18575">
                  <c:v>147.917660000008</c:v>
                </c:pt>
                <c:pt idx="18576">
                  <c:v>147.91689196621701</c:v>
                </c:pt>
                <c:pt idx="18577">
                  <c:v>147.91338623720699</c:v>
                </c:pt>
                <c:pt idx="18578">
                  <c:v>147.908783526653</c:v>
                </c:pt>
                <c:pt idx="18579">
                  <c:v>147.90316636787099</c:v>
                </c:pt>
                <c:pt idx="18580">
                  <c:v>147.89836597137599</c:v>
                </c:pt>
                <c:pt idx="18581">
                  <c:v>147.898060915017</c:v>
                </c:pt>
                <c:pt idx="18582">
                  <c:v>147.90390646044801</c:v>
                </c:pt>
                <c:pt idx="18583">
                  <c:v>147.91353860442101</c:v>
                </c:pt>
                <c:pt idx="18584">
                  <c:v>147.919839924001</c:v>
                </c:pt>
                <c:pt idx="18585">
                  <c:v>147.92864834530701</c:v>
                </c:pt>
                <c:pt idx="18586">
                  <c:v>147.93584887145701</c:v>
                </c:pt>
                <c:pt idx="18587">
                  <c:v>147.94096000000499</c:v>
                </c:pt>
                <c:pt idx="18588">
                  <c:v>147.950083658501</c:v>
                </c:pt>
                <c:pt idx="18589">
                  <c:v>147.95626990505801</c:v>
                </c:pt>
                <c:pt idx="18590">
                  <c:v>147.96082099073101</c:v>
                </c:pt>
                <c:pt idx="18591">
                  <c:v>147.96186762642699</c:v>
                </c:pt>
                <c:pt idx="18592">
                  <c:v>147.961603341494</c:v>
                </c:pt>
                <c:pt idx="18593">
                  <c:v>147.962163201544</c:v>
                </c:pt>
                <c:pt idx="18594">
                  <c:v>147.96541217823801</c:v>
                </c:pt>
                <c:pt idx="18595">
                  <c:v>147.97480158158299</c:v>
                </c:pt>
                <c:pt idx="18596">
                  <c:v>147.99151340258501</c:v>
                </c:pt>
                <c:pt idx="18597">
                  <c:v>148.01163319080999</c:v>
                </c:pt>
                <c:pt idx="18598">
                  <c:v>148.02916078658799</c:v>
                </c:pt>
                <c:pt idx="18599">
                  <c:v>148.04480000000299</c:v>
                </c:pt>
                <c:pt idx="18600">
                  <c:v>148.05398101543901</c:v>
                </c:pt>
                <c:pt idx="18601">
                  <c:v>148.05890555825499</c:v>
                </c:pt>
                <c:pt idx="18602">
                  <c:v>148.05892932040999</c:v>
                </c:pt>
                <c:pt idx="18603">
                  <c:v>148.054787259519</c:v>
                </c:pt>
                <c:pt idx="18604">
                  <c:v>148.04732065967701</c:v>
                </c:pt>
                <c:pt idx="18605">
                  <c:v>148.038820140849</c:v>
                </c:pt>
                <c:pt idx="18606">
                  <c:v>148.03328052758201</c:v>
                </c:pt>
                <c:pt idx="18607">
                  <c:v>148.02599453344499</c:v>
                </c:pt>
                <c:pt idx="18608">
                  <c:v>148.01465667710301</c:v>
                </c:pt>
                <c:pt idx="18609">
                  <c:v>148.00117857455999</c:v>
                </c:pt>
                <c:pt idx="18610">
                  <c:v>147.99514981441101</c:v>
                </c:pt>
                <c:pt idx="18611">
                  <c:v>147.98776826596099</c:v>
                </c:pt>
                <c:pt idx="18612">
                  <c:v>147.986051474253</c:v>
                </c:pt>
                <c:pt idx="18613">
                  <c:v>147.98500000003</c:v>
                </c:pt>
                <c:pt idx="18614">
                  <c:v>147.984672754374</c:v>
                </c:pt>
                <c:pt idx="18615">
                  <c:v>147.97919975779899</c:v>
                </c:pt>
                <c:pt idx="18616">
                  <c:v>147.96992876878701</c:v>
                </c:pt>
                <c:pt idx="18617">
                  <c:v>147.957192303639</c:v>
                </c:pt>
                <c:pt idx="18618">
                  <c:v>147.942473418877</c:v>
                </c:pt>
                <c:pt idx="18619">
                  <c:v>147.92732576029201</c:v>
                </c:pt>
                <c:pt idx="18620">
                  <c:v>147.91174200206299</c:v>
                </c:pt>
                <c:pt idx="18621">
                  <c:v>147.89967030085199</c:v>
                </c:pt>
                <c:pt idx="18622">
                  <c:v>147.891604478711</c:v>
                </c:pt>
                <c:pt idx="18623">
                  <c:v>147.88201397738101</c:v>
                </c:pt>
                <c:pt idx="18624">
                  <c:v>147.86765999999</c:v>
                </c:pt>
                <c:pt idx="18625">
                  <c:v>147.86369217616101</c:v>
                </c:pt>
                <c:pt idx="18626">
                  <c:v>147.87592686351201</c:v>
                </c:pt>
                <c:pt idx="18627">
                  <c:v>147.88814667486801</c:v>
                </c:pt>
                <c:pt idx="18628">
                  <c:v>147.89582381071301</c:v>
                </c:pt>
                <c:pt idx="18629">
                  <c:v>147.89868467137001</c:v>
                </c:pt>
                <c:pt idx="18630">
                  <c:v>147.89739089939201</c:v>
                </c:pt>
                <c:pt idx="18631">
                  <c:v>147.89510000001599</c:v>
                </c:pt>
                <c:pt idx="18632">
                  <c:v>147.89518529887999</c:v>
                </c:pt>
                <c:pt idx="18633">
                  <c:v>147.89543372715499</c:v>
                </c:pt>
                <c:pt idx="18634">
                  <c:v>147.89503955061201</c:v>
                </c:pt>
                <c:pt idx="18635">
                  <c:v>147.89377691720199</c:v>
                </c:pt>
                <c:pt idx="18636">
                  <c:v>147.90061580043499</c:v>
                </c:pt>
                <c:pt idx="18637">
                  <c:v>147.90809744734801</c:v>
                </c:pt>
                <c:pt idx="18638">
                  <c:v>147.91868172592001</c:v>
                </c:pt>
                <c:pt idx="18639">
                  <c:v>147.930175689208</c:v>
                </c:pt>
                <c:pt idx="18640">
                  <c:v>147.93908999999999</c:v>
                </c:pt>
                <c:pt idx="18641">
                  <c:v>147.946904893111</c:v>
                </c:pt>
                <c:pt idx="18642">
                  <c:v>147.95011759852201</c:v>
                </c:pt>
                <c:pt idx="18643">
                  <c:v>147.95299642767199</c:v>
                </c:pt>
                <c:pt idx="18644">
                  <c:v>147.95575734488099</c:v>
                </c:pt>
                <c:pt idx="18645">
                  <c:v>147.957716674241</c:v>
                </c:pt>
                <c:pt idx="18646">
                  <c:v>147.96089539152899</c:v>
                </c:pt>
                <c:pt idx="18647">
                  <c:v>147.96424724929</c:v>
                </c:pt>
                <c:pt idx="18648">
                  <c:v>147.964951338947</c:v>
                </c:pt>
                <c:pt idx="18649">
                  <c:v>147.965719626149</c:v>
                </c:pt>
                <c:pt idx="18650">
                  <c:v>147.968255922422</c:v>
                </c:pt>
                <c:pt idx="18651">
                  <c:v>147.96933125813001</c:v>
                </c:pt>
                <c:pt idx="18652">
                  <c:v>147.96195999998699</c:v>
                </c:pt>
                <c:pt idx="18653">
                  <c:v>147.95156715440999</c:v>
                </c:pt>
                <c:pt idx="18654">
                  <c:v>147.94400445034799</c:v>
                </c:pt>
                <c:pt idx="18655">
                  <c:v>147.933860114829</c:v>
                </c:pt>
                <c:pt idx="18656">
                  <c:v>147.92176820970101</c:v>
                </c:pt>
                <c:pt idx="18657">
                  <c:v>147.906979370692</c:v>
                </c:pt>
                <c:pt idx="18658">
                  <c:v>147.887093831204</c:v>
                </c:pt>
                <c:pt idx="18659">
                  <c:v>147.864404576693</c:v>
                </c:pt>
                <c:pt idx="18660">
                  <c:v>147.84329899748599</c:v>
                </c:pt>
                <c:pt idx="18661">
                  <c:v>147.83031273947799</c:v>
                </c:pt>
                <c:pt idx="18662">
                  <c:v>147.829027150391</c:v>
                </c:pt>
                <c:pt idx="18663">
                  <c:v>147.830197135265</c:v>
                </c:pt>
                <c:pt idx="18664">
                  <c:v>147.83341844841499</c:v>
                </c:pt>
                <c:pt idx="18665">
                  <c:v>147.834060000004</c:v>
                </c:pt>
                <c:pt idx="18666">
                  <c:v>147.82711507086901</c:v>
                </c:pt>
                <c:pt idx="18667">
                  <c:v>147.82655460992299</c:v>
                </c:pt>
                <c:pt idx="18668">
                  <c:v>147.82208512442099</c:v>
                </c:pt>
                <c:pt idx="18669">
                  <c:v>147.81690095839599</c:v>
                </c:pt>
                <c:pt idx="18670">
                  <c:v>147.81265724819801</c:v>
                </c:pt>
                <c:pt idx="18671">
                  <c:v>147.80954263358799</c:v>
                </c:pt>
                <c:pt idx="18672">
                  <c:v>147.80891586208801</c:v>
                </c:pt>
                <c:pt idx="18673">
                  <c:v>147.81030556072301</c:v>
                </c:pt>
                <c:pt idx="18674">
                  <c:v>147.81826944735201</c:v>
                </c:pt>
                <c:pt idx="18675">
                  <c:v>147.82843658639899</c:v>
                </c:pt>
                <c:pt idx="18676">
                  <c:v>147.828392888542</c:v>
                </c:pt>
                <c:pt idx="18677">
                  <c:v>147.820909999989</c:v>
                </c:pt>
                <c:pt idx="18678">
                  <c:v>147.815007328527</c:v>
                </c:pt>
                <c:pt idx="18679">
                  <c:v>147.81082182549</c:v>
                </c:pt>
                <c:pt idx="18680">
                  <c:v>147.80477532247301</c:v>
                </c:pt>
                <c:pt idx="18681">
                  <c:v>147.801083216249</c:v>
                </c:pt>
                <c:pt idx="18682">
                  <c:v>147.80031007432299</c:v>
                </c:pt>
                <c:pt idx="18683">
                  <c:v>147.801840582148</c:v>
                </c:pt>
                <c:pt idx="18684">
                  <c:v>147.802629324446</c:v>
                </c:pt>
                <c:pt idx="18685">
                  <c:v>147.79600366542499</c:v>
                </c:pt>
                <c:pt idx="18686">
                  <c:v>147.79154242280501</c:v>
                </c:pt>
                <c:pt idx="18687">
                  <c:v>147.783407667674</c:v>
                </c:pt>
                <c:pt idx="18688">
                  <c:v>147.769064166638</c:v>
                </c:pt>
                <c:pt idx="18689">
                  <c:v>147.76282999995601</c:v>
                </c:pt>
                <c:pt idx="18690">
                  <c:v>147.76264271900499</c:v>
                </c:pt>
                <c:pt idx="18691">
                  <c:v>147.75972907892699</c:v>
                </c:pt>
                <c:pt idx="18692">
                  <c:v>147.75486103390401</c:v>
                </c:pt>
                <c:pt idx="18693">
                  <c:v>147.747188684929</c:v>
                </c:pt>
                <c:pt idx="18694">
                  <c:v>147.73922790364199</c:v>
                </c:pt>
                <c:pt idx="18695">
                  <c:v>147.73517675963899</c:v>
                </c:pt>
                <c:pt idx="18696">
                  <c:v>147.73005735359899</c:v>
                </c:pt>
                <c:pt idx="18697">
                  <c:v>147.71970033358099</c:v>
                </c:pt>
                <c:pt idx="18698">
                  <c:v>147.705530685588</c:v>
                </c:pt>
                <c:pt idx="18699">
                  <c:v>147.6922164421</c:v>
                </c:pt>
                <c:pt idx="18700">
                  <c:v>147.68476189134799</c:v>
                </c:pt>
                <c:pt idx="18701">
                  <c:v>147.68030999999601</c:v>
                </c:pt>
                <c:pt idx="18702">
                  <c:v>147.69033414163599</c:v>
                </c:pt>
                <c:pt idx="18703">
                  <c:v>147.69847147603701</c:v>
                </c:pt>
                <c:pt idx="18704">
                  <c:v>147.70725933478201</c:v>
                </c:pt>
                <c:pt idx="18705">
                  <c:v>147.716231689062</c:v>
                </c:pt>
                <c:pt idx="18706">
                  <c:v>147.72667847178599</c:v>
                </c:pt>
                <c:pt idx="18707">
                  <c:v>147.738077760641</c:v>
                </c:pt>
                <c:pt idx="18708">
                  <c:v>147.75260117476401</c:v>
                </c:pt>
                <c:pt idx="18709">
                  <c:v>147.77005182894601</c:v>
                </c:pt>
                <c:pt idx="18710">
                  <c:v>147.78322943507001</c:v>
                </c:pt>
                <c:pt idx="18711">
                  <c:v>147.79390704885799</c:v>
                </c:pt>
                <c:pt idx="18712">
                  <c:v>147.806862119328</c:v>
                </c:pt>
                <c:pt idx="18713">
                  <c:v>147.824310621347</c:v>
                </c:pt>
                <c:pt idx="18714">
                  <c:v>147.83307999999499</c:v>
                </c:pt>
                <c:pt idx="18715">
                  <c:v>147.84381025207799</c:v>
                </c:pt>
                <c:pt idx="18716">
                  <c:v>147.85241544766899</c:v>
                </c:pt>
                <c:pt idx="18717">
                  <c:v>147.85874253132101</c:v>
                </c:pt>
                <c:pt idx="18718">
                  <c:v>147.86341731775701</c:v>
                </c:pt>
                <c:pt idx="18719">
                  <c:v>147.868746234984</c:v>
                </c:pt>
                <c:pt idx="18720">
                  <c:v>147.88000092437301</c:v>
                </c:pt>
                <c:pt idx="18721">
                  <c:v>147.897209041303</c:v>
                </c:pt>
                <c:pt idx="18722">
                  <c:v>147.91138680491599</c:v>
                </c:pt>
                <c:pt idx="18723">
                  <c:v>147.922133654855</c:v>
                </c:pt>
                <c:pt idx="18724">
                  <c:v>147.92498872242501</c:v>
                </c:pt>
                <c:pt idx="18725">
                  <c:v>147.92125855659501</c:v>
                </c:pt>
                <c:pt idx="18726">
                  <c:v>147.91807616457399</c:v>
                </c:pt>
                <c:pt idx="18727">
                  <c:v>147.90967762302401</c:v>
                </c:pt>
                <c:pt idx="18728">
                  <c:v>147.90515000000599</c:v>
                </c:pt>
                <c:pt idx="18729">
                  <c:v>147.900722345356</c:v>
                </c:pt>
                <c:pt idx="18730">
                  <c:v>147.89152477264199</c:v>
                </c:pt>
                <c:pt idx="18731">
                  <c:v>147.88298159596599</c:v>
                </c:pt>
                <c:pt idx="18732">
                  <c:v>147.87938698848899</c:v>
                </c:pt>
                <c:pt idx="18733">
                  <c:v>147.88116150182699</c:v>
                </c:pt>
                <c:pt idx="18734">
                  <c:v>147.88573522792601</c:v>
                </c:pt>
                <c:pt idx="18735">
                  <c:v>147.890027587416</c:v>
                </c:pt>
                <c:pt idx="18736">
                  <c:v>147.89107999997501</c:v>
                </c:pt>
                <c:pt idx="18737">
                  <c:v>147.89116463323899</c:v>
                </c:pt>
                <c:pt idx="18738">
                  <c:v>147.891177690283</c:v>
                </c:pt>
                <c:pt idx="18739">
                  <c:v>147.890508020113</c:v>
                </c:pt>
                <c:pt idx="18740">
                  <c:v>147.89229995423099</c:v>
                </c:pt>
                <c:pt idx="18741">
                  <c:v>147.89307214050299</c:v>
                </c:pt>
                <c:pt idx="18742">
                  <c:v>147.89550999998301</c:v>
                </c:pt>
                <c:pt idx="18743">
                  <c:v>147.90530323461101</c:v>
                </c:pt>
                <c:pt idx="18744">
                  <c:v>147.91171251539501</c:v>
                </c:pt>
                <c:pt idx="18745">
                  <c:v>147.92095259730399</c:v>
                </c:pt>
                <c:pt idx="18746">
                  <c:v>147.93545019925199</c:v>
                </c:pt>
                <c:pt idx="18747">
                  <c:v>147.95645876597499</c:v>
                </c:pt>
                <c:pt idx="18748">
                  <c:v>147.979601383915</c:v>
                </c:pt>
                <c:pt idx="18749">
                  <c:v>147.99738708146</c:v>
                </c:pt>
                <c:pt idx="18750">
                  <c:v>148.01572864515001</c:v>
                </c:pt>
                <c:pt idx="18751">
                  <c:v>148.027178468058</c:v>
                </c:pt>
                <c:pt idx="18752">
                  <c:v>148.03683117475401</c:v>
                </c:pt>
                <c:pt idx="18753">
                  <c:v>148.044894971719</c:v>
                </c:pt>
                <c:pt idx="18754">
                  <c:v>148.05040000002501</c:v>
                </c:pt>
                <c:pt idx="18755">
                  <c:v>148.04942155545001</c:v>
                </c:pt>
                <c:pt idx="18756">
                  <c:v>148.052695105585</c:v>
                </c:pt>
                <c:pt idx="18757">
                  <c:v>148.06066269440399</c:v>
                </c:pt>
                <c:pt idx="18758">
                  <c:v>148.070130055074</c:v>
                </c:pt>
                <c:pt idx="18759">
                  <c:v>148.07657007114099</c:v>
                </c:pt>
                <c:pt idx="18760">
                  <c:v>148.07875387374099</c:v>
                </c:pt>
                <c:pt idx="18761">
                  <c:v>148.07871692860499</c:v>
                </c:pt>
                <c:pt idx="18762">
                  <c:v>148.07781460248799</c:v>
                </c:pt>
                <c:pt idx="18763">
                  <c:v>148.06231716123301</c:v>
                </c:pt>
                <c:pt idx="18764">
                  <c:v>148.04779000000599</c:v>
                </c:pt>
                <c:pt idx="18765">
                  <c:v>148.03111557564301</c:v>
                </c:pt>
                <c:pt idx="18766">
                  <c:v>148.01228406465199</c:v>
                </c:pt>
                <c:pt idx="18767">
                  <c:v>147.99007155554099</c:v>
                </c:pt>
                <c:pt idx="18768">
                  <c:v>147.96813290247499</c:v>
                </c:pt>
                <c:pt idx="18769">
                  <c:v>147.94952679184701</c:v>
                </c:pt>
                <c:pt idx="18770">
                  <c:v>147.93543924454301</c:v>
                </c:pt>
                <c:pt idx="18771">
                  <c:v>147.92462436466499</c:v>
                </c:pt>
                <c:pt idx="18772">
                  <c:v>147.916395516134</c:v>
                </c:pt>
                <c:pt idx="18773">
                  <c:v>147.91102319858601</c:v>
                </c:pt>
                <c:pt idx="18774">
                  <c:v>147.90483839336801</c:v>
                </c:pt>
                <c:pt idx="18775">
                  <c:v>147.89535598721201</c:v>
                </c:pt>
                <c:pt idx="18776">
                  <c:v>147.88172184067199</c:v>
                </c:pt>
                <c:pt idx="18777">
                  <c:v>147.86596999998801</c:v>
                </c:pt>
                <c:pt idx="18778">
                  <c:v>147.85937854533699</c:v>
                </c:pt>
                <c:pt idx="18779">
                  <c:v>147.854075467293</c:v>
                </c:pt>
                <c:pt idx="18780">
                  <c:v>147.85193401728</c:v>
                </c:pt>
                <c:pt idx="18781">
                  <c:v>147.85180765386801</c:v>
                </c:pt>
                <c:pt idx="18782">
                  <c:v>147.854148299885</c:v>
                </c:pt>
                <c:pt idx="18783">
                  <c:v>147.86166871154299</c:v>
                </c:pt>
                <c:pt idx="18784">
                  <c:v>147.869633737204</c:v>
                </c:pt>
                <c:pt idx="18785">
                  <c:v>147.86972210948301</c:v>
                </c:pt>
                <c:pt idx="18786">
                  <c:v>147.86704027283801</c:v>
                </c:pt>
                <c:pt idx="18787">
                  <c:v>147.86259141624899</c:v>
                </c:pt>
                <c:pt idx="18788">
                  <c:v>147.85441560044899</c:v>
                </c:pt>
                <c:pt idx="18789">
                  <c:v>147.843409999996</c:v>
                </c:pt>
                <c:pt idx="18790">
                  <c:v>147.84035854178501</c:v>
                </c:pt>
                <c:pt idx="18791">
                  <c:v>147.84012292592399</c:v>
                </c:pt>
                <c:pt idx="18792">
                  <c:v>147.84627635912199</c:v>
                </c:pt>
                <c:pt idx="18793">
                  <c:v>147.856009863601</c:v>
                </c:pt>
                <c:pt idx="18794">
                  <c:v>147.87046143326</c:v>
                </c:pt>
                <c:pt idx="18795">
                  <c:v>147.88853661204601</c:v>
                </c:pt>
                <c:pt idx="18796">
                  <c:v>147.90265200929099</c:v>
                </c:pt>
                <c:pt idx="18797">
                  <c:v>147.90711109812401</c:v>
                </c:pt>
                <c:pt idx="18798">
                  <c:v>147.90762304093201</c:v>
                </c:pt>
                <c:pt idx="18799">
                  <c:v>147.90515652555899</c:v>
                </c:pt>
                <c:pt idx="18800">
                  <c:v>147.902408093871</c:v>
                </c:pt>
                <c:pt idx="18801">
                  <c:v>147.89741894354901</c:v>
                </c:pt>
                <c:pt idx="18802">
                  <c:v>147.88970973360099</c:v>
                </c:pt>
                <c:pt idx="18803">
                  <c:v>147.88547999999599</c:v>
                </c:pt>
                <c:pt idx="18804">
                  <c:v>147.882860872843</c:v>
                </c:pt>
                <c:pt idx="18805">
                  <c:v>147.88325034991399</c:v>
                </c:pt>
                <c:pt idx="18806">
                  <c:v>147.88795339321101</c:v>
                </c:pt>
                <c:pt idx="18807">
                  <c:v>147.89846829784901</c:v>
                </c:pt>
                <c:pt idx="18808">
                  <c:v>147.91321865807001</c:v>
                </c:pt>
                <c:pt idx="18809">
                  <c:v>147.92899522674901</c:v>
                </c:pt>
                <c:pt idx="18810">
                  <c:v>147.944574645572</c:v>
                </c:pt>
                <c:pt idx="18811">
                  <c:v>147.960744564691</c:v>
                </c:pt>
                <c:pt idx="18812">
                  <c:v>147.969790566066</c:v>
                </c:pt>
                <c:pt idx="18813">
                  <c:v>147.97415007805699</c:v>
                </c:pt>
                <c:pt idx="18814">
                  <c:v>147.977746445072</c:v>
                </c:pt>
                <c:pt idx="18815">
                  <c:v>147.97989446379501</c:v>
                </c:pt>
                <c:pt idx="18816">
                  <c:v>147.98063999999599</c:v>
                </c:pt>
                <c:pt idx="18817">
                  <c:v>147.98823085315101</c:v>
                </c:pt>
                <c:pt idx="18818">
                  <c:v>147.99899250017299</c:v>
                </c:pt>
                <c:pt idx="18819">
                  <c:v>148.008915257713</c:v>
                </c:pt>
                <c:pt idx="18820">
                  <c:v>148.012943853065</c:v>
                </c:pt>
                <c:pt idx="18821">
                  <c:v>148.009205794537</c:v>
                </c:pt>
                <c:pt idx="18822">
                  <c:v>148.00046984612999</c:v>
                </c:pt>
                <c:pt idx="18823">
                  <c:v>147.988927678067</c:v>
                </c:pt>
                <c:pt idx="18824">
                  <c:v>147.97584797717599</c:v>
                </c:pt>
                <c:pt idx="18825">
                  <c:v>147.96726877013401</c:v>
                </c:pt>
                <c:pt idx="18826">
                  <c:v>147.95460224852101</c:v>
                </c:pt>
                <c:pt idx="18827">
                  <c:v>147.941041855712</c:v>
                </c:pt>
                <c:pt idx="18828">
                  <c:v>147.9365825429</c:v>
                </c:pt>
                <c:pt idx="18829">
                  <c:v>147.92663999999101</c:v>
                </c:pt>
                <c:pt idx="18830">
                  <c:v>147.920586703038</c:v>
                </c:pt>
                <c:pt idx="18831">
                  <c:v>147.91126035105501</c:v>
                </c:pt>
                <c:pt idx="18832">
                  <c:v>147.89999036706899</c:v>
                </c:pt>
                <c:pt idx="18833">
                  <c:v>147.88434970038799</c:v>
                </c:pt>
                <c:pt idx="18834">
                  <c:v>147.87275826420699</c:v>
                </c:pt>
                <c:pt idx="18835">
                  <c:v>147.863855301733</c:v>
                </c:pt>
                <c:pt idx="18836">
                  <c:v>147.85350880665899</c:v>
                </c:pt>
                <c:pt idx="18837">
                  <c:v>147.843869999985</c:v>
                </c:pt>
                <c:pt idx="18838">
                  <c:v>147.84171331840199</c:v>
                </c:pt>
                <c:pt idx="18839">
                  <c:v>147.827714086052</c:v>
                </c:pt>
                <c:pt idx="18840">
                  <c:v>147.813352101173</c:v>
                </c:pt>
                <c:pt idx="18841">
                  <c:v>147.80905000000399</c:v>
                </c:pt>
                <c:pt idx="18842">
                  <c:v>147.806828449383</c:v>
                </c:pt>
                <c:pt idx="18843">
                  <c:v>147.801756104216</c:v>
                </c:pt>
                <c:pt idx="18844">
                  <c:v>147.80358404131201</c:v>
                </c:pt>
                <c:pt idx="18845">
                  <c:v>147.80889537778</c:v>
                </c:pt>
                <c:pt idx="18846">
                  <c:v>147.81390652217499</c:v>
                </c:pt>
                <c:pt idx="18847">
                  <c:v>147.816621596972</c:v>
                </c:pt>
                <c:pt idx="18848">
                  <c:v>147.81518535461899</c:v>
                </c:pt>
                <c:pt idx="18849">
                  <c:v>147.81056247356599</c:v>
                </c:pt>
                <c:pt idx="18850">
                  <c:v>147.81268241785401</c:v>
                </c:pt>
                <c:pt idx="18851">
                  <c:v>147.816562908073</c:v>
                </c:pt>
                <c:pt idx="18852">
                  <c:v>147.82051257865299</c:v>
                </c:pt>
                <c:pt idx="18853">
                  <c:v>147.83201595333</c:v>
                </c:pt>
                <c:pt idx="18854">
                  <c:v>147.84603947417199</c:v>
                </c:pt>
                <c:pt idx="18855">
                  <c:v>147.85654000002501</c:v>
                </c:pt>
                <c:pt idx="18856">
                  <c:v>147.85913295948399</c:v>
                </c:pt>
                <c:pt idx="18857">
                  <c:v>147.85775601174899</c:v>
                </c:pt>
                <c:pt idx="18858">
                  <c:v>147.85672347566799</c:v>
                </c:pt>
                <c:pt idx="18859">
                  <c:v>147.85451965797199</c:v>
                </c:pt>
                <c:pt idx="18860">
                  <c:v>147.855287261092</c:v>
                </c:pt>
                <c:pt idx="18861">
                  <c:v>147.863241741352</c:v>
                </c:pt>
                <c:pt idx="18862">
                  <c:v>147.876151913288</c:v>
                </c:pt>
                <c:pt idx="18863">
                  <c:v>147.88962094612799</c:v>
                </c:pt>
                <c:pt idx="18864">
                  <c:v>147.89670478284799</c:v>
                </c:pt>
                <c:pt idx="18865">
                  <c:v>147.90112516495401</c:v>
                </c:pt>
                <c:pt idx="18866">
                  <c:v>147.90169518483401</c:v>
                </c:pt>
                <c:pt idx="18867">
                  <c:v>147.90932999999799</c:v>
                </c:pt>
                <c:pt idx="18868">
                  <c:v>147.91183309832101</c:v>
                </c:pt>
                <c:pt idx="18869">
                  <c:v>147.91509204738401</c:v>
                </c:pt>
                <c:pt idx="18870">
                  <c:v>147.919445357515</c:v>
                </c:pt>
                <c:pt idx="18871">
                  <c:v>147.922661485476</c:v>
                </c:pt>
                <c:pt idx="18872">
                  <c:v>147.92627004453701</c:v>
                </c:pt>
                <c:pt idx="18873">
                  <c:v>147.92849094828699</c:v>
                </c:pt>
                <c:pt idx="18874">
                  <c:v>147.92750254139099</c:v>
                </c:pt>
                <c:pt idx="18875">
                  <c:v>147.925832311731</c:v>
                </c:pt>
                <c:pt idx="18876">
                  <c:v>147.92357509226301</c:v>
                </c:pt>
                <c:pt idx="18877">
                  <c:v>147.915172917794</c:v>
                </c:pt>
                <c:pt idx="18878">
                  <c:v>147.90217654070599</c:v>
                </c:pt>
                <c:pt idx="18879">
                  <c:v>147.89250000003199</c:v>
                </c:pt>
                <c:pt idx="18880">
                  <c:v>147.88814994100301</c:v>
                </c:pt>
                <c:pt idx="18881">
                  <c:v>147.88803694779801</c:v>
                </c:pt>
                <c:pt idx="18882">
                  <c:v>147.89280143728001</c:v>
                </c:pt>
                <c:pt idx="18883">
                  <c:v>147.900332281614</c:v>
                </c:pt>
                <c:pt idx="18884">
                  <c:v>147.910150943503</c:v>
                </c:pt>
                <c:pt idx="18885">
                  <c:v>147.917716426406</c:v>
                </c:pt>
                <c:pt idx="18886">
                  <c:v>147.91775794085399</c:v>
                </c:pt>
                <c:pt idx="18887">
                  <c:v>147.915053412567</c:v>
                </c:pt>
                <c:pt idx="18888">
                  <c:v>147.90750092924199</c:v>
                </c:pt>
                <c:pt idx="18889">
                  <c:v>147.896423057802</c:v>
                </c:pt>
                <c:pt idx="18890">
                  <c:v>147.883088000024</c:v>
                </c:pt>
                <c:pt idx="18891">
                  <c:v>147.87311999995799</c:v>
                </c:pt>
                <c:pt idx="18892">
                  <c:v>147.86491876098799</c:v>
                </c:pt>
                <c:pt idx="18893">
                  <c:v>147.85939550441199</c:v>
                </c:pt>
                <c:pt idx="18894">
                  <c:v>147.85769302545501</c:v>
                </c:pt>
                <c:pt idx="18895">
                  <c:v>147.86196434483301</c:v>
                </c:pt>
                <c:pt idx="18896">
                  <c:v>147.86405185020399</c:v>
                </c:pt>
                <c:pt idx="18897">
                  <c:v>147.86024569218301</c:v>
                </c:pt>
                <c:pt idx="18898">
                  <c:v>147.85219863689801</c:v>
                </c:pt>
                <c:pt idx="18899">
                  <c:v>147.848333839871</c:v>
                </c:pt>
                <c:pt idx="18900">
                  <c:v>147.84387520831501</c:v>
                </c:pt>
                <c:pt idx="18901">
                  <c:v>147.83456196751399</c:v>
                </c:pt>
                <c:pt idx="18902">
                  <c:v>147.82633785944</c:v>
                </c:pt>
                <c:pt idx="18903">
                  <c:v>147.81707154538199</c:v>
                </c:pt>
                <c:pt idx="18904">
                  <c:v>147.81459110172801</c:v>
                </c:pt>
                <c:pt idx="18905">
                  <c:v>147.81508000003799</c:v>
                </c:pt>
                <c:pt idx="18906">
                  <c:v>147.813302406882</c:v>
                </c:pt>
                <c:pt idx="18907">
                  <c:v>147.81255968656299</c:v>
                </c:pt>
                <c:pt idx="18908">
                  <c:v>147.81490363006699</c:v>
                </c:pt>
                <c:pt idx="18909">
                  <c:v>147.81714273667299</c:v>
                </c:pt>
                <c:pt idx="18910">
                  <c:v>147.82149386255199</c:v>
                </c:pt>
                <c:pt idx="18911">
                  <c:v>147.83139068350999</c:v>
                </c:pt>
                <c:pt idx="18912">
                  <c:v>147.83834299009999</c:v>
                </c:pt>
                <c:pt idx="18913">
                  <c:v>147.83684083611601</c:v>
                </c:pt>
                <c:pt idx="18914">
                  <c:v>147.83530999999499</c:v>
                </c:pt>
                <c:pt idx="18915">
                  <c:v>147.84461595052599</c:v>
                </c:pt>
                <c:pt idx="18916">
                  <c:v>147.85354049133599</c:v>
                </c:pt>
                <c:pt idx="18917">
                  <c:v>147.86228692622799</c:v>
                </c:pt>
                <c:pt idx="18918">
                  <c:v>147.871943994069</c:v>
                </c:pt>
                <c:pt idx="18919">
                  <c:v>147.882284828195</c:v>
                </c:pt>
                <c:pt idx="18920">
                  <c:v>147.889891739577</c:v>
                </c:pt>
                <c:pt idx="18921">
                  <c:v>147.89709835833401</c:v>
                </c:pt>
                <c:pt idx="18922">
                  <c:v>147.901277888262</c:v>
                </c:pt>
                <c:pt idx="18923">
                  <c:v>147.90514101858301</c:v>
                </c:pt>
                <c:pt idx="18924">
                  <c:v>147.899508423984</c:v>
                </c:pt>
                <c:pt idx="18925">
                  <c:v>147.88570337645399</c:v>
                </c:pt>
                <c:pt idx="18926">
                  <c:v>147.874568558475</c:v>
                </c:pt>
                <c:pt idx="18927">
                  <c:v>147.87266999996601</c:v>
                </c:pt>
                <c:pt idx="18928">
                  <c:v>147.87878102360801</c:v>
                </c:pt>
                <c:pt idx="18929">
                  <c:v>147.884560324783</c:v>
                </c:pt>
                <c:pt idx="18930">
                  <c:v>147.89212575963001</c:v>
                </c:pt>
                <c:pt idx="18931">
                  <c:v>147.906097142915</c:v>
                </c:pt>
                <c:pt idx="18932">
                  <c:v>147.925461726625</c:v>
                </c:pt>
                <c:pt idx="18933">
                  <c:v>147.94491395008299</c:v>
                </c:pt>
                <c:pt idx="18934">
                  <c:v>147.961557472761</c:v>
                </c:pt>
                <c:pt idx="18935">
                  <c:v>147.97634121026601</c:v>
                </c:pt>
                <c:pt idx="18936">
                  <c:v>147.988181579632</c:v>
                </c:pt>
                <c:pt idx="18937">
                  <c:v>147.99235659551599</c:v>
                </c:pt>
                <c:pt idx="18938">
                  <c:v>147.99489831411199</c:v>
                </c:pt>
                <c:pt idx="18939">
                  <c:v>147.999047379659</c:v>
                </c:pt>
                <c:pt idx="18940">
                  <c:v>148.00747953005501</c:v>
                </c:pt>
                <c:pt idx="18941">
                  <c:v>148.02141000003201</c:v>
                </c:pt>
                <c:pt idx="18942">
                  <c:v>148.02141000003201</c:v>
                </c:pt>
                <c:pt idx="18943">
                  <c:v>148.02593587261299</c:v>
                </c:pt>
                <c:pt idx="18944">
                  <c:v>148.02996013027999</c:v>
                </c:pt>
                <c:pt idx="18945">
                  <c:v>148.03527085501901</c:v>
                </c:pt>
                <c:pt idx="18946">
                  <c:v>148.03881677031501</c:v>
                </c:pt>
                <c:pt idx="18947">
                  <c:v>148.036439842253</c:v>
                </c:pt>
                <c:pt idx="18948">
                  <c:v>148.03118452032001</c:v>
                </c:pt>
                <c:pt idx="18949">
                  <c:v>148.02222312647299</c:v>
                </c:pt>
                <c:pt idx="18950">
                  <c:v>148.00921050010101</c:v>
                </c:pt>
                <c:pt idx="18951">
                  <c:v>147.99609687551001</c:v>
                </c:pt>
                <c:pt idx="18952">
                  <c:v>147.98532297076301</c:v>
                </c:pt>
                <c:pt idx="18953">
                  <c:v>147.97462393624099</c:v>
                </c:pt>
                <c:pt idx="18954">
                  <c:v>147.97024651452799</c:v>
                </c:pt>
                <c:pt idx="18955">
                  <c:v>147.97241353071001</c:v>
                </c:pt>
                <c:pt idx="18956">
                  <c:v>147.98593671990301</c:v>
                </c:pt>
                <c:pt idx="18957">
                  <c:v>147.99609000001999</c:v>
                </c:pt>
                <c:pt idx="18958">
                  <c:v>147.999264879577</c:v>
                </c:pt>
                <c:pt idx="18959">
                  <c:v>147.99739168879</c:v>
                </c:pt>
                <c:pt idx="18960">
                  <c:v>147.99221929113901</c:v>
                </c:pt>
                <c:pt idx="18961">
                  <c:v>147.99049997477701</c:v>
                </c:pt>
                <c:pt idx="18962">
                  <c:v>147.99140346400301</c:v>
                </c:pt>
                <c:pt idx="18963">
                  <c:v>147.987746206982</c:v>
                </c:pt>
                <c:pt idx="18964">
                  <c:v>147.97340943229199</c:v>
                </c:pt>
                <c:pt idx="18965">
                  <c:v>147.95385317478801</c:v>
                </c:pt>
                <c:pt idx="18966">
                  <c:v>147.93241458954699</c:v>
                </c:pt>
                <c:pt idx="18967">
                  <c:v>147.920775433605</c:v>
                </c:pt>
                <c:pt idx="18968">
                  <c:v>147.90840248916101</c:v>
                </c:pt>
                <c:pt idx="18969">
                  <c:v>147.90168476816299</c:v>
                </c:pt>
                <c:pt idx="18970">
                  <c:v>147.88843000001799</c:v>
                </c:pt>
                <c:pt idx="18971">
                  <c:v>147.88157816872399</c:v>
                </c:pt>
                <c:pt idx="18972">
                  <c:v>147.87335095463101</c:v>
                </c:pt>
                <c:pt idx="18973">
                  <c:v>147.86357922046099</c:v>
                </c:pt>
                <c:pt idx="18974">
                  <c:v>147.85975220362599</c:v>
                </c:pt>
                <c:pt idx="18975">
                  <c:v>147.85799673384301</c:v>
                </c:pt>
                <c:pt idx="18976">
                  <c:v>147.85335714180999</c:v>
                </c:pt>
                <c:pt idx="18977">
                  <c:v>147.850748156322</c:v>
                </c:pt>
                <c:pt idx="18978">
                  <c:v>147.848486413052</c:v>
                </c:pt>
                <c:pt idx="18979">
                  <c:v>147.85178932235399</c:v>
                </c:pt>
                <c:pt idx="18980">
                  <c:v>147.85830635678701</c:v>
                </c:pt>
                <c:pt idx="18981">
                  <c:v>147.86407217608999</c:v>
                </c:pt>
                <c:pt idx="18982">
                  <c:v>147.87403948175901</c:v>
                </c:pt>
                <c:pt idx="18983">
                  <c:v>147.889919999988</c:v>
                </c:pt>
                <c:pt idx="18984">
                  <c:v>147.90044820773801</c:v>
                </c:pt>
                <c:pt idx="18985">
                  <c:v>147.90874534897699</c:v>
                </c:pt>
                <c:pt idx="18986">
                  <c:v>147.91726286287101</c:v>
                </c:pt>
                <c:pt idx="18987">
                  <c:v>147.92388064435301</c:v>
                </c:pt>
                <c:pt idx="18988">
                  <c:v>147.926244313079</c:v>
                </c:pt>
                <c:pt idx="18989">
                  <c:v>147.92686712654699</c:v>
                </c:pt>
                <c:pt idx="18990">
                  <c:v>147.92811054087801</c:v>
                </c:pt>
                <c:pt idx="18991">
                  <c:v>147.92769204069401</c:v>
                </c:pt>
                <c:pt idx="18992">
                  <c:v>147.927224717911</c:v>
                </c:pt>
                <c:pt idx="18993">
                  <c:v>147.92784685810801</c:v>
                </c:pt>
                <c:pt idx="18994">
                  <c:v>147.92009923896401</c:v>
                </c:pt>
                <c:pt idx="18995">
                  <c:v>147.91194259193699</c:v>
                </c:pt>
                <c:pt idx="18996">
                  <c:v>147.909999999984</c:v>
                </c:pt>
                <c:pt idx="18997">
                  <c:v>147.902120637683</c:v>
                </c:pt>
                <c:pt idx="18998">
                  <c:v>147.895792392592</c:v>
                </c:pt>
                <c:pt idx="18999">
                  <c:v>147.88775978931099</c:v>
                </c:pt>
                <c:pt idx="19000">
                  <c:v>147.87938052160999</c:v>
                </c:pt>
                <c:pt idx="19001">
                  <c:v>147.871994241772</c:v>
                </c:pt>
                <c:pt idx="19002">
                  <c:v>147.86593499352699</c:v>
                </c:pt>
                <c:pt idx="19003">
                  <c:v>147.86568148368701</c:v>
                </c:pt>
                <c:pt idx="19004">
                  <c:v>147.873689954751</c:v>
                </c:pt>
                <c:pt idx="19005">
                  <c:v>147.88418242926801</c:v>
                </c:pt>
                <c:pt idx="19006">
                  <c:v>147.895595320241</c:v>
                </c:pt>
                <c:pt idx="19007">
                  <c:v>147.91225658002901</c:v>
                </c:pt>
                <c:pt idx="19008">
                  <c:v>147.92751723818699</c:v>
                </c:pt>
                <c:pt idx="19009">
                  <c:v>147.941419176365</c:v>
                </c:pt>
                <c:pt idx="19010">
                  <c:v>147.95785837825699</c:v>
                </c:pt>
                <c:pt idx="19011">
                  <c:v>147.97677999997799</c:v>
                </c:pt>
                <c:pt idx="19012">
                  <c:v>147.98939688842</c:v>
                </c:pt>
                <c:pt idx="19013">
                  <c:v>148.005905184661</c:v>
                </c:pt>
                <c:pt idx="19014">
                  <c:v>148.022099713421</c:v>
                </c:pt>
                <c:pt idx="19015">
                  <c:v>148.03604322594299</c:v>
                </c:pt>
                <c:pt idx="19016">
                  <c:v>148.04425181761201</c:v>
                </c:pt>
                <c:pt idx="19017">
                  <c:v>148.04723895256799</c:v>
                </c:pt>
                <c:pt idx="19018">
                  <c:v>148.04360528732599</c:v>
                </c:pt>
                <c:pt idx="19019">
                  <c:v>148.03394928918499</c:v>
                </c:pt>
                <c:pt idx="19020">
                  <c:v>148.02809782858</c:v>
                </c:pt>
                <c:pt idx="19021">
                  <c:v>148.02572032097299</c:v>
                </c:pt>
                <c:pt idx="19022">
                  <c:v>148.02302948327201</c:v>
                </c:pt>
                <c:pt idx="19023">
                  <c:v>148.019086837049</c:v>
                </c:pt>
                <c:pt idx="19024">
                  <c:v>148.01095275667501</c:v>
                </c:pt>
                <c:pt idx="19025">
                  <c:v>148.00351138498999</c:v>
                </c:pt>
                <c:pt idx="19026">
                  <c:v>148.00358783258801</c:v>
                </c:pt>
                <c:pt idx="19027">
                  <c:v>148.012859999971</c:v>
                </c:pt>
                <c:pt idx="19028">
                  <c:v>148.030801394913</c:v>
                </c:pt>
                <c:pt idx="19029">
                  <c:v>148.10518068857999</c:v>
                </c:pt>
                <c:pt idx="19030">
                  <c:v>148.20419789085301</c:v>
                </c:pt>
                <c:pt idx="19031">
                  <c:v>148.303835716766</c:v>
                </c:pt>
                <c:pt idx="19032">
                  <c:v>148.38233034213701</c:v>
                </c:pt>
                <c:pt idx="19033">
                  <c:v>148.44327134328799</c:v>
                </c:pt>
                <c:pt idx="19034">
                  <c:v>148.48800688716801</c:v>
                </c:pt>
                <c:pt idx="19035">
                  <c:v>148.51169228699601</c:v>
                </c:pt>
                <c:pt idx="19036">
                  <c:v>148.529447160693</c:v>
                </c:pt>
                <c:pt idx="19037">
                  <c:v>148.54131875881299</c:v>
                </c:pt>
                <c:pt idx="19038">
                  <c:v>148.547709806136</c:v>
                </c:pt>
                <c:pt idx="19039">
                  <c:v>148.55240107329499</c:v>
                </c:pt>
                <c:pt idx="19040">
                  <c:v>148.54870999997499</c:v>
                </c:pt>
                <c:pt idx="19041">
                  <c:v>148.53646627563501</c:v>
                </c:pt>
                <c:pt idx="19042">
                  <c:v>148.52740562295801</c:v>
                </c:pt>
                <c:pt idx="19043">
                  <c:v>148.50971028154299</c:v>
                </c:pt>
                <c:pt idx="19044">
                  <c:v>148.483966168672</c:v>
                </c:pt>
                <c:pt idx="19045">
                  <c:v>148.45482501701099</c:v>
                </c:pt>
                <c:pt idx="19046">
                  <c:v>148.433000000004</c:v>
                </c:pt>
                <c:pt idx="19047">
                  <c:v>148.41828497871401</c:v>
                </c:pt>
                <c:pt idx="19048">
                  <c:v>148.37608000001299</c:v>
                </c:pt>
                <c:pt idx="19049">
                  <c:v>148.37288734694201</c:v>
                </c:pt>
                <c:pt idx="19050">
                  <c:v>148.34449103790399</c:v>
                </c:pt>
                <c:pt idx="19051">
                  <c:v>148.32347869741901</c:v>
                </c:pt>
                <c:pt idx="19052">
                  <c:v>148.30127219307201</c:v>
                </c:pt>
                <c:pt idx="19053">
                  <c:v>148.28417999997001</c:v>
                </c:pt>
                <c:pt idx="19054">
                  <c:v>148.279133932143</c:v>
                </c:pt>
                <c:pt idx="19055">
                  <c:v>148.27548788012601</c:v>
                </c:pt>
                <c:pt idx="19056">
                  <c:v>148.267217442548</c:v>
                </c:pt>
                <c:pt idx="19057">
                  <c:v>148.2541018421</c:v>
                </c:pt>
                <c:pt idx="19058">
                  <c:v>148.239572858488</c:v>
                </c:pt>
                <c:pt idx="19059">
                  <c:v>148.226277764944</c:v>
                </c:pt>
                <c:pt idx="19060">
                  <c:v>148.21099963791201</c:v>
                </c:pt>
                <c:pt idx="19061">
                  <c:v>148.18863542194001</c:v>
                </c:pt>
                <c:pt idx="19062">
                  <c:v>148.16714378801001</c:v>
                </c:pt>
                <c:pt idx="19063">
                  <c:v>148.14188675226501</c:v>
                </c:pt>
                <c:pt idx="19064">
                  <c:v>148.12555157550301</c:v>
                </c:pt>
                <c:pt idx="19065">
                  <c:v>148.11057873489699</c:v>
                </c:pt>
                <c:pt idx="19066">
                  <c:v>148.09349000004201</c:v>
                </c:pt>
                <c:pt idx="19067">
                  <c:v>148.08026125924999</c:v>
                </c:pt>
                <c:pt idx="19068">
                  <c:v>148.06442902243401</c:v>
                </c:pt>
                <c:pt idx="19069">
                  <c:v>148.050935374359</c:v>
                </c:pt>
                <c:pt idx="19070">
                  <c:v>148.03957321532801</c:v>
                </c:pt>
                <c:pt idx="19071">
                  <c:v>148.02593929654699</c:v>
                </c:pt>
                <c:pt idx="19072">
                  <c:v>148.010715881115</c:v>
                </c:pt>
                <c:pt idx="19073">
                  <c:v>147.99788920828399</c:v>
                </c:pt>
                <c:pt idx="19074">
                  <c:v>147.987567582591</c:v>
                </c:pt>
                <c:pt idx="19075">
                  <c:v>147.98113595933901</c:v>
                </c:pt>
                <c:pt idx="19076">
                  <c:v>147.98492196825799</c:v>
                </c:pt>
                <c:pt idx="19077">
                  <c:v>147.99435029887101</c:v>
                </c:pt>
                <c:pt idx="19078">
                  <c:v>148.00862685496099</c:v>
                </c:pt>
                <c:pt idx="19079">
                  <c:v>148.01848000004401</c:v>
                </c:pt>
                <c:pt idx="19080">
                  <c:v>148.01540999999301</c:v>
                </c:pt>
                <c:pt idx="19081">
                  <c:v>148.01147747661199</c:v>
                </c:pt>
                <c:pt idx="19082">
                  <c:v>148.00036933769101</c:v>
                </c:pt>
                <c:pt idx="19083">
                  <c:v>147.97318279991799</c:v>
                </c:pt>
                <c:pt idx="19084">
                  <c:v>147.94028902995001</c:v>
                </c:pt>
                <c:pt idx="19085">
                  <c:v>147.926148839424</c:v>
                </c:pt>
                <c:pt idx="19086">
                  <c:v>147.91465298310101</c:v>
                </c:pt>
                <c:pt idx="19087">
                  <c:v>147.90534857141699</c:v>
                </c:pt>
                <c:pt idx="19088">
                  <c:v>147.88919720492399</c:v>
                </c:pt>
                <c:pt idx="19089">
                  <c:v>147.876714615835</c:v>
                </c:pt>
                <c:pt idx="19090">
                  <c:v>147.866863429174</c:v>
                </c:pt>
                <c:pt idx="19091">
                  <c:v>147.874920000022</c:v>
                </c:pt>
                <c:pt idx="19092">
                  <c:v>147.87550722978</c:v>
                </c:pt>
                <c:pt idx="19093">
                  <c:v>147.87744574519999</c:v>
                </c:pt>
                <c:pt idx="19094">
                  <c:v>147.88057827204</c:v>
                </c:pt>
                <c:pt idx="19095">
                  <c:v>147.884341101057</c:v>
                </c:pt>
                <c:pt idx="19096">
                  <c:v>147.884368180065</c:v>
                </c:pt>
                <c:pt idx="19097">
                  <c:v>147.87972301929</c:v>
                </c:pt>
                <c:pt idx="19098">
                  <c:v>147.87359900685701</c:v>
                </c:pt>
                <c:pt idx="19099">
                  <c:v>147.862193717503</c:v>
                </c:pt>
                <c:pt idx="19100">
                  <c:v>147.854578176622</c:v>
                </c:pt>
                <c:pt idx="19101">
                  <c:v>147.85390181520401</c:v>
                </c:pt>
                <c:pt idx="19102">
                  <c:v>147.86285610536899</c:v>
                </c:pt>
                <c:pt idx="19103">
                  <c:v>147.87603731120399</c:v>
                </c:pt>
                <c:pt idx="19104">
                  <c:v>147.88357999997999</c:v>
                </c:pt>
                <c:pt idx="19105">
                  <c:v>147.87705491506901</c:v>
                </c:pt>
                <c:pt idx="19106">
                  <c:v>147.87389092764201</c:v>
                </c:pt>
                <c:pt idx="19107">
                  <c:v>147.86635913460501</c:v>
                </c:pt>
                <c:pt idx="19108">
                  <c:v>147.845985370069</c:v>
                </c:pt>
                <c:pt idx="19109">
                  <c:v>147.83576236118901</c:v>
                </c:pt>
                <c:pt idx="19110">
                  <c:v>147.82507337871101</c:v>
                </c:pt>
                <c:pt idx="19111">
                  <c:v>147.81228359724199</c:v>
                </c:pt>
                <c:pt idx="19112">
                  <c:v>147.80464402354599</c:v>
                </c:pt>
                <c:pt idx="19113">
                  <c:v>147.80084796482501</c:v>
                </c:pt>
                <c:pt idx="19114">
                  <c:v>147.79514594881601</c:v>
                </c:pt>
                <c:pt idx="19115">
                  <c:v>147.788202346823</c:v>
                </c:pt>
                <c:pt idx="19116">
                  <c:v>147.786498322244</c:v>
                </c:pt>
                <c:pt idx="19117">
                  <c:v>147.788455804563</c:v>
                </c:pt>
                <c:pt idx="19118">
                  <c:v>147.79559163301599</c:v>
                </c:pt>
                <c:pt idx="19119">
                  <c:v>147.80204246505801</c:v>
                </c:pt>
                <c:pt idx="19120">
                  <c:v>147.81005309527501</c:v>
                </c:pt>
                <c:pt idx="19121">
                  <c:v>147.82596459592</c:v>
                </c:pt>
                <c:pt idx="19122">
                  <c:v>147.843140806289</c:v>
                </c:pt>
                <c:pt idx="19123">
                  <c:v>147.85840973237401</c:v>
                </c:pt>
                <c:pt idx="19124">
                  <c:v>147.87175494772799</c:v>
                </c:pt>
                <c:pt idx="19125">
                  <c:v>147.878330000001</c:v>
                </c:pt>
                <c:pt idx="19126">
                  <c:v>147.88339065705401</c:v>
                </c:pt>
                <c:pt idx="19127">
                  <c:v>147.89205029993599</c:v>
                </c:pt>
                <c:pt idx="19128">
                  <c:v>147.89809416361001</c:v>
                </c:pt>
                <c:pt idx="19129">
                  <c:v>147.903261006457</c:v>
                </c:pt>
                <c:pt idx="19130">
                  <c:v>147.90633730371599</c:v>
                </c:pt>
                <c:pt idx="19131">
                  <c:v>147.904291932338</c:v>
                </c:pt>
                <c:pt idx="19132">
                  <c:v>147.90043659795799</c:v>
                </c:pt>
                <c:pt idx="19133">
                  <c:v>147.90073977514299</c:v>
                </c:pt>
                <c:pt idx="19134">
                  <c:v>147.900549906663</c:v>
                </c:pt>
                <c:pt idx="19135">
                  <c:v>147.89840780636601</c:v>
                </c:pt>
                <c:pt idx="19136">
                  <c:v>147.89645943112399</c:v>
                </c:pt>
                <c:pt idx="19137">
                  <c:v>147.89893989372899</c:v>
                </c:pt>
                <c:pt idx="19138">
                  <c:v>147.90070055455001</c:v>
                </c:pt>
                <c:pt idx="19139">
                  <c:v>147.90783999999999</c:v>
                </c:pt>
                <c:pt idx="19140">
                  <c:v>147.907694788084</c:v>
                </c:pt>
                <c:pt idx="19141">
                  <c:v>147.907237520672</c:v>
                </c:pt>
                <c:pt idx="19142">
                  <c:v>147.90548583803201</c:v>
                </c:pt>
                <c:pt idx="19143">
                  <c:v>147.90445195120901</c:v>
                </c:pt>
                <c:pt idx="19144">
                  <c:v>147.906545558088</c:v>
                </c:pt>
                <c:pt idx="19145">
                  <c:v>147.908207697085</c:v>
                </c:pt>
                <c:pt idx="19146">
                  <c:v>147.902758286866</c:v>
                </c:pt>
                <c:pt idx="19147">
                  <c:v>147.89116319445901</c:v>
                </c:pt>
                <c:pt idx="19148">
                  <c:v>147.879040315792</c:v>
                </c:pt>
                <c:pt idx="19149">
                  <c:v>147.862560000005</c:v>
                </c:pt>
                <c:pt idx="19150">
                  <c:v>147.862560000005</c:v>
                </c:pt>
                <c:pt idx="19151">
                  <c:v>147.842386052931</c:v>
                </c:pt>
                <c:pt idx="19152">
                  <c:v>147.82308612939701</c:v>
                </c:pt>
                <c:pt idx="19153">
                  <c:v>147.80627765968001</c:v>
                </c:pt>
                <c:pt idx="19154">
                  <c:v>147.791778325021</c:v>
                </c:pt>
                <c:pt idx="19155">
                  <c:v>147.77578670967799</c:v>
                </c:pt>
                <c:pt idx="19156">
                  <c:v>147.76058565235499</c:v>
                </c:pt>
                <c:pt idx="19157">
                  <c:v>147.749947394213</c:v>
                </c:pt>
                <c:pt idx="19158">
                  <c:v>147.734298851262</c:v>
                </c:pt>
                <c:pt idx="19159">
                  <c:v>147.71680310019599</c:v>
                </c:pt>
                <c:pt idx="19160">
                  <c:v>147.706118868743</c:v>
                </c:pt>
                <c:pt idx="19161">
                  <c:v>147.703130000008</c:v>
                </c:pt>
                <c:pt idx="19162">
                  <c:v>147.700100000014</c:v>
                </c:pt>
                <c:pt idx="19163">
                  <c:v>147.69495658497999</c:v>
                </c:pt>
                <c:pt idx="19164">
                  <c:v>147.694703769044</c:v>
                </c:pt>
                <c:pt idx="19165">
                  <c:v>147.69917543019801</c:v>
                </c:pt>
                <c:pt idx="19166">
                  <c:v>147.704095458442</c:v>
                </c:pt>
                <c:pt idx="19167">
                  <c:v>147.71007319251501</c:v>
                </c:pt>
                <c:pt idx="19168">
                  <c:v>147.720108845944</c:v>
                </c:pt>
                <c:pt idx="19169">
                  <c:v>147.72761671657901</c:v>
                </c:pt>
                <c:pt idx="19170">
                  <c:v>147.73817029274699</c:v>
                </c:pt>
                <c:pt idx="19171">
                  <c:v>147.74858298092201</c:v>
                </c:pt>
                <c:pt idx="19172">
                  <c:v>147.76397689089501</c:v>
                </c:pt>
                <c:pt idx="19173">
                  <c:v>147.78469248358601</c:v>
                </c:pt>
                <c:pt idx="19174">
                  <c:v>147.80445947996299</c:v>
                </c:pt>
                <c:pt idx="19175">
                  <c:v>147.82138032702201</c:v>
                </c:pt>
                <c:pt idx="19176">
                  <c:v>147.83159000003201</c:v>
                </c:pt>
                <c:pt idx="19177">
                  <c:v>147.83695004438201</c:v>
                </c:pt>
                <c:pt idx="19178">
                  <c:v>147.83861169328199</c:v>
                </c:pt>
                <c:pt idx="19179">
                  <c:v>147.84531933387501</c:v>
                </c:pt>
                <c:pt idx="19180">
                  <c:v>147.85499079402101</c:v>
                </c:pt>
                <c:pt idx="19181">
                  <c:v>147.86483487383401</c:v>
                </c:pt>
                <c:pt idx="19182">
                  <c:v>147.874250338331</c:v>
                </c:pt>
                <c:pt idx="19183">
                  <c:v>147.89329918069501</c:v>
                </c:pt>
                <c:pt idx="19184">
                  <c:v>147.92234269045301</c:v>
                </c:pt>
                <c:pt idx="19185">
                  <c:v>147.94330959382401</c:v>
                </c:pt>
                <c:pt idx="19186">
                  <c:v>147.95788771981901</c:v>
                </c:pt>
                <c:pt idx="19187">
                  <c:v>147.97100034690101</c:v>
                </c:pt>
                <c:pt idx="19188">
                  <c:v>147.975022814211</c:v>
                </c:pt>
                <c:pt idx="19189">
                  <c:v>147.98202396799601</c:v>
                </c:pt>
                <c:pt idx="19190">
                  <c:v>147.99503999996301</c:v>
                </c:pt>
                <c:pt idx="19191">
                  <c:v>148.010482160289</c:v>
                </c:pt>
                <c:pt idx="19192">
                  <c:v>148.024500023792</c:v>
                </c:pt>
                <c:pt idx="19193">
                  <c:v>148.03192375838401</c:v>
                </c:pt>
                <c:pt idx="19194">
                  <c:v>148.03697509420701</c:v>
                </c:pt>
                <c:pt idx="19195">
                  <c:v>148.03920272975</c:v>
                </c:pt>
                <c:pt idx="19196">
                  <c:v>148.034975880285</c:v>
                </c:pt>
                <c:pt idx="19197">
                  <c:v>148.024672216499</c:v>
                </c:pt>
                <c:pt idx="19198">
                  <c:v>148.01201631801499</c:v>
                </c:pt>
                <c:pt idx="19199">
                  <c:v>147.99777029902799</c:v>
                </c:pt>
                <c:pt idx="19200">
                  <c:v>147.982762126925</c:v>
                </c:pt>
                <c:pt idx="19201">
                  <c:v>147.97191144128399</c:v>
                </c:pt>
                <c:pt idx="19202">
                  <c:v>147.96570708936099</c:v>
                </c:pt>
                <c:pt idx="19203">
                  <c:v>147.95981999999</c:v>
                </c:pt>
                <c:pt idx="19204">
                  <c:v>147.958639849973</c:v>
                </c:pt>
                <c:pt idx="19205">
                  <c:v>147.960468487128</c:v>
                </c:pt>
                <c:pt idx="19206">
                  <c:v>147.95988622583701</c:v>
                </c:pt>
                <c:pt idx="19207">
                  <c:v>147.951756749221</c:v>
                </c:pt>
                <c:pt idx="19208">
                  <c:v>147.93684112512801</c:v>
                </c:pt>
                <c:pt idx="19209">
                  <c:v>147.92283642989099</c:v>
                </c:pt>
                <c:pt idx="19210">
                  <c:v>147.90390777431401</c:v>
                </c:pt>
                <c:pt idx="19211">
                  <c:v>147.887517070087</c:v>
                </c:pt>
                <c:pt idx="19212">
                  <c:v>147.88225101061701</c:v>
                </c:pt>
                <c:pt idx="19213">
                  <c:v>147.87832554216601</c:v>
                </c:pt>
                <c:pt idx="19214">
                  <c:v>147.876979999979</c:v>
                </c:pt>
                <c:pt idx="19215">
                  <c:v>147.87719920292599</c:v>
                </c:pt>
                <c:pt idx="19216">
                  <c:v>147.878164092379</c:v>
                </c:pt>
                <c:pt idx="19217">
                  <c:v>147.88018889035399</c:v>
                </c:pt>
                <c:pt idx="19218">
                  <c:v>147.883267765369</c:v>
                </c:pt>
                <c:pt idx="19219">
                  <c:v>147.88657496031999</c:v>
                </c:pt>
                <c:pt idx="19220">
                  <c:v>147.891316053368</c:v>
                </c:pt>
                <c:pt idx="19221">
                  <c:v>147.89614648733701</c:v>
                </c:pt>
                <c:pt idx="19222">
                  <c:v>147.90014495514899</c:v>
                </c:pt>
                <c:pt idx="19223">
                  <c:v>147.89938497359901</c:v>
                </c:pt>
                <c:pt idx="19224">
                  <c:v>147.89907349312901</c:v>
                </c:pt>
                <c:pt idx="19225">
                  <c:v>147.90709000003201</c:v>
                </c:pt>
                <c:pt idx="19226">
                  <c:v>147.90725931885299</c:v>
                </c:pt>
                <c:pt idx="19227">
                  <c:v>147.907730000046</c:v>
                </c:pt>
                <c:pt idx="19228">
                  <c:v>147.906946223658</c:v>
                </c:pt>
                <c:pt idx="19229">
                  <c:v>147.91029517195099</c:v>
                </c:pt>
                <c:pt idx="19230">
                  <c:v>147.913365030455</c:v>
                </c:pt>
                <c:pt idx="19231">
                  <c:v>147.91721242388701</c:v>
                </c:pt>
                <c:pt idx="19232">
                  <c:v>147.92204095270799</c:v>
                </c:pt>
                <c:pt idx="19233">
                  <c:v>147.92568015178199</c:v>
                </c:pt>
                <c:pt idx="19234">
                  <c:v>147.92686856555201</c:v>
                </c:pt>
                <c:pt idx="19235">
                  <c:v>147.92895308696399</c:v>
                </c:pt>
                <c:pt idx="19236">
                  <c:v>147.92778871762599</c:v>
                </c:pt>
                <c:pt idx="19237">
                  <c:v>147.92080133489799</c:v>
                </c:pt>
                <c:pt idx="19238">
                  <c:v>147.91834473083699</c:v>
                </c:pt>
                <c:pt idx="19239">
                  <c:v>147.91855999997301</c:v>
                </c:pt>
                <c:pt idx="19240">
                  <c:v>147.92620070616499</c:v>
                </c:pt>
                <c:pt idx="19241">
                  <c:v>147.939150350907</c:v>
                </c:pt>
                <c:pt idx="19242">
                  <c:v>147.94624759799299</c:v>
                </c:pt>
                <c:pt idx="19243">
                  <c:v>147.94866734090201</c:v>
                </c:pt>
                <c:pt idx="19244">
                  <c:v>147.94842391503801</c:v>
                </c:pt>
                <c:pt idx="19245">
                  <c:v>147.940457865024</c:v>
                </c:pt>
                <c:pt idx="19246">
                  <c:v>147.932066198564</c:v>
                </c:pt>
                <c:pt idx="19247">
                  <c:v>147.933286609974</c:v>
                </c:pt>
                <c:pt idx="19248">
                  <c:v>147.93799566058701</c:v>
                </c:pt>
                <c:pt idx="19249">
                  <c:v>147.94562999997601</c:v>
                </c:pt>
                <c:pt idx="19250">
                  <c:v>147.957116629035</c:v>
                </c:pt>
                <c:pt idx="19251">
                  <c:v>147.96004000000701</c:v>
                </c:pt>
                <c:pt idx="19252">
                  <c:v>147.975665971225</c:v>
                </c:pt>
                <c:pt idx="19253">
                  <c:v>147.99936239298901</c:v>
                </c:pt>
                <c:pt idx="19254">
                  <c:v>148.021694887742</c:v>
                </c:pt>
                <c:pt idx="19255">
                  <c:v>148.04124005029499</c:v>
                </c:pt>
                <c:pt idx="19256">
                  <c:v>148.060325183673</c:v>
                </c:pt>
                <c:pt idx="19257">
                  <c:v>148.07887218613001</c:v>
                </c:pt>
                <c:pt idx="19258">
                  <c:v>148.100189264416</c:v>
                </c:pt>
                <c:pt idx="19259">
                  <c:v>148.114968823943</c:v>
                </c:pt>
                <c:pt idx="19260">
                  <c:v>148.12553263454899</c:v>
                </c:pt>
                <c:pt idx="19261">
                  <c:v>148.12621999998001</c:v>
                </c:pt>
                <c:pt idx="19262">
                  <c:v>148.12421753531501</c:v>
                </c:pt>
                <c:pt idx="19263">
                  <c:v>148.12042651634701</c:v>
                </c:pt>
                <c:pt idx="19264">
                  <c:v>148.118943150512</c:v>
                </c:pt>
                <c:pt idx="19265">
                  <c:v>148.11547700064</c:v>
                </c:pt>
                <c:pt idx="19266">
                  <c:v>148.11102236611799</c:v>
                </c:pt>
                <c:pt idx="19267">
                  <c:v>148.10832116589501</c:v>
                </c:pt>
                <c:pt idx="19268">
                  <c:v>148.10995079578399</c:v>
                </c:pt>
                <c:pt idx="19269">
                  <c:v>148.112524739794</c:v>
                </c:pt>
                <c:pt idx="19270">
                  <c:v>148.113159999987</c:v>
                </c:pt>
                <c:pt idx="19271">
                  <c:v>148.11393016094101</c:v>
                </c:pt>
                <c:pt idx="19272">
                  <c:v>148.11464453797799</c:v>
                </c:pt>
                <c:pt idx="19273">
                  <c:v>148.11539922347501</c:v>
                </c:pt>
                <c:pt idx="19274">
                  <c:v>148.11817918303299</c:v>
                </c:pt>
                <c:pt idx="19275">
                  <c:v>148.11970338317099</c:v>
                </c:pt>
                <c:pt idx="19276">
                  <c:v>148.115124971988</c:v>
                </c:pt>
                <c:pt idx="19277">
                  <c:v>148.10709180321899</c:v>
                </c:pt>
                <c:pt idx="19278">
                  <c:v>148.103306752799</c:v>
                </c:pt>
                <c:pt idx="19279">
                  <c:v>148.098196248709</c:v>
                </c:pt>
                <c:pt idx="19280">
                  <c:v>148.09017535820701</c:v>
                </c:pt>
                <c:pt idx="19281">
                  <c:v>148.075075524005</c:v>
                </c:pt>
                <c:pt idx="19282">
                  <c:v>148.058350000025</c:v>
                </c:pt>
                <c:pt idx="19283">
                  <c:v>148.04849007578801</c:v>
                </c:pt>
                <c:pt idx="19284">
                  <c:v>148.04124768909799</c:v>
                </c:pt>
                <c:pt idx="19285">
                  <c:v>148.03408805833601</c:v>
                </c:pt>
                <c:pt idx="19286">
                  <c:v>148.02723506586901</c:v>
                </c:pt>
                <c:pt idx="19287">
                  <c:v>148.02100890789799</c:v>
                </c:pt>
                <c:pt idx="19288">
                  <c:v>148.01479921835099</c:v>
                </c:pt>
                <c:pt idx="19289">
                  <c:v>148.00789509414599</c:v>
                </c:pt>
                <c:pt idx="19290">
                  <c:v>148.00331644532599</c:v>
                </c:pt>
                <c:pt idx="19291">
                  <c:v>148.000996585807</c:v>
                </c:pt>
                <c:pt idx="19292">
                  <c:v>148.00374465782599</c:v>
                </c:pt>
                <c:pt idx="19293">
                  <c:v>148.00462192892601</c:v>
                </c:pt>
                <c:pt idx="19294">
                  <c:v>148.00832000001901</c:v>
                </c:pt>
                <c:pt idx="19295">
                  <c:v>148.00493338949099</c:v>
                </c:pt>
                <c:pt idx="19296">
                  <c:v>148.001858125886</c:v>
                </c:pt>
                <c:pt idx="19297">
                  <c:v>147.99673004763201</c:v>
                </c:pt>
                <c:pt idx="19298">
                  <c:v>147.99051467049199</c:v>
                </c:pt>
                <c:pt idx="19299">
                  <c:v>147.98149976559199</c:v>
                </c:pt>
                <c:pt idx="19300">
                  <c:v>147.97051144812599</c:v>
                </c:pt>
                <c:pt idx="19301">
                  <c:v>147.96395916154299</c:v>
                </c:pt>
                <c:pt idx="19302">
                  <c:v>147.95978728332099</c:v>
                </c:pt>
                <c:pt idx="19303">
                  <c:v>147.95455758893999</c:v>
                </c:pt>
                <c:pt idx="19304">
                  <c:v>147.949748985014</c:v>
                </c:pt>
                <c:pt idx="19305">
                  <c:v>147.945579662309</c:v>
                </c:pt>
                <c:pt idx="19306">
                  <c:v>147.94292999995301</c:v>
                </c:pt>
                <c:pt idx="19307">
                  <c:v>147.94384285484199</c:v>
                </c:pt>
                <c:pt idx="19308">
                  <c:v>147.93669412004701</c:v>
                </c:pt>
                <c:pt idx="19309">
                  <c:v>147.93018480885399</c:v>
                </c:pt>
                <c:pt idx="19310">
                  <c:v>147.92484808687499</c:v>
                </c:pt>
                <c:pt idx="19311">
                  <c:v>147.916969676158</c:v>
                </c:pt>
                <c:pt idx="19312">
                  <c:v>147.90882230588301</c:v>
                </c:pt>
                <c:pt idx="19313">
                  <c:v>147.90785412995999</c:v>
                </c:pt>
                <c:pt idx="19314">
                  <c:v>147.91009479176799</c:v>
                </c:pt>
                <c:pt idx="19315">
                  <c:v>147.917479539108</c:v>
                </c:pt>
                <c:pt idx="19316">
                  <c:v>147.930345834745</c:v>
                </c:pt>
                <c:pt idx="19317">
                  <c:v>147.950256366845</c:v>
                </c:pt>
                <c:pt idx="19318">
                  <c:v>147.96079079434901</c:v>
                </c:pt>
                <c:pt idx="19319">
                  <c:v>147.964049246114</c:v>
                </c:pt>
                <c:pt idx="19320">
                  <c:v>147.96414630202599</c:v>
                </c:pt>
                <c:pt idx="19321">
                  <c:v>147.96496640908401</c:v>
                </c:pt>
                <c:pt idx="19322">
                  <c:v>147.96600435433299</c:v>
                </c:pt>
                <c:pt idx="19323">
                  <c:v>147.964572311605</c:v>
                </c:pt>
                <c:pt idx="19324">
                  <c:v>147.95932657905101</c:v>
                </c:pt>
                <c:pt idx="19325">
                  <c:v>147.951214874508</c:v>
                </c:pt>
                <c:pt idx="19326">
                  <c:v>147.942218056558</c:v>
                </c:pt>
                <c:pt idx="19327">
                  <c:v>147.93305085347501</c:v>
                </c:pt>
                <c:pt idx="19328">
                  <c:v>147.92824584555899</c:v>
                </c:pt>
                <c:pt idx="19329">
                  <c:v>147.92421000002</c:v>
                </c:pt>
                <c:pt idx="19330">
                  <c:v>147.92184232383801</c:v>
                </c:pt>
                <c:pt idx="19331">
                  <c:v>147.920653502069</c:v>
                </c:pt>
                <c:pt idx="19332">
                  <c:v>147.91950154442401</c:v>
                </c:pt>
                <c:pt idx="19333">
                  <c:v>147.91735592825299</c:v>
                </c:pt>
                <c:pt idx="19334">
                  <c:v>147.912138841173</c:v>
                </c:pt>
                <c:pt idx="19335">
                  <c:v>147.90657385991</c:v>
                </c:pt>
                <c:pt idx="19336">
                  <c:v>147.90855194707299</c:v>
                </c:pt>
                <c:pt idx="19337">
                  <c:v>147.91244476680001</c:v>
                </c:pt>
                <c:pt idx="19338">
                  <c:v>147.915385542693</c:v>
                </c:pt>
                <c:pt idx="19339">
                  <c:v>147.92070488990299</c:v>
                </c:pt>
                <c:pt idx="19340">
                  <c:v>147.927713029449</c:v>
                </c:pt>
                <c:pt idx="19341">
                  <c:v>147.93769999996499</c:v>
                </c:pt>
                <c:pt idx="19342">
                  <c:v>147.94514462604201</c:v>
                </c:pt>
                <c:pt idx="19343">
                  <c:v>147.94660806776301</c:v>
                </c:pt>
                <c:pt idx="19344">
                  <c:v>147.941050503078</c:v>
                </c:pt>
                <c:pt idx="19345">
                  <c:v>147.931448127198</c:v>
                </c:pt>
                <c:pt idx="19346">
                  <c:v>147.91714385048499</c:v>
                </c:pt>
                <c:pt idx="19347">
                  <c:v>147.904189435776</c:v>
                </c:pt>
                <c:pt idx="19348">
                  <c:v>147.89635173974199</c:v>
                </c:pt>
                <c:pt idx="19349">
                  <c:v>147.89331876866601</c:v>
                </c:pt>
                <c:pt idx="19350">
                  <c:v>147.898714029747</c:v>
                </c:pt>
                <c:pt idx="19351">
                  <c:v>147.90118000003201</c:v>
                </c:pt>
                <c:pt idx="19352">
                  <c:v>147.90261011750701</c:v>
                </c:pt>
                <c:pt idx="19353">
                  <c:v>147.91308705917001</c:v>
                </c:pt>
                <c:pt idx="19354">
                  <c:v>147.930428361396</c:v>
                </c:pt>
                <c:pt idx="19355">
                  <c:v>147.94669999999499</c:v>
                </c:pt>
                <c:pt idx="19356">
                  <c:v>147.954088694186</c:v>
                </c:pt>
                <c:pt idx="19357">
                  <c:v>147.96544120879699</c:v>
                </c:pt>
                <c:pt idx="19358">
                  <c:v>147.971841953829</c:v>
                </c:pt>
                <c:pt idx="19359">
                  <c:v>147.97153272929401</c:v>
                </c:pt>
                <c:pt idx="19360">
                  <c:v>147.97298743521699</c:v>
                </c:pt>
                <c:pt idx="19361">
                  <c:v>147.98130536154201</c:v>
                </c:pt>
                <c:pt idx="19362">
                  <c:v>147.98775477018799</c:v>
                </c:pt>
                <c:pt idx="19363">
                  <c:v>147.98954845961501</c:v>
                </c:pt>
                <c:pt idx="19364">
                  <c:v>147.98790255398399</c:v>
                </c:pt>
                <c:pt idx="19365">
                  <c:v>147.984103562657</c:v>
                </c:pt>
                <c:pt idx="19366">
                  <c:v>147.98385011618799</c:v>
                </c:pt>
                <c:pt idx="19367">
                  <c:v>147.98498412832899</c:v>
                </c:pt>
                <c:pt idx="19368">
                  <c:v>147.97141000001699</c:v>
                </c:pt>
                <c:pt idx="19369">
                  <c:v>147.96897261202901</c:v>
                </c:pt>
                <c:pt idx="19370">
                  <c:v>147.96356999747101</c:v>
                </c:pt>
                <c:pt idx="19371">
                  <c:v>147.95945350242999</c:v>
                </c:pt>
                <c:pt idx="19372">
                  <c:v>147.95544922345101</c:v>
                </c:pt>
                <c:pt idx="19373">
                  <c:v>147.946434339067</c:v>
                </c:pt>
                <c:pt idx="19374">
                  <c:v>147.93549344797199</c:v>
                </c:pt>
                <c:pt idx="19375">
                  <c:v>147.92472931869301</c:v>
                </c:pt>
                <c:pt idx="19376">
                  <c:v>147.909284297813</c:v>
                </c:pt>
                <c:pt idx="19377">
                  <c:v>147.9048378814</c:v>
                </c:pt>
                <c:pt idx="19378">
                  <c:v>147.90532445655001</c:v>
                </c:pt>
                <c:pt idx="19379">
                  <c:v>147.90699999996599</c:v>
                </c:pt>
                <c:pt idx="19380">
                  <c:v>147.907836101779</c:v>
                </c:pt>
                <c:pt idx="19381">
                  <c:v>147.90437856943299</c:v>
                </c:pt>
                <c:pt idx="19382">
                  <c:v>147.90177469249099</c:v>
                </c:pt>
                <c:pt idx="19383">
                  <c:v>147.902520952858</c:v>
                </c:pt>
                <c:pt idx="19384">
                  <c:v>147.90408777855799</c:v>
                </c:pt>
                <c:pt idx="19385">
                  <c:v>147.90268075573101</c:v>
                </c:pt>
                <c:pt idx="19386">
                  <c:v>147.89828342943801</c:v>
                </c:pt>
                <c:pt idx="19387">
                  <c:v>147.89536451360601</c:v>
                </c:pt>
                <c:pt idx="19388">
                  <c:v>147.895160000001</c:v>
                </c:pt>
                <c:pt idx="19389">
                  <c:v>147.897127756618</c:v>
                </c:pt>
                <c:pt idx="19390">
                  <c:v>147.90999981479101</c:v>
                </c:pt>
                <c:pt idx="19391">
                  <c:v>147.92848860640001</c:v>
                </c:pt>
                <c:pt idx="19392">
                  <c:v>147.93840136737299</c:v>
                </c:pt>
                <c:pt idx="19393">
                  <c:v>147.954089999969</c:v>
                </c:pt>
                <c:pt idx="19394">
                  <c:v>147.96243378910401</c:v>
                </c:pt>
                <c:pt idx="19395">
                  <c:v>147.96801483773601</c:v>
                </c:pt>
                <c:pt idx="19396">
                  <c:v>147.97520178172999</c:v>
                </c:pt>
                <c:pt idx="19397">
                  <c:v>147.986705357765</c:v>
                </c:pt>
                <c:pt idx="19398">
                  <c:v>147.996047694445</c:v>
                </c:pt>
                <c:pt idx="19399">
                  <c:v>148.001534641549</c:v>
                </c:pt>
                <c:pt idx="19400">
                  <c:v>148.00442986780601</c:v>
                </c:pt>
                <c:pt idx="19401">
                  <c:v>148.00381283565801</c:v>
                </c:pt>
                <c:pt idx="19402">
                  <c:v>148.002415104026</c:v>
                </c:pt>
                <c:pt idx="19403">
                  <c:v>147.99435227244001</c:v>
                </c:pt>
                <c:pt idx="19404">
                  <c:v>147.98136526026801</c:v>
                </c:pt>
                <c:pt idx="19405">
                  <c:v>147.965688846539</c:v>
                </c:pt>
                <c:pt idx="19406">
                  <c:v>147.949874852363</c:v>
                </c:pt>
                <c:pt idx="19407">
                  <c:v>147.93582745834999</c:v>
                </c:pt>
                <c:pt idx="19408">
                  <c:v>147.919770000027</c:v>
                </c:pt>
                <c:pt idx="19409">
                  <c:v>147.90504102724501</c:v>
                </c:pt>
                <c:pt idx="19410">
                  <c:v>147.89215374141</c:v>
                </c:pt>
                <c:pt idx="19411">
                  <c:v>147.881955263554</c:v>
                </c:pt>
                <c:pt idx="19412">
                  <c:v>147.868557072371</c:v>
                </c:pt>
                <c:pt idx="19413">
                  <c:v>147.85653546832</c:v>
                </c:pt>
                <c:pt idx="19414">
                  <c:v>147.850574115987</c:v>
                </c:pt>
                <c:pt idx="19415">
                  <c:v>147.84201379134299</c:v>
                </c:pt>
                <c:pt idx="19416">
                  <c:v>147.838687319239</c:v>
                </c:pt>
                <c:pt idx="19417">
                  <c:v>147.82765480205501</c:v>
                </c:pt>
                <c:pt idx="19418">
                  <c:v>147.81647082899701</c:v>
                </c:pt>
                <c:pt idx="19419">
                  <c:v>147.81352838590601</c:v>
                </c:pt>
                <c:pt idx="19420">
                  <c:v>147.814236595903</c:v>
                </c:pt>
                <c:pt idx="19421">
                  <c:v>147.82207242532101</c:v>
                </c:pt>
                <c:pt idx="19422">
                  <c:v>147.83481677431999</c:v>
                </c:pt>
                <c:pt idx="19423">
                  <c:v>147.847084503546</c:v>
                </c:pt>
                <c:pt idx="19424">
                  <c:v>147.860621442949</c:v>
                </c:pt>
                <c:pt idx="19425">
                  <c:v>147.873490770708</c:v>
                </c:pt>
                <c:pt idx="19426">
                  <c:v>147.88365463940499</c:v>
                </c:pt>
                <c:pt idx="19427">
                  <c:v>147.89305725608099</c:v>
                </c:pt>
                <c:pt idx="19428">
                  <c:v>147.900101256456</c:v>
                </c:pt>
                <c:pt idx="19429">
                  <c:v>147.909668566943</c:v>
                </c:pt>
                <c:pt idx="19430">
                  <c:v>147.91698360531299</c:v>
                </c:pt>
                <c:pt idx="19431">
                  <c:v>147.91958907718899</c:v>
                </c:pt>
                <c:pt idx="19432">
                  <c:v>147.92272924814</c:v>
                </c:pt>
                <c:pt idx="19433">
                  <c:v>147.922180000016</c:v>
                </c:pt>
                <c:pt idx="19434">
                  <c:v>147.924525257309</c:v>
                </c:pt>
                <c:pt idx="19435">
                  <c:v>147.92937564783099</c:v>
                </c:pt>
                <c:pt idx="19436">
                  <c:v>147.93484107389801</c:v>
                </c:pt>
                <c:pt idx="19437">
                  <c:v>147.940278657997</c:v>
                </c:pt>
                <c:pt idx="19438">
                  <c:v>147.94901774323799</c:v>
                </c:pt>
                <c:pt idx="19439">
                  <c:v>147.95972371651899</c:v>
                </c:pt>
                <c:pt idx="19440">
                  <c:v>147.96667049568501</c:v>
                </c:pt>
                <c:pt idx="19441">
                  <c:v>147.969205582</c:v>
                </c:pt>
                <c:pt idx="19442">
                  <c:v>147.970136827548</c:v>
                </c:pt>
                <c:pt idx="19443">
                  <c:v>147.97148080501</c:v>
                </c:pt>
                <c:pt idx="19444">
                  <c:v>147.97481000003199</c:v>
                </c:pt>
                <c:pt idx="19445">
                  <c:v>147.97757000005399</c:v>
                </c:pt>
                <c:pt idx="19446">
                  <c:v>147.97283500997099</c:v>
                </c:pt>
                <c:pt idx="19447">
                  <c:v>147.96788570156801</c:v>
                </c:pt>
                <c:pt idx="19448">
                  <c:v>147.96076709992801</c:v>
                </c:pt>
                <c:pt idx="19449">
                  <c:v>147.95309745364199</c:v>
                </c:pt>
                <c:pt idx="19450">
                  <c:v>147.946046810312</c:v>
                </c:pt>
                <c:pt idx="19451">
                  <c:v>147.93702428839299</c:v>
                </c:pt>
                <c:pt idx="19452">
                  <c:v>147.92600913746401</c:v>
                </c:pt>
                <c:pt idx="19453">
                  <c:v>147.916366245783</c:v>
                </c:pt>
                <c:pt idx="19454">
                  <c:v>147.903451239779</c:v>
                </c:pt>
                <c:pt idx="19455">
                  <c:v>147.888548008399</c:v>
                </c:pt>
                <c:pt idx="19456">
                  <c:v>147.877327322718</c:v>
                </c:pt>
                <c:pt idx="19457">
                  <c:v>147.86899999996101</c:v>
                </c:pt>
                <c:pt idx="19458">
                  <c:v>147.86941619222301</c:v>
                </c:pt>
                <c:pt idx="19459">
                  <c:v>147.87522999994101</c:v>
                </c:pt>
                <c:pt idx="19460">
                  <c:v>147.87522999994101</c:v>
                </c:pt>
                <c:pt idx="19461">
                  <c:v>147.878640043427</c:v>
                </c:pt>
                <c:pt idx="19462">
                  <c:v>147.88389416391701</c:v>
                </c:pt>
                <c:pt idx="19463">
                  <c:v>147.88352326704501</c:v>
                </c:pt>
                <c:pt idx="19464">
                  <c:v>147.88270738866899</c:v>
                </c:pt>
                <c:pt idx="19465">
                  <c:v>147.88534220122301</c:v>
                </c:pt>
                <c:pt idx="19466">
                  <c:v>147.89229181696501</c:v>
                </c:pt>
                <c:pt idx="19467">
                  <c:v>147.899567927497</c:v>
                </c:pt>
                <c:pt idx="19468">
                  <c:v>147.90227203391601</c:v>
                </c:pt>
                <c:pt idx="19469">
                  <c:v>147.900414829082</c:v>
                </c:pt>
                <c:pt idx="19470">
                  <c:v>147.90409490574601</c:v>
                </c:pt>
                <c:pt idx="19471">
                  <c:v>147.90913368772399</c:v>
                </c:pt>
                <c:pt idx="19472">
                  <c:v>147.916990000022</c:v>
                </c:pt>
                <c:pt idx="19473">
                  <c:v>147.92533239860299</c:v>
                </c:pt>
                <c:pt idx="19474">
                  <c:v>147.930592394174</c:v>
                </c:pt>
                <c:pt idx="19475">
                  <c:v>147.932606450186</c:v>
                </c:pt>
                <c:pt idx="19476">
                  <c:v>147.93211808383501</c:v>
                </c:pt>
                <c:pt idx="19477">
                  <c:v>147.93198218389099</c:v>
                </c:pt>
                <c:pt idx="19478">
                  <c:v>147.936995752249</c:v>
                </c:pt>
                <c:pt idx="19479">
                  <c:v>147.946779315437</c:v>
                </c:pt>
                <c:pt idx="19480">
                  <c:v>147.95376468670199</c:v>
                </c:pt>
                <c:pt idx="19481">
                  <c:v>147.95578053459201</c:v>
                </c:pt>
                <c:pt idx="19482">
                  <c:v>147.954179999936</c:v>
                </c:pt>
                <c:pt idx="19483">
                  <c:v>147.95405950611899</c:v>
                </c:pt>
                <c:pt idx="19484">
                  <c:v>147.95412796338201</c:v>
                </c:pt>
                <c:pt idx="19485">
                  <c:v>147.961063515706</c:v>
                </c:pt>
                <c:pt idx="19486">
                  <c:v>147.96177982199799</c:v>
                </c:pt>
                <c:pt idx="19487">
                  <c:v>147.953236550231</c:v>
                </c:pt>
                <c:pt idx="19488">
                  <c:v>147.94764999998799</c:v>
                </c:pt>
                <c:pt idx="19489">
                  <c:v>147.94699136588099</c:v>
                </c:pt>
                <c:pt idx="19490">
                  <c:v>147.94803617379401</c:v>
                </c:pt>
                <c:pt idx="19491">
                  <c:v>147.94826357122</c:v>
                </c:pt>
                <c:pt idx="19492">
                  <c:v>147.94618462691301</c:v>
                </c:pt>
                <c:pt idx="19493">
                  <c:v>147.942591726573</c:v>
                </c:pt>
                <c:pt idx="19494">
                  <c:v>147.93740859751301</c:v>
                </c:pt>
                <c:pt idx="19495">
                  <c:v>147.93024539128999</c:v>
                </c:pt>
                <c:pt idx="19496">
                  <c:v>147.924169422631</c:v>
                </c:pt>
                <c:pt idx="19497">
                  <c:v>147.915391983782</c:v>
                </c:pt>
                <c:pt idx="19498">
                  <c:v>147.90754333753901</c:v>
                </c:pt>
                <c:pt idx="19499">
                  <c:v>147.89756562840299</c:v>
                </c:pt>
                <c:pt idx="19500">
                  <c:v>147.89736952129601</c:v>
                </c:pt>
                <c:pt idx="19501">
                  <c:v>147.90012999997501</c:v>
                </c:pt>
                <c:pt idx="19502">
                  <c:v>147.897002487961</c:v>
                </c:pt>
                <c:pt idx="19503">
                  <c:v>147.896553495814</c:v>
                </c:pt>
                <c:pt idx="19504">
                  <c:v>147.896279620906</c:v>
                </c:pt>
                <c:pt idx="19505">
                  <c:v>147.89697564648199</c:v>
                </c:pt>
                <c:pt idx="19506">
                  <c:v>147.90030730332899</c:v>
                </c:pt>
                <c:pt idx="19507">
                  <c:v>147.906381864069</c:v>
                </c:pt>
                <c:pt idx="19508">
                  <c:v>147.90969222538001</c:v>
                </c:pt>
                <c:pt idx="19509">
                  <c:v>147.91832328507101</c:v>
                </c:pt>
                <c:pt idx="19510">
                  <c:v>147.92782554744699</c:v>
                </c:pt>
                <c:pt idx="19511">
                  <c:v>147.935973873688</c:v>
                </c:pt>
                <c:pt idx="19512">
                  <c:v>147.94306043741599</c:v>
                </c:pt>
                <c:pt idx="19513">
                  <c:v>147.952090000006</c:v>
                </c:pt>
                <c:pt idx="19514">
                  <c:v>147.95585350990001</c:v>
                </c:pt>
                <c:pt idx="19515">
                  <c:v>147.95474865916799</c:v>
                </c:pt>
                <c:pt idx="19516">
                  <c:v>147.954016017908</c:v>
                </c:pt>
                <c:pt idx="19517">
                  <c:v>147.950846008632</c:v>
                </c:pt>
                <c:pt idx="19518">
                  <c:v>147.943772653005</c:v>
                </c:pt>
                <c:pt idx="19519">
                  <c:v>147.93836939597099</c:v>
                </c:pt>
                <c:pt idx="19520">
                  <c:v>147.94175159712501</c:v>
                </c:pt>
                <c:pt idx="19521">
                  <c:v>147.94979477201801</c:v>
                </c:pt>
                <c:pt idx="19522">
                  <c:v>147.95594981664499</c:v>
                </c:pt>
                <c:pt idx="19523">
                  <c:v>147.95909089353501</c:v>
                </c:pt>
                <c:pt idx="19524">
                  <c:v>147.95971748954</c:v>
                </c:pt>
                <c:pt idx="19525">
                  <c:v>147.95631717055599</c:v>
                </c:pt>
                <c:pt idx="19526">
                  <c:v>147.95171999998601</c:v>
                </c:pt>
                <c:pt idx="19527">
                  <c:v>147.9470543951</c:v>
                </c:pt>
                <c:pt idx="19528">
                  <c:v>147.94770051273699</c:v>
                </c:pt>
                <c:pt idx="19529">
                  <c:v>147.948976988959</c:v>
                </c:pt>
                <c:pt idx="19530">
                  <c:v>147.94843353337399</c:v>
                </c:pt>
                <c:pt idx="19531">
                  <c:v>147.94410296674801</c:v>
                </c:pt>
                <c:pt idx="19532">
                  <c:v>147.937818964115</c:v>
                </c:pt>
                <c:pt idx="19533">
                  <c:v>147.934769751815</c:v>
                </c:pt>
                <c:pt idx="19534">
                  <c:v>147.932595016341</c:v>
                </c:pt>
                <c:pt idx="19535">
                  <c:v>147.934056664336</c:v>
                </c:pt>
                <c:pt idx="19536">
                  <c:v>147.940410000008</c:v>
                </c:pt>
                <c:pt idx="19537">
                  <c:v>147.95169134632201</c:v>
                </c:pt>
                <c:pt idx="19538">
                  <c:v>147.95761445865699</c:v>
                </c:pt>
                <c:pt idx="19539">
                  <c:v>147.95820641696</c:v>
                </c:pt>
                <c:pt idx="19540">
                  <c:v>147.953304569566</c:v>
                </c:pt>
                <c:pt idx="19541">
                  <c:v>147.94808695182701</c:v>
                </c:pt>
                <c:pt idx="19542">
                  <c:v>147.94442902706101</c:v>
                </c:pt>
                <c:pt idx="19543">
                  <c:v>147.94218865155199</c:v>
                </c:pt>
                <c:pt idx="19544">
                  <c:v>147.941240362755</c:v>
                </c:pt>
                <c:pt idx="19545">
                  <c:v>147.94764593038099</c:v>
                </c:pt>
                <c:pt idx="19546">
                  <c:v>147.948152243907</c:v>
                </c:pt>
                <c:pt idx="19547">
                  <c:v>147.952694357441</c:v>
                </c:pt>
                <c:pt idx="19548">
                  <c:v>147.960329999978</c:v>
                </c:pt>
                <c:pt idx="19549">
                  <c:v>147.97168263919701</c:v>
                </c:pt>
                <c:pt idx="19550">
                  <c:v>147.97561838542799</c:v>
                </c:pt>
                <c:pt idx="19551">
                  <c:v>147.974846150628</c:v>
                </c:pt>
                <c:pt idx="19552">
                  <c:v>147.97148064211501</c:v>
                </c:pt>
                <c:pt idx="19553">
                  <c:v>147.970872261186</c:v>
                </c:pt>
                <c:pt idx="19554">
                  <c:v>147.971185107564</c:v>
                </c:pt>
                <c:pt idx="19555">
                  <c:v>147.97172399426901</c:v>
                </c:pt>
                <c:pt idx="19556">
                  <c:v>147.98168527531899</c:v>
                </c:pt>
                <c:pt idx="19557">
                  <c:v>147.98334516853299</c:v>
                </c:pt>
                <c:pt idx="19558">
                  <c:v>147.98897000000599</c:v>
                </c:pt>
                <c:pt idx="19559">
                  <c:v>147.98964763252599</c:v>
                </c:pt>
                <c:pt idx="19560">
                  <c:v>147.993074599159</c:v>
                </c:pt>
                <c:pt idx="19561">
                  <c:v>147.999761439785</c:v>
                </c:pt>
                <c:pt idx="19562">
                  <c:v>148.00720611419899</c:v>
                </c:pt>
                <c:pt idx="19563">
                  <c:v>148.01250784612401</c:v>
                </c:pt>
                <c:pt idx="19564">
                  <c:v>148.01443245924699</c:v>
                </c:pt>
                <c:pt idx="19565">
                  <c:v>148.012360000039</c:v>
                </c:pt>
                <c:pt idx="19566">
                  <c:v>148.01229275706299</c:v>
                </c:pt>
                <c:pt idx="19567">
                  <c:v>148.01215598341099</c:v>
                </c:pt>
                <c:pt idx="19568">
                  <c:v>148.017466191849</c:v>
                </c:pt>
                <c:pt idx="19569">
                  <c:v>148.023160000026</c:v>
                </c:pt>
                <c:pt idx="19570">
                  <c:v>148.027647923042</c:v>
                </c:pt>
                <c:pt idx="19571">
                  <c:v>148.03293597128101</c:v>
                </c:pt>
                <c:pt idx="19572">
                  <c:v>148.033588432763</c:v>
                </c:pt>
                <c:pt idx="19573">
                  <c:v>148.03146808016101</c:v>
                </c:pt>
                <c:pt idx="19574">
                  <c:v>148.02844621237199</c:v>
                </c:pt>
                <c:pt idx="19575">
                  <c:v>148.02922310785499</c:v>
                </c:pt>
                <c:pt idx="19576">
                  <c:v>148.027612910448</c:v>
                </c:pt>
                <c:pt idx="19577">
                  <c:v>148.02232390519001</c:v>
                </c:pt>
                <c:pt idx="19578">
                  <c:v>148.01604640990701</c:v>
                </c:pt>
                <c:pt idx="19579">
                  <c:v>148.011838281732</c:v>
                </c:pt>
                <c:pt idx="19580">
                  <c:v>148.006789399924</c:v>
                </c:pt>
                <c:pt idx="19581">
                  <c:v>148.00810000000399</c:v>
                </c:pt>
                <c:pt idx="19582">
                  <c:v>148.00685742070101</c:v>
                </c:pt>
                <c:pt idx="19583">
                  <c:v>148.01351021899899</c:v>
                </c:pt>
                <c:pt idx="19584">
                  <c:v>148.023662628804</c:v>
                </c:pt>
                <c:pt idx="19585">
                  <c:v>148.02878105389999</c:v>
                </c:pt>
                <c:pt idx="19586">
                  <c:v>148.02664460530499</c:v>
                </c:pt>
                <c:pt idx="19587">
                  <c:v>148.023990920524</c:v>
                </c:pt>
                <c:pt idx="19588">
                  <c:v>148.019880635855</c:v>
                </c:pt>
                <c:pt idx="19589">
                  <c:v>148.01363508860501</c:v>
                </c:pt>
                <c:pt idx="19590">
                  <c:v>148.00581402565501</c:v>
                </c:pt>
                <c:pt idx="19591">
                  <c:v>147.99759999993901</c:v>
                </c:pt>
                <c:pt idx="19592">
                  <c:v>147.985501965173</c:v>
                </c:pt>
                <c:pt idx="19593">
                  <c:v>147.97606585427999</c:v>
                </c:pt>
                <c:pt idx="19594">
                  <c:v>147.97051289757701</c:v>
                </c:pt>
                <c:pt idx="19595">
                  <c:v>147.966452679947</c:v>
                </c:pt>
                <c:pt idx="19596">
                  <c:v>147.96217416870601</c:v>
                </c:pt>
                <c:pt idx="19597">
                  <c:v>147.95929081794301</c:v>
                </c:pt>
                <c:pt idx="19598">
                  <c:v>147.958672866706</c:v>
                </c:pt>
                <c:pt idx="19599">
                  <c:v>147.957131687681</c:v>
                </c:pt>
                <c:pt idx="19600">
                  <c:v>147.95674355174199</c:v>
                </c:pt>
                <c:pt idx="19601">
                  <c:v>147.95765685764101</c:v>
                </c:pt>
                <c:pt idx="19602">
                  <c:v>147.956852090887</c:v>
                </c:pt>
                <c:pt idx="19603">
                  <c:v>147.95459079599101</c:v>
                </c:pt>
                <c:pt idx="19604">
                  <c:v>147.95352985146801</c:v>
                </c:pt>
                <c:pt idx="19605">
                  <c:v>147.94109000002601</c:v>
                </c:pt>
                <c:pt idx="19606">
                  <c:v>147.932752013911</c:v>
                </c:pt>
                <c:pt idx="19607">
                  <c:v>147.92526054519001</c:v>
                </c:pt>
                <c:pt idx="19608">
                  <c:v>147.921932538042</c:v>
                </c:pt>
                <c:pt idx="19609">
                  <c:v>147.922477453965</c:v>
                </c:pt>
                <c:pt idx="19610">
                  <c:v>147.924290670967</c:v>
                </c:pt>
                <c:pt idx="19611">
                  <c:v>147.92502678950501</c:v>
                </c:pt>
                <c:pt idx="19612">
                  <c:v>147.92110179906999</c:v>
                </c:pt>
                <c:pt idx="19613">
                  <c:v>147.92258134329001</c:v>
                </c:pt>
                <c:pt idx="19614">
                  <c:v>147.92051464938899</c:v>
                </c:pt>
                <c:pt idx="19615">
                  <c:v>147.91757412326601</c:v>
                </c:pt>
                <c:pt idx="19616">
                  <c:v>147.91993999997501</c:v>
                </c:pt>
                <c:pt idx="19617">
                  <c:v>147.92510848326501</c:v>
                </c:pt>
                <c:pt idx="19618">
                  <c:v>147.92287793694999</c:v>
                </c:pt>
                <c:pt idx="19619">
                  <c:v>147.919035810841</c:v>
                </c:pt>
                <c:pt idx="19620">
                  <c:v>147.912876769365</c:v>
                </c:pt>
                <c:pt idx="19621">
                  <c:v>147.90541638985599</c:v>
                </c:pt>
                <c:pt idx="19622">
                  <c:v>147.89758778201201</c:v>
                </c:pt>
                <c:pt idx="19623">
                  <c:v>147.88812302621599</c:v>
                </c:pt>
                <c:pt idx="19624">
                  <c:v>147.877961921078</c:v>
                </c:pt>
                <c:pt idx="19625">
                  <c:v>147.86873257168</c:v>
                </c:pt>
                <c:pt idx="19626">
                  <c:v>147.86448947798999</c:v>
                </c:pt>
                <c:pt idx="19627">
                  <c:v>147.86345885589699</c:v>
                </c:pt>
                <c:pt idx="19628">
                  <c:v>147.85878835661001</c:v>
                </c:pt>
                <c:pt idx="19629">
                  <c:v>147.85631204358799</c:v>
                </c:pt>
                <c:pt idx="19630">
                  <c:v>147.85030999997099</c:v>
                </c:pt>
                <c:pt idx="19631">
                  <c:v>147.84437436902499</c:v>
                </c:pt>
                <c:pt idx="19632">
                  <c:v>147.837912799425</c:v>
                </c:pt>
                <c:pt idx="19633">
                  <c:v>147.82861333932101</c:v>
                </c:pt>
                <c:pt idx="19634">
                  <c:v>147.82011702047799</c:v>
                </c:pt>
                <c:pt idx="19635">
                  <c:v>147.81646914377799</c:v>
                </c:pt>
                <c:pt idx="19636">
                  <c:v>147.81344173941599</c:v>
                </c:pt>
                <c:pt idx="19637">
                  <c:v>147.80920751216601</c:v>
                </c:pt>
                <c:pt idx="19638">
                  <c:v>147.80366180731201</c:v>
                </c:pt>
                <c:pt idx="19639">
                  <c:v>147.79210842938801</c:v>
                </c:pt>
                <c:pt idx="19640">
                  <c:v>147.780777339335</c:v>
                </c:pt>
                <c:pt idx="19641">
                  <c:v>147.77247824060601</c:v>
                </c:pt>
                <c:pt idx="19642">
                  <c:v>147.77429423205501</c:v>
                </c:pt>
                <c:pt idx="19643">
                  <c:v>147.78047362334999</c:v>
                </c:pt>
                <c:pt idx="19644">
                  <c:v>147.78881999995099</c:v>
                </c:pt>
                <c:pt idx="19645">
                  <c:v>147.80626214310601</c:v>
                </c:pt>
                <c:pt idx="19646">
                  <c:v>147.82686489413601</c:v>
                </c:pt>
                <c:pt idx="19647">
                  <c:v>147.83684744152501</c:v>
                </c:pt>
                <c:pt idx="19648">
                  <c:v>147.84540616532399</c:v>
                </c:pt>
                <c:pt idx="19649">
                  <c:v>147.85100185855299</c:v>
                </c:pt>
                <c:pt idx="19650">
                  <c:v>147.85084662393299</c:v>
                </c:pt>
                <c:pt idx="19651">
                  <c:v>147.847954233004</c:v>
                </c:pt>
                <c:pt idx="19652">
                  <c:v>147.840586848893</c:v>
                </c:pt>
                <c:pt idx="19653">
                  <c:v>147.83641056019701</c:v>
                </c:pt>
                <c:pt idx="19654">
                  <c:v>147.835209999987</c:v>
                </c:pt>
                <c:pt idx="19655">
                  <c:v>147.836618996125</c:v>
                </c:pt>
                <c:pt idx="19656">
                  <c:v>147.83877887467401</c:v>
                </c:pt>
                <c:pt idx="19657">
                  <c:v>147.84194505996399</c:v>
                </c:pt>
                <c:pt idx="19658">
                  <c:v>147.84310599814799</c:v>
                </c:pt>
                <c:pt idx="19659">
                  <c:v>147.84446729566599</c:v>
                </c:pt>
                <c:pt idx="19660">
                  <c:v>147.850680480016</c:v>
                </c:pt>
                <c:pt idx="19661">
                  <c:v>147.85595274582499</c:v>
                </c:pt>
                <c:pt idx="19662">
                  <c:v>147.862840850672</c:v>
                </c:pt>
                <c:pt idx="19663">
                  <c:v>147.880312216709</c:v>
                </c:pt>
                <c:pt idx="19664">
                  <c:v>147.89951301445399</c:v>
                </c:pt>
                <c:pt idx="19665">
                  <c:v>147.910786804097</c:v>
                </c:pt>
                <c:pt idx="19666">
                  <c:v>147.92143000005299</c:v>
                </c:pt>
                <c:pt idx="19667">
                  <c:v>147.92838235180301</c:v>
                </c:pt>
                <c:pt idx="19668">
                  <c:v>147.936638909576</c:v>
                </c:pt>
                <c:pt idx="19669">
                  <c:v>147.946333023243</c:v>
                </c:pt>
                <c:pt idx="19670">
                  <c:v>147.95577654111699</c:v>
                </c:pt>
                <c:pt idx="19671">
                  <c:v>147.96204014600201</c:v>
                </c:pt>
                <c:pt idx="19672">
                  <c:v>147.970227200491</c:v>
                </c:pt>
                <c:pt idx="19673">
                  <c:v>147.98566216232001</c:v>
                </c:pt>
                <c:pt idx="19674">
                  <c:v>147.997085393161</c:v>
                </c:pt>
                <c:pt idx="19675">
                  <c:v>148.00610000004201</c:v>
                </c:pt>
                <c:pt idx="19676">
                  <c:v>148.00609332811501</c:v>
                </c:pt>
                <c:pt idx="19677">
                  <c:v>148.00607707354499</c:v>
                </c:pt>
                <c:pt idx="19678">
                  <c:v>148.00724018651701</c:v>
                </c:pt>
                <c:pt idx="19679">
                  <c:v>148.015230000016</c:v>
                </c:pt>
                <c:pt idx="19680">
                  <c:v>148.02067390685801</c:v>
                </c:pt>
                <c:pt idx="19681">
                  <c:v>148.02513432895199</c:v>
                </c:pt>
                <c:pt idx="19682">
                  <c:v>148.026970234103</c:v>
                </c:pt>
                <c:pt idx="19683">
                  <c:v>148.02198414005201</c:v>
                </c:pt>
                <c:pt idx="19684">
                  <c:v>148.01238940706401</c:v>
                </c:pt>
                <c:pt idx="19685">
                  <c:v>148.00462742321099</c:v>
                </c:pt>
                <c:pt idx="19686">
                  <c:v>147.99544417671899</c:v>
                </c:pt>
                <c:pt idx="19687">
                  <c:v>147.988745543655</c:v>
                </c:pt>
                <c:pt idx="19688">
                  <c:v>147.98561733999199</c:v>
                </c:pt>
                <c:pt idx="19689">
                  <c:v>147.980116937757</c:v>
                </c:pt>
                <c:pt idx="19690">
                  <c:v>147.970400590342</c:v>
                </c:pt>
                <c:pt idx="19691">
                  <c:v>147.96306184999699</c:v>
                </c:pt>
                <c:pt idx="19692">
                  <c:v>147.950299999983</c:v>
                </c:pt>
                <c:pt idx="19693">
                  <c:v>147.94447558820099</c:v>
                </c:pt>
                <c:pt idx="19694">
                  <c:v>147.93130537264699</c:v>
                </c:pt>
                <c:pt idx="19695">
                  <c:v>147.91946632645201</c:v>
                </c:pt>
                <c:pt idx="19696">
                  <c:v>147.910532075698</c:v>
                </c:pt>
                <c:pt idx="19697">
                  <c:v>147.905055638666</c:v>
                </c:pt>
                <c:pt idx="19698">
                  <c:v>147.90882566302801</c:v>
                </c:pt>
                <c:pt idx="19699">
                  <c:v>147.91633831179999</c:v>
                </c:pt>
                <c:pt idx="19700">
                  <c:v>147.92282429756301</c:v>
                </c:pt>
                <c:pt idx="19701">
                  <c:v>147.92721690491001</c:v>
                </c:pt>
                <c:pt idx="19702">
                  <c:v>147.92467700884501</c:v>
                </c:pt>
                <c:pt idx="19703">
                  <c:v>147.91916000003599</c:v>
                </c:pt>
                <c:pt idx="19704">
                  <c:v>147.90879613367301</c:v>
                </c:pt>
                <c:pt idx="19705">
                  <c:v>147.89706982538499</c:v>
                </c:pt>
                <c:pt idx="19706">
                  <c:v>147.887171175524</c:v>
                </c:pt>
                <c:pt idx="19707">
                  <c:v>147.88127367905599</c:v>
                </c:pt>
                <c:pt idx="19708">
                  <c:v>147.87962210055699</c:v>
                </c:pt>
                <c:pt idx="19709">
                  <c:v>147.88201627324099</c:v>
                </c:pt>
                <c:pt idx="19710">
                  <c:v>147.886350289154</c:v>
                </c:pt>
                <c:pt idx="19711">
                  <c:v>147.88944387134001</c:v>
                </c:pt>
                <c:pt idx="19712">
                  <c:v>147.893416978218</c:v>
                </c:pt>
                <c:pt idx="19713">
                  <c:v>147.89074999999801</c:v>
                </c:pt>
                <c:pt idx="19714">
                  <c:v>147.88647064950399</c:v>
                </c:pt>
                <c:pt idx="19715">
                  <c:v>147.88382848730501</c:v>
                </c:pt>
                <c:pt idx="19716">
                  <c:v>147.87938177123999</c:v>
                </c:pt>
                <c:pt idx="19717">
                  <c:v>147.87500836062401</c:v>
                </c:pt>
                <c:pt idx="19718">
                  <c:v>147.871023666648</c:v>
                </c:pt>
                <c:pt idx="19719">
                  <c:v>147.867013217721</c:v>
                </c:pt>
                <c:pt idx="19720">
                  <c:v>147.86412117463399</c:v>
                </c:pt>
                <c:pt idx="19721">
                  <c:v>147.86259700891301</c:v>
                </c:pt>
                <c:pt idx="19722">
                  <c:v>147.86267936731099</c:v>
                </c:pt>
                <c:pt idx="19723">
                  <c:v>147.85791169254301</c:v>
                </c:pt>
                <c:pt idx="19724">
                  <c:v>147.85111692047499</c:v>
                </c:pt>
                <c:pt idx="19725">
                  <c:v>147.84442055826199</c:v>
                </c:pt>
                <c:pt idx="19726">
                  <c:v>147.83908000000699</c:v>
                </c:pt>
                <c:pt idx="19727">
                  <c:v>147.828220286647</c:v>
                </c:pt>
                <c:pt idx="19728">
                  <c:v>147.82198092332899</c:v>
                </c:pt>
                <c:pt idx="19729">
                  <c:v>147.81560661179799</c:v>
                </c:pt>
                <c:pt idx="19730">
                  <c:v>147.80843944770299</c:v>
                </c:pt>
                <c:pt idx="19731">
                  <c:v>147.800162765122</c:v>
                </c:pt>
                <c:pt idx="19732">
                  <c:v>147.79038211441301</c:v>
                </c:pt>
                <c:pt idx="19733">
                  <c:v>147.77973399966501</c:v>
                </c:pt>
                <c:pt idx="19734">
                  <c:v>147.764892531633</c:v>
                </c:pt>
                <c:pt idx="19735">
                  <c:v>147.75286598216999</c:v>
                </c:pt>
                <c:pt idx="19736">
                  <c:v>147.742249715757</c:v>
                </c:pt>
                <c:pt idx="19737">
                  <c:v>147.733989689635</c:v>
                </c:pt>
                <c:pt idx="19738">
                  <c:v>147.72617664525501</c:v>
                </c:pt>
                <c:pt idx="19739">
                  <c:v>147.71858000005</c:v>
                </c:pt>
                <c:pt idx="19740">
                  <c:v>147.71546820460401</c:v>
                </c:pt>
                <c:pt idx="19741">
                  <c:v>147.71016769539401</c:v>
                </c:pt>
                <c:pt idx="19742">
                  <c:v>147.70465229709899</c:v>
                </c:pt>
                <c:pt idx="19743">
                  <c:v>147.70285048968199</c:v>
                </c:pt>
                <c:pt idx="19744">
                  <c:v>147.70631396308301</c:v>
                </c:pt>
                <c:pt idx="19745">
                  <c:v>147.715944502452</c:v>
                </c:pt>
                <c:pt idx="19746">
                  <c:v>147.73555332883501</c:v>
                </c:pt>
                <c:pt idx="19747">
                  <c:v>147.76396951935001</c:v>
                </c:pt>
                <c:pt idx="19748">
                  <c:v>147.789235924336</c:v>
                </c:pt>
                <c:pt idx="19749">
                  <c:v>147.81350294870899</c:v>
                </c:pt>
                <c:pt idx="19750">
                  <c:v>147.834030887171</c:v>
                </c:pt>
                <c:pt idx="19751">
                  <c:v>147.85450295485899</c:v>
                </c:pt>
                <c:pt idx="19752">
                  <c:v>147.87097688563301</c:v>
                </c:pt>
                <c:pt idx="19753">
                  <c:v>147.885699999987</c:v>
                </c:pt>
                <c:pt idx="19754">
                  <c:v>147.90596973935499</c:v>
                </c:pt>
                <c:pt idx="19755">
                  <c:v>147.92656764090299</c:v>
                </c:pt>
                <c:pt idx="19756">
                  <c:v>147.94738660782701</c:v>
                </c:pt>
                <c:pt idx="19757">
                  <c:v>147.96963321587</c:v>
                </c:pt>
                <c:pt idx="19758">
                  <c:v>147.99360590217799</c:v>
                </c:pt>
                <c:pt idx="19759">
                  <c:v>148.01206774579501</c:v>
                </c:pt>
                <c:pt idx="19760">
                  <c:v>148.027698381269</c:v>
                </c:pt>
                <c:pt idx="19761">
                  <c:v>148.03770925454899</c:v>
                </c:pt>
                <c:pt idx="19762">
                  <c:v>148.05118600305801</c:v>
                </c:pt>
                <c:pt idx="19763">
                  <c:v>148.059244015811</c:v>
                </c:pt>
                <c:pt idx="19764">
                  <c:v>148.066512593358</c:v>
                </c:pt>
                <c:pt idx="19765">
                  <c:v>148.07473186376001</c:v>
                </c:pt>
                <c:pt idx="19766">
                  <c:v>148.08132999996801</c:v>
                </c:pt>
                <c:pt idx="19767">
                  <c:v>148.08491544517099</c:v>
                </c:pt>
                <c:pt idx="19768">
                  <c:v>148.09000516417001</c:v>
                </c:pt>
                <c:pt idx="19769">
                  <c:v>148.09870500669899</c:v>
                </c:pt>
                <c:pt idx="19770">
                  <c:v>148.104729392271</c:v>
                </c:pt>
                <c:pt idx="19771">
                  <c:v>148.10305786207499</c:v>
                </c:pt>
                <c:pt idx="19772">
                  <c:v>148.09404936635801</c:v>
                </c:pt>
                <c:pt idx="19773">
                  <c:v>148.07713407551401</c:v>
                </c:pt>
                <c:pt idx="19774">
                  <c:v>148.05843558000399</c:v>
                </c:pt>
                <c:pt idx="19775">
                  <c:v>148.04093040190801</c:v>
                </c:pt>
                <c:pt idx="19776">
                  <c:v>148.02464558775</c:v>
                </c:pt>
                <c:pt idx="19777">
                  <c:v>148.005859007097</c:v>
                </c:pt>
                <c:pt idx="19778">
                  <c:v>147.99564444962201</c:v>
                </c:pt>
                <c:pt idx="19779">
                  <c:v>147.982674384077</c:v>
                </c:pt>
                <c:pt idx="19780">
                  <c:v>147.96945303640999</c:v>
                </c:pt>
                <c:pt idx="19781">
                  <c:v>147.955259999991</c:v>
                </c:pt>
                <c:pt idx="19782">
                  <c:v>147.95206249627699</c:v>
                </c:pt>
                <c:pt idx="19783">
                  <c:v>147.94400980288199</c:v>
                </c:pt>
                <c:pt idx="19784">
                  <c:v>147.94032000003901</c:v>
                </c:pt>
                <c:pt idx="19785">
                  <c:v>147.92815494212601</c:v>
                </c:pt>
                <c:pt idx="19786">
                  <c:v>147.91382999997899</c:v>
                </c:pt>
                <c:pt idx="19787">
                  <c:v>147.91156388363399</c:v>
                </c:pt>
                <c:pt idx="19788">
                  <c:v>147.90585750563301</c:v>
                </c:pt>
                <c:pt idx="19789">
                  <c:v>147.90304188137699</c:v>
                </c:pt>
                <c:pt idx="19790">
                  <c:v>147.906285675817</c:v>
                </c:pt>
                <c:pt idx="19791">
                  <c:v>147.91049908065099</c:v>
                </c:pt>
                <c:pt idx="19792">
                  <c:v>147.922321388314</c:v>
                </c:pt>
                <c:pt idx="19793">
                  <c:v>147.93178000000901</c:v>
                </c:pt>
                <c:pt idx="19794">
                  <c:v>147.94095396558501</c:v>
                </c:pt>
                <c:pt idx="19795">
                  <c:v>147.95304112871401</c:v>
                </c:pt>
                <c:pt idx="19796">
                  <c:v>147.96454966632999</c:v>
                </c:pt>
                <c:pt idx="19797">
                  <c:v>147.97404583405401</c:v>
                </c:pt>
                <c:pt idx="19798">
                  <c:v>147.982110019499</c:v>
                </c:pt>
                <c:pt idx="19799">
                  <c:v>147.98751687963701</c:v>
                </c:pt>
                <c:pt idx="19800">
                  <c:v>147.992641724913</c:v>
                </c:pt>
                <c:pt idx="19801">
                  <c:v>147.998366760528</c:v>
                </c:pt>
                <c:pt idx="19802">
                  <c:v>148.00617821437299</c:v>
                </c:pt>
                <c:pt idx="19803">
                  <c:v>148.017840367833</c:v>
                </c:pt>
                <c:pt idx="19804">
                  <c:v>148.028170000003</c:v>
                </c:pt>
                <c:pt idx="19805">
                  <c:v>148.03796689720701</c:v>
                </c:pt>
                <c:pt idx="19806">
                  <c:v>148.04698585013901</c:v>
                </c:pt>
                <c:pt idx="19807">
                  <c:v>148.05292565996399</c:v>
                </c:pt>
                <c:pt idx="19808">
                  <c:v>148.053863197314</c:v>
                </c:pt>
                <c:pt idx="19809">
                  <c:v>148.05359663269101</c:v>
                </c:pt>
                <c:pt idx="19810">
                  <c:v>148.05407899627099</c:v>
                </c:pt>
                <c:pt idx="19811">
                  <c:v>148.05202819775701</c:v>
                </c:pt>
                <c:pt idx="19812">
                  <c:v>148.05391050818901</c:v>
                </c:pt>
                <c:pt idx="19813">
                  <c:v>148.055541754502</c:v>
                </c:pt>
                <c:pt idx="19814">
                  <c:v>148.05705966317299</c:v>
                </c:pt>
                <c:pt idx="19815">
                  <c:v>148.06199999996099</c:v>
                </c:pt>
                <c:pt idx="19816">
                  <c:v>148.06875653229599</c:v>
                </c:pt>
                <c:pt idx="19817">
                  <c:v>148.078594837845</c:v>
                </c:pt>
                <c:pt idx="19818">
                  <c:v>148.084121649596</c:v>
                </c:pt>
                <c:pt idx="19819">
                  <c:v>148.08873208586999</c:v>
                </c:pt>
                <c:pt idx="19820">
                  <c:v>148.09113518492001</c:v>
                </c:pt>
                <c:pt idx="19821">
                  <c:v>148.09141673539901</c:v>
                </c:pt>
                <c:pt idx="19822">
                  <c:v>148.087323044275</c:v>
                </c:pt>
                <c:pt idx="19823">
                  <c:v>148.08041915541</c:v>
                </c:pt>
                <c:pt idx="19824">
                  <c:v>148.06919661616601</c:v>
                </c:pt>
                <c:pt idx="19825">
                  <c:v>148.05841257080601</c:v>
                </c:pt>
                <c:pt idx="19826">
                  <c:v>148.044040000027</c:v>
                </c:pt>
                <c:pt idx="19827">
                  <c:v>148.02952100000601</c:v>
                </c:pt>
                <c:pt idx="19828">
                  <c:v>148.01733838884499</c:v>
                </c:pt>
                <c:pt idx="19829">
                  <c:v>147.99979803680401</c:v>
                </c:pt>
                <c:pt idx="19830">
                  <c:v>147.97371256276799</c:v>
                </c:pt>
                <c:pt idx="19831">
                  <c:v>147.95317793777201</c:v>
                </c:pt>
                <c:pt idx="19832">
                  <c:v>147.92601207303801</c:v>
                </c:pt>
                <c:pt idx="19833">
                  <c:v>147.90506958856801</c:v>
                </c:pt>
                <c:pt idx="19834">
                  <c:v>147.887620224876</c:v>
                </c:pt>
                <c:pt idx="19835">
                  <c:v>147.87982804638</c:v>
                </c:pt>
                <c:pt idx="19836">
                  <c:v>147.87716887794301</c:v>
                </c:pt>
                <c:pt idx="19837">
                  <c:v>147.878922473335</c:v>
                </c:pt>
                <c:pt idx="19838">
                  <c:v>147.88246172992999</c:v>
                </c:pt>
                <c:pt idx="19839">
                  <c:v>147.88526946094601</c:v>
                </c:pt>
                <c:pt idx="19840">
                  <c:v>147.88165860954999</c:v>
                </c:pt>
                <c:pt idx="19841">
                  <c:v>147.878220000011</c:v>
                </c:pt>
                <c:pt idx="19842">
                  <c:v>147.87724935928301</c:v>
                </c:pt>
                <c:pt idx="19843">
                  <c:v>147.87392627829399</c:v>
                </c:pt>
                <c:pt idx="19844">
                  <c:v>147.86971463767799</c:v>
                </c:pt>
                <c:pt idx="19845">
                  <c:v>147.86537411198299</c:v>
                </c:pt>
                <c:pt idx="19846">
                  <c:v>147.85815780190299</c:v>
                </c:pt>
                <c:pt idx="19847">
                  <c:v>147.85004715081999</c:v>
                </c:pt>
                <c:pt idx="19848">
                  <c:v>147.84304227699201</c:v>
                </c:pt>
                <c:pt idx="19849">
                  <c:v>147.839682782366</c:v>
                </c:pt>
                <c:pt idx="19850">
                  <c:v>147.842681985345</c:v>
                </c:pt>
                <c:pt idx="19851">
                  <c:v>147.85450195110499</c:v>
                </c:pt>
                <c:pt idx="19852">
                  <c:v>147.867064697969</c:v>
                </c:pt>
                <c:pt idx="19853">
                  <c:v>147.88085937822899</c:v>
                </c:pt>
                <c:pt idx="19854">
                  <c:v>147.89068266250001</c:v>
                </c:pt>
                <c:pt idx="19855">
                  <c:v>147.895289999949</c:v>
                </c:pt>
                <c:pt idx="19856">
                  <c:v>147.90505875948801</c:v>
                </c:pt>
                <c:pt idx="19857">
                  <c:v>147.91396916319701</c:v>
                </c:pt>
                <c:pt idx="19858">
                  <c:v>147.91692875867901</c:v>
                </c:pt>
                <c:pt idx="19859">
                  <c:v>147.91886119709901</c:v>
                </c:pt>
                <c:pt idx="19860">
                  <c:v>147.920942378544</c:v>
                </c:pt>
                <c:pt idx="19861">
                  <c:v>147.92314957572401</c:v>
                </c:pt>
                <c:pt idx="19862">
                  <c:v>147.92136735742201</c:v>
                </c:pt>
                <c:pt idx="19863">
                  <c:v>147.919126511652</c:v>
                </c:pt>
                <c:pt idx="19864">
                  <c:v>147.91561798025</c:v>
                </c:pt>
                <c:pt idx="19865">
                  <c:v>147.91157498267901</c:v>
                </c:pt>
                <c:pt idx="19866">
                  <c:v>147.907606172442</c:v>
                </c:pt>
                <c:pt idx="19867">
                  <c:v>147.90062658081101</c:v>
                </c:pt>
                <c:pt idx="19868">
                  <c:v>147.89229999996201</c:v>
                </c:pt>
                <c:pt idx="19869">
                  <c:v>147.884944015017</c:v>
                </c:pt>
                <c:pt idx="19870">
                  <c:v>147.87905442768599</c:v>
                </c:pt>
                <c:pt idx="19871">
                  <c:v>147.876597402154</c:v>
                </c:pt>
                <c:pt idx="19872">
                  <c:v>147.87075257462999</c:v>
                </c:pt>
                <c:pt idx="19873">
                  <c:v>147.864868152182</c:v>
                </c:pt>
                <c:pt idx="19874">
                  <c:v>147.862195924438</c:v>
                </c:pt>
                <c:pt idx="19875">
                  <c:v>147.86554956182599</c:v>
                </c:pt>
                <c:pt idx="19876">
                  <c:v>147.86823516665501</c:v>
                </c:pt>
                <c:pt idx="19877">
                  <c:v>147.86467262039099</c:v>
                </c:pt>
                <c:pt idx="19878">
                  <c:v>147.86471910188899</c:v>
                </c:pt>
                <c:pt idx="19879">
                  <c:v>147.872956804799</c:v>
                </c:pt>
                <c:pt idx="19880">
                  <c:v>147.88036872691501</c:v>
                </c:pt>
                <c:pt idx="19881">
                  <c:v>147.88932999998099</c:v>
                </c:pt>
                <c:pt idx="19882">
                  <c:v>147.900235369619</c:v>
                </c:pt>
                <c:pt idx="19883">
                  <c:v>147.912181322007</c:v>
                </c:pt>
                <c:pt idx="19884">
                  <c:v>147.91785063128901</c:v>
                </c:pt>
                <c:pt idx="19885">
                  <c:v>147.923783860763</c:v>
                </c:pt>
                <c:pt idx="19886">
                  <c:v>147.93158555800201</c:v>
                </c:pt>
                <c:pt idx="19887">
                  <c:v>147.9391559538</c:v>
                </c:pt>
                <c:pt idx="19888">
                  <c:v>147.944836399205</c:v>
                </c:pt>
                <c:pt idx="19889">
                  <c:v>147.95252329924301</c:v>
                </c:pt>
                <c:pt idx="19890">
                  <c:v>147.96265320326401</c:v>
                </c:pt>
                <c:pt idx="19891">
                  <c:v>147.976413751802</c:v>
                </c:pt>
                <c:pt idx="19892">
                  <c:v>147.998446544323</c:v>
                </c:pt>
                <c:pt idx="19893">
                  <c:v>148.01973999994999</c:v>
                </c:pt>
                <c:pt idx="19894">
                  <c:v>148.02180173637299</c:v>
                </c:pt>
                <c:pt idx="19895">
                  <c:v>148.04635556311499</c:v>
                </c:pt>
                <c:pt idx="19896">
                  <c:v>148.074980000024</c:v>
                </c:pt>
                <c:pt idx="19897">
                  <c:v>148.093777769387</c:v>
                </c:pt>
                <c:pt idx="19898">
                  <c:v>148.10300441222299</c:v>
                </c:pt>
                <c:pt idx="19899">
                  <c:v>148.102438658636</c:v>
                </c:pt>
                <c:pt idx="19900">
                  <c:v>148.09745062844601</c:v>
                </c:pt>
                <c:pt idx="19901">
                  <c:v>148.096338351154</c:v>
                </c:pt>
                <c:pt idx="19902">
                  <c:v>148.10172362170499</c:v>
                </c:pt>
                <c:pt idx="19903">
                  <c:v>148.11378301075101</c:v>
                </c:pt>
                <c:pt idx="19904">
                  <c:v>148.12827209507901</c:v>
                </c:pt>
                <c:pt idx="19905">
                  <c:v>148.137021528997</c:v>
                </c:pt>
                <c:pt idx="19906">
                  <c:v>148.14275999998799</c:v>
                </c:pt>
                <c:pt idx="19907">
                  <c:v>148.14252008061399</c:v>
                </c:pt>
                <c:pt idx="19908">
                  <c:v>148.14411427913899</c:v>
                </c:pt>
                <c:pt idx="19909">
                  <c:v>148.14331479749299</c:v>
                </c:pt>
                <c:pt idx="19910">
                  <c:v>148.143656516861</c:v>
                </c:pt>
                <c:pt idx="19911">
                  <c:v>148.145773918515</c:v>
                </c:pt>
                <c:pt idx="19912">
                  <c:v>148.148336766748</c:v>
                </c:pt>
                <c:pt idx="19913">
                  <c:v>148.14994965143299</c:v>
                </c:pt>
                <c:pt idx="19914">
                  <c:v>148.14603519306601</c:v>
                </c:pt>
                <c:pt idx="19915">
                  <c:v>148.13682037449101</c:v>
                </c:pt>
                <c:pt idx="19916">
                  <c:v>148.12549554259499</c:v>
                </c:pt>
                <c:pt idx="19917">
                  <c:v>148.11020718021101</c:v>
                </c:pt>
                <c:pt idx="19918">
                  <c:v>148.09884037708699</c:v>
                </c:pt>
                <c:pt idx="19919">
                  <c:v>148.08116553464501</c:v>
                </c:pt>
                <c:pt idx="19920">
                  <c:v>148.070149604953</c:v>
                </c:pt>
                <c:pt idx="19921">
                  <c:v>148.06347287257401</c:v>
                </c:pt>
                <c:pt idx="19922">
                  <c:v>148.05618181229499</c:v>
                </c:pt>
                <c:pt idx="19923">
                  <c:v>148.04659264372</c:v>
                </c:pt>
                <c:pt idx="19924">
                  <c:v>148.03724536605699</c:v>
                </c:pt>
                <c:pt idx="19925">
                  <c:v>148.03101301534099</c:v>
                </c:pt>
                <c:pt idx="19926">
                  <c:v>148.02583963151901</c:v>
                </c:pt>
                <c:pt idx="19927">
                  <c:v>148.02223385537499</c:v>
                </c:pt>
                <c:pt idx="19928">
                  <c:v>148.02247492220201</c:v>
                </c:pt>
                <c:pt idx="19929">
                  <c:v>148.028270313934</c:v>
                </c:pt>
                <c:pt idx="19930">
                  <c:v>148.037527874392</c:v>
                </c:pt>
                <c:pt idx="19931">
                  <c:v>148.04618506988899</c:v>
                </c:pt>
                <c:pt idx="19932">
                  <c:v>148.05032161967199</c:v>
                </c:pt>
                <c:pt idx="19933">
                  <c:v>148.04685423779799</c:v>
                </c:pt>
                <c:pt idx="19934">
                  <c:v>148.03909000004299</c:v>
                </c:pt>
                <c:pt idx="19935">
                  <c:v>148.030496751214</c:v>
                </c:pt>
                <c:pt idx="19936">
                  <c:v>148.02521835365101</c:v>
                </c:pt>
                <c:pt idx="19937">
                  <c:v>148.019543829746</c:v>
                </c:pt>
                <c:pt idx="19938">
                  <c:v>148.017798727018</c:v>
                </c:pt>
                <c:pt idx="19939">
                  <c:v>148.02528644640901</c:v>
                </c:pt>
                <c:pt idx="19940">
                  <c:v>148.03855796085699</c:v>
                </c:pt>
                <c:pt idx="19941">
                  <c:v>148.04427766775001</c:v>
                </c:pt>
                <c:pt idx="19942">
                  <c:v>148.04501612695901</c:v>
                </c:pt>
                <c:pt idx="19943">
                  <c:v>148.03807876121101</c:v>
                </c:pt>
                <c:pt idx="19944">
                  <c:v>148.028150371626</c:v>
                </c:pt>
                <c:pt idx="19945">
                  <c:v>148.02127357984199</c:v>
                </c:pt>
                <c:pt idx="19946">
                  <c:v>148.016050000001</c:v>
                </c:pt>
                <c:pt idx="19947">
                  <c:v>148.013289169074</c:v>
                </c:pt>
                <c:pt idx="19948">
                  <c:v>148.008704047246</c:v>
                </c:pt>
                <c:pt idx="19949">
                  <c:v>148.00183915625999</c:v>
                </c:pt>
                <c:pt idx="19950">
                  <c:v>147.994016730916</c:v>
                </c:pt>
                <c:pt idx="19951">
                  <c:v>147.985975624611</c:v>
                </c:pt>
                <c:pt idx="19952">
                  <c:v>147.97752482386599</c:v>
                </c:pt>
                <c:pt idx="19953">
                  <c:v>147.968583776315</c:v>
                </c:pt>
                <c:pt idx="19954">
                  <c:v>147.96108792611599</c:v>
                </c:pt>
                <c:pt idx="19955">
                  <c:v>147.95706511274599</c:v>
                </c:pt>
                <c:pt idx="19956">
                  <c:v>147.95660565883099</c:v>
                </c:pt>
                <c:pt idx="19957">
                  <c:v>147.95136496160501</c:v>
                </c:pt>
                <c:pt idx="19958">
                  <c:v>147.94833361828199</c:v>
                </c:pt>
                <c:pt idx="19959">
                  <c:v>147.939469285033</c:v>
                </c:pt>
                <c:pt idx="19960">
                  <c:v>147.93768915001601</c:v>
                </c:pt>
                <c:pt idx="19961">
                  <c:v>147.95194331840599</c:v>
                </c:pt>
                <c:pt idx="19962">
                  <c:v>147.96734416658299</c:v>
                </c:pt>
                <c:pt idx="19963">
                  <c:v>147.97851617973399</c:v>
                </c:pt>
                <c:pt idx="19964">
                  <c:v>147.98648412920099</c:v>
                </c:pt>
                <c:pt idx="19965">
                  <c:v>147.99268316699801</c:v>
                </c:pt>
                <c:pt idx="19966">
                  <c:v>147.99974883433799</c:v>
                </c:pt>
                <c:pt idx="19967">
                  <c:v>148.005192007109</c:v>
                </c:pt>
                <c:pt idx="19968">
                  <c:v>148.00370678747001</c:v>
                </c:pt>
                <c:pt idx="19969">
                  <c:v>147.99869071661101</c:v>
                </c:pt>
                <c:pt idx="19970">
                  <c:v>147.99784684898501</c:v>
                </c:pt>
                <c:pt idx="19971">
                  <c:v>147.99593797676599</c:v>
                </c:pt>
                <c:pt idx="19972">
                  <c:v>147.99933125165899</c:v>
                </c:pt>
                <c:pt idx="19973">
                  <c:v>147.99478455448099</c:v>
                </c:pt>
                <c:pt idx="19974">
                  <c:v>147.98653999996699</c:v>
                </c:pt>
                <c:pt idx="19975">
                  <c:v>147.97440158787799</c:v>
                </c:pt>
                <c:pt idx="19976">
                  <c:v>147.963169999938</c:v>
                </c:pt>
                <c:pt idx="19977">
                  <c:v>147.957211816577</c:v>
                </c:pt>
                <c:pt idx="19978">
                  <c:v>147.95247778541599</c:v>
                </c:pt>
                <c:pt idx="19979">
                  <c:v>147.950338994833</c:v>
                </c:pt>
                <c:pt idx="19980">
                  <c:v>147.949031720633</c:v>
                </c:pt>
                <c:pt idx="19981">
                  <c:v>147.94811088682499</c:v>
                </c:pt>
                <c:pt idx="19982">
                  <c:v>147.94991063284999</c:v>
                </c:pt>
                <c:pt idx="19983">
                  <c:v>147.95637005710299</c:v>
                </c:pt>
                <c:pt idx="19984">
                  <c:v>147.97098409374999</c:v>
                </c:pt>
                <c:pt idx="19985">
                  <c:v>147.98511712491899</c:v>
                </c:pt>
                <c:pt idx="19986">
                  <c:v>147.99358000000899</c:v>
                </c:pt>
                <c:pt idx="19987">
                  <c:v>148.006068455926</c:v>
                </c:pt>
                <c:pt idx="19988">
                  <c:v>148.028108336895</c:v>
                </c:pt>
                <c:pt idx="19989">
                  <c:v>148.054598570785</c:v>
                </c:pt>
                <c:pt idx="19990">
                  <c:v>148.07652482305701</c:v>
                </c:pt>
                <c:pt idx="19991">
                  <c:v>148.08916232908999</c:v>
                </c:pt>
                <c:pt idx="19992">
                  <c:v>148.10363269146899</c:v>
                </c:pt>
                <c:pt idx="19993">
                  <c:v>148.12189811251301</c:v>
                </c:pt>
                <c:pt idx="19994">
                  <c:v>148.125556353186</c:v>
                </c:pt>
                <c:pt idx="19995">
                  <c:v>148.12187485256601</c:v>
                </c:pt>
                <c:pt idx="19996">
                  <c:v>148.11407592803999</c:v>
                </c:pt>
                <c:pt idx="19997">
                  <c:v>148.10959504114501</c:v>
                </c:pt>
                <c:pt idx="19998">
                  <c:v>148.10393000000499</c:v>
                </c:pt>
                <c:pt idx="19999">
                  <c:v>148.10393000000499</c:v>
                </c:pt>
                <c:pt idx="20000">
                  <c:v>148.100545051127</c:v>
                </c:pt>
                <c:pt idx="20001">
                  <c:v>148.097845988393</c:v>
                </c:pt>
                <c:pt idx="20002">
                  <c:v>148.08908910386299</c:v>
                </c:pt>
                <c:pt idx="20003">
                  <c:v>148.08166120439901</c:v>
                </c:pt>
                <c:pt idx="20004">
                  <c:v>148.06587132972899</c:v>
                </c:pt>
                <c:pt idx="20005">
                  <c:v>148.04361961228599</c:v>
                </c:pt>
                <c:pt idx="20006">
                  <c:v>148.02184044651699</c:v>
                </c:pt>
                <c:pt idx="20007">
                  <c:v>147.998503617555</c:v>
                </c:pt>
                <c:pt idx="20008">
                  <c:v>147.979698376333</c:v>
                </c:pt>
                <c:pt idx="20009">
                  <c:v>147.96115000002999</c:v>
                </c:pt>
                <c:pt idx="20010">
                  <c:v>147.94136605960799</c:v>
                </c:pt>
                <c:pt idx="20011">
                  <c:v>147.92528995510401</c:v>
                </c:pt>
                <c:pt idx="20012">
                  <c:v>147.90842462035801</c:v>
                </c:pt>
                <c:pt idx="20013">
                  <c:v>147.89412124088</c:v>
                </c:pt>
                <c:pt idx="20014">
                  <c:v>147.884471887877</c:v>
                </c:pt>
                <c:pt idx="20015">
                  <c:v>147.880485034771</c:v>
                </c:pt>
                <c:pt idx="20016">
                  <c:v>147.87725718001201</c:v>
                </c:pt>
                <c:pt idx="20017">
                  <c:v>147.87361856155599</c:v>
                </c:pt>
                <c:pt idx="20018">
                  <c:v>147.87166705812001</c:v>
                </c:pt>
                <c:pt idx="20019">
                  <c:v>147.86941767234299</c:v>
                </c:pt>
                <c:pt idx="20020">
                  <c:v>147.871586167684</c:v>
                </c:pt>
                <c:pt idx="20021">
                  <c:v>147.87709000003801</c:v>
                </c:pt>
                <c:pt idx="20022">
                  <c:v>147.88440905835199</c:v>
                </c:pt>
                <c:pt idx="20023">
                  <c:v>147.89378531848499</c:v>
                </c:pt>
                <c:pt idx="20024">
                  <c:v>147.90191627718701</c:v>
                </c:pt>
                <c:pt idx="20025">
                  <c:v>147.90732597732301</c:v>
                </c:pt>
                <c:pt idx="20026">
                  <c:v>147.915337215835</c:v>
                </c:pt>
                <c:pt idx="20027">
                  <c:v>147.93026588017801</c:v>
                </c:pt>
                <c:pt idx="20028">
                  <c:v>147.946553127941</c:v>
                </c:pt>
                <c:pt idx="20029">
                  <c:v>147.96495692070701</c:v>
                </c:pt>
                <c:pt idx="20030">
                  <c:v>147.985279401339</c:v>
                </c:pt>
                <c:pt idx="20031">
                  <c:v>148.00567583766099</c:v>
                </c:pt>
                <c:pt idx="20032">
                  <c:v>148.01864468344399</c:v>
                </c:pt>
                <c:pt idx="20033">
                  <c:v>148.03106447848501</c:v>
                </c:pt>
                <c:pt idx="20034">
                  <c:v>148.03882999997899</c:v>
                </c:pt>
                <c:pt idx="20035">
                  <c:v>148.040698467461</c:v>
                </c:pt>
                <c:pt idx="20036">
                  <c:v>148.04149789750301</c:v>
                </c:pt>
                <c:pt idx="20037">
                  <c:v>148.04221634976599</c:v>
                </c:pt>
                <c:pt idx="20038">
                  <c:v>148.04722030776401</c:v>
                </c:pt>
                <c:pt idx="20039">
                  <c:v>148.05420714122599</c:v>
                </c:pt>
                <c:pt idx="20040">
                  <c:v>148.054705572437</c:v>
                </c:pt>
                <c:pt idx="20041">
                  <c:v>148.04901944625701</c:v>
                </c:pt>
                <c:pt idx="20042">
                  <c:v>148.044975358221</c:v>
                </c:pt>
                <c:pt idx="20043">
                  <c:v>148.04260182283099</c:v>
                </c:pt>
                <c:pt idx="20044">
                  <c:v>148.04828379314199</c:v>
                </c:pt>
                <c:pt idx="20045">
                  <c:v>148.050581664796</c:v>
                </c:pt>
                <c:pt idx="20046">
                  <c:v>148.05089764631001</c:v>
                </c:pt>
                <c:pt idx="20047">
                  <c:v>148.04879999999</c:v>
                </c:pt>
                <c:pt idx="20048">
                  <c:v>148.04134702516001</c:v>
                </c:pt>
                <c:pt idx="20049">
                  <c:v>148.03061441769199</c:v>
                </c:pt>
                <c:pt idx="20050">
                  <c:v>148.01730384261501</c:v>
                </c:pt>
                <c:pt idx="20051">
                  <c:v>148.00180710392701</c:v>
                </c:pt>
                <c:pt idx="20052">
                  <c:v>147.984219601322</c:v>
                </c:pt>
                <c:pt idx="20053">
                  <c:v>147.965899842775</c:v>
                </c:pt>
                <c:pt idx="20054">
                  <c:v>147.94853294603499</c:v>
                </c:pt>
                <c:pt idx="20055">
                  <c:v>147.93577152291999</c:v>
                </c:pt>
                <c:pt idx="20056">
                  <c:v>147.92300482122999</c:v>
                </c:pt>
                <c:pt idx="20057">
                  <c:v>147.911815219966</c:v>
                </c:pt>
                <c:pt idx="20058">
                  <c:v>147.903501411988</c:v>
                </c:pt>
                <c:pt idx="20059">
                  <c:v>147.897719023273</c:v>
                </c:pt>
                <c:pt idx="20060">
                  <c:v>147.88508999999601</c:v>
                </c:pt>
                <c:pt idx="20061">
                  <c:v>147.88099338278201</c:v>
                </c:pt>
                <c:pt idx="20062">
                  <c:v>147.88090370902901</c:v>
                </c:pt>
                <c:pt idx="20063">
                  <c:v>147.881931869666</c:v>
                </c:pt>
                <c:pt idx="20064">
                  <c:v>147.88138417735399</c:v>
                </c:pt>
                <c:pt idx="20065">
                  <c:v>147.879987365749</c:v>
                </c:pt>
                <c:pt idx="20066">
                  <c:v>147.87752078969001</c:v>
                </c:pt>
                <c:pt idx="20067">
                  <c:v>147.87442906415399</c:v>
                </c:pt>
                <c:pt idx="20068">
                  <c:v>147.87694294633201</c:v>
                </c:pt>
                <c:pt idx="20069">
                  <c:v>147.88290275749699</c:v>
                </c:pt>
                <c:pt idx="20070">
                  <c:v>147.891696955594</c:v>
                </c:pt>
                <c:pt idx="20071">
                  <c:v>147.910597456853</c:v>
                </c:pt>
                <c:pt idx="20072">
                  <c:v>147.923850939343</c:v>
                </c:pt>
                <c:pt idx="20073">
                  <c:v>147.93344411853499</c:v>
                </c:pt>
                <c:pt idx="20074">
                  <c:v>147.94286088838001</c:v>
                </c:pt>
                <c:pt idx="20075">
                  <c:v>147.95181894119</c:v>
                </c:pt>
                <c:pt idx="20076">
                  <c:v>147.960978801132</c:v>
                </c:pt>
                <c:pt idx="20077">
                  <c:v>147.96763325917101</c:v>
                </c:pt>
                <c:pt idx="20078">
                  <c:v>147.96521662058899</c:v>
                </c:pt>
                <c:pt idx="20079">
                  <c:v>147.95527333004699</c:v>
                </c:pt>
                <c:pt idx="20080">
                  <c:v>147.94470000003801</c:v>
                </c:pt>
                <c:pt idx="20081">
                  <c:v>147.94188560992501</c:v>
                </c:pt>
                <c:pt idx="20082">
                  <c:v>147.94235458429199</c:v>
                </c:pt>
                <c:pt idx="20083">
                  <c:v>147.93714583871801</c:v>
                </c:pt>
                <c:pt idx="20084">
                  <c:v>147.92951249497</c:v>
                </c:pt>
                <c:pt idx="20085">
                  <c:v>147.92526512045899</c:v>
                </c:pt>
                <c:pt idx="20086">
                  <c:v>147.92200849599701</c:v>
                </c:pt>
                <c:pt idx="20087">
                  <c:v>147.918153927064</c:v>
                </c:pt>
                <c:pt idx="20088">
                  <c:v>147.918228836574</c:v>
                </c:pt>
                <c:pt idx="20089">
                  <c:v>147.92144603585399</c:v>
                </c:pt>
                <c:pt idx="20090">
                  <c:v>147.91228000001499</c:v>
                </c:pt>
                <c:pt idx="20091">
                  <c:v>147.898343029041</c:v>
                </c:pt>
                <c:pt idx="20092">
                  <c:v>147.87093347542901</c:v>
                </c:pt>
                <c:pt idx="20093">
                  <c:v>147.85451237600799</c:v>
                </c:pt>
                <c:pt idx="20094">
                  <c:v>147.83993050964801</c:v>
                </c:pt>
                <c:pt idx="20095">
                  <c:v>147.835464948131</c:v>
                </c:pt>
                <c:pt idx="20096">
                  <c:v>147.83927093212401</c:v>
                </c:pt>
                <c:pt idx="20097">
                  <c:v>147.84567989268101</c:v>
                </c:pt>
                <c:pt idx="20098">
                  <c:v>147.85496824808001</c:v>
                </c:pt>
                <c:pt idx="20099">
                  <c:v>147.86240693183399</c:v>
                </c:pt>
                <c:pt idx="20100">
                  <c:v>147.87856503771499</c:v>
                </c:pt>
                <c:pt idx="20101">
                  <c:v>147.88696614067899</c:v>
                </c:pt>
                <c:pt idx="20102">
                  <c:v>147.89134000003901</c:v>
                </c:pt>
                <c:pt idx="20103">
                  <c:v>147.89431130771101</c:v>
                </c:pt>
                <c:pt idx="20104">
                  <c:v>147.897049389773</c:v>
                </c:pt>
                <c:pt idx="20105">
                  <c:v>147.89853999997601</c:v>
                </c:pt>
                <c:pt idx="20106">
                  <c:v>147.90080968413599</c:v>
                </c:pt>
                <c:pt idx="20107">
                  <c:v>147.906851107817</c:v>
                </c:pt>
                <c:pt idx="20108">
                  <c:v>147.91264084210201</c:v>
                </c:pt>
                <c:pt idx="20109">
                  <c:v>147.91672114221899</c:v>
                </c:pt>
                <c:pt idx="20110">
                  <c:v>147.92530569602101</c:v>
                </c:pt>
                <c:pt idx="20111">
                  <c:v>147.93394667523401</c:v>
                </c:pt>
                <c:pt idx="20112">
                  <c:v>147.93933940743</c:v>
                </c:pt>
                <c:pt idx="20113">
                  <c:v>147.94495999999401</c:v>
                </c:pt>
                <c:pt idx="20114">
                  <c:v>147.94298619572601</c:v>
                </c:pt>
                <c:pt idx="20115">
                  <c:v>147.93520258381801</c:v>
                </c:pt>
                <c:pt idx="20116">
                  <c:v>147.91885290878901</c:v>
                </c:pt>
                <c:pt idx="20117">
                  <c:v>147.90238195324901</c:v>
                </c:pt>
                <c:pt idx="20118">
                  <c:v>147.89162526183401</c:v>
                </c:pt>
                <c:pt idx="20119">
                  <c:v>147.88851370630999</c:v>
                </c:pt>
                <c:pt idx="20120">
                  <c:v>147.89191756949299</c:v>
                </c:pt>
                <c:pt idx="20121">
                  <c:v>147.89540142265199</c:v>
                </c:pt>
                <c:pt idx="20122">
                  <c:v>147.90420779941499</c:v>
                </c:pt>
                <c:pt idx="20123">
                  <c:v>147.914256749765</c:v>
                </c:pt>
                <c:pt idx="20124">
                  <c:v>147.92492794010701</c:v>
                </c:pt>
                <c:pt idx="20125">
                  <c:v>147.939919121027</c:v>
                </c:pt>
                <c:pt idx="20126">
                  <c:v>147.95114000001701</c:v>
                </c:pt>
                <c:pt idx="20127">
                  <c:v>147.962736832182</c:v>
                </c:pt>
                <c:pt idx="20128">
                  <c:v>147.97311339628399</c:v>
                </c:pt>
                <c:pt idx="20129">
                  <c:v>147.980514339254</c:v>
                </c:pt>
                <c:pt idx="20130">
                  <c:v>147.98694796457301</c:v>
                </c:pt>
                <c:pt idx="20131">
                  <c:v>147.99617952713601</c:v>
                </c:pt>
                <c:pt idx="20132">
                  <c:v>148.006628547075</c:v>
                </c:pt>
                <c:pt idx="20133">
                  <c:v>148.01350328010099</c:v>
                </c:pt>
                <c:pt idx="20134">
                  <c:v>148.01576640656401</c:v>
                </c:pt>
                <c:pt idx="20135">
                  <c:v>148.020500446689</c:v>
                </c:pt>
                <c:pt idx="20136">
                  <c:v>148.02235920463499</c:v>
                </c:pt>
                <c:pt idx="20137">
                  <c:v>148.01341204480499</c:v>
                </c:pt>
                <c:pt idx="20138">
                  <c:v>148.00933056839099</c:v>
                </c:pt>
                <c:pt idx="20139">
                  <c:v>148.006269999984</c:v>
                </c:pt>
                <c:pt idx="20140">
                  <c:v>148.004856408096</c:v>
                </c:pt>
                <c:pt idx="20141">
                  <c:v>148.00579722191401</c:v>
                </c:pt>
                <c:pt idx="20142">
                  <c:v>148.00906805060799</c:v>
                </c:pt>
                <c:pt idx="20143">
                  <c:v>148.00965946796401</c:v>
                </c:pt>
                <c:pt idx="20144">
                  <c:v>148.004741853252</c:v>
                </c:pt>
                <c:pt idx="20145">
                  <c:v>147.992312175363</c:v>
                </c:pt>
                <c:pt idx="20146">
                  <c:v>147.97395068228499</c:v>
                </c:pt>
                <c:pt idx="20147">
                  <c:v>147.95842831653999</c:v>
                </c:pt>
                <c:pt idx="20148">
                  <c:v>147.942088761414</c:v>
                </c:pt>
                <c:pt idx="20149">
                  <c:v>147.92663945729601</c:v>
                </c:pt>
                <c:pt idx="20150">
                  <c:v>147.91058095425601</c:v>
                </c:pt>
                <c:pt idx="20151">
                  <c:v>147.89980301372401</c:v>
                </c:pt>
                <c:pt idx="20152">
                  <c:v>147.894039999992</c:v>
                </c:pt>
                <c:pt idx="20153">
                  <c:v>147.893060160674</c:v>
                </c:pt>
                <c:pt idx="20154">
                  <c:v>147.89125239974399</c:v>
                </c:pt>
                <c:pt idx="20155">
                  <c:v>147.88976690783099</c:v>
                </c:pt>
                <c:pt idx="20156">
                  <c:v>147.88726379594999</c:v>
                </c:pt>
                <c:pt idx="20157">
                  <c:v>147.88195875386199</c:v>
                </c:pt>
                <c:pt idx="20158">
                  <c:v>147.877122996108</c:v>
                </c:pt>
                <c:pt idx="20159">
                  <c:v>147.879600032827</c:v>
                </c:pt>
                <c:pt idx="20160">
                  <c:v>147.889620986024</c:v>
                </c:pt>
                <c:pt idx="20161">
                  <c:v>147.905412099453</c:v>
                </c:pt>
                <c:pt idx="20162">
                  <c:v>147.916583791786</c:v>
                </c:pt>
                <c:pt idx="20163">
                  <c:v>147.92626002339401</c:v>
                </c:pt>
                <c:pt idx="20164">
                  <c:v>147.93057000002199</c:v>
                </c:pt>
                <c:pt idx="20165">
                  <c:v>147.92578724455299</c:v>
                </c:pt>
                <c:pt idx="20166">
                  <c:v>147.920868670799</c:v>
                </c:pt>
                <c:pt idx="20167">
                  <c:v>147.91472803953201</c:v>
                </c:pt>
                <c:pt idx="20168">
                  <c:v>147.90951241059599</c:v>
                </c:pt>
                <c:pt idx="20169">
                  <c:v>147.90456407600601</c:v>
                </c:pt>
                <c:pt idx="20170">
                  <c:v>147.89956735784199</c:v>
                </c:pt>
                <c:pt idx="20171">
                  <c:v>147.90088908885801</c:v>
                </c:pt>
                <c:pt idx="20172">
                  <c:v>147.90249220129999</c:v>
                </c:pt>
                <c:pt idx="20173">
                  <c:v>147.89644962573101</c:v>
                </c:pt>
                <c:pt idx="20174">
                  <c:v>147.88967877114001</c:v>
                </c:pt>
                <c:pt idx="20175">
                  <c:v>147.882111078142</c:v>
                </c:pt>
                <c:pt idx="20176">
                  <c:v>147.87851154729299</c:v>
                </c:pt>
                <c:pt idx="20177">
                  <c:v>147.86908000004101</c:v>
                </c:pt>
                <c:pt idx="20178">
                  <c:v>147.86735112714399</c:v>
                </c:pt>
                <c:pt idx="20179">
                  <c:v>147.86438296342899</c:v>
                </c:pt>
                <c:pt idx="20180">
                  <c:v>147.857400593249</c:v>
                </c:pt>
                <c:pt idx="20181">
                  <c:v>147.85009504641599</c:v>
                </c:pt>
                <c:pt idx="20182">
                  <c:v>147.84558262904599</c:v>
                </c:pt>
                <c:pt idx="20183">
                  <c:v>147.845135109849</c:v>
                </c:pt>
                <c:pt idx="20184">
                  <c:v>147.85321296816201</c:v>
                </c:pt>
                <c:pt idx="20185">
                  <c:v>147.86045767215899</c:v>
                </c:pt>
                <c:pt idx="20186">
                  <c:v>147.87178600379599</c:v>
                </c:pt>
                <c:pt idx="20187">
                  <c:v>147.883955145123</c:v>
                </c:pt>
                <c:pt idx="20188">
                  <c:v>147.89770336792799</c:v>
                </c:pt>
                <c:pt idx="20189">
                  <c:v>147.900066887695</c:v>
                </c:pt>
                <c:pt idx="20190">
                  <c:v>147.899949999992</c:v>
                </c:pt>
                <c:pt idx="20191">
                  <c:v>147.897843270273</c:v>
                </c:pt>
                <c:pt idx="20192">
                  <c:v>147.89750961642201</c:v>
                </c:pt>
                <c:pt idx="20193">
                  <c:v>147.899674298055</c:v>
                </c:pt>
                <c:pt idx="20194">
                  <c:v>147.90386136878001</c:v>
                </c:pt>
                <c:pt idx="20195">
                  <c:v>147.90969169204001</c:v>
                </c:pt>
                <c:pt idx="20196">
                  <c:v>147.91613148661</c:v>
                </c:pt>
                <c:pt idx="20197">
                  <c:v>147.920719635317</c:v>
                </c:pt>
                <c:pt idx="20198">
                  <c:v>147.922671865734</c:v>
                </c:pt>
                <c:pt idx="20199">
                  <c:v>147.913666652264</c:v>
                </c:pt>
                <c:pt idx="20200">
                  <c:v>147.89995808955601</c:v>
                </c:pt>
                <c:pt idx="20201">
                  <c:v>147.887400216223</c:v>
                </c:pt>
                <c:pt idx="20202">
                  <c:v>147.880309999963</c:v>
                </c:pt>
                <c:pt idx="20203">
                  <c:v>147.88291644875201</c:v>
                </c:pt>
                <c:pt idx="20204">
                  <c:v>147.89156690312899</c:v>
                </c:pt>
                <c:pt idx="20205">
                  <c:v>147.89773238115799</c:v>
                </c:pt>
                <c:pt idx="20206">
                  <c:v>147.900493315299</c:v>
                </c:pt>
                <c:pt idx="20207">
                  <c:v>147.89791687684499</c:v>
                </c:pt>
                <c:pt idx="20208">
                  <c:v>147.89050029205799</c:v>
                </c:pt>
                <c:pt idx="20209">
                  <c:v>147.883729030984</c:v>
                </c:pt>
                <c:pt idx="20210">
                  <c:v>147.878547264703</c:v>
                </c:pt>
                <c:pt idx="20211">
                  <c:v>147.87743000003599</c:v>
                </c:pt>
                <c:pt idx="20212">
                  <c:v>147.878269972737</c:v>
                </c:pt>
                <c:pt idx="20213">
                  <c:v>147.885620000008</c:v>
                </c:pt>
                <c:pt idx="20214">
                  <c:v>147.886190399057</c:v>
                </c:pt>
                <c:pt idx="20215">
                  <c:v>147.89529012256</c:v>
                </c:pt>
                <c:pt idx="20216">
                  <c:v>147.90019077137401</c:v>
                </c:pt>
                <c:pt idx="20217">
                  <c:v>147.911589999981</c:v>
                </c:pt>
                <c:pt idx="20218">
                  <c:v>147.924912959902</c:v>
                </c:pt>
                <c:pt idx="20219">
                  <c:v>147.93332032365001</c:v>
                </c:pt>
                <c:pt idx="20220">
                  <c:v>147.942194781224</c:v>
                </c:pt>
                <c:pt idx="20221">
                  <c:v>147.948747857169</c:v>
                </c:pt>
                <c:pt idx="20222">
                  <c:v>147.95326204204699</c:v>
                </c:pt>
                <c:pt idx="20223">
                  <c:v>147.95967956102399</c:v>
                </c:pt>
                <c:pt idx="20224">
                  <c:v>147.96400550327201</c:v>
                </c:pt>
                <c:pt idx="20225">
                  <c:v>147.96375214144601</c:v>
                </c:pt>
                <c:pt idx="20226">
                  <c:v>147.96648385292301</c:v>
                </c:pt>
                <c:pt idx="20227">
                  <c:v>147.969484103697</c:v>
                </c:pt>
                <c:pt idx="20228">
                  <c:v>147.97298649612301</c:v>
                </c:pt>
                <c:pt idx="20229">
                  <c:v>147.97475999996701</c:v>
                </c:pt>
                <c:pt idx="20230">
                  <c:v>147.97511520254599</c:v>
                </c:pt>
                <c:pt idx="20231">
                  <c:v>147.97220905387701</c:v>
                </c:pt>
                <c:pt idx="20232">
                  <c:v>147.96623718181101</c:v>
                </c:pt>
                <c:pt idx="20233">
                  <c:v>147.958120044682</c:v>
                </c:pt>
                <c:pt idx="20234">
                  <c:v>147.94977315173401</c:v>
                </c:pt>
                <c:pt idx="20235">
                  <c:v>147.94083272860999</c:v>
                </c:pt>
                <c:pt idx="20236">
                  <c:v>147.92984305747501</c:v>
                </c:pt>
                <c:pt idx="20237">
                  <c:v>147.92232737796201</c:v>
                </c:pt>
                <c:pt idx="20238">
                  <c:v>147.918223458559</c:v>
                </c:pt>
                <c:pt idx="20239">
                  <c:v>147.91703206769299</c:v>
                </c:pt>
                <c:pt idx="20240">
                  <c:v>147.91836637647401</c:v>
                </c:pt>
                <c:pt idx="20241">
                  <c:v>147.92315739809899</c:v>
                </c:pt>
                <c:pt idx="20242">
                  <c:v>147.933670000006</c:v>
                </c:pt>
                <c:pt idx="20243">
                  <c:v>147.94112266127399</c:v>
                </c:pt>
                <c:pt idx="20244">
                  <c:v>147.93850890844701</c:v>
                </c:pt>
                <c:pt idx="20245">
                  <c:v>147.93431182535599</c:v>
                </c:pt>
                <c:pt idx="20246">
                  <c:v>147.931037057758</c:v>
                </c:pt>
                <c:pt idx="20247">
                  <c:v>147.929144741925</c:v>
                </c:pt>
                <c:pt idx="20248">
                  <c:v>147.929191340019</c:v>
                </c:pt>
                <c:pt idx="20249">
                  <c:v>147.932022845278</c:v>
                </c:pt>
                <c:pt idx="20250">
                  <c:v>147.93600659296899</c:v>
                </c:pt>
                <c:pt idx="20251">
                  <c:v>147.94156279425999</c:v>
                </c:pt>
                <c:pt idx="20252">
                  <c:v>147.95486450280799</c:v>
                </c:pt>
                <c:pt idx="20253">
                  <c:v>147.966660232496</c:v>
                </c:pt>
                <c:pt idx="20254">
                  <c:v>147.98418696873401</c:v>
                </c:pt>
                <c:pt idx="20255">
                  <c:v>147.990469244601</c:v>
                </c:pt>
                <c:pt idx="20256">
                  <c:v>147.99852408587299</c:v>
                </c:pt>
                <c:pt idx="20257">
                  <c:v>148.00386505830301</c:v>
                </c:pt>
                <c:pt idx="20258">
                  <c:v>148.007102536784</c:v>
                </c:pt>
                <c:pt idx="20259">
                  <c:v>148.01041096779201</c:v>
                </c:pt>
                <c:pt idx="20260">
                  <c:v>148.008252006639</c:v>
                </c:pt>
                <c:pt idx="20261">
                  <c:v>147.99689516547099</c:v>
                </c:pt>
                <c:pt idx="20262">
                  <c:v>147.98640673377099</c:v>
                </c:pt>
                <c:pt idx="20263">
                  <c:v>147.97114093625399</c:v>
                </c:pt>
                <c:pt idx="20264">
                  <c:v>147.952164829937</c:v>
                </c:pt>
                <c:pt idx="20265">
                  <c:v>147.93967394299199</c:v>
                </c:pt>
                <c:pt idx="20266">
                  <c:v>147.93165034090401</c:v>
                </c:pt>
                <c:pt idx="20267">
                  <c:v>147.92016821365499</c:v>
                </c:pt>
                <c:pt idx="20268">
                  <c:v>147.91037655858199</c:v>
                </c:pt>
                <c:pt idx="20269">
                  <c:v>147.906828409686</c:v>
                </c:pt>
                <c:pt idx="20270">
                  <c:v>147.909047816775</c:v>
                </c:pt>
                <c:pt idx="20271">
                  <c:v>147.92037428587599</c:v>
                </c:pt>
                <c:pt idx="20272">
                  <c:v>147.93445481277001</c:v>
                </c:pt>
                <c:pt idx="20273">
                  <c:v>147.94482408785299</c:v>
                </c:pt>
                <c:pt idx="20274">
                  <c:v>147.954996033968</c:v>
                </c:pt>
                <c:pt idx="20275">
                  <c:v>147.96396222751699</c:v>
                </c:pt>
                <c:pt idx="20276">
                  <c:v>147.96835542045699</c:v>
                </c:pt>
                <c:pt idx="20277">
                  <c:v>147.96677866743801</c:v>
                </c:pt>
                <c:pt idx="20278">
                  <c:v>147.967100000008</c:v>
                </c:pt>
                <c:pt idx="20279">
                  <c:v>147.974284334201</c:v>
                </c:pt>
                <c:pt idx="20280">
                  <c:v>147.98511167838899</c:v>
                </c:pt>
                <c:pt idx="20281">
                  <c:v>147.99190857113101</c:v>
                </c:pt>
                <c:pt idx="20282">
                  <c:v>147.992297744447</c:v>
                </c:pt>
                <c:pt idx="20283">
                  <c:v>147.992882776881</c:v>
                </c:pt>
                <c:pt idx="20284">
                  <c:v>147.99366599972501</c:v>
                </c:pt>
                <c:pt idx="20285">
                  <c:v>147.99076963890599</c:v>
                </c:pt>
                <c:pt idx="20286">
                  <c:v>147.98546064945501</c:v>
                </c:pt>
                <c:pt idx="20287">
                  <c:v>147.977112076634</c:v>
                </c:pt>
                <c:pt idx="20288">
                  <c:v>147.97051576628999</c:v>
                </c:pt>
                <c:pt idx="20289">
                  <c:v>147.96499743651401</c:v>
                </c:pt>
                <c:pt idx="20290">
                  <c:v>147.965627395767</c:v>
                </c:pt>
                <c:pt idx="20291">
                  <c:v>147.97109999999699</c:v>
                </c:pt>
                <c:pt idx="20292">
                  <c:v>147.976887119889</c:v>
                </c:pt>
                <c:pt idx="20293">
                  <c:v>147.979042711593</c:v>
                </c:pt>
                <c:pt idx="20294">
                  <c:v>147.97928389541801</c:v>
                </c:pt>
                <c:pt idx="20295">
                  <c:v>147.97855088678401</c:v>
                </c:pt>
                <c:pt idx="20296">
                  <c:v>147.973951373609</c:v>
                </c:pt>
                <c:pt idx="20297">
                  <c:v>147.965886731464</c:v>
                </c:pt>
                <c:pt idx="20298">
                  <c:v>147.958449694862</c:v>
                </c:pt>
                <c:pt idx="20299">
                  <c:v>147.950543187336</c:v>
                </c:pt>
                <c:pt idx="20300">
                  <c:v>147.949743092022</c:v>
                </c:pt>
                <c:pt idx="20301">
                  <c:v>147.94650009247101</c:v>
                </c:pt>
                <c:pt idx="20302">
                  <c:v>147.93981024203401</c:v>
                </c:pt>
                <c:pt idx="20303">
                  <c:v>147.94168744053201</c:v>
                </c:pt>
                <c:pt idx="20304">
                  <c:v>147.94325000001001</c:v>
                </c:pt>
                <c:pt idx="20305">
                  <c:v>147.93845629716299</c:v>
                </c:pt>
                <c:pt idx="20306">
                  <c:v>147.92075717005599</c:v>
                </c:pt>
                <c:pt idx="20307">
                  <c:v>147.902443652984</c:v>
                </c:pt>
                <c:pt idx="20308">
                  <c:v>147.875903092279</c:v>
                </c:pt>
                <c:pt idx="20309">
                  <c:v>147.857492495716</c:v>
                </c:pt>
                <c:pt idx="20310">
                  <c:v>147.84475195559699</c:v>
                </c:pt>
                <c:pt idx="20311">
                  <c:v>147.83596655680699</c:v>
                </c:pt>
                <c:pt idx="20312">
                  <c:v>147.82732626630701</c:v>
                </c:pt>
                <c:pt idx="20313">
                  <c:v>147.824624018441</c:v>
                </c:pt>
                <c:pt idx="20314">
                  <c:v>147.82857573194201</c:v>
                </c:pt>
                <c:pt idx="20315">
                  <c:v>147.83018000003599</c:v>
                </c:pt>
                <c:pt idx="20316">
                  <c:v>147.839095415792</c:v>
                </c:pt>
                <c:pt idx="20317">
                  <c:v>147.86216896287999</c:v>
                </c:pt>
                <c:pt idx="20318">
                  <c:v>147.87842997212999</c:v>
                </c:pt>
                <c:pt idx="20319">
                  <c:v>147.888760326425</c:v>
                </c:pt>
                <c:pt idx="20320">
                  <c:v>147.895427619374</c:v>
                </c:pt>
                <c:pt idx="20321">
                  <c:v>147.905392182095</c:v>
                </c:pt>
                <c:pt idx="20322">
                  <c:v>147.91852238837799</c:v>
                </c:pt>
                <c:pt idx="20323">
                  <c:v>147.92426950882199</c:v>
                </c:pt>
                <c:pt idx="20324">
                  <c:v>147.928359999999</c:v>
                </c:pt>
                <c:pt idx="20325">
                  <c:v>147.928522843623</c:v>
                </c:pt>
                <c:pt idx="20326">
                  <c:v>147.932340000019</c:v>
                </c:pt>
                <c:pt idx="20327">
                  <c:v>147.94170763368899</c:v>
                </c:pt>
                <c:pt idx="20328">
                  <c:v>147.95042376544799</c:v>
                </c:pt>
                <c:pt idx="20329">
                  <c:v>147.95921757495699</c:v>
                </c:pt>
                <c:pt idx="20330">
                  <c:v>147.96308077397501</c:v>
                </c:pt>
                <c:pt idx="20331">
                  <c:v>147.967918198109</c:v>
                </c:pt>
                <c:pt idx="20332">
                  <c:v>147.97442994749301</c:v>
                </c:pt>
                <c:pt idx="20333">
                  <c:v>147.97932541233999</c:v>
                </c:pt>
                <c:pt idx="20334">
                  <c:v>147.98150176286401</c:v>
                </c:pt>
                <c:pt idx="20335">
                  <c:v>147.97861524534301</c:v>
                </c:pt>
                <c:pt idx="20336">
                  <c:v>147.97245965411901</c:v>
                </c:pt>
                <c:pt idx="20337">
                  <c:v>147.96798013974799</c:v>
                </c:pt>
                <c:pt idx="20338">
                  <c:v>147.96779870359299</c:v>
                </c:pt>
                <c:pt idx="20339">
                  <c:v>147.96970015349001</c:v>
                </c:pt>
                <c:pt idx="20340">
                  <c:v>147.97209000002499</c:v>
                </c:pt>
                <c:pt idx="20341">
                  <c:v>147.970468608152</c:v>
                </c:pt>
                <c:pt idx="20342">
                  <c:v>147.972074917116</c:v>
                </c:pt>
                <c:pt idx="20343">
                  <c:v>147.97432327912099</c:v>
                </c:pt>
                <c:pt idx="20344">
                  <c:v>147.97392328454299</c:v>
                </c:pt>
                <c:pt idx="20345">
                  <c:v>147.97020260836399</c:v>
                </c:pt>
                <c:pt idx="20346">
                  <c:v>147.965083546854</c:v>
                </c:pt>
                <c:pt idx="20347">
                  <c:v>147.96103062519001</c:v>
                </c:pt>
                <c:pt idx="20348">
                  <c:v>147.959889521218</c:v>
                </c:pt>
                <c:pt idx="20349">
                  <c:v>147.95669115581799</c:v>
                </c:pt>
                <c:pt idx="20350">
                  <c:v>147.95979306349699</c:v>
                </c:pt>
                <c:pt idx="20351">
                  <c:v>147.958799999961</c:v>
                </c:pt>
                <c:pt idx="20352">
                  <c:v>147.959139424054</c:v>
                </c:pt>
                <c:pt idx="20353">
                  <c:v>147.966324957052</c:v>
                </c:pt>
                <c:pt idx="20354">
                  <c:v>147.97470299200299</c:v>
                </c:pt>
                <c:pt idx="20355">
                  <c:v>147.98663061736099</c:v>
                </c:pt>
                <c:pt idx="20356">
                  <c:v>147.99420445080699</c:v>
                </c:pt>
                <c:pt idx="20357">
                  <c:v>147.99458408930499</c:v>
                </c:pt>
                <c:pt idx="20358">
                  <c:v>147.99487778813901</c:v>
                </c:pt>
                <c:pt idx="20359">
                  <c:v>147.997986285297</c:v>
                </c:pt>
                <c:pt idx="20360">
                  <c:v>148.00968071273201</c:v>
                </c:pt>
                <c:pt idx="20361">
                  <c:v>148.02126787829499</c:v>
                </c:pt>
                <c:pt idx="20362">
                  <c:v>148.034560000017</c:v>
                </c:pt>
                <c:pt idx="20363">
                  <c:v>148.04523886063001</c:v>
                </c:pt>
                <c:pt idx="20364">
                  <c:v>148.06082708002199</c:v>
                </c:pt>
                <c:pt idx="20365">
                  <c:v>148.07780349352899</c:v>
                </c:pt>
                <c:pt idx="20366">
                  <c:v>148.08842275226201</c:v>
                </c:pt>
                <c:pt idx="20367">
                  <c:v>148.09468022586299</c:v>
                </c:pt>
                <c:pt idx="20368">
                  <c:v>148.09692602040499</c:v>
                </c:pt>
                <c:pt idx="20369">
                  <c:v>148.092798100924</c:v>
                </c:pt>
                <c:pt idx="20370">
                  <c:v>148.08331678579901</c:v>
                </c:pt>
                <c:pt idx="20371">
                  <c:v>148.070739407887</c:v>
                </c:pt>
                <c:pt idx="20372">
                  <c:v>148.05551103974199</c:v>
                </c:pt>
                <c:pt idx="20373">
                  <c:v>148.03221864874001</c:v>
                </c:pt>
                <c:pt idx="20374">
                  <c:v>147.99768000002001</c:v>
                </c:pt>
                <c:pt idx="20375">
                  <c:v>147.988062239854</c:v>
                </c:pt>
                <c:pt idx="20376">
                  <c:v>147.98355219827999</c:v>
                </c:pt>
                <c:pt idx="20377">
                  <c:v>147.97748778844399</c:v>
                </c:pt>
                <c:pt idx="20378">
                  <c:v>147.96938047276501</c:v>
                </c:pt>
                <c:pt idx="20379">
                  <c:v>147.96235699328301</c:v>
                </c:pt>
                <c:pt idx="20380">
                  <c:v>147.95468119705399</c:v>
                </c:pt>
                <c:pt idx="20381">
                  <c:v>147.940903042196</c:v>
                </c:pt>
                <c:pt idx="20382">
                  <c:v>147.921943652224</c:v>
                </c:pt>
                <c:pt idx="20383">
                  <c:v>147.90501894026301</c:v>
                </c:pt>
                <c:pt idx="20384">
                  <c:v>147.89012795109801</c:v>
                </c:pt>
                <c:pt idx="20385">
                  <c:v>147.88067869130199</c:v>
                </c:pt>
                <c:pt idx="20386">
                  <c:v>147.87477783179801</c:v>
                </c:pt>
                <c:pt idx="20387">
                  <c:v>147.87231848264699</c:v>
                </c:pt>
                <c:pt idx="20388">
                  <c:v>147.87190327349299</c:v>
                </c:pt>
                <c:pt idx="20389">
                  <c:v>147.888274310734</c:v>
                </c:pt>
                <c:pt idx="20390">
                  <c:v>147.90543999993801</c:v>
                </c:pt>
                <c:pt idx="20391">
                  <c:v>147.91563827693699</c:v>
                </c:pt>
                <c:pt idx="20392">
                  <c:v>147.92195843837899</c:v>
                </c:pt>
                <c:pt idx="20393">
                  <c:v>147.923210976852</c:v>
                </c:pt>
                <c:pt idx="20394">
                  <c:v>147.923645855986</c:v>
                </c:pt>
                <c:pt idx="20395">
                  <c:v>147.92786591686999</c:v>
                </c:pt>
                <c:pt idx="20396">
                  <c:v>147.93326338364599</c:v>
                </c:pt>
                <c:pt idx="20397">
                  <c:v>147.93477676056099</c:v>
                </c:pt>
                <c:pt idx="20398">
                  <c:v>147.933733656697</c:v>
                </c:pt>
                <c:pt idx="20399">
                  <c:v>147.932174665345</c:v>
                </c:pt>
                <c:pt idx="20400">
                  <c:v>147.93011475706501</c:v>
                </c:pt>
                <c:pt idx="20401">
                  <c:v>147.919090088551</c:v>
                </c:pt>
                <c:pt idx="20402">
                  <c:v>147.90221725680701</c:v>
                </c:pt>
                <c:pt idx="20403">
                  <c:v>147.88822999998399</c:v>
                </c:pt>
                <c:pt idx="20404">
                  <c:v>147.885192637519</c:v>
                </c:pt>
                <c:pt idx="20405">
                  <c:v>147.88600318941201</c:v>
                </c:pt>
                <c:pt idx="20406">
                  <c:v>147.89118553368701</c:v>
                </c:pt>
                <c:pt idx="20407">
                  <c:v>147.89717695147999</c:v>
                </c:pt>
                <c:pt idx="20408">
                  <c:v>147.90187990760199</c:v>
                </c:pt>
                <c:pt idx="20409">
                  <c:v>147.90492204627199</c:v>
                </c:pt>
                <c:pt idx="20410">
                  <c:v>147.905808667266</c:v>
                </c:pt>
                <c:pt idx="20411">
                  <c:v>147.90696952906299</c:v>
                </c:pt>
                <c:pt idx="20412">
                  <c:v>147.908767495278</c:v>
                </c:pt>
                <c:pt idx="20413">
                  <c:v>147.90887767054099</c:v>
                </c:pt>
                <c:pt idx="20414">
                  <c:v>147.91311832333801</c:v>
                </c:pt>
                <c:pt idx="20415">
                  <c:v>147.917560405258</c:v>
                </c:pt>
                <c:pt idx="20416">
                  <c:v>147.92165999999301</c:v>
                </c:pt>
                <c:pt idx="20417">
                  <c:v>147.928152325827</c:v>
                </c:pt>
                <c:pt idx="20418">
                  <c:v>147.93224778652001</c:v>
                </c:pt>
                <c:pt idx="20419">
                  <c:v>147.938818707374</c:v>
                </c:pt>
                <c:pt idx="20420">
                  <c:v>147.94494985456299</c:v>
                </c:pt>
                <c:pt idx="20421">
                  <c:v>147.94819442620101</c:v>
                </c:pt>
                <c:pt idx="20422">
                  <c:v>147.949044016789</c:v>
                </c:pt>
                <c:pt idx="20423">
                  <c:v>147.945542046291</c:v>
                </c:pt>
                <c:pt idx="20424">
                  <c:v>147.940437601393</c:v>
                </c:pt>
                <c:pt idx="20425">
                  <c:v>147.94160056537899</c:v>
                </c:pt>
                <c:pt idx="20426">
                  <c:v>147.93713504284</c:v>
                </c:pt>
                <c:pt idx="20427">
                  <c:v>147.92774941423201</c:v>
                </c:pt>
                <c:pt idx="20428">
                  <c:v>147.91388418738799</c:v>
                </c:pt>
                <c:pt idx="20429">
                  <c:v>147.90364762908001</c:v>
                </c:pt>
                <c:pt idx="20430">
                  <c:v>147.894532612284</c:v>
                </c:pt>
                <c:pt idx="20431">
                  <c:v>147.88991203686601</c:v>
                </c:pt>
                <c:pt idx="20432">
                  <c:v>147.89247785171801</c:v>
                </c:pt>
                <c:pt idx="20433">
                  <c:v>147.90099204720801</c:v>
                </c:pt>
                <c:pt idx="20434">
                  <c:v>147.90767000005101</c:v>
                </c:pt>
                <c:pt idx="20435">
                  <c:v>147.91222227066999</c:v>
                </c:pt>
                <c:pt idx="20436">
                  <c:v>147.93387621310299</c:v>
                </c:pt>
                <c:pt idx="20437">
                  <c:v>147.95269451522</c:v>
                </c:pt>
                <c:pt idx="20438">
                  <c:v>147.96281298759601</c:v>
                </c:pt>
                <c:pt idx="20439">
                  <c:v>147.966843773882</c:v>
                </c:pt>
                <c:pt idx="20440">
                  <c:v>147.97522999998401</c:v>
                </c:pt>
                <c:pt idx="20441">
                  <c:v>147.98272200776199</c:v>
                </c:pt>
                <c:pt idx="20442">
                  <c:v>147.98752185963701</c:v>
                </c:pt>
                <c:pt idx="20443">
                  <c:v>147.991595242567</c:v>
                </c:pt>
                <c:pt idx="20444">
                  <c:v>147.99605700765699</c:v>
                </c:pt>
                <c:pt idx="20445">
                  <c:v>148.00054381349901</c:v>
                </c:pt>
                <c:pt idx="20446">
                  <c:v>148.004315661883</c:v>
                </c:pt>
                <c:pt idx="20447">
                  <c:v>148.00699677272499</c:v>
                </c:pt>
                <c:pt idx="20448">
                  <c:v>148.010831249289</c:v>
                </c:pt>
                <c:pt idx="20449">
                  <c:v>148.00986219767199</c:v>
                </c:pt>
                <c:pt idx="20450">
                  <c:v>148.00512443635</c:v>
                </c:pt>
                <c:pt idx="20451">
                  <c:v>148.000639823559</c:v>
                </c:pt>
                <c:pt idx="20452">
                  <c:v>148.00237999997199</c:v>
                </c:pt>
                <c:pt idx="20453">
                  <c:v>148.00194159090199</c:v>
                </c:pt>
                <c:pt idx="20454">
                  <c:v>148.00113313545799</c:v>
                </c:pt>
                <c:pt idx="20455">
                  <c:v>147.99488289889899</c:v>
                </c:pt>
                <c:pt idx="20456">
                  <c:v>147.98536214619901</c:v>
                </c:pt>
                <c:pt idx="20457">
                  <c:v>147.974020486618</c:v>
                </c:pt>
                <c:pt idx="20458">
                  <c:v>147.95627476458901</c:v>
                </c:pt>
                <c:pt idx="20459">
                  <c:v>147.93120731000201</c:v>
                </c:pt>
                <c:pt idx="20460">
                  <c:v>147.904610398041</c:v>
                </c:pt>
                <c:pt idx="20461">
                  <c:v>147.88180003894999</c:v>
                </c:pt>
                <c:pt idx="20462">
                  <c:v>147.863546222233</c:v>
                </c:pt>
                <c:pt idx="20463">
                  <c:v>147.85034184643499</c:v>
                </c:pt>
                <c:pt idx="20464">
                  <c:v>147.84101706463099</c:v>
                </c:pt>
                <c:pt idx="20465">
                  <c:v>147.837150042476</c:v>
                </c:pt>
                <c:pt idx="20466">
                  <c:v>147.83058610631801</c:v>
                </c:pt>
                <c:pt idx="20467">
                  <c:v>147.82954332457101</c:v>
                </c:pt>
                <c:pt idx="20468">
                  <c:v>147.82483640036301</c:v>
                </c:pt>
                <c:pt idx="20469">
                  <c:v>147.81399798079499</c:v>
                </c:pt>
                <c:pt idx="20470">
                  <c:v>147.806190350789</c:v>
                </c:pt>
                <c:pt idx="20471">
                  <c:v>147.79851000005701</c:v>
                </c:pt>
                <c:pt idx="20472">
                  <c:v>147.79890503392201</c:v>
                </c:pt>
                <c:pt idx="20473">
                  <c:v>147.80782176382499</c:v>
                </c:pt>
                <c:pt idx="20474">
                  <c:v>147.81857126321799</c:v>
                </c:pt>
                <c:pt idx="20475">
                  <c:v>147.82693107827399</c:v>
                </c:pt>
                <c:pt idx="20476">
                  <c:v>147.82943805942801</c:v>
                </c:pt>
                <c:pt idx="20477">
                  <c:v>147.82910499871701</c:v>
                </c:pt>
                <c:pt idx="20478">
                  <c:v>147.83240605271999</c:v>
                </c:pt>
                <c:pt idx="20479">
                  <c:v>147.838548995011</c:v>
                </c:pt>
                <c:pt idx="20480">
                  <c:v>147.83920169552201</c:v>
                </c:pt>
                <c:pt idx="20481">
                  <c:v>147.838066727962</c:v>
                </c:pt>
                <c:pt idx="20482">
                  <c:v>147.83742458410501</c:v>
                </c:pt>
                <c:pt idx="20483">
                  <c:v>147.849352308151</c:v>
                </c:pt>
                <c:pt idx="20484">
                  <c:v>147.86700911343701</c:v>
                </c:pt>
                <c:pt idx="20485">
                  <c:v>147.87882089906299</c:v>
                </c:pt>
                <c:pt idx="20486">
                  <c:v>147.889355424847</c:v>
                </c:pt>
                <c:pt idx="20487">
                  <c:v>147.90291856647599</c:v>
                </c:pt>
                <c:pt idx="20488">
                  <c:v>147.91781093420701</c:v>
                </c:pt>
                <c:pt idx="20489">
                  <c:v>147.93007628248</c:v>
                </c:pt>
                <c:pt idx="20490">
                  <c:v>147.93714631987299</c:v>
                </c:pt>
                <c:pt idx="20491">
                  <c:v>147.94403226453699</c:v>
                </c:pt>
                <c:pt idx="20492">
                  <c:v>147.957866450045</c:v>
                </c:pt>
                <c:pt idx="20493">
                  <c:v>147.97390760062899</c:v>
                </c:pt>
                <c:pt idx="20494">
                  <c:v>147.99175058707101</c:v>
                </c:pt>
                <c:pt idx="20495">
                  <c:v>148.02844704627</c:v>
                </c:pt>
                <c:pt idx="20496">
                  <c:v>148.05255697858999</c:v>
                </c:pt>
                <c:pt idx="20497">
                  <c:v>148.073291573435</c:v>
                </c:pt>
                <c:pt idx="20498">
                  <c:v>148.09519552907699</c:v>
                </c:pt>
                <c:pt idx="20499">
                  <c:v>148.115590292408</c:v>
                </c:pt>
                <c:pt idx="20500">
                  <c:v>148.13124695435801</c:v>
                </c:pt>
                <c:pt idx="20501">
                  <c:v>148.14581293584001</c:v>
                </c:pt>
                <c:pt idx="20502">
                  <c:v>148.16928057289701</c:v>
                </c:pt>
                <c:pt idx="20503">
                  <c:v>148.197492564313</c:v>
                </c:pt>
                <c:pt idx="20504">
                  <c:v>148.21588274412599</c:v>
                </c:pt>
                <c:pt idx="20505">
                  <c:v>148.23030391217799</c:v>
                </c:pt>
                <c:pt idx="20506">
                  <c:v>148.23047000000801</c:v>
                </c:pt>
                <c:pt idx="20507">
                  <c:v>148.22363414255301</c:v>
                </c:pt>
                <c:pt idx="20508">
                  <c:v>148.21646277622099</c:v>
                </c:pt>
                <c:pt idx="20509">
                  <c:v>148.21203445996201</c:v>
                </c:pt>
                <c:pt idx="20510">
                  <c:v>148.20670626402099</c:v>
                </c:pt>
                <c:pt idx="20511">
                  <c:v>148.19366348838699</c:v>
                </c:pt>
                <c:pt idx="20512">
                  <c:v>148.17922262475901</c:v>
                </c:pt>
                <c:pt idx="20513">
                  <c:v>148.17343087880801</c:v>
                </c:pt>
                <c:pt idx="20514">
                  <c:v>148.167058152979</c:v>
                </c:pt>
                <c:pt idx="20515">
                  <c:v>148.15606812809901</c:v>
                </c:pt>
                <c:pt idx="20516">
                  <c:v>148.14705746194701</c:v>
                </c:pt>
                <c:pt idx="20517">
                  <c:v>148.13519450639501</c:v>
                </c:pt>
                <c:pt idx="20518">
                  <c:v>148.12544000004399</c:v>
                </c:pt>
                <c:pt idx="20519">
                  <c:v>148.115710043484</c:v>
                </c:pt>
                <c:pt idx="20520">
                  <c:v>148.10612730836601</c:v>
                </c:pt>
                <c:pt idx="20521">
                  <c:v>148.09513256512699</c:v>
                </c:pt>
                <c:pt idx="20522">
                  <c:v>148.08448574047901</c:v>
                </c:pt>
                <c:pt idx="20523">
                  <c:v>148.07339549025801</c:v>
                </c:pt>
                <c:pt idx="20524">
                  <c:v>148.06854723865399</c:v>
                </c:pt>
                <c:pt idx="20525">
                  <c:v>148.06744675952999</c:v>
                </c:pt>
                <c:pt idx="20526">
                  <c:v>148.06954204592401</c:v>
                </c:pt>
                <c:pt idx="20527">
                  <c:v>148.069054949356</c:v>
                </c:pt>
                <c:pt idx="20528">
                  <c:v>148.06920552156501</c:v>
                </c:pt>
                <c:pt idx="20529">
                  <c:v>148.067941510862</c:v>
                </c:pt>
                <c:pt idx="20530">
                  <c:v>148.066576057677</c:v>
                </c:pt>
                <c:pt idx="20531">
                  <c:v>148.06699067429801</c:v>
                </c:pt>
                <c:pt idx="20532">
                  <c:v>148.069440000008</c:v>
                </c:pt>
                <c:pt idx="20533">
                  <c:v>148.064466418797</c:v>
                </c:pt>
                <c:pt idx="20534">
                  <c:v>148.050034530262</c:v>
                </c:pt>
                <c:pt idx="20535">
                  <c:v>148.03515570125299</c:v>
                </c:pt>
                <c:pt idx="20536">
                  <c:v>148.01511114239699</c:v>
                </c:pt>
                <c:pt idx="20537">
                  <c:v>147.99585253761401</c:v>
                </c:pt>
                <c:pt idx="20538">
                  <c:v>147.98016542075399</c:v>
                </c:pt>
                <c:pt idx="20539">
                  <c:v>147.96268000003499</c:v>
                </c:pt>
                <c:pt idx="20540">
                  <c:v>147.959273942804</c:v>
                </c:pt>
                <c:pt idx="20541">
                  <c:v>147.94413829687301</c:v>
                </c:pt>
                <c:pt idx="20542">
                  <c:v>147.92977181429799</c:v>
                </c:pt>
                <c:pt idx="20543">
                  <c:v>147.91338286439401</c:v>
                </c:pt>
                <c:pt idx="20544">
                  <c:v>147.888720197911</c:v>
                </c:pt>
                <c:pt idx="20545">
                  <c:v>147.87397478003399</c:v>
                </c:pt>
                <c:pt idx="20546">
                  <c:v>147.859417137164</c:v>
                </c:pt>
                <c:pt idx="20547">
                  <c:v>147.85006099779599</c:v>
                </c:pt>
                <c:pt idx="20548">
                  <c:v>147.853044862659</c:v>
                </c:pt>
                <c:pt idx="20549">
                  <c:v>147.856068054232</c:v>
                </c:pt>
                <c:pt idx="20550">
                  <c:v>147.864630388884</c:v>
                </c:pt>
                <c:pt idx="20551">
                  <c:v>147.873929474351</c:v>
                </c:pt>
                <c:pt idx="20552">
                  <c:v>147.87907590010099</c:v>
                </c:pt>
                <c:pt idx="20553">
                  <c:v>147.88085516679899</c:v>
                </c:pt>
                <c:pt idx="20554">
                  <c:v>147.88319377478101</c:v>
                </c:pt>
                <c:pt idx="20555">
                  <c:v>147.87966759584401</c:v>
                </c:pt>
                <c:pt idx="20556">
                  <c:v>147.88520999998099</c:v>
                </c:pt>
                <c:pt idx="20557">
                  <c:v>147.897037626036</c:v>
                </c:pt>
                <c:pt idx="20558">
                  <c:v>147.91191923282901</c:v>
                </c:pt>
                <c:pt idx="20559">
                  <c:v>147.93468525247101</c:v>
                </c:pt>
                <c:pt idx="20560">
                  <c:v>147.95869837814999</c:v>
                </c:pt>
                <c:pt idx="20561">
                  <c:v>147.98148229583899</c:v>
                </c:pt>
                <c:pt idx="20562">
                  <c:v>148.000547678354</c:v>
                </c:pt>
                <c:pt idx="20563">
                  <c:v>148.019121867302</c:v>
                </c:pt>
                <c:pt idx="20564">
                  <c:v>148.03379330512001</c:v>
                </c:pt>
                <c:pt idx="20565">
                  <c:v>148.047576008394</c:v>
                </c:pt>
                <c:pt idx="20566">
                  <c:v>148.05917794277801</c:v>
                </c:pt>
                <c:pt idx="20567">
                  <c:v>148.06864062384699</c:v>
                </c:pt>
                <c:pt idx="20568">
                  <c:v>148.07205260297101</c:v>
                </c:pt>
                <c:pt idx="20569">
                  <c:v>148.06314000001001</c:v>
                </c:pt>
                <c:pt idx="20570">
                  <c:v>148.04740191656501</c:v>
                </c:pt>
                <c:pt idx="20571">
                  <c:v>148.031357535875</c:v>
                </c:pt>
                <c:pt idx="20572">
                  <c:v>148.02304691341001</c:v>
                </c:pt>
                <c:pt idx="20573">
                  <c:v>148.014565613721</c:v>
                </c:pt>
                <c:pt idx="20574">
                  <c:v>148.00847459333301</c:v>
                </c:pt>
                <c:pt idx="20575">
                  <c:v>148.00874693078501</c:v>
                </c:pt>
                <c:pt idx="20576">
                  <c:v>148.01144537623799</c:v>
                </c:pt>
                <c:pt idx="20577">
                  <c:v>148.01183263358101</c:v>
                </c:pt>
                <c:pt idx="20578">
                  <c:v>148.01288854496201</c:v>
                </c:pt>
                <c:pt idx="20579">
                  <c:v>148.01646279271799</c:v>
                </c:pt>
                <c:pt idx="20580">
                  <c:v>148.02830284617301</c:v>
                </c:pt>
                <c:pt idx="20581">
                  <c:v>148.04037618004901</c:v>
                </c:pt>
                <c:pt idx="20582">
                  <c:v>148.036739999947</c:v>
                </c:pt>
                <c:pt idx="20583">
                  <c:v>148.03267533149699</c:v>
                </c:pt>
                <c:pt idx="20584">
                  <c:v>148.02671494643701</c:v>
                </c:pt>
                <c:pt idx="20585">
                  <c:v>148.019977840308</c:v>
                </c:pt>
                <c:pt idx="20586">
                  <c:v>148.01260555796</c:v>
                </c:pt>
                <c:pt idx="20587">
                  <c:v>148.00456561580799</c:v>
                </c:pt>
                <c:pt idx="20588">
                  <c:v>147.99305177892199</c:v>
                </c:pt>
                <c:pt idx="20589">
                  <c:v>147.98112359519499</c:v>
                </c:pt>
                <c:pt idx="20590">
                  <c:v>147.97308453584799</c:v>
                </c:pt>
                <c:pt idx="20591">
                  <c:v>147.96529313594999</c:v>
                </c:pt>
                <c:pt idx="20592">
                  <c:v>147.96048999997899</c:v>
                </c:pt>
                <c:pt idx="20593">
                  <c:v>147.96309989454201</c:v>
                </c:pt>
                <c:pt idx="20594">
                  <c:v>147.96671039395099</c:v>
                </c:pt>
                <c:pt idx="20595">
                  <c:v>147.96826531464399</c:v>
                </c:pt>
                <c:pt idx="20596">
                  <c:v>147.96937627027901</c:v>
                </c:pt>
                <c:pt idx="20597">
                  <c:v>147.972850041654</c:v>
                </c:pt>
                <c:pt idx="20598">
                  <c:v>147.978022448936</c:v>
                </c:pt>
                <c:pt idx="20599">
                  <c:v>147.982738642557</c:v>
                </c:pt>
                <c:pt idx="20600">
                  <c:v>147.987749471992</c:v>
                </c:pt>
                <c:pt idx="20601">
                  <c:v>147.994335690773</c:v>
                </c:pt>
                <c:pt idx="20602">
                  <c:v>147.998814048898</c:v>
                </c:pt>
                <c:pt idx="20603">
                  <c:v>148.00050043233</c:v>
                </c:pt>
                <c:pt idx="20604">
                  <c:v>148.00514869100999</c:v>
                </c:pt>
                <c:pt idx="20605">
                  <c:v>148.011099151015</c:v>
                </c:pt>
                <c:pt idx="20606">
                  <c:v>148.013980000012</c:v>
                </c:pt>
                <c:pt idx="20607">
                  <c:v>148.01642694409901</c:v>
                </c:pt>
                <c:pt idx="20608">
                  <c:v>148.02201128066599</c:v>
                </c:pt>
                <c:pt idx="20609">
                  <c:v>148.030923687182</c:v>
                </c:pt>
                <c:pt idx="20610">
                  <c:v>148.03619597570699</c:v>
                </c:pt>
                <c:pt idx="20611">
                  <c:v>148.03737895190201</c:v>
                </c:pt>
                <c:pt idx="20612">
                  <c:v>148.03436755941399</c:v>
                </c:pt>
                <c:pt idx="20613">
                  <c:v>148.02847073156201</c:v>
                </c:pt>
                <c:pt idx="20614">
                  <c:v>148.02282749039401</c:v>
                </c:pt>
                <c:pt idx="20615">
                  <c:v>148.018927840256</c:v>
                </c:pt>
                <c:pt idx="20616">
                  <c:v>148.01705168854301</c:v>
                </c:pt>
                <c:pt idx="20617">
                  <c:v>148.016874970575</c:v>
                </c:pt>
                <c:pt idx="20618">
                  <c:v>148.00879999996499</c:v>
                </c:pt>
                <c:pt idx="20619">
                  <c:v>148.00582743906901</c:v>
                </c:pt>
                <c:pt idx="20620">
                  <c:v>148.004666888754</c:v>
                </c:pt>
                <c:pt idx="20621">
                  <c:v>148.00303497248299</c:v>
                </c:pt>
                <c:pt idx="20622">
                  <c:v>148.00071559848101</c:v>
                </c:pt>
                <c:pt idx="20623">
                  <c:v>147.99738725514399</c:v>
                </c:pt>
                <c:pt idx="20624">
                  <c:v>147.99589371342401</c:v>
                </c:pt>
                <c:pt idx="20625">
                  <c:v>147.99700431853401</c:v>
                </c:pt>
                <c:pt idx="20626">
                  <c:v>147.991011149504</c:v>
                </c:pt>
                <c:pt idx="20627">
                  <c:v>147.98036117238999</c:v>
                </c:pt>
                <c:pt idx="20628">
                  <c:v>147.967184456681</c:v>
                </c:pt>
                <c:pt idx="20629">
                  <c:v>147.95356960830401</c:v>
                </c:pt>
                <c:pt idx="20630">
                  <c:v>147.934412127662</c:v>
                </c:pt>
                <c:pt idx="20631">
                  <c:v>147.90705743120699</c:v>
                </c:pt>
                <c:pt idx="20632">
                  <c:v>147.89644209194401</c:v>
                </c:pt>
                <c:pt idx="20633">
                  <c:v>147.886339999998</c:v>
                </c:pt>
                <c:pt idx="20634">
                  <c:v>147.87500217245201</c:v>
                </c:pt>
                <c:pt idx="20635">
                  <c:v>147.868729354702</c:v>
                </c:pt>
                <c:pt idx="20636">
                  <c:v>147.86653765597799</c:v>
                </c:pt>
                <c:pt idx="20637">
                  <c:v>147.86646983348399</c:v>
                </c:pt>
                <c:pt idx="20638">
                  <c:v>147.86136901827101</c:v>
                </c:pt>
                <c:pt idx="20639">
                  <c:v>147.841478119426</c:v>
                </c:pt>
                <c:pt idx="20640">
                  <c:v>147.82345658824201</c:v>
                </c:pt>
                <c:pt idx="20641">
                  <c:v>147.81101265105201</c:v>
                </c:pt>
                <c:pt idx="20642">
                  <c:v>147.80321062398099</c:v>
                </c:pt>
                <c:pt idx="20643">
                  <c:v>147.78502000001399</c:v>
                </c:pt>
                <c:pt idx="20644">
                  <c:v>147.78431190660601</c:v>
                </c:pt>
                <c:pt idx="20645">
                  <c:v>147.76471000000001</c:v>
                </c:pt>
                <c:pt idx="20646">
                  <c:v>147.752877784265</c:v>
                </c:pt>
                <c:pt idx="20647">
                  <c:v>147.74640798208799</c:v>
                </c:pt>
                <c:pt idx="20648">
                  <c:v>147.74122899007801</c:v>
                </c:pt>
                <c:pt idx="20649">
                  <c:v>147.73496219855201</c:v>
                </c:pt>
                <c:pt idx="20650">
                  <c:v>147.725863859311</c:v>
                </c:pt>
                <c:pt idx="20651">
                  <c:v>147.71613511041201</c:v>
                </c:pt>
                <c:pt idx="20652">
                  <c:v>147.709522393848</c:v>
                </c:pt>
                <c:pt idx="20653">
                  <c:v>147.703131881378</c:v>
                </c:pt>
                <c:pt idx="20654">
                  <c:v>147.70079633622899</c:v>
                </c:pt>
                <c:pt idx="20655">
                  <c:v>147.702338689084</c:v>
                </c:pt>
                <c:pt idx="20656">
                  <c:v>147.70250263846401</c:v>
                </c:pt>
                <c:pt idx="20657">
                  <c:v>147.70610000002799</c:v>
                </c:pt>
                <c:pt idx="20658">
                  <c:v>147.71028896061799</c:v>
                </c:pt>
                <c:pt idx="20659">
                  <c:v>147.71544981320901</c:v>
                </c:pt>
                <c:pt idx="20660">
                  <c:v>147.727027406659</c:v>
                </c:pt>
                <c:pt idx="20661">
                  <c:v>147.74116939889299</c:v>
                </c:pt>
                <c:pt idx="20662">
                  <c:v>147.75845836896599</c:v>
                </c:pt>
                <c:pt idx="20663">
                  <c:v>147.77942589461301</c:v>
                </c:pt>
                <c:pt idx="20664">
                  <c:v>147.80387266894701</c:v>
                </c:pt>
                <c:pt idx="20665">
                  <c:v>147.829159311322</c:v>
                </c:pt>
                <c:pt idx="20666">
                  <c:v>147.85775583793901</c:v>
                </c:pt>
                <c:pt idx="20667">
                  <c:v>147.88584573110199</c:v>
                </c:pt>
                <c:pt idx="20668">
                  <c:v>147.91721710790901</c:v>
                </c:pt>
                <c:pt idx="20669">
                  <c:v>147.94119902556699</c:v>
                </c:pt>
                <c:pt idx="20670">
                  <c:v>147.960039999999</c:v>
                </c:pt>
                <c:pt idx="20671">
                  <c:v>147.971972820638</c:v>
                </c:pt>
                <c:pt idx="20672">
                  <c:v>147.98313729774</c:v>
                </c:pt>
                <c:pt idx="20673">
                  <c:v>147.989406215424</c:v>
                </c:pt>
                <c:pt idx="20674">
                  <c:v>147.99283388275799</c:v>
                </c:pt>
                <c:pt idx="20675">
                  <c:v>147.99983927478399</c:v>
                </c:pt>
                <c:pt idx="20676">
                  <c:v>148.00807681730299</c:v>
                </c:pt>
                <c:pt idx="20677">
                  <c:v>148.01345957567801</c:v>
                </c:pt>
                <c:pt idx="20678">
                  <c:v>148.01963470566699</c:v>
                </c:pt>
                <c:pt idx="20679">
                  <c:v>148.02335319205699</c:v>
                </c:pt>
                <c:pt idx="20680">
                  <c:v>148.024250449302</c:v>
                </c:pt>
                <c:pt idx="20681">
                  <c:v>148.01668986602999</c:v>
                </c:pt>
                <c:pt idx="20682">
                  <c:v>148.007284438715</c:v>
                </c:pt>
                <c:pt idx="20683">
                  <c:v>147.997329999991</c:v>
                </c:pt>
                <c:pt idx="20684">
                  <c:v>147.99424484011601</c:v>
                </c:pt>
                <c:pt idx="20685">
                  <c:v>147.99580223782601</c:v>
                </c:pt>
                <c:pt idx="20686">
                  <c:v>148.00093829841899</c:v>
                </c:pt>
                <c:pt idx="20687">
                  <c:v>148.00772153676999</c:v>
                </c:pt>
                <c:pt idx="20688">
                  <c:v>148.011549095015</c:v>
                </c:pt>
                <c:pt idx="20689">
                  <c:v>148.001812211745</c:v>
                </c:pt>
                <c:pt idx="20690">
                  <c:v>147.99163448095601</c:v>
                </c:pt>
                <c:pt idx="20691">
                  <c:v>147.988601203439</c:v>
                </c:pt>
                <c:pt idx="20692">
                  <c:v>147.98361645735699</c:v>
                </c:pt>
                <c:pt idx="20693">
                  <c:v>147.981841536362</c:v>
                </c:pt>
                <c:pt idx="20694">
                  <c:v>147.97265831898901</c:v>
                </c:pt>
                <c:pt idx="20695">
                  <c:v>147.969070000057</c:v>
                </c:pt>
                <c:pt idx="20696">
                  <c:v>147.96649860776699</c:v>
                </c:pt>
                <c:pt idx="20697">
                  <c:v>147.964429999998</c:v>
                </c:pt>
                <c:pt idx="20698">
                  <c:v>147.963473833253</c:v>
                </c:pt>
                <c:pt idx="20699">
                  <c:v>147.96170971496699</c:v>
                </c:pt>
                <c:pt idx="20700">
                  <c:v>147.959608899069</c:v>
                </c:pt>
                <c:pt idx="20701">
                  <c:v>147.96042315811101</c:v>
                </c:pt>
                <c:pt idx="20702">
                  <c:v>147.96282259281799</c:v>
                </c:pt>
                <c:pt idx="20703">
                  <c:v>147.962399667277</c:v>
                </c:pt>
                <c:pt idx="20704">
                  <c:v>147.962475332031</c:v>
                </c:pt>
                <c:pt idx="20705">
                  <c:v>147.96591050493601</c:v>
                </c:pt>
                <c:pt idx="20706">
                  <c:v>147.97543670336401</c:v>
                </c:pt>
                <c:pt idx="20707">
                  <c:v>147.980491045549</c:v>
                </c:pt>
                <c:pt idx="20708">
                  <c:v>147.982025563381</c:v>
                </c:pt>
                <c:pt idx="20709">
                  <c:v>147.98108999994901</c:v>
                </c:pt>
                <c:pt idx="20710">
                  <c:v>147.97750678813401</c:v>
                </c:pt>
                <c:pt idx="20711">
                  <c:v>147.97600801498501</c:v>
                </c:pt>
                <c:pt idx="20712">
                  <c:v>147.97936438820699</c:v>
                </c:pt>
                <c:pt idx="20713">
                  <c:v>147.98214937703901</c:v>
                </c:pt>
                <c:pt idx="20714">
                  <c:v>147.982305706966</c:v>
                </c:pt>
                <c:pt idx="20715">
                  <c:v>147.983169281822</c:v>
                </c:pt>
                <c:pt idx="20716">
                  <c:v>147.98542452134399</c:v>
                </c:pt>
                <c:pt idx="20717">
                  <c:v>147.98763365181799</c:v>
                </c:pt>
                <c:pt idx="20718">
                  <c:v>147.98897041849699</c:v>
                </c:pt>
                <c:pt idx="20719">
                  <c:v>147.98586084003099</c:v>
                </c:pt>
                <c:pt idx="20720">
                  <c:v>147.97652000002199</c:v>
                </c:pt>
                <c:pt idx="20721">
                  <c:v>147.96699885048801</c:v>
                </c:pt>
                <c:pt idx="20722">
                  <c:v>147.964556458928</c:v>
                </c:pt>
                <c:pt idx="20723">
                  <c:v>147.95531526812101</c:v>
                </c:pt>
                <c:pt idx="20724">
                  <c:v>147.94775226123099</c:v>
                </c:pt>
                <c:pt idx="20725">
                  <c:v>147.94311660021901</c:v>
                </c:pt>
                <c:pt idx="20726">
                  <c:v>147.93555644221999</c:v>
                </c:pt>
                <c:pt idx="20727">
                  <c:v>147.92110589205001</c:v>
                </c:pt>
                <c:pt idx="20728">
                  <c:v>147.906516981436</c:v>
                </c:pt>
                <c:pt idx="20729">
                  <c:v>147.89644255120299</c:v>
                </c:pt>
                <c:pt idx="20730">
                  <c:v>147.88855292427101</c:v>
                </c:pt>
                <c:pt idx="20731">
                  <c:v>147.88338283467701</c:v>
                </c:pt>
                <c:pt idx="20732">
                  <c:v>147.88046195868299</c:v>
                </c:pt>
                <c:pt idx="20733">
                  <c:v>147.880186840634</c:v>
                </c:pt>
                <c:pt idx="20734">
                  <c:v>147.876471597733</c:v>
                </c:pt>
                <c:pt idx="20735">
                  <c:v>147.873029999952</c:v>
                </c:pt>
                <c:pt idx="20736">
                  <c:v>147.87451560981299</c:v>
                </c:pt>
                <c:pt idx="20737">
                  <c:v>147.87535078053801</c:v>
                </c:pt>
                <c:pt idx="20738">
                  <c:v>147.87223271652101</c:v>
                </c:pt>
                <c:pt idx="20739">
                  <c:v>147.871861680243</c:v>
                </c:pt>
                <c:pt idx="20740">
                  <c:v>147.87564015558701</c:v>
                </c:pt>
                <c:pt idx="20741">
                  <c:v>147.87437244121099</c:v>
                </c:pt>
                <c:pt idx="20742">
                  <c:v>147.86725261584999</c:v>
                </c:pt>
                <c:pt idx="20743">
                  <c:v>147.85831973353601</c:v>
                </c:pt>
                <c:pt idx="20744">
                  <c:v>147.85512996188501</c:v>
                </c:pt>
                <c:pt idx="20745">
                  <c:v>147.84982519112299</c:v>
                </c:pt>
                <c:pt idx="20746">
                  <c:v>147.84114987008999</c:v>
                </c:pt>
                <c:pt idx="20747">
                  <c:v>147.83520764742801</c:v>
                </c:pt>
                <c:pt idx="20748">
                  <c:v>147.835080000055</c:v>
                </c:pt>
                <c:pt idx="20749">
                  <c:v>147.82850841050299</c:v>
                </c:pt>
                <c:pt idx="20750">
                  <c:v>147.816937969767</c:v>
                </c:pt>
                <c:pt idx="20751">
                  <c:v>147.80746307999101</c:v>
                </c:pt>
                <c:pt idx="20752">
                  <c:v>147.80056230077301</c:v>
                </c:pt>
                <c:pt idx="20753">
                  <c:v>147.79450533239</c:v>
                </c:pt>
                <c:pt idx="20754">
                  <c:v>147.79287143238801</c:v>
                </c:pt>
                <c:pt idx="20755">
                  <c:v>147.79489634291201</c:v>
                </c:pt>
                <c:pt idx="20756">
                  <c:v>147.795970000023</c:v>
                </c:pt>
                <c:pt idx="20757">
                  <c:v>147.793517682123</c:v>
                </c:pt>
                <c:pt idx="20758">
                  <c:v>147.788378854634</c:v>
                </c:pt>
                <c:pt idx="20759">
                  <c:v>147.790700435817</c:v>
                </c:pt>
                <c:pt idx="20760">
                  <c:v>147.79955340337401</c:v>
                </c:pt>
                <c:pt idx="20761">
                  <c:v>147.81113599499901</c:v>
                </c:pt>
                <c:pt idx="20762">
                  <c:v>147.81971791225399</c:v>
                </c:pt>
                <c:pt idx="20763">
                  <c:v>147.83073000003299</c:v>
                </c:pt>
                <c:pt idx="20764">
                  <c:v>147.84257513129199</c:v>
                </c:pt>
                <c:pt idx="20765">
                  <c:v>147.85998278465999</c:v>
                </c:pt>
                <c:pt idx="20766">
                  <c:v>147.88033436023201</c:v>
                </c:pt>
                <c:pt idx="20767">
                  <c:v>147.89615480860499</c:v>
                </c:pt>
                <c:pt idx="20768">
                  <c:v>147.90925529266599</c:v>
                </c:pt>
                <c:pt idx="20769">
                  <c:v>147.92319896663199</c:v>
                </c:pt>
                <c:pt idx="20770">
                  <c:v>147.93514641154101</c:v>
                </c:pt>
                <c:pt idx="20771">
                  <c:v>147.945190857082</c:v>
                </c:pt>
                <c:pt idx="20772">
                  <c:v>147.953227043666</c:v>
                </c:pt>
                <c:pt idx="20773">
                  <c:v>147.963608719951</c:v>
                </c:pt>
                <c:pt idx="20774">
                  <c:v>147.97511292380599</c:v>
                </c:pt>
                <c:pt idx="20775">
                  <c:v>147.97869903228499</c:v>
                </c:pt>
                <c:pt idx="20776">
                  <c:v>147.97783000001101</c:v>
                </c:pt>
                <c:pt idx="20777">
                  <c:v>147.97098589126</c:v>
                </c:pt>
                <c:pt idx="20778">
                  <c:v>147.96039151317501</c:v>
                </c:pt>
                <c:pt idx="20779">
                  <c:v>147.95327722307201</c:v>
                </c:pt>
                <c:pt idx="20780">
                  <c:v>147.94875303216801</c:v>
                </c:pt>
                <c:pt idx="20781">
                  <c:v>147.945114167008</c:v>
                </c:pt>
                <c:pt idx="20782">
                  <c:v>147.938918790586</c:v>
                </c:pt>
                <c:pt idx="20783">
                  <c:v>147.92751285756901</c:v>
                </c:pt>
                <c:pt idx="20784">
                  <c:v>147.919184615994</c:v>
                </c:pt>
                <c:pt idx="20785">
                  <c:v>147.91560247995599</c:v>
                </c:pt>
                <c:pt idx="20786">
                  <c:v>147.90940407213699</c:v>
                </c:pt>
                <c:pt idx="20787">
                  <c:v>147.903178421837</c:v>
                </c:pt>
                <c:pt idx="20788">
                  <c:v>147.899949999992</c:v>
                </c:pt>
                <c:pt idx="20789">
                  <c:v>147.899949999992</c:v>
                </c:pt>
                <c:pt idx="20790">
                  <c:v>147.90187732188599</c:v>
                </c:pt>
                <c:pt idx="20791">
                  <c:v>147.901706388082</c:v>
                </c:pt>
                <c:pt idx="20792">
                  <c:v>147.89961022534999</c:v>
                </c:pt>
                <c:pt idx="20793">
                  <c:v>147.89875251544601</c:v>
                </c:pt>
                <c:pt idx="20794">
                  <c:v>147.90004024665501</c:v>
                </c:pt>
                <c:pt idx="20795">
                  <c:v>147.90059824786701</c:v>
                </c:pt>
                <c:pt idx="20796">
                  <c:v>147.899767041394</c:v>
                </c:pt>
                <c:pt idx="20797">
                  <c:v>147.90055893101399</c:v>
                </c:pt>
                <c:pt idx="20798">
                  <c:v>147.89992131269301</c:v>
                </c:pt>
                <c:pt idx="20799">
                  <c:v>147.912475313692</c:v>
                </c:pt>
                <c:pt idx="20800">
                  <c:v>147.926194779963</c:v>
                </c:pt>
                <c:pt idx="20801">
                  <c:v>147.934430926522</c:v>
                </c:pt>
                <c:pt idx="20802">
                  <c:v>147.94321980953401</c:v>
                </c:pt>
                <c:pt idx="20803">
                  <c:v>147.944886059856</c:v>
                </c:pt>
                <c:pt idx="20804">
                  <c:v>147.945896740839</c:v>
                </c:pt>
                <c:pt idx="20805">
                  <c:v>147.948825334802</c:v>
                </c:pt>
                <c:pt idx="20806">
                  <c:v>147.949500673632</c:v>
                </c:pt>
                <c:pt idx="20807">
                  <c:v>147.94600841222001</c:v>
                </c:pt>
                <c:pt idx="20808">
                  <c:v>147.942474854008</c:v>
                </c:pt>
                <c:pt idx="20809">
                  <c:v>147.93721597595601</c:v>
                </c:pt>
                <c:pt idx="20810">
                  <c:v>147.93531318270701</c:v>
                </c:pt>
                <c:pt idx="20811">
                  <c:v>147.93671799760901</c:v>
                </c:pt>
                <c:pt idx="20812">
                  <c:v>147.940973038495</c:v>
                </c:pt>
                <c:pt idx="20813">
                  <c:v>147.94755999997199</c:v>
                </c:pt>
                <c:pt idx="20814">
                  <c:v>147.960909162674</c:v>
                </c:pt>
                <c:pt idx="20815">
                  <c:v>147.97166883220501</c:v>
                </c:pt>
                <c:pt idx="20816">
                  <c:v>147.98052466374</c:v>
                </c:pt>
                <c:pt idx="20817">
                  <c:v>147.98622849293699</c:v>
                </c:pt>
                <c:pt idx="20818">
                  <c:v>147.985414903372</c:v>
                </c:pt>
                <c:pt idx="20819">
                  <c:v>147.97776003077001</c:v>
                </c:pt>
                <c:pt idx="20820">
                  <c:v>147.96868833402399</c:v>
                </c:pt>
                <c:pt idx="20821">
                  <c:v>147.959069749523</c:v>
                </c:pt>
                <c:pt idx="20822">
                  <c:v>147.94863623623399</c:v>
                </c:pt>
                <c:pt idx="20823">
                  <c:v>147.93324108682</c:v>
                </c:pt>
                <c:pt idx="20824">
                  <c:v>147.91710800464799</c:v>
                </c:pt>
                <c:pt idx="20825">
                  <c:v>147.90374761234801</c:v>
                </c:pt>
                <c:pt idx="20826">
                  <c:v>147.89464345402899</c:v>
                </c:pt>
                <c:pt idx="20827">
                  <c:v>147.88427263450399</c:v>
                </c:pt>
                <c:pt idx="20828">
                  <c:v>147.87247309825199</c:v>
                </c:pt>
                <c:pt idx="20829">
                  <c:v>147.86227975929501</c:v>
                </c:pt>
                <c:pt idx="20830">
                  <c:v>147.85416142584299</c:v>
                </c:pt>
                <c:pt idx="20831">
                  <c:v>147.85169048850699</c:v>
                </c:pt>
                <c:pt idx="20832">
                  <c:v>147.85773852981899</c:v>
                </c:pt>
                <c:pt idx="20833">
                  <c:v>147.86151347334601</c:v>
                </c:pt>
                <c:pt idx="20834">
                  <c:v>147.86244724447801</c:v>
                </c:pt>
                <c:pt idx="20835">
                  <c:v>147.862523527581</c:v>
                </c:pt>
                <c:pt idx="20836">
                  <c:v>147.864800616645</c:v>
                </c:pt>
                <c:pt idx="20837">
                  <c:v>147.87006000005101</c:v>
                </c:pt>
                <c:pt idx="20838">
                  <c:v>147.869549999958</c:v>
                </c:pt>
                <c:pt idx="20839">
                  <c:v>147.86732089064199</c:v>
                </c:pt>
                <c:pt idx="20840">
                  <c:v>147.86662353263901</c:v>
                </c:pt>
                <c:pt idx="20841">
                  <c:v>147.861401448946</c:v>
                </c:pt>
                <c:pt idx="20842">
                  <c:v>147.850186156663</c:v>
                </c:pt>
                <c:pt idx="20843">
                  <c:v>147.83162427744099</c:v>
                </c:pt>
                <c:pt idx="20844">
                  <c:v>147.814470494387</c:v>
                </c:pt>
                <c:pt idx="20845">
                  <c:v>147.81573505297999</c:v>
                </c:pt>
                <c:pt idx="20846">
                  <c:v>147.81510823922</c:v>
                </c:pt>
                <c:pt idx="20847">
                  <c:v>147.805510000022</c:v>
                </c:pt>
                <c:pt idx="20848">
                  <c:v>147.800184343448</c:v>
                </c:pt>
                <c:pt idx="20849">
                  <c:v>147.804193290472</c:v>
                </c:pt>
                <c:pt idx="20850">
                  <c:v>147.80967567592299</c:v>
                </c:pt>
                <c:pt idx="20851">
                  <c:v>147.81893040962899</c:v>
                </c:pt>
                <c:pt idx="20852">
                  <c:v>147.83164785241499</c:v>
                </c:pt>
                <c:pt idx="20853">
                  <c:v>147.84478273452399</c:v>
                </c:pt>
                <c:pt idx="20854">
                  <c:v>147.859428830957</c:v>
                </c:pt>
                <c:pt idx="20855">
                  <c:v>147.872275825652</c:v>
                </c:pt>
                <c:pt idx="20856">
                  <c:v>147.88469117429801</c:v>
                </c:pt>
                <c:pt idx="20857">
                  <c:v>147.90392562572401</c:v>
                </c:pt>
                <c:pt idx="20858">
                  <c:v>147.92014537721499</c:v>
                </c:pt>
                <c:pt idx="20859">
                  <c:v>147.934381017616</c:v>
                </c:pt>
                <c:pt idx="20860">
                  <c:v>147.95078139406701</c:v>
                </c:pt>
                <c:pt idx="20861">
                  <c:v>147.9615</c:v>
                </c:pt>
                <c:pt idx="20862">
                  <c:v>147.9615</c:v>
                </c:pt>
                <c:pt idx="20863">
                  <c:v>147.967006667118</c:v>
                </c:pt>
                <c:pt idx="20864">
                  <c:v>147.97462202090901</c:v>
                </c:pt>
                <c:pt idx="20865">
                  <c:v>147.975925412489</c:v>
                </c:pt>
                <c:pt idx="20866">
                  <c:v>147.970847574494</c:v>
                </c:pt>
                <c:pt idx="20867">
                  <c:v>147.96535251186</c:v>
                </c:pt>
                <c:pt idx="20868">
                  <c:v>147.96408449272801</c:v>
                </c:pt>
                <c:pt idx="20869">
                  <c:v>147.96741401723301</c:v>
                </c:pt>
                <c:pt idx="20870">
                  <c:v>147.97294945770099</c:v>
                </c:pt>
                <c:pt idx="20871">
                  <c:v>147.982415334081</c:v>
                </c:pt>
                <c:pt idx="20872">
                  <c:v>147.991428851379</c:v>
                </c:pt>
                <c:pt idx="20873">
                  <c:v>148.00298999996301</c:v>
                </c:pt>
                <c:pt idx="20874">
                  <c:v>148.009311120371</c:v>
                </c:pt>
                <c:pt idx="20875">
                  <c:v>148.016993545265</c:v>
                </c:pt>
                <c:pt idx="20876">
                  <c:v>148.02403712547499</c:v>
                </c:pt>
                <c:pt idx="20877">
                  <c:v>148.02224939449999</c:v>
                </c:pt>
                <c:pt idx="20878">
                  <c:v>148.017829592076</c:v>
                </c:pt>
                <c:pt idx="20879">
                  <c:v>148.01462638045899</c:v>
                </c:pt>
                <c:pt idx="20880">
                  <c:v>148.01353156873401</c:v>
                </c:pt>
                <c:pt idx="20881">
                  <c:v>148.005787983235</c:v>
                </c:pt>
                <c:pt idx="20882">
                  <c:v>147.99163331772399</c:v>
                </c:pt>
                <c:pt idx="20883">
                  <c:v>147.97430897930201</c:v>
                </c:pt>
                <c:pt idx="20884">
                  <c:v>147.95802528737599</c:v>
                </c:pt>
                <c:pt idx="20885">
                  <c:v>147.94541999998401</c:v>
                </c:pt>
                <c:pt idx="20886">
                  <c:v>147.93585203637599</c:v>
                </c:pt>
                <c:pt idx="20887">
                  <c:v>147.930841358295</c:v>
                </c:pt>
                <c:pt idx="20888">
                  <c:v>147.92740892785099</c:v>
                </c:pt>
                <c:pt idx="20889">
                  <c:v>147.92538805965199</c:v>
                </c:pt>
                <c:pt idx="20890">
                  <c:v>147.92561711779101</c:v>
                </c:pt>
                <c:pt idx="20891">
                  <c:v>147.92391078839299</c:v>
                </c:pt>
                <c:pt idx="20892">
                  <c:v>147.923377663682</c:v>
                </c:pt>
                <c:pt idx="20893">
                  <c:v>147.922698678763</c:v>
                </c:pt>
                <c:pt idx="20894">
                  <c:v>147.92146401252899</c:v>
                </c:pt>
                <c:pt idx="20895">
                  <c:v>147.92421000002</c:v>
                </c:pt>
                <c:pt idx="20896">
                  <c:v>147.92153487779501</c:v>
                </c:pt>
                <c:pt idx="20897">
                  <c:v>147.915392692555</c:v>
                </c:pt>
                <c:pt idx="20898">
                  <c:v>147.90811081010099</c:v>
                </c:pt>
                <c:pt idx="20899">
                  <c:v>147.89948408056699</c:v>
                </c:pt>
                <c:pt idx="20900">
                  <c:v>147.89490129391999</c:v>
                </c:pt>
                <c:pt idx="20901">
                  <c:v>147.898409018699</c:v>
                </c:pt>
                <c:pt idx="20902">
                  <c:v>147.90871903275001</c:v>
                </c:pt>
                <c:pt idx="20903">
                  <c:v>147.91553810444501</c:v>
                </c:pt>
                <c:pt idx="20904">
                  <c:v>147.918793629855</c:v>
                </c:pt>
                <c:pt idx="20905">
                  <c:v>147.92116161738701</c:v>
                </c:pt>
                <c:pt idx="20906">
                  <c:v>147.92614703157901</c:v>
                </c:pt>
                <c:pt idx="20907">
                  <c:v>147.942980000012</c:v>
                </c:pt>
                <c:pt idx="20908">
                  <c:v>147.956082332357</c:v>
                </c:pt>
                <c:pt idx="20909">
                  <c:v>147.97282406888701</c:v>
                </c:pt>
                <c:pt idx="20910">
                  <c:v>147.97799925616999</c:v>
                </c:pt>
                <c:pt idx="20911">
                  <c:v>147.97958033474299</c:v>
                </c:pt>
                <c:pt idx="20912">
                  <c:v>147.979935674074</c:v>
                </c:pt>
                <c:pt idx="20913">
                  <c:v>147.97980283571599</c:v>
                </c:pt>
                <c:pt idx="20914">
                  <c:v>147.98038965101799</c:v>
                </c:pt>
                <c:pt idx="20915">
                  <c:v>147.98180251057801</c:v>
                </c:pt>
                <c:pt idx="20916">
                  <c:v>147.98322611647501</c:v>
                </c:pt>
                <c:pt idx="20917">
                  <c:v>147.98424587654</c:v>
                </c:pt>
                <c:pt idx="20918">
                  <c:v>147.98078620879599</c:v>
                </c:pt>
                <c:pt idx="20919">
                  <c:v>147.98253769217101</c:v>
                </c:pt>
                <c:pt idx="20920">
                  <c:v>147.98184586276699</c:v>
                </c:pt>
                <c:pt idx="20921">
                  <c:v>147.972700000011</c:v>
                </c:pt>
                <c:pt idx="20922">
                  <c:v>147.96451949445901</c:v>
                </c:pt>
                <c:pt idx="20923">
                  <c:v>147.95995739858199</c:v>
                </c:pt>
                <c:pt idx="20924">
                  <c:v>147.95305266335799</c:v>
                </c:pt>
                <c:pt idx="20925">
                  <c:v>147.94926350980899</c:v>
                </c:pt>
                <c:pt idx="20926">
                  <c:v>147.949945492642</c:v>
                </c:pt>
                <c:pt idx="20927">
                  <c:v>147.95051245843899</c:v>
                </c:pt>
                <c:pt idx="20928">
                  <c:v>147.95012536880901</c:v>
                </c:pt>
                <c:pt idx="20929">
                  <c:v>147.950096813464</c:v>
                </c:pt>
                <c:pt idx="20930">
                  <c:v>147.95270832737199</c:v>
                </c:pt>
                <c:pt idx="20931">
                  <c:v>147.95204770728901</c:v>
                </c:pt>
                <c:pt idx="20932">
                  <c:v>147.941975356423</c:v>
                </c:pt>
                <c:pt idx="20933">
                  <c:v>147.934390068109</c:v>
                </c:pt>
                <c:pt idx="20934">
                  <c:v>147.93422057222401</c:v>
                </c:pt>
                <c:pt idx="20935">
                  <c:v>147.93242904527199</c:v>
                </c:pt>
                <c:pt idx="20936">
                  <c:v>147.926786542505</c:v>
                </c:pt>
                <c:pt idx="20937">
                  <c:v>147.92211710362801</c:v>
                </c:pt>
                <c:pt idx="20938">
                  <c:v>147.919952063132</c:v>
                </c:pt>
                <c:pt idx="20939">
                  <c:v>147.91760417007799</c:v>
                </c:pt>
                <c:pt idx="20940">
                  <c:v>147.91699791996299</c:v>
                </c:pt>
                <c:pt idx="20941">
                  <c:v>147.91882799777699</c:v>
                </c:pt>
                <c:pt idx="20942">
                  <c:v>147.92511760449301</c:v>
                </c:pt>
                <c:pt idx="20943">
                  <c:v>147.93280650176601</c:v>
                </c:pt>
                <c:pt idx="20944">
                  <c:v>147.94355138910799</c:v>
                </c:pt>
                <c:pt idx="20945">
                  <c:v>147.95032000000501</c:v>
                </c:pt>
                <c:pt idx="20946">
                  <c:v>147.95621176048701</c:v>
                </c:pt>
                <c:pt idx="20947">
                  <c:v>147.95946439158701</c:v>
                </c:pt>
                <c:pt idx="20948">
                  <c:v>147.95996781906001</c:v>
                </c:pt>
                <c:pt idx="20949">
                  <c:v>147.961021242154</c:v>
                </c:pt>
                <c:pt idx="20950">
                  <c:v>147.965094718079</c:v>
                </c:pt>
                <c:pt idx="20951">
                  <c:v>147.97828801559999</c:v>
                </c:pt>
                <c:pt idx="20952">
                  <c:v>147.99688564661</c:v>
                </c:pt>
                <c:pt idx="20953">
                  <c:v>148.00162072923601</c:v>
                </c:pt>
                <c:pt idx="20954">
                  <c:v>148.00136537542301</c:v>
                </c:pt>
                <c:pt idx="20955">
                  <c:v>148.00458528878599</c:v>
                </c:pt>
                <c:pt idx="20956">
                  <c:v>148.003537892743</c:v>
                </c:pt>
                <c:pt idx="20957">
                  <c:v>147.990340000016</c:v>
                </c:pt>
                <c:pt idx="20958">
                  <c:v>147.98480441904999</c:v>
                </c:pt>
                <c:pt idx="20959">
                  <c:v>147.97681860946099</c:v>
                </c:pt>
                <c:pt idx="20960">
                  <c:v>147.97127260948599</c:v>
                </c:pt>
                <c:pt idx="20961">
                  <c:v>147.966059218526</c:v>
                </c:pt>
                <c:pt idx="20962">
                  <c:v>147.95797444253799</c:v>
                </c:pt>
                <c:pt idx="20963">
                  <c:v>147.94736980982799</c:v>
                </c:pt>
                <c:pt idx="20964">
                  <c:v>147.93869462947501</c:v>
                </c:pt>
                <c:pt idx="20965">
                  <c:v>147.932415898051</c:v>
                </c:pt>
                <c:pt idx="20966">
                  <c:v>147.92407017605601</c:v>
                </c:pt>
                <c:pt idx="20967">
                  <c:v>147.92504842933201</c:v>
                </c:pt>
                <c:pt idx="20968">
                  <c:v>147.92219582483401</c:v>
                </c:pt>
                <c:pt idx="20969">
                  <c:v>147.920350000003</c:v>
                </c:pt>
                <c:pt idx="20970">
                  <c:v>147.92110038035401</c:v>
                </c:pt>
                <c:pt idx="20971">
                  <c:v>147.922536763691</c:v>
                </c:pt>
                <c:pt idx="20972">
                  <c:v>147.923211779946</c:v>
                </c:pt>
                <c:pt idx="20973">
                  <c:v>147.92380806711401</c:v>
                </c:pt>
                <c:pt idx="20974">
                  <c:v>147.92442000004101</c:v>
                </c:pt>
                <c:pt idx="20975">
                  <c:v>147.924213895842</c:v>
                </c:pt>
                <c:pt idx="20976">
                  <c:v>147.92416500514699</c:v>
                </c:pt>
                <c:pt idx="20977">
                  <c:v>147.92546897609299</c:v>
                </c:pt>
                <c:pt idx="20978">
                  <c:v>147.926365257128</c:v>
                </c:pt>
                <c:pt idx="20979">
                  <c:v>147.92262579635801</c:v>
                </c:pt>
                <c:pt idx="20980">
                  <c:v>147.91991192739101</c:v>
                </c:pt>
                <c:pt idx="20981">
                  <c:v>147.92097416204999</c:v>
                </c:pt>
                <c:pt idx="20982">
                  <c:v>147.922359999995</c:v>
                </c:pt>
                <c:pt idx="20983">
                  <c:v>147.926957180643</c:v>
                </c:pt>
                <c:pt idx="20984">
                  <c:v>147.93215180190001</c:v>
                </c:pt>
                <c:pt idx="20985">
                  <c:v>147.936020093233</c:v>
                </c:pt>
                <c:pt idx="20986">
                  <c:v>147.93814107843201</c:v>
                </c:pt>
                <c:pt idx="20987">
                  <c:v>147.93360273661099</c:v>
                </c:pt>
                <c:pt idx="20988">
                  <c:v>147.92977850057201</c:v>
                </c:pt>
                <c:pt idx="20989">
                  <c:v>147.929627905388</c:v>
                </c:pt>
                <c:pt idx="20990">
                  <c:v>147.93125630495899</c:v>
                </c:pt>
                <c:pt idx="20991">
                  <c:v>147.933962913187</c:v>
                </c:pt>
                <c:pt idx="20992">
                  <c:v>147.93453065183499</c:v>
                </c:pt>
                <c:pt idx="20993">
                  <c:v>147.93999999995799</c:v>
                </c:pt>
                <c:pt idx="20994">
                  <c:v>147.94711642493601</c:v>
                </c:pt>
                <c:pt idx="20995">
                  <c:v>147.95037771407499</c:v>
                </c:pt>
                <c:pt idx="20996">
                  <c:v>147.953022070343</c:v>
                </c:pt>
                <c:pt idx="20997">
                  <c:v>147.95171624671099</c:v>
                </c:pt>
                <c:pt idx="20998">
                  <c:v>147.94752079930501</c:v>
                </c:pt>
                <c:pt idx="20999">
                  <c:v>147.94669182006501</c:v>
                </c:pt>
                <c:pt idx="21000">
                  <c:v>147.94954219262701</c:v>
                </c:pt>
                <c:pt idx="21001">
                  <c:v>147.953551549157</c:v>
                </c:pt>
                <c:pt idx="21002">
                  <c:v>147.960308730121</c:v>
                </c:pt>
                <c:pt idx="21003">
                  <c:v>147.970791672617</c:v>
                </c:pt>
                <c:pt idx="21004">
                  <c:v>147.976361546649</c:v>
                </c:pt>
                <c:pt idx="21005">
                  <c:v>147.982734689881</c:v>
                </c:pt>
                <c:pt idx="21006">
                  <c:v>147.98248336694499</c:v>
                </c:pt>
                <c:pt idx="21007">
                  <c:v>147.98360999999599</c:v>
                </c:pt>
                <c:pt idx="21008">
                  <c:v>147.984998866647</c:v>
                </c:pt>
                <c:pt idx="21009">
                  <c:v>147.98732062360099</c:v>
                </c:pt>
                <c:pt idx="21010">
                  <c:v>147.98699778088499</c:v>
                </c:pt>
                <c:pt idx="21011">
                  <c:v>147.98376051275801</c:v>
                </c:pt>
                <c:pt idx="21012">
                  <c:v>147.97833856530599</c:v>
                </c:pt>
                <c:pt idx="21013">
                  <c:v>147.97219884461401</c:v>
                </c:pt>
                <c:pt idx="21014">
                  <c:v>147.96653894841</c:v>
                </c:pt>
                <c:pt idx="21015">
                  <c:v>147.96332916741</c:v>
                </c:pt>
                <c:pt idx="21016">
                  <c:v>147.968050412108</c:v>
                </c:pt>
                <c:pt idx="21017">
                  <c:v>147.97591447702601</c:v>
                </c:pt>
                <c:pt idx="21018">
                  <c:v>147.98302394950201</c:v>
                </c:pt>
                <c:pt idx="21019">
                  <c:v>147.99161858842999</c:v>
                </c:pt>
                <c:pt idx="21020">
                  <c:v>148.00653652248701</c:v>
                </c:pt>
                <c:pt idx="21021">
                  <c:v>148.01952419239899</c:v>
                </c:pt>
                <c:pt idx="21022">
                  <c:v>148.040623540007</c:v>
                </c:pt>
                <c:pt idx="21023">
                  <c:v>148.062043491872</c:v>
                </c:pt>
                <c:pt idx="21024">
                  <c:v>148.07388000002899</c:v>
                </c:pt>
                <c:pt idx="21025">
                  <c:v>148.084273160854</c:v>
                </c:pt>
                <c:pt idx="21026">
                  <c:v>148.09354441909201</c:v>
                </c:pt>
                <c:pt idx="21027">
                  <c:v>148.10749697890401</c:v>
                </c:pt>
                <c:pt idx="21028">
                  <c:v>148.12409627467099</c:v>
                </c:pt>
                <c:pt idx="21029">
                  <c:v>148.13484376870801</c:v>
                </c:pt>
                <c:pt idx="21030">
                  <c:v>148.13731054792601</c:v>
                </c:pt>
                <c:pt idx="21031">
                  <c:v>148.13742080612101</c:v>
                </c:pt>
                <c:pt idx="21032">
                  <c:v>148.13740103633901</c:v>
                </c:pt>
                <c:pt idx="21033">
                  <c:v>148.134694682803</c:v>
                </c:pt>
                <c:pt idx="21034">
                  <c:v>148.12859699231001</c:v>
                </c:pt>
                <c:pt idx="21035">
                  <c:v>148.116149512753</c:v>
                </c:pt>
                <c:pt idx="21036">
                  <c:v>148.10322595288301</c:v>
                </c:pt>
                <c:pt idx="21037">
                  <c:v>148.090987798714</c:v>
                </c:pt>
                <c:pt idx="21038">
                  <c:v>148.078951553037</c:v>
                </c:pt>
                <c:pt idx="21039">
                  <c:v>148.07339000002401</c:v>
                </c:pt>
                <c:pt idx="21040">
                  <c:v>148.07124591930801</c:v>
                </c:pt>
                <c:pt idx="21041">
                  <c:v>148.06652742779201</c:v>
                </c:pt>
                <c:pt idx="21042">
                  <c:v>148.058034971761</c:v>
                </c:pt>
                <c:pt idx="21043">
                  <c:v>148.04678975868001</c:v>
                </c:pt>
                <c:pt idx="21044">
                  <c:v>148.03338217242199</c:v>
                </c:pt>
                <c:pt idx="21045">
                  <c:v>148.01850496472099</c:v>
                </c:pt>
                <c:pt idx="21046">
                  <c:v>147.99943304405099</c:v>
                </c:pt>
                <c:pt idx="21047">
                  <c:v>147.98196574989001</c:v>
                </c:pt>
                <c:pt idx="21048">
                  <c:v>147.96903547138999</c:v>
                </c:pt>
                <c:pt idx="21049">
                  <c:v>147.95378679711101</c:v>
                </c:pt>
                <c:pt idx="21050">
                  <c:v>147.942829275815</c:v>
                </c:pt>
                <c:pt idx="21051">
                  <c:v>147.937573506956</c:v>
                </c:pt>
                <c:pt idx="21052">
                  <c:v>147.93683000001801</c:v>
                </c:pt>
                <c:pt idx="21053">
                  <c:v>147.93051002587799</c:v>
                </c:pt>
                <c:pt idx="21054">
                  <c:v>147.920588990423</c:v>
                </c:pt>
                <c:pt idx="21055">
                  <c:v>147.91163855104301</c:v>
                </c:pt>
                <c:pt idx="21056">
                  <c:v>147.902792823108</c:v>
                </c:pt>
                <c:pt idx="21057">
                  <c:v>147.89065931242899</c:v>
                </c:pt>
                <c:pt idx="21058">
                  <c:v>147.88138727772599</c:v>
                </c:pt>
                <c:pt idx="21059">
                  <c:v>147.88167594651199</c:v>
                </c:pt>
                <c:pt idx="21060">
                  <c:v>147.886912226162</c:v>
                </c:pt>
                <c:pt idx="21061">
                  <c:v>147.89204412978199</c:v>
                </c:pt>
                <c:pt idx="21062">
                  <c:v>147.89663678489899</c:v>
                </c:pt>
                <c:pt idx="21063">
                  <c:v>147.89836366302401</c:v>
                </c:pt>
                <c:pt idx="21064">
                  <c:v>147.89868997706401</c:v>
                </c:pt>
                <c:pt idx="21065">
                  <c:v>147.90825999997799</c:v>
                </c:pt>
                <c:pt idx="21066">
                  <c:v>147.91546380829499</c:v>
                </c:pt>
                <c:pt idx="21067">
                  <c:v>147.92252438589901</c:v>
                </c:pt>
                <c:pt idx="21068">
                  <c:v>147.928281910446</c:v>
                </c:pt>
                <c:pt idx="21069">
                  <c:v>147.930254502368</c:v>
                </c:pt>
                <c:pt idx="21070">
                  <c:v>147.92757443043499</c:v>
                </c:pt>
                <c:pt idx="21071">
                  <c:v>147.923428430211</c:v>
                </c:pt>
                <c:pt idx="21072">
                  <c:v>147.920294507888</c:v>
                </c:pt>
                <c:pt idx="21073">
                  <c:v>147.91871957977</c:v>
                </c:pt>
                <c:pt idx="21074">
                  <c:v>147.92389451284399</c:v>
                </c:pt>
                <c:pt idx="21075">
                  <c:v>147.92783668863299</c:v>
                </c:pt>
                <c:pt idx="21076">
                  <c:v>147.928909455075</c:v>
                </c:pt>
                <c:pt idx="21077">
                  <c:v>147.92961394401499</c:v>
                </c:pt>
                <c:pt idx="21078">
                  <c:v>147.933993203651</c:v>
                </c:pt>
                <c:pt idx="21079">
                  <c:v>147.943800000008</c:v>
                </c:pt>
                <c:pt idx="21080">
                  <c:v>147.95372886499999</c:v>
                </c:pt>
                <c:pt idx="21081">
                  <c:v>147.965275477863</c:v>
                </c:pt>
                <c:pt idx="21082">
                  <c:v>147.97808426804701</c:v>
                </c:pt>
                <c:pt idx="21083">
                  <c:v>147.989270291742</c:v>
                </c:pt>
                <c:pt idx="21084">
                  <c:v>147.99568204366801</c:v>
                </c:pt>
                <c:pt idx="21085">
                  <c:v>147.994486711902</c:v>
                </c:pt>
                <c:pt idx="21086">
                  <c:v>147.99453172273499</c:v>
                </c:pt>
                <c:pt idx="21087">
                  <c:v>147.997403281001</c:v>
                </c:pt>
                <c:pt idx="21088">
                  <c:v>148.00980137266899</c:v>
                </c:pt>
                <c:pt idx="21089">
                  <c:v>148.02083999994801</c:v>
                </c:pt>
                <c:pt idx="21090">
                  <c:v>148.02772377558401</c:v>
                </c:pt>
                <c:pt idx="21091">
                  <c:v>148.033564553139</c:v>
                </c:pt>
                <c:pt idx="21092">
                  <c:v>148.04215156676901</c:v>
                </c:pt>
                <c:pt idx="21093">
                  <c:v>148.05058485670801</c:v>
                </c:pt>
                <c:pt idx="21094">
                  <c:v>148.05629940102699</c:v>
                </c:pt>
                <c:pt idx="21095">
                  <c:v>148.060329740279</c:v>
                </c:pt>
                <c:pt idx="21096">
                  <c:v>148.061447809621</c:v>
                </c:pt>
                <c:pt idx="21097">
                  <c:v>148.06028552349599</c:v>
                </c:pt>
                <c:pt idx="21098">
                  <c:v>148.059884441685</c:v>
                </c:pt>
                <c:pt idx="21099">
                  <c:v>148.06044278924901</c:v>
                </c:pt>
                <c:pt idx="21100">
                  <c:v>148.05401999998699</c:v>
                </c:pt>
                <c:pt idx="21101">
                  <c:v>148.05356919542101</c:v>
                </c:pt>
                <c:pt idx="21102">
                  <c:v>148.05167398216901</c:v>
                </c:pt>
                <c:pt idx="21103">
                  <c:v>148.04678633247801</c:v>
                </c:pt>
                <c:pt idx="21104">
                  <c:v>148.04171726284301</c:v>
                </c:pt>
                <c:pt idx="21105">
                  <c:v>148.03838412363299</c:v>
                </c:pt>
                <c:pt idx="21106">
                  <c:v>148.03655498878399</c:v>
                </c:pt>
                <c:pt idx="21107">
                  <c:v>148.03500565214799</c:v>
                </c:pt>
                <c:pt idx="21108">
                  <c:v>148.03420904745801</c:v>
                </c:pt>
                <c:pt idx="21109">
                  <c:v>148.030219922649</c:v>
                </c:pt>
                <c:pt idx="21110">
                  <c:v>148.028161622352</c:v>
                </c:pt>
                <c:pt idx="21111">
                  <c:v>148.03197723601701</c:v>
                </c:pt>
                <c:pt idx="21112">
                  <c:v>148.03940999999801</c:v>
                </c:pt>
                <c:pt idx="21113">
                  <c:v>148.04762983328899</c:v>
                </c:pt>
                <c:pt idx="21114">
                  <c:v>148.05409182282099</c:v>
                </c:pt>
                <c:pt idx="21115">
                  <c:v>148.05806295527401</c:v>
                </c:pt>
                <c:pt idx="21116">
                  <c:v>148.06320434344499</c:v>
                </c:pt>
                <c:pt idx="21117">
                  <c:v>148.070216545726</c:v>
                </c:pt>
                <c:pt idx="21118">
                  <c:v>148.07553169216001</c:v>
                </c:pt>
                <c:pt idx="21119">
                  <c:v>148.076523278346</c:v>
                </c:pt>
                <c:pt idx="21120">
                  <c:v>148.07377748754499</c:v>
                </c:pt>
                <c:pt idx="21121">
                  <c:v>148.065712461526</c:v>
                </c:pt>
                <c:pt idx="21122">
                  <c:v>148.050861403173</c:v>
                </c:pt>
                <c:pt idx="21123">
                  <c:v>148.03117063860699</c:v>
                </c:pt>
                <c:pt idx="21124">
                  <c:v>148.01424088166999</c:v>
                </c:pt>
                <c:pt idx="21125">
                  <c:v>148.00487999995599</c:v>
                </c:pt>
                <c:pt idx="21126">
                  <c:v>148.00136267027</c:v>
                </c:pt>
                <c:pt idx="21127">
                  <c:v>147.99280901815601</c:v>
                </c:pt>
                <c:pt idx="21128">
                  <c:v>147.981371641566</c:v>
                </c:pt>
                <c:pt idx="21129">
                  <c:v>147.95801154721201</c:v>
                </c:pt>
                <c:pt idx="21130">
                  <c:v>147.93253087672699</c:v>
                </c:pt>
                <c:pt idx="21131">
                  <c:v>147.91631319025399</c:v>
                </c:pt>
                <c:pt idx="21132">
                  <c:v>147.90205559346001</c:v>
                </c:pt>
                <c:pt idx="21133">
                  <c:v>147.89667954844001</c:v>
                </c:pt>
                <c:pt idx="21134">
                  <c:v>147.898722367082</c:v>
                </c:pt>
                <c:pt idx="21135">
                  <c:v>147.90548484267401</c:v>
                </c:pt>
                <c:pt idx="21136">
                  <c:v>147.909868455278</c:v>
                </c:pt>
                <c:pt idx="21137">
                  <c:v>147.917784158497</c:v>
                </c:pt>
                <c:pt idx="21138">
                  <c:v>147.92538577357999</c:v>
                </c:pt>
                <c:pt idx="21139">
                  <c:v>147.933849999975</c:v>
                </c:pt>
                <c:pt idx="21140">
                  <c:v>147.93070886455101</c:v>
                </c:pt>
                <c:pt idx="21141">
                  <c:v>147.92456297749001</c:v>
                </c:pt>
                <c:pt idx="21142">
                  <c:v>147.91457143003601</c:v>
                </c:pt>
                <c:pt idx="21143">
                  <c:v>147.90745923198699</c:v>
                </c:pt>
                <c:pt idx="21144">
                  <c:v>147.90672533141199</c:v>
                </c:pt>
                <c:pt idx="21145">
                  <c:v>147.907551113094</c:v>
                </c:pt>
                <c:pt idx="21146">
                  <c:v>147.909686341813</c:v>
                </c:pt>
                <c:pt idx="21147">
                  <c:v>147.91911770909499</c:v>
                </c:pt>
                <c:pt idx="21148">
                  <c:v>147.928242450829</c:v>
                </c:pt>
                <c:pt idx="21149">
                  <c:v>147.93861835836299</c:v>
                </c:pt>
                <c:pt idx="21150">
                  <c:v>147.94596969614901</c:v>
                </c:pt>
                <c:pt idx="21151">
                  <c:v>147.955682043672</c:v>
                </c:pt>
                <c:pt idx="21152">
                  <c:v>147.96761000000001</c:v>
                </c:pt>
                <c:pt idx="21153">
                  <c:v>147.97883436025899</c:v>
                </c:pt>
                <c:pt idx="21154">
                  <c:v>147.982834360911</c:v>
                </c:pt>
                <c:pt idx="21155">
                  <c:v>147.98687306648199</c:v>
                </c:pt>
                <c:pt idx="21156">
                  <c:v>147.99167014563699</c:v>
                </c:pt>
                <c:pt idx="21157">
                  <c:v>147.996167647589</c:v>
                </c:pt>
                <c:pt idx="21158">
                  <c:v>147.996665785267</c:v>
                </c:pt>
                <c:pt idx="21159">
                  <c:v>147.990217379955</c:v>
                </c:pt>
                <c:pt idx="21160">
                  <c:v>147.98190455094101</c:v>
                </c:pt>
                <c:pt idx="21161">
                  <c:v>147.97003477104701</c:v>
                </c:pt>
                <c:pt idx="21162">
                  <c:v>147.958850766452</c:v>
                </c:pt>
                <c:pt idx="21163">
                  <c:v>147.95336887095499</c:v>
                </c:pt>
                <c:pt idx="21164">
                  <c:v>147.94638000004599</c:v>
                </c:pt>
                <c:pt idx="21165">
                  <c:v>147.94343593475401</c:v>
                </c:pt>
                <c:pt idx="21166">
                  <c:v>147.94255767573901</c:v>
                </c:pt>
                <c:pt idx="21167">
                  <c:v>147.93910170581199</c:v>
                </c:pt>
                <c:pt idx="21168">
                  <c:v>147.93294312878601</c:v>
                </c:pt>
                <c:pt idx="21169">
                  <c:v>147.927361180047</c:v>
                </c:pt>
                <c:pt idx="21170">
                  <c:v>147.92671511708801</c:v>
                </c:pt>
                <c:pt idx="21171">
                  <c:v>147.92902488064101</c:v>
                </c:pt>
                <c:pt idx="21172">
                  <c:v>147.92218745662899</c:v>
                </c:pt>
                <c:pt idx="21173">
                  <c:v>147.913970473083</c:v>
                </c:pt>
                <c:pt idx="21174">
                  <c:v>147.90051220382699</c:v>
                </c:pt>
                <c:pt idx="21175">
                  <c:v>147.88429035153101</c:v>
                </c:pt>
                <c:pt idx="21176">
                  <c:v>147.86744999999601</c:v>
                </c:pt>
                <c:pt idx="21177">
                  <c:v>147.86215329290999</c:v>
                </c:pt>
                <c:pt idx="21178">
                  <c:v>147.861742492925</c:v>
                </c:pt>
                <c:pt idx="21179">
                  <c:v>147.86334948811199</c:v>
                </c:pt>
                <c:pt idx="21180">
                  <c:v>147.86400347552299</c:v>
                </c:pt>
                <c:pt idx="21181">
                  <c:v>147.853609645685</c:v>
                </c:pt>
                <c:pt idx="21182">
                  <c:v>147.84792153700201</c:v>
                </c:pt>
                <c:pt idx="21183">
                  <c:v>147.84287915096101</c:v>
                </c:pt>
                <c:pt idx="21184">
                  <c:v>147.84059178800399</c:v>
                </c:pt>
                <c:pt idx="21185">
                  <c:v>147.84349836353201</c:v>
                </c:pt>
                <c:pt idx="21186">
                  <c:v>147.84833085038699</c:v>
                </c:pt>
                <c:pt idx="21187">
                  <c:v>147.84795000002299</c:v>
                </c:pt>
                <c:pt idx="21188">
                  <c:v>147.84912318132399</c:v>
                </c:pt>
                <c:pt idx="21189">
                  <c:v>147.850174280603</c:v>
                </c:pt>
                <c:pt idx="21190">
                  <c:v>147.856532693075</c:v>
                </c:pt>
                <c:pt idx="21191">
                  <c:v>147.86984911495401</c:v>
                </c:pt>
                <c:pt idx="21192">
                  <c:v>147.88551219545101</c:v>
                </c:pt>
                <c:pt idx="21193">
                  <c:v>147.893970000042</c:v>
                </c:pt>
                <c:pt idx="21194">
                  <c:v>147.89467343125801</c:v>
                </c:pt>
                <c:pt idx="21195">
                  <c:v>147.89893598213101</c:v>
                </c:pt>
                <c:pt idx="21196">
                  <c:v>147.90899405704499</c:v>
                </c:pt>
                <c:pt idx="21197">
                  <c:v>147.91558326850699</c:v>
                </c:pt>
                <c:pt idx="21198">
                  <c:v>147.91977549783999</c:v>
                </c:pt>
                <c:pt idx="21199">
                  <c:v>147.916600000062</c:v>
                </c:pt>
                <c:pt idx="21200">
                  <c:v>147.919004724307</c:v>
                </c:pt>
                <c:pt idx="21201">
                  <c:v>147.92098273649299</c:v>
                </c:pt>
                <c:pt idx="21202">
                  <c:v>147.921730572337</c:v>
                </c:pt>
                <c:pt idx="21203">
                  <c:v>147.924754053431</c:v>
                </c:pt>
                <c:pt idx="21204">
                  <c:v>147.92939072805501</c:v>
                </c:pt>
                <c:pt idx="21205">
                  <c:v>147.929028544304</c:v>
                </c:pt>
                <c:pt idx="21206">
                  <c:v>147.921029672424</c:v>
                </c:pt>
                <c:pt idx="21207">
                  <c:v>147.91131140524899</c:v>
                </c:pt>
                <c:pt idx="21208">
                  <c:v>147.897628624681</c:v>
                </c:pt>
                <c:pt idx="21209">
                  <c:v>147.88416789332399</c:v>
                </c:pt>
                <c:pt idx="21210">
                  <c:v>147.87101999997299</c:v>
                </c:pt>
                <c:pt idx="21211">
                  <c:v>147.864430000033</c:v>
                </c:pt>
                <c:pt idx="21212">
                  <c:v>147.85936811507401</c:v>
                </c:pt>
                <c:pt idx="21213">
                  <c:v>147.85508558969599</c:v>
                </c:pt>
                <c:pt idx="21214">
                  <c:v>147.84953125253799</c:v>
                </c:pt>
                <c:pt idx="21215">
                  <c:v>147.84620432329501</c:v>
                </c:pt>
                <c:pt idx="21216">
                  <c:v>147.84468410635901</c:v>
                </c:pt>
                <c:pt idx="21217">
                  <c:v>147.84571498171499</c:v>
                </c:pt>
                <c:pt idx="21218">
                  <c:v>147.85150135031699</c:v>
                </c:pt>
                <c:pt idx="21219">
                  <c:v>147.85863561514401</c:v>
                </c:pt>
                <c:pt idx="21220">
                  <c:v>147.86990031411099</c:v>
                </c:pt>
                <c:pt idx="21221">
                  <c:v>147.87873345826901</c:v>
                </c:pt>
                <c:pt idx="21222">
                  <c:v>147.874273144764</c:v>
                </c:pt>
                <c:pt idx="21223">
                  <c:v>147.870075897329</c:v>
                </c:pt>
                <c:pt idx="21224">
                  <c:v>147.868609999988</c:v>
                </c:pt>
                <c:pt idx="21225">
                  <c:v>147.87085957439299</c:v>
                </c:pt>
                <c:pt idx="21226">
                  <c:v>147.87460293326399</c:v>
                </c:pt>
                <c:pt idx="21227">
                  <c:v>147.87779473675801</c:v>
                </c:pt>
                <c:pt idx="21228">
                  <c:v>147.88242210648801</c:v>
                </c:pt>
                <c:pt idx="21229">
                  <c:v>147.88710821448799</c:v>
                </c:pt>
                <c:pt idx="21230">
                  <c:v>147.89008485787201</c:v>
                </c:pt>
                <c:pt idx="21231">
                  <c:v>147.89155453936601</c:v>
                </c:pt>
                <c:pt idx="21232">
                  <c:v>147.890732440063</c:v>
                </c:pt>
                <c:pt idx="21233">
                  <c:v>147.88646087507701</c:v>
                </c:pt>
                <c:pt idx="21234">
                  <c:v>147.881654513032</c:v>
                </c:pt>
                <c:pt idx="21235">
                  <c:v>147.88324903848499</c:v>
                </c:pt>
                <c:pt idx="21236">
                  <c:v>147.89127537920299</c:v>
                </c:pt>
                <c:pt idx="21237">
                  <c:v>147.899654101116</c:v>
                </c:pt>
                <c:pt idx="21238">
                  <c:v>147.912134709149</c:v>
                </c:pt>
                <c:pt idx="21239">
                  <c:v>147.919147821091</c:v>
                </c:pt>
                <c:pt idx="21240">
                  <c:v>147.92544999998299</c:v>
                </c:pt>
                <c:pt idx="21241">
                  <c:v>147.93144592790799</c:v>
                </c:pt>
                <c:pt idx="21242">
                  <c:v>147.935307080207</c:v>
                </c:pt>
                <c:pt idx="21243">
                  <c:v>147.943896942713</c:v>
                </c:pt>
                <c:pt idx="21244">
                  <c:v>147.95644487630801</c:v>
                </c:pt>
                <c:pt idx="21245">
                  <c:v>147.96309021008</c:v>
                </c:pt>
                <c:pt idx="21246">
                  <c:v>147.96839380354501</c:v>
                </c:pt>
                <c:pt idx="21247">
                  <c:v>147.965405267189</c:v>
                </c:pt>
                <c:pt idx="21248">
                  <c:v>147.967689471955</c:v>
                </c:pt>
                <c:pt idx="21249">
                  <c:v>147.97174477446299</c:v>
                </c:pt>
                <c:pt idx="21250">
                  <c:v>147.974690000023</c:v>
                </c:pt>
                <c:pt idx="21251">
                  <c:v>147.97542716631801</c:v>
                </c:pt>
                <c:pt idx="21252">
                  <c:v>147.971316099962</c:v>
                </c:pt>
                <c:pt idx="21253">
                  <c:v>147.96402008329201</c:v>
                </c:pt>
                <c:pt idx="21254">
                  <c:v>147.958274628514</c:v>
                </c:pt>
                <c:pt idx="21255">
                  <c:v>147.95616035059899</c:v>
                </c:pt>
                <c:pt idx="21256">
                  <c:v>147.954470744997</c:v>
                </c:pt>
                <c:pt idx="21257">
                  <c:v>147.95299450205599</c:v>
                </c:pt>
                <c:pt idx="21258">
                  <c:v>147.95043676188101</c:v>
                </c:pt>
                <c:pt idx="21259">
                  <c:v>147.94409900046301</c:v>
                </c:pt>
                <c:pt idx="21260">
                  <c:v>147.92831000002801</c:v>
                </c:pt>
                <c:pt idx="21261">
                  <c:v>147.918000292107</c:v>
                </c:pt>
                <c:pt idx="21262">
                  <c:v>147.91050208382001</c:v>
                </c:pt>
                <c:pt idx="21263">
                  <c:v>147.908244173463</c:v>
                </c:pt>
                <c:pt idx="21264">
                  <c:v>147.906559842788</c:v>
                </c:pt>
                <c:pt idx="21265">
                  <c:v>147.903405002592</c:v>
                </c:pt>
                <c:pt idx="21266">
                  <c:v>147.90072944301801</c:v>
                </c:pt>
                <c:pt idx="21267">
                  <c:v>147.902096464452</c:v>
                </c:pt>
                <c:pt idx="21268">
                  <c:v>147.906196551226</c:v>
                </c:pt>
                <c:pt idx="21269">
                  <c:v>147.90861816405399</c:v>
                </c:pt>
                <c:pt idx="21270">
                  <c:v>147.90790898133201</c:v>
                </c:pt>
                <c:pt idx="21271">
                  <c:v>147.910541581812</c:v>
                </c:pt>
                <c:pt idx="21272">
                  <c:v>147.90794000000199</c:v>
                </c:pt>
                <c:pt idx="21273">
                  <c:v>147.9062855139</c:v>
                </c:pt>
                <c:pt idx="21274">
                  <c:v>147.90596074134601</c:v>
                </c:pt>
                <c:pt idx="21275">
                  <c:v>147.90970035811199</c:v>
                </c:pt>
                <c:pt idx="21276">
                  <c:v>147.916406005113</c:v>
                </c:pt>
                <c:pt idx="21277">
                  <c:v>147.92074009594401</c:v>
                </c:pt>
                <c:pt idx="21278">
                  <c:v>147.92411535100101</c:v>
                </c:pt>
                <c:pt idx="21279">
                  <c:v>147.92954494774301</c:v>
                </c:pt>
                <c:pt idx="21280">
                  <c:v>147.93120444392599</c:v>
                </c:pt>
                <c:pt idx="21281">
                  <c:v>147.92496942984201</c:v>
                </c:pt>
                <c:pt idx="21282">
                  <c:v>147.91421327399701</c:v>
                </c:pt>
                <c:pt idx="21283">
                  <c:v>147.90604000000201</c:v>
                </c:pt>
                <c:pt idx="21284">
                  <c:v>147.90385882009599</c:v>
                </c:pt>
                <c:pt idx="21285">
                  <c:v>147.90123379084699</c:v>
                </c:pt>
                <c:pt idx="21286">
                  <c:v>147.89985999998399</c:v>
                </c:pt>
                <c:pt idx="21287">
                  <c:v>147.90034076310499</c:v>
                </c:pt>
                <c:pt idx="21288">
                  <c:v>147.902914331727</c:v>
                </c:pt>
                <c:pt idx="21289">
                  <c:v>147.90807981332799</c:v>
                </c:pt>
                <c:pt idx="21290">
                  <c:v>147.911866009081</c:v>
                </c:pt>
                <c:pt idx="21291">
                  <c:v>147.91205952445901</c:v>
                </c:pt>
                <c:pt idx="21292">
                  <c:v>147.90818906122601</c:v>
                </c:pt>
                <c:pt idx="21293">
                  <c:v>147.90101506957799</c:v>
                </c:pt>
                <c:pt idx="21294">
                  <c:v>147.88956765110899</c:v>
                </c:pt>
                <c:pt idx="21295">
                  <c:v>147.87674000000601</c:v>
                </c:pt>
                <c:pt idx="21296">
                  <c:v>147.87143278281701</c:v>
                </c:pt>
                <c:pt idx="21297">
                  <c:v>147.86421542189899</c:v>
                </c:pt>
                <c:pt idx="21298">
                  <c:v>147.860316809061</c:v>
                </c:pt>
                <c:pt idx="21299">
                  <c:v>147.85832418686701</c:v>
                </c:pt>
                <c:pt idx="21300">
                  <c:v>147.85892120173801</c:v>
                </c:pt>
                <c:pt idx="21301">
                  <c:v>147.86347586255499</c:v>
                </c:pt>
                <c:pt idx="21302">
                  <c:v>147.86695999998699</c:v>
                </c:pt>
                <c:pt idx="21303">
                  <c:v>147.86780779103299</c:v>
                </c:pt>
                <c:pt idx="21304">
                  <c:v>147.870205889571</c:v>
                </c:pt>
                <c:pt idx="21305">
                  <c:v>147.871854864932</c:v>
                </c:pt>
                <c:pt idx="21306">
                  <c:v>147.870693351591</c:v>
                </c:pt>
                <c:pt idx="21307">
                  <c:v>147.87352308133501</c:v>
                </c:pt>
                <c:pt idx="21308">
                  <c:v>147.87936146875199</c:v>
                </c:pt>
                <c:pt idx="21309">
                  <c:v>147.88856640394101</c:v>
                </c:pt>
                <c:pt idx="21310">
                  <c:v>147.89782999998201</c:v>
                </c:pt>
                <c:pt idx="21311">
                  <c:v>147.90410375724599</c:v>
                </c:pt>
                <c:pt idx="21312">
                  <c:v>147.909208649113</c:v>
                </c:pt>
                <c:pt idx="21313">
                  <c:v>147.90895433981001</c:v>
                </c:pt>
                <c:pt idx="21314">
                  <c:v>147.90620567832801</c:v>
                </c:pt>
                <c:pt idx="21315">
                  <c:v>147.907584322514</c:v>
                </c:pt>
                <c:pt idx="21316">
                  <c:v>147.91272135886999</c:v>
                </c:pt>
                <c:pt idx="21317">
                  <c:v>147.91911913000001</c:v>
                </c:pt>
                <c:pt idx="21318">
                  <c:v>147.928021342063</c:v>
                </c:pt>
                <c:pt idx="21319">
                  <c:v>147.93943683651801</c:v>
                </c:pt>
                <c:pt idx="21320">
                  <c:v>147.95682550701699</c:v>
                </c:pt>
                <c:pt idx="21321">
                  <c:v>147.97400448139101</c:v>
                </c:pt>
                <c:pt idx="21322">
                  <c:v>147.98932689595199</c:v>
                </c:pt>
                <c:pt idx="21323">
                  <c:v>148.00832287130399</c:v>
                </c:pt>
                <c:pt idx="21324">
                  <c:v>148.02640999997399</c:v>
                </c:pt>
                <c:pt idx="21325">
                  <c:v>148.04551114593801</c:v>
                </c:pt>
                <c:pt idx="21326">
                  <c:v>148.059736965138</c:v>
                </c:pt>
                <c:pt idx="21327">
                  <c:v>148.070520636917</c:v>
                </c:pt>
                <c:pt idx="21328">
                  <c:v>148.08056975782301</c:v>
                </c:pt>
                <c:pt idx="21329">
                  <c:v>148.08664501723601</c:v>
                </c:pt>
                <c:pt idx="21330">
                  <c:v>148.08135977101799</c:v>
                </c:pt>
                <c:pt idx="21331">
                  <c:v>148.06478547914</c:v>
                </c:pt>
                <c:pt idx="21332">
                  <c:v>148.046841452704</c:v>
                </c:pt>
                <c:pt idx="21333">
                  <c:v>148.03361992961101</c:v>
                </c:pt>
                <c:pt idx="21334">
                  <c:v>148.019610116763</c:v>
                </c:pt>
                <c:pt idx="21335">
                  <c:v>148.00107161659699</c:v>
                </c:pt>
                <c:pt idx="21336">
                  <c:v>147.982446133857</c:v>
                </c:pt>
                <c:pt idx="21337">
                  <c:v>147.96157999994099</c:v>
                </c:pt>
                <c:pt idx="21338">
                  <c:v>147.951852993253</c:v>
                </c:pt>
                <c:pt idx="21339">
                  <c:v>147.93869311568201</c:v>
                </c:pt>
                <c:pt idx="21340">
                  <c:v>147.92451612677701</c:v>
                </c:pt>
                <c:pt idx="21341">
                  <c:v>147.91124976040501</c:v>
                </c:pt>
                <c:pt idx="21342">
                  <c:v>147.89537617801901</c:v>
                </c:pt>
                <c:pt idx="21343">
                  <c:v>147.87506348032699</c:v>
                </c:pt>
                <c:pt idx="21344">
                  <c:v>147.867187171669</c:v>
                </c:pt>
                <c:pt idx="21345">
                  <c:v>147.86620239591099</c:v>
                </c:pt>
                <c:pt idx="21346">
                  <c:v>147.86529999997899</c:v>
                </c:pt>
                <c:pt idx="21347">
                  <c:v>147.86353063672399</c:v>
                </c:pt>
                <c:pt idx="21348">
                  <c:v>147.86570040728901</c:v>
                </c:pt>
                <c:pt idx="21349">
                  <c:v>147.87335708847201</c:v>
                </c:pt>
                <c:pt idx="21350">
                  <c:v>147.89651822379699</c:v>
                </c:pt>
                <c:pt idx="21351">
                  <c:v>147.91953210115699</c:v>
                </c:pt>
                <c:pt idx="21352">
                  <c:v>147.926298590973</c:v>
                </c:pt>
                <c:pt idx="21353">
                  <c:v>147.93186596134899</c:v>
                </c:pt>
                <c:pt idx="21354">
                  <c:v>147.94219635764301</c:v>
                </c:pt>
                <c:pt idx="21355">
                  <c:v>147.95350069474799</c:v>
                </c:pt>
                <c:pt idx="21356">
                  <c:v>147.954042347746</c:v>
                </c:pt>
                <c:pt idx="21357">
                  <c:v>147.9453566645</c:v>
                </c:pt>
                <c:pt idx="21358">
                  <c:v>147.94414151451301</c:v>
                </c:pt>
                <c:pt idx="21359">
                  <c:v>147.94705258649799</c:v>
                </c:pt>
                <c:pt idx="21360">
                  <c:v>147.95096825310799</c:v>
                </c:pt>
                <c:pt idx="21361">
                  <c:v>147.95370218926601</c:v>
                </c:pt>
                <c:pt idx="21362">
                  <c:v>147.954344629281</c:v>
                </c:pt>
                <c:pt idx="21363">
                  <c:v>147.95455781135001</c:v>
                </c:pt>
                <c:pt idx="21364">
                  <c:v>147.95772069194101</c:v>
                </c:pt>
                <c:pt idx="21365">
                  <c:v>147.955923828702</c:v>
                </c:pt>
                <c:pt idx="21366">
                  <c:v>147.946913773261</c:v>
                </c:pt>
                <c:pt idx="21367">
                  <c:v>147.94652139182199</c:v>
                </c:pt>
                <c:pt idx="21368">
                  <c:v>147.95067999998901</c:v>
                </c:pt>
                <c:pt idx="21369">
                  <c:v>147.96015206681599</c:v>
                </c:pt>
                <c:pt idx="21370">
                  <c:v>147.964480730655</c:v>
                </c:pt>
                <c:pt idx="21371">
                  <c:v>147.96413010049901</c:v>
                </c:pt>
                <c:pt idx="21372">
                  <c:v>147.96048240314701</c:v>
                </c:pt>
                <c:pt idx="21373">
                  <c:v>147.951844831416</c:v>
                </c:pt>
                <c:pt idx="21374">
                  <c:v>147.94547507655901</c:v>
                </c:pt>
                <c:pt idx="21375">
                  <c:v>147.95131092608401</c:v>
                </c:pt>
                <c:pt idx="21376">
                  <c:v>147.95956960881699</c:v>
                </c:pt>
                <c:pt idx="21377">
                  <c:v>147.96069750747299</c:v>
                </c:pt>
                <c:pt idx="21378">
                  <c:v>147.954907645996</c:v>
                </c:pt>
                <c:pt idx="21379">
                  <c:v>147.950508351569</c:v>
                </c:pt>
                <c:pt idx="21380">
                  <c:v>147.94656071098501</c:v>
                </c:pt>
                <c:pt idx="21381">
                  <c:v>147.944780000017</c:v>
                </c:pt>
                <c:pt idx="21382">
                  <c:v>147.94340692100999</c:v>
                </c:pt>
                <c:pt idx="21383">
                  <c:v>147.936702323536</c:v>
                </c:pt>
                <c:pt idx="21384">
                  <c:v>147.928181026549</c:v>
                </c:pt>
                <c:pt idx="21385">
                  <c:v>147.920553259862</c:v>
                </c:pt>
                <c:pt idx="21386">
                  <c:v>147.916705913399</c:v>
                </c:pt>
                <c:pt idx="21387">
                  <c:v>147.91685099503201</c:v>
                </c:pt>
                <c:pt idx="21388">
                  <c:v>147.91779612965499</c:v>
                </c:pt>
                <c:pt idx="21389">
                  <c:v>147.91627115052901</c:v>
                </c:pt>
                <c:pt idx="21390">
                  <c:v>147.91308636993799</c:v>
                </c:pt>
                <c:pt idx="21391">
                  <c:v>147.91744487623001</c:v>
                </c:pt>
                <c:pt idx="21392">
                  <c:v>147.91903960050701</c:v>
                </c:pt>
                <c:pt idx="21393">
                  <c:v>147.92216733503801</c:v>
                </c:pt>
                <c:pt idx="21394">
                  <c:v>147.92316826241199</c:v>
                </c:pt>
                <c:pt idx="21395">
                  <c:v>147.924339537523</c:v>
                </c:pt>
                <c:pt idx="21396">
                  <c:v>147.92835403591499</c:v>
                </c:pt>
                <c:pt idx="21397">
                  <c:v>147.93538225324701</c:v>
                </c:pt>
                <c:pt idx="21398">
                  <c:v>147.94389564590301</c:v>
                </c:pt>
                <c:pt idx="21399">
                  <c:v>147.952807563666</c:v>
                </c:pt>
                <c:pt idx="21400">
                  <c:v>147.95834350133401</c:v>
                </c:pt>
                <c:pt idx="21401">
                  <c:v>147.96510127937299</c:v>
                </c:pt>
                <c:pt idx="21402">
                  <c:v>147.96976892040101</c:v>
                </c:pt>
                <c:pt idx="21403">
                  <c:v>147.969268196359</c:v>
                </c:pt>
                <c:pt idx="21404">
                  <c:v>147.96805628224399</c:v>
                </c:pt>
                <c:pt idx="21405">
                  <c:v>147.97237000004199</c:v>
                </c:pt>
                <c:pt idx="21406">
                  <c:v>147.97759414595899</c:v>
                </c:pt>
                <c:pt idx="21407">
                  <c:v>147.97763252618199</c:v>
                </c:pt>
                <c:pt idx="21408">
                  <c:v>147.97761666899501</c:v>
                </c:pt>
                <c:pt idx="21409">
                  <c:v>147.973945843189</c:v>
                </c:pt>
                <c:pt idx="21410">
                  <c:v>147.967139379646</c:v>
                </c:pt>
                <c:pt idx="21411">
                  <c:v>147.96485020513401</c:v>
                </c:pt>
                <c:pt idx="21412">
                  <c:v>147.96331537321001</c:v>
                </c:pt>
                <c:pt idx="21413">
                  <c:v>147.95176512034999</c:v>
                </c:pt>
                <c:pt idx="21414">
                  <c:v>147.933927092961</c:v>
                </c:pt>
                <c:pt idx="21415">
                  <c:v>147.92077999281099</c:v>
                </c:pt>
                <c:pt idx="21416">
                  <c:v>147.90894215396901</c:v>
                </c:pt>
                <c:pt idx="21417">
                  <c:v>147.897960000003</c:v>
                </c:pt>
                <c:pt idx="21418">
                  <c:v>147.89795999999799</c:v>
                </c:pt>
                <c:pt idx="21419">
                  <c:v>147.89027067663</c:v>
                </c:pt>
                <c:pt idx="21420">
                  <c:v>147.877661085038</c:v>
                </c:pt>
                <c:pt idx="21421">
                  <c:v>147.86678891458101</c:v>
                </c:pt>
                <c:pt idx="21422">
                  <c:v>147.85887367311599</c:v>
                </c:pt>
                <c:pt idx="21423">
                  <c:v>147.85517152144399</c:v>
                </c:pt>
                <c:pt idx="21424">
                  <c:v>147.85542135812699</c:v>
                </c:pt>
                <c:pt idx="21425">
                  <c:v>147.856866734844</c:v>
                </c:pt>
                <c:pt idx="21426">
                  <c:v>147.85915067241501</c:v>
                </c:pt>
                <c:pt idx="21427">
                  <c:v>147.85904834430499</c:v>
                </c:pt>
                <c:pt idx="21428">
                  <c:v>147.85286860802299</c:v>
                </c:pt>
                <c:pt idx="21429">
                  <c:v>147.839943127808</c:v>
                </c:pt>
                <c:pt idx="21430">
                  <c:v>147.82337999996901</c:v>
                </c:pt>
                <c:pt idx="21431">
                  <c:v>147.81254397781399</c:v>
                </c:pt>
                <c:pt idx="21432">
                  <c:v>147.80330889847801</c:v>
                </c:pt>
                <c:pt idx="21433">
                  <c:v>147.79495559841001</c:v>
                </c:pt>
                <c:pt idx="21434">
                  <c:v>147.79020937581799</c:v>
                </c:pt>
                <c:pt idx="21435">
                  <c:v>147.78851945834501</c:v>
                </c:pt>
                <c:pt idx="21436">
                  <c:v>147.787345413184</c:v>
                </c:pt>
                <c:pt idx="21437">
                  <c:v>147.78574105640701</c:v>
                </c:pt>
                <c:pt idx="21438">
                  <c:v>147.78373225178399</c:v>
                </c:pt>
                <c:pt idx="21439">
                  <c:v>147.77869785310801</c:v>
                </c:pt>
                <c:pt idx="21440">
                  <c:v>147.772323370083</c:v>
                </c:pt>
                <c:pt idx="21441">
                  <c:v>147.77221024631501</c:v>
                </c:pt>
                <c:pt idx="21442">
                  <c:v>147.776539999992</c:v>
                </c:pt>
                <c:pt idx="21443">
                  <c:v>147.78922862885199</c:v>
                </c:pt>
                <c:pt idx="21444">
                  <c:v>147.801681706219</c:v>
                </c:pt>
                <c:pt idx="21445">
                  <c:v>147.81785591319399</c:v>
                </c:pt>
                <c:pt idx="21446">
                  <c:v>147.83589260950001</c:v>
                </c:pt>
                <c:pt idx="21447">
                  <c:v>147.85489885782599</c:v>
                </c:pt>
                <c:pt idx="21448">
                  <c:v>147.87711205973201</c:v>
                </c:pt>
                <c:pt idx="21449">
                  <c:v>147.896397361867</c:v>
                </c:pt>
                <c:pt idx="21450">
                  <c:v>147.910479050139</c:v>
                </c:pt>
                <c:pt idx="21451">
                  <c:v>147.920540973003</c:v>
                </c:pt>
                <c:pt idx="21452">
                  <c:v>147.92707169404599</c:v>
                </c:pt>
                <c:pt idx="21453">
                  <c:v>147.93208980640901</c:v>
                </c:pt>
                <c:pt idx="21454">
                  <c:v>147.93163166481199</c:v>
                </c:pt>
                <c:pt idx="21455">
                  <c:v>147.92919999996599</c:v>
                </c:pt>
                <c:pt idx="21456">
                  <c:v>147.92913272356</c:v>
                </c:pt>
                <c:pt idx="21457">
                  <c:v>147.93036640815399</c:v>
                </c:pt>
                <c:pt idx="21458">
                  <c:v>147.93301502770899</c:v>
                </c:pt>
                <c:pt idx="21459">
                  <c:v>147.93829128375799</c:v>
                </c:pt>
                <c:pt idx="21460">
                  <c:v>147.945270714299</c:v>
                </c:pt>
                <c:pt idx="21461">
                  <c:v>147.95171909090701</c:v>
                </c:pt>
                <c:pt idx="21462">
                  <c:v>147.95812442335</c:v>
                </c:pt>
                <c:pt idx="21463">
                  <c:v>147.96384133877601</c:v>
                </c:pt>
                <c:pt idx="21464">
                  <c:v>147.97188624110299</c:v>
                </c:pt>
                <c:pt idx="21465">
                  <c:v>147.98414293654801</c:v>
                </c:pt>
                <c:pt idx="21466">
                  <c:v>147.996531847992</c:v>
                </c:pt>
                <c:pt idx="21467">
                  <c:v>148.01053000004401</c:v>
                </c:pt>
                <c:pt idx="21468">
                  <c:v>148.01521929354701</c:v>
                </c:pt>
                <c:pt idx="21469">
                  <c:v>148.018535554111</c:v>
                </c:pt>
                <c:pt idx="21470">
                  <c:v>148.02037868551099</c:v>
                </c:pt>
                <c:pt idx="21471">
                  <c:v>148.02115601899999</c:v>
                </c:pt>
                <c:pt idx="21472">
                  <c:v>148.02301706960199</c:v>
                </c:pt>
                <c:pt idx="21473">
                  <c:v>148.02686387911501</c:v>
                </c:pt>
                <c:pt idx="21474">
                  <c:v>148.02916385454901</c:v>
                </c:pt>
                <c:pt idx="21475">
                  <c:v>148.030256021029</c:v>
                </c:pt>
                <c:pt idx="21476">
                  <c:v>148.03046522303299</c:v>
                </c:pt>
                <c:pt idx="21477">
                  <c:v>148.02758874495001</c:v>
                </c:pt>
                <c:pt idx="21478">
                  <c:v>148.02151394507101</c:v>
                </c:pt>
                <c:pt idx="21479">
                  <c:v>148.01133515773299</c:v>
                </c:pt>
                <c:pt idx="21480">
                  <c:v>148.00158166448699</c:v>
                </c:pt>
                <c:pt idx="21481">
                  <c:v>147.99545000001299</c:v>
                </c:pt>
                <c:pt idx="21482">
                  <c:v>147.99082217125601</c:v>
                </c:pt>
                <c:pt idx="21483">
                  <c:v>147.98923869657801</c:v>
                </c:pt>
                <c:pt idx="21484">
                  <c:v>147.99032752450501</c:v>
                </c:pt>
                <c:pt idx="21485">
                  <c:v>147.99512521531801</c:v>
                </c:pt>
                <c:pt idx="21486">
                  <c:v>148.00364952594799</c:v>
                </c:pt>
                <c:pt idx="21487">
                  <c:v>148.01757787411401</c:v>
                </c:pt>
                <c:pt idx="21488">
                  <c:v>148.03192408870601</c:v>
                </c:pt>
                <c:pt idx="21489">
                  <c:v>148.04134537595399</c:v>
                </c:pt>
                <c:pt idx="21490">
                  <c:v>148.05083620811601</c:v>
                </c:pt>
                <c:pt idx="21491">
                  <c:v>148.05513430656299</c:v>
                </c:pt>
                <c:pt idx="21492">
                  <c:v>148.059098212506</c:v>
                </c:pt>
                <c:pt idx="21493">
                  <c:v>148.062056036575</c:v>
                </c:pt>
                <c:pt idx="21494">
                  <c:v>148.06574468717599</c:v>
                </c:pt>
                <c:pt idx="21495">
                  <c:v>148.06948215569901</c:v>
                </c:pt>
                <c:pt idx="21496">
                  <c:v>148.06997999997401</c:v>
                </c:pt>
                <c:pt idx="21497">
                  <c:v>148.07570132958301</c:v>
                </c:pt>
                <c:pt idx="21498">
                  <c:v>148.08687647274101</c:v>
                </c:pt>
                <c:pt idx="21499">
                  <c:v>148.096864567945</c:v>
                </c:pt>
                <c:pt idx="21500">
                  <c:v>148.10519137730299</c:v>
                </c:pt>
                <c:pt idx="21501">
                  <c:v>148.11193078374899</c:v>
                </c:pt>
                <c:pt idx="21502">
                  <c:v>148.118077086737</c:v>
                </c:pt>
                <c:pt idx="21503">
                  <c:v>148.12404851515501</c:v>
                </c:pt>
                <c:pt idx="21504">
                  <c:v>148.126521930427</c:v>
                </c:pt>
                <c:pt idx="21505">
                  <c:v>148.12571563294</c:v>
                </c:pt>
                <c:pt idx="21506">
                  <c:v>148.11839679678801</c:v>
                </c:pt>
                <c:pt idx="21507">
                  <c:v>148.107471680174</c:v>
                </c:pt>
                <c:pt idx="21508">
                  <c:v>148.089869999999</c:v>
                </c:pt>
                <c:pt idx="21509">
                  <c:v>148.07968632571101</c:v>
                </c:pt>
                <c:pt idx="21510">
                  <c:v>148.06746401786299</c:v>
                </c:pt>
                <c:pt idx="21511">
                  <c:v>148.05402073092401</c:v>
                </c:pt>
                <c:pt idx="21512">
                  <c:v>148.04393696371901</c:v>
                </c:pt>
                <c:pt idx="21513">
                  <c:v>148.038244055539</c:v>
                </c:pt>
                <c:pt idx="21514">
                  <c:v>148.03760517822499</c:v>
                </c:pt>
                <c:pt idx="21515">
                  <c:v>148.04144472497899</c:v>
                </c:pt>
                <c:pt idx="21516">
                  <c:v>148.04689614660501</c:v>
                </c:pt>
                <c:pt idx="21517">
                  <c:v>148.05226496172401</c:v>
                </c:pt>
                <c:pt idx="21518">
                  <c:v>148.055852728368</c:v>
                </c:pt>
                <c:pt idx="21519">
                  <c:v>148.06230975613599</c:v>
                </c:pt>
                <c:pt idx="21520">
                  <c:v>148.06941050191401</c:v>
                </c:pt>
                <c:pt idx="21521">
                  <c:v>148.07612999995601</c:v>
                </c:pt>
                <c:pt idx="21522">
                  <c:v>148.08421875425401</c:v>
                </c:pt>
                <c:pt idx="21523">
                  <c:v>148.08593182960001</c:v>
                </c:pt>
                <c:pt idx="21524">
                  <c:v>148.08564045254599</c:v>
                </c:pt>
                <c:pt idx="21525">
                  <c:v>148.087144601462</c:v>
                </c:pt>
                <c:pt idx="21526">
                  <c:v>148.091623022965</c:v>
                </c:pt>
                <c:pt idx="21527">
                  <c:v>148.09317950285401</c:v>
                </c:pt>
                <c:pt idx="21528">
                  <c:v>148.088504831194</c:v>
                </c:pt>
                <c:pt idx="21529">
                  <c:v>148.08542999997999</c:v>
                </c:pt>
                <c:pt idx="21530">
                  <c:v>148.08465210762799</c:v>
                </c:pt>
                <c:pt idx="21531">
                  <c:v>148.07868351339499</c:v>
                </c:pt>
                <c:pt idx="21532">
                  <c:v>148.06771918895399</c:v>
                </c:pt>
                <c:pt idx="21533">
                  <c:v>148.054266444131</c:v>
                </c:pt>
                <c:pt idx="21534">
                  <c:v>148.04728999996999</c:v>
                </c:pt>
                <c:pt idx="21535">
                  <c:v>148.038520686753</c:v>
                </c:pt>
                <c:pt idx="21536">
                  <c:v>148.026492681928</c:v>
                </c:pt>
                <c:pt idx="21537">
                  <c:v>148.00993531011201</c:v>
                </c:pt>
                <c:pt idx="21538">
                  <c:v>147.99671522179099</c:v>
                </c:pt>
                <c:pt idx="21539">
                  <c:v>147.98310757056501</c:v>
                </c:pt>
                <c:pt idx="21540">
                  <c:v>147.97726448975399</c:v>
                </c:pt>
                <c:pt idx="21541">
                  <c:v>147.97668929827401</c:v>
                </c:pt>
                <c:pt idx="21542">
                  <c:v>147.97686770519201</c:v>
                </c:pt>
                <c:pt idx="21543">
                  <c:v>147.97483094610399</c:v>
                </c:pt>
                <c:pt idx="21544">
                  <c:v>147.96922299790501</c:v>
                </c:pt>
                <c:pt idx="21545">
                  <c:v>147.96765000000599</c:v>
                </c:pt>
                <c:pt idx="21546">
                  <c:v>147.973824291668</c:v>
                </c:pt>
                <c:pt idx="21547">
                  <c:v>147.97765277457901</c:v>
                </c:pt>
                <c:pt idx="21548">
                  <c:v>147.98019792864301</c:v>
                </c:pt>
                <c:pt idx="21549">
                  <c:v>147.98083413164201</c:v>
                </c:pt>
                <c:pt idx="21550">
                  <c:v>147.98795597408801</c:v>
                </c:pt>
                <c:pt idx="21551">
                  <c:v>147.99887444908299</c:v>
                </c:pt>
                <c:pt idx="21552">
                  <c:v>147.98897323059199</c:v>
                </c:pt>
                <c:pt idx="21553">
                  <c:v>147.977401562501</c:v>
                </c:pt>
                <c:pt idx="21554">
                  <c:v>147.962549839595</c:v>
                </c:pt>
                <c:pt idx="21555">
                  <c:v>147.94864774807101</c:v>
                </c:pt>
                <c:pt idx="21556">
                  <c:v>147.93420000001501</c:v>
                </c:pt>
                <c:pt idx="21557">
                  <c:v>147.92411496083199</c:v>
                </c:pt>
                <c:pt idx="21558">
                  <c:v>147.91397691713601</c:v>
                </c:pt>
                <c:pt idx="21559">
                  <c:v>147.90416003574299</c:v>
                </c:pt>
                <c:pt idx="21560">
                  <c:v>147.893507628365</c:v>
                </c:pt>
                <c:pt idx="21561">
                  <c:v>147.88600506249699</c:v>
                </c:pt>
                <c:pt idx="21562">
                  <c:v>147.88213622301501</c:v>
                </c:pt>
                <c:pt idx="21563">
                  <c:v>147.87858122227499</c:v>
                </c:pt>
                <c:pt idx="21564">
                  <c:v>147.87615655320701</c:v>
                </c:pt>
                <c:pt idx="21565">
                  <c:v>147.87600525213799</c:v>
                </c:pt>
                <c:pt idx="21566">
                  <c:v>147.876636052224</c:v>
                </c:pt>
                <c:pt idx="21567">
                  <c:v>147.88281730444601</c:v>
                </c:pt>
                <c:pt idx="21568">
                  <c:v>147.89063088040999</c:v>
                </c:pt>
                <c:pt idx="21569">
                  <c:v>147.90069267247401</c:v>
                </c:pt>
                <c:pt idx="21570">
                  <c:v>147.91085025178401</c:v>
                </c:pt>
                <c:pt idx="21571">
                  <c:v>147.92177999997801</c:v>
                </c:pt>
                <c:pt idx="21572">
                  <c:v>147.931845891477</c:v>
                </c:pt>
                <c:pt idx="21573">
                  <c:v>147.944538609978</c:v>
                </c:pt>
                <c:pt idx="21574">
                  <c:v>147.955810034807</c:v>
                </c:pt>
                <c:pt idx="21575">
                  <c:v>147.96348078291999</c:v>
                </c:pt>
                <c:pt idx="21576">
                  <c:v>147.973014379022</c:v>
                </c:pt>
                <c:pt idx="21577">
                  <c:v>147.98408921558499</c:v>
                </c:pt>
                <c:pt idx="21578">
                  <c:v>147.99409964944999</c:v>
                </c:pt>
                <c:pt idx="21579">
                  <c:v>148.00147801967299</c:v>
                </c:pt>
                <c:pt idx="21580">
                  <c:v>148.00358464790699</c:v>
                </c:pt>
                <c:pt idx="21581">
                  <c:v>148.005390099918</c:v>
                </c:pt>
                <c:pt idx="21582">
                  <c:v>148.002412018331</c:v>
                </c:pt>
                <c:pt idx="21583">
                  <c:v>148.00228722831301</c:v>
                </c:pt>
                <c:pt idx="21584">
                  <c:v>147.99734615693501</c:v>
                </c:pt>
                <c:pt idx="21585">
                  <c:v>148.00070000000599</c:v>
                </c:pt>
                <c:pt idx="21586">
                  <c:v>148.007503305938</c:v>
                </c:pt>
                <c:pt idx="21587">
                  <c:v>148.01912402806099</c:v>
                </c:pt>
                <c:pt idx="21588">
                  <c:v>148.03688530624001</c:v>
                </c:pt>
                <c:pt idx="21589">
                  <c:v>148.04980085347299</c:v>
                </c:pt>
                <c:pt idx="21590">
                  <c:v>148.05707078851401</c:v>
                </c:pt>
                <c:pt idx="21591">
                  <c:v>148.06360912654901</c:v>
                </c:pt>
                <c:pt idx="21592">
                  <c:v>148.06593368477101</c:v>
                </c:pt>
                <c:pt idx="21593">
                  <c:v>148.062389394333</c:v>
                </c:pt>
                <c:pt idx="21594">
                  <c:v>148.057702376702</c:v>
                </c:pt>
                <c:pt idx="21595">
                  <c:v>148.04422639507399</c:v>
                </c:pt>
                <c:pt idx="21596">
                  <c:v>148.01821931543299</c:v>
                </c:pt>
                <c:pt idx="21597">
                  <c:v>148.00304000002799</c:v>
                </c:pt>
                <c:pt idx="21598">
                  <c:v>147.99264693550799</c:v>
                </c:pt>
                <c:pt idx="21599">
                  <c:v>147.98152702203799</c:v>
                </c:pt>
                <c:pt idx="21600">
                  <c:v>147.96965179193</c:v>
                </c:pt>
                <c:pt idx="21601">
                  <c:v>147.961119273197</c:v>
                </c:pt>
                <c:pt idx="21602">
                  <c:v>147.956179172769</c:v>
                </c:pt>
                <c:pt idx="21603">
                  <c:v>147.94991194479101</c:v>
                </c:pt>
                <c:pt idx="21604">
                  <c:v>147.94643995284301</c:v>
                </c:pt>
                <c:pt idx="21605">
                  <c:v>147.93861810452</c:v>
                </c:pt>
                <c:pt idx="21606">
                  <c:v>147.92856723129901</c:v>
                </c:pt>
                <c:pt idx="21607">
                  <c:v>147.918016317938</c:v>
                </c:pt>
                <c:pt idx="21608">
                  <c:v>147.906507757063</c:v>
                </c:pt>
                <c:pt idx="21609">
                  <c:v>147.90323999994899</c:v>
                </c:pt>
                <c:pt idx="21610">
                  <c:v>147.90306291102601</c:v>
                </c:pt>
                <c:pt idx="21611">
                  <c:v>147.90837363650701</c:v>
                </c:pt>
                <c:pt idx="21612">
                  <c:v>147.91874982475699</c:v>
                </c:pt>
                <c:pt idx="21613">
                  <c:v>147.93281263233399</c:v>
                </c:pt>
                <c:pt idx="21614">
                  <c:v>147.94671710578601</c:v>
                </c:pt>
                <c:pt idx="21615">
                  <c:v>147.956819462776</c:v>
                </c:pt>
                <c:pt idx="21616">
                  <c:v>147.959764945948</c:v>
                </c:pt>
                <c:pt idx="21617">
                  <c:v>147.95926461379</c:v>
                </c:pt>
                <c:pt idx="21618">
                  <c:v>147.96071002335901</c:v>
                </c:pt>
                <c:pt idx="21619">
                  <c:v>147.96623892594999</c:v>
                </c:pt>
                <c:pt idx="21620">
                  <c:v>147.97448849563099</c:v>
                </c:pt>
                <c:pt idx="21621">
                  <c:v>147.97484483871099</c:v>
                </c:pt>
                <c:pt idx="21622">
                  <c:v>147.97253082385399</c:v>
                </c:pt>
                <c:pt idx="21623">
                  <c:v>147.97193320749599</c:v>
                </c:pt>
                <c:pt idx="21624">
                  <c:v>147.974806008689</c:v>
                </c:pt>
                <c:pt idx="21625">
                  <c:v>147.978772356913</c:v>
                </c:pt>
                <c:pt idx="21626">
                  <c:v>147.98228128258199</c:v>
                </c:pt>
                <c:pt idx="21627">
                  <c:v>147.98782115272999</c:v>
                </c:pt>
                <c:pt idx="21628">
                  <c:v>147.99414951734099</c:v>
                </c:pt>
                <c:pt idx="21629">
                  <c:v>147.99310370878999</c:v>
                </c:pt>
                <c:pt idx="21630">
                  <c:v>147.983439310591</c:v>
                </c:pt>
                <c:pt idx="21631">
                  <c:v>147.97212620729701</c:v>
                </c:pt>
                <c:pt idx="21632">
                  <c:v>147.95977734409601</c:v>
                </c:pt>
                <c:pt idx="21633">
                  <c:v>147.961000978611</c:v>
                </c:pt>
                <c:pt idx="21634">
                  <c:v>147.957874819918</c:v>
                </c:pt>
                <c:pt idx="21635">
                  <c:v>147.95447307954299</c:v>
                </c:pt>
                <c:pt idx="21636">
                  <c:v>147.95257339520299</c:v>
                </c:pt>
                <c:pt idx="21637">
                  <c:v>147.95200999996601</c:v>
                </c:pt>
                <c:pt idx="21638">
                  <c:v>147.94887523038699</c:v>
                </c:pt>
                <c:pt idx="21639">
                  <c:v>147.941161343906</c:v>
                </c:pt>
                <c:pt idx="21640">
                  <c:v>147.93511407918601</c:v>
                </c:pt>
                <c:pt idx="21641">
                  <c:v>147.935852624121</c:v>
                </c:pt>
                <c:pt idx="21642">
                  <c:v>147.936063163981</c:v>
                </c:pt>
                <c:pt idx="21643">
                  <c:v>147.93714366657801</c:v>
                </c:pt>
                <c:pt idx="21644">
                  <c:v>147.930932378725</c:v>
                </c:pt>
                <c:pt idx="21645">
                  <c:v>147.92246387730901</c:v>
                </c:pt>
                <c:pt idx="21646">
                  <c:v>147.91184741719201</c:v>
                </c:pt>
                <c:pt idx="21647">
                  <c:v>147.89551999999901</c:v>
                </c:pt>
                <c:pt idx="21648">
                  <c:v>147.89140859129901</c:v>
                </c:pt>
                <c:pt idx="21649">
                  <c:v>147.88872195266299</c:v>
                </c:pt>
                <c:pt idx="21650">
                  <c:v>147.88852649741199</c:v>
                </c:pt>
                <c:pt idx="21651">
                  <c:v>147.89017613809401</c:v>
                </c:pt>
                <c:pt idx="21652">
                  <c:v>147.89200104928301</c:v>
                </c:pt>
                <c:pt idx="21653">
                  <c:v>147.897296757551</c:v>
                </c:pt>
                <c:pt idx="21654">
                  <c:v>147.91194590835099</c:v>
                </c:pt>
                <c:pt idx="21655">
                  <c:v>147.92720165938201</c:v>
                </c:pt>
                <c:pt idx="21656">
                  <c:v>147.935001404216</c:v>
                </c:pt>
                <c:pt idx="21657">
                  <c:v>147.94239306570799</c:v>
                </c:pt>
                <c:pt idx="21658">
                  <c:v>147.94697060940101</c:v>
                </c:pt>
                <c:pt idx="21659">
                  <c:v>147.958339999949</c:v>
                </c:pt>
                <c:pt idx="21660">
                  <c:v>147.96191301811899</c:v>
                </c:pt>
                <c:pt idx="21661">
                  <c:v>147.966792586183</c:v>
                </c:pt>
                <c:pt idx="21662">
                  <c:v>147.969424006738</c:v>
                </c:pt>
                <c:pt idx="21663">
                  <c:v>147.97367958694801</c:v>
                </c:pt>
                <c:pt idx="21664">
                  <c:v>147.985308789627</c:v>
                </c:pt>
                <c:pt idx="21665">
                  <c:v>148.00160793467299</c:v>
                </c:pt>
                <c:pt idx="21666">
                  <c:v>148.01477974684499</c:v>
                </c:pt>
                <c:pt idx="21667">
                  <c:v>148.024836037375</c:v>
                </c:pt>
                <c:pt idx="21668">
                  <c:v>148.03440359961999</c:v>
                </c:pt>
                <c:pt idx="21669">
                  <c:v>148.04049606769499</c:v>
                </c:pt>
                <c:pt idx="21670">
                  <c:v>148.04761747316601</c:v>
                </c:pt>
                <c:pt idx="21671">
                  <c:v>148.05246512049101</c:v>
                </c:pt>
                <c:pt idx="21672">
                  <c:v>148.056850000011</c:v>
                </c:pt>
                <c:pt idx="21673">
                  <c:v>148.061213212577</c:v>
                </c:pt>
                <c:pt idx="21674">
                  <c:v>148.065081579181</c:v>
                </c:pt>
                <c:pt idx="21675">
                  <c:v>148.07056343453399</c:v>
                </c:pt>
                <c:pt idx="21676">
                  <c:v>148.07357725467401</c:v>
                </c:pt>
                <c:pt idx="21677">
                  <c:v>148.07555889841299</c:v>
                </c:pt>
                <c:pt idx="21678">
                  <c:v>148.078902742373</c:v>
                </c:pt>
                <c:pt idx="21679">
                  <c:v>148.080732600766</c:v>
                </c:pt>
                <c:pt idx="21680">
                  <c:v>148.07552456782801</c:v>
                </c:pt>
                <c:pt idx="21681">
                  <c:v>148.06314793438099</c:v>
                </c:pt>
                <c:pt idx="21682">
                  <c:v>148.04485443848699</c:v>
                </c:pt>
                <c:pt idx="21683">
                  <c:v>148.023432450455</c:v>
                </c:pt>
                <c:pt idx="21684">
                  <c:v>148.00544609402601</c:v>
                </c:pt>
                <c:pt idx="21685">
                  <c:v>147.99389818562199</c:v>
                </c:pt>
                <c:pt idx="21686">
                  <c:v>147.98172257088601</c:v>
                </c:pt>
                <c:pt idx="21687">
                  <c:v>147.97072999997701</c:v>
                </c:pt>
                <c:pt idx="21688">
                  <c:v>147.95991834062099</c:v>
                </c:pt>
                <c:pt idx="21689">
                  <c:v>147.946630227729</c:v>
                </c:pt>
                <c:pt idx="21690">
                  <c:v>147.929652537903</c:v>
                </c:pt>
                <c:pt idx="21691">
                  <c:v>147.909352623155</c:v>
                </c:pt>
                <c:pt idx="21692">
                  <c:v>147.888990445003</c:v>
                </c:pt>
                <c:pt idx="21693">
                  <c:v>147.870625764891</c:v>
                </c:pt>
                <c:pt idx="21694">
                  <c:v>147.85369826073</c:v>
                </c:pt>
                <c:pt idx="21695">
                  <c:v>147.838428991303</c:v>
                </c:pt>
                <c:pt idx="21696">
                  <c:v>147.83284589745</c:v>
                </c:pt>
                <c:pt idx="21697">
                  <c:v>147.831440460512</c:v>
                </c:pt>
                <c:pt idx="21698">
                  <c:v>147.83872999997001</c:v>
                </c:pt>
                <c:pt idx="21699">
                  <c:v>147.843488839977</c:v>
                </c:pt>
                <c:pt idx="21700">
                  <c:v>147.849821209525</c:v>
                </c:pt>
                <c:pt idx="21701">
                  <c:v>147.855130691276</c:v>
                </c:pt>
                <c:pt idx="21702">
                  <c:v>147.86683936564901</c:v>
                </c:pt>
                <c:pt idx="21703">
                  <c:v>147.87892442641001</c:v>
                </c:pt>
                <c:pt idx="21704">
                  <c:v>147.89687412793299</c:v>
                </c:pt>
                <c:pt idx="21705">
                  <c:v>147.911906941924</c:v>
                </c:pt>
                <c:pt idx="21706">
                  <c:v>147.929722854641</c:v>
                </c:pt>
                <c:pt idx="21707">
                  <c:v>147.94422372568599</c:v>
                </c:pt>
                <c:pt idx="21708">
                  <c:v>147.95661410142</c:v>
                </c:pt>
                <c:pt idx="21709">
                  <c:v>147.96283573487199</c:v>
                </c:pt>
                <c:pt idx="21710">
                  <c:v>147.96349276086301</c:v>
                </c:pt>
                <c:pt idx="21711">
                  <c:v>147.95839999993899</c:v>
                </c:pt>
                <c:pt idx="21712">
                  <c:v>147.94801322916001</c:v>
                </c:pt>
                <c:pt idx="21713">
                  <c:v>147.93306158887199</c:v>
                </c:pt>
                <c:pt idx="21714">
                  <c:v>147.923904644028</c:v>
                </c:pt>
                <c:pt idx="21715">
                  <c:v>147.912384067761</c:v>
                </c:pt>
                <c:pt idx="21716">
                  <c:v>147.90552126606801</c:v>
                </c:pt>
                <c:pt idx="21717">
                  <c:v>147.903526377849</c:v>
                </c:pt>
                <c:pt idx="21718">
                  <c:v>147.901845106396</c:v>
                </c:pt>
                <c:pt idx="21719">
                  <c:v>147.89578988143199</c:v>
                </c:pt>
                <c:pt idx="21720">
                  <c:v>147.89029571967501</c:v>
                </c:pt>
                <c:pt idx="21721">
                  <c:v>147.89032987495</c:v>
                </c:pt>
                <c:pt idx="21722">
                  <c:v>147.89414529034201</c:v>
                </c:pt>
                <c:pt idx="21723">
                  <c:v>147.905806653246</c:v>
                </c:pt>
                <c:pt idx="21724">
                  <c:v>147.92827031842</c:v>
                </c:pt>
                <c:pt idx="21725">
                  <c:v>147.948458738993</c:v>
                </c:pt>
                <c:pt idx="21726">
                  <c:v>147.97170779957401</c:v>
                </c:pt>
                <c:pt idx="21727">
                  <c:v>148.00219999998899</c:v>
                </c:pt>
                <c:pt idx="21728">
                  <c:v>148.02689420786399</c:v>
                </c:pt>
                <c:pt idx="21729">
                  <c:v>148.04456155867101</c:v>
                </c:pt>
                <c:pt idx="21730">
                  <c:v>148.05162786641199</c:v>
                </c:pt>
                <c:pt idx="21731">
                  <c:v>148.057410072935</c:v>
                </c:pt>
                <c:pt idx="21732">
                  <c:v>148.06057320417901</c:v>
                </c:pt>
                <c:pt idx="21733">
                  <c:v>148.06514978528</c:v>
                </c:pt>
                <c:pt idx="21734">
                  <c:v>148.07306055805401</c:v>
                </c:pt>
                <c:pt idx="21735">
                  <c:v>148.078479061064</c:v>
                </c:pt>
                <c:pt idx="21736">
                  <c:v>148.07907012803699</c:v>
                </c:pt>
                <c:pt idx="21737">
                  <c:v>148.07679999996401</c:v>
                </c:pt>
                <c:pt idx="21738">
                  <c:v>148.07116185124599</c:v>
                </c:pt>
                <c:pt idx="21739">
                  <c:v>148.06279251478699</c:v>
                </c:pt>
                <c:pt idx="21740">
                  <c:v>148.05628260812301</c:v>
                </c:pt>
                <c:pt idx="21741">
                  <c:v>148.04716026461401</c:v>
                </c:pt>
                <c:pt idx="21742">
                  <c:v>148.03458657290099</c:v>
                </c:pt>
                <c:pt idx="21743">
                  <c:v>148.024422328745</c:v>
                </c:pt>
                <c:pt idx="21744">
                  <c:v>148.018709999978</c:v>
                </c:pt>
                <c:pt idx="21745">
                  <c:v>148.01769637141101</c:v>
                </c:pt>
                <c:pt idx="21746">
                  <c:v>148.01105893468301</c:v>
                </c:pt>
                <c:pt idx="21747">
                  <c:v>147.99969397554401</c:v>
                </c:pt>
                <c:pt idx="21748">
                  <c:v>147.99315974070799</c:v>
                </c:pt>
                <c:pt idx="21749">
                  <c:v>147.99345810116699</c:v>
                </c:pt>
                <c:pt idx="21750">
                  <c:v>147.98970000000699</c:v>
                </c:pt>
                <c:pt idx="21751">
                  <c:v>147.99049063453</c:v>
                </c:pt>
                <c:pt idx="21752">
                  <c:v>147.99161663754799</c:v>
                </c:pt>
                <c:pt idx="21753">
                  <c:v>147.990206021218</c:v>
                </c:pt>
                <c:pt idx="21754">
                  <c:v>147.98803276715</c:v>
                </c:pt>
                <c:pt idx="21755">
                  <c:v>147.98916444442401</c:v>
                </c:pt>
                <c:pt idx="21756">
                  <c:v>147.99367571868899</c:v>
                </c:pt>
                <c:pt idx="21757">
                  <c:v>148.000039323408</c:v>
                </c:pt>
                <c:pt idx="21758">
                  <c:v>148.008381485857</c:v>
                </c:pt>
                <c:pt idx="21759">
                  <c:v>148.01203424853199</c:v>
                </c:pt>
                <c:pt idx="21760">
                  <c:v>148.00012694567701</c:v>
                </c:pt>
                <c:pt idx="21761">
                  <c:v>147.97586577066701</c:v>
                </c:pt>
                <c:pt idx="21762">
                  <c:v>147.94433999997</c:v>
                </c:pt>
                <c:pt idx="21763">
                  <c:v>147.93032460694701</c:v>
                </c:pt>
                <c:pt idx="21764">
                  <c:v>147.92271785930399</c:v>
                </c:pt>
                <c:pt idx="21765">
                  <c:v>147.92022003082101</c:v>
                </c:pt>
                <c:pt idx="21766">
                  <c:v>147.921694731824</c:v>
                </c:pt>
                <c:pt idx="21767">
                  <c:v>147.923362153059</c:v>
                </c:pt>
                <c:pt idx="21768">
                  <c:v>147.92224022620201</c:v>
                </c:pt>
                <c:pt idx="21769">
                  <c:v>147.92342803179599</c:v>
                </c:pt>
                <c:pt idx="21770">
                  <c:v>147.92880791894001</c:v>
                </c:pt>
                <c:pt idx="21771">
                  <c:v>147.927359541291</c:v>
                </c:pt>
                <c:pt idx="21772">
                  <c:v>147.924128422075</c:v>
                </c:pt>
                <c:pt idx="21773">
                  <c:v>147.92774521203</c:v>
                </c:pt>
                <c:pt idx="21774">
                  <c:v>147.92917999997999</c:v>
                </c:pt>
                <c:pt idx="21775">
                  <c:v>147.92426239867899</c:v>
                </c:pt>
                <c:pt idx="21776">
                  <c:v>147.92297222799201</c:v>
                </c:pt>
                <c:pt idx="21777">
                  <c:v>147.91957582036801</c:v>
                </c:pt>
                <c:pt idx="21778">
                  <c:v>147.914388236364</c:v>
                </c:pt>
                <c:pt idx="21779">
                  <c:v>147.909904666866</c:v>
                </c:pt>
                <c:pt idx="21780">
                  <c:v>147.90709295333301</c:v>
                </c:pt>
                <c:pt idx="21781">
                  <c:v>147.907638376248</c:v>
                </c:pt>
                <c:pt idx="21782">
                  <c:v>147.91097869659799</c:v>
                </c:pt>
                <c:pt idx="21783">
                  <c:v>147.92266689625001</c:v>
                </c:pt>
                <c:pt idx="21784">
                  <c:v>147.93386771282701</c:v>
                </c:pt>
                <c:pt idx="21785">
                  <c:v>147.955809999986</c:v>
                </c:pt>
                <c:pt idx="21786">
                  <c:v>147.975691239936</c:v>
                </c:pt>
                <c:pt idx="21787">
                  <c:v>147.98906119103299</c:v>
                </c:pt>
                <c:pt idx="21788">
                  <c:v>147.994635796241</c:v>
                </c:pt>
                <c:pt idx="21789">
                  <c:v>147.99479919047201</c:v>
                </c:pt>
                <c:pt idx="21790">
                  <c:v>147.98860209024599</c:v>
                </c:pt>
                <c:pt idx="21791">
                  <c:v>147.977791526864</c:v>
                </c:pt>
                <c:pt idx="21792">
                  <c:v>147.96697370996301</c:v>
                </c:pt>
                <c:pt idx="21793">
                  <c:v>147.95648512802899</c:v>
                </c:pt>
                <c:pt idx="21794">
                  <c:v>147.94822308777401</c:v>
                </c:pt>
                <c:pt idx="21795">
                  <c:v>147.945089268826</c:v>
                </c:pt>
                <c:pt idx="21796">
                  <c:v>147.942328768697</c:v>
                </c:pt>
                <c:pt idx="21797">
                  <c:v>147.94079609224499</c:v>
                </c:pt>
                <c:pt idx="21798">
                  <c:v>147.94378999997201</c:v>
                </c:pt>
                <c:pt idx="21799">
                  <c:v>147.94806100552501</c:v>
                </c:pt>
                <c:pt idx="21800">
                  <c:v>147.95278216035399</c:v>
                </c:pt>
                <c:pt idx="21801">
                  <c:v>147.954993377036</c:v>
                </c:pt>
                <c:pt idx="21802">
                  <c:v>147.95533274699699</c:v>
                </c:pt>
                <c:pt idx="21803">
                  <c:v>147.95525728071499</c:v>
                </c:pt>
                <c:pt idx="21804">
                  <c:v>147.95528626547301</c:v>
                </c:pt>
                <c:pt idx="21805">
                  <c:v>147.952118736176</c:v>
                </c:pt>
                <c:pt idx="21806">
                  <c:v>147.93997019643101</c:v>
                </c:pt>
                <c:pt idx="21807">
                  <c:v>147.930926591971</c:v>
                </c:pt>
                <c:pt idx="21808">
                  <c:v>147.93573682774999</c:v>
                </c:pt>
                <c:pt idx="21809">
                  <c:v>147.94725429266799</c:v>
                </c:pt>
                <c:pt idx="21810">
                  <c:v>147.96514779933401</c:v>
                </c:pt>
                <c:pt idx="21811">
                  <c:v>147.98639763685</c:v>
                </c:pt>
                <c:pt idx="21812">
                  <c:v>148.00071999994699</c:v>
                </c:pt>
                <c:pt idx="21813">
                  <c:v>148.01690550576799</c:v>
                </c:pt>
                <c:pt idx="21814">
                  <c:v>148.03229135025899</c:v>
                </c:pt>
                <c:pt idx="21815">
                  <c:v>148.048119608967</c:v>
                </c:pt>
                <c:pt idx="21816">
                  <c:v>148.05865679294001</c:v>
                </c:pt>
                <c:pt idx="21817">
                  <c:v>148.067361052808</c:v>
                </c:pt>
                <c:pt idx="21818">
                  <c:v>148.077785170754</c:v>
                </c:pt>
                <c:pt idx="21819">
                  <c:v>148.087588414479</c:v>
                </c:pt>
                <c:pt idx="21820">
                  <c:v>148.096880344054</c:v>
                </c:pt>
                <c:pt idx="21821">
                  <c:v>148.103284207022</c:v>
                </c:pt>
                <c:pt idx="21822">
                  <c:v>148.10410673513601</c:v>
                </c:pt>
                <c:pt idx="21823">
                  <c:v>148.09875787938299</c:v>
                </c:pt>
                <c:pt idx="21824">
                  <c:v>148.092044579511</c:v>
                </c:pt>
                <c:pt idx="21825">
                  <c:v>148.09034792397199</c:v>
                </c:pt>
                <c:pt idx="21826">
                  <c:v>148.088979198624</c:v>
                </c:pt>
                <c:pt idx="21827">
                  <c:v>148.08589000000799</c:v>
                </c:pt>
                <c:pt idx="21828">
                  <c:v>148.078761056057</c:v>
                </c:pt>
                <c:pt idx="21829">
                  <c:v>148.06621656963799</c:v>
                </c:pt>
                <c:pt idx="21830">
                  <c:v>148.051071198827</c:v>
                </c:pt>
                <c:pt idx="21831">
                  <c:v>148.03369482053401</c:v>
                </c:pt>
                <c:pt idx="21832">
                  <c:v>148.01258591762499</c:v>
                </c:pt>
                <c:pt idx="21833">
                  <c:v>147.98731036906</c:v>
                </c:pt>
                <c:pt idx="21834">
                  <c:v>147.96332505009499</c:v>
                </c:pt>
                <c:pt idx="21835">
                  <c:v>147.94318781396001</c:v>
                </c:pt>
                <c:pt idx="21836">
                  <c:v>147.921807123001</c:v>
                </c:pt>
                <c:pt idx="21837">
                  <c:v>147.90173277300599</c:v>
                </c:pt>
                <c:pt idx="21838">
                  <c:v>147.88593670657701</c:v>
                </c:pt>
                <c:pt idx="21839">
                  <c:v>147.87275641805101</c:v>
                </c:pt>
                <c:pt idx="21840">
                  <c:v>147.86365999999799</c:v>
                </c:pt>
                <c:pt idx="21841">
                  <c:v>147.86491672731299</c:v>
                </c:pt>
                <c:pt idx="21842">
                  <c:v>147.86823610110099</c:v>
                </c:pt>
                <c:pt idx="21843">
                  <c:v>147.878195630042</c:v>
                </c:pt>
                <c:pt idx="21844">
                  <c:v>147.892508673593</c:v>
                </c:pt>
                <c:pt idx="21845">
                  <c:v>147.89973313277</c:v>
                </c:pt>
                <c:pt idx="21846">
                  <c:v>147.91180807841801</c:v>
                </c:pt>
                <c:pt idx="21847">
                  <c:v>147.92293864890101</c:v>
                </c:pt>
                <c:pt idx="21848">
                  <c:v>147.93160285660201</c:v>
                </c:pt>
                <c:pt idx="21849">
                  <c:v>147.944888864295</c:v>
                </c:pt>
                <c:pt idx="21850">
                  <c:v>147.950380000021</c:v>
                </c:pt>
                <c:pt idx="21851">
                  <c:v>147.950838743784</c:v>
                </c:pt>
                <c:pt idx="21852">
                  <c:v>147.95738563703199</c:v>
                </c:pt>
                <c:pt idx="21853">
                  <c:v>147.966222349936</c:v>
                </c:pt>
                <c:pt idx="21854">
                  <c:v>147.97049000000399</c:v>
                </c:pt>
                <c:pt idx="21855">
                  <c:v>147.97004963961299</c:v>
                </c:pt>
                <c:pt idx="21856">
                  <c:v>147.96843590129399</c:v>
                </c:pt>
                <c:pt idx="21857">
                  <c:v>147.965895052295</c:v>
                </c:pt>
                <c:pt idx="21858">
                  <c:v>147.96194201259999</c:v>
                </c:pt>
                <c:pt idx="21859">
                  <c:v>147.95296626405499</c:v>
                </c:pt>
                <c:pt idx="21860">
                  <c:v>147.93861261816801</c:v>
                </c:pt>
                <c:pt idx="21861">
                  <c:v>147.92193397520899</c:v>
                </c:pt>
                <c:pt idx="21862">
                  <c:v>147.90409510801001</c:v>
                </c:pt>
                <c:pt idx="21863">
                  <c:v>147.88901827140401</c:v>
                </c:pt>
                <c:pt idx="21864">
                  <c:v>147.883889205304</c:v>
                </c:pt>
                <c:pt idx="21865">
                  <c:v>147.88558996325199</c:v>
                </c:pt>
                <c:pt idx="21866">
                  <c:v>147.88270074643199</c:v>
                </c:pt>
                <c:pt idx="21867">
                  <c:v>147.87829999998499</c:v>
                </c:pt>
                <c:pt idx="21868">
                  <c:v>147.879157551878</c:v>
                </c:pt>
                <c:pt idx="21869">
                  <c:v>147.882692028175</c:v>
                </c:pt>
                <c:pt idx="21870">
                  <c:v>147.88964487770801</c:v>
                </c:pt>
                <c:pt idx="21871">
                  <c:v>147.89924769170401</c:v>
                </c:pt>
                <c:pt idx="21872">
                  <c:v>147.912922033586</c:v>
                </c:pt>
                <c:pt idx="21873">
                  <c:v>147.92708314915299</c:v>
                </c:pt>
                <c:pt idx="21874">
                  <c:v>147.940425198962</c:v>
                </c:pt>
                <c:pt idx="21875">
                  <c:v>147.95220437497301</c:v>
                </c:pt>
                <c:pt idx="21876">
                  <c:v>147.96135696454499</c:v>
                </c:pt>
                <c:pt idx="21877">
                  <c:v>147.96891999994901</c:v>
                </c:pt>
                <c:pt idx="21878">
                  <c:v>147.97280275202601</c:v>
                </c:pt>
                <c:pt idx="21879">
                  <c:v>147.97612815825499</c:v>
                </c:pt>
                <c:pt idx="21880">
                  <c:v>147.983923456913</c:v>
                </c:pt>
                <c:pt idx="21881">
                  <c:v>147.99178133132301</c:v>
                </c:pt>
                <c:pt idx="21882">
                  <c:v>147.99756668512899</c:v>
                </c:pt>
                <c:pt idx="21883">
                  <c:v>148.00452199444399</c:v>
                </c:pt>
                <c:pt idx="21884">
                  <c:v>148.0094168</c:v>
                </c:pt>
                <c:pt idx="21885">
                  <c:v>148.00821379289101</c:v>
                </c:pt>
                <c:pt idx="21886">
                  <c:v>148.00327318760799</c:v>
                </c:pt>
                <c:pt idx="21887">
                  <c:v>147.99891980620399</c:v>
                </c:pt>
                <c:pt idx="21888">
                  <c:v>147.99337155895699</c:v>
                </c:pt>
                <c:pt idx="21889">
                  <c:v>147.98946182944999</c:v>
                </c:pt>
                <c:pt idx="21890">
                  <c:v>147.98247999998199</c:v>
                </c:pt>
                <c:pt idx="21891">
                  <c:v>147.98398748232199</c:v>
                </c:pt>
                <c:pt idx="21892">
                  <c:v>147.98051786921101</c:v>
                </c:pt>
                <c:pt idx="21893">
                  <c:v>147.98288324956101</c:v>
                </c:pt>
                <c:pt idx="21894">
                  <c:v>147.99015542353899</c:v>
                </c:pt>
                <c:pt idx="21895">
                  <c:v>147.99912759257299</c:v>
                </c:pt>
                <c:pt idx="21896">
                  <c:v>148.01046584503101</c:v>
                </c:pt>
                <c:pt idx="21897">
                  <c:v>148.025243248934</c:v>
                </c:pt>
                <c:pt idx="21898">
                  <c:v>148.03935264505299</c:v>
                </c:pt>
                <c:pt idx="21899">
                  <c:v>148.04887971942799</c:v>
                </c:pt>
                <c:pt idx="21900">
                  <c:v>148.061648072097</c:v>
                </c:pt>
                <c:pt idx="21901">
                  <c:v>148.07252124955599</c:v>
                </c:pt>
                <c:pt idx="21902">
                  <c:v>148.077507128143</c:v>
                </c:pt>
                <c:pt idx="21903">
                  <c:v>148.07823000005001</c:v>
                </c:pt>
                <c:pt idx="21904">
                  <c:v>148.08268521365301</c:v>
                </c:pt>
                <c:pt idx="21905">
                  <c:v>148.08487872826501</c:v>
                </c:pt>
                <c:pt idx="21906">
                  <c:v>148.08785828337</c:v>
                </c:pt>
                <c:pt idx="21907">
                  <c:v>148.08831314565001</c:v>
                </c:pt>
                <c:pt idx="21908">
                  <c:v>148.08118318483699</c:v>
                </c:pt>
                <c:pt idx="21909">
                  <c:v>148.06909786448301</c:v>
                </c:pt>
                <c:pt idx="21910">
                  <c:v>148.06151876433</c:v>
                </c:pt>
                <c:pt idx="21911">
                  <c:v>148.058239430605</c:v>
                </c:pt>
                <c:pt idx="21912">
                  <c:v>148.05963385196199</c:v>
                </c:pt>
                <c:pt idx="21913">
                  <c:v>148.063684106263</c:v>
                </c:pt>
                <c:pt idx="21914">
                  <c:v>148.05250119498601</c:v>
                </c:pt>
                <c:pt idx="21915">
                  <c:v>148.03387391304</c:v>
                </c:pt>
                <c:pt idx="21916">
                  <c:v>148.01525047259</c:v>
                </c:pt>
                <c:pt idx="21917">
                  <c:v>147.99533000000201</c:v>
                </c:pt>
                <c:pt idx="21918">
                  <c:v>147.980422445004</c:v>
                </c:pt>
                <c:pt idx="21919">
                  <c:v>147.96937709670399</c:v>
                </c:pt>
                <c:pt idx="21920">
                  <c:v>147.95695562805901</c:v>
                </c:pt>
                <c:pt idx="21921">
                  <c:v>147.94272425043701</c:v>
                </c:pt>
                <c:pt idx="21922">
                  <c:v>147.926588195243</c:v>
                </c:pt>
                <c:pt idx="21923">
                  <c:v>147.90995706321999</c:v>
                </c:pt>
                <c:pt idx="21924">
                  <c:v>147.89205869035101</c:v>
                </c:pt>
                <c:pt idx="21925">
                  <c:v>147.876363331037</c:v>
                </c:pt>
                <c:pt idx="21926">
                  <c:v>147.865871054358</c:v>
                </c:pt>
                <c:pt idx="21927">
                  <c:v>147.86236583032399</c:v>
                </c:pt>
                <c:pt idx="21928">
                  <c:v>147.861049907677</c:v>
                </c:pt>
                <c:pt idx="21929">
                  <c:v>147.86408861193101</c:v>
                </c:pt>
                <c:pt idx="21930">
                  <c:v>147.869040768893</c:v>
                </c:pt>
                <c:pt idx="21931">
                  <c:v>147.86644000001201</c:v>
                </c:pt>
                <c:pt idx="21932">
                  <c:v>147.86570597742201</c:v>
                </c:pt>
                <c:pt idx="21933">
                  <c:v>147.862734638776</c:v>
                </c:pt>
                <c:pt idx="21934">
                  <c:v>147.85766529551199</c:v>
                </c:pt>
                <c:pt idx="21935">
                  <c:v>147.85253910164101</c:v>
                </c:pt>
                <c:pt idx="21936">
                  <c:v>147.84942121111499</c:v>
                </c:pt>
                <c:pt idx="21937">
                  <c:v>147.84952485661699</c:v>
                </c:pt>
                <c:pt idx="21938">
                  <c:v>147.85259616325601</c:v>
                </c:pt>
                <c:pt idx="21939">
                  <c:v>147.85497980785701</c:v>
                </c:pt>
                <c:pt idx="21940">
                  <c:v>147.85845296905501</c:v>
                </c:pt>
                <c:pt idx="21941">
                  <c:v>147.862476355908</c:v>
                </c:pt>
                <c:pt idx="21942">
                  <c:v>147.863517630682</c:v>
                </c:pt>
                <c:pt idx="21943">
                  <c:v>147.85907649222699</c:v>
                </c:pt>
                <c:pt idx="21944">
                  <c:v>147.85523601460901</c:v>
                </c:pt>
                <c:pt idx="21945">
                  <c:v>147.85209999998901</c:v>
                </c:pt>
                <c:pt idx="21946">
                  <c:v>147.85481443344301</c:v>
                </c:pt>
                <c:pt idx="21947">
                  <c:v>147.85624140862399</c:v>
                </c:pt>
                <c:pt idx="21948">
                  <c:v>147.85879081228899</c:v>
                </c:pt>
                <c:pt idx="21949">
                  <c:v>147.86137386832601</c:v>
                </c:pt>
                <c:pt idx="21950">
                  <c:v>147.86577086659099</c:v>
                </c:pt>
                <c:pt idx="21951">
                  <c:v>147.87685790271701</c:v>
                </c:pt>
                <c:pt idx="21952">
                  <c:v>147.88969037353101</c:v>
                </c:pt>
                <c:pt idx="21953">
                  <c:v>147.89955487115901</c:v>
                </c:pt>
                <c:pt idx="21954">
                  <c:v>147.911362319821</c:v>
                </c:pt>
                <c:pt idx="21955">
                  <c:v>147.91815600933</c:v>
                </c:pt>
                <c:pt idx="21956">
                  <c:v>147.920879033944</c:v>
                </c:pt>
                <c:pt idx="21957">
                  <c:v>147.93112164699701</c:v>
                </c:pt>
                <c:pt idx="21958">
                  <c:v>147.948589999988</c:v>
                </c:pt>
                <c:pt idx="21959">
                  <c:v>147.96734177451299</c:v>
                </c:pt>
                <c:pt idx="21960">
                  <c:v>147.985280859879</c:v>
                </c:pt>
                <c:pt idx="21961">
                  <c:v>148.00595180994199</c:v>
                </c:pt>
                <c:pt idx="21962">
                  <c:v>148.016129999941</c:v>
                </c:pt>
                <c:pt idx="21963">
                  <c:v>148.03403034828401</c:v>
                </c:pt>
                <c:pt idx="21964">
                  <c:v>148.06249964327799</c:v>
                </c:pt>
                <c:pt idx="21965">
                  <c:v>148.07434336608</c:v>
                </c:pt>
                <c:pt idx="21966">
                  <c:v>148.07814113396401</c:v>
                </c:pt>
                <c:pt idx="21967">
                  <c:v>148.078860401394</c:v>
                </c:pt>
                <c:pt idx="21968">
                  <c:v>148.07616441104801</c:v>
                </c:pt>
                <c:pt idx="21969">
                  <c:v>148.07145173783701</c:v>
                </c:pt>
                <c:pt idx="21970">
                  <c:v>148.05794792238001</c:v>
                </c:pt>
                <c:pt idx="21971">
                  <c:v>148.04564974339601</c:v>
                </c:pt>
                <c:pt idx="21972">
                  <c:v>148.03800999999601</c:v>
                </c:pt>
                <c:pt idx="21973">
                  <c:v>148.03167221231399</c:v>
                </c:pt>
                <c:pt idx="21974">
                  <c:v>148.02927521883399</c:v>
                </c:pt>
                <c:pt idx="21975">
                  <c:v>148.03097536763801</c:v>
                </c:pt>
                <c:pt idx="21976">
                  <c:v>148.030958568042</c:v>
                </c:pt>
                <c:pt idx="21977">
                  <c:v>148.02929911469201</c:v>
                </c:pt>
                <c:pt idx="21978">
                  <c:v>148.032035973424</c:v>
                </c:pt>
                <c:pt idx="21979">
                  <c:v>148.03731487675901</c:v>
                </c:pt>
                <c:pt idx="21980">
                  <c:v>148.039824263376</c:v>
                </c:pt>
                <c:pt idx="21981">
                  <c:v>148.04469735073599</c:v>
                </c:pt>
                <c:pt idx="21982">
                  <c:v>148.05012805083601</c:v>
                </c:pt>
                <c:pt idx="21983">
                  <c:v>148.04749572118399</c:v>
                </c:pt>
                <c:pt idx="21984">
                  <c:v>148.04131964973499</c:v>
                </c:pt>
                <c:pt idx="21985">
                  <c:v>148.020433431409</c:v>
                </c:pt>
                <c:pt idx="21986">
                  <c:v>147.99918000000801</c:v>
                </c:pt>
                <c:pt idx="21987">
                  <c:v>147.98589779194501</c:v>
                </c:pt>
                <c:pt idx="21988">
                  <c:v>147.97482743736401</c:v>
                </c:pt>
                <c:pt idx="21989">
                  <c:v>147.971296398492</c:v>
                </c:pt>
                <c:pt idx="21990">
                  <c:v>147.97087138795101</c:v>
                </c:pt>
                <c:pt idx="21991">
                  <c:v>147.972268877755</c:v>
                </c:pt>
                <c:pt idx="21992">
                  <c:v>147.97154563403899</c:v>
                </c:pt>
                <c:pt idx="21993">
                  <c:v>147.967842967259</c:v>
                </c:pt>
                <c:pt idx="21994">
                  <c:v>147.96489008168899</c:v>
                </c:pt>
                <c:pt idx="21995">
                  <c:v>147.96244508885701</c:v>
                </c:pt>
                <c:pt idx="21996">
                  <c:v>147.96383737371599</c:v>
                </c:pt>
                <c:pt idx="21997">
                  <c:v>147.97167160876</c:v>
                </c:pt>
                <c:pt idx="21998">
                  <c:v>147.97827733802799</c:v>
                </c:pt>
                <c:pt idx="21999">
                  <c:v>147.98327765296301</c:v>
                </c:pt>
                <c:pt idx="22000">
                  <c:v>147.990680000011</c:v>
                </c:pt>
                <c:pt idx="22001">
                  <c:v>147.998125326044</c:v>
                </c:pt>
                <c:pt idx="22002">
                  <c:v>148.003680442546</c:v>
                </c:pt>
                <c:pt idx="22003">
                  <c:v>148.00913586720301</c:v>
                </c:pt>
                <c:pt idx="22004">
                  <c:v>148.01650462025501</c:v>
                </c:pt>
                <c:pt idx="22005">
                  <c:v>148.027971452016</c:v>
                </c:pt>
                <c:pt idx="22006">
                  <c:v>148.04054330670601</c:v>
                </c:pt>
                <c:pt idx="22007">
                  <c:v>148.050406018046</c:v>
                </c:pt>
                <c:pt idx="22008">
                  <c:v>148.062956828571</c:v>
                </c:pt>
                <c:pt idx="22009">
                  <c:v>148.07679083805999</c:v>
                </c:pt>
                <c:pt idx="22010">
                  <c:v>148.09158123306</c:v>
                </c:pt>
                <c:pt idx="22011">
                  <c:v>148.101404752652</c:v>
                </c:pt>
                <c:pt idx="22012">
                  <c:v>148.10761999995799</c:v>
                </c:pt>
                <c:pt idx="22013">
                  <c:v>148.10755724651401</c:v>
                </c:pt>
                <c:pt idx="22014">
                  <c:v>148.103569765358</c:v>
                </c:pt>
                <c:pt idx="22015">
                  <c:v>148.094825473117</c:v>
                </c:pt>
                <c:pt idx="22016">
                  <c:v>148.08423817606999</c:v>
                </c:pt>
                <c:pt idx="22017">
                  <c:v>148.07845910606099</c:v>
                </c:pt>
                <c:pt idx="22018">
                  <c:v>148.07297077871499</c:v>
                </c:pt>
                <c:pt idx="22019">
                  <c:v>148.06615310216799</c:v>
                </c:pt>
                <c:pt idx="22020">
                  <c:v>148.060151157517</c:v>
                </c:pt>
                <c:pt idx="22021">
                  <c:v>148.05521049075401</c:v>
                </c:pt>
                <c:pt idx="22022">
                  <c:v>148.049430903679</c:v>
                </c:pt>
                <c:pt idx="22023">
                  <c:v>148.04119355326301</c:v>
                </c:pt>
                <c:pt idx="22024">
                  <c:v>148.03260922827999</c:v>
                </c:pt>
                <c:pt idx="22025">
                  <c:v>148.024534200293</c:v>
                </c:pt>
                <c:pt idx="22026">
                  <c:v>148.012880000021</c:v>
                </c:pt>
                <c:pt idx="22027">
                  <c:v>147.99732383433101</c:v>
                </c:pt>
                <c:pt idx="22028">
                  <c:v>147.987547608271</c:v>
                </c:pt>
                <c:pt idx="22029">
                  <c:v>147.97892650045401</c:v>
                </c:pt>
                <c:pt idx="22030">
                  <c:v>147.97121286590999</c:v>
                </c:pt>
                <c:pt idx="22031">
                  <c:v>147.96762962715499</c:v>
                </c:pt>
                <c:pt idx="22032">
                  <c:v>147.967547706765</c:v>
                </c:pt>
                <c:pt idx="22033">
                  <c:v>147.96651405747099</c:v>
                </c:pt>
                <c:pt idx="22034">
                  <c:v>147.96954465649</c:v>
                </c:pt>
                <c:pt idx="22035">
                  <c:v>147.978498460281</c:v>
                </c:pt>
                <c:pt idx="22036">
                  <c:v>147.98295913742501</c:v>
                </c:pt>
                <c:pt idx="22037">
                  <c:v>147.98596366057899</c:v>
                </c:pt>
                <c:pt idx="22038">
                  <c:v>147.988551495628</c:v>
                </c:pt>
                <c:pt idx="22039">
                  <c:v>147.991530000019</c:v>
                </c:pt>
                <c:pt idx="22040">
                  <c:v>147.991702478024</c:v>
                </c:pt>
                <c:pt idx="22041">
                  <c:v>147.98817441798801</c:v>
                </c:pt>
                <c:pt idx="22042">
                  <c:v>147.982797982557</c:v>
                </c:pt>
                <c:pt idx="22043">
                  <c:v>147.977411796056</c:v>
                </c:pt>
                <c:pt idx="22044">
                  <c:v>147.972435838091</c:v>
                </c:pt>
                <c:pt idx="22045">
                  <c:v>147.96371104293101</c:v>
                </c:pt>
                <c:pt idx="22046">
                  <c:v>147.95021459958201</c:v>
                </c:pt>
                <c:pt idx="22047">
                  <c:v>147.94334330768299</c:v>
                </c:pt>
                <c:pt idx="22048">
                  <c:v>147.93938154624601</c:v>
                </c:pt>
                <c:pt idx="22049">
                  <c:v>147.94008267861199</c:v>
                </c:pt>
                <c:pt idx="22050">
                  <c:v>147.94009046652599</c:v>
                </c:pt>
                <c:pt idx="22051">
                  <c:v>147.935288714401</c:v>
                </c:pt>
                <c:pt idx="22052">
                  <c:v>147.926669999968</c:v>
                </c:pt>
                <c:pt idx="22053">
                  <c:v>147.91275656517399</c:v>
                </c:pt>
                <c:pt idx="22054">
                  <c:v>147.89805113222999</c:v>
                </c:pt>
                <c:pt idx="22055">
                  <c:v>147.88458747559699</c:v>
                </c:pt>
                <c:pt idx="22056">
                  <c:v>147.86766606932801</c:v>
                </c:pt>
                <c:pt idx="22057">
                  <c:v>147.846887142518</c:v>
                </c:pt>
                <c:pt idx="22058">
                  <c:v>147.827628375844</c:v>
                </c:pt>
                <c:pt idx="22059">
                  <c:v>147.81115364660101</c:v>
                </c:pt>
                <c:pt idx="22060">
                  <c:v>147.795878955441</c:v>
                </c:pt>
                <c:pt idx="22061">
                  <c:v>147.782292766935</c:v>
                </c:pt>
                <c:pt idx="22062">
                  <c:v>147.76790749980199</c:v>
                </c:pt>
                <c:pt idx="22063">
                  <c:v>147.760735401191</c:v>
                </c:pt>
                <c:pt idx="22064">
                  <c:v>147.75729700526901</c:v>
                </c:pt>
                <c:pt idx="22065">
                  <c:v>147.757780000053</c:v>
                </c:pt>
                <c:pt idx="22066">
                  <c:v>147.75730385350701</c:v>
                </c:pt>
                <c:pt idx="22067">
                  <c:v>147.75314864408099</c:v>
                </c:pt>
                <c:pt idx="22068">
                  <c:v>147.748305023353</c:v>
                </c:pt>
                <c:pt idx="22069">
                  <c:v>147.74151256758</c:v>
                </c:pt>
                <c:pt idx="22070">
                  <c:v>147.73508161085999</c:v>
                </c:pt>
                <c:pt idx="22071">
                  <c:v>147.734713727209</c:v>
                </c:pt>
                <c:pt idx="22072">
                  <c:v>147.742375158214</c:v>
                </c:pt>
                <c:pt idx="22073">
                  <c:v>147.74610999998799</c:v>
                </c:pt>
                <c:pt idx="22074">
                  <c:v>147.745807274653</c:v>
                </c:pt>
                <c:pt idx="22075">
                  <c:v>147.74286863858899</c:v>
                </c:pt>
                <c:pt idx="22076">
                  <c:v>147.73344070578199</c:v>
                </c:pt>
                <c:pt idx="22077">
                  <c:v>147.73694823115</c:v>
                </c:pt>
                <c:pt idx="22078">
                  <c:v>147.74396999998299</c:v>
                </c:pt>
                <c:pt idx="22079">
                  <c:v>147.750772954301</c:v>
                </c:pt>
                <c:pt idx="22080">
                  <c:v>147.75177481862701</c:v>
                </c:pt>
                <c:pt idx="22081">
                  <c:v>147.75027313310801</c:v>
                </c:pt>
                <c:pt idx="22082">
                  <c:v>147.74847938337899</c:v>
                </c:pt>
                <c:pt idx="22083">
                  <c:v>147.748932087957</c:v>
                </c:pt>
                <c:pt idx="22084">
                  <c:v>147.75222574477601</c:v>
                </c:pt>
                <c:pt idx="22085">
                  <c:v>147.752954985917</c:v>
                </c:pt>
                <c:pt idx="22086">
                  <c:v>147.75495093332199</c:v>
                </c:pt>
                <c:pt idx="22087">
                  <c:v>147.76032764530399</c:v>
                </c:pt>
                <c:pt idx="22088">
                  <c:v>147.774809613652</c:v>
                </c:pt>
                <c:pt idx="22089">
                  <c:v>147.79372008791</c:v>
                </c:pt>
                <c:pt idx="22090">
                  <c:v>147.81627000000799</c:v>
                </c:pt>
                <c:pt idx="22091">
                  <c:v>147.83466834387201</c:v>
                </c:pt>
                <c:pt idx="22092">
                  <c:v>147.84658888178799</c:v>
                </c:pt>
                <c:pt idx="22093">
                  <c:v>147.85281878635899</c:v>
                </c:pt>
                <c:pt idx="22094">
                  <c:v>147.85481712723401</c:v>
                </c:pt>
                <c:pt idx="22095">
                  <c:v>147.85509932150899</c:v>
                </c:pt>
                <c:pt idx="22096">
                  <c:v>147.85590018443401</c:v>
                </c:pt>
                <c:pt idx="22097">
                  <c:v>147.861219699392</c:v>
                </c:pt>
                <c:pt idx="22098">
                  <c:v>147.869886349328</c:v>
                </c:pt>
                <c:pt idx="22099">
                  <c:v>147.877141785725</c:v>
                </c:pt>
                <c:pt idx="22100">
                  <c:v>147.87651840794601</c:v>
                </c:pt>
                <c:pt idx="22101">
                  <c:v>147.875052261132</c:v>
                </c:pt>
                <c:pt idx="22102">
                  <c:v>147.880421552429</c:v>
                </c:pt>
                <c:pt idx="22103">
                  <c:v>147.89499691919801</c:v>
                </c:pt>
                <c:pt idx="22104">
                  <c:v>147.91036999999599</c:v>
                </c:pt>
                <c:pt idx="22105">
                  <c:v>147.925310639884</c:v>
                </c:pt>
                <c:pt idx="22106">
                  <c:v>147.946432757601</c:v>
                </c:pt>
                <c:pt idx="22107">
                  <c:v>147.969028273769</c:v>
                </c:pt>
                <c:pt idx="22108">
                  <c:v>147.986800520255</c:v>
                </c:pt>
                <c:pt idx="22109">
                  <c:v>147.994345995766</c:v>
                </c:pt>
                <c:pt idx="22110">
                  <c:v>147.99731685120301</c:v>
                </c:pt>
                <c:pt idx="22111">
                  <c:v>147.99235989753799</c:v>
                </c:pt>
                <c:pt idx="22112">
                  <c:v>147.98384360220601</c:v>
                </c:pt>
                <c:pt idx="22113">
                  <c:v>147.97378947633399</c:v>
                </c:pt>
                <c:pt idx="22114">
                  <c:v>147.96276002962099</c:v>
                </c:pt>
                <c:pt idx="22115">
                  <c:v>147.95423962340999</c:v>
                </c:pt>
                <c:pt idx="22116">
                  <c:v>147.950759999962</c:v>
                </c:pt>
                <c:pt idx="22117">
                  <c:v>147.95548847623101</c:v>
                </c:pt>
                <c:pt idx="22118">
                  <c:v>147.96749019175999</c:v>
                </c:pt>
                <c:pt idx="22119">
                  <c:v>147.97482240997701</c:v>
                </c:pt>
                <c:pt idx="22120">
                  <c:v>147.98401645555199</c:v>
                </c:pt>
                <c:pt idx="22121">
                  <c:v>147.99855229767701</c:v>
                </c:pt>
                <c:pt idx="22122">
                  <c:v>148.016262287752</c:v>
                </c:pt>
                <c:pt idx="22123">
                  <c:v>148.032612651216</c:v>
                </c:pt>
                <c:pt idx="22124">
                  <c:v>148.045377106865</c:v>
                </c:pt>
                <c:pt idx="22125">
                  <c:v>148.05285297075099</c:v>
                </c:pt>
                <c:pt idx="22126">
                  <c:v>148.058233966957</c:v>
                </c:pt>
                <c:pt idx="22127">
                  <c:v>148.066129192517</c:v>
                </c:pt>
                <c:pt idx="22128">
                  <c:v>148.07323701774899</c:v>
                </c:pt>
                <c:pt idx="22129">
                  <c:v>148.07504965112301</c:v>
                </c:pt>
                <c:pt idx="22130">
                  <c:v>148.060687415903</c:v>
                </c:pt>
                <c:pt idx="22131">
                  <c:v>148.054639746091</c:v>
                </c:pt>
                <c:pt idx="22132">
                  <c:v>148.04619516334799</c:v>
                </c:pt>
                <c:pt idx="22133">
                  <c:v>148.03171170670399</c:v>
                </c:pt>
                <c:pt idx="22134">
                  <c:v>148.01896214876399</c:v>
                </c:pt>
                <c:pt idx="22135">
                  <c:v>148.012441441238</c:v>
                </c:pt>
                <c:pt idx="22136">
                  <c:v>148.00755871200101</c:v>
                </c:pt>
                <c:pt idx="22137">
                  <c:v>148.008703622056</c:v>
                </c:pt>
                <c:pt idx="22138">
                  <c:v>148.00699515298399</c:v>
                </c:pt>
                <c:pt idx="22139">
                  <c:v>148.00478021997401</c:v>
                </c:pt>
                <c:pt idx="22140">
                  <c:v>148.00887432610401</c:v>
                </c:pt>
                <c:pt idx="22141">
                  <c:v>148.017085795822</c:v>
                </c:pt>
                <c:pt idx="22142">
                  <c:v>148.02839485562399</c:v>
                </c:pt>
                <c:pt idx="22143">
                  <c:v>148.03346000002401</c:v>
                </c:pt>
                <c:pt idx="22144">
                  <c:v>148.03310242429899</c:v>
                </c:pt>
                <c:pt idx="22145">
                  <c:v>148.03257552324101</c:v>
                </c:pt>
                <c:pt idx="22146">
                  <c:v>148.029371769031</c:v>
                </c:pt>
                <c:pt idx="22147">
                  <c:v>148.022144836406</c:v>
                </c:pt>
                <c:pt idx="22148">
                  <c:v>148.014261532772</c:v>
                </c:pt>
                <c:pt idx="22149">
                  <c:v>148.00969623380601</c:v>
                </c:pt>
                <c:pt idx="22150">
                  <c:v>148.008486278763</c:v>
                </c:pt>
                <c:pt idx="22151">
                  <c:v>148.01193078415201</c:v>
                </c:pt>
                <c:pt idx="22152">
                  <c:v>148.01415387181899</c:v>
                </c:pt>
                <c:pt idx="22153">
                  <c:v>148.01542827408301</c:v>
                </c:pt>
                <c:pt idx="22154">
                  <c:v>148.015894123495</c:v>
                </c:pt>
                <c:pt idx="22155">
                  <c:v>148.02027984203701</c:v>
                </c:pt>
                <c:pt idx="22156">
                  <c:v>148.03328999999999</c:v>
                </c:pt>
                <c:pt idx="22157">
                  <c:v>148.034693666479</c:v>
                </c:pt>
                <c:pt idx="22158">
                  <c:v>148.032914972535</c:v>
                </c:pt>
                <c:pt idx="22159">
                  <c:v>148.032005748394</c:v>
                </c:pt>
                <c:pt idx="22160">
                  <c:v>148.03523452573901</c:v>
                </c:pt>
                <c:pt idx="22161">
                  <c:v>148.04157451561201</c:v>
                </c:pt>
                <c:pt idx="22162">
                  <c:v>148.045879484572</c:v>
                </c:pt>
                <c:pt idx="22163">
                  <c:v>148.04551800611799</c:v>
                </c:pt>
                <c:pt idx="22164">
                  <c:v>148.03977059191001</c:v>
                </c:pt>
                <c:pt idx="22165">
                  <c:v>148.030195744363</c:v>
                </c:pt>
                <c:pt idx="22166">
                  <c:v>148.02106664699301</c:v>
                </c:pt>
                <c:pt idx="22167">
                  <c:v>148.010670897181</c:v>
                </c:pt>
                <c:pt idx="22168">
                  <c:v>148.003040000027</c:v>
                </c:pt>
                <c:pt idx="22169">
                  <c:v>148.00154624597999</c:v>
                </c:pt>
                <c:pt idx="22170">
                  <c:v>147.999651793905</c:v>
                </c:pt>
                <c:pt idx="22171">
                  <c:v>147.99565192208701</c:v>
                </c:pt>
                <c:pt idx="22172">
                  <c:v>147.988940324054</c:v>
                </c:pt>
                <c:pt idx="22173">
                  <c:v>147.983573273015</c:v>
                </c:pt>
                <c:pt idx="22174">
                  <c:v>147.98278263322399</c:v>
                </c:pt>
                <c:pt idx="22175">
                  <c:v>147.983813216296</c:v>
                </c:pt>
                <c:pt idx="22176">
                  <c:v>147.986325414199</c:v>
                </c:pt>
                <c:pt idx="22177">
                  <c:v>147.98898940771301</c:v>
                </c:pt>
                <c:pt idx="22178">
                  <c:v>147.98853382538999</c:v>
                </c:pt>
                <c:pt idx="22179">
                  <c:v>147.993189999999</c:v>
                </c:pt>
                <c:pt idx="22180">
                  <c:v>147.99943396342701</c:v>
                </c:pt>
                <c:pt idx="22181">
                  <c:v>148.003267167508</c:v>
                </c:pt>
                <c:pt idx="22182">
                  <c:v>148.002550000019</c:v>
                </c:pt>
                <c:pt idx="22183">
                  <c:v>147.99741550875899</c:v>
                </c:pt>
                <c:pt idx="22184">
                  <c:v>147.988639929887</c:v>
                </c:pt>
                <c:pt idx="22185">
                  <c:v>147.986109999978</c:v>
                </c:pt>
                <c:pt idx="22186">
                  <c:v>147.97853330321999</c:v>
                </c:pt>
                <c:pt idx="22187">
                  <c:v>147.96986448438199</c:v>
                </c:pt>
                <c:pt idx="22188">
                  <c:v>147.967683954953</c:v>
                </c:pt>
                <c:pt idx="22189">
                  <c:v>147.96920174781499</c:v>
                </c:pt>
                <c:pt idx="22190">
                  <c:v>147.96628355342901</c:v>
                </c:pt>
                <c:pt idx="22191">
                  <c:v>147.959718296131</c:v>
                </c:pt>
                <c:pt idx="22192">
                  <c:v>147.95434964691401</c:v>
                </c:pt>
                <c:pt idx="22193">
                  <c:v>147.94778228613001</c:v>
                </c:pt>
                <c:pt idx="22194">
                  <c:v>147.939002866641</c:v>
                </c:pt>
                <c:pt idx="22195">
                  <c:v>147.93309666968199</c:v>
                </c:pt>
                <c:pt idx="22196">
                  <c:v>147.92741354200001</c:v>
                </c:pt>
                <c:pt idx="22197">
                  <c:v>147.91044467236</c:v>
                </c:pt>
                <c:pt idx="22198">
                  <c:v>147.89999959677399</c:v>
                </c:pt>
                <c:pt idx="22199">
                  <c:v>147.89778699001801</c:v>
                </c:pt>
                <c:pt idx="22200">
                  <c:v>147.89691317261199</c:v>
                </c:pt>
                <c:pt idx="22201">
                  <c:v>147.88976111461599</c:v>
                </c:pt>
                <c:pt idx="22202">
                  <c:v>147.87367619184101</c:v>
                </c:pt>
                <c:pt idx="22203">
                  <c:v>147.85572104124199</c:v>
                </c:pt>
                <c:pt idx="22204">
                  <c:v>147.843652298781</c:v>
                </c:pt>
                <c:pt idx="22205">
                  <c:v>147.83532988034099</c:v>
                </c:pt>
                <c:pt idx="22206">
                  <c:v>147.82964580908401</c:v>
                </c:pt>
                <c:pt idx="22207">
                  <c:v>147.83826999998701</c:v>
                </c:pt>
                <c:pt idx="22208">
                  <c:v>147.841199268065</c:v>
                </c:pt>
                <c:pt idx="22209">
                  <c:v>147.84259448646699</c:v>
                </c:pt>
                <c:pt idx="22210">
                  <c:v>147.844182717694</c:v>
                </c:pt>
                <c:pt idx="22211">
                  <c:v>147.841865884329</c:v>
                </c:pt>
                <c:pt idx="22212">
                  <c:v>147.83615118066601</c:v>
                </c:pt>
                <c:pt idx="22213">
                  <c:v>147.83103468931699</c:v>
                </c:pt>
                <c:pt idx="22214">
                  <c:v>147.82841662767299</c:v>
                </c:pt>
                <c:pt idx="22215">
                  <c:v>147.82774240165199</c:v>
                </c:pt>
                <c:pt idx="22216">
                  <c:v>147.82732530291</c:v>
                </c:pt>
                <c:pt idx="22217">
                  <c:v>147.827937174314</c:v>
                </c:pt>
                <c:pt idx="22218">
                  <c:v>147.828983705301</c:v>
                </c:pt>
                <c:pt idx="22219">
                  <c:v>147.82650856857501</c:v>
                </c:pt>
                <c:pt idx="22220">
                  <c:v>147.81983211317799</c:v>
                </c:pt>
                <c:pt idx="22221">
                  <c:v>147.81551344053199</c:v>
                </c:pt>
                <c:pt idx="22222">
                  <c:v>147.80972620775299</c:v>
                </c:pt>
                <c:pt idx="22223">
                  <c:v>147.80432000005999</c:v>
                </c:pt>
                <c:pt idx="22224">
                  <c:v>147.79865961046499</c:v>
                </c:pt>
                <c:pt idx="22225">
                  <c:v>147.795042364171</c:v>
                </c:pt>
                <c:pt idx="22226">
                  <c:v>147.79415564716001</c:v>
                </c:pt>
                <c:pt idx="22227">
                  <c:v>147.79462253449299</c:v>
                </c:pt>
                <c:pt idx="22228">
                  <c:v>147.79295137304601</c:v>
                </c:pt>
                <c:pt idx="22229">
                  <c:v>147.78870259723399</c:v>
                </c:pt>
                <c:pt idx="22230">
                  <c:v>147.78333231369501</c:v>
                </c:pt>
                <c:pt idx="22231">
                  <c:v>147.77478922054499</c:v>
                </c:pt>
                <c:pt idx="22232">
                  <c:v>147.76814566102101</c:v>
                </c:pt>
                <c:pt idx="22233">
                  <c:v>147.77464328000701</c:v>
                </c:pt>
                <c:pt idx="22234">
                  <c:v>147.77719717321699</c:v>
                </c:pt>
                <c:pt idx="22235">
                  <c:v>147.78413000003101</c:v>
                </c:pt>
                <c:pt idx="22236">
                  <c:v>147.78613473151</c:v>
                </c:pt>
                <c:pt idx="22237">
                  <c:v>147.785557746846</c:v>
                </c:pt>
                <c:pt idx="22238">
                  <c:v>147.78512055902701</c:v>
                </c:pt>
                <c:pt idx="22239">
                  <c:v>147.78582986396799</c:v>
                </c:pt>
                <c:pt idx="22240">
                  <c:v>147.78624877426401</c:v>
                </c:pt>
                <c:pt idx="22241">
                  <c:v>147.78540738012299</c:v>
                </c:pt>
                <c:pt idx="22242">
                  <c:v>147.782269383889</c:v>
                </c:pt>
                <c:pt idx="22243">
                  <c:v>147.77891434820199</c:v>
                </c:pt>
                <c:pt idx="22244">
                  <c:v>147.78183511050401</c:v>
                </c:pt>
                <c:pt idx="22245">
                  <c:v>147.789126716293</c:v>
                </c:pt>
                <c:pt idx="22246">
                  <c:v>147.79764383219401</c:v>
                </c:pt>
                <c:pt idx="22247">
                  <c:v>147.79876336702901</c:v>
                </c:pt>
                <c:pt idx="22248">
                  <c:v>147.80107000003201</c:v>
                </c:pt>
                <c:pt idx="22249">
                  <c:v>147.80797076047401</c:v>
                </c:pt>
                <c:pt idx="22250">
                  <c:v>147.81548388300899</c:v>
                </c:pt>
                <c:pt idx="22251">
                  <c:v>147.82245518954699</c:v>
                </c:pt>
                <c:pt idx="22252">
                  <c:v>147.828737397433</c:v>
                </c:pt>
                <c:pt idx="22253">
                  <c:v>147.832625462116</c:v>
                </c:pt>
                <c:pt idx="22254">
                  <c:v>147.83333252134199</c:v>
                </c:pt>
                <c:pt idx="22255">
                  <c:v>147.836238812711</c:v>
                </c:pt>
                <c:pt idx="22256">
                  <c:v>147.84494813528099</c:v>
                </c:pt>
                <c:pt idx="22257">
                  <c:v>147.85607447096601</c:v>
                </c:pt>
                <c:pt idx="22258">
                  <c:v>147.86965307594201</c:v>
                </c:pt>
                <c:pt idx="22259">
                  <c:v>147.875779999938</c:v>
                </c:pt>
                <c:pt idx="22260">
                  <c:v>147.88384117804901</c:v>
                </c:pt>
                <c:pt idx="22261">
                  <c:v>147.898481538346</c:v>
                </c:pt>
                <c:pt idx="22262">
                  <c:v>147.92199855943801</c:v>
                </c:pt>
                <c:pt idx="22263">
                  <c:v>147.93633423508399</c:v>
                </c:pt>
                <c:pt idx="22264">
                  <c:v>147.946066041742</c:v>
                </c:pt>
                <c:pt idx="22265">
                  <c:v>147.95190016175201</c:v>
                </c:pt>
                <c:pt idx="22266">
                  <c:v>147.956397052456</c:v>
                </c:pt>
                <c:pt idx="22267">
                  <c:v>147.96343745446001</c:v>
                </c:pt>
                <c:pt idx="22268">
                  <c:v>147.97450083835</c:v>
                </c:pt>
                <c:pt idx="22269">
                  <c:v>147.98242014825399</c:v>
                </c:pt>
                <c:pt idx="22270">
                  <c:v>147.99019999993601</c:v>
                </c:pt>
                <c:pt idx="22271">
                  <c:v>147.99332797779101</c:v>
                </c:pt>
                <c:pt idx="22272">
                  <c:v>147.99422931065601</c:v>
                </c:pt>
                <c:pt idx="22273">
                  <c:v>147.99133650552901</c:v>
                </c:pt>
                <c:pt idx="22274">
                  <c:v>147.98811975502699</c:v>
                </c:pt>
                <c:pt idx="22275">
                  <c:v>147.98772441647699</c:v>
                </c:pt>
                <c:pt idx="22276">
                  <c:v>147.98638874450899</c:v>
                </c:pt>
                <c:pt idx="22277">
                  <c:v>147.977453601636</c:v>
                </c:pt>
                <c:pt idx="22278">
                  <c:v>147.96725947684999</c:v>
                </c:pt>
                <c:pt idx="22279">
                  <c:v>147.954176631965</c:v>
                </c:pt>
                <c:pt idx="22280">
                  <c:v>147.94137002496601</c:v>
                </c:pt>
                <c:pt idx="22281">
                  <c:v>147.93986919575099</c:v>
                </c:pt>
                <c:pt idx="22282">
                  <c:v>147.93944999996</c:v>
                </c:pt>
                <c:pt idx="22283">
                  <c:v>147.94027445391501</c:v>
                </c:pt>
                <c:pt idx="22284">
                  <c:v>147.94849738773601</c:v>
                </c:pt>
                <c:pt idx="22285">
                  <c:v>147.955454980621</c:v>
                </c:pt>
                <c:pt idx="22286">
                  <c:v>147.95498696659001</c:v>
                </c:pt>
                <c:pt idx="22287">
                  <c:v>147.95161688656199</c:v>
                </c:pt>
                <c:pt idx="22288">
                  <c:v>147.94958373689801</c:v>
                </c:pt>
                <c:pt idx="22289">
                  <c:v>147.95116757897401</c:v>
                </c:pt>
                <c:pt idx="22290">
                  <c:v>147.95900312444701</c:v>
                </c:pt>
                <c:pt idx="22291">
                  <c:v>147.96708380997001</c:v>
                </c:pt>
                <c:pt idx="22292">
                  <c:v>147.97443123066901</c:v>
                </c:pt>
                <c:pt idx="22293">
                  <c:v>147.97980999997199</c:v>
                </c:pt>
                <c:pt idx="22294">
                  <c:v>147.97965104945101</c:v>
                </c:pt>
                <c:pt idx="22295">
                  <c:v>147.97668319582999</c:v>
                </c:pt>
                <c:pt idx="22296">
                  <c:v>147.973437683773</c:v>
                </c:pt>
                <c:pt idx="22297">
                  <c:v>147.96944999999701</c:v>
                </c:pt>
                <c:pt idx="22298">
                  <c:v>147.966458271661</c:v>
                </c:pt>
                <c:pt idx="22299">
                  <c:v>147.95709631543701</c:v>
                </c:pt>
                <c:pt idx="22300">
                  <c:v>147.947612480966</c:v>
                </c:pt>
                <c:pt idx="22301">
                  <c:v>147.93754587956701</c:v>
                </c:pt>
                <c:pt idx="22302">
                  <c:v>147.92269604980601</c:v>
                </c:pt>
                <c:pt idx="22303">
                  <c:v>147.90599895328401</c:v>
                </c:pt>
                <c:pt idx="22304">
                  <c:v>147.892990660891</c:v>
                </c:pt>
                <c:pt idx="22305">
                  <c:v>147.87873100359101</c:v>
                </c:pt>
                <c:pt idx="22306">
                  <c:v>147.86305681707501</c:v>
                </c:pt>
                <c:pt idx="22307">
                  <c:v>147.83999371227</c:v>
                </c:pt>
                <c:pt idx="22308">
                  <c:v>147.82224596895799</c:v>
                </c:pt>
                <c:pt idx="22309">
                  <c:v>147.81708248882799</c:v>
                </c:pt>
                <c:pt idx="22310">
                  <c:v>147.81122000002199</c:v>
                </c:pt>
                <c:pt idx="22311">
                  <c:v>147.81237605509301</c:v>
                </c:pt>
                <c:pt idx="22312">
                  <c:v>147.81461263362399</c:v>
                </c:pt>
                <c:pt idx="22313">
                  <c:v>147.81792056339199</c:v>
                </c:pt>
                <c:pt idx="22314">
                  <c:v>147.821047556265</c:v>
                </c:pt>
                <c:pt idx="22315">
                  <c:v>147.827132802741</c:v>
                </c:pt>
                <c:pt idx="22316">
                  <c:v>147.83976236557299</c:v>
                </c:pt>
                <c:pt idx="22317">
                  <c:v>147.85295250135201</c:v>
                </c:pt>
                <c:pt idx="22318">
                  <c:v>147.860690219134</c:v>
                </c:pt>
                <c:pt idx="22319">
                  <c:v>147.86431692817999</c:v>
                </c:pt>
                <c:pt idx="22320">
                  <c:v>147.86267754981199</c:v>
                </c:pt>
                <c:pt idx="22321">
                  <c:v>147.86975000003099</c:v>
                </c:pt>
                <c:pt idx="22322">
                  <c:v>147.87375684483101</c:v>
                </c:pt>
                <c:pt idx="22323">
                  <c:v>147.87143190507999</c:v>
                </c:pt>
                <c:pt idx="22324">
                  <c:v>147.86782186083499</c:v>
                </c:pt>
                <c:pt idx="22325">
                  <c:v>147.86468447667201</c:v>
                </c:pt>
                <c:pt idx="22326">
                  <c:v>147.86394313316001</c:v>
                </c:pt>
                <c:pt idx="22327">
                  <c:v>147.86588137022301</c:v>
                </c:pt>
                <c:pt idx="22328">
                  <c:v>147.870350760473</c:v>
                </c:pt>
                <c:pt idx="22329">
                  <c:v>147.87869883009199</c:v>
                </c:pt>
                <c:pt idx="22330">
                  <c:v>147.88577829475301</c:v>
                </c:pt>
                <c:pt idx="22331">
                  <c:v>147.88785494638699</c:v>
                </c:pt>
                <c:pt idx="22332">
                  <c:v>147.887454922416</c:v>
                </c:pt>
                <c:pt idx="22333">
                  <c:v>147.89042615851099</c:v>
                </c:pt>
                <c:pt idx="22334">
                  <c:v>147.88487225034601</c:v>
                </c:pt>
                <c:pt idx="22335">
                  <c:v>147.880309999963</c:v>
                </c:pt>
                <c:pt idx="22336">
                  <c:v>147.88216001605599</c:v>
                </c:pt>
                <c:pt idx="22337">
                  <c:v>147.88463075472299</c:v>
                </c:pt>
                <c:pt idx="22338">
                  <c:v>147.88661474415099</c:v>
                </c:pt>
                <c:pt idx="22339">
                  <c:v>147.89010422127299</c:v>
                </c:pt>
                <c:pt idx="22340">
                  <c:v>147.897873525655</c:v>
                </c:pt>
                <c:pt idx="22341">
                  <c:v>147.91060831168201</c:v>
                </c:pt>
                <c:pt idx="22342">
                  <c:v>147.927877160191</c:v>
                </c:pt>
                <c:pt idx="22343">
                  <c:v>147.94688191818599</c:v>
                </c:pt>
                <c:pt idx="22344">
                  <c:v>147.96465010893399</c:v>
                </c:pt>
                <c:pt idx="22345">
                  <c:v>147.97767787651901</c:v>
                </c:pt>
                <c:pt idx="22346">
                  <c:v>147.98423999997399</c:v>
                </c:pt>
                <c:pt idx="22347">
                  <c:v>147.99127381655401</c:v>
                </c:pt>
                <c:pt idx="22348">
                  <c:v>148.00347492914599</c:v>
                </c:pt>
                <c:pt idx="22349">
                  <c:v>148.016995363718</c:v>
                </c:pt>
                <c:pt idx="22350">
                  <c:v>148.027708334832</c:v>
                </c:pt>
                <c:pt idx="22351">
                  <c:v>148.03667597706499</c:v>
                </c:pt>
                <c:pt idx="22352">
                  <c:v>148.043740462671</c:v>
                </c:pt>
                <c:pt idx="22353">
                  <c:v>148.04745139443901</c:v>
                </c:pt>
                <c:pt idx="22354">
                  <c:v>148.046946776775</c:v>
                </c:pt>
                <c:pt idx="22355">
                  <c:v>148.04587748207001</c:v>
                </c:pt>
                <c:pt idx="22356">
                  <c:v>148.03819907301599</c:v>
                </c:pt>
                <c:pt idx="22357">
                  <c:v>148.03392000001401</c:v>
                </c:pt>
                <c:pt idx="22358">
                  <c:v>148.021150356367</c:v>
                </c:pt>
                <c:pt idx="22359">
                  <c:v>148.008155386423</c:v>
                </c:pt>
                <c:pt idx="22360">
                  <c:v>147.99626554846</c:v>
                </c:pt>
                <c:pt idx="22361">
                  <c:v>147.984202402373</c:v>
                </c:pt>
                <c:pt idx="22362">
                  <c:v>147.98100602774201</c:v>
                </c:pt>
                <c:pt idx="22363">
                  <c:v>147.97973629401901</c:v>
                </c:pt>
                <c:pt idx="22364">
                  <c:v>147.977670627104</c:v>
                </c:pt>
                <c:pt idx="22365">
                  <c:v>147.96923012711</c:v>
                </c:pt>
                <c:pt idx="22366">
                  <c:v>147.96101067558601</c:v>
                </c:pt>
                <c:pt idx="22367">
                  <c:v>147.952450000005</c:v>
                </c:pt>
                <c:pt idx="22368">
                  <c:v>147.944990148431</c:v>
                </c:pt>
                <c:pt idx="22369">
                  <c:v>147.93343744546701</c:v>
                </c:pt>
                <c:pt idx="22370">
                  <c:v>147.925204259239</c:v>
                </c:pt>
                <c:pt idx="22371">
                  <c:v>147.91773375138001</c:v>
                </c:pt>
                <c:pt idx="22372">
                  <c:v>147.91075168738001</c:v>
                </c:pt>
                <c:pt idx="22373">
                  <c:v>147.90767153551599</c:v>
                </c:pt>
                <c:pt idx="22374">
                  <c:v>147.908608754559</c:v>
                </c:pt>
                <c:pt idx="22375">
                  <c:v>147.908794688049</c:v>
                </c:pt>
                <c:pt idx="22376">
                  <c:v>147.90885876166399</c:v>
                </c:pt>
                <c:pt idx="22377">
                  <c:v>147.908284015085</c:v>
                </c:pt>
                <c:pt idx="22378">
                  <c:v>147.90889207519501</c:v>
                </c:pt>
                <c:pt idx="22379">
                  <c:v>147.90690776140499</c:v>
                </c:pt>
                <c:pt idx="22380">
                  <c:v>147.90328953938001</c:v>
                </c:pt>
                <c:pt idx="22381">
                  <c:v>147.904430000057</c:v>
                </c:pt>
                <c:pt idx="22382">
                  <c:v>147.90523761151201</c:v>
                </c:pt>
                <c:pt idx="22383">
                  <c:v>147.90075800720399</c:v>
                </c:pt>
                <c:pt idx="22384">
                  <c:v>147.89402328302299</c:v>
                </c:pt>
                <c:pt idx="22385">
                  <c:v>147.88551943059599</c:v>
                </c:pt>
                <c:pt idx="22386">
                  <c:v>147.877688642984</c:v>
                </c:pt>
                <c:pt idx="22387">
                  <c:v>147.86655582410299</c:v>
                </c:pt>
                <c:pt idx="22388">
                  <c:v>147.85180777556801</c:v>
                </c:pt>
                <c:pt idx="22389">
                  <c:v>147.84309641185399</c:v>
                </c:pt>
                <c:pt idx="22390">
                  <c:v>147.832943805399</c:v>
                </c:pt>
                <c:pt idx="22391">
                  <c:v>147.831395623845</c:v>
                </c:pt>
                <c:pt idx="22392">
                  <c:v>147.84123615484401</c:v>
                </c:pt>
                <c:pt idx="22393">
                  <c:v>147.858640000012</c:v>
                </c:pt>
                <c:pt idx="22394">
                  <c:v>147.8668291445</c:v>
                </c:pt>
                <c:pt idx="22395">
                  <c:v>147.875938375206</c:v>
                </c:pt>
                <c:pt idx="22396">
                  <c:v>147.88775815245299</c:v>
                </c:pt>
                <c:pt idx="22397">
                  <c:v>147.90250033044299</c:v>
                </c:pt>
                <c:pt idx="22398">
                  <c:v>147.914201244157</c:v>
                </c:pt>
                <c:pt idx="22399">
                  <c:v>147.91705914833301</c:v>
                </c:pt>
                <c:pt idx="22400">
                  <c:v>147.90716702909401</c:v>
                </c:pt>
                <c:pt idx="22401">
                  <c:v>147.88968722346601</c:v>
                </c:pt>
                <c:pt idx="22402">
                  <c:v>147.88152255637601</c:v>
                </c:pt>
                <c:pt idx="22403">
                  <c:v>147.87685390111901</c:v>
                </c:pt>
                <c:pt idx="22404">
                  <c:v>147.87676317440599</c:v>
                </c:pt>
                <c:pt idx="22405">
                  <c:v>147.87070999997101</c:v>
                </c:pt>
                <c:pt idx="22406">
                  <c:v>147.87070999997101</c:v>
                </c:pt>
                <c:pt idx="22407">
                  <c:v>147.869358957299</c:v>
                </c:pt>
                <c:pt idx="22408">
                  <c:v>147.873759244513</c:v>
                </c:pt>
                <c:pt idx="22409">
                  <c:v>147.880641071572</c:v>
                </c:pt>
                <c:pt idx="22410">
                  <c:v>147.88770547708401</c:v>
                </c:pt>
                <c:pt idx="22411">
                  <c:v>147.89439613863601</c:v>
                </c:pt>
                <c:pt idx="22412">
                  <c:v>147.896912784183</c:v>
                </c:pt>
                <c:pt idx="22413">
                  <c:v>147.896755925679</c:v>
                </c:pt>
                <c:pt idx="22414">
                  <c:v>147.90166658770701</c:v>
                </c:pt>
                <c:pt idx="22415">
                  <c:v>147.910496344378</c:v>
                </c:pt>
                <c:pt idx="22416">
                  <c:v>147.91383002318199</c:v>
                </c:pt>
                <c:pt idx="22417">
                  <c:v>147.91709730247601</c:v>
                </c:pt>
                <c:pt idx="22418">
                  <c:v>147.92525000001299</c:v>
                </c:pt>
                <c:pt idx="22419">
                  <c:v>147.93269966456501</c:v>
                </c:pt>
                <c:pt idx="22420">
                  <c:v>147.940710151996</c:v>
                </c:pt>
                <c:pt idx="22421">
                  <c:v>147.949159979136</c:v>
                </c:pt>
                <c:pt idx="22422">
                  <c:v>147.95900229974399</c:v>
                </c:pt>
                <c:pt idx="22423">
                  <c:v>147.96692034535101</c:v>
                </c:pt>
                <c:pt idx="22424">
                  <c:v>147.966025481862</c:v>
                </c:pt>
                <c:pt idx="22425">
                  <c:v>147.95482547398501</c:v>
                </c:pt>
                <c:pt idx="22426">
                  <c:v>147.936315976949</c:v>
                </c:pt>
                <c:pt idx="22427">
                  <c:v>147.917615983204</c:v>
                </c:pt>
                <c:pt idx="22428">
                  <c:v>147.90385480805799</c:v>
                </c:pt>
                <c:pt idx="22429">
                  <c:v>147.89563743862101</c:v>
                </c:pt>
                <c:pt idx="22430">
                  <c:v>147.89175870678301</c:v>
                </c:pt>
                <c:pt idx="22431">
                  <c:v>147.894808043968</c:v>
                </c:pt>
                <c:pt idx="22432">
                  <c:v>147.90292000000201</c:v>
                </c:pt>
                <c:pt idx="22433">
                  <c:v>147.90877338449701</c:v>
                </c:pt>
                <c:pt idx="22434">
                  <c:v>147.90818594353399</c:v>
                </c:pt>
                <c:pt idx="22435">
                  <c:v>147.90618446742201</c:v>
                </c:pt>
                <c:pt idx="22436">
                  <c:v>147.90602996923801</c:v>
                </c:pt>
                <c:pt idx="22437">
                  <c:v>147.90545393098901</c:v>
                </c:pt>
                <c:pt idx="22438">
                  <c:v>147.895878224939</c:v>
                </c:pt>
                <c:pt idx="22439">
                  <c:v>147.881033981234</c:v>
                </c:pt>
                <c:pt idx="22440">
                  <c:v>147.87087360840201</c:v>
                </c:pt>
                <c:pt idx="22441">
                  <c:v>147.86448903042401</c:v>
                </c:pt>
                <c:pt idx="22442">
                  <c:v>147.859870893113</c:v>
                </c:pt>
                <c:pt idx="22443">
                  <c:v>147.858448341996</c:v>
                </c:pt>
                <c:pt idx="22444">
                  <c:v>147.862339999993</c:v>
                </c:pt>
                <c:pt idx="22445">
                  <c:v>147.86441504321101</c:v>
                </c:pt>
                <c:pt idx="22446">
                  <c:v>147.87312633591901</c:v>
                </c:pt>
                <c:pt idx="22447">
                  <c:v>147.87760684121</c:v>
                </c:pt>
                <c:pt idx="22448">
                  <c:v>147.87498738700199</c:v>
                </c:pt>
                <c:pt idx="22449">
                  <c:v>147.867297984088</c:v>
                </c:pt>
                <c:pt idx="22450">
                  <c:v>147.85949726887199</c:v>
                </c:pt>
                <c:pt idx="22451">
                  <c:v>147.85619334703799</c:v>
                </c:pt>
                <c:pt idx="22452">
                  <c:v>147.86130551213</c:v>
                </c:pt>
                <c:pt idx="22453">
                  <c:v>147.87646401509099</c:v>
                </c:pt>
                <c:pt idx="22454">
                  <c:v>147.89720237909299</c:v>
                </c:pt>
                <c:pt idx="22455">
                  <c:v>147.91833556568699</c:v>
                </c:pt>
                <c:pt idx="22456">
                  <c:v>147.93387999996</c:v>
                </c:pt>
                <c:pt idx="22457">
                  <c:v>147.94672207805201</c:v>
                </c:pt>
                <c:pt idx="22458">
                  <c:v>147.966896735066</c:v>
                </c:pt>
                <c:pt idx="22459">
                  <c:v>147.98481627290599</c:v>
                </c:pt>
                <c:pt idx="22460">
                  <c:v>148.00144858992101</c:v>
                </c:pt>
                <c:pt idx="22461">
                  <c:v>148.015869746981</c:v>
                </c:pt>
                <c:pt idx="22462">
                  <c:v>148.024859077673</c:v>
                </c:pt>
                <c:pt idx="22463">
                  <c:v>148.03086838898599</c:v>
                </c:pt>
                <c:pt idx="22464">
                  <c:v>148.04526666787299</c:v>
                </c:pt>
                <c:pt idx="22465">
                  <c:v>148.06281932899299</c:v>
                </c:pt>
                <c:pt idx="22466">
                  <c:v>148.06427923461101</c:v>
                </c:pt>
                <c:pt idx="22467">
                  <c:v>148.06815999999799</c:v>
                </c:pt>
                <c:pt idx="22468">
                  <c:v>148.075665992501</c:v>
                </c:pt>
                <c:pt idx="22469">
                  <c:v>148.08153309623901</c:v>
                </c:pt>
                <c:pt idx="22470">
                  <c:v>148.089383983863</c:v>
                </c:pt>
                <c:pt idx="22471">
                  <c:v>148.09942759037801</c:v>
                </c:pt>
                <c:pt idx="22472">
                  <c:v>148.110364299998</c:v>
                </c:pt>
                <c:pt idx="22473">
                  <c:v>148.12687806144999</c:v>
                </c:pt>
                <c:pt idx="22474">
                  <c:v>148.14426721548</c:v>
                </c:pt>
                <c:pt idx="22475">
                  <c:v>148.14789397131</c:v>
                </c:pt>
                <c:pt idx="22476">
                  <c:v>148.147015496791</c:v>
                </c:pt>
                <c:pt idx="22477">
                  <c:v>148.138982412508</c:v>
                </c:pt>
                <c:pt idx="22478">
                  <c:v>148.13452224001199</c:v>
                </c:pt>
                <c:pt idx="22479">
                  <c:v>148.120569999997</c:v>
                </c:pt>
                <c:pt idx="22480">
                  <c:v>148.10402553116299</c:v>
                </c:pt>
                <c:pt idx="22481">
                  <c:v>148.089469998125</c:v>
                </c:pt>
                <c:pt idx="22482">
                  <c:v>148.08012854794401</c:v>
                </c:pt>
                <c:pt idx="22483">
                  <c:v>148.073759873337</c:v>
                </c:pt>
                <c:pt idx="22484">
                  <c:v>148.06904699125101</c:v>
                </c:pt>
                <c:pt idx="22485">
                  <c:v>148.06705012601699</c:v>
                </c:pt>
                <c:pt idx="22486">
                  <c:v>148.06521231838701</c:v>
                </c:pt>
                <c:pt idx="22487">
                  <c:v>148.064369215874</c:v>
                </c:pt>
                <c:pt idx="22488">
                  <c:v>148.06451911576701</c:v>
                </c:pt>
                <c:pt idx="22489">
                  <c:v>148.062743039347</c:v>
                </c:pt>
                <c:pt idx="22490">
                  <c:v>148.06388581080299</c:v>
                </c:pt>
                <c:pt idx="22491">
                  <c:v>148.06533078477599</c:v>
                </c:pt>
                <c:pt idx="22492">
                  <c:v>148.06248528403901</c:v>
                </c:pt>
                <c:pt idx="22493">
                  <c:v>148.059068828796</c:v>
                </c:pt>
                <c:pt idx="22494">
                  <c:v>148.05511000003301</c:v>
                </c:pt>
                <c:pt idx="22495">
                  <c:v>148.055252875138</c:v>
                </c:pt>
                <c:pt idx="22496">
                  <c:v>148.05898770162</c:v>
                </c:pt>
                <c:pt idx="22497">
                  <c:v>148.06243656835699</c:v>
                </c:pt>
                <c:pt idx="22498">
                  <c:v>148.064114930676</c:v>
                </c:pt>
                <c:pt idx="22499">
                  <c:v>148.06151973194699</c:v>
                </c:pt>
                <c:pt idx="22500">
                  <c:v>148.055656520567</c:v>
                </c:pt>
                <c:pt idx="22501">
                  <c:v>148.05195779557599</c:v>
                </c:pt>
                <c:pt idx="22502">
                  <c:v>148.049058355141</c:v>
                </c:pt>
                <c:pt idx="22503">
                  <c:v>148.042287042693</c:v>
                </c:pt>
                <c:pt idx="22504">
                  <c:v>148.03052198993299</c:v>
                </c:pt>
                <c:pt idx="22505">
                  <c:v>148.01779344279399</c:v>
                </c:pt>
                <c:pt idx="22506">
                  <c:v>148.01331000000701</c:v>
                </c:pt>
                <c:pt idx="22507">
                  <c:v>148.01097891398501</c:v>
                </c:pt>
                <c:pt idx="22508">
                  <c:v>148.00266737523299</c:v>
                </c:pt>
                <c:pt idx="22509">
                  <c:v>147.98852870883599</c:v>
                </c:pt>
                <c:pt idx="22510">
                  <c:v>147.97284290251901</c:v>
                </c:pt>
                <c:pt idx="22511">
                  <c:v>147.96236998632</c:v>
                </c:pt>
                <c:pt idx="22512">
                  <c:v>147.96043908370399</c:v>
                </c:pt>
                <c:pt idx="22513">
                  <c:v>147.96650717401201</c:v>
                </c:pt>
                <c:pt idx="22514">
                  <c:v>147.97401739359</c:v>
                </c:pt>
                <c:pt idx="22515">
                  <c:v>147.98520449079101</c:v>
                </c:pt>
                <c:pt idx="22516">
                  <c:v>148.00029000003499</c:v>
                </c:pt>
                <c:pt idx="22517">
                  <c:v>148.00103262808901</c:v>
                </c:pt>
                <c:pt idx="22518">
                  <c:v>148.009082470697</c:v>
                </c:pt>
                <c:pt idx="22519">
                  <c:v>148.01881000000699</c:v>
                </c:pt>
                <c:pt idx="22520">
                  <c:v>148.021790045416</c:v>
                </c:pt>
                <c:pt idx="22521">
                  <c:v>148.02451535056201</c:v>
                </c:pt>
                <c:pt idx="22522">
                  <c:v>148.02025331800999</c:v>
                </c:pt>
                <c:pt idx="22523">
                  <c:v>148.000908277409</c:v>
                </c:pt>
                <c:pt idx="22524">
                  <c:v>147.97880630200399</c:v>
                </c:pt>
                <c:pt idx="22525">
                  <c:v>147.95620406706101</c:v>
                </c:pt>
                <c:pt idx="22526">
                  <c:v>147.93460141854899</c:v>
                </c:pt>
                <c:pt idx="22527">
                  <c:v>147.91655298453699</c:v>
                </c:pt>
                <c:pt idx="22528">
                  <c:v>147.900563044237</c:v>
                </c:pt>
                <c:pt idx="22529">
                  <c:v>147.88837153280201</c:v>
                </c:pt>
                <c:pt idx="22530">
                  <c:v>147.880003593802</c:v>
                </c:pt>
                <c:pt idx="22531">
                  <c:v>147.862639999962</c:v>
                </c:pt>
                <c:pt idx="22532">
                  <c:v>147.855466647599</c:v>
                </c:pt>
                <c:pt idx="22533">
                  <c:v>147.84760280509701</c:v>
                </c:pt>
                <c:pt idx="22534">
                  <c:v>147.84303075398699</c:v>
                </c:pt>
                <c:pt idx="22535">
                  <c:v>147.84516063029599</c:v>
                </c:pt>
                <c:pt idx="22536">
                  <c:v>147.85387548994399</c:v>
                </c:pt>
                <c:pt idx="22537">
                  <c:v>147.86572732757699</c:v>
                </c:pt>
                <c:pt idx="22538">
                  <c:v>147.87875954126599</c:v>
                </c:pt>
                <c:pt idx="22539">
                  <c:v>147.886751925109</c:v>
                </c:pt>
                <c:pt idx="22540">
                  <c:v>147.89168569197599</c:v>
                </c:pt>
                <c:pt idx="22541">
                  <c:v>147.898881406941</c:v>
                </c:pt>
                <c:pt idx="22542">
                  <c:v>147.91068924633299</c:v>
                </c:pt>
                <c:pt idx="22543">
                  <c:v>147.91687820167201</c:v>
                </c:pt>
                <c:pt idx="22544">
                  <c:v>147.919449999969</c:v>
                </c:pt>
                <c:pt idx="22545">
                  <c:v>147.91972109916799</c:v>
                </c:pt>
                <c:pt idx="22546">
                  <c:v>147.919828845372</c:v>
                </c:pt>
                <c:pt idx="22547">
                  <c:v>147.924795813885</c:v>
                </c:pt>
                <c:pt idx="22548">
                  <c:v>147.93278489830001</c:v>
                </c:pt>
                <c:pt idx="22549">
                  <c:v>147.94620655825301</c:v>
                </c:pt>
                <c:pt idx="22550">
                  <c:v>147.963756113127</c:v>
                </c:pt>
                <c:pt idx="22551">
                  <c:v>147.98130316241401</c:v>
                </c:pt>
                <c:pt idx="22552">
                  <c:v>148.000545464521</c:v>
                </c:pt>
                <c:pt idx="22553">
                  <c:v>148.01555572571499</c:v>
                </c:pt>
                <c:pt idx="22554">
                  <c:v>148.02871167611499</c:v>
                </c:pt>
                <c:pt idx="22555">
                  <c:v>148.039285548838</c:v>
                </c:pt>
                <c:pt idx="22556">
                  <c:v>148.04983337384201</c:v>
                </c:pt>
                <c:pt idx="22557">
                  <c:v>148.06577999999999</c:v>
                </c:pt>
                <c:pt idx="22558">
                  <c:v>148.086283367839</c:v>
                </c:pt>
                <c:pt idx="22559">
                  <c:v>148.09251692300799</c:v>
                </c:pt>
                <c:pt idx="22560">
                  <c:v>148.09194453555401</c:v>
                </c:pt>
                <c:pt idx="22561">
                  <c:v>148.08842988642999</c:v>
                </c:pt>
                <c:pt idx="22562">
                  <c:v>148.08106023670899</c:v>
                </c:pt>
                <c:pt idx="22563">
                  <c:v>148.07038315358901</c:v>
                </c:pt>
                <c:pt idx="22564">
                  <c:v>148.05982497855101</c:v>
                </c:pt>
                <c:pt idx="22565">
                  <c:v>148.05073069360401</c:v>
                </c:pt>
                <c:pt idx="22566">
                  <c:v>148.04123558324599</c:v>
                </c:pt>
                <c:pt idx="22567">
                  <c:v>148.02997651951199</c:v>
                </c:pt>
                <c:pt idx="22568">
                  <c:v>148.026549664052</c:v>
                </c:pt>
                <c:pt idx="22569">
                  <c:v>148.02558552734499</c:v>
                </c:pt>
                <c:pt idx="22570">
                  <c:v>148.022000000041</c:v>
                </c:pt>
                <c:pt idx="22571">
                  <c:v>148.01907277777099</c:v>
                </c:pt>
                <c:pt idx="22572">
                  <c:v>148.016875038042</c:v>
                </c:pt>
                <c:pt idx="22573">
                  <c:v>148.01812610386</c:v>
                </c:pt>
                <c:pt idx="22574">
                  <c:v>148.01923085196299</c:v>
                </c:pt>
                <c:pt idx="22575">
                  <c:v>148.018710228993</c:v>
                </c:pt>
                <c:pt idx="22576">
                  <c:v>148.01909684551501</c:v>
                </c:pt>
                <c:pt idx="22577">
                  <c:v>148.02119813449801</c:v>
                </c:pt>
                <c:pt idx="22578">
                  <c:v>148.02128336633001</c:v>
                </c:pt>
                <c:pt idx="22579">
                  <c:v>148.01566513226101</c:v>
                </c:pt>
                <c:pt idx="22580">
                  <c:v>148.00874610766701</c:v>
                </c:pt>
                <c:pt idx="22581">
                  <c:v>148.00692388140601</c:v>
                </c:pt>
                <c:pt idx="22582">
                  <c:v>147.99658000002501</c:v>
                </c:pt>
                <c:pt idx="22583">
                  <c:v>147.98585159933199</c:v>
                </c:pt>
                <c:pt idx="22584">
                  <c:v>147.98319927102699</c:v>
                </c:pt>
                <c:pt idx="22585">
                  <c:v>147.97907379407701</c:v>
                </c:pt>
                <c:pt idx="22586">
                  <c:v>147.97636666731199</c:v>
                </c:pt>
                <c:pt idx="22587">
                  <c:v>147.97642454909899</c:v>
                </c:pt>
                <c:pt idx="22588">
                  <c:v>147.97869788285999</c:v>
                </c:pt>
                <c:pt idx="22589">
                  <c:v>147.98200635062099</c:v>
                </c:pt>
                <c:pt idx="22590">
                  <c:v>147.982138867598</c:v>
                </c:pt>
                <c:pt idx="22591">
                  <c:v>147.976795668981</c:v>
                </c:pt>
                <c:pt idx="22592">
                  <c:v>147.972957683803</c:v>
                </c:pt>
                <c:pt idx="22593">
                  <c:v>147.98164246188099</c:v>
                </c:pt>
                <c:pt idx="22594">
                  <c:v>147.98336211849201</c:v>
                </c:pt>
                <c:pt idx="22595">
                  <c:v>147.98667756480199</c:v>
                </c:pt>
                <c:pt idx="22596">
                  <c:v>147.99755374426499</c:v>
                </c:pt>
                <c:pt idx="22597">
                  <c:v>148.01216446626299</c:v>
                </c:pt>
                <c:pt idx="22598">
                  <c:v>148.02588450071599</c:v>
                </c:pt>
                <c:pt idx="22599">
                  <c:v>148.03965940692601</c:v>
                </c:pt>
                <c:pt idx="22600">
                  <c:v>148.054930754042</c:v>
                </c:pt>
                <c:pt idx="22601">
                  <c:v>148.072878016277</c:v>
                </c:pt>
                <c:pt idx="22602">
                  <c:v>148.09379405237399</c:v>
                </c:pt>
                <c:pt idx="22603">
                  <c:v>148.10992068351899</c:v>
                </c:pt>
                <c:pt idx="22604">
                  <c:v>148.12129623876999</c:v>
                </c:pt>
                <c:pt idx="22605">
                  <c:v>148.12068140862399</c:v>
                </c:pt>
                <c:pt idx="22606">
                  <c:v>148.10947930667101</c:v>
                </c:pt>
                <c:pt idx="22607">
                  <c:v>148.090099999979</c:v>
                </c:pt>
                <c:pt idx="22608">
                  <c:v>148.076217919697</c:v>
                </c:pt>
                <c:pt idx="22609">
                  <c:v>148.05804657403499</c:v>
                </c:pt>
                <c:pt idx="22610">
                  <c:v>148.03930573283799</c:v>
                </c:pt>
                <c:pt idx="22611">
                  <c:v>148.02465433749401</c:v>
                </c:pt>
                <c:pt idx="22612">
                  <c:v>148.01189591917799</c:v>
                </c:pt>
                <c:pt idx="22613">
                  <c:v>148.003165370684</c:v>
                </c:pt>
                <c:pt idx="22614">
                  <c:v>148.00004374759899</c:v>
                </c:pt>
                <c:pt idx="22615">
                  <c:v>148.00026008274199</c:v>
                </c:pt>
                <c:pt idx="22616">
                  <c:v>148.00355745275101</c:v>
                </c:pt>
                <c:pt idx="22617">
                  <c:v>148.012222477835</c:v>
                </c:pt>
                <c:pt idx="22618">
                  <c:v>148.03305407478999</c:v>
                </c:pt>
                <c:pt idx="22619">
                  <c:v>148.05409439123</c:v>
                </c:pt>
                <c:pt idx="22620">
                  <c:v>148.070649999967</c:v>
                </c:pt>
                <c:pt idx="22621">
                  <c:v>148.07766429420499</c:v>
                </c:pt>
                <c:pt idx="22622">
                  <c:v>148.081467014221</c:v>
                </c:pt>
                <c:pt idx="22623">
                  <c:v>148.085523183258</c:v>
                </c:pt>
                <c:pt idx="22624">
                  <c:v>148.08835000001699</c:v>
                </c:pt>
                <c:pt idx="22625">
                  <c:v>148.09447407287601</c:v>
                </c:pt>
                <c:pt idx="22626">
                  <c:v>148.10325999998199</c:v>
                </c:pt>
                <c:pt idx="22627">
                  <c:v>148.10481694335499</c:v>
                </c:pt>
                <c:pt idx="22628">
                  <c:v>148.10900594793401</c:v>
                </c:pt>
                <c:pt idx="22629">
                  <c:v>148.106169758395</c:v>
                </c:pt>
                <c:pt idx="22630">
                  <c:v>148.098128873918</c:v>
                </c:pt>
                <c:pt idx="22631">
                  <c:v>148.09777999996501</c:v>
                </c:pt>
                <c:pt idx="22632">
                  <c:v>148.09179699982101</c:v>
                </c:pt>
                <c:pt idx="22633">
                  <c:v>148.08507563814601</c:v>
                </c:pt>
                <c:pt idx="22634">
                  <c:v>148.07479481524501</c:v>
                </c:pt>
                <c:pt idx="22635">
                  <c:v>148.06057243867599</c:v>
                </c:pt>
                <c:pt idx="22636">
                  <c:v>148.04887723176699</c:v>
                </c:pt>
                <c:pt idx="22637">
                  <c:v>148.03972166801799</c:v>
                </c:pt>
                <c:pt idx="22638">
                  <c:v>148.029566758611</c:v>
                </c:pt>
                <c:pt idx="22639">
                  <c:v>148.02417469961401</c:v>
                </c:pt>
                <c:pt idx="22640">
                  <c:v>148.016424141507</c:v>
                </c:pt>
                <c:pt idx="22641">
                  <c:v>148.011140930625</c:v>
                </c:pt>
                <c:pt idx="22642">
                  <c:v>148.01185015601899</c:v>
                </c:pt>
                <c:pt idx="22643">
                  <c:v>148.011473261118</c:v>
                </c:pt>
                <c:pt idx="22644">
                  <c:v>148.00261999996999</c:v>
                </c:pt>
                <c:pt idx="22645">
                  <c:v>147.993383205919</c:v>
                </c:pt>
                <c:pt idx="22646">
                  <c:v>147.982295122621</c:v>
                </c:pt>
                <c:pt idx="22647">
                  <c:v>147.97598636922399</c:v>
                </c:pt>
                <c:pt idx="22648">
                  <c:v>147.97611341614899</c:v>
                </c:pt>
                <c:pt idx="22649">
                  <c:v>147.98153012463101</c:v>
                </c:pt>
                <c:pt idx="22650">
                  <c:v>147.98830359595499</c:v>
                </c:pt>
                <c:pt idx="22651">
                  <c:v>147.993993782882</c:v>
                </c:pt>
                <c:pt idx="22652">
                  <c:v>148.00555558060699</c:v>
                </c:pt>
                <c:pt idx="22653">
                  <c:v>148.024237170352</c:v>
                </c:pt>
                <c:pt idx="22654">
                  <c:v>148.03649999996901</c:v>
                </c:pt>
                <c:pt idx="22655">
                  <c:v>148.04104045973099</c:v>
                </c:pt>
                <c:pt idx="22656">
                  <c:v>148.044117945539</c:v>
                </c:pt>
                <c:pt idx="22657">
                  <c:v>148.046584504035</c:v>
                </c:pt>
                <c:pt idx="22658">
                  <c:v>148.049353136805</c:v>
                </c:pt>
                <c:pt idx="22659">
                  <c:v>148.05154147474499</c:v>
                </c:pt>
                <c:pt idx="22660">
                  <c:v>148.05136101082101</c:v>
                </c:pt>
                <c:pt idx="22661">
                  <c:v>148.050134230634</c:v>
                </c:pt>
                <c:pt idx="22662">
                  <c:v>148.050665450927</c:v>
                </c:pt>
                <c:pt idx="22663">
                  <c:v>148.05378136359101</c:v>
                </c:pt>
                <c:pt idx="22664">
                  <c:v>148.05499473890799</c:v>
                </c:pt>
                <c:pt idx="22665">
                  <c:v>148.05472516971801</c:v>
                </c:pt>
                <c:pt idx="22666">
                  <c:v>148.05465883977999</c:v>
                </c:pt>
                <c:pt idx="22667">
                  <c:v>148.05022000004101</c:v>
                </c:pt>
                <c:pt idx="22668">
                  <c:v>148.045428041165</c:v>
                </c:pt>
                <c:pt idx="22669">
                  <c:v>148.04198778560601</c:v>
                </c:pt>
                <c:pt idx="22670">
                  <c:v>148.036573244491</c:v>
                </c:pt>
                <c:pt idx="22671">
                  <c:v>148.02981227918499</c:v>
                </c:pt>
                <c:pt idx="22672">
                  <c:v>148.02348664087</c:v>
                </c:pt>
                <c:pt idx="22673">
                  <c:v>148.019845689325</c:v>
                </c:pt>
                <c:pt idx="22674">
                  <c:v>148.02274633080501</c:v>
                </c:pt>
                <c:pt idx="22675">
                  <c:v>148.02937132020801</c:v>
                </c:pt>
                <c:pt idx="22676">
                  <c:v>148.03768180957201</c:v>
                </c:pt>
                <c:pt idx="22677">
                  <c:v>148.04236060098</c:v>
                </c:pt>
                <c:pt idx="22678">
                  <c:v>148.04764000000401</c:v>
                </c:pt>
                <c:pt idx="22679">
                  <c:v>148.05110308865201</c:v>
                </c:pt>
                <c:pt idx="22680">
                  <c:v>148.05163007617699</c:v>
                </c:pt>
                <c:pt idx="22681">
                  <c:v>148.04549581104601</c:v>
                </c:pt>
                <c:pt idx="22682">
                  <c:v>148.03489281409401</c:v>
                </c:pt>
                <c:pt idx="22683">
                  <c:v>148.02199620810001</c:v>
                </c:pt>
                <c:pt idx="22684">
                  <c:v>148.00459843996401</c:v>
                </c:pt>
                <c:pt idx="22685">
                  <c:v>147.984409471715</c:v>
                </c:pt>
                <c:pt idx="22686">
                  <c:v>147.960345537443</c:v>
                </c:pt>
                <c:pt idx="22687">
                  <c:v>147.938339389996</c:v>
                </c:pt>
                <c:pt idx="22688">
                  <c:v>147.92603237986299</c:v>
                </c:pt>
                <c:pt idx="22689">
                  <c:v>147.90916563773001</c:v>
                </c:pt>
                <c:pt idx="22690">
                  <c:v>147.89762784033999</c:v>
                </c:pt>
                <c:pt idx="22691">
                  <c:v>147.89357843531999</c:v>
                </c:pt>
                <c:pt idx="22692">
                  <c:v>147.89387249610601</c:v>
                </c:pt>
                <c:pt idx="22693">
                  <c:v>147.89772067497299</c:v>
                </c:pt>
                <c:pt idx="22694">
                  <c:v>147.908658546586</c:v>
                </c:pt>
                <c:pt idx="22695">
                  <c:v>147.925364917325</c:v>
                </c:pt>
                <c:pt idx="22696">
                  <c:v>147.93635805868001</c:v>
                </c:pt>
                <c:pt idx="22697">
                  <c:v>147.93835451003</c:v>
                </c:pt>
                <c:pt idx="22698">
                  <c:v>147.930730854449</c:v>
                </c:pt>
                <c:pt idx="22699">
                  <c:v>147.92065844570999</c:v>
                </c:pt>
                <c:pt idx="22700">
                  <c:v>147.90565630368499</c:v>
                </c:pt>
                <c:pt idx="22701">
                  <c:v>147.89588229642499</c:v>
                </c:pt>
                <c:pt idx="22702">
                  <c:v>147.89622966529501</c:v>
                </c:pt>
                <c:pt idx="22703">
                  <c:v>147.89688926773701</c:v>
                </c:pt>
                <c:pt idx="22704">
                  <c:v>147.90380292462299</c:v>
                </c:pt>
                <c:pt idx="22705">
                  <c:v>147.91198993338401</c:v>
                </c:pt>
                <c:pt idx="22706">
                  <c:v>147.91728473718001</c:v>
                </c:pt>
                <c:pt idx="22707">
                  <c:v>147.91879792191</c:v>
                </c:pt>
                <c:pt idx="22708">
                  <c:v>147.920056687792</c:v>
                </c:pt>
                <c:pt idx="22709">
                  <c:v>147.925652990836</c:v>
                </c:pt>
                <c:pt idx="22710">
                  <c:v>147.93181560211701</c:v>
                </c:pt>
                <c:pt idx="22711">
                  <c:v>147.93690222550799</c:v>
                </c:pt>
                <c:pt idx="22712">
                  <c:v>147.94042999996901</c:v>
                </c:pt>
                <c:pt idx="22713">
                  <c:v>147.95358178243001</c:v>
                </c:pt>
                <c:pt idx="22714">
                  <c:v>147.97027800286</c:v>
                </c:pt>
                <c:pt idx="22715">
                  <c:v>147.984949158343</c:v>
                </c:pt>
                <c:pt idx="22716">
                  <c:v>148.00161350950501</c:v>
                </c:pt>
                <c:pt idx="22717">
                  <c:v>148.018746006821</c:v>
                </c:pt>
                <c:pt idx="22718">
                  <c:v>148.03254715934</c:v>
                </c:pt>
                <c:pt idx="22719">
                  <c:v>148.04700303861301</c:v>
                </c:pt>
                <c:pt idx="22720">
                  <c:v>148.060887373849</c:v>
                </c:pt>
                <c:pt idx="22721">
                  <c:v>148.075499340786</c:v>
                </c:pt>
                <c:pt idx="22722">
                  <c:v>148.100130104421</c:v>
                </c:pt>
                <c:pt idx="22723">
                  <c:v>148.11792664993601</c:v>
                </c:pt>
                <c:pt idx="22724">
                  <c:v>148.13062742573501</c:v>
                </c:pt>
                <c:pt idx="22725">
                  <c:v>148.142849999959</c:v>
                </c:pt>
                <c:pt idx="22726">
                  <c:v>148.153115605464</c:v>
                </c:pt>
                <c:pt idx="22727">
                  <c:v>148.16321297035</c:v>
                </c:pt>
                <c:pt idx="22728">
                  <c:v>148.16776124429401</c:v>
                </c:pt>
                <c:pt idx="22729">
                  <c:v>148.16739389569</c:v>
                </c:pt>
                <c:pt idx="22730">
                  <c:v>148.16638177749201</c:v>
                </c:pt>
                <c:pt idx="22731">
                  <c:v>148.163036110116</c:v>
                </c:pt>
                <c:pt idx="22732">
                  <c:v>148.15491162842301</c:v>
                </c:pt>
                <c:pt idx="22733">
                  <c:v>148.14975000002599</c:v>
                </c:pt>
                <c:pt idx="22734">
                  <c:v>148.14999700966499</c:v>
                </c:pt>
                <c:pt idx="22735">
                  <c:v>148.151808284227</c:v>
                </c:pt>
                <c:pt idx="22736">
                  <c:v>148.156239813301</c:v>
                </c:pt>
                <c:pt idx="22737">
                  <c:v>148.161769999965</c:v>
                </c:pt>
                <c:pt idx="22738">
                  <c:v>148.169883318167</c:v>
                </c:pt>
                <c:pt idx="22739">
                  <c:v>148.175970382956</c:v>
                </c:pt>
                <c:pt idx="22740">
                  <c:v>148.18378303705899</c:v>
                </c:pt>
                <c:pt idx="22741">
                  <c:v>148.18976044401199</c:v>
                </c:pt>
                <c:pt idx="22742">
                  <c:v>148.195798298531</c:v>
                </c:pt>
                <c:pt idx="22743">
                  <c:v>148.20277533988499</c:v>
                </c:pt>
                <c:pt idx="22744">
                  <c:v>148.21411997050001</c:v>
                </c:pt>
                <c:pt idx="22745">
                  <c:v>148.23208713240001</c:v>
                </c:pt>
                <c:pt idx="22746">
                  <c:v>148.249350452626</c:v>
                </c:pt>
                <c:pt idx="22747">
                  <c:v>148.260562930454</c:v>
                </c:pt>
                <c:pt idx="22748">
                  <c:v>148.26756819318101</c:v>
                </c:pt>
                <c:pt idx="22749">
                  <c:v>148.27209456281901</c:v>
                </c:pt>
                <c:pt idx="22750">
                  <c:v>148.26865162964299</c:v>
                </c:pt>
                <c:pt idx="22751">
                  <c:v>148.265546919786</c:v>
                </c:pt>
                <c:pt idx="22752">
                  <c:v>148.260172549836</c:v>
                </c:pt>
                <c:pt idx="22753">
                  <c:v>148.254536985035</c:v>
                </c:pt>
                <c:pt idx="22754">
                  <c:v>148.241990000009</c:v>
                </c:pt>
                <c:pt idx="22755">
                  <c:v>148.23184182419399</c:v>
                </c:pt>
                <c:pt idx="22756">
                  <c:v>148.21889047807099</c:v>
                </c:pt>
                <c:pt idx="22757">
                  <c:v>148.19945931729299</c:v>
                </c:pt>
                <c:pt idx="22758">
                  <c:v>148.18246905431701</c:v>
                </c:pt>
                <c:pt idx="22759">
                  <c:v>148.16941652780201</c:v>
                </c:pt>
                <c:pt idx="22760">
                  <c:v>148.15813161569201</c:v>
                </c:pt>
                <c:pt idx="22761">
                  <c:v>148.14895167517199</c:v>
                </c:pt>
                <c:pt idx="22762">
                  <c:v>148.137267860968</c:v>
                </c:pt>
                <c:pt idx="22763">
                  <c:v>148.12572858620001</c:v>
                </c:pt>
                <c:pt idx="22764">
                  <c:v>148.11731463304099</c:v>
                </c:pt>
                <c:pt idx="22765">
                  <c:v>148.10697290329199</c:v>
                </c:pt>
                <c:pt idx="22766">
                  <c:v>148.09895148551999</c:v>
                </c:pt>
                <c:pt idx="22767">
                  <c:v>148.093585869235</c:v>
                </c:pt>
                <c:pt idx="22768">
                  <c:v>148.088258531192</c:v>
                </c:pt>
                <c:pt idx="22769">
                  <c:v>148.08358981372999</c:v>
                </c:pt>
                <c:pt idx="22770">
                  <c:v>148.08350999999999</c:v>
                </c:pt>
                <c:pt idx="22771">
                  <c:v>148.082248645612</c:v>
                </c:pt>
                <c:pt idx="22772">
                  <c:v>148.08101814813801</c:v>
                </c:pt>
                <c:pt idx="22773">
                  <c:v>148.08260280756801</c:v>
                </c:pt>
                <c:pt idx="22774">
                  <c:v>148.08722874363599</c:v>
                </c:pt>
                <c:pt idx="22775">
                  <c:v>148.092169592815</c:v>
                </c:pt>
                <c:pt idx="22776">
                  <c:v>148.09523862892499</c:v>
                </c:pt>
                <c:pt idx="22777">
                  <c:v>148.09589957123401</c:v>
                </c:pt>
                <c:pt idx="22778">
                  <c:v>148.09801526184799</c:v>
                </c:pt>
                <c:pt idx="22779">
                  <c:v>148.09848957518</c:v>
                </c:pt>
                <c:pt idx="22780">
                  <c:v>148.09600108689401</c:v>
                </c:pt>
                <c:pt idx="22781">
                  <c:v>148.08992000000299</c:v>
                </c:pt>
                <c:pt idx="22782">
                  <c:v>148.08473890871099</c:v>
                </c:pt>
                <c:pt idx="22783">
                  <c:v>148.078367109895</c:v>
                </c:pt>
                <c:pt idx="22784">
                  <c:v>148.07287780360099</c:v>
                </c:pt>
                <c:pt idx="22785">
                  <c:v>148.06627048239099</c:v>
                </c:pt>
                <c:pt idx="22786">
                  <c:v>148.05425970107601</c:v>
                </c:pt>
                <c:pt idx="22787">
                  <c:v>148.036991773631</c:v>
                </c:pt>
                <c:pt idx="22788">
                  <c:v>148.01847401882301</c:v>
                </c:pt>
                <c:pt idx="22789">
                  <c:v>148.00385195434501</c:v>
                </c:pt>
                <c:pt idx="22790">
                  <c:v>148.00040139976801</c:v>
                </c:pt>
                <c:pt idx="22791">
                  <c:v>148.00194670674099</c:v>
                </c:pt>
                <c:pt idx="22792">
                  <c:v>148.00516999999701</c:v>
                </c:pt>
                <c:pt idx="22793">
                  <c:v>148.01159112254899</c:v>
                </c:pt>
                <c:pt idx="22794">
                  <c:v>148.01321380791299</c:v>
                </c:pt>
                <c:pt idx="22795">
                  <c:v>148.010334126141</c:v>
                </c:pt>
                <c:pt idx="22796">
                  <c:v>148.007859933801</c:v>
                </c:pt>
                <c:pt idx="22797">
                  <c:v>148.00153867025901</c:v>
                </c:pt>
                <c:pt idx="22798">
                  <c:v>147.99477566621201</c:v>
                </c:pt>
                <c:pt idx="22799">
                  <c:v>147.994891869859</c:v>
                </c:pt>
                <c:pt idx="22800">
                  <c:v>148.00775946374799</c:v>
                </c:pt>
                <c:pt idx="22801">
                  <c:v>148.01838689005001</c:v>
                </c:pt>
                <c:pt idx="22802">
                  <c:v>148.02103293579199</c:v>
                </c:pt>
                <c:pt idx="22803">
                  <c:v>148.01812582314199</c:v>
                </c:pt>
                <c:pt idx="22804">
                  <c:v>148.014388705052</c:v>
                </c:pt>
                <c:pt idx="22805">
                  <c:v>148.018048749017</c:v>
                </c:pt>
                <c:pt idx="22806">
                  <c:v>148.02283556667001</c:v>
                </c:pt>
                <c:pt idx="22807">
                  <c:v>148.02795000001501</c:v>
                </c:pt>
                <c:pt idx="22808">
                  <c:v>148.022888825422</c:v>
                </c:pt>
                <c:pt idx="22809">
                  <c:v>148.02302110371099</c:v>
                </c:pt>
                <c:pt idx="22810">
                  <c:v>148.023842502436</c:v>
                </c:pt>
                <c:pt idx="22811">
                  <c:v>148.02755893079399</c:v>
                </c:pt>
                <c:pt idx="22812">
                  <c:v>148.032626257564</c:v>
                </c:pt>
                <c:pt idx="22813">
                  <c:v>148.03893850172801</c:v>
                </c:pt>
                <c:pt idx="22814">
                  <c:v>148.04840928960499</c:v>
                </c:pt>
                <c:pt idx="22815">
                  <c:v>148.057846627826</c:v>
                </c:pt>
                <c:pt idx="22816">
                  <c:v>148.063601059739</c:v>
                </c:pt>
                <c:pt idx="22817">
                  <c:v>148.062856192575</c:v>
                </c:pt>
                <c:pt idx="22818">
                  <c:v>148.060524677389</c:v>
                </c:pt>
                <c:pt idx="22819">
                  <c:v>148.05458576560699</c:v>
                </c:pt>
                <c:pt idx="22820">
                  <c:v>148.046402047584</c:v>
                </c:pt>
                <c:pt idx="22821">
                  <c:v>148.03876999998701</c:v>
                </c:pt>
                <c:pt idx="22822">
                  <c:v>148.03575422173699</c:v>
                </c:pt>
                <c:pt idx="22823">
                  <c:v>148.03536318595499</c:v>
                </c:pt>
                <c:pt idx="22824">
                  <c:v>148.039502627914</c:v>
                </c:pt>
                <c:pt idx="22825">
                  <c:v>148.04030987749201</c:v>
                </c:pt>
                <c:pt idx="22826">
                  <c:v>148.03270877563199</c:v>
                </c:pt>
                <c:pt idx="22827">
                  <c:v>148.02413168632901</c:v>
                </c:pt>
                <c:pt idx="22828">
                  <c:v>148.013370913138</c:v>
                </c:pt>
                <c:pt idx="22829">
                  <c:v>147.99986988159301</c:v>
                </c:pt>
                <c:pt idx="22830">
                  <c:v>147.99325395232901</c:v>
                </c:pt>
                <c:pt idx="22831">
                  <c:v>147.99254073321401</c:v>
                </c:pt>
                <c:pt idx="22832">
                  <c:v>147.99290923713099</c:v>
                </c:pt>
                <c:pt idx="22833">
                  <c:v>147.98805280127399</c:v>
                </c:pt>
                <c:pt idx="22834">
                  <c:v>147.98157999995399</c:v>
                </c:pt>
                <c:pt idx="22835">
                  <c:v>147.97832539152401</c:v>
                </c:pt>
                <c:pt idx="22836">
                  <c:v>147.97820892991899</c:v>
                </c:pt>
                <c:pt idx="22837">
                  <c:v>147.982644754257</c:v>
                </c:pt>
                <c:pt idx="22838">
                  <c:v>147.98487441087801</c:v>
                </c:pt>
                <c:pt idx="22839">
                  <c:v>147.98215005833401</c:v>
                </c:pt>
                <c:pt idx="22840">
                  <c:v>147.97583231823199</c:v>
                </c:pt>
                <c:pt idx="22841">
                  <c:v>147.96628160092101</c:v>
                </c:pt>
                <c:pt idx="22842">
                  <c:v>147.95469512743301</c:v>
                </c:pt>
                <c:pt idx="22843">
                  <c:v>147.94328387883601</c:v>
                </c:pt>
                <c:pt idx="22844">
                  <c:v>147.93735808351701</c:v>
                </c:pt>
                <c:pt idx="22845">
                  <c:v>147.933404907935</c:v>
                </c:pt>
                <c:pt idx="22846">
                  <c:v>147.93370361741401</c:v>
                </c:pt>
                <c:pt idx="22847">
                  <c:v>147.93816999998199</c:v>
                </c:pt>
                <c:pt idx="22848">
                  <c:v>147.93816999998199</c:v>
                </c:pt>
                <c:pt idx="22849">
                  <c:v>147.94600493263599</c:v>
                </c:pt>
                <c:pt idx="22850">
                  <c:v>147.94659000000399</c:v>
                </c:pt>
                <c:pt idx="22851">
                  <c:v>147.94438859581101</c:v>
                </c:pt>
                <c:pt idx="22852">
                  <c:v>147.94141427874499</c:v>
                </c:pt>
                <c:pt idx="22853">
                  <c:v>147.94274370700299</c:v>
                </c:pt>
                <c:pt idx="22854">
                  <c:v>147.94855915666199</c:v>
                </c:pt>
                <c:pt idx="22855">
                  <c:v>147.94880473223401</c:v>
                </c:pt>
                <c:pt idx="22856">
                  <c:v>147.938355789441</c:v>
                </c:pt>
                <c:pt idx="22857">
                  <c:v>147.93226787549901</c:v>
                </c:pt>
                <c:pt idx="22858">
                  <c:v>147.92933780469301</c:v>
                </c:pt>
                <c:pt idx="22859">
                  <c:v>147.916467662028</c:v>
                </c:pt>
                <c:pt idx="22860">
                  <c:v>147.90405000001101</c:v>
                </c:pt>
                <c:pt idx="22861">
                  <c:v>147.895548545738</c:v>
                </c:pt>
                <c:pt idx="22862">
                  <c:v>147.88632003865001</c:v>
                </c:pt>
                <c:pt idx="22863">
                  <c:v>147.87689686640701</c:v>
                </c:pt>
                <c:pt idx="22864">
                  <c:v>147.868083100413</c:v>
                </c:pt>
                <c:pt idx="22865">
                  <c:v>147.85727101241599</c:v>
                </c:pt>
                <c:pt idx="22866">
                  <c:v>147.84404277629</c:v>
                </c:pt>
                <c:pt idx="22867">
                  <c:v>147.82980512408901</c:v>
                </c:pt>
                <c:pt idx="22868">
                  <c:v>147.81754243414599</c:v>
                </c:pt>
                <c:pt idx="22869">
                  <c:v>147.81205760275299</c:v>
                </c:pt>
                <c:pt idx="22870">
                  <c:v>147.81226394003201</c:v>
                </c:pt>
                <c:pt idx="22871">
                  <c:v>147.815222444406</c:v>
                </c:pt>
                <c:pt idx="22872">
                  <c:v>147.81345497139901</c:v>
                </c:pt>
                <c:pt idx="22873">
                  <c:v>147.80906810489799</c:v>
                </c:pt>
                <c:pt idx="22874">
                  <c:v>147.813666884133</c:v>
                </c:pt>
                <c:pt idx="22875">
                  <c:v>147.813540000003</c:v>
                </c:pt>
                <c:pt idx="22876">
                  <c:v>147.811591958143</c:v>
                </c:pt>
                <c:pt idx="22877">
                  <c:v>147.81030324782199</c:v>
                </c:pt>
                <c:pt idx="22878">
                  <c:v>147.81145029483901</c:v>
                </c:pt>
                <c:pt idx="22879">
                  <c:v>147.81145219223001</c:v>
                </c:pt>
                <c:pt idx="22880">
                  <c:v>147.813477534751</c:v>
                </c:pt>
                <c:pt idx="22881">
                  <c:v>147.81933947738801</c:v>
                </c:pt>
                <c:pt idx="22882">
                  <c:v>147.82524483864799</c:v>
                </c:pt>
                <c:pt idx="22883">
                  <c:v>147.83308187295</c:v>
                </c:pt>
                <c:pt idx="22884">
                  <c:v>147.84197528711499</c:v>
                </c:pt>
                <c:pt idx="22885">
                  <c:v>147.84829926064401</c:v>
                </c:pt>
                <c:pt idx="22886">
                  <c:v>147.855331289529</c:v>
                </c:pt>
                <c:pt idx="22887">
                  <c:v>147.864796344562</c:v>
                </c:pt>
                <c:pt idx="22888">
                  <c:v>147.87657000001801</c:v>
                </c:pt>
                <c:pt idx="22889">
                  <c:v>147.889276310589</c:v>
                </c:pt>
                <c:pt idx="22890">
                  <c:v>147.910198949104</c:v>
                </c:pt>
                <c:pt idx="22891">
                  <c:v>147.92787272388799</c:v>
                </c:pt>
                <c:pt idx="22892">
                  <c:v>147.94909231952499</c:v>
                </c:pt>
                <c:pt idx="22893">
                  <c:v>147.97231953835299</c:v>
                </c:pt>
                <c:pt idx="22894">
                  <c:v>147.98903191196399</c:v>
                </c:pt>
                <c:pt idx="22895">
                  <c:v>147.999699255514</c:v>
                </c:pt>
                <c:pt idx="22896">
                  <c:v>148.007244405987</c:v>
                </c:pt>
                <c:pt idx="22897">
                  <c:v>148.01676332266501</c:v>
                </c:pt>
                <c:pt idx="22898">
                  <c:v>148.027413569804</c:v>
                </c:pt>
                <c:pt idx="22899">
                  <c:v>148.039075620039</c:v>
                </c:pt>
                <c:pt idx="22900">
                  <c:v>148.04536000003</c:v>
                </c:pt>
                <c:pt idx="22901">
                  <c:v>148.04378296389601</c:v>
                </c:pt>
                <c:pt idx="22902">
                  <c:v>148.04122615991301</c:v>
                </c:pt>
                <c:pt idx="22903">
                  <c:v>148.031437295476</c:v>
                </c:pt>
                <c:pt idx="22904">
                  <c:v>148.02004183598299</c:v>
                </c:pt>
                <c:pt idx="22905">
                  <c:v>148.01280841442099</c:v>
                </c:pt>
                <c:pt idx="22906">
                  <c:v>148.00841741469799</c:v>
                </c:pt>
                <c:pt idx="22907">
                  <c:v>148.003659892267</c:v>
                </c:pt>
                <c:pt idx="22908">
                  <c:v>147.99872292837</c:v>
                </c:pt>
                <c:pt idx="22909">
                  <c:v>147.994614842614</c:v>
                </c:pt>
                <c:pt idx="22910">
                  <c:v>147.990653684091</c:v>
                </c:pt>
                <c:pt idx="22911">
                  <c:v>147.99074261469499</c:v>
                </c:pt>
                <c:pt idx="22912">
                  <c:v>147.98751335597501</c:v>
                </c:pt>
                <c:pt idx="22913">
                  <c:v>147.978679999973</c:v>
                </c:pt>
                <c:pt idx="22914">
                  <c:v>147.972489549242</c:v>
                </c:pt>
                <c:pt idx="22915">
                  <c:v>147.969020190637</c:v>
                </c:pt>
                <c:pt idx="22916">
                  <c:v>147.96841473881301</c:v>
                </c:pt>
                <c:pt idx="22917">
                  <c:v>147.96889643374001</c:v>
                </c:pt>
                <c:pt idx="22918">
                  <c:v>147.970201369682</c:v>
                </c:pt>
                <c:pt idx="22919">
                  <c:v>147.972402832678</c:v>
                </c:pt>
                <c:pt idx="22920">
                  <c:v>147.97349215501399</c:v>
                </c:pt>
                <c:pt idx="22921">
                  <c:v>147.97322217477699</c:v>
                </c:pt>
                <c:pt idx="22922">
                  <c:v>147.97280587476499</c:v>
                </c:pt>
                <c:pt idx="22923">
                  <c:v>147.968000000031</c:v>
                </c:pt>
                <c:pt idx="22924">
                  <c:v>147.960877328983</c:v>
                </c:pt>
                <c:pt idx="22925">
                  <c:v>147.954284824322</c:v>
                </c:pt>
                <c:pt idx="22926">
                  <c:v>147.94951244683199</c:v>
                </c:pt>
                <c:pt idx="22927">
                  <c:v>147.94630488053099</c:v>
                </c:pt>
                <c:pt idx="22928">
                  <c:v>147.94472836455199</c:v>
                </c:pt>
                <c:pt idx="22929">
                  <c:v>147.94610959396999</c:v>
                </c:pt>
                <c:pt idx="22930">
                  <c:v>147.94888589507801</c:v>
                </c:pt>
                <c:pt idx="22931">
                  <c:v>147.952676643915</c:v>
                </c:pt>
                <c:pt idx="22932">
                  <c:v>147.95753299740099</c:v>
                </c:pt>
                <c:pt idx="22933">
                  <c:v>147.954109343087</c:v>
                </c:pt>
                <c:pt idx="22934">
                  <c:v>147.94523219872099</c:v>
                </c:pt>
                <c:pt idx="22935">
                  <c:v>147.93092123865901</c:v>
                </c:pt>
                <c:pt idx="22936">
                  <c:v>147.92204083436499</c:v>
                </c:pt>
                <c:pt idx="22937">
                  <c:v>147.917762926433</c:v>
                </c:pt>
                <c:pt idx="22938">
                  <c:v>147.915310000028</c:v>
                </c:pt>
                <c:pt idx="22939">
                  <c:v>147.908194598661</c:v>
                </c:pt>
                <c:pt idx="22940">
                  <c:v>147.89809381679399</c:v>
                </c:pt>
                <c:pt idx="22941">
                  <c:v>147.882727540274</c:v>
                </c:pt>
                <c:pt idx="22942">
                  <c:v>147.85964883010499</c:v>
                </c:pt>
                <c:pt idx="22943">
                  <c:v>147.83757980909701</c:v>
                </c:pt>
                <c:pt idx="22944">
                  <c:v>147.819327609292</c:v>
                </c:pt>
                <c:pt idx="22945">
                  <c:v>147.805071769281</c:v>
                </c:pt>
                <c:pt idx="22946">
                  <c:v>147.797189816615</c:v>
                </c:pt>
                <c:pt idx="22947">
                  <c:v>147.791640392468</c:v>
                </c:pt>
                <c:pt idx="22948">
                  <c:v>147.78571665247301</c:v>
                </c:pt>
                <c:pt idx="22949">
                  <c:v>147.78041309299701</c:v>
                </c:pt>
                <c:pt idx="22950">
                  <c:v>147.78534415279199</c:v>
                </c:pt>
                <c:pt idx="22951">
                  <c:v>147.79732999997501</c:v>
                </c:pt>
                <c:pt idx="22952">
                  <c:v>147.80695337761199</c:v>
                </c:pt>
                <c:pt idx="22953">
                  <c:v>147.816173596319</c:v>
                </c:pt>
                <c:pt idx="22954">
                  <c:v>147.82249160633501</c:v>
                </c:pt>
                <c:pt idx="22955">
                  <c:v>147.83158048777901</c:v>
                </c:pt>
                <c:pt idx="22956">
                  <c:v>147.843540105958</c:v>
                </c:pt>
                <c:pt idx="22957">
                  <c:v>147.854013702537</c:v>
                </c:pt>
                <c:pt idx="22958">
                  <c:v>147.86434351664099</c:v>
                </c:pt>
                <c:pt idx="22959">
                  <c:v>147.876138508933</c:v>
                </c:pt>
                <c:pt idx="22960">
                  <c:v>147.888007861191</c:v>
                </c:pt>
                <c:pt idx="22961">
                  <c:v>147.89596999996601</c:v>
                </c:pt>
                <c:pt idx="22962">
                  <c:v>147.896647061983</c:v>
                </c:pt>
                <c:pt idx="22963">
                  <c:v>147.90096489569299</c:v>
                </c:pt>
                <c:pt idx="22964">
                  <c:v>147.90442191644101</c:v>
                </c:pt>
                <c:pt idx="22965">
                  <c:v>147.91760000001199</c:v>
                </c:pt>
                <c:pt idx="22966">
                  <c:v>147.917600000009</c:v>
                </c:pt>
                <c:pt idx="22967">
                  <c:v>147.92675987790901</c:v>
                </c:pt>
                <c:pt idx="22968">
                  <c:v>147.940718983061</c:v>
                </c:pt>
                <c:pt idx="22969">
                  <c:v>147.95517637840601</c:v>
                </c:pt>
                <c:pt idx="22970">
                  <c:v>147.96773430928701</c:v>
                </c:pt>
                <c:pt idx="22971">
                  <c:v>147.97863499876701</c:v>
                </c:pt>
                <c:pt idx="22972">
                  <c:v>147.98876237691101</c:v>
                </c:pt>
                <c:pt idx="22973">
                  <c:v>148.00016314521</c:v>
                </c:pt>
                <c:pt idx="22974">
                  <c:v>148.00974992227501</c:v>
                </c:pt>
                <c:pt idx="22975">
                  <c:v>148.02148666662001</c:v>
                </c:pt>
                <c:pt idx="22976">
                  <c:v>148.03360667428299</c:v>
                </c:pt>
                <c:pt idx="22977">
                  <c:v>148.04841999994301</c:v>
                </c:pt>
                <c:pt idx="22978">
                  <c:v>148.05775006384701</c:v>
                </c:pt>
                <c:pt idx="22979">
                  <c:v>148.06997753357999</c:v>
                </c:pt>
                <c:pt idx="22980">
                  <c:v>148.07727661587501</c:v>
                </c:pt>
                <c:pt idx="22981">
                  <c:v>148.085729614027</c:v>
                </c:pt>
                <c:pt idx="22982">
                  <c:v>148.093377185115</c:v>
                </c:pt>
                <c:pt idx="22983">
                  <c:v>148.098727262712</c:v>
                </c:pt>
                <c:pt idx="22984">
                  <c:v>148.10465985443301</c:v>
                </c:pt>
                <c:pt idx="22985">
                  <c:v>148.111141220913</c:v>
                </c:pt>
                <c:pt idx="22986">
                  <c:v>148.11523925274099</c:v>
                </c:pt>
                <c:pt idx="22987">
                  <c:v>148.11700412874001</c:v>
                </c:pt>
                <c:pt idx="22988">
                  <c:v>148.117620006869</c:v>
                </c:pt>
                <c:pt idx="22989">
                  <c:v>148.11233898599099</c:v>
                </c:pt>
                <c:pt idx="22990">
                  <c:v>148.09989322331199</c:v>
                </c:pt>
                <c:pt idx="22991">
                  <c:v>148.08514554391701</c:v>
                </c:pt>
                <c:pt idx="22992">
                  <c:v>148.06789999997699</c:v>
                </c:pt>
                <c:pt idx="22993">
                  <c:v>148.05841342512201</c:v>
                </c:pt>
                <c:pt idx="22994">
                  <c:v>148.051761300002</c:v>
                </c:pt>
                <c:pt idx="22995">
                  <c:v>148.04267653063499</c:v>
                </c:pt>
                <c:pt idx="22996">
                  <c:v>148.03623129828901</c:v>
                </c:pt>
                <c:pt idx="22997">
                  <c:v>148.03339039641</c:v>
                </c:pt>
                <c:pt idx="22998">
                  <c:v>148.03402809498999</c:v>
                </c:pt>
                <c:pt idx="22999">
                  <c:v>148.035126065079</c:v>
                </c:pt>
                <c:pt idx="23000">
                  <c:v>148.036045238056</c:v>
                </c:pt>
                <c:pt idx="23001">
                  <c:v>148.04009723328599</c:v>
                </c:pt>
                <c:pt idx="23002">
                  <c:v>148.03906000002499</c:v>
                </c:pt>
                <c:pt idx="23003">
                  <c:v>148.04233150098599</c:v>
                </c:pt>
                <c:pt idx="23004">
                  <c:v>148.045040815655</c:v>
                </c:pt>
                <c:pt idx="23005">
                  <c:v>148.04608241259999</c:v>
                </c:pt>
                <c:pt idx="23006">
                  <c:v>148.047062241167</c:v>
                </c:pt>
                <c:pt idx="23007">
                  <c:v>148.048719654362</c:v>
                </c:pt>
                <c:pt idx="23008">
                  <c:v>148.04915536772501</c:v>
                </c:pt>
                <c:pt idx="23009">
                  <c:v>148.04754955621101</c:v>
                </c:pt>
                <c:pt idx="23010">
                  <c:v>148.049019795579</c:v>
                </c:pt>
                <c:pt idx="23011">
                  <c:v>148.05137580797299</c:v>
                </c:pt>
                <c:pt idx="23012">
                  <c:v>148.04925963112501</c:v>
                </c:pt>
                <c:pt idx="23013">
                  <c:v>148.04277769665799</c:v>
                </c:pt>
                <c:pt idx="23014">
                  <c:v>148.02545815238</c:v>
                </c:pt>
                <c:pt idx="23015">
                  <c:v>148.00526000000499</c:v>
                </c:pt>
                <c:pt idx="23016">
                  <c:v>147.98920811787701</c:v>
                </c:pt>
                <c:pt idx="23017">
                  <c:v>147.96911304977499</c:v>
                </c:pt>
                <c:pt idx="23018">
                  <c:v>147.94438235619799</c:v>
                </c:pt>
                <c:pt idx="23019">
                  <c:v>147.914659159135</c:v>
                </c:pt>
                <c:pt idx="23020">
                  <c:v>147.88308650641301</c:v>
                </c:pt>
                <c:pt idx="23021">
                  <c:v>147.862398350245</c:v>
                </c:pt>
                <c:pt idx="23022">
                  <c:v>147.83829819119799</c:v>
                </c:pt>
                <c:pt idx="23023">
                  <c:v>147.82926404194001</c:v>
                </c:pt>
                <c:pt idx="23024">
                  <c:v>147.82028421119199</c:v>
                </c:pt>
                <c:pt idx="23025">
                  <c:v>147.813991184146</c:v>
                </c:pt>
                <c:pt idx="23026">
                  <c:v>147.81155000000501</c:v>
                </c:pt>
                <c:pt idx="23027">
                  <c:v>147.81150025455301</c:v>
                </c:pt>
                <c:pt idx="23028">
                  <c:v>147.80932843836899</c:v>
                </c:pt>
                <c:pt idx="23029">
                  <c:v>147.80982097197199</c:v>
                </c:pt>
                <c:pt idx="23030">
                  <c:v>147.817110765537</c:v>
                </c:pt>
                <c:pt idx="23031">
                  <c:v>147.831000268628</c:v>
                </c:pt>
                <c:pt idx="23032">
                  <c:v>147.84535429524001</c:v>
                </c:pt>
                <c:pt idx="23033">
                  <c:v>147.858302586787</c:v>
                </c:pt>
                <c:pt idx="23034">
                  <c:v>147.87077156701201</c:v>
                </c:pt>
                <c:pt idx="23035">
                  <c:v>147.87791283203799</c:v>
                </c:pt>
                <c:pt idx="23036">
                  <c:v>147.883295485118</c:v>
                </c:pt>
                <c:pt idx="23037">
                  <c:v>147.889478778605</c:v>
                </c:pt>
                <c:pt idx="23038">
                  <c:v>147.890787788419</c:v>
                </c:pt>
                <c:pt idx="23039">
                  <c:v>147.90131999998201</c:v>
                </c:pt>
                <c:pt idx="23040">
                  <c:v>147.91022334381</c:v>
                </c:pt>
                <c:pt idx="23041">
                  <c:v>147.914516811754</c:v>
                </c:pt>
                <c:pt idx="23042">
                  <c:v>147.913885115656</c:v>
                </c:pt>
                <c:pt idx="23043">
                  <c:v>147.91350516042999</c:v>
                </c:pt>
                <c:pt idx="23044">
                  <c:v>147.91733119231401</c:v>
                </c:pt>
                <c:pt idx="23045">
                  <c:v>147.92086492823799</c:v>
                </c:pt>
                <c:pt idx="23046">
                  <c:v>147.923243522353</c:v>
                </c:pt>
                <c:pt idx="23047">
                  <c:v>147.92435868976801</c:v>
                </c:pt>
                <c:pt idx="23048">
                  <c:v>147.924509382568</c:v>
                </c:pt>
                <c:pt idx="23049">
                  <c:v>147.922761889757</c:v>
                </c:pt>
                <c:pt idx="23050">
                  <c:v>147.91779000002001</c:v>
                </c:pt>
                <c:pt idx="23051">
                  <c:v>147.90866674256901</c:v>
                </c:pt>
                <c:pt idx="23052">
                  <c:v>147.905179750705</c:v>
                </c:pt>
                <c:pt idx="23053">
                  <c:v>147.905574608905</c:v>
                </c:pt>
                <c:pt idx="23054">
                  <c:v>147.900064780957</c:v>
                </c:pt>
                <c:pt idx="23055">
                  <c:v>147.88793005317899</c:v>
                </c:pt>
                <c:pt idx="23056">
                  <c:v>147.871399240589</c:v>
                </c:pt>
                <c:pt idx="23057">
                  <c:v>147.85593939176201</c:v>
                </c:pt>
                <c:pt idx="23058">
                  <c:v>147.84591355602399</c:v>
                </c:pt>
                <c:pt idx="23059">
                  <c:v>147.83743552971899</c:v>
                </c:pt>
                <c:pt idx="23060">
                  <c:v>147.82706338143299</c:v>
                </c:pt>
                <c:pt idx="23061">
                  <c:v>147.82043116653699</c:v>
                </c:pt>
                <c:pt idx="23062">
                  <c:v>147.815245200579</c:v>
                </c:pt>
                <c:pt idx="23063">
                  <c:v>147.816847306141</c:v>
                </c:pt>
                <c:pt idx="23064">
                  <c:v>147.81662902434201</c:v>
                </c:pt>
                <c:pt idx="23065">
                  <c:v>147.818945864234</c:v>
                </c:pt>
                <c:pt idx="23066">
                  <c:v>147.82261385789599</c:v>
                </c:pt>
                <c:pt idx="23067">
                  <c:v>147.830150000022</c:v>
                </c:pt>
                <c:pt idx="23068">
                  <c:v>147.83059135610401</c:v>
                </c:pt>
                <c:pt idx="23069">
                  <c:v>147.83549136691201</c:v>
                </c:pt>
                <c:pt idx="23070">
                  <c:v>147.84914629789901</c:v>
                </c:pt>
                <c:pt idx="23071">
                  <c:v>147.86771463781201</c:v>
                </c:pt>
                <c:pt idx="23072">
                  <c:v>147.88591915040499</c:v>
                </c:pt>
                <c:pt idx="23073">
                  <c:v>147.90333704941901</c:v>
                </c:pt>
                <c:pt idx="23074">
                  <c:v>147.913669999983</c:v>
                </c:pt>
                <c:pt idx="23075">
                  <c:v>147.91996273506601</c:v>
                </c:pt>
                <c:pt idx="23076">
                  <c:v>147.94069999998001</c:v>
                </c:pt>
                <c:pt idx="23077">
                  <c:v>147.94145079207999</c:v>
                </c:pt>
                <c:pt idx="23078">
                  <c:v>147.95064184397401</c:v>
                </c:pt>
                <c:pt idx="23079">
                  <c:v>147.95906000000201</c:v>
                </c:pt>
                <c:pt idx="23080">
                  <c:v>147.96213886702799</c:v>
                </c:pt>
                <c:pt idx="23081">
                  <c:v>147.96414168002599</c:v>
                </c:pt>
                <c:pt idx="23082">
                  <c:v>147.965700763531</c:v>
                </c:pt>
                <c:pt idx="23083">
                  <c:v>147.96696923835799</c:v>
                </c:pt>
                <c:pt idx="23084">
                  <c:v>147.96991629650299</c:v>
                </c:pt>
                <c:pt idx="23085">
                  <c:v>147.97708769364499</c:v>
                </c:pt>
                <c:pt idx="23086">
                  <c:v>147.98812909111501</c:v>
                </c:pt>
                <c:pt idx="23087">
                  <c:v>147.99919750086701</c:v>
                </c:pt>
                <c:pt idx="23088">
                  <c:v>148.00953063667799</c:v>
                </c:pt>
                <c:pt idx="23089">
                  <c:v>148.01925999997499</c:v>
                </c:pt>
                <c:pt idx="23090">
                  <c:v>148.02074183843399</c:v>
                </c:pt>
                <c:pt idx="23091">
                  <c:v>148.024961590662</c:v>
                </c:pt>
                <c:pt idx="23092">
                  <c:v>148.03196454161801</c:v>
                </c:pt>
                <c:pt idx="23093">
                  <c:v>148.036738723676</c:v>
                </c:pt>
                <c:pt idx="23094">
                  <c:v>148.03736121877799</c:v>
                </c:pt>
                <c:pt idx="23095">
                  <c:v>148.03553518938699</c:v>
                </c:pt>
                <c:pt idx="23096">
                  <c:v>148.029921250315</c:v>
                </c:pt>
                <c:pt idx="23097">
                  <c:v>148.021458932694</c:v>
                </c:pt>
                <c:pt idx="23098">
                  <c:v>148.00473648137401</c:v>
                </c:pt>
                <c:pt idx="23099">
                  <c:v>147.97052844751099</c:v>
                </c:pt>
                <c:pt idx="23100">
                  <c:v>147.94982827091599</c:v>
                </c:pt>
                <c:pt idx="23101">
                  <c:v>147.938739999973</c:v>
                </c:pt>
                <c:pt idx="23102">
                  <c:v>147.93310618048</c:v>
                </c:pt>
                <c:pt idx="23103">
                  <c:v>147.91860015676099</c:v>
                </c:pt>
                <c:pt idx="23104">
                  <c:v>147.91370435110599</c:v>
                </c:pt>
                <c:pt idx="23105">
                  <c:v>147.91096454284099</c:v>
                </c:pt>
                <c:pt idx="23106">
                  <c:v>147.91275176641801</c:v>
                </c:pt>
                <c:pt idx="23107">
                  <c:v>147.91697270360501</c:v>
                </c:pt>
                <c:pt idx="23108">
                  <c:v>147.91870955082399</c:v>
                </c:pt>
                <c:pt idx="23109">
                  <c:v>147.91917609275799</c:v>
                </c:pt>
                <c:pt idx="23110">
                  <c:v>147.92542602960299</c:v>
                </c:pt>
                <c:pt idx="23111">
                  <c:v>147.92950522260401</c:v>
                </c:pt>
                <c:pt idx="23112">
                  <c:v>147.92398834298899</c:v>
                </c:pt>
                <c:pt idx="23113">
                  <c:v>147.91793613434299</c:v>
                </c:pt>
                <c:pt idx="23114">
                  <c:v>147.915161767152</c:v>
                </c:pt>
                <c:pt idx="23115">
                  <c:v>147.90779000004099</c:v>
                </c:pt>
                <c:pt idx="23116">
                  <c:v>147.90434683802999</c:v>
                </c:pt>
                <c:pt idx="23117">
                  <c:v>147.90391605528399</c:v>
                </c:pt>
                <c:pt idx="23118">
                  <c:v>147.90642879580199</c:v>
                </c:pt>
                <c:pt idx="23119">
                  <c:v>147.91077956832899</c:v>
                </c:pt>
                <c:pt idx="23120">
                  <c:v>147.917054510452</c:v>
                </c:pt>
                <c:pt idx="23121">
                  <c:v>147.92480347641401</c:v>
                </c:pt>
                <c:pt idx="23122">
                  <c:v>147.929663566361</c:v>
                </c:pt>
                <c:pt idx="23123">
                  <c:v>147.92781846859</c:v>
                </c:pt>
                <c:pt idx="23124">
                  <c:v>147.922894856482</c:v>
                </c:pt>
                <c:pt idx="23125">
                  <c:v>147.91566269345299</c:v>
                </c:pt>
                <c:pt idx="23126">
                  <c:v>147.90773000004299</c:v>
                </c:pt>
                <c:pt idx="23127">
                  <c:v>147.90859512794401</c:v>
                </c:pt>
                <c:pt idx="23128">
                  <c:v>147.910816771643</c:v>
                </c:pt>
                <c:pt idx="23129">
                  <c:v>147.921513573906</c:v>
                </c:pt>
                <c:pt idx="23130">
                  <c:v>147.93647317132101</c:v>
                </c:pt>
                <c:pt idx="23131">
                  <c:v>147.94853005063899</c:v>
                </c:pt>
                <c:pt idx="23132">
                  <c:v>147.95164316400499</c:v>
                </c:pt>
                <c:pt idx="23133">
                  <c:v>147.94568395799001</c:v>
                </c:pt>
                <c:pt idx="23134">
                  <c:v>147.94166328752999</c:v>
                </c:pt>
                <c:pt idx="23135">
                  <c:v>147.94419226293701</c:v>
                </c:pt>
                <c:pt idx="23136">
                  <c:v>147.94412201310999</c:v>
                </c:pt>
                <c:pt idx="23137">
                  <c:v>147.93450473420199</c:v>
                </c:pt>
                <c:pt idx="23138">
                  <c:v>147.93170350792099</c:v>
                </c:pt>
                <c:pt idx="23139">
                  <c:v>147.92867000001999</c:v>
                </c:pt>
                <c:pt idx="23140">
                  <c:v>147.92829984167099</c:v>
                </c:pt>
                <c:pt idx="23141">
                  <c:v>147.92908468312999</c:v>
                </c:pt>
                <c:pt idx="23142">
                  <c:v>147.92861899563201</c:v>
                </c:pt>
                <c:pt idx="23143">
                  <c:v>147.93053260237801</c:v>
                </c:pt>
                <c:pt idx="23144">
                  <c:v>147.93803056484899</c:v>
                </c:pt>
                <c:pt idx="23145">
                  <c:v>147.952622070877</c:v>
                </c:pt>
                <c:pt idx="23146">
                  <c:v>147.971785134399</c:v>
                </c:pt>
                <c:pt idx="23147">
                  <c:v>147.98545823165901</c:v>
                </c:pt>
                <c:pt idx="23148">
                  <c:v>147.99418100134599</c:v>
                </c:pt>
                <c:pt idx="23149">
                  <c:v>148.00219620965501</c:v>
                </c:pt>
                <c:pt idx="23150">
                  <c:v>148.00404334548301</c:v>
                </c:pt>
                <c:pt idx="23151">
                  <c:v>148.00013999997299</c:v>
                </c:pt>
                <c:pt idx="23152">
                  <c:v>147.998030541845</c:v>
                </c:pt>
                <c:pt idx="23153">
                  <c:v>147.99957924028899</c:v>
                </c:pt>
                <c:pt idx="23154">
                  <c:v>147.996141898367</c:v>
                </c:pt>
                <c:pt idx="23155">
                  <c:v>147.99205922996899</c:v>
                </c:pt>
                <c:pt idx="23156">
                  <c:v>147.987930250034</c:v>
                </c:pt>
                <c:pt idx="23157">
                  <c:v>147.97986687553899</c:v>
                </c:pt>
                <c:pt idx="23158">
                  <c:v>147.97243650307601</c:v>
                </c:pt>
                <c:pt idx="23159">
                  <c:v>147.96893540921701</c:v>
                </c:pt>
                <c:pt idx="23160">
                  <c:v>147.96896993829799</c:v>
                </c:pt>
                <c:pt idx="23161">
                  <c:v>147.969058082168</c:v>
                </c:pt>
                <c:pt idx="23162">
                  <c:v>147.960593379372</c:v>
                </c:pt>
                <c:pt idx="23163">
                  <c:v>147.94681999998801</c:v>
                </c:pt>
                <c:pt idx="23164">
                  <c:v>147.93670070068799</c:v>
                </c:pt>
                <c:pt idx="23165">
                  <c:v>147.927010352427</c:v>
                </c:pt>
                <c:pt idx="23166">
                  <c:v>147.921223973987</c:v>
                </c:pt>
                <c:pt idx="23167">
                  <c:v>147.91494837217701</c:v>
                </c:pt>
                <c:pt idx="23168">
                  <c:v>147.908610986762</c:v>
                </c:pt>
                <c:pt idx="23169">
                  <c:v>147.90223997062</c:v>
                </c:pt>
                <c:pt idx="23170">
                  <c:v>147.894925415226</c:v>
                </c:pt>
                <c:pt idx="23171">
                  <c:v>147.89218298859001</c:v>
                </c:pt>
                <c:pt idx="23172">
                  <c:v>147.90280292871699</c:v>
                </c:pt>
                <c:pt idx="23173">
                  <c:v>147.926729999961</c:v>
                </c:pt>
                <c:pt idx="23174">
                  <c:v>147.940249999988</c:v>
                </c:pt>
                <c:pt idx="23175">
                  <c:v>147.947552175948</c:v>
                </c:pt>
                <c:pt idx="23176">
                  <c:v>147.95484174735901</c:v>
                </c:pt>
                <c:pt idx="23177">
                  <c:v>147.957979999961</c:v>
                </c:pt>
                <c:pt idx="23178">
                  <c:v>147.960016117832</c:v>
                </c:pt>
                <c:pt idx="23179">
                  <c:v>147.962093084636</c:v>
                </c:pt>
                <c:pt idx="23180">
                  <c:v>147.959557282036</c:v>
                </c:pt>
                <c:pt idx="23181">
                  <c:v>147.95594731112399</c:v>
                </c:pt>
                <c:pt idx="23182">
                  <c:v>147.95086898685901</c:v>
                </c:pt>
                <c:pt idx="23183">
                  <c:v>147.94601139634801</c:v>
                </c:pt>
                <c:pt idx="23184">
                  <c:v>147.94385855387301</c:v>
                </c:pt>
                <c:pt idx="23185">
                  <c:v>147.93818999996699</c:v>
                </c:pt>
                <c:pt idx="23186">
                  <c:v>147.936589799697</c:v>
                </c:pt>
                <c:pt idx="23187">
                  <c:v>147.930887634225</c:v>
                </c:pt>
                <c:pt idx="23188">
                  <c:v>147.92585194793401</c:v>
                </c:pt>
                <c:pt idx="23189">
                  <c:v>147.925830217992</c:v>
                </c:pt>
                <c:pt idx="23190">
                  <c:v>147.928502030446</c:v>
                </c:pt>
                <c:pt idx="23191">
                  <c:v>147.928506616557</c:v>
                </c:pt>
                <c:pt idx="23192">
                  <c:v>147.92474009908301</c:v>
                </c:pt>
                <c:pt idx="23193">
                  <c:v>147.91853542182901</c:v>
                </c:pt>
                <c:pt idx="23194">
                  <c:v>147.90909478994399</c:v>
                </c:pt>
                <c:pt idx="23195">
                  <c:v>147.90110365364799</c:v>
                </c:pt>
                <c:pt idx="23196">
                  <c:v>147.89736167649099</c:v>
                </c:pt>
                <c:pt idx="23197">
                  <c:v>147.895066086198</c:v>
                </c:pt>
                <c:pt idx="23198">
                  <c:v>147.89310659747699</c:v>
                </c:pt>
                <c:pt idx="23199">
                  <c:v>147.89565999996299</c:v>
                </c:pt>
                <c:pt idx="23200">
                  <c:v>147.89914000004001</c:v>
                </c:pt>
                <c:pt idx="23201">
                  <c:v>147.90526058736299</c:v>
                </c:pt>
                <c:pt idx="23202">
                  <c:v>147.910454996006</c:v>
                </c:pt>
                <c:pt idx="23203">
                  <c:v>147.91583727018499</c:v>
                </c:pt>
                <c:pt idx="23204">
                  <c:v>147.92343560583299</c:v>
                </c:pt>
                <c:pt idx="23205">
                  <c:v>147.932347051584</c:v>
                </c:pt>
                <c:pt idx="23206">
                  <c:v>147.93842286512799</c:v>
                </c:pt>
                <c:pt idx="23207">
                  <c:v>147.941308505775</c:v>
                </c:pt>
                <c:pt idx="23208">
                  <c:v>147.94424638879099</c:v>
                </c:pt>
                <c:pt idx="23209">
                  <c:v>147.948722463807</c:v>
                </c:pt>
                <c:pt idx="23210">
                  <c:v>147.95297822849901</c:v>
                </c:pt>
                <c:pt idx="23211">
                  <c:v>147.962569999978</c:v>
                </c:pt>
                <c:pt idx="23212">
                  <c:v>147.96778773382201</c:v>
                </c:pt>
                <c:pt idx="23213">
                  <c:v>147.971688010337</c:v>
                </c:pt>
                <c:pt idx="23214">
                  <c:v>147.97565525170401</c:v>
                </c:pt>
                <c:pt idx="23215">
                  <c:v>147.978510632102</c:v>
                </c:pt>
                <c:pt idx="23216">
                  <c:v>147.978637350323</c:v>
                </c:pt>
                <c:pt idx="23217">
                  <c:v>147.978072137476</c:v>
                </c:pt>
                <c:pt idx="23218">
                  <c:v>147.97705224782899</c:v>
                </c:pt>
                <c:pt idx="23219">
                  <c:v>147.97340007914599</c:v>
                </c:pt>
                <c:pt idx="23220">
                  <c:v>147.968912652146</c:v>
                </c:pt>
                <c:pt idx="23221">
                  <c:v>147.96384850736499</c:v>
                </c:pt>
                <c:pt idx="23222">
                  <c:v>147.956027510908</c:v>
                </c:pt>
                <c:pt idx="23223">
                  <c:v>147.94834286227299</c:v>
                </c:pt>
                <c:pt idx="23224">
                  <c:v>147.943195993698</c:v>
                </c:pt>
                <c:pt idx="23225">
                  <c:v>147.94246186148399</c:v>
                </c:pt>
                <c:pt idx="23226">
                  <c:v>147.93885515477299</c:v>
                </c:pt>
                <c:pt idx="23227">
                  <c:v>147.934009999978</c:v>
                </c:pt>
                <c:pt idx="23228">
                  <c:v>147.92568574856199</c:v>
                </c:pt>
                <c:pt idx="23229">
                  <c:v>147.920144054963</c:v>
                </c:pt>
                <c:pt idx="23230">
                  <c:v>147.91671283947801</c:v>
                </c:pt>
                <c:pt idx="23231">
                  <c:v>147.91313904502999</c:v>
                </c:pt>
                <c:pt idx="23232">
                  <c:v>147.91310317198599</c:v>
                </c:pt>
                <c:pt idx="23233">
                  <c:v>147.919006827625</c:v>
                </c:pt>
                <c:pt idx="23234">
                  <c:v>147.92324336569601</c:v>
                </c:pt>
                <c:pt idx="23235">
                  <c:v>147.92240071622101</c:v>
                </c:pt>
                <c:pt idx="23236">
                  <c:v>147.91656975138099</c:v>
                </c:pt>
                <c:pt idx="23237">
                  <c:v>147.90735512870299</c:v>
                </c:pt>
                <c:pt idx="23238">
                  <c:v>147.895501102427</c:v>
                </c:pt>
                <c:pt idx="23239">
                  <c:v>147.889400000004</c:v>
                </c:pt>
                <c:pt idx="23240">
                  <c:v>147.88278469336399</c:v>
                </c:pt>
                <c:pt idx="23241">
                  <c:v>147.870115985372</c:v>
                </c:pt>
                <c:pt idx="23242">
                  <c:v>147.85771652918999</c:v>
                </c:pt>
                <c:pt idx="23243">
                  <c:v>147.85014399935699</c:v>
                </c:pt>
                <c:pt idx="23244">
                  <c:v>147.84556444609299</c:v>
                </c:pt>
                <c:pt idx="23245">
                  <c:v>147.83979010559801</c:v>
                </c:pt>
                <c:pt idx="23246">
                  <c:v>147.83897469217899</c:v>
                </c:pt>
                <c:pt idx="23247">
                  <c:v>147.83857570444101</c:v>
                </c:pt>
                <c:pt idx="23248">
                  <c:v>147.836261327757</c:v>
                </c:pt>
                <c:pt idx="23249">
                  <c:v>147.83325461944301</c:v>
                </c:pt>
                <c:pt idx="23250">
                  <c:v>147.83258465178301</c:v>
                </c:pt>
                <c:pt idx="23251">
                  <c:v>147.836610000061</c:v>
                </c:pt>
                <c:pt idx="23252">
                  <c:v>147.837273430024</c:v>
                </c:pt>
                <c:pt idx="23253">
                  <c:v>147.83857679034301</c:v>
                </c:pt>
                <c:pt idx="23254">
                  <c:v>147.83972967976399</c:v>
                </c:pt>
                <c:pt idx="23255">
                  <c:v>147.840516546023</c:v>
                </c:pt>
                <c:pt idx="23256">
                  <c:v>147.84104574314699</c:v>
                </c:pt>
                <c:pt idx="23257">
                  <c:v>147.838556562371</c:v>
                </c:pt>
                <c:pt idx="23258">
                  <c:v>147.84054682900401</c:v>
                </c:pt>
                <c:pt idx="23259">
                  <c:v>147.85034561290601</c:v>
                </c:pt>
                <c:pt idx="23260">
                  <c:v>147.860142172319</c:v>
                </c:pt>
                <c:pt idx="23261">
                  <c:v>147.873230000023</c:v>
                </c:pt>
                <c:pt idx="23262">
                  <c:v>147.882719819947</c:v>
                </c:pt>
                <c:pt idx="23263">
                  <c:v>147.88926855931601</c:v>
                </c:pt>
                <c:pt idx="23264">
                  <c:v>147.89212386856701</c:v>
                </c:pt>
                <c:pt idx="23265">
                  <c:v>147.89424665258801</c:v>
                </c:pt>
                <c:pt idx="23266">
                  <c:v>147.89579207754201</c:v>
                </c:pt>
                <c:pt idx="23267">
                  <c:v>147.89719729794399</c:v>
                </c:pt>
                <c:pt idx="23268">
                  <c:v>147.90092895663599</c:v>
                </c:pt>
                <c:pt idx="23269">
                  <c:v>147.90766700732499</c:v>
                </c:pt>
                <c:pt idx="23270">
                  <c:v>147.91523022659399</c:v>
                </c:pt>
                <c:pt idx="23271">
                  <c:v>147.92134348101899</c:v>
                </c:pt>
                <c:pt idx="23272">
                  <c:v>147.928773251569</c:v>
                </c:pt>
                <c:pt idx="23273">
                  <c:v>147.94469903687201</c:v>
                </c:pt>
                <c:pt idx="23274">
                  <c:v>147.96062000002399</c:v>
                </c:pt>
                <c:pt idx="23275">
                  <c:v>147.97329410013899</c:v>
                </c:pt>
                <c:pt idx="23276">
                  <c:v>147.98838058129499</c:v>
                </c:pt>
                <c:pt idx="23277">
                  <c:v>147.99865286976501</c:v>
                </c:pt>
                <c:pt idx="23278">
                  <c:v>148.002770415513</c:v>
                </c:pt>
                <c:pt idx="23279">
                  <c:v>148.005464452626</c:v>
                </c:pt>
                <c:pt idx="23280">
                  <c:v>148.01055507841801</c:v>
                </c:pt>
                <c:pt idx="23281">
                  <c:v>148.01480000000399</c:v>
                </c:pt>
                <c:pt idx="23282">
                  <c:v>148.01510498041699</c:v>
                </c:pt>
                <c:pt idx="23283">
                  <c:v>148.01814390340101</c:v>
                </c:pt>
                <c:pt idx="23284">
                  <c:v>148.028151693365</c:v>
                </c:pt>
                <c:pt idx="23285">
                  <c:v>148.03683895542699</c:v>
                </c:pt>
                <c:pt idx="23286">
                  <c:v>148.045613382966</c:v>
                </c:pt>
                <c:pt idx="23287">
                  <c:v>148.05745670537499</c:v>
                </c:pt>
                <c:pt idx="23288">
                  <c:v>148.064530000042</c:v>
                </c:pt>
                <c:pt idx="23289">
                  <c:v>148.06325293457999</c:v>
                </c:pt>
                <c:pt idx="23290">
                  <c:v>148.06471900497201</c:v>
                </c:pt>
                <c:pt idx="23291">
                  <c:v>148.06673180541699</c:v>
                </c:pt>
                <c:pt idx="23292">
                  <c:v>148.06760479708799</c:v>
                </c:pt>
                <c:pt idx="23293">
                  <c:v>148.06698966584801</c:v>
                </c:pt>
                <c:pt idx="23294">
                  <c:v>148.063808356305</c:v>
                </c:pt>
                <c:pt idx="23295">
                  <c:v>148.05713141549799</c:v>
                </c:pt>
                <c:pt idx="23296">
                  <c:v>148.052035903704</c:v>
                </c:pt>
                <c:pt idx="23297">
                  <c:v>148.052509028711</c:v>
                </c:pt>
                <c:pt idx="23298">
                  <c:v>148.05777384781001</c:v>
                </c:pt>
                <c:pt idx="23299">
                  <c:v>148.06746341370101</c:v>
                </c:pt>
                <c:pt idx="23300">
                  <c:v>148.08117466754899</c:v>
                </c:pt>
                <c:pt idx="23301">
                  <c:v>148.097819999991</c:v>
                </c:pt>
                <c:pt idx="23302">
                  <c:v>148.109324421255</c:v>
                </c:pt>
                <c:pt idx="23303">
                  <c:v>148.116990301876</c:v>
                </c:pt>
                <c:pt idx="23304">
                  <c:v>148.12365969945901</c:v>
                </c:pt>
                <c:pt idx="23305">
                  <c:v>148.129929774738</c:v>
                </c:pt>
                <c:pt idx="23306">
                  <c:v>148.13360709454</c:v>
                </c:pt>
                <c:pt idx="23307">
                  <c:v>148.13167116970001</c:v>
                </c:pt>
                <c:pt idx="23308">
                  <c:v>148.12758282849299</c:v>
                </c:pt>
                <c:pt idx="23309">
                  <c:v>148.12823679110701</c:v>
                </c:pt>
                <c:pt idx="23310">
                  <c:v>148.134122943422</c:v>
                </c:pt>
                <c:pt idx="23311">
                  <c:v>148.13811597702599</c:v>
                </c:pt>
                <c:pt idx="23312">
                  <c:v>148.14099000000201</c:v>
                </c:pt>
                <c:pt idx="23313">
                  <c:v>148.13478773326401</c:v>
                </c:pt>
                <c:pt idx="23314">
                  <c:v>148.12723174286899</c:v>
                </c:pt>
                <c:pt idx="23315">
                  <c:v>148.116750625789</c:v>
                </c:pt>
                <c:pt idx="23316">
                  <c:v>148.104147232797</c:v>
                </c:pt>
                <c:pt idx="23317">
                  <c:v>148.09222616877699</c:v>
                </c:pt>
                <c:pt idx="23318">
                  <c:v>148.08005864947501</c:v>
                </c:pt>
                <c:pt idx="23319">
                  <c:v>148.06494108536</c:v>
                </c:pt>
                <c:pt idx="23320">
                  <c:v>148.04982904156901</c:v>
                </c:pt>
                <c:pt idx="23321">
                  <c:v>148.031871671506</c:v>
                </c:pt>
                <c:pt idx="23322">
                  <c:v>148.01211407186199</c:v>
                </c:pt>
                <c:pt idx="23323">
                  <c:v>147.98990090482599</c:v>
                </c:pt>
                <c:pt idx="23324">
                  <c:v>147.963260943265</c:v>
                </c:pt>
                <c:pt idx="23325">
                  <c:v>147.92949143136099</c:v>
                </c:pt>
                <c:pt idx="23326">
                  <c:v>147.91215876563399</c:v>
                </c:pt>
                <c:pt idx="23327">
                  <c:v>147.900470299142</c:v>
                </c:pt>
                <c:pt idx="23328">
                  <c:v>147.895143867385</c:v>
                </c:pt>
                <c:pt idx="23329">
                  <c:v>147.89160654104001</c:v>
                </c:pt>
                <c:pt idx="23330">
                  <c:v>147.890680754805</c:v>
                </c:pt>
                <c:pt idx="23331">
                  <c:v>147.89176498145</c:v>
                </c:pt>
                <c:pt idx="23332">
                  <c:v>147.89058935901701</c:v>
                </c:pt>
                <c:pt idx="23333">
                  <c:v>147.888507309717</c:v>
                </c:pt>
                <c:pt idx="23334">
                  <c:v>147.88552770636801</c:v>
                </c:pt>
                <c:pt idx="23335">
                  <c:v>147.87792959538899</c:v>
                </c:pt>
                <c:pt idx="23336">
                  <c:v>147.87181787719399</c:v>
                </c:pt>
                <c:pt idx="23337">
                  <c:v>147.87115616072799</c:v>
                </c:pt>
                <c:pt idx="23338">
                  <c:v>147.872935674301</c:v>
                </c:pt>
                <c:pt idx="23339">
                  <c:v>147.87688000003499</c:v>
                </c:pt>
                <c:pt idx="23340">
                  <c:v>147.87917000512601</c:v>
                </c:pt>
                <c:pt idx="23341">
                  <c:v>147.881180054499</c:v>
                </c:pt>
                <c:pt idx="23342">
                  <c:v>147.88868557520399</c:v>
                </c:pt>
                <c:pt idx="23343">
                  <c:v>147.89806634281101</c:v>
                </c:pt>
                <c:pt idx="23344">
                  <c:v>147.903783071774</c:v>
                </c:pt>
                <c:pt idx="23345">
                  <c:v>147.907300978401</c:v>
                </c:pt>
                <c:pt idx="23346">
                  <c:v>147.909782411545</c:v>
                </c:pt>
                <c:pt idx="23347">
                  <c:v>147.911428193083</c:v>
                </c:pt>
                <c:pt idx="23348">
                  <c:v>147.915590419056</c:v>
                </c:pt>
                <c:pt idx="23349">
                  <c:v>147.922097106477</c:v>
                </c:pt>
                <c:pt idx="23350">
                  <c:v>147.92602905805299</c:v>
                </c:pt>
                <c:pt idx="23351">
                  <c:v>147.92302999998401</c:v>
                </c:pt>
                <c:pt idx="23352">
                  <c:v>147.92130306550499</c:v>
                </c:pt>
                <c:pt idx="23353">
                  <c:v>147.925256488515</c:v>
                </c:pt>
                <c:pt idx="23354">
                  <c:v>147.924302232906</c:v>
                </c:pt>
                <c:pt idx="23355">
                  <c:v>147.92001288786099</c:v>
                </c:pt>
                <c:pt idx="23356">
                  <c:v>147.919314787894</c:v>
                </c:pt>
                <c:pt idx="23357">
                  <c:v>147.92083998444801</c:v>
                </c:pt>
                <c:pt idx="23358">
                  <c:v>147.92088516380301</c:v>
                </c:pt>
                <c:pt idx="23359">
                  <c:v>147.919203497273</c:v>
                </c:pt>
                <c:pt idx="23360">
                  <c:v>147.91621723121301</c:v>
                </c:pt>
                <c:pt idx="23361">
                  <c:v>147.91137015976199</c:v>
                </c:pt>
                <c:pt idx="23362">
                  <c:v>147.90575999999399</c:v>
                </c:pt>
                <c:pt idx="23363">
                  <c:v>147.898185945346</c:v>
                </c:pt>
                <c:pt idx="23364">
                  <c:v>147.88691506036801</c:v>
                </c:pt>
                <c:pt idx="23365">
                  <c:v>147.87294072585399</c:v>
                </c:pt>
                <c:pt idx="23366">
                  <c:v>147.86044442655501</c:v>
                </c:pt>
                <c:pt idx="23367">
                  <c:v>147.852217663678</c:v>
                </c:pt>
                <c:pt idx="23368">
                  <c:v>147.84515828110401</c:v>
                </c:pt>
                <c:pt idx="23369">
                  <c:v>147.84228837933301</c:v>
                </c:pt>
                <c:pt idx="23370">
                  <c:v>147.84459825457199</c:v>
                </c:pt>
                <c:pt idx="23371">
                  <c:v>147.845087618995</c:v>
                </c:pt>
                <c:pt idx="23372">
                  <c:v>147.845636055401</c:v>
                </c:pt>
                <c:pt idx="23373">
                  <c:v>147.83965015687201</c:v>
                </c:pt>
                <c:pt idx="23374">
                  <c:v>147.8345860222</c:v>
                </c:pt>
                <c:pt idx="23375">
                  <c:v>147.83612283315901</c:v>
                </c:pt>
                <c:pt idx="23376">
                  <c:v>147.84956000000199</c:v>
                </c:pt>
                <c:pt idx="23377">
                  <c:v>147.864923704207</c:v>
                </c:pt>
                <c:pt idx="23378">
                  <c:v>147.87717507534899</c:v>
                </c:pt>
                <c:pt idx="23379">
                  <c:v>147.890119783361</c:v>
                </c:pt>
                <c:pt idx="23380">
                  <c:v>147.904773523313</c:v>
                </c:pt>
                <c:pt idx="23381">
                  <c:v>147.91986239154801</c:v>
                </c:pt>
                <c:pt idx="23382">
                  <c:v>147.934030713667</c:v>
                </c:pt>
                <c:pt idx="23383">
                  <c:v>147.95027835870499</c:v>
                </c:pt>
                <c:pt idx="23384">
                  <c:v>147.96791603651999</c:v>
                </c:pt>
                <c:pt idx="23385">
                  <c:v>147.97234999997701</c:v>
                </c:pt>
                <c:pt idx="23386">
                  <c:v>147.97294480569499</c:v>
                </c:pt>
                <c:pt idx="23387">
                  <c:v>147.97698928899499</c:v>
                </c:pt>
                <c:pt idx="23388">
                  <c:v>147.97778214467999</c:v>
                </c:pt>
                <c:pt idx="23389">
                  <c:v>147.98165487611701</c:v>
                </c:pt>
                <c:pt idx="23390">
                  <c:v>147.98900000002001</c:v>
                </c:pt>
                <c:pt idx="23391">
                  <c:v>147.98921170416901</c:v>
                </c:pt>
                <c:pt idx="23392">
                  <c:v>147.98657520291101</c:v>
                </c:pt>
                <c:pt idx="23393">
                  <c:v>147.97351849212799</c:v>
                </c:pt>
                <c:pt idx="23394">
                  <c:v>147.94847972479499</c:v>
                </c:pt>
                <c:pt idx="23395">
                  <c:v>147.93597508083499</c:v>
                </c:pt>
                <c:pt idx="23396">
                  <c:v>147.92837338997401</c:v>
                </c:pt>
                <c:pt idx="23397">
                  <c:v>147.923649033511</c:v>
                </c:pt>
                <c:pt idx="23398">
                  <c:v>147.923340575352</c:v>
                </c:pt>
                <c:pt idx="23399">
                  <c:v>147.92137726949099</c:v>
                </c:pt>
                <c:pt idx="23400">
                  <c:v>147.91726204570301</c:v>
                </c:pt>
                <c:pt idx="23401">
                  <c:v>147.91216</c:v>
                </c:pt>
                <c:pt idx="23402">
                  <c:v>147.907564886941</c:v>
                </c:pt>
                <c:pt idx="23403">
                  <c:v>147.90999348615699</c:v>
                </c:pt>
                <c:pt idx="23404">
                  <c:v>147.913694553433</c:v>
                </c:pt>
                <c:pt idx="23405">
                  <c:v>147.915306656665</c:v>
                </c:pt>
                <c:pt idx="23406">
                  <c:v>147.91498653492201</c:v>
                </c:pt>
                <c:pt idx="23407">
                  <c:v>147.916144584629</c:v>
                </c:pt>
                <c:pt idx="23408">
                  <c:v>147.918853730997</c:v>
                </c:pt>
                <c:pt idx="23409">
                  <c:v>147.92238649078899</c:v>
                </c:pt>
                <c:pt idx="23410">
                  <c:v>147.921694311159</c:v>
                </c:pt>
                <c:pt idx="23411">
                  <c:v>147.918588733105</c:v>
                </c:pt>
                <c:pt idx="23412">
                  <c:v>147.922289999968</c:v>
                </c:pt>
                <c:pt idx="23413">
                  <c:v>147.926033919471</c:v>
                </c:pt>
                <c:pt idx="23414">
                  <c:v>147.930279548079</c:v>
                </c:pt>
                <c:pt idx="23415">
                  <c:v>147.93568722744001</c:v>
                </c:pt>
                <c:pt idx="23416">
                  <c:v>147.94091183578701</c:v>
                </c:pt>
                <c:pt idx="23417">
                  <c:v>147.945009416517</c:v>
                </c:pt>
                <c:pt idx="23418">
                  <c:v>147.951957115542</c:v>
                </c:pt>
                <c:pt idx="23419">
                  <c:v>147.96060825177901</c:v>
                </c:pt>
                <c:pt idx="23420">
                  <c:v>147.96848537833901</c:v>
                </c:pt>
                <c:pt idx="23421">
                  <c:v>147.963832540157</c:v>
                </c:pt>
                <c:pt idx="23422">
                  <c:v>147.96246000002799</c:v>
                </c:pt>
                <c:pt idx="23423">
                  <c:v>147.969893970454</c:v>
                </c:pt>
                <c:pt idx="23424">
                  <c:v>147.97161448417299</c:v>
                </c:pt>
                <c:pt idx="23425">
                  <c:v>147.97165943158299</c:v>
                </c:pt>
                <c:pt idx="23426">
                  <c:v>147.97135745282901</c:v>
                </c:pt>
                <c:pt idx="23427">
                  <c:v>147.97286616554899</c:v>
                </c:pt>
                <c:pt idx="23428">
                  <c:v>147.97702799780299</c:v>
                </c:pt>
                <c:pt idx="23429">
                  <c:v>147.98233550282799</c:v>
                </c:pt>
                <c:pt idx="23430">
                  <c:v>147.98783977468199</c:v>
                </c:pt>
                <c:pt idx="23431">
                  <c:v>147.99784032154301</c:v>
                </c:pt>
                <c:pt idx="23432">
                  <c:v>148.00597148114699</c:v>
                </c:pt>
                <c:pt idx="23433">
                  <c:v>148.012681612514</c:v>
                </c:pt>
                <c:pt idx="23434">
                  <c:v>148.00905709572299</c:v>
                </c:pt>
                <c:pt idx="23435">
                  <c:v>148.00272000000999</c:v>
                </c:pt>
                <c:pt idx="23436">
                  <c:v>147.998728510246</c:v>
                </c:pt>
                <c:pt idx="23437">
                  <c:v>147.994092992215</c:v>
                </c:pt>
                <c:pt idx="23438">
                  <c:v>147.98809081428399</c:v>
                </c:pt>
                <c:pt idx="23439">
                  <c:v>147.980950362107</c:v>
                </c:pt>
                <c:pt idx="23440">
                  <c:v>147.97582749167501</c:v>
                </c:pt>
                <c:pt idx="23441">
                  <c:v>147.97865816638199</c:v>
                </c:pt>
                <c:pt idx="23442">
                  <c:v>147.992550477067</c:v>
                </c:pt>
                <c:pt idx="23443">
                  <c:v>148.01293948822101</c:v>
                </c:pt>
                <c:pt idx="23444">
                  <c:v>148.032258857427</c:v>
                </c:pt>
                <c:pt idx="23445">
                  <c:v>148.05162742772799</c:v>
                </c:pt>
                <c:pt idx="23446">
                  <c:v>148.06904677875499</c:v>
                </c:pt>
                <c:pt idx="23447">
                  <c:v>148.07613714888299</c:v>
                </c:pt>
                <c:pt idx="23448">
                  <c:v>148.08285999997599</c:v>
                </c:pt>
                <c:pt idx="23449">
                  <c:v>148.08664993325499</c:v>
                </c:pt>
                <c:pt idx="23450">
                  <c:v>148.09045386058901</c:v>
                </c:pt>
                <c:pt idx="23451">
                  <c:v>148.089920624455</c:v>
                </c:pt>
                <c:pt idx="23452">
                  <c:v>148.088930194119</c:v>
                </c:pt>
                <c:pt idx="23453">
                  <c:v>148.08352620202399</c:v>
                </c:pt>
                <c:pt idx="23454">
                  <c:v>148.07567930356601</c:v>
                </c:pt>
                <c:pt idx="23455">
                  <c:v>148.06509226601801</c:v>
                </c:pt>
                <c:pt idx="23456">
                  <c:v>148.05242477215401</c:v>
                </c:pt>
                <c:pt idx="23457">
                  <c:v>148.04197839079501</c:v>
                </c:pt>
                <c:pt idx="23458">
                  <c:v>148.03572392578701</c:v>
                </c:pt>
                <c:pt idx="23459">
                  <c:v>148.034182326696</c:v>
                </c:pt>
                <c:pt idx="23460">
                  <c:v>148.03780482842399</c:v>
                </c:pt>
                <c:pt idx="23461">
                  <c:v>148.03915000004099</c:v>
                </c:pt>
                <c:pt idx="23462">
                  <c:v>148.03538871977</c:v>
                </c:pt>
                <c:pt idx="23463">
                  <c:v>148.026251338306</c:v>
                </c:pt>
                <c:pt idx="23464">
                  <c:v>148.01611886945301</c:v>
                </c:pt>
                <c:pt idx="23465">
                  <c:v>148.00636733230101</c:v>
                </c:pt>
                <c:pt idx="23466">
                  <c:v>147.999739899118</c:v>
                </c:pt>
                <c:pt idx="23467">
                  <c:v>147.991549404426</c:v>
                </c:pt>
                <c:pt idx="23468">
                  <c:v>147.979239362653</c:v>
                </c:pt>
                <c:pt idx="23469">
                  <c:v>147.97337945580099</c:v>
                </c:pt>
                <c:pt idx="23470">
                  <c:v>147.97149339220999</c:v>
                </c:pt>
                <c:pt idx="23471">
                  <c:v>147.967701459164</c:v>
                </c:pt>
                <c:pt idx="23472">
                  <c:v>147.967991352571</c:v>
                </c:pt>
                <c:pt idx="23473">
                  <c:v>147.96929826452401</c:v>
                </c:pt>
                <c:pt idx="23474">
                  <c:v>147.96912000002001</c:v>
                </c:pt>
                <c:pt idx="23475">
                  <c:v>147.96786928885001</c:v>
                </c:pt>
                <c:pt idx="23476">
                  <c:v>147.964233548875</c:v>
                </c:pt>
                <c:pt idx="23477">
                  <c:v>147.96061808236001</c:v>
                </c:pt>
                <c:pt idx="23478">
                  <c:v>147.955251549785</c:v>
                </c:pt>
                <c:pt idx="23479">
                  <c:v>147.94994428189599</c:v>
                </c:pt>
                <c:pt idx="23480">
                  <c:v>147.950460981654</c:v>
                </c:pt>
                <c:pt idx="23481">
                  <c:v>147.95476795135301</c:v>
                </c:pt>
                <c:pt idx="23482">
                  <c:v>147.95502279570101</c:v>
                </c:pt>
                <c:pt idx="23483">
                  <c:v>147.949874119567</c:v>
                </c:pt>
                <c:pt idx="23484">
                  <c:v>147.94632726703901</c:v>
                </c:pt>
                <c:pt idx="23485">
                  <c:v>147.94641666133899</c:v>
                </c:pt>
                <c:pt idx="23486">
                  <c:v>147.942890000023</c:v>
                </c:pt>
                <c:pt idx="23487">
                  <c:v>147.93559382501601</c:v>
                </c:pt>
                <c:pt idx="23488">
                  <c:v>147.92858807046599</c:v>
                </c:pt>
                <c:pt idx="23489">
                  <c:v>147.91984812552499</c:v>
                </c:pt>
                <c:pt idx="23490">
                  <c:v>147.91190124641901</c:v>
                </c:pt>
                <c:pt idx="23491">
                  <c:v>147.896389751539</c:v>
                </c:pt>
                <c:pt idx="23492">
                  <c:v>147.88929153625</c:v>
                </c:pt>
                <c:pt idx="23493">
                  <c:v>147.88691502203599</c:v>
                </c:pt>
                <c:pt idx="23494">
                  <c:v>147.89485480216601</c:v>
                </c:pt>
                <c:pt idx="23495">
                  <c:v>147.901349002411</c:v>
                </c:pt>
                <c:pt idx="23496">
                  <c:v>147.90773000004299</c:v>
                </c:pt>
                <c:pt idx="23497">
                  <c:v>147.91528918545299</c:v>
                </c:pt>
                <c:pt idx="23498">
                  <c:v>147.92260361949701</c:v>
                </c:pt>
                <c:pt idx="23499">
                  <c:v>147.932222920659</c:v>
                </c:pt>
                <c:pt idx="23500">
                  <c:v>147.94432516110399</c:v>
                </c:pt>
                <c:pt idx="23501">
                  <c:v>147.955888724153</c:v>
                </c:pt>
                <c:pt idx="23502">
                  <c:v>147.96535890131301</c:v>
                </c:pt>
                <c:pt idx="23503">
                  <c:v>147.97129060280301</c:v>
                </c:pt>
                <c:pt idx="23504">
                  <c:v>147.97631275644301</c:v>
                </c:pt>
                <c:pt idx="23505">
                  <c:v>147.98345775989</c:v>
                </c:pt>
                <c:pt idx="23506">
                  <c:v>147.98171003464199</c:v>
                </c:pt>
                <c:pt idx="23507">
                  <c:v>147.97391236067099</c:v>
                </c:pt>
                <c:pt idx="23508">
                  <c:v>147.968071983123</c:v>
                </c:pt>
                <c:pt idx="23509">
                  <c:v>147.959879999983</c:v>
                </c:pt>
                <c:pt idx="23510">
                  <c:v>147.94925344057199</c:v>
                </c:pt>
                <c:pt idx="23511">
                  <c:v>147.93961884125201</c:v>
                </c:pt>
                <c:pt idx="23512">
                  <c:v>147.929231551393</c:v>
                </c:pt>
                <c:pt idx="23513">
                  <c:v>147.92023749104001</c:v>
                </c:pt>
                <c:pt idx="23514">
                  <c:v>147.912699222436</c:v>
                </c:pt>
                <c:pt idx="23515">
                  <c:v>147.90683921961701</c:v>
                </c:pt>
                <c:pt idx="23516">
                  <c:v>147.90440156303799</c:v>
                </c:pt>
                <c:pt idx="23517">
                  <c:v>147.903066839898</c:v>
                </c:pt>
                <c:pt idx="23518">
                  <c:v>147.90403463404201</c:v>
                </c:pt>
                <c:pt idx="23519">
                  <c:v>147.907537609868</c:v>
                </c:pt>
                <c:pt idx="23520">
                  <c:v>147.90437189816899</c:v>
                </c:pt>
                <c:pt idx="23521">
                  <c:v>147.899842285191</c:v>
                </c:pt>
                <c:pt idx="23522">
                  <c:v>147.897763360141</c:v>
                </c:pt>
                <c:pt idx="23523">
                  <c:v>147.90804999999801</c:v>
                </c:pt>
                <c:pt idx="23524">
                  <c:v>147.91867293541199</c:v>
                </c:pt>
                <c:pt idx="23525">
                  <c:v>147.92937378198999</c:v>
                </c:pt>
                <c:pt idx="23526">
                  <c:v>147.94734780446501</c:v>
                </c:pt>
                <c:pt idx="23527">
                  <c:v>147.96612372593401</c:v>
                </c:pt>
                <c:pt idx="23528">
                  <c:v>147.98015026193701</c:v>
                </c:pt>
                <c:pt idx="23529">
                  <c:v>147.98801684443001</c:v>
                </c:pt>
                <c:pt idx="23530">
                  <c:v>147.993585001941</c:v>
                </c:pt>
                <c:pt idx="23531">
                  <c:v>147.997093599453</c:v>
                </c:pt>
                <c:pt idx="23532">
                  <c:v>147.996639242491</c:v>
                </c:pt>
                <c:pt idx="23533">
                  <c:v>147.98952999995399</c:v>
                </c:pt>
                <c:pt idx="23534">
                  <c:v>147.97983999999201</c:v>
                </c:pt>
                <c:pt idx="23535">
                  <c:v>147.97876753147</c:v>
                </c:pt>
                <c:pt idx="23536">
                  <c:v>147.97709869107501</c:v>
                </c:pt>
                <c:pt idx="23537">
                  <c:v>147.976146444938</c:v>
                </c:pt>
                <c:pt idx="23538">
                  <c:v>147.972107397065</c:v>
                </c:pt>
                <c:pt idx="23539">
                  <c:v>147.974704849071</c:v>
                </c:pt>
                <c:pt idx="23540">
                  <c:v>147.98048047413499</c:v>
                </c:pt>
                <c:pt idx="23541">
                  <c:v>147.98655295252399</c:v>
                </c:pt>
                <c:pt idx="23542">
                  <c:v>147.99285510787601</c:v>
                </c:pt>
                <c:pt idx="23543">
                  <c:v>148.00071854338799</c:v>
                </c:pt>
                <c:pt idx="23544">
                  <c:v>148.00170947902501</c:v>
                </c:pt>
                <c:pt idx="23545">
                  <c:v>147.99117144397599</c:v>
                </c:pt>
                <c:pt idx="23546">
                  <c:v>147.98282000002399</c:v>
                </c:pt>
                <c:pt idx="23547">
                  <c:v>147.97580410252101</c:v>
                </c:pt>
                <c:pt idx="23548">
                  <c:v>147.96955648629901</c:v>
                </c:pt>
                <c:pt idx="23549">
                  <c:v>147.96599275874399</c:v>
                </c:pt>
                <c:pt idx="23550">
                  <c:v>147.96384679797001</c:v>
                </c:pt>
                <c:pt idx="23551">
                  <c:v>147.96203624164599</c:v>
                </c:pt>
                <c:pt idx="23552">
                  <c:v>147.95932552655501</c:v>
                </c:pt>
                <c:pt idx="23553">
                  <c:v>147.955308674132</c:v>
                </c:pt>
                <c:pt idx="23554">
                  <c:v>147.95226528573201</c:v>
                </c:pt>
                <c:pt idx="23555">
                  <c:v>147.95446823940901</c:v>
                </c:pt>
                <c:pt idx="23556">
                  <c:v>147.95674172036499</c:v>
                </c:pt>
                <c:pt idx="23557">
                  <c:v>147.95355026454999</c:v>
                </c:pt>
                <c:pt idx="23558">
                  <c:v>147.950699999969</c:v>
                </c:pt>
                <c:pt idx="23559">
                  <c:v>147.94408235118999</c:v>
                </c:pt>
                <c:pt idx="23560">
                  <c:v>147.933883656951</c:v>
                </c:pt>
                <c:pt idx="23561">
                  <c:v>147.91944199945499</c:v>
                </c:pt>
                <c:pt idx="23562">
                  <c:v>147.90619431483</c:v>
                </c:pt>
                <c:pt idx="23563">
                  <c:v>147.89415251188899</c:v>
                </c:pt>
                <c:pt idx="23564">
                  <c:v>147.88376512455301</c:v>
                </c:pt>
                <c:pt idx="23565">
                  <c:v>147.87069546190801</c:v>
                </c:pt>
                <c:pt idx="23566">
                  <c:v>147.864909969427</c:v>
                </c:pt>
                <c:pt idx="23567">
                  <c:v>147.86376897972201</c:v>
                </c:pt>
                <c:pt idx="23568">
                  <c:v>147.86465503632701</c:v>
                </c:pt>
                <c:pt idx="23569">
                  <c:v>147.86672999994499</c:v>
                </c:pt>
                <c:pt idx="23570">
                  <c:v>147.87120032376299</c:v>
                </c:pt>
                <c:pt idx="23571">
                  <c:v>147.87045692229901</c:v>
                </c:pt>
                <c:pt idx="23572">
                  <c:v>147.86686920282</c:v>
                </c:pt>
                <c:pt idx="23573">
                  <c:v>147.862166258521</c:v>
                </c:pt>
                <c:pt idx="23574">
                  <c:v>147.856446224536</c:v>
                </c:pt>
                <c:pt idx="23575">
                  <c:v>147.847717207024</c:v>
                </c:pt>
                <c:pt idx="23576">
                  <c:v>147.837281145677</c:v>
                </c:pt>
                <c:pt idx="23577">
                  <c:v>147.82643413215101</c:v>
                </c:pt>
                <c:pt idx="23578">
                  <c:v>147.819877323508</c:v>
                </c:pt>
                <c:pt idx="23579">
                  <c:v>147.819639999938</c:v>
                </c:pt>
                <c:pt idx="23580">
                  <c:v>147.809869344958</c:v>
                </c:pt>
                <c:pt idx="23581">
                  <c:v>147.804980843565</c:v>
                </c:pt>
                <c:pt idx="23582">
                  <c:v>147.80299121759001</c:v>
                </c:pt>
                <c:pt idx="23583">
                  <c:v>147.80706980305499</c:v>
                </c:pt>
                <c:pt idx="23584">
                  <c:v>147.816776438402</c:v>
                </c:pt>
                <c:pt idx="23585">
                  <c:v>147.82667773169001</c:v>
                </c:pt>
                <c:pt idx="23586">
                  <c:v>147.831712278418</c:v>
                </c:pt>
                <c:pt idx="23587">
                  <c:v>147.835229536003</c:v>
                </c:pt>
                <c:pt idx="23588">
                  <c:v>147.836657244267</c:v>
                </c:pt>
                <c:pt idx="23589">
                  <c:v>147.84024005450499</c:v>
                </c:pt>
                <c:pt idx="23590">
                  <c:v>147.84017374512399</c:v>
                </c:pt>
                <c:pt idx="23591">
                  <c:v>147.83195000001899</c:v>
                </c:pt>
                <c:pt idx="23592">
                  <c:v>147.825161952694</c:v>
                </c:pt>
                <c:pt idx="23593">
                  <c:v>147.817004048375</c:v>
                </c:pt>
                <c:pt idx="23594">
                  <c:v>147.80847221737599</c:v>
                </c:pt>
                <c:pt idx="23595">
                  <c:v>147.81102961838201</c:v>
                </c:pt>
                <c:pt idx="23596">
                  <c:v>147.820308071619</c:v>
                </c:pt>
                <c:pt idx="23597">
                  <c:v>147.83503950634</c:v>
                </c:pt>
                <c:pt idx="23598">
                  <c:v>147.84238000001201</c:v>
                </c:pt>
                <c:pt idx="23599">
                  <c:v>147.84313009557999</c:v>
                </c:pt>
                <c:pt idx="23600">
                  <c:v>147.85022999998401</c:v>
                </c:pt>
                <c:pt idx="23601">
                  <c:v>147.85029547456901</c:v>
                </c:pt>
                <c:pt idx="23602">
                  <c:v>147.853780000005</c:v>
                </c:pt>
                <c:pt idx="23603">
                  <c:v>147.85559951951399</c:v>
                </c:pt>
                <c:pt idx="23604">
                  <c:v>147.85858755425301</c:v>
                </c:pt>
                <c:pt idx="23605">
                  <c:v>147.866163869622</c:v>
                </c:pt>
                <c:pt idx="23606">
                  <c:v>147.873289054796</c:v>
                </c:pt>
                <c:pt idx="23607">
                  <c:v>147.87881920637801</c:v>
                </c:pt>
                <c:pt idx="23608">
                  <c:v>147.88037392818899</c:v>
                </c:pt>
                <c:pt idx="23609">
                  <c:v>147.88003351256199</c:v>
                </c:pt>
                <c:pt idx="23610">
                  <c:v>147.88238631959999</c:v>
                </c:pt>
                <c:pt idx="23611">
                  <c:v>147.885447175248</c:v>
                </c:pt>
                <c:pt idx="23612">
                  <c:v>147.885587886688</c:v>
                </c:pt>
                <c:pt idx="23613">
                  <c:v>147.886066263163</c:v>
                </c:pt>
                <c:pt idx="23614">
                  <c:v>147.88676403200401</c:v>
                </c:pt>
                <c:pt idx="23615">
                  <c:v>147.881041457805</c:v>
                </c:pt>
                <c:pt idx="23616">
                  <c:v>147.86796820227201</c:v>
                </c:pt>
                <c:pt idx="23617">
                  <c:v>147.859338680197</c:v>
                </c:pt>
                <c:pt idx="23618">
                  <c:v>147.848340000023</c:v>
                </c:pt>
                <c:pt idx="23619">
                  <c:v>147.845139047695</c:v>
                </c:pt>
                <c:pt idx="23620">
                  <c:v>147.83926785076801</c:v>
                </c:pt>
                <c:pt idx="23621">
                  <c:v>147.833592369233</c:v>
                </c:pt>
                <c:pt idx="23622">
                  <c:v>147.832635946967</c:v>
                </c:pt>
                <c:pt idx="23623">
                  <c:v>147.83551569376399</c:v>
                </c:pt>
                <c:pt idx="23624">
                  <c:v>147.837367580879</c:v>
                </c:pt>
                <c:pt idx="23625">
                  <c:v>147.83561198433</c:v>
                </c:pt>
                <c:pt idx="23626">
                  <c:v>147.83161811530499</c:v>
                </c:pt>
                <c:pt idx="23627">
                  <c:v>147.82855940274101</c:v>
                </c:pt>
                <c:pt idx="23628">
                  <c:v>147.826850866222</c:v>
                </c:pt>
                <c:pt idx="23629">
                  <c:v>147.82895670908701</c:v>
                </c:pt>
                <c:pt idx="23630">
                  <c:v>147.83089338698801</c:v>
                </c:pt>
                <c:pt idx="23631">
                  <c:v>147.83023000003001</c:v>
                </c:pt>
                <c:pt idx="23632">
                  <c:v>147.83814999999399</c:v>
                </c:pt>
                <c:pt idx="23633">
                  <c:v>147.841264754343</c:v>
                </c:pt>
                <c:pt idx="23634">
                  <c:v>147.843486348292</c:v>
                </c:pt>
                <c:pt idx="23635">
                  <c:v>147.84833535901001</c:v>
                </c:pt>
                <c:pt idx="23636">
                  <c:v>147.85588165694901</c:v>
                </c:pt>
                <c:pt idx="23637">
                  <c:v>147.86611304621599</c:v>
                </c:pt>
                <c:pt idx="23638">
                  <c:v>147.87696301959801</c:v>
                </c:pt>
                <c:pt idx="23639">
                  <c:v>147.883997462221</c:v>
                </c:pt>
                <c:pt idx="23640">
                  <c:v>147.89013336206099</c:v>
                </c:pt>
                <c:pt idx="23641">
                  <c:v>147.89811103749599</c:v>
                </c:pt>
                <c:pt idx="23642">
                  <c:v>147.90089140872701</c:v>
                </c:pt>
                <c:pt idx="23643">
                  <c:v>147.90206930054501</c:v>
                </c:pt>
                <c:pt idx="23644">
                  <c:v>147.89660999999799</c:v>
                </c:pt>
                <c:pt idx="23645">
                  <c:v>147.892449136202</c:v>
                </c:pt>
                <c:pt idx="23646">
                  <c:v>147.89004667249699</c:v>
                </c:pt>
                <c:pt idx="23647">
                  <c:v>147.89187344355599</c:v>
                </c:pt>
                <c:pt idx="23648">
                  <c:v>147.89762539105101</c:v>
                </c:pt>
                <c:pt idx="23649">
                  <c:v>147.90678404463699</c:v>
                </c:pt>
                <c:pt idx="23650">
                  <c:v>147.917403040491</c:v>
                </c:pt>
                <c:pt idx="23651">
                  <c:v>147.92552819945701</c:v>
                </c:pt>
                <c:pt idx="23652">
                  <c:v>147.92965779417901</c:v>
                </c:pt>
                <c:pt idx="23653">
                  <c:v>147.93063639522501</c:v>
                </c:pt>
                <c:pt idx="23654">
                  <c:v>147.93174318981301</c:v>
                </c:pt>
                <c:pt idx="23655">
                  <c:v>147.93227792907601</c:v>
                </c:pt>
                <c:pt idx="23656">
                  <c:v>147.93604999997001</c:v>
                </c:pt>
                <c:pt idx="23657">
                  <c:v>147.93846202933301</c:v>
                </c:pt>
                <c:pt idx="23658">
                  <c:v>147.93943652329099</c:v>
                </c:pt>
                <c:pt idx="23659">
                  <c:v>147.93988596619801</c:v>
                </c:pt>
                <c:pt idx="23660">
                  <c:v>147.93803601936901</c:v>
                </c:pt>
                <c:pt idx="23661">
                  <c:v>147.93148409855499</c:v>
                </c:pt>
                <c:pt idx="23662">
                  <c:v>147.92426487256901</c:v>
                </c:pt>
                <c:pt idx="23663">
                  <c:v>147.919885415214</c:v>
                </c:pt>
                <c:pt idx="23664">
                  <c:v>147.92293311997099</c:v>
                </c:pt>
                <c:pt idx="23665">
                  <c:v>147.93171657313499</c:v>
                </c:pt>
                <c:pt idx="23666">
                  <c:v>147.947761589051</c:v>
                </c:pt>
                <c:pt idx="23667">
                  <c:v>147.960714494109</c:v>
                </c:pt>
                <c:pt idx="23668">
                  <c:v>147.96170000002999</c:v>
                </c:pt>
                <c:pt idx="23669">
                  <c:v>147.960729540805</c:v>
                </c:pt>
                <c:pt idx="23670">
                  <c:v>147.96689390723299</c:v>
                </c:pt>
                <c:pt idx="23671">
                  <c:v>147.97964957870599</c:v>
                </c:pt>
                <c:pt idx="23672">
                  <c:v>147.99704434261901</c:v>
                </c:pt>
                <c:pt idx="23673">
                  <c:v>148.00996084486701</c:v>
                </c:pt>
                <c:pt idx="23674">
                  <c:v>148.02250048435201</c:v>
                </c:pt>
                <c:pt idx="23675">
                  <c:v>148.03259750289101</c:v>
                </c:pt>
                <c:pt idx="23676">
                  <c:v>148.03535609342001</c:v>
                </c:pt>
                <c:pt idx="23677">
                  <c:v>148.03428807241801</c:v>
                </c:pt>
                <c:pt idx="23678">
                  <c:v>148.02348959371099</c:v>
                </c:pt>
                <c:pt idx="23679">
                  <c:v>148.011747658275</c:v>
                </c:pt>
                <c:pt idx="23680">
                  <c:v>148.004559999999</c:v>
                </c:pt>
                <c:pt idx="23681">
                  <c:v>147.99288677216799</c:v>
                </c:pt>
                <c:pt idx="23682">
                  <c:v>147.979947165563</c:v>
                </c:pt>
                <c:pt idx="23683">
                  <c:v>147.965059582717</c:v>
                </c:pt>
                <c:pt idx="23684">
                  <c:v>147.954230014883</c:v>
                </c:pt>
                <c:pt idx="23685">
                  <c:v>147.941547520347</c:v>
                </c:pt>
                <c:pt idx="23686">
                  <c:v>147.927736302498</c:v>
                </c:pt>
                <c:pt idx="23687">
                  <c:v>147.91015991323999</c:v>
                </c:pt>
                <c:pt idx="23688">
                  <c:v>147.888135689319</c:v>
                </c:pt>
                <c:pt idx="23689">
                  <c:v>147.867397761571</c:v>
                </c:pt>
                <c:pt idx="23690">
                  <c:v>147.84856965752601</c:v>
                </c:pt>
                <c:pt idx="23691">
                  <c:v>147.83312329674399</c:v>
                </c:pt>
                <c:pt idx="23692">
                  <c:v>147.82927031543599</c:v>
                </c:pt>
                <c:pt idx="23693">
                  <c:v>147.827560802439</c:v>
                </c:pt>
                <c:pt idx="23694">
                  <c:v>147.83144000002699</c:v>
                </c:pt>
                <c:pt idx="23695">
                  <c:v>147.831395284282</c:v>
                </c:pt>
                <c:pt idx="23696">
                  <c:v>147.82842416154801</c:v>
                </c:pt>
                <c:pt idx="23697">
                  <c:v>147.82677147354801</c:v>
                </c:pt>
                <c:pt idx="23698">
                  <c:v>147.825489032783</c:v>
                </c:pt>
                <c:pt idx="23699">
                  <c:v>147.824375111649</c:v>
                </c:pt>
                <c:pt idx="23700">
                  <c:v>147.820054514209</c:v>
                </c:pt>
                <c:pt idx="23701">
                  <c:v>147.800817421114</c:v>
                </c:pt>
                <c:pt idx="23702">
                  <c:v>147.77542960146701</c:v>
                </c:pt>
                <c:pt idx="23703">
                  <c:v>147.763022473593</c:v>
                </c:pt>
                <c:pt idx="23704">
                  <c:v>147.75371089928001</c:v>
                </c:pt>
                <c:pt idx="23705">
                  <c:v>147.73932835461801</c:v>
                </c:pt>
                <c:pt idx="23706">
                  <c:v>147.72778000000699</c:v>
                </c:pt>
                <c:pt idx="23707">
                  <c:v>147.72778000001199</c:v>
                </c:pt>
                <c:pt idx="23708">
                  <c:v>147.720519822624</c:v>
                </c:pt>
                <c:pt idx="23709">
                  <c:v>147.71820038788999</c:v>
                </c:pt>
                <c:pt idx="23710">
                  <c:v>147.72081000899701</c:v>
                </c:pt>
                <c:pt idx="23711">
                  <c:v>147.72674640045</c:v>
                </c:pt>
                <c:pt idx="23712">
                  <c:v>147.732464906508</c:v>
                </c:pt>
                <c:pt idx="23713">
                  <c:v>147.73633028585101</c:v>
                </c:pt>
                <c:pt idx="23714">
                  <c:v>147.73889916860301</c:v>
                </c:pt>
                <c:pt idx="23715">
                  <c:v>147.74249800614601</c:v>
                </c:pt>
                <c:pt idx="23716">
                  <c:v>147.74663805828601</c:v>
                </c:pt>
                <c:pt idx="23717">
                  <c:v>147.75072277337199</c:v>
                </c:pt>
                <c:pt idx="23718">
                  <c:v>147.768528362886</c:v>
                </c:pt>
                <c:pt idx="23719">
                  <c:v>147.805666582279</c:v>
                </c:pt>
                <c:pt idx="23720">
                  <c:v>147.82691191792301</c:v>
                </c:pt>
                <c:pt idx="23721">
                  <c:v>147.85499931740799</c:v>
                </c:pt>
                <c:pt idx="23722">
                  <c:v>147.881168762908</c:v>
                </c:pt>
                <c:pt idx="23723">
                  <c:v>147.90116083014701</c:v>
                </c:pt>
                <c:pt idx="23724">
                  <c:v>147.92086535655201</c:v>
                </c:pt>
                <c:pt idx="23725">
                  <c:v>147.94431566403699</c:v>
                </c:pt>
                <c:pt idx="23726">
                  <c:v>147.97019234544601</c:v>
                </c:pt>
                <c:pt idx="23727">
                  <c:v>147.99672778107001</c:v>
                </c:pt>
                <c:pt idx="23728">
                  <c:v>148.02346035087601</c:v>
                </c:pt>
                <c:pt idx="23729">
                  <c:v>148.05372081709299</c:v>
                </c:pt>
                <c:pt idx="23730">
                  <c:v>148.07202569430501</c:v>
                </c:pt>
                <c:pt idx="23731">
                  <c:v>148.084010970045</c:v>
                </c:pt>
                <c:pt idx="23732">
                  <c:v>148.09458861616201</c:v>
                </c:pt>
                <c:pt idx="23733">
                  <c:v>148.10825999996601</c:v>
                </c:pt>
                <c:pt idx="23734">
                  <c:v>148.11348322039601</c:v>
                </c:pt>
                <c:pt idx="23735">
                  <c:v>148.11748010187</c:v>
                </c:pt>
                <c:pt idx="23736">
                  <c:v>148.12453989712799</c:v>
                </c:pt>
                <c:pt idx="23737">
                  <c:v>148.12909485278001</c:v>
                </c:pt>
                <c:pt idx="23738">
                  <c:v>148.1315450626</c:v>
                </c:pt>
                <c:pt idx="23739">
                  <c:v>148.13166949984901</c:v>
                </c:pt>
                <c:pt idx="23740">
                  <c:v>148.12680171759999</c:v>
                </c:pt>
                <c:pt idx="23741">
                  <c:v>148.119518934105</c:v>
                </c:pt>
                <c:pt idx="23742">
                  <c:v>148.11032943951901</c:v>
                </c:pt>
                <c:pt idx="23743">
                  <c:v>148.098171596171</c:v>
                </c:pt>
                <c:pt idx="23744">
                  <c:v>148.08679405660001</c:v>
                </c:pt>
                <c:pt idx="23745">
                  <c:v>148.08068417493999</c:v>
                </c:pt>
                <c:pt idx="23746">
                  <c:v>148.07375733312099</c:v>
                </c:pt>
                <c:pt idx="23747">
                  <c:v>148.065290000022</c:v>
                </c:pt>
                <c:pt idx="23748">
                  <c:v>148.05513103691999</c:v>
                </c:pt>
                <c:pt idx="23749">
                  <c:v>148.03778446321999</c:v>
                </c:pt>
                <c:pt idx="23750">
                  <c:v>148.026418278031</c:v>
                </c:pt>
                <c:pt idx="23751">
                  <c:v>148.01541379250301</c:v>
                </c:pt>
                <c:pt idx="23752">
                  <c:v>148.006107277632</c:v>
                </c:pt>
                <c:pt idx="23753">
                  <c:v>148.00126424749499</c:v>
                </c:pt>
                <c:pt idx="23754">
                  <c:v>147.99947110322199</c:v>
                </c:pt>
                <c:pt idx="23755">
                  <c:v>147.996552212762</c:v>
                </c:pt>
                <c:pt idx="23756">
                  <c:v>147.991402556211</c:v>
                </c:pt>
                <c:pt idx="23757">
                  <c:v>147.98839002267599</c:v>
                </c:pt>
                <c:pt idx="23758">
                  <c:v>147.98955068514999</c:v>
                </c:pt>
                <c:pt idx="23759">
                  <c:v>147.989793048119</c:v>
                </c:pt>
                <c:pt idx="23760">
                  <c:v>147.99625157941799</c:v>
                </c:pt>
                <c:pt idx="23761">
                  <c:v>148.01063831407899</c:v>
                </c:pt>
                <c:pt idx="23762">
                  <c:v>148.01857000000899</c:v>
                </c:pt>
                <c:pt idx="23763">
                  <c:v>148.02268651479201</c:v>
                </c:pt>
                <c:pt idx="23764">
                  <c:v>148.017430396295</c:v>
                </c:pt>
                <c:pt idx="23765">
                  <c:v>148.008654194418</c:v>
                </c:pt>
                <c:pt idx="23766">
                  <c:v>147.99759372961299</c:v>
                </c:pt>
                <c:pt idx="23767">
                  <c:v>147.98533127650001</c:v>
                </c:pt>
                <c:pt idx="23768">
                  <c:v>147.97052339735299</c:v>
                </c:pt>
                <c:pt idx="23769">
                  <c:v>147.952809186358</c:v>
                </c:pt>
                <c:pt idx="23770">
                  <c:v>147.93668453792401</c:v>
                </c:pt>
                <c:pt idx="23771">
                  <c:v>147.92433601649799</c:v>
                </c:pt>
                <c:pt idx="23772">
                  <c:v>147.90837215435201</c:v>
                </c:pt>
                <c:pt idx="23773">
                  <c:v>147.90059137879399</c:v>
                </c:pt>
                <c:pt idx="23774">
                  <c:v>147.901915459679</c:v>
                </c:pt>
                <c:pt idx="23775">
                  <c:v>147.900892037761</c:v>
                </c:pt>
                <c:pt idx="23776">
                  <c:v>147.89981424849299</c:v>
                </c:pt>
                <c:pt idx="23777">
                  <c:v>147.896369331773</c:v>
                </c:pt>
                <c:pt idx="23778">
                  <c:v>147.891521497382</c:v>
                </c:pt>
                <c:pt idx="23779">
                  <c:v>147.88911429054201</c:v>
                </c:pt>
                <c:pt idx="23780">
                  <c:v>147.890918381495</c:v>
                </c:pt>
                <c:pt idx="23781">
                  <c:v>147.89428326877399</c:v>
                </c:pt>
                <c:pt idx="23782">
                  <c:v>147.89536569522801</c:v>
                </c:pt>
                <c:pt idx="23783">
                  <c:v>147.89122671454101</c:v>
                </c:pt>
                <c:pt idx="23784">
                  <c:v>147.883197601175</c:v>
                </c:pt>
                <c:pt idx="23785">
                  <c:v>147.877157817908</c:v>
                </c:pt>
                <c:pt idx="23786">
                  <c:v>147.87362651129001</c:v>
                </c:pt>
                <c:pt idx="23787">
                  <c:v>147.87666000002699</c:v>
                </c:pt>
                <c:pt idx="23788">
                  <c:v>147.88010897110601</c:v>
                </c:pt>
                <c:pt idx="23789">
                  <c:v>147.880744653351</c:v>
                </c:pt>
                <c:pt idx="23790">
                  <c:v>147.876785492154</c:v>
                </c:pt>
                <c:pt idx="23791">
                  <c:v>147.87053873735999</c:v>
                </c:pt>
                <c:pt idx="23792">
                  <c:v>147.86970710747201</c:v>
                </c:pt>
                <c:pt idx="23793">
                  <c:v>147.87558031980601</c:v>
                </c:pt>
                <c:pt idx="23794">
                  <c:v>147.882024986586</c:v>
                </c:pt>
                <c:pt idx="23795">
                  <c:v>147.88624783145701</c:v>
                </c:pt>
                <c:pt idx="23796">
                  <c:v>147.89193648269099</c:v>
                </c:pt>
                <c:pt idx="23797">
                  <c:v>147.898226390221</c:v>
                </c:pt>
                <c:pt idx="23798">
                  <c:v>147.907376819457</c:v>
                </c:pt>
                <c:pt idx="23799">
                  <c:v>147.91100000001899</c:v>
                </c:pt>
                <c:pt idx="23800">
                  <c:v>147.91491936562201</c:v>
                </c:pt>
                <c:pt idx="23801">
                  <c:v>147.921278264233</c:v>
                </c:pt>
                <c:pt idx="23802">
                  <c:v>147.931105188716</c:v>
                </c:pt>
                <c:pt idx="23803">
                  <c:v>147.94347603385401</c:v>
                </c:pt>
                <c:pt idx="23804">
                  <c:v>147.95798375503199</c:v>
                </c:pt>
                <c:pt idx="23805">
                  <c:v>147.97278027502</c:v>
                </c:pt>
                <c:pt idx="23806">
                  <c:v>147.98420990945499</c:v>
                </c:pt>
                <c:pt idx="23807">
                  <c:v>147.99458538403599</c:v>
                </c:pt>
                <c:pt idx="23808">
                  <c:v>148.00067834151301</c:v>
                </c:pt>
                <c:pt idx="23809">
                  <c:v>148.00512284380301</c:v>
                </c:pt>
                <c:pt idx="23810">
                  <c:v>148.006300000008</c:v>
                </c:pt>
                <c:pt idx="23811">
                  <c:v>148.00707867629299</c:v>
                </c:pt>
                <c:pt idx="23812">
                  <c:v>148.007109999965</c:v>
                </c:pt>
                <c:pt idx="23813">
                  <c:v>148.003489796753</c:v>
                </c:pt>
                <c:pt idx="23814">
                  <c:v>148.00136000005801</c:v>
                </c:pt>
                <c:pt idx="23815">
                  <c:v>147.99870088568801</c:v>
                </c:pt>
                <c:pt idx="23816">
                  <c:v>147.991167738527</c:v>
                </c:pt>
                <c:pt idx="23817">
                  <c:v>147.98152402093501</c:v>
                </c:pt>
                <c:pt idx="23818">
                  <c:v>147.975577514311</c:v>
                </c:pt>
                <c:pt idx="23819">
                  <c:v>147.97067487186101</c:v>
                </c:pt>
                <c:pt idx="23820">
                  <c:v>147.97077490531899</c:v>
                </c:pt>
                <c:pt idx="23821">
                  <c:v>147.97508108518701</c:v>
                </c:pt>
                <c:pt idx="23822">
                  <c:v>147.978550000063</c:v>
                </c:pt>
                <c:pt idx="23823">
                  <c:v>147.97946033144501</c:v>
                </c:pt>
                <c:pt idx="23824">
                  <c:v>147.97883379089799</c:v>
                </c:pt>
                <c:pt idx="23825">
                  <c:v>147.980323221123</c:v>
                </c:pt>
                <c:pt idx="23826">
                  <c:v>147.97941480552899</c:v>
                </c:pt>
                <c:pt idx="23827">
                  <c:v>147.971067555508</c:v>
                </c:pt>
                <c:pt idx="23828">
                  <c:v>147.95772626680301</c:v>
                </c:pt>
                <c:pt idx="23829">
                  <c:v>147.94964318235199</c:v>
                </c:pt>
                <c:pt idx="23830">
                  <c:v>147.94737346994199</c:v>
                </c:pt>
                <c:pt idx="23831">
                  <c:v>147.94868938658601</c:v>
                </c:pt>
                <c:pt idx="23832">
                  <c:v>147.96038615283501</c:v>
                </c:pt>
                <c:pt idx="23833">
                  <c:v>147.97500962346399</c:v>
                </c:pt>
                <c:pt idx="23834">
                  <c:v>147.98817034472299</c:v>
                </c:pt>
                <c:pt idx="23835">
                  <c:v>148.005360000004</c:v>
                </c:pt>
                <c:pt idx="23836">
                  <c:v>148.02843179161499</c:v>
                </c:pt>
                <c:pt idx="23837">
                  <c:v>148.04910586766999</c:v>
                </c:pt>
                <c:pt idx="23838">
                  <c:v>148.068562917886</c:v>
                </c:pt>
                <c:pt idx="23839">
                  <c:v>148.07829832392099</c:v>
                </c:pt>
                <c:pt idx="23840">
                  <c:v>148.086494003631</c:v>
                </c:pt>
                <c:pt idx="23841">
                  <c:v>148.090672872879</c:v>
                </c:pt>
                <c:pt idx="23842">
                  <c:v>148.092154938378</c:v>
                </c:pt>
                <c:pt idx="23843">
                  <c:v>148.09090815660801</c:v>
                </c:pt>
                <c:pt idx="23844">
                  <c:v>148.09203881949401</c:v>
                </c:pt>
                <c:pt idx="23845">
                  <c:v>148.09299000000499</c:v>
                </c:pt>
                <c:pt idx="23846">
                  <c:v>148.0848653571</c:v>
                </c:pt>
                <c:pt idx="23847">
                  <c:v>148.06968692656201</c:v>
                </c:pt>
                <c:pt idx="23848">
                  <c:v>148.05950553404</c:v>
                </c:pt>
                <c:pt idx="23849">
                  <c:v>148.050069181586</c:v>
                </c:pt>
                <c:pt idx="23850">
                  <c:v>148.038539282844</c:v>
                </c:pt>
                <c:pt idx="23851">
                  <c:v>148.02290460076401</c:v>
                </c:pt>
                <c:pt idx="23852">
                  <c:v>148.003513992808</c:v>
                </c:pt>
                <c:pt idx="23853">
                  <c:v>147.982677327895</c:v>
                </c:pt>
                <c:pt idx="23854">
                  <c:v>147.96427260736999</c:v>
                </c:pt>
                <c:pt idx="23855">
                  <c:v>147.95259050830899</c:v>
                </c:pt>
                <c:pt idx="23856">
                  <c:v>147.945361209943</c:v>
                </c:pt>
                <c:pt idx="23857">
                  <c:v>147.93968194209299</c:v>
                </c:pt>
                <c:pt idx="23858">
                  <c:v>147.93203218335</c:v>
                </c:pt>
                <c:pt idx="23859">
                  <c:v>147.925495969406</c:v>
                </c:pt>
                <c:pt idx="23860">
                  <c:v>147.92388999999901</c:v>
                </c:pt>
                <c:pt idx="23861">
                  <c:v>147.92173229171999</c:v>
                </c:pt>
                <c:pt idx="23862">
                  <c:v>147.918086826067</c:v>
                </c:pt>
                <c:pt idx="23863">
                  <c:v>147.91402522470099</c:v>
                </c:pt>
                <c:pt idx="23864">
                  <c:v>147.912592093418</c:v>
                </c:pt>
                <c:pt idx="23865">
                  <c:v>147.913291731584</c:v>
                </c:pt>
                <c:pt idx="23866">
                  <c:v>147.914745544852</c:v>
                </c:pt>
                <c:pt idx="23867">
                  <c:v>147.91447303060099</c:v>
                </c:pt>
                <c:pt idx="23868">
                  <c:v>147.90387320039801</c:v>
                </c:pt>
                <c:pt idx="23869">
                  <c:v>147.888800092807</c:v>
                </c:pt>
                <c:pt idx="23870">
                  <c:v>147.87661576242701</c:v>
                </c:pt>
                <c:pt idx="23871">
                  <c:v>147.85992604169601</c:v>
                </c:pt>
                <c:pt idx="23872">
                  <c:v>147.85047376053001</c:v>
                </c:pt>
                <c:pt idx="23873">
                  <c:v>147.84495767522</c:v>
                </c:pt>
                <c:pt idx="23874">
                  <c:v>147.83957000000299</c:v>
                </c:pt>
                <c:pt idx="23875">
                  <c:v>147.83454962772001</c:v>
                </c:pt>
                <c:pt idx="23876">
                  <c:v>147.82402736422799</c:v>
                </c:pt>
                <c:pt idx="23877">
                  <c:v>147.81490892320301</c:v>
                </c:pt>
                <c:pt idx="23878">
                  <c:v>147.809043006948</c:v>
                </c:pt>
                <c:pt idx="23879">
                  <c:v>147.80552950507999</c:v>
                </c:pt>
                <c:pt idx="23880">
                  <c:v>147.804676195165</c:v>
                </c:pt>
                <c:pt idx="23881">
                  <c:v>147.807349716549</c:v>
                </c:pt>
                <c:pt idx="23882">
                  <c:v>147.81361761091699</c:v>
                </c:pt>
                <c:pt idx="23883">
                  <c:v>147.82640741409699</c:v>
                </c:pt>
                <c:pt idx="23884">
                  <c:v>147.83919189192699</c:v>
                </c:pt>
                <c:pt idx="23885">
                  <c:v>147.847485882814</c:v>
                </c:pt>
                <c:pt idx="23886">
                  <c:v>147.86029702059801</c:v>
                </c:pt>
                <c:pt idx="23887">
                  <c:v>147.87700000002101</c:v>
                </c:pt>
                <c:pt idx="23888">
                  <c:v>147.89521354958001</c:v>
                </c:pt>
                <c:pt idx="23889">
                  <c:v>147.91071304870999</c:v>
                </c:pt>
                <c:pt idx="23890">
                  <c:v>147.923488170193</c:v>
                </c:pt>
                <c:pt idx="23891">
                  <c:v>147.93842028706001</c:v>
                </c:pt>
                <c:pt idx="23892">
                  <c:v>147.95330029833099</c:v>
                </c:pt>
                <c:pt idx="23893">
                  <c:v>147.96273719440401</c:v>
                </c:pt>
                <c:pt idx="23894">
                  <c:v>147.96842720027999</c:v>
                </c:pt>
                <c:pt idx="23895">
                  <c:v>147.97284564875</c:v>
                </c:pt>
                <c:pt idx="23896">
                  <c:v>147.97787865698399</c:v>
                </c:pt>
                <c:pt idx="23897">
                  <c:v>147.980230259509</c:v>
                </c:pt>
                <c:pt idx="23898">
                  <c:v>147.98019140389101</c:v>
                </c:pt>
                <c:pt idx="23899">
                  <c:v>147.986080400422</c:v>
                </c:pt>
                <c:pt idx="23900">
                  <c:v>147.995150000015</c:v>
                </c:pt>
                <c:pt idx="23901">
                  <c:v>147.99958959398799</c:v>
                </c:pt>
                <c:pt idx="23902">
                  <c:v>148.00754929631</c:v>
                </c:pt>
                <c:pt idx="23903">
                  <c:v>148.01221359975099</c:v>
                </c:pt>
                <c:pt idx="23904">
                  <c:v>148.01846709090401</c:v>
                </c:pt>
                <c:pt idx="23905">
                  <c:v>148.02454331578701</c:v>
                </c:pt>
                <c:pt idx="23906">
                  <c:v>148.02957192309401</c:v>
                </c:pt>
                <c:pt idx="23907">
                  <c:v>148.034122638192</c:v>
                </c:pt>
                <c:pt idx="23908">
                  <c:v>148.040466874776</c:v>
                </c:pt>
                <c:pt idx="23909">
                  <c:v>148.043825521044</c:v>
                </c:pt>
                <c:pt idx="23910">
                  <c:v>148.04148999999899</c:v>
                </c:pt>
                <c:pt idx="23911">
                  <c:v>148.04011560257899</c:v>
                </c:pt>
                <c:pt idx="23912">
                  <c:v>148.033367837649</c:v>
                </c:pt>
                <c:pt idx="23913">
                  <c:v>148.02793488425101</c:v>
                </c:pt>
                <c:pt idx="23914">
                  <c:v>148.02348816260701</c:v>
                </c:pt>
                <c:pt idx="23915">
                  <c:v>148.02017243053501</c:v>
                </c:pt>
                <c:pt idx="23916">
                  <c:v>148.01758112889701</c:v>
                </c:pt>
                <c:pt idx="23917">
                  <c:v>148.01329256094201</c:v>
                </c:pt>
                <c:pt idx="23918">
                  <c:v>148.00866094999299</c:v>
                </c:pt>
                <c:pt idx="23919">
                  <c:v>148.00377607299799</c:v>
                </c:pt>
                <c:pt idx="23920">
                  <c:v>148.00174000000499</c:v>
                </c:pt>
                <c:pt idx="23921">
                  <c:v>148.00225290665199</c:v>
                </c:pt>
                <c:pt idx="23922">
                  <c:v>148.006264717417</c:v>
                </c:pt>
                <c:pt idx="23923">
                  <c:v>148.01251823727301</c:v>
                </c:pt>
                <c:pt idx="23924">
                  <c:v>148.00435302684201</c:v>
                </c:pt>
                <c:pt idx="23925">
                  <c:v>147.992899999966</c:v>
                </c:pt>
                <c:pt idx="23926">
                  <c:v>147.98191912591599</c:v>
                </c:pt>
                <c:pt idx="23927">
                  <c:v>147.96575400297601</c:v>
                </c:pt>
                <c:pt idx="23928">
                  <c:v>147.949759767231</c:v>
                </c:pt>
                <c:pt idx="23929">
                  <c:v>147.93223633777399</c:v>
                </c:pt>
                <c:pt idx="23930">
                  <c:v>147.910419895632</c:v>
                </c:pt>
                <c:pt idx="23931">
                  <c:v>147.889302883184</c:v>
                </c:pt>
                <c:pt idx="23932">
                  <c:v>147.871459262656</c:v>
                </c:pt>
                <c:pt idx="23933">
                  <c:v>147.84666974659501</c:v>
                </c:pt>
                <c:pt idx="23934">
                  <c:v>147.82196192255699</c:v>
                </c:pt>
                <c:pt idx="23935">
                  <c:v>147.794128545902</c:v>
                </c:pt>
                <c:pt idx="23936">
                  <c:v>147.773527462765</c:v>
                </c:pt>
                <c:pt idx="23937">
                  <c:v>147.75203347183501</c:v>
                </c:pt>
                <c:pt idx="23938">
                  <c:v>147.728610000055</c:v>
                </c:pt>
                <c:pt idx="23939">
                  <c:v>147.707057834181</c:v>
                </c:pt>
                <c:pt idx="23940">
                  <c:v>147.690602142053</c:v>
                </c:pt>
                <c:pt idx="23941">
                  <c:v>147.682182363289</c:v>
                </c:pt>
                <c:pt idx="23942">
                  <c:v>147.672306505899</c:v>
                </c:pt>
                <c:pt idx="23943">
                  <c:v>147.659053966653</c:v>
                </c:pt>
                <c:pt idx="23944">
                  <c:v>147.646597045172</c:v>
                </c:pt>
                <c:pt idx="23945">
                  <c:v>147.636846114902</c:v>
                </c:pt>
                <c:pt idx="23946">
                  <c:v>147.63118697565099</c:v>
                </c:pt>
                <c:pt idx="23947">
                  <c:v>147.631784123486</c:v>
                </c:pt>
                <c:pt idx="23948">
                  <c:v>147.633699927615</c:v>
                </c:pt>
                <c:pt idx="23949">
                  <c:v>147.64137724586399</c:v>
                </c:pt>
                <c:pt idx="23950">
                  <c:v>147.657561954588</c:v>
                </c:pt>
                <c:pt idx="23951">
                  <c:v>147.674621411825</c:v>
                </c:pt>
                <c:pt idx="23952">
                  <c:v>147.69736537415099</c:v>
                </c:pt>
                <c:pt idx="23953">
                  <c:v>147.718829999983</c:v>
                </c:pt>
                <c:pt idx="23954">
                  <c:v>147.734922440221</c:v>
                </c:pt>
                <c:pt idx="23955">
                  <c:v>147.75302488067899</c:v>
                </c:pt>
                <c:pt idx="23956">
                  <c:v>147.78705884204899</c:v>
                </c:pt>
                <c:pt idx="23957">
                  <c:v>147.82864801811601</c:v>
                </c:pt>
                <c:pt idx="23958">
                  <c:v>147.850425716871</c:v>
                </c:pt>
                <c:pt idx="23959">
                  <c:v>147.87487848636499</c:v>
                </c:pt>
                <c:pt idx="23960">
                  <c:v>147.902356965937</c:v>
                </c:pt>
                <c:pt idx="23961">
                  <c:v>147.925722003793</c:v>
                </c:pt>
                <c:pt idx="23962">
                  <c:v>147.95029283970001</c:v>
                </c:pt>
                <c:pt idx="23963">
                  <c:v>147.97418283787999</c:v>
                </c:pt>
                <c:pt idx="23964">
                  <c:v>147.98456414547201</c:v>
                </c:pt>
                <c:pt idx="23965">
                  <c:v>147.99083000002099</c:v>
                </c:pt>
                <c:pt idx="23966">
                  <c:v>148.000512075069</c:v>
                </c:pt>
                <c:pt idx="23967">
                  <c:v>148.00918556788699</c:v>
                </c:pt>
                <c:pt idx="23968">
                  <c:v>148.01738467343301</c:v>
                </c:pt>
                <c:pt idx="23969">
                  <c:v>148.027352594532</c:v>
                </c:pt>
                <c:pt idx="23970">
                  <c:v>148.03539899523199</c:v>
                </c:pt>
                <c:pt idx="23971">
                  <c:v>148.037484166745</c:v>
                </c:pt>
                <c:pt idx="23972">
                  <c:v>148.039580768283</c:v>
                </c:pt>
                <c:pt idx="23973">
                  <c:v>148.04432843648601</c:v>
                </c:pt>
                <c:pt idx="23974">
                  <c:v>148.05102070918201</c:v>
                </c:pt>
                <c:pt idx="23975">
                  <c:v>148.053382631651</c:v>
                </c:pt>
                <c:pt idx="23976">
                  <c:v>148.04890193174799</c:v>
                </c:pt>
                <c:pt idx="23977">
                  <c:v>148.043619999969</c:v>
                </c:pt>
                <c:pt idx="23978">
                  <c:v>148.03343018740301</c:v>
                </c:pt>
                <c:pt idx="23979">
                  <c:v>148.02290130870099</c:v>
                </c:pt>
                <c:pt idx="23980">
                  <c:v>148.008421655966</c:v>
                </c:pt>
                <c:pt idx="23981">
                  <c:v>147.98989953616501</c:v>
                </c:pt>
                <c:pt idx="23982">
                  <c:v>147.97017664912599</c:v>
                </c:pt>
                <c:pt idx="23983">
                  <c:v>147.95088710103499</c:v>
                </c:pt>
                <c:pt idx="23984">
                  <c:v>147.91593917405299</c:v>
                </c:pt>
                <c:pt idx="23985">
                  <c:v>147.868653449455</c:v>
                </c:pt>
                <c:pt idx="23986">
                  <c:v>147.84778137684901</c:v>
                </c:pt>
                <c:pt idx="23987">
                  <c:v>147.82892000001701</c:v>
                </c:pt>
                <c:pt idx="23988">
                  <c:v>147.817153340152</c:v>
                </c:pt>
                <c:pt idx="23989">
                  <c:v>147.80720161752799</c:v>
                </c:pt>
                <c:pt idx="23990">
                  <c:v>147.79467071739299</c:v>
                </c:pt>
                <c:pt idx="23991">
                  <c:v>147.784325376608</c:v>
                </c:pt>
                <c:pt idx="23992">
                  <c:v>147.77532712220801</c:v>
                </c:pt>
                <c:pt idx="23993">
                  <c:v>147.768262888935</c:v>
                </c:pt>
                <c:pt idx="23994">
                  <c:v>147.76357442011599</c:v>
                </c:pt>
                <c:pt idx="23995">
                  <c:v>147.75746623686899</c:v>
                </c:pt>
                <c:pt idx="23996">
                  <c:v>147.75680895614201</c:v>
                </c:pt>
                <c:pt idx="23997">
                  <c:v>147.758299747786</c:v>
                </c:pt>
                <c:pt idx="23998">
                  <c:v>147.76080840597299</c:v>
                </c:pt>
                <c:pt idx="23999">
                  <c:v>147.77099621865301</c:v>
                </c:pt>
                <c:pt idx="24000">
                  <c:v>147.778971503268</c:v>
                </c:pt>
                <c:pt idx="24001">
                  <c:v>147.79885999998299</c:v>
                </c:pt>
                <c:pt idx="24002">
                  <c:v>147.829502608963</c:v>
                </c:pt>
                <c:pt idx="24003">
                  <c:v>147.85631073115999</c:v>
                </c:pt>
                <c:pt idx="24004">
                  <c:v>147.882713075504</c:v>
                </c:pt>
                <c:pt idx="24005">
                  <c:v>147.90665119634801</c:v>
                </c:pt>
                <c:pt idx="24006">
                  <c:v>147.93080405767</c:v>
                </c:pt>
                <c:pt idx="24007">
                  <c:v>147.954547367386</c:v>
                </c:pt>
                <c:pt idx="24008">
                  <c:v>147.976574286665</c:v>
                </c:pt>
                <c:pt idx="24009">
                  <c:v>147.99935382154899</c:v>
                </c:pt>
                <c:pt idx="24010">
                  <c:v>148.020923663384</c:v>
                </c:pt>
                <c:pt idx="24011">
                  <c:v>148.04254489235899</c:v>
                </c:pt>
                <c:pt idx="24012">
                  <c:v>148.07004491603001</c:v>
                </c:pt>
                <c:pt idx="24013">
                  <c:v>148.09877000002999</c:v>
                </c:pt>
                <c:pt idx="24014">
                  <c:v>148.11026407555801</c:v>
                </c:pt>
                <c:pt idx="24015">
                  <c:v>148.11716014945</c:v>
                </c:pt>
                <c:pt idx="24016">
                  <c:v>148.12202588599101</c:v>
                </c:pt>
                <c:pt idx="24017">
                  <c:v>148.12718649988901</c:v>
                </c:pt>
                <c:pt idx="24018">
                  <c:v>148.133491299273</c:v>
                </c:pt>
                <c:pt idx="24019">
                  <c:v>148.139092646401</c:v>
                </c:pt>
                <c:pt idx="24020">
                  <c:v>148.14138856000301</c:v>
                </c:pt>
                <c:pt idx="24021">
                  <c:v>148.14344403945401</c:v>
                </c:pt>
                <c:pt idx="24022">
                  <c:v>148.14011272104699</c:v>
                </c:pt>
                <c:pt idx="24023">
                  <c:v>148.13513306973701</c:v>
                </c:pt>
                <c:pt idx="24024">
                  <c:v>148.130719613671</c:v>
                </c:pt>
                <c:pt idx="24025">
                  <c:v>148.128749999984</c:v>
                </c:pt>
                <c:pt idx="24026">
                  <c:v>148.124258950013</c:v>
                </c:pt>
                <c:pt idx="24027">
                  <c:v>148.11884696103101</c:v>
                </c:pt>
                <c:pt idx="24028">
                  <c:v>148.115139999945</c:v>
                </c:pt>
                <c:pt idx="24029">
                  <c:v>148.11682421971301</c:v>
                </c:pt>
                <c:pt idx="24030">
                  <c:v>148.11975000003201</c:v>
                </c:pt>
                <c:pt idx="24031">
                  <c:v>148.12205632272699</c:v>
                </c:pt>
                <c:pt idx="24032">
                  <c:v>148.127417017883</c:v>
                </c:pt>
                <c:pt idx="24033">
                  <c:v>148.12673990434001</c:v>
                </c:pt>
                <c:pt idx="24034">
                  <c:v>148.11949434420501</c:v>
                </c:pt>
                <c:pt idx="24035">
                  <c:v>148.109202024344</c:v>
                </c:pt>
                <c:pt idx="24036">
                  <c:v>148.100640458474</c:v>
                </c:pt>
                <c:pt idx="24037">
                  <c:v>148.095965356063</c:v>
                </c:pt>
                <c:pt idx="24038">
                  <c:v>148.09796212173799</c:v>
                </c:pt>
                <c:pt idx="24039">
                  <c:v>148.09618999996499</c:v>
                </c:pt>
                <c:pt idx="24040">
                  <c:v>148.09397489217699</c:v>
                </c:pt>
                <c:pt idx="24041">
                  <c:v>148.09205236740499</c:v>
                </c:pt>
                <c:pt idx="24042">
                  <c:v>148.08673770045601</c:v>
                </c:pt>
                <c:pt idx="24043">
                  <c:v>148.07717413793699</c:v>
                </c:pt>
                <c:pt idx="24044">
                  <c:v>148.06496323327801</c:v>
                </c:pt>
                <c:pt idx="24045">
                  <c:v>148.051335074099</c:v>
                </c:pt>
                <c:pt idx="24046">
                  <c:v>148.03544300912799</c:v>
                </c:pt>
                <c:pt idx="24047">
                  <c:v>148.02420298653101</c:v>
                </c:pt>
                <c:pt idx="24048">
                  <c:v>148.02336424426099</c:v>
                </c:pt>
                <c:pt idx="24049">
                  <c:v>148.018692806194</c:v>
                </c:pt>
                <c:pt idx="24050">
                  <c:v>148.01381361481899</c:v>
                </c:pt>
                <c:pt idx="24051">
                  <c:v>148.012019999996</c:v>
                </c:pt>
                <c:pt idx="24052">
                  <c:v>148.012936662767</c:v>
                </c:pt>
                <c:pt idx="24053">
                  <c:v>148.01227064937299</c:v>
                </c:pt>
                <c:pt idx="24054">
                  <c:v>148.01468195207499</c:v>
                </c:pt>
                <c:pt idx="24055">
                  <c:v>148.021534363368</c:v>
                </c:pt>
                <c:pt idx="24056">
                  <c:v>148.029451090225</c:v>
                </c:pt>
                <c:pt idx="24057">
                  <c:v>148.03654555131499</c:v>
                </c:pt>
                <c:pt idx="24058">
                  <c:v>148.04550872670299</c:v>
                </c:pt>
                <c:pt idx="24059">
                  <c:v>148.05046257375</c:v>
                </c:pt>
                <c:pt idx="24060">
                  <c:v>148.05031594457901</c:v>
                </c:pt>
                <c:pt idx="24061">
                  <c:v>148.044729687965</c:v>
                </c:pt>
                <c:pt idx="24062">
                  <c:v>148.03669647207701</c:v>
                </c:pt>
                <c:pt idx="24063">
                  <c:v>148.03098752250801</c:v>
                </c:pt>
                <c:pt idx="24064">
                  <c:v>148.029061543257</c:v>
                </c:pt>
                <c:pt idx="24065">
                  <c:v>148.026570000004</c:v>
                </c:pt>
                <c:pt idx="24066">
                  <c:v>148.022025356623</c:v>
                </c:pt>
                <c:pt idx="24067">
                  <c:v>148.01426505720599</c:v>
                </c:pt>
                <c:pt idx="24068">
                  <c:v>148.004071364038</c:v>
                </c:pt>
                <c:pt idx="24069">
                  <c:v>147.98566373580499</c:v>
                </c:pt>
                <c:pt idx="24070">
                  <c:v>147.96281555295801</c:v>
                </c:pt>
                <c:pt idx="24071">
                  <c:v>147.94548775375199</c:v>
                </c:pt>
                <c:pt idx="24072">
                  <c:v>147.93839242507099</c:v>
                </c:pt>
                <c:pt idx="24073">
                  <c:v>147.939609296074</c:v>
                </c:pt>
                <c:pt idx="24074">
                  <c:v>147.94099378416499</c:v>
                </c:pt>
                <c:pt idx="24075">
                  <c:v>147.93594476311</c:v>
                </c:pt>
                <c:pt idx="24076">
                  <c:v>147.92828752152101</c:v>
                </c:pt>
                <c:pt idx="24077">
                  <c:v>147.92566314094</c:v>
                </c:pt>
                <c:pt idx="24078">
                  <c:v>147.926007769752</c:v>
                </c:pt>
                <c:pt idx="24079">
                  <c:v>147.92377034642399</c:v>
                </c:pt>
                <c:pt idx="24080">
                  <c:v>147.92510999998299</c:v>
                </c:pt>
                <c:pt idx="24081">
                  <c:v>147.93290191608199</c:v>
                </c:pt>
                <c:pt idx="24082">
                  <c:v>147.943765401684</c:v>
                </c:pt>
                <c:pt idx="24083">
                  <c:v>147.955862236531</c:v>
                </c:pt>
                <c:pt idx="24084">
                  <c:v>147.97098953373199</c:v>
                </c:pt>
                <c:pt idx="24085">
                  <c:v>147.98450111424</c:v>
                </c:pt>
                <c:pt idx="24086">
                  <c:v>147.995846103345</c:v>
                </c:pt>
                <c:pt idx="24087">
                  <c:v>148.01060339421301</c:v>
                </c:pt>
                <c:pt idx="24088">
                  <c:v>148.02360481665201</c:v>
                </c:pt>
                <c:pt idx="24089">
                  <c:v>148.02960456343001</c:v>
                </c:pt>
                <c:pt idx="24090">
                  <c:v>148.03354411270001</c:v>
                </c:pt>
                <c:pt idx="24091">
                  <c:v>148.033993011718</c:v>
                </c:pt>
                <c:pt idx="24092">
                  <c:v>148.038530000017</c:v>
                </c:pt>
                <c:pt idx="24093">
                  <c:v>148.04283816023499</c:v>
                </c:pt>
                <c:pt idx="24094">
                  <c:v>148.043072981254</c:v>
                </c:pt>
                <c:pt idx="24095">
                  <c:v>148.040476613441</c:v>
                </c:pt>
                <c:pt idx="24096">
                  <c:v>148.03234642319501</c:v>
                </c:pt>
                <c:pt idx="24097">
                  <c:v>148.02060218366199</c:v>
                </c:pt>
                <c:pt idx="24098">
                  <c:v>148.00743820834799</c:v>
                </c:pt>
                <c:pt idx="24099">
                  <c:v>147.99324733077799</c:v>
                </c:pt>
                <c:pt idx="24100">
                  <c:v>147.97920733331901</c:v>
                </c:pt>
                <c:pt idx="24101">
                  <c:v>147.96164499641401</c:v>
                </c:pt>
                <c:pt idx="24102">
                  <c:v>147.944221721117</c:v>
                </c:pt>
                <c:pt idx="24103">
                  <c:v>147.93188446207199</c:v>
                </c:pt>
                <c:pt idx="24104">
                  <c:v>147.927096531839</c:v>
                </c:pt>
                <c:pt idx="24105">
                  <c:v>147.920679999984</c:v>
                </c:pt>
                <c:pt idx="24106">
                  <c:v>147.92187596881899</c:v>
                </c:pt>
                <c:pt idx="24107">
                  <c:v>147.92312275245999</c:v>
                </c:pt>
                <c:pt idx="24108">
                  <c:v>147.922240492637</c:v>
                </c:pt>
                <c:pt idx="24109">
                  <c:v>147.92155284006799</c:v>
                </c:pt>
                <c:pt idx="24110">
                  <c:v>147.91907756191</c:v>
                </c:pt>
                <c:pt idx="24111">
                  <c:v>147.91490122145501</c:v>
                </c:pt>
                <c:pt idx="24112">
                  <c:v>147.911538677046</c:v>
                </c:pt>
                <c:pt idx="24113">
                  <c:v>147.907108862511</c:v>
                </c:pt>
                <c:pt idx="24114">
                  <c:v>147.903387693083</c:v>
                </c:pt>
                <c:pt idx="24115">
                  <c:v>147.89818223438999</c:v>
                </c:pt>
                <c:pt idx="24116">
                  <c:v>147.896279754868</c:v>
                </c:pt>
                <c:pt idx="24117">
                  <c:v>147.89790817118401</c:v>
                </c:pt>
                <c:pt idx="24118">
                  <c:v>147.903994422685</c:v>
                </c:pt>
                <c:pt idx="24119">
                  <c:v>147.90963638297001</c:v>
                </c:pt>
                <c:pt idx="24120">
                  <c:v>147.91974895744201</c:v>
                </c:pt>
                <c:pt idx="24121">
                  <c:v>147.93393999995101</c:v>
                </c:pt>
                <c:pt idx="24122">
                  <c:v>147.94082276773699</c:v>
                </c:pt>
                <c:pt idx="24123">
                  <c:v>147.94638681633</c:v>
                </c:pt>
                <c:pt idx="24124">
                  <c:v>147.94882288835299</c:v>
                </c:pt>
                <c:pt idx="24125">
                  <c:v>147.94523945028001</c:v>
                </c:pt>
                <c:pt idx="24126">
                  <c:v>147.94408741739099</c:v>
                </c:pt>
                <c:pt idx="24127">
                  <c:v>147.94857148042701</c:v>
                </c:pt>
                <c:pt idx="24128">
                  <c:v>147.95572077639599</c:v>
                </c:pt>
                <c:pt idx="24129">
                  <c:v>147.96394860624599</c:v>
                </c:pt>
                <c:pt idx="24130">
                  <c:v>147.97407975265801</c:v>
                </c:pt>
                <c:pt idx="24131">
                  <c:v>147.97944828003199</c:v>
                </c:pt>
                <c:pt idx="24132">
                  <c:v>147.96495544573199</c:v>
                </c:pt>
                <c:pt idx="24133">
                  <c:v>147.953904268629</c:v>
                </c:pt>
                <c:pt idx="24134">
                  <c:v>147.94690259138599</c:v>
                </c:pt>
                <c:pt idx="24135">
                  <c:v>147.94461143880301</c:v>
                </c:pt>
                <c:pt idx="24136">
                  <c:v>147.94457097798801</c:v>
                </c:pt>
                <c:pt idx="24137">
                  <c:v>147.94491999998701</c:v>
                </c:pt>
                <c:pt idx="24138">
                  <c:v>147.94488317517599</c:v>
                </c:pt>
                <c:pt idx="24139">
                  <c:v>147.944720000025</c:v>
                </c:pt>
                <c:pt idx="24140">
                  <c:v>147.945026710364</c:v>
                </c:pt>
                <c:pt idx="24141">
                  <c:v>147.94804753444001</c:v>
                </c:pt>
                <c:pt idx="24142">
                  <c:v>147.95057337230301</c:v>
                </c:pt>
                <c:pt idx="24143">
                  <c:v>147.94956171847701</c:v>
                </c:pt>
                <c:pt idx="24144">
                  <c:v>147.948000000018</c:v>
                </c:pt>
                <c:pt idx="24145">
                  <c:v>147.949061716552</c:v>
                </c:pt>
                <c:pt idx="24146">
                  <c:v>147.95237004993899</c:v>
                </c:pt>
                <c:pt idx="24147">
                  <c:v>147.95694228373901</c:v>
                </c:pt>
                <c:pt idx="24148">
                  <c:v>147.96172896632399</c:v>
                </c:pt>
                <c:pt idx="24149">
                  <c:v>147.97010907446401</c:v>
                </c:pt>
                <c:pt idx="24150">
                  <c:v>147.98304660126399</c:v>
                </c:pt>
                <c:pt idx="24151">
                  <c:v>147.991680617941</c:v>
                </c:pt>
                <c:pt idx="24152">
                  <c:v>147.999025435194</c:v>
                </c:pt>
                <c:pt idx="24153">
                  <c:v>148.003287790591</c:v>
                </c:pt>
                <c:pt idx="24154">
                  <c:v>148.005526388242</c:v>
                </c:pt>
                <c:pt idx="24155">
                  <c:v>148.006583498091</c:v>
                </c:pt>
                <c:pt idx="24156">
                  <c:v>148.00723753972699</c:v>
                </c:pt>
                <c:pt idx="24157">
                  <c:v>148.00690116517799</c:v>
                </c:pt>
                <c:pt idx="24158">
                  <c:v>148.004609999976</c:v>
                </c:pt>
                <c:pt idx="24159">
                  <c:v>148.004107434296</c:v>
                </c:pt>
                <c:pt idx="24160">
                  <c:v>148.002020482684</c:v>
                </c:pt>
                <c:pt idx="24161">
                  <c:v>147.999580181217</c:v>
                </c:pt>
                <c:pt idx="24162">
                  <c:v>147.99484231372199</c:v>
                </c:pt>
                <c:pt idx="24163">
                  <c:v>147.988216733418</c:v>
                </c:pt>
                <c:pt idx="24164">
                  <c:v>147.982778559731</c:v>
                </c:pt>
                <c:pt idx="24165">
                  <c:v>147.979690682599</c:v>
                </c:pt>
                <c:pt idx="24166">
                  <c:v>147.98123269334101</c:v>
                </c:pt>
                <c:pt idx="24167">
                  <c:v>147.98115922222701</c:v>
                </c:pt>
                <c:pt idx="24168">
                  <c:v>147.97464881805999</c:v>
                </c:pt>
                <c:pt idx="24169">
                  <c:v>147.970456188508</c:v>
                </c:pt>
                <c:pt idx="24170">
                  <c:v>147.959545600902</c:v>
                </c:pt>
                <c:pt idx="24171">
                  <c:v>147.93852000001601</c:v>
                </c:pt>
                <c:pt idx="24172">
                  <c:v>147.93156475591701</c:v>
                </c:pt>
                <c:pt idx="24173">
                  <c:v>147.92329695767501</c:v>
                </c:pt>
                <c:pt idx="24174">
                  <c:v>147.91463567400001</c:v>
                </c:pt>
                <c:pt idx="24175">
                  <c:v>147.90636301280199</c:v>
                </c:pt>
                <c:pt idx="24176">
                  <c:v>147.89880680910201</c:v>
                </c:pt>
                <c:pt idx="24177">
                  <c:v>147.89710747400801</c:v>
                </c:pt>
                <c:pt idx="24178">
                  <c:v>147.90051864058401</c:v>
                </c:pt>
                <c:pt idx="24179">
                  <c:v>147.90933079972299</c:v>
                </c:pt>
                <c:pt idx="24180">
                  <c:v>147.922263548617</c:v>
                </c:pt>
                <c:pt idx="24181">
                  <c:v>147.93705564452799</c:v>
                </c:pt>
                <c:pt idx="24182">
                  <c:v>147.96001000002801</c:v>
                </c:pt>
                <c:pt idx="24183">
                  <c:v>147.970084526557</c:v>
                </c:pt>
                <c:pt idx="24184">
                  <c:v>147.97607511106801</c:v>
                </c:pt>
                <c:pt idx="24185">
                  <c:v>147.98282481299501</c:v>
                </c:pt>
                <c:pt idx="24186">
                  <c:v>147.988095815088</c:v>
                </c:pt>
                <c:pt idx="24187">
                  <c:v>147.98996648148901</c:v>
                </c:pt>
                <c:pt idx="24188">
                  <c:v>147.98902823396199</c:v>
                </c:pt>
                <c:pt idx="24189">
                  <c:v>147.984504228265</c:v>
                </c:pt>
                <c:pt idx="24190">
                  <c:v>147.979822626399</c:v>
                </c:pt>
                <c:pt idx="24191">
                  <c:v>147.977440545561</c:v>
                </c:pt>
                <c:pt idx="24192">
                  <c:v>147.979987911872</c:v>
                </c:pt>
                <c:pt idx="24193">
                  <c:v>147.99125070631601</c:v>
                </c:pt>
                <c:pt idx="24194">
                  <c:v>147.99711607840001</c:v>
                </c:pt>
                <c:pt idx="24195">
                  <c:v>148.00136000005801</c:v>
                </c:pt>
                <c:pt idx="24196">
                  <c:v>147.99815934558899</c:v>
                </c:pt>
                <c:pt idx="24197">
                  <c:v>147.99558626870299</c:v>
                </c:pt>
                <c:pt idx="24198">
                  <c:v>147.99272044507501</c:v>
                </c:pt>
                <c:pt idx="24199">
                  <c:v>147.98426297761401</c:v>
                </c:pt>
                <c:pt idx="24200">
                  <c:v>147.97759268535501</c:v>
                </c:pt>
                <c:pt idx="24201">
                  <c:v>147.97947144396301</c:v>
                </c:pt>
                <c:pt idx="24202">
                  <c:v>147.98317350486801</c:v>
                </c:pt>
                <c:pt idx="24203">
                  <c:v>147.98153663973301</c:v>
                </c:pt>
                <c:pt idx="24204">
                  <c:v>147.98381721833101</c:v>
                </c:pt>
                <c:pt idx="24205">
                  <c:v>147.98493030905999</c:v>
                </c:pt>
                <c:pt idx="24206">
                  <c:v>147.98871498956899</c:v>
                </c:pt>
                <c:pt idx="24207">
                  <c:v>147.98705000006001</c:v>
                </c:pt>
                <c:pt idx="24208">
                  <c:v>147.98173876807101</c:v>
                </c:pt>
                <c:pt idx="24209">
                  <c:v>147.97188732660601</c:v>
                </c:pt>
                <c:pt idx="24210">
                  <c:v>147.9602001941</c:v>
                </c:pt>
                <c:pt idx="24211">
                  <c:v>147.948854770407</c:v>
                </c:pt>
                <c:pt idx="24212">
                  <c:v>147.93636761022699</c:v>
                </c:pt>
                <c:pt idx="24213">
                  <c:v>147.92446043067099</c:v>
                </c:pt>
                <c:pt idx="24214">
                  <c:v>147.91150285116601</c:v>
                </c:pt>
                <c:pt idx="24215">
                  <c:v>147.89864730385901</c:v>
                </c:pt>
                <c:pt idx="24216">
                  <c:v>147.894572670846</c:v>
                </c:pt>
                <c:pt idx="24217">
                  <c:v>147.88959302005</c:v>
                </c:pt>
                <c:pt idx="24218">
                  <c:v>147.88417887243</c:v>
                </c:pt>
                <c:pt idx="24219">
                  <c:v>147.88495000002601</c:v>
                </c:pt>
                <c:pt idx="24220">
                  <c:v>147.89500042827299</c:v>
                </c:pt>
                <c:pt idx="24221">
                  <c:v>147.89952766681199</c:v>
                </c:pt>
                <c:pt idx="24222">
                  <c:v>147.901715457579</c:v>
                </c:pt>
                <c:pt idx="24223">
                  <c:v>147.90682556566099</c:v>
                </c:pt>
                <c:pt idx="24224">
                  <c:v>147.91184074269299</c:v>
                </c:pt>
                <c:pt idx="24225">
                  <c:v>147.91618679090899</c:v>
                </c:pt>
                <c:pt idx="24226">
                  <c:v>147.92011006815099</c:v>
                </c:pt>
                <c:pt idx="24227">
                  <c:v>147.932413796384</c:v>
                </c:pt>
                <c:pt idx="24228">
                  <c:v>147.94610404383701</c:v>
                </c:pt>
                <c:pt idx="24229">
                  <c:v>147.95428495797199</c:v>
                </c:pt>
                <c:pt idx="24230">
                  <c:v>147.95641698575599</c:v>
                </c:pt>
                <c:pt idx="24231">
                  <c:v>147.95970000000699</c:v>
                </c:pt>
                <c:pt idx="24232">
                  <c:v>147.961950311241</c:v>
                </c:pt>
                <c:pt idx="24233">
                  <c:v>147.959762254135</c:v>
                </c:pt>
                <c:pt idx="24234">
                  <c:v>147.95312861184601</c:v>
                </c:pt>
                <c:pt idx="24235">
                  <c:v>147.93953782866299</c:v>
                </c:pt>
                <c:pt idx="24236">
                  <c:v>147.92810396341099</c:v>
                </c:pt>
                <c:pt idx="24237">
                  <c:v>147.919354356376</c:v>
                </c:pt>
                <c:pt idx="24238">
                  <c:v>147.91608438809499</c:v>
                </c:pt>
                <c:pt idx="24239">
                  <c:v>147.918615567025</c:v>
                </c:pt>
                <c:pt idx="24240">
                  <c:v>147.92540466465601</c:v>
                </c:pt>
                <c:pt idx="24241">
                  <c:v>147.92643525349899</c:v>
                </c:pt>
                <c:pt idx="24242">
                  <c:v>147.917660000002</c:v>
                </c:pt>
                <c:pt idx="24243">
                  <c:v>147.917066217382</c:v>
                </c:pt>
                <c:pt idx="24244">
                  <c:v>147.888179999991</c:v>
                </c:pt>
                <c:pt idx="24245">
                  <c:v>147.88817999998901</c:v>
                </c:pt>
                <c:pt idx="24246">
                  <c:v>147.87859708306499</c:v>
                </c:pt>
                <c:pt idx="24247">
                  <c:v>147.86110636004099</c:v>
                </c:pt>
                <c:pt idx="24248">
                  <c:v>147.84548277656799</c:v>
                </c:pt>
                <c:pt idx="24249">
                  <c:v>147.832112960259</c:v>
                </c:pt>
                <c:pt idx="24250">
                  <c:v>147.81663932939</c:v>
                </c:pt>
                <c:pt idx="24251">
                  <c:v>147.79774514680599</c:v>
                </c:pt>
                <c:pt idx="24252">
                  <c:v>147.78829805146</c:v>
                </c:pt>
                <c:pt idx="24253">
                  <c:v>147.79049162163801</c:v>
                </c:pt>
                <c:pt idx="24254">
                  <c:v>147.79656999998599</c:v>
                </c:pt>
                <c:pt idx="24255">
                  <c:v>147.80209498616099</c:v>
                </c:pt>
                <c:pt idx="24256">
                  <c:v>147.81198301830801</c:v>
                </c:pt>
                <c:pt idx="24257">
                  <c:v>147.819350648517</c:v>
                </c:pt>
                <c:pt idx="24258">
                  <c:v>147.825339606265</c:v>
                </c:pt>
                <c:pt idx="24259">
                  <c:v>147.833327878473</c:v>
                </c:pt>
                <c:pt idx="24260">
                  <c:v>147.841971569393</c:v>
                </c:pt>
                <c:pt idx="24261">
                  <c:v>147.848987390308</c:v>
                </c:pt>
                <c:pt idx="24262">
                  <c:v>147.85635701344401</c:v>
                </c:pt>
                <c:pt idx="24263">
                  <c:v>147.86138458224701</c:v>
                </c:pt>
                <c:pt idx="24264">
                  <c:v>147.861039617925</c:v>
                </c:pt>
                <c:pt idx="24265">
                  <c:v>147.85788210916601</c:v>
                </c:pt>
                <c:pt idx="24266">
                  <c:v>147.84934999999899</c:v>
                </c:pt>
                <c:pt idx="24267">
                  <c:v>147.844471301494</c:v>
                </c:pt>
                <c:pt idx="24268">
                  <c:v>147.84196762870701</c:v>
                </c:pt>
                <c:pt idx="24269">
                  <c:v>147.84005727236001</c:v>
                </c:pt>
                <c:pt idx="24270">
                  <c:v>147.83915993505701</c:v>
                </c:pt>
                <c:pt idx="24271">
                  <c:v>147.83838463385999</c:v>
                </c:pt>
                <c:pt idx="24272">
                  <c:v>147.836198418153</c:v>
                </c:pt>
                <c:pt idx="24273">
                  <c:v>147.83136938811899</c:v>
                </c:pt>
                <c:pt idx="24274">
                  <c:v>147.82772838373401</c:v>
                </c:pt>
                <c:pt idx="24275">
                  <c:v>147.82373414992799</c:v>
                </c:pt>
                <c:pt idx="24276">
                  <c:v>147.82132823978</c:v>
                </c:pt>
                <c:pt idx="24277">
                  <c:v>147.82648455358401</c:v>
                </c:pt>
                <c:pt idx="24278">
                  <c:v>147.83249045114701</c:v>
                </c:pt>
                <c:pt idx="24279">
                  <c:v>147.844571704168</c:v>
                </c:pt>
                <c:pt idx="24280">
                  <c:v>147.853625920621</c:v>
                </c:pt>
                <c:pt idx="24281">
                  <c:v>147.867486836556</c:v>
                </c:pt>
                <c:pt idx="24282">
                  <c:v>147.88343258081699</c:v>
                </c:pt>
                <c:pt idx="24283">
                  <c:v>147.90063417495</c:v>
                </c:pt>
                <c:pt idx="24284">
                  <c:v>147.922833304308</c:v>
                </c:pt>
                <c:pt idx="24285">
                  <c:v>147.93975924984201</c:v>
                </c:pt>
                <c:pt idx="24286">
                  <c:v>147.953663067219</c:v>
                </c:pt>
                <c:pt idx="24287">
                  <c:v>147.969269580542</c:v>
                </c:pt>
                <c:pt idx="24288">
                  <c:v>147.97752134285199</c:v>
                </c:pt>
                <c:pt idx="24289">
                  <c:v>147.98882999999401</c:v>
                </c:pt>
                <c:pt idx="24290">
                  <c:v>147.99019999993601</c:v>
                </c:pt>
                <c:pt idx="24291">
                  <c:v>147.99064490705601</c:v>
                </c:pt>
                <c:pt idx="24292">
                  <c:v>147.99145709986999</c:v>
                </c:pt>
                <c:pt idx="24293">
                  <c:v>147.99445744052699</c:v>
                </c:pt>
                <c:pt idx="24294">
                  <c:v>147.99416054030399</c:v>
                </c:pt>
                <c:pt idx="24295">
                  <c:v>147.98885251258901</c:v>
                </c:pt>
                <c:pt idx="24296">
                  <c:v>147.97895585937999</c:v>
                </c:pt>
                <c:pt idx="24297">
                  <c:v>147.959244780983</c:v>
                </c:pt>
                <c:pt idx="24298">
                  <c:v>147.950071703481</c:v>
                </c:pt>
                <c:pt idx="24299">
                  <c:v>147.94597032292501</c:v>
                </c:pt>
                <c:pt idx="24300">
                  <c:v>147.94720000002201</c:v>
                </c:pt>
                <c:pt idx="24301">
                  <c:v>147.94731167523901</c:v>
                </c:pt>
                <c:pt idx="24302">
                  <c:v>147.94763844945399</c:v>
                </c:pt>
                <c:pt idx="24303">
                  <c:v>147.94336706162301</c:v>
                </c:pt>
                <c:pt idx="24304">
                  <c:v>147.93540062419601</c:v>
                </c:pt>
                <c:pt idx="24305">
                  <c:v>147.92779964606501</c:v>
                </c:pt>
                <c:pt idx="24306">
                  <c:v>147.91734673210999</c:v>
                </c:pt>
                <c:pt idx="24307">
                  <c:v>147.91141633691799</c:v>
                </c:pt>
                <c:pt idx="24308">
                  <c:v>147.900679304112</c:v>
                </c:pt>
                <c:pt idx="24309">
                  <c:v>147.885296187867</c:v>
                </c:pt>
                <c:pt idx="24310">
                  <c:v>147.87373695825701</c:v>
                </c:pt>
                <c:pt idx="24311">
                  <c:v>147.87174999997299</c:v>
                </c:pt>
                <c:pt idx="24312">
                  <c:v>147.87646327880699</c:v>
                </c:pt>
                <c:pt idx="24313">
                  <c:v>147.879760294314</c:v>
                </c:pt>
                <c:pt idx="24314">
                  <c:v>147.885956168305</c:v>
                </c:pt>
                <c:pt idx="24315">
                  <c:v>147.89369796819</c:v>
                </c:pt>
                <c:pt idx="24316">
                  <c:v>147.898812249325</c:v>
                </c:pt>
                <c:pt idx="24317">
                  <c:v>147.902544003304</c:v>
                </c:pt>
                <c:pt idx="24318">
                  <c:v>147.90843127245699</c:v>
                </c:pt>
                <c:pt idx="24319">
                  <c:v>147.916125501165</c:v>
                </c:pt>
                <c:pt idx="24320">
                  <c:v>147.922155314816</c:v>
                </c:pt>
                <c:pt idx="24321">
                  <c:v>147.92402044657999</c:v>
                </c:pt>
                <c:pt idx="24322">
                  <c:v>147.925473968462</c:v>
                </c:pt>
                <c:pt idx="24323">
                  <c:v>147.92820564460001</c:v>
                </c:pt>
                <c:pt idx="24324">
                  <c:v>147.92290999999599</c:v>
                </c:pt>
                <c:pt idx="24325">
                  <c:v>147.91042461756999</c:v>
                </c:pt>
                <c:pt idx="24326">
                  <c:v>147.892238244694</c:v>
                </c:pt>
                <c:pt idx="24327">
                  <c:v>147.87720318896299</c:v>
                </c:pt>
                <c:pt idx="24328">
                  <c:v>147.863020758733</c:v>
                </c:pt>
                <c:pt idx="24329">
                  <c:v>147.85403907655501</c:v>
                </c:pt>
                <c:pt idx="24330">
                  <c:v>147.841247790762</c:v>
                </c:pt>
                <c:pt idx="24331">
                  <c:v>147.820246757598</c:v>
                </c:pt>
                <c:pt idx="24332">
                  <c:v>147.803560709864</c:v>
                </c:pt>
                <c:pt idx="24333">
                  <c:v>147.78849756383099</c:v>
                </c:pt>
                <c:pt idx="24334">
                  <c:v>147.77573624030501</c:v>
                </c:pt>
                <c:pt idx="24335">
                  <c:v>147.767520000015</c:v>
                </c:pt>
                <c:pt idx="24336">
                  <c:v>147.765830163152</c:v>
                </c:pt>
                <c:pt idx="24337">
                  <c:v>147.770403585059</c:v>
                </c:pt>
                <c:pt idx="24338">
                  <c:v>147.77525140562801</c:v>
                </c:pt>
                <c:pt idx="24339">
                  <c:v>147.779093233374</c:v>
                </c:pt>
                <c:pt idx="24340">
                  <c:v>147.784230785001</c:v>
                </c:pt>
                <c:pt idx="24341">
                  <c:v>147.79276226706199</c:v>
                </c:pt>
                <c:pt idx="24342">
                  <c:v>147.800716164818</c:v>
                </c:pt>
                <c:pt idx="24343">
                  <c:v>147.80749848616301</c:v>
                </c:pt>
                <c:pt idx="24344">
                  <c:v>147.815385619057</c:v>
                </c:pt>
                <c:pt idx="24345">
                  <c:v>147.81983199027999</c:v>
                </c:pt>
                <c:pt idx="24346">
                  <c:v>147.82282356394299</c:v>
                </c:pt>
                <c:pt idx="24347">
                  <c:v>147.826708624975</c:v>
                </c:pt>
                <c:pt idx="24348">
                  <c:v>147.82861934421001</c:v>
                </c:pt>
                <c:pt idx="24349">
                  <c:v>147.83232026092099</c:v>
                </c:pt>
                <c:pt idx="24350">
                  <c:v>147.83416999999</c:v>
                </c:pt>
                <c:pt idx="24351">
                  <c:v>147.836649999966</c:v>
                </c:pt>
                <c:pt idx="24352">
                  <c:v>147.838360460302</c:v>
                </c:pt>
                <c:pt idx="24353">
                  <c:v>147.838509893892</c:v>
                </c:pt>
                <c:pt idx="24354">
                  <c:v>147.83895957079</c:v>
                </c:pt>
                <c:pt idx="24355">
                  <c:v>147.839629999999</c:v>
                </c:pt>
                <c:pt idx="24356">
                  <c:v>147.84040536774799</c:v>
                </c:pt>
                <c:pt idx="24357">
                  <c:v>147.843235334658</c:v>
                </c:pt>
                <c:pt idx="24358">
                  <c:v>147.84850637503499</c:v>
                </c:pt>
                <c:pt idx="24359">
                  <c:v>147.85441028430299</c:v>
                </c:pt>
                <c:pt idx="24360">
                  <c:v>147.85922075376399</c:v>
                </c:pt>
                <c:pt idx="24361">
                  <c:v>147.86557238435699</c:v>
                </c:pt>
                <c:pt idx="24362">
                  <c:v>147.87515734368901</c:v>
                </c:pt>
                <c:pt idx="24363">
                  <c:v>147.880059229587</c:v>
                </c:pt>
                <c:pt idx="24364">
                  <c:v>147.880167002804</c:v>
                </c:pt>
                <c:pt idx="24365">
                  <c:v>147.874189999941</c:v>
                </c:pt>
                <c:pt idx="24366">
                  <c:v>147.867642450716</c:v>
                </c:pt>
                <c:pt idx="24367">
                  <c:v>147.862106451637</c:v>
                </c:pt>
                <c:pt idx="24368">
                  <c:v>147.85967596632401</c:v>
                </c:pt>
                <c:pt idx="24369">
                  <c:v>147.855775863692</c:v>
                </c:pt>
                <c:pt idx="24370">
                  <c:v>147.84898991280099</c:v>
                </c:pt>
                <c:pt idx="24371">
                  <c:v>147.84414900815801</c:v>
                </c:pt>
                <c:pt idx="24372">
                  <c:v>147.84079370834499</c:v>
                </c:pt>
                <c:pt idx="24373">
                  <c:v>147.83907883262401</c:v>
                </c:pt>
                <c:pt idx="24374">
                  <c:v>147.83819256903899</c:v>
                </c:pt>
                <c:pt idx="24375">
                  <c:v>147.83899183578501</c:v>
                </c:pt>
                <c:pt idx="24376">
                  <c:v>147.849350000008</c:v>
                </c:pt>
                <c:pt idx="24377">
                  <c:v>147.86768873962399</c:v>
                </c:pt>
                <c:pt idx="24378">
                  <c:v>147.88239024953299</c:v>
                </c:pt>
                <c:pt idx="24379">
                  <c:v>147.89197928341801</c:v>
                </c:pt>
                <c:pt idx="24380">
                  <c:v>147.89516416221599</c:v>
                </c:pt>
                <c:pt idx="24381">
                  <c:v>147.894247479852</c:v>
                </c:pt>
                <c:pt idx="24382">
                  <c:v>147.894544238978</c:v>
                </c:pt>
                <c:pt idx="24383">
                  <c:v>147.89969004841001</c:v>
                </c:pt>
                <c:pt idx="24384">
                  <c:v>147.90981239577599</c:v>
                </c:pt>
                <c:pt idx="24385">
                  <c:v>147.923914077859</c:v>
                </c:pt>
                <c:pt idx="24386">
                  <c:v>147.936310808488</c:v>
                </c:pt>
                <c:pt idx="24387">
                  <c:v>147.95144881119799</c:v>
                </c:pt>
                <c:pt idx="24388">
                  <c:v>147.965632141741</c:v>
                </c:pt>
                <c:pt idx="24389">
                  <c:v>147.979289999987</c:v>
                </c:pt>
                <c:pt idx="24390">
                  <c:v>147.984509260236</c:v>
                </c:pt>
                <c:pt idx="24391">
                  <c:v>147.993793350646</c:v>
                </c:pt>
                <c:pt idx="24392">
                  <c:v>148.00561263312201</c:v>
                </c:pt>
                <c:pt idx="24393">
                  <c:v>148.015027822272</c:v>
                </c:pt>
                <c:pt idx="24394">
                  <c:v>148.019979925331</c:v>
                </c:pt>
                <c:pt idx="24395">
                  <c:v>148.02327132029001</c:v>
                </c:pt>
                <c:pt idx="24396">
                  <c:v>148.026167920782</c:v>
                </c:pt>
                <c:pt idx="24397">
                  <c:v>148.025524785095</c:v>
                </c:pt>
                <c:pt idx="24398">
                  <c:v>148.02645399211499</c:v>
                </c:pt>
                <c:pt idx="24399">
                  <c:v>148.02692637132199</c:v>
                </c:pt>
                <c:pt idx="24400">
                  <c:v>148.02235247316199</c:v>
                </c:pt>
                <c:pt idx="24401">
                  <c:v>148.01790034620001</c:v>
                </c:pt>
                <c:pt idx="24402">
                  <c:v>148.015059999963</c:v>
                </c:pt>
                <c:pt idx="24403">
                  <c:v>148.00637678786001</c:v>
                </c:pt>
                <c:pt idx="24404">
                  <c:v>147.99177180584499</c:v>
                </c:pt>
                <c:pt idx="24405">
                  <c:v>147.98149606715799</c:v>
                </c:pt>
                <c:pt idx="24406">
                  <c:v>147.96808027746999</c:v>
                </c:pt>
                <c:pt idx="24407">
                  <c:v>147.949421157975</c:v>
                </c:pt>
                <c:pt idx="24408">
                  <c:v>147.933191449822</c:v>
                </c:pt>
                <c:pt idx="24409">
                  <c:v>147.93175729589601</c:v>
                </c:pt>
                <c:pt idx="24410">
                  <c:v>147.93410107494901</c:v>
                </c:pt>
                <c:pt idx="24411">
                  <c:v>147.93447968554599</c:v>
                </c:pt>
                <c:pt idx="24412">
                  <c:v>147.92728281948001</c:v>
                </c:pt>
                <c:pt idx="24413">
                  <c:v>147.909837757872</c:v>
                </c:pt>
                <c:pt idx="24414">
                  <c:v>147.895839999949</c:v>
                </c:pt>
                <c:pt idx="24415">
                  <c:v>147.88775234441499</c:v>
                </c:pt>
                <c:pt idx="24416">
                  <c:v>147.88039116557201</c:v>
                </c:pt>
                <c:pt idx="24417">
                  <c:v>147.872772114848</c:v>
                </c:pt>
                <c:pt idx="24418">
                  <c:v>147.86656724755599</c:v>
                </c:pt>
                <c:pt idx="24419">
                  <c:v>147.86009155479999</c:v>
                </c:pt>
                <c:pt idx="24420">
                  <c:v>147.84627626474901</c:v>
                </c:pt>
                <c:pt idx="24421">
                  <c:v>147.826563519497</c:v>
                </c:pt>
                <c:pt idx="24422">
                  <c:v>147.81505231212</c:v>
                </c:pt>
                <c:pt idx="24423">
                  <c:v>147.80552354256599</c:v>
                </c:pt>
                <c:pt idx="24424">
                  <c:v>147.801158519962</c:v>
                </c:pt>
                <c:pt idx="24425">
                  <c:v>147.803192113168</c:v>
                </c:pt>
                <c:pt idx="24426">
                  <c:v>147.80340999999399</c:v>
                </c:pt>
                <c:pt idx="24427">
                  <c:v>147.80750893826399</c:v>
                </c:pt>
                <c:pt idx="24428">
                  <c:v>147.81462898108001</c:v>
                </c:pt>
                <c:pt idx="24429">
                  <c:v>147.819195389523</c:v>
                </c:pt>
                <c:pt idx="24430">
                  <c:v>147.820552721729</c:v>
                </c:pt>
                <c:pt idx="24431">
                  <c:v>147.81609679363001</c:v>
                </c:pt>
                <c:pt idx="24432">
                  <c:v>147.80806807972601</c:v>
                </c:pt>
                <c:pt idx="24433">
                  <c:v>147.80233974467001</c:v>
                </c:pt>
                <c:pt idx="24434">
                  <c:v>147.80049054478201</c:v>
                </c:pt>
                <c:pt idx="24435">
                  <c:v>147.79334677566499</c:v>
                </c:pt>
                <c:pt idx="24436">
                  <c:v>147.788719078821</c:v>
                </c:pt>
                <c:pt idx="24437">
                  <c:v>147.78923309634499</c:v>
                </c:pt>
                <c:pt idx="24438">
                  <c:v>147.791069860714</c:v>
                </c:pt>
                <c:pt idx="24439">
                  <c:v>147.799588062525</c:v>
                </c:pt>
                <c:pt idx="24440">
                  <c:v>147.804519999988</c:v>
                </c:pt>
                <c:pt idx="24441">
                  <c:v>147.80481008226599</c:v>
                </c:pt>
                <c:pt idx="24442">
                  <c:v>147.80871148899701</c:v>
                </c:pt>
                <c:pt idx="24443">
                  <c:v>147.82050104628101</c:v>
                </c:pt>
                <c:pt idx="24444">
                  <c:v>147.83654074690099</c:v>
                </c:pt>
                <c:pt idx="24445">
                  <c:v>147.85056392853201</c:v>
                </c:pt>
                <c:pt idx="24446">
                  <c:v>147.86553911255899</c:v>
                </c:pt>
                <c:pt idx="24447">
                  <c:v>147.883035022049</c:v>
                </c:pt>
                <c:pt idx="24448">
                  <c:v>147.897597402721</c:v>
                </c:pt>
                <c:pt idx="24449">
                  <c:v>147.91561624974301</c:v>
                </c:pt>
                <c:pt idx="24450">
                  <c:v>147.93196346411901</c:v>
                </c:pt>
                <c:pt idx="24451">
                  <c:v>147.947480151034</c:v>
                </c:pt>
                <c:pt idx="24452">
                  <c:v>147.95989999997499</c:v>
                </c:pt>
                <c:pt idx="24453">
                  <c:v>147.97448338563001</c:v>
                </c:pt>
                <c:pt idx="24454">
                  <c:v>147.989410397444</c:v>
                </c:pt>
                <c:pt idx="24455">
                  <c:v>148.00393250005999</c:v>
                </c:pt>
                <c:pt idx="24456">
                  <c:v>148.01543618359699</c:v>
                </c:pt>
                <c:pt idx="24457">
                  <c:v>148.02752034779499</c:v>
                </c:pt>
                <c:pt idx="24458">
                  <c:v>148.034242030299</c:v>
                </c:pt>
                <c:pt idx="24459">
                  <c:v>148.03186714196201</c:v>
                </c:pt>
                <c:pt idx="24460">
                  <c:v>148.028690000024</c:v>
                </c:pt>
                <c:pt idx="24461">
                  <c:v>148.02504395237699</c:v>
                </c:pt>
                <c:pt idx="24462">
                  <c:v>148.012270000001</c:v>
                </c:pt>
                <c:pt idx="24463">
                  <c:v>148.01188581099001</c:v>
                </c:pt>
                <c:pt idx="24464">
                  <c:v>148.008828367479</c:v>
                </c:pt>
                <c:pt idx="24465">
                  <c:v>148.003171444831</c:v>
                </c:pt>
                <c:pt idx="24466">
                  <c:v>148.000900000032</c:v>
                </c:pt>
                <c:pt idx="24467">
                  <c:v>147.99504112445601</c:v>
                </c:pt>
                <c:pt idx="24468">
                  <c:v>147.99189579089699</c:v>
                </c:pt>
                <c:pt idx="24469">
                  <c:v>147.99040342304599</c:v>
                </c:pt>
                <c:pt idx="24470">
                  <c:v>147.991716002213</c:v>
                </c:pt>
                <c:pt idx="24471">
                  <c:v>147.99241991021901</c:v>
                </c:pt>
                <c:pt idx="24472">
                  <c:v>147.988540507267</c:v>
                </c:pt>
                <c:pt idx="24473">
                  <c:v>147.982621492882</c:v>
                </c:pt>
                <c:pt idx="24474">
                  <c:v>147.977259379446</c:v>
                </c:pt>
                <c:pt idx="24475">
                  <c:v>147.97236946074301</c:v>
                </c:pt>
                <c:pt idx="24476">
                  <c:v>147.97150030851199</c:v>
                </c:pt>
                <c:pt idx="24477">
                  <c:v>147.965060976909</c:v>
                </c:pt>
                <c:pt idx="24478">
                  <c:v>147.949861108721</c:v>
                </c:pt>
                <c:pt idx="24479">
                  <c:v>147.93095318157799</c:v>
                </c:pt>
                <c:pt idx="24480">
                  <c:v>147.921490000044</c:v>
                </c:pt>
                <c:pt idx="24481">
                  <c:v>147.915913840359</c:v>
                </c:pt>
                <c:pt idx="24482">
                  <c:v>147.90922771536799</c:v>
                </c:pt>
                <c:pt idx="24483">
                  <c:v>147.90728574307599</c:v>
                </c:pt>
                <c:pt idx="24484">
                  <c:v>147.91122055027401</c:v>
                </c:pt>
                <c:pt idx="24485">
                  <c:v>147.919601061853</c:v>
                </c:pt>
                <c:pt idx="24486">
                  <c:v>147.922856588678</c:v>
                </c:pt>
                <c:pt idx="24487">
                  <c:v>147.92324363984599</c:v>
                </c:pt>
                <c:pt idx="24488">
                  <c:v>147.92804057514701</c:v>
                </c:pt>
                <c:pt idx="24489">
                  <c:v>147.93763264853101</c:v>
                </c:pt>
                <c:pt idx="24490">
                  <c:v>147.95088937987501</c:v>
                </c:pt>
                <c:pt idx="24491">
                  <c:v>147.96813166114501</c:v>
                </c:pt>
                <c:pt idx="24492">
                  <c:v>147.978499999999</c:v>
                </c:pt>
                <c:pt idx="24493">
                  <c:v>147.98263853573499</c:v>
                </c:pt>
                <c:pt idx="24494">
                  <c:v>147.98925990344699</c:v>
                </c:pt>
                <c:pt idx="24495">
                  <c:v>147.99323452612899</c:v>
                </c:pt>
                <c:pt idx="24496">
                  <c:v>147.99469264957401</c:v>
                </c:pt>
                <c:pt idx="24497">
                  <c:v>147.99684748283701</c:v>
                </c:pt>
                <c:pt idx="24498">
                  <c:v>148.00291488210701</c:v>
                </c:pt>
                <c:pt idx="24499">
                  <c:v>148.01509132377501</c:v>
                </c:pt>
                <c:pt idx="24500">
                  <c:v>148.02812385348599</c:v>
                </c:pt>
                <c:pt idx="24501">
                  <c:v>148.038643606384</c:v>
                </c:pt>
                <c:pt idx="24502">
                  <c:v>148.04137733263801</c:v>
                </c:pt>
                <c:pt idx="24503">
                  <c:v>148.039569326444</c:v>
                </c:pt>
                <c:pt idx="24504">
                  <c:v>148.04151375174001</c:v>
                </c:pt>
                <c:pt idx="24505">
                  <c:v>148.027064613237</c:v>
                </c:pt>
                <c:pt idx="24506">
                  <c:v>148.01764122915301</c:v>
                </c:pt>
                <c:pt idx="24507">
                  <c:v>148.01212448276999</c:v>
                </c:pt>
                <c:pt idx="24508">
                  <c:v>148.00570534200901</c:v>
                </c:pt>
                <c:pt idx="24509">
                  <c:v>148.00078092360499</c:v>
                </c:pt>
                <c:pt idx="24510">
                  <c:v>147.99403289219799</c:v>
                </c:pt>
                <c:pt idx="24511">
                  <c:v>147.98256752767901</c:v>
                </c:pt>
                <c:pt idx="24512">
                  <c:v>147.97816067321801</c:v>
                </c:pt>
                <c:pt idx="24513">
                  <c:v>147.97711708576699</c:v>
                </c:pt>
                <c:pt idx="24514">
                  <c:v>147.97449658175901</c:v>
                </c:pt>
                <c:pt idx="24515">
                  <c:v>147.96704063585801</c:v>
                </c:pt>
                <c:pt idx="24516">
                  <c:v>147.96007000002001</c:v>
                </c:pt>
                <c:pt idx="24517">
                  <c:v>147.95719630945899</c:v>
                </c:pt>
                <c:pt idx="24518">
                  <c:v>147.95292034393199</c:v>
                </c:pt>
                <c:pt idx="24519">
                  <c:v>147.95466581766399</c:v>
                </c:pt>
                <c:pt idx="24520">
                  <c:v>147.96261457832</c:v>
                </c:pt>
                <c:pt idx="24521">
                  <c:v>147.973502127654</c:v>
                </c:pt>
                <c:pt idx="24522">
                  <c:v>147.98400096087599</c:v>
                </c:pt>
                <c:pt idx="24523">
                  <c:v>147.99216119967599</c:v>
                </c:pt>
                <c:pt idx="24524">
                  <c:v>147.99534701667099</c:v>
                </c:pt>
                <c:pt idx="24525">
                  <c:v>148.00090836341701</c:v>
                </c:pt>
                <c:pt idx="24526">
                  <c:v>148.001491079369</c:v>
                </c:pt>
                <c:pt idx="24527">
                  <c:v>148.00380050256899</c:v>
                </c:pt>
                <c:pt idx="24528">
                  <c:v>148.000519999977</c:v>
                </c:pt>
                <c:pt idx="24529">
                  <c:v>147.99964532448101</c:v>
                </c:pt>
                <c:pt idx="24530">
                  <c:v>147.998524556175</c:v>
                </c:pt>
                <c:pt idx="24531">
                  <c:v>148.002179596828</c:v>
                </c:pt>
                <c:pt idx="24532">
                  <c:v>148.003875074538</c:v>
                </c:pt>
                <c:pt idx="24533">
                  <c:v>147.99823768821301</c:v>
                </c:pt>
                <c:pt idx="24534">
                  <c:v>147.99219542569401</c:v>
                </c:pt>
                <c:pt idx="24535">
                  <c:v>147.99077983184</c:v>
                </c:pt>
                <c:pt idx="24536">
                  <c:v>147.99085404035401</c:v>
                </c:pt>
                <c:pt idx="24537">
                  <c:v>147.991831622322</c:v>
                </c:pt>
                <c:pt idx="24538">
                  <c:v>147.99259026682901</c:v>
                </c:pt>
                <c:pt idx="24539">
                  <c:v>147.995460568151</c:v>
                </c:pt>
                <c:pt idx="24540">
                  <c:v>147.995864920434</c:v>
                </c:pt>
                <c:pt idx="24541">
                  <c:v>147.99512999999399</c:v>
                </c:pt>
                <c:pt idx="24542">
                  <c:v>147.99234908345599</c:v>
                </c:pt>
                <c:pt idx="24543">
                  <c:v>147.99553043714801</c:v>
                </c:pt>
                <c:pt idx="24544">
                  <c:v>147.999858310148</c:v>
                </c:pt>
                <c:pt idx="24545">
                  <c:v>148.00421338262501</c:v>
                </c:pt>
                <c:pt idx="24546">
                  <c:v>148.00777531783999</c:v>
                </c:pt>
                <c:pt idx="24547">
                  <c:v>148.01106570124401</c:v>
                </c:pt>
                <c:pt idx="24548">
                  <c:v>148.01328502739901</c:v>
                </c:pt>
                <c:pt idx="24549">
                  <c:v>148.01237607360699</c:v>
                </c:pt>
                <c:pt idx="24550">
                  <c:v>148.00996809432499</c:v>
                </c:pt>
                <c:pt idx="24551">
                  <c:v>148.00381134376599</c:v>
                </c:pt>
                <c:pt idx="24552">
                  <c:v>148.006983189892</c:v>
                </c:pt>
                <c:pt idx="24553">
                  <c:v>148.00830000003299</c:v>
                </c:pt>
                <c:pt idx="24554">
                  <c:v>148.007576342183</c:v>
                </c:pt>
                <c:pt idx="24555">
                  <c:v>148.00662547483901</c:v>
                </c:pt>
                <c:pt idx="24556">
                  <c:v>148.004219181075</c:v>
                </c:pt>
                <c:pt idx="24557">
                  <c:v>148.00131743296899</c:v>
                </c:pt>
                <c:pt idx="24558">
                  <c:v>147.999466118117</c:v>
                </c:pt>
                <c:pt idx="24559">
                  <c:v>148.002212689168</c:v>
                </c:pt>
                <c:pt idx="24560">
                  <c:v>148.01211408899499</c:v>
                </c:pt>
                <c:pt idx="24561">
                  <c:v>148.020770756025</c:v>
                </c:pt>
                <c:pt idx="24562">
                  <c:v>148.03349070556101</c:v>
                </c:pt>
                <c:pt idx="24563">
                  <c:v>148.042296598896</c:v>
                </c:pt>
                <c:pt idx="24564">
                  <c:v>148.059114226541</c:v>
                </c:pt>
                <c:pt idx="24565">
                  <c:v>148.07349000002699</c:v>
                </c:pt>
                <c:pt idx="24566">
                  <c:v>148.08630104394899</c:v>
                </c:pt>
                <c:pt idx="24567">
                  <c:v>148.09572928943501</c:v>
                </c:pt>
                <c:pt idx="24568">
                  <c:v>148.10027540400401</c:v>
                </c:pt>
                <c:pt idx="24569">
                  <c:v>148.10115000000201</c:v>
                </c:pt>
                <c:pt idx="24570">
                  <c:v>148.09886968593901</c:v>
                </c:pt>
                <c:pt idx="24571">
                  <c:v>148.09422661132999</c:v>
                </c:pt>
                <c:pt idx="24572">
                  <c:v>148.087462946134</c:v>
                </c:pt>
                <c:pt idx="24573">
                  <c:v>148.077309640897</c:v>
                </c:pt>
                <c:pt idx="24574">
                  <c:v>148.065931637722</c:v>
                </c:pt>
                <c:pt idx="24575">
                  <c:v>148.05187602099301</c:v>
                </c:pt>
                <c:pt idx="24576">
                  <c:v>148.03014170236901</c:v>
                </c:pt>
                <c:pt idx="24577">
                  <c:v>148.01854160218099</c:v>
                </c:pt>
                <c:pt idx="24578">
                  <c:v>148.01018999999701</c:v>
                </c:pt>
                <c:pt idx="24579">
                  <c:v>148.00074193797499</c:v>
                </c:pt>
                <c:pt idx="24580">
                  <c:v>147.99106988670201</c:v>
                </c:pt>
                <c:pt idx="24581">
                  <c:v>147.980541216836</c:v>
                </c:pt>
                <c:pt idx="24582">
                  <c:v>147.96913000003099</c:v>
                </c:pt>
                <c:pt idx="24583">
                  <c:v>147.96969891605099</c:v>
                </c:pt>
                <c:pt idx="24584">
                  <c:v>147.97262637775401</c:v>
                </c:pt>
                <c:pt idx="24585">
                  <c:v>147.97883511589299</c:v>
                </c:pt>
                <c:pt idx="24586">
                  <c:v>147.98190141677901</c:v>
                </c:pt>
                <c:pt idx="24587">
                  <c:v>147.978705750763</c:v>
                </c:pt>
                <c:pt idx="24588">
                  <c:v>147.97602409800899</c:v>
                </c:pt>
                <c:pt idx="24589">
                  <c:v>147.97494346825999</c:v>
                </c:pt>
                <c:pt idx="24590">
                  <c:v>147.97279000002601</c:v>
                </c:pt>
                <c:pt idx="24591">
                  <c:v>147.967160530922</c:v>
                </c:pt>
                <c:pt idx="24592">
                  <c:v>147.96617719957899</c:v>
                </c:pt>
                <c:pt idx="24593">
                  <c:v>147.96790738603599</c:v>
                </c:pt>
                <c:pt idx="24594">
                  <c:v>147.97125377397299</c:v>
                </c:pt>
                <c:pt idx="24595">
                  <c:v>147.97587728924901</c:v>
                </c:pt>
                <c:pt idx="24596">
                  <c:v>147.98132730296601</c:v>
                </c:pt>
                <c:pt idx="24597">
                  <c:v>147.98664141836301</c:v>
                </c:pt>
                <c:pt idx="24598">
                  <c:v>147.99361555664899</c:v>
                </c:pt>
                <c:pt idx="24599">
                  <c:v>147.99888742453601</c:v>
                </c:pt>
                <c:pt idx="24600">
                  <c:v>147.99702598674301</c:v>
                </c:pt>
                <c:pt idx="24601">
                  <c:v>147.989426626099</c:v>
                </c:pt>
                <c:pt idx="24602">
                  <c:v>147.982391360321</c:v>
                </c:pt>
                <c:pt idx="24603">
                  <c:v>147.98089500220399</c:v>
                </c:pt>
                <c:pt idx="24604">
                  <c:v>147.978739999992</c:v>
                </c:pt>
                <c:pt idx="24605">
                  <c:v>147.97982987271601</c:v>
                </c:pt>
                <c:pt idx="24606">
                  <c:v>147.98282432362399</c:v>
                </c:pt>
                <c:pt idx="24607">
                  <c:v>147.98891470779199</c:v>
                </c:pt>
                <c:pt idx="24608">
                  <c:v>147.996978565375</c:v>
                </c:pt>
                <c:pt idx="24609">
                  <c:v>148.00394986080599</c:v>
                </c:pt>
                <c:pt idx="24610">
                  <c:v>148.00923017653599</c:v>
                </c:pt>
                <c:pt idx="24611">
                  <c:v>148.01326300739601</c:v>
                </c:pt>
                <c:pt idx="24612">
                  <c:v>148.01725662409399</c:v>
                </c:pt>
                <c:pt idx="24613">
                  <c:v>148.01591665527701</c:v>
                </c:pt>
                <c:pt idx="24614">
                  <c:v>148.01066404749699</c:v>
                </c:pt>
                <c:pt idx="24615">
                  <c:v>148.00139044847401</c:v>
                </c:pt>
                <c:pt idx="24616">
                  <c:v>147.988559999979</c:v>
                </c:pt>
                <c:pt idx="24617">
                  <c:v>147.97658991551299</c:v>
                </c:pt>
                <c:pt idx="24618">
                  <c:v>147.966793419987</c:v>
                </c:pt>
                <c:pt idx="24619">
                  <c:v>147.95855597978999</c:v>
                </c:pt>
                <c:pt idx="24620">
                  <c:v>147.950009569435</c:v>
                </c:pt>
                <c:pt idx="24621">
                  <c:v>147.93918450336699</c:v>
                </c:pt>
                <c:pt idx="24622">
                  <c:v>147.925755196724</c:v>
                </c:pt>
                <c:pt idx="24623">
                  <c:v>147.91523189339199</c:v>
                </c:pt>
                <c:pt idx="24624">
                  <c:v>147.90509725477</c:v>
                </c:pt>
                <c:pt idx="24625">
                  <c:v>147.89878287866199</c:v>
                </c:pt>
                <c:pt idx="24626">
                  <c:v>147.892127166427</c:v>
                </c:pt>
                <c:pt idx="24627">
                  <c:v>147.88077999998399</c:v>
                </c:pt>
                <c:pt idx="24628">
                  <c:v>147.868905181077</c:v>
                </c:pt>
                <c:pt idx="24629">
                  <c:v>147.855543038745</c:v>
                </c:pt>
                <c:pt idx="24630">
                  <c:v>147.849839492153</c:v>
                </c:pt>
                <c:pt idx="24631">
                  <c:v>147.84730156206601</c:v>
                </c:pt>
                <c:pt idx="24632">
                  <c:v>147.848303611413</c:v>
                </c:pt>
                <c:pt idx="24633">
                  <c:v>147.85007868140801</c:v>
                </c:pt>
                <c:pt idx="24634">
                  <c:v>147.85354399103099</c:v>
                </c:pt>
                <c:pt idx="24635">
                  <c:v>147.857391464605</c:v>
                </c:pt>
                <c:pt idx="24636">
                  <c:v>147.855992461705</c:v>
                </c:pt>
                <c:pt idx="24637">
                  <c:v>147.85138585611401</c:v>
                </c:pt>
                <c:pt idx="24638">
                  <c:v>147.84394668777901</c:v>
                </c:pt>
                <c:pt idx="24639">
                  <c:v>147.835384636295</c:v>
                </c:pt>
                <c:pt idx="24640">
                  <c:v>147.82692877066501</c:v>
                </c:pt>
                <c:pt idx="24641">
                  <c:v>147.8211310813</c:v>
                </c:pt>
                <c:pt idx="24642">
                  <c:v>147.820800089459</c:v>
                </c:pt>
                <c:pt idx="24643">
                  <c:v>147.82003169724501</c:v>
                </c:pt>
                <c:pt idx="24644">
                  <c:v>147.820920000022</c:v>
                </c:pt>
                <c:pt idx="24645">
                  <c:v>147.82375858850699</c:v>
                </c:pt>
                <c:pt idx="24646">
                  <c:v>147.82253212055201</c:v>
                </c:pt>
                <c:pt idx="24647">
                  <c:v>147.82714935600401</c:v>
                </c:pt>
                <c:pt idx="24648">
                  <c:v>147.83572802153799</c:v>
                </c:pt>
                <c:pt idx="24649">
                  <c:v>147.84364120230299</c:v>
                </c:pt>
                <c:pt idx="24650">
                  <c:v>147.85589631452501</c:v>
                </c:pt>
                <c:pt idx="24651">
                  <c:v>147.86151533124001</c:v>
                </c:pt>
                <c:pt idx="24652">
                  <c:v>147.86898774699199</c:v>
                </c:pt>
                <c:pt idx="24653">
                  <c:v>147.88226800997299</c:v>
                </c:pt>
                <c:pt idx="24654">
                  <c:v>147.88831468293901</c:v>
                </c:pt>
                <c:pt idx="24655">
                  <c:v>147.88599999998101</c:v>
                </c:pt>
                <c:pt idx="24656">
                  <c:v>147.88164844142</c:v>
                </c:pt>
                <c:pt idx="24657">
                  <c:v>147.872524228109</c:v>
                </c:pt>
                <c:pt idx="24658">
                  <c:v>147.863284585901</c:v>
                </c:pt>
                <c:pt idx="24659">
                  <c:v>147.853765221233</c:v>
                </c:pt>
                <c:pt idx="24660">
                  <c:v>147.84006226184701</c:v>
                </c:pt>
                <c:pt idx="24661">
                  <c:v>147.82044665740699</c:v>
                </c:pt>
                <c:pt idx="24662">
                  <c:v>147.79880303023899</c:v>
                </c:pt>
                <c:pt idx="24663">
                  <c:v>147.779590072833</c:v>
                </c:pt>
                <c:pt idx="24664">
                  <c:v>147.76191941809401</c:v>
                </c:pt>
                <c:pt idx="24665">
                  <c:v>147.74208715010101</c:v>
                </c:pt>
                <c:pt idx="24666">
                  <c:v>147.72634079008799</c:v>
                </c:pt>
                <c:pt idx="24667">
                  <c:v>147.720418674142</c:v>
                </c:pt>
                <c:pt idx="24668">
                  <c:v>147.723389999982</c:v>
                </c:pt>
                <c:pt idx="24669">
                  <c:v>147.728533626803</c:v>
                </c:pt>
                <c:pt idx="24670">
                  <c:v>147.73476813522501</c:v>
                </c:pt>
                <c:pt idx="24671">
                  <c:v>147.74433570976601</c:v>
                </c:pt>
                <c:pt idx="24672">
                  <c:v>147.75609519371699</c:v>
                </c:pt>
                <c:pt idx="24673">
                  <c:v>147.76921930501601</c:v>
                </c:pt>
                <c:pt idx="24674">
                  <c:v>147.785286341182</c:v>
                </c:pt>
                <c:pt idx="24675">
                  <c:v>147.80637163637201</c:v>
                </c:pt>
                <c:pt idx="24676">
                  <c:v>147.82585138116801</c:v>
                </c:pt>
                <c:pt idx="24677">
                  <c:v>147.84243697990701</c:v>
                </c:pt>
                <c:pt idx="24678">
                  <c:v>147.85737999995601</c:v>
                </c:pt>
                <c:pt idx="24679">
                  <c:v>147.85882493199901</c:v>
                </c:pt>
                <c:pt idx="24680">
                  <c:v>147.88553999998899</c:v>
                </c:pt>
                <c:pt idx="24681">
                  <c:v>147.91438582748</c:v>
                </c:pt>
                <c:pt idx="24682">
                  <c:v>147.930119501723</c:v>
                </c:pt>
                <c:pt idx="24683">
                  <c:v>147.94596492695399</c:v>
                </c:pt>
                <c:pt idx="24684">
                  <c:v>147.958161654132</c:v>
                </c:pt>
                <c:pt idx="24685">
                  <c:v>147.964092352313</c:v>
                </c:pt>
                <c:pt idx="24686">
                  <c:v>147.96411213389001</c:v>
                </c:pt>
                <c:pt idx="24687">
                  <c:v>147.96058697312299</c:v>
                </c:pt>
                <c:pt idx="24688">
                  <c:v>147.960122495212</c:v>
                </c:pt>
                <c:pt idx="24689">
                  <c:v>147.96594100279501</c:v>
                </c:pt>
                <c:pt idx="24690">
                  <c:v>147.97576437678501</c:v>
                </c:pt>
                <c:pt idx="24691">
                  <c:v>147.98523984024899</c:v>
                </c:pt>
                <c:pt idx="24692">
                  <c:v>147.995517495336</c:v>
                </c:pt>
                <c:pt idx="24693">
                  <c:v>148.00041312948201</c:v>
                </c:pt>
                <c:pt idx="24694">
                  <c:v>147.999880000015</c:v>
                </c:pt>
                <c:pt idx="24695">
                  <c:v>147.99710500153901</c:v>
                </c:pt>
                <c:pt idx="24696">
                  <c:v>147.99847606194601</c:v>
                </c:pt>
                <c:pt idx="24697">
                  <c:v>147.999004637751</c:v>
                </c:pt>
                <c:pt idx="24698">
                  <c:v>148.003549817628</c:v>
                </c:pt>
                <c:pt idx="24699">
                  <c:v>148.01224717037101</c:v>
                </c:pt>
                <c:pt idx="24700">
                  <c:v>148.02089128456899</c:v>
                </c:pt>
                <c:pt idx="24701">
                  <c:v>148.02751297529599</c:v>
                </c:pt>
                <c:pt idx="24702">
                  <c:v>148.03324403472499</c:v>
                </c:pt>
                <c:pt idx="24703">
                  <c:v>148.03865218413699</c:v>
                </c:pt>
                <c:pt idx="24704">
                  <c:v>148.051762398362</c:v>
                </c:pt>
                <c:pt idx="24705">
                  <c:v>148.06002137722501</c:v>
                </c:pt>
                <c:pt idx="24706">
                  <c:v>148.06665469687499</c:v>
                </c:pt>
                <c:pt idx="24707">
                  <c:v>148.07518600729401</c:v>
                </c:pt>
                <c:pt idx="24708">
                  <c:v>148.086690000001</c:v>
                </c:pt>
                <c:pt idx="24709">
                  <c:v>148.09252905457899</c:v>
                </c:pt>
                <c:pt idx="24710">
                  <c:v>148.100255799564</c:v>
                </c:pt>
                <c:pt idx="24711">
                  <c:v>148.10839179904499</c:v>
                </c:pt>
                <c:pt idx="24712">
                  <c:v>148.11108477342199</c:v>
                </c:pt>
                <c:pt idx="24713">
                  <c:v>148.10721146808899</c:v>
                </c:pt>
                <c:pt idx="24714">
                  <c:v>148.099652687321</c:v>
                </c:pt>
                <c:pt idx="24715">
                  <c:v>148.08738284069099</c:v>
                </c:pt>
                <c:pt idx="24716">
                  <c:v>148.070489293186</c:v>
                </c:pt>
                <c:pt idx="24717">
                  <c:v>148.05082617405901</c:v>
                </c:pt>
                <c:pt idx="24718">
                  <c:v>148.03896477963801</c:v>
                </c:pt>
                <c:pt idx="24719">
                  <c:v>148.038145917744</c:v>
                </c:pt>
                <c:pt idx="24720">
                  <c:v>148.038069845845</c:v>
                </c:pt>
                <c:pt idx="24721">
                  <c:v>148.03688000002501</c:v>
                </c:pt>
                <c:pt idx="24722">
                  <c:v>148.03178909684701</c:v>
                </c:pt>
                <c:pt idx="24723">
                  <c:v>148.02357972558599</c:v>
                </c:pt>
                <c:pt idx="24724">
                  <c:v>148.01172468176</c:v>
                </c:pt>
                <c:pt idx="24725">
                  <c:v>147.99968140798899</c:v>
                </c:pt>
                <c:pt idx="24726">
                  <c:v>147.99139561234799</c:v>
                </c:pt>
                <c:pt idx="24727">
                  <c:v>147.989263093391</c:v>
                </c:pt>
                <c:pt idx="24728">
                  <c:v>147.990052073453</c:v>
                </c:pt>
                <c:pt idx="24729">
                  <c:v>147.991003756314</c:v>
                </c:pt>
                <c:pt idx="24730">
                  <c:v>147.99049155502499</c:v>
                </c:pt>
                <c:pt idx="24731">
                  <c:v>147.987788940466</c:v>
                </c:pt>
                <c:pt idx="24732">
                  <c:v>147.9882314701</c:v>
                </c:pt>
                <c:pt idx="24733">
                  <c:v>147.983948875766</c:v>
                </c:pt>
                <c:pt idx="24734">
                  <c:v>147.97559207704199</c:v>
                </c:pt>
                <c:pt idx="24735">
                  <c:v>147.96175000000599</c:v>
                </c:pt>
                <c:pt idx="24736">
                  <c:v>147.94453644628501</c:v>
                </c:pt>
                <c:pt idx="24737">
                  <c:v>147.92817065994899</c:v>
                </c:pt>
                <c:pt idx="24738">
                  <c:v>147.913069276312</c:v>
                </c:pt>
                <c:pt idx="24739">
                  <c:v>147.89875258029701</c:v>
                </c:pt>
                <c:pt idx="24740">
                  <c:v>147.892131047688</c:v>
                </c:pt>
                <c:pt idx="24741">
                  <c:v>147.89849878838601</c:v>
                </c:pt>
                <c:pt idx="24742">
                  <c:v>147.907614685038</c:v>
                </c:pt>
                <c:pt idx="24743">
                  <c:v>147.909104066418</c:v>
                </c:pt>
                <c:pt idx="24744">
                  <c:v>147.90757855005401</c:v>
                </c:pt>
                <c:pt idx="24745">
                  <c:v>147.91055883036401</c:v>
                </c:pt>
                <c:pt idx="24746">
                  <c:v>147.91067700688001</c:v>
                </c:pt>
                <c:pt idx="24747">
                  <c:v>147.90647980725601</c:v>
                </c:pt>
                <c:pt idx="24748">
                  <c:v>147.89507999998801</c:v>
                </c:pt>
                <c:pt idx="24749">
                  <c:v>147.889352564961</c:v>
                </c:pt>
                <c:pt idx="24750">
                  <c:v>147.88516207073801</c:v>
                </c:pt>
                <c:pt idx="24751">
                  <c:v>147.88762682842901</c:v>
                </c:pt>
                <c:pt idx="24752">
                  <c:v>147.893164788989</c:v>
                </c:pt>
                <c:pt idx="24753">
                  <c:v>147.90149636768001</c:v>
                </c:pt>
                <c:pt idx="24754">
                  <c:v>147.91794736931601</c:v>
                </c:pt>
                <c:pt idx="24755">
                  <c:v>147.937635509914</c:v>
                </c:pt>
                <c:pt idx="24756">
                  <c:v>147.95614033147299</c:v>
                </c:pt>
                <c:pt idx="24757">
                  <c:v>147.96974726539401</c:v>
                </c:pt>
                <c:pt idx="24758">
                  <c:v>147.97540620797</c:v>
                </c:pt>
                <c:pt idx="24759">
                  <c:v>147.97874741653999</c:v>
                </c:pt>
                <c:pt idx="24760">
                  <c:v>147.97980000001499</c:v>
                </c:pt>
                <c:pt idx="24761">
                  <c:v>147.97862622566899</c:v>
                </c:pt>
                <c:pt idx="24762">
                  <c:v>147.981687478624</c:v>
                </c:pt>
                <c:pt idx="24763">
                  <c:v>147.98475346008999</c:v>
                </c:pt>
                <c:pt idx="24764">
                  <c:v>147.99114972896501</c:v>
                </c:pt>
                <c:pt idx="24765">
                  <c:v>148.003941998182</c:v>
                </c:pt>
                <c:pt idx="24766">
                  <c:v>148.01991900607999</c:v>
                </c:pt>
                <c:pt idx="24767">
                  <c:v>148.03373701394699</c:v>
                </c:pt>
                <c:pt idx="24768">
                  <c:v>148.044934235624</c:v>
                </c:pt>
                <c:pt idx="24769">
                  <c:v>148.05292949999699</c:v>
                </c:pt>
                <c:pt idx="24770">
                  <c:v>148.058082347289</c:v>
                </c:pt>
                <c:pt idx="24771">
                  <c:v>148.05598035623001</c:v>
                </c:pt>
                <c:pt idx="24772">
                  <c:v>148.05097570315999</c:v>
                </c:pt>
                <c:pt idx="24773">
                  <c:v>148.04389933890499</c:v>
                </c:pt>
                <c:pt idx="24774">
                  <c:v>148.03048822607801</c:v>
                </c:pt>
                <c:pt idx="24775">
                  <c:v>148.01586999998401</c:v>
                </c:pt>
                <c:pt idx="24776">
                  <c:v>148.00957000001699</c:v>
                </c:pt>
                <c:pt idx="24777">
                  <c:v>148.003259352904</c:v>
                </c:pt>
                <c:pt idx="24778">
                  <c:v>148.00169976613799</c:v>
                </c:pt>
                <c:pt idx="24779">
                  <c:v>148.00373629213499</c:v>
                </c:pt>
                <c:pt idx="24780">
                  <c:v>148.00510664720301</c:v>
                </c:pt>
                <c:pt idx="24781">
                  <c:v>148.00592660067699</c:v>
                </c:pt>
                <c:pt idx="24782">
                  <c:v>148.01006619993299</c:v>
                </c:pt>
                <c:pt idx="24783">
                  <c:v>148.01420463469401</c:v>
                </c:pt>
                <c:pt idx="24784">
                  <c:v>148.017991504278</c:v>
                </c:pt>
                <c:pt idx="24785">
                  <c:v>148.01555357386499</c:v>
                </c:pt>
                <c:pt idx="24786">
                  <c:v>148.01531999998099</c:v>
                </c:pt>
                <c:pt idx="24787">
                  <c:v>148.01522299289601</c:v>
                </c:pt>
                <c:pt idx="24788">
                  <c:v>148.013659999997</c:v>
                </c:pt>
                <c:pt idx="24789">
                  <c:v>148.01483941703501</c:v>
                </c:pt>
                <c:pt idx="24790">
                  <c:v>148.01788168447399</c:v>
                </c:pt>
                <c:pt idx="24791">
                  <c:v>148.01658461223599</c:v>
                </c:pt>
                <c:pt idx="24792">
                  <c:v>148.00816682218601</c:v>
                </c:pt>
                <c:pt idx="24793">
                  <c:v>147.996814290705</c:v>
                </c:pt>
                <c:pt idx="24794">
                  <c:v>147.983004130372</c:v>
                </c:pt>
                <c:pt idx="24795">
                  <c:v>147.96268046363701</c:v>
                </c:pt>
                <c:pt idx="24796">
                  <c:v>147.938553010871</c:v>
                </c:pt>
                <c:pt idx="24797">
                  <c:v>147.91889588715901</c:v>
                </c:pt>
                <c:pt idx="24798">
                  <c:v>147.91331252366001</c:v>
                </c:pt>
                <c:pt idx="24799">
                  <c:v>147.91133319941599</c:v>
                </c:pt>
                <c:pt idx="24800">
                  <c:v>147.910589965752</c:v>
                </c:pt>
                <c:pt idx="24801">
                  <c:v>147.916299677338</c:v>
                </c:pt>
                <c:pt idx="24802">
                  <c:v>147.91977346048299</c:v>
                </c:pt>
                <c:pt idx="24803">
                  <c:v>147.924365922308</c:v>
                </c:pt>
                <c:pt idx="24804">
                  <c:v>147.93099129699701</c:v>
                </c:pt>
                <c:pt idx="24805">
                  <c:v>147.93850587747599</c:v>
                </c:pt>
                <c:pt idx="24806">
                  <c:v>147.94023277688601</c:v>
                </c:pt>
                <c:pt idx="24807">
                  <c:v>147.942055178462</c:v>
                </c:pt>
                <c:pt idx="24808">
                  <c:v>147.944628153135</c:v>
                </c:pt>
                <c:pt idx="24809">
                  <c:v>147.94629949986799</c:v>
                </c:pt>
                <c:pt idx="24810">
                  <c:v>147.94386053599399</c:v>
                </c:pt>
                <c:pt idx="24811">
                  <c:v>147.94449270376501</c:v>
                </c:pt>
                <c:pt idx="24812">
                  <c:v>147.94613305048901</c:v>
                </c:pt>
                <c:pt idx="24813">
                  <c:v>147.942079999962</c:v>
                </c:pt>
                <c:pt idx="24814">
                  <c:v>147.933188730871</c:v>
                </c:pt>
                <c:pt idx="24815">
                  <c:v>147.93327396990301</c:v>
                </c:pt>
                <c:pt idx="24816">
                  <c:v>147.93137982906001</c:v>
                </c:pt>
                <c:pt idx="24817">
                  <c:v>147.92856597054299</c:v>
                </c:pt>
                <c:pt idx="24818">
                  <c:v>147.92878936706001</c:v>
                </c:pt>
                <c:pt idx="24819">
                  <c:v>147.93264681453499</c:v>
                </c:pt>
                <c:pt idx="24820">
                  <c:v>147.94000208707899</c:v>
                </c:pt>
                <c:pt idx="24821">
                  <c:v>147.94931226988899</c:v>
                </c:pt>
                <c:pt idx="24822">
                  <c:v>147.95833228190301</c:v>
                </c:pt>
                <c:pt idx="24823">
                  <c:v>147.963717277706</c:v>
                </c:pt>
                <c:pt idx="24824">
                  <c:v>147.964987215403</c:v>
                </c:pt>
                <c:pt idx="24825">
                  <c:v>147.963476051528</c:v>
                </c:pt>
                <c:pt idx="24826">
                  <c:v>147.96428839959799</c:v>
                </c:pt>
                <c:pt idx="24827">
                  <c:v>147.96280999997899</c:v>
                </c:pt>
                <c:pt idx="24828">
                  <c:v>147.959313584889</c:v>
                </c:pt>
                <c:pt idx="24829">
                  <c:v>147.95610455461701</c:v>
                </c:pt>
                <c:pt idx="24830">
                  <c:v>147.95180728657101</c:v>
                </c:pt>
                <c:pt idx="24831">
                  <c:v>147.94528264325501</c:v>
                </c:pt>
                <c:pt idx="24832">
                  <c:v>147.94087821049999</c:v>
                </c:pt>
                <c:pt idx="24833">
                  <c:v>147.94003394420099</c:v>
                </c:pt>
                <c:pt idx="24834">
                  <c:v>147.94000461700301</c:v>
                </c:pt>
                <c:pt idx="24835">
                  <c:v>147.93919620631499</c:v>
                </c:pt>
                <c:pt idx="24836">
                  <c:v>147.93702659253299</c:v>
                </c:pt>
                <c:pt idx="24837">
                  <c:v>147.933622123302</c:v>
                </c:pt>
                <c:pt idx="24838">
                  <c:v>147.936569999954</c:v>
                </c:pt>
                <c:pt idx="24839">
                  <c:v>147.95064028049001</c:v>
                </c:pt>
                <c:pt idx="24840">
                  <c:v>147.96441653151601</c:v>
                </c:pt>
                <c:pt idx="24841">
                  <c:v>147.97700208023599</c:v>
                </c:pt>
                <c:pt idx="24842">
                  <c:v>147.99142202149</c:v>
                </c:pt>
                <c:pt idx="24843">
                  <c:v>148.005114743294</c:v>
                </c:pt>
                <c:pt idx="24844">
                  <c:v>148.01831503458101</c:v>
                </c:pt>
                <c:pt idx="24845">
                  <c:v>148.02930883435201</c:v>
                </c:pt>
                <c:pt idx="24846">
                  <c:v>148.03751771196499</c:v>
                </c:pt>
                <c:pt idx="24847">
                  <c:v>148.046335827615</c:v>
                </c:pt>
                <c:pt idx="24848">
                  <c:v>148.05477924577801</c:v>
                </c:pt>
                <c:pt idx="24849">
                  <c:v>148.06532255506201</c:v>
                </c:pt>
                <c:pt idx="24850">
                  <c:v>148.06831154603901</c:v>
                </c:pt>
                <c:pt idx="24851">
                  <c:v>148.06822743726801</c:v>
                </c:pt>
                <c:pt idx="24852">
                  <c:v>148.06227063582401</c:v>
                </c:pt>
                <c:pt idx="24853">
                  <c:v>148.047617149872</c:v>
                </c:pt>
                <c:pt idx="24854">
                  <c:v>148.02193390775599</c:v>
                </c:pt>
                <c:pt idx="24855">
                  <c:v>147.99367629970499</c:v>
                </c:pt>
                <c:pt idx="24856">
                  <c:v>147.97835257307301</c:v>
                </c:pt>
                <c:pt idx="24857">
                  <c:v>147.96119368651</c:v>
                </c:pt>
                <c:pt idx="24858">
                  <c:v>147.94538067186599</c:v>
                </c:pt>
                <c:pt idx="24859">
                  <c:v>147.93078056275399</c:v>
                </c:pt>
                <c:pt idx="24860">
                  <c:v>147.91791106407601</c:v>
                </c:pt>
                <c:pt idx="24861">
                  <c:v>147.908369671412</c:v>
                </c:pt>
                <c:pt idx="24862">
                  <c:v>147.90511666540999</c:v>
                </c:pt>
                <c:pt idx="24863">
                  <c:v>147.90662675127001</c:v>
                </c:pt>
                <c:pt idx="24864">
                  <c:v>147.91317237214301</c:v>
                </c:pt>
                <c:pt idx="24865">
                  <c:v>147.91571988690899</c:v>
                </c:pt>
                <c:pt idx="24866">
                  <c:v>147.92083602799201</c:v>
                </c:pt>
                <c:pt idx="24867">
                  <c:v>147.93061227908399</c:v>
                </c:pt>
                <c:pt idx="24868">
                  <c:v>147.93383535948499</c:v>
                </c:pt>
                <c:pt idx="24869">
                  <c:v>147.93899999998601</c:v>
                </c:pt>
                <c:pt idx="24870">
                  <c:v>147.937980107219</c:v>
                </c:pt>
                <c:pt idx="24871">
                  <c:v>147.940199575099</c:v>
                </c:pt>
                <c:pt idx="24872">
                  <c:v>147.94752506158201</c:v>
                </c:pt>
                <c:pt idx="24873">
                  <c:v>147.959052783348</c:v>
                </c:pt>
                <c:pt idx="24874">
                  <c:v>147.971222342185</c:v>
                </c:pt>
                <c:pt idx="24875">
                  <c:v>147.980366062397</c:v>
                </c:pt>
                <c:pt idx="24876">
                  <c:v>147.98592036677601</c:v>
                </c:pt>
                <c:pt idx="24877">
                  <c:v>147.98673502942799</c:v>
                </c:pt>
                <c:pt idx="24878">
                  <c:v>147.98594260221901</c:v>
                </c:pt>
                <c:pt idx="24879">
                  <c:v>147.98344177932799</c:v>
                </c:pt>
                <c:pt idx="24880">
                  <c:v>147.976113133734</c:v>
                </c:pt>
                <c:pt idx="24881">
                  <c:v>147.97855999998799</c:v>
                </c:pt>
                <c:pt idx="24882">
                  <c:v>147.97637891572299</c:v>
                </c:pt>
                <c:pt idx="24883">
                  <c:v>147.97446222288599</c:v>
                </c:pt>
                <c:pt idx="24884">
                  <c:v>147.97166801775299</c:v>
                </c:pt>
                <c:pt idx="24885">
                  <c:v>147.96771823332401</c:v>
                </c:pt>
                <c:pt idx="24886">
                  <c:v>147.96259874854999</c:v>
                </c:pt>
                <c:pt idx="24887">
                  <c:v>147.958061598337</c:v>
                </c:pt>
                <c:pt idx="24888">
                  <c:v>147.956007572256</c:v>
                </c:pt>
                <c:pt idx="24889">
                  <c:v>147.95561763356901</c:v>
                </c:pt>
                <c:pt idx="24890">
                  <c:v>147.96441177692199</c:v>
                </c:pt>
                <c:pt idx="24891">
                  <c:v>147.971081065379</c:v>
                </c:pt>
                <c:pt idx="24892">
                  <c:v>147.972774369207</c:v>
                </c:pt>
                <c:pt idx="24893">
                  <c:v>147.975259202345</c:v>
                </c:pt>
                <c:pt idx="24894">
                  <c:v>147.98182999995899</c:v>
                </c:pt>
                <c:pt idx="24895">
                  <c:v>147.98257495474701</c:v>
                </c:pt>
                <c:pt idx="24896">
                  <c:v>147.98466058544599</c:v>
                </c:pt>
                <c:pt idx="24897">
                  <c:v>147.98538815772801</c:v>
                </c:pt>
                <c:pt idx="24898">
                  <c:v>147.98785284008201</c:v>
                </c:pt>
                <c:pt idx="24899">
                  <c:v>147.99082309769699</c:v>
                </c:pt>
                <c:pt idx="24900">
                  <c:v>147.98948299598499</c:v>
                </c:pt>
                <c:pt idx="24901">
                  <c:v>147.980120534462</c:v>
                </c:pt>
                <c:pt idx="24902">
                  <c:v>147.97162403993599</c:v>
                </c:pt>
                <c:pt idx="24903">
                  <c:v>147.97011999998301</c:v>
                </c:pt>
                <c:pt idx="24904">
                  <c:v>147.97350921246201</c:v>
                </c:pt>
                <c:pt idx="24905">
                  <c:v>147.97860311097801</c:v>
                </c:pt>
                <c:pt idx="24906">
                  <c:v>147.98441161688601</c:v>
                </c:pt>
                <c:pt idx="24907">
                  <c:v>147.9891543366</c:v>
                </c:pt>
                <c:pt idx="24908">
                  <c:v>147.98985343345799</c:v>
                </c:pt>
                <c:pt idx="24909">
                  <c:v>147.984349150382</c:v>
                </c:pt>
                <c:pt idx="24910">
                  <c:v>147.97378157417899</c:v>
                </c:pt>
                <c:pt idx="24911">
                  <c:v>147.964142958157</c:v>
                </c:pt>
                <c:pt idx="24912">
                  <c:v>147.96158271750301</c:v>
                </c:pt>
                <c:pt idx="24913">
                  <c:v>147.95502092242501</c:v>
                </c:pt>
                <c:pt idx="24914">
                  <c:v>147.94259872988101</c:v>
                </c:pt>
                <c:pt idx="24915">
                  <c:v>147.93783999999701</c:v>
                </c:pt>
                <c:pt idx="24916">
                  <c:v>147.936642152064</c:v>
                </c:pt>
                <c:pt idx="24917">
                  <c:v>147.93835460852199</c:v>
                </c:pt>
                <c:pt idx="24918">
                  <c:v>147.93879091964399</c:v>
                </c:pt>
                <c:pt idx="24919">
                  <c:v>147.93755964931</c:v>
                </c:pt>
                <c:pt idx="24920">
                  <c:v>147.940456881454</c:v>
                </c:pt>
                <c:pt idx="24921">
                  <c:v>147.94969428749701</c:v>
                </c:pt>
                <c:pt idx="24922">
                  <c:v>147.959489360692</c:v>
                </c:pt>
                <c:pt idx="24923">
                  <c:v>147.97594965798299</c:v>
                </c:pt>
                <c:pt idx="24924">
                  <c:v>147.99731397194199</c:v>
                </c:pt>
                <c:pt idx="24925">
                  <c:v>148.00513161386201</c:v>
                </c:pt>
                <c:pt idx="24926">
                  <c:v>148.01392000002201</c:v>
                </c:pt>
                <c:pt idx="24927">
                  <c:v>148.01642739276099</c:v>
                </c:pt>
                <c:pt idx="24928">
                  <c:v>148.01435605207001</c:v>
                </c:pt>
                <c:pt idx="24929">
                  <c:v>148.01022802901699</c:v>
                </c:pt>
                <c:pt idx="24930">
                  <c:v>148.00786779146901</c:v>
                </c:pt>
                <c:pt idx="24931">
                  <c:v>147.999436586146</c:v>
                </c:pt>
                <c:pt idx="24932">
                  <c:v>147.9881054599</c:v>
                </c:pt>
                <c:pt idx="24933">
                  <c:v>147.976869308842</c:v>
                </c:pt>
                <c:pt idx="24934">
                  <c:v>147.96595693383799</c:v>
                </c:pt>
                <c:pt idx="24935">
                  <c:v>147.95543216491899</c:v>
                </c:pt>
                <c:pt idx="24936">
                  <c:v>147.944145648366</c:v>
                </c:pt>
                <c:pt idx="24937">
                  <c:v>147.93084912450499</c:v>
                </c:pt>
                <c:pt idx="24938">
                  <c:v>147.920910502011</c:v>
                </c:pt>
                <c:pt idx="24939">
                  <c:v>147.91377814461501</c:v>
                </c:pt>
                <c:pt idx="24940">
                  <c:v>147.90593999997799</c:v>
                </c:pt>
                <c:pt idx="24941">
                  <c:v>147.90764271776399</c:v>
                </c:pt>
                <c:pt idx="24942">
                  <c:v>147.916095668201</c:v>
                </c:pt>
                <c:pt idx="24943">
                  <c:v>147.91926436526899</c:v>
                </c:pt>
                <c:pt idx="24944">
                  <c:v>147.92538137348799</c:v>
                </c:pt>
                <c:pt idx="24945">
                  <c:v>147.935353233813</c:v>
                </c:pt>
                <c:pt idx="24946">
                  <c:v>147.939496415458</c:v>
                </c:pt>
                <c:pt idx="24947">
                  <c:v>147.94466756080001</c:v>
                </c:pt>
                <c:pt idx="24948">
                  <c:v>147.945073298968</c:v>
                </c:pt>
                <c:pt idx="24949">
                  <c:v>147.94159573624</c:v>
                </c:pt>
                <c:pt idx="24950">
                  <c:v>147.93903538407301</c:v>
                </c:pt>
                <c:pt idx="24951">
                  <c:v>147.939159977873</c:v>
                </c:pt>
                <c:pt idx="24952">
                  <c:v>147.932789999992</c:v>
                </c:pt>
                <c:pt idx="24953">
                  <c:v>147.937685838877</c:v>
                </c:pt>
                <c:pt idx="24954">
                  <c:v>147.94942369408699</c:v>
                </c:pt>
                <c:pt idx="24955">
                  <c:v>147.958840130428</c:v>
                </c:pt>
                <c:pt idx="24956">
                  <c:v>147.96696348284701</c:v>
                </c:pt>
                <c:pt idx="24957">
                  <c:v>147.97622915797399</c:v>
                </c:pt>
                <c:pt idx="24958">
                  <c:v>147.987743796697</c:v>
                </c:pt>
                <c:pt idx="24959">
                  <c:v>147.99811054816001</c:v>
                </c:pt>
                <c:pt idx="24960">
                  <c:v>147.99795512880601</c:v>
                </c:pt>
                <c:pt idx="24961">
                  <c:v>147.994886318303</c:v>
                </c:pt>
                <c:pt idx="24962">
                  <c:v>147.98953842561301</c:v>
                </c:pt>
                <c:pt idx="24963">
                  <c:v>147.98264774778801</c:v>
                </c:pt>
                <c:pt idx="24964">
                  <c:v>147.98206000000701</c:v>
                </c:pt>
                <c:pt idx="24965">
                  <c:v>147.980197427506</c:v>
                </c:pt>
                <c:pt idx="24966">
                  <c:v>147.97225220124699</c:v>
                </c:pt>
                <c:pt idx="24967">
                  <c:v>147.96335725164801</c:v>
                </c:pt>
                <c:pt idx="24968">
                  <c:v>147.957288911391</c:v>
                </c:pt>
                <c:pt idx="24969">
                  <c:v>147.95371278701501</c:v>
                </c:pt>
                <c:pt idx="24970">
                  <c:v>147.95018075286899</c:v>
                </c:pt>
                <c:pt idx="24971">
                  <c:v>147.94616793440801</c:v>
                </c:pt>
                <c:pt idx="24972">
                  <c:v>147.945288987331</c:v>
                </c:pt>
                <c:pt idx="24973">
                  <c:v>147.95209650834201</c:v>
                </c:pt>
                <c:pt idx="24974">
                  <c:v>147.966438837845</c:v>
                </c:pt>
                <c:pt idx="24975">
                  <c:v>147.983330391675</c:v>
                </c:pt>
                <c:pt idx="24976">
                  <c:v>147.995019221197</c:v>
                </c:pt>
                <c:pt idx="24977">
                  <c:v>148.01062000001201</c:v>
                </c:pt>
                <c:pt idx="24978">
                  <c:v>148.01861697233201</c:v>
                </c:pt>
                <c:pt idx="24979">
                  <c:v>148.02372340144001</c:v>
                </c:pt>
                <c:pt idx="24980">
                  <c:v>148.03280792366499</c:v>
                </c:pt>
                <c:pt idx="24981">
                  <c:v>148.04537308215001</c:v>
                </c:pt>
                <c:pt idx="24982">
                  <c:v>148.056737391779</c:v>
                </c:pt>
                <c:pt idx="24983">
                  <c:v>148.06527377629601</c:v>
                </c:pt>
                <c:pt idx="24984">
                  <c:v>148.07127772575001</c:v>
                </c:pt>
                <c:pt idx="24985">
                  <c:v>148.076997625876</c:v>
                </c:pt>
                <c:pt idx="24986">
                  <c:v>148.081130438869</c:v>
                </c:pt>
                <c:pt idx="24987">
                  <c:v>148.079255898784</c:v>
                </c:pt>
                <c:pt idx="24988">
                  <c:v>148.074422244066</c:v>
                </c:pt>
                <c:pt idx="24989">
                  <c:v>148.06670849335501</c:v>
                </c:pt>
                <c:pt idx="24990">
                  <c:v>148.05871491336001</c:v>
                </c:pt>
                <c:pt idx="24991">
                  <c:v>148.048320000019</c:v>
                </c:pt>
                <c:pt idx="24992">
                  <c:v>148.034364817457</c:v>
                </c:pt>
                <c:pt idx="24993">
                  <c:v>148.020106432576</c:v>
                </c:pt>
                <c:pt idx="24994">
                  <c:v>148.00336220692699</c:v>
                </c:pt>
                <c:pt idx="24995">
                  <c:v>147.98676663219501</c:v>
                </c:pt>
                <c:pt idx="24996">
                  <c:v>147.97155380746199</c:v>
                </c:pt>
                <c:pt idx="24997">
                  <c:v>147.96035246030101</c:v>
                </c:pt>
                <c:pt idx="24998">
                  <c:v>147.95836000003499</c:v>
                </c:pt>
                <c:pt idx="24999">
                  <c:v>147.95836214401101</c:v>
                </c:pt>
                <c:pt idx="25000">
                  <c:v>147.95801098668699</c:v>
                </c:pt>
                <c:pt idx="25001">
                  <c:v>147.95666200655799</c:v>
                </c:pt>
                <c:pt idx="25002">
                  <c:v>147.96013692294801</c:v>
                </c:pt>
                <c:pt idx="25003">
                  <c:v>147.957003804057</c:v>
                </c:pt>
                <c:pt idx="25004">
                  <c:v>147.95235999999599</c:v>
                </c:pt>
                <c:pt idx="25005">
                  <c:v>147.949784766558</c:v>
                </c:pt>
                <c:pt idx="25006">
                  <c:v>147.94934597576801</c:v>
                </c:pt>
                <c:pt idx="25007">
                  <c:v>147.95430534380799</c:v>
                </c:pt>
                <c:pt idx="25008">
                  <c:v>147.965441687766</c:v>
                </c:pt>
                <c:pt idx="25009">
                  <c:v>147.97428085347801</c:v>
                </c:pt>
                <c:pt idx="25010">
                  <c:v>147.98044648201301</c:v>
                </c:pt>
                <c:pt idx="25011">
                  <c:v>147.986321364443</c:v>
                </c:pt>
                <c:pt idx="25012">
                  <c:v>147.99301279117699</c:v>
                </c:pt>
                <c:pt idx="25013">
                  <c:v>148.001698549661</c:v>
                </c:pt>
                <c:pt idx="25014">
                  <c:v>148.01296485313799</c:v>
                </c:pt>
                <c:pt idx="25015">
                  <c:v>148.025430601392</c:v>
                </c:pt>
                <c:pt idx="25016">
                  <c:v>148.043325275272</c:v>
                </c:pt>
                <c:pt idx="25017">
                  <c:v>148.06115288991899</c:v>
                </c:pt>
                <c:pt idx="25018">
                  <c:v>148.07386999997399</c:v>
                </c:pt>
                <c:pt idx="25019">
                  <c:v>148.079319985648</c:v>
                </c:pt>
                <c:pt idx="25020">
                  <c:v>148.08447701947699</c:v>
                </c:pt>
                <c:pt idx="25021">
                  <c:v>148.09273271472199</c:v>
                </c:pt>
                <c:pt idx="25022">
                  <c:v>148.10061712427199</c:v>
                </c:pt>
                <c:pt idx="25023">
                  <c:v>148.10372878033601</c:v>
                </c:pt>
                <c:pt idx="25024">
                  <c:v>148.10198749079501</c:v>
                </c:pt>
                <c:pt idx="25025">
                  <c:v>148.098787771931</c:v>
                </c:pt>
                <c:pt idx="25026">
                  <c:v>148.096335271432</c:v>
                </c:pt>
                <c:pt idx="25027">
                  <c:v>148.08661834823499</c:v>
                </c:pt>
                <c:pt idx="25028">
                  <c:v>148.06949274571599</c:v>
                </c:pt>
                <c:pt idx="25029">
                  <c:v>148.05241000000399</c:v>
                </c:pt>
                <c:pt idx="25030">
                  <c:v>148.03206247064199</c:v>
                </c:pt>
                <c:pt idx="25031">
                  <c:v>148.01036197341301</c:v>
                </c:pt>
                <c:pt idx="25032">
                  <c:v>147.987613364309</c:v>
                </c:pt>
                <c:pt idx="25033">
                  <c:v>147.96729124552701</c:v>
                </c:pt>
                <c:pt idx="25034">
                  <c:v>147.95345685039601</c:v>
                </c:pt>
                <c:pt idx="25035">
                  <c:v>147.945208099274</c:v>
                </c:pt>
                <c:pt idx="25036">
                  <c:v>147.939656816959</c:v>
                </c:pt>
                <c:pt idx="25037">
                  <c:v>147.93375789535801</c:v>
                </c:pt>
                <c:pt idx="25038">
                  <c:v>147.924768812944</c:v>
                </c:pt>
                <c:pt idx="25039">
                  <c:v>147.91638955722601</c:v>
                </c:pt>
                <c:pt idx="25040">
                  <c:v>147.91705874478501</c:v>
                </c:pt>
                <c:pt idx="25041">
                  <c:v>147.91704676464499</c:v>
                </c:pt>
                <c:pt idx="25042">
                  <c:v>147.91729542615599</c:v>
                </c:pt>
                <c:pt idx="25043">
                  <c:v>147.91720419731499</c:v>
                </c:pt>
                <c:pt idx="25044">
                  <c:v>147.90996000001701</c:v>
                </c:pt>
                <c:pt idx="25045">
                  <c:v>147.91283670419099</c:v>
                </c:pt>
                <c:pt idx="25046">
                  <c:v>147.91970120284299</c:v>
                </c:pt>
                <c:pt idx="25047">
                  <c:v>147.92693809067501</c:v>
                </c:pt>
                <c:pt idx="25048">
                  <c:v>147.93483998180099</c:v>
                </c:pt>
                <c:pt idx="25049">
                  <c:v>147.94269336962</c:v>
                </c:pt>
                <c:pt idx="25050">
                  <c:v>147.95064216095</c:v>
                </c:pt>
                <c:pt idx="25051">
                  <c:v>147.95699881324299</c:v>
                </c:pt>
                <c:pt idx="25052">
                  <c:v>147.959166292052</c:v>
                </c:pt>
                <c:pt idx="25053">
                  <c:v>147.961126028671</c:v>
                </c:pt>
                <c:pt idx="25054">
                  <c:v>147.96004690285099</c:v>
                </c:pt>
                <c:pt idx="25055">
                  <c:v>147.94764894824499</c:v>
                </c:pt>
                <c:pt idx="25056">
                  <c:v>147.92579477775101</c:v>
                </c:pt>
                <c:pt idx="25057">
                  <c:v>147.89684999997499</c:v>
                </c:pt>
                <c:pt idx="25058">
                  <c:v>147.881879397441</c:v>
                </c:pt>
                <c:pt idx="25059">
                  <c:v>147.86809751351799</c:v>
                </c:pt>
                <c:pt idx="25060">
                  <c:v>147.852366787721</c:v>
                </c:pt>
                <c:pt idx="25061">
                  <c:v>147.83700278540499</c:v>
                </c:pt>
                <c:pt idx="25062">
                  <c:v>147.83142595977799</c:v>
                </c:pt>
                <c:pt idx="25063">
                  <c:v>147.829912795947</c:v>
                </c:pt>
                <c:pt idx="25064">
                  <c:v>147.82647748574701</c:v>
                </c:pt>
                <c:pt idx="25065">
                  <c:v>147.822983770131</c:v>
                </c:pt>
                <c:pt idx="25066">
                  <c:v>147.82341651220901</c:v>
                </c:pt>
                <c:pt idx="25067">
                  <c:v>147.827919172435</c:v>
                </c:pt>
                <c:pt idx="25068">
                  <c:v>147.828309545829</c:v>
                </c:pt>
                <c:pt idx="25069">
                  <c:v>147.82562442493401</c:v>
                </c:pt>
                <c:pt idx="25070">
                  <c:v>147.824776518059</c:v>
                </c:pt>
                <c:pt idx="25071">
                  <c:v>147.82766972022</c:v>
                </c:pt>
                <c:pt idx="25072">
                  <c:v>147.836978866029</c:v>
                </c:pt>
                <c:pt idx="25073">
                  <c:v>147.84801000001099</c:v>
                </c:pt>
                <c:pt idx="25074">
                  <c:v>147.86044116405699</c:v>
                </c:pt>
                <c:pt idx="25075">
                  <c:v>147.87628237056001</c:v>
                </c:pt>
                <c:pt idx="25076">
                  <c:v>147.89512709137</c:v>
                </c:pt>
                <c:pt idx="25077">
                  <c:v>147.91510418603801</c:v>
                </c:pt>
                <c:pt idx="25078">
                  <c:v>147.936853231057</c:v>
                </c:pt>
                <c:pt idx="25079">
                  <c:v>147.956323594016</c:v>
                </c:pt>
                <c:pt idx="25080">
                  <c:v>147.96796664247299</c:v>
                </c:pt>
                <c:pt idx="25081">
                  <c:v>147.96938087232601</c:v>
                </c:pt>
                <c:pt idx="25082">
                  <c:v>147.96397465360201</c:v>
                </c:pt>
                <c:pt idx="25083">
                  <c:v>147.95926459782001</c:v>
                </c:pt>
                <c:pt idx="25084">
                  <c:v>147.964848558716</c:v>
                </c:pt>
                <c:pt idx="25085">
                  <c:v>147.97997000000001</c:v>
                </c:pt>
                <c:pt idx="25086">
                  <c:v>147.98937163352301</c:v>
                </c:pt>
                <c:pt idx="25087">
                  <c:v>147.99808344035301</c:v>
                </c:pt>
                <c:pt idx="25088">
                  <c:v>148.004818859143</c:v>
                </c:pt>
                <c:pt idx="25089">
                  <c:v>148.010658696148</c:v>
                </c:pt>
                <c:pt idx="25090">
                  <c:v>148.01684938619499</c:v>
                </c:pt>
                <c:pt idx="25091">
                  <c:v>148.02234501823401</c:v>
                </c:pt>
                <c:pt idx="25092">
                  <c:v>148.02740073000101</c:v>
                </c:pt>
                <c:pt idx="25093">
                  <c:v>148.03897396236599</c:v>
                </c:pt>
                <c:pt idx="25094">
                  <c:v>148.058671459279</c:v>
                </c:pt>
                <c:pt idx="25095">
                  <c:v>148.07001843853601</c:v>
                </c:pt>
                <c:pt idx="25096">
                  <c:v>148.07998999999799</c:v>
                </c:pt>
                <c:pt idx="25097">
                  <c:v>148.08723265728599</c:v>
                </c:pt>
                <c:pt idx="25098">
                  <c:v>148.09205010617401</c:v>
                </c:pt>
                <c:pt idx="25099">
                  <c:v>148.10060865077199</c:v>
                </c:pt>
                <c:pt idx="25100">
                  <c:v>148.11766661987301</c:v>
                </c:pt>
                <c:pt idx="25101">
                  <c:v>148.137646826229</c:v>
                </c:pt>
                <c:pt idx="25102">
                  <c:v>148.14857476310999</c:v>
                </c:pt>
                <c:pt idx="25103">
                  <c:v>148.161432712871</c:v>
                </c:pt>
                <c:pt idx="25104">
                  <c:v>148.164918191076</c:v>
                </c:pt>
                <c:pt idx="25105">
                  <c:v>148.158441922165</c:v>
                </c:pt>
                <c:pt idx="25106">
                  <c:v>148.150253745225</c:v>
                </c:pt>
                <c:pt idx="25107">
                  <c:v>148.146988706999</c:v>
                </c:pt>
                <c:pt idx="25108">
                  <c:v>148.14141356507301</c:v>
                </c:pt>
                <c:pt idx="25109">
                  <c:v>148.134920000047</c:v>
                </c:pt>
                <c:pt idx="25110">
                  <c:v>148.12932720471301</c:v>
                </c:pt>
                <c:pt idx="25111">
                  <c:v>148.125240981194</c:v>
                </c:pt>
                <c:pt idx="25112">
                  <c:v>148.12127513591301</c:v>
                </c:pt>
                <c:pt idx="25113">
                  <c:v>148.116745178706</c:v>
                </c:pt>
                <c:pt idx="25114">
                  <c:v>148.11411402234199</c:v>
                </c:pt>
                <c:pt idx="25115">
                  <c:v>148.113041182389</c:v>
                </c:pt>
                <c:pt idx="25116">
                  <c:v>148.11069788646401</c:v>
                </c:pt>
                <c:pt idx="25117">
                  <c:v>148.106438239906</c:v>
                </c:pt>
                <c:pt idx="25118">
                  <c:v>148.10193347274301</c:v>
                </c:pt>
                <c:pt idx="25119">
                  <c:v>148.098238483003</c:v>
                </c:pt>
                <c:pt idx="25120">
                  <c:v>148.09348361306601</c:v>
                </c:pt>
                <c:pt idx="25121">
                  <c:v>148.08685615927001</c:v>
                </c:pt>
                <c:pt idx="25122">
                  <c:v>148.06676275674801</c:v>
                </c:pt>
                <c:pt idx="25123">
                  <c:v>148.05363746170599</c:v>
                </c:pt>
                <c:pt idx="25124">
                  <c:v>148.049099580947</c:v>
                </c:pt>
                <c:pt idx="25125">
                  <c:v>148.049429090491</c:v>
                </c:pt>
                <c:pt idx="25126">
                  <c:v>148.05572503966999</c:v>
                </c:pt>
                <c:pt idx="25127">
                  <c:v>148.06203695099001</c:v>
                </c:pt>
                <c:pt idx="25128">
                  <c:v>148.06254537531899</c:v>
                </c:pt>
                <c:pt idx="25129">
                  <c:v>148.06186688179201</c:v>
                </c:pt>
                <c:pt idx="25130">
                  <c:v>148.06161820941699</c:v>
                </c:pt>
                <c:pt idx="25131">
                  <c:v>148.066385157696</c:v>
                </c:pt>
                <c:pt idx="25132">
                  <c:v>148.062703009589</c:v>
                </c:pt>
                <c:pt idx="25133">
                  <c:v>148.050699008077</c:v>
                </c:pt>
                <c:pt idx="25134">
                  <c:v>148.03471308775801</c:v>
                </c:pt>
                <c:pt idx="25135">
                  <c:v>148.01796999996901</c:v>
                </c:pt>
                <c:pt idx="25136">
                  <c:v>148.007745753915</c:v>
                </c:pt>
                <c:pt idx="25137">
                  <c:v>147.99683823150801</c:v>
                </c:pt>
                <c:pt idx="25138">
                  <c:v>147.98778565424399</c:v>
                </c:pt>
                <c:pt idx="25139">
                  <c:v>147.985099644538</c:v>
                </c:pt>
                <c:pt idx="25140">
                  <c:v>147.99141799465201</c:v>
                </c:pt>
                <c:pt idx="25141">
                  <c:v>148.00145593312001</c:v>
                </c:pt>
                <c:pt idx="25142">
                  <c:v>148.011879236033</c:v>
                </c:pt>
                <c:pt idx="25143">
                  <c:v>148.02666851966299</c:v>
                </c:pt>
                <c:pt idx="25144">
                  <c:v>148.04353580534499</c:v>
                </c:pt>
                <c:pt idx="25145">
                  <c:v>148.06653243576801</c:v>
                </c:pt>
                <c:pt idx="25146">
                  <c:v>148.08458897770799</c:v>
                </c:pt>
                <c:pt idx="25147">
                  <c:v>148.099330000061</c:v>
                </c:pt>
                <c:pt idx="25148">
                  <c:v>148.10808368254399</c:v>
                </c:pt>
                <c:pt idx="25149">
                  <c:v>148.11300854222199</c:v>
                </c:pt>
                <c:pt idx="25150">
                  <c:v>148.11661377076601</c:v>
                </c:pt>
                <c:pt idx="25151">
                  <c:v>148.12114704723001</c:v>
                </c:pt>
                <c:pt idx="25152">
                  <c:v>148.126407917291</c:v>
                </c:pt>
                <c:pt idx="25153">
                  <c:v>148.131120641156</c:v>
                </c:pt>
                <c:pt idx="25154">
                  <c:v>148.13599930629101</c:v>
                </c:pt>
                <c:pt idx="25155">
                  <c:v>148.14324179235501</c:v>
                </c:pt>
                <c:pt idx="25156">
                  <c:v>148.14747872804901</c:v>
                </c:pt>
                <c:pt idx="25157">
                  <c:v>148.14937139941</c:v>
                </c:pt>
                <c:pt idx="25158">
                  <c:v>148.150077077925</c:v>
                </c:pt>
                <c:pt idx="25159">
                  <c:v>148.14542902097</c:v>
                </c:pt>
                <c:pt idx="25160">
                  <c:v>148.14100312806201</c:v>
                </c:pt>
                <c:pt idx="25161">
                  <c:v>148.13071999999599</c:v>
                </c:pt>
                <c:pt idx="25162">
                  <c:v>148.12312312910899</c:v>
                </c:pt>
                <c:pt idx="25163">
                  <c:v>148.115397389664</c:v>
                </c:pt>
                <c:pt idx="25164">
                  <c:v>148.10320084076201</c:v>
                </c:pt>
                <c:pt idx="25165">
                  <c:v>148.08960839915201</c:v>
                </c:pt>
                <c:pt idx="25166">
                  <c:v>148.076709605383</c:v>
                </c:pt>
                <c:pt idx="25167">
                  <c:v>148.06718320026101</c:v>
                </c:pt>
                <c:pt idx="25168">
                  <c:v>148.063970072725</c:v>
                </c:pt>
                <c:pt idx="25169">
                  <c:v>148.06316365191299</c:v>
                </c:pt>
                <c:pt idx="25170">
                  <c:v>148.05849249397201</c:v>
                </c:pt>
                <c:pt idx="25171">
                  <c:v>148.05746000001199</c:v>
                </c:pt>
                <c:pt idx="25172">
                  <c:v>148.05819669672701</c:v>
                </c:pt>
                <c:pt idx="25173">
                  <c:v>148.061059903173</c:v>
                </c:pt>
                <c:pt idx="25174">
                  <c:v>148.068869061078</c:v>
                </c:pt>
                <c:pt idx="25175">
                  <c:v>148.073979366646</c:v>
                </c:pt>
                <c:pt idx="25176">
                  <c:v>148.07835459849599</c:v>
                </c:pt>
                <c:pt idx="25177">
                  <c:v>148.07978152752699</c:v>
                </c:pt>
                <c:pt idx="25178">
                  <c:v>148.078703625082</c:v>
                </c:pt>
                <c:pt idx="25179">
                  <c:v>148.07900029442601</c:v>
                </c:pt>
                <c:pt idx="25180">
                  <c:v>148.08080193443601</c:v>
                </c:pt>
                <c:pt idx="25181">
                  <c:v>148.08396447500499</c:v>
                </c:pt>
                <c:pt idx="25182">
                  <c:v>148.085741721478</c:v>
                </c:pt>
                <c:pt idx="25183">
                  <c:v>148.083709999962</c:v>
                </c:pt>
                <c:pt idx="25184">
                  <c:v>148.07748204027899</c:v>
                </c:pt>
                <c:pt idx="25185">
                  <c:v>148.06708898746101</c:v>
                </c:pt>
                <c:pt idx="25186">
                  <c:v>148.05503219931299</c:v>
                </c:pt>
                <c:pt idx="25187">
                  <c:v>148.04186517114599</c:v>
                </c:pt>
                <c:pt idx="25188">
                  <c:v>148.02703478900699</c:v>
                </c:pt>
                <c:pt idx="25189">
                  <c:v>148.01393478646401</c:v>
                </c:pt>
                <c:pt idx="25190">
                  <c:v>148.004827903034</c:v>
                </c:pt>
                <c:pt idx="25191">
                  <c:v>147.99810148464601</c:v>
                </c:pt>
                <c:pt idx="25192">
                  <c:v>147.98733574401399</c:v>
                </c:pt>
                <c:pt idx="25193">
                  <c:v>147.98136734804999</c:v>
                </c:pt>
                <c:pt idx="25194">
                  <c:v>147.979250000024</c:v>
                </c:pt>
                <c:pt idx="25195">
                  <c:v>147.97552174472699</c:v>
                </c:pt>
                <c:pt idx="25196">
                  <c:v>147.97311987273901</c:v>
                </c:pt>
                <c:pt idx="25197">
                  <c:v>147.97534019691801</c:v>
                </c:pt>
                <c:pt idx="25198">
                  <c:v>147.98091944110001</c:v>
                </c:pt>
                <c:pt idx="25199">
                  <c:v>147.98738171079799</c:v>
                </c:pt>
                <c:pt idx="25200">
                  <c:v>147.994360058805</c:v>
                </c:pt>
                <c:pt idx="25201">
                  <c:v>147.99859697550599</c:v>
                </c:pt>
                <c:pt idx="25202">
                  <c:v>148.003474267581</c:v>
                </c:pt>
                <c:pt idx="25203">
                  <c:v>148.00971261739201</c:v>
                </c:pt>
                <c:pt idx="25204">
                  <c:v>148.00864218187101</c:v>
                </c:pt>
                <c:pt idx="25205">
                  <c:v>148.00464436060801</c:v>
                </c:pt>
                <c:pt idx="25206">
                  <c:v>147.99622199409799</c:v>
                </c:pt>
                <c:pt idx="25207">
                  <c:v>147.98276940756799</c:v>
                </c:pt>
                <c:pt idx="25208">
                  <c:v>147.96510588747299</c:v>
                </c:pt>
                <c:pt idx="25209">
                  <c:v>147.94521000002399</c:v>
                </c:pt>
                <c:pt idx="25210">
                  <c:v>147.93973491540601</c:v>
                </c:pt>
                <c:pt idx="25211">
                  <c:v>147.91794272803901</c:v>
                </c:pt>
                <c:pt idx="25212">
                  <c:v>147.89906901561201</c:v>
                </c:pt>
                <c:pt idx="25213">
                  <c:v>147.88892000001999</c:v>
                </c:pt>
                <c:pt idx="25214">
                  <c:v>147.882388028945</c:v>
                </c:pt>
                <c:pt idx="25215">
                  <c:v>147.870540000022</c:v>
                </c:pt>
                <c:pt idx="25216">
                  <c:v>147.862209287377</c:v>
                </c:pt>
                <c:pt idx="25217">
                  <c:v>147.85119776807099</c:v>
                </c:pt>
                <c:pt idx="25218">
                  <c:v>147.84450727145099</c:v>
                </c:pt>
                <c:pt idx="25219">
                  <c:v>147.839517253222</c:v>
                </c:pt>
                <c:pt idx="25220">
                  <c:v>147.83303907822699</c:v>
                </c:pt>
                <c:pt idx="25221">
                  <c:v>147.82758281666</c:v>
                </c:pt>
                <c:pt idx="25222">
                  <c:v>147.82039436405401</c:v>
                </c:pt>
                <c:pt idx="25223">
                  <c:v>147.818171195715</c:v>
                </c:pt>
                <c:pt idx="25224">
                  <c:v>147.82081841264201</c:v>
                </c:pt>
                <c:pt idx="25225">
                  <c:v>147.82794289923899</c:v>
                </c:pt>
                <c:pt idx="25226">
                  <c:v>147.82582636510301</c:v>
                </c:pt>
                <c:pt idx="25227">
                  <c:v>147.835280000019</c:v>
                </c:pt>
                <c:pt idx="25228">
                  <c:v>147.84095606949401</c:v>
                </c:pt>
                <c:pt idx="25229">
                  <c:v>147.84470718825901</c:v>
                </c:pt>
                <c:pt idx="25230">
                  <c:v>147.85155259843199</c:v>
                </c:pt>
                <c:pt idx="25231">
                  <c:v>147.86536539305001</c:v>
                </c:pt>
                <c:pt idx="25232">
                  <c:v>147.88465123410199</c:v>
                </c:pt>
                <c:pt idx="25233">
                  <c:v>147.902859383611</c:v>
                </c:pt>
                <c:pt idx="25234">
                  <c:v>147.91963889752799</c:v>
                </c:pt>
                <c:pt idx="25235">
                  <c:v>147.93718373310799</c:v>
                </c:pt>
                <c:pt idx="25236">
                  <c:v>147.96242042209801</c:v>
                </c:pt>
                <c:pt idx="25237">
                  <c:v>147.98608668284601</c:v>
                </c:pt>
                <c:pt idx="25238">
                  <c:v>148.00390212143</c:v>
                </c:pt>
                <c:pt idx="25239">
                  <c:v>148.02038977107</c:v>
                </c:pt>
                <c:pt idx="25240">
                  <c:v>148.03313660185</c:v>
                </c:pt>
                <c:pt idx="25241">
                  <c:v>148.043790000022</c:v>
                </c:pt>
                <c:pt idx="25242">
                  <c:v>148.046945066826</c:v>
                </c:pt>
                <c:pt idx="25243">
                  <c:v>148.05365072770201</c:v>
                </c:pt>
                <c:pt idx="25244">
                  <c:v>148.06395063059301</c:v>
                </c:pt>
                <c:pt idx="25245">
                  <c:v>148.06911590423499</c:v>
                </c:pt>
                <c:pt idx="25246">
                  <c:v>148.070280256415</c:v>
                </c:pt>
                <c:pt idx="25247">
                  <c:v>148.07300405384501</c:v>
                </c:pt>
                <c:pt idx="25248">
                  <c:v>148.07696816229199</c:v>
                </c:pt>
                <c:pt idx="25249">
                  <c:v>148.07846031193</c:v>
                </c:pt>
                <c:pt idx="25250">
                  <c:v>148.08220845261599</c:v>
                </c:pt>
                <c:pt idx="25251">
                  <c:v>148.08948080766299</c:v>
                </c:pt>
                <c:pt idx="25252">
                  <c:v>148.10109000001</c:v>
                </c:pt>
                <c:pt idx="25253">
                  <c:v>148.098552726713</c:v>
                </c:pt>
                <c:pt idx="25254">
                  <c:v>148.099300732953</c:v>
                </c:pt>
                <c:pt idx="25255">
                  <c:v>148.093296884783</c:v>
                </c:pt>
                <c:pt idx="25256">
                  <c:v>148.082030831206</c:v>
                </c:pt>
                <c:pt idx="25257">
                  <c:v>148.07154931035799</c:v>
                </c:pt>
                <c:pt idx="25258">
                  <c:v>148.06180270946001</c:v>
                </c:pt>
                <c:pt idx="25259">
                  <c:v>148.05287041858</c:v>
                </c:pt>
                <c:pt idx="25260">
                  <c:v>148.048956136155</c:v>
                </c:pt>
                <c:pt idx="25261">
                  <c:v>148.04956375950201</c:v>
                </c:pt>
                <c:pt idx="25262">
                  <c:v>148.05132598847101</c:v>
                </c:pt>
                <c:pt idx="25263">
                  <c:v>148.05164454848099</c:v>
                </c:pt>
                <c:pt idx="25264">
                  <c:v>148.053139256712</c:v>
                </c:pt>
                <c:pt idx="25265">
                  <c:v>148.05099270957101</c:v>
                </c:pt>
                <c:pt idx="25266">
                  <c:v>148.040699999992</c:v>
                </c:pt>
                <c:pt idx="25267">
                  <c:v>148.02422719778099</c:v>
                </c:pt>
                <c:pt idx="25268">
                  <c:v>148.007804422985</c:v>
                </c:pt>
                <c:pt idx="25269">
                  <c:v>147.990718916888</c:v>
                </c:pt>
                <c:pt idx="25270">
                  <c:v>147.97238845066599</c:v>
                </c:pt>
                <c:pt idx="25271">
                  <c:v>147.952887533324</c:v>
                </c:pt>
                <c:pt idx="25272">
                  <c:v>147.93593527891099</c:v>
                </c:pt>
                <c:pt idx="25273">
                  <c:v>147.925801054207</c:v>
                </c:pt>
                <c:pt idx="25274">
                  <c:v>147.91871416405999</c:v>
                </c:pt>
                <c:pt idx="25275">
                  <c:v>147.913408478159</c:v>
                </c:pt>
                <c:pt idx="25276">
                  <c:v>147.91316647786701</c:v>
                </c:pt>
                <c:pt idx="25277">
                  <c:v>147.922501278802</c:v>
                </c:pt>
                <c:pt idx="25278">
                  <c:v>147.93183858626301</c:v>
                </c:pt>
                <c:pt idx="25279">
                  <c:v>147.945361755227</c:v>
                </c:pt>
                <c:pt idx="25280">
                  <c:v>147.95072999998899</c:v>
                </c:pt>
                <c:pt idx="25281">
                  <c:v>147.95285754348001</c:v>
                </c:pt>
                <c:pt idx="25282">
                  <c:v>147.95941733864299</c:v>
                </c:pt>
                <c:pt idx="25283">
                  <c:v>147.970210754455</c:v>
                </c:pt>
                <c:pt idx="25284">
                  <c:v>147.97981459081899</c:v>
                </c:pt>
                <c:pt idx="25285">
                  <c:v>147.98649003758899</c:v>
                </c:pt>
                <c:pt idx="25286">
                  <c:v>147.992445681313</c:v>
                </c:pt>
                <c:pt idx="25287">
                  <c:v>147.99573517201901</c:v>
                </c:pt>
                <c:pt idx="25288">
                  <c:v>147.994741478571</c:v>
                </c:pt>
                <c:pt idx="25289">
                  <c:v>147.994632981065</c:v>
                </c:pt>
                <c:pt idx="25290">
                  <c:v>147.99794106328901</c:v>
                </c:pt>
                <c:pt idx="25291">
                  <c:v>148.006437616375</c:v>
                </c:pt>
                <c:pt idx="25292">
                  <c:v>148.00709201918599</c:v>
                </c:pt>
                <c:pt idx="25293">
                  <c:v>148.00313913503001</c:v>
                </c:pt>
                <c:pt idx="25294">
                  <c:v>147.991800915406</c:v>
                </c:pt>
                <c:pt idx="25295">
                  <c:v>147.98927378758401</c:v>
                </c:pt>
                <c:pt idx="25296">
                  <c:v>147.990010000007</c:v>
                </c:pt>
                <c:pt idx="25297">
                  <c:v>147.99076624468699</c:v>
                </c:pt>
                <c:pt idx="25298">
                  <c:v>147.98861024474499</c:v>
                </c:pt>
                <c:pt idx="25299">
                  <c:v>147.98627358251599</c:v>
                </c:pt>
                <c:pt idx="25300">
                  <c:v>147.987227966483</c:v>
                </c:pt>
                <c:pt idx="25301">
                  <c:v>147.991124161101</c:v>
                </c:pt>
                <c:pt idx="25302">
                  <c:v>147.99481645722301</c:v>
                </c:pt>
                <c:pt idx="25303">
                  <c:v>147.99575154301201</c:v>
                </c:pt>
                <c:pt idx="25304">
                  <c:v>147.99315771570201</c:v>
                </c:pt>
                <c:pt idx="25305">
                  <c:v>147.982795021398</c:v>
                </c:pt>
                <c:pt idx="25306">
                  <c:v>147.96738801261</c:v>
                </c:pt>
                <c:pt idx="25307">
                  <c:v>147.94696653678901</c:v>
                </c:pt>
                <c:pt idx="25308">
                  <c:v>147.926738657453</c:v>
                </c:pt>
                <c:pt idx="25309">
                  <c:v>147.91272938853999</c:v>
                </c:pt>
                <c:pt idx="25310">
                  <c:v>147.90012126448201</c:v>
                </c:pt>
                <c:pt idx="25311">
                  <c:v>147.883736834968</c:v>
                </c:pt>
                <c:pt idx="25312">
                  <c:v>147.86945702696099</c:v>
                </c:pt>
                <c:pt idx="25313">
                  <c:v>147.85639643268399</c:v>
                </c:pt>
                <c:pt idx="25314">
                  <c:v>147.84303870944299</c:v>
                </c:pt>
                <c:pt idx="25315">
                  <c:v>147.83022170329801</c:v>
                </c:pt>
                <c:pt idx="25316">
                  <c:v>147.820777988467</c:v>
                </c:pt>
                <c:pt idx="25317">
                  <c:v>147.81725006245199</c:v>
                </c:pt>
                <c:pt idx="25318">
                  <c:v>147.81995378494599</c:v>
                </c:pt>
                <c:pt idx="25319">
                  <c:v>147.82874674645501</c:v>
                </c:pt>
                <c:pt idx="25320">
                  <c:v>147.837659999989</c:v>
                </c:pt>
                <c:pt idx="25321">
                  <c:v>147.84922094176699</c:v>
                </c:pt>
                <c:pt idx="25322">
                  <c:v>147.86419265596399</c:v>
                </c:pt>
                <c:pt idx="25323">
                  <c:v>147.88131499058301</c:v>
                </c:pt>
                <c:pt idx="25324">
                  <c:v>147.90077728269699</c:v>
                </c:pt>
                <c:pt idx="25325">
                  <c:v>147.92467105642601</c:v>
                </c:pt>
                <c:pt idx="25326">
                  <c:v>147.93701035366101</c:v>
                </c:pt>
                <c:pt idx="25327">
                  <c:v>147.94629975258201</c:v>
                </c:pt>
                <c:pt idx="25328">
                  <c:v>147.95161906944199</c:v>
                </c:pt>
                <c:pt idx="25329">
                  <c:v>147.95031240348001</c:v>
                </c:pt>
                <c:pt idx="25330">
                  <c:v>147.95253418080699</c:v>
                </c:pt>
                <c:pt idx="25331">
                  <c:v>147.96036999998699</c:v>
                </c:pt>
                <c:pt idx="25332">
                  <c:v>147.96061407387501</c:v>
                </c:pt>
                <c:pt idx="25333">
                  <c:v>147.96310259674399</c:v>
                </c:pt>
                <c:pt idx="25334">
                  <c:v>147.964634605816</c:v>
                </c:pt>
                <c:pt idx="25335">
                  <c:v>147.96436545564501</c:v>
                </c:pt>
                <c:pt idx="25336">
                  <c:v>147.962849560313</c:v>
                </c:pt>
                <c:pt idx="25337">
                  <c:v>147.956559055529</c:v>
                </c:pt>
                <c:pt idx="25338">
                  <c:v>147.94189214945601</c:v>
                </c:pt>
                <c:pt idx="25339">
                  <c:v>147.924529800767</c:v>
                </c:pt>
                <c:pt idx="25340">
                  <c:v>147.904137394347</c:v>
                </c:pt>
                <c:pt idx="25341">
                  <c:v>147.88789989199799</c:v>
                </c:pt>
                <c:pt idx="25342">
                  <c:v>147.87624999999599</c:v>
                </c:pt>
                <c:pt idx="25343">
                  <c:v>147.86897068969699</c:v>
                </c:pt>
                <c:pt idx="25344">
                  <c:v>147.85976047021401</c:v>
                </c:pt>
                <c:pt idx="25345">
                  <c:v>147.85182876761999</c:v>
                </c:pt>
                <c:pt idx="25346">
                  <c:v>147.84644630133599</c:v>
                </c:pt>
                <c:pt idx="25347">
                  <c:v>147.84060526055401</c:v>
                </c:pt>
                <c:pt idx="25348">
                  <c:v>147.83329010151701</c:v>
                </c:pt>
                <c:pt idx="25349">
                  <c:v>147.83538406424199</c:v>
                </c:pt>
                <c:pt idx="25350">
                  <c:v>147.83997529734401</c:v>
                </c:pt>
                <c:pt idx="25351">
                  <c:v>147.84103384122699</c:v>
                </c:pt>
                <c:pt idx="25352">
                  <c:v>147.843785106452</c:v>
                </c:pt>
                <c:pt idx="25353">
                  <c:v>147.84030000001101</c:v>
                </c:pt>
                <c:pt idx="25354">
                  <c:v>147.848129612035</c:v>
                </c:pt>
                <c:pt idx="25355">
                  <c:v>147.863125504084</c:v>
                </c:pt>
                <c:pt idx="25356">
                  <c:v>147.880165748379</c:v>
                </c:pt>
                <c:pt idx="25357">
                  <c:v>147.89466097153499</c:v>
                </c:pt>
                <c:pt idx="25358">
                  <c:v>147.90596544335199</c:v>
                </c:pt>
                <c:pt idx="25359">
                  <c:v>147.916248892136</c:v>
                </c:pt>
                <c:pt idx="25360">
                  <c:v>147.924716446448</c:v>
                </c:pt>
                <c:pt idx="25361">
                  <c:v>147.934956980625</c:v>
                </c:pt>
                <c:pt idx="25362">
                  <c:v>147.95143618790601</c:v>
                </c:pt>
                <c:pt idx="25363">
                  <c:v>147.96705372409599</c:v>
                </c:pt>
                <c:pt idx="25364">
                  <c:v>147.97850000000099</c:v>
                </c:pt>
                <c:pt idx="25365">
                  <c:v>147.99093304218701</c:v>
                </c:pt>
                <c:pt idx="25366">
                  <c:v>148.00610626193401</c:v>
                </c:pt>
                <c:pt idx="25367">
                  <c:v>148.02062949420699</c:v>
                </c:pt>
                <c:pt idx="25368">
                  <c:v>148.03665006281</c:v>
                </c:pt>
                <c:pt idx="25369">
                  <c:v>148.05431626319401</c:v>
                </c:pt>
                <c:pt idx="25370">
                  <c:v>148.07000571714599</c:v>
                </c:pt>
                <c:pt idx="25371">
                  <c:v>148.07903118067</c:v>
                </c:pt>
                <c:pt idx="25372">
                  <c:v>148.083062987152</c:v>
                </c:pt>
                <c:pt idx="25373">
                  <c:v>148.08335710160199</c:v>
                </c:pt>
                <c:pt idx="25374">
                  <c:v>148.079008036582</c:v>
                </c:pt>
                <c:pt idx="25375">
                  <c:v>148.07565134591499</c:v>
                </c:pt>
                <c:pt idx="25376">
                  <c:v>148.07529000002501</c:v>
                </c:pt>
                <c:pt idx="25377">
                  <c:v>148.06470162705099</c:v>
                </c:pt>
                <c:pt idx="25378">
                  <c:v>148.05704559153901</c:v>
                </c:pt>
                <c:pt idx="25379">
                  <c:v>148.051625348513</c:v>
                </c:pt>
                <c:pt idx="25380">
                  <c:v>148.04725252200299</c:v>
                </c:pt>
                <c:pt idx="25381">
                  <c:v>148.03969427807201</c:v>
                </c:pt>
                <c:pt idx="25382">
                  <c:v>148.02753993719301</c:v>
                </c:pt>
                <c:pt idx="25383">
                  <c:v>148.017042318867</c:v>
                </c:pt>
                <c:pt idx="25384">
                  <c:v>148.01113150759099</c:v>
                </c:pt>
                <c:pt idx="25385">
                  <c:v>148.004010385296</c:v>
                </c:pt>
                <c:pt idx="25386">
                  <c:v>147.995025817883</c:v>
                </c:pt>
                <c:pt idx="25387">
                  <c:v>147.98820808363001</c:v>
                </c:pt>
                <c:pt idx="25388">
                  <c:v>147.97548016641801</c:v>
                </c:pt>
                <c:pt idx="25389">
                  <c:v>147.96219741360599</c:v>
                </c:pt>
                <c:pt idx="25390">
                  <c:v>147.94776413324399</c:v>
                </c:pt>
                <c:pt idx="25391">
                  <c:v>147.93831000006099</c:v>
                </c:pt>
                <c:pt idx="25392">
                  <c:v>147.93100397967601</c:v>
                </c:pt>
                <c:pt idx="25393">
                  <c:v>147.923854647208</c:v>
                </c:pt>
                <c:pt idx="25394">
                  <c:v>147.91931036400001</c:v>
                </c:pt>
                <c:pt idx="25395">
                  <c:v>147.91967629131599</c:v>
                </c:pt>
                <c:pt idx="25396">
                  <c:v>147.92669471930401</c:v>
                </c:pt>
                <c:pt idx="25397">
                  <c:v>147.93740595843201</c:v>
                </c:pt>
                <c:pt idx="25398">
                  <c:v>147.94875674737401</c:v>
                </c:pt>
                <c:pt idx="25399">
                  <c:v>147.96475591342201</c:v>
                </c:pt>
                <c:pt idx="25400">
                  <c:v>147.983384073244</c:v>
                </c:pt>
                <c:pt idx="25401">
                  <c:v>147.999356789285</c:v>
                </c:pt>
                <c:pt idx="25402">
                  <c:v>148.01381999999299</c:v>
                </c:pt>
                <c:pt idx="25403">
                  <c:v>148.02304344085599</c:v>
                </c:pt>
                <c:pt idx="25404">
                  <c:v>148.02962384113999</c:v>
                </c:pt>
                <c:pt idx="25405">
                  <c:v>148.03715356465901</c:v>
                </c:pt>
                <c:pt idx="25406">
                  <c:v>148.046592332995</c:v>
                </c:pt>
                <c:pt idx="25407">
                  <c:v>148.05212949672301</c:v>
                </c:pt>
                <c:pt idx="25408">
                  <c:v>148.049729463956</c:v>
                </c:pt>
                <c:pt idx="25409">
                  <c:v>148.04366602879301</c:v>
                </c:pt>
                <c:pt idx="25410">
                  <c:v>148.03802209815299</c:v>
                </c:pt>
                <c:pt idx="25411">
                  <c:v>148.03484477725399</c:v>
                </c:pt>
                <c:pt idx="25412">
                  <c:v>148.02375565124399</c:v>
                </c:pt>
                <c:pt idx="25413">
                  <c:v>148.00163198906901</c:v>
                </c:pt>
                <c:pt idx="25414">
                  <c:v>147.99218738334</c:v>
                </c:pt>
                <c:pt idx="25415">
                  <c:v>147.976510555734</c:v>
                </c:pt>
                <c:pt idx="25416">
                  <c:v>147.96451999996299</c:v>
                </c:pt>
                <c:pt idx="25417">
                  <c:v>147.95608785724099</c:v>
                </c:pt>
                <c:pt idx="25418">
                  <c:v>147.952554533251</c:v>
                </c:pt>
                <c:pt idx="25419">
                  <c:v>147.95058638507101</c:v>
                </c:pt>
                <c:pt idx="25420">
                  <c:v>147.94782101758801</c:v>
                </c:pt>
                <c:pt idx="25421">
                  <c:v>147.944267832599</c:v>
                </c:pt>
                <c:pt idx="25422">
                  <c:v>147.93851807679999</c:v>
                </c:pt>
                <c:pt idx="25423">
                  <c:v>147.930364377795</c:v>
                </c:pt>
                <c:pt idx="25424">
                  <c:v>147.92284145773999</c:v>
                </c:pt>
                <c:pt idx="25425">
                  <c:v>147.91527721325099</c:v>
                </c:pt>
                <c:pt idx="25426">
                  <c:v>147.90591056692799</c:v>
                </c:pt>
                <c:pt idx="25427">
                  <c:v>147.89548144184101</c:v>
                </c:pt>
                <c:pt idx="25428">
                  <c:v>147.88934091412801</c:v>
                </c:pt>
                <c:pt idx="25429">
                  <c:v>147.875699999999</c:v>
                </c:pt>
                <c:pt idx="25430">
                  <c:v>147.86223993033499</c:v>
                </c:pt>
                <c:pt idx="25431">
                  <c:v>147.85057541484599</c:v>
                </c:pt>
                <c:pt idx="25432">
                  <c:v>147.83860754502399</c:v>
                </c:pt>
                <c:pt idx="25433">
                  <c:v>147.826782470925</c:v>
                </c:pt>
                <c:pt idx="25434">
                  <c:v>147.81531555826101</c:v>
                </c:pt>
                <c:pt idx="25435">
                  <c:v>147.80505419171399</c:v>
                </c:pt>
                <c:pt idx="25436">
                  <c:v>147.79150973518301</c:v>
                </c:pt>
                <c:pt idx="25437">
                  <c:v>147.776273730849</c:v>
                </c:pt>
                <c:pt idx="25438">
                  <c:v>147.768678775327</c:v>
                </c:pt>
                <c:pt idx="25439">
                  <c:v>147.76430424910399</c:v>
                </c:pt>
                <c:pt idx="25440">
                  <c:v>147.761325756063</c:v>
                </c:pt>
                <c:pt idx="25441">
                  <c:v>147.76314406952599</c:v>
                </c:pt>
                <c:pt idx="25442">
                  <c:v>147.762079999995</c:v>
                </c:pt>
                <c:pt idx="25443">
                  <c:v>147.75614979775</c:v>
                </c:pt>
                <c:pt idx="25444">
                  <c:v>147.750857674755</c:v>
                </c:pt>
                <c:pt idx="25445">
                  <c:v>147.74826147615099</c:v>
                </c:pt>
                <c:pt idx="25446">
                  <c:v>147.74695550992101</c:v>
                </c:pt>
                <c:pt idx="25447">
                  <c:v>147.745766852081</c:v>
                </c:pt>
                <c:pt idx="25448">
                  <c:v>147.744103327641</c:v>
                </c:pt>
                <c:pt idx="25449">
                  <c:v>147.739735322641</c:v>
                </c:pt>
                <c:pt idx="25450">
                  <c:v>147.735127451149</c:v>
                </c:pt>
                <c:pt idx="25451">
                  <c:v>147.734108241596</c:v>
                </c:pt>
                <c:pt idx="25452">
                  <c:v>147.73778068200599</c:v>
                </c:pt>
                <c:pt idx="25453">
                  <c:v>147.74224999996801</c:v>
                </c:pt>
                <c:pt idx="25454">
                  <c:v>147.746927543228</c:v>
                </c:pt>
                <c:pt idx="25455">
                  <c:v>147.755135625582</c:v>
                </c:pt>
                <c:pt idx="25456">
                  <c:v>147.76264353985201</c:v>
                </c:pt>
                <c:pt idx="25457">
                  <c:v>147.773434191626</c:v>
                </c:pt>
                <c:pt idx="25458">
                  <c:v>147.78828732298601</c:v>
                </c:pt>
                <c:pt idx="25459">
                  <c:v>147.80543705531599</c:v>
                </c:pt>
                <c:pt idx="25460">
                  <c:v>147.82100085755999</c:v>
                </c:pt>
                <c:pt idx="25461">
                  <c:v>147.831127139541</c:v>
                </c:pt>
                <c:pt idx="25462">
                  <c:v>147.84291744986299</c:v>
                </c:pt>
                <c:pt idx="25463">
                  <c:v>147.85424174694199</c:v>
                </c:pt>
                <c:pt idx="25464">
                  <c:v>147.85590999996799</c:v>
                </c:pt>
                <c:pt idx="25465">
                  <c:v>147.860065852752</c:v>
                </c:pt>
                <c:pt idx="25466">
                  <c:v>147.86164029921699</c:v>
                </c:pt>
                <c:pt idx="25467">
                  <c:v>147.863445326978</c:v>
                </c:pt>
                <c:pt idx="25468">
                  <c:v>147.86722380594401</c:v>
                </c:pt>
                <c:pt idx="25469">
                  <c:v>147.87709965175</c:v>
                </c:pt>
                <c:pt idx="25470">
                  <c:v>147.89731419325199</c:v>
                </c:pt>
                <c:pt idx="25471">
                  <c:v>147.923551274668</c:v>
                </c:pt>
                <c:pt idx="25472">
                  <c:v>147.94277642855599</c:v>
                </c:pt>
                <c:pt idx="25473">
                  <c:v>147.95869764039799</c:v>
                </c:pt>
                <c:pt idx="25474">
                  <c:v>147.97515418703199</c:v>
                </c:pt>
                <c:pt idx="25475">
                  <c:v>147.98622000001501</c:v>
                </c:pt>
                <c:pt idx="25476">
                  <c:v>147.99588373548599</c:v>
                </c:pt>
                <c:pt idx="25477">
                  <c:v>148.00343746366599</c:v>
                </c:pt>
                <c:pt idx="25478">
                  <c:v>148.015747746014</c:v>
                </c:pt>
                <c:pt idx="25479">
                  <c:v>148.026390558505</c:v>
                </c:pt>
                <c:pt idx="25480">
                  <c:v>148.03253056848899</c:v>
                </c:pt>
                <c:pt idx="25481">
                  <c:v>148.03571857722699</c:v>
                </c:pt>
                <c:pt idx="25482">
                  <c:v>148.037987222694</c:v>
                </c:pt>
                <c:pt idx="25483">
                  <c:v>148.03819681628499</c:v>
                </c:pt>
                <c:pt idx="25484">
                  <c:v>148.03481150067799</c:v>
                </c:pt>
                <c:pt idx="25485">
                  <c:v>148.02658974656501</c:v>
                </c:pt>
                <c:pt idx="25486">
                  <c:v>148.01451032342101</c:v>
                </c:pt>
                <c:pt idx="25487">
                  <c:v>148.00894250304799</c:v>
                </c:pt>
                <c:pt idx="25488">
                  <c:v>148.00119000000601</c:v>
                </c:pt>
                <c:pt idx="25489">
                  <c:v>147.99408412774599</c:v>
                </c:pt>
                <c:pt idx="25490">
                  <c:v>147.98493493765301</c:v>
                </c:pt>
                <c:pt idx="25491">
                  <c:v>147.97965326172101</c:v>
                </c:pt>
                <c:pt idx="25492">
                  <c:v>147.975420073067</c:v>
                </c:pt>
                <c:pt idx="25493">
                  <c:v>147.96875482061</c:v>
                </c:pt>
                <c:pt idx="25494">
                  <c:v>147.96177537906101</c:v>
                </c:pt>
                <c:pt idx="25495">
                  <c:v>147.95516719868999</c:v>
                </c:pt>
                <c:pt idx="25496">
                  <c:v>147.95107250846701</c:v>
                </c:pt>
                <c:pt idx="25497">
                  <c:v>147.94713484803901</c:v>
                </c:pt>
                <c:pt idx="25498">
                  <c:v>147.93799567129301</c:v>
                </c:pt>
                <c:pt idx="25499">
                  <c:v>147.93103000004399</c:v>
                </c:pt>
                <c:pt idx="25500">
                  <c:v>147.928529999983</c:v>
                </c:pt>
                <c:pt idx="25501">
                  <c:v>147.92633612696599</c:v>
                </c:pt>
                <c:pt idx="25502">
                  <c:v>147.92282072288501</c:v>
                </c:pt>
                <c:pt idx="25503">
                  <c:v>147.91875119596199</c:v>
                </c:pt>
                <c:pt idx="25504">
                  <c:v>147.91624746589</c:v>
                </c:pt>
                <c:pt idx="25505">
                  <c:v>147.91237789225301</c:v>
                </c:pt>
                <c:pt idx="25506">
                  <c:v>147.90349519450101</c:v>
                </c:pt>
                <c:pt idx="25507">
                  <c:v>147.898136690413</c:v>
                </c:pt>
                <c:pt idx="25508">
                  <c:v>147.89764084627799</c:v>
                </c:pt>
                <c:pt idx="25509">
                  <c:v>147.894049225814</c:v>
                </c:pt>
                <c:pt idx="25510">
                  <c:v>147.88933161071799</c:v>
                </c:pt>
                <c:pt idx="25511">
                  <c:v>147.88972000002201</c:v>
                </c:pt>
                <c:pt idx="25512">
                  <c:v>147.89346254321001</c:v>
                </c:pt>
                <c:pt idx="25513">
                  <c:v>147.89691520357499</c:v>
                </c:pt>
                <c:pt idx="25514">
                  <c:v>147.899874818819</c:v>
                </c:pt>
                <c:pt idx="25515">
                  <c:v>147.89963036598101</c:v>
                </c:pt>
                <c:pt idx="25516">
                  <c:v>147.89529835650799</c:v>
                </c:pt>
                <c:pt idx="25517">
                  <c:v>147.88901923643601</c:v>
                </c:pt>
                <c:pt idx="25518">
                  <c:v>147.88052625490101</c:v>
                </c:pt>
                <c:pt idx="25519">
                  <c:v>147.87255911413499</c:v>
                </c:pt>
                <c:pt idx="25520">
                  <c:v>147.86448343701599</c:v>
                </c:pt>
                <c:pt idx="25521">
                  <c:v>147.86626000002801</c:v>
                </c:pt>
                <c:pt idx="25522">
                  <c:v>147.86493104896999</c:v>
                </c:pt>
                <c:pt idx="25523">
                  <c:v>147.86077016678499</c:v>
                </c:pt>
                <c:pt idx="25524">
                  <c:v>147.85711917905999</c:v>
                </c:pt>
                <c:pt idx="25525">
                  <c:v>147.855874718812</c:v>
                </c:pt>
                <c:pt idx="25526">
                  <c:v>147.85693878478301</c:v>
                </c:pt>
                <c:pt idx="25527">
                  <c:v>147.86001609166601</c:v>
                </c:pt>
                <c:pt idx="25528">
                  <c:v>147.86546000000101</c:v>
                </c:pt>
                <c:pt idx="25529">
                  <c:v>147.86710327821001</c:v>
                </c:pt>
                <c:pt idx="25530">
                  <c:v>147.876291555991</c:v>
                </c:pt>
                <c:pt idx="25531">
                  <c:v>147.881167906808</c:v>
                </c:pt>
                <c:pt idx="25532">
                  <c:v>147.88473999996501</c:v>
                </c:pt>
                <c:pt idx="25533">
                  <c:v>147.888926626299</c:v>
                </c:pt>
                <c:pt idx="25534">
                  <c:v>147.889820013384</c:v>
                </c:pt>
                <c:pt idx="25535">
                  <c:v>147.88661291479701</c:v>
                </c:pt>
                <c:pt idx="25536">
                  <c:v>147.88043638821901</c:v>
                </c:pt>
                <c:pt idx="25537">
                  <c:v>147.87731457816901</c:v>
                </c:pt>
                <c:pt idx="25538">
                  <c:v>147.87885667504801</c:v>
                </c:pt>
                <c:pt idx="25539">
                  <c:v>147.88684019823199</c:v>
                </c:pt>
                <c:pt idx="25540">
                  <c:v>147.901073780178</c:v>
                </c:pt>
                <c:pt idx="25541">
                  <c:v>147.91596951005999</c:v>
                </c:pt>
                <c:pt idx="25542">
                  <c:v>147.937342498569</c:v>
                </c:pt>
                <c:pt idx="25543">
                  <c:v>147.960450042438</c:v>
                </c:pt>
                <c:pt idx="25544">
                  <c:v>147.984872176632</c:v>
                </c:pt>
                <c:pt idx="25545">
                  <c:v>148.03638134260899</c:v>
                </c:pt>
                <c:pt idx="25546">
                  <c:v>148.05672433114</c:v>
                </c:pt>
                <c:pt idx="25547">
                  <c:v>148.06905450156901</c:v>
                </c:pt>
                <c:pt idx="25548">
                  <c:v>148.07824754693601</c:v>
                </c:pt>
                <c:pt idx="25549">
                  <c:v>148.086234702193</c:v>
                </c:pt>
                <c:pt idx="25550">
                  <c:v>148.09106446611099</c:v>
                </c:pt>
                <c:pt idx="25551">
                  <c:v>148.09395203081399</c:v>
                </c:pt>
                <c:pt idx="25552">
                  <c:v>148.09057979352201</c:v>
                </c:pt>
                <c:pt idx="25553">
                  <c:v>148.089516303913</c:v>
                </c:pt>
                <c:pt idx="25554">
                  <c:v>148.089184860779</c:v>
                </c:pt>
                <c:pt idx="25555">
                  <c:v>148.089759382447</c:v>
                </c:pt>
                <c:pt idx="25556">
                  <c:v>148.09569109943399</c:v>
                </c:pt>
                <c:pt idx="25557">
                  <c:v>148.10770000003799</c:v>
                </c:pt>
                <c:pt idx="25558">
                  <c:v>148.116017298222</c:v>
                </c:pt>
                <c:pt idx="25559">
                  <c:v>148.11957000004699</c:v>
                </c:pt>
                <c:pt idx="25560">
                  <c:v>148.11363630816501</c:v>
                </c:pt>
                <c:pt idx="25561">
                  <c:v>148.10946170551901</c:v>
                </c:pt>
                <c:pt idx="25562">
                  <c:v>148.10328106580499</c:v>
                </c:pt>
                <c:pt idx="25563">
                  <c:v>148.096495702504</c:v>
                </c:pt>
                <c:pt idx="25564">
                  <c:v>148.092421506855</c:v>
                </c:pt>
                <c:pt idx="25565">
                  <c:v>148.09101551738601</c:v>
                </c:pt>
                <c:pt idx="25566">
                  <c:v>148.090900626647</c:v>
                </c:pt>
                <c:pt idx="25567">
                  <c:v>148.083260046747</c:v>
                </c:pt>
                <c:pt idx="25568">
                  <c:v>148.07027266281199</c:v>
                </c:pt>
                <c:pt idx="25569">
                  <c:v>148.06049000002201</c:v>
                </c:pt>
                <c:pt idx="25570">
                  <c:v>148.05237171066901</c:v>
                </c:pt>
                <c:pt idx="25571">
                  <c:v>148.04173253990899</c:v>
                </c:pt>
                <c:pt idx="25572">
                  <c:v>148.02969977951801</c:v>
                </c:pt>
                <c:pt idx="25573">
                  <c:v>148.0228988776</c:v>
                </c:pt>
                <c:pt idx="25574">
                  <c:v>148.01997765116101</c:v>
                </c:pt>
                <c:pt idx="25575">
                  <c:v>148.02023384180001</c:v>
                </c:pt>
                <c:pt idx="25576">
                  <c:v>148.02202081896601</c:v>
                </c:pt>
                <c:pt idx="25577">
                  <c:v>148.02287698191199</c:v>
                </c:pt>
                <c:pt idx="25578">
                  <c:v>148.019744058089</c:v>
                </c:pt>
                <c:pt idx="25579">
                  <c:v>148.01056186965201</c:v>
                </c:pt>
                <c:pt idx="25580">
                  <c:v>147.998417040167</c:v>
                </c:pt>
                <c:pt idx="25581">
                  <c:v>147.98131185361399</c:v>
                </c:pt>
                <c:pt idx="25582">
                  <c:v>147.96635319761401</c:v>
                </c:pt>
                <c:pt idx="25583">
                  <c:v>147.94632212200599</c:v>
                </c:pt>
                <c:pt idx="25584">
                  <c:v>147.92994999999601</c:v>
                </c:pt>
                <c:pt idx="25585">
                  <c:v>147.912879611173</c:v>
                </c:pt>
                <c:pt idx="25586">
                  <c:v>147.90202042017901</c:v>
                </c:pt>
                <c:pt idx="25587">
                  <c:v>147.89113569737</c:v>
                </c:pt>
                <c:pt idx="25588">
                  <c:v>147.884414836594</c:v>
                </c:pt>
                <c:pt idx="25589">
                  <c:v>147.88286866873199</c:v>
                </c:pt>
                <c:pt idx="25590">
                  <c:v>147.88420369330601</c:v>
                </c:pt>
                <c:pt idx="25591">
                  <c:v>147.88683406964199</c:v>
                </c:pt>
                <c:pt idx="25592">
                  <c:v>147.888791782032</c:v>
                </c:pt>
                <c:pt idx="25593">
                  <c:v>147.888005809319</c:v>
                </c:pt>
                <c:pt idx="25594">
                  <c:v>147.891602671181</c:v>
                </c:pt>
                <c:pt idx="25595">
                  <c:v>147.89632190858401</c:v>
                </c:pt>
                <c:pt idx="25596">
                  <c:v>147.90131184669801</c:v>
                </c:pt>
                <c:pt idx="25597">
                  <c:v>147.90936771426399</c:v>
                </c:pt>
                <c:pt idx="25598">
                  <c:v>147.918790000022</c:v>
                </c:pt>
                <c:pt idx="25599">
                  <c:v>147.92378661849699</c:v>
                </c:pt>
                <c:pt idx="25600">
                  <c:v>147.93387380419401</c:v>
                </c:pt>
                <c:pt idx="25601">
                  <c:v>147.941601879122</c:v>
                </c:pt>
                <c:pt idx="25602">
                  <c:v>147.952506966031</c:v>
                </c:pt>
                <c:pt idx="25603">
                  <c:v>147.967716316592</c:v>
                </c:pt>
                <c:pt idx="25604">
                  <c:v>147.98459936056599</c:v>
                </c:pt>
                <c:pt idx="25605">
                  <c:v>148.001541859958</c:v>
                </c:pt>
                <c:pt idx="25606">
                  <c:v>148.019911329775</c:v>
                </c:pt>
                <c:pt idx="25607">
                  <c:v>148.03334553559301</c:v>
                </c:pt>
                <c:pt idx="25608">
                  <c:v>148.04597288427701</c:v>
                </c:pt>
                <c:pt idx="25609">
                  <c:v>148.05325794159</c:v>
                </c:pt>
                <c:pt idx="25610">
                  <c:v>148.06046182946201</c:v>
                </c:pt>
                <c:pt idx="25611">
                  <c:v>148.06218999997799</c:v>
                </c:pt>
                <c:pt idx="25612">
                  <c:v>148.06488667072099</c:v>
                </c:pt>
                <c:pt idx="25613">
                  <c:v>148.06793534922099</c:v>
                </c:pt>
                <c:pt idx="25614">
                  <c:v>148.07092988184499</c:v>
                </c:pt>
                <c:pt idx="25615">
                  <c:v>148.069836425408</c:v>
                </c:pt>
                <c:pt idx="25616">
                  <c:v>148.063599472654</c:v>
                </c:pt>
                <c:pt idx="25617">
                  <c:v>148.05588240014799</c:v>
                </c:pt>
                <c:pt idx="25618">
                  <c:v>148.05026343985301</c:v>
                </c:pt>
                <c:pt idx="25619">
                  <c:v>148.047629469854</c:v>
                </c:pt>
                <c:pt idx="25620">
                  <c:v>148.04998412646401</c:v>
                </c:pt>
                <c:pt idx="25621">
                  <c:v>148.04990540179799</c:v>
                </c:pt>
                <c:pt idx="25622">
                  <c:v>148.05679134452299</c:v>
                </c:pt>
                <c:pt idx="25623">
                  <c:v>148.06187000002399</c:v>
                </c:pt>
                <c:pt idx="25624">
                  <c:v>148.068008312301</c:v>
                </c:pt>
                <c:pt idx="25625">
                  <c:v>148.08084148925599</c:v>
                </c:pt>
                <c:pt idx="25626">
                  <c:v>148.09529576354001</c:v>
                </c:pt>
                <c:pt idx="25627">
                  <c:v>148.103467516932</c:v>
                </c:pt>
                <c:pt idx="25628">
                  <c:v>148.105976025346</c:v>
                </c:pt>
                <c:pt idx="25629">
                  <c:v>148.10699474680499</c:v>
                </c:pt>
                <c:pt idx="25630">
                  <c:v>148.107769222813</c:v>
                </c:pt>
                <c:pt idx="25631">
                  <c:v>148.10832607243401</c:v>
                </c:pt>
                <c:pt idx="25632">
                  <c:v>148.10850999999701</c:v>
                </c:pt>
                <c:pt idx="25633">
                  <c:v>148.108259050122</c:v>
                </c:pt>
                <c:pt idx="25634">
                  <c:v>148.106713923466</c:v>
                </c:pt>
                <c:pt idx="25635">
                  <c:v>148.10365035231899</c:v>
                </c:pt>
                <c:pt idx="25636">
                  <c:v>148.09654000002399</c:v>
                </c:pt>
                <c:pt idx="25637">
                  <c:v>148.08492189975101</c:v>
                </c:pt>
                <c:pt idx="25638">
                  <c:v>148.07315092109499</c:v>
                </c:pt>
                <c:pt idx="25639">
                  <c:v>148.064421274382</c:v>
                </c:pt>
                <c:pt idx="25640">
                  <c:v>148.05589334133799</c:v>
                </c:pt>
                <c:pt idx="25641">
                  <c:v>148.04493958971901</c:v>
                </c:pt>
                <c:pt idx="25642">
                  <c:v>148.031929070655</c:v>
                </c:pt>
                <c:pt idx="25643">
                  <c:v>148.01956570378701</c:v>
                </c:pt>
                <c:pt idx="25644">
                  <c:v>148.00871136430999</c:v>
                </c:pt>
                <c:pt idx="25645">
                  <c:v>147.99401792833899</c:v>
                </c:pt>
                <c:pt idx="25646">
                  <c:v>147.97584198592801</c:v>
                </c:pt>
                <c:pt idx="25647">
                  <c:v>147.96111706628301</c:v>
                </c:pt>
                <c:pt idx="25648">
                  <c:v>147.94267105575699</c:v>
                </c:pt>
                <c:pt idx="25649">
                  <c:v>147.92236533229499</c:v>
                </c:pt>
                <c:pt idx="25650">
                  <c:v>147.89495999997999</c:v>
                </c:pt>
                <c:pt idx="25651">
                  <c:v>147.87065058741501</c:v>
                </c:pt>
                <c:pt idx="25652">
                  <c:v>147.844518418891</c:v>
                </c:pt>
                <c:pt idx="25653">
                  <c:v>147.819563745491</c:v>
                </c:pt>
                <c:pt idx="25654">
                  <c:v>147.797109016196</c:v>
                </c:pt>
                <c:pt idx="25655">
                  <c:v>147.77923420786101</c:v>
                </c:pt>
                <c:pt idx="25656">
                  <c:v>147.76920272463499</c:v>
                </c:pt>
                <c:pt idx="25657">
                  <c:v>147.76646092889499</c:v>
                </c:pt>
                <c:pt idx="25658">
                  <c:v>147.76772953474301</c:v>
                </c:pt>
                <c:pt idx="25659">
                  <c:v>147.777460382822</c:v>
                </c:pt>
                <c:pt idx="25660">
                  <c:v>147.78969562505799</c:v>
                </c:pt>
                <c:pt idx="25661">
                  <c:v>147.80037000000999</c:v>
                </c:pt>
                <c:pt idx="25662">
                  <c:v>147.81021603264699</c:v>
                </c:pt>
                <c:pt idx="25663">
                  <c:v>147.82269632846399</c:v>
                </c:pt>
                <c:pt idx="25664">
                  <c:v>147.83333952374699</c:v>
                </c:pt>
                <c:pt idx="25665">
                  <c:v>147.838429219983</c:v>
                </c:pt>
                <c:pt idx="25666">
                  <c:v>147.83968607596799</c:v>
                </c:pt>
                <c:pt idx="25667">
                  <c:v>147.84032978037499</c:v>
                </c:pt>
                <c:pt idx="25668">
                  <c:v>147.83939984889</c:v>
                </c:pt>
                <c:pt idx="25669">
                  <c:v>147.84111369169599</c:v>
                </c:pt>
                <c:pt idx="25670">
                  <c:v>147.84302203981599</c:v>
                </c:pt>
                <c:pt idx="25671">
                  <c:v>147.8417645296</c:v>
                </c:pt>
                <c:pt idx="25672">
                  <c:v>147.847959999967</c:v>
                </c:pt>
                <c:pt idx="25673">
                  <c:v>147.85351940412599</c:v>
                </c:pt>
                <c:pt idx="25674">
                  <c:v>147.862464573306</c:v>
                </c:pt>
                <c:pt idx="25675">
                  <c:v>147.86832901793099</c:v>
                </c:pt>
                <c:pt idx="25676">
                  <c:v>147.871160989228</c:v>
                </c:pt>
                <c:pt idx="25677">
                  <c:v>147.87397117192199</c:v>
                </c:pt>
                <c:pt idx="25678">
                  <c:v>147.877110886358</c:v>
                </c:pt>
                <c:pt idx="25679">
                  <c:v>147.879053435391</c:v>
                </c:pt>
                <c:pt idx="25680">
                  <c:v>147.88050275434699</c:v>
                </c:pt>
                <c:pt idx="25681">
                  <c:v>147.88692207808799</c:v>
                </c:pt>
                <c:pt idx="25682">
                  <c:v>147.90120845543899</c:v>
                </c:pt>
                <c:pt idx="25683">
                  <c:v>147.917759619295</c:v>
                </c:pt>
                <c:pt idx="25684">
                  <c:v>147.936842129979</c:v>
                </c:pt>
                <c:pt idx="25685">
                  <c:v>147.95540000002401</c:v>
                </c:pt>
                <c:pt idx="25686">
                  <c:v>147.96918564276001</c:v>
                </c:pt>
                <c:pt idx="25687">
                  <c:v>147.98781165592601</c:v>
                </c:pt>
                <c:pt idx="25688">
                  <c:v>148.002071887173</c:v>
                </c:pt>
                <c:pt idx="25689">
                  <c:v>148.01413171765299</c:v>
                </c:pt>
                <c:pt idx="25690">
                  <c:v>148.03054363715</c:v>
                </c:pt>
                <c:pt idx="25691">
                  <c:v>148.053843424908</c:v>
                </c:pt>
                <c:pt idx="25692">
                  <c:v>148.08099091735201</c:v>
                </c:pt>
                <c:pt idx="25693">
                  <c:v>148.10262487797399</c:v>
                </c:pt>
                <c:pt idx="25694">
                  <c:v>148.11890598112399</c:v>
                </c:pt>
                <c:pt idx="25695">
                  <c:v>148.127492492351</c:v>
                </c:pt>
                <c:pt idx="25696">
                  <c:v>148.129478064578</c:v>
                </c:pt>
                <c:pt idx="25697">
                  <c:v>148.13023805064199</c:v>
                </c:pt>
                <c:pt idx="25698">
                  <c:v>148.12694000003299</c:v>
                </c:pt>
                <c:pt idx="25699">
                  <c:v>148.12508108281099</c:v>
                </c:pt>
                <c:pt idx="25700">
                  <c:v>148.12355646668399</c:v>
                </c:pt>
                <c:pt idx="25701">
                  <c:v>148.11961037549901</c:v>
                </c:pt>
                <c:pt idx="25702">
                  <c:v>148.114366152484</c:v>
                </c:pt>
                <c:pt idx="25703">
                  <c:v>148.11220872871701</c:v>
                </c:pt>
                <c:pt idx="25704">
                  <c:v>148.115227586359</c:v>
                </c:pt>
                <c:pt idx="25705">
                  <c:v>148.121374949656</c:v>
                </c:pt>
                <c:pt idx="25706">
                  <c:v>148.13014193806001</c:v>
                </c:pt>
                <c:pt idx="25707">
                  <c:v>148.13933419129401</c:v>
                </c:pt>
                <c:pt idx="25708">
                  <c:v>148.135088455822</c:v>
                </c:pt>
                <c:pt idx="25709">
                  <c:v>148.123310271012</c:v>
                </c:pt>
                <c:pt idx="25710">
                  <c:v>148.114293637928</c:v>
                </c:pt>
                <c:pt idx="25711">
                  <c:v>148.10180999995501</c:v>
                </c:pt>
                <c:pt idx="25712">
                  <c:v>148.09784965623601</c:v>
                </c:pt>
                <c:pt idx="25713">
                  <c:v>148.09155171855301</c:v>
                </c:pt>
                <c:pt idx="25714">
                  <c:v>148.08624414394799</c:v>
                </c:pt>
                <c:pt idx="25715">
                  <c:v>148.08232103162399</c:v>
                </c:pt>
                <c:pt idx="25716">
                  <c:v>148.07966689409301</c:v>
                </c:pt>
                <c:pt idx="25717">
                  <c:v>148.08071828768499</c:v>
                </c:pt>
                <c:pt idx="25718">
                  <c:v>148.08454628731999</c:v>
                </c:pt>
                <c:pt idx="25719">
                  <c:v>148.083716965717</c:v>
                </c:pt>
                <c:pt idx="25720">
                  <c:v>148.08104510661099</c:v>
                </c:pt>
                <c:pt idx="25721">
                  <c:v>148.07339465607299</c:v>
                </c:pt>
                <c:pt idx="25722">
                  <c:v>148.071949999986</c:v>
                </c:pt>
                <c:pt idx="25723">
                  <c:v>148.06841439049501</c:v>
                </c:pt>
                <c:pt idx="25724">
                  <c:v>148.06946104844201</c:v>
                </c:pt>
                <c:pt idx="25725">
                  <c:v>148.06834920357099</c:v>
                </c:pt>
                <c:pt idx="25726">
                  <c:v>148.06384054157701</c:v>
                </c:pt>
                <c:pt idx="25727">
                  <c:v>148.05946215804201</c:v>
                </c:pt>
                <c:pt idx="25728">
                  <c:v>148.056849054579</c:v>
                </c:pt>
                <c:pt idx="25729">
                  <c:v>148.05428887723801</c:v>
                </c:pt>
                <c:pt idx="25730">
                  <c:v>148.049086900568</c:v>
                </c:pt>
                <c:pt idx="25731">
                  <c:v>148.042728448254</c:v>
                </c:pt>
                <c:pt idx="25732">
                  <c:v>148.03604297662801</c:v>
                </c:pt>
                <c:pt idx="25733">
                  <c:v>148.02281314547599</c:v>
                </c:pt>
                <c:pt idx="25734">
                  <c:v>148.006120000024</c:v>
                </c:pt>
                <c:pt idx="25735">
                  <c:v>148.00015053117301</c:v>
                </c:pt>
                <c:pt idx="25736">
                  <c:v>147.992306737597</c:v>
                </c:pt>
                <c:pt idx="25737">
                  <c:v>147.99162339992699</c:v>
                </c:pt>
                <c:pt idx="25738">
                  <c:v>147.994116064889</c:v>
                </c:pt>
                <c:pt idx="25739">
                  <c:v>147.99576090879501</c:v>
                </c:pt>
                <c:pt idx="25740">
                  <c:v>147.99385209765501</c:v>
                </c:pt>
                <c:pt idx="25741">
                  <c:v>147.99008358190599</c:v>
                </c:pt>
                <c:pt idx="25742">
                  <c:v>147.985175884537</c:v>
                </c:pt>
                <c:pt idx="25743">
                  <c:v>147.97442935264601</c:v>
                </c:pt>
                <c:pt idx="25744">
                  <c:v>147.9670113679</c:v>
                </c:pt>
                <c:pt idx="25745">
                  <c:v>147.96735999997</c:v>
                </c:pt>
                <c:pt idx="25746">
                  <c:v>147.96719984082401</c:v>
                </c:pt>
                <c:pt idx="25747">
                  <c:v>147.96546735649699</c:v>
                </c:pt>
                <c:pt idx="25748">
                  <c:v>147.96634999993901</c:v>
                </c:pt>
                <c:pt idx="25749">
                  <c:v>147.96445669468301</c:v>
                </c:pt>
                <c:pt idx="25750">
                  <c:v>147.966129754767</c:v>
                </c:pt>
                <c:pt idx="25751">
                  <c:v>147.966816958717</c:v>
                </c:pt>
                <c:pt idx="25752">
                  <c:v>147.97155213522899</c:v>
                </c:pt>
                <c:pt idx="25753">
                  <c:v>147.98572536071501</c:v>
                </c:pt>
                <c:pt idx="25754">
                  <c:v>147.994837667274</c:v>
                </c:pt>
                <c:pt idx="25755">
                  <c:v>148.00313202108001</c:v>
                </c:pt>
                <c:pt idx="25756">
                  <c:v>148.00895332914001</c:v>
                </c:pt>
                <c:pt idx="25757">
                  <c:v>148.01147152327999</c:v>
                </c:pt>
                <c:pt idx="25758">
                  <c:v>148.00984583398201</c:v>
                </c:pt>
                <c:pt idx="25759">
                  <c:v>148.007836463122</c:v>
                </c:pt>
                <c:pt idx="25760">
                  <c:v>148.01386999995799</c:v>
                </c:pt>
                <c:pt idx="25761">
                  <c:v>148.01666029440301</c:v>
                </c:pt>
                <c:pt idx="25762">
                  <c:v>148.01998618970401</c:v>
                </c:pt>
                <c:pt idx="25763">
                  <c:v>148.019071590978</c:v>
                </c:pt>
                <c:pt idx="25764">
                  <c:v>148.015805644848</c:v>
                </c:pt>
                <c:pt idx="25765">
                  <c:v>148.01383424862499</c:v>
                </c:pt>
                <c:pt idx="25766">
                  <c:v>148.01307117394799</c:v>
                </c:pt>
                <c:pt idx="25767">
                  <c:v>148.01475619044001</c:v>
                </c:pt>
                <c:pt idx="25768">
                  <c:v>148.018229554556</c:v>
                </c:pt>
                <c:pt idx="25769">
                  <c:v>148.02031296795801</c:v>
                </c:pt>
                <c:pt idx="25770">
                  <c:v>148.01288561199999</c:v>
                </c:pt>
                <c:pt idx="25771">
                  <c:v>148.005709999998</c:v>
                </c:pt>
                <c:pt idx="25772">
                  <c:v>147.994863924052</c:v>
                </c:pt>
                <c:pt idx="25773">
                  <c:v>147.985751065518</c:v>
                </c:pt>
                <c:pt idx="25774">
                  <c:v>147.97846407781</c:v>
                </c:pt>
                <c:pt idx="25775">
                  <c:v>147.97209266236899</c:v>
                </c:pt>
                <c:pt idx="25776">
                  <c:v>147.96269872319601</c:v>
                </c:pt>
                <c:pt idx="25777">
                  <c:v>147.95231590473401</c:v>
                </c:pt>
                <c:pt idx="25778">
                  <c:v>147.94381842128001</c:v>
                </c:pt>
                <c:pt idx="25779">
                  <c:v>147.93857323502601</c:v>
                </c:pt>
                <c:pt idx="25780">
                  <c:v>147.941263936838</c:v>
                </c:pt>
                <c:pt idx="25781">
                  <c:v>147.94589064149</c:v>
                </c:pt>
                <c:pt idx="25782">
                  <c:v>147.94540852712601</c:v>
                </c:pt>
                <c:pt idx="25783">
                  <c:v>147.949436990826</c:v>
                </c:pt>
                <c:pt idx="25784">
                  <c:v>147.95375276173999</c:v>
                </c:pt>
                <c:pt idx="25785">
                  <c:v>147.956360408688</c:v>
                </c:pt>
                <c:pt idx="25786">
                  <c:v>147.960239999968</c:v>
                </c:pt>
                <c:pt idx="25787">
                  <c:v>147.961947343182</c:v>
                </c:pt>
                <c:pt idx="25788">
                  <c:v>147.96782925989399</c:v>
                </c:pt>
                <c:pt idx="25789">
                  <c:v>147.969761265931</c:v>
                </c:pt>
                <c:pt idx="25790">
                  <c:v>147.96942280318501</c:v>
                </c:pt>
                <c:pt idx="25791">
                  <c:v>147.96693212274101</c:v>
                </c:pt>
                <c:pt idx="25792">
                  <c:v>147.96268669354799</c:v>
                </c:pt>
                <c:pt idx="25793">
                  <c:v>147.96014498198301</c:v>
                </c:pt>
                <c:pt idx="25794">
                  <c:v>147.95829495658799</c:v>
                </c:pt>
                <c:pt idx="25795">
                  <c:v>147.95885144348401</c:v>
                </c:pt>
                <c:pt idx="25796">
                  <c:v>147.95490454284601</c:v>
                </c:pt>
                <c:pt idx="25797">
                  <c:v>147.944960365268</c:v>
                </c:pt>
                <c:pt idx="25798">
                  <c:v>147.93789999999501</c:v>
                </c:pt>
                <c:pt idx="25799">
                  <c:v>147.92686456035599</c:v>
                </c:pt>
                <c:pt idx="25800">
                  <c:v>147.92089896210501</c:v>
                </c:pt>
                <c:pt idx="25801">
                  <c:v>147.91805975614699</c:v>
                </c:pt>
                <c:pt idx="25802">
                  <c:v>147.91667682987301</c:v>
                </c:pt>
                <c:pt idx="25803">
                  <c:v>147.91539348346501</c:v>
                </c:pt>
                <c:pt idx="25804">
                  <c:v>147.91631729779499</c:v>
                </c:pt>
                <c:pt idx="25805">
                  <c:v>147.92031191446</c:v>
                </c:pt>
                <c:pt idx="25806">
                  <c:v>147.92529255396099</c:v>
                </c:pt>
                <c:pt idx="25807">
                  <c:v>147.928466645404</c:v>
                </c:pt>
                <c:pt idx="25808">
                  <c:v>147.93176671639401</c:v>
                </c:pt>
                <c:pt idx="25809">
                  <c:v>147.94177729035599</c:v>
                </c:pt>
                <c:pt idx="25810">
                  <c:v>147.95432252291801</c:v>
                </c:pt>
                <c:pt idx="25811">
                  <c:v>147.97255999997699</c:v>
                </c:pt>
                <c:pt idx="25812">
                  <c:v>147.98491361739201</c:v>
                </c:pt>
                <c:pt idx="25813">
                  <c:v>147.99327873769599</c:v>
                </c:pt>
                <c:pt idx="25814">
                  <c:v>147.99283758880901</c:v>
                </c:pt>
                <c:pt idx="25815">
                  <c:v>147.99513272636699</c:v>
                </c:pt>
                <c:pt idx="25816">
                  <c:v>148.001463499989</c:v>
                </c:pt>
                <c:pt idx="25817">
                  <c:v>148.010341767574</c:v>
                </c:pt>
                <c:pt idx="25818">
                  <c:v>148.022611789417</c:v>
                </c:pt>
                <c:pt idx="25819">
                  <c:v>148.035598934234</c:v>
                </c:pt>
                <c:pt idx="25820">
                  <c:v>148.04344776363399</c:v>
                </c:pt>
                <c:pt idx="25821">
                  <c:v>148.04862261423801</c:v>
                </c:pt>
                <c:pt idx="25822">
                  <c:v>148.05141579035401</c:v>
                </c:pt>
                <c:pt idx="25823">
                  <c:v>148.052799999982</c:v>
                </c:pt>
                <c:pt idx="25824">
                  <c:v>148.06322248940899</c:v>
                </c:pt>
                <c:pt idx="25825">
                  <c:v>148.08883893031</c:v>
                </c:pt>
                <c:pt idx="25826">
                  <c:v>148.10903843789001</c:v>
                </c:pt>
                <c:pt idx="25827">
                  <c:v>148.127202088742</c:v>
                </c:pt>
                <c:pt idx="25828">
                  <c:v>148.143351011633</c:v>
                </c:pt>
                <c:pt idx="25829">
                  <c:v>148.15006027640999</c:v>
                </c:pt>
                <c:pt idx="25830">
                  <c:v>148.153130836831</c:v>
                </c:pt>
                <c:pt idx="25831">
                  <c:v>148.15416630051101</c:v>
                </c:pt>
                <c:pt idx="25832">
                  <c:v>148.15647494870899</c:v>
                </c:pt>
                <c:pt idx="25833">
                  <c:v>148.15693829210301</c:v>
                </c:pt>
                <c:pt idx="25834">
                  <c:v>148.156590000004</c:v>
                </c:pt>
                <c:pt idx="25835">
                  <c:v>148.15539446099999</c:v>
                </c:pt>
                <c:pt idx="25836">
                  <c:v>148.15518013125501</c:v>
                </c:pt>
                <c:pt idx="25837">
                  <c:v>148.15620110905201</c:v>
                </c:pt>
                <c:pt idx="25838">
                  <c:v>148.154954339086</c:v>
                </c:pt>
                <c:pt idx="25839">
                  <c:v>148.15137081494899</c:v>
                </c:pt>
                <c:pt idx="25840">
                  <c:v>148.149116760651</c:v>
                </c:pt>
                <c:pt idx="25841">
                  <c:v>148.14782947502101</c:v>
                </c:pt>
                <c:pt idx="25842">
                  <c:v>148.14548091978199</c:v>
                </c:pt>
                <c:pt idx="25843">
                  <c:v>148.13943751719799</c:v>
                </c:pt>
                <c:pt idx="25844">
                  <c:v>148.12854979743301</c:v>
                </c:pt>
                <c:pt idx="25845">
                  <c:v>148.11853000004399</c:v>
                </c:pt>
                <c:pt idx="25846">
                  <c:v>148.10887072658801</c:v>
                </c:pt>
                <c:pt idx="25847">
                  <c:v>148.09329384304701</c:v>
                </c:pt>
                <c:pt idx="25848">
                  <c:v>148.07185842393099</c:v>
                </c:pt>
                <c:pt idx="25849">
                  <c:v>148.048301490445</c:v>
                </c:pt>
                <c:pt idx="25850">
                  <c:v>148.027976506523</c:v>
                </c:pt>
                <c:pt idx="25851">
                  <c:v>148.01735999997899</c:v>
                </c:pt>
                <c:pt idx="25852">
                  <c:v>148.01428130165499</c:v>
                </c:pt>
                <c:pt idx="25853">
                  <c:v>148.003159391965</c:v>
                </c:pt>
                <c:pt idx="25854">
                  <c:v>147.99263846795401</c:v>
                </c:pt>
                <c:pt idx="25855">
                  <c:v>147.986382725818</c:v>
                </c:pt>
                <c:pt idx="25856">
                  <c:v>147.984114313997</c:v>
                </c:pt>
                <c:pt idx="25857">
                  <c:v>147.98035000002099</c:v>
                </c:pt>
                <c:pt idx="25858">
                  <c:v>147.977313485313</c:v>
                </c:pt>
                <c:pt idx="25859">
                  <c:v>147.97312155158099</c:v>
                </c:pt>
                <c:pt idx="25860">
                  <c:v>147.96733954741401</c:v>
                </c:pt>
                <c:pt idx="25861">
                  <c:v>147.961759482688</c:v>
                </c:pt>
                <c:pt idx="25862">
                  <c:v>147.95478724826299</c:v>
                </c:pt>
                <c:pt idx="25863">
                  <c:v>147.950140460727</c:v>
                </c:pt>
                <c:pt idx="25864">
                  <c:v>147.94832631147801</c:v>
                </c:pt>
                <c:pt idx="25865">
                  <c:v>147.947308467119</c:v>
                </c:pt>
                <c:pt idx="25866">
                  <c:v>147.94963011453001</c:v>
                </c:pt>
                <c:pt idx="25867">
                  <c:v>147.95472976216001</c:v>
                </c:pt>
                <c:pt idx="25868">
                  <c:v>147.95868476108299</c:v>
                </c:pt>
                <c:pt idx="25869">
                  <c:v>147.95760052952701</c:v>
                </c:pt>
                <c:pt idx="25870">
                  <c:v>147.949736596474</c:v>
                </c:pt>
                <c:pt idx="25871">
                  <c:v>147.945236549539</c:v>
                </c:pt>
                <c:pt idx="25872">
                  <c:v>147.94452544119099</c:v>
                </c:pt>
                <c:pt idx="25873">
                  <c:v>147.94528796160799</c:v>
                </c:pt>
                <c:pt idx="25874">
                  <c:v>147.94679049394199</c:v>
                </c:pt>
                <c:pt idx="25875">
                  <c:v>147.94715655764</c:v>
                </c:pt>
                <c:pt idx="25876">
                  <c:v>147.94646609701201</c:v>
                </c:pt>
                <c:pt idx="25877">
                  <c:v>147.94765182969201</c:v>
                </c:pt>
                <c:pt idx="25878">
                  <c:v>147.96138410240999</c:v>
                </c:pt>
                <c:pt idx="25879">
                  <c:v>147.985630000009</c:v>
                </c:pt>
                <c:pt idx="25880">
                  <c:v>147.98938558980501</c:v>
                </c:pt>
                <c:pt idx="25881">
                  <c:v>147.99609731560901</c:v>
                </c:pt>
                <c:pt idx="25882">
                  <c:v>148.000744642196</c:v>
                </c:pt>
                <c:pt idx="25883">
                  <c:v>148.00285437571199</c:v>
                </c:pt>
                <c:pt idx="25884">
                  <c:v>148.00279998205201</c:v>
                </c:pt>
                <c:pt idx="25885">
                  <c:v>147.99920951789201</c:v>
                </c:pt>
                <c:pt idx="25886">
                  <c:v>147.99145251365499</c:v>
                </c:pt>
                <c:pt idx="25887">
                  <c:v>147.981259954449</c:v>
                </c:pt>
                <c:pt idx="25888">
                  <c:v>147.96811890506899</c:v>
                </c:pt>
                <c:pt idx="25889">
                  <c:v>147.95571686281201</c:v>
                </c:pt>
                <c:pt idx="25890">
                  <c:v>147.94109866869701</c:v>
                </c:pt>
                <c:pt idx="25891">
                  <c:v>147.938610000029</c:v>
                </c:pt>
                <c:pt idx="25892">
                  <c:v>147.93580464502099</c:v>
                </c:pt>
                <c:pt idx="25893">
                  <c:v>147.928953127266</c:v>
                </c:pt>
                <c:pt idx="25894">
                  <c:v>147.91913101787401</c:v>
                </c:pt>
                <c:pt idx="25895">
                  <c:v>147.91224880444801</c:v>
                </c:pt>
                <c:pt idx="25896">
                  <c:v>147.904587251176</c:v>
                </c:pt>
                <c:pt idx="25897">
                  <c:v>147.89805436659501</c:v>
                </c:pt>
                <c:pt idx="25898">
                  <c:v>147.889563391232</c:v>
                </c:pt>
                <c:pt idx="25899">
                  <c:v>147.878514616986</c:v>
                </c:pt>
                <c:pt idx="25900">
                  <c:v>147.86973240985199</c:v>
                </c:pt>
                <c:pt idx="25901">
                  <c:v>147.85731682110901</c:v>
                </c:pt>
                <c:pt idx="25902">
                  <c:v>147.84896946480399</c:v>
                </c:pt>
                <c:pt idx="25903">
                  <c:v>147.839446006277</c:v>
                </c:pt>
                <c:pt idx="25904">
                  <c:v>147.832153816436</c:v>
                </c:pt>
                <c:pt idx="25905">
                  <c:v>147.82687414757399</c:v>
                </c:pt>
                <c:pt idx="25906">
                  <c:v>147.827800000043</c:v>
                </c:pt>
                <c:pt idx="25907">
                  <c:v>147.82257980543801</c:v>
                </c:pt>
                <c:pt idx="25908">
                  <c:v>147.82134440253299</c:v>
                </c:pt>
                <c:pt idx="25909">
                  <c:v>147.82245922086699</c:v>
                </c:pt>
                <c:pt idx="25910">
                  <c:v>147.82243437513199</c:v>
                </c:pt>
                <c:pt idx="25911">
                  <c:v>147.82482382531001</c:v>
                </c:pt>
                <c:pt idx="25912">
                  <c:v>147.835796131226</c:v>
                </c:pt>
                <c:pt idx="25913">
                  <c:v>147.85454158609701</c:v>
                </c:pt>
                <c:pt idx="25914">
                  <c:v>147.88122592015199</c:v>
                </c:pt>
                <c:pt idx="25915">
                  <c:v>147.91095540854701</c:v>
                </c:pt>
                <c:pt idx="25916">
                  <c:v>147.93584124926701</c:v>
                </c:pt>
                <c:pt idx="25917">
                  <c:v>147.960556355016</c:v>
                </c:pt>
                <c:pt idx="25918">
                  <c:v>147.98548211963799</c:v>
                </c:pt>
                <c:pt idx="25919">
                  <c:v>148.007490000009</c:v>
                </c:pt>
                <c:pt idx="25920">
                  <c:v>148.02769148460999</c:v>
                </c:pt>
                <c:pt idx="25921">
                  <c:v>148.057899241667</c:v>
                </c:pt>
                <c:pt idx="25922">
                  <c:v>148.078369605902</c:v>
                </c:pt>
                <c:pt idx="25923">
                  <c:v>148.09912746009701</c:v>
                </c:pt>
                <c:pt idx="25924">
                  <c:v>148.11642186384299</c:v>
                </c:pt>
                <c:pt idx="25925">
                  <c:v>148.13896088417701</c:v>
                </c:pt>
                <c:pt idx="25926">
                  <c:v>148.15847246052201</c:v>
                </c:pt>
                <c:pt idx="25927">
                  <c:v>148.17537090167801</c:v>
                </c:pt>
                <c:pt idx="25928">
                  <c:v>148.19073205747301</c:v>
                </c:pt>
                <c:pt idx="25929">
                  <c:v>148.19640135908901</c:v>
                </c:pt>
                <c:pt idx="25930">
                  <c:v>148.20537231295</c:v>
                </c:pt>
                <c:pt idx="25931">
                  <c:v>148.21081999998799</c:v>
                </c:pt>
                <c:pt idx="25932">
                  <c:v>148.207996340737</c:v>
                </c:pt>
                <c:pt idx="25933">
                  <c:v>148.20509301311799</c:v>
                </c:pt>
                <c:pt idx="25934">
                  <c:v>148.20179801075599</c:v>
                </c:pt>
                <c:pt idx="25935">
                  <c:v>148.201544400769</c:v>
                </c:pt>
                <c:pt idx="25936">
                  <c:v>148.20483160877299</c:v>
                </c:pt>
                <c:pt idx="25937">
                  <c:v>148.19635665812299</c:v>
                </c:pt>
                <c:pt idx="25938">
                  <c:v>148.18518935981299</c:v>
                </c:pt>
                <c:pt idx="25939">
                  <c:v>148.17557662808301</c:v>
                </c:pt>
                <c:pt idx="25940">
                  <c:v>148.168523350626</c:v>
                </c:pt>
                <c:pt idx="25941">
                  <c:v>148.16467630289901</c:v>
                </c:pt>
                <c:pt idx="25942">
                  <c:v>148.16315898502501</c:v>
                </c:pt>
                <c:pt idx="25943">
                  <c:v>148.15931275348601</c:v>
                </c:pt>
                <c:pt idx="25944">
                  <c:v>148.15106574702</c:v>
                </c:pt>
                <c:pt idx="25945">
                  <c:v>148.14287000004799</c:v>
                </c:pt>
                <c:pt idx="25946">
                  <c:v>148.13704085039399</c:v>
                </c:pt>
                <c:pt idx="25947">
                  <c:v>148.12936051918601</c:v>
                </c:pt>
                <c:pt idx="25948">
                  <c:v>148.12359641907</c:v>
                </c:pt>
                <c:pt idx="25949">
                  <c:v>148.12367568121601</c:v>
                </c:pt>
                <c:pt idx="25950">
                  <c:v>148.13014579923399</c:v>
                </c:pt>
                <c:pt idx="25951">
                  <c:v>148.13652577225801</c:v>
                </c:pt>
                <c:pt idx="25952">
                  <c:v>148.140093548419</c:v>
                </c:pt>
                <c:pt idx="25953">
                  <c:v>148.14420129696899</c:v>
                </c:pt>
                <c:pt idx="25954">
                  <c:v>148.147407180014</c:v>
                </c:pt>
                <c:pt idx="25955">
                  <c:v>148.15055999998299</c:v>
                </c:pt>
                <c:pt idx="25956">
                  <c:v>148.14975752348201</c:v>
                </c:pt>
                <c:pt idx="25957">
                  <c:v>148.145520000001</c:v>
                </c:pt>
                <c:pt idx="25958">
                  <c:v>148.14539150570599</c:v>
                </c:pt>
                <c:pt idx="25959">
                  <c:v>148.12950000000799</c:v>
                </c:pt>
                <c:pt idx="25960">
                  <c:v>148.11404936986199</c:v>
                </c:pt>
                <c:pt idx="25961">
                  <c:v>148.100280246951</c:v>
                </c:pt>
                <c:pt idx="25962">
                  <c:v>148.08597110209899</c:v>
                </c:pt>
                <c:pt idx="25963">
                  <c:v>148.068472720567</c:v>
                </c:pt>
                <c:pt idx="25964">
                  <c:v>148.04568696296801</c:v>
                </c:pt>
                <c:pt idx="25965">
                  <c:v>148.018776440853</c:v>
                </c:pt>
                <c:pt idx="25966">
                  <c:v>147.99940547348999</c:v>
                </c:pt>
                <c:pt idx="25967">
                  <c:v>147.989428050979</c:v>
                </c:pt>
                <c:pt idx="25968">
                  <c:v>147.982012356301</c:v>
                </c:pt>
                <c:pt idx="25969">
                  <c:v>147.97530999996599</c:v>
                </c:pt>
                <c:pt idx="25970">
                  <c:v>147.97312357025601</c:v>
                </c:pt>
                <c:pt idx="25971">
                  <c:v>147.97265075681099</c:v>
                </c:pt>
                <c:pt idx="25972">
                  <c:v>147.975138634156</c:v>
                </c:pt>
                <c:pt idx="25973">
                  <c:v>147.98103907060101</c:v>
                </c:pt>
                <c:pt idx="25974">
                  <c:v>147.98428440977301</c:v>
                </c:pt>
                <c:pt idx="25975">
                  <c:v>147.98319428069499</c:v>
                </c:pt>
                <c:pt idx="25976">
                  <c:v>147.97871181817999</c:v>
                </c:pt>
                <c:pt idx="25977">
                  <c:v>147.970565071392</c:v>
                </c:pt>
                <c:pt idx="25978">
                  <c:v>147.95803511282699</c:v>
                </c:pt>
                <c:pt idx="25979">
                  <c:v>147.95113981772801</c:v>
                </c:pt>
                <c:pt idx="25980">
                  <c:v>147.94827363913299</c:v>
                </c:pt>
                <c:pt idx="25981">
                  <c:v>147.94992000003199</c:v>
                </c:pt>
                <c:pt idx="25982">
                  <c:v>147.95586683523899</c:v>
                </c:pt>
                <c:pt idx="25983">
                  <c:v>147.96297511903899</c:v>
                </c:pt>
                <c:pt idx="25984">
                  <c:v>147.97239326419299</c:v>
                </c:pt>
                <c:pt idx="25985">
                  <c:v>147.98559123140299</c:v>
                </c:pt>
                <c:pt idx="25986">
                  <c:v>148.00146146377901</c:v>
                </c:pt>
                <c:pt idx="25987">
                  <c:v>148.01579921779</c:v>
                </c:pt>
                <c:pt idx="25988">
                  <c:v>148.025569170696</c:v>
                </c:pt>
                <c:pt idx="25989">
                  <c:v>148.02921249623799</c:v>
                </c:pt>
                <c:pt idx="25990">
                  <c:v>148.024396694236</c:v>
                </c:pt>
                <c:pt idx="25991">
                  <c:v>148.02424243664899</c:v>
                </c:pt>
                <c:pt idx="25992">
                  <c:v>148.02343827192399</c:v>
                </c:pt>
                <c:pt idx="25993">
                  <c:v>148.019619999962</c:v>
                </c:pt>
                <c:pt idx="25994">
                  <c:v>148.01303754153801</c:v>
                </c:pt>
                <c:pt idx="25995">
                  <c:v>148.005855152257</c:v>
                </c:pt>
                <c:pt idx="25996">
                  <c:v>147.99699731529799</c:v>
                </c:pt>
                <c:pt idx="25997">
                  <c:v>147.98765637165599</c:v>
                </c:pt>
                <c:pt idx="25998">
                  <c:v>147.976138108036</c:v>
                </c:pt>
                <c:pt idx="25999">
                  <c:v>147.96086911927</c:v>
                </c:pt>
                <c:pt idx="26000">
                  <c:v>147.94344249238799</c:v>
                </c:pt>
                <c:pt idx="26001">
                  <c:v>147.92057804802201</c:v>
                </c:pt>
                <c:pt idx="26002">
                  <c:v>147.90502732289701</c:v>
                </c:pt>
                <c:pt idx="26003">
                  <c:v>147.88797355908201</c:v>
                </c:pt>
                <c:pt idx="26004">
                  <c:v>147.86938000003499</c:v>
                </c:pt>
                <c:pt idx="26005">
                  <c:v>147.85699288035099</c:v>
                </c:pt>
                <c:pt idx="26006">
                  <c:v>147.83879456077699</c:v>
                </c:pt>
                <c:pt idx="26007">
                  <c:v>147.81970014540599</c:v>
                </c:pt>
                <c:pt idx="26008">
                  <c:v>147.81292526934001</c:v>
                </c:pt>
                <c:pt idx="26009">
                  <c:v>147.811929894287</c:v>
                </c:pt>
                <c:pt idx="26010">
                  <c:v>147.81740492291701</c:v>
                </c:pt>
                <c:pt idx="26011">
                  <c:v>147.82746616327401</c:v>
                </c:pt>
                <c:pt idx="26012">
                  <c:v>147.84359513749899</c:v>
                </c:pt>
                <c:pt idx="26013">
                  <c:v>147.86382908839701</c:v>
                </c:pt>
                <c:pt idx="26014">
                  <c:v>147.880419999998</c:v>
                </c:pt>
                <c:pt idx="26015">
                  <c:v>147.89563926066899</c:v>
                </c:pt>
                <c:pt idx="26016">
                  <c:v>147.90283135509401</c:v>
                </c:pt>
                <c:pt idx="26017">
                  <c:v>147.91053125366699</c:v>
                </c:pt>
                <c:pt idx="26018">
                  <c:v>147.92244225824501</c:v>
                </c:pt>
                <c:pt idx="26019">
                  <c:v>147.93969031371901</c:v>
                </c:pt>
                <c:pt idx="26020">
                  <c:v>147.95707749240199</c:v>
                </c:pt>
                <c:pt idx="26021">
                  <c:v>147.97131249664599</c:v>
                </c:pt>
                <c:pt idx="26022">
                  <c:v>147.981941218278</c:v>
                </c:pt>
                <c:pt idx="26023">
                  <c:v>147.99055974571999</c:v>
                </c:pt>
                <c:pt idx="26024">
                  <c:v>147.99215550296199</c:v>
                </c:pt>
                <c:pt idx="26025">
                  <c:v>147.989839999976</c:v>
                </c:pt>
                <c:pt idx="26026">
                  <c:v>147.98238406363399</c:v>
                </c:pt>
                <c:pt idx="26027">
                  <c:v>147.97889059810299</c:v>
                </c:pt>
                <c:pt idx="26028">
                  <c:v>147.977711921783</c:v>
                </c:pt>
                <c:pt idx="26029">
                  <c:v>147.976439177358</c:v>
                </c:pt>
                <c:pt idx="26030">
                  <c:v>147.972034262965</c:v>
                </c:pt>
                <c:pt idx="26031">
                  <c:v>147.96590532174201</c:v>
                </c:pt>
                <c:pt idx="26032">
                  <c:v>147.964405111427</c:v>
                </c:pt>
                <c:pt idx="26033">
                  <c:v>147.96963015858</c:v>
                </c:pt>
                <c:pt idx="26034">
                  <c:v>147.97659771235001</c:v>
                </c:pt>
                <c:pt idx="26035">
                  <c:v>147.983299097989</c:v>
                </c:pt>
                <c:pt idx="26036">
                  <c:v>147.99211723459501</c:v>
                </c:pt>
                <c:pt idx="26037">
                  <c:v>148.00253937729201</c:v>
                </c:pt>
                <c:pt idx="26038">
                  <c:v>148.01221999996</c:v>
                </c:pt>
                <c:pt idx="26039">
                  <c:v>148.023019512811</c:v>
                </c:pt>
                <c:pt idx="26040">
                  <c:v>148.036091115989</c:v>
                </c:pt>
                <c:pt idx="26041">
                  <c:v>148.04630477055301</c:v>
                </c:pt>
                <c:pt idx="26042">
                  <c:v>148.052527138497</c:v>
                </c:pt>
                <c:pt idx="26043">
                  <c:v>148.05782797938599</c:v>
                </c:pt>
                <c:pt idx="26044">
                  <c:v>148.064220506335</c:v>
                </c:pt>
                <c:pt idx="26045">
                  <c:v>148.071393257176</c:v>
                </c:pt>
                <c:pt idx="26046">
                  <c:v>148.07878887647701</c:v>
                </c:pt>
                <c:pt idx="26047">
                  <c:v>148.08512965118101</c:v>
                </c:pt>
                <c:pt idx="26048">
                  <c:v>148.08708777055401</c:v>
                </c:pt>
                <c:pt idx="26049">
                  <c:v>148.086597458662</c:v>
                </c:pt>
                <c:pt idx="26050">
                  <c:v>148.08278000001999</c:v>
                </c:pt>
                <c:pt idx="26051">
                  <c:v>148.07788772123601</c:v>
                </c:pt>
                <c:pt idx="26052">
                  <c:v>148.079795415874</c:v>
                </c:pt>
                <c:pt idx="26053">
                  <c:v>148.08495647113699</c:v>
                </c:pt>
                <c:pt idx="26054">
                  <c:v>148.087514395309</c:v>
                </c:pt>
                <c:pt idx="26055">
                  <c:v>148.089888315682</c:v>
                </c:pt>
                <c:pt idx="26056">
                  <c:v>148.095551975582</c:v>
                </c:pt>
                <c:pt idx="26057">
                  <c:v>148.10199997523699</c:v>
                </c:pt>
                <c:pt idx="26058">
                  <c:v>148.10475517719399</c:v>
                </c:pt>
                <c:pt idx="26059">
                  <c:v>148.10229116072799</c:v>
                </c:pt>
                <c:pt idx="26060">
                  <c:v>148.09456102350501</c:v>
                </c:pt>
                <c:pt idx="26061">
                  <c:v>148.08734751410501</c:v>
                </c:pt>
                <c:pt idx="26062">
                  <c:v>148.073018376449</c:v>
                </c:pt>
                <c:pt idx="26063">
                  <c:v>148.05991733165999</c:v>
                </c:pt>
                <c:pt idx="26064">
                  <c:v>148.051569999968</c:v>
                </c:pt>
                <c:pt idx="26065">
                  <c:v>148.04374097333201</c:v>
                </c:pt>
                <c:pt idx="26066">
                  <c:v>148.04178999999999</c:v>
                </c:pt>
                <c:pt idx="26067">
                  <c:v>148.03866418774601</c:v>
                </c:pt>
                <c:pt idx="26068">
                  <c:v>148.03664999997901</c:v>
                </c:pt>
                <c:pt idx="26069">
                  <c:v>148.037852786093</c:v>
                </c:pt>
                <c:pt idx="26070">
                  <c:v>148.038047054674</c:v>
                </c:pt>
                <c:pt idx="26071">
                  <c:v>148.03467313701799</c:v>
                </c:pt>
                <c:pt idx="26072">
                  <c:v>148.02925127786401</c:v>
                </c:pt>
                <c:pt idx="26073">
                  <c:v>148.02368519635201</c:v>
                </c:pt>
                <c:pt idx="26074">
                  <c:v>148.018334141568</c:v>
                </c:pt>
                <c:pt idx="26075">
                  <c:v>148.01582205192901</c:v>
                </c:pt>
                <c:pt idx="26076">
                  <c:v>148.01425878348201</c:v>
                </c:pt>
                <c:pt idx="26077">
                  <c:v>148.007220000025</c:v>
                </c:pt>
                <c:pt idx="26078">
                  <c:v>148.006158532434</c:v>
                </c:pt>
                <c:pt idx="26079">
                  <c:v>148.010440341475</c:v>
                </c:pt>
                <c:pt idx="26080">
                  <c:v>148.015292407852</c:v>
                </c:pt>
                <c:pt idx="26081">
                  <c:v>148.019235268095</c:v>
                </c:pt>
                <c:pt idx="26082">
                  <c:v>148.02430928635101</c:v>
                </c:pt>
                <c:pt idx="26083">
                  <c:v>148.03205236017001</c:v>
                </c:pt>
                <c:pt idx="26084">
                  <c:v>148.040532067675</c:v>
                </c:pt>
                <c:pt idx="26085">
                  <c:v>148.047358864241</c:v>
                </c:pt>
                <c:pt idx="26086">
                  <c:v>148.04970898776801</c:v>
                </c:pt>
                <c:pt idx="26087">
                  <c:v>148.053664911867</c:v>
                </c:pt>
                <c:pt idx="26088">
                  <c:v>148.061704867412</c:v>
                </c:pt>
                <c:pt idx="26089">
                  <c:v>148.06904362999299</c:v>
                </c:pt>
                <c:pt idx="26090">
                  <c:v>148.06853000001499</c:v>
                </c:pt>
                <c:pt idx="26091">
                  <c:v>148.06478385965301</c:v>
                </c:pt>
                <c:pt idx="26092">
                  <c:v>148.06267165599701</c:v>
                </c:pt>
                <c:pt idx="26093">
                  <c:v>148.06126178721399</c:v>
                </c:pt>
                <c:pt idx="26094">
                  <c:v>148.05869157667999</c:v>
                </c:pt>
                <c:pt idx="26095">
                  <c:v>148.054364291409</c:v>
                </c:pt>
                <c:pt idx="26096">
                  <c:v>148.04842344583099</c:v>
                </c:pt>
                <c:pt idx="26097">
                  <c:v>148.03634146767899</c:v>
                </c:pt>
                <c:pt idx="26098">
                  <c:v>148.023111903988</c:v>
                </c:pt>
                <c:pt idx="26099">
                  <c:v>148.015966799029</c:v>
                </c:pt>
                <c:pt idx="26100">
                  <c:v>148.01255999997599</c:v>
                </c:pt>
                <c:pt idx="26101">
                  <c:v>148.0088854167</c:v>
                </c:pt>
                <c:pt idx="26102">
                  <c:v>148.00700523676801</c:v>
                </c:pt>
                <c:pt idx="26103">
                  <c:v>148.007391232457</c:v>
                </c:pt>
                <c:pt idx="26104">
                  <c:v>148.008251765431</c:v>
                </c:pt>
                <c:pt idx="26105">
                  <c:v>148.007430107033</c:v>
                </c:pt>
                <c:pt idx="26106">
                  <c:v>148.00395359055301</c:v>
                </c:pt>
                <c:pt idx="26107">
                  <c:v>148.000122025461</c:v>
                </c:pt>
                <c:pt idx="26108">
                  <c:v>148.001481499287</c:v>
                </c:pt>
                <c:pt idx="26109">
                  <c:v>148.00491383967801</c:v>
                </c:pt>
                <c:pt idx="26110">
                  <c:v>148.01055886220701</c:v>
                </c:pt>
                <c:pt idx="26111">
                  <c:v>148.01997956846799</c:v>
                </c:pt>
                <c:pt idx="26112">
                  <c:v>148.03005999999601</c:v>
                </c:pt>
                <c:pt idx="26113">
                  <c:v>148.03517539847701</c:v>
                </c:pt>
                <c:pt idx="26114">
                  <c:v>148.04510819543199</c:v>
                </c:pt>
                <c:pt idx="26115">
                  <c:v>148.05716336095199</c:v>
                </c:pt>
                <c:pt idx="26116">
                  <c:v>148.07032708572501</c:v>
                </c:pt>
                <c:pt idx="26117">
                  <c:v>148.07907586963699</c:v>
                </c:pt>
                <c:pt idx="26118">
                  <c:v>148.08252936727101</c:v>
                </c:pt>
                <c:pt idx="26119">
                  <c:v>148.08745066967899</c:v>
                </c:pt>
                <c:pt idx="26120">
                  <c:v>148.09729339139</c:v>
                </c:pt>
                <c:pt idx="26121">
                  <c:v>148.10620317828099</c:v>
                </c:pt>
                <c:pt idx="26122">
                  <c:v>148.11542065266599</c:v>
                </c:pt>
                <c:pt idx="26123">
                  <c:v>148.123059999969</c:v>
                </c:pt>
                <c:pt idx="26124">
                  <c:v>148.122367058375</c:v>
                </c:pt>
                <c:pt idx="26125">
                  <c:v>148.12019218481001</c:v>
                </c:pt>
                <c:pt idx="26126">
                  <c:v>148.11634263999099</c:v>
                </c:pt>
                <c:pt idx="26127">
                  <c:v>148.11170837150499</c:v>
                </c:pt>
                <c:pt idx="26128">
                  <c:v>148.1045974626</c:v>
                </c:pt>
                <c:pt idx="26129">
                  <c:v>148.09572532549799</c:v>
                </c:pt>
                <c:pt idx="26130">
                  <c:v>148.085163682283</c:v>
                </c:pt>
                <c:pt idx="26131">
                  <c:v>148.06924483345301</c:v>
                </c:pt>
                <c:pt idx="26132">
                  <c:v>148.04710890182201</c:v>
                </c:pt>
                <c:pt idx="26133">
                  <c:v>148.01859352491499</c:v>
                </c:pt>
                <c:pt idx="26134">
                  <c:v>147.983665368168</c:v>
                </c:pt>
                <c:pt idx="26135">
                  <c:v>147.958966895553</c:v>
                </c:pt>
                <c:pt idx="26136">
                  <c:v>147.94391535593601</c:v>
                </c:pt>
                <c:pt idx="26137">
                  <c:v>147.93490873856399</c:v>
                </c:pt>
                <c:pt idx="26138">
                  <c:v>147.93356051893599</c:v>
                </c:pt>
                <c:pt idx="26139">
                  <c:v>147.93800000003901</c:v>
                </c:pt>
                <c:pt idx="26140">
                  <c:v>147.940865973538</c:v>
                </c:pt>
                <c:pt idx="26141">
                  <c:v>147.9455869032</c:v>
                </c:pt>
                <c:pt idx="26142">
                  <c:v>147.95484137768099</c:v>
                </c:pt>
                <c:pt idx="26143">
                  <c:v>147.96605433542999</c:v>
                </c:pt>
                <c:pt idx="26144">
                  <c:v>147.973989956103</c:v>
                </c:pt>
                <c:pt idx="26145">
                  <c:v>147.97843848546901</c:v>
                </c:pt>
                <c:pt idx="26146">
                  <c:v>147.981155695273</c:v>
                </c:pt>
                <c:pt idx="26147">
                  <c:v>147.985496479463</c:v>
                </c:pt>
                <c:pt idx="26148">
                  <c:v>147.99135648612199</c:v>
                </c:pt>
                <c:pt idx="26149">
                  <c:v>147.99784219676101</c:v>
                </c:pt>
                <c:pt idx="26150">
                  <c:v>148.00177550580901</c:v>
                </c:pt>
                <c:pt idx="26151">
                  <c:v>148.00396925584101</c:v>
                </c:pt>
                <c:pt idx="26152">
                  <c:v>148.00673000002001</c:v>
                </c:pt>
                <c:pt idx="26153">
                  <c:v>148.00457660542099</c:v>
                </c:pt>
                <c:pt idx="26154">
                  <c:v>148.014076113154</c:v>
                </c:pt>
                <c:pt idx="26155">
                  <c:v>148.01786033750699</c:v>
                </c:pt>
                <c:pt idx="26156">
                  <c:v>148.01681473056999</c:v>
                </c:pt>
                <c:pt idx="26157">
                  <c:v>148.019121885906</c:v>
                </c:pt>
                <c:pt idx="26158">
                  <c:v>148.022885170862</c:v>
                </c:pt>
                <c:pt idx="26159">
                  <c:v>148.019735369252</c:v>
                </c:pt>
                <c:pt idx="26160">
                  <c:v>148.01608518368499</c:v>
                </c:pt>
                <c:pt idx="26161">
                  <c:v>148.013754117921</c:v>
                </c:pt>
                <c:pt idx="26162">
                  <c:v>148.01407000002399</c:v>
                </c:pt>
                <c:pt idx="26163">
                  <c:v>148.01120476228201</c:v>
                </c:pt>
                <c:pt idx="26164">
                  <c:v>148.00702563418301</c:v>
                </c:pt>
                <c:pt idx="26165">
                  <c:v>148.00699405435799</c:v>
                </c:pt>
                <c:pt idx="26166">
                  <c:v>148.01282207601901</c:v>
                </c:pt>
                <c:pt idx="26167">
                  <c:v>148.01745999998201</c:v>
                </c:pt>
                <c:pt idx="26168">
                  <c:v>148.023169758801</c:v>
                </c:pt>
                <c:pt idx="26169">
                  <c:v>148.03906908955301</c:v>
                </c:pt>
                <c:pt idx="26170">
                  <c:v>148.05253611531401</c:v>
                </c:pt>
                <c:pt idx="26171">
                  <c:v>148.06332108334701</c:v>
                </c:pt>
                <c:pt idx="26172">
                  <c:v>148.07196850971701</c:v>
                </c:pt>
                <c:pt idx="26173">
                  <c:v>148.08177757377101</c:v>
                </c:pt>
                <c:pt idx="26174">
                  <c:v>148.09239154848601</c:v>
                </c:pt>
                <c:pt idx="26175">
                  <c:v>148.097249778042</c:v>
                </c:pt>
                <c:pt idx="26176">
                  <c:v>148.10023119492899</c:v>
                </c:pt>
                <c:pt idx="26177">
                  <c:v>148.110919999944</c:v>
                </c:pt>
                <c:pt idx="26178">
                  <c:v>148.12303550902499</c:v>
                </c:pt>
                <c:pt idx="26179">
                  <c:v>148.135798721442</c:v>
                </c:pt>
                <c:pt idx="26180">
                  <c:v>148.14859584888401</c:v>
                </c:pt>
                <c:pt idx="26181">
                  <c:v>148.16489045786301</c:v>
                </c:pt>
                <c:pt idx="26182">
                  <c:v>148.183474817449</c:v>
                </c:pt>
                <c:pt idx="26183">
                  <c:v>148.19415204772901</c:v>
                </c:pt>
                <c:pt idx="26184">
                  <c:v>148.19772248646601</c:v>
                </c:pt>
                <c:pt idx="26185">
                  <c:v>148.19511143991701</c:v>
                </c:pt>
                <c:pt idx="26186">
                  <c:v>148.18607285712901</c:v>
                </c:pt>
                <c:pt idx="26187">
                  <c:v>148.17486687085599</c:v>
                </c:pt>
                <c:pt idx="26188">
                  <c:v>148.160905929168</c:v>
                </c:pt>
                <c:pt idx="26189">
                  <c:v>148.15073451755299</c:v>
                </c:pt>
                <c:pt idx="26190">
                  <c:v>148.14519999998501</c:v>
                </c:pt>
                <c:pt idx="26191">
                  <c:v>148.142544072292</c:v>
                </c:pt>
                <c:pt idx="26192">
                  <c:v>148.140726975701</c:v>
                </c:pt>
                <c:pt idx="26193">
                  <c:v>148.135870012006</c:v>
                </c:pt>
                <c:pt idx="26194">
                  <c:v>148.13028743761399</c:v>
                </c:pt>
                <c:pt idx="26195">
                  <c:v>148.12536513840601</c:v>
                </c:pt>
                <c:pt idx="26196">
                  <c:v>148.12139999998899</c:v>
                </c:pt>
                <c:pt idx="26197">
                  <c:v>148.11720641785701</c:v>
                </c:pt>
                <c:pt idx="26198">
                  <c:v>148.10920112872901</c:v>
                </c:pt>
                <c:pt idx="26199">
                  <c:v>148.10625695638299</c:v>
                </c:pt>
                <c:pt idx="26200">
                  <c:v>148.10840889374501</c:v>
                </c:pt>
                <c:pt idx="26201">
                  <c:v>148.11178000000501</c:v>
                </c:pt>
                <c:pt idx="26202">
                  <c:v>148.11341767459399</c:v>
                </c:pt>
                <c:pt idx="26203">
                  <c:v>148.11666241146801</c:v>
                </c:pt>
                <c:pt idx="26204">
                  <c:v>148.11604000001</c:v>
                </c:pt>
                <c:pt idx="26205">
                  <c:v>148.11179906959401</c:v>
                </c:pt>
                <c:pt idx="26206">
                  <c:v>148.107550791797</c:v>
                </c:pt>
                <c:pt idx="26207">
                  <c:v>148.106185966265</c:v>
                </c:pt>
                <c:pt idx="26208">
                  <c:v>148.107970211652</c:v>
                </c:pt>
                <c:pt idx="26209">
                  <c:v>148.11206393075801</c:v>
                </c:pt>
                <c:pt idx="26210">
                  <c:v>148.11527230183501</c:v>
                </c:pt>
                <c:pt idx="26211">
                  <c:v>148.11491581940601</c:v>
                </c:pt>
                <c:pt idx="26212">
                  <c:v>148.11181617857599</c:v>
                </c:pt>
                <c:pt idx="26213">
                  <c:v>148.10530088095899</c:v>
                </c:pt>
                <c:pt idx="26214">
                  <c:v>148.08998877048799</c:v>
                </c:pt>
                <c:pt idx="26215">
                  <c:v>148.07513696980499</c:v>
                </c:pt>
                <c:pt idx="26216">
                  <c:v>148.06049999997299</c:v>
                </c:pt>
                <c:pt idx="26217">
                  <c:v>148.05325866026499</c:v>
                </c:pt>
                <c:pt idx="26218">
                  <c:v>148.05173381446099</c:v>
                </c:pt>
                <c:pt idx="26219">
                  <c:v>148.053940381134</c:v>
                </c:pt>
                <c:pt idx="26220">
                  <c:v>148.05763007941599</c:v>
                </c:pt>
                <c:pt idx="26221">
                  <c:v>148.055897181349</c:v>
                </c:pt>
                <c:pt idx="26222">
                  <c:v>148.04722461893999</c:v>
                </c:pt>
                <c:pt idx="26223">
                  <c:v>148.03775845433199</c:v>
                </c:pt>
                <c:pt idx="26224">
                  <c:v>148.02658692682499</c:v>
                </c:pt>
                <c:pt idx="26225">
                  <c:v>148.01410048345599</c:v>
                </c:pt>
                <c:pt idx="26226">
                  <c:v>148.007363431231</c:v>
                </c:pt>
                <c:pt idx="26227">
                  <c:v>148.003011072731</c:v>
                </c:pt>
                <c:pt idx="26228">
                  <c:v>147.999552641197</c:v>
                </c:pt>
                <c:pt idx="26229">
                  <c:v>147.98853000000301</c:v>
                </c:pt>
                <c:pt idx="26230">
                  <c:v>147.972886789787</c:v>
                </c:pt>
                <c:pt idx="26231">
                  <c:v>147.959295590295</c:v>
                </c:pt>
                <c:pt idx="26232">
                  <c:v>147.95041932838299</c:v>
                </c:pt>
                <c:pt idx="26233">
                  <c:v>147.940993913597</c:v>
                </c:pt>
                <c:pt idx="26234">
                  <c:v>147.929984277675</c:v>
                </c:pt>
                <c:pt idx="26235">
                  <c:v>147.91718298197699</c:v>
                </c:pt>
                <c:pt idx="26236">
                  <c:v>147.89176439304501</c:v>
                </c:pt>
                <c:pt idx="26237">
                  <c:v>147.86271781812101</c:v>
                </c:pt>
                <c:pt idx="26238">
                  <c:v>147.833187932394</c:v>
                </c:pt>
                <c:pt idx="26239">
                  <c:v>147.80841346941699</c:v>
                </c:pt>
                <c:pt idx="26240">
                  <c:v>147.78220522195801</c:v>
                </c:pt>
                <c:pt idx="26241">
                  <c:v>147.76048</c:v>
                </c:pt>
                <c:pt idx="26242">
                  <c:v>147.75181665747999</c:v>
                </c:pt>
                <c:pt idx="26243">
                  <c:v>147.73773828770001</c:v>
                </c:pt>
                <c:pt idx="26244">
                  <c:v>147.730716295023</c:v>
                </c:pt>
                <c:pt idx="26245">
                  <c:v>147.72866519483699</c:v>
                </c:pt>
                <c:pt idx="26246">
                  <c:v>147.732581466087</c:v>
                </c:pt>
                <c:pt idx="26247">
                  <c:v>147.74416769509901</c:v>
                </c:pt>
                <c:pt idx="26248">
                  <c:v>147.756540642224</c:v>
                </c:pt>
                <c:pt idx="26249">
                  <c:v>147.770019225797</c:v>
                </c:pt>
                <c:pt idx="26250">
                  <c:v>147.781601311114</c:v>
                </c:pt>
                <c:pt idx="26251">
                  <c:v>147.79933662714299</c:v>
                </c:pt>
                <c:pt idx="26252">
                  <c:v>147.80347502030199</c:v>
                </c:pt>
                <c:pt idx="26253">
                  <c:v>147.81030000001101</c:v>
                </c:pt>
                <c:pt idx="26254">
                  <c:v>147.821070179976</c:v>
                </c:pt>
                <c:pt idx="26255">
                  <c:v>147.835165376405</c:v>
                </c:pt>
                <c:pt idx="26256">
                  <c:v>147.85070863056299</c:v>
                </c:pt>
                <c:pt idx="26257">
                  <c:v>147.86348260293499</c:v>
                </c:pt>
                <c:pt idx="26258">
                  <c:v>147.87447296130199</c:v>
                </c:pt>
                <c:pt idx="26259">
                  <c:v>147.88777911451101</c:v>
                </c:pt>
                <c:pt idx="26260">
                  <c:v>147.89915202454799</c:v>
                </c:pt>
                <c:pt idx="26261">
                  <c:v>147.905665527552</c:v>
                </c:pt>
                <c:pt idx="26262">
                  <c:v>147.91247234769</c:v>
                </c:pt>
                <c:pt idx="26263">
                  <c:v>147.91661849456199</c:v>
                </c:pt>
                <c:pt idx="26264">
                  <c:v>147.912472759134</c:v>
                </c:pt>
                <c:pt idx="26265">
                  <c:v>147.909369135161</c:v>
                </c:pt>
                <c:pt idx="26266">
                  <c:v>147.906908770781</c:v>
                </c:pt>
                <c:pt idx="26267">
                  <c:v>147.90687283286201</c:v>
                </c:pt>
                <c:pt idx="26268">
                  <c:v>147.90559000004799</c:v>
                </c:pt>
                <c:pt idx="26269">
                  <c:v>147.902353515318</c:v>
                </c:pt>
                <c:pt idx="26270">
                  <c:v>147.89188174538901</c:v>
                </c:pt>
                <c:pt idx="26271">
                  <c:v>147.884748628312</c:v>
                </c:pt>
                <c:pt idx="26272">
                  <c:v>147.88321799964999</c:v>
                </c:pt>
                <c:pt idx="26273">
                  <c:v>147.887977694348</c:v>
                </c:pt>
                <c:pt idx="26274">
                  <c:v>147.89219999996001</c:v>
                </c:pt>
                <c:pt idx="26275">
                  <c:v>147.901023224743</c:v>
                </c:pt>
                <c:pt idx="26276">
                  <c:v>147.91690000002799</c:v>
                </c:pt>
                <c:pt idx="26277">
                  <c:v>147.92036728449801</c:v>
                </c:pt>
                <c:pt idx="26278">
                  <c:v>147.93781488064101</c:v>
                </c:pt>
                <c:pt idx="26279">
                  <c:v>147.95932206035499</c:v>
                </c:pt>
                <c:pt idx="26280">
                  <c:v>147.97906000000901</c:v>
                </c:pt>
                <c:pt idx="26281">
                  <c:v>147.993757131515</c:v>
                </c:pt>
                <c:pt idx="26282">
                  <c:v>148.01974240119199</c:v>
                </c:pt>
                <c:pt idx="26283">
                  <c:v>148.043754221597</c:v>
                </c:pt>
                <c:pt idx="26284">
                  <c:v>148.069175638237</c:v>
                </c:pt>
                <c:pt idx="26285">
                  <c:v>148.092649026277</c:v>
                </c:pt>
                <c:pt idx="26286">
                  <c:v>148.11377599602</c:v>
                </c:pt>
                <c:pt idx="26287">
                  <c:v>148.13363935820999</c:v>
                </c:pt>
                <c:pt idx="26288">
                  <c:v>148.15188106245199</c:v>
                </c:pt>
                <c:pt idx="26289">
                  <c:v>148.16849328939699</c:v>
                </c:pt>
                <c:pt idx="26290">
                  <c:v>148.177036111174</c:v>
                </c:pt>
                <c:pt idx="26291">
                  <c:v>148.183040000023</c:v>
                </c:pt>
                <c:pt idx="26292">
                  <c:v>148.183109525059</c:v>
                </c:pt>
                <c:pt idx="26293">
                  <c:v>148.18022502826</c:v>
                </c:pt>
                <c:pt idx="26294">
                  <c:v>148.169317719866</c:v>
                </c:pt>
                <c:pt idx="26295">
                  <c:v>148.15349382157899</c:v>
                </c:pt>
                <c:pt idx="26296">
                  <c:v>148.132505970023</c:v>
                </c:pt>
                <c:pt idx="26297">
                  <c:v>148.118632574332</c:v>
                </c:pt>
                <c:pt idx="26298">
                  <c:v>148.105882196788</c:v>
                </c:pt>
                <c:pt idx="26299">
                  <c:v>148.09615330195001</c:v>
                </c:pt>
                <c:pt idx="26300">
                  <c:v>148.087034042075</c:v>
                </c:pt>
                <c:pt idx="26301">
                  <c:v>148.08472152676001</c:v>
                </c:pt>
                <c:pt idx="26302">
                  <c:v>148.08203180763101</c:v>
                </c:pt>
                <c:pt idx="26303">
                  <c:v>148.076080000025</c:v>
                </c:pt>
                <c:pt idx="26304">
                  <c:v>148.06884741073799</c:v>
                </c:pt>
                <c:pt idx="26305">
                  <c:v>148.06080779816801</c:v>
                </c:pt>
                <c:pt idx="26306">
                  <c:v>148.05823974587599</c:v>
                </c:pt>
                <c:pt idx="26307">
                  <c:v>148.053513639767</c:v>
                </c:pt>
                <c:pt idx="26308">
                  <c:v>148.04458444936401</c:v>
                </c:pt>
                <c:pt idx="26309">
                  <c:v>148.03125128003899</c:v>
                </c:pt>
                <c:pt idx="26310">
                  <c:v>148.017040469248</c:v>
                </c:pt>
                <c:pt idx="26311">
                  <c:v>148.003393569921</c:v>
                </c:pt>
                <c:pt idx="26312">
                  <c:v>147.99231158351</c:v>
                </c:pt>
                <c:pt idx="26313">
                  <c:v>147.98770962218799</c:v>
                </c:pt>
                <c:pt idx="26314">
                  <c:v>147.99273522908399</c:v>
                </c:pt>
                <c:pt idx="26315">
                  <c:v>147.989430000032</c:v>
                </c:pt>
                <c:pt idx="26316">
                  <c:v>147.983383477427</c:v>
                </c:pt>
                <c:pt idx="26317">
                  <c:v>147.97393293363601</c:v>
                </c:pt>
                <c:pt idx="26318">
                  <c:v>147.956173622004</c:v>
                </c:pt>
                <c:pt idx="26319">
                  <c:v>147.93982258242301</c:v>
                </c:pt>
                <c:pt idx="26320">
                  <c:v>147.93638005780201</c:v>
                </c:pt>
                <c:pt idx="26321">
                  <c:v>147.942089076874</c:v>
                </c:pt>
                <c:pt idx="26322">
                  <c:v>147.94927999999399</c:v>
                </c:pt>
                <c:pt idx="26323">
                  <c:v>147.96113132968901</c:v>
                </c:pt>
                <c:pt idx="26324">
                  <c:v>147.969993926863</c:v>
                </c:pt>
                <c:pt idx="26325">
                  <c:v>147.98204698433199</c:v>
                </c:pt>
                <c:pt idx="26326">
                  <c:v>147.98701586552801</c:v>
                </c:pt>
                <c:pt idx="26327">
                  <c:v>147.98755438045799</c:v>
                </c:pt>
                <c:pt idx="26328">
                  <c:v>147.98862120256899</c:v>
                </c:pt>
                <c:pt idx="26329">
                  <c:v>147.992680165058</c:v>
                </c:pt>
                <c:pt idx="26330">
                  <c:v>147.99972816847099</c:v>
                </c:pt>
                <c:pt idx="26331">
                  <c:v>148.00299109966301</c:v>
                </c:pt>
                <c:pt idx="26332">
                  <c:v>148.00404086181601</c:v>
                </c:pt>
                <c:pt idx="26333">
                  <c:v>147.999567356265</c:v>
                </c:pt>
                <c:pt idx="26334">
                  <c:v>147.98987999998201</c:v>
                </c:pt>
                <c:pt idx="26335">
                  <c:v>147.98099833288501</c:v>
                </c:pt>
                <c:pt idx="26336">
                  <c:v>147.974896279609</c:v>
                </c:pt>
                <c:pt idx="26337">
                  <c:v>147.96595852551101</c:v>
                </c:pt>
                <c:pt idx="26338">
                  <c:v>147.959529841077</c:v>
                </c:pt>
                <c:pt idx="26339">
                  <c:v>147.954570998848</c:v>
                </c:pt>
                <c:pt idx="26340">
                  <c:v>147.951491855261</c:v>
                </c:pt>
                <c:pt idx="26341">
                  <c:v>147.94791861080299</c:v>
                </c:pt>
                <c:pt idx="26342">
                  <c:v>147.94277841101601</c:v>
                </c:pt>
                <c:pt idx="26343">
                  <c:v>147.93920186826099</c:v>
                </c:pt>
                <c:pt idx="26344">
                  <c:v>147.939650814559</c:v>
                </c:pt>
                <c:pt idx="26345">
                  <c:v>147.941174200424</c:v>
                </c:pt>
                <c:pt idx="26346">
                  <c:v>147.945240000002</c:v>
                </c:pt>
                <c:pt idx="26347">
                  <c:v>147.947699294112</c:v>
                </c:pt>
                <c:pt idx="26348">
                  <c:v>147.948157682816</c:v>
                </c:pt>
                <c:pt idx="26349">
                  <c:v>147.946323547444</c:v>
                </c:pt>
                <c:pt idx="26350">
                  <c:v>147.944247104151</c:v>
                </c:pt>
                <c:pt idx="26351">
                  <c:v>147.94384100436599</c:v>
                </c:pt>
                <c:pt idx="26352">
                  <c:v>147.94286958253099</c:v>
                </c:pt>
                <c:pt idx="26353">
                  <c:v>147.93713200632399</c:v>
                </c:pt>
                <c:pt idx="26354">
                  <c:v>147.92921168827601</c:v>
                </c:pt>
                <c:pt idx="26355">
                  <c:v>147.92105286964099</c:v>
                </c:pt>
                <c:pt idx="26356">
                  <c:v>147.91432455227201</c:v>
                </c:pt>
                <c:pt idx="26357">
                  <c:v>147.90456999999</c:v>
                </c:pt>
                <c:pt idx="26358">
                  <c:v>147.89273254871799</c:v>
                </c:pt>
                <c:pt idx="26359">
                  <c:v>147.88153840509301</c:v>
                </c:pt>
                <c:pt idx="26360">
                  <c:v>147.86817045990301</c:v>
                </c:pt>
                <c:pt idx="26361">
                  <c:v>147.85276715207701</c:v>
                </c:pt>
                <c:pt idx="26362">
                  <c:v>147.841193065775</c:v>
                </c:pt>
                <c:pt idx="26363">
                  <c:v>147.83594528879999</c:v>
                </c:pt>
                <c:pt idx="26364">
                  <c:v>147.83294439376601</c:v>
                </c:pt>
                <c:pt idx="26365">
                  <c:v>147.834467047337</c:v>
                </c:pt>
                <c:pt idx="26366">
                  <c:v>147.837093712035</c:v>
                </c:pt>
                <c:pt idx="26367">
                  <c:v>147.83979810869499</c:v>
                </c:pt>
                <c:pt idx="26368">
                  <c:v>147.83777372874201</c:v>
                </c:pt>
                <c:pt idx="26369">
                  <c:v>147.82922256509201</c:v>
                </c:pt>
                <c:pt idx="26370">
                  <c:v>147.82612999995601</c:v>
                </c:pt>
                <c:pt idx="26371">
                  <c:v>147.82683660069301</c:v>
                </c:pt>
                <c:pt idx="26372">
                  <c:v>147.82987856220299</c:v>
                </c:pt>
                <c:pt idx="26373">
                  <c:v>147.83654451834701</c:v>
                </c:pt>
                <c:pt idx="26374">
                  <c:v>147.84389244653701</c:v>
                </c:pt>
                <c:pt idx="26375">
                  <c:v>147.85207089191599</c:v>
                </c:pt>
                <c:pt idx="26376">
                  <c:v>147.86308527328501</c:v>
                </c:pt>
                <c:pt idx="26377">
                  <c:v>147.89400000001501</c:v>
                </c:pt>
                <c:pt idx="26378">
                  <c:v>147.89856006288599</c:v>
                </c:pt>
                <c:pt idx="26379">
                  <c:v>147.924499999993</c:v>
                </c:pt>
                <c:pt idx="26380">
                  <c:v>147.92518135282799</c:v>
                </c:pt>
                <c:pt idx="26381">
                  <c:v>147.93316795773501</c:v>
                </c:pt>
                <c:pt idx="26382">
                  <c:v>147.93629091505801</c:v>
                </c:pt>
                <c:pt idx="26383">
                  <c:v>147.92928000000899</c:v>
                </c:pt>
                <c:pt idx="26384">
                  <c:v>147.92070549426199</c:v>
                </c:pt>
                <c:pt idx="26385">
                  <c:v>147.91897002104099</c:v>
                </c:pt>
                <c:pt idx="26386">
                  <c:v>147.922075952813</c:v>
                </c:pt>
                <c:pt idx="26387">
                  <c:v>147.926897764865</c:v>
                </c:pt>
                <c:pt idx="26388">
                  <c:v>147.931800533136</c:v>
                </c:pt>
                <c:pt idx="26389">
                  <c:v>147.933468789746</c:v>
                </c:pt>
                <c:pt idx="26390">
                  <c:v>147.93149341283001</c:v>
                </c:pt>
                <c:pt idx="26391">
                  <c:v>147.92735819125301</c:v>
                </c:pt>
                <c:pt idx="26392">
                  <c:v>147.91718209485799</c:v>
                </c:pt>
                <c:pt idx="26393">
                  <c:v>147.90831854347601</c:v>
                </c:pt>
                <c:pt idx="26394">
                  <c:v>147.904442174271</c:v>
                </c:pt>
                <c:pt idx="26395">
                  <c:v>147.89880000003899</c:v>
                </c:pt>
                <c:pt idx="26396">
                  <c:v>147.89381023592401</c:v>
                </c:pt>
                <c:pt idx="26397">
                  <c:v>147.88442177451799</c:v>
                </c:pt>
                <c:pt idx="26398">
                  <c:v>147.86831900316801</c:v>
                </c:pt>
                <c:pt idx="26399">
                  <c:v>147.844148629964</c:v>
                </c:pt>
                <c:pt idx="26400">
                  <c:v>147.82238270270901</c:v>
                </c:pt>
                <c:pt idx="26401">
                  <c:v>147.81118361606701</c:v>
                </c:pt>
                <c:pt idx="26402">
                  <c:v>147.80173308274999</c:v>
                </c:pt>
                <c:pt idx="26403">
                  <c:v>147.79365580035901</c:v>
                </c:pt>
                <c:pt idx="26404">
                  <c:v>147.79255426778801</c:v>
                </c:pt>
                <c:pt idx="26405">
                  <c:v>147.79892348885099</c:v>
                </c:pt>
                <c:pt idx="26406">
                  <c:v>147.812626927694</c:v>
                </c:pt>
                <c:pt idx="26407">
                  <c:v>147.825729999987</c:v>
                </c:pt>
                <c:pt idx="26408">
                  <c:v>147.83771000005601</c:v>
                </c:pt>
                <c:pt idx="26409">
                  <c:v>147.85305822442399</c:v>
                </c:pt>
                <c:pt idx="26410">
                  <c:v>147.86756516379299</c:v>
                </c:pt>
                <c:pt idx="26411">
                  <c:v>147.877375190207</c:v>
                </c:pt>
                <c:pt idx="26412">
                  <c:v>147.883783255118</c:v>
                </c:pt>
                <c:pt idx="26413">
                  <c:v>147.890167792699</c:v>
                </c:pt>
                <c:pt idx="26414">
                  <c:v>147.89853011950501</c:v>
                </c:pt>
                <c:pt idx="26415">
                  <c:v>147.90406374461199</c:v>
                </c:pt>
                <c:pt idx="26416">
                  <c:v>147.909992432775</c:v>
                </c:pt>
                <c:pt idx="26417">
                  <c:v>147.915869507162</c:v>
                </c:pt>
                <c:pt idx="26418">
                  <c:v>147.91773484950701</c:v>
                </c:pt>
                <c:pt idx="26419">
                  <c:v>147.91989000001701</c:v>
                </c:pt>
                <c:pt idx="26420">
                  <c:v>147.92226510957099</c:v>
                </c:pt>
                <c:pt idx="26421">
                  <c:v>147.933040197081</c:v>
                </c:pt>
                <c:pt idx="26422">
                  <c:v>147.94866755198001</c:v>
                </c:pt>
                <c:pt idx="26423">
                  <c:v>147.962820271884</c:v>
                </c:pt>
                <c:pt idx="26424">
                  <c:v>147.97263121497099</c:v>
                </c:pt>
                <c:pt idx="26425">
                  <c:v>147.98231735821301</c:v>
                </c:pt>
                <c:pt idx="26426">
                  <c:v>147.99125864502199</c:v>
                </c:pt>
                <c:pt idx="26427">
                  <c:v>147.99545994071801</c:v>
                </c:pt>
                <c:pt idx="26428">
                  <c:v>147.99891533329401</c:v>
                </c:pt>
                <c:pt idx="26429">
                  <c:v>148.001181588055</c:v>
                </c:pt>
                <c:pt idx="26430">
                  <c:v>148.005166398748</c:v>
                </c:pt>
                <c:pt idx="26431">
                  <c:v>148.009890000029</c:v>
                </c:pt>
                <c:pt idx="26432">
                  <c:v>148.00822266447301</c:v>
                </c:pt>
                <c:pt idx="26433">
                  <c:v>148.00493058034101</c:v>
                </c:pt>
                <c:pt idx="26434">
                  <c:v>147.99627364667199</c:v>
                </c:pt>
                <c:pt idx="26435">
                  <c:v>147.988623257885</c:v>
                </c:pt>
                <c:pt idx="26436">
                  <c:v>147.98283683858901</c:v>
                </c:pt>
                <c:pt idx="26437">
                  <c:v>147.97283042124999</c:v>
                </c:pt>
                <c:pt idx="26438">
                  <c:v>147.95872550489199</c:v>
                </c:pt>
                <c:pt idx="26439">
                  <c:v>147.94345419283101</c:v>
                </c:pt>
                <c:pt idx="26440">
                  <c:v>147.93529287347999</c:v>
                </c:pt>
                <c:pt idx="26441">
                  <c:v>147.93245357804801</c:v>
                </c:pt>
                <c:pt idx="26442">
                  <c:v>147.93050379030601</c:v>
                </c:pt>
                <c:pt idx="26443">
                  <c:v>147.928989999968</c:v>
                </c:pt>
                <c:pt idx="26444">
                  <c:v>147.92537462319501</c:v>
                </c:pt>
                <c:pt idx="26445">
                  <c:v>147.922032884343</c:v>
                </c:pt>
                <c:pt idx="26446">
                  <c:v>147.919200033208</c:v>
                </c:pt>
                <c:pt idx="26447">
                  <c:v>147.91939108431799</c:v>
                </c:pt>
                <c:pt idx="26448">
                  <c:v>147.92335314091599</c:v>
                </c:pt>
                <c:pt idx="26449">
                  <c:v>147.930239196565</c:v>
                </c:pt>
                <c:pt idx="26450">
                  <c:v>147.93868357254499</c:v>
                </c:pt>
                <c:pt idx="26451">
                  <c:v>147.946200404065</c:v>
                </c:pt>
                <c:pt idx="26452">
                  <c:v>147.952028820458</c:v>
                </c:pt>
                <c:pt idx="26453">
                  <c:v>147.95958326151899</c:v>
                </c:pt>
                <c:pt idx="26454">
                  <c:v>147.967168894829</c:v>
                </c:pt>
                <c:pt idx="26455">
                  <c:v>147.97550019875001</c:v>
                </c:pt>
                <c:pt idx="26456">
                  <c:v>147.97386628432599</c:v>
                </c:pt>
                <c:pt idx="26457">
                  <c:v>147.97867000004899</c:v>
                </c:pt>
                <c:pt idx="26458">
                  <c:v>147.98667209038999</c:v>
                </c:pt>
                <c:pt idx="26459">
                  <c:v>148.00021560481599</c:v>
                </c:pt>
                <c:pt idx="26460">
                  <c:v>148.009075011417</c:v>
                </c:pt>
                <c:pt idx="26461">
                  <c:v>148.01264527270001</c:v>
                </c:pt>
                <c:pt idx="26462">
                  <c:v>148.01086458780199</c:v>
                </c:pt>
                <c:pt idx="26463">
                  <c:v>148.008770244706</c:v>
                </c:pt>
                <c:pt idx="26464">
                  <c:v>148.00905678810599</c:v>
                </c:pt>
                <c:pt idx="26465">
                  <c:v>148.009005047328</c:v>
                </c:pt>
                <c:pt idx="26466">
                  <c:v>148.01580995809999</c:v>
                </c:pt>
                <c:pt idx="26467">
                  <c:v>148.02297840750501</c:v>
                </c:pt>
                <c:pt idx="26468">
                  <c:v>148.02740237104999</c:v>
                </c:pt>
                <c:pt idx="26469">
                  <c:v>148.02749435463301</c:v>
                </c:pt>
                <c:pt idx="26470">
                  <c:v>148.02444000000801</c:v>
                </c:pt>
                <c:pt idx="26471">
                  <c:v>148.02517771563899</c:v>
                </c:pt>
                <c:pt idx="26472">
                  <c:v>148.02490105874401</c:v>
                </c:pt>
                <c:pt idx="26473">
                  <c:v>148.02253786373799</c:v>
                </c:pt>
                <c:pt idx="26474">
                  <c:v>148.01921374978599</c:v>
                </c:pt>
                <c:pt idx="26475">
                  <c:v>148.015294393365</c:v>
                </c:pt>
                <c:pt idx="26476">
                  <c:v>148.008549249932</c:v>
                </c:pt>
                <c:pt idx="26477">
                  <c:v>147.99877393576801</c:v>
                </c:pt>
                <c:pt idx="26478">
                  <c:v>147.98740930199801</c:v>
                </c:pt>
                <c:pt idx="26479">
                  <c:v>147.97794140050999</c:v>
                </c:pt>
                <c:pt idx="26480">
                  <c:v>147.96896589533799</c:v>
                </c:pt>
                <c:pt idx="26481">
                  <c:v>147.959573683808</c:v>
                </c:pt>
                <c:pt idx="26482">
                  <c:v>147.95586000005201</c:v>
                </c:pt>
                <c:pt idx="26483">
                  <c:v>147.954195290787</c:v>
                </c:pt>
                <c:pt idx="26484">
                  <c:v>147.95369000004001</c:v>
                </c:pt>
                <c:pt idx="26485">
                  <c:v>147.95332093390701</c:v>
                </c:pt>
                <c:pt idx="26486">
                  <c:v>147.95308908832999</c:v>
                </c:pt>
                <c:pt idx="26487">
                  <c:v>147.95344178058301</c:v>
                </c:pt>
                <c:pt idx="26488">
                  <c:v>147.95488573972699</c:v>
                </c:pt>
                <c:pt idx="26489">
                  <c:v>147.95698558686399</c:v>
                </c:pt>
                <c:pt idx="26490">
                  <c:v>147.95613161038801</c:v>
                </c:pt>
                <c:pt idx="26491">
                  <c:v>147.95273128457001</c:v>
                </c:pt>
                <c:pt idx="26492">
                  <c:v>147.94909024566601</c:v>
                </c:pt>
                <c:pt idx="26493">
                  <c:v>147.950823673603</c:v>
                </c:pt>
                <c:pt idx="26494">
                  <c:v>147.96170402428601</c:v>
                </c:pt>
                <c:pt idx="26495">
                  <c:v>147.96967265525001</c:v>
                </c:pt>
                <c:pt idx="26496">
                  <c:v>147.97193371378199</c:v>
                </c:pt>
                <c:pt idx="26497">
                  <c:v>147.97503999997301</c:v>
                </c:pt>
                <c:pt idx="26498">
                  <c:v>147.97116011655899</c:v>
                </c:pt>
                <c:pt idx="26499">
                  <c:v>147.96641813187901</c:v>
                </c:pt>
                <c:pt idx="26500">
                  <c:v>147.96451475763001</c:v>
                </c:pt>
                <c:pt idx="26501">
                  <c:v>147.969254070418</c:v>
                </c:pt>
                <c:pt idx="26502">
                  <c:v>147.97838162697099</c:v>
                </c:pt>
                <c:pt idx="26503">
                  <c:v>147.988463877188</c:v>
                </c:pt>
                <c:pt idx="26504">
                  <c:v>147.99809390809199</c:v>
                </c:pt>
                <c:pt idx="26505">
                  <c:v>148.00757301977899</c:v>
                </c:pt>
                <c:pt idx="26506">
                  <c:v>148.01451905680099</c:v>
                </c:pt>
                <c:pt idx="26507">
                  <c:v>148.014898850289</c:v>
                </c:pt>
                <c:pt idx="26508">
                  <c:v>148.021579999956</c:v>
                </c:pt>
                <c:pt idx="26509">
                  <c:v>148.02041005553201</c:v>
                </c:pt>
                <c:pt idx="26510">
                  <c:v>148.017333173032</c:v>
                </c:pt>
                <c:pt idx="26511">
                  <c:v>148.01425787807401</c:v>
                </c:pt>
                <c:pt idx="26512">
                  <c:v>148.01431813682601</c:v>
                </c:pt>
                <c:pt idx="26513">
                  <c:v>148.01657597892401</c:v>
                </c:pt>
                <c:pt idx="26514">
                  <c:v>148.01695771521099</c:v>
                </c:pt>
                <c:pt idx="26515">
                  <c:v>148.02278954250701</c:v>
                </c:pt>
                <c:pt idx="26516">
                  <c:v>148.02903371017101</c:v>
                </c:pt>
                <c:pt idx="26517">
                  <c:v>148.032041105264</c:v>
                </c:pt>
                <c:pt idx="26518">
                  <c:v>148.03677624536601</c:v>
                </c:pt>
                <c:pt idx="26519">
                  <c:v>148.03630000000399</c:v>
                </c:pt>
                <c:pt idx="26520">
                  <c:v>148.03648778356401</c:v>
                </c:pt>
                <c:pt idx="26521">
                  <c:v>148.03967737268101</c:v>
                </c:pt>
                <c:pt idx="26522">
                  <c:v>148.04269338785801</c:v>
                </c:pt>
                <c:pt idx="26523">
                  <c:v>148.04678329090899</c:v>
                </c:pt>
                <c:pt idx="26524">
                  <c:v>148.05248072688499</c:v>
                </c:pt>
                <c:pt idx="26525">
                  <c:v>148.059050998944</c:v>
                </c:pt>
                <c:pt idx="26526">
                  <c:v>148.06424510913399</c:v>
                </c:pt>
                <c:pt idx="26527">
                  <c:v>148.06528165189999</c:v>
                </c:pt>
                <c:pt idx="26528">
                  <c:v>148.063174046136</c:v>
                </c:pt>
                <c:pt idx="26529">
                  <c:v>148.058727720598</c:v>
                </c:pt>
                <c:pt idx="26530">
                  <c:v>148.05483123263099</c:v>
                </c:pt>
                <c:pt idx="26531">
                  <c:v>148.047196576245</c:v>
                </c:pt>
                <c:pt idx="26532">
                  <c:v>148.04474999993801</c:v>
                </c:pt>
                <c:pt idx="26533">
                  <c:v>148.036366295964</c:v>
                </c:pt>
                <c:pt idx="26534">
                  <c:v>148.025481721951</c:v>
                </c:pt>
                <c:pt idx="26535">
                  <c:v>148.016081142427</c:v>
                </c:pt>
                <c:pt idx="26536">
                  <c:v>148.013234994073</c:v>
                </c:pt>
                <c:pt idx="26537">
                  <c:v>148.015255461305</c:v>
                </c:pt>
                <c:pt idx="26538">
                  <c:v>148.016704879152</c:v>
                </c:pt>
                <c:pt idx="26539">
                  <c:v>148.01854647229999</c:v>
                </c:pt>
                <c:pt idx="26540">
                  <c:v>148.02244458041699</c:v>
                </c:pt>
                <c:pt idx="26541">
                  <c:v>148.02086745019599</c:v>
                </c:pt>
                <c:pt idx="26542">
                  <c:v>148.017769084549</c:v>
                </c:pt>
                <c:pt idx="26543">
                  <c:v>148.01089391223101</c:v>
                </c:pt>
                <c:pt idx="26544">
                  <c:v>148.00674000004801</c:v>
                </c:pt>
                <c:pt idx="26545">
                  <c:v>148.00451695798401</c:v>
                </c:pt>
                <c:pt idx="26546">
                  <c:v>148.00192680269299</c:v>
                </c:pt>
                <c:pt idx="26547">
                  <c:v>148.002263031524</c:v>
                </c:pt>
                <c:pt idx="26548">
                  <c:v>148.006704980081</c:v>
                </c:pt>
                <c:pt idx="26549">
                  <c:v>148.0153086732</c:v>
                </c:pt>
                <c:pt idx="26550">
                  <c:v>148.02985005089101</c:v>
                </c:pt>
                <c:pt idx="26551">
                  <c:v>148.04008813787601</c:v>
                </c:pt>
                <c:pt idx="26552">
                  <c:v>148.03639993429101</c:v>
                </c:pt>
                <c:pt idx="26553">
                  <c:v>148.03196999994699</c:v>
                </c:pt>
                <c:pt idx="26554">
                  <c:v>148.02875966165101</c:v>
                </c:pt>
                <c:pt idx="26555">
                  <c:v>148.02038071328599</c:v>
                </c:pt>
                <c:pt idx="26556">
                  <c:v>148.00641837096899</c:v>
                </c:pt>
                <c:pt idx="26557">
                  <c:v>147.99051890321701</c:v>
                </c:pt>
                <c:pt idx="26558">
                  <c:v>147.975112201564</c:v>
                </c:pt>
                <c:pt idx="26559">
                  <c:v>147.95741043722299</c:v>
                </c:pt>
                <c:pt idx="26560">
                  <c:v>147.939767211033</c:v>
                </c:pt>
                <c:pt idx="26561">
                  <c:v>147.92394544104801</c:v>
                </c:pt>
                <c:pt idx="26562">
                  <c:v>147.90832989423501</c:v>
                </c:pt>
                <c:pt idx="26563">
                  <c:v>147.89939999999501</c:v>
                </c:pt>
                <c:pt idx="26564">
                  <c:v>147.89866956222701</c:v>
                </c:pt>
                <c:pt idx="26565">
                  <c:v>147.898077322635</c:v>
                </c:pt>
                <c:pt idx="26566">
                  <c:v>147.89552865800701</c:v>
                </c:pt>
                <c:pt idx="26567">
                  <c:v>147.89201053934099</c:v>
                </c:pt>
                <c:pt idx="26568">
                  <c:v>147.88808846757399</c:v>
                </c:pt>
                <c:pt idx="26569">
                  <c:v>147.881844001433</c:v>
                </c:pt>
                <c:pt idx="26570">
                  <c:v>147.87176032366401</c:v>
                </c:pt>
                <c:pt idx="26571">
                  <c:v>147.85629317242501</c:v>
                </c:pt>
                <c:pt idx="26572">
                  <c:v>147.84104966372499</c:v>
                </c:pt>
                <c:pt idx="26573">
                  <c:v>147.826014819725</c:v>
                </c:pt>
                <c:pt idx="26574">
                  <c:v>147.813512715249</c:v>
                </c:pt>
                <c:pt idx="26575">
                  <c:v>147.80507333981501</c:v>
                </c:pt>
                <c:pt idx="26576">
                  <c:v>147.799559999987</c:v>
                </c:pt>
                <c:pt idx="26577">
                  <c:v>147.80349812647501</c:v>
                </c:pt>
                <c:pt idx="26578">
                  <c:v>147.80897113558601</c:v>
                </c:pt>
                <c:pt idx="26579">
                  <c:v>147.815773043115</c:v>
                </c:pt>
                <c:pt idx="26580">
                  <c:v>147.82532657208401</c:v>
                </c:pt>
                <c:pt idx="26581">
                  <c:v>147.84312014636001</c:v>
                </c:pt>
                <c:pt idx="26582">
                  <c:v>147.862399999986</c:v>
                </c:pt>
                <c:pt idx="26583">
                  <c:v>147.872254883328</c:v>
                </c:pt>
                <c:pt idx="26584">
                  <c:v>147.902250000012</c:v>
                </c:pt>
                <c:pt idx="26585">
                  <c:v>147.90413913325801</c:v>
                </c:pt>
                <c:pt idx="26586">
                  <c:v>147.92002398351099</c:v>
                </c:pt>
                <c:pt idx="26587">
                  <c:v>147.933350000025</c:v>
                </c:pt>
                <c:pt idx="26588">
                  <c:v>147.93763418264501</c:v>
                </c:pt>
                <c:pt idx="26589">
                  <c:v>147.93803487842101</c:v>
                </c:pt>
                <c:pt idx="26590">
                  <c:v>147.93590770166301</c:v>
                </c:pt>
                <c:pt idx="26591">
                  <c:v>147.93236723968499</c:v>
                </c:pt>
                <c:pt idx="26592">
                  <c:v>147.930519850292</c:v>
                </c:pt>
                <c:pt idx="26593">
                  <c:v>147.93163191379699</c:v>
                </c:pt>
                <c:pt idx="26594">
                  <c:v>147.932204844815</c:v>
                </c:pt>
                <c:pt idx="26595">
                  <c:v>147.93557843900899</c:v>
                </c:pt>
                <c:pt idx="26596">
                  <c:v>147.94117065316701</c:v>
                </c:pt>
                <c:pt idx="26597">
                  <c:v>147.95122780975501</c:v>
                </c:pt>
                <c:pt idx="26598">
                  <c:v>147.95621721833999</c:v>
                </c:pt>
                <c:pt idx="26599">
                  <c:v>147.954271748471</c:v>
                </c:pt>
                <c:pt idx="26600">
                  <c:v>147.94870708485101</c:v>
                </c:pt>
                <c:pt idx="26601">
                  <c:v>147.944990000009</c:v>
                </c:pt>
                <c:pt idx="26602">
                  <c:v>147.93707124227799</c:v>
                </c:pt>
                <c:pt idx="26603">
                  <c:v>147.92660972038701</c:v>
                </c:pt>
                <c:pt idx="26604">
                  <c:v>147.91443963768</c:v>
                </c:pt>
                <c:pt idx="26605">
                  <c:v>147.90156074520601</c:v>
                </c:pt>
                <c:pt idx="26606">
                  <c:v>147.88765302100501</c:v>
                </c:pt>
                <c:pt idx="26607">
                  <c:v>147.87442483346999</c:v>
                </c:pt>
                <c:pt idx="26608">
                  <c:v>147.85707338417001</c:v>
                </c:pt>
                <c:pt idx="26609">
                  <c:v>147.84319387214799</c:v>
                </c:pt>
                <c:pt idx="26610">
                  <c:v>147.831120000005</c:v>
                </c:pt>
                <c:pt idx="26611">
                  <c:v>147.82802262940001</c:v>
                </c:pt>
                <c:pt idx="26612">
                  <c:v>147.830454248341</c:v>
                </c:pt>
                <c:pt idx="26613">
                  <c:v>147.844446334656</c:v>
                </c:pt>
                <c:pt idx="26614">
                  <c:v>147.855575123477</c:v>
                </c:pt>
                <c:pt idx="26615">
                  <c:v>147.86866519909901</c:v>
                </c:pt>
                <c:pt idx="26616">
                  <c:v>147.88218902163101</c:v>
                </c:pt>
                <c:pt idx="26617">
                  <c:v>147.89234633554901</c:v>
                </c:pt>
                <c:pt idx="26618">
                  <c:v>147.898838361521</c:v>
                </c:pt>
                <c:pt idx="26619">
                  <c:v>147.91317477088199</c:v>
                </c:pt>
                <c:pt idx="26620">
                  <c:v>147.93665592532901</c:v>
                </c:pt>
                <c:pt idx="26621">
                  <c:v>147.95010930867599</c:v>
                </c:pt>
                <c:pt idx="26622">
                  <c:v>147.95806999999499</c:v>
                </c:pt>
                <c:pt idx="26623">
                  <c:v>147.966893342937</c:v>
                </c:pt>
                <c:pt idx="26624">
                  <c:v>147.971917319395</c:v>
                </c:pt>
                <c:pt idx="26625">
                  <c:v>147.97128361109199</c:v>
                </c:pt>
                <c:pt idx="26626">
                  <c:v>147.96424006117101</c:v>
                </c:pt>
                <c:pt idx="26627">
                  <c:v>147.95955078246001</c:v>
                </c:pt>
                <c:pt idx="26628">
                  <c:v>147.958787535927</c:v>
                </c:pt>
                <c:pt idx="26629">
                  <c:v>147.957672487179</c:v>
                </c:pt>
                <c:pt idx="26630">
                  <c:v>147.95416713918701</c:v>
                </c:pt>
                <c:pt idx="26631">
                  <c:v>147.948356907201</c:v>
                </c:pt>
                <c:pt idx="26632">
                  <c:v>147.944700105805</c:v>
                </c:pt>
                <c:pt idx="26633">
                  <c:v>147.94280829433799</c:v>
                </c:pt>
                <c:pt idx="26634">
                  <c:v>147.93775999995199</c:v>
                </c:pt>
                <c:pt idx="26635">
                  <c:v>147.94479883946201</c:v>
                </c:pt>
                <c:pt idx="26636">
                  <c:v>147.953359983197</c:v>
                </c:pt>
                <c:pt idx="26637">
                  <c:v>147.95992727546999</c:v>
                </c:pt>
                <c:pt idx="26638">
                  <c:v>147.96285743148701</c:v>
                </c:pt>
                <c:pt idx="26639">
                  <c:v>147.96541578944201</c:v>
                </c:pt>
                <c:pt idx="26640">
                  <c:v>147.968967600686</c:v>
                </c:pt>
                <c:pt idx="26641">
                  <c:v>147.97152432695199</c:v>
                </c:pt>
                <c:pt idx="26642">
                  <c:v>147.97184275853601</c:v>
                </c:pt>
                <c:pt idx="26643">
                  <c:v>147.97191958320801</c:v>
                </c:pt>
                <c:pt idx="26644">
                  <c:v>147.970392094674</c:v>
                </c:pt>
                <c:pt idx="26645">
                  <c:v>147.97264421918899</c:v>
                </c:pt>
                <c:pt idx="26646">
                  <c:v>147.97310999997401</c:v>
                </c:pt>
                <c:pt idx="26647">
                  <c:v>147.970898086701</c:v>
                </c:pt>
                <c:pt idx="26648">
                  <c:v>147.96756603541601</c:v>
                </c:pt>
                <c:pt idx="26649">
                  <c:v>147.95746227839899</c:v>
                </c:pt>
                <c:pt idx="26650">
                  <c:v>147.954094473368</c:v>
                </c:pt>
                <c:pt idx="26651">
                  <c:v>147.952059625532</c:v>
                </c:pt>
                <c:pt idx="26652">
                  <c:v>147.94690368006101</c:v>
                </c:pt>
                <c:pt idx="26653">
                  <c:v>147.94466288693701</c:v>
                </c:pt>
                <c:pt idx="26654">
                  <c:v>147.94554317361599</c:v>
                </c:pt>
                <c:pt idx="26655">
                  <c:v>147.94533483189301</c:v>
                </c:pt>
                <c:pt idx="26656">
                  <c:v>147.94814850561301</c:v>
                </c:pt>
                <c:pt idx="26657">
                  <c:v>147.95708591685101</c:v>
                </c:pt>
                <c:pt idx="26658">
                  <c:v>147.95678295133101</c:v>
                </c:pt>
                <c:pt idx="26659">
                  <c:v>147.957953023773</c:v>
                </c:pt>
                <c:pt idx="26660">
                  <c:v>147.96595999997399</c:v>
                </c:pt>
                <c:pt idx="26661">
                  <c:v>147.971551635765</c:v>
                </c:pt>
                <c:pt idx="26662">
                  <c:v>147.97556010113999</c:v>
                </c:pt>
                <c:pt idx="26663">
                  <c:v>147.976447742809</c:v>
                </c:pt>
                <c:pt idx="26664">
                  <c:v>147.976900811701</c:v>
                </c:pt>
                <c:pt idx="26665">
                  <c:v>147.97556910934</c:v>
                </c:pt>
                <c:pt idx="26666">
                  <c:v>147.97202905649399</c:v>
                </c:pt>
                <c:pt idx="26667">
                  <c:v>147.97095983167699</c:v>
                </c:pt>
                <c:pt idx="26668">
                  <c:v>147.97373356871901</c:v>
                </c:pt>
                <c:pt idx="26669">
                  <c:v>147.97588634191999</c:v>
                </c:pt>
                <c:pt idx="26670">
                  <c:v>147.979118760783</c:v>
                </c:pt>
                <c:pt idx="26671">
                  <c:v>147.97566451313801</c:v>
                </c:pt>
                <c:pt idx="26672">
                  <c:v>147.95882239820401</c:v>
                </c:pt>
                <c:pt idx="26673">
                  <c:v>147.957719999999</c:v>
                </c:pt>
                <c:pt idx="26674">
                  <c:v>147.94967836171799</c:v>
                </c:pt>
                <c:pt idx="26675">
                  <c:v>147.94467476463899</c:v>
                </c:pt>
                <c:pt idx="26676">
                  <c:v>147.93570075267201</c:v>
                </c:pt>
                <c:pt idx="26677">
                  <c:v>147.926942995926</c:v>
                </c:pt>
                <c:pt idx="26678">
                  <c:v>147.91671833523199</c:v>
                </c:pt>
                <c:pt idx="26679">
                  <c:v>147.908738534017</c:v>
                </c:pt>
                <c:pt idx="26680">
                  <c:v>147.91162800709</c:v>
                </c:pt>
                <c:pt idx="26681">
                  <c:v>147.921317072525</c:v>
                </c:pt>
                <c:pt idx="26682">
                  <c:v>147.934115027019</c:v>
                </c:pt>
                <c:pt idx="26683">
                  <c:v>147.94678000003901</c:v>
                </c:pt>
                <c:pt idx="26684">
                  <c:v>147.95312753035901</c:v>
                </c:pt>
                <c:pt idx="26685">
                  <c:v>147.966089999986</c:v>
                </c:pt>
                <c:pt idx="26686">
                  <c:v>147.97508818065299</c:v>
                </c:pt>
                <c:pt idx="26687">
                  <c:v>147.991419452733</c:v>
                </c:pt>
                <c:pt idx="26688">
                  <c:v>148.00539823662999</c:v>
                </c:pt>
                <c:pt idx="26689">
                  <c:v>148.016034638245</c:v>
                </c:pt>
                <c:pt idx="26690">
                  <c:v>148.028363444956</c:v>
                </c:pt>
                <c:pt idx="26691">
                  <c:v>148.04162356152401</c:v>
                </c:pt>
                <c:pt idx="26692">
                  <c:v>148.055084744249</c:v>
                </c:pt>
                <c:pt idx="26693">
                  <c:v>148.064078454124</c:v>
                </c:pt>
                <c:pt idx="26694">
                  <c:v>148.05891919134399</c:v>
                </c:pt>
                <c:pt idx="26695">
                  <c:v>148.05360000000701</c:v>
                </c:pt>
                <c:pt idx="26696">
                  <c:v>148.05246268421101</c:v>
                </c:pt>
                <c:pt idx="26697">
                  <c:v>148.05281921857801</c:v>
                </c:pt>
                <c:pt idx="26698">
                  <c:v>148.056518193345</c:v>
                </c:pt>
                <c:pt idx="26699">
                  <c:v>148.062317346333</c:v>
                </c:pt>
                <c:pt idx="26700">
                  <c:v>148.06459818224999</c:v>
                </c:pt>
                <c:pt idx="26701">
                  <c:v>148.062955832829</c:v>
                </c:pt>
                <c:pt idx="26702">
                  <c:v>148.06057472427801</c:v>
                </c:pt>
                <c:pt idx="26703">
                  <c:v>148.060794611554</c:v>
                </c:pt>
                <c:pt idx="26704">
                  <c:v>148.06379854177399</c:v>
                </c:pt>
                <c:pt idx="26705">
                  <c:v>148.06165999996</c:v>
                </c:pt>
                <c:pt idx="26706">
                  <c:v>148.05550375978299</c:v>
                </c:pt>
                <c:pt idx="26707">
                  <c:v>148.051042927162</c:v>
                </c:pt>
                <c:pt idx="26708">
                  <c:v>148.05095297868499</c:v>
                </c:pt>
                <c:pt idx="26709">
                  <c:v>148.05012798956699</c:v>
                </c:pt>
                <c:pt idx="26710">
                  <c:v>148.047167329762</c:v>
                </c:pt>
                <c:pt idx="26711">
                  <c:v>148.041917810651</c:v>
                </c:pt>
                <c:pt idx="26712">
                  <c:v>148.03590871020501</c:v>
                </c:pt>
                <c:pt idx="26713">
                  <c:v>148.02733546144299</c:v>
                </c:pt>
                <c:pt idx="26714">
                  <c:v>148.013267720568</c:v>
                </c:pt>
                <c:pt idx="26715">
                  <c:v>147.992890473736</c:v>
                </c:pt>
                <c:pt idx="26716">
                  <c:v>147.97458136040899</c:v>
                </c:pt>
                <c:pt idx="26717">
                  <c:v>147.962111377318</c:v>
                </c:pt>
                <c:pt idx="26718">
                  <c:v>147.95041999996201</c:v>
                </c:pt>
                <c:pt idx="26719">
                  <c:v>147.94600171583701</c:v>
                </c:pt>
                <c:pt idx="26720">
                  <c:v>147.94582773815199</c:v>
                </c:pt>
                <c:pt idx="26721">
                  <c:v>147.94858687779501</c:v>
                </c:pt>
                <c:pt idx="26722">
                  <c:v>147.95060860013299</c:v>
                </c:pt>
                <c:pt idx="26723">
                  <c:v>147.950661045272</c:v>
                </c:pt>
                <c:pt idx="26724">
                  <c:v>147.949674706834</c:v>
                </c:pt>
                <c:pt idx="26725">
                  <c:v>147.944947208873</c:v>
                </c:pt>
                <c:pt idx="26726">
                  <c:v>147.93858873455599</c:v>
                </c:pt>
                <c:pt idx="26727">
                  <c:v>147.932980032128</c:v>
                </c:pt>
                <c:pt idx="26728">
                  <c:v>147.925950000021</c:v>
                </c:pt>
                <c:pt idx="26729">
                  <c:v>147.92636366631899</c:v>
                </c:pt>
                <c:pt idx="26730">
                  <c:v>147.92875131615301</c:v>
                </c:pt>
                <c:pt idx="26731">
                  <c:v>147.93498229770199</c:v>
                </c:pt>
                <c:pt idx="26732">
                  <c:v>147.944187872182</c:v>
                </c:pt>
                <c:pt idx="26733">
                  <c:v>147.95313022589201</c:v>
                </c:pt>
                <c:pt idx="26734">
                  <c:v>147.96170698455501</c:v>
                </c:pt>
                <c:pt idx="26735">
                  <c:v>147.970026717423</c:v>
                </c:pt>
                <c:pt idx="26736">
                  <c:v>147.972606372565</c:v>
                </c:pt>
                <c:pt idx="26737">
                  <c:v>147.97344166889201</c:v>
                </c:pt>
                <c:pt idx="26738">
                  <c:v>147.97528555440601</c:v>
                </c:pt>
                <c:pt idx="26739">
                  <c:v>147.97209129071101</c:v>
                </c:pt>
                <c:pt idx="26740">
                  <c:v>147.96768530173</c:v>
                </c:pt>
                <c:pt idx="26741">
                  <c:v>147.96241101067599</c:v>
                </c:pt>
                <c:pt idx="26742">
                  <c:v>147.94947999996401</c:v>
                </c:pt>
                <c:pt idx="26743">
                  <c:v>147.94034928678099</c:v>
                </c:pt>
                <c:pt idx="26744">
                  <c:v>147.93381171121399</c:v>
                </c:pt>
                <c:pt idx="26745">
                  <c:v>147.92618192462601</c:v>
                </c:pt>
                <c:pt idx="26746">
                  <c:v>147.91230217335499</c:v>
                </c:pt>
                <c:pt idx="26747">
                  <c:v>147.892547156604</c:v>
                </c:pt>
                <c:pt idx="26748">
                  <c:v>147.87201959079499</c:v>
                </c:pt>
                <c:pt idx="26749">
                  <c:v>147.85799244506899</c:v>
                </c:pt>
                <c:pt idx="26750">
                  <c:v>147.85378828834999</c:v>
                </c:pt>
                <c:pt idx="26751">
                  <c:v>147.85494962252201</c:v>
                </c:pt>
                <c:pt idx="26752">
                  <c:v>147.85676619653501</c:v>
                </c:pt>
                <c:pt idx="26753">
                  <c:v>147.858043545057</c:v>
                </c:pt>
                <c:pt idx="26754">
                  <c:v>147.862561057845</c:v>
                </c:pt>
                <c:pt idx="26755">
                  <c:v>147.87204242580501</c:v>
                </c:pt>
                <c:pt idx="26756">
                  <c:v>147.87637186547701</c:v>
                </c:pt>
                <c:pt idx="26757">
                  <c:v>147.88913000002199</c:v>
                </c:pt>
                <c:pt idx="26758">
                  <c:v>147.897547905858</c:v>
                </c:pt>
                <c:pt idx="26759">
                  <c:v>147.90704147779601</c:v>
                </c:pt>
                <c:pt idx="26760">
                  <c:v>147.91445892747501</c:v>
                </c:pt>
                <c:pt idx="26761">
                  <c:v>147.92329874307001</c:v>
                </c:pt>
                <c:pt idx="26762">
                  <c:v>147.936133383552</c:v>
                </c:pt>
                <c:pt idx="26763">
                  <c:v>147.94952709123999</c:v>
                </c:pt>
                <c:pt idx="26764">
                  <c:v>147.96011078361801</c:v>
                </c:pt>
                <c:pt idx="26765">
                  <c:v>147.96839043640699</c:v>
                </c:pt>
                <c:pt idx="26766">
                  <c:v>147.97706868938101</c:v>
                </c:pt>
                <c:pt idx="26767">
                  <c:v>147.98128721679299</c:v>
                </c:pt>
                <c:pt idx="26768">
                  <c:v>147.98292043658699</c:v>
                </c:pt>
                <c:pt idx="26769">
                  <c:v>147.98609165379901</c:v>
                </c:pt>
                <c:pt idx="26770">
                  <c:v>147.990537346727</c:v>
                </c:pt>
                <c:pt idx="26771">
                  <c:v>147.989240000021</c:v>
                </c:pt>
                <c:pt idx="26772">
                  <c:v>147.98485186664999</c:v>
                </c:pt>
                <c:pt idx="26773">
                  <c:v>147.97862532334901</c:v>
                </c:pt>
                <c:pt idx="26774">
                  <c:v>147.97066428877301</c:v>
                </c:pt>
                <c:pt idx="26775">
                  <c:v>147.968538936295</c:v>
                </c:pt>
                <c:pt idx="26776">
                  <c:v>147.96990066657</c:v>
                </c:pt>
                <c:pt idx="26777">
                  <c:v>147.96881258239901</c:v>
                </c:pt>
                <c:pt idx="26778">
                  <c:v>147.96563403362799</c:v>
                </c:pt>
                <c:pt idx="26779">
                  <c:v>147.966555825303</c:v>
                </c:pt>
                <c:pt idx="26780">
                  <c:v>147.96998994184599</c:v>
                </c:pt>
                <c:pt idx="26781">
                  <c:v>147.973805347492</c:v>
                </c:pt>
                <c:pt idx="26782">
                  <c:v>147.97486352856899</c:v>
                </c:pt>
                <c:pt idx="26783">
                  <c:v>147.97624920043199</c:v>
                </c:pt>
                <c:pt idx="26784">
                  <c:v>147.98223132027101</c:v>
                </c:pt>
                <c:pt idx="26785">
                  <c:v>147.98965504712299</c:v>
                </c:pt>
                <c:pt idx="26786">
                  <c:v>147.994219599963</c:v>
                </c:pt>
                <c:pt idx="26787">
                  <c:v>147.99930048441999</c:v>
                </c:pt>
                <c:pt idx="26788">
                  <c:v>148.00048454191199</c:v>
                </c:pt>
                <c:pt idx="26789">
                  <c:v>147.998929999978</c:v>
                </c:pt>
                <c:pt idx="26790">
                  <c:v>147.99649576521099</c:v>
                </c:pt>
                <c:pt idx="26791">
                  <c:v>147.991367024364</c:v>
                </c:pt>
                <c:pt idx="26792">
                  <c:v>147.989662103759</c:v>
                </c:pt>
                <c:pt idx="26793">
                  <c:v>147.99418864528701</c:v>
                </c:pt>
                <c:pt idx="26794">
                  <c:v>148.00808521572401</c:v>
                </c:pt>
                <c:pt idx="26795">
                  <c:v>148.02321332646801</c:v>
                </c:pt>
                <c:pt idx="26796">
                  <c:v>148.03446851124801</c:v>
                </c:pt>
                <c:pt idx="26797">
                  <c:v>148.03438999999199</c:v>
                </c:pt>
                <c:pt idx="26798">
                  <c:v>148.026121417024</c:v>
                </c:pt>
                <c:pt idx="26799">
                  <c:v>148.014285263848</c:v>
                </c:pt>
                <c:pt idx="26800">
                  <c:v>148.00267403099301</c:v>
                </c:pt>
                <c:pt idx="26801">
                  <c:v>148.00026242894401</c:v>
                </c:pt>
                <c:pt idx="26802">
                  <c:v>148.008429188436</c:v>
                </c:pt>
                <c:pt idx="26803">
                  <c:v>148.01913451849799</c:v>
                </c:pt>
                <c:pt idx="26804">
                  <c:v>148.030053122059</c:v>
                </c:pt>
                <c:pt idx="26805">
                  <c:v>148.04276325403401</c:v>
                </c:pt>
                <c:pt idx="26806">
                  <c:v>148.05401237301999</c:v>
                </c:pt>
                <c:pt idx="26807">
                  <c:v>148.06491427999299</c:v>
                </c:pt>
                <c:pt idx="26808">
                  <c:v>148.072830471391</c:v>
                </c:pt>
                <c:pt idx="26809">
                  <c:v>148.077731582224</c:v>
                </c:pt>
                <c:pt idx="26810">
                  <c:v>148.07818512555201</c:v>
                </c:pt>
                <c:pt idx="26811">
                  <c:v>148.07704656734401</c:v>
                </c:pt>
                <c:pt idx="26812">
                  <c:v>148.076160000003</c:v>
                </c:pt>
                <c:pt idx="26813">
                  <c:v>148.07647679001099</c:v>
                </c:pt>
                <c:pt idx="26814">
                  <c:v>148.07678985400401</c:v>
                </c:pt>
                <c:pt idx="26815">
                  <c:v>148.07486708191001</c:v>
                </c:pt>
                <c:pt idx="26816">
                  <c:v>148.07698868477101</c:v>
                </c:pt>
                <c:pt idx="26817">
                  <c:v>148.08447661735201</c:v>
                </c:pt>
                <c:pt idx="26818">
                  <c:v>148.10451137702199</c:v>
                </c:pt>
                <c:pt idx="26819">
                  <c:v>148.121973116025</c:v>
                </c:pt>
                <c:pt idx="26820">
                  <c:v>148.14292302712801</c:v>
                </c:pt>
                <c:pt idx="26821">
                  <c:v>148.156159999989</c:v>
                </c:pt>
                <c:pt idx="26822">
                  <c:v>148.16168730024</c:v>
                </c:pt>
                <c:pt idx="26823">
                  <c:v>148.160967197627</c:v>
                </c:pt>
                <c:pt idx="26824">
                  <c:v>148.159771027201</c:v>
                </c:pt>
                <c:pt idx="26825">
                  <c:v>148.15330398455799</c:v>
                </c:pt>
                <c:pt idx="26826">
                  <c:v>148.13972601229401</c:v>
                </c:pt>
                <c:pt idx="26827">
                  <c:v>148.12212840680101</c:v>
                </c:pt>
                <c:pt idx="26828">
                  <c:v>148.10479769610001</c:v>
                </c:pt>
                <c:pt idx="26829">
                  <c:v>148.08709948704899</c:v>
                </c:pt>
                <c:pt idx="26830">
                  <c:v>148.07363539343899</c:v>
                </c:pt>
                <c:pt idx="26831">
                  <c:v>148.06148354327999</c:v>
                </c:pt>
                <c:pt idx="26832">
                  <c:v>148.04745126685799</c:v>
                </c:pt>
                <c:pt idx="26833">
                  <c:v>148.032682313712</c:v>
                </c:pt>
                <c:pt idx="26834">
                  <c:v>148.01279028766001</c:v>
                </c:pt>
                <c:pt idx="26835">
                  <c:v>147.99429363880699</c:v>
                </c:pt>
                <c:pt idx="26836">
                  <c:v>147.982596022547</c:v>
                </c:pt>
                <c:pt idx="26837">
                  <c:v>147.97481955707099</c:v>
                </c:pt>
                <c:pt idx="26838">
                  <c:v>147.97012471265401</c:v>
                </c:pt>
                <c:pt idx="26839">
                  <c:v>147.96714074386699</c:v>
                </c:pt>
                <c:pt idx="26840">
                  <c:v>147.96620585462401</c:v>
                </c:pt>
                <c:pt idx="26841">
                  <c:v>147.961664250631</c:v>
                </c:pt>
                <c:pt idx="26842">
                  <c:v>147.955892587032</c:v>
                </c:pt>
                <c:pt idx="26843">
                  <c:v>147.94765853208</c:v>
                </c:pt>
                <c:pt idx="26844">
                  <c:v>147.94091999997499</c:v>
                </c:pt>
                <c:pt idx="26845">
                  <c:v>147.93739405872699</c:v>
                </c:pt>
                <c:pt idx="26846">
                  <c:v>147.92932304591901</c:v>
                </c:pt>
                <c:pt idx="26847">
                  <c:v>147.92023216743399</c:v>
                </c:pt>
                <c:pt idx="26848">
                  <c:v>147.910332729093</c:v>
                </c:pt>
                <c:pt idx="26849">
                  <c:v>147.89813538717399</c:v>
                </c:pt>
                <c:pt idx="26850">
                  <c:v>147.88407716637599</c:v>
                </c:pt>
                <c:pt idx="26851">
                  <c:v>147.868527693723</c:v>
                </c:pt>
                <c:pt idx="26852">
                  <c:v>147.85978048647101</c:v>
                </c:pt>
                <c:pt idx="26853">
                  <c:v>147.853310666753</c:v>
                </c:pt>
                <c:pt idx="26854">
                  <c:v>147.84878999999401</c:v>
                </c:pt>
                <c:pt idx="26855">
                  <c:v>147.839413444689</c:v>
                </c:pt>
                <c:pt idx="26856">
                  <c:v>147.83300572829799</c:v>
                </c:pt>
                <c:pt idx="26857">
                  <c:v>147.83296612973001</c:v>
                </c:pt>
                <c:pt idx="26858">
                  <c:v>147.83496752021199</c:v>
                </c:pt>
                <c:pt idx="26859">
                  <c:v>147.83825096082001</c:v>
                </c:pt>
                <c:pt idx="26860">
                  <c:v>147.845132335827</c:v>
                </c:pt>
                <c:pt idx="26861">
                  <c:v>147.85441869955901</c:v>
                </c:pt>
                <c:pt idx="26862">
                  <c:v>147.86372778869901</c:v>
                </c:pt>
                <c:pt idx="26863">
                  <c:v>147.87461004634699</c:v>
                </c:pt>
                <c:pt idx="26864">
                  <c:v>147.886829197472</c:v>
                </c:pt>
                <c:pt idx="26865">
                  <c:v>147.89714953467001</c:v>
                </c:pt>
                <c:pt idx="26866">
                  <c:v>147.89984386608501</c:v>
                </c:pt>
                <c:pt idx="26867">
                  <c:v>147.90289165340201</c:v>
                </c:pt>
                <c:pt idx="26868">
                  <c:v>147.89791999995199</c:v>
                </c:pt>
                <c:pt idx="26869">
                  <c:v>147.891915612747</c:v>
                </c:pt>
                <c:pt idx="26870">
                  <c:v>147.88158469954701</c:v>
                </c:pt>
                <c:pt idx="26871">
                  <c:v>147.876109187982</c:v>
                </c:pt>
                <c:pt idx="26872">
                  <c:v>147.875534006023</c:v>
                </c:pt>
                <c:pt idx="26873">
                  <c:v>147.87778163960201</c:v>
                </c:pt>
                <c:pt idx="26874">
                  <c:v>147.88081007531301</c:v>
                </c:pt>
                <c:pt idx="26875">
                  <c:v>147.88444638518601</c:v>
                </c:pt>
                <c:pt idx="26876">
                  <c:v>147.88776992428399</c:v>
                </c:pt>
                <c:pt idx="26877">
                  <c:v>147.88763796688499</c:v>
                </c:pt>
                <c:pt idx="26878">
                  <c:v>147.88215660927301</c:v>
                </c:pt>
                <c:pt idx="26879">
                  <c:v>147.876461959956</c:v>
                </c:pt>
                <c:pt idx="26880">
                  <c:v>147.87422329160199</c:v>
                </c:pt>
                <c:pt idx="26881">
                  <c:v>147.867391938797</c:v>
                </c:pt>
                <c:pt idx="26882">
                  <c:v>147.86049999996399</c:v>
                </c:pt>
                <c:pt idx="26883">
                  <c:v>147.84763647536499</c:v>
                </c:pt>
                <c:pt idx="26884">
                  <c:v>147.840089819393</c:v>
                </c:pt>
                <c:pt idx="26885">
                  <c:v>147.831629012181</c:v>
                </c:pt>
                <c:pt idx="26886">
                  <c:v>147.827155967159</c:v>
                </c:pt>
                <c:pt idx="26887">
                  <c:v>147.827425822404</c:v>
                </c:pt>
                <c:pt idx="26888">
                  <c:v>147.828801785552</c:v>
                </c:pt>
                <c:pt idx="26889">
                  <c:v>147.829010274338</c:v>
                </c:pt>
                <c:pt idx="26890">
                  <c:v>147.82684547921599</c:v>
                </c:pt>
                <c:pt idx="26891">
                  <c:v>147.82275000001999</c:v>
                </c:pt>
                <c:pt idx="26892">
                  <c:v>147.821912006318</c:v>
                </c:pt>
                <c:pt idx="26893">
                  <c:v>147.81551999997899</c:v>
                </c:pt>
                <c:pt idx="26894">
                  <c:v>147.81553137964099</c:v>
                </c:pt>
                <c:pt idx="26895">
                  <c:v>147.81694000001801</c:v>
                </c:pt>
                <c:pt idx="26896">
                  <c:v>147.81778698506599</c:v>
                </c:pt>
                <c:pt idx="26897">
                  <c:v>147.819461208565</c:v>
                </c:pt>
                <c:pt idx="26898">
                  <c:v>147.82109818849</c:v>
                </c:pt>
                <c:pt idx="26899">
                  <c:v>147.82256954239901</c:v>
                </c:pt>
                <c:pt idx="26900">
                  <c:v>147.825799634394</c:v>
                </c:pt>
                <c:pt idx="26901">
                  <c:v>147.82944379834501</c:v>
                </c:pt>
                <c:pt idx="26902">
                  <c:v>147.83011571080399</c:v>
                </c:pt>
                <c:pt idx="26903">
                  <c:v>147.82741305366801</c:v>
                </c:pt>
                <c:pt idx="26904">
                  <c:v>147.81665589079299</c:v>
                </c:pt>
                <c:pt idx="26905">
                  <c:v>147.80734255651899</c:v>
                </c:pt>
                <c:pt idx="26906">
                  <c:v>147.80089999997699</c:v>
                </c:pt>
                <c:pt idx="26907">
                  <c:v>147.80270914219099</c:v>
                </c:pt>
                <c:pt idx="26908">
                  <c:v>147.80712368915499</c:v>
                </c:pt>
                <c:pt idx="26909">
                  <c:v>147.811647478297</c:v>
                </c:pt>
                <c:pt idx="26910">
                  <c:v>147.817841049517</c:v>
                </c:pt>
                <c:pt idx="26911">
                  <c:v>147.82260250132899</c:v>
                </c:pt>
                <c:pt idx="26912">
                  <c:v>147.828566148394</c:v>
                </c:pt>
                <c:pt idx="26913">
                  <c:v>147.83587896004801</c:v>
                </c:pt>
                <c:pt idx="26914">
                  <c:v>147.84501051416299</c:v>
                </c:pt>
                <c:pt idx="26915">
                  <c:v>147.85743908062901</c:v>
                </c:pt>
                <c:pt idx="26916">
                  <c:v>147.88579783781199</c:v>
                </c:pt>
                <c:pt idx="26917">
                  <c:v>147.896748329318</c:v>
                </c:pt>
                <c:pt idx="26918">
                  <c:v>147.90937348923899</c:v>
                </c:pt>
                <c:pt idx="26919">
                  <c:v>147.923752678071</c:v>
                </c:pt>
                <c:pt idx="26920">
                  <c:v>147.93749537527501</c:v>
                </c:pt>
                <c:pt idx="26921">
                  <c:v>147.94939665298801</c:v>
                </c:pt>
                <c:pt idx="26922">
                  <c:v>147.95903138620201</c:v>
                </c:pt>
                <c:pt idx="26923">
                  <c:v>147.96750517204899</c:v>
                </c:pt>
                <c:pt idx="26924">
                  <c:v>147.970472535277</c:v>
                </c:pt>
                <c:pt idx="26925">
                  <c:v>147.97020897015</c:v>
                </c:pt>
                <c:pt idx="26926">
                  <c:v>147.97004999996099</c:v>
                </c:pt>
                <c:pt idx="26927">
                  <c:v>147.973308146421</c:v>
                </c:pt>
                <c:pt idx="26928">
                  <c:v>147.97524486618201</c:v>
                </c:pt>
                <c:pt idx="26929">
                  <c:v>147.98125445535001</c:v>
                </c:pt>
                <c:pt idx="26930">
                  <c:v>147.98185136371399</c:v>
                </c:pt>
                <c:pt idx="26931">
                  <c:v>147.981761535819</c:v>
                </c:pt>
                <c:pt idx="26932">
                  <c:v>147.980448576078</c:v>
                </c:pt>
                <c:pt idx="26933">
                  <c:v>147.98060555658299</c:v>
                </c:pt>
                <c:pt idx="26934">
                  <c:v>147.97988760408401</c:v>
                </c:pt>
                <c:pt idx="26935">
                  <c:v>147.97548807525499</c:v>
                </c:pt>
                <c:pt idx="26936">
                  <c:v>147.96862525496601</c:v>
                </c:pt>
                <c:pt idx="26937">
                  <c:v>147.961140000006</c:v>
                </c:pt>
                <c:pt idx="26938">
                  <c:v>147.95958073937899</c:v>
                </c:pt>
                <c:pt idx="26939">
                  <c:v>147.960170105727</c:v>
                </c:pt>
                <c:pt idx="26940">
                  <c:v>147.95913737112201</c:v>
                </c:pt>
                <c:pt idx="26941">
                  <c:v>147.955310659963</c:v>
                </c:pt>
                <c:pt idx="26942">
                  <c:v>147.94937816156099</c:v>
                </c:pt>
                <c:pt idx="26943">
                  <c:v>147.941099116316</c:v>
                </c:pt>
                <c:pt idx="26944">
                  <c:v>147.92968610617501</c:v>
                </c:pt>
                <c:pt idx="26945">
                  <c:v>147.91682256499999</c:v>
                </c:pt>
                <c:pt idx="26946">
                  <c:v>147.905179864838</c:v>
                </c:pt>
                <c:pt idx="26947">
                  <c:v>147.89836560714599</c:v>
                </c:pt>
                <c:pt idx="26948">
                  <c:v>147.89866376182701</c:v>
                </c:pt>
                <c:pt idx="26949">
                  <c:v>147.89520038432099</c:v>
                </c:pt>
                <c:pt idx="26950">
                  <c:v>147.90027000005</c:v>
                </c:pt>
                <c:pt idx="26951">
                  <c:v>147.906482124077</c:v>
                </c:pt>
                <c:pt idx="26952">
                  <c:v>147.90727723899701</c:v>
                </c:pt>
                <c:pt idx="26953">
                  <c:v>147.90895462592599</c:v>
                </c:pt>
                <c:pt idx="26954">
                  <c:v>147.91167805178301</c:v>
                </c:pt>
                <c:pt idx="26955">
                  <c:v>147.911122289552</c:v>
                </c:pt>
                <c:pt idx="26956">
                  <c:v>147.904860658589</c:v>
                </c:pt>
                <c:pt idx="26957">
                  <c:v>147.89521918818301</c:v>
                </c:pt>
                <c:pt idx="26958">
                  <c:v>147.88495511777001</c:v>
                </c:pt>
                <c:pt idx="26959">
                  <c:v>147.87677408387901</c:v>
                </c:pt>
                <c:pt idx="26960">
                  <c:v>147.867543230846</c:v>
                </c:pt>
                <c:pt idx="26961">
                  <c:v>147.85856943725199</c:v>
                </c:pt>
                <c:pt idx="26962">
                  <c:v>147.85255711658399</c:v>
                </c:pt>
                <c:pt idx="26963">
                  <c:v>147.85039299627999</c:v>
                </c:pt>
                <c:pt idx="26964">
                  <c:v>147.851640000007</c:v>
                </c:pt>
                <c:pt idx="26965">
                  <c:v>147.85470499679701</c:v>
                </c:pt>
                <c:pt idx="26966">
                  <c:v>147.85245904683899</c:v>
                </c:pt>
                <c:pt idx="26967">
                  <c:v>147.847878765817</c:v>
                </c:pt>
                <c:pt idx="26968">
                  <c:v>147.84126581872499</c:v>
                </c:pt>
                <c:pt idx="26969">
                  <c:v>147.836999222641</c:v>
                </c:pt>
                <c:pt idx="26970">
                  <c:v>147.83773688317399</c:v>
                </c:pt>
                <c:pt idx="26971">
                  <c:v>147.84331397470001</c:v>
                </c:pt>
                <c:pt idx="26972">
                  <c:v>147.85048739950901</c:v>
                </c:pt>
                <c:pt idx="26973">
                  <c:v>147.856303114301</c:v>
                </c:pt>
                <c:pt idx="26974">
                  <c:v>147.861396015775</c:v>
                </c:pt>
                <c:pt idx="26975">
                  <c:v>147.87633000004399</c:v>
                </c:pt>
                <c:pt idx="26976">
                  <c:v>147.89506402225999</c:v>
                </c:pt>
                <c:pt idx="26977">
                  <c:v>147.916270281891</c:v>
                </c:pt>
                <c:pt idx="26978">
                  <c:v>147.928871042644</c:v>
                </c:pt>
                <c:pt idx="26979">
                  <c:v>147.94186025109801</c:v>
                </c:pt>
                <c:pt idx="26980">
                  <c:v>147.95722781747401</c:v>
                </c:pt>
                <c:pt idx="26981">
                  <c:v>147.97697884255999</c:v>
                </c:pt>
                <c:pt idx="26982">
                  <c:v>147.990261486707</c:v>
                </c:pt>
                <c:pt idx="26983">
                  <c:v>147.99683000003299</c:v>
                </c:pt>
                <c:pt idx="26984">
                  <c:v>147.997450692336</c:v>
                </c:pt>
                <c:pt idx="26985">
                  <c:v>147.98966991458599</c:v>
                </c:pt>
                <c:pt idx="26986">
                  <c:v>147.98457727018601</c:v>
                </c:pt>
                <c:pt idx="26987">
                  <c:v>147.98358713010001</c:v>
                </c:pt>
                <c:pt idx="26988">
                  <c:v>147.984807439901</c:v>
                </c:pt>
                <c:pt idx="26989">
                  <c:v>147.98680781920501</c:v>
                </c:pt>
                <c:pt idx="26990">
                  <c:v>147.988447575154</c:v>
                </c:pt>
                <c:pt idx="26991">
                  <c:v>147.988189999958</c:v>
                </c:pt>
                <c:pt idx="26992">
                  <c:v>147.98912465055</c:v>
                </c:pt>
                <c:pt idx="26993">
                  <c:v>147.99342934768899</c:v>
                </c:pt>
                <c:pt idx="26994">
                  <c:v>148.00542113310499</c:v>
                </c:pt>
                <c:pt idx="26995">
                  <c:v>148.01994730074401</c:v>
                </c:pt>
                <c:pt idx="26996">
                  <c:v>148.02766783245599</c:v>
                </c:pt>
                <c:pt idx="26997">
                  <c:v>148.03058000001801</c:v>
                </c:pt>
                <c:pt idx="26998">
                  <c:v>148.025542694862</c:v>
                </c:pt>
                <c:pt idx="26999">
                  <c:v>148.016301582903</c:v>
                </c:pt>
                <c:pt idx="27000">
                  <c:v>148.00388897567501</c:v>
                </c:pt>
                <c:pt idx="27001">
                  <c:v>147.99035025069799</c:v>
                </c:pt>
                <c:pt idx="27002">
                  <c:v>147.97756448283599</c:v>
                </c:pt>
                <c:pt idx="27003">
                  <c:v>147.96739199639799</c:v>
                </c:pt>
                <c:pt idx="27004">
                  <c:v>147.957135671852</c:v>
                </c:pt>
                <c:pt idx="27005">
                  <c:v>147.94444356628</c:v>
                </c:pt>
                <c:pt idx="27006">
                  <c:v>147.928246011997</c:v>
                </c:pt>
                <c:pt idx="27007">
                  <c:v>147.91406594009001</c:v>
                </c:pt>
                <c:pt idx="27008">
                  <c:v>147.903239921531</c:v>
                </c:pt>
                <c:pt idx="27009">
                  <c:v>147.89516000001299</c:v>
                </c:pt>
                <c:pt idx="27010">
                  <c:v>147.88860687688799</c:v>
                </c:pt>
                <c:pt idx="27011">
                  <c:v>147.883112160346</c:v>
                </c:pt>
                <c:pt idx="27012">
                  <c:v>147.87446354131399</c:v>
                </c:pt>
                <c:pt idx="27013">
                  <c:v>147.86908860045801</c:v>
                </c:pt>
                <c:pt idx="27014">
                  <c:v>147.87398964590901</c:v>
                </c:pt>
                <c:pt idx="27015">
                  <c:v>147.88563067323699</c:v>
                </c:pt>
                <c:pt idx="27016">
                  <c:v>147.895669948191</c:v>
                </c:pt>
                <c:pt idx="27017">
                  <c:v>147.90477299088201</c:v>
                </c:pt>
                <c:pt idx="27018">
                  <c:v>147.910923457477</c:v>
                </c:pt>
                <c:pt idx="27019">
                  <c:v>147.908390212971</c:v>
                </c:pt>
                <c:pt idx="27020">
                  <c:v>147.91300670063299</c:v>
                </c:pt>
                <c:pt idx="27021">
                  <c:v>147.92641176070001</c:v>
                </c:pt>
                <c:pt idx="27022">
                  <c:v>147.938860953778</c:v>
                </c:pt>
                <c:pt idx="27023">
                  <c:v>147.947570000014</c:v>
                </c:pt>
                <c:pt idx="27024">
                  <c:v>147.95331220782799</c:v>
                </c:pt>
                <c:pt idx="27025">
                  <c:v>147.95767088594101</c:v>
                </c:pt>
                <c:pt idx="27026">
                  <c:v>147.96232504922801</c:v>
                </c:pt>
                <c:pt idx="27027">
                  <c:v>147.966872568496</c:v>
                </c:pt>
                <c:pt idx="27028">
                  <c:v>147.97405678504501</c:v>
                </c:pt>
                <c:pt idx="27029">
                  <c:v>147.98555994810201</c:v>
                </c:pt>
                <c:pt idx="27030">
                  <c:v>147.99632595642001</c:v>
                </c:pt>
                <c:pt idx="27031">
                  <c:v>148.00315679565699</c:v>
                </c:pt>
                <c:pt idx="27032">
                  <c:v>148.00762455002999</c:v>
                </c:pt>
                <c:pt idx="27033">
                  <c:v>148.01347111807601</c:v>
                </c:pt>
                <c:pt idx="27034">
                  <c:v>148.01385863048401</c:v>
                </c:pt>
                <c:pt idx="27035">
                  <c:v>148.01356999996401</c:v>
                </c:pt>
                <c:pt idx="27036">
                  <c:v>148.006650000034</c:v>
                </c:pt>
                <c:pt idx="27037">
                  <c:v>148.002590660245</c:v>
                </c:pt>
                <c:pt idx="27038">
                  <c:v>148.00123020965501</c:v>
                </c:pt>
                <c:pt idx="27039">
                  <c:v>148.001095219989</c:v>
                </c:pt>
                <c:pt idx="27040">
                  <c:v>148.002542326541</c:v>
                </c:pt>
                <c:pt idx="27041">
                  <c:v>148.00323834287701</c:v>
                </c:pt>
                <c:pt idx="27042">
                  <c:v>147.99963092971799</c:v>
                </c:pt>
                <c:pt idx="27043">
                  <c:v>147.993052465246</c:v>
                </c:pt>
                <c:pt idx="27044">
                  <c:v>147.98788414286801</c:v>
                </c:pt>
                <c:pt idx="27045">
                  <c:v>147.984195925102</c:v>
                </c:pt>
                <c:pt idx="27046">
                  <c:v>147.985420727568</c:v>
                </c:pt>
                <c:pt idx="27047">
                  <c:v>147.99245452657101</c:v>
                </c:pt>
                <c:pt idx="27048">
                  <c:v>148.00463614719999</c:v>
                </c:pt>
                <c:pt idx="27049">
                  <c:v>148.013007383542</c:v>
                </c:pt>
                <c:pt idx="27050">
                  <c:v>148.01548999997101</c:v>
                </c:pt>
                <c:pt idx="27051">
                  <c:v>148.018713807322</c:v>
                </c:pt>
                <c:pt idx="27052">
                  <c:v>148.018813689751</c:v>
                </c:pt>
                <c:pt idx="27053">
                  <c:v>148.01812424479201</c:v>
                </c:pt>
                <c:pt idx="27054">
                  <c:v>148.016386216196</c:v>
                </c:pt>
                <c:pt idx="27055">
                  <c:v>148.01851494695501</c:v>
                </c:pt>
                <c:pt idx="27056">
                  <c:v>148.022815037615</c:v>
                </c:pt>
                <c:pt idx="27057">
                  <c:v>148.01937523556501</c:v>
                </c:pt>
                <c:pt idx="27058">
                  <c:v>148.00782188208001</c:v>
                </c:pt>
                <c:pt idx="27059">
                  <c:v>147.995479680236</c:v>
                </c:pt>
                <c:pt idx="27060">
                  <c:v>147.981296242594</c:v>
                </c:pt>
                <c:pt idx="27061">
                  <c:v>147.96893516320699</c:v>
                </c:pt>
                <c:pt idx="27062">
                  <c:v>147.95563956178799</c:v>
                </c:pt>
                <c:pt idx="27063">
                  <c:v>147.95270000000099</c:v>
                </c:pt>
                <c:pt idx="27064">
                  <c:v>147.95309617357901</c:v>
                </c:pt>
                <c:pt idx="27065">
                  <c:v>147.95552439305101</c:v>
                </c:pt>
                <c:pt idx="27066">
                  <c:v>147.95511805248199</c:v>
                </c:pt>
                <c:pt idx="27067">
                  <c:v>147.95165683056899</c:v>
                </c:pt>
                <c:pt idx="27068">
                  <c:v>147.94688908572499</c:v>
                </c:pt>
                <c:pt idx="27069">
                  <c:v>147.94327261078701</c:v>
                </c:pt>
                <c:pt idx="27070">
                  <c:v>147.941637554968</c:v>
                </c:pt>
                <c:pt idx="27071">
                  <c:v>147.9389128464</c:v>
                </c:pt>
                <c:pt idx="27072">
                  <c:v>147.92901475525699</c:v>
                </c:pt>
                <c:pt idx="27073">
                  <c:v>147.92202820139099</c:v>
                </c:pt>
                <c:pt idx="27074">
                  <c:v>147.91521500775599</c:v>
                </c:pt>
                <c:pt idx="27075">
                  <c:v>147.90830205156999</c:v>
                </c:pt>
                <c:pt idx="27076">
                  <c:v>147.90562000002299</c:v>
                </c:pt>
                <c:pt idx="27077">
                  <c:v>147.897091467085</c:v>
                </c:pt>
                <c:pt idx="27078">
                  <c:v>147.89090100760799</c:v>
                </c:pt>
                <c:pt idx="27079">
                  <c:v>147.888304869259</c:v>
                </c:pt>
                <c:pt idx="27080">
                  <c:v>147.890458198403</c:v>
                </c:pt>
                <c:pt idx="27081">
                  <c:v>147.895271868561</c:v>
                </c:pt>
                <c:pt idx="27082">
                  <c:v>147.901733476549</c:v>
                </c:pt>
                <c:pt idx="27083">
                  <c:v>147.90740976804301</c:v>
                </c:pt>
                <c:pt idx="27084">
                  <c:v>147.91290536586001</c:v>
                </c:pt>
                <c:pt idx="27085">
                  <c:v>147.91999994463501</c:v>
                </c:pt>
                <c:pt idx="27086">
                  <c:v>147.92481482122599</c:v>
                </c:pt>
                <c:pt idx="27087">
                  <c:v>147.92610816109999</c:v>
                </c:pt>
                <c:pt idx="27088">
                  <c:v>147.92185091629699</c:v>
                </c:pt>
                <c:pt idx="27089">
                  <c:v>147.91972331068499</c:v>
                </c:pt>
                <c:pt idx="27090">
                  <c:v>147.91829112742599</c:v>
                </c:pt>
                <c:pt idx="27091">
                  <c:v>147.91400000003301</c:v>
                </c:pt>
                <c:pt idx="27092">
                  <c:v>147.90362042491199</c:v>
                </c:pt>
                <c:pt idx="27093">
                  <c:v>147.890895036318</c:v>
                </c:pt>
                <c:pt idx="27094">
                  <c:v>147.87269837753701</c:v>
                </c:pt>
                <c:pt idx="27095">
                  <c:v>147.85206060555501</c:v>
                </c:pt>
                <c:pt idx="27096">
                  <c:v>147.83805895492901</c:v>
                </c:pt>
                <c:pt idx="27097">
                  <c:v>147.83498451060601</c:v>
                </c:pt>
                <c:pt idx="27098">
                  <c:v>147.83601385822701</c:v>
                </c:pt>
                <c:pt idx="27099">
                  <c:v>147.836913326098</c:v>
                </c:pt>
                <c:pt idx="27100">
                  <c:v>147.82898000001299</c:v>
                </c:pt>
                <c:pt idx="27101">
                  <c:v>147.82898000001401</c:v>
                </c:pt>
                <c:pt idx="27102">
                  <c:v>147.825683843338</c:v>
                </c:pt>
                <c:pt idx="27103">
                  <c:v>147.82875158527699</c:v>
                </c:pt>
                <c:pt idx="27104">
                  <c:v>147.84135359374301</c:v>
                </c:pt>
                <c:pt idx="27105">
                  <c:v>147.85769776391501</c:v>
                </c:pt>
                <c:pt idx="27106">
                  <c:v>147.87413608150101</c:v>
                </c:pt>
                <c:pt idx="27107">
                  <c:v>147.89102704556899</c:v>
                </c:pt>
                <c:pt idx="27108">
                  <c:v>147.91053132153701</c:v>
                </c:pt>
                <c:pt idx="27109">
                  <c:v>147.93353966083299</c:v>
                </c:pt>
                <c:pt idx="27110">
                  <c:v>147.95585690756599</c:v>
                </c:pt>
                <c:pt idx="27111">
                  <c:v>147.983874570838</c:v>
                </c:pt>
                <c:pt idx="27112">
                  <c:v>148.00467999998901</c:v>
                </c:pt>
                <c:pt idx="27113">
                  <c:v>148.01708180741099</c:v>
                </c:pt>
                <c:pt idx="27114">
                  <c:v>148.027484894797</c:v>
                </c:pt>
                <c:pt idx="27115">
                  <c:v>148.03413581685899</c:v>
                </c:pt>
                <c:pt idx="27116">
                  <c:v>148.03659217394701</c:v>
                </c:pt>
                <c:pt idx="27117">
                  <c:v>148.03781754775801</c:v>
                </c:pt>
                <c:pt idx="27118">
                  <c:v>148.04139655577899</c:v>
                </c:pt>
                <c:pt idx="27119">
                  <c:v>148.041746052034</c:v>
                </c:pt>
                <c:pt idx="27120">
                  <c:v>148.038259702061</c:v>
                </c:pt>
                <c:pt idx="27121">
                  <c:v>148.03496089196699</c:v>
                </c:pt>
                <c:pt idx="27122">
                  <c:v>148.030989860886</c:v>
                </c:pt>
                <c:pt idx="27123">
                  <c:v>148.02871057669299</c:v>
                </c:pt>
                <c:pt idx="27124">
                  <c:v>148.025629852892</c:v>
                </c:pt>
                <c:pt idx="27125">
                  <c:v>148.025530000012</c:v>
                </c:pt>
                <c:pt idx="27126">
                  <c:v>148.02241259143</c:v>
                </c:pt>
                <c:pt idx="27127">
                  <c:v>148.01941942995001</c:v>
                </c:pt>
                <c:pt idx="27128">
                  <c:v>148.01767508750299</c:v>
                </c:pt>
                <c:pt idx="27129">
                  <c:v>148.01662204181201</c:v>
                </c:pt>
                <c:pt idx="27130">
                  <c:v>148.014208333205</c:v>
                </c:pt>
                <c:pt idx="27131">
                  <c:v>148.00736930846799</c:v>
                </c:pt>
                <c:pt idx="27132">
                  <c:v>147.99587109700201</c:v>
                </c:pt>
                <c:pt idx="27133">
                  <c:v>147.986675252569</c:v>
                </c:pt>
                <c:pt idx="27134">
                  <c:v>147.97979481240299</c:v>
                </c:pt>
                <c:pt idx="27135">
                  <c:v>147.96940667561799</c:v>
                </c:pt>
                <c:pt idx="27136">
                  <c:v>147.96105141968599</c:v>
                </c:pt>
                <c:pt idx="27137">
                  <c:v>147.95385999999101</c:v>
                </c:pt>
                <c:pt idx="27138">
                  <c:v>147.955867745239</c:v>
                </c:pt>
                <c:pt idx="27139">
                  <c:v>147.95615863840001</c:v>
                </c:pt>
                <c:pt idx="27140">
                  <c:v>147.953333783983</c:v>
                </c:pt>
                <c:pt idx="27141">
                  <c:v>147.948107221599</c:v>
                </c:pt>
                <c:pt idx="27142">
                  <c:v>147.943063910673</c:v>
                </c:pt>
                <c:pt idx="27143">
                  <c:v>147.93702915173901</c:v>
                </c:pt>
                <c:pt idx="27144">
                  <c:v>147.92675791013099</c:v>
                </c:pt>
                <c:pt idx="27145">
                  <c:v>147.91583201786699</c:v>
                </c:pt>
                <c:pt idx="27146">
                  <c:v>147.91360098204501</c:v>
                </c:pt>
                <c:pt idx="27147">
                  <c:v>147.918945337297</c:v>
                </c:pt>
                <c:pt idx="27148">
                  <c:v>147.926099687917</c:v>
                </c:pt>
                <c:pt idx="27149">
                  <c:v>147.931928277683</c:v>
                </c:pt>
                <c:pt idx="27150">
                  <c:v>147.93421999999799</c:v>
                </c:pt>
                <c:pt idx="27151">
                  <c:v>147.93767603550199</c:v>
                </c:pt>
                <c:pt idx="27152">
                  <c:v>147.94776301789199</c:v>
                </c:pt>
                <c:pt idx="27153">
                  <c:v>147.96144526017699</c:v>
                </c:pt>
                <c:pt idx="27154">
                  <c:v>147.974831887444</c:v>
                </c:pt>
                <c:pt idx="27155">
                  <c:v>147.98760631373699</c:v>
                </c:pt>
                <c:pt idx="27156">
                  <c:v>148.00222537571801</c:v>
                </c:pt>
                <c:pt idx="27157">
                  <c:v>148.017345691435</c:v>
                </c:pt>
                <c:pt idx="27158">
                  <c:v>148.02951217878299</c:v>
                </c:pt>
                <c:pt idx="27159">
                  <c:v>148.03631208674199</c:v>
                </c:pt>
                <c:pt idx="27160">
                  <c:v>148.044027942973</c:v>
                </c:pt>
                <c:pt idx="27161">
                  <c:v>148.05194344217</c:v>
                </c:pt>
                <c:pt idx="27162">
                  <c:v>148.05300999995899</c:v>
                </c:pt>
                <c:pt idx="27163">
                  <c:v>148.05111862726099</c:v>
                </c:pt>
                <c:pt idx="27164">
                  <c:v>148.046224167746</c:v>
                </c:pt>
                <c:pt idx="27165">
                  <c:v>148.044447365651</c:v>
                </c:pt>
                <c:pt idx="27166">
                  <c:v>148.045053101463</c:v>
                </c:pt>
                <c:pt idx="27167">
                  <c:v>148.04626738118299</c:v>
                </c:pt>
                <c:pt idx="27168">
                  <c:v>148.04800590799499</c:v>
                </c:pt>
                <c:pt idx="27169">
                  <c:v>148.04945396284</c:v>
                </c:pt>
                <c:pt idx="27170">
                  <c:v>148.053079816018</c:v>
                </c:pt>
                <c:pt idx="27171">
                  <c:v>148.05850401986601</c:v>
                </c:pt>
                <c:pt idx="27172">
                  <c:v>148.059177817722</c:v>
                </c:pt>
                <c:pt idx="27173">
                  <c:v>148.05985607776501</c:v>
                </c:pt>
                <c:pt idx="27174">
                  <c:v>148.061153528105</c:v>
                </c:pt>
                <c:pt idx="27175">
                  <c:v>148.06776000000499</c:v>
                </c:pt>
                <c:pt idx="27176">
                  <c:v>148.067109485472</c:v>
                </c:pt>
                <c:pt idx="27177">
                  <c:v>148.06271217647699</c:v>
                </c:pt>
                <c:pt idx="27178">
                  <c:v>148.05343415162901</c:v>
                </c:pt>
                <c:pt idx="27179">
                  <c:v>148.04227901695</c:v>
                </c:pt>
                <c:pt idx="27180">
                  <c:v>148.03303826967601</c:v>
                </c:pt>
                <c:pt idx="27181">
                  <c:v>148.02430133084599</c:v>
                </c:pt>
                <c:pt idx="27182">
                  <c:v>148.00389396013199</c:v>
                </c:pt>
                <c:pt idx="27183">
                  <c:v>147.96810512009401</c:v>
                </c:pt>
                <c:pt idx="27184">
                  <c:v>147.94685950780601</c:v>
                </c:pt>
                <c:pt idx="27185">
                  <c:v>147.92609682300301</c:v>
                </c:pt>
                <c:pt idx="27186">
                  <c:v>147.90976903823301</c:v>
                </c:pt>
                <c:pt idx="27187">
                  <c:v>147.90606622305501</c:v>
                </c:pt>
                <c:pt idx="27188">
                  <c:v>147.90923000002999</c:v>
                </c:pt>
                <c:pt idx="27189">
                  <c:v>147.915948665765</c:v>
                </c:pt>
                <c:pt idx="27190">
                  <c:v>147.92501734489801</c:v>
                </c:pt>
                <c:pt idx="27191">
                  <c:v>147.92951679576601</c:v>
                </c:pt>
                <c:pt idx="27192">
                  <c:v>147.92989983766199</c:v>
                </c:pt>
                <c:pt idx="27193">
                  <c:v>147.92932802704399</c:v>
                </c:pt>
                <c:pt idx="27194">
                  <c:v>147.92833246637301</c:v>
                </c:pt>
                <c:pt idx="27195">
                  <c:v>147.92666298519299</c:v>
                </c:pt>
                <c:pt idx="27196">
                  <c:v>147.92574041240499</c:v>
                </c:pt>
                <c:pt idx="27197">
                  <c:v>147.92441504258599</c:v>
                </c:pt>
                <c:pt idx="27198">
                  <c:v>147.92275348090899</c:v>
                </c:pt>
                <c:pt idx="27199">
                  <c:v>147.922075568835</c:v>
                </c:pt>
                <c:pt idx="27200">
                  <c:v>147.92231659490901</c:v>
                </c:pt>
                <c:pt idx="27201">
                  <c:v>147.91832967013201</c:v>
                </c:pt>
                <c:pt idx="27202">
                  <c:v>147.916038929461</c:v>
                </c:pt>
                <c:pt idx="27203">
                  <c:v>147.92074915561301</c:v>
                </c:pt>
                <c:pt idx="27204">
                  <c:v>147.92962092144799</c:v>
                </c:pt>
                <c:pt idx="27205">
                  <c:v>147.94310557196701</c:v>
                </c:pt>
                <c:pt idx="27206">
                  <c:v>147.96045873649501</c:v>
                </c:pt>
                <c:pt idx="27207">
                  <c:v>147.978796131119</c:v>
                </c:pt>
                <c:pt idx="27208">
                  <c:v>147.998589908383</c:v>
                </c:pt>
                <c:pt idx="27209">
                  <c:v>148.019351645548</c:v>
                </c:pt>
                <c:pt idx="27210">
                  <c:v>148.036889390417</c:v>
                </c:pt>
                <c:pt idx="27211">
                  <c:v>148.04606999998501</c:v>
                </c:pt>
                <c:pt idx="27212">
                  <c:v>148.04629773826599</c:v>
                </c:pt>
                <c:pt idx="27213">
                  <c:v>148.05340999999399</c:v>
                </c:pt>
                <c:pt idx="27214">
                  <c:v>148.05732324298</c:v>
                </c:pt>
                <c:pt idx="27215">
                  <c:v>148.060753198139</c:v>
                </c:pt>
                <c:pt idx="27216">
                  <c:v>148.06602223251701</c:v>
                </c:pt>
                <c:pt idx="27217">
                  <c:v>148.06686272144</c:v>
                </c:pt>
                <c:pt idx="27218">
                  <c:v>148.06472035933899</c:v>
                </c:pt>
                <c:pt idx="27219">
                  <c:v>148.05924314513399</c:v>
                </c:pt>
                <c:pt idx="27220">
                  <c:v>148.04993208416701</c:v>
                </c:pt>
                <c:pt idx="27221">
                  <c:v>148.04141817883701</c:v>
                </c:pt>
                <c:pt idx="27222">
                  <c:v>148.03470975938299</c:v>
                </c:pt>
                <c:pt idx="27223">
                  <c:v>148.02549893258299</c:v>
                </c:pt>
                <c:pt idx="27224">
                  <c:v>148.013463653602</c:v>
                </c:pt>
                <c:pt idx="27225">
                  <c:v>148.00072930709899</c:v>
                </c:pt>
                <c:pt idx="27226">
                  <c:v>147.99054963547201</c:v>
                </c:pt>
                <c:pt idx="27227">
                  <c:v>147.98293173818601</c:v>
                </c:pt>
                <c:pt idx="27228">
                  <c:v>147.97389451639401</c:v>
                </c:pt>
                <c:pt idx="27229">
                  <c:v>147.96923464913701</c:v>
                </c:pt>
                <c:pt idx="27230">
                  <c:v>147.961073180901</c:v>
                </c:pt>
                <c:pt idx="27231">
                  <c:v>147.95224531115699</c:v>
                </c:pt>
                <c:pt idx="27232">
                  <c:v>147.94398327765899</c:v>
                </c:pt>
                <c:pt idx="27233">
                  <c:v>147.93740866840901</c:v>
                </c:pt>
                <c:pt idx="27234">
                  <c:v>147.93432907243499</c:v>
                </c:pt>
                <c:pt idx="27235">
                  <c:v>147.930399121411</c:v>
                </c:pt>
                <c:pt idx="27236">
                  <c:v>147.92534284433</c:v>
                </c:pt>
                <c:pt idx="27237">
                  <c:v>147.91919286111701</c:v>
                </c:pt>
                <c:pt idx="27238">
                  <c:v>147.913791099875</c:v>
                </c:pt>
                <c:pt idx="27239">
                  <c:v>147.91720451923501</c:v>
                </c:pt>
                <c:pt idx="27240">
                  <c:v>147.92464000002801</c:v>
                </c:pt>
                <c:pt idx="27241">
                  <c:v>147.93256646746701</c:v>
                </c:pt>
                <c:pt idx="27242">
                  <c:v>147.94164632828301</c:v>
                </c:pt>
                <c:pt idx="27243">
                  <c:v>147.94692134963901</c:v>
                </c:pt>
                <c:pt idx="27244">
                  <c:v>147.947597001459</c:v>
                </c:pt>
                <c:pt idx="27245">
                  <c:v>147.944142738691</c:v>
                </c:pt>
                <c:pt idx="27246">
                  <c:v>147.93952414847399</c:v>
                </c:pt>
                <c:pt idx="27247">
                  <c:v>147.935063648945</c:v>
                </c:pt>
                <c:pt idx="27248">
                  <c:v>147.934183148507</c:v>
                </c:pt>
                <c:pt idx="27249">
                  <c:v>147.935303228061</c:v>
                </c:pt>
                <c:pt idx="27250">
                  <c:v>147.936170137978</c:v>
                </c:pt>
                <c:pt idx="27251">
                  <c:v>147.93844999999399</c:v>
                </c:pt>
                <c:pt idx="27252">
                  <c:v>147.93353811061499</c:v>
                </c:pt>
                <c:pt idx="27253">
                  <c:v>147.92975211517299</c:v>
                </c:pt>
                <c:pt idx="27254">
                  <c:v>147.923739893121</c:v>
                </c:pt>
                <c:pt idx="27255">
                  <c:v>147.91997939143599</c:v>
                </c:pt>
                <c:pt idx="27256">
                  <c:v>147.91947004314699</c:v>
                </c:pt>
                <c:pt idx="27257">
                  <c:v>147.91877650599801</c:v>
                </c:pt>
                <c:pt idx="27258">
                  <c:v>147.915869502204</c:v>
                </c:pt>
                <c:pt idx="27259">
                  <c:v>147.91209228874999</c:v>
                </c:pt>
                <c:pt idx="27260">
                  <c:v>147.91252074764901</c:v>
                </c:pt>
                <c:pt idx="27261">
                  <c:v>147.92054274565899</c:v>
                </c:pt>
                <c:pt idx="27262">
                  <c:v>147.92832463438199</c:v>
                </c:pt>
                <c:pt idx="27263">
                  <c:v>147.938879633287</c:v>
                </c:pt>
                <c:pt idx="27264">
                  <c:v>147.95131776481901</c:v>
                </c:pt>
                <c:pt idx="27265">
                  <c:v>147.95986999995401</c:v>
                </c:pt>
                <c:pt idx="27266">
                  <c:v>147.966629999985</c:v>
                </c:pt>
                <c:pt idx="27267">
                  <c:v>147.970703221496</c:v>
                </c:pt>
                <c:pt idx="27268">
                  <c:v>147.97800643182299</c:v>
                </c:pt>
                <c:pt idx="27269">
                  <c:v>147.98352026499899</c:v>
                </c:pt>
                <c:pt idx="27270">
                  <c:v>147.98610670706199</c:v>
                </c:pt>
                <c:pt idx="27271">
                  <c:v>147.98928903326899</c:v>
                </c:pt>
                <c:pt idx="27272">
                  <c:v>147.990729891325</c:v>
                </c:pt>
                <c:pt idx="27273">
                  <c:v>147.99113037543</c:v>
                </c:pt>
                <c:pt idx="27274">
                  <c:v>147.991959799254</c:v>
                </c:pt>
                <c:pt idx="27275">
                  <c:v>147.99310907201701</c:v>
                </c:pt>
                <c:pt idx="27276">
                  <c:v>147.99371555024999</c:v>
                </c:pt>
                <c:pt idx="27277">
                  <c:v>147.99237354277801</c:v>
                </c:pt>
                <c:pt idx="27278">
                  <c:v>147.99030240387501</c:v>
                </c:pt>
                <c:pt idx="27279">
                  <c:v>147.97678867996501</c:v>
                </c:pt>
                <c:pt idx="27280">
                  <c:v>147.968715108379</c:v>
                </c:pt>
                <c:pt idx="27281">
                  <c:v>147.97034958253499</c:v>
                </c:pt>
                <c:pt idx="27282">
                  <c:v>147.973941190132</c:v>
                </c:pt>
                <c:pt idx="27283">
                  <c:v>147.97837889871201</c:v>
                </c:pt>
                <c:pt idx="27284">
                  <c:v>147.98287875013301</c:v>
                </c:pt>
                <c:pt idx="27285">
                  <c:v>147.989741311106</c:v>
                </c:pt>
                <c:pt idx="27286">
                  <c:v>147.996091526849</c:v>
                </c:pt>
                <c:pt idx="27287">
                  <c:v>148.00181099760599</c:v>
                </c:pt>
                <c:pt idx="27288">
                  <c:v>148.006577615118</c:v>
                </c:pt>
                <c:pt idx="27289">
                  <c:v>148.01514486485499</c:v>
                </c:pt>
                <c:pt idx="27290">
                  <c:v>148.02731000000301</c:v>
                </c:pt>
                <c:pt idx="27291">
                  <c:v>148.03863421303799</c:v>
                </c:pt>
                <c:pt idx="27292">
                  <c:v>148.05593466556601</c:v>
                </c:pt>
                <c:pt idx="27293">
                  <c:v>148.07155708182501</c:v>
                </c:pt>
                <c:pt idx="27294">
                  <c:v>148.080659364258</c:v>
                </c:pt>
                <c:pt idx="27295">
                  <c:v>148.081820114321</c:v>
                </c:pt>
                <c:pt idx="27296">
                  <c:v>148.07505711755601</c:v>
                </c:pt>
                <c:pt idx="27297">
                  <c:v>148.05674349791701</c:v>
                </c:pt>
                <c:pt idx="27298">
                  <c:v>148.04029442597999</c:v>
                </c:pt>
                <c:pt idx="27299">
                  <c:v>148.025628156061</c:v>
                </c:pt>
                <c:pt idx="27300">
                  <c:v>148.013394703491</c:v>
                </c:pt>
                <c:pt idx="27301">
                  <c:v>148.01116752953601</c:v>
                </c:pt>
                <c:pt idx="27302">
                  <c:v>148.01551999994999</c:v>
                </c:pt>
                <c:pt idx="27303">
                  <c:v>148.026855848569</c:v>
                </c:pt>
                <c:pt idx="27304">
                  <c:v>148.03498844072001</c:v>
                </c:pt>
                <c:pt idx="27305">
                  <c:v>148.044714745503</c:v>
                </c:pt>
                <c:pt idx="27306">
                  <c:v>148.054276271427</c:v>
                </c:pt>
                <c:pt idx="27307">
                  <c:v>148.05815944182601</c:v>
                </c:pt>
                <c:pt idx="27308">
                  <c:v>148.060201827675</c:v>
                </c:pt>
                <c:pt idx="27309">
                  <c:v>148.06002649738701</c:v>
                </c:pt>
                <c:pt idx="27310">
                  <c:v>148.05997198844301</c:v>
                </c:pt>
                <c:pt idx="27311">
                  <c:v>148.056332114768</c:v>
                </c:pt>
                <c:pt idx="27312">
                  <c:v>148.03687311350899</c:v>
                </c:pt>
                <c:pt idx="27313">
                  <c:v>148.02125051112901</c:v>
                </c:pt>
                <c:pt idx="27314">
                  <c:v>148.006603072069</c:v>
                </c:pt>
                <c:pt idx="27315">
                  <c:v>147.990490000015</c:v>
                </c:pt>
                <c:pt idx="27316">
                  <c:v>147.97474354398801</c:v>
                </c:pt>
                <c:pt idx="27317">
                  <c:v>147.960292429123</c:v>
                </c:pt>
                <c:pt idx="27318">
                  <c:v>147.94562323039401</c:v>
                </c:pt>
                <c:pt idx="27319">
                  <c:v>147.92913116432501</c:v>
                </c:pt>
                <c:pt idx="27320">
                  <c:v>147.91620238585801</c:v>
                </c:pt>
                <c:pt idx="27321">
                  <c:v>147.90586307190199</c:v>
                </c:pt>
                <c:pt idx="27322">
                  <c:v>147.89884999999799</c:v>
                </c:pt>
                <c:pt idx="27323">
                  <c:v>147.89637191111899</c:v>
                </c:pt>
                <c:pt idx="27324">
                  <c:v>147.887786840443</c:v>
                </c:pt>
                <c:pt idx="27325">
                  <c:v>147.87804167762101</c:v>
                </c:pt>
                <c:pt idx="27326">
                  <c:v>147.87273313971701</c:v>
                </c:pt>
                <c:pt idx="27327">
                  <c:v>147.870286165831</c:v>
                </c:pt>
                <c:pt idx="27328">
                  <c:v>147.86786999999401</c:v>
                </c:pt>
                <c:pt idx="27329">
                  <c:v>147.865728031575</c:v>
                </c:pt>
                <c:pt idx="27330">
                  <c:v>147.87215465409599</c:v>
                </c:pt>
                <c:pt idx="27331">
                  <c:v>147.884100694945</c:v>
                </c:pt>
                <c:pt idx="27332">
                  <c:v>147.89930242137399</c:v>
                </c:pt>
                <c:pt idx="27333">
                  <c:v>147.915000180243</c:v>
                </c:pt>
                <c:pt idx="27334">
                  <c:v>147.93657185710799</c:v>
                </c:pt>
                <c:pt idx="27335">
                  <c:v>147.95847465771399</c:v>
                </c:pt>
                <c:pt idx="27336">
                  <c:v>147.98691650800799</c:v>
                </c:pt>
                <c:pt idx="27337">
                  <c:v>148.00952761296799</c:v>
                </c:pt>
                <c:pt idx="27338">
                  <c:v>148.026588835155</c:v>
                </c:pt>
                <c:pt idx="27339">
                  <c:v>148.04049232490999</c:v>
                </c:pt>
                <c:pt idx="27340">
                  <c:v>148.048821442941</c:v>
                </c:pt>
                <c:pt idx="27341">
                  <c:v>148.060869999989</c:v>
                </c:pt>
                <c:pt idx="27342">
                  <c:v>148.06828563382101</c:v>
                </c:pt>
                <c:pt idx="27343">
                  <c:v>148.074772556791</c:v>
                </c:pt>
                <c:pt idx="27344">
                  <c:v>148.08111316410901</c:v>
                </c:pt>
                <c:pt idx="27345">
                  <c:v>148.086907196635</c:v>
                </c:pt>
                <c:pt idx="27346">
                  <c:v>148.08649128270201</c:v>
                </c:pt>
                <c:pt idx="27347">
                  <c:v>148.081544975421</c:v>
                </c:pt>
                <c:pt idx="27348">
                  <c:v>148.07933621118201</c:v>
                </c:pt>
                <c:pt idx="27349">
                  <c:v>148.07803630881901</c:v>
                </c:pt>
                <c:pt idx="27350">
                  <c:v>148.06720989576701</c:v>
                </c:pt>
                <c:pt idx="27351">
                  <c:v>148.05234679374701</c:v>
                </c:pt>
                <c:pt idx="27352">
                  <c:v>148.04655946887499</c:v>
                </c:pt>
                <c:pt idx="27353">
                  <c:v>148.04383999998001</c:v>
                </c:pt>
                <c:pt idx="27354">
                  <c:v>148.040986346913</c:v>
                </c:pt>
                <c:pt idx="27355">
                  <c:v>148.03659542395701</c:v>
                </c:pt>
                <c:pt idx="27356">
                  <c:v>148.03859008590501</c:v>
                </c:pt>
                <c:pt idx="27357">
                  <c:v>148.04038996677801</c:v>
                </c:pt>
                <c:pt idx="27358">
                  <c:v>148.03972956580901</c:v>
                </c:pt>
                <c:pt idx="27359">
                  <c:v>148.03632911582099</c:v>
                </c:pt>
                <c:pt idx="27360">
                  <c:v>148.02836881699599</c:v>
                </c:pt>
                <c:pt idx="27361">
                  <c:v>148.01632840020901</c:v>
                </c:pt>
                <c:pt idx="27362">
                  <c:v>148.007025140602</c:v>
                </c:pt>
                <c:pt idx="27363">
                  <c:v>148.003340974829</c:v>
                </c:pt>
                <c:pt idx="27364">
                  <c:v>148.00097751598901</c:v>
                </c:pt>
                <c:pt idx="27365">
                  <c:v>148.002790000023</c:v>
                </c:pt>
                <c:pt idx="27366">
                  <c:v>148.014182831922</c:v>
                </c:pt>
                <c:pt idx="27367">
                  <c:v>148.028986489413</c:v>
                </c:pt>
                <c:pt idx="27368">
                  <c:v>148.035839121989</c:v>
                </c:pt>
                <c:pt idx="27369">
                  <c:v>148.038877144004</c:v>
                </c:pt>
                <c:pt idx="27370">
                  <c:v>148.03905097814601</c:v>
                </c:pt>
                <c:pt idx="27371">
                  <c:v>148.03671412095201</c:v>
                </c:pt>
                <c:pt idx="27372">
                  <c:v>148.03045477427901</c:v>
                </c:pt>
                <c:pt idx="27373">
                  <c:v>148.02056942800601</c:v>
                </c:pt>
                <c:pt idx="27374">
                  <c:v>148.01511916610701</c:v>
                </c:pt>
                <c:pt idx="27375">
                  <c:v>148.01048280213499</c:v>
                </c:pt>
                <c:pt idx="27376">
                  <c:v>148.005829999984</c:v>
                </c:pt>
                <c:pt idx="27377">
                  <c:v>148.002514145948</c:v>
                </c:pt>
                <c:pt idx="27378">
                  <c:v>147.99992430143999</c:v>
                </c:pt>
                <c:pt idx="27379">
                  <c:v>147.99309523537701</c:v>
                </c:pt>
                <c:pt idx="27380">
                  <c:v>147.98599597727099</c:v>
                </c:pt>
                <c:pt idx="27381">
                  <c:v>147.98298617095901</c:v>
                </c:pt>
                <c:pt idx="27382">
                  <c:v>147.98169878187801</c:v>
                </c:pt>
                <c:pt idx="27383">
                  <c:v>147.981554109369</c:v>
                </c:pt>
                <c:pt idx="27384">
                  <c:v>147.98211766160401</c:v>
                </c:pt>
                <c:pt idx="27385">
                  <c:v>147.98411182102501</c:v>
                </c:pt>
                <c:pt idx="27386">
                  <c:v>147.99183937044199</c:v>
                </c:pt>
                <c:pt idx="27387">
                  <c:v>148.00183031005801</c:v>
                </c:pt>
                <c:pt idx="27388">
                  <c:v>148.01252323602699</c:v>
                </c:pt>
                <c:pt idx="27389">
                  <c:v>148.02608000000501</c:v>
                </c:pt>
                <c:pt idx="27390">
                  <c:v>148.025546304438</c:v>
                </c:pt>
                <c:pt idx="27391">
                  <c:v>148.02381145464801</c:v>
                </c:pt>
                <c:pt idx="27392">
                  <c:v>148.02105106049399</c:v>
                </c:pt>
                <c:pt idx="27393">
                  <c:v>148.01626029965101</c:v>
                </c:pt>
                <c:pt idx="27394">
                  <c:v>148.00746935317099</c:v>
                </c:pt>
                <c:pt idx="27395">
                  <c:v>147.99529671985201</c:v>
                </c:pt>
                <c:pt idx="27396">
                  <c:v>147.98453830285101</c:v>
                </c:pt>
                <c:pt idx="27397">
                  <c:v>147.975239468994</c:v>
                </c:pt>
                <c:pt idx="27398">
                  <c:v>147.96993003725299</c:v>
                </c:pt>
                <c:pt idx="27399">
                  <c:v>147.96613354910599</c:v>
                </c:pt>
                <c:pt idx="27400">
                  <c:v>147.96355886536301</c:v>
                </c:pt>
                <c:pt idx="27401">
                  <c:v>147.95742999996401</c:v>
                </c:pt>
                <c:pt idx="27402">
                  <c:v>147.95270087827001</c:v>
                </c:pt>
                <c:pt idx="27403">
                  <c:v>147.94756962547299</c:v>
                </c:pt>
                <c:pt idx="27404">
                  <c:v>147.94225910493901</c:v>
                </c:pt>
                <c:pt idx="27405">
                  <c:v>147.93835160801899</c:v>
                </c:pt>
                <c:pt idx="27406">
                  <c:v>147.93373207015301</c:v>
                </c:pt>
                <c:pt idx="27407">
                  <c:v>147.93000622883099</c:v>
                </c:pt>
                <c:pt idx="27408">
                  <c:v>147.92988503010599</c:v>
                </c:pt>
                <c:pt idx="27409">
                  <c:v>147.926937931</c:v>
                </c:pt>
                <c:pt idx="27410">
                  <c:v>147.91643455852801</c:v>
                </c:pt>
                <c:pt idx="27411">
                  <c:v>147.904276793322</c:v>
                </c:pt>
                <c:pt idx="27412">
                  <c:v>147.891487062349</c:v>
                </c:pt>
                <c:pt idx="27413">
                  <c:v>147.87783341268101</c:v>
                </c:pt>
                <c:pt idx="27414">
                  <c:v>147.865648135204</c:v>
                </c:pt>
                <c:pt idx="27415">
                  <c:v>147.87082999996201</c:v>
                </c:pt>
                <c:pt idx="27416">
                  <c:v>147.87991939409301</c:v>
                </c:pt>
                <c:pt idx="27417">
                  <c:v>147.891710623091</c:v>
                </c:pt>
                <c:pt idx="27418">
                  <c:v>147.90492874374101</c:v>
                </c:pt>
                <c:pt idx="27419">
                  <c:v>147.915198061431</c:v>
                </c:pt>
                <c:pt idx="27420">
                  <c:v>147.91967752620599</c:v>
                </c:pt>
                <c:pt idx="27421">
                  <c:v>147.919373897166</c:v>
                </c:pt>
                <c:pt idx="27422">
                  <c:v>147.91992539836301</c:v>
                </c:pt>
                <c:pt idx="27423">
                  <c:v>147.91972123202399</c:v>
                </c:pt>
                <c:pt idx="27424">
                  <c:v>147.918603358952</c:v>
                </c:pt>
                <c:pt idx="27425">
                  <c:v>147.917566821143</c:v>
                </c:pt>
                <c:pt idx="27426">
                  <c:v>147.91715930850199</c:v>
                </c:pt>
                <c:pt idx="27427">
                  <c:v>147.909897527814</c:v>
                </c:pt>
                <c:pt idx="27428">
                  <c:v>147.90783999999999</c:v>
                </c:pt>
                <c:pt idx="27429">
                  <c:v>147.90762459225101</c:v>
                </c:pt>
                <c:pt idx="27430">
                  <c:v>147.90449532752999</c:v>
                </c:pt>
                <c:pt idx="27431">
                  <c:v>147.90126997203399</c:v>
                </c:pt>
                <c:pt idx="27432">
                  <c:v>147.90370406113999</c:v>
                </c:pt>
                <c:pt idx="27433">
                  <c:v>147.91027710735099</c:v>
                </c:pt>
                <c:pt idx="27434">
                  <c:v>147.915224550403</c:v>
                </c:pt>
                <c:pt idx="27435">
                  <c:v>147.91742389122001</c:v>
                </c:pt>
                <c:pt idx="27436">
                  <c:v>147.91813630898699</c:v>
                </c:pt>
                <c:pt idx="27437">
                  <c:v>147.92260089268399</c:v>
                </c:pt>
                <c:pt idx="27438">
                  <c:v>147.92893568983001</c:v>
                </c:pt>
                <c:pt idx="27439">
                  <c:v>147.93842662915699</c:v>
                </c:pt>
                <c:pt idx="27440">
                  <c:v>147.94707000001901</c:v>
                </c:pt>
                <c:pt idx="27441">
                  <c:v>147.948361881235</c:v>
                </c:pt>
                <c:pt idx="27442">
                  <c:v>147.94551684433901</c:v>
                </c:pt>
                <c:pt idx="27443">
                  <c:v>147.93803404495799</c:v>
                </c:pt>
                <c:pt idx="27444">
                  <c:v>147.92950296153001</c:v>
                </c:pt>
                <c:pt idx="27445">
                  <c:v>147.92289844625</c:v>
                </c:pt>
                <c:pt idx="27446">
                  <c:v>147.917051697429</c:v>
                </c:pt>
                <c:pt idx="27447">
                  <c:v>147.910515847309</c:v>
                </c:pt>
                <c:pt idx="27448">
                  <c:v>147.90333719127599</c:v>
                </c:pt>
                <c:pt idx="27449">
                  <c:v>147.89477529714199</c:v>
                </c:pt>
                <c:pt idx="27450">
                  <c:v>147.88903743543301</c:v>
                </c:pt>
                <c:pt idx="27451">
                  <c:v>147.88737869783799</c:v>
                </c:pt>
                <c:pt idx="27452">
                  <c:v>147.886372764355</c:v>
                </c:pt>
                <c:pt idx="27453">
                  <c:v>147.88730000001999</c:v>
                </c:pt>
                <c:pt idx="27454">
                  <c:v>147.88277230114099</c:v>
                </c:pt>
                <c:pt idx="27455">
                  <c:v>147.880084938582</c:v>
                </c:pt>
                <c:pt idx="27456">
                  <c:v>147.883597669972</c:v>
                </c:pt>
                <c:pt idx="27457">
                  <c:v>147.88803068603599</c:v>
                </c:pt>
                <c:pt idx="27458">
                  <c:v>147.89392794563801</c:v>
                </c:pt>
                <c:pt idx="27459">
                  <c:v>147.89845512913701</c:v>
                </c:pt>
                <c:pt idx="27460">
                  <c:v>147.900739014848</c:v>
                </c:pt>
                <c:pt idx="27461">
                  <c:v>147.899970576317</c:v>
                </c:pt>
                <c:pt idx="27462">
                  <c:v>147.89770555669099</c:v>
                </c:pt>
                <c:pt idx="27463">
                  <c:v>147.897055007266</c:v>
                </c:pt>
                <c:pt idx="27464">
                  <c:v>147.89691184926099</c:v>
                </c:pt>
                <c:pt idx="27465">
                  <c:v>147.90436140995899</c:v>
                </c:pt>
                <c:pt idx="27466">
                  <c:v>147.91406183096501</c:v>
                </c:pt>
                <c:pt idx="27467">
                  <c:v>147.921497549181</c:v>
                </c:pt>
                <c:pt idx="27468">
                  <c:v>147.930465946563</c:v>
                </c:pt>
                <c:pt idx="27469">
                  <c:v>147.94048999996201</c:v>
                </c:pt>
                <c:pt idx="27470">
                  <c:v>147.94806986939699</c:v>
                </c:pt>
                <c:pt idx="27471">
                  <c:v>147.95395510576199</c:v>
                </c:pt>
                <c:pt idx="27472">
                  <c:v>147.96229579796201</c:v>
                </c:pt>
                <c:pt idx="27473">
                  <c:v>147.97072850403401</c:v>
                </c:pt>
                <c:pt idx="27474">
                  <c:v>147.977140168137</c:v>
                </c:pt>
                <c:pt idx="27475">
                  <c:v>147.97814962843199</c:v>
                </c:pt>
                <c:pt idx="27476">
                  <c:v>147.97369585367599</c:v>
                </c:pt>
                <c:pt idx="27477">
                  <c:v>147.96953456358401</c:v>
                </c:pt>
                <c:pt idx="27478">
                  <c:v>147.96781346741199</c:v>
                </c:pt>
                <c:pt idx="27479">
                  <c:v>147.96441793607599</c:v>
                </c:pt>
                <c:pt idx="27480">
                  <c:v>147.95358575765701</c:v>
                </c:pt>
                <c:pt idx="27481">
                  <c:v>147.94356418206701</c:v>
                </c:pt>
                <c:pt idx="27482">
                  <c:v>147.94540759220499</c:v>
                </c:pt>
                <c:pt idx="27483">
                  <c:v>147.95507968116701</c:v>
                </c:pt>
                <c:pt idx="27484">
                  <c:v>147.956280000031</c:v>
                </c:pt>
                <c:pt idx="27485">
                  <c:v>147.95978082374401</c:v>
                </c:pt>
                <c:pt idx="27486">
                  <c:v>147.97116483465601</c:v>
                </c:pt>
                <c:pt idx="27487">
                  <c:v>147.97950606402901</c:v>
                </c:pt>
                <c:pt idx="27488">
                  <c:v>147.98461569800301</c:v>
                </c:pt>
                <c:pt idx="27489">
                  <c:v>147.98763907000699</c:v>
                </c:pt>
                <c:pt idx="27490">
                  <c:v>147.99106258063301</c:v>
                </c:pt>
                <c:pt idx="27491">
                  <c:v>147.99480746833299</c:v>
                </c:pt>
                <c:pt idx="27492">
                  <c:v>147.99483583989101</c:v>
                </c:pt>
                <c:pt idx="27493">
                  <c:v>147.99152642763599</c:v>
                </c:pt>
                <c:pt idx="27494">
                  <c:v>147.98782476662399</c:v>
                </c:pt>
                <c:pt idx="27495">
                  <c:v>147.981110000038</c:v>
                </c:pt>
                <c:pt idx="27496">
                  <c:v>147.973545563128</c:v>
                </c:pt>
                <c:pt idx="27497">
                  <c:v>147.95901583848999</c:v>
                </c:pt>
                <c:pt idx="27498">
                  <c:v>147.944931585304</c:v>
                </c:pt>
                <c:pt idx="27499">
                  <c:v>147.93125152914999</c:v>
                </c:pt>
                <c:pt idx="27500">
                  <c:v>147.91857267230401</c:v>
                </c:pt>
                <c:pt idx="27501">
                  <c:v>147.90585866630701</c:v>
                </c:pt>
                <c:pt idx="27502">
                  <c:v>147.90109671313201</c:v>
                </c:pt>
                <c:pt idx="27503">
                  <c:v>147.89823760804001</c:v>
                </c:pt>
                <c:pt idx="27504">
                  <c:v>147.89088659702901</c:v>
                </c:pt>
                <c:pt idx="27505">
                  <c:v>147.87990999997501</c:v>
                </c:pt>
                <c:pt idx="27506">
                  <c:v>147.87165452737801</c:v>
                </c:pt>
                <c:pt idx="27507">
                  <c:v>147.87078803073101</c:v>
                </c:pt>
                <c:pt idx="27508">
                  <c:v>147.86766729315599</c:v>
                </c:pt>
                <c:pt idx="27509">
                  <c:v>147.86557504779901</c:v>
                </c:pt>
                <c:pt idx="27510">
                  <c:v>147.86729952859901</c:v>
                </c:pt>
                <c:pt idx="27511">
                  <c:v>147.87377625536999</c:v>
                </c:pt>
                <c:pt idx="27512">
                  <c:v>147.88541731161001</c:v>
                </c:pt>
                <c:pt idx="27513">
                  <c:v>147.89879051475401</c:v>
                </c:pt>
                <c:pt idx="27514">
                  <c:v>147.90434114618799</c:v>
                </c:pt>
                <c:pt idx="27515">
                  <c:v>147.90368228644601</c:v>
                </c:pt>
                <c:pt idx="27516">
                  <c:v>147.904717974265</c:v>
                </c:pt>
                <c:pt idx="27517">
                  <c:v>147.90703251080001</c:v>
                </c:pt>
                <c:pt idx="27518">
                  <c:v>147.90077199094301</c:v>
                </c:pt>
                <c:pt idx="27519">
                  <c:v>147.89661431631001</c:v>
                </c:pt>
                <c:pt idx="27520">
                  <c:v>147.90078598618001</c:v>
                </c:pt>
                <c:pt idx="27521">
                  <c:v>147.90967450511701</c:v>
                </c:pt>
                <c:pt idx="27522">
                  <c:v>147.91342000006199</c:v>
                </c:pt>
                <c:pt idx="27523">
                  <c:v>147.92232945640399</c:v>
                </c:pt>
                <c:pt idx="27524">
                  <c:v>147.92228071999099</c:v>
                </c:pt>
                <c:pt idx="27525">
                  <c:v>147.92015825697899</c:v>
                </c:pt>
                <c:pt idx="27526">
                  <c:v>147.92189255842399</c:v>
                </c:pt>
                <c:pt idx="27527">
                  <c:v>147.93072104071101</c:v>
                </c:pt>
                <c:pt idx="27528">
                  <c:v>147.941257055557</c:v>
                </c:pt>
                <c:pt idx="27529">
                  <c:v>147.94775398883101</c:v>
                </c:pt>
                <c:pt idx="27530">
                  <c:v>147.950000417268</c:v>
                </c:pt>
                <c:pt idx="27531">
                  <c:v>147.94281783279601</c:v>
                </c:pt>
                <c:pt idx="27532">
                  <c:v>147.93807083161099</c:v>
                </c:pt>
                <c:pt idx="27533">
                  <c:v>147.94057154834101</c:v>
                </c:pt>
                <c:pt idx="27534">
                  <c:v>147.93827300020499</c:v>
                </c:pt>
                <c:pt idx="27535">
                  <c:v>147.93597761492299</c:v>
                </c:pt>
                <c:pt idx="27536">
                  <c:v>147.93159000000301</c:v>
                </c:pt>
                <c:pt idx="27537">
                  <c:v>147.93158999999301</c:v>
                </c:pt>
                <c:pt idx="27538">
                  <c:v>147.93072870643201</c:v>
                </c:pt>
                <c:pt idx="27539">
                  <c:v>147.93120894588199</c:v>
                </c:pt>
                <c:pt idx="27540">
                  <c:v>147.933744131705</c:v>
                </c:pt>
                <c:pt idx="27541">
                  <c:v>147.93683024137999</c:v>
                </c:pt>
                <c:pt idx="27542">
                  <c:v>147.93779203320599</c:v>
                </c:pt>
                <c:pt idx="27543">
                  <c:v>147.93557276562899</c:v>
                </c:pt>
                <c:pt idx="27544">
                  <c:v>147.931130148086</c:v>
                </c:pt>
                <c:pt idx="27545">
                  <c:v>147.918783022225</c:v>
                </c:pt>
                <c:pt idx="27546">
                  <c:v>147.90266070458</c:v>
                </c:pt>
                <c:pt idx="27547">
                  <c:v>147.886613636264</c:v>
                </c:pt>
                <c:pt idx="27548">
                  <c:v>147.865430800723</c:v>
                </c:pt>
                <c:pt idx="27549">
                  <c:v>147.844889999998</c:v>
                </c:pt>
                <c:pt idx="27550">
                  <c:v>147.82549515723301</c:v>
                </c:pt>
                <c:pt idx="27551">
                  <c:v>147.816648459324</c:v>
                </c:pt>
                <c:pt idx="27552">
                  <c:v>147.80953693342701</c:v>
                </c:pt>
                <c:pt idx="27553">
                  <c:v>147.80291990567201</c:v>
                </c:pt>
                <c:pt idx="27554">
                  <c:v>147.79396781857099</c:v>
                </c:pt>
                <c:pt idx="27555">
                  <c:v>147.78652587096099</c:v>
                </c:pt>
                <c:pt idx="27556">
                  <c:v>147.78433257973899</c:v>
                </c:pt>
                <c:pt idx="27557">
                  <c:v>147.78777615829699</c:v>
                </c:pt>
                <c:pt idx="27558">
                  <c:v>147.79989951548001</c:v>
                </c:pt>
                <c:pt idx="27559">
                  <c:v>147.81270376726999</c:v>
                </c:pt>
                <c:pt idx="27560">
                  <c:v>147.823081390206</c:v>
                </c:pt>
                <c:pt idx="27561">
                  <c:v>147.83244464117601</c:v>
                </c:pt>
                <c:pt idx="27562">
                  <c:v>147.83789000003901</c:v>
                </c:pt>
                <c:pt idx="27563">
                  <c:v>147.838577098456</c:v>
                </c:pt>
                <c:pt idx="27564">
                  <c:v>147.83860074408099</c:v>
                </c:pt>
                <c:pt idx="27565">
                  <c:v>147.837039306261</c:v>
                </c:pt>
                <c:pt idx="27566">
                  <c:v>147.835014123441</c:v>
                </c:pt>
                <c:pt idx="27567">
                  <c:v>147.83767852412501</c:v>
                </c:pt>
                <c:pt idx="27568">
                  <c:v>147.845854832914</c:v>
                </c:pt>
                <c:pt idx="27569">
                  <c:v>147.85667737321401</c:v>
                </c:pt>
                <c:pt idx="27570">
                  <c:v>147.86971956048001</c:v>
                </c:pt>
                <c:pt idx="27571">
                  <c:v>147.88964853118799</c:v>
                </c:pt>
                <c:pt idx="27572">
                  <c:v>147.908713420542</c:v>
                </c:pt>
                <c:pt idx="27573">
                  <c:v>147.92738290674899</c:v>
                </c:pt>
                <c:pt idx="27574">
                  <c:v>147.93844999998799</c:v>
                </c:pt>
                <c:pt idx="27575">
                  <c:v>147.95033489539301</c:v>
                </c:pt>
                <c:pt idx="27576">
                  <c:v>147.97432040478</c:v>
                </c:pt>
                <c:pt idx="27577">
                  <c:v>147.99173601363901</c:v>
                </c:pt>
                <c:pt idx="27578">
                  <c:v>148.00843128359699</c:v>
                </c:pt>
                <c:pt idx="27579">
                  <c:v>148.025904157957</c:v>
                </c:pt>
                <c:pt idx="27580">
                  <c:v>148.041718483213</c:v>
                </c:pt>
                <c:pt idx="27581">
                  <c:v>148.05113699408901</c:v>
                </c:pt>
                <c:pt idx="27582">
                  <c:v>148.052339918402</c:v>
                </c:pt>
                <c:pt idx="27583">
                  <c:v>148.04894015623699</c:v>
                </c:pt>
                <c:pt idx="27584">
                  <c:v>148.042587542912</c:v>
                </c:pt>
                <c:pt idx="27585">
                  <c:v>148.04510840632901</c:v>
                </c:pt>
                <c:pt idx="27586">
                  <c:v>148.05114532264301</c:v>
                </c:pt>
                <c:pt idx="27587">
                  <c:v>148.05651541140699</c:v>
                </c:pt>
                <c:pt idx="27588">
                  <c:v>148.06441999998199</c:v>
                </c:pt>
                <c:pt idx="27589">
                  <c:v>148.06917469637699</c:v>
                </c:pt>
                <c:pt idx="27590">
                  <c:v>148.06725757573099</c:v>
                </c:pt>
                <c:pt idx="27591">
                  <c:v>148.06127180115499</c:v>
                </c:pt>
                <c:pt idx="27592">
                  <c:v>148.05165976493299</c:v>
                </c:pt>
                <c:pt idx="27593">
                  <c:v>148.043310530627</c:v>
                </c:pt>
                <c:pt idx="27594">
                  <c:v>148.04017765709801</c:v>
                </c:pt>
                <c:pt idx="27595">
                  <c:v>148.03918375045799</c:v>
                </c:pt>
                <c:pt idx="27596">
                  <c:v>148.03843931706899</c:v>
                </c:pt>
                <c:pt idx="27597">
                  <c:v>148.03807909248701</c:v>
                </c:pt>
                <c:pt idx="27598">
                  <c:v>148.040362247644</c:v>
                </c:pt>
                <c:pt idx="27599">
                  <c:v>148.044190449757</c:v>
                </c:pt>
                <c:pt idx="27600">
                  <c:v>148.036482958563</c:v>
                </c:pt>
                <c:pt idx="27601">
                  <c:v>148.02315005729801</c:v>
                </c:pt>
                <c:pt idx="27602">
                  <c:v>148.015501459354</c:v>
                </c:pt>
                <c:pt idx="27603">
                  <c:v>148.00807676224301</c:v>
                </c:pt>
                <c:pt idx="27604">
                  <c:v>148.00141278870399</c:v>
                </c:pt>
                <c:pt idx="27605">
                  <c:v>147.995631442654</c:v>
                </c:pt>
                <c:pt idx="27606">
                  <c:v>147.98973005537499</c:v>
                </c:pt>
                <c:pt idx="27607">
                  <c:v>147.976885354779</c:v>
                </c:pt>
                <c:pt idx="27608">
                  <c:v>147.97369904660201</c:v>
                </c:pt>
                <c:pt idx="27609">
                  <c:v>147.97501476547299</c:v>
                </c:pt>
                <c:pt idx="27610">
                  <c:v>147.97346319227199</c:v>
                </c:pt>
                <c:pt idx="27611">
                  <c:v>147.97928000004401</c:v>
                </c:pt>
                <c:pt idx="27612">
                  <c:v>147.98432525341599</c:v>
                </c:pt>
                <c:pt idx="27613">
                  <c:v>147.988695982472</c:v>
                </c:pt>
                <c:pt idx="27614">
                  <c:v>147.996303871679</c:v>
                </c:pt>
                <c:pt idx="27615">
                  <c:v>148.00876462462099</c:v>
                </c:pt>
                <c:pt idx="27616">
                  <c:v>148.024516315358</c:v>
                </c:pt>
                <c:pt idx="27617">
                  <c:v>148.038316663263</c:v>
                </c:pt>
                <c:pt idx="27618">
                  <c:v>148.04968262840001</c:v>
                </c:pt>
                <c:pt idx="27619">
                  <c:v>148.06294299612799</c:v>
                </c:pt>
                <c:pt idx="27620">
                  <c:v>148.07097076981901</c:v>
                </c:pt>
                <c:pt idx="27621">
                  <c:v>148.075249225004</c:v>
                </c:pt>
                <c:pt idx="27622">
                  <c:v>148.07926884872501</c:v>
                </c:pt>
                <c:pt idx="27623">
                  <c:v>148.080627353951</c:v>
                </c:pt>
                <c:pt idx="27624">
                  <c:v>148.08613579696001</c:v>
                </c:pt>
                <c:pt idx="27625">
                  <c:v>148.093544933564</c:v>
                </c:pt>
                <c:pt idx="27626">
                  <c:v>148.09780999997901</c:v>
                </c:pt>
                <c:pt idx="27627">
                  <c:v>148.10117138690501</c:v>
                </c:pt>
                <c:pt idx="27628">
                  <c:v>148.104092411506</c:v>
                </c:pt>
                <c:pt idx="27629">
                  <c:v>148.10467493630199</c:v>
                </c:pt>
                <c:pt idx="27630">
                  <c:v>148.10012793208199</c:v>
                </c:pt>
                <c:pt idx="27631">
                  <c:v>148.09052646488499</c:v>
                </c:pt>
                <c:pt idx="27632">
                  <c:v>148.080360638618</c:v>
                </c:pt>
                <c:pt idx="27633">
                  <c:v>148.07261177791801</c:v>
                </c:pt>
                <c:pt idx="27634">
                  <c:v>148.05710721188399</c:v>
                </c:pt>
                <c:pt idx="27635">
                  <c:v>148.03065000003801</c:v>
                </c:pt>
                <c:pt idx="27636">
                  <c:v>148.01377730841301</c:v>
                </c:pt>
                <c:pt idx="27637">
                  <c:v>147.996290660688</c:v>
                </c:pt>
                <c:pt idx="27638">
                  <c:v>147.98605610217501</c:v>
                </c:pt>
                <c:pt idx="27639">
                  <c:v>147.97341873971601</c:v>
                </c:pt>
                <c:pt idx="27640">
                  <c:v>147.958571343258</c:v>
                </c:pt>
                <c:pt idx="27641">
                  <c:v>147.94538793286699</c:v>
                </c:pt>
                <c:pt idx="27642">
                  <c:v>147.93743637663201</c:v>
                </c:pt>
                <c:pt idx="27643">
                  <c:v>147.92983865447499</c:v>
                </c:pt>
                <c:pt idx="27644">
                  <c:v>147.92305000002901</c:v>
                </c:pt>
                <c:pt idx="27645">
                  <c:v>147.92305321132901</c:v>
                </c:pt>
                <c:pt idx="27646">
                  <c:v>147.923070000016</c:v>
                </c:pt>
                <c:pt idx="27647">
                  <c:v>147.92352977160101</c:v>
                </c:pt>
                <c:pt idx="27648">
                  <c:v>147.92921504670699</c:v>
                </c:pt>
                <c:pt idx="27649">
                  <c:v>147.93118000000899</c:v>
                </c:pt>
                <c:pt idx="27650">
                  <c:v>147.93277644909901</c:v>
                </c:pt>
                <c:pt idx="27651">
                  <c:v>147.93280607160901</c:v>
                </c:pt>
                <c:pt idx="27652">
                  <c:v>147.93762865320599</c:v>
                </c:pt>
                <c:pt idx="27653">
                  <c:v>147.94722419993499</c:v>
                </c:pt>
                <c:pt idx="27654">
                  <c:v>147.96349013145601</c:v>
                </c:pt>
                <c:pt idx="27655">
                  <c:v>147.98692996325599</c:v>
                </c:pt>
                <c:pt idx="27656">
                  <c:v>148.00605786636501</c:v>
                </c:pt>
                <c:pt idx="27657">
                  <c:v>148.014529020677</c:v>
                </c:pt>
                <c:pt idx="27658">
                  <c:v>148.02203044691601</c:v>
                </c:pt>
                <c:pt idx="27659">
                  <c:v>148.02943000005899</c:v>
                </c:pt>
                <c:pt idx="27660">
                  <c:v>148.036764444423</c:v>
                </c:pt>
                <c:pt idx="27661">
                  <c:v>148.03958544455199</c:v>
                </c:pt>
                <c:pt idx="27662">
                  <c:v>148.03915100007299</c:v>
                </c:pt>
                <c:pt idx="27663">
                  <c:v>148.04066123322701</c:v>
                </c:pt>
                <c:pt idx="27664">
                  <c:v>148.04202982339899</c:v>
                </c:pt>
                <c:pt idx="27665">
                  <c:v>148.04189660389301</c:v>
                </c:pt>
                <c:pt idx="27666">
                  <c:v>148.04126022471601</c:v>
                </c:pt>
                <c:pt idx="27667">
                  <c:v>148.03969537442501</c:v>
                </c:pt>
                <c:pt idx="27668">
                  <c:v>148.03425652660201</c:v>
                </c:pt>
                <c:pt idx="27669">
                  <c:v>148.02826442026699</c:v>
                </c:pt>
                <c:pt idx="27670">
                  <c:v>148.02107985277601</c:v>
                </c:pt>
                <c:pt idx="27671">
                  <c:v>148.00715098896501</c:v>
                </c:pt>
                <c:pt idx="27672">
                  <c:v>147.992817975375</c:v>
                </c:pt>
                <c:pt idx="27673">
                  <c:v>147.97652000002199</c:v>
                </c:pt>
                <c:pt idx="27674">
                  <c:v>147.971975918005</c:v>
                </c:pt>
                <c:pt idx="27675">
                  <c:v>147.967381212183</c:v>
                </c:pt>
                <c:pt idx="27676">
                  <c:v>147.96372432711999</c:v>
                </c:pt>
                <c:pt idx="27677">
                  <c:v>147.962362106749</c:v>
                </c:pt>
                <c:pt idx="27678">
                  <c:v>147.957784340519</c:v>
                </c:pt>
                <c:pt idx="27679">
                  <c:v>147.950367353524</c:v>
                </c:pt>
                <c:pt idx="27680">
                  <c:v>147.94471929977101</c:v>
                </c:pt>
                <c:pt idx="27681">
                  <c:v>147.945484943818</c:v>
                </c:pt>
                <c:pt idx="27682">
                  <c:v>147.95562442578299</c:v>
                </c:pt>
                <c:pt idx="27683">
                  <c:v>147.97195328422001</c:v>
                </c:pt>
                <c:pt idx="27684">
                  <c:v>147.98917493048401</c:v>
                </c:pt>
                <c:pt idx="27685">
                  <c:v>148.00544635213399</c:v>
                </c:pt>
                <c:pt idx="27686">
                  <c:v>148.01925999997499</c:v>
                </c:pt>
                <c:pt idx="27687">
                  <c:v>148.03230979650101</c:v>
                </c:pt>
                <c:pt idx="27688">
                  <c:v>148.04009003025701</c:v>
                </c:pt>
                <c:pt idx="27689">
                  <c:v>148.046331922544</c:v>
                </c:pt>
                <c:pt idx="27690">
                  <c:v>148.051051472121</c:v>
                </c:pt>
                <c:pt idx="27691">
                  <c:v>148.05143021528201</c:v>
                </c:pt>
                <c:pt idx="27692">
                  <c:v>148.04589378284501</c:v>
                </c:pt>
                <c:pt idx="27693">
                  <c:v>148.03804414769701</c:v>
                </c:pt>
                <c:pt idx="27694">
                  <c:v>148.03378575686801</c:v>
                </c:pt>
                <c:pt idx="27695">
                  <c:v>148.03152458203499</c:v>
                </c:pt>
                <c:pt idx="27696">
                  <c:v>148.02532710009399</c:v>
                </c:pt>
                <c:pt idx="27697">
                  <c:v>148.022283571701</c:v>
                </c:pt>
                <c:pt idx="27698">
                  <c:v>148.02205734866399</c:v>
                </c:pt>
                <c:pt idx="27699">
                  <c:v>148.02322835087799</c:v>
                </c:pt>
                <c:pt idx="27700">
                  <c:v>148.02256673711099</c:v>
                </c:pt>
                <c:pt idx="27701">
                  <c:v>148.02084625659799</c:v>
                </c:pt>
                <c:pt idx="27702">
                  <c:v>148.024253692012</c:v>
                </c:pt>
                <c:pt idx="27703">
                  <c:v>148.03025799808</c:v>
                </c:pt>
                <c:pt idx="27704">
                  <c:v>148.03083999997801</c:v>
                </c:pt>
                <c:pt idx="27705">
                  <c:v>148.02503983660199</c:v>
                </c:pt>
                <c:pt idx="27706">
                  <c:v>148.01654559780499</c:v>
                </c:pt>
                <c:pt idx="27707">
                  <c:v>148.010585655721</c:v>
                </c:pt>
                <c:pt idx="27708">
                  <c:v>148.00678596220899</c:v>
                </c:pt>
                <c:pt idx="27709">
                  <c:v>148.005099022628</c:v>
                </c:pt>
                <c:pt idx="27710">
                  <c:v>148.00504720161001</c:v>
                </c:pt>
                <c:pt idx="27711">
                  <c:v>148.00711635354301</c:v>
                </c:pt>
                <c:pt idx="27712">
                  <c:v>148.01117057064201</c:v>
                </c:pt>
                <c:pt idx="27713">
                  <c:v>148.01548481225501</c:v>
                </c:pt>
                <c:pt idx="27714">
                  <c:v>148.01990469851401</c:v>
                </c:pt>
                <c:pt idx="27715">
                  <c:v>148.01963304762199</c:v>
                </c:pt>
                <c:pt idx="27716">
                  <c:v>148.02233717672399</c:v>
                </c:pt>
                <c:pt idx="27717">
                  <c:v>148.02754431450199</c:v>
                </c:pt>
                <c:pt idx="27718">
                  <c:v>148.034143020708</c:v>
                </c:pt>
                <c:pt idx="27719">
                  <c:v>148.04362680973199</c:v>
                </c:pt>
                <c:pt idx="27720">
                  <c:v>148.057715684595</c:v>
                </c:pt>
                <c:pt idx="27721">
                  <c:v>148.066330756388</c:v>
                </c:pt>
                <c:pt idx="27722">
                  <c:v>148.072569515005</c:v>
                </c:pt>
                <c:pt idx="27723">
                  <c:v>148.07251927355301</c:v>
                </c:pt>
                <c:pt idx="27724">
                  <c:v>148.06447932371401</c:v>
                </c:pt>
                <c:pt idx="27725">
                  <c:v>148.060877530748</c:v>
                </c:pt>
                <c:pt idx="27726">
                  <c:v>148.065036471257</c:v>
                </c:pt>
                <c:pt idx="27727">
                  <c:v>148.069511404645</c:v>
                </c:pt>
                <c:pt idx="27728">
                  <c:v>148.07511999999701</c:v>
                </c:pt>
                <c:pt idx="27729">
                  <c:v>148.08508215092499</c:v>
                </c:pt>
                <c:pt idx="27730">
                  <c:v>148.087735181786</c:v>
                </c:pt>
                <c:pt idx="27731">
                  <c:v>148.09009308423899</c:v>
                </c:pt>
                <c:pt idx="27732">
                  <c:v>148.091592858025</c:v>
                </c:pt>
                <c:pt idx="27733">
                  <c:v>148.090321697733</c:v>
                </c:pt>
                <c:pt idx="27734">
                  <c:v>148.08920068025401</c:v>
                </c:pt>
                <c:pt idx="27735">
                  <c:v>148.09184201459999</c:v>
                </c:pt>
                <c:pt idx="27736">
                  <c:v>148.09605917881399</c:v>
                </c:pt>
                <c:pt idx="27737">
                  <c:v>148.09995580187899</c:v>
                </c:pt>
                <c:pt idx="27738">
                  <c:v>148.105173121115</c:v>
                </c:pt>
                <c:pt idx="27739">
                  <c:v>148.10875684211001</c:v>
                </c:pt>
                <c:pt idx="27740">
                  <c:v>148.11452504632101</c:v>
                </c:pt>
                <c:pt idx="27741">
                  <c:v>148.11526000003701</c:v>
                </c:pt>
                <c:pt idx="27742">
                  <c:v>148.11680518421301</c:v>
                </c:pt>
                <c:pt idx="27743">
                  <c:v>148.120007356087</c:v>
                </c:pt>
                <c:pt idx="27744">
                  <c:v>148.11865478539099</c:v>
                </c:pt>
                <c:pt idx="27745">
                  <c:v>148.1109680598</c:v>
                </c:pt>
                <c:pt idx="27746">
                  <c:v>148.10051764856999</c:v>
                </c:pt>
                <c:pt idx="27747">
                  <c:v>148.08947724638799</c:v>
                </c:pt>
                <c:pt idx="27748">
                  <c:v>148.08028000003699</c:v>
                </c:pt>
                <c:pt idx="27749">
                  <c:v>148.07447446548599</c:v>
                </c:pt>
                <c:pt idx="27750">
                  <c:v>148.051269999997</c:v>
                </c:pt>
                <c:pt idx="27751">
                  <c:v>148.050390752303</c:v>
                </c:pt>
                <c:pt idx="27752">
                  <c:v>148.04278641260601</c:v>
                </c:pt>
                <c:pt idx="27753">
                  <c:v>148.03681540219901</c:v>
                </c:pt>
                <c:pt idx="27754">
                  <c:v>148.031144127543</c:v>
                </c:pt>
                <c:pt idx="27755">
                  <c:v>148.025279999975</c:v>
                </c:pt>
                <c:pt idx="27756">
                  <c:v>148.025387161184</c:v>
                </c:pt>
                <c:pt idx="27757">
                  <c:v>148.024305037315</c:v>
                </c:pt>
                <c:pt idx="27758">
                  <c:v>148.01845844188301</c:v>
                </c:pt>
                <c:pt idx="27759">
                  <c:v>148.00713192208801</c:v>
                </c:pt>
                <c:pt idx="27760">
                  <c:v>147.99614532804401</c:v>
                </c:pt>
                <c:pt idx="27761">
                  <c:v>147.988272004511</c:v>
                </c:pt>
                <c:pt idx="27762">
                  <c:v>147.981078486695</c:v>
                </c:pt>
                <c:pt idx="27763">
                  <c:v>147.974589553616</c:v>
                </c:pt>
                <c:pt idx="27764">
                  <c:v>147.96839014943399</c:v>
                </c:pt>
                <c:pt idx="27765">
                  <c:v>147.96362668155399</c:v>
                </c:pt>
                <c:pt idx="27766">
                  <c:v>147.96498574659</c:v>
                </c:pt>
                <c:pt idx="27767">
                  <c:v>147.96805503774499</c:v>
                </c:pt>
                <c:pt idx="27768">
                  <c:v>147.96576838353201</c:v>
                </c:pt>
                <c:pt idx="27769">
                  <c:v>147.96131999997701</c:v>
                </c:pt>
                <c:pt idx="27770">
                  <c:v>147.954080883383</c:v>
                </c:pt>
                <c:pt idx="27771">
                  <c:v>147.94559241158299</c:v>
                </c:pt>
                <c:pt idx="27772">
                  <c:v>147.93537329244501</c:v>
                </c:pt>
                <c:pt idx="27773">
                  <c:v>147.92613176053499</c:v>
                </c:pt>
                <c:pt idx="27774">
                  <c:v>147.91804464863799</c:v>
                </c:pt>
                <c:pt idx="27775">
                  <c:v>147.905554806992</c:v>
                </c:pt>
                <c:pt idx="27776">
                  <c:v>147.88947965595099</c:v>
                </c:pt>
                <c:pt idx="27777">
                  <c:v>147.87967915775599</c:v>
                </c:pt>
                <c:pt idx="27778">
                  <c:v>147.875439397306</c:v>
                </c:pt>
                <c:pt idx="27779">
                  <c:v>147.87554647285299</c:v>
                </c:pt>
                <c:pt idx="27780">
                  <c:v>147.87629999996</c:v>
                </c:pt>
                <c:pt idx="27781">
                  <c:v>147.876587767682</c:v>
                </c:pt>
                <c:pt idx="27782">
                  <c:v>147.877971522834</c:v>
                </c:pt>
                <c:pt idx="27783">
                  <c:v>147.88390050241901</c:v>
                </c:pt>
                <c:pt idx="27784">
                  <c:v>147.891664590402</c:v>
                </c:pt>
                <c:pt idx="27785">
                  <c:v>147.900143630787</c:v>
                </c:pt>
                <c:pt idx="27786">
                  <c:v>147.91158608398601</c:v>
                </c:pt>
                <c:pt idx="27787">
                  <c:v>147.92361405028799</c:v>
                </c:pt>
                <c:pt idx="27788">
                  <c:v>147.93459036853201</c:v>
                </c:pt>
                <c:pt idx="27789">
                  <c:v>147.94547631931499</c:v>
                </c:pt>
                <c:pt idx="27790">
                  <c:v>147.956678443416</c:v>
                </c:pt>
                <c:pt idx="27791">
                  <c:v>147.96996683355101</c:v>
                </c:pt>
                <c:pt idx="27792">
                  <c:v>147.982577525902</c:v>
                </c:pt>
                <c:pt idx="27793">
                  <c:v>147.99358437211501</c:v>
                </c:pt>
                <c:pt idx="27794">
                  <c:v>148.00198939126699</c:v>
                </c:pt>
                <c:pt idx="27795">
                  <c:v>148.00313666853501</c:v>
                </c:pt>
                <c:pt idx="27796">
                  <c:v>148.00111000003</c:v>
                </c:pt>
                <c:pt idx="27797">
                  <c:v>148.00567159063601</c:v>
                </c:pt>
                <c:pt idx="27798">
                  <c:v>148.009433193387</c:v>
                </c:pt>
                <c:pt idx="27799">
                  <c:v>148.01107979109099</c:v>
                </c:pt>
                <c:pt idx="27800">
                  <c:v>148.01059275070901</c:v>
                </c:pt>
                <c:pt idx="27801">
                  <c:v>148.00924667680599</c:v>
                </c:pt>
                <c:pt idx="27802">
                  <c:v>148.01006062838599</c:v>
                </c:pt>
                <c:pt idx="27803">
                  <c:v>148.01365185822999</c:v>
                </c:pt>
                <c:pt idx="27804">
                  <c:v>148.015796846835</c:v>
                </c:pt>
                <c:pt idx="27805">
                  <c:v>148.02465417980099</c:v>
                </c:pt>
                <c:pt idx="27806">
                  <c:v>148.03302775877501</c:v>
                </c:pt>
                <c:pt idx="27807">
                  <c:v>148.03706180553399</c:v>
                </c:pt>
                <c:pt idx="27808">
                  <c:v>148.040259636109</c:v>
                </c:pt>
                <c:pt idx="27809">
                  <c:v>148.041773810508</c:v>
                </c:pt>
                <c:pt idx="27810">
                  <c:v>148.04166584426201</c:v>
                </c:pt>
                <c:pt idx="27811">
                  <c:v>148.043379999992</c:v>
                </c:pt>
                <c:pt idx="27812">
                  <c:v>148.042949165328</c:v>
                </c:pt>
                <c:pt idx="27813">
                  <c:v>148.042721612744</c:v>
                </c:pt>
                <c:pt idx="27814">
                  <c:v>148.04656087499399</c:v>
                </c:pt>
                <c:pt idx="27815">
                  <c:v>148.056649953695</c:v>
                </c:pt>
                <c:pt idx="27816">
                  <c:v>148.069429699822</c:v>
                </c:pt>
                <c:pt idx="27817">
                  <c:v>148.08073002985299</c:v>
                </c:pt>
                <c:pt idx="27818">
                  <c:v>148.09237529372299</c:v>
                </c:pt>
                <c:pt idx="27819">
                  <c:v>148.109227068959</c:v>
                </c:pt>
                <c:pt idx="27820">
                  <c:v>148.12310930424101</c:v>
                </c:pt>
                <c:pt idx="27821">
                  <c:v>148.133219999988</c:v>
                </c:pt>
                <c:pt idx="27822">
                  <c:v>148.13936713134601</c:v>
                </c:pt>
                <c:pt idx="27823">
                  <c:v>148.13526432730299</c:v>
                </c:pt>
                <c:pt idx="27824">
                  <c:v>148.131635175414</c:v>
                </c:pt>
                <c:pt idx="27825">
                  <c:v>148.129703701419</c:v>
                </c:pt>
                <c:pt idx="27826">
                  <c:v>148.12611002871401</c:v>
                </c:pt>
                <c:pt idx="27827">
                  <c:v>148.117642746569</c:v>
                </c:pt>
                <c:pt idx="27828">
                  <c:v>148.10427867377399</c:v>
                </c:pt>
                <c:pt idx="27829">
                  <c:v>148.08837748964299</c:v>
                </c:pt>
                <c:pt idx="27830">
                  <c:v>148.07634446971099</c:v>
                </c:pt>
                <c:pt idx="27831">
                  <c:v>148.06790788973601</c:v>
                </c:pt>
                <c:pt idx="27832">
                  <c:v>148.061890000011</c:v>
                </c:pt>
                <c:pt idx="27833">
                  <c:v>148.05637441873799</c:v>
                </c:pt>
                <c:pt idx="27834">
                  <c:v>148.048245023411</c:v>
                </c:pt>
                <c:pt idx="27835">
                  <c:v>148.03680027753501</c:v>
                </c:pt>
                <c:pt idx="27836">
                  <c:v>148.03265254043001</c:v>
                </c:pt>
                <c:pt idx="27837">
                  <c:v>148.025341799947</c:v>
                </c:pt>
                <c:pt idx="27838">
                  <c:v>148.01790767876301</c:v>
                </c:pt>
                <c:pt idx="27839">
                  <c:v>148.02031641101399</c:v>
                </c:pt>
                <c:pt idx="27840">
                  <c:v>148.021576151532</c:v>
                </c:pt>
                <c:pt idx="27841">
                  <c:v>148.00912000002</c:v>
                </c:pt>
                <c:pt idx="27842">
                  <c:v>148.000364740989</c:v>
                </c:pt>
                <c:pt idx="27843">
                  <c:v>147.99333411914699</c:v>
                </c:pt>
                <c:pt idx="27844">
                  <c:v>147.99134266200599</c:v>
                </c:pt>
                <c:pt idx="27845">
                  <c:v>147.99778422968899</c:v>
                </c:pt>
                <c:pt idx="27846">
                  <c:v>148.012278893043</c:v>
                </c:pt>
                <c:pt idx="27847">
                  <c:v>148.02801224251499</c:v>
                </c:pt>
                <c:pt idx="27848">
                  <c:v>148.04067881690699</c:v>
                </c:pt>
                <c:pt idx="27849">
                  <c:v>148.053199391563</c:v>
                </c:pt>
                <c:pt idx="27850">
                  <c:v>148.064569088328</c:v>
                </c:pt>
                <c:pt idx="27851">
                  <c:v>148.07120682456701</c:v>
                </c:pt>
                <c:pt idx="27852">
                  <c:v>148.076991844502</c:v>
                </c:pt>
                <c:pt idx="27853">
                  <c:v>148.08104338612</c:v>
                </c:pt>
                <c:pt idx="27854">
                  <c:v>148.087779999975</c:v>
                </c:pt>
                <c:pt idx="27855">
                  <c:v>148.08777999997901</c:v>
                </c:pt>
                <c:pt idx="27856">
                  <c:v>148.08575278148899</c:v>
                </c:pt>
                <c:pt idx="27857">
                  <c:v>148.084301524088</c:v>
                </c:pt>
                <c:pt idx="27858">
                  <c:v>148.08422999998001</c:v>
                </c:pt>
                <c:pt idx="27859">
                  <c:v>148.08530168200301</c:v>
                </c:pt>
                <c:pt idx="27860">
                  <c:v>148.08761862016499</c:v>
                </c:pt>
                <c:pt idx="27861">
                  <c:v>148.08534728644301</c:v>
                </c:pt>
                <c:pt idx="27862">
                  <c:v>148.08489904035201</c:v>
                </c:pt>
                <c:pt idx="27863">
                  <c:v>148.08203698485201</c:v>
                </c:pt>
                <c:pt idx="27864">
                  <c:v>148.07479807910801</c:v>
                </c:pt>
                <c:pt idx="27865">
                  <c:v>148.074701069193</c:v>
                </c:pt>
                <c:pt idx="27866">
                  <c:v>148.07262826571801</c:v>
                </c:pt>
                <c:pt idx="27867">
                  <c:v>148.06908999993999</c:v>
                </c:pt>
                <c:pt idx="27868">
                  <c:v>148.065684242164</c:v>
                </c:pt>
                <c:pt idx="27869">
                  <c:v>148.06000058107099</c:v>
                </c:pt>
                <c:pt idx="27870">
                  <c:v>148.05565732521799</c:v>
                </c:pt>
                <c:pt idx="27871">
                  <c:v>148.05986904600701</c:v>
                </c:pt>
                <c:pt idx="27872">
                  <c:v>148.06750232127001</c:v>
                </c:pt>
                <c:pt idx="27873">
                  <c:v>148.07408844065</c:v>
                </c:pt>
                <c:pt idx="27874">
                  <c:v>148.080176788361</c:v>
                </c:pt>
                <c:pt idx="27875">
                  <c:v>148.08134759509599</c:v>
                </c:pt>
                <c:pt idx="27876">
                  <c:v>148.077277655996</c:v>
                </c:pt>
                <c:pt idx="27877">
                  <c:v>148.07634835391201</c:v>
                </c:pt>
                <c:pt idx="27878">
                  <c:v>148.08291811292301</c:v>
                </c:pt>
                <c:pt idx="27879">
                  <c:v>148.096538733773</c:v>
                </c:pt>
                <c:pt idx="27880">
                  <c:v>148.102429734232</c:v>
                </c:pt>
                <c:pt idx="27881">
                  <c:v>148.104207184031</c:v>
                </c:pt>
                <c:pt idx="27882">
                  <c:v>148.11667999997999</c:v>
                </c:pt>
                <c:pt idx="27883">
                  <c:v>148.12076086057499</c:v>
                </c:pt>
                <c:pt idx="27884">
                  <c:v>148.12056124373601</c:v>
                </c:pt>
                <c:pt idx="27885">
                  <c:v>148.11844088364799</c:v>
                </c:pt>
                <c:pt idx="27886">
                  <c:v>148.11807450015701</c:v>
                </c:pt>
                <c:pt idx="27887">
                  <c:v>148.11725331312701</c:v>
                </c:pt>
                <c:pt idx="27888">
                  <c:v>148.11114299905299</c:v>
                </c:pt>
                <c:pt idx="27889">
                  <c:v>148.09915754862101</c:v>
                </c:pt>
                <c:pt idx="27890">
                  <c:v>148.08380951079701</c:v>
                </c:pt>
                <c:pt idx="27891">
                  <c:v>148.07358770581601</c:v>
                </c:pt>
                <c:pt idx="27892">
                  <c:v>148.07088738530001</c:v>
                </c:pt>
                <c:pt idx="27893">
                  <c:v>148.06565087965001</c:v>
                </c:pt>
                <c:pt idx="27894">
                  <c:v>148.06271000000501</c:v>
                </c:pt>
                <c:pt idx="27895">
                  <c:v>148.06015562221299</c:v>
                </c:pt>
                <c:pt idx="27896">
                  <c:v>148.05993077663101</c:v>
                </c:pt>
                <c:pt idx="27897">
                  <c:v>148.06315299127999</c:v>
                </c:pt>
                <c:pt idx="27898">
                  <c:v>148.07020149575101</c:v>
                </c:pt>
                <c:pt idx="27899">
                  <c:v>148.077630992503</c:v>
                </c:pt>
                <c:pt idx="27900">
                  <c:v>148.08222513163699</c:v>
                </c:pt>
                <c:pt idx="27901">
                  <c:v>148.082133924635</c:v>
                </c:pt>
                <c:pt idx="27902">
                  <c:v>148.08019869196701</c:v>
                </c:pt>
                <c:pt idx="27903">
                  <c:v>148.07926865921399</c:v>
                </c:pt>
                <c:pt idx="27904">
                  <c:v>148.07875267391501</c:v>
                </c:pt>
                <c:pt idx="27905">
                  <c:v>148.08148066847599</c:v>
                </c:pt>
                <c:pt idx="27906">
                  <c:v>148.08013999999801</c:v>
                </c:pt>
                <c:pt idx="27907">
                  <c:v>148.078274884206</c:v>
                </c:pt>
                <c:pt idx="27908">
                  <c:v>148.076966629022</c:v>
                </c:pt>
                <c:pt idx="27909">
                  <c:v>148.07313701578201</c:v>
                </c:pt>
                <c:pt idx="27910">
                  <c:v>148.068969391287</c:v>
                </c:pt>
                <c:pt idx="27911">
                  <c:v>148.06714024575501</c:v>
                </c:pt>
                <c:pt idx="27912">
                  <c:v>148.066339937999</c:v>
                </c:pt>
                <c:pt idx="27913">
                  <c:v>148.06439817805099</c:v>
                </c:pt>
                <c:pt idx="27914">
                  <c:v>148.05977061801201</c:v>
                </c:pt>
                <c:pt idx="27915">
                  <c:v>148.04968472175801</c:v>
                </c:pt>
                <c:pt idx="27916">
                  <c:v>148.040773134495</c:v>
                </c:pt>
                <c:pt idx="27917">
                  <c:v>148.035580105322</c:v>
                </c:pt>
                <c:pt idx="27918">
                  <c:v>148.020733283071</c:v>
                </c:pt>
                <c:pt idx="27919">
                  <c:v>148.01476999999099</c:v>
                </c:pt>
                <c:pt idx="27920">
                  <c:v>148.01003136128</c:v>
                </c:pt>
                <c:pt idx="27921">
                  <c:v>148.00535544510799</c:v>
                </c:pt>
                <c:pt idx="27922">
                  <c:v>148.003077711564</c:v>
                </c:pt>
                <c:pt idx="27923">
                  <c:v>148.005660474519</c:v>
                </c:pt>
                <c:pt idx="27924">
                  <c:v>148.01245637216499</c:v>
                </c:pt>
                <c:pt idx="27925">
                  <c:v>148.01714123405199</c:v>
                </c:pt>
                <c:pt idx="27926">
                  <c:v>148.014772326952</c:v>
                </c:pt>
                <c:pt idx="27927">
                  <c:v>148.009345542342</c:v>
                </c:pt>
                <c:pt idx="27928">
                  <c:v>148.00160000003299</c:v>
                </c:pt>
                <c:pt idx="27929">
                  <c:v>147.99861653117699</c:v>
                </c:pt>
                <c:pt idx="27930">
                  <c:v>147.99403660777099</c:v>
                </c:pt>
                <c:pt idx="27931">
                  <c:v>147.994623768868</c:v>
                </c:pt>
                <c:pt idx="27932">
                  <c:v>147.99537125234201</c:v>
                </c:pt>
                <c:pt idx="27933">
                  <c:v>147.99086102599799</c:v>
                </c:pt>
                <c:pt idx="27934">
                  <c:v>147.98185012891801</c:v>
                </c:pt>
                <c:pt idx="27935">
                  <c:v>147.97158430087899</c:v>
                </c:pt>
                <c:pt idx="27936">
                  <c:v>147.962313352954</c:v>
                </c:pt>
                <c:pt idx="27937">
                  <c:v>147.956121079208</c:v>
                </c:pt>
                <c:pt idx="27938">
                  <c:v>147.94860336961099</c:v>
                </c:pt>
                <c:pt idx="27939">
                  <c:v>147.944599265644</c:v>
                </c:pt>
                <c:pt idx="27940">
                  <c:v>147.94552195124299</c:v>
                </c:pt>
                <c:pt idx="27941">
                  <c:v>147.947657151703</c:v>
                </c:pt>
                <c:pt idx="27942">
                  <c:v>147.957669999958</c:v>
                </c:pt>
                <c:pt idx="27943">
                  <c:v>147.96470999997399</c:v>
                </c:pt>
                <c:pt idx="27944">
                  <c:v>147.958991229801</c:v>
                </c:pt>
                <c:pt idx="27945">
                  <c:v>147.95158197394099</c:v>
                </c:pt>
                <c:pt idx="27946">
                  <c:v>147.94919237353199</c:v>
                </c:pt>
                <c:pt idx="27947">
                  <c:v>147.95167479936899</c:v>
                </c:pt>
                <c:pt idx="27948">
                  <c:v>147.95538846542999</c:v>
                </c:pt>
                <c:pt idx="27949">
                  <c:v>147.95914916638799</c:v>
                </c:pt>
                <c:pt idx="27950">
                  <c:v>147.96374217089499</c:v>
                </c:pt>
                <c:pt idx="27951">
                  <c:v>147.97040166633201</c:v>
                </c:pt>
                <c:pt idx="27952">
                  <c:v>147.97992107659201</c:v>
                </c:pt>
                <c:pt idx="27953">
                  <c:v>147.99200048479301</c:v>
                </c:pt>
                <c:pt idx="27954">
                  <c:v>148.00286049413899</c:v>
                </c:pt>
                <c:pt idx="27955">
                  <c:v>148.02022000000599</c:v>
                </c:pt>
                <c:pt idx="27956">
                  <c:v>148.04211483196499</c:v>
                </c:pt>
                <c:pt idx="27957">
                  <c:v>148.05831835502201</c:v>
                </c:pt>
                <c:pt idx="27958">
                  <c:v>148.072721610114</c:v>
                </c:pt>
                <c:pt idx="27959">
                  <c:v>148.081592708128</c:v>
                </c:pt>
                <c:pt idx="27960">
                  <c:v>148.087832584099</c:v>
                </c:pt>
                <c:pt idx="27961">
                  <c:v>148.08446986632401</c:v>
                </c:pt>
                <c:pt idx="27962">
                  <c:v>148.072424828826</c:v>
                </c:pt>
                <c:pt idx="27963">
                  <c:v>148.05631753701499</c:v>
                </c:pt>
                <c:pt idx="27964">
                  <c:v>148.03443776619699</c:v>
                </c:pt>
                <c:pt idx="27965">
                  <c:v>148.01861406112701</c:v>
                </c:pt>
                <c:pt idx="27966">
                  <c:v>148.01594996920201</c:v>
                </c:pt>
                <c:pt idx="27967">
                  <c:v>148.01531999998801</c:v>
                </c:pt>
                <c:pt idx="27968">
                  <c:v>148.01886545889801</c:v>
                </c:pt>
                <c:pt idx="27969">
                  <c:v>148.024391370768</c:v>
                </c:pt>
                <c:pt idx="27970">
                  <c:v>148.02631000004999</c:v>
                </c:pt>
                <c:pt idx="27971">
                  <c:v>148.02718698743701</c:v>
                </c:pt>
                <c:pt idx="27972">
                  <c:v>148.02520602313299</c:v>
                </c:pt>
                <c:pt idx="27973">
                  <c:v>148.01579186062301</c:v>
                </c:pt>
                <c:pt idx="27974">
                  <c:v>148.00307682480801</c:v>
                </c:pt>
                <c:pt idx="27975">
                  <c:v>147.994198340579</c:v>
                </c:pt>
                <c:pt idx="27976">
                  <c:v>147.991767327952</c:v>
                </c:pt>
                <c:pt idx="27977">
                  <c:v>147.99142584563</c:v>
                </c:pt>
                <c:pt idx="27978">
                  <c:v>147.989483187096</c:v>
                </c:pt>
                <c:pt idx="27979">
                  <c:v>147.98975389530301</c:v>
                </c:pt>
                <c:pt idx="27980">
                  <c:v>147.98650914584101</c:v>
                </c:pt>
                <c:pt idx="27981">
                  <c:v>147.985031258769</c:v>
                </c:pt>
                <c:pt idx="27982">
                  <c:v>147.98946999995599</c:v>
                </c:pt>
                <c:pt idx="27983">
                  <c:v>147.995644514264</c:v>
                </c:pt>
                <c:pt idx="27984">
                  <c:v>148.00306719099399</c:v>
                </c:pt>
                <c:pt idx="27985">
                  <c:v>148.011027493835</c:v>
                </c:pt>
                <c:pt idx="27986">
                  <c:v>148.023240514078</c:v>
                </c:pt>
                <c:pt idx="27987">
                  <c:v>148.03595824558201</c:v>
                </c:pt>
                <c:pt idx="27988">
                  <c:v>148.04554313474699</c:v>
                </c:pt>
                <c:pt idx="27989">
                  <c:v>148.04737728995099</c:v>
                </c:pt>
                <c:pt idx="27990">
                  <c:v>148.04354450205699</c:v>
                </c:pt>
                <c:pt idx="27991">
                  <c:v>148.03436714290501</c:v>
                </c:pt>
                <c:pt idx="27992">
                  <c:v>148.030289802038</c:v>
                </c:pt>
                <c:pt idx="27993">
                  <c:v>148.02233022198101</c:v>
                </c:pt>
                <c:pt idx="27994">
                  <c:v>148.01163000003999</c:v>
                </c:pt>
                <c:pt idx="27995">
                  <c:v>147.993431042921</c:v>
                </c:pt>
                <c:pt idx="27996">
                  <c:v>147.97078377032199</c:v>
                </c:pt>
                <c:pt idx="27997">
                  <c:v>147.94730473414899</c:v>
                </c:pt>
                <c:pt idx="27998">
                  <c:v>147.92324616502</c:v>
                </c:pt>
                <c:pt idx="27999">
                  <c:v>147.901822382718</c:v>
                </c:pt>
                <c:pt idx="28000">
                  <c:v>147.87719441594501</c:v>
                </c:pt>
                <c:pt idx="28001">
                  <c:v>147.85390282060899</c:v>
                </c:pt>
                <c:pt idx="28002">
                  <c:v>147.83370663891299</c:v>
                </c:pt>
                <c:pt idx="28003">
                  <c:v>147.81712590255401</c:v>
                </c:pt>
                <c:pt idx="28004">
                  <c:v>147.79862228632999</c:v>
                </c:pt>
                <c:pt idx="28005">
                  <c:v>147.78293797447</c:v>
                </c:pt>
                <c:pt idx="28006">
                  <c:v>147.77323480223899</c:v>
                </c:pt>
                <c:pt idx="28007">
                  <c:v>147.771282059285</c:v>
                </c:pt>
                <c:pt idx="28008">
                  <c:v>147.77314999999999</c:v>
                </c:pt>
                <c:pt idx="28009">
                  <c:v>147.77906195331099</c:v>
                </c:pt>
                <c:pt idx="28010">
                  <c:v>147.786355194875</c:v>
                </c:pt>
                <c:pt idx="28011">
                  <c:v>147.788514960839</c:v>
                </c:pt>
                <c:pt idx="28012">
                  <c:v>147.78839804470201</c:v>
                </c:pt>
                <c:pt idx="28013">
                  <c:v>147.783583309085</c:v>
                </c:pt>
                <c:pt idx="28014">
                  <c:v>147.77301403876399</c:v>
                </c:pt>
                <c:pt idx="28015">
                  <c:v>147.76400594269899</c:v>
                </c:pt>
                <c:pt idx="28016">
                  <c:v>147.76098386049199</c:v>
                </c:pt>
                <c:pt idx="28017">
                  <c:v>147.76275245434999</c:v>
                </c:pt>
                <c:pt idx="28018">
                  <c:v>147.767766521765</c:v>
                </c:pt>
                <c:pt idx="28019">
                  <c:v>147.771159070018</c:v>
                </c:pt>
                <c:pt idx="28020">
                  <c:v>147.77135997748499</c:v>
                </c:pt>
                <c:pt idx="28021">
                  <c:v>147.77334999995901</c:v>
                </c:pt>
                <c:pt idx="28022">
                  <c:v>147.77602552910099</c:v>
                </c:pt>
                <c:pt idx="28023">
                  <c:v>147.77866000000401</c:v>
                </c:pt>
                <c:pt idx="28024">
                  <c:v>147.77800423967099</c:v>
                </c:pt>
                <c:pt idx="28025">
                  <c:v>147.77485249581099</c:v>
                </c:pt>
                <c:pt idx="28026">
                  <c:v>147.770354356155</c:v>
                </c:pt>
                <c:pt idx="28027">
                  <c:v>147.76847224032801</c:v>
                </c:pt>
                <c:pt idx="28028">
                  <c:v>147.76882921399101</c:v>
                </c:pt>
                <c:pt idx="28029">
                  <c:v>147.77394692758401</c:v>
                </c:pt>
                <c:pt idx="28030">
                  <c:v>147.78665623547101</c:v>
                </c:pt>
                <c:pt idx="28031">
                  <c:v>147.79417296413499</c:v>
                </c:pt>
                <c:pt idx="28032">
                  <c:v>147.79884332667299</c:v>
                </c:pt>
                <c:pt idx="28033">
                  <c:v>147.80266999995999</c:v>
                </c:pt>
                <c:pt idx="28034">
                  <c:v>147.80802604893501</c:v>
                </c:pt>
                <c:pt idx="28035">
                  <c:v>147.81115460372001</c:v>
                </c:pt>
                <c:pt idx="28036">
                  <c:v>147.81275162986501</c:v>
                </c:pt>
                <c:pt idx="28037">
                  <c:v>147.810800284154</c:v>
                </c:pt>
                <c:pt idx="28038">
                  <c:v>147.80957553922801</c:v>
                </c:pt>
                <c:pt idx="28039">
                  <c:v>147.81011630915199</c:v>
                </c:pt>
                <c:pt idx="28040">
                  <c:v>147.81361715382701</c:v>
                </c:pt>
                <c:pt idx="28041">
                  <c:v>147.822055672738</c:v>
                </c:pt>
                <c:pt idx="28042">
                  <c:v>147.834905699888</c:v>
                </c:pt>
                <c:pt idx="28043">
                  <c:v>147.854254541139</c:v>
                </c:pt>
                <c:pt idx="28044">
                  <c:v>147.875354166889</c:v>
                </c:pt>
                <c:pt idx="28045">
                  <c:v>147.90695102046499</c:v>
                </c:pt>
                <c:pt idx="28046">
                  <c:v>147.94683901140701</c:v>
                </c:pt>
                <c:pt idx="28047">
                  <c:v>147.96759286796899</c:v>
                </c:pt>
                <c:pt idx="28048">
                  <c:v>147.98769898959401</c:v>
                </c:pt>
                <c:pt idx="28049">
                  <c:v>148.00376703576899</c:v>
                </c:pt>
                <c:pt idx="28050">
                  <c:v>148.01688170707499</c:v>
                </c:pt>
                <c:pt idx="28051">
                  <c:v>148.02626838473199</c:v>
                </c:pt>
                <c:pt idx="28052">
                  <c:v>148.028086315319</c:v>
                </c:pt>
                <c:pt idx="28053">
                  <c:v>148.032880552942</c:v>
                </c:pt>
                <c:pt idx="28054">
                  <c:v>148.035326381077</c:v>
                </c:pt>
                <c:pt idx="28055">
                  <c:v>148.03541996356699</c:v>
                </c:pt>
                <c:pt idx="28056">
                  <c:v>148.03527999996501</c:v>
                </c:pt>
                <c:pt idx="28057">
                  <c:v>148.035617151531</c:v>
                </c:pt>
                <c:pt idx="28058">
                  <c:v>148.04256287908001</c:v>
                </c:pt>
                <c:pt idx="28059">
                  <c:v>148.05676220362699</c:v>
                </c:pt>
                <c:pt idx="28060">
                  <c:v>148.07104474006999</c:v>
                </c:pt>
                <c:pt idx="28061">
                  <c:v>148.084923628159</c:v>
                </c:pt>
                <c:pt idx="28062">
                  <c:v>148.101222424441</c:v>
                </c:pt>
                <c:pt idx="28063">
                  <c:v>148.11749317249499</c:v>
                </c:pt>
                <c:pt idx="28064">
                  <c:v>148.12895614601001</c:v>
                </c:pt>
                <c:pt idx="28065">
                  <c:v>148.141034797543</c:v>
                </c:pt>
                <c:pt idx="28066">
                  <c:v>148.153604349316</c:v>
                </c:pt>
                <c:pt idx="28067">
                  <c:v>148.16492309476001</c:v>
                </c:pt>
                <c:pt idx="28068">
                  <c:v>148.16895000001401</c:v>
                </c:pt>
                <c:pt idx="28069">
                  <c:v>148.168694789423</c:v>
                </c:pt>
                <c:pt idx="28070">
                  <c:v>148.16266365823299</c:v>
                </c:pt>
                <c:pt idx="28071">
                  <c:v>148.15274743645199</c:v>
                </c:pt>
                <c:pt idx="28072">
                  <c:v>148.14393822109199</c:v>
                </c:pt>
                <c:pt idx="28073">
                  <c:v>148.13955294811299</c:v>
                </c:pt>
                <c:pt idx="28074">
                  <c:v>148.13788000001799</c:v>
                </c:pt>
                <c:pt idx="28075">
                  <c:v>148.137653275746</c:v>
                </c:pt>
                <c:pt idx="28076">
                  <c:v>148.136791521323</c:v>
                </c:pt>
                <c:pt idx="28077">
                  <c:v>148.12706785069301</c:v>
                </c:pt>
                <c:pt idx="28078">
                  <c:v>148.105418331718</c:v>
                </c:pt>
                <c:pt idx="28079">
                  <c:v>148.09862000000399</c:v>
                </c:pt>
                <c:pt idx="28080">
                  <c:v>148.09328610658901</c:v>
                </c:pt>
                <c:pt idx="28081">
                  <c:v>148.079780819722</c:v>
                </c:pt>
                <c:pt idx="28082">
                  <c:v>148.06238355086001</c:v>
                </c:pt>
                <c:pt idx="28083">
                  <c:v>148.04936296790601</c:v>
                </c:pt>
                <c:pt idx="28084">
                  <c:v>148.032268721251</c:v>
                </c:pt>
                <c:pt idx="28085">
                  <c:v>148.015311763136</c:v>
                </c:pt>
                <c:pt idx="28086">
                  <c:v>148.00039266587899</c:v>
                </c:pt>
                <c:pt idx="28087">
                  <c:v>147.98515091691999</c:v>
                </c:pt>
                <c:pt idx="28088">
                  <c:v>147.96907691431801</c:v>
                </c:pt>
                <c:pt idx="28089">
                  <c:v>147.961864667649</c:v>
                </c:pt>
                <c:pt idx="28090">
                  <c:v>147.96162099240999</c:v>
                </c:pt>
                <c:pt idx="28091">
                  <c:v>147.96714360797799</c:v>
                </c:pt>
                <c:pt idx="28092">
                  <c:v>147.97563848796401</c:v>
                </c:pt>
                <c:pt idx="28093">
                  <c:v>147.98356999998401</c:v>
                </c:pt>
                <c:pt idx="28094">
                  <c:v>147.98757369456499</c:v>
                </c:pt>
                <c:pt idx="28095">
                  <c:v>147.99381321674301</c:v>
                </c:pt>
                <c:pt idx="28096">
                  <c:v>148.00140891525299</c:v>
                </c:pt>
                <c:pt idx="28097">
                  <c:v>148.010192325189</c:v>
                </c:pt>
                <c:pt idx="28098">
                  <c:v>148.01723781902001</c:v>
                </c:pt>
                <c:pt idx="28099">
                  <c:v>148.01628365617901</c:v>
                </c:pt>
                <c:pt idx="28100">
                  <c:v>148.00415196084199</c:v>
                </c:pt>
                <c:pt idx="28101">
                  <c:v>147.99321025841601</c:v>
                </c:pt>
                <c:pt idx="28102">
                  <c:v>147.99004179657101</c:v>
                </c:pt>
                <c:pt idx="28103">
                  <c:v>147.988233467713</c:v>
                </c:pt>
                <c:pt idx="28104">
                  <c:v>147.99320999998699</c:v>
                </c:pt>
                <c:pt idx="28105">
                  <c:v>147.999093031554</c:v>
                </c:pt>
                <c:pt idx="28106">
                  <c:v>148.01167663350799</c:v>
                </c:pt>
                <c:pt idx="28107">
                  <c:v>148.02727908767</c:v>
                </c:pt>
                <c:pt idx="28108">
                  <c:v>148.04349374678901</c:v>
                </c:pt>
                <c:pt idx="28109">
                  <c:v>148.05716324034401</c:v>
                </c:pt>
                <c:pt idx="28110">
                  <c:v>148.06997948196599</c:v>
                </c:pt>
                <c:pt idx="28111">
                  <c:v>148.08268851190201</c:v>
                </c:pt>
                <c:pt idx="28112">
                  <c:v>148.09496104966701</c:v>
                </c:pt>
                <c:pt idx="28113">
                  <c:v>148.10467665416101</c:v>
                </c:pt>
                <c:pt idx="28114">
                  <c:v>148.113921473895</c:v>
                </c:pt>
                <c:pt idx="28115">
                  <c:v>148.12250695173</c:v>
                </c:pt>
                <c:pt idx="28116">
                  <c:v>148.13628675684299</c:v>
                </c:pt>
                <c:pt idx="28117">
                  <c:v>148.14071162786499</c:v>
                </c:pt>
                <c:pt idx="28118">
                  <c:v>148.14282875525399</c:v>
                </c:pt>
                <c:pt idx="28119">
                  <c:v>148.13982624093899</c:v>
                </c:pt>
                <c:pt idx="28120">
                  <c:v>148.13273024700001</c:v>
                </c:pt>
                <c:pt idx="28121">
                  <c:v>148.12349444586701</c:v>
                </c:pt>
                <c:pt idx="28122">
                  <c:v>148.11264724021001</c:v>
                </c:pt>
                <c:pt idx="28123">
                  <c:v>148.099896387364</c:v>
                </c:pt>
                <c:pt idx="28124">
                  <c:v>148.087275535158</c:v>
                </c:pt>
                <c:pt idx="28125">
                  <c:v>148.074776537367</c:v>
                </c:pt>
                <c:pt idx="28126">
                  <c:v>148.064373902244</c:v>
                </c:pt>
                <c:pt idx="28127">
                  <c:v>148.06016999996601</c:v>
                </c:pt>
                <c:pt idx="28128">
                  <c:v>148.05901436983001</c:v>
                </c:pt>
                <c:pt idx="28129">
                  <c:v>148.05792221657799</c:v>
                </c:pt>
                <c:pt idx="28130">
                  <c:v>148.057613048333</c:v>
                </c:pt>
                <c:pt idx="28131">
                  <c:v>148.05251539879001</c:v>
                </c:pt>
                <c:pt idx="28132">
                  <c:v>148.045524120008</c:v>
                </c:pt>
                <c:pt idx="28133">
                  <c:v>148.04231726831</c:v>
                </c:pt>
                <c:pt idx="28134">
                  <c:v>148.03889348775201</c:v>
                </c:pt>
                <c:pt idx="28135">
                  <c:v>148.029994448407</c:v>
                </c:pt>
                <c:pt idx="28136">
                  <c:v>148.01840403590501</c:v>
                </c:pt>
                <c:pt idx="28137">
                  <c:v>148.017707726727</c:v>
                </c:pt>
                <c:pt idx="28138">
                  <c:v>148.01770191734499</c:v>
                </c:pt>
                <c:pt idx="28139">
                  <c:v>148.010361290986</c:v>
                </c:pt>
                <c:pt idx="28140">
                  <c:v>148.00592830791101</c:v>
                </c:pt>
                <c:pt idx="28141">
                  <c:v>148.00136999999</c:v>
                </c:pt>
                <c:pt idx="28142">
                  <c:v>148.004415956787</c:v>
                </c:pt>
                <c:pt idx="28143">
                  <c:v>148.01162541120399</c:v>
                </c:pt>
                <c:pt idx="28144">
                  <c:v>148.017036829343</c:v>
                </c:pt>
                <c:pt idx="28145">
                  <c:v>148.01973866380499</c:v>
                </c:pt>
                <c:pt idx="28146">
                  <c:v>148.01864387575401</c:v>
                </c:pt>
                <c:pt idx="28147">
                  <c:v>148.014821868383</c:v>
                </c:pt>
                <c:pt idx="28148">
                  <c:v>148.01234679093699</c:v>
                </c:pt>
                <c:pt idx="28149">
                  <c:v>148.010381745789</c:v>
                </c:pt>
                <c:pt idx="28150">
                  <c:v>148.009404907055</c:v>
                </c:pt>
                <c:pt idx="28151">
                  <c:v>148.010501956528</c:v>
                </c:pt>
                <c:pt idx="28152">
                  <c:v>148.01629576054199</c:v>
                </c:pt>
                <c:pt idx="28153">
                  <c:v>148.021721772891</c:v>
                </c:pt>
                <c:pt idx="28154">
                  <c:v>148.024429371727</c:v>
                </c:pt>
                <c:pt idx="28155">
                  <c:v>148.029292650006</c:v>
                </c:pt>
                <c:pt idx="28156">
                  <c:v>148.034428490008</c:v>
                </c:pt>
                <c:pt idx="28157">
                  <c:v>148.03588745725099</c:v>
                </c:pt>
                <c:pt idx="28158">
                  <c:v>148.034849999979</c:v>
                </c:pt>
                <c:pt idx="28159">
                  <c:v>148.02701348433001</c:v>
                </c:pt>
                <c:pt idx="28160">
                  <c:v>148.02691022665499</c:v>
                </c:pt>
                <c:pt idx="28161">
                  <c:v>148.02839978064799</c:v>
                </c:pt>
                <c:pt idx="28162">
                  <c:v>148.032158197239</c:v>
                </c:pt>
                <c:pt idx="28163">
                  <c:v>148.03622027918399</c:v>
                </c:pt>
                <c:pt idx="28164">
                  <c:v>148.04365770497</c:v>
                </c:pt>
                <c:pt idx="28165">
                  <c:v>148.058438767578</c:v>
                </c:pt>
                <c:pt idx="28166">
                  <c:v>148.07262967034401</c:v>
                </c:pt>
                <c:pt idx="28167">
                  <c:v>148.07945199557699</c:v>
                </c:pt>
                <c:pt idx="28168">
                  <c:v>148.077697373863</c:v>
                </c:pt>
                <c:pt idx="28169">
                  <c:v>148.07038169044699</c:v>
                </c:pt>
                <c:pt idx="28170">
                  <c:v>148.06649220111601</c:v>
                </c:pt>
                <c:pt idx="28171">
                  <c:v>148.06386000005699</c:v>
                </c:pt>
                <c:pt idx="28172">
                  <c:v>148.062586451225</c:v>
                </c:pt>
                <c:pt idx="28173">
                  <c:v>148.060619935765</c:v>
                </c:pt>
                <c:pt idx="28174">
                  <c:v>148.052059284016</c:v>
                </c:pt>
                <c:pt idx="28175">
                  <c:v>148.041653997986</c:v>
                </c:pt>
                <c:pt idx="28176">
                  <c:v>148.033620747219</c:v>
                </c:pt>
                <c:pt idx="28177">
                  <c:v>148.02985999997</c:v>
                </c:pt>
                <c:pt idx="28178">
                  <c:v>148.029024297874</c:v>
                </c:pt>
                <c:pt idx="28179">
                  <c:v>148.02740770543701</c:v>
                </c:pt>
                <c:pt idx="28180">
                  <c:v>148.02678779176</c:v>
                </c:pt>
                <c:pt idx="28181">
                  <c:v>148.02502879025201</c:v>
                </c:pt>
                <c:pt idx="28182">
                  <c:v>148.02037844141799</c:v>
                </c:pt>
                <c:pt idx="28183">
                  <c:v>148.01341121943699</c:v>
                </c:pt>
                <c:pt idx="28184">
                  <c:v>148.00361433106599</c:v>
                </c:pt>
                <c:pt idx="28185">
                  <c:v>148.00624063081699</c:v>
                </c:pt>
                <c:pt idx="28186">
                  <c:v>148.00685085640799</c:v>
                </c:pt>
                <c:pt idx="28187">
                  <c:v>148.00566931961501</c:v>
                </c:pt>
                <c:pt idx="28188">
                  <c:v>148.00292668087499</c:v>
                </c:pt>
                <c:pt idx="28189">
                  <c:v>147.99824655072601</c:v>
                </c:pt>
                <c:pt idx="28190">
                  <c:v>147.992334096881</c:v>
                </c:pt>
                <c:pt idx="28191">
                  <c:v>147.98688098681501</c:v>
                </c:pt>
                <c:pt idx="28192">
                  <c:v>147.981109931026</c:v>
                </c:pt>
                <c:pt idx="28193">
                  <c:v>147.97350214698801</c:v>
                </c:pt>
                <c:pt idx="28194">
                  <c:v>147.967520117638</c:v>
                </c:pt>
                <c:pt idx="28195">
                  <c:v>147.95468468792001</c:v>
                </c:pt>
                <c:pt idx="28196">
                  <c:v>147.934486782997</c:v>
                </c:pt>
                <c:pt idx="28197">
                  <c:v>147.923249999993</c:v>
                </c:pt>
                <c:pt idx="28198">
                  <c:v>147.91286000003001</c:v>
                </c:pt>
                <c:pt idx="28199">
                  <c:v>147.91222013939401</c:v>
                </c:pt>
                <c:pt idx="28200">
                  <c:v>147.91099967061501</c:v>
                </c:pt>
                <c:pt idx="28201">
                  <c:v>147.91044055330499</c:v>
                </c:pt>
                <c:pt idx="28202">
                  <c:v>147.911975332005</c:v>
                </c:pt>
                <c:pt idx="28203">
                  <c:v>147.91528014978601</c:v>
                </c:pt>
                <c:pt idx="28204">
                  <c:v>147.92011521528499</c:v>
                </c:pt>
                <c:pt idx="28205">
                  <c:v>147.93095892163501</c:v>
                </c:pt>
                <c:pt idx="28206">
                  <c:v>147.94548373774501</c:v>
                </c:pt>
                <c:pt idx="28207">
                  <c:v>147.960017543519</c:v>
                </c:pt>
                <c:pt idx="28208">
                  <c:v>147.96690094794499</c:v>
                </c:pt>
                <c:pt idx="28209">
                  <c:v>147.975769999953</c:v>
                </c:pt>
                <c:pt idx="28210">
                  <c:v>147.984847653782</c:v>
                </c:pt>
                <c:pt idx="28211">
                  <c:v>147.99552364160101</c:v>
                </c:pt>
                <c:pt idx="28212">
                  <c:v>148.00790054882799</c:v>
                </c:pt>
                <c:pt idx="28213">
                  <c:v>148.019408449324</c:v>
                </c:pt>
                <c:pt idx="28214">
                  <c:v>148.03013997506901</c:v>
                </c:pt>
                <c:pt idx="28215">
                  <c:v>148.03938977816699</c:v>
                </c:pt>
                <c:pt idx="28216">
                  <c:v>148.045764790877</c:v>
                </c:pt>
                <c:pt idx="28217">
                  <c:v>148.05192447747899</c:v>
                </c:pt>
                <c:pt idx="28218">
                  <c:v>148.06133894726599</c:v>
                </c:pt>
                <c:pt idx="28219">
                  <c:v>148.06861887697701</c:v>
                </c:pt>
                <c:pt idx="28220">
                  <c:v>148.067074248616</c:v>
                </c:pt>
                <c:pt idx="28221">
                  <c:v>148.06992180645199</c:v>
                </c:pt>
                <c:pt idx="28222">
                  <c:v>148.07007999997899</c:v>
                </c:pt>
                <c:pt idx="28223">
                  <c:v>148.06963863546099</c:v>
                </c:pt>
                <c:pt idx="28224">
                  <c:v>148.06352584878499</c:v>
                </c:pt>
                <c:pt idx="28225">
                  <c:v>148.05345107663399</c:v>
                </c:pt>
                <c:pt idx="28226">
                  <c:v>148.04314275368901</c:v>
                </c:pt>
                <c:pt idx="28227">
                  <c:v>148.03214028782901</c:v>
                </c:pt>
                <c:pt idx="28228">
                  <c:v>148.02082698103399</c:v>
                </c:pt>
                <c:pt idx="28229">
                  <c:v>148.00801878791199</c:v>
                </c:pt>
                <c:pt idx="28230">
                  <c:v>147.991943618688</c:v>
                </c:pt>
                <c:pt idx="28231">
                  <c:v>147.97796940081</c:v>
                </c:pt>
                <c:pt idx="28232">
                  <c:v>147.96640801766</c:v>
                </c:pt>
                <c:pt idx="28233">
                  <c:v>147.955373333739</c:v>
                </c:pt>
                <c:pt idx="28234">
                  <c:v>147.947362808777</c:v>
                </c:pt>
                <c:pt idx="28235">
                  <c:v>147.93470376151299</c:v>
                </c:pt>
                <c:pt idx="28236">
                  <c:v>147.91760000001099</c:v>
                </c:pt>
                <c:pt idx="28237">
                  <c:v>147.897999312221</c:v>
                </c:pt>
                <c:pt idx="28238">
                  <c:v>147.89128363918601</c:v>
                </c:pt>
                <c:pt idx="28239">
                  <c:v>147.88462770068401</c:v>
                </c:pt>
                <c:pt idx="28240">
                  <c:v>147.879565950635</c:v>
                </c:pt>
                <c:pt idx="28241">
                  <c:v>147.87667747056301</c:v>
                </c:pt>
                <c:pt idx="28242">
                  <c:v>147.87611853731099</c:v>
                </c:pt>
                <c:pt idx="28243">
                  <c:v>147.87863492844701</c:v>
                </c:pt>
                <c:pt idx="28244">
                  <c:v>147.88117131021701</c:v>
                </c:pt>
                <c:pt idx="28245">
                  <c:v>147.881693353213</c:v>
                </c:pt>
                <c:pt idx="28246">
                  <c:v>147.87869239965701</c:v>
                </c:pt>
                <c:pt idx="28247">
                  <c:v>147.87890889373901</c:v>
                </c:pt>
                <c:pt idx="28248">
                  <c:v>147.88969824860101</c:v>
                </c:pt>
                <c:pt idx="28249">
                  <c:v>147.902636411945</c:v>
                </c:pt>
                <c:pt idx="28250">
                  <c:v>147.91819999998901</c:v>
                </c:pt>
                <c:pt idx="28251">
                  <c:v>147.937774100333</c:v>
                </c:pt>
                <c:pt idx="28252">
                  <c:v>147.952213949802</c:v>
                </c:pt>
                <c:pt idx="28253">
                  <c:v>147.957150256821</c:v>
                </c:pt>
                <c:pt idx="28254">
                  <c:v>147.95555598038399</c:v>
                </c:pt>
                <c:pt idx="28255">
                  <c:v>147.95598006271501</c:v>
                </c:pt>
                <c:pt idx="28256">
                  <c:v>147.958794803296</c:v>
                </c:pt>
                <c:pt idx="28257">
                  <c:v>147.96151465087399</c:v>
                </c:pt>
                <c:pt idx="28258">
                  <c:v>147.966922935345</c:v>
                </c:pt>
                <c:pt idx="28259">
                  <c:v>147.975024390296</c:v>
                </c:pt>
                <c:pt idx="28260">
                  <c:v>147.980801870112</c:v>
                </c:pt>
                <c:pt idx="28261">
                  <c:v>147.98175017733001</c:v>
                </c:pt>
                <c:pt idx="28262">
                  <c:v>147.97878590543399</c:v>
                </c:pt>
                <c:pt idx="28263">
                  <c:v>147.972794012328</c:v>
                </c:pt>
                <c:pt idx="28264">
                  <c:v>147.96941999998199</c:v>
                </c:pt>
                <c:pt idx="28265">
                  <c:v>147.96842615155001</c:v>
                </c:pt>
                <c:pt idx="28266">
                  <c:v>147.96849598767901</c:v>
                </c:pt>
                <c:pt idx="28267">
                  <c:v>147.96621630395299</c:v>
                </c:pt>
                <c:pt idx="28268">
                  <c:v>147.96404275926301</c:v>
                </c:pt>
                <c:pt idx="28269">
                  <c:v>147.962238713819</c:v>
                </c:pt>
                <c:pt idx="28270">
                  <c:v>147.96241553391201</c:v>
                </c:pt>
                <c:pt idx="28271">
                  <c:v>147.96602425664</c:v>
                </c:pt>
                <c:pt idx="28272">
                  <c:v>147.96922505654601</c:v>
                </c:pt>
                <c:pt idx="28273">
                  <c:v>147.969263146354</c:v>
                </c:pt>
                <c:pt idx="28274">
                  <c:v>147.97030410278199</c:v>
                </c:pt>
                <c:pt idx="28275">
                  <c:v>147.97156883097699</c:v>
                </c:pt>
                <c:pt idx="28276">
                  <c:v>147.96933325869799</c:v>
                </c:pt>
                <c:pt idx="28277">
                  <c:v>147.96953999997299</c:v>
                </c:pt>
                <c:pt idx="28278">
                  <c:v>147.969773137251</c:v>
                </c:pt>
                <c:pt idx="28279">
                  <c:v>147.96340826895999</c:v>
                </c:pt>
                <c:pt idx="28280">
                  <c:v>147.95625172231101</c:v>
                </c:pt>
                <c:pt idx="28281">
                  <c:v>147.953468499384</c:v>
                </c:pt>
                <c:pt idx="28282">
                  <c:v>147.95570293063301</c:v>
                </c:pt>
                <c:pt idx="28283">
                  <c:v>147.96058982988501</c:v>
                </c:pt>
                <c:pt idx="28284">
                  <c:v>147.96465558503101</c:v>
                </c:pt>
                <c:pt idx="28285">
                  <c:v>147.96674754283299</c:v>
                </c:pt>
                <c:pt idx="28286">
                  <c:v>147.96602326749201</c:v>
                </c:pt>
                <c:pt idx="28287">
                  <c:v>147.96244172119199</c:v>
                </c:pt>
                <c:pt idx="28288">
                  <c:v>147.95714000003201</c:v>
                </c:pt>
                <c:pt idx="28289">
                  <c:v>147.956486971023</c:v>
                </c:pt>
                <c:pt idx="28290">
                  <c:v>147.93378000003699</c:v>
                </c:pt>
                <c:pt idx="28291">
                  <c:v>147.93378000003901</c:v>
                </c:pt>
                <c:pt idx="28292">
                  <c:v>147.92694908488701</c:v>
                </c:pt>
                <c:pt idx="28293">
                  <c:v>147.918238028411</c:v>
                </c:pt>
                <c:pt idx="28294">
                  <c:v>147.90594501735899</c:v>
                </c:pt>
                <c:pt idx="28295">
                  <c:v>147.89122915806601</c:v>
                </c:pt>
                <c:pt idx="28296">
                  <c:v>147.87840718418599</c:v>
                </c:pt>
                <c:pt idx="28297">
                  <c:v>147.86654333845499</c:v>
                </c:pt>
                <c:pt idx="28298">
                  <c:v>147.855962567364</c:v>
                </c:pt>
                <c:pt idx="28299">
                  <c:v>147.85069581393799</c:v>
                </c:pt>
                <c:pt idx="28300">
                  <c:v>147.847389533924</c:v>
                </c:pt>
                <c:pt idx="28301">
                  <c:v>147.847684236985</c:v>
                </c:pt>
                <c:pt idx="28302">
                  <c:v>147.846969677586</c:v>
                </c:pt>
                <c:pt idx="28303">
                  <c:v>147.84584000003801</c:v>
                </c:pt>
                <c:pt idx="28304">
                  <c:v>147.84857975227101</c:v>
                </c:pt>
                <c:pt idx="28305">
                  <c:v>147.852759845436</c:v>
                </c:pt>
                <c:pt idx="28306">
                  <c:v>147.863728526188</c:v>
                </c:pt>
                <c:pt idx="28307">
                  <c:v>147.888615274084</c:v>
                </c:pt>
                <c:pt idx="28308">
                  <c:v>147.906057576492</c:v>
                </c:pt>
                <c:pt idx="28309">
                  <c:v>147.92428628739299</c:v>
                </c:pt>
                <c:pt idx="28310">
                  <c:v>147.93880267218501</c:v>
                </c:pt>
                <c:pt idx="28311">
                  <c:v>147.94878573814501</c:v>
                </c:pt>
                <c:pt idx="28312">
                  <c:v>147.95387891857101</c:v>
                </c:pt>
                <c:pt idx="28313">
                  <c:v>147.951979999949</c:v>
                </c:pt>
                <c:pt idx="28314">
                  <c:v>147.95445760420401</c:v>
                </c:pt>
                <c:pt idx="28315">
                  <c:v>147.96075149205399</c:v>
                </c:pt>
                <c:pt idx="28316">
                  <c:v>147.96388562035</c:v>
                </c:pt>
                <c:pt idx="28317">
                  <c:v>147.96197782605401</c:v>
                </c:pt>
                <c:pt idx="28318">
                  <c:v>147.96045697337399</c:v>
                </c:pt>
                <c:pt idx="28319">
                  <c:v>147.96286293156999</c:v>
                </c:pt>
                <c:pt idx="28320">
                  <c:v>147.96813044508701</c:v>
                </c:pt>
                <c:pt idx="28321">
                  <c:v>147.97429616742801</c:v>
                </c:pt>
                <c:pt idx="28322">
                  <c:v>147.981970854313</c:v>
                </c:pt>
                <c:pt idx="28323">
                  <c:v>147.986346816918</c:v>
                </c:pt>
                <c:pt idx="28324">
                  <c:v>147.99692999995801</c:v>
                </c:pt>
                <c:pt idx="28325">
                  <c:v>148.0057691344</c:v>
                </c:pt>
                <c:pt idx="28326">
                  <c:v>148.014018106885</c:v>
                </c:pt>
                <c:pt idx="28327">
                  <c:v>148.024514348308</c:v>
                </c:pt>
                <c:pt idx="28328">
                  <c:v>148.033761746886</c:v>
                </c:pt>
                <c:pt idx="28329">
                  <c:v>148.03649001762699</c:v>
                </c:pt>
                <c:pt idx="28330">
                  <c:v>148.03709981541999</c:v>
                </c:pt>
                <c:pt idx="28331">
                  <c:v>148.03174424826699</c:v>
                </c:pt>
                <c:pt idx="28332">
                  <c:v>148.02619854085901</c:v>
                </c:pt>
                <c:pt idx="28333">
                  <c:v>148.01353169203901</c:v>
                </c:pt>
                <c:pt idx="28334">
                  <c:v>148.00607004110699</c:v>
                </c:pt>
                <c:pt idx="28335">
                  <c:v>147.99925357340501</c:v>
                </c:pt>
                <c:pt idx="28336">
                  <c:v>147.994639999996</c:v>
                </c:pt>
                <c:pt idx="28337">
                  <c:v>147.98793384497401</c:v>
                </c:pt>
                <c:pt idx="28338">
                  <c:v>147.98282009073</c:v>
                </c:pt>
                <c:pt idx="28339">
                  <c:v>147.979622707342</c:v>
                </c:pt>
                <c:pt idx="28340">
                  <c:v>147.97715355762699</c:v>
                </c:pt>
                <c:pt idx="28341">
                  <c:v>147.97326996663901</c:v>
                </c:pt>
                <c:pt idx="28342">
                  <c:v>147.96640838339101</c:v>
                </c:pt>
                <c:pt idx="28343">
                  <c:v>147.96045200330701</c:v>
                </c:pt>
                <c:pt idx="28344">
                  <c:v>147.95836405541399</c:v>
                </c:pt>
                <c:pt idx="28345">
                  <c:v>147.95101528217799</c:v>
                </c:pt>
                <c:pt idx="28346">
                  <c:v>147.94275590211399</c:v>
                </c:pt>
                <c:pt idx="28347">
                  <c:v>147.941405815325</c:v>
                </c:pt>
                <c:pt idx="28348">
                  <c:v>147.94941999997201</c:v>
                </c:pt>
                <c:pt idx="28349">
                  <c:v>147.95937254504801</c:v>
                </c:pt>
                <c:pt idx="28350">
                  <c:v>147.97022307444101</c:v>
                </c:pt>
                <c:pt idx="28351">
                  <c:v>147.98192257013801</c:v>
                </c:pt>
                <c:pt idx="28352">
                  <c:v>147.99111946668199</c:v>
                </c:pt>
                <c:pt idx="28353">
                  <c:v>148.00059825447499</c:v>
                </c:pt>
                <c:pt idx="28354">
                  <c:v>148.00793022127701</c:v>
                </c:pt>
                <c:pt idx="28355">
                  <c:v>148.011434607251</c:v>
                </c:pt>
                <c:pt idx="28356">
                  <c:v>148.01271348831301</c:v>
                </c:pt>
                <c:pt idx="28357">
                  <c:v>148.01863456110499</c:v>
                </c:pt>
                <c:pt idx="28358">
                  <c:v>148.02658659909599</c:v>
                </c:pt>
                <c:pt idx="28359">
                  <c:v>148.014175460844</c:v>
                </c:pt>
                <c:pt idx="28360">
                  <c:v>147.99218524674399</c:v>
                </c:pt>
                <c:pt idx="28361">
                  <c:v>147.95894294342</c:v>
                </c:pt>
                <c:pt idx="28362">
                  <c:v>147.92664742449901</c:v>
                </c:pt>
                <c:pt idx="28363">
                  <c:v>147.91359869900799</c:v>
                </c:pt>
                <c:pt idx="28364">
                  <c:v>147.90600597257699</c:v>
                </c:pt>
                <c:pt idx="28365">
                  <c:v>147.89724566292401</c:v>
                </c:pt>
                <c:pt idx="28366">
                  <c:v>147.88849612011501</c:v>
                </c:pt>
                <c:pt idx="28367">
                  <c:v>147.87913866411199</c:v>
                </c:pt>
                <c:pt idx="28368">
                  <c:v>147.86820317556399</c:v>
                </c:pt>
                <c:pt idx="28369">
                  <c:v>147.859854349503</c:v>
                </c:pt>
                <c:pt idx="28370">
                  <c:v>147.85409246986401</c:v>
                </c:pt>
                <c:pt idx="28371">
                  <c:v>147.850008410919</c:v>
                </c:pt>
                <c:pt idx="28372">
                  <c:v>147.852829585319</c:v>
                </c:pt>
                <c:pt idx="28373">
                  <c:v>147.85810999995701</c:v>
                </c:pt>
                <c:pt idx="28374">
                  <c:v>147.86989264840801</c:v>
                </c:pt>
                <c:pt idx="28375">
                  <c:v>147.88935999995701</c:v>
                </c:pt>
                <c:pt idx="28376">
                  <c:v>147.90144326102799</c:v>
                </c:pt>
                <c:pt idx="28377">
                  <c:v>147.92163036237901</c:v>
                </c:pt>
                <c:pt idx="28378">
                  <c:v>147.93484793914399</c:v>
                </c:pt>
                <c:pt idx="28379">
                  <c:v>147.94304413670901</c:v>
                </c:pt>
                <c:pt idx="28380">
                  <c:v>147.94758241902201</c:v>
                </c:pt>
                <c:pt idx="28381">
                  <c:v>147.94920200303201</c:v>
                </c:pt>
                <c:pt idx="28382">
                  <c:v>147.950741197328</c:v>
                </c:pt>
                <c:pt idx="28383">
                  <c:v>147.96017983924099</c:v>
                </c:pt>
                <c:pt idx="28384">
                  <c:v>147.974050080437</c:v>
                </c:pt>
                <c:pt idx="28385">
                  <c:v>147.984731114959</c:v>
                </c:pt>
                <c:pt idx="28386">
                  <c:v>147.98714068757599</c:v>
                </c:pt>
                <c:pt idx="28387">
                  <c:v>147.99158375314701</c:v>
                </c:pt>
                <c:pt idx="28388">
                  <c:v>147.99496000000099</c:v>
                </c:pt>
                <c:pt idx="28389">
                  <c:v>147.99813903926901</c:v>
                </c:pt>
                <c:pt idx="28390">
                  <c:v>148.000326807927</c:v>
                </c:pt>
                <c:pt idx="28391">
                  <c:v>147.998563101066</c:v>
                </c:pt>
                <c:pt idx="28392">
                  <c:v>147.99165392742299</c:v>
                </c:pt>
                <c:pt idx="28393">
                  <c:v>147.98466697104001</c:v>
                </c:pt>
                <c:pt idx="28394">
                  <c:v>147.98424775804901</c:v>
                </c:pt>
                <c:pt idx="28395">
                  <c:v>147.98973389124399</c:v>
                </c:pt>
                <c:pt idx="28396">
                  <c:v>147.996723776902</c:v>
                </c:pt>
                <c:pt idx="28397">
                  <c:v>148.000442795537</c:v>
                </c:pt>
                <c:pt idx="28398">
                  <c:v>148.00324794391699</c:v>
                </c:pt>
                <c:pt idx="28399">
                  <c:v>148.00760206739099</c:v>
                </c:pt>
                <c:pt idx="28400">
                  <c:v>148.00732000001801</c:v>
                </c:pt>
                <c:pt idx="28401">
                  <c:v>148.00667147659499</c:v>
                </c:pt>
                <c:pt idx="28402">
                  <c:v>148.00451999996901</c:v>
                </c:pt>
                <c:pt idx="28403">
                  <c:v>148.00393494127201</c:v>
                </c:pt>
                <c:pt idx="28404">
                  <c:v>148.00452828378999</c:v>
                </c:pt>
                <c:pt idx="28405">
                  <c:v>148.00660939725401</c:v>
                </c:pt>
                <c:pt idx="28406">
                  <c:v>148.00602291600401</c:v>
                </c:pt>
                <c:pt idx="28407">
                  <c:v>148.00224795248599</c:v>
                </c:pt>
                <c:pt idx="28408">
                  <c:v>148.000029059913</c:v>
                </c:pt>
                <c:pt idx="28409">
                  <c:v>147.99783550457801</c:v>
                </c:pt>
                <c:pt idx="28410">
                  <c:v>147.99871739904401</c:v>
                </c:pt>
                <c:pt idx="28411">
                  <c:v>147.99472535519601</c:v>
                </c:pt>
                <c:pt idx="28412">
                  <c:v>147.98873891613599</c:v>
                </c:pt>
                <c:pt idx="28413">
                  <c:v>147.98521094148401</c:v>
                </c:pt>
                <c:pt idx="28414">
                  <c:v>147.993448052509</c:v>
                </c:pt>
                <c:pt idx="28415">
                  <c:v>148.00226125212399</c:v>
                </c:pt>
                <c:pt idx="28416">
                  <c:v>148.01013054978799</c:v>
                </c:pt>
                <c:pt idx="28417">
                  <c:v>148.01218096952499</c:v>
                </c:pt>
                <c:pt idx="28418">
                  <c:v>148.01351754680999</c:v>
                </c:pt>
                <c:pt idx="28419">
                  <c:v>148.016204240056</c:v>
                </c:pt>
                <c:pt idx="28420">
                  <c:v>148.01961293612899</c:v>
                </c:pt>
                <c:pt idx="28421">
                  <c:v>148.022452830395</c:v>
                </c:pt>
                <c:pt idx="28422">
                  <c:v>148.02442319219699</c:v>
                </c:pt>
                <c:pt idx="28423">
                  <c:v>148.02480066650301</c:v>
                </c:pt>
                <c:pt idx="28424">
                  <c:v>148.01739158378999</c:v>
                </c:pt>
                <c:pt idx="28425">
                  <c:v>148.011889999994</c:v>
                </c:pt>
                <c:pt idx="28426">
                  <c:v>148.01066816880299</c:v>
                </c:pt>
                <c:pt idx="28427">
                  <c:v>148.008490475797</c:v>
                </c:pt>
                <c:pt idx="28428">
                  <c:v>148.00873727680599</c:v>
                </c:pt>
                <c:pt idx="28429">
                  <c:v>148.009996658803</c:v>
                </c:pt>
                <c:pt idx="28430">
                  <c:v>148.01010658093699</c:v>
                </c:pt>
                <c:pt idx="28431">
                  <c:v>148.011284527974</c:v>
                </c:pt>
                <c:pt idx="28432">
                  <c:v>148.01354196854101</c:v>
                </c:pt>
                <c:pt idx="28433">
                  <c:v>148.01538251281301</c:v>
                </c:pt>
                <c:pt idx="28434">
                  <c:v>148.01841371056099</c:v>
                </c:pt>
                <c:pt idx="28435">
                  <c:v>148.023664530308</c:v>
                </c:pt>
                <c:pt idx="28436">
                  <c:v>148.04151072047699</c:v>
                </c:pt>
                <c:pt idx="28437">
                  <c:v>148.05668918537199</c:v>
                </c:pt>
                <c:pt idx="28438">
                  <c:v>148.0692</c:v>
                </c:pt>
                <c:pt idx="28439">
                  <c:v>148.0767878602</c:v>
                </c:pt>
                <c:pt idx="28440">
                  <c:v>148.083544188274</c:v>
                </c:pt>
                <c:pt idx="28441">
                  <c:v>148.08790718268699</c:v>
                </c:pt>
                <c:pt idx="28442">
                  <c:v>148.091127223098</c:v>
                </c:pt>
                <c:pt idx="28443">
                  <c:v>148.09714069966199</c:v>
                </c:pt>
                <c:pt idx="28444">
                  <c:v>148.10608855789999</c:v>
                </c:pt>
                <c:pt idx="28445">
                  <c:v>148.11439474631101</c:v>
                </c:pt>
                <c:pt idx="28446">
                  <c:v>148.12351587824199</c:v>
                </c:pt>
                <c:pt idx="28447">
                  <c:v>148.13678475934799</c:v>
                </c:pt>
                <c:pt idx="28448">
                  <c:v>148.14489172340799</c:v>
                </c:pt>
                <c:pt idx="28449">
                  <c:v>148.14715999999399</c:v>
                </c:pt>
                <c:pt idx="28450">
                  <c:v>148.14855059931401</c:v>
                </c:pt>
                <c:pt idx="28451">
                  <c:v>148.14214109986099</c:v>
                </c:pt>
                <c:pt idx="28452">
                  <c:v>148.131954523784</c:v>
                </c:pt>
                <c:pt idx="28453">
                  <c:v>148.12056206350499</c:v>
                </c:pt>
                <c:pt idx="28454">
                  <c:v>148.10850863092</c:v>
                </c:pt>
                <c:pt idx="28455">
                  <c:v>148.09952201688199</c:v>
                </c:pt>
                <c:pt idx="28456">
                  <c:v>148.09012313387501</c:v>
                </c:pt>
                <c:pt idx="28457">
                  <c:v>148.07866551602601</c:v>
                </c:pt>
                <c:pt idx="28458">
                  <c:v>148.07367164766401</c:v>
                </c:pt>
                <c:pt idx="28459">
                  <c:v>148.071496435939</c:v>
                </c:pt>
                <c:pt idx="28460">
                  <c:v>148.07705388120101</c:v>
                </c:pt>
                <c:pt idx="28461">
                  <c:v>148.075059999975</c:v>
                </c:pt>
                <c:pt idx="28462">
                  <c:v>148.06886719102701</c:v>
                </c:pt>
                <c:pt idx="28463">
                  <c:v>148.06488121887699</c:v>
                </c:pt>
                <c:pt idx="28464">
                  <c:v>148.05968435468401</c:v>
                </c:pt>
                <c:pt idx="28465">
                  <c:v>148.050731949382</c:v>
                </c:pt>
                <c:pt idx="28466">
                  <c:v>148.03870678883899</c:v>
                </c:pt>
                <c:pt idx="28467">
                  <c:v>148.02661084936</c:v>
                </c:pt>
                <c:pt idx="28468">
                  <c:v>148.01169710526699</c:v>
                </c:pt>
                <c:pt idx="28469">
                  <c:v>148.00093636968799</c:v>
                </c:pt>
                <c:pt idx="28470">
                  <c:v>147.98740287180499</c:v>
                </c:pt>
                <c:pt idx="28471">
                  <c:v>147.97351529282199</c:v>
                </c:pt>
                <c:pt idx="28472">
                  <c:v>147.96633928476601</c:v>
                </c:pt>
                <c:pt idx="28473">
                  <c:v>147.95940999996401</c:v>
                </c:pt>
                <c:pt idx="28474">
                  <c:v>147.95396850064901</c:v>
                </c:pt>
                <c:pt idx="28475">
                  <c:v>147.94920351156799</c:v>
                </c:pt>
                <c:pt idx="28476">
                  <c:v>147.94578392046199</c:v>
                </c:pt>
                <c:pt idx="28477">
                  <c:v>147.94595366360599</c:v>
                </c:pt>
                <c:pt idx="28478">
                  <c:v>147.94864519739099</c:v>
                </c:pt>
                <c:pt idx="28479">
                  <c:v>147.94990496624899</c:v>
                </c:pt>
                <c:pt idx="28480">
                  <c:v>147.95053864911301</c:v>
                </c:pt>
                <c:pt idx="28481">
                  <c:v>147.95235862996901</c:v>
                </c:pt>
                <c:pt idx="28482">
                  <c:v>147.95526858797299</c:v>
                </c:pt>
                <c:pt idx="28483">
                  <c:v>147.95667000000699</c:v>
                </c:pt>
                <c:pt idx="28484">
                  <c:v>147.968565170012</c:v>
                </c:pt>
                <c:pt idx="28485">
                  <c:v>147.98279716569701</c:v>
                </c:pt>
                <c:pt idx="28486">
                  <c:v>147.99744678058599</c:v>
                </c:pt>
                <c:pt idx="28487">
                  <c:v>148.01326882053999</c:v>
                </c:pt>
                <c:pt idx="28488">
                  <c:v>148.02171149765601</c:v>
                </c:pt>
                <c:pt idx="28489">
                  <c:v>148.02659966117301</c:v>
                </c:pt>
                <c:pt idx="28490">
                  <c:v>148.03111832292899</c:v>
                </c:pt>
                <c:pt idx="28491">
                  <c:v>148.03847761608799</c:v>
                </c:pt>
                <c:pt idx="28492">
                  <c:v>148.05102262043599</c:v>
                </c:pt>
                <c:pt idx="28493">
                  <c:v>148.06535388446599</c:v>
                </c:pt>
                <c:pt idx="28494">
                  <c:v>148.08128426890201</c:v>
                </c:pt>
                <c:pt idx="28495">
                  <c:v>148.09278838800401</c:v>
                </c:pt>
                <c:pt idx="28496">
                  <c:v>148.10023220798601</c:v>
                </c:pt>
                <c:pt idx="28497">
                  <c:v>148.09908818085401</c:v>
                </c:pt>
                <c:pt idx="28498">
                  <c:v>148.098049999979</c:v>
                </c:pt>
                <c:pt idx="28499">
                  <c:v>148.08555899617099</c:v>
                </c:pt>
                <c:pt idx="28500">
                  <c:v>148.07058588652501</c:v>
                </c:pt>
                <c:pt idx="28501">
                  <c:v>148.05487038563601</c:v>
                </c:pt>
                <c:pt idx="28502">
                  <c:v>148.04061578786099</c:v>
                </c:pt>
                <c:pt idx="28503">
                  <c:v>148.02634041576499</c:v>
                </c:pt>
                <c:pt idx="28504">
                  <c:v>148.01505815610199</c:v>
                </c:pt>
                <c:pt idx="28505">
                  <c:v>148.0126297987</c:v>
                </c:pt>
                <c:pt idx="28506">
                  <c:v>148.01358065697099</c:v>
                </c:pt>
                <c:pt idx="28507">
                  <c:v>148.01752059218501</c:v>
                </c:pt>
                <c:pt idx="28508">
                  <c:v>148.02380000003899</c:v>
                </c:pt>
                <c:pt idx="28509">
                  <c:v>148.02380000004001</c:v>
                </c:pt>
                <c:pt idx="28510">
                  <c:v>148.02461578471099</c:v>
                </c:pt>
                <c:pt idx="28511">
                  <c:v>148.02469000003299</c:v>
                </c:pt>
                <c:pt idx="28512">
                  <c:v>148.03295192373699</c:v>
                </c:pt>
                <c:pt idx="28513">
                  <c:v>148.05191471125201</c:v>
                </c:pt>
                <c:pt idx="28514">
                  <c:v>148.074443253103</c:v>
                </c:pt>
                <c:pt idx="28515">
                  <c:v>148.07984158228601</c:v>
                </c:pt>
                <c:pt idx="28516">
                  <c:v>148.07729072336201</c:v>
                </c:pt>
                <c:pt idx="28517">
                  <c:v>148.07618685103901</c:v>
                </c:pt>
                <c:pt idx="28518">
                  <c:v>148.07493766157799</c:v>
                </c:pt>
                <c:pt idx="28519">
                  <c:v>148.07195623243399</c:v>
                </c:pt>
                <c:pt idx="28520">
                  <c:v>148.06287366401</c:v>
                </c:pt>
                <c:pt idx="28521">
                  <c:v>148.049007030328</c:v>
                </c:pt>
                <c:pt idx="28522">
                  <c:v>148.032929365016</c:v>
                </c:pt>
                <c:pt idx="28523">
                  <c:v>148.015549999971</c:v>
                </c:pt>
                <c:pt idx="28524">
                  <c:v>147.99837821122401</c:v>
                </c:pt>
                <c:pt idx="28525">
                  <c:v>147.98122696402999</c:v>
                </c:pt>
                <c:pt idx="28526">
                  <c:v>147.962723513925</c:v>
                </c:pt>
                <c:pt idx="28527">
                  <c:v>147.946105216848</c:v>
                </c:pt>
                <c:pt idx="28528">
                  <c:v>147.93414257071299</c:v>
                </c:pt>
                <c:pt idx="28529">
                  <c:v>147.92406776422499</c:v>
                </c:pt>
                <c:pt idx="28530">
                  <c:v>147.91615575556301</c:v>
                </c:pt>
                <c:pt idx="28531">
                  <c:v>147.91180333335399</c:v>
                </c:pt>
                <c:pt idx="28532">
                  <c:v>147.90671994109999</c:v>
                </c:pt>
                <c:pt idx="28533">
                  <c:v>147.89926575815599</c:v>
                </c:pt>
                <c:pt idx="28534">
                  <c:v>147.877548630104</c:v>
                </c:pt>
                <c:pt idx="28535">
                  <c:v>147.86114897660599</c:v>
                </c:pt>
                <c:pt idx="28536">
                  <c:v>147.85661498533901</c:v>
                </c:pt>
                <c:pt idx="28537">
                  <c:v>147.85737999995601</c:v>
                </c:pt>
                <c:pt idx="28538">
                  <c:v>147.85332595590901</c:v>
                </c:pt>
                <c:pt idx="28539">
                  <c:v>147.84656840353</c:v>
                </c:pt>
                <c:pt idx="28540">
                  <c:v>147.83719245886201</c:v>
                </c:pt>
                <c:pt idx="28541">
                  <c:v>147.82984254005601</c:v>
                </c:pt>
                <c:pt idx="28542">
                  <c:v>147.82531949113499</c:v>
                </c:pt>
                <c:pt idx="28543">
                  <c:v>147.819000135766</c:v>
                </c:pt>
                <c:pt idx="28544">
                  <c:v>147.81898800696001</c:v>
                </c:pt>
                <c:pt idx="28545">
                  <c:v>147.82279029825699</c:v>
                </c:pt>
                <c:pt idx="28546">
                  <c:v>147.829124944005</c:v>
                </c:pt>
                <c:pt idx="28547">
                  <c:v>147.83638175177401</c:v>
                </c:pt>
                <c:pt idx="28548">
                  <c:v>147.84021180033</c:v>
                </c:pt>
                <c:pt idx="28549">
                  <c:v>147.850050000008</c:v>
                </c:pt>
                <c:pt idx="28550">
                  <c:v>147.86057853481799</c:v>
                </c:pt>
                <c:pt idx="28551">
                  <c:v>147.87129083718699</c:v>
                </c:pt>
                <c:pt idx="28552">
                  <c:v>147.88307733372801</c:v>
                </c:pt>
                <c:pt idx="28553">
                  <c:v>147.895139152458</c:v>
                </c:pt>
                <c:pt idx="28554">
                  <c:v>147.908857048865</c:v>
                </c:pt>
                <c:pt idx="28555">
                  <c:v>147.92591313950899</c:v>
                </c:pt>
                <c:pt idx="28556">
                  <c:v>147.941906642281</c:v>
                </c:pt>
                <c:pt idx="28557">
                  <c:v>147.953423426412</c:v>
                </c:pt>
                <c:pt idx="28558">
                  <c:v>147.964244387083</c:v>
                </c:pt>
                <c:pt idx="28559">
                  <c:v>147.97910593760199</c:v>
                </c:pt>
                <c:pt idx="28560">
                  <c:v>147.98359154505999</c:v>
                </c:pt>
                <c:pt idx="28561">
                  <c:v>147.988429999961</c:v>
                </c:pt>
                <c:pt idx="28562">
                  <c:v>147.99285887235601</c:v>
                </c:pt>
                <c:pt idx="28563">
                  <c:v>147.994568891575</c:v>
                </c:pt>
                <c:pt idx="28564">
                  <c:v>147.996912328143</c:v>
                </c:pt>
                <c:pt idx="28565">
                  <c:v>147.995212509786</c:v>
                </c:pt>
                <c:pt idx="28566">
                  <c:v>147.990025911451</c:v>
                </c:pt>
                <c:pt idx="28567">
                  <c:v>147.98342416010999</c:v>
                </c:pt>
                <c:pt idx="28568">
                  <c:v>147.974643365319</c:v>
                </c:pt>
                <c:pt idx="28569">
                  <c:v>147.96505080426201</c:v>
                </c:pt>
                <c:pt idx="28570">
                  <c:v>147.95887646233101</c:v>
                </c:pt>
                <c:pt idx="28571">
                  <c:v>147.94644887549401</c:v>
                </c:pt>
                <c:pt idx="28572">
                  <c:v>147.94403467267</c:v>
                </c:pt>
                <c:pt idx="28573">
                  <c:v>147.95548470877699</c:v>
                </c:pt>
                <c:pt idx="28574">
                  <c:v>147.96611477351999</c:v>
                </c:pt>
                <c:pt idx="28575">
                  <c:v>147.97554123286099</c:v>
                </c:pt>
                <c:pt idx="28576">
                  <c:v>147.98758483859501</c:v>
                </c:pt>
                <c:pt idx="28577">
                  <c:v>148.00265645564701</c:v>
                </c:pt>
                <c:pt idx="28578">
                  <c:v>148.018342893057</c:v>
                </c:pt>
                <c:pt idx="28579">
                  <c:v>148.03190444144099</c:v>
                </c:pt>
                <c:pt idx="28580">
                  <c:v>148.04589393829599</c:v>
                </c:pt>
                <c:pt idx="28581">
                  <c:v>148.05154682811201</c:v>
                </c:pt>
                <c:pt idx="28582">
                  <c:v>148.05208906517399</c:v>
                </c:pt>
                <c:pt idx="28583">
                  <c:v>148.05175999997499</c:v>
                </c:pt>
                <c:pt idx="28584">
                  <c:v>148.048693049348</c:v>
                </c:pt>
                <c:pt idx="28585">
                  <c:v>148.04441695874399</c:v>
                </c:pt>
                <c:pt idx="28586">
                  <c:v>148.043941244439</c:v>
                </c:pt>
                <c:pt idx="28587">
                  <c:v>148.04544147687699</c:v>
                </c:pt>
                <c:pt idx="28588">
                  <c:v>148.04895789806901</c:v>
                </c:pt>
                <c:pt idx="28589">
                  <c:v>148.05338418906899</c:v>
                </c:pt>
                <c:pt idx="28590">
                  <c:v>148.05631654234699</c:v>
                </c:pt>
                <c:pt idx="28591">
                  <c:v>148.05354567651599</c:v>
                </c:pt>
                <c:pt idx="28592">
                  <c:v>148.044687899232</c:v>
                </c:pt>
                <c:pt idx="28593">
                  <c:v>148.02993795413201</c:v>
                </c:pt>
                <c:pt idx="28594">
                  <c:v>148.01737302202901</c:v>
                </c:pt>
                <c:pt idx="28595">
                  <c:v>148.009894156646</c:v>
                </c:pt>
                <c:pt idx="28596">
                  <c:v>147.99969375968101</c:v>
                </c:pt>
                <c:pt idx="28597">
                  <c:v>147.98800999997499</c:v>
                </c:pt>
                <c:pt idx="28598">
                  <c:v>147.97436363973901</c:v>
                </c:pt>
                <c:pt idx="28599">
                  <c:v>147.95656328959899</c:v>
                </c:pt>
                <c:pt idx="28600">
                  <c:v>147.946941271508</c:v>
                </c:pt>
                <c:pt idx="28601">
                  <c:v>147.937799586788</c:v>
                </c:pt>
                <c:pt idx="28602">
                  <c:v>147.92975232314001</c:v>
                </c:pt>
                <c:pt idx="28603">
                  <c:v>147.92534765913001</c:v>
                </c:pt>
                <c:pt idx="28604">
                  <c:v>147.92051080037501</c:v>
                </c:pt>
                <c:pt idx="28605">
                  <c:v>147.914626837486</c:v>
                </c:pt>
                <c:pt idx="28606">
                  <c:v>147.91073123948399</c:v>
                </c:pt>
                <c:pt idx="28607">
                  <c:v>147.904661808133</c:v>
                </c:pt>
                <c:pt idx="28608">
                  <c:v>147.898931579877</c:v>
                </c:pt>
                <c:pt idx="28609">
                  <c:v>147.892229118579</c:v>
                </c:pt>
                <c:pt idx="28610">
                  <c:v>147.88362045525901</c:v>
                </c:pt>
                <c:pt idx="28611">
                  <c:v>147.876428982692</c:v>
                </c:pt>
                <c:pt idx="28612">
                  <c:v>147.863530000005</c:v>
                </c:pt>
                <c:pt idx="28613">
                  <c:v>147.86352999999701</c:v>
                </c:pt>
                <c:pt idx="28614">
                  <c:v>147.85315511010799</c:v>
                </c:pt>
                <c:pt idx="28615">
                  <c:v>147.838184933588</c:v>
                </c:pt>
                <c:pt idx="28616">
                  <c:v>147.825052635904</c:v>
                </c:pt>
                <c:pt idx="28617">
                  <c:v>147.81003307114199</c:v>
                </c:pt>
                <c:pt idx="28618">
                  <c:v>147.798251287163</c:v>
                </c:pt>
                <c:pt idx="28619">
                  <c:v>147.799352002234</c:v>
                </c:pt>
                <c:pt idx="28620">
                  <c:v>147.81191611967699</c:v>
                </c:pt>
                <c:pt idx="28621">
                  <c:v>147.81857893959301</c:v>
                </c:pt>
                <c:pt idx="28622">
                  <c:v>147.826420000025</c:v>
                </c:pt>
                <c:pt idx="28623">
                  <c:v>147.82821689147499</c:v>
                </c:pt>
                <c:pt idx="28624">
                  <c:v>147.82764886393599</c:v>
                </c:pt>
                <c:pt idx="28625">
                  <c:v>147.82790193846199</c:v>
                </c:pt>
                <c:pt idx="28626">
                  <c:v>147.83155610150001</c:v>
                </c:pt>
                <c:pt idx="28627">
                  <c:v>147.838077686394</c:v>
                </c:pt>
                <c:pt idx="28628">
                  <c:v>147.84506705300899</c:v>
                </c:pt>
                <c:pt idx="28629">
                  <c:v>147.85048584604101</c:v>
                </c:pt>
                <c:pt idx="28630">
                  <c:v>147.85240490483099</c:v>
                </c:pt>
                <c:pt idx="28631">
                  <c:v>147.85155494935901</c:v>
                </c:pt>
                <c:pt idx="28632">
                  <c:v>147.85582867570301</c:v>
                </c:pt>
                <c:pt idx="28633">
                  <c:v>147.86840406285199</c:v>
                </c:pt>
                <c:pt idx="28634">
                  <c:v>147.87536104110299</c:v>
                </c:pt>
                <c:pt idx="28635">
                  <c:v>147.87132387370801</c:v>
                </c:pt>
                <c:pt idx="28636">
                  <c:v>147.86486999999701</c:v>
                </c:pt>
                <c:pt idx="28637">
                  <c:v>147.86458374780901</c:v>
                </c:pt>
                <c:pt idx="28638">
                  <c:v>147.86596367396601</c:v>
                </c:pt>
                <c:pt idx="28639">
                  <c:v>147.866396958911</c:v>
                </c:pt>
                <c:pt idx="28640">
                  <c:v>147.86866277658299</c:v>
                </c:pt>
                <c:pt idx="28641">
                  <c:v>147.87753724778901</c:v>
                </c:pt>
                <c:pt idx="28642">
                  <c:v>147.89244237425001</c:v>
                </c:pt>
                <c:pt idx="28643">
                  <c:v>147.91240929455401</c:v>
                </c:pt>
                <c:pt idx="28644">
                  <c:v>147.93437031024601</c:v>
                </c:pt>
                <c:pt idx="28645">
                  <c:v>147.947435890468</c:v>
                </c:pt>
                <c:pt idx="28646">
                  <c:v>147.95632999996801</c:v>
                </c:pt>
                <c:pt idx="28647">
                  <c:v>147.958878506513</c:v>
                </c:pt>
                <c:pt idx="28648">
                  <c:v>147.95983216496501</c:v>
                </c:pt>
                <c:pt idx="28649">
                  <c:v>147.96021503070801</c:v>
                </c:pt>
                <c:pt idx="28650">
                  <c:v>147.95938145272399</c:v>
                </c:pt>
                <c:pt idx="28651">
                  <c:v>147.955907532244</c:v>
                </c:pt>
                <c:pt idx="28652">
                  <c:v>147.95143805251399</c:v>
                </c:pt>
                <c:pt idx="28653">
                  <c:v>147.94808952025701</c:v>
                </c:pt>
                <c:pt idx="28654">
                  <c:v>147.94555988261899</c:v>
                </c:pt>
                <c:pt idx="28655">
                  <c:v>147.94821664752499</c:v>
                </c:pt>
                <c:pt idx="28656">
                  <c:v>147.949232158657</c:v>
                </c:pt>
                <c:pt idx="28657">
                  <c:v>147.94621305707901</c:v>
                </c:pt>
                <c:pt idx="28658">
                  <c:v>147.93959244529</c:v>
                </c:pt>
                <c:pt idx="28659">
                  <c:v>147.93813553726801</c:v>
                </c:pt>
                <c:pt idx="28660">
                  <c:v>147.94417000002201</c:v>
                </c:pt>
                <c:pt idx="28661">
                  <c:v>147.96203055517401</c:v>
                </c:pt>
                <c:pt idx="28662">
                  <c:v>147.97997075137701</c:v>
                </c:pt>
                <c:pt idx="28663">
                  <c:v>147.99685508721899</c:v>
                </c:pt>
                <c:pt idx="28664">
                  <c:v>148.014472659159</c:v>
                </c:pt>
                <c:pt idx="28665">
                  <c:v>148.03692917213399</c:v>
                </c:pt>
                <c:pt idx="28666">
                  <c:v>148.05619094590199</c:v>
                </c:pt>
                <c:pt idx="28667">
                  <c:v>148.071174607898</c:v>
                </c:pt>
                <c:pt idx="28668">
                  <c:v>148.089104058087</c:v>
                </c:pt>
                <c:pt idx="28669">
                  <c:v>148.0976825178</c:v>
                </c:pt>
                <c:pt idx="28670">
                  <c:v>148.09922446065099</c:v>
                </c:pt>
                <c:pt idx="28671">
                  <c:v>148.10250819466901</c:v>
                </c:pt>
                <c:pt idx="28672">
                  <c:v>148.11734000003801</c:v>
                </c:pt>
                <c:pt idx="28673">
                  <c:v>148.13009784377601</c:v>
                </c:pt>
                <c:pt idx="28674">
                  <c:v>148.141540005222</c:v>
                </c:pt>
                <c:pt idx="28675">
                  <c:v>148.15271392439701</c:v>
                </c:pt>
                <c:pt idx="28676">
                  <c:v>148.15715049622099</c:v>
                </c:pt>
                <c:pt idx="28677">
                  <c:v>148.14949017820399</c:v>
                </c:pt>
                <c:pt idx="28678">
                  <c:v>148.13539317324799</c:v>
                </c:pt>
                <c:pt idx="28679">
                  <c:v>148.11411220892799</c:v>
                </c:pt>
                <c:pt idx="28680">
                  <c:v>148.08428823326301</c:v>
                </c:pt>
                <c:pt idx="28681">
                  <c:v>148.07149580434</c:v>
                </c:pt>
                <c:pt idx="28682">
                  <c:v>148.05668296080901</c:v>
                </c:pt>
                <c:pt idx="28683">
                  <c:v>148.046099999962</c:v>
                </c:pt>
                <c:pt idx="28684">
                  <c:v>148.03719978295999</c:v>
                </c:pt>
                <c:pt idx="28685">
                  <c:v>148.03236705470701</c:v>
                </c:pt>
                <c:pt idx="28686">
                  <c:v>148.03299026875999</c:v>
                </c:pt>
                <c:pt idx="28687">
                  <c:v>148.03616182814201</c:v>
                </c:pt>
                <c:pt idx="28688">
                  <c:v>148.03931095954701</c:v>
                </c:pt>
                <c:pt idx="28689">
                  <c:v>148.04252358469901</c:v>
                </c:pt>
                <c:pt idx="28690">
                  <c:v>148.043571576528</c:v>
                </c:pt>
                <c:pt idx="28691">
                  <c:v>148.04484353396501</c:v>
                </c:pt>
                <c:pt idx="28692">
                  <c:v>148.04451469153801</c:v>
                </c:pt>
                <c:pt idx="28693">
                  <c:v>148.03994367510899</c:v>
                </c:pt>
                <c:pt idx="28694">
                  <c:v>148.04138000000299</c:v>
                </c:pt>
                <c:pt idx="28695">
                  <c:v>148.03853953435501</c:v>
                </c:pt>
                <c:pt idx="28696">
                  <c:v>148.031997187809</c:v>
                </c:pt>
                <c:pt idx="28697">
                  <c:v>148.02608891709801</c:v>
                </c:pt>
                <c:pt idx="28698">
                  <c:v>148.022324393258</c:v>
                </c:pt>
                <c:pt idx="28699">
                  <c:v>148.01702484766801</c:v>
                </c:pt>
                <c:pt idx="28700">
                  <c:v>148.01149027325999</c:v>
                </c:pt>
                <c:pt idx="28701">
                  <c:v>148.00600234749001</c:v>
                </c:pt>
                <c:pt idx="28702">
                  <c:v>147.99601953746699</c:v>
                </c:pt>
                <c:pt idx="28703">
                  <c:v>147.99099222588401</c:v>
                </c:pt>
                <c:pt idx="28704">
                  <c:v>147.97821122134599</c:v>
                </c:pt>
                <c:pt idx="28705">
                  <c:v>147.96373709624601</c:v>
                </c:pt>
                <c:pt idx="28706">
                  <c:v>147.94747889388401</c:v>
                </c:pt>
                <c:pt idx="28707">
                  <c:v>147.932040000028</c:v>
                </c:pt>
                <c:pt idx="28708">
                  <c:v>147.927917554289</c:v>
                </c:pt>
                <c:pt idx="28709">
                  <c:v>147.93018116243601</c:v>
                </c:pt>
                <c:pt idx="28710">
                  <c:v>147.940624676683</c:v>
                </c:pt>
                <c:pt idx="28711">
                  <c:v>147.946396272426</c:v>
                </c:pt>
                <c:pt idx="28712">
                  <c:v>147.94650432852299</c:v>
                </c:pt>
                <c:pt idx="28713">
                  <c:v>147.944904905204</c:v>
                </c:pt>
                <c:pt idx="28714">
                  <c:v>147.94384613481401</c:v>
                </c:pt>
                <c:pt idx="28715">
                  <c:v>147.93910713867501</c:v>
                </c:pt>
                <c:pt idx="28716">
                  <c:v>147.93620000004</c:v>
                </c:pt>
                <c:pt idx="28717">
                  <c:v>147.93595407512001</c:v>
                </c:pt>
                <c:pt idx="28718">
                  <c:v>147.918659999977</c:v>
                </c:pt>
                <c:pt idx="28719">
                  <c:v>147.918659999977</c:v>
                </c:pt>
                <c:pt idx="28720">
                  <c:v>147.91042165696001</c:v>
                </c:pt>
                <c:pt idx="28721">
                  <c:v>147.89928468087501</c:v>
                </c:pt>
                <c:pt idx="28722">
                  <c:v>147.88524848775401</c:v>
                </c:pt>
                <c:pt idx="28723">
                  <c:v>147.874201987741</c:v>
                </c:pt>
                <c:pt idx="28724">
                  <c:v>147.86525548742301</c:v>
                </c:pt>
                <c:pt idx="28725">
                  <c:v>147.85834404608099</c:v>
                </c:pt>
                <c:pt idx="28726">
                  <c:v>147.85973791985001</c:v>
                </c:pt>
                <c:pt idx="28727">
                  <c:v>147.86353423695101</c:v>
                </c:pt>
                <c:pt idx="28728">
                  <c:v>147.87076360941501</c:v>
                </c:pt>
                <c:pt idx="28729">
                  <c:v>147.879574352172</c:v>
                </c:pt>
                <c:pt idx="28730">
                  <c:v>147.88811743892799</c:v>
                </c:pt>
                <c:pt idx="28731">
                  <c:v>147.89688832650199</c:v>
                </c:pt>
                <c:pt idx="28732">
                  <c:v>147.90548027039301</c:v>
                </c:pt>
                <c:pt idx="28733">
                  <c:v>147.90816999998901</c:v>
                </c:pt>
                <c:pt idx="28734">
                  <c:v>147.907870730539</c:v>
                </c:pt>
                <c:pt idx="28735">
                  <c:v>147.90831033306799</c:v>
                </c:pt>
                <c:pt idx="28736">
                  <c:v>147.90774333802</c:v>
                </c:pt>
                <c:pt idx="28737">
                  <c:v>147.907800301235</c:v>
                </c:pt>
                <c:pt idx="28738">
                  <c:v>147.91344732718699</c:v>
                </c:pt>
                <c:pt idx="28739">
                  <c:v>147.92725195732001</c:v>
                </c:pt>
                <c:pt idx="28740">
                  <c:v>147.938491948419</c:v>
                </c:pt>
                <c:pt idx="28741">
                  <c:v>147.94686018594001</c:v>
                </c:pt>
                <c:pt idx="28742">
                  <c:v>147.951943802633</c:v>
                </c:pt>
                <c:pt idx="28743">
                  <c:v>147.960756396661</c:v>
                </c:pt>
                <c:pt idx="28744">
                  <c:v>147.96274000003399</c:v>
                </c:pt>
                <c:pt idx="28745">
                  <c:v>147.960701929675</c:v>
                </c:pt>
                <c:pt idx="28746">
                  <c:v>147.96100098453201</c:v>
                </c:pt>
                <c:pt idx="28747">
                  <c:v>147.96251539162</c:v>
                </c:pt>
                <c:pt idx="28748">
                  <c:v>147.96738268639899</c:v>
                </c:pt>
                <c:pt idx="28749">
                  <c:v>147.97110309886699</c:v>
                </c:pt>
                <c:pt idx="28750">
                  <c:v>147.97275671211401</c:v>
                </c:pt>
                <c:pt idx="28751">
                  <c:v>147.97453028793299</c:v>
                </c:pt>
                <c:pt idx="28752">
                  <c:v>147.97671379627599</c:v>
                </c:pt>
                <c:pt idx="28753">
                  <c:v>147.97933899298599</c:v>
                </c:pt>
                <c:pt idx="28754">
                  <c:v>147.97584474055299</c:v>
                </c:pt>
                <c:pt idx="28755">
                  <c:v>147.96658489501701</c:v>
                </c:pt>
                <c:pt idx="28756">
                  <c:v>147.96630092483099</c:v>
                </c:pt>
                <c:pt idx="28757">
                  <c:v>147.96255000001801</c:v>
                </c:pt>
                <c:pt idx="28758">
                  <c:v>147.95932761298701</c:v>
                </c:pt>
                <c:pt idx="28759">
                  <c:v>147.958873649911</c:v>
                </c:pt>
                <c:pt idx="28760">
                  <c:v>147.959683210739</c:v>
                </c:pt>
                <c:pt idx="28761">
                  <c:v>147.959565809417</c:v>
                </c:pt>
                <c:pt idx="28762">
                  <c:v>147.95389762296799</c:v>
                </c:pt>
                <c:pt idx="28763">
                  <c:v>147.94091571261799</c:v>
                </c:pt>
                <c:pt idx="28764">
                  <c:v>147.92695319396699</c:v>
                </c:pt>
                <c:pt idx="28765">
                  <c:v>147.91914260349699</c:v>
                </c:pt>
                <c:pt idx="28766">
                  <c:v>147.91811519809499</c:v>
                </c:pt>
                <c:pt idx="28767">
                  <c:v>147.91936715882801</c:v>
                </c:pt>
                <c:pt idx="28768">
                  <c:v>147.91874630241799</c:v>
                </c:pt>
                <c:pt idx="28769">
                  <c:v>147.91858000002301</c:v>
                </c:pt>
                <c:pt idx="28770">
                  <c:v>147.90995954208699</c:v>
                </c:pt>
                <c:pt idx="28771">
                  <c:v>147.907397347565</c:v>
                </c:pt>
                <c:pt idx="28772">
                  <c:v>147.908504785113</c:v>
                </c:pt>
                <c:pt idx="28773">
                  <c:v>147.909456361742</c:v>
                </c:pt>
                <c:pt idx="28774">
                  <c:v>147.90884956491701</c:v>
                </c:pt>
                <c:pt idx="28775">
                  <c:v>147.90833758836601</c:v>
                </c:pt>
                <c:pt idx="28776">
                  <c:v>147.90794249344401</c:v>
                </c:pt>
                <c:pt idx="28777">
                  <c:v>147.904110788559</c:v>
                </c:pt>
                <c:pt idx="28778">
                  <c:v>147.899510955941</c:v>
                </c:pt>
                <c:pt idx="28779">
                  <c:v>147.89754217545899</c:v>
                </c:pt>
                <c:pt idx="28780">
                  <c:v>147.89137703048399</c:v>
                </c:pt>
                <c:pt idx="28781">
                  <c:v>147.88075000001001</c:v>
                </c:pt>
                <c:pt idx="28782">
                  <c:v>147.87340105793501</c:v>
                </c:pt>
                <c:pt idx="28783">
                  <c:v>147.86819517468399</c:v>
                </c:pt>
                <c:pt idx="28784">
                  <c:v>147.860502692251</c:v>
                </c:pt>
                <c:pt idx="28785">
                  <c:v>147.854351437156</c:v>
                </c:pt>
                <c:pt idx="28786">
                  <c:v>147.84349625202699</c:v>
                </c:pt>
                <c:pt idx="28787">
                  <c:v>147.83028252628301</c:v>
                </c:pt>
                <c:pt idx="28788">
                  <c:v>147.81870439163799</c:v>
                </c:pt>
                <c:pt idx="28789">
                  <c:v>147.80987692437</c:v>
                </c:pt>
                <c:pt idx="28790">
                  <c:v>147.806027496469</c:v>
                </c:pt>
                <c:pt idx="28791">
                  <c:v>147.80947077190399</c:v>
                </c:pt>
                <c:pt idx="28792">
                  <c:v>147.80970081125699</c:v>
                </c:pt>
                <c:pt idx="28793">
                  <c:v>147.821805108978</c:v>
                </c:pt>
                <c:pt idx="28794">
                  <c:v>147.829369718149</c:v>
                </c:pt>
                <c:pt idx="28795">
                  <c:v>147.832147194096</c:v>
                </c:pt>
                <c:pt idx="28796">
                  <c:v>147.83304381891901</c:v>
                </c:pt>
                <c:pt idx="28797">
                  <c:v>147.835544511889</c:v>
                </c:pt>
                <c:pt idx="28798">
                  <c:v>147.83593213472</c:v>
                </c:pt>
                <c:pt idx="28799">
                  <c:v>147.813935054122</c:v>
                </c:pt>
                <c:pt idx="28800">
                  <c:v>147.78381954281701</c:v>
                </c:pt>
                <c:pt idx="28801">
                  <c:v>147.78310351795199</c:v>
                </c:pt>
                <c:pt idx="28802">
                  <c:v>147.77622999997001</c:v>
                </c:pt>
                <c:pt idx="28803">
                  <c:v>147.776914561616</c:v>
                </c:pt>
                <c:pt idx="28804">
                  <c:v>147.77603336032001</c:v>
                </c:pt>
                <c:pt idx="28805">
                  <c:v>147.76951890990799</c:v>
                </c:pt>
                <c:pt idx="28806">
                  <c:v>147.76737442316599</c:v>
                </c:pt>
                <c:pt idx="28807">
                  <c:v>147.76976790521999</c:v>
                </c:pt>
                <c:pt idx="28808">
                  <c:v>147.77252074565999</c:v>
                </c:pt>
                <c:pt idx="28809">
                  <c:v>147.77068577232399</c:v>
                </c:pt>
                <c:pt idx="28810">
                  <c:v>147.766054166245</c:v>
                </c:pt>
                <c:pt idx="28811">
                  <c:v>147.766764999999</c:v>
                </c:pt>
                <c:pt idx="28812">
                  <c:v>147.77181396167799</c:v>
                </c:pt>
                <c:pt idx="28813">
                  <c:v>147.77648089328301</c:v>
                </c:pt>
                <c:pt idx="28814">
                  <c:v>147.776093661245</c:v>
                </c:pt>
                <c:pt idx="28815">
                  <c:v>147.77896957034901</c:v>
                </c:pt>
                <c:pt idx="28816">
                  <c:v>147.78554143866501</c:v>
                </c:pt>
                <c:pt idx="28817">
                  <c:v>147.79178000004401</c:v>
                </c:pt>
                <c:pt idx="28818">
                  <c:v>147.795421058188</c:v>
                </c:pt>
                <c:pt idx="28819">
                  <c:v>147.80488201677301</c:v>
                </c:pt>
                <c:pt idx="28820">
                  <c:v>147.81505674830001</c:v>
                </c:pt>
                <c:pt idx="28821">
                  <c:v>147.818359999959</c:v>
                </c:pt>
                <c:pt idx="28822">
                  <c:v>147.83417402204699</c:v>
                </c:pt>
                <c:pt idx="28823">
                  <c:v>147.84669000002501</c:v>
                </c:pt>
                <c:pt idx="28824">
                  <c:v>147.85190349375199</c:v>
                </c:pt>
                <c:pt idx="28825">
                  <c:v>147.86665987305801</c:v>
                </c:pt>
                <c:pt idx="28826">
                  <c:v>147.88449836707301</c:v>
                </c:pt>
                <c:pt idx="28827">
                  <c:v>147.898169977028</c:v>
                </c:pt>
                <c:pt idx="28828">
                  <c:v>147.91129381649401</c:v>
                </c:pt>
                <c:pt idx="28829">
                  <c:v>147.921509999992</c:v>
                </c:pt>
                <c:pt idx="28830">
                  <c:v>147.938751789159</c:v>
                </c:pt>
                <c:pt idx="28831">
                  <c:v>147.95345501021399</c:v>
                </c:pt>
                <c:pt idx="28832">
                  <c:v>147.955319526415</c:v>
                </c:pt>
                <c:pt idx="28833">
                  <c:v>147.95663419614701</c:v>
                </c:pt>
                <c:pt idx="28834">
                  <c:v>147.95757193336399</c:v>
                </c:pt>
                <c:pt idx="28835">
                  <c:v>147.95793097304099</c:v>
                </c:pt>
                <c:pt idx="28836">
                  <c:v>147.959988769581</c:v>
                </c:pt>
                <c:pt idx="28837">
                  <c:v>147.964058315388</c:v>
                </c:pt>
                <c:pt idx="28838">
                  <c:v>147.96807196335999</c:v>
                </c:pt>
                <c:pt idx="28839">
                  <c:v>147.97039236690799</c:v>
                </c:pt>
                <c:pt idx="28840">
                  <c:v>147.96866702248499</c:v>
                </c:pt>
                <c:pt idx="28841">
                  <c:v>147.97072000004999</c:v>
                </c:pt>
                <c:pt idx="28842">
                  <c:v>147.97080137506899</c:v>
                </c:pt>
                <c:pt idx="28843">
                  <c:v>147.97006579632199</c:v>
                </c:pt>
                <c:pt idx="28844">
                  <c:v>147.969745011307</c:v>
                </c:pt>
                <c:pt idx="28845">
                  <c:v>147.968863032575</c:v>
                </c:pt>
                <c:pt idx="28846">
                  <c:v>147.966892752006</c:v>
                </c:pt>
                <c:pt idx="28847">
                  <c:v>147.967109466002</c:v>
                </c:pt>
                <c:pt idx="28848">
                  <c:v>147.96697602938099</c:v>
                </c:pt>
                <c:pt idx="28849">
                  <c:v>147.96321935600599</c:v>
                </c:pt>
                <c:pt idx="28850">
                  <c:v>147.96543085978701</c:v>
                </c:pt>
                <c:pt idx="28851">
                  <c:v>147.97298907992001</c:v>
                </c:pt>
                <c:pt idx="28852">
                  <c:v>147.98085241019399</c:v>
                </c:pt>
                <c:pt idx="28853">
                  <c:v>147.98198999998101</c:v>
                </c:pt>
                <c:pt idx="28854">
                  <c:v>147.98844908342201</c:v>
                </c:pt>
                <c:pt idx="28855">
                  <c:v>147.99232392349199</c:v>
                </c:pt>
                <c:pt idx="28856">
                  <c:v>147.99478817714001</c:v>
                </c:pt>
                <c:pt idx="28857">
                  <c:v>147.994144183494</c:v>
                </c:pt>
                <c:pt idx="28858">
                  <c:v>147.99142656678401</c:v>
                </c:pt>
                <c:pt idx="28859">
                  <c:v>147.98920771780999</c:v>
                </c:pt>
                <c:pt idx="28860">
                  <c:v>147.98355474776801</c:v>
                </c:pt>
                <c:pt idx="28861">
                  <c:v>147.964746007228</c:v>
                </c:pt>
                <c:pt idx="28862">
                  <c:v>147.950081628026</c:v>
                </c:pt>
                <c:pt idx="28863">
                  <c:v>147.92994453857699</c:v>
                </c:pt>
                <c:pt idx="28864">
                  <c:v>147.91887999998801</c:v>
                </c:pt>
                <c:pt idx="28865">
                  <c:v>147.91060312055799</c:v>
                </c:pt>
                <c:pt idx="28866">
                  <c:v>147.90465037039999</c:v>
                </c:pt>
                <c:pt idx="28867">
                  <c:v>147.89960620721899</c:v>
                </c:pt>
                <c:pt idx="28868">
                  <c:v>147.898324157014</c:v>
                </c:pt>
                <c:pt idx="28869">
                  <c:v>147.90467823294301</c:v>
                </c:pt>
                <c:pt idx="28870">
                  <c:v>147.915762846147</c:v>
                </c:pt>
                <c:pt idx="28871">
                  <c:v>147.92808587387799</c:v>
                </c:pt>
                <c:pt idx="28872">
                  <c:v>147.94793530928601</c:v>
                </c:pt>
                <c:pt idx="28873">
                  <c:v>147.963530604618</c:v>
                </c:pt>
                <c:pt idx="28874">
                  <c:v>147.98192339900299</c:v>
                </c:pt>
                <c:pt idx="28875">
                  <c:v>147.995610000049</c:v>
                </c:pt>
                <c:pt idx="28876">
                  <c:v>147.99883856860299</c:v>
                </c:pt>
                <c:pt idx="28877">
                  <c:v>148.01062826180899</c:v>
                </c:pt>
                <c:pt idx="28878">
                  <c:v>148.02296853266799</c:v>
                </c:pt>
                <c:pt idx="28879">
                  <c:v>148.031699986972</c:v>
                </c:pt>
                <c:pt idx="28880">
                  <c:v>148.036029901565</c:v>
                </c:pt>
                <c:pt idx="28881">
                  <c:v>148.042536381437</c:v>
                </c:pt>
                <c:pt idx="28882">
                  <c:v>148.05575313096799</c:v>
                </c:pt>
                <c:pt idx="28883">
                  <c:v>148.06815304549599</c:v>
                </c:pt>
                <c:pt idx="28884">
                  <c:v>148.077869165236</c:v>
                </c:pt>
                <c:pt idx="28885">
                  <c:v>148.08621749649001</c:v>
                </c:pt>
                <c:pt idx="28886">
                  <c:v>148.092800000008</c:v>
                </c:pt>
                <c:pt idx="28887">
                  <c:v>148.09830215488199</c:v>
                </c:pt>
                <c:pt idx="28888">
                  <c:v>148.105461265419</c:v>
                </c:pt>
                <c:pt idx="28889">
                  <c:v>148.11764331186899</c:v>
                </c:pt>
                <c:pt idx="28890">
                  <c:v>148.13254582871701</c:v>
                </c:pt>
                <c:pt idx="28891">
                  <c:v>148.145135304165</c:v>
                </c:pt>
                <c:pt idx="28892">
                  <c:v>148.15893855154201</c:v>
                </c:pt>
                <c:pt idx="28893">
                  <c:v>148.175673242941</c:v>
                </c:pt>
                <c:pt idx="28894">
                  <c:v>148.19080671136999</c:v>
                </c:pt>
                <c:pt idx="28895">
                  <c:v>148.20351020046201</c:v>
                </c:pt>
                <c:pt idx="28896">
                  <c:v>148.213545967774</c:v>
                </c:pt>
                <c:pt idx="28897">
                  <c:v>148.22127000004599</c:v>
                </c:pt>
                <c:pt idx="28898">
                  <c:v>148.236540045206</c:v>
                </c:pt>
                <c:pt idx="28899">
                  <c:v>148.25454094838199</c:v>
                </c:pt>
                <c:pt idx="28900">
                  <c:v>148.26845403584599</c:v>
                </c:pt>
                <c:pt idx="28901">
                  <c:v>148.273817697993</c:v>
                </c:pt>
                <c:pt idx="28902">
                  <c:v>148.27431233181699</c:v>
                </c:pt>
                <c:pt idx="28903">
                  <c:v>148.27406955736899</c:v>
                </c:pt>
                <c:pt idx="28904">
                  <c:v>148.26324976057799</c:v>
                </c:pt>
                <c:pt idx="28905">
                  <c:v>148.239770569152</c:v>
                </c:pt>
                <c:pt idx="28906">
                  <c:v>148.22188378491799</c:v>
                </c:pt>
                <c:pt idx="28907">
                  <c:v>148.203696006277</c:v>
                </c:pt>
                <c:pt idx="28908">
                  <c:v>148.19062842356601</c:v>
                </c:pt>
                <c:pt idx="28909">
                  <c:v>148.184826307507</c:v>
                </c:pt>
                <c:pt idx="28910">
                  <c:v>148.18552142526099</c:v>
                </c:pt>
                <c:pt idx="28911">
                  <c:v>148.18259000002101</c:v>
                </c:pt>
                <c:pt idx="28912">
                  <c:v>148.17943219927199</c:v>
                </c:pt>
                <c:pt idx="28913">
                  <c:v>148.17222954353201</c:v>
                </c:pt>
                <c:pt idx="28914">
                  <c:v>148.16514782280299</c:v>
                </c:pt>
                <c:pt idx="28915">
                  <c:v>148.15955366040899</c:v>
                </c:pt>
                <c:pt idx="28916">
                  <c:v>148.15639896834301</c:v>
                </c:pt>
                <c:pt idx="28917">
                  <c:v>148.152650726248</c:v>
                </c:pt>
                <c:pt idx="28918">
                  <c:v>148.145560099454</c:v>
                </c:pt>
                <c:pt idx="28919">
                  <c:v>148.13509730544499</c:v>
                </c:pt>
                <c:pt idx="28920">
                  <c:v>148.12922398868301</c:v>
                </c:pt>
                <c:pt idx="28921">
                  <c:v>148.12304830409499</c:v>
                </c:pt>
                <c:pt idx="28922">
                  <c:v>148.114439767509</c:v>
                </c:pt>
                <c:pt idx="28923">
                  <c:v>148.11027999997799</c:v>
                </c:pt>
                <c:pt idx="28924">
                  <c:v>148.10684785106901</c:v>
                </c:pt>
                <c:pt idx="28925">
                  <c:v>148.09727000000399</c:v>
                </c:pt>
                <c:pt idx="28926">
                  <c:v>148.09565103215201</c:v>
                </c:pt>
                <c:pt idx="28927">
                  <c:v>148.09326644433801</c:v>
                </c:pt>
                <c:pt idx="28928">
                  <c:v>148.09095569579401</c:v>
                </c:pt>
                <c:pt idx="28929">
                  <c:v>148.087540421288</c:v>
                </c:pt>
                <c:pt idx="28930">
                  <c:v>148.080441360153</c:v>
                </c:pt>
                <c:pt idx="28931">
                  <c:v>148.069184112111</c:v>
                </c:pt>
                <c:pt idx="28932">
                  <c:v>148.071197644237</c:v>
                </c:pt>
                <c:pt idx="28933">
                  <c:v>148.07535999997401</c:v>
                </c:pt>
                <c:pt idx="28934">
                  <c:v>148.076099398916</c:v>
                </c:pt>
                <c:pt idx="28935">
                  <c:v>148.07861254046699</c:v>
                </c:pt>
                <c:pt idx="28936">
                  <c:v>148.081360922416</c:v>
                </c:pt>
                <c:pt idx="28937">
                  <c:v>148.08243364867499</c:v>
                </c:pt>
                <c:pt idx="28938">
                  <c:v>148.079594391429</c:v>
                </c:pt>
                <c:pt idx="28939">
                  <c:v>148.07179230651801</c:v>
                </c:pt>
                <c:pt idx="28940">
                  <c:v>148.061140723259</c:v>
                </c:pt>
                <c:pt idx="28941">
                  <c:v>148.05090315518601</c:v>
                </c:pt>
                <c:pt idx="28942">
                  <c:v>148.038261614612</c:v>
                </c:pt>
                <c:pt idx="28943">
                  <c:v>148.02356526972099</c:v>
                </c:pt>
                <c:pt idx="28944">
                  <c:v>148.00882875116099</c:v>
                </c:pt>
                <c:pt idx="28945">
                  <c:v>147.99863999994199</c:v>
                </c:pt>
                <c:pt idx="28946">
                  <c:v>147.98444795242901</c:v>
                </c:pt>
                <c:pt idx="28947">
                  <c:v>147.976678324722</c:v>
                </c:pt>
                <c:pt idx="28948">
                  <c:v>147.97104232832899</c:v>
                </c:pt>
                <c:pt idx="28949">
                  <c:v>147.965616653041</c:v>
                </c:pt>
                <c:pt idx="28950">
                  <c:v>147.961447006051</c:v>
                </c:pt>
                <c:pt idx="28951">
                  <c:v>147.960575924609</c:v>
                </c:pt>
                <c:pt idx="28952">
                  <c:v>147.96300490385099</c:v>
                </c:pt>
                <c:pt idx="28953">
                  <c:v>147.965543850318</c:v>
                </c:pt>
                <c:pt idx="28954">
                  <c:v>147.96553876893699</c:v>
                </c:pt>
                <c:pt idx="28955">
                  <c:v>147.96718786834501</c:v>
                </c:pt>
                <c:pt idx="28956">
                  <c:v>147.96381000005101</c:v>
                </c:pt>
                <c:pt idx="28957">
                  <c:v>147.96324362974099</c:v>
                </c:pt>
                <c:pt idx="28958">
                  <c:v>147.96292271845101</c:v>
                </c:pt>
                <c:pt idx="28959">
                  <c:v>147.962769980633</c:v>
                </c:pt>
                <c:pt idx="28960">
                  <c:v>147.96430019075899</c:v>
                </c:pt>
                <c:pt idx="28961">
                  <c:v>147.972073653546</c:v>
                </c:pt>
                <c:pt idx="28962">
                  <c:v>147.98817741576599</c:v>
                </c:pt>
                <c:pt idx="28963">
                  <c:v>148.001632327751</c:v>
                </c:pt>
                <c:pt idx="28964">
                  <c:v>148.00809992820999</c:v>
                </c:pt>
                <c:pt idx="28965">
                  <c:v>148.00339135390601</c:v>
                </c:pt>
                <c:pt idx="28966">
                  <c:v>147.99097999998401</c:v>
                </c:pt>
                <c:pt idx="28967">
                  <c:v>147.98484999996401</c:v>
                </c:pt>
                <c:pt idx="28968">
                  <c:v>147.97797146919299</c:v>
                </c:pt>
                <c:pt idx="28969">
                  <c:v>147.97079026845199</c:v>
                </c:pt>
                <c:pt idx="28970">
                  <c:v>147.969538029483</c:v>
                </c:pt>
                <c:pt idx="28971">
                  <c:v>147.970949272588</c:v>
                </c:pt>
                <c:pt idx="28972">
                  <c:v>147.97085582298101</c:v>
                </c:pt>
                <c:pt idx="28973">
                  <c:v>147.97461794315601</c:v>
                </c:pt>
                <c:pt idx="28974">
                  <c:v>147.98130106453701</c:v>
                </c:pt>
                <c:pt idx="28975">
                  <c:v>147.97908729317001</c:v>
                </c:pt>
                <c:pt idx="28976">
                  <c:v>147.971458295709</c:v>
                </c:pt>
                <c:pt idx="28977">
                  <c:v>147.959691003058</c:v>
                </c:pt>
                <c:pt idx="28978">
                  <c:v>147.94668999996901</c:v>
                </c:pt>
                <c:pt idx="28979">
                  <c:v>147.93816952970499</c:v>
                </c:pt>
                <c:pt idx="28980">
                  <c:v>147.931156961683</c:v>
                </c:pt>
                <c:pt idx="28981">
                  <c:v>147.920979916471</c:v>
                </c:pt>
                <c:pt idx="28982">
                  <c:v>147.910182666754</c:v>
                </c:pt>
                <c:pt idx="28983">
                  <c:v>147.89921139798199</c:v>
                </c:pt>
                <c:pt idx="28984">
                  <c:v>147.88833765287899</c:v>
                </c:pt>
                <c:pt idx="28985">
                  <c:v>147.88271038198999</c:v>
                </c:pt>
                <c:pt idx="28986">
                  <c:v>147.88039119371501</c:v>
                </c:pt>
                <c:pt idx="28987">
                  <c:v>147.87777254044701</c:v>
                </c:pt>
                <c:pt idx="28988">
                  <c:v>147.87259847423499</c:v>
                </c:pt>
                <c:pt idx="28989">
                  <c:v>147.86665493972799</c:v>
                </c:pt>
                <c:pt idx="28990">
                  <c:v>147.85503274757599</c:v>
                </c:pt>
                <c:pt idx="28991">
                  <c:v>147.846380623627</c:v>
                </c:pt>
                <c:pt idx="28992">
                  <c:v>147.84083999998799</c:v>
                </c:pt>
                <c:pt idx="28993">
                  <c:v>147.83764389188201</c:v>
                </c:pt>
                <c:pt idx="28994">
                  <c:v>147.833416381012</c:v>
                </c:pt>
                <c:pt idx="28995">
                  <c:v>147.82398989067701</c:v>
                </c:pt>
                <c:pt idx="28996">
                  <c:v>147.81293212382701</c:v>
                </c:pt>
                <c:pt idx="28997">
                  <c:v>147.80872162929899</c:v>
                </c:pt>
                <c:pt idx="28998">
                  <c:v>147.81254817355401</c:v>
                </c:pt>
                <c:pt idx="28999">
                  <c:v>147.821112372573</c:v>
                </c:pt>
                <c:pt idx="29000">
                  <c:v>147.83002056068401</c:v>
                </c:pt>
                <c:pt idx="29001">
                  <c:v>147.82849150159899</c:v>
                </c:pt>
                <c:pt idx="29002">
                  <c:v>147.82480668779999</c:v>
                </c:pt>
                <c:pt idx="29003">
                  <c:v>147.83196896052499</c:v>
                </c:pt>
                <c:pt idx="29004">
                  <c:v>147.83713999997099</c:v>
                </c:pt>
                <c:pt idx="29005">
                  <c:v>147.83354263740401</c:v>
                </c:pt>
                <c:pt idx="29006">
                  <c:v>147.83113770034601</c:v>
                </c:pt>
                <c:pt idx="29007">
                  <c:v>147.83090035047701</c:v>
                </c:pt>
                <c:pt idx="29008">
                  <c:v>147.838698093885</c:v>
                </c:pt>
                <c:pt idx="29009">
                  <c:v>147.84295321616099</c:v>
                </c:pt>
                <c:pt idx="29010">
                  <c:v>147.835983146828</c:v>
                </c:pt>
                <c:pt idx="29011">
                  <c:v>147.825647490439</c:v>
                </c:pt>
                <c:pt idx="29012">
                  <c:v>147.818534680184</c:v>
                </c:pt>
                <c:pt idx="29013">
                  <c:v>147.81689525289701</c:v>
                </c:pt>
                <c:pt idx="29014">
                  <c:v>147.82188296782101</c:v>
                </c:pt>
                <c:pt idx="29015">
                  <c:v>147.825346729015</c:v>
                </c:pt>
                <c:pt idx="29016">
                  <c:v>147.831220000038</c:v>
                </c:pt>
                <c:pt idx="29017">
                  <c:v>147.8384162408</c:v>
                </c:pt>
                <c:pt idx="29018">
                  <c:v>147.842250045631</c:v>
                </c:pt>
                <c:pt idx="29019">
                  <c:v>147.84585976986699</c:v>
                </c:pt>
                <c:pt idx="29020">
                  <c:v>147.84706261660801</c:v>
                </c:pt>
                <c:pt idx="29021">
                  <c:v>147.84808179129601</c:v>
                </c:pt>
                <c:pt idx="29022">
                  <c:v>147.85556645054601</c:v>
                </c:pt>
                <c:pt idx="29023">
                  <c:v>147.865220000026</c:v>
                </c:pt>
                <c:pt idx="29024">
                  <c:v>147.87107124631601</c:v>
                </c:pt>
                <c:pt idx="29025">
                  <c:v>147.89214999999899</c:v>
                </c:pt>
                <c:pt idx="29026">
                  <c:v>147.89283624691799</c:v>
                </c:pt>
                <c:pt idx="29027">
                  <c:v>147.90228432995201</c:v>
                </c:pt>
                <c:pt idx="29028">
                  <c:v>147.906460000002</c:v>
                </c:pt>
                <c:pt idx="29029">
                  <c:v>147.91249830938199</c:v>
                </c:pt>
                <c:pt idx="29030">
                  <c:v>147.91423958264301</c:v>
                </c:pt>
                <c:pt idx="29031">
                  <c:v>147.92005363794499</c:v>
                </c:pt>
                <c:pt idx="29032">
                  <c:v>147.93328722734199</c:v>
                </c:pt>
                <c:pt idx="29033">
                  <c:v>147.948754967837</c:v>
                </c:pt>
                <c:pt idx="29034">
                  <c:v>147.960863055864</c:v>
                </c:pt>
                <c:pt idx="29035">
                  <c:v>147.97011372576301</c:v>
                </c:pt>
                <c:pt idx="29036">
                  <c:v>147.98033182775299</c:v>
                </c:pt>
                <c:pt idx="29037">
                  <c:v>147.98589396644701</c:v>
                </c:pt>
                <c:pt idx="29038">
                  <c:v>147.99584661975999</c:v>
                </c:pt>
                <c:pt idx="29039">
                  <c:v>148.00756999995099</c:v>
                </c:pt>
                <c:pt idx="29040">
                  <c:v>148.01910603066901</c:v>
                </c:pt>
                <c:pt idx="29041">
                  <c:v>148.025698889354</c:v>
                </c:pt>
                <c:pt idx="29042">
                  <c:v>148.02890413906999</c:v>
                </c:pt>
                <c:pt idx="29043">
                  <c:v>148.02971522249999</c:v>
                </c:pt>
                <c:pt idx="29044">
                  <c:v>148.02955859224201</c:v>
                </c:pt>
                <c:pt idx="29045">
                  <c:v>148.028898788145</c:v>
                </c:pt>
                <c:pt idx="29046">
                  <c:v>148.02666297271301</c:v>
                </c:pt>
                <c:pt idx="29047">
                  <c:v>148.02127150658799</c:v>
                </c:pt>
                <c:pt idx="29048">
                  <c:v>148.013725297778</c:v>
                </c:pt>
                <c:pt idx="29049">
                  <c:v>148.00359950760901</c:v>
                </c:pt>
                <c:pt idx="29050">
                  <c:v>147.99458414180901</c:v>
                </c:pt>
                <c:pt idx="29051">
                  <c:v>147.99478000000801</c:v>
                </c:pt>
                <c:pt idx="29052">
                  <c:v>147.99521177999</c:v>
                </c:pt>
                <c:pt idx="29053">
                  <c:v>147.99957594347501</c:v>
                </c:pt>
                <c:pt idx="29054">
                  <c:v>148.00439006370399</c:v>
                </c:pt>
                <c:pt idx="29055">
                  <c:v>148.009588154836</c:v>
                </c:pt>
                <c:pt idx="29056">
                  <c:v>148.01719612106399</c:v>
                </c:pt>
                <c:pt idx="29057">
                  <c:v>148.02316164807601</c:v>
                </c:pt>
                <c:pt idx="29058">
                  <c:v>148.02474007262001</c:v>
                </c:pt>
                <c:pt idx="29059">
                  <c:v>148.02504591906001</c:v>
                </c:pt>
                <c:pt idx="29060">
                  <c:v>148.028398620106</c:v>
                </c:pt>
                <c:pt idx="29061">
                  <c:v>148.02895425096901</c:v>
                </c:pt>
                <c:pt idx="29062">
                  <c:v>148.03022383645899</c:v>
                </c:pt>
                <c:pt idx="29063">
                  <c:v>148.032380000014</c:v>
                </c:pt>
                <c:pt idx="29064">
                  <c:v>148.030537369141</c:v>
                </c:pt>
                <c:pt idx="29065">
                  <c:v>148.03411303818001</c:v>
                </c:pt>
                <c:pt idx="29066">
                  <c:v>148.03730834015099</c:v>
                </c:pt>
                <c:pt idx="29067">
                  <c:v>148.039257300358</c:v>
                </c:pt>
                <c:pt idx="29068">
                  <c:v>148.043765966758</c:v>
                </c:pt>
                <c:pt idx="29069">
                  <c:v>148.05267232772201</c:v>
                </c:pt>
                <c:pt idx="29070">
                  <c:v>148.06355988201199</c:v>
                </c:pt>
                <c:pt idx="29071">
                  <c:v>148.07639096570799</c:v>
                </c:pt>
                <c:pt idx="29072">
                  <c:v>148.094012803347</c:v>
                </c:pt>
                <c:pt idx="29073">
                  <c:v>148.10769480892699</c:v>
                </c:pt>
                <c:pt idx="29074">
                  <c:v>148.11571760650699</c:v>
                </c:pt>
                <c:pt idx="29075">
                  <c:v>148.12064000002599</c:v>
                </c:pt>
                <c:pt idx="29076">
                  <c:v>148.12284019479699</c:v>
                </c:pt>
                <c:pt idx="29077">
                  <c:v>148.120466474572</c:v>
                </c:pt>
                <c:pt idx="29078">
                  <c:v>148.11649770176001</c:v>
                </c:pt>
                <c:pt idx="29079">
                  <c:v>148.11216650488501</c:v>
                </c:pt>
                <c:pt idx="29080">
                  <c:v>148.10588118308101</c:v>
                </c:pt>
                <c:pt idx="29081">
                  <c:v>148.09724930202401</c:v>
                </c:pt>
                <c:pt idx="29082">
                  <c:v>148.08695314741701</c:v>
                </c:pt>
                <c:pt idx="29083">
                  <c:v>148.07593905558301</c:v>
                </c:pt>
                <c:pt idx="29084">
                  <c:v>148.06709182620901</c:v>
                </c:pt>
                <c:pt idx="29085">
                  <c:v>148.05875916668401</c:v>
                </c:pt>
                <c:pt idx="29086">
                  <c:v>148.046609629758</c:v>
                </c:pt>
                <c:pt idx="29087">
                  <c:v>148.02622886958801</c:v>
                </c:pt>
                <c:pt idx="29088">
                  <c:v>148.017782117221</c:v>
                </c:pt>
                <c:pt idx="29089">
                  <c:v>148.00673000002001</c:v>
                </c:pt>
                <c:pt idx="29090">
                  <c:v>147.99743847272799</c:v>
                </c:pt>
                <c:pt idx="29091">
                  <c:v>147.98801215019901</c:v>
                </c:pt>
                <c:pt idx="29092">
                  <c:v>147.97824968211299</c:v>
                </c:pt>
                <c:pt idx="29093">
                  <c:v>147.96803646378501</c:v>
                </c:pt>
                <c:pt idx="29094">
                  <c:v>147.96077136292399</c:v>
                </c:pt>
                <c:pt idx="29095">
                  <c:v>147.95554920755299</c:v>
                </c:pt>
                <c:pt idx="29096">
                  <c:v>147.949625152755</c:v>
                </c:pt>
                <c:pt idx="29097">
                  <c:v>147.94898280641701</c:v>
                </c:pt>
                <c:pt idx="29098">
                  <c:v>147.95430956229501</c:v>
                </c:pt>
                <c:pt idx="29099">
                  <c:v>147.96542353801701</c:v>
                </c:pt>
                <c:pt idx="29100">
                  <c:v>147.97687999997601</c:v>
                </c:pt>
                <c:pt idx="29101">
                  <c:v>147.984179425283</c:v>
                </c:pt>
                <c:pt idx="29102">
                  <c:v>147.99663763814399</c:v>
                </c:pt>
                <c:pt idx="29103">
                  <c:v>148.009383426178</c:v>
                </c:pt>
                <c:pt idx="29104">
                  <c:v>148.02669258798301</c:v>
                </c:pt>
                <c:pt idx="29105">
                  <c:v>148.04050110323499</c:v>
                </c:pt>
                <c:pt idx="29106">
                  <c:v>148.05557946922801</c:v>
                </c:pt>
                <c:pt idx="29107">
                  <c:v>148.067416291775</c:v>
                </c:pt>
                <c:pt idx="29108">
                  <c:v>148.07581765359001</c:v>
                </c:pt>
                <c:pt idx="29109">
                  <c:v>148.07947233690601</c:v>
                </c:pt>
                <c:pt idx="29110">
                  <c:v>148.08692242130499</c:v>
                </c:pt>
                <c:pt idx="29111">
                  <c:v>148.09561990891601</c:v>
                </c:pt>
                <c:pt idx="29112">
                  <c:v>148.092699999964</c:v>
                </c:pt>
                <c:pt idx="29113">
                  <c:v>148.089884494122</c:v>
                </c:pt>
                <c:pt idx="29114">
                  <c:v>148.091838152018</c:v>
                </c:pt>
                <c:pt idx="29115">
                  <c:v>148.091804614023</c:v>
                </c:pt>
                <c:pt idx="29116">
                  <c:v>148.08729874702101</c:v>
                </c:pt>
                <c:pt idx="29117">
                  <c:v>148.08082987449001</c:v>
                </c:pt>
                <c:pt idx="29118">
                  <c:v>148.076160386786</c:v>
                </c:pt>
                <c:pt idx="29119">
                  <c:v>148.07174135447701</c:v>
                </c:pt>
                <c:pt idx="29120">
                  <c:v>148.05959358937801</c:v>
                </c:pt>
                <c:pt idx="29121">
                  <c:v>148.044224020874</c:v>
                </c:pt>
                <c:pt idx="29122">
                  <c:v>148.027023654771</c:v>
                </c:pt>
                <c:pt idx="29123">
                  <c:v>148.00948000000699</c:v>
                </c:pt>
                <c:pt idx="29124">
                  <c:v>148.004226827971</c:v>
                </c:pt>
                <c:pt idx="29125">
                  <c:v>148.00027908157199</c:v>
                </c:pt>
                <c:pt idx="29126">
                  <c:v>147.999940000008</c:v>
                </c:pt>
                <c:pt idx="29127">
                  <c:v>147.99757272532099</c:v>
                </c:pt>
                <c:pt idx="29128">
                  <c:v>147.992033509339</c:v>
                </c:pt>
                <c:pt idx="29129">
                  <c:v>147.98527723442899</c:v>
                </c:pt>
                <c:pt idx="29130">
                  <c:v>147.9820694366</c:v>
                </c:pt>
                <c:pt idx="29131">
                  <c:v>147.98225082104099</c:v>
                </c:pt>
                <c:pt idx="29132">
                  <c:v>147.977661812869</c:v>
                </c:pt>
                <c:pt idx="29133">
                  <c:v>147.97375549159099</c:v>
                </c:pt>
                <c:pt idx="29134">
                  <c:v>147.970806369793</c:v>
                </c:pt>
                <c:pt idx="29135">
                  <c:v>147.96949742334499</c:v>
                </c:pt>
                <c:pt idx="29136">
                  <c:v>147.967669999989</c:v>
                </c:pt>
                <c:pt idx="29137">
                  <c:v>147.968809243377</c:v>
                </c:pt>
                <c:pt idx="29138">
                  <c:v>147.97174949785901</c:v>
                </c:pt>
                <c:pt idx="29139">
                  <c:v>147.97714698941101</c:v>
                </c:pt>
                <c:pt idx="29140">
                  <c:v>147.982605155887</c:v>
                </c:pt>
                <c:pt idx="29141">
                  <c:v>147.98656284587801</c:v>
                </c:pt>
                <c:pt idx="29142">
                  <c:v>147.993571422494</c:v>
                </c:pt>
                <c:pt idx="29143">
                  <c:v>148.00606339019899</c:v>
                </c:pt>
                <c:pt idx="29144">
                  <c:v>148.01732655373701</c:v>
                </c:pt>
                <c:pt idx="29145">
                  <c:v>148.025642927977</c:v>
                </c:pt>
                <c:pt idx="29146">
                  <c:v>148.03712615381099</c:v>
                </c:pt>
                <c:pt idx="29147">
                  <c:v>148.06122967026599</c:v>
                </c:pt>
                <c:pt idx="29148">
                  <c:v>148.08197199375999</c:v>
                </c:pt>
                <c:pt idx="29149">
                  <c:v>148.100649999962</c:v>
                </c:pt>
                <c:pt idx="29150">
                  <c:v>148.11042825965299</c:v>
                </c:pt>
                <c:pt idx="29151">
                  <c:v>148.12047359499101</c:v>
                </c:pt>
                <c:pt idx="29152">
                  <c:v>148.13245814065601</c:v>
                </c:pt>
                <c:pt idx="29153">
                  <c:v>148.14262645091699</c:v>
                </c:pt>
                <c:pt idx="29154">
                  <c:v>148.14929794959099</c:v>
                </c:pt>
                <c:pt idx="29155">
                  <c:v>148.15179400463501</c:v>
                </c:pt>
                <c:pt idx="29156">
                  <c:v>148.15498398260999</c:v>
                </c:pt>
                <c:pt idx="29157">
                  <c:v>148.160132413296</c:v>
                </c:pt>
                <c:pt idx="29158">
                  <c:v>148.155769448461</c:v>
                </c:pt>
                <c:pt idx="29159">
                  <c:v>148.14988788464601</c:v>
                </c:pt>
                <c:pt idx="29160">
                  <c:v>148.13952643777901</c:v>
                </c:pt>
                <c:pt idx="29161">
                  <c:v>148.13870000001</c:v>
                </c:pt>
                <c:pt idx="29162">
                  <c:v>148.14096096741599</c:v>
                </c:pt>
                <c:pt idx="29163">
                  <c:v>148.14260124661899</c:v>
                </c:pt>
                <c:pt idx="29164">
                  <c:v>148.14301684908901</c:v>
                </c:pt>
                <c:pt idx="29165">
                  <c:v>148.14373094773899</c:v>
                </c:pt>
                <c:pt idx="29166">
                  <c:v>148.14549276134801</c:v>
                </c:pt>
                <c:pt idx="29167">
                  <c:v>148.14508581402899</c:v>
                </c:pt>
                <c:pt idx="29168">
                  <c:v>148.14187434928701</c:v>
                </c:pt>
                <c:pt idx="29169">
                  <c:v>148.137645422112</c:v>
                </c:pt>
                <c:pt idx="29170">
                  <c:v>148.13181747697499</c:v>
                </c:pt>
                <c:pt idx="29171">
                  <c:v>148.12925839733299</c:v>
                </c:pt>
                <c:pt idx="29172">
                  <c:v>148.12602000002201</c:v>
                </c:pt>
                <c:pt idx="29173">
                  <c:v>148.11871488435</c:v>
                </c:pt>
                <c:pt idx="29174">
                  <c:v>148.113440091293</c:v>
                </c:pt>
                <c:pt idx="29175">
                  <c:v>148.11063114819601</c:v>
                </c:pt>
                <c:pt idx="29176">
                  <c:v>148.10983474906999</c:v>
                </c:pt>
                <c:pt idx="29177">
                  <c:v>148.10782055140999</c:v>
                </c:pt>
                <c:pt idx="29178">
                  <c:v>148.10177621278001</c:v>
                </c:pt>
                <c:pt idx="29179">
                  <c:v>148.09553703227499</c:v>
                </c:pt>
                <c:pt idx="29180">
                  <c:v>148.091108442641</c:v>
                </c:pt>
                <c:pt idx="29181">
                  <c:v>148.09143613873999</c:v>
                </c:pt>
                <c:pt idx="29182">
                  <c:v>148.09818795937099</c:v>
                </c:pt>
                <c:pt idx="29183">
                  <c:v>148.10500131675099</c:v>
                </c:pt>
                <c:pt idx="29184">
                  <c:v>148.11031281622101</c:v>
                </c:pt>
                <c:pt idx="29185">
                  <c:v>148.11509786663899</c:v>
                </c:pt>
                <c:pt idx="29186">
                  <c:v>148.11951696605001</c:v>
                </c:pt>
                <c:pt idx="29187">
                  <c:v>148.12309097439601</c:v>
                </c:pt>
                <c:pt idx="29188">
                  <c:v>148.12182199059299</c:v>
                </c:pt>
                <c:pt idx="29189">
                  <c:v>148.11630554059201</c:v>
                </c:pt>
                <c:pt idx="29190">
                  <c:v>148.11228307600501</c:v>
                </c:pt>
                <c:pt idx="29191">
                  <c:v>148.10899949465599</c:v>
                </c:pt>
                <c:pt idx="29192">
                  <c:v>148.10395274433</c:v>
                </c:pt>
                <c:pt idx="29193">
                  <c:v>148.09989024772801</c:v>
                </c:pt>
                <c:pt idx="29194">
                  <c:v>148.10205939711801</c:v>
                </c:pt>
                <c:pt idx="29195">
                  <c:v>148.103030000042</c:v>
                </c:pt>
                <c:pt idx="29196">
                  <c:v>148.10638970756199</c:v>
                </c:pt>
                <c:pt idx="29197">
                  <c:v>148.11169366157301</c:v>
                </c:pt>
                <c:pt idx="29198">
                  <c:v>148.11775051928399</c:v>
                </c:pt>
                <c:pt idx="29199">
                  <c:v>148.12290271373899</c:v>
                </c:pt>
                <c:pt idx="29200">
                  <c:v>148.12675322741899</c:v>
                </c:pt>
                <c:pt idx="29201">
                  <c:v>148.12839353259201</c:v>
                </c:pt>
                <c:pt idx="29202">
                  <c:v>148.126578975255</c:v>
                </c:pt>
                <c:pt idx="29203">
                  <c:v>148.12136267077</c:v>
                </c:pt>
                <c:pt idx="29204">
                  <c:v>148.112522622917</c:v>
                </c:pt>
                <c:pt idx="29205">
                  <c:v>148.10280938703801</c:v>
                </c:pt>
                <c:pt idx="29206">
                  <c:v>148.086944316711</c:v>
                </c:pt>
                <c:pt idx="29207">
                  <c:v>148.07257000001701</c:v>
                </c:pt>
                <c:pt idx="29208">
                  <c:v>148.06605594118199</c:v>
                </c:pt>
                <c:pt idx="29209">
                  <c:v>148.061563139176</c:v>
                </c:pt>
                <c:pt idx="29210">
                  <c:v>148.05176300502399</c:v>
                </c:pt>
                <c:pt idx="29211">
                  <c:v>148.038112874538</c:v>
                </c:pt>
                <c:pt idx="29212">
                  <c:v>148.02181998051901</c:v>
                </c:pt>
                <c:pt idx="29213">
                  <c:v>148.00557668408601</c:v>
                </c:pt>
                <c:pt idx="29214">
                  <c:v>147.99298720085699</c:v>
                </c:pt>
                <c:pt idx="29215">
                  <c:v>147.98341108845401</c:v>
                </c:pt>
                <c:pt idx="29216">
                  <c:v>147.96791933733101</c:v>
                </c:pt>
                <c:pt idx="29217">
                  <c:v>147.949691535596</c:v>
                </c:pt>
                <c:pt idx="29218">
                  <c:v>147.93259773010499</c:v>
                </c:pt>
                <c:pt idx="29219">
                  <c:v>147.92591623331001</c:v>
                </c:pt>
                <c:pt idx="29220">
                  <c:v>147.92027129208</c:v>
                </c:pt>
                <c:pt idx="29221">
                  <c:v>147.91510934035199</c:v>
                </c:pt>
                <c:pt idx="29222">
                  <c:v>147.91530237065001</c:v>
                </c:pt>
                <c:pt idx="29223">
                  <c:v>147.913800000012</c:v>
                </c:pt>
                <c:pt idx="29224">
                  <c:v>147.91264000001999</c:v>
                </c:pt>
                <c:pt idx="29225">
                  <c:v>147.91497054576601</c:v>
                </c:pt>
                <c:pt idx="29226">
                  <c:v>147.92274335991701</c:v>
                </c:pt>
                <c:pt idx="29227">
                  <c:v>147.932383448698</c:v>
                </c:pt>
                <c:pt idx="29228">
                  <c:v>147.94259571492401</c:v>
                </c:pt>
                <c:pt idx="29229">
                  <c:v>147.95280026580301</c:v>
                </c:pt>
                <c:pt idx="29230">
                  <c:v>147.95742331729599</c:v>
                </c:pt>
                <c:pt idx="29231">
                  <c:v>147.95927296723301</c:v>
                </c:pt>
                <c:pt idx="29232">
                  <c:v>147.955626628918</c:v>
                </c:pt>
                <c:pt idx="29233">
                  <c:v>147.94951807567699</c:v>
                </c:pt>
                <c:pt idx="29234">
                  <c:v>147.940205450185</c:v>
                </c:pt>
                <c:pt idx="29235">
                  <c:v>147.935499999982</c:v>
                </c:pt>
                <c:pt idx="29236">
                  <c:v>147.93549999997401</c:v>
                </c:pt>
                <c:pt idx="29237">
                  <c:v>147.91808883015301</c:v>
                </c:pt>
                <c:pt idx="29238">
                  <c:v>147.911830000062</c:v>
                </c:pt>
                <c:pt idx="29239">
                  <c:v>147.906669505406</c:v>
                </c:pt>
                <c:pt idx="29240">
                  <c:v>147.90171645198899</c:v>
                </c:pt>
                <c:pt idx="29241">
                  <c:v>147.904650781117</c:v>
                </c:pt>
                <c:pt idx="29242">
                  <c:v>147.91191302455701</c:v>
                </c:pt>
                <c:pt idx="29243">
                  <c:v>147.919117687214</c:v>
                </c:pt>
                <c:pt idx="29244">
                  <c:v>147.92702918333299</c:v>
                </c:pt>
                <c:pt idx="29245">
                  <c:v>147.93127458774501</c:v>
                </c:pt>
                <c:pt idx="29246">
                  <c:v>147.929803746961</c:v>
                </c:pt>
                <c:pt idx="29247">
                  <c:v>147.93036731655499</c:v>
                </c:pt>
                <c:pt idx="29248">
                  <c:v>147.93774918237801</c:v>
                </c:pt>
                <c:pt idx="29249">
                  <c:v>147.94682921216699</c:v>
                </c:pt>
                <c:pt idx="29250">
                  <c:v>147.955935387182</c:v>
                </c:pt>
                <c:pt idx="29251">
                  <c:v>147.96634999993901</c:v>
                </c:pt>
                <c:pt idx="29252">
                  <c:v>147.97224718862901</c:v>
                </c:pt>
                <c:pt idx="29253">
                  <c:v>147.97588164700301</c:v>
                </c:pt>
                <c:pt idx="29254">
                  <c:v>147.97718148786501</c:v>
                </c:pt>
                <c:pt idx="29255">
                  <c:v>147.97478989186999</c:v>
                </c:pt>
                <c:pt idx="29256">
                  <c:v>147.97382080083301</c:v>
                </c:pt>
                <c:pt idx="29257">
                  <c:v>147.97614129048301</c:v>
                </c:pt>
                <c:pt idx="29258">
                  <c:v>147.974403891907</c:v>
                </c:pt>
                <c:pt idx="29259">
                  <c:v>147.96888667914001</c:v>
                </c:pt>
                <c:pt idx="29260">
                  <c:v>147.96537580728199</c:v>
                </c:pt>
                <c:pt idx="29261">
                  <c:v>147.95652267377301</c:v>
                </c:pt>
                <c:pt idx="29262">
                  <c:v>147.95020000001699</c:v>
                </c:pt>
                <c:pt idx="29263">
                  <c:v>147.945309419149</c:v>
                </c:pt>
                <c:pt idx="29264">
                  <c:v>147.94466528086301</c:v>
                </c:pt>
                <c:pt idx="29265">
                  <c:v>147.94690839337699</c:v>
                </c:pt>
                <c:pt idx="29266">
                  <c:v>147.94918781331</c:v>
                </c:pt>
                <c:pt idx="29267">
                  <c:v>147.948621947167</c:v>
                </c:pt>
                <c:pt idx="29268">
                  <c:v>147.94462564689101</c:v>
                </c:pt>
                <c:pt idx="29269">
                  <c:v>147.93920485084499</c:v>
                </c:pt>
                <c:pt idx="29270">
                  <c:v>147.93498184206399</c:v>
                </c:pt>
                <c:pt idx="29271">
                  <c:v>147.931018766915</c:v>
                </c:pt>
                <c:pt idx="29272">
                  <c:v>147.92702124521401</c:v>
                </c:pt>
                <c:pt idx="29273">
                  <c:v>147.92307678470399</c:v>
                </c:pt>
                <c:pt idx="29274">
                  <c:v>147.93188000003499</c:v>
                </c:pt>
                <c:pt idx="29275">
                  <c:v>147.94069050413</c:v>
                </c:pt>
                <c:pt idx="29276">
                  <c:v>147.95205623043901</c:v>
                </c:pt>
                <c:pt idx="29277">
                  <c:v>147.956977457759</c:v>
                </c:pt>
                <c:pt idx="29278">
                  <c:v>147.963946998073</c:v>
                </c:pt>
                <c:pt idx="29279">
                  <c:v>147.98256636445799</c:v>
                </c:pt>
                <c:pt idx="29280">
                  <c:v>147.99120798199701</c:v>
                </c:pt>
                <c:pt idx="29281">
                  <c:v>147.99292260272301</c:v>
                </c:pt>
                <c:pt idx="29282">
                  <c:v>147.99244217951801</c:v>
                </c:pt>
                <c:pt idx="29283">
                  <c:v>147.99368751637499</c:v>
                </c:pt>
                <c:pt idx="29284">
                  <c:v>147.99929896126301</c:v>
                </c:pt>
                <c:pt idx="29285">
                  <c:v>148.00610634229099</c:v>
                </c:pt>
                <c:pt idx="29286">
                  <c:v>148.016798462141</c:v>
                </c:pt>
                <c:pt idx="29287">
                  <c:v>148.033260744095</c:v>
                </c:pt>
                <c:pt idx="29288">
                  <c:v>148.039783828841</c:v>
                </c:pt>
                <c:pt idx="29289">
                  <c:v>148.03978923282099</c:v>
                </c:pt>
                <c:pt idx="29290">
                  <c:v>148.03862056064</c:v>
                </c:pt>
                <c:pt idx="29291">
                  <c:v>148.03902166416799</c:v>
                </c:pt>
                <c:pt idx="29292">
                  <c:v>148.03756953672399</c:v>
                </c:pt>
                <c:pt idx="29293">
                  <c:v>148.03343041214501</c:v>
                </c:pt>
                <c:pt idx="29294">
                  <c:v>148.02640181398701</c:v>
                </c:pt>
                <c:pt idx="29295">
                  <c:v>148.01552923251401</c:v>
                </c:pt>
                <c:pt idx="29296">
                  <c:v>148.00409410791099</c:v>
                </c:pt>
                <c:pt idx="29297">
                  <c:v>147.986816471145</c:v>
                </c:pt>
                <c:pt idx="29298">
                  <c:v>147.975466656695</c:v>
                </c:pt>
                <c:pt idx="29299">
                  <c:v>147.96754115889399</c:v>
                </c:pt>
                <c:pt idx="29300">
                  <c:v>147.962616392537</c:v>
                </c:pt>
                <c:pt idx="29301">
                  <c:v>147.961747837606</c:v>
                </c:pt>
                <c:pt idx="29302">
                  <c:v>147.95995999996501</c:v>
                </c:pt>
                <c:pt idx="29303">
                  <c:v>147.960160021859</c:v>
                </c:pt>
                <c:pt idx="29304">
                  <c:v>147.96711905055599</c:v>
                </c:pt>
                <c:pt idx="29305">
                  <c:v>147.97365706796501</c:v>
                </c:pt>
                <c:pt idx="29306">
                  <c:v>147.97837405082799</c:v>
                </c:pt>
                <c:pt idx="29307">
                  <c:v>147.981895782153</c:v>
                </c:pt>
                <c:pt idx="29308">
                  <c:v>147.98460068348601</c:v>
                </c:pt>
                <c:pt idx="29309">
                  <c:v>147.99169329921401</c:v>
                </c:pt>
                <c:pt idx="29310">
                  <c:v>147.99837045810901</c:v>
                </c:pt>
                <c:pt idx="29311">
                  <c:v>148.00103568657099</c:v>
                </c:pt>
                <c:pt idx="29312">
                  <c:v>147.99619231683201</c:v>
                </c:pt>
                <c:pt idx="29313">
                  <c:v>147.98900085139499</c:v>
                </c:pt>
                <c:pt idx="29314">
                  <c:v>147.987780000041</c:v>
                </c:pt>
                <c:pt idx="29315">
                  <c:v>147.987397104043</c:v>
                </c:pt>
                <c:pt idx="29316">
                  <c:v>147.987766249922</c:v>
                </c:pt>
                <c:pt idx="29317">
                  <c:v>147.98980922162099</c:v>
                </c:pt>
                <c:pt idx="29318">
                  <c:v>147.99153447666299</c:v>
                </c:pt>
                <c:pt idx="29319">
                  <c:v>147.99054996648599</c:v>
                </c:pt>
                <c:pt idx="29320">
                  <c:v>147.98784772461801</c:v>
                </c:pt>
                <c:pt idx="29321">
                  <c:v>147.98632378281201</c:v>
                </c:pt>
                <c:pt idx="29322">
                  <c:v>147.985207265632</c:v>
                </c:pt>
                <c:pt idx="29323">
                  <c:v>147.98293541272099</c:v>
                </c:pt>
                <c:pt idx="29324">
                  <c:v>147.984322179853</c:v>
                </c:pt>
                <c:pt idx="29325">
                  <c:v>147.991530000018</c:v>
                </c:pt>
                <c:pt idx="29326">
                  <c:v>147.999596018304</c:v>
                </c:pt>
                <c:pt idx="29327">
                  <c:v>148.00510407095601</c:v>
                </c:pt>
                <c:pt idx="29328">
                  <c:v>148.00581359189599</c:v>
                </c:pt>
                <c:pt idx="29329">
                  <c:v>148.00500053220199</c:v>
                </c:pt>
                <c:pt idx="29330">
                  <c:v>148.00341748125601</c:v>
                </c:pt>
                <c:pt idx="29331">
                  <c:v>148.000366149488</c:v>
                </c:pt>
                <c:pt idx="29332">
                  <c:v>147.99890594200701</c:v>
                </c:pt>
                <c:pt idx="29333">
                  <c:v>148.00234301516599</c:v>
                </c:pt>
                <c:pt idx="29334">
                  <c:v>148.00090000002899</c:v>
                </c:pt>
                <c:pt idx="29335">
                  <c:v>148.00052960287599</c:v>
                </c:pt>
                <c:pt idx="29336">
                  <c:v>147.99471000001901</c:v>
                </c:pt>
                <c:pt idx="29337">
                  <c:v>147.992899999966</c:v>
                </c:pt>
                <c:pt idx="29338">
                  <c:v>147.984821842347</c:v>
                </c:pt>
                <c:pt idx="29339">
                  <c:v>147.974557005875</c:v>
                </c:pt>
                <c:pt idx="29340">
                  <c:v>147.96771623007001</c:v>
                </c:pt>
                <c:pt idx="29341">
                  <c:v>147.96234682206</c:v>
                </c:pt>
                <c:pt idx="29342">
                  <c:v>147.957814410259</c:v>
                </c:pt>
                <c:pt idx="29343">
                  <c:v>147.95378544458799</c:v>
                </c:pt>
                <c:pt idx="29344">
                  <c:v>147.94852994792799</c:v>
                </c:pt>
                <c:pt idx="29345">
                  <c:v>147.94410163040601</c:v>
                </c:pt>
                <c:pt idx="29346">
                  <c:v>147.936206495894</c:v>
                </c:pt>
                <c:pt idx="29347">
                  <c:v>147.938705105107</c:v>
                </c:pt>
                <c:pt idx="29348">
                  <c:v>147.94605999998799</c:v>
                </c:pt>
                <c:pt idx="29349">
                  <c:v>147.95374734906699</c:v>
                </c:pt>
                <c:pt idx="29350">
                  <c:v>147.954720891932</c:v>
                </c:pt>
                <c:pt idx="29351">
                  <c:v>147.95359437069601</c:v>
                </c:pt>
                <c:pt idx="29352">
                  <c:v>147.95310564079799</c:v>
                </c:pt>
                <c:pt idx="29353">
                  <c:v>147.95533905662299</c:v>
                </c:pt>
                <c:pt idx="29354">
                  <c:v>147.95841190415501</c:v>
                </c:pt>
                <c:pt idx="29355">
                  <c:v>147.960713854707</c:v>
                </c:pt>
                <c:pt idx="29356">
                  <c:v>147.97002538429601</c:v>
                </c:pt>
                <c:pt idx="29357">
                  <c:v>147.977972506763</c:v>
                </c:pt>
                <c:pt idx="29358">
                  <c:v>147.98580448494801</c:v>
                </c:pt>
                <c:pt idx="29359">
                  <c:v>147.996004060063</c:v>
                </c:pt>
                <c:pt idx="29360">
                  <c:v>148.00423000003701</c:v>
                </c:pt>
                <c:pt idx="29361">
                  <c:v>148.00659787282001</c:v>
                </c:pt>
                <c:pt idx="29362">
                  <c:v>148.00556636887501</c:v>
                </c:pt>
                <c:pt idx="29363">
                  <c:v>148.003043557632</c:v>
                </c:pt>
                <c:pt idx="29364">
                  <c:v>147.99779826250199</c:v>
                </c:pt>
                <c:pt idx="29365">
                  <c:v>147.986551707963</c:v>
                </c:pt>
                <c:pt idx="29366">
                  <c:v>147.971893536425</c:v>
                </c:pt>
                <c:pt idx="29367">
                  <c:v>147.95656682464301</c:v>
                </c:pt>
                <c:pt idx="29368">
                  <c:v>147.936827337468</c:v>
                </c:pt>
                <c:pt idx="29369">
                  <c:v>147.920694248422</c:v>
                </c:pt>
                <c:pt idx="29370">
                  <c:v>147.905484019803</c:v>
                </c:pt>
                <c:pt idx="29371">
                  <c:v>147.88262999994399</c:v>
                </c:pt>
                <c:pt idx="29372">
                  <c:v>147.854345456337</c:v>
                </c:pt>
                <c:pt idx="29373">
                  <c:v>147.83509200041701</c:v>
                </c:pt>
                <c:pt idx="29374">
                  <c:v>147.82278849776301</c:v>
                </c:pt>
                <c:pt idx="29375">
                  <c:v>147.813129724194</c:v>
                </c:pt>
                <c:pt idx="29376">
                  <c:v>147.80342383720401</c:v>
                </c:pt>
                <c:pt idx="29377">
                  <c:v>147.79237268434699</c:v>
                </c:pt>
                <c:pt idx="29378">
                  <c:v>147.77929084387901</c:v>
                </c:pt>
                <c:pt idx="29379">
                  <c:v>147.76805961324001</c:v>
                </c:pt>
                <c:pt idx="29380">
                  <c:v>147.760187875056</c:v>
                </c:pt>
                <c:pt idx="29381">
                  <c:v>147.75841743567199</c:v>
                </c:pt>
                <c:pt idx="29382">
                  <c:v>147.76416</c:v>
                </c:pt>
                <c:pt idx="29383">
                  <c:v>147.77392278277401</c:v>
                </c:pt>
                <c:pt idx="29384">
                  <c:v>147.786849437342</c:v>
                </c:pt>
                <c:pt idx="29385">
                  <c:v>147.803213333309</c:v>
                </c:pt>
                <c:pt idx="29386">
                  <c:v>147.82775190742299</c:v>
                </c:pt>
                <c:pt idx="29387">
                  <c:v>147.85458529442801</c:v>
                </c:pt>
                <c:pt idx="29388">
                  <c:v>147.86706639711699</c:v>
                </c:pt>
                <c:pt idx="29389">
                  <c:v>147.88051384056399</c:v>
                </c:pt>
                <c:pt idx="29390">
                  <c:v>147.90052444352699</c:v>
                </c:pt>
                <c:pt idx="29391">
                  <c:v>147.922913575612</c:v>
                </c:pt>
                <c:pt idx="29392">
                  <c:v>147.950314253324</c:v>
                </c:pt>
                <c:pt idx="29393">
                  <c:v>147.97723000000801</c:v>
                </c:pt>
                <c:pt idx="29394">
                  <c:v>147.993071188133</c:v>
                </c:pt>
                <c:pt idx="29395">
                  <c:v>147.997617980939</c:v>
                </c:pt>
                <c:pt idx="29396">
                  <c:v>147.999818934225</c:v>
                </c:pt>
                <c:pt idx="29397">
                  <c:v>148.00080268225901</c:v>
                </c:pt>
                <c:pt idx="29398">
                  <c:v>148.00452181006099</c:v>
                </c:pt>
                <c:pt idx="29399">
                  <c:v>148.01200209009301</c:v>
                </c:pt>
                <c:pt idx="29400">
                  <c:v>148.020724780922</c:v>
                </c:pt>
                <c:pt idx="29401">
                  <c:v>148.02993748453301</c:v>
                </c:pt>
                <c:pt idx="29402">
                  <c:v>148.038971806288</c:v>
                </c:pt>
                <c:pt idx="29403">
                  <c:v>148.046271471105</c:v>
                </c:pt>
                <c:pt idx="29404">
                  <c:v>148.05121214634599</c:v>
                </c:pt>
                <c:pt idx="29405">
                  <c:v>148.059270000043</c:v>
                </c:pt>
                <c:pt idx="29406">
                  <c:v>148.066605730817</c:v>
                </c:pt>
                <c:pt idx="29407">
                  <c:v>148.06942698564299</c:v>
                </c:pt>
                <c:pt idx="29408">
                  <c:v>148.06429939901901</c:v>
                </c:pt>
                <c:pt idx="29409">
                  <c:v>148.058842250179</c:v>
                </c:pt>
                <c:pt idx="29410">
                  <c:v>148.055506402345</c:v>
                </c:pt>
                <c:pt idx="29411">
                  <c:v>148.051371403665</c:v>
                </c:pt>
                <c:pt idx="29412">
                  <c:v>148.04496689044001</c:v>
                </c:pt>
                <c:pt idx="29413">
                  <c:v>148.03750352823701</c:v>
                </c:pt>
                <c:pt idx="29414">
                  <c:v>148.032174609984</c:v>
                </c:pt>
                <c:pt idx="29415">
                  <c:v>148.02728405255399</c:v>
                </c:pt>
                <c:pt idx="29416">
                  <c:v>148.027559815307</c:v>
                </c:pt>
                <c:pt idx="29417">
                  <c:v>148.022317007646</c:v>
                </c:pt>
                <c:pt idx="29418">
                  <c:v>148.010759999979</c:v>
                </c:pt>
                <c:pt idx="29419">
                  <c:v>147.99781930831099</c:v>
                </c:pt>
                <c:pt idx="29420">
                  <c:v>147.98473477178899</c:v>
                </c:pt>
                <c:pt idx="29421">
                  <c:v>147.971992167834</c:v>
                </c:pt>
                <c:pt idx="29422">
                  <c:v>147.96121150583801</c:v>
                </c:pt>
                <c:pt idx="29423">
                  <c:v>147.950463179141</c:v>
                </c:pt>
                <c:pt idx="29424">
                  <c:v>147.94049140300399</c:v>
                </c:pt>
                <c:pt idx="29425">
                  <c:v>147.93488566867401</c:v>
                </c:pt>
                <c:pt idx="29426">
                  <c:v>147.93398846007</c:v>
                </c:pt>
                <c:pt idx="29427">
                  <c:v>147.93526859257301</c:v>
                </c:pt>
                <c:pt idx="29428">
                  <c:v>147.93762207302299</c:v>
                </c:pt>
                <c:pt idx="29429">
                  <c:v>147.939246479384</c:v>
                </c:pt>
                <c:pt idx="29430">
                  <c:v>147.946370000017</c:v>
                </c:pt>
                <c:pt idx="29431">
                  <c:v>147.95693317631699</c:v>
                </c:pt>
                <c:pt idx="29432">
                  <c:v>147.96605487062001</c:v>
                </c:pt>
                <c:pt idx="29433">
                  <c:v>147.97439498542599</c:v>
                </c:pt>
                <c:pt idx="29434">
                  <c:v>147.985053347849</c:v>
                </c:pt>
                <c:pt idx="29435">
                  <c:v>148.00113124205299</c:v>
                </c:pt>
                <c:pt idx="29436">
                  <c:v>148.01655704941101</c:v>
                </c:pt>
                <c:pt idx="29437">
                  <c:v>148.03349197522201</c:v>
                </c:pt>
                <c:pt idx="29438">
                  <c:v>148.06127049822399</c:v>
                </c:pt>
                <c:pt idx="29439">
                  <c:v>148.07890828984699</c:v>
                </c:pt>
                <c:pt idx="29440">
                  <c:v>148.09490921711901</c:v>
                </c:pt>
                <c:pt idx="29441">
                  <c:v>148.11521038870299</c:v>
                </c:pt>
                <c:pt idx="29442">
                  <c:v>148.139369999991</c:v>
                </c:pt>
                <c:pt idx="29443">
                  <c:v>148.139369999991</c:v>
                </c:pt>
                <c:pt idx="29444">
                  <c:v>148.16568572727701</c:v>
                </c:pt>
                <c:pt idx="29445">
                  <c:v>148.17548000000701</c:v>
                </c:pt>
                <c:pt idx="29446">
                  <c:v>148.18672179900199</c:v>
                </c:pt>
                <c:pt idx="29447">
                  <c:v>148.19826008801999</c:v>
                </c:pt>
                <c:pt idx="29448">
                  <c:v>148.202574084453</c:v>
                </c:pt>
                <c:pt idx="29449">
                  <c:v>148.200371201412</c:v>
                </c:pt>
                <c:pt idx="29450">
                  <c:v>148.19309716974499</c:v>
                </c:pt>
                <c:pt idx="29451">
                  <c:v>148.18065841484699</c:v>
                </c:pt>
                <c:pt idx="29452">
                  <c:v>148.16667222084499</c:v>
                </c:pt>
                <c:pt idx="29453">
                  <c:v>148.155376211039</c:v>
                </c:pt>
                <c:pt idx="29454">
                  <c:v>148.14712830725699</c:v>
                </c:pt>
                <c:pt idx="29455">
                  <c:v>148.13516224456001</c:v>
                </c:pt>
                <c:pt idx="29456">
                  <c:v>148.12429368055601</c:v>
                </c:pt>
                <c:pt idx="29457">
                  <c:v>148.115567674202</c:v>
                </c:pt>
                <c:pt idx="29458">
                  <c:v>148.10306999998301</c:v>
                </c:pt>
                <c:pt idx="29459">
                  <c:v>148.091040778863</c:v>
                </c:pt>
                <c:pt idx="29460">
                  <c:v>148.081312782997</c:v>
                </c:pt>
                <c:pt idx="29461">
                  <c:v>148.07107830952901</c:v>
                </c:pt>
                <c:pt idx="29462">
                  <c:v>148.057850719329</c:v>
                </c:pt>
                <c:pt idx="29463">
                  <c:v>148.045042245595</c:v>
                </c:pt>
                <c:pt idx="29464">
                  <c:v>148.034799078585</c:v>
                </c:pt>
                <c:pt idx="29465">
                  <c:v>148.02908107386401</c:v>
                </c:pt>
                <c:pt idx="29466">
                  <c:v>148.02798868744401</c:v>
                </c:pt>
                <c:pt idx="29467">
                  <c:v>148.02226054011399</c:v>
                </c:pt>
                <c:pt idx="29468">
                  <c:v>147.99501764148101</c:v>
                </c:pt>
                <c:pt idx="29469">
                  <c:v>147.980040000023</c:v>
                </c:pt>
                <c:pt idx="29470">
                  <c:v>147.96220072754301</c:v>
                </c:pt>
                <c:pt idx="29471">
                  <c:v>147.94522567390601</c:v>
                </c:pt>
                <c:pt idx="29472">
                  <c:v>147.93317374043201</c:v>
                </c:pt>
                <c:pt idx="29473">
                  <c:v>147.922380177967</c:v>
                </c:pt>
                <c:pt idx="29474">
                  <c:v>147.90836802263101</c:v>
                </c:pt>
                <c:pt idx="29475">
                  <c:v>147.89093287399299</c:v>
                </c:pt>
                <c:pt idx="29476">
                  <c:v>147.875665251204</c:v>
                </c:pt>
                <c:pt idx="29477">
                  <c:v>147.86706289474</c:v>
                </c:pt>
                <c:pt idx="29478">
                  <c:v>147.865097617483</c:v>
                </c:pt>
                <c:pt idx="29479">
                  <c:v>147.863741495417</c:v>
                </c:pt>
                <c:pt idx="29480">
                  <c:v>147.85557451525199</c:v>
                </c:pt>
                <c:pt idx="29481">
                  <c:v>147.84297641781299</c:v>
                </c:pt>
                <c:pt idx="29482">
                  <c:v>147.83333000002</c:v>
                </c:pt>
                <c:pt idx="29483">
                  <c:v>147.83171377691701</c:v>
                </c:pt>
                <c:pt idx="29484">
                  <c:v>147.82905953480801</c:v>
                </c:pt>
                <c:pt idx="29485">
                  <c:v>147.82285845110201</c:v>
                </c:pt>
                <c:pt idx="29486">
                  <c:v>147.81377939665899</c:v>
                </c:pt>
                <c:pt idx="29487">
                  <c:v>147.80312160949899</c:v>
                </c:pt>
                <c:pt idx="29488">
                  <c:v>147.792490427698</c:v>
                </c:pt>
                <c:pt idx="29489">
                  <c:v>147.78524319266</c:v>
                </c:pt>
                <c:pt idx="29490">
                  <c:v>147.78344574376999</c:v>
                </c:pt>
                <c:pt idx="29491">
                  <c:v>147.786594931574</c:v>
                </c:pt>
                <c:pt idx="29492">
                  <c:v>147.78590379286899</c:v>
                </c:pt>
                <c:pt idx="29493">
                  <c:v>147.781344793062</c:v>
                </c:pt>
                <c:pt idx="29494">
                  <c:v>147.779145029174</c:v>
                </c:pt>
                <c:pt idx="29495">
                  <c:v>147.782774218003</c:v>
                </c:pt>
                <c:pt idx="29496">
                  <c:v>147.78125587589699</c:v>
                </c:pt>
                <c:pt idx="29497">
                  <c:v>147.78419633265901</c:v>
                </c:pt>
                <c:pt idx="29498">
                  <c:v>147.79081097901999</c:v>
                </c:pt>
                <c:pt idx="29499">
                  <c:v>147.80076463113599</c:v>
                </c:pt>
                <c:pt idx="29500">
                  <c:v>147.81375475026701</c:v>
                </c:pt>
                <c:pt idx="29501">
                  <c:v>147.82822265083101</c:v>
                </c:pt>
                <c:pt idx="29502">
                  <c:v>147.84227534954201</c:v>
                </c:pt>
                <c:pt idx="29503">
                  <c:v>147.85214037828399</c:v>
                </c:pt>
                <c:pt idx="29504">
                  <c:v>147.85956791747699</c:v>
                </c:pt>
                <c:pt idx="29505">
                  <c:v>147.86573778633701</c:v>
                </c:pt>
                <c:pt idx="29506">
                  <c:v>147.870078248814</c:v>
                </c:pt>
                <c:pt idx="29507">
                  <c:v>147.87519204026199</c:v>
                </c:pt>
                <c:pt idx="29508">
                  <c:v>147.87038934307699</c:v>
                </c:pt>
                <c:pt idx="29509">
                  <c:v>147.86638000001901</c:v>
                </c:pt>
                <c:pt idx="29510">
                  <c:v>147.86901022734199</c:v>
                </c:pt>
                <c:pt idx="29511">
                  <c:v>147.87023133392501</c:v>
                </c:pt>
                <c:pt idx="29512">
                  <c:v>147.87305505163499</c:v>
                </c:pt>
                <c:pt idx="29513">
                  <c:v>147.87662741537201</c:v>
                </c:pt>
                <c:pt idx="29514">
                  <c:v>147.88132642284501</c:v>
                </c:pt>
                <c:pt idx="29515">
                  <c:v>147.88775858957499</c:v>
                </c:pt>
                <c:pt idx="29516">
                  <c:v>147.895795395043</c:v>
                </c:pt>
                <c:pt idx="29517">
                  <c:v>147.9058545355</c:v>
                </c:pt>
                <c:pt idx="29518">
                  <c:v>147.91330556080399</c:v>
                </c:pt>
                <c:pt idx="29519">
                  <c:v>147.92242555658399</c:v>
                </c:pt>
                <c:pt idx="29520">
                  <c:v>147.93673735196799</c:v>
                </c:pt>
                <c:pt idx="29521">
                  <c:v>147.94571291678201</c:v>
                </c:pt>
                <c:pt idx="29522">
                  <c:v>147.95453000000899</c:v>
                </c:pt>
                <c:pt idx="29523">
                  <c:v>147.958281389371</c:v>
                </c:pt>
                <c:pt idx="29524">
                  <c:v>147.96221625892201</c:v>
                </c:pt>
                <c:pt idx="29525">
                  <c:v>147.96729364535801</c:v>
                </c:pt>
                <c:pt idx="29526">
                  <c:v>147.971512571376</c:v>
                </c:pt>
                <c:pt idx="29527">
                  <c:v>147.97486375469001</c:v>
                </c:pt>
                <c:pt idx="29528">
                  <c:v>147.97900707225199</c:v>
                </c:pt>
                <c:pt idx="29529">
                  <c:v>147.98551153033799</c:v>
                </c:pt>
                <c:pt idx="29530">
                  <c:v>147.996311574109</c:v>
                </c:pt>
                <c:pt idx="29531">
                  <c:v>148.00523151230001</c:v>
                </c:pt>
                <c:pt idx="29532">
                  <c:v>148.01132256853501</c:v>
                </c:pt>
                <c:pt idx="29533">
                  <c:v>148.015005237472</c:v>
                </c:pt>
                <c:pt idx="29534">
                  <c:v>148.01421726469201</c:v>
                </c:pt>
                <c:pt idx="29535">
                  <c:v>148.01729000003201</c:v>
                </c:pt>
                <c:pt idx="29536">
                  <c:v>148.017038670582</c:v>
                </c:pt>
                <c:pt idx="29537">
                  <c:v>148.018399156757</c:v>
                </c:pt>
                <c:pt idx="29538">
                  <c:v>148.01664744511399</c:v>
                </c:pt>
                <c:pt idx="29539">
                  <c:v>148.013449889009</c:v>
                </c:pt>
                <c:pt idx="29540">
                  <c:v>148.00648362048901</c:v>
                </c:pt>
                <c:pt idx="29541">
                  <c:v>147.99897017627899</c:v>
                </c:pt>
                <c:pt idx="29542">
                  <c:v>147.99390524641899</c:v>
                </c:pt>
                <c:pt idx="29543">
                  <c:v>147.98791913874999</c:v>
                </c:pt>
                <c:pt idx="29544">
                  <c:v>147.98319216547301</c:v>
                </c:pt>
                <c:pt idx="29545">
                  <c:v>147.97820928911901</c:v>
                </c:pt>
                <c:pt idx="29546">
                  <c:v>147.97319548764401</c:v>
                </c:pt>
                <c:pt idx="29547">
                  <c:v>147.96657999998499</c:v>
                </c:pt>
                <c:pt idx="29548">
                  <c:v>147.96657999998999</c:v>
                </c:pt>
                <c:pt idx="29549">
                  <c:v>147.96683766264499</c:v>
                </c:pt>
                <c:pt idx="29550">
                  <c:v>147.96412541106901</c:v>
                </c:pt>
                <c:pt idx="29551">
                  <c:v>147.95584626658299</c:v>
                </c:pt>
                <c:pt idx="29552">
                  <c:v>147.941407287874</c:v>
                </c:pt>
                <c:pt idx="29553">
                  <c:v>147.92599876038901</c:v>
                </c:pt>
                <c:pt idx="29554">
                  <c:v>147.91446562311501</c:v>
                </c:pt>
                <c:pt idx="29555">
                  <c:v>147.90819299256799</c:v>
                </c:pt>
                <c:pt idx="29556">
                  <c:v>147.90180917637099</c:v>
                </c:pt>
                <c:pt idx="29557">
                  <c:v>147.892064995228</c:v>
                </c:pt>
                <c:pt idx="29558">
                  <c:v>147.88028716153599</c:v>
                </c:pt>
                <c:pt idx="29559">
                  <c:v>147.873809405337</c:v>
                </c:pt>
                <c:pt idx="29560">
                  <c:v>147.863970000005</c:v>
                </c:pt>
                <c:pt idx="29561">
                  <c:v>147.85798445450899</c:v>
                </c:pt>
                <c:pt idx="29562">
                  <c:v>147.853869988426</c:v>
                </c:pt>
                <c:pt idx="29563">
                  <c:v>147.85624794524799</c:v>
                </c:pt>
                <c:pt idx="29564">
                  <c:v>147.86394273307499</c:v>
                </c:pt>
                <c:pt idx="29565">
                  <c:v>147.87130117272699</c:v>
                </c:pt>
                <c:pt idx="29566">
                  <c:v>147.87784313015999</c:v>
                </c:pt>
                <c:pt idx="29567">
                  <c:v>147.88442071719001</c:v>
                </c:pt>
                <c:pt idx="29568">
                  <c:v>147.89122292979499</c:v>
                </c:pt>
                <c:pt idx="29569">
                  <c:v>147.90317627432799</c:v>
                </c:pt>
                <c:pt idx="29570">
                  <c:v>147.90942230650899</c:v>
                </c:pt>
                <c:pt idx="29571">
                  <c:v>147.91482664255901</c:v>
                </c:pt>
                <c:pt idx="29572">
                  <c:v>147.926593276548</c:v>
                </c:pt>
                <c:pt idx="29573">
                  <c:v>147.93876999994299</c:v>
                </c:pt>
                <c:pt idx="29574">
                  <c:v>147.94160906440399</c:v>
                </c:pt>
                <c:pt idx="29575">
                  <c:v>147.944039477323</c:v>
                </c:pt>
                <c:pt idx="29576">
                  <c:v>147.93919049555399</c:v>
                </c:pt>
                <c:pt idx="29577">
                  <c:v>147.92736422241799</c:v>
                </c:pt>
                <c:pt idx="29578">
                  <c:v>147.913244995279</c:v>
                </c:pt>
                <c:pt idx="29579">
                  <c:v>147.901736796828</c:v>
                </c:pt>
                <c:pt idx="29580">
                  <c:v>147.896961208156</c:v>
                </c:pt>
                <c:pt idx="29581">
                  <c:v>147.893695652476</c:v>
                </c:pt>
                <c:pt idx="29582">
                  <c:v>147.88752121405301</c:v>
                </c:pt>
                <c:pt idx="29583">
                  <c:v>147.88131092738001</c:v>
                </c:pt>
                <c:pt idx="29584">
                  <c:v>147.876922668524</c:v>
                </c:pt>
                <c:pt idx="29585">
                  <c:v>147.87076597063401</c:v>
                </c:pt>
                <c:pt idx="29586">
                  <c:v>147.87029432547999</c:v>
                </c:pt>
                <c:pt idx="29587">
                  <c:v>147.873889999971</c:v>
                </c:pt>
                <c:pt idx="29588">
                  <c:v>147.86678320096601</c:v>
                </c:pt>
                <c:pt idx="29589">
                  <c:v>147.86585947101801</c:v>
                </c:pt>
                <c:pt idx="29590">
                  <c:v>147.866670466264</c:v>
                </c:pt>
                <c:pt idx="29591">
                  <c:v>147.864743653452</c:v>
                </c:pt>
                <c:pt idx="29592">
                  <c:v>147.859576654639</c:v>
                </c:pt>
                <c:pt idx="29593">
                  <c:v>147.854683732072</c:v>
                </c:pt>
                <c:pt idx="29594">
                  <c:v>147.85199469264501</c:v>
                </c:pt>
                <c:pt idx="29595">
                  <c:v>147.85040940891301</c:v>
                </c:pt>
                <c:pt idx="29596">
                  <c:v>147.85158072230999</c:v>
                </c:pt>
                <c:pt idx="29597">
                  <c:v>147.85435037830899</c:v>
                </c:pt>
                <c:pt idx="29598">
                  <c:v>147.859116881755</c:v>
                </c:pt>
                <c:pt idx="29599">
                  <c:v>147.86155528803801</c:v>
                </c:pt>
                <c:pt idx="29600">
                  <c:v>147.86015350931399</c:v>
                </c:pt>
                <c:pt idx="29601">
                  <c:v>147.86101000005601</c:v>
                </c:pt>
                <c:pt idx="29602">
                  <c:v>147.86331142575801</c:v>
                </c:pt>
                <c:pt idx="29603">
                  <c:v>147.86716190157699</c:v>
                </c:pt>
                <c:pt idx="29604">
                  <c:v>147.87041708795601</c:v>
                </c:pt>
                <c:pt idx="29605">
                  <c:v>147.873532274654</c:v>
                </c:pt>
                <c:pt idx="29606">
                  <c:v>147.87724170703299</c:v>
                </c:pt>
                <c:pt idx="29607">
                  <c:v>147.881599579338</c:v>
                </c:pt>
                <c:pt idx="29608">
                  <c:v>147.88899070236999</c:v>
                </c:pt>
                <c:pt idx="29609">
                  <c:v>147.898767952627</c:v>
                </c:pt>
                <c:pt idx="29610">
                  <c:v>147.902707011129</c:v>
                </c:pt>
                <c:pt idx="29611">
                  <c:v>147.90596012978901</c:v>
                </c:pt>
                <c:pt idx="29612">
                  <c:v>147.91048000003599</c:v>
                </c:pt>
                <c:pt idx="29613">
                  <c:v>147.91284688130099</c:v>
                </c:pt>
                <c:pt idx="29614">
                  <c:v>147.915959451205</c:v>
                </c:pt>
                <c:pt idx="29615">
                  <c:v>147.92465724266501</c:v>
                </c:pt>
                <c:pt idx="29616">
                  <c:v>147.93721789268801</c:v>
                </c:pt>
                <c:pt idx="29617">
                  <c:v>147.94845283524199</c:v>
                </c:pt>
                <c:pt idx="29618">
                  <c:v>147.95738927843601</c:v>
                </c:pt>
                <c:pt idx="29619">
                  <c:v>147.96777084261399</c:v>
                </c:pt>
                <c:pt idx="29620">
                  <c:v>147.98838815869399</c:v>
                </c:pt>
                <c:pt idx="29621">
                  <c:v>148.02009460696601</c:v>
                </c:pt>
                <c:pt idx="29622">
                  <c:v>148.05629251433101</c:v>
                </c:pt>
                <c:pt idx="29623">
                  <c:v>148.091264123683</c:v>
                </c:pt>
                <c:pt idx="29624">
                  <c:v>148.10878945129599</c:v>
                </c:pt>
                <c:pt idx="29625">
                  <c:v>148.12163912112399</c:v>
                </c:pt>
                <c:pt idx="29626">
                  <c:v>148.128504793758</c:v>
                </c:pt>
                <c:pt idx="29627">
                  <c:v>148.12594999999001</c:v>
                </c:pt>
                <c:pt idx="29628">
                  <c:v>148.11984605198799</c:v>
                </c:pt>
                <c:pt idx="29629">
                  <c:v>148.11713425509001</c:v>
                </c:pt>
                <c:pt idx="29630">
                  <c:v>148.11744969245299</c:v>
                </c:pt>
                <c:pt idx="29631">
                  <c:v>148.11486493344199</c:v>
                </c:pt>
                <c:pt idx="29632">
                  <c:v>148.10939250293799</c:v>
                </c:pt>
                <c:pt idx="29633">
                  <c:v>148.10360463849099</c:v>
                </c:pt>
                <c:pt idx="29634">
                  <c:v>148.09213059686701</c:v>
                </c:pt>
                <c:pt idx="29635">
                  <c:v>148.07554941815499</c:v>
                </c:pt>
                <c:pt idx="29636">
                  <c:v>148.06462315150199</c:v>
                </c:pt>
                <c:pt idx="29637">
                  <c:v>148.05525272492301</c:v>
                </c:pt>
                <c:pt idx="29638">
                  <c:v>148.04986598583099</c:v>
                </c:pt>
                <c:pt idx="29639">
                  <c:v>148.04405301666401</c:v>
                </c:pt>
                <c:pt idx="29640">
                  <c:v>148.039237733519</c:v>
                </c:pt>
                <c:pt idx="29641">
                  <c:v>148.033980000008</c:v>
                </c:pt>
                <c:pt idx="29642">
                  <c:v>148.028796430657</c:v>
                </c:pt>
                <c:pt idx="29643">
                  <c:v>148.021384104801</c:v>
                </c:pt>
                <c:pt idx="29644">
                  <c:v>148.01927404881499</c:v>
                </c:pt>
                <c:pt idx="29645">
                  <c:v>148.01378277101199</c:v>
                </c:pt>
                <c:pt idx="29646">
                  <c:v>148.00544653644701</c:v>
                </c:pt>
                <c:pt idx="29647">
                  <c:v>147.99814602601401</c:v>
                </c:pt>
                <c:pt idx="29648">
                  <c:v>147.99550879082699</c:v>
                </c:pt>
                <c:pt idx="29649">
                  <c:v>147.99506049403701</c:v>
                </c:pt>
                <c:pt idx="29650">
                  <c:v>147.99376336220701</c:v>
                </c:pt>
                <c:pt idx="29651">
                  <c:v>147.994072730482</c:v>
                </c:pt>
                <c:pt idx="29652">
                  <c:v>147.99588602897799</c:v>
                </c:pt>
                <c:pt idx="29653">
                  <c:v>147.998459025058</c:v>
                </c:pt>
                <c:pt idx="29654">
                  <c:v>148.00904999999301</c:v>
                </c:pt>
                <c:pt idx="29655">
                  <c:v>148.01420631462801</c:v>
                </c:pt>
                <c:pt idx="29656">
                  <c:v>148.01993768985199</c:v>
                </c:pt>
                <c:pt idx="29657">
                  <c:v>148.02215999999899</c:v>
                </c:pt>
                <c:pt idx="29658">
                  <c:v>148.02425719991001</c:v>
                </c:pt>
                <c:pt idx="29659">
                  <c:v>148.03205721963599</c:v>
                </c:pt>
                <c:pt idx="29660">
                  <c:v>148.04298870896301</c:v>
                </c:pt>
                <c:pt idx="29661">
                  <c:v>148.050593970031</c:v>
                </c:pt>
                <c:pt idx="29662">
                  <c:v>148.05157264260399</c:v>
                </c:pt>
                <c:pt idx="29663">
                  <c:v>148.05261190401001</c:v>
                </c:pt>
                <c:pt idx="29664">
                  <c:v>148.04789764109799</c:v>
                </c:pt>
                <c:pt idx="29665">
                  <c:v>148.03993696952099</c:v>
                </c:pt>
                <c:pt idx="29666">
                  <c:v>148.033736170975</c:v>
                </c:pt>
                <c:pt idx="29667">
                  <c:v>148.02735999997799</c:v>
                </c:pt>
                <c:pt idx="29668">
                  <c:v>148.02187857851001</c:v>
                </c:pt>
                <c:pt idx="29669">
                  <c:v>148.01557474555301</c:v>
                </c:pt>
                <c:pt idx="29670">
                  <c:v>148.01148437756299</c:v>
                </c:pt>
                <c:pt idx="29671">
                  <c:v>148.008316717432</c:v>
                </c:pt>
                <c:pt idx="29672">
                  <c:v>148.00318672867499</c:v>
                </c:pt>
                <c:pt idx="29673">
                  <c:v>147.99736310934099</c:v>
                </c:pt>
                <c:pt idx="29674">
                  <c:v>147.99131869532701</c:v>
                </c:pt>
                <c:pt idx="29675">
                  <c:v>147.984599277103</c:v>
                </c:pt>
                <c:pt idx="29676">
                  <c:v>147.975864137793</c:v>
                </c:pt>
                <c:pt idx="29677">
                  <c:v>147.96424589697</c:v>
                </c:pt>
                <c:pt idx="29678">
                  <c:v>147.94723109459801</c:v>
                </c:pt>
                <c:pt idx="29679">
                  <c:v>147.93344000002099</c:v>
                </c:pt>
                <c:pt idx="29680">
                  <c:v>147.91639862334</c:v>
                </c:pt>
                <c:pt idx="29681">
                  <c:v>147.896785337643</c:v>
                </c:pt>
                <c:pt idx="29682">
                  <c:v>147.88584384033001</c:v>
                </c:pt>
                <c:pt idx="29683">
                  <c:v>147.88180082716801</c:v>
                </c:pt>
                <c:pt idx="29684">
                  <c:v>147.88429704670901</c:v>
                </c:pt>
                <c:pt idx="29685">
                  <c:v>147.892472759284</c:v>
                </c:pt>
                <c:pt idx="29686">
                  <c:v>147.90282454775101</c:v>
                </c:pt>
                <c:pt idx="29687">
                  <c:v>147.912986963289</c:v>
                </c:pt>
                <c:pt idx="29688">
                  <c:v>147.927396318105</c:v>
                </c:pt>
                <c:pt idx="29689">
                  <c:v>147.94613781188801</c:v>
                </c:pt>
                <c:pt idx="29690">
                  <c:v>147.96328552049201</c:v>
                </c:pt>
                <c:pt idx="29691">
                  <c:v>147.97317982317099</c:v>
                </c:pt>
                <c:pt idx="29692">
                  <c:v>147.97659427377101</c:v>
                </c:pt>
                <c:pt idx="29693">
                  <c:v>147.972772194398</c:v>
                </c:pt>
                <c:pt idx="29694">
                  <c:v>147.96674999997501</c:v>
                </c:pt>
                <c:pt idx="29695">
                  <c:v>147.96166070898801</c:v>
                </c:pt>
                <c:pt idx="29696">
                  <c:v>147.955820275913</c:v>
                </c:pt>
                <c:pt idx="29697">
                  <c:v>147.94646745012699</c:v>
                </c:pt>
                <c:pt idx="29698">
                  <c:v>147.93181714265799</c:v>
                </c:pt>
                <c:pt idx="29699">
                  <c:v>147.918305408864</c:v>
                </c:pt>
                <c:pt idx="29700">
                  <c:v>147.91905764166</c:v>
                </c:pt>
                <c:pt idx="29701">
                  <c:v>147.92278399496399</c:v>
                </c:pt>
                <c:pt idx="29702">
                  <c:v>147.92894901542999</c:v>
                </c:pt>
                <c:pt idx="29703">
                  <c:v>147.93973999999599</c:v>
                </c:pt>
                <c:pt idx="29704">
                  <c:v>147.95228865505999</c:v>
                </c:pt>
                <c:pt idx="29705">
                  <c:v>147.960334749232</c:v>
                </c:pt>
                <c:pt idx="29706">
                  <c:v>147.96755777690501</c:v>
                </c:pt>
                <c:pt idx="29707">
                  <c:v>147.96979120533999</c:v>
                </c:pt>
                <c:pt idx="29708">
                  <c:v>147.968335242623</c:v>
                </c:pt>
                <c:pt idx="29709">
                  <c:v>147.96632874301099</c:v>
                </c:pt>
                <c:pt idx="29710">
                  <c:v>147.96081375907301</c:v>
                </c:pt>
                <c:pt idx="29711">
                  <c:v>147.950258013807</c:v>
                </c:pt>
                <c:pt idx="29712">
                  <c:v>147.94058931370799</c:v>
                </c:pt>
                <c:pt idx="29713">
                  <c:v>147.93285496123801</c:v>
                </c:pt>
                <c:pt idx="29714">
                  <c:v>147.926492225793</c:v>
                </c:pt>
                <c:pt idx="29715">
                  <c:v>147.91731381030701</c:v>
                </c:pt>
                <c:pt idx="29716">
                  <c:v>147.90469000001599</c:v>
                </c:pt>
                <c:pt idx="29717">
                  <c:v>147.894212315722</c:v>
                </c:pt>
                <c:pt idx="29718">
                  <c:v>147.88455167242799</c:v>
                </c:pt>
                <c:pt idx="29719">
                  <c:v>147.87680619285001</c:v>
                </c:pt>
                <c:pt idx="29720">
                  <c:v>147.872790574926</c:v>
                </c:pt>
                <c:pt idx="29721">
                  <c:v>147.86913844441901</c:v>
                </c:pt>
                <c:pt idx="29722">
                  <c:v>147.86285555443999</c:v>
                </c:pt>
                <c:pt idx="29723">
                  <c:v>147.85780691308801</c:v>
                </c:pt>
                <c:pt idx="29724">
                  <c:v>147.85591823894501</c:v>
                </c:pt>
                <c:pt idx="29725">
                  <c:v>147.85792347487401</c:v>
                </c:pt>
                <c:pt idx="29726">
                  <c:v>147.860210989992</c:v>
                </c:pt>
                <c:pt idx="29727">
                  <c:v>147.87661850993399</c:v>
                </c:pt>
                <c:pt idx="29728">
                  <c:v>147.89638968594301</c:v>
                </c:pt>
                <c:pt idx="29729">
                  <c:v>147.92192000005801</c:v>
                </c:pt>
                <c:pt idx="29730">
                  <c:v>147.94969875190299</c:v>
                </c:pt>
                <c:pt idx="29731">
                  <c:v>147.97920823365601</c:v>
                </c:pt>
                <c:pt idx="29732">
                  <c:v>148.002855417505</c:v>
                </c:pt>
                <c:pt idx="29733">
                  <c:v>148.02588266577499</c:v>
                </c:pt>
                <c:pt idx="29734">
                  <c:v>148.045786733748</c:v>
                </c:pt>
                <c:pt idx="29735">
                  <c:v>148.05720386339999</c:v>
                </c:pt>
                <c:pt idx="29736">
                  <c:v>148.06244129119301</c:v>
                </c:pt>
                <c:pt idx="29737">
                  <c:v>148.065169904416</c:v>
                </c:pt>
                <c:pt idx="29738">
                  <c:v>148.06458836562399</c:v>
                </c:pt>
                <c:pt idx="29739">
                  <c:v>148.05519526365799</c:v>
                </c:pt>
                <c:pt idx="29740">
                  <c:v>148.04224242537501</c:v>
                </c:pt>
                <c:pt idx="29741">
                  <c:v>148.03691000000299</c:v>
                </c:pt>
                <c:pt idx="29742">
                  <c:v>148.035066972907</c:v>
                </c:pt>
                <c:pt idx="29743">
                  <c:v>148.03584928808999</c:v>
                </c:pt>
                <c:pt idx="29744">
                  <c:v>148.04038207466701</c:v>
                </c:pt>
                <c:pt idx="29745">
                  <c:v>148.04463905118899</c:v>
                </c:pt>
                <c:pt idx="29746">
                  <c:v>148.04511668607799</c:v>
                </c:pt>
                <c:pt idx="29747">
                  <c:v>148.04908232107499</c:v>
                </c:pt>
                <c:pt idx="29748">
                  <c:v>148.05035321310999</c:v>
                </c:pt>
                <c:pt idx="29749">
                  <c:v>148.04964628548899</c:v>
                </c:pt>
                <c:pt idx="29750">
                  <c:v>148.047588408396</c:v>
                </c:pt>
                <c:pt idx="29751">
                  <c:v>148.044299172048</c:v>
                </c:pt>
                <c:pt idx="29752">
                  <c:v>148.03943999997401</c:v>
                </c:pt>
                <c:pt idx="29753">
                  <c:v>148.04089817173499</c:v>
                </c:pt>
                <c:pt idx="29754">
                  <c:v>148.038516224739</c:v>
                </c:pt>
                <c:pt idx="29755">
                  <c:v>148.03178511745199</c:v>
                </c:pt>
                <c:pt idx="29756">
                  <c:v>148.02105417136599</c:v>
                </c:pt>
                <c:pt idx="29757">
                  <c:v>148.01189124068199</c:v>
                </c:pt>
                <c:pt idx="29758">
                  <c:v>148.00519332837001</c:v>
                </c:pt>
                <c:pt idx="29759">
                  <c:v>147.99558157451301</c:v>
                </c:pt>
                <c:pt idx="29760">
                  <c:v>147.98742789598899</c:v>
                </c:pt>
                <c:pt idx="29761">
                  <c:v>147.97730001738799</c:v>
                </c:pt>
                <c:pt idx="29762">
                  <c:v>147.96690361003701</c:v>
                </c:pt>
                <c:pt idx="29763">
                  <c:v>147.95606373996199</c:v>
                </c:pt>
                <c:pt idx="29764">
                  <c:v>147.93512000002801</c:v>
                </c:pt>
                <c:pt idx="29765">
                  <c:v>147.92076196391201</c:v>
                </c:pt>
                <c:pt idx="29766">
                  <c:v>147.91921829878001</c:v>
                </c:pt>
                <c:pt idx="29767">
                  <c:v>147.90917725108099</c:v>
                </c:pt>
                <c:pt idx="29768">
                  <c:v>147.90016195214699</c:v>
                </c:pt>
                <c:pt idx="29769">
                  <c:v>147.891252374658</c:v>
                </c:pt>
                <c:pt idx="29770">
                  <c:v>147.88324840112699</c:v>
                </c:pt>
                <c:pt idx="29771">
                  <c:v>147.87748913606001</c:v>
                </c:pt>
                <c:pt idx="29772">
                  <c:v>147.87786106777901</c:v>
                </c:pt>
                <c:pt idx="29773">
                  <c:v>147.882220630295</c:v>
                </c:pt>
                <c:pt idx="29774">
                  <c:v>147.88977899998099</c:v>
                </c:pt>
                <c:pt idx="29775">
                  <c:v>147.89402658681999</c:v>
                </c:pt>
                <c:pt idx="29776">
                  <c:v>147.89239999998699</c:v>
                </c:pt>
                <c:pt idx="29777">
                  <c:v>147.89215000000399</c:v>
                </c:pt>
                <c:pt idx="29778">
                  <c:v>147.89641273982599</c:v>
                </c:pt>
                <c:pt idx="29779">
                  <c:v>147.90316172578699</c:v>
                </c:pt>
                <c:pt idx="29780">
                  <c:v>147.908464061904</c:v>
                </c:pt>
                <c:pt idx="29781">
                  <c:v>147.91125758248401</c:v>
                </c:pt>
                <c:pt idx="29782">
                  <c:v>147.913096408473</c:v>
                </c:pt>
                <c:pt idx="29783">
                  <c:v>147.913498881328</c:v>
                </c:pt>
                <c:pt idx="29784">
                  <c:v>147.911477410397</c:v>
                </c:pt>
                <c:pt idx="29785">
                  <c:v>147.90817151375001</c:v>
                </c:pt>
                <c:pt idx="29786">
                  <c:v>147.908054630847</c:v>
                </c:pt>
                <c:pt idx="29787">
                  <c:v>147.91019004225001</c:v>
                </c:pt>
                <c:pt idx="29788">
                  <c:v>147.910979999989</c:v>
                </c:pt>
                <c:pt idx="29789">
                  <c:v>147.90820765202801</c:v>
                </c:pt>
                <c:pt idx="29790">
                  <c:v>147.90434658317</c:v>
                </c:pt>
                <c:pt idx="29791">
                  <c:v>147.90173985000001</c:v>
                </c:pt>
                <c:pt idx="29792">
                  <c:v>147.90296227696601</c:v>
                </c:pt>
                <c:pt idx="29793">
                  <c:v>147.90813900840601</c:v>
                </c:pt>
                <c:pt idx="29794">
                  <c:v>147.91491586682599</c:v>
                </c:pt>
                <c:pt idx="29795">
                  <c:v>147.919995158994</c:v>
                </c:pt>
                <c:pt idx="29796">
                  <c:v>147.92400078737001</c:v>
                </c:pt>
                <c:pt idx="29797">
                  <c:v>147.933330066595</c:v>
                </c:pt>
                <c:pt idx="29798">
                  <c:v>147.94205111818499</c:v>
                </c:pt>
                <c:pt idx="29799">
                  <c:v>147.955825122341</c:v>
                </c:pt>
                <c:pt idx="29800">
                  <c:v>147.969886210993</c:v>
                </c:pt>
                <c:pt idx="29801">
                  <c:v>147.98360999999599</c:v>
                </c:pt>
                <c:pt idx="29802">
                  <c:v>148.00267692096199</c:v>
                </c:pt>
                <c:pt idx="29803">
                  <c:v>148.019308922975</c:v>
                </c:pt>
                <c:pt idx="29804">
                  <c:v>148.035942143727</c:v>
                </c:pt>
                <c:pt idx="29805">
                  <c:v>148.05795696352399</c:v>
                </c:pt>
                <c:pt idx="29806">
                  <c:v>148.069168637199</c:v>
                </c:pt>
                <c:pt idx="29807">
                  <c:v>148.070205510058</c:v>
                </c:pt>
                <c:pt idx="29808">
                  <c:v>148.06992484155501</c:v>
                </c:pt>
                <c:pt idx="29809">
                  <c:v>148.07511013153101</c:v>
                </c:pt>
                <c:pt idx="29810">
                  <c:v>148.085588431622</c:v>
                </c:pt>
                <c:pt idx="29811">
                  <c:v>148.09801204729001</c:v>
                </c:pt>
                <c:pt idx="29812">
                  <c:v>148.10963634200701</c:v>
                </c:pt>
                <c:pt idx="29813">
                  <c:v>148.115213441121</c:v>
                </c:pt>
                <c:pt idx="29814">
                  <c:v>148.11295180314599</c:v>
                </c:pt>
                <c:pt idx="29815">
                  <c:v>148.1116121197</c:v>
                </c:pt>
                <c:pt idx="29816">
                  <c:v>148.113858713729</c:v>
                </c:pt>
                <c:pt idx="29817">
                  <c:v>148.11488619843001</c:v>
                </c:pt>
                <c:pt idx="29818">
                  <c:v>148.12055603181801</c:v>
                </c:pt>
                <c:pt idx="29819">
                  <c:v>148.124129999947</c:v>
                </c:pt>
                <c:pt idx="29820">
                  <c:v>148.12050802168</c:v>
                </c:pt>
                <c:pt idx="29821">
                  <c:v>148.112084361592</c:v>
                </c:pt>
                <c:pt idx="29822">
                  <c:v>148.09896926155699</c:v>
                </c:pt>
                <c:pt idx="29823">
                  <c:v>148.09434350948101</c:v>
                </c:pt>
                <c:pt idx="29824">
                  <c:v>148.09487459401399</c:v>
                </c:pt>
                <c:pt idx="29825">
                  <c:v>148.09776926130701</c:v>
                </c:pt>
                <c:pt idx="29826">
                  <c:v>148.10024698538101</c:v>
                </c:pt>
                <c:pt idx="29827">
                  <c:v>148.10402847930999</c:v>
                </c:pt>
                <c:pt idx="29828">
                  <c:v>148.10451733375299</c:v>
                </c:pt>
                <c:pt idx="29829">
                  <c:v>148.098899840548</c:v>
                </c:pt>
                <c:pt idx="29830">
                  <c:v>148.08858157943499</c:v>
                </c:pt>
                <c:pt idx="29831">
                  <c:v>148.07535000004401</c:v>
                </c:pt>
                <c:pt idx="29832">
                  <c:v>148.05794294330599</c:v>
                </c:pt>
                <c:pt idx="29833">
                  <c:v>148.050026382547</c:v>
                </c:pt>
                <c:pt idx="29834">
                  <c:v>148.03310679319799</c:v>
                </c:pt>
                <c:pt idx="29835">
                  <c:v>148.00896470710001</c:v>
                </c:pt>
                <c:pt idx="29836">
                  <c:v>147.990209859727</c:v>
                </c:pt>
                <c:pt idx="29837">
                  <c:v>147.96943010723399</c:v>
                </c:pt>
                <c:pt idx="29838">
                  <c:v>147.946873149721</c:v>
                </c:pt>
                <c:pt idx="29839">
                  <c:v>147.92353451975501</c:v>
                </c:pt>
                <c:pt idx="29840">
                  <c:v>147.898891287834</c:v>
                </c:pt>
                <c:pt idx="29841">
                  <c:v>147.874456635299</c:v>
                </c:pt>
                <c:pt idx="29842">
                  <c:v>147.843192992247</c:v>
                </c:pt>
                <c:pt idx="29843">
                  <c:v>147.81911150169199</c:v>
                </c:pt>
                <c:pt idx="29844">
                  <c:v>147.795780000006</c:v>
                </c:pt>
                <c:pt idx="29845">
                  <c:v>147.77117361149001</c:v>
                </c:pt>
                <c:pt idx="29846">
                  <c:v>147.76220057170099</c:v>
                </c:pt>
                <c:pt idx="29847">
                  <c:v>147.75642137984701</c:v>
                </c:pt>
                <c:pt idx="29848">
                  <c:v>147.752383019554</c:v>
                </c:pt>
                <c:pt idx="29849">
                  <c:v>147.74572176599199</c:v>
                </c:pt>
                <c:pt idx="29850">
                  <c:v>147.73404340888001</c:v>
                </c:pt>
                <c:pt idx="29851">
                  <c:v>147.720835005753</c:v>
                </c:pt>
                <c:pt idx="29852">
                  <c:v>147.70678502909399</c:v>
                </c:pt>
                <c:pt idx="29853">
                  <c:v>147.68696024334801</c:v>
                </c:pt>
                <c:pt idx="29854">
                  <c:v>147.66706065082101</c:v>
                </c:pt>
                <c:pt idx="29855">
                  <c:v>147.64871684628801</c:v>
                </c:pt>
                <c:pt idx="29856">
                  <c:v>147.63489999996</c:v>
                </c:pt>
                <c:pt idx="29857">
                  <c:v>147.62888374450699</c:v>
                </c:pt>
                <c:pt idx="29858">
                  <c:v>147.62470161983299</c:v>
                </c:pt>
                <c:pt idx="29859">
                  <c:v>147.61962628878001</c:v>
                </c:pt>
                <c:pt idx="29860">
                  <c:v>147.613338988099</c:v>
                </c:pt>
                <c:pt idx="29861">
                  <c:v>147.61158199531101</c:v>
                </c:pt>
                <c:pt idx="29862">
                  <c:v>147.61614276104399</c:v>
                </c:pt>
                <c:pt idx="29863">
                  <c:v>147.62449276418499</c:v>
                </c:pt>
                <c:pt idx="29864">
                  <c:v>147.63352477414699</c:v>
                </c:pt>
                <c:pt idx="29865">
                  <c:v>147.64255017848501</c:v>
                </c:pt>
                <c:pt idx="29866">
                  <c:v>147.65394095448701</c:v>
                </c:pt>
                <c:pt idx="29867">
                  <c:v>147.67380404317399</c:v>
                </c:pt>
                <c:pt idx="29868">
                  <c:v>147.694259999998</c:v>
                </c:pt>
                <c:pt idx="29869">
                  <c:v>147.71360456157899</c:v>
                </c:pt>
                <c:pt idx="29870">
                  <c:v>147.73594297589801</c:v>
                </c:pt>
                <c:pt idx="29871">
                  <c:v>147.76182389018999</c:v>
                </c:pt>
                <c:pt idx="29872">
                  <c:v>147.778209999978</c:v>
                </c:pt>
                <c:pt idx="29873">
                  <c:v>147.78534214290801</c:v>
                </c:pt>
                <c:pt idx="29874">
                  <c:v>147.802581556191</c:v>
                </c:pt>
                <c:pt idx="29875">
                  <c:v>147.81567694068499</c:v>
                </c:pt>
                <c:pt idx="29876">
                  <c:v>147.83193799323999</c:v>
                </c:pt>
                <c:pt idx="29877">
                  <c:v>147.84971340442499</c:v>
                </c:pt>
                <c:pt idx="29878">
                  <c:v>147.86955477166299</c:v>
                </c:pt>
                <c:pt idx="29879">
                  <c:v>147.894247364064</c:v>
                </c:pt>
                <c:pt idx="29880">
                  <c:v>147.922767928621</c:v>
                </c:pt>
                <c:pt idx="29881">
                  <c:v>147.94489019937299</c:v>
                </c:pt>
                <c:pt idx="29882">
                  <c:v>147.95897462076201</c:v>
                </c:pt>
                <c:pt idx="29883">
                  <c:v>147.971054589197</c:v>
                </c:pt>
                <c:pt idx="29884">
                  <c:v>147.98095181103099</c:v>
                </c:pt>
                <c:pt idx="29885">
                  <c:v>147.98909297259499</c:v>
                </c:pt>
                <c:pt idx="29886">
                  <c:v>147.99157053145001</c:v>
                </c:pt>
                <c:pt idx="29887">
                  <c:v>147.98929357088801</c:v>
                </c:pt>
                <c:pt idx="29888">
                  <c:v>147.988145079042</c:v>
                </c:pt>
                <c:pt idx="29889">
                  <c:v>147.985612548662</c:v>
                </c:pt>
                <c:pt idx="29890">
                  <c:v>147.98375823526899</c:v>
                </c:pt>
                <c:pt idx="29891">
                  <c:v>147.98480527214099</c:v>
                </c:pt>
                <c:pt idx="29892">
                  <c:v>147.98486607032001</c:v>
                </c:pt>
                <c:pt idx="29893">
                  <c:v>147.98094651814</c:v>
                </c:pt>
                <c:pt idx="29894">
                  <c:v>147.98198999998101</c:v>
                </c:pt>
                <c:pt idx="29895">
                  <c:v>147.98290433121699</c:v>
                </c:pt>
                <c:pt idx="29896">
                  <c:v>147.985658121466</c:v>
                </c:pt>
                <c:pt idx="29897">
                  <c:v>147.989205807985</c:v>
                </c:pt>
                <c:pt idx="29898">
                  <c:v>147.98964141308301</c:v>
                </c:pt>
                <c:pt idx="29899">
                  <c:v>147.992592056441</c:v>
                </c:pt>
                <c:pt idx="29900">
                  <c:v>147.99787152801801</c:v>
                </c:pt>
                <c:pt idx="29901">
                  <c:v>148.00457399059701</c:v>
                </c:pt>
                <c:pt idx="29902">
                  <c:v>148.010912696053</c:v>
                </c:pt>
                <c:pt idx="29903">
                  <c:v>148.015705764899</c:v>
                </c:pt>
                <c:pt idx="29904">
                  <c:v>148.025846857673</c:v>
                </c:pt>
                <c:pt idx="29905">
                  <c:v>148.040969999976</c:v>
                </c:pt>
                <c:pt idx="29906">
                  <c:v>148.04760657190701</c:v>
                </c:pt>
                <c:pt idx="29907">
                  <c:v>148.05800632524</c:v>
                </c:pt>
                <c:pt idx="29908">
                  <c:v>148.071021665377</c:v>
                </c:pt>
                <c:pt idx="29909">
                  <c:v>148.07848403437899</c:v>
                </c:pt>
                <c:pt idx="29910">
                  <c:v>148.07982007722799</c:v>
                </c:pt>
                <c:pt idx="29911">
                  <c:v>148.07929239070501</c:v>
                </c:pt>
                <c:pt idx="29912">
                  <c:v>148.07308647060199</c:v>
                </c:pt>
                <c:pt idx="29913">
                  <c:v>148.06452066379299</c:v>
                </c:pt>
                <c:pt idx="29914">
                  <c:v>148.05853000002799</c:v>
                </c:pt>
                <c:pt idx="29915">
                  <c:v>148.04976826903999</c:v>
                </c:pt>
                <c:pt idx="29916">
                  <c:v>148.04654433311899</c:v>
                </c:pt>
                <c:pt idx="29917">
                  <c:v>148.043954849106</c:v>
                </c:pt>
                <c:pt idx="29918">
                  <c:v>148.03693674365601</c:v>
                </c:pt>
                <c:pt idx="29919">
                  <c:v>148.02907049106199</c:v>
                </c:pt>
                <c:pt idx="29920">
                  <c:v>148.016846423386</c:v>
                </c:pt>
                <c:pt idx="29921">
                  <c:v>147.99263278950801</c:v>
                </c:pt>
                <c:pt idx="29922">
                  <c:v>147.984269174155</c:v>
                </c:pt>
                <c:pt idx="29923">
                  <c:v>147.97854106624601</c:v>
                </c:pt>
                <c:pt idx="29924">
                  <c:v>147.96378000003199</c:v>
                </c:pt>
                <c:pt idx="29925">
                  <c:v>147.95336317645899</c:v>
                </c:pt>
                <c:pt idx="29926">
                  <c:v>147.945410737945</c:v>
                </c:pt>
                <c:pt idx="29927">
                  <c:v>147.93695102105201</c:v>
                </c:pt>
                <c:pt idx="29928">
                  <c:v>147.92994840940699</c:v>
                </c:pt>
                <c:pt idx="29929">
                  <c:v>147.921882230698</c:v>
                </c:pt>
                <c:pt idx="29930">
                  <c:v>147.912786917381</c:v>
                </c:pt>
                <c:pt idx="29931">
                  <c:v>147.904441512521</c:v>
                </c:pt>
                <c:pt idx="29932">
                  <c:v>147.89498240731601</c:v>
                </c:pt>
                <c:pt idx="29933">
                  <c:v>147.882808039841</c:v>
                </c:pt>
                <c:pt idx="29934">
                  <c:v>147.87521644041499</c:v>
                </c:pt>
                <c:pt idx="29935">
                  <c:v>147.87248156455601</c:v>
                </c:pt>
                <c:pt idx="29936">
                  <c:v>147.87362036020599</c:v>
                </c:pt>
                <c:pt idx="29937">
                  <c:v>147.87832209192001</c:v>
                </c:pt>
                <c:pt idx="29938">
                  <c:v>147.88785999997299</c:v>
                </c:pt>
                <c:pt idx="29939">
                  <c:v>147.893771723301</c:v>
                </c:pt>
                <c:pt idx="29940">
                  <c:v>147.901129122052</c:v>
                </c:pt>
                <c:pt idx="29941">
                  <c:v>147.90558578311899</c:v>
                </c:pt>
                <c:pt idx="29942">
                  <c:v>147.91036530285501</c:v>
                </c:pt>
                <c:pt idx="29943">
                  <c:v>147.92568357389399</c:v>
                </c:pt>
                <c:pt idx="29944">
                  <c:v>147.94457384826799</c:v>
                </c:pt>
                <c:pt idx="29945">
                  <c:v>147.95092704337301</c:v>
                </c:pt>
                <c:pt idx="29946">
                  <c:v>147.95506128269199</c:v>
                </c:pt>
                <c:pt idx="29947">
                  <c:v>147.96111465830401</c:v>
                </c:pt>
                <c:pt idx="29948">
                  <c:v>147.96816129840599</c:v>
                </c:pt>
                <c:pt idx="29949">
                  <c:v>147.97524641354701</c:v>
                </c:pt>
                <c:pt idx="29950">
                  <c:v>147.98184000001899</c:v>
                </c:pt>
                <c:pt idx="29951">
                  <c:v>147.98968944862401</c:v>
                </c:pt>
                <c:pt idx="29952">
                  <c:v>147.993728264531</c:v>
                </c:pt>
                <c:pt idx="29953">
                  <c:v>148.00507559289201</c:v>
                </c:pt>
                <c:pt idx="29954">
                  <c:v>148.01799626762599</c:v>
                </c:pt>
                <c:pt idx="29955">
                  <c:v>148.02625890310199</c:v>
                </c:pt>
                <c:pt idx="29956">
                  <c:v>148.03388201148101</c:v>
                </c:pt>
                <c:pt idx="29957">
                  <c:v>148.04320830520999</c:v>
                </c:pt>
                <c:pt idx="29958">
                  <c:v>148.05683128263701</c:v>
                </c:pt>
                <c:pt idx="29959">
                  <c:v>148.07471174495501</c:v>
                </c:pt>
                <c:pt idx="29960">
                  <c:v>148.09389035040999</c:v>
                </c:pt>
                <c:pt idx="29961">
                  <c:v>148.115454479151</c:v>
                </c:pt>
                <c:pt idx="29962">
                  <c:v>148.12926999996</c:v>
                </c:pt>
                <c:pt idx="29963">
                  <c:v>148.13702172019401</c:v>
                </c:pt>
                <c:pt idx="29964">
                  <c:v>148.13711690280701</c:v>
                </c:pt>
                <c:pt idx="29965">
                  <c:v>148.133646833417</c:v>
                </c:pt>
                <c:pt idx="29966">
                  <c:v>148.13017068438299</c:v>
                </c:pt>
                <c:pt idx="29967">
                  <c:v>148.12512442463799</c:v>
                </c:pt>
                <c:pt idx="29968">
                  <c:v>148.11767934721499</c:v>
                </c:pt>
                <c:pt idx="29969">
                  <c:v>148.108713172769</c:v>
                </c:pt>
                <c:pt idx="29970">
                  <c:v>148.099867807279</c:v>
                </c:pt>
                <c:pt idx="29971">
                  <c:v>148.09277100353401</c:v>
                </c:pt>
                <c:pt idx="29972">
                  <c:v>148.08295951448301</c:v>
                </c:pt>
                <c:pt idx="29973">
                  <c:v>148.07055999995299</c:v>
                </c:pt>
                <c:pt idx="29974">
                  <c:v>148.06787503042699</c:v>
                </c:pt>
                <c:pt idx="29975">
                  <c:v>148.05652999998401</c:v>
                </c:pt>
                <c:pt idx="29976">
                  <c:v>148.05600710700401</c:v>
                </c:pt>
                <c:pt idx="29977">
                  <c:v>148.052096273437</c:v>
                </c:pt>
                <c:pt idx="29978">
                  <c:v>148.049700000022</c:v>
                </c:pt>
                <c:pt idx="29979">
                  <c:v>148.058469930873</c:v>
                </c:pt>
                <c:pt idx="29980">
                  <c:v>148.07724767213301</c:v>
                </c:pt>
                <c:pt idx="29981">
                  <c:v>148.078318649843</c:v>
                </c:pt>
                <c:pt idx="29982">
                  <c:v>148.07536182177799</c:v>
                </c:pt>
                <c:pt idx="29983">
                  <c:v>148.07310539893101</c:v>
                </c:pt>
                <c:pt idx="29984">
                  <c:v>148.075179748799</c:v>
                </c:pt>
                <c:pt idx="29985">
                  <c:v>148.081581624481</c:v>
                </c:pt>
                <c:pt idx="29986">
                  <c:v>148.085004115804</c:v>
                </c:pt>
                <c:pt idx="29987">
                  <c:v>148.08146306778701</c:v>
                </c:pt>
                <c:pt idx="29988">
                  <c:v>148.07554913471699</c:v>
                </c:pt>
                <c:pt idx="29989">
                  <c:v>148.063432447248</c:v>
                </c:pt>
                <c:pt idx="29990">
                  <c:v>148.05086000001199</c:v>
                </c:pt>
                <c:pt idx="29991">
                  <c:v>148.032358348401</c:v>
                </c:pt>
                <c:pt idx="29992">
                  <c:v>148.016860765818</c:v>
                </c:pt>
                <c:pt idx="29993">
                  <c:v>148.013940672437</c:v>
                </c:pt>
                <c:pt idx="29994">
                  <c:v>148.01616131697099</c:v>
                </c:pt>
                <c:pt idx="29995">
                  <c:v>148.02252611897899</c:v>
                </c:pt>
                <c:pt idx="29996">
                  <c:v>148.02647725031201</c:v>
                </c:pt>
                <c:pt idx="29997">
                  <c:v>148.02605817372401</c:v>
                </c:pt>
                <c:pt idx="29998">
                  <c:v>148.02336960903099</c:v>
                </c:pt>
                <c:pt idx="29999">
                  <c:v>148.020041051287</c:v>
                </c:pt>
                <c:pt idx="30000">
                  <c:v>148.014209882697</c:v>
                </c:pt>
                <c:pt idx="30001">
                  <c:v>148.01359999998701</c:v>
                </c:pt>
                <c:pt idx="30002">
                  <c:v>148.011292073394</c:v>
                </c:pt>
                <c:pt idx="30003">
                  <c:v>148.00532370908499</c:v>
                </c:pt>
                <c:pt idx="30004">
                  <c:v>148.00226624054201</c:v>
                </c:pt>
                <c:pt idx="30005">
                  <c:v>147.99589592222699</c:v>
                </c:pt>
                <c:pt idx="30006">
                  <c:v>147.98626801899101</c:v>
                </c:pt>
                <c:pt idx="30007">
                  <c:v>147.97750496048801</c:v>
                </c:pt>
                <c:pt idx="30008">
                  <c:v>147.96791848598599</c:v>
                </c:pt>
                <c:pt idx="30009">
                  <c:v>147.95955682695401</c:v>
                </c:pt>
                <c:pt idx="30010">
                  <c:v>147.95915671444399</c:v>
                </c:pt>
                <c:pt idx="30011">
                  <c:v>147.966042656284</c:v>
                </c:pt>
                <c:pt idx="30012">
                  <c:v>147.97416695920001</c:v>
                </c:pt>
                <c:pt idx="30013">
                  <c:v>147.97664921096501</c:v>
                </c:pt>
                <c:pt idx="30014">
                  <c:v>147.97310000002099</c:v>
                </c:pt>
                <c:pt idx="30015">
                  <c:v>147.96495618016701</c:v>
                </c:pt>
                <c:pt idx="30016">
                  <c:v>147.95298648514699</c:v>
                </c:pt>
                <c:pt idx="30017">
                  <c:v>147.94360867166</c:v>
                </c:pt>
                <c:pt idx="30018">
                  <c:v>147.93889159554601</c:v>
                </c:pt>
                <c:pt idx="30019">
                  <c:v>147.935467419415</c:v>
                </c:pt>
                <c:pt idx="30020">
                  <c:v>147.933790203672</c:v>
                </c:pt>
                <c:pt idx="30021">
                  <c:v>147.934166168019</c:v>
                </c:pt>
                <c:pt idx="30022">
                  <c:v>147.93532394496199</c:v>
                </c:pt>
                <c:pt idx="30023">
                  <c:v>147.93590620555699</c:v>
                </c:pt>
                <c:pt idx="30024">
                  <c:v>147.933790695136</c:v>
                </c:pt>
                <c:pt idx="30025">
                  <c:v>147.930769938624</c:v>
                </c:pt>
                <c:pt idx="30026">
                  <c:v>147.93024051948601</c:v>
                </c:pt>
                <c:pt idx="30027">
                  <c:v>147.92952541645701</c:v>
                </c:pt>
                <c:pt idx="30028">
                  <c:v>147.93183999999499</c:v>
                </c:pt>
                <c:pt idx="30029">
                  <c:v>147.929370283335</c:v>
                </c:pt>
                <c:pt idx="30030">
                  <c:v>147.928794934949</c:v>
                </c:pt>
                <c:pt idx="30031">
                  <c:v>147.92802727179699</c:v>
                </c:pt>
                <c:pt idx="30032">
                  <c:v>147.92365503906501</c:v>
                </c:pt>
                <c:pt idx="30033">
                  <c:v>147.920023276975</c:v>
                </c:pt>
                <c:pt idx="30034">
                  <c:v>147.92731341687701</c:v>
                </c:pt>
                <c:pt idx="30035">
                  <c:v>147.941141704628</c:v>
                </c:pt>
                <c:pt idx="30036">
                  <c:v>147.95524804951</c:v>
                </c:pt>
                <c:pt idx="30037">
                  <c:v>147.969973485704</c:v>
                </c:pt>
                <c:pt idx="30038">
                  <c:v>147.98316213723899</c:v>
                </c:pt>
                <c:pt idx="30039">
                  <c:v>148.00812980109001</c:v>
                </c:pt>
                <c:pt idx="30040">
                  <c:v>148.03239581684599</c:v>
                </c:pt>
                <c:pt idx="30041">
                  <c:v>148.04835999994799</c:v>
                </c:pt>
                <c:pt idx="30042">
                  <c:v>148.05481346179801</c:v>
                </c:pt>
                <c:pt idx="30043">
                  <c:v>148.06112011197101</c:v>
                </c:pt>
                <c:pt idx="30044">
                  <c:v>148.064013262831</c:v>
                </c:pt>
                <c:pt idx="30045">
                  <c:v>148.065288748895</c:v>
                </c:pt>
                <c:pt idx="30046">
                  <c:v>148.070054154525</c:v>
                </c:pt>
                <c:pt idx="30047">
                  <c:v>148.07891208912301</c:v>
                </c:pt>
                <c:pt idx="30048">
                  <c:v>148.08259800410801</c:v>
                </c:pt>
                <c:pt idx="30049">
                  <c:v>148.08274091525499</c:v>
                </c:pt>
                <c:pt idx="30050">
                  <c:v>148.078486997684</c:v>
                </c:pt>
                <c:pt idx="30051">
                  <c:v>148.07443622588499</c:v>
                </c:pt>
                <c:pt idx="30052">
                  <c:v>148.06985041904099</c:v>
                </c:pt>
                <c:pt idx="30053">
                  <c:v>148.064866588912</c:v>
                </c:pt>
                <c:pt idx="30054">
                  <c:v>148.05690403099501</c:v>
                </c:pt>
                <c:pt idx="30055">
                  <c:v>148.04710000004201</c:v>
                </c:pt>
                <c:pt idx="30056">
                  <c:v>148.036816185465</c:v>
                </c:pt>
                <c:pt idx="30057">
                  <c:v>148.021659667335</c:v>
                </c:pt>
                <c:pt idx="30058">
                  <c:v>148.009740195284</c:v>
                </c:pt>
                <c:pt idx="30059">
                  <c:v>148.003122955191</c:v>
                </c:pt>
                <c:pt idx="30060">
                  <c:v>147.99850589725</c:v>
                </c:pt>
                <c:pt idx="30061">
                  <c:v>147.990860341065</c:v>
                </c:pt>
                <c:pt idx="30062">
                  <c:v>147.98580041251299</c:v>
                </c:pt>
                <c:pt idx="30063">
                  <c:v>147.97671411911099</c:v>
                </c:pt>
                <c:pt idx="30064">
                  <c:v>147.96871568341601</c:v>
                </c:pt>
                <c:pt idx="30065">
                  <c:v>147.963352756098</c:v>
                </c:pt>
                <c:pt idx="30066">
                  <c:v>147.957207529914</c:v>
                </c:pt>
                <c:pt idx="30067">
                  <c:v>147.949659999967</c:v>
                </c:pt>
                <c:pt idx="30068">
                  <c:v>147.95146583210601</c:v>
                </c:pt>
                <c:pt idx="30069">
                  <c:v>147.951667699176</c:v>
                </c:pt>
                <c:pt idx="30070">
                  <c:v>147.95217471685001</c:v>
                </c:pt>
                <c:pt idx="30071">
                  <c:v>147.953370457441</c:v>
                </c:pt>
                <c:pt idx="30072">
                  <c:v>147.95588425677701</c:v>
                </c:pt>
                <c:pt idx="30073">
                  <c:v>147.96037545892401</c:v>
                </c:pt>
                <c:pt idx="30074">
                  <c:v>147.96611734441001</c:v>
                </c:pt>
                <c:pt idx="30075">
                  <c:v>147.969204964971</c:v>
                </c:pt>
                <c:pt idx="30076">
                  <c:v>147.96596642689599</c:v>
                </c:pt>
                <c:pt idx="30077">
                  <c:v>147.96141999935099</c:v>
                </c:pt>
                <c:pt idx="30078">
                  <c:v>147.94772752941699</c:v>
                </c:pt>
                <c:pt idx="30079">
                  <c:v>147.93767497002901</c:v>
                </c:pt>
                <c:pt idx="30080">
                  <c:v>147.932230688456</c:v>
                </c:pt>
                <c:pt idx="30081">
                  <c:v>147.93282000001</c:v>
                </c:pt>
                <c:pt idx="30082">
                  <c:v>147.936228515572</c:v>
                </c:pt>
                <c:pt idx="30083">
                  <c:v>147.94128811373099</c:v>
                </c:pt>
                <c:pt idx="30084">
                  <c:v>147.94463950888601</c:v>
                </c:pt>
                <c:pt idx="30085">
                  <c:v>147.94766116607599</c:v>
                </c:pt>
                <c:pt idx="30086">
                  <c:v>147.95116784593699</c:v>
                </c:pt>
                <c:pt idx="30087">
                  <c:v>147.952740000044</c:v>
                </c:pt>
                <c:pt idx="30088">
                  <c:v>147.95532170942599</c:v>
                </c:pt>
                <c:pt idx="30089">
                  <c:v>147.96439560876601</c:v>
                </c:pt>
                <c:pt idx="30090">
                  <c:v>147.97491365743801</c:v>
                </c:pt>
                <c:pt idx="30091">
                  <c:v>147.98218654484799</c:v>
                </c:pt>
                <c:pt idx="30092">
                  <c:v>147.98915929237299</c:v>
                </c:pt>
                <c:pt idx="30093">
                  <c:v>147.99416122644899</c:v>
                </c:pt>
                <c:pt idx="30094">
                  <c:v>147.99075000003799</c:v>
                </c:pt>
                <c:pt idx="30095">
                  <c:v>147.984858662482</c:v>
                </c:pt>
                <c:pt idx="30096">
                  <c:v>147.97702915814099</c:v>
                </c:pt>
                <c:pt idx="30097">
                  <c:v>147.96661188801301</c:v>
                </c:pt>
                <c:pt idx="30098">
                  <c:v>147.96069607359601</c:v>
                </c:pt>
                <c:pt idx="30099">
                  <c:v>147.96110745127999</c:v>
                </c:pt>
                <c:pt idx="30100">
                  <c:v>147.96312923579501</c:v>
                </c:pt>
                <c:pt idx="30101">
                  <c:v>147.96430486690599</c:v>
                </c:pt>
                <c:pt idx="30102">
                  <c:v>147.96580873993801</c:v>
                </c:pt>
                <c:pt idx="30103">
                  <c:v>147.96908509269801</c:v>
                </c:pt>
                <c:pt idx="30104">
                  <c:v>147.96762275808399</c:v>
                </c:pt>
                <c:pt idx="30105">
                  <c:v>147.96340391359701</c:v>
                </c:pt>
                <c:pt idx="30106">
                  <c:v>147.96306524754499</c:v>
                </c:pt>
                <c:pt idx="30107">
                  <c:v>147.96219000003299</c:v>
                </c:pt>
                <c:pt idx="30108">
                  <c:v>147.957977059359</c:v>
                </c:pt>
                <c:pt idx="30109">
                  <c:v>147.949455503244</c:v>
                </c:pt>
                <c:pt idx="30110">
                  <c:v>147.94178603522101</c:v>
                </c:pt>
                <c:pt idx="30111">
                  <c:v>147.93903134789301</c:v>
                </c:pt>
                <c:pt idx="30112">
                  <c:v>147.93952518466401</c:v>
                </c:pt>
                <c:pt idx="30113">
                  <c:v>147.94133925691699</c:v>
                </c:pt>
                <c:pt idx="30114">
                  <c:v>147.949445566284</c:v>
                </c:pt>
                <c:pt idx="30115">
                  <c:v>147.96027247292901</c:v>
                </c:pt>
                <c:pt idx="30116">
                  <c:v>147.96416641770199</c:v>
                </c:pt>
                <c:pt idx="30117">
                  <c:v>147.96448263462699</c:v>
                </c:pt>
                <c:pt idx="30118">
                  <c:v>147.96935055108699</c:v>
                </c:pt>
                <c:pt idx="30119">
                  <c:v>147.96763194726799</c:v>
                </c:pt>
                <c:pt idx="30120">
                  <c:v>147.968540000004</c:v>
                </c:pt>
                <c:pt idx="30121">
                  <c:v>147.969606307899</c:v>
                </c:pt>
                <c:pt idx="30122">
                  <c:v>147.97808976728001</c:v>
                </c:pt>
                <c:pt idx="30123">
                  <c:v>147.98960026977301</c:v>
                </c:pt>
                <c:pt idx="30124">
                  <c:v>148.001699003189</c:v>
                </c:pt>
                <c:pt idx="30125">
                  <c:v>148.01525331600499</c:v>
                </c:pt>
                <c:pt idx="30126">
                  <c:v>148.02774475121601</c:v>
                </c:pt>
                <c:pt idx="30127">
                  <c:v>148.03376364947701</c:v>
                </c:pt>
                <c:pt idx="30128">
                  <c:v>148.03564720804999</c:v>
                </c:pt>
                <c:pt idx="30129">
                  <c:v>148.03860035284899</c:v>
                </c:pt>
                <c:pt idx="30130">
                  <c:v>148.04567520054701</c:v>
                </c:pt>
                <c:pt idx="30131">
                  <c:v>148.05280101202601</c:v>
                </c:pt>
                <c:pt idx="30132">
                  <c:v>148.056717083504</c:v>
                </c:pt>
                <c:pt idx="30133">
                  <c:v>148.06030000001101</c:v>
                </c:pt>
                <c:pt idx="30134">
                  <c:v>148.061909926227</c:v>
                </c:pt>
                <c:pt idx="30135">
                  <c:v>148.060686208866</c:v>
                </c:pt>
                <c:pt idx="30136">
                  <c:v>148.05951463456501</c:v>
                </c:pt>
                <c:pt idx="30137">
                  <c:v>148.06244239491801</c:v>
                </c:pt>
                <c:pt idx="30138">
                  <c:v>148.07132758891399</c:v>
                </c:pt>
                <c:pt idx="30139">
                  <c:v>148.08250544304801</c:v>
                </c:pt>
                <c:pt idx="30140">
                  <c:v>148.093877957817</c:v>
                </c:pt>
                <c:pt idx="30141">
                  <c:v>148.10391687825901</c:v>
                </c:pt>
                <c:pt idx="30142">
                  <c:v>148.11460547247199</c:v>
                </c:pt>
                <c:pt idx="30143">
                  <c:v>148.12825897489699</c:v>
                </c:pt>
                <c:pt idx="30144">
                  <c:v>148.13202723473299</c:v>
                </c:pt>
                <c:pt idx="30145">
                  <c:v>148.13310000000001</c:v>
                </c:pt>
                <c:pt idx="30146">
                  <c:v>148.13021599283201</c:v>
                </c:pt>
                <c:pt idx="30147">
                  <c:v>148.12222478752</c:v>
                </c:pt>
                <c:pt idx="30148">
                  <c:v>148.12026328450099</c:v>
                </c:pt>
                <c:pt idx="30149">
                  <c:v>148.12318040532401</c:v>
                </c:pt>
                <c:pt idx="30150">
                  <c:v>148.12625258513401</c:v>
                </c:pt>
                <c:pt idx="30151">
                  <c:v>148.12707272420801</c:v>
                </c:pt>
                <c:pt idx="30152">
                  <c:v>148.125624452643</c:v>
                </c:pt>
                <c:pt idx="30153">
                  <c:v>148.12841255934401</c:v>
                </c:pt>
                <c:pt idx="30154">
                  <c:v>148.12439630793</c:v>
                </c:pt>
                <c:pt idx="30155">
                  <c:v>148.120134372818</c:v>
                </c:pt>
                <c:pt idx="30156">
                  <c:v>148.11411764941801</c:v>
                </c:pt>
                <c:pt idx="30157">
                  <c:v>148.10514999999401</c:v>
                </c:pt>
                <c:pt idx="30158">
                  <c:v>148.09159118775801</c:v>
                </c:pt>
                <c:pt idx="30159">
                  <c:v>148.07272783377999</c:v>
                </c:pt>
                <c:pt idx="30160">
                  <c:v>148.05408741544599</c:v>
                </c:pt>
                <c:pt idx="30161">
                  <c:v>148.03630556879301</c:v>
                </c:pt>
                <c:pt idx="30162">
                  <c:v>148.01998614677501</c:v>
                </c:pt>
                <c:pt idx="30163">
                  <c:v>148.00648316688699</c:v>
                </c:pt>
                <c:pt idx="30164">
                  <c:v>147.99822701175199</c:v>
                </c:pt>
                <c:pt idx="30165">
                  <c:v>147.99745655805799</c:v>
                </c:pt>
                <c:pt idx="30166">
                  <c:v>148.00269379460099</c:v>
                </c:pt>
                <c:pt idx="30167">
                  <c:v>148.009511064424</c:v>
                </c:pt>
                <c:pt idx="30168">
                  <c:v>148.013964387024</c:v>
                </c:pt>
                <c:pt idx="30169">
                  <c:v>148.008458000243</c:v>
                </c:pt>
                <c:pt idx="30170">
                  <c:v>148.00053240224199</c:v>
                </c:pt>
                <c:pt idx="30171">
                  <c:v>147.98566622456201</c:v>
                </c:pt>
                <c:pt idx="30172">
                  <c:v>147.975446500011</c:v>
                </c:pt>
                <c:pt idx="30173">
                  <c:v>147.96729688603901</c:v>
                </c:pt>
                <c:pt idx="30174">
                  <c:v>147.95431819783499</c:v>
                </c:pt>
                <c:pt idx="30175">
                  <c:v>147.94644898503299</c:v>
                </c:pt>
                <c:pt idx="30176">
                  <c:v>147.93756929184099</c:v>
                </c:pt>
                <c:pt idx="30177">
                  <c:v>147.93029890255801</c:v>
                </c:pt>
                <c:pt idx="30178">
                  <c:v>147.92574380486801</c:v>
                </c:pt>
                <c:pt idx="30179">
                  <c:v>147.916136562378</c:v>
                </c:pt>
                <c:pt idx="30180">
                  <c:v>147.90158497941999</c:v>
                </c:pt>
                <c:pt idx="30181">
                  <c:v>147.88868713907499</c:v>
                </c:pt>
                <c:pt idx="30182">
                  <c:v>147.87825014755899</c:v>
                </c:pt>
                <c:pt idx="30183">
                  <c:v>147.86903022211399</c:v>
                </c:pt>
                <c:pt idx="30184">
                  <c:v>147.866058453726</c:v>
                </c:pt>
                <c:pt idx="30185">
                  <c:v>147.86507999995101</c:v>
                </c:pt>
                <c:pt idx="30186">
                  <c:v>147.859106419488</c:v>
                </c:pt>
                <c:pt idx="30187">
                  <c:v>147.85687179902001</c:v>
                </c:pt>
                <c:pt idx="30188">
                  <c:v>147.86199928524499</c:v>
                </c:pt>
                <c:pt idx="30189">
                  <c:v>147.86590999999399</c:v>
                </c:pt>
                <c:pt idx="30190">
                  <c:v>147.866408111162</c:v>
                </c:pt>
                <c:pt idx="30191">
                  <c:v>147.86895236253</c:v>
                </c:pt>
                <c:pt idx="30192">
                  <c:v>147.87488559257301</c:v>
                </c:pt>
                <c:pt idx="30193">
                  <c:v>147.88586506180499</c:v>
                </c:pt>
                <c:pt idx="30194">
                  <c:v>147.90627468427999</c:v>
                </c:pt>
                <c:pt idx="30195">
                  <c:v>147.91471999997401</c:v>
                </c:pt>
                <c:pt idx="30196">
                  <c:v>147.91487183446901</c:v>
                </c:pt>
                <c:pt idx="30197">
                  <c:v>147.912429725317</c:v>
                </c:pt>
                <c:pt idx="30198">
                  <c:v>147.910515995369</c:v>
                </c:pt>
                <c:pt idx="30199">
                  <c:v>147.911959236456</c:v>
                </c:pt>
                <c:pt idx="30200">
                  <c:v>147.91520878632599</c:v>
                </c:pt>
                <c:pt idx="30201">
                  <c:v>147.91679138292901</c:v>
                </c:pt>
                <c:pt idx="30202">
                  <c:v>147.91696746356601</c:v>
                </c:pt>
                <c:pt idx="30203">
                  <c:v>147.917665623029</c:v>
                </c:pt>
                <c:pt idx="30204">
                  <c:v>147.91960830433601</c:v>
                </c:pt>
                <c:pt idx="30205">
                  <c:v>147.92082392895</c:v>
                </c:pt>
                <c:pt idx="30206">
                  <c:v>147.91773290998</c:v>
                </c:pt>
                <c:pt idx="30207">
                  <c:v>147.91210999996099</c:v>
                </c:pt>
                <c:pt idx="30208">
                  <c:v>147.91249047733299</c:v>
                </c:pt>
                <c:pt idx="30209">
                  <c:v>147.91083828135501</c:v>
                </c:pt>
                <c:pt idx="30210">
                  <c:v>147.909009345035</c:v>
                </c:pt>
                <c:pt idx="30211">
                  <c:v>147.90785534727601</c:v>
                </c:pt>
                <c:pt idx="30212">
                  <c:v>147.90662464961599</c:v>
                </c:pt>
                <c:pt idx="30213">
                  <c:v>147.90688238385499</c:v>
                </c:pt>
                <c:pt idx="30214">
                  <c:v>147.90943694671</c:v>
                </c:pt>
                <c:pt idx="30215">
                  <c:v>147.91388584530799</c:v>
                </c:pt>
                <c:pt idx="30216">
                  <c:v>147.92008975036401</c:v>
                </c:pt>
                <c:pt idx="30217">
                  <c:v>147.928068806922</c:v>
                </c:pt>
                <c:pt idx="30218">
                  <c:v>147.93904527382301</c:v>
                </c:pt>
                <c:pt idx="30219">
                  <c:v>147.942127593913</c:v>
                </c:pt>
                <c:pt idx="30220">
                  <c:v>147.942711393607</c:v>
                </c:pt>
                <c:pt idx="30221">
                  <c:v>147.94882041723</c:v>
                </c:pt>
                <c:pt idx="30222">
                  <c:v>147.95840662496499</c:v>
                </c:pt>
                <c:pt idx="30223">
                  <c:v>147.968000000036</c:v>
                </c:pt>
                <c:pt idx="30224">
                  <c:v>147.98345971967501</c:v>
                </c:pt>
                <c:pt idx="30225">
                  <c:v>147.99486638303401</c:v>
                </c:pt>
                <c:pt idx="30226">
                  <c:v>148.000969510197</c:v>
                </c:pt>
                <c:pt idx="30227">
                  <c:v>148.00528787250099</c:v>
                </c:pt>
                <c:pt idx="30228">
                  <c:v>148.009788521986</c:v>
                </c:pt>
                <c:pt idx="30229">
                  <c:v>148.015283903642</c:v>
                </c:pt>
                <c:pt idx="30230">
                  <c:v>148.01946637026299</c:v>
                </c:pt>
                <c:pt idx="30231">
                  <c:v>148.017294261069</c:v>
                </c:pt>
                <c:pt idx="30232">
                  <c:v>148.00735195288999</c:v>
                </c:pt>
                <c:pt idx="30233">
                  <c:v>147.99762497951099</c:v>
                </c:pt>
                <c:pt idx="30234">
                  <c:v>147.98932600988201</c:v>
                </c:pt>
                <c:pt idx="30235">
                  <c:v>147.98958403310101</c:v>
                </c:pt>
                <c:pt idx="30236">
                  <c:v>147.99413866842201</c:v>
                </c:pt>
                <c:pt idx="30237">
                  <c:v>147.99695000001799</c:v>
                </c:pt>
                <c:pt idx="30238">
                  <c:v>147.99910943088801</c:v>
                </c:pt>
                <c:pt idx="30239">
                  <c:v>148.00390063925801</c:v>
                </c:pt>
                <c:pt idx="30240">
                  <c:v>148.00944601412999</c:v>
                </c:pt>
                <c:pt idx="30241">
                  <c:v>148.01387173306799</c:v>
                </c:pt>
                <c:pt idx="30242">
                  <c:v>148.01635549797601</c:v>
                </c:pt>
                <c:pt idx="30243">
                  <c:v>148.018235601719</c:v>
                </c:pt>
                <c:pt idx="30244">
                  <c:v>148.022591233361</c:v>
                </c:pt>
                <c:pt idx="30245">
                  <c:v>148.028546684335</c:v>
                </c:pt>
                <c:pt idx="30246">
                  <c:v>148.03832881905601</c:v>
                </c:pt>
                <c:pt idx="30247">
                  <c:v>148.04506444981499</c:v>
                </c:pt>
                <c:pt idx="30248">
                  <c:v>148.04996321922201</c:v>
                </c:pt>
                <c:pt idx="30249">
                  <c:v>148.05378895107501</c:v>
                </c:pt>
                <c:pt idx="30250">
                  <c:v>148.05887249678801</c:v>
                </c:pt>
                <c:pt idx="30251">
                  <c:v>148.05575999995199</c:v>
                </c:pt>
                <c:pt idx="30252">
                  <c:v>148.05108617281201</c:v>
                </c:pt>
                <c:pt idx="30253">
                  <c:v>148.04128751778899</c:v>
                </c:pt>
                <c:pt idx="30254">
                  <c:v>148.02934232465199</c:v>
                </c:pt>
                <c:pt idx="30255">
                  <c:v>148.01873342462301</c:v>
                </c:pt>
                <c:pt idx="30256">
                  <c:v>148.00900825586601</c:v>
                </c:pt>
                <c:pt idx="30257">
                  <c:v>147.99984807298199</c:v>
                </c:pt>
                <c:pt idx="30258">
                  <c:v>147.99409510087199</c:v>
                </c:pt>
                <c:pt idx="30259">
                  <c:v>147.98775151702</c:v>
                </c:pt>
                <c:pt idx="30260">
                  <c:v>147.98065446212399</c:v>
                </c:pt>
                <c:pt idx="30261">
                  <c:v>147.971711296823</c:v>
                </c:pt>
                <c:pt idx="30262">
                  <c:v>147.972572058785</c:v>
                </c:pt>
                <c:pt idx="30263">
                  <c:v>147.97350999996499</c:v>
                </c:pt>
                <c:pt idx="30264">
                  <c:v>147.98485073158599</c:v>
                </c:pt>
                <c:pt idx="30265">
                  <c:v>147.996048133415</c:v>
                </c:pt>
                <c:pt idx="30266">
                  <c:v>147.99766319534601</c:v>
                </c:pt>
                <c:pt idx="30267">
                  <c:v>147.99848668905099</c:v>
                </c:pt>
                <c:pt idx="30268">
                  <c:v>147.99943347768399</c:v>
                </c:pt>
                <c:pt idx="30269">
                  <c:v>147.99715203205301</c:v>
                </c:pt>
                <c:pt idx="30270">
                  <c:v>147.99120289224601</c:v>
                </c:pt>
                <c:pt idx="30271">
                  <c:v>147.99094306679601</c:v>
                </c:pt>
                <c:pt idx="30272">
                  <c:v>147.994644140833</c:v>
                </c:pt>
                <c:pt idx="30273">
                  <c:v>148.00100774373601</c:v>
                </c:pt>
                <c:pt idx="30274">
                  <c:v>148.00124642394599</c:v>
                </c:pt>
                <c:pt idx="30275">
                  <c:v>148.00169000000099</c:v>
                </c:pt>
                <c:pt idx="30276">
                  <c:v>148.00320049318501</c:v>
                </c:pt>
                <c:pt idx="30277">
                  <c:v>148.00214818849301</c:v>
                </c:pt>
                <c:pt idx="30278">
                  <c:v>148.00210262092901</c:v>
                </c:pt>
                <c:pt idx="30279">
                  <c:v>147.998721952154</c:v>
                </c:pt>
                <c:pt idx="30280">
                  <c:v>147.98988082714399</c:v>
                </c:pt>
                <c:pt idx="30281">
                  <c:v>147.97968250141099</c:v>
                </c:pt>
                <c:pt idx="30282">
                  <c:v>147.971031118415</c:v>
                </c:pt>
                <c:pt idx="30283">
                  <c:v>147.96395430428899</c:v>
                </c:pt>
                <c:pt idx="30284">
                  <c:v>147.95572006870199</c:v>
                </c:pt>
                <c:pt idx="30285">
                  <c:v>147.94830747682801</c:v>
                </c:pt>
                <c:pt idx="30286">
                  <c:v>147.939301332768</c:v>
                </c:pt>
                <c:pt idx="30287">
                  <c:v>147.93862437057601</c:v>
                </c:pt>
                <c:pt idx="30288">
                  <c:v>147.94298999994501</c:v>
                </c:pt>
                <c:pt idx="30289">
                  <c:v>147.95807612370399</c:v>
                </c:pt>
                <c:pt idx="30290">
                  <c:v>147.97415058824001</c:v>
                </c:pt>
                <c:pt idx="30291">
                  <c:v>147.99564158865999</c:v>
                </c:pt>
                <c:pt idx="30292">
                  <c:v>148.01743042171699</c:v>
                </c:pt>
                <c:pt idx="30293">
                  <c:v>148.03630380919799</c:v>
                </c:pt>
                <c:pt idx="30294">
                  <c:v>148.047448773463</c:v>
                </c:pt>
                <c:pt idx="30295">
                  <c:v>148.05221123447001</c:v>
                </c:pt>
                <c:pt idx="30296">
                  <c:v>148.056452086462</c:v>
                </c:pt>
                <c:pt idx="30297">
                  <c:v>148.061137585545</c:v>
                </c:pt>
                <c:pt idx="30298">
                  <c:v>148.064871227997</c:v>
                </c:pt>
                <c:pt idx="30299">
                  <c:v>148.06015802639499</c:v>
                </c:pt>
                <c:pt idx="30300">
                  <c:v>148.05695000006199</c:v>
                </c:pt>
                <c:pt idx="30301">
                  <c:v>148.05695000006301</c:v>
                </c:pt>
                <c:pt idx="30302">
                  <c:v>148.05465861648301</c:v>
                </c:pt>
                <c:pt idx="30303">
                  <c:v>148.05478608195901</c:v>
                </c:pt>
                <c:pt idx="30304">
                  <c:v>148.05489860462799</c:v>
                </c:pt>
                <c:pt idx="30305">
                  <c:v>148.05179777174101</c:v>
                </c:pt>
                <c:pt idx="30306">
                  <c:v>148.04585485626299</c:v>
                </c:pt>
                <c:pt idx="30307">
                  <c:v>148.04035002814501</c:v>
                </c:pt>
                <c:pt idx="30308">
                  <c:v>148.03838176188901</c:v>
                </c:pt>
                <c:pt idx="30309">
                  <c:v>148.03232673437</c:v>
                </c:pt>
                <c:pt idx="30310">
                  <c:v>148.02668356148899</c:v>
                </c:pt>
                <c:pt idx="30311">
                  <c:v>148.02541401764401</c:v>
                </c:pt>
                <c:pt idx="30312">
                  <c:v>148.021470000026</c:v>
                </c:pt>
                <c:pt idx="30313">
                  <c:v>148.02213175806699</c:v>
                </c:pt>
                <c:pt idx="30314">
                  <c:v>148.02280945840101</c:v>
                </c:pt>
                <c:pt idx="30315">
                  <c:v>148.01644382448299</c:v>
                </c:pt>
                <c:pt idx="30316">
                  <c:v>148.00978499191501</c:v>
                </c:pt>
                <c:pt idx="30317">
                  <c:v>148.00362281466701</c:v>
                </c:pt>
                <c:pt idx="30318">
                  <c:v>147.994208741677</c:v>
                </c:pt>
                <c:pt idx="30319">
                  <c:v>147.98228150489101</c:v>
                </c:pt>
                <c:pt idx="30320">
                  <c:v>147.97038070035799</c:v>
                </c:pt>
                <c:pt idx="30321">
                  <c:v>147.95421864083499</c:v>
                </c:pt>
                <c:pt idx="30322">
                  <c:v>147.93773279536799</c:v>
                </c:pt>
                <c:pt idx="30323">
                  <c:v>147.92920389851801</c:v>
                </c:pt>
                <c:pt idx="30324">
                  <c:v>147.92610000000801</c:v>
                </c:pt>
                <c:pt idx="30325">
                  <c:v>147.92252270147699</c:v>
                </c:pt>
                <c:pt idx="30326">
                  <c:v>147.92202358594801</c:v>
                </c:pt>
                <c:pt idx="30327">
                  <c:v>147.92331206975601</c:v>
                </c:pt>
                <c:pt idx="30328">
                  <c:v>147.927224370993</c:v>
                </c:pt>
                <c:pt idx="30329">
                  <c:v>147.93443565479001</c:v>
                </c:pt>
                <c:pt idx="30330">
                  <c:v>147.946786528166</c:v>
                </c:pt>
                <c:pt idx="30331">
                  <c:v>147.96260428395499</c:v>
                </c:pt>
                <c:pt idx="30332">
                  <c:v>147.97282838009701</c:v>
                </c:pt>
                <c:pt idx="30333">
                  <c:v>147.98204289788799</c:v>
                </c:pt>
                <c:pt idx="30334">
                  <c:v>147.994915237382</c:v>
                </c:pt>
                <c:pt idx="30335">
                  <c:v>148.01207460640401</c:v>
                </c:pt>
                <c:pt idx="30336">
                  <c:v>148.027689999952</c:v>
                </c:pt>
                <c:pt idx="30337">
                  <c:v>148.05070005012001</c:v>
                </c:pt>
                <c:pt idx="30338">
                  <c:v>148.069480385796</c:v>
                </c:pt>
                <c:pt idx="30339">
                  <c:v>148.08334615002801</c:v>
                </c:pt>
                <c:pt idx="30340">
                  <c:v>148.094315505466</c:v>
                </c:pt>
                <c:pt idx="30341">
                  <c:v>148.102395940718</c:v>
                </c:pt>
                <c:pt idx="30342">
                  <c:v>148.103188395335</c:v>
                </c:pt>
                <c:pt idx="30343">
                  <c:v>148.09727989324199</c:v>
                </c:pt>
                <c:pt idx="30344">
                  <c:v>148.086203352952</c:v>
                </c:pt>
                <c:pt idx="30345">
                  <c:v>148.069368298874</c:v>
                </c:pt>
                <c:pt idx="30346">
                  <c:v>148.05248982981999</c:v>
                </c:pt>
                <c:pt idx="30347">
                  <c:v>148.042690844704</c:v>
                </c:pt>
                <c:pt idx="30348">
                  <c:v>148.03692541250601</c:v>
                </c:pt>
                <c:pt idx="30349">
                  <c:v>148.034119999978</c:v>
                </c:pt>
                <c:pt idx="30350">
                  <c:v>148.027808452166</c:v>
                </c:pt>
                <c:pt idx="30351">
                  <c:v>148.01903694080599</c:v>
                </c:pt>
                <c:pt idx="30352">
                  <c:v>148.006524298503</c:v>
                </c:pt>
                <c:pt idx="30353">
                  <c:v>147.995662997332</c:v>
                </c:pt>
                <c:pt idx="30354">
                  <c:v>147.98713324881899</c:v>
                </c:pt>
                <c:pt idx="30355">
                  <c:v>147.978699937671</c:v>
                </c:pt>
                <c:pt idx="30356">
                  <c:v>147.97521872821099</c:v>
                </c:pt>
                <c:pt idx="30357">
                  <c:v>147.97364619781399</c:v>
                </c:pt>
                <c:pt idx="30358">
                  <c:v>147.96797366167999</c:v>
                </c:pt>
                <c:pt idx="30359">
                  <c:v>147.96081153517</c:v>
                </c:pt>
                <c:pt idx="30360">
                  <c:v>147.96069144403901</c:v>
                </c:pt>
                <c:pt idx="30361">
                  <c:v>147.965132427513</c:v>
                </c:pt>
                <c:pt idx="30362">
                  <c:v>147.96842644980899</c:v>
                </c:pt>
                <c:pt idx="30363">
                  <c:v>147.970703101872</c:v>
                </c:pt>
                <c:pt idx="30364">
                  <c:v>147.974973872535</c:v>
                </c:pt>
                <c:pt idx="30365">
                  <c:v>147.98214425167299</c:v>
                </c:pt>
                <c:pt idx="30366">
                  <c:v>147.99253254805001</c:v>
                </c:pt>
                <c:pt idx="30367">
                  <c:v>148.003395630092</c:v>
                </c:pt>
                <c:pt idx="30368">
                  <c:v>148.00698388680101</c:v>
                </c:pt>
                <c:pt idx="30369">
                  <c:v>148.005258181632</c:v>
                </c:pt>
                <c:pt idx="30370">
                  <c:v>148.006058302794</c:v>
                </c:pt>
                <c:pt idx="30371">
                  <c:v>148.00813562456301</c:v>
                </c:pt>
                <c:pt idx="30372">
                  <c:v>148.004400195046</c:v>
                </c:pt>
                <c:pt idx="30373">
                  <c:v>148.00277038541699</c:v>
                </c:pt>
                <c:pt idx="30374">
                  <c:v>148.006297572259</c:v>
                </c:pt>
                <c:pt idx="30375">
                  <c:v>148.009718083363</c:v>
                </c:pt>
                <c:pt idx="30376">
                  <c:v>148.01446694015999</c:v>
                </c:pt>
                <c:pt idx="30377">
                  <c:v>148.01859742372099</c:v>
                </c:pt>
                <c:pt idx="30378">
                  <c:v>148.024029999975</c:v>
                </c:pt>
                <c:pt idx="30379">
                  <c:v>148.01942604926401</c:v>
                </c:pt>
                <c:pt idx="30380">
                  <c:v>148.01125592672099</c:v>
                </c:pt>
                <c:pt idx="30381">
                  <c:v>148.008709940416</c:v>
                </c:pt>
                <c:pt idx="30382">
                  <c:v>148.01086445966001</c:v>
                </c:pt>
                <c:pt idx="30383">
                  <c:v>148.01593335594799</c:v>
                </c:pt>
                <c:pt idx="30384">
                  <c:v>148.023089159416</c:v>
                </c:pt>
                <c:pt idx="30385">
                  <c:v>148.03184901127401</c:v>
                </c:pt>
                <c:pt idx="30386">
                  <c:v>148.041177030597</c:v>
                </c:pt>
                <c:pt idx="30387">
                  <c:v>148.05228109119599</c:v>
                </c:pt>
                <c:pt idx="30388">
                  <c:v>148.05902529693699</c:v>
                </c:pt>
                <c:pt idx="30389">
                  <c:v>148.06837199378899</c:v>
                </c:pt>
                <c:pt idx="30390">
                  <c:v>148.06863000005799</c:v>
                </c:pt>
                <c:pt idx="30391">
                  <c:v>148.06522000002099</c:v>
                </c:pt>
                <c:pt idx="30392">
                  <c:v>148.06063773206799</c:v>
                </c:pt>
                <c:pt idx="30393">
                  <c:v>148.051387824568</c:v>
                </c:pt>
                <c:pt idx="30394">
                  <c:v>148.04137865599901</c:v>
                </c:pt>
                <c:pt idx="30395">
                  <c:v>148.029744925226</c:v>
                </c:pt>
                <c:pt idx="30396">
                  <c:v>148.013690742394</c:v>
                </c:pt>
                <c:pt idx="30397">
                  <c:v>147.99595695702899</c:v>
                </c:pt>
                <c:pt idx="30398">
                  <c:v>147.98305965008299</c:v>
                </c:pt>
                <c:pt idx="30399">
                  <c:v>147.97145590227299</c:v>
                </c:pt>
                <c:pt idx="30400">
                  <c:v>147.961276107386</c:v>
                </c:pt>
                <c:pt idx="30401">
                  <c:v>147.95545924992601</c:v>
                </c:pt>
                <c:pt idx="30402">
                  <c:v>147.956190000021</c:v>
                </c:pt>
                <c:pt idx="30403">
                  <c:v>147.95815599204599</c:v>
                </c:pt>
                <c:pt idx="30404">
                  <c:v>147.96780358952199</c:v>
                </c:pt>
                <c:pt idx="30405">
                  <c:v>147.97257740708301</c:v>
                </c:pt>
                <c:pt idx="30406">
                  <c:v>147.98128631718501</c:v>
                </c:pt>
                <c:pt idx="30407">
                  <c:v>147.98678200474001</c:v>
                </c:pt>
                <c:pt idx="30408">
                  <c:v>147.987637053919</c:v>
                </c:pt>
                <c:pt idx="30409">
                  <c:v>147.98539296932501</c:v>
                </c:pt>
                <c:pt idx="30410">
                  <c:v>147.98552999998199</c:v>
                </c:pt>
                <c:pt idx="30411">
                  <c:v>147.984997419487</c:v>
                </c:pt>
                <c:pt idx="30412">
                  <c:v>147.975931228322</c:v>
                </c:pt>
                <c:pt idx="30413">
                  <c:v>147.95476999998601</c:v>
                </c:pt>
                <c:pt idx="30414">
                  <c:v>147.945189530275</c:v>
                </c:pt>
                <c:pt idx="30415">
                  <c:v>147.936057403343</c:v>
                </c:pt>
                <c:pt idx="30416">
                  <c:v>147.92356114000199</c:v>
                </c:pt>
                <c:pt idx="30417">
                  <c:v>147.91048082843599</c:v>
                </c:pt>
                <c:pt idx="30418">
                  <c:v>147.90159051778801</c:v>
                </c:pt>
                <c:pt idx="30419">
                  <c:v>147.897699631406</c:v>
                </c:pt>
                <c:pt idx="30420">
                  <c:v>147.89654255512301</c:v>
                </c:pt>
                <c:pt idx="30421">
                  <c:v>147.900696858391</c:v>
                </c:pt>
                <c:pt idx="30422">
                  <c:v>147.90865704466401</c:v>
                </c:pt>
                <c:pt idx="30423">
                  <c:v>147.91070376896101</c:v>
                </c:pt>
                <c:pt idx="30424">
                  <c:v>147.909993742278</c:v>
                </c:pt>
                <c:pt idx="30425">
                  <c:v>147.90729073196999</c:v>
                </c:pt>
                <c:pt idx="30426">
                  <c:v>147.900865475458</c:v>
                </c:pt>
                <c:pt idx="30427">
                  <c:v>147.90577719360499</c:v>
                </c:pt>
                <c:pt idx="30428">
                  <c:v>147.91412000001799</c:v>
                </c:pt>
                <c:pt idx="30429">
                  <c:v>147.923110259602</c:v>
                </c:pt>
                <c:pt idx="30430">
                  <c:v>147.938689955006</c:v>
                </c:pt>
                <c:pt idx="30431">
                  <c:v>147.96108463716001</c:v>
                </c:pt>
                <c:pt idx="30432">
                  <c:v>147.98643592165999</c:v>
                </c:pt>
                <c:pt idx="30433">
                  <c:v>148.019637714124</c:v>
                </c:pt>
                <c:pt idx="30434">
                  <c:v>148.04768126635699</c:v>
                </c:pt>
                <c:pt idx="30435">
                  <c:v>148.06026948084701</c:v>
                </c:pt>
                <c:pt idx="30436">
                  <c:v>148.07147069623099</c:v>
                </c:pt>
                <c:pt idx="30437">
                  <c:v>148.072304126755</c:v>
                </c:pt>
                <c:pt idx="30438">
                  <c:v>148.068943546415</c:v>
                </c:pt>
                <c:pt idx="30439">
                  <c:v>148.06645002176501</c:v>
                </c:pt>
                <c:pt idx="30440">
                  <c:v>148.06760635780699</c:v>
                </c:pt>
                <c:pt idx="30441">
                  <c:v>148.06922521042401</c:v>
                </c:pt>
                <c:pt idx="30442">
                  <c:v>148.07214127143601</c:v>
                </c:pt>
                <c:pt idx="30443">
                  <c:v>148.07766020084901</c:v>
                </c:pt>
                <c:pt idx="30444">
                  <c:v>148.07806000000301</c:v>
                </c:pt>
                <c:pt idx="30445">
                  <c:v>148.075487076619</c:v>
                </c:pt>
                <c:pt idx="30446">
                  <c:v>148.06205270185399</c:v>
                </c:pt>
                <c:pt idx="30447">
                  <c:v>148.04844147510599</c:v>
                </c:pt>
                <c:pt idx="30448">
                  <c:v>148.03649648570001</c:v>
                </c:pt>
                <c:pt idx="30449">
                  <c:v>148.022987624411</c:v>
                </c:pt>
                <c:pt idx="30450">
                  <c:v>148.015498462409</c:v>
                </c:pt>
                <c:pt idx="30451">
                  <c:v>148.00825450334199</c:v>
                </c:pt>
                <c:pt idx="30452">
                  <c:v>147.99917241145599</c:v>
                </c:pt>
                <c:pt idx="30453">
                  <c:v>147.98919223046599</c:v>
                </c:pt>
                <c:pt idx="30454">
                  <c:v>147.977325745011</c:v>
                </c:pt>
                <c:pt idx="30455">
                  <c:v>147.96324111427501</c:v>
                </c:pt>
                <c:pt idx="30456">
                  <c:v>147.94415076273299</c:v>
                </c:pt>
                <c:pt idx="30457">
                  <c:v>147.928398106901</c:v>
                </c:pt>
                <c:pt idx="30458">
                  <c:v>147.91767948229099</c:v>
                </c:pt>
                <c:pt idx="30459">
                  <c:v>147.91532294292799</c:v>
                </c:pt>
                <c:pt idx="30460">
                  <c:v>147.91902301010799</c:v>
                </c:pt>
                <c:pt idx="30461">
                  <c:v>147.92934000000099</c:v>
                </c:pt>
                <c:pt idx="30462">
                  <c:v>147.931578042268</c:v>
                </c:pt>
                <c:pt idx="30463">
                  <c:v>147.936627057556</c:v>
                </c:pt>
                <c:pt idx="30464">
                  <c:v>147.943793996826</c:v>
                </c:pt>
                <c:pt idx="30465">
                  <c:v>147.94839515204399</c:v>
                </c:pt>
                <c:pt idx="30466">
                  <c:v>147.945223850773</c:v>
                </c:pt>
                <c:pt idx="30467">
                  <c:v>147.93454729214599</c:v>
                </c:pt>
                <c:pt idx="30468">
                  <c:v>147.918753436727</c:v>
                </c:pt>
                <c:pt idx="30469">
                  <c:v>147.91491247111699</c:v>
                </c:pt>
                <c:pt idx="30470">
                  <c:v>147.91989919690101</c:v>
                </c:pt>
                <c:pt idx="30471">
                  <c:v>147.92339152424699</c:v>
                </c:pt>
                <c:pt idx="30472">
                  <c:v>147.93002008367699</c:v>
                </c:pt>
                <c:pt idx="30473">
                  <c:v>147.939999999957</c:v>
                </c:pt>
                <c:pt idx="30474">
                  <c:v>147.951278135038</c:v>
                </c:pt>
                <c:pt idx="30475">
                  <c:v>147.96373440109201</c:v>
                </c:pt>
                <c:pt idx="30476">
                  <c:v>147.974502243226</c:v>
                </c:pt>
                <c:pt idx="30477">
                  <c:v>147.980076687132</c:v>
                </c:pt>
                <c:pt idx="30478">
                  <c:v>147.98460268988401</c:v>
                </c:pt>
                <c:pt idx="30479">
                  <c:v>147.99254287523101</c:v>
                </c:pt>
                <c:pt idx="30480">
                  <c:v>148.002388688504</c:v>
                </c:pt>
                <c:pt idx="30481">
                  <c:v>148.01360163196301</c:v>
                </c:pt>
                <c:pt idx="30482">
                  <c:v>148.02573044070701</c:v>
                </c:pt>
                <c:pt idx="30483">
                  <c:v>148.03745529150001</c:v>
                </c:pt>
                <c:pt idx="30484">
                  <c:v>148.04782335070601</c:v>
                </c:pt>
                <c:pt idx="30485">
                  <c:v>148.05994488803401</c:v>
                </c:pt>
                <c:pt idx="30486">
                  <c:v>148.07022000005799</c:v>
                </c:pt>
                <c:pt idx="30487">
                  <c:v>148.07916096202399</c:v>
                </c:pt>
                <c:pt idx="30488">
                  <c:v>148.08719718442899</c:v>
                </c:pt>
                <c:pt idx="30489">
                  <c:v>148.09581615242499</c:v>
                </c:pt>
                <c:pt idx="30490">
                  <c:v>148.09762027617799</c:v>
                </c:pt>
                <c:pt idx="30491">
                  <c:v>148.097119385176</c:v>
                </c:pt>
                <c:pt idx="30492">
                  <c:v>148.09705872811699</c:v>
                </c:pt>
                <c:pt idx="30493">
                  <c:v>148.09264443295899</c:v>
                </c:pt>
                <c:pt idx="30494">
                  <c:v>148.080903566552</c:v>
                </c:pt>
                <c:pt idx="30495">
                  <c:v>148.06408410937601</c:v>
                </c:pt>
                <c:pt idx="30496">
                  <c:v>148.04984431759399</c:v>
                </c:pt>
                <c:pt idx="30497">
                  <c:v>148.03534025804399</c:v>
                </c:pt>
                <c:pt idx="30498">
                  <c:v>148.03203999997299</c:v>
                </c:pt>
                <c:pt idx="30499">
                  <c:v>148.02859775569601</c:v>
                </c:pt>
                <c:pt idx="30500">
                  <c:v>148.0151832647</c:v>
                </c:pt>
                <c:pt idx="30501">
                  <c:v>148.005198543717</c:v>
                </c:pt>
                <c:pt idx="30502">
                  <c:v>147.995901204462</c:v>
                </c:pt>
                <c:pt idx="30503">
                  <c:v>147.988050747221</c:v>
                </c:pt>
                <c:pt idx="30504">
                  <c:v>147.980760466269</c:v>
                </c:pt>
                <c:pt idx="30505">
                  <c:v>147.977094329501</c:v>
                </c:pt>
                <c:pt idx="30506">
                  <c:v>147.97279942595901</c:v>
                </c:pt>
                <c:pt idx="30507">
                  <c:v>147.969386536169</c:v>
                </c:pt>
                <c:pt idx="30508">
                  <c:v>147.96036999998699</c:v>
                </c:pt>
                <c:pt idx="30509">
                  <c:v>147.95174664202699</c:v>
                </c:pt>
                <c:pt idx="30510">
                  <c:v>147.941199076353</c:v>
                </c:pt>
                <c:pt idx="30511">
                  <c:v>147.93042741490399</c:v>
                </c:pt>
                <c:pt idx="30512">
                  <c:v>147.91973819814601</c:v>
                </c:pt>
                <c:pt idx="30513">
                  <c:v>147.91501188923201</c:v>
                </c:pt>
                <c:pt idx="30514">
                  <c:v>147.916266029806</c:v>
                </c:pt>
                <c:pt idx="30515">
                  <c:v>147.92494265052801</c:v>
                </c:pt>
                <c:pt idx="30516">
                  <c:v>147.933810000004</c:v>
                </c:pt>
                <c:pt idx="30517">
                  <c:v>147.94170488378401</c:v>
                </c:pt>
                <c:pt idx="30518">
                  <c:v>147.96038901166699</c:v>
                </c:pt>
                <c:pt idx="30519">
                  <c:v>147.97410507829699</c:v>
                </c:pt>
                <c:pt idx="30520">
                  <c:v>147.98625528499801</c:v>
                </c:pt>
                <c:pt idx="30521">
                  <c:v>148.00119330952</c:v>
                </c:pt>
                <c:pt idx="30522">
                  <c:v>148.01049306932299</c:v>
                </c:pt>
                <c:pt idx="30523">
                  <c:v>148.016167196086</c:v>
                </c:pt>
                <c:pt idx="30524">
                  <c:v>148.016430000013</c:v>
                </c:pt>
                <c:pt idx="30525">
                  <c:v>148.01663879466301</c:v>
                </c:pt>
                <c:pt idx="30526">
                  <c:v>148.01368828063801</c:v>
                </c:pt>
                <c:pt idx="30527">
                  <c:v>148.008251558365</c:v>
                </c:pt>
                <c:pt idx="30528">
                  <c:v>148.001894982849</c:v>
                </c:pt>
                <c:pt idx="30529">
                  <c:v>147.99527412259599</c:v>
                </c:pt>
                <c:pt idx="30530">
                  <c:v>147.98897352365501</c:v>
                </c:pt>
                <c:pt idx="30531">
                  <c:v>147.982143318276</c:v>
                </c:pt>
                <c:pt idx="30532">
                  <c:v>147.971737769188</c:v>
                </c:pt>
                <c:pt idx="30533">
                  <c:v>147.96450353713999</c:v>
                </c:pt>
                <c:pt idx="30534">
                  <c:v>147.96234018371501</c:v>
                </c:pt>
                <c:pt idx="30535">
                  <c:v>147.95680846328301</c:v>
                </c:pt>
                <c:pt idx="30536">
                  <c:v>147.954552397116</c:v>
                </c:pt>
                <c:pt idx="30537">
                  <c:v>147.94210999997901</c:v>
                </c:pt>
                <c:pt idx="30538">
                  <c:v>147.929122795789</c:v>
                </c:pt>
                <c:pt idx="30539">
                  <c:v>147.91332267281601</c:v>
                </c:pt>
                <c:pt idx="30540">
                  <c:v>147.894894353295</c:v>
                </c:pt>
                <c:pt idx="30541">
                  <c:v>147.876938895949</c:v>
                </c:pt>
                <c:pt idx="30542">
                  <c:v>147.864242435487</c:v>
                </c:pt>
                <c:pt idx="30543">
                  <c:v>147.85580719333399</c:v>
                </c:pt>
                <c:pt idx="30544">
                  <c:v>147.84685723030799</c:v>
                </c:pt>
                <c:pt idx="30545">
                  <c:v>147.836435915511</c:v>
                </c:pt>
                <c:pt idx="30546">
                  <c:v>147.832780045107</c:v>
                </c:pt>
                <c:pt idx="30547">
                  <c:v>147.83185155298901</c:v>
                </c:pt>
                <c:pt idx="30548">
                  <c:v>147.83142295400901</c:v>
                </c:pt>
                <c:pt idx="30549">
                  <c:v>147.83086177926</c:v>
                </c:pt>
                <c:pt idx="30550">
                  <c:v>147.82315105055901</c:v>
                </c:pt>
                <c:pt idx="30551">
                  <c:v>147.81965250282201</c:v>
                </c:pt>
                <c:pt idx="30552">
                  <c:v>147.813159999953</c:v>
                </c:pt>
                <c:pt idx="30553">
                  <c:v>147.81319571501299</c:v>
                </c:pt>
                <c:pt idx="30554">
                  <c:v>147.80952858484201</c:v>
                </c:pt>
                <c:pt idx="30555">
                  <c:v>147.80285225169399</c:v>
                </c:pt>
                <c:pt idx="30556">
                  <c:v>147.80034333100801</c:v>
                </c:pt>
                <c:pt idx="30557">
                  <c:v>147.803600001973</c:v>
                </c:pt>
                <c:pt idx="30558">
                  <c:v>147.81195493261899</c:v>
                </c:pt>
                <c:pt idx="30559">
                  <c:v>147.825645733127</c:v>
                </c:pt>
                <c:pt idx="30560">
                  <c:v>147.841387036621</c:v>
                </c:pt>
                <c:pt idx="30561">
                  <c:v>147.84923667624699</c:v>
                </c:pt>
                <c:pt idx="30562">
                  <c:v>147.85277664886399</c:v>
                </c:pt>
                <c:pt idx="30563">
                  <c:v>147.85486786533301</c:v>
                </c:pt>
                <c:pt idx="30564">
                  <c:v>147.85787169113601</c:v>
                </c:pt>
                <c:pt idx="30565">
                  <c:v>147.85679999998999</c:v>
                </c:pt>
                <c:pt idx="30566">
                  <c:v>147.862101819251</c:v>
                </c:pt>
                <c:pt idx="30567">
                  <c:v>147.866531209767</c:v>
                </c:pt>
                <c:pt idx="30568">
                  <c:v>147.874552482506</c:v>
                </c:pt>
                <c:pt idx="30569">
                  <c:v>147.88282590445399</c:v>
                </c:pt>
                <c:pt idx="30570">
                  <c:v>147.89035052526299</c:v>
                </c:pt>
                <c:pt idx="30571">
                  <c:v>147.89487706277501</c:v>
                </c:pt>
                <c:pt idx="30572">
                  <c:v>147.89763889040199</c:v>
                </c:pt>
                <c:pt idx="30573">
                  <c:v>147.909983198367</c:v>
                </c:pt>
                <c:pt idx="30574">
                  <c:v>147.93702327357801</c:v>
                </c:pt>
                <c:pt idx="30575">
                  <c:v>147.951606184365</c:v>
                </c:pt>
                <c:pt idx="30576">
                  <c:v>147.95932970814201</c:v>
                </c:pt>
                <c:pt idx="30577">
                  <c:v>147.971526621241</c:v>
                </c:pt>
                <c:pt idx="30578">
                  <c:v>147.99083000002099</c:v>
                </c:pt>
                <c:pt idx="30579">
                  <c:v>148.001155004498</c:v>
                </c:pt>
                <c:pt idx="30580">
                  <c:v>148.010083641796</c:v>
                </c:pt>
                <c:pt idx="30581">
                  <c:v>148.016606530752</c:v>
                </c:pt>
                <c:pt idx="30582">
                  <c:v>148.02317460262699</c:v>
                </c:pt>
                <c:pt idx="30583">
                  <c:v>148.029547750436</c:v>
                </c:pt>
                <c:pt idx="30584">
                  <c:v>148.03483207268499</c:v>
                </c:pt>
                <c:pt idx="30585">
                  <c:v>148.041392918399</c:v>
                </c:pt>
                <c:pt idx="30586">
                  <c:v>148.04470660012299</c:v>
                </c:pt>
                <c:pt idx="30587">
                  <c:v>148.04088157424999</c:v>
                </c:pt>
                <c:pt idx="30588">
                  <c:v>148.03674956644701</c:v>
                </c:pt>
                <c:pt idx="30589">
                  <c:v>148.032114932529</c:v>
                </c:pt>
                <c:pt idx="30590">
                  <c:v>148.03455896012201</c:v>
                </c:pt>
                <c:pt idx="30591">
                  <c:v>148.03542137603199</c:v>
                </c:pt>
                <c:pt idx="30592">
                  <c:v>148.03995894026099</c:v>
                </c:pt>
                <c:pt idx="30593">
                  <c:v>148.046565525376</c:v>
                </c:pt>
                <c:pt idx="30594">
                  <c:v>148.04425071914</c:v>
                </c:pt>
                <c:pt idx="30595">
                  <c:v>148.03628739069799</c:v>
                </c:pt>
                <c:pt idx="30596">
                  <c:v>148.02616027225599</c:v>
                </c:pt>
                <c:pt idx="30597">
                  <c:v>148.011530562704</c:v>
                </c:pt>
                <c:pt idx="30598">
                  <c:v>147.99896503222701</c:v>
                </c:pt>
                <c:pt idx="30599">
                  <c:v>147.98980603089501</c:v>
                </c:pt>
                <c:pt idx="30600">
                  <c:v>147.978976369957</c:v>
                </c:pt>
                <c:pt idx="30601">
                  <c:v>147.96427434582</c:v>
                </c:pt>
                <c:pt idx="30602">
                  <c:v>147.949796932353</c:v>
                </c:pt>
                <c:pt idx="30603">
                  <c:v>147.936573076911</c:v>
                </c:pt>
                <c:pt idx="30604">
                  <c:v>147.917033575315</c:v>
                </c:pt>
                <c:pt idx="30605">
                  <c:v>147.89397488010101</c:v>
                </c:pt>
                <c:pt idx="30606">
                  <c:v>147.878650000025</c:v>
                </c:pt>
                <c:pt idx="30607">
                  <c:v>147.872533577338</c:v>
                </c:pt>
                <c:pt idx="30608">
                  <c:v>147.86637559488</c:v>
                </c:pt>
                <c:pt idx="30609">
                  <c:v>147.859488017247</c:v>
                </c:pt>
                <c:pt idx="30610">
                  <c:v>147.85149243470701</c:v>
                </c:pt>
                <c:pt idx="30611">
                  <c:v>147.844823538654</c:v>
                </c:pt>
                <c:pt idx="30612">
                  <c:v>147.84205712841401</c:v>
                </c:pt>
                <c:pt idx="30613">
                  <c:v>147.842940117913</c:v>
                </c:pt>
                <c:pt idx="30614">
                  <c:v>147.84489559609</c:v>
                </c:pt>
                <c:pt idx="30615">
                  <c:v>147.85020101008601</c:v>
                </c:pt>
                <c:pt idx="30616">
                  <c:v>147.85234583459501</c:v>
                </c:pt>
                <c:pt idx="30617">
                  <c:v>147.84973218838201</c:v>
                </c:pt>
                <c:pt idx="30618">
                  <c:v>147.848070656342</c:v>
                </c:pt>
                <c:pt idx="30619">
                  <c:v>147.85316495122299</c:v>
                </c:pt>
                <c:pt idx="30620">
                  <c:v>147.85909479122799</c:v>
                </c:pt>
                <c:pt idx="30621">
                  <c:v>147.87079999998099</c:v>
                </c:pt>
                <c:pt idx="30622">
                  <c:v>147.87509174665399</c:v>
                </c:pt>
                <c:pt idx="30623">
                  <c:v>147.893242788474</c:v>
                </c:pt>
                <c:pt idx="30624">
                  <c:v>147.90506906846599</c:v>
                </c:pt>
                <c:pt idx="30625">
                  <c:v>147.91882719206299</c:v>
                </c:pt>
                <c:pt idx="30626">
                  <c:v>147.93247481609501</c:v>
                </c:pt>
                <c:pt idx="30627">
                  <c:v>147.947587082827</c:v>
                </c:pt>
                <c:pt idx="30628">
                  <c:v>147.96857429157001</c:v>
                </c:pt>
                <c:pt idx="30629">
                  <c:v>147.990365066431</c:v>
                </c:pt>
                <c:pt idx="30630">
                  <c:v>148.010880028175</c:v>
                </c:pt>
                <c:pt idx="30631">
                  <c:v>148.03230925501401</c:v>
                </c:pt>
                <c:pt idx="30632">
                  <c:v>148.04198734017299</c:v>
                </c:pt>
                <c:pt idx="30633">
                  <c:v>148.043069740948</c:v>
                </c:pt>
                <c:pt idx="30634">
                  <c:v>148.05226449110901</c:v>
                </c:pt>
                <c:pt idx="30635">
                  <c:v>148.059110000001</c:v>
                </c:pt>
                <c:pt idx="30636">
                  <c:v>148.058062714215</c:v>
                </c:pt>
                <c:pt idx="30637">
                  <c:v>148.05990078733799</c:v>
                </c:pt>
                <c:pt idx="30638">
                  <c:v>148.05888230839099</c:v>
                </c:pt>
                <c:pt idx="30639">
                  <c:v>148.05935863756099</c:v>
                </c:pt>
                <c:pt idx="30640">
                  <c:v>148.06339011398001</c:v>
                </c:pt>
                <c:pt idx="30641">
                  <c:v>148.06698916906399</c:v>
                </c:pt>
                <c:pt idx="30642">
                  <c:v>148.066723132118</c:v>
                </c:pt>
                <c:pt idx="30643">
                  <c:v>148.06403959391699</c:v>
                </c:pt>
                <c:pt idx="30644">
                  <c:v>148.057121277058</c:v>
                </c:pt>
                <c:pt idx="30645">
                  <c:v>148.04795037588499</c:v>
                </c:pt>
                <c:pt idx="30646">
                  <c:v>148.03942350491999</c:v>
                </c:pt>
                <c:pt idx="30647">
                  <c:v>148.035280154661</c:v>
                </c:pt>
                <c:pt idx="30648">
                  <c:v>148.027298282305</c:v>
                </c:pt>
                <c:pt idx="30649">
                  <c:v>148.019169051837</c:v>
                </c:pt>
                <c:pt idx="30650">
                  <c:v>147.99888755712001</c:v>
                </c:pt>
                <c:pt idx="30651">
                  <c:v>147.98766870737199</c:v>
                </c:pt>
                <c:pt idx="30652">
                  <c:v>147.97636980372499</c:v>
                </c:pt>
                <c:pt idx="30653">
                  <c:v>147.96859870535499</c:v>
                </c:pt>
                <c:pt idx="30654">
                  <c:v>147.96535089145399</c:v>
                </c:pt>
                <c:pt idx="30655">
                  <c:v>147.961119437371</c:v>
                </c:pt>
                <c:pt idx="30656">
                  <c:v>147.95562469169599</c:v>
                </c:pt>
                <c:pt idx="30657">
                  <c:v>147.95101412767599</c:v>
                </c:pt>
                <c:pt idx="30658">
                  <c:v>147.94430378660999</c:v>
                </c:pt>
                <c:pt idx="30659">
                  <c:v>147.93672661378301</c:v>
                </c:pt>
                <c:pt idx="30660">
                  <c:v>147.92930776971599</c:v>
                </c:pt>
                <c:pt idx="30661">
                  <c:v>147.93382862271801</c:v>
                </c:pt>
                <c:pt idx="30662">
                  <c:v>147.93634733078699</c:v>
                </c:pt>
                <c:pt idx="30663">
                  <c:v>147.9343405171</c:v>
                </c:pt>
                <c:pt idx="30664">
                  <c:v>147.92788069047401</c:v>
                </c:pt>
                <c:pt idx="30665">
                  <c:v>147.92334900121301</c:v>
                </c:pt>
                <c:pt idx="30666">
                  <c:v>147.916438871872</c:v>
                </c:pt>
                <c:pt idx="30667">
                  <c:v>147.909990634119</c:v>
                </c:pt>
                <c:pt idx="30668">
                  <c:v>147.906784381568</c:v>
                </c:pt>
                <c:pt idx="30669">
                  <c:v>147.90791868443401</c:v>
                </c:pt>
                <c:pt idx="30670">
                  <c:v>147.91599983197199</c:v>
                </c:pt>
                <c:pt idx="30671">
                  <c:v>147.925626409693</c:v>
                </c:pt>
                <c:pt idx="30672">
                  <c:v>147.93710269655</c:v>
                </c:pt>
                <c:pt idx="30673">
                  <c:v>147.94764551843201</c:v>
                </c:pt>
                <c:pt idx="30674">
                  <c:v>147.95531775171401</c:v>
                </c:pt>
                <c:pt idx="30675">
                  <c:v>147.94324040829599</c:v>
                </c:pt>
                <c:pt idx="30676">
                  <c:v>147.93836804653</c:v>
                </c:pt>
                <c:pt idx="30677">
                  <c:v>147.93563256362199</c:v>
                </c:pt>
                <c:pt idx="30678">
                  <c:v>147.93311400451299</c:v>
                </c:pt>
                <c:pt idx="30679">
                  <c:v>147.92997236766999</c:v>
                </c:pt>
                <c:pt idx="30680">
                  <c:v>147.92645549300599</c:v>
                </c:pt>
                <c:pt idx="30681">
                  <c:v>147.92277349301901</c:v>
                </c:pt>
                <c:pt idx="30682">
                  <c:v>147.91976127516401</c:v>
                </c:pt>
                <c:pt idx="30683">
                  <c:v>147.91811380684001</c:v>
                </c:pt>
                <c:pt idx="30684">
                  <c:v>147.91810636707001</c:v>
                </c:pt>
                <c:pt idx="30685">
                  <c:v>147.92185573308501</c:v>
                </c:pt>
                <c:pt idx="30686">
                  <c:v>147.930042433664</c:v>
                </c:pt>
                <c:pt idx="30687">
                  <c:v>147.92699773154399</c:v>
                </c:pt>
                <c:pt idx="30688">
                  <c:v>147.91858000001301</c:v>
                </c:pt>
                <c:pt idx="30689">
                  <c:v>147.91094483675201</c:v>
                </c:pt>
                <c:pt idx="30690">
                  <c:v>147.908019999977</c:v>
                </c:pt>
                <c:pt idx="30691">
                  <c:v>147.90752819574899</c:v>
                </c:pt>
                <c:pt idx="30692">
                  <c:v>147.91022285220299</c:v>
                </c:pt>
                <c:pt idx="30693">
                  <c:v>147.91811200293</c:v>
                </c:pt>
                <c:pt idx="30694">
                  <c:v>147.931228505429</c:v>
                </c:pt>
                <c:pt idx="30695">
                  <c:v>147.94438375619399</c:v>
                </c:pt>
                <c:pt idx="30696">
                  <c:v>147.96271136286001</c:v>
                </c:pt>
                <c:pt idx="30697">
                  <c:v>147.979219943266</c:v>
                </c:pt>
                <c:pt idx="30698">
                  <c:v>147.99081557200699</c:v>
                </c:pt>
                <c:pt idx="30699">
                  <c:v>147.99960171738499</c:v>
                </c:pt>
                <c:pt idx="30700">
                  <c:v>148.00251011992199</c:v>
                </c:pt>
                <c:pt idx="30701">
                  <c:v>148.00832827710599</c:v>
                </c:pt>
                <c:pt idx="30702">
                  <c:v>148.01999982615101</c:v>
                </c:pt>
                <c:pt idx="30703">
                  <c:v>148.031453320781</c:v>
                </c:pt>
                <c:pt idx="30704">
                  <c:v>148.047319999949</c:v>
                </c:pt>
                <c:pt idx="30705">
                  <c:v>148.06040313652201</c:v>
                </c:pt>
                <c:pt idx="30706">
                  <c:v>148.07478866231801</c:v>
                </c:pt>
                <c:pt idx="30707">
                  <c:v>148.085553190604</c:v>
                </c:pt>
                <c:pt idx="30708">
                  <c:v>148.09492861749101</c:v>
                </c:pt>
                <c:pt idx="30709">
                  <c:v>148.10358888945899</c:v>
                </c:pt>
                <c:pt idx="30710">
                  <c:v>148.10894880674999</c:v>
                </c:pt>
                <c:pt idx="30711">
                  <c:v>148.10978914820501</c:v>
                </c:pt>
                <c:pt idx="30712">
                  <c:v>148.10839838964401</c:v>
                </c:pt>
                <c:pt idx="30713">
                  <c:v>148.102373351604</c:v>
                </c:pt>
                <c:pt idx="30714">
                  <c:v>148.092135710343</c:v>
                </c:pt>
                <c:pt idx="30715">
                  <c:v>148.08133290533499</c:v>
                </c:pt>
                <c:pt idx="30716">
                  <c:v>148.07540355004099</c:v>
                </c:pt>
                <c:pt idx="30717">
                  <c:v>148.06705999999801</c:v>
                </c:pt>
                <c:pt idx="30718">
                  <c:v>148.06243585721799</c:v>
                </c:pt>
                <c:pt idx="30719">
                  <c:v>148.05812244811301</c:v>
                </c:pt>
                <c:pt idx="30720">
                  <c:v>148.05246543927601</c:v>
                </c:pt>
                <c:pt idx="30721">
                  <c:v>148.03947605628699</c:v>
                </c:pt>
                <c:pt idx="30722">
                  <c:v>148.021139621598</c:v>
                </c:pt>
                <c:pt idx="30723">
                  <c:v>148.01655999995199</c:v>
                </c:pt>
                <c:pt idx="30724">
                  <c:v>148.016374545415</c:v>
                </c:pt>
                <c:pt idx="30725">
                  <c:v>148.01484415723999</c:v>
                </c:pt>
                <c:pt idx="30726">
                  <c:v>148.01095735841901</c:v>
                </c:pt>
                <c:pt idx="30727">
                  <c:v>148.012411026309</c:v>
                </c:pt>
                <c:pt idx="30728">
                  <c:v>148.018267937969</c:v>
                </c:pt>
                <c:pt idx="30729">
                  <c:v>148.02530999997899</c:v>
                </c:pt>
                <c:pt idx="30730">
                  <c:v>148.03818836688899</c:v>
                </c:pt>
                <c:pt idx="30731">
                  <c:v>148.049870174087</c:v>
                </c:pt>
                <c:pt idx="30732">
                  <c:v>148.06017502333799</c:v>
                </c:pt>
                <c:pt idx="30733">
                  <c:v>148.07022206629199</c:v>
                </c:pt>
                <c:pt idx="30734">
                  <c:v>148.07714723984199</c:v>
                </c:pt>
                <c:pt idx="30735">
                  <c:v>148.077184958602</c:v>
                </c:pt>
                <c:pt idx="30736">
                  <c:v>148.070244457391</c:v>
                </c:pt>
                <c:pt idx="30737">
                  <c:v>148.05932805249199</c:v>
                </c:pt>
                <c:pt idx="30738">
                  <c:v>148.04899468672201</c:v>
                </c:pt>
                <c:pt idx="30739">
                  <c:v>148.04095468638801</c:v>
                </c:pt>
                <c:pt idx="30740">
                  <c:v>148.033405656291</c:v>
                </c:pt>
                <c:pt idx="30741">
                  <c:v>148.02327285463701</c:v>
                </c:pt>
                <c:pt idx="30742">
                  <c:v>148.01691611731599</c:v>
                </c:pt>
                <c:pt idx="30743">
                  <c:v>148.00885000002501</c:v>
                </c:pt>
                <c:pt idx="30744">
                  <c:v>148.00496807938799</c:v>
                </c:pt>
                <c:pt idx="30745">
                  <c:v>148.00161791456799</c:v>
                </c:pt>
                <c:pt idx="30746">
                  <c:v>147.99827212669899</c:v>
                </c:pt>
                <c:pt idx="30747">
                  <c:v>147.99727453027899</c:v>
                </c:pt>
                <c:pt idx="30748">
                  <c:v>147.99467086110599</c:v>
                </c:pt>
                <c:pt idx="30749">
                  <c:v>147.98480560605401</c:v>
                </c:pt>
                <c:pt idx="30750">
                  <c:v>147.97728447550699</c:v>
                </c:pt>
                <c:pt idx="30751">
                  <c:v>147.980425175183</c:v>
                </c:pt>
                <c:pt idx="30752">
                  <c:v>147.986885031328</c:v>
                </c:pt>
                <c:pt idx="30753">
                  <c:v>147.99125201375</c:v>
                </c:pt>
                <c:pt idx="30754">
                  <c:v>147.98826424562</c:v>
                </c:pt>
                <c:pt idx="30755">
                  <c:v>147.98526259681299</c:v>
                </c:pt>
                <c:pt idx="30756">
                  <c:v>147.975295199106</c:v>
                </c:pt>
                <c:pt idx="30757">
                  <c:v>147.96431999999899</c:v>
                </c:pt>
                <c:pt idx="30758">
                  <c:v>147.95736037970499</c:v>
                </c:pt>
                <c:pt idx="30759">
                  <c:v>147.94978700578699</c:v>
                </c:pt>
                <c:pt idx="30760">
                  <c:v>147.94052570058301</c:v>
                </c:pt>
                <c:pt idx="30761">
                  <c:v>147.932086767089</c:v>
                </c:pt>
                <c:pt idx="30762">
                  <c:v>147.927822410159</c:v>
                </c:pt>
                <c:pt idx="30763">
                  <c:v>147.922746572053</c:v>
                </c:pt>
                <c:pt idx="30764">
                  <c:v>147.912665665014</c:v>
                </c:pt>
                <c:pt idx="30765">
                  <c:v>147.906908237316</c:v>
                </c:pt>
                <c:pt idx="30766">
                  <c:v>147.90342904098</c:v>
                </c:pt>
                <c:pt idx="30767">
                  <c:v>147.89237984461701</c:v>
                </c:pt>
                <c:pt idx="30768">
                  <c:v>147.87838082065301</c:v>
                </c:pt>
                <c:pt idx="30769">
                  <c:v>147.862799908689</c:v>
                </c:pt>
                <c:pt idx="30770">
                  <c:v>147.84483364929801</c:v>
                </c:pt>
                <c:pt idx="30771">
                  <c:v>147.825732465643</c:v>
                </c:pt>
                <c:pt idx="30772">
                  <c:v>147.808549362658</c:v>
                </c:pt>
                <c:pt idx="30773">
                  <c:v>147.78801486619</c:v>
                </c:pt>
                <c:pt idx="30774">
                  <c:v>147.77437000001601</c:v>
                </c:pt>
                <c:pt idx="30775">
                  <c:v>147.75421685895699</c:v>
                </c:pt>
                <c:pt idx="30776">
                  <c:v>147.73636482302101</c:v>
                </c:pt>
                <c:pt idx="30777">
                  <c:v>147.72735858005399</c:v>
                </c:pt>
                <c:pt idx="30778">
                  <c:v>147.727619166029</c:v>
                </c:pt>
                <c:pt idx="30779">
                  <c:v>147.73574397398201</c:v>
                </c:pt>
                <c:pt idx="30780">
                  <c:v>147.74599713153</c:v>
                </c:pt>
                <c:pt idx="30781">
                  <c:v>147.75933520434299</c:v>
                </c:pt>
                <c:pt idx="30782">
                  <c:v>147.77309543199499</c:v>
                </c:pt>
                <c:pt idx="30783">
                  <c:v>147.78554586731201</c:v>
                </c:pt>
                <c:pt idx="30784">
                  <c:v>147.79732211483901</c:v>
                </c:pt>
                <c:pt idx="30785">
                  <c:v>147.805264112863</c:v>
                </c:pt>
                <c:pt idx="30786">
                  <c:v>147.806287354278</c:v>
                </c:pt>
                <c:pt idx="30787">
                  <c:v>147.812480000015</c:v>
                </c:pt>
                <c:pt idx="30788">
                  <c:v>147.82074072870401</c:v>
                </c:pt>
                <c:pt idx="30789">
                  <c:v>147.83215574089201</c:v>
                </c:pt>
                <c:pt idx="30790">
                  <c:v>147.839104251837</c:v>
                </c:pt>
                <c:pt idx="30791">
                  <c:v>147.84168517520001</c:v>
                </c:pt>
                <c:pt idx="30792">
                  <c:v>147.84015490719199</c:v>
                </c:pt>
                <c:pt idx="30793">
                  <c:v>147.83477266946599</c:v>
                </c:pt>
                <c:pt idx="30794">
                  <c:v>147.82889814881</c:v>
                </c:pt>
                <c:pt idx="30795">
                  <c:v>147.82381329463499</c:v>
                </c:pt>
                <c:pt idx="30796">
                  <c:v>147.821083925338</c:v>
                </c:pt>
                <c:pt idx="30797">
                  <c:v>147.82505176260599</c:v>
                </c:pt>
                <c:pt idx="30798">
                  <c:v>147.83495879858</c:v>
                </c:pt>
                <c:pt idx="30799">
                  <c:v>147.84532638661901</c:v>
                </c:pt>
                <c:pt idx="30800">
                  <c:v>147.85619079236</c:v>
                </c:pt>
                <c:pt idx="30801">
                  <c:v>147.86987000004001</c:v>
                </c:pt>
                <c:pt idx="30802">
                  <c:v>147.87689569461199</c:v>
                </c:pt>
                <c:pt idx="30803">
                  <c:v>147.88099826841699</c:v>
                </c:pt>
                <c:pt idx="30804">
                  <c:v>147.891566583344</c:v>
                </c:pt>
                <c:pt idx="30805">
                  <c:v>147.90641491463799</c:v>
                </c:pt>
                <c:pt idx="30806">
                  <c:v>147.92096799594501</c:v>
                </c:pt>
                <c:pt idx="30807">
                  <c:v>147.93606713248499</c:v>
                </c:pt>
                <c:pt idx="30808">
                  <c:v>147.95291974824599</c:v>
                </c:pt>
                <c:pt idx="30809">
                  <c:v>147.97506354007001</c:v>
                </c:pt>
                <c:pt idx="30810">
                  <c:v>147.995673765139</c:v>
                </c:pt>
                <c:pt idx="30811">
                  <c:v>148.00445490280799</c:v>
                </c:pt>
                <c:pt idx="30812">
                  <c:v>148.02199000000499</c:v>
                </c:pt>
                <c:pt idx="30813">
                  <c:v>148.02942211468499</c:v>
                </c:pt>
                <c:pt idx="30814">
                  <c:v>148.031866833517</c:v>
                </c:pt>
                <c:pt idx="30815">
                  <c:v>148.02653205841301</c:v>
                </c:pt>
                <c:pt idx="30816">
                  <c:v>148.01392378893701</c:v>
                </c:pt>
                <c:pt idx="30817">
                  <c:v>148.00324718567899</c:v>
                </c:pt>
                <c:pt idx="30818">
                  <c:v>147.999490355798</c:v>
                </c:pt>
                <c:pt idx="30819">
                  <c:v>147.99381896169101</c:v>
                </c:pt>
                <c:pt idx="30820">
                  <c:v>147.98382906040899</c:v>
                </c:pt>
                <c:pt idx="30821">
                  <c:v>147.96979189691899</c:v>
                </c:pt>
                <c:pt idx="30822">
                  <c:v>147.946697045268</c:v>
                </c:pt>
                <c:pt idx="30823">
                  <c:v>147.918738557268</c:v>
                </c:pt>
                <c:pt idx="30824">
                  <c:v>147.90852000004199</c:v>
                </c:pt>
                <c:pt idx="30825">
                  <c:v>147.904140870237</c:v>
                </c:pt>
                <c:pt idx="30826">
                  <c:v>147.90291999999499</c:v>
                </c:pt>
                <c:pt idx="30827">
                  <c:v>147.90094576686801</c:v>
                </c:pt>
                <c:pt idx="30828">
                  <c:v>147.89981134667201</c:v>
                </c:pt>
                <c:pt idx="30829">
                  <c:v>147.90376815097599</c:v>
                </c:pt>
                <c:pt idx="30830">
                  <c:v>147.912328910627</c:v>
                </c:pt>
                <c:pt idx="30831">
                  <c:v>147.91983851687201</c:v>
                </c:pt>
                <c:pt idx="30832">
                  <c:v>147.91913977309</c:v>
                </c:pt>
                <c:pt idx="30833">
                  <c:v>147.90890496734301</c:v>
                </c:pt>
                <c:pt idx="30834">
                  <c:v>147.89306818072001</c:v>
                </c:pt>
                <c:pt idx="30835">
                  <c:v>147.87923243579201</c:v>
                </c:pt>
                <c:pt idx="30836">
                  <c:v>147.87376806470999</c:v>
                </c:pt>
                <c:pt idx="30837">
                  <c:v>147.87576857624299</c:v>
                </c:pt>
                <c:pt idx="30838">
                  <c:v>147.87722125022</c:v>
                </c:pt>
                <c:pt idx="30839">
                  <c:v>147.877169207153</c:v>
                </c:pt>
                <c:pt idx="30840">
                  <c:v>147.87661433477601</c:v>
                </c:pt>
                <c:pt idx="30841">
                  <c:v>147.87643833206801</c:v>
                </c:pt>
                <c:pt idx="30842">
                  <c:v>147.878034032079</c:v>
                </c:pt>
                <c:pt idx="30843">
                  <c:v>147.88239899708501</c:v>
                </c:pt>
                <c:pt idx="30844">
                  <c:v>147.88762378561501</c:v>
                </c:pt>
                <c:pt idx="30845">
                  <c:v>147.88952920419499</c:v>
                </c:pt>
                <c:pt idx="30846">
                  <c:v>147.886756821701</c:v>
                </c:pt>
                <c:pt idx="30847">
                  <c:v>147.884041273007</c:v>
                </c:pt>
                <c:pt idx="30848">
                  <c:v>147.889477440874</c:v>
                </c:pt>
                <c:pt idx="30849">
                  <c:v>147.89600297518999</c:v>
                </c:pt>
                <c:pt idx="30850">
                  <c:v>147.90108572344201</c:v>
                </c:pt>
                <c:pt idx="30851">
                  <c:v>147.90917697685799</c:v>
                </c:pt>
                <c:pt idx="30852">
                  <c:v>147.91859852458001</c:v>
                </c:pt>
                <c:pt idx="30853">
                  <c:v>147.93283000000599</c:v>
                </c:pt>
                <c:pt idx="30854">
                  <c:v>147.94201001183399</c:v>
                </c:pt>
                <c:pt idx="30855">
                  <c:v>147.95057183124601</c:v>
                </c:pt>
                <c:pt idx="30856">
                  <c:v>147.96204255240599</c:v>
                </c:pt>
                <c:pt idx="30857">
                  <c:v>147.976398820285</c:v>
                </c:pt>
                <c:pt idx="30858">
                  <c:v>147.99018785319601</c:v>
                </c:pt>
                <c:pt idx="30859">
                  <c:v>148.00780863987899</c:v>
                </c:pt>
                <c:pt idx="30860">
                  <c:v>148.021105424952</c:v>
                </c:pt>
                <c:pt idx="30861">
                  <c:v>148.024925992785</c:v>
                </c:pt>
                <c:pt idx="30862">
                  <c:v>148.020985256676</c:v>
                </c:pt>
                <c:pt idx="30863">
                  <c:v>148.014993062352</c:v>
                </c:pt>
                <c:pt idx="30864">
                  <c:v>148.00972323539801</c:v>
                </c:pt>
                <c:pt idx="30865">
                  <c:v>148.00961966058199</c:v>
                </c:pt>
                <c:pt idx="30866">
                  <c:v>148.005302940604</c:v>
                </c:pt>
                <c:pt idx="30867">
                  <c:v>148.00054999999699</c:v>
                </c:pt>
                <c:pt idx="30868">
                  <c:v>148.000117109955</c:v>
                </c:pt>
                <c:pt idx="30869">
                  <c:v>147.99913055775801</c:v>
                </c:pt>
                <c:pt idx="30870">
                  <c:v>147.99846938602599</c:v>
                </c:pt>
                <c:pt idx="30871">
                  <c:v>147.99295539437301</c:v>
                </c:pt>
                <c:pt idx="30872">
                  <c:v>147.98467975795899</c:v>
                </c:pt>
                <c:pt idx="30873">
                  <c:v>147.97246583650099</c:v>
                </c:pt>
                <c:pt idx="30874">
                  <c:v>147.95800753902</c:v>
                </c:pt>
                <c:pt idx="30875">
                  <c:v>147.94530843759</c:v>
                </c:pt>
                <c:pt idx="30876">
                  <c:v>147.93195674555</c:v>
                </c:pt>
                <c:pt idx="30877">
                  <c:v>147.920292234497</c:v>
                </c:pt>
                <c:pt idx="30878">
                  <c:v>147.910769556015</c:v>
                </c:pt>
                <c:pt idx="30879">
                  <c:v>147.910589703624</c:v>
                </c:pt>
                <c:pt idx="30880">
                  <c:v>147.91728317866301</c:v>
                </c:pt>
                <c:pt idx="30881">
                  <c:v>147.92284583995701</c:v>
                </c:pt>
                <c:pt idx="30882">
                  <c:v>147.93094999996401</c:v>
                </c:pt>
                <c:pt idx="30883">
                  <c:v>147.93538847723701</c:v>
                </c:pt>
                <c:pt idx="30884">
                  <c:v>147.94328416690601</c:v>
                </c:pt>
                <c:pt idx="30885">
                  <c:v>147.95213263375101</c:v>
                </c:pt>
                <c:pt idx="30886">
                  <c:v>147.95519556623199</c:v>
                </c:pt>
                <c:pt idx="30887">
                  <c:v>147.953449783362</c:v>
                </c:pt>
                <c:pt idx="30888">
                  <c:v>147.94636381276601</c:v>
                </c:pt>
                <c:pt idx="30889">
                  <c:v>147.93471032694899</c:v>
                </c:pt>
                <c:pt idx="30890">
                  <c:v>147.92687230014101</c:v>
                </c:pt>
                <c:pt idx="30891">
                  <c:v>147.916697526273</c:v>
                </c:pt>
                <c:pt idx="30892">
                  <c:v>147.91063889094301</c:v>
                </c:pt>
                <c:pt idx="30893">
                  <c:v>147.91018616930501</c:v>
                </c:pt>
                <c:pt idx="30894">
                  <c:v>147.91095082311301</c:v>
                </c:pt>
                <c:pt idx="30895">
                  <c:v>147.911765163045</c:v>
                </c:pt>
                <c:pt idx="30896">
                  <c:v>147.916489999997</c:v>
                </c:pt>
                <c:pt idx="30897">
                  <c:v>147.920211850214</c:v>
                </c:pt>
                <c:pt idx="30898">
                  <c:v>147.92195145613499</c:v>
                </c:pt>
                <c:pt idx="30899">
                  <c:v>147.92105904164299</c:v>
                </c:pt>
                <c:pt idx="30900">
                  <c:v>147.919114776002</c:v>
                </c:pt>
                <c:pt idx="30901">
                  <c:v>147.919467645954</c:v>
                </c:pt>
                <c:pt idx="30902">
                  <c:v>147.926087592774</c:v>
                </c:pt>
                <c:pt idx="30903">
                  <c:v>147.937800772022</c:v>
                </c:pt>
                <c:pt idx="30904">
                  <c:v>147.950651966507</c:v>
                </c:pt>
                <c:pt idx="30905">
                  <c:v>147.95923299934</c:v>
                </c:pt>
                <c:pt idx="30906">
                  <c:v>147.96027736839099</c:v>
                </c:pt>
                <c:pt idx="30907">
                  <c:v>147.95979923227699</c:v>
                </c:pt>
                <c:pt idx="30908">
                  <c:v>147.957116307322</c:v>
                </c:pt>
                <c:pt idx="30909">
                  <c:v>147.953067392186</c:v>
                </c:pt>
                <c:pt idx="30910">
                  <c:v>147.95817418961801</c:v>
                </c:pt>
                <c:pt idx="30911">
                  <c:v>147.97099</c:v>
                </c:pt>
                <c:pt idx="30912">
                  <c:v>147.98309117023899</c:v>
                </c:pt>
                <c:pt idx="30913">
                  <c:v>147.991564243201</c:v>
                </c:pt>
                <c:pt idx="30914">
                  <c:v>147.998444646915</c:v>
                </c:pt>
                <c:pt idx="30915">
                  <c:v>148.006717711135</c:v>
                </c:pt>
                <c:pt idx="30916">
                  <c:v>148.01588498957801</c:v>
                </c:pt>
                <c:pt idx="30917">
                  <c:v>148.02669035910799</c:v>
                </c:pt>
                <c:pt idx="30918">
                  <c:v>148.03797960441599</c:v>
                </c:pt>
                <c:pt idx="30919">
                  <c:v>148.04175167899001</c:v>
                </c:pt>
                <c:pt idx="30920">
                  <c:v>148.038206920693</c:v>
                </c:pt>
                <c:pt idx="30921">
                  <c:v>148.02761045085299</c:v>
                </c:pt>
                <c:pt idx="30922">
                  <c:v>148.012740762297</c:v>
                </c:pt>
                <c:pt idx="30923">
                  <c:v>147.99518999998901</c:v>
                </c:pt>
                <c:pt idx="30924">
                  <c:v>147.978672912533</c:v>
                </c:pt>
                <c:pt idx="30925">
                  <c:v>147.96062779047301</c:v>
                </c:pt>
                <c:pt idx="30926">
                  <c:v>147.943457210567</c:v>
                </c:pt>
                <c:pt idx="30927">
                  <c:v>147.92563069610901</c:v>
                </c:pt>
                <c:pt idx="30928">
                  <c:v>147.90697321615301</c:v>
                </c:pt>
                <c:pt idx="30929">
                  <c:v>147.890239956893</c:v>
                </c:pt>
                <c:pt idx="30930">
                  <c:v>147.87839924962901</c:v>
                </c:pt>
                <c:pt idx="30931">
                  <c:v>147.874210000028</c:v>
                </c:pt>
                <c:pt idx="30932">
                  <c:v>147.86741540126999</c:v>
                </c:pt>
                <c:pt idx="30933">
                  <c:v>147.852081520475</c:v>
                </c:pt>
                <c:pt idx="30934">
                  <c:v>147.84491309563501</c:v>
                </c:pt>
                <c:pt idx="30935">
                  <c:v>147.83374685506899</c:v>
                </c:pt>
                <c:pt idx="30936">
                  <c:v>147.81677855015101</c:v>
                </c:pt>
                <c:pt idx="30937">
                  <c:v>147.79987000000699</c:v>
                </c:pt>
                <c:pt idx="30938">
                  <c:v>147.79123028175999</c:v>
                </c:pt>
                <c:pt idx="30939">
                  <c:v>147.78401259934699</c:v>
                </c:pt>
                <c:pt idx="30940">
                  <c:v>147.77899057287101</c:v>
                </c:pt>
                <c:pt idx="30941">
                  <c:v>147.77698821934399</c:v>
                </c:pt>
                <c:pt idx="30942">
                  <c:v>147.77378965742901</c:v>
                </c:pt>
                <c:pt idx="30943">
                  <c:v>147.7661893408</c:v>
                </c:pt>
                <c:pt idx="30944">
                  <c:v>147.76173196710201</c:v>
                </c:pt>
                <c:pt idx="30945">
                  <c:v>147.76163800572101</c:v>
                </c:pt>
                <c:pt idx="30946">
                  <c:v>147.76135877563701</c:v>
                </c:pt>
                <c:pt idx="30947">
                  <c:v>147.75966216965799</c:v>
                </c:pt>
                <c:pt idx="30948">
                  <c:v>147.75924693701899</c:v>
                </c:pt>
                <c:pt idx="30949">
                  <c:v>147.76401294860199</c:v>
                </c:pt>
                <c:pt idx="30950">
                  <c:v>147.767861478279</c:v>
                </c:pt>
                <c:pt idx="30951">
                  <c:v>147.775554526809</c:v>
                </c:pt>
                <c:pt idx="30952">
                  <c:v>147.78142999997701</c:v>
                </c:pt>
                <c:pt idx="30953">
                  <c:v>147.78684669853001</c:v>
                </c:pt>
                <c:pt idx="30954">
                  <c:v>147.794155245816</c:v>
                </c:pt>
                <c:pt idx="30955">
                  <c:v>147.80127207334101</c:v>
                </c:pt>
                <c:pt idx="30956">
                  <c:v>147.80532264911599</c:v>
                </c:pt>
                <c:pt idx="30957">
                  <c:v>147.80903747887601</c:v>
                </c:pt>
                <c:pt idx="30958">
                  <c:v>147.814123508531</c:v>
                </c:pt>
                <c:pt idx="30959">
                  <c:v>147.81771466736299</c:v>
                </c:pt>
                <c:pt idx="30960">
                  <c:v>147.81824903611101</c:v>
                </c:pt>
                <c:pt idx="30961">
                  <c:v>147.821913842269</c:v>
                </c:pt>
                <c:pt idx="30962">
                  <c:v>147.831265617421</c:v>
                </c:pt>
                <c:pt idx="30963">
                  <c:v>147.840882834827</c:v>
                </c:pt>
                <c:pt idx="30964">
                  <c:v>147.849714928037</c:v>
                </c:pt>
                <c:pt idx="30965">
                  <c:v>147.86365120239401</c:v>
                </c:pt>
                <c:pt idx="30966">
                  <c:v>147.881362786468</c:v>
                </c:pt>
                <c:pt idx="30967">
                  <c:v>147.88930508768101</c:v>
                </c:pt>
                <c:pt idx="30968">
                  <c:v>147.89607838188601</c:v>
                </c:pt>
                <c:pt idx="30969">
                  <c:v>147.89336999998201</c:v>
                </c:pt>
                <c:pt idx="30970">
                  <c:v>147.89591625376499</c:v>
                </c:pt>
                <c:pt idx="30971">
                  <c:v>147.90423004660701</c:v>
                </c:pt>
                <c:pt idx="30972">
                  <c:v>147.91143155470201</c:v>
                </c:pt>
                <c:pt idx="30973">
                  <c:v>147.917609956289</c:v>
                </c:pt>
                <c:pt idx="30974">
                  <c:v>147.925527728128</c:v>
                </c:pt>
                <c:pt idx="30975">
                  <c:v>147.931458954025</c:v>
                </c:pt>
                <c:pt idx="30976">
                  <c:v>147.940099970104</c:v>
                </c:pt>
                <c:pt idx="30977">
                  <c:v>147.95325462934201</c:v>
                </c:pt>
                <c:pt idx="30978">
                  <c:v>147.96091116223599</c:v>
                </c:pt>
                <c:pt idx="30979">
                  <c:v>147.971305397153</c:v>
                </c:pt>
                <c:pt idx="30980">
                  <c:v>147.98292113470001</c:v>
                </c:pt>
                <c:pt idx="30981">
                  <c:v>147.99385581474399</c:v>
                </c:pt>
                <c:pt idx="30982">
                  <c:v>147.994833305546</c:v>
                </c:pt>
                <c:pt idx="30983">
                  <c:v>147.98914671992199</c:v>
                </c:pt>
                <c:pt idx="30984">
                  <c:v>147.97880999998301</c:v>
                </c:pt>
                <c:pt idx="30985">
                  <c:v>147.97104859623701</c:v>
                </c:pt>
                <c:pt idx="30986">
                  <c:v>147.967080620209</c:v>
                </c:pt>
                <c:pt idx="30987">
                  <c:v>147.96122467916001</c:v>
                </c:pt>
                <c:pt idx="30988">
                  <c:v>147.94900050830799</c:v>
                </c:pt>
                <c:pt idx="30989">
                  <c:v>147.93474620838799</c:v>
                </c:pt>
                <c:pt idx="30990">
                  <c:v>147.92301618942199</c:v>
                </c:pt>
                <c:pt idx="30991">
                  <c:v>147.91141685078901</c:v>
                </c:pt>
                <c:pt idx="30992">
                  <c:v>147.90006966981301</c:v>
                </c:pt>
                <c:pt idx="30993">
                  <c:v>147.88672814002899</c:v>
                </c:pt>
                <c:pt idx="30994">
                  <c:v>147.86818856772001</c:v>
                </c:pt>
                <c:pt idx="30995">
                  <c:v>147.853842036239</c:v>
                </c:pt>
                <c:pt idx="30996">
                  <c:v>147.838200730068</c:v>
                </c:pt>
                <c:pt idx="30997">
                  <c:v>147.82358651043401</c:v>
                </c:pt>
                <c:pt idx="30998">
                  <c:v>147.803310000029</c:v>
                </c:pt>
                <c:pt idx="30999">
                  <c:v>147.79058658859901</c:v>
                </c:pt>
                <c:pt idx="31000">
                  <c:v>147.78951752606201</c:v>
                </c:pt>
                <c:pt idx="31001">
                  <c:v>147.79246752562599</c:v>
                </c:pt>
                <c:pt idx="31002">
                  <c:v>147.79549481002101</c:v>
                </c:pt>
                <c:pt idx="31003">
                  <c:v>147.80069384469101</c:v>
                </c:pt>
                <c:pt idx="31004">
                  <c:v>147.80608543479701</c:v>
                </c:pt>
                <c:pt idx="31005">
                  <c:v>147.80958906799199</c:v>
                </c:pt>
                <c:pt idx="31006">
                  <c:v>147.81322041172999</c:v>
                </c:pt>
                <c:pt idx="31007">
                  <c:v>147.81546336746001</c:v>
                </c:pt>
                <c:pt idx="31008">
                  <c:v>147.82021714947601</c:v>
                </c:pt>
                <c:pt idx="31009">
                  <c:v>147.819372676923</c:v>
                </c:pt>
                <c:pt idx="31010">
                  <c:v>147.81742485716401</c:v>
                </c:pt>
                <c:pt idx="31011">
                  <c:v>147.81365785223699</c:v>
                </c:pt>
                <c:pt idx="31012">
                  <c:v>147.81124999999801</c:v>
                </c:pt>
                <c:pt idx="31013">
                  <c:v>147.80538198471999</c:v>
                </c:pt>
                <c:pt idx="31014">
                  <c:v>147.80216201661699</c:v>
                </c:pt>
                <c:pt idx="31015">
                  <c:v>147.80988722046601</c:v>
                </c:pt>
                <c:pt idx="31016">
                  <c:v>147.821289326727</c:v>
                </c:pt>
                <c:pt idx="31017">
                  <c:v>147.826329499362</c:v>
                </c:pt>
                <c:pt idx="31018">
                  <c:v>147.832316857986</c:v>
                </c:pt>
                <c:pt idx="31019">
                  <c:v>147.840025501138</c:v>
                </c:pt>
                <c:pt idx="31020">
                  <c:v>147.851425375297</c:v>
                </c:pt>
                <c:pt idx="31021">
                  <c:v>147.866783206897</c:v>
                </c:pt>
                <c:pt idx="31022">
                  <c:v>147.88049421710701</c:v>
                </c:pt>
                <c:pt idx="31023">
                  <c:v>147.89616852469501</c:v>
                </c:pt>
                <c:pt idx="31024">
                  <c:v>147.91893630277099</c:v>
                </c:pt>
                <c:pt idx="31025">
                  <c:v>147.93158208249901</c:v>
                </c:pt>
                <c:pt idx="31026">
                  <c:v>147.94041799808701</c:v>
                </c:pt>
                <c:pt idx="31027">
                  <c:v>147.94715311574399</c:v>
                </c:pt>
                <c:pt idx="31028">
                  <c:v>147.95311378175799</c:v>
                </c:pt>
                <c:pt idx="31029">
                  <c:v>147.95932621332</c:v>
                </c:pt>
                <c:pt idx="31030">
                  <c:v>147.96503890622</c:v>
                </c:pt>
                <c:pt idx="31031">
                  <c:v>147.972167122305</c:v>
                </c:pt>
                <c:pt idx="31032">
                  <c:v>147.98052012922199</c:v>
                </c:pt>
                <c:pt idx="31033">
                  <c:v>147.98766771218999</c:v>
                </c:pt>
                <c:pt idx="31034">
                  <c:v>147.993910000006</c:v>
                </c:pt>
                <c:pt idx="31035">
                  <c:v>147.99429609134401</c:v>
                </c:pt>
                <c:pt idx="31036">
                  <c:v>147.99928842742599</c:v>
                </c:pt>
                <c:pt idx="31037">
                  <c:v>147.993178016635</c:v>
                </c:pt>
                <c:pt idx="31038">
                  <c:v>147.99263000001099</c:v>
                </c:pt>
                <c:pt idx="31039">
                  <c:v>147.992912809443</c:v>
                </c:pt>
                <c:pt idx="31040">
                  <c:v>147.990099290236</c:v>
                </c:pt>
                <c:pt idx="31041">
                  <c:v>147.988099042241</c:v>
                </c:pt>
                <c:pt idx="31042">
                  <c:v>147.98770169362501</c:v>
                </c:pt>
                <c:pt idx="31043">
                  <c:v>147.98729583795301</c:v>
                </c:pt>
                <c:pt idx="31044">
                  <c:v>147.98661282917499</c:v>
                </c:pt>
                <c:pt idx="31045">
                  <c:v>147.98399348369901</c:v>
                </c:pt>
                <c:pt idx="31046">
                  <c:v>147.98147348773799</c:v>
                </c:pt>
                <c:pt idx="31047">
                  <c:v>147.98086143588401</c:v>
                </c:pt>
                <c:pt idx="31048">
                  <c:v>147.978099953412</c:v>
                </c:pt>
                <c:pt idx="31049">
                  <c:v>147.980598591573</c:v>
                </c:pt>
                <c:pt idx="31050">
                  <c:v>147.98578999999901</c:v>
                </c:pt>
                <c:pt idx="31051">
                  <c:v>147.98454562481501</c:v>
                </c:pt>
                <c:pt idx="31052">
                  <c:v>147.97987477619</c:v>
                </c:pt>
                <c:pt idx="31053">
                  <c:v>147.97324290215201</c:v>
                </c:pt>
                <c:pt idx="31054">
                  <c:v>147.96920993610701</c:v>
                </c:pt>
                <c:pt idx="31055">
                  <c:v>147.967918878202</c:v>
                </c:pt>
                <c:pt idx="31056">
                  <c:v>147.96773876474799</c:v>
                </c:pt>
                <c:pt idx="31057">
                  <c:v>147.96811002042099</c:v>
                </c:pt>
                <c:pt idx="31058">
                  <c:v>147.96552402437601</c:v>
                </c:pt>
                <c:pt idx="31059">
                  <c:v>147.960373618576</c:v>
                </c:pt>
                <c:pt idx="31060">
                  <c:v>147.96170069135599</c:v>
                </c:pt>
                <c:pt idx="31061">
                  <c:v>147.968447221666</c:v>
                </c:pt>
                <c:pt idx="31062">
                  <c:v>147.97812032773999</c:v>
                </c:pt>
                <c:pt idx="31063">
                  <c:v>147.98711112819601</c:v>
                </c:pt>
                <c:pt idx="31064">
                  <c:v>147.98902037561501</c:v>
                </c:pt>
                <c:pt idx="31065">
                  <c:v>147.98426999994899</c:v>
                </c:pt>
                <c:pt idx="31066">
                  <c:v>147.98860794869199</c:v>
                </c:pt>
                <c:pt idx="31067">
                  <c:v>147.991414099986</c:v>
                </c:pt>
                <c:pt idx="31068">
                  <c:v>147.99219471152</c:v>
                </c:pt>
                <c:pt idx="31069">
                  <c:v>147.99617999560201</c:v>
                </c:pt>
                <c:pt idx="31070">
                  <c:v>148.005994923667</c:v>
                </c:pt>
                <c:pt idx="31071">
                  <c:v>148.01917388154899</c:v>
                </c:pt>
                <c:pt idx="31072">
                  <c:v>148.034135609549</c:v>
                </c:pt>
                <c:pt idx="31073">
                  <c:v>148.05359423328599</c:v>
                </c:pt>
                <c:pt idx="31074">
                  <c:v>148.07249321904499</c:v>
                </c:pt>
                <c:pt idx="31075">
                  <c:v>148.08926069400701</c:v>
                </c:pt>
                <c:pt idx="31076">
                  <c:v>148.10605103070299</c:v>
                </c:pt>
                <c:pt idx="31077">
                  <c:v>148.11879000000499</c:v>
                </c:pt>
                <c:pt idx="31078">
                  <c:v>148.12829933701599</c:v>
                </c:pt>
                <c:pt idx="31079">
                  <c:v>148.13961848054601</c:v>
                </c:pt>
                <c:pt idx="31080">
                  <c:v>148.148109773812</c:v>
                </c:pt>
                <c:pt idx="31081">
                  <c:v>148.15192227580599</c:v>
                </c:pt>
                <c:pt idx="31082">
                  <c:v>148.15107153132899</c:v>
                </c:pt>
                <c:pt idx="31083">
                  <c:v>148.15194131364299</c:v>
                </c:pt>
                <c:pt idx="31084">
                  <c:v>148.15284355761901</c:v>
                </c:pt>
                <c:pt idx="31085">
                  <c:v>148.15101348834699</c:v>
                </c:pt>
                <c:pt idx="31086">
                  <c:v>148.15712426282701</c:v>
                </c:pt>
                <c:pt idx="31087">
                  <c:v>148.16261774181299</c:v>
                </c:pt>
                <c:pt idx="31088">
                  <c:v>148.168749999987</c:v>
                </c:pt>
                <c:pt idx="31089">
                  <c:v>148.16873628577201</c:v>
                </c:pt>
                <c:pt idx="31090">
                  <c:v>148.16925183397299</c:v>
                </c:pt>
                <c:pt idx="31091">
                  <c:v>148.16669732935</c:v>
                </c:pt>
                <c:pt idx="31092">
                  <c:v>148.16189575309801</c:v>
                </c:pt>
                <c:pt idx="31093">
                  <c:v>148.15564749005799</c:v>
                </c:pt>
                <c:pt idx="31094">
                  <c:v>148.14337925090899</c:v>
                </c:pt>
                <c:pt idx="31095">
                  <c:v>148.128441092201</c:v>
                </c:pt>
                <c:pt idx="31096">
                  <c:v>148.11338867960899</c:v>
                </c:pt>
                <c:pt idx="31097">
                  <c:v>148.097539685101</c:v>
                </c:pt>
                <c:pt idx="31098">
                  <c:v>148.090607850921</c:v>
                </c:pt>
                <c:pt idx="31099">
                  <c:v>148.08708881641701</c:v>
                </c:pt>
                <c:pt idx="31100">
                  <c:v>148.089377446442</c:v>
                </c:pt>
                <c:pt idx="31101">
                  <c:v>148.08133916680299</c:v>
                </c:pt>
                <c:pt idx="31102">
                  <c:v>148.07114999999899</c:v>
                </c:pt>
                <c:pt idx="31103">
                  <c:v>148.06563126955501</c:v>
                </c:pt>
                <c:pt idx="31104">
                  <c:v>148.05928311725401</c:v>
                </c:pt>
                <c:pt idx="31105">
                  <c:v>148.044197743788</c:v>
                </c:pt>
                <c:pt idx="31106">
                  <c:v>148.02166777805601</c:v>
                </c:pt>
                <c:pt idx="31107">
                  <c:v>148.008877040068</c:v>
                </c:pt>
                <c:pt idx="31108">
                  <c:v>147.99631736849901</c:v>
                </c:pt>
                <c:pt idx="31109">
                  <c:v>147.98998791729301</c:v>
                </c:pt>
                <c:pt idx="31110">
                  <c:v>147.98081137115699</c:v>
                </c:pt>
                <c:pt idx="31111">
                  <c:v>147.966360813969</c:v>
                </c:pt>
                <c:pt idx="31112">
                  <c:v>147.95595126526101</c:v>
                </c:pt>
                <c:pt idx="31113">
                  <c:v>147.94943702352001</c:v>
                </c:pt>
                <c:pt idx="31114">
                  <c:v>147.93412999996301</c:v>
                </c:pt>
                <c:pt idx="31115">
                  <c:v>147.92009157430999</c:v>
                </c:pt>
                <c:pt idx="31116">
                  <c:v>147.90327286575999</c:v>
                </c:pt>
                <c:pt idx="31117">
                  <c:v>147.87695315199699</c:v>
                </c:pt>
                <c:pt idx="31118">
                  <c:v>147.852618707332</c:v>
                </c:pt>
                <c:pt idx="31119">
                  <c:v>147.84906729057201</c:v>
                </c:pt>
                <c:pt idx="31120">
                  <c:v>147.84711238819699</c:v>
                </c:pt>
                <c:pt idx="31121">
                  <c:v>147.846746994651</c:v>
                </c:pt>
                <c:pt idx="31122">
                  <c:v>147.847300969907</c:v>
                </c:pt>
                <c:pt idx="31123">
                  <c:v>147.84753294153501</c:v>
                </c:pt>
                <c:pt idx="31124">
                  <c:v>147.85033674895601</c:v>
                </c:pt>
                <c:pt idx="31125">
                  <c:v>147.85137652934199</c:v>
                </c:pt>
                <c:pt idx="31126">
                  <c:v>147.845750000024</c:v>
                </c:pt>
                <c:pt idx="31127">
                  <c:v>147.84456758195799</c:v>
                </c:pt>
                <c:pt idx="31128">
                  <c:v>147.84752107710699</c:v>
                </c:pt>
                <c:pt idx="31129">
                  <c:v>147.850213565263</c:v>
                </c:pt>
                <c:pt idx="31130">
                  <c:v>147.85106272969699</c:v>
                </c:pt>
                <c:pt idx="31131">
                  <c:v>147.85125517802001</c:v>
                </c:pt>
                <c:pt idx="31132">
                  <c:v>147.85252098676301</c:v>
                </c:pt>
                <c:pt idx="31133">
                  <c:v>147.85367636362</c:v>
                </c:pt>
                <c:pt idx="31134">
                  <c:v>147.85444892640101</c:v>
                </c:pt>
                <c:pt idx="31135">
                  <c:v>147.854890998884</c:v>
                </c:pt>
                <c:pt idx="31136">
                  <c:v>147.856280407198</c:v>
                </c:pt>
                <c:pt idx="31137">
                  <c:v>147.85079595685499</c:v>
                </c:pt>
                <c:pt idx="31138">
                  <c:v>147.84671022684401</c:v>
                </c:pt>
                <c:pt idx="31139">
                  <c:v>147.85361999998301</c:v>
                </c:pt>
                <c:pt idx="31140">
                  <c:v>147.85964861691701</c:v>
                </c:pt>
                <c:pt idx="31141">
                  <c:v>147.86819907400701</c:v>
                </c:pt>
                <c:pt idx="31142">
                  <c:v>147.88663637961201</c:v>
                </c:pt>
                <c:pt idx="31143">
                  <c:v>147.89800999996501</c:v>
                </c:pt>
                <c:pt idx="31144">
                  <c:v>147.924673067725</c:v>
                </c:pt>
                <c:pt idx="31145">
                  <c:v>147.959669999986</c:v>
                </c:pt>
                <c:pt idx="31146">
                  <c:v>147.96948171490101</c:v>
                </c:pt>
                <c:pt idx="31147">
                  <c:v>147.99307936018101</c:v>
                </c:pt>
                <c:pt idx="31148">
                  <c:v>148.009282867612</c:v>
                </c:pt>
                <c:pt idx="31149">
                  <c:v>148.01982791489601</c:v>
                </c:pt>
                <c:pt idx="31150">
                  <c:v>148.02792447468599</c:v>
                </c:pt>
                <c:pt idx="31151">
                  <c:v>148.04169338685901</c:v>
                </c:pt>
                <c:pt idx="31152">
                  <c:v>148.05498348101199</c:v>
                </c:pt>
                <c:pt idx="31153">
                  <c:v>148.05564772330499</c:v>
                </c:pt>
                <c:pt idx="31154">
                  <c:v>148.05313128328899</c:v>
                </c:pt>
                <c:pt idx="31155">
                  <c:v>148.05799999999101</c:v>
                </c:pt>
                <c:pt idx="31156">
                  <c:v>148.05954201708599</c:v>
                </c:pt>
                <c:pt idx="31157">
                  <c:v>148.06191300382901</c:v>
                </c:pt>
                <c:pt idx="31158">
                  <c:v>148.066588307193</c:v>
                </c:pt>
                <c:pt idx="31159">
                  <c:v>148.07228473510301</c:v>
                </c:pt>
                <c:pt idx="31160">
                  <c:v>148.07564932166599</c:v>
                </c:pt>
                <c:pt idx="31161">
                  <c:v>148.073928864084</c:v>
                </c:pt>
                <c:pt idx="31162">
                  <c:v>148.06641980401301</c:v>
                </c:pt>
                <c:pt idx="31163">
                  <c:v>148.05792698184101</c:v>
                </c:pt>
                <c:pt idx="31164">
                  <c:v>148.049450517205</c:v>
                </c:pt>
                <c:pt idx="31165">
                  <c:v>148.03707393051499</c:v>
                </c:pt>
                <c:pt idx="31166">
                  <c:v>148.027175293384</c:v>
                </c:pt>
                <c:pt idx="31167">
                  <c:v>148.01822260247801</c:v>
                </c:pt>
                <c:pt idx="31168">
                  <c:v>148.01123992805199</c:v>
                </c:pt>
                <c:pt idx="31169">
                  <c:v>148.003250000028</c:v>
                </c:pt>
                <c:pt idx="31170">
                  <c:v>148.00561572856401</c:v>
                </c:pt>
                <c:pt idx="31171">
                  <c:v>148.001728335915</c:v>
                </c:pt>
                <c:pt idx="31172">
                  <c:v>147.99687343645601</c:v>
                </c:pt>
                <c:pt idx="31173">
                  <c:v>147.98536593764999</c:v>
                </c:pt>
                <c:pt idx="31174">
                  <c:v>147.968357910723</c:v>
                </c:pt>
                <c:pt idx="31175">
                  <c:v>147.95014611494301</c:v>
                </c:pt>
                <c:pt idx="31176">
                  <c:v>147.93571139789401</c:v>
                </c:pt>
                <c:pt idx="31177">
                  <c:v>147.92796763915501</c:v>
                </c:pt>
                <c:pt idx="31178">
                  <c:v>147.92639654031601</c:v>
                </c:pt>
                <c:pt idx="31179">
                  <c:v>147.927454392084</c:v>
                </c:pt>
                <c:pt idx="31180">
                  <c:v>147.92730009735001</c:v>
                </c:pt>
                <c:pt idx="31181">
                  <c:v>147.933975226309</c:v>
                </c:pt>
                <c:pt idx="31182">
                  <c:v>147.94093478859099</c:v>
                </c:pt>
                <c:pt idx="31183">
                  <c:v>147.95219000004801</c:v>
                </c:pt>
                <c:pt idx="31184">
                  <c:v>147.951205595749</c:v>
                </c:pt>
                <c:pt idx="31185">
                  <c:v>147.950853595371</c:v>
                </c:pt>
                <c:pt idx="31186">
                  <c:v>147.948482079878</c:v>
                </c:pt>
                <c:pt idx="31187">
                  <c:v>147.947475181139</c:v>
                </c:pt>
                <c:pt idx="31188">
                  <c:v>147.95148397109</c:v>
                </c:pt>
                <c:pt idx="31189">
                  <c:v>147.96038739608599</c:v>
                </c:pt>
                <c:pt idx="31190">
                  <c:v>147.970558391277</c:v>
                </c:pt>
                <c:pt idx="31191">
                  <c:v>147.978415291685</c:v>
                </c:pt>
                <c:pt idx="31192">
                  <c:v>147.98406155338799</c:v>
                </c:pt>
                <c:pt idx="31193">
                  <c:v>147.990572390197</c:v>
                </c:pt>
                <c:pt idx="31194">
                  <c:v>147.99494492053199</c:v>
                </c:pt>
                <c:pt idx="31195">
                  <c:v>147.98485681825599</c:v>
                </c:pt>
                <c:pt idx="31196">
                  <c:v>147.97580913395001</c:v>
                </c:pt>
                <c:pt idx="31197">
                  <c:v>147.96652378210101</c:v>
                </c:pt>
                <c:pt idx="31198">
                  <c:v>147.95834480707799</c:v>
                </c:pt>
                <c:pt idx="31199">
                  <c:v>147.94928701554201</c:v>
                </c:pt>
                <c:pt idx="31200">
                  <c:v>147.941741287881</c:v>
                </c:pt>
                <c:pt idx="31201">
                  <c:v>147.93960779165201</c:v>
                </c:pt>
                <c:pt idx="31202">
                  <c:v>147.93975718510299</c:v>
                </c:pt>
                <c:pt idx="31203">
                  <c:v>147.942403241547</c:v>
                </c:pt>
                <c:pt idx="31204">
                  <c:v>147.945791687271</c:v>
                </c:pt>
                <c:pt idx="31205">
                  <c:v>147.957552904463</c:v>
                </c:pt>
                <c:pt idx="31206">
                  <c:v>147.979912998148</c:v>
                </c:pt>
                <c:pt idx="31207">
                  <c:v>148.00051591573899</c:v>
                </c:pt>
                <c:pt idx="31208">
                  <c:v>148.01909999998199</c:v>
                </c:pt>
                <c:pt idx="31209">
                  <c:v>148.02892961797801</c:v>
                </c:pt>
                <c:pt idx="31210">
                  <c:v>148.041544564704</c:v>
                </c:pt>
                <c:pt idx="31211">
                  <c:v>148.04636678321799</c:v>
                </c:pt>
                <c:pt idx="31212">
                  <c:v>148.04613741699001</c:v>
                </c:pt>
                <c:pt idx="31213">
                  <c:v>148.04789170120199</c:v>
                </c:pt>
                <c:pt idx="31214">
                  <c:v>148.05262686661499</c:v>
                </c:pt>
                <c:pt idx="31215">
                  <c:v>148.05526651251901</c:v>
                </c:pt>
                <c:pt idx="31216">
                  <c:v>148.05394566061599</c:v>
                </c:pt>
                <c:pt idx="31217">
                  <c:v>148.05233954815199</c:v>
                </c:pt>
                <c:pt idx="31218">
                  <c:v>148.04703068754699</c:v>
                </c:pt>
                <c:pt idx="31219">
                  <c:v>148.03665317402101</c:v>
                </c:pt>
                <c:pt idx="31220">
                  <c:v>148.026986949178</c:v>
                </c:pt>
                <c:pt idx="31221">
                  <c:v>148.01376000000201</c:v>
                </c:pt>
                <c:pt idx="31222">
                  <c:v>148.00238803172101</c:v>
                </c:pt>
                <c:pt idx="31223">
                  <c:v>147.98513358097199</c:v>
                </c:pt>
                <c:pt idx="31224">
                  <c:v>147.97347556944101</c:v>
                </c:pt>
                <c:pt idx="31225">
                  <c:v>147.96109498629801</c:v>
                </c:pt>
                <c:pt idx="31226">
                  <c:v>147.94992391886501</c:v>
                </c:pt>
                <c:pt idx="31227">
                  <c:v>147.94517991752801</c:v>
                </c:pt>
                <c:pt idx="31228">
                  <c:v>147.93964109729001</c:v>
                </c:pt>
                <c:pt idx="31229">
                  <c:v>147.93449571150501</c:v>
                </c:pt>
                <c:pt idx="31230">
                  <c:v>147.93220858678001</c:v>
                </c:pt>
                <c:pt idx="31231">
                  <c:v>147.93329115125201</c:v>
                </c:pt>
                <c:pt idx="31232">
                  <c:v>147.93955122963399</c:v>
                </c:pt>
                <c:pt idx="31233">
                  <c:v>147.94759190940999</c:v>
                </c:pt>
                <c:pt idx="31234">
                  <c:v>147.957532400247</c:v>
                </c:pt>
                <c:pt idx="31235">
                  <c:v>147.96980805051501</c:v>
                </c:pt>
                <c:pt idx="31236">
                  <c:v>147.977944522</c:v>
                </c:pt>
                <c:pt idx="31237">
                  <c:v>147.984310000004</c:v>
                </c:pt>
                <c:pt idx="31238">
                  <c:v>147.99395222502301</c:v>
                </c:pt>
                <c:pt idx="31239">
                  <c:v>148.012467723355</c:v>
                </c:pt>
                <c:pt idx="31240">
                  <c:v>148.032082723907</c:v>
                </c:pt>
                <c:pt idx="31241">
                  <c:v>148.04546531515999</c:v>
                </c:pt>
                <c:pt idx="31242">
                  <c:v>148.05309404836899</c:v>
                </c:pt>
                <c:pt idx="31243">
                  <c:v>148.04967828045201</c:v>
                </c:pt>
                <c:pt idx="31244">
                  <c:v>148.043429841239</c:v>
                </c:pt>
                <c:pt idx="31245">
                  <c:v>148.03627747047099</c:v>
                </c:pt>
                <c:pt idx="31246">
                  <c:v>148.031563393532</c:v>
                </c:pt>
                <c:pt idx="31247">
                  <c:v>148.02039940230301</c:v>
                </c:pt>
                <c:pt idx="31248">
                  <c:v>148.008540000007</c:v>
                </c:pt>
                <c:pt idx="31249">
                  <c:v>147.99908295019401</c:v>
                </c:pt>
                <c:pt idx="31250">
                  <c:v>147.99229828323701</c:v>
                </c:pt>
                <c:pt idx="31251">
                  <c:v>147.989283870805</c:v>
                </c:pt>
                <c:pt idx="31252">
                  <c:v>147.98805080860501</c:v>
                </c:pt>
                <c:pt idx="31253">
                  <c:v>147.983254674428</c:v>
                </c:pt>
                <c:pt idx="31254">
                  <c:v>147.97624032506999</c:v>
                </c:pt>
                <c:pt idx="31255">
                  <c:v>147.97285000001699</c:v>
                </c:pt>
                <c:pt idx="31256">
                  <c:v>147.96980841733901</c:v>
                </c:pt>
                <c:pt idx="31257">
                  <c:v>147.957203821093</c:v>
                </c:pt>
                <c:pt idx="31258">
                  <c:v>147.93766225042299</c:v>
                </c:pt>
                <c:pt idx="31259">
                  <c:v>147.91591999873299</c:v>
                </c:pt>
                <c:pt idx="31260">
                  <c:v>147.89302478357999</c:v>
                </c:pt>
                <c:pt idx="31261">
                  <c:v>147.86927119468501</c:v>
                </c:pt>
                <c:pt idx="31262">
                  <c:v>147.845614961694</c:v>
                </c:pt>
                <c:pt idx="31263">
                  <c:v>147.82590149058001</c:v>
                </c:pt>
                <c:pt idx="31264">
                  <c:v>147.815283337464</c:v>
                </c:pt>
                <c:pt idx="31265">
                  <c:v>147.803512054295</c:v>
                </c:pt>
                <c:pt idx="31266">
                  <c:v>147.79379166709501</c:v>
                </c:pt>
                <c:pt idx="31267">
                  <c:v>147.79226276209801</c:v>
                </c:pt>
                <c:pt idx="31268">
                  <c:v>147.79887072706899</c:v>
                </c:pt>
                <c:pt idx="31269">
                  <c:v>147.80785020244201</c:v>
                </c:pt>
                <c:pt idx="31270">
                  <c:v>147.82312517816001</c:v>
                </c:pt>
                <c:pt idx="31271">
                  <c:v>147.84152678561901</c:v>
                </c:pt>
                <c:pt idx="31272">
                  <c:v>147.86050546338799</c:v>
                </c:pt>
                <c:pt idx="31273">
                  <c:v>147.879548492813</c:v>
                </c:pt>
                <c:pt idx="31274">
                  <c:v>147.90023767919001</c:v>
                </c:pt>
                <c:pt idx="31275">
                  <c:v>147.92005999995999</c:v>
                </c:pt>
                <c:pt idx="31276">
                  <c:v>147.935128899604</c:v>
                </c:pt>
                <c:pt idx="31277">
                  <c:v>147.952786332567</c:v>
                </c:pt>
                <c:pt idx="31278">
                  <c:v>147.972502625337</c:v>
                </c:pt>
                <c:pt idx="31279">
                  <c:v>147.98013605067101</c:v>
                </c:pt>
                <c:pt idx="31280">
                  <c:v>147.98330426748501</c:v>
                </c:pt>
                <c:pt idx="31281">
                  <c:v>147.98839695097899</c:v>
                </c:pt>
                <c:pt idx="31282">
                  <c:v>147.99643411089301</c:v>
                </c:pt>
                <c:pt idx="31283">
                  <c:v>148.006797732644</c:v>
                </c:pt>
                <c:pt idx="31284">
                  <c:v>148.02011147334599</c:v>
                </c:pt>
                <c:pt idx="31285">
                  <c:v>148.03289151526201</c:v>
                </c:pt>
                <c:pt idx="31286">
                  <c:v>148.0440490382</c:v>
                </c:pt>
                <c:pt idx="31287">
                  <c:v>148.045108568535</c:v>
                </c:pt>
                <c:pt idx="31288">
                  <c:v>148.04352000000699</c:v>
                </c:pt>
                <c:pt idx="31289">
                  <c:v>148.03919870283499</c:v>
                </c:pt>
                <c:pt idx="31290">
                  <c:v>148.03745245761101</c:v>
                </c:pt>
                <c:pt idx="31291">
                  <c:v>148.04014323465299</c:v>
                </c:pt>
                <c:pt idx="31292">
                  <c:v>148.047703594252</c:v>
                </c:pt>
                <c:pt idx="31293">
                  <c:v>148.05854369099001</c:v>
                </c:pt>
                <c:pt idx="31294">
                  <c:v>148.066769060708</c:v>
                </c:pt>
                <c:pt idx="31295">
                  <c:v>148.064311208265</c:v>
                </c:pt>
                <c:pt idx="31296">
                  <c:v>148.05378079516399</c:v>
                </c:pt>
                <c:pt idx="31297">
                  <c:v>148.04249845371399</c:v>
                </c:pt>
                <c:pt idx="31298">
                  <c:v>148.03296360064701</c:v>
                </c:pt>
                <c:pt idx="31299">
                  <c:v>148.02397484588801</c:v>
                </c:pt>
                <c:pt idx="31300">
                  <c:v>148.016146475412</c:v>
                </c:pt>
                <c:pt idx="31301">
                  <c:v>148.00478999998501</c:v>
                </c:pt>
                <c:pt idx="31302">
                  <c:v>147.99309202622399</c:v>
                </c:pt>
                <c:pt idx="31303">
                  <c:v>147.987458369428</c:v>
                </c:pt>
                <c:pt idx="31304">
                  <c:v>147.98806552074601</c:v>
                </c:pt>
                <c:pt idx="31305">
                  <c:v>147.989850118025</c:v>
                </c:pt>
                <c:pt idx="31306">
                  <c:v>147.993601603927</c:v>
                </c:pt>
                <c:pt idx="31307">
                  <c:v>147.99757687416999</c:v>
                </c:pt>
                <c:pt idx="31308">
                  <c:v>147.99694262847601</c:v>
                </c:pt>
                <c:pt idx="31309">
                  <c:v>147.991472762325</c:v>
                </c:pt>
                <c:pt idx="31310">
                  <c:v>147.986503361128</c:v>
                </c:pt>
                <c:pt idx="31311">
                  <c:v>147.98361990271101</c:v>
                </c:pt>
                <c:pt idx="31312">
                  <c:v>147.98200379167699</c:v>
                </c:pt>
                <c:pt idx="31313">
                  <c:v>147.98578430005</c:v>
                </c:pt>
                <c:pt idx="31314">
                  <c:v>147.99351100694099</c:v>
                </c:pt>
                <c:pt idx="31315">
                  <c:v>148.00732223976101</c:v>
                </c:pt>
                <c:pt idx="31316">
                  <c:v>148.02622999997001</c:v>
                </c:pt>
                <c:pt idx="31317">
                  <c:v>148.04289381218999</c:v>
                </c:pt>
                <c:pt idx="31318">
                  <c:v>148.055429696093</c:v>
                </c:pt>
                <c:pt idx="31319">
                  <c:v>148.06338795611899</c:v>
                </c:pt>
                <c:pt idx="31320">
                  <c:v>148.064543022067</c:v>
                </c:pt>
                <c:pt idx="31321">
                  <c:v>148.06325590222599</c:v>
                </c:pt>
                <c:pt idx="31322">
                  <c:v>148.065284907603</c:v>
                </c:pt>
                <c:pt idx="31323">
                  <c:v>148.072938122664</c:v>
                </c:pt>
                <c:pt idx="31324">
                  <c:v>148.08329877385401</c:v>
                </c:pt>
                <c:pt idx="31325">
                  <c:v>148.08962388838501</c:v>
                </c:pt>
                <c:pt idx="31326">
                  <c:v>148.09995136403401</c:v>
                </c:pt>
                <c:pt idx="31327">
                  <c:v>148.111096290669</c:v>
                </c:pt>
                <c:pt idx="31328">
                  <c:v>148.11999504226199</c:v>
                </c:pt>
                <c:pt idx="31329">
                  <c:v>148.121351938472</c:v>
                </c:pt>
                <c:pt idx="31330">
                  <c:v>148.11525175029001</c:v>
                </c:pt>
                <c:pt idx="31331">
                  <c:v>148.09578171325501</c:v>
                </c:pt>
                <c:pt idx="31332">
                  <c:v>148.06493999996499</c:v>
                </c:pt>
                <c:pt idx="31333">
                  <c:v>148.04666138029901</c:v>
                </c:pt>
                <c:pt idx="31334">
                  <c:v>148.02613705207199</c:v>
                </c:pt>
                <c:pt idx="31335">
                  <c:v>148.01674811166001</c:v>
                </c:pt>
                <c:pt idx="31336">
                  <c:v>148.01567492000601</c:v>
                </c:pt>
                <c:pt idx="31337">
                  <c:v>148.021479163897</c:v>
                </c:pt>
                <c:pt idx="31338">
                  <c:v>148.03017609290001</c:v>
                </c:pt>
                <c:pt idx="31339">
                  <c:v>148.03979354897999</c:v>
                </c:pt>
                <c:pt idx="31340">
                  <c:v>148.046651817499</c:v>
                </c:pt>
                <c:pt idx="31341">
                  <c:v>148.051959553133</c:v>
                </c:pt>
                <c:pt idx="31342">
                  <c:v>148.058556764786</c:v>
                </c:pt>
                <c:pt idx="31343">
                  <c:v>148.06031457543301</c:v>
                </c:pt>
                <c:pt idx="31344">
                  <c:v>148.05690538247299</c:v>
                </c:pt>
                <c:pt idx="31345">
                  <c:v>148.052712664094</c:v>
                </c:pt>
                <c:pt idx="31346">
                  <c:v>148.04787387535799</c:v>
                </c:pt>
                <c:pt idx="31347">
                  <c:v>148.04414919244499</c:v>
                </c:pt>
                <c:pt idx="31348">
                  <c:v>148.03882798084399</c:v>
                </c:pt>
                <c:pt idx="31349">
                  <c:v>148.02878999994701</c:v>
                </c:pt>
                <c:pt idx="31350">
                  <c:v>148.02354716794</c:v>
                </c:pt>
                <c:pt idx="31351">
                  <c:v>148.020146567518</c:v>
                </c:pt>
                <c:pt idx="31352">
                  <c:v>148.014700364101</c:v>
                </c:pt>
                <c:pt idx="31353">
                  <c:v>148.00853077139701</c:v>
                </c:pt>
                <c:pt idx="31354">
                  <c:v>148.000760411496</c:v>
                </c:pt>
                <c:pt idx="31355">
                  <c:v>147.98668130969</c:v>
                </c:pt>
                <c:pt idx="31356">
                  <c:v>147.96667614518699</c:v>
                </c:pt>
                <c:pt idx="31357">
                  <c:v>147.94379230733799</c:v>
                </c:pt>
                <c:pt idx="31358">
                  <c:v>147.91475051097399</c:v>
                </c:pt>
                <c:pt idx="31359">
                  <c:v>147.89357840331701</c:v>
                </c:pt>
                <c:pt idx="31360">
                  <c:v>147.86637032260799</c:v>
                </c:pt>
                <c:pt idx="31361">
                  <c:v>147.837600000001</c:v>
                </c:pt>
                <c:pt idx="31362">
                  <c:v>147.81332470663099</c:v>
                </c:pt>
                <c:pt idx="31363">
                  <c:v>147.81316999998199</c:v>
                </c:pt>
                <c:pt idx="31364">
                  <c:v>147.796527669375</c:v>
                </c:pt>
                <c:pt idx="31365">
                  <c:v>147.78109130661201</c:v>
                </c:pt>
                <c:pt idx="31366">
                  <c:v>147.773616414196</c:v>
                </c:pt>
                <c:pt idx="31367">
                  <c:v>147.770361868809</c:v>
                </c:pt>
                <c:pt idx="31368">
                  <c:v>147.76685308430001</c:v>
                </c:pt>
                <c:pt idx="31369">
                  <c:v>147.75860201810599</c:v>
                </c:pt>
                <c:pt idx="31370">
                  <c:v>147.74956781606099</c:v>
                </c:pt>
                <c:pt idx="31371">
                  <c:v>147.748700721891</c:v>
                </c:pt>
                <c:pt idx="31372">
                  <c:v>147.74684663462199</c:v>
                </c:pt>
                <c:pt idx="31373">
                  <c:v>147.74617848363599</c:v>
                </c:pt>
                <c:pt idx="31374">
                  <c:v>147.74715028390199</c:v>
                </c:pt>
                <c:pt idx="31375">
                  <c:v>147.754641912274</c:v>
                </c:pt>
                <c:pt idx="31376">
                  <c:v>147.76502999994401</c:v>
                </c:pt>
                <c:pt idx="31377">
                  <c:v>147.77300744016</c:v>
                </c:pt>
                <c:pt idx="31378">
                  <c:v>147.77335581654501</c:v>
                </c:pt>
                <c:pt idx="31379">
                  <c:v>147.769296747005</c:v>
                </c:pt>
                <c:pt idx="31380">
                  <c:v>147.76420752321201</c:v>
                </c:pt>
                <c:pt idx="31381">
                  <c:v>147.76109514735401</c:v>
                </c:pt>
                <c:pt idx="31382">
                  <c:v>147.762426951138</c:v>
                </c:pt>
                <c:pt idx="31383">
                  <c:v>147.765485905866</c:v>
                </c:pt>
                <c:pt idx="31384">
                  <c:v>147.76547122394501</c:v>
                </c:pt>
                <c:pt idx="31385">
                  <c:v>147.76545061417099</c:v>
                </c:pt>
                <c:pt idx="31386">
                  <c:v>147.763922230578</c:v>
                </c:pt>
                <c:pt idx="31387">
                  <c:v>147.76482033853901</c:v>
                </c:pt>
                <c:pt idx="31388">
                  <c:v>147.774312391867</c:v>
                </c:pt>
                <c:pt idx="31389">
                  <c:v>147.780751012678</c:v>
                </c:pt>
                <c:pt idx="31390">
                  <c:v>147.785459999968</c:v>
                </c:pt>
                <c:pt idx="31391">
                  <c:v>147.78909347855799</c:v>
                </c:pt>
                <c:pt idx="31392">
                  <c:v>147.79535249331201</c:v>
                </c:pt>
                <c:pt idx="31393">
                  <c:v>147.808354715348</c:v>
                </c:pt>
                <c:pt idx="31394">
                  <c:v>147.82310251082299</c:v>
                </c:pt>
                <c:pt idx="31395">
                  <c:v>147.840857247554</c:v>
                </c:pt>
                <c:pt idx="31396">
                  <c:v>147.86358871394401</c:v>
                </c:pt>
                <c:pt idx="31397">
                  <c:v>147.89056600467299</c:v>
                </c:pt>
                <c:pt idx="31398">
                  <c:v>147.92068373394699</c:v>
                </c:pt>
                <c:pt idx="31399">
                  <c:v>147.94025899823299</c:v>
                </c:pt>
                <c:pt idx="31400">
                  <c:v>147.96038793967401</c:v>
                </c:pt>
                <c:pt idx="31401">
                  <c:v>147.98114822332499</c:v>
                </c:pt>
                <c:pt idx="31402">
                  <c:v>147.99621106351699</c:v>
                </c:pt>
                <c:pt idx="31403">
                  <c:v>148.01188999999201</c:v>
                </c:pt>
                <c:pt idx="31404">
                  <c:v>148.02329892171801</c:v>
                </c:pt>
                <c:pt idx="31405">
                  <c:v>148.03470108277699</c:v>
                </c:pt>
                <c:pt idx="31406">
                  <c:v>148.04482062722599</c:v>
                </c:pt>
                <c:pt idx="31407">
                  <c:v>148.051314104341</c:v>
                </c:pt>
                <c:pt idx="31408">
                  <c:v>148.05586809988301</c:v>
                </c:pt>
                <c:pt idx="31409">
                  <c:v>148.06019776600701</c:v>
                </c:pt>
                <c:pt idx="31410">
                  <c:v>148.06052775655499</c:v>
                </c:pt>
                <c:pt idx="31411">
                  <c:v>148.05882076503701</c:v>
                </c:pt>
                <c:pt idx="31412">
                  <c:v>148.05442745920701</c:v>
                </c:pt>
                <c:pt idx="31413">
                  <c:v>148.047836440239</c:v>
                </c:pt>
                <c:pt idx="31414">
                  <c:v>148.03681326480501</c:v>
                </c:pt>
                <c:pt idx="31415">
                  <c:v>148.02363283147599</c:v>
                </c:pt>
                <c:pt idx="31416">
                  <c:v>148.00829470228501</c:v>
                </c:pt>
                <c:pt idx="31417">
                  <c:v>148.004729999993</c:v>
                </c:pt>
                <c:pt idx="31418">
                  <c:v>148.00285418044999</c:v>
                </c:pt>
                <c:pt idx="31419">
                  <c:v>148.00617743566099</c:v>
                </c:pt>
                <c:pt idx="31420">
                  <c:v>148.00059842291799</c:v>
                </c:pt>
                <c:pt idx="31421">
                  <c:v>147.99390566400899</c:v>
                </c:pt>
                <c:pt idx="31422">
                  <c:v>147.99173856456801</c:v>
                </c:pt>
                <c:pt idx="31423">
                  <c:v>147.994276244601</c:v>
                </c:pt>
                <c:pt idx="31424">
                  <c:v>147.996217183467</c:v>
                </c:pt>
                <c:pt idx="31425">
                  <c:v>147.99215447270799</c:v>
                </c:pt>
                <c:pt idx="31426">
                  <c:v>147.98935353009099</c:v>
                </c:pt>
                <c:pt idx="31427">
                  <c:v>147.98900679926999</c:v>
                </c:pt>
                <c:pt idx="31428">
                  <c:v>147.98957613712699</c:v>
                </c:pt>
                <c:pt idx="31429">
                  <c:v>147.99733567630901</c:v>
                </c:pt>
                <c:pt idx="31430">
                  <c:v>148.008240000038</c:v>
                </c:pt>
                <c:pt idx="31431">
                  <c:v>148.021020999623</c:v>
                </c:pt>
                <c:pt idx="31432">
                  <c:v>148.02826218126</c:v>
                </c:pt>
                <c:pt idx="31433">
                  <c:v>148.02575488405699</c:v>
                </c:pt>
                <c:pt idx="31434">
                  <c:v>148.020755143933</c:v>
                </c:pt>
                <c:pt idx="31435">
                  <c:v>148.01573105086601</c:v>
                </c:pt>
                <c:pt idx="31436">
                  <c:v>148.010517727137</c:v>
                </c:pt>
                <c:pt idx="31437">
                  <c:v>148.003122510986</c:v>
                </c:pt>
                <c:pt idx="31438">
                  <c:v>147.99257435120401</c:v>
                </c:pt>
                <c:pt idx="31439">
                  <c:v>147.982336537473</c:v>
                </c:pt>
                <c:pt idx="31440">
                  <c:v>147.97600571890499</c:v>
                </c:pt>
                <c:pt idx="31441">
                  <c:v>147.97892448381299</c:v>
                </c:pt>
                <c:pt idx="31442">
                  <c:v>147.98163354678201</c:v>
                </c:pt>
                <c:pt idx="31443">
                  <c:v>147.98296584530999</c:v>
                </c:pt>
                <c:pt idx="31444">
                  <c:v>147.98359999996299</c:v>
                </c:pt>
                <c:pt idx="31445">
                  <c:v>147.99316880705601</c:v>
                </c:pt>
                <c:pt idx="31446">
                  <c:v>148.00321367882799</c:v>
                </c:pt>
                <c:pt idx="31447">
                  <c:v>148.014370638651</c:v>
                </c:pt>
                <c:pt idx="31448">
                  <c:v>148.02633505827001</c:v>
                </c:pt>
                <c:pt idx="31449">
                  <c:v>148.04155621657199</c:v>
                </c:pt>
                <c:pt idx="31450">
                  <c:v>148.05312934745299</c:v>
                </c:pt>
                <c:pt idx="31451">
                  <c:v>148.062778204018</c:v>
                </c:pt>
                <c:pt idx="31452">
                  <c:v>148.06945854906701</c:v>
                </c:pt>
                <c:pt idx="31453">
                  <c:v>148.07401441940601</c:v>
                </c:pt>
                <c:pt idx="31454">
                  <c:v>148.07827541667399</c:v>
                </c:pt>
                <c:pt idx="31455">
                  <c:v>148.082141765389</c:v>
                </c:pt>
                <c:pt idx="31456">
                  <c:v>148.085448381151</c:v>
                </c:pt>
                <c:pt idx="31457">
                  <c:v>148.08270453400499</c:v>
                </c:pt>
                <c:pt idx="31458">
                  <c:v>148.086039669456</c:v>
                </c:pt>
                <c:pt idx="31459">
                  <c:v>148.08760000000399</c:v>
                </c:pt>
                <c:pt idx="31460">
                  <c:v>148.09259819796799</c:v>
                </c:pt>
                <c:pt idx="31461">
                  <c:v>148.111155638089</c:v>
                </c:pt>
                <c:pt idx="31462">
                  <c:v>148.130012054817</c:v>
                </c:pt>
                <c:pt idx="31463">
                  <c:v>148.152387108108</c:v>
                </c:pt>
                <c:pt idx="31464">
                  <c:v>148.17351729332299</c:v>
                </c:pt>
                <c:pt idx="31465">
                  <c:v>148.19605844467401</c:v>
                </c:pt>
                <c:pt idx="31466">
                  <c:v>148.21344617544599</c:v>
                </c:pt>
                <c:pt idx="31467">
                  <c:v>148.219872620026</c:v>
                </c:pt>
                <c:pt idx="31468">
                  <c:v>148.22274531433399</c:v>
                </c:pt>
                <c:pt idx="31469">
                  <c:v>148.220387249151</c:v>
                </c:pt>
                <c:pt idx="31470">
                  <c:v>148.215767069805</c:v>
                </c:pt>
                <c:pt idx="31471">
                  <c:v>148.209306968672</c:v>
                </c:pt>
                <c:pt idx="31472">
                  <c:v>148.198883179229</c:v>
                </c:pt>
                <c:pt idx="31473">
                  <c:v>148.18568000005899</c:v>
                </c:pt>
                <c:pt idx="31474">
                  <c:v>148.179493507394</c:v>
                </c:pt>
                <c:pt idx="31475">
                  <c:v>148.16771303469201</c:v>
                </c:pt>
                <c:pt idx="31476">
                  <c:v>148.15435279361901</c:v>
                </c:pt>
                <c:pt idx="31477">
                  <c:v>148.13786458477099</c:v>
                </c:pt>
                <c:pt idx="31478">
                  <c:v>148.12950000000399</c:v>
                </c:pt>
                <c:pt idx="31479">
                  <c:v>148.12367297382301</c:v>
                </c:pt>
                <c:pt idx="31480">
                  <c:v>148.11444460550501</c:v>
                </c:pt>
                <c:pt idx="31481">
                  <c:v>148.10664552737799</c:v>
                </c:pt>
                <c:pt idx="31482">
                  <c:v>148.09307292660699</c:v>
                </c:pt>
                <c:pt idx="31483">
                  <c:v>148.075694284646</c:v>
                </c:pt>
                <c:pt idx="31484">
                  <c:v>148.06140090090699</c:v>
                </c:pt>
                <c:pt idx="31485">
                  <c:v>148.048006279867</c:v>
                </c:pt>
                <c:pt idx="31486">
                  <c:v>148.03926018129999</c:v>
                </c:pt>
                <c:pt idx="31487">
                  <c:v>148.03257253067201</c:v>
                </c:pt>
                <c:pt idx="31488">
                  <c:v>148.02910573963601</c:v>
                </c:pt>
                <c:pt idx="31489">
                  <c:v>148.016199999967</c:v>
                </c:pt>
                <c:pt idx="31490">
                  <c:v>148.009511130161</c:v>
                </c:pt>
                <c:pt idx="31491">
                  <c:v>148.002624903987</c:v>
                </c:pt>
                <c:pt idx="31492">
                  <c:v>147.99515691347301</c:v>
                </c:pt>
                <c:pt idx="31493">
                  <c:v>147.99099269811299</c:v>
                </c:pt>
                <c:pt idx="31494">
                  <c:v>147.990874198402</c:v>
                </c:pt>
                <c:pt idx="31495">
                  <c:v>148.00166395171499</c:v>
                </c:pt>
                <c:pt idx="31496">
                  <c:v>148.030030027571</c:v>
                </c:pt>
                <c:pt idx="31497">
                  <c:v>148.05088616118499</c:v>
                </c:pt>
                <c:pt idx="31498">
                  <c:v>148.07039979060301</c:v>
                </c:pt>
                <c:pt idx="31499">
                  <c:v>148.08786424585901</c:v>
                </c:pt>
                <c:pt idx="31500">
                  <c:v>148.110375979819</c:v>
                </c:pt>
                <c:pt idx="31501">
                  <c:v>148.130333638596</c:v>
                </c:pt>
                <c:pt idx="31502">
                  <c:v>148.13379999996499</c:v>
                </c:pt>
                <c:pt idx="31503">
                  <c:v>148.12299173735099</c:v>
                </c:pt>
                <c:pt idx="31504">
                  <c:v>148.12096106528699</c:v>
                </c:pt>
                <c:pt idx="31505">
                  <c:v>148.12143046478599</c:v>
                </c:pt>
                <c:pt idx="31506">
                  <c:v>148.12068955644401</c:v>
                </c:pt>
                <c:pt idx="31507">
                  <c:v>148.11699640314501</c:v>
                </c:pt>
                <c:pt idx="31508">
                  <c:v>148.114282154623</c:v>
                </c:pt>
                <c:pt idx="31509">
                  <c:v>148.115696558243</c:v>
                </c:pt>
                <c:pt idx="31510">
                  <c:v>148.118050650269</c:v>
                </c:pt>
                <c:pt idx="31511">
                  <c:v>148.118705073916</c:v>
                </c:pt>
                <c:pt idx="31512">
                  <c:v>148.114635544853</c:v>
                </c:pt>
                <c:pt idx="31513">
                  <c:v>148.10954909095901</c:v>
                </c:pt>
                <c:pt idx="31514">
                  <c:v>148.109767032658</c:v>
                </c:pt>
                <c:pt idx="31515">
                  <c:v>148.115369999986</c:v>
                </c:pt>
                <c:pt idx="31516">
                  <c:v>148.113155996458</c:v>
                </c:pt>
                <c:pt idx="31517">
                  <c:v>148.107909251758</c:v>
                </c:pt>
                <c:pt idx="31518">
                  <c:v>148.098528881059</c:v>
                </c:pt>
                <c:pt idx="31519">
                  <c:v>148.092679490134</c:v>
                </c:pt>
                <c:pt idx="31520">
                  <c:v>148.08994153798599</c:v>
                </c:pt>
                <c:pt idx="31521">
                  <c:v>148.08478630687401</c:v>
                </c:pt>
                <c:pt idx="31522">
                  <c:v>148.07657659889799</c:v>
                </c:pt>
                <c:pt idx="31523">
                  <c:v>148.070090202882</c:v>
                </c:pt>
                <c:pt idx="31524">
                  <c:v>148.06742867808799</c:v>
                </c:pt>
                <c:pt idx="31525">
                  <c:v>148.06931490145001</c:v>
                </c:pt>
                <c:pt idx="31526">
                  <c:v>148.069509032692</c:v>
                </c:pt>
                <c:pt idx="31527">
                  <c:v>148.06380182087699</c:v>
                </c:pt>
                <c:pt idx="31528">
                  <c:v>148.06661864741</c:v>
                </c:pt>
                <c:pt idx="31529">
                  <c:v>148.069091891791</c:v>
                </c:pt>
                <c:pt idx="31530">
                  <c:v>148.06945808999299</c:v>
                </c:pt>
                <c:pt idx="31531">
                  <c:v>148.06642426105</c:v>
                </c:pt>
                <c:pt idx="31532">
                  <c:v>148.05849189443501</c:v>
                </c:pt>
                <c:pt idx="31533">
                  <c:v>148.047477988526</c:v>
                </c:pt>
                <c:pt idx="31534">
                  <c:v>148.03718521204101</c:v>
                </c:pt>
                <c:pt idx="31535">
                  <c:v>148.030543473515</c:v>
                </c:pt>
                <c:pt idx="31536">
                  <c:v>148.02499145093299</c:v>
                </c:pt>
                <c:pt idx="31537">
                  <c:v>148.01606569596899</c:v>
                </c:pt>
                <c:pt idx="31538">
                  <c:v>148.017855851408</c:v>
                </c:pt>
                <c:pt idx="31539">
                  <c:v>148.01917204432601</c:v>
                </c:pt>
                <c:pt idx="31540">
                  <c:v>148.01937999996699</c:v>
                </c:pt>
                <c:pt idx="31541">
                  <c:v>148.017430971175</c:v>
                </c:pt>
                <c:pt idx="31542">
                  <c:v>148.018245504693</c:v>
                </c:pt>
                <c:pt idx="31543">
                  <c:v>148.02075349927199</c:v>
                </c:pt>
                <c:pt idx="31544">
                  <c:v>148.01985897421099</c:v>
                </c:pt>
                <c:pt idx="31545">
                  <c:v>148.01560847656</c:v>
                </c:pt>
                <c:pt idx="31546">
                  <c:v>148.00881437581401</c:v>
                </c:pt>
                <c:pt idx="31547">
                  <c:v>147.99713915728901</c:v>
                </c:pt>
                <c:pt idx="31548">
                  <c:v>147.98221818158001</c:v>
                </c:pt>
                <c:pt idx="31549">
                  <c:v>147.96124089588</c:v>
                </c:pt>
                <c:pt idx="31550">
                  <c:v>147.93854782647699</c:v>
                </c:pt>
                <c:pt idx="31551">
                  <c:v>147.920083163008</c:v>
                </c:pt>
                <c:pt idx="31552">
                  <c:v>147.90406557000099</c:v>
                </c:pt>
                <c:pt idx="31553">
                  <c:v>147.88927994737301</c:v>
                </c:pt>
                <c:pt idx="31554">
                  <c:v>147.87675108136</c:v>
                </c:pt>
                <c:pt idx="31555">
                  <c:v>147.86749000004099</c:v>
                </c:pt>
                <c:pt idx="31556">
                  <c:v>147.85791694614301</c:v>
                </c:pt>
                <c:pt idx="31557">
                  <c:v>147.85437565267</c:v>
                </c:pt>
                <c:pt idx="31558">
                  <c:v>147.85405337256799</c:v>
                </c:pt>
                <c:pt idx="31559">
                  <c:v>147.86037493649201</c:v>
                </c:pt>
                <c:pt idx="31560">
                  <c:v>147.87528382195501</c:v>
                </c:pt>
                <c:pt idx="31561">
                  <c:v>147.89675154865299</c:v>
                </c:pt>
                <c:pt idx="31562">
                  <c:v>147.916656853332</c:v>
                </c:pt>
                <c:pt idx="31563">
                  <c:v>147.93285877821501</c:v>
                </c:pt>
                <c:pt idx="31564">
                  <c:v>147.94975631393001</c:v>
                </c:pt>
                <c:pt idx="31565">
                  <c:v>147.96393011057</c:v>
                </c:pt>
                <c:pt idx="31566">
                  <c:v>147.97495358032299</c:v>
                </c:pt>
                <c:pt idx="31567">
                  <c:v>147.98153382580099</c:v>
                </c:pt>
                <c:pt idx="31568">
                  <c:v>147.98973000001999</c:v>
                </c:pt>
                <c:pt idx="31569">
                  <c:v>147.99619220488299</c:v>
                </c:pt>
                <c:pt idx="31570">
                  <c:v>148.010080644325</c:v>
                </c:pt>
                <c:pt idx="31571">
                  <c:v>148.024935460308</c:v>
                </c:pt>
                <c:pt idx="31572">
                  <c:v>148.03676270915099</c:v>
                </c:pt>
                <c:pt idx="31573">
                  <c:v>148.045864279885</c:v>
                </c:pt>
                <c:pt idx="31574">
                  <c:v>148.05357016595499</c:v>
                </c:pt>
                <c:pt idx="31575">
                  <c:v>148.06032061238901</c:v>
                </c:pt>
                <c:pt idx="31576">
                  <c:v>148.06664538416501</c:v>
                </c:pt>
                <c:pt idx="31577">
                  <c:v>148.07358068732401</c:v>
                </c:pt>
                <c:pt idx="31578">
                  <c:v>148.07328695477099</c:v>
                </c:pt>
                <c:pt idx="31579">
                  <c:v>148.067550000008</c:v>
                </c:pt>
                <c:pt idx="31580">
                  <c:v>148.06004504615601</c:v>
                </c:pt>
                <c:pt idx="31581">
                  <c:v>148.05801000000599</c:v>
                </c:pt>
                <c:pt idx="31582">
                  <c:v>148.055313691653</c:v>
                </c:pt>
                <c:pt idx="31583">
                  <c:v>148.05318000001401</c:v>
                </c:pt>
                <c:pt idx="31584">
                  <c:v>148.049711124162</c:v>
                </c:pt>
                <c:pt idx="31585">
                  <c:v>148.04481351199101</c:v>
                </c:pt>
                <c:pt idx="31586">
                  <c:v>148.04723913076401</c:v>
                </c:pt>
                <c:pt idx="31587">
                  <c:v>148.05361085475801</c:v>
                </c:pt>
                <c:pt idx="31588">
                  <c:v>148.05674095566201</c:v>
                </c:pt>
                <c:pt idx="31589">
                  <c:v>148.05684403638401</c:v>
                </c:pt>
                <c:pt idx="31590">
                  <c:v>148.054308682525</c:v>
                </c:pt>
                <c:pt idx="31591">
                  <c:v>148.05031503971099</c:v>
                </c:pt>
                <c:pt idx="31592">
                  <c:v>148.04937618714399</c:v>
                </c:pt>
                <c:pt idx="31593">
                  <c:v>148.04926548336201</c:v>
                </c:pt>
                <c:pt idx="31594">
                  <c:v>148.04826769105901</c:v>
                </c:pt>
                <c:pt idx="31595">
                  <c:v>148.055269999948</c:v>
                </c:pt>
                <c:pt idx="31596">
                  <c:v>148.05818051025901</c:v>
                </c:pt>
                <c:pt idx="31597">
                  <c:v>148.064522568923</c:v>
                </c:pt>
                <c:pt idx="31598">
                  <c:v>148.07006364328299</c:v>
                </c:pt>
                <c:pt idx="31599">
                  <c:v>148.07457870434999</c:v>
                </c:pt>
                <c:pt idx="31600">
                  <c:v>148.082088771374</c:v>
                </c:pt>
                <c:pt idx="31601">
                  <c:v>148.09353492007199</c:v>
                </c:pt>
                <c:pt idx="31602">
                  <c:v>148.10481362974301</c:v>
                </c:pt>
                <c:pt idx="31603">
                  <c:v>148.113453492308</c:v>
                </c:pt>
                <c:pt idx="31604">
                  <c:v>148.12388257554201</c:v>
                </c:pt>
                <c:pt idx="31605">
                  <c:v>148.13720871653899</c:v>
                </c:pt>
                <c:pt idx="31606">
                  <c:v>148.154366747636</c:v>
                </c:pt>
                <c:pt idx="31607">
                  <c:v>148.16484374478901</c:v>
                </c:pt>
                <c:pt idx="31608">
                  <c:v>148.17648892712199</c:v>
                </c:pt>
                <c:pt idx="31609">
                  <c:v>148.18767999997701</c:v>
                </c:pt>
                <c:pt idx="31610">
                  <c:v>148.18885110417901</c:v>
                </c:pt>
                <c:pt idx="31611">
                  <c:v>148.18876222136799</c:v>
                </c:pt>
                <c:pt idx="31612">
                  <c:v>148.19331318642699</c:v>
                </c:pt>
                <c:pt idx="31613">
                  <c:v>148.195824330291</c:v>
                </c:pt>
                <c:pt idx="31614">
                  <c:v>148.19466837698499</c:v>
                </c:pt>
                <c:pt idx="31615">
                  <c:v>148.19336460728201</c:v>
                </c:pt>
                <c:pt idx="31616">
                  <c:v>148.19070683056799</c:v>
                </c:pt>
                <c:pt idx="31617">
                  <c:v>148.18625782551101</c:v>
                </c:pt>
                <c:pt idx="31618">
                  <c:v>148.186901031509</c:v>
                </c:pt>
                <c:pt idx="31619">
                  <c:v>148.18813359567801</c:v>
                </c:pt>
                <c:pt idx="31620">
                  <c:v>148.18971684885099</c:v>
                </c:pt>
                <c:pt idx="31621">
                  <c:v>148.19348019113801</c:v>
                </c:pt>
                <c:pt idx="31622">
                  <c:v>148.19847862168399</c:v>
                </c:pt>
                <c:pt idx="31623">
                  <c:v>148.20445095799499</c:v>
                </c:pt>
                <c:pt idx="31624">
                  <c:v>148.20837348233599</c:v>
                </c:pt>
                <c:pt idx="31625">
                  <c:v>148.207974393385</c:v>
                </c:pt>
                <c:pt idx="31626">
                  <c:v>148.21361114103101</c:v>
                </c:pt>
                <c:pt idx="31627">
                  <c:v>148.21916408816699</c:v>
                </c:pt>
                <c:pt idx="31628">
                  <c:v>148.22004565658699</c:v>
                </c:pt>
                <c:pt idx="31629">
                  <c:v>148.211267149956</c:v>
                </c:pt>
                <c:pt idx="31630">
                  <c:v>148.194216436239</c:v>
                </c:pt>
                <c:pt idx="31631">
                  <c:v>148.17660261352</c:v>
                </c:pt>
                <c:pt idx="31632">
                  <c:v>148.16114056107901</c:v>
                </c:pt>
                <c:pt idx="31633">
                  <c:v>148.14927690003401</c:v>
                </c:pt>
                <c:pt idx="31634">
                  <c:v>148.13949949842899</c:v>
                </c:pt>
                <c:pt idx="31635">
                  <c:v>148.13052072903901</c:v>
                </c:pt>
                <c:pt idx="31636">
                  <c:v>148.124880000015</c:v>
                </c:pt>
                <c:pt idx="31637">
                  <c:v>148.118661872155</c:v>
                </c:pt>
                <c:pt idx="31638">
                  <c:v>148.111622900361</c:v>
                </c:pt>
                <c:pt idx="31639">
                  <c:v>148.101271650515</c:v>
                </c:pt>
                <c:pt idx="31640">
                  <c:v>148.09299913655599</c:v>
                </c:pt>
                <c:pt idx="31641">
                  <c:v>148.08425771402199</c:v>
                </c:pt>
                <c:pt idx="31642">
                  <c:v>148.074212310402</c:v>
                </c:pt>
                <c:pt idx="31643">
                  <c:v>148.06477128711199</c:v>
                </c:pt>
                <c:pt idx="31644">
                  <c:v>148.05576999611799</c:v>
                </c:pt>
                <c:pt idx="31645">
                  <c:v>148.04531370815599</c:v>
                </c:pt>
                <c:pt idx="31646">
                  <c:v>148.029363102026</c:v>
                </c:pt>
                <c:pt idx="31647">
                  <c:v>148.0210877948</c:v>
                </c:pt>
                <c:pt idx="31648">
                  <c:v>148.020962861513</c:v>
                </c:pt>
                <c:pt idx="31649">
                  <c:v>148.02701999996299</c:v>
                </c:pt>
                <c:pt idx="31650">
                  <c:v>148.02395720422899</c:v>
                </c:pt>
                <c:pt idx="31651">
                  <c:v>148.02576272509501</c:v>
                </c:pt>
                <c:pt idx="31652">
                  <c:v>148.02992616168899</c:v>
                </c:pt>
                <c:pt idx="31653">
                  <c:v>148.041503178314</c:v>
                </c:pt>
                <c:pt idx="31654">
                  <c:v>148.060122844783</c:v>
                </c:pt>
                <c:pt idx="31655">
                  <c:v>148.08033673617601</c:v>
                </c:pt>
                <c:pt idx="31656">
                  <c:v>148.10174143651699</c:v>
                </c:pt>
                <c:pt idx="31657">
                  <c:v>148.12833874166699</c:v>
                </c:pt>
                <c:pt idx="31658">
                  <c:v>148.16234312812401</c:v>
                </c:pt>
                <c:pt idx="31659">
                  <c:v>148.18816201458199</c:v>
                </c:pt>
                <c:pt idx="31660">
                  <c:v>148.20697935943201</c:v>
                </c:pt>
                <c:pt idx="31661">
                  <c:v>148.20930000001201</c:v>
                </c:pt>
                <c:pt idx="31662">
                  <c:v>148.20857294755899</c:v>
                </c:pt>
                <c:pt idx="31663">
                  <c:v>148.20745452466599</c:v>
                </c:pt>
                <c:pt idx="31664">
                  <c:v>148.204478680953</c:v>
                </c:pt>
                <c:pt idx="31665">
                  <c:v>148.196379364628</c:v>
                </c:pt>
                <c:pt idx="31666">
                  <c:v>148.184671023883</c:v>
                </c:pt>
                <c:pt idx="31667">
                  <c:v>148.172819427891</c:v>
                </c:pt>
                <c:pt idx="31668">
                  <c:v>148.16078648302499</c:v>
                </c:pt>
                <c:pt idx="31669">
                  <c:v>148.149267979451</c:v>
                </c:pt>
                <c:pt idx="31670">
                  <c:v>148.14250524853799</c:v>
                </c:pt>
                <c:pt idx="31671">
                  <c:v>148.134595892232</c:v>
                </c:pt>
                <c:pt idx="31672">
                  <c:v>148.115395228089</c:v>
                </c:pt>
                <c:pt idx="31673">
                  <c:v>148.09725584865799</c:v>
                </c:pt>
                <c:pt idx="31674">
                  <c:v>148.08417156131699</c:v>
                </c:pt>
                <c:pt idx="31675">
                  <c:v>148.073294601436</c:v>
                </c:pt>
                <c:pt idx="31676">
                  <c:v>148.06796923695899</c:v>
                </c:pt>
                <c:pt idx="31677">
                  <c:v>148.061553179339</c:v>
                </c:pt>
                <c:pt idx="31678">
                  <c:v>148.05135211855099</c:v>
                </c:pt>
                <c:pt idx="31679">
                  <c:v>148.04185861980301</c:v>
                </c:pt>
                <c:pt idx="31680">
                  <c:v>148.03799105436201</c:v>
                </c:pt>
                <c:pt idx="31681">
                  <c:v>148.03781723793699</c:v>
                </c:pt>
                <c:pt idx="31682">
                  <c:v>148.03221954570299</c:v>
                </c:pt>
                <c:pt idx="31683">
                  <c:v>148.01823371643999</c:v>
                </c:pt>
                <c:pt idx="31684">
                  <c:v>148.00241111235499</c:v>
                </c:pt>
                <c:pt idx="31685">
                  <c:v>147.993990000032</c:v>
                </c:pt>
                <c:pt idx="31686">
                  <c:v>147.99142904985399</c:v>
                </c:pt>
                <c:pt idx="31687">
                  <c:v>147.957979999961</c:v>
                </c:pt>
                <c:pt idx="31688">
                  <c:v>147.957979999961</c:v>
                </c:pt>
                <c:pt idx="31689">
                  <c:v>147.94090776411599</c:v>
                </c:pt>
                <c:pt idx="31690">
                  <c:v>147.92027784818501</c:v>
                </c:pt>
                <c:pt idx="31691">
                  <c:v>147.89979647405701</c:v>
                </c:pt>
                <c:pt idx="31692">
                  <c:v>147.884735097185</c:v>
                </c:pt>
                <c:pt idx="31693">
                  <c:v>147.87260401201101</c:v>
                </c:pt>
                <c:pt idx="31694">
                  <c:v>147.85539341374999</c:v>
                </c:pt>
                <c:pt idx="31695">
                  <c:v>147.83255845714001</c:v>
                </c:pt>
                <c:pt idx="31696">
                  <c:v>147.819683281815</c:v>
                </c:pt>
                <c:pt idx="31697">
                  <c:v>147.80056568756299</c:v>
                </c:pt>
                <c:pt idx="31698">
                  <c:v>147.78789689309801</c:v>
                </c:pt>
                <c:pt idx="31699">
                  <c:v>147.78845556487099</c:v>
                </c:pt>
                <c:pt idx="31700">
                  <c:v>147.80315000003799</c:v>
                </c:pt>
                <c:pt idx="31701">
                  <c:v>147.81759209092999</c:v>
                </c:pt>
                <c:pt idx="31702">
                  <c:v>147.83092328218899</c:v>
                </c:pt>
                <c:pt idx="31703">
                  <c:v>147.84963675506401</c:v>
                </c:pt>
                <c:pt idx="31704">
                  <c:v>147.867962925039</c:v>
                </c:pt>
                <c:pt idx="31705">
                  <c:v>147.883603939712</c:v>
                </c:pt>
                <c:pt idx="31706">
                  <c:v>147.897820633745</c:v>
                </c:pt>
                <c:pt idx="31707">
                  <c:v>147.92151045400999</c:v>
                </c:pt>
                <c:pt idx="31708">
                  <c:v>147.95232728237099</c:v>
                </c:pt>
                <c:pt idx="31709">
                  <c:v>147.96307362341199</c:v>
                </c:pt>
                <c:pt idx="31710">
                  <c:v>147.97226674044799</c:v>
                </c:pt>
                <c:pt idx="31711">
                  <c:v>147.98298067022</c:v>
                </c:pt>
                <c:pt idx="31712">
                  <c:v>147.99175999996399</c:v>
                </c:pt>
                <c:pt idx="31713">
                  <c:v>148.00032842183501</c:v>
                </c:pt>
                <c:pt idx="31714">
                  <c:v>148.015592756583</c:v>
                </c:pt>
                <c:pt idx="31715">
                  <c:v>148.02817487626299</c:v>
                </c:pt>
                <c:pt idx="31716">
                  <c:v>148.03754788661601</c:v>
                </c:pt>
                <c:pt idx="31717">
                  <c:v>148.043276728574</c:v>
                </c:pt>
                <c:pt idx="31718">
                  <c:v>148.049965312393</c:v>
                </c:pt>
                <c:pt idx="31719">
                  <c:v>148.05530647097501</c:v>
                </c:pt>
                <c:pt idx="31720">
                  <c:v>148.05761883883</c:v>
                </c:pt>
                <c:pt idx="31721">
                  <c:v>148.05614146635901</c:v>
                </c:pt>
                <c:pt idx="31722">
                  <c:v>148.055874247177</c:v>
                </c:pt>
                <c:pt idx="31723">
                  <c:v>148.05911433828001</c:v>
                </c:pt>
                <c:pt idx="31724">
                  <c:v>148.06363027953901</c:v>
                </c:pt>
                <c:pt idx="31725">
                  <c:v>148.06267999997701</c:v>
                </c:pt>
                <c:pt idx="31726">
                  <c:v>148.06287904397601</c:v>
                </c:pt>
                <c:pt idx="31727">
                  <c:v>148.059134829019</c:v>
                </c:pt>
                <c:pt idx="31728">
                  <c:v>148.050202143956</c:v>
                </c:pt>
                <c:pt idx="31729">
                  <c:v>148.03994833473101</c:v>
                </c:pt>
                <c:pt idx="31730">
                  <c:v>148.02848176179</c:v>
                </c:pt>
                <c:pt idx="31731">
                  <c:v>148.01441585383799</c:v>
                </c:pt>
                <c:pt idx="31732">
                  <c:v>148.00172807869399</c:v>
                </c:pt>
                <c:pt idx="31733">
                  <c:v>147.992294232712</c:v>
                </c:pt>
                <c:pt idx="31734">
                  <c:v>147.988051328881</c:v>
                </c:pt>
                <c:pt idx="31735">
                  <c:v>147.98341346526499</c:v>
                </c:pt>
                <c:pt idx="31736">
                  <c:v>147.98015964315101</c:v>
                </c:pt>
                <c:pt idx="31737">
                  <c:v>147.98057515040401</c:v>
                </c:pt>
                <c:pt idx="31738">
                  <c:v>147.97380494566099</c:v>
                </c:pt>
                <c:pt idx="31739">
                  <c:v>147.96025000000401</c:v>
                </c:pt>
                <c:pt idx="31740">
                  <c:v>147.94039160111399</c:v>
                </c:pt>
                <c:pt idx="31741">
                  <c:v>147.918219580542</c:v>
                </c:pt>
                <c:pt idx="31742">
                  <c:v>147.901025907519</c:v>
                </c:pt>
                <c:pt idx="31743">
                  <c:v>147.88945321619599</c:v>
                </c:pt>
                <c:pt idx="31744">
                  <c:v>147.88411532101199</c:v>
                </c:pt>
                <c:pt idx="31745">
                  <c:v>147.88244324355401</c:v>
                </c:pt>
                <c:pt idx="31746">
                  <c:v>147.88118705642299</c:v>
                </c:pt>
                <c:pt idx="31747">
                  <c:v>147.88785688910599</c:v>
                </c:pt>
                <c:pt idx="31748">
                  <c:v>147.90046256705</c:v>
                </c:pt>
                <c:pt idx="31749">
                  <c:v>147.913708696122</c:v>
                </c:pt>
                <c:pt idx="31750">
                  <c:v>147.93323668681799</c:v>
                </c:pt>
                <c:pt idx="31751">
                  <c:v>147.948430000027</c:v>
                </c:pt>
                <c:pt idx="31752">
                  <c:v>147.95808699079601</c:v>
                </c:pt>
                <c:pt idx="31753">
                  <c:v>147.969967483706</c:v>
                </c:pt>
                <c:pt idx="31754">
                  <c:v>147.97850086606999</c:v>
                </c:pt>
                <c:pt idx="31755">
                  <c:v>147.985788592338</c:v>
                </c:pt>
                <c:pt idx="31756">
                  <c:v>147.98959484839</c:v>
                </c:pt>
                <c:pt idx="31757">
                  <c:v>147.989181196364</c:v>
                </c:pt>
                <c:pt idx="31758">
                  <c:v>147.98790296854901</c:v>
                </c:pt>
                <c:pt idx="31759">
                  <c:v>147.99075295365901</c:v>
                </c:pt>
                <c:pt idx="31760">
                  <c:v>147.99652032008399</c:v>
                </c:pt>
                <c:pt idx="31761">
                  <c:v>147.99676347908701</c:v>
                </c:pt>
                <c:pt idx="31762">
                  <c:v>147.995297007141</c:v>
                </c:pt>
                <c:pt idx="31763">
                  <c:v>147.98861350706301</c:v>
                </c:pt>
                <c:pt idx="31764">
                  <c:v>147.98498809661299</c:v>
                </c:pt>
                <c:pt idx="31765">
                  <c:v>147.98690999998101</c:v>
                </c:pt>
                <c:pt idx="31766">
                  <c:v>147.99143247884501</c:v>
                </c:pt>
                <c:pt idx="31767">
                  <c:v>147.99136520950299</c:v>
                </c:pt>
                <c:pt idx="31768">
                  <c:v>147.98994491065901</c:v>
                </c:pt>
                <c:pt idx="31769">
                  <c:v>147.99349378606601</c:v>
                </c:pt>
                <c:pt idx="31770">
                  <c:v>148.00101476637801</c:v>
                </c:pt>
                <c:pt idx="31771">
                  <c:v>148.010156801612</c:v>
                </c:pt>
                <c:pt idx="31772">
                  <c:v>148.02594554612199</c:v>
                </c:pt>
                <c:pt idx="31773">
                  <c:v>148.04711405899101</c:v>
                </c:pt>
                <c:pt idx="31774">
                  <c:v>148.071008692638</c:v>
                </c:pt>
                <c:pt idx="31775">
                  <c:v>148.090668945799</c:v>
                </c:pt>
                <c:pt idx="31776">
                  <c:v>148.10003999997201</c:v>
                </c:pt>
                <c:pt idx="31777">
                  <c:v>148.09958498669701</c:v>
                </c:pt>
                <c:pt idx="31778">
                  <c:v>148.09471068808401</c:v>
                </c:pt>
                <c:pt idx="31779">
                  <c:v>148.08113000000199</c:v>
                </c:pt>
                <c:pt idx="31780">
                  <c:v>148.063771828987</c:v>
                </c:pt>
                <c:pt idx="31781">
                  <c:v>148.04959503996099</c:v>
                </c:pt>
                <c:pt idx="31782">
                  <c:v>148.041396902786</c:v>
                </c:pt>
                <c:pt idx="31783">
                  <c:v>148.032094301667</c:v>
                </c:pt>
                <c:pt idx="31784">
                  <c:v>148.019683814253</c:v>
                </c:pt>
                <c:pt idx="31785">
                  <c:v>148.006725614255</c:v>
                </c:pt>
                <c:pt idx="31786">
                  <c:v>147.99186071872501</c:v>
                </c:pt>
                <c:pt idx="31787">
                  <c:v>147.97473320120301</c:v>
                </c:pt>
                <c:pt idx="31788">
                  <c:v>147.95918589821599</c:v>
                </c:pt>
                <c:pt idx="31789">
                  <c:v>147.94411705331601</c:v>
                </c:pt>
                <c:pt idx="31790">
                  <c:v>147.930597770519</c:v>
                </c:pt>
                <c:pt idx="31791">
                  <c:v>147.91919999993999</c:v>
                </c:pt>
                <c:pt idx="31792">
                  <c:v>147.91919999994099</c:v>
                </c:pt>
                <c:pt idx="31793">
                  <c:v>147.905410844843</c:v>
                </c:pt>
                <c:pt idx="31794">
                  <c:v>147.89479871981601</c:v>
                </c:pt>
                <c:pt idx="31795">
                  <c:v>147.88584740930301</c:v>
                </c:pt>
                <c:pt idx="31796">
                  <c:v>147.87934092723799</c:v>
                </c:pt>
                <c:pt idx="31797">
                  <c:v>147.879736362724</c:v>
                </c:pt>
                <c:pt idx="31798">
                  <c:v>147.88406764177799</c:v>
                </c:pt>
                <c:pt idx="31799">
                  <c:v>147.89074698909599</c:v>
                </c:pt>
                <c:pt idx="31800">
                  <c:v>147.89880032313101</c:v>
                </c:pt>
                <c:pt idx="31801">
                  <c:v>147.90649669923801</c:v>
                </c:pt>
                <c:pt idx="31802">
                  <c:v>147.911097972509</c:v>
                </c:pt>
                <c:pt idx="31803">
                  <c:v>147.91510753699799</c:v>
                </c:pt>
                <c:pt idx="31804">
                  <c:v>147.91792910090101</c:v>
                </c:pt>
                <c:pt idx="31805">
                  <c:v>147.919717482371</c:v>
                </c:pt>
                <c:pt idx="31806">
                  <c:v>147.92150999998901</c:v>
                </c:pt>
                <c:pt idx="31807">
                  <c:v>147.91628733894501</c:v>
                </c:pt>
                <c:pt idx="31808">
                  <c:v>147.91136716437899</c:v>
                </c:pt>
                <c:pt idx="31809">
                  <c:v>147.906135571108</c:v>
                </c:pt>
                <c:pt idx="31810">
                  <c:v>147.90335793998901</c:v>
                </c:pt>
                <c:pt idx="31811">
                  <c:v>147.900635337209</c:v>
                </c:pt>
                <c:pt idx="31812">
                  <c:v>147.89326095406901</c:v>
                </c:pt>
                <c:pt idx="31813">
                  <c:v>147.88389656002701</c:v>
                </c:pt>
                <c:pt idx="31814">
                  <c:v>147.875009218407</c:v>
                </c:pt>
                <c:pt idx="31815">
                  <c:v>147.866845709025</c:v>
                </c:pt>
                <c:pt idx="31816">
                  <c:v>147.86522561436499</c:v>
                </c:pt>
                <c:pt idx="31817">
                  <c:v>147.869392602397</c:v>
                </c:pt>
                <c:pt idx="31818">
                  <c:v>147.876894736629</c:v>
                </c:pt>
                <c:pt idx="31819">
                  <c:v>147.89340116635299</c:v>
                </c:pt>
                <c:pt idx="31820">
                  <c:v>147.91094999997301</c:v>
                </c:pt>
                <c:pt idx="31821">
                  <c:v>147.928346289128</c:v>
                </c:pt>
                <c:pt idx="31822">
                  <c:v>147.94846713678299</c:v>
                </c:pt>
                <c:pt idx="31823">
                  <c:v>147.969518772969</c:v>
                </c:pt>
                <c:pt idx="31824">
                  <c:v>147.99330657927001</c:v>
                </c:pt>
                <c:pt idx="31825">
                  <c:v>148.00740757135401</c:v>
                </c:pt>
                <c:pt idx="31826">
                  <c:v>148.02191413338801</c:v>
                </c:pt>
                <c:pt idx="31827">
                  <c:v>148.03580870858599</c:v>
                </c:pt>
                <c:pt idx="31828">
                  <c:v>148.04131684168101</c:v>
                </c:pt>
                <c:pt idx="31829">
                  <c:v>148.043101008223</c:v>
                </c:pt>
                <c:pt idx="31830">
                  <c:v>148.04343130460899</c:v>
                </c:pt>
                <c:pt idx="31831">
                  <c:v>148.04076492366099</c:v>
                </c:pt>
                <c:pt idx="31832">
                  <c:v>148.03919810462099</c:v>
                </c:pt>
                <c:pt idx="31833">
                  <c:v>148.03037900224601</c:v>
                </c:pt>
                <c:pt idx="31834">
                  <c:v>148.02540999998499</c:v>
                </c:pt>
                <c:pt idx="31835">
                  <c:v>148.018007621338</c:v>
                </c:pt>
                <c:pt idx="31836">
                  <c:v>148.00877018244799</c:v>
                </c:pt>
                <c:pt idx="31837">
                  <c:v>147.995001883691</c:v>
                </c:pt>
                <c:pt idx="31838">
                  <c:v>147.98188389929501</c:v>
                </c:pt>
                <c:pt idx="31839">
                  <c:v>147.97481386246801</c:v>
                </c:pt>
                <c:pt idx="31840">
                  <c:v>147.97309988103399</c:v>
                </c:pt>
                <c:pt idx="31841">
                  <c:v>147.97077970970301</c:v>
                </c:pt>
                <c:pt idx="31842">
                  <c:v>147.96780735849401</c:v>
                </c:pt>
                <c:pt idx="31843">
                  <c:v>147.97024662061</c:v>
                </c:pt>
                <c:pt idx="31844">
                  <c:v>147.975213003969</c:v>
                </c:pt>
                <c:pt idx="31845">
                  <c:v>147.98733487735899</c:v>
                </c:pt>
                <c:pt idx="31846">
                  <c:v>147.99861853052099</c:v>
                </c:pt>
                <c:pt idx="31847">
                  <c:v>148.01538000002299</c:v>
                </c:pt>
                <c:pt idx="31848">
                  <c:v>148.027689688653</c:v>
                </c:pt>
                <c:pt idx="31849">
                  <c:v>148.039795200253</c:v>
                </c:pt>
                <c:pt idx="31850">
                  <c:v>148.05474903640001</c:v>
                </c:pt>
                <c:pt idx="31851">
                  <c:v>148.06680500487701</c:v>
                </c:pt>
                <c:pt idx="31852">
                  <c:v>148.072819926953</c:v>
                </c:pt>
                <c:pt idx="31853">
                  <c:v>148.07673806798201</c:v>
                </c:pt>
                <c:pt idx="31854">
                  <c:v>148.08082301282801</c:v>
                </c:pt>
                <c:pt idx="31855">
                  <c:v>148.07763879496</c:v>
                </c:pt>
                <c:pt idx="31856">
                  <c:v>148.07642736952599</c:v>
                </c:pt>
                <c:pt idx="31857">
                  <c:v>148.07442330521999</c:v>
                </c:pt>
                <c:pt idx="31858">
                  <c:v>148.070250000035</c:v>
                </c:pt>
                <c:pt idx="31859">
                  <c:v>148.06502103666801</c:v>
                </c:pt>
                <c:pt idx="31860">
                  <c:v>148.059038628336</c:v>
                </c:pt>
                <c:pt idx="31861">
                  <c:v>148.053234325272</c:v>
                </c:pt>
                <c:pt idx="31862">
                  <c:v>148.044720920499</c:v>
                </c:pt>
                <c:pt idx="31863">
                  <c:v>148.03641058602699</c:v>
                </c:pt>
                <c:pt idx="31864">
                  <c:v>148.034525913127</c:v>
                </c:pt>
                <c:pt idx="31865">
                  <c:v>148.034804868495</c:v>
                </c:pt>
                <c:pt idx="31866">
                  <c:v>148.03323021864199</c:v>
                </c:pt>
                <c:pt idx="31867">
                  <c:v>148.03622603616799</c:v>
                </c:pt>
                <c:pt idx="31868">
                  <c:v>148.039363078588</c:v>
                </c:pt>
                <c:pt idx="31869">
                  <c:v>148.04368559273101</c:v>
                </c:pt>
                <c:pt idx="31870">
                  <c:v>148.05807962665801</c:v>
                </c:pt>
                <c:pt idx="31871">
                  <c:v>148.07900999998799</c:v>
                </c:pt>
                <c:pt idx="31872">
                  <c:v>148.10900438948599</c:v>
                </c:pt>
                <c:pt idx="31873">
                  <c:v>148.13115907753499</c:v>
                </c:pt>
                <c:pt idx="31874">
                  <c:v>148.15157538430299</c:v>
                </c:pt>
                <c:pt idx="31875">
                  <c:v>148.16728562317601</c:v>
                </c:pt>
                <c:pt idx="31876">
                  <c:v>148.17836241388201</c:v>
                </c:pt>
                <c:pt idx="31877">
                  <c:v>148.184445193231</c:v>
                </c:pt>
                <c:pt idx="31878">
                  <c:v>148.183361251669</c:v>
                </c:pt>
                <c:pt idx="31879">
                  <c:v>148.18180763967499</c:v>
                </c:pt>
                <c:pt idx="31880">
                  <c:v>148.18173280782699</c:v>
                </c:pt>
                <c:pt idx="31881">
                  <c:v>148.17445723712399</c:v>
                </c:pt>
                <c:pt idx="31882">
                  <c:v>148.16362828877701</c:v>
                </c:pt>
                <c:pt idx="31883">
                  <c:v>148.15569855624099</c:v>
                </c:pt>
                <c:pt idx="31884">
                  <c:v>148.157202285453</c:v>
                </c:pt>
                <c:pt idx="31885">
                  <c:v>148.16436999994701</c:v>
                </c:pt>
                <c:pt idx="31886">
                  <c:v>148.17573062230801</c:v>
                </c:pt>
                <c:pt idx="31887">
                  <c:v>148.18429153186301</c:v>
                </c:pt>
                <c:pt idx="31888">
                  <c:v>148.18808566611301</c:v>
                </c:pt>
                <c:pt idx="31889">
                  <c:v>148.193767545573</c:v>
                </c:pt>
                <c:pt idx="31890">
                  <c:v>148.20769119191399</c:v>
                </c:pt>
                <c:pt idx="31891">
                  <c:v>148.22450157911399</c:v>
                </c:pt>
                <c:pt idx="31892">
                  <c:v>148.23762215604</c:v>
                </c:pt>
                <c:pt idx="31893">
                  <c:v>148.24699450193401</c:v>
                </c:pt>
                <c:pt idx="31894">
                  <c:v>148.25154394274301</c:v>
                </c:pt>
                <c:pt idx="31895">
                  <c:v>148.25281527326899</c:v>
                </c:pt>
                <c:pt idx="31896">
                  <c:v>148.25275714595799</c:v>
                </c:pt>
                <c:pt idx="31897">
                  <c:v>148.251318297604</c:v>
                </c:pt>
                <c:pt idx="31898">
                  <c:v>148.24617000000401</c:v>
                </c:pt>
                <c:pt idx="31899">
                  <c:v>148.24617000000299</c:v>
                </c:pt>
                <c:pt idx="31900">
                  <c:v>148.229795872983</c:v>
                </c:pt>
                <c:pt idx="31901">
                  <c:v>148.21468635365201</c:v>
                </c:pt>
                <c:pt idx="31902">
                  <c:v>148.19909199277399</c:v>
                </c:pt>
                <c:pt idx="31903">
                  <c:v>148.17933730862899</c:v>
                </c:pt>
                <c:pt idx="31904">
                  <c:v>148.16015572051001</c:v>
                </c:pt>
                <c:pt idx="31905">
                  <c:v>148.149599902745</c:v>
                </c:pt>
                <c:pt idx="31906">
                  <c:v>148.13861442874699</c:v>
                </c:pt>
                <c:pt idx="31907">
                  <c:v>148.125998683842</c:v>
                </c:pt>
                <c:pt idx="31908">
                  <c:v>148.12087660895901</c:v>
                </c:pt>
                <c:pt idx="31909">
                  <c:v>148.11473590972199</c:v>
                </c:pt>
                <c:pt idx="31910">
                  <c:v>148.10854427575899</c:v>
                </c:pt>
                <c:pt idx="31911">
                  <c:v>148.09926000003401</c:v>
                </c:pt>
                <c:pt idx="31912">
                  <c:v>148.098634959457</c:v>
                </c:pt>
                <c:pt idx="31913">
                  <c:v>148.09783158626001</c:v>
                </c:pt>
                <c:pt idx="31914">
                  <c:v>148.09623271226499</c:v>
                </c:pt>
                <c:pt idx="31915">
                  <c:v>148.09564304084199</c:v>
                </c:pt>
                <c:pt idx="31916">
                  <c:v>148.095450352288</c:v>
                </c:pt>
                <c:pt idx="31917">
                  <c:v>148.09482928598601</c:v>
                </c:pt>
                <c:pt idx="31918">
                  <c:v>148.09374829125099</c:v>
                </c:pt>
                <c:pt idx="31919">
                  <c:v>148.090969239885</c:v>
                </c:pt>
                <c:pt idx="31920">
                  <c:v>148.08589540336001</c:v>
                </c:pt>
                <c:pt idx="31921">
                  <c:v>148.077050875938</c:v>
                </c:pt>
                <c:pt idx="31922">
                  <c:v>148.05930999996599</c:v>
                </c:pt>
                <c:pt idx="31923">
                  <c:v>148.04248928002801</c:v>
                </c:pt>
                <c:pt idx="31924">
                  <c:v>148.02980774196601</c:v>
                </c:pt>
                <c:pt idx="31925">
                  <c:v>148.01746983338001</c:v>
                </c:pt>
                <c:pt idx="31926">
                  <c:v>148.001586954125</c:v>
                </c:pt>
                <c:pt idx="31927">
                  <c:v>147.98523127565699</c:v>
                </c:pt>
                <c:pt idx="31928">
                  <c:v>147.97089230064901</c:v>
                </c:pt>
                <c:pt idx="31929">
                  <c:v>147.95996196694699</c:v>
                </c:pt>
                <c:pt idx="31930">
                  <c:v>147.95614239532699</c:v>
                </c:pt>
                <c:pt idx="31931">
                  <c:v>147.95468653759499</c:v>
                </c:pt>
                <c:pt idx="31932">
                  <c:v>147.95262024580501</c:v>
                </c:pt>
                <c:pt idx="31933">
                  <c:v>147.948681496826</c:v>
                </c:pt>
                <c:pt idx="31934">
                  <c:v>147.944931906839</c:v>
                </c:pt>
                <c:pt idx="31935">
                  <c:v>147.93970704159901</c:v>
                </c:pt>
                <c:pt idx="31936">
                  <c:v>147.93321664671001</c:v>
                </c:pt>
                <c:pt idx="31937">
                  <c:v>147.923321255356</c:v>
                </c:pt>
                <c:pt idx="31938">
                  <c:v>147.92285829322699</c:v>
                </c:pt>
                <c:pt idx="31939">
                  <c:v>147.919919999987</c:v>
                </c:pt>
                <c:pt idx="31940">
                  <c:v>147.913831735977</c:v>
                </c:pt>
                <c:pt idx="31941">
                  <c:v>147.90450412082899</c:v>
                </c:pt>
                <c:pt idx="31942">
                  <c:v>147.89656225660499</c:v>
                </c:pt>
                <c:pt idx="31943">
                  <c:v>147.89768691725101</c:v>
                </c:pt>
                <c:pt idx="31944">
                  <c:v>147.90820944219399</c:v>
                </c:pt>
                <c:pt idx="31945">
                  <c:v>147.92678818467701</c:v>
                </c:pt>
                <c:pt idx="31946">
                  <c:v>147.93147653901599</c:v>
                </c:pt>
                <c:pt idx="31947">
                  <c:v>147.931632548473</c:v>
                </c:pt>
                <c:pt idx="31948">
                  <c:v>147.93247990021999</c:v>
                </c:pt>
                <c:pt idx="31949">
                  <c:v>147.93602761186401</c:v>
                </c:pt>
                <c:pt idx="31950">
                  <c:v>147.94637984145101</c:v>
                </c:pt>
                <c:pt idx="31951">
                  <c:v>147.95562076061299</c:v>
                </c:pt>
                <c:pt idx="31952">
                  <c:v>147.96836999995</c:v>
                </c:pt>
                <c:pt idx="31953">
                  <c:v>147.97085700377099</c:v>
                </c:pt>
                <c:pt idx="31954">
                  <c:v>147.97301334203399</c:v>
                </c:pt>
                <c:pt idx="31955">
                  <c:v>147.971162477641</c:v>
                </c:pt>
                <c:pt idx="31956">
                  <c:v>147.96569682019299</c:v>
                </c:pt>
                <c:pt idx="31957">
                  <c:v>147.95787422788999</c:v>
                </c:pt>
                <c:pt idx="31958">
                  <c:v>147.949455890802</c:v>
                </c:pt>
                <c:pt idx="31959">
                  <c:v>147.938464540073</c:v>
                </c:pt>
                <c:pt idx="31960">
                  <c:v>147.923706693692</c:v>
                </c:pt>
                <c:pt idx="31961">
                  <c:v>147.912263143427</c:v>
                </c:pt>
                <c:pt idx="31962">
                  <c:v>147.90381337358701</c:v>
                </c:pt>
                <c:pt idx="31963">
                  <c:v>147.898932337384</c:v>
                </c:pt>
                <c:pt idx="31964">
                  <c:v>147.89959597436899</c:v>
                </c:pt>
                <c:pt idx="31965">
                  <c:v>147.90183033878401</c:v>
                </c:pt>
                <c:pt idx="31966">
                  <c:v>147.90098999999501</c:v>
                </c:pt>
                <c:pt idx="31967">
                  <c:v>147.90864852047699</c:v>
                </c:pt>
                <c:pt idx="31968">
                  <c:v>147.91454687304599</c:v>
                </c:pt>
                <c:pt idx="31969">
                  <c:v>147.92392486732899</c:v>
                </c:pt>
                <c:pt idx="31970">
                  <c:v>147.934755036902</c:v>
                </c:pt>
                <c:pt idx="31971">
                  <c:v>147.94661565038399</c:v>
                </c:pt>
                <c:pt idx="31972">
                  <c:v>147.957563425964</c:v>
                </c:pt>
                <c:pt idx="31973">
                  <c:v>147.95921573905599</c:v>
                </c:pt>
                <c:pt idx="31974">
                  <c:v>147.95959206040101</c:v>
                </c:pt>
                <c:pt idx="31975">
                  <c:v>147.95784562132999</c:v>
                </c:pt>
                <c:pt idx="31976">
                  <c:v>147.950409073885</c:v>
                </c:pt>
                <c:pt idx="31977">
                  <c:v>147.94590334135501</c:v>
                </c:pt>
                <c:pt idx="31978">
                  <c:v>147.93626000003201</c:v>
                </c:pt>
                <c:pt idx="31979">
                  <c:v>147.92780276657999</c:v>
                </c:pt>
                <c:pt idx="31980">
                  <c:v>147.92642341151301</c:v>
                </c:pt>
                <c:pt idx="31981">
                  <c:v>147.92767658022299</c:v>
                </c:pt>
                <c:pt idx="31982">
                  <c:v>147.926206120231</c:v>
                </c:pt>
                <c:pt idx="31983">
                  <c:v>147.92100713609</c:v>
                </c:pt>
                <c:pt idx="31984">
                  <c:v>147.91682762288801</c:v>
                </c:pt>
                <c:pt idx="31985">
                  <c:v>147.914966631282</c:v>
                </c:pt>
                <c:pt idx="31986">
                  <c:v>147.908677253365</c:v>
                </c:pt>
                <c:pt idx="31987">
                  <c:v>147.90191111438</c:v>
                </c:pt>
                <c:pt idx="31988">
                  <c:v>147.899047193787</c:v>
                </c:pt>
                <c:pt idx="31989">
                  <c:v>147.90191729902699</c:v>
                </c:pt>
                <c:pt idx="31990">
                  <c:v>147.91027999996501</c:v>
                </c:pt>
                <c:pt idx="31991">
                  <c:v>147.91864631901501</c:v>
                </c:pt>
                <c:pt idx="31992">
                  <c:v>147.92800960064201</c:v>
                </c:pt>
                <c:pt idx="31993">
                  <c:v>147.934268015274</c:v>
                </c:pt>
                <c:pt idx="31994">
                  <c:v>147.94134096582201</c:v>
                </c:pt>
                <c:pt idx="31995">
                  <c:v>147.948734080082</c:v>
                </c:pt>
                <c:pt idx="31996">
                  <c:v>147.954257342468</c:v>
                </c:pt>
                <c:pt idx="31997">
                  <c:v>147.95933265249499</c:v>
                </c:pt>
                <c:pt idx="31998">
                  <c:v>147.96504322884601</c:v>
                </c:pt>
                <c:pt idx="31999">
                  <c:v>147.97585459447799</c:v>
                </c:pt>
                <c:pt idx="32000">
                  <c:v>147.98652874038501</c:v>
                </c:pt>
                <c:pt idx="32001">
                  <c:v>147.99721999999301</c:v>
                </c:pt>
                <c:pt idx="32002">
                  <c:v>147.99793615387</c:v>
                </c:pt>
                <c:pt idx="32003">
                  <c:v>148.00382265788599</c:v>
                </c:pt>
                <c:pt idx="32004">
                  <c:v>148.00667000002201</c:v>
                </c:pt>
                <c:pt idx="32005">
                  <c:v>148.01196726666799</c:v>
                </c:pt>
                <c:pt idx="32006">
                  <c:v>148.019831476261</c:v>
                </c:pt>
                <c:pt idx="32007">
                  <c:v>148.03096606984801</c:v>
                </c:pt>
                <c:pt idx="32008">
                  <c:v>148.04102032476001</c:v>
                </c:pt>
                <c:pt idx="32009">
                  <c:v>148.04767103529801</c:v>
                </c:pt>
                <c:pt idx="32010">
                  <c:v>148.053470445633</c:v>
                </c:pt>
                <c:pt idx="32011">
                  <c:v>148.060765186277</c:v>
                </c:pt>
                <c:pt idx="32012">
                  <c:v>148.06810950046099</c:v>
                </c:pt>
                <c:pt idx="32013">
                  <c:v>148.07536894878899</c:v>
                </c:pt>
                <c:pt idx="32014">
                  <c:v>148.079194141643</c:v>
                </c:pt>
                <c:pt idx="32015">
                  <c:v>148.07635049672999</c:v>
                </c:pt>
                <c:pt idx="32016">
                  <c:v>148.06775816736999</c:v>
                </c:pt>
                <c:pt idx="32017">
                  <c:v>148.051779608375</c:v>
                </c:pt>
                <c:pt idx="32018">
                  <c:v>148.04068000004301</c:v>
                </c:pt>
                <c:pt idx="32019">
                  <c:v>148.027466943267</c:v>
                </c:pt>
                <c:pt idx="32020">
                  <c:v>148.00246763749499</c:v>
                </c:pt>
                <c:pt idx="32021">
                  <c:v>147.98659580608199</c:v>
                </c:pt>
                <c:pt idx="32022">
                  <c:v>147.97300212054401</c:v>
                </c:pt>
                <c:pt idx="32023">
                  <c:v>147.962914248267</c:v>
                </c:pt>
                <c:pt idx="32024">
                  <c:v>147.956564015243</c:v>
                </c:pt>
                <c:pt idx="32025">
                  <c:v>147.95073406353299</c:v>
                </c:pt>
                <c:pt idx="32026">
                  <c:v>147.948619562148</c:v>
                </c:pt>
                <c:pt idx="32027">
                  <c:v>147.95026681092699</c:v>
                </c:pt>
                <c:pt idx="32028">
                  <c:v>147.95377835989001</c:v>
                </c:pt>
                <c:pt idx="32029">
                  <c:v>147.957310614996</c:v>
                </c:pt>
                <c:pt idx="32030">
                  <c:v>147.95669046013401</c:v>
                </c:pt>
                <c:pt idx="32031">
                  <c:v>147.95044788074301</c:v>
                </c:pt>
                <c:pt idx="32032">
                  <c:v>147.94786413505599</c:v>
                </c:pt>
                <c:pt idx="32033">
                  <c:v>147.94811589077801</c:v>
                </c:pt>
                <c:pt idx="32034">
                  <c:v>147.95653999999001</c:v>
                </c:pt>
                <c:pt idx="32035">
                  <c:v>147.96512606278301</c:v>
                </c:pt>
                <c:pt idx="32036">
                  <c:v>147.97202188117799</c:v>
                </c:pt>
                <c:pt idx="32037">
                  <c:v>147.97841067466001</c:v>
                </c:pt>
                <c:pt idx="32038">
                  <c:v>147.979989370905</c:v>
                </c:pt>
                <c:pt idx="32039">
                  <c:v>147.973646344278</c:v>
                </c:pt>
                <c:pt idx="32040">
                  <c:v>147.95552970686401</c:v>
                </c:pt>
                <c:pt idx="32041">
                  <c:v>147.937608489203</c:v>
                </c:pt>
                <c:pt idx="32042">
                  <c:v>147.920644827106</c:v>
                </c:pt>
                <c:pt idx="32043">
                  <c:v>147.90601332914801</c:v>
                </c:pt>
                <c:pt idx="32044">
                  <c:v>147.898239828697</c:v>
                </c:pt>
                <c:pt idx="32045">
                  <c:v>147.88922589584899</c:v>
                </c:pt>
                <c:pt idx="32046">
                  <c:v>147.88437999997799</c:v>
                </c:pt>
                <c:pt idx="32047">
                  <c:v>147.87750266070199</c:v>
                </c:pt>
                <c:pt idx="32048">
                  <c:v>147.872407677388</c:v>
                </c:pt>
                <c:pt idx="32049">
                  <c:v>147.86332051178201</c:v>
                </c:pt>
                <c:pt idx="32050">
                  <c:v>147.85901169431801</c:v>
                </c:pt>
                <c:pt idx="32051">
                  <c:v>147.86303080091099</c:v>
                </c:pt>
                <c:pt idx="32052">
                  <c:v>147.871296303745</c:v>
                </c:pt>
                <c:pt idx="32053">
                  <c:v>147.884537056102</c:v>
                </c:pt>
                <c:pt idx="32054">
                  <c:v>147.90307177165101</c:v>
                </c:pt>
                <c:pt idx="32055">
                  <c:v>147.92700215234899</c:v>
                </c:pt>
                <c:pt idx="32056">
                  <c:v>147.953746571697</c:v>
                </c:pt>
                <c:pt idx="32057">
                  <c:v>147.98266192790101</c:v>
                </c:pt>
                <c:pt idx="32058">
                  <c:v>148.00679000001301</c:v>
                </c:pt>
                <c:pt idx="32059">
                  <c:v>148.022365846279</c:v>
                </c:pt>
                <c:pt idx="32060">
                  <c:v>148.03267838864599</c:v>
                </c:pt>
                <c:pt idx="32061">
                  <c:v>148.03359449542901</c:v>
                </c:pt>
                <c:pt idx="32062">
                  <c:v>148.035422124587</c:v>
                </c:pt>
                <c:pt idx="32063">
                  <c:v>148.042867903809</c:v>
                </c:pt>
                <c:pt idx="32064">
                  <c:v>148.053355532322</c:v>
                </c:pt>
                <c:pt idx="32065">
                  <c:v>148.063020464034</c:v>
                </c:pt>
                <c:pt idx="32066">
                  <c:v>148.06675349206299</c:v>
                </c:pt>
                <c:pt idx="32067">
                  <c:v>148.06764443359401</c:v>
                </c:pt>
                <c:pt idx="32068">
                  <c:v>148.07247120073299</c:v>
                </c:pt>
                <c:pt idx="32069">
                  <c:v>148.08326092018601</c:v>
                </c:pt>
                <c:pt idx="32070">
                  <c:v>148.094924223227</c:v>
                </c:pt>
                <c:pt idx="32071">
                  <c:v>148.10975010650901</c:v>
                </c:pt>
                <c:pt idx="32072">
                  <c:v>148.120219999965</c:v>
                </c:pt>
                <c:pt idx="32073">
                  <c:v>148.130729867855</c:v>
                </c:pt>
                <c:pt idx="32074">
                  <c:v>148.140864235305</c:v>
                </c:pt>
                <c:pt idx="32075">
                  <c:v>148.14873544919101</c:v>
                </c:pt>
                <c:pt idx="32076">
                  <c:v>148.14847265503201</c:v>
                </c:pt>
                <c:pt idx="32077">
                  <c:v>148.14246996437799</c:v>
                </c:pt>
                <c:pt idx="32078">
                  <c:v>148.13388270744699</c:v>
                </c:pt>
                <c:pt idx="32079">
                  <c:v>148.12249204893001</c:v>
                </c:pt>
                <c:pt idx="32080">
                  <c:v>148.11414767612499</c:v>
                </c:pt>
                <c:pt idx="32081">
                  <c:v>148.10802013342399</c:v>
                </c:pt>
                <c:pt idx="32082">
                  <c:v>148.09961793196399</c:v>
                </c:pt>
                <c:pt idx="32083">
                  <c:v>148.089972928756</c:v>
                </c:pt>
                <c:pt idx="32084">
                  <c:v>148.081794372167</c:v>
                </c:pt>
                <c:pt idx="32085">
                  <c:v>148.076488948791</c:v>
                </c:pt>
                <c:pt idx="32086">
                  <c:v>148.063183882197</c:v>
                </c:pt>
                <c:pt idx="32087">
                  <c:v>148.049189999991</c:v>
                </c:pt>
                <c:pt idx="32088">
                  <c:v>148.040255535017</c:v>
                </c:pt>
                <c:pt idx="32089">
                  <c:v>148.03124670038801</c:v>
                </c:pt>
                <c:pt idx="32090">
                  <c:v>148.02491112184001</c:v>
                </c:pt>
                <c:pt idx="32091">
                  <c:v>148.017675103773</c:v>
                </c:pt>
                <c:pt idx="32092">
                  <c:v>148.01293696302301</c:v>
                </c:pt>
                <c:pt idx="32093">
                  <c:v>148.005222202634</c:v>
                </c:pt>
                <c:pt idx="32094">
                  <c:v>147.99766971414999</c:v>
                </c:pt>
                <c:pt idx="32095">
                  <c:v>147.98841569549299</c:v>
                </c:pt>
                <c:pt idx="32096">
                  <c:v>147.980685907534</c:v>
                </c:pt>
                <c:pt idx="32097">
                  <c:v>147.97398985744701</c:v>
                </c:pt>
                <c:pt idx="32098">
                  <c:v>147.96848507985899</c:v>
                </c:pt>
                <c:pt idx="32099">
                  <c:v>147.96032029523701</c:v>
                </c:pt>
                <c:pt idx="32100">
                  <c:v>147.95073564681201</c:v>
                </c:pt>
                <c:pt idx="32101">
                  <c:v>147.938540000003</c:v>
                </c:pt>
                <c:pt idx="32102">
                  <c:v>147.93273861072399</c:v>
                </c:pt>
                <c:pt idx="32103">
                  <c:v>147.92317710244001</c:v>
                </c:pt>
                <c:pt idx="32104">
                  <c:v>147.91081929116999</c:v>
                </c:pt>
                <c:pt idx="32105">
                  <c:v>147.895368163829</c:v>
                </c:pt>
                <c:pt idx="32106">
                  <c:v>147.87682481746501</c:v>
                </c:pt>
                <c:pt idx="32107">
                  <c:v>147.85730351639299</c:v>
                </c:pt>
                <c:pt idx="32108">
                  <c:v>147.844960575822</c:v>
                </c:pt>
                <c:pt idx="32109">
                  <c:v>147.84403986345399</c:v>
                </c:pt>
                <c:pt idx="32110">
                  <c:v>147.84443448462801</c:v>
                </c:pt>
                <c:pt idx="32111">
                  <c:v>147.85010566200799</c:v>
                </c:pt>
                <c:pt idx="32112">
                  <c:v>147.860618494178</c:v>
                </c:pt>
                <c:pt idx="32113">
                  <c:v>147.87431000002599</c:v>
                </c:pt>
                <c:pt idx="32114">
                  <c:v>147.87437352913699</c:v>
                </c:pt>
                <c:pt idx="32115">
                  <c:v>147.88989000002101</c:v>
                </c:pt>
                <c:pt idx="32116">
                  <c:v>147.90069394745299</c:v>
                </c:pt>
                <c:pt idx="32117">
                  <c:v>147.90777436157899</c:v>
                </c:pt>
                <c:pt idx="32118">
                  <c:v>147.91605855523301</c:v>
                </c:pt>
                <c:pt idx="32119">
                  <c:v>147.926415029471</c:v>
                </c:pt>
                <c:pt idx="32120">
                  <c:v>147.93598542220599</c:v>
                </c:pt>
                <c:pt idx="32121">
                  <c:v>147.94827968618699</c:v>
                </c:pt>
                <c:pt idx="32122">
                  <c:v>147.96244549845099</c:v>
                </c:pt>
                <c:pt idx="32123">
                  <c:v>147.97480381049999</c:v>
                </c:pt>
                <c:pt idx="32124">
                  <c:v>147.982354154012</c:v>
                </c:pt>
                <c:pt idx="32125">
                  <c:v>147.98575992674901</c:v>
                </c:pt>
                <c:pt idx="32126">
                  <c:v>147.995407280845</c:v>
                </c:pt>
                <c:pt idx="32127">
                  <c:v>148.00977343867399</c:v>
                </c:pt>
                <c:pt idx="32128">
                  <c:v>148.022420536384</c:v>
                </c:pt>
                <c:pt idx="32129">
                  <c:v>148.03114162334001</c:v>
                </c:pt>
                <c:pt idx="32130">
                  <c:v>148.030663563833</c:v>
                </c:pt>
                <c:pt idx="32131">
                  <c:v>148.03017006862399</c:v>
                </c:pt>
                <c:pt idx="32132">
                  <c:v>148.033019999977</c:v>
                </c:pt>
                <c:pt idx="32133">
                  <c:v>148.041861485049</c:v>
                </c:pt>
                <c:pt idx="32134">
                  <c:v>148.05333388443799</c:v>
                </c:pt>
                <c:pt idx="32135">
                  <c:v>148.062404623383</c:v>
                </c:pt>
                <c:pt idx="32136">
                  <c:v>148.067540231452</c:v>
                </c:pt>
                <c:pt idx="32137">
                  <c:v>148.07018573766899</c:v>
                </c:pt>
                <c:pt idx="32138">
                  <c:v>148.07016352414101</c:v>
                </c:pt>
                <c:pt idx="32139">
                  <c:v>148.06667534628301</c:v>
                </c:pt>
                <c:pt idx="32140">
                  <c:v>148.072030232358</c:v>
                </c:pt>
                <c:pt idx="32141">
                  <c:v>148.07334754451199</c:v>
                </c:pt>
                <c:pt idx="32142">
                  <c:v>148.07073578341999</c:v>
                </c:pt>
                <c:pt idx="32143">
                  <c:v>148.064856531489</c:v>
                </c:pt>
                <c:pt idx="32144">
                  <c:v>148.05862645145999</c:v>
                </c:pt>
                <c:pt idx="32145">
                  <c:v>148.05211000003499</c:v>
                </c:pt>
                <c:pt idx="32146">
                  <c:v>148.04555074522699</c:v>
                </c:pt>
                <c:pt idx="32147">
                  <c:v>148.03575000815201</c:v>
                </c:pt>
                <c:pt idx="32148">
                  <c:v>148.02494068925</c:v>
                </c:pt>
                <c:pt idx="32149">
                  <c:v>148.01773503838501</c:v>
                </c:pt>
                <c:pt idx="32150">
                  <c:v>148.01163648615599</c:v>
                </c:pt>
                <c:pt idx="32151">
                  <c:v>148.00008517297499</c:v>
                </c:pt>
                <c:pt idx="32152">
                  <c:v>147.982686683716</c:v>
                </c:pt>
                <c:pt idx="32153">
                  <c:v>147.96376123692099</c:v>
                </c:pt>
                <c:pt idx="32154">
                  <c:v>147.94623141475799</c:v>
                </c:pt>
                <c:pt idx="32155">
                  <c:v>147.93784483311299</c:v>
                </c:pt>
                <c:pt idx="32156">
                  <c:v>147.923829974586</c:v>
                </c:pt>
                <c:pt idx="32157">
                  <c:v>147.914080000014</c:v>
                </c:pt>
                <c:pt idx="32158">
                  <c:v>147.91633006078999</c:v>
                </c:pt>
                <c:pt idx="32159">
                  <c:v>147.91561346055099</c:v>
                </c:pt>
                <c:pt idx="32160">
                  <c:v>147.91099569982299</c:v>
                </c:pt>
                <c:pt idx="32161">
                  <c:v>147.91131107317199</c:v>
                </c:pt>
                <c:pt idx="32162">
                  <c:v>147.917015767582</c:v>
                </c:pt>
                <c:pt idx="32163">
                  <c:v>147.92048044543</c:v>
                </c:pt>
                <c:pt idx="32164">
                  <c:v>147.922720099363</c:v>
                </c:pt>
                <c:pt idx="32165">
                  <c:v>147.93008556638699</c:v>
                </c:pt>
                <c:pt idx="32166">
                  <c:v>147.93520335783501</c:v>
                </c:pt>
                <c:pt idx="32167">
                  <c:v>147.938078543442</c:v>
                </c:pt>
                <c:pt idx="32168">
                  <c:v>147.936452655604</c:v>
                </c:pt>
                <c:pt idx="32169">
                  <c:v>147.93189999999601</c:v>
                </c:pt>
                <c:pt idx="32170">
                  <c:v>147.92616529493799</c:v>
                </c:pt>
                <c:pt idx="32171">
                  <c:v>147.925536277719</c:v>
                </c:pt>
                <c:pt idx="32172">
                  <c:v>147.928090267947</c:v>
                </c:pt>
                <c:pt idx="32173">
                  <c:v>147.93368261319699</c:v>
                </c:pt>
                <c:pt idx="32174">
                  <c:v>147.94173297587699</c:v>
                </c:pt>
                <c:pt idx="32175">
                  <c:v>147.95031710107401</c:v>
                </c:pt>
                <c:pt idx="32176">
                  <c:v>147.95642491769999</c:v>
                </c:pt>
                <c:pt idx="32177">
                  <c:v>147.958045194504</c:v>
                </c:pt>
                <c:pt idx="32178">
                  <c:v>147.955324079333</c:v>
                </c:pt>
                <c:pt idx="32179">
                  <c:v>147.94284215199701</c:v>
                </c:pt>
                <c:pt idx="32180">
                  <c:v>147.936309999999</c:v>
                </c:pt>
                <c:pt idx="32181">
                  <c:v>147.93254897528399</c:v>
                </c:pt>
                <c:pt idx="32182">
                  <c:v>147.92831317960099</c:v>
                </c:pt>
                <c:pt idx="32183">
                  <c:v>147.92100029970399</c:v>
                </c:pt>
                <c:pt idx="32184">
                  <c:v>147.91057380821101</c:v>
                </c:pt>
                <c:pt idx="32185">
                  <c:v>147.89863412010999</c:v>
                </c:pt>
                <c:pt idx="32186">
                  <c:v>147.879272999368</c:v>
                </c:pt>
                <c:pt idx="32187">
                  <c:v>147.86808308712801</c:v>
                </c:pt>
                <c:pt idx="32188">
                  <c:v>147.868589192884</c:v>
                </c:pt>
                <c:pt idx="32189">
                  <c:v>147.86930541531501</c:v>
                </c:pt>
                <c:pt idx="32190">
                  <c:v>147.869283452464</c:v>
                </c:pt>
                <c:pt idx="32191">
                  <c:v>147.87653000000799</c:v>
                </c:pt>
                <c:pt idx="32192">
                  <c:v>147.87988035650901</c:v>
                </c:pt>
                <c:pt idx="32193">
                  <c:v>147.878072950416</c:v>
                </c:pt>
                <c:pt idx="32194">
                  <c:v>147.871225829997</c:v>
                </c:pt>
                <c:pt idx="32195">
                  <c:v>147.86685138343</c:v>
                </c:pt>
                <c:pt idx="32196">
                  <c:v>147.869544166661</c:v>
                </c:pt>
                <c:pt idx="32197">
                  <c:v>147.87476716250001</c:v>
                </c:pt>
                <c:pt idx="32198">
                  <c:v>147.87683373149099</c:v>
                </c:pt>
                <c:pt idx="32199">
                  <c:v>147.883382308547</c:v>
                </c:pt>
                <c:pt idx="32200">
                  <c:v>147.88556204179099</c:v>
                </c:pt>
                <c:pt idx="32201">
                  <c:v>147.885689057147</c:v>
                </c:pt>
                <c:pt idx="32202">
                  <c:v>147.88825302112599</c:v>
                </c:pt>
                <c:pt idx="32203">
                  <c:v>147.890838972539</c:v>
                </c:pt>
                <c:pt idx="32204">
                  <c:v>147.89201639934001</c:v>
                </c:pt>
                <c:pt idx="32205">
                  <c:v>147.888929999949</c:v>
                </c:pt>
                <c:pt idx="32206">
                  <c:v>147.89147431717799</c:v>
                </c:pt>
                <c:pt idx="32207">
                  <c:v>147.89482278959599</c:v>
                </c:pt>
                <c:pt idx="32208">
                  <c:v>147.90769091617301</c:v>
                </c:pt>
                <c:pt idx="32209">
                  <c:v>147.92693399263999</c:v>
                </c:pt>
                <c:pt idx="32210">
                  <c:v>147.93834560912001</c:v>
                </c:pt>
                <c:pt idx="32211">
                  <c:v>147.94929901476999</c:v>
                </c:pt>
                <c:pt idx="32212">
                  <c:v>147.96086944446299</c:v>
                </c:pt>
                <c:pt idx="32213">
                  <c:v>147.96956489119401</c:v>
                </c:pt>
                <c:pt idx="32214">
                  <c:v>147.97424733301099</c:v>
                </c:pt>
                <c:pt idx="32215">
                  <c:v>147.98701319008299</c:v>
                </c:pt>
                <c:pt idx="32216">
                  <c:v>148.006632424061</c:v>
                </c:pt>
                <c:pt idx="32217">
                  <c:v>148.017939999996</c:v>
                </c:pt>
                <c:pt idx="32218">
                  <c:v>148.02059550354801</c:v>
                </c:pt>
                <c:pt idx="32219">
                  <c:v>148.021329999952</c:v>
                </c:pt>
                <c:pt idx="32220">
                  <c:v>148.01844597476199</c:v>
                </c:pt>
                <c:pt idx="32221">
                  <c:v>148.009795239607</c:v>
                </c:pt>
                <c:pt idx="32222">
                  <c:v>148.00030953859101</c:v>
                </c:pt>
                <c:pt idx="32223">
                  <c:v>147.993877755298</c:v>
                </c:pt>
                <c:pt idx="32224">
                  <c:v>147.98431478248</c:v>
                </c:pt>
                <c:pt idx="32225">
                  <c:v>147.968246011726</c:v>
                </c:pt>
                <c:pt idx="32226">
                  <c:v>147.95531459307799</c:v>
                </c:pt>
                <c:pt idx="32227">
                  <c:v>147.94578525714201</c:v>
                </c:pt>
                <c:pt idx="32228">
                  <c:v>147.93927148504201</c:v>
                </c:pt>
                <c:pt idx="32229">
                  <c:v>147.935147333038</c:v>
                </c:pt>
                <c:pt idx="32230">
                  <c:v>147.93448000002201</c:v>
                </c:pt>
                <c:pt idx="32231">
                  <c:v>147.932529007044</c:v>
                </c:pt>
                <c:pt idx="32232">
                  <c:v>147.92922820796801</c:v>
                </c:pt>
                <c:pt idx="32233">
                  <c:v>147.924688594597</c:v>
                </c:pt>
                <c:pt idx="32234">
                  <c:v>147.922878023664</c:v>
                </c:pt>
                <c:pt idx="32235">
                  <c:v>147.92431309016601</c:v>
                </c:pt>
                <c:pt idx="32236">
                  <c:v>147.92539832197701</c:v>
                </c:pt>
                <c:pt idx="32237">
                  <c:v>147.92666261263599</c:v>
                </c:pt>
                <c:pt idx="32238">
                  <c:v>147.930960479768</c:v>
                </c:pt>
                <c:pt idx="32239">
                  <c:v>147.938569301158</c:v>
                </c:pt>
                <c:pt idx="32240">
                  <c:v>147.94827764394799</c:v>
                </c:pt>
                <c:pt idx="32241">
                  <c:v>147.961736343729</c:v>
                </c:pt>
                <c:pt idx="32242">
                  <c:v>147.977459999997</c:v>
                </c:pt>
                <c:pt idx="32243">
                  <c:v>147.988822410296</c:v>
                </c:pt>
                <c:pt idx="32244">
                  <c:v>147.995113390565</c:v>
                </c:pt>
                <c:pt idx="32245">
                  <c:v>148.004272176852</c:v>
                </c:pt>
                <c:pt idx="32246">
                  <c:v>148.01871971874499</c:v>
                </c:pt>
                <c:pt idx="32247">
                  <c:v>148.03307611479499</c:v>
                </c:pt>
                <c:pt idx="32248">
                  <c:v>148.04529253262001</c:v>
                </c:pt>
                <c:pt idx="32249">
                  <c:v>148.053063775326</c:v>
                </c:pt>
                <c:pt idx="32250">
                  <c:v>148.056953212087</c:v>
                </c:pt>
                <c:pt idx="32251">
                  <c:v>148.05381273559601</c:v>
                </c:pt>
                <c:pt idx="32252">
                  <c:v>148.03686843849999</c:v>
                </c:pt>
                <c:pt idx="32253">
                  <c:v>148.02628000002801</c:v>
                </c:pt>
                <c:pt idx="32254">
                  <c:v>147.999322971597</c:v>
                </c:pt>
                <c:pt idx="32255">
                  <c:v>147.97921761893801</c:v>
                </c:pt>
                <c:pt idx="32256">
                  <c:v>147.96328569255601</c:v>
                </c:pt>
                <c:pt idx="32257">
                  <c:v>147.953560721754</c:v>
                </c:pt>
                <c:pt idx="32258">
                  <c:v>147.94494412489499</c:v>
                </c:pt>
                <c:pt idx="32259">
                  <c:v>147.933145513195</c:v>
                </c:pt>
                <c:pt idx="32260">
                  <c:v>147.91915301527601</c:v>
                </c:pt>
                <c:pt idx="32261">
                  <c:v>147.90715209003301</c:v>
                </c:pt>
                <c:pt idx="32262">
                  <c:v>147.898567924677</c:v>
                </c:pt>
                <c:pt idx="32263">
                  <c:v>147.89207325059701</c:v>
                </c:pt>
                <c:pt idx="32264">
                  <c:v>147.88804836854899</c:v>
                </c:pt>
                <c:pt idx="32265">
                  <c:v>147.882438274827</c:v>
                </c:pt>
                <c:pt idx="32266">
                  <c:v>147.86886219928999</c:v>
                </c:pt>
                <c:pt idx="32267">
                  <c:v>147.85770999996899</c:v>
                </c:pt>
                <c:pt idx="32268">
                  <c:v>147.85490314258101</c:v>
                </c:pt>
                <c:pt idx="32269">
                  <c:v>147.84689310721001</c:v>
                </c:pt>
                <c:pt idx="32270">
                  <c:v>147.84295887722499</c:v>
                </c:pt>
                <c:pt idx="32271">
                  <c:v>147.841031103181</c:v>
                </c:pt>
                <c:pt idx="32272">
                  <c:v>147.84152629050101</c:v>
                </c:pt>
                <c:pt idx="32273">
                  <c:v>147.84807618257099</c:v>
                </c:pt>
                <c:pt idx="32274">
                  <c:v>147.85862931691699</c:v>
                </c:pt>
                <c:pt idx="32275">
                  <c:v>147.87017736790699</c:v>
                </c:pt>
                <c:pt idx="32276">
                  <c:v>147.88514402710399</c:v>
                </c:pt>
                <c:pt idx="32277">
                  <c:v>147.89815977978</c:v>
                </c:pt>
                <c:pt idx="32278">
                  <c:v>147.91334827973799</c:v>
                </c:pt>
                <c:pt idx="32279">
                  <c:v>147.92562731542</c:v>
                </c:pt>
                <c:pt idx="32280">
                  <c:v>147.94014163567499</c:v>
                </c:pt>
                <c:pt idx="32281">
                  <c:v>147.948790000017</c:v>
                </c:pt>
                <c:pt idx="32282">
                  <c:v>147.948542214539</c:v>
                </c:pt>
                <c:pt idx="32283">
                  <c:v>147.95010254642</c:v>
                </c:pt>
                <c:pt idx="32284">
                  <c:v>147.949327604524</c:v>
                </c:pt>
                <c:pt idx="32285">
                  <c:v>147.94815304737199</c:v>
                </c:pt>
                <c:pt idx="32286">
                  <c:v>147.95438861148099</c:v>
                </c:pt>
                <c:pt idx="32287">
                  <c:v>147.963467874472</c:v>
                </c:pt>
                <c:pt idx="32288">
                  <c:v>147.97489765347399</c:v>
                </c:pt>
                <c:pt idx="32289">
                  <c:v>147.982803936436</c:v>
                </c:pt>
                <c:pt idx="32290">
                  <c:v>147.99136396305599</c:v>
                </c:pt>
                <c:pt idx="32291">
                  <c:v>147.99910976541699</c:v>
                </c:pt>
                <c:pt idx="32292">
                  <c:v>148.00933818656799</c:v>
                </c:pt>
                <c:pt idx="32293">
                  <c:v>148.01383777017199</c:v>
                </c:pt>
                <c:pt idx="32294">
                  <c:v>148.01674999996399</c:v>
                </c:pt>
                <c:pt idx="32295">
                  <c:v>148.01938593208399</c:v>
                </c:pt>
                <c:pt idx="32296">
                  <c:v>148.020123545052</c:v>
                </c:pt>
                <c:pt idx="32297">
                  <c:v>148.01707911074399</c:v>
                </c:pt>
                <c:pt idx="32298">
                  <c:v>148.01168133722501</c:v>
                </c:pt>
                <c:pt idx="32299">
                  <c:v>148.002414224543</c:v>
                </c:pt>
                <c:pt idx="32300">
                  <c:v>147.99212315399501</c:v>
                </c:pt>
                <c:pt idx="32301">
                  <c:v>147.98459884224101</c:v>
                </c:pt>
                <c:pt idx="32302">
                  <c:v>147.97613722814199</c:v>
                </c:pt>
                <c:pt idx="32303">
                  <c:v>147.964504499236</c:v>
                </c:pt>
                <c:pt idx="32304">
                  <c:v>147.952233525271</c:v>
                </c:pt>
                <c:pt idx="32305">
                  <c:v>147.94313634948099</c:v>
                </c:pt>
                <c:pt idx="32306">
                  <c:v>147.931627048282</c:v>
                </c:pt>
                <c:pt idx="32307">
                  <c:v>147.92665000000301</c:v>
                </c:pt>
                <c:pt idx="32308">
                  <c:v>147.92480540863599</c:v>
                </c:pt>
                <c:pt idx="32309">
                  <c:v>147.918129570687</c:v>
                </c:pt>
                <c:pt idx="32310">
                  <c:v>147.90987073601701</c:v>
                </c:pt>
                <c:pt idx="32311">
                  <c:v>147.90389969004599</c:v>
                </c:pt>
                <c:pt idx="32312">
                  <c:v>147.90045368744401</c:v>
                </c:pt>
                <c:pt idx="32313">
                  <c:v>147.89862579101001</c:v>
                </c:pt>
                <c:pt idx="32314">
                  <c:v>147.89647211077201</c:v>
                </c:pt>
                <c:pt idx="32315">
                  <c:v>147.89285672259999</c:v>
                </c:pt>
                <c:pt idx="32316">
                  <c:v>147.89169481478601</c:v>
                </c:pt>
                <c:pt idx="32317">
                  <c:v>147.902627120413</c:v>
                </c:pt>
                <c:pt idx="32318">
                  <c:v>147.914767118665</c:v>
                </c:pt>
                <c:pt idx="32319">
                  <c:v>147.92880931747499</c:v>
                </c:pt>
                <c:pt idx="32320">
                  <c:v>147.938950000028</c:v>
                </c:pt>
                <c:pt idx="32321">
                  <c:v>147.94385591495899</c:v>
                </c:pt>
                <c:pt idx="32322">
                  <c:v>147.95310361041001</c:v>
                </c:pt>
                <c:pt idx="32323">
                  <c:v>147.95850797167699</c:v>
                </c:pt>
                <c:pt idx="32324">
                  <c:v>147.97334729712099</c:v>
                </c:pt>
                <c:pt idx="32325">
                  <c:v>147.980523348215</c:v>
                </c:pt>
                <c:pt idx="32326">
                  <c:v>147.98268757562099</c:v>
                </c:pt>
                <c:pt idx="32327">
                  <c:v>147.991533401699</c:v>
                </c:pt>
                <c:pt idx="32328">
                  <c:v>148.00754918452299</c:v>
                </c:pt>
                <c:pt idx="32329">
                  <c:v>148.020161090698</c:v>
                </c:pt>
                <c:pt idx="32330">
                  <c:v>148.02882147513799</c:v>
                </c:pt>
                <c:pt idx="32331">
                  <c:v>148.02805222573801</c:v>
                </c:pt>
                <c:pt idx="32332">
                  <c:v>148.02402781787001</c:v>
                </c:pt>
                <c:pt idx="32333">
                  <c:v>148.01633253947199</c:v>
                </c:pt>
                <c:pt idx="32334">
                  <c:v>148.00925999999299</c:v>
                </c:pt>
                <c:pt idx="32335">
                  <c:v>147.999848770634</c:v>
                </c:pt>
                <c:pt idx="32336">
                  <c:v>147.99251334048299</c:v>
                </c:pt>
                <c:pt idx="32337">
                  <c:v>147.982932155638</c:v>
                </c:pt>
                <c:pt idx="32338">
                  <c:v>147.975931429089</c:v>
                </c:pt>
                <c:pt idx="32339">
                  <c:v>147.976217954188</c:v>
                </c:pt>
                <c:pt idx="32340">
                  <c:v>147.980892280982</c:v>
                </c:pt>
                <c:pt idx="32341">
                  <c:v>147.982122639517</c:v>
                </c:pt>
                <c:pt idx="32342">
                  <c:v>147.98239886162801</c:v>
                </c:pt>
                <c:pt idx="32343">
                  <c:v>147.98434624672399</c:v>
                </c:pt>
                <c:pt idx="32344">
                  <c:v>147.98849980518</c:v>
                </c:pt>
                <c:pt idx="32345">
                  <c:v>147.99830307126999</c:v>
                </c:pt>
                <c:pt idx="32346">
                  <c:v>148.010250000019</c:v>
                </c:pt>
                <c:pt idx="32347">
                  <c:v>148.01744122695899</c:v>
                </c:pt>
                <c:pt idx="32348">
                  <c:v>148.01642230657001</c:v>
                </c:pt>
                <c:pt idx="32349">
                  <c:v>148.010885716563</c:v>
                </c:pt>
                <c:pt idx="32350">
                  <c:v>148.00855848339</c:v>
                </c:pt>
                <c:pt idx="32351">
                  <c:v>148.01400446481099</c:v>
                </c:pt>
                <c:pt idx="32352">
                  <c:v>148.02158666454</c:v>
                </c:pt>
                <c:pt idx="32353">
                  <c:v>148.023639884771</c:v>
                </c:pt>
                <c:pt idx="32354">
                  <c:v>148.02089238359801</c:v>
                </c:pt>
                <c:pt idx="32355">
                  <c:v>148.018338917791</c:v>
                </c:pt>
                <c:pt idx="32356">
                  <c:v>148.014843030772</c:v>
                </c:pt>
                <c:pt idx="32357">
                  <c:v>148.011322746979</c:v>
                </c:pt>
                <c:pt idx="32358">
                  <c:v>148.002039999993</c:v>
                </c:pt>
                <c:pt idx="32359">
                  <c:v>147.98937692171501</c:v>
                </c:pt>
                <c:pt idx="32360">
                  <c:v>147.976919389355</c:v>
                </c:pt>
                <c:pt idx="32361">
                  <c:v>147.95879192931</c:v>
                </c:pt>
                <c:pt idx="32362">
                  <c:v>147.93849630978201</c:v>
                </c:pt>
                <c:pt idx="32363">
                  <c:v>147.92204900359101</c:v>
                </c:pt>
                <c:pt idx="32364">
                  <c:v>147.909694123745</c:v>
                </c:pt>
                <c:pt idx="32365">
                  <c:v>147.90281328147</c:v>
                </c:pt>
                <c:pt idx="32366">
                  <c:v>147.90312275011399</c:v>
                </c:pt>
                <c:pt idx="32367">
                  <c:v>147.909985789443</c:v>
                </c:pt>
                <c:pt idx="32368">
                  <c:v>147.922160971295</c:v>
                </c:pt>
                <c:pt idx="32369">
                  <c:v>147.93345215953499</c:v>
                </c:pt>
                <c:pt idx="32370">
                  <c:v>147.93716495119099</c:v>
                </c:pt>
                <c:pt idx="32371">
                  <c:v>147.93619948670101</c:v>
                </c:pt>
                <c:pt idx="32372">
                  <c:v>147.93121592501501</c:v>
                </c:pt>
                <c:pt idx="32373">
                  <c:v>147.934208637306</c:v>
                </c:pt>
                <c:pt idx="32374">
                  <c:v>147.938933279634</c:v>
                </c:pt>
                <c:pt idx="32375">
                  <c:v>147.94146999997201</c:v>
                </c:pt>
                <c:pt idx="32376">
                  <c:v>147.94481484344001</c:v>
                </c:pt>
                <c:pt idx="32377">
                  <c:v>147.94830452392401</c:v>
                </c:pt>
                <c:pt idx="32378">
                  <c:v>147.95129590348799</c:v>
                </c:pt>
                <c:pt idx="32379">
                  <c:v>147.95442527218901</c:v>
                </c:pt>
                <c:pt idx="32380">
                  <c:v>147.95716150031899</c:v>
                </c:pt>
                <c:pt idx="32381">
                  <c:v>147.958927490196</c:v>
                </c:pt>
                <c:pt idx="32382">
                  <c:v>147.96011696496799</c:v>
                </c:pt>
                <c:pt idx="32383">
                  <c:v>147.96151682054801</c:v>
                </c:pt>
                <c:pt idx="32384">
                  <c:v>147.96809606260899</c:v>
                </c:pt>
                <c:pt idx="32385">
                  <c:v>147.983310642178</c:v>
                </c:pt>
                <c:pt idx="32386">
                  <c:v>148.00037217873</c:v>
                </c:pt>
                <c:pt idx="32387">
                  <c:v>148.01180662725599</c:v>
                </c:pt>
                <c:pt idx="32388">
                  <c:v>148.01543507573899</c:v>
                </c:pt>
                <c:pt idx="32389">
                  <c:v>148.011500918238</c:v>
                </c:pt>
                <c:pt idx="32390">
                  <c:v>148.00397243726701</c:v>
                </c:pt>
                <c:pt idx="32391">
                  <c:v>148.00448881487401</c:v>
                </c:pt>
                <c:pt idx="32392">
                  <c:v>148.01065000002899</c:v>
                </c:pt>
                <c:pt idx="32393">
                  <c:v>148.01123764602599</c:v>
                </c:pt>
                <c:pt idx="32394">
                  <c:v>148.01792168323399</c:v>
                </c:pt>
                <c:pt idx="32395">
                  <c:v>148.02289172417801</c:v>
                </c:pt>
                <c:pt idx="32396">
                  <c:v>148.02493533908799</c:v>
                </c:pt>
                <c:pt idx="32397">
                  <c:v>148.027770776529</c:v>
                </c:pt>
                <c:pt idx="32398">
                  <c:v>148.02760687721801</c:v>
                </c:pt>
                <c:pt idx="32399">
                  <c:v>148.022740856171</c:v>
                </c:pt>
                <c:pt idx="32400">
                  <c:v>148.021355219117</c:v>
                </c:pt>
                <c:pt idx="32401">
                  <c:v>148.02104228785299</c:v>
                </c:pt>
                <c:pt idx="32402">
                  <c:v>148.01651549603201</c:v>
                </c:pt>
                <c:pt idx="32403">
                  <c:v>148.01173993264501</c:v>
                </c:pt>
                <c:pt idx="32404">
                  <c:v>148.01289694843001</c:v>
                </c:pt>
                <c:pt idx="32405">
                  <c:v>148.01128770141401</c:v>
                </c:pt>
                <c:pt idx="32406">
                  <c:v>148.00821293281001</c:v>
                </c:pt>
                <c:pt idx="32407">
                  <c:v>148.00594999997401</c:v>
                </c:pt>
                <c:pt idx="32408">
                  <c:v>148.00355632913201</c:v>
                </c:pt>
                <c:pt idx="32409">
                  <c:v>147.998705542165</c:v>
                </c:pt>
                <c:pt idx="32410">
                  <c:v>147.992839847721</c:v>
                </c:pt>
                <c:pt idx="32411">
                  <c:v>147.98499240801499</c:v>
                </c:pt>
                <c:pt idx="32412">
                  <c:v>147.97374053461499</c:v>
                </c:pt>
                <c:pt idx="32413">
                  <c:v>147.96128095781501</c:v>
                </c:pt>
                <c:pt idx="32414">
                  <c:v>147.95142467835001</c:v>
                </c:pt>
                <c:pt idx="32415">
                  <c:v>147.94377491948001</c:v>
                </c:pt>
                <c:pt idx="32416">
                  <c:v>147.94080184531001</c:v>
                </c:pt>
                <c:pt idx="32417">
                  <c:v>147.949181667152</c:v>
                </c:pt>
                <c:pt idx="32418">
                  <c:v>147.951723274447</c:v>
                </c:pt>
                <c:pt idx="32419">
                  <c:v>147.952301649502</c:v>
                </c:pt>
                <c:pt idx="32420">
                  <c:v>147.952500504433</c:v>
                </c:pt>
                <c:pt idx="32421">
                  <c:v>147.956560000016</c:v>
                </c:pt>
                <c:pt idx="32422">
                  <c:v>147.956033944448</c:v>
                </c:pt>
                <c:pt idx="32423">
                  <c:v>147.95428445337899</c:v>
                </c:pt>
                <c:pt idx="32424">
                  <c:v>147.95086804890701</c:v>
                </c:pt>
                <c:pt idx="32425">
                  <c:v>147.94869219056301</c:v>
                </c:pt>
                <c:pt idx="32426">
                  <c:v>147.94458548978</c:v>
                </c:pt>
                <c:pt idx="32427">
                  <c:v>147.94171967828501</c:v>
                </c:pt>
                <c:pt idx="32428">
                  <c:v>147.94162</c:v>
                </c:pt>
                <c:pt idx="32429">
                  <c:v>147.94486870621799</c:v>
                </c:pt>
                <c:pt idx="32430">
                  <c:v>147.95299775745599</c:v>
                </c:pt>
                <c:pt idx="32431">
                  <c:v>147.95374896343901</c:v>
                </c:pt>
                <c:pt idx="32432">
                  <c:v>147.94607191583401</c:v>
                </c:pt>
                <c:pt idx="32433">
                  <c:v>147.93925871095101</c:v>
                </c:pt>
                <c:pt idx="32434">
                  <c:v>147.941699748057</c:v>
                </c:pt>
                <c:pt idx="32435">
                  <c:v>147.95059000001899</c:v>
                </c:pt>
                <c:pt idx="32436">
                  <c:v>147.948536634715</c:v>
                </c:pt>
                <c:pt idx="32437">
                  <c:v>147.942546188949</c:v>
                </c:pt>
                <c:pt idx="32438">
                  <c:v>147.93619670178501</c:v>
                </c:pt>
                <c:pt idx="32439">
                  <c:v>147.936623706745</c:v>
                </c:pt>
                <c:pt idx="32440">
                  <c:v>147.93855972994101</c:v>
                </c:pt>
                <c:pt idx="32441">
                  <c:v>147.93904309062501</c:v>
                </c:pt>
                <c:pt idx="32442">
                  <c:v>147.943562642746</c:v>
                </c:pt>
                <c:pt idx="32443">
                  <c:v>147.94910071984901</c:v>
                </c:pt>
                <c:pt idx="32444">
                  <c:v>147.95307986263401</c:v>
                </c:pt>
                <c:pt idx="32445">
                  <c:v>147.956910696905</c:v>
                </c:pt>
                <c:pt idx="32446">
                  <c:v>147.961550078187</c:v>
                </c:pt>
                <c:pt idx="32447">
                  <c:v>147.97020891532199</c:v>
                </c:pt>
                <c:pt idx="32448">
                  <c:v>147.97818000004301</c:v>
                </c:pt>
                <c:pt idx="32449">
                  <c:v>147.98208212689099</c:v>
                </c:pt>
                <c:pt idx="32450">
                  <c:v>147.98065653081801</c:v>
                </c:pt>
                <c:pt idx="32451">
                  <c:v>147.97405837855601</c:v>
                </c:pt>
                <c:pt idx="32452">
                  <c:v>147.96837363735301</c:v>
                </c:pt>
                <c:pt idx="32453">
                  <c:v>147.963422019863</c:v>
                </c:pt>
                <c:pt idx="32454">
                  <c:v>147.95569938441</c:v>
                </c:pt>
                <c:pt idx="32455">
                  <c:v>147.94852516441</c:v>
                </c:pt>
                <c:pt idx="32456">
                  <c:v>147.94333774513299</c:v>
                </c:pt>
                <c:pt idx="32457">
                  <c:v>147.937711709631</c:v>
                </c:pt>
                <c:pt idx="32458">
                  <c:v>147.923856995591</c:v>
                </c:pt>
                <c:pt idx="32459">
                  <c:v>147.90973956769</c:v>
                </c:pt>
                <c:pt idx="32460">
                  <c:v>147.89287000004799</c:v>
                </c:pt>
                <c:pt idx="32461">
                  <c:v>147.88370446126399</c:v>
                </c:pt>
                <c:pt idx="32462">
                  <c:v>147.87830460072101</c:v>
                </c:pt>
                <c:pt idx="32463">
                  <c:v>147.87475377312199</c:v>
                </c:pt>
                <c:pt idx="32464">
                  <c:v>147.87449263497601</c:v>
                </c:pt>
                <c:pt idx="32465">
                  <c:v>147.87580639063501</c:v>
                </c:pt>
                <c:pt idx="32466">
                  <c:v>147.876218827614</c:v>
                </c:pt>
                <c:pt idx="32467">
                  <c:v>147.872512640537</c:v>
                </c:pt>
                <c:pt idx="32468">
                  <c:v>147.858668423556</c:v>
                </c:pt>
                <c:pt idx="32469">
                  <c:v>147.85363940572199</c:v>
                </c:pt>
                <c:pt idx="32470">
                  <c:v>147.847721806441</c:v>
                </c:pt>
                <c:pt idx="32471">
                  <c:v>147.836459999954</c:v>
                </c:pt>
                <c:pt idx="32472">
                  <c:v>147.82899628993101</c:v>
                </c:pt>
                <c:pt idx="32473">
                  <c:v>147.820675874611</c:v>
                </c:pt>
                <c:pt idx="32474">
                  <c:v>147.81012907796801</c:v>
                </c:pt>
                <c:pt idx="32475">
                  <c:v>147.80113568981699</c:v>
                </c:pt>
                <c:pt idx="32476">
                  <c:v>147.79793659942001</c:v>
                </c:pt>
                <c:pt idx="32477">
                  <c:v>147.80102095411999</c:v>
                </c:pt>
                <c:pt idx="32478">
                  <c:v>147.806882373273</c:v>
                </c:pt>
                <c:pt idx="32479">
                  <c:v>147.81513386510301</c:v>
                </c:pt>
                <c:pt idx="32480">
                  <c:v>147.82738022264101</c:v>
                </c:pt>
                <c:pt idx="32481">
                  <c:v>147.84007946947699</c:v>
                </c:pt>
                <c:pt idx="32482">
                  <c:v>147.84733516326401</c:v>
                </c:pt>
                <c:pt idx="32483">
                  <c:v>147.85786130037999</c:v>
                </c:pt>
                <c:pt idx="32484">
                  <c:v>147.87666572889799</c:v>
                </c:pt>
                <c:pt idx="32485">
                  <c:v>147.89144999999601</c:v>
                </c:pt>
                <c:pt idx="32486">
                  <c:v>147.90615154505301</c:v>
                </c:pt>
                <c:pt idx="32487">
                  <c:v>147.91238514015299</c:v>
                </c:pt>
                <c:pt idx="32488">
                  <c:v>147.92582765160901</c:v>
                </c:pt>
                <c:pt idx="32489">
                  <c:v>147.93861056675601</c:v>
                </c:pt>
                <c:pt idx="32490">
                  <c:v>147.94886715553201</c:v>
                </c:pt>
                <c:pt idx="32491">
                  <c:v>147.957327299794</c:v>
                </c:pt>
                <c:pt idx="32492">
                  <c:v>147.96155245280599</c:v>
                </c:pt>
                <c:pt idx="32493">
                  <c:v>147.96326505477899</c:v>
                </c:pt>
                <c:pt idx="32494">
                  <c:v>147.965409467586</c:v>
                </c:pt>
                <c:pt idx="32495">
                  <c:v>147.97085988455601</c:v>
                </c:pt>
                <c:pt idx="32496">
                  <c:v>147.97579913478199</c:v>
                </c:pt>
                <c:pt idx="32497">
                  <c:v>147.98343414828901</c:v>
                </c:pt>
                <c:pt idx="32498">
                  <c:v>147.992747313558</c:v>
                </c:pt>
                <c:pt idx="32499">
                  <c:v>148.005339999981</c:v>
                </c:pt>
                <c:pt idx="32500">
                  <c:v>148.01201515731501</c:v>
                </c:pt>
                <c:pt idx="32501">
                  <c:v>148.01753361664501</c:v>
                </c:pt>
                <c:pt idx="32502">
                  <c:v>148.022427523993</c:v>
                </c:pt>
                <c:pt idx="32503">
                  <c:v>148.02625375336399</c:v>
                </c:pt>
                <c:pt idx="32504">
                  <c:v>148.027905311669</c:v>
                </c:pt>
                <c:pt idx="32505">
                  <c:v>148.02579656306401</c:v>
                </c:pt>
                <c:pt idx="32506">
                  <c:v>148.02404395655799</c:v>
                </c:pt>
                <c:pt idx="32507">
                  <c:v>148.02273801924699</c:v>
                </c:pt>
                <c:pt idx="32508">
                  <c:v>148.01865478314099</c:v>
                </c:pt>
                <c:pt idx="32509">
                  <c:v>148.00784601092201</c:v>
                </c:pt>
                <c:pt idx="32510">
                  <c:v>148.00626351669999</c:v>
                </c:pt>
                <c:pt idx="32511">
                  <c:v>148.00833000004999</c:v>
                </c:pt>
                <c:pt idx="32512">
                  <c:v>148.008330000049</c:v>
                </c:pt>
                <c:pt idx="32513">
                  <c:v>147.99710686114301</c:v>
                </c:pt>
                <c:pt idx="32514">
                  <c:v>147.99073214597399</c:v>
                </c:pt>
                <c:pt idx="32515">
                  <c:v>147.98403513993901</c:v>
                </c:pt>
                <c:pt idx="32516">
                  <c:v>147.977459103125</c:v>
                </c:pt>
                <c:pt idx="32517">
                  <c:v>147.972376874529</c:v>
                </c:pt>
                <c:pt idx="32518">
                  <c:v>147.97144139937799</c:v>
                </c:pt>
                <c:pt idx="32519">
                  <c:v>147.97595583222301</c:v>
                </c:pt>
                <c:pt idx="32520">
                  <c:v>147.98314997774901</c:v>
                </c:pt>
                <c:pt idx="32521">
                  <c:v>147.99288458987201</c:v>
                </c:pt>
                <c:pt idx="32522">
                  <c:v>148.00032813503901</c:v>
                </c:pt>
                <c:pt idx="32523">
                  <c:v>148.003936747296</c:v>
                </c:pt>
                <c:pt idx="32524">
                  <c:v>148.00499780280299</c:v>
                </c:pt>
                <c:pt idx="32525">
                  <c:v>148.00925168341101</c:v>
                </c:pt>
                <c:pt idx="32526">
                  <c:v>148.00661999995901</c:v>
                </c:pt>
                <c:pt idx="32527">
                  <c:v>147.999836645465</c:v>
                </c:pt>
                <c:pt idx="32528">
                  <c:v>147.99176171016799</c:v>
                </c:pt>
                <c:pt idx="32529">
                  <c:v>147.98584245308001</c:v>
                </c:pt>
                <c:pt idx="32530">
                  <c:v>147.98085077512599</c:v>
                </c:pt>
                <c:pt idx="32531">
                  <c:v>147.977620000017</c:v>
                </c:pt>
                <c:pt idx="32532">
                  <c:v>147.97489725712501</c:v>
                </c:pt>
                <c:pt idx="32533">
                  <c:v>147.96573548286599</c:v>
                </c:pt>
                <c:pt idx="32534">
                  <c:v>147.95419039061801</c:v>
                </c:pt>
                <c:pt idx="32535">
                  <c:v>147.939060095543</c:v>
                </c:pt>
                <c:pt idx="32536">
                  <c:v>147.929373050409</c:v>
                </c:pt>
                <c:pt idx="32537">
                  <c:v>147.92155127735199</c:v>
                </c:pt>
                <c:pt idx="32538">
                  <c:v>147.91287451173099</c:v>
                </c:pt>
                <c:pt idx="32539">
                  <c:v>147.91060999997501</c:v>
                </c:pt>
                <c:pt idx="32540">
                  <c:v>147.90404578318601</c:v>
                </c:pt>
                <c:pt idx="32541">
                  <c:v>147.8966430719</c:v>
                </c:pt>
                <c:pt idx="32542">
                  <c:v>147.88968787658601</c:v>
                </c:pt>
                <c:pt idx="32543">
                  <c:v>147.88701168454801</c:v>
                </c:pt>
                <c:pt idx="32544">
                  <c:v>147.88906291996599</c:v>
                </c:pt>
                <c:pt idx="32545">
                  <c:v>147.89285515491801</c:v>
                </c:pt>
                <c:pt idx="32546">
                  <c:v>147.89724184603099</c:v>
                </c:pt>
                <c:pt idx="32547">
                  <c:v>147.90431642786299</c:v>
                </c:pt>
                <c:pt idx="32548">
                  <c:v>147.90897794720499</c:v>
                </c:pt>
                <c:pt idx="32549">
                  <c:v>147.91240085454399</c:v>
                </c:pt>
                <c:pt idx="32550">
                  <c:v>147.91681749206401</c:v>
                </c:pt>
                <c:pt idx="32551">
                  <c:v>147.91770069801001</c:v>
                </c:pt>
                <c:pt idx="32552">
                  <c:v>147.91935251037501</c:v>
                </c:pt>
                <c:pt idx="32553">
                  <c:v>147.92320000003701</c:v>
                </c:pt>
                <c:pt idx="32554">
                  <c:v>147.91790322358699</c:v>
                </c:pt>
                <c:pt idx="32555">
                  <c:v>147.91738199053901</c:v>
                </c:pt>
                <c:pt idx="32556">
                  <c:v>147.919246748403</c:v>
                </c:pt>
                <c:pt idx="32557">
                  <c:v>147.92038109197401</c:v>
                </c:pt>
                <c:pt idx="32558">
                  <c:v>147.92490983637299</c:v>
                </c:pt>
                <c:pt idx="32559">
                  <c:v>147.93388745661699</c:v>
                </c:pt>
                <c:pt idx="32560">
                  <c:v>147.946352683789</c:v>
                </c:pt>
                <c:pt idx="32561">
                  <c:v>147.95327603635801</c:v>
                </c:pt>
                <c:pt idx="32562">
                  <c:v>147.94970779907001</c:v>
                </c:pt>
                <c:pt idx="32563">
                  <c:v>147.93715284488499</c:v>
                </c:pt>
                <c:pt idx="32564">
                  <c:v>147.92471013079799</c:v>
                </c:pt>
                <c:pt idx="32565">
                  <c:v>147.918790000022</c:v>
                </c:pt>
                <c:pt idx="32566">
                  <c:v>147.91286007002901</c:v>
                </c:pt>
                <c:pt idx="32567">
                  <c:v>147.909069655362</c:v>
                </c:pt>
                <c:pt idx="32568">
                  <c:v>147.90932350312301</c:v>
                </c:pt>
                <c:pt idx="32569">
                  <c:v>147.90960905344099</c:v>
                </c:pt>
                <c:pt idx="32570">
                  <c:v>147.907861817423</c:v>
                </c:pt>
                <c:pt idx="32571">
                  <c:v>147.90841564296301</c:v>
                </c:pt>
                <c:pt idx="32572">
                  <c:v>147.91479128027899</c:v>
                </c:pt>
                <c:pt idx="32573">
                  <c:v>147.921027865117</c:v>
                </c:pt>
                <c:pt idx="32574">
                  <c:v>147.92863584401201</c:v>
                </c:pt>
                <c:pt idx="32575">
                  <c:v>147.934624865541</c:v>
                </c:pt>
                <c:pt idx="32576">
                  <c:v>147.947110591935</c:v>
                </c:pt>
                <c:pt idx="32577">
                  <c:v>147.95433109453501</c:v>
                </c:pt>
                <c:pt idx="32578">
                  <c:v>147.95713677954899</c:v>
                </c:pt>
                <c:pt idx="32579">
                  <c:v>147.96045999999799</c:v>
                </c:pt>
                <c:pt idx="32580">
                  <c:v>147.96385023217599</c:v>
                </c:pt>
                <c:pt idx="32581">
                  <c:v>147.965196515228</c:v>
                </c:pt>
                <c:pt idx="32582">
                  <c:v>147.96020604184301</c:v>
                </c:pt>
                <c:pt idx="32583">
                  <c:v>147.95166212166001</c:v>
                </c:pt>
                <c:pt idx="32584">
                  <c:v>147.93974167102201</c:v>
                </c:pt>
                <c:pt idx="32585">
                  <c:v>147.92729262744101</c:v>
                </c:pt>
                <c:pt idx="32586">
                  <c:v>147.91489521529701</c:v>
                </c:pt>
                <c:pt idx="32587">
                  <c:v>147.897230809256</c:v>
                </c:pt>
                <c:pt idx="32588">
                  <c:v>147.88684331633399</c:v>
                </c:pt>
                <c:pt idx="32589">
                  <c:v>147.88191386554701</c:v>
                </c:pt>
                <c:pt idx="32590">
                  <c:v>147.88798999999599</c:v>
                </c:pt>
                <c:pt idx="32591">
                  <c:v>147.90155089459199</c:v>
                </c:pt>
                <c:pt idx="32592">
                  <c:v>147.91514240517401</c:v>
                </c:pt>
                <c:pt idx="32593">
                  <c:v>147.919688069763</c:v>
                </c:pt>
                <c:pt idx="32594">
                  <c:v>147.925654577996</c:v>
                </c:pt>
                <c:pt idx="32595">
                  <c:v>147.93509083254401</c:v>
                </c:pt>
                <c:pt idx="32596">
                  <c:v>147.94510694556999</c:v>
                </c:pt>
                <c:pt idx="32597">
                  <c:v>147.95386648994199</c:v>
                </c:pt>
                <c:pt idx="32598">
                  <c:v>147.96137807618501</c:v>
                </c:pt>
                <c:pt idx="32599">
                  <c:v>147.97359626832099</c:v>
                </c:pt>
                <c:pt idx="32600">
                  <c:v>147.987222697032</c:v>
                </c:pt>
                <c:pt idx="32601">
                  <c:v>147.999328453765</c:v>
                </c:pt>
                <c:pt idx="32602">
                  <c:v>148.00515902369301</c:v>
                </c:pt>
                <c:pt idx="32603">
                  <c:v>148.00978667513701</c:v>
                </c:pt>
                <c:pt idx="32604">
                  <c:v>148.02673000003099</c:v>
                </c:pt>
                <c:pt idx="32605">
                  <c:v>148.03643585334299</c:v>
                </c:pt>
                <c:pt idx="32606">
                  <c:v>148.048113858639</c:v>
                </c:pt>
                <c:pt idx="32607">
                  <c:v>148.05252926255301</c:v>
                </c:pt>
                <c:pt idx="32608">
                  <c:v>148.05184280383199</c:v>
                </c:pt>
                <c:pt idx="32609">
                  <c:v>148.04914878948901</c:v>
                </c:pt>
                <c:pt idx="32610">
                  <c:v>148.047924615326</c:v>
                </c:pt>
                <c:pt idx="32611">
                  <c:v>148.050741544153</c:v>
                </c:pt>
                <c:pt idx="32612">
                  <c:v>148.052682942432</c:v>
                </c:pt>
                <c:pt idx="32613">
                  <c:v>148.052140197494</c:v>
                </c:pt>
                <c:pt idx="32614">
                  <c:v>148.04548574959901</c:v>
                </c:pt>
                <c:pt idx="32615">
                  <c:v>148.03758390384101</c:v>
                </c:pt>
                <c:pt idx="32616">
                  <c:v>148.03243680839901</c:v>
                </c:pt>
                <c:pt idx="32617">
                  <c:v>148.02680999998299</c:v>
                </c:pt>
                <c:pt idx="32618">
                  <c:v>148.03095421365799</c:v>
                </c:pt>
                <c:pt idx="32619">
                  <c:v>148.03830319768699</c:v>
                </c:pt>
                <c:pt idx="32620">
                  <c:v>148.043570332337</c:v>
                </c:pt>
                <c:pt idx="32621">
                  <c:v>148.047276887506</c:v>
                </c:pt>
                <c:pt idx="32622">
                  <c:v>148.05053950345399</c:v>
                </c:pt>
                <c:pt idx="32623">
                  <c:v>148.054451374042</c:v>
                </c:pt>
                <c:pt idx="32624">
                  <c:v>148.06058159254599</c:v>
                </c:pt>
                <c:pt idx="32625">
                  <c:v>148.06350472937899</c:v>
                </c:pt>
                <c:pt idx="32626">
                  <c:v>148.065805554191</c:v>
                </c:pt>
                <c:pt idx="32627">
                  <c:v>148.06679693271801</c:v>
                </c:pt>
                <c:pt idx="32628">
                  <c:v>148.061034546603</c:v>
                </c:pt>
                <c:pt idx="32629">
                  <c:v>148.04994704998001</c:v>
                </c:pt>
                <c:pt idx="32630">
                  <c:v>148.040849999991</c:v>
                </c:pt>
                <c:pt idx="32631">
                  <c:v>148.03571756614801</c:v>
                </c:pt>
                <c:pt idx="32632">
                  <c:v>148.031817912995</c:v>
                </c:pt>
                <c:pt idx="32633">
                  <c:v>148.02765149625699</c:v>
                </c:pt>
                <c:pt idx="32634">
                  <c:v>148.01995644036799</c:v>
                </c:pt>
                <c:pt idx="32635">
                  <c:v>148.00653667284601</c:v>
                </c:pt>
                <c:pt idx="32636">
                  <c:v>147.98948692759899</c:v>
                </c:pt>
                <c:pt idx="32637">
                  <c:v>147.973415739514</c:v>
                </c:pt>
                <c:pt idx="32638">
                  <c:v>147.96201999997999</c:v>
                </c:pt>
                <c:pt idx="32639">
                  <c:v>147.95839617639299</c:v>
                </c:pt>
                <c:pt idx="32640">
                  <c:v>147.93953703336999</c:v>
                </c:pt>
                <c:pt idx="32641">
                  <c:v>147.926331104394</c:v>
                </c:pt>
                <c:pt idx="32642">
                  <c:v>147.916944176919</c:v>
                </c:pt>
                <c:pt idx="32643">
                  <c:v>147.90479000001801</c:v>
                </c:pt>
                <c:pt idx="32644">
                  <c:v>147.893639149042</c:v>
                </c:pt>
                <c:pt idx="32645">
                  <c:v>147.88752219567101</c:v>
                </c:pt>
                <c:pt idx="32646">
                  <c:v>147.886812419633</c:v>
                </c:pt>
                <c:pt idx="32647">
                  <c:v>147.898649785104</c:v>
                </c:pt>
                <c:pt idx="32648">
                  <c:v>147.91180904404899</c:v>
                </c:pt>
                <c:pt idx="32649">
                  <c:v>147.91282844521501</c:v>
                </c:pt>
                <c:pt idx="32650">
                  <c:v>147.913391903736</c:v>
                </c:pt>
                <c:pt idx="32651">
                  <c:v>147.91766122579801</c:v>
                </c:pt>
                <c:pt idx="32652">
                  <c:v>147.922693728827</c:v>
                </c:pt>
                <c:pt idx="32653">
                  <c:v>147.93449076590801</c:v>
                </c:pt>
                <c:pt idx="32654">
                  <c:v>147.948525419791</c:v>
                </c:pt>
                <c:pt idx="32655">
                  <c:v>147.956130164613</c:v>
                </c:pt>
                <c:pt idx="32656">
                  <c:v>147.95857324003899</c:v>
                </c:pt>
                <c:pt idx="32657">
                  <c:v>147.97310999997501</c:v>
                </c:pt>
                <c:pt idx="32658">
                  <c:v>147.982215105308</c:v>
                </c:pt>
                <c:pt idx="32659">
                  <c:v>147.99149373199199</c:v>
                </c:pt>
                <c:pt idx="32660">
                  <c:v>147.999319476658</c:v>
                </c:pt>
                <c:pt idx="32661">
                  <c:v>148.004029586494</c:v>
                </c:pt>
                <c:pt idx="32662">
                  <c:v>148.005598190228</c:v>
                </c:pt>
                <c:pt idx="32663">
                  <c:v>148.00362684080599</c:v>
                </c:pt>
                <c:pt idx="32664">
                  <c:v>147.99683906569001</c:v>
                </c:pt>
                <c:pt idx="32665">
                  <c:v>147.987711876373</c:v>
                </c:pt>
                <c:pt idx="32666">
                  <c:v>147.98634626852399</c:v>
                </c:pt>
                <c:pt idx="32667">
                  <c:v>147.987360527992</c:v>
                </c:pt>
                <c:pt idx="32668">
                  <c:v>147.98746906135599</c:v>
                </c:pt>
                <c:pt idx="32669">
                  <c:v>147.98485048448299</c:v>
                </c:pt>
                <c:pt idx="32670">
                  <c:v>147.985889999969</c:v>
                </c:pt>
                <c:pt idx="32671">
                  <c:v>147.986108513304</c:v>
                </c:pt>
                <c:pt idx="32672">
                  <c:v>147.983297944572</c:v>
                </c:pt>
                <c:pt idx="32673">
                  <c:v>147.97371804426001</c:v>
                </c:pt>
                <c:pt idx="32674">
                  <c:v>147.96302072773599</c:v>
                </c:pt>
                <c:pt idx="32675">
                  <c:v>147.95018198263699</c:v>
                </c:pt>
                <c:pt idx="32676">
                  <c:v>147.94059748291099</c:v>
                </c:pt>
                <c:pt idx="32677">
                  <c:v>147.93798097671501</c:v>
                </c:pt>
                <c:pt idx="32678">
                  <c:v>147.93422766109001</c:v>
                </c:pt>
                <c:pt idx="32679">
                  <c:v>147.927883772988</c:v>
                </c:pt>
                <c:pt idx="32680">
                  <c:v>147.92565846640201</c:v>
                </c:pt>
                <c:pt idx="32681">
                  <c:v>147.92307288091001</c:v>
                </c:pt>
                <c:pt idx="32682">
                  <c:v>147.919744007666</c:v>
                </c:pt>
                <c:pt idx="32683">
                  <c:v>147.92051377943</c:v>
                </c:pt>
                <c:pt idx="32684">
                  <c:v>147.93069996570799</c:v>
                </c:pt>
                <c:pt idx="32685">
                  <c:v>147.93889999996301</c:v>
                </c:pt>
                <c:pt idx="32686">
                  <c:v>147.94841241630701</c:v>
                </c:pt>
                <c:pt idx="32687">
                  <c:v>147.95790691018499</c:v>
                </c:pt>
                <c:pt idx="32688">
                  <c:v>147.95926202230399</c:v>
                </c:pt>
                <c:pt idx="32689">
                  <c:v>147.95176824465801</c:v>
                </c:pt>
                <c:pt idx="32690">
                  <c:v>147.936143845457</c:v>
                </c:pt>
                <c:pt idx="32691">
                  <c:v>147.92147244329101</c:v>
                </c:pt>
                <c:pt idx="32692">
                  <c:v>147.919249396374</c:v>
                </c:pt>
                <c:pt idx="32693">
                  <c:v>147.91856425024699</c:v>
                </c:pt>
                <c:pt idx="32694">
                  <c:v>147.91630269972299</c:v>
                </c:pt>
                <c:pt idx="32695">
                  <c:v>147.91315722745799</c:v>
                </c:pt>
                <c:pt idx="32696">
                  <c:v>147.908489020145</c:v>
                </c:pt>
                <c:pt idx="32697">
                  <c:v>147.907634639782</c:v>
                </c:pt>
                <c:pt idx="32698">
                  <c:v>147.90154796767601</c:v>
                </c:pt>
                <c:pt idx="32699">
                  <c:v>147.892125827028</c:v>
                </c:pt>
                <c:pt idx="32700">
                  <c:v>147.89348802392101</c:v>
                </c:pt>
                <c:pt idx="32701">
                  <c:v>147.905289999979</c:v>
                </c:pt>
                <c:pt idx="32702">
                  <c:v>147.918592690092</c:v>
                </c:pt>
                <c:pt idx="32703">
                  <c:v>147.92816225055401</c:v>
                </c:pt>
                <c:pt idx="32704">
                  <c:v>147.93459306658301</c:v>
                </c:pt>
                <c:pt idx="32705">
                  <c:v>147.93888655832399</c:v>
                </c:pt>
                <c:pt idx="32706">
                  <c:v>147.948089229039</c:v>
                </c:pt>
                <c:pt idx="32707">
                  <c:v>147.95958184656399</c:v>
                </c:pt>
                <c:pt idx="32708">
                  <c:v>147.96853017542901</c:v>
                </c:pt>
                <c:pt idx="32709">
                  <c:v>147.98518853663799</c:v>
                </c:pt>
                <c:pt idx="32710">
                  <c:v>148.00265986539901</c:v>
                </c:pt>
                <c:pt idx="32711">
                  <c:v>148.005133500429</c:v>
                </c:pt>
                <c:pt idx="32712">
                  <c:v>148.006319999986</c:v>
                </c:pt>
                <c:pt idx="32713">
                  <c:v>148.011477697608</c:v>
                </c:pt>
                <c:pt idx="32714">
                  <c:v>148.01012362762799</c:v>
                </c:pt>
                <c:pt idx="32715">
                  <c:v>148.00189765321599</c:v>
                </c:pt>
                <c:pt idx="32716">
                  <c:v>147.992525526706</c:v>
                </c:pt>
                <c:pt idx="32717">
                  <c:v>147.98157523120099</c:v>
                </c:pt>
                <c:pt idx="32718">
                  <c:v>147.96702921674401</c:v>
                </c:pt>
                <c:pt idx="32719">
                  <c:v>147.95059830873001</c:v>
                </c:pt>
                <c:pt idx="32720">
                  <c:v>147.93248192970299</c:v>
                </c:pt>
                <c:pt idx="32721">
                  <c:v>147.91395117647599</c:v>
                </c:pt>
                <c:pt idx="32722">
                  <c:v>147.897778547184</c:v>
                </c:pt>
                <c:pt idx="32723">
                  <c:v>147.88729075425599</c:v>
                </c:pt>
                <c:pt idx="32724">
                  <c:v>147.88081649538901</c:v>
                </c:pt>
                <c:pt idx="32725">
                  <c:v>147.882691485013</c:v>
                </c:pt>
                <c:pt idx="32726">
                  <c:v>147.879679999991</c:v>
                </c:pt>
                <c:pt idx="32727">
                  <c:v>147.88040310598601</c:v>
                </c:pt>
                <c:pt idx="32728">
                  <c:v>147.882071874123</c:v>
                </c:pt>
                <c:pt idx="32729">
                  <c:v>147.88412889345</c:v>
                </c:pt>
                <c:pt idx="32730">
                  <c:v>147.88511490122099</c:v>
                </c:pt>
                <c:pt idx="32731">
                  <c:v>147.88300823729199</c:v>
                </c:pt>
                <c:pt idx="32732">
                  <c:v>147.880220586213</c:v>
                </c:pt>
                <c:pt idx="32733">
                  <c:v>147.882091401872</c:v>
                </c:pt>
                <c:pt idx="32734">
                  <c:v>147.88584808987801</c:v>
                </c:pt>
                <c:pt idx="32735">
                  <c:v>147.89425163464099</c:v>
                </c:pt>
                <c:pt idx="32736">
                  <c:v>147.90390242307399</c:v>
                </c:pt>
                <c:pt idx="32737">
                  <c:v>147.90715881514399</c:v>
                </c:pt>
                <c:pt idx="32738">
                  <c:v>147.90418999998101</c:v>
                </c:pt>
                <c:pt idx="32739">
                  <c:v>147.90771552783099</c:v>
                </c:pt>
                <c:pt idx="32740">
                  <c:v>147.91262596508901</c:v>
                </c:pt>
                <c:pt idx="32741">
                  <c:v>147.92362283745999</c:v>
                </c:pt>
                <c:pt idx="32742">
                  <c:v>147.93556480902299</c:v>
                </c:pt>
                <c:pt idx="32743">
                  <c:v>147.94767675331801</c:v>
                </c:pt>
                <c:pt idx="32744">
                  <c:v>147.95801079548701</c:v>
                </c:pt>
                <c:pt idx="32745">
                  <c:v>147.96906215394301</c:v>
                </c:pt>
                <c:pt idx="32746">
                  <c:v>147.98187589370201</c:v>
                </c:pt>
                <c:pt idx="32747">
                  <c:v>147.99330405651099</c:v>
                </c:pt>
                <c:pt idx="32748">
                  <c:v>147.99962999997999</c:v>
                </c:pt>
                <c:pt idx="32749">
                  <c:v>148.000671052217</c:v>
                </c:pt>
                <c:pt idx="32750">
                  <c:v>148.005372913559</c:v>
                </c:pt>
                <c:pt idx="32751">
                  <c:v>148.01179403147299</c:v>
                </c:pt>
                <c:pt idx="32752">
                  <c:v>148.03006108452499</c:v>
                </c:pt>
                <c:pt idx="32753">
                  <c:v>148.04261323065899</c:v>
                </c:pt>
                <c:pt idx="32754">
                  <c:v>148.05597000005201</c:v>
                </c:pt>
                <c:pt idx="32755">
                  <c:v>148.06187940248699</c:v>
                </c:pt>
                <c:pt idx="32756">
                  <c:v>148.05913134514799</c:v>
                </c:pt>
                <c:pt idx="32757">
                  <c:v>148.05619838147399</c:v>
                </c:pt>
                <c:pt idx="32758">
                  <c:v>148.05787297974899</c:v>
                </c:pt>
                <c:pt idx="32759">
                  <c:v>148.06044214352099</c:v>
                </c:pt>
                <c:pt idx="32760">
                  <c:v>148.05792375969099</c:v>
                </c:pt>
                <c:pt idx="32761">
                  <c:v>148.053322236452</c:v>
                </c:pt>
                <c:pt idx="32762">
                  <c:v>148.053769947484</c:v>
                </c:pt>
                <c:pt idx="32763">
                  <c:v>148.05664020065001</c:v>
                </c:pt>
                <c:pt idx="32764">
                  <c:v>148.06635697756701</c:v>
                </c:pt>
                <c:pt idx="32765">
                  <c:v>148.07338792035</c:v>
                </c:pt>
                <c:pt idx="32766">
                  <c:v>148.07548486574001</c:v>
                </c:pt>
                <c:pt idx="32767">
                  <c:v>148.07449768857001</c:v>
                </c:pt>
                <c:pt idx="32768">
                  <c:v>148.07106987921199</c:v>
                </c:pt>
                <c:pt idx="32769">
                  <c:v>148.07957547860201</c:v>
                </c:pt>
                <c:pt idx="32770">
                  <c:v>148.08689999999501</c:v>
                </c:pt>
                <c:pt idx="32771">
                  <c:v>148.09948650307601</c:v>
                </c:pt>
                <c:pt idx="32772">
                  <c:v>148.100028824764</c:v>
                </c:pt>
                <c:pt idx="32773">
                  <c:v>148.081485726544</c:v>
                </c:pt>
                <c:pt idx="32774">
                  <c:v>148.07184919635401</c:v>
                </c:pt>
                <c:pt idx="32775">
                  <c:v>148.06395478164299</c:v>
                </c:pt>
                <c:pt idx="32776">
                  <c:v>148.05681467494799</c:v>
                </c:pt>
                <c:pt idx="32777">
                  <c:v>148.05441854794199</c:v>
                </c:pt>
                <c:pt idx="32778">
                  <c:v>148.056270028386</c:v>
                </c:pt>
                <c:pt idx="32779">
                  <c:v>148.062927339927</c:v>
                </c:pt>
                <c:pt idx="32780">
                  <c:v>148.07061930950499</c:v>
                </c:pt>
                <c:pt idx="32781">
                  <c:v>148.07710740909101</c:v>
                </c:pt>
                <c:pt idx="32782">
                  <c:v>148.08093099564601</c:v>
                </c:pt>
                <c:pt idx="32783">
                  <c:v>148.087922444486</c:v>
                </c:pt>
                <c:pt idx="32784">
                  <c:v>148.096248625334</c:v>
                </c:pt>
                <c:pt idx="32785">
                  <c:v>148.09357000002299</c:v>
                </c:pt>
                <c:pt idx="32786">
                  <c:v>148.09116477318699</c:v>
                </c:pt>
                <c:pt idx="32787">
                  <c:v>148.084624944675</c:v>
                </c:pt>
                <c:pt idx="32788">
                  <c:v>148.07691487563</c:v>
                </c:pt>
                <c:pt idx="32789">
                  <c:v>148.071875944016</c:v>
                </c:pt>
                <c:pt idx="32790">
                  <c:v>148.06491550320999</c:v>
                </c:pt>
                <c:pt idx="32791">
                  <c:v>148.05594268338999</c:v>
                </c:pt>
                <c:pt idx="32792">
                  <c:v>148.047346058035</c:v>
                </c:pt>
                <c:pt idx="32793">
                  <c:v>148.036631051688</c:v>
                </c:pt>
                <c:pt idx="32794">
                  <c:v>148.02624943955999</c:v>
                </c:pt>
                <c:pt idx="32795">
                  <c:v>148.015365386225</c:v>
                </c:pt>
                <c:pt idx="32796">
                  <c:v>148.001369736247</c:v>
                </c:pt>
                <c:pt idx="32797">
                  <c:v>147.99567272079099</c:v>
                </c:pt>
                <c:pt idx="32798">
                  <c:v>147.99141962264201</c:v>
                </c:pt>
                <c:pt idx="32799">
                  <c:v>147.98564000004299</c:v>
                </c:pt>
                <c:pt idx="32800">
                  <c:v>147.98046190265501</c:v>
                </c:pt>
                <c:pt idx="32801">
                  <c:v>147.978616080873</c:v>
                </c:pt>
                <c:pt idx="32802">
                  <c:v>147.98053300984299</c:v>
                </c:pt>
                <c:pt idx="32803">
                  <c:v>147.98540129470999</c:v>
                </c:pt>
                <c:pt idx="32804">
                  <c:v>147.993273031954</c:v>
                </c:pt>
                <c:pt idx="32805">
                  <c:v>148.00157804961799</c:v>
                </c:pt>
                <c:pt idx="32806">
                  <c:v>148.00888113432899</c:v>
                </c:pt>
                <c:pt idx="32807">
                  <c:v>148.01437260812099</c:v>
                </c:pt>
                <c:pt idx="32808">
                  <c:v>148.01280012751801</c:v>
                </c:pt>
                <c:pt idx="32809">
                  <c:v>148.00314871540701</c:v>
                </c:pt>
                <c:pt idx="32810">
                  <c:v>147.986928701815</c:v>
                </c:pt>
                <c:pt idx="32811">
                  <c:v>147.968347733098</c:v>
                </c:pt>
                <c:pt idx="32812">
                  <c:v>147.96303000001001</c:v>
                </c:pt>
                <c:pt idx="32813">
                  <c:v>147.96248037055801</c:v>
                </c:pt>
                <c:pt idx="32814">
                  <c:v>147.95715017385101</c:v>
                </c:pt>
                <c:pt idx="32815">
                  <c:v>147.950659111134</c:v>
                </c:pt>
                <c:pt idx="32816">
                  <c:v>147.94854993281899</c:v>
                </c:pt>
                <c:pt idx="32817">
                  <c:v>147.94765594578499</c:v>
                </c:pt>
                <c:pt idx="32818">
                  <c:v>147.94603454591299</c:v>
                </c:pt>
                <c:pt idx="32819">
                  <c:v>147.94714164465699</c:v>
                </c:pt>
                <c:pt idx="32820">
                  <c:v>147.95520111993599</c:v>
                </c:pt>
                <c:pt idx="32821">
                  <c:v>147.967609425576</c:v>
                </c:pt>
                <c:pt idx="32822">
                  <c:v>147.96788447823201</c:v>
                </c:pt>
                <c:pt idx="32823">
                  <c:v>147.96670794911799</c:v>
                </c:pt>
                <c:pt idx="32824">
                  <c:v>147.962607836628</c:v>
                </c:pt>
                <c:pt idx="32825">
                  <c:v>147.95379025887601</c:v>
                </c:pt>
                <c:pt idx="32826">
                  <c:v>147.939168954693</c:v>
                </c:pt>
                <c:pt idx="32827">
                  <c:v>147.929867080002</c:v>
                </c:pt>
                <c:pt idx="32828">
                  <c:v>147.92642304013199</c:v>
                </c:pt>
                <c:pt idx="32829">
                  <c:v>147.92177999997801</c:v>
                </c:pt>
                <c:pt idx="32830">
                  <c:v>147.91916013232401</c:v>
                </c:pt>
                <c:pt idx="32831">
                  <c:v>147.92287675</c:v>
                </c:pt>
                <c:pt idx="32832">
                  <c:v>147.93056477015099</c:v>
                </c:pt>
                <c:pt idx="32833">
                  <c:v>147.94392919388801</c:v>
                </c:pt>
                <c:pt idx="32834">
                  <c:v>147.95717018702899</c:v>
                </c:pt>
                <c:pt idx="32835">
                  <c:v>147.967287556353</c:v>
                </c:pt>
                <c:pt idx="32836">
                  <c:v>147.97553539877299</c:v>
                </c:pt>
                <c:pt idx="32837">
                  <c:v>147.981331101602</c:v>
                </c:pt>
                <c:pt idx="32838">
                  <c:v>147.981762243226</c:v>
                </c:pt>
                <c:pt idx="32839">
                  <c:v>147.97837620778901</c:v>
                </c:pt>
                <c:pt idx="32840">
                  <c:v>147.97296124774601</c:v>
                </c:pt>
                <c:pt idx="32841">
                  <c:v>147.959757710188</c:v>
                </c:pt>
                <c:pt idx="32842">
                  <c:v>147.950197687485</c:v>
                </c:pt>
                <c:pt idx="32843">
                  <c:v>147.93908999999999</c:v>
                </c:pt>
                <c:pt idx="32844">
                  <c:v>147.92521283814099</c:v>
                </c:pt>
                <c:pt idx="32845">
                  <c:v>147.912065210554</c:v>
                </c:pt>
                <c:pt idx="32846">
                  <c:v>147.89826746664301</c:v>
                </c:pt>
                <c:pt idx="32847">
                  <c:v>147.88593571785199</c:v>
                </c:pt>
                <c:pt idx="32848">
                  <c:v>147.87724945563701</c:v>
                </c:pt>
                <c:pt idx="32849">
                  <c:v>147.87254600722699</c:v>
                </c:pt>
                <c:pt idx="32850">
                  <c:v>147.86914040789799</c:v>
                </c:pt>
                <c:pt idx="32851">
                  <c:v>147.86668336592101</c:v>
                </c:pt>
                <c:pt idx="32852">
                  <c:v>147.86144774846301</c:v>
                </c:pt>
                <c:pt idx="32853">
                  <c:v>147.86243914692699</c:v>
                </c:pt>
                <c:pt idx="32854">
                  <c:v>147.864959999961</c:v>
                </c:pt>
                <c:pt idx="32855">
                  <c:v>147.85931293087199</c:v>
                </c:pt>
                <c:pt idx="32856">
                  <c:v>147.853869194563</c:v>
                </c:pt>
                <c:pt idx="32857">
                  <c:v>147.85246902087701</c:v>
                </c:pt>
                <c:pt idx="32858">
                  <c:v>147.84846702277</c:v>
                </c:pt>
                <c:pt idx="32859">
                  <c:v>147.84554999999901</c:v>
                </c:pt>
                <c:pt idx="32860">
                  <c:v>147.845163445916</c:v>
                </c:pt>
                <c:pt idx="32861">
                  <c:v>147.84685885586299</c:v>
                </c:pt>
                <c:pt idx="32862">
                  <c:v>147.85193167081999</c:v>
                </c:pt>
                <c:pt idx="32863">
                  <c:v>147.85171792681501</c:v>
                </c:pt>
                <c:pt idx="32864">
                  <c:v>147.85357981055199</c:v>
                </c:pt>
                <c:pt idx="32865">
                  <c:v>147.85962135730799</c:v>
                </c:pt>
                <c:pt idx="32866">
                  <c:v>147.863961126877</c:v>
                </c:pt>
                <c:pt idx="32867">
                  <c:v>147.86479000001901</c:v>
                </c:pt>
                <c:pt idx="32868">
                  <c:v>147.86189297694401</c:v>
                </c:pt>
                <c:pt idx="32869">
                  <c:v>147.86664748917701</c:v>
                </c:pt>
                <c:pt idx="32870">
                  <c:v>147.87311975083099</c:v>
                </c:pt>
                <c:pt idx="32871">
                  <c:v>147.882063352134</c:v>
                </c:pt>
                <c:pt idx="32872">
                  <c:v>147.900960995026</c:v>
                </c:pt>
                <c:pt idx="32873">
                  <c:v>147.92439625699299</c:v>
                </c:pt>
                <c:pt idx="32874">
                  <c:v>147.934694398018</c:v>
                </c:pt>
                <c:pt idx="32875">
                  <c:v>147.946088890521</c:v>
                </c:pt>
                <c:pt idx="32876">
                  <c:v>147.953511883879</c:v>
                </c:pt>
                <c:pt idx="32877">
                  <c:v>147.95318014384699</c:v>
                </c:pt>
                <c:pt idx="32878">
                  <c:v>147.95361718878601</c:v>
                </c:pt>
                <c:pt idx="32879">
                  <c:v>147.95795250830599</c:v>
                </c:pt>
                <c:pt idx="32880">
                  <c:v>147.95700902875899</c:v>
                </c:pt>
                <c:pt idx="32881">
                  <c:v>147.95522999997399</c:v>
                </c:pt>
                <c:pt idx="32882">
                  <c:v>147.94918562029301</c:v>
                </c:pt>
                <c:pt idx="32883">
                  <c:v>147.935045940387</c:v>
                </c:pt>
                <c:pt idx="32884">
                  <c:v>147.92828895527299</c:v>
                </c:pt>
                <c:pt idx="32885">
                  <c:v>147.92170017769601</c:v>
                </c:pt>
                <c:pt idx="32886">
                  <c:v>147.912233251988</c:v>
                </c:pt>
                <c:pt idx="32887">
                  <c:v>147.90987541430999</c:v>
                </c:pt>
                <c:pt idx="32888">
                  <c:v>147.91196425345601</c:v>
                </c:pt>
                <c:pt idx="32889">
                  <c:v>147.91374575223</c:v>
                </c:pt>
                <c:pt idx="32890">
                  <c:v>147.914484219607</c:v>
                </c:pt>
                <c:pt idx="32891">
                  <c:v>147.91555040070901</c:v>
                </c:pt>
                <c:pt idx="32892">
                  <c:v>147.912833828397</c:v>
                </c:pt>
                <c:pt idx="32893">
                  <c:v>147.91311999999201</c:v>
                </c:pt>
                <c:pt idx="32894">
                  <c:v>147.91797309160501</c:v>
                </c:pt>
                <c:pt idx="32895">
                  <c:v>147.921707158554</c:v>
                </c:pt>
                <c:pt idx="32896">
                  <c:v>147.92611268114999</c:v>
                </c:pt>
                <c:pt idx="32897">
                  <c:v>147.92971104034899</c:v>
                </c:pt>
                <c:pt idx="32898">
                  <c:v>147.93116855484101</c:v>
                </c:pt>
                <c:pt idx="32899">
                  <c:v>147.93426641656399</c:v>
                </c:pt>
                <c:pt idx="32900">
                  <c:v>147.93813477376401</c:v>
                </c:pt>
                <c:pt idx="32901">
                  <c:v>147.93630494620899</c:v>
                </c:pt>
                <c:pt idx="32902">
                  <c:v>147.93217714433999</c:v>
                </c:pt>
                <c:pt idx="32903">
                  <c:v>147.928613120253</c:v>
                </c:pt>
                <c:pt idx="32904">
                  <c:v>147.91886807317101</c:v>
                </c:pt>
                <c:pt idx="32905">
                  <c:v>147.90672574401901</c:v>
                </c:pt>
                <c:pt idx="32906">
                  <c:v>147.898297527191</c:v>
                </c:pt>
                <c:pt idx="32907">
                  <c:v>147.88821691616499</c:v>
                </c:pt>
                <c:pt idx="32908">
                  <c:v>147.877640000036</c:v>
                </c:pt>
                <c:pt idx="32909">
                  <c:v>147.86334322581601</c:v>
                </c:pt>
                <c:pt idx="32910">
                  <c:v>147.862904160044</c:v>
                </c:pt>
                <c:pt idx="32911">
                  <c:v>147.86400789545499</c:v>
                </c:pt>
                <c:pt idx="32912">
                  <c:v>147.867687692918</c:v>
                </c:pt>
                <c:pt idx="32913">
                  <c:v>147.87460520926899</c:v>
                </c:pt>
                <c:pt idx="32914">
                  <c:v>147.878356385942</c:v>
                </c:pt>
                <c:pt idx="32915">
                  <c:v>147.87631706343899</c:v>
                </c:pt>
                <c:pt idx="32916">
                  <c:v>147.876818784134</c:v>
                </c:pt>
                <c:pt idx="32917">
                  <c:v>147.88003407614499</c:v>
                </c:pt>
                <c:pt idx="32918">
                  <c:v>147.88777739740399</c:v>
                </c:pt>
                <c:pt idx="32919">
                  <c:v>147.89923684734001</c:v>
                </c:pt>
                <c:pt idx="32920">
                  <c:v>147.91478949899599</c:v>
                </c:pt>
                <c:pt idx="32921">
                  <c:v>147.92072891979899</c:v>
                </c:pt>
                <c:pt idx="32922">
                  <c:v>147.924060193092</c:v>
                </c:pt>
                <c:pt idx="32923">
                  <c:v>147.926759420358</c:v>
                </c:pt>
                <c:pt idx="32924">
                  <c:v>147.92654629704799</c:v>
                </c:pt>
                <c:pt idx="32925">
                  <c:v>147.92230000000001</c:v>
                </c:pt>
                <c:pt idx="32926">
                  <c:v>147.92048078978101</c:v>
                </c:pt>
                <c:pt idx="32927">
                  <c:v>147.91927066679</c:v>
                </c:pt>
                <c:pt idx="32928">
                  <c:v>147.92513869848099</c:v>
                </c:pt>
                <c:pt idx="32929">
                  <c:v>147.93344219487199</c:v>
                </c:pt>
                <c:pt idx="32930">
                  <c:v>147.94365419853099</c:v>
                </c:pt>
                <c:pt idx="32931">
                  <c:v>147.955681729698</c:v>
                </c:pt>
                <c:pt idx="32932">
                  <c:v>147.96767727098</c:v>
                </c:pt>
                <c:pt idx="32933">
                  <c:v>147.97734158957701</c:v>
                </c:pt>
                <c:pt idx="32934">
                  <c:v>147.99288699596499</c:v>
                </c:pt>
                <c:pt idx="32935">
                  <c:v>148.00349265472201</c:v>
                </c:pt>
                <c:pt idx="32936">
                  <c:v>148.01051607866</c:v>
                </c:pt>
                <c:pt idx="32937">
                  <c:v>148.01226231980601</c:v>
                </c:pt>
                <c:pt idx="32938">
                  <c:v>148.01644999999601</c:v>
                </c:pt>
                <c:pt idx="32939">
                  <c:v>148.021513505228</c:v>
                </c:pt>
                <c:pt idx="32940">
                  <c:v>148.02822472528999</c:v>
                </c:pt>
                <c:pt idx="32941">
                  <c:v>148.03445909687699</c:v>
                </c:pt>
                <c:pt idx="32942">
                  <c:v>148.035281675682</c:v>
                </c:pt>
                <c:pt idx="32943">
                  <c:v>148.022656779199</c:v>
                </c:pt>
                <c:pt idx="32944">
                  <c:v>148.00789874483601</c:v>
                </c:pt>
                <c:pt idx="32945">
                  <c:v>148.00275401189799</c:v>
                </c:pt>
                <c:pt idx="32946">
                  <c:v>148.00223151117001</c:v>
                </c:pt>
                <c:pt idx="32947">
                  <c:v>148.00855169674</c:v>
                </c:pt>
                <c:pt idx="32948">
                  <c:v>148.018484339705</c:v>
                </c:pt>
                <c:pt idx="32949">
                  <c:v>148.03209135488299</c:v>
                </c:pt>
                <c:pt idx="32950">
                  <c:v>148.043720689536</c:v>
                </c:pt>
                <c:pt idx="32951">
                  <c:v>148.04218800035801</c:v>
                </c:pt>
                <c:pt idx="32952">
                  <c:v>148.04286817027699</c:v>
                </c:pt>
                <c:pt idx="32953">
                  <c:v>148.04963177229499</c:v>
                </c:pt>
                <c:pt idx="32954">
                  <c:v>148.057944383875</c:v>
                </c:pt>
                <c:pt idx="32955">
                  <c:v>148.06689677055999</c:v>
                </c:pt>
                <c:pt idx="32956">
                  <c:v>148.08103791406401</c:v>
                </c:pt>
                <c:pt idx="32957">
                  <c:v>148.092792723657</c:v>
                </c:pt>
                <c:pt idx="32958">
                  <c:v>148.10577631704601</c:v>
                </c:pt>
                <c:pt idx="32959">
                  <c:v>148.11731521110499</c:v>
                </c:pt>
                <c:pt idx="32960">
                  <c:v>148.124806373729</c:v>
                </c:pt>
                <c:pt idx="32961">
                  <c:v>148.12610647583199</c:v>
                </c:pt>
                <c:pt idx="32962">
                  <c:v>148.12247590806001</c:v>
                </c:pt>
                <c:pt idx="32963">
                  <c:v>148.12133363208699</c:v>
                </c:pt>
                <c:pt idx="32964">
                  <c:v>148.11553999998</c:v>
                </c:pt>
                <c:pt idx="32965">
                  <c:v>148.10700660530401</c:v>
                </c:pt>
                <c:pt idx="32966">
                  <c:v>148.09541325077799</c:v>
                </c:pt>
                <c:pt idx="32967">
                  <c:v>148.087686368687</c:v>
                </c:pt>
                <c:pt idx="32968">
                  <c:v>148.08468999997001</c:v>
                </c:pt>
                <c:pt idx="32969">
                  <c:v>148.077006991963</c:v>
                </c:pt>
                <c:pt idx="32970">
                  <c:v>148.067950000042</c:v>
                </c:pt>
                <c:pt idx="32971">
                  <c:v>148.06590087108299</c:v>
                </c:pt>
                <c:pt idx="32972">
                  <c:v>148.05625373118201</c:v>
                </c:pt>
                <c:pt idx="32973">
                  <c:v>148.034840044031</c:v>
                </c:pt>
                <c:pt idx="32974">
                  <c:v>148.00295700411399</c:v>
                </c:pt>
                <c:pt idx="32975">
                  <c:v>147.96708862344099</c:v>
                </c:pt>
                <c:pt idx="32976">
                  <c:v>147.93208357666401</c:v>
                </c:pt>
                <c:pt idx="32977">
                  <c:v>147.90695846190499</c:v>
                </c:pt>
                <c:pt idx="32978">
                  <c:v>147.88733999995</c:v>
                </c:pt>
                <c:pt idx="32979">
                  <c:v>147.878561165782</c:v>
                </c:pt>
                <c:pt idx="32980">
                  <c:v>147.87422717046601</c:v>
                </c:pt>
                <c:pt idx="32981">
                  <c:v>147.86872144518699</c:v>
                </c:pt>
                <c:pt idx="32982">
                  <c:v>147.861813476902</c:v>
                </c:pt>
                <c:pt idx="32983">
                  <c:v>147.85480055542601</c:v>
                </c:pt>
                <c:pt idx="32984">
                  <c:v>147.84930923075001</c:v>
                </c:pt>
                <c:pt idx="32985">
                  <c:v>147.845164440378</c:v>
                </c:pt>
                <c:pt idx="32986">
                  <c:v>147.84128913709</c:v>
                </c:pt>
                <c:pt idx="32987">
                  <c:v>147.844461217429</c:v>
                </c:pt>
                <c:pt idx="32988">
                  <c:v>147.84910669459299</c:v>
                </c:pt>
                <c:pt idx="32989">
                  <c:v>147.85526849124699</c:v>
                </c:pt>
                <c:pt idx="32990">
                  <c:v>147.862209999974</c:v>
                </c:pt>
                <c:pt idx="32991">
                  <c:v>147.863974432323</c:v>
                </c:pt>
                <c:pt idx="32992">
                  <c:v>147.86952879750601</c:v>
                </c:pt>
                <c:pt idx="32993">
                  <c:v>147.87638348197501</c:v>
                </c:pt>
                <c:pt idx="32994">
                  <c:v>147.88489148770901</c:v>
                </c:pt>
                <c:pt idx="32995">
                  <c:v>147.89377986678701</c:v>
                </c:pt>
                <c:pt idx="32996">
                  <c:v>147.90154506654099</c:v>
                </c:pt>
                <c:pt idx="32997">
                  <c:v>147.907320947546</c:v>
                </c:pt>
                <c:pt idx="32998">
                  <c:v>147.91133612509</c:v>
                </c:pt>
                <c:pt idx="32999">
                  <c:v>147.92077611655799</c:v>
                </c:pt>
                <c:pt idx="33000">
                  <c:v>147.93935932255201</c:v>
                </c:pt>
                <c:pt idx="33001">
                  <c:v>147.96371654360601</c:v>
                </c:pt>
                <c:pt idx="33002">
                  <c:v>147.98915367565999</c:v>
                </c:pt>
                <c:pt idx="33003">
                  <c:v>148.012825709195</c:v>
                </c:pt>
                <c:pt idx="33004">
                  <c:v>148.034130525645</c:v>
                </c:pt>
                <c:pt idx="33005">
                  <c:v>148.04501000000201</c:v>
                </c:pt>
                <c:pt idx="33006">
                  <c:v>148.05397772460199</c:v>
                </c:pt>
                <c:pt idx="33007">
                  <c:v>148.064031766543</c:v>
                </c:pt>
                <c:pt idx="33008">
                  <c:v>148.067703725911</c:v>
                </c:pt>
                <c:pt idx="33009">
                  <c:v>148.06943295209601</c:v>
                </c:pt>
                <c:pt idx="33010">
                  <c:v>148.07109317214901</c:v>
                </c:pt>
                <c:pt idx="33011">
                  <c:v>148.07032326329701</c:v>
                </c:pt>
                <c:pt idx="33012">
                  <c:v>148.06663944850399</c:v>
                </c:pt>
                <c:pt idx="33013">
                  <c:v>148.062686142036</c:v>
                </c:pt>
                <c:pt idx="33014">
                  <c:v>148.060214372963</c:v>
                </c:pt>
                <c:pt idx="33015">
                  <c:v>148.06049028032601</c:v>
                </c:pt>
                <c:pt idx="33016">
                  <c:v>148.06127912055001</c:v>
                </c:pt>
                <c:pt idx="33017">
                  <c:v>148.058059506267</c:v>
                </c:pt>
                <c:pt idx="33018">
                  <c:v>148.05498406801999</c:v>
                </c:pt>
                <c:pt idx="33019">
                  <c:v>148.05362423055601</c:v>
                </c:pt>
                <c:pt idx="33020">
                  <c:v>148.04535105340301</c:v>
                </c:pt>
                <c:pt idx="33021">
                  <c:v>148.03765123772899</c:v>
                </c:pt>
                <c:pt idx="33022">
                  <c:v>148.030640000011</c:v>
                </c:pt>
                <c:pt idx="33023">
                  <c:v>148.03436458229299</c:v>
                </c:pt>
                <c:pt idx="33024">
                  <c:v>148.04274299707899</c:v>
                </c:pt>
                <c:pt idx="33025">
                  <c:v>148.05634410179999</c:v>
                </c:pt>
                <c:pt idx="33026">
                  <c:v>148.071461083288</c:v>
                </c:pt>
                <c:pt idx="33027">
                  <c:v>148.07824192127501</c:v>
                </c:pt>
                <c:pt idx="33028">
                  <c:v>148.07675539566301</c:v>
                </c:pt>
                <c:pt idx="33029">
                  <c:v>148.07768470402999</c:v>
                </c:pt>
                <c:pt idx="33030">
                  <c:v>148.08251705533999</c:v>
                </c:pt>
                <c:pt idx="33031">
                  <c:v>148.08304083559901</c:v>
                </c:pt>
                <c:pt idx="33032">
                  <c:v>148.08740245815</c:v>
                </c:pt>
                <c:pt idx="33033">
                  <c:v>148.09510361855001</c:v>
                </c:pt>
                <c:pt idx="33034">
                  <c:v>148.10240000000701</c:v>
                </c:pt>
                <c:pt idx="33035">
                  <c:v>148.09902668489801</c:v>
                </c:pt>
                <c:pt idx="33036">
                  <c:v>148.097227180705</c:v>
                </c:pt>
                <c:pt idx="33037">
                  <c:v>148.09146522011099</c:v>
                </c:pt>
                <c:pt idx="33038">
                  <c:v>148.08562882230299</c:v>
                </c:pt>
                <c:pt idx="33039">
                  <c:v>148.08055072222101</c:v>
                </c:pt>
                <c:pt idx="33040">
                  <c:v>148.07067562986299</c:v>
                </c:pt>
                <c:pt idx="33041">
                  <c:v>148.056543894096</c:v>
                </c:pt>
                <c:pt idx="33042">
                  <c:v>148.03499609827199</c:v>
                </c:pt>
                <c:pt idx="33043">
                  <c:v>148.00802357896501</c:v>
                </c:pt>
                <c:pt idx="33044">
                  <c:v>147.98261372615599</c:v>
                </c:pt>
                <c:pt idx="33045">
                  <c:v>147.95683977832201</c:v>
                </c:pt>
                <c:pt idx="33046">
                  <c:v>147.92840225621001</c:v>
                </c:pt>
                <c:pt idx="33047">
                  <c:v>147.89722807523501</c:v>
                </c:pt>
                <c:pt idx="33048">
                  <c:v>147.866873428606</c:v>
                </c:pt>
                <c:pt idx="33049">
                  <c:v>147.835740000009</c:v>
                </c:pt>
                <c:pt idx="33050">
                  <c:v>147.81519092140701</c:v>
                </c:pt>
                <c:pt idx="33051">
                  <c:v>147.80093434049601</c:v>
                </c:pt>
                <c:pt idx="33052">
                  <c:v>147.79578639587501</c:v>
                </c:pt>
                <c:pt idx="33053">
                  <c:v>147.79499091349101</c:v>
                </c:pt>
                <c:pt idx="33054">
                  <c:v>147.79685470062799</c:v>
                </c:pt>
                <c:pt idx="33055">
                  <c:v>147.80026880340799</c:v>
                </c:pt>
                <c:pt idx="33056">
                  <c:v>147.80557758789499</c:v>
                </c:pt>
                <c:pt idx="33057">
                  <c:v>147.814600021193</c:v>
                </c:pt>
                <c:pt idx="33058">
                  <c:v>147.825617341331</c:v>
                </c:pt>
                <c:pt idx="33059">
                  <c:v>147.83882275699199</c:v>
                </c:pt>
                <c:pt idx="33060">
                  <c:v>147.85107500971699</c:v>
                </c:pt>
                <c:pt idx="33061">
                  <c:v>147.8628806829</c:v>
                </c:pt>
                <c:pt idx="33062">
                  <c:v>147.88293000001499</c:v>
                </c:pt>
                <c:pt idx="33063">
                  <c:v>147.897960380104</c:v>
                </c:pt>
                <c:pt idx="33064">
                  <c:v>147.913647108422</c:v>
                </c:pt>
                <c:pt idx="33065">
                  <c:v>147.92599918247399</c:v>
                </c:pt>
                <c:pt idx="33066">
                  <c:v>147.93577754063199</c:v>
                </c:pt>
                <c:pt idx="33067">
                  <c:v>147.94570912179699</c:v>
                </c:pt>
                <c:pt idx="33068">
                  <c:v>147.95569129114301</c:v>
                </c:pt>
                <c:pt idx="33069">
                  <c:v>147.96655704426701</c:v>
                </c:pt>
                <c:pt idx="33070">
                  <c:v>147.97398356580101</c:v>
                </c:pt>
                <c:pt idx="33071">
                  <c:v>147.97764386326199</c:v>
                </c:pt>
                <c:pt idx="33072">
                  <c:v>147.98218000001</c:v>
                </c:pt>
                <c:pt idx="33073">
                  <c:v>147.98218000002001</c:v>
                </c:pt>
                <c:pt idx="33074">
                  <c:v>147.99313433207701</c:v>
                </c:pt>
                <c:pt idx="33075">
                  <c:v>147.99433999999999</c:v>
                </c:pt>
                <c:pt idx="33076">
                  <c:v>147.99865861019899</c:v>
                </c:pt>
                <c:pt idx="33077">
                  <c:v>148.00174251109101</c:v>
                </c:pt>
                <c:pt idx="33078">
                  <c:v>147.99837451703999</c:v>
                </c:pt>
                <c:pt idx="33079">
                  <c:v>147.990486421724</c:v>
                </c:pt>
                <c:pt idx="33080">
                  <c:v>147.98026769772</c:v>
                </c:pt>
                <c:pt idx="33081">
                  <c:v>147.96970599437401</c:v>
                </c:pt>
                <c:pt idx="33082">
                  <c:v>147.958783976143</c:v>
                </c:pt>
                <c:pt idx="33083">
                  <c:v>147.944452886568</c:v>
                </c:pt>
                <c:pt idx="33084">
                  <c:v>147.93748900534101</c:v>
                </c:pt>
                <c:pt idx="33085">
                  <c:v>147.93062377738201</c:v>
                </c:pt>
                <c:pt idx="33086">
                  <c:v>147.92353273029599</c:v>
                </c:pt>
                <c:pt idx="33087">
                  <c:v>147.923751708927</c:v>
                </c:pt>
                <c:pt idx="33088">
                  <c:v>147.933636800355</c:v>
                </c:pt>
                <c:pt idx="33089">
                  <c:v>147.94265632652201</c:v>
                </c:pt>
                <c:pt idx="33090">
                  <c:v>147.952259999994</c:v>
                </c:pt>
                <c:pt idx="33091">
                  <c:v>147.95628011174799</c:v>
                </c:pt>
                <c:pt idx="33092">
                  <c:v>147.959675571285</c:v>
                </c:pt>
                <c:pt idx="33093">
                  <c:v>147.964876587585</c:v>
                </c:pt>
                <c:pt idx="33094">
                  <c:v>147.96917896060501</c:v>
                </c:pt>
                <c:pt idx="33095">
                  <c:v>147.97063333717901</c:v>
                </c:pt>
                <c:pt idx="33096">
                  <c:v>147.97190101064399</c:v>
                </c:pt>
                <c:pt idx="33097">
                  <c:v>147.97307524828699</c:v>
                </c:pt>
                <c:pt idx="33098">
                  <c:v>147.97185021828801</c:v>
                </c:pt>
                <c:pt idx="33099">
                  <c:v>147.96902744449301</c:v>
                </c:pt>
                <c:pt idx="33100">
                  <c:v>147.966108021868</c:v>
                </c:pt>
                <c:pt idx="33101">
                  <c:v>147.96411515901499</c:v>
                </c:pt>
                <c:pt idx="33102">
                  <c:v>147.96049184178401</c:v>
                </c:pt>
                <c:pt idx="33103">
                  <c:v>147.961670000054</c:v>
                </c:pt>
                <c:pt idx="33104">
                  <c:v>147.959886765541</c:v>
                </c:pt>
                <c:pt idx="33105">
                  <c:v>147.95948702431099</c:v>
                </c:pt>
                <c:pt idx="33106">
                  <c:v>147.95222552326999</c:v>
                </c:pt>
                <c:pt idx="33107">
                  <c:v>147.94119450168401</c:v>
                </c:pt>
                <c:pt idx="33108">
                  <c:v>147.932031237654</c:v>
                </c:pt>
                <c:pt idx="33109">
                  <c:v>147.92576861204401</c:v>
                </c:pt>
                <c:pt idx="33110">
                  <c:v>147.92055058473801</c:v>
                </c:pt>
                <c:pt idx="33111">
                  <c:v>147.918663610435</c:v>
                </c:pt>
                <c:pt idx="33112">
                  <c:v>147.924083292951</c:v>
                </c:pt>
                <c:pt idx="33113">
                  <c:v>147.94207523973299</c:v>
                </c:pt>
                <c:pt idx="33114">
                  <c:v>147.95347970337099</c:v>
                </c:pt>
                <c:pt idx="33115">
                  <c:v>147.961936940474</c:v>
                </c:pt>
                <c:pt idx="33116">
                  <c:v>147.96983000001401</c:v>
                </c:pt>
                <c:pt idx="33117">
                  <c:v>147.974818948272</c:v>
                </c:pt>
                <c:pt idx="33118">
                  <c:v>147.97845185397199</c:v>
                </c:pt>
                <c:pt idx="33119">
                  <c:v>147.981037151847</c:v>
                </c:pt>
                <c:pt idx="33120">
                  <c:v>147.980440036001</c:v>
                </c:pt>
                <c:pt idx="33121">
                  <c:v>147.97685971098099</c:v>
                </c:pt>
                <c:pt idx="33122">
                  <c:v>147.97297582119501</c:v>
                </c:pt>
                <c:pt idx="33123">
                  <c:v>147.96824396294099</c:v>
                </c:pt>
                <c:pt idx="33124">
                  <c:v>147.958077509204</c:v>
                </c:pt>
                <c:pt idx="33125">
                  <c:v>147.947598500802</c:v>
                </c:pt>
                <c:pt idx="33126">
                  <c:v>147.94749859966001</c:v>
                </c:pt>
                <c:pt idx="33127">
                  <c:v>147.94637528816099</c:v>
                </c:pt>
                <c:pt idx="33128">
                  <c:v>147.942428136899</c:v>
                </c:pt>
                <c:pt idx="33129">
                  <c:v>147.94194000001599</c:v>
                </c:pt>
                <c:pt idx="33130">
                  <c:v>147.938604552443</c:v>
                </c:pt>
                <c:pt idx="33131">
                  <c:v>147.93295957482999</c:v>
                </c:pt>
                <c:pt idx="33132">
                  <c:v>147.92742378886399</c:v>
                </c:pt>
                <c:pt idx="33133">
                  <c:v>147.92138925620401</c:v>
                </c:pt>
                <c:pt idx="33134">
                  <c:v>147.914175206007</c:v>
                </c:pt>
                <c:pt idx="33135">
                  <c:v>147.906920277137</c:v>
                </c:pt>
                <c:pt idx="33136">
                  <c:v>147.89885998229201</c:v>
                </c:pt>
                <c:pt idx="33137">
                  <c:v>147.89084598359401</c:v>
                </c:pt>
                <c:pt idx="33138">
                  <c:v>147.881482915329</c:v>
                </c:pt>
                <c:pt idx="33139">
                  <c:v>147.87135385695399</c:v>
                </c:pt>
                <c:pt idx="33140">
                  <c:v>147.86824119373799</c:v>
                </c:pt>
                <c:pt idx="33141">
                  <c:v>147.872647289437</c:v>
                </c:pt>
                <c:pt idx="33142">
                  <c:v>147.88170023549401</c:v>
                </c:pt>
                <c:pt idx="33143">
                  <c:v>147.891359999987</c:v>
                </c:pt>
                <c:pt idx="33144">
                  <c:v>147.90993999998901</c:v>
                </c:pt>
                <c:pt idx="33145">
                  <c:v>147.92535799196901</c:v>
                </c:pt>
                <c:pt idx="33146">
                  <c:v>147.93952419878499</c:v>
                </c:pt>
                <c:pt idx="33147">
                  <c:v>147.94983603932201</c:v>
                </c:pt>
                <c:pt idx="33148">
                  <c:v>147.962085386985</c:v>
                </c:pt>
                <c:pt idx="33149">
                  <c:v>147.981440024959</c:v>
                </c:pt>
                <c:pt idx="33150">
                  <c:v>148.00354099413701</c:v>
                </c:pt>
                <c:pt idx="33151">
                  <c:v>148.02137175750701</c:v>
                </c:pt>
                <c:pt idx="33152">
                  <c:v>148.032709166053</c:v>
                </c:pt>
                <c:pt idx="33153">
                  <c:v>148.03825623325801</c:v>
                </c:pt>
                <c:pt idx="33154">
                  <c:v>148.037111544087</c:v>
                </c:pt>
                <c:pt idx="33155">
                  <c:v>148.037954719494</c:v>
                </c:pt>
                <c:pt idx="33156">
                  <c:v>148.04687966396199</c:v>
                </c:pt>
                <c:pt idx="33157">
                  <c:v>148.06093089542401</c:v>
                </c:pt>
                <c:pt idx="33158">
                  <c:v>148.072800935164</c:v>
                </c:pt>
                <c:pt idx="33159">
                  <c:v>148.08578000001199</c:v>
                </c:pt>
                <c:pt idx="33160">
                  <c:v>148.097127323808</c:v>
                </c:pt>
                <c:pt idx="33161">
                  <c:v>148.11150127955099</c:v>
                </c:pt>
                <c:pt idx="33162">
                  <c:v>148.117198126066</c:v>
                </c:pt>
                <c:pt idx="33163">
                  <c:v>148.11957074033401</c:v>
                </c:pt>
                <c:pt idx="33164">
                  <c:v>148.121848152854</c:v>
                </c:pt>
                <c:pt idx="33165">
                  <c:v>148.12902197018099</c:v>
                </c:pt>
                <c:pt idx="33166">
                  <c:v>148.14285965718699</c:v>
                </c:pt>
                <c:pt idx="33167">
                  <c:v>148.158976083704</c:v>
                </c:pt>
                <c:pt idx="33168">
                  <c:v>148.17077129786</c:v>
                </c:pt>
                <c:pt idx="33169">
                  <c:v>148.17996378149201</c:v>
                </c:pt>
                <c:pt idx="33170">
                  <c:v>148.18505357945801</c:v>
                </c:pt>
                <c:pt idx="33171">
                  <c:v>148.18940852126801</c:v>
                </c:pt>
                <c:pt idx="33172">
                  <c:v>148.18784549888301</c:v>
                </c:pt>
                <c:pt idx="33173">
                  <c:v>148.18103000004399</c:v>
                </c:pt>
                <c:pt idx="33174">
                  <c:v>148.175364295186</c:v>
                </c:pt>
                <c:pt idx="33175">
                  <c:v>148.17059304343701</c:v>
                </c:pt>
                <c:pt idx="33176">
                  <c:v>148.165022454607</c:v>
                </c:pt>
                <c:pt idx="33177">
                  <c:v>148.15913475136199</c:v>
                </c:pt>
                <c:pt idx="33178">
                  <c:v>148.160656025853</c:v>
                </c:pt>
                <c:pt idx="33179">
                  <c:v>148.16324386118899</c:v>
                </c:pt>
                <c:pt idx="33180">
                  <c:v>148.15955000244901</c:v>
                </c:pt>
                <c:pt idx="33181">
                  <c:v>148.15553063115101</c:v>
                </c:pt>
                <c:pt idx="33182">
                  <c:v>148.157010851801</c:v>
                </c:pt>
                <c:pt idx="33183">
                  <c:v>148.16895164185999</c:v>
                </c:pt>
                <c:pt idx="33184">
                  <c:v>148.18183778977499</c:v>
                </c:pt>
                <c:pt idx="33185">
                  <c:v>148.18934999995901</c:v>
                </c:pt>
                <c:pt idx="33186">
                  <c:v>148.19020354065</c:v>
                </c:pt>
                <c:pt idx="33187">
                  <c:v>148.19693156045</c:v>
                </c:pt>
                <c:pt idx="33188">
                  <c:v>148.190759055988</c:v>
                </c:pt>
                <c:pt idx="33189">
                  <c:v>148.16996999999699</c:v>
                </c:pt>
                <c:pt idx="33190">
                  <c:v>148.14127523737201</c:v>
                </c:pt>
                <c:pt idx="33191">
                  <c:v>148.12042663654901</c:v>
                </c:pt>
                <c:pt idx="33192">
                  <c:v>148.09472915904399</c:v>
                </c:pt>
                <c:pt idx="33193">
                  <c:v>148.06020416352399</c:v>
                </c:pt>
                <c:pt idx="33194">
                  <c:v>148.02740560038799</c:v>
                </c:pt>
                <c:pt idx="33195">
                  <c:v>148.016755060056</c:v>
                </c:pt>
                <c:pt idx="33196">
                  <c:v>148.00813402335999</c:v>
                </c:pt>
                <c:pt idx="33197">
                  <c:v>147.99767957750299</c:v>
                </c:pt>
                <c:pt idx="33198">
                  <c:v>147.98602197360901</c:v>
                </c:pt>
                <c:pt idx="33199">
                  <c:v>147.97378873787301</c:v>
                </c:pt>
                <c:pt idx="33200">
                  <c:v>147.967219892164</c:v>
                </c:pt>
                <c:pt idx="33201">
                  <c:v>147.964334685908</c:v>
                </c:pt>
                <c:pt idx="33202">
                  <c:v>147.97051695241399</c:v>
                </c:pt>
                <c:pt idx="33203">
                  <c:v>147.97996698497499</c:v>
                </c:pt>
                <c:pt idx="33204">
                  <c:v>147.989269999991</c:v>
                </c:pt>
                <c:pt idx="33205">
                  <c:v>147.99506552093899</c:v>
                </c:pt>
                <c:pt idx="33206">
                  <c:v>148.00634466908599</c:v>
                </c:pt>
                <c:pt idx="33207">
                  <c:v>148.01998700128601</c:v>
                </c:pt>
                <c:pt idx="33208">
                  <c:v>148.031716926657</c:v>
                </c:pt>
                <c:pt idx="33209">
                  <c:v>148.03462698281101</c:v>
                </c:pt>
                <c:pt idx="33210">
                  <c:v>148.035503312977</c:v>
                </c:pt>
                <c:pt idx="33211">
                  <c:v>148.037192737243</c:v>
                </c:pt>
                <c:pt idx="33212">
                  <c:v>148.03702204281899</c:v>
                </c:pt>
                <c:pt idx="33213">
                  <c:v>148.03553985177501</c:v>
                </c:pt>
                <c:pt idx="33214">
                  <c:v>148.035429154821</c:v>
                </c:pt>
                <c:pt idx="33215">
                  <c:v>148.03334632026699</c:v>
                </c:pt>
                <c:pt idx="33216">
                  <c:v>148.03108365025801</c:v>
                </c:pt>
                <c:pt idx="33217">
                  <c:v>148.02930000004</c:v>
                </c:pt>
                <c:pt idx="33218">
                  <c:v>148.032730242859</c:v>
                </c:pt>
                <c:pt idx="33219">
                  <c:v>148.03882927385499</c:v>
                </c:pt>
                <c:pt idx="33220">
                  <c:v>148.04681419580601</c:v>
                </c:pt>
                <c:pt idx="33221">
                  <c:v>148.05501366643901</c:v>
                </c:pt>
                <c:pt idx="33222">
                  <c:v>148.06423854155801</c:v>
                </c:pt>
                <c:pt idx="33223">
                  <c:v>148.070765018598</c:v>
                </c:pt>
                <c:pt idx="33224">
                  <c:v>148.07494390244099</c:v>
                </c:pt>
                <c:pt idx="33225">
                  <c:v>148.07655649530901</c:v>
                </c:pt>
                <c:pt idx="33226">
                  <c:v>148.07408088458999</c:v>
                </c:pt>
                <c:pt idx="33227">
                  <c:v>148.069175961995</c:v>
                </c:pt>
                <c:pt idx="33228">
                  <c:v>148.05997846220399</c:v>
                </c:pt>
                <c:pt idx="33229">
                  <c:v>148.055388695359</c:v>
                </c:pt>
                <c:pt idx="33230">
                  <c:v>148.05984827875801</c:v>
                </c:pt>
                <c:pt idx="33231">
                  <c:v>148.06956805190799</c:v>
                </c:pt>
                <c:pt idx="33232">
                  <c:v>148.07586999999199</c:v>
                </c:pt>
                <c:pt idx="33233">
                  <c:v>148.07786783248301</c:v>
                </c:pt>
                <c:pt idx="33234">
                  <c:v>148.08382269908</c:v>
                </c:pt>
                <c:pt idx="33235">
                  <c:v>148.08616845960299</c:v>
                </c:pt>
                <c:pt idx="33236">
                  <c:v>148.08321467786999</c:v>
                </c:pt>
                <c:pt idx="33237">
                  <c:v>148.07929133512599</c:v>
                </c:pt>
                <c:pt idx="33238">
                  <c:v>148.076318145942</c:v>
                </c:pt>
                <c:pt idx="33239">
                  <c:v>148.07451285911799</c:v>
                </c:pt>
                <c:pt idx="33240">
                  <c:v>148.07722560610301</c:v>
                </c:pt>
                <c:pt idx="33241">
                  <c:v>148.078549484972</c:v>
                </c:pt>
                <c:pt idx="33242">
                  <c:v>148.08202152202699</c:v>
                </c:pt>
                <c:pt idx="33243">
                  <c:v>148.08435816847901</c:v>
                </c:pt>
                <c:pt idx="33244">
                  <c:v>148.08879547070401</c:v>
                </c:pt>
                <c:pt idx="33245">
                  <c:v>148.10168000001701</c:v>
                </c:pt>
                <c:pt idx="33246">
                  <c:v>148.116602194574</c:v>
                </c:pt>
                <c:pt idx="33247">
                  <c:v>148.12202532779099</c:v>
                </c:pt>
                <c:pt idx="33248">
                  <c:v>148.135548111117</c:v>
                </c:pt>
                <c:pt idx="33249">
                  <c:v>148.145356152543</c:v>
                </c:pt>
                <c:pt idx="33250">
                  <c:v>148.151686467296</c:v>
                </c:pt>
                <c:pt idx="33251">
                  <c:v>148.15829702503501</c:v>
                </c:pt>
                <c:pt idx="33252">
                  <c:v>148.16026841666101</c:v>
                </c:pt>
                <c:pt idx="33253">
                  <c:v>148.15718229026001</c:v>
                </c:pt>
                <c:pt idx="33254">
                  <c:v>148.15178885587801</c:v>
                </c:pt>
                <c:pt idx="33255">
                  <c:v>148.14286577659499</c:v>
                </c:pt>
                <c:pt idx="33256">
                  <c:v>148.13278637912001</c:v>
                </c:pt>
                <c:pt idx="33257">
                  <c:v>148.12538441379201</c:v>
                </c:pt>
                <c:pt idx="33258">
                  <c:v>148.11535100793199</c:v>
                </c:pt>
                <c:pt idx="33259">
                  <c:v>148.09647852795601</c:v>
                </c:pt>
                <c:pt idx="33260">
                  <c:v>148.071047976497</c:v>
                </c:pt>
                <c:pt idx="33261">
                  <c:v>148.04915812431199</c:v>
                </c:pt>
                <c:pt idx="33262">
                  <c:v>148.03853382871401</c:v>
                </c:pt>
                <c:pt idx="33263">
                  <c:v>148.02720524034399</c:v>
                </c:pt>
                <c:pt idx="33264">
                  <c:v>148.02326999998499</c:v>
                </c:pt>
                <c:pt idx="33265">
                  <c:v>148.02482964970201</c:v>
                </c:pt>
                <c:pt idx="33266">
                  <c:v>148.026556622176</c:v>
                </c:pt>
                <c:pt idx="33267">
                  <c:v>148.02699407932499</c:v>
                </c:pt>
                <c:pt idx="33268">
                  <c:v>148.025453661168</c:v>
                </c:pt>
                <c:pt idx="33269">
                  <c:v>148.02287248479701</c:v>
                </c:pt>
                <c:pt idx="33270">
                  <c:v>148.01908106405401</c:v>
                </c:pt>
                <c:pt idx="33271">
                  <c:v>148.00972479968499</c:v>
                </c:pt>
                <c:pt idx="33272">
                  <c:v>147.99861914454499</c:v>
                </c:pt>
                <c:pt idx="33273">
                  <c:v>147.98978527253601</c:v>
                </c:pt>
                <c:pt idx="33274">
                  <c:v>147.981579999952</c:v>
                </c:pt>
                <c:pt idx="33275">
                  <c:v>147.970204434615</c:v>
                </c:pt>
                <c:pt idx="33276">
                  <c:v>147.95520000000599</c:v>
                </c:pt>
                <c:pt idx="33277">
                  <c:v>147.94294532908401</c:v>
                </c:pt>
                <c:pt idx="33278">
                  <c:v>147.93417630632101</c:v>
                </c:pt>
                <c:pt idx="33279">
                  <c:v>147.91941786174999</c:v>
                </c:pt>
                <c:pt idx="33280">
                  <c:v>147.90588222914801</c:v>
                </c:pt>
                <c:pt idx="33281">
                  <c:v>147.89705663023199</c:v>
                </c:pt>
                <c:pt idx="33282">
                  <c:v>147.892275169009</c:v>
                </c:pt>
                <c:pt idx="33283">
                  <c:v>147.89099832011499</c:v>
                </c:pt>
                <c:pt idx="33284">
                  <c:v>147.89516687321901</c:v>
                </c:pt>
                <c:pt idx="33285">
                  <c:v>147.90519001303801</c:v>
                </c:pt>
                <c:pt idx="33286">
                  <c:v>147.921521304913</c:v>
                </c:pt>
                <c:pt idx="33287">
                  <c:v>147.93688750490099</c:v>
                </c:pt>
                <c:pt idx="33288">
                  <c:v>147.94475408618601</c:v>
                </c:pt>
                <c:pt idx="33289">
                  <c:v>147.94772426178</c:v>
                </c:pt>
                <c:pt idx="33290">
                  <c:v>147.94725095180601</c:v>
                </c:pt>
                <c:pt idx="33291">
                  <c:v>147.95642162790099</c:v>
                </c:pt>
                <c:pt idx="33292">
                  <c:v>147.96593524090099</c:v>
                </c:pt>
                <c:pt idx="33293">
                  <c:v>147.971949999983</c:v>
                </c:pt>
                <c:pt idx="33294">
                  <c:v>147.969464687038</c:v>
                </c:pt>
                <c:pt idx="33295">
                  <c:v>147.968690000008</c:v>
                </c:pt>
                <c:pt idx="33296">
                  <c:v>147.96774548670501</c:v>
                </c:pt>
                <c:pt idx="33297">
                  <c:v>147.96485303352699</c:v>
                </c:pt>
                <c:pt idx="33298">
                  <c:v>147.95917141083601</c:v>
                </c:pt>
                <c:pt idx="33299">
                  <c:v>147.95256609721901</c:v>
                </c:pt>
                <c:pt idx="33300">
                  <c:v>147.94934493821501</c:v>
                </c:pt>
                <c:pt idx="33301">
                  <c:v>147.95004653411499</c:v>
                </c:pt>
                <c:pt idx="33302">
                  <c:v>147.95087103244299</c:v>
                </c:pt>
                <c:pt idx="33303">
                  <c:v>147.95337917523599</c:v>
                </c:pt>
                <c:pt idx="33304">
                  <c:v>147.96607197003399</c:v>
                </c:pt>
                <c:pt idx="33305">
                  <c:v>147.972319999978</c:v>
                </c:pt>
                <c:pt idx="33306">
                  <c:v>147.982838008583</c:v>
                </c:pt>
                <c:pt idx="33307">
                  <c:v>147.99124923313201</c:v>
                </c:pt>
                <c:pt idx="33308">
                  <c:v>147.998635458325</c:v>
                </c:pt>
                <c:pt idx="33309">
                  <c:v>148.006767679196</c:v>
                </c:pt>
                <c:pt idx="33310">
                  <c:v>148.01375004223499</c:v>
                </c:pt>
                <c:pt idx="33311">
                  <c:v>148.01897080397299</c:v>
                </c:pt>
                <c:pt idx="33312">
                  <c:v>148.02342886915901</c:v>
                </c:pt>
                <c:pt idx="33313">
                  <c:v>148.02227637359499</c:v>
                </c:pt>
                <c:pt idx="33314">
                  <c:v>148.01911812802899</c:v>
                </c:pt>
                <c:pt idx="33315">
                  <c:v>148.014716137107</c:v>
                </c:pt>
                <c:pt idx="33316">
                  <c:v>148.01033664006201</c:v>
                </c:pt>
                <c:pt idx="33317">
                  <c:v>148.01219318484399</c:v>
                </c:pt>
                <c:pt idx="33318">
                  <c:v>148.013007637024</c:v>
                </c:pt>
                <c:pt idx="33319">
                  <c:v>148.010161760247</c:v>
                </c:pt>
                <c:pt idx="33320">
                  <c:v>148.012911342569</c:v>
                </c:pt>
                <c:pt idx="33321">
                  <c:v>148.01906999996501</c:v>
                </c:pt>
                <c:pt idx="33322">
                  <c:v>148.02283916722499</c:v>
                </c:pt>
                <c:pt idx="33323">
                  <c:v>148.023167524424</c:v>
                </c:pt>
                <c:pt idx="33324">
                  <c:v>148.02241931141199</c:v>
                </c:pt>
                <c:pt idx="33325">
                  <c:v>148.02110798436499</c:v>
                </c:pt>
                <c:pt idx="33326">
                  <c:v>148.02046703882201</c:v>
                </c:pt>
                <c:pt idx="33327">
                  <c:v>148.02452752909301</c:v>
                </c:pt>
                <c:pt idx="33328">
                  <c:v>148.03006899525499</c:v>
                </c:pt>
                <c:pt idx="33329">
                  <c:v>148.03849487774599</c:v>
                </c:pt>
                <c:pt idx="33330">
                  <c:v>148.05028284481801</c:v>
                </c:pt>
                <c:pt idx="33331">
                  <c:v>148.05707057747199</c:v>
                </c:pt>
                <c:pt idx="33332">
                  <c:v>148.055474368565</c:v>
                </c:pt>
                <c:pt idx="33333">
                  <c:v>148.04668517834901</c:v>
                </c:pt>
                <c:pt idx="33334">
                  <c:v>148.03792000002201</c:v>
                </c:pt>
                <c:pt idx="33335">
                  <c:v>148.028902062821</c:v>
                </c:pt>
                <c:pt idx="33336">
                  <c:v>148.02316252240601</c:v>
                </c:pt>
                <c:pt idx="33337">
                  <c:v>148.01756724780299</c:v>
                </c:pt>
                <c:pt idx="33338">
                  <c:v>148.008870882389</c:v>
                </c:pt>
                <c:pt idx="33339">
                  <c:v>147.99548916264399</c:v>
                </c:pt>
                <c:pt idx="33340">
                  <c:v>147.98102861798</c:v>
                </c:pt>
                <c:pt idx="33341">
                  <c:v>147.972682399826</c:v>
                </c:pt>
                <c:pt idx="33342">
                  <c:v>147.967627031879</c:v>
                </c:pt>
                <c:pt idx="33343">
                  <c:v>147.960331486325</c:v>
                </c:pt>
                <c:pt idx="33344">
                  <c:v>147.94973966070199</c:v>
                </c:pt>
                <c:pt idx="33345">
                  <c:v>147.94093586342501</c:v>
                </c:pt>
                <c:pt idx="33346">
                  <c:v>147.93134984767099</c:v>
                </c:pt>
                <c:pt idx="33347">
                  <c:v>147.92741127278501</c:v>
                </c:pt>
                <c:pt idx="33348">
                  <c:v>147.92907204547899</c:v>
                </c:pt>
                <c:pt idx="33349">
                  <c:v>147.93178917038799</c:v>
                </c:pt>
                <c:pt idx="33350">
                  <c:v>147.93649484651201</c:v>
                </c:pt>
                <c:pt idx="33351">
                  <c:v>147.93877609856901</c:v>
                </c:pt>
                <c:pt idx="33352">
                  <c:v>147.93886713312801</c:v>
                </c:pt>
                <c:pt idx="33353">
                  <c:v>147.93601174378301</c:v>
                </c:pt>
                <c:pt idx="33354">
                  <c:v>147.93522457222599</c:v>
                </c:pt>
                <c:pt idx="33355">
                  <c:v>147.94156178281401</c:v>
                </c:pt>
                <c:pt idx="33356">
                  <c:v>147.951297854117</c:v>
                </c:pt>
                <c:pt idx="33357">
                  <c:v>147.96198258163</c:v>
                </c:pt>
                <c:pt idx="33358">
                  <c:v>147.97665620686101</c:v>
                </c:pt>
                <c:pt idx="33359">
                  <c:v>147.99689135450399</c:v>
                </c:pt>
                <c:pt idx="33360">
                  <c:v>148.019039496365</c:v>
                </c:pt>
                <c:pt idx="33361">
                  <c:v>148.03855465343801</c:v>
                </c:pt>
                <c:pt idx="33362">
                  <c:v>148.05156630188</c:v>
                </c:pt>
                <c:pt idx="33363">
                  <c:v>148.05801909792899</c:v>
                </c:pt>
                <c:pt idx="33364">
                  <c:v>148.064266775242</c:v>
                </c:pt>
                <c:pt idx="33365">
                  <c:v>148.06774382600301</c:v>
                </c:pt>
                <c:pt idx="33366">
                  <c:v>148.07321000002099</c:v>
                </c:pt>
                <c:pt idx="33367">
                  <c:v>148.076083182703</c:v>
                </c:pt>
                <c:pt idx="33368">
                  <c:v>148.07345623912099</c:v>
                </c:pt>
                <c:pt idx="33369">
                  <c:v>148.06532872052901</c:v>
                </c:pt>
                <c:pt idx="33370">
                  <c:v>148.05503383214099</c:v>
                </c:pt>
                <c:pt idx="33371">
                  <c:v>148.04921044590299</c:v>
                </c:pt>
                <c:pt idx="33372">
                  <c:v>148.04851576718801</c:v>
                </c:pt>
                <c:pt idx="33373">
                  <c:v>148.04924026549199</c:v>
                </c:pt>
                <c:pt idx="33374">
                  <c:v>148.054704893756</c:v>
                </c:pt>
                <c:pt idx="33375">
                  <c:v>148.06385286073501</c:v>
                </c:pt>
                <c:pt idx="33376">
                  <c:v>148.07064414454101</c:v>
                </c:pt>
                <c:pt idx="33377">
                  <c:v>148.080868950439</c:v>
                </c:pt>
                <c:pt idx="33378">
                  <c:v>148.08686939254301</c:v>
                </c:pt>
                <c:pt idx="33379">
                  <c:v>148.09008654518701</c:v>
                </c:pt>
                <c:pt idx="33380">
                  <c:v>148.10058873829001</c:v>
                </c:pt>
                <c:pt idx="33381">
                  <c:v>148.10802999998199</c:v>
                </c:pt>
                <c:pt idx="33382">
                  <c:v>148.10821647544199</c:v>
                </c:pt>
                <c:pt idx="33383">
                  <c:v>148.10017030479301</c:v>
                </c:pt>
                <c:pt idx="33384">
                  <c:v>148.093635344348</c:v>
                </c:pt>
                <c:pt idx="33385">
                  <c:v>148.08911140939699</c:v>
                </c:pt>
                <c:pt idx="33386">
                  <c:v>148.07929405252901</c:v>
                </c:pt>
                <c:pt idx="33387">
                  <c:v>148.06443484063601</c:v>
                </c:pt>
                <c:pt idx="33388">
                  <c:v>148.05233268135399</c:v>
                </c:pt>
                <c:pt idx="33389">
                  <c:v>148.042402200292</c:v>
                </c:pt>
                <c:pt idx="33390">
                  <c:v>148.03926941714701</c:v>
                </c:pt>
                <c:pt idx="33391">
                  <c:v>148.038644968998</c:v>
                </c:pt>
                <c:pt idx="33392">
                  <c:v>148.040200329762</c:v>
                </c:pt>
                <c:pt idx="33393">
                  <c:v>148.03828852156599</c:v>
                </c:pt>
                <c:pt idx="33394">
                  <c:v>148.03877870870301</c:v>
                </c:pt>
                <c:pt idx="33395">
                  <c:v>148.03179999999699</c:v>
                </c:pt>
                <c:pt idx="33396">
                  <c:v>148.02732661520901</c:v>
                </c:pt>
                <c:pt idx="33397">
                  <c:v>148.019840524584</c:v>
                </c:pt>
                <c:pt idx="33398">
                  <c:v>148.00765333467501</c:v>
                </c:pt>
                <c:pt idx="33399">
                  <c:v>147.99449214724399</c:v>
                </c:pt>
                <c:pt idx="33400">
                  <c:v>147.98577203802299</c:v>
                </c:pt>
                <c:pt idx="33401">
                  <c:v>147.98081970219701</c:v>
                </c:pt>
                <c:pt idx="33402">
                  <c:v>147.973417516447</c:v>
                </c:pt>
                <c:pt idx="33403">
                  <c:v>147.965183852519</c:v>
                </c:pt>
                <c:pt idx="33404">
                  <c:v>147.95667000000901</c:v>
                </c:pt>
                <c:pt idx="33405">
                  <c:v>147.95582728433101</c:v>
                </c:pt>
                <c:pt idx="33406">
                  <c:v>147.948548547733</c:v>
                </c:pt>
                <c:pt idx="33407">
                  <c:v>147.93075999995199</c:v>
                </c:pt>
                <c:pt idx="33408">
                  <c:v>147.91088880826399</c:v>
                </c:pt>
                <c:pt idx="33409">
                  <c:v>147.89016544590399</c:v>
                </c:pt>
                <c:pt idx="33410">
                  <c:v>147.87109633441801</c:v>
                </c:pt>
                <c:pt idx="33411">
                  <c:v>147.86020058221601</c:v>
                </c:pt>
                <c:pt idx="33412">
                  <c:v>147.85687081104601</c:v>
                </c:pt>
                <c:pt idx="33413">
                  <c:v>147.859219894071</c:v>
                </c:pt>
                <c:pt idx="33414">
                  <c:v>147.862716250164</c:v>
                </c:pt>
                <c:pt idx="33415">
                  <c:v>147.86268036511501</c:v>
                </c:pt>
                <c:pt idx="33416">
                  <c:v>147.86018902328101</c:v>
                </c:pt>
                <c:pt idx="33417">
                  <c:v>147.85874352905299</c:v>
                </c:pt>
                <c:pt idx="33418">
                  <c:v>147.85730379780199</c:v>
                </c:pt>
                <c:pt idx="33419">
                  <c:v>147.85795439271101</c:v>
                </c:pt>
                <c:pt idx="33420">
                  <c:v>147.860978385474</c:v>
                </c:pt>
                <c:pt idx="33421">
                  <c:v>147.86224649352599</c:v>
                </c:pt>
                <c:pt idx="33422">
                  <c:v>147.857940000014</c:v>
                </c:pt>
                <c:pt idx="33423">
                  <c:v>147.85561523746699</c:v>
                </c:pt>
                <c:pt idx="33424">
                  <c:v>147.856976806266</c:v>
                </c:pt>
                <c:pt idx="33425">
                  <c:v>147.86014547185101</c:v>
                </c:pt>
                <c:pt idx="33426">
                  <c:v>147.86213319355599</c:v>
                </c:pt>
                <c:pt idx="33427">
                  <c:v>147.86473931855301</c:v>
                </c:pt>
                <c:pt idx="33428">
                  <c:v>147.87198073949301</c:v>
                </c:pt>
                <c:pt idx="33429">
                  <c:v>147.87846205889699</c:v>
                </c:pt>
                <c:pt idx="33430">
                  <c:v>147.87605974524499</c:v>
                </c:pt>
                <c:pt idx="33431">
                  <c:v>147.86993948602299</c:v>
                </c:pt>
                <c:pt idx="33432">
                  <c:v>147.86430194476401</c:v>
                </c:pt>
                <c:pt idx="33433">
                  <c:v>147.852368877261</c:v>
                </c:pt>
                <c:pt idx="33434">
                  <c:v>147.844936023217</c:v>
                </c:pt>
                <c:pt idx="33435">
                  <c:v>147.83956883061001</c:v>
                </c:pt>
                <c:pt idx="33436">
                  <c:v>147.83503228837299</c:v>
                </c:pt>
                <c:pt idx="33437">
                  <c:v>147.811430774065</c:v>
                </c:pt>
                <c:pt idx="33438">
                  <c:v>147.779730072208</c:v>
                </c:pt>
                <c:pt idx="33439">
                  <c:v>147.77945490836001</c:v>
                </c:pt>
                <c:pt idx="33440">
                  <c:v>147.78540798574599</c:v>
                </c:pt>
                <c:pt idx="33441">
                  <c:v>147.790993541403</c:v>
                </c:pt>
                <c:pt idx="33442">
                  <c:v>147.79245335422601</c:v>
                </c:pt>
                <c:pt idx="33443">
                  <c:v>147.792020322257</c:v>
                </c:pt>
                <c:pt idx="33444">
                  <c:v>147.78916057273599</c:v>
                </c:pt>
                <c:pt idx="33445">
                  <c:v>147.791861532339</c:v>
                </c:pt>
                <c:pt idx="33446">
                  <c:v>147.800133547217</c:v>
                </c:pt>
                <c:pt idx="33447">
                  <c:v>147.800517918596</c:v>
                </c:pt>
                <c:pt idx="33448">
                  <c:v>147.79978381617801</c:v>
                </c:pt>
                <c:pt idx="33449">
                  <c:v>147.80278147076601</c:v>
                </c:pt>
                <c:pt idx="33450">
                  <c:v>147.80930999996701</c:v>
                </c:pt>
                <c:pt idx="33451">
                  <c:v>147.81298952897799</c:v>
                </c:pt>
                <c:pt idx="33452">
                  <c:v>147.82306036911001</c:v>
                </c:pt>
                <c:pt idx="33453">
                  <c:v>147.835092060162</c:v>
                </c:pt>
                <c:pt idx="33454">
                  <c:v>147.84585568133801</c:v>
                </c:pt>
                <c:pt idx="33455">
                  <c:v>147.85527736242301</c:v>
                </c:pt>
                <c:pt idx="33456">
                  <c:v>147.86514982277501</c:v>
                </c:pt>
                <c:pt idx="33457">
                  <c:v>147.87683681145401</c:v>
                </c:pt>
                <c:pt idx="33458">
                  <c:v>147.89210270438701</c:v>
                </c:pt>
                <c:pt idx="33459">
                  <c:v>147.90626927682601</c:v>
                </c:pt>
                <c:pt idx="33460">
                  <c:v>147.92112892072899</c:v>
                </c:pt>
                <c:pt idx="33461">
                  <c:v>147.92649668158401</c:v>
                </c:pt>
                <c:pt idx="33462">
                  <c:v>147.930149999956</c:v>
                </c:pt>
                <c:pt idx="33463">
                  <c:v>147.936063382957</c:v>
                </c:pt>
                <c:pt idx="33464">
                  <c:v>147.94175501196099</c:v>
                </c:pt>
                <c:pt idx="33465">
                  <c:v>147.951145177163</c:v>
                </c:pt>
                <c:pt idx="33466">
                  <c:v>147.96367713365501</c:v>
                </c:pt>
                <c:pt idx="33467">
                  <c:v>147.977798679621</c:v>
                </c:pt>
                <c:pt idx="33468">
                  <c:v>147.98964550267399</c:v>
                </c:pt>
                <c:pt idx="33469">
                  <c:v>147.99455841951499</c:v>
                </c:pt>
                <c:pt idx="33470">
                  <c:v>147.998641852247</c:v>
                </c:pt>
                <c:pt idx="33471">
                  <c:v>147.997956261355</c:v>
                </c:pt>
                <c:pt idx="33472">
                  <c:v>148.00102721473701</c:v>
                </c:pt>
                <c:pt idx="33473">
                  <c:v>148.002518111239</c:v>
                </c:pt>
                <c:pt idx="33474">
                  <c:v>148.00373066954199</c:v>
                </c:pt>
                <c:pt idx="33475">
                  <c:v>148.00286999997701</c:v>
                </c:pt>
                <c:pt idx="33476">
                  <c:v>147.99569136687001</c:v>
                </c:pt>
                <c:pt idx="33477">
                  <c:v>147.987735447126</c:v>
                </c:pt>
                <c:pt idx="33478">
                  <c:v>147.97962746159899</c:v>
                </c:pt>
                <c:pt idx="33479">
                  <c:v>147.972679191195</c:v>
                </c:pt>
                <c:pt idx="33480">
                  <c:v>147.970914997438</c:v>
                </c:pt>
                <c:pt idx="33481">
                  <c:v>147.971021729493</c:v>
                </c:pt>
                <c:pt idx="33482">
                  <c:v>147.96791319731099</c:v>
                </c:pt>
                <c:pt idx="33483">
                  <c:v>147.96109230944299</c:v>
                </c:pt>
                <c:pt idx="33484">
                  <c:v>147.952479142942</c:v>
                </c:pt>
                <c:pt idx="33485">
                  <c:v>147.944332960227</c:v>
                </c:pt>
                <c:pt idx="33486">
                  <c:v>147.94081679773501</c:v>
                </c:pt>
                <c:pt idx="33487">
                  <c:v>147.93570100343601</c:v>
                </c:pt>
                <c:pt idx="33488">
                  <c:v>147.93076748782599</c:v>
                </c:pt>
                <c:pt idx="33489">
                  <c:v>147.92882988944999</c:v>
                </c:pt>
                <c:pt idx="33490">
                  <c:v>147.93930415062499</c:v>
                </c:pt>
                <c:pt idx="33491">
                  <c:v>147.95154808108299</c:v>
                </c:pt>
                <c:pt idx="33492">
                  <c:v>147.96677000002401</c:v>
                </c:pt>
                <c:pt idx="33493">
                  <c:v>147.97093415600901</c:v>
                </c:pt>
                <c:pt idx="33494">
                  <c:v>147.97140957443</c:v>
                </c:pt>
                <c:pt idx="33495">
                  <c:v>147.97041425944201</c:v>
                </c:pt>
                <c:pt idx="33496">
                  <c:v>147.97062147367501</c:v>
                </c:pt>
                <c:pt idx="33497">
                  <c:v>147.97053763090901</c:v>
                </c:pt>
                <c:pt idx="33498">
                  <c:v>147.96553871697401</c:v>
                </c:pt>
                <c:pt idx="33499">
                  <c:v>147.957154209126</c:v>
                </c:pt>
                <c:pt idx="33500">
                  <c:v>147.951651938732</c:v>
                </c:pt>
                <c:pt idx="33501">
                  <c:v>147.94741525708901</c:v>
                </c:pt>
                <c:pt idx="33502">
                  <c:v>147.94323584710301</c:v>
                </c:pt>
                <c:pt idx="33503">
                  <c:v>147.941542718319</c:v>
                </c:pt>
                <c:pt idx="33504">
                  <c:v>147.94404016875501</c:v>
                </c:pt>
                <c:pt idx="33505">
                  <c:v>147.95418999997099</c:v>
                </c:pt>
                <c:pt idx="33506">
                  <c:v>147.968277965353</c:v>
                </c:pt>
                <c:pt idx="33507">
                  <c:v>147.984379932027</c:v>
                </c:pt>
                <c:pt idx="33508">
                  <c:v>147.99747626284099</c:v>
                </c:pt>
                <c:pt idx="33509">
                  <c:v>148.00893426127899</c:v>
                </c:pt>
                <c:pt idx="33510">
                  <c:v>148.02053096656701</c:v>
                </c:pt>
                <c:pt idx="33511">
                  <c:v>148.026539999992</c:v>
                </c:pt>
                <c:pt idx="33512">
                  <c:v>148.02964216317</c:v>
                </c:pt>
                <c:pt idx="33513">
                  <c:v>148.036885667788</c:v>
                </c:pt>
                <c:pt idx="33514">
                  <c:v>148.04090253766799</c:v>
                </c:pt>
                <c:pt idx="33515">
                  <c:v>148.042020000039</c:v>
                </c:pt>
                <c:pt idx="33516">
                  <c:v>148.04379522731301</c:v>
                </c:pt>
                <c:pt idx="33517">
                  <c:v>148.053212209489</c:v>
                </c:pt>
                <c:pt idx="33518">
                  <c:v>148.058579437417</c:v>
                </c:pt>
                <c:pt idx="33519">
                  <c:v>148.07051322632299</c:v>
                </c:pt>
                <c:pt idx="33520">
                  <c:v>148.080610000023</c:v>
                </c:pt>
                <c:pt idx="33521">
                  <c:v>148.085956852848</c:v>
                </c:pt>
                <c:pt idx="33522">
                  <c:v>148.08924965126999</c:v>
                </c:pt>
                <c:pt idx="33523">
                  <c:v>148.09320356037401</c:v>
                </c:pt>
                <c:pt idx="33524">
                  <c:v>148.09987936546</c:v>
                </c:pt>
                <c:pt idx="33525">
                  <c:v>148.11118568332199</c:v>
                </c:pt>
                <c:pt idx="33526">
                  <c:v>148.11024329926701</c:v>
                </c:pt>
                <c:pt idx="33527">
                  <c:v>148.10113289607199</c:v>
                </c:pt>
                <c:pt idx="33528">
                  <c:v>148.090488354554</c:v>
                </c:pt>
                <c:pt idx="33529">
                  <c:v>148.08548408463099</c:v>
                </c:pt>
                <c:pt idx="33530">
                  <c:v>148.083403275156</c:v>
                </c:pt>
                <c:pt idx="33531">
                  <c:v>148.084460870713</c:v>
                </c:pt>
                <c:pt idx="33532">
                  <c:v>148.08820999999699</c:v>
                </c:pt>
                <c:pt idx="33533">
                  <c:v>148.09387718979599</c:v>
                </c:pt>
                <c:pt idx="33534">
                  <c:v>148.09787919900299</c:v>
                </c:pt>
                <c:pt idx="33535">
                  <c:v>148.096816590911</c:v>
                </c:pt>
                <c:pt idx="33536">
                  <c:v>148.09233505477101</c:v>
                </c:pt>
                <c:pt idx="33537">
                  <c:v>148.08584791952799</c:v>
                </c:pt>
                <c:pt idx="33538">
                  <c:v>148.07818073134001</c:v>
                </c:pt>
                <c:pt idx="33539">
                  <c:v>148.07232415545599</c:v>
                </c:pt>
                <c:pt idx="33540">
                  <c:v>148.06962799067799</c:v>
                </c:pt>
                <c:pt idx="33541">
                  <c:v>148.069535155079</c:v>
                </c:pt>
                <c:pt idx="33542">
                  <c:v>148.06358461642799</c:v>
                </c:pt>
                <c:pt idx="33543">
                  <c:v>148.056433484059</c:v>
                </c:pt>
                <c:pt idx="33544">
                  <c:v>148.04342404611501</c:v>
                </c:pt>
                <c:pt idx="33545">
                  <c:v>148.031422828014</c:v>
                </c:pt>
                <c:pt idx="33546">
                  <c:v>148.03263918834401</c:v>
                </c:pt>
                <c:pt idx="33547">
                  <c:v>148.03664299996899</c:v>
                </c:pt>
                <c:pt idx="33548">
                  <c:v>148.03796525905699</c:v>
                </c:pt>
                <c:pt idx="33549">
                  <c:v>148.02710162083699</c:v>
                </c:pt>
                <c:pt idx="33550">
                  <c:v>148.003676505112</c:v>
                </c:pt>
                <c:pt idx="33551">
                  <c:v>147.99404031732601</c:v>
                </c:pt>
                <c:pt idx="33552">
                  <c:v>147.99191303814499</c:v>
                </c:pt>
                <c:pt idx="33553">
                  <c:v>147.992264989891</c:v>
                </c:pt>
                <c:pt idx="33554">
                  <c:v>147.993103901957</c:v>
                </c:pt>
                <c:pt idx="33555">
                  <c:v>147.992901172698</c:v>
                </c:pt>
                <c:pt idx="33556">
                  <c:v>147.99822748490899</c:v>
                </c:pt>
                <c:pt idx="33557">
                  <c:v>148.003270000009</c:v>
                </c:pt>
                <c:pt idx="33558">
                  <c:v>148.00591124148499</c:v>
                </c:pt>
                <c:pt idx="33559">
                  <c:v>148.003603771136</c:v>
                </c:pt>
                <c:pt idx="33560">
                  <c:v>148.003051323287</c:v>
                </c:pt>
                <c:pt idx="33561">
                  <c:v>148.00536619929201</c:v>
                </c:pt>
                <c:pt idx="33562">
                  <c:v>148.00671542700701</c:v>
                </c:pt>
                <c:pt idx="33563">
                  <c:v>148.00441522150899</c:v>
                </c:pt>
                <c:pt idx="33564">
                  <c:v>147.997100265184</c:v>
                </c:pt>
                <c:pt idx="33565">
                  <c:v>147.985636600563</c:v>
                </c:pt>
                <c:pt idx="33566">
                  <c:v>147.97213704723001</c:v>
                </c:pt>
                <c:pt idx="33567">
                  <c:v>147.95511239092099</c:v>
                </c:pt>
                <c:pt idx="33568">
                  <c:v>147.94545110378201</c:v>
                </c:pt>
                <c:pt idx="33569">
                  <c:v>147.937612974492</c:v>
                </c:pt>
                <c:pt idx="33570">
                  <c:v>147.93285612844701</c:v>
                </c:pt>
                <c:pt idx="33571">
                  <c:v>147.93168999999801</c:v>
                </c:pt>
                <c:pt idx="33572">
                  <c:v>147.92151983578901</c:v>
                </c:pt>
                <c:pt idx="33573">
                  <c:v>147.90804578898999</c:v>
                </c:pt>
                <c:pt idx="33574">
                  <c:v>147.887726968626</c:v>
                </c:pt>
                <c:pt idx="33575">
                  <c:v>147.86923584021201</c:v>
                </c:pt>
                <c:pt idx="33576">
                  <c:v>147.85681331901699</c:v>
                </c:pt>
                <c:pt idx="33577">
                  <c:v>147.85147980926399</c:v>
                </c:pt>
                <c:pt idx="33578">
                  <c:v>147.850660667558</c:v>
                </c:pt>
                <c:pt idx="33579">
                  <c:v>147.85020605097699</c:v>
                </c:pt>
                <c:pt idx="33580">
                  <c:v>147.848617126893</c:v>
                </c:pt>
                <c:pt idx="33581">
                  <c:v>147.84326361931301</c:v>
                </c:pt>
                <c:pt idx="33582">
                  <c:v>147.84197715097301</c:v>
                </c:pt>
                <c:pt idx="33583">
                  <c:v>147.84912604005899</c:v>
                </c:pt>
                <c:pt idx="33584">
                  <c:v>147.848871123577</c:v>
                </c:pt>
                <c:pt idx="33585">
                  <c:v>147.84541000002699</c:v>
                </c:pt>
                <c:pt idx="33586">
                  <c:v>147.84200958639201</c:v>
                </c:pt>
                <c:pt idx="33587">
                  <c:v>147.839375575698</c:v>
                </c:pt>
                <c:pt idx="33588">
                  <c:v>147.83896861779201</c:v>
                </c:pt>
                <c:pt idx="33589">
                  <c:v>147.841371206216</c:v>
                </c:pt>
                <c:pt idx="33590">
                  <c:v>147.847104665833</c:v>
                </c:pt>
                <c:pt idx="33591">
                  <c:v>147.85403189112299</c:v>
                </c:pt>
                <c:pt idx="33592">
                  <c:v>147.859838192441</c:v>
                </c:pt>
                <c:pt idx="33593">
                  <c:v>147.86828289543101</c:v>
                </c:pt>
                <c:pt idx="33594">
                  <c:v>147.87331311193199</c:v>
                </c:pt>
                <c:pt idx="33595">
                  <c:v>147.872326583366</c:v>
                </c:pt>
                <c:pt idx="33596">
                  <c:v>147.87113380211599</c:v>
                </c:pt>
                <c:pt idx="33597">
                  <c:v>147.86764172748499</c:v>
                </c:pt>
                <c:pt idx="33598">
                  <c:v>147.869920313699</c:v>
                </c:pt>
                <c:pt idx="33599">
                  <c:v>147.871580000026</c:v>
                </c:pt>
                <c:pt idx="33600">
                  <c:v>147.87045252715799</c:v>
                </c:pt>
                <c:pt idx="33601">
                  <c:v>147.878716138914</c:v>
                </c:pt>
                <c:pt idx="33602">
                  <c:v>147.89927024536101</c:v>
                </c:pt>
                <c:pt idx="33603">
                  <c:v>147.917983772762</c:v>
                </c:pt>
                <c:pt idx="33604">
                  <c:v>147.94122872973099</c:v>
                </c:pt>
                <c:pt idx="33605">
                  <c:v>147.96730026646401</c:v>
                </c:pt>
                <c:pt idx="33606">
                  <c:v>147.99183163702</c:v>
                </c:pt>
                <c:pt idx="33607">
                  <c:v>148.00278767586099</c:v>
                </c:pt>
                <c:pt idx="33608">
                  <c:v>148.01010854069099</c:v>
                </c:pt>
                <c:pt idx="33609">
                  <c:v>148.00860308439201</c:v>
                </c:pt>
                <c:pt idx="33610">
                  <c:v>148.01154999997601</c:v>
                </c:pt>
                <c:pt idx="33611">
                  <c:v>148.014672583698</c:v>
                </c:pt>
                <c:pt idx="33612">
                  <c:v>148.017640792658</c:v>
                </c:pt>
                <c:pt idx="33613">
                  <c:v>148.01639542216699</c:v>
                </c:pt>
                <c:pt idx="33614">
                  <c:v>148.01212709812501</c:v>
                </c:pt>
                <c:pt idx="33615">
                  <c:v>148.00931999998301</c:v>
                </c:pt>
                <c:pt idx="33616">
                  <c:v>148.007045325684</c:v>
                </c:pt>
                <c:pt idx="33617">
                  <c:v>147.99958192646801</c:v>
                </c:pt>
                <c:pt idx="33618">
                  <c:v>147.99594092278801</c:v>
                </c:pt>
                <c:pt idx="33619">
                  <c:v>147.98596183022201</c:v>
                </c:pt>
                <c:pt idx="33620">
                  <c:v>147.98440561416501</c:v>
                </c:pt>
                <c:pt idx="33621">
                  <c:v>147.97391999998899</c:v>
                </c:pt>
                <c:pt idx="33622">
                  <c:v>147.96241467541199</c:v>
                </c:pt>
                <c:pt idx="33623">
                  <c:v>147.95128470719899</c:v>
                </c:pt>
                <c:pt idx="33624">
                  <c:v>147.94190245152799</c:v>
                </c:pt>
                <c:pt idx="33625">
                  <c:v>147.937965084653</c:v>
                </c:pt>
                <c:pt idx="33626">
                  <c:v>147.93312918043401</c:v>
                </c:pt>
                <c:pt idx="33627">
                  <c:v>147.928743033686</c:v>
                </c:pt>
                <c:pt idx="33628">
                  <c:v>147.928008809868</c:v>
                </c:pt>
                <c:pt idx="33629">
                  <c:v>147.92695823155901</c:v>
                </c:pt>
                <c:pt idx="33630">
                  <c:v>147.92444773654199</c:v>
                </c:pt>
                <c:pt idx="33631">
                  <c:v>147.92886719513999</c:v>
                </c:pt>
                <c:pt idx="33632">
                  <c:v>147.93400003421999</c:v>
                </c:pt>
                <c:pt idx="33633">
                  <c:v>147.937848768121</c:v>
                </c:pt>
                <c:pt idx="33634">
                  <c:v>147.939319999942</c:v>
                </c:pt>
                <c:pt idx="33635">
                  <c:v>147.94492393402001</c:v>
                </c:pt>
                <c:pt idx="33636">
                  <c:v>147.95965210812</c:v>
                </c:pt>
                <c:pt idx="33637">
                  <c:v>147.97700405332699</c:v>
                </c:pt>
                <c:pt idx="33638">
                  <c:v>147.99438410049001</c:v>
                </c:pt>
                <c:pt idx="33639">
                  <c:v>148.01449286344399</c:v>
                </c:pt>
                <c:pt idx="33640">
                  <c:v>148.029902030937</c:v>
                </c:pt>
                <c:pt idx="33641">
                  <c:v>148.042678959396</c:v>
                </c:pt>
                <c:pt idx="33642">
                  <c:v>148.04849384901399</c:v>
                </c:pt>
                <c:pt idx="33643">
                  <c:v>148.04457436011199</c:v>
                </c:pt>
                <c:pt idx="33644">
                  <c:v>148.034357134212</c:v>
                </c:pt>
                <c:pt idx="33645">
                  <c:v>148.016679999937</c:v>
                </c:pt>
                <c:pt idx="33646">
                  <c:v>147.99722153737599</c:v>
                </c:pt>
                <c:pt idx="33647">
                  <c:v>147.97856869074201</c:v>
                </c:pt>
                <c:pt idx="33648">
                  <c:v>147.971171559602</c:v>
                </c:pt>
                <c:pt idx="33649">
                  <c:v>147.96378937933599</c:v>
                </c:pt>
                <c:pt idx="33650">
                  <c:v>147.95011862640999</c:v>
                </c:pt>
                <c:pt idx="33651">
                  <c:v>147.932969064795</c:v>
                </c:pt>
                <c:pt idx="33652">
                  <c:v>147.92954643379801</c:v>
                </c:pt>
                <c:pt idx="33653">
                  <c:v>147.936573288982</c:v>
                </c:pt>
                <c:pt idx="33654">
                  <c:v>147.94624015062999</c:v>
                </c:pt>
                <c:pt idx="33655">
                  <c:v>147.95454782221501</c:v>
                </c:pt>
                <c:pt idx="33656">
                  <c:v>147.961840000004</c:v>
                </c:pt>
                <c:pt idx="33657">
                  <c:v>147.966760203284</c:v>
                </c:pt>
                <c:pt idx="33658">
                  <c:v>147.97053392262501</c:v>
                </c:pt>
                <c:pt idx="33659">
                  <c:v>147.97003787683701</c:v>
                </c:pt>
                <c:pt idx="33660">
                  <c:v>147.96413014200101</c:v>
                </c:pt>
                <c:pt idx="33661">
                  <c:v>147.95110082939999</c:v>
                </c:pt>
                <c:pt idx="33662">
                  <c:v>147.93760011138701</c:v>
                </c:pt>
                <c:pt idx="33663">
                  <c:v>147.93297238997701</c:v>
                </c:pt>
                <c:pt idx="33664">
                  <c:v>147.930733916283</c:v>
                </c:pt>
                <c:pt idx="33665">
                  <c:v>147.92361815847201</c:v>
                </c:pt>
                <c:pt idx="33666">
                  <c:v>147.91397263796199</c:v>
                </c:pt>
                <c:pt idx="33667">
                  <c:v>147.90661449927799</c:v>
                </c:pt>
                <c:pt idx="33668">
                  <c:v>147.90515544290801</c:v>
                </c:pt>
                <c:pt idx="33669">
                  <c:v>147.90166472050399</c:v>
                </c:pt>
                <c:pt idx="33670">
                  <c:v>147.893110000023</c:v>
                </c:pt>
                <c:pt idx="33671">
                  <c:v>147.889228725729</c:v>
                </c:pt>
                <c:pt idx="33672">
                  <c:v>147.886683880633</c:v>
                </c:pt>
                <c:pt idx="33673">
                  <c:v>147.885549486744</c:v>
                </c:pt>
                <c:pt idx="33674">
                  <c:v>147.883821056107</c:v>
                </c:pt>
                <c:pt idx="33675">
                  <c:v>147.882301597723</c:v>
                </c:pt>
                <c:pt idx="33676">
                  <c:v>147.882396273528</c:v>
                </c:pt>
                <c:pt idx="33677">
                  <c:v>147.885943589032</c:v>
                </c:pt>
                <c:pt idx="33678">
                  <c:v>147.89536917760501</c:v>
                </c:pt>
                <c:pt idx="33679">
                  <c:v>147.90723498999699</c:v>
                </c:pt>
                <c:pt idx="33680">
                  <c:v>147.92218668832001</c:v>
                </c:pt>
                <c:pt idx="33681">
                  <c:v>147.933134086157</c:v>
                </c:pt>
                <c:pt idx="33682">
                  <c:v>147.944736436987</c:v>
                </c:pt>
                <c:pt idx="33683">
                  <c:v>147.946560000028</c:v>
                </c:pt>
                <c:pt idx="33684">
                  <c:v>147.94544959248</c:v>
                </c:pt>
                <c:pt idx="33685">
                  <c:v>147.94401390330901</c:v>
                </c:pt>
                <c:pt idx="33686">
                  <c:v>147.943518359146</c:v>
                </c:pt>
                <c:pt idx="33687">
                  <c:v>147.94206626399901</c:v>
                </c:pt>
                <c:pt idx="33688">
                  <c:v>147.93828571660501</c:v>
                </c:pt>
                <c:pt idx="33689">
                  <c:v>147.936458662262</c:v>
                </c:pt>
                <c:pt idx="33690">
                  <c:v>147.94035950650999</c:v>
                </c:pt>
                <c:pt idx="33691">
                  <c:v>147.94840975755201</c:v>
                </c:pt>
                <c:pt idx="33692">
                  <c:v>147.95904531784399</c:v>
                </c:pt>
                <c:pt idx="33693">
                  <c:v>147.968058666182</c:v>
                </c:pt>
                <c:pt idx="33694">
                  <c:v>147.971902955242</c:v>
                </c:pt>
                <c:pt idx="33695">
                  <c:v>147.97923000000301</c:v>
                </c:pt>
                <c:pt idx="33696">
                  <c:v>147.98165235018101</c:v>
                </c:pt>
                <c:pt idx="33697">
                  <c:v>147.98290772506201</c:v>
                </c:pt>
                <c:pt idx="33698">
                  <c:v>147.98415535661101</c:v>
                </c:pt>
                <c:pt idx="33699">
                  <c:v>147.983073129562</c:v>
                </c:pt>
                <c:pt idx="33700">
                  <c:v>147.97997724042301</c:v>
                </c:pt>
                <c:pt idx="33701">
                  <c:v>147.97441040012399</c:v>
                </c:pt>
                <c:pt idx="33702">
                  <c:v>147.965636023478</c:v>
                </c:pt>
                <c:pt idx="33703">
                  <c:v>147.956735591692</c:v>
                </c:pt>
                <c:pt idx="33704">
                  <c:v>147.94883453490701</c:v>
                </c:pt>
                <c:pt idx="33705">
                  <c:v>147.942618498352</c:v>
                </c:pt>
                <c:pt idx="33706">
                  <c:v>147.93652889727099</c:v>
                </c:pt>
                <c:pt idx="33707">
                  <c:v>147.93313896158</c:v>
                </c:pt>
                <c:pt idx="33708">
                  <c:v>147.929394871254</c:v>
                </c:pt>
                <c:pt idx="33709">
                  <c:v>147.92285584840499</c:v>
                </c:pt>
                <c:pt idx="33710">
                  <c:v>147.916690000024</c:v>
                </c:pt>
                <c:pt idx="33711">
                  <c:v>147.909265631886</c:v>
                </c:pt>
                <c:pt idx="33712">
                  <c:v>147.905337492332</c:v>
                </c:pt>
                <c:pt idx="33713">
                  <c:v>147.90174164272</c:v>
                </c:pt>
                <c:pt idx="33714">
                  <c:v>147.891900507477</c:v>
                </c:pt>
                <c:pt idx="33715">
                  <c:v>147.87820220461199</c:v>
                </c:pt>
                <c:pt idx="33716">
                  <c:v>147.86661666038501</c:v>
                </c:pt>
                <c:pt idx="33717">
                  <c:v>147.861541847767</c:v>
                </c:pt>
                <c:pt idx="33718">
                  <c:v>147.861649134331</c:v>
                </c:pt>
                <c:pt idx="33719">
                  <c:v>147.85811291167801</c:v>
                </c:pt>
                <c:pt idx="33720">
                  <c:v>147.842129324589</c:v>
                </c:pt>
                <c:pt idx="33721">
                  <c:v>147.82180555141301</c:v>
                </c:pt>
                <c:pt idx="33722">
                  <c:v>147.80621000002799</c:v>
                </c:pt>
                <c:pt idx="33723">
                  <c:v>147.80545750412199</c:v>
                </c:pt>
                <c:pt idx="33724">
                  <c:v>147.79309606067</c:v>
                </c:pt>
                <c:pt idx="33725">
                  <c:v>147.78700000001001</c:v>
                </c:pt>
                <c:pt idx="33726">
                  <c:v>147.785833138046</c:v>
                </c:pt>
                <c:pt idx="33727">
                  <c:v>147.774949953218</c:v>
                </c:pt>
                <c:pt idx="33728">
                  <c:v>147.76172751594399</c:v>
                </c:pt>
                <c:pt idx="33729">
                  <c:v>147.74053529135901</c:v>
                </c:pt>
                <c:pt idx="33730">
                  <c:v>147.72094266467201</c:v>
                </c:pt>
                <c:pt idx="33731">
                  <c:v>147.71077246074299</c:v>
                </c:pt>
                <c:pt idx="33732">
                  <c:v>147.71061345488201</c:v>
                </c:pt>
                <c:pt idx="33733">
                  <c:v>147.71262472634501</c:v>
                </c:pt>
                <c:pt idx="33734">
                  <c:v>147.71527942457399</c:v>
                </c:pt>
                <c:pt idx="33735">
                  <c:v>147.721161636993</c:v>
                </c:pt>
                <c:pt idx="33736">
                  <c:v>147.72798617329801</c:v>
                </c:pt>
                <c:pt idx="33737">
                  <c:v>147.73385712404499</c:v>
                </c:pt>
                <c:pt idx="33738">
                  <c:v>147.74001995689</c:v>
                </c:pt>
                <c:pt idx="33739">
                  <c:v>147.74464616564501</c:v>
                </c:pt>
                <c:pt idx="33740">
                  <c:v>147.75425621597</c:v>
                </c:pt>
                <c:pt idx="33741">
                  <c:v>147.766800000025</c:v>
                </c:pt>
                <c:pt idx="33742">
                  <c:v>147.779163815365</c:v>
                </c:pt>
                <c:pt idx="33743">
                  <c:v>147.791513630065</c:v>
                </c:pt>
                <c:pt idx="33744">
                  <c:v>147.806723425374</c:v>
                </c:pt>
                <c:pt idx="33745">
                  <c:v>147.82006684723899</c:v>
                </c:pt>
                <c:pt idx="33746">
                  <c:v>147.83452176665099</c:v>
                </c:pt>
                <c:pt idx="33747">
                  <c:v>147.85019971982601</c:v>
                </c:pt>
                <c:pt idx="33748">
                  <c:v>147.863002918973</c:v>
                </c:pt>
                <c:pt idx="33749">
                  <c:v>147.87262989313101</c:v>
                </c:pt>
                <c:pt idx="33750">
                  <c:v>147.88137191580901</c:v>
                </c:pt>
                <c:pt idx="33751">
                  <c:v>147.890258841069</c:v>
                </c:pt>
                <c:pt idx="33752">
                  <c:v>147.90079081292399</c:v>
                </c:pt>
                <c:pt idx="33753">
                  <c:v>147.90942194711999</c:v>
                </c:pt>
                <c:pt idx="33754">
                  <c:v>147.91702580901</c:v>
                </c:pt>
                <c:pt idx="33755">
                  <c:v>147.921840535294</c:v>
                </c:pt>
                <c:pt idx="33756">
                  <c:v>147.92322649186701</c:v>
                </c:pt>
                <c:pt idx="33757">
                  <c:v>147.91800296085299</c:v>
                </c:pt>
                <c:pt idx="33758">
                  <c:v>147.90488999994199</c:v>
                </c:pt>
                <c:pt idx="33759">
                  <c:v>147.89099908145201</c:v>
                </c:pt>
                <c:pt idx="33760">
                  <c:v>147.87886750521099</c:v>
                </c:pt>
                <c:pt idx="33761">
                  <c:v>147.87122173680399</c:v>
                </c:pt>
                <c:pt idx="33762">
                  <c:v>147.87288601055999</c:v>
                </c:pt>
                <c:pt idx="33763">
                  <c:v>147.884034474592</c:v>
                </c:pt>
                <c:pt idx="33764">
                  <c:v>147.911630686168</c:v>
                </c:pt>
                <c:pt idx="33765">
                  <c:v>147.95665315039699</c:v>
                </c:pt>
                <c:pt idx="33766">
                  <c:v>147.998430826337</c:v>
                </c:pt>
                <c:pt idx="33767">
                  <c:v>148.02615863603501</c:v>
                </c:pt>
                <c:pt idx="33768">
                  <c:v>148.044905401715</c:v>
                </c:pt>
                <c:pt idx="33769">
                  <c:v>148.05501287579</c:v>
                </c:pt>
                <c:pt idx="33770">
                  <c:v>148.06105457787001</c:v>
                </c:pt>
                <c:pt idx="33771">
                  <c:v>148.06288086447699</c:v>
                </c:pt>
                <c:pt idx="33772">
                  <c:v>148.060959999956</c:v>
                </c:pt>
                <c:pt idx="33773">
                  <c:v>148.05413499770901</c:v>
                </c:pt>
                <c:pt idx="33774">
                  <c:v>148.050668420991</c:v>
                </c:pt>
                <c:pt idx="33775">
                  <c:v>148.047773948779</c:v>
                </c:pt>
                <c:pt idx="33776">
                  <c:v>148.047076280901</c:v>
                </c:pt>
                <c:pt idx="33777">
                  <c:v>148.04930157612699</c:v>
                </c:pt>
                <c:pt idx="33778">
                  <c:v>148.05448566206999</c:v>
                </c:pt>
                <c:pt idx="33779">
                  <c:v>148.064067330683</c:v>
                </c:pt>
                <c:pt idx="33780">
                  <c:v>148.08025121475299</c:v>
                </c:pt>
                <c:pt idx="33781">
                  <c:v>148.090008485905</c:v>
                </c:pt>
                <c:pt idx="33782">
                  <c:v>148.09343438953599</c:v>
                </c:pt>
                <c:pt idx="33783">
                  <c:v>148.09396371833299</c:v>
                </c:pt>
                <c:pt idx="33784">
                  <c:v>148.092144264496</c:v>
                </c:pt>
                <c:pt idx="33785">
                  <c:v>148.08780000002599</c:v>
                </c:pt>
                <c:pt idx="33786">
                  <c:v>148.08852888015201</c:v>
                </c:pt>
                <c:pt idx="33787">
                  <c:v>148.09443884837901</c:v>
                </c:pt>
                <c:pt idx="33788">
                  <c:v>148.10238060207499</c:v>
                </c:pt>
                <c:pt idx="33789">
                  <c:v>148.10471141720501</c:v>
                </c:pt>
                <c:pt idx="33790">
                  <c:v>148.10177835712599</c:v>
                </c:pt>
                <c:pt idx="33791">
                  <c:v>148.09056439051801</c:v>
                </c:pt>
                <c:pt idx="33792">
                  <c:v>148.06307148957401</c:v>
                </c:pt>
                <c:pt idx="33793">
                  <c:v>148.03882208269599</c:v>
                </c:pt>
                <c:pt idx="33794">
                  <c:v>148.033106140879</c:v>
                </c:pt>
                <c:pt idx="33795">
                  <c:v>148.03119638656199</c:v>
                </c:pt>
                <c:pt idx="33796">
                  <c:v>148.030994138382</c:v>
                </c:pt>
                <c:pt idx="33797">
                  <c:v>148.018709999978</c:v>
                </c:pt>
                <c:pt idx="33798">
                  <c:v>148.005703587601</c:v>
                </c:pt>
                <c:pt idx="33799">
                  <c:v>148.00066973188601</c:v>
                </c:pt>
                <c:pt idx="33800">
                  <c:v>147.995319699319</c:v>
                </c:pt>
                <c:pt idx="33801">
                  <c:v>147.989654508017</c:v>
                </c:pt>
                <c:pt idx="33802">
                  <c:v>147.98001052550299</c:v>
                </c:pt>
                <c:pt idx="33803">
                  <c:v>147.96625026455101</c:v>
                </c:pt>
                <c:pt idx="33804">
                  <c:v>147.95369344398401</c:v>
                </c:pt>
                <c:pt idx="33805">
                  <c:v>147.94142364349699</c:v>
                </c:pt>
                <c:pt idx="33806">
                  <c:v>147.93064576601299</c:v>
                </c:pt>
                <c:pt idx="33807">
                  <c:v>147.92162160580801</c:v>
                </c:pt>
                <c:pt idx="33808">
                  <c:v>147.911458128654</c:v>
                </c:pt>
                <c:pt idx="33809">
                  <c:v>147.90431281704201</c:v>
                </c:pt>
                <c:pt idx="33810">
                  <c:v>147.89888965401099</c:v>
                </c:pt>
                <c:pt idx="33811">
                  <c:v>147.899690000036</c:v>
                </c:pt>
                <c:pt idx="33812">
                  <c:v>147.905182426192</c:v>
                </c:pt>
                <c:pt idx="33813">
                  <c:v>147.91485944717101</c:v>
                </c:pt>
                <c:pt idx="33814">
                  <c:v>147.92707106238799</c:v>
                </c:pt>
                <c:pt idx="33815">
                  <c:v>147.94348458701</c:v>
                </c:pt>
                <c:pt idx="33816">
                  <c:v>147.959056531036</c:v>
                </c:pt>
                <c:pt idx="33817">
                  <c:v>147.971823265382</c:v>
                </c:pt>
                <c:pt idx="33818">
                  <c:v>147.97990534508699</c:v>
                </c:pt>
                <c:pt idx="33819">
                  <c:v>147.97913184172199</c:v>
                </c:pt>
                <c:pt idx="33820">
                  <c:v>147.970804551051</c:v>
                </c:pt>
                <c:pt idx="33821">
                  <c:v>147.961457319868</c:v>
                </c:pt>
                <c:pt idx="33822">
                  <c:v>147.959963622543</c:v>
                </c:pt>
                <c:pt idx="33823">
                  <c:v>147.96722451869499</c:v>
                </c:pt>
                <c:pt idx="33824">
                  <c:v>147.97384999998101</c:v>
                </c:pt>
                <c:pt idx="33825">
                  <c:v>147.97314663738001</c:v>
                </c:pt>
                <c:pt idx="33826">
                  <c:v>147.96979652887299</c:v>
                </c:pt>
                <c:pt idx="33827">
                  <c:v>147.96490146877599</c:v>
                </c:pt>
                <c:pt idx="33828">
                  <c:v>147.96015988891</c:v>
                </c:pt>
                <c:pt idx="33829">
                  <c:v>147.95659987778001</c:v>
                </c:pt>
                <c:pt idx="33830">
                  <c:v>147.955030000005</c:v>
                </c:pt>
                <c:pt idx="33831">
                  <c:v>147.95413218776801</c:v>
                </c:pt>
                <c:pt idx="33832">
                  <c:v>147.95311169456301</c:v>
                </c:pt>
                <c:pt idx="33833">
                  <c:v>147.954682667274</c:v>
                </c:pt>
                <c:pt idx="33834">
                  <c:v>147.94945141292399</c:v>
                </c:pt>
                <c:pt idx="33835">
                  <c:v>147.94374485615799</c:v>
                </c:pt>
                <c:pt idx="33836">
                  <c:v>147.94580437673301</c:v>
                </c:pt>
                <c:pt idx="33837">
                  <c:v>147.944379999982</c:v>
                </c:pt>
                <c:pt idx="33838">
                  <c:v>147.944763137839</c:v>
                </c:pt>
                <c:pt idx="33839">
                  <c:v>147.94695917462201</c:v>
                </c:pt>
                <c:pt idx="33840">
                  <c:v>147.95285756565499</c:v>
                </c:pt>
                <c:pt idx="33841">
                  <c:v>147.96029083320701</c:v>
                </c:pt>
                <c:pt idx="33842">
                  <c:v>147.96821313311301</c:v>
                </c:pt>
                <c:pt idx="33843">
                  <c:v>147.97849698152001</c:v>
                </c:pt>
                <c:pt idx="33844">
                  <c:v>147.987192301139</c:v>
                </c:pt>
                <c:pt idx="33845">
                  <c:v>147.98724685652701</c:v>
                </c:pt>
                <c:pt idx="33846">
                  <c:v>147.99110249678199</c:v>
                </c:pt>
                <c:pt idx="33847">
                  <c:v>147.997774290021</c:v>
                </c:pt>
                <c:pt idx="33848">
                  <c:v>148.00225951702001</c:v>
                </c:pt>
                <c:pt idx="33849">
                  <c:v>148.006868026045</c:v>
                </c:pt>
                <c:pt idx="33850">
                  <c:v>148.00634398410199</c:v>
                </c:pt>
                <c:pt idx="33851">
                  <c:v>148.000519999983</c:v>
                </c:pt>
                <c:pt idx="33852">
                  <c:v>147.99679248032101</c:v>
                </c:pt>
                <c:pt idx="33853">
                  <c:v>147.989172221367</c:v>
                </c:pt>
                <c:pt idx="33854">
                  <c:v>147.984074359678</c:v>
                </c:pt>
                <c:pt idx="33855">
                  <c:v>147.984208807209</c:v>
                </c:pt>
                <c:pt idx="33856">
                  <c:v>147.98500909412701</c:v>
                </c:pt>
                <c:pt idx="33857">
                  <c:v>147.98645238729699</c:v>
                </c:pt>
                <c:pt idx="33858">
                  <c:v>147.98523406761899</c:v>
                </c:pt>
                <c:pt idx="33859">
                  <c:v>147.97909746514699</c:v>
                </c:pt>
                <c:pt idx="33860">
                  <c:v>147.974107914011</c:v>
                </c:pt>
                <c:pt idx="33861">
                  <c:v>147.97482876070401</c:v>
                </c:pt>
                <c:pt idx="33862">
                  <c:v>147.977870247418</c:v>
                </c:pt>
                <c:pt idx="33863">
                  <c:v>147.977596173059</c:v>
                </c:pt>
                <c:pt idx="33864">
                  <c:v>147.976940939657</c:v>
                </c:pt>
                <c:pt idx="33865">
                  <c:v>147.979440691467</c:v>
                </c:pt>
                <c:pt idx="33866">
                  <c:v>147.99032999995501</c:v>
                </c:pt>
                <c:pt idx="33867">
                  <c:v>147.99847560728699</c:v>
                </c:pt>
                <c:pt idx="33868">
                  <c:v>148.007941709162</c:v>
                </c:pt>
                <c:pt idx="33869">
                  <c:v>148.02209284900499</c:v>
                </c:pt>
                <c:pt idx="33870">
                  <c:v>148.03569558879499</c:v>
                </c:pt>
                <c:pt idx="33871">
                  <c:v>148.04484466408101</c:v>
                </c:pt>
                <c:pt idx="33872">
                  <c:v>148.051086547512</c:v>
                </c:pt>
                <c:pt idx="33873">
                  <c:v>148.05760141305001</c:v>
                </c:pt>
                <c:pt idx="33874">
                  <c:v>148.064850032224</c:v>
                </c:pt>
                <c:pt idx="33875">
                  <c:v>148.068113880505</c:v>
                </c:pt>
                <c:pt idx="33876">
                  <c:v>148.074593082652</c:v>
                </c:pt>
                <c:pt idx="33877">
                  <c:v>148.083980000059</c:v>
                </c:pt>
                <c:pt idx="33878">
                  <c:v>148.092480871314</c:v>
                </c:pt>
                <c:pt idx="33879">
                  <c:v>148.09816975627899</c:v>
                </c:pt>
                <c:pt idx="33880">
                  <c:v>148.106805875715</c:v>
                </c:pt>
                <c:pt idx="33881">
                  <c:v>148.108006393621</c:v>
                </c:pt>
                <c:pt idx="33882">
                  <c:v>148.10026684736701</c:v>
                </c:pt>
                <c:pt idx="33883">
                  <c:v>148.090964590932</c:v>
                </c:pt>
                <c:pt idx="33884">
                  <c:v>148.08255288889001</c:v>
                </c:pt>
                <c:pt idx="33885">
                  <c:v>148.07332934520301</c:v>
                </c:pt>
                <c:pt idx="33886">
                  <c:v>148.05768965348301</c:v>
                </c:pt>
                <c:pt idx="33887">
                  <c:v>148.04395112304701</c:v>
                </c:pt>
                <c:pt idx="33888">
                  <c:v>148.03280276890001</c:v>
                </c:pt>
                <c:pt idx="33889">
                  <c:v>148.02330653250399</c:v>
                </c:pt>
                <c:pt idx="33890">
                  <c:v>148.01297910912299</c:v>
                </c:pt>
                <c:pt idx="33891">
                  <c:v>147.995270000011</c:v>
                </c:pt>
                <c:pt idx="33892">
                  <c:v>147.98370284290101</c:v>
                </c:pt>
                <c:pt idx="33893">
                  <c:v>147.97521873370701</c:v>
                </c:pt>
                <c:pt idx="33894">
                  <c:v>147.96824285222101</c:v>
                </c:pt>
                <c:pt idx="33895">
                  <c:v>147.96503223587999</c:v>
                </c:pt>
                <c:pt idx="33896">
                  <c:v>147.96825878541</c:v>
                </c:pt>
                <c:pt idx="33897">
                  <c:v>147.97611040000899</c:v>
                </c:pt>
                <c:pt idx="33898">
                  <c:v>147.980638090074</c:v>
                </c:pt>
                <c:pt idx="33899">
                  <c:v>147.98435374302699</c:v>
                </c:pt>
                <c:pt idx="33900">
                  <c:v>147.989814490675</c:v>
                </c:pt>
                <c:pt idx="33901">
                  <c:v>147.993573317977</c:v>
                </c:pt>
                <c:pt idx="33902">
                  <c:v>148.00103573504401</c:v>
                </c:pt>
                <c:pt idx="33903">
                  <c:v>147.99907796681899</c:v>
                </c:pt>
                <c:pt idx="33904">
                  <c:v>147.99520168406801</c:v>
                </c:pt>
                <c:pt idx="33905">
                  <c:v>147.990127946661</c:v>
                </c:pt>
                <c:pt idx="33906">
                  <c:v>147.987174287367</c:v>
                </c:pt>
                <c:pt idx="33907">
                  <c:v>147.98826794229799</c:v>
                </c:pt>
                <c:pt idx="33908">
                  <c:v>147.98930697460801</c:v>
                </c:pt>
                <c:pt idx="33909">
                  <c:v>147.98642263765501</c:v>
                </c:pt>
                <c:pt idx="33910">
                  <c:v>147.983375606903</c:v>
                </c:pt>
                <c:pt idx="33911">
                  <c:v>147.98711811710101</c:v>
                </c:pt>
                <c:pt idx="33912">
                  <c:v>147.999796499746</c:v>
                </c:pt>
                <c:pt idx="33913">
                  <c:v>148.01542932314601</c:v>
                </c:pt>
                <c:pt idx="33914">
                  <c:v>148.026950000021</c:v>
                </c:pt>
                <c:pt idx="33915">
                  <c:v>148.03806203765001</c:v>
                </c:pt>
                <c:pt idx="33916">
                  <c:v>148.048184346786</c:v>
                </c:pt>
                <c:pt idx="33917">
                  <c:v>148.05356619768199</c:v>
                </c:pt>
                <c:pt idx="33918">
                  <c:v>148.05564334266401</c:v>
                </c:pt>
                <c:pt idx="33919">
                  <c:v>148.0512147327</c:v>
                </c:pt>
                <c:pt idx="33920">
                  <c:v>148.04023053704401</c:v>
                </c:pt>
                <c:pt idx="33921">
                  <c:v>148.02798232552101</c:v>
                </c:pt>
                <c:pt idx="33922">
                  <c:v>148.01641231020201</c:v>
                </c:pt>
                <c:pt idx="33923">
                  <c:v>148.00379935556299</c:v>
                </c:pt>
                <c:pt idx="33924">
                  <c:v>147.992374586024</c:v>
                </c:pt>
                <c:pt idx="33925">
                  <c:v>147.99260089705999</c:v>
                </c:pt>
                <c:pt idx="33926">
                  <c:v>147.994835706667</c:v>
                </c:pt>
                <c:pt idx="33927">
                  <c:v>148.00657314997201</c:v>
                </c:pt>
                <c:pt idx="33928">
                  <c:v>148.01628202558999</c:v>
                </c:pt>
                <c:pt idx="33929">
                  <c:v>148.020245568462</c:v>
                </c:pt>
                <c:pt idx="33930">
                  <c:v>148.02634449757599</c:v>
                </c:pt>
                <c:pt idx="33931">
                  <c:v>148.0284096046</c:v>
                </c:pt>
                <c:pt idx="33932">
                  <c:v>148.02643114313</c:v>
                </c:pt>
                <c:pt idx="33933">
                  <c:v>148.02733074705301</c:v>
                </c:pt>
                <c:pt idx="33934">
                  <c:v>148.02671595707699</c:v>
                </c:pt>
                <c:pt idx="33935">
                  <c:v>148.02218753431299</c:v>
                </c:pt>
                <c:pt idx="33936">
                  <c:v>148.01398317528401</c:v>
                </c:pt>
                <c:pt idx="33937">
                  <c:v>148.01405000003899</c:v>
                </c:pt>
                <c:pt idx="33938">
                  <c:v>148.01694548149899</c:v>
                </c:pt>
                <c:pt idx="33939">
                  <c:v>148.01729000003101</c:v>
                </c:pt>
                <c:pt idx="33940">
                  <c:v>148.01534485326499</c:v>
                </c:pt>
                <c:pt idx="33941">
                  <c:v>148.01385406595401</c:v>
                </c:pt>
                <c:pt idx="33942">
                  <c:v>148.01362065533399</c:v>
                </c:pt>
                <c:pt idx="33943">
                  <c:v>148.016423394604</c:v>
                </c:pt>
                <c:pt idx="33944">
                  <c:v>148.02329055561299</c:v>
                </c:pt>
                <c:pt idx="33945">
                  <c:v>148.031329433721</c:v>
                </c:pt>
                <c:pt idx="33946">
                  <c:v>148.04116141016101</c:v>
                </c:pt>
                <c:pt idx="33947">
                  <c:v>148.048935785152</c:v>
                </c:pt>
                <c:pt idx="33948">
                  <c:v>148.05412980173301</c:v>
                </c:pt>
                <c:pt idx="33949">
                  <c:v>148.05656999270099</c:v>
                </c:pt>
                <c:pt idx="33950">
                  <c:v>148.05665001352099</c:v>
                </c:pt>
                <c:pt idx="33951">
                  <c:v>148.05460594469901</c:v>
                </c:pt>
                <c:pt idx="33952">
                  <c:v>148.05333709030199</c:v>
                </c:pt>
                <c:pt idx="33953">
                  <c:v>148.05153000001701</c:v>
                </c:pt>
                <c:pt idx="33954">
                  <c:v>148.04739697095599</c:v>
                </c:pt>
                <c:pt idx="33955">
                  <c:v>148.04149230275999</c:v>
                </c:pt>
                <c:pt idx="33956">
                  <c:v>148.037985624914</c:v>
                </c:pt>
                <c:pt idx="33957">
                  <c:v>148.035126911021</c:v>
                </c:pt>
                <c:pt idx="33958">
                  <c:v>148.032291795878</c:v>
                </c:pt>
                <c:pt idx="33959">
                  <c:v>148.03246702835199</c:v>
                </c:pt>
                <c:pt idx="33960">
                  <c:v>148.03561822235699</c:v>
                </c:pt>
                <c:pt idx="33961">
                  <c:v>148.03730635863201</c:v>
                </c:pt>
                <c:pt idx="33962">
                  <c:v>148.02721239708001</c:v>
                </c:pt>
                <c:pt idx="33963">
                  <c:v>148.01209719393299</c:v>
                </c:pt>
                <c:pt idx="33964">
                  <c:v>147.992242144074</c:v>
                </c:pt>
                <c:pt idx="33965">
                  <c:v>147.97614563913399</c:v>
                </c:pt>
                <c:pt idx="33966">
                  <c:v>147.96989672815701</c:v>
                </c:pt>
                <c:pt idx="33967">
                  <c:v>147.971940000035</c:v>
                </c:pt>
                <c:pt idx="33968">
                  <c:v>147.97615660134801</c:v>
                </c:pt>
                <c:pt idx="33969">
                  <c:v>147.97915851195799</c:v>
                </c:pt>
                <c:pt idx="33970">
                  <c:v>147.981914831556</c:v>
                </c:pt>
                <c:pt idx="33971">
                  <c:v>147.981989153771</c:v>
                </c:pt>
                <c:pt idx="33972">
                  <c:v>147.97919281269799</c:v>
                </c:pt>
                <c:pt idx="33973">
                  <c:v>147.97350908666999</c:v>
                </c:pt>
                <c:pt idx="33974">
                  <c:v>147.96581252014701</c:v>
                </c:pt>
                <c:pt idx="33975">
                  <c:v>147.95888406463899</c:v>
                </c:pt>
                <c:pt idx="33976">
                  <c:v>147.95288694760799</c:v>
                </c:pt>
                <c:pt idx="33977">
                  <c:v>147.94830556081999</c:v>
                </c:pt>
                <c:pt idx="33978">
                  <c:v>147.94402001944201</c:v>
                </c:pt>
                <c:pt idx="33979">
                  <c:v>147.943534052643</c:v>
                </c:pt>
                <c:pt idx="33980">
                  <c:v>147.944409999996</c:v>
                </c:pt>
                <c:pt idx="33981">
                  <c:v>147.944078347051</c:v>
                </c:pt>
                <c:pt idx="33982">
                  <c:v>147.93518128644999</c:v>
                </c:pt>
                <c:pt idx="33983">
                  <c:v>147.92735688727799</c:v>
                </c:pt>
                <c:pt idx="33984">
                  <c:v>147.92290426839</c:v>
                </c:pt>
                <c:pt idx="33985">
                  <c:v>147.91967876365001</c:v>
                </c:pt>
                <c:pt idx="33986">
                  <c:v>147.91665822736101</c:v>
                </c:pt>
                <c:pt idx="33987">
                  <c:v>147.915951162108</c:v>
                </c:pt>
                <c:pt idx="33988">
                  <c:v>147.919371078735</c:v>
                </c:pt>
                <c:pt idx="33989">
                  <c:v>147.91990370788301</c:v>
                </c:pt>
                <c:pt idx="33990">
                  <c:v>147.922868934652</c:v>
                </c:pt>
                <c:pt idx="33991">
                  <c:v>147.93308317011301</c:v>
                </c:pt>
                <c:pt idx="33992">
                  <c:v>147.94831871478399</c:v>
                </c:pt>
                <c:pt idx="33993">
                  <c:v>147.956789999997</c:v>
                </c:pt>
                <c:pt idx="33994">
                  <c:v>147.95650507369101</c:v>
                </c:pt>
                <c:pt idx="33995">
                  <c:v>147.95095257577199</c:v>
                </c:pt>
                <c:pt idx="33996">
                  <c:v>147.944041221172</c:v>
                </c:pt>
                <c:pt idx="33997">
                  <c:v>147.93386811185499</c:v>
                </c:pt>
                <c:pt idx="33998">
                  <c:v>147.91982640059899</c:v>
                </c:pt>
                <c:pt idx="33999">
                  <c:v>147.90537512481299</c:v>
                </c:pt>
                <c:pt idx="34000">
                  <c:v>147.893071009869</c:v>
                </c:pt>
                <c:pt idx="34001">
                  <c:v>147.880564401306</c:v>
                </c:pt>
                <c:pt idx="34002">
                  <c:v>147.86767540658701</c:v>
                </c:pt>
                <c:pt idx="34003">
                  <c:v>147.85104568492099</c:v>
                </c:pt>
                <c:pt idx="34004">
                  <c:v>147.836438325046</c:v>
                </c:pt>
                <c:pt idx="34005">
                  <c:v>147.82151639063801</c:v>
                </c:pt>
                <c:pt idx="34006">
                  <c:v>147.821109999952</c:v>
                </c:pt>
                <c:pt idx="34007">
                  <c:v>147.82106926781299</c:v>
                </c:pt>
                <c:pt idx="34008">
                  <c:v>147.82595474649801</c:v>
                </c:pt>
                <c:pt idx="34009">
                  <c:v>147.82954016559199</c:v>
                </c:pt>
                <c:pt idx="34010">
                  <c:v>147.830414664329</c:v>
                </c:pt>
                <c:pt idx="34011">
                  <c:v>147.83217441780801</c:v>
                </c:pt>
                <c:pt idx="34012">
                  <c:v>147.83704245688401</c:v>
                </c:pt>
                <c:pt idx="34013">
                  <c:v>147.84495615291399</c:v>
                </c:pt>
                <c:pt idx="34014">
                  <c:v>147.85260185621101</c:v>
                </c:pt>
                <c:pt idx="34015">
                  <c:v>147.85663526496401</c:v>
                </c:pt>
                <c:pt idx="34016">
                  <c:v>147.85760244279001</c:v>
                </c:pt>
                <c:pt idx="34017">
                  <c:v>147.85437258000701</c:v>
                </c:pt>
                <c:pt idx="34018">
                  <c:v>147.85838000005401</c:v>
                </c:pt>
                <c:pt idx="34019">
                  <c:v>147.859878907775</c:v>
                </c:pt>
                <c:pt idx="34020">
                  <c:v>147.866785010814</c:v>
                </c:pt>
                <c:pt idx="34021">
                  <c:v>147.87615664805301</c:v>
                </c:pt>
                <c:pt idx="34022">
                  <c:v>147.884583975673</c:v>
                </c:pt>
                <c:pt idx="34023">
                  <c:v>147.88915774052199</c:v>
                </c:pt>
                <c:pt idx="34024">
                  <c:v>147.88804382418701</c:v>
                </c:pt>
                <c:pt idx="34025">
                  <c:v>147.881365673652</c:v>
                </c:pt>
                <c:pt idx="34026">
                  <c:v>147.87359915203101</c:v>
                </c:pt>
                <c:pt idx="34027">
                  <c:v>147.865091037262</c:v>
                </c:pt>
                <c:pt idx="34028">
                  <c:v>147.86260999998299</c:v>
                </c:pt>
                <c:pt idx="34029">
                  <c:v>147.86102882405501</c:v>
                </c:pt>
                <c:pt idx="34030">
                  <c:v>147.85544414392899</c:v>
                </c:pt>
                <c:pt idx="34031">
                  <c:v>147.855990376129</c:v>
                </c:pt>
                <c:pt idx="34032">
                  <c:v>147.85935632201</c:v>
                </c:pt>
                <c:pt idx="34033">
                  <c:v>147.86069625673201</c:v>
                </c:pt>
                <c:pt idx="34034">
                  <c:v>147.857545675631</c:v>
                </c:pt>
                <c:pt idx="34035">
                  <c:v>147.84862005594101</c:v>
                </c:pt>
                <c:pt idx="34036">
                  <c:v>147.83442514427301</c:v>
                </c:pt>
                <c:pt idx="34037">
                  <c:v>147.81662284079101</c:v>
                </c:pt>
                <c:pt idx="34038">
                  <c:v>147.80515934933399</c:v>
                </c:pt>
                <c:pt idx="34039">
                  <c:v>147.79409453590301</c:v>
                </c:pt>
                <c:pt idx="34040">
                  <c:v>147.77906787275501</c:v>
                </c:pt>
                <c:pt idx="34041">
                  <c:v>147.76772999997399</c:v>
                </c:pt>
                <c:pt idx="34042">
                  <c:v>147.763051985998</c:v>
                </c:pt>
                <c:pt idx="34043">
                  <c:v>147.76149733206901</c:v>
                </c:pt>
                <c:pt idx="34044">
                  <c:v>147.76307683181599</c:v>
                </c:pt>
                <c:pt idx="34045">
                  <c:v>147.76456925446701</c:v>
                </c:pt>
                <c:pt idx="34046">
                  <c:v>147.76466806812601</c:v>
                </c:pt>
                <c:pt idx="34047">
                  <c:v>147.76622557139501</c:v>
                </c:pt>
                <c:pt idx="34048">
                  <c:v>147.768757975933</c:v>
                </c:pt>
                <c:pt idx="34049">
                  <c:v>147.76937720494701</c:v>
                </c:pt>
                <c:pt idx="34050">
                  <c:v>147.76659999999501</c:v>
                </c:pt>
                <c:pt idx="34051">
                  <c:v>147.765216390761</c:v>
                </c:pt>
                <c:pt idx="34052">
                  <c:v>147.757071466892</c:v>
                </c:pt>
                <c:pt idx="34053">
                  <c:v>147.742561683437</c:v>
                </c:pt>
                <c:pt idx="34054">
                  <c:v>147.73255437563699</c:v>
                </c:pt>
                <c:pt idx="34055">
                  <c:v>147.73118999999201</c:v>
                </c:pt>
                <c:pt idx="34056">
                  <c:v>147.72862764207801</c:v>
                </c:pt>
                <c:pt idx="34057">
                  <c:v>147.72108849272399</c:v>
                </c:pt>
                <c:pt idx="34058">
                  <c:v>147.71966419713399</c:v>
                </c:pt>
                <c:pt idx="34059">
                  <c:v>147.727561029772</c:v>
                </c:pt>
                <c:pt idx="34060">
                  <c:v>147.73825063113699</c:v>
                </c:pt>
                <c:pt idx="34061">
                  <c:v>147.749074028037</c:v>
                </c:pt>
                <c:pt idx="34062">
                  <c:v>147.76155398207001</c:v>
                </c:pt>
                <c:pt idx="34063">
                  <c:v>147.77585813509901</c:v>
                </c:pt>
                <c:pt idx="34064">
                  <c:v>147.793277169475</c:v>
                </c:pt>
                <c:pt idx="34065">
                  <c:v>147.812365274808</c:v>
                </c:pt>
                <c:pt idx="34066">
                  <c:v>147.82356993887399</c:v>
                </c:pt>
                <c:pt idx="34067">
                  <c:v>147.83057272327699</c:v>
                </c:pt>
                <c:pt idx="34068">
                  <c:v>147.845639999968</c:v>
                </c:pt>
                <c:pt idx="34069">
                  <c:v>147.859146814344</c:v>
                </c:pt>
                <c:pt idx="34070">
                  <c:v>147.87400268210499</c:v>
                </c:pt>
                <c:pt idx="34071">
                  <c:v>147.886500136368</c:v>
                </c:pt>
                <c:pt idx="34072">
                  <c:v>147.89918732280401</c:v>
                </c:pt>
                <c:pt idx="34073">
                  <c:v>147.90940794148599</c:v>
                </c:pt>
                <c:pt idx="34074">
                  <c:v>147.91703945931499</c:v>
                </c:pt>
                <c:pt idx="34075">
                  <c:v>147.92484776235401</c:v>
                </c:pt>
                <c:pt idx="34076">
                  <c:v>147.933070896869</c:v>
                </c:pt>
                <c:pt idx="34077">
                  <c:v>147.94658934042999</c:v>
                </c:pt>
                <c:pt idx="34078">
                  <c:v>147.96319005162599</c:v>
                </c:pt>
                <c:pt idx="34079">
                  <c:v>147.98402445000801</c:v>
                </c:pt>
                <c:pt idx="34080">
                  <c:v>148.00558899661499</c:v>
                </c:pt>
                <c:pt idx="34081">
                  <c:v>148.01754999999</c:v>
                </c:pt>
                <c:pt idx="34082">
                  <c:v>148.02849199620101</c:v>
                </c:pt>
                <c:pt idx="34083">
                  <c:v>148.04030306016901</c:v>
                </c:pt>
                <c:pt idx="34084">
                  <c:v>148.05461750438201</c:v>
                </c:pt>
                <c:pt idx="34085">
                  <c:v>148.07309578245199</c:v>
                </c:pt>
                <c:pt idx="34086">
                  <c:v>148.098704800554</c:v>
                </c:pt>
                <c:pt idx="34087">
                  <c:v>148.12695322821301</c:v>
                </c:pt>
                <c:pt idx="34088">
                  <c:v>148.150613104098</c:v>
                </c:pt>
                <c:pt idx="34089">
                  <c:v>148.16703562555301</c:v>
                </c:pt>
                <c:pt idx="34090">
                  <c:v>148.184438732252</c:v>
                </c:pt>
                <c:pt idx="34091">
                  <c:v>148.20470999999</c:v>
                </c:pt>
                <c:pt idx="34092">
                  <c:v>148.219742791225</c:v>
                </c:pt>
                <c:pt idx="34093">
                  <c:v>148.22784498841699</c:v>
                </c:pt>
                <c:pt idx="34094">
                  <c:v>148.231074732574</c:v>
                </c:pt>
                <c:pt idx="34095">
                  <c:v>148.23233023942899</c:v>
                </c:pt>
                <c:pt idx="34096">
                  <c:v>148.233208876823</c:v>
                </c:pt>
                <c:pt idx="34097">
                  <c:v>148.231351801541</c:v>
                </c:pt>
                <c:pt idx="34098">
                  <c:v>148.22342781068801</c:v>
                </c:pt>
                <c:pt idx="34099">
                  <c:v>148.21003938199701</c:v>
                </c:pt>
                <c:pt idx="34100">
                  <c:v>148.19531852277501</c:v>
                </c:pt>
                <c:pt idx="34101">
                  <c:v>148.17326393506801</c:v>
                </c:pt>
                <c:pt idx="34102">
                  <c:v>148.154200100418</c:v>
                </c:pt>
                <c:pt idx="34103">
                  <c:v>148.13245044408799</c:v>
                </c:pt>
                <c:pt idx="34104">
                  <c:v>148.11124033929201</c:v>
                </c:pt>
                <c:pt idx="34105">
                  <c:v>148.09441999998199</c:v>
                </c:pt>
                <c:pt idx="34106">
                  <c:v>148.07923841781999</c:v>
                </c:pt>
                <c:pt idx="34107">
                  <c:v>148.070428390914</c:v>
                </c:pt>
                <c:pt idx="34108">
                  <c:v>148.063141295961</c:v>
                </c:pt>
                <c:pt idx="34109">
                  <c:v>148.05736673924099</c:v>
                </c:pt>
                <c:pt idx="34110">
                  <c:v>148.05318658048799</c:v>
                </c:pt>
                <c:pt idx="34111">
                  <c:v>148.04743679957599</c:v>
                </c:pt>
                <c:pt idx="34112">
                  <c:v>148.036077095455</c:v>
                </c:pt>
                <c:pt idx="34113">
                  <c:v>148.021337811823</c:v>
                </c:pt>
                <c:pt idx="34114">
                  <c:v>148.01036609870999</c:v>
                </c:pt>
                <c:pt idx="34115">
                  <c:v>148.00652405644399</c:v>
                </c:pt>
                <c:pt idx="34116">
                  <c:v>148.014050000037</c:v>
                </c:pt>
                <c:pt idx="34117">
                  <c:v>148.01529600691799</c:v>
                </c:pt>
                <c:pt idx="34118">
                  <c:v>148.013293714485</c:v>
                </c:pt>
                <c:pt idx="34119">
                  <c:v>148.012909564121</c:v>
                </c:pt>
                <c:pt idx="34120">
                  <c:v>148.01252806062701</c:v>
                </c:pt>
                <c:pt idx="34121">
                  <c:v>148.00871268280801</c:v>
                </c:pt>
                <c:pt idx="34122">
                  <c:v>148.002180534666</c:v>
                </c:pt>
                <c:pt idx="34123">
                  <c:v>147.996134667826</c:v>
                </c:pt>
                <c:pt idx="34124">
                  <c:v>147.988809786058</c:v>
                </c:pt>
                <c:pt idx="34125">
                  <c:v>147.98028463541499</c:v>
                </c:pt>
                <c:pt idx="34126">
                  <c:v>147.974819500412</c:v>
                </c:pt>
                <c:pt idx="34127">
                  <c:v>147.97033486115299</c:v>
                </c:pt>
                <c:pt idx="34128">
                  <c:v>147.95852815277999</c:v>
                </c:pt>
                <c:pt idx="34129">
                  <c:v>147.95120000001</c:v>
                </c:pt>
                <c:pt idx="34130">
                  <c:v>147.94042491600899</c:v>
                </c:pt>
                <c:pt idx="34131">
                  <c:v>147.92738406507101</c:v>
                </c:pt>
                <c:pt idx="34132">
                  <c:v>147.89719491878699</c:v>
                </c:pt>
                <c:pt idx="34133">
                  <c:v>147.86446266399</c:v>
                </c:pt>
                <c:pt idx="34134">
                  <c:v>147.85009974173499</c:v>
                </c:pt>
                <c:pt idx="34135">
                  <c:v>147.83908331814601</c:v>
                </c:pt>
                <c:pt idx="34136">
                  <c:v>147.83319134211101</c:v>
                </c:pt>
                <c:pt idx="34137">
                  <c:v>147.83195228851901</c:v>
                </c:pt>
                <c:pt idx="34138">
                  <c:v>147.83395808353001</c:v>
                </c:pt>
                <c:pt idx="34139">
                  <c:v>147.844168824208</c:v>
                </c:pt>
                <c:pt idx="34140">
                  <c:v>147.85743999997399</c:v>
                </c:pt>
                <c:pt idx="34141">
                  <c:v>147.87480735503701</c:v>
                </c:pt>
                <c:pt idx="34142">
                  <c:v>147.891169228726</c:v>
                </c:pt>
                <c:pt idx="34143">
                  <c:v>147.90955504082601</c:v>
                </c:pt>
                <c:pt idx="34144">
                  <c:v>147.92566722990699</c:v>
                </c:pt>
                <c:pt idx="34145">
                  <c:v>147.93679710844199</c:v>
                </c:pt>
                <c:pt idx="34146">
                  <c:v>147.94558863828499</c:v>
                </c:pt>
                <c:pt idx="34147">
                  <c:v>147.95639349100301</c:v>
                </c:pt>
                <c:pt idx="34148">
                  <c:v>147.96776213295601</c:v>
                </c:pt>
                <c:pt idx="34149">
                  <c:v>147.97885469101601</c:v>
                </c:pt>
                <c:pt idx="34150">
                  <c:v>147.98671297830899</c:v>
                </c:pt>
                <c:pt idx="34151">
                  <c:v>147.99280424596299</c:v>
                </c:pt>
                <c:pt idx="34152">
                  <c:v>147.99850000000899</c:v>
                </c:pt>
                <c:pt idx="34153">
                  <c:v>148.00317683424601</c:v>
                </c:pt>
                <c:pt idx="34154">
                  <c:v>148.00237294859701</c:v>
                </c:pt>
                <c:pt idx="34155">
                  <c:v>147.999460084362</c:v>
                </c:pt>
                <c:pt idx="34156">
                  <c:v>147.996190851395</c:v>
                </c:pt>
                <c:pt idx="34157">
                  <c:v>147.99110326925401</c:v>
                </c:pt>
                <c:pt idx="34158">
                  <c:v>147.97830921036399</c:v>
                </c:pt>
                <c:pt idx="34159">
                  <c:v>147.964362356636</c:v>
                </c:pt>
                <c:pt idx="34160">
                  <c:v>147.94774648003499</c:v>
                </c:pt>
                <c:pt idx="34161">
                  <c:v>147.93064246739499</c:v>
                </c:pt>
                <c:pt idx="34162">
                  <c:v>147.91901999995599</c:v>
                </c:pt>
                <c:pt idx="34163">
                  <c:v>147.91512022171901</c:v>
                </c:pt>
                <c:pt idx="34164">
                  <c:v>147.91648629964499</c:v>
                </c:pt>
                <c:pt idx="34165">
                  <c:v>147.92350600739701</c:v>
                </c:pt>
                <c:pt idx="34166">
                  <c:v>147.92849429954401</c:v>
                </c:pt>
                <c:pt idx="34167">
                  <c:v>147.928930782131</c:v>
                </c:pt>
                <c:pt idx="34168">
                  <c:v>147.92691414392399</c:v>
                </c:pt>
                <c:pt idx="34169">
                  <c:v>147.92110757363901</c:v>
                </c:pt>
                <c:pt idx="34170">
                  <c:v>147.918948208317</c:v>
                </c:pt>
                <c:pt idx="34171">
                  <c:v>147.91817294384199</c:v>
                </c:pt>
                <c:pt idx="34172">
                  <c:v>147.918095023272</c:v>
                </c:pt>
                <c:pt idx="34173">
                  <c:v>147.91950406950801</c:v>
                </c:pt>
                <c:pt idx="34174">
                  <c:v>147.925220000042</c:v>
                </c:pt>
                <c:pt idx="34175">
                  <c:v>147.928397206222</c:v>
                </c:pt>
                <c:pt idx="34176">
                  <c:v>147.92824725373799</c:v>
                </c:pt>
                <c:pt idx="34177">
                  <c:v>147.929457468419</c:v>
                </c:pt>
                <c:pt idx="34178">
                  <c:v>147.93358761598699</c:v>
                </c:pt>
                <c:pt idx="34179">
                  <c:v>147.93609256334</c:v>
                </c:pt>
                <c:pt idx="34180">
                  <c:v>147.935499893534</c:v>
                </c:pt>
                <c:pt idx="34181">
                  <c:v>147.93384884311101</c:v>
                </c:pt>
                <c:pt idx="34182">
                  <c:v>147.929029571434</c:v>
                </c:pt>
                <c:pt idx="34183">
                  <c:v>147.92544176021499</c:v>
                </c:pt>
                <c:pt idx="34184">
                  <c:v>147.92479857376</c:v>
                </c:pt>
                <c:pt idx="34185">
                  <c:v>147.91748725746001</c:v>
                </c:pt>
                <c:pt idx="34186">
                  <c:v>147.914840000005</c:v>
                </c:pt>
                <c:pt idx="34187">
                  <c:v>147.910388100202</c:v>
                </c:pt>
                <c:pt idx="34188">
                  <c:v>147.90731685581801</c:v>
                </c:pt>
                <c:pt idx="34189">
                  <c:v>147.90607947482201</c:v>
                </c:pt>
                <c:pt idx="34190">
                  <c:v>147.90028205883601</c:v>
                </c:pt>
                <c:pt idx="34191">
                  <c:v>147.88779409020199</c:v>
                </c:pt>
                <c:pt idx="34192">
                  <c:v>147.87613716490301</c:v>
                </c:pt>
                <c:pt idx="34193">
                  <c:v>147.870305055839</c:v>
                </c:pt>
                <c:pt idx="34194">
                  <c:v>147.87428104506199</c:v>
                </c:pt>
                <c:pt idx="34195">
                  <c:v>147.88384449463899</c:v>
                </c:pt>
                <c:pt idx="34196">
                  <c:v>147.891236046659</c:v>
                </c:pt>
                <c:pt idx="34197">
                  <c:v>147.90016123227201</c:v>
                </c:pt>
                <c:pt idx="34198">
                  <c:v>147.907398515057</c:v>
                </c:pt>
                <c:pt idx="34199">
                  <c:v>147.90595295342101</c:v>
                </c:pt>
                <c:pt idx="34200">
                  <c:v>147.90850999998199</c:v>
                </c:pt>
                <c:pt idx="34201">
                  <c:v>147.91302127801001</c:v>
                </c:pt>
                <c:pt idx="34202">
                  <c:v>147.91608958277499</c:v>
                </c:pt>
                <c:pt idx="34203">
                  <c:v>147.920762119199</c:v>
                </c:pt>
                <c:pt idx="34204">
                  <c:v>147.92197175794001</c:v>
                </c:pt>
                <c:pt idx="34205">
                  <c:v>147.921312017189</c:v>
                </c:pt>
                <c:pt idx="34206">
                  <c:v>147.92110774192</c:v>
                </c:pt>
                <c:pt idx="34207">
                  <c:v>147.92304917505001</c:v>
                </c:pt>
                <c:pt idx="34208">
                  <c:v>147.932854473943</c:v>
                </c:pt>
                <c:pt idx="34209">
                  <c:v>147.95470084782701</c:v>
                </c:pt>
                <c:pt idx="34210">
                  <c:v>147.97023000004401</c:v>
                </c:pt>
                <c:pt idx="34211">
                  <c:v>147.97931731904501</c:v>
                </c:pt>
                <c:pt idx="34212">
                  <c:v>147.984319914764</c:v>
                </c:pt>
                <c:pt idx="34213">
                  <c:v>147.98863354168699</c:v>
                </c:pt>
                <c:pt idx="34214">
                  <c:v>147.99066342098899</c:v>
                </c:pt>
                <c:pt idx="34215">
                  <c:v>147.99089125824801</c:v>
                </c:pt>
                <c:pt idx="34216">
                  <c:v>147.99044965041699</c:v>
                </c:pt>
                <c:pt idx="34217">
                  <c:v>147.989642774158</c:v>
                </c:pt>
                <c:pt idx="34218">
                  <c:v>147.99130589783499</c:v>
                </c:pt>
                <c:pt idx="34219">
                  <c:v>147.99359696570599</c:v>
                </c:pt>
                <c:pt idx="34220">
                  <c:v>147.991505028429</c:v>
                </c:pt>
                <c:pt idx="34221">
                  <c:v>147.98475657373899</c:v>
                </c:pt>
                <c:pt idx="34222">
                  <c:v>147.97804897809399</c:v>
                </c:pt>
                <c:pt idx="34223">
                  <c:v>147.97611890747501</c:v>
                </c:pt>
                <c:pt idx="34224">
                  <c:v>147.98283951927201</c:v>
                </c:pt>
                <c:pt idx="34225">
                  <c:v>147.98496290346699</c:v>
                </c:pt>
                <c:pt idx="34226">
                  <c:v>147.983985792563</c:v>
                </c:pt>
                <c:pt idx="34227">
                  <c:v>147.98091478922299</c:v>
                </c:pt>
                <c:pt idx="34228">
                  <c:v>147.97086248335799</c:v>
                </c:pt>
                <c:pt idx="34229">
                  <c:v>147.96049387772899</c:v>
                </c:pt>
                <c:pt idx="34230">
                  <c:v>147.95653265640101</c:v>
                </c:pt>
                <c:pt idx="34231">
                  <c:v>147.95728712352999</c:v>
                </c:pt>
                <c:pt idx="34232">
                  <c:v>147.95853639393499</c:v>
                </c:pt>
                <c:pt idx="34233">
                  <c:v>147.96227890143501</c:v>
                </c:pt>
                <c:pt idx="34234">
                  <c:v>147.96947947740401</c:v>
                </c:pt>
                <c:pt idx="34235">
                  <c:v>147.97767749314201</c:v>
                </c:pt>
                <c:pt idx="34236">
                  <c:v>147.991914900295</c:v>
                </c:pt>
                <c:pt idx="34237">
                  <c:v>148.00587915092601</c:v>
                </c:pt>
                <c:pt idx="34238">
                  <c:v>148.01635359653301</c:v>
                </c:pt>
                <c:pt idx="34239">
                  <c:v>148.02707000000899</c:v>
                </c:pt>
                <c:pt idx="34240">
                  <c:v>148.03709877847001</c:v>
                </c:pt>
                <c:pt idx="34241">
                  <c:v>148.04401220488</c:v>
                </c:pt>
                <c:pt idx="34242">
                  <c:v>148.05288348320701</c:v>
                </c:pt>
                <c:pt idx="34243">
                  <c:v>148.06245651851401</c:v>
                </c:pt>
                <c:pt idx="34244">
                  <c:v>148.06844324004601</c:v>
                </c:pt>
                <c:pt idx="34245">
                  <c:v>148.07020312677599</c:v>
                </c:pt>
                <c:pt idx="34246">
                  <c:v>148.069959893408</c:v>
                </c:pt>
                <c:pt idx="34247">
                  <c:v>148.06433091972099</c:v>
                </c:pt>
                <c:pt idx="34248">
                  <c:v>148.05517517589101</c:v>
                </c:pt>
                <c:pt idx="34249">
                  <c:v>148.053968361394</c:v>
                </c:pt>
                <c:pt idx="34250">
                  <c:v>148.05031999996399</c:v>
                </c:pt>
                <c:pt idx="34251">
                  <c:v>148.03682244523699</c:v>
                </c:pt>
                <c:pt idx="34252">
                  <c:v>148.02492946749001</c:v>
                </c:pt>
                <c:pt idx="34253">
                  <c:v>148.01128739448899</c:v>
                </c:pt>
                <c:pt idx="34254">
                  <c:v>147.999402197519</c:v>
                </c:pt>
                <c:pt idx="34255">
                  <c:v>147.98803333251001</c:v>
                </c:pt>
                <c:pt idx="34256">
                  <c:v>147.97799361335299</c:v>
                </c:pt>
                <c:pt idx="34257">
                  <c:v>147.96931712207601</c:v>
                </c:pt>
                <c:pt idx="34258">
                  <c:v>147.96131324676401</c:v>
                </c:pt>
                <c:pt idx="34259">
                  <c:v>147.95906750143001</c:v>
                </c:pt>
                <c:pt idx="34260">
                  <c:v>147.95641999998301</c:v>
                </c:pt>
                <c:pt idx="34261">
                  <c:v>147.95449615187599</c:v>
                </c:pt>
                <c:pt idx="34262">
                  <c:v>147.93990000005999</c:v>
                </c:pt>
                <c:pt idx="34263">
                  <c:v>147.939913076203</c:v>
                </c:pt>
                <c:pt idx="34264">
                  <c:v>147.94311999996501</c:v>
                </c:pt>
                <c:pt idx="34265">
                  <c:v>147.94337177475001</c:v>
                </c:pt>
                <c:pt idx="34266">
                  <c:v>147.9409179262</c:v>
                </c:pt>
                <c:pt idx="34267">
                  <c:v>147.93580987899901</c:v>
                </c:pt>
                <c:pt idx="34268">
                  <c:v>147.93274560255799</c:v>
                </c:pt>
                <c:pt idx="34269">
                  <c:v>147.932956416537</c:v>
                </c:pt>
                <c:pt idx="34270">
                  <c:v>147.93412601621401</c:v>
                </c:pt>
                <c:pt idx="34271">
                  <c:v>147.93486937023499</c:v>
                </c:pt>
                <c:pt idx="34272">
                  <c:v>147.936921488004</c:v>
                </c:pt>
                <c:pt idx="34273">
                  <c:v>147.94401658216799</c:v>
                </c:pt>
                <c:pt idx="34274">
                  <c:v>147.949459443123</c:v>
                </c:pt>
                <c:pt idx="34275">
                  <c:v>147.95425628393801</c:v>
                </c:pt>
                <c:pt idx="34276">
                  <c:v>147.958800972153</c:v>
                </c:pt>
                <c:pt idx="34277">
                  <c:v>147.96015999999301</c:v>
                </c:pt>
                <c:pt idx="34278">
                  <c:v>147.95760502907601</c:v>
                </c:pt>
                <c:pt idx="34279">
                  <c:v>147.95259495744699</c:v>
                </c:pt>
                <c:pt idx="34280">
                  <c:v>147.93932784868801</c:v>
                </c:pt>
                <c:pt idx="34281">
                  <c:v>147.91573791515199</c:v>
                </c:pt>
                <c:pt idx="34282">
                  <c:v>147.902103862622</c:v>
                </c:pt>
                <c:pt idx="34283">
                  <c:v>147.890437640599</c:v>
                </c:pt>
                <c:pt idx="34284">
                  <c:v>147.88208207341199</c:v>
                </c:pt>
                <c:pt idx="34285">
                  <c:v>147.87075949056299</c:v>
                </c:pt>
                <c:pt idx="34286">
                  <c:v>147.86164314088401</c:v>
                </c:pt>
                <c:pt idx="34287">
                  <c:v>147.85189117391599</c:v>
                </c:pt>
                <c:pt idx="34288">
                  <c:v>147.84015000002199</c:v>
                </c:pt>
                <c:pt idx="34289">
                  <c:v>147.834591146544</c:v>
                </c:pt>
                <c:pt idx="34290">
                  <c:v>147.83341967222901</c:v>
                </c:pt>
                <c:pt idx="34291">
                  <c:v>147.83425423699501</c:v>
                </c:pt>
                <c:pt idx="34292">
                  <c:v>147.836752052354</c:v>
                </c:pt>
                <c:pt idx="34293">
                  <c:v>147.84033957743</c:v>
                </c:pt>
                <c:pt idx="34294">
                  <c:v>147.846136761997</c:v>
                </c:pt>
                <c:pt idx="34295">
                  <c:v>147.85507121391501</c:v>
                </c:pt>
                <c:pt idx="34296">
                  <c:v>147.86703007259999</c:v>
                </c:pt>
                <c:pt idx="34297">
                  <c:v>147.88111597055999</c:v>
                </c:pt>
                <c:pt idx="34298">
                  <c:v>147.8963351909</c:v>
                </c:pt>
                <c:pt idx="34299">
                  <c:v>147.91263075385899</c:v>
                </c:pt>
                <c:pt idx="34300">
                  <c:v>147.926736860712</c:v>
                </c:pt>
                <c:pt idx="34301">
                  <c:v>147.931714075266</c:v>
                </c:pt>
                <c:pt idx="34302">
                  <c:v>147.942280000034</c:v>
                </c:pt>
                <c:pt idx="34303">
                  <c:v>147.96060823459399</c:v>
                </c:pt>
                <c:pt idx="34304">
                  <c:v>147.97432922206801</c:v>
                </c:pt>
                <c:pt idx="34305">
                  <c:v>147.98131461773499</c:v>
                </c:pt>
                <c:pt idx="34306">
                  <c:v>147.98541181103599</c:v>
                </c:pt>
                <c:pt idx="34307">
                  <c:v>147.98860637646999</c:v>
                </c:pt>
                <c:pt idx="34308">
                  <c:v>147.986224925779</c:v>
                </c:pt>
                <c:pt idx="34309">
                  <c:v>147.977535131162</c:v>
                </c:pt>
                <c:pt idx="34310">
                  <c:v>147.96838478774501</c:v>
                </c:pt>
                <c:pt idx="34311">
                  <c:v>147.966616758962</c:v>
                </c:pt>
                <c:pt idx="34312">
                  <c:v>147.95885445936099</c:v>
                </c:pt>
                <c:pt idx="34313">
                  <c:v>147.956470000043</c:v>
                </c:pt>
                <c:pt idx="34314">
                  <c:v>147.954473876359</c:v>
                </c:pt>
                <c:pt idx="34315">
                  <c:v>147.942203657579</c:v>
                </c:pt>
                <c:pt idx="34316">
                  <c:v>147.933023137226</c:v>
                </c:pt>
                <c:pt idx="34317">
                  <c:v>147.929388723285</c:v>
                </c:pt>
                <c:pt idx="34318">
                  <c:v>147.92276752781501</c:v>
                </c:pt>
                <c:pt idx="34319">
                  <c:v>147.91075546123099</c:v>
                </c:pt>
                <c:pt idx="34320">
                  <c:v>147.89769916786699</c:v>
                </c:pt>
                <c:pt idx="34321">
                  <c:v>147.88102474338001</c:v>
                </c:pt>
                <c:pt idx="34322">
                  <c:v>147.86187127128301</c:v>
                </c:pt>
                <c:pt idx="34323">
                  <c:v>147.84952733398001</c:v>
                </c:pt>
                <c:pt idx="34324">
                  <c:v>147.84009954955499</c:v>
                </c:pt>
                <c:pt idx="34325">
                  <c:v>147.836689999995</c:v>
                </c:pt>
                <c:pt idx="34326">
                  <c:v>147.837632873649</c:v>
                </c:pt>
                <c:pt idx="34327">
                  <c:v>147.839084096779</c:v>
                </c:pt>
                <c:pt idx="34328">
                  <c:v>147.843883785184</c:v>
                </c:pt>
                <c:pt idx="34329">
                  <c:v>147.84792302235999</c:v>
                </c:pt>
                <c:pt idx="34330">
                  <c:v>147.84871139929899</c:v>
                </c:pt>
                <c:pt idx="34331">
                  <c:v>147.850248458359</c:v>
                </c:pt>
                <c:pt idx="34332">
                  <c:v>147.85583364724999</c:v>
                </c:pt>
                <c:pt idx="34333">
                  <c:v>147.865199222797</c:v>
                </c:pt>
                <c:pt idx="34334">
                  <c:v>147.87324658294199</c:v>
                </c:pt>
                <c:pt idx="34335">
                  <c:v>147.87524073435799</c:v>
                </c:pt>
                <c:pt idx="34336">
                  <c:v>147.869419999939</c:v>
                </c:pt>
                <c:pt idx="34337">
                  <c:v>147.86498211945701</c:v>
                </c:pt>
                <c:pt idx="34338">
                  <c:v>147.86732358063799</c:v>
                </c:pt>
                <c:pt idx="34339">
                  <c:v>147.868414472198</c:v>
                </c:pt>
                <c:pt idx="34340">
                  <c:v>147.868652243143</c:v>
                </c:pt>
                <c:pt idx="34341">
                  <c:v>147.87073630151599</c:v>
                </c:pt>
                <c:pt idx="34342">
                  <c:v>147.87620352712801</c:v>
                </c:pt>
                <c:pt idx="34343">
                  <c:v>147.884221123663</c:v>
                </c:pt>
                <c:pt idx="34344">
                  <c:v>147.89153569420401</c:v>
                </c:pt>
                <c:pt idx="34345">
                  <c:v>147.896662440168</c:v>
                </c:pt>
                <c:pt idx="34346">
                  <c:v>147.905970248937</c:v>
                </c:pt>
                <c:pt idx="34347">
                  <c:v>147.91601524201701</c:v>
                </c:pt>
                <c:pt idx="34348">
                  <c:v>147.91993999997501</c:v>
                </c:pt>
                <c:pt idx="34349">
                  <c:v>147.92251051465601</c:v>
                </c:pt>
                <c:pt idx="34350">
                  <c:v>147.92254370038199</c:v>
                </c:pt>
                <c:pt idx="34351">
                  <c:v>147.92230615260499</c:v>
                </c:pt>
                <c:pt idx="34352">
                  <c:v>147.92633579077</c:v>
                </c:pt>
                <c:pt idx="34353">
                  <c:v>147.93787846584399</c:v>
                </c:pt>
                <c:pt idx="34354">
                  <c:v>147.95390632380901</c:v>
                </c:pt>
                <c:pt idx="34355">
                  <c:v>147.97023708353899</c:v>
                </c:pt>
                <c:pt idx="34356">
                  <c:v>147.98483544641101</c:v>
                </c:pt>
                <c:pt idx="34357">
                  <c:v>147.99717065645399</c:v>
                </c:pt>
                <c:pt idx="34358">
                  <c:v>148.014867433218</c:v>
                </c:pt>
                <c:pt idx="34359">
                  <c:v>148.02413064638699</c:v>
                </c:pt>
                <c:pt idx="34360">
                  <c:v>148.03495640841899</c:v>
                </c:pt>
                <c:pt idx="34361">
                  <c:v>148.036909999996</c:v>
                </c:pt>
                <c:pt idx="34362">
                  <c:v>148.03875164624</c:v>
                </c:pt>
                <c:pt idx="34363">
                  <c:v>148.04027288985699</c:v>
                </c:pt>
                <c:pt idx="34364">
                  <c:v>148.05334279611199</c:v>
                </c:pt>
                <c:pt idx="34365">
                  <c:v>148.083105015092</c:v>
                </c:pt>
                <c:pt idx="34366">
                  <c:v>148.10117956257099</c:v>
                </c:pt>
                <c:pt idx="34367">
                  <c:v>148.11329767595899</c:v>
                </c:pt>
                <c:pt idx="34368">
                  <c:v>148.12277123977299</c:v>
                </c:pt>
                <c:pt idx="34369">
                  <c:v>148.12473000000901</c:v>
                </c:pt>
                <c:pt idx="34370">
                  <c:v>148.12505064740901</c:v>
                </c:pt>
                <c:pt idx="34371">
                  <c:v>148.128003840736</c:v>
                </c:pt>
                <c:pt idx="34372">
                  <c:v>148.13351864699499</c:v>
                </c:pt>
                <c:pt idx="34373">
                  <c:v>148.14211999997801</c:v>
                </c:pt>
                <c:pt idx="34374">
                  <c:v>148.14150579350101</c:v>
                </c:pt>
                <c:pt idx="34375">
                  <c:v>148.139793796455</c:v>
                </c:pt>
                <c:pt idx="34376">
                  <c:v>148.13418804682701</c:v>
                </c:pt>
                <c:pt idx="34377">
                  <c:v>148.127060544297</c:v>
                </c:pt>
                <c:pt idx="34378">
                  <c:v>148.11392673815399</c:v>
                </c:pt>
                <c:pt idx="34379">
                  <c:v>148.105736612687</c:v>
                </c:pt>
                <c:pt idx="34380">
                  <c:v>148.10194146680701</c:v>
                </c:pt>
                <c:pt idx="34381">
                  <c:v>148.101850685778</c:v>
                </c:pt>
                <c:pt idx="34382">
                  <c:v>148.105810637568</c:v>
                </c:pt>
                <c:pt idx="34383">
                  <c:v>148.10653391131001</c:v>
                </c:pt>
                <c:pt idx="34384">
                  <c:v>148.10639783962</c:v>
                </c:pt>
                <c:pt idx="34385">
                  <c:v>148.10759751844</c:v>
                </c:pt>
                <c:pt idx="34386">
                  <c:v>148.11357000003301</c:v>
                </c:pt>
                <c:pt idx="34387">
                  <c:v>148.117919354929</c:v>
                </c:pt>
                <c:pt idx="34388">
                  <c:v>148.127586928932</c:v>
                </c:pt>
                <c:pt idx="34389">
                  <c:v>148.139494452706</c:v>
                </c:pt>
                <c:pt idx="34390">
                  <c:v>148.152613278074</c:v>
                </c:pt>
                <c:pt idx="34391">
                  <c:v>148.16479459682699</c:v>
                </c:pt>
                <c:pt idx="34392">
                  <c:v>148.17313662036099</c:v>
                </c:pt>
                <c:pt idx="34393">
                  <c:v>148.17550687145999</c:v>
                </c:pt>
                <c:pt idx="34394">
                  <c:v>148.17396049168801</c:v>
                </c:pt>
                <c:pt idx="34395">
                  <c:v>148.180038500845</c:v>
                </c:pt>
                <c:pt idx="34396">
                  <c:v>148.18727074262799</c:v>
                </c:pt>
                <c:pt idx="34397">
                  <c:v>148.19222571963601</c:v>
                </c:pt>
                <c:pt idx="34398">
                  <c:v>148.18876477837301</c:v>
                </c:pt>
                <c:pt idx="34399">
                  <c:v>148.17862959227401</c:v>
                </c:pt>
                <c:pt idx="34400">
                  <c:v>148.16978000005901</c:v>
                </c:pt>
                <c:pt idx="34401">
                  <c:v>148.15858314059301</c:v>
                </c:pt>
                <c:pt idx="34402">
                  <c:v>148.135727464018</c:v>
                </c:pt>
                <c:pt idx="34403">
                  <c:v>148.12176954860101</c:v>
                </c:pt>
                <c:pt idx="34404">
                  <c:v>148.11201973335</c:v>
                </c:pt>
                <c:pt idx="34405">
                  <c:v>148.102863088796</c:v>
                </c:pt>
                <c:pt idx="34406">
                  <c:v>148.094084262634</c:v>
                </c:pt>
                <c:pt idx="34407">
                  <c:v>148.09094489398501</c:v>
                </c:pt>
                <c:pt idx="34408">
                  <c:v>148.083491472341</c:v>
                </c:pt>
                <c:pt idx="34409">
                  <c:v>148.07262022756001</c:v>
                </c:pt>
                <c:pt idx="34410">
                  <c:v>148.06632403413499</c:v>
                </c:pt>
                <c:pt idx="34411">
                  <c:v>148.05735999998001</c:v>
                </c:pt>
                <c:pt idx="34412">
                  <c:v>148.04941894699499</c:v>
                </c:pt>
                <c:pt idx="34413">
                  <c:v>148.03920466619701</c:v>
                </c:pt>
                <c:pt idx="34414">
                  <c:v>148.032778574937</c:v>
                </c:pt>
                <c:pt idx="34415">
                  <c:v>148.034914614494</c:v>
                </c:pt>
                <c:pt idx="34416">
                  <c:v>148.037369301062</c:v>
                </c:pt>
                <c:pt idx="34417">
                  <c:v>148.03356653499699</c:v>
                </c:pt>
                <c:pt idx="34418">
                  <c:v>148.030380852435</c:v>
                </c:pt>
                <c:pt idx="34419">
                  <c:v>148.02762453568599</c:v>
                </c:pt>
                <c:pt idx="34420">
                  <c:v>148.020556371167</c:v>
                </c:pt>
                <c:pt idx="34421">
                  <c:v>148.011631668695</c:v>
                </c:pt>
                <c:pt idx="34422">
                  <c:v>148.00500769836</c:v>
                </c:pt>
                <c:pt idx="34423">
                  <c:v>148.00349235501201</c:v>
                </c:pt>
                <c:pt idx="34424">
                  <c:v>148.012480000024</c:v>
                </c:pt>
                <c:pt idx="34425">
                  <c:v>148.02035446071301</c:v>
                </c:pt>
                <c:pt idx="34426">
                  <c:v>148.01551486897799</c:v>
                </c:pt>
                <c:pt idx="34427">
                  <c:v>147.99968760645299</c:v>
                </c:pt>
                <c:pt idx="34428">
                  <c:v>147.983850060728</c:v>
                </c:pt>
                <c:pt idx="34429">
                  <c:v>147.96996096900699</c:v>
                </c:pt>
                <c:pt idx="34430">
                  <c:v>147.95889745758501</c:v>
                </c:pt>
                <c:pt idx="34431">
                  <c:v>147.94980620788201</c:v>
                </c:pt>
                <c:pt idx="34432">
                  <c:v>147.944379464317</c:v>
                </c:pt>
                <c:pt idx="34433">
                  <c:v>147.942379198015</c:v>
                </c:pt>
                <c:pt idx="34434">
                  <c:v>147.943060454749</c:v>
                </c:pt>
                <c:pt idx="34435">
                  <c:v>147.94564171973499</c:v>
                </c:pt>
                <c:pt idx="34436">
                  <c:v>147.94228434400301</c:v>
                </c:pt>
                <c:pt idx="34437">
                  <c:v>147.94313000002501</c:v>
                </c:pt>
                <c:pt idx="34438">
                  <c:v>147.957262261127</c:v>
                </c:pt>
                <c:pt idx="34439">
                  <c:v>147.96398292612199</c:v>
                </c:pt>
                <c:pt idx="34440">
                  <c:v>147.97063553967499</c:v>
                </c:pt>
                <c:pt idx="34441">
                  <c:v>147.97825745991301</c:v>
                </c:pt>
                <c:pt idx="34442">
                  <c:v>147.98780508311901</c:v>
                </c:pt>
                <c:pt idx="34443">
                  <c:v>147.990839781934</c:v>
                </c:pt>
                <c:pt idx="34444">
                  <c:v>147.98240526813601</c:v>
                </c:pt>
                <c:pt idx="34445">
                  <c:v>147.96819408162099</c:v>
                </c:pt>
                <c:pt idx="34446">
                  <c:v>147.95487950003499</c:v>
                </c:pt>
                <c:pt idx="34447">
                  <c:v>147.93958000000501</c:v>
                </c:pt>
                <c:pt idx="34448">
                  <c:v>147.92224411299301</c:v>
                </c:pt>
                <c:pt idx="34449">
                  <c:v>147.90939234179899</c:v>
                </c:pt>
                <c:pt idx="34450">
                  <c:v>147.89852838707699</c:v>
                </c:pt>
                <c:pt idx="34451">
                  <c:v>147.88469954811401</c:v>
                </c:pt>
                <c:pt idx="34452">
                  <c:v>147.864933106655</c:v>
                </c:pt>
                <c:pt idx="34453">
                  <c:v>147.84652071627701</c:v>
                </c:pt>
                <c:pt idx="34454">
                  <c:v>147.83265487366299</c:v>
                </c:pt>
                <c:pt idx="34455">
                  <c:v>147.818285568466</c:v>
                </c:pt>
                <c:pt idx="34456">
                  <c:v>147.80490582533699</c:v>
                </c:pt>
                <c:pt idx="34457">
                  <c:v>147.79001960696101</c:v>
                </c:pt>
                <c:pt idx="34458">
                  <c:v>147.77583572315501</c:v>
                </c:pt>
                <c:pt idx="34459">
                  <c:v>147.76304532035701</c:v>
                </c:pt>
                <c:pt idx="34460">
                  <c:v>147.747380000031</c:v>
                </c:pt>
                <c:pt idx="34461">
                  <c:v>147.742598772951</c:v>
                </c:pt>
                <c:pt idx="34462">
                  <c:v>147.73631223656099</c:v>
                </c:pt>
                <c:pt idx="34463">
                  <c:v>147.73027262845599</c:v>
                </c:pt>
                <c:pt idx="34464">
                  <c:v>147.730853198354</c:v>
                </c:pt>
                <c:pt idx="34465">
                  <c:v>147.73740081666199</c:v>
                </c:pt>
                <c:pt idx="34466">
                  <c:v>147.74181508414401</c:v>
                </c:pt>
                <c:pt idx="34467">
                  <c:v>147.74600019009901</c:v>
                </c:pt>
                <c:pt idx="34468">
                  <c:v>147.75063964905701</c:v>
                </c:pt>
                <c:pt idx="34469">
                  <c:v>147.75517984255001</c:v>
                </c:pt>
                <c:pt idx="34470">
                  <c:v>147.76232094602301</c:v>
                </c:pt>
                <c:pt idx="34471">
                  <c:v>147.76231866965901</c:v>
                </c:pt>
                <c:pt idx="34472">
                  <c:v>147.758385217919</c:v>
                </c:pt>
                <c:pt idx="34473">
                  <c:v>147.750636591307</c:v>
                </c:pt>
                <c:pt idx="34474">
                  <c:v>147.73875000001601</c:v>
                </c:pt>
                <c:pt idx="34475">
                  <c:v>147.738528869042</c:v>
                </c:pt>
                <c:pt idx="34476">
                  <c:v>147.72867471716501</c:v>
                </c:pt>
                <c:pt idx="34477">
                  <c:v>147.71180999998501</c:v>
                </c:pt>
                <c:pt idx="34478">
                  <c:v>147.69448500004</c:v>
                </c:pt>
                <c:pt idx="34479">
                  <c:v>147.67625063486</c:v>
                </c:pt>
                <c:pt idx="34480">
                  <c:v>147.659431587765</c:v>
                </c:pt>
                <c:pt idx="34481">
                  <c:v>147.64534857622201</c:v>
                </c:pt>
                <c:pt idx="34482">
                  <c:v>147.63799259296101</c:v>
                </c:pt>
                <c:pt idx="34483">
                  <c:v>147.64127509534799</c:v>
                </c:pt>
                <c:pt idx="34484">
                  <c:v>147.649042163129</c:v>
                </c:pt>
                <c:pt idx="34485">
                  <c:v>147.65968742574299</c:v>
                </c:pt>
                <c:pt idx="34486">
                  <c:v>147.673201558171</c:v>
                </c:pt>
                <c:pt idx="34487">
                  <c:v>147.688931067276</c:v>
                </c:pt>
                <c:pt idx="34488">
                  <c:v>147.70324999999599</c:v>
                </c:pt>
                <c:pt idx="34489">
                  <c:v>147.71501942435501</c:v>
                </c:pt>
                <c:pt idx="34490">
                  <c:v>147.72591443223101</c:v>
                </c:pt>
                <c:pt idx="34491">
                  <c:v>147.73849208898099</c:v>
                </c:pt>
                <c:pt idx="34492">
                  <c:v>147.75217990487499</c:v>
                </c:pt>
                <c:pt idx="34493">
                  <c:v>147.76441639850799</c:v>
                </c:pt>
                <c:pt idx="34494">
                  <c:v>147.77550109498301</c:v>
                </c:pt>
                <c:pt idx="34495">
                  <c:v>147.787501097166</c:v>
                </c:pt>
                <c:pt idx="34496">
                  <c:v>147.79534910016599</c:v>
                </c:pt>
                <c:pt idx="34497">
                  <c:v>147.804466348745</c:v>
                </c:pt>
                <c:pt idx="34498">
                  <c:v>147.81318081731001</c:v>
                </c:pt>
                <c:pt idx="34499">
                  <c:v>147.81180000000199</c:v>
                </c:pt>
                <c:pt idx="34500">
                  <c:v>147.81135556223501</c:v>
                </c:pt>
                <c:pt idx="34501">
                  <c:v>147.813174866482</c:v>
                </c:pt>
                <c:pt idx="34502">
                  <c:v>147.81598788567999</c:v>
                </c:pt>
                <c:pt idx="34503">
                  <c:v>147.82228856549401</c:v>
                </c:pt>
                <c:pt idx="34504">
                  <c:v>147.835221039505</c:v>
                </c:pt>
                <c:pt idx="34505">
                  <c:v>147.85157681206701</c:v>
                </c:pt>
                <c:pt idx="34506">
                  <c:v>147.861945281375</c:v>
                </c:pt>
                <c:pt idx="34507">
                  <c:v>147.86873512762401</c:v>
                </c:pt>
                <c:pt idx="34508">
                  <c:v>147.87501541381801</c:v>
                </c:pt>
                <c:pt idx="34509">
                  <c:v>147.88313853938101</c:v>
                </c:pt>
                <c:pt idx="34510">
                  <c:v>147.887366396331</c:v>
                </c:pt>
                <c:pt idx="34511">
                  <c:v>147.89763000001901</c:v>
                </c:pt>
                <c:pt idx="34512">
                  <c:v>147.90231124088601</c:v>
                </c:pt>
                <c:pt idx="34513">
                  <c:v>147.90602490332199</c:v>
                </c:pt>
                <c:pt idx="34514">
                  <c:v>147.90996107155701</c:v>
                </c:pt>
                <c:pt idx="34515">
                  <c:v>147.91608369029001</c:v>
                </c:pt>
                <c:pt idx="34516">
                  <c:v>147.924066559132</c:v>
                </c:pt>
                <c:pt idx="34517">
                  <c:v>147.933492314213</c:v>
                </c:pt>
                <c:pt idx="34518">
                  <c:v>147.94586942067201</c:v>
                </c:pt>
                <c:pt idx="34519">
                  <c:v>147.95773444951899</c:v>
                </c:pt>
                <c:pt idx="34520">
                  <c:v>147.96381109454401</c:v>
                </c:pt>
                <c:pt idx="34521">
                  <c:v>147.96448069166701</c:v>
                </c:pt>
                <c:pt idx="34522">
                  <c:v>147.96852740671699</c:v>
                </c:pt>
                <c:pt idx="34523">
                  <c:v>147.973919999993</c:v>
                </c:pt>
                <c:pt idx="34524">
                  <c:v>147.973728228065</c:v>
                </c:pt>
                <c:pt idx="34525">
                  <c:v>147.974139677963</c:v>
                </c:pt>
                <c:pt idx="34526">
                  <c:v>147.97511266002601</c:v>
                </c:pt>
                <c:pt idx="34527">
                  <c:v>147.97375982419999</c:v>
                </c:pt>
                <c:pt idx="34528">
                  <c:v>147.96957435585099</c:v>
                </c:pt>
                <c:pt idx="34529">
                  <c:v>147.966187790785</c:v>
                </c:pt>
                <c:pt idx="34530">
                  <c:v>147.963281543497</c:v>
                </c:pt>
                <c:pt idx="34531">
                  <c:v>147.95751125832899</c:v>
                </c:pt>
                <c:pt idx="34532">
                  <c:v>147.95395509666099</c:v>
                </c:pt>
                <c:pt idx="34533">
                  <c:v>147.94556558085</c:v>
                </c:pt>
                <c:pt idx="34534">
                  <c:v>147.930044284373</c:v>
                </c:pt>
                <c:pt idx="34535">
                  <c:v>147.91802811543201</c:v>
                </c:pt>
                <c:pt idx="34536">
                  <c:v>147.910750000007</c:v>
                </c:pt>
                <c:pt idx="34537">
                  <c:v>147.89988043055101</c:v>
                </c:pt>
                <c:pt idx="34538">
                  <c:v>147.891617597677</c:v>
                </c:pt>
                <c:pt idx="34539">
                  <c:v>147.88378079015601</c:v>
                </c:pt>
                <c:pt idx="34540">
                  <c:v>147.87668077193999</c:v>
                </c:pt>
                <c:pt idx="34541">
                  <c:v>147.87560146082899</c:v>
                </c:pt>
                <c:pt idx="34542">
                  <c:v>147.87318985314101</c:v>
                </c:pt>
                <c:pt idx="34543">
                  <c:v>147.86532173804301</c:v>
                </c:pt>
                <c:pt idx="34544">
                  <c:v>147.85923275391599</c:v>
                </c:pt>
                <c:pt idx="34545">
                  <c:v>147.857430846753</c:v>
                </c:pt>
                <c:pt idx="34546">
                  <c:v>147.85782038612101</c:v>
                </c:pt>
                <c:pt idx="34547">
                  <c:v>147.86264266478099</c:v>
                </c:pt>
                <c:pt idx="34548">
                  <c:v>147.86387490437599</c:v>
                </c:pt>
                <c:pt idx="34549">
                  <c:v>147.86562360077301</c:v>
                </c:pt>
                <c:pt idx="34550">
                  <c:v>147.86577000002299</c:v>
                </c:pt>
                <c:pt idx="34551">
                  <c:v>147.868387907569</c:v>
                </c:pt>
                <c:pt idx="34552">
                  <c:v>147.86931365100699</c:v>
                </c:pt>
                <c:pt idx="34553">
                  <c:v>147.868168828683</c:v>
                </c:pt>
                <c:pt idx="34554">
                  <c:v>147.86945930506801</c:v>
                </c:pt>
                <c:pt idx="34555">
                  <c:v>147.87926774139501</c:v>
                </c:pt>
                <c:pt idx="34556">
                  <c:v>147.894403097192</c:v>
                </c:pt>
                <c:pt idx="34557">
                  <c:v>147.90983503454899</c:v>
                </c:pt>
                <c:pt idx="34558">
                  <c:v>147.920374685864</c:v>
                </c:pt>
                <c:pt idx="34559">
                  <c:v>147.93360675703801</c:v>
                </c:pt>
                <c:pt idx="34560">
                  <c:v>147.94436999998399</c:v>
                </c:pt>
                <c:pt idx="34561">
                  <c:v>147.95584484685901</c:v>
                </c:pt>
                <c:pt idx="34562">
                  <c:v>147.95760190757801</c:v>
                </c:pt>
                <c:pt idx="34563">
                  <c:v>147.957885890932</c:v>
                </c:pt>
                <c:pt idx="34564">
                  <c:v>147.955301636858</c:v>
                </c:pt>
                <c:pt idx="34565">
                  <c:v>147.947662117715</c:v>
                </c:pt>
                <c:pt idx="34566">
                  <c:v>147.93469826445701</c:v>
                </c:pt>
                <c:pt idx="34567">
                  <c:v>147.921232707629</c:v>
                </c:pt>
                <c:pt idx="34568">
                  <c:v>147.914385758176</c:v>
                </c:pt>
                <c:pt idx="34569">
                  <c:v>147.91473413550401</c:v>
                </c:pt>
                <c:pt idx="34570">
                  <c:v>147.91863900448701</c:v>
                </c:pt>
                <c:pt idx="34571">
                  <c:v>147.91999999996699</c:v>
                </c:pt>
                <c:pt idx="34572">
                  <c:v>147.92289260020101</c:v>
                </c:pt>
                <c:pt idx="34573">
                  <c:v>147.923842931602</c:v>
                </c:pt>
                <c:pt idx="34574">
                  <c:v>147.93050834496799</c:v>
                </c:pt>
                <c:pt idx="34575">
                  <c:v>147.94307001842199</c:v>
                </c:pt>
                <c:pt idx="34576">
                  <c:v>147.95446865394001</c:v>
                </c:pt>
                <c:pt idx="34577">
                  <c:v>147.96530939060801</c:v>
                </c:pt>
                <c:pt idx="34578">
                  <c:v>147.981878497965</c:v>
                </c:pt>
                <c:pt idx="34579">
                  <c:v>148.00073728841301</c:v>
                </c:pt>
                <c:pt idx="34580">
                  <c:v>148.01467927024399</c:v>
                </c:pt>
                <c:pt idx="34581">
                  <c:v>148.02342895576999</c:v>
                </c:pt>
                <c:pt idx="34582">
                  <c:v>148.02534199094299</c:v>
                </c:pt>
                <c:pt idx="34583">
                  <c:v>148.0322215674</c:v>
                </c:pt>
                <c:pt idx="34584">
                  <c:v>148.04188925255599</c:v>
                </c:pt>
                <c:pt idx="34585">
                  <c:v>148.055530000012</c:v>
                </c:pt>
                <c:pt idx="34586">
                  <c:v>148.067255380859</c:v>
                </c:pt>
                <c:pt idx="34587">
                  <c:v>148.07850982032099</c:v>
                </c:pt>
                <c:pt idx="34588">
                  <c:v>148.09342957138901</c:v>
                </c:pt>
                <c:pt idx="34589">
                  <c:v>148.10593948162</c:v>
                </c:pt>
                <c:pt idx="34590">
                  <c:v>148.10982999997501</c:v>
                </c:pt>
                <c:pt idx="34591">
                  <c:v>148.10653299086599</c:v>
                </c:pt>
                <c:pt idx="34592">
                  <c:v>148.10119999995999</c:v>
                </c:pt>
                <c:pt idx="34593">
                  <c:v>148.09595367075701</c:v>
                </c:pt>
                <c:pt idx="34594">
                  <c:v>148.07507245892199</c:v>
                </c:pt>
                <c:pt idx="34595">
                  <c:v>148.055332974343</c:v>
                </c:pt>
                <c:pt idx="34596">
                  <c:v>148.03989137515401</c:v>
                </c:pt>
                <c:pt idx="34597">
                  <c:v>148.027759999978</c:v>
                </c:pt>
                <c:pt idx="34598">
                  <c:v>148.02521160893301</c:v>
                </c:pt>
                <c:pt idx="34599">
                  <c:v>148.018710053327</c:v>
                </c:pt>
                <c:pt idx="34600">
                  <c:v>148.010337130652</c:v>
                </c:pt>
                <c:pt idx="34601">
                  <c:v>148.00479070338301</c:v>
                </c:pt>
                <c:pt idx="34602">
                  <c:v>148.001066368811</c:v>
                </c:pt>
                <c:pt idx="34603">
                  <c:v>148.00020786581001</c:v>
                </c:pt>
                <c:pt idx="34604">
                  <c:v>148.00523474737301</c:v>
                </c:pt>
                <c:pt idx="34605">
                  <c:v>148.014634278046</c:v>
                </c:pt>
                <c:pt idx="34606">
                  <c:v>148.02862176385901</c:v>
                </c:pt>
                <c:pt idx="34607">
                  <c:v>148.0459320642</c:v>
                </c:pt>
                <c:pt idx="34608">
                  <c:v>148.05835083075701</c:v>
                </c:pt>
                <c:pt idx="34609">
                  <c:v>148.06981040429301</c:v>
                </c:pt>
                <c:pt idx="34610">
                  <c:v>148.07539371947701</c:v>
                </c:pt>
                <c:pt idx="34611">
                  <c:v>148.07604999999199</c:v>
                </c:pt>
                <c:pt idx="34612">
                  <c:v>148.06211094131399</c:v>
                </c:pt>
                <c:pt idx="34613">
                  <c:v>148.04985936189601</c:v>
                </c:pt>
                <c:pt idx="34614">
                  <c:v>148.041077882465</c:v>
                </c:pt>
                <c:pt idx="34615">
                  <c:v>148.03352287201699</c:v>
                </c:pt>
                <c:pt idx="34616">
                  <c:v>148.024210413269</c:v>
                </c:pt>
                <c:pt idx="34617">
                  <c:v>148.01760580551101</c:v>
                </c:pt>
                <c:pt idx="34618">
                  <c:v>148.017230645669</c:v>
                </c:pt>
                <c:pt idx="34619">
                  <c:v>148.01841280026301</c:v>
                </c:pt>
                <c:pt idx="34620">
                  <c:v>148.01540999999301</c:v>
                </c:pt>
                <c:pt idx="34621">
                  <c:v>148.01826602125399</c:v>
                </c:pt>
                <c:pt idx="34622">
                  <c:v>148.02933219205599</c:v>
                </c:pt>
                <c:pt idx="34623">
                  <c:v>148.040668993293</c:v>
                </c:pt>
                <c:pt idx="34624">
                  <c:v>148.052305315469</c:v>
                </c:pt>
                <c:pt idx="34625">
                  <c:v>148.06404759527101</c:v>
                </c:pt>
                <c:pt idx="34626">
                  <c:v>148.07264641246999</c:v>
                </c:pt>
                <c:pt idx="34627">
                  <c:v>148.07743232001999</c:v>
                </c:pt>
                <c:pt idx="34628">
                  <c:v>148.07256909601199</c:v>
                </c:pt>
                <c:pt idx="34629">
                  <c:v>148.067572932986</c:v>
                </c:pt>
                <c:pt idx="34630">
                  <c:v>148.06680572168199</c:v>
                </c:pt>
                <c:pt idx="34631">
                  <c:v>148.06660329146499</c:v>
                </c:pt>
                <c:pt idx="34632">
                  <c:v>148.061539999975</c:v>
                </c:pt>
                <c:pt idx="34633">
                  <c:v>148.05485912093499</c:v>
                </c:pt>
                <c:pt idx="34634">
                  <c:v>148.056087980954</c:v>
                </c:pt>
                <c:pt idx="34635">
                  <c:v>148.05817637646501</c:v>
                </c:pt>
                <c:pt idx="34636">
                  <c:v>148.058690000024</c:v>
                </c:pt>
                <c:pt idx="34637">
                  <c:v>148.05553254816601</c:v>
                </c:pt>
                <c:pt idx="34638">
                  <c:v>148.049548281542</c:v>
                </c:pt>
                <c:pt idx="34639">
                  <c:v>148.03849164477401</c:v>
                </c:pt>
                <c:pt idx="34640">
                  <c:v>148.01990743876399</c:v>
                </c:pt>
                <c:pt idx="34641">
                  <c:v>147.99495448668699</c:v>
                </c:pt>
                <c:pt idx="34642">
                  <c:v>147.95751335081701</c:v>
                </c:pt>
                <c:pt idx="34643">
                  <c:v>147.94152999996501</c:v>
                </c:pt>
                <c:pt idx="34644">
                  <c:v>147.933530760574</c:v>
                </c:pt>
                <c:pt idx="34645">
                  <c:v>147.92504343576101</c:v>
                </c:pt>
                <c:pt idx="34646">
                  <c:v>147.91889821601799</c:v>
                </c:pt>
                <c:pt idx="34647">
                  <c:v>147.91410635690599</c:v>
                </c:pt>
                <c:pt idx="34648">
                  <c:v>147.90785871037301</c:v>
                </c:pt>
                <c:pt idx="34649">
                  <c:v>147.90326368421799</c:v>
                </c:pt>
                <c:pt idx="34650">
                  <c:v>147.91232745708501</c:v>
                </c:pt>
                <c:pt idx="34651">
                  <c:v>147.92742724161201</c:v>
                </c:pt>
                <c:pt idx="34652">
                  <c:v>147.94050297558701</c:v>
                </c:pt>
                <c:pt idx="34653">
                  <c:v>147.95459338646401</c:v>
                </c:pt>
                <c:pt idx="34654">
                  <c:v>147.974828793304</c:v>
                </c:pt>
                <c:pt idx="34655">
                  <c:v>148.003638437532</c:v>
                </c:pt>
                <c:pt idx="34656">
                  <c:v>148.030530000054</c:v>
                </c:pt>
                <c:pt idx="34657">
                  <c:v>148.057359551557</c:v>
                </c:pt>
                <c:pt idx="34658">
                  <c:v>148.08088807214901</c:v>
                </c:pt>
                <c:pt idx="34659">
                  <c:v>148.10045921344701</c:v>
                </c:pt>
                <c:pt idx="34660">
                  <c:v>148.11193426349499</c:v>
                </c:pt>
                <c:pt idx="34661">
                  <c:v>148.11708528926101</c:v>
                </c:pt>
                <c:pt idx="34662">
                  <c:v>148.12203693896501</c:v>
                </c:pt>
                <c:pt idx="34663">
                  <c:v>148.13157148878199</c:v>
                </c:pt>
                <c:pt idx="34664">
                  <c:v>148.13920610681399</c:v>
                </c:pt>
                <c:pt idx="34665">
                  <c:v>148.142854304819</c:v>
                </c:pt>
                <c:pt idx="34666">
                  <c:v>148.14490145188401</c:v>
                </c:pt>
                <c:pt idx="34667">
                  <c:v>148.15123795187199</c:v>
                </c:pt>
                <c:pt idx="34668">
                  <c:v>148.15591781876</c:v>
                </c:pt>
                <c:pt idx="34669">
                  <c:v>148.154627381316</c:v>
                </c:pt>
                <c:pt idx="34670">
                  <c:v>148.15526135027599</c:v>
                </c:pt>
                <c:pt idx="34671">
                  <c:v>148.151630000002</c:v>
                </c:pt>
                <c:pt idx="34672">
                  <c:v>148.146919928399</c:v>
                </c:pt>
                <c:pt idx="34673">
                  <c:v>148.13883323850899</c:v>
                </c:pt>
                <c:pt idx="34674">
                  <c:v>148.12289119810001</c:v>
                </c:pt>
                <c:pt idx="34675">
                  <c:v>148.102218892888</c:v>
                </c:pt>
                <c:pt idx="34676">
                  <c:v>148.077954619053</c:v>
                </c:pt>
                <c:pt idx="34677">
                  <c:v>148.05730869824899</c:v>
                </c:pt>
                <c:pt idx="34678">
                  <c:v>148.046016884708</c:v>
                </c:pt>
                <c:pt idx="34679">
                  <c:v>148.041149822287</c:v>
                </c:pt>
                <c:pt idx="34680">
                  <c:v>148.03881481033099</c:v>
                </c:pt>
                <c:pt idx="34681">
                  <c:v>148.03797705017999</c:v>
                </c:pt>
                <c:pt idx="34682">
                  <c:v>148.03373606159599</c:v>
                </c:pt>
                <c:pt idx="34683">
                  <c:v>148.02639532238999</c:v>
                </c:pt>
                <c:pt idx="34684">
                  <c:v>148.03279000004201</c:v>
                </c:pt>
                <c:pt idx="34685">
                  <c:v>148.035330388674</c:v>
                </c:pt>
                <c:pt idx="34686">
                  <c:v>148.03880447899601</c:v>
                </c:pt>
                <c:pt idx="34687">
                  <c:v>148.04066068737899</c:v>
                </c:pt>
                <c:pt idx="34688">
                  <c:v>148.036836252396</c:v>
                </c:pt>
                <c:pt idx="34689">
                  <c:v>148.02731901128499</c:v>
                </c:pt>
                <c:pt idx="34690">
                  <c:v>148.01337320399301</c:v>
                </c:pt>
                <c:pt idx="34691">
                  <c:v>147.99848330667999</c:v>
                </c:pt>
                <c:pt idx="34692">
                  <c:v>147.98987097647299</c:v>
                </c:pt>
                <c:pt idx="34693">
                  <c:v>147.98393157489301</c:v>
                </c:pt>
                <c:pt idx="34694">
                  <c:v>147.980009735495</c:v>
                </c:pt>
                <c:pt idx="34695">
                  <c:v>147.97725493224499</c:v>
                </c:pt>
                <c:pt idx="34696">
                  <c:v>147.97619999995999</c:v>
                </c:pt>
                <c:pt idx="34697">
                  <c:v>147.97686211905801</c:v>
                </c:pt>
                <c:pt idx="34698">
                  <c:v>147.97514024691301</c:v>
                </c:pt>
                <c:pt idx="34699">
                  <c:v>147.97084729692</c:v>
                </c:pt>
                <c:pt idx="34700">
                  <c:v>147.96898999997501</c:v>
                </c:pt>
                <c:pt idx="34701">
                  <c:v>147.96389936330499</c:v>
                </c:pt>
                <c:pt idx="34702">
                  <c:v>147.95671877342099</c:v>
                </c:pt>
                <c:pt idx="34703">
                  <c:v>147.952504741063</c:v>
                </c:pt>
                <c:pt idx="34704">
                  <c:v>147.94962824947601</c:v>
                </c:pt>
                <c:pt idx="34705">
                  <c:v>147.95104286050801</c:v>
                </c:pt>
                <c:pt idx="34706">
                  <c:v>147.957469012936</c:v>
                </c:pt>
                <c:pt idx="34707">
                  <c:v>147.96217996049501</c:v>
                </c:pt>
                <c:pt idx="34708">
                  <c:v>147.95735000000701</c:v>
                </c:pt>
                <c:pt idx="34709">
                  <c:v>147.951434900301</c:v>
                </c:pt>
                <c:pt idx="34710">
                  <c:v>147.94076292829101</c:v>
                </c:pt>
                <c:pt idx="34711">
                  <c:v>147.92924909662599</c:v>
                </c:pt>
                <c:pt idx="34712">
                  <c:v>147.922297206379</c:v>
                </c:pt>
                <c:pt idx="34713">
                  <c:v>147.92207995702699</c:v>
                </c:pt>
                <c:pt idx="34714">
                  <c:v>147.927069532611</c:v>
                </c:pt>
                <c:pt idx="34715">
                  <c:v>147.93088406176099</c:v>
                </c:pt>
                <c:pt idx="34716">
                  <c:v>147.93327083759999</c:v>
                </c:pt>
                <c:pt idx="34717">
                  <c:v>147.94094508016099</c:v>
                </c:pt>
                <c:pt idx="34718">
                  <c:v>147.95336327554099</c:v>
                </c:pt>
                <c:pt idx="34719">
                  <c:v>147.96630866355099</c:v>
                </c:pt>
                <c:pt idx="34720">
                  <c:v>147.980692399395</c:v>
                </c:pt>
                <c:pt idx="34721">
                  <c:v>148.00594222766699</c:v>
                </c:pt>
                <c:pt idx="34722">
                  <c:v>148.02363900923899</c:v>
                </c:pt>
                <c:pt idx="34723">
                  <c:v>148.02713410363401</c:v>
                </c:pt>
                <c:pt idx="34724">
                  <c:v>148.02579992123501</c:v>
                </c:pt>
                <c:pt idx="34725">
                  <c:v>148.02418910271399</c:v>
                </c:pt>
                <c:pt idx="34726">
                  <c:v>148.02016710938599</c:v>
                </c:pt>
                <c:pt idx="34727">
                  <c:v>148.013148372432</c:v>
                </c:pt>
                <c:pt idx="34728">
                  <c:v>148.00915277552099</c:v>
                </c:pt>
                <c:pt idx="34729">
                  <c:v>148.00576085054499</c:v>
                </c:pt>
                <c:pt idx="34730">
                  <c:v>147.999130547666</c:v>
                </c:pt>
                <c:pt idx="34731">
                  <c:v>147.98366839800201</c:v>
                </c:pt>
                <c:pt idx="34732">
                  <c:v>147.96110351394901</c:v>
                </c:pt>
                <c:pt idx="34733">
                  <c:v>147.955349999959</c:v>
                </c:pt>
                <c:pt idx="34734">
                  <c:v>147.955849937051</c:v>
                </c:pt>
                <c:pt idx="34735">
                  <c:v>147.957018308188</c:v>
                </c:pt>
                <c:pt idx="34736">
                  <c:v>147.95386476951501</c:v>
                </c:pt>
                <c:pt idx="34737">
                  <c:v>147.94779912043799</c:v>
                </c:pt>
                <c:pt idx="34738">
                  <c:v>147.94041870338</c:v>
                </c:pt>
                <c:pt idx="34739">
                  <c:v>147.93719551545499</c:v>
                </c:pt>
                <c:pt idx="34740">
                  <c:v>147.93876608765601</c:v>
                </c:pt>
                <c:pt idx="34741">
                  <c:v>147.94547169254199</c:v>
                </c:pt>
                <c:pt idx="34742">
                  <c:v>147.95519649378201</c:v>
                </c:pt>
                <c:pt idx="34743">
                  <c:v>147.96655354676599</c:v>
                </c:pt>
                <c:pt idx="34744">
                  <c:v>147.97090665604699</c:v>
                </c:pt>
                <c:pt idx="34745">
                  <c:v>147.97307000000501</c:v>
                </c:pt>
                <c:pt idx="34746">
                  <c:v>147.97674343606801</c:v>
                </c:pt>
                <c:pt idx="34747">
                  <c:v>147.97948393778</c:v>
                </c:pt>
                <c:pt idx="34748">
                  <c:v>147.97907386701399</c:v>
                </c:pt>
                <c:pt idx="34749">
                  <c:v>147.97905843754501</c:v>
                </c:pt>
                <c:pt idx="34750">
                  <c:v>147.982679437836</c:v>
                </c:pt>
                <c:pt idx="34751">
                  <c:v>147.99038061119899</c:v>
                </c:pt>
                <c:pt idx="34752">
                  <c:v>148.00080197194299</c:v>
                </c:pt>
                <c:pt idx="34753">
                  <c:v>148.009506500767</c:v>
                </c:pt>
                <c:pt idx="34754">
                  <c:v>148.01936747467099</c:v>
                </c:pt>
                <c:pt idx="34755">
                  <c:v>148.03086903767701</c:v>
                </c:pt>
                <c:pt idx="34756">
                  <c:v>148.04318793610099</c:v>
                </c:pt>
                <c:pt idx="34757">
                  <c:v>148.04853975443899</c:v>
                </c:pt>
                <c:pt idx="34758">
                  <c:v>148.05119000002401</c:v>
                </c:pt>
                <c:pt idx="34759">
                  <c:v>148.04811673520899</c:v>
                </c:pt>
                <c:pt idx="34760">
                  <c:v>148.04548980555899</c:v>
                </c:pt>
                <c:pt idx="34761">
                  <c:v>148.04075916669001</c:v>
                </c:pt>
                <c:pt idx="34762">
                  <c:v>148.03458794914499</c:v>
                </c:pt>
                <c:pt idx="34763">
                  <c:v>148.02559089962301</c:v>
                </c:pt>
                <c:pt idx="34764">
                  <c:v>148.01419479757701</c:v>
                </c:pt>
                <c:pt idx="34765">
                  <c:v>148.00063851868899</c:v>
                </c:pt>
                <c:pt idx="34766">
                  <c:v>147.982406687522</c:v>
                </c:pt>
                <c:pt idx="34767">
                  <c:v>147.96262973461199</c:v>
                </c:pt>
                <c:pt idx="34768">
                  <c:v>147.94323018887701</c:v>
                </c:pt>
                <c:pt idx="34769">
                  <c:v>147.92513789879499</c:v>
                </c:pt>
                <c:pt idx="34770">
                  <c:v>147.914873697324</c:v>
                </c:pt>
                <c:pt idx="34771">
                  <c:v>147.90163598750701</c:v>
                </c:pt>
                <c:pt idx="34772">
                  <c:v>147.89164999996501</c:v>
                </c:pt>
                <c:pt idx="34773">
                  <c:v>147.887143808578</c:v>
                </c:pt>
                <c:pt idx="34774">
                  <c:v>147.89031501737901</c:v>
                </c:pt>
                <c:pt idx="34775">
                  <c:v>147.894757074023</c:v>
                </c:pt>
                <c:pt idx="34776">
                  <c:v>147.899979698783</c:v>
                </c:pt>
                <c:pt idx="34777">
                  <c:v>147.906908759716</c:v>
                </c:pt>
                <c:pt idx="34778">
                  <c:v>147.91513035209201</c:v>
                </c:pt>
                <c:pt idx="34779">
                  <c:v>147.922174632234</c:v>
                </c:pt>
                <c:pt idx="34780">
                  <c:v>147.92833568849099</c:v>
                </c:pt>
                <c:pt idx="34781">
                  <c:v>147.92968307230399</c:v>
                </c:pt>
                <c:pt idx="34782">
                  <c:v>147.927324604631</c:v>
                </c:pt>
                <c:pt idx="34783">
                  <c:v>147.92504929747099</c:v>
                </c:pt>
                <c:pt idx="34784">
                  <c:v>147.92413927986499</c:v>
                </c:pt>
                <c:pt idx="34785">
                  <c:v>147.92200000000199</c:v>
                </c:pt>
                <c:pt idx="34786">
                  <c:v>147.92288684556999</c:v>
                </c:pt>
                <c:pt idx="34787">
                  <c:v>147.9212516369</c:v>
                </c:pt>
                <c:pt idx="34788">
                  <c:v>147.92007703478799</c:v>
                </c:pt>
                <c:pt idx="34789">
                  <c:v>147.91909344752801</c:v>
                </c:pt>
                <c:pt idx="34790">
                  <c:v>147.91977988726001</c:v>
                </c:pt>
                <c:pt idx="34791">
                  <c:v>147.91993774224599</c:v>
                </c:pt>
                <c:pt idx="34792">
                  <c:v>147.914160794103</c:v>
                </c:pt>
                <c:pt idx="34793">
                  <c:v>147.905839440682</c:v>
                </c:pt>
                <c:pt idx="34794">
                  <c:v>147.901040451222</c:v>
                </c:pt>
                <c:pt idx="34795">
                  <c:v>147.89284915852599</c:v>
                </c:pt>
                <c:pt idx="34796">
                  <c:v>147.89345999997499</c:v>
                </c:pt>
                <c:pt idx="34797">
                  <c:v>147.89499611519301</c:v>
                </c:pt>
                <c:pt idx="34798">
                  <c:v>147.90474610282899</c:v>
                </c:pt>
                <c:pt idx="34799">
                  <c:v>147.929924381858</c:v>
                </c:pt>
                <c:pt idx="34800">
                  <c:v>147.94727080000399</c:v>
                </c:pt>
                <c:pt idx="34801">
                  <c:v>147.96282674827299</c:v>
                </c:pt>
                <c:pt idx="34802">
                  <c:v>147.971970000011</c:v>
                </c:pt>
                <c:pt idx="34803">
                  <c:v>147.97522577618301</c:v>
                </c:pt>
                <c:pt idx="34804">
                  <c:v>147.99843442307301</c:v>
                </c:pt>
                <c:pt idx="34805">
                  <c:v>148.026651261176</c:v>
                </c:pt>
                <c:pt idx="34806">
                  <c:v>148.040909719063</c:v>
                </c:pt>
                <c:pt idx="34807">
                  <c:v>148.04019000004399</c:v>
                </c:pt>
                <c:pt idx="34808">
                  <c:v>148.03798712208899</c:v>
                </c:pt>
                <c:pt idx="34809">
                  <c:v>148.03522850821099</c:v>
                </c:pt>
                <c:pt idx="34810">
                  <c:v>148.033785196721</c:v>
                </c:pt>
                <c:pt idx="34811">
                  <c:v>148.03221772282501</c:v>
                </c:pt>
                <c:pt idx="34812">
                  <c:v>148.03005137258401</c:v>
                </c:pt>
                <c:pt idx="34813">
                  <c:v>148.03056383622899</c:v>
                </c:pt>
                <c:pt idx="34814">
                  <c:v>148.03456480342101</c:v>
                </c:pt>
                <c:pt idx="34815">
                  <c:v>148.040474977043</c:v>
                </c:pt>
                <c:pt idx="34816">
                  <c:v>148.05003867172601</c:v>
                </c:pt>
                <c:pt idx="34817">
                  <c:v>148.05107529169999</c:v>
                </c:pt>
                <c:pt idx="34818">
                  <c:v>148.05555130968401</c:v>
                </c:pt>
                <c:pt idx="34819">
                  <c:v>148.05886232368599</c:v>
                </c:pt>
                <c:pt idx="34820">
                  <c:v>148.05905659619401</c:v>
                </c:pt>
                <c:pt idx="34821">
                  <c:v>148.05561772636599</c:v>
                </c:pt>
                <c:pt idx="34822">
                  <c:v>148.049446046143</c:v>
                </c:pt>
                <c:pt idx="34823">
                  <c:v>148.04166362371799</c:v>
                </c:pt>
                <c:pt idx="34824">
                  <c:v>148.03487311711299</c:v>
                </c:pt>
                <c:pt idx="34825">
                  <c:v>148.033338969233</c:v>
                </c:pt>
                <c:pt idx="34826">
                  <c:v>148.039975037479</c:v>
                </c:pt>
                <c:pt idx="34827">
                  <c:v>148.04710524935101</c:v>
                </c:pt>
                <c:pt idx="34828">
                  <c:v>148.05240519724299</c:v>
                </c:pt>
                <c:pt idx="34829">
                  <c:v>148.05653829963001</c:v>
                </c:pt>
                <c:pt idx="34830">
                  <c:v>148.052294436122</c:v>
                </c:pt>
                <c:pt idx="34831">
                  <c:v>148.046006951538</c:v>
                </c:pt>
                <c:pt idx="34832">
                  <c:v>148.038129999983</c:v>
                </c:pt>
                <c:pt idx="34833">
                  <c:v>148.03048765493801</c:v>
                </c:pt>
                <c:pt idx="34834">
                  <c:v>148.02552101427</c:v>
                </c:pt>
                <c:pt idx="34835">
                  <c:v>148.01765081381799</c:v>
                </c:pt>
                <c:pt idx="34836">
                  <c:v>148.00826346179301</c:v>
                </c:pt>
                <c:pt idx="34837">
                  <c:v>148.00048874273401</c:v>
                </c:pt>
                <c:pt idx="34838">
                  <c:v>147.99194537878299</c:v>
                </c:pt>
                <c:pt idx="34839">
                  <c:v>147.981690657504</c:v>
                </c:pt>
                <c:pt idx="34840">
                  <c:v>147.97460328821199</c:v>
                </c:pt>
                <c:pt idx="34841">
                  <c:v>147.97060928082701</c:v>
                </c:pt>
                <c:pt idx="34842">
                  <c:v>147.967990864244</c:v>
                </c:pt>
                <c:pt idx="34843">
                  <c:v>147.96772449235499</c:v>
                </c:pt>
                <c:pt idx="34844">
                  <c:v>147.96942908024201</c:v>
                </c:pt>
                <c:pt idx="34845">
                  <c:v>147.96881645888001</c:v>
                </c:pt>
                <c:pt idx="34846">
                  <c:v>147.96913676659901</c:v>
                </c:pt>
                <c:pt idx="34847">
                  <c:v>147.98245000001</c:v>
                </c:pt>
                <c:pt idx="34848">
                  <c:v>147.998569990221</c:v>
                </c:pt>
                <c:pt idx="34849">
                  <c:v>148.015915237108</c:v>
                </c:pt>
                <c:pt idx="34850">
                  <c:v>148.02976003748199</c:v>
                </c:pt>
                <c:pt idx="34851">
                  <c:v>148.03737932107501</c:v>
                </c:pt>
                <c:pt idx="34852">
                  <c:v>148.04096156413601</c:v>
                </c:pt>
                <c:pt idx="34853">
                  <c:v>148.04646961861999</c:v>
                </c:pt>
                <c:pt idx="34854">
                  <c:v>148.05515245880699</c:v>
                </c:pt>
                <c:pt idx="34855">
                  <c:v>148.06236420181401</c:v>
                </c:pt>
                <c:pt idx="34856">
                  <c:v>148.05915139126699</c:v>
                </c:pt>
                <c:pt idx="34857">
                  <c:v>148.05275412590601</c:v>
                </c:pt>
                <c:pt idx="34858">
                  <c:v>148.04530364737201</c:v>
                </c:pt>
                <c:pt idx="34859">
                  <c:v>148.03832657341499</c:v>
                </c:pt>
                <c:pt idx="34860">
                  <c:v>148.03877983044299</c:v>
                </c:pt>
                <c:pt idx="34861">
                  <c:v>148.04271110943901</c:v>
                </c:pt>
                <c:pt idx="34862">
                  <c:v>148.04016793379799</c:v>
                </c:pt>
                <c:pt idx="34863">
                  <c:v>148.03196999994699</c:v>
                </c:pt>
                <c:pt idx="34864">
                  <c:v>148.017204973823</c:v>
                </c:pt>
                <c:pt idx="34865">
                  <c:v>148.00646982012</c:v>
                </c:pt>
                <c:pt idx="34866">
                  <c:v>147.990500171543</c:v>
                </c:pt>
                <c:pt idx="34867">
                  <c:v>147.974440645149</c:v>
                </c:pt>
                <c:pt idx="34868">
                  <c:v>147.95825401187699</c:v>
                </c:pt>
                <c:pt idx="34869">
                  <c:v>147.94393695392699</c:v>
                </c:pt>
                <c:pt idx="34870">
                  <c:v>147.93434668755299</c:v>
                </c:pt>
                <c:pt idx="34871">
                  <c:v>147.92951680607101</c:v>
                </c:pt>
                <c:pt idx="34872">
                  <c:v>147.92784948954301</c:v>
                </c:pt>
                <c:pt idx="34873">
                  <c:v>147.92454637556699</c:v>
                </c:pt>
                <c:pt idx="34874">
                  <c:v>147.919054207589</c:v>
                </c:pt>
                <c:pt idx="34875">
                  <c:v>147.91545453584899</c:v>
                </c:pt>
                <c:pt idx="34876">
                  <c:v>147.916870504119</c:v>
                </c:pt>
                <c:pt idx="34877">
                  <c:v>147.91660460797499</c:v>
                </c:pt>
                <c:pt idx="34878">
                  <c:v>147.91550178135799</c:v>
                </c:pt>
                <c:pt idx="34879">
                  <c:v>147.919888085694</c:v>
                </c:pt>
                <c:pt idx="34880">
                  <c:v>147.92717252855101</c:v>
                </c:pt>
                <c:pt idx="34881">
                  <c:v>147.93990000006099</c:v>
                </c:pt>
                <c:pt idx="34882">
                  <c:v>147.94784621781301</c:v>
                </c:pt>
                <c:pt idx="34883">
                  <c:v>147.95976085628899</c:v>
                </c:pt>
                <c:pt idx="34884">
                  <c:v>147.971447146874</c:v>
                </c:pt>
                <c:pt idx="34885">
                  <c:v>147.96918487008199</c:v>
                </c:pt>
                <c:pt idx="34886">
                  <c:v>147.962363746346</c:v>
                </c:pt>
                <c:pt idx="34887">
                  <c:v>147.95340759510501</c:v>
                </c:pt>
                <c:pt idx="34888">
                  <c:v>147.943094916089</c:v>
                </c:pt>
                <c:pt idx="34889">
                  <c:v>147.92533115424601</c:v>
                </c:pt>
                <c:pt idx="34890">
                  <c:v>147.90916741481999</c:v>
                </c:pt>
                <c:pt idx="34891">
                  <c:v>147.89686279242301</c:v>
                </c:pt>
                <c:pt idx="34892">
                  <c:v>147.88915999999699</c:v>
                </c:pt>
                <c:pt idx="34893">
                  <c:v>147.879066882149</c:v>
                </c:pt>
                <c:pt idx="34894">
                  <c:v>147.86971227978501</c:v>
                </c:pt>
                <c:pt idx="34895">
                  <c:v>147.856786668365</c:v>
                </c:pt>
                <c:pt idx="34896">
                  <c:v>147.83627548861199</c:v>
                </c:pt>
                <c:pt idx="34897">
                  <c:v>147.81280906813001</c:v>
                </c:pt>
                <c:pt idx="34898">
                  <c:v>147.796421348004</c:v>
                </c:pt>
                <c:pt idx="34899">
                  <c:v>147.78602747147201</c:v>
                </c:pt>
                <c:pt idx="34900">
                  <c:v>147.775115443164</c:v>
                </c:pt>
                <c:pt idx="34901">
                  <c:v>147.75692599006101</c:v>
                </c:pt>
                <c:pt idx="34902">
                  <c:v>147.74478651238201</c:v>
                </c:pt>
                <c:pt idx="34903">
                  <c:v>147.73294024558001</c:v>
                </c:pt>
                <c:pt idx="34904">
                  <c:v>147.722968051501</c:v>
                </c:pt>
                <c:pt idx="34905">
                  <c:v>147.71576999996199</c:v>
                </c:pt>
                <c:pt idx="34906">
                  <c:v>147.71546012276201</c:v>
                </c:pt>
                <c:pt idx="34907">
                  <c:v>147.71633004309101</c:v>
                </c:pt>
                <c:pt idx="34908">
                  <c:v>147.71864413792099</c:v>
                </c:pt>
                <c:pt idx="34909">
                  <c:v>147.723147859302</c:v>
                </c:pt>
                <c:pt idx="34910">
                  <c:v>147.730027623941</c:v>
                </c:pt>
                <c:pt idx="34911">
                  <c:v>147.73850613246299</c:v>
                </c:pt>
                <c:pt idx="34912">
                  <c:v>147.749480000018</c:v>
                </c:pt>
                <c:pt idx="34913">
                  <c:v>147.75067681789301</c:v>
                </c:pt>
                <c:pt idx="34914">
                  <c:v>147.76976000004001</c:v>
                </c:pt>
                <c:pt idx="34915">
                  <c:v>147.788446485816</c:v>
                </c:pt>
                <c:pt idx="34916">
                  <c:v>147.80283346137099</c:v>
                </c:pt>
                <c:pt idx="34917">
                  <c:v>147.81410223768299</c:v>
                </c:pt>
                <c:pt idx="34918">
                  <c:v>147.82414706168001</c:v>
                </c:pt>
                <c:pt idx="34919">
                  <c:v>147.83663450221499</c:v>
                </c:pt>
                <c:pt idx="34920">
                  <c:v>147.850648508299</c:v>
                </c:pt>
                <c:pt idx="34921">
                  <c:v>147.86868570073599</c:v>
                </c:pt>
                <c:pt idx="34922">
                  <c:v>147.89213712165099</c:v>
                </c:pt>
                <c:pt idx="34923">
                  <c:v>147.91286645002</c:v>
                </c:pt>
                <c:pt idx="34924">
                  <c:v>147.934577382859</c:v>
                </c:pt>
                <c:pt idx="34925">
                  <c:v>147.95608454642399</c:v>
                </c:pt>
                <c:pt idx="34926">
                  <c:v>147.97346435057099</c:v>
                </c:pt>
                <c:pt idx="34927">
                  <c:v>147.985805615809</c:v>
                </c:pt>
                <c:pt idx="34928">
                  <c:v>147.99432000004299</c:v>
                </c:pt>
                <c:pt idx="34929">
                  <c:v>148.00213975529101</c:v>
                </c:pt>
                <c:pt idx="34930">
                  <c:v>148.011868640514</c:v>
                </c:pt>
                <c:pt idx="34931">
                  <c:v>148.02216118794701</c:v>
                </c:pt>
                <c:pt idx="34932">
                  <c:v>148.03237404252101</c:v>
                </c:pt>
                <c:pt idx="34933">
                  <c:v>148.04223861418799</c:v>
                </c:pt>
                <c:pt idx="34934">
                  <c:v>148.045851053533</c:v>
                </c:pt>
                <c:pt idx="34935">
                  <c:v>148.04438603365099</c:v>
                </c:pt>
                <c:pt idx="34936">
                  <c:v>148.04173705150299</c:v>
                </c:pt>
                <c:pt idx="34937">
                  <c:v>148.03904991764699</c:v>
                </c:pt>
                <c:pt idx="34938">
                  <c:v>148.03316514624501</c:v>
                </c:pt>
                <c:pt idx="34939">
                  <c:v>148.02275000000401</c:v>
                </c:pt>
                <c:pt idx="34940">
                  <c:v>148.00825527454899</c:v>
                </c:pt>
                <c:pt idx="34941">
                  <c:v>147.998658483409</c:v>
                </c:pt>
                <c:pt idx="34942">
                  <c:v>147.99197433578999</c:v>
                </c:pt>
                <c:pt idx="34943">
                  <c:v>147.98481704704</c:v>
                </c:pt>
                <c:pt idx="34944">
                  <c:v>147.97384755364101</c:v>
                </c:pt>
                <c:pt idx="34945">
                  <c:v>147.95788493763499</c:v>
                </c:pt>
                <c:pt idx="34946">
                  <c:v>147.94638650554401</c:v>
                </c:pt>
                <c:pt idx="34947">
                  <c:v>147.938511088269</c:v>
                </c:pt>
                <c:pt idx="34948">
                  <c:v>147.92665651956901</c:v>
                </c:pt>
                <c:pt idx="34949">
                  <c:v>147.91997916022899</c:v>
                </c:pt>
                <c:pt idx="34950">
                  <c:v>147.91201999999001</c:v>
                </c:pt>
                <c:pt idx="34951">
                  <c:v>147.90621778180699</c:v>
                </c:pt>
                <c:pt idx="34952">
                  <c:v>147.905000224026</c:v>
                </c:pt>
                <c:pt idx="34953">
                  <c:v>147.90598670862499</c:v>
                </c:pt>
                <c:pt idx="34954">
                  <c:v>147.908683210801</c:v>
                </c:pt>
                <c:pt idx="34955">
                  <c:v>147.91097755656199</c:v>
                </c:pt>
                <c:pt idx="34956">
                  <c:v>147.91030521636199</c:v>
                </c:pt>
                <c:pt idx="34957">
                  <c:v>147.906970816007</c:v>
                </c:pt>
                <c:pt idx="34958">
                  <c:v>147.902796760325</c:v>
                </c:pt>
                <c:pt idx="34959">
                  <c:v>147.89505992300701</c:v>
                </c:pt>
                <c:pt idx="34960">
                  <c:v>147.887365438655</c:v>
                </c:pt>
                <c:pt idx="34961">
                  <c:v>147.877771791605</c:v>
                </c:pt>
                <c:pt idx="34962">
                  <c:v>147.87354679828499</c:v>
                </c:pt>
                <c:pt idx="34963">
                  <c:v>147.869601377013</c:v>
                </c:pt>
                <c:pt idx="34964">
                  <c:v>147.863649999991</c:v>
                </c:pt>
                <c:pt idx="34965">
                  <c:v>147.86577033423001</c:v>
                </c:pt>
                <c:pt idx="34966">
                  <c:v>147.87367699796701</c:v>
                </c:pt>
                <c:pt idx="34967">
                  <c:v>147.887010346164</c:v>
                </c:pt>
                <c:pt idx="34968">
                  <c:v>147.901771954857</c:v>
                </c:pt>
                <c:pt idx="34969">
                  <c:v>147.91298717449999</c:v>
                </c:pt>
                <c:pt idx="34970">
                  <c:v>147.92251326354199</c:v>
                </c:pt>
                <c:pt idx="34971">
                  <c:v>147.92979260104499</c:v>
                </c:pt>
                <c:pt idx="34972">
                  <c:v>147.927746758994</c:v>
                </c:pt>
                <c:pt idx="34973">
                  <c:v>147.925655121603</c:v>
                </c:pt>
                <c:pt idx="34974">
                  <c:v>147.92107786904401</c:v>
                </c:pt>
                <c:pt idx="34975">
                  <c:v>147.92043995497599</c:v>
                </c:pt>
                <c:pt idx="34976">
                  <c:v>147.919039202449</c:v>
                </c:pt>
                <c:pt idx="34977">
                  <c:v>147.92059655833799</c:v>
                </c:pt>
                <c:pt idx="34978">
                  <c:v>147.92540000002501</c:v>
                </c:pt>
                <c:pt idx="34979">
                  <c:v>147.93129505118199</c:v>
                </c:pt>
                <c:pt idx="34980">
                  <c:v>147.933506669037</c:v>
                </c:pt>
                <c:pt idx="34981">
                  <c:v>147.93538800033301</c:v>
                </c:pt>
                <c:pt idx="34982">
                  <c:v>147.93877088165399</c:v>
                </c:pt>
                <c:pt idx="34983">
                  <c:v>147.94405826966499</c:v>
                </c:pt>
                <c:pt idx="34984">
                  <c:v>147.95151576718399</c:v>
                </c:pt>
                <c:pt idx="34985">
                  <c:v>147.957532272414</c:v>
                </c:pt>
                <c:pt idx="34986">
                  <c:v>147.96675760801099</c:v>
                </c:pt>
                <c:pt idx="34987">
                  <c:v>147.98077444363199</c:v>
                </c:pt>
                <c:pt idx="34988">
                  <c:v>147.99598999999799</c:v>
                </c:pt>
                <c:pt idx="34989">
                  <c:v>148.00134602771701</c:v>
                </c:pt>
                <c:pt idx="34990">
                  <c:v>147.99595839600701</c:v>
                </c:pt>
                <c:pt idx="34991">
                  <c:v>147.99460411932901</c:v>
                </c:pt>
                <c:pt idx="34992">
                  <c:v>147.99715368187199</c:v>
                </c:pt>
                <c:pt idx="34993">
                  <c:v>147.99803249352101</c:v>
                </c:pt>
                <c:pt idx="34994">
                  <c:v>147.99659215542101</c:v>
                </c:pt>
                <c:pt idx="34995">
                  <c:v>147.99386197115001</c:v>
                </c:pt>
                <c:pt idx="34996">
                  <c:v>147.98824920246099</c:v>
                </c:pt>
                <c:pt idx="34997">
                  <c:v>147.97857543599</c:v>
                </c:pt>
                <c:pt idx="34998">
                  <c:v>147.966064005802</c:v>
                </c:pt>
                <c:pt idx="34999">
                  <c:v>147.95044799500801</c:v>
                </c:pt>
                <c:pt idx="35000">
                  <c:v>147.936024610929</c:v>
                </c:pt>
                <c:pt idx="35001">
                  <c:v>147.92773653556</c:v>
                </c:pt>
                <c:pt idx="35002">
                  <c:v>147.921841690496</c:v>
                </c:pt>
                <c:pt idx="35003">
                  <c:v>147.914417748971</c:v>
                </c:pt>
                <c:pt idx="35004">
                  <c:v>147.91151000000499</c:v>
                </c:pt>
                <c:pt idx="35005">
                  <c:v>147.91463126363999</c:v>
                </c:pt>
                <c:pt idx="35006">
                  <c:v>147.918569156096</c:v>
                </c:pt>
                <c:pt idx="35007">
                  <c:v>147.92277831706201</c:v>
                </c:pt>
                <c:pt idx="35008">
                  <c:v>147.92767052708101</c:v>
                </c:pt>
                <c:pt idx="35009">
                  <c:v>147.934329196166</c:v>
                </c:pt>
                <c:pt idx="35010">
                  <c:v>147.94356663006499</c:v>
                </c:pt>
                <c:pt idx="35011">
                  <c:v>147.954032276476</c:v>
                </c:pt>
                <c:pt idx="35012">
                  <c:v>147.96550581781401</c:v>
                </c:pt>
                <c:pt idx="35013">
                  <c:v>147.97774584988599</c:v>
                </c:pt>
                <c:pt idx="35014">
                  <c:v>147.982779880533</c:v>
                </c:pt>
                <c:pt idx="35015">
                  <c:v>147.98559208242099</c:v>
                </c:pt>
                <c:pt idx="35016">
                  <c:v>147.98891988595801</c:v>
                </c:pt>
                <c:pt idx="35017">
                  <c:v>147.99677000004201</c:v>
                </c:pt>
                <c:pt idx="35018">
                  <c:v>148.00680042173701</c:v>
                </c:pt>
                <c:pt idx="35019">
                  <c:v>148.01686275068599</c:v>
                </c:pt>
                <c:pt idx="35020">
                  <c:v>148.034589051029</c:v>
                </c:pt>
                <c:pt idx="35021">
                  <c:v>148.047938473616</c:v>
                </c:pt>
                <c:pt idx="35022">
                  <c:v>148.05475651412399</c:v>
                </c:pt>
                <c:pt idx="35023">
                  <c:v>148.05628889155699</c:v>
                </c:pt>
                <c:pt idx="35024">
                  <c:v>148.051615894739</c:v>
                </c:pt>
                <c:pt idx="35025">
                  <c:v>148.05152105162799</c:v>
                </c:pt>
                <c:pt idx="35026">
                  <c:v>148.05844050937401</c:v>
                </c:pt>
                <c:pt idx="35027">
                  <c:v>148.061323071174</c:v>
                </c:pt>
                <c:pt idx="35028">
                  <c:v>148.05893000002101</c:v>
                </c:pt>
                <c:pt idx="35029">
                  <c:v>148.058930000023</c:v>
                </c:pt>
                <c:pt idx="35030">
                  <c:v>148.05035995455901</c:v>
                </c:pt>
                <c:pt idx="35031">
                  <c:v>148.04896999994</c:v>
                </c:pt>
                <c:pt idx="35032">
                  <c:v>148.04807408863601</c:v>
                </c:pt>
                <c:pt idx="35033">
                  <c:v>148.04554086061799</c:v>
                </c:pt>
                <c:pt idx="35034">
                  <c:v>148.04062291183899</c:v>
                </c:pt>
                <c:pt idx="35035">
                  <c:v>148.03291885217601</c:v>
                </c:pt>
                <c:pt idx="35036">
                  <c:v>148.02404716268401</c:v>
                </c:pt>
                <c:pt idx="35037">
                  <c:v>148.016113149304</c:v>
                </c:pt>
                <c:pt idx="35038">
                  <c:v>148.004689094474</c:v>
                </c:pt>
                <c:pt idx="35039">
                  <c:v>147.99425093500199</c:v>
                </c:pt>
                <c:pt idx="35040">
                  <c:v>147.995043194766</c:v>
                </c:pt>
                <c:pt idx="35041">
                  <c:v>147.99352068011001</c:v>
                </c:pt>
                <c:pt idx="35042">
                  <c:v>147.987816946821</c:v>
                </c:pt>
                <c:pt idx="35043">
                  <c:v>147.98931999999701</c:v>
                </c:pt>
                <c:pt idx="35044">
                  <c:v>147.98999832809201</c:v>
                </c:pt>
                <c:pt idx="35045">
                  <c:v>147.98449620884401</c:v>
                </c:pt>
                <c:pt idx="35046">
                  <c:v>147.98283817423001</c:v>
                </c:pt>
                <c:pt idx="35047">
                  <c:v>147.987580856959</c:v>
                </c:pt>
                <c:pt idx="35048">
                  <c:v>147.995609065455</c:v>
                </c:pt>
                <c:pt idx="35049">
                  <c:v>148.007663968591</c:v>
                </c:pt>
                <c:pt idx="35050">
                  <c:v>148.02121986366299</c:v>
                </c:pt>
                <c:pt idx="35051">
                  <c:v>148.025089412157</c:v>
                </c:pt>
                <c:pt idx="35052">
                  <c:v>148.04068675331999</c:v>
                </c:pt>
                <c:pt idx="35053">
                  <c:v>148.059304870613</c:v>
                </c:pt>
                <c:pt idx="35054">
                  <c:v>148.067808447565</c:v>
                </c:pt>
                <c:pt idx="35055">
                  <c:v>148.08070000001101</c:v>
                </c:pt>
                <c:pt idx="35056">
                  <c:v>148.088746626953</c:v>
                </c:pt>
                <c:pt idx="35057">
                  <c:v>148.09132130385501</c:v>
                </c:pt>
                <c:pt idx="35058">
                  <c:v>148.091359471255</c:v>
                </c:pt>
                <c:pt idx="35059">
                  <c:v>148.08794984455801</c:v>
                </c:pt>
                <c:pt idx="35060">
                  <c:v>148.083116022263</c:v>
                </c:pt>
                <c:pt idx="35061">
                  <c:v>148.08025403021099</c:v>
                </c:pt>
                <c:pt idx="35062">
                  <c:v>148.08019286783701</c:v>
                </c:pt>
                <c:pt idx="35063">
                  <c:v>148.07963300385299</c:v>
                </c:pt>
                <c:pt idx="35064">
                  <c:v>148.07638724318099</c:v>
                </c:pt>
                <c:pt idx="35065">
                  <c:v>148.07102516800299</c:v>
                </c:pt>
                <c:pt idx="35066">
                  <c:v>148.063629918857</c:v>
                </c:pt>
                <c:pt idx="35067">
                  <c:v>148.056899999998</c:v>
                </c:pt>
                <c:pt idx="35068">
                  <c:v>148.04901929862999</c:v>
                </c:pt>
                <c:pt idx="35069">
                  <c:v>148.04015271966401</c:v>
                </c:pt>
                <c:pt idx="35070">
                  <c:v>148.02767421070001</c:v>
                </c:pt>
                <c:pt idx="35071">
                  <c:v>148.01319819153801</c:v>
                </c:pt>
                <c:pt idx="35072">
                  <c:v>148.00122474026099</c:v>
                </c:pt>
                <c:pt idx="35073">
                  <c:v>147.993680466369</c:v>
                </c:pt>
                <c:pt idx="35074">
                  <c:v>147.986967040303</c:v>
                </c:pt>
                <c:pt idx="35075">
                  <c:v>147.979378498301</c:v>
                </c:pt>
                <c:pt idx="35076">
                  <c:v>147.97181713212601</c:v>
                </c:pt>
                <c:pt idx="35077">
                  <c:v>147.96152270298001</c:v>
                </c:pt>
                <c:pt idx="35078">
                  <c:v>147.95316000002299</c:v>
                </c:pt>
                <c:pt idx="35079">
                  <c:v>147.949987431637</c:v>
                </c:pt>
                <c:pt idx="35080">
                  <c:v>147.946025465807</c:v>
                </c:pt>
                <c:pt idx="35081">
                  <c:v>147.94445527978101</c:v>
                </c:pt>
                <c:pt idx="35082">
                  <c:v>147.942271557575</c:v>
                </c:pt>
                <c:pt idx="35083">
                  <c:v>147.93733002855899</c:v>
                </c:pt>
                <c:pt idx="35084">
                  <c:v>147.93195862147999</c:v>
                </c:pt>
                <c:pt idx="35085">
                  <c:v>147.92294219594399</c:v>
                </c:pt>
                <c:pt idx="35086">
                  <c:v>147.91038794029899</c:v>
                </c:pt>
                <c:pt idx="35087">
                  <c:v>147.89791677050999</c:v>
                </c:pt>
                <c:pt idx="35088">
                  <c:v>147.88909704754599</c:v>
                </c:pt>
                <c:pt idx="35089">
                  <c:v>147.87388407318599</c:v>
                </c:pt>
                <c:pt idx="35090">
                  <c:v>147.85810999995701</c:v>
                </c:pt>
                <c:pt idx="35091">
                  <c:v>147.859710318064</c:v>
                </c:pt>
                <c:pt idx="35092">
                  <c:v>147.86309367068199</c:v>
                </c:pt>
                <c:pt idx="35093">
                  <c:v>147.86535709121901</c:v>
                </c:pt>
                <c:pt idx="35094">
                  <c:v>147.86625344536699</c:v>
                </c:pt>
                <c:pt idx="35095">
                  <c:v>147.86929167383801</c:v>
                </c:pt>
                <c:pt idx="35096">
                  <c:v>147.87395867093099</c:v>
                </c:pt>
                <c:pt idx="35097">
                  <c:v>147.87511578659999</c:v>
                </c:pt>
                <c:pt idx="35098">
                  <c:v>147.873633771458</c:v>
                </c:pt>
                <c:pt idx="35099">
                  <c:v>147.86860235379399</c:v>
                </c:pt>
                <c:pt idx="35100">
                  <c:v>147.86358383266199</c:v>
                </c:pt>
                <c:pt idx="35101">
                  <c:v>147.85585534992899</c:v>
                </c:pt>
                <c:pt idx="35102">
                  <c:v>147.85522</c:v>
                </c:pt>
                <c:pt idx="35103">
                  <c:v>147.85888520190099</c:v>
                </c:pt>
                <c:pt idx="35104">
                  <c:v>147.866860489961</c:v>
                </c:pt>
                <c:pt idx="35105">
                  <c:v>147.878710322259</c:v>
                </c:pt>
                <c:pt idx="35106">
                  <c:v>147.89709577228899</c:v>
                </c:pt>
                <c:pt idx="35107">
                  <c:v>147.91932648654901</c:v>
                </c:pt>
                <c:pt idx="35108">
                  <c:v>147.943803785087</c:v>
                </c:pt>
                <c:pt idx="35109">
                  <c:v>147.96238459498099</c:v>
                </c:pt>
                <c:pt idx="35110">
                  <c:v>147.973722018149</c:v>
                </c:pt>
                <c:pt idx="35111">
                  <c:v>147.981473125468</c:v>
                </c:pt>
                <c:pt idx="35112">
                  <c:v>147.980595343234</c:v>
                </c:pt>
                <c:pt idx="35113">
                  <c:v>147.980539231195</c:v>
                </c:pt>
                <c:pt idx="35114">
                  <c:v>147.98252660473801</c:v>
                </c:pt>
                <c:pt idx="35115">
                  <c:v>147.985935751542</c:v>
                </c:pt>
                <c:pt idx="35116">
                  <c:v>147.989477692262</c:v>
                </c:pt>
                <c:pt idx="35117">
                  <c:v>147.98932227470601</c:v>
                </c:pt>
                <c:pt idx="35118">
                  <c:v>147.99225999999999</c:v>
                </c:pt>
                <c:pt idx="35119">
                  <c:v>147.998214698948</c:v>
                </c:pt>
                <c:pt idx="35120">
                  <c:v>148.002020584104</c:v>
                </c:pt>
                <c:pt idx="35121">
                  <c:v>148.00771034765299</c:v>
                </c:pt>
                <c:pt idx="35122">
                  <c:v>148.01404774719299</c:v>
                </c:pt>
                <c:pt idx="35123">
                  <c:v>148.02405299174899</c:v>
                </c:pt>
                <c:pt idx="35124">
                  <c:v>148.04060963823301</c:v>
                </c:pt>
                <c:pt idx="35125">
                  <c:v>148.06137019648</c:v>
                </c:pt>
                <c:pt idx="35126">
                  <c:v>148.081301631385</c:v>
                </c:pt>
                <c:pt idx="35127">
                  <c:v>148.09687626090999</c:v>
                </c:pt>
                <c:pt idx="35128">
                  <c:v>148.110534282732</c:v>
                </c:pt>
                <c:pt idx="35129">
                  <c:v>148.12865160843</c:v>
                </c:pt>
                <c:pt idx="35130">
                  <c:v>148.14781219019201</c:v>
                </c:pt>
                <c:pt idx="35131">
                  <c:v>148.16832104909199</c:v>
                </c:pt>
                <c:pt idx="35132">
                  <c:v>148.17827285856899</c:v>
                </c:pt>
                <c:pt idx="35133">
                  <c:v>148.18118000000601</c:v>
                </c:pt>
                <c:pt idx="35134">
                  <c:v>148.17741830020199</c:v>
                </c:pt>
                <c:pt idx="35135">
                  <c:v>148.17687999999001</c:v>
                </c:pt>
                <c:pt idx="35136">
                  <c:v>148.17584048466301</c:v>
                </c:pt>
                <c:pt idx="35137">
                  <c:v>148.17505000000099</c:v>
                </c:pt>
                <c:pt idx="35138">
                  <c:v>148.17666280250799</c:v>
                </c:pt>
                <c:pt idx="35139">
                  <c:v>148.17990037353599</c:v>
                </c:pt>
                <c:pt idx="35140">
                  <c:v>148.181141137043</c:v>
                </c:pt>
                <c:pt idx="35141">
                  <c:v>148.17682081532601</c:v>
                </c:pt>
                <c:pt idx="35142">
                  <c:v>148.163368166162</c:v>
                </c:pt>
                <c:pt idx="35143">
                  <c:v>148.14419739198601</c:v>
                </c:pt>
                <c:pt idx="35144">
                  <c:v>148.12697695355101</c:v>
                </c:pt>
                <c:pt idx="35145">
                  <c:v>148.107142346069</c:v>
                </c:pt>
                <c:pt idx="35146">
                  <c:v>148.07979999996201</c:v>
                </c:pt>
                <c:pt idx="35147">
                  <c:v>148.04619674806</c:v>
                </c:pt>
                <c:pt idx="35148">
                  <c:v>148.01251819027601</c:v>
                </c:pt>
                <c:pt idx="35149">
                  <c:v>147.99490551556099</c:v>
                </c:pt>
                <c:pt idx="35150">
                  <c:v>147.975520567058</c:v>
                </c:pt>
                <c:pt idx="35151">
                  <c:v>147.957739744436</c:v>
                </c:pt>
                <c:pt idx="35152">
                  <c:v>147.942713236185</c:v>
                </c:pt>
                <c:pt idx="35153">
                  <c:v>147.92981634971699</c:v>
                </c:pt>
                <c:pt idx="35154">
                  <c:v>147.91593114134</c:v>
                </c:pt>
                <c:pt idx="35155">
                  <c:v>147.907555456495</c:v>
                </c:pt>
                <c:pt idx="35156">
                  <c:v>147.90156376667201</c:v>
                </c:pt>
                <c:pt idx="35157">
                  <c:v>147.895019999998</c:v>
                </c:pt>
                <c:pt idx="35158">
                  <c:v>147.89351280765399</c:v>
                </c:pt>
                <c:pt idx="35159">
                  <c:v>147.895119020263</c:v>
                </c:pt>
                <c:pt idx="35160">
                  <c:v>147.89823619127699</c:v>
                </c:pt>
                <c:pt idx="35161">
                  <c:v>147.90425797410501</c:v>
                </c:pt>
                <c:pt idx="35162">
                  <c:v>147.91249684808599</c:v>
                </c:pt>
                <c:pt idx="35163">
                  <c:v>147.91938277458601</c:v>
                </c:pt>
                <c:pt idx="35164">
                  <c:v>147.926087022308</c:v>
                </c:pt>
                <c:pt idx="35165">
                  <c:v>147.93434048753599</c:v>
                </c:pt>
                <c:pt idx="35166">
                  <c:v>147.94118741974501</c:v>
                </c:pt>
                <c:pt idx="35167">
                  <c:v>147.94474200477501</c:v>
                </c:pt>
                <c:pt idx="35168">
                  <c:v>147.94871633284501</c:v>
                </c:pt>
                <c:pt idx="35169">
                  <c:v>147.96090999995801</c:v>
                </c:pt>
                <c:pt idx="35170">
                  <c:v>147.98483160052299</c:v>
                </c:pt>
                <c:pt idx="35171">
                  <c:v>148.00974734965399</c:v>
                </c:pt>
                <c:pt idx="35172">
                  <c:v>148.022041243388</c:v>
                </c:pt>
                <c:pt idx="35173">
                  <c:v>148.032596072659</c:v>
                </c:pt>
                <c:pt idx="35174">
                  <c:v>148.038859339456</c:v>
                </c:pt>
                <c:pt idx="35175">
                  <c:v>148.04126071280501</c:v>
                </c:pt>
                <c:pt idx="35176">
                  <c:v>148.04173313144599</c:v>
                </c:pt>
                <c:pt idx="35177">
                  <c:v>148.039235934229</c:v>
                </c:pt>
                <c:pt idx="35178">
                  <c:v>148.03758908993899</c:v>
                </c:pt>
                <c:pt idx="35179">
                  <c:v>148.034562803547</c:v>
                </c:pt>
                <c:pt idx="35180">
                  <c:v>148.025121918455</c:v>
                </c:pt>
                <c:pt idx="35181">
                  <c:v>148.01484101190599</c:v>
                </c:pt>
                <c:pt idx="35182">
                  <c:v>148.00208071530801</c:v>
                </c:pt>
                <c:pt idx="35183">
                  <c:v>147.98815664770001</c:v>
                </c:pt>
                <c:pt idx="35184">
                  <c:v>147.98099220884501</c:v>
                </c:pt>
                <c:pt idx="35185">
                  <c:v>147.97767158073799</c:v>
                </c:pt>
                <c:pt idx="35186">
                  <c:v>147.97437176242599</c:v>
                </c:pt>
                <c:pt idx="35187">
                  <c:v>147.96499598397</c:v>
                </c:pt>
                <c:pt idx="35188">
                  <c:v>147.94969810084399</c:v>
                </c:pt>
                <c:pt idx="35189">
                  <c:v>147.93173310229801</c:v>
                </c:pt>
                <c:pt idx="35190">
                  <c:v>147.916223059624</c:v>
                </c:pt>
                <c:pt idx="35191">
                  <c:v>147.900737481134</c:v>
                </c:pt>
                <c:pt idx="35192">
                  <c:v>147.89153398742801</c:v>
                </c:pt>
                <c:pt idx="35193">
                  <c:v>147.88212353447</c:v>
                </c:pt>
                <c:pt idx="35194">
                  <c:v>147.87662000001399</c:v>
                </c:pt>
                <c:pt idx="35195">
                  <c:v>147.87702663830001</c:v>
                </c:pt>
                <c:pt idx="35196">
                  <c:v>147.88594934842601</c:v>
                </c:pt>
                <c:pt idx="35197">
                  <c:v>147.895707521107</c:v>
                </c:pt>
                <c:pt idx="35198">
                  <c:v>147.90507848746199</c:v>
                </c:pt>
                <c:pt idx="35199">
                  <c:v>147.91382145351801</c:v>
                </c:pt>
                <c:pt idx="35200">
                  <c:v>147.922416794599</c:v>
                </c:pt>
                <c:pt idx="35201">
                  <c:v>147.935046068904</c:v>
                </c:pt>
                <c:pt idx="35202">
                  <c:v>147.95060517355799</c:v>
                </c:pt>
                <c:pt idx="35203">
                  <c:v>147.958104183925</c:v>
                </c:pt>
                <c:pt idx="35204">
                  <c:v>147.96159018853001</c:v>
                </c:pt>
                <c:pt idx="35205">
                  <c:v>147.96757836473799</c:v>
                </c:pt>
                <c:pt idx="35206">
                  <c:v>147.96381999997999</c:v>
                </c:pt>
                <c:pt idx="35207">
                  <c:v>147.96350115178001</c:v>
                </c:pt>
                <c:pt idx="35208">
                  <c:v>147.967566756016</c:v>
                </c:pt>
                <c:pt idx="35209">
                  <c:v>147.975180533654</c:v>
                </c:pt>
                <c:pt idx="35210">
                  <c:v>147.98172596020899</c:v>
                </c:pt>
                <c:pt idx="35211">
                  <c:v>147.989352729649</c:v>
                </c:pt>
                <c:pt idx="35212">
                  <c:v>147.99664673973601</c:v>
                </c:pt>
                <c:pt idx="35213">
                  <c:v>148.00255562899699</c:v>
                </c:pt>
                <c:pt idx="35214">
                  <c:v>148.006848132047</c:v>
                </c:pt>
                <c:pt idx="35215">
                  <c:v>148.00593392626999</c:v>
                </c:pt>
                <c:pt idx="35216">
                  <c:v>148.007130163131</c:v>
                </c:pt>
                <c:pt idx="35217">
                  <c:v>148.003380452991</c:v>
                </c:pt>
                <c:pt idx="35218">
                  <c:v>147.99284815753799</c:v>
                </c:pt>
                <c:pt idx="35219">
                  <c:v>147.97995000002601</c:v>
                </c:pt>
                <c:pt idx="35220">
                  <c:v>147.97466818178901</c:v>
                </c:pt>
                <c:pt idx="35221">
                  <c:v>147.97139325984801</c:v>
                </c:pt>
                <c:pt idx="35222">
                  <c:v>147.96995010196201</c:v>
                </c:pt>
                <c:pt idx="35223">
                  <c:v>147.97666913426499</c:v>
                </c:pt>
                <c:pt idx="35224">
                  <c:v>147.98737669228299</c:v>
                </c:pt>
                <c:pt idx="35225">
                  <c:v>147.99705276734099</c:v>
                </c:pt>
                <c:pt idx="35226">
                  <c:v>148.00742533975401</c:v>
                </c:pt>
                <c:pt idx="35227">
                  <c:v>148.02163329216799</c:v>
                </c:pt>
                <c:pt idx="35228">
                  <c:v>148.041081811602</c:v>
                </c:pt>
                <c:pt idx="35229">
                  <c:v>148.056616767789</c:v>
                </c:pt>
                <c:pt idx="35230">
                  <c:v>148.06803725150201</c:v>
                </c:pt>
                <c:pt idx="35231">
                  <c:v>148.07775503211101</c:v>
                </c:pt>
                <c:pt idx="35232">
                  <c:v>148.08181999997299</c:v>
                </c:pt>
                <c:pt idx="35233">
                  <c:v>148.087094261055</c:v>
                </c:pt>
                <c:pt idx="35234">
                  <c:v>148.09113443369</c:v>
                </c:pt>
                <c:pt idx="35235">
                  <c:v>148.09240546328201</c:v>
                </c:pt>
                <c:pt idx="35236">
                  <c:v>148.091646296173</c:v>
                </c:pt>
                <c:pt idx="35237">
                  <c:v>148.09061999995899</c:v>
                </c:pt>
                <c:pt idx="35238">
                  <c:v>148.08972574158</c:v>
                </c:pt>
                <c:pt idx="35239">
                  <c:v>148.08725000002801</c:v>
                </c:pt>
                <c:pt idx="35240">
                  <c:v>148.087029850828</c:v>
                </c:pt>
                <c:pt idx="35241">
                  <c:v>148.08553369658401</c:v>
                </c:pt>
                <c:pt idx="35242">
                  <c:v>148.085482988672</c:v>
                </c:pt>
                <c:pt idx="35243">
                  <c:v>148.08333000001801</c:v>
                </c:pt>
                <c:pt idx="35244">
                  <c:v>148.08100316829299</c:v>
                </c:pt>
                <c:pt idx="35245">
                  <c:v>148.07879403349801</c:v>
                </c:pt>
                <c:pt idx="35246">
                  <c:v>148.081159241899</c:v>
                </c:pt>
                <c:pt idx="35247">
                  <c:v>148.08573097425801</c:v>
                </c:pt>
                <c:pt idx="35248">
                  <c:v>148.08933720803199</c:v>
                </c:pt>
                <c:pt idx="35249">
                  <c:v>148.09456888556701</c:v>
                </c:pt>
                <c:pt idx="35250">
                  <c:v>148.10302001442199</c:v>
                </c:pt>
                <c:pt idx="35251">
                  <c:v>148.108672586057</c:v>
                </c:pt>
                <c:pt idx="35252">
                  <c:v>148.11440156348499</c:v>
                </c:pt>
                <c:pt idx="35253">
                  <c:v>148.11875801205099</c:v>
                </c:pt>
                <c:pt idx="35254">
                  <c:v>148.12481948670001</c:v>
                </c:pt>
                <c:pt idx="35255">
                  <c:v>148.12754852073701</c:v>
                </c:pt>
                <c:pt idx="35256">
                  <c:v>148.12727000004199</c:v>
                </c:pt>
                <c:pt idx="35257">
                  <c:v>148.12651703901199</c:v>
                </c:pt>
                <c:pt idx="35258">
                  <c:v>148.12642371749999</c:v>
                </c:pt>
                <c:pt idx="35259">
                  <c:v>148.11761159842499</c:v>
                </c:pt>
                <c:pt idx="35260">
                  <c:v>148.09907743555101</c:v>
                </c:pt>
                <c:pt idx="35261">
                  <c:v>148.07865255205201</c:v>
                </c:pt>
                <c:pt idx="35262">
                  <c:v>148.05547947113399</c:v>
                </c:pt>
                <c:pt idx="35263">
                  <c:v>148.03047605213999</c:v>
                </c:pt>
                <c:pt idx="35264">
                  <c:v>148.00396721509</c:v>
                </c:pt>
                <c:pt idx="35265">
                  <c:v>147.986973272147</c:v>
                </c:pt>
                <c:pt idx="35266">
                  <c:v>147.97585999996201</c:v>
                </c:pt>
                <c:pt idx="35267">
                  <c:v>147.963795158924</c:v>
                </c:pt>
                <c:pt idx="35268">
                  <c:v>147.95592224585201</c:v>
                </c:pt>
                <c:pt idx="35269">
                  <c:v>147.94996368209601</c:v>
                </c:pt>
                <c:pt idx="35270">
                  <c:v>147.94299541345899</c:v>
                </c:pt>
                <c:pt idx="35271">
                  <c:v>147.934784418135</c:v>
                </c:pt>
                <c:pt idx="35272">
                  <c:v>147.92825646730699</c:v>
                </c:pt>
                <c:pt idx="35273">
                  <c:v>147.926434183157</c:v>
                </c:pt>
                <c:pt idx="35274">
                  <c:v>147.92813474622599</c:v>
                </c:pt>
                <c:pt idx="35275">
                  <c:v>147.92901101520701</c:v>
                </c:pt>
                <c:pt idx="35276">
                  <c:v>147.92262272014801</c:v>
                </c:pt>
                <c:pt idx="35277">
                  <c:v>147.919069872569</c:v>
                </c:pt>
                <c:pt idx="35278">
                  <c:v>147.91225000003899</c:v>
                </c:pt>
                <c:pt idx="35279">
                  <c:v>147.91578943295701</c:v>
                </c:pt>
                <c:pt idx="35280">
                  <c:v>147.91836994576201</c:v>
                </c:pt>
                <c:pt idx="35281">
                  <c:v>147.92246260287999</c:v>
                </c:pt>
                <c:pt idx="35282">
                  <c:v>147.92985749638001</c:v>
                </c:pt>
                <c:pt idx="35283">
                  <c:v>147.93985426336499</c:v>
                </c:pt>
                <c:pt idx="35284">
                  <c:v>147.95012202671501</c:v>
                </c:pt>
                <c:pt idx="35285">
                  <c:v>147.96358117924001</c:v>
                </c:pt>
                <c:pt idx="35286">
                  <c:v>147.98371179722201</c:v>
                </c:pt>
                <c:pt idx="35287">
                  <c:v>148.002949984179</c:v>
                </c:pt>
                <c:pt idx="35288">
                  <c:v>148.01363865992499</c:v>
                </c:pt>
                <c:pt idx="35289">
                  <c:v>148.02090875656199</c:v>
                </c:pt>
                <c:pt idx="35290">
                  <c:v>148.025183624053</c:v>
                </c:pt>
                <c:pt idx="35291">
                  <c:v>148.02393831190199</c:v>
                </c:pt>
                <c:pt idx="35292">
                  <c:v>148.021098282227</c:v>
                </c:pt>
                <c:pt idx="35293">
                  <c:v>148.01221999996</c:v>
                </c:pt>
                <c:pt idx="35294">
                  <c:v>147.99987321067599</c:v>
                </c:pt>
                <c:pt idx="35295">
                  <c:v>147.98320757519801</c:v>
                </c:pt>
                <c:pt idx="35296">
                  <c:v>147.96993683216499</c:v>
                </c:pt>
                <c:pt idx="35297">
                  <c:v>147.959602469224</c:v>
                </c:pt>
                <c:pt idx="35298">
                  <c:v>147.95113384474899</c:v>
                </c:pt>
                <c:pt idx="35299">
                  <c:v>147.94528802490001</c:v>
                </c:pt>
                <c:pt idx="35300">
                  <c:v>147.94393693272701</c:v>
                </c:pt>
                <c:pt idx="35301">
                  <c:v>147.947000780645</c:v>
                </c:pt>
                <c:pt idx="35302">
                  <c:v>147.9468668669</c:v>
                </c:pt>
                <c:pt idx="35303">
                  <c:v>147.94340919588501</c:v>
                </c:pt>
                <c:pt idx="35304">
                  <c:v>147.942271775916</c:v>
                </c:pt>
                <c:pt idx="35305">
                  <c:v>147.942008281982</c:v>
                </c:pt>
                <c:pt idx="35306">
                  <c:v>147.941822606404</c:v>
                </c:pt>
                <c:pt idx="35307">
                  <c:v>147.945446500521</c:v>
                </c:pt>
                <c:pt idx="35308">
                  <c:v>147.94058650448801</c:v>
                </c:pt>
                <c:pt idx="35309">
                  <c:v>147.932948961775</c:v>
                </c:pt>
                <c:pt idx="35310">
                  <c:v>147.924591074685</c:v>
                </c:pt>
                <c:pt idx="35311">
                  <c:v>147.914291768797</c:v>
                </c:pt>
                <c:pt idx="35312">
                  <c:v>147.903229497859</c:v>
                </c:pt>
                <c:pt idx="35313">
                  <c:v>147.89484024956101</c:v>
                </c:pt>
                <c:pt idx="35314">
                  <c:v>147.89277734627899</c:v>
                </c:pt>
                <c:pt idx="35315">
                  <c:v>147.89219922085601</c:v>
                </c:pt>
                <c:pt idx="35316">
                  <c:v>147.897361985141</c:v>
                </c:pt>
                <c:pt idx="35317">
                  <c:v>147.903513696555</c:v>
                </c:pt>
                <c:pt idx="35318">
                  <c:v>147.913669999988</c:v>
                </c:pt>
                <c:pt idx="35319">
                  <c:v>147.91311455318001</c:v>
                </c:pt>
                <c:pt idx="35320">
                  <c:v>147.91544745004799</c:v>
                </c:pt>
                <c:pt idx="35321">
                  <c:v>147.92167441820001</c:v>
                </c:pt>
                <c:pt idx="35322">
                  <c:v>147.93208364917501</c:v>
                </c:pt>
                <c:pt idx="35323">
                  <c:v>147.94749667854899</c:v>
                </c:pt>
                <c:pt idx="35324">
                  <c:v>147.963607611968</c:v>
                </c:pt>
                <c:pt idx="35325">
                  <c:v>147.97693838960799</c:v>
                </c:pt>
                <c:pt idx="35326">
                  <c:v>147.98934090981601</c:v>
                </c:pt>
                <c:pt idx="35327">
                  <c:v>148.00504700697701</c:v>
                </c:pt>
                <c:pt idx="35328">
                  <c:v>148.03493999998599</c:v>
                </c:pt>
                <c:pt idx="35329">
                  <c:v>148.05536191840801</c:v>
                </c:pt>
                <c:pt idx="35330">
                  <c:v>148.074838717304</c:v>
                </c:pt>
                <c:pt idx="35331">
                  <c:v>148.096119597137</c:v>
                </c:pt>
                <c:pt idx="35332">
                  <c:v>148.10909628823899</c:v>
                </c:pt>
                <c:pt idx="35333">
                  <c:v>148.12254976899999</c:v>
                </c:pt>
                <c:pt idx="35334">
                  <c:v>148.133721718266</c:v>
                </c:pt>
                <c:pt idx="35335">
                  <c:v>148.146147568397</c:v>
                </c:pt>
                <c:pt idx="35336">
                  <c:v>148.15418578142601</c:v>
                </c:pt>
                <c:pt idx="35337">
                  <c:v>148.163500175423</c:v>
                </c:pt>
                <c:pt idx="35338">
                  <c:v>148.165592574013</c:v>
                </c:pt>
                <c:pt idx="35339">
                  <c:v>148.15881063061701</c:v>
                </c:pt>
                <c:pt idx="35340">
                  <c:v>148.14687000001501</c:v>
                </c:pt>
                <c:pt idx="35341">
                  <c:v>148.140187670769</c:v>
                </c:pt>
                <c:pt idx="35342">
                  <c:v>148.140448682087</c:v>
                </c:pt>
                <c:pt idx="35343">
                  <c:v>148.14191928975399</c:v>
                </c:pt>
                <c:pt idx="35344">
                  <c:v>148.14449358465299</c:v>
                </c:pt>
                <c:pt idx="35345">
                  <c:v>148.150615318333</c:v>
                </c:pt>
                <c:pt idx="35346">
                  <c:v>148.15793216477201</c:v>
                </c:pt>
                <c:pt idx="35347">
                  <c:v>148.16188000002501</c:v>
                </c:pt>
                <c:pt idx="35348">
                  <c:v>148.162989949625</c:v>
                </c:pt>
                <c:pt idx="35349">
                  <c:v>148.164552305169</c:v>
                </c:pt>
                <c:pt idx="35350">
                  <c:v>148.15877529234601</c:v>
                </c:pt>
                <c:pt idx="35351">
                  <c:v>148.14932812529301</c:v>
                </c:pt>
                <c:pt idx="35352">
                  <c:v>148.13614283760401</c:v>
                </c:pt>
                <c:pt idx="35353">
                  <c:v>148.123357699069</c:v>
                </c:pt>
                <c:pt idx="35354">
                  <c:v>148.10137999994299</c:v>
                </c:pt>
                <c:pt idx="35355">
                  <c:v>148.08524815715401</c:v>
                </c:pt>
                <c:pt idx="35356">
                  <c:v>148.07163718107901</c:v>
                </c:pt>
                <c:pt idx="35357">
                  <c:v>148.060122649551</c:v>
                </c:pt>
                <c:pt idx="35358">
                  <c:v>148.042107320398</c:v>
                </c:pt>
                <c:pt idx="35359">
                  <c:v>148.02548193043901</c:v>
                </c:pt>
                <c:pt idx="35360">
                  <c:v>148.02073843341699</c:v>
                </c:pt>
                <c:pt idx="35361">
                  <c:v>148.01107021259199</c:v>
                </c:pt>
                <c:pt idx="35362">
                  <c:v>148.00334314381701</c:v>
                </c:pt>
                <c:pt idx="35363">
                  <c:v>147.99765965185901</c:v>
                </c:pt>
                <c:pt idx="35364">
                  <c:v>147.99034114322299</c:v>
                </c:pt>
                <c:pt idx="35365">
                  <c:v>147.98828016522799</c:v>
                </c:pt>
                <c:pt idx="35366">
                  <c:v>147.985520000051</c:v>
                </c:pt>
                <c:pt idx="35367">
                  <c:v>147.98392483777101</c:v>
                </c:pt>
                <c:pt idx="35368">
                  <c:v>147.97696845829799</c:v>
                </c:pt>
                <c:pt idx="35369">
                  <c:v>147.971414262699</c:v>
                </c:pt>
                <c:pt idx="35370">
                  <c:v>147.96819263834601</c:v>
                </c:pt>
                <c:pt idx="35371">
                  <c:v>147.959186984816</c:v>
                </c:pt>
                <c:pt idx="35372">
                  <c:v>147.94622158340999</c:v>
                </c:pt>
                <c:pt idx="35373">
                  <c:v>147.93935552061399</c:v>
                </c:pt>
                <c:pt idx="35374">
                  <c:v>147.93047048381601</c:v>
                </c:pt>
                <c:pt idx="35375">
                  <c:v>147.92473967558499</c:v>
                </c:pt>
                <c:pt idx="35376">
                  <c:v>147.91909619469601</c:v>
                </c:pt>
                <c:pt idx="35377">
                  <c:v>147.92320000003599</c:v>
                </c:pt>
                <c:pt idx="35378">
                  <c:v>147.916696789252</c:v>
                </c:pt>
                <c:pt idx="35379">
                  <c:v>147.910972131368</c:v>
                </c:pt>
                <c:pt idx="35380">
                  <c:v>147.90272802221</c:v>
                </c:pt>
                <c:pt idx="35381">
                  <c:v>147.89441550725201</c:v>
                </c:pt>
                <c:pt idx="35382">
                  <c:v>147.88544916979899</c:v>
                </c:pt>
                <c:pt idx="35383">
                  <c:v>147.88110937577699</c:v>
                </c:pt>
                <c:pt idx="35384">
                  <c:v>147.88731774118401</c:v>
                </c:pt>
                <c:pt idx="35385">
                  <c:v>147.895851545547</c:v>
                </c:pt>
                <c:pt idx="35386">
                  <c:v>147.90123730513901</c:v>
                </c:pt>
                <c:pt idx="35387">
                  <c:v>147.912506046658</c:v>
                </c:pt>
                <c:pt idx="35388">
                  <c:v>147.92350188410001</c:v>
                </c:pt>
                <c:pt idx="35389">
                  <c:v>147.93574999997799</c:v>
                </c:pt>
                <c:pt idx="35390">
                  <c:v>147.954505056291</c:v>
                </c:pt>
                <c:pt idx="35391">
                  <c:v>147.98364876676999</c:v>
                </c:pt>
                <c:pt idx="35392">
                  <c:v>148.00252271773601</c:v>
                </c:pt>
                <c:pt idx="35393">
                  <c:v>148.02129999211999</c:v>
                </c:pt>
                <c:pt idx="35394">
                  <c:v>148.03897254476701</c:v>
                </c:pt>
                <c:pt idx="35395">
                  <c:v>148.05449336961701</c:v>
                </c:pt>
                <c:pt idx="35396">
                  <c:v>148.06872407954799</c:v>
                </c:pt>
                <c:pt idx="35397">
                  <c:v>148.078958943804</c:v>
                </c:pt>
                <c:pt idx="35398">
                  <c:v>148.079499999993</c:v>
                </c:pt>
                <c:pt idx="35399">
                  <c:v>148.08406763150001</c:v>
                </c:pt>
                <c:pt idx="35400">
                  <c:v>148.087708728309</c:v>
                </c:pt>
                <c:pt idx="35401">
                  <c:v>148.090428093187</c:v>
                </c:pt>
                <c:pt idx="35402">
                  <c:v>148.098494137969</c:v>
                </c:pt>
                <c:pt idx="35403">
                  <c:v>148.10845179949601</c:v>
                </c:pt>
                <c:pt idx="35404">
                  <c:v>148.115724642412</c:v>
                </c:pt>
                <c:pt idx="35405">
                  <c:v>148.118065134212</c:v>
                </c:pt>
                <c:pt idx="35406">
                  <c:v>148.11886129789599</c:v>
                </c:pt>
                <c:pt idx="35407">
                  <c:v>148.12530802063901</c:v>
                </c:pt>
                <c:pt idx="35408">
                  <c:v>148.134991809035</c:v>
                </c:pt>
                <c:pt idx="35409">
                  <c:v>148.13938020921199</c:v>
                </c:pt>
                <c:pt idx="35410">
                  <c:v>148.137879236175</c:v>
                </c:pt>
                <c:pt idx="35411">
                  <c:v>148.131739178239</c:v>
                </c:pt>
                <c:pt idx="35412">
                  <c:v>148.121454383345</c:v>
                </c:pt>
                <c:pt idx="35413">
                  <c:v>148.11896359086199</c:v>
                </c:pt>
                <c:pt idx="35414">
                  <c:v>148.112509729452</c:v>
                </c:pt>
                <c:pt idx="35415">
                  <c:v>148.10632000000001</c:v>
                </c:pt>
                <c:pt idx="35416">
                  <c:v>148.10050413815699</c:v>
                </c:pt>
                <c:pt idx="35417">
                  <c:v>148.09577208587299</c:v>
                </c:pt>
                <c:pt idx="35418">
                  <c:v>148.09245039192999</c:v>
                </c:pt>
                <c:pt idx="35419">
                  <c:v>148.09402215739601</c:v>
                </c:pt>
                <c:pt idx="35420">
                  <c:v>148.094881474788</c:v>
                </c:pt>
                <c:pt idx="35421">
                  <c:v>148.092140177435</c:v>
                </c:pt>
                <c:pt idx="35422">
                  <c:v>148.087113957394</c:v>
                </c:pt>
                <c:pt idx="35423">
                  <c:v>148.07953757882899</c:v>
                </c:pt>
                <c:pt idx="35424">
                  <c:v>148.072618603563</c:v>
                </c:pt>
                <c:pt idx="35425">
                  <c:v>148.06365668418201</c:v>
                </c:pt>
                <c:pt idx="35426">
                  <c:v>148.05711255584899</c:v>
                </c:pt>
                <c:pt idx="35427">
                  <c:v>148.064248897212</c:v>
                </c:pt>
                <c:pt idx="35428">
                  <c:v>148.07099837362</c:v>
                </c:pt>
                <c:pt idx="35429">
                  <c:v>148.078197795969</c:v>
                </c:pt>
                <c:pt idx="35430">
                  <c:v>148.07066000000199</c:v>
                </c:pt>
                <c:pt idx="35431">
                  <c:v>148.05597362531401</c:v>
                </c:pt>
                <c:pt idx="35432">
                  <c:v>148.044569213058</c:v>
                </c:pt>
                <c:pt idx="35433">
                  <c:v>148.03346575889299</c:v>
                </c:pt>
                <c:pt idx="35434">
                  <c:v>148.01939059310499</c:v>
                </c:pt>
                <c:pt idx="35435">
                  <c:v>148.00278590710201</c:v>
                </c:pt>
                <c:pt idx="35436">
                  <c:v>147.986552501608</c:v>
                </c:pt>
                <c:pt idx="35437">
                  <c:v>147.971111881941</c:v>
                </c:pt>
                <c:pt idx="35438">
                  <c:v>147.95790869787999</c:v>
                </c:pt>
                <c:pt idx="35439">
                  <c:v>147.948717662913</c:v>
                </c:pt>
                <c:pt idx="35440">
                  <c:v>147.942992581753</c:v>
                </c:pt>
                <c:pt idx="35441">
                  <c:v>147.93528999997599</c:v>
                </c:pt>
                <c:pt idx="35442">
                  <c:v>147.931467313415</c:v>
                </c:pt>
                <c:pt idx="35443">
                  <c:v>147.93302551979201</c:v>
                </c:pt>
                <c:pt idx="35444">
                  <c:v>147.939285533017</c:v>
                </c:pt>
                <c:pt idx="35445">
                  <c:v>147.94182865027199</c:v>
                </c:pt>
                <c:pt idx="35446">
                  <c:v>147.93870156200001</c:v>
                </c:pt>
                <c:pt idx="35447">
                  <c:v>147.94249005057901</c:v>
                </c:pt>
                <c:pt idx="35448">
                  <c:v>147.952025987371</c:v>
                </c:pt>
                <c:pt idx="35449">
                  <c:v>147.96387707800901</c:v>
                </c:pt>
                <c:pt idx="35450">
                  <c:v>147.97358221699201</c:v>
                </c:pt>
                <c:pt idx="35451">
                  <c:v>147.97603073855799</c:v>
                </c:pt>
                <c:pt idx="35452">
                  <c:v>147.97787090253999</c:v>
                </c:pt>
                <c:pt idx="35453">
                  <c:v>147.98401075406699</c:v>
                </c:pt>
                <c:pt idx="35454">
                  <c:v>147.99338999996999</c:v>
                </c:pt>
                <c:pt idx="35455">
                  <c:v>148.00868647068401</c:v>
                </c:pt>
                <c:pt idx="35456">
                  <c:v>148.021335849905</c:v>
                </c:pt>
                <c:pt idx="35457">
                  <c:v>148.040074758141</c:v>
                </c:pt>
                <c:pt idx="35458">
                  <c:v>148.05061000000299</c:v>
                </c:pt>
                <c:pt idx="35459">
                  <c:v>148.058738528492</c:v>
                </c:pt>
                <c:pt idx="35460">
                  <c:v>148.07549129437101</c:v>
                </c:pt>
                <c:pt idx="35461">
                  <c:v>148.08271707610601</c:v>
                </c:pt>
                <c:pt idx="35462">
                  <c:v>148.081174703524</c:v>
                </c:pt>
                <c:pt idx="35463">
                  <c:v>148.076994426401</c:v>
                </c:pt>
                <c:pt idx="35464">
                  <c:v>148.07774265703</c:v>
                </c:pt>
                <c:pt idx="35465">
                  <c:v>148.06630672395801</c:v>
                </c:pt>
                <c:pt idx="35466">
                  <c:v>148.051821237133</c:v>
                </c:pt>
                <c:pt idx="35467">
                  <c:v>148.04138762065199</c:v>
                </c:pt>
                <c:pt idx="35468">
                  <c:v>148.03380669472199</c:v>
                </c:pt>
                <c:pt idx="35469">
                  <c:v>148.02278000002099</c:v>
                </c:pt>
                <c:pt idx="35470">
                  <c:v>148.01660662037901</c:v>
                </c:pt>
                <c:pt idx="35471">
                  <c:v>148.01027776662301</c:v>
                </c:pt>
                <c:pt idx="35472">
                  <c:v>148.002587436775</c:v>
                </c:pt>
                <c:pt idx="35473">
                  <c:v>147.995765477486</c:v>
                </c:pt>
                <c:pt idx="35474">
                  <c:v>147.99036538752901</c:v>
                </c:pt>
                <c:pt idx="35475">
                  <c:v>147.98391163190001</c:v>
                </c:pt>
                <c:pt idx="35476">
                  <c:v>147.97586328601199</c:v>
                </c:pt>
                <c:pt idx="35477">
                  <c:v>147.96465268383099</c:v>
                </c:pt>
                <c:pt idx="35478">
                  <c:v>147.95056583389399</c:v>
                </c:pt>
                <c:pt idx="35479">
                  <c:v>147.933573945635</c:v>
                </c:pt>
                <c:pt idx="35480">
                  <c:v>147.91623021817301</c:v>
                </c:pt>
                <c:pt idx="35481">
                  <c:v>147.893865409429</c:v>
                </c:pt>
                <c:pt idx="35482">
                  <c:v>147.87534974154499</c:v>
                </c:pt>
                <c:pt idx="35483">
                  <c:v>147.861449999999</c:v>
                </c:pt>
                <c:pt idx="35484">
                  <c:v>147.852076705679</c:v>
                </c:pt>
                <c:pt idx="35485">
                  <c:v>147.84063695344099</c:v>
                </c:pt>
                <c:pt idx="35486">
                  <c:v>147.82790593179601</c:v>
                </c:pt>
                <c:pt idx="35487">
                  <c:v>147.810056845708</c:v>
                </c:pt>
                <c:pt idx="35488">
                  <c:v>147.79613867526001</c:v>
                </c:pt>
                <c:pt idx="35489">
                  <c:v>147.789757227287</c:v>
                </c:pt>
                <c:pt idx="35490">
                  <c:v>147.78261935476601</c:v>
                </c:pt>
                <c:pt idx="35491">
                  <c:v>147.77559087347899</c:v>
                </c:pt>
                <c:pt idx="35492">
                  <c:v>147.773996023542</c:v>
                </c:pt>
                <c:pt idx="35493">
                  <c:v>147.77149552830599</c:v>
                </c:pt>
                <c:pt idx="35494">
                  <c:v>147.77594718245501</c:v>
                </c:pt>
                <c:pt idx="35495">
                  <c:v>147.77997000002199</c:v>
                </c:pt>
                <c:pt idx="35496">
                  <c:v>147.78219741321601</c:v>
                </c:pt>
                <c:pt idx="35497">
                  <c:v>147.781912713228</c:v>
                </c:pt>
                <c:pt idx="35498">
                  <c:v>147.785898230246</c:v>
                </c:pt>
                <c:pt idx="35499">
                  <c:v>147.79245533274499</c:v>
                </c:pt>
                <c:pt idx="35500">
                  <c:v>147.79665125749199</c:v>
                </c:pt>
                <c:pt idx="35501">
                  <c:v>147.80126737217401</c:v>
                </c:pt>
                <c:pt idx="35502">
                  <c:v>147.81060541827901</c:v>
                </c:pt>
                <c:pt idx="35503">
                  <c:v>147.817195162817</c:v>
                </c:pt>
                <c:pt idx="35504">
                  <c:v>147.81362154026499</c:v>
                </c:pt>
                <c:pt idx="35505">
                  <c:v>147.80924680844799</c:v>
                </c:pt>
                <c:pt idx="35506">
                  <c:v>147.80865406035099</c:v>
                </c:pt>
                <c:pt idx="35507">
                  <c:v>147.805470844289</c:v>
                </c:pt>
                <c:pt idx="35508">
                  <c:v>147.79914790029301</c:v>
                </c:pt>
                <c:pt idx="35509">
                  <c:v>147.800304315435</c:v>
                </c:pt>
                <c:pt idx="35510">
                  <c:v>147.80591811643899</c:v>
                </c:pt>
                <c:pt idx="35511">
                  <c:v>147.81011111074699</c:v>
                </c:pt>
                <c:pt idx="35512">
                  <c:v>147.80821103079899</c:v>
                </c:pt>
                <c:pt idx="35513">
                  <c:v>147.80251860107799</c:v>
                </c:pt>
                <c:pt idx="35514">
                  <c:v>147.794244564666</c:v>
                </c:pt>
                <c:pt idx="35515">
                  <c:v>147.781338134149</c:v>
                </c:pt>
                <c:pt idx="35516">
                  <c:v>147.771157549208</c:v>
                </c:pt>
                <c:pt idx="35517">
                  <c:v>147.775964673267</c:v>
                </c:pt>
                <c:pt idx="35518">
                  <c:v>147.78878965671501</c:v>
                </c:pt>
                <c:pt idx="35519">
                  <c:v>147.79942189781701</c:v>
                </c:pt>
                <c:pt idx="35520">
                  <c:v>147.80709555817401</c:v>
                </c:pt>
                <c:pt idx="35521">
                  <c:v>147.82288999996501</c:v>
                </c:pt>
                <c:pt idx="35522">
                  <c:v>147.838951766566</c:v>
                </c:pt>
                <c:pt idx="35523">
                  <c:v>147.849437462384</c:v>
                </c:pt>
                <c:pt idx="35524">
                  <c:v>147.859690631002</c:v>
                </c:pt>
                <c:pt idx="35525">
                  <c:v>147.87074650032599</c:v>
                </c:pt>
                <c:pt idx="35526">
                  <c:v>147.88019643177901</c:v>
                </c:pt>
                <c:pt idx="35527">
                  <c:v>147.885451757136</c:v>
                </c:pt>
                <c:pt idx="35528">
                  <c:v>147.88913463384401</c:v>
                </c:pt>
                <c:pt idx="35529">
                  <c:v>147.89072939035401</c:v>
                </c:pt>
                <c:pt idx="35530">
                  <c:v>147.88643224067101</c:v>
                </c:pt>
                <c:pt idx="35531">
                  <c:v>147.880643563657</c:v>
                </c:pt>
                <c:pt idx="35532">
                  <c:v>147.88363100412201</c:v>
                </c:pt>
                <c:pt idx="35533">
                  <c:v>147.89837722069399</c:v>
                </c:pt>
                <c:pt idx="35534">
                  <c:v>147.91090997157099</c:v>
                </c:pt>
                <c:pt idx="35535">
                  <c:v>147.92062735832801</c:v>
                </c:pt>
                <c:pt idx="35536">
                  <c:v>147.929464697068</c:v>
                </c:pt>
                <c:pt idx="35537">
                  <c:v>147.936202210408</c:v>
                </c:pt>
                <c:pt idx="35538">
                  <c:v>147.94576000002101</c:v>
                </c:pt>
                <c:pt idx="35539">
                  <c:v>147.94928665190699</c:v>
                </c:pt>
                <c:pt idx="35540">
                  <c:v>147.958176270205</c:v>
                </c:pt>
                <c:pt idx="35541">
                  <c:v>147.96908335749799</c:v>
                </c:pt>
                <c:pt idx="35542">
                  <c:v>147.980829564141</c:v>
                </c:pt>
                <c:pt idx="35543">
                  <c:v>147.990862970498</c:v>
                </c:pt>
                <c:pt idx="35544">
                  <c:v>148.000693983985</c:v>
                </c:pt>
                <c:pt idx="35545">
                  <c:v>148.01300969727899</c:v>
                </c:pt>
                <c:pt idx="35546">
                  <c:v>148.023583697828</c:v>
                </c:pt>
                <c:pt idx="35547">
                  <c:v>148.03121967737101</c:v>
                </c:pt>
                <c:pt idx="35548">
                  <c:v>148.02901530454699</c:v>
                </c:pt>
                <c:pt idx="35549">
                  <c:v>148.03026800412599</c:v>
                </c:pt>
                <c:pt idx="35550">
                  <c:v>148.031791464078</c:v>
                </c:pt>
                <c:pt idx="35551">
                  <c:v>148.029430000058</c:v>
                </c:pt>
                <c:pt idx="35552">
                  <c:v>148.02624303762099</c:v>
                </c:pt>
                <c:pt idx="35553">
                  <c:v>148.02724510756701</c:v>
                </c:pt>
                <c:pt idx="35554">
                  <c:v>148.03207105402001</c:v>
                </c:pt>
                <c:pt idx="35555">
                  <c:v>148.032721850966</c:v>
                </c:pt>
                <c:pt idx="35556">
                  <c:v>148.02885782047301</c:v>
                </c:pt>
                <c:pt idx="35557">
                  <c:v>148.02547387988</c:v>
                </c:pt>
                <c:pt idx="35558">
                  <c:v>148.01846546463801</c:v>
                </c:pt>
                <c:pt idx="35559">
                  <c:v>148.01153066729401</c:v>
                </c:pt>
                <c:pt idx="35560">
                  <c:v>148.01182916871099</c:v>
                </c:pt>
                <c:pt idx="35561">
                  <c:v>148.01338140799101</c:v>
                </c:pt>
                <c:pt idx="35562">
                  <c:v>148.01297000003001</c:v>
                </c:pt>
                <c:pt idx="35563">
                  <c:v>148.01279704544299</c:v>
                </c:pt>
                <c:pt idx="35564">
                  <c:v>148.01197661878999</c:v>
                </c:pt>
                <c:pt idx="35565">
                  <c:v>148.014072986412</c:v>
                </c:pt>
                <c:pt idx="35566">
                  <c:v>148.020430000023</c:v>
                </c:pt>
                <c:pt idx="35567">
                  <c:v>148.02158554520599</c:v>
                </c:pt>
                <c:pt idx="35568">
                  <c:v>148.021990535177</c:v>
                </c:pt>
                <c:pt idx="35569">
                  <c:v>148.018980535418</c:v>
                </c:pt>
                <c:pt idx="35570">
                  <c:v>148.01464095920099</c:v>
                </c:pt>
                <c:pt idx="35571">
                  <c:v>148.00859644784899</c:v>
                </c:pt>
                <c:pt idx="35572">
                  <c:v>147.999962856504</c:v>
                </c:pt>
                <c:pt idx="35573">
                  <c:v>147.99241745299599</c:v>
                </c:pt>
                <c:pt idx="35574">
                  <c:v>147.98375074100099</c:v>
                </c:pt>
                <c:pt idx="35575">
                  <c:v>147.969992231361</c:v>
                </c:pt>
                <c:pt idx="35576">
                  <c:v>147.957820465113</c:v>
                </c:pt>
                <c:pt idx="35577">
                  <c:v>147.947016311082</c:v>
                </c:pt>
                <c:pt idx="35578">
                  <c:v>147.93597228347301</c:v>
                </c:pt>
                <c:pt idx="35579">
                  <c:v>147.92705999997401</c:v>
                </c:pt>
                <c:pt idx="35580">
                  <c:v>147.918529999958</c:v>
                </c:pt>
                <c:pt idx="35581">
                  <c:v>147.91255202542999</c:v>
                </c:pt>
                <c:pt idx="35582">
                  <c:v>147.903143894408</c:v>
                </c:pt>
                <c:pt idx="35583">
                  <c:v>147.90008029771101</c:v>
                </c:pt>
                <c:pt idx="35584">
                  <c:v>147.90445370995999</c:v>
                </c:pt>
                <c:pt idx="35585">
                  <c:v>147.91838052612499</c:v>
                </c:pt>
                <c:pt idx="35586">
                  <c:v>147.94824791939101</c:v>
                </c:pt>
                <c:pt idx="35587">
                  <c:v>147.97239424169101</c:v>
                </c:pt>
                <c:pt idx="35588">
                  <c:v>147.99515305714999</c:v>
                </c:pt>
                <c:pt idx="35589">
                  <c:v>148.01833322167599</c:v>
                </c:pt>
                <c:pt idx="35590">
                  <c:v>148.034609697458</c:v>
                </c:pt>
                <c:pt idx="35591">
                  <c:v>148.05278403008401</c:v>
                </c:pt>
                <c:pt idx="35592">
                  <c:v>148.068481613893</c:v>
                </c:pt>
                <c:pt idx="35593">
                  <c:v>148.07670999999499</c:v>
                </c:pt>
                <c:pt idx="35594">
                  <c:v>148.08290874242499</c:v>
                </c:pt>
                <c:pt idx="35595">
                  <c:v>148.08687027757901</c:v>
                </c:pt>
                <c:pt idx="35596">
                  <c:v>148.08497218925899</c:v>
                </c:pt>
                <c:pt idx="35597">
                  <c:v>148.08236829537901</c:v>
                </c:pt>
                <c:pt idx="35598">
                  <c:v>148.08255815803801</c:v>
                </c:pt>
                <c:pt idx="35599">
                  <c:v>148.08688072558701</c:v>
                </c:pt>
                <c:pt idx="35600">
                  <c:v>148.09336522077601</c:v>
                </c:pt>
                <c:pt idx="35601">
                  <c:v>148.097734216986</c:v>
                </c:pt>
                <c:pt idx="35602">
                  <c:v>148.09800514136899</c:v>
                </c:pt>
                <c:pt idx="35603">
                  <c:v>148.09698084772</c:v>
                </c:pt>
                <c:pt idx="35604">
                  <c:v>148.09543470461901</c:v>
                </c:pt>
                <c:pt idx="35605">
                  <c:v>148.09453134652401</c:v>
                </c:pt>
                <c:pt idx="35606">
                  <c:v>148.09497128136499</c:v>
                </c:pt>
                <c:pt idx="35607">
                  <c:v>148.09575999997799</c:v>
                </c:pt>
                <c:pt idx="35608">
                  <c:v>148.097321226866</c:v>
                </c:pt>
                <c:pt idx="35609">
                  <c:v>148.09305752482501</c:v>
                </c:pt>
                <c:pt idx="35610">
                  <c:v>148.08624423824699</c:v>
                </c:pt>
                <c:pt idx="35611">
                  <c:v>148.08107728610099</c:v>
                </c:pt>
                <c:pt idx="35612">
                  <c:v>148.07762594367301</c:v>
                </c:pt>
                <c:pt idx="35613">
                  <c:v>148.07098103097201</c:v>
                </c:pt>
                <c:pt idx="35614">
                  <c:v>148.05316789266701</c:v>
                </c:pt>
                <c:pt idx="35615">
                  <c:v>148.027821909831</c:v>
                </c:pt>
                <c:pt idx="35616">
                  <c:v>148.024013061082</c:v>
                </c:pt>
                <c:pt idx="35617">
                  <c:v>148.022549276543</c:v>
                </c:pt>
                <c:pt idx="35618">
                  <c:v>148.01414000004999</c:v>
                </c:pt>
                <c:pt idx="35619">
                  <c:v>148.00407797019699</c:v>
                </c:pt>
                <c:pt idx="35620">
                  <c:v>147.991369168701</c:v>
                </c:pt>
                <c:pt idx="35621">
                  <c:v>147.97370801756699</c:v>
                </c:pt>
                <c:pt idx="35622">
                  <c:v>147.96107662011701</c:v>
                </c:pt>
                <c:pt idx="35623">
                  <c:v>147.95442768292099</c:v>
                </c:pt>
                <c:pt idx="35624">
                  <c:v>147.951455382349</c:v>
                </c:pt>
                <c:pt idx="35625">
                  <c:v>147.95396686696799</c:v>
                </c:pt>
                <c:pt idx="35626">
                  <c:v>147.96133670125701</c:v>
                </c:pt>
                <c:pt idx="35627">
                  <c:v>147.96224894108801</c:v>
                </c:pt>
                <c:pt idx="35628">
                  <c:v>147.95952033416799</c:v>
                </c:pt>
                <c:pt idx="35629">
                  <c:v>147.955846647767</c:v>
                </c:pt>
                <c:pt idx="35630">
                  <c:v>147.950699999969</c:v>
                </c:pt>
                <c:pt idx="35631">
                  <c:v>147.94956898391001</c:v>
                </c:pt>
                <c:pt idx="35632">
                  <c:v>147.948202256477</c:v>
                </c:pt>
                <c:pt idx="35633">
                  <c:v>147.94657818374901</c:v>
                </c:pt>
                <c:pt idx="35634">
                  <c:v>147.94812885355699</c:v>
                </c:pt>
                <c:pt idx="35635">
                  <c:v>147.952085794331</c:v>
                </c:pt>
                <c:pt idx="35636">
                  <c:v>147.957869322677</c:v>
                </c:pt>
                <c:pt idx="35637">
                  <c:v>147.960733135363</c:v>
                </c:pt>
                <c:pt idx="35638">
                  <c:v>147.96136440902799</c:v>
                </c:pt>
                <c:pt idx="35639">
                  <c:v>147.96753222412499</c:v>
                </c:pt>
                <c:pt idx="35640">
                  <c:v>147.971578255738</c:v>
                </c:pt>
                <c:pt idx="35641">
                  <c:v>147.96255989134499</c:v>
                </c:pt>
                <c:pt idx="35642">
                  <c:v>147.95339676017599</c:v>
                </c:pt>
                <c:pt idx="35643">
                  <c:v>147.94668070893701</c:v>
                </c:pt>
                <c:pt idx="35644">
                  <c:v>147.94338893299701</c:v>
                </c:pt>
                <c:pt idx="35645">
                  <c:v>147.93441769262</c:v>
                </c:pt>
                <c:pt idx="35646">
                  <c:v>147.93155806615701</c:v>
                </c:pt>
                <c:pt idx="35647">
                  <c:v>147.92666590912401</c:v>
                </c:pt>
                <c:pt idx="35648">
                  <c:v>147.91643731887601</c:v>
                </c:pt>
                <c:pt idx="35649">
                  <c:v>147.90495735597099</c:v>
                </c:pt>
                <c:pt idx="35650">
                  <c:v>147.901242066724</c:v>
                </c:pt>
                <c:pt idx="35651">
                  <c:v>147.90293464349901</c:v>
                </c:pt>
                <c:pt idx="35652">
                  <c:v>147.90475253779601</c:v>
                </c:pt>
                <c:pt idx="35653">
                  <c:v>147.89811657067699</c:v>
                </c:pt>
                <c:pt idx="35654">
                  <c:v>147.892352378005</c:v>
                </c:pt>
                <c:pt idx="35655">
                  <c:v>147.890760000028</c:v>
                </c:pt>
                <c:pt idx="35656">
                  <c:v>147.89185381375299</c:v>
                </c:pt>
                <c:pt idx="35657">
                  <c:v>147.89220065585999</c:v>
                </c:pt>
                <c:pt idx="35658">
                  <c:v>147.89795558468799</c:v>
                </c:pt>
                <c:pt idx="35659">
                  <c:v>147.90125350700501</c:v>
                </c:pt>
                <c:pt idx="35660">
                  <c:v>147.90470338962101</c:v>
                </c:pt>
                <c:pt idx="35661">
                  <c:v>147.91127986841499</c:v>
                </c:pt>
                <c:pt idx="35662">
                  <c:v>147.91589000000499</c:v>
                </c:pt>
                <c:pt idx="35663">
                  <c:v>147.916602301544</c:v>
                </c:pt>
                <c:pt idx="35664">
                  <c:v>147.92207794881199</c:v>
                </c:pt>
                <c:pt idx="35665">
                  <c:v>147.931143300076</c:v>
                </c:pt>
                <c:pt idx="35666">
                  <c:v>147.93378697318801</c:v>
                </c:pt>
                <c:pt idx="35667">
                  <c:v>147.927579999952</c:v>
                </c:pt>
                <c:pt idx="35668">
                  <c:v>147.91872123635699</c:v>
                </c:pt>
                <c:pt idx="35669">
                  <c:v>147.911472813584</c:v>
                </c:pt>
                <c:pt idx="35670">
                  <c:v>147.907705348972</c:v>
                </c:pt>
                <c:pt idx="35671">
                  <c:v>147.907619811709</c:v>
                </c:pt>
                <c:pt idx="35672">
                  <c:v>147.90420751689501</c:v>
                </c:pt>
                <c:pt idx="35673">
                  <c:v>147.89575119374001</c:v>
                </c:pt>
                <c:pt idx="35674">
                  <c:v>147.887936649978</c:v>
                </c:pt>
                <c:pt idx="35675">
                  <c:v>147.882334134611</c:v>
                </c:pt>
                <c:pt idx="35676">
                  <c:v>147.87392025023101</c:v>
                </c:pt>
                <c:pt idx="35677">
                  <c:v>147.86541285630699</c:v>
                </c:pt>
                <c:pt idx="35678">
                  <c:v>147.85472976119601</c:v>
                </c:pt>
                <c:pt idx="35679">
                  <c:v>147.84327995719701</c:v>
                </c:pt>
                <c:pt idx="35680">
                  <c:v>147.83722000005099</c:v>
                </c:pt>
                <c:pt idx="35681">
                  <c:v>147.83252444259401</c:v>
                </c:pt>
                <c:pt idx="35682">
                  <c:v>147.82740432879601</c:v>
                </c:pt>
                <c:pt idx="35683">
                  <c:v>147.81952906618901</c:v>
                </c:pt>
                <c:pt idx="35684">
                  <c:v>147.81204523760101</c:v>
                </c:pt>
                <c:pt idx="35685">
                  <c:v>147.807163177918</c:v>
                </c:pt>
                <c:pt idx="35686">
                  <c:v>147.80585908912201</c:v>
                </c:pt>
                <c:pt idx="35687">
                  <c:v>147.812272659315</c:v>
                </c:pt>
                <c:pt idx="35688">
                  <c:v>147.822161086585</c:v>
                </c:pt>
                <c:pt idx="35689">
                  <c:v>147.83303492692801</c:v>
                </c:pt>
                <c:pt idx="35690">
                  <c:v>147.84051706571699</c:v>
                </c:pt>
                <c:pt idx="35691">
                  <c:v>147.84851211908699</c:v>
                </c:pt>
                <c:pt idx="35692">
                  <c:v>147.856236055561</c:v>
                </c:pt>
                <c:pt idx="35693">
                  <c:v>147.86109999244499</c:v>
                </c:pt>
                <c:pt idx="35694">
                  <c:v>147.87055397331599</c:v>
                </c:pt>
                <c:pt idx="35695">
                  <c:v>147.876194500786</c:v>
                </c:pt>
                <c:pt idx="35696">
                  <c:v>147.87505510345699</c:v>
                </c:pt>
                <c:pt idx="35697">
                  <c:v>147.87447593058101</c:v>
                </c:pt>
                <c:pt idx="35698">
                  <c:v>147.87532177486199</c:v>
                </c:pt>
                <c:pt idx="35699">
                  <c:v>147.87714789253999</c:v>
                </c:pt>
                <c:pt idx="35700">
                  <c:v>147.88307086682599</c:v>
                </c:pt>
                <c:pt idx="35701">
                  <c:v>147.892267214876</c:v>
                </c:pt>
                <c:pt idx="35702">
                  <c:v>147.89804362124701</c:v>
                </c:pt>
                <c:pt idx="35703">
                  <c:v>147.90811991080901</c:v>
                </c:pt>
                <c:pt idx="35704">
                  <c:v>147.91961044106301</c:v>
                </c:pt>
                <c:pt idx="35705">
                  <c:v>147.931289999998</c:v>
                </c:pt>
                <c:pt idx="35706">
                  <c:v>147.938938411181</c:v>
                </c:pt>
                <c:pt idx="35707">
                  <c:v>147.94574839484</c:v>
                </c:pt>
                <c:pt idx="35708">
                  <c:v>147.95379719064701</c:v>
                </c:pt>
                <c:pt idx="35709">
                  <c:v>147.95937548502599</c:v>
                </c:pt>
                <c:pt idx="35710">
                  <c:v>147.96506523758899</c:v>
                </c:pt>
                <c:pt idx="35711">
                  <c:v>147.97213226067299</c:v>
                </c:pt>
                <c:pt idx="35712">
                  <c:v>147.97668703459999</c:v>
                </c:pt>
                <c:pt idx="35713">
                  <c:v>147.98038872547201</c:v>
                </c:pt>
                <c:pt idx="35714">
                  <c:v>147.977958471943</c:v>
                </c:pt>
                <c:pt idx="35715">
                  <c:v>147.97543921406199</c:v>
                </c:pt>
                <c:pt idx="35716">
                  <c:v>147.972507331548</c:v>
                </c:pt>
                <c:pt idx="35717">
                  <c:v>147.967141954223</c:v>
                </c:pt>
                <c:pt idx="35718">
                  <c:v>147.96248000001</c:v>
                </c:pt>
                <c:pt idx="35719">
                  <c:v>147.964220228393</c:v>
                </c:pt>
                <c:pt idx="35720">
                  <c:v>147.984216263729</c:v>
                </c:pt>
                <c:pt idx="35721">
                  <c:v>148.00096248435801</c:v>
                </c:pt>
                <c:pt idx="35722">
                  <c:v>148.01841773614399</c:v>
                </c:pt>
                <c:pt idx="35723">
                  <c:v>148.03383455452399</c:v>
                </c:pt>
                <c:pt idx="35724">
                  <c:v>148.04205860239301</c:v>
                </c:pt>
                <c:pt idx="35725">
                  <c:v>148.035459829373</c:v>
                </c:pt>
                <c:pt idx="35726">
                  <c:v>148.02793892043101</c:v>
                </c:pt>
                <c:pt idx="35727">
                  <c:v>148.02708036287399</c:v>
                </c:pt>
                <c:pt idx="35728">
                  <c:v>148.02879466758301</c:v>
                </c:pt>
                <c:pt idx="35729">
                  <c:v>148.03371000005299</c:v>
                </c:pt>
                <c:pt idx="35730">
                  <c:v>148.04162520341899</c:v>
                </c:pt>
                <c:pt idx="35731">
                  <c:v>148.04372254427599</c:v>
                </c:pt>
                <c:pt idx="35732">
                  <c:v>148.04439921160201</c:v>
                </c:pt>
                <c:pt idx="35733">
                  <c:v>148.04668850262499</c:v>
                </c:pt>
                <c:pt idx="35734">
                  <c:v>148.04963829984499</c:v>
                </c:pt>
                <c:pt idx="35735">
                  <c:v>148.05033868476499</c:v>
                </c:pt>
                <c:pt idx="35736">
                  <c:v>148.04509679414301</c:v>
                </c:pt>
                <c:pt idx="35737">
                  <c:v>148.03666085102799</c:v>
                </c:pt>
                <c:pt idx="35738">
                  <c:v>148.02863510132201</c:v>
                </c:pt>
                <c:pt idx="35739">
                  <c:v>148.01970000002299</c:v>
                </c:pt>
                <c:pt idx="35740">
                  <c:v>148.013074801606</c:v>
                </c:pt>
                <c:pt idx="35741">
                  <c:v>148.01661355202199</c:v>
                </c:pt>
                <c:pt idx="35742">
                  <c:v>148.01956431921201</c:v>
                </c:pt>
                <c:pt idx="35743">
                  <c:v>148.025137600043</c:v>
                </c:pt>
                <c:pt idx="35744">
                  <c:v>148.03434708395901</c:v>
                </c:pt>
                <c:pt idx="35745">
                  <c:v>148.046317056834</c:v>
                </c:pt>
                <c:pt idx="35746">
                  <c:v>148.05738648813599</c:v>
                </c:pt>
                <c:pt idx="35747">
                  <c:v>148.06419080469601</c:v>
                </c:pt>
                <c:pt idx="35748">
                  <c:v>148.069659084032</c:v>
                </c:pt>
                <c:pt idx="35749">
                  <c:v>148.07040266224601</c:v>
                </c:pt>
                <c:pt idx="35750">
                  <c:v>148.07207167369199</c:v>
                </c:pt>
                <c:pt idx="35751">
                  <c:v>148.078081300425</c:v>
                </c:pt>
                <c:pt idx="35752">
                  <c:v>148.07938260382301</c:v>
                </c:pt>
                <c:pt idx="35753">
                  <c:v>148.08013999999699</c:v>
                </c:pt>
                <c:pt idx="35754">
                  <c:v>148.08309491057699</c:v>
                </c:pt>
                <c:pt idx="35755">
                  <c:v>148.08066423293999</c:v>
                </c:pt>
                <c:pt idx="35756">
                  <c:v>148.07831872301699</c:v>
                </c:pt>
                <c:pt idx="35757">
                  <c:v>148.075841893144</c:v>
                </c:pt>
                <c:pt idx="35758">
                  <c:v>148.06891059901201</c:v>
                </c:pt>
                <c:pt idx="35759">
                  <c:v>148.05781127866001</c:v>
                </c:pt>
                <c:pt idx="35760">
                  <c:v>148.049372764993</c:v>
                </c:pt>
                <c:pt idx="35761">
                  <c:v>148.04610993077301</c:v>
                </c:pt>
                <c:pt idx="35762">
                  <c:v>148.04616037617899</c:v>
                </c:pt>
                <c:pt idx="35763">
                  <c:v>148.039983255186</c:v>
                </c:pt>
                <c:pt idx="35764">
                  <c:v>148.026180955342</c:v>
                </c:pt>
                <c:pt idx="35765">
                  <c:v>148.01309000001899</c:v>
                </c:pt>
                <c:pt idx="35766">
                  <c:v>148.00339528841101</c:v>
                </c:pt>
                <c:pt idx="35767">
                  <c:v>147.99746279661099</c:v>
                </c:pt>
                <c:pt idx="35768">
                  <c:v>147.992262935317</c:v>
                </c:pt>
                <c:pt idx="35769">
                  <c:v>147.98897376622801</c:v>
                </c:pt>
                <c:pt idx="35770">
                  <c:v>147.98346469748901</c:v>
                </c:pt>
                <c:pt idx="35771">
                  <c:v>147.98050000002399</c:v>
                </c:pt>
                <c:pt idx="35772">
                  <c:v>147.97725503557101</c:v>
                </c:pt>
                <c:pt idx="35773">
                  <c:v>147.97239828335901</c:v>
                </c:pt>
                <c:pt idx="35774">
                  <c:v>147.97074617626799</c:v>
                </c:pt>
                <c:pt idx="35775">
                  <c:v>147.96576000003799</c:v>
                </c:pt>
                <c:pt idx="35776">
                  <c:v>147.96633706315299</c:v>
                </c:pt>
                <c:pt idx="35777">
                  <c:v>147.97157764467801</c:v>
                </c:pt>
                <c:pt idx="35778">
                  <c:v>147.97615824905901</c:v>
                </c:pt>
                <c:pt idx="35779">
                  <c:v>147.989069999967</c:v>
                </c:pt>
                <c:pt idx="35780">
                  <c:v>147.99426000002401</c:v>
                </c:pt>
                <c:pt idx="35781">
                  <c:v>147.99869548444499</c:v>
                </c:pt>
                <c:pt idx="35782">
                  <c:v>148.00201535032599</c:v>
                </c:pt>
                <c:pt idx="35783">
                  <c:v>148.007468266584</c:v>
                </c:pt>
                <c:pt idx="35784">
                  <c:v>148.01184753201801</c:v>
                </c:pt>
                <c:pt idx="35785">
                  <c:v>148.01515450405299</c:v>
                </c:pt>
                <c:pt idx="35786">
                  <c:v>148.01595556444499</c:v>
                </c:pt>
                <c:pt idx="35787">
                  <c:v>148.01681447560699</c:v>
                </c:pt>
                <c:pt idx="35788">
                  <c:v>148.018934804639</c:v>
                </c:pt>
                <c:pt idx="35789">
                  <c:v>148.014802095589</c:v>
                </c:pt>
                <c:pt idx="35790">
                  <c:v>148.00938208780099</c:v>
                </c:pt>
                <c:pt idx="35791">
                  <c:v>148.006276133071</c:v>
                </c:pt>
                <c:pt idx="35792">
                  <c:v>148.00308530846601</c:v>
                </c:pt>
                <c:pt idx="35793">
                  <c:v>148.001829999975</c:v>
                </c:pt>
                <c:pt idx="35794">
                  <c:v>148.000810322256</c:v>
                </c:pt>
                <c:pt idx="35795">
                  <c:v>147.99057676904599</c:v>
                </c:pt>
                <c:pt idx="35796">
                  <c:v>147.97772181862001</c:v>
                </c:pt>
                <c:pt idx="35797">
                  <c:v>147.960403837727</c:v>
                </c:pt>
                <c:pt idx="35798">
                  <c:v>147.94611055556999</c:v>
                </c:pt>
                <c:pt idx="35799">
                  <c:v>147.93153140881901</c:v>
                </c:pt>
                <c:pt idx="35800">
                  <c:v>147.921213759137</c:v>
                </c:pt>
                <c:pt idx="35801">
                  <c:v>147.913059234836</c:v>
                </c:pt>
                <c:pt idx="35802">
                  <c:v>147.909041892147</c:v>
                </c:pt>
                <c:pt idx="35803">
                  <c:v>147.900819748918</c:v>
                </c:pt>
                <c:pt idx="35804">
                  <c:v>147.890343609475</c:v>
                </c:pt>
                <c:pt idx="35805">
                  <c:v>147.88075000001001</c:v>
                </c:pt>
                <c:pt idx="35806">
                  <c:v>147.871104551282</c:v>
                </c:pt>
                <c:pt idx="35807">
                  <c:v>147.869549999958</c:v>
                </c:pt>
                <c:pt idx="35808">
                  <c:v>147.868650134029</c:v>
                </c:pt>
                <c:pt idx="35809">
                  <c:v>147.868706930954</c:v>
                </c:pt>
                <c:pt idx="35810">
                  <c:v>147.870675975105</c:v>
                </c:pt>
                <c:pt idx="35811">
                  <c:v>147.872878701768</c:v>
                </c:pt>
                <c:pt idx="35812">
                  <c:v>147.87508944431099</c:v>
                </c:pt>
                <c:pt idx="35813">
                  <c:v>147.880603983268</c:v>
                </c:pt>
                <c:pt idx="35814">
                  <c:v>147.892162404852</c:v>
                </c:pt>
                <c:pt idx="35815">
                  <c:v>147.900321315604</c:v>
                </c:pt>
                <c:pt idx="35816">
                  <c:v>147.900482102555</c:v>
                </c:pt>
                <c:pt idx="35817">
                  <c:v>147.890546848735</c:v>
                </c:pt>
                <c:pt idx="35818">
                  <c:v>147.88078633811099</c:v>
                </c:pt>
                <c:pt idx="35819">
                  <c:v>147.87471084732499</c:v>
                </c:pt>
                <c:pt idx="35820">
                  <c:v>147.87168999998201</c:v>
                </c:pt>
                <c:pt idx="35821">
                  <c:v>147.87556574838001</c:v>
                </c:pt>
                <c:pt idx="35822">
                  <c:v>147.88384053058601</c:v>
                </c:pt>
                <c:pt idx="35823">
                  <c:v>147.89252574688001</c:v>
                </c:pt>
                <c:pt idx="35824">
                  <c:v>147.899957589151</c:v>
                </c:pt>
                <c:pt idx="35825">
                  <c:v>147.90206055207699</c:v>
                </c:pt>
                <c:pt idx="35826">
                  <c:v>147.89659718272</c:v>
                </c:pt>
                <c:pt idx="35827">
                  <c:v>147.89485726731601</c:v>
                </c:pt>
                <c:pt idx="35828">
                  <c:v>147.895802782327</c:v>
                </c:pt>
                <c:pt idx="35829">
                  <c:v>147.89810608053</c:v>
                </c:pt>
                <c:pt idx="35830">
                  <c:v>147.90324484306299</c:v>
                </c:pt>
                <c:pt idx="35831">
                  <c:v>147.91136865476699</c:v>
                </c:pt>
                <c:pt idx="35832">
                  <c:v>147.91982990763699</c:v>
                </c:pt>
                <c:pt idx="35833">
                  <c:v>147.92962337828899</c:v>
                </c:pt>
                <c:pt idx="35834">
                  <c:v>147.93554761331001</c:v>
                </c:pt>
                <c:pt idx="35835">
                  <c:v>147.94038658286101</c:v>
                </c:pt>
                <c:pt idx="35836">
                  <c:v>147.94443810884599</c:v>
                </c:pt>
                <c:pt idx="35837">
                  <c:v>147.94629999996499</c:v>
                </c:pt>
                <c:pt idx="35838">
                  <c:v>147.94603145958601</c:v>
                </c:pt>
                <c:pt idx="35839">
                  <c:v>147.943368460762</c:v>
                </c:pt>
                <c:pt idx="35840">
                  <c:v>147.94196453653299</c:v>
                </c:pt>
                <c:pt idx="35841">
                  <c:v>147.94592787820099</c:v>
                </c:pt>
                <c:pt idx="35842">
                  <c:v>147.957321331288</c:v>
                </c:pt>
                <c:pt idx="35843">
                  <c:v>147.96957458218799</c:v>
                </c:pt>
                <c:pt idx="35844">
                  <c:v>147.980341841761</c:v>
                </c:pt>
                <c:pt idx="35845">
                  <c:v>147.993300942871</c:v>
                </c:pt>
                <c:pt idx="35846">
                  <c:v>148.00490855927501</c:v>
                </c:pt>
                <c:pt idx="35847">
                  <c:v>148.015032563224</c:v>
                </c:pt>
                <c:pt idx="35848">
                  <c:v>148.022321167379</c:v>
                </c:pt>
                <c:pt idx="35849">
                  <c:v>148.021274481505</c:v>
                </c:pt>
                <c:pt idx="35850">
                  <c:v>148.026290729507</c:v>
                </c:pt>
                <c:pt idx="35851">
                  <c:v>148.04254000001899</c:v>
                </c:pt>
                <c:pt idx="35852">
                  <c:v>148.05486878758001</c:v>
                </c:pt>
                <c:pt idx="35853">
                  <c:v>148.068880339874</c:v>
                </c:pt>
                <c:pt idx="35854">
                  <c:v>148.08438231141699</c:v>
                </c:pt>
                <c:pt idx="35855">
                  <c:v>148.097115086841</c:v>
                </c:pt>
                <c:pt idx="35856">
                  <c:v>148.10461615795401</c:v>
                </c:pt>
                <c:pt idx="35857">
                  <c:v>148.108250421034</c:v>
                </c:pt>
                <c:pt idx="35858">
                  <c:v>148.11378532533001</c:v>
                </c:pt>
                <c:pt idx="35859">
                  <c:v>148.115013976863</c:v>
                </c:pt>
                <c:pt idx="35860">
                  <c:v>148.11030726382199</c:v>
                </c:pt>
                <c:pt idx="35861">
                  <c:v>148.10911266871599</c:v>
                </c:pt>
                <c:pt idx="35862">
                  <c:v>148.11119663453101</c:v>
                </c:pt>
                <c:pt idx="35863">
                  <c:v>148.11028251490799</c:v>
                </c:pt>
                <c:pt idx="35864">
                  <c:v>148.109299999966</c:v>
                </c:pt>
                <c:pt idx="35865">
                  <c:v>148.10091368699</c:v>
                </c:pt>
                <c:pt idx="35866">
                  <c:v>148.093472821246</c:v>
                </c:pt>
                <c:pt idx="35867">
                  <c:v>148.084325962782</c:v>
                </c:pt>
                <c:pt idx="35868">
                  <c:v>148.07407277627499</c:v>
                </c:pt>
                <c:pt idx="35869">
                  <c:v>148.06299094444901</c:v>
                </c:pt>
                <c:pt idx="35870">
                  <c:v>148.054204021277</c:v>
                </c:pt>
                <c:pt idx="35871">
                  <c:v>148.048099203801</c:v>
                </c:pt>
                <c:pt idx="35872">
                  <c:v>148.046281846108</c:v>
                </c:pt>
                <c:pt idx="35873">
                  <c:v>148.043140413538</c:v>
                </c:pt>
                <c:pt idx="35874">
                  <c:v>148.035040667103</c:v>
                </c:pt>
                <c:pt idx="35875">
                  <c:v>148.01596293894301</c:v>
                </c:pt>
                <c:pt idx="35876">
                  <c:v>147.99748165675501</c:v>
                </c:pt>
                <c:pt idx="35877">
                  <c:v>147.989269999996</c:v>
                </c:pt>
                <c:pt idx="35878">
                  <c:v>147.981613113207</c:v>
                </c:pt>
                <c:pt idx="35879">
                  <c:v>147.97541979370999</c:v>
                </c:pt>
                <c:pt idx="35880">
                  <c:v>147.96959232805801</c:v>
                </c:pt>
                <c:pt idx="35881">
                  <c:v>147.96015825144801</c:v>
                </c:pt>
                <c:pt idx="35882">
                  <c:v>147.95122719864099</c:v>
                </c:pt>
                <c:pt idx="35883">
                  <c:v>147.94480224054399</c:v>
                </c:pt>
                <c:pt idx="35884">
                  <c:v>147.93939762263801</c:v>
                </c:pt>
                <c:pt idx="35885">
                  <c:v>147.938869999985</c:v>
                </c:pt>
                <c:pt idx="35886">
                  <c:v>147.93956446741501</c:v>
                </c:pt>
                <c:pt idx="35887">
                  <c:v>147.94477736875101</c:v>
                </c:pt>
                <c:pt idx="35888">
                  <c:v>147.949956098813</c:v>
                </c:pt>
                <c:pt idx="35889">
                  <c:v>147.94758999999601</c:v>
                </c:pt>
                <c:pt idx="35890">
                  <c:v>147.94790776340099</c:v>
                </c:pt>
                <c:pt idx="35891">
                  <c:v>147.94867427634301</c:v>
                </c:pt>
                <c:pt idx="35892">
                  <c:v>147.95479316365601</c:v>
                </c:pt>
                <c:pt idx="35893">
                  <c:v>147.95725739346199</c:v>
                </c:pt>
                <c:pt idx="35894">
                  <c:v>147.95093988577099</c:v>
                </c:pt>
                <c:pt idx="35895">
                  <c:v>147.941203890596</c:v>
                </c:pt>
                <c:pt idx="35896">
                  <c:v>147.938885315758</c:v>
                </c:pt>
                <c:pt idx="35897">
                  <c:v>147.93781526026399</c:v>
                </c:pt>
                <c:pt idx="35898">
                  <c:v>147.93654025085701</c:v>
                </c:pt>
                <c:pt idx="35899">
                  <c:v>147.938540000003</c:v>
                </c:pt>
                <c:pt idx="35900">
                  <c:v>147.93138712030299</c:v>
                </c:pt>
                <c:pt idx="35901">
                  <c:v>147.925499435962</c:v>
                </c:pt>
                <c:pt idx="35902">
                  <c:v>147.91910569750701</c:v>
                </c:pt>
                <c:pt idx="35903">
                  <c:v>147.91002500476799</c:v>
                </c:pt>
                <c:pt idx="35904">
                  <c:v>147.90038443526799</c:v>
                </c:pt>
                <c:pt idx="35905">
                  <c:v>147.89263972361701</c:v>
                </c:pt>
                <c:pt idx="35906">
                  <c:v>147.886014355931</c:v>
                </c:pt>
                <c:pt idx="35907">
                  <c:v>147.880300750375</c:v>
                </c:pt>
                <c:pt idx="35908">
                  <c:v>147.881397545011</c:v>
                </c:pt>
                <c:pt idx="35909">
                  <c:v>147.88342208237199</c:v>
                </c:pt>
                <c:pt idx="35910">
                  <c:v>147.88131298681299</c:v>
                </c:pt>
                <c:pt idx="35911">
                  <c:v>147.88404498689701</c:v>
                </c:pt>
                <c:pt idx="35912">
                  <c:v>147.88442979957199</c:v>
                </c:pt>
                <c:pt idx="35913">
                  <c:v>147.87673223716601</c:v>
                </c:pt>
                <c:pt idx="35914">
                  <c:v>147.87095158147901</c:v>
                </c:pt>
                <c:pt idx="35915">
                  <c:v>147.86564944100999</c:v>
                </c:pt>
                <c:pt idx="35916">
                  <c:v>147.85991999998799</c:v>
                </c:pt>
                <c:pt idx="35917">
                  <c:v>147.857436410209</c:v>
                </c:pt>
                <c:pt idx="35918">
                  <c:v>147.85492757575901</c:v>
                </c:pt>
                <c:pt idx="35919">
                  <c:v>147.85834706662101</c:v>
                </c:pt>
                <c:pt idx="35920">
                  <c:v>147.86890708076399</c:v>
                </c:pt>
                <c:pt idx="35921">
                  <c:v>147.88089276564801</c:v>
                </c:pt>
                <c:pt idx="35922">
                  <c:v>147.888200036912</c:v>
                </c:pt>
                <c:pt idx="35923">
                  <c:v>147.89341360226999</c:v>
                </c:pt>
                <c:pt idx="35924">
                  <c:v>147.90063624977401</c:v>
                </c:pt>
                <c:pt idx="35925">
                  <c:v>147.90917778046801</c:v>
                </c:pt>
                <c:pt idx="35926">
                  <c:v>147.918127975663</c:v>
                </c:pt>
                <c:pt idx="35927">
                  <c:v>147.93012382941899</c:v>
                </c:pt>
                <c:pt idx="35928">
                  <c:v>147.936374289539</c:v>
                </c:pt>
                <c:pt idx="35929">
                  <c:v>147.94055330169499</c:v>
                </c:pt>
                <c:pt idx="35930">
                  <c:v>147.94356000003299</c:v>
                </c:pt>
                <c:pt idx="35931">
                  <c:v>147.94492983319699</c:v>
                </c:pt>
                <c:pt idx="35932">
                  <c:v>147.94492352697699</c:v>
                </c:pt>
                <c:pt idx="35933">
                  <c:v>147.94432274800801</c:v>
                </c:pt>
                <c:pt idx="35934">
                  <c:v>147.94104612912699</c:v>
                </c:pt>
                <c:pt idx="35935">
                  <c:v>147.938741085126</c:v>
                </c:pt>
                <c:pt idx="35936">
                  <c:v>147.93885588638099</c:v>
                </c:pt>
                <c:pt idx="35937">
                  <c:v>147.937876342186</c:v>
                </c:pt>
                <c:pt idx="35938">
                  <c:v>147.93155898624099</c:v>
                </c:pt>
                <c:pt idx="35939">
                  <c:v>147.92239529420499</c:v>
                </c:pt>
                <c:pt idx="35940">
                  <c:v>147.91516838129601</c:v>
                </c:pt>
                <c:pt idx="35941">
                  <c:v>147.90837589533601</c:v>
                </c:pt>
                <c:pt idx="35942">
                  <c:v>147.905748438747</c:v>
                </c:pt>
                <c:pt idx="35943">
                  <c:v>147.91257751629701</c:v>
                </c:pt>
                <c:pt idx="35944">
                  <c:v>147.918274425325</c:v>
                </c:pt>
                <c:pt idx="35945">
                  <c:v>147.92070068401401</c:v>
                </c:pt>
                <c:pt idx="35946">
                  <c:v>147.92354999996201</c:v>
                </c:pt>
                <c:pt idx="35947">
                  <c:v>147.92688004658899</c:v>
                </c:pt>
                <c:pt idx="35948">
                  <c:v>147.93349786550399</c:v>
                </c:pt>
                <c:pt idx="35949">
                  <c:v>147.94369163314099</c:v>
                </c:pt>
                <c:pt idx="35950">
                  <c:v>147.958655057089</c:v>
                </c:pt>
                <c:pt idx="35951">
                  <c:v>147.976517609403</c:v>
                </c:pt>
                <c:pt idx="35952">
                  <c:v>147.99524861533001</c:v>
                </c:pt>
                <c:pt idx="35953">
                  <c:v>148.01524665749699</c:v>
                </c:pt>
                <c:pt idx="35954">
                  <c:v>148.038368556488</c:v>
                </c:pt>
                <c:pt idx="35955">
                  <c:v>148.05601208661199</c:v>
                </c:pt>
                <c:pt idx="35956">
                  <c:v>148.060136888703</c:v>
                </c:pt>
                <c:pt idx="35957">
                  <c:v>148.061509999961</c:v>
                </c:pt>
                <c:pt idx="35958">
                  <c:v>148.05977102749401</c:v>
                </c:pt>
                <c:pt idx="35959">
                  <c:v>148.054850126953</c:v>
                </c:pt>
                <c:pt idx="35960">
                  <c:v>148.05550010981901</c:v>
                </c:pt>
                <c:pt idx="35961">
                  <c:v>148.059660143348</c:v>
                </c:pt>
                <c:pt idx="35962">
                  <c:v>148.063185718992</c:v>
                </c:pt>
                <c:pt idx="35963">
                  <c:v>148.06490098895401</c:v>
                </c:pt>
                <c:pt idx="35964">
                  <c:v>148.06481797423999</c:v>
                </c:pt>
                <c:pt idx="35965">
                  <c:v>148.05992583575801</c:v>
                </c:pt>
                <c:pt idx="35966">
                  <c:v>148.04988949080999</c:v>
                </c:pt>
                <c:pt idx="35967">
                  <c:v>148.040042825347</c:v>
                </c:pt>
                <c:pt idx="35968">
                  <c:v>148.02714555061701</c:v>
                </c:pt>
                <c:pt idx="35969">
                  <c:v>148.017911500107</c:v>
                </c:pt>
                <c:pt idx="35970">
                  <c:v>148.01278556478101</c:v>
                </c:pt>
                <c:pt idx="35971">
                  <c:v>148.00255000002301</c:v>
                </c:pt>
                <c:pt idx="35972">
                  <c:v>147.990822575896</c:v>
                </c:pt>
                <c:pt idx="35973">
                  <c:v>147.97915427383799</c:v>
                </c:pt>
                <c:pt idx="35974">
                  <c:v>147.965468425365</c:v>
                </c:pt>
                <c:pt idx="35975">
                  <c:v>147.94644874975199</c:v>
                </c:pt>
                <c:pt idx="35976">
                  <c:v>147.920884484509</c:v>
                </c:pt>
                <c:pt idx="35977">
                  <c:v>147.891009851706</c:v>
                </c:pt>
                <c:pt idx="35978">
                  <c:v>147.85104182456499</c:v>
                </c:pt>
                <c:pt idx="35979">
                  <c:v>147.803552991728</c:v>
                </c:pt>
                <c:pt idx="35980">
                  <c:v>147.78676798091001</c:v>
                </c:pt>
                <c:pt idx="35981">
                  <c:v>147.78145396848399</c:v>
                </c:pt>
                <c:pt idx="35982">
                  <c:v>147.78134395509099</c:v>
                </c:pt>
                <c:pt idx="35983">
                  <c:v>147.78075606285901</c:v>
                </c:pt>
                <c:pt idx="35984">
                  <c:v>147.77619999999899</c:v>
                </c:pt>
                <c:pt idx="35985">
                  <c:v>147.77965497693299</c:v>
                </c:pt>
                <c:pt idx="35986">
                  <c:v>147.78289553954301</c:v>
                </c:pt>
                <c:pt idx="35987">
                  <c:v>147.783585076572</c:v>
                </c:pt>
                <c:pt idx="35988">
                  <c:v>147.782521889695</c:v>
                </c:pt>
                <c:pt idx="35989">
                  <c:v>147.78248832538301</c:v>
                </c:pt>
                <c:pt idx="35990">
                  <c:v>147.78635149920501</c:v>
                </c:pt>
                <c:pt idx="35991">
                  <c:v>147.796983670125</c:v>
                </c:pt>
                <c:pt idx="35992">
                  <c:v>147.814276405681</c:v>
                </c:pt>
                <c:pt idx="35993">
                  <c:v>147.82811689857201</c:v>
                </c:pt>
                <c:pt idx="35994">
                  <c:v>147.83646977981101</c:v>
                </c:pt>
                <c:pt idx="35995">
                  <c:v>147.84978000001499</c:v>
                </c:pt>
                <c:pt idx="35996">
                  <c:v>147.84978000001399</c:v>
                </c:pt>
                <c:pt idx="35997">
                  <c:v>147.86154220918499</c:v>
                </c:pt>
                <c:pt idx="35998">
                  <c:v>147.87689092542601</c:v>
                </c:pt>
                <c:pt idx="35999">
                  <c:v>147.89090231826901</c:v>
                </c:pt>
                <c:pt idx="36000">
                  <c:v>147.90143607765299</c:v>
                </c:pt>
                <c:pt idx="36001">
                  <c:v>147.90960757854401</c:v>
                </c:pt>
                <c:pt idx="36002">
                  <c:v>147.91657583421099</c:v>
                </c:pt>
                <c:pt idx="36003">
                  <c:v>147.923372029007</c:v>
                </c:pt>
                <c:pt idx="36004">
                  <c:v>147.93262647060601</c:v>
                </c:pt>
                <c:pt idx="36005">
                  <c:v>147.93980368984799</c:v>
                </c:pt>
                <c:pt idx="36006">
                  <c:v>147.948163227115</c:v>
                </c:pt>
                <c:pt idx="36007">
                  <c:v>147.96174090864301</c:v>
                </c:pt>
                <c:pt idx="36008">
                  <c:v>147.97869753336701</c:v>
                </c:pt>
                <c:pt idx="36009">
                  <c:v>147.99558067018501</c:v>
                </c:pt>
                <c:pt idx="36010">
                  <c:v>148.015618699713</c:v>
                </c:pt>
                <c:pt idx="36011">
                  <c:v>148.032679999989</c:v>
                </c:pt>
                <c:pt idx="36012">
                  <c:v>148.03951586476501</c:v>
                </c:pt>
                <c:pt idx="36013">
                  <c:v>148.03867453532899</c:v>
                </c:pt>
                <c:pt idx="36014">
                  <c:v>148.04147028582901</c:v>
                </c:pt>
                <c:pt idx="36015">
                  <c:v>148.04581856044601</c:v>
                </c:pt>
                <c:pt idx="36016">
                  <c:v>148.05102102453199</c:v>
                </c:pt>
                <c:pt idx="36017">
                  <c:v>148.05235595877701</c:v>
                </c:pt>
                <c:pt idx="36018">
                  <c:v>148.04496317116099</c:v>
                </c:pt>
                <c:pt idx="36019">
                  <c:v>148.037506934909</c:v>
                </c:pt>
                <c:pt idx="36020">
                  <c:v>148.03720789099401</c:v>
                </c:pt>
                <c:pt idx="36021">
                  <c:v>148.037104253796</c:v>
                </c:pt>
                <c:pt idx="36022">
                  <c:v>148.038316671823</c:v>
                </c:pt>
                <c:pt idx="36023">
                  <c:v>148.03550331825599</c:v>
                </c:pt>
                <c:pt idx="36024">
                  <c:v>148.03371000005501</c:v>
                </c:pt>
                <c:pt idx="36025">
                  <c:v>148.029712368285</c:v>
                </c:pt>
                <c:pt idx="36026">
                  <c:v>148.026635122329</c:v>
                </c:pt>
                <c:pt idx="36027">
                  <c:v>148.02251795321101</c:v>
                </c:pt>
                <c:pt idx="36028">
                  <c:v>148.016854277931</c:v>
                </c:pt>
                <c:pt idx="36029">
                  <c:v>148.01065975552399</c:v>
                </c:pt>
                <c:pt idx="36030">
                  <c:v>148.00611164108599</c:v>
                </c:pt>
                <c:pt idx="36031">
                  <c:v>148.00436207847201</c:v>
                </c:pt>
                <c:pt idx="36032">
                  <c:v>148.00682431835401</c:v>
                </c:pt>
                <c:pt idx="36033">
                  <c:v>148.009213752004</c:v>
                </c:pt>
                <c:pt idx="36034">
                  <c:v>148.00881009315799</c:v>
                </c:pt>
                <c:pt idx="36035">
                  <c:v>148.006327843028</c:v>
                </c:pt>
                <c:pt idx="36036">
                  <c:v>148.00125528635201</c:v>
                </c:pt>
                <c:pt idx="36037">
                  <c:v>147.99323513203501</c:v>
                </c:pt>
                <c:pt idx="36038">
                  <c:v>147.98255999995999</c:v>
                </c:pt>
                <c:pt idx="36039">
                  <c:v>147.957121710308</c:v>
                </c:pt>
                <c:pt idx="36040">
                  <c:v>147.930031383554</c:v>
                </c:pt>
                <c:pt idx="36041">
                  <c:v>147.91892711628401</c:v>
                </c:pt>
                <c:pt idx="36042">
                  <c:v>147.905511457692</c:v>
                </c:pt>
                <c:pt idx="36043">
                  <c:v>147.893131958824</c:v>
                </c:pt>
                <c:pt idx="36044">
                  <c:v>147.88474957403</c:v>
                </c:pt>
                <c:pt idx="36045">
                  <c:v>147.87174726788399</c:v>
                </c:pt>
                <c:pt idx="36046">
                  <c:v>147.85890543454201</c:v>
                </c:pt>
                <c:pt idx="36047">
                  <c:v>147.85705991454</c:v>
                </c:pt>
                <c:pt idx="36048">
                  <c:v>147.85592471879801</c:v>
                </c:pt>
                <c:pt idx="36049">
                  <c:v>147.85688999997799</c:v>
                </c:pt>
                <c:pt idx="36050">
                  <c:v>147.85215646121799</c:v>
                </c:pt>
                <c:pt idx="36051">
                  <c:v>147.851083359494</c:v>
                </c:pt>
                <c:pt idx="36052">
                  <c:v>147.85261726121001</c:v>
                </c:pt>
                <c:pt idx="36053">
                  <c:v>147.85710326387601</c:v>
                </c:pt>
                <c:pt idx="36054">
                  <c:v>147.86317080275199</c:v>
                </c:pt>
                <c:pt idx="36055">
                  <c:v>147.860820275137</c:v>
                </c:pt>
                <c:pt idx="36056">
                  <c:v>147.85801999998901</c:v>
                </c:pt>
                <c:pt idx="36057">
                  <c:v>147.860079524909</c:v>
                </c:pt>
                <c:pt idx="36058">
                  <c:v>147.86921215240201</c:v>
                </c:pt>
                <c:pt idx="36059">
                  <c:v>147.88219500960801</c:v>
                </c:pt>
                <c:pt idx="36060">
                  <c:v>147.89301753839899</c:v>
                </c:pt>
                <c:pt idx="36061">
                  <c:v>147.90934601810599</c:v>
                </c:pt>
                <c:pt idx="36062">
                  <c:v>147.91999339866101</c:v>
                </c:pt>
                <c:pt idx="36063">
                  <c:v>147.93149999996101</c:v>
                </c:pt>
                <c:pt idx="36064">
                  <c:v>147.95060026082399</c:v>
                </c:pt>
                <c:pt idx="36065">
                  <c:v>147.96476698110399</c:v>
                </c:pt>
                <c:pt idx="36066">
                  <c:v>147.976463182055</c:v>
                </c:pt>
                <c:pt idx="36067">
                  <c:v>147.98422846689101</c:v>
                </c:pt>
                <c:pt idx="36068">
                  <c:v>147.98972529084099</c:v>
                </c:pt>
                <c:pt idx="36069">
                  <c:v>147.99258061929399</c:v>
                </c:pt>
                <c:pt idx="36070">
                  <c:v>147.994360307215</c:v>
                </c:pt>
                <c:pt idx="36071">
                  <c:v>147.99834562307501</c:v>
                </c:pt>
                <c:pt idx="36072">
                  <c:v>148.00024316640301</c:v>
                </c:pt>
                <c:pt idx="36073">
                  <c:v>147.99922566007601</c:v>
                </c:pt>
                <c:pt idx="36074">
                  <c:v>148.00365910641801</c:v>
                </c:pt>
                <c:pt idx="36075">
                  <c:v>148.00967839752099</c:v>
                </c:pt>
                <c:pt idx="36076">
                  <c:v>148.012951020456</c:v>
                </c:pt>
                <c:pt idx="36077">
                  <c:v>148.01372999998799</c:v>
                </c:pt>
                <c:pt idx="36078">
                  <c:v>148.00960576024701</c:v>
                </c:pt>
                <c:pt idx="36079">
                  <c:v>148.00401580258901</c:v>
                </c:pt>
                <c:pt idx="36080">
                  <c:v>148.002773270223</c:v>
                </c:pt>
                <c:pt idx="36081">
                  <c:v>147.99683282436601</c:v>
                </c:pt>
                <c:pt idx="36082">
                  <c:v>147.99139928764899</c:v>
                </c:pt>
                <c:pt idx="36083">
                  <c:v>147.98309289550301</c:v>
                </c:pt>
                <c:pt idx="36084">
                  <c:v>147.97079817569099</c:v>
                </c:pt>
                <c:pt idx="36085">
                  <c:v>147.95610515834099</c:v>
                </c:pt>
                <c:pt idx="36086">
                  <c:v>147.940090626516</c:v>
                </c:pt>
                <c:pt idx="36087">
                  <c:v>147.924281727081</c:v>
                </c:pt>
                <c:pt idx="36088">
                  <c:v>147.90345171071201</c:v>
                </c:pt>
                <c:pt idx="36089">
                  <c:v>147.87868219626901</c:v>
                </c:pt>
                <c:pt idx="36090">
                  <c:v>147.867725089641</c:v>
                </c:pt>
                <c:pt idx="36091">
                  <c:v>147.859879999942</c:v>
                </c:pt>
                <c:pt idx="36092">
                  <c:v>147.850286611234</c:v>
                </c:pt>
                <c:pt idx="36093">
                  <c:v>147.843791075377</c:v>
                </c:pt>
                <c:pt idx="36094">
                  <c:v>147.835146099528</c:v>
                </c:pt>
                <c:pt idx="36095">
                  <c:v>147.827687348034</c:v>
                </c:pt>
                <c:pt idx="36096">
                  <c:v>147.82501668538501</c:v>
                </c:pt>
                <c:pt idx="36097">
                  <c:v>147.82612167203399</c:v>
                </c:pt>
                <c:pt idx="36098">
                  <c:v>147.82879622320999</c:v>
                </c:pt>
                <c:pt idx="36099">
                  <c:v>147.83311001561299</c:v>
                </c:pt>
                <c:pt idx="36100">
                  <c:v>147.84526307543601</c:v>
                </c:pt>
                <c:pt idx="36101">
                  <c:v>147.86041394616001</c:v>
                </c:pt>
                <c:pt idx="36102">
                  <c:v>147.88369999996101</c:v>
                </c:pt>
                <c:pt idx="36103">
                  <c:v>147.89935859619999</c:v>
                </c:pt>
                <c:pt idx="36104">
                  <c:v>147.91785482807401</c:v>
                </c:pt>
                <c:pt idx="36105">
                  <c:v>147.92332000002099</c:v>
                </c:pt>
                <c:pt idx="36106">
                  <c:v>147.932914166198</c:v>
                </c:pt>
                <c:pt idx="36107">
                  <c:v>147.95127005894301</c:v>
                </c:pt>
                <c:pt idx="36108">
                  <c:v>147.979126404098</c:v>
                </c:pt>
                <c:pt idx="36109">
                  <c:v>148.00947190371201</c:v>
                </c:pt>
                <c:pt idx="36110">
                  <c:v>148.018484673562</c:v>
                </c:pt>
                <c:pt idx="36111">
                  <c:v>148.02965748658499</c:v>
                </c:pt>
                <c:pt idx="36112">
                  <c:v>148.04959441824499</c:v>
                </c:pt>
                <c:pt idx="36113">
                  <c:v>148.06321114338101</c:v>
                </c:pt>
                <c:pt idx="36114">
                  <c:v>148.07709199530001</c:v>
                </c:pt>
                <c:pt idx="36115">
                  <c:v>148.08480999995601</c:v>
                </c:pt>
                <c:pt idx="36116">
                  <c:v>148.084068751096</c:v>
                </c:pt>
                <c:pt idx="36117">
                  <c:v>148.074972840908</c:v>
                </c:pt>
                <c:pt idx="36118">
                  <c:v>148.06372113962101</c:v>
                </c:pt>
                <c:pt idx="36119">
                  <c:v>148.049476930342</c:v>
                </c:pt>
                <c:pt idx="36120">
                  <c:v>148.03639128285599</c:v>
                </c:pt>
                <c:pt idx="36121">
                  <c:v>148.027986258916</c:v>
                </c:pt>
                <c:pt idx="36122">
                  <c:v>148.02069916465999</c:v>
                </c:pt>
                <c:pt idx="36123">
                  <c:v>148.015145646202</c:v>
                </c:pt>
                <c:pt idx="36124">
                  <c:v>148.01047845908101</c:v>
                </c:pt>
                <c:pt idx="36125">
                  <c:v>148.00165187664601</c:v>
                </c:pt>
                <c:pt idx="36126">
                  <c:v>148.001784610008</c:v>
                </c:pt>
                <c:pt idx="36127">
                  <c:v>147.99725460556499</c:v>
                </c:pt>
                <c:pt idx="36128">
                  <c:v>147.989339054597</c:v>
                </c:pt>
                <c:pt idx="36129">
                  <c:v>147.98074982353</c:v>
                </c:pt>
                <c:pt idx="36130">
                  <c:v>147.966599999968</c:v>
                </c:pt>
                <c:pt idx="36131">
                  <c:v>147.94939405809001</c:v>
                </c:pt>
                <c:pt idx="36132">
                  <c:v>147.938977688124</c:v>
                </c:pt>
                <c:pt idx="36133">
                  <c:v>147.924375808452</c:v>
                </c:pt>
                <c:pt idx="36134">
                  <c:v>147.913938652068</c:v>
                </c:pt>
                <c:pt idx="36135">
                  <c:v>147.908923947489</c:v>
                </c:pt>
                <c:pt idx="36136">
                  <c:v>147.91053286034901</c:v>
                </c:pt>
                <c:pt idx="36137">
                  <c:v>147.92105765074001</c:v>
                </c:pt>
                <c:pt idx="36138">
                  <c:v>147.930380790969</c:v>
                </c:pt>
                <c:pt idx="36139">
                  <c:v>147.946878731152</c:v>
                </c:pt>
                <c:pt idx="36140">
                  <c:v>147.95786916216201</c:v>
                </c:pt>
                <c:pt idx="36141">
                  <c:v>147.96633376839699</c:v>
                </c:pt>
                <c:pt idx="36142">
                  <c:v>147.97641436558999</c:v>
                </c:pt>
                <c:pt idx="36143">
                  <c:v>147.98375999999701</c:v>
                </c:pt>
                <c:pt idx="36144">
                  <c:v>147.98906097165499</c:v>
                </c:pt>
                <c:pt idx="36145">
                  <c:v>147.99102391778001</c:v>
                </c:pt>
                <c:pt idx="36146">
                  <c:v>147.989333795737</c:v>
                </c:pt>
                <c:pt idx="36147">
                  <c:v>147.98763229066</c:v>
                </c:pt>
                <c:pt idx="36148">
                  <c:v>147.99231855642199</c:v>
                </c:pt>
                <c:pt idx="36149">
                  <c:v>148.00208142008401</c:v>
                </c:pt>
                <c:pt idx="36150">
                  <c:v>148.014470731465</c:v>
                </c:pt>
                <c:pt idx="36151">
                  <c:v>148.02232016546901</c:v>
                </c:pt>
                <c:pt idx="36152">
                  <c:v>148.03009927586501</c:v>
                </c:pt>
                <c:pt idx="36153">
                  <c:v>148.04052222071701</c:v>
                </c:pt>
                <c:pt idx="36154">
                  <c:v>148.04516661688001</c:v>
                </c:pt>
                <c:pt idx="36155">
                  <c:v>148.04367000003199</c:v>
                </c:pt>
                <c:pt idx="36156">
                  <c:v>148.03901618625201</c:v>
                </c:pt>
                <c:pt idx="36157">
                  <c:v>148.03942442228501</c:v>
                </c:pt>
                <c:pt idx="36158">
                  <c:v>148.041430126845</c:v>
                </c:pt>
                <c:pt idx="36159">
                  <c:v>148.048566380533</c:v>
                </c:pt>
                <c:pt idx="36160">
                  <c:v>148.054568702979</c:v>
                </c:pt>
                <c:pt idx="36161">
                  <c:v>148.055582168412</c:v>
                </c:pt>
                <c:pt idx="36162">
                  <c:v>148.04940963981801</c:v>
                </c:pt>
                <c:pt idx="36163">
                  <c:v>148.04271069279599</c:v>
                </c:pt>
                <c:pt idx="36164">
                  <c:v>148.02913171835399</c:v>
                </c:pt>
                <c:pt idx="36165">
                  <c:v>148.00567115338001</c:v>
                </c:pt>
                <c:pt idx="36166">
                  <c:v>147.99011752461601</c:v>
                </c:pt>
                <c:pt idx="36167">
                  <c:v>147.989301847072</c:v>
                </c:pt>
                <c:pt idx="36168">
                  <c:v>147.989566999966</c:v>
                </c:pt>
                <c:pt idx="36169">
                  <c:v>147.99119547063901</c:v>
                </c:pt>
                <c:pt idx="36170">
                  <c:v>147.99393575305101</c:v>
                </c:pt>
                <c:pt idx="36171">
                  <c:v>147.99541804910999</c:v>
                </c:pt>
                <c:pt idx="36172">
                  <c:v>147.99625667801399</c:v>
                </c:pt>
                <c:pt idx="36173">
                  <c:v>147.99743385699401</c:v>
                </c:pt>
                <c:pt idx="36174">
                  <c:v>147.997068682285</c:v>
                </c:pt>
                <c:pt idx="36175">
                  <c:v>148.00001126721801</c:v>
                </c:pt>
                <c:pt idx="36176">
                  <c:v>148.00173560091301</c:v>
                </c:pt>
                <c:pt idx="36177">
                  <c:v>148.00246287913501</c:v>
                </c:pt>
                <c:pt idx="36178">
                  <c:v>148.00436644330799</c:v>
                </c:pt>
                <c:pt idx="36179">
                  <c:v>148.00393065240399</c:v>
                </c:pt>
                <c:pt idx="36180">
                  <c:v>148.00199314270199</c:v>
                </c:pt>
                <c:pt idx="36181">
                  <c:v>147.999949219699</c:v>
                </c:pt>
                <c:pt idx="36182">
                  <c:v>147.99753000001201</c:v>
                </c:pt>
                <c:pt idx="36183">
                  <c:v>147.991794421337</c:v>
                </c:pt>
                <c:pt idx="36184">
                  <c:v>147.98616826794799</c:v>
                </c:pt>
                <c:pt idx="36185">
                  <c:v>147.97629299158899</c:v>
                </c:pt>
                <c:pt idx="36186">
                  <c:v>147.964363619507</c:v>
                </c:pt>
                <c:pt idx="36187">
                  <c:v>147.956658987005</c:v>
                </c:pt>
                <c:pt idx="36188">
                  <c:v>147.95315180022999</c:v>
                </c:pt>
                <c:pt idx="36189">
                  <c:v>147.94507085705001</c:v>
                </c:pt>
                <c:pt idx="36190">
                  <c:v>147.938038788726</c:v>
                </c:pt>
                <c:pt idx="36191">
                  <c:v>147.92968514444701</c:v>
                </c:pt>
                <c:pt idx="36192">
                  <c:v>147.92350603684</c:v>
                </c:pt>
                <c:pt idx="36193">
                  <c:v>147.912836898509</c:v>
                </c:pt>
                <c:pt idx="36194">
                  <c:v>147.898039999937</c:v>
                </c:pt>
                <c:pt idx="36195">
                  <c:v>147.88661169153201</c:v>
                </c:pt>
                <c:pt idx="36196">
                  <c:v>147.87937066289899</c:v>
                </c:pt>
                <c:pt idx="36197">
                  <c:v>147.87230973855301</c:v>
                </c:pt>
                <c:pt idx="36198">
                  <c:v>147.868442182319</c:v>
                </c:pt>
                <c:pt idx="36199">
                  <c:v>147.86757344465499</c:v>
                </c:pt>
                <c:pt idx="36200">
                  <c:v>147.867582628376</c:v>
                </c:pt>
                <c:pt idx="36201">
                  <c:v>147.869058216517</c:v>
                </c:pt>
                <c:pt idx="36202">
                  <c:v>147.868563913001</c:v>
                </c:pt>
                <c:pt idx="36203">
                  <c:v>147.869043682035</c:v>
                </c:pt>
                <c:pt idx="36204">
                  <c:v>147.872479221167</c:v>
                </c:pt>
                <c:pt idx="36205">
                  <c:v>147.87558444567699</c:v>
                </c:pt>
                <c:pt idx="36206">
                  <c:v>147.88146871798</c:v>
                </c:pt>
                <c:pt idx="36207">
                  <c:v>147.88424163914101</c:v>
                </c:pt>
                <c:pt idx="36208">
                  <c:v>147.89769401265801</c:v>
                </c:pt>
                <c:pt idx="36209">
                  <c:v>147.907259999986</c:v>
                </c:pt>
                <c:pt idx="36210">
                  <c:v>147.909476265102</c:v>
                </c:pt>
                <c:pt idx="36211">
                  <c:v>147.90488756051801</c:v>
                </c:pt>
                <c:pt idx="36212">
                  <c:v>147.899577836893</c:v>
                </c:pt>
                <c:pt idx="36213">
                  <c:v>147.89369145611801</c:v>
                </c:pt>
                <c:pt idx="36214">
                  <c:v>147.88781568699301</c:v>
                </c:pt>
                <c:pt idx="36215">
                  <c:v>147.88453999999899</c:v>
                </c:pt>
                <c:pt idx="36216">
                  <c:v>147.882978707859</c:v>
                </c:pt>
                <c:pt idx="36217">
                  <c:v>147.87688384898701</c:v>
                </c:pt>
                <c:pt idx="36218">
                  <c:v>147.869817358288</c:v>
                </c:pt>
                <c:pt idx="36219">
                  <c:v>147.859725077673</c:v>
                </c:pt>
                <c:pt idx="36220">
                  <c:v>147.841133575702</c:v>
                </c:pt>
                <c:pt idx="36221">
                  <c:v>147.81975000000099</c:v>
                </c:pt>
                <c:pt idx="36222">
                  <c:v>147.8033722799</c:v>
                </c:pt>
                <c:pt idx="36223">
                  <c:v>147.79102989267901</c:v>
                </c:pt>
                <c:pt idx="36224">
                  <c:v>147.77935044106101</c:v>
                </c:pt>
                <c:pt idx="36225">
                  <c:v>147.76946619113701</c:v>
                </c:pt>
                <c:pt idx="36226">
                  <c:v>147.75932165772599</c:v>
                </c:pt>
                <c:pt idx="36227">
                  <c:v>147.74955579839801</c:v>
                </c:pt>
                <c:pt idx="36228">
                  <c:v>147.748765911134</c:v>
                </c:pt>
                <c:pt idx="36229">
                  <c:v>147.75838763753799</c:v>
                </c:pt>
                <c:pt idx="36230">
                  <c:v>147.77693994072601</c:v>
                </c:pt>
                <c:pt idx="36231">
                  <c:v>147.80133618118199</c:v>
                </c:pt>
                <c:pt idx="36232">
                  <c:v>147.82753444062899</c:v>
                </c:pt>
                <c:pt idx="36233">
                  <c:v>147.854068199182</c:v>
                </c:pt>
                <c:pt idx="36234">
                  <c:v>147.880110000001</c:v>
                </c:pt>
                <c:pt idx="36235">
                  <c:v>147.89823760419</c:v>
                </c:pt>
                <c:pt idx="36236">
                  <c:v>147.91338994168299</c:v>
                </c:pt>
                <c:pt idx="36237">
                  <c:v>147.93123258156601</c:v>
                </c:pt>
                <c:pt idx="36238">
                  <c:v>147.947119800076</c:v>
                </c:pt>
                <c:pt idx="36239">
                  <c:v>147.950522148717</c:v>
                </c:pt>
                <c:pt idx="36240">
                  <c:v>147.943458659686</c:v>
                </c:pt>
                <c:pt idx="36241">
                  <c:v>147.93590120936901</c:v>
                </c:pt>
                <c:pt idx="36242">
                  <c:v>147.93087089209399</c:v>
                </c:pt>
                <c:pt idx="36243">
                  <c:v>147.93068965858399</c:v>
                </c:pt>
                <c:pt idx="36244">
                  <c:v>147.931361558611</c:v>
                </c:pt>
                <c:pt idx="36245">
                  <c:v>147.93571778396</c:v>
                </c:pt>
                <c:pt idx="36246">
                  <c:v>147.94082172058799</c:v>
                </c:pt>
                <c:pt idx="36247">
                  <c:v>147.950048092228</c:v>
                </c:pt>
                <c:pt idx="36248">
                  <c:v>147.96197999997901</c:v>
                </c:pt>
                <c:pt idx="36249">
                  <c:v>147.97228431141099</c:v>
                </c:pt>
                <c:pt idx="36250">
                  <c:v>147.97563112839001</c:v>
                </c:pt>
                <c:pt idx="36251">
                  <c:v>147.975630289289</c:v>
                </c:pt>
                <c:pt idx="36252">
                  <c:v>147.975069155862</c:v>
                </c:pt>
                <c:pt idx="36253">
                  <c:v>147.97352850761999</c:v>
                </c:pt>
                <c:pt idx="36254">
                  <c:v>147.96981124364601</c:v>
                </c:pt>
                <c:pt idx="36255">
                  <c:v>147.96484345508301</c:v>
                </c:pt>
                <c:pt idx="36256">
                  <c:v>147.95991602683401</c:v>
                </c:pt>
                <c:pt idx="36257">
                  <c:v>147.95521535272999</c:v>
                </c:pt>
                <c:pt idx="36258">
                  <c:v>147.949879907981</c:v>
                </c:pt>
                <c:pt idx="36259">
                  <c:v>147.95005036639901</c:v>
                </c:pt>
                <c:pt idx="36260">
                  <c:v>147.94959430979901</c:v>
                </c:pt>
                <c:pt idx="36261">
                  <c:v>147.947387639342</c:v>
                </c:pt>
                <c:pt idx="36262">
                  <c:v>147.947070000015</c:v>
                </c:pt>
                <c:pt idx="36263">
                  <c:v>147.94746432333099</c:v>
                </c:pt>
                <c:pt idx="36264">
                  <c:v>147.945179102536</c:v>
                </c:pt>
                <c:pt idx="36265">
                  <c:v>147.94504101459501</c:v>
                </c:pt>
                <c:pt idx="36266">
                  <c:v>147.94792342057099</c:v>
                </c:pt>
                <c:pt idx="36267">
                  <c:v>147.951052041178</c:v>
                </c:pt>
                <c:pt idx="36268">
                  <c:v>147.95314605984399</c:v>
                </c:pt>
                <c:pt idx="36269">
                  <c:v>147.95606913852799</c:v>
                </c:pt>
                <c:pt idx="36270">
                  <c:v>147.96275383218699</c:v>
                </c:pt>
                <c:pt idx="36271">
                  <c:v>147.975794415434</c:v>
                </c:pt>
                <c:pt idx="36272">
                  <c:v>147.99559505772501</c:v>
                </c:pt>
                <c:pt idx="36273">
                  <c:v>148.01078077928199</c:v>
                </c:pt>
                <c:pt idx="36274">
                  <c:v>148.01649836616301</c:v>
                </c:pt>
                <c:pt idx="36275">
                  <c:v>148.01674999996399</c:v>
                </c:pt>
                <c:pt idx="36276">
                  <c:v>148.013372951338</c:v>
                </c:pt>
                <c:pt idx="36277">
                  <c:v>148.012369408751</c:v>
                </c:pt>
                <c:pt idx="36278">
                  <c:v>148.009746552102</c:v>
                </c:pt>
                <c:pt idx="36279">
                  <c:v>148.00487206073601</c:v>
                </c:pt>
                <c:pt idx="36280">
                  <c:v>147.99858857842</c:v>
                </c:pt>
                <c:pt idx="36281">
                  <c:v>147.99479572597099</c:v>
                </c:pt>
                <c:pt idx="36282">
                  <c:v>147.992175511054</c:v>
                </c:pt>
                <c:pt idx="36283">
                  <c:v>147.98407806032401</c:v>
                </c:pt>
                <c:pt idx="36284">
                  <c:v>147.97651587771401</c:v>
                </c:pt>
                <c:pt idx="36285">
                  <c:v>147.974326212622</c:v>
                </c:pt>
                <c:pt idx="36286">
                  <c:v>147.96901949636299</c:v>
                </c:pt>
                <c:pt idx="36287">
                  <c:v>147.96800312800599</c:v>
                </c:pt>
                <c:pt idx="36288">
                  <c:v>147.96999999999699</c:v>
                </c:pt>
                <c:pt idx="36289">
                  <c:v>147.97295747930801</c:v>
                </c:pt>
                <c:pt idx="36290">
                  <c:v>147.97785923669099</c:v>
                </c:pt>
                <c:pt idx="36291">
                  <c:v>147.98154631877401</c:v>
                </c:pt>
                <c:pt idx="36292">
                  <c:v>147.98564051143501</c:v>
                </c:pt>
                <c:pt idx="36293">
                  <c:v>147.98802991373501</c:v>
                </c:pt>
                <c:pt idx="36294">
                  <c:v>147.983609472707</c:v>
                </c:pt>
                <c:pt idx="36295">
                  <c:v>147.97918967888299</c:v>
                </c:pt>
                <c:pt idx="36296">
                  <c:v>147.978883443738</c:v>
                </c:pt>
                <c:pt idx="36297">
                  <c:v>147.97472108924799</c:v>
                </c:pt>
                <c:pt idx="36298">
                  <c:v>147.96765674475</c:v>
                </c:pt>
                <c:pt idx="36299">
                  <c:v>147.96528627228699</c:v>
                </c:pt>
                <c:pt idx="36300">
                  <c:v>147.96072003297701</c:v>
                </c:pt>
                <c:pt idx="36301">
                  <c:v>147.95347999997799</c:v>
                </c:pt>
                <c:pt idx="36302">
                  <c:v>147.943734606531</c:v>
                </c:pt>
                <c:pt idx="36303">
                  <c:v>147.93690684208801</c:v>
                </c:pt>
                <c:pt idx="36304">
                  <c:v>147.93051853681499</c:v>
                </c:pt>
                <c:pt idx="36305">
                  <c:v>147.92415262968299</c:v>
                </c:pt>
                <c:pt idx="36306">
                  <c:v>147.917271415383</c:v>
                </c:pt>
                <c:pt idx="36307">
                  <c:v>147.90603396260701</c:v>
                </c:pt>
                <c:pt idx="36308">
                  <c:v>147.890003316953</c:v>
                </c:pt>
                <c:pt idx="36309">
                  <c:v>147.878593064265</c:v>
                </c:pt>
                <c:pt idx="36310">
                  <c:v>147.87194765532999</c:v>
                </c:pt>
                <c:pt idx="36311">
                  <c:v>147.871588376229</c:v>
                </c:pt>
                <c:pt idx="36312">
                  <c:v>147.86968122080199</c:v>
                </c:pt>
                <c:pt idx="36313">
                  <c:v>147.86181582797499</c:v>
                </c:pt>
                <c:pt idx="36314">
                  <c:v>147.85672000002899</c:v>
                </c:pt>
                <c:pt idx="36315">
                  <c:v>147.85640234693801</c:v>
                </c:pt>
                <c:pt idx="36316">
                  <c:v>147.856486595413</c:v>
                </c:pt>
                <c:pt idx="36317">
                  <c:v>147.85466959880401</c:v>
                </c:pt>
                <c:pt idx="36318">
                  <c:v>147.85519810043499</c:v>
                </c:pt>
                <c:pt idx="36319">
                  <c:v>147.86282202783099</c:v>
                </c:pt>
                <c:pt idx="36320">
                  <c:v>147.876277776634</c:v>
                </c:pt>
                <c:pt idx="36321">
                  <c:v>147.88594466936101</c:v>
                </c:pt>
                <c:pt idx="36322">
                  <c:v>147.88757397161299</c:v>
                </c:pt>
                <c:pt idx="36323">
                  <c:v>147.88642463512301</c:v>
                </c:pt>
                <c:pt idx="36324">
                  <c:v>147.88835240771201</c:v>
                </c:pt>
                <c:pt idx="36325">
                  <c:v>147.89147344563</c:v>
                </c:pt>
                <c:pt idx="36326">
                  <c:v>147.895890000012</c:v>
                </c:pt>
                <c:pt idx="36327">
                  <c:v>147.89681470648699</c:v>
                </c:pt>
                <c:pt idx="36328">
                  <c:v>147.90642175272299</c:v>
                </c:pt>
                <c:pt idx="36329">
                  <c:v>147.91565000002601</c:v>
                </c:pt>
                <c:pt idx="36330">
                  <c:v>147.92609431614599</c:v>
                </c:pt>
                <c:pt idx="36331">
                  <c:v>147.93164001316401</c:v>
                </c:pt>
                <c:pt idx="36332">
                  <c:v>147.93788675802401</c:v>
                </c:pt>
                <c:pt idx="36333">
                  <c:v>147.94215401752399</c:v>
                </c:pt>
                <c:pt idx="36334">
                  <c:v>147.94419513275801</c:v>
                </c:pt>
                <c:pt idx="36335">
                  <c:v>147.945738800827</c:v>
                </c:pt>
                <c:pt idx="36336">
                  <c:v>147.94689377243699</c:v>
                </c:pt>
                <c:pt idx="36337">
                  <c:v>147.946585663191</c:v>
                </c:pt>
                <c:pt idx="36338">
                  <c:v>147.945621428549</c:v>
                </c:pt>
                <c:pt idx="36339">
                  <c:v>147.94978712608801</c:v>
                </c:pt>
                <c:pt idx="36340">
                  <c:v>147.95841980975999</c:v>
                </c:pt>
                <c:pt idx="36341">
                  <c:v>147.962740000032</c:v>
                </c:pt>
                <c:pt idx="36342">
                  <c:v>147.96280517162501</c:v>
                </c:pt>
                <c:pt idx="36343">
                  <c:v>147.963736194821</c:v>
                </c:pt>
                <c:pt idx="36344">
                  <c:v>147.96517662763799</c:v>
                </c:pt>
                <c:pt idx="36345">
                  <c:v>147.96786980818999</c:v>
                </c:pt>
                <c:pt idx="36346">
                  <c:v>147.97084237985399</c:v>
                </c:pt>
                <c:pt idx="36347">
                  <c:v>147.976980463258</c:v>
                </c:pt>
                <c:pt idx="36348">
                  <c:v>147.98737048718999</c:v>
                </c:pt>
                <c:pt idx="36349">
                  <c:v>148.00412212718501</c:v>
                </c:pt>
                <c:pt idx="36350">
                  <c:v>148.02671873361001</c:v>
                </c:pt>
                <c:pt idx="36351">
                  <c:v>148.04184300554499</c:v>
                </c:pt>
                <c:pt idx="36352">
                  <c:v>148.056619632641</c:v>
                </c:pt>
                <c:pt idx="36353">
                  <c:v>148.06596660752399</c:v>
                </c:pt>
                <c:pt idx="36354">
                  <c:v>148.072472421974</c:v>
                </c:pt>
                <c:pt idx="36355">
                  <c:v>148.07505017185201</c:v>
                </c:pt>
                <c:pt idx="36356">
                  <c:v>148.071142916171</c:v>
                </c:pt>
                <c:pt idx="36357">
                  <c:v>148.05627355806899</c:v>
                </c:pt>
                <c:pt idx="36358">
                  <c:v>148.02946000003001</c:v>
                </c:pt>
                <c:pt idx="36359">
                  <c:v>148.013527883422</c:v>
                </c:pt>
                <c:pt idx="36360">
                  <c:v>147.995922251449</c:v>
                </c:pt>
                <c:pt idx="36361">
                  <c:v>147.98043282132099</c:v>
                </c:pt>
                <c:pt idx="36362">
                  <c:v>147.96336927166101</c:v>
                </c:pt>
                <c:pt idx="36363">
                  <c:v>147.95113848756199</c:v>
                </c:pt>
                <c:pt idx="36364">
                  <c:v>147.94216823485999</c:v>
                </c:pt>
                <c:pt idx="36365">
                  <c:v>147.933976648444</c:v>
                </c:pt>
                <c:pt idx="36366">
                  <c:v>147.938074859453</c:v>
                </c:pt>
                <c:pt idx="36367">
                  <c:v>147.94590852814099</c:v>
                </c:pt>
                <c:pt idx="36368">
                  <c:v>147.96023063793601</c:v>
                </c:pt>
                <c:pt idx="36369">
                  <c:v>147.96608830499599</c:v>
                </c:pt>
                <c:pt idx="36370">
                  <c:v>147.97219999999501</c:v>
                </c:pt>
                <c:pt idx="36371">
                  <c:v>147.97597322355401</c:v>
                </c:pt>
                <c:pt idx="36372">
                  <c:v>147.982766559928</c:v>
                </c:pt>
                <c:pt idx="36373">
                  <c:v>147.990563605256</c:v>
                </c:pt>
                <c:pt idx="36374">
                  <c:v>148.00133713380899</c:v>
                </c:pt>
                <c:pt idx="36375">
                  <c:v>148.01118556827601</c:v>
                </c:pt>
                <c:pt idx="36376">
                  <c:v>148.01744294762699</c:v>
                </c:pt>
                <c:pt idx="36377">
                  <c:v>148.02443452371801</c:v>
                </c:pt>
                <c:pt idx="36378">
                  <c:v>148.03492650106099</c:v>
                </c:pt>
                <c:pt idx="36379">
                  <c:v>148.044485274637</c:v>
                </c:pt>
                <c:pt idx="36380">
                  <c:v>148.052230946397</c:v>
                </c:pt>
                <c:pt idx="36381">
                  <c:v>148.060375146517</c:v>
                </c:pt>
                <c:pt idx="36382">
                  <c:v>148.070335890493</c:v>
                </c:pt>
                <c:pt idx="36383">
                  <c:v>148.07095060443501</c:v>
                </c:pt>
                <c:pt idx="36384">
                  <c:v>148.072625140426</c:v>
                </c:pt>
                <c:pt idx="36385">
                  <c:v>148.073940000021</c:v>
                </c:pt>
                <c:pt idx="36386">
                  <c:v>148.083658870303</c:v>
                </c:pt>
                <c:pt idx="36387">
                  <c:v>148.090110467687</c:v>
                </c:pt>
                <c:pt idx="36388">
                  <c:v>148.09740079211701</c:v>
                </c:pt>
                <c:pt idx="36389">
                  <c:v>148.105338927209</c:v>
                </c:pt>
                <c:pt idx="36390">
                  <c:v>148.109899616539</c:v>
                </c:pt>
                <c:pt idx="36391">
                  <c:v>148.11469222361799</c:v>
                </c:pt>
                <c:pt idx="36392">
                  <c:v>148.12132157831101</c:v>
                </c:pt>
                <c:pt idx="36393">
                  <c:v>148.12478187464399</c:v>
                </c:pt>
                <c:pt idx="36394">
                  <c:v>148.126530670059</c:v>
                </c:pt>
                <c:pt idx="36395">
                  <c:v>148.12540104206499</c:v>
                </c:pt>
                <c:pt idx="36396">
                  <c:v>148.121166797733</c:v>
                </c:pt>
                <c:pt idx="36397">
                  <c:v>148.11655842411</c:v>
                </c:pt>
                <c:pt idx="36398">
                  <c:v>148.117188298207</c:v>
                </c:pt>
                <c:pt idx="36399">
                  <c:v>148.119158372736</c:v>
                </c:pt>
                <c:pt idx="36400">
                  <c:v>148.12892000003399</c:v>
                </c:pt>
                <c:pt idx="36401">
                  <c:v>148.13026936756</c:v>
                </c:pt>
                <c:pt idx="36402">
                  <c:v>148.130603897085</c:v>
                </c:pt>
                <c:pt idx="36403">
                  <c:v>148.12657906785699</c:v>
                </c:pt>
                <c:pt idx="36404">
                  <c:v>148.11764757858501</c:v>
                </c:pt>
                <c:pt idx="36405">
                  <c:v>148.10181270357299</c:v>
                </c:pt>
                <c:pt idx="36406">
                  <c:v>148.08066050353401</c:v>
                </c:pt>
                <c:pt idx="36407">
                  <c:v>148.04852043948799</c:v>
                </c:pt>
                <c:pt idx="36408">
                  <c:v>148.01434660507499</c:v>
                </c:pt>
                <c:pt idx="36409">
                  <c:v>148.00718181677701</c:v>
                </c:pt>
                <c:pt idx="36410">
                  <c:v>147.99492365858001</c:v>
                </c:pt>
                <c:pt idx="36411">
                  <c:v>147.98355556452799</c:v>
                </c:pt>
                <c:pt idx="36412">
                  <c:v>147.97121831918699</c:v>
                </c:pt>
                <c:pt idx="36413">
                  <c:v>147.958769999959</c:v>
                </c:pt>
                <c:pt idx="36414">
                  <c:v>147.95668896367101</c:v>
                </c:pt>
                <c:pt idx="36415">
                  <c:v>147.954199455072</c:v>
                </c:pt>
                <c:pt idx="36416">
                  <c:v>147.95252848908899</c:v>
                </c:pt>
                <c:pt idx="36417">
                  <c:v>147.95460937324501</c:v>
                </c:pt>
                <c:pt idx="36418">
                  <c:v>147.95914798081</c:v>
                </c:pt>
                <c:pt idx="36419">
                  <c:v>147.96549534511999</c:v>
                </c:pt>
                <c:pt idx="36420">
                  <c:v>147.97732830467899</c:v>
                </c:pt>
                <c:pt idx="36421">
                  <c:v>147.99405047122099</c:v>
                </c:pt>
                <c:pt idx="36422">
                  <c:v>148.012240498202</c:v>
                </c:pt>
                <c:pt idx="36423">
                  <c:v>148.02999969994701</c:v>
                </c:pt>
                <c:pt idx="36424">
                  <c:v>148.040011628722</c:v>
                </c:pt>
                <c:pt idx="36425">
                  <c:v>148.041891281869</c:v>
                </c:pt>
                <c:pt idx="36426">
                  <c:v>148.04646588104899</c:v>
                </c:pt>
                <c:pt idx="36427">
                  <c:v>148.05254999997501</c:v>
                </c:pt>
                <c:pt idx="36428">
                  <c:v>148.06212071927999</c:v>
                </c:pt>
                <c:pt idx="36429">
                  <c:v>148.08037232241099</c:v>
                </c:pt>
                <c:pt idx="36430">
                  <c:v>148.09921351235201</c:v>
                </c:pt>
                <c:pt idx="36431">
                  <c:v>148.10008970687301</c:v>
                </c:pt>
                <c:pt idx="36432">
                  <c:v>148.086413189637</c:v>
                </c:pt>
                <c:pt idx="36433">
                  <c:v>148.07722000002099</c:v>
                </c:pt>
                <c:pt idx="36434">
                  <c:v>148.07613159924699</c:v>
                </c:pt>
                <c:pt idx="36435">
                  <c:v>148.06168000001</c:v>
                </c:pt>
                <c:pt idx="36436">
                  <c:v>148.06154336664099</c:v>
                </c:pt>
                <c:pt idx="36437">
                  <c:v>148.04337000004301</c:v>
                </c:pt>
                <c:pt idx="36438">
                  <c:v>148.03828156536099</c:v>
                </c:pt>
                <c:pt idx="36439">
                  <c:v>148.031995402928</c:v>
                </c:pt>
                <c:pt idx="36440">
                  <c:v>148.027431770334</c:v>
                </c:pt>
                <c:pt idx="36441">
                  <c:v>148.02416757204199</c:v>
                </c:pt>
                <c:pt idx="36442">
                  <c:v>148.01991224246001</c:v>
                </c:pt>
                <c:pt idx="36443">
                  <c:v>148.01488103556099</c:v>
                </c:pt>
                <c:pt idx="36444">
                  <c:v>148.012600493359</c:v>
                </c:pt>
                <c:pt idx="36445">
                  <c:v>148.009203884074</c:v>
                </c:pt>
                <c:pt idx="36446">
                  <c:v>148.01161033635199</c:v>
                </c:pt>
                <c:pt idx="36447">
                  <c:v>148.016574821083</c:v>
                </c:pt>
                <c:pt idx="36448">
                  <c:v>148.01770525852001</c:v>
                </c:pt>
                <c:pt idx="36449">
                  <c:v>148.02102095959799</c:v>
                </c:pt>
                <c:pt idx="36450">
                  <c:v>148.02571384940299</c:v>
                </c:pt>
                <c:pt idx="36451">
                  <c:v>148.02768000002101</c:v>
                </c:pt>
                <c:pt idx="36452">
                  <c:v>148.02883641461401</c:v>
                </c:pt>
                <c:pt idx="36453">
                  <c:v>148.029112209663</c:v>
                </c:pt>
                <c:pt idx="36454">
                  <c:v>148.03137835399701</c:v>
                </c:pt>
                <c:pt idx="36455">
                  <c:v>148.03298096972699</c:v>
                </c:pt>
                <c:pt idx="36456">
                  <c:v>148.03156705558001</c:v>
                </c:pt>
                <c:pt idx="36457">
                  <c:v>148.02770879513301</c:v>
                </c:pt>
                <c:pt idx="36458">
                  <c:v>148.020138767991</c:v>
                </c:pt>
                <c:pt idx="36459">
                  <c:v>148.00540738228699</c:v>
                </c:pt>
                <c:pt idx="36460">
                  <c:v>147.98436888959401</c:v>
                </c:pt>
                <c:pt idx="36461">
                  <c:v>147.959303973022</c:v>
                </c:pt>
                <c:pt idx="36462">
                  <c:v>147.94222949681301</c:v>
                </c:pt>
                <c:pt idx="36463">
                  <c:v>147.937696790578</c:v>
                </c:pt>
                <c:pt idx="36464">
                  <c:v>147.93705999996001</c:v>
                </c:pt>
                <c:pt idx="36465">
                  <c:v>147.94127858751099</c:v>
                </c:pt>
                <c:pt idx="36466">
                  <c:v>147.95128076459599</c:v>
                </c:pt>
                <c:pt idx="36467">
                  <c:v>147.956323362913</c:v>
                </c:pt>
                <c:pt idx="36468">
                  <c:v>147.96275363537401</c:v>
                </c:pt>
                <c:pt idx="36469">
                  <c:v>147.97143132433999</c:v>
                </c:pt>
                <c:pt idx="36470">
                  <c:v>147.97825140293901</c:v>
                </c:pt>
                <c:pt idx="36471">
                  <c:v>147.983431921787</c:v>
                </c:pt>
                <c:pt idx="36472">
                  <c:v>147.979076079066</c:v>
                </c:pt>
                <c:pt idx="36473">
                  <c:v>147.96493883590901</c:v>
                </c:pt>
                <c:pt idx="36474">
                  <c:v>147.94695094009199</c:v>
                </c:pt>
                <c:pt idx="36475">
                  <c:v>147.93161128310101</c:v>
                </c:pt>
                <c:pt idx="36476">
                  <c:v>147.912173095811</c:v>
                </c:pt>
                <c:pt idx="36477">
                  <c:v>147.90065000000399</c:v>
                </c:pt>
                <c:pt idx="36478">
                  <c:v>147.89482240860099</c:v>
                </c:pt>
                <c:pt idx="36479">
                  <c:v>147.89382430118701</c:v>
                </c:pt>
                <c:pt idx="36480">
                  <c:v>147.89781287178201</c:v>
                </c:pt>
                <c:pt idx="36481">
                  <c:v>147.90366147888699</c:v>
                </c:pt>
                <c:pt idx="36482">
                  <c:v>147.908494846823</c:v>
                </c:pt>
                <c:pt idx="36483">
                  <c:v>147.91081914520299</c:v>
                </c:pt>
                <c:pt idx="36484">
                  <c:v>147.904767729425</c:v>
                </c:pt>
                <c:pt idx="36485">
                  <c:v>147.90220594463901</c:v>
                </c:pt>
                <c:pt idx="36486">
                  <c:v>147.89449580022301</c:v>
                </c:pt>
                <c:pt idx="36487">
                  <c:v>147.88550213932001</c:v>
                </c:pt>
                <c:pt idx="36488">
                  <c:v>147.87558175284499</c:v>
                </c:pt>
                <c:pt idx="36489">
                  <c:v>147.86618112825701</c:v>
                </c:pt>
                <c:pt idx="36490">
                  <c:v>147.851169999993</c:v>
                </c:pt>
                <c:pt idx="36491">
                  <c:v>147.83077814783201</c:v>
                </c:pt>
                <c:pt idx="36492">
                  <c:v>147.81293896421599</c:v>
                </c:pt>
                <c:pt idx="36493">
                  <c:v>147.79722736846901</c:v>
                </c:pt>
                <c:pt idx="36494">
                  <c:v>147.78777981959601</c:v>
                </c:pt>
                <c:pt idx="36495">
                  <c:v>147.785450000015</c:v>
                </c:pt>
                <c:pt idx="36496">
                  <c:v>147.78546140515499</c:v>
                </c:pt>
                <c:pt idx="36497">
                  <c:v>147.78948838988501</c:v>
                </c:pt>
                <c:pt idx="36498">
                  <c:v>147.804858251544</c:v>
                </c:pt>
                <c:pt idx="36499">
                  <c:v>147.82571172839701</c:v>
                </c:pt>
                <c:pt idx="36500">
                  <c:v>147.840250744797</c:v>
                </c:pt>
                <c:pt idx="36501">
                  <c:v>147.85855686347799</c:v>
                </c:pt>
                <c:pt idx="36502">
                  <c:v>147.895293189131</c:v>
                </c:pt>
                <c:pt idx="36503">
                  <c:v>147.91919999993999</c:v>
                </c:pt>
                <c:pt idx="36504">
                  <c:v>147.932711398241</c:v>
                </c:pt>
                <c:pt idx="36505">
                  <c:v>147.958964326932</c:v>
                </c:pt>
                <c:pt idx="36506">
                  <c:v>147.98853538734599</c:v>
                </c:pt>
                <c:pt idx="36507">
                  <c:v>148.01683581749899</c:v>
                </c:pt>
                <c:pt idx="36508">
                  <c:v>148.04547809942201</c:v>
                </c:pt>
                <c:pt idx="36509">
                  <c:v>148.06503700338601</c:v>
                </c:pt>
                <c:pt idx="36510">
                  <c:v>148.08320021276501</c:v>
                </c:pt>
                <c:pt idx="36511">
                  <c:v>148.095268185023</c:v>
                </c:pt>
                <c:pt idx="36512">
                  <c:v>148.10064721310201</c:v>
                </c:pt>
                <c:pt idx="36513">
                  <c:v>148.10508240149301</c:v>
                </c:pt>
                <c:pt idx="36514">
                  <c:v>148.10807231003599</c:v>
                </c:pt>
                <c:pt idx="36515">
                  <c:v>148.11101000005601</c:v>
                </c:pt>
                <c:pt idx="36516">
                  <c:v>148.113144120296</c:v>
                </c:pt>
                <c:pt idx="36517">
                  <c:v>148.118830317613</c:v>
                </c:pt>
                <c:pt idx="36518">
                  <c:v>148.12396045712501</c:v>
                </c:pt>
                <c:pt idx="36519">
                  <c:v>148.128269214102</c:v>
                </c:pt>
                <c:pt idx="36520">
                  <c:v>148.12795831160199</c:v>
                </c:pt>
                <c:pt idx="36521">
                  <c:v>148.124014399684</c:v>
                </c:pt>
                <c:pt idx="36522">
                  <c:v>148.11990120241299</c:v>
                </c:pt>
                <c:pt idx="36523">
                  <c:v>148.11579730415599</c:v>
                </c:pt>
                <c:pt idx="36524">
                  <c:v>148.10961137616599</c:v>
                </c:pt>
                <c:pt idx="36525">
                  <c:v>148.10010249303801</c:v>
                </c:pt>
                <c:pt idx="36526">
                  <c:v>148.08651135407399</c:v>
                </c:pt>
                <c:pt idx="36527">
                  <c:v>148.073123720826</c:v>
                </c:pt>
                <c:pt idx="36528">
                  <c:v>148.057065283057</c:v>
                </c:pt>
                <c:pt idx="36529">
                  <c:v>148.04832000002</c:v>
                </c:pt>
                <c:pt idx="36530">
                  <c:v>148.04684395879099</c:v>
                </c:pt>
                <c:pt idx="36531">
                  <c:v>148.046366087226</c:v>
                </c:pt>
                <c:pt idx="36532">
                  <c:v>148.04800828004201</c:v>
                </c:pt>
                <c:pt idx="36533">
                  <c:v>148.051025655704</c:v>
                </c:pt>
                <c:pt idx="36534">
                  <c:v>148.05702776125599</c:v>
                </c:pt>
                <c:pt idx="36535">
                  <c:v>148.06682272936999</c:v>
                </c:pt>
                <c:pt idx="36536">
                  <c:v>148.066000543895</c:v>
                </c:pt>
                <c:pt idx="36537">
                  <c:v>148.06172624065599</c:v>
                </c:pt>
                <c:pt idx="36538">
                  <c:v>148.05332006955101</c:v>
                </c:pt>
                <c:pt idx="36539">
                  <c:v>148.04327681612901</c:v>
                </c:pt>
                <c:pt idx="36540">
                  <c:v>148.033145452637</c:v>
                </c:pt>
                <c:pt idx="36541">
                  <c:v>148.02331192801699</c:v>
                </c:pt>
                <c:pt idx="36542">
                  <c:v>148.01120000002601</c:v>
                </c:pt>
                <c:pt idx="36543">
                  <c:v>148.01120000002501</c:v>
                </c:pt>
                <c:pt idx="36544">
                  <c:v>148.00542043956699</c:v>
                </c:pt>
                <c:pt idx="36545">
                  <c:v>147.99662821759401</c:v>
                </c:pt>
                <c:pt idx="36546">
                  <c:v>147.99237849746001</c:v>
                </c:pt>
                <c:pt idx="36547">
                  <c:v>147.99301179106399</c:v>
                </c:pt>
                <c:pt idx="36548">
                  <c:v>147.994109693768</c:v>
                </c:pt>
                <c:pt idx="36549">
                  <c:v>147.996144248261</c:v>
                </c:pt>
                <c:pt idx="36550">
                  <c:v>148.001389404561</c:v>
                </c:pt>
                <c:pt idx="36551">
                  <c:v>148.01133152848101</c:v>
                </c:pt>
                <c:pt idx="36552">
                  <c:v>148.02329397125399</c:v>
                </c:pt>
                <c:pt idx="36553">
                  <c:v>148.03360400730901</c:v>
                </c:pt>
                <c:pt idx="36554">
                  <c:v>148.04133885693301</c:v>
                </c:pt>
                <c:pt idx="36555">
                  <c:v>148.04859834116399</c:v>
                </c:pt>
                <c:pt idx="36556">
                  <c:v>148.06244845210199</c:v>
                </c:pt>
                <c:pt idx="36557">
                  <c:v>148.07287732037</c:v>
                </c:pt>
                <c:pt idx="36558">
                  <c:v>148.07332540908499</c:v>
                </c:pt>
                <c:pt idx="36559">
                  <c:v>148.07316055377399</c:v>
                </c:pt>
                <c:pt idx="36560">
                  <c:v>148.07067999994101</c:v>
                </c:pt>
                <c:pt idx="36561">
                  <c:v>148.065732020761</c:v>
                </c:pt>
                <c:pt idx="36562">
                  <c:v>148.056112868566</c:v>
                </c:pt>
                <c:pt idx="36563">
                  <c:v>148.043878807916</c:v>
                </c:pt>
                <c:pt idx="36564">
                  <c:v>148.03490385830301</c:v>
                </c:pt>
                <c:pt idx="36565">
                  <c:v>148.033310005815</c:v>
                </c:pt>
                <c:pt idx="36566">
                  <c:v>148.034689959254</c:v>
                </c:pt>
                <c:pt idx="36567">
                  <c:v>148.03301215335699</c:v>
                </c:pt>
                <c:pt idx="36568">
                  <c:v>148.027523385904</c:v>
                </c:pt>
                <c:pt idx="36569">
                  <c:v>148.02471672111901</c:v>
                </c:pt>
                <c:pt idx="36570">
                  <c:v>148.02055232504799</c:v>
                </c:pt>
                <c:pt idx="36571">
                  <c:v>148.02246562302801</c:v>
                </c:pt>
                <c:pt idx="36572">
                  <c:v>148.025954670738</c:v>
                </c:pt>
                <c:pt idx="36573">
                  <c:v>148.02845268342401</c:v>
                </c:pt>
                <c:pt idx="36574">
                  <c:v>148.025432819245</c:v>
                </c:pt>
                <c:pt idx="36575">
                  <c:v>148.009860046483</c:v>
                </c:pt>
                <c:pt idx="36576">
                  <c:v>147.993359999993</c:v>
                </c:pt>
                <c:pt idx="36577">
                  <c:v>147.99103417364199</c:v>
                </c:pt>
                <c:pt idx="36578">
                  <c:v>147.98603269237699</c:v>
                </c:pt>
                <c:pt idx="36579">
                  <c:v>147.980875935413</c:v>
                </c:pt>
                <c:pt idx="36580">
                  <c:v>147.978842814112</c:v>
                </c:pt>
                <c:pt idx="36581">
                  <c:v>147.98207175841799</c:v>
                </c:pt>
                <c:pt idx="36582">
                  <c:v>147.992692096121</c:v>
                </c:pt>
                <c:pt idx="36583">
                  <c:v>148.00680556608901</c:v>
                </c:pt>
                <c:pt idx="36584">
                  <c:v>148.014885727494</c:v>
                </c:pt>
                <c:pt idx="36585">
                  <c:v>148.018191960254</c:v>
                </c:pt>
                <c:pt idx="36586">
                  <c:v>148.01831021606199</c:v>
                </c:pt>
                <c:pt idx="36587">
                  <c:v>148.01468360924</c:v>
                </c:pt>
                <c:pt idx="36588">
                  <c:v>148.00422746382301</c:v>
                </c:pt>
                <c:pt idx="36589">
                  <c:v>148.00160000003299</c:v>
                </c:pt>
                <c:pt idx="36590">
                  <c:v>147.99662999996301</c:v>
                </c:pt>
                <c:pt idx="36591">
                  <c:v>147.995809056497</c:v>
                </c:pt>
                <c:pt idx="36592">
                  <c:v>147.99753220894399</c:v>
                </c:pt>
                <c:pt idx="36593">
                  <c:v>147.995467929461</c:v>
                </c:pt>
                <c:pt idx="36594">
                  <c:v>147.98696907655199</c:v>
                </c:pt>
                <c:pt idx="36595">
                  <c:v>147.97431586670101</c:v>
                </c:pt>
                <c:pt idx="36596">
                  <c:v>147.960443392093</c:v>
                </c:pt>
                <c:pt idx="36597">
                  <c:v>147.94834854497</c:v>
                </c:pt>
                <c:pt idx="36598">
                  <c:v>147.93780988464201</c:v>
                </c:pt>
                <c:pt idx="36599">
                  <c:v>147.93165665800899</c:v>
                </c:pt>
                <c:pt idx="36600">
                  <c:v>147.93583589162299</c:v>
                </c:pt>
                <c:pt idx="36601">
                  <c:v>147.94078463357201</c:v>
                </c:pt>
                <c:pt idx="36602">
                  <c:v>147.94595370912199</c:v>
                </c:pt>
                <c:pt idx="36603">
                  <c:v>147.94723312376101</c:v>
                </c:pt>
                <c:pt idx="36604">
                  <c:v>147.94900186344401</c:v>
                </c:pt>
                <c:pt idx="36605">
                  <c:v>147.95986999995301</c:v>
                </c:pt>
                <c:pt idx="36606">
                  <c:v>147.964533286792</c:v>
                </c:pt>
                <c:pt idx="36607">
                  <c:v>147.96531701497199</c:v>
                </c:pt>
                <c:pt idx="36608">
                  <c:v>147.96359713577601</c:v>
                </c:pt>
                <c:pt idx="36609">
                  <c:v>147.96113939954299</c:v>
                </c:pt>
                <c:pt idx="36610">
                  <c:v>147.96167366772201</c:v>
                </c:pt>
                <c:pt idx="36611">
                  <c:v>147.96560840614401</c:v>
                </c:pt>
                <c:pt idx="36612">
                  <c:v>147.96574445945399</c:v>
                </c:pt>
                <c:pt idx="36613">
                  <c:v>147.961838906628</c:v>
                </c:pt>
                <c:pt idx="36614">
                  <c:v>147.957989101116</c:v>
                </c:pt>
                <c:pt idx="36615">
                  <c:v>147.95430291879501</c:v>
                </c:pt>
                <c:pt idx="36616">
                  <c:v>147.96128851189499</c:v>
                </c:pt>
                <c:pt idx="36617">
                  <c:v>147.96712999998201</c:v>
                </c:pt>
                <c:pt idx="36618">
                  <c:v>147.97230017618901</c:v>
                </c:pt>
                <c:pt idx="36619">
                  <c:v>147.980642370548</c:v>
                </c:pt>
                <c:pt idx="36620">
                  <c:v>147.98708059137201</c:v>
                </c:pt>
                <c:pt idx="36621">
                  <c:v>147.99006862607499</c:v>
                </c:pt>
                <c:pt idx="36622">
                  <c:v>147.99154313407001</c:v>
                </c:pt>
                <c:pt idx="36623">
                  <c:v>147.99443721012301</c:v>
                </c:pt>
                <c:pt idx="36624">
                  <c:v>147.99743436583901</c:v>
                </c:pt>
                <c:pt idx="36625">
                  <c:v>148.00220416733001</c:v>
                </c:pt>
                <c:pt idx="36626">
                  <c:v>148.01267527232901</c:v>
                </c:pt>
                <c:pt idx="36627">
                  <c:v>148.02459452926499</c:v>
                </c:pt>
                <c:pt idx="36628">
                  <c:v>148.034881274166</c:v>
                </c:pt>
                <c:pt idx="36629">
                  <c:v>148.04106010550899</c:v>
                </c:pt>
                <c:pt idx="36630">
                  <c:v>148.041758386683</c:v>
                </c:pt>
                <c:pt idx="36631">
                  <c:v>148.04425000000001</c:v>
                </c:pt>
                <c:pt idx="36632">
                  <c:v>148.047547735671</c:v>
                </c:pt>
                <c:pt idx="36633">
                  <c:v>148.04938875014</c:v>
                </c:pt>
                <c:pt idx="36634">
                  <c:v>148.05466961782901</c:v>
                </c:pt>
                <c:pt idx="36635">
                  <c:v>148.06147219976</c:v>
                </c:pt>
                <c:pt idx="36636">
                  <c:v>148.06436461968201</c:v>
                </c:pt>
                <c:pt idx="36637">
                  <c:v>148.06426164433901</c:v>
                </c:pt>
                <c:pt idx="36638">
                  <c:v>148.065101728201</c:v>
                </c:pt>
                <c:pt idx="36639">
                  <c:v>148.06637805173801</c:v>
                </c:pt>
                <c:pt idx="36640">
                  <c:v>148.066096841617</c:v>
                </c:pt>
                <c:pt idx="36641">
                  <c:v>148.06054262937701</c:v>
                </c:pt>
                <c:pt idx="36642">
                  <c:v>148.05065797004599</c:v>
                </c:pt>
                <c:pt idx="36643">
                  <c:v>148.04383851202999</c:v>
                </c:pt>
                <c:pt idx="36644">
                  <c:v>148.03465000001401</c:v>
                </c:pt>
                <c:pt idx="36645">
                  <c:v>148.03465000000401</c:v>
                </c:pt>
                <c:pt idx="36646">
                  <c:v>148.02804487841701</c:v>
                </c:pt>
                <c:pt idx="36647">
                  <c:v>148.02835829797499</c:v>
                </c:pt>
                <c:pt idx="36648">
                  <c:v>148.029572906559</c:v>
                </c:pt>
                <c:pt idx="36649">
                  <c:v>148.02518406120299</c:v>
                </c:pt>
                <c:pt idx="36650">
                  <c:v>148.02018760431599</c:v>
                </c:pt>
                <c:pt idx="36651">
                  <c:v>148.013303574692</c:v>
                </c:pt>
                <c:pt idx="36652">
                  <c:v>148.004706441644</c:v>
                </c:pt>
                <c:pt idx="36653">
                  <c:v>147.99452943328899</c:v>
                </c:pt>
                <c:pt idx="36654">
                  <c:v>147.97716511217101</c:v>
                </c:pt>
                <c:pt idx="36655">
                  <c:v>147.95214505953899</c:v>
                </c:pt>
                <c:pt idx="36656">
                  <c:v>147.94655619259299</c:v>
                </c:pt>
                <c:pt idx="36657">
                  <c:v>147.94955000001701</c:v>
                </c:pt>
                <c:pt idx="36658">
                  <c:v>147.95722304372299</c:v>
                </c:pt>
                <c:pt idx="36659">
                  <c:v>147.966204014921</c:v>
                </c:pt>
                <c:pt idx="36660">
                  <c:v>147.97813521293099</c:v>
                </c:pt>
                <c:pt idx="36661">
                  <c:v>147.99613329125</c:v>
                </c:pt>
                <c:pt idx="36662">
                  <c:v>148.02243849444801</c:v>
                </c:pt>
                <c:pt idx="36663">
                  <c:v>148.048240925595</c:v>
                </c:pt>
                <c:pt idx="36664">
                  <c:v>148.07133857273399</c:v>
                </c:pt>
                <c:pt idx="36665">
                  <c:v>148.09701510616301</c:v>
                </c:pt>
                <c:pt idx="36666">
                  <c:v>148.12521791893499</c:v>
                </c:pt>
                <c:pt idx="36667">
                  <c:v>148.14352726653499</c:v>
                </c:pt>
                <c:pt idx="36668">
                  <c:v>148.15653739349901</c:v>
                </c:pt>
                <c:pt idx="36669">
                  <c:v>148.163637382025</c:v>
                </c:pt>
                <c:pt idx="36670">
                  <c:v>148.165820000015</c:v>
                </c:pt>
                <c:pt idx="36671">
                  <c:v>148.15668440188699</c:v>
                </c:pt>
                <c:pt idx="36672">
                  <c:v>148.140922809892</c:v>
                </c:pt>
                <c:pt idx="36673">
                  <c:v>148.12632822391799</c:v>
                </c:pt>
                <c:pt idx="36674">
                  <c:v>148.114855324822</c:v>
                </c:pt>
                <c:pt idx="36675">
                  <c:v>148.10830961625101</c:v>
                </c:pt>
                <c:pt idx="36676">
                  <c:v>148.103939598951</c:v>
                </c:pt>
                <c:pt idx="36677">
                  <c:v>148.09742804631401</c:v>
                </c:pt>
                <c:pt idx="36678">
                  <c:v>148.090077885651</c:v>
                </c:pt>
                <c:pt idx="36679">
                  <c:v>148.088481259312</c:v>
                </c:pt>
                <c:pt idx="36680">
                  <c:v>148.087688154072</c:v>
                </c:pt>
                <c:pt idx="36681">
                  <c:v>148.08495108704599</c:v>
                </c:pt>
                <c:pt idx="36682">
                  <c:v>148.08489274136201</c:v>
                </c:pt>
                <c:pt idx="36683">
                  <c:v>148.08797657733501</c:v>
                </c:pt>
                <c:pt idx="36684">
                  <c:v>148.09444936790501</c:v>
                </c:pt>
                <c:pt idx="36685">
                  <c:v>148.100850000034</c:v>
                </c:pt>
                <c:pt idx="36686">
                  <c:v>148.108467756083</c:v>
                </c:pt>
                <c:pt idx="36687">
                  <c:v>148.110144397243</c:v>
                </c:pt>
                <c:pt idx="36688">
                  <c:v>148.10637584239501</c:v>
                </c:pt>
                <c:pt idx="36689">
                  <c:v>148.09803877689899</c:v>
                </c:pt>
                <c:pt idx="36690">
                  <c:v>148.08749531936701</c:v>
                </c:pt>
                <c:pt idx="36691">
                  <c:v>148.07578509210299</c:v>
                </c:pt>
                <c:pt idx="36692">
                  <c:v>148.063425592702</c:v>
                </c:pt>
                <c:pt idx="36693">
                  <c:v>148.052414499164</c:v>
                </c:pt>
                <c:pt idx="36694">
                  <c:v>148.041085514911</c:v>
                </c:pt>
                <c:pt idx="36695">
                  <c:v>148.02483278567101</c:v>
                </c:pt>
                <c:pt idx="36696">
                  <c:v>148.01421921015501</c:v>
                </c:pt>
                <c:pt idx="36697">
                  <c:v>148.00943000004199</c:v>
                </c:pt>
                <c:pt idx="36698">
                  <c:v>148.005137779573</c:v>
                </c:pt>
                <c:pt idx="36699">
                  <c:v>147.992759480415</c:v>
                </c:pt>
                <c:pt idx="36700">
                  <c:v>147.97903055981701</c:v>
                </c:pt>
                <c:pt idx="36701">
                  <c:v>147.96311704432301</c:v>
                </c:pt>
                <c:pt idx="36702">
                  <c:v>147.944002472676</c:v>
                </c:pt>
                <c:pt idx="36703">
                  <c:v>147.92514479734501</c:v>
                </c:pt>
                <c:pt idx="36704">
                  <c:v>147.90741285020499</c:v>
                </c:pt>
                <c:pt idx="36705">
                  <c:v>147.88750569897999</c:v>
                </c:pt>
                <c:pt idx="36706">
                  <c:v>147.86756304565199</c:v>
                </c:pt>
                <c:pt idx="36707">
                  <c:v>147.85487895615299</c:v>
                </c:pt>
                <c:pt idx="36708">
                  <c:v>147.844342054598</c:v>
                </c:pt>
                <c:pt idx="36709">
                  <c:v>147.838200533443</c:v>
                </c:pt>
                <c:pt idx="36710">
                  <c:v>147.83006000002499</c:v>
                </c:pt>
                <c:pt idx="36711">
                  <c:v>147.831212667827</c:v>
                </c:pt>
                <c:pt idx="36712">
                  <c:v>147.83568400064399</c:v>
                </c:pt>
                <c:pt idx="36713">
                  <c:v>147.83717133824501</c:v>
                </c:pt>
                <c:pt idx="36714">
                  <c:v>147.838108191087</c:v>
                </c:pt>
                <c:pt idx="36715">
                  <c:v>147.83995800935</c:v>
                </c:pt>
                <c:pt idx="36716">
                  <c:v>147.84706337742401</c:v>
                </c:pt>
                <c:pt idx="36717">
                  <c:v>147.854079103006</c:v>
                </c:pt>
                <c:pt idx="36718">
                  <c:v>147.85630463229299</c:v>
                </c:pt>
                <c:pt idx="36719">
                  <c:v>147.852657734578</c:v>
                </c:pt>
                <c:pt idx="36720">
                  <c:v>147.8535003794</c:v>
                </c:pt>
                <c:pt idx="36721">
                  <c:v>147.85593000003601</c:v>
                </c:pt>
                <c:pt idx="36722">
                  <c:v>147.862486985657</c:v>
                </c:pt>
                <c:pt idx="36723">
                  <c:v>147.87342405508201</c:v>
                </c:pt>
                <c:pt idx="36724">
                  <c:v>147.884900200332</c:v>
                </c:pt>
                <c:pt idx="36725">
                  <c:v>147.89421883715099</c:v>
                </c:pt>
                <c:pt idx="36726">
                  <c:v>147.899189532116</c:v>
                </c:pt>
                <c:pt idx="36727">
                  <c:v>147.90617624170801</c:v>
                </c:pt>
                <c:pt idx="36728">
                  <c:v>147.917777010962</c:v>
                </c:pt>
                <c:pt idx="36729">
                  <c:v>147.92014445168201</c:v>
                </c:pt>
                <c:pt idx="36730">
                  <c:v>147.91552302254601</c:v>
                </c:pt>
                <c:pt idx="36731">
                  <c:v>147.90813108996801</c:v>
                </c:pt>
                <c:pt idx="36732">
                  <c:v>147.90746309498701</c:v>
                </c:pt>
                <c:pt idx="36733">
                  <c:v>147.912381296229</c:v>
                </c:pt>
                <c:pt idx="36734">
                  <c:v>147.91561511317701</c:v>
                </c:pt>
                <c:pt idx="36735">
                  <c:v>147.91619017980801</c:v>
                </c:pt>
                <c:pt idx="36736">
                  <c:v>147.92243884898701</c:v>
                </c:pt>
                <c:pt idx="36737">
                  <c:v>147.928952888037</c:v>
                </c:pt>
                <c:pt idx="36738">
                  <c:v>147.94008000003899</c:v>
                </c:pt>
                <c:pt idx="36739">
                  <c:v>147.95397138274899</c:v>
                </c:pt>
                <c:pt idx="36740">
                  <c:v>147.968063877585</c:v>
                </c:pt>
                <c:pt idx="36741">
                  <c:v>147.99042695628199</c:v>
                </c:pt>
                <c:pt idx="36742">
                  <c:v>148.005334498905</c:v>
                </c:pt>
                <c:pt idx="36743">
                  <c:v>148.01933655297</c:v>
                </c:pt>
                <c:pt idx="36744">
                  <c:v>148.03353796964501</c:v>
                </c:pt>
                <c:pt idx="36745">
                  <c:v>148.044248765704</c:v>
                </c:pt>
                <c:pt idx="36746">
                  <c:v>148.050769159737</c:v>
                </c:pt>
                <c:pt idx="36747">
                  <c:v>148.05506160446299</c:v>
                </c:pt>
                <c:pt idx="36748">
                  <c:v>148.05854398657701</c:v>
                </c:pt>
                <c:pt idx="36749">
                  <c:v>148.06412000001399</c:v>
                </c:pt>
                <c:pt idx="36750">
                  <c:v>148.06416425030201</c:v>
                </c:pt>
                <c:pt idx="36751">
                  <c:v>148.06783000003199</c:v>
                </c:pt>
                <c:pt idx="36752">
                  <c:v>148.068032434705</c:v>
                </c:pt>
                <c:pt idx="36753">
                  <c:v>148.06907572391501</c:v>
                </c:pt>
                <c:pt idx="36754">
                  <c:v>148.067171010126</c:v>
                </c:pt>
                <c:pt idx="36755">
                  <c:v>148.05789834532499</c:v>
                </c:pt>
                <c:pt idx="36756">
                  <c:v>148.04268585226299</c:v>
                </c:pt>
                <c:pt idx="36757">
                  <c:v>148.025895198689</c:v>
                </c:pt>
                <c:pt idx="36758">
                  <c:v>148.01143266016399</c:v>
                </c:pt>
                <c:pt idx="36759">
                  <c:v>148.005323738236</c:v>
                </c:pt>
                <c:pt idx="36760">
                  <c:v>148.00382031721301</c:v>
                </c:pt>
                <c:pt idx="36761">
                  <c:v>148.00422889159401</c:v>
                </c:pt>
                <c:pt idx="36762">
                  <c:v>148.001866896232</c:v>
                </c:pt>
                <c:pt idx="36763">
                  <c:v>147.99104236623</c:v>
                </c:pt>
                <c:pt idx="36764">
                  <c:v>147.989078146819</c:v>
                </c:pt>
                <c:pt idx="36765">
                  <c:v>147.97913999996399</c:v>
                </c:pt>
                <c:pt idx="36766">
                  <c:v>147.97307447862801</c:v>
                </c:pt>
                <c:pt idx="36767">
                  <c:v>147.96291512390201</c:v>
                </c:pt>
                <c:pt idx="36768">
                  <c:v>147.95682843438499</c:v>
                </c:pt>
                <c:pt idx="36769">
                  <c:v>147.94960958905</c:v>
                </c:pt>
                <c:pt idx="36770">
                  <c:v>147.94093026821</c:v>
                </c:pt>
                <c:pt idx="36771">
                  <c:v>147.92875734211799</c:v>
                </c:pt>
                <c:pt idx="36772">
                  <c:v>147.92222387618699</c:v>
                </c:pt>
                <c:pt idx="36773">
                  <c:v>147.92367626781299</c:v>
                </c:pt>
                <c:pt idx="36774">
                  <c:v>147.92785415291999</c:v>
                </c:pt>
                <c:pt idx="36775">
                  <c:v>147.93409653356599</c:v>
                </c:pt>
                <c:pt idx="36776">
                  <c:v>147.94074874288</c:v>
                </c:pt>
                <c:pt idx="36777">
                  <c:v>147.94336582736699</c:v>
                </c:pt>
                <c:pt idx="36778">
                  <c:v>147.94389186437101</c:v>
                </c:pt>
                <c:pt idx="36779">
                  <c:v>147.93066000003</c:v>
                </c:pt>
                <c:pt idx="36780">
                  <c:v>147.91712863621001</c:v>
                </c:pt>
                <c:pt idx="36781">
                  <c:v>147.903915902584</c:v>
                </c:pt>
                <c:pt idx="36782">
                  <c:v>147.88496993914299</c:v>
                </c:pt>
                <c:pt idx="36783">
                  <c:v>147.86271873380201</c:v>
                </c:pt>
                <c:pt idx="36784">
                  <c:v>147.856988909764</c:v>
                </c:pt>
                <c:pt idx="36785">
                  <c:v>147.858150407691</c:v>
                </c:pt>
                <c:pt idx="36786">
                  <c:v>147.85897408592501</c:v>
                </c:pt>
                <c:pt idx="36787">
                  <c:v>147.861831599168</c:v>
                </c:pt>
                <c:pt idx="36788">
                  <c:v>147.863443079571</c:v>
                </c:pt>
                <c:pt idx="36789">
                  <c:v>147.87303770811701</c:v>
                </c:pt>
                <c:pt idx="36790">
                  <c:v>147.877251131333</c:v>
                </c:pt>
                <c:pt idx="36791">
                  <c:v>147.880450000042</c:v>
                </c:pt>
                <c:pt idx="36792">
                  <c:v>147.884473218902</c:v>
                </c:pt>
                <c:pt idx="36793">
                  <c:v>147.88432958155201</c:v>
                </c:pt>
                <c:pt idx="36794">
                  <c:v>147.879731106496</c:v>
                </c:pt>
                <c:pt idx="36795">
                  <c:v>147.88055945675501</c:v>
                </c:pt>
                <c:pt idx="36796">
                  <c:v>147.88362697954801</c:v>
                </c:pt>
                <c:pt idx="36797">
                  <c:v>147.89282943760401</c:v>
                </c:pt>
                <c:pt idx="36798">
                  <c:v>147.907335818874</c:v>
                </c:pt>
                <c:pt idx="36799">
                  <c:v>147.916211899236</c:v>
                </c:pt>
                <c:pt idx="36800">
                  <c:v>147.91779999997601</c:v>
                </c:pt>
                <c:pt idx="36801">
                  <c:v>147.91779999997701</c:v>
                </c:pt>
                <c:pt idx="36802">
                  <c:v>147.91955450136999</c:v>
                </c:pt>
                <c:pt idx="36803">
                  <c:v>147.922242784801</c:v>
                </c:pt>
                <c:pt idx="36804">
                  <c:v>147.923783226654</c:v>
                </c:pt>
                <c:pt idx="36805">
                  <c:v>147.924484906884</c:v>
                </c:pt>
                <c:pt idx="36806">
                  <c:v>147.92758285171399</c:v>
                </c:pt>
                <c:pt idx="36807">
                  <c:v>147.93298861367401</c:v>
                </c:pt>
                <c:pt idx="36808">
                  <c:v>147.93689977359199</c:v>
                </c:pt>
                <c:pt idx="36809">
                  <c:v>147.93658075330501</c:v>
                </c:pt>
                <c:pt idx="36810">
                  <c:v>147.935050515509</c:v>
                </c:pt>
                <c:pt idx="36811">
                  <c:v>147.93816393631801</c:v>
                </c:pt>
                <c:pt idx="36812">
                  <c:v>147.93800933421701</c:v>
                </c:pt>
                <c:pt idx="36813">
                  <c:v>147.934562984732</c:v>
                </c:pt>
                <c:pt idx="36814">
                  <c:v>147.935024149078</c:v>
                </c:pt>
                <c:pt idx="36815">
                  <c:v>147.93426598155301</c:v>
                </c:pt>
                <c:pt idx="36816">
                  <c:v>147.92776000003701</c:v>
                </c:pt>
                <c:pt idx="36817">
                  <c:v>147.92573450768299</c:v>
                </c:pt>
                <c:pt idx="36818">
                  <c:v>147.92551973706401</c:v>
                </c:pt>
                <c:pt idx="36819">
                  <c:v>147.92856930130199</c:v>
                </c:pt>
                <c:pt idx="36820">
                  <c:v>147.93173311971</c:v>
                </c:pt>
                <c:pt idx="36821">
                  <c:v>147.93664854005101</c:v>
                </c:pt>
                <c:pt idx="36822">
                  <c:v>147.94600236678301</c:v>
                </c:pt>
                <c:pt idx="36823">
                  <c:v>147.95515626357999</c:v>
                </c:pt>
                <c:pt idx="36824">
                  <c:v>147.95917559954501</c:v>
                </c:pt>
                <c:pt idx="36825">
                  <c:v>147.957205237403</c:v>
                </c:pt>
                <c:pt idx="36826">
                  <c:v>147.94463031043901</c:v>
                </c:pt>
                <c:pt idx="36827">
                  <c:v>147.93481612579299</c:v>
                </c:pt>
                <c:pt idx="36828">
                  <c:v>147.929507744142</c:v>
                </c:pt>
                <c:pt idx="36829">
                  <c:v>147.928649999969</c:v>
                </c:pt>
                <c:pt idx="36830">
                  <c:v>147.92370104217699</c:v>
                </c:pt>
                <c:pt idx="36831">
                  <c:v>147.918626918576</c:v>
                </c:pt>
                <c:pt idx="36832">
                  <c:v>147.913424519518</c:v>
                </c:pt>
                <c:pt idx="36833">
                  <c:v>147.909751087183</c:v>
                </c:pt>
                <c:pt idx="36834">
                  <c:v>147.90706539941399</c:v>
                </c:pt>
                <c:pt idx="36835">
                  <c:v>147.90182246078899</c:v>
                </c:pt>
                <c:pt idx="36836">
                  <c:v>147.89473066762901</c:v>
                </c:pt>
                <c:pt idx="36837">
                  <c:v>147.89064628874399</c:v>
                </c:pt>
                <c:pt idx="36838">
                  <c:v>147.88376606554999</c:v>
                </c:pt>
                <c:pt idx="36839">
                  <c:v>147.87592275224699</c:v>
                </c:pt>
                <c:pt idx="36840">
                  <c:v>147.869540000032</c:v>
                </c:pt>
                <c:pt idx="36841">
                  <c:v>147.86352132537499</c:v>
                </c:pt>
                <c:pt idx="36842">
                  <c:v>147.85755977592899</c:v>
                </c:pt>
                <c:pt idx="36843">
                  <c:v>147.85090878432999</c:v>
                </c:pt>
                <c:pt idx="36844">
                  <c:v>147.844149840895</c:v>
                </c:pt>
                <c:pt idx="36845">
                  <c:v>147.83935475246699</c:v>
                </c:pt>
                <c:pt idx="36846">
                  <c:v>147.837777967595</c:v>
                </c:pt>
                <c:pt idx="36847">
                  <c:v>147.83806074902199</c:v>
                </c:pt>
                <c:pt idx="36848">
                  <c:v>147.84061372084699</c:v>
                </c:pt>
                <c:pt idx="36849">
                  <c:v>147.841477890965</c:v>
                </c:pt>
                <c:pt idx="36850">
                  <c:v>147.84528000000799</c:v>
                </c:pt>
                <c:pt idx="36851">
                  <c:v>147.852390420821</c:v>
                </c:pt>
                <c:pt idx="36852">
                  <c:v>147.87166286500101</c:v>
                </c:pt>
                <c:pt idx="36853">
                  <c:v>147.895355978449</c:v>
                </c:pt>
                <c:pt idx="36854">
                  <c:v>147.913669581547</c:v>
                </c:pt>
                <c:pt idx="36855">
                  <c:v>147.920100000009</c:v>
                </c:pt>
                <c:pt idx="36856">
                  <c:v>147.925244207053</c:v>
                </c:pt>
                <c:pt idx="36857">
                  <c:v>147.93462386060301</c:v>
                </c:pt>
                <c:pt idx="36858">
                  <c:v>147.93954098017201</c:v>
                </c:pt>
                <c:pt idx="36859">
                  <c:v>147.94529245891101</c:v>
                </c:pt>
                <c:pt idx="36860">
                  <c:v>147.945309278552</c:v>
                </c:pt>
                <c:pt idx="36861">
                  <c:v>147.93866952668</c:v>
                </c:pt>
                <c:pt idx="36862">
                  <c:v>147.930268373095</c:v>
                </c:pt>
                <c:pt idx="36863">
                  <c:v>147.92169775695601</c:v>
                </c:pt>
                <c:pt idx="36864">
                  <c:v>147.910570000007</c:v>
                </c:pt>
                <c:pt idx="36865">
                  <c:v>147.90006178269601</c:v>
                </c:pt>
                <c:pt idx="36866">
                  <c:v>147.891791930268</c:v>
                </c:pt>
                <c:pt idx="36867">
                  <c:v>147.87635226459901</c:v>
                </c:pt>
                <c:pt idx="36868">
                  <c:v>147.85569583810499</c:v>
                </c:pt>
                <c:pt idx="36869">
                  <c:v>147.835633990037</c:v>
                </c:pt>
                <c:pt idx="36870">
                  <c:v>147.819754031663</c:v>
                </c:pt>
                <c:pt idx="36871">
                  <c:v>147.80495186828</c:v>
                </c:pt>
                <c:pt idx="36872">
                  <c:v>147.78940109537001</c:v>
                </c:pt>
                <c:pt idx="36873">
                  <c:v>147.77990721935299</c:v>
                </c:pt>
                <c:pt idx="36874">
                  <c:v>147.77117603855001</c:v>
                </c:pt>
                <c:pt idx="36875">
                  <c:v>147.76338209439399</c:v>
                </c:pt>
                <c:pt idx="36876">
                  <c:v>147.76009283695799</c:v>
                </c:pt>
                <c:pt idx="36877">
                  <c:v>147.76281492478199</c:v>
                </c:pt>
                <c:pt idx="36878">
                  <c:v>147.773209999991</c:v>
                </c:pt>
                <c:pt idx="36879">
                  <c:v>147.77960385903299</c:v>
                </c:pt>
                <c:pt idx="36880">
                  <c:v>147.77892107378699</c:v>
                </c:pt>
                <c:pt idx="36881">
                  <c:v>147.77720328234301</c:v>
                </c:pt>
                <c:pt idx="36882">
                  <c:v>147.77725573190199</c:v>
                </c:pt>
                <c:pt idx="36883">
                  <c:v>147.778722146999</c:v>
                </c:pt>
                <c:pt idx="36884">
                  <c:v>147.78277610494101</c:v>
                </c:pt>
                <c:pt idx="36885">
                  <c:v>147.78885395638201</c:v>
                </c:pt>
                <c:pt idx="36886">
                  <c:v>147.79860735473801</c:v>
                </c:pt>
                <c:pt idx="36887">
                  <c:v>147.81474013811399</c:v>
                </c:pt>
                <c:pt idx="36888">
                  <c:v>147.82937872845099</c:v>
                </c:pt>
                <c:pt idx="36889">
                  <c:v>147.842829999982</c:v>
                </c:pt>
                <c:pt idx="36890">
                  <c:v>147.85305122770399</c:v>
                </c:pt>
                <c:pt idx="36891">
                  <c:v>147.85624038446099</c:v>
                </c:pt>
                <c:pt idx="36892">
                  <c:v>147.85644570586101</c:v>
                </c:pt>
                <c:pt idx="36893">
                  <c:v>147.85330058124799</c:v>
                </c:pt>
                <c:pt idx="36894">
                  <c:v>147.85310329312401</c:v>
                </c:pt>
                <c:pt idx="36895">
                  <c:v>147.8557560573</c:v>
                </c:pt>
                <c:pt idx="36896">
                  <c:v>147.85494881440701</c:v>
                </c:pt>
                <c:pt idx="36897">
                  <c:v>147.849950149314</c:v>
                </c:pt>
                <c:pt idx="36898">
                  <c:v>147.84138683577399</c:v>
                </c:pt>
                <c:pt idx="36899">
                  <c:v>147.83479564403299</c:v>
                </c:pt>
                <c:pt idx="36900">
                  <c:v>147.825002576228</c:v>
                </c:pt>
                <c:pt idx="36901">
                  <c:v>147.80443898219301</c:v>
                </c:pt>
                <c:pt idx="36902">
                  <c:v>147.78495189745601</c:v>
                </c:pt>
                <c:pt idx="36903">
                  <c:v>147.76630340498599</c:v>
                </c:pt>
                <c:pt idx="36904">
                  <c:v>147.74619000001499</c:v>
                </c:pt>
                <c:pt idx="36905">
                  <c:v>147.73164225430801</c:v>
                </c:pt>
                <c:pt idx="36906">
                  <c:v>147.720459390977</c:v>
                </c:pt>
                <c:pt idx="36907">
                  <c:v>147.713719901291</c:v>
                </c:pt>
                <c:pt idx="36908">
                  <c:v>147.71043219471599</c:v>
                </c:pt>
                <c:pt idx="36909">
                  <c:v>147.708517818079</c:v>
                </c:pt>
                <c:pt idx="36910">
                  <c:v>147.70702405481899</c:v>
                </c:pt>
                <c:pt idx="36911">
                  <c:v>147.70891782002499</c:v>
                </c:pt>
                <c:pt idx="36912">
                  <c:v>147.71495372185001</c:v>
                </c:pt>
                <c:pt idx="36913">
                  <c:v>147.72210305990399</c:v>
                </c:pt>
                <c:pt idx="36914">
                  <c:v>147.73155726496</c:v>
                </c:pt>
                <c:pt idx="36915">
                  <c:v>147.742732607292</c:v>
                </c:pt>
                <c:pt idx="36916">
                  <c:v>147.75009326255201</c:v>
                </c:pt>
                <c:pt idx="36917">
                  <c:v>147.75742293573899</c:v>
                </c:pt>
                <c:pt idx="36918">
                  <c:v>147.76691899158999</c:v>
                </c:pt>
                <c:pt idx="36919">
                  <c:v>147.769521064668</c:v>
                </c:pt>
                <c:pt idx="36920">
                  <c:v>147.77267493677201</c:v>
                </c:pt>
                <c:pt idx="36921">
                  <c:v>147.77514999995799</c:v>
                </c:pt>
                <c:pt idx="36922">
                  <c:v>147.776385647117</c:v>
                </c:pt>
                <c:pt idx="36923">
                  <c:v>147.780414611461</c:v>
                </c:pt>
                <c:pt idx="36924">
                  <c:v>147.78952857746501</c:v>
                </c:pt>
                <c:pt idx="36925">
                  <c:v>147.79686956679899</c:v>
                </c:pt>
                <c:pt idx="36926">
                  <c:v>147.79424388043799</c:v>
                </c:pt>
                <c:pt idx="36927">
                  <c:v>147.78397214756899</c:v>
                </c:pt>
                <c:pt idx="36928">
                  <c:v>147.77453983364501</c:v>
                </c:pt>
                <c:pt idx="36929">
                  <c:v>147.76990503681699</c:v>
                </c:pt>
                <c:pt idx="36930">
                  <c:v>147.76727051696801</c:v>
                </c:pt>
                <c:pt idx="36931">
                  <c:v>147.76924006195</c:v>
                </c:pt>
                <c:pt idx="36932">
                  <c:v>147.773043667031</c:v>
                </c:pt>
                <c:pt idx="36933">
                  <c:v>147.775545475326</c:v>
                </c:pt>
                <c:pt idx="36934">
                  <c:v>147.77615000001401</c:v>
                </c:pt>
                <c:pt idx="36935">
                  <c:v>147.781980037545</c:v>
                </c:pt>
                <c:pt idx="36936">
                  <c:v>147.788449473811</c:v>
                </c:pt>
                <c:pt idx="36937">
                  <c:v>147.792916696931</c:v>
                </c:pt>
                <c:pt idx="36938">
                  <c:v>147.79334618261399</c:v>
                </c:pt>
                <c:pt idx="36939">
                  <c:v>147.79187412445299</c:v>
                </c:pt>
                <c:pt idx="36940">
                  <c:v>147.79112808689499</c:v>
                </c:pt>
                <c:pt idx="36941">
                  <c:v>147.79085875019601</c:v>
                </c:pt>
                <c:pt idx="36942">
                  <c:v>147.792767180239</c:v>
                </c:pt>
                <c:pt idx="36943">
                  <c:v>147.79576600139899</c:v>
                </c:pt>
                <c:pt idx="36944">
                  <c:v>147.802276892805</c:v>
                </c:pt>
                <c:pt idx="36945">
                  <c:v>147.809240019611</c:v>
                </c:pt>
                <c:pt idx="36946">
                  <c:v>147.81009000001299</c:v>
                </c:pt>
                <c:pt idx="36947">
                  <c:v>147.82282397081099</c:v>
                </c:pt>
                <c:pt idx="36948">
                  <c:v>147.83553768864701</c:v>
                </c:pt>
                <c:pt idx="36949">
                  <c:v>147.847893323383</c:v>
                </c:pt>
                <c:pt idx="36950">
                  <c:v>147.85676352137301</c:v>
                </c:pt>
                <c:pt idx="36951">
                  <c:v>147.86330880555701</c:v>
                </c:pt>
                <c:pt idx="36952">
                  <c:v>147.86545485052099</c:v>
                </c:pt>
                <c:pt idx="36953">
                  <c:v>147.86272615863899</c:v>
                </c:pt>
                <c:pt idx="36954">
                  <c:v>147.86175576399299</c:v>
                </c:pt>
                <c:pt idx="36955">
                  <c:v>147.87099658421801</c:v>
                </c:pt>
                <c:pt idx="36956">
                  <c:v>147.88318203676499</c:v>
                </c:pt>
                <c:pt idx="36957">
                  <c:v>147.89451357356501</c:v>
                </c:pt>
                <c:pt idx="36958">
                  <c:v>147.90851656601399</c:v>
                </c:pt>
                <c:pt idx="36959">
                  <c:v>147.92531070177799</c:v>
                </c:pt>
                <c:pt idx="36960">
                  <c:v>147.93889999996301</c:v>
                </c:pt>
                <c:pt idx="36961">
                  <c:v>147.950246770772</c:v>
                </c:pt>
                <c:pt idx="36962">
                  <c:v>147.95252999994401</c:v>
                </c:pt>
                <c:pt idx="36963">
                  <c:v>147.96832621616801</c:v>
                </c:pt>
                <c:pt idx="36964">
                  <c:v>147.99018336860499</c:v>
                </c:pt>
                <c:pt idx="36965">
                  <c:v>148.01271409573201</c:v>
                </c:pt>
                <c:pt idx="36966">
                  <c:v>148.03136099432601</c:v>
                </c:pt>
                <c:pt idx="36967">
                  <c:v>148.04131157155999</c:v>
                </c:pt>
                <c:pt idx="36968">
                  <c:v>148.04882356314201</c:v>
                </c:pt>
                <c:pt idx="36969">
                  <c:v>148.05548257520601</c:v>
                </c:pt>
                <c:pt idx="36970">
                  <c:v>148.05931029999601</c:v>
                </c:pt>
                <c:pt idx="36971">
                  <c:v>148.059801218508</c:v>
                </c:pt>
                <c:pt idx="36972">
                  <c:v>148.05085819048301</c:v>
                </c:pt>
                <c:pt idx="36973">
                  <c:v>148.04108999996799</c:v>
                </c:pt>
                <c:pt idx="36974">
                  <c:v>148.02971168633201</c:v>
                </c:pt>
                <c:pt idx="36975">
                  <c:v>148.01839142644101</c:v>
                </c:pt>
                <c:pt idx="36976">
                  <c:v>148.00352044993701</c:v>
                </c:pt>
                <c:pt idx="36977">
                  <c:v>147.98583683816699</c:v>
                </c:pt>
                <c:pt idx="36978">
                  <c:v>147.96638150654701</c:v>
                </c:pt>
                <c:pt idx="36979">
                  <c:v>147.949923714178</c:v>
                </c:pt>
                <c:pt idx="36980">
                  <c:v>147.93600729428101</c:v>
                </c:pt>
                <c:pt idx="36981">
                  <c:v>147.92035932494099</c:v>
                </c:pt>
                <c:pt idx="36982">
                  <c:v>147.905230868941</c:v>
                </c:pt>
                <c:pt idx="36983">
                  <c:v>147.89339044304299</c:v>
                </c:pt>
                <c:pt idx="36984">
                  <c:v>147.89062986328901</c:v>
                </c:pt>
                <c:pt idx="36985">
                  <c:v>147.88576553243001</c:v>
                </c:pt>
                <c:pt idx="36986">
                  <c:v>147.878549366236</c:v>
                </c:pt>
                <c:pt idx="36987">
                  <c:v>147.87477000006001</c:v>
                </c:pt>
                <c:pt idx="36988">
                  <c:v>147.872678580512</c:v>
                </c:pt>
                <c:pt idx="36989">
                  <c:v>147.869183346895</c:v>
                </c:pt>
                <c:pt idx="36990">
                  <c:v>147.86718544622801</c:v>
                </c:pt>
                <c:pt idx="36991">
                  <c:v>147.86329074978801</c:v>
                </c:pt>
                <c:pt idx="36992">
                  <c:v>147.858835789496</c:v>
                </c:pt>
                <c:pt idx="36993">
                  <c:v>147.855764575558</c:v>
                </c:pt>
                <c:pt idx="36994">
                  <c:v>147.85475017434399</c:v>
                </c:pt>
                <c:pt idx="36995">
                  <c:v>147.854456082719</c:v>
                </c:pt>
                <c:pt idx="36996">
                  <c:v>147.85255223438901</c:v>
                </c:pt>
                <c:pt idx="36997">
                  <c:v>147.85030247488501</c:v>
                </c:pt>
                <c:pt idx="36998">
                  <c:v>147.84896922761399</c:v>
                </c:pt>
                <c:pt idx="36999">
                  <c:v>147.849723999172</c:v>
                </c:pt>
                <c:pt idx="37000">
                  <c:v>147.85378417354099</c:v>
                </c:pt>
                <c:pt idx="37001">
                  <c:v>147.85958844371899</c:v>
                </c:pt>
                <c:pt idx="37002">
                  <c:v>147.86058000004601</c:v>
                </c:pt>
                <c:pt idx="37003">
                  <c:v>147.85210464309799</c:v>
                </c:pt>
                <c:pt idx="37004">
                  <c:v>147.846760691637</c:v>
                </c:pt>
                <c:pt idx="37005">
                  <c:v>147.844500016301</c:v>
                </c:pt>
                <c:pt idx="37006">
                  <c:v>147.84232580211099</c:v>
                </c:pt>
                <c:pt idx="37007">
                  <c:v>147.84004897881201</c:v>
                </c:pt>
                <c:pt idx="37008">
                  <c:v>147.841199899174</c:v>
                </c:pt>
                <c:pt idx="37009">
                  <c:v>147.847657815769</c:v>
                </c:pt>
                <c:pt idx="37010">
                  <c:v>147.854820694994</c:v>
                </c:pt>
                <c:pt idx="37011">
                  <c:v>147.86058864135299</c:v>
                </c:pt>
                <c:pt idx="37012">
                  <c:v>147.86835652801901</c:v>
                </c:pt>
                <c:pt idx="37013">
                  <c:v>147.878517090304</c:v>
                </c:pt>
                <c:pt idx="37014">
                  <c:v>147.89119213244999</c:v>
                </c:pt>
                <c:pt idx="37015">
                  <c:v>147.90368842445801</c:v>
                </c:pt>
                <c:pt idx="37016">
                  <c:v>147.92043970487401</c:v>
                </c:pt>
                <c:pt idx="37017">
                  <c:v>147.93402000003201</c:v>
                </c:pt>
                <c:pt idx="37018">
                  <c:v>147.94253462319799</c:v>
                </c:pt>
                <c:pt idx="37019">
                  <c:v>147.95154768075301</c:v>
                </c:pt>
                <c:pt idx="37020">
                  <c:v>147.96191432514701</c:v>
                </c:pt>
                <c:pt idx="37021">
                  <c:v>147.97496807772399</c:v>
                </c:pt>
                <c:pt idx="37022">
                  <c:v>147.98978335833701</c:v>
                </c:pt>
                <c:pt idx="37023">
                  <c:v>148.01079962992</c:v>
                </c:pt>
                <c:pt idx="37024">
                  <c:v>148.03867679487999</c:v>
                </c:pt>
                <c:pt idx="37025">
                  <c:v>148.05919555561701</c:v>
                </c:pt>
                <c:pt idx="37026">
                  <c:v>148.06947160663501</c:v>
                </c:pt>
                <c:pt idx="37027">
                  <c:v>148.07440257698701</c:v>
                </c:pt>
                <c:pt idx="37028">
                  <c:v>148.08093476624401</c:v>
                </c:pt>
                <c:pt idx="37029">
                  <c:v>148.08970720836399</c:v>
                </c:pt>
                <c:pt idx="37030">
                  <c:v>148.09810700851801</c:v>
                </c:pt>
                <c:pt idx="37031">
                  <c:v>148.104385491703</c:v>
                </c:pt>
                <c:pt idx="37032">
                  <c:v>148.108426968342</c:v>
                </c:pt>
                <c:pt idx="37033">
                  <c:v>148.11654999996099</c:v>
                </c:pt>
                <c:pt idx="37034">
                  <c:v>148.116832567438</c:v>
                </c:pt>
                <c:pt idx="37035">
                  <c:v>148.11771932790299</c:v>
                </c:pt>
                <c:pt idx="37036">
                  <c:v>148.121314233193</c:v>
                </c:pt>
                <c:pt idx="37037">
                  <c:v>148.12302677327699</c:v>
                </c:pt>
                <c:pt idx="37038">
                  <c:v>148.12494064793501</c:v>
                </c:pt>
                <c:pt idx="37039">
                  <c:v>148.12632858813799</c:v>
                </c:pt>
                <c:pt idx="37040">
                  <c:v>148.12219818901099</c:v>
                </c:pt>
                <c:pt idx="37041">
                  <c:v>148.11258209520599</c:v>
                </c:pt>
                <c:pt idx="37042">
                  <c:v>148.10176163000301</c:v>
                </c:pt>
                <c:pt idx="37043">
                  <c:v>148.09239012186299</c:v>
                </c:pt>
                <c:pt idx="37044">
                  <c:v>148.08408812970001</c:v>
                </c:pt>
                <c:pt idx="37045">
                  <c:v>148.06903016029301</c:v>
                </c:pt>
                <c:pt idx="37046">
                  <c:v>148.04639142861799</c:v>
                </c:pt>
                <c:pt idx="37047">
                  <c:v>148.028776387146</c:v>
                </c:pt>
                <c:pt idx="37048">
                  <c:v>148.02402358205299</c:v>
                </c:pt>
                <c:pt idx="37049">
                  <c:v>148.02001381697499</c:v>
                </c:pt>
                <c:pt idx="37050">
                  <c:v>148.01426339374299</c:v>
                </c:pt>
                <c:pt idx="37051">
                  <c:v>148.00335829203399</c:v>
                </c:pt>
                <c:pt idx="37052">
                  <c:v>147.98773726242999</c:v>
                </c:pt>
                <c:pt idx="37053">
                  <c:v>147.97287162614501</c:v>
                </c:pt>
                <c:pt idx="37054">
                  <c:v>147.95651836144401</c:v>
                </c:pt>
                <c:pt idx="37055">
                  <c:v>147.942433589546</c:v>
                </c:pt>
                <c:pt idx="37056">
                  <c:v>147.932379163245</c:v>
                </c:pt>
                <c:pt idx="37057">
                  <c:v>147.92870999996501</c:v>
                </c:pt>
                <c:pt idx="37058">
                  <c:v>147.92717009683199</c:v>
                </c:pt>
                <c:pt idx="37059">
                  <c:v>147.928892046237</c:v>
                </c:pt>
                <c:pt idx="37060">
                  <c:v>147.933304122587</c:v>
                </c:pt>
                <c:pt idx="37061">
                  <c:v>147.93397066407701</c:v>
                </c:pt>
                <c:pt idx="37062">
                  <c:v>147.93222683521199</c:v>
                </c:pt>
                <c:pt idx="37063">
                  <c:v>147.93001047820701</c:v>
                </c:pt>
                <c:pt idx="37064">
                  <c:v>147.92882955101399</c:v>
                </c:pt>
                <c:pt idx="37065">
                  <c:v>147.93232073079301</c:v>
                </c:pt>
                <c:pt idx="37066">
                  <c:v>147.93775499091001</c:v>
                </c:pt>
                <c:pt idx="37067">
                  <c:v>147.94118173607899</c:v>
                </c:pt>
                <c:pt idx="37068">
                  <c:v>147.93927803212901</c:v>
                </c:pt>
                <c:pt idx="37069">
                  <c:v>147.93691220416099</c:v>
                </c:pt>
                <c:pt idx="37070">
                  <c:v>147.93536841333199</c:v>
                </c:pt>
                <c:pt idx="37071">
                  <c:v>147.93201000005601</c:v>
                </c:pt>
                <c:pt idx="37072">
                  <c:v>147.93201000005399</c:v>
                </c:pt>
                <c:pt idx="37073">
                  <c:v>147.91185096557999</c:v>
                </c:pt>
                <c:pt idx="37074">
                  <c:v>147.90430999997</c:v>
                </c:pt>
                <c:pt idx="37075">
                  <c:v>147.90149736240801</c:v>
                </c:pt>
                <c:pt idx="37076">
                  <c:v>147.89675802133101</c:v>
                </c:pt>
                <c:pt idx="37077">
                  <c:v>147.89176671457</c:v>
                </c:pt>
                <c:pt idx="37078">
                  <c:v>147.88655430173</c:v>
                </c:pt>
                <c:pt idx="37079">
                  <c:v>147.883144396863</c:v>
                </c:pt>
                <c:pt idx="37080">
                  <c:v>147.88217436988299</c:v>
                </c:pt>
                <c:pt idx="37081">
                  <c:v>147.88135101227999</c:v>
                </c:pt>
                <c:pt idx="37082">
                  <c:v>147.87749845738699</c:v>
                </c:pt>
                <c:pt idx="37083">
                  <c:v>147.87057000000601</c:v>
                </c:pt>
                <c:pt idx="37084">
                  <c:v>147.86802070379099</c:v>
                </c:pt>
                <c:pt idx="37085">
                  <c:v>147.86045531916201</c:v>
                </c:pt>
                <c:pt idx="37086">
                  <c:v>147.85323741190399</c:v>
                </c:pt>
                <c:pt idx="37087">
                  <c:v>147.84318293017199</c:v>
                </c:pt>
                <c:pt idx="37088">
                  <c:v>147.834725984329</c:v>
                </c:pt>
                <c:pt idx="37089">
                  <c:v>147.830827843968</c:v>
                </c:pt>
                <c:pt idx="37090">
                  <c:v>147.82771560822201</c:v>
                </c:pt>
                <c:pt idx="37091">
                  <c:v>147.82759446222201</c:v>
                </c:pt>
                <c:pt idx="37092">
                  <c:v>147.82310598155999</c:v>
                </c:pt>
                <c:pt idx="37093">
                  <c:v>147.822498198641</c:v>
                </c:pt>
                <c:pt idx="37094">
                  <c:v>147.82310127010999</c:v>
                </c:pt>
                <c:pt idx="37095">
                  <c:v>147.82491895800399</c:v>
                </c:pt>
                <c:pt idx="37096">
                  <c:v>147.83260000002099</c:v>
                </c:pt>
                <c:pt idx="37097">
                  <c:v>147.84381264068699</c:v>
                </c:pt>
                <c:pt idx="37098">
                  <c:v>147.85440101264999</c:v>
                </c:pt>
                <c:pt idx="37099">
                  <c:v>147.87400461029</c:v>
                </c:pt>
                <c:pt idx="37100">
                  <c:v>147.89100466985701</c:v>
                </c:pt>
                <c:pt idx="37101">
                  <c:v>147.89725732348199</c:v>
                </c:pt>
                <c:pt idx="37102">
                  <c:v>147.90205176185799</c:v>
                </c:pt>
                <c:pt idx="37103">
                  <c:v>147.90727288327801</c:v>
                </c:pt>
                <c:pt idx="37104">
                  <c:v>147.908544482286</c:v>
                </c:pt>
                <c:pt idx="37105">
                  <c:v>147.900807435443</c:v>
                </c:pt>
                <c:pt idx="37106">
                  <c:v>147.89838620319199</c:v>
                </c:pt>
                <c:pt idx="37107">
                  <c:v>147.89982458311599</c:v>
                </c:pt>
                <c:pt idx="37108">
                  <c:v>147.89861106732701</c:v>
                </c:pt>
                <c:pt idx="37109">
                  <c:v>147.90067999997299</c:v>
                </c:pt>
                <c:pt idx="37110">
                  <c:v>147.903820806596</c:v>
                </c:pt>
                <c:pt idx="37111">
                  <c:v>147.90218837147</c:v>
                </c:pt>
                <c:pt idx="37112">
                  <c:v>147.89536101219301</c:v>
                </c:pt>
                <c:pt idx="37113">
                  <c:v>147.88975074692101</c:v>
                </c:pt>
                <c:pt idx="37114">
                  <c:v>147.88319266641699</c:v>
                </c:pt>
                <c:pt idx="37115">
                  <c:v>147.87780438972101</c:v>
                </c:pt>
                <c:pt idx="37116">
                  <c:v>147.877605944267</c:v>
                </c:pt>
                <c:pt idx="37117">
                  <c:v>147.878176257246</c:v>
                </c:pt>
                <c:pt idx="37118">
                  <c:v>147.8781042727</c:v>
                </c:pt>
                <c:pt idx="37119">
                  <c:v>147.88061193120399</c:v>
                </c:pt>
                <c:pt idx="37120">
                  <c:v>147.88787902792899</c:v>
                </c:pt>
                <c:pt idx="37121">
                  <c:v>147.89732326883501</c:v>
                </c:pt>
                <c:pt idx="37122">
                  <c:v>147.913754147459</c:v>
                </c:pt>
                <c:pt idx="37123">
                  <c:v>147.92967957334301</c:v>
                </c:pt>
                <c:pt idx="37124">
                  <c:v>147.94249999994099</c:v>
                </c:pt>
                <c:pt idx="37125">
                  <c:v>147.95191672047699</c:v>
                </c:pt>
                <c:pt idx="37126">
                  <c:v>147.959426879609</c:v>
                </c:pt>
                <c:pt idx="37127">
                  <c:v>147.96140052650199</c:v>
                </c:pt>
                <c:pt idx="37128">
                  <c:v>147.961229927234</c:v>
                </c:pt>
                <c:pt idx="37129">
                  <c:v>147.96064076894299</c:v>
                </c:pt>
                <c:pt idx="37130">
                  <c:v>147.959704003094</c:v>
                </c:pt>
                <c:pt idx="37131">
                  <c:v>147.96257437227499</c:v>
                </c:pt>
                <c:pt idx="37132">
                  <c:v>147.97415741524699</c:v>
                </c:pt>
                <c:pt idx="37133">
                  <c:v>147.98702548673501</c:v>
                </c:pt>
                <c:pt idx="37134">
                  <c:v>148.00667772299201</c:v>
                </c:pt>
                <c:pt idx="37135">
                  <c:v>148.02966904135101</c:v>
                </c:pt>
                <c:pt idx="37136">
                  <c:v>148.05051712666199</c:v>
                </c:pt>
                <c:pt idx="37137">
                  <c:v>148.082247143014</c:v>
                </c:pt>
                <c:pt idx="37138">
                  <c:v>148.12125862091901</c:v>
                </c:pt>
                <c:pt idx="37139">
                  <c:v>148.140114555613</c:v>
                </c:pt>
                <c:pt idx="37140">
                  <c:v>148.15496692045701</c:v>
                </c:pt>
                <c:pt idx="37141">
                  <c:v>148.16592612098901</c:v>
                </c:pt>
                <c:pt idx="37142">
                  <c:v>148.17842405789699</c:v>
                </c:pt>
                <c:pt idx="37143">
                  <c:v>148.19195837477599</c:v>
                </c:pt>
                <c:pt idx="37144">
                  <c:v>148.198262006345</c:v>
                </c:pt>
                <c:pt idx="37145">
                  <c:v>148.19360063865301</c:v>
                </c:pt>
                <c:pt idx="37146">
                  <c:v>148.18739198339699</c:v>
                </c:pt>
                <c:pt idx="37147">
                  <c:v>148.17723487288501</c:v>
                </c:pt>
                <c:pt idx="37148">
                  <c:v>148.16941999999401</c:v>
                </c:pt>
                <c:pt idx="37149">
                  <c:v>148.16018253518999</c:v>
                </c:pt>
                <c:pt idx="37150">
                  <c:v>148.15235781376401</c:v>
                </c:pt>
                <c:pt idx="37151">
                  <c:v>148.14585507874901</c:v>
                </c:pt>
                <c:pt idx="37152">
                  <c:v>148.13908802013199</c:v>
                </c:pt>
                <c:pt idx="37153">
                  <c:v>148.12838165862999</c:v>
                </c:pt>
                <c:pt idx="37154">
                  <c:v>148.11661954505399</c:v>
                </c:pt>
                <c:pt idx="37155">
                  <c:v>148.105648418318</c:v>
                </c:pt>
                <c:pt idx="37156">
                  <c:v>148.09207571709999</c:v>
                </c:pt>
                <c:pt idx="37157">
                  <c:v>148.07594650833099</c:v>
                </c:pt>
                <c:pt idx="37158">
                  <c:v>148.05907049564999</c:v>
                </c:pt>
                <c:pt idx="37159">
                  <c:v>148.033976837301</c:v>
                </c:pt>
                <c:pt idx="37160">
                  <c:v>148.00894074321801</c:v>
                </c:pt>
                <c:pt idx="37161">
                  <c:v>147.98825557029201</c:v>
                </c:pt>
                <c:pt idx="37162">
                  <c:v>147.96342784107699</c:v>
                </c:pt>
                <c:pt idx="37163">
                  <c:v>147.92995323468699</c:v>
                </c:pt>
                <c:pt idx="37164">
                  <c:v>147.91224420894301</c:v>
                </c:pt>
                <c:pt idx="37165">
                  <c:v>147.90437165797101</c:v>
                </c:pt>
                <c:pt idx="37166">
                  <c:v>147.89460495396401</c:v>
                </c:pt>
                <c:pt idx="37167">
                  <c:v>147.888157632218</c:v>
                </c:pt>
                <c:pt idx="37168">
                  <c:v>147.88773441087301</c:v>
                </c:pt>
                <c:pt idx="37169">
                  <c:v>147.891457952335</c:v>
                </c:pt>
                <c:pt idx="37170">
                  <c:v>147.894313452424</c:v>
                </c:pt>
                <c:pt idx="37171">
                  <c:v>147.89312296238501</c:v>
                </c:pt>
                <c:pt idx="37172">
                  <c:v>147.89490611084199</c:v>
                </c:pt>
                <c:pt idx="37173">
                  <c:v>147.90140405595699</c:v>
                </c:pt>
                <c:pt idx="37174">
                  <c:v>147.91164000002399</c:v>
                </c:pt>
                <c:pt idx="37175">
                  <c:v>147.91164000002399</c:v>
                </c:pt>
                <c:pt idx="37176">
                  <c:v>147.90800793298399</c:v>
                </c:pt>
                <c:pt idx="37177">
                  <c:v>147.90037036615001</c:v>
                </c:pt>
                <c:pt idx="37178">
                  <c:v>147.90097387477499</c:v>
                </c:pt>
                <c:pt idx="37179">
                  <c:v>147.90743319523699</c:v>
                </c:pt>
                <c:pt idx="37180">
                  <c:v>147.918013216362</c:v>
                </c:pt>
                <c:pt idx="37181">
                  <c:v>147.93241319705299</c:v>
                </c:pt>
                <c:pt idx="37182">
                  <c:v>147.947330235978</c:v>
                </c:pt>
                <c:pt idx="37183">
                  <c:v>147.95461769133999</c:v>
                </c:pt>
                <c:pt idx="37184">
                  <c:v>147.95578618293399</c:v>
                </c:pt>
                <c:pt idx="37185">
                  <c:v>147.95679448681099</c:v>
                </c:pt>
                <c:pt idx="37186">
                  <c:v>147.95401824006501</c:v>
                </c:pt>
                <c:pt idx="37187">
                  <c:v>147.949689999984</c:v>
                </c:pt>
                <c:pt idx="37188">
                  <c:v>147.940988028736</c:v>
                </c:pt>
                <c:pt idx="37189">
                  <c:v>147.933854832245</c:v>
                </c:pt>
                <c:pt idx="37190">
                  <c:v>147.92719127496599</c:v>
                </c:pt>
                <c:pt idx="37191">
                  <c:v>147.923030157895</c:v>
                </c:pt>
                <c:pt idx="37192">
                  <c:v>147.921961438804</c:v>
                </c:pt>
                <c:pt idx="37193">
                  <c:v>147.92014365912101</c:v>
                </c:pt>
                <c:pt idx="37194">
                  <c:v>147.91366950100399</c:v>
                </c:pt>
                <c:pt idx="37195">
                  <c:v>147.907167054534</c:v>
                </c:pt>
                <c:pt idx="37196">
                  <c:v>147.90871884300199</c:v>
                </c:pt>
                <c:pt idx="37197">
                  <c:v>147.91169955136101</c:v>
                </c:pt>
                <c:pt idx="37198">
                  <c:v>147.91878197106999</c:v>
                </c:pt>
                <c:pt idx="37199">
                  <c:v>147.92681991404999</c:v>
                </c:pt>
                <c:pt idx="37200">
                  <c:v>147.94015347391399</c:v>
                </c:pt>
                <c:pt idx="37201">
                  <c:v>147.95842000002801</c:v>
                </c:pt>
                <c:pt idx="37202">
                  <c:v>147.97488673807501</c:v>
                </c:pt>
                <c:pt idx="37203">
                  <c:v>147.99295164999799</c:v>
                </c:pt>
                <c:pt idx="37204">
                  <c:v>148.01610489630701</c:v>
                </c:pt>
                <c:pt idx="37205">
                  <c:v>148.03968636738301</c:v>
                </c:pt>
                <c:pt idx="37206">
                  <c:v>148.05988696077</c:v>
                </c:pt>
                <c:pt idx="37207">
                  <c:v>148.078805538983</c:v>
                </c:pt>
                <c:pt idx="37208">
                  <c:v>148.09606274696</c:v>
                </c:pt>
                <c:pt idx="37209">
                  <c:v>148.107056205818</c:v>
                </c:pt>
                <c:pt idx="37210">
                  <c:v>148.11355582879401</c:v>
                </c:pt>
                <c:pt idx="37211">
                  <c:v>148.120081693348</c:v>
                </c:pt>
                <c:pt idx="37212">
                  <c:v>148.124840536856</c:v>
                </c:pt>
                <c:pt idx="37213">
                  <c:v>148.11601828036899</c:v>
                </c:pt>
                <c:pt idx="37214">
                  <c:v>148.10402723609801</c:v>
                </c:pt>
                <c:pt idx="37215">
                  <c:v>148.09258781711</c:v>
                </c:pt>
                <c:pt idx="37216">
                  <c:v>148.073183188884</c:v>
                </c:pt>
                <c:pt idx="37217">
                  <c:v>148.04959712466001</c:v>
                </c:pt>
                <c:pt idx="37218">
                  <c:v>148.03371118161101</c:v>
                </c:pt>
                <c:pt idx="37219">
                  <c:v>148.01441188543001</c:v>
                </c:pt>
                <c:pt idx="37220">
                  <c:v>147.99636769209599</c:v>
                </c:pt>
                <c:pt idx="37221">
                  <c:v>147.983840072622</c:v>
                </c:pt>
                <c:pt idx="37222">
                  <c:v>147.96917542581099</c:v>
                </c:pt>
                <c:pt idx="37223">
                  <c:v>147.95377203001999</c:v>
                </c:pt>
                <c:pt idx="37224">
                  <c:v>147.94443244131301</c:v>
                </c:pt>
                <c:pt idx="37225">
                  <c:v>147.941433053238</c:v>
                </c:pt>
                <c:pt idx="37226">
                  <c:v>147.94212136118099</c:v>
                </c:pt>
                <c:pt idx="37227">
                  <c:v>147.94195491101499</c:v>
                </c:pt>
                <c:pt idx="37228">
                  <c:v>147.94717807525399</c:v>
                </c:pt>
                <c:pt idx="37229">
                  <c:v>147.95020999996601</c:v>
                </c:pt>
                <c:pt idx="37230">
                  <c:v>147.947437328143</c:v>
                </c:pt>
                <c:pt idx="37231">
                  <c:v>147.943033534948</c:v>
                </c:pt>
                <c:pt idx="37232">
                  <c:v>147.93502775725</c:v>
                </c:pt>
                <c:pt idx="37233">
                  <c:v>147.92454196285999</c:v>
                </c:pt>
                <c:pt idx="37234">
                  <c:v>147.91469731452401</c:v>
                </c:pt>
                <c:pt idx="37235">
                  <c:v>147.906880132091</c:v>
                </c:pt>
                <c:pt idx="37236">
                  <c:v>147.90126568028001</c:v>
                </c:pt>
                <c:pt idx="37237">
                  <c:v>147.89838669292999</c:v>
                </c:pt>
                <c:pt idx="37238">
                  <c:v>147.89574435062599</c:v>
                </c:pt>
                <c:pt idx="37239">
                  <c:v>147.888716005812</c:v>
                </c:pt>
                <c:pt idx="37240">
                  <c:v>147.881435870362</c:v>
                </c:pt>
                <c:pt idx="37241">
                  <c:v>147.87140925587499</c:v>
                </c:pt>
                <c:pt idx="37242">
                  <c:v>147.85688773498501</c:v>
                </c:pt>
                <c:pt idx="37243">
                  <c:v>147.84539668391699</c:v>
                </c:pt>
                <c:pt idx="37244">
                  <c:v>147.836589999973</c:v>
                </c:pt>
                <c:pt idx="37245">
                  <c:v>147.82919952850099</c:v>
                </c:pt>
                <c:pt idx="37246">
                  <c:v>147.8196772165</c:v>
                </c:pt>
                <c:pt idx="37247">
                  <c:v>147.81141740030199</c:v>
                </c:pt>
                <c:pt idx="37248">
                  <c:v>147.80610937564799</c:v>
                </c:pt>
                <c:pt idx="37249">
                  <c:v>147.80009592551201</c:v>
                </c:pt>
                <c:pt idx="37250">
                  <c:v>147.796054790228</c:v>
                </c:pt>
                <c:pt idx="37251">
                  <c:v>147.798930756348</c:v>
                </c:pt>
                <c:pt idx="37252">
                  <c:v>147.804958845535</c:v>
                </c:pt>
                <c:pt idx="37253">
                  <c:v>147.810753079563</c:v>
                </c:pt>
                <c:pt idx="37254">
                  <c:v>147.81123795302699</c:v>
                </c:pt>
                <c:pt idx="37255">
                  <c:v>147.81403900273099</c:v>
                </c:pt>
                <c:pt idx="37256">
                  <c:v>147.82034499524801</c:v>
                </c:pt>
                <c:pt idx="37257">
                  <c:v>147.832863212185</c:v>
                </c:pt>
                <c:pt idx="37258">
                  <c:v>147.84449339114499</c:v>
                </c:pt>
                <c:pt idx="37259">
                  <c:v>147.85248676680499</c:v>
                </c:pt>
                <c:pt idx="37260">
                  <c:v>147.86059999998801</c:v>
                </c:pt>
                <c:pt idx="37261">
                  <c:v>147.86000227758399</c:v>
                </c:pt>
                <c:pt idx="37262">
                  <c:v>147.860828675199</c:v>
                </c:pt>
                <c:pt idx="37263">
                  <c:v>147.86765261493201</c:v>
                </c:pt>
                <c:pt idx="37264">
                  <c:v>147.87598118084901</c:v>
                </c:pt>
                <c:pt idx="37265">
                  <c:v>147.88640210143299</c:v>
                </c:pt>
                <c:pt idx="37266">
                  <c:v>147.896609535984</c:v>
                </c:pt>
                <c:pt idx="37267">
                  <c:v>147.905032815634</c:v>
                </c:pt>
                <c:pt idx="37268">
                  <c:v>147.90692299456899</c:v>
                </c:pt>
                <c:pt idx="37269">
                  <c:v>147.90708239854499</c:v>
                </c:pt>
                <c:pt idx="37270">
                  <c:v>147.900915819088</c:v>
                </c:pt>
                <c:pt idx="37271">
                  <c:v>147.899190575273</c:v>
                </c:pt>
                <c:pt idx="37272">
                  <c:v>147.90302000004201</c:v>
                </c:pt>
                <c:pt idx="37273">
                  <c:v>147.90855000001901</c:v>
                </c:pt>
                <c:pt idx="37274">
                  <c:v>147.90972035619501</c:v>
                </c:pt>
                <c:pt idx="37275">
                  <c:v>147.908594580531</c:v>
                </c:pt>
                <c:pt idx="37276">
                  <c:v>147.905485432695</c:v>
                </c:pt>
                <c:pt idx="37277">
                  <c:v>147.90200863534599</c:v>
                </c:pt>
                <c:pt idx="37278">
                  <c:v>147.89676791404199</c:v>
                </c:pt>
                <c:pt idx="37279">
                  <c:v>147.88697986429</c:v>
                </c:pt>
                <c:pt idx="37280">
                  <c:v>147.87688708003901</c:v>
                </c:pt>
                <c:pt idx="37281">
                  <c:v>147.868899999956</c:v>
                </c:pt>
                <c:pt idx="37282">
                  <c:v>147.868318932807</c:v>
                </c:pt>
                <c:pt idx="37283">
                  <c:v>147.861342346881</c:v>
                </c:pt>
                <c:pt idx="37284">
                  <c:v>147.85883000001101</c:v>
                </c:pt>
                <c:pt idx="37285">
                  <c:v>147.862705840079</c:v>
                </c:pt>
                <c:pt idx="37286">
                  <c:v>147.867277676344</c:v>
                </c:pt>
                <c:pt idx="37287">
                  <c:v>147.86946158825299</c:v>
                </c:pt>
                <c:pt idx="37288">
                  <c:v>147.87414020618499</c:v>
                </c:pt>
                <c:pt idx="37289">
                  <c:v>147.88005725548101</c:v>
                </c:pt>
                <c:pt idx="37290">
                  <c:v>147.88505760834499</c:v>
                </c:pt>
                <c:pt idx="37291">
                  <c:v>147.892019169072</c:v>
                </c:pt>
                <c:pt idx="37292">
                  <c:v>147.89877960713699</c:v>
                </c:pt>
                <c:pt idx="37293">
                  <c:v>147.905888864166</c:v>
                </c:pt>
                <c:pt idx="37294">
                  <c:v>147.91034413972301</c:v>
                </c:pt>
                <c:pt idx="37295">
                  <c:v>147.91464564695301</c:v>
                </c:pt>
                <c:pt idx="37296">
                  <c:v>147.91663999996501</c:v>
                </c:pt>
                <c:pt idx="37297">
                  <c:v>147.91417649431801</c:v>
                </c:pt>
                <c:pt idx="37298">
                  <c:v>147.90932861322801</c:v>
                </c:pt>
                <c:pt idx="37299">
                  <c:v>147.90012990594499</c:v>
                </c:pt>
                <c:pt idx="37300">
                  <c:v>147.890753687211</c:v>
                </c:pt>
                <c:pt idx="37301">
                  <c:v>147.882993481971</c:v>
                </c:pt>
                <c:pt idx="37302">
                  <c:v>147.88071587362299</c:v>
                </c:pt>
                <c:pt idx="37303">
                  <c:v>147.88331889179099</c:v>
                </c:pt>
                <c:pt idx="37304">
                  <c:v>147.88712976175501</c:v>
                </c:pt>
                <c:pt idx="37305">
                  <c:v>147.88944396996399</c:v>
                </c:pt>
                <c:pt idx="37306">
                  <c:v>147.89274490157101</c:v>
                </c:pt>
                <c:pt idx="37307">
                  <c:v>147.89843009965199</c:v>
                </c:pt>
                <c:pt idx="37308">
                  <c:v>147.906037219403</c:v>
                </c:pt>
                <c:pt idx="37309">
                  <c:v>147.90725233078601</c:v>
                </c:pt>
                <c:pt idx="37310">
                  <c:v>147.90536244114</c:v>
                </c:pt>
                <c:pt idx="37311">
                  <c:v>147.90314999998</c:v>
                </c:pt>
                <c:pt idx="37312">
                  <c:v>147.90462163130499</c:v>
                </c:pt>
                <c:pt idx="37313">
                  <c:v>147.909347313474</c:v>
                </c:pt>
                <c:pt idx="37314">
                  <c:v>147.913591417346</c:v>
                </c:pt>
                <c:pt idx="37315">
                  <c:v>147.913445277926</c:v>
                </c:pt>
                <c:pt idx="37316">
                  <c:v>147.91554544854301</c:v>
                </c:pt>
                <c:pt idx="37317">
                  <c:v>147.92086756390501</c:v>
                </c:pt>
                <c:pt idx="37318">
                  <c:v>147.923849019317</c:v>
                </c:pt>
                <c:pt idx="37319">
                  <c:v>147.925707887215</c:v>
                </c:pt>
                <c:pt idx="37320">
                  <c:v>147.92561010397</c:v>
                </c:pt>
                <c:pt idx="37321">
                  <c:v>147.92417206975901</c:v>
                </c:pt>
                <c:pt idx="37322">
                  <c:v>147.925070345065</c:v>
                </c:pt>
                <c:pt idx="37323">
                  <c:v>147.93108472793199</c:v>
                </c:pt>
                <c:pt idx="37324">
                  <c:v>147.93378999998299</c:v>
                </c:pt>
                <c:pt idx="37325">
                  <c:v>147.939457103065</c:v>
                </c:pt>
                <c:pt idx="37326">
                  <c:v>147.945987489553</c:v>
                </c:pt>
                <c:pt idx="37327">
                  <c:v>147.955577588057</c:v>
                </c:pt>
                <c:pt idx="37328">
                  <c:v>147.966848949769</c:v>
                </c:pt>
                <c:pt idx="37329">
                  <c:v>147.97685456436801</c:v>
                </c:pt>
                <c:pt idx="37330">
                  <c:v>147.98467883090501</c:v>
                </c:pt>
                <c:pt idx="37331">
                  <c:v>147.992718568952</c:v>
                </c:pt>
                <c:pt idx="37332">
                  <c:v>147.998290389734</c:v>
                </c:pt>
                <c:pt idx="37333">
                  <c:v>147.99589453451</c:v>
                </c:pt>
                <c:pt idx="37334">
                  <c:v>147.98676803908299</c:v>
                </c:pt>
                <c:pt idx="37335">
                  <c:v>147.978409315302</c:v>
                </c:pt>
                <c:pt idx="37336">
                  <c:v>147.97762105196</c:v>
                </c:pt>
                <c:pt idx="37337">
                  <c:v>147.97901832811499</c:v>
                </c:pt>
                <c:pt idx="37338">
                  <c:v>147.97454622519501</c:v>
                </c:pt>
                <c:pt idx="37339">
                  <c:v>147.96845961255599</c:v>
                </c:pt>
                <c:pt idx="37340">
                  <c:v>147.96134241826601</c:v>
                </c:pt>
                <c:pt idx="37341">
                  <c:v>147.95240517028901</c:v>
                </c:pt>
                <c:pt idx="37342">
                  <c:v>147.94531456536001</c:v>
                </c:pt>
                <c:pt idx="37343">
                  <c:v>147.94303892167301</c:v>
                </c:pt>
                <c:pt idx="37344">
                  <c:v>147.94671579493101</c:v>
                </c:pt>
                <c:pt idx="37345">
                  <c:v>147.955582939957</c:v>
                </c:pt>
                <c:pt idx="37346">
                  <c:v>147.95469679230499</c:v>
                </c:pt>
                <c:pt idx="37347">
                  <c:v>147.95606527381801</c:v>
                </c:pt>
                <c:pt idx="37348">
                  <c:v>147.95763000003399</c:v>
                </c:pt>
                <c:pt idx="37349">
                  <c:v>147.950660239076</c:v>
                </c:pt>
                <c:pt idx="37350">
                  <c:v>147.951072941604</c:v>
                </c:pt>
                <c:pt idx="37351">
                  <c:v>147.953395075814</c:v>
                </c:pt>
                <c:pt idx="37352">
                  <c:v>147.95473872456901</c:v>
                </c:pt>
                <c:pt idx="37353">
                  <c:v>147.95094310144501</c:v>
                </c:pt>
                <c:pt idx="37354">
                  <c:v>147.94562084181001</c:v>
                </c:pt>
                <c:pt idx="37355">
                  <c:v>147.94601487467901</c:v>
                </c:pt>
                <c:pt idx="37356">
                  <c:v>147.94951879294501</c:v>
                </c:pt>
                <c:pt idx="37357">
                  <c:v>147.95409610644199</c:v>
                </c:pt>
                <c:pt idx="37358">
                  <c:v>147.96304048887399</c:v>
                </c:pt>
                <c:pt idx="37359">
                  <c:v>147.96888181937899</c:v>
                </c:pt>
                <c:pt idx="37360">
                  <c:v>147.97504933947701</c:v>
                </c:pt>
                <c:pt idx="37361">
                  <c:v>147.980301114957</c:v>
                </c:pt>
                <c:pt idx="37362">
                  <c:v>147.98442000005701</c:v>
                </c:pt>
                <c:pt idx="37363">
                  <c:v>147.97870858938299</c:v>
                </c:pt>
                <c:pt idx="37364">
                  <c:v>147.96889429385101</c:v>
                </c:pt>
                <c:pt idx="37365">
                  <c:v>147.96819600087099</c:v>
                </c:pt>
                <c:pt idx="37366">
                  <c:v>147.96755308508401</c:v>
                </c:pt>
                <c:pt idx="37367">
                  <c:v>147.965690020511</c:v>
                </c:pt>
                <c:pt idx="37368">
                  <c:v>147.965114582463</c:v>
                </c:pt>
                <c:pt idx="37369">
                  <c:v>147.96296690424401</c:v>
                </c:pt>
                <c:pt idx="37370">
                  <c:v>147.961374165828</c:v>
                </c:pt>
                <c:pt idx="37371">
                  <c:v>147.957733640188</c:v>
                </c:pt>
                <c:pt idx="37372">
                  <c:v>147.95402555134601</c:v>
                </c:pt>
                <c:pt idx="37373">
                  <c:v>147.94935999997901</c:v>
                </c:pt>
                <c:pt idx="37374">
                  <c:v>147.94754977730099</c:v>
                </c:pt>
                <c:pt idx="37375">
                  <c:v>147.94084860474101</c:v>
                </c:pt>
                <c:pt idx="37376">
                  <c:v>147.93163697200899</c:v>
                </c:pt>
                <c:pt idx="37377">
                  <c:v>147.92119234606699</c:v>
                </c:pt>
                <c:pt idx="37378">
                  <c:v>147.91022828201801</c:v>
                </c:pt>
                <c:pt idx="37379">
                  <c:v>147.90279467548399</c:v>
                </c:pt>
                <c:pt idx="37380">
                  <c:v>147.89835895764099</c:v>
                </c:pt>
                <c:pt idx="37381">
                  <c:v>147.889814197308</c:v>
                </c:pt>
                <c:pt idx="37382">
                  <c:v>147.88806123246999</c:v>
                </c:pt>
                <c:pt idx="37383">
                  <c:v>147.89260124639301</c:v>
                </c:pt>
                <c:pt idx="37384">
                  <c:v>147.908079999975</c:v>
                </c:pt>
                <c:pt idx="37385">
                  <c:v>147.92022720739999</c:v>
                </c:pt>
                <c:pt idx="37386">
                  <c:v>147.93226977776399</c:v>
                </c:pt>
                <c:pt idx="37387">
                  <c:v>147.942497252941</c:v>
                </c:pt>
                <c:pt idx="37388">
                  <c:v>147.949174582648</c:v>
                </c:pt>
                <c:pt idx="37389">
                  <c:v>147.95323828575999</c:v>
                </c:pt>
                <c:pt idx="37390">
                  <c:v>147.95224651118801</c:v>
                </c:pt>
                <c:pt idx="37391">
                  <c:v>147.95005947202901</c:v>
                </c:pt>
                <c:pt idx="37392">
                  <c:v>147.949980000024</c:v>
                </c:pt>
                <c:pt idx="37393">
                  <c:v>147.948613776576</c:v>
                </c:pt>
                <c:pt idx="37394">
                  <c:v>147.942801204342</c:v>
                </c:pt>
                <c:pt idx="37395">
                  <c:v>147.9357648628</c:v>
                </c:pt>
                <c:pt idx="37396">
                  <c:v>147.93793534520799</c:v>
                </c:pt>
                <c:pt idx="37397">
                  <c:v>147.939390486257</c:v>
                </c:pt>
                <c:pt idx="37398">
                  <c:v>147.942326758825</c:v>
                </c:pt>
                <c:pt idx="37399">
                  <c:v>147.948566612945</c:v>
                </c:pt>
                <c:pt idx="37400">
                  <c:v>147.95667000000901</c:v>
                </c:pt>
                <c:pt idx="37401">
                  <c:v>147.968089421673</c:v>
                </c:pt>
                <c:pt idx="37402">
                  <c:v>147.982440839867</c:v>
                </c:pt>
                <c:pt idx="37403">
                  <c:v>147.99373976692701</c:v>
                </c:pt>
                <c:pt idx="37404">
                  <c:v>148.00369820675701</c:v>
                </c:pt>
                <c:pt idx="37405">
                  <c:v>148.011783579281</c:v>
                </c:pt>
                <c:pt idx="37406">
                  <c:v>148.01738687295</c:v>
                </c:pt>
                <c:pt idx="37407">
                  <c:v>148.020652742972</c:v>
                </c:pt>
                <c:pt idx="37408">
                  <c:v>148.02225926284501</c:v>
                </c:pt>
                <c:pt idx="37409">
                  <c:v>148.02796031064301</c:v>
                </c:pt>
                <c:pt idx="37410">
                  <c:v>148.0354847321</c:v>
                </c:pt>
                <c:pt idx="37411">
                  <c:v>148.04209919985499</c:v>
                </c:pt>
                <c:pt idx="37412">
                  <c:v>148.052008665702</c:v>
                </c:pt>
                <c:pt idx="37413">
                  <c:v>148.05969000002099</c:v>
                </c:pt>
                <c:pt idx="37414">
                  <c:v>148.058817306279</c:v>
                </c:pt>
                <c:pt idx="37415">
                  <c:v>148.05931710186999</c:v>
                </c:pt>
                <c:pt idx="37416">
                  <c:v>148.06270363056001</c:v>
                </c:pt>
                <c:pt idx="37417">
                  <c:v>148.06163687520601</c:v>
                </c:pt>
                <c:pt idx="37418">
                  <c:v>148.05511047692801</c:v>
                </c:pt>
                <c:pt idx="37419">
                  <c:v>148.04384228527701</c:v>
                </c:pt>
                <c:pt idx="37420">
                  <c:v>148.031710863239</c:v>
                </c:pt>
                <c:pt idx="37421">
                  <c:v>148.02016609037199</c:v>
                </c:pt>
                <c:pt idx="37422">
                  <c:v>148.006982154133</c:v>
                </c:pt>
                <c:pt idx="37423">
                  <c:v>147.98892598270101</c:v>
                </c:pt>
                <c:pt idx="37424">
                  <c:v>147.969579124007</c:v>
                </c:pt>
                <c:pt idx="37425">
                  <c:v>147.95484818573101</c:v>
                </c:pt>
                <c:pt idx="37426">
                  <c:v>147.94176256657499</c:v>
                </c:pt>
                <c:pt idx="37427">
                  <c:v>147.92452999997101</c:v>
                </c:pt>
                <c:pt idx="37428">
                  <c:v>147.915965824495</c:v>
                </c:pt>
                <c:pt idx="37429">
                  <c:v>147.907804048587</c:v>
                </c:pt>
                <c:pt idx="37430">
                  <c:v>147.896326093022</c:v>
                </c:pt>
                <c:pt idx="37431">
                  <c:v>147.886573848707</c:v>
                </c:pt>
                <c:pt idx="37432">
                  <c:v>147.88352725303901</c:v>
                </c:pt>
                <c:pt idx="37433">
                  <c:v>147.886145370397</c:v>
                </c:pt>
                <c:pt idx="37434">
                  <c:v>147.88901918262701</c:v>
                </c:pt>
                <c:pt idx="37435">
                  <c:v>147.895419633324</c:v>
                </c:pt>
                <c:pt idx="37436">
                  <c:v>147.90276427105999</c:v>
                </c:pt>
                <c:pt idx="37437">
                  <c:v>147.91950088759501</c:v>
                </c:pt>
                <c:pt idx="37438">
                  <c:v>147.934678074521</c:v>
                </c:pt>
                <c:pt idx="37439">
                  <c:v>147.943907314575</c:v>
                </c:pt>
                <c:pt idx="37440">
                  <c:v>147.954559999986</c:v>
                </c:pt>
                <c:pt idx="37441">
                  <c:v>147.960415077063</c:v>
                </c:pt>
                <c:pt idx="37442">
                  <c:v>147.96245886398</c:v>
                </c:pt>
                <c:pt idx="37443">
                  <c:v>147.96317251939701</c:v>
                </c:pt>
                <c:pt idx="37444">
                  <c:v>147.96724610307399</c:v>
                </c:pt>
                <c:pt idx="37445">
                  <c:v>147.97100608436901</c:v>
                </c:pt>
                <c:pt idx="37446">
                  <c:v>147.97620925302201</c:v>
                </c:pt>
                <c:pt idx="37447">
                  <c:v>147.986975404839</c:v>
                </c:pt>
                <c:pt idx="37448">
                  <c:v>148.00520168045901</c:v>
                </c:pt>
                <c:pt idx="37449">
                  <c:v>148.02507053606701</c:v>
                </c:pt>
                <c:pt idx="37450">
                  <c:v>148.03696679591599</c:v>
                </c:pt>
                <c:pt idx="37451">
                  <c:v>148.05048780127399</c:v>
                </c:pt>
                <c:pt idx="37452">
                  <c:v>148.059399952391</c:v>
                </c:pt>
                <c:pt idx="37453">
                  <c:v>148.06722702835</c:v>
                </c:pt>
                <c:pt idx="37454">
                  <c:v>148.07820000003099</c:v>
                </c:pt>
                <c:pt idx="37455">
                  <c:v>148.087708652028</c:v>
                </c:pt>
                <c:pt idx="37456">
                  <c:v>148.097291512233</c:v>
                </c:pt>
                <c:pt idx="37457">
                  <c:v>148.10677870871299</c:v>
                </c:pt>
                <c:pt idx="37458">
                  <c:v>148.11894739764901</c:v>
                </c:pt>
                <c:pt idx="37459">
                  <c:v>148.130235360825</c:v>
                </c:pt>
                <c:pt idx="37460">
                  <c:v>148.133716641711</c:v>
                </c:pt>
                <c:pt idx="37461">
                  <c:v>148.135780981983</c:v>
                </c:pt>
                <c:pt idx="37462">
                  <c:v>148.13311337173801</c:v>
                </c:pt>
                <c:pt idx="37463">
                  <c:v>148.129053888464</c:v>
                </c:pt>
                <c:pt idx="37464">
                  <c:v>148.12624153889999</c:v>
                </c:pt>
                <c:pt idx="37465">
                  <c:v>148.11747979517099</c:v>
                </c:pt>
                <c:pt idx="37466">
                  <c:v>148.11028831928999</c:v>
                </c:pt>
                <c:pt idx="37467">
                  <c:v>148.10609054790899</c:v>
                </c:pt>
                <c:pt idx="37468">
                  <c:v>148.10943179533101</c:v>
                </c:pt>
                <c:pt idx="37469">
                  <c:v>148.11428999997801</c:v>
                </c:pt>
                <c:pt idx="37470">
                  <c:v>148.119805266436</c:v>
                </c:pt>
                <c:pt idx="37471">
                  <c:v>148.112775133952</c:v>
                </c:pt>
                <c:pt idx="37472">
                  <c:v>148.10392189755899</c:v>
                </c:pt>
                <c:pt idx="37473">
                  <c:v>148.09680301548201</c:v>
                </c:pt>
                <c:pt idx="37474">
                  <c:v>148.088967139555</c:v>
                </c:pt>
                <c:pt idx="37475">
                  <c:v>148.077861790931</c:v>
                </c:pt>
                <c:pt idx="37476">
                  <c:v>148.06721336326299</c:v>
                </c:pt>
                <c:pt idx="37477">
                  <c:v>148.06132486304401</c:v>
                </c:pt>
                <c:pt idx="37478">
                  <c:v>148.05469385233701</c:v>
                </c:pt>
                <c:pt idx="37479">
                  <c:v>148.04497359446901</c:v>
                </c:pt>
                <c:pt idx="37480">
                  <c:v>148.03108000005</c:v>
                </c:pt>
                <c:pt idx="37481">
                  <c:v>148.01420904934201</c:v>
                </c:pt>
                <c:pt idx="37482">
                  <c:v>147.99632397998701</c:v>
                </c:pt>
                <c:pt idx="37483">
                  <c:v>147.9798624121</c:v>
                </c:pt>
                <c:pt idx="37484">
                  <c:v>147.961974677976</c:v>
                </c:pt>
                <c:pt idx="37485">
                  <c:v>147.94243176683</c:v>
                </c:pt>
                <c:pt idx="37486">
                  <c:v>147.924689584519</c:v>
                </c:pt>
                <c:pt idx="37487">
                  <c:v>147.907530067664</c:v>
                </c:pt>
                <c:pt idx="37488">
                  <c:v>147.896460995517</c:v>
                </c:pt>
                <c:pt idx="37489">
                  <c:v>147.88483540539499</c:v>
                </c:pt>
                <c:pt idx="37490">
                  <c:v>147.86737079234999</c:v>
                </c:pt>
                <c:pt idx="37491">
                  <c:v>147.85203668878799</c:v>
                </c:pt>
                <c:pt idx="37492">
                  <c:v>147.848698327677</c:v>
                </c:pt>
                <c:pt idx="37493">
                  <c:v>147.85770569546901</c:v>
                </c:pt>
                <c:pt idx="37494">
                  <c:v>147.867116618431</c:v>
                </c:pt>
                <c:pt idx="37495">
                  <c:v>147.87259000000901</c:v>
                </c:pt>
                <c:pt idx="37496">
                  <c:v>147.88085873941901</c:v>
                </c:pt>
                <c:pt idx="37497">
                  <c:v>147.89064514822999</c:v>
                </c:pt>
                <c:pt idx="37498">
                  <c:v>147.90184622927299</c:v>
                </c:pt>
                <c:pt idx="37499">
                  <c:v>147.90745999995099</c:v>
                </c:pt>
                <c:pt idx="37500">
                  <c:v>147.90912864097899</c:v>
                </c:pt>
                <c:pt idx="37501">
                  <c:v>147.914442076814</c:v>
                </c:pt>
                <c:pt idx="37502">
                  <c:v>147.92097491599699</c:v>
                </c:pt>
                <c:pt idx="37503">
                  <c:v>147.92590738469599</c:v>
                </c:pt>
                <c:pt idx="37504">
                  <c:v>147.92994041261301</c:v>
                </c:pt>
                <c:pt idx="37505">
                  <c:v>147.94130877770399</c:v>
                </c:pt>
                <c:pt idx="37506">
                  <c:v>147.95105129323301</c:v>
                </c:pt>
                <c:pt idx="37507">
                  <c:v>147.95781000003799</c:v>
                </c:pt>
                <c:pt idx="37508">
                  <c:v>147.958594441462</c:v>
                </c:pt>
                <c:pt idx="37509">
                  <c:v>147.95880907802101</c:v>
                </c:pt>
                <c:pt idx="37510">
                  <c:v>147.966117384445</c:v>
                </c:pt>
                <c:pt idx="37511">
                  <c:v>147.980580309533</c:v>
                </c:pt>
                <c:pt idx="37512">
                  <c:v>147.997722775683</c:v>
                </c:pt>
                <c:pt idx="37513">
                  <c:v>148.011697941454</c:v>
                </c:pt>
                <c:pt idx="37514">
                  <c:v>148.021019778187</c:v>
                </c:pt>
                <c:pt idx="37515">
                  <c:v>148.03016852325601</c:v>
                </c:pt>
                <c:pt idx="37516">
                  <c:v>148.039836698638</c:v>
                </c:pt>
                <c:pt idx="37517">
                  <c:v>148.04497438919901</c:v>
                </c:pt>
                <c:pt idx="37518">
                  <c:v>148.04683629627201</c:v>
                </c:pt>
                <c:pt idx="37519">
                  <c:v>148.052311937794</c:v>
                </c:pt>
                <c:pt idx="37520">
                  <c:v>148.06172777987501</c:v>
                </c:pt>
                <c:pt idx="37521">
                  <c:v>148.06235742119</c:v>
                </c:pt>
                <c:pt idx="37522">
                  <c:v>148.06501851673201</c:v>
                </c:pt>
                <c:pt idx="37523">
                  <c:v>148.06462000001599</c:v>
                </c:pt>
                <c:pt idx="37524">
                  <c:v>148.059998801213</c:v>
                </c:pt>
                <c:pt idx="37525">
                  <c:v>148.05434374658401</c:v>
                </c:pt>
                <c:pt idx="37526">
                  <c:v>148.04759857408999</c:v>
                </c:pt>
                <c:pt idx="37527">
                  <c:v>148.038185594407</c:v>
                </c:pt>
                <c:pt idx="37528">
                  <c:v>148.027212430622</c:v>
                </c:pt>
                <c:pt idx="37529">
                  <c:v>148.01556907733399</c:v>
                </c:pt>
                <c:pt idx="37530">
                  <c:v>148.000645712584</c:v>
                </c:pt>
                <c:pt idx="37531">
                  <c:v>147.98732763014499</c:v>
                </c:pt>
                <c:pt idx="37532">
                  <c:v>147.973052207367</c:v>
                </c:pt>
                <c:pt idx="37533">
                  <c:v>147.967945609976</c:v>
                </c:pt>
                <c:pt idx="37534">
                  <c:v>147.963146631391</c:v>
                </c:pt>
                <c:pt idx="37535">
                  <c:v>147.96120704694701</c:v>
                </c:pt>
                <c:pt idx="37536">
                  <c:v>147.960695435573</c:v>
                </c:pt>
                <c:pt idx="37537">
                  <c:v>147.95561259292899</c:v>
                </c:pt>
                <c:pt idx="37538">
                  <c:v>147.942131018228</c:v>
                </c:pt>
                <c:pt idx="37539">
                  <c:v>147.925207696276</c:v>
                </c:pt>
                <c:pt idx="37540">
                  <c:v>147.915583995844</c:v>
                </c:pt>
                <c:pt idx="37541">
                  <c:v>147.90651802533901</c:v>
                </c:pt>
                <c:pt idx="37542">
                  <c:v>147.90022284794301</c:v>
                </c:pt>
                <c:pt idx="37543">
                  <c:v>147.89103057001199</c:v>
                </c:pt>
                <c:pt idx="37544">
                  <c:v>147.88179000001301</c:v>
                </c:pt>
                <c:pt idx="37545">
                  <c:v>147.875948608307</c:v>
                </c:pt>
                <c:pt idx="37546">
                  <c:v>147.87130900019599</c:v>
                </c:pt>
                <c:pt idx="37547">
                  <c:v>147.87443163790201</c:v>
                </c:pt>
                <c:pt idx="37548">
                  <c:v>147.884228003088</c:v>
                </c:pt>
                <c:pt idx="37549">
                  <c:v>147.89391805671099</c:v>
                </c:pt>
                <c:pt idx="37550">
                  <c:v>147.90107667026999</c:v>
                </c:pt>
                <c:pt idx="37551">
                  <c:v>147.90927800221701</c:v>
                </c:pt>
                <c:pt idx="37552">
                  <c:v>147.918068821752</c:v>
                </c:pt>
                <c:pt idx="37553">
                  <c:v>147.92639548001799</c:v>
                </c:pt>
                <c:pt idx="37554">
                  <c:v>147.932880545469</c:v>
                </c:pt>
                <c:pt idx="37555">
                  <c:v>147.93973790407301</c:v>
                </c:pt>
                <c:pt idx="37556">
                  <c:v>147.94339871623899</c:v>
                </c:pt>
                <c:pt idx="37557">
                  <c:v>147.937946263425</c:v>
                </c:pt>
                <c:pt idx="37558">
                  <c:v>147.93406999997001</c:v>
                </c:pt>
                <c:pt idx="37559">
                  <c:v>147.93019356469901</c:v>
                </c:pt>
                <c:pt idx="37560">
                  <c:v>147.923692799142</c:v>
                </c:pt>
                <c:pt idx="37561">
                  <c:v>147.91120284250101</c:v>
                </c:pt>
                <c:pt idx="37562">
                  <c:v>147.89701295667399</c:v>
                </c:pt>
                <c:pt idx="37563">
                  <c:v>147.88589913984401</c:v>
                </c:pt>
                <c:pt idx="37564">
                  <c:v>147.88244564118199</c:v>
                </c:pt>
                <c:pt idx="37565">
                  <c:v>147.88292191660099</c:v>
                </c:pt>
                <c:pt idx="37566">
                  <c:v>147.881435352458</c:v>
                </c:pt>
                <c:pt idx="37567">
                  <c:v>147.878696188601</c:v>
                </c:pt>
                <c:pt idx="37568">
                  <c:v>147.87369620848699</c:v>
                </c:pt>
                <c:pt idx="37569">
                  <c:v>147.86710619443301</c:v>
                </c:pt>
                <c:pt idx="37570">
                  <c:v>147.87167757064199</c:v>
                </c:pt>
                <c:pt idx="37571">
                  <c:v>147.88614000003199</c:v>
                </c:pt>
                <c:pt idx="37572">
                  <c:v>147.89450625921901</c:v>
                </c:pt>
                <c:pt idx="37573">
                  <c:v>147.902150765729</c:v>
                </c:pt>
                <c:pt idx="37574">
                  <c:v>147.91269231362901</c:v>
                </c:pt>
                <c:pt idx="37575">
                  <c:v>147.92711173965199</c:v>
                </c:pt>
                <c:pt idx="37576">
                  <c:v>147.94456327179699</c:v>
                </c:pt>
                <c:pt idx="37577">
                  <c:v>147.952754617784</c:v>
                </c:pt>
                <c:pt idx="37578">
                  <c:v>147.954755195019</c:v>
                </c:pt>
                <c:pt idx="37579">
                  <c:v>147.95808750738399</c:v>
                </c:pt>
                <c:pt idx="37580">
                  <c:v>147.96477466607001</c:v>
                </c:pt>
                <c:pt idx="37581">
                  <c:v>147.96651444406001</c:v>
                </c:pt>
                <c:pt idx="37582">
                  <c:v>147.97613398166001</c:v>
                </c:pt>
                <c:pt idx="37583">
                  <c:v>147.981174566493</c:v>
                </c:pt>
                <c:pt idx="37584">
                  <c:v>147.98891853530799</c:v>
                </c:pt>
                <c:pt idx="37585">
                  <c:v>147.99573000004099</c:v>
                </c:pt>
                <c:pt idx="37586">
                  <c:v>147.99994639922301</c:v>
                </c:pt>
                <c:pt idx="37587">
                  <c:v>148.00233982828399</c:v>
                </c:pt>
                <c:pt idx="37588">
                  <c:v>148.00204678575199</c:v>
                </c:pt>
                <c:pt idx="37589">
                  <c:v>148.00356494383601</c:v>
                </c:pt>
                <c:pt idx="37590">
                  <c:v>148.012440693662</c:v>
                </c:pt>
                <c:pt idx="37591">
                  <c:v>148.02840696159799</c:v>
                </c:pt>
                <c:pt idx="37592">
                  <c:v>148.04827904803599</c:v>
                </c:pt>
                <c:pt idx="37593">
                  <c:v>148.06273278856199</c:v>
                </c:pt>
                <c:pt idx="37594">
                  <c:v>148.07352692910999</c:v>
                </c:pt>
                <c:pt idx="37595">
                  <c:v>148.080119159981</c:v>
                </c:pt>
                <c:pt idx="37596">
                  <c:v>148.08525742129001</c:v>
                </c:pt>
                <c:pt idx="37597">
                  <c:v>148.09410276478499</c:v>
                </c:pt>
                <c:pt idx="37598">
                  <c:v>148.104965672698</c:v>
                </c:pt>
                <c:pt idx="37599">
                  <c:v>148.11793502645099</c:v>
                </c:pt>
                <c:pt idx="37600">
                  <c:v>148.12833946280901</c:v>
                </c:pt>
                <c:pt idx="37601">
                  <c:v>148.13262999994399</c:v>
                </c:pt>
                <c:pt idx="37602">
                  <c:v>148.138079209035</c:v>
                </c:pt>
                <c:pt idx="37603">
                  <c:v>148.14003484548701</c:v>
                </c:pt>
                <c:pt idx="37604">
                  <c:v>148.142160875727</c:v>
                </c:pt>
                <c:pt idx="37605">
                  <c:v>148.14286520588601</c:v>
                </c:pt>
                <c:pt idx="37606">
                  <c:v>148.139326187102</c:v>
                </c:pt>
                <c:pt idx="37607">
                  <c:v>148.129924794526</c:v>
                </c:pt>
                <c:pt idx="37608">
                  <c:v>148.123230000023</c:v>
                </c:pt>
                <c:pt idx="37609">
                  <c:v>148.119666236462</c:v>
                </c:pt>
                <c:pt idx="37610">
                  <c:v>148.10830940699501</c:v>
                </c:pt>
                <c:pt idx="37611">
                  <c:v>148.09528920904199</c:v>
                </c:pt>
                <c:pt idx="37612">
                  <c:v>148.084981681789</c:v>
                </c:pt>
                <c:pt idx="37613">
                  <c:v>148.07876918709701</c:v>
                </c:pt>
                <c:pt idx="37614">
                  <c:v>148.07003977234501</c:v>
                </c:pt>
                <c:pt idx="37615">
                  <c:v>148.05699933827799</c:v>
                </c:pt>
                <c:pt idx="37616">
                  <c:v>148.042880000038</c:v>
                </c:pt>
                <c:pt idx="37617">
                  <c:v>148.02915036031601</c:v>
                </c:pt>
                <c:pt idx="37618">
                  <c:v>148.017968515592</c:v>
                </c:pt>
                <c:pt idx="37619">
                  <c:v>148.005643117538</c:v>
                </c:pt>
                <c:pt idx="37620">
                  <c:v>147.99104243754499</c:v>
                </c:pt>
                <c:pt idx="37621">
                  <c:v>147.98004142408101</c:v>
                </c:pt>
                <c:pt idx="37622">
                  <c:v>147.97259851303301</c:v>
                </c:pt>
                <c:pt idx="37623">
                  <c:v>147.969283631861</c:v>
                </c:pt>
                <c:pt idx="37624">
                  <c:v>147.971190767417</c:v>
                </c:pt>
                <c:pt idx="37625">
                  <c:v>147.96448033468801</c:v>
                </c:pt>
                <c:pt idx="37626">
                  <c:v>147.94610166550501</c:v>
                </c:pt>
                <c:pt idx="37627">
                  <c:v>147.93048064986701</c:v>
                </c:pt>
                <c:pt idx="37628">
                  <c:v>147.91296922261</c:v>
                </c:pt>
                <c:pt idx="37629">
                  <c:v>147.88642999996699</c:v>
                </c:pt>
                <c:pt idx="37630">
                  <c:v>147.87243510132001</c:v>
                </c:pt>
                <c:pt idx="37631">
                  <c:v>147.86045868556599</c:v>
                </c:pt>
                <c:pt idx="37632">
                  <c:v>147.85344431223399</c:v>
                </c:pt>
                <c:pt idx="37633">
                  <c:v>147.85324846420301</c:v>
                </c:pt>
                <c:pt idx="37634">
                  <c:v>147.859643421268</c:v>
                </c:pt>
                <c:pt idx="37635">
                  <c:v>147.871280702067</c:v>
                </c:pt>
                <c:pt idx="37636">
                  <c:v>147.887848156004</c:v>
                </c:pt>
                <c:pt idx="37637">
                  <c:v>147.90270954651001</c:v>
                </c:pt>
                <c:pt idx="37638">
                  <c:v>147.910200423356</c:v>
                </c:pt>
                <c:pt idx="37639">
                  <c:v>147.91637544271501</c:v>
                </c:pt>
                <c:pt idx="37640">
                  <c:v>147.92818177250501</c:v>
                </c:pt>
                <c:pt idx="37641">
                  <c:v>147.93702285586301</c:v>
                </c:pt>
                <c:pt idx="37642">
                  <c:v>147.93876357532301</c:v>
                </c:pt>
                <c:pt idx="37643">
                  <c:v>147.92956999998199</c:v>
                </c:pt>
                <c:pt idx="37644">
                  <c:v>147.920182343379</c:v>
                </c:pt>
                <c:pt idx="37645">
                  <c:v>147.91326528848799</c:v>
                </c:pt>
                <c:pt idx="37646">
                  <c:v>147.910063872226</c:v>
                </c:pt>
                <c:pt idx="37647">
                  <c:v>147.90684387672499</c:v>
                </c:pt>
                <c:pt idx="37648">
                  <c:v>147.900852338611</c:v>
                </c:pt>
                <c:pt idx="37649">
                  <c:v>147.89567795744901</c:v>
                </c:pt>
                <c:pt idx="37650">
                  <c:v>147.897364919621</c:v>
                </c:pt>
                <c:pt idx="37651">
                  <c:v>147.90602481628599</c:v>
                </c:pt>
                <c:pt idx="37652">
                  <c:v>147.918069318112</c:v>
                </c:pt>
                <c:pt idx="37653">
                  <c:v>147.92746152739801</c:v>
                </c:pt>
                <c:pt idx="37654">
                  <c:v>147.94026014571099</c:v>
                </c:pt>
                <c:pt idx="37655">
                  <c:v>147.963229521844</c:v>
                </c:pt>
                <c:pt idx="37656">
                  <c:v>147.990174807637</c:v>
                </c:pt>
                <c:pt idx="37657">
                  <c:v>148.004140000023</c:v>
                </c:pt>
                <c:pt idx="37658">
                  <c:v>148.013906961933</c:v>
                </c:pt>
                <c:pt idx="37659">
                  <c:v>148.019245452966</c:v>
                </c:pt>
                <c:pt idx="37660">
                  <c:v>148.02235859471199</c:v>
                </c:pt>
                <c:pt idx="37661">
                  <c:v>148.028163307108</c:v>
                </c:pt>
                <c:pt idx="37662">
                  <c:v>148.04083691498101</c:v>
                </c:pt>
                <c:pt idx="37663">
                  <c:v>148.05824996007701</c:v>
                </c:pt>
                <c:pt idx="37664">
                  <c:v>148.072472842916</c:v>
                </c:pt>
                <c:pt idx="37665">
                  <c:v>148.08409999295901</c:v>
                </c:pt>
                <c:pt idx="37666">
                  <c:v>148.09766050848</c:v>
                </c:pt>
                <c:pt idx="37667">
                  <c:v>148.113649050926</c:v>
                </c:pt>
                <c:pt idx="37668">
                  <c:v>148.126018897162</c:v>
                </c:pt>
                <c:pt idx="37669">
                  <c:v>148.13593118644999</c:v>
                </c:pt>
                <c:pt idx="37670">
                  <c:v>148.13828337314899</c:v>
                </c:pt>
                <c:pt idx="37671">
                  <c:v>148.13724615836401</c:v>
                </c:pt>
                <c:pt idx="37672">
                  <c:v>148.13230999999499</c:v>
                </c:pt>
                <c:pt idx="37673">
                  <c:v>148.12154985959901</c:v>
                </c:pt>
                <c:pt idx="37674">
                  <c:v>148.11168633668501</c:v>
                </c:pt>
                <c:pt idx="37675">
                  <c:v>148.10327523926401</c:v>
                </c:pt>
                <c:pt idx="37676">
                  <c:v>148.09773909466</c:v>
                </c:pt>
                <c:pt idx="37677">
                  <c:v>148.09468880134199</c:v>
                </c:pt>
                <c:pt idx="37678">
                  <c:v>148.08856641001501</c:v>
                </c:pt>
                <c:pt idx="37679">
                  <c:v>148.079027027102</c:v>
                </c:pt>
                <c:pt idx="37680">
                  <c:v>148.06571212200799</c:v>
                </c:pt>
                <c:pt idx="37681">
                  <c:v>148.05451098869699</c:v>
                </c:pt>
                <c:pt idx="37682">
                  <c:v>148.04667432001901</c:v>
                </c:pt>
                <c:pt idx="37683">
                  <c:v>148.034187673785</c:v>
                </c:pt>
                <c:pt idx="37684">
                  <c:v>148.02740000001799</c:v>
                </c:pt>
                <c:pt idx="37685">
                  <c:v>148.01678998780599</c:v>
                </c:pt>
                <c:pt idx="37686">
                  <c:v>148.00563803401101</c:v>
                </c:pt>
                <c:pt idx="37687">
                  <c:v>148.00191786462301</c:v>
                </c:pt>
                <c:pt idx="37688">
                  <c:v>148.00023207440199</c:v>
                </c:pt>
                <c:pt idx="37689">
                  <c:v>148.002748060892</c:v>
                </c:pt>
                <c:pt idx="37690">
                  <c:v>148.014076606077</c:v>
                </c:pt>
                <c:pt idx="37691">
                  <c:v>148.031411611659</c:v>
                </c:pt>
                <c:pt idx="37692">
                  <c:v>148.047902797364</c:v>
                </c:pt>
                <c:pt idx="37693">
                  <c:v>148.062698303795</c:v>
                </c:pt>
                <c:pt idx="37694">
                  <c:v>148.07828974106999</c:v>
                </c:pt>
                <c:pt idx="37695">
                  <c:v>148.08921679085199</c:v>
                </c:pt>
                <c:pt idx="37696">
                  <c:v>148.09235342029001</c:v>
                </c:pt>
                <c:pt idx="37697">
                  <c:v>148.09437384908901</c:v>
                </c:pt>
                <c:pt idx="37698">
                  <c:v>148.094070554495</c:v>
                </c:pt>
                <c:pt idx="37699">
                  <c:v>148.09630999997501</c:v>
                </c:pt>
                <c:pt idx="37700">
                  <c:v>148.09980638950501</c:v>
                </c:pt>
                <c:pt idx="37701">
                  <c:v>148.09828187501901</c:v>
                </c:pt>
                <c:pt idx="37702">
                  <c:v>148.091412883327</c:v>
                </c:pt>
                <c:pt idx="37703">
                  <c:v>148.082194141792</c:v>
                </c:pt>
                <c:pt idx="37704">
                  <c:v>148.070801375998</c:v>
                </c:pt>
                <c:pt idx="37705">
                  <c:v>148.067345300222</c:v>
                </c:pt>
                <c:pt idx="37706">
                  <c:v>148.06936072105199</c:v>
                </c:pt>
                <c:pt idx="37707">
                  <c:v>148.073336504753</c:v>
                </c:pt>
                <c:pt idx="37708">
                  <c:v>148.073690028078</c:v>
                </c:pt>
                <c:pt idx="37709">
                  <c:v>148.06484103590199</c:v>
                </c:pt>
                <c:pt idx="37710">
                  <c:v>148.047446356965</c:v>
                </c:pt>
                <c:pt idx="37711">
                  <c:v>148.03417410620801</c:v>
                </c:pt>
                <c:pt idx="37712">
                  <c:v>148.01481345032099</c:v>
                </c:pt>
                <c:pt idx="37713">
                  <c:v>147.99774000001801</c:v>
                </c:pt>
                <c:pt idx="37714">
                  <c:v>147.99774000001801</c:v>
                </c:pt>
                <c:pt idx="37715">
                  <c:v>147.98482256361899</c:v>
                </c:pt>
                <c:pt idx="37716">
                  <c:v>147.97117561951299</c:v>
                </c:pt>
                <c:pt idx="37717">
                  <c:v>147.96168109881901</c:v>
                </c:pt>
                <c:pt idx="37718">
                  <c:v>147.95760813576101</c:v>
                </c:pt>
                <c:pt idx="37719">
                  <c:v>147.95220605480699</c:v>
                </c:pt>
                <c:pt idx="37720">
                  <c:v>147.94237163934</c:v>
                </c:pt>
                <c:pt idx="37721">
                  <c:v>147.93390212264501</c:v>
                </c:pt>
                <c:pt idx="37722">
                  <c:v>147.926147700592</c:v>
                </c:pt>
                <c:pt idx="37723">
                  <c:v>147.922408180742</c:v>
                </c:pt>
                <c:pt idx="37724">
                  <c:v>147.92278882777001</c:v>
                </c:pt>
                <c:pt idx="37725">
                  <c:v>147.929534501489</c:v>
                </c:pt>
                <c:pt idx="37726">
                  <c:v>147.93754289477801</c:v>
                </c:pt>
                <c:pt idx="37727">
                  <c:v>147.939755181176</c:v>
                </c:pt>
                <c:pt idx="37728">
                  <c:v>147.93745000004299</c:v>
                </c:pt>
                <c:pt idx="37729">
                  <c:v>147.93520583064</c:v>
                </c:pt>
                <c:pt idx="37730">
                  <c:v>147.93318600909299</c:v>
                </c:pt>
                <c:pt idx="37731">
                  <c:v>147.93542410373001</c:v>
                </c:pt>
                <c:pt idx="37732">
                  <c:v>147.93908104711599</c:v>
                </c:pt>
                <c:pt idx="37733">
                  <c:v>147.94466559382499</c:v>
                </c:pt>
                <c:pt idx="37734">
                  <c:v>147.95215796388501</c:v>
                </c:pt>
                <c:pt idx="37735">
                  <c:v>147.95826060217999</c:v>
                </c:pt>
                <c:pt idx="37736">
                  <c:v>147.96422529287599</c:v>
                </c:pt>
                <c:pt idx="37737">
                  <c:v>147.97179936065501</c:v>
                </c:pt>
                <c:pt idx="37738">
                  <c:v>147.984200133494</c:v>
                </c:pt>
                <c:pt idx="37739">
                  <c:v>147.99920762769801</c:v>
                </c:pt>
                <c:pt idx="37740">
                  <c:v>148.01112261903799</c:v>
                </c:pt>
                <c:pt idx="37741">
                  <c:v>148.01256774948899</c:v>
                </c:pt>
                <c:pt idx="37742">
                  <c:v>148.01401522781899</c:v>
                </c:pt>
                <c:pt idx="37743">
                  <c:v>148.01207999998999</c:v>
                </c:pt>
                <c:pt idx="37744">
                  <c:v>148.01167993418699</c:v>
                </c:pt>
                <c:pt idx="37745">
                  <c:v>148.00602169164</c:v>
                </c:pt>
                <c:pt idx="37746">
                  <c:v>148.00485694259001</c:v>
                </c:pt>
                <c:pt idx="37747">
                  <c:v>148.00759189240799</c:v>
                </c:pt>
                <c:pt idx="37748">
                  <c:v>148.01077618869701</c:v>
                </c:pt>
                <c:pt idx="37749">
                  <c:v>148.01136152959501</c:v>
                </c:pt>
                <c:pt idx="37750">
                  <c:v>148.00909641258099</c:v>
                </c:pt>
                <c:pt idx="37751">
                  <c:v>148.012440569533</c:v>
                </c:pt>
                <c:pt idx="37752">
                  <c:v>148.01918496255999</c:v>
                </c:pt>
                <c:pt idx="37753">
                  <c:v>148.03108189514299</c:v>
                </c:pt>
                <c:pt idx="37754">
                  <c:v>148.04339842389101</c:v>
                </c:pt>
                <c:pt idx="37755">
                  <c:v>148.06831000000199</c:v>
                </c:pt>
                <c:pt idx="37756">
                  <c:v>148.08599564198801</c:v>
                </c:pt>
                <c:pt idx="37757">
                  <c:v>148.10558223394301</c:v>
                </c:pt>
                <c:pt idx="37758">
                  <c:v>148.12033952170299</c:v>
                </c:pt>
                <c:pt idx="37759">
                  <c:v>148.13549259363501</c:v>
                </c:pt>
                <c:pt idx="37760">
                  <c:v>148.15257651094399</c:v>
                </c:pt>
                <c:pt idx="37761">
                  <c:v>148.16541616483499</c:v>
                </c:pt>
                <c:pt idx="37762">
                  <c:v>148.17014772471899</c:v>
                </c:pt>
                <c:pt idx="37763">
                  <c:v>148.17532913956501</c:v>
                </c:pt>
                <c:pt idx="37764">
                  <c:v>148.177911738392</c:v>
                </c:pt>
                <c:pt idx="37765">
                  <c:v>148.17751585108701</c:v>
                </c:pt>
                <c:pt idx="37766">
                  <c:v>148.18195054754801</c:v>
                </c:pt>
                <c:pt idx="37767">
                  <c:v>148.18713390563201</c:v>
                </c:pt>
                <c:pt idx="37768">
                  <c:v>148.187240000044</c:v>
                </c:pt>
                <c:pt idx="37769">
                  <c:v>148.18548077281301</c:v>
                </c:pt>
                <c:pt idx="37770">
                  <c:v>148.18195832480799</c:v>
                </c:pt>
                <c:pt idx="37771">
                  <c:v>148.17494573147599</c:v>
                </c:pt>
                <c:pt idx="37772">
                  <c:v>148.167711015599</c:v>
                </c:pt>
                <c:pt idx="37773">
                  <c:v>148.15999026298101</c:v>
                </c:pt>
                <c:pt idx="37774">
                  <c:v>148.15017350129401</c:v>
                </c:pt>
                <c:pt idx="37775">
                  <c:v>148.14254625620401</c:v>
                </c:pt>
                <c:pt idx="37776">
                  <c:v>148.13582428796701</c:v>
                </c:pt>
                <c:pt idx="37777">
                  <c:v>148.12826757895701</c:v>
                </c:pt>
                <c:pt idx="37778">
                  <c:v>148.11760030618399</c:v>
                </c:pt>
                <c:pt idx="37779">
                  <c:v>148.09883513767801</c:v>
                </c:pt>
                <c:pt idx="37780">
                  <c:v>148.09244359310901</c:v>
                </c:pt>
                <c:pt idx="37781">
                  <c:v>148.08860724201</c:v>
                </c:pt>
                <c:pt idx="37782">
                  <c:v>148.07816000002401</c:v>
                </c:pt>
                <c:pt idx="37783">
                  <c:v>148.07110650970299</c:v>
                </c:pt>
                <c:pt idx="37784">
                  <c:v>148.06160907747301</c:v>
                </c:pt>
                <c:pt idx="37785">
                  <c:v>148.05330944090699</c:v>
                </c:pt>
                <c:pt idx="37786">
                  <c:v>148.044504157305</c:v>
                </c:pt>
                <c:pt idx="37787">
                  <c:v>148.03550136315599</c:v>
                </c:pt>
                <c:pt idx="37788">
                  <c:v>148.028472245095</c:v>
                </c:pt>
                <c:pt idx="37789">
                  <c:v>148.02200091088699</c:v>
                </c:pt>
                <c:pt idx="37790">
                  <c:v>148.01107252660401</c:v>
                </c:pt>
                <c:pt idx="37791">
                  <c:v>147.99666396349801</c:v>
                </c:pt>
                <c:pt idx="37792">
                  <c:v>147.98502477796799</c:v>
                </c:pt>
                <c:pt idx="37793">
                  <c:v>147.97650548902999</c:v>
                </c:pt>
                <c:pt idx="37794">
                  <c:v>147.970714832607</c:v>
                </c:pt>
                <c:pt idx="37795">
                  <c:v>147.96942631065801</c:v>
                </c:pt>
                <c:pt idx="37796">
                  <c:v>147.96624322590401</c:v>
                </c:pt>
                <c:pt idx="37797">
                  <c:v>147.96797149152999</c:v>
                </c:pt>
                <c:pt idx="37798">
                  <c:v>147.97090360519499</c:v>
                </c:pt>
                <c:pt idx="37799">
                  <c:v>147.981452758134</c:v>
                </c:pt>
                <c:pt idx="37800">
                  <c:v>147.98160883723401</c:v>
                </c:pt>
                <c:pt idx="37801">
                  <c:v>147.98598000004199</c:v>
                </c:pt>
                <c:pt idx="37802">
                  <c:v>147.99530033545301</c:v>
                </c:pt>
                <c:pt idx="37803">
                  <c:v>148.005918683608</c:v>
                </c:pt>
                <c:pt idx="37804">
                  <c:v>148.00835018144801</c:v>
                </c:pt>
                <c:pt idx="37805">
                  <c:v>148.013416004118</c:v>
                </c:pt>
                <c:pt idx="37806">
                  <c:v>148.02397819614001</c:v>
                </c:pt>
                <c:pt idx="37807">
                  <c:v>148.03713913462499</c:v>
                </c:pt>
                <c:pt idx="37808">
                  <c:v>148.04975366724699</c:v>
                </c:pt>
                <c:pt idx="37809">
                  <c:v>148.05993187496699</c:v>
                </c:pt>
                <c:pt idx="37810">
                  <c:v>148.064721824668</c:v>
                </c:pt>
                <c:pt idx="37811">
                  <c:v>148.06803770510999</c:v>
                </c:pt>
                <c:pt idx="37812">
                  <c:v>148.07827728037299</c:v>
                </c:pt>
                <c:pt idx="37813">
                  <c:v>148.09195498454201</c:v>
                </c:pt>
                <c:pt idx="37814">
                  <c:v>148.10905901477099</c:v>
                </c:pt>
                <c:pt idx="37815">
                  <c:v>148.121284452721</c:v>
                </c:pt>
                <c:pt idx="37816">
                  <c:v>148.129969999965</c:v>
                </c:pt>
                <c:pt idx="37817">
                  <c:v>148.130902754624</c:v>
                </c:pt>
                <c:pt idx="37818">
                  <c:v>148.12873381275901</c:v>
                </c:pt>
                <c:pt idx="37819">
                  <c:v>148.12556578926001</c:v>
                </c:pt>
                <c:pt idx="37820">
                  <c:v>148.12377464316799</c:v>
                </c:pt>
                <c:pt idx="37821">
                  <c:v>148.124039486676</c:v>
                </c:pt>
                <c:pt idx="37822">
                  <c:v>148.12164312015699</c:v>
                </c:pt>
                <c:pt idx="37823">
                  <c:v>148.11441672087099</c:v>
                </c:pt>
                <c:pt idx="37824">
                  <c:v>148.105036808835</c:v>
                </c:pt>
                <c:pt idx="37825">
                  <c:v>148.09622128386101</c:v>
                </c:pt>
                <c:pt idx="37826">
                  <c:v>148.085798683245</c:v>
                </c:pt>
                <c:pt idx="37827">
                  <c:v>148.07056797712099</c:v>
                </c:pt>
                <c:pt idx="37828">
                  <c:v>148.062443449715</c:v>
                </c:pt>
                <c:pt idx="37829">
                  <c:v>148.05595732066499</c:v>
                </c:pt>
                <c:pt idx="37830">
                  <c:v>148.050949648954</c:v>
                </c:pt>
                <c:pt idx="37831">
                  <c:v>148.04395999996501</c:v>
                </c:pt>
                <c:pt idx="37832">
                  <c:v>148.04389258284399</c:v>
                </c:pt>
                <c:pt idx="37833">
                  <c:v>148.03954000000201</c:v>
                </c:pt>
                <c:pt idx="37834">
                  <c:v>148.03303730174599</c:v>
                </c:pt>
                <c:pt idx="37835">
                  <c:v>148.029288848069</c:v>
                </c:pt>
                <c:pt idx="37836">
                  <c:v>148.028770963836</c:v>
                </c:pt>
                <c:pt idx="37837">
                  <c:v>148.03153861342699</c:v>
                </c:pt>
                <c:pt idx="37838">
                  <c:v>148.03475419100499</c:v>
                </c:pt>
                <c:pt idx="37839">
                  <c:v>148.03925314773599</c:v>
                </c:pt>
                <c:pt idx="37840">
                  <c:v>148.048197301725</c:v>
                </c:pt>
                <c:pt idx="37841">
                  <c:v>148.05209266184701</c:v>
                </c:pt>
                <c:pt idx="37842">
                  <c:v>148.053778727717</c:v>
                </c:pt>
                <c:pt idx="37843">
                  <c:v>148.056837414325</c:v>
                </c:pt>
                <c:pt idx="37844">
                  <c:v>148.06056564471899</c:v>
                </c:pt>
                <c:pt idx="37845">
                  <c:v>148.06029260023499</c:v>
                </c:pt>
                <c:pt idx="37846">
                  <c:v>148.05634999999799</c:v>
                </c:pt>
                <c:pt idx="37847">
                  <c:v>148.05132126481601</c:v>
                </c:pt>
                <c:pt idx="37848">
                  <c:v>148.04015705674999</c:v>
                </c:pt>
                <c:pt idx="37849">
                  <c:v>148.026842068604</c:v>
                </c:pt>
                <c:pt idx="37850">
                  <c:v>148.015409219064</c:v>
                </c:pt>
                <c:pt idx="37851">
                  <c:v>148.00804200305001</c:v>
                </c:pt>
                <c:pt idx="37852">
                  <c:v>148.00165495751801</c:v>
                </c:pt>
                <c:pt idx="37853">
                  <c:v>147.99435467057199</c:v>
                </c:pt>
                <c:pt idx="37854">
                  <c:v>147.98958135297801</c:v>
                </c:pt>
                <c:pt idx="37855">
                  <c:v>147.988342529303</c:v>
                </c:pt>
                <c:pt idx="37856">
                  <c:v>147.98338565971201</c:v>
                </c:pt>
                <c:pt idx="37857">
                  <c:v>147.98107781866401</c:v>
                </c:pt>
                <c:pt idx="37858">
                  <c:v>147.981101239851</c:v>
                </c:pt>
                <c:pt idx="37859">
                  <c:v>147.98188811834601</c:v>
                </c:pt>
                <c:pt idx="37860">
                  <c:v>147.98420075270599</c:v>
                </c:pt>
                <c:pt idx="37861">
                  <c:v>147.98971490849701</c:v>
                </c:pt>
                <c:pt idx="37862">
                  <c:v>147.992829999939</c:v>
                </c:pt>
                <c:pt idx="37863">
                  <c:v>147.98797406547899</c:v>
                </c:pt>
                <c:pt idx="37864">
                  <c:v>147.978718868073</c:v>
                </c:pt>
                <c:pt idx="37865">
                  <c:v>147.96731398702701</c:v>
                </c:pt>
                <c:pt idx="37866">
                  <c:v>147.962051285375</c:v>
                </c:pt>
                <c:pt idx="37867">
                  <c:v>147.95610223834299</c:v>
                </c:pt>
                <c:pt idx="37868">
                  <c:v>147.947988781422</c:v>
                </c:pt>
                <c:pt idx="37869">
                  <c:v>147.94028356824001</c:v>
                </c:pt>
                <c:pt idx="37870">
                  <c:v>147.93363136245199</c:v>
                </c:pt>
                <c:pt idx="37871">
                  <c:v>147.93064370411301</c:v>
                </c:pt>
                <c:pt idx="37872">
                  <c:v>147.932613467484</c:v>
                </c:pt>
                <c:pt idx="37873">
                  <c:v>147.93514468761501</c:v>
                </c:pt>
                <c:pt idx="37874">
                  <c:v>147.93944400079999</c:v>
                </c:pt>
                <c:pt idx="37875">
                  <c:v>147.94319039538601</c:v>
                </c:pt>
                <c:pt idx="37876">
                  <c:v>147.94492080158199</c:v>
                </c:pt>
                <c:pt idx="37877">
                  <c:v>147.94803000004401</c:v>
                </c:pt>
                <c:pt idx="37878">
                  <c:v>147.952157084677</c:v>
                </c:pt>
                <c:pt idx="37879">
                  <c:v>147.958378551398</c:v>
                </c:pt>
                <c:pt idx="37880">
                  <c:v>147.965375333102</c:v>
                </c:pt>
                <c:pt idx="37881">
                  <c:v>147.97115185251201</c:v>
                </c:pt>
                <c:pt idx="37882">
                  <c:v>147.97693261491199</c:v>
                </c:pt>
                <c:pt idx="37883">
                  <c:v>147.98552974261901</c:v>
                </c:pt>
                <c:pt idx="37884">
                  <c:v>147.995165087879</c:v>
                </c:pt>
                <c:pt idx="37885">
                  <c:v>148.00647345911901</c:v>
                </c:pt>
                <c:pt idx="37886">
                  <c:v>148.01937674238999</c:v>
                </c:pt>
                <c:pt idx="37887">
                  <c:v>148.03015503523301</c:v>
                </c:pt>
                <c:pt idx="37888">
                  <c:v>148.03331687787201</c:v>
                </c:pt>
                <c:pt idx="37889">
                  <c:v>148.03247693491099</c:v>
                </c:pt>
                <c:pt idx="37890">
                  <c:v>148.02719000001099</c:v>
                </c:pt>
                <c:pt idx="37891">
                  <c:v>148.023006242598</c:v>
                </c:pt>
                <c:pt idx="37892">
                  <c:v>148.014949335625</c:v>
                </c:pt>
                <c:pt idx="37893">
                  <c:v>148.008209427742</c:v>
                </c:pt>
                <c:pt idx="37894">
                  <c:v>148.00683179801001</c:v>
                </c:pt>
                <c:pt idx="37895">
                  <c:v>148.00518291469601</c:v>
                </c:pt>
                <c:pt idx="37896">
                  <c:v>148.003303252119</c:v>
                </c:pt>
                <c:pt idx="37897">
                  <c:v>148.003003513533</c:v>
                </c:pt>
                <c:pt idx="37898">
                  <c:v>148.00075248862601</c:v>
                </c:pt>
                <c:pt idx="37899">
                  <c:v>147.99683283120001</c:v>
                </c:pt>
                <c:pt idx="37900">
                  <c:v>147.992219337618</c:v>
                </c:pt>
                <c:pt idx="37901">
                  <c:v>147.989891855347</c:v>
                </c:pt>
                <c:pt idx="37902">
                  <c:v>147.98766197292699</c:v>
                </c:pt>
                <c:pt idx="37903">
                  <c:v>147.99142000002101</c:v>
                </c:pt>
                <c:pt idx="37904">
                  <c:v>147.99430091909699</c:v>
                </c:pt>
                <c:pt idx="37905">
                  <c:v>147.99674999997401</c:v>
                </c:pt>
                <c:pt idx="37906">
                  <c:v>147.996955004771</c:v>
                </c:pt>
                <c:pt idx="37907">
                  <c:v>147.99075261024501</c:v>
                </c:pt>
                <c:pt idx="37908">
                  <c:v>147.976960357628</c:v>
                </c:pt>
                <c:pt idx="37909">
                  <c:v>147.964552857489</c:v>
                </c:pt>
                <c:pt idx="37910">
                  <c:v>147.95520184833899</c:v>
                </c:pt>
                <c:pt idx="37911">
                  <c:v>147.94207020656799</c:v>
                </c:pt>
                <c:pt idx="37912">
                  <c:v>147.92761049226399</c:v>
                </c:pt>
                <c:pt idx="37913">
                  <c:v>147.91788325101101</c:v>
                </c:pt>
                <c:pt idx="37914">
                  <c:v>147.91219951148699</c:v>
                </c:pt>
                <c:pt idx="37915">
                  <c:v>147.90774823590701</c:v>
                </c:pt>
                <c:pt idx="37916">
                  <c:v>147.902008968101</c:v>
                </c:pt>
                <c:pt idx="37917">
                  <c:v>147.899806452744</c:v>
                </c:pt>
                <c:pt idx="37918">
                  <c:v>147.88553900797001</c:v>
                </c:pt>
                <c:pt idx="37919">
                  <c:v>147.873293407917</c:v>
                </c:pt>
                <c:pt idx="37920">
                  <c:v>147.85683621406801</c:v>
                </c:pt>
                <c:pt idx="37921">
                  <c:v>147.84895563395901</c:v>
                </c:pt>
                <c:pt idx="37922">
                  <c:v>147.84028771286199</c:v>
                </c:pt>
                <c:pt idx="37923">
                  <c:v>147.83352286541299</c:v>
                </c:pt>
                <c:pt idx="37924">
                  <c:v>147.83106216101899</c:v>
                </c:pt>
                <c:pt idx="37925">
                  <c:v>147.831574325356</c:v>
                </c:pt>
                <c:pt idx="37926">
                  <c:v>147.83409196018101</c:v>
                </c:pt>
                <c:pt idx="37927">
                  <c:v>147.837805997716</c:v>
                </c:pt>
                <c:pt idx="37928">
                  <c:v>147.84052192607601</c:v>
                </c:pt>
                <c:pt idx="37929">
                  <c:v>147.84448513176699</c:v>
                </c:pt>
                <c:pt idx="37930">
                  <c:v>147.853319955459</c:v>
                </c:pt>
                <c:pt idx="37931">
                  <c:v>147.86615908639101</c:v>
                </c:pt>
                <c:pt idx="37932">
                  <c:v>147.88020000001299</c:v>
                </c:pt>
                <c:pt idx="37933">
                  <c:v>147.89160229377299</c:v>
                </c:pt>
                <c:pt idx="37934">
                  <c:v>147.90140173455899</c:v>
                </c:pt>
                <c:pt idx="37935">
                  <c:v>147.913527493045</c:v>
                </c:pt>
                <c:pt idx="37936">
                  <c:v>147.92440861877299</c:v>
                </c:pt>
                <c:pt idx="37937">
                  <c:v>147.92725995579701</c:v>
                </c:pt>
                <c:pt idx="37938">
                  <c:v>147.929079048369</c:v>
                </c:pt>
                <c:pt idx="37939">
                  <c:v>147.940376323469</c:v>
                </c:pt>
                <c:pt idx="37940">
                  <c:v>147.951462986942</c:v>
                </c:pt>
                <c:pt idx="37941">
                  <c:v>147.96195427492501</c:v>
                </c:pt>
                <c:pt idx="37942">
                  <c:v>147.97570999995901</c:v>
                </c:pt>
                <c:pt idx="37943">
                  <c:v>147.97697800127699</c:v>
                </c:pt>
                <c:pt idx="37944">
                  <c:v>147.992260816015</c:v>
                </c:pt>
                <c:pt idx="37945">
                  <c:v>148.00396999997201</c:v>
                </c:pt>
                <c:pt idx="37946">
                  <c:v>148.01669625590799</c:v>
                </c:pt>
                <c:pt idx="37947">
                  <c:v>148.02863627356999</c:v>
                </c:pt>
                <c:pt idx="37948">
                  <c:v>148.04167735509401</c:v>
                </c:pt>
                <c:pt idx="37949">
                  <c:v>148.055520789447</c:v>
                </c:pt>
                <c:pt idx="37950">
                  <c:v>148.06451974451701</c:v>
                </c:pt>
                <c:pt idx="37951">
                  <c:v>148.065598143003</c:v>
                </c:pt>
                <c:pt idx="37952">
                  <c:v>148.062836043218</c:v>
                </c:pt>
                <c:pt idx="37953">
                  <c:v>148.05389811330599</c:v>
                </c:pt>
                <c:pt idx="37954">
                  <c:v>148.040412357479</c:v>
                </c:pt>
                <c:pt idx="37955">
                  <c:v>148.037450873046</c:v>
                </c:pt>
                <c:pt idx="37956">
                  <c:v>148.04143999999999</c:v>
                </c:pt>
                <c:pt idx="37957">
                  <c:v>148.042253333742</c:v>
                </c:pt>
                <c:pt idx="37958">
                  <c:v>148.042684240086</c:v>
                </c:pt>
                <c:pt idx="37959">
                  <c:v>148.04463722041299</c:v>
                </c:pt>
                <c:pt idx="37960">
                  <c:v>148.04399910225899</c:v>
                </c:pt>
                <c:pt idx="37961">
                  <c:v>148.04275824953601</c:v>
                </c:pt>
                <c:pt idx="37962">
                  <c:v>148.04658329797601</c:v>
                </c:pt>
                <c:pt idx="37963">
                  <c:v>148.054742725696</c:v>
                </c:pt>
                <c:pt idx="37964">
                  <c:v>148.06177221316801</c:v>
                </c:pt>
                <c:pt idx="37965">
                  <c:v>148.06411300478501</c:v>
                </c:pt>
                <c:pt idx="37966">
                  <c:v>148.06561893409901</c:v>
                </c:pt>
                <c:pt idx="37967">
                  <c:v>148.06954910748999</c:v>
                </c:pt>
                <c:pt idx="37968">
                  <c:v>148.072811668252</c:v>
                </c:pt>
                <c:pt idx="37969">
                  <c:v>148.07019928346401</c:v>
                </c:pt>
                <c:pt idx="37970">
                  <c:v>148.06231383233299</c:v>
                </c:pt>
                <c:pt idx="37971">
                  <c:v>148.05301999999301</c:v>
                </c:pt>
                <c:pt idx="37972">
                  <c:v>148.04418551772901</c:v>
                </c:pt>
                <c:pt idx="37973">
                  <c:v>148.03420359798599</c:v>
                </c:pt>
                <c:pt idx="37974">
                  <c:v>148.02310972758499</c:v>
                </c:pt>
                <c:pt idx="37975">
                  <c:v>148.015449369778</c:v>
                </c:pt>
                <c:pt idx="37976">
                  <c:v>148.01189437032099</c:v>
                </c:pt>
                <c:pt idx="37977">
                  <c:v>148.008640499807</c:v>
                </c:pt>
                <c:pt idx="37978">
                  <c:v>148.00581863274499</c:v>
                </c:pt>
                <c:pt idx="37979">
                  <c:v>148.00578665192401</c:v>
                </c:pt>
                <c:pt idx="37980">
                  <c:v>148.00977517112599</c:v>
                </c:pt>
                <c:pt idx="37981">
                  <c:v>148.01865973081701</c:v>
                </c:pt>
                <c:pt idx="37982">
                  <c:v>148.024798125725</c:v>
                </c:pt>
                <c:pt idx="37983">
                  <c:v>148.02753970687399</c:v>
                </c:pt>
                <c:pt idx="37984">
                  <c:v>148.025149999956</c:v>
                </c:pt>
                <c:pt idx="37985">
                  <c:v>148.02121236356899</c:v>
                </c:pt>
                <c:pt idx="37986">
                  <c:v>148.02172056348101</c:v>
                </c:pt>
                <c:pt idx="37987">
                  <c:v>148.01958845708501</c:v>
                </c:pt>
                <c:pt idx="37988">
                  <c:v>148.01495831234701</c:v>
                </c:pt>
                <c:pt idx="37989">
                  <c:v>148.010450609553</c:v>
                </c:pt>
                <c:pt idx="37990">
                  <c:v>148.00337515758301</c:v>
                </c:pt>
                <c:pt idx="37991">
                  <c:v>147.996895688568</c:v>
                </c:pt>
                <c:pt idx="37992">
                  <c:v>147.992898397224</c:v>
                </c:pt>
                <c:pt idx="37993">
                  <c:v>147.986771774358</c:v>
                </c:pt>
                <c:pt idx="37994">
                  <c:v>147.98319785020499</c:v>
                </c:pt>
                <c:pt idx="37995">
                  <c:v>147.98473387224701</c:v>
                </c:pt>
                <c:pt idx="37996">
                  <c:v>147.991531225139</c:v>
                </c:pt>
                <c:pt idx="37997">
                  <c:v>148.005970000019</c:v>
                </c:pt>
                <c:pt idx="37998">
                  <c:v>148.01547419720001</c:v>
                </c:pt>
                <c:pt idx="37999">
                  <c:v>148.02234648031501</c:v>
                </c:pt>
                <c:pt idx="38000">
                  <c:v>148.032392702083</c:v>
                </c:pt>
                <c:pt idx="38001">
                  <c:v>148.04079385973901</c:v>
                </c:pt>
                <c:pt idx="38002">
                  <c:v>148.04415140084299</c:v>
                </c:pt>
                <c:pt idx="38003">
                  <c:v>148.043233636255</c:v>
                </c:pt>
                <c:pt idx="38004">
                  <c:v>148.039291371708</c:v>
                </c:pt>
                <c:pt idx="38005">
                  <c:v>148.033374715067</c:v>
                </c:pt>
                <c:pt idx="38006">
                  <c:v>148.021487225393</c:v>
                </c:pt>
                <c:pt idx="38007">
                  <c:v>148.01098799134999</c:v>
                </c:pt>
                <c:pt idx="38008">
                  <c:v>147.997246979973</c:v>
                </c:pt>
                <c:pt idx="38009">
                  <c:v>147.99372748034699</c:v>
                </c:pt>
                <c:pt idx="38010">
                  <c:v>147.990419999995</c:v>
                </c:pt>
                <c:pt idx="38011">
                  <c:v>147.98966460078699</c:v>
                </c:pt>
                <c:pt idx="38012">
                  <c:v>147.98622501677801</c:v>
                </c:pt>
                <c:pt idx="38013">
                  <c:v>147.98239600753999</c:v>
                </c:pt>
                <c:pt idx="38014">
                  <c:v>147.98054925490499</c:v>
                </c:pt>
                <c:pt idx="38015">
                  <c:v>147.97408399473599</c:v>
                </c:pt>
                <c:pt idx="38016">
                  <c:v>147.95894307255199</c:v>
                </c:pt>
                <c:pt idx="38017">
                  <c:v>147.947009406061</c:v>
                </c:pt>
                <c:pt idx="38018">
                  <c:v>147.93866754561401</c:v>
                </c:pt>
                <c:pt idx="38019">
                  <c:v>147.93056696500099</c:v>
                </c:pt>
                <c:pt idx="38020">
                  <c:v>147.92095728908799</c:v>
                </c:pt>
                <c:pt idx="38021">
                  <c:v>147.91526222103499</c:v>
                </c:pt>
                <c:pt idx="38022">
                  <c:v>147.90905267002401</c:v>
                </c:pt>
                <c:pt idx="38023">
                  <c:v>147.90271000004</c:v>
                </c:pt>
                <c:pt idx="38024">
                  <c:v>147.89441477305499</c:v>
                </c:pt>
                <c:pt idx="38025">
                  <c:v>147.89329769849101</c:v>
                </c:pt>
                <c:pt idx="38026">
                  <c:v>147.89424200173801</c:v>
                </c:pt>
                <c:pt idx="38027">
                  <c:v>147.89404055536599</c:v>
                </c:pt>
                <c:pt idx="38028">
                  <c:v>147.892610327825</c:v>
                </c:pt>
                <c:pt idx="38029">
                  <c:v>147.892011247216</c:v>
                </c:pt>
                <c:pt idx="38030">
                  <c:v>147.890147123172</c:v>
                </c:pt>
                <c:pt idx="38031">
                  <c:v>147.88458056092</c:v>
                </c:pt>
                <c:pt idx="38032">
                  <c:v>147.87477002053799</c:v>
                </c:pt>
                <c:pt idx="38033">
                  <c:v>147.864424292835</c:v>
                </c:pt>
                <c:pt idx="38034">
                  <c:v>147.85547550365899</c:v>
                </c:pt>
                <c:pt idx="38035">
                  <c:v>147.85303999996901</c:v>
                </c:pt>
                <c:pt idx="38036">
                  <c:v>147.85742830864999</c:v>
                </c:pt>
                <c:pt idx="38037">
                  <c:v>147.863124270626</c:v>
                </c:pt>
                <c:pt idx="38038">
                  <c:v>147.874325469425</c:v>
                </c:pt>
                <c:pt idx="38039">
                  <c:v>147.89165902869399</c:v>
                </c:pt>
                <c:pt idx="38040">
                  <c:v>147.91040312395199</c:v>
                </c:pt>
                <c:pt idx="38041">
                  <c:v>147.93004934023199</c:v>
                </c:pt>
                <c:pt idx="38042">
                  <c:v>147.950771950129</c:v>
                </c:pt>
                <c:pt idx="38043">
                  <c:v>147.972301464494</c:v>
                </c:pt>
                <c:pt idx="38044">
                  <c:v>147.993207008681</c:v>
                </c:pt>
                <c:pt idx="38045">
                  <c:v>148.010310000012</c:v>
                </c:pt>
                <c:pt idx="38046">
                  <c:v>148.019668606484</c:v>
                </c:pt>
                <c:pt idx="38047">
                  <c:v>148.02495127911001</c:v>
                </c:pt>
                <c:pt idx="38048">
                  <c:v>148.02663630559601</c:v>
                </c:pt>
                <c:pt idx="38049">
                  <c:v>148.025952458164</c:v>
                </c:pt>
                <c:pt idx="38050">
                  <c:v>148.02304553786999</c:v>
                </c:pt>
                <c:pt idx="38051">
                  <c:v>148.01900007600301</c:v>
                </c:pt>
                <c:pt idx="38052">
                  <c:v>148.01455250540499</c:v>
                </c:pt>
                <c:pt idx="38053">
                  <c:v>148.00721932033599</c:v>
                </c:pt>
                <c:pt idx="38054">
                  <c:v>147.99660489228401</c:v>
                </c:pt>
                <c:pt idx="38055">
                  <c:v>147.98426260667799</c:v>
                </c:pt>
                <c:pt idx="38056">
                  <c:v>147.97058341015801</c:v>
                </c:pt>
                <c:pt idx="38057">
                  <c:v>147.961399999957</c:v>
                </c:pt>
                <c:pt idx="38058">
                  <c:v>147.957556980145</c:v>
                </c:pt>
                <c:pt idx="38059">
                  <c:v>147.95607000001201</c:v>
                </c:pt>
                <c:pt idx="38060">
                  <c:v>147.95653806006601</c:v>
                </c:pt>
                <c:pt idx="38061">
                  <c:v>147.95392734290999</c:v>
                </c:pt>
                <c:pt idx="38062">
                  <c:v>147.94566032746101</c:v>
                </c:pt>
                <c:pt idx="38063">
                  <c:v>147.93694811491599</c:v>
                </c:pt>
                <c:pt idx="38064">
                  <c:v>147.92718883026399</c:v>
                </c:pt>
                <c:pt idx="38065">
                  <c:v>147.91715258243701</c:v>
                </c:pt>
                <c:pt idx="38066">
                  <c:v>147.909001906887</c:v>
                </c:pt>
                <c:pt idx="38067">
                  <c:v>147.906459999997</c:v>
                </c:pt>
                <c:pt idx="38068">
                  <c:v>147.90618889102399</c:v>
                </c:pt>
                <c:pt idx="38069">
                  <c:v>147.91346747232399</c:v>
                </c:pt>
                <c:pt idx="38070">
                  <c:v>147.919224646245</c:v>
                </c:pt>
                <c:pt idx="38071">
                  <c:v>147.92458783450601</c:v>
                </c:pt>
                <c:pt idx="38072">
                  <c:v>147.93042325901399</c:v>
                </c:pt>
                <c:pt idx="38073">
                  <c:v>147.93404947129201</c:v>
                </c:pt>
                <c:pt idx="38074">
                  <c:v>147.93769042694501</c:v>
                </c:pt>
                <c:pt idx="38075">
                  <c:v>147.94009798340099</c:v>
                </c:pt>
                <c:pt idx="38076">
                  <c:v>147.94201113544901</c:v>
                </c:pt>
                <c:pt idx="38077">
                  <c:v>147.94746747827099</c:v>
                </c:pt>
                <c:pt idx="38078">
                  <c:v>147.956645345693</c:v>
                </c:pt>
                <c:pt idx="38079">
                  <c:v>147.967119999994</c:v>
                </c:pt>
                <c:pt idx="38080">
                  <c:v>147.975070734951</c:v>
                </c:pt>
                <c:pt idx="38081">
                  <c:v>147.982909553984</c:v>
                </c:pt>
                <c:pt idx="38082">
                  <c:v>147.989688464838</c:v>
                </c:pt>
                <c:pt idx="38083">
                  <c:v>147.99799714972599</c:v>
                </c:pt>
                <c:pt idx="38084">
                  <c:v>148.00931053652499</c:v>
                </c:pt>
                <c:pt idx="38085">
                  <c:v>148.019178903849</c:v>
                </c:pt>
                <c:pt idx="38086">
                  <c:v>148.02118592670601</c:v>
                </c:pt>
                <c:pt idx="38087">
                  <c:v>148.01806625184</c:v>
                </c:pt>
                <c:pt idx="38088">
                  <c:v>148.014744386324</c:v>
                </c:pt>
                <c:pt idx="38089">
                  <c:v>148.011164301544</c:v>
                </c:pt>
                <c:pt idx="38090">
                  <c:v>148.01267097907601</c:v>
                </c:pt>
                <c:pt idx="38091">
                  <c:v>148.01017313816001</c:v>
                </c:pt>
                <c:pt idx="38092">
                  <c:v>148.005450000042</c:v>
                </c:pt>
                <c:pt idx="38093">
                  <c:v>147.99095131654099</c:v>
                </c:pt>
                <c:pt idx="38094">
                  <c:v>147.978899666194</c:v>
                </c:pt>
                <c:pt idx="38095">
                  <c:v>147.96884498305801</c:v>
                </c:pt>
                <c:pt idx="38096">
                  <c:v>147.96245799079901</c:v>
                </c:pt>
                <c:pt idx="38097">
                  <c:v>147.959632277233</c:v>
                </c:pt>
                <c:pt idx="38098">
                  <c:v>147.95963495632799</c:v>
                </c:pt>
                <c:pt idx="38099">
                  <c:v>147.96265092080299</c:v>
                </c:pt>
                <c:pt idx="38100">
                  <c:v>147.96911545323999</c:v>
                </c:pt>
                <c:pt idx="38101">
                  <c:v>147.98244268407899</c:v>
                </c:pt>
                <c:pt idx="38102">
                  <c:v>147.994307890275</c:v>
                </c:pt>
                <c:pt idx="38103">
                  <c:v>148.00154305922999</c:v>
                </c:pt>
                <c:pt idx="38104">
                  <c:v>148.001103367084</c:v>
                </c:pt>
                <c:pt idx="38105">
                  <c:v>148.0018</c:v>
                </c:pt>
                <c:pt idx="38106">
                  <c:v>147.999513582948</c:v>
                </c:pt>
                <c:pt idx="38107">
                  <c:v>147.99204126653299</c:v>
                </c:pt>
                <c:pt idx="38108">
                  <c:v>147.979573366393</c:v>
                </c:pt>
                <c:pt idx="38109">
                  <c:v>147.96504229537999</c:v>
                </c:pt>
                <c:pt idx="38110">
                  <c:v>147.95029863017299</c:v>
                </c:pt>
                <c:pt idx="38111">
                  <c:v>147.93518755657101</c:v>
                </c:pt>
                <c:pt idx="38112">
                  <c:v>147.92026754491101</c:v>
                </c:pt>
                <c:pt idx="38113">
                  <c:v>147.904283785319</c:v>
                </c:pt>
                <c:pt idx="38114">
                  <c:v>147.884410012643</c:v>
                </c:pt>
                <c:pt idx="38115">
                  <c:v>147.86350492621</c:v>
                </c:pt>
                <c:pt idx="38116">
                  <c:v>147.83904619723401</c:v>
                </c:pt>
                <c:pt idx="38117">
                  <c:v>147.82596000003301</c:v>
                </c:pt>
                <c:pt idx="38118">
                  <c:v>147.81713102748199</c:v>
                </c:pt>
                <c:pt idx="38119">
                  <c:v>147.813597651951</c:v>
                </c:pt>
                <c:pt idx="38120">
                  <c:v>147.81470461422001</c:v>
                </c:pt>
                <c:pt idx="38121">
                  <c:v>147.82136100724</c:v>
                </c:pt>
                <c:pt idx="38122">
                  <c:v>147.830290122067</c:v>
                </c:pt>
                <c:pt idx="38123">
                  <c:v>147.83772746484101</c:v>
                </c:pt>
                <c:pt idx="38124">
                  <c:v>147.84273154659701</c:v>
                </c:pt>
                <c:pt idx="38125">
                  <c:v>147.846866264384</c:v>
                </c:pt>
                <c:pt idx="38126">
                  <c:v>147.85307560015499</c:v>
                </c:pt>
                <c:pt idx="38127">
                  <c:v>147.85952558139101</c:v>
                </c:pt>
                <c:pt idx="38128">
                  <c:v>147.867865852573</c:v>
                </c:pt>
                <c:pt idx="38129">
                  <c:v>147.880713782101</c:v>
                </c:pt>
                <c:pt idx="38130">
                  <c:v>147.88836600701299</c:v>
                </c:pt>
                <c:pt idx="38131">
                  <c:v>147.898390000007</c:v>
                </c:pt>
                <c:pt idx="38132">
                  <c:v>147.90690258968201</c:v>
                </c:pt>
                <c:pt idx="38133">
                  <c:v>147.91531780632499</c:v>
                </c:pt>
                <c:pt idx="38134">
                  <c:v>147.921995994193</c:v>
                </c:pt>
                <c:pt idx="38135">
                  <c:v>147.924584287036</c:v>
                </c:pt>
                <c:pt idx="38136">
                  <c:v>147.921524011049</c:v>
                </c:pt>
                <c:pt idx="38137">
                  <c:v>147.918090165232</c:v>
                </c:pt>
                <c:pt idx="38138">
                  <c:v>147.92193947784301</c:v>
                </c:pt>
                <c:pt idx="38139">
                  <c:v>147.931480735587</c:v>
                </c:pt>
                <c:pt idx="38140">
                  <c:v>147.93895257883</c:v>
                </c:pt>
                <c:pt idx="38141">
                  <c:v>147.94599695787099</c:v>
                </c:pt>
                <c:pt idx="38142">
                  <c:v>147.954686155074</c:v>
                </c:pt>
                <c:pt idx="38143">
                  <c:v>147.95743398452899</c:v>
                </c:pt>
                <c:pt idx="38144">
                  <c:v>147.95782722184001</c:v>
                </c:pt>
                <c:pt idx="38145">
                  <c:v>147.956588852274</c:v>
                </c:pt>
                <c:pt idx="38146">
                  <c:v>147.956220000038</c:v>
                </c:pt>
                <c:pt idx="38147">
                  <c:v>147.95507055284</c:v>
                </c:pt>
                <c:pt idx="38148">
                  <c:v>147.952692002981</c:v>
                </c:pt>
                <c:pt idx="38149">
                  <c:v>147.94868031642699</c:v>
                </c:pt>
                <c:pt idx="38150">
                  <c:v>147.94583157943001</c:v>
                </c:pt>
                <c:pt idx="38151">
                  <c:v>147.943800112269</c:v>
                </c:pt>
                <c:pt idx="38152">
                  <c:v>147.941624753849</c:v>
                </c:pt>
                <c:pt idx="38153">
                  <c:v>147.93920045514901</c:v>
                </c:pt>
                <c:pt idx="38154">
                  <c:v>147.935457967671</c:v>
                </c:pt>
                <c:pt idx="38155">
                  <c:v>147.93209854629899</c:v>
                </c:pt>
                <c:pt idx="38156">
                  <c:v>147.928614739301</c:v>
                </c:pt>
                <c:pt idx="38157">
                  <c:v>147.92226837886699</c:v>
                </c:pt>
                <c:pt idx="38158">
                  <c:v>147.922752466025</c:v>
                </c:pt>
                <c:pt idx="38159">
                  <c:v>147.92415999997701</c:v>
                </c:pt>
                <c:pt idx="38160">
                  <c:v>147.932093302872</c:v>
                </c:pt>
                <c:pt idx="38161">
                  <c:v>147.939273862671</c:v>
                </c:pt>
                <c:pt idx="38162">
                  <c:v>147.943226898555</c:v>
                </c:pt>
                <c:pt idx="38163">
                  <c:v>147.940347438054</c:v>
                </c:pt>
                <c:pt idx="38164">
                  <c:v>147.93675000003901</c:v>
                </c:pt>
                <c:pt idx="38165">
                  <c:v>147.93493258487101</c:v>
                </c:pt>
                <c:pt idx="38166">
                  <c:v>147.92958539630499</c:v>
                </c:pt>
                <c:pt idx="38167">
                  <c:v>147.92373652536199</c:v>
                </c:pt>
                <c:pt idx="38168">
                  <c:v>147.911350800001</c:v>
                </c:pt>
                <c:pt idx="38169">
                  <c:v>147.899917476149</c:v>
                </c:pt>
                <c:pt idx="38170">
                  <c:v>147.89112352106901</c:v>
                </c:pt>
                <c:pt idx="38171">
                  <c:v>147.89089999999899</c:v>
                </c:pt>
                <c:pt idx="38172">
                  <c:v>147.89911288329699</c:v>
                </c:pt>
                <c:pt idx="38173">
                  <c:v>147.90635991920601</c:v>
                </c:pt>
                <c:pt idx="38174">
                  <c:v>147.91810017444701</c:v>
                </c:pt>
                <c:pt idx="38175">
                  <c:v>147.935796770281</c:v>
                </c:pt>
                <c:pt idx="38176">
                  <c:v>147.957189150061</c:v>
                </c:pt>
                <c:pt idx="38177">
                  <c:v>147.979895756698</c:v>
                </c:pt>
                <c:pt idx="38178">
                  <c:v>148.00281314519799</c:v>
                </c:pt>
                <c:pt idx="38179">
                  <c:v>148.027438023679</c:v>
                </c:pt>
                <c:pt idx="38180">
                  <c:v>148.05488801527801</c:v>
                </c:pt>
                <c:pt idx="38181">
                  <c:v>148.07452621025899</c:v>
                </c:pt>
                <c:pt idx="38182">
                  <c:v>148.09195843689901</c:v>
                </c:pt>
                <c:pt idx="38183">
                  <c:v>148.108800000033</c:v>
                </c:pt>
                <c:pt idx="38184">
                  <c:v>148.12023590655099</c:v>
                </c:pt>
                <c:pt idx="38185">
                  <c:v>148.126983635089</c:v>
                </c:pt>
                <c:pt idx="38186">
                  <c:v>148.12702159071401</c:v>
                </c:pt>
                <c:pt idx="38187">
                  <c:v>148.12645571799601</c:v>
                </c:pt>
                <c:pt idx="38188">
                  <c:v>148.12719193828801</c:v>
                </c:pt>
                <c:pt idx="38189">
                  <c:v>148.12706634692299</c:v>
                </c:pt>
                <c:pt idx="38190">
                  <c:v>148.12396833022001</c:v>
                </c:pt>
                <c:pt idx="38191">
                  <c:v>148.118875438141</c:v>
                </c:pt>
                <c:pt idx="38192">
                  <c:v>148.09664999999501</c:v>
                </c:pt>
                <c:pt idx="38193">
                  <c:v>148.07612792442399</c:v>
                </c:pt>
                <c:pt idx="38194">
                  <c:v>148.05458832836399</c:v>
                </c:pt>
                <c:pt idx="38195">
                  <c:v>148.03352022958401</c:v>
                </c:pt>
                <c:pt idx="38196">
                  <c:v>148.01105018393699</c:v>
                </c:pt>
                <c:pt idx="38197">
                  <c:v>147.99834612306</c:v>
                </c:pt>
                <c:pt idx="38198">
                  <c:v>147.99662870202499</c:v>
                </c:pt>
                <c:pt idx="38199">
                  <c:v>147.99790915621901</c:v>
                </c:pt>
                <c:pt idx="38200">
                  <c:v>148.00417333764199</c:v>
                </c:pt>
                <c:pt idx="38201">
                  <c:v>148.01422102283101</c:v>
                </c:pt>
                <c:pt idx="38202">
                  <c:v>148.023842866591</c:v>
                </c:pt>
                <c:pt idx="38203">
                  <c:v>148.02906330442701</c:v>
                </c:pt>
                <c:pt idx="38204">
                  <c:v>148.0293251505</c:v>
                </c:pt>
                <c:pt idx="38205">
                  <c:v>148.023775009454</c:v>
                </c:pt>
                <c:pt idx="38206">
                  <c:v>148.01594385753799</c:v>
                </c:pt>
                <c:pt idx="38207">
                  <c:v>148.009141995698</c:v>
                </c:pt>
                <c:pt idx="38208">
                  <c:v>148.005636683018</c:v>
                </c:pt>
                <c:pt idx="38209">
                  <c:v>148.00637999998401</c:v>
                </c:pt>
                <c:pt idx="38210">
                  <c:v>148.00572693103101</c:v>
                </c:pt>
                <c:pt idx="38211">
                  <c:v>148.00074600060401</c:v>
                </c:pt>
                <c:pt idx="38212">
                  <c:v>147.996021004223</c:v>
                </c:pt>
                <c:pt idx="38213">
                  <c:v>147.99169500354199</c:v>
                </c:pt>
                <c:pt idx="38214">
                  <c:v>147.98748141078599</c:v>
                </c:pt>
                <c:pt idx="38215">
                  <c:v>147.98206038680601</c:v>
                </c:pt>
                <c:pt idx="38216">
                  <c:v>147.97368770452499</c:v>
                </c:pt>
                <c:pt idx="38217">
                  <c:v>147.96740525393301</c:v>
                </c:pt>
                <c:pt idx="38218">
                  <c:v>147.96325774454399</c:v>
                </c:pt>
                <c:pt idx="38219">
                  <c:v>147.95837853465801</c:v>
                </c:pt>
                <c:pt idx="38220">
                  <c:v>147.960402585411</c:v>
                </c:pt>
                <c:pt idx="38221">
                  <c:v>147.962050119705</c:v>
                </c:pt>
                <c:pt idx="38222">
                  <c:v>147.96432000000499</c:v>
                </c:pt>
                <c:pt idx="38223">
                  <c:v>147.972889942579</c:v>
                </c:pt>
                <c:pt idx="38224">
                  <c:v>147.97582461460499</c:v>
                </c:pt>
                <c:pt idx="38225">
                  <c:v>147.97205088208599</c:v>
                </c:pt>
                <c:pt idx="38226">
                  <c:v>147.966859330522</c:v>
                </c:pt>
                <c:pt idx="38227">
                  <c:v>147.962599494947</c:v>
                </c:pt>
                <c:pt idx="38228">
                  <c:v>147.95354043770601</c:v>
                </c:pt>
                <c:pt idx="38229">
                  <c:v>147.943383971126</c:v>
                </c:pt>
                <c:pt idx="38230">
                  <c:v>147.93438266098099</c:v>
                </c:pt>
                <c:pt idx="38231">
                  <c:v>147.92720207182501</c:v>
                </c:pt>
                <c:pt idx="38232">
                  <c:v>147.91946393745101</c:v>
                </c:pt>
                <c:pt idx="38233">
                  <c:v>147.920679999984</c:v>
                </c:pt>
                <c:pt idx="38234">
                  <c:v>147.91953795648001</c:v>
                </c:pt>
                <c:pt idx="38235">
                  <c:v>147.920322607456</c:v>
                </c:pt>
                <c:pt idx="38236">
                  <c:v>147.91800254692501</c:v>
                </c:pt>
                <c:pt idx="38237">
                  <c:v>147.91350472830501</c:v>
                </c:pt>
                <c:pt idx="38238">
                  <c:v>147.908230499322</c:v>
                </c:pt>
                <c:pt idx="38239">
                  <c:v>147.90534895955599</c:v>
                </c:pt>
                <c:pt idx="38240">
                  <c:v>147.90567264638</c:v>
                </c:pt>
                <c:pt idx="38241">
                  <c:v>147.90379810544999</c:v>
                </c:pt>
                <c:pt idx="38242">
                  <c:v>147.898899574995</c:v>
                </c:pt>
                <c:pt idx="38243">
                  <c:v>147.893933151412</c:v>
                </c:pt>
                <c:pt idx="38244">
                  <c:v>147.89029636712101</c:v>
                </c:pt>
                <c:pt idx="38245">
                  <c:v>147.883089999969</c:v>
                </c:pt>
                <c:pt idx="38246">
                  <c:v>147.880129632316</c:v>
                </c:pt>
                <c:pt idx="38247">
                  <c:v>147.8794255562</c:v>
                </c:pt>
                <c:pt idx="38248">
                  <c:v>147.882940009028</c:v>
                </c:pt>
                <c:pt idx="38249">
                  <c:v>147.888355397081</c:v>
                </c:pt>
                <c:pt idx="38250">
                  <c:v>147.89550114605399</c:v>
                </c:pt>
                <c:pt idx="38251">
                  <c:v>147.90278993700301</c:v>
                </c:pt>
                <c:pt idx="38252">
                  <c:v>147.90432998450001</c:v>
                </c:pt>
                <c:pt idx="38253">
                  <c:v>147.90438150198699</c:v>
                </c:pt>
                <c:pt idx="38254">
                  <c:v>147.90534154437901</c:v>
                </c:pt>
                <c:pt idx="38255">
                  <c:v>147.90571074090599</c:v>
                </c:pt>
                <c:pt idx="38256">
                  <c:v>147.91039396099401</c:v>
                </c:pt>
                <c:pt idx="38257">
                  <c:v>147.92117533653601</c:v>
                </c:pt>
                <c:pt idx="38258">
                  <c:v>147.93417000000201</c:v>
                </c:pt>
                <c:pt idx="38259">
                  <c:v>147.94323968937999</c:v>
                </c:pt>
                <c:pt idx="38260">
                  <c:v>147.95203268737899</c:v>
                </c:pt>
                <c:pt idx="38261">
                  <c:v>147.96188286484599</c:v>
                </c:pt>
                <c:pt idx="38262">
                  <c:v>147.971077728513</c:v>
                </c:pt>
                <c:pt idx="38263">
                  <c:v>147.97718306159501</c:v>
                </c:pt>
                <c:pt idx="38264">
                  <c:v>147.982294505515</c:v>
                </c:pt>
                <c:pt idx="38265">
                  <c:v>147.98398171588599</c:v>
                </c:pt>
                <c:pt idx="38266">
                  <c:v>147.984378773977</c:v>
                </c:pt>
                <c:pt idx="38267">
                  <c:v>147.986142719984</c:v>
                </c:pt>
                <c:pt idx="38268">
                  <c:v>147.982629378301</c:v>
                </c:pt>
                <c:pt idx="38269">
                  <c:v>147.97803192241901</c:v>
                </c:pt>
                <c:pt idx="38270">
                  <c:v>147.973939999978</c:v>
                </c:pt>
                <c:pt idx="38271">
                  <c:v>147.97232394295301</c:v>
                </c:pt>
                <c:pt idx="38272">
                  <c:v>147.97400885839301</c:v>
                </c:pt>
                <c:pt idx="38273">
                  <c:v>147.97891464628199</c:v>
                </c:pt>
                <c:pt idx="38274">
                  <c:v>147.98449257555501</c:v>
                </c:pt>
                <c:pt idx="38275">
                  <c:v>147.99362467354001</c:v>
                </c:pt>
                <c:pt idx="38276">
                  <c:v>148.006329240197</c:v>
                </c:pt>
                <c:pt idx="38277">
                  <c:v>148.01959921949</c:v>
                </c:pt>
                <c:pt idx="38278">
                  <c:v>148.027062184291</c:v>
                </c:pt>
                <c:pt idx="38279">
                  <c:v>148.036960000005</c:v>
                </c:pt>
                <c:pt idx="38280">
                  <c:v>148.03518947241301</c:v>
                </c:pt>
                <c:pt idx="38281">
                  <c:v>148.03329086596199</c:v>
                </c:pt>
                <c:pt idx="38282">
                  <c:v>148.03293399963701</c:v>
                </c:pt>
                <c:pt idx="38283">
                  <c:v>148.02802519698301</c:v>
                </c:pt>
                <c:pt idx="38284">
                  <c:v>148.025531428184</c:v>
                </c:pt>
                <c:pt idx="38285">
                  <c:v>148.02718638027</c:v>
                </c:pt>
                <c:pt idx="38286">
                  <c:v>148.02988305937299</c:v>
                </c:pt>
                <c:pt idx="38287">
                  <c:v>148.029841532635</c:v>
                </c:pt>
                <c:pt idx="38288">
                  <c:v>148.028883603146</c:v>
                </c:pt>
                <c:pt idx="38289">
                  <c:v>148.03953519016301</c:v>
                </c:pt>
                <c:pt idx="38290">
                  <c:v>148.05419685414</c:v>
                </c:pt>
                <c:pt idx="38291">
                  <c:v>148.05957185165099</c:v>
                </c:pt>
                <c:pt idx="38292">
                  <c:v>148.055938878657</c:v>
                </c:pt>
                <c:pt idx="38293">
                  <c:v>148.05399730557201</c:v>
                </c:pt>
                <c:pt idx="38294">
                  <c:v>148.04707303647299</c:v>
                </c:pt>
                <c:pt idx="38295">
                  <c:v>148.03725000003899</c:v>
                </c:pt>
                <c:pt idx="38296">
                  <c:v>148.026413331128</c:v>
                </c:pt>
                <c:pt idx="38297">
                  <c:v>148.016920129006</c:v>
                </c:pt>
                <c:pt idx="38298">
                  <c:v>148.00696574066001</c:v>
                </c:pt>
                <c:pt idx="38299">
                  <c:v>148.000262592577</c:v>
                </c:pt>
                <c:pt idx="38300">
                  <c:v>147.99640316924101</c:v>
                </c:pt>
                <c:pt idx="38301">
                  <c:v>147.99391250443301</c:v>
                </c:pt>
                <c:pt idx="38302">
                  <c:v>147.996095864529</c:v>
                </c:pt>
                <c:pt idx="38303">
                  <c:v>148.00471071698701</c:v>
                </c:pt>
                <c:pt idx="38304">
                  <c:v>148.00790089762</c:v>
                </c:pt>
                <c:pt idx="38305">
                  <c:v>148.01359965562699</c:v>
                </c:pt>
                <c:pt idx="38306">
                  <c:v>148.020839999949</c:v>
                </c:pt>
                <c:pt idx="38307">
                  <c:v>148.02595971653599</c:v>
                </c:pt>
                <c:pt idx="38308">
                  <c:v>148.037331774644</c:v>
                </c:pt>
                <c:pt idx="38309">
                  <c:v>148.04828419187501</c:v>
                </c:pt>
                <c:pt idx="38310">
                  <c:v>148.062590733435</c:v>
                </c:pt>
                <c:pt idx="38311">
                  <c:v>148.07934787466601</c:v>
                </c:pt>
                <c:pt idx="38312">
                  <c:v>148.08645162755599</c:v>
                </c:pt>
                <c:pt idx="38313">
                  <c:v>148.08164526516299</c:v>
                </c:pt>
                <c:pt idx="38314">
                  <c:v>148.078731708828</c:v>
                </c:pt>
                <c:pt idx="38315">
                  <c:v>148.07622808583599</c:v>
                </c:pt>
                <c:pt idx="38316">
                  <c:v>148.06813261217599</c:v>
                </c:pt>
                <c:pt idx="38317">
                  <c:v>148.05626198937799</c:v>
                </c:pt>
                <c:pt idx="38318">
                  <c:v>148.03550905002299</c:v>
                </c:pt>
                <c:pt idx="38319">
                  <c:v>148.01415587544699</c:v>
                </c:pt>
                <c:pt idx="38320">
                  <c:v>148.00161066667101</c:v>
                </c:pt>
                <c:pt idx="38321">
                  <c:v>147.99091999998501</c:v>
                </c:pt>
                <c:pt idx="38322">
                  <c:v>147.98310577225701</c:v>
                </c:pt>
                <c:pt idx="38323">
                  <c:v>147.96925980782501</c:v>
                </c:pt>
                <c:pt idx="38324">
                  <c:v>147.95694829771699</c:v>
                </c:pt>
                <c:pt idx="38325">
                  <c:v>147.94991895645899</c:v>
                </c:pt>
                <c:pt idx="38326">
                  <c:v>147.94533671084699</c:v>
                </c:pt>
                <c:pt idx="38327">
                  <c:v>147.940680647363</c:v>
                </c:pt>
                <c:pt idx="38328">
                  <c:v>147.93399973881699</c:v>
                </c:pt>
                <c:pt idx="38329">
                  <c:v>147.92798215687901</c:v>
                </c:pt>
                <c:pt idx="38330">
                  <c:v>147.92406129584401</c:v>
                </c:pt>
                <c:pt idx="38331">
                  <c:v>147.92340636041001</c:v>
                </c:pt>
                <c:pt idx="38332">
                  <c:v>147.92478821006699</c:v>
                </c:pt>
                <c:pt idx="38333">
                  <c:v>147.923646795606</c:v>
                </c:pt>
                <c:pt idx="38334">
                  <c:v>147.91920368694599</c:v>
                </c:pt>
                <c:pt idx="38335">
                  <c:v>147.917753828462</c:v>
                </c:pt>
                <c:pt idx="38336">
                  <c:v>147.92469860749301</c:v>
                </c:pt>
                <c:pt idx="38337">
                  <c:v>147.92922999994499</c:v>
                </c:pt>
                <c:pt idx="38338">
                  <c:v>147.933413298445</c:v>
                </c:pt>
                <c:pt idx="38339">
                  <c:v>147.931381201303</c:v>
                </c:pt>
                <c:pt idx="38340">
                  <c:v>147.92840617752</c:v>
                </c:pt>
                <c:pt idx="38341">
                  <c:v>147.92740847846099</c:v>
                </c:pt>
                <c:pt idx="38342">
                  <c:v>147.93093936175501</c:v>
                </c:pt>
                <c:pt idx="38343">
                  <c:v>147.93858505815601</c:v>
                </c:pt>
                <c:pt idx="38344">
                  <c:v>147.951256084286</c:v>
                </c:pt>
                <c:pt idx="38345">
                  <c:v>147.97257972236901</c:v>
                </c:pt>
                <c:pt idx="38346">
                  <c:v>147.99364338639199</c:v>
                </c:pt>
                <c:pt idx="38347">
                  <c:v>148.01155371244801</c:v>
                </c:pt>
                <c:pt idx="38348">
                  <c:v>148.02879998101599</c:v>
                </c:pt>
                <c:pt idx="38349">
                  <c:v>148.04509035548901</c:v>
                </c:pt>
                <c:pt idx="38350">
                  <c:v>148.054399664643</c:v>
                </c:pt>
                <c:pt idx="38351">
                  <c:v>148.065965448757</c:v>
                </c:pt>
                <c:pt idx="38352">
                  <c:v>148.07105999998799</c:v>
                </c:pt>
                <c:pt idx="38353">
                  <c:v>148.06817569227201</c:v>
                </c:pt>
                <c:pt idx="38354">
                  <c:v>148.06504242714701</c:v>
                </c:pt>
                <c:pt idx="38355">
                  <c:v>148.06204660656499</c:v>
                </c:pt>
                <c:pt idx="38356">
                  <c:v>148.061903497234</c:v>
                </c:pt>
                <c:pt idx="38357">
                  <c:v>148.06384524171099</c:v>
                </c:pt>
                <c:pt idx="38358">
                  <c:v>148.066034300094</c:v>
                </c:pt>
                <c:pt idx="38359">
                  <c:v>148.069485770065</c:v>
                </c:pt>
                <c:pt idx="38360">
                  <c:v>148.07391586272999</c:v>
                </c:pt>
                <c:pt idx="38361">
                  <c:v>148.07916694440601</c:v>
                </c:pt>
                <c:pt idx="38362">
                  <c:v>148.081198355434</c:v>
                </c:pt>
                <c:pt idx="38363">
                  <c:v>148.08123416821499</c:v>
                </c:pt>
                <c:pt idx="38364">
                  <c:v>148.07761416149199</c:v>
                </c:pt>
                <c:pt idx="38365">
                  <c:v>148.073720000012</c:v>
                </c:pt>
                <c:pt idx="38366">
                  <c:v>148.064425356209</c:v>
                </c:pt>
                <c:pt idx="38367">
                  <c:v>148.059571555612</c:v>
                </c:pt>
                <c:pt idx="38368">
                  <c:v>148.05359057649201</c:v>
                </c:pt>
                <c:pt idx="38369">
                  <c:v>148.04998560598</c:v>
                </c:pt>
                <c:pt idx="38370">
                  <c:v>148.050760411162</c:v>
                </c:pt>
                <c:pt idx="38371">
                  <c:v>148.051753636744</c:v>
                </c:pt>
                <c:pt idx="38372">
                  <c:v>148.053327877557</c:v>
                </c:pt>
                <c:pt idx="38373">
                  <c:v>148.05353943329399</c:v>
                </c:pt>
                <c:pt idx="38374">
                  <c:v>148.051885024668</c:v>
                </c:pt>
                <c:pt idx="38375">
                  <c:v>148.04786999994499</c:v>
                </c:pt>
                <c:pt idx="38376">
                  <c:v>148.04764243710301</c:v>
                </c:pt>
                <c:pt idx="38377">
                  <c:v>148.040940000002</c:v>
                </c:pt>
                <c:pt idx="38378">
                  <c:v>148.03073727013299</c:v>
                </c:pt>
                <c:pt idx="38379">
                  <c:v>148.01828484838899</c:v>
                </c:pt>
                <c:pt idx="38380">
                  <c:v>148.00162549014499</c:v>
                </c:pt>
                <c:pt idx="38381">
                  <c:v>147.98906522294899</c:v>
                </c:pt>
                <c:pt idx="38382">
                  <c:v>147.97724665922701</c:v>
                </c:pt>
                <c:pt idx="38383">
                  <c:v>147.96234401207701</c:v>
                </c:pt>
                <c:pt idx="38384">
                  <c:v>147.95032166419</c:v>
                </c:pt>
                <c:pt idx="38385">
                  <c:v>147.93368903819501</c:v>
                </c:pt>
                <c:pt idx="38386">
                  <c:v>147.91870142038101</c:v>
                </c:pt>
                <c:pt idx="38387">
                  <c:v>147.90972712363299</c:v>
                </c:pt>
                <c:pt idx="38388">
                  <c:v>147.901948801218</c:v>
                </c:pt>
                <c:pt idx="38389">
                  <c:v>147.89039345692399</c:v>
                </c:pt>
                <c:pt idx="38390">
                  <c:v>147.87995693511499</c:v>
                </c:pt>
                <c:pt idx="38391">
                  <c:v>147.87244491465401</c:v>
                </c:pt>
                <c:pt idx="38392">
                  <c:v>147.863618625188</c:v>
                </c:pt>
                <c:pt idx="38393">
                  <c:v>147.85244921538001</c:v>
                </c:pt>
                <c:pt idx="38394">
                  <c:v>147.84013973027101</c:v>
                </c:pt>
                <c:pt idx="38395">
                  <c:v>147.83710999999599</c:v>
                </c:pt>
                <c:pt idx="38396">
                  <c:v>147.83472907832299</c:v>
                </c:pt>
                <c:pt idx="38397">
                  <c:v>147.83116636469899</c:v>
                </c:pt>
                <c:pt idx="38398">
                  <c:v>147.82665983389299</c:v>
                </c:pt>
                <c:pt idx="38399">
                  <c:v>147.82305958352899</c:v>
                </c:pt>
                <c:pt idx="38400">
                  <c:v>147.82294355872301</c:v>
                </c:pt>
                <c:pt idx="38401">
                  <c:v>147.82504870680501</c:v>
                </c:pt>
                <c:pt idx="38402">
                  <c:v>147.825888838027</c:v>
                </c:pt>
                <c:pt idx="38403">
                  <c:v>147.82863119652799</c:v>
                </c:pt>
                <c:pt idx="38404">
                  <c:v>147.82445261337</c:v>
                </c:pt>
                <c:pt idx="38405">
                  <c:v>147.82125249773699</c:v>
                </c:pt>
                <c:pt idx="38406">
                  <c:v>147.82358919017099</c:v>
                </c:pt>
                <c:pt idx="38407">
                  <c:v>147.82603000005901</c:v>
                </c:pt>
                <c:pt idx="38408">
                  <c:v>147.82977801362799</c:v>
                </c:pt>
                <c:pt idx="38409">
                  <c:v>147.83220285696399</c:v>
                </c:pt>
                <c:pt idx="38410">
                  <c:v>147.83739522539199</c:v>
                </c:pt>
                <c:pt idx="38411">
                  <c:v>147.84040033258</c:v>
                </c:pt>
                <c:pt idx="38412">
                  <c:v>147.84596512623199</c:v>
                </c:pt>
                <c:pt idx="38413">
                  <c:v>147.85372265549901</c:v>
                </c:pt>
                <c:pt idx="38414">
                  <c:v>147.861803890891</c:v>
                </c:pt>
                <c:pt idx="38415">
                  <c:v>147.868921460281</c:v>
                </c:pt>
                <c:pt idx="38416">
                  <c:v>147.875195461446</c:v>
                </c:pt>
                <c:pt idx="38417">
                  <c:v>147.881016232696</c:v>
                </c:pt>
                <c:pt idx="38418">
                  <c:v>147.88459335271099</c:v>
                </c:pt>
                <c:pt idx="38419">
                  <c:v>147.88904745389499</c:v>
                </c:pt>
                <c:pt idx="38420">
                  <c:v>147.890526497965</c:v>
                </c:pt>
                <c:pt idx="38421">
                  <c:v>147.88961264329001</c:v>
                </c:pt>
                <c:pt idx="38422">
                  <c:v>147.88907000002399</c:v>
                </c:pt>
                <c:pt idx="38423">
                  <c:v>147.88512728507001</c:v>
                </c:pt>
                <c:pt idx="38424">
                  <c:v>147.892193764951</c:v>
                </c:pt>
                <c:pt idx="38425">
                  <c:v>147.90413411434201</c:v>
                </c:pt>
                <c:pt idx="38426">
                  <c:v>147.918798548871</c:v>
                </c:pt>
                <c:pt idx="38427">
                  <c:v>147.93439784880101</c:v>
                </c:pt>
                <c:pt idx="38428">
                  <c:v>147.94741756502901</c:v>
                </c:pt>
                <c:pt idx="38429">
                  <c:v>147.95391100959</c:v>
                </c:pt>
                <c:pt idx="38430">
                  <c:v>147.95704319721199</c:v>
                </c:pt>
                <c:pt idx="38431">
                  <c:v>147.96800775136501</c:v>
                </c:pt>
                <c:pt idx="38432">
                  <c:v>147.97985762078301</c:v>
                </c:pt>
                <c:pt idx="38433">
                  <c:v>147.991829871394</c:v>
                </c:pt>
                <c:pt idx="38434">
                  <c:v>147.997554588783</c:v>
                </c:pt>
                <c:pt idx="38435">
                  <c:v>148.002120000009</c:v>
                </c:pt>
                <c:pt idx="38436">
                  <c:v>147.99707472986699</c:v>
                </c:pt>
                <c:pt idx="38437">
                  <c:v>147.99137950837999</c:v>
                </c:pt>
                <c:pt idx="38438">
                  <c:v>147.98642787650701</c:v>
                </c:pt>
                <c:pt idx="38439">
                  <c:v>147.987265632495</c:v>
                </c:pt>
                <c:pt idx="38440">
                  <c:v>147.99505391271799</c:v>
                </c:pt>
                <c:pt idx="38441">
                  <c:v>148.007143098537</c:v>
                </c:pt>
                <c:pt idx="38442">
                  <c:v>148.02720327177599</c:v>
                </c:pt>
                <c:pt idx="38443">
                  <c:v>148.05339942066001</c:v>
                </c:pt>
                <c:pt idx="38444">
                  <c:v>148.07845478167101</c:v>
                </c:pt>
                <c:pt idx="38445">
                  <c:v>148.10295377359</c:v>
                </c:pt>
                <c:pt idx="38446">
                  <c:v>148.12217561481199</c:v>
                </c:pt>
                <c:pt idx="38447">
                  <c:v>148.13308709982101</c:v>
                </c:pt>
                <c:pt idx="38448">
                  <c:v>148.14066000002401</c:v>
                </c:pt>
                <c:pt idx="38449">
                  <c:v>148.15653542441001</c:v>
                </c:pt>
                <c:pt idx="38450">
                  <c:v>148.16808118980001</c:v>
                </c:pt>
                <c:pt idx="38451">
                  <c:v>148.17090872239899</c:v>
                </c:pt>
                <c:pt idx="38452">
                  <c:v>148.16481291824101</c:v>
                </c:pt>
                <c:pt idx="38453">
                  <c:v>148.154165722383</c:v>
                </c:pt>
                <c:pt idx="38454">
                  <c:v>148.14475337674099</c:v>
                </c:pt>
                <c:pt idx="38455">
                  <c:v>148.140408659835</c:v>
                </c:pt>
                <c:pt idx="38456">
                  <c:v>148.146065874199</c:v>
                </c:pt>
                <c:pt idx="38457">
                  <c:v>148.158948439998</c:v>
                </c:pt>
                <c:pt idx="38458">
                  <c:v>148.165190199042</c:v>
                </c:pt>
                <c:pt idx="38459">
                  <c:v>148.167690000021</c:v>
                </c:pt>
                <c:pt idx="38460">
                  <c:v>148.17166825058399</c:v>
                </c:pt>
                <c:pt idx="38461">
                  <c:v>148.17275648474401</c:v>
                </c:pt>
                <c:pt idx="38462">
                  <c:v>148.17458550464301</c:v>
                </c:pt>
                <c:pt idx="38463">
                  <c:v>148.17763086300801</c:v>
                </c:pt>
                <c:pt idx="38464">
                  <c:v>148.18108981584899</c:v>
                </c:pt>
                <c:pt idx="38465">
                  <c:v>148.18657554127401</c:v>
                </c:pt>
                <c:pt idx="38466">
                  <c:v>148.195051577805</c:v>
                </c:pt>
                <c:pt idx="38467">
                  <c:v>148.201748891655</c:v>
                </c:pt>
                <c:pt idx="38468">
                  <c:v>148.20201206773999</c:v>
                </c:pt>
                <c:pt idx="38469">
                  <c:v>148.20137112926901</c:v>
                </c:pt>
                <c:pt idx="38470">
                  <c:v>148.19645999998301</c:v>
                </c:pt>
                <c:pt idx="38471">
                  <c:v>148.195543311835</c:v>
                </c:pt>
                <c:pt idx="38472">
                  <c:v>148.19286974836601</c:v>
                </c:pt>
                <c:pt idx="38473">
                  <c:v>148.183596479237</c:v>
                </c:pt>
                <c:pt idx="38474">
                  <c:v>148.17166519856499</c:v>
                </c:pt>
                <c:pt idx="38475">
                  <c:v>148.15414110744899</c:v>
                </c:pt>
                <c:pt idx="38476">
                  <c:v>148.13053028652999</c:v>
                </c:pt>
                <c:pt idx="38477">
                  <c:v>148.10476401495899</c:v>
                </c:pt>
                <c:pt idx="38478">
                  <c:v>148.07414720288</c:v>
                </c:pt>
                <c:pt idx="38479">
                  <c:v>148.03633781535299</c:v>
                </c:pt>
                <c:pt idx="38480">
                  <c:v>148.00212549147599</c:v>
                </c:pt>
                <c:pt idx="38481">
                  <c:v>147.97429999993801</c:v>
                </c:pt>
                <c:pt idx="38482">
                  <c:v>147.97208919598401</c:v>
                </c:pt>
                <c:pt idx="38483">
                  <c:v>147.91736000002001</c:v>
                </c:pt>
                <c:pt idx="38484">
                  <c:v>147.91736000001401</c:v>
                </c:pt>
                <c:pt idx="38485">
                  <c:v>147.906246498391</c:v>
                </c:pt>
                <c:pt idx="38486">
                  <c:v>147.89341305172201</c:v>
                </c:pt>
                <c:pt idx="38487">
                  <c:v>147.88260634981401</c:v>
                </c:pt>
                <c:pt idx="38488">
                  <c:v>147.874207055391</c:v>
                </c:pt>
                <c:pt idx="38489">
                  <c:v>147.86733491393201</c:v>
                </c:pt>
                <c:pt idx="38490">
                  <c:v>147.863475203349</c:v>
                </c:pt>
                <c:pt idx="38491">
                  <c:v>147.86494022817001</c:v>
                </c:pt>
                <c:pt idx="38492">
                  <c:v>147.87020870563799</c:v>
                </c:pt>
                <c:pt idx="38493">
                  <c:v>147.878019099749</c:v>
                </c:pt>
                <c:pt idx="38494">
                  <c:v>147.894240000021</c:v>
                </c:pt>
                <c:pt idx="38495">
                  <c:v>147.91219331134801</c:v>
                </c:pt>
                <c:pt idx="38496">
                  <c:v>147.92195781555401</c:v>
                </c:pt>
                <c:pt idx="38497">
                  <c:v>147.93489047452999</c:v>
                </c:pt>
                <c:pt idx="38498">
                  <c:v>147.95023868046101</c:v>
                </c:pt>
                <c:pt idx="38499">
                  <c:v>147.96766747383899</c:v>
                </c:pt>
                <c:pt idx="38500">
                  <c:v>147.982777224665</c:v>
                </c:pt>
                <c:pt idx="38501">
                  <c:v>147.992642798341</c:v>
                </c:pt>
                <c:pt idx="38502">
                  <c:v>147.99874877630199</c:v>
                </c:pt>
                <c:pt idx="38503">
                  <c:v>147.99584355726699</c:v>
                </c:pt>
                <c:pt idx="38504">
                  <c:v>147.99036916528999</c:v>
                </c:pt>
                <c:pt idx="38505">
                  <c:v>147.98534329368701</c:v>
                </c:pt>
                <c:pt idx="38506">
                  <c:v>147.96837187069301</c:v>
                </c:pt>
                <c:pt idx="38507">
                  <c:v>147.95255720567101</c:v>
                </c:pt>
                <c:pt idx="38508">
                  <c:v>147.942246751017</c:v>
                </c:pt>
                <c:pt idx="38509">
                  <c:v>147.93284633870101</c:v>
                </c:pt>
                <c:pt idx="38510">
                  <c:v>147.92314000004299</c:v>
                </c:pt>
                <c:pt idx="38511">
                  <c:v>147.91738837171701</c:v>
                </c:pt>
                <c:pt idx="38512">
                  <c:v>147.91144035610199</c:v>
                </c:pt>
                <c:pt idx="38513">
                  <c:v>147.90384090461001</c:v>
                </c:pt>
                <c:pt idx="38514">
                  <c:v>147.89603158871299</c:v>
                </c:pt>
                <c:pt idx="38515">
                  <c:v>147.88998050383401</c:v>
                </c:pt>
                <c:pt idx="38516">
                  <c:v>147.88678427371801</c:v>
                </c:pt>
                <c:pt idx="38517">
                  <c:v>147.88327144321701</c:v>
                </c:pt>
                <c:pt idx="38518">
                  <c:v>147.875548470935</c:v>
                </c:pt>
                <c:pt idx="38519">
                  <c:v>147.86524080606</c:v>
                </c:pt>
                <c:pt idx="38520">
                  <c:v>147.85897103105199</c:v>
                </c:pt>
                <c:pt idx="38521">
                  <c:v>147.854197318183</c:v>
                </c:pt>
                <c:pt idx="38522">
                  <c:v>147.849257212732</c:v>
                </c:pt>
                <c:pt idx="38523">
                  <c:v>147.84531420209399</c:v>
                </c:pt>
                <c:pt idx="38524">
                  <c:v>147.843339999976</c:v>
                </c:pt>
                <c:pt idx="38525">
                  <c:v>147.84153621908001</c:v>
                </c:pt>
                <c:pt idx="38526">
                  <c:v>147.83954802067299</c:v>
                </c:pt>
                <c:pt idx="38527">
                  <c:v>147.83834900457501</c:v>
                </c:pt>
                <c:pt idx="38528">
                  <c:v>147.840887435235</c:v>
                </c:pt>
                <c:pt idx="38529">
                  <c:v>147.848301054491</c:v>
                </c:pt>
                <c:pt idx="38530">
                  <c:v>147.85809685058399</c:v>
                </c:pt>
                <c:pt idx="38531">
                  <c:v>147.865028645271</c:v>
                </c:pt>
                <c:pt idx="38532">
                  <c:v>147.86623726850701</c:v>
                </c:pt>
                <c:pt idx="38533">
                  <c:v>147.86269915424199</c:v>
                </c:pt>
                <c:pt idx="38534">
                  <c:v>147.85337269164199</c:v>
                </c:pt>
                <c:pt idx="38535">
                  <c:v>147.846237651797</c:v>
                </c:pt>
                <c:pt idx="38536">
                  <c:v>147.84692611961901</c:v>
                </c:pt>
                <c:pt idx="38537">
                  <c:v>147.85339000000101</c:v>
                </c:pt>
                <c:pt idx="38538">
                  <c:v>147.85556554520701</c:v>
                </c:pt>
                <c:pt idx="38539">
                  <c:v>147.860576936923</c:v>
                </c:pt>
                <c:pt idx="38540">
                  <c:v>147.86732012424201</c:v>
                </c:pt>
                <c:pt idx="38541">
                  <c:v>147.86937952875201</c:v>
                </c:pt>
                <c:pt idx="38542">
                  <c:v>147.865837624368</c:v>
                </c:pt>
                <c:pt idx="38543">
                  <c:v>147.859411146159</c:v>
                </c:pt>
                <c:pt idx="38544">
                  <c:v>147.85341129096901</c:v>
                </c:pt>
                <c:pt idx="38545">
                  <c:v>147.85104569344799</c:v>
                </c:pt>
                <c:pt idx="38546">
                  <c:v>147.842661350452</c:v>
                </c:pt>
                <c:pt idx="38547">
                  <c:v>147.832020000038</c:v>
                </c:pt>
                <c:pt idx="38548">
                  <c:v>147.824560756751</c:v>
                </c:pt>
                <c:pt idx="38549">
                  <c:v>147.81992983593801</c:v>
                </c:pt>
                <c:pt idx="38550">
                  <c:v>147.820503415194</c:v>
                </c:pt>
                <c:pt idx="38551">
                  <c:v>147.822167049158</c:v>
                </c:pt>
                <c:pt idx="38552">
                  <c:v>147.821610948841</c:v>
                </c:pt>
                <c:pt idx="38553">
                  <c:v>147.82020791845301</c:v>
                </c:pt>
                <c:pt idx="38554">
                  <c:v>147.819848128563</c:v>
                </c:pt>
                <c:pt idx="38555">
                  <c:v>147.82174554759399</c:v>
                </c:pt>
                <c:pt idx="38556">
                  <c:v>147.82579961206201</c:v>
                </c:pt>
                <c:pt idx="38557">
                  <c:v>147.82986325556399</c:v>
                </c:pt>
                <c:pt idx="38558">
                  <c:v>147.834675381409</c:v>
                </c:pt>
                <c:pt idx="38559">
                  <c:v>147.84183097798899</c:v>
                </c:pt>
                <c:pt idx="38560">
                  <c:v>147.846375672638</c:v>
                </c:pt>
                <c:pt idx="38561">
                  <c:v>147.85515688116899</c:v>
                </c:pt>
                <c:pt idx="38562">
                  <c:v>147.86873000001</c:v>
                </c:pt>
                <c:pt idx="38563">
                  <c:v>147.88110936322499</c:v>
                </c:pt>
                <c:pt idx="38564">
                  <c:v>147.88999876452701</c:v>
                </c:pt>
                <c:pt idx="38565">
                  <c:v>147.901178703071</c:v>
                </c:pt>
                <c:pt idx="38566">
                  <c:v>147.915268594682</c:v>
                </c:pt>
                <c:pt idx="38567">
                  <c:v>147.92787811988501</c:v>
                </c:pt>
                <c:pt idx="38568">
                  <c:v>147.935922547448</c:v>
                </c:pt>
                <c:pt idx="38569">
                  <c:v>147.939000541154</c:v>
                </c:pt>
                <c:pt idx="38570">
                  <c:v>147.93845158136301</c:v>
                </c:pt>
                <c:pt idx="38571">
                  <c:v>147.94246116934499</c:v>
                </c:pt>
                <c:pt idx="38572">
                  <c:v>147.95049029490301</c:v>
                </c:pt>
                <c:pt idx="38573">
                  <c:v>147.964249522605</c:v>
                </c:pt>
                <c:pt idx="38574">
                  <c:v>147.97723062499901</c:v>
                </c:pt>
                <c:pt idx="38575">
                  <c:v>147.99227999994301</c:v>
                </c:pt>
                <c:pt idx="38576">
                  <c:v>148.00757432526001</c:v>
                </c:pt>
                <c:pt idx="38577">
                  <c:v>148.02060959234001</c:v>
                </c:pt>
                <c:pt idx="38578">
                  <c:v>148.03503988583901</c:v>
                </c:pt>
                <c:pt idx="38579">
                  <c:v>148.05312285490501</c:v>
                </c:pt>
                <c:pt idx="38580">
                  <c:v>148.075095178293</c:v>
                </c:pt>
                <c:pt idx="38581">
                  <c:v>148.09430549964699</c:v>
                </c:pt>
                <c:pt idx="38582">
                  <c:v>148.10792991888201</c:v>
                </c:pt>
                <c:pt idx="38583">
                  <c:v>148.11971302468999</c:v>
                </c:pt>
                <c:pt idx="38584">
                  <c:v>148.12688933746199</c:v>
                </c:pt>
                <c:pt idx="38585">
                  <c:v>148.13308248540901</c:v>
                </c:pt>
                <c:pt idx="38586">
                  <c:v>148.13947999994701</c:v>
                </c:pt>
                <c:pt idx="38587">
                  <c:v>148.14016857174801</c:v>
                </c:pt>
                <c:pt idx="38588">
                  <c:v>148.14294941895</c:v>
                </c:pt>
                <c:pt idx="38589">
                  <c:v>148.14131757946001</c:v>
                </c:pt>
                <c:pt idx="38590">
                  <c:v>148.14366319510901</c:v>
                </c:pt>
                <c:pt idx="38591">
                  <c:v>148.14394000002699</c:v>
                </c:pt>
                <c:pt idx="38592">
                  <c:v>148.14134038479199</c:v>
                </c:pt>
                <c:pt idx="38593">
                  <c:v>148.13632993746799</c:v>
                </c:pt>
                <c:pt idx="38594">
                  <c:v>148.13270253140101</c:v>
                </c:pt>
                <c:pt idx="38595">
                  <c:v>148.128316780033</c:v>
                </c:pt>
                <c:pt idx="38596">
                  <c:v>148.12374346950099</c:v>
                </c:pt>
                <c:pt idx="38597">
                  <c:v>148.12198484909399</c:v>
                </c:pt>
                <c:pt idx="38598">
                  <c:v>148.12733000003399</c:v>
                </c:pt>
                <c:pt idx="38599">
                  <c:v>148.12812854519399</c:v>
                </c:pt>
                <c:pt idx="38600">
                  <c:v>148.13429649216101</c:v>
                </c:pt>
                <c:pt idx="38601">
                  <c:v>148.14761308742101</c:v>
                </c:pt>
                <c:pt idx="38602">
                  <c:v>148.157132894021</c:v>
                </c:pt>
                <c:pt idx="38603">
                  <c:v>148.16458000004801</c:v>
                </c:pt>
                <c:pt idx="38604">
                  <c:v>148.165040220528</c:v>
                </c:pt>
                <c:pt idx="38605">
                  <c:v>148.16230993711301</c:v>
                </c:pt>
                <c:pt idx="38606">
                  <c:v>148.16566414489401</c:v>
                </c:pt>
                <c:pt idx="38607">
                  <c:v>148.17311189925999</c:v>
                </c:pt>
                <c:pt idx="38608">
                  <c:v>148.18286039177801</c:v>
                </c:pt>
                <c:pt idx="38609">
                  <c:v>148.19343625570701</c:v>
                </c:pt>
                <c:pt idx="38610">
                  <c:v>148.20304389090001</c:v>
                </c:pt>
                <c:pt idx="38611">
                  <c:v>148.211685181158</c:v>
                </c:pt>
                <c:pt idx="38612">
                  <c:v>148.21600597240101</c:v>
                </c:pt>
                <c:pt idx="38613">
                  <c:v>148.213544603446</c:v>
                </c:pt>
                <c:pt idx="38614">
                  <c:v>148.20520249665901</c:v>
                </c:pt>
                <c:pt idx="38615">
                  <c:v>148.19584480951499</c:v>
                </c:pt>
                <c:pt idx="38616">
                  <c:v>148.171034462318</c:v>
                </c:pt>
                <c:pt idx="38617">
                  <c:v>148.13262999994399</c:v>
                </c:pt>
                <c:pt idx="38618">
                  <c:v>148.11501182198899</c:v>
                </c:pt>
                <c:pt idx="38619">
                  <c:v>148.08946698311701</c:v>
                </c:pt>
                <c:pt idx="38620">
                  <c:v>148.055970974583</c:v>
                </c:pt>
                <c:pt idx="38621">
                  <c:v>148.021982699266</c:v>
                </c:pt>
                <c:pt idx="38622">
                  <c:v>147.99458931333299</c:v>
                </c:pt>
                <c:pt idx="38623">
                  <c:v>147.97529592582401</c:v>
                </c:pt>
                <c:pt idx="38624">
                  <c:v>147.959203511742</c:v>
                </c:pt>
                <c:pt idx="38625">
                  <c:v>147.937691167206</c:v>
                </c:pt>
                <c:pt idx="38626">
                  <c:v>147.917454863919</c:v>
                </c:pt>
                <c:pt idx="38627">
                  <c:v>147.899194245079</c:v>
                </c:pt>
                <c:pt idx="38628">
                  <c:v>147.88635646808001</c:v>
                </c:pt>
                <c:pt idx="38629">
                  <c:v>147.88014945052799</c:v>
                </c:pt>
                <c:pt idx="38630">
                  <c:v>147.87847058494299</c:v>
                </c:pt>
                <c:pt idx="38631">
                  <c:v>147.88230426704601</c:v>
                </c:pt>
                <c:pt idx="38632">
                  <c:v>147.88082999998801</c:v>
                </c:pt>
                <c:pt idx="38633">
                  <c:v>147.88054235644501</c:v>
                </c:pt>
                <c:pt idx="38634">
                  <c:v>147.87609468405401</c:v>
                </c:pt>
                <c:pt idx="38635">
                  <c:v>147.87121101080999</c:v>
                </c:pt>
                <c:pt idx="38636">
                  <c:v>147.86579819587701</c:v>
                </c:pt>
                <c:pt idx="38637">
                  <c:v>147.86215249539001</c:v>
                </c:pt>
                <c:pt idx="38638">
                  <c:v>147.85863565402099</c:v>
                </c:pt>
                <c:pt idx="38639">
                  <c:v>147.85777434701299</c:v>
                </c:pt>
                <c:pt idx="38640">
                  <c:v>147.85964389292499</c:v>
                </c:pt>
                <c:pt idx="38641">
                  <c:v>147.86143519776701</c:v>
                </c:pt>
                <c:pt idx="38642">
                  <c:v>147.86908421953501</c:v>
                </c:pt>
                <c:pt idx="38643">
                  <c:v>147.87706000002399</c:v>
                </c:pt>
                <c:pt idx="38644">
                  <c:v>147.877568172162</c:v>
                </c:pt>
                <c:pt idx="38645">
                  <c:v>147.87573087687301</c:v>
                </c:pt>
                <c:pt idx="38646">
                  <c:v>147.87443137314301</c:v>
                </c:pt>
                <c:pt idx="38647">
                  <c:v>147.86938339803899</c:v>
                </c:pt>
                <c:pt idx="38648">
                  <c:v>147.858994791306</c:v>
                </c:pt>
                <c:pt idx="38649">
                  <c:v>147.85251890604599</c:v>
                </c:pt>
                <c:pt idx="38650">
                  <c:v>147.848333577403</c:v>
                </c:pt>
                <c:pt idx="38651">
                  <c:v>147.84647467950899</c:v>
                </c:pt>
                <c:pt idx="38652">
                  <c:v>147.84678980220801</c:v>
                </c:pt>
                <c:pt idx="38653">
                  <c:v>147.84840713122799</c:v>
                </c:pt>
                <c:pt idx="38654">
                  <c:v>147.85891697399299</c:v>
                </c:pt>
                <c:pt idx="38655">
                  <c:v>147.87122506378901</c:v>
                </c:pt>
                <c:pt idx="38656">
                  <c:v>147.882590232832</c:v>
                </c:pt>
                <c:pt idx="38657">
                  <c:v>147.904696878946</c:v>
                </c:pt>
                <c:pt idx="38658">
                  <c:v>147.91906671229501</c:v>
                </c:pt>
                <c:pt idx="38659">
                  <c:v>147.930537370877</c:v>
                </c:pt>
                <c:pt idx="38660">
                  <c:v>147.94439454259401</c:v>
                </c:pt>
                <c:pt idx="38661">
                  <c:v>147.96191281891299</c:v>
                </c:pt>
                <c:pt idx="38662">
                  <c:v>147.97477781826001</c:v>
                </c:pt>
                <c:pt idx="38663">
                  <c:v>147.980754974847</c:v>
                </c:pt>
                <c:pt idx="38664">
                  <c:v>147.98793945119201</c:v>
                </c:pt>
                <c:pt idx="38665">
                  <c:v>147.99385176293899</c:v>
                </c:pt>
                <c:pt idx="38666">
                  <c:v>147.99564000002701</c:v>
                </c:pt>
                <c:pt idx="38667">
                  <c:v>148.00141823709899</c:v>
                </c:pt>
                <c:pt idx="38668">
                  <c:v>148.00436735927599</c:v>
                </c:pt>
                <c:pt idx="38669">
                  <c:v>148.01192347572101</c:v>
                </c:pt>
                <c:pt idx="38670">
                  <c:v>148.023527322972</c:v>
                </c:pt>
                <c:pt idx="38671">
                  <c:v>148.03568991513799</c:v>
                </c:pt>
                <c:pt idx="38672">
                  <c:v>148.04503396428001</c:v>
                </c:pt>
                <c:pt idx="38673">
                  <c:v>148.052250479073</c:v>
                </c:pt>
                <c:pt idx="38674">
                  <c:v>148.05624856025099</c:v>
                </c:pt>
                <c:pt idx="38675">
                  <c:v>148.06210997846</c:v>
                </c:pt>
                <c:pt idx="38676">
                  <c:v>148.066836126889</c:v>
                </c:pt>
                <c:pt idx="38677">
                  <c:v>148.07510013964799</c:v>
                </c:pt>
                <c:pt idx="38678">
                  <c:v>148.08223000001999</c:v>
                </c:pt>
                <c:pt idx="38679">
                  <c:v>148.08535396949699</c:v>
                </c:pt>
                <c:pt idx="38680">
                  <c:v>148.08321451733099</c:v>
                </c:pt>
                <c:pt idx="38681">
                  <c:v>148.07307016446899</c:v>
                </c:pt>
                <c:pt idx="38682">
                  <c:v>148.058494974117</c:v>
                </c:pt>
                <c:pt idx="38683">
                  <c:v>148.041940260784</c:v>
                </c:pt>
                <c:pt idx="38684">
                  <c:v>148.02766899117699</c:v>
                </c:pt>
                <c:pt idx="38685">
                  <c:v>148.01996461880199</c:v>
                </c:pt>
                <c:pt idx="38686">
                  <c:v>148.017892542304</c:v>
                </c:pt>
                <c:pt idx="38687">
                  <c:v>148.02357447816101</c:v>
                </c:pt>
                <c:pt idx="38688">
                  <c:v>148.02606733007099</c:v>
                </c:pt>
                <c:pt idx="38689">
                  <c:v>148.027379644083</c:v>
                </c:pt>
                <c:pt idx="38690">
                  <c:v>148.02466840431899</c:v>
                </c:pt>
                <c:pt idx="38691">
                  <c:v>148.01618071382401</c:v>
                </c:pt>
                <c:pt idx="38692">
                  <c:v>148.01187000003301</c:v>
                </c:pt>
                <c:pt idx="38693">
                  <c:v>148.01187000003301</c:v>
                </c:pt>
                <c:pt idx="38694">
                  <c:v>148.010197351561</c:v>
                </c:pt>
                <c:pt idx="38695">
                  <c:v>148.00627374228</c:v>
                </c:pt>
                <c:pt idx="38696">
                  <c:v>148.003455510533</c:v>
                </c:pt>
                <c:pt idx="38697">
                  <c:v>148.00221704219999</c:v>
                </c:pt>
                <c:pt idx="38698">
                  <c:v>148.000544963203</c:v>
                </c:pt>
                <c:pt idx="38699">
                  <c:v>148.00041436504901</c:v>
                </c:pt>
                <c:pt idx="38700">
                  <c:v>148.003322427889</c:v>
                </c:pt>
                <c:pt idx="38701">
                  <c:v>148.00456794435601</c:v>
                </c:pt>
                <c:pt idx="38702">
                  <c:v>148.008880000045</c:v>
                </c:pt>
                <c:pt idx="38703">
                  <c:v>148.01321395198201</c:v>
                </c:pt>
                <c:pt idx="38704">
                  <c:v>148.01210534241201</c:v>
                </c:pt>
                <c:pt idx="38705">
                  <c:v>148.00775228345799</c:v>
                </c:pt>
                <c:pt idx="38706">
                  <c:v>148.00081343056999</c:v>
                </c:pt>
                <c:pt idx="38707">
                  <c:v>147.991955829962</c:v>
                </c:pt>
                <c:pt idx="38708">
                  <c:v>147.98623024359</c:v>
                </c:pt>
                <c:pt idx="38709">
                  <c:v>147.98403416055501</c:v>
                </c:pt>
                <c:pt idx="38710">
                  <c:v>147.98039954577499</c:v>
                </c:pt>
                <c:pt idx="38711">
                  <c:v>147.97280149316401</c:v>
                </c:pt>
                <c:pt idx="38712">
                  <c:v>147.96537019508199</c:v>
                </c:pt>
                <c:pt idx="38713">
                  <c:v>147.96149141882</c:v>
                </c:pt>
                <c:pt idx="38714">
                  <c:v>147.96924000000601</c:v>
                </c:pt>
                <c:pt idx="38715">
                  <c:v>147.98061028677699</c:v>
                </c:pt>
                <c:pt idx="38716">
                  <c:v>147.99188390974899</c:v>
                </c:pt>
                <c:pt idx="38717">
                  <c:v>147.99815994302699</c:v>
                </c:pt>
                <c:pt idx="38718">
                  <c:v>148.004423793325</c:v>
                </c:pt>
                <c:pt idx="38719">
                  <c:v>148.01075404513199</c:v>
                </c:pt>
                <c:pt idx="38720">
                  <c:v>148.01425604465999</c:v>
                </c:pt>
                <c:pt idx="38721">
                  <c:v>148.015419719102</c:v>
                </c:pt>
                <c:pt idx="38722">
                  <c:v>148.015321100232</c:v>
                </c:pt>
                <c:pt idx="38723">
                  <c:v>148.011772211639</c:v>
                </c:pt>
                <c:pt idx="38724">
                  <c:v>148.00678446112801</c:v>
                </c:pt>
                <c:pt idx="38725">
                  <c:v>147.99916900625601</c:v>
                </c:pt>
                <c:pt idx="38726">
                  <c:v>147.99713874964399</c:v>
                </c:pt>
                <c:pt idx="38727">
                  <c:v>147.99747983569799</c:v>
                </c:pt>
                <c:pt idx="38728">
                  <c:v>147.99739396764099</c:v>
                </c:pt>
                <c:pt idx="38729">
                  <c:v>147.99874612009401</c:v>
                </c:pt>
                <c:pt idx="38730">
                  <c:v>148.00142999998201</c:v>
                </c:pt>
                <c:pt idx="38731">
                  <c:v>147.99543029584601</c:v>
                </c:pt>
                <c:pt idx="38732">
                  <c:v>147.988180698375</c:v>
                </c:pt>
                <c:pt idx="38733">
                  <c:v>147.97967122306699</c:v>
                </c:pt>
                <c:pt idx="38734">
                  <c:v>147.96950864104801</c:v>
                </c:pt>
                <c:pt idx="38735">
                  <c:v>147.95803610752799</c:v>
                </c:pt>
                <c:pt idx="38736">
                  <c:v>147.943171103178</c:v>
                </c:pt>
                <c:pt idx="38737">
                  <c:v>147.928663392434</c:v>
                </c:pt>
                <c:pt idx="38738">
                  <c:v>147.922962470154</c:v>
                </c:pt>
                <c:pt idx="38739">
                  <c:v>147.91538269831901</c:v>
                </c:pt>
                <c:pt idx="38740">
                  <c:v>147.90540093804799</c:v>
                </c:pt>
                <c:pt idx="38741">
                  <c:v>147.89505301318499</c:v>
                </c:pt>
                <c:pt idx="38742">
                  <c:v>147.88707999999301</c:v>
                </c:pt>
                <c:pt idx="38743">
                  <c:v>147.885030644761</c:v>
                </c:pt>
                <c:pt idx="38744">
                  <c:v>147.882470680301</c:v>
                </c:pt>
                <c:pt idx="38745">
                  <c:v>147.881120760036</c:v>
                </c:pt>
                <c:pt idx="38746">
                  <c:v>147.881094484052</c:v>
                </c:pt>
                <c:pt idx="38747">
                  <c:v>147.88291012907001</c:v>
                </c:pt>
                <c:pt idx="38748">
                  <c:v>147.887617066084</c:v>
                </c:pt>
                <c:pt idx="38749">
                  <c:v>147.89270633496699</c:v>
                </c:pt>
                <c:pt idx="38750">
                  <c:v>147.89459440438</c:v>
                </c:pt>
                <c:pt idx="38751">
                  <c:v>147.89541825649201</c:v>
                </c:pt>
                <c:pt idx="38752">
                  <c:v>147.89770087302799</c:v>
                </c:pt>
                <c:pt idx="38753">
                  <c:v>147.907443545257</c:v>
                </c:pt>
                <c:pt idx="38754">
                  <c:v>147.927759565298</c:v>
                </c:pt>
                <c:pt idx="38755">
                  <c:v>147.941120000041</c:v>
                </c:pt>
                <c:pt idx="38756">
                  <c:v>147.950763806406</c:v>
                </c:pt>
                <c:pt idx="38757">
                  <c:v>147.966229508471</c:v>
                </c:pt>
                <c:pt idx="38758">
                  <c:v>147.98111954205601</c:v>
                </c:pt>
                <c:pt idx="38759">
                  <c:v>147.993903071799</c:v>
                </c:pt>
                <c:pt idx="38760">
                  <c:v>148.00709799420599</c:v>
                </c:pt>
                <c:pt idx="38761">
                  <c:v>148.017760108944</c:v>
                </c:pt>
                <c:pt idx="38762">
                  <c:v>148.025058231152</c:v>
                </c:pt>
                <c:pt idx="38763">
                  <c:v>148.029510350132</c:v>
                </c:pt>
                <c:pt idx="38764">
                  <c:v>148.03223251611601</c:v>
                </c:pt>
                <c:pt idx="38765">
                  <c:v>148.03455874997599</c:v>
                </c:pt>
                <c:pt idx="38766">
                  <c:v>148.04218388721199</c:v>
                </c:pt>
                <c:pt idx="38767">
                  <c:v>148.04789120439801</c:v>
                </c:pt>
                <c:pt idx="38768">
                  <c:v>148.05450859179399</c:v>
                </c:pt>
                <c:pt idx="38769">
                  <c:v>148.067469999965</c:v>
                </c:pt>
                <c:pt idx="38770">
                  <c:v>148.074778966331</c:v>
                </c:pt>
                <c:pt idx="38771">
                  <c:v>148.082221854506</c:v>
                </c:pt>
                <c:pt idx="38772">
                  <c:v>148.09091330168101</c:v>
                </c:pt>
                <c:pt idx="38773">
                  <c:v>148.100992172817</c:v>
                </c:pt>
                <c:pt idx="38774">
                  <c:v>148.10987885094099</c:v>
                </c:pt>
                <c:pt idx="38775">
                  <c:v>148.113401997316</c:v>
                </c:pt>
                <c:pt idx="38776">
                  <c:v>148.11270000771401</c:v>
                </c:pt>
                <c:pt idx="38777">
                  <c:v>148.11274595817</c:v>
                </c:pt>
                <c:pt idx="38778">
                  <c:v>148.10417754763401</c:v>
                </c:pt>
                <c:pt idx="38779">
                  <c:v>148.09507574534001</c:v>
                </c:pt>
                <c:pt idx="38780">
                  <c:v>148.08445037572901</c:v>
                </c:pt>
                <c:pt idx="38781">
                  <c:v>148.072750000008</c:v>
                </c:pt>
                <c:pt idx="38782">
                  <c:v>148.06588282507099</c:v>
                </c:pt>
                <c:pt idx="38783">
                  <c:v>148.055391113382</c:v>
                </c:pt>
                <c:pt idx="38784">
                  <c:v>148.05408567252601</c:v>
                </c:pt>
                <c:pt idx="38785">
                  <c:v>148.066786815445</c:v>
                </c:pt>
                <c:pt idx="38786">
                  <c:v>148.077604263236</c:v>
                </c:pt>
                <c:pt idx="38787">
                  <c:v>148.085003550164</c:v>
                </c:pt>
                <c:pt idx="38788">
                  <c:v>148.087403374583</c:v>
                </c:pt>
                <c:pt idx="38789">
                  <c:v>148.08873852731799</c:v>
                </c:pt>
                <c:pt idx="38790">
                  <c:v>148.08623345382199</c:v>
                </c:pt>
                <c:pt idx="38791">
                  <c:v>148.08055505822799</c:v>
                </c:pt>
                <c:pt idx="38792">
                  <c:v>148.076295818875</c:v>
                </c:pt>
                <c:pt idx="38793">
                  <c:v>148.07624179326601</c:v>
                </c:pt>
                <c:pt idx="38794">
                  <c:v>148.07182412232299</c:v>
                </c:pt>
                <c:pt idx="38795">
                  <c:v>148.07199000004201</c:v>
                </c:pt>
                <c:pt idx="38796">
                  <c:v>148.07711294507399</c:v>
                </c:pt>
                <c:pt idx="38797">
                  <c:v>148.07639171167699</c:v>
                </c:pt>
                <c:pt idx="38798">
                  <c:v>148.075819999961</c:v>
                </c:pt>
                <c:pt idx="38799">
                  <c:v>148.07354302834401</c:v>
                </c:pt>
                <c:pt idx="38800">
                  <c:v>148.06714529190799</c:v>
                </c:pt>
                <c:pt idx="38801">
                  <c:v>148.05811902134801</c:v>
                </c:pt>
                <c:pt idx="38802">
                  <c:v>148.04868367055801</c:v>
                </c:pt>
                <c:pt idx="38803">
                  <c:v>148.04009536734301</c:v>
                </c:pt>
                <c:pt idx="38804">
                  <c:v>148.03158134835201</c:v>
                </c:pt>
                <c:pt idx="38805">
                  <c:v>148.020112856406</c:v>
                </c:pt>
                <c:pt idx="38806">
                  <c:v>147.99985198915601</c:v>
                </c:pt>
                <c:pt idx="38807">
                  <c:v>147.98304319312501</c:v>
                </c:pt>
                <c:pt idx="38808">
                  <c:v>147.976645804067</c:v>
                </c:pt>
                <c:pt idx="38809">
                  <c:v>147.98014999998901</c:v>
                </c:pt>
                <c:pt idx="38810">
                  <c:v>147.982406012653</c:v>
                </c:pt>
                <c:pt idx="38811">
                  <c:v>147.98775289086299</c:v>
                </c:pt>
                <c:pt idx="38812">
                  <c:v>147.99158206820701</c:v>
                </c:pt>
                <c:pt idx="38813">
                  <c:v>147.98832782771899</c:v>
                </c:pt>
                <c:pt idx="38814">
                  <c:v>147.98310380370901</c:v>
                </c:pt>
                <c:pt idx="38815">
                  <c:v>147.981867964299</c:v>
                </c:pt>
                <c:pt idx="38816">
                  <c:v>147.98382623598599</c:v>
                </c:pt>
                <c:pt idx="38817">
                  <c:v>147.985324547012</c:v>
                </c:pt>
                <c:pt idx="38818">
                  <c:v>147.98767584983099</c:v>
                </c:pt>
                <c:pt idx="38819">
                  <c:v>147.99149802535101</c:v>
                </c:pt>
                <c:pt idx="38820">
                  <c:v>147.99539816300199</c:v>
                </c:pt>
                <c:pt idx="38821">
                  <c:v>148.00764965792101</c:v>
                </c:pt>
                <c:pt idx="38822">
                  <c:v>148.01983999999501</c:v>
                </c:pt>
                <c:pt idx="38823">
                  <c:v>148.02760691279599</c:v>
                </c:pt>
                <c:pt idx="38824">
                  <c:v>148.02927000552401</c:v>
                </c:pt>
                <c:pt idx="38825">
                  <c:v>148.02583837095801</c:v>
                </c:pt>
                <c:pt idx="38826">
                  <c:v>148.019850598175</c:v>
                </c:pt>
                <c:pt idx="38827">
                  <c:v>148.01506585099</c:v>
                </c:pt>
                <c:pt idx="38828">
                  <c:v>148.01459591504201</c:v>
                </c:pt>
                <c:pt idx="38829">
                  <c:v>148.016338438383</c:v>
                </c:pt>
                <c:pt idx="38830">
                  <c:v>148.022074123267</c:v>
                </c:pt>
                <c:pt idx="38831">
                  <c:v>148.03056053854101</c:v>
                </c:pt>
                <c:pt idx="38832">
                  <c:v>148.031022170646</c:v>
                </c:pt>
                <c:pt idx="38833">
                  <c:v>148.02733555906801</c:v>
                </c:pt>
                <c:pt idx="38834">
                  <c:v>148.02054688536899</c:v>
                </c:pt>
                <c:pt idx="38835">
                  <c:v>148.005362753035</c:v>
                </c:pt>
                <c:pt idx="38836">
                  <c:v>147.999529999977</c:v>
                </c:pt>
                <c:pt idx="38837">
                  <c:v>147.99689678748601</c:v>
                </c:pt>
                <c:pt idx="38838">
                  <c:v>147.99476198872699</c:v>
                </c:pt>
                <c:pt idx="38839">
                  <c:v>148.00193794432499</c:v>
                </c:pt>
                <c:pt idx="38840">
                  <c:v>148.00736455890001</c:v>
                </c:pt>
                <c:pt idx="38841">
                  <c:v>148.01103278882599</c:v>
                </c:pt>
                <c:pt idx="38842">
                  <c:v>148.015349478014</c:v>
                </c:pt>
                <c:pt idx="38843">
                  <c:v>148.01667856221101</c:v>
                </c:pt>
                <c:pt idx="38844">
                  <c:v>148.01120520690301</c:v>
                </c:pt>
                <c:pt idx="38845">
                  <c:v>148.00140117988701</c:v>
                </c:pt>
                <c:pt idx="38846">
                  <c:v>147.99445287741301</c:v>
                </c:pt>
                <c:pt idx="38847">
                  <c:v>147.993823481454</c:v>
                </c:pt>
                <c:pt idx="38848">
                  <c:v>147.99140550665001</c:v>
                </c:pt>
                <c:pt idx="38849">
                  <c:v>147.992055563387</c:v>
                </c:pt>
                <c:pt idx="38850">
                  <c:v>147.98806999997399</c:v>
                </c:pt>
                <c:pt idx="38851">
                  <c:v>147.98544119286001</c:v>
                </c:pt>
                <c:pt idx="38852">
                  <c:v>147.98377651557499</c:v>
                </c:pt>
                <c:pt idx="38853">
                  <c:v>147.98267063631999</c:v>
                </c:pt>
                <c:pt idx="38854">
                  <c:v>147.980365949174</c:v>
                </c:pt>
                <c:pt idx="38855">
                  <c:v>147.973927765843</c:v>
                </c:pt>
                <c:pt idx="38856">
                  <c:v>147.96479251351201</c:v>
                </c:pt>
                <c:pt idx="38857">
                  <c:v>147.95766842292301</c:v>
                </c:pt>
                <c:pt idx="38858">
                  <c:v>147.947187048285</c:v>
                </c:pt>
                <c:pt idx="38859">
                  <c:v>147.93234430913901</c:v>
                </c:pt>
                <c:pt idx="38860">
                  <c:v>147.92482187865701</c:v>
                </c:pt>
                <c:pt idx="38861">
                  <c:v>147.91651851786</c:v>
                </c:pt>
                <c:pt idx="38862">
                  <c:v>147.91480940516999</c:v>
                </c:pt>
                <c:pt idx="38863">
                  <c:v>147.91251999999301</c:v>
                </c:pt>
                <c:pt idx="38864">
                  <c:v>147.907125472997</c:v>
                </c:pt>
                <c:pt idx="38865">
                  <c:v>147.90429154043599</c:v>
                </c:pt>
                <c:pt idx="38866">
                  <c:v>147.902800270575</c:v>
                </c:pt>
                <c:pt idx="38867">
                  <c:v>147.90292706257301</c:v>
                </c:pt>
                <c:pt idx="38868">
                  <c:v>147.902362979412</c:v>
                </c:pt>
                <c:pt idx="38869">
                  <c:v>147.89814118624301</c:v>
                </c:pt>
                <c:pt idx="38870">
                  <c:v>147.89081633019299</c:v>
                </c:pt>
                <c:pt idx="38871">
                  <c:v>147.876209229621</c:v>
                </c:pt>
                <c:pt idx="38872">
                  <c:v>147.86333918907599</c:v>
                </c:pt>
                <c:pt idx="38873">
                  <c:v>147.84785432521599</c:v>
                </c:pt>
                <c:pt idx="38874">
                  <c:v>147.829628068419</c:v>
                </c:pt>
                <c:pt idx="38875">
                  <c:v>147.80911000000299</c:v>
                </c:pt>
                <c:pt idx="38876">
                  <c:v>147.796795280374</c:v>
                </c:pt>
                <c:pt idx="38877">
                  <c:v>147.79102132541399</c:v>
                </c:pt>
                <c:pt idx="38878">
                  <c:v>147.78701270479499</c:v>
                </c:pt>
                <c:pt idx="38879">
                  <c:v>147.784984895348</c:v>
                </c:pt>
                <c:pt idx="38880">
                  <c:v>147.78584869523999</c:v>
                </c:pt>
                <c:pt idx="38881">
                  <c:v>147.78896747071201</c:v>
                </c:pt>
                <c:pt idx="38882">
                  <c:v>147.79182000002299</c:v>
                </c:pt>
                <c:pt idx="38883">
                  <c:v>147.79499260033401</c:v>
                </c:pt>
                <c:pt idx="38884">
                  <c:v>147.79941427397401</c:v>
                </c:pt>
                <c:pt idx="38885">
                  <c:v>147.805386813236</c:v>
                </c:pt>
                <c:pt idx="38886">
                  <c:v>147.81063295281899</c:v>
                </c:pt>
                <c:pt idx="38887">
                  <c:v>147.812365539415</c:v>
                </c:pt>
                <c:pt idx="38888">
                  <c:v>147.80617000001999</c:v>
                </c:pt>
                <c:pt idx="38889">
                  <c:v>147.79755107637999</c:v>
                </c:pt>
                <c:pt idx="38890">
                  <c:v>147.78737477991999</c:v>
                </c:pt>
                <c:pt idx="38891">
                  <c:v>147.78194768981501</c:v>
                </c:pt>
                <c:pt idx="38892">
                  <c:v>147.77807455038601</c:v>
                </c:pt>
                <c:pt idx="38893">
                  <c:v>147.77467959385299</c:v>
                </c:pt>
                <c:pt idx="38894">
                  <c:v>147.77412065068199</c:v>
                </c:pt>
                <c:pt idx="38895">
                  <c:v>147.77792565886199</c:v>
                </c:pt>
                <c:pt idx="38896">
                  <c:v>147.784456221922</c:v>
                </c:pt>
                <c:pt idx="38897">
                  <c:v>147.792636775061</c:v>
                </c:pt>
                <c:pt idx="38898">
                  <c:v>147.802018049857</c:v>
                </c:pt>
                <c:pt idx="38899">
                  <c:v>147.81255034199199</c:v>
                </c:pt>
                <c:pt idx="38900">
                  <c:v>147.82187360459901</c:v>
                </c:pt>
                <c:pt idx="38901">
                  <c:v>147.83138470493901</c:v>
                </c:pt>
                <c:pt idx="38902">
                  <c:v>147.84134999993799</c:v>
                </c:pt>
                <c:pt idx="38903">
                  <c:v>147.84134999993799</c:v>
                </c:pt>
                <c:pt idx="38904">
                  <c:v>147.84939682872599</c:v>
                </c:pt>
                <c:pt idx="38905">
                  <c:v>147.862687734725</c:v>
                </c:pt>
                <c:pt idx="38906">
                  <c:v>147.874726094442</c:v>
                </c:pt>
                <c:pt idx="38907">
                  <c:v>147.88082321813701</c:v>
                </c:pt>
                <c:pt idx="38908">
                  <c:v>147.87919847470499</c:v>
                </c:pt>
                <c:pt idx="38909">
                  <c:v>147.869642684426</c:v>
                </c:pt>
                <c:pt idx="38910">
                  <c:v>147.85541557673201</c:v>
                </c:pt>
                <c:pt idx="38911">
                  <c:v>147.84517326327199</c:v>
                </c:pt>
                <c:pt idx="38912">
                  <c:v>147.84014881842401</c:v>
                </c:pt>
                <c:pt idx="38913">
                  <c:v>147.836276004236</c:v>
                </c:pt>
                <c:pt idx="38914">
                  <c:v>147.82998999999799</c:v>
                </c:pt>
                <c:pt idx="38915">
                  <c:v>147.82134001865401</c:v>
                </c:pt>
                <c:pt idx="38916">
                  <c:v>147.81346939070599</c:v>
                </c:pt>
                <c:pt idx="38917">
                  <c:v>147.805887321211</c:v>
                </c:pt>
                <c:pt idx="38918">
                  <c:v>147.80046101190399</c:v>
                </c:pt>
                <c:pt idx="38919">
                  <c:v>147.795421371771</c:v>
                </c:pt>
                <c:pt idx="38920">
                  <c:v>147.790891194083</c:v>
                </c:pt>
                <c:pt idx="38921">
                  <c:v>147.78832596319</c:v>
                </c:pt>
                <c:pt idx="38922">
                  <c:v>147.78516991140901</c:v>
                </c:pt>
                <c:pt idx="38923">
                  <c:v>147.785919792832</c:v>
                </c:pt>
                <c:pt idx="38924">
                  <c:v>147.78834120359801</c:v>
                </c:pt>
                <c:pt idx="38925">
                  <c:v>147.79998117536701</c:v>
                </c:pt>
                <c:pt idx="38926">
                  <c:v>147.80691999993999</c:v>
                </c:pt>
                <c:pt idx="38927">
                  <c:v>147.811208303104</c:v>
                </c:pt>
                <c:pt idx="38928">
                  <c:v>147.817156758251</c:v>
                </c:pt>
                <c:pt idx="38929">
                  <c:v>147.82476732477201</c:v>
                </c:pt>
                <c:pt idx="38930">
                  <c:v>147.832551257425</c:v>
                </c:pt>
                <c:pt idx="38931">
                  <c:v>147.84156936096301</c:v>
                </c:pt>
                <c:pt idx="38932">
                  <c:v>147.85165601118999</c:v>
                </c:pt>
                <c:pt idx="38933">
                  <c:v>147.860802166269</c:v>
                </c:pt>
                <c:pt idx="38934">
                  <c:v>147.86931719229801</c:v>
                </c:pt>
                <c:pt idx="38935">
                  <c:v>147.86971973189799</c:v>
                </c:pt>
                <c:pt idx="38936">
                  <c:v>147.87082182110399</c:v>
                </c:pt>
                <c:pt idx="38937">
                  <c:v>147.883870000017</c:v>
                </c:pt>
                <c:pt idx="38938">
                  <c:v>147.89367911386501</c:v>
                </c:pt>
                <c:pt idx="38939">
                  <c:v>147.89502655174701</c:v>
                </c:pt>
                <c:pt idx="38940">
                  <c:v>147.89580193382201</c:v>
                </c:pt>
                <c:pt idx="38941">
                  <c:v>147.89544629893101</c:v>
                </c:pt>
                <c:pt idx="38942">
                  <c:v>147.89385904281099</c:v>
                </c:pt>
                <c:pt idx="38943">
                  <c:v>147.89301859504599</c:v>
                </c:pt>
                <c:pt idx="38944">
                  <c:v>147.89945428241501</c:v>
                </c:pt>
                <c:pt idx="38945">
                  <c:v>147.91170458349299</c:v>
                </c:pt>
                <c:pt idx="38946">
                  <c:v>147.922323639333</c:v>
                </c:pt>
                <c:pt idx="38947">
                  <c:v>147.926130000027</c:v>
                </c:pt>
                <c:pt idx="38948">
                  <c:v>147.93140999999201</c:v>
                </c:pt>
                <c:pt idx="38949">
                  <c:v>147.93323300992199</c:v>
                </c:pt>
                <c:pt idx="38950">
                  <c:v>147.93652779902999</c:v>
                </c:pt>
                <c:pt idx="38951">
                  <c:v>147.937226339294</c:v>
                </c:pt>
                <c:pt idx="38952">
                  <c:v>147.93056969084901</c:v>
                </c:pt>
                <c:pt idx="38953">
                  <c:v>147.922322128345</c:v>
                </c:pt>
                <c:pt idx="38954">
                  <c:v>147.920368186448</c:v>
                </c:pt>
                <c:pt idx="38955">
                  <c:v>147.91895392800399</c:v>
                </c:pt>
                <c:pt idx="38956">
                  <c:v>147.91327703317</c:v>
                </c:pt>
                <c:pt idx="38957">
                  <c:v>147.907769316913</c:v>
                </c:pt>
                <c:pt idx="38958">
                  <c:v>147.90369000002499</c:v>
                </c:pt>
                <c:pt idx="38959">
                  <c:v>147.89761869709801</c:v>
                </c:pt>
                <c:pt idx="38960">
                  <c:v>147.889959639349</c:v>
                </c:pt>
                <c:pt idx="38961">
                  <c:v>147.88192811576101</c:v>
                </c:pt>
                <c:pt idx="38962">
                  <c:v>147.87340587906499</c:v>
                </c:pt>
                <c:pt idx="38963">
                  <c:v>147.867752233038</c:v>
                </c:pt>
                <c:pt idx="38964">
                  <c:v>147.861007375019</c:v>
                </c:pt>
                <c:pt idx="38965">
                  <c:v>147.85727564055901</c:v>
                </c:pt>
                <c:pt idx="38966">
                  <c:v>147.856370753768</c:v>
                </c:pt>
                <c:pt idx="38967">
                  <c:v>147.85667041324501</c:v>
                </c:pt>
                <c:pt idx="38968">
                  <c:v>147.85575934361901</c:v>
                </c:pt>
                <c:pt idx="38969">
                  <c:v>147.85523546289599</c:v>
                </c:pt>
                <c:pt idx="38970">
                  <c:v>147.85384523003799</c:v>
                </c:pt>
                <c:pt idx="38971">
                  <c:v>147.85177999997799</c:v>
                </c:pt>
                <c:pt idx="38972">
                  <c:v>147.85823840444399</c:v>
                </c:pt>
                <c:pt idx="38973">
                  <c:v>147.86724856184699</c:v>
                </c:pt>
                <c:pt idx="38974">
                  <c:v>147.86985247068199</c:v>
                </c:pt>
                <c:pt idx="38975">
                  <c:v>147.86954402108</c:v>
                </c:pt>
                <c:pt idx="38976">
                  <c:v>147.86683458567001</c:v>
                </c:pt>
                <c:pt idx="38977">
                  <c:v>147.85975854388599</c:v>
                </c:pt>
                <c:pt idx="38978">
                  <c:v>147.84996372675101</c:v>
                </c:pt>
                <c:pt idx="38979">
                  <c:v>147.847586753656</c:v>
                </c:pt>
                <c:pt idx="38980">
                  <c:v>147.84786379470401</c:v>
                </c:pt>
                <c:pt idx="38981">
                  <c:v>147.84799864745199</c:v>
                </c:pt>
                <c:pt idx="38982">
                  <c:v>147.85504307939499</c:v>
                </c:pt>
                <c:pt idx="38983">
                  <c:v>147.851986576039</c:v>
                </c:pt>
                <c:pt idx="38984">
                  <c:v>147.84384000000901</c:v>
                </c:pt>
                <c:pt idx="38985">
                  <c:v>147.83712485467899</c:v>
                </c:pt>
                <c:pt idx="38986">
                  <c:v>147.83385920421401</c:v>
                </c:pt>
                <c:pt idx="38987">
                  <c:v>147.831116190041</c:v>
                </c:pt>
                <c:pt idx="38988">
                  <c:v>147.83228501721999</c:v>
                </c:pt>
                <c:pt idx="38989">
                  <c:v>147.83842452437801</c:v>
                </c:pt>
                <c:pt idx="38990">
                  <c:v>147.84641015338099</c:v>
                </c:pt>
                <c:pt idx="38991">
                  <c:v>147.85321758642399</c:v>
                </c:pt>
                <c:pt idx="38992">
                  <c:v>147.85719358022899</c:v>
                </c:pt>
                <c:pt idx="38993">
                  <c:v>147.85526687763499</c:v>
                </c:pt>
                <c:pt idx="38994">
                  <c:v>147.85607333119</c:v>
                </c:pt>
                <c:pt idx="38995">
                  <c:v>147.85747019725699</c:v>
                </c:pt>
                <c:pt idx="38996">
                  <c:v>147.86088999997099</c:v>
                </c:pt>
                <c:pt idx="38997">
                  <c:v>147.86493127815501</c:v>
                </c:pt>
                <c:pt idx="38998">
                  <c:v>147.86768744343999</c:v>
                </c:pt>
                <c:pt idx="38999">
                  <c:v>147.87032152880101</c:v>
                </c:pt>
                <c:pt idx="39000">
                  <c:v>147.877044756277</c:v>
                </c:pt>
                <c:pt idx="39001">
                  <c:v>147.88683413591099</c:v>
                </c:pt>
                <c:pt idx="39002">
                  <c:v>147.894829131802</c:v>
                </c:pt>
                <c:pt idx="39003">
                  <c:v>147.90060393137401</c:v>
                </c:pt>
                <c:pt idx="39004">
                  <c:v>147.90473418635699</c:v>
                </c:pt>
                <c:pt idx="39005">
                  <c:v>147.90860583411501</c:v>
                </c:pt>
                <c:pt idx="39006">
                  <c:v>147.91576070262099</c:v>
                </c:pt>
                <c:pt idx="39007">
                  <c:v>147.924476778996</c:v>
                </c:pt>
                <c:pt idx="39008">
                  <c:v>147.93728984172699</c:v>
                </c:pt>
                <c:pt idx="39009">
                  <c:v>147.941091540835</c:v>
                </c:pt>
                <c:pt idx="39010">
                  <c:v>147.94164000002201</c:v>
                </c:pt>
                <c:pt idx="39011">
                  <c:v>147.941640000018</c:v>
                </c:pt>
                <c:pt idx="39012">
                  <c:v>147.94750331984301</c:v>
                </c:pt>
                <c:pt idx="39013">
                  <c:v>147.95682969981999</c:v>
                </c:pt>
                <c:pt idx="39014">
                  <c:v>147.96860897172601</c:v>
                </c:pt>
                <c:pt idx="39015">
                  <c:v>147.98010114287899</c:v>
                </c:pt>
                <c:pt idx="39016">
                  <c:v>147.99258285311501</c:v>
                </c:pt>
                <c:pt idx="39017">
                  <c:v>148.00667991731899</c:v>
                </c:pt>
                <c:pt idx="39018">
                  <c:v>148.014286026825</c:v>
                </c:pt>
                <c:pt idx="39019">
                  <c:v>148.015335429782</c:v>
                </c:pt>
                <c:pt idx="39020">
                  <c:v>148.010668288998</c:v>
                </c:pt>
                <c:pt idx="39021">
                  <c:v>148.006609884851</c:v>
                </c:pt>
                <c:pt idx="39022">
                  <c:v>148.01191472011399</c:v>
                </c:pt>
                <c:pt idx="39023">
                  <c:v>148.01450119524301</c:v>
                </c:pt>
                <c:pt idx="39024">
                  <c:v>148.016226573458</c:v>
                </c:pt>
                <c:pt idx="39025">
                  <c:v>148.01662999997899</c:v>
                </c:pt>
                <c:pt idx="39026">
                  <c:v>148.02909098788601</c:v>
                </c:pt>
                <c:pt idx="39027">
                  <c:v>148.04473697084899</c:v>
                </c:pt>
                <c:pt idx="39028">
                  <c:v>148.064304497911</c:v>
                </c:pt>
                <c:pt idx="39029">
                  <c:v>148.085641735183</c:v>
                </c:pt>
                <c:pt idx="39030">
                  <c:v>148.102612820075</c:v>
                </c:pt>
                <c:pt idx="39031">
                  <c:v>148.11438480181801</c:v>
                </c:pt>
                <c:pt idx="39032">
                  <c:v>148.12304764197199</c:v>
                </c:pt>
                <c:pt idx="39033">
                  <c:v>148.12525137315399</c:v>
                </c:pt>
                <c:pt idx="39034">
                  <c:v>148.12240161674799</c:v>
                </c:pt>
                <c:pt idx="39035">
                  <c:v>148.11861081148899</c:v>
                </c:pt>
                <c:pt idx="39036">
                  <c:v>148.10690000001301</c:v>
                </c:pt>
                <c:pt idx="39037">
                  <c:v>148.10337255202001</c:v>
                </c:pt>
                <c:pt idx="39038">
                  <c:v>148.09767340987699</c:v>
                </c:pt>
                <c:pt idx="39039">
                  <c:v>148.08729963510899</c:v>
                </c:pt>
                <c:pt idx="39040">
                  <c:v>148.07600449835601</c:v>
                </c:pt>
                <c:pt idx="39041">
                  <c:v>148.06653068724799</c:v>
                </c:pt>
                <c:pt idx="39042">
                  <c:v>148.05776661158299</c:v>
                </c:pt>
                <c:pt idx="39043">
                  <c:v>148.049215601394</c:v>
                </c:pt>
                <c:pt idx="39044">
                  <c:v>148.03956239499499</c:v>
                </c:pt>
                <c:pt idx="39045">
                  <c:v>148.02376622977499</c:v>
                </c:pt>
                <c:pt idx="39046">
                  <c:v>148.00141484852901</c:v>
                </c:pt>
                <c:pt idx="39047">
                  <c:v>147.982358478631</c:v>
                </c:pt>
                <c:pt idx="39048">
                  <c:v>147.96360324534601</c:v>
                </c:pt>
                <c:pt idx="39049">
                  <c:v>147.95041999996701</c:v>
                </c:pt>
                <c:pt idx="39050">
                  <c:v>147.93502989027999</c:v>
                </c:pt>
                <c:pt idx="39051">
                  <c:v>147.921496085417</c:v>
                </c:pt>
                <c:pt idx="39052">
                  <c:v>147.90580276799901</c:v>
                </c:pt>
                <c:pt idx="39053">
                  <c:v>147.88558786997999</c:v>
                </c:pt>
                <c:pt idx="39054">
                  <c:v>147.86779545956199</c:v>
                </c:pt>
                <c:pt idx="39055">
                  <c:v>147.85725884210601</c:v>
                </c:pt>
                <c:pt idx="39056">
                  <c:v>147.85047226748699</c:v>
                </c:pt>
                <c:pt idx="39057">
                  <c:v>147.844786301124</c:v>
                </c:pt>
                <c:pt idx="39058">
                  <c:v>147.83967817309599</c:v>
                </c:pt>
                <c:pt idx="39059">
                  <c:v>147.839105018895</c:v>
                </c:pt>
                <c:pt idx="39060">
                  <c:v>147.83534000001899</c:v>
                </c:pt>
                <c:pt idx="39061">
                  <c:v>147.826605788634</c:v>
                </c:pt>
                <c:pt idx="39062">
                  <c:v>147.820354674611</c:v>
                </c:pt>
                <c:pt idx="39063">
                  <c:v>147.81459752291701</c:v>
                </c:pt>
                <c:pt idx="39064">
                  <c:v>147.807722534975</c:v>
                </c:pt>
                <c:pt idx="39065">
                  <c:v>147.80399959531101</c:v>
                </c:pt>
                <c:pt idx="39066">
                  <c:v>147.80528374836001</c:v>
                </c:pt>
                <c:pt idx="39067">
                  <c:v>147.80521423968099</c:v>
                </c:pt>
                <c:pt idx="39068">
                  <c:v>147.80384154474999</c:v>
                </c:pt>
                <c:pt idx="39069">
                  <c:v>147.80605689642201</c:v>
                </c:pt>
                <c:pt idx="39070">
                  <c:v>147.80461640658899</c:v>
                </c:pt>
                <c:pt idx="39071">
                  <c:v>147.806486779517</c:v>
                </c:pt>
                <c:pt idx="39072">
                  <c:v>147.80942415362099</c:v>
                </c:pt>
                <c:pt idx="39073">
                  <c:v>147.81988521469299</c:v>
                </c:pt>
                <c:pt idx="39074">
                  <c:v>147.830706962644</c:v>
                </c:pt>
                <c:pt idx="39075">
                  <c:v>147.83583000001599</c:v>
                </c:pt>
                <c:pt idx="39076">
                  <c:v>147.836682604125</c:v>
                </c:pt>
                <c:pt idx="39077">
                  <c:v>147.83916671136299</c:v>
                </c:pt>
                <c:pt idx="39078">
                  <c:v>147.84709026201901</c:v>
                </c:pt>
                <c:pt idx="39079">
                  <c:v>147.86208703806599</c:v>
                </c:pt>
                <c:pt idx="39080">
                  <c:v>147.877274452829</c:v>
                </c:pt>
                <c:pt idx="39081">
                  <c:v>147.88852258312701</c:v>
                </c:pt>
                <c:pt idx="39082">
                  <c:v>147.89843296036901</c:v>
                </c:pt>
                <c:pt idx="39083">
                  <c:v>147.899729596854</c:v>
                </c:pt>
                <c:pt idx="39084">
                  <c:v>147.89804190838501</c:v>
                </c:pt>
                <c:pt idx="39085">
                  <c:v>147.89595662194699</c:v>
                </c:pt>
                <c:pt idx="39086">
                  <c:v>147.88971666472199</c:v>
                </c:pt>
                <c:pt idx="39087">
                  <c:v>147.88017921688299</c:v>
                </c:pt>
                <c:pt idx="39088">
                  <c:v>147.87841999997499</c:v>
                </c:pt>
                <c:pt idx="39089">
                  <c:v>147.879126497968</c:v>
                </c:pt>
                <c:pt idx="39090">
                  <c:v>147.88253534319901</c:v>
                </c:pt>
                <c:pt idx="39091">
                  <c:v>147.88903162234601</c:v>
                </c:pt>
                <c:pt idx="39092">
                  <c:v>147.89852342211501</c:v>
                </c:pt>
                <c:pt idx="39093">
                  <c:v>147.91078318677299</c:v>
                </c:pt>
                <c:pt idx="39094">
                  <c:v>147.92539772132599</c:v>
                </c:pt>
                <c:pt idx="39095">
                  <c:v>147.94245440578899</c:v>
                </c:pt>
                <c:pt idx="39096">
                  <c:v>147.957442106608</c:v>
                </c:pt>
                <c:pt idx="39097">
                  <c:v>147.965888807813</c:v>
                </c:pt>
                <c:pt idx="39098">
                  <c:v>147.972857072674</c:v>
                </c:pt>
                <c:pt idx="39099">
                  <c:v>147.97783454698001</c:v>
                </c:pt>
                <c:pt idx="39100">
                  <c:v>147.98111999996499</c:v>
                </c:pt>
                <c:pt idx="39101">
                  <c:v>147.979563802428</c:v>
                </c:pt>
                <c:pt idx="39102">
                  <c:v>147.97838105030101</c:v>
                </c:pt>
                <c:pt idx="39103">
                  <c:v>147.97597538622199</c:v>
                </c:pt>
                <c:pt idx="39104">
                  <c:v>147.969865304655</c:v>
                </c:pt>
                <c:pt idx="39105">
                  <c:v>147.962878428724</c:v>
                </c:pt>
                <c:pt idx="39106">
                  <c:v>147.960400481573</c:v>
                </c:pt>
                <c:pt idx="39107">
                  <c:v>147.96315664880001</c:v>
                </c:pt>
                <c:pt idx="39108">
                  <c:v>147.96814361328799</c:v>
                </c:pt>
                <c:pt idx="39109">
                  <c:v>147.97970570545701</c:v>
                </c:pt>
                <c:pt idx="39110">
                  <c:v>147.99854866194701</c:v>
                </c:pt>
                <c:pt idx="39111">
                  <c:v>148.019940633277</c:v>
                </c:pt>
                <c:pt idx="39112">
                  <c:v>148.03904011956999</c:v>
                </c:pt>
                <c:pt idx="39113">
                  <c:v>148.063466277169</c:v>
                </c:pt>
                <c:pt idx="39114">
                  <c:v>148.09643824469501</c:v>
                </c:pt>
                <c:pt idx="39115">
                  <c:v>148.113538121934</c:v>
                </c:pt>
                <c:pt idx="39116">
                  <c:v>148.13965865070699</c:v>
                </c:pt>
                <c:pt idx="39117">
                  <c:v>148.154069999998</c:v>
                </c:pt>
                <c:pt idx="39118">
                  <c:v>148.162125882304</c:v>
                </c:pt>
                <c:pt idx="39119">
                  <c:v>148.170579999983</c:v>
                </c:pt>
                <c:pt idx="39120">
                  <c:v>148.17311716990099</c:v>
                </c:pt>
                <c:pt idx="39121">
                  <c:v>148.17951717693799</c:v>
                </c:pt>
                <c:pt idx="39122">
                  <c:v>148.18542492654001</c:v>
                </c:pt>
                <c:pt idx="39123">
                  <c:v>148.19224680931799</c:v>
                </c:pt>
                <c:pt idx="39124">
                  <c:v>148.18990899404</c:v>
                </c:pt>
                <c:pt idx="39125">
                  <c:v>148.18389841211601</c:v>
                </c:pt>
                <c:pt idx="39126">
                  <c:v>148.177313445773</c:v>
                </c:pt>
                <c:pt idx="39127">
                  <c:v>148.17348000003599</c:v>
                </c:pt>
                <c:pt idx="39128">
                  <c:v>148.17227480514899</c:v>
                </c:pt>
                <c:pt idx="39129">
                  <c:v>148.173303994007</c:v>
                </c:pt>
                <c:pt idx="39130">
                  <c:v>148.17075453112</c:v>
                </c:pt>
                <c:pt idx="39131">
                  <c:v>148.16596272103999</c:v>
                </c:pt>
                <c:pt idx="39132">
                  <c:v>148.154904546485</c:v>
                </c:pt>
                <c:pt idx="39133">
                  <c:v>148.13722353125399</c:v>
                </c:pt>
                <c:pt idx="39134">
                  <c:v>148.11854547620999</c:v>
                </c:pt>
                <c:pt idx="39135">
                  <c:v>148.10250011141201</c:v>
                </c:pt>
                <c:pt idx="39136">
                  <c:v>148.08826271143499</c:v>
                </c:pt>
                <c:pt idx="39137">
                  <c:v>148.077120368679</c:v>
                </c:pt>
                <c:pt idx="39138">
                  <c:v>148.059607171837</c:v>
                </c:pt>
                <c:pt idx="39139">
                  <c:v>148.03753999997201</c:v>
                </c:pt>
                <c:pt idx="39140">
                  <c:v>148.02431758703801</c:v>
                </c:pt>
                <c:pt idx="39141">
                  <c:v>148.00760698380699</c:v>
                </c:pt>
                <c:pt idx="39142">
                  <c:v>147.98876933163601</c:v>
                </c:pt>
                <c:pt idx="39143">
                  <c:v>147.97383409564401</c:v>
                </c:pt>
                <c:pt idx="39144">
                  <c:v>147.96358263374799</c:v>
                </c:pt>
                <c:pt idx="39145">
                  <c:v>147.95728711024199</c:v>
                </c:pt>
                <c:pt idx="39146">
                  <c:v>147.95629488283899</c:v>
                </c:pt>
                <c:pt idx="39147">
                  <c:v>147.95862255120599</c:v>
                </c:pt>
                <c:pt idx="39148">
                  <c:v>147.96126020139101</c:v>
                </c:pt>
                <c:pt idx="39149">
                  <c:v>147.96590349555601</c:v>
                </c:pt>
                <c:pt idx="39150">
                  <c:v>147.97192691158699</c:v>
                </c:pt>
                <c:pt idx="39151">
                  <c:v>147.97689894954999</c:v>
                </c:pt>
                <c:pt idx="39152">
                  <c:v>147.97989000003301</c:v>
                </c:pt>
                <c:pt idx="39153">
                  <c:v>147.98724015782699</c:v>
                </c:pt>
                <c:pt idx="39154">
                  <c:v>147.985445300246</c:v>
                </c:pt>
                <c:pt idx="39155">
                  <c:v>147.98619252664</c:v>
                </c:pt>
                <c:pt idx="39156">
                  <c:v>147.98530562033301</c:v>
                </c:pt>
                <c:pt idx="39157">
                  <c:v>147.98268044316799</c:v>
                </c:pt>
                <c:pt idx="39158">
                  <c:v>147.97855472069099</c:v>
                </c:pt>
                <c:pt idx="39159">
                  <c:v>147.969130967528</c:v>
                </c:pt>
                <c:pt idx="39160">
                  <c:v>147.95583385595401</c:v>
                </c:pt>
                <c:pt idx="39161">
                  <c:v>147.94511469911899</c:v>
                </c:pt>
                <c:pt idx="39162">
                  <c:v>147.93552827644299</c:v>
                </c:pt>
                <c:pt idx="39163">
                  <c:v>147.931268569059</c:v>
                </c:pt>
                <c:pt idx="39164">
                  <c:v>147.92523586061299</c:v>
                </c:pt>
                <c:pt idx="39165">
                  <c:v>147.91474137764499</c:v>
                </c:pt>
                <c:pt idx="39166">
                  <c:v>147.90803999996399</c:v>
                </c:pt>
                <c:pt idx="39167">
                  <c:v>147.89926773939601</c:v>
                </c:pt>
                <c:pt idx="39168">
                  <c:v>147.89097243943399</c:v>
                </c:pt>
                <c:pt idx="39169">
                  <c:v>147.883678666984</c:v>
                </c:pt>
                <c:pt idx="39170">
                  <c:v>147.877909677302</c:v>
                </c:pt>
                <c:pt idx="39171">
                  <c:v>147.87349637225401</c:v>
                </c:pt>
                <c:pt idx="39172">
                  <c:v>147.87324069212801</c:v>
                </c:pt>
                <c:pt idx="39173">
                  <c:v>147.88430846569401</c:v>
                </c:pt>
                <c:pt idx="39174">
                  <c:v>147.901565926893</c:v>
                </c:pt>
                <c:pt idx="39175">
                  <c:v>147.92045398175699</c:v>
                </c:pt>
                <c:pt idx="39176">
                  <c:v>147.93889148691099</c:v>
                </c:pt>
                <c:pt idx="39177">
                  <c:v>147.963819999978</c:v>
                </c:pt>
                <c:pt idx="39178">
                  <c:v>147.984477198668</c:v>
                </c:pt>
                <c:pt idx="39179">
                  <c:v>147.99894416333501</c:v>
                </c:pt>
                <c:pt idx="39180">
                  <c:v>148.01338382954401</c:v>
                </c:pt>
                <c:pt idx="39181">
                  <c:v>148.02172228138701</c:v>
                </c:pt>
                <c:pt idx="39182">
                  <c:v>148.02597563635501</c:v>
                </c:pt>
                <c:pt idx="39183">
                  <c:v>148.03036661261899</c:v>
                </c:pt>
                <c:pt idx="39184">
                  <c:v>148.03442087548899</c:v>
                </c:pt>
                <c:pt idx="39185">
                  <c:v>148.0363599314</c:v>
                </c:pt>
                <c:pt idx="39186">
                  <c:v>148.03916050094301</c:v>
                </c:pt>
                <c:pt idx="39187">
                  <c:v>148.04924592717501</c:v>
                </c:pt>
                <c:pt idx="39188">
                  <c:v>148.060480049582</c:v>
                </c:pt>
                <c:pt idx="39189">
                  <c:v>148.077040454513</c:v>
                </c:pt>
                <c:pt idx="39190">
                  <c:v>148.08923000003099</c:v>
                </c:pt>
                <c:pt idx="39191">
                  <c:v>148.09367626279601</c:v>
                </c:pt>
                <c:pt idx="39192">
                  <c:v>148.08709190673301</c:v>
                </c:pt>
                <c:pt idx="39193">
                  <c:v>148.07699223213999</c:v>
                </c:pt>
                <c:pt idx="39194">
                  <c:v>148.064134547393</c:v>
                </c:pt>
                <c:pt idx="39195">
                  <c:v>148.045786650759</c:v>
                </c:pt>
                <c:pt idx="39196">
                  <c:v>148.02715465963999</c:v>
                </c:pt>
                <c:pt idx="39197">
                  <c:v>148.01380626129799</c:v>
                </c:pt>
                <c:pt idx="39198">
                  <c:v>148.001900244876</c:v>
                </c:pt>
                <c:pt idx="39199">
                  <c:v>147.98530789631599</c:v>
                </c:pt>
                <c:pt idx="39200">
                  <c:v>147.969034149902</c:v>
                </c:pt>
                <c:pt idx="39201">
                  <c:v>147.955579526848</c:v>
                </c:pt>
                <c:pt idx="39202">
                  <c:v>147.94587743472701</c:v>
                </c:pt>
                <c:pt idx="39203">
                  <c:v>147.939539999993</c:v>
                </c:pt>
                <c:pt idx="39204">
                  <c:v>147.94069011891901</c:v>
                </c:pt>
                <c:pt idx="39205">
                  <c:v>147.945217915488</c:v>
                </c:pt>
                <c:pt idx="39206">
                  <c:v>147.95405333811701</c:v>
                </c:pt>
                <c:pt idx="39207">
                  <c:v>147.96467026957799</c:v>
                </c:pt>
                <c:pt idx="39208">
                  <c:v>147.974035909554</c:v>
                </c:pt>
                <c:pt idx="39209">
                  <c:v>147.979684714347</c:v>
                </c:pt>
                <c:pt idx="39210">
                  <c:v>147.98133360771899</c:v>
                </c:pt>
                <c:pt idx="39211">
                  <c:v>147.97889774987399</c:v>
                </c:pt>
                <c:pt idx="39212">
                  <c:v>147.973294652383</c:v>
                </c:pt>
                <c:pt idx="39213">
                  <c:v>147.97006649271501</c:v>
                </c:pt>
                <c:pt idx="39214">
                  <c:v>147.969641935439</c:v>
                </c:pt>
                <c:pt idx="39215">
                  <c:v>147.975860439152</c:v>
                </c:pt>
                <c:pt idx="39216">
                  <c:v>147.98690068343899</c:v>
                </c:pt>
                <c:pt idx="39217">
                  <c:v>148.00139000003099</c:v>
                </c:pt>
                <c:pt idx="39218">
                  <c:v>148.00765328137001</c:v>
                </c:pt>
                <c:pt idx="39219">
                  <c:v>148.01186937399501</c:v>
                </c:pt>
                <c:pt idx="39220">
                  <c:v>148.01632808234501</c:v>
                </c:pt>
                <c:pt idx="39221">
                  <c:v>148.02227877195199</c:v>
                </c:pt>
                <c:pt idx="39222">
                  <c:v>148.02348473843699</c:v>
                </c:pt>
                <c:pt idx="39223">
                  <c:v>148.01802627702801</c:v>
                </c:pt>
                <c:pt idx="39224">
                  <c:v>148.01256229159301</c:v>
                </c:pt>
                <c:pt idx="39225">
                  <c:v>148.004310431682</c:v>
                </c:pt>
                <c:pt idx="39226">
                  <c:v>147.987406443466</c:v>
                </c:pt>
                <c:pt idx="39227">
                  <c:v>147.97281648747301</c:v>
                </c:pt>
                <c:pt idx="39228">
                  <c:v>147.961201615682</c:v>
                </c:pt>
                <c:pt idx="39229">
                  <c:v>147.949969999969</c:v>
                </c:pt>
                <c:pt idx="39230">
                  <c:v>147.944667674442</c:v>
                </c:pt>
                <c:pt idx="39231">
                  <c:v>147.939334966008</c:v>
                </c:pt>
                <c:pt idx="39232">
                  <c:v>147.931438454475</c:v>
                </c:pt>
                <c:pt idx="39233">
                  <c:v>147.91802163719299</c:v>
                </c:pt>
                <c:pt idx="39234">
                  <c:v>147.901439661365</c:v>
                </c:pt>
                <c:pt idx="39235">
                  <c:v>147.88839758108401</c:v>
                </c:pt>
                <c:pt idx="39236">
                  <c:v>147.88293000001701</c:v>
                </c:pt>
                <c:pt idx="39237">
                  <c:v>147.881852021393</c:v>
                </c:pt>
                <c:pt idx="39238">
                  <c:v>147.87579115311499</c:v>
                </c:pt>
                <c:pt idx="39239">
                  <c:v>147.87501957268</c:v>
                </c:pt>
                <c:pt idx="39240">
                  <c:v>147.87985250766599</c:v>
                </c:pt>
                <c:pt idx="39241">
                  <c:v>147.888980000017</c:v>
                </c:pt>
                <c:pt idx="39242">
                  <c:v>147.88983494630699</c:v>
                </c:pt>
                <c:pt idx="39243">
                  <c:v>147.883323046767</c:v>
                </c:pt>
                <c:pt idx="39244">
                  <c:v>147.87137379382401</c:v>
                </c:pt>
                <c:pt idx="39245">
                  <c:v>147.85879824900201</c:v>
                </c:pt>
                <c:pt idx="39246">
                  <c:v>147.84624666920499</c:v>
                </c:pt>
                <c:pt idx="39247">
                  <c:v>147.834024306868</c:v>
                </c:pt>
                <c:pt idx="39248">
                  <c:v>147.82248816905999</c:v>
                </c:pt>
                <c:pt idx="39249">
                  <c:v>147.816661039472</c:v>
                </c:pt>
                <c:pt idx="39250">
                  <c:v>147.819297520563</c:v>
                </c:pt>
                <c:pt idx="39251">
                  <c:v>147.82783529620099</c:v>
                </c:pt>
                <c:pt idx="39252">
                  <c:v>147.83127199489999</c:v>
                </c:pt>
                <c:pt idx="39253">
                  <c:v>147.83612000005601</c:v>
                </c:pt>
                <c:pt idx="39254">
                  <c:v>147.84107365330701</c:v>
                </c:pt>
                <c:pt idx="39255">
                  <c:v>147.849743249201</c:v>
                </c:pt>
                <c:pt idx="39256">
                  <c:v>147.85270947375301</c:v>
                </c:pt>
                <c:pt idx="39257">
                  <c:v>147.85653092835699</c:v>
                </c:pt>
                <c:pt idx="39258">
                  <c:v>147.862607787337</c:v>
                </c:pt>
                <c:pt idx="39259">
                  <c:v>147.87365391802601</c:v>
                </c:pt>
                <c:pt idx="39260">
                  <c:v>147.89079373326899</c:v>
                </c:pt>
                <c:pt idx="39261">
                  <c:v>147.903183262575</c:v>
                </c:pt>
                <c:pt idx="39262">
                  <c:v>147.91185872882801</c:v>
                </c:pt>
                <c:pt idx="39263">
                  <c:v>147.92110928413501</c:v>
                </c:pt>
                <c:pt idx="39264">
                  <c:v>147.929424728866</c:v>
                </c:pt>
                <c:pt idx="39265">
                  <c:v>147.93191999993999</c:v>
                </c:pt>
                <c:pt idx="39266">
                  <c:v>147.931001788289</c:v>
                </c:pt>
                <c:pt idx="39267">
                  <c:v>147.92839891839901</c:v>
                </c:pt>
                <c:pt idx="39268">
                  <c:v>147.92471459294501</c:v>
                </c:pt>
                <c:pt idx="39269">
                  <c:v>147.923104778045</c:v>
                </c:pt>
                <c:pt idx="39270">
                  <c:v>147.922798267758</c:v>
                </c:pt>
                <c:pt idx="39271">
                  <c:v>147.92176486675399</c:v>
                </c:pt>
                <c:pt idx="39272">
                  <c:v>147.922546597908</c:v>
                </c:pt>
                <c:pt idx="39273">
                  <c:v>147.92149056172099</c:v>
                </c:pt>
                <c:pt idx="39274">
                  <c:v>147.92121398059501</c:v>
                </c:pt>
                <c:pt idx="39275">
                  <c:v>147.928426446846</c:v>
                </c:pt>
                <c:pt idx="39276">
                  <c:v>147.93755144416301</c:v>
                </c:pt>
                <c:pt idx="39277">
                  <c:v>147.950964194226</c:v>
                </c:pt>
                <c:pt idx="39278">
                  <c:v>147.957260000041</c:v>
                </c:pt>
                <c:pt idx="39279">
                  <c:v>147.96155039753901</c:v>
                </c:pt>
                <c:pt idx="39280">
                  <c:v>147.964080451927</c:v>
                </c:pt>
                <c:pt idx="39281">
                  <c:v>147.967601094304</c:v>
                </c:pt>
                <c:pt idx="39282">
                  <c:v>147.97298588613501</c:v>
                </c:pt>
                <c:pt idx="39283">
                  <c:v>147.97698474081301</c:v>
                </c:pt>
                <c:pt idx="39284">
                  <c:v>147.97908090600799</c:v>
                </c:pt>
                <c:pt idx="39285">
                  <c:v>147.986051390163</c:v>
                </c:pt>
                <c:pt idx="39286">
                  <c:v>147.99166667344599</c:v>
                </c:pt>
                <c:pt idx="39287">
                  <c:v>147.98845368789199</c:v>
                </c:pt>
                <c:pt idx="39288">
                  <c:v>147.986352234555</c:v>
                </c:pt>
                <c:pt idx="39289">
                  <c:v>147.985659999989</c:v>
                </c:pt>
                <c:pt idx="39290">
                  <c:v>147.987744814541</c:v>
                </c:pt>
                <c:pt idx="39291">
                  <c:v>147.99597913133999</c:v>
                </c:pt>
                <c:pt idx="39292">
                  <c:v>148.00652921763901</c:v>
                </c:pt>
                <c:pt idx="39293">
                  <c:v>148.01833104444199</c:v>
                </c:pt>
                <c:pt idx="39294">
                  <c:v>148.03821366673299</c:v>
                </c:pt>
                <c:pt idx="39295">
                  <c:v>148.056527199996</c:v>
                </c:pt>
                <c:pt idx="39296">
                  <c:v>148.071171315459</c:v>
                </c:pt>
                <c:pt idx="39297">
                  <c:v>148.08209030653001</c:v>
                </c:pt>
                <c:pt idx="39298">
                  <c:v>148.090051098077</c:v>
                </c:pt>
                <c:pt idx="39299">
                  <c:v>148.09339126428799</c:v>
                </c:pt>
                <c:pt idx="39300">
                  <c:v>148.091719999959</c:v>
                </c:pt>
                <c:pt idx="39301">
                  <c:v>148.089572768018</c:v>
                </c:pt>
                <c:pt idx="39302">
                  <c:v>148.08769454122401</c:v>
                </c:pt>
                <c:pt idx="39303">
                  <c:v>148.08326716252699</c:v>
                </c:pt>
                <c:pt idx="39304">
                  <c:v>148.07837181606899</c:v>
                </c:pt>
                <c:pt idx="39305">
                  <c:v>148.07200412461401</c:v>
                </c:pt>
                <c:pt idx="39306">
                  <c:v>148.06275653905999</c:v>
                </c:pt>
                <c:pt idx="39307">
                  <c:v>148.05117669628899</c:v>
                </c:pt>
                <c:pt idx="39308">
                  <c:v>148.03000387871199</c:v>
                </c:pt>
                <c:pt idx="39309">
                  <c:v>148.01153208324399</c:v>
                </c:pt>
                <c:pt idx="39310">
                  <c:v>148.00240803587499</c:v>
                </c:pt>
                <c:pt idx="39311">
                  <c:v>147.995540000022</c:v>
                </c:pt>
                <c:pt idx="39312">
                  <c:v>147.99533507036901</c:v>
                </c:pt>
                <c:pt idx="39313">
                  <c:v>147.99212448808899</c:v>
                </c:pt>
                <c:pt idx="39314">
                  <c:v>147.99011358376299</c:v>
                </c:pt>
                <c:pt idx="39315">
                  <c:v>147.986317811421</c:v>
                </c:pt>
                <c:pt idx="39316">
                  <c:v>147.974697675812</c:v>
                </c:pt>
                <c:pt idx="39317">
                  <c:v>147.955676557033</c:v>
                </c:pt>
                <c:pt idx="39318">
                  <c:v>147.93510937633201</c:v>
                </c:pt>
                <c:pt idx="39319">
                  <c:v>147.91519856941301</c:v>
                </c:pt>
                <c:pt idx="39320">
                  <c:v>147.89722976432199</c:v>
                </c:pt>
                <c:pt idx="39321">
                  <c:v>147.88764330951199</c:v>
                </c:pt>
                <c:pt idx="39322">
                  <c:v>147.88308624079201</c:v>
                </c:pt>
                <c:pt idx="39323">
                  <c:v>147.878946110697</c:v>
                </c:pt>
                <c:pt idx="39324">
                  <c:v>147.87877999996201</c:v>
                </c:pt>
                <c:pt idx="39325">
                  <c:v>147.88545423208899</c:v>
                </c:pt>
                <c:pt idx="39326">
                  <c:v>147.889907141084</c:v>
                </c:pt>
                <c:pt idx="39327">
                  <c:v>147.88815629292199</c:v>
                </c:pt>
                <c:pt idx="39328">
                  <c:v>147.887876611016</c:v>
                </c:pt>
                <c:pt idx="39329">
                  <c:v>147.88900993767399</c:v>
                </c:pt>
                <c:pt idx="39330">
                  <c:v>147.88468399518899</c:v>
                </c:pt>
                <c:pt idx="39331">
                  <c:v>147.872404379004</c:v>
                </c:pt>
                <c:pt idx="39332">
                  <c:v>147.86070526806901</c:v>
                </c:pt>
                <c:pt idx="39333">
                  <c:v>147.85135478894901</c:v>
                </c:pt>
                <c:pt idx="39334">
                  <c:v>147.84285617862199</c:v>
                </c:pt>
                <c:pt idx="39335">
                  <c:v>147.83870320713601</c:v>
                </c:pt>
                <c:pt idx="39336">
                  <c:v>147.83758261575099</c:v>
                </c:pt>
                <c:pt idx="39337">
                  <c:v>147.847469464515</c:v>
                </c:pt>
                <c:pt idx="39338">
                  <c:v>147.86194000000299</c:v>
                </c:pt>
                <c:pt idx="39339">
                  <c:v>147.86972479512801</c:v>
                </c:pt>
                <c:pt idx="39340">
                  <c:v>147.87527241061699</c:v>
                </c:pt>
                <c:pt idx="39341">
                  <c:v>147.88198158626699</c:v>
                </c:pt>
                <c:pt idx="39342">
                  <c:v>147.88754551634699</c:v>
                </c:pt>
                <c:pt idx="39343">
                  <c:v>147.89051222241599</c:v>
                </c:pt>
                <c:pt idx="39344">
                  <c:v>147.89225852074401</c:v>
                </c:pt>
                <c:pt idx="39345">
                  <c:v>147.89122977288699</c:v>
                </c:pt>
                <c:pt idx="39346">
                  <c:v>147.883853730581</c:v>
                </c:pt>
                <c:pt idx="39347">
                  <c:v>147.87896426916799</c:v>
                </c:pt>
                <c:pt idx="39348">
                  <c:v>147.88027789403699</c:v>
                </c:pt>
                <c:pt idx="39349">
                  <c:v>147.88815054639301</c:v>
                </c:pt>
                <c:pt idx="39350">
                  <c:v>147.89235999997999</c:v>
                </c:pt>
                <c:pt idx="39351">
                  <c:v>147.89626758741099</c:v>
                </c:pt>
                <c:pt idx="39352">
                  <c:v>147.89764000004899</c:v>
                </c:pt>
                <c:pt idx="39353">
                  <c:v>147.90411105881</c:v>
                </c:pt>
                <c:pt idx="39354">
                  <c:v>147.91335622045699</c:v>
                </c:pt>
                <c:pt idx="39355">
                  <c:v>147.919983048251</c:v>
                </c:pt>
                <c:pt idx="39356">
                  <c:v>147.925812921524</c:v>
                </c:pt>
                <c:pt idx="39357">
                  <c:v>147.93226609700099</c:v>
                </c:pt>
                <c:pt idx="39358">
                  <c:v>147.937258770184</c:v>
                </c:pt>
                <c:pt idx="39359">
                  <c:v>147.93246782896401</c:v>
                </c:pt>
                <c:pt idx="39360">
                  <c:v>147.93235314475899</c:v>
                </c:pt>
                <c:pt idx="39361">
                  <c:v>147.929280000012</c:v>
                </c:pt>
                <c:pt idx="39362">
                  <c:v>147.923542482269</c:v>
                </c:pt>
                <c:pt idx="39363">
                  <c:v>147.928185659544</c:v>
                </c:pt>
                <c:pt idx="39364">
                  <c:v>147.92843568033501</c:v>
                </c:pt>
                <c:pt idx="39365">
                  <c:v>147.92317631208999</c:v>
                </c:pt>
                <c:pt idx="39366">
                  <c:v>147.91222474112601</c:v>
                </c:pt>
                <c:pt idx="39367">
                  <c:v>147.89724947776</c:v>
                </c:pt>
                <c:pt idx="39368">
                  <c:v>147.884953140786</c:v>
                </c:pt>
                <c:pt idx="39369">
                  <c:v>147.87728703386799</c:v>
                </c:pt>
                <c:pt idx="39370">
                  <c:v>147.867676346059</c:v>
                </c:pt>
                <c:pt idx="39371">
                  <c:v>147.856207746309</c:v>
                </c:pt>
                <c:pt idx="39372">
                  <c:v>147.844356918773</c:v>
                </c:pt>
                <c:pt idx="39373">
                  <c:v>147.83850671688299</c:v>
                </c:pt>
                <c:pt idx="39374">
                  <c:v>147.83639746732601</c:v>
                </c:pt>
                <c:pt idx="39375">
                  <c:v>147.83871571999799</c:v>
                </c:pt>
                <c:pt idx="39376">
                  <c:v>147.84508999997001</c:v>
                </c:pt>
                <c:pt idx="39377">
                  <c:v>147.850418677769</c:v>
                </c:pt>
                <c:pt idx="39378">
                  <c:v>147.85009472535799</c:v>
                </c:pt>
                <c:pt idx="39379">
                  <c:v>147.84676717052599</c:v>
                </c:pt>
                <c:pt idx="39380">
                  <c:v>147.84440292481099</c:v>
                </c:pt>
                <c:pt idx="39381">
                  <c:v>147.84385324162</c:v>
                </c:pt>
                <c:pt idx="39382">
                  <c:v>147.84419936341399</c:v>
                </c:pt>
                <c:pt idx="39383">
                  <c:v>147.84499364793299</c:v>
                </c:pt>
                <c:pt idx="39384">
                  <c:v>147.843290331677</c:v>
                </c:pt>
                <c:pt idx="39385">
                  <c:v>147.83431633855099</c:v>
                </c:pt>
                <c:pt idx="39386">
                  <c:v>147.82404247563099</c:v>
                </c:pt>
                <c:pt idx="39387">
                  <c:v>147.81211212680299</c:v>
                </c:pt>
                <c:pt idx="39388">
                  <c:v>147.80309000001901</c:v>
                </c:pt>
                <c:pt idx="39389">
                  <c:v>147.804707814567</c:v>
                </c:pt>
                <c:pt idx="39390">
                  <c:v>147.807823293936</c:v>
                </c:pt>
                <c:pt idx="39391">
                  <c:v>147.81052952669799</c:v>
                </c:pt>
                <c:pt idx="39392">
                  <c:v>147.81339291769299</c:v>
                </c:pt>
                <c:pt idx="39393">
                  <c:v>147.81565569786099</c:v>
                </c:pt>
                <c:pt idx="39394">
                  <c:v>147.815245547926</c:v>
                </c:pt>
                <c:pt idx="39395">
                  <c:v>147.813989477284</c:v>
                </c:pt>
                <c:pt idx="39396">
                  <c:v>147.81504294929599</c:v>
                </c:pt>
                <c:pt idx="39397">
                  <c:v>147.81544829166</c:v>
                </c:pt>
                <c:pt idx="39398">
                  <c:v>147.81053258502101</c:v>
                </c:pt>
                <c:pt idx="39399">
                  <c:v>147.80491167626701</c:v>
                </c:pt>
                <c:pt idx="39400">
                  <c:v>147.792066527689</c:v>
                </c:pt>
                <c:pt idx="39401">
                  <c:v>147.791029999974</c:v>
                </c:pt>
                <c:pt idx="39402">
                  <c:v>147.793121578496</c:v>
                </c:pt>
                <c:pt idx="39403">
                  <c:v>147.79469143876199</c:v>
                </c:pt>
                <c:pt idx="39404">
                  <c:v>147.79650409465401</c:v>
                </c:pt>
                <c:pt idx="39405">
                  <c:v>147.79977233084401</c:v>
                </c:pt>
                <c:pt idx="39406">
                  <c:v>147.80552384617701</c:v>
                </c:pt>
                <c:pt idx="39407">
                  <c:v>147.812597644064</c:v>
                </c:pt>
                <c:pt idx="39408">
                  <c:v>147.818672475835</c:v>
                </c:pt>
                <c:pt idx="39409">
                  <c:v>147.82421757516499</c:v>
                </c:pt>
                <c:pt idx="39410">
                  <c:v>147.822961767023</c:v>
                </c:pt>
                <c:pt idx="39411">
                  <c:v>147.82024309997701</c:v>
                </c:pt>
                <c:pt idx="39412">
                  <c:v>147.82098110542799</c:v>
                </c:pt>
                <c:pt idx="39413">
                  <c:v>147.824202251164</c:v>
                </c:pt>
                <c:pt idx="39414">
                  <c:v>147.83006000002601</c:v>
                </c:pt>
                <c:pt idx="39415">
                  <c:v>147.843186292903</c:v>
                </c:pt>
                <c:pt idx="39416">
                  <c:v>147.86546836226799</c:v>
                </c:pt>
                <c:pt idx="39417">
                  <c:v>147.87618084911199</c:v>
                </c:pt>
                <c:pt idx="39418">
                  <c:v>147.88963446175799</c:v>
                </c:pt>
                <c:pt idx="39419">
                  <c:v>147.90572788378799</c:v>
                </c:pt>
                <c:pt idx="39420">
                  <c:v>147.91813779975701</c:v>
                </c:pt>
                <c:pt idx="39421">
                  <c:v>147.93304655599499</c:v>
                </c:pt>
                <c:pt idx="39422">
                  <c:v>147.944716592958</c:v>
                </c:pt>
                <c:pt idx="39423">
                  <c:v>147.95980225511099</c:v>
                </c:pt>
                <c:pt idx="39424">
                  <c:v>147.97479495765199</c:v>
                </c:pt>
                <c:pt idx="39425">
                  <c:v>147.981939682378</c:v>
                </c:pt>
                <c:pt idx="39426">
                  <c:v>147.981496022285</c:v>
                </c:pt>
                <c:pt idx="39427">
                  <c:v>147.97800999999299</c:v>
                </c:pt>
                <c:pt idx="39428">
                  <c:v>147.98204750402499</c:v>
                </c:pt>
                <c:pt idx="39429">
                  <c:v>147.987642595442</c:v>
                </c:pt>
                <c:pt idx="39430">
                  <c:v>147.99444980213201</c:v>
                </c:pt>
                <c:pt idx="39431">
                  <c:v>148.00456870375299</c:v>
                </c:pt>
                <c:pt idx="39432">
                  <c:v>148.015851311441</c:v>
                </c:pt>
                <c:pt idx="39433">
                  <c:v>148.02636847471101</c:v>
                </c:pt>
                <c:pt idx="39434">
                  <c:v>148.03049996811501</c:v>
                </c:pt>
                <c:pt idx="39435">
                  <c:v>148.035040261479</c:v>
                </c:pt>
                <c:pt idx="39436">
                  <c:v>148.04359361105901</c:v>
                </c:pt>
                <c:pt idx="39437">
                  <c:v>148.04809205785199</c:v>
                </c:pt>
                <c:pt idx="39438">
                  <c:v>148.04771857780099</c:v>
                </c:pt>
                <c:pt idx="39439">
                  <c:v>148.043968423396</c:v>
                </c:pt>
                <c:pt idx="39440">
                  <c:v>148.03935000000001</c:v>
                </c:pt>
                <c:pt idx="39441">
                  <c:v>148.046453808221</c:v>
                </c:pt>
                <c:pt idx="39442">
                  <c:v>148.047993901681</c:v>
                </c:pt>
                <c:pt idx="39443">
                  <c:v>148.04314439375199</c:v>
                </c:pt>
                <c:pt idx="39444">
                  <c:v>148.03490465027301</c:v>
                </c:pt>
                <c:pt idx="39445">
                  <c:v>148.024925718584</c:v>
                </c:pt>
                <c:pt idx="39446">
                  <c:v>148.01229051310699</c:v>
                </c:pt>
                <c:pt idx="39447">
                  <c:v>147.998825535777</c:v>
                </c:pt>
                <c:pt idx="39448">
                  <c:v>147.986335487578</c:v>
                </c:pt>
                <c:pt idx="39449">
                  <c:v>147.97502482163699</c:v>
                </c:pt>
                <c:pt idx="39450">
                  <c:v>147.964301655866</c:v>
                </c:pt>
                <c:pt idx="39451">
                  <c:v>147.95141380721901</c:v>
                </c:pt>
                <c:pt idx="39452">
                  <c:v>147.937013072734</c:v>
                </c:pt>
                <c:pt idx="39453">
                  <c:v>147.922159511372</c:v>
                </c:pt>
                <c:pt idx="39454">
                  <c:v>147.90579000001199</c:v>
                </c:pt>
                <c:pt idx="39455">
                  <c:v>147.898536004568</c:v>
                </c:pt>
                <c:pt idx="39456">
                  <c:v>147.89226733514801</c:v>
                </c:pt>
                <c:pt idx="39457">
                  <c:v>147.88919019142901</c:v>
                </c:pt>
                <c:pt idx="39458">
                  <c:v>147.89205092403699</c:v>
                </c:pt>
                <c:pt idx="39459">
                  <c:v>147.89689831604699</c:v>
                </c:pt>
                <c:pt idx="39460">
                  <c:v>147.90143708969899</c:v>
                </c:pt>
                <c:pt idx="39461">
                  <c:v>147.90848259232101</c:v>
                </c:pt>
                <c:pt idx="39462">
                  <c:v>147.91408034682101</c:v>
                </c:pt>
                <c:pt idx="39463">
                  <c:v>147.91650000001201</c:v>
                </c:pt>
                <c:pt idx="39464">
                  <c:v>147.91729534767401</c:v>
                </c:pt>
                <c:pt idx="39465">
                  <c:v>147.92038000002199</c:v>
                </c:pt>
                <c:pt idx="39466">
                  <c:v>147.92078782407799</c:v>
                </c:pt>
                <c:pt idx="39467">
                  <c:v>147.92871533728299</c:v>
                </c:pt>
                <c:pt idx="39468">
                  <c:v>147.9400826813</c:v>
                </c:pt>
                <c:pt idx="39469">
                  <c:v>147.947159999984</c:v>
                </c:pt>
                <c:pt idx="39470">
                  <c:v>147.95026516584699</c:v>
                </c:pt>
                <c:pt idx="39471">
                  <c:v>147.949507590493</c:v>
                </c:pt>
                <c:pt idx="39472">
                  <c:v>147.94981980480699</c:v>
                </c:pt>
                <c:pt idx="39473">
                  <c:v>147.94989030521899</c:v>
                </c:pt>
                <c:pt idx="39474">
                  <c:v>147.95144800640199</c:v>
                </c:pt>
                <c:pt idx="39475">
                  <c:v>147.958396105178</c:v>
                </c:pt>
                <c:pt idx="39476">
                  <c:v>147.96530439801401</c:v>
                </c:pt>
                <c:pt idx="39477">
                  <c:v>147.96731701640499</c:v>
                </c:pt>
                <c:pt idx="39478">
                  <c:v>147.965709467567</c:v>
                </c:pt>
                <c:pt idx="39479">
                  <c:v>147.96899793471101</c:v>
                </c:pt>
                <c:pt idx="39480">
                  <c:v>147.98178648056501</c:v>
                </c:pt>
                <c:pt idx="39481">
                  <c:v>148.00085395293499</c:v>
                </c:pt>
                <c:pt idx="39482">
                  <c:v>148.021219999995</c:v>
                </c:pt>
                <c:pt idx="39483">
                  <c:v>148.03767636959199</c:v>
                </c:pt>
                <c:pt idx="39484">
                  <c:v>148.049923255978</c:v>
                </c:pt>
                <c:pt idx="39485">
                  <c:v>148.062977142976</c:v>
                </c:pt>
                <c:pt idx="39486">
                  <c:v>148.07612601903</c:v>
                </c:pt>
                <c:pt idx="39487">
                  <c:v>148.08794540636899</c:v>
                </c:pt>
                <c:pt idx="39488">
                  <c:v>148.099418115519</c:v>
                </c:pt>
                <c:pt idx="39489">
                  <c:v>148.10927676588599</c:v>
                </c:pt>
                <c:pt idx="39490">
                  <c:v>148.11545328068499</c:v>
                </c:pt>
                <c:pt idx="39491">
                  <c:v>148.12112418270499</c:v>
                </c:pt>
                <c:pt idx="39492">
                  <c:v>148.12569540347801</c:v>
                </c:pt>
                <c:pt idx="39493">
                  <c:v>148.12688292386099</c:v>
                </c:pt>
                <c:pt idx="39494">
                  <c:v>148.110298504555</c:v>
                </c:pt>
                <c:pt idx="39495">
                  <c:v>148.092590144647</c:v>
                </c:pt>
                <c:pt idx="39496">
                  <c:v>148.083719999995</c:v>
                </c:pt>
                <c:pt idx="39497">
                  <c:v>148.07702541946199</c:v>
                </c:pt>
                <c:pt idx="39498">
                  <c:v>148.06251686554899</c:v>
                </c:pt>
                <c:pt idx="39499">
                  <c:v>148.049439863852</c:v>
                </c:pt>
                <c:pt idx="39500">
                  <c:v>148.041833992383</c:v>
                </c:pt>
                <c:pt idx="39501">
                  <c:v>148.034558435593</c:v>
                </c:pt>
                <c:pt idx="39502">
                  <c:v>148.02520136227801</c:v>
                </c:pt>
                <c:pt idx="39503">
                  <c:v>148.01500200994101</c:v>
                </c:pt>
                <c:pt idx="39504">
                  <c:v>148.00841878715099</c:v>
                </c:pt>
                <c:pt idx="39505">
                  <c:v>147.997322287522</c:v>
                </c:pt>
                <c:pt idx="39506">
                  <c:v>147.988989451614</c:v>
                </c:pt>
                <c:pt idx="39507">
                  <c:v>147.97148241031999</c:v>
                </c:pt>
                <c:pt idx="39508">
                  <c:v>147.95329000004401</c:v>
                </c:pt>
                <c:pt idx="39509">
                  <c:v>147.93652194685299</c:v>
                </c:pt>
                <c:pt idx="39510">
                  <c:v>147.92476581655501</c:v>
                </c:pt>
                <c:pt idx="39511">
                  <c:v>147.91410804054999</c:v>
                </c:pt>
                <c:pt idx="39512">
                  <c:v>147.905607247972</c:v>
                </c:pt>
                <c:pt idx="39513">
                  <c:v>147.902153865283</c:v>
                </c:pt>
                <c:pt idx="39514">
                  <c:v>147.90012717974</c:v>
                </c:pt>
                <c:pt idx="39515">
                  <c:v>147.896748254736</c:v>
                </c:pt>
                <c:pt idx="39516">
                  <c:v>147.89836731293201</c:v>
                </c:pt>
                <c:pt idx="39517">
                  <c:v>147.90173816758301</c:v>
                </c:pt>
                <c:pt idx="39518">
                  <c:v>147.90058459948801</c:v>
                </c:pt>
                <c:pt idx="39519">
                  <c:v>147.90369372323801</c:v>
                </c:pt>
                <c:pt idx="39520">
                  <c:v>147.91265726109299</c:v>
                </c:pt>
                <c:pt idx="39521">
                  <c:v>147.92874695678199</c:v>
                </c:pt>
                <c:pt idx="39522">
                  <c:v>147.945599999998</c:v>
                </c:pt>
                <c:pt idx="39523">
                  <c:v>147.954264718448</c:v>
                </c:pt>
                <c:pt idx="39524">
                  <c:v>147.96475663371299</c:v>
                </c:pt>
                <c:pt idx="39525">
                  <c:v>147.97161942762901</c:v>
                </c:pt>
                <c:pt idx="39526">
                  <c:v>147.97414333063901</c:v>
                </c:pt>
                <c:pt idx="39527">
                  <c:v>147.975661243883</c:v>
                </c:pt>
                <c:pt idx="39528">
                  <c:v>147.97775362761899</c:v>
                </c:pt>
                <c:pt idx="39529">
                  <c:v>147.98095172235699</c:v>
                </c:pt>
                <c:pt idx="39530">
                  <c:v>147.98409317000099</c:v>
                </c:pt>
                <c:pt idx="39531">
                  <c:v>147.98351210113</c:v>
                </c:pt>
                <c:pt idx="39532">
                  <c:v>147.98203328478101</c:v>
                </c:pt>
                <c:pt idx="39533">
                  <c:v>147.98066570501399</c:v>
                </c:pt>
                <c:pt idx="39534">
                  <c:v>147.983320000063</c:v>
                </c:pt>
                <c:pt idx="39535">
                  <c:v>147.99124098984899</c:v>
                </c:pt>
                <c:pt idx="39536">
                  <c:v>147.99530281277401</c:v>
                </c:pt>
                <c:pt idx="39537">
                  <c:v>147.99287621902701</c:v>
                </c:pt>
                <c:pt idx="39538">
                  <c:v>147.98557391939201</c:v>
                </c:pt>
                <c:pt idx="39539">
                  <c:v>147.97749867504299</c:v>
                </c:pt>
                <c:pt idx="39540">
                  <c:v>147.96984148908999</c:v>
                </c:pt>
                <c:pt idx="39541">
                  <c:v>147.96239802934201</c:v>
                </c:pt>
                <c:pt idx="39542">
                  <c:v>147.95351270293901</c:v>
                </c:pt>
                <c:pt idx="39543">
                  <c:v>147.94746967492401</c:v>
                </c:pt>
                <c:pt idx="39544">
                  <c:v>147.94104065056001</c:v>
                </c:pt>
                <c:pt idx="39545">
                  <c:v>147.93613897476499</c:v>
                </c:pt>
                <c:pt idx="39546">
                  <c:v>147.939010000015</c:v>
                </c:pt>
                <c:pt idx="39547">
                  <c:v>147.933908286535</c:v>
                </c:pt>
                <c:pt idx="39548">
                  <c:v>147.930848862201</c:v>
                </c:pt>
                <c:pt idx="39549">
                  <c:v>147.92985732557699</c:v>
                </c:pt>
                <c:pt idx="39550">
                  <c:v>147.92982630556699</c:v>
                </c:pt>
                <c:pt idx="39551">
                  <c:v>147.92987165048001</c:v>
                </c:pt>
                <c:pt idx="39552">
                  <c:v>147.92997017287399</c:v>
                </c:pt>
                <c:pt idx="39553">
                  <c:v>147.92889128661</c:v>
                </c:pt>
                <c:pt idx="39554">
                  <c:v>147.92773780602499</c:v>
                </c:pt>
                <c:pt idx="39555">
                  <c:v>147.92906797730501</c:v>
                </c:pt>
                <c:pt idx="39556">
                  <c:v>147.93034885482101</c:v>
                </c:pt>
                <c:pt idx="39557">
                  <c:v>147.93561999995899</c:v>
                </c:pt>
                <c:pt idx="39558">
                  <c:v>147.93893604361401</c:v>
                </c:pt>
                <c:pt idx="39559">
                  <c:v>147.94614626948899</c:v>
                </c:pt>
                <c:pt idx="39560">
                  <c:v>147.95362056895499</c:v>
                </c:pt>
                <c:pt idx="39561">
                  <c:v>147.95580188920701</c:v>
                </c:pt>
                <c:pt idx="39562">
                  <c:v>147.95709268284</c:v>
                </c:pt>
                <c:pt idx="39563">
                  <c:v>147.95896769597601</c:v>
                </c:pt>
                <c:pt idx="39564">
                  <c:v>147.95042877543</c:v>
                </c:pt>
                <c:pt idx="39565">
                  <c:v>147.938714479992</c:v>
                </c:pt>
                <c:pt idx="39566">
                  <c:v>147.939254423275</c:v>
                </c:pt>
                <c:pt idx="39567">
                  <c:v>147.946925729193</c:v>
                </c:pt>
                <c:pt idx="39568">
                  <c:v>147.95848384315499</c:v>
                </c:pt>
                <c:pt idx="39569">
                  <c:v>147.967040000015</c:v>
                </c:pt>
                <c:pt idx="39570">
                  <c:v>147.967894334459</c:v>
                </c:pt>
                <c:pt idx="39571">
                  <c:v>147.96802000001901</c:v>
                </c:pt>
                <c:pt idx="39572">
                  <c:v>147.965834429631</c:v>
                </c:pt>
                <c:pt idx="39573">
                  <c:v>147.96200318817199</c:v>
                </c:pt>
                <c:pt idx="39574">
                  <c:v>147.95866490481501</c:v>
                </c:pt>
                <c:pt idx="39575">
                  <c:v>147.955764261166</c:v>
                </c:pt>
                <c:pt idx="39576">
                  <c:v>147.95205560322901</c:v>
                </c:pt>
                <c:pt idx="39577">
                  <c:v>147.94743615140101</c:v>
                </c:pt>
                <c:pt idx="39578">
                  <c:v>147.935163536159</c:v>
                </c:pt>
                <c:pt idx="39579">
                  <c:v>147.915036905562</c:v>
                </c:pt>
                <c:pt idx="39580">
                  <c:v>147.893270711957</c:v>
                </c:pt>
                <c:pt idx="39581">
                  <c:v>147.877030000041</c:v>
                </c:pt>
                <c:pt idx="39582">
                  <c:v>147.86345180584701</c:v>
                </c:pt>
                <c:pt idx="39583">
                  <c:v>147.857042396926</c:v>
                </c:pt>
                <c:pt idx="39584">
                  <c:v>147.851453781738</c:v>
                </c:pt>
                <c:pt idx="39585">
                  <c:v>147.845216365684</c:v>
                </c:pt>
                <c:pt idx="39586">
                  <c:v>147.83996040067501</c:v>
                </c:pt>
                <c:pt idx="39587">
                  <c:v>147.83654530880301</c:v>
                </c:pt>
                <c:pt idx="39588">
                  <c:v>147.83654572174899</c:v>
                </c:pt>
                <c:pt idx="39589">
                  <c:v>147.84601902682999</c:v>
                </c:pt>
                <c:pt idx="39590">
                  <c:v>147.85707334979699</c:v>
                </c:pt>
                <c:pt idx="39591">
                  <c:v>147.86813211158599</c:v>
                </c:pt>
                <c:pt idx="39592">
                  <c:v>147.87773255521299</c:v>
                </c:pt>
                <c:pt idx="39593">
                  <c:v>147.89012556859399</c:v>
                </c:pt>
                <c:pt idx="39594">
                  <c:v>147.90585465236799</c:v>
                </c:pt>
                <c:pt idx="39595">
                  <c:v>147.92021285398101</c:v>
                </c:pt>
                <c:pt idx="39596">
                  <c:v>147.93569999999801</c:v>
                </c:pt>
                <c:pt idx="39597">
                  <c:v>147.948657380979</c:v>
                </c:pt>
                <c:pt idx="39598">
                  <c:v>147.95809947148899</c:v>
                </c:pt>
                <c:pt idx="39599">
                  <c:v>147.966282379706</c:v>
                </c:pt>
                <c:pt idx="39600">
                  <c:v>147.974498553963</c:v>
                </c:pt>
                <c:pt idx="39601">
                  <c:v>147.98105627755501</c:v>
                </c:pt>
                <c:pt idx="39602">
                  <c:v>147.99029427950299</c:v>
                </c:pt>
                <c:pt idx="39603">
                  <c:v>148.00853087338601</c:v>
                </c:pt>
                <c:pt idx="39604">
                  <c:v>148.02202562419501</c:v>
                </c:pt>
                <c:pt idx="39605">
                  <c:v>148.027919769975</c:v>
                </c:pt>
                <c:pt idx="39606">
                  <c:v>148.032199999992</c:v>
                </c:pt>
                <c:pt idx="39607">
                  <c:v>148.03652551915701</c:v>
                </c:pt>
                <c:pt idx="39608">
                  <c:v>148.040072559131</c:v>
                </c:pt>
                <c:pt idx="39609">
                  <c:v>148.04234386403201</c:v>
                </c:pt>
                <c:pt idx="39610">
                  <c:v>148.046767194795</c:v>
                </c:pt>
                <c:pt idx="39611">
                  <c:v>148.05533245311099</c:v>
                </c:pt>
                <c:pt idx="39612">
                  <c:v>148.06449062187801</c:v>
                </c:pt>
                <c:pt idx="39613">
                  <c:v>148.07165244822801</c:v>
                </c:pt>
                <c:pt idx="39614">
                  <c:v>148.07929713550101</c:v>
                </c:pt>
                <c:pt idx="39615">
                  <c:v>148.089667290883</c:v>
                </c:pt>
                <c:pt idx="39616">
                  <c:v>148.096304303615</c:v>
                </c:pt>
                <c:pt idx="39617">
                  <c:v>148.09115703412201</c:v>
                </c:pt>
                <c:pt idx="39618">
                  <c:v>148.08744385319099</c:v>
                </c:pt>
                <c:pt idx="39619">
                  <c:v>148.086327560272</c:v>
                </c:pt>
                <c:pt idx="39620">
                  <c:v>148.09286</c:v>
                </c:pt>
                <c:pt idx="39621">
                  <c:v>148.09496861662899</c:v>
                </c:pt>
                <c:pt idx="39622">
                  <c:v>148.09570318450201</c:v>
                </c:pt>
                <c:pt idx="39623">
                  <c:v>148.094138894042</c:v>
                </c:pt>
                <c:pt idx="39624">
                  <c:v>148.08997320669101</c:v>
                </c:pt>
                <c:pt idx="39625">
                  <c:v>148.08395559724099</c:v>
                </c:pt>
                <c:pt idx="39626">
                  <c:v>148.077426135856</c:v>
                </c:pt>
                <c:pt idx="39627">
                  <c:v>148.07006943960599</c:v>
                </c:pt>
                <c:pt idx="39628">
                  <c:v>148.06952451041499</c:v>
                </c:pt>
                <c:pt idx="39629">
                  <c:v>148.07385084848599</c:v>
                </c:pt>
                <c:pt idx="39630">
                  <c:v>148.07770307167499</c:v>
                </c:pt>
                <c:pt idx="39631">
                  <c:v>148.07677942836901</c:v>
                </c:pt>
                <c:pt idx="39632">
                  <c:v>148.078519999984</c:v>
                </c:pt>
                <c:pt idx="39633">
                  <c:v>148.07716809617099</c:v>
                </c:pt>
                <c:pt idx="39634">
                  <c:v>148.08015060800801</c:v>
                </c:pt>
                <c:pt idx="39635">
                  <c:v>148.091748243561</c:v>
                </c:pt>
                <c:pt idx="39636">
                  <c:v>148.109079416388</c:v>
                </c:pt>
                <c:pt idx="39637">
                  <c:v>148.12641658823301</c:v>
                </c:pt>
                <c:pt idx="39638">
                  <c:v>148.13979537908401</c:v>
                </c:pt>
                <c:pt idx="39639">
                  <c:v>148.146239522006</c:v>
                </c:pt>
                <c:pt idx="39640">
                  <c:v>148.147948974625</c:v>
                </c:pt>
                <c:pt idx="39641">
                  <c:v>148.14423526377499</c:v>
                </c:pt>
                <c:pt idx="39642">
                  <c:v>148.145029845696</c:v>
                </c:pt>
                <c:pt idx="39643">
                  <c:v>148.14441682535801</c:v>
                </c:pt>
                <c:pt idx="39644">
                  <c:v>148.136984650946</c:v>
                </c:pt>
                <c:pt idx="39645">
                  <c:v>148.13054999993901</c:v>
                </c:pt>
                <c:pt idx="39646">
                  <c:v>148.12444752732199</c:v>
                </c:pt>
                <c:pt idx="39647">
                  <c:v>148.11191021636799</c:v>
                </c:pt>
                <c:pt idx="39648">
                  <c:v>148.09728437025001</c:v>
                </c:pt>
                <c:pt idx="39649">
                  <c:v>148.08892541004801</c:v>
                </c:pt>
                <c:pt idx="39650">
                  <c:v>148.08251254910601</c:v>
                </c:pt>
                <c:pt idx="39651">
                  <c:v>148.07657830050701</c:v>
                </c:pt>
                <c:pt idx="39652">
                  <c:v>148.078277481519</c:v>
                </c:pt>
                <c:pt idx="39653">
                  <c:v>148.08389158540501</c:v>
                </c:pt>
                <c:pt idx="39654">
                  <c:v>148.08776173067201</c:v>
                </c:pt>
                <c:pt idx="39655">
                  <c:v>148.091930000058</c:v>
                </c:pt>
                <c:pt idx="39656">
                  <c:v>148.09868468566401</c:v>
                </c:pt>
                <c:pt idx="39657">
                  <c:v>148.10184556177799</c:v>
                </c:pt>
                <c:pt idx="39658">
                  <c:v>148.104738131239</c:v>
                </c:pt>
                <c:pt idx="39659">
                  <c:v>148.10899068483101</c:v>
                </c:pt>
                <c:pt idx="39660">
                  <c:v>148.11457293737399</c:v>
                </c:pt>
                <c:pt idx="39661">
                  <c:v>148.116709076246</c:v>
                </c:pt>
                <c:pt idx="39662">
                  <c:v>148.11152428371301</c:v>
                </c:pt>
                <c:pt idx="39663">
                  <c:v>148.10613923328901</c:v>
                </c:pt>
                <c:pt idx="39664">
                  <c:v>148.09590704296301</c:v>
                </c:pt>
                <c:pt idx="39665">
                  <c:v>148.08518307306599</c:v>
                </c:pt>
                <c:pt idx="39666">
                  <c:v>148.07779000001</c:v>
                </c:pt>
                <c:pt idx="39667">
                  <c:v>148.069761249788</c:v>
                </c:pt>
                <c:pt idx="39668">
                  <c:v>148.06391094757899</c:v>
                </c:pt>
                <c:pt idx="39669">
                  <c:v>148.05649523558401</c:v>
                </c:pt>
                <c:pt idx="39670">
                  <c:v>148.049420604381</c:v>
                </c:pt>
                <c:pt idx="39671">
                  <c:v>148.046924987317</c:v>
                </c:pt>
                <c:pt idx="39672">
                  <c:v>148.049362724166</c:v>
                </c:pt>
                <c:pt idx="39673">
                  <c:v>148.05355735728</c:v>
                </c:pt>
                <c:pt idx="39674">
                  <c:v>148.05473225117299</c:v>
                </c:pt>
                <c:pt idx="39675">
                  <c:v>148.05983053829701</c:v>
                </c:pt>
                <c:pt idx="39676">
                  <c:v>148.07234342341999</c:v>
                </c:pt>
                <c:pt idx="39677">
                  <c:v>148.08850670943099</c:v>
                </c:pt>
                <c:pt idx="39678">
                  <c:v>148.10851802249499</c:v>
                </c:pt>
                <c:pt idx="39679">
                  <c:v>148.12077707464601</c:v>
                </c:pt>
                <c:pt idx="39680">
                  <c:v>148.133190292103</c:v>
                </c:pt>
                <c:pt idx="39681">
                  <c:v>148.15316155026699</c:v>
                </c:pt>
                <c:pt idx="39682">
                  <c:v>148.166290000039</c:v>
                </c:pt>
                <c:pt idx="39683">
                  <c:v>148.176093218614</c:v>
                </c:pt>
                <c:pt idx="39684">
                  <c:v>148.18339999998301</c:v>
                </c:pt>
                <c:pt idx="39685">
                  <c:v>148.18432399856201</c:v>
                </c:pt>
                <c:pt idx="39686">
                  <c:v>148.185077543028</c:v>
                </c:pt>
                <c:pt idx="39687">
                  <c:v>148.18106466290899</c:v>
                </c:pt>
                <c:pt idx="39688">
                  <c:v>148.173766848855</c:v>
                </c:pt>
                <c:pt idx="39689">
                  <c:v>148.16263273444901</c:v>
                </c:pt>
                <c:pt idx="39690">
                  <c:v>148.14865867093201</c:v>
                </c:pt>
                <c:pt idx="39691">
                  <c:v>148.132236625388</c:v>
                </c:pt>
                <c:pt idx="39692">
                  <c:v>148.118328091043</c:v>
                </c:pt>
                <c:pt idx="39693">
                  <c:v>148.10332042112501</c:v>
                </c:pt>
                <c:pt idx="39694">
                  <c:v>148.08758999996999</c:v>
                </c:pt>
                <c:pt idx="39695">
                  <c:v>148.07244571944199</c:v>
                </c:pt>
                <c:pt idx="39696">
                  <c:v>148.06037920883401</c:v>
                </c:pt>
                <c:pt idx="39697">
                  <c:v>148.04898120292799</c:v>
                </c:pt>
                <c:pt idx="39698">
                  <c:v>148.03584406137901</c:v>
                </c:pt>
                <c:pt idx="39699">
                  <c:v>148.019983595372</c:v>
                </c:pt>
                <c:pt idx="39700">
                  <c:v>148.01072813304299</c:v>
                </c:pt>
                <c:pt idx="39701">
                  <c:v>148.00467556916499</c:v>
                </c:pt>
                <c:pt idx="39702">
                  <c:v>148.00326770233201</c:v>
                </c:pt>
                <c:pt idx="39703">
                  <c:v>148.012463740356</c:v>
                </c:pt>
                <c:pt idx="39704">
                  <c:v>148.02519339238199</c:v>
                </c:pt>
                <c:pt idx="39705">
                  <c:v>148.03627788028601</c:v>
                </c:pt>
                <c:pt idx="39706">
                  <c:v>148.04870999998201</c:v>
                </c:pt>
                <c:pt idx="39707">
                  <c:v>148.05282336073799</c:v>
                </c:pt>
                <c:pt idx="39708">
                  <c:v>148.05919037487001</c:v>
                </c:pt>
                <c:pt idx="39709">
                  <c:v>148.066512696372</c:v>
                </c:pt>
                <c:pt idx="39710">
                  <c:v>148.07298068694499</c:v>
                </c:pt>
                <c:pt idx="39711">
                  <c:v>148.08061741646301</c:v>
                </c:pt>
                <c:pt idx="39712">
                  <c:v>148.08900043361899</c:v>
                </c:pt>
                <c:pt idx="39713">
                  <c:v>148.09304209673999</c:v>
                </c:pt>
                <c:pt idx="39714">
                  <c:v>148.09644678802201</c:v>
                </c:pt>
                <c:pt idx="39715">
                  <c:v>148.09948037637301</c:v>
                </c:pt>
                <c:pt idx="39716">
                  <c:v>148.09993235552301</c:v>
                </c:pt>
                <c:pt idx="39717">
                  <c:v>148.09780132958099</c:v>
                </c:pt>
                <c:pt idx="39718">
                  <c:v>148.09456999999799</c:v>
                </c:pt>
                <c:pt idx="39719">
                  <c:v>148.09300920342099</c:v>
                </c:pt>
                <c:pt idx="39720">
                  <c:v>148.090208143518</c:v>
                </c:pt>
                <c:pt idx="39721">
                  <c:v>148.089176606801</c:v>
                </c:pt>
                <c:pt idx="39722">
                  <c:v>148.08863319707399</c:v>
                </c:pt>
                <c:pt idx="39723">
                  <c:v>148.08726450850699</c:v>
                </c:pt>
                <c:pt idx="39724">
                  <c:v>148.083414064594</c:v>
                </c:pt>
                <c:pt idx="39725">
                  <c:v>148.076095804554</c:v>
                </c:pt>
                <c:pt idx="39726">
                  <c:v>148.07078300061599</c:v>
                </c:pt>
                <c:pt idx="39727">
                  <c:v>148.07144858209301</c:v>
                </c:pt>
                <c:pt idx="39728">
                  <c:v>148.06860015281299</c:v>
                </c:pt>
                <c:pt idx="39729">
                  <c:v>148.06050903056399</c:v>
                </c:pt>
                <c:pt idx="39730">
                  <c:v>148.05182468018799</c:v>
                </c:pt>
                <c:pt idx="39731">
                  <c:v>148.046191134498</c:v>
                </c:pt>
                <c:pt idx="39732">
                  <c:v>148.03466449419599</c:v>
                </c:pt>
                <c:pt idx="39733">
                  <c:v>148.023099219914</c:v>
                </c:pt>
                <c:pt idx="39734">
                  <c:v>148.01225998052001</c:v>
                </c:pt>
                <c:pt idx="39735">
                  <c:v>148.00254979941201</c:v>
                </c:pt>
                <c:pt idx="39736">
                  <c:v>147.98908510128399</c:v>
                </c:pt>
                <c:pt idx="39737">
                  <c:v>147.97208706409501</c:v>
                </c:pt>
                <c:pt idx="39738">
                  <c:v>147.95360609979599</c:v>
                </c:pt>
                <c:pt idx="39739">
                  <c:v>147.93204698779999</c:v>
                </c:pt>
                <c:pt idx="39740">
                  <c:v>147.91329066628299</c:v>
                </c:pt>
                <c:pt idx="39741">
                  <c:v>147.902461155477</c:v>
                </c:pt>
                <c:pt idx="39742">
                  <c:v>147.899816507216</c:v>
                </c:pt>
                <c:pt idx="39743">
                  <c:v>147.89526198114399</c:v>
                </c:pt>
                <c:pt idx="39744">
                  <c:v>147.894150000026</c:v>
                </c:pt>
                <c:pt idx="39745">
                  <c:v>147.88796478857199</c:v>
                </c:pt>
                <c:pt idx="39746">
                  <c:v>147.88541601146599</c:v>
                </c:pt>
                <c:pt idx="39747">
                  <c:v>147.887147438173</c:v>
                </c:pt>
                <c:pt idx="39748">
                  <c:v>147.89290293421001</c:v>
                </c:pt>
                <c:pt idx="39749">
                  <c:v>147.899291243676</c:v>
                </c:pt>
                <c:pt idx="39750">
                  <c:v>147.90025715431801</c:v>
                </c:pt>
                <c:pt idx="39751">
                  <c:v>147.89612439488999</c:v>
                </c:pt>
                <c:pt idx="39752">
                  <c:v>147.89363942079899</c:v>
                </c:pt>
                <c:pt idx="39753">
                  <c:v>147.89585059740199</c:v>
                </c:pt>
                <c:pt idx="39754">
                  <c:v>147.907186590176</c:v>
                </c:pt>
                <c:pt idx="39755">
                  <c:v>147.917069999977</c:v>
                </c:pt>
                <c:pt idx="39756">
                  <c:v>147.917455683273</c:v>
                </c:pt>
                <c:pt idx="39757">
                  <c:v>147.91908578437801</c:v>
                </c:pt>
                <c:pt idx="39758">
                  <c:v>147.920503345497</c:v>
                </c:pt>
                <c:pt idx="39759">
                  <c:v>147.92451983926301</c:v>
                </c:pt>
                <c:pt idx="39760">
                  <c:v>147.93077436725801</c:v>
                </c:pt>
                <c:pt idx="39761">
                  <c:v>147.935607128231</c:v>
                </c:pt>
                <c:pt idx="39762">
                  <c:v>147.93729838068199</c:v>
                </c:pt>
                <c:pt idx="39763">
                  <c:v>147.939461981042</c:v>
                </c:pt>
                <c:pt idx="39764">
                  <c:v>147.944942181046</c:v>
                </c:pt>
                <c:pt idx="39765">
                  <c:v>147.94069027963599</c:v>
                </c:pt>
                <c:pt idx="39766">
                  <c:v>147.934229999987</c:v>
                </c:pt>
                <c:pt idx="39767">
                  <c:v>147.92945088822199</c:v>
                </c:pt>
                <c:pt idx="39768">
                  <c:v>147.92411172753299</c:v>
                </c:pt>
                <c:pt idx="39769">
                  <c:v>147.92435409097399</c:v>
                </c:pt>
                <c:pt idx="39770">
                  <c:v>147.927529323117</c:v>
                </c:pt>
                <c:pt idx="39771">
                  <c:v>147.93441800490299</c:v>
                </c:pt>
                <c:pt idx="39772">
                  <c:v>147.945501068505</c:v>
                </c:pt>
                <c:pt idx="39773">
                  <c:v>147.963463108182</c:v>
                </c:pt>
                <c:pt idx="39774">
                  <c:v>147.98750842958401</c:v>
                </c:pt>
                <c:pt idx="39775">
                  <c:v>147.997034211217</c:v>
                </c:pt>
                <c:pt idx="39776">
                  <c:v>148.006294901232</c:v>
                </c:pt>
                <c:pt idx="39777">
                  <c:v>148.019439999958</c:v>
                </c:pt>
                <c:pt idx="39778">
                  <c:v>148.026725045343</c:v>
                </c:pt>
                <c:pt idx="39779">
                  <c:v>148.03341642003301</c:v>
                </c:pt>
                <c:pt idx="39780">
                  <c:v>148.03626977592501</c:v>
                </c:pt>
                <c:pt idx="39781">
                  <c:v>148.03404191688099</c:v>
                </c:pt>
                <c:pt idx="39782">
                  <c:v>148.030107963951</c:v>
                </c:pt>
                <c:pt idx="39783">
                  <c:v>148.028056744823</c:v>
                </c:pt>
                <c:pt idx="39784">
                  <c:v>148.02565793207501</c:v>
                </c:pt>
                <c:pt idx="39785">
                  <c:v>148.02430999998501</c:v>
                </c:pt>
                <c:pt idx="39786">
                  <c:v>148.02364237561801</c:v>
                </c:pt>
                <c:pt idx="39787">
                  <c:v>148.01569598353299</c:v>
                </c:pt>
                <c:pt idx="39788">
                  <c:v>148.01230000002101</c:v>
                </c:pt>
                <c:pt idx="39789">
                  <c:v>148.00555802737301</c:v>
                </c:pt>
                <c:pt idx="39790">
                  <c:v>148.004216620584</c:v>
                </c:pt>
                <c:pt idx="39791">
                  <c:v>148.00474036052401</c:v>
                </c:pt>
                <c:pt idx="39792">
                  <c:v>148.00732177509499</c:v>
                </c:pt>
                <c:pt idx="39793">
                  <c:v>148.01012705203999</c:v>
                </c:pt>
                <c:pt idx="39794">
                  <c:v>148.01112811889499</c:v>
                </c:pt>
                <c:pt idx="39795">
                  <c:v>148.009274323521</c:v>
                </c:pt>
                <c:pt idx="39796">
                  <c:v>148.00572802919299</c:v>
                </c:pt>
                <c:pt idx="39797">
                  <c:v>148.000550141871</c:v>
                </c:pt>
                <c:pt idx="39798">
                  <c:v>147.99711350822301</c:v>
                </c:pt>
                <c:pt idx="39799">
                  <c:v>147.992316113714</c:v>
                </c:pt>
                <c:pt idx="39800">
                  <c:v>147.98303745439</c:v>
                </c:pt>
                <c:pt idx="39801">
                  <c:v>147.969390000012</c:v>
                </c:pt>
                <c:pt idx="39802">
                  <c:v>147.963504156341</c:v>
                </c:pt>
                <c:pt idx="39803">
                  <c:v>147.95911990172999</c:v>
                </c:pt>
                <c:pt idx="39804">
                  <c:v>147.954701099137</c:v>
                </c:pt>
                <c:pt idx="39805">
                  <c:v>147.948535407028</c:v>
                </c:pt>
                <c:pt idx="39806">
                  <c:v>147.94100160389999</c:v>
                </c:pt>
                <c:pt idx="39807">
                  <c:v>147.93573876209601</c:v>
                </c:pt>
                <c:pt idx="39808">
                  <c:v>147.93395767320999</c:v>
                </c:pt>
                <c:pt idx="39809">
                  <c:v>147.93666521485201</c:v>
                </c:pt>
                <c:pt idx="39810">
                  <c:v>147.94642425671299</c:v>
                </c:pt>
                <c:pt idx="39811">
                  <c:v>147.958651790868</c:v>
                </c:pt>
                <c:pt idx="39812">
                  <c:v>147.985080000012</c:v>
                </c:pt>
                <c:pt idx="39813">
                  <c:v>148.01813000000899</c:v>
                </c:pt>
                <c:pt idx="39814">
                  <c:v>148.03786354901399</c:v>
                </c:pt>
                <c:pt idx="39815">
                  <c:v>148.057892851178</c:v>
                </c:pt>
                <c:pt idx="39816">
                  <c:v>148.082365360468</c:v>
                </c:pt>
                <c:pt idx="39817">
                  <c:v>148.10333688685299</c:v>
                </c:pt>
                <c:pt idx="39818">
                  <c:v>148.11626088273599</c:v>
                </c:pt>
                <c:pt idx="39819">
                  <c:v>148.12800878028</c:v>
                </c:pt>
                <c:pt idx="39820">
                  <c:v>148.13803477314099</c:v>
                </c:pt>
                <c:pt idx="39821">
                  <c:v>148.13833997634799</c:v>
                </c:pt>
                <c:pt idx="39822">
                  <c:v>148.12855108799101</c:v>
                </c:pt>
                <c:pt idx="39823">
                  <c:v>148.12147948706499</c:v>
                </c:pt>
                <c:pt idx="39824">
                  <c:v>148.115659999966</c:v>
                </c:pt>
                <c:pt idx="39825">
                  <c:v>148.112552434202</c:v>
                </c:pt>
                <c:pt idx="39826">
                  <c:v>148.106004183582</c:v>
                </c:pt>
                <c:pt idx="39827">
                  <c:v>148.100575098051</c:v>
                </c:pt>
                <c:pt idx="39828">
                  <c:v>148.09290810788301</c:v>
                </c:pt>
                <c:pt idx="39829">
                  <c:v>148.08077023449101</c:v>
                </c:pt>
                <c:pt idx="39830">
                  <c:v>148.066965460722</c:v>
                </c:pt>
                <c:pt idx="39831">
                  <c:v>148.05518195652101</c:v>
                </c:pt>
                <c:pt idx="39832">
                  <c:v>148.045152639619</c:v>
                </c:pt>
                <c:pt idx="39833">
                  <c:v>148.03793269356001</c:v>
                </c:pt>
                <c:pt idx="39834">
                  <c:v>148.03198582578099</c:v>
                </c:pt>
                <c:pt idx="39835">
                  <c:v>148.02694929316601</c:v>
                </c:pt>
                <c:pt idx="39836">
                  <c:v>148.02629101044101</c:v>
                </c:pt>
                <c:pt idx="39837">
                  <c:v>148.027371350556</c:v>
                </c:pt>
                <c:pt idx="39838">
                  <c:v>148.031896456022</c:v>
                </c:pt>
                <c:pt idx="39839">
                  <c:v>148.039180000013</c:v>
                </c:pt>
                <c:pt idx="39840">
                  <c:v>148.04146187245399</c:v>
                </c:pt>
                <c:pt idx="39841">
                  <c:v>148.042548765714</c:v>
                </c:pt>
                <c:pt idx="39842">
                  <c:v>148.04250361085801</c:v>
                </c:pt>
                <c:pt idx="39843">
                  <c:v>148.04244584565299</c:v>
                </c:pt>
                <c:pt idx="39844">
                  <c:v>148.04343505056701</c:v>
                </c:pt>
                <c:pt idx="39845">
                  <c:v>148.04411834660601</c:v>
                </c:pt>
                <c:pt idx="39846">
                  <c:v>148.04252775590001</c:v>
                </c:pt>
                <c:pt idx="39847">
                  <c:v>148.04024709760699</c:v>
                </c:pt>
                <c:pt idx="39848">
                  <c:v>148.03392763926001</c:v>
                </c:pt>
                <c:pt idx="39849">
                  <c:v>148.023230642888</c:v>
                </c:pt>
                <c:pt idx="39850">
                  <c:v>148.016705267947</c:v>
                </c:pt>
                <c:pt idx="39851">
                  <c:v>148.01784971091701</c:v>
                </c:pt>
                <c:pt idx="39852">
                  <c:v>148.022949999969</c:v>
                </c:pt>
                <c:pt idx="39853">
                  <c:v>148.01999792105599</c:v>
                </c:pt>
                <c:pt idx="39854">
                  <c:v>148.01509485283299</c:v>
                </c:pt>
                <c:pt idx="39855">
                  <c:v>148.007278534579</c:v>
                </c:pt>
                <c:pt idx="39856">
                  <c:v>148.00640200661101</c:v>
                </c:pt>
                <c:pt idx="39857">
                  <c:v>148.013137813952</c:v>
                </c:pt>
                <c:pt idx="39858">
                  <c:v>148.02093179413899</c:v>
                </c:pt>
                <c:pt idx="39859">
                  <c:v>148.02569341805099</c:v>
                </c:pt>
                <c:pt idx="39860">
                  <c:v>148.02835504288299</c:v>
                </c:pt>
                <c:pt idx="39861">
                  <c:v>148.02450917310401</c:v>
                </c:pt>
                <c:pt idx="39862">
                  <c:v>148.02041736253801</c:v>
                </c:pt>
                <c:pt idx="39863">
                  <c:v>148.019669720633</c:v>
                </c:pt>
                <c:pt idx="39864">
                  <c:v>148.017520000014</c:v>
                </c:pt>
                <c:pt idx="39865">
                  <c:v>148.015940840094</c:v>
                </c:pt>
                <c:pt idx="39866">
                  <c:v>148.01740531352499</c:v>
                </c:pt>
                <c:pt idx="39867">
                  <c:v>148.02354585083401</c:v>
                </c:pt>
                <c:pt idx="39868">
                  <c:v>148.03135266432901</c:v>
                </c:pt>
                <c:pt idx="39869">
                  <c:v>148.03505365097701</c:v>
                </c:pt>
                <c:pt idx="39870">
                  <c:v>148.03340354574101</c:v>
                </c:pt>
                <c:pt idx="39871">
                  <c:v>148.028332585058</c:v>
                </c:pt>
                <c:pt idx="39872">
                  <c:v>148.025028930562</c:v>
                </c:pt>
                <c:pt idx="39873">
                  <c:v>148.02910936596101</c:v>
                </c:pt>
                <c:pt idx="39874">
                  <c:v>148.038886550217</c:v>
                </c:pt>
                <c:pt idx="39875">
                  <c:v>148.045943363894</c:v>
                </c:pt>
                <c:pt idx="39876">
                  <c:v>148.039391791089</c:v>
                </c:pt>
                <c:pt idx="39877">
                  <c:v>148.031634507006</c:v>
                </c:pt>
                <c:pt idx="39878">
                  <c:v>148.021650000009</c:v>
                </c:pt>
                <c:pt idx="39879">
                  <c:v>148.00853605262</c:v>
                </c:pt>
                <c:pt idx="39880">
                  <c:v>147.99768011895199</c:v>
                </c:pt>
                <c:pt idx="39881">
                  <c:v>147.989507812298</c:v>
                </c:pt>
                <c:pt idx="39882">
                  <c:v>147.98573554826299</c:v>
                </c:pt>
                <c:pt idx="39883">
                  <c:v>147.98672504018501</c:v>
                </c:pt>
                <c:pt idx="39884">
                  <c:v>147.99008971471901</c:v>
                </c:pt>
                <c:pt idx="39885">
                  <c:v>147.991330297682</c:v>
                </c:pt>
                <c:pt idx="39886">
                  <c:v>147.99144668871801</c:v>
                </c:pt>
                <c:pt idx="39887">
                  <c:v>147.988542403845</c:v>
                </c:pt>
                <c:pt idx="39888">
                  <c:v>147.98643780008999</c:v>
                </c:pt>
                <c:pt idx="39889">
                  <c:v>147.98775357635799</c:v>
                </c:pt>
                <c:pt idx="39890">
                  <c:v>147.99362933376</c:v>
                </c:pt>
                <c:pt idx="39891">
                  <c:v>148.00088999999801</c:v>
                </c:pt>
                <c:pt idx="39892">
                  <c:v>148.00319109408699</c:v>
                </c:pt>
                <c:pt idx="39893">
                  <c:v>148.00318934367101</c:v>
                </c:pt>
                <c:pt idx="39894">
                  <c:v>148.00307999999501</c:v>
                </c:pt>
                <c:pt idx="39895">
                  <c:v>148.00148342791201</c:v>
                </c:pt>
                <c:pt idx="39896">
                  <c:v>147.99466910022099</c:v>
                </c:pt>
                <c:pt idx="39897">
                  <c:v>147.98600730718201</c:v>
                </c:pt>
                <c:pt idx="39898">
                  <c:v>147.98020379491501</c:v>
                </c:pt>
                <c:pt idx="39899">
                  <c:v>147.972468214191</c:v>
                </c:pt>
                <c:pt idx="39900">
                  <c:v>147.96456340042101</c:v>
                </c:pt>
                <c:pt idx="39901">
                  <c:v>147.96024683684701</c:v>
                </c:pt>
                <c:pt idx="39902">
                  <c:v>147.959317086342</c:v>
                </c:pt>
                <c:pt idx="39903">
                  <c:v>147.96457670653999</c:v>
                </c:pt>
                <c:pt idx="39904">
                  <c:v>147.97758693755401</c:v>
                </c:pt>
                <c:pt idx="39905">
                  <c:v>147.98334000000801</c:v>
                </c:pt>
                <c:pt idx="39906">
                  <c:v>147.984226901873</c:v>
                </c:pt>
                <c:pt idx="39907">
                  <c:v>147.98557972238299</c:v>
                </c:pt>
                <c:pt idx="39908">
                  <c:v>147.99116769572299</c:v>
                </c:pt>
                <c:pt idx="39909">
                  <c:v>147.998344481858</c:v>
                </c:pt>
                <c:pt idx="39910">
                  <c:v>148.00248552462901</c:v>
                </c:pt>
                <c:pt idx="39911">
                  <c:v>148.00384297906299</c:v>
                </c:pt>
                <c:pt idx="39912">
                  <c:v>148.00530585512999</c:v>
                </c:pt>
                <c:pt idx="39913">
                  <c:v>148.007286077522</c:v>
                </c:pt>
                <c:pt idx="39914">
                  <c:v>148.005583264221</c:v>
                </c:pt>
                <c:pt idx="39915">
                  <c:v>148.00046565175899</c:v>
                </c:pt>
                <c:pt idx="39916">
                  <c:v>147.992047053737</c:v>
                </c:pt>
                <c:pt idx="39917">
                  <c:v>147.98983522523801</c:v>
                </c:pt>
                <c:pt idx="39918">
                  <c:v>147.99071000003099</c:v>
                </c:pt>
                <c:pt idx="39919">
                  <c:v>147.98728229032201</c:v>
                </c:pt>
                <c:pt idx="39920">
                  <c:v>147.981174488471</c:v>
                </c:pt>
                <c:pt idx="39921">
                  <c:v>147.97603386915301</c:v>
                </c:pt>
                <c:pt idx="39922">
                  <c:v>147.97109537537801</c:v>
                </c:pt>
                <c:pt idx="39923">
                  <c:v>147.96485926294901</c:v>
                </c:pt>
                <c:pt idx="39924">
                  <c:v>147.95748128308</c:v>
                </c:pt>
                <c:pt idx="39925">
                  <c:v>147.947830154999</c:v>
                </c:pt>
                <c:pt idx="39926">
                  <c:v>147.93484226760799</c:v>
                </c:pt>
                <c:pt idx="39927">
                  <c:v>147.919913826288</c:v>
                </c:pt>
                <c:pt idx="39928">
                  <c:v>147.90124180583601</c:v>
                </c:pt>
                <c:pt idx="39929">
                  <c:v>147.88628000000401</c:v>
                </c:pt>
                <c:pt idx="39930">
                  <c:v>147.877401713495</c:v>
                </c:pt>
                <c:pt idx="39931">
                  <c:v>147.86626892514099</c:v>
                </c:pt>
                <c:pt idx="39932">
                  <c:v>147.854755585444</c:v>
                </c:pt>
                <c:pt idx="39933">
                  <c:v>147.846524354997</c:v>
                </c:pt>
                <c:pt idx="39934">
                  <c:v>147.84097854234199</c:v>
                </c:pt>
                <c:pt idx="39935">
                  <c:v>147.83614092452399</c:v>
                </c:pt>
                <c:pt idx="39936">
                  <c:v>147.835522322792</c:v>
                </c:pt>
                <c:pt idx="39937">
                  <c:v>147.839732138589</c:v>
                </c:pt>
                <c:pt idx="39938">
                  <c:v>147.84698327033999</c:v>
                </c:pt>
                <c:pt idx="39939">
                  <c:v>147.85136901006001</c:v>
                </c:pt>
                <c:pt idx="39940">
                  <c:v>147.85987999993901</c:v>
                </c:pt>
                <c:pt idx="39941">
                  <c:v>147.872835064089</c:v>
                </c:pt>
                <c:pt idx="39942">
                  <c:v>147.880873557152</c:v>
                </c:pt>
                <c:pt idx="39943">
                  <c:v>147.88703964792501</c:v>
                </c:pt>
                <c:pt idx="39944">
                  <c:v>147.891287281036</c:v>
                </c:pt>
                <c:pt idx="39945">
                  <c:v>147.89510731033101</c:v>
                </c:pt>
                <c:pt idx="39946">
                  <c:v>147.90079781874701</c:v>
                </c:pt>
                <c:pt idx="39947">
                  <c:v>147.90625273138599</c:v>
                </c:pt>
                <c:pt idx="39948">
                  <c:v>147.90752768923301</c:v>
                </c:pt>
                <c:pt idx="39949">
                  <c:v>147.90945683663099</c:v>
                </c:pt>
                <c:pt idx="39950">
                  <c:v>147.91126027908899</c:v>
                </c:pt>
                <c:pt idx="39951">
                  <c:v>147.916797681405</c:v>
                </c:pt>
                <c:pt idx="39952">
                  <c:v>147.92154571046501</c:v>
                </c:pt>
                <c:pt idx="39953">
                  <c:v>147.92922999994499</c:v>
                </c:pt>
                <c:pt idx="39954">
                  <c:v>147.937329794367</c:v>
                </c:pt>
                <c:pt idx="39955">
                  <c:v>147.94613338413399</c:v>
                </c:pt>
                <c:pt idx="39956">
                  <c:v>147.958421149879</c:v>
                </c:pt>
                <c:pt idx="39957">
                  <c:v>147.97770418152501</c:v>
                </c:pt>
                <c:pt idx="39958">
                  <c:v>147.99350656304401</c:v>
                </c:pt>
                <c:pt idx="39959">
                  <c:v>148.00676109312201</c:v>
                </c:pt>
                <c:pt idx="39960">
                  <c:v>148.01605134279501</c:v>
                </c:pt>
                <c:pt idx="39961">
                  <c:v>148.021661470298</c:v>
                </c:pt>
                <c:pt idx="39962">
                  <c:v>148.022664632024</c:v>
                </c:pt>
                <c:pt idx="39963">
                  <c:v>148.02417662016299</c:v>
                </c:pt>
                <c:pt idx="39964">
                  <c:v>148.02364000000401</c:v>
                </c:pt>
                <c:pt idx="39965">
                  <c:v>148.01972003517099</c:v>
                </c:pt>
                <c:pt idx="39966">
                  <c:v>148.01917007938701</c:v>
                </c:pt>
                <c:pt idx="39967">
                  <c:v>148.02166864318701</c:v>
                </c:pt>
                <c:pt idx="39968">
                  <c:v>148.02540486537001</c:v>
                </c:pt>
                <c:pt idx="39969">
                  <c:v>148.02889802816301</c:v>
                </c:pt>
                <c:pt idx="39970">
                  <c:v>148.03373358274101</c:v>
                </c:pt>
                <c:pt idx="39971">
                  <c:v>148.045673184387</c:v>
                </c:pt>
                <c:pt idx="39972">
                  <c:v>148.05802357424</c:v>
                </c:pt>
                <c:pt idx="39973">
                  <c:v>148.06553425813101</c:v>
                </c:pt>
                <c:pt idx="39974">
                  <c:v>148.06796978109901</c:v>
                </c:pt>
                <c:pt idx="39975">
                  <c:v>148.06869329071299</c:v>
                </c:pt>
                <c:pt idx="39976">
                  <c:v>148.07328814554</c:v>
                </c:pt>
                <c:pt idx="39977">
                  <c:v>148.07701773756099</c:v>
                </c:pt>
                <c:pt idx="39978">
                  <c:v>148.09171000000501</c:v>
                </c:pt>
                <c:pt idx="39979">
                  <c:v>148.098396684432</c:v>
                </c:pt>
                <c:pt idx="39980">
                  <c:v>148.10426854654099</c:v>
                </c:pt>
                <c:pt idx="39981">
                  <c:v>148.112377649206</c:v>
                </c:pt>
                <c:pt idx="39982">
                  <c:v>148.12142289850701</c:v>
                </c:pt>
                <c:pt idx="39983">
                  <c:v>148.130136524916</c:v>
                </c:pt>
                <c:pt idx="39984">
                  <c:v>148.14194911187201</c:v>
                </c:pt>
                <c:pt idx="39985">
                  <c:v>148.155780927969</c:v>
                </c:pt>
                <c:pt idx="39986">
                  <c:v>148.17140085036201</c:v>
                </c:pt>
                <c:pt idx="39987">
                  <c:v>148.18347501562499</c:v>
                </c:pt>
                <c:pt idx="39988">
                  <c:v>148.19727678682699</c:v>
                </c:pt>
                <c:pt idx="39989">
                  <c:v>148.20740665449199</c:v>
                </c:pt>
                <c:pt idx="39990">
                  <c:v>148.221280000007</c:v>
                </c:pt>
                <c:pt idx="39991">
                  <c:v>148.22821354879</c:v>
                </c:pt>
                <c:pt idx="39992">
                  <c:v>148.22574394274301</c:v>
                </c:pt>
                <c:pt idx="39993">
                  <c:v>148.21211537464399</c:v>
                </c:pt>
                <c:pt idx="39994">
                  <c:v>148.19976020298799</c:v>
                </c:pt>
                <c:pt idx="39995">
                  <c:v>148.182698985549</c:v>
                </c:pt>
                <c:pt idx="39996">
                  <c:v>148.169398951473</c:v>
                </c:pt>
                <c:pt idx="39997">
                  <c:v>148.14882148325401</c:v>
                </c:pt>
                <c:pt idx="39998">
                  <c:v>148.125196709362</c:v>
                </c:pt>
                <c:pt idx="39999">
                  <c:v>148.100450431247</c:v>
                </c:pt>
                <c:pt idx="40000">
                  <c:v>148.06996614707299</c:v>
                </c:pt>
                <c:pt idx="40001">
                  <c:v>148.03888999997699</c:v>
                </c:pt>
                <c:pt idx="40002">
                  <c:v>148.03638894489799</c:v>
                </c:pt>
                <c:pt idx="40003">
                  <c:v>148.01285000004401</c:v>
                </c:pt>
                <c:pt idx="40004">
                  <c:v>147.99407304876601</c:v>
                </c:pt>
                <c:pt idx="40005">
                  <c:v>147.974411049906</c:v>
                </c:pt>
                <c:pt idx="40006">
                  <c:v>147.94239399926801</c:v>
                </c:pt>
                <c:pt idx="40007">
                  <c:v>147.924252278951</c:v>
                </c:pt>
                <c:pt idx="40008">
                  <c:v>147.915247202827</c:v>
                </c:pt>
                <c:pt idx="40009">
                  <c:v>147.90446211608</c:v>
                </c:pt>
                <c:pt idx="40010">
                  <c:v>147.89525285620701</c:v>
                </c:pt>
                <c:pt idx="40011">
                  <c:v>147.89147688000199</c:v>
                </c:pt>
                <c:pt idx="40012">
                  <c:v>147.893255685951</c:v>
                </c:pt>
                <c:pt idx="40013">
                  <c:v>147.89926308351599</c:v>
                </c:pt>
                <c:pt idx="40014">
                  <c:v>147.905219786484</c:v>
                </c:pt>
                <c:pt idx="40015">
                  <c:v>147.90784439087699</c:v>
                </c:pt>
                <c:pt idx="40016">
                  <c:v>147.91943163943401</c:v>
                </c:pt>
                <c:pt idx="40017">
                  <c:v>147.93191662919801</c:v>
                </c:pt>
                <c:pt idx="40018">
                  <c:v>147.93482999999401</c:v>
                </c:pt>
                <c:pt idx="40019">
                  <c:v>147.932992998278</c:v>
                </c:pt>
                <c:pt idx="40020">
                  <c:v>147.927774257832</c:v>
                </c:pt>
                <c:pt idx="40021">
                  <c:v>147.92081339506501</c:v>
                </c:pt>
                <c:pt idx="40022">
                  <c:v>147.915498167583</c:v>
                </c:pt>
                <c:pt idx="40023">
                  <c:v>147.91181927212</c:v>
                </c:pt>
                <c:pt idx="40024">
                  <c:v>147.908900254538</c:v>
                </c:pt>
                <c:pt idx="40025">
                  <c:v>147.907672133544</c:v>
                </c:pt>
                <c:pt idx="40026">
                  <c:v>147.90496883023599</c:v>
                </c:pt>
                <c:pt idx="40027">
                  <c:v>147.90854795064701</c:v>
                </c:pt>
                <c:pt idx="40028">
                  <c:v>147.91400884465801</c:v>
                </c:pt>
                <c:pt idx="40029">
                  <c:v>147.91540920020799</c:v>
                </c:pt>
                <c:pt idx="40030">
                  <c:v>147.914538657213</c:v>
                </c:pt>
                <c:pt idx="40031">
                  <c:v>147.91443999997401</c:v>
                </c:pt>
                <c:pt idx="40032">
                  <c:v>147.91422614497699</c:v>
                </c:pt>
                <c:pt idx="40033">
                  <c:v>147.91425811092199</c:v>
                </c:pt>
                <c:pt idx="40034">
                  <c:v>147.92641846732801</c:v>
                </c:pt>
                <c:pt idx="40035">
                  <c:v>147.934556046469</c:v>
                </c:pt>
                <c:pt idx="40036">
                  <c:v>147.94237155322199</c:v>
                </c:pt>
                <c:pt idx="40037">
                  <c:v>147.95226960851801</c:v>
                </c:pt>
                <c:pt idx="40038">
                  <c:v>147.96204172388499</c:v>
                </c:pt>
                <c:pt idx="40039">
                  <c:v>147.97221091586101</c:v>
                </c:pt>
                <c:pt idx="40040">
                  <c:v>147.98262586671299</c:v>
                </c:pt>
                <c:pt idx="40041">
                  <c:v>147.994540000033</c:v>
                </c:pt>
                <c:pt idx="40042">
                  <c:v>148.00190342693199</c:v>
                </c:pt>
                <c:pt idx="40043">
                  <c:v>148.00830650568301</c:v>
                </c:pt>
                <c:pt idx="40044">
                  <c:v>148.0118314634</c:v>
                </c:pt>
                <c:pt idx="40045">
                  <c:v>148.010665468669</c:v>
                </c:pt>
                <c:pt idx="40046">
                  <c:v>148.00528981959999</c:v>
                </c:pt>
                <c:pt idx="40047">
                  <c:v>148.003345326833</c:v>
                </c:pt>
                <c:pt idx="40048">
                  <c:v>148.00749314637301</c:v>
                </c:pt>
                <c:pt idx="40049">
                  <c:v>148.013477994298</c:v>
                </c:pt>
                <c:pt idx="40050">
                  <c:v>148.015579248671</c:v>
                </c:pt>
                <c:pt idx="40051">
                  <c:v>148.010028372259</c:v>
                </c:pt>
                <c:pt idx="40052">
                  <c:v>147.99698999994999</c:v>
                </c:pt>
                <c:pt idx="40053">
                  <c:v>147.99378592918401</c:v>
                </c:pt>
                <c:pt idx="40054">
                  <c:v>147.98884618263199</c:v>
                </c:pt>
                <c:pt idx="40055">
                  <c:v>147.98419235044901</c:v>
                </c:pt>
                <c:pt idx="40056">
                  <c:v>147.9783308184</c:v>
                </c:pt>
                <c:pt idx="40057">
                  <c:v>147.97026011128199</c:v>
                </c:pt>
                <c:pt idx="40058">
                  <c:v>147.960536514284</c:v>
                </c:pt>
                <c:pt idx="40059">
                  <c:v>147.95090771939601</c:v>
                </c:pt>
                <c:pt idx="40060">
                  <c:v>147.94320896551599</c:v>
                </c:pt>
                <c:pt idx="40061">
                  <c:v>147.93616532491899</c:v>
                </c:pt>
                <c:pt idx="40062">
                  <c:v>147.93250000005901</c:v>
                </c:pt>
                <c:pt idx="40063">
                  <c:v>147.929973279091</c:v>
                </c:pt>
                <c:pt idx="40064">
                  <c:v>147.92811013147499</c:v>
                </c:pt>
                <c:pt idx="40065">
                  <c:v>147.929290634555</c:v>
                </c:pt>
                <c:pt idx="40066">
                  <c:v>147.930209781542</c:v>
                </c:pt>
                <c:pt idx="40067">
                  <c:v>147.931383098423</c:v>
                </c:pt>
                <c:pt idx="40068">
                  <c:v>147.934177914651</c:v>
                </c:pt>
                <c:pt idx="40069">
                  <c:v>147.93721438805699</c:v>
                </c:pt>
                <c:pt idx="40070">
                  <c:v>147.94070897356599</c:v>
                </c:pt>
                <c:pt idx="40071">
                  <c:v>147.94444055771601</c:v>
                </c:pt>
                <c:pt idx="40072">
                  <c:v>147.947098661426</c:v>
                </c:pt>
                <c:pt idx="40073">
                  <c:v>147.94972252775401</c:v>
                </c:pt>
                <c:pt idx="40074">
                  <c:v>147.949931047169</c:v>
                </c:pt>
                <c:pt idx="40075">
                  <c:v>147.94675141756099</c:v>
                </c:pt>
                <c:pt idx="40076">
                  <c:v>147.944119999957</c:v>
                </c:pt>
                <c:pt idx="40077">
                  <c:v>147.93857032721499</c:v>
                </c:pt>
                <c:pt idx="40078">
                  <c:v>147.93296591459799</c:v>
                </c:pt>
                <c:pt idx="40079">
                  <c:v>147.92819562857201</c:v>
                </c:pt>
                <c:pt idx="40080">
                  <c:v>147.92529143774399</c:v>
                </c:pt>
                <c:pt idx="40081">
                  <c:v>147.92419068759301</c:v>
                </c:pt>
                <c:pt idx="40082">
                  <c:v>147.92440882768801</c:v>
                </c:pt>
                <c:pt idx="40083">
                  <c:v>147.92588708767099</c:v>
                </c:pt>
                <c:pt idx="40084">
                  <c:v>147.930016540982</c:v>
                </c:pt>
                <c:pt idx="40085">
                  <c:v>147.93431958611501</c:v>
                </c:pt>
                <c:pt idx="40086">
                  <c:v>147.93926963414299</c:v>
                </c:pt>
                <c:pt idx="40087">
                  <c:v>147.93883999997001</c:v>
                </c:pt>
                <c:pt idx="40088">
                  <c:v>147.94276706976899</c:v>
                </c:pt>
                <c:pt idx="40089">
                  <c:v>147.945009357587</c:v>
                </c:pt>
                <c:pt idx="40090">
                  <c:v>147.941342461879</c:v>
                </c:pt>
                <c:pt idx="40091">
                  <c:v>147.93619534284201</c:v>
                </c:pt>
                <c:pt idx="40092">
                  <c:v>147.93361995948001</c:v>
                </c:pt>
                <c:pt idx="40093">
                  <c:v>147.928863614759</c:v>
                </c:pt>
                <c:pt idx="40094">
                  <c:v>147.92200642953301</c:v>
                </c:pt>
                <c:pt idx="40095">
                  <c:v>147.90976624537899</c:v>
                </c:pt>
                <c:pt idx="40096">
                  <c:v>147.88708423613201</c:v>
                </c:pt>
                <c:pt idx="40097">
                  <c:v>147.863657283679</c:v>
                </c:pt>
                <c:pt idx="40098">
                  <c:v>147.85428000004299</c:v>
                </c:pt>
                <c:pt idx="40099">
                  <c:v>147.855388750733</c:v>
                </c:pt>
                <c:pt idx="40100">
                  <c:v>147.85750169591299</c:v>
                </c:pt>
                <c:pt idx="40101">
                  <c:v>147.859796904099</c:v>
                </c:pt>
                <c:pt idx="40102">
                  <c:v>147.863799808164</c:v>
                </c:pt>
                <c:pt idx="40103">
                  <c:v>147.870868058507</c:v>
                </c:pt>
                <c:pt idx="40104">
                  <c:v>147.87717000002201</c:v>
                </c:pt>
                <c:pt idx="40105">
                  <c:v>147.87963142875401</c:v>
                </c:pt>
                <c:pt idx="40106">
                  <c:v>147.88860589059399</c:v>
                </c:pt>
                <c:pt idx="40107">
                  <c:v>147.89411243744101</c:v>
                </c:pt>
                <c:pt idx="40108">
                  <c:v>147.89659936757701</c:v>
                </c:pt>
                <c:pt idx="40109">
                  <c:v>147.89756014137501</c:v>
                </c:pt>
                <c:pt idx="40110">
                  <c:v>147.904400000045</c:v>
                </c:pt>
                <c:pt idx="40111">
                  <c:v>147.91603315800401</c:v>
                </c:pt>
                <c:pt idx="40112">
                  <c:v>147.93133754912299</c:v>
                </c:pt>
                <c:pt idx="40113">
                  <c:v>147.94973497396199</c:v>
                </c:pt>
                <c:pt idx="40114">
                  <c:v>147.96423036674</c:v>
                </c:pt>
                <c:pt idx="40115">
                  <c:v>147.97311915547499</c:v>
                </c:pt>
                <c:pt idx="40116">
                  <c:v>147.978181650295</c:v>
                </c:pt>
                <c:pt idx="40117">
                  <c:v>147.98042627227599</c:v>
                </c:pt>
                <c:pt idx="40118">
                  <c:v>147.98492535437299</c:v>
                </c:pt>
                <c:pt idx="40119">
                  <c:v>147.99105589210299</c:v>
                </c:pt>
                <c:pt idx="40120">
                  <c:v>147.990928921408</c:v>
                </c:pt>
                <c:pt idx="40121">
                  <c:v>147.98736108880399</c:v>
                </c:pt>
                <c:pt idx="40122">
                  <c:v>147.98493311249101</c:v>
                </c:pt>
                <c:pt idx="40123">
                  <c:v>147.98621539033101</c:v>
                </c:pt>
                <c:pt idx="40124">
                  <c:v>147.98940999996401</c:v>
                </c:pt>
                <c:pt idx="40125">
                  <c:v>147.99382862409399</c:v>
                </c:pt>
                <c:pt idx="40126">
                  <c:v>147.99918913851101</c:v>
                </c:pt>
                <c:pt idx="40127">
                  <c:v>148.00205059218399</c:v>
                </c:pt>
                <c:pt idx="40128">
                  <c:v>148.005758767831</c:v>
                </c:pt>
                <c:pt idx="40129">
                  <c:v>148.01720034665999</c:v>
                </c:pt>
                <c:pt idx="40130">
                  <c:v>148.03677700914901</c:v>
                </c:pt>
                <c:pt idx="40131">
                  <c:v>148.049469446774</c:v>
                </c:pt>
                <c:pt idx="40132">
                  <c:v>148.06043008231799</c:v>
                </c:pt>
                <c:pt idx="40133">
                  <c:v>148.06760332453101</c:v>
                </c:pt>
                <c:pt idx="40134">
                  <c:v>148.07579594984699</c:v>
                </c:pt>
                <c:pt idx="40135">
                  <c:v>148.077844523072</c:v>
                </c:pt>
                <c:pt idx="40136">
                  <c:v>148.07168999996799</c:v>
                </c:pt>
                <c:pt idx="40137">
                  <c:v>148.06213184071001</c:v>
                </c:pt>
                <c:pt idx="40138">
                  <c:v>148.051907918566</c:v>
                </c:pt>
                <c:pt idx="40139">
                  <c:v>148.04662060904599</c:v>
                </c:pt>
                <c:pt idx="40140">
                  <c:v>148.042502943822</c:v>
                </c:pt>
                <c:pt idx="40141">
                  <c:v>148.04014352744201</c:v>
                </c:pt>
                <c:pt idx="40142">
                  <c:v>148.03674801117401</c:v>
                </c:pt>
                <c:pt idx="40143">
                  <c:v>148.03064768197399</c:v>
                </c:pt>
                <c:pt idx="40144">
                  <c:v>148.02633639175701</c:v>
                </c:pt>
                <c:pt idx="40145">
                  <c:v>148.02660836346001</c:v>
                </c:pt>
                <c:pt idx="40146">
                  <c:v>148.02963921307099</c:v>
                </c:pt>
                <c:pt idx="40147">
                  <c:v>148.025364375187</c:v>
                </c:pt>
                <c:pt idx="40148">
                  <c:v>148.01919207594801</c:v>
                </c:pt>
                <c:pt idx="40149">
                  <c:v>148.01765000001399</c:v>
                </c:pt>
                <c:pt idx="40150">
                  <c:v>148.01402517827501</c:v>
                </c:pt>
                <c:pt idx="40151">
                  <c:v>148.01782628928001</c:v>
                </c:pt>
                <c:pt idx="40152">
                  <c:v>148.02949694167501</c:v>
                </c:pt>
                <c:pt idx="40153">
                  <c:v>148.041616504655</c:v>
                </c:pt>
                <c:pt idx="40154">
                  <c:v>148.05409505400601</c:v>
                </c:pt>
                <c:pt idx="40155">
                  <c:v>148.06405683953801</c:v>
                </c:pt>
                <c:pt idx="40156">
                  <c:v>148.07580659395299</c:v>
                </c:pt>
                <c:pt idx="40157">
                  <c:v>148.08860014463201</c:v>
                </c:pt>
                <c:pt idx="40158">
                  <c:v>148.09685595469199</c:v>
                </c:pt>
                <c:pt idx="40159">
                  <c:v>148.105524301413</c:v>
                </c:pt>
                <c:pt idx="40160">
                  <c:v>148.11375156723801</c:v>
                </c:pt>
                <c:pt idx="40161">
                  <c:v>148.120409999977</c:v>
                </c:pt>
                <c:pt idx="40162">
                  <c:v>148.12638144236701</c:v>
                </c:pt>
                <c:pt idx="40163">
                  <c:v>148.13320279641101</c:v>
                </c:pt>
                <c:pt idx="40164">
                  <c:v>148.14399155491299</c:v>
                </c:pt>
                <c:pt idx="40165">
                  <c:v>148.15752704286299</c:v>
                </c:pt>
                <c:pt idx="40166">
                  <c:v>148.16650329401699</c:v>
                </c:pt>
                <c:pt idx="40167">
                  <c:v>148.16888286356101</c:v>
                </c:pt>
                <c:pt idx="40168">
                  <c:v>148.17073312285399</c:v>
                </c:pt>
                <c:pt idx="40169">
                  <c:v>148.17362634105999</c:v>
                </c:pt>
                <c:pt idx="40170">
                  <c:v>148.17678541953001</c:v>
                </c:pt>
                <c:pt idx="40171">
                  <c:v>148.18156550687999</c:v>
                </c:pt>
                <c:pt idx="40172">
                  <c:v>148.180521922482</c:v>
                </c:pt>
                <c:pt idx="40173">
                  <c:v>148.16975565926799</c:v>
                </c:pt>
                <c:pt idx="40174">
                  <c:v>148.16139332494799</c:v>
                </c:pt>
                <c:pt idx="40175">
                  <c:v>148.15424000002301</c:v>
                </c:pt>
                <c:pt idx="40176">
                  <c:v>148.148930783965</c:v>
                </c:pt>
                <c:pt idx="40177">
                  <c:v>148.14238270515801</c:v>
                </c:pt>
                <c:pt idx="40178">
                  <c:v>148.13441771622601</c:v>
                </c:pt>
                <c:pt idx="40179">
                  <c:v>148.124491862198</c:v>
                </c:pt>
                <c:pt idx="40180">
                  <c:v>148.11743315993201</c:v>
                </c:pt>
                <c:pt idx="40181">
                  <c:v>148.11204325489399</c:v>
                </c:pt>
                <c:pt idx="40182">
                  <c:v>148.10448073282501</c:v>
                </c:pt>
                <c:pt idx="40183">
                  <c:v>148.09592332556701</c:v>
                </c:pt>
                <c:pt idx="40184">
                  <c:v>148.08714371723099</c:v>
                </c:pt>
                <c:pt idx="40185">
                  <c:v>148.07829634215199</c:v>
                </c:pt>
                <c:pt idx="40186">
                  <c:v>148.06861017383201</c:v>
                </c:pt>
                <c:pt idx="40187">
                  <c:v>148.04880797171501</c:v>
                </c:pt>
                <c:pt idx="40188">
                  <c:v>148.034209999984</c:v>
                </c:pt>
                <c:pt idx="40189">
                  <c:v>148.02811051113</c:v>
                </c:pt>
                <c:pt idx="40190">
                  <c:v>148.02462740077499</c:v>
                </c:pt>
                <c:pt idx="40191">
                  <c:v>148.022108821112</c:v>
                </c:pt>
                <c:pt idx="40192">
                  <c:v>148.022190422671</c:v>
                </c:pt>
                <c:pt idx="40193">
                  <c:v>148.02671942121299</c:v>
                </c:pt>
                <c:pt idx="40194">
                  <c:v>148.03736190907401</c:v>
                </c:pt>
                <c:pt idx="40195">
                  <c:v>148.05082321793</c:v>
                </c:pt>
                <c:pt idx="40196">
                  <c:v>148.06044138780501</c:v>
                </c:pt>
                <c:pt idx="40197">
                  <c:v>148.06854370434999</c:v>
                </c:pt>
                <c:pt idx="40198">
                  <c:v>148.08161886065699</c:v>
                </c:pt>
                <c:pt idx="40199">
                  <c:v>148.10219843276599</c:v>
                </c:pt>
                <c:pt idx="40200">
                  <c:v>148.11796744927599</c:v>
                </c:pt>
                <c:pt idx="40201">
                  <c:v>148.13026000000499</c:v>
                </c:pt>
                <c:pt idx="40202">
                  <c:v>148.14201316267901</c:v>
                </c:pt>
                <c:pt idx="40203">
                  <c:v>148.154075252144</c:v>
                </c:pt>
                <c:pt idx="40204">
                  <c:v>148.16363922398401</c:v>
                </c:pt>
                <c:pt idx="40205">
                  <c:v>148.16482348519099</c:v>
                </c:pt>
                <c:pt idx="40206">
                  <c:v>148.16437867439501</c:v>
                </c:pt>
                <c:pt idx="40207">
                  <c:v>148.16412441794699</c:v>
                </c:pt>
                <c:pt idx="40208">
                  <c:v>148.15664264486199</c:v>
                </c:pt>
                <c:pt idx="40209">
                  <c:v>148.146389999945</c:v>
                </c:pt>
                <c:pt idx="40210">
                  <c:v>148.13924801032201</c:v>
                </c:pt>
                <c:pt idx="40211">
                  <c:v>148.11699674078</c:v>
                </c:pt>
                <c:pt idx="40212">
                  <c:v>148.10182919982401</c:v>
                </c:pt>
                <c:pt idx="40213">
                  <c:v>148.085554853872</c:v>
                </c:pt>
                <c:pt idx="40214">
                  <c:v>148.06704847116001</c:v>
                </c:pt>
                <c:pt idx="40215">
                  <c:v>148.04716745408001</c:v>
                </c:pt>
                <c:pt idx="40216">
                  <c:v>148.03352000004199</c:v>
                </c:pt>
                <c:pt idx="40217">
                  <c:v>148.02435922082401</c:v>
                </c:pt>
                <c:pt idx="40218">
                  <c:v>148.016892182557</c:v>
                </c:pt>
                <c:pt idx="40219">
                  <c:v>148.01109391916299</c:v>
                </c:pt>
                <c:pt idx="40220">
                  <c:v>148.00687252405001</c:v>
                </c:pt>
                <c:pt idx="40221">
                  <c:v>148.00284812817799</c:v>
                </c:pt>
                <c:pt idx="40222">
                  <c:v>147.99553052180599</c:v>
                </c:pt>
                <c:pt idx="40223">
                  <c:v>147.98619106795999</c:v>
                </c:pt>
                <c:pt idx="40224">
                  <c:v>147.98054083586001</c:v>
                </c:pt>
                <c:pt idx="40225">
                  <c:v>147.97585985738999</c:v>
                </c:pt>
                <c:pt idx="40226">
                  <c:v>147.975150271122</c:v>
                </c:pt>
                <c:pt idx="40227">
                  <c:v>147.971094121259</c:v>
                </c:pt>
                <c:pt idx="40228">
                  <c:v>147.96302967067999</c:v>
                </c:pt>
                <c:pt idx="40229">
                  <c:v>147.95029000002501</c:v>
                </c:pt>
                <c:pt idx="40230">
                  <c:v>147.93948079665199</c:v>
                </c:pt>
                <c:pt idx="40231">
                  <c:v>147.935974604384</c:v>
                </c:pt>
                <c:pt idx="40232">
                  <c:v>147.93600871359899</c:v>
                </c:pt>
                <c:pt idx="40233">
                  <c:v>147.94252022287699</c:v>
                </c:pt>
                <c:pt idx="40234">
                  <c:v>147.94998078675701</c:v>
                </c:pt>
                <c:pt idx="40235">
                  <c:v>147.953419576285</c:v>
                </c:pt>
                <c:pt idx="40236">
                  <c:v>147.95542712452601</c:v>
                </c:pt>
                <c:pt idx="40237">
                  <c:v>147.95878181515201</c:v>
                </c:pt>
                <c:pt idx="40238">
                  <c:v>147.96476192074499</c:v>
                </c:pt>
                <c:pt idx="40239">
                  <c:v>147.968722629089</c:v>
                </c:pt>
                <c:pt idx="40240">
                  <c:v>147.970785143406</c:v>
                </c:pt>
                <c:pt idx="40241">
                  <c:v>147.96941717596101</c:v>
                </c:pt>
                <c:pt idx="40242">
                  <c:v>147.97004999996199</c:v>
                </c:pt>
                <c:pt idx="40243">
                  <c:v>147.966866469986</c:v>
                </c:pt>
                <c:pt idx="40244">
                  <c:v>147.96283352608501</c:v>
                </c:pt>
                <c:pt idx="40245">
                  <c:v>147.954762432829</c:v>
                </c:pt>
                <c:pt idx="40246">
                  <c:v>147.94561055586701</c:v>
                </c:pt>
                <c:pt idx="40247">
                  <c:v>147.93920057682999</c:v>
                </c:pt>
                <c:pt idx="40248">
                  <c:v>147.93593456673801</c:v>
                </c:pt>
                <c:pt idx="40249">
                  <c:v>147.932661125636</c:v>
                </c:pt>
                <c:pt idx="40250">
                  <c:v>147.92739399106401</c:v>
                </c:pt>
                <c:pt idx="40251">
                  <c:v>147.92258169784901</c:v>
                </c:pt>
                <c:pt idx="40252">
                  <c:v>147.91925176704299</c:v>
                </c:pt>
                <c:pt idx="40253">
                  <c:v>147.92468000000201</c:v>
                </c:pt>
                <c:pt idx="40254">
                  <c:v>147.92751681911199</c:v>
                </c:pt>
                <c:pt idx="40255">
                  <c:v>147.936336866641</c:v>
                </c:pt>
                <c:pt idx="40256">
                  <c:v>147.9475241868</c:v>
                </c:pt>
                <c:pt idx="40257">
                  <c:v>147.95704556043401</c:v>
                </c:pt>
                <c:pt idx="40258">
                  <c:v>147.965159286073</c:v>
                </c:pt>
                <c:pt idx="40259">
                  <c:v>147.971059952438</c:v>
                </c:pt>
                <c:pt idx="40260">
                  <c:v>147.97722761073899</c:v>
                </c:pt>
                <c:pt idx="40261">
                  <c:v>147.986387255734</c:v>
                </c:pt>
                <c:pt idx="40262">
                  <c:v>147.998063943848</c:v>
                </c:pt>
                <c:pt idx="40263">
                  <c:v>148.00987295057001</c:v>
                </c:pt>
                <c:pt idx="40264">
                  <c:v>148.01937874908401</c:v>
                </c:pt>
                <c:pt idx="40265">
                  <c:v>148.027659999978</c:v>
                </c:pt>
                <c:pt idx="40266">
                  <c:v>148.028779979511</c:v>
                </c:pt>
                <c:pt idx="40267">
                  <c:v>148.02600944507699</c:v>
                </c:pt>
                <c:pt idx="40268">
                  <c:v>148.01875897652801</c:v>
                </c:pt>
                <c:pt idx="40269">
                  <c:v>148.00849281553101</c:v>
                </c:pt>
                <c:pt idx="40270">
                  <c:v>147.99597056262201</c:v>
                </c:pt>
                <c:pt idx="40271">
                  <c:v>147.98059010178599</c:v>
                </c:pt>
                <c:pt idx="40272">
                  <c:v>147.966970782917</c:v>
                </c:pt>
                <c:pt idx="40273">
                  <c:v>147.957989903879</c:v>
                </c:pt>
                <c:pt idx="40274">
                  <c:v>147.950281851862</c:v>
                </c:pt>
                <c:pt idx="40275">
                  <c:v>147.94490336290301</c:v>
                </c:pt>
                <c:pt idx="40276">
                  <c:v>147.94098112428199</c:v>
                </c:pt>
                <c:pt idx="40277">
                  <c:v>147.94089788983001</c:v>
                </c:pt>
                <c:pt idx="40278">
                  <c:v>147.935739798707</c:v>
                </c:pt>
                <c:pt idx="40279">
                  <c:v>147.92702640636199</c:v>
                </c:pt>
                <c:pt idx="40280">
                  <c:v>147.91558442201901</c:v>
                </c:pt>
                <c:pt idx="40281">
                  <c:v>147.898039999936</c:v>
                </c:pt>
                <c:pt idx="40282">
                  <c:v>147.88962518315299</c:v>
                </c:pt>
                <c:pt idx="40283">
                  <c:v>147.88567706614401</c:v>
                </c:pt>
                <c:pt idx="40284">
                  <c:v>147.885491021066</c:v>
                </c:pt>
                <c:pt idx="40285">
                  <c:v>147.88501249854099</c:v>
                </c:pt>
                <c:pt idx="40286">
                  <c:v>147.88642605939401</c:v>
                </c:pt>
                <c:pt idx="40287">
                  <c:v>147.89043651219899</c:v>
                </c:pt>
                <c:pt idx="40288">
                  <c:v>147.89874042663499</c:v>
                </c:pt>
                <c:pt idx="40289">
                  <c:v>147.91421484525199</c:v>
                </c:pt>
                <c:pt idx="40290">
                  <c:v>147.926011402168</c:v>
                </c:pt>
                <c:pt idx="40291">
                  <c:v>147.935141726231</c:v>
                </c:pt>
                <c:pt idx="40292">
                  <c:v>147.93931852767301</c:v>
                </c:pt>
                <c:pt idx="40293">
                  <c:v>147.943003119352</c:v>
                </c:pt>
                <c:pt idx="40294">
                  <c:v>147.94231000001099</c:v>
                </c:pt>
                <c:pt idx="40295">
                  <c:v>147.94334207743</c:v>
                </c:pt>
                <c:pt idx="40296">
                  <c:v>147.94616861010499</c:v>
                </c:pt>
                <c:pt idx="40297">
                  <c:v>147.947380057283</c:v>
                </c:pt>
                <c:pt idx="40298">
                  <c:v>147.94995728450701</c:v>
                </c:pt>
                <c:pt idx="40299">
                  <c:v>147.95420735747999</c:v>
                </c:pt>
                <c:pt idx="40300">
                  <c:v>147.952939829895</c:v>
                </c:pt>
                <c:pt idx="40301">
                  <c:v>147.945228092267</c:v>
                </c:pt>
                <c:pt idx="40302">
                  <c:v>147.94133040171499</c:v>
                </c:pt>
                <c:pt idx="40303">
                  <c:v>147.940204583997</c:v>
                </c:pt>
                <c:pt idx="40304">
                  <c:v>147.94283160687201</c:v>
                </c:pt>
                <c:pt idx="40305">
                  <c:v>147.94279486571901</c:v>
                </c:pt>
                <c:pt idx="40306">
                  <c:v>147.93874999999599</c:v>
                </c:pt>
                <c:pt idx="40307">
                  <c:v>147.938457482941</c:v>
                </c:pt>
                <c:pt idx="40308">
                  <c:v>147.943424268147</c:v>
                </c:pt>
                <c:pt idx="40309">
                  <c:v>147.946869688107</c:v>
                </c:pt>
                <c:pt idx="40310">
                  <c:v>147.945179233743</c:v>
                </c:pt>
                <c:pt idx="40311">
                  <c:v>147.938328557727</c:v>
                </c:pt>
                <c:pt idx="40312">
                  <c:v>147.93011102942299</c:v>
                </c:pt>
                <c:pt idx="40313">
                  <c:v>147.91994449788001</c:v>
                </c:pt>
                <c:pt idx="40314">
                  <c:v>147.91121054680599</c:v>
                </c:pt>
                <c:pt idx="40315">
                  <c:v>147.90588965742799</c:v>
                </c:pt>
                <c:pt idx="40316">
                  <c:v>147.90433000001099</c:v>
                </c:pt>
                <c:pt idx="40317">
                  <c:v>147.90461996841199</c:v>
                </c:pt>
                <c:pt idx="40318">
                  <c:v>147.908824746379</c:v>
                </c:pt>
                <c:pt idx="40319">
                  <c:v>147.91498999997199</c:v>
                </c:pt>
                <c:pt idx="40320">
                  <c:v>147.91944010415901</c:v>
                </c:pt>
                <c:pt idx="40321">
                  <c:v>147.92730530473699</c:v>
                </c:pt>
                <c:pt idx="40322">
                  <c:v>147.931646570314</c:v>
                </c:pt>
                <c:pt idx="40323">
                  <c:v>147.93028923077</c:v>
                </c:pt>
                <c:pt idx="40324">
                  <c:v>147.92481175041999</c:v>
                </c:pt>
                <c:pt idx="40325">
                  <c:v>147.91748247400301</c:v>
                </c:pt>
                <c:pt idx="40326">
                  <c:v>147.91171196296199</c:v>
                </c:pt>
                <c:pt idx="40327">
                  <c:v>147.90163802838299</c:v>
                </c:pt>
                <c:pt idx="40328">
                  <c:v>147.890135215773</c:v>
                </c:pt>
                <c:pt idx="40329">
                  <c:v>147.88892999994999</c:v>
                </c:pt>
                <c:pt idx="40330">
                  <c:v>147.88714775698699</c:v>
                </c:pt>
                <c:pt idx="40331">
                  <c:v>147.882312921128</c:v>
                </c:pt>
                <c:pt idx="40332">
                  <c:v>147.88147958393199</c:v>
                </c:pt>
                <c:pt idx="40333">
                  <c:v>147.88531918636301</c:v>
                </c:pt>
                <c:pt idx="40334">
                  <c:v>147.89019037330701</c:v>
                </c:pt>
                <c:pt idx="40335">
                  <c:v>147.89511982835401</c:v>
                </c:pt>
                <c:pt idx="40336">
                  <c:v>147.896469850057</c:v>
                </c:pt>
                <c:pt idx="40337">
                  <c:v>147.89398414735001</c:v>
                </c:pt>
                <c:pt idx="40338">
                  <c:v>147.888286321961</c:v>
                </c:pt>
                <c:pt idx="40339">
                  <c:v>147.878989056286</c:v>
                </c:pt>
                <c:pt idx="40340">
                  <c:v>147.86829645566499</c:v>
                </c:pt>
                <c:pt idx="40341">
                  <c:v>147.86199840502701</c:v>
                </c:pt>
                <c:pt idx="40342">
                  <c:v>147.85780709570801</c:v>
                </c:pt>
                <c:pt idx="40343">
                  <c:v>147.85734999998201</c:v>
                </c:pt>
                <c:pt idx="40344">
                  <c:v>147.861487143944</c:v>
                </c:pt>
                <c:pt idx="40345">
                  <c:v>147.86944633317</c:v>
                </c:pt>
                <c:pt idx="40346">
                  <c:v>147.879314708104</c:v>
                </c:pt>
                <c:pt idx="40347">
                  <c:v>147.88636735524699</c:v>
                </c:pt>
                <c:pt idx="40348">
                  <c:v>147.894998875044</c:v>
                </c:pt>
                <c:pt idx="40349">
                  <c:v>147.90162192266399</c:v>
                </c:pt>
                <c:pt idx="40350">
                  <c:v>147.911597827603</c:v>
                </c:pt>
                <c:pt idx="40351">
                  <c:v>147.93483530122299</c:v>
                </c:pt>
                <c:pt idx="40352">
                  <c:v>147.97124000003001</c:v>
                </c:pt>
                <c:pt idx="40353">
                  <c:v>147.98354652745701</c:v>
                </c:pt>
                <c:pt idx="40354">
                  <c:v>147.99715376162999</c:v>
                </c:pt>
                <c:pt idx="40355">
                  <c:v>148.01070911630899</c:v>
                </c:pt>
                <c:pt idx="40356">
                  <c:v>148.01777495502401</c:v>
                </c:pt>
                <c:pt idx="40357">
                  <c:v>148.022045786734</c:v>
                </c:pt>
                <c:pt idx="40358">
                  <c:v>148.027450436398</c:v>
                </c:pt>
                <c:pt idx="40359">
                  <c:v>148.033963490042</c:v>
                </c:pt>
                <c:pt idx="40360">
                  <c:v>148.04107763680901</c:v>
                </c:pt>
                <c:pt idx="40361">
                  <c:v>148.04749134654401</c:v>
                </c:pt>
                <c:pt idx="40362">
                  <c:v>148.05262986073299</c:v>
                </c:pt>
                <c:pt idx="40363">
                  <c:v>148.04541684697401</c:v>
                </c:pt>
                <c:pt idx="40364">
                  <c:v>148.033213997715</c:v>
                </c:pt>
                <c:pt idx="40365">
                  <c:v>148.02028999994999</c:v>
                </c:pt>
                <c:pt idx="40366">
                  <c:v>148.01401101056501</c:v>
                </c:pt>
                <c:pt idx="40367">
                  <c:v>148.01139303952499</c:v>
                </c:pt>
                <c:pt idx="40368">
                  <c:v>148.01095299845099</c:v>
                </c:pt>
                <c:pt idx="40369">
                  <c:v>148.01023198715001</c:v>
                </c:pt>
                <c:pt idx="40370">
                  <c:v>148.004366048561</c:v>
                </c:pt>
                <c:pt idx="40371">
                  <c:v>147.995341241999</c:v>
                </c:pt>
                <c:pt idx="40372">
                  <c:v>147.98982458079499</c:v>
                </c:pt>
                <c:pt idx="40373">
                  <c:v>147.98537274350301</c:v>
                </c:pt>
                <c:pt idx="40374">
                  <c:v>147.97843673672</c:v>
                </c:pt>
                <c:pt idx="40375">
                  <c:v>147.97067575038099</c:v>
                </c:pt>
                <c:pt idx="40376">
                  <c:v>147.96354653439801</c:v>
                </c:pt>
                <c:pt idx="40377">
                  <c:v>147.95159507554601</c:v>
                </c:pt>
                <c:pt idx="40378">
                  <c:v>147.94053586408401</c:v>
                </c:pt>
                <c:pt idx="40379">
                  <c:v>147.931339999968</c:v>
                </c:pt>
                <c:pt idx="40380">
                  <c:v>147.92237463268299</c:v>
                </c:pt>
                <c:pt idx="40381">
                  <c:v>147.91376622443499</c:v>
                </c:pt>
                <c:pt idx="40382">
                  <c:v>147.90978880788401</c:v>
                </c:pt>
                <c:pt idx="40383">
                  <c:v>147.91269945336199</c:v>
                </c:pt>
                <c:pt idx="40384">
                  <c:v>147.91849348910699</c:v>
                </c:pt>
                <c:pt idx="40385">
                  <c:v>147.92638158362499</c:v>
                </c:pt>
                <c:pt idx="40386">
                  <c:v>147.940838065419</c:v>
                </c:pt>
                <c:pt idx="40387">
                  <c:v>147.95417814489301</c:v>
                </c:pt>
                <c:pt idx="40388">
                  <c:v>147.965596336781</c:v>
                </c:pt>
                <c:pt idx="40389">
                  <c:v>147.97717415188501</c:v>
                </c:pt>
                <c:pt idx="40390">
                  <c:v>147.98610787246599</c:v>
                </c:pt>
                <c:pt idx="40391">
                  <c:v>147.993240000002</c:v>
                </c:pt>
                <c:pt idx="40392">
                  <c:v>147.99267211269</c:v>
                </c:pt>
                <c:pt idx="40393">
                  <c:v>147.99540078471301</c:v>
                </c:pt>
                <c:pt idx="40394">
                  <c:v>147.994330223215</c:v>
                </c:pt>
                <c:pt idx="40395">
                  <c:v>147.98925264729101</c:v>
                </c:pt>
                <c:pt idx="40396">
                  <c:v>147.98138828571399</c:v>
                </c:pt>
                <c:pt idx="40397">
                  <c:v>147.973223315246</c:v>
                </c:pt>
                <c:pt idx="40398">
                  <c:v>147.966133740402</c:v>
                </c:pt>
                <c:pt idx="40399">
                  <c:v>147.955426474777</c:v>
                </c:pt>
                <c:pt idx="40400">
                  <c:v>147.94907288231099</c:v>
                </c:pt>
                <c:pt idx="40401">
                  <c:v>147.94587453391301</c:v>
                </c:pt>
                <c:pt idx="40402">
                  <c:v>147.93535282887399</c:v>
                </c:pt>
                <c:pt idx="40403">
                  <c:v>147.92139911568799</c:v>
                </c:pt>
                <c:pt idx="40404">
                  <c:v>147.907765572329</c:v>
                </c:pt>
                <c:pt idx="40405">
                  <c:v>147.89464000003099</c:v>
                </c:pt>
                <c:pt idx="40406">
                  <c:v>147.88092278398599</c:v>
                </c:pt>
                <c:pt idx="40407">
                  <c:v>147.87132947980999</c:v>
                </c:pt>
                <c:pt idx="40408">
                  <c:v>147.86522084261401</c:v>
                </c:pt>
                <c:pt idx="40409">
                  <c:v>147.865531263836</c:v>
                </c:pt>
                <c:pt idx="40410">
                  <c:v>147.869476923946</c:v>
                </c:pt>
                <c:pt idx="40411">
                  <c:v>147.871352561984</c:v>
                </c:pt>
                <c:pt idx="40412">
                  <c:v>147.86884224748101</c:v>
                </c:pt>
                <c:pt idx="40413">
                  <c:v>147.86573075985399</c:v>
                </c:pt>
                <c:pt idx="40414">
                  <c:v>147.862483607744</c:v>
                </c:pt>
                <c:pt idx="40415">
                  <c:v>147.858103771206</c:v>
                </c:pt>
                <c:pt idx="40416">
                  <c:v>147.86049422264301</c:v>
                </c:pt>
                <c:pt idx="40417">
                  <c:v>147.871557859234</c:v>
                </c:pt>
                <c:pt idx="40418">
                  <c:v>147.88270058865999</c:v>
                </c:pt>
                <c:pt idx="40419">
                  <c:v>147.89005999996201</c:v>
                </c:pt>
                <c:pt idx="40420">
                  <c:v>147.88898210447601</c:v>
                </c:pt>
                <c:pt idx="40421">
                  <c:v>147.88765121357301</c:v>
                </c:pt>
                <c:pt idx="40422">
                  <c:v>147.88294045881401</c:v>
                </c:pt>
                <c:pt idx="40423">
                  <c:v>147.87679838076801</c:v>
                </c:pt>
                <c:pt idx="40424">
                  <c:v>147.874889967054</c:v>
                </c:pt>
                <c:pt idx="40425">
                  <c:v>147.87706058211501</c:v>
                </c:pt>
                <c:pt idx="40426">
                  <c:v>147.87794000002501</c:v>
                </c:pt>
                <c:pt idx="40427">
                  <c:v>147.88204762671299</c:v>
                </c:pt>
                <c:pt idx="40428">
                  <c:v>147.889919999988</c:v>
                </c:pt>
                <c:pt idx="40429">
                  <c:v>147.89128080649101</c:v>
                </c:pt>
                <c:pt idx="40430">
                  <c:v>147.897874898624</c:v>
                </c:pt>
                <c:pt idx="40431">
                  <c:v>147.90670095085301</c:v>
                </c:pt>
                <c:pt idx="40432">
                  <c:v>147.910230781395</c:v>
                </c:pt>
                <c:pt idx="40433">
                  <c:v>147.91617544118401</c:v>
                </c:pt>
                <c:pt idx="40434">
                  <c:v>147.92963055249299</c:v>
                </c:pt>
                <c:pt idx="40435">
                  <c:v>147.946370000017</c:v>
                </c:pt>
                <c:pt idx="40436">
                  <c:v>147.95958514500199</c:v>
                </c:pt>
                <c:pt idx="40437">
                  <c:v>147.96974462669499</c:v>
                </c:pt>
                <c:pt idx="40438">
                  <c:v>147.98015301031799</c:v>
                </c:pt>
                <c:pt idx="40439">
                  <c:v>147.99272541643799</c:v>
                </c:pt>
                <c:pt idx="40440">
                  <c:v>148.0103575144</c:v>
                </c:pt>
                <c:pt idx="40441">
                  <c:v>148.03374837451801</c:v>
                </c:pt>
                <c:pt idx="40442">
                  <c:v>148.05147750279599</c:v>
                </c:pt>
                <c:pt idx="40443">
                  <c:v>148.068399090507</c:v>
                </c:pt>
                <c:pt idx="40444">
                  <c:v>148.08316567994501</c:v>
                </c:pt>
                <c:pt idx="40445">
                  <c:v>148.09768661108001</c:v>
                </c:pt>
                <c:pt idx="40446">
                  <c:v>148.10054000001301</c:v>
                </c:pt>
                <c:pt idx="40447">
                  <c:v>148.100973741795</c:v>
                </c:pt>
                <c:pt idx="40448">
                  <c:v>148.09963887794601</c:v>
                </c:pt>
                <c:pt idx="40449">
                  <c:v>148.092981426432</c:v>
                </c:pt>
                <c:pt idx="40450">
                  <c:v>148.082968408184</c:v>
                </c:pt>
                <c:pt idx="40451">
                  <c:v>148.07384290376399</c:v>
                </c:pt>
                <c:pt idx="40452">
                  <c:v>148.064854200865</c:v>
                </c:pt>
                <c:pt idx="40453">
                  <c:v>148.05338738700101</c:v>
                </c:pt>
                <c:pt idx="40454">
                  <c:v>148.04690915496701</c:v>
                </c:pt>
                <c:pt idx="40455">
                  <c:v>148.04369395816599</c:v>
                </c:pt>
                <c:pt idx="40456">
                  <c:v>148.04108587889999</c:v>
                </c:pt>
                <c:pt idx="40457">
                  <c:v>148.04061936978999</c:v>
                </c:pt>
                <c:pt idx="40458">
                  <c:v>148.03933999997199</c:v>
                </c:pt>
                <c:pt idx="40459">
                  <c:v>148.03650958820501</c:v>
                </c:pt>
                <c:pt idx="40460">
                  <c:v>148.03632355223999</c:v>
                </c:pt>
                <c:pt idx="40461">
                  <c:v>148.039491053695</c:v>
                </c:pt>
                <c:pt idx="40462">
                  <c:v>148.04189865146199</c:v>
                </c:pt>
                <c:pt idx="40463">
                  <c:v>148.04173666537</c:v>
                </c:pt>
                <c:pt idx="40464">
                  <c:v>148.03949582988099</c:v>
                </c:pt>
                <c:pt idx="40465">
                  <c:v>148.03413969979999</c:v>
                </c:pt>
                <c:pt idx="40466">
                  <c:v>148.02755361130099</c:v>
                </c:pt>
                <c:pt idx="40467">
                  <c:v>148.02342143551601</c:v>
                </c:pt>
                <c:pt idx="40468">
                  <c:v>148.01732238161301</c:v>
                </c:pt>
                <c:pt idx="40469">
                  <c:v>148.00936984568801</c:v>
                </c:pt>
                <c:pt idx="40470">
                  <c:v>148.00109637901801</c:v>
                </c:pt>
                <c:pt idx="40471">
                  <c:v>147.99293751040699</c:v>
                </c:pt>
                <c:pt idx="40472">
                  <c:v>147.98792999999901</c:v>
                </c:pt>
                <c:pt idx="40473">
                  <c:v>147.984174964869</c:v>
                </c:pt>
                <c:pt idx="40474">
                  <c:v>147.98502769230501</c:v>
                </c:pt>
                <c:pt idx="40475">
                  <c:v>147.98836011479801</c:v>
                </c:pt>
                <c:pt idx="40476">
                  <c:v>147.98086364978499</c:v>
                </c:pt>
                <c:pt idx="40477">
                  <c:v>147.96461423527501</c:v>
                </c:pt>
                <c:pt idx="40478">
                  <c:v>147.943802770752</c:v>
                </c:pt>
                <c:pt idx="40479">
                  <c:v>147.92503079045201</c:v>
                </c:pt>
                <c:pt idx="40480">
                  <c:v>147.919149470452</c:v>
                </c:pt>
                <c:pt idx="40481">
                  <c:v>147.925220000043</c:v>
                </c:pt>
                <c:pt idx="40482">
                  <c:v>147.930229489005</c:v>
                </c:pt>
                <c:pt idx="40483">
                  <c:v>147.937012651347</c:v>
                </c:pt>
                <c:pt idx="40484">
                  <c:v>147.946269504512</c:v>
                </c:pt>
                <c:pt idx="40485">
                  <c:v>147.95858075422501</c:v>
                </c:pt>
                <c:pt idx="40486">
                  <c:v>147.976721235594</c:v>
                </c:pt>
                <c:pt idx="40487">
                  <c:v>147.99609088423901</c:v>
                </c:pt>
                <c:pt idx="40488">
                  <c:v>148.014400318496</c:v>
                </c:pt>
                <c:pt idx="40489">
                  <c:v>148.037635943205</c:v>
                </c:pt>
                <c:pt idx="40490">
                  <c:v>148.059942522668</c:v>
                </c:pt>
                <c:pt idx="40491">
                  <c:v>148.079508574192</c:v>
                </c:pt>
                <c:pt idx="40492">
                  <c:v>148.10221394226201</c:v>
                </c:pt>
                <c:pt idx="40493">
                  <c:v>148.12259301278601</c:v>
                </c:pt>
                <c:pt idx="40494">
                  <c:v>148.13886999995799</c:v>
                </c:pt>
                <c:pt idx="40495">
                  <c:v>148.15067842083999</c:v>
                </c:pt>
                <c:pt idx="40496">
                  <c:v>148.15943277102801</c:v>
                </c:pt>
                <c:pt idx="40497">
                  <c:v>148.15610000129101</c:v>
                </c:pt>
                <c:pt idx="40498">
                  <c:v>148.144649027257</c:v>
                </c:pt>
                <c:pt idx="40499">
                  <c:v>148.131215107391</c:v>
                </c:pt>
                <c:pt idx="40500">
                  <c:v>148.117478814067</c:v>
                </c:pt>
                <c:pt idx="40501">
                  <c:v>148.10545455172999</c:v>
                </c:pt>
                <c:pt idx="40502">
                  <c:v>148.09331514796401</c:v>
                </c:pt>
                <c:pt idx="40503">
                  <c:v>148.080174468704</c:v>
                </c:pt>
                <c:pt idx="40504">
                  <c:v>148.06486999993899</c:v>
                </c:pt>
                <c:pt idx="40505">
                  <c:v>148.05130470331</c:v>
                </c:pt>
                <c:pt idx="40506">
                  <c:v>148.035408282509</c:v>
                </c:pt>
                <c:pt idx="40507">
                  <c:v>148.017047598733</c:v>
                </c:pt>
                <c:pt idx="40508">
                  <c:v>147.998907634586</c:v>
                </c:pt>
                <c:pt idx="40509">
                  <c:v>147.9829957547</c:v>
                </c:pt>
                <c:pt idx="40510">
                  <c:v>147.96835229391201</c:v>
                </c:pt>
                <c:pt idx="40511">
                  <c:v>147.949163400933</c:v>
                </c:pt>
                <c:pt idx="40512">
                  <c:v>147.93077341145499</c:v>
                </c:pt>
                <c:pt idx="40513">
                  <c:v>147.91606025032101</c:v>
                </c:pt>
                <c:pt idx="40514">
                  <c:v>147.904559999996</c:v>
                </c:pt>
                <c:pt idx="40515">
                  <c:v>147.901697665142</c:v>
                </c:pt>
                <c:pt idx="40516">
                  <c:v>147.89409506478299</c:v>
                </c:pt>
                <c:pt idx="40517">
                  <c:v>147.883058577295</c:v>
                </c:pt>
                <c:pt idx="40518">
                  <c:v>147.86886229587</c:v>
                </c:pt>
                <c:pt idx="40519">
                  <c:v>147.859572819937</c:v>
                </c:pt>
                <c:pt idx="40520">
                  <c:v>147.858679446488</c:v>
                </c:pt>
                <c:pt idx="40521">
                  <c:v>147.86244116692501</c:v>
                </c:pt>
                <c:pt idx="40522">
                  <c:v>147.867653145741</c:v>
                </c:pt>
                <c:pt idx="40523">
                  <c:v>147.875103481032</c:v>
                </c:pt>
                <c:pt idx="40524">
                  <c:v>147.880705170216</c:v>
                </c:pt>
                <c:pt idx="40525">
                  <c:v>147.88391000002301</c:v>
                </c:pt>
                <c:pt idx="40526">
                  <c:v>147.882973413576</c:v>
                </c:pt>
                <c:pt idx="40527">
                  <c:v>147.88511677680299</c:v>
                </c:pt>
                <c:pt idx="40528">
                  <c:v>147.888907298926</c:v>
                </c:pt>
                <c:pt idx="40529">
                  <c:v>147.894022671898</c:v>
                </c:pt>
                <c:pt idx="40530">
                  <c:v>147.89734383978001</c:v>
                </c:pt>
                <c:pt idx="40531">
                  <c:v>147.89826999998499</c:v>
                </c:pt>
                <c:pt idx="40532">
                  <c:v>147.89555925098901</c:v>
                </c:pt>
                <c:pt idx="40533">
                  <c:v>147.890210000027</c:v>
                </c:pt>
                <c:pt idx="40534">
                  <c:v>147.88774954141601</c:v>
                </c:pt>
                <c:pt idx="40535">
                  <c:v>147.879524272156</c:v>
                </c:pt>
                <c:pt idx="40536">
                  <c:v>147.87844123981199</c:v>
                </c:pt>
                <c:pt idx="40537">
                  <c:v>147.88026277524801</c:v>
                </c:pt>
                <c:pt idx="40538">
                  <c:v>147.87855004779601</c:v>
                </c:pt>
                <c:pt idx="40539">
                  <c:v>147.87706000002501</c:v>
                </c:pt>
                <c:pt idx="40540">
                  <c:v>147.876408228933</c:v>
                </c:pt>
                <c:pt idx="40541">
                  <c:v>147.87405937241201</c:v>
                </c:pt>
                <c:pt idx="40542">
                  <c:v>147.87223259256601</c:v>
                </c:pt>
                <c:pt idx="40543">
                  <c:v>147.87582960408</c:v>
                </c:pt>
                <c:pt idx="40544">
                  <c:v>147.88507772129901</c:v>
                </c:pt>
                <c:pt idx="40545">
                  <c:v>147.895723768165</c:v>
                </c:pt>
                <c:pt idx="40546">
                  <c:v>147.90713436451699</c:v>
                </c:pt>
                <c:pt idx="40547">
                  <c:v>147.91768757223599</c:v>
                </c:pt>
                <c:pt idx="40548">
                  <c:v>147.933727071199</c:v>
                </c:pt>
                <c:pt idx="40549">
                  <c:v>147.957274831468</c:v>
                </c:pt>
                <c:pt idx="40550">
                  <c:v>147.97523451232999</c:v>
                </c:pt>
                <c:pt idx="40551">
                  <c:v>147.98888999998999</c:v>
                </c:pt>
                <c:pt idx="40552">
                  <c:v>147.99841000000001</c:v>
                </c:pt>
                <c:pt idx="40553">
                  <c:v>148.011420664372</c:v>
                </c:pt>
                <c:pt idx="40554">
                  <c:v>148.02194223336301</c:v>
                </c:pt>
                <c:pt idx="40555">
                  <c:v>148.02735316268101</c:v>
                </c:pt>
                <c:pt idx="40556">
                  <c:v>148.030958407935</c:v>
                </c:pt>
                <c:pt idx="40557">
                  <c:v>148.03368774057199</c:v>
                </c:pt>
                <c:pt idx="40558">
                  <c:v>148.03170923461701</c:v>
                </c:pt>
                <c:pt idx="40559">
                  <c:v>148.03078841951501</c:v>
                </c:pt>
                <c:pt idx="40560">
                  <c:v>148.024919240706</c:v>
                </c:pt>
                <c:pt idx="40561">
                  <c:v>148.014148772883</c:v>
                </c:pt>
                <c:pt idx="40562">
                  <c:v>147.99991414973101</c:v>
                </c:pt>
                <c:pt idx="40563">
                  <c:v>147.989236780894</c:v>
                </c:pt>
                <c:pt idx="40564">
                  <c:v>147.98613000004201</c:v>
                </c:pt>
                <c:pt idx="40565">
                  <c:v>147.98355307146599</c:v>
                </c:pt>
                <c:pt idx="40566">
                  <c:v>147.981159413179</c:v>
                </c:pt>
                <c:pt idx="40567">
                  <c:v>147.977224849278</c:v>
                </c:pt>
                <c:pt idx="40568">
                  <c:v>147.97412270018199</c:v>
                </c:pt>
                <c:pt idx="40569">
                  <c:v>147.97411319000901</c:v>
                </c:pt>
                <c:pt idx="40570">
                  <c:v>147.97715208927499</c:v>
                </c:pt>
                <c:pt idx="40571">
                  <c:v>147.98099987637301</c:v>
                </c:pt>
                <c:pt idx="40572">
                  <c:v>147.987243280218</c:v>
                </c:pt>
                <c:pt idx="40573">
                  <c:v>148.00148665471599</c:v>
                </c:pt>
                <c:pt idx="40574">
                  <c:v>148.009880235466</c:v>
                </c:pt>
                <c:pt idx="40575">
                  <c:v>148.01457884767601</c:v>
                </c:pt>
                <c:pt idx="40576">
                  <c:v>148.02425667927</c:v>
                </c:pt>
                <c:pt idx="40577">
                  <c:v>148.03371999998799</c:v>
                </c:pt>
                <c:pt idx="40578">
                  <c:v>148.031670581687</c:v>
                </c:pt>
                <c:pt idx="40579">
                  <c:v>148.03305553312001</c:v>
                </c:pt>
                <c:pt idx="40580">
                  <c:v>148.03567579542101</c:v>
                </c:pt>
                <c:pt idx="40581">
                  <c:v>148.036669999998</c:v>
                </c:pt>
                <c:pt idx="40582">
                  <c:v>148.03049128452099</c:v>
                </c:pt>
                <c:pt idx="40583">
                  <c:v>148.01862802396499</c:v>
                </c:pt>
                <c:pt idx="40584">
                  <c:v>148.00567292496399</c:v>
                </c:pt>
                <c:pt idx="40585">
                  <c:v>147.99152569700999</c:v>
                </c:pt>
                <c:pt idx="40586">
                  <c:v>147.97916192019301</c:v>
                </c:pt>
                <c:pt idx="40587">
                  <c:v>147.96866323158801</c:v>
                </c:pt>
                <c:pt idx="40588">
                  <c:v>147.95837621927299</c:v>
                </c:pt>
                <c:pt idx="40589">
                  <c:v>147.94539280588799</c:v>
                </c:pt>
                <c:pt idx="40590">
                  <c:v>147.934535402568</c:v>
                </c:pt>
                <c:pt idx="40591">
                  <c:v>147.926209999984</c:v>
                </c:pt>
                <c:pt idx="40592">
                  <c:v>147.91901674903099</c:v>
                </c:pt>
                <c:pt idx="40593">
                  <c:v>147.9174809175</c:v>
                </c:pt>
                <c:pt idx="40594">
                  <c:v>147.918496328641</c:v>
                </c:pt>
                <c:pt idx="40595">
                  <c:v>147.92420711830201</c:v>
                </c:pt>
                <c:pt idx="40596">
                  <c:v>147.938498895121</c:v>
                </c:pt>
                <c:pt idx="40597">
                  <c:v>147.958781429048</c:v>
                </c:pt>
                <c:pt idx="40598">
                  <c:v>147.97388488416601</c:v>
                </c:pt>
                <c:pt idx="40599">
                  <c:v>147.982457715599</c:v>
                </c:pt>
                <c:pt idx="40600">
                  <c:v>147.98753155370201</c:v>
                </c:pt>
                <c:pt idx="40601">
                  <c:v>147.99420284642301</c:v>
                </c:pt>
                <c:pt idx="40602">
                  <c:v>148.003340000017</c:v>
                </c:pt>
                <c:pt idx="40603">
                  <c:v>148.01524678176</c:v>
                </c:pt>
                <c:pt idx="40604">
                  <c:v>148.02749338167101</c:v>
                </c:pt>
                <c:pt idx="40605">
                  <c:v>148.036854042816</c:v>
                </c:pt>
                <c:pt idx="40606">
                  <c:v>148.04438046918801</c:v>
                </c:pt>
                <c:pt idx="40607">
                  <c:v>148.049924799596</c:v>
                </c:pt>
                <c:pt idx="40608">
                  <c:v>148.05431834300001</c:v>
                </c:pt>
                <c:pt idx="40609">
                  <c:v>148.05829115599701</c:v>
                </c:pt>
                <c:pt idx="40610">
                  <c:v>148.06411164385099</c:v>
                </c:pt>
                <c:pt idx="40611">
                  <c:v>148.07170495084301</c:v>
                </c:pt>
                <c:pt idx="40612">
                  <c:v>148.07999999280301</c:v>
                </c:pt>
                <c:pt idx="40613">
                  <c:v>148.082969869968</c:v>
                </c:pt>
                <c:pt idx="40614">
                  <c:v>148.08004999999</c:v>
                </c:pt>
                <c:pt idx="40615">
                  <c:v>148.072700544551</c:v>
                </c:pt>
                <c:pt idx="40616">
                  <c:v>148.070449323849</c:v>
                </c:pt>
                <c:pt idx="40617">
                  <c:v>148.06954215963799</c:v>
                </c:pt>
                <c:pt idx="40618">
                  <c:v>148.07158000839399</c:v>
                </c:pt>
                <c:pt idx="40619">
                  <c:v>148.07549864712101</c:v>
                </c:pt>
                <c:pt idx="40620">
                  <c:v>148.07923152324599</c:v>
                </c:pt>
                <c:pt idx="40621">
                  <c:v>148.079734129239</c:v>
                </c:pt>
                <c:pt idx="40622">
                  <c:v>148.069958555163</c:v>
                </c:pt>
                <c:pt idx="40623">
                  <c:v>148.05264631521601</c:v>
                </c:pt>
                <c:pt idx="40624">
                  <c:v>148.03062820967401</c:v>
                </c:pt>
                <c:pt idx="40625">
                  <c:v>148.00536000000801</c:v>
                </c:pt>
                <c:pt idx="40626">
                  <c:v>147.98943547831499</c:v>
                </c:pt>
                <c:pt idx="40627">
                  <c:v>147.981993460811</c:v>
                </c:pt>
                <c:pt idx="40628">
                  <c:v>147.975083603938</c:v>
                </c:pt>
                <c:pt idx="40629">
                  <c:v>147.970626984305</c:v>
                </c:pt>
                <c:pt idx="40630">
                  <c:v>147.969727983751</c:v>
                </c:pt>
                <c:pt idx="40631">
                  <c:v>147.969085730502</c:v>
                </c:pt>
                <c:pt idx="40632">
                  <c:v>147.96614860447099</c:v>
                </c:pt>
                <c:pt idx="40633">
                  <c:v>147.965078362203</c:v>
                </c:pt>
                <c:pt idx="40634">
                  <c:v>147.96461358105</c:v>
                </c:pt>
                <c:pt idx="40635">
                  <c:v>147.96179745015999</c:v>
                </c:pt>
                <c:pt idx="40636">
                  <c:v>147.956915195797</c:v>
                </c:pt>
                <c:pt idx="40637">
                  <c:v>147.94927999999999</c:v>
                </c:pt>
                <c:pt idx="40638">
                  <c:v>147.94151267032601</c:v>
                </c:pt>
                <c:pt idx="40639">
                  <c:v>147.940577423429</c:v>
                </c:pt>
                <c:pt idx="40640">
                  <c:v>147.940497392064</c:v>
                </c:pt>
                <c:pt idx="40641">
                  <c:v>147.940186647687</c:v>
                </c:pt>
                <c:pt idx="40642">
                  <c:v>147.94117020332999</c:v>
                </c:pt>
                <c:pt idx="40643">
                  <c:v>147.94646125649399</c:v>
                </c:pt>
                <c:pt idx="40644">
                  <c:v>147.95090205366299</c:v>
                </c:pt>
                <c:pt idx="40645">
                  <c:v>147.95008999997901</c:v>
                </c:pt>
                <c:pt idx="40646">
                  <c:v>147.95065425819101</c:v>
                </c:pt>
                <c:pt idx="40647">
                  <c:v>147.952527399871</c:v>
                </c:pt>
                <c:pt idx="40648">
                  <c:v>147.954380571869</c:v>
                </c:pt>
                <c:pt idx="40649">
                  <c:v>147.95867427472399</c:v>
                </c:pt>
                <c:pt idx="40650">
                  <c:v>147.959307429701</c:v>
                </c:pt>
                <c:pt idx="40651">
                  <c:v>147.96229999998599</c:v>
                </c:pt>
                <c:pt idx="40652">
                  <c:v>147.96295885881401</c:v>
                </c:pt>
                <c:pt idx="40653">
                  <c:v>147.95734775322799</c:v>
                </c:pt>
                <c:pt idx="40654">
                  <c:v>147.94632472225899</c:v>
                </c:pt>
                <c:pt idx="40655">
                  <c:v>147.93864861080201</c:v>
                </c:pt>
                <c:pt idx="40656">
                  <c:v>147.933708516168</c:v>
                </c:pt>
                <c:pt idx="40657">
                  <c:v>147.93596576309801</c:v>
                </c:pt>
                <c:pt idx="40658">
                  <c:v>147.94292064534901</c:v>
                </c:pt>
                <c:pt idx="40659">
                  <c:v>147.94960104054701</c:v>
                </c:pt>
                <c:pt idx="40660">
                  <c:v>147.95660709977199</c:v>
                </c:pt>
                <c:pt idx="40661">
                  <c:v>147.96530890664599</c:v>
                </c:pt>
                <c:pt idx="40662">
                  <c:v>147.97974118770301</c:v>
                </c:pt>
                <c:pt idx="40663">
                  <c:v>147.99424723972101</c:v>
                </c:pt>
                <c:pt idx="40664">
                  <c:v>148.017058059981</c:v>
                </c:pt>
                <c:pt idx="40665">
                  <c:v>148.031140000043</c:v>
                </c:pt>
                <c:pt idx="40666">
                  <c:v>148.03961048746399</c:v>
                </c:pt>
                <c:pt idx="40667">
                  <c:v>148.050309048027</c:v>
                </c:pt>
                <c:pt idx="40668">
                  <c:v>148.06140821394101</c:v>
                </c:pt>
                <c:pt idx="40669">
                  <c:v>148.07050158723001</c:v>
                </c:pt>
                <c:pt idx="40670">
                  <c:v>148.07590497981701</c:v>
                </c:pt>
                <c:pt idx="40671">
                  <c:v>148.07745247890699</c:v>
                </c:pt>
                <c:pt idx="40672">
                  <c:v>148.07579415374499</c:v>
                </c:pt>
                <c:pt idx="40673">
                  <c:v>148.07063319928099</c:v>
                </c:pt>
                <c:pt idx="40674">
                  <c:v>148.06473295485901</c:v>
                </c:pt>
                <c:pt idx="40675">
                  <c:v>148.05844645039099</c:v>
                </c:pt>
                <c:pt idx="40676">
                  <c:v>148.04689725621901</c:v>
                </c:pt>
                <c:pt idx="40677">
                  <c:v>148.03320570029501</c:v>
                </c:pt>
                <c:pt idx="40678">
                  <c:v>148.022325611311</c:v>
                </c:pt>
                <c:pt idx="40679">
                  <c:v>148.00637999998301</c:v>
                </c:pt>
                <c:pt idx="40680">
                  <c:v>147.99891270619301</c:v>
                </c:pt>
                <c:pt idx="40681">
                  <c:v>147.993912512619</c:v>
                </c:pt>
                <c:pt idx="40682">
                  <c:v>147.98894254218001</c:v>
                </c:pt>
                <c:pt idx="40683">
                  <c:v>147.981501704907</c:v>
                </c:pt>
                <c:pt idx="40684">
                  <c:v>147.971198198487</c:v>
                </c:pt>
                <c:pt idx="40685">
                  <c:v>147.95731623367399</c:v>
                </c:pt>
                <c:pt idx="40686">
                  <c:v>147.94196557878399</c:v>
                </c:pt>
                <c:pt idx="40687">
                  <c:v>147.9223750182</c:v>
                </c:pt>
                <c:pt idx="40688">
                  <c:v>147.89859559719599</c:v>
                </c:pt>
                <c:pt idx="40689">
                  <c:v>147.87646498125801</c:v>
                </c:pt>
                <c:pt idx="40690">
                  <c:v>147.864308511529</c:v>
                </c:pt>
                <c:pt idx="40691">
                  <c:v>147.857940000014</c:v>
                </c:pt>
                <c:pt idx="40692">
                  <c:v>147.85913868413499</c:v>
                </c:pt>
                <c:pt idx="40693">
                  <c:v>147.86464276241301</c:v>
                </c:pt>
                <c:pt idx="40694">
                  <c:v>147.868436065895</c:v>
                </c:pt>
                <c:pt idx="40695">
                  <c:v>147.87088669254501</c:v>
                </c:pt>
                <c:pt idx="40696">
                  <c:v>147.874260820974</c:v>
                </c:pt>
                <c:pt idx="40697">
                  <c:v>147.87520618666599</c:v>
                </c:pt>
                <c:pt idx="40698">
                  <c:v>147.87137504823301</c:v>
                </c:pt>
                <c:pt idx="40699">
                  <c:v>147.86867855797499</c:v>
                </c:pt>
                <c:pt idx="40700">
                  <c:v>147.86701410466401</c:v>
                </c:pt>
                <c:pt idx="40701">
                  <c:v>147.86696577007001</c:v>
                </c:pt>
                <c:pt idx="40702">
                  <c:v>147.87220521939801</c:v>
                </c:pt>
                <c:pt idx="40703">
                  <c:v>147.875406163316</c:v>
                </c:pt>
                <c:pt idx="40704">
                  <c:v>147.87708812723099</c:v>
                </c:pt>
                <c:pt idx="40705">
                  <c:v>147.88685999998</c:v>
                </c:pt>
                <c:pt idx="40706">
                  <c:v>147.89105231014301</c:v>
                </c:pt>
                <c:pt idx="40707">
                  <c:v>147.89676921574801</c:v>
                </c:pt>
                <c:pt idx="40708">
                  <c:v>147.90591538864999</c:v>
                </c:pt>
                <c:pt idx="40709">
                  <c:v>147.914371343185</c:v>
                </c:pt>
                <c:pt idx="40710">
                  <c:v>147.91882163200299</c:v>
                </c:pt>
                <c:pt idx="40711">
                  <c:v>147.920488101421</c:v>
                </c:pt>
                <c:pt idx="40712">
                  <c:v>147.924302609097</c:v>
                </c:pt>
                <c:pt idx="40713">
                  <c:v>147.92894076384599</c:v>
                </c:pt>
                <c:pt idx="40714">
                  <c:v>147.934884413464</c:v>
                </c:pt>
                <c:pt idx="40715">
                  <c:v>147.94179463845299</c:v>
                </c:pt>
                <c:pt idx="40716">
                  <c:v>147.95018415799899</c:v>
                </c:pt>
                <c:pt idx="40717">
                  <c:v>147.95200999996899</c:v>
                </c:pt>
                <c:pt idx="40718">
                  <c:v>147.95107851110399</c:v>
                </c:pt>
                <c:pt idx="40719">
                  <c:v>147.95380405705399</c:v>
                </c:pt>
                <c:pt idx="40720">
                  <c:v>147.958206531862</c:v>
                </c:pt>
                <c:pt idx="40721">
                  <c:v>147.960948127894</c:v>
                </c:pt>
                <c:pt idx="40722">
                  <c:v>147.96147247639701</c:v>
                </c:pt>
                <c:pt idx="40723">
                  <c:v>147.95989173361599</c:v>
                </c:pt>
                <c:pt idx="40724">
                  <c:v>147.955985375164</c:v>
                </c:pt>
                <c:pt idx="40725">
                  <c:v>147.954074016421</c:v>
                </c:pt>
                <c:pt idx="40726">
                  <c:v>147.952772028114</c:v>
                </c:pt>
                <c:pt idx="40727">
                  <c:v>147.949081409408</c:v>
                </c:pt>
                <c:pt idx="40728">
                  <c:v>147.94626000389599</c:v>
                </c:pt>
                <c:pt idx="40729">
                  <c:v>147.94000821636399</c:v>
                </c:pt>
                <c:pt idx="40730">
                  <c:v>147.93877999997801</c:v>
                </c:pt>
                <c:pt idx="40731">
                  <c:v>147.94861808560401</c:v>
                </c:pt>
                <c:pt idx="40732">
                  <c:v>147.960430192367</c:v>
                </c:pt>
                <c:pt idx="40733">
                  <c:v>147.97302163725499</c:v>
                </c:pt>
                <c:pt idx="40734">
                  <c:v>147.98449812498299</c:v>
                </c:pt>
                <c:pt idx="40735">
                  <c:v>147.994685743361</c:v>
                </c:pt>
                <c:pt idx="40736">
                  <c:v>148.00342709906101</c:v>
                </c:pt>
                <c:pt idx="40737">
                  <c:v>148.00806411037701</c:v>
                </c:pt>
                <c:pt idx="40738">
                  <c:v>148.00967583677601</c:v>
                </c:pt>
                <c:pt idx="40739">
                  <c:v>147.99980043318499</c:v>
                </c:pt>
                <c:pt idx="40740">
                  <c:v>147.99715297871299</c:v>
                </c:pt>
                <c:pt idx="40741">
                  <c:v>147.99525882007401</c:v>
                </c:pt>
                <c:pt idx="40742">
                  <c:v>147.99316036565099</c:v>
                </c:pt>
                <c:pt idx="40743">
                  <c:v>147.993785888405</c:v>
                </c:pt>
                <c:pt idx="40744">
                  <c:v>147.991330000056</c:v>
                </c:pt>
                <c:pt idx="40745">
                  <c:v>147.988427185121</c:v>
                </c:pt>
                <c:pt idx="40746">
                  <c:v>147.99326994556299</c:v>
                </c:pt>
                <c:pt idx="40747">
                  <c:v>147.99946161867601</c:v>
                </c:pt>
                <c:pt idx="40748">
                  <c:v>148.00171205763601</c:v>
                </c:pt>
                <c:pt idx="40749">
                  <c:v>148.00222942111699</c:v>
                </c:pt>
                <c:pt idx="40750">
                  <c:v>148.00520881065299</c:v>
                </c:pt>
                <c:pt idx="40751">
                  <c:v>148.010324526386</c:v>
                </c:pt>
                <c:pt idx="40752">
                  <c:v>148.01945614104301</c:v>
                </c:pt>
                <c:pt idx="40753">
                  <c:v>148.02823999994999</c:v>
                </c:pt>
                <c:pt idx="40754">
                  <c:v>148.035134698322</c:v>
                </c:pt>
                <c:pt idx="40755">
                  <c:v>148.04792999993799</c:v>
                </c:pt>
                <c:pt idx="40756">
                  <c:v>148.05636438055501</c:v>
                </c:pt>
                <c:pt idx="40757">
                  <c:v>148.06175391379901</c:v>
                </c:pt>
                <c:pt idx="40758">
                  <c:v>148.066240532591</c:v>
                </c:pt>
                <c:pt idx="40759">
                  <c:v>148.06894357035901</c:v>
                </c:pt>
                <c:pt idx="40760">
                  <c:v>148.071109092928</c:v>
                </c:pt>
                <c:pt idx="40761">
                  <c:v>148.07434644448</c:v>
                </c:pt>
                <c:pt idx="40762">
                  <c:v>148.07535647538299</c:v>
                </c:pt>
                <c:pt idx="40763">
                  <c:v>148.07334043369201</c:v>
                </c:pt>
                <c:pt idx="40764">
                  <c:v>148.06473145318799</c:v>
                </c:pt>
                <c:pt idx="40765">
                  <c:v>148.06030436109401</c:v>
                </c:pt>
                <c:pt idx="40766">
                  <c:v>148.06102486833501</c:v>
                </c:pt>
                <c:pt idx="40767">
                  <c:v>148.066692210654</c:v>
                </c:pt>
                <c:pt idx="40768">
                  <c:v>148.07107999997899</c:v>
                </c:pt>
                <c:pt idx="40769">
                  <c:v>148.080672112082</c:v>
                </c:pt>
                <c:pt idx="40770">
                  <c:v>148.09465975511699</c:v>
                </c:pt>
                <c:pt idx="40771">
                  <c:v>148.10916628070299</c:v>
                </c:pt>
                <c:pt idx="40772">
                  <c:v>148.11825292300799</c:v>
                </c:pt>
                <c:pt idx="40773">
                  <c:v>148.1215976702</c:v>
                </c:pt>
                <c:pt idx="40774">
                  <c:v>148.121916986831</c:v>
                </c:pt>
                <c:pt idx="40775">
                  <c:v>148.120932079955</c:v>
                </c:pt>
                <c:pt idx="40776">
                  <c:v>148.119656059411</c:v>
                </c:pt>
                <c:pt idx="40777">
                  <c:v>148.11734480809901</c:v>
                </c:pt>
                <c:pt idx="40778">
                  <c:v>148.11004240156799</c:v>
                </c:pt>
                <c:pt idx="40779">
                  <c:v>148.093018689503</c:v>
                </c:pt>
                <c:pt idx="40780">
                  <c:v>148.07221082381901</c:v>
                </c:pt>
                <c:pt idx="40781">
                  <c:v>148.05411123262499</c:v>
                </c:pt>
                <c:pt idx="40782">
                  <c:v>148.04517000002301</c:v>
                </c:pt>
                <c:pt idx="40783">
                  <c:v>148.04069495616099</c:v>
                </c:pt>
                <c:pt idx="40784">
                  <c:v>148.04372448717601</c:v>
                </c:pt>
                <c:pt idx="40785">
                  <c:v>148.04472987867501</c:v>
                </c:pt>
                <c:pt idx="40786">
                  <c:v>148.043000211579</c:v>
                </c:pt>
                <c:pt idx="40787">
                  <c:v>148.04038074191399</c:v>
                </c:pt>
                <c:pt idx="40788">
                  <c:v>148.036900767021</c:v>
                </c:pt>
                <c:pt idx="40789">
                  <c:v>148.03347743049599</c:v>
                </c:pt>
                <c:pt idx="40790">
                  <c:v>148.03246908406101</c:v>
                </c:pt>
                <c:pt idx="40791">
                  <c:v>148.03293548279501</c:v>
                </c:pt>
                <c:pt idx="40792">
                  <c:v>148.033607082202</c:v>
                </c:pt>
                <c:pt idx="40793">
                  <c:v>148.033589026616</c:v>
                </c:pt>
                <c:pt idx="40794">
                  <c:v>148.032124640294</c:v>
                </c:pt>
                <c:pt idx="40795">
                  <c:v>148.04077000001701</c:v>
                </c:pt>
                <c:pt idx="40796">
                  <c:v>148.04960532035801</c:v>
                </c:pt>
                <c:pt idx="40797">
                  <c:v>148.05864841287999</c:v>
                </c:pt>
                <c:pt idx="40798">
                  <c:v>148.06415710519099</c:v>
                </c:pt>
                <c:pt idx="40799">
                  <c:v>148.06745756624599</c:v>
                </c:pt>
                <c:pt idx="40800">
                  <c:v>148.073398532727</c:v>
                </c:pt>
                <c:pt idx="40801">
                  <c:v>148.08276546904199</c:v>
                </c:pt>
                <c:pt idx="40802">
                  <c:v>148.09337373863599</c:v>
                </c:pt>
                <c:pt idx="40803">
                  <c:v>148.102959378729</c:v>
                </c:pt>
                <c:pt idx="40804">
                  <c:v>148.11192445584501</c:v>
                </c:pt>
                <c:pt idx="40805">
                  <c:v>148.116783954807</c:v>
                </c:pt>
                <c:pt idx="40806">
                  <c:v>148.12428889178</c:v>
                </c:pt>
                <c:pt idx="40807">
                  <c:v>148.12205999997499</c:v>
                </c:pt>
                <c:pt idx="40808">
                  <c:v>148.11697143891101</c:v>
                </c:pt>
                <c:pt idx="40809">
                  <c:v>148.11223881877601</c:v>
                </c:pt>
                <c:pt idx="40810">
                  <c:v>148.104968547862</c:v>
                </c:pt>
                <c:pt idx="40811">
                  <c:v>148.09309325158799</c:v>
                </c:pt>
                <c:pt idx="40812">
                  <c:v>148.08112199844601</c:v>
                </c:pt>
                <c:pt idx="40813">
                  <c:v>148.073793276885</c:v>
                </c:pt>
                <c:pt idx="40814">
                  <c:v>148.06561632163601</c:v>
                </c:pt>
                <c:pt idx="40815">
                  <c:v>148.059058826967</c:v>
                </c:pt>
                <c:pt idx="40816">
                  <c:v>148.05165061279101</c:v>
                </c:pt>
                <c:pt idx="40817">
                  <c:v>148.04581123546501</c:v>
                </c:pt>
                <c:pt idx="40818">
                  <c:v>148.04129986689301</c:v>
                </c:pt>
                <c:pt idx="40819">
                  <c:v>148.04094272003701</c:v>
                </c:pt>
                <c:pt idx="40820">
                  <c:v>148.05092000000599</c:v>
                </c:pt>
                <c:pt idx="40821">
                  <c:v>148.05533823159399</c:v>
                </c:pt>
                <c:pt idx="40822">
                  <c:v>148.05988745414501</c:v>
                </c:pt>
                <c:pt idx="40823">
                  <c:v>148.062077110774</c:v>
                </c:pt>
                <c:pt idx="40824">
                  <c:v>148.06048073694299</c:v>
                </c:pt>
                <c:pt idx="40825">
                  <c:v>148.05530871808699</c:v>
                </c:pt>
                <c:pt idx="40826">
                  <c:v>148.04701938711801</c:v>
                </c:pt>
                <c:pt idx="40827">
                  <c:v>148.04208211197701</c:v>
                </c:pt>
                <c:pt idx="40828">
                  <c:v>148.03394682337199</c:v>
                </c:pt>
                <c:pt idx="40829">
                  <c:v>148.025409067711</c:v>
                </c:pt>
                <c:pt idx="40830">
                  <c:v>148.01533999996701</c:v>
                </c:pt>
                <c:pt idx="40831">
                  <c:v>148.006222770606</c:v>
                </c:pt>
                <c:pt idx="40832">
                  <c:v>148.001201284156</c:v>
                </c:pt>
                <c:pt idx="40833">
                  <c:v>147.998334505472</c:v>
                </c:pt>
                <c:pt idx="40834">
                  <c:v>147.993953328163</c:v>
                </c:pt>
                <c:pt idx="40835">
                  <c:v>147.988458721673</c:v>
                </c:pt>
                <c:pt idx="40836">
                  <c:v>147.983614650569</c:v>
                </c:pt>
                <c:pt idx="40837">
                  <c:v>147.980471933644</c:v>
                </c:pt>
                <c:pt idx="40838">
                  <c:v>147.982784931906</c:v>
                </c:pt>
                <c:pt idx="40839">
                  <c:v>147.987896260593</c:v>
                </c:pt>
                <c:pt idx="40840">
                  <c:v>147.99659153170899</c:v>
                </c:pt>
                <c:pt idx="40841">
                  <c:v>148.00284796875701</c:v>
                </c:pt>
                <c:pt idx="40842">
                  <c:v>148.01033399238199</c:v>
                </c:pt>
                <c:pt idx="40843">
                  <c:v>148.01808000000699</c:v>
                </c:pt>
                <c:pt idx="40844">
                  <c:v>148.01913869052299</c:v>
                </c:pt>
                <c:pt idx="40845">
                  <c:v>148.02103611814101</c:v>
                </c:pt>
                <c:pt idx="40846">
                  <c:v>148.02311810343801</c:v>
                </c:pt>
                <c:pt idx="40847">
                  <c:v>148.02554399896201</c:v>
                </c:pt>
                <c:pt idx="40848">
                  <c:v>148.02742947838399</c:v>
                </c:pt>
                <c:pt idx="40849">
                  <c:v>148.02619874386201</c:v>
                </c:pt>
                <c:pt idx="40850">
                  <c:v>148.02113070488099</c:v>
                </c:pt>
                <c:pt idx="40851">
                  <c:v>148.01131089486501</c:v>
                </c:pt>
                <c:pt idx="40852">
                  <c:v>148.00832904350901</c:v>
                </c:pt>
                <c:pt idx="40853">
                  <c:v>148.00337985983199</c:v>
                </c:pt>
                <c:pt idx="40854">
                  <c:v>148.00166000002699</c:v>
                </c:pt>
                <c:pt idx="40855">
                  <c:v>147.99982349396799</c:v>
                </c:pt>
                <c:pt idx="40856">
                  <c:v>147.99684695001599</c:v>
                </c:pt>
                <c:pt idx="40857">
                  <c:v>147.996502939604</c:v>
                </c:pt>
                <c:pt idx="40858">
                  <c:v>147.99890278493299</c:v>
                </c:pt>
                <c:pt idx="40859">
                  <c:v>147.99846098216599</c:v>
                </c:pt>
                <c:pt idx="40860">
                  <c:v>147.993988736175</c:v>
                </c:pt>
                <c:pt idx="40861">
                  <c:v>147.98637000004399</c:v>
                </c:pt>
                <c:pt idx="40862">
                  <c:v>147.98646252110899</c:v>
                </c:pt>
                <c:pt idx="40863">
                  <c:v>147.98695976392099</c:v>
                </c:pt>
                <c:pt idx="40864">
                  <c:v>147.98608556912899</c:v>
                </c:pt>
                <c:pt idx="40865">
                  <c:v>147.98051933995899</c:v>
                </c:pt>
                <c:pt idx="40866">
                  <c:v>147.97963687095799</c:v>
                </c:pt>
                <c:pt idx="40867">
                  <c:v>147.98157999995601</c:v>
                </c:pt>
                <c:pt idx="40868">
                  <c:v>147.98295601247</c:v>
                </c:pt>
                <c:pt idx="40869">
                  <c:v>147.98529297440501</c:v>
                </c:pt>
                <c:pt idx="40870">
                  <c:v>147.98643534763301</c:v>
                </c:pt>
                <c:pt idx="40871">
                  <c:v>147.985192065354</c:v>
                </c:pt>
                <c:pt idx="40872">
                  <c:v>147.98165916308099</c:v>
                </c:pt>
                <c:pt idx="40873">
                  <c:v>147.97789997681099</c:v>
                </c:pt>
                <c:pt idx="40874">
                  <c:v>147.97924393112001</c:v>
                </c:pt>
                <c:pt idx="40875">
                  <c:v>147.986695991874</c:v>
                </c:pt>
                <c:pt idx="40876">
                  <c:v>147.99115796647601</c:v>
                </c:pt>
                <c:pt idx="40877">
                  <c:v>147.995270000006</c:v>
                </c:pt>
                <c:pt idx="40878">
                  <c:v>148.00274253297599</c:v>
                </c:pt>
                <c:pt idx="40879">
                  <c:v>148.01483552038201</c:v>
                </c:pt>
                <c:pt idx="40880">
                  <c:v>148.02540312415101</c:v>
                </c:pt>
                <c:pt idx="40881">
                  <c:v>148.03625402527001</c:v>
                </c:pt>
                <c:pt idx="40882">
                  <c:v>148.051679762069</c:v>
                </c:pt>
                <c:pt idx="40883">
                  <c:v>148.06292812728699</c:v>
                </c:pt>
                <c:pt idx="40884">
                  <c:v>148.071495217582</c:v>
                </c:pt>
                <c:pt idx="40885">
                  <c:v>148.08364305592701</c:v>
                </c:pt>
                <c:pt idx="40886">
                  <c:v>148.08910799622399</c:v>
                </c:pt>
                <c:pt idx="40887">
                  <c:v>148.09052949711901</c:v>
                </c:pt>
                <c:pt idx="40888">
                  <c:v>148.08913380569501</c:v>
                </c:pt>
                <c:pt idx="40889">
                  <c:v>148.085408462678</c:v>
                </c:pt>
                <c:pt idx="40890">
                  <c:v>148.07443788340501</c:v>
                </c:pt>
                <c:pt idx="40891">
                  <c:v>148.057626009437</c:v>
                </c:pt>
                <c:pt idx="40892">
                  <c:v>148.048130000009</c:v>
                </c:pt>
                <c:pt idx="40893">
                  <c:v>148.03856184833401</c:v>
                </c:pt>
                <c:pt idx="40894">
                  <c:v>148.03006269877699</c:v>
                </c:pt>
                <c:pt idx="40895">
                  <c:v>148.02261040098199</c:v>
                </c:pt>
                <c:pt idx="40896">
                  <c:v>148.01879466494401</c:v>
                </c:pt>
                <c:pt idx="40897">
                  <c:v>148.01604538015101</c:v>
                </c:pt>
                <c:pt idx="40898">
                  <c:v>148.008533911277</c:v>
                </c:pt>
                <c:pt idx="40899">
                  <c:v>147.999932538851</c:v>
                </c:pt>
                <c:pt idx="40900">
                  <c:v>147.98440494032201</c:v>
                </c:pt>
                <c:pt idx="40901">
                  <c:v>147.96304309586199</c:v>
                </c:pt>
                <c:pt idx="40902">
                  <c:v>147.945975516961</c:v>
                </c:pt>
                <c:pt idx="40903">
                  <c:v>147.92938628977001</c:v>
                </c:pt>
                <c:pt idx="40904">
                  <c:v>147.914140000007</c:v>
                </c:pt>
                <c:pt idx="40905">
                  <c:v>147.889405535507</c:v>
                </c:pt>
                <c:pt idx="40906">
                  <c:v>147.87585970676</c:v>
                </c:pt>
                <c:pt idx="40907">
                  <c:v>147.861852781897</c:v>
                </c:pt>
                <c:pt idx="40908">
                  <c:v>147.84647925252099</c:v>
                </c:pt>
                <c:pt idx="40909">
                  <c:v>147.83284610106</c:v>
                </c:pt>
                <c:pt idx="40910">
                  <c:v>147.824259709789</c:v>
                </c:pt>
                <c:pt idx="40911">
                  <c:v>147.81786401160801</c:v>
                </c:pt>
                <c:pt idx="40912">
                  <c:v>147.81365184579599</c:v>
                </c:pt>
                <c:pt idx="40913">
                  <c:v>147.80769567111699</c:v>
                </c:pt>
                <c:pt idx="40914">
                  <c:v>147.80222763755</c:v>
                </c:pt>
                <c:pt idx="40915">
                  <c:v>147.79444376207201</c:v>
                </c:pt>
                <c:pt idx="40916">
                  <c:v>147.77970086001</c:v>
                </c:pt>
                <c:pt idx="40917">
                  <c:v>147.77679858715999</c:v>
                </c:pt>
                <c:pt idx="40918">
                  <c:v>147.77479228164901</c:v>
                </c:pt>
                <c:pt idx="40919">
                  <c:v>147.77628000003401</c:v>
                </c:pt>
                <c:pt idx="40920">
                  <c:v>147.77864591198301</c:v>
                </c:pt>
                <c:pt idx="40921">
                  <c:v>147.78556969804501</c:v>
                </c:pt>
                <c:pt idx="40922">
                  <c:v>147.79157220971601</c:v>
                </c:pt>
                <c:pt idx="40923">
                  <c:v>147.796173231833</c:v>
                </c:pt>
                <c:pt idx="40924">
                  <c:v>147.80320284128601</c:v>
                </c:pt>
                <c:pt idx="40925">
                  <c:v>147.81171897151401</c:v>
                </c:pt>
                <c:pt idx="40926">
                  <c:v>147.82222769716199</c:v>
                </c:pt>
                <c:pt idx="40927">
                  <c:v>147.83808090751299</c:v>
                </c:pt>
                <c:pt idx="40928">
                  <c:v>147.85437539573999</c:v>
                </c:pt>
                <c:pt idx="40929">
                  <c:v>147.86980623819699</c:v>
                </c:pt>
                <c:pt idx="40930">
                  <c:v>147.898071228981</c:v>
                </c:pt>
                <c:pt idx="40931">
                  <c:v>147.91885435396</c:v>
                </c:pt>
                <c:pt idx="40932">
                  <c:v>147.92241592463901</c:v>
                </c:pt>
                <c:pt idx="40933">
                  <c:v>147.924525868644</c:v>
                </c:pt>
                <c:pt idx="40934">
                  <c:v>147.93036932235799</c:v>
                </c:pt>
                <c:pt idx="40935">
                  <c:v>147.936872836281</c:v>
                </c:pt>
                <c:pt idx="40936">
                  <c:v>147.94340678637101</c:v>
                </c:pt>
                <c:pt idx="40937">
                  <c:v>147.946511030669</c:v>
                </c:pt>
                <c:pt idx="40938">
                  <c:v>147.95174462958499</c:v>
                </c:pt>
                <c:pt idx="40939">
                  <c:v>147.96829443664001</c:v>
                </c:pt>
                <c:pt idx="40940">
                  <c:v>147.98298999997201</c:v>
                </c:pt>
                <c:pt idx="40941">
                  <c:v>147.99286897363999</c:v>
                </c:pt>
                <c:pt idx="40942">
                  <c:v>147.99986607598601</c:v>
                </c:pt>
                <c:pt idx="40943">
                  <c:v>148.00411560482499</c:v>
                </c:pt>
                <c:pt idx="40944">
                  <c:v>148.00723058822899</c:v>
                </c:pt>
                <c:pt idx="40945">
                  <c:v>148.01035589540001</c:v>
                </c:pt>
                <c:pt idx="40946">
                  <c:v>148.01317751073199</c:v>
                </c:pt>
                <c:pt idx="40947">
                  <c:v>148.01327250864799</c:v>
                </c:pt>
                <c:pt idx="40948">
                  <c:v>148.011882428105</c:v>
                </c:pt>
                <c:pt idx="40949">
                  <c:v>148.01188323977499</c:v>
                </c:pt>
                <c:pt idx="40950">
                  <c:v>148.01144283989001</c:v>
                </c:pt>
                <c:pt idx="40951">
                  <c:v>148.01631701846301</c:v>
                </c:pt>
                <c:pt idx="40952">
                  <c:v>148.019860605703</c:v>
                </c:pt>
                <c:pt idx="40953">
                  <c:v>148.02233999998001</c:v>
                </c:pt>
                <c:pt idx="40954">
                  <c:v>148.02064199114699</c:v>
                </c:pt>
                <c:pt idx="40955">
                  <c:v>148.02004038757099</c:v>
                </c:pt>
                <c:pt idx="40956">
                  <c:v>148.019490316793</c:v>
                </c:pt>
                <c:pt idx="40957">
                  <c:v>148.01824081565101</c:v>
                </c:pt>
                <c:pt idx="40958">
                  <c:v>148.01924306734901</c:v>
                </c:pt>
                <c:pt idx="40959">
                  <c:v>148.02459168629099</c:v>
                </c:pt>
                <c:pt idx="40960">
                  <c:v>148.03149814699501</c:v>
                </c:pt>
                <c:pt idx="40961">
                  <c:v>148.03941700119901</c:v>
                </c:pt>
                <c:pt idx="40962">
                  <c:v>148.05211000003601</c:v>
                </c:pt>
                <c:pt idx="40963">
                  <c:v>148.05230085171101</c:v>
                </c:pt>
                <c:pt idx="40964">
                  <c:v>148.05476817129201</c:v>
                </c:pt>
                <c:pt idx="40965">
                  <c:v>148.05511000003199</c:v>
                </c:pt>
                <c:pt idx="40966">
                  <c:v>148.051565094089</c:v>
                </c:pt>
                <c:pt idx="40967">
                  <c:v>148.052653263385</c:v>
                </c:pt>
                <c:pt idx="40968">
                  <c:v>148.06089275435599</c:v>
                </c:pt>
                <c:pt idx="40969">
                  <c:v>148.070481873376</c:v>
                </c:pt>
                <c:pt idx="40970">
                  <c:v>148.079518232624</c:v>
                </c:pt>
                <c:pt idx="40971">
                  <c:v>148.08584231301199</c:v>
                </c:pt>
                <c:pt idx="40972">
                  <c:v>148.08867671536299</c:v>
                </c:pt>
                <c:pt idx="40973">
                  <c:v>148.08791732523099</c:v>
                </c:pt>
                <c:pt idx="40974">
                  <c:v>148.08445866181</c:v>
                </c:pt>
                <c:pt idx="40975">
                  <c:v>148.07095215461001</c:v>
                </c:pt>
                <c:pt idx="40976">
                  <c:v>148.05262817201799</c:v>
                </c:pt>
                <c:pt idx="40977">
                  <c:v>148.03624000000599</c:v>
                </c:pt>
                <c:pt idx="40978">
                  <c:v>148.028606652924</c:v>
                </c:pt>
                <c:pt idx="40979">
                  <c:v>148.01763031576601</c:v>
                </c:pt>
                <c:pt idx="40980">
                  <c:v>148.00740729811599</c:v>
                </c:pt>
                <c:pt idx="40981">
                  <c:v>147.99720280090801</c:v>
                </c:pt>
                <c:pt idx="40982">
                  <c:v>147.98687430861099</c:v>
                </c:pt>
                <c:pt idx="40983">
                  <c:v>147.97719747682299</c:v>
                </c:pt>
                <c:pt idx="40984">
                  <c:v>147.970526710504</c:v>
                </c:pt>
                <c:pt idx="40985">
                  <c:v>147.96800662566301</c:v>
                </c:pt>
                <c:pt idx="40986">
                  <c:v>147.96758245961601</c:v>
                </c:pt>
                <c:pt idx="40987">
                  <c:v>147.972637312953</c:v>
                </c:pt>
                <c:pt idx="40988">
                  <c:v>147.97884373742099</c:v>
                </c:pt>
                <c:pt idx="40989">
                  <c:v>147.98482303391501</c:v>
                </c:pt>
                <c:pt idx="40990">
                  <c:v>147.98741986423701</c:v>
                </c:pt>
                <c:pt idx="40991">
                  <c:v>147.98764816898199</c:v>
                </c:pt>
                <c:pt idx="40992">
                  <c:v>147.983280000007</c:v>
                </c:pt>
                <c:pt idx="40993">
                  <c:v>147.980446485518</c:v>
                </c:pt>
                <c:pt idx="40994">
                  <c:v>147.97508668577299</c:v>
                </c:pt>
                <c:pt idx="40995">
                  <c:v>147.97063928134099</c:v>
                </c:pt>
                <c:pt idx="40996">
                  <c:v>147.96612580336401</c:v>
                </c:pt>
                <c:pt idx="40997">
                  <c:v>147.96373156280401</c:v>
                </c:pt>
                <c:pt idx="40998">
                  <c:v>147.96686085430201</c:v>
                </c:pt>
                <c:pt idx="40999">
                  <c:v>147.979047037962</c:v>
                </c:pt>
                <c:pt idx="41000">
                  <c:v>147.98883345225599</c:v>
                </c:pt>
                <c:pt idx="41001">
                  <c:v>147.99420534693701</c:v>
                </c:pt>
                <c:pt idx="41002">
                  <c:v>147.99801953374401</c:v>
                </c:pt>
                <c:pt idx="41003">
                  <c:v>147.99676043573501</c:v>
                </c:pt>
                <c:pt idx="41004">
                  <c:v>147.99624807145801</c:v>
                </c:pt>
                <c:pt idx="41005">
                  <c:v>147.993129461243</c:v>
                </c:pt>
                <c:pt idx="41006">
                  <c:v>147.99432000004299</c:v>
                </c:pt>
                <c:pt idx="41007">
                  <c:v>147.99058287383599</c:v>
                </c:pt>
                <c:pt idx="41008">
                  <c:v>147.98171950622199</c:v>
                </c:pt>
                <c:pt idx="41009">
                  <c:v>147.96884804509801</c:v>
                </c:pt>
                <c:pt idx="41010">
                  <c:v>147.95512118641901</c:v>
                </c:pt>
                <c:pt idx="41011">
                  <c:v>147.93946048279801</c:v>
                </c:pt>
                <c:pt idx="41012">
                  <c:v>147.92258049627799</c:v>
                </c:pt>
                <c:pt idx="41013">
                  <c:v>147.908457461853</c:v>
                </c:pt>
                <c:pt idx="41014">
                  <c:v>147.898256357549</c:v>
                </c:pt>
                <c:pt idx="41015">
                  <c:v>147.888365483927</c:v>
                </c:pt>
                <c:pt idx="41016">
                  <c:v>147.87835383899201</c:v>
                </c:pt>
                <c:pt idx="41017">
                  <c:v>147.874709325531</c:v>
                </c:pt>
                <c:pt idx="41018">
                  <c:v>147.879294325579</c:v>
                </c:pt>
                <c:pt idx="41019">
                  <c:v>147.88161999995501</c:v>
                </c:pt>
                <c:pt idx="41020">
                  <c:v>147.88296822385399</c:v>
                </c:pt>
                <c:pt idx="41021">
                  <c:v>147.88141668287801</c:v>
                </c:pt>
                <c:pt idx="41022">
                  <c:v>147.87933375725601</c:v>
                </c:pt>
                <c:pt idx="41023">
                  <c:v>147.87744392804001</c:v>
                </c:pt>
                <c:pt idx="41024">
                  <c:v>147.87408937495101</c:v>
                </c:pt>
                <c:pt idx="41025">
                  <c:v>147.87157350871399</c:v>
                </c:pt>
                <c:pt idx="41026">
                  <c:v>147.87352538895499</c:v>
                </c:pt>
                <c:pt idx="41027">
                  <c:v>147.874187727416</c:v>
                </c:pt>
                <c:pt idx="41028">
                  <c:v>147.87249077370299</c:v>
                </c:pt>
                <c:pt idx="41029">
                  <c:v>147.87432493950001</c:v>
                </c:pt>
                <c:pt idx="41030">
                  <c:v>147.878588083252</c:v>
                </c:pt>
                <c:pt idx="41031">
                  <c:v>147.879761961816</c:v>
                </c:pt>
                <c:pt idx="41032">
                  <c:v>147.882042086349</c:v>
                </c:pt>
                <c:pt idx="41033">
                  <c:v>147.8830386612</c:v>
                </c:pt>
                <c:pt idx="41034">
                  <c:v>147.88420624440701</c:v>
                </c:pt>
                <c:pt idx="41035">
                  <c:v>147.88957098219399</c:v>
                </c:pt>
                <c:pt idx="41036">
                  <c:v>147.89708802816699</c:v>
                </c:pt>
                <c:pt idx="41037">
                  <c:v>147.90465772867</c:v>
                </c:pt>
                <c:pt idx="41038">
                  <c:v>147.91150087914201</c:v>
                </c:pt>
                <c:pt idx="41039">
                  <c:v>147.922808931205</c:v>
                </c:pt>
                <c:pt idx="41040">
                  <c:v>147.932545387657</c:v>
                </c:pt>
                <c:pt idx="41041">
                  <c:v>147.93645226011699</c:v>
                </c:pt>
                <c:pt idx="41042">
                  <c:v>147.944820000021</c:v>
                </c:pt>
                <c:pt idx="41043">
                  <c:v>147.95020942150899</c:v>
                </c:pt>
                <c:pt idx="41044">
                  <c:v>147.95533925562501</c:v>
                </c:pt>
                <c:pt idx="41045">
                  <c:v>147.95489376274901</c:v>
                </c:pt>
                <c:pt idx="41046">
                  <c:v>147.94870046708499</c:v>
                </c:pt>
                <c:pt idx="41047">
                  <c:v>147.93633921815101</c:v>
                </c:pt>
                <c:pt idx="41048">
                  <c:v>147.92122932472901</c:v>
                </c:pt>
                <c:pt idx="41049">
                  <c:v>147.90941096171099</c:v>
                </c:pt>
                <c:pt idx="41050">
                  <c:v>147.898364979479</c:v>
                </c:pt>
                <c:pt idx="41051">
                  <c:v>147.87790036734</c:v>
                </c:pt>
                <c:pt idx="41052">
                  <c:v>147.86172611937101</c:v>
                </c:pt>
                <c:pt idx="41053">
                  <c:v>147.84709578451199</c:v>
                </c:pt>
                <c:pt idx="41054">
                  <c:v>147.83455110904001</c:v>
                </c:pt>
                <c:pt idx="41055">
                  <c:v>147.82095655348499</c:v>
                </c:pt>
                <c:pt idx="41056">
                  <c:v>147.817158417542</c:v>
                </c:pt>
                <c:pt idx="41057">
                  <c:v>147.81227011824501</c:v>
                </c:pt>
                <c:pt idx="41058">
                  <c:v>147.807568307324</c:v>
                </c:pt>
                <c:pt idx="41059">
                  <c:v>147.802900686665</c:v>
                </c:pt>
                <c:pt idx="41060">
                  <c:v>147.79712899301899</c:v>
                </c:pt>
                <c:pt idx="41061">
                  <c:v>147.79291747177501</c:v>
                </c:pt>
                <c:pt idx="41062">
                  <c:v>147.790086638356</c:v>
                </c:pt>
                <c:pt idx="41063">
                  <c:v>147.78967000002001</c:v>
                </c:pt>
                <c:pt idx="41064">
                  <c:v>147.79070752945401</c:v>
                </c:pt>
                <c:pt idx="41065">
                  <c:v>147.801839017448</c:v>
                </c:pt>
                <c:pt idx="41066">
                  <c:v>147.81931870186699</c:v>
                </c:pt>
                <c:pt idx="41067">
                  <c:v>147.83301999999401</c:v>
                </c:pt>
                <c:pt idx="41068">
                  <c:v>147.84483975163101</c:v>
                </c:pt>
                <c:pt idx="41069">
                  <c:v>147.856158023571</c:v>
                </c:pt>
                <c:pt idx="41070">
                  <c:v>147.86608640727201</c:v>
                </c:pt>
                <c:pt idx="41071">
                  <c:v>147.87449405407801</c:v>
                </c:pt>
                <c:pt idx="41072">
                  <c:v>147.88267983245601</c:v>
                </c:pt>
                <c:pt idx="41073">
                  <c:v>147.89279441748599</c:v>
                </c:pt>
                <c:pt idx="41074">
                  <c:v>147.90855694573</c:v>
                </c:pt>
                <c:pt idx="41075">
                  <c:v>147.924380227813</c:v>
                </c:pt>
                <c:pt idx="41076">
                  <c:v>147.94326255266199</c:v>
                </c:pt>
                <c:pt idx="41077">
                  <c:v>147.96303196234601</c:v>
                </c:pt>
                <c:pt idx="41078">
                  <c:v>147.98245000001</c:v>
                </c:pt>
                <c:pt idx="41079">
                  <c:v>147.99597137686601</c:v>
                </c:pt>
                <c:pt idx="41080">
                  <c:v>148.01605820918201</c:v>
                </c:pt>
                <c:pt idx="41081">
                  <c:v>148.02649971480301</c:v>
                </c:pt>
                <c:pt idx="41082">
                  <c:v>148.03483593111699</c:v>
                </c:pt>
                <c:pt idx="41083">
                  <c:v>148.04186752570101</c:v>
                </c:pt>
                <c:pt idx="41084">
                  <c:v>148.044701270362</c:v>
                </c:pt>
                <c:pt idx="41085">
                  <c:v>148.03894932919999</c:v>
                </c:pt>
                <c:pt idx="41086">
                  <c:v>148.029699695218</c:v>
                </c:pt>
                <c:pt idx="41087">
                  <c:v>148.01412057513701</c:v>
                </c:pt>
                <c:pt idx="41088">
                  <c:v>148.00098552667799</c:v>
                </c:pt>
                <c:pt idx="41089">
                  <c:v>147.99071000003099</c:v>
                </c:pt>
                <c:pt idx="41090">
                  <c:v>147.98594369469799</c:v>
                </c:pt>
                <c:pt idx="41091">
                  <c:v>147.98593324115799</c:v>
                </c:pt>
                <c:pt idx="41092">
                  <c:v>147.98830886750201</c:v>
                </c:pt>
                <c:pt idx="41093">
                  <c:v>147.99212012396501</c:v>
                </c:pt>
                <c:pt idx="41094">
                  <c:v>147.993330818267</c:v>
                </c:pt>
                <c:pt idx="41095">
                  <c:v>147.99433253270001</c:v>
                </c:pt>
                <c:pt idx="41096">
                  <c:v>148.00174568117799</c:v>
                </c:pt>
                <c:pt idx="41097">
                  <c:v>148.01502451176901</c:v>
                </c:pt>
                <c:pt idx="41098">
                  <c:v>148.03179595455799</c:v>
                </c:pt>
                <c:pt idx="41099">
                  <c:v>148.049666431433</c:v>
                </c:pt>
                <c:pt idx="41100">
                  <c:v>148.068517565044</c:v>
                </c:pt>
                <c:pt idx="41101">
                  <c:v>148.080023324998</c:v>
                </c:pt>
                <c:pt idx="41102">
                  <c:v>148.088609862966</c:v>
                </c:pt>
                <c:pt idx="41103">
                  <c:v>148.089920000002</c:v>
                </c:pt>
                <c:pt idx="41104">
                  <c:v>148.088416174798</c:v>
                </c:pt>
                <c:pt idx="41105">
                  <c:v>148.091049011743</c:v>
                </c:pt>
                <c:pt idx="41106">
                  <c:v>148.09215788094701</c:v>
                </c:pt>
                <c:pt idx="41107">
                  <c:v>148.08714448575901</c:v>
                </c:pt>
                <c:pt idx="41108">
                  <c:v>148.076675458811</c:v>
                </c:pt>
                <c:pt idx="41109">
                  <c:v>148.06599014693001</c:v>
                </c:pt>
                <c:pt idx="41110">
                  <c:v>148.06140401935701</c:v>
                </c:pt>
                <c:pt idx="41111">
                  <c:v>148.06147601936999</c:v>
                </c:pt>
                <c:pt idx="41112">
                  <c:v>148.059594971373</c:v>
                </c:pt>
                <c:pt idx="41113">
                  <c:v>148.06530592598</c:v>
                </c:pt>
                <c:pt idx="41114">
                  <c:v>148.07368261460701</c:v>
                </c:pt>
                <c:pt idx="41115">
                  <c:v>148.08021999994099</c:v>
                </c:pt>
                <c:pt idx="41116">
                  <c:v>148.079298772101</c:v>
                </c:pt>
                <c:pt idx="41117">
                  <c:v>148.075172401635</c:v>
                </c:pt>
                <c:pt idx="41118">
                  <c:v>148.063486607166</c:v>
                </c:pt>
                <c:pt idx="41119">
                  <c:v>148.048800563676</c:v>
                </c:pt>
                <c:pt idx="41120">
                  <c:v>148.03886731751601</c:v>
                </c:pt>
                <c:pt idx="41121">
                  <c:v>148.03671574067499</c:v>
                </c:pt>
                <c:pt idx="41122">
                  <c:v>148.043504527734</c:v>
                </c:pt>
                <c:pt idx="41123">
                  <c:v>148.05506576170001</c:v>
                </c:pt>
                <c:pt idx="41124">
                  <c:v>148.065994429336</c:v>
                </c:pt>
                <c:pt idx="41125">
                  <c:v>148.07963479994501</c:v>
                </c:pt>
                <c:pt idx="41126">
                  <c:v>148.094026549745</c:v>
                </c:pt>
                <c:pt idx="41127">
                  <c:v>148.108014238556</c:v>
                </c:pt>
                <c:pt idx="41128">
                  <c:v>148.118030000012</c:v>
                </c:pt>
                <c:pt idx="41129">
                  <c:v>148.12609807113199</c:v>
                </c:pt>
                <c:pt idx="41130">
                  <c:v>148.13142086093799</c:v>
                </c:pt>
                <c:pt idx="41131">
                  <c:v>148.12977596649301</c:v>
                </c:pt>
                <c:pt idx="41132">
                  <c:v>148.124925951737</c:v>
                </c:pt>
                <c:pt idx="41133">
                  <c:v>148.11386008761599</c:v>
                </c:pt>
                <c:pt idx="41134">
                  <c:v>148.09690464221401</c:v>
                </c:pt>
                <c:pt idx="41135">
                  <c:v>148.08044440271601</c:v>
                </c:pt>
                <c:pt idx="41136">
                  <c:v>148.06420801978101</c:v>
                </c:pt>
                <c:pt idx="41137">
                  <c:v>148.04731328797601</c:v>
                </c:pt>
                <c:pt idx="41138">
                  <c:v>148.03761630833</c:v>
                </c:pt>
                <c:pt idx="41139">
                  <c:v>148.02757471009099</c:v>
                </c:pt>
                <c:pt idx="41140">
                  <c:v>148.015257459418</c:v>
                </c:pt>
                <c:pt idx="41141">
                  <c:v>147.999890000043</c:v>
                </c:pt>
                <c:pt idx="41142">
                  <c:v>147.98596681541201</c:v>
                </c:pt>
                <c:pt idx="41143">
                  <c:v>147.97554104717699</c:v>
                </c:pt>
                <c:pt idx="41144">
                  <c:v>147.959748610943</c:v>
                </c:pt>
                <c:pt idx="41145">
                  <c:v>147.935760970573</c:v>
                </c:pt>
                <c:pt idx="41146">
                  <c:v>147.92241141085699</c:v>
                </c:pt>
                <c:pt idx="41147">
                  <c:v>147.91364375971901</c:v>
                </c:pt>
                <c:pt idx="41148">
                  <c:v>147.91427770721199</c:v>
                </c:pt>
                <c:pt idx="41149">
                  <c:v>147.92191767442301</c:v>
                </c:pt>
                <c:pt idx="41150">
                  <c:v>147.930361534848</c:v>
                </c:pt>
                <c:pt idx="41151">
                  <c:v>147.94269802774701</c:v>
                </c:pt>
                <c:pt idx="41152">
                  <c:v>147.95582580668301</c:v>
                </c:pt>
                <c:pt idx="41153">
                  <c:v>147.97075999997799</c:v>
                </c:pt>
                <c:pt idx="41154">
                  <c:v>147.995935606774</c:v>
                </c:pt>
                <c:pt idx="41155">
                  <c:v>148.025064320799</c:v>
                </c:pt>
                <c:pt idx="41156">
                  <c:v>148.038058176052</c:v>
                </c:pt>
                <c:pt idx="41157">
                  <c:v>148.04844289359201</c:v>
                </c:pt>
                <c:pt idx="41158">
                  <c:v>148.05588228330299</c:v>
                </c:pt>
                <c:pt idx="41159">
                  <c:v>148.06174640002899</c:v>
                </c:pt>
                <c:pt idx="41160">
                  <c:v>148.06306353426999</c:v>
                </c:pt>
                <c:pt idx="41161">
                  <c:v>148.05841597346401</c:v>
                </c:pt>
                <c:pt idx="41162">
                  <c:v>148.04675431288399</c:v>
                </c:pt>
                <c:pt idx="41163">
                  <c:v>148.039315535469</c:v>
                </c:pt>
                <c:pt idx="41164">
                  <c:v>148.03690999999901</c:v>
                </c:pt>
                <c:pt idx="41165">
                  <c:v>148.03556984805499</c:v>
                </c:pt>
                <c:pt idx="41166">
                  <c:v>148.03691816432601</c:v>
                </c:pt>
                <c:pt idx="41167">
                  <c:v>148.03359178867001</c:v>
                </c:pt>
                <c:pt idx="41168">
                  <c:v>148.026102564468</c:v>
                </c:pt>
                <c:pt idx="41169">
                  <c:v>148.021190000026</c:v>
                </c:pt>
                <c:pt idx="41170">
                  <c:v>148.00823766265501</c:v>
                </c:pt>
                <c:pt idx="41171">
                  <c:v>147.98787999995599</c:v>
                </c:pt>
                <c:pt idx="41172">
                  <c:v>147.98356137531201</c:v>
                </c:pt>
                <c:pt idx="41173">
                  <c:v>147.96822958040801</c:v>
                </c:pt>
                <c:pt idx="41174">
                  <c:v>147.95279973971901</c:v>
                </c:pt>
                <c:pt idx="41175">
                  <c:v>147.93196555554499</c:v>
                </c:pt>
                <c:pt idx="41176">
                  <c:v>147.91634813447499</c:v>
                </c:pt>
                <c:pt idx="41177">
                  <c:v>147.90354999997101</c:v>
                </c:pt>
                <c:pt idx="41178">
                  <c:v>147.883975099342</c:v>
                </c:pt>
                <c:pt idx="41179">
                  <c:v>147.86765618863299</c:v>
                </c:pt>
                <c:pt idx="41180">
                  <c:v>147.850465914517</c:v>
                </c:pt>
                <c:pt idx="41181">
                  <c:v>147.835873019171</c:v>
                </c:pt>
                <c:pt idx="41182">
                  <c:v>147.825525407995</c:v>
                </c:pt>
                <c:pt idx="41183">
                  <c:v>147.81884668046601</c:v>
                </c:pt>
                <c:pt idx="41184">
                  <c:v>147.81235519887699</c:v>
                </c:pt>
                <c:pt idx="41185">
                  <c:v>147.79938957383601</c:v>
                </c:pt>
                <c:pt idx="41186">
                  <c:v>147.782433078629</c:v>
                </c:pt>
                <c:pt idx="41187">
                  <c:v>147.764328862626</c:v>
                </c:pt>
                <c:pt idx="41188">
                  <c:v>147.749765494092</c:v>
                </c:pt>
                <c:pt idx="41189">
                  <c:v>147.73800999997499</c:v>
                </c:pt>
                <c:pt idx="41190">
                  <c:v>147.72621743692099</c:v>
                </c:pt>
                <c:pt idx="41191">
                  <c:v>147.71273910253399</c:v>
                </c:pt>
                <c:pt idx="41192">
                  <c:v>147.70131170193699</c:v>
                </c:pt>
                <c:pt idx="41193">
                  <c:v>147.690618211437</c:v>
                </c:pt>
                <c:pt idx="41194">
                  <c:v>147.67940840253701</c:v>
                </c:pt>
                <c:pt idx="41195">
                  <c:v>147.67258419273901</c:v>
                </c:pt>
                <c:pt idx="41196">
                  <c:v>147.672960319445</c:v>
                </c:pt>
                <c:pt idx="41197">
                  <c:v>147.67228537352199</c:v>
                </c:pt>
                <c:pt idx="41198">
                  <c:v>147.67346039190201</c:v>
                </c:pt>
                <c:pt idx="41199">
                  <c:v>147.68549931288501</c:v>
                </c:pt>
                <c:pt idx="41200">
                  <c:v>147.71402236642999</c:v>
                </c:pt>
                <c:pt idx="41201">
                  <c:v>147.73952999995501</c:v>
                </c:pt>
                <c:pt idx="41202">
                  <c:v>147.75917818501401</c:v>
                </c:pt>
                <c:pt idx="41203">
                  <c:v>147.775707220595</c:v>
                </c:pt>
                <c:pt idx="41204">
                  <c:v>147.793208391853</c:v>
                </c:pt>
                <c:pt idx="41205">
                  <c:v>147.81004719603499</c:v>
                </c:pt>
                <c:pt idx="41206">
                  <c:v>147.82310244228</c:v>
                </c:pt>
                <c:pt idx="41207">
                  <c:v>147.83593128678399</c:v>
                </c:pt>
                <c:pt idx="41208">
                  <c:v>147.85056927247001</c:v>
                </c:pt>
                <c:pt idx="41209">
                  <c:v>147.861765281174</c:v>
                </c:pt>
                <c:pt idx="41210">
                  <c:v>147.86867996506399</c:v>
                </c:pt>
                <c:pt idx="41211">
                  <c:v>147.86716088242</c:v>
                </c:pt>
                <c:pt idx="41212">
                  <c:v>147.85885641202501</c:v>
                </c:pt>
                <c:pt idx="41213">
                  <c:v>147.84801762082699</c:v>
                </c:pt>
                <c:pt idx="41214">
                  <c:v>147.833105040372</c:v>
                </c:pt>
                <c:pt idx="41215">
                  <c:v>147.824366072846</c:v>
                </c:pt>
                <c:pt idx="41216">
                  <c:v>147.827556902483</c:v>
                </c:pt>
                <c:pt idx="41217">
                  <c:v>147.84548197215301</c:v>
                </c:pt>
                <c:pt idx="41218">
                  <c:v>147.86543459272599</c:v>
                </c:pt>
                <c:pt idx="41219">
                  <c:v>147.885343632222</c:v>
                </c:pt>
                <c:pt idx="41220">
                  <c:v>147.90580467946</c:v>
                </c:pt>
                <c:pt idx="41221">
                  <c:v>147.92696760753901</c:v>
                </c:pt>
                <c:pt idx="41222">
                  <c:v>147.94423753011</c:v>
                </c:pt>
                <c:pt idx="41223">
                  <c:v>147.96205877070301</c:v>
                </c:pt>
                <c:pt idx="41224">
                  <c:v>147.97595776478099</c:v>
                </c:pt>
                <c:pt idx="41225">
                  <c:v>147.98765136696201</c:v>
                </c:pt>
                <c:pt idx="41226">
                  <c:v>147.99797423747</c:v>
                </c:pt>
                <c:pt idx="41227">
                  <c:v>148.006566555604</c:v>
                </c:pt>
                <c:pt idx="41228">
                  <c:v>148.01860241831699</c:v>
                </c:pt>
                <c:pt idx="41229">
                  <c:v>148.028282607074</c:v>
                </c:pt>
                <c:pt idx="41230">
                  <c:v>148.038219999988</c:v>
                </c:pt>
                <c:pt idx="41231">
                  <c:v>148.03975271776201</c:v>
                </c:pt>
                <c:pt idx="41232">
                  <c:v>148.039399390016</c:v>
                </c:pt>
                <c:pt idx="41233">
                  <c:v>148.04329989725599</c:v>
                </c:pt>
                <c:pt idx="41234">
                  <c:v>148.04786660657999</c:v>
                </c:pt>
                <c:pt idx="41235">
                  <c:v>148.05069188568601</c:v>
                </c:pt>
                <c:pt idx="41236">
                  <c:v>148.05166415478001</c:v>
                </c:pt>
                <c:pt idx="41237">
                  <c:v>148.05233177962401</c:v>
                </c:pt>
                <c:pt idx="41238">
                  <c:v>148.05657722450101</c:v>
                </c:pt>
                <c:pt idx="41239">
                  <c:v>148.065413552596</c:v>
                </c:pt>
                <c:pt idx="41240">
                  <c:v>148.07004511090599</c:v>
                </c:pt>
                <c:pt idx="41241">
                  <c:v>148.07349119231799</c:v>
                </c:pt>
                <c:pt idx="41242">
                  <c:v>148.07881000002001</c:v>
                </c:pt>
                <c:pt idx="41243">
                  <c:v>148.08503044806099</c:v>
                </c:pt>
                <c:pt idx="41244">
                  <c:v>148.08923166301199</c:v>
                </c:pt>
                <c:pt idx="41245">
                  <c:v>148.08916862945799</c:v>
                </c:pt>
                <c:pt idx="41246">
                  <c:v>148.084622104592</c:v>
                </c:pt>
                <c:pt idx="41247">
                  <c:v>148.07703136205399</c:v>
                </c:pt>
                <c:pt idx="41248">
                  <c:v>148.068552099968</c:v>
                </c:pt>
                <c:pt idx="41249">
                  <c:v>148.06118882379499</c:v>
                </c:pt>
                <c:pt idx="41250">
                  <c:v>148.05495958464601</c:v>
                </c:pt>
                <c:pt idx="41251">
                  <c:v>148.047090399643</c:v>
                </c:pt>
                <c:pt idx="41252">
                  <c:v>148.03598482136499</c:v>
                </c:pt>
                <c:pt idx="41253">
                  <c:v>148.02143681517299</c:v>
                </c:pt>
                <c:pt idx="41254">
                  <c:v>148.003414600718</c:v>
                </c:pt>
                <c:pt idx="41255">
                  <c:v>147.98339999999899</c:v>
                </c:pt>
                <c:pt idx="41256">
                  <c:v>147.971607620718</c:v>
                </c:pt>
                <c:pt idx="41257">
                  <c:v>147.96489746687101</c:v>
                </c:pt>
                <c:pt idx="41258">
                  <c:v>147.96435024236999</c:v>
                </c:pt>
                <c:pt idx="41259">
                  <c:v>147.96725635961701</c:v>
                </c:pt>
                <c:pt idx="41260">
                  <c:v>147.972944284248</c:v>
                </c:pt>
                <c:pt idx="41261">
                  <c:v>147.98166021252001</c:v>
                </c:pt>
                <c:pt idx="41262">
                  <c:v>147.99367151028801</c:v>
                </c:pt>
                <c:pt idx="41263">
                  <c:v>148.011405175466</c:v>
                </c:pt>
                <c:pt idx="41264">
                  <c:v>148.03256250336699</c:v>
                </c:pt>
                <c:pt idx="41265">
                  <c:v>148.05105394044099</c:v>
                </c:pt>
                <c:pt idx="41266">
                  <c:v>148.06803909955599</c:v>
                </c:pt>
                <c:pt idx="41267">
                  <c:v>148.081179999998</c:v>
                </c:pt>
                <c:pt idx="41268">
                  <c:v>148.09092947148599</c:v>
                </c:pt>
                <c:pt idx="41269">
                  <c:v>148.09440276122999</c:v>
                </c:pt>
                <c:pt idx="41270">
                  <c:v>148.09376097057299</c:v>
                </c:pt>
                <c:pt idx="41271">
                  <c:v>148.086533585224</c:v>
                </c:pt>
                <c:pt idx="41272">
                  <c:v>148.07328011140899</c:v>
                </c:pt>
                <c:pt idx="41273">
                  <c:v>148.05969594857299</c:v>
                </c:pt>
                <c:pt idx="41274">
                  <c:v>148.051800000013</c:v>
                </c:pt>
                <c:pt idx="41275">
                  <c:v>148.042591958348</c:v>
                </c:pt>
                <c:pt idx="41276">
                  <c:v>148.01353000006</c:v>
                </c:pt>
                <c:pt idx="41277">
                  <c:v>148.0116165339</c:v>
                </c:pt>
                <c:pt idx="41278">
                  <c:v>147.993093127561</c:v>
                </c:pt>
                <c:pt idx="41279">
                  <c:v>147.972890361597</c:v>
                </c:pt>
                <c:pt idx="41280">
                  <c:v>147.95592000004399</c:v>
                </c:pt>
                <c:pt idx="41281">
                  <c:v>147.934902040976</c:v>
                </c:pt>
                <c:pt idx="41282">
                  <c:v>147.92621408600999</c:v>
                </c:pt>
                <c:pt idx="41283">
                  <c:v>147.91498143177</c:v>
                </c:pt>
                <c:pt idx="41284">
                  <c:v>147.902776124035</c:v>
                </c:pt>
                <c:pt idx="41285">
                  <c:v>147.89353715687801</c:v>
                </c:pt>
                <c:pt idx="41286">
                  <c:v>147.891741619817</c:v>
                </c:pt>
                <c:pt idx="41287">
                  <c:v>147.899071331692</c:v>
                </c:pt>
                <c:pt idx="41288">
                  <c:v>147.907907665436</c:v>
                </c:pt>
                <c:pt idx="41289">
                  <c:v>147.917505323939</c:v>
                </c:pt>
                <c:pt idx="41290">
                  <c:v>147.924085311889</c:v>
                </c:pt>
                <c:pt idx="41291">
                  <c:v>147.926961313118</c:v>
                </c:pt>
                <c:pt idx="41292">
                  <c:v>147.92190751075199</c:v>
                </c:pt>
                <c:pt idx="41293">
                  <c:v>147.914249999958</c:v>
                </c:pt>
                <c:pt idx="41294">
                  <c:v>147.90813661294001</c:v>
                </c:pt>
                <c:pt idx="41295">
                  <c:v>147.90280285517301</c:v>
                </c:pt>
                <c:pt idx="41296">
                  <c:v>147.900401640399</c:v>
                </c:pt>
                <c:pt idx="41297">
                  <c:v>147.90052365235701</c:v>
                </c:pt>
                <c:pt idx="41298">
                  <c:v>147.90183834535301</c:v>
                </c:pt>
                <c:pt idx="41299">
                  <c:v>147.907172857483</c:v>
                </c:pt>
                <c:pt idx="41300">
                  <c:v>147.917359345074</c:v>
                </c:pt>
                <c:pt idx="41301">
                  <c:v>147.92382586936199</c:v>
                </c:pt>
                <c:pt idx="41302">
                  <c:v>147.937876059026</c:v>
                </c:pt>
                <c:pt idx="41303">
                  <c:v>147.953632275122</c:v>
                </c:pt>
                <c:pt idx="41304">
                  <c:v>147.96992177628499</c:v>
                </c:pt>
                <c:pt idx="41305">
                  <c:v>147.98634000000101</c:v>
                </c:pt>
                <c:pt idx="41306">
                  <c:v>147.99667613442901</c:v>
                </c:pt>
                <c:pt idx="41307">
                  <c:v>148.00934010975899</c:v>
                </c:pt>
                <c:pt idx="41308">
                  <c:v>148.027327901907</c:v>
                </c:pt>
                <c:pt idx="41309">
                  <c:v>148.04733165088001</c:v>
                </c:pt>
                <c:pt idx="41310">
                  <c:v>148.063515445126</c:v>
                </c:pt>
                <c:pt idx="41311">
                  <c:v>148.07465415048901</c:v>
                </c:pt>
                <c:pt idx="41312">
                  <c:v>148.08502512688699</c:v>
                </c:pt>
                <c:pt idx="41313">
                  <c:v>148.093340742344</c:v>
                </c:pt>
                <c:pt idx="41314">
                  <c:v>148.09941273395</c:v>
                </c:pt>
                <c:pt idx="41315">
                  <c:v>148.099201688221</c:v>
                </c:pt>
                <c:pt idx="41316">
                  <c:v>148.10050293961899</c:v>
                </c:pt>
                <c:pt idx="41317">
                  <c:v>148.10257999997901</c:v>
                </c:pt>
                <c:pt idx="41318">
                  <c:v>148.103157842217</c:v>
                </c:pt>
                <c:pt idx="41319">
                  <c:v>148.09888334924199</c:v>
                </c:pt>
                <c:pt idx="41320">
                  <c:v>148.08205682429301</c:v>
                </c:pt>
                <c:pt idx="41321">
                  <c:v>148.05134087655199</c:v>
                </c:pt>
                <c:pt idx="41322">
                  <c:v>148.03723210449201</c:v>
                </c:pt>
                <c:pt idx="41323">
                  <c:v>148.026133787324</c:v>
                </c:pt>
                <c:pt idx="41324">
                  <c:v>148.01799200684101</c:v>
                </c:pt>
                <c:pt idx="41325">
                  <c:v>148.01025424828501</c:v>
                </c:pt>
                <c:pt idx="41326">
                  <c:v>147.997912474489</c:v>
                </c:pt>
                <c:pt idx="41327">
                  <c:v>147.98869000002401</c:v>
                </c:pt>
                <c:pt idx="41328">
                  <c:v>147.981673849955</c:v>
                </c:pt>
                <c:pt idx="41329">
                  <c:v>147.973493697609</c:v>
                </c:pt>
                <c:pt idx="41330">
                  <c:v>147.969992927573</c:v>
                </c:pt>
                <c:pt idx="41331">
                  <c:v>147.96342593834601</c:v>
                </c:pt>
                <c:pt idx="41332">
                  <c:v>147.95631850791699</c:v>
                </c:pt>
                <c:pt idx="41333">
                  <c:v>147.948538407966</c:v>
                </c:pt>
                <c:pt idx="41334">
                  <c:v>147.94139190266401</c:v>
                </c:pt>
                <c:pt idx="41335">
                  <c:v>147.93728810407001</c:v>
                </c:pt>
                <c:pt idx="41336">
                  <c:v>147.93527542201701</c:v>
                </c:pt>
                <c:pt idx="41337">
                  <c:v>147.93247007346699</c:v>
                </c:pt>
                <c:pt idx="41338">
                  <c:v>147.92923791489901</c:v>
                </c:pt>
                <c:pt idx="41339">
                  <c:v>147.93492061076699</c:v>
                </c:pt>
                <c:pt idx="41340">
                  <c:v>147.943137378834</c:v>
                </c:pt>
                <c:pt idx="41341">
                  <c:v>147.953449999957</c:v>
                </c:pt>
                <c:pt idx="41342">
                  <c:v>147.96937140248099</c:v>
                </c:pt>
                <c:pt idx="41343">
                  <c:v>147.98196817767001</c:v>
                </c:pt>
                <c:pt idx="41344">
                  <c:v>147.99258657704499</c:v>
                </c:pt>
                <c:pt idx="41345">
                  <c:v>148.00369978601901</c:v>
                </c:pt>
                <c:pt idx="41346">
                  <c:v>148.01707744811301</c:v>
                </c:pt>
                <c:pt idx="41347">
                  <c:v>148.028489540865</c:v>
                </c:pt>
                <c:pt idx="41348">
                  <c:v>148.035848752731</c:v>
                </c:pt>
                <c:pt idx="41349">
                  <c:v>148.03894720278899</c:v>
                </c:pt>
                <c:pt idx="41350">
                  <c:v>148.04054616695399</c:v>
                </c:pt>
                <c:pt idx="41351">
                  <c:v>148.03513000000001</c:v>
                </c:pt>
                <c:pt idx="41352">
                  <c:v>148.022001914264</c:v>
                </c:pt>
                <c:pt idx="41353">
                  <c:v>148.00762424913799</c:v>
                </c:pt>
                <c:pt idx="41354">
                  <c:v>147.99455701876599</c:v>
                </c:pt>
                <c:pt idx="41355">
                  <c:v>147.98905208126399</c:v>
                </c:pt>
                <c:pt idx="41356">
                  <c:v>147.99157770034901</c:v>
                </c:pt>
                <c:pt idx="41357">
                  <c:v>147.99983408400001</c:v>
                </c:pt>
                <c:pt idx="41358">
                  <c:v>148.01028780557499</c:v>
                </c:pt>
                <c:pt idx="41359">
                  <c:v>148.02101443646399</c:v>
                </c:pt>
                <c:pt idx="41360">
                  <c:v>148.02734786469199</c:v>
                </c:pt>
                <c:pt idx="41361">
                  <c:v>148.02799728757</c:v>
                </c:pt>
                <c:pt idx="41362">
                  <c:v>148.03033482095</c:v>
                </c:pt>
                <c:pt idx="41363">
                  <c:v>148.036143893435</c:v>
                </c:pt>
                <c:pt idx="41364">
                  <c:v>148.04498583861101</c:v>
                </c:pt>
                <c:pt idx="41365">
                  <c:v>148.05070000001899</c:v>
                </c:pt>
                <c:pt idx="41366">
                  <c:v>148.05458515082</c:v>
                </c:pt>
                <c:pt idx="41367">
                  <c:v>148.05897931934399</c:v>
                </c:pt>
                <c:pt idx="41368">
                  <c:v>148.06774534009401</c:v>
                </c:pt>
                <c:pt idx="41369">
                  <c:v>148.071634497042</c:v>
                </c:pt>
                <c:pt idx="41370">
                  <c:v>148.075345524292</c:v>
                </c:pt>
                <c:pt idx="41371">
                  <c:v>148.08434023083501</c:v>
                </c:pt>
                <c:pt idx="41372">
                  <c:v>148.09167372993599</c:v>
                </c:pt>
                <c:pt idx="41373">
                  <c:v>148.091069417857</c:v>
                </c:pt>
                <c:pt idx="41374">
                  <c:v>148.090909999997</c:v>
                </c:pt>
                <c:pt idx="41375">
                  <c:v>148.09052437701999</c:v>
                </c:pt>
                <c:pt idx="41376">
                  <c:v>148.08774999996101</c:v>
                </c:pt>
                <c:pt idx="41377">
                  <c:v>148.087724360614</c:v>
                </c:pt>
                <c:pt idx="41378">
                  <c:v>148.08706999994499</c:v>
                </c:pt>
                <c:pt idx="41379">
                  <c:v>148.091619530581</c:v>
                </c:pt>
                <c:pt idx="41380">
                  <c:v>148.093344697145</c:v>
                </c:pt>
                <c:pt idx="41381">
                  <c:v>148.09501300675399</c:v>
                </c:pt>
                <c:pt idx="41382">
                  <c:v>148.09856099831899</c:v>
                </c:pt>
                <c:pt idx="41383">
                  <c:v>148.10344371650999</c:v>
                </c:pt>
                <c:pt idx="41384">
                  <c:v>148.11071230726199</c:v>
                </c:pt>
                <c:pt idx="41385">
                  <c:v>148.11910508489899</c:v>
                </c:pt>
                <c:pt idx="41386">
                  <c:v>148.12484246155</c:v>
                </c:pt>
                <c:pt idx="41387">
                  <c:v>148.12630449108801</c:v>
                </c:pt>
                <c:pt idx="41388">
                  <c:v>148.11997699817601</c:v>
                </c:pt>
                <c:pt idx="41389">
                  <c:v>148.114233729722</c:v>
                </c:pt>
                <c:pt idx="41390">
                  <c:v>148.10891659890601</c:v>
                </c:pt>
                <c:pt idx="41391">
                  <c:v>148.09749267348801</c:v>
                </c:pt>
                <c:pt idx="41392">
                  <c:v>148.08902185154199</c:v>
                </c:pt>
                <c:pt idx="41393">
                  <c:v>148.08312999998799</c:v>
                </c:pt>
                <c:pt idx="41394">
                  <c:v>148.07580727586901</c:v>
                </c:pt>
                <c:pt idx="41395">
                  <c:v>148.06937339873701</c:v>
                </c:pt>
                <c:pt idx="41396">
                  <c:v>148.060412850403</c:v>
                </c:pt>
                <c:pt idx="41397">
                  <c:v>148.05005872233801</c:v>
                </c:pt>
                <c:pt idx="41398">
                  <c:v>148.04030852806301</c:v>
                </c:pt>
                <c:pt idx="41399">
                  <c:v>148.03296481702799</c:v>
                </c:pt>
                <c:pt idx="41400">
                  <c:v>148.024793973854</c:v>
                </c:pt>
                <c:pt idx="41401">
                  <c:v>148.01420393402699</c:v>
                </c:pt>
                <c:pt idx="41402">
                  <c:v>148.00315732882601</c:v>
                </c:pt>
                <c:pt idx="41403">
                  <c:v>147.99584552365999</c:v>
                </c:pt>
                <c:pt idx="41404">
                  <c:v>147.986616935385</c:v>
                </c:pt>
                <c:pt idx="41405">
                  <c:v>147.98157999995499</c:v>
                </c:pt>
                <c:pt idx="41406">
                  <c:v>147.96911502653401</c:v>
                </c:pt>
                <c:pt idx="41407">
                  <c:v>147.95432045762399</c:v>
                </c:pt>
                <c:pt idx="41408">
                  <c:v>147.93818714261101</c:v>
                </c:pt>
                <c:pt idx="41409">
                  <c:v>147.92685156152399</c:v>
                </c:pt>
                <c:pt idx="41410">
                  <c:v>147.91942372136899</c:v>
                </c:pt>
                <c:pt idx="41411">
                  <c:v>147.912238286492</c:v>
                </c:pt>
                <c:pt idx="41412">
                  <c:v>147.90454875174399</c:v>
                </c:pt>
                <c:pt idx="41413">
                  <c:v>147.90268010196601</c:v>
                </c:pt>
                <c:pt idx="41414">
                  <c:v>147.90275994401699</c:v>
                </c:pt>
                <c:pt idx="41415">
                  <c:v>147.89961013636</c:v>
                </c:pt>
                <c:pt idx="41416">
                  <c:v>147.89739389510899</c:v>
                </c:pt>
                <c:pt idx="41417">
                  <c:v>147.89103733069001</c:v>
                </c:pt>
                <c:pt idx="41418">
                  <c:v>147.88341098110399</c:v>
                </c:pt>
                <c:pt idx="41419">
                  <c:v>147.875755614761</c:v>
                </c:pt>
                <c:pt idx="41420">
                  <c:v>147.86487999998599</c:v>
                </c:pt>
                <c:pt idx="41421">
                  <c:v>147.85758913748001</c:v>
                </c:pt>
                <c:pt idx="41422">
                  <c:v>147.85070924568601</c:v>
                </c:pt>
                <c:pt idx="41423">
                  <c:v>147.85043600835701</c:v>
                </c:pt>
                <c:pt idx="41424">
                  <c:v>147.85716681972099</c:v>
                </c:pt>
                <c:pt idx="41425">
                  <c:v>147.86818775121699</c:v>
                </c:pt>
                <c:pt idx="41426">
                  <c:v>147.88001463414801</c:v>
                </c:pt>
                <c:pt idx="41427">
                  <c:v>147.88978034343199</c:v>
                </c:pt>
                <c:pt idx="41428">
                  <c:v>147.90190953620299</c:v>
                </c:pt>
                <c:pt idx="41429">
                  <c:v>147.92188616356901</c:v>
                </c:pt>
                <c:pt idx="41430">
                  <c:v>147.92942647653899</c:v>
                </c:pt>
                <c:pt idx="41431">
                  <c:v>147.938038668563</c:v>
                </c:pt>
                <c:pt idx="41432">
                  <c:v>147.939742044936</c:v>
                </c:pt>
                <c:pt idx="41433">
                  <c:v>147.94114683172501</c:v>
                </c:pt>
                <c:pt idx="41434">
                  <c:v>147.93944999996</c:v>
                </c:pt>
                <c:pt idx="41435">
                  <c:v>147.93718967899801</c:v>
                </c:pt>
                <c:pt idx="41436">
                  <c:v>147.933061026312</c:v>
                </c:pt>
                <c:pt idx="41437">
                  <c:v>147.92814398327101</c:v>
                </c:pt>
                <c:pt idx="41438">
                  <c:v>147.91982481116301</c:v>
                </c:pt>
                <c:pt idx="41439">
                  <c:v>147.90727800835299</c:v>
                </c:pt>
                <c:pt idx="41440">
                  <c:v>147.897023364349</c:v>
                </c:pt>
                <c:pt idx="41441">
                  <c:v>147.89299196557701</c:v>
                </c:pt>
                <c:pt idx="41442">
                  <c:v>147.88991424816501</c:v>
                </c:pt>
                <c:pt idx="41443">
                  <c:v>147.88985125393799</c:v>
                </c:pt>
                <c:pt idx="41444">
                  <c:v>147.89019999999999</c:v>
                </c:pt>
                <c:pt idx="41445">
                  <c:v>147.890244183193</c:v>
                </c:pt>
                <c:pt idx="41446">
                  <c:v>147.89281000005499</c:v>
                </c:pt>
                <c:pt idx="41447">
                  <c:v>147.89165564944599</c:v>
                </c:pt>
                <c:pt idx="41448">
                  <c:v>147.89039617646699</c:v>
                </c:pt>
                <c:pt idx="41449">
                  <c:v>147.890281931792</c:v>
                </c:pt>
                <c:pt idx="41450">
                  <c:v>147.89277577421001</c:v>
                </c:pt>
                <c:pt idx="41451">
                  <c:v>147.898120896374</c:v>
                </c:pt>
                <c:pt idx="41452">
                  <c:v>147.90218565015201</c:v>
                </c:pt>
                <c:pt idx="41453">
                  <c:v>147.90026251541801</c:v>
                </c:pt>
                <c:pt idx="41454">
                  <c:v>147.89364230611201</c:v>
                </c:pt>
                <c:pt idx="41455">
                  <c:v>147.88672941056601</c:v>
                </c:pt>
                <c:pt idx="41456">
                  <c:v>147.87361060655499</c:v>
                </c:pt>
                <c:pt idx="41457">
                  <c:v>147.85312046778199</c:v>
                </c:pt>
                <c:pt idx="41458">
                  <c:v>147.83743000001201</c:v>
                </c:pt>
                <c:pt idx="41459">
                  <c:v>147.82663052631199</c:v>
                </c:pt>
                <c:pt idx="41460">
                  <c:v>147.82212596246899</c:v>
                </c:pt>
                <c:pt idx="41461">
                  <c:v>147.82471704191701</c:v>
                </c:pt>
                <c:pt idx="41462">
                  <c:v>147.82774084172601</c:v>
                </c:pt>
                <c:pt idx="41463">
                  <c:v>147.82518643520601</c:v>
                </c:pt>
                <c:pt idx="41464">
                  <c:v>147.81974463211299</c:v>
                </c:pt>
                <c:pt idx="41465">
                  <c:v>147.81718661508799</c:v>
                </c:pt>
                <c:pt idx="41466">
                  <c:v>147.81397804160801</c:v>
                </c:pt>
                <c:pt idx="41467">
                  <c:v>147.818499345107</c:v>
                </c:pt>
                <c:pt idx="41468">
                  <c:v>147.818231834508</c:v>
                </c:pt>
                <c:pt idx="41469">
                  <c:v>147.81823503435101</c:v>
                </c:pt>
                <c:pt idx="41470">
                  <c:v>147.824250000023</c:v>
                </c:pt>
                <c:pt idx="41471">
                  <c:v>147.828312299304</c:v>
                </c:pt>
                <c:pt idx="41472">
                  <c:v>147.82985259595799</c:v>
                </c:pt>
                <c:pt idx="41473">
                  <c:v>147.82640429783501</c:v>
                </c:pt>
                <c:pt idx="41474">
                  <c:v>147.81806538261901</c:v>
                </c:pt>
                <c:pt idx="41475">
                  <c:v>147.80536370742101</c:v>
                </c:pt>
                <c:pt idx="41476">
                  <c:v>147.79266820908001</c:v>
                </c:pt>
                <c:pt idx="41477">
                  <c:v>147.78055669224699</c:v>
                </c:pt>
                <c:pt idx="41478">
                  <c:v>147.768956618088</c:v>
                </c:pt>
                <c:pt idx="41479">
                  <c:v>147.764822041234</c:v>
                </c:pt>
                <c:pt idx="41480">
                  <c:v>147.76696372737001</c:v>
                </c:pt>
                <c:pt idx="41481">
                  <c:v>147.775837189979</c:v>
                </c:pt>
                <c:pt idx="41482">
                  <c:v>147.78395892819</c:v>
                </c:pt>
                <c:pt idx="41483">
                  <c:v>147.78787838206301</c:v>
                </c:pt>
                <c:pt idx="41484">
                  <c:v>147.790830000006</c:v>
                </c:pt>
                <c:pt idx="41485">
                  <c:v>147.79507094514199</c:v>
                </c:pt>
                <c:pt idx="41486">
                  <c:v>147.799652172115</c:v>
                </c:pt>
                <c:pt idx="41487">
                  <c:v>147.80583911649799</c:v>
                </c:pt>
                <c:pt idx="41488">
                  <c:v>147.80912714399801</c:v>
                </c:pt>
                <c:pt idx="41489">
                  <c:v>147.809716253234</c:v>
                </c:pt>
                <c:pt idx="41490">
                  <c:v>147.80967622060501</c:v>
                </c:pt>
                <c:pt idx="41491">
                  <c:v>147.81170615347901</c:v>
                </c:pt>
                <c:pt idx="41492">
                  <c:v>147.81589403842</c:v>
                </c:pt>
                <c:pt idx="41493">
                  <c:v>147.81196378689199</c:v>
                </c:pt>
                <c:pt idx="41494">
                  <c:v>147.805803900417</c:v>
                </c:pt>
                <c:pt idx="41495">
                  <c:v>147.793454704194</c:v>
                </c:pt>
                <c:pt idx="41496">
                  <c:v>147.77541341225501</c:v>
                </c:pt>
                <c:pt idx="41497">
                  <c:v>147.76647876797401</c:v>
                </c:pt>
                <c:pt idx="41498">
                  <c:v>147.761806752377</c:v>
                </c:pt>
                <c:pt idx="41499">
                  <c:v>147.753636659579</c:v>
                </c:pt>
                <c:pt idx="41500">
                  <c:v>147.74603194411401</c:v>
                </c:pt>
                <c:pt idx="41501">
                  <c:v>147.744244515453</c:v>
                </c:pt>
                <c:pt idx="41502">
                  <c:v>147.752426451829</c:v>
                </c:pt>
                <c:pt idx="41503">
                  <c:v>147.76557743487501</c:v>
                </c:pt>
                <c:pt idx="41504">
                  <c:v>147.77487000002</c:v>
                </c:pt>
                <c:pt idx="41505">
                  <c:v>147.789087362494</c:v>
                </c:pt>
                <c:pt idx="41506">
                  <c:v>147.79947258297599</c:v>
                </c:pt>
                <c:pt idx="41507">
                  <c:v>147.815758005421</c:v>
                </c:pt>
                <c:pt idx="41508">
                  <c:v>147.830354163821</c:v>
                </c:pt>
                <c:pt idx="41509">
                  <c:v>147.844490437725</c:v>
                </c:pt>
                <c:pt idx="41510">
                  <c:v>147.85935899419201</c:v>
                </c:pt>
                <c:pt idx="41511">
                  <c:v>147.873487742809</c:v>
                </c:pt>
                <c:pt idx="41512">
                  <c:v>147.88762016966501</c:v>
                </c:pt>
                <c:pt idx="41513">
                  <c:v>147.906222246173</c:v>
                </c:pt>
                <c:pt idx="41514">
                  <c:v>147.91984544782699</c:v>
                </c:pt>
                <c:pt idx="41515">
                  <c:v>147.93046391816799</c:v>
                </c:pt>
                <c:pt idx="41516">
                  <c:v>147.94280999996201</c:v>
                </c:pt>
                <c:pt idx="41517">
                  <c:v>147.95448000001201</c:v>
                </c:pt>
                <c:pt idx="41518">
                  <c:v>147.961966469499</c:v>
                </c:pt>
                <c:pt idx="41519">
                  <c:v>147.969900005097</c:v>
                </c:pt>
                <c:pt idx="41520">
                  <c:v>147.977441203019</c:v>
                </c:pt>
                <c:pt idx="41521">
                  <c:v>147.981734802266</c:v>
                </c:pt>
                <c:pt idx="41522">
                  <c:v>147.98148276654101</c:v>
                </c:pt>
                <c:pt idx="41523">
                  <c:v>147.97949082490399</c:v>
                </c:pt>
                <c:pt idx="41524">
                  <c:v>147.97541242837301</c:v>
                </c:pt>
                <c:pt idx="41525">
                  <c:v>147.96890953184101</c:v>
                </c:pt>
                <c:pt idx="41526">
                  <c:v>147.96355868379399</c:v>
                </c:pt>
                <c:pt idx="41527">
                  <c:v>147.958255375211</c:v>
                </c:pt>
                <c:pt idx="41528">
                  <c:v>147.95446002184099</c:v>
                </c:pt>
                <c:pt idx="41529">
                  <c:v>147.94605627967101</c:v>
                </c:pt>
                <c:pt idx="41530">
                  <c:v>147.94362000002499</c:v>
                </c:pt>
                <c:pt idx="41531">
                  <c:v>147.943711478202</c:v>
                </c:pt>
                <c:pt idx="41532">
                  <c:v>147.93895442087401</c:v>
                </c:pt>
                <c:pt idx="41533">
                  <c:v>147.93268804919401</c:v>
                </c:pt>
                <c:pt idx="41534">
                  <c:v>147.928094877837</c:v>
                </c:pt>
                <c:pt idx="41535">
                  <c:v>147.928094966152</c:v>
                </c:pt>
                <c:pt idx="41536">
                  <c:v>147.93125975302499</c:v>
                </c:pt>
                <c:pt idx="41537">
                  <c:v>147.934507155327</c:v>
                </c:pt>
                <c:pt idx="41538">
                  <c:v>147.936976103669</c:v>
                </c:pt>
                <c:pt idx="41539">
                  <c:v>147.938441785663</c:v>
                </c:pt>
                <c:pt idx="41540">
                  <c:v>147.93965104089</c:v>
                </c:pt>
                <c:pt idx="41541">
                  <c:v>147.94294517954401</c:v>
                </c:pt>
                <c:pt idx="41542">
                  <c:v>147.94322481671</c:v>
                </c:pt>
                <c:pt idx="41543">
                  <c:v>147.945710000063</c:v>
                </c:pt>
                <c:pt idx="41544">
                  <c:v>147.941277132409</c:v>
                </c:pt>
                <c:pt idx="41545">
                  <c:v>147.93821352798699</c:v>
                </c:pt>
                <c:pt idx="41546">
                  <c:v>147.93595182843799</c:v>
                </c:pt>
                <c:pt idx="41547">
                  <c:v>147.93985378720001</c:v>
                </c:pt>
                <c:pt idx="41548">
                  <c:v>147.947489879221</c:v>
                </c:pt>
                <c:pt idx="41549">
                  <c:v>147.95530244876699</c:v>
                </c:pt>
                <c:pt idx="41550">
                  <c:v>147.96444886780199</c:v>
                </c:pt>
                <c:pt idx="41551">
                  <c:v>147.97720567436801</c:v>
                </c:pt>
                <c:pt idx="41552">
                  <c:v>147.98915553175701</c:v>
                </c:pt>
                <c:pt idx="41553">
                  <c:v>147.99974865791199</c:v>
                </c:pt>
                <c:pt idx="41554">
                  <c:v>148.01745341574701</c:v>
                </c:pt>
                <c:pt idx="41555">
                  <c:v>148.02331999998799</c:v>
                </c:pt>
                <c:pt idx="41556">
                  <c:v>148.027027280353</c:v>
                </c:pt>
                <c:pt idx="41557">
                  <c:v>148.03401516053501</c:v>
                </c:pt>
                <c:pt idx="41558">
                  <c:v>148.04306778731899</c:v>
                </c:pt>
                <c:pt idx="41559">
                  <c:v>148.052208694646</c:v>
                </c:pt>
                <c:pt idx="41560">
                  <c:v>148.06020565988399</c:v>
                </c:pt>
                <c:pt idx="41561">
                  <c:v>148.06834903355099</c:v>
                </c:pt>
                <c:pt idx="41562">
                  <c:v>148.075920633962</c:v>
                </c:pt>
                <c:pt idx="41563">
                  <c:v>148.07508718172099</c:v>
                </c:pt>
                <c:pt idx="41564">
                  <c:v>148.06802206878501</c:v>
                </c:pt>
                <c:pt idx="41565">
                  <c:v>148.063308118686</c:v>
                </c:pt>
                <c:pt idx="41566">
                  <c:v>148.05305747844</c:v>
                </c:pt>
                <c:pt idx="41567">
                  <c:v>148.04395000001799</c:v>
                </c:pt>
                <c:pt idx="41568">
                  <c:v>148.029822881385</c:v>
                </c:pt>
                <c:pt idx="41569">
                  <c:v>148.01748861340599</c:v>
                </c:pt>
                <c:pt idx="41570">
                  <c:v>148.001838071701</c:v>
                </c:pt>
                <c:pt idx="41571">
                  <c:v>147.986037006575</c:v>
                </c:pt>
                <c:pt idx="41572">
                  <c:v>147.96819844164699</c:v>
                </c:pt>
                <c:pt idx="41573">
                  <c:v>147.94674756324201</c:v>
                </c:pt>
                <c:pt idx="41574">
                  <c:v>147.92666512425001</c:v>
                </c:pt>
                <c:pt idx="41575">
                  <c:v>147.91245727524799</c:v>
                </c:pt>
                <c:pt idx="41576">
                  <c:v>147.89623220024799</c:v>
                </c:pt>
                <c:pt idx="41577">
                  <c:v>147.873538231309</c:v>
                </c:pt>
                <c:pt idx="41578">
                  <c:v>147.85375801886499</c:v>
                </c:pt>
                <c:pt idx="41579">
                  <c:v>147.84228231840399</c:v>
                </c:pt>
                <c:pt idx="41580">
                  <c:v>147.844860000029</c:v>
                </c:pt>
                <c:pt idx="41581">
                  <c:v>147.84472944138801</c:v>
                </c:pt>
                <c:pt idx="41582">
                  <c:v>147.84383963799101</c:v>
                </c:pt>
                <c:pt idx="41583">
                  <c:v>147.84466013507699</c:v>
                </c:pt>
                <c:pt idx="41584">
                  <c:v>147.84927124744701</c:v>
                </c:pt>
                <c:pt idx="41585">
                  <c:v>147.85383999999601</c:v>
                </c:pt>
                <c:pt idx="41586">
                  <c:v>147.86260543052299</c:v>
                </c:pt>
                <c:pt idx="41587">
                  <c:v>147.88492000004899</c:v>
                </c:pt>
                <c:pt idx="41588">
                  <c:v>147.886978681323</c:v>
                </c:pt>
                <c:pt idx="41589">
                  <c:v>147.90038543438999</c:v>
                </c:pt>
                <c:pt idx="41590">
                  <c:v>147.921591768789</c:v>
                </c:pt>
                <c:pt idx="41591">
                  <c:v>147.94619140671901</c:v>
                </c:pt>
                <c:pt idx="41592">
                  <c:v>147.96955683009</c:v>
                </c:pt>
                <c:pt idx="41593">
                  <c:v>147.99117999994701</c:v>
                </c:pt>
                <c:pt idx="41594">
                  <c:v>148.003532100635</c:v>
                </c:pt>
                <c:pt idx="41595">
                  <c:v>148.01247983333801</c:v>
                </c:pt>
                <c:pt idx="41596">
                  <c:v>148.01987657469701</c:v>
                </c:pt>
                <c:pt idx="41597">
                  <c:v>148.02455565481699</c:v>
                </c:pt>
                <c:pt idx="41598">
                  <c:v>148.02587364678101</c:v>
                </c:pt>
                <c:pt idx="41599">
                  <c:v>148.021424909221</c:v>
                </c:pt>
                <c:pt idx="41600">
                  <c:v>148.00954954089701</c:v>
                </c:pt>
                <c:pt idx="41601">
                  <c:v>147.997857004472</c:v>
                </c:pt>
                <c:pt idx="41602">
                  <c:v>147.98963855448599</c:v>
                </c:pt>
                <c:pt idx="41603">
                  <c:v>147.984641120872</c:v>
                </c:pt>
                <c:pt idx="41604">
                  <c:v>147.980486204931</c:v>
                </c:pt>
                <c:pt idx="41605">
                  <c:v>147.97297194204401</c:v>
                </c:pt>
                <c:pt idx="41606">
                  <c:v>147.966980000023</c:v>
                </c:pt>
                <c:pt idx="41607">
                  <c:v>147.96256531487001</c:v>
                </c:pt>
                <c:pt idx="41608">
                  <c:v>147.95673522264701</c:v>
                </c:pt>
                <c:pt idx="41609">
                  <c:v>147.94809680858901</c:v>
                </c:pt>
                <c:pt idx="41610">
                  <c:v>147.935421304714</c:v>
                </c:pt>
                <c:pt idx="41611">
                  <c:v>147.921842782775</c:v>
                </c:pt>
                <c:pt idx="41612">
                  <c:v>147.902012159446</c:v>
                </c:pt>
                <c:pt idx="41613">
                  <c:v>147.880999230925</c:v>
                </c:pt>
                <c:pt idx="41614">
                  <c:v>147.86222043760301</c:v>
                </c:pt>
                <c:pt idx="41615">
                  <c:v>147.84296144237899</c:v>
                </c:pt>
                <c:pt idx="41616">
                  <c:v>147.82698290690499</c:v>
                </c:pt>
                <c:pt idx="41617">
                  <c:v>147.81327574222701</c:v>
                </c:pt>
                <c:pt idx="41618">
                  <c:v>147.809880000031</c:v>
                </c:pt>
                <c:pt idx="41619">
                  <c:v>147.81296695691299</c:v>
                </c:pt>
                <c:pt idx="41620">
                  <c:v>147.818537633109</c:v>
                </c:pt>
                <c:pt idx="41621">
                  <c:v>147.824822358186</c:v>
                </c:pt>
                <c:pt idx="41622">
                  <c:v>147.83110594397701</c:v>
                </c:pt>
                <c:pt idx="41623">
                  <c:v>147.83712149210001</c:v>
                </c:pt>
                <c:pt idx="41624">
                  <c:v>147.84342707667199</c:v>
                </c:pt>
                <c:pt idx="41625">
                  <c:v>147.85152526042299</c:v>
                </c:pt>
                <c:pt idx="41626">
                  <c:v>147.86141777305701</c:v>
                </c:pt>
                <c:pt idx="41627">
                  <c:v>147.87337882056201</c:v>
                </c:pt>
                <c:pt idx="41628">
                  <c:v>147.88214727046801</c:v>
                </c:pt>
                <c:pt idx="41629">
                  <c:v>147.879684118125</c:v>
                </c:pt>
                <c:pt idx="41630">
                  <c:v>147.878814409168</c:v>
                </c:pt>
                <c:pt idx="41631">
                  <c:v>147.88122176112799</c:v>
                </c:pt>
                <c:pt idx="41632">
                  <c:v>147.886549999978</c:v>
                </c:pt>
                <c:pt idx="41633">
                  <c:v>147.887008045474</c:v>
                </c:pt>
                <c:pt idx="41634">
                  <c:v>147.88887979379899</c:v>
                </c:pt>
                <c:pt idx="41635">
                  <c:v>147.89431163446599</c:v>
                </c:pt>
                <c:pt idx="41636">
                  <c:v>147.90235759624699</c:v>
                </c:pt>
                <c:pt idx="41637">
                  <c:v>147.91023955487</c:v>
                </c:pt>
                <c:pt idx="41638">
                  <c:v>147.917138179159</c:v>
                </c:pt>
                <c:pt idx="41639">
                  <c:v>147.92479461174401</c:v>
                </c:pt>
                <c:pt idx="41640">
                  <c:v>147.93437811546599</c:v>
                </c:pt>
                <c:pt idx="41641">
                  <c:v>147.94277927041199</c:v>
                </c:pt>
                <c:pt idx="41642">
                  <c:v>147.94626999998999</c:v>
                </c:pt>
                <c:pt idx="41643">
                  <c:v>147.94049965783699</c:v>
                </c:pt>
                <c:pt idx="41644">
                  <c:v>147.93571983650901</c:v>
                </c:pt>
                <c:pt idx="41645">
                  <c:v>147.93110387162099</c:v>
                </c:pt>
                <c:pt idx="41646">
                  <c:v>147.925771339438</c:v>
                </c:pt>
                <c:pt idx="41647">
                  <c:v>147.919822698167</c:v>
                </c:pt>
                <c:pt idx="41648">
                  <c:v>147.91638595739099</c:v>
                </c:pt>
                <c:pt idx="41649">
                  <c:v>147.917220225969</c:v>
                </c:pt>
                <c:pt idx="41650">
                  <c:v>147.92493219803401</c:v>
                </c:pt>
                <c:pt idx="41651">
                  <c:v>147.933073180235</c:v>
                </c:pt>
                <c:pt idx="41652">
                  <c:v>147.93149433247601</c:v>
                </c:pt>
                <c:pt idx="41653">
                  <c:v>147.92818304396701</c:v>
                </c:pt>
                <c:pt idx="41654">
                  <c:v>147.93211451174301</c:v>
                </c:pt>
                <c:pt idx="41655">
                  <c:v>147.94328409093799</c:v>
                </c:pt>
                <c:pt idx="41656">
                  <c:v>147.951900000005</c:v>
                </c:pt>
                <c:pt idx="41657">
                  <c:v>147.961681385617</c:v>
                </c:pt>
                <c:pt idx="41658">
                  <c:v>147.96566433759901</c:v>
                </c:pt>
                <c:pt idx="41659">
                  <c:v>147.96928984990299</c:v>
                </c:pt>
                <c:pt idx="41660">
                  <c:v>147.97554278258499</c:v>
                </c:pt>
                <c:pt idx="41661">
                  <c:v>147.981649694743</c:v>
                </c:pt>
                <c:pt idx="41662">
                  <c:v>147.98466746634401</c:v>
                </c:pt>
                <c:pt idx="41663">
                  <c:v>147.98628744397499</c:v>
                </c:pt>
                <c:pt idx="41664">
                  <c:v>147.988584680701</c:v>
                </c:pt>
                <c:pt idx="41665">
                  <c:v>147.98834638563099</c:v>
                </c:pt>
                <c:pt idx="41666">
                  <c:v>147.990526623893</c:v>
                </c:pt>
                <c:pt idx="41667">
                  <c:v>147.991618415537</c:v>
                </c:pt>
                <c:pt idx="41668">
                  <c:v>147.98845999997599</c:v>
                </c:pt>
                <c:pt idx="41669">
                  <c:v>147.98284999999001</c:v>
                </c:pt>
                <c:pt idx="41670">
                  <c:v>147.98498632698701</c:v>
                </c:pt>
                <c:pt idx="41671">
                  <c:v>147.98185022187101</c:v>
                </c:pt>
                <c:pt idx="41672">
                  <c:v>147.979931512332</c:v>
                </c:pt>
                <c:pt idx="41673">
                  <c:v>147.98077356960701</c:v>
                </c:pt>
                <c:pt idx="41674">
                  <c:v>147.98237352985799</c:v>
                </c:pt>
                <c:pt idx="41675">
                  <c:v>147.98454666004099</c:v>
                </c:pt>
                <c:pt idx="41676">
                  <c:v>147.98830763944801</c:v>
                </c:pt>
                <c:pt idx="41677">
                  <c:v>147.99202525938301</c:v>
                </c:pt>
                <c:pt idx="41678">
                  <c:v>147.98857317176399</c:v>
                </c:pt>
                <c:pt idx="41679">
                  <c:v>147.978015993963</c:v>
                </c:pt>
                <c:pt idx="41680">
                  <c:v>147.973351504118</c:v>
                </c:pt>
                <c:pt idx="41681">
                  <c:v>147.97862160005101</c:v>
                </c:pt>
                <c:pt idx="41682">
                  <c:v>147.98475639838</c:v>
                </c:pt>
                <c:pt idx="41683">
                  <c:v>147.98822000000399</c:v>
                </c:pt>
                <c:pt idx="41684">
                  <c:v>147.990614617364</c:v>
                </c:pt>
                <c:pt idx="41685">
                  <c:v>147.99359672029101</c:v>
                </c:pt>
                <c:pt idx="41686">
                  <c:v>148.00007143895201</c:v>
                </c:pt>
                <c:pt idx="41687">
                  <c:v>148.00590729139799</c:v>
                </c:pt>
                <c:pt idx="41688">
                  <c:v>148.01070757305999</c:v>
                </c:pt>
                <c:pt idx="41689">
                  <c:v>148.01580704556301</c:v>
                </c:pt>
                <c:pt idx="41690">
                  <c:v>148.020291312175</c:v>
                </c:pt>
                <c:pt idx="41691">
                  <c:v>148.026859717881</c:v>
                </c:pt>
                <c:pt idx="41692">
                  <c:v>148.034269999982</c:v>
                </c:pt>
                <c:pt idx="41693">
                  <c:v>148.03430851508199</c:v>
                </c:pt>
                <c:pt idx="41694">
                  <c:v>148.04613876222101</c:v>
                </c:pt>
                <c:pt idx="41695">
                  <c:v>148.05636999994201</c:v>
                </c:pt>
                <c:pt idx="41696">
                  <c:v>148.05977783355999</c:v>
                </c:pt>
                <c:pt idx="41697">
                  <c:v>148.06133363959501</c:v>
                </c:pt>
                <c:pt idx="41698">
                  <c:v>148.06379724448999</c:v>
                </c:pt>
                <c:pt idx="41699">
                  <c:v>148.06732254053401</c:v>
                </c:pt>
                <c:pt idx="41700">
                  <c:v>148.06733485073099</c:v>
                </c:pt>
                <c:pt idx="41701">
                  <c:v>148.06579813797501</c:v>
                </c:pt>
                <c:pt idx="41702">
                  <c:v>148.06723401304001</c:v>
                </c:pt>
                <c:pt idx="41703">
                  <c:v>148.06477385650899</c:v>
                </c:pt>
                <c:pt idx="41704">
                  <c:v>148.05859525675001</c:v>
                </c:pt>
                <c:pt idx="41705">
                  <c:v>148.054868271213</c:v>
                </c:pt>
                <c:pt idx="41706">
                  <c:v>148.05061000000501</c:v>
                </c:pt>
                <c:pt idx="41707">
                  <c:v>148.04852217014999</c:v>
                </c:pt>
                <c:pt idx="41708">
                  <c:v>148.04247696062399</c:v>
                </c:pt>
                <c:pt idx="41709">
                  <c:v>148.03648075892301</c:v>
                </c:pt>
                <c:pt idx="41710">
                  <c:v>148.03190015637699</c:v>
                </c:pt>
                <c:pt idx="41711">
                  <c:v>148.029230583817</c:v>
                </c:pt>
                <c:pt idx="41712">
                  <c:v>148.02931249005201</c:v>
                </c:pt>
                <c:pt idx="41713">
                  <c:v>148.03125316170099</c:v>
                </c:pt>
                <c:pt idx="41714">
                  <c:v>148.03184837094301</c:v>
                </c:pt>
                <c:pt idx="41715">
                  <c:v>148.03257799172101</c:v>
                </c:pt>
                <c:pt idx="41716">
                  <c:v>148.02720367703199</c:v>
                </c:pt>
                <c:pt idx="41717">
                  <c:v>148.026400000021</c:v>
                </c:pt>
                <c:pt idx="41718">
                  <c:v>148.02924489604999</c:v>
                </c:pt>
                <c:pt idx="41719">
                  <c:v>148.02981696472</c:v>
                </c:pt>
                <c:pt idx="41720">
                  <c:v>148.03110771217399</c:v>
                </c:pt>
                <c:pt idx="41721">
                  <c:v>148.03335683287301</c:v>
                </c:pt>
                <c:pt idx="41722">
                  <c:v>148.03620831143601</c:v>
                </c:pt>
                <c:pt idx="41723">
                  <c:v>148.042592173386</c:v>
                </c:pt>
                <c:pt idx="41724">
                  <c:v>148.050959893032</c:v>
                </c:pt>
                <c:pt idx="41725">
                  <c:v>148.04765988173801</c:v>
                </c:pt>
                <c:pt idx="41726">
                  <c:v>148.04434987095601</c:v>
                </c:pt>
                <c:pt idx="41727">
                  <c:v>148.04145999998099</c:v>
                </c:pt>
                <c:pt idx="41728">
                  <c:v>148.03488761765001</c:v>
                </c:pt>
                <c:pt idx="41729">
                  <c:v>148.02916305919601</c:v>
                </c:pt>
                <c:pt idx="41730">
                  <c:v>148.02408353261799</c:v>
                </c:pt>
                <c:pt idx="41731">
                  <c:v>148.014885303694</c:v>
                </c:pt>
                <c:pt idx="41732">
                  <c:v>148.0037662732</c:v>
                </c:pt>
                <c:pt idx="41733">
                  <c:v>147.99685398647301</c:v>
                </c:pt>
                <c:pt idx="41734">
                  <c:v>147.992542809193</c:v>
                </c:pt>
                <c:pt idx="41735">
                  <c:v>147.99158820051301</c:v>
                </c:pt>
                <c:pt idx="41736">
                  <c:v>147.99432924447001</c:v>
                </c:pt>
                <c:pt idx="41737">
                  <c:v>147.999699165854</c:v>
                </c:pt>
                <c:pt idx="41738">
                  <c:v>147.99833999997301</c:v>
                </c:pt>
                <c:pt idx="41739">
                  <c:v>147.9960994903</c:v>
                </c:pt>
                <c:pt idx="41740">
                  <c:v>147.99219891855699</c:v>
                </c:pt>
                <c:pt idx="41741">
                  <c:v>147.98644520660901</c:v>
                </c:pt>
                <c:pt idx="41742">
                  <c:v>147.98019271053101</c:v>
                </c:pt>
                <c:pt idx="41743">
                  <c:v>147.97400459796901</c:v>
                </c:pt>
                <c:pt idx="41744">
                  <c:v>147.96786002586401</c:v>
                </c:pt>
                <c:pt idx="41745">
                  <c:v>147.95941982066699</c:v>
                </c:pt>
                <c:pt idx="41746">
                  <c:v>147.94917179226201</c:v>
                </c:pt>
                <c:pt idx="41747">
                  <c:v>147.943693361448</c:v>
                </c:pt>
                <c:pt idx="41748">
                  <c:v>147.94359423937499</c:v>
                </c:pt>
                <c:pt idx="41749">
                  <c:v>147.94554740134299</c:v>
                </c:pt>
                <c:pt idx="41750">
                  <c:v>147.94821945144</c:v>
                </c:pt>
                <c:pt idx="41751">
                  <c:v>147.951511395404</c:v>
                </c:pt>
                <c:pt idx="41752">
                  <c:v>147.95485000002699</c:v>
                </c:pt>
                <c:pt idx="41753">
                  <c:v>147.963645180333</c:v>
                </c:pt>
                <c:pt idx="41754">
                  <c:v>147.97336787615001</c:v>
                </c:pt>
                <c:pt idx="41755">
                  <c:v>147.98151296634501</c:v>
                </c:pt>
                <c:pt idx="41756">
                  <c:v>147.98428229771801</c:v>
                </c:pt>
                <c:pt idx="41757">
                  <c:v>147.980277122095</c:v>
                </c:pt>
                <c:pt idx="41758">
                  <c:v>147.97252053750799</c:v>
                </c:pt>
                <c:pt idx="41759">
                  <c:v>147.958448655083</c:v>
                </c:pt>
                <c:pt idx="41760">
                  <c:v>147.93168888869201</c:v>
                </c:pt>
                <c:pt idx="41761">
                  <c:v>147.91641265435501</c:v>
                </c:pt>
                <c:pt idx="41762">
                  <c:v>147.89809728986799</c:v>
                </c:pt>
                <c:pt idx="41763">
                  <c:v>147.88188793651199</c:v>
                </c:pt>
                <c:pt idx="41764">
                  <c:v>147.86755000003899</c:v>
                </c:pt>
                <c:pt idx="41765">
                  <c:v>147.842491306683</c:v>
                </c:pt>
                <c:pt idx="41766">
                  <c:v>147.82529716701401</c:v>
                </c:pt>
                <c:pt idx="41767">
                  <c:v>147.807511260063</c:v>
                </c:pt>
                <c:pt idx="41768">
                  <c:v>147.79328213945601</c:v>
                </c:pt>
                <c:pt idx="41769">
                  <c:v>147.78254387709401</c:v>
                </c:pt>
                <c:pt idx="41770">
                  <c:v>147.77427815791501</c:v>
                </c:pt>
                <c:pt idx="41771">
                  <c:v>147.769226788873</c:v>
                </c:pt>
                <c:pt idx="41772">
                  <c:v>147.76853825050199</c:v>
                </c:pt>
                <c:pt idx="41773">
                  <c:v>147.774371263158</c:v>
                </c:pt>
                <c:pt idx="41774">
                  <c:v>147.780499866474</c:v>
                </c:pt>
                <c:pt idx="41775">
                  <c:v>147.78459399680301</c:v>
                </c:pt>
                <c:pt idx="41776">
                  <c:v>147.787509999995</c:v>
                </c:pt>
                <c:pt idx="41777">
                  <c:v>147.78777792350601</c:v>
                </c:pt>
                <c:pt idx="41778">
                  <c:v>147.78501561278901</c:v>
                </c:pt>
                <c:pt idx="41779">
                  <c:v>147.78046750660999</c:v>
                </c:pt>
                <c:pt idx="41780">
                  <c:v>147.77766409529099</c:v>
                </c:pt>
                <c:pt idx="41781">
                  <c:v>147.77731078072799</c:v>
                </c:pt>
                <c:pt idx="41782">
                  <c:v>147.77921721457</c:v>
                </c:pt>
                <c:pt idx="41783">
                  <c:v>147.784666762055</c:v>
                </c:pt>
                <c:pt idx="41784">
                  <c:v>147.79073982540899</c:v>
                </c:pt>
                <c:pt idx="41785">
                  <c:v>147.80132367347801</c:v>
                </c:pt>
                <c:pt idx="41786">
                  <c:v>147.81850000003899</c:v>
                </c:pt>
                <c:pt idx="41787">
                  <c:v>147.81969910894401</c:v>
                </c:pt>
                <c:pt idx="41788">
                  <c:v>147.822929312317</c:v>
                </c:pt>
                <c:pt idx="41789">
                  <c:v>147.82790100414201</c:v>
                </c:pt>
                <c:pt idx="41790">
                  <c:v>147.83517366060499</c:v>
                </c:pt>
                <c:pt idx="41791">
                  <c:v>147.84476377083899</c:v>
                </c:pt>
                <c:pt idx="41792">
                  <c:v>147.86065048149999</c:v>
                </c:pt>
                <c:pt idx="41793">
                  <c:v>147.87613000000701</c:v>
                </c:pt>
                <c:pt idx="41794">
                  <c:v>147.87629472916399</c:v>
                </c:pt>
                <c:pt idx="41795">
                  <c:v>147.87742370592699</c:v>
                </c:pt>
                <c:pt idx="41796">
                  <c:v>147.87673999999899</c:v>
                </c:pt>
                <c:pt idx="41797">
                  <c:v>147.876903510083</c:v>
                </c:pt>
                <c:pt idx="41798">
                  <c:v>147.88252751105699</c:v>
                </c:pt>
                <c:pt idx="41799">
                  <c:v>147.89391195632899</c:v>
                </c:pt>
                <c:pt idx="41800">
                  <c:v>147.90964690496099</c:v>
                </c:pt>
                <c:pt idx="41801">
                  <c:v>147.919591168842</c:v>
                </c:pt>
                <c:pt idx="41802">
                  <c:v>147.92689094731401</c:v>
                </c:pt>
                <c:pt idx="41803">
                  <c:v>147.93543539088199</c:v>
                </c:pt>
                <c:pt idx="41804">
                  <c:v>147.94527212067899</c:v>
                </c:pt>
                <c:pt idx="41805">
                  <c:v>147.95554592594701</c:v>
                </c:pt>
                <c:pt idx="41806">
                  <c:v>147.96486399719399</c:v>
                </c:pt>
                <c:pt idx="41807">
                  <c:v>147.96742031516999</c:v>
                </c:pt>
                <c:pt idx="41808">
                  <c:v>147.96692446302501</c:v>
                </c:pt>
                <c:pt idx="41809">
                  <c:v>147.96381305337999</c:v>
                </c:pt>
                <c:pt idx="41810">
                  <c:v>147.96924863563501</c:v>
                </c:pt>
                <c:pt idx="41811">
                  <c:v>147.97157346160199</c:v>
                </c:pt>
                <c:pt idx="41812">
                  <c:v>147.97257224799699</c:v>
                </c:pt>
                <c:pt idx="41813">
                  <c:v>147.9719082778</c:v>
                </c:pt>
                <c:pt idx="41814">
                  <c:v>147.97378278238301</c:v>
                </c:pt>
                <c:pt idx="41815">
                  <c:v>147.979684884043</c:v>
                </c:pt>
                <c:pt idx="41816">
                  <c:v>147.988179146129</c:v>
                </c:pt>
                <c:pt idx="41817">
                  <c:v>147.998607988386</c:v>
                </c:pt>
                <c:pt idx="41818">
                  <c:v>148.01043142418499</c:v>
                </c:pt>
                <c:pt idx="41819">
                  <c:v>148.02113270786199</c:v>
                </c:pt>
                <c:pt idx="41820">
                  <c:v>148.03291237513801</c:v>
                </c:pt>
                <c:pt idx="41821">
                  <c:v>148.043563171263</c:v>
                </c:pt>
                <c:pt idx="41822">
                  <c:v>148.04838317592601</c:v>
                </c:pt>
                <c:pt idx="41823">
                  <c:v>148.05945000001901</c:v>
                </c:pt>
                <c:pt idx="41824">
                  <c:v>148.06455210401799</c:v>
                </c:pt>
                <c:pt idx="41825">
                  <c:v>148.06455178534401</c:v>
                </c:pt>
                <c:pt idx="41826">
                  <c:v>148.06039409359801</c:v>
                </c:pt>
                <c:pt idx="41827">
                  <c:v>148.054356667722</c:v>
                </c:pt>
                <c:pt idx="41828">
                  <c:v>148.04865362665501</c:v>
                </c:pt>
                <c:pt idx="41829">
                  <c:v>148.04238245340599</c:v>
                </c:pt>
                <c:pt idx="41830">
                  <c:v>148.03449571859801</c:v>
                </c:pt>
                <c:pt idx="41831">
                  <c:v>148.03124195075199</c:v>
                </c:pt>
                <c:pt idx="41832">
                  <c:v>148.02632932242199</c:v>
                </c:pt>
                <c:pt idx="41833">
                  <c:v>148.017464408021</c:v>
                </c:pt>
                <c:pt idx="41834">
                  <c:v>148.01590197566799</c:v>
                </c:pt>
                <c:pt idx="41835">
                  <c:v>148.01461785613699</c:v>
                </c:pt>
                <c:pt idx="41836">
                  <c:v>148.01197999996401</c:v>
                </c:pt>
                <c:pt idx="41837">
                  <c:v>148.01367688188799</c:v>
                </c:pt>
                <c:pt idx="41838">
                  <c:v>148.01072173726101</c:v>
                </c:pt>
                <c:pt idx="41839">
                  <c:v>148.00022250000299</c:v>
                </c:pt>
                <c:pt idx="41840">
                  <c:v>147.99328513570299</c:v>
                </c:pt>
                <c:pt idx="41841">
                  <c:v>147.99471810703699</c:v>
                </c:pt>
                <c:pt idx="41842">
                  <c:v>147.99632296436201</c:v>
                </c:pt>
                <c:pt idx="41843">
                  <c:v>147.995341881868</c:v>
                </c:pt>
                <c:pt idx="41844">
                  <c:v>147.99506759421499</c:v>
                </c:pt>
                <c:pt idx="41845">
                  <c:v>147.994364325719</c:v>
                </c:pt>
                <c:pt idx="41846">
                  <c:v>147.992363052993</c:v>
                </c:pt>
                <c:pt idx="41847">
                  <c:v>147.99036999999399</c:v>
                </c:pt>
                <c:pt idx="41848">
                  <c:v>147.98819277307101</c:v>
                </c:pt>
                <c:pt idx="41849">
                  <c:v>147.98306352119599</c:v>
                </c:pt>
                <c:pt idx="41850">
                  <c:v>147.98087317349101</c:v>
                </c:pt>
                <c:pt idx="41851">
                  <c:v>147.97573374162599</c:v>
                </c:pt>
                <c:pt idx="41852">
                  <c:v>147.972232210328</c:v>
                </c:pt>
                <c:pt idx="41853">
                  <c:v>147.973797868303</c:v>
                </c:pt>
                <c:pt idx="41854">
                  <c:v>147.97714833124201</c:v>
                </c:pt>
                <c:pt idx="41855">
                  <c:v>147.97713296125801</c:v>
                </c:pt>
                <c:pt idx="41856">
                  <c:v>147.975577005959</c:v>
                </c:pt>
                <c:pt idx="41857">
                  <c:v>147.97244451341101</c:v>
                </c:pt>
                <c:pt idx="41858">
                  <c:v>147.97139086719599</c:v>
                </c:pt>
                <c:pt idx="41859">
                  <c:v>147.9713390302</c:v>
                </c:pt>
                <c:pt idx="41860">
                  <c:v>147.96851053923001</c:v>
                </c:pt>
                <c:pt idx="41861">
                  <c:v>147.96340567405099</c:v>
                </c:pt>
                <c:pt idx="41862">
                  <c:v>147.96372195744999</c:v>
                </c:pt>
                <c:pt idx="41863">
                  <c:v>147.96634999993799</c:v>
                </c:pt>
                <c:pt idx="41864">
                  <c:v>147.96521859601401</c:v>
                </c:pt>
                <c:pt idx="41865">
                  <c:v>147.958660603027</c:v>
                </c:pt>
                <c:pt idx="41866">
                  <c:v>147.95297530540799</c:v>
                </c:pt>
                <c:pt idx="41867">
                  <c:v>147.94493532477699</c:v>
                </c:pt>
                <c:pt idx="41868">
                  <c:v>147.930351947925</c:v>
                </c:pt>
                <c:pt idx="41869">
                  <c:v>147.91897219669301</c:v>
                </c:pt>
                <c:pt idx="41870">
                  <c:v>147.907052345647</c:v>
                </c:pt>
                <c:pt idx="41871">
                  <c:v>147.89804489186599</c:v>
                </c:pt>
                <c:pt idx="41872">
                  <c:v>147.896386500163</c:v>
                </c:pt>
                <c:pt idx="41873">
                  <c:v>147.89684362994399</c:v>
                </c:pt>
                <c:pt idx="41874">
                  <c:v>147.894969999994</c:v>
                </c:pt>
                <c:pt idx="41875">
                  <c:v>147.896239603217</c:v>
                </c:pt>
                <c:pt idx="41876">
                  <c:v>147.89871224767401</c:v>
                </c:pt>
                <c:pt idx="41877">
                  <c:v>147.90149578103799</c:v>
                </c:pt>
                <c:pt idx="41878">
                  <c:v>147.904804233074</c:v>
                </c:pt>
                <c:pt idx="41879">
                  <c:v>147.91298809905001</c:v>
                </c:pt>
                <c:pt idx="41880">
                  <c:v>147.923946019684</c:v>
                </c:pt>
                <c:pt idx="41881">
                  <c:v>147.93252943860301</c:v>
                </c:pt>
                <c:pt idx="41882">
                  <c:v>147.93960956990901</c:v>
                </c:pt>
                <c:pt idx="41883">
                  <c:v>147.94956681728499</c:v>
                </c:pt>
                <c:pt idx="41884">
                  <c:v>147.95348961010399</c:v>
                </c:pt>
                <c:pt idx="41885">
                  <c:v>147.94999412348901</c:v>
                </c:pt>
                <c:pt idx="41886">
                  <c:v>147.94740903517101</c:v>
                </c:pt>
                <c:pt idx="41887">
                  <c:v>147.94642029366301</c:v>
                </c:pt>
                <c:pt idx="41888">
                  <c:v>147.949509999985</c:v>
                </c:pt>
                <c:pt idx="41889">
                  <c:v>147.952201012589</c:v>
                </c:pt>
                <c:pt idx="41890">
                  <c:v>147.96393210336299</c:v>
                </c:pt>
                <c:pt idx="41891">
                  <c:v>147.97564276025901</c:v>
                </c:pt>
                <c:pt idx="41892">
                  <c:v>147.988770254125</c:v>
                </c:pt>
                <c:pt idx="41893">
                  <c:v>148.00746924210699</c:v>
                </c:pt>
                <c:pt idx="41894">
                  <c:v>148.03477976397801</c:v>
                </c:pt>
                <c:pt idx="41895">
                  <c:v>148.05915636044301</c:v>
                </c:pt>
                <c:pt idx="41896">
                  <c:v>148.08178103533101</c:v>
                </c:pt>
                <c:pt idx="41897">
                  <c:v>148.10500416399501</c:v>
                </c:pt>
                <c:pt idx="41898">
                  <c:v>148.12306143103001</c:v>
                </c:pt>
                <c:pt idx="41899">
                  <c:v>148.135160000025</c:v>
                </c:pt>
                <c:pt idx="41900">
                  <c:v>148.136490301924</c:v>
                </c:pt>
                <c:pt idx="41901">
                  <c:v>148.145755944998</c:v>
                </c:pt>
                <c:pt idx="41902">
                  <c:v>148.15155000002699</c:v>
                </c:pt>
                <c:pt idx="41903">
                  <c:v>148.15212585330099</c:v>
                </c:pt>
                <c:pt idx="41904">
                  <c:v>148.15063774948501</c:v>
                </c:pt>
                <c:pt idx="41905">
                  <c:v>148.14386996872699</c:v>
                </c:pt>
                <c:pt idx="41906">
                  <c:v>148.12809174024699</c:v>
                </c:pt>
                <c:pt idx="41907">
                  <c:v>148.114239833726</c:v>
                </c:pt>
                <c:pt idx="41908">
                  <c:v>148.09902194768199</c:v>
                </c:pt>
                <c:pt idx="41909">
                  <c:v>148.082407775994</c:v>
                </c:pt>
                <c:pt idx="41910">
                  <c:v>148.065030904422</c:v>
                </c:pt>
                <c:pt idx="41911">
                  <c:v>148.05096708715001</c:v>
                </c:pt>
                <c:pt idx="41912">
                  <c:v>148.03619245332001</c:v>
                </c:pt>
                <c:pt idx="41913">
                  <c:v>148.01412116760301</c:v>
                </c:pt>
                <c:pt idx="41914">
                  <c:v>147.99371000002799</c:v>
                </c:pt>
                <c:pt idx="41915">
                  <c:v>147.97870000001799</c:v>
                </c:pt>
                <c:pt idx="41916">
                  <c:v>147.962817896274</c:v>
                </c:pt>
                <c:pt idx="41917">
                  <c:v>147.94892028274501</c:v>
                </c:pt>
                <c:pt idx="41918">
                  <c:v>147.940719322924</c:v>
                </c:pt>
                <c:pt idx="41919">
                  <c:v>147.935706145865</c:v>
                </c:pt>
                <c:pt idx="41920">
                  <c:v>147.93711437901999</c:v>
                </c:pt>
                <c:pt idx="41921">
                  <c:v>147.941769370424</c:v>
                </c:pt>
                <c:pt idx="41922">
                  <c:v>147.94197150116301</c:v>
                </c:pt>
                <c:pt idx="41923">
                  <c:v>147.938442639134</c:v>
                </c:pt>
                <c:pt idx="41924">
                  <c:v>147.936140691785</c:v>
                </c:pt>
                <c:pt idx="41925">
                  <c:v>147.92994732002899</c:v>
                </c:pt>
                <c:pt idx="41926">
                  <c:v>147.92014610020999</c:v>
                </c:pt>
                <c:pt idx="41927">
                  <c:v>147.90896279146901</c:v>
                </c:pt>
                <c:pt idx="41928">
                  <c:v>147.89608820598801</c:v>
                </c:pt>
                <c:pt idx="41929">
                  <c:v>147.889563498482</c:v>
                </c:pt>
                <c:pt idx="41930">
                  <c:v>147.88512000000901</c:v>
                </c:pt>
                <c:pt idx="41931">
                  <c:v>147.88042999995301</c:v>
                </c:pt>
                <c:pt idx="41932">
                  <c:v>147.874125284586</c:v>
                </c:pt>
                <c:pt idx="41933">
                  <c:v>147.87303203002401</c:v>
                </c:pt>
                <c:pt idx="41934">
                  <c:v>147.87016654397101</c:v>
                </c:pt>
                <c:pt idx="41935">
                  <c:v>147.865495090721</c:v>
                </c:pt>
                <c:pt idx="41936">
                  <c:v>147.854091051258</c:v>
                </c:pt>
                <c:pt idx="41937">
                  <c:v>147.837248187532</c:v>
                </c:pt>
                <c:pt idx="41938">
                  <c:v>147.83468998985299</c:v>
                </c:pt>
                <c:pt idx="41939">
                  <c:v>147.839017158269</c:v>
                </c:pt>
                <c:pt idx="41940">
                  <c:v>147.84585999997901</c:v>
                </c:pt>
                <c:pt idx="41941">
                  <c:v>147.84998190732</c:v>
                </c:pt>
                <c:pt idx="41942">
                  <c:v>147.85945424854901</c:v>
                </c:pt>
                <c:pt idx="41943">
                  <c:v>147.87169026414799</c:v>
                </c:pt>
                <c:pt idx="41944">
                  <c:v>147.88637485743001</c:v>
                </c:pt>
                <c:pt idx="41945">
                  <c:v>147.90051587583301</c:v>
                </c:pt>
                <c:pt idx="41946">
                  <c:v>147.911424161528</c:v>
                </c:pt>
                <c:pt idx="41947">
                  <c:v>147.92591347621101</c:v>
                </c:pt>
                <c:pt idx="41948">
                  <c:v>147.94456214417099</c:v>
                </c:pt>
                <c:pt idx="41949">
                  <c:v>147.96070696239801</c:v>
                </c:pt>
                <c:pt idx="41950">
                  <c:v>147.97017619216601</c:v>
                </c:pt>
                <c:pt idx="41951">
                  <c:v>147.973009257646</c:v>
                </c:pt>
                <c:pt idx="41952">
                  <c:v>147.97437635641299</c:v>
                </c:pt>
                <c:pt idx="41953">
                  <c:v>147.97717382816299</c:v>
                </c:pt>
                <c:pt idx="41954">
                  <c:v>147.977903646892</c:v>
                </c:pt>
                <c:pt idx="41955">
                  <c:v>147.98039749437899</c:v>
                </c:pt>
                <c:pt idx="41956">
                  <c:v>147.98155025375101</c:v>
                </c:pt>
                <c:pt idx="41957">
                  <c:v>147.97595546041501</c:v>
                </c:pt>
                <c:pt idx="41958">
                  <c:v>147.968065042972</c:v>
                </c:pt>
                <c:pt idx="41959">
                  <c:v>147.96485222530401</c:v>
                </c:pt>
                <c:pt idx="41960">
                  <c:v>147.96137075482201</c:v>
                </c:pt>
                <c:pt idx="41961">
                  <c:v>147.94947523222299</c:v>
                </c:pt>
                <c:pt idx="41962">
                  <c:v>147.93423346047101</c:v>
                </c:pt>
                <c:pt idx="41963">
                  <c:v>147.92589897562101</c:v>
                </c:pt>
                <c:pt idx="41964">
                  <c:v>147.91846847319101</c:v>
                </c:pt>
                <c:pt idx="41965">
                  <c:v>147.909518861463</c:v>
                </c:pt>
                <c:pt idx="41966">
                  <c:v>147.90156778005601</c:v>
                </c:pt>
                <c:pt idx="41967">
                  <c:v>147.90011999993999</c:v>
                </c:pt>
                <c:pt idx="41968">
                  <c:v>147.90169139135699</c:v>
                </c:pt>
                <c:pt idx="41969">
                  <c:v>147.905725416564</c:v>
                </c:pt>
                <c:pt idx="41970">
                  <c:v>147.91072639282601</c:v>
                </c:pt>
                <c:pt idx="41971">
                  <c:v>147.91720564480201</c:v>
                </c:pt>
                <c:pt idx="41972">
                  <c:v>147.92276641334701</c:v>
                </c:pt>
                <c:pt idx="41973">
                  <c:v>147.92525438315201</c:v>
                </c:pt>
                <c:pt idx="41974">
                  <c:v>147.93223544567999</c:v>
                </c:pt>
                <c:pt idx="41975">
                  <c:v>147.940886531644</c:v>
                </c:pt>
                <c:pt idx="41976">
                  <c:v>147.95258493167799</c:v>
                </c:pt>
                <c:pt idx="41977">
                  <c:v>147.96523600498799</c:v>
                </c:pt>
                <c:pt idx="41978">
                  <c:v>147.984137395142</c:v>
                </c:pt>
                <c:pt idx="41979">
                  <c:v>147.99690542670001</c:v>
                </c:pt>
                <c:pt idx="41980">
                  <c:v>148.00319000003299</c:v>
                </c:pt>
                <c:pt idx="41981">
                  <c:v>148.012444826928</c:v>
                </c:pt>
                <c:pt idx="41982">
                  <c:v>148.022814177085</c:v>
                </c:pt>
                <c:pt idx="41983">
                  <c:v>148.037745335019</c:v>
                </c:pt>
                <c:pt idx="41984">
                  <c:v>148.052017986663</c:v>
                </c:pt>
                <c:pt idx="41985">
                  <c:v>148.06645759544401</c:v>
                </c:pt>
                <c:pt idx="41986">
                  <c:v>148.086257832396</c:v>
                </c:pt>
                <c:pt idx="41987">
                  <c:v>148.106425884218</c:v>
                </c:pt>
                <c:pt idx="41988">
                  <c:v>148.12850602706001</c:v>
                </c:pt>
                <c:pt idx="41989">
                  <c:v>148.14714911539201</c:v>
                </c:pt>
                <c:pt idx="41990">
                  <c:v>148.16456718513999</c:v>
                </c:pt>
                <c:pt idx="41991">
                  <c:v>148.18149061870801</c:v>
                </c:pt>
                <c:pt idx="41992">
                  <c:v>148.19748999999601</c:v>
                </c:pt>
                <c:pt idx="41993">
                  <c:v>148.21005374738201</c:v>
                </c:pt>
                <c:pt idx="41994">
                  <c:v>148.21666894693499</c:v>
                </c:pt>
                <c:pt idx="41995">
                  <c:v>148.22213625919699</c:v>
                </c:pt>
                <c:pt idx="41996">
                  <c:v>148.228670716849</c:v>
                </c:pt>
                <c:pt idx="41997">
                  <c:v>148.23686622738001</c:v>
                </c:pt>
                <c:pt idx="41998">
                  <c:v>148.24250265457701</c:v>
                </c:pt>
                <c:pt idx="41999">
                  <c:v>148.24685036664999</c:v>
                </c:pt>
                <c:pt idx="42000">
                  <c:v>148.255037721457</c:v>
                </c:pt>
                <c:pt idx="42001">
                  <c:v>148.260915302006</c:v>
                </c:pt>
                <c:pt idx="42002">
                  <c:v>148.25736055016401</c:v>
                </c:pt>
                <c:pt idx="42003">
                  <c:v>148.24759247471201</c:v>
                </c:pt>
                <c:pt idx="42004">
                  <c:v>148.24489290015299</c:v>
                </c:pt>
                <c:pt idx="42005">
                  <c:v>148.24379101501299</c:v>
                </c:pt>
                <c:pt idx="42006">
                  <c:v>148.239169999968</c:v>
                </c:pt>
                <c:pt idx="42007">
                  <c:v>148.22630451944801</c:v>
                </c:pt>
                <c:pt idx="42008">
                  <c:v>148.21132117411599</c:v>
                </c:pt>
                <c:pt idx="42009">
                  <c:v>148.20576000001299</c:v>
                </c:pt>
                <c:pt idx="42010">
                  <c:v>148.19117310452799</c:v>
                </c:pt>
                <c:pt idx="42011">
                  <c:v>148.17330431546</c:v>
                </c:pt>
                <c:pt idx="42012">
                  <c:v>148.153888986455</c:v>
                </c:pt>
                <c:pt idx="42013">
                  <c:v>148.13688505627999</c:v>
                </c:pt>
                <c:pt idx="42014">
                  <c:v>148.12652213299901</c:v>
                </c:pt>
                <c:pt idx="42015">
                  <c:v>148.122164030448</c:v>
                </c:pt>
                <c:pt idx="42016">
                  <c:v>148.11602928920101</c:v>
                </c:pt>
                <c:pt idx="42017">
                  <c:v>148.10521155561</c:v>
                </c:pt>
                <c:pt idx="42018">
                  <c:v>148.098682629904</c:v>
                </c:pt>
                <c:pt idx="42019">
                  <c:v>148.09785953641099</c:v>
                </c:pt>
                <c:pt idx="42020">
                  <c:v>148.09873384759601</c:v>
                </c:pt>
                <c:pt idx="42021">
                  <c:v>148.100458447677</c:v>
                </c:pt>
                <c:pt idx="42022">
                  <c:v>148.10182313695901</c:v>
                </c:pt>
                <c:pt idx="42023">
                  <c:v>148.10561167192401</c:v>
                </c:pt>
                <c:pt idx="42024">
                  <c:v>148.11407514749899</c:v>
                </c:pt>
                <c:pt idx="42025">
                  <c:v>148.118534170819</c:v>
                </c:pt>
                <c:pt idx="42026">
                  <c:v>148.120498088521</c:v>
                </c:pt>
                <c:pt idx="42027">
                  <c:v>148.12664310790501</c:v>
                </c:pt>
                <c:pt idx="42028">
                  <c:v>148.13071390227799</c:v>
                </c:pt>
                <c:pt idx="42029">
                  <c:v>148.13073237532501</c:v>
                </c:pt>
                <c:pt idx="42030">
                  <c:v>148.12501999998099</c:v>
                </c:pt>
                <c:pt idx="42031">
                  <c:v>148.112611836469</c:v>
                </c:pt>
                <c:pt idx="42032">
                  <c:v>148.10119535742999</c:v>
                </c:pt>
                <c:pt idx="42033">
                  <c:v>148.08867970081101</c:v>
                </c:pt>
                <c:pt idx="42034">
                  <c:v>148.07693267018999</c:v>
                </c:pt>
                <c:pt idx="42035">
                  <c:v>148.06311284452201</c:v>
                </c:pt>
                <c:pt idx="42036">
                  <c:v>148.04842920686801</c:v>
                </c:pt>
                <c:pt idx="42037">
                  <c:v>148.03782169854699</c:v>
                </c:pt>
                <c:pt idx="42038">
                  <c:v>148.028622347821</c:v>
                </c:pt>
                <c:pt idx="42039">
                  <c:v>148.02065355043499</c:v>
                </c:pt>
                <c:pt idx="42040">
                  <c:v>148.014095566501</c:v>
                </c:pt>
                <c:pt idx="42041">
                  <c:v>148.00886233856301</c:v>
                </c:pt>
                <c:pt idx="42042">
                  <c:v>148.00384999998201</c:v>
                </c:pt>
                <c:pt idx="42043">
                  <c:v>147.994549999958</c:v>
                </c:pt>
                <c:pt idx="42044">
                  <c:v>147.98440195999299</c:v>
                </c:pt>
                <c:pt idx="42045">
                  <c:v>147.98202011428199</c:v>
                </c:pt>
                <c:pt idx="42046">
                  <c:v>147.98386743948001</c:v>
                </c:pt>
                <c:pt idx="42047">
                  <c:v>147.983837401936</c:v>
                </c:pt>
                <c:pt idx="42048">
                  <c:v>147.983507080924</c:v>
                </c:pt>
                <c:pt idx="42049">
                  <c:v>147.98548522846801</c:v>
                </c:pt>
                <c:pt idx="42050">
                  <c:v>147.98429007032101</c:v>
                </c:pt>
                <c:pt idx="42051">
                  <c:v>147.98124625792201</c:v>
                </c:pt>
                <c:pt idx="42052">
                  <c:v>147.98460747112799</c:v>
                </c:pt>
                <c:pt idx="42053">
                  <c:v>147.99281426780399</c:v>
                </c:pt>
                <c:pt idx="42054">
                  <c:v>147.997728777916</c:v>
                </c:pt>
                <c:pt idx="42055">
                  <c:v>148.001105783903</c:v>
                </c:pt>
                <c:pt idx="42056">
                  <c:v>148.00609326615199</c:v>
                </c:pt>
                <c:pt idx="42057">
                  <c:v>148.01474000001201</c:v>
                </c:pt>
                <c:pt idx="42058">
                  <c:v>148.019319426843</c:v>
                </c:pt>
                <c:pt idx="42059">
                  <c:v>148.02684748339101</c:v>
                </c:pt>
                <c:pt idx="42060">
                  <c:v>148.031826696145</c:v>
                </c:pt>
                <c:pt idx="42061">
                  <c:v>148.029710849862</c:v>
                </c:pt>
                <c:pt idx="42062">
                  <c:v>148.020295553778</c:v>
                </c:pt>
                <c:pt idx="42063">
                  <c:v>148.00816136606301</c:v>
                </c:pt>
                <c:pt idx="42064">
                  <c:v>147.99904618261399</c:v>
                </c:pt>
                <c:pt idx="42065">
                  <c:v>147.996581384085</c:v>
                </c:pt>
                <c:pt idx="42066">
                  <c:v>147.996525217401</c:v>
                </c:pt>
                <c:pt idx="42067">
                  <c:v>148.00241642444001</c:v>
                </c:pt>
                <c:pt idx="42068">
                  <c:v>148.007595236209</c:v>
                </c:pt>
                <c:pt idx="42069">
                  <c:v>148.01230379390699</c:v>
                </c:pt>
                <c:pt idx="42070">
                  <c:v>148.01748999999799</c:v>
                </c:pt>
                <c:pt idx="42071">
                  <c:v>148.02251151803901</c:v>
                </c:pt>
                <c:pt idx="42072">
                  <c:v>148.02603995945799</c:v>
                </c:pt>
                <c:pt idx="42073">
                  <c:v>148.02690717601101</c:v>
                </c:pt>
                <c:pt idx="42074">
                  <c:v>148.020584538789</c:v>
                </c:pt>
                <c:pt idx="42075">
                  <c:v>148.01157883966499</c:v>
                </c:pt>
                <c:pt idx="42076">
                  <c:v>148.001916891473</c:v>
                </c:pt>
                <c:pt idx="42077">
                  <c:v>147.990757846414</c:v>
                </c:pt>
                <c:pt idx="42078">
                  <c:v>147.98326816326701</c:v>
                </c:pt>
                <c:pt idx="42079">
                  <c:v>147.97967439855799</c:v>
                </c:pt>
                <c:pt idx="42080">
                  <c:v>147.97546808468101</c:v>
                </c:pt>
                <c:pt idx="42081">
                  <c:v>147.97031496442301</c:v>
                </c:pt>
                <c:pt idx="42082">
                  <c:v>147.96595372217499</c:v>
                </c:pt>
                <c:pt idx="42083">
                  <c:v>147.97102957642301</c:v>
                </c:pt>
                <c:pt idx="42084">
                  <c:v>147.97347120108799</c:v>
                </c:pt>
                <c:pt idx="42085">
                  <c:v>147.99001999996</c:v>
                </c:pt>
                <c:pt idx="42086">
                  <c:v>148.00190387370799</c:v>
                </c:pt>
                <c:pt idx="42087">
                  <c:v>148.01457414390501</c:v>
                </c:pt>
                <c:pt idx="42088">
                  <c:v>148.02999554999101</c:v>
                </c:pt>
                <c:pt idx="42089">
                  <c:v>148.04613066969901</c:v>
                </c:pt>
                <c:pt idx="42090">
                  <c:v>148.05934669594501</c:v>
                </c:pt>
                <c:pt idx="42091">
                  <c:v>148.07113997013499</c:v>
                </c:pt>
                <c:pt idx="42092">
                  <c:v>148.08175009377999</c:v>
                </c:pt>
                <c:pt idx="42093">
                  <c:v>148.090078863017</c:v>
                </c:pt>
                <c:pt idx="42094">
                  <c:v>148.093342813731</c:v>
                </c:pt>
                <c:pt idx="42095">
                  <c:v>148.09441601939</c:v>
                </c:pt>
                <c:pt idx="42096">
                  <c:v>148.09155487228699</c:v>
                </c:pt>
                <c:pt idx="42097">
                  <c:v>148.088776027043</c:v>
                </c:pt>
                <c:pt idx="42098">
                  <c:v>148.08636000003301</c:v>
                </c:pt>
                <c:pt idx="42099">
                  <c:v>148.082176209013</c:v>
                </c:pt>
                <c:pt idx="42100">
                  <c:v>148.06840723026301</c:v>
                </c:pt>
                <c:pt idx="42101">
                  <c:v>148.05229072873399</c:v>
                </c:pt>
                <c:pt idx="42102">
                  <c:v>148.038164766698</c:v>
                </c:pt>
                <c:pt idx="42103">
                  <c:v>148.02974718488599</c:v>
                </c:pt>
                <c:pt idx="42104">
                  <c:v>148.024106358263</c:v>
                </c:pt>
                <c:pt idx="42105">
                  <c:v>148.01812384855501</c:v>
                </c:pt>
                <c:pt idx="42106">
                  <c:v>148.015198733771</c:v>
                </c:pt>
                <c:pt idx="42107">
                  <c:v>148.014615196379</c:v>
                </c:pt>
                <c:pt idx="42108">
                  <c:v>148.01388239264</c:v>
                </c:pt>
                <c:pt idx="42109">
                  <c:v>148.01158808688501</c:v>
                </c:pt>
                <c:pt idx="42110">
                  <c:v>148.008240000039</c:v>
                </c:pt>
                <c:pt idx="42111">
                  <c:v>148.01120725882399</c:v>
                </c:pt>
                <c:pt idx="42112">
                  <c:v>148.01776078400701</c:v>
                </c:pt>
                <c:pt idx="42113">
                  <c:v>148.02148843461899</c:v>
                </c:pt>
                <c:pt idx="42114">
                  <c:v>148.021659577588</c:v>
                </c:pt>
                <c:pt idx="42115">
                  <c:v>148.01719667753201</c:v>
                </c:pt>
                <c:pt idx="42116">
                  <c:v>148.01828062790099</c:v>
                </c:pt>
                <c:pt idx="42117">
                  <c:v>148.01372660352601</c:v>
                </c:pt>
                <c:pt idx="42118">
                  <c:v>148.00965406511401</c:v>
                </c:pt>
                <c:pt idx="42119">
                  <c:v>148.014121180464</c:v>
                </c:pt>
                <c:pt idx="42120">
                  <c:v>148.023511757817</c:v>
                </c:pt>
                <c:pt idx="42121">
                  <c:v>148.03114572430201</c:v>
                </c:pt>
                <c:pt idx="42122">
                  <c:v>148.034052085989</c:v>
                </c:pt>
                <c:pt idx="42123">
                  <c:v>148.02933000001701</c:v>
                </c:pt>
                <c:pt idx="42124">
                  <c:v>148.020107605048</c:v>
                </c:pt>
                <c:pt idx="42125">
                  <c:v>148.01345016199801</c:v>
                </c:pt>
                <c:pt idx="42126">
                  <c:v>148.00474159634101</c:v>
                </c:pt>
                <c:pt idx="42127">
                  <c:v>147.99490965835699</c:v>
                </c:pt>
                <c:pt idx="42128">
                  <c:v>147.98272001569299</c:v>
                </c:pt>
                <c:pt idx="42129">
                  <c:v>147.96762236690299</c:v>
                </c:pt>
                <c:pt idx="42130">
                  <c:v>147.95459465548601</c:v>
                </c:pt>
                <c:pt idx="42131">
                  <c:v>147.94485370474999</c:v>
                </c:pt>
                <c:pt idx="42132">
                  <c:v>147.93418763501001</c:v>
                </c:pt>
                <c:pt idx="42133">
                  <c:v>147.917143656132</c:v>
                </c:pt>
                <c:pt idx="42134">
                  <c:v>147.90327797360001</c:v>
                </c:pt>
                <c:pt idx="42135">
                  <c:v>147.896909999971</c:v>
                </c:pt>
                <c:pt idx="42136">
                  <c:v>147.89021000002899</c:v>
                </c:pt>
                <c:pt idx="42137">
                  <c:v>147.88106713479101</c:v>
                </c:pt>
                <c:pt idx="42138">
                  <c:v>147.870614793096</c:v>
                </c:pt>
                <c:pt idx="42139">
                  <c:v>147.857800906341</c:v>
                </c:pt>
                <c:pt idx="42140">
                  <c:v>147.84719582513</c:v>
                </c:pt>
                <c:pt idx="42141">
                  <c:v>147.841070939839</c:v>
                </c:pt>
                <c:pt idx="42142">
                  <c:v>147.835149432642</c:v>
                </c:pt>
                <c:pt idx="42143">
                  <c:v>147.832316703054</c:v>
                </c:pt>
                <c:pt idx="42144">
                  <c:v>147.826927285701</c:v>
                </c:pt>
                <c:pt idx="42145">
                  <c:v>147.81812987248401</c:v>
                </c:pt>
                <c:pt idx="42146">
                  <c:v>147.81828322174201</c:v>
                </c:pt>
                <c:pt idx="42147">
                  <c:v>147.81999581904</c:v>
                </c:pt>
                <c:pt idx="42148">
                  <c:v>147.821335546125</c:v>
                </c:pt>
                <c:pt idx="42149">
                  <c:v>147.82156606380099</c:v>
                </c:pt>
                <c:pt idx="42150">
                  <c:v>147.82137129462299</c:v>
                </c:pt>
                <c:pt idx="42151">
                  <c:v>147.826473189148</c:v>
                </c:pt>
                <c:pt idx="42152">
                  <c:v>147.837765301042</c:v>
                </c:pt>
                <c:pt idx="42153">
                  <c:v>147.85676582048299</c:v>
                </c:pt>
                <c:pt idx="42154">
                  <c:v>147.88359279201799</c:v>
                </c:pt>
                <c:pt idx="42155">
                  <c:v>147.916337194709</c:v>
                </c:pt>
                <c:pt idx="42156">
                  <c:v>147.93806000002999</c:v>
                </c:pt>
                <c:pt idx="42157">
                  <c:v>147.957665327032</c:v>
                </c:pt>
                <c:pt idx="42158">
                  <c:v>147.975949516931</c:v>
                </c:pt>
                <c:pt idx="42159">
                  <c:v>148.004613552259</c:v>
                </c:pt>
                <c:pt idx="42160">
                  <c:v>148.04002561961099</c:v>
                </c:pt>
                <c:pt idx="42161">
                  <c:v>148.062919029792</c:v>
                </c:pt>
                <c:pt idx="42162">
                  <c:v>148.09024352576199</c:v>
                </c:pt>
                <c:pt idx="42163">
                  <c:v>148.11660571754899</c:v>
                </c:pt>
                <c:pt idx="42164">
                  <c:v>148.13199505940199</c:v>
                </c:pt>
                <c:pt idx="42165">
                  <c:v>148.14293919535501</c:v>
                </c:pt>
                <c:pt idx="42166">
                  <c:v>148.14306891493899</c:v>
                </c:pt>
                <c:pt idx="42167">
                  <c:v>148.14450174504799</c:v>
                </c:pt>
                <c:pt idx="42168">
                  <c:v>148.13612551571799</c:v>
                </c:pt>
                <c:pt idx="42169">
                  <c:v>148.124634756441</c:v>
                </c:pt>
                <c:pt idx="42170">
                  <c:v>148.111788331561</c:v>
                </c:pt>
                <c:pt idx="42171">
                  <c:v>148.10013214913201</c:v>
                </c:pt>
                <c:pt idx="42172">
                  <c:v>148.08718148455</c:v>
                </c:pt>
                <c:pt idx="42173">
                  <c:v>148.071444413244</c:v>
                </c:pt>
                <c:pt idx="42174">
                  <c:v>148.05728297034099</c:v>
                </c:pt>
                <c:pt idx="42175">
                  <c:v>148.04243528394301</c:v>
                </c:pt>
                <c:pt idx="42176">
                  <c:v>148.02463685320799</c:v>
                </c:pt>
                <c:pt idx="42177">
                  <c:v>148.00490000004501</c:v>
                </c:pt>
                <c:pt idx="42178">
                  <c:v>147.99501552817901</c:v>
                </c:pt>
                <c:pt idx="42179">
                  <c:v>147.98026616743201</c:v>
                </c:pt>
                <c:pt idx="42180">
                  <c:v>147.968269430211</c:v>
                </c:pt>
                <c:pt idx="42181">
                  <c:v>147.95788101638701</c:v>
                </c:pt>
                <c:pt idx="42182">
                  <c:v>147.950617458106</c:v>
                </c:pt>
                <c:pt idx="42183">
                  <c:v>147.94806942361399</c:v>
                </c:pt>
                <c:pt idx="42184">
                  <c:v>147.948315259455</c:v>
                </c:pt>
                <c:pt idx="42185">
                  <c:v>147.94604462315999</c:v>
                </c:pt>
                <c:pt idx="42186">
                  <c:v>147.945946420089</c:v>
                </c:pt>
                <c:pt idx="42187">
                  <c:v>147.949145121855</c:v>
                </c:pt>
                <c:pt idx="42188">
                  <c:v>147.94575341705101</c:v>
                </c:pt>
                <c:pt idx="42189">
                  <c:v>147.93903000000799</c:v>
                </c:pt>
                <c:pt idx="42190">
                  <c:v>147.93338759931501</c:v>
                </c:pt>
                <c:pt idx="42191">
                  <c:v>147.93021621072401</c:v>
                </c:pt>
                <c:pt idx="42192">
                  <c:v>147.93083328905399</c:v>
                </c:pt>
                <c:pt idx="42193">
                  <c:v>147.93639656462099</c:v>
                </c:pt>
                <c:pt idx="42194">
                  <c:v>147.94501798614701</c:v>
                </c:pt>
                <c:pt idx="42195">
                  <c:v>147.95673525263999</c:v>
                </c:pt>
                <c:pt idx="42196">
                  <c:v>147.96732426356601</c:v>
                </c:pt>
                <c:pt idx="42197">
                  <c:v>147.97425351997001</c:v>
                </c:pt>
                <c:pt idx="42198">
                  <c:v>147.985040326346</c:v>
                </c:pt>
                <c:pt idx="42199">
                  <c:v>147.99646370408999</c:v>
                </c:pt>
                <c:pt idx="42200">
                  <c:v>148.01824954588801</c:v>
                </c:pt>
                <c:pt idx="42201">
                  <c:v>148.03491239821801</c:v>
                </c:pt>
                <c:pt idx="42202">
                  <c:v>148.05150115575</c:v>
                </c:pt>
                <c:pt idx="42203">
                  <c:v>148.07879999999599</c:v>
                </c:pt>
                <c:pt idx="42204">
                  <c:v>148.08536776178201</c:v>
                </c:pt>
                <c:pt idx="42205">
                  <c:v>148.08920663765801</c:v>
                </c:pt>
                <c:pt idx="42206">
                  <c:v>148.090783576821</c:v>
                </c:pt>
                <c:pt idx="42207">
                  <c:v>148.095300656463</c:v>
                </c:pt>
                <c:pt idx="42208">
                  <c:v>148.10139646855001</c:v>
                </c:pt>
                <c:pt idx="42209">
                  <c:v>148.10512926212701</c:v>
                </c:pt>
                <c:pt idx="42210">
                  <c:v>148.105354138336</c:v>
                </c:pt>
                <c:pt idx="42211">
                  <c:v>148.097740768162</c:v>
                </c:pt>
                <c:pt idx="42212">
                  <c:v>148.09668441519901</c:v>
                </c:pt>
                <c:pt idx="42213">
                  <c:v>148.09681400102201</c:v>
                </c:pt>
                <c:pt idx="42214">
                  <c:v>148.09598000000901</c:v>
                </c:pt>
                <c:pt idx="42215">
                  <c:v>148.09614464723001</c:v>
                </c:pt>
                <c:pt idx="42216">
                  <c:v>148.10382000001701</c:v>
                </c:pt>
                <c:pt idx="42217">
                  <c:v>148.111728082334</c:v>
                </c:pt>
                <c:pt idx="42218">
                  <c:v>148.118269782857</c:v>
                </c:pt>
                <c:pt idx="42219">
                  <c:v>148.12183871718</c:v>
                </c:pt>
                <c:pt idx="42220">
                  <c:v>148.12325600284299</c:v>
                </c:pt>
                <c:pt idx="42221">
                  <c:v>148.12299686270899</c:v>
                </c:pt>
                <c:pt idx="42222">
                  <c:v>148.11947403499201</c:v>
                </c:pt>
                <c:pt idx="42223">
                  <c:v>148.11638352370699</c:v>
                </c:pt>
                <c:pt idx="42224">
                  <c:v>148.111344742147</c:v>
                </c:pt>
                <c:pt idx="42225">
                  <c:v>148.10174204852601</c:v>
                </c:pt>
                <c:pt idx="42226">
                  <c:v>148.09530999998699</c:v>
                </c:pt>
                <c:pt idx="42227">
                  <c:v>148.09298838460299</c:v>
                </c:pt>
                <c:pt idx="42228">
                  <c:v>148.09101561404799</c:v>
                </c:pt>
                <c:pt idx="42229">
                  <c:v>148.090419313735</c:v>
                </c:pt>
                <c:pt idx="42230">
                  <c:v>148.090412701437</c:v>
                </c:pt>
                <c:pt idx="42231">
                  <c:v>148.09247312322699</c:v>
                </c:pt>
                <c:pt idx="42232">
                  <c:v>148.09954707210801</c:v>
                </c:pt>
                <c:pt idx="42233">
                  <c:v>148.108153336317</c:v>
                </c:pt>
                <c:pt idx="42234">
                  <c:v>148.11356552212899</c:v>
                </c:pt>
                <c:pt idx="42235">
                  <c:v>148.119802938921</c:v>
                </c:pt>
                <c:pt idx="42236">
                  <c:v>148.122819999992</c:v>
                </c:pt>
                <c:pt idx="42237">
                  <c:v>148.12544076659</c:v>
                </c:pt>
                <c:pt idx="42238">
                  <c:v>148.125267405421</c:v>
                </c:pt>
                <c:pt idx="42239">
                  <c:v>148.120022812055</c:v>
                </c:pt>
                <c:pt idx="42240">
                  <c:v>148.12480087880201</c:v>
                </c:pt>
                <c:pt idx="42241">
                  <c:v>148.13430988172601</c:v>
                </c:pt>
                <c:pt idx="42242">
                  <c:v>148.14331093957401</c:v>
                </c:pt>
                <c:pt idx="42243">
                  <c:v>148.149614097187</c:v>
                </c:pt>
                <c:pt idx="42244">
                  <c:v>148.15224345731599</c:v>
                </c:pt>
                <c:pt idx="42245">
                  <c:v>148.14597155106401</c:v>
                </c:pt>
                <c:pt idx="42246">
                  <c:v>148.13450272723401</c:v>
                </c:pt>
                <c:pt idx="42247">
                  <c:v>148.11475077922799</c:v>
                </c:pt>
                <c:pt idx="42248">
                  <c:v>148.091869999962</c:v>
                </c:pt>
                <c:pt idx="42249">
                  <c:v>148.08498619341401</c:v>
                </c:pt>
                <c:pt idx="42250">
                  <c:v>148.07445938575901</c:v>
                </c:pt>
                <c:pt idx="42251">
                  <c:v>148.05795438229299</c:v>
                </c:pt>
                <c:pt idx="42252">
                  <c:v>148.03613968366199</c:v>
                </c:pt>
                <c:pt idx="42253">
                  <c:v>148.013912796553</c:v>
                </c:pt>
                <c:pt idx="42254">
                  <c:v>147.993197830029</c:v>
                </c:pt>
                <c:pt idx="42255">
                  <c:v>147.97380246377199</c:v>
                </c:pt>
                <c:pt idx="42256">
                  <c:v>147.955460984637</c:v>
                </c:pt>
                <c:pt idx="42257">
                  <c:v>147.93900218897701</c:v>
                </c:pt>
                <c:pt idx="42258">
                  <c:v>147.926836693924</c:v>
                </c:pt>
                <c:pt idx="42259">
                  <c:v>147.918383908415</c:v>
                </c:pt>
                <c:pt idx="42260">
                  <c:v>147.917219999975</c:v>
                </c:pt>
                <c:pt idx="42261">
                  <c:v>147.92039735228599</c:v>
                </c:pt>
                <c:pt idx="42262">
                  <c:v>147.926063663219</c:v>
                </c:pt>
                <c:pt idx="42263">
                  <c:v>147.932470493903</c:v>
                </c:pt>
                <c:pt idx="42264">
                  <c:v>147.93918090797601</c:v>
                </c:pt>
                <c:pt idx="42265">
                  <c:v>147.94961490497701</c:v>
                </c:pt>
                <c:pt idx="42266">
                  <c:v>147.96316017369699</c:v>
                </c:pt>
                <c:pt idx="42267">
                  <c:v>147.97848486711601</c:v>
                </c:pt>
                <c:pt idx="42268">
                  <c:v>147.99426437555999</c:v>
                </c:pt>
                <c:pt idx="42269">
                  <c:v>148.00619958292199</c:v>
                </c:pt>
                <c:pt idx="42270">
                  <c:v>148.01729679289099</c:v>
                </c:pt>
                <c:pt idx="42271">
                  <c:v>148.03196250819499</c:v>
                </c:pt>
                <c:pt idx="42272">
                  <c:v>148.04464504162999</c:v>
                </c:pt>
                <c:pt idx="42273">
                  <c:v>148.051640820171</c:v>
                </c:pt>
                <c:pt idx="42274">
                  <c:v>148.057590000022</c:v>
                </c:pt>
                <c:pt idx="42275">
                  <c:v>148.06614097608599</c:v>
                </c:pt>
                <c:pt idx="42276">
                  <c:v>148.075087343359</c:v>
                </c:pt>
                <c:pt idx="42277">
                  <c:v>148.082121142174</c:v>
                </c:pt>
                <c:pt idx="42278">
                  <c:v>148.08470869604301</c:v>
                </c:pt>
                <c:pt idx="42279">
                  <c:v>148.08543920758899</c:v>
                </c:pt>
                <c:pt idx="42280">
                  <c:v>148.08897350454001</c:v>
                </c:pt>
                <c:pt idx="42281">
                  <c:v>148.096651085243</c:v>
                </c:pt>
                <c:pt idx="42282">
                  <c:v>148.10471798712501</c:v>
                </c:pt>
                <c:pt idx="42283">
                  <c:v>148.108383169831</c:v>
                </c:pt>
                <c:pt idx="42284">
                  <c:v>148.11399186535701</c:v>
                </c:pt>
                <c:pt idx="42285">
                  <c:v>148.12000896361599</c:v>
                </c:pt>
                <c:pt idx="42286">
                  <c:v>148.12660244526899</c:v>
                </c:pt>
                <c:pt idx="42287">
                  <c:v>148.12935809567</c:v>
                </c:pt>
                <c:pt idx="42288">
                  <c:v>148.13338305247001</c:v>
                </c:pt>
                <c:pt idx="42289">
                  <c:v>148.13484335936499</c:v>
                </c:pt>
                <c:pt idx="42290">
                  <c:v>148.14116999998799</c:v>
                </c:pt>
                <c:pt idx="42291">
                  <c:v>148.143569302993</c:v>
                </c:pt>
                <c:pt idx="42292">
                  <c:v>148.148507266183</c:v>
                </c:pt>
                <c:pt idx="42293">
                  <c:v>148.15229182880199</c:v>
                </c:pt>
                <c:pt idx="42294">
                  <c:v>148.15653825042301</c:v>
                </c:pt>
                <c:pt idx="42295">
                  <c:v>148.162447960207</c:v>
                </c:pt>
                <c:pt idx="42296">
                  <c:v>148.16983060922601</c:v>
                </c:pt>
                <c:pt idx="42297">
                  <c:v>148.178624099985</c:v>
                </c:pt>
                <c:pt idx="42298">
                  <c:v>148.185946028606</c:v>
                </c:pt>
                <c:pt idx="42299">
                  <c:v>148.19255038263799</c:v>
                </c:pt>
                <c:pt idx="42300">
                  <c:v>148.197206084176</c:v>
                </c:pt>
                <c:pt idx="42301">
                  <c:v>148.19882000003599</c:v>
                </c:pt>
                <c:pt idx="42302">
                  <c:v>148.203359773394</c:v>
                </c:pt>
                <c:pt idx="42303">
                  <c:v>148.21172709851101</c:v>
                </c:pt>
                <c:pt idx="42304">
                  <c:v>148.22096574624601</c:v>
                </c:pt>
                <c:pt idx="42305">
                  <c:v>148.222227281214</c:v>
                </c:pt>
                <c:pt idx="42306">
                  <c:v>148.21659184999501</c:v>
                </c:pt>
                <c:pt idx="42307">
                  <c:v>148.20544512341499</c:v>
                </c:pt>
                <c:pt idx="42308">
                  <c:v>148.19323573097299</c:v>
                </c:pt>
                <c:pt idx="42309">
                  <c:v>148.18202047243699</c:v>
                </c:pt>
                <c:pt idx="42310">
                  <c:v>148.17137038312799</c:v>
                </c:pt>
                <c:pt idx="42311">
                  <c:v>148.155784650605</c:v>
                </c:pt>
                <c:pt idx="42312">
                  <c:v>148.137599197154</c:v>
                </c:pt>
                <c:pt idx="42313">
                  <c:v>148.12152598623501</c:v>
                </c:pt>
                <c:pt idx="42314">
                  <c:v>148.111526206056</c:v>
                </c:pt>
                <c:pt idx="42315">
                  <c:v>148.09828806713</c:v>
                </c:pt>
                <c:pt idx="42316">
                  <c:v>148.08655707708701</c:v>
                </c:pt>
                <c:pt idx="42317">
                  <c:v>148.06141868908301</c:v>
                </c:pt>
                <c:pt idx="42318">
                  <c:v>148.02709186727699</c:v>
                </c:pt>
                <c:pt idx="42319">
                  <c:v>147.99591203579899</c:v>
                </c:pt>
                <c:pt idx="42320">
                  <c:v>147.96337701505101</c:v>
                </c:pt>
                <c:pt idx="42321">
                  <c:v>147.94265573220599</c:v>
                </c:pt>
                <c:pt idx="42322">
                  <c:v>147.92966096473799</c:v>
                </c:pt>
                <c:pt idx="42323">
                  <c:v>147.92128714548701</c:v>
                </c:pt>
                <c:pt idx="42324">
                  <c:v>147.91188531296899</c:v>
                </c:pt>
                <c:pt idx="42325">
                  <c:v>147.90247000003799</c:v>
                </c:pt>
                <c:pt idx="42326">
                  <c:v>147.90213477939199</c:v>
                </c:pt>
                <c:pt idx="42327">
                  <c:v>147.89955848989601</c:v>
                </c:pt>
                <c:pt idx="42328">
                  <c:v>147.90276869295201</c:v>
                </c:pt>
                <c:pt idx="42329">
                  <c:v>147.89539419542299</c:v>
                </c:pt>
                <c:pt idx="42330">
                  <c:v>147.88798999999301</c:v>
                </c:pt>
                <c:pt idx="42331">
                  <c:v>147.88156339380799</c:v>
                </c:pt>
                <c:pt idx="42332">
                  <c:v>147.86962639651199</c:v>
                </c:pt>
                <c:pt idx="42333">
                  <c:v>147.860214924796</c:v>
                </c:pt>
                <c:pt idx="42334">
                  <c:v>147.852885961868</c:v>
                </c:pt>
                <c:pt idx="42335">
                  <c:v>147.84288176080301</c:v>
                </c:pt>
                <c:pt idx="42336">
                  <c:v>147.83612838861799</c:v>
                </c:pt>
                <c:pt idx="42337">
                  <c:v>147.83623564082799</c:v>
                </c:pt>
                <c:pt idx="42338">
                  <c:v>147.84465883797299</c:v>
                </c:pt>
                <c:pt idx="42339">
                  <c:v>147.84848084284499</c:v>
                </c:pt>
                <c:pt idx="42340">
                  <c:v>147.85785000000001</c:v>
                </c:pt>
                <c:pt idx="42341">
                  <c:v>147.86403932130401</c:v>
                </c:pt>
                <c:pt idx="42342">
                  <c:v>147.875964408832</c:v>
                </c:pt>
                <c:pt idx="42343">
                  <c:v>147.89038371127899</c:v>
                </c:pt>
                <c:pt idx="42344">
                  <c:v>147.90535523103401</c:v>
                </c:pt>
                <c:pt idx="42345">
                  <c:v>147.916774892711</c:v>
                </c:pt>
                <c:pt idx="42346">
                  <c:v>147.92664306009499</c:v>
                </c:pt>
                <c:pt idx="42347">
                  <c:v>147.937717424314</c:v>
                </c:pt>
                <c:pt idx="42348">
                  <c:v>147.945958886819</c:v>
                </c:pt>
                <c:pt idx="42349">
                  <c:v>147.956148760562</c:v>
                </c:pt>
                <c:pt idx="42350">
                  <c:v>147.96295568948401</c:v>
                </c:pt>
                <c:pt idx="42351">
                  <c:v>147.965947235832</c:v>
                </c:pt>
                <c:pt idx="42352">
                  <c:v>147.96476999997299</c:v>
                </c:pt>
                <c:pt idx="42353">
                  <c:v>147.960432579279</c:v>
                </c:pt>
                <c:pt idx="42354">
                  <c:v>147.95273563635001</c:v>
                </c:pt>
                <c:pt idx="42355">
                  <c:v>147.94377776309199</c:v>
                </c:pt>
                <c:pt idx="42356">
                  <c:v>147.93456630382201</c:v>
                </c:pt>
                <c:pt idx="42357">
                  <c:v>147.92705908940999</c:v>
                </c:pt>
                <c:pt idx="42358">
                  <c:v>147.924519363748</c:v>
                </c:pt>
                <c:pt idx="42359">
                  <c:v>147.92562788613901</c:v>
                </c:pt>
                <c:pt idx="42360">
                  <c:v>147.92744818699799</c:v>
                </c:pt>
                <c:pt idx="42361">
                  <c:v>147.92634420587899</c:v>
                </c:pt>
                <c:pt idx="42362">
                  <c:v>147.92486860057701</c:v>
                </c:pt>
                <c:pt idx="42363">
                  <c:v>147.91939759819201</c:v>
                </c:pt>
                <c:pt idx="42364">
                  <c:v>147.91156301994101</c:v>
                </c:pt>
                <c:pt idx="42365">
                  <c:v>147.913789999974</c:v>
                </c:pt>
                <c:pt idx="42366">
                  <c:v>147.91641112663399</c:v>
                </c:pt>
                <c:pt idx="42367">
                  <c:v>147.91906188428101</c:v>
                </c:pt>
                <c:pt idx="42368">
                  <c:v>147.920740552464</c:v>
                </c:pt>
                <c:pt idx="42369">
                  <c:v>147.924586328537</c:v>
                </c:pt>
                <c:pt idx="42370">
                  <c:v>147.928539434821</c:v>
                </c:pt>
                <c:pt idx="42371">
                  <c:v>147.93094692503499</c:v>
                </c:pt>
                <c:pt idx="42372">
                  <c:v>147.932513596554</c:v>
                </c:pt>
                <c:pt idx="42373">
                  <c:v>147.935144215485</c:v>
                </c:pt>
                <c:pt idx="42374">
                  <c:v>147.94016995810199</c:v>
                </c:pt>
                <c:pt idx="42375">
                  <c:v>147.948631707478</c:v>
                </c:pt>
                <c:pt idx="42376">
                  <c:v>147.94801924324</c:v>
                </c:pt>
                <c:pt idx="42377">
                  <c:v>147.94603000001001</c:v>
                </c:pt>
                <c:pt idx="42378">
                  <c:v>147.946413401397</c:v>
                </c:pt>
                <c:pt idx="42379">
                  <c:v>147.94529875230899</c:v>
                </c:pt>
                <c:pt idx="42380">
                  <c:v>147.94782186216901</c:v>
                </c:pt>
                <c:pt idx="42381">
                  <c:v>147.952084038934</c:v>
                </c:pt>
                <c:pt idx="42382">
                  <c:v>147.95440333186099</c:v>
                </c:pt>
                <c:pt idx="42383">
                  <c:v>147.95811490785701</c:v>
                </c:pt>
                <c:pt idx="42384">
                  <c:v>147.96320051896001</c:v>
                </c:pt>
                <c:pt idx="42385">
                  <c:v>147.965520825261</c:v>
                </c:pt>
                <c:pt idx="42386">
                  <c:v>147.962051623196</c:v>
                </c:pt>
                <c:pt idx="42387">
                  <c:v>147.94551893176799</c:v>
                </c:pt>
                <c:pt idx="42388">
                  <c:v>147.94157137771899</c:v>
                </c:pt>
                <c:pt idx="42389">
                  <c:v>147.93911064311899</c:v>
                </c:pt>
                <c:pt idx="42390">
                  <c:v>147.941325815879</c:v>
                </c:pt>
                <c:pt idx="42391">
                  <c:v>147.941188557945</c:v>
                </c:pt>
                <c:pt idx="42392">
                  <c:v>147.937190631715</c:v>
                </c:pt>
                <c:pt idx="42393">
                  <c:v>147.935088520856</c:v>
                </c:pt>
                <c:pt idx="42394">
                  <c:v>147.937067151533</c:v>
                </c:pt>
                <c:pt idx="42395">
                  <c:v>147.94130228465599</c:v>
                </c:pt>
                <c:pt idx="42396">
                  <c:v>147.94895091526899</c:v>
                </c:pt>
                <c:pt idx="42397">
                  <c:v>147.960027227805</c:v>
                </c:pt>
                <c:pt idx="42398">
                  <c:v>147.97025603151599</c:v>
                </c:pt>
                <c:pt idx="42399">
                  <c:v>147.97749718090699</c:v>
                </c:pt>
                <c:pt idx="42400">
                  <c:v>147.97014999996301</c:v>
                </c:pt>
                <c:pt idx="42401">
                  <c:v>147.96752126928001</c:v>
                </c:pt>
                <c:pt idx="42402">
                  <c:v>147.96178685369699</c:v>
                </c:pt>
                <c:pt idx="42403">
                  <c:v>147.95637857934099</c:v>
                </c:pt>
                <c:pt idx="42404">
                  <c:v>147.952708448615</c:v>
                </c:pt>
                <c:pt idx="42405">
                  <c:v>147.94854705538799</c:v>
                </c:pt>
                <c:pt idx="42406">
                  <c:v>147.941461328212</c:v>
                </c:pt>
                <c:pt idx="42407">
                  <c:v>147.936860879107</c:v>
                </c:pt>
                <c:pt idx="42408">
                  <c:v>147.93600677573201</c:v>
                </c:pt>
                <c:pt idx="42409">
                  <c:v>147.934151824748</c:v>
                </c:pt>
                <c:pt idx="42410">
                  <c:v>147.93150898977299</c:v>
                </c:pt>
                <c:pt idx="42411">
                  <c:v>147.93536090215699</c:v>
                </c:pt>
                <c:pt idx="42412">
                  <c:v>147.94827353415499</c:v>
                </c:pt>
                <c:pt idx="42413">
                  <c:v>147.958269999999</c:v>
                </c:pt>
                <c:pt idx="42414">
                  <c:v>147.965213876782</c:v>
                </c:pt>
                <c:pt idx="42415">
                  <c:v>147.96944663603</c:v>
                </c:pt>
                <c:pt idx="42416">
                  <c:v>147.96977521874001</c:v>
                </c:pt>
                <c:pt idx="42417">
                  <c:v>147.96622740973299</c:v>
                </c:pt>
                <c:pt idx="42418">
                  <c:v>147.96377263056101</c:v>
                </c:pt>
                <c:pt idx="42419">
                  <c:v>147.967641194111</c:v>
                </c:pt>
                <c:pt idx="42420">
                  <c:v>147.97701836339101</c:v>
                </c:pt>
                <c:pt idx="42421">
                  <c:v>147.98891410505601</c:v>
                </c:pt>
                <c:pt idx="42422">
                  <c:v>147.99632198259499</c:v>
                </c:pt>
                <c:pt idx="42423">
                  <c:v>148.004634566314</c:v>
                </c:pt>
                <c:pt idx="42424">
                  <c:v>148.010634693372</c:v>
                </c:pt>
                <c:pt idx="42425">
                  <c:v>148.00628999997301</c:v>
                </c:pt>
                <c:pt idx="42426">
                  <c:v>147.99969052273701</c:v>
                </c:pt>
                <c:pt idx="42427">
                  <c:v>147.99218636918101</c:v>
                </c:pt>
                <c:pt idx="42428">
                  <c:v>147.99023608441101</c:v>
                </c:pt>
                <c:pt idx="42429">
                  <c:v>147.991100000015</c:v>
                </c:pt>
                <c:pt idx="42430">
                  <c:v>147.998901788328</c:v>
                </c:pt>
                <c:pt idx="42431">
                  <c:v>148.01110143596699</c:v>
                </c:pt>
                <c:pt idx="42432">
                  <c:v>148.02108764905299</c:v>
                </c:pt>
                <c:pt idx="42433">
                  <c:v>148.02408601768201</c:v>
                </c:pt>
                <c:pt idx="42434">
                  <c:v>148.02430311948399</c:v>
                </c:pt>
                <c:pt idx="42435">
                  <c:v>148.02174028909701</c:v>
                </c:pt>
                <c:pt idx="42436">
                  <c:v>148.01826000001</c:v>
                </c:pt>
                <c:pt idx="42437">
                  <c:v>148.02496873337901</c:v>
                </c:pt>
                <c:pt idx="42438">
                  <c:v>148.033940956322</c:v>
                </c:pt>
                <c:pt idx="42439">
                  <c:v>148.04432883164301</c:v>
                </c:pt>
                <c:pt idx="42440">
                  <c:v>148.05152672564799</c:v>
                </c:pt>
                <c:pt idx="42441">
                  <c:v>148.05566708806501</c:v>
                </c:pt>
                <c:pt idx="42442">
                  <c:v>148.05892060590301</c:v>
                </c:pt>
                <c:pt idx="42443">
                  <c:v>148.063481010494</c:v>
                </c:pt>
                <c:pt idx="42444">
                  <c:v>148.06731339874</c:v>
                </c:pt>
                <c:pt idx="42445">
                  <c:v>148.06670437301401</c:v>
                </c:pt>
                <c:pt idx="42446">
                  <c:v>148.062122994004</c:v>
                </c:pt>
                <c:pt idx="42447">
                  <c:v>148.05784335015699</c:v>
                </c:pt>
                <c:pt idx="42448">
                  <c:v>148.056171641113</c:v>
                </c:pt>
                <c:pt idx="42449">
                  <c:v>148.053416001785</c:v>
                </c:pt>
                <c:pt idx="42450">
                  <c:v>148.05333072315301</c:v>
                </c:pt>
                <c:pt idx="42451">
                  <c:v>148.05591818074799</c:v>
                </c:pt>
                <c:pt idx="42452">
                  <c:v>148.06057529478599</c:v>
                </c:pt>
                <c:pt idx="42453">
                  <c:v>148.07052999998001</c:v>
                </c:pt>
                <c:pt idx="42454">
                  <c:v>148.08102080443501</c:v>
                </c:pt>
                <c:pt idx="42455">
                  <c:v>148.08515111182601</c:v>
                </c:pt>
                <c:pt idx="42456">
                  <c:v>148.08306278989599</c:v>
                </c:pt>
                <c:pt idx="42457">
                  <c:v>148.06931808891301</c:v>
                </c:pt>
                <c:pt idx="42458">
                  <c:v>148.05730254642299</c:v>
                </c:pt>
                <c:pt idx="42459">
                  <c:v>148.049304314919</c:v>
                </c:pt>
                <c:pt idx="42460">
                  <c:v>148.045604411238</c:v>
                </c:pt>
                <c:pt idx="42461">
                  <c:v>148.04387702262599</c:v>
                </c:pt>
                <c:pt idx="42462">
                  <c:v>148.043586908875</c:v>
                </c:pt>
                <c:pt idx="42463">
                  <c:v>148.04105429419999</c:v>
                </c:pt>
                <c:pt idx="42464">
                  <c:v>148.040058107666</c:v>
                </c:pt>
                <c:pt idx="42465">
                  <c:v>148.04836999997801</c:v>
                </c:pt>
                <c:pt idx="42466">
                  <c:v>148.05630635939099</c:v>
                </c:pt>
                <c:pt idx="42467">
                  <c:v>148.06363940147801</c:v>
                </c:pt>
                <c:pt idx="42468">
                  <c:v>148.06503917778099</c:v>
                </c:pt>
                <c:pt idx="42469">
                  <c:v>148.06375412634199</c:v>
                </c:pt>
                <c:pt idx="42470">
                  <c:v>148.061819160966</c:v>
                </c:pt>
                <c:pt idx="42471">
                  <c:v>148.06151440039099</c:v>
                </c:pt>
                <c:pt idx="42472">
                  <c:v>148.06688244188899</c:v>
                </c:pt>
                <c:pt idx="42473">
                  <c:v>148.076295414372</c:v>
                </c:pt>
                <c:pt idx="42474">
                  <c:v>148.08409594191099</c:v>
                </c:pt>
                <c:pt idx="42475">
                  <c:v>148.10304918871799</c:v>
                </c:pt>
                <c:pt idx="42476">
                  <c:v>148.12038445797401</c:v>
                </c:pt>
                <c:pt idx="42477">
                  <c:v>148.13736353929801</c:v>
                </c:pt>
                <c:pt idx="42478">
                  <c:v>148.146470000026</c:v>
                </c:pt>
                <c:pt idx="42479">
                  <c:v>148.150965076419</c:v>
                </c:pt>
                <c:pt idx="42480">
                  <c:v>148.15843615266701</c:v>
                </c:pt>
                <c:pt idx="42481">
                  <c:v>148.166779345929</c:v>
                </c:pt>
                <c:pt idx="42482">
                  <c:v>148.17232873961501</c:v>
                </c:pt>
                <c:pt idx="42483">
                  <c:v>148.17435077979599</c:v>
                </c:pt>
                <c:pt idx="42484">
                  <c:v>148.17567943692401</c:v>
                </c:pt>
                <c:pt idx="42485">
                  <c:v>148.175697196009</c:v>
                </c:pt>
                <c:pt idx="42486">
                  <c:v>148.169096497895</c:v>
                </c:pt>
                <c:pt idx="42487">
                  <c:v>148.15610900021699</c:v>
                </c:pt>
                <c:pt idx="42488">
                  <c:v>148.143766017366</c:v>
                </c:pt>
                <c:pt idx="42489">
                  <c:v>148.136477326841</c:v>
                </c:pt>
                <c:pt idx="42490">
                  <c:v>148.140150000033</c:v>
                </c:pt>
                <c:pt idx="42491">
                  <c:v>148.144711447622</c:v>
                </c:pt>
                <c:pt idx="42492">
                  <c:v>148.142512219819</c:v>
                </c:pt>
                <c:pt idx="42493">
                  <c:v>148.144505908063</c:v>
                </c:pt>
                <c:pt idx="42494">
                  <c:v>148.14553993627601</c:v>
                </c:pt>
                <c:pt idx="42495">
                  <c:v>148.14508667368199</c:v>
                </c:pt>
                <c:pt idx="42496">
                  <c:v>148.143630588245</c:v>
                </c:pt>
                <c:pt idx="42497">
                  <c:v>148.13994561454501</c:v>
                </c:pt>
                <c:pt idx="42498">
                  <c:v>148.13389955256099</c:v>
                </c:pt>
                <c:pt idx="42499">
                  <c:v>148.12230154917401</c:v>
                </c:pt>
                <c:pt idx="42500">
                  <c:v>148.10968629532999</c:v>
                </c:pt>
                <c:pt idx="42501">
                  <c:v>148.095037806401</c:v>
                </c:pt>
                <c:pt idx="42502">
                  <c:v>148.084213197065</c:v>
                </c:pt>
                <c:pt idx="42503">
                  <c:v>148.06841999995899</c:v>
                </c:pt>
                <c:pt idx="42504">
                  <c:v>148.06156846270599</c:v>
                </c:pt>
                <c:pt idx="42505">
                  <c:v>148.05233555426</c:v>
                </c:pt>
                <c:pt idx="42506">
                  <c:v>148.041696684279</c:v>
                </c:pt>
                <c:pt idx="42507">
                  <c:v>148.03083515563901</c:v>
                </c:pt>
                <c:pt idx="42508">
                  <c:v>148.01975506493801</c:v>
                </c:pt>
                <c:pt idx="42509">
                  <c:v>148.006675586597</c:v>
                </c:pt>
                <c:pt idx="42510">
                  <c:v>147.990209424673</c:v>
                </c:pt>
                <c:pt idx="42511">
                  <c:v>147.97061276943401</c:v>
                </c:pt>
                <c:pt idx="42512">
                  <c:v>147.95139070612601</c:v>
                </c:pt>
                <c:pt idx="42513">
                  <c:v>147.93652932914401</c:v>
                </c:pt>
                <c:pt idx="42514">
                  <c:v>147.921279741978</c:v>
                </c:pt>
                <c:pt idx="42515">
                  <c:v>147.904659664825</c:v>
                </c:pt>
                <c:pt idx="42516">
                  <c:v>147.88647358998199</c:v>
                </c:pt>
                <c:pt idx="42517">
                  <c:v>147.867970000018</c:v>
                </c:pt>
                <c:pt idx="42518">
                  <c:v>147.852985393306</c:v>
                </c:pt>
                <c:pt idx="42519">
                  <c:v>147.843501109269</c:v>
                </c:pt>
                <c:pt idx="42520">
                  <c:v>147.83768650354</c:v>
                </c:pt>
                <c:pt idx="42521">
                  <c:v>147.83271927858601</c:v>
                </c:pt>
                <c:pt idx="42522">
                  <c:v>147.832012171169</c:v>
                </c:pt>
                <c:pt idx="42523">
                  <c:v>147.833416510859</c:v>
                </c:pt>
                <c:pt idx="42524">
                  <c:v>147.83187824023</c:v>
                </c:pt>
                <c:pt idx="42525">
                  <c:v>147.82716669033499</c:v>
                </c:pt>
                <c:pt idx="42526">
                  <c:v>147.82160603406501</c:v>
                </c:pt>
                <c:pt idx="42527">
                  <c:v>147.815283815122</c:v>
                </c:pt>
                <c:pt idx="42528">
                  <c:v>147.80948237642099</c:v>
                </c:pt>
                <c:pt idx="42529">
                  <c:v>147.811502227761</c:v>
                </c:pt>
                <c:pt idx="42530">
                  <c:v>147.82055999995501</c:v>
                </c:pt>
                <c:pt idx="42531">
                  <c:v>147.82559636742101</c:v>
                </c:pt>
                <c:pt idx="42532">
                  <c:v>147.82861746468399</c:v>
                </c:pt>
                <c:pt idx="42533">
                  <c:v>147.83740289068101</c:v>
                </c:pt>
                <c:pt idx="42534">
                  <c:v>147.85161067264099</c:v>
                </c:pt>
                <c:pt idx="42535">
                  <c:v>147.86052999998299</c:v>
                </c:pt>
                <c:pt idx="42536">
                  <c:v>147.866321346955</c:v>
                </c:pt>
                <c:pt idx="42537">
                  <c:v>147.87948371852599</c:v>
                </c:pt>
                <c:pt idx="42538">
                  <c:v>147.890499393537</c:v>
                </c:pt>
                <c:pt idx="42539">
                  <c:v>147.90117958864201</c:v>
                </c:pt>
                <c:pt idx="42540">
                  <c:v>147.90866281561799</c:v>
                </c:pt>
                <c:pt idx="42541">
                  <c:v>147.917614486129</c:v>
                </c:pt>
                <c:pt idx="42542">
                  <c:v>147.92617999996401</c:v>
                </c:pt>
                <c:pt idx="42543">
                  <c:v>147.93750892672199</c:v>
                </c:pt>
                <c:pt idx="42544">
                  <c:v>147.94492463869699</c:v>
                </c:pt>
                <c:pt idx="42545">
                  <c:v>147.94933407524999</c:v>
                </c:pt>
                <c:pt idx="42546">
                  <c:v>147.95039843150599</c:v>
                </c:pt>
                <c:pt idx="42547">
                  <c:v>147.950294557376</c:v>
                </c:pt>
                <c:pt idx="42548">
                  <c:v>147.95147679426299</c:v>
                </c:pt>
                <c:pt idx="42549">
                  <c:v>147.95253436211101</c:v>
                </c:pt>
                <c:pt idx="42550">
                  <c:v>147.94609759382001</c:v>
                </c:pt>
                <c:pt idx="42551">
                  <c:v>147.93563713239701</c:v>
                </c:pt>
                <c:pt idx="42552">
                  <c:v>147.92255068574801</c:v>
                </c:pt>
                <c:pt idx="42553">
                  <c:v>147.900012341154</c:v>
                </c:pt>
                <c:pt idx="42554">
                  <c:v>147.87829999998499</c:v>
                </c:pt>
                <c:pt idx="42555">
                  <c:v>147.85918439510601</c:v>
                </c:pt>
                <c:pt idx="42556">
                  <c:v>147.84709354332799</c:v>
                </c:pt>
                <c:pt idx="42557">
                  <c:v>147.84424051796199</c:v>
                </c:pt>
                <c:pt idx="42558">
                  <c:v>147.84427761220999</c:v>
                </c:pt>
                <c:pt idx="42559">
                  <c:v>147.843057833518</c:v>
                </c:pt>
                <c:pt idx="42560">
                  <c:v>147.84130639294199</c:v>
                </c:pt>
                <c:pt idx="42561">
                  <c:v>147.84166941953401</c:v>
                </c:pt>
                <c:pt idx="42562">
                  <c:v>147.84800698412101</c:v>
                </c:pt>
                <c:pt idx="42563">
                  <c:v>147.85465899781801</c:v>
                </c:pt>
                <c:pt idx="42564">
                  <c:v>147.86600445669299</c:v>
                </c:pt>
                <c:pt idx="42565">
                  <c:v>147.88278890631</c:v>
                </c:pt>
                <c:pt idx="42566">
                  <c:v>147.89846999994899</c:v>
                </c:pt>
                <c:pt idx="42567">
                  <c:v>147.907815823352</c:v>
                </c:pt>
                <c:pt idx="42568">
                  <c:v>147.91684989724899</c:v>
                </c:pt>
                <c:pt idx="42569">
                  <c:v>147.923682575447</c:v>
                </c:pt>
                <c:pt idx="42570">
                  <c:v>147.928824435195</c:v>
                </c:pt>
                <c:pt idx="42571">
                  <c:v>147.94068762888901</c:v>
                </c:pt>
                <c:pt idx="42572">
                  <c:v>147.96352703456199</c:v>
                </c:pt>
                <c:pt idx="42573">
                  <c:v>147.97374605679099</c:v>
                </c:pt>
                <c:pt idx="42574">
                  <c:v>147.98743898067301</c:v>
                </c:pt>
                <c:pt idx="42575">
                  <c:v>148.00124304365099</c:v>
                </c:pt>
                <c:pt idx="42576">
                  <c:v>148.01277595565</c:v>
                </c:pt>
                <c:pt idx="42577">
                  <c:v>148.02512956081901</c:v>
                </c:pt>
                <c:pt idx="42578">
                  <c:v>148.03310999998999</c:v>
                </c:pt>
                <c:pt idx="42579">
                  <c:v>148.04555937183699</c:v>
                </c:pt>
                <c:pt idx="42580">
                  <c:v>148.05914821958299</c:v>
                </c:pt>
                <c:pt idx="42581">
                  <c:v>148.06882250215</c:v>
                </c:pt>
                <c:pt idx="42582">
                  <c:v>148.07067553192701</c:v>
                </c:pt>
                <c:pt idx="42583">
                  <c:v>148.068491915447</c:v>
                </c:pt>
                <c:pt idx="42584">
                  <c:v>148.06655058234401</c:v>
                </c:pt>
                <c:pt idx="42585">
                  <c:v>148.063838275309</c:v>
                </c:pt>
                <c:pt idx="42586">
                  <c:v>148.05770766126699</c:v>
                </c:pt>
                <c:pt idx="42587">
                  <c:v>148.05187675047901</c:v>
                </c:pt>
                <c:pt idx="42588">
                  <c:v>148.03757547107099</c:v>
                </c:pt>
                <c:pt idx="42589">
                  <c:v>148.023776835332</c:v>
                </c:pt>
                <c:pt idx="42590">
                  <c:v>148.010860000002</c:v>
                </c:pt>
                <c:pt idx="42591">
                  <c:v>147.99970616267299</c:v>
                </c:pt>
                <c:pt idx="42592">
                  <c:v>147.98915574137399</c:v>
                </c:pt>
                <c:pt idx="42593">
                  <c:v>147.980701219433</c:v>
                </c:pt>
                <c:pt idx="42594">
                  <c:v>147.97635408693799</c:v>
                </c:pt>
                <c:pt idx="42595">
                  <c:v>147.97289910315999</c:v>
                </c:pt>
                <c:pt idx="42596">
                  <c:v>147.96763585789401</c:v>
                </c:pt>
                <c:pt idx="42597">
                  <c:v>147.96234725666699</c:v>
                </c:pt>
                <c:pt idx="42598">
                  <c:v>147.95488636253799</c:v>
                </c:pt>
                <c:pt idx="42599">
                  <c:v>147.94664883951501</c:v>
                </c:pt>
                <c:pt idx="42600">
                  <c:v>147.94017062293301</c:v>
                </c:pt>
                <c:pt idx="42601">
                  <c:v>147.93514569625901</c:v>
                </c:pt>
                <c:pt idx="42602">
                  <c:v>147.93038676901699</c:v>
                </c:pt>
                <c:pt idx="42603">
                  <c:v>147.92844091015201</c:v>
                </c:pt>
                <c:pt idx="42604">
                  <c:v>147.93332000001001</c:v>
                </c:pt>
                <c:pt idx="42605">
                  <c:v>147.93783536266201</c:v>
                </c:pt>
                <c:pt idx="42606">
                  <c:v>147.941940033789</c:v>
                </c:pt>
                <c:pt idx="42607">
                  <c:v>147.94631112290801</c:v>
                </c:pt>
                <c:pt idx="42608">
                  <c:v>147.94756856933199</c:v>
                </c:pt>
                <c:pt idx="42609">
                  <c:v>147.94471434112401</c:v>
                </c:pt>
                <c:pt idx="42610">
                  <c:v>147.94025653494</c:v>
                </c:pt>
                <c:pt idx="42611">
                  <c:v>147.93369070369999</c:v>
                </c:pt>
                <c:pt idx="42612">
                  <c:v>147.93054959267599</c:v>
                </c:pt>
                <c:pt idx="42613">
                  <c:v>147.929570504606</c:v>
                </c:pt>
                <c:pt idx="42614">
                  <c:v>147.935342499711</c:v>
                </c:pt>
                <c:pt idx="42615">
                  <c:v>147.94429000001301</c:v>
                </c:pt>
                <c:pt idx="42616">
                  <c:v>147.949005707856</c:v>
                </c:pt>
                <c:pt idx="42617">
                  <c:v>147.95826281324301</c:v>
                </c:pt>
                <c:pt idx="42618">
                  <c:v>147.96591655887701</c:v>
                </c:pt>
                <c:pt idx="42619">
                  <c:v>147.97168480133101</c:v>
                </c:pt>
                <c:pt idx="42620">
                  <c:v>147.97687035707199</c:v>
                </c:pt>
                <c:pt idx="42621">
                  <c:v>147.980749467728</c:v>
                </c:pt>
                <c:pt idx="42622">
                  <c:v>147.98503873565701</c:v>
                </c:pt>
                <c:pt idx="42623">
                  <c:v>147.991904021902</c:v>
                </c:pt>
                <c:pt idx="42624">
                  <c:v>147.993488085423</c:v>
                </c:pt>
                <c:pt idx="42625">
                  <c:v>147.989422387237</c:v>
                </c:pt>
                <c:pt idx="42626">
                  <c:v>147.98205418439201</c:v>
                </c:pt>
                <c:pt idx="42627">
                  <c:v>147.97312061344601</c:v>
                </c:pt>
                <c:pt idx="42628">
                  <c:v>147.96592999996</c:v>
                </c:pt>
                <c:pt idx="42629">
                  <c:v>147.952485382014</c:v>
                </c:pt>
                <c:pt idx="42630">
                  <c:v>147.941523455359</c:v>
                </c:pt>
                <c:pt idx="42631">
                  <c:v>147.93711657754901</c:v>
                </c:pt>
                <c:pt idx="42632">
                  <c:v>147.93896285716801</c:v>
                </c:pt>
                <c:pt idx="42633">
                  <c:v>147.94712893215001</c:v>
                </c:pt>
                <c:pt idx="42634">
                  <c:v>147.96488271127799</c:v>
                </c:pt>
                <c:pt idx="42635">
                  <c:v>147.97763552531899</c:v>
                </c:pt>
                <c:pt idx="42636">
                  <c:v>147.98812976596901</c:v>
                </c:pt>
                <c:pt idx="42637">
                  <c:v>147.996699383943</c:v>
                </c:pt>
                <c:pt idx="42638">
                  <c:v>148.00015284029999</c:v>
                </c:pt>
                <c:pt idx="42639">
                  <c:v>148.00017999997701</c:v>
                </c:pt>
                <c:pt idx="42640">
                  <c:v>148.00018121614499</c:v>
                </c:pt>
                <c:pt idx="42641">
                  <c:v>148.00025999995901</c:v>
                </c:pt>
                <c:pt idx="42642">
                  <c:v>148.00328617752101</c:v>
                </c:pt>
                <c:pt idx="42643">
                  <c:v>148.00493617348999</c:v>
                </c:pt>
                <c:pt idx="42644">
                  <c:v>148.006834951602</c:v>
                </c:pt>
                <c:pt idx="42645">
                  <c:v>148.00521603732099</c:v>
                </c:pt>
                <c:pt idx="42646">
                  <c:v>147.997341521133</c:v>
                </c:pt>
                <c:pt idx="42647">
                  <c:v>147.9882619839</c:v>
                </c:pt>
                <c:pt idx="42648">
                  <c:v>147.98211853589899</c:v>
                </c:pt>
                <c:pt idx="42649">
                  <c:v>147.97413267274001</c:v>
                </c:pt>
                <c:pt idx="42650">
                  <c:v>147.97199576930899</c:v>
                </c:pt>
                <c:pt idx="42651">
                  <c:v>147.97227000000501</c:v>
                </c:pt>
                <c:pt idx="42652">
                  <c:v>147.97265867239301</c:v>
                </c:pt>
                <c:pt idx="42653">
                  <c:v>147.972871669043</c:v>
                </c:pt>
                <c:pt idx="42654">
                  <c:v>147.97282540692899</c:v>
                </c:pt>
                <c:pt idx="42655">
                  <c:v>147.97188422923199</c:v>
                </c:pt>
                <c:pt idx="42656">
                  <c:v>147.97091929385601</c:v>
                </c:pt>
                <c:pt idx="42657">
                  <c:v>147.97295473209499</c:v>
                </c:pt>
                <c:pt idx="42658">
                  <c:v>147.977610192085</c:v>
                </c:pt>
                <c:pt idx="42659">
                  <c:v>147.97805978881999</c:v>
                </c:pt>
                <c:pt idx="42660">
                  <c:v>147.97961774077299</c:v>
                </c:pt>
                <c:pt idx="42661">
                  <c:v>147.98772985077801</c:v>
                </c:pt>
                <c:pt idx="42662">
                  <c:v>147.996319999962</c:v>
                </c:pt>
                <c:pt idx="42663">
                  <c:v>148.00088650334399</c:v>
                </c:pt>
                <c:pt idx="42664">
                  <c:v>148.00652186554299</c:v>
                </c:pt>
                <c:pt idx="42665">
                  <c:v>148.01553003809599</c:v>
                </c:pt>
                <c:pt idx="42666">
                  <c:v>148.02704583662899</c:v>
                </c:pt>
                <c:pt idx="42667">
                  <c:v>148.03829623892301</c:v>
                </c:pt>
                <c:pt idx="42668">
                  <c:v>148.05020269681</c:v>
                </c:pt>
                <c:pt idx="42669">
                  <c:v>148.06503341411701</c:v>
                </c:pt>
                <c:pt idx="42670">
                  <c:v>148.074363596155</c:v>
                </c:pt>
                <c:pt idx="42671">
                  <c:v>148.089608249854</c:v>
                </c:pt>
                <c:pt idx="42672">
                  <c:v>148.10865167236099</c:v>
                </c:pt>
                <c:pt idx="42673">
                  <c:v>148.12663000001299</c:v>
                </c:pt>
                <c:pt idx="42674">
                  <c:v>148.129133869539</c:v>
                </c:pt>
                <c:pt idx="42675">
                  <c:v>148.12724088549601</c:v>
                </c:pt>
                <c:pt idx="42676">
                  <c:v>148.12762785616101</c:v>
                </c:pt>
                <c:pt idx="42677">
                  <c:v>148.128259444995</c:v>
                </c:pt>
                <c:pt idx="42678">
                  <c:v>148.12529066305001</c:v>
                </c:pt>
                <c:pt idx="42679">
                  <c:v>148.12073349777501</c:v>
                </c:pt>
                <c:pt idx="42680">
                  <c:v>148.11531335556</c:v>
                </c:pt>
                <c:pt idx="42681">
                  <c:v>148.10807375167599</c:v>
                </c:pt>
                <c:pt idx="42682">
                  <c:v>148.099219748042</c:v>
                </c:pt>
                <c:pt idx="42683">
                  <c:v>148.088470489164</c:v>
                </c:pt>
                <c:pt idx="42684">
                  <c:v>148.08093912131599</c:v>
                </c:pt>
                <c:pt idx="42685">
                  <c:v>148.07241165506599</c:v>
                </c:pt>
                <c:pt idx="42686">
                  <c:v>148.05717870858101</c:v>
                </c:pt>
                <c:pt idx="42687">
                  <c:v>148.031600000026</c:v>
                </c:pt>
                <c:pt idx="42688">
                  <c:v>148.01462026442599</c:v>
                </c:pt>
                <c:pt idx="42689">
                  <c:v>147.99654918003401</c:v>
                </c:pt>
                <c:pt idx="42690">
                  <c:v>147.97704388432601</c:v>
                </c:pt>
                <c:pt idx="42691">
                  <c:v>147.964911677072</c:v>
                </c:pt>
                <c:pt idx="42692">
                  <c:v>147.96182544859499</c:v>
                </c:pt>
                <c:pt idx="42693">
                  <c:v>147.965936153554</c:v>
                </c:pt>
                <c:pt idx="42694">
                  <c:v>147.97441012530601</c:v>
                </c:pt>
                <c:pt idx="42695">
                  <c:v>147.976023644035</c:v>
                </c:pt>
                <c:pt idx="42696">
                  <c:v>147.96917375285301</c:v>
                </c:pt>
                <c:pt idx="42697">
                  <c:v>147.96679833072201</c:v>
                </c:pt>
                <c:pt idx="42698">
                  <c:v>147.96227000001599</c:v>
                </c:pt>
                <c:pt idx="42699">
                  <c:v>147.95704266962099</c:v>
                </c:pt>
                <c:pt idx="42700">
                  <c:v>147.95140697764</c:v>
                </c:pt>
                <c:pt idx="42701">
                  <c:v>147.94712706012299</c:v>
                </c:pt>
                <c:pt idx="42702">
                  <c:v>147.94420759938799</c:v>
                </c:pt>
                <c:pt idx="42703">
                  <c:v>147.93944799812201</c:v>
                </c:pt>
                <c:pt idx="42704">
                  <c:v>147.93376852680299</c:v>
                </c:pt>
                <c:pt idx="42705">
                  <c:v>147.933157304579</c:v>
                </c:pt>
                <c:pt idx="42706">
                  <c:v>147.94090347621099</c:v>
                </c:pt>
                <c:pt idx="42707">
                  <c:v>147.95333161886199</c:v>
                </c:pt>
                <c:pt idx="42708">
                  <c:v>147.963908605179</c:v>
                </c:pt>
                <c:pt idx="42709">
                  <c:v>147.971247219248</c:v>
                </c:pt>
                <c:pt idx="42710">
                  <c:v>147.974635866602</c:v>
                </c:pt>
                <c:pt idx="42711">
                  <c:v>147.97354446645599</c:v>
                </c:pt>
                <c:pt idx="42712">
                  <c:v>147.97115000006099</c:v>
                </c:pt>
                <c:pt idx="42713">
                  <c:v>147.967202987028</c:v>
                </c:pt>
                <c:pt idx="42714">
                  <c:v>147.96216026942</c:v>
                </c:pt>
                <c:pt idx="42715">
                  <c:v>147.954169366738</c:v>
                </c:pt>
                <c:pt idx="42716">
                  <c:v>147.946514418475</c:v>
                </c:pt>
                <c:pt idx="42717">
                  <c:v>147.94093466644</c:v>
                </c:pt>
                <c:pt idx="42718">
                  <c:v>147.93362989084699</c:v>
                </c:pt>
                <c:pt idx="42719">
                  <c:v>147.920432895413</c:v>
                </c:pt>
                <c:pt idx="42720">
                  <c:v>147.90161152803199</c:v>
                </c:pt>
                <c:pt idx="42721">
                  <c:v>147.88140464975899</c:v>
                </c:pt>
                <c:pt idx="42722">
                  <c:v>147.86426987364101</c:v>
                </c:pt>
                <c:pt idx="42723">
                  <c:v>147.85045637586799</c:v>
                </c:pt>
                <c:pt idx="42724">
                  <c:v>147.84232999995001</c:v>
                </c:pt>
                <c:pt idx="42725">
                  <c:v>147.84232999995001</c:v>
                </c:pt>
                <c:pt idx="42726">
                  <c:v>147.84176992799101</c:v>
                </c:pt>
                <c:pt idx="42727">
                  <c:v>147.840020619749</c:v>
                </c:pt>
                <c:pt idx="42728">
                  <c:v>147.84199844026199</c:v>
                </c:pt>
                <c:pt idx="42729">
                  <c:v>147.84915108606299</c:v>
                </c:pt>
                <c:pt idx="42730">
                  <c:v>147.85754725881</c:v>
                </c:pt>
                <c:pt idx="42731">
                  <c:v>147.86394486211199</c:v>
                </c:pt>
                <c:pt idx="42732">
                  <c:v>147.870255281044</c:v>
                </c:pt>
                <c:pt idx="42733">
                  <c:v>147.87855927427901</c:v>
                </c:pt>
                <c:pt idx="42734">
                  <c:v>147.891533253208</c:v>
                </c:pt>
                <c:pt idx="42735">
                  <c:v>147.910915043172</c:v>
                </c:pt>
                <c:pt idx="42736">
                  <c:v>147.928390000013</c:v>
                </c:pt>
                <c:pt idx="42737">
                  <c:v>147.94110177736701</c:v>
                </c:pt>
                <c:pt idx="42738">
                  <c:v>147.95072753160699</c:v>
                </c:pt>
                <c:pt idx="42739">
                  <c:v>147.961640739053</c:v>
                </c:pt>
                <c:pt idx="42740">
                  <c:v>147.973028257083</c:v>
                </c:pt>
                <c:pt idx="42741">
                  <c:v>147.98514609481501</c:v>
                </c:pt>
                <c:pt idx="42742">
                  <c:v>147.999583683281</c:v>
                </c:pt>
                <c:pt idx="42743">
                  <c:v>148.01400994902599</c:v>
                </c:pt>
                <c:pt idx="42744">
                  <c:v>148.02082548623699</c:v>
                </c:pt>
                <c:pt idx="42745">
                  <c:v>148.02144557984201</c:v>
                </c:pt>
                <c:pt idx="42746">
                  <c:v>148.01610999999701</c:v>
                </c:pt>
                <c:pt idx="42747">
                  <c:v>148.01611</c:v>
                </c:pt>
                <c:pt idx="42748">
                  <c:v>148.01075336992599</c:v>
                </c:pt>
                <c:pt idx="42749">
                  <c:v>148.01415540587601</c:v>
                </c:pt>
                <c:pt idx="42750">
                  <c:v>148.01773386619001</c:v>
                </c:pt>
                <c:pt idx="42751">
                  <c:v>148.01917387539501</c:v>
                </c:pt>
                <c:pt idx="42752">
                  <c:v>148.01876744166699</c:v>
                </c:pt>
                <c:pt idx="42753">
                  <c:v>148.01449033145599</c:v>
                </c:pt>
                <c:pt idx="42754">
                  <c:v>148.00769076170999</c:v>
                </c:pt>
                <c:pt idx="42755">
                  <c:v>147.99309574713499</c:v>
                </c:pt>
                <c:pt idx="42756">
                  <c:v>147.97904784734001</c:v>
                </c:pt>
                <c:pt idx="42757">
                  <c:v>147.95681649997101</c:v>
                </c:pt>
                <c:pt idx="42758">
                  <c:v>147.930360000062</c:v>
                </c:pt>
                <c:pt idx="42759">
                  <c:v>147.91892427427101</c:v>
                </c:pt>
                <c:pt idx="42760">
                  <c:v>147.912822418503</c:v>
                </c:pt>
                <c:pt idx="42761">
                  <c:v>147.91309978494201</c:v>
                </c:pt>
                <c:pt idx="42762">
                  <c:v>147.914285530131</c:v>
                </c:pt>
                <c:pt idx="42763">
                  <c:v>147.91886734560799</c:v>
                </c:pt>
                <c:pt idx="42764">
                  <c:v>147.93189460884301</c:v>
                </c:pt>
                <c:pt idx="42765">
                  <c:v>147.95047881267001</c:v>
                </c:pt>
                <c:pt idx="42766">
                  <c:v>147.96225738647601</c:v>
                </c:pt>
                <c:pt idx="42767">
                  <c:v>147.96498085880199</c:v>
                </c:pt>
                <c:pt idx="42768">
                  <c:v>147.967916572615</c:v>
                </c:pt>
                <c:pt idx="42769">
                  <c:v>147.96942971197899</c:v>
                </c:pt>
                <c:pt idx="42770">
                  <c:v>147.97222386361199</c:v>
                </c:pt>
                <c:pt idx="42771">
                  <c:v>147.97618960629501</c:v>
                </c:pt>
                <c:pt idx="42772">
                  <c:v>147.97584949604899</c:v>
                </c:pt>
                <c:pt idx="42773">
                  <c:v>147.96781999995301</c:v>
                </c:pt>
                <c:pt idx="42774">
                  <c:v>147.96198260965599</c:v>
                </c:pt>
                <c:pt idx="42775">
                  <c:v>147.95353603958199</c:v>
                </c:pt>
                <c:pt idx="42776">
                  <c:v>147.94043024119301</c:v>
                </c:pt>
                <c:pt idx="42777">
                  <c:v>147.92523569247101</c:v>
                </c:pt>
                <c:pt idx="42778">
                  <c:v>147.914096575005</c:v>
                </c:pt>
                <c:pt idx="42779">
                  <c:v>147.90890431785601</c:v>
                </c:pt>
                <c:pt idx="42780">
                  <c:v>147.91005569465099</c:v>
                </c:pt>
                <c:pt idx="42781">
                  <c:v>147.916623829662</c:v>
                </c:pt>
                <c:pt idx="42782">
                  <c:v>147.92089397109601</c:v>
                </c:pt>
                <c:pt idx="42783">
                  <c:v>147.92980650288101</c:v>
                </c:pt>
                <c:pt idx="42784">
                  <c:v>147.94143999999699</c:v>
                </c:pt>
                <c:pt idx="42785">
                  <c:v>147.94703070496701</c:v>
                </c:pt>
                <c:pt idx="42786">
                  <c:v>147.959627172935</c:v>
                </c:pt>
                <c:pt idx="42787">
                  <c:v>147.97310139899301</c:v>
                </c:pt>
                <c:pt idx="42788">
                  <c:v>147.985058371967</c:v>
                </c:pt>
                <c:pt idx="42789">
                  <c:v>147.99570103156501</c:v>
                </c:pt>
                <c:pt idx="42790">
                  <c:v>148.008563467302</c:v>
                </c:pt>
                <c:pt idx="42791">
                  <c:v>148.016916043344</c:v>
                </c:pt>
                <c:pt idx="42792">
                  <c:v>148.02457275443501</c:v>
                </c:pt>
                <c:pt idx="42793">
                  <c:v>148.034933995367</c:v>
                </c:pt>
                <c:pt idx="42794">
                  <c:v>148.040104115807</c:v>
                </c:pt>
                <c:pt idx="42795">
                  <c:v>148.03943256039801</c:v>
                </c:pt>
                <c:pt idx="42796">
                  <c:v>148.03495541729899</c:v>
                </c:pt>
                <c:pt idx="42797">
                  <c:v>148.02771000004</c:v>
                </c:pt>
                <c:pt idx="42798">
                  <c:v>148.02269104009599</c:v>
                </c:pt>
                <c:pt idx="42799">
                  <c:v>148.01782133836201</c:v>
                </c:pt>
                <c:pt idx="42800">
                  <c:v>148.011023798011</c:v>
                </c:pt>
                <c:pt idx="42801">
                  <c:v>148.00651639824801</c:v>
                </c:pt>
                <c:pt idx="42802">
                  <c:v>148.00386075765499</c:v>
                </c:pt>
                <c:pt idx="42803">
                  <c:v>148.00180461208299</c:v>
                </c:pt>
                <c:pt idx="42804">
                  <c:v>147.99889652109499</c:v>
                </c:pt>
                <c:pt idx="42805">
                  <c:v>147.99461840975201</c:v>
                </c:pt>
                <c:pt idx="42806">
                  <c:v>147.995857186367</c:v>
                </c:pt>
                <c:pt idx="42807">
                  <c:v>148.007130478568</c:v>
                </c:pt>
                <c:pt idx="42808">
                  <c:v>148.022128714194</c:v>
                </c:pt>
                <c:pt idx="42809">
                  <c:v>148.02827697621501</c:v>
                </c:pt>
                <c:pt idx="42810">
                  <c:v>148.03193378723401</c:v>
                </c:pt>
                <c:pt idx="42811">
                  <c:v>148.03169000004101</c:v>
                </c:pt>
                <c:pt idx="42812">
                  <c:v>148.02829835065</c:v>
                </c:pt>
                <c:pt idx="42813">
                  <c:v>148.024502694072</c:v>
                </c:pt>
                <c:pt idx="42814">
                  <c:v>148.01898905497299</c:v>
                </c:pt>
                <c:pt idx="42815">
                  <c:v>148.01477235068</c:v>
                </c:pt>
                <c:pt idx="42816">
                  <c:v>148.010706766852</c:v>
                </c:pt>
                <c:pt idx="42817">
                  <c:v>148.00805049583201</c:v>
                </c:pt>
                <c:pt idx="42818">
                  <c:v>148.00854172203401</c:v>
                </c:pt>
                <c:pt idx="42819">
                  <c:v>148.00620684898701</c:v>
                </c:pt>
                <c:pt idx="42820">
                  <c:v>148.001709582833</c:v>
                </c:pt>
                <c:pt idx="42821">
                  <c:v>147.99668532589999</c:v>
                </c:pt>
                <c:pt idx="42822">
                  <c:v>147.98939418500501</c:v>
                </c:pt>
                <c:pt idx="42823">
                  <c:v>147.98543999997099</c:v>
                </c:pt>
                <c:pt idx="42824">
                  <c:v>147.987528121568</c:v>
                </c:pt>
                <c:pt idx="42825">
                  <c:v>147.989924806734</c:v>
                </c:pt>
                <c:pt idx="42826">
                  <c:v>147.98735665612</c:v>
                </c:pt>
                <c:pt idx="42827">
                  <c:v>147.98424346668801</c:v>
                </c:pt>
                <c:pt idx="42828">
                  <c:v>147.980325927168</c:v>
                </c:pt>
                <c:pt idx="42829">
                  <c:v>147.97494289164101</c:v>
                </c:pt>
                <c:pt idx="42830">
                  <c:v>147.96638849008801</c:v>
                </c:pt>
                <c:pt idx="42831">
                  <c:v>147.96113413135299</c:v>
                </c:pt>
                <c:pt idx="42832">
                  <c:v>147.959894964548</c:v>
                </c:pt>
                <c:pt idx="42833">
                  <c:v>147.96099544563</c:v>
                </c:pt>
                <c:pt idx="42834">
                  <c:v>147.95213378050201</c:v>
                </c:pt>
                <c:pt idx="42835">
                  <c:v>147.94958161871801</c:v>
                </c:pt>
                <c:pt idx="42836">
                  <c:v>147.945790784016</c:v>
                </c:pt>
                <c:pt idx="42837">
                  <c:v>147.939740064386</c:v>
                </c:pt>
                <c:pt idx="42838">
                  <c:v>147.93533267079701</c:v>
                </c:pt>
                <c:pt idx="42839">
                  <c:v>147.93508040495601</c:v>
                </c:pt>
                <c:pt idx="42840">
                  <c:v>147.93595719272901</c:v>
                </c:pt>
                <c:pt idx="42841">
                  <c:v>147.936398052849</c:v>
                </c:pt>
                <c:pt idx="42842">
                  <c:v>147.93710615472699</c:v>
                </c:pt>
                <c:pt idx="42843">
                  <c:v>147.927829999956</c:v>
                </c:pt>
                <c:pt idx="42844">
                  <c:v>147.913480051938</c:v>
                </c:pt>
                <c:pt idx="42845">
                  <c:v>147.90651118902201</c:v>
                </c:pt>
                <c:pt idx="42846">
                  <c:v>147.90000276492401</c:v>
                </c:pt>
                <c:pt idx="42847">
                  <c:v>147.897882445683</c:v>
                </c:pt>
                <c:pt idx="42848">
                  <c:v>147.89903464810499</c:v>
                </c:pt>
                <c:pt idx="42849">
                  <c:v>147.90126842392601</c:v>
                </c:pt>
                <c:pt idx="42850">
                  <c:v>147.90430000004</c:v>
                </c:pt>
                <c:pt idx="42851">
                  <c:v>147.90295484318099</c:v>
                </c:pt>
                <c:pt idx="42852">
                  <c:v>147.899260000021</c:v>
                </c:pt>
                <c:pt idx="42853">
                  <c:v>147.900718061611</c:v>
                </c:pt>
                <c:pt idx="42854">
                  <c:v>147.910004404728</c:v>
                </c:pt>
                <c:pt idx="42855">
                  <c:v>147.920170658725</c:v>
                </c:pt>
                <c:pt idx="42856">
                  <c:v>147.93506000003501</c:v>
                </c:pt>
                <c:pt idx="42857">
                  <c:v>147.94635767275699</c:v>
                </c:pt>
                <c:pt idx="42858">
                  <c:v>147.957723314616</c:v>
                </c:pt>
                <c:pt idx="42859">
                  <c:v>147.965025184491</c:v>
                </c:pt>
                <c:pt idx="42860">
                  <c:v>147.970601463073</c:v>
                </c:pt>
                <c:pt idx="42861">
                  <c:v>147.97555381462999</c:v>
                </c:pt>
                <c:pt idx="42862">
                  <c:v>147.975799132969</c:v>
                </c:pt>
                <c:pt idx="42863">
                  <c:v>147.973998065969</c:v>
                </c:pt>
                <c:pt idx="42864">
                  <c:v>147.97390525230699</c:v>
                </c:pt>
                <c:pt idx="42865">
                  <c:v>147.978353880865</c:v>
                </c:pt>
                <c:pt idx="42866">
                  <c:v>147.98087369662699</c:v>
                </c:pt>
                <c:pt idx="42867">
                  <c:v>147.98103053612101</c:v>
                </c:pt>
                <c:pt idx="42868">
                  <c:v>147.98201962451799</c:v>
                </c:pt>
                <c:pt idx="42869">
                  <c:v>147.98120210223399</c:v>
                </c:pt>
                <c:pt idx="42870">
                  <c:v>147.98220546387299</c:v>
                </c:pt>
                <c:pt idx="42871">
                  <c:v>147.98888999998201</c:v>
                </c:pt>
                <c:pt idx="42872">
                  <c:v>148.00017096347</c:v>
                </c:pt>
                <c:pt idx="42873">
                  <c:v>148.010985839977</c:v>
                </c:pt>
                <c:pt idx="42874">
                  <c:v>148.024655689941</c:v>
                </c:pt>
                <c:pt idx="42875">
                  <c:v>148.03623584343001</c:v>
                </c:pt>
                <c:pt idx="42876">
                  <c:v>148.04548153021199</c:v>
                </c:pt>
                <c:pt idx="42877">
                  <c:v>148.05213123901899</c:v>
                </c:pt>
                <c:pt idx="42878">
                  <c:v>148.05498077657401</c:v>
                </c:pt>
                <c:pt idx="42879">
                  <c:v>148.05084297755599</c:v>
                </c:pt>
                <c:pt idx="42880">
                  <c:v>148.04943901098099</c:v>
                </c:pt>
                <c:pt idx="42881">
                  <c:v>148.05304446403699</c:v>
                </c:pt>
                <c:pt idx="42882">
                  <c:v>148.06069702590199</c:v>
                </c:pt>
                <c:pt idx="42883">
                  <c:v>148.06771661809</c:v>
                </c:pt>
                <c:pt idx="42884">
                  <c:v>148.076690000014</c:v>
                </c:pt>
                <c:pt idx="42885">
                  <c:v>148.079455052329</c:v>
                </c:pt>
                <c:pt idx="42886">
                  <c:v>148.07743889344999</c:v>
                </c:pt>
                <c:pt idx="42887">
                  <c:v>148.07244546938301</c:v>
                </c:pt>
                <c:pt idx="42888">
                  <c:v>148.07069035045299</c:v>
                </c:pt>
                <c:pt idx="42889">
                  <c:v>148.07583493305501</c:v>
                </c:pt>
                <c:pt idx="42890">
                  <c:v>148.08465724464301</c:v>
                </c:pt>
                <c:pt idx="42891">
                  <c:v>148.090901798456</c:v>
                </c:pt>
                <c:pt idx="42892">
                  <c:v>148.09602377670299</c:v>
                </c:pt>
                <c:pt idx="42893">
                  <c:v>148.095704918146</c:v>
                </c:pt>
                <c:pt idx="42894">
                  <c:v>148.08883549824199</c:v>
                </c:pt>
                <c:pt idx="42895">
                  <c:v>148.08309999997101</c:v>
                </c:pt>
                <c:pt idx="42896">
                  <c:v>148.07027905778301</c:v>
                </c:pt>
                <c:pt idx="42897">
                  <c:v>148.06346643737101</c:v>
                </c:pt>
                <c:pt idx="42898">
                  <c:v>148.055351596805</c:v>
                </c:pt>
                <c:pt idx="42899">
                  <c:v>148.04508318112599</c:v>
                </c:pt>
                <c:pt idx="42900">
                  <c:v>148.03530174931001</c:v>
                </c:pt>
                <c:pt idx="42901">
                  <c:v>148.02765852177299</c:v>
                </c:pt>
                <c:pt idx="42902">
                  <c:v>148.019963724072</c:v>
                </c:pt>
                <c:pt idx="42903">
                  <c:v>148.01128798812701</c:v>
                </c:pt>
                <c:pt idx="42904">
                  <c:v>148.00502832335499</c:v>
                </c:pt>
                <c:pt idx="42905">
                  <c:v>147.998949614401</c:v>
                </c:pt>
                <c:pt idx="42906">
                  <c:v>147.98888137452599</c:v>
                </c:pt>
                <c:pt idx="42907">
                  <c:v>147.97360121588099</c:v>
                </c:pt>
                <c:pt idx="42908">
                  <c:v>147.95324942712301</c:v>
                </c:pt>
                <c:pt idx="42909">
                  <c:v>147.93961805486799</c:v>
                </c:pt>
                <c:pt idx="42910">
                  <c:v>147.92727999995901</c:v>
                </c:pt>
                <c:pt idx="42911">
                  <c:v>147.91958989941401</c:v>
                </c:pt>
                <c:pt idx="42912">
                  <c:v>147.91537147099601</c:v>
                </c:pt>
                <c:pt idx="42913">
                  <c:v>147.91174052215101</c:v>
                </c:pt>
                <c:pt idx="42914">
                  <c:v>147.909130892901</c:v>
                </c:pt>
                <c:pt idx="42915">
                  <c:v>147.90909267544001</c:v>
                </c:pt>
                <c:pt idx="42916">
                  <c:v>147.90996115850899</c:v>
                </c:pt>
                <c:pt idx="42917">
                  <c:v>147.91189100872899</c:v>
                </c:pt>
                <c:pt idx="42918">
                  <c:v>147.915750220104</c:v>
                </c:pt>
                <c:pt idx="42919">
                  <c:v>147.92245748099501</c:v>
                </c:pt>
                <c:pt idx="42920">
                  <c:v>147.929518763837</c:v>
                </c:pt>
                <c:pt idx="42921">
                  <c:v>147.93818013499001</c:v>
                </c:pt>
                <c:pt idx="42922">
                  <c:v>147.938971364243</c:v>
                </c:pt>
                <c:pt idx="42923">
                  <c:v>147.935451396281</c:v>
                </c:pt>
                <c:pt idx="42924">
                  <c:v>147.92863706547999</c:v>
                </c:pt>
                <c:pt idx="42925">
                  <c:v>147.920868506516</c:v>
                </c:pt>
                <c:pt idx="42926">
                  <c:v>147.91563883509599</c:v>
                </c:pt>
                <c:pt idx="42927">
                  <c:v>147.91421437432501</c:v>
                </c:pt>
                <c:pt idx="42928">
                  <c:v>147.92009327665801</c:v>
                </c:pt>
                <c:pt idx="42929">
                  <c:v>147.925998950158</c:v>
                </c:pt>
                <c:pt idx="42930">
                  <c:v>147.928810897332</c:v>
                </c:pt>
                <c:pt idx="42931">
                  <c:v>147.93272612152501</c:v>
                </c:pt>
                <c:pt idx="42932">
                  <c:v>147.933440000019</c:v>
                </c:pt>
                <c:pt idx="42933">
                  <c:v>147.933092978291</c:v>
                </c:pt>
                <c:pt idx="42934">
                  <c:v>147.93289067656499</c:v>
                </c:pt>
                <c:pt idx="42935">
                  <c:v>147.92996319902699</c:v>
                </c:pt>
                <c:pt idx="42936">
                  <c:v>147.928308094644</c:v>
                </c:pt>
                <c:pt idx="42937">
                  <c:v>147.93180394871399</c:v>
                </c:pt>
                <c:pt idx="42938">
                  <c:v>147.94115720862999</c:v>
                </c:pt>
                <c:pt idx="42939">
                  <c:v>147.95213683644701</c:v>
                </c:pt>
                <c:pt idx="42940">
                  <c:v>147.96016421263201</c:v>
                </c:pt>
                <c:pt idx="42941">
                  <c:v>147.96816301347499</c:v>
                </c:pt>
                <c:pt idx="42942">
                  <c:v>147.977214216628</c:v>
                </c:pt>
                <c:pt idx="42943">
                  <c:v>147.98863624181701</c:v>
                </c:pt>
                <c:pt idx="42944">
                  <c:v>148.001804316744</c:v>
                </c:pt>
                <c:pt idx="42945">
                  <c:v>148.01404000000699</c:v>
                </c:pt>
                <c:pt idx="42946">
                  <c:v>148.020040873874</c:v>
                </c:pt>
                <c:pt idx="42947">
                  <c:v>148.02573328815001</c:v>
                </c:pt>
                <c:pt idx="42948">
                  <c:v>148.028573268222</c:v>
                </c:pt>
                <c:pt idx="42949">
                  <c:v>148.02880093182301</c:v>
                </c:pt>
                <c:pt idx="42950">
                  <c:v>148.02944726733901</c:v>
                </c:pt>
                <c:pt idx="42951">
                  <c:v>148.03067013177801</c:v>
                </c:pt>
                <c:pt idx="42952">
                  <c:v>148.02834374151499</c:v>
                </c:pt>
                <c:pt idx="42953">
                  <c:v>148.02164784639299</c:v>
                </c:pt>
                <c:pt idx="42954">
                  <c:v>148.01033979686201</c:v>
                </c:pt>
                <c:pt idx="42955">
                  <c:v>148.00080252880599</c:v>
                </c:pt>
                <c:pt idx="42956">
                  <c:v>147.995540000022</c:v>
                </c:pt>
                <c:pt idx="42957">
                  <c:v>147.995540000023</c:v>
                </c:pt>
                <c:pt idx="42958">
                  <c:v>147.99167427025401</c:v>
                </c:pt>
                <c:pt idx="42959">
                  <c:v>147.98406414049199</c:v>
                </c:pt>
                <c:pt idx="42960">
                  <c:v>147.97666462194599</c:v>
                </c:pt>
                <c:pt idx="42961">
                  <c:v>147.97352312241199</c:v>
                </c:pt>
                <c:pt idx="42962">
                  <c:v>147.98246822322599</c:v>
                </c:pt>
                <c:pt idx="42963">
                  <c:v>147.98479163545301</c:v>
                </c:pt>
                <c:pt idx="42964">
                  <c:v>147.981305583324</c:v>
                </c:pt>
                <c:pt idx="42965">
                  <c:v>147.97541073773701</c:v>
                </c:pt>
                <c:pt idx="42966">
                  <c:v>147.966660967493</c:v>
                </c:pt>
                <c:pt idx="42967">
                  <c:v>147.96595999997299</c:v>
                </c:pt>
                <c:pt idx="42968">
                  <c:v>147.96376051617099</c:v>
                </c:pt>
                <c:pt idx="42969">
                  <c:v>147.95780340758199</c:v>
                </c:pt>
                <c:pt idx="42970">
                  <c:v>147.952305819424</c:v>
                </c:pt>
                <c:pt idx="42971">
                  <c:v>147.95241637276999</c:v>
                </c:pt>
                <c:pt idx="42972">
                  <c:v>147.95532916582101</c:v>
                </c:pt>
                <c:pt idx="42973">
                  <c:v>147.957125932059</c:v>
                </c:pt>
                <c:pt idx="42974">
                  <c:v>147.96189725709701</c:v>
                </c:pt>
                <c:pt idx="42975">
                  <c:v>147.972623126401</c:v>
                </c:pt>
                <c:pt idx="42976">
                  <c:v>147.98604365854499</c:v>
                </c:pt>
                <c:pt idx="42977">
                  <c:v>148.00153283383</c:v>
                </c:pt>
                <c:pt idx="42978">
                  <c:v>148.011994562334</c:v>
                </c:pt>
                <c:pt idx="42979">
                  <c:v>148.01681532482399</c:v>
                </c:pt>
                <c:pt idx="42980">
                  <c:v>148.028604260945</c:v>
                </c:pt>
                <c:pt idx="42981">
                  <c:v>148.03800999999501</c:v>
                </c:pt>
                <c:pt idx="42982">
                  <c:v>148.04950967635199</c:v>
                </c:pt>
                <c:pt idx="42983">
                  <c:v>148.062063332478</c:v>
                </c:pt>
                <c:pt idx="42984">
                  <c:v>148.073094579084</c:v>
                </c:pt>
                <c:pt idx="42985">
                  <c:v>148.079631953535</c:v>
                </c:pt>
                <c:pt idx="42986">
                  <c:v>148.081509891395</c:v>
                </c:pt>
                <c:pt idx="42987">
                  <c:v>148.08179145350101</c:v>
                </c:pt>
                <c:pt idx="42988">
                  <c:v>148.084729676119</c:v>
                </c:pt>
                <c:pt idx="42989">
                  <c:v>148.08672456461301</c:v>
                </c:pt>
                <c:pt idx="42990">
                  <c:v>148.083360654801</c:v>
                </c:pt>
                <c:pt idx="42991">
                  <c:v>148.07786541742999</c:v>
                </c:pt>
                <c:pt idx="42992">
                  <c:v>148.07768156152099</c:v>
                </c:pt>
                <c:pt idx="42993">
                  <c:v>148.07680122354199</c:v>
                </c:pt>
                <c:pt idx="42994">
                  <c:v>148.08240999999799</c:v>
                </c:pt>
                <c:pt idx="42995">
                  <c:v>148.08229776721799</c:v>
                </c:pt>
                <c:pt idx="42996">
                  <c:v>148.082118514494</c:v>
                </c:pt>
                <c:pt idx="42997">
                  <c:v>148.08350121422501</c:v>
                </c:pt>
                <c:pt idx="42998">
                  <c:v>148.08121269563799</c:v>
                </c:pt>
                <c:pt idx="42999">
                  <c:v>148.07241101868101</c:v>
                </c:pt>
                <c:pt idx="43000">
                  <c:v>148.060803126449</c:v>
                </c:pt>
                <c:pt idx="43001">
                  <c:v>148.048257668096</c:v>
                </c:pt>
                <c:pt idx="43002">
                  <c:v>148.035117228969</c:v>
                </c:pt>
                <c:pt idx="43003">
                  <c:v>148.02328825925201</c:v>
                </c:pt>
                <c:pt idx="43004">
                  <c:v>148.01024849795201</c:v>
                </c:pt>
                <c:pt idx="43005">
                  <c:v>147.99254008806801</c:v>
                </c:pt>
                <c:pt idx="43006">
                  <c:v>147.979052258888</c:v>
                </c:pt>
                <c:pt idx="43007">
                  <c:v>147.970380000012</c:v>
                </c:pt>
                <c:pt idx="43008">
                  <c:v>147.96785174460899</c:v>
                </c:pt>
                <c:pt idx="43009">
                  <c:v>147.966886891558</c:v>
                </c:pt>
                <c:pt idx="43010">
                  <c:v>147.966346007673</c:v>
                </c:pt>
                <c:pt idx="43011">
                  <c:v>147.969311960765</c:v>
                </c:pt>
                <c:pt idx="43012">
                  <c:v>147.97670641351499</c:v>
                </c:pt>
                <c:pt idx="43013">
                  <c:v>147.98613049499599</c:v>
                </c:pt>
                <c:pt idx="43014">
                  <c:v>147.99800603696801</c:v>
                </c:pt>
                <c:pt idx="43015">
                  <c:v>148.00687489011</c:v>
                </c:pt>
                <c:pt idx="43016">
                  <c:v>148.00875188542099</c:v>
                </c:pt>
                <c:pt idx="43017">
                  <c:v>148.005636351725</c:v>
                </c:pt>
                <c:pt idx="43018">
                  <c:v>148.000311775071</c:v>
                </c:pt>
                <c:pt idx="43019">
                  <c:v>147.99554553766501</c:v>
                </c:pt>
                <c:pt idx="43020">
                  <c:v>148.001390000036</c:v>
                </c:pt>
                <c:pt idx="43021">
                  <c:v>147.99398530801599</c:v>
                </c:pt>
                <c:pt idx="43022">
                  <c:v>147.97672908786399</c:v>
                </c:pt>
                <c:pt idx="43023">
                  <c:v>147.965156188686</c:v>
                </c:pt>
                <c:pt idx="43024">
                  <c:v>147.951246423355</c:v>
                </c:pt>
                <c:pt idx="43025">
                  <c:v>147.93755260357099</c:v>
                </c:pt>
                <c:pt idx="43026">
                  <c:v>147.92820478011899</c:v>
                </c:pt>
                <c:pt idx="43027">
                  <c:v>147.92355209486999</c:v>
                </c:pt>
                <c:pt idx="43028">
                  <c:v>147.920144783502</c:v>
                </c:pt>
                <c:pt idx="43029">
                  <c:v>147.91471126058201</c:v>
                </c:pt>
                <c:pt idx="43030">
                  <c:v>147.90786357961699</c:v>
                </c:pt>
                <c:pt idx="43031">
                  <c:v>147.901653682209</c:v>
                </c:pt>
                <c:pt idx="43032">
                  <c:v>147.900828730651</c:v>
                </c:pt>
                <c:pt idx="43033">
                  <c:v>147.90387931522301</c:v>
                </c:pt>
                <c:pt idx="43034">
                  <c:v>147.907184350433</c:v>
                </c:pt>
                <c:pt idx="43035">
                  <c:v>147.91290000003701</c:v>
                </c:pt>
                <c:pt idx="43036">
                  <c:v>147.91574177931301</c:v>
                </c:pt>
                <c:pt idx="43037">
                  <c:v>147.91812491966701</c:v>
                </c:pt>
                <c:pt idx="43038">
                  <c:v>147.91833694181</c:v>
                </c:pt>
                <c:pt idx="43039">
                  <c:v>147.91959431647601</c:v>
                </c:pt>
                <c:pt idx="43040">
                  <c:v>147.927193988163</c:v>
                </c:pt>
                <c:pt idx="43041">
                  <c:v>147.93974112451801</c:v>
                </c:pt>
                <c:pt idx="43042">
                  <c:v>147.94936164876799</c:v>
                </c:pt>
                <c:pt idx="43043">
                  <c:v>147.95312885724101</c:v>
                </c:pt>
                <c:pt idx="43044">
                  <c:v>147.95429807912501</c:v>
                </c:pt>
                <c:pt idx="43045">
                  <c:v>147.950377404314</c:v>
                </c:pt>
                <c:pt idx="43046">
                  <c:v>147.94661377224</c:v>
                </c:pt>
                <c:pt idx="43047">
                  <c:v>147.95037732122299</c:v>
                </c:pt>
                <c:pt idx="43048">
                  <c:v>147.957949999986</c:v>
                </c:pt>
                <c:pt idx="43049">
                  <c:v>147.96960147578099</c:v>
                </c:pt>
                <c:pt idx="43050">
                  <c:v>147.97644526275599</c:v>
                </c:pt>
                <c:pt idx="43051">
                  <c:v>147.97851051943101</c:v>
                </c:pt>
                <c:pt idx="43052">
                  <c:v>147.979091952121</c:v>
                </c:pt>
                <c:pt idx="43053">
                  <c:v>147.98114063973799</c:v>
                </c:pt>
                <c:pt idx="43054">
                  <c:v>147.98240517564199</c:v>
                </c:pt>
                <c:pt idx="43055">
                  <c:v>147.98265923605399</c:v>
                </c:pt>
                <c:pt idx="43056">
                  <c:v>147.98402340117499</c:v>
                </c:pt>
                <c:pt idx="43057">
                  <c:v>147.99001676950999</c:v>
                </c:pt>
                <c:pt idx="43058">
                  <c:v>147.99536002705099</c:v>
                </c:pt>
                <c:pt idx="43059">
                  <c:v>148.001649999992</c:v>
                </c:pt>
                <c:pt idx="43060">
                  <c:v>148.00190809948501</c:v>
                </c:pt>
                <c:pt idx="43061">
                  <c:v>148.00590629548799</c:v>
                </c:pt>
                <c:pt idx="43062">
                  <c:v>148.00709642266199</c:v>
                </c:pt>
                <c:pt idx="43063">
                  <c:v>148.005437190961</c:v>
                </c:pt>
                <c:pt idx="43064">
                  <c:v>148.00467999998901</c:v>
                </c:pt>
                <c:pt idx="43065">
                  <c:v>148.003969863295</c:v>
                </c:pt>
                <c:pt idx="43066">
                  <c:v>148.001952137312</c:v>
                </c:pt>
                <c:pt idx="43067">
                  <c:v>147.99826948600901</c:v>
                </c:pt>
                <c:pt idx="43068">
                  <c:v>147.990953509397</c:v>
                </c:pt>
                <c:pt idx="43069">
                  <c:v>147.978877207972</c:v>
                </c:pt>
                <c:pt idx="43070">
                  <c:v>147.96782400025899</c:v>
                </c:pt>
                <c:pt idx="43071">
                  <c:v>147.961852499846</c:v>
                </c:pt>
                <c:pt idx="43072">
                  <c:v>147.96236842048299</c:v>
                </c:pt>
                <c:pt idx="43073">
                  <c:v>147.96725981980799</c:v>
                </c:pt>
                <c:pt idx="43074">
                  <c:v>147.962590869097</c:v>
                </c:pt>
                <c:pt idx="43075">
                  <c:v>147.95430000002801</c:v>
                </c:pt>
                <c:pt idx="43076">
                  <c:v>147.94792942994999</c:v>
                </c:pt>
                <c:pt idx="43077">
                  <c:v>147.94487589178701</c:v>
                </c:pt>
                <c:pt idx="43078">
                  <c:v>147.94092692853201</c:v>
                </c:pt>
                <c:pt idx="43079">
                  <c:v>147.93170943229299</c:v>
                </c:pt>
                <c:pt idx="43080">
                  <c:v>147.92067997349201</c:v>
                </c:pt>
                <c:pt idx="43081">
                  <c:v>147.91422439226901</c:v>
                </c:pt>
                <c:pt idx="43082">
                  <c:v>147.91391619212001</c:v>
                </c:pt>
                <c:pt idx="43083">
                  <c:v>147.91843609620901</c:v>
                </c:pt>
                <c:pt idx="43084">
                  <c:v>147.922086823809</c:v>
                </c:pt>
                <c:pt idx="43085">
                  <c:v>147.930331158341</c:v>
                </c:pt>
                <c:pt idx="43086">
                  <c:v>147.934372072825</c:v>
                </c:pt>
                <c:pt idx="43087">
                  <c:v>147.93482485142101</c:v>
                </c:pt>
                <c:pt idx="43088">
                  <c:v>147.932270000014</c:v>
                </c:pt>
                <c:pt idx="43089">
                  <c:v>147.926677902238</c:v>
                </c:pt>
                <c:pt idx="43090">
                  <c:v>147.92113319145</c:v>
                </c:pt>
                <c:pt idx="43091">
                  <c:v>147.91670762972399</c:v>
                </c:pt>
                <c:pt idx="43092">
                  <c:v>147.913691628756</c:v>
                </c:pt>
                <c:pt idx="43093">
                  <c:v>147.913478050956</c:v>
                </c:pt>
                <c:pt idx="43094">
                  <c:v>147.91688183464899</c:v>
                </c:pt>
                <c:pt idx="43095">
                  <c:v>147.92115868778399</c:v>
                </c:pt>
                <c:pt idx="43096">
                  <c:v>147.92487367165199</c:v>
                </c:pt>
                <c:pt idx="43097">
                  <c:v>147.92891189139601</c:v>
                </c:pt>
                <c:pt idx="43098">
                  <c:v>147.93225271100499</c:v>
                </c:pt>
                <c:pt idx="43099">
                  <c:v>147.93941898377901</c:v>
                </c:pt>
                <c:pt idx="43100">
                  <c:v>147.94126585743101</c:v>
                </c:pt>
                <c:pt idx="43101">
                  <c:v>147.93817642376999</c:v>
                </c:pt>
                <c:pt idx="43102">
                  <c:v>147.94929999998101</c:v>
                </c:pt>
                <c:pt idx="43103">
                  <c:v>147.964699700496</c:v>
                </c:pt>
                <c:pt idx="43104">
                  <c:v>147.976090783025</c:v>
                </c:pt>
                <c:pt idx="43105">
                  <c:v>147.99139963164799</c:v>
                </c:pt>
                <c:pt idx="43106">
                  <c:v>148.005387127657</c:v>
                </c:pt>
                <c:pt idx="43107">
                  <c:v>148.012037929999</c:v>
                </c:pt>
                <c:pt idx="43108">
                  <c:v>148.02354208273599</c:v>
                </c:pt>
                <c:pt idx="43109">
                  <c:v>148.04192031948199</c:v>
                </c:pt>
                <c:pt idx="43110">
                  <c:v>148.05889539941401</c:v>
                </c:pt>
                <c:pt idx="43111">
                  <c:v>148.07552300606</c:v>
                </c:pt>
                <c:pt idx="43112">
                  <c:v>148.08985500502399</c:v>
                </c:pt>
                <c:pt idx="43113">
                  <c:v>148.10016156349201</c:v>
                </c:pt>
                <c:pt idx="43114">
                  <c:v>148.10414014481501</c:v>
                </c:pt>
                <c:pt idx="43115">
                  <c:v>148.10550999998</c:v>
                </c:pt>
                <c:pt idx="43116">
                  <c:v>148.099389083006</c:v>
                </c:pt>
                <c:pt idx="43117">
                  <c:v>148.091635209759</c:v>
                </c:pt>
                <c:pt idx="43118">
                  <c:v>148.07971680047501</c:v>
                </c:pt>
                <c:pt idx="43119">
                  <c:v>148.06522472149399</c:v>
                </c:pt>
                <c:pt idx="43120">
                  <c:v>148.04920298255399</c:v>
                </c:pt>
                <c:pt idx="43121">
                  <c:v>148.033020264518</c:v>
                </c:pt>
                <c:pt idx="43122">
                  <c:v>148.022811456927</c:v>
                </c:pt>
                <c:pt idx="43123">
                  <c:v>148.020049794362</c:v>
                </c:pt>
                <c:pt idx="43124">
                  <c:v>148.02326749117799</c:v>
                </c:pt>
                <c:pt idx="43125">
                  <c:v>148.02608037163699</c:v>
                </c:pt>
                <c:pt idx="43126">
                  <c:v>148.02857866645499</c:v>
                </c:pt>
                <c:pt idx="43127">
                  <c:v>148.03367816103301</c:v>
                </c:pt>
                <c:pt idx="43128">
                  <c:v>148.02463999996999</c:v>
                </c:pt>
                <c:pt idx="43129">
                  <c:v>148.01756524755999</c:v>
                </c:pt>
                <c:pt idx="43130">
                  <c:v>148.00769277040101</c:v>
                </c:pt>
                <c:pt idx="43131">
                  <c:v>147.99882250409601</c:v>
                </c:pt>
                <c:pt idx="43132">
                  <c:v>147.99945492592701</c:v>
                </c:pt>
                <c:pt idx="43133">
                  <c:v>148.00397691398101</c:v>
                </c:pt>
                <c:pt idx="43134">
                  <c:v>148.009763691682</c:v>
                </c:pt>
                <c:pt idx="43135">
                  <c:v>148.01970742310701</c:v>
                </c:pt>
                <c:pt idx="43136">
                  <c:v>148.02959812956701</c:v>
                </c:pt>
                <c:pt idx="43137">
                  <c:v>148.03964385044901</c:v>
                </c:pt>
                <c:pt idx="43138">
                  <c:v>148.04544002555599</c:v>
                </c:pt>
                <c:pt idx="43139">
                  <c:v>148.055661908171</c:v>
                </c:pt>
                <c:pt idx="43140">
                  <c:v>148.06807000002701</c:v>
                </c:pt>
                <c:pt idx="43141">
                  <c:v>148.077729748206</c:v>
                </c:pt>
                <c:pt idx="43142">
                  <c:v>148.08535252640999</c:v>
                </c:pt>
                <c:pt idx="43143">
                  <c:v>148.08957159709499</c:v>
                </c:pt>
                <c:pt idx="43144">
                  <c:v>148.08878128407201</c:v>
                </c:pt>
                <c:pt idx="43145">
                  <c:v>148.082701855799</c:v>
                </c:pt>
                <c:pt idx="43146">
                  <c:v>148.07160385570501</c:v>
                </c:pt>
                <c:pt idx="43147">
                  <c:v>148.057530879263</c:v>
                </c:pt>
                <c:pt idx="43148">
                  <c:v>148.048336525515</c:v>
                </c:pt>
                <c:pt idx="43149">
                  <c:v>148.04309058390501</c:v>
                </c:pt>
                <c:pt idx="43150">
                  <c:v>148.04096985913699</c:v>
                </c:pt>
                <c:pt idx="43151">
                  <c:v>148.04111491719999</c:v>
                </c:pt>
                <c:pt idx="43152">
                  <c:v>148.04061509091599</c:v>
                </c:pt>
                <c:pt idx="43153">
                  <c:v>148.03293000000701</c:v>
                </c:pt>
                <c:pt idx="43154">
                  <c:v>148.02453151150399</c:v>
                </c:pt>
                <c:pt idx="43155">
                  <c:v>148.01326839179001</c:v>
                </c:pt>
                <c:pt idx="43156">
                  <c:v>148.003032568865</c:v>
                </c:pt>
                <c:pt idx="43157">
                  <c:v>147.99642223997</c:v>
                </c:pt>
                <c:pt idx="43158">
                  <c:v>147.99088045714899</c:v>
                </c:pt>
                <c:pt idx="43159">
                  <c:v>147.986209132103</c:v>
                </c:pt>
                <c:pt idx="43160">
                  <c:v>147.98619903902099</c:v>
                </c:pt>
                <c:pt idx="43161">
                  <c:v>147.98853402153401</c:v>
                </c:pt>
                <c:pt idx="43162">
                  <c:v>148.003269386798</c:v>
                </c:pt>
                <c:pt idx="43163">
                  <c:v>148.00740000000201</c:v>
                </c:pt>
                <c:pt idx="43164">
                  <c:v>148.00740000000201</c:v>
                </c:pt>
                <c:pt idx="43165">
                  <c:v>148.01135336279</c:v>
                </c:pt>
                <c:pt idx="43166">
                  <c:v>148.01708763769599</c:v>
                </c:pt>
                <c:pt idx="43167">
                  <c:v>148.02144693895499</c:v>
                </c:pt>
                <c:pt idx="43168">
                  <c:v>148.024550047068</c:v>
                </c:pt>
                <c:pt idx="43169">
                  <c:v>148.02675351390499</c:v>
                </c:pt>
                <c:pt idx="43170">
                  <c:v>148.030164424612</c:v>
                </c:pt>
                <c:pt idx="43171">
                  <c:v>148.030235722903</c:v>
                </c:pt>
                <c:pt idx="43172">
                  <c:v>148.02358188569301</c:v>
                </c:pt>
                <c:pt idx="43173">
                  <c:v>148.017392927792</c:v>
                </c:pt>
                <c:pt idx="43174">
                  <c:v>148.012099649719</c:v>
                </c:pt>
                <c:pt idx="43175">
                  <c:v>148.00946220517801</c:v>
                </c:pt>
                <c:pt idx="43176">
                  <c:v>148.012540000022</c:v>
                </c:pt>
                <c:pt idx="43177">
                  <c:v>148.01212689018899</c:v>
                </c:pt>
                <c:pt idx="43178">
                  <c:v>148.00880805354601</c:v>
                </c:pt>
                <c:pt idx="43179">
                  <c:v>148.00362016034899</c:v>
                </c:pt>
                <c:pt idx="43180">
                  <c:v>147.99905114859601</c:v>
                </c:pt>
                <c:pt idx="43181">
                  <c:v>147.993418754326</c:v>
                </c:pt>
                <c:pt idx="43182">
                  <c:v>147.992993240918</c:v>
                </c:pt>
                <c:pt idx="43183">
                  <c:v>147.999870848749</c:v>
                </c:pt>
                <c:pt idx="43184">
                  <c:v>148.004854148769</c:v>
                </c:pt>
                <c:pt idx="43185">
                  <c:v>148.001716659365</c:v>
                </c:pt>
                <c:pt idx="43186">
                  <c:v>147.99749915093301</c:v>
                </c:pt>
                <c:pt idx="43187">
                  <c:v>147.99461646436501</c:v>
                </c:pt>
                <c:pt idx="43188">
                  <c:v>147.99146999998999</c:v>
                </c:pt>
                <c:pt idx="43189">
                  <c:v>147.995555772416</c:v>
                </c:pt>
                <c:pt idx="43190">
                  <c:v>148.00145203564099</c:v>
                </c:pt>
                <c:pt idx="43191">
                  <c:v>148.00671479702001</c:v>
                </c:pt>
                <c:pt idx="43192">
                  <c:v>148.01246544057</c:v>
                </c:pt>
                <c:pt idx="43193">
                  <c:v>148.010570757235</c:v>
                </c:pt>
                <c:pt idx="43194">
                  <c:v>148.00575824414901</c:v>
                </c:pt>
                <c:pt idx="43195">
                  <c:v>147.99387151578</c:v>
                </c:pt>
                <c:pt idx="43196">
                  <c:v>147.986732856602</c:v>
                </c:pt>
                <c:pt idx="43197">
                  <c:v>147.98438000000999</c:v>
                </c:pt>
                <c:pt idx="43198">
                  <c:v>147.98787984237299</c:v>
                </c:pt>
                <c:pt idx="43199">
                  <c:v>147.99084844482701</c:v>
                </c:pt>
                <c:pt idx="43200">
                  <c:v>147.996234838899</c:v>
                </c:pt>
                <c:pt idx="43201">
                  <c:v>148.003456726389</c:v>
                </c:pt>
                <c:pt idx="43202">
                  <c:v>148.01092884352599</c:v>
                </c:pt>
                <c:pt idx="43203">
                  <c:v>148.01431669847599</c:v>
                </c:pt>
                <c:pt idx="43204">
                  <c:v>148.01560263860199</c:v>
                </c:pt>
                <c:pt idx="43205">
                  <c:v>148.016136343271</c:v>
                </c:pt>
                <c:pt idx="43206">
                  <c:v>148.01148528348401</c:v>
                </c:pt>
                <c:pt idx="43207">
                  <c:v>148.004903740131</c:v>
                </c:pt>
                <c:pt idx="43208">
                  <c:v>148.00111515684901</c:v>
                </c:pt>
                <c:pt idx="43209">
                  <c:v>147.996784952947</c:v>
                </c:pt>
                <c:pt idx="43210">
                  <c:v>147.98148999998401</c:v>
                </c:pt>
                <c:pt idx="43211">
                  <c:v>147.968054117892</c:v>
                </c:pt>
                <c:pt idx="43212">
                  <c:v>147.955448794181</c:v>
                </c:pt>
                <c:pt idx="43213">
                  <c:v>147.946171967499</c:v>
                </c:pt>
                <c:pt idx="43214">
                  <c:v>147.93696547775801</c:v>
                </c:pt>
                <c:pt idx="43215">
                  <c:v>147.929921870469</c:v>
                </c:pt>
                <c:pt idx="43216">
                  <c:v>147.92771463128</c:v>
                </c:pt>
                <c:pt idx="43217">
                  <c:v>147.93067489507399</c:v>
                </c:pt>
                <c:pt idx="43218">
                  <c:v>147.942178305184</c:v>
                </c:pt>
                <c:pt idx="43219">
                  <c:v>147.95596961160601</c:v>
                </c:pt>
                <c:pt idx="43220">
                  <c:v>147.964362172553</c:v>
                </c:pt>
                <c:pt idx="43221">
                  <c:v>147.96448396612001</c:v>
                </c:pt>
                <c:pt idx="43222">
                  <c:v>147.96242418428699</c:v>
                </c:pt>
                <c:pt idx="43223">
                  <c:v>147.96385056957001</c:v>
                </c:pt>
                <c:pt idx="43224">
                  <c:v>147.96073275529599</c:v>
                </c:pt>
                <c:pt idx="43225">
                  <c:v>147.95895436165199</c:v>
                </c:pt>
                <c:pt idx="43226">
                  <c:v>147.959032236985</c:v>
                </c:pt>
                <c:pt idx="43227">
                  <c:v>147.97028411675601</c:v>
                </c:pt>
                <c:pt idx="43228">
                  <c:v>147.98041768131799</c:v>
                </c:pt>
                <c:pt idx="43229">
                  <c:v>147.98194358158301</c:v>
                </c:pt>
                <c:pt idx="43230">
                  <c:v>147.97537047674601</c:v>
                </c:pt>
                <c:pt idx="43231">
                  <c:v>147.962558038743</c:v>
                </c:pt>
                <c:pt idx="43232">
                  <c:v>147.95008864779601</c:v>
                </c:pt>
                <c:pt idx="43233">
                  <c:v>147.93511441565801</c:v>
                </c:pt>
                <c:pt idx="43234">
                  <c:v>147.917109782924</c:v>
                </c:pt>
                <c:pt idx="43235">
                  <c:v>147.89100463631499</c:v>
                </c:pt>
                <c:pt idx="43236">
                  <c:v>147.87807036482599</c:v>
                </c:pt>
                <c:pt idx="43237">
                  <c:v>147.86854488730401</c:v>
                </c:pt>
                <c:pt idx="43238">
                  <c:v>147.86000000002801</c:v>
                </c:pt>
                <c:pt idx="43239">
                  <c:v>147.85429882668399</c:v>
                </c:pt>
                <c:pt idx="43240">
                  <c:v>147.84941611799701</c:v>
                </c:pt>
                <c:pt idx="43241">
                  <c:v>147.844516763531</c:v>
                </c:pt>
                <c:pt idx="43242">
                  <c:v>147.837581393346</c:v>
                </c:pt>
                <c:pt idx="43243">
                  <c:v>147.83157742159901</c:v>
                </c:pt>
                <c:pt idx="43244">
                  <c:v>147.82987892294199</c:v>
                </c:pt>
                <c:pt idx="43245">
                  <c:v>147.82966727437901</c:v>
                </c:pt>
                <c:pt idx="43246">
                  <c:v>147.83050993552499</c:v>
                </c:pt>
                <c:pt idx="43247">
                  <c:v>147.82889727645099</c:v>
                </c:pt>
                <c:pt idx="43248">
                  <c:v>147.827454325563</c:v>
                </c:pt>
                <c:pt idx="43249">
                  <c:v>147.831570868917</c:v>
                </c:pt>
                <c:pt idx="43250">
                  <c:v>147.83330000004301</c:v>
                </c:pt>
                <c:pt idx="43251">
                  <c:v>147.83135724972601</c:v>
                </c:pt>
                <c:pt idx="43252">
                  <c:v>147.82974190838601</c:v>
                </c:pt>
                <c:pt idx="43253">
                  <c:v>147.82621980230101</c:v>
                </c:pt>
                <c:pt idx="43254">
                  <c:v>147.82718948202299</c:v>
                </c:pt>
                <c:pt idx="43255">
                  <c:v>147.831245108248</c:v>
                </c:pt>
                <c:pt idx="43256">
                  <c:v>147.83776541397199</c:v>
                </c:pt>
                <c:pt idx="43257">
                  <c:v>147.849196159418</c:v>
                </c:pt>
                <c:pt idx="43258">
                  <c:v>147.87140155646199</c:v>
                </c:pt>
                <c:pt idx="43259">
                  <c:v>147.897266716313</c:v>
                </c:pt>
                <c:pt idx="43260">
                  <c:v>147.90850602059399</c:v>
                </c:pt>
                <c:pt idx="43261">
                  <c:v>147.92160944276301</c:v>
                </c:pt>
                <c:pt idx="43262">
                  <c:v>147.93181531417301</c:v>
                </c:pt>
                <c:pt idx="43263">
                  <c:v>147.93877999997699</c:v>
                </c:pt>
                <c:pt idx="43264">
                  <c:v>147.94698635310201</c:v>
                </c:pt>
                <c:pt idx="43265">
                  <c:v>147.95024153451499</c:v>
                </c:pt>
                <c:pt idx="43266">
                  <c:v>147.96401597006701</c:v>
                </c:pt>
                <c:pt idx="43267">
                  <c:v>147.977976204969</c:v>
                </c:pt>
                <c:pt idx="43268">
                  <c:v>147.98491999999001</c:v>
                </c:pt>
                <c:pt idx="43269">
                  <c:v>147.990539535061</c:v>
                </c:pt>
                <c:pt idx="43270">
                  <c:v>148.00194999996</c:v>
                </c:pt>
                <c:pt idx="43271">
                  <c:v>148.001146790256</c:v>
                </c:pt>
                <c:pt idx="43272">
                  <c:v>147.99659774104799</c:v>
                </c:pt>
                <c:pt idx="43273">
                  <c:v>147.987888022823</c:v>
                </c:pt>
                <c:pt idx="43274">
                  <c:v>147.979982276485</c:v>
                </c:pt>
                <c:pt idx="43275">
                  <c:v>147.96702999998101</c:v>
                </c:pt>
                <c:pt idx="43276">
                  <c:v>147.95126501235001</c:v>
                </c:pt>
                <c:pt idx="43277">
                  <c:v>147.937464733057</c:v>
                </c:pt>
                <c:pt idx="43278">
                  <c:v>147.93101040012399</c:v>
                </c:pt>
                <c:pt idx="43279">
                  <c:v>147.936818934987</c:v>
                </c:pt>
                <c:pt idx="43280">
                  <c:v>147.94567859022001</c:v>
                </c:pt>
                <c:pt idx="43281">
                  <c:v>147.95205157815801</c:v>
                </c:pt>
                <c:pt idx="43282">
                  <c:v>147.956667735308</c:v>
                </c:pt>
                <c:pt idx="43283">
                  <c:v>147.95550011548099</c:v>
                </c:pt>
                <c:pt idx="43284">
                  <c:v>147.955894963248</c:v>
                </c:pt>
                <c:pt idx="43285">
                  <c:v>147.96111736586499</c:v>
                </c:pt>
                <c:pt idx="43286">
                  <c:v>147.96883703353001</c:v>
                </c:pt>
                <c:pt idx="43287">
                  <c:v>147.98388999999901</c:v>
                </c:pt>
                <c:pt idx="43288">
                  <c:v>147.99330596905099</c:v>
                </c:pt>
                <c:pt idx="43289">
                  <c:v>147.9993367065</c:v>
                </c:pt>
                <c:pt idx="43290">
                  <c:v>148.003901445981</c:v>
                </c:pt>
                <c:pt idx="43291">
                  <c:v>148.006914740631</c:v>
                </c:pt>
                <c:pt idx="43292">
                  <c:v>148.006347603911</c:v>
                </c:pt>
                <c:pt idx="43293">
                  <c:v>147.99986853332899</c:v>
                </c:pt>
                <c:pt idx="43294">
                  <c:v>147.98987790169301</c:v>
                </c:pt>
                <c:pt idx="43295">
                  <c:v>147.98472447948501</c:v>
                </c:pt>
                <c:pt idx="43296">
                  <c:v>147.985167657061</c:v>
                </c:pt>
                <c:pt idx="43297">
                  <c:v>147.98665412441301</c:v>
                </c:pt>
                <c:pt idx="43298">
                  <c:v>147.98872031077099</c:v>
                </c:pt>
                <c:pt idx="43299">
                  <c:v>147.98653999996699</c:v>
                </c:pt>
                <c:pt idx="43300">
                  <c:v>147.98430410603501</c:v>
                </c:pt>
                <c:pt idx="43301">
                  <c:v>147.98560963544799</c:v>
                </c:pt>
                <c:pt idx="43302">
                  <c:v>147.989237534609</c:v>
                </c:pt>
                <c:pt idx="43303">
                  <c:v>147.99584220878901</c:v>
                </c:pt>
                <c:pt idx="43304">
                  <c:v>148.00345669785199</c:v>
                </c:pt>
                <c:pt idx="43305">
                  <c:v>148.00968246507799</c:v>
                </c:pt>
                <c:pt idx="43306">
                  <c:v>148.01447915150601</c:v>
                </c:pt>
                <c:pt idx="43307">
                  <c:v>148.02149960378401</c:v>
                </c:pt>
                <c:pt idx="43308">
                  <c:v>148.030626999719</c:v>
                </c:pt>
                <c:pt idx="43309">
                  <c:v>148.04061796831101</c:v>
                </c:pt>
                <c:pt idx="43310">
                  <c:v>148.05042441562099</c:v>
                </c:pt>
                <c:pt idx="43311">
                  <c:v>148.06019262167601</c:v>
                </c:pt>
                <c:pt idx="43312">
                  <c:v>148.06978585712099</c:v>
                </c:pt>
                <c:pt idx="43313">
                  <c:v>148.07437837404001</c:v>
                </c:pt>
                <c:pt idx="43314">
                  <c:v>148.076821511199</c:v>
                </c:pt>
                <c:pt idx="43315">
                  <c:v>148.07762814252399</c:v>
                </c:pt>
                <c:pt idx="43316">
                  <c:v>148.08021999993699</c:v>
                </c:pt>
                <c:pt idx="43317">
                  <c:v>148.08304232258499</c:v>
                </c:pt>
                <c:pt idx="43318">
                  <c:v>148.08000663851101</c:v>
                </c:pt>
                <c:pt idx="43319">
                  <c:v>148.06824480828999</c:v>
                </c:pt>
                <c:pt idx="43320">
                  <c:v>148.051072846441</c:v>
                </c:pt>
                <c:pt idx="43321">
                  <c:v>148.032094676762</c:v>
                </c:pt>
                <c:pt idx="43322">
                  <c:v>148.018003510548</c:v>
                </c:pt>
                <c:pt idx="43323">
                  <c:v>148.00684274771999</c:v>
                </c:pt>
                <c:pt idx="43324">
                  <c:v>147.99682887773599</c:v>
                </c:pt>
                <c:pt idx="43325">
                  <c:v>147.98889615541401</c:v>
                </c:pt>
                <c:pt idx="43326">
                  <c:v>147.98365899714901</c:v>
                </c:pt>
                <c:pt idx="43327">
                  <c:v>147.975755407717</c:v>
                </c:pt>
                <c:pt idx="43328">
                  <c:v>147.97304181819999</c:v>
                </c:pt>
                <c:pt idx="43329">
                  <c:v>147.97405999996201</c:v>
                </c:pt>
                <c:pt idx="43330">
                  <c:v>147.97407802866999</c:v>
                </c:pt>
                <c:pt idx="43331">
                  <c:v>147.968991950938</c:v>
                </c:pt>
                <c:pt idx="43332">
                  <c:v>147.955714134945</c:v>
                </c:pt>
                <c:pt idx="43333">
                  <c:v>147.94096233512099</c:v>
                </c:pt>
                <c:pt idx="43334">
                  <c:v>147.926130606573</c:v>
                </c:pt>
                <c:pt idx="43335">
                  <c:v>147.91140325314601</c:v>
                </c:pt>
                <c:pt idx="43336">
                  <c:v>147.89629654933901</c:v>
                </c:pt>
                <c:pt idx="43337">
                  <c:v>147.88452083123499</c:v>
                </c:pt>
                <c:pt idx="43338">
                  <c:v>147.88061222939501</c:v>
                </c:pt>
                <c:pt idx="43339">
                  <c:v>147.881948023164</c:v>
                </c:pt>
                <c:pt idx="43340">
                  <c:v>147.880105571147</c:v>
                </c:pt>
                <c:pt idx="43341">
                  <c:v>147.87640468423001</c:v>
                </c:pt>
                <c:pt idx="43342">
                  <c:v>147.877910000013</c:v>
                </c:pt>
                <c:pt idx="43343">
                  <c:v>147.880811875023</c:v>
                </c:pt>
                <c:pt idx="43344">
                  <c:v>147.88038928480401</c:v>
                </c:pt>
                <c:pt idx="43345">
                  <c:v>147.877958784322</c:v>
                </c:pt>
                <c:pt idx="43346">
                  <c:v>147.87834630035499</c:v>
                </c:pt>
                <c:pt idx="43347">
                  <c:v>147.8849556895</c:v>
                </c:pt>
                <c:pt idx="43348">
                  <c:v>147.896349772695</c:v>
                </c:pt>
                <c:pt idx="43349">
                  <c:v>147.908526993479</c:v>
                </c:pt>
                <c:pt idx="43350">
                  <c:v>147.915398516289</c:v>
                </c:pt>
                <c:pt idx="43351">
                  <c:v>147.91997615263</c:v>
                </c:pt>
                <c:pt idx="43352">
                  <c:v>147.919962804753</c:v>
                </c:pt>
                <c:pt idx="43353">
                  <c:v>147.91815000001299</c:v>
                </c:pt>
                <c:pt idx="43354">
                  <c:v>147.91265151764401</c:v>
                </c:pt>
                <c:pt idx="43355">
                  <c:v>147.91046859281599</c:v>
                </c:pt>
                <c:pt idx="43356">
                  <c:v>147.91124999994199</c:v>
                </c:pt>
                <c:pt idx="43357">
                  <c:v>147.909911846158</c:v>
                </c:pt>
                <c:pt idx="43358">
                  <c:v>147.90646036407199</c:v>
                </c:pt>
                <c:pt idx="43359">
                  <c:v>147.90332597128099</c:v>
                </c:pt>
                <c:pt idx="43360">
                  <c:v>147.903290000569</c:v>
                </c:pt>
                <c:pt idx="43361">
                  <c:v>147.909926087423</c:v>
                </c:pt>
                <c:pt idx="43362">
                  <c:v>147.92116603083801</c:v>
                </c:pt>
                <c:pt idx="43363">
                  <c:v>147.93279484851499</c:v>
                </c:pt>
                <c:pt idx="43364">
                  <c:v>147.942915285992</c:v>
                </c:pt>
                <c:pt idx="43365">
                  <c:v>147.95770247534699</c:v>
                </c:pt>
                <c:pt idx="43366">
                  <c:v>147.96870000004199</c:v>
                </c:pt>
                <c:pt idx="43367">
                  <c:v>147.972457750584</c:v>
                </c:pt>
                <c:pt idx="43368">
                  <c:v>147.97591796801001</c:v>
                </c:pt>
                <c:pt idx="43369">
                  <c:v>147.978904658505</c:v>
                </c:pt>
                <c:pt idx="43370">
                  <c:v>147.976497828204</c:v>
                </c:pt>
                <c:pt idx="43371">
                  <c:v>147.97118328420299</c:v>
                </c:pt>
                <c:pt idx="43372">
                  <c:v>147.96343300654399</c:v>
                </c:pt>
                <c:pt idx="43373">
                  <c:v>147.95214846074401</c:v>
                </c:pt>
                <c:pt idx="43374">
                  <c:v>147.94672999997701</c:v>
                </c:pt>
                <c:pt idx="43375">
                  <c:v>147.94040660173701</c:v>
                </c:pt>
                <c:pt idx="43376">
                  <c:v>147.92309165050801</c:v>
                </c:pt>
                <c:pt idx="43377">
                  <c:v>147.90328062921401</c:v>
                </c:pt>
                <c:pt idx="43378">
                  <c:v>147.88711807803199</c:v>
                </c:pt>
                <c:pt idx="43379">
                  <c:v>147.870054391878</c:v>
                </c:pt>
                <c:pt idx="43380">
                  <c:v>147.85153000005101</c:v>
                </c:pt>
                <c:pt idx="43381">
                  <c:v>147.83941820918099</c:v>
                </c:pt>
                <c:pt idx="43382">
                  <c:v>147.833004087749</c:v>
                </c:pt>
                <c:pt idx="43383">
                  <c:v>147.83021134830301</c:v>
                </c:pt>
                <c:pt idx="43384">
                  <c:v>147.83083565571599</c:v>
                </c:pt>
                <c:pt idx="43385">
                  <c:v>147.83487367391899</c:v>
                </c:pt>
                <c:pt idx="43386">
                  <c:v>147.840520069983</c:v>
                </c:pt>
                <c:pt idx="43387">
                  <c:v>147.84730754259201</c:v>
                </c:pt>
                <c:pt idx="43388">
                  <c:v>147.85484228127899</c:v>
                </c:pt>
                <c:pt idx="43389">
                  <c:v>147.85659998397901</c:v>
                </c:pt>
                <c:pt idx="43390">
                  <c:v>147.85271025916501</c:v>
                </c:pt>
                <c:pt idx="43391">
                  <c:v>147.85173712864199</c:v>
                </c:pt>
                <c:pt idx="43392">
                  <c:v>147.85538000003899</c:v>
                </c:pt>
                <c:pt idx="43393">
                  <c:v>147.85731257359001</c:v>
                </c:pt>
                <c:pt idx="43394">
                  <c:v>147.85857973656999</c:v>
                </c:pt>
                <c:pt idx="43395">
                  <c:v>147.85847470190001</c:v>
                </c:pt>
                <c:pt idx="43396">
                  <c:v>147.855888093738</c:v>
                </c:pt>
                <c:pt idx="43397">
                  <c:v>147.850731418669</c:v>
                </c:pt>
                <c:pt idx="43398">
                  <c:v>147.845157219649</c:v>
                </c:pt>
                <c:pt idx="43399">
                  <c:v>147.843983164843</c:v>
                </c:pt>
                <c:pt idx="43400">
                  <c:v>147.850098667353</c:v>
                </c:pt>
                <c:pt idx="43401">
                  <c:v>147.85473330879501</c:v>
                </c:pt>
                <c:pt idx="43402">
                  <c:v>147.85689234651099</c:v>
                </c:pt>
                <c:pt idx="43403">
                  <c:v>147.86622928846401</c:v>
                </c:pt>
                <c:pt idx="43404">
                  <c:v>147.87794018748201</c:v>
                </c:pt>
                <c:pt idx="43405">
                  <c:v>147.88737775046599</c:v>
                </c:pt>
                <c:pt idx="43406">
                  <c:v>147.89219029364199</c:v>
                </c:pt>
                <c:pt idx="43407">
                  <c:v>147.89514345635001</c:v>
                </c:pt>
                <c:pt idx="43408">
                  <c:v>147.90166845666201</c:v>
                </c:pt>
                <c:pt idx="43409">
                  <c:v>147.91109754774999</c:v>
                </c:pt>
                <c:pt idx="43410">
                  <c:v>147.920045396066</c:v>
                </c:pt>
                <c:pt idx="43411">
                  <c:v>147.92955814160601</c:v>
                </c:pt>
                <c:pt idx="43412">
                  <c:v>147.93943602486999</c:v>
                </c:pt>
                <c:pt idx="43413">
                  <c:v>147.944007139196</c:v>
                </c:pt>
                <c:pt idx="43414">
                  <c:v>147.94766000002301</c:v>
                </c:pt>
                <c:pt idx="43415">
                  <c:v>147.951919372253</c:v>
                </c:pt>
                <c:pt idx="43416">
                  <c:v>147.95695090710601</c:v>
                </c:pt>
                <c:pt idx="43417">
                  <c:v>147.95872531109799</c:v>
                </c:pt>
                <c:pt idx="43418">
                  <c:v>147.96072851056201</c:v>
                </c:pt>
                <c:pt idx="43419">
                  <c:v>147.96773937260201</c:v>
                </c:pt>
                <c:pt idx="43420">
                  <c:v>147.97645312790499</c:v>
                </c:pt>
                <c:pt idx="43421">
                  <c:v>147.98025738749701</c:v>
                </c:pt>
                <c:pt idx="43422">
                  <c:v>147.98188362776099</c:v>
                </c:pt>
                <c:pt idx="43423">
                  <c:v>147.98175573682099</c:v>
                </c:pt>
                <c:pt idx="43424">
                  <c:v>147.98413413870799</c:v>
                </c:pt>
                <c:pt idx="43425">
                  <c:v>147.986125155628</c:v>
                </c:pt>
                <c:pt idx="43426">
                  <c:v>147.98584000000699</c:v>
                </c:pt>
                <c:pt idx="43427">
                  <c:v>147.982931825593</c:v>
                </c:pt>
                <c:pt idx="43428">
                  <c:v>147.97969257047299</c:v>
                </c:pt>
                <c:pt idx="43429">
                  <c:v>147.97816089991599</c:v>
                </c:pt>
                <c:pt idx="43430">
                  <c:v>147.973190011247</c:v>
                </c:pt>
                <c:pt idx="43431">
                  <c:v>147.96457078191801</c:v>
                </c:pt>
                <c:pt idx="43432">
                  <c:v>147.95906558278901</c:v>
                </c:pt>
                <c:pt idx="43433">
                  <c:v>147.95761119935</c:v>
                </c:pt>
                <c:pt idx="43434">
                  <c:v>147.95915440022401</c:v>
                </c:pt>
                <c:pt idx="43435">
                  <c:v>147.96031480373699</c:v>
                </c:pt>
                <c:pt idx="43436">
                  <c:v>147.95876403115901</c:v>
                </c:pt>
                <c:pt idx="43437">
                  <c:v>147.95471693390601</c:v>
                </c:pt>
                <c:pt idx="43438">
                  <c:v>147.94803023380601</c:v>
                </c:pt>
                <c:pt idx="43439">
                  <c:v>147.937759999956</c:v>
                </c:pt>
                <c:pt idx="43440">
                  <c:v>147.933780273092</c:v>
                </c:pt>
                <c:pt idx="43441">
                  <c:v>147.92868443677</c:v>
                </c:pt>
                <c:pt idx="43442">
                  <c:v>147.92954028090301</c:v>
                </c:pt>
                <c:pt idx="43443">
                  <c:v>147.93454034456599</c:v>
                </c:pt>
                <c:pt idx="43444">
                  <c:v>147.939499480275</c:v>
                </c:pt>
                <c:pt idx="43445">
                  <c:v>147.94243137471801</c:v>
                </c:pt>
                <c:pt idx="43446">
                  <c:v>147.94589795632101</c:v>
                </c:pt>
                <c:pt idx="43447">
                  <c:v>147.94933661980701</c:v>
                </c:pt>
                <c:pt idx="43448">
                  <c:v>147.948575984809</c:v>
                </c:pt>
                <c:pt idx="43449">
                  <c:v>147.94757608796399</c:v>
                </c:pt>
                <c:pt idx="43450">
                  <c:v>147.939410000056</c:v>
                </c:pt>
                <c:pt idx="43451">
                  <c:v>147.93017145496901</c:v>
                </c:pt>
                <c:pt idx="43452">
                  <c:v>147.92466705000899</c:v>
                </c:pt>
                <c:pt idx="43453">
                  <c:v>147.920398312923</c:v>
                </c:pt>
                <c:pt idx="43454">
                  <c:v>147.919189947745</c:v>
                </c:pt>
                <c:pt idx="43455">
                  <c:v>147.92031321455701</c:v>
                </c:pt>
                <c:pt idx="43456">
                  <c:v>147.92350433716899</c:v>
                </c:pt>
                <c:pt idx="43457">
                  <c:v>147.92755669372701</c:v>
                </c:pt>
                <c:pt idx="43458">
                  <c:v>147.927263597083</c:v>
                </c:pt>
                <c:pt idx="43459">
                  <c:v>147.928985674074</c:v>
                </c:pt>
                <c:pt idx="43460">
                  <c:v>147.92708501448601</c:v>
                </c:pt>
                <c:pt idx="43461">
                  <c:v>147.92342315681</c:v>
                </c:pt>
                <c:pt idx="43462">
                  <c:v>147.91372999997401</c:v>
                </c:pt>
                <c:pt idx="43463">
                  <c:v>147.90471130712399</c:v>
                </c:pt>
                <c:pt idx="43464">
                  <c:v>147.900354323389</c:v>
                </c:pt>
                <c:pt idx="43465">
                  <c:v>147.899538877498</c:v>
                </c:pt>
                <c:pt idx="43466">
                  <c:v>147.897339498436</c:v>
                </c:pt>
                <c:pt idx="43467">
                  <c:v>147.89191152375</c:v>
                </c:pt>
                <c:pt idx="43468">
                  <c:v>147.88778302315399</c:v>
                </c:pt>
                <c:pt idx="43469">
                  <c:v>147.88775572939801</c:v>
                </c:pt>
                <c:pt idx="43470">
                  <c:v>147.88895791471001</c:v>
                </c:pt>
                <c:pt idx="43471">
                  <c:v>147.888157816919</c:v>
                </c:pt>
                <c:pt idx="43472">
                  <c:v>147.88906940693701</c:v>
                </c:pt>
                <c:pt idx="43473">
                  <c:v>147.886318309871</c:v>
                </c:pt>
                <c:pt idx="43474">
                  <c:v>147.88586396148801</c:v>
                </c:pt>
                <c:pt idx="43475">
                  <c:v>147.88349999999599</c:v>
                </c:pt>
                <c:pt idx="43476">
                  <c:v>147.88025042947501</c:v>
                </c:pt>
                <c:pt idx="43477">
                  <c:v>147.87584415094</c:v>
                </c:pt>
                <c:pt idx="43478">
                  <c:v>147.867869023362</c:v>
                </c:pt>
                <c:pt idx="43479">
                  <c:v>147.86135949717701</c:v>
                </c:pt>
                <c:pt idx="43480">
                  <c:v>147.85705400456899</c:v>
                </c:pt>
                <c:pt idx="43481">
                  <c:v>147.85345805907201</c:v>
                </c:pt>
                <c:pt idx="43482">
                  <c:v>147.85138415354001</c:v>
                </c:pt>
                <c:pt idx="43483">
                  <c:v>147.85098000005399</c:v>
                </c:pt>
                <c:pt idx="43484">
                  <c:v>147.84839599472701</c:v>
                </c:pt>
                <c:pt idx="43485">
                  <c:v>147.83985304025501</c:v>
                </c:pt>
                <c:pt idx="43486">
                  <c:v>147.830738018744</c:v>
                </c:pt>
                <c:pt idx="43487">
                  <c:v>147.82875327055001</c:v>
                </c:pt>
                <c:pt idx="43488">
                  <c:v>147.83003194895699</c:v>
                </c:pt>
                <c:pt idx="43489">
                  <c:v>147.837884159494</c:v>
                </c:pt>
                <c:pt idx="43490">
                  <c:v>147.848460000008</c:v>
                </c:pt>
                <c:pt idx="43491">
                  <c:v>147.863686658082</c:v>
                </c:pt>
                <c:pt idx="43492">
                  <c:v>147.87325845610599</c:v>
                </c:pt>
                <c:pt idx="43493">
                  <c:v>147.88031002695601</c:v>
                </c:pt>
                <c:pt idx="43494">
                  <c:v>147.887224449846</c:v>
                </c:pt>
                <c:pt idx="43495">
                  <c:v>147.89297195006401</c:v>
                </c:pt>
                <c:pt idx="43496">
                  <c:v>147.893903314624</c:v>
                </c:pt>
                <c:pt idx="43497">
                  <c:v>147.89216119076801</c:v>
                </c:pt>
                <c:pt idx="43498">
                  <c:v>147.89176154591999</c:v>
                </c:pt>
                <c:pt idx="43499">
                  <c:v>147.89142286690799</c:v>
                </c:pt>
                <c:pt idx="43500">
                  <c:v>147.892772194732</c:v>
                </c:pt>
                <c:pt idx="43501">
                  <c:v>147.891789946204</c:v>
                </c:pt>
                <c:pt idx="43502">
                  <c:v>147.895993679371</c:v>
                </c:pt>
                <c:pt idx="43503">
                  <c:v>147.89428999999799</c:v>
                </c:pt>
                <c:pt idx="43504">
                  <c:v>147.88721952937101</c:v>
                </c:pt>
                <c:pt idx="43505">
                  <c:v>147.88425737370801</c:v>
                </c:pt>
                <c:pt idx="43506">
                  <c:v>147.88422112019899</c:v>
                </c:pt>
                <c:pt idx="43507">
                  <c:v>147.88865214130999</c:v>
                </c:pt>
                <c:pt idx="43508">
                  <c:v>147.893799179578</c:v>
                </c:pt>
                <c:pt idx="43509">
                  <c:v>147.899206987772</c:v>
                </c:pt>
                <c:pt idx="43510">
                  <c:v>147.90404373450099</c:v>
                </c:pt>
                <c:pt idx="43511">
                  <c:v>147.915400562299</c:v>
                </c:pt>
                <c:pt idx="43512">
                  <c:v>147.924944072594</c:v>
                </c:pt>
                <c:pt idx="43513">
                  <c:v>147.93223001285099</c:v>
                </c:pt>
                <c:pt idx="43514">
                  <c:v>147.94890076531999</c:v>
                </c:pt>
                <c:pt idx="43515">
                  <c:v>147.959218896576</c:v>
                </c:pt>
                <c:pt idx="43516">
                  <c:v>147.96458366951299</c:v>
                </c:pt>
                <c:pt idx="43517">
                  <c:v>147.96812432265</c:v>
                </c:pt>
                <c:pt idx="43518">
                  <c:v>147.96854187077599</c:v>
                </c:pt>
                <c:pt idx="43519">
                  <c:v>147.96883329616301</c:v>
                </c:pt>
                <c:pt idx="43520">
                  <c:v>147.967956234654</c:v>
                </c:pt>
                <c:pt idx="43521">
                  <c:v>147.95889866002301</c:v>
                </c:pt>
                <c:pt idx="43522">
                  <c:v>147.95936147933801</c:v>
                </c:pt>
                <c:pt idx="43523">
                  <c:v>147.96418116791199</c:v>
                </c:pt>
                <c:pt idx="43524">
                  <c:v>147.96745406105299</c:v>
                </c:pt>
                <c:pt idx="43525">
                  <c:v>147.96842999994499</c:v>
                </c:pt>
                <c:pt idx="43526">
                  <c:v>147.96959127451601</c:v>
                </c:pt>
                <c:pt idx="43527">
                  <c:v>147.976469273974</c:v>
                </c:pt>
                <c:pt idx="43528">
                  <c:v>147.98628364101</c:v>
                </c:pt>
                <c:pt idx="43529">
                  <c:v>147.99833149335299</c:v>
                </c:pt>
                <c:pt idx="43530">
                  <c:v>148.00888943704501</c:v>
                </c:pt>
                <c:pt idx="43531">
                  <c:v>148.01654771870901</c:v>
                </c:pt>
                <c:pt idx="43532">
                  <c:v>148.025417180315</c:v>
                </c:pt>
                <c:pt idx="43533">
                  <c:v>148.03818182120801</c:v>
                </c:pt>
                <c:pt idx="43534">
                  <c:v>148.05225952312699</c:v>
                </c:pt>
                <c:pt idx="43535">
                  <c:v>148.06362632297501</c:v>
                </c:pt>
                <c:pt idx="43536">
                  <c:v>148.066538975832</c:v>
                </c:pt>
                <c:pt idx="43537">
                  <c:v>148.065539585501</c:v>
                </c:pt>
                <c:pt idx="43538">
                  <c:v>148.066765530125</c:v>
                </c:pt>
                <c:pt idx="43539">
                  <c:v>148.068369533387</c:v>
                </c:pt>
                <c:pt idx="43540">
                  <c:v>148.05795952900701</c:v>
                </c:pt>
                <c:pt idx="43541">
                  <c:v>148.05128366288801</c:v>
                </c:pt>
                <c:pt idx="43542">
                  <c:v>148.04433683743699</c:v>
                </c:pt>
                <c:pt idx="43543">
                  <c:v>148.04000734664999</c:v>
                </c:pt>
                <c:pt idx="43544">
                  <c:v>148.037620775096</c:v>
                </c:pt>
                <c:pt idx="43545">
                  <c:v>148.03207655852401</c:v>
                </c:pt>
                <c:pt idx="43546">
                  <c:v>148.02630970327499</c:v>
                </c:pt>
                <c:pt idx="43547">
                  <c:v>148.02116127688501</c:v>
                </c:pt>
                <c:pt idx="43548">
                  <c:v>148.01690564452801</c:v>
                </c:pt>
                <c:pt idx="43549">
                  <c:v>148.007762394748</c:v>
                </c:pt>
                <c:pt idx="43550">
                  <c:v>147.99711395809899</c:v>
                </c:pt>
                <c:pt idx="43551">
                  <c:v>147.98212907169599</c:v>
                </c:pt>
                <c:pt idx="43552">
                  <c:v>147.976850000007</c:v>
                </c:pt>
                <c:pt idx="43553">
                  <c:v>147.96774906972499</c:v>
                </c:pt>
                <c:pt idx="43554">
                  <c:v>147.95962639329801</c:v>
                </c:pt>
                <c:pt idx="43555">
                  <c:v>147.955354434062</c:v>
                </c:pt>
                <c:pt idx="43556">
                  <c:v>147.955451717443</c:v>
                </c:pt>
                <c:pt idx="43557">
                  <c:v>147.96461141770999</c:v>
                </c:pt>
                <c:pt idx="43558">
                  <c:v>147.97638343504599</c:v>
                </c:pt>
                <c:pt idx="43559">
                  <c:v>147.98430870074799</c:v>
                </c:pt>
                <c:pt idx="43560">
                  <c:v>147.99240323899099</c:v>
                </c:pt>
                <c:pt idx="43561">
                  <c:v>148.001221761316</c:v>
                </c:pt>
                <c:pt idx="43562">
                  <c:v>148.00947516251799</c:v>
                </c:pt>
                <c:pt idx="43563">
                  <c:v>148.00918244746899</c:v>
                </c:pt>
                <c:pt idx="43564">
                  <c:v>148.00439397676899</c:v>
                </c:pt>
                <c:pt idx="43565">
                  <c:v>148.00270726788099</c:v>
                </c:pt>
                <c:pt idx="43566">
                  <c:v>147.99683000003401</c:v>
                </c:pt>
                <c:pt idx="43567">
                  <c:v>147.98970022297999</c:v>
                </c:pt>
                <c:pt idx="43568">
                  <c:v>147.989342946552</c:v>
                </c:pt>
                <c:pt idx="43569">
                  <c:v>147.99361810225199</c:v>
                </c:pt>
                <c:pt idx="43570">
                  <c:v>148.00172740364999</c:v>
                </c:pt>
                <c:pt idx="43571">
                  <c:v>148.00509999999201</c:v>
                </c:pt>
                <c:pt idx="43572">
                  <c:v>147.99923609744999</c:v>
                </c:pt>
                <c:pt idx="43573">
                  <c:v>147.989272862403</c:v>
                </c:pt>
                <c:pt idx="43574">
                  <c:v>147.98029475605099</c:v>
                </c:pt>
                <c:pt idx="43575">
                  <c:v>147.972996200718</c:v>
                </c:pt>
                <c:pt idx="43576">
                  <c:v>147.96630816517299</c:v>
                </c:pt>
                <c:pt idx="43577">
                  <c:v>147.959435533966</c:v>
                </c:pt>
                <c:pt idx="43578">
                  <c:v>147.95901152984999</c:v>
                </c:pt>
                <c:pt idx="43579">
                  <c:v>147.958662804547</c:v>
                </c:pt>
                <c:pt idx="43580">
                  <c:v>147.95637709638899</c:v>
                </c:pt>
                <c:pt idx="43581">
                  <c:v>147.952104033702</c:v>
                </c:pt>
                <c:pt idx="43582">
                  <c:v>147.945579992505</c:v>
                </c:pt>
                <c:pt idx="43583">
                  <c:v>147.94509999996799</c:v>
                </c:pt>
                <c:pt idx="43584">
                  <c:v>147.93785359314199</c:v>
                </c:pt>
                <c:pt idx="43585">
                  <c:v>147.92977189899</c:v>
                </c:pt>
                <c:pt idx="43586">
                  <c:v>147.92185473075301</c:v>
                </c:pt>
                <c:pt idx="43587">
                  <c:v>147.91868214366301</c:v>
                </c:pt>
                <c:pt idx="43588">
                  <c:v>147.91776652067301</c:v>
                </c:pt>
                <c:pt idx="43589">
                  <c:v>147.91989484264801</c:v>
                </c:pt>
                <c:pt idx="43590">
                  <c:v>147.924150000016</c:v>
                </c:pt>
                <c:pt idx="43591">
                  <c:v>147.926136673511</c:v>
                </c:pt>
                <c:pt idx="43592">
                  <c:v>147.93157346932301</c:v>
                </c:pt>
                <c:pt idx="43593">
                  <c:v>147.93501627951099</c:v>
                </c:pt>
                <c:pt idx="43594">
                  <c:v>147.93598417600899</c:v>
                </c:pt>
                <c:pt idx="43595">
                  <c:v>147.938263613723</c:v>
                </c:pt>
                <c:pt idx="43596">
                  <c:v>147.940766649831</c:v>
                </c:pt>
                <c:pt idx="43597">
                  <c:v>147.950535039746</c:v>
                </c:pt>
                <c:pt idx="43598">
                  <c:v>147.961250871716</c:v>
                </c:pt>
                <c:pt idx="43599">
                  <c:v>147.96901999999699</c:v>
                </c:pt>
                <c:pt idx="43600">
                  <c:v>147.97513481789801</c:v>
                </c:pt>
                <c:pt idx="43601">
                  <c:v>147.97734975001001</c:v>
                </c:pt>
                <c:pt idx="43602">
                  <c:v>147.974077594253</c:v>
                </c:pt>
                <c:pt idx="43603">
                  <c:v>147.97455718307199</c:v>
                </c:pt>
                <c:pt idx="43604">
                  <c:v>147.98478549096001</c:v>
                </c:pt>
                <c:pt idx="43605">
                  <c:v>148.001778227394</c:v>
                </c:pt>
                <c:pt idx="43606">
                  <c:v>148.02213827993501</c:v>
                </c:pt>
                <c:pt idx="43607">
                  <c:v>148.042404100048</c:v>
                </c:pt>
                <c:pt idx="43608">
                  <c:v>148.05856518373</c:v>
                </c:pt>
                <c:pt idx="43609">
                  <c:v>148.07199111879899</c:v>
                </c:pt>
                <c:pt idx="43610">
                  <c:v>148.08668766887601</c:v>
                </c:pt>
                <c:pt idx="43611">
                  <c:v>148.09912562438299</c:v>
                </c:pt>
                <c:pt idx="43612">
                  <c:v>148.10921021875299</c:v>
                </c:pt>
                <c:pt idx="43613">
                  <c:v>148.11585999999701</c:v>
                </c:pt>
                <c:pt idx="43614">
                  <c:v>148.120817246244</c:v>
                </c:pt>
                <c:pt idx="43615">
                  <c:v>148.12412022088799</c:v>
                </c:pt>
                <c:pt idx="43616">
                  <c:v>148.123866232061</c:v>
                </c:pt>
                <c:pt idx="43617">
                  <c:v>148.11879509201799</c:v>
                </c:pt>
                <c:pt idx="43618">
                  <c:v>148.11138695161</c:v>
                </c:pt>
                <c:pt idx="43619">
                  <c:v>148.10640117945499</c:v>
                </c:pt>
                <c:pt idx="43620">
                  <c:v>148.10443179831401</c:v>
                </c:pt>
                <c:pt idx="43621">
                  <c:v>148.104843729652</c:v>
                </c:pt>
                <c:pt idx="43622">
                  <c:v>148.10788511963199</c:v>
                </c:pt>
                <c:pt idx="43623">
                  <c:v>148.10839417582901</c:v>
                </c:pt>
                <c:pt idx="43624">
                  <c:v>148.10698281093201</c:v>
                </c:pt>
                <c:pt idx="43625">
                  <c:v>148.09909042797599</c:v>
                </c:pt>
                <c:pt idx="43626">
                  <c:v>148.08648999997399</c:v>
                </c:pt>
                <c:pt idx="43627">
                  <c:v>148.08048469946399</c:v>
                </c:pt>
                <c:pt idx="43628">
                  <c:v>148.06856510318201</c:v>
                </c:pt>
                <c:pt idx="43629">
                  <c:v>148.054349547502</c:v>
                </c:pt>
                <c:pt idx="43630">
                  <c:v>148.03829878187699</c:v>
                </c:pt>
                <c:pt idx="43631">
                  <c:v>148.023112301856</c:v>
                </c:pt>
                <c:pt idx="43632">
                  <c:v>148.010040262529</c:v>
                </c:pt>
                <c:pt idx="43633">
                  <c:v>147.99566065808199</c:v>
                </c:pt>
                <c:pt idx="43634">
                  <c:v>147.98041376347399</c:v>
                </c:pt>
                <c:pt idx="43635">
                  <c:v>147.967283928076</c:v>
                </c:pt>
                <c:pt idx="43636">
                  <c:v>147.950930954277</c:v>
                </c:pt>
                <c:pt idx="43637">
                  <c:v>147.94513999997699</c:v>
                </c:pt>
                <c:pt idx="43638">
                  <c:v>147.939740125057</c:v>
                </c:pt>
                <c:pt idx="43639">
                  <c:v>147.938590981933</c:v>
                </c:pt>
                <c:pt idx="43640">
                  <c:v>147.93629770955701</c:v>
                </c:pt>
                <c:pt idx="43641">
                  <c:v>147.93421247409501</c:v>
                </c:pt>
                <c:pt idx="43642">
                  <c:v>147.93370474982899</c:v>
                </c:pt>
                <c:pt idx="43643">
                  <c:v>147.93320331253099</c:v>
                </c:pt>
                <c:pt idx="43644">
                  <c:v>147.93142856939701</c:v>
                </c:pt>
                <c:pt idx="43645">
                  <c:v>147.929138184691</c:v>
                </c:pt>
                <c:pt idx="43646">
                  <c:v>147.926454028515</c:v>
                </c:pt>
                <c:pt idx="43647">
                  <c:v>147.92051846730101</c:v>
                </c:pt>
                <c:pt idx="43648">
                  <c:v>147.91037498148901</c:v>
                </c:pt>
                <c:pt idx="43649">
                  <c:v>147.902605916006</c:v>
                </c:pt>
                <c:pt idx="43650">
                  <c:v>147.892722157354</c:v>
                </c:pt>
                <c:pt idx="43651">
                  <c:v>147.889056118757</c:v>
                </c:pt>
                <c:pt idx="43652">
                  <c:v>147.89000725906499</c:v>
                </c:pt>
                <c:pt idx="43653">
                  <c:v>147.89887468362301</c:v>
                </c:pt>
                <c:pt idx="43654">
                  <c:v>147.91195821619701</c:v>
                </c:pt>
                <c:pt idx="43655">
                  <c:v>147.924592749878</c:v>
                </c:pt>
                <c:pt idx="43656">
                  <c:v>147.935494576548</c:v>
                </c:pt>
                <c:pt idx="43657">
                  <c:v>147.94439411384201</c:v>
                </c:pt>
                <c:pt idx="43658">
                  <c:v>147.95099555054199</c:v>
                </c:pt>
                <c:pt idx="43659">
                  <c:v>147.956938171281</c:v>
                </c:pt>
                <c:pt idx="43660">
                  <c:v>147.961596101341</c:v>
                </c:pt>
                <c:pt idx="43661">
                  <c:v>147.962296277072</c:v>
                </c:pt>
                <c:pt idx="43662">
                  <c:v>147.960972674011</c:v>
                </c:pt>
                <c:pt idx="43663">
                  <c:v>147.96137933121801</c:v>
                </c:pt>
                <c:pt idx="43664">
                  <c:v>147.966000000012</c:v>
                </c:pt>
                <c:pt idx="43665">
                  <c:v>147.97190889543199</c:v>
                </c:pt>
                <c:pt idx="43666">
                  <c:v>147.97911024399099</c:v>
                </c:pt>
                <c:pt idx="43667">
                  <c:v>147.989123855607</c:v>
                </c:pt>
                <c:pt idx="43668">
                  <c:v>147.996828837518</c:v>
                </c:pt>
                <c:pt idx="43669">
                  <c:v>147.99847268612001</c:v>
                </c:pt>
                <c:pt idx="43670">
                  <c:v>147.994275004397</c:v>
                </c:pt>
                <c:pt idx="43671">
                  <c:v>147.986605202763</c:v>
                </c:pt>
                <c:pt idx="43672">
                  <c:v>147.97748793654199</c:v>
                </c:pt>
                <c:pt idx="43673">
                  <c:v>147.96948606856799</c:v>
                </c:pt>
                <c:pt idx="43674">
                  <c:v>147.96578063721199</c:v>
                </c:pt>
                <c:pt idx="43675">
                  <c:v>147.96656527899799</c:v>
                </c:pt>
                <c:pt idx="43676">
                  <c:v>147.97363758658099</c:v>
                </c:pt>
                <c:pt idx="43677">
                  <c:v>147.97605999999399</c:v>
                </c:pt>
                <c:pt idx="43678">
                  <c:v>147.984287929673</c:v>
                </c:pt>
                <c:pt idx="43679">
                  <c:v>147.99432197902499</c:v>
                </c:pt>
                <c:pt idx="43680">
                  <c:v>148.00140685046199</c:v>
                </c:pt>
                <c:pt idx="43681">
                  <c:v>148.00331936786</c:v>
                </c:pt>
                <c:pt idx="43682">
                  <c:v>148.00248023081801</c:v>
                </c:pt>
                <c:pt idx="43683">
                  <c:v>147.999634074695</c:v>
                </c:pt>
                <c:pt idx="43684">
                  <c:v>147.991980552185</c:v>
                </c:pt>
                <c:pt idx="43685">
                  <c:v>147.976950102259</c:v>
                </c:pt>
                <c:pt idx="43686">
                  <c:v>147.96340371071801</c:v>
                </c:pt>
                <c:pt idx="43687">
                  <c:v>147.950689389188</c:v>
                </c:pt>
                <c:pt idx="43688">
                  <c:v>147.94281562162601</c:v>
                </c:pt>
                <c:pt idx="43689">
                  <c:v>147.944369364735</c:v>
                </c:pt>
                <c:pt idx="43690">
                  <c:v>147.94231999995699</c:v>
                </c:pt>
                <c:pt idx="43691">
                  <c:v>147.938781320028</c:v>
                </c:pt>
                <c:pt idx="43692">
                  <c:v>147.93203878002899</c:v>
                </c:pt>
                <c:pt idx="43693">
                  <c:v>147.92409488395199</c:v>
                </c:pt>
                <c:pt idx="43694">
                  <c:v>147.92035000000101</c:v>
                </c:pt>
                <c:pt idx="43695">
                  <c:v>147.91838469345399</c:v>
                </c:pt>
                <c:pt idx="43696">
                  <c:v>147.91556000005599</c:v>
                </c:pt>
                <c:pt idx="43697">
                  <c:v>147.91363181553399</c:v>
                </c:pt>
                <c:pt idx="43698">
                  <c:v>147.90688944038999</c:v>
                </c:pt>
                <c:pt idx="43699">
                  <c:v>147.89967047514401</c:v>
                </c:pt>
                <c:pt idx="43700">
                  <c:v>147.887880363726</c:v>
                </c:pt>
                <c:pt idx="43701">
                  <c:v>147.87425531409201</c:v>
                </c:pt>
                <c:pt idx="43702">
                  <c:v>147.86283564119799</c:v>
                </c:pt>
                <c:pt idx="43703">
                  <c:v>147.85014000001701</c:v>
                </c:pt>
                <c:pt idx="43704">
                  <c:v>147.84568351975199</c:v>
                </c:pt>
                <c:pt idx="43705">
                  <c:v>147.833478089077</c:v>
                </c:pt>
                <c:pt idx="43706">
                  <c:v>147.817596849452</c:v>
                </c:pt>
                <c:pt idx="43707">
                  <c:v>147.80692234696099</c:v>
                </c:pt>
                <c:pt idx="43708">
                  <c:v>147.80203623950899</c:v>
                </c:pt>
                <c:pt idx="43709">
                  <c:v>147.796937356184</c:v>
                </c:pt>
                <c:pt idx="43710">
                  <c:v>147.79283088862101</c:v>
                </c:pt>
                <c:pt idx="43711">
                  <c:v>147.79422999867</c:v>
                </c:pt>
                <c:pt idx="43712">
                  <c:v>147.800413077938</c:v>
                </c:pt>
                <c:pt idx="43713">
                  <c:v>147.80482687389301</c:v>
                </c:pt>
                <c:pt idx="43714">
                  <c:v>147.80501851334</c:v>
                </c:pt>
                <c:pt idx="43715">
                  <c:v>147.79579437715799</c:v>
                </c:pt>
                <c:pt idx="43716">
                  <c:v>147.78174000000601</c:v>
                </c:pt>
                <c:pt idx="43717">
                  <c:v>147.77339193393701</c:v>
                </c:pt>
                <c:pt idx="43718">
                  <c:v>147.765032525679</c:v>
                </c:pt>
                <c:pt idx="43719">
                  <c:v>147.756710570357</c:v>
                </c:pt>
                <c:pt idx="43720">
                  <c:v>147.74757391798599</c:v>
                </c:pt>
                <c:pt idx="43721">
                  <c:v>147.738028404218</c:v>
                </c:pt>
                <c:pt idx="43722">
                  <c:v>147.73190475462101</c:v>
                </c:pt>
                <c:pt idx="43723">
                  <c:v>147.731986141715</c:v>
                </c:pt>
                <c:pt idx="43724">
                  <c:v>147.73016700598399</c:v>
                </c:pt>
                <c:pt idx="43725">
                  <c:v>147.73084012083399</c:v>
                </c:pt>
                <c:pt idx="43726">
                  <c:v>147.735776414789</c:v>
                </c:pt>
                <c:pt idx="43727">
                  <c:v>147.73996102238999</c:v>
                </c:pt>
                <c:pt idx="43728">
                  <c:v>147.74941196976101</c:v>
                </c:pt>
                <c:pt idx="43729">
                  <c:v>147.770280000025</c:v>
                </c:pt>
                <c:pt idx="43730">
                  <c:v>147.789176242509</c:v>
                </c:pt>
                <c:pt idx="43731">
                  <c:v>147.799063506029</c:v>
                </c:pt>
                <c:pt idx="43732">
                  <c:v>147.81144235292501</c:v>
                </c:pt>
                <c:pt idx="43733">
                  <c:v>147.83120389484401</c:v>
                </c:pt>
                <c:pt idx="43734">
                  <c:v>147.859211291962</c:v>
                </c:pt>
                <c:pt idx="43735">
                  <c:v>147.88911794062</c:v>
                </c:pt>
                <c:pt idx="43736">
                  <c:v>147.90641751324301</c:v>
                </c:pt>
                <c:pt idx="43737">
                  <c:v>147.92168479718799</c:v>
                </c:pt>
                <c:pt idx="43738">
                  <c:v>147.933102708544</c:v>
                </c:pt>
                <c:pt idx="43739">
                  <c:v>147.95068655328399</c:v>
                </c:pt>
                <c:pt idx="43740">
                  <c:v>147.974176518212</c:v>
                </c:pt>
                <c:pt idx="43741">
                  <c:v>147.995298592453</c:v>
                </c:pt>
                <c:pt idx="43742">
                  <c:v>148.01904508151901</c:v>
                </c:pt>
                <c:pt idx="43743">
                  <c:v>148.03669801512299</c:v>
                </c:pt>
                <c:pt idx="43744">
                  <c:v>148.04669000000899</c:v>
                </c:pt>
                <c:pt idx="43745">
                  <c:v>148.05172110673701</c:v>
                </c:pt>
                <c:pt idx="43746">
                  <c:v>148.054897224082</c:v>
                </c:pt>
                <c:pt idx="43747">
                  <c:v>148.05963024141599</c:v>
                </c:pt>
                <c:pt idx="43748">
                  <c:v>148.06963932141201</c:v>
                </c:pt>
                <c:pt idx="43749">
                  <c:v>148.08265848551599</c:v>
                </c:pt>
                <c:pt idx="43750">
                  <c:v>148.09878528594501</c:v>
                </c:pt>
                <c:pt idx="43751">
                  <c:v>148.12132045192701</c:v>
                </c:pt>
                <c:pt idx="43752">
                  <c:v>148.13631575389601</c:v>
                </c:pt>
                <c:pt idx="43753">
                  <c:v>148.14582918322</c:v>
                </c:pt>
                <c:pt idx="43754">
                  <c:v>148.14771051913499</c:v>
                </c:pt>
                <c:pt idx="43755">
                  <c:v>148.14093000002299</c:v>
                </c:pt>
                <c:pt idx="43756">
                  <c:v>148.14043720985401</c:v>
                </c:pt>
                <c:pt idx="43757">
                  <c:v>148.13970508008299</c:v>
                </c:pt>
                <c:pt idx="43758">
                  <c:v>148.13702925066499</c:v>
                </c:pt>
                <c:pt idx="43759">
                  <c:v>148.12789872834199</c:v>
                </c:pt>
                <c:pt idx="43760">
                  <c:v>148.11595310663901</c:v>
                </c:pt>
                <c:pt idx="43761">
                  <c:v>148.10329533716799</c:v>
                </c:pt>
                <c:pt idx="43762">
                  <c:v>148.09224231587899</c:v>
                </c:pt>
                <c:pt idx="43763">
                  <c:v>148.084848690981</c:v>
                </c:pt>
                <c:pt idx="43764">
                  <c:v>148.08125249390099</c:v>
                </c:pt>
                <c:pt idx="43765">
                  <c:v>148.08038742312499</c:v>
                </c:pt>
                <c:pt idx="43766">
                  <c:v>148.080993551902</c:v>
                </c:pt>
                <c:pt idx="43767">
                  <c:v>148.07439879941199</c:v>
                </c:pt>
                <c:pt idx="43768">
                  <c:v>148.067494374929</c:v>
                </c:pt>
                <c:pt idx="43769">
                  <c:v>148.06329713748499</c:v>
                </c:pt>
                <c:pt idx="43770">
                  <c:v>148.05511000003099</c:v>
                </c:pt>
                <c:pt idx="43771">
                  <c:v>148.053449547024</c:v>
                </c:pt>
                <c:pt idx="43772">
                  <c:v>148.05277780918999</c:v>
                </c:pt>
                <c:pt idx="43773">
                  <c:v>148.057918882313</c:v>
                </c:pt>
                <c:pt idx="43774">
                  <c:v>148.06492583554001</c:v>
                </c:pt>
                <c:pt idx="43775">
                  <c:v>148.06148928166601</c:v>
                </c:pt>
                <c:pt idx="43776">
                  <c:v>148.05512819720701</c:v>
                </c:pt>
                <c:pt idx="43777">
                  <c:v>148.05115786456199</c:v>
                </c:pt>
                <c:pt idx="43778">
                  <c:v>148.049703279006</c:v>
                </c:pt>
                <c:pt idx="43779">
                  <c:v>148.046647087872</c:v>
                </c:pt>
                <c:pt idx="43780">
                  <c:v>148.03766785247601</c:v>
                </c:pt>
                <c:pt idx="43781">
                  <c:v>148.03128240504</c:v>
                </c:pt>
                <c:pt idx="43782">
                  <c:v>148.02647427001199</c:v>
                </c:pt>
                <c:pt idx="43783">
                  <c:v>148.01151000004899</c:v>
                </c:pt>
                <c:pt idx="43784">
                  <c:v>147.99362254818001</c:v>
                </c:pt>
                <c:pt idx="43785">
                  <c:v>147.98118968716099</c:v>
                </c:pt>
                <c:pt idx="43786">
                  <c:v>147.968428074347</c:v>
                </c:pt>
                <c:pt idx="43787">
                  <c:v>147.961860175586</c:v>
                </c:pt>
                <c:pt idx="43788">
                  <c:v>147.963854418213</c:v>
                </c:pt>
                <c:pt idx="43789">
                  <c:v>147.966571040622</c:v>
                </c:pt>
                <c:pt idx="43790">
                  <c:v>147.970153576737</c:v>
                </c:pt>
                <c:pt idx="43791">
                  <c:v>147.97191948224901</c:v>
                </c:pt>
                <c:pt idx="43792">
                  <c:v>147.98426868545599</c:v>
                </c:pt>
                <c:pt idx="43793">
                  <c:v>148.002530000002</c:v>
                </c:pt>
                <c:pt idx="43794">
                  <c:v>148.02214658877199</c:v>
                </c:pt>
                <c:pt idx="43795">
                  <c:v>148.03260704783401</c:v>
                </c:pt>
                <c:pt idx="43796">
                  <c:v>148.04151972449799</c:v>
                </c:pt>
                <c:pt idx="43797">
                  <c:v>148.04655566429199</c:v>
                </c:pt>
                <c:pt idx="43798">
                  <c:v>148.04624541005401</c:v>
                </c:pt>
                <c:pt idx="43799">
                  <c:v>148.04374661013401</c:v>
                </c:pt>
                <c:pt idx="43800">
                  <c:v>148.04161276875701</c:v>
                </c:pt>
                <c:pt idx="43801">
                  <c:v>148.03506205882999</c:v>
                </c:pt>
                <c:pt idx="43802">
                  <c:v>148.02893595206999</c:v>
                </c:pt>
                <c:pt idx="43803">
                  <c:v>148.02725147458301</c:v>
                </c:pt>
                <c:pt idx="43804">
                  <c:v>148.02796999999899</c:v>
                </c:pt>
                <c:pt idx="43805">
                  <c:v>148.02797000000299</c:v>
                </c:pt>
                <c:pt idx="43806">
                  <c:v>148.025340515388</c:v>
                </c:pt>
                <c:pt idx="43807">
                  <c:v>148.024340000004</c:v>
                </c:pt>
                <c:pt idx="43808">
                  <c:v>148.01761814291501</c:v>
                </c:pt>
                <c:pt idx="43809">
                  <c:v>148.00455117186101</c:v>
                </c:pt>
                <c:pt idx="43810">
                  <c:v>147.991829637156</c:v>
                </c:pt>
                <c:pt idx="43811">
                  <c:v>147.97199084761701</c:v>
                </c:pt>
                <c:pt idx="43812">
                  <c:v>147.95831332097001</c:v>
                </c:pt>
                <c:pt idx="43813">
                  <c:v>147.94605355405099</c:v>
                </c:pt>
                <c:pt idx="43814">
                  <c:v>147.93419521506399</c:v>
                </c:pt>
                <c:pt idx="43815">
                  <c:v>147.93011084200799</c:v>
                </c:pt>
                <c:pt idx="43816">
                  <c:v>147.92782999995501</c:v>
                </c:pt>
                <c:pt idx="43817">
                  <c:v>147.92867000001101</c:v>
                </c:pt>
                <c:pt idx="43818">
                  <c:v>147.931037866439</c:v>
                </c:pt>
                <c:pt idx="43819">
                  <c:v>147.93634172624701</c:v>
                </c:pt>
                <c:pt idx="43820">
                  <c:v>147.953340603328</c:v>
                </c:pt>
                <c:pt idx="43821">
                  <c:v>147.97980320858201</c:v>
                </c:pt>
                <c:pt idx="43822">
                  <c:v>147.988592557576</c:v>
                </c:pt>
                <c:pt idx="43823">
                  <c:v>147.99557212211201</c:v>
                </c:pt>
                <c:pt idx="43824">
                  <c:v>147.99903950865999</c:v>
                </c:pt>
                <c:pt idx="43825">
                  <c:v>147.999455338328</c:v>
                </c:pt>
                <c:pt idx="43826">
                  <c:v>148.00224591814401</c:v>
                </c:pt>
                <c:pt idx="43827">
                  <c:v>148.00126178263099</c:v>
                </c:pt>
                <c:pt idx="43828">
                  <c:v>147.99328563034501</c:v>
                </c:pt>
                <c:pt idx="43829">
                  <c:v>147.98009875615099</c:v>
                </c:pt>
                <c:pt idx="43830">
                  <c:v>147.97157000003901</c:v>
                </c:pt>
                <c:pt idx="43831">
                  <c:v>147.96623471066499</c:v>
                </c:pt>
                <c:pt idx="43832">
                  <c:v>147.95792526572501</c:v>
                </c:pt>
                <c:pt idx="43833">
                  <c:v>147.94617119074101</c:v>
                </c:pt>
                <c:pt idx="43834">
                  <c:v>147.932608084664</c:v>
                </c:pt>
                <c:pt idx="43835">
                  <c:v>147.918140350378</c:v>
                </c:pt>
                <c:pt idx="43836">
                  <c:v>147.90412976848401</c:v>
                </c:pt>
                <c:pt idx="43837">
                  <c:v>147.89046727271301</c:v>
                </c:pt>
                <c:pt idx="43838">
                  <c:v>147.87914653894501</c:v>
                </c:pt>
                <c:pt idx="43839">
                  <c:v>147.864823360478</c:v>
                </c:pt>
                <c:pt idx="43840">
                  <c:v>147.858201185273</c:v>
                </c:pt>
                <c:pt idx="43841">
                  <c:v>147.857391932209</c:v>
                </c:pt>
                <c:pt idx="43842">
                  <c:v>147.86085999995001</c:v>
                </c:pt>
                <c:pt idx="43843">
                  <c:v>147.86273903403699</c:v>
                </c:pt>
                <c:pt idx="43844">
                  <c:v>147.85808818245599</c:v>
                </c:pt>
                <c:pt idx="43845">
                  <c:v>147.85466565968599</c:v>
                </c:pt>
                <c:pt idx="43846">
                  <c:v>147.85432136926201</c:v>
                </c:pt>
                <c:pt idx="43847">
                  <c:v>147.857161862467</c:v>
                </c:pt>
                <c:pt idx="43848">
                  <c:v>147.86166794489699</c:v>
                </c:pt>
                <c:pt idx="43849">
                  <c:v>147.86913614194</c:v>
                </c:pt>
                <c:pt idx="43850">
                  <c:v>147.88303801152199</c:v>
                </c:pt>
                <c:pt idx="43851">
                  <c:v>147.89079778185399</c:v>
                </c:pt>
                <c:pt idx="43852">
                  <c:v>147.896248147596</c:v>
                </c:pt>
                <c:pt idx="43853">
                  <c:v>147.907820316357</c:v>
                </c:pt>
                <c:pt idx="43854">
                  <c:v>147.91678000004401</c:v>
                </c:pt>
                <c:pt idx="43855">
                  <c:v>147.926990642189</c:v>
                </c:pt>
                <c:pt idx="43856">
                  <c:v>147.93801029169401</c:v>
                </c:pt>
                <c:pt idx="43857">
                  <c:v>147.94041757917199</c:v>
                </c:pt>
                <c:pt idx="43858">
                  <c:v>147.93535233943501</c:v>
                </c:pt>
                <c:pt idx="43859">
                  <c:v>147.930907033067</c:v>
                </c:pt>
                <c:pt idx="43860">
                  <c:v>147.93027140723001</c:v>
                </c:pt>
                <c:pt idx="43861">
                  <c:v>147.93364489461601</c:v>
                </c:pt>
                <c:pt idx="43862">
                  <c:v>147.93850761427601</c:v>
                </c:pt>
                <c:pt idx="43863">
                  <c:v>147.94689020480101</c:v>
                </c:pt>
                <c:pt idx="43864">
                  <c:v>147.95773321417201</c:v>
                </c:pt>
                <c:pt idx="43865">
                  <c:v>147.969223665074</c:v>
                </c:pt>
                <c:pt idx="43866">
                  <c:v>147.98254922964099</c:v>
                </c:pt>
                <c:pt idx="43867">
                  <c:v>147.99607999996601</c:v>
                </c:pt>
                <c:pt idx="43868">
                  <c:v>148.00477187149801</c:v>
                </c:pt>
                <c:pt idx="43869">
                  <c:v>148.013325354892</c:v>
                </c:pt>
                <c:pt idx="43870">
                  <c:v>148.02616826009401</c:v>
                </c:pt>
                <c:pt idx="43871">
                  <c:v>148.03992942414399</c:v>
                </c:pt>
                <c:pt idx="43872">
                  <c:v>148.05304405866201</c:v>
                </c:pt>
                <c:pt idx="43873">
                  <c:v>148.065228110937</c:v>
                </c:pt>
                <c:pt idx="43874">
                  <c:v>148.07834927692099</c:v>
                </c:pt>
                <c:pt idx="43875">
                  <c:v>148.091379299067</c:v>
                </c:pt>
                <c:pt idx="43876">
                  <c:v>148.10259262895099</c:v>
                </c:pt>
                <c:pt idx="43877">
                  <c:v>148.10850686312801</c:v>
                </c:pt>
                <c:pt idx="43878">
                  <c:v>148.11165029565399</c:v>
                </c:pt>
                <c:pt idx="43879">
                  <c:v>148.11241386291999</c:v>
                </c:pt>
                <c:pt idx="43880">
                  <c:v>148.106954321871</c:v>
                </c:pt>
                <c:pt idx="43881">
                  <c:v>148.10568000002601</c:v>
                </c:pt>
                <c:pt idx="43882">
                  <c:v>148.10269754126</c:v>
                </c:pt>
                <c:pt idx="43883">
                  <c:v>148.09916673007399</c:v>
                </c:pt>
                <c:pt idx="43884">
                  <c:v>148.09835950600601</c:v>
                </c:pt>
                <c:pt idx="43885">
                  <c:v>148.092992435946</c:v>
                </c:pt>
                <c:pt idx="43886">
                  <c:v>148.084629051989</c:v>
                </c:pt>
                <c:pt idx="43887">
                  <c:v>148.07323227899599</c:v>
                </c:pt>
                <c:pt idx="43888">
                  <c:v>148.05807072379201</c:v>
                </c:pt>
                <c:pt idx="43889">
                  <c:v>148.04538140294099</c:v>
                </c:pt>
                <c:pt idx="43890">
                  <c:v>148.03787993261699</c:v>
                </c:pt>
                <c:pt idx="43891">
                  <c:v>148.031939938443</c:v>
                </c:pt>
                <c:pt idx="43892">
                  <c:v>148.02571275525199</c:v>
                </c:pt>
                <c:pt idx="43893">
                  <c:v>148.02419754666599</c:v>
                </c:pt>
                <c:pt idx="43894">
                  <c:v>148.01594885997599</c:v>
                </c:pt>
                <c:pt idx="43895">
                  <c:v>148.01026999998001</c:v>
                </c:pt>
                <c:pt idx="43896">
                  <c:v>148.00706560929001</c:v>
                </c:pt>
                <c:pt idx="43897">
                  <c:v>148.00320184588301</c:v>
                </c:pt>
                <c:pt idx="43898">
                  <c:v>147.99647313384901</c:v>
                </c:pt>
                <c:pt idx="43899">
                  <c:v>147.98485091961399</c:v>
                </c:pt>
                <c:pt idx="43900">
                  <c:v>147.972980770486</c:v>
                </c:pt>
                <c:pt idx="43901">
                  <c:v>147.96077793491099</c:v>
                </c:pt>
                <c:pt idx="43902">
                  <c:v>147.944113337049</c:v>
                </c:pt>
                <c:pt idx="43903">
                  <c:v>147.92945517045001</c:v>
                </c:pt>
                <c:pt idx="43904">
                  <c:v>147.91388717604701</c:v>
                </c:pt>
                <c:pt idx="43905">
                  <c:v>147.89718941423601</c:v>
                </c:pt>
                <c:pt idx="43906">
                  <c:v>147.88888793720801</c:v>
                </c:pt>
                <c:pt idx="43907">
                  <c:v>147.879679999986</c:v>
                </c:pt>
                <c:pt idx="43908">
                  <c:v>147.87928722852001</c:v>
                </c:pt>
                <c:pt idx="43909">
                  <c:v>147.86721929045001</c:v>
                </c:pt>
                <c:pt idx="43910">
                  <c:v>147.85599999998399</c:v>
                </c:pt>
                <c:pt idx="43911">
                  <c:v>147.849206855033</c:v>
                </c:pt>
                <c:pt idx="43912">
                  <c:v>147.845849064379</c:v>
                </c:pt>
                <c:pt idx="43913">
                  <c:v>147.85206947043901</c:v>
                </c:pt>
                <c:pt idx="43914">
                  <c:v>147.86322725333301</c:v>
                </c:pt>
                <c:pt idx="43915">
                  <c:v>147.874369545398</c:v>
                </c:pt>
                <c:pt idx="43916">
                  <c:v>147.887121562499</c:v>
                </c:pt>
                <c:pt idx="43917">
                  <c:v>147.901958800594</c:v>
                </c:pt>
                <c:pt idx="43918">
                  <c:v>147.918631878909</c:v>
                </c:pt>
                <c:pt idx="43919">
                  <c:v>147.93381257726199</c:v>
                </c:pt>
                <c:pt idx="43920">
                  <c:v>147.94448999997701</c:v>
                </c:pt>
                <c:pt idx="43921">
                  <c:v>147.95331178224399</c:v>
                </c:pt>
                <c:pt idx="43922">
                  <c:v>147.961955447577</c:v>
                </c:pt>
                <c:pt idx="43923">
                  <c:v>147.97008243288599</c:v>
                </c:pt>
                <c:pt idx="43924">
                  <c:v>147.98036551647201</c:v>
                </c:pt>
                <c:pt idx="43925">
                  <c:v>147.99518349608701</c:v>
                </c:pt>
                <c:pt idx="43926">
                  <c:v>148.01261623245401</c:v>
                </c:pt>
                <c:pt idx="43927">
                  <c:v>148.02712976912599</c:v>
                </c:pt>
                <c:pt idx="43928">
                  <c:v>148.038885759523</c:v>
                </c:pt>
                <c:pt idx="43929">
                  <c:v>148.04774283879399</c:v>
                </c:pt>
                <c:pt idx="43930">
                  <c:v>148.06064893195901</c:v>
                </c:pt>
                <c:pt idx="43931">
                  <c:v>148.08043071533601</c:v>
                </c:pt>
                <c:pt idx="43932">
                  <c:v>148.10867087557099</c:v>
                </c:pt>
                <c:pt idx="43933">
                  <c:v>148.11779999996099</c:v>
                </c:pt>
                <c:pt idx="43934">
                  <c:v>148.12516113929601</c:v>
                </c:pt>
                <c:pt idx="43935">
                  <c:v>148.12846246676099</c:v>
                </c:pt>
                <c:pt idx="43936">
                  <c:v>148.130210331001</c:v>
                </c:pt>
                <c:pt idx="43937">
                  <c:v>148.136200173736</c:v>
                </c:pt>
                <c:pt idx="43938">
                  <c:v>148.14695634288501</c:v>
                </c:pt>
                <c:pt idx="43939">
                  <c:v>148.15892874900999</c:v>
                </c:pt>
                <c:pt idx="43940">
                  <c:v>148.16466843848201</c:v>
                </c:pt>
                <c:pt idx="43941">
                  <c:v>148.16012650098801</c:v>
                </c:pt>
                <c:pt idx="43942">
                  <c:v>148.150018042065</c:v>
                </c:pt>
                <c:pt idx="43943">
                  <c:v>148.13931599882901</c:v>
                </c:pt>
                <c:pt idx="43944">
                  <c:v>148.13676565262099</c:v>
                </c:pt>
                <c:pt idx="43945">
                  <c:v>148.133628405151</c:v>
                </c:pt>
                <c:pt idx="43946">
                  <c:v>148.12905955959999</c:v>
                </c:pt>
                <c:pt idx="43947">
                  <c:v>148.12896999997201</c:v>
                </c:pt>
                <c:pt idx="43948">
                  <c:v>148.12690566732999</c:v>
                </c:pt>
                <c:pt idx="43949">
                  <c:v>148.12589636315599</c:v>
                </c:pt>
                <c:pt idx="43950">
                  <c:v>148.12435591071699</c:v>
                </c:pt>
                <c:pt idx="43951">
                  <c:v>148.122572396061</c:v>
                </c:pt>
                <c:pt idx="43952">
                  <c:v>148.11778434198601</c:v>
                </c:pt>
                <c:pt idx="43953">
                  <c:v>148.10827532622699</c:v>
                </c:pt>
                <c:pt idx="43954">
                  <c:v>148.09877489874199</c:v>
                </c:pt>
                <c:pt idx="43955">
                  <c:v>148.09470549119001</c:v>
                </c:pt>
                <c:pt idx="43956">
                  <c:v>148.092255136022</c:v>
                </c:pt>
                <c:pt idx="43957">
                  <c:v>148.088615004985</c:v>
                </c:pt>
                <c:pt idx="43958">
                  <c:v>148.078500866301</c:v>
                </c:pt>
                <c:pt idx="43959">
                  <c:v>148.06120478647901</c:v>
                </c:pt>
                <c:pt idx="43960">
                  <c:v>148.03902000002199</c:v>
                </c:pt>
                <c:pt idx="43961">
                  <c:v>148.011539483533</c:v>
                </c:pt>
                <c:pt idx="43962">
                  <c:v>147.97978597564099</c:v>
                </c:pt>
                <c:pt idx="43963">
                  <c:v>147.95702158316899</c:v>
                </c:pt>
                <c:pt idx="43964">
                  <c:v>147.93748491607499</c:v>
                </c:pt>
                <c:pt idx="43965">
                  <c:v>147.92109104417199</c:v>
                </c:pt>
                <c:pt idx="43966">
                  <c:v>147.90812112208201</c:v>
                </c:pt>
                <c:pt idx="43967">
                  <c:v>147.895213592462</c:v>
                </c:pt>
                <c:pt idx="43968">
                  <c:v>147.88182055935599</c:v>
                </c:pt>
                <c:pt idx="43969">
                  <c:v>147.87239545342501</c:v>
                </c:pt>
                <c:pt idx="43970">
                  <c:v>147.866092881778</c:v>
                </c:pt>
                <c:pt idx="43971">
                  <c:v>147.860621877314</c:v>
                </c:pt>
                <c:pt idx="43972">
                  <c:v>147.86199187193901</c:v>
                </c:pt>
                <c:pt idx="43973">
                  <c:v>147.861373511414</c:v>
                </c:pt>
                <c:pt idx="43974">
                  <c:v>147.86091999994301</c:v>
                </c:pt>
                <c:pt idx="43975">
                  <c:v>147.85576554639101</c:v>
                </c:pt>
                <c:pt idx="43976">
                  <c:v>147.85231113553999</c:v>
                </c:pt>
                <c:pt idx="43977">
                  <c:v>147.848183584651</c:v>
                </c:pt>
                <c:pt idx="43978">
                  <c:v>147.84234062080401</c:v>
                </c:pt>
                <c:pt idx="43979">
                  <c:v>147.83295955986799</c:v>
                </c:pt>
                <c:pt idx="43980">
                  <c:v>147.81939272805599</c:v>
                </c:pt>
                <c:pt idx="43981">
                  <c:v>147.806854580433</c:v>
                </c:pt>
                <c:pt idx="43982">
                  <c:v>147.79678814436201</c:v>
                </c:pt>
                <c:pt idx="43983">
                  <c:v>147.786693825512</c:v>
                </c:pt>
                <c:pt idx="43984">
                  <c:v>147.78204973555501</c:v>
                </c:pt>
                <c:pt idx="43985">
                  <c:v>147.779027983296</c:v>
                </c:pt>
                <c:pt idx="43986">
                  <c:v>147.77979770413299</c:v>
                </c:pt>
                <c:pt idx="43987">
                  <c:v>147.78141999994901</c:v>
                </c:pt>
                <c:pt idx="43988">
                  <c:v>147.776777693159</c:v>
                </c:pt>
                <c:pt idx="43989">
                  <c:v>147.77660961103899</c:v>
                </c:pt>
                <c:pt idx="43990">
                  <c:v>147.78168941350501</c:v>
                </c:pt>
                <c:pt idx="43991">
                  <c:v>147.789132019688</c:v>
                </c:pt>
                <c:pt idx="43992">
                  <c:v>147.80050794012999</c:v>
                </c:pt>
                <c:pt idx="43993">
                  <c:v>147.814972061909</c:v>
                </c:pt>
                <c:pt idx="43994">
                  <c:v>147.83101715229</c:v>
                </c:pt>
                <c:pt idx="43995">
                  <c:v>147.85081561607799</c:v>
                </c:pt>
                <c:pt idx="43996">
                  <c:v>147.868610060029</c:v>
                </c:pt>
                <c:pt idx="43997">
                  <c:v>147.888313709648</c:v>
                </c:pt>
                <c:pt idx="43998">
                  <c:v>147.926050613755</c:v>
                </c:pt>
                <c:pt idx="43999">
                  <c:v>147.96817810845101</c:v>
                </c:pt>
                <c:pt idx="44000">
                  <c:v>148.00058000001499</c:v>
                </c:pt>
                <c:pt idx="44001">
                  <c:v>148.024347281259</c:v>
                </c:pt>
                <c:pt idx="44002">
                  <c:v>148.052831879557</c:v>
                </c:pt>
                <c:pt idx="44003">
                  <c:v>148.07272475272501</c:v>
                </c:pt>
                <c:pt idx="44004">
                  <c:v>148.07546127229699</c:v>
                </c:pt>
                <c:pt idx="44005">
                  <c:v>148.07222014771699</c:v>
                </c:pt>
                <c:pt idx="44006">
                  <c:v>148.06393264369501</c:v>
                </c:pt>
                <c:pt idx="44007">
                  <c:v>148.05500139009001</c:v>
                </c:pt>
                <c:pt idx="44008">
                  <c:v>148.04854000002899</c:v>
                </c:pt>
                <c:pt idx="44009">
                  <c:v>148.047884781786</c:v>
                </c:pt>
                <c:pt idx="44010">
                  <c:v>148.04009258892</c:v>
                </c:pt>
                <c:pt idx="44011">
                  <c:v>148.039859999952</c:v>
                </c:pt>
                <c:pt idx="44012">
                  <c:v>148.04402749188699</c:v>
                </c:pt>
                <c:pt idx="44013">
                  <c:v>148.04823458464199</c:v>
                </c:pt>
                <c:pt idx="44014">
                  <c:v>148.05240732342901</c:v>
                </c:pt>
                <c:pt idx="44015">
                  <c:v>148.05747218600999</c:v>
                </c:pt>
                <c:pt idx="44016">
                  <c:v>148.06486874434199</c:v>
                </c:pt>
                <c:pt idx="44017">
                  <c:v>148.074291827237</c:v>
                </c:pt>
                <c:pt idx="44018">
                  <c:v>148.082947193107</c:v>
                </c:pt>
                <c:pt idx="44019">
                  <c:v>148.08529946272699</c:v>
                </c:pt>
                <c:pt idx="44020">
                  <c:v>148.081430457338</c:v>
                </c:pt>
                <c:pt idx="44021">
                  <c:v>148.07594472240399</c:v>
                </c:pt>
                <c:pt idx="44022">
                  <c:v>148.07370000002501</c:v>
                </c:pt>
                <c:pt idx="44023">
                  <c:v>148.072122823683</c:v>
                </c:pt>
                <c:pt idx="44024">
                  <c:v>148.06892376443199</c:v>
                </c:pt>
                <c:pt idx="44025">
                  <c:v>148.06341769501299</c:v>
                </c:pt>
                <c:pt idx="44026">
                  <c:v>148.05927151801799</c:v>
                </c:pt>
                <c:pt idx="44027">
                  <c:v>148.05744262517601</c:v>
                </c:pt>
                <c:pt idx="44028">
                  <c:v>148.053480776572</c:v>
                </c:pt>
                <c:pt idx="44029">
                  <c:v>148.048244127451</c:v>
                </c:pt>
                <c:pt idx="44030">
                  <c:v>148.04681447416499</c:v>
                </c:pt>
                <c:pt idx="44031">
                  <c:v>148.050033862042</c:v>
                </c:pt>
                <c:pt idx="44032">
                  <c:v>148.05485061753501</c:v>
                </c:pt>
                <c:pt idx="44033">
                  <c:v>148.06131176127101</c:v>
                </c:pt>
                <c:pt idx="44034">
                  <c:v>148.06376378801099</c:v>
                </c:pt>
                <c:pt idx="44035">
                  <c:v>148.06099276719101</c:v>
                </c:pt>
                <c:pt idx="44036">
                  <c:v>148.06790059148</c:v>
                </c:pt>
                <c:pt idx="44037">
                  <c:v>148.080639999998</c:v>
                </c:pt>
                <c:pt idx="44038">
                  <c:v>148.08809316127099</c:v>
                </c:pt>
                <c:pt idx="44039">
                  <c:v>148.088542901419</c:v>
                </c:pt>
                <c:pt idx="44040">
                  <c:v>148.086042150406</c:v>
                </c:pt>
                <c:pt idx="44041">
                  <c:v>148.07952497325201</c:v>
                </c:pt>
                <c:pt idx="44042">
                  <c:v>148.072888240682</c:v>
                </c:pt>
                <c:pt idx="44043">
                  <c:v>148.06857029539</c:v>
                </c:pt>
                <c:pt idx="44044">
                  <c:v>148.063387356471</c:v>
                </c:pt>
                <c:pt idx="44045">
                  <c:v>148.05940570054699</c:v>
                </c:pt>
                <c:pt idx="44046">
                  <c:v>148.05949950585</c:v>
                </c:pt>
                <c:pt idx="44047">
                  <c:v>148.06730440302701</c:v>
                </c:pt>
                <c:pt idx="44048">
                  <c:v>148.074822421536</c:v>
                </c:pt>
                <c:pt idx="44049">
                  <c:v>148.08126754899999</c:v>
                </c:pt>
                <c:pt idx="44050">
                  <c:v>148.088460000022</c:v>
                </c:pt>
                <c:pt idx="44051">
                  <c:v>148.094215676018</c:v>
                </c:pt>
                <c:pt idx="44052">
                  <c:v>148.09771103852799</c:v>
                </c:pt>
                <c:pt idx="44053">
                  <c:v>148.09631339606801</c:v>
                </c:pt>
                <c:pt idx="44054">
                  <c:v>148.091146848698</c:v>
                </c:pt>
                <c:pt idx="44055">
                  <c:v>148.08415186616801</c:v>
                </c:pt>
                <c:pt idx="44056">
                  <c:v>148.07706621805099</c:v>
                </c:pt>
                <c:pt idx="44057">
                  <c:v>148.07247760286401</c:v>
                </c:pt>
                <c:pt idx="44058">
                  <c:v>148.07172294180501</c:v>
                </c:pt>
                <c:pt idx="44059">
                  <c:v>148.062278939225</c:v>
                </c:pt>
                <c:pt idx="44060">
                  <c:v>148.044169162054</c:v>
                </c:pt>
                <c:pt idx="44061">
                  <c:v>148.03602990733</c:v>
                </c:pt>
                <c:pt idx="44062">
                  <c:v>148.03380999997501</c:v>
                </c:pt>
                <c:pt idx="44063">
                  <c:v>148.025190069095</c:v>
                </c:pt>
                <c:pt idx="44064">
                  <c:v>148.01968070550001</c:v>
                </c:pt>
                <c:pt idx="44065">
                  <c:v>148.01453199251</c:v>
                </c:pt>
                <c:pt idx="44066">
                  <c:v>148.01122744326</c:v>
                </c:pt>
                <c:pt idx="44067">
                  <c:v>148.01129428970799</c:v>
                </c:pt>
                <c:pt idx="44068">
                  <c:v>148.01379656082199</c:v>
                </c:pt>
                <c:pt idx="44069">
                  <c:v>148.01426597908801</c:v>
                </c:pt>
                <c:pt idx="44070">
                  <c:v>148.010574664084</c:v>
                </c:pt>
                <c:pt idx="44071">
                  <c:v>148.012044897214</c:v>
                </c:pt>
                <c:pt idx="44072">
                  <c:v>148.016746225654</c:v>
                </c:pt>
                <c:pt idx="44073">
                  <c:v>148.023395480478</c:v>
                </c:pt>
                <c:pt idx="44074">
                  <c:v>148.03057122765901</c:v>
                </c:pt>
                <c:pt idx="44075">
                  <c:v>148.02930000004</c:v>
                </c:pt>
                <c:pt idx="44076">
                  <c:v>148.02629144175401</c:v>
                </c:pt>
                <c:pt idx="44077">
                  <c:v>148.02574354051399</c:v>
                </c:pt>
                <c:pt idx="44078">
                  <c:v>148.03123392154001</c:v>
                </c:pt>
                <c:pt idx="44079">
                  <c:v>148.03984129744799</c:v>
                </c:pt>
                <c:pt idx="44080">
                  <c:v>148.045413666607</c:v>
                </c:pt>
                <c:pt idx="44081">
                  <c:v>148.04652876845901</c:v>
                </c:pt>
                <c:pt idx="44082">
                  <c:v>148.044684441051</c:v>
                </c:pt>
                <c:pt idx="44083">
                  <c:v>148.03998294431801</c:v>
                </c:pt>
                <c:pt idx="44084">
                  <c:v>148.03985748298501</c:v>
                </c:pt>
                <c:pt idx="44085">
                  <c:v>148.04318303946999</c:v>
                </c:pt>
                <c:pt idx="44086">
                  <c:v>148.04565110225701</c:v>
                </c:pt>
                <c:pt idx="44087">
                  <c:v>148.04675000000199</c:v>
                </c:pt>
                <c:pt idx="44088">
                  <c:v>148.04570510131799</c:v>
                </c:pt>
                <c:pt idx="44089">
                  <c:v>148.04530356579201</c:v>
                </c:pt>
                <c:pt idx="44090">
                  <c:v>148.04775914125199</c:v>
                </c:pt>
                <c:pt idx="44091">
                  <c:v>148.05071034028001</c:v>
                </c:pt>
                <c:pt idx="44092">
                  <c:v>148.05164257909399</c:v>
                </c:pt>
                <c:pt idx="44093">
                  <c:v>148.05296137089201</c:v>
                </c:pt>
                <c:pt idx="44094">
                  <c:v>148.055784103289</c:v>
                </c:pt>
                <c:pt idx="44095">
                  <c:v>148.05842746374901</c:v>
                </c:pt>
                <c:pt idx="44096">
                  <c:v>148.06447600851601</c:v>
                </c:pt>
                <c:pt idx="44097">
                  <c:v>148.06730171188701</c:v>
                </c:pt>
                <c:pt idx="44098">
                  <c:v>148.06837280694799</c:v>
                </c:pt>
                <c:pt idx="44099">
                  <c:v>148.069525809689</c:v>
                </c:pt>
                <c:pt idx="44100">
                  <c:v>148.07598962081099</c:v>
                </c:pt>
                <c:pt idx="44101">
                  <c:v>148.08395829982399</c:v>
                </c:pt>
                <c:pt idx="44102">
                  <c:v>148.09740353614299</c:v>
                </c:pt>
                <c:pt idx="44103">
                  <c:v>148.10695687105499</c:v>
                </c:pt>
                <c:pt idx="44104">
                  <c:v>148.11271977110201</c:v>
                </c:pt>
                <c:pt idx="44105">
                  <c:v>148.11695999999199</c:v>
                </c:pt>
                <c:pt idx="44106">
                  <c:v>148.12021764437301</c:v>
                </c:pt>
                <c:pt idx="44107">
                  <c:v>148.12600334699701</c:v>
                </c:pt>
                <c:pt idx="44108">
                  <c:v>148.134417984441</c:v>
                </c:pt>
                <c:pt idx="44109">
                  <c:v>148.14337744859</c:v>
                </c:pt>
                <c:pt idx="44110">
                  <c:v>148.15393916768201</c:v>
                </c:pt>
                <c:pt idx="44111">
                  <c:v>148.165231678846</c:v>
                </c:pt>
                <c:pt idx="44112">
                  <c:v>148.17302904365599</c:v>
                </c:pt>
                <c:pt idx="44113">
                  <c:v>148.17516000005099</c:v>
                </c:pt>
                <c:pt idx="44114">
                  <c:v>148.18683985429999</c:v>
                </c:pt>
                <c:pt idx="44115">
                  <c:v>148.20526780952699</c:v>
                </c:pt>
                <c:pt idx="44116">
                  <c:v>148.21280999997899</c:v>
                </c:pt>
                <c:pt idx="44117">
                  <c:v>148.215030637067</c:v>
                </c:pt>
                <c:pt idx="44118">
                  <c:v>148.217923323891</c:v>
                </c:pt>
                <c:pt idx="44119">
                  <c:v>148.22069362596099</c:v>
                </c:pt>
                <c:pt idx="44120">
                  <c:v>148.22062664205501</c:v>
                </c:pt>
                <c:pt idx="44121">
                  <c:v>148.21791814706401</c:v>
                </c:pt>
                <c:pt idx="44122">
                  <c:v>148.215633531761</c:v>
                </c:pt>
                <c:pt idx="44123">
                  <c:v>148.21140025966201</c:v>
                </c:pt>
                <c:pt idx="44124">
                  <c:v>148.206943840843</c:v>
                </c:pt>
                <c:pt idx="44125">
                  <c:v>148.20130527773901</c:v>
                </c:pt>
                <c:pt idx="44126">
                  <c:v>148.18779000004</c:v>
                </c:pt>
                <c:pt idx="44127">
                  <c:v>148.175940622497</c:v>
                </c:pt>
                <c:pt idx="44128">
                  <c:v>148.16272817674599</c:v>
                </c:pt>
                <c:pt idx="44129">
                  <c:v>148.14753305117901</c:v>
                </c:pt>
                <c:pt idx="44130">
                  <c:v>148.127462663713</c:v>
                </c:pt>
                <c:pt idx="44131">
                  <c:v>148.10535486767199</c:v>
                </c:pt>
                <c:pt idx="44132">
                  <c:v>148.08899581374001</c:v>
                </c:pt>
                <c:pt idx="44133">
                  <c:v>148.07200688884501</c:v>
                </c:pt>
                <c:pt idx="44134">
                  <c:v>148.04894039105699</c:v>
                </c:pt>
                <c:pt idx="44135">
                  <c:v>148.02452629413099</c:v>
                </c:pt>
                <c:pt idx="44136">
                  <c:v>148.00689565761201</c:v>
                </c:pt>
                <c:pt idx="44137">
                  <c:v>147.99418832727</c:v>
                </c:pt>
                <c:pt idx="44138">
                  <c:v>147.98757999996801</c:v>
                </c:pt>
                <c:pt idx="44139">
                  <c:v>147.98050952012099</c:v>
                </c:pt>
                <c:pt idx="44140">
                  <c:v>147.97469089687999</c:v>
                </c:pt>
                <c:pt idx="44141">
                  <c:v>147.96848575888299</c:v>
                </c:pt>
                <c:pt idx="44142">
                  <c:v>147.96046401728</c:v>
                </c:pt>
                <c:pt idx="44143">
                  <c:v>147.95475512275999</c:v>
                </c:pt>
                <c:pt idx="44144">
                  <c:v>147.953002905587</c:v>
                </c:pt>
                <c:pt idx="44145">
                  <c:v>147.95379337911601</c:v>
                </c:pt>
                <c:pt idx="44146">
                  <c:v>147.96171581555001</c:v>
                </c:pt>
                <c:pt idx="44147">
                  <c:v>147.970881694204</c:v>
                </c:pt>
                <c:pt idx="44148">
                  <c:v>147.97897439677999</c:v>
                </c:pt>
                <c:pt idx="44149">
                  <c:v>147.98606053320299</c:v>
                </c:pt>
                <c:pt idx="44150">
                  <c:v>147.98410000000101</c:v>
                </c:pt>
                <c:pt idx="44151">
                  <c:v>147.981449747282</c:v>
                </c:pt>
                <c:pt idx="44152">
                  <c:v>147.98139240777499</c:v>
                </c:pt>
                <c:pt idx="44153">
                  <c:v>147.98611814316399</c:v>
                </c:pt>
                <c:pt idx="44154">
                  <c:v>147.99689147171699</c:v>
                </c:pt>
                <c:pt idx="44155">
                  <c:v>148.01365075843299</c:v>
                </c:pt>
                <c:pt idx="44156">
                  <c:v>148.032973536947</c:v>
                </c:pt>
                <c:pt idx="44157">
                  <c:v>148.047345393309</c:v>
                </c:pt>
                <c:pt idx="44158">
                  <c:v>148.05330646437301</c:v>
                </c:pt>
                <c:pt idx="44159">
                  <c:v>148.055652246123</c:v>
                </c:pt>
                <c:pt idx="44160">
                  <c:v>148.055455562871</c:v>
                </c:pt>
                <c:pt idx="44161">
                  <c:v>148.05011028266</c:v>
                </c:pt>
                <c:pt idx="44162">
                  <c:v>148.043931123654</c:v>
                </c:pt>
                <c:pt idx="44163">
                  <c:v>148.03230383155599</c:v>
                </c:pt>
                <c:pt idx="44164">
                  <c:v>148.02028827092801</c:v>
                </c:pt>
                <c:pt idx="44165">
                  <c:v>148.003740000031</c:v>
                </c:pt>
                <c:pt idx="44166">
                  <c:v>147.991715426469</c:v>
                </c:pt>
                <c:pt idx="44167">
                  <c:v>147.984869312429</c:v>
                </c:pt>
                <c:pt idx="44168">
                  <c:v>147.980178293573</c:v>
                </c:pt>
                <c:pt idx="44169">
                  <c:v>147.97595124690201</c:v>
                </c:pt>
                <c:pt idx="44170">
                  <c:v>147.972880936412</c:v>
                </c:pt>
                <c:pt idx="44171">
                  <c:v>147.96798880741301</c:v>
                </c:pt>
                <c:pt idx="44172">
                  <c:v>147.96207557648799</c:v>
                </c:pt>
                <c:pt idx="44173">
                  <c:v>147.957118133938</c:v>
                </c:pt>
                <c:pt idx="44174">
                  <c:v>147.95322744200499</c:v>
                </c:pt>
                <c:pt idx="44175">
                  <c:v>147.95209332962199</c:v>
                </c:pt>
                <c:pt idx="44176">
                  <c:v>147.95455356558099</c:v>
                </c:pt>
                <c:pt idx="44177">
                  <c:v>147.95577999997101</c:v>
                </c:pt>
                <c:pt idx="44178">
                  <c:v>147.95478166501701</c:v>
                </c:pt>
                <c:pt idx="44179">
                  <c:v>147.950911316972</c:v>
                </c:pt>
                <c:pt idx="44180">
                  <c:v>147.94765322186001</c:v>
                </c:pt>
                <c:pt idx="44181">
                  <c:v>147.94682088722701</c:v>
                </c:pt>
                <c:pt idx="44182">
                  <c:v>147.948863182087</c:v>
                </c:pt>
                <c:pt idx="44183">
                  <c:v>147.95601367483201</c:v>
                </c:pt>
                <c:pt idx="44184">
                  <c:v>147.966105904622</c:v>
                </c:pt>
                <c:pt idx="44185">
                  <c:v>147.971477574072</c:v>
                </c:pt>
                <c:pt idx="44186">
                  <c:v>147.977552851659</c:v>
                </c:pt>
                <c:pt idx="44187">
                  <c:v>147.99156243086301</c:v>
                </c:pt>
                <c:pt idx="44188">
                  <c:v>148.00560530896399</c:v>
                </c:pt>
                <c:pt idx="44189">
                  <c:v>148.015700000034</c:v>
                </c:pt>
                <c:pt idx="44190">
                  <c:v>148.023657839289</c:v>
                </c:pt>
                <c:pt idx="44191">
                  <c:v>148.036732218889</c:v>
                </c:pt>
                <c:pt idx="44192">
                  <c:v>148.04648384729501</c:v>
                </c:pt>
                <c:pt idx="44193">
                  <c:v>148.05139613748401</c:v>
                </c:pt>
                <c:pt idx="44194">
                  <c:v>148.053119669187</c:v>
                </c:pt>
                <c:pt idx="44195">
                  <c:v>148.05360195781699</c:v>
                </c:pt>
                <c:pt idx="44196">
                  <c:v>148.05144433563399</c:v>
                </c:pt>
                <c:pt idx="44197">
                  <c:v>148.052733125473</c:v>
                </c:pt>
                <c:pt idx="44198">
                  <c:v>148.058936590965</c:v>
                </c:pt>
                <c:pt idx="44199">
                  <c:v>148.06376708061501</c:v>
                </c:pt>
                <c:pt idx="44200">
                  <c:v>148.06537433526901</c:v>
                </c:pt>
                <c:pt idx="44201">
                  <c:v>148.070346447769</c:v>
                </c:pt>
                <c:pt idx="44202">
                  <c:v>148.071949999986</c:v>
                </c:pt>
                <c:pt idx="44203">
                  <c:v>148.067897470666</c:v>
                </c:pt>
                <c:pt idx="44204">
                  <c:v>148.06220619991399</c:v>
                </c:pt>
                <c:pt idx="44205">
                  <c:v>148.05773595945001</c:v>
                </c:pt>
                <c:pt idx="44206">
                  <c:v>148.051981555358</c:v>
                </c:pt>
                <c:pt idx="44207">
                  <c:v>148.04278106056501</c:v>
                </c:pt>
                <c:pt idx="44208">
                  <c:v>148.03379652862199</c:v>
                </c:pt>
                <c:pt idx="44209">
                  <c:v>148.02351237385301</c:v>
                </c:pt>
                <c:pt idx="44210">
                  <c:v>148.008624228375</c:v>
                </c:pt>
                <c:pt idx="44211">
                  <c:v>147.99481766187799</c:v>
                </c:pt>
                <c:pt idx="44212">
                  <c:v>147.986377657617</c:v>
                </c:pt>
                <c:pt idx="44213">
                  <c:v>147.98426448961001</c:v>
                </c:pt>
                <c:pt idx="44214">
                  <c:v>147.98621137060999</c:v>
                </c:pt>
                <c:pt idx="44215">
                  <c:v>147.98540911972501</c:v>
                </c:pt>
                <c:pt idx="44216">
                  <c:v>147.98584000000099</c:v>
                </c:pt>
                <c:pt idx="44217">
                  <c:v>147.98197602889499</c:v>
                </c:pt>
                <c:pt idx="44218">
                  <c:v>147.97321409763001</c:v>
                </c:pt>
                <c:pt idx="44219">
                  <c:v>147.96026174643899</c:v>
                </c:pt>
                <c:pt idx="44220">
                  <c:v>147.94811809933901</c:v>
                </c:pt>
                <c:pt idx="44221">
                  <c:v>147.93824579165599</c:v>
                </c:pt>
                <c:pt idx="44222">
                  <c:v>147.92854048223001</c:v>
                </c:pt>
                <c:pt idx="44223">
                  <c:v>147.918779999962</c:v>
                </c:pt>
                <c:pt idx="44224">
                  <c:v>147.91648495312799</c:v>
                </c:pt>
                <c:pt idx="44225">
                  <c:v>147.90450841286</c:v>
                </c:pt>
                <c:pt idx="44226">
                  <c:v>147.89595007962299</c:v>
                </c:pt>
                <c:pt idx="44227">
                  <c:v>147.88520999998099</c:v>
                </c:pt>
                <c:pt idx="44228">
                  <c:v>147.883840063565</c:v>
                </c:pt>
                <c:pt idx="44229">
                  <c:v>147.895031350945</c:v>
                </c:pt>
                <c:pt idx="44230">
                  <c:v>147.90569023952901</c:v>
                </c:pt>
                <c:pt idx="44231">
                  <c:v>147.920956476176</c:v>
                </c:pt>
                <c:pt idx="44232">
                  <c:v>147.937774135008</c:v>
                </c:pt>
                <c:pt idx="44233">
                  <c:v>147.952750813667</c:v>
                </c:pt>
                <c:pt idx="44234">
                  <c:v>147.96395038861499</c:v>
                </c:pt>
                <c:pt idx="44235">
                  <c:v>147.96896217097401</c:v>
                </c:pt>
                <c:pt idx="44236">
                  <c:v>147.97451758058801</c:v>
                </c:pt>
                <c:pt idx="44237">
                  <c:v>147.978568638669</c:v>
                </c:pt>
                <c:pt idx="44238">
                  <c:v>147.978292578002</c:v>
                </c:pt>
                <c:pt idx="44239">
                  <c:v>147.97979842697001</c:v>
                </c:pt>
                <c:pt idx="44240">
                  <c:v>147.98047999996101</c:v>
                </c:pt>
                <c:pt idx="44241">
                  <c:v>147.97625405736099</c:v>
                </c:pt>
                <c:pt idx="44242">
                  <c:v>147.969461542631</c:v>
                </c:pt>
                <c:pt idx="44243">
                  <c:v>147.96140528651901</c:v>
                </c:pt>
                <c:pt idx="44244">
                  <c:v>147.95276506318601</c:v>
                </c:pt>
                <c:pt idx="44245">
                  <c:v>147.94304159882199</c:v>
                </c:pt>
                <c:pt idx="44246">
                  <c:v>147.93181888196801</c:v>
                </c:pt>
                <c:pt idx="44247">
                  <c:v>147.922679871996</c:v>
                </c:pt>
                <c:pt idx="44248">
                  <c:v>147.91783537089199</c:v>
                </c:pt>
                <c:pt idx="44249">
                  <c:v>147.91344544924601</c:v>
                </c:pt>
                <c:pt idx="44250">
                  <c:v>147.910714638804</c:v>
                </c:pt>
                <c:pt idx="44251">
                  <c:v>147.91189290111001</c:v>
                </c:pt>
                <c:pt idx="44252">
                  <c:v>147.91166999999899</c:v>
                </c:pt>
                <c:pt idx="44253">
                  <c:v>147.90668187921401</c:v>
                </c:pt>
                <c:pt idx="44254">
                  <c:v>147.904262063402</c:v>
                </c:pt>
                <c:pt idx="44255">
                  <c:v>147.90380550058299</c:v>
                </c:pt>
                <c:pt idx="44256">
                  <c:v>147.900812879684</c:v>
                </c:pt>
                <c:pt idx="44257">
                  <c:v>147.892795597271</c:v>
                </c:pt>
                <c:pt idx="44258">
                  <c:v>147.88259355080299</c:v>
                </c:pt>
                <c:pt idx="44259">
                  <c:v>147.87193516068601</c:v>
                </c:pt>
                <c:pt idx="44260">
                  <c:v>147.86318115652401</c:v>
                </c:pt>
                <c:pt idx="44261">
                  <c:v>147.85838029825999</c:v>
                </c:pt>
                <c:pt idx="44262">
                  <c:v>147.85445529521201</c:v>
                </c:pt>
                <c:pt idx="44263">
                  <c:v>147.858845453382</c:v>
                </c:pt>
                <c:pt idx="44264">
                  <c:v>147.86666335260799</c:v>
                </c:pt>
                <c:pt idx="44265">
                  <c:v>147.879750000011</c:v>
                </c:pt>
                <c:pt idx="44266">
                  <c:v>147.88885012406601</c:v>
                </c:pt>
                <c:pt idx="44267">
                  <c:v>147.89839356140899</c:v>
                </c:pt>
                <c:pt idx="44268">
                  <c:v>147.905740076679</c:v>
                </c:pt>
                <c:pt idx="44269">
                  <c:v>147.91033775027</c:v>
                </c:pt>
                <c:pt idx="44270">
                  <c:v>147.91714702908999</c:v>
                </c:pt>
                <c:pt idx="44271">
                  <c:v>147.929443380783</c:v>
                </c:pt>
                <c:pt idx="44272">
                  <c:v>147.943738177977</c:v>
                </c:pt>
                <c:pt idx="44273">
                  <c:v>147.95607634894401</c:v>
                </c:pt>
                <c:pt idx="44274">
                  <c:v>147.966782250362</c:v>
                </c:pt>
                <c:pt idx="44275">
                  <c:v>147.98266432004201</c:v>
                </c:pt>
                <c:pt idx="44276">
                  <c:v>147.99767947543901</c:v>
                </c:pt>
                <c:pt idx="44277">
                  <c:v>148.01105931686999</c:v>
                </c:pt>
                <c:pt idx="44278">
                  <c:v>148.02184999997601</c:v>
                </c:pt>
                <c:pt idx="44279">
                  <c:v>148.02751894448801</c:v>
                </c:pt>
                <c:pt idx="44280">
                  <c:v>148.033325574396</c:v>
                </c:pt>
                <c:pt idx="44281">
                  <c:v>148.04048198382199</c:v>
                </c:pt>
                <c:pt idx="44282">
                  <c:v>148.043434502754</c:v>
                </c:pt>
                <c:pt idx="44283">
                  <c:v>148.042536020386</c:v>
                </c:pt>
                <c:pt idx="44284">
                  <c:v>148.03796501843399</c:v>
                </c:pt>
                <c:pt idx="44285">
                  <c:v>148.02611986846901</c:v>
                </c:pt>
                <c:pt idx="44286">
                  <c:v>148.011129145448</c:v>
                </c:pt>
                <c:pt idx="44287">
                  <c:v>147.99399542579201</c:v>
                </c:pt>
                <c:pt idx="44288">
                  <c:v>147.97781164613201</c:v>
                </c:pt>
                <c:pt idx="44289">
                  <c:v>147.96377104267401</c:v>
                </c:pt>
                <c:pt idx="44290">
                  <c:v>147.955648056699</c:v>
                </c:pt>
                <c:pt idx="44291">
                  <c:v>147.95200593585699</c:v>
                </c:pt>
                <c:pt idx="44292">
                  <c:v>147.95961135787201</c:v>
                </c:pt>
                <c:pt idx="44293">
                  <c:v>147.96242000002201</c:v>
                </c:pt>
                <c:pt idx="44294">
                  <c:v>147.955651522251</c:v>
                </c:pt>
                <c:pt idx="44295">
                  <c:v>147.94797124864701</c:v>
                </c:pt>
                <c:pt idx="44296">
                  <c:v>147.93708260672699</c:v>
                </c:pt>
                <c:pt idx="44297">
                  <c:v>147.92981458147</c:v>
                </c:pt>
                <c:pt idx="44298">
                  <c:v>147.929109895191</c:v>
                </c:pt>
                <c:pt idx="44299">
                  <c:v>147.934124402294</c:v>
                </c:pt>
                <c:pt idx="44300">
                  <c:v>147.94081479422701</c:v>
                </c:pt>
                <c:pt idx="44301">
                  <c:v>147.943525060068</c:v>
                </c:pt>
                <c:pt idx="44302">
                  <c:v>147.94129907522699</c:v>
                </c:pt>
                <c:pt idx="44303">
                  <c:v>147.935794766463</c:v>
                </c:pt>
                <c:pt idx="44304">
                  <c:v>147.930814883632</c:v>
                </c:pt>
                <c:pt idx="44305">
                  <c:v>147.92570274001201</c:v>
                </c:pt>
                <c:pt idx="44306">
                  <c:v>147.91550604428201</c:v>
                </c:pt>
                <c:pt idx="44307">
                  <c:v>147.90304114436199</c:v>
                </c:pt>
                <c:pt idx="44308">
                  <c:v>147.89784000002001</c:v>
                </c:pt>
                <c:pt idx="44309">
                  <c:v>147.89980187923899</c:v>
                </c:pt>
                <c:pt idx="44310">
                  <c:v>147.903510445764</c:v>
                </c:pt>
                <c:pt idx="44311">
                  <c:v>147.907370271861</c:v>
                </c:pt>
                <c:pt idx="44312">
                  <c:v>147.91289510049299</c:v>
                </c:pt>
                <c:pt idx="44313">
                  <c:v>147.91894234809499</c:v>
                </c:pt>
                <c:pt idx="44314">
                  <c:v>147.92430799484299</c:v>
                </c:pt>
                <c:pt idx="44315">
                  <c:v>147.92976344829799</c:v>
                </c:pt>
                <c:pt idx="44316">
                  <c:v>147.93467256005499</c:v>
                </c:pt>
                <c:pt idx="44317">
                  <c:v>147.93935855012899</c:v>
                </c:pt>
                <c:pt idx="44318">
                  <c:v>147.944616686898</c:v>
                </c:pt>
                <c:pt idx="44319">
                  <c:v>147.94752799538799</c:v>
                </c:pt>
                <c:pt idx="44320">
                  <c:v>147.944780000017</c:v>
                </c:pt>
                <c:pt idx="44321">
                  <c:v>147.93862783635399</c:v>
                </c:pt>
                <c:pt idx="44322">
                  <c:v>147.93339475848799</c:v>
                </c:pt>
                <c:pt idx="44323">
                  <c:v>147.93173492431399</c:v>
                </c:pt>
                <c:pt idx="44324">
                  <c:v>147.93521540011699</c:v>
                </c:pt>
                <c:pt idx="44325">
                  <c:v>147.94279679320499</c:v>
                </c:pt>
                <c:pt idx="44326">
                  <c:v>147.94980248110801</c:v>
                </c:pt>
                <c:pt idx="44327">
                  <c:v>147.95185257707399</c:v>
                </c:pt>
                <c:pt idx="44328">
                  <c:v>147.94953999995599</c:v>
                </c:pt>
                <c:pt idx="44329">
                  <c:v>147.949399820949</c:v>
                </c:pt>
                <c:pt idx="44330">
                  <c:v>147.948460000051</c:v>
                </c:pt>
                <c:pt idx="44331">
                  <c:v>147.94845941744899</c:v>
                </c:pt>
                <c:pt idx="44332">
                  <c:v>147.94843000003399</c:v>
                </c:pt>
                <c:pt idx="44333">
                  <c:v>147.95258249266999</c:v>
                </c:pt>
                <c:pt idx="44334">
                  <c:v>147.95743735148599</c:v>
                </c:pt>
                <c:pt idx="44335">
                  <c:v>147.96285738856901</c:v>
                </c:pt>
                <c:pt idx="44336">
                  <c:v>147.97371472725101</c:v>
                </c:pt>
                <c:pt idx="44337">
                  <c:v>147.99282078455201</c:v>
                </c:pt>
                <c:pt idx="44338">
                  <c:v>148.01646341679901</c:v>
                </c:pt>
                <c:pt idx="44339">
                  <c:v>148.03498320137501</c:v>
                </c:pt>
                <c:pt idx="44340">
                  <c:v>148.04215745568999</c:v>
                </c:pt>
                <c:pt idx="44341">
                  <c:v>148.04595125732499</c:v>
                </c:pt>
                <c:pt idx="44342">
                  <c:v>148.04606161641601</c:v>
                </c:pt>
                <c:pt idx="44343">
                  <c:v>148.04181000001799</c:v>
                </c:pt>
                <c:pt idx="44344">
                  <c:v>148.03371868532301</c:v>
                </c:pt>
                <c:pt idx="44345">
                  <c:v>148.029962788316</c:v>
                </c:pt>
                <c:pt idx="44346">
                  <c:v>148.02795664423601</c:v>
                </c:pt>
                <c:pt idx="44347">
                  <c:v>148.02660746318099</c:v>
                </c:pt>
                <c:pt idx="44348">
                  <c:v>148.02196818097701</c:v>
                </c:pt>
                <c:pt idx="44349">
                  <c:v>148.01370874170701</c:v>
                </c:pt>
                <c:pt idx="44350">
                  <c:v>148.00760702418901</c:v>
                </c:pt>
                <c:pt idx="44351">
                  <c:v>148.00633424361001</c:v>
                </c:pt>
                <c:pt idx="44352">
                  <c:v>148.007192847825</c:v>
                </c:pt>
                <c:pt idx="44353">
                  <c:v>148.003345034544</c:v>
                </c:pt>
                <c:pt idx="44354">
                  <c:v>148.00176893426001</c:v>
                </c:pt>
                <c:pt idx="44355">
                  <c:v>147.99326999997999</c:v>
                </c:pt>
                <c:pt idx="44356">
                  <c:v>147.98562842117701</c:v>
                </c:pt>
                <c:pt idx="44357">
                  <c:v>147.98042305066099</c:v>
                </c:pt>
                <c:pt idx="44358">
                  <c:v>147.976411540117</c:v>
                </c:pt>
                <c:pt idx="44359">
                  <c:v>147.97132694508099</c:v>
                </c:pt>
                <c:pt idx="44360">
                  <c:v>147.963403247245</c:v>
                </c:pt>
                <c:pt idx="44361">
                  <c:v>147.96365736143301</c:v>
                </c:pt>
                <c:pt idx="44362">
                  <c:v>147.96681163398901</c:v>
                </c:pt>
                <c:pt idx="44363">
                  <c:v>147.96814232364</c:v>
                </c:pt>
                <c:pt idx="44364">
                  <c:v>147.97067577731301</c:v>
                </c:pt>
                <c:pt idx="44365">
                  <c:v>147.97144869270599</c:v>
                </c:pt>
                <c:pt idx="44366">
                  <c:v>147.97206028371301</c:v>
                </c:pt>
                <c:pt idx="44367">
                  <c:v>147.97047681696901</c:v>
                </c:pt>
                <c:pt idx="44368">
                  <c:v>147.969409999953</c:v>
                </c:pt>
                <c:pt idx="44369">
                  <c:v>147.96802713871901</c:v>
                </c:pt>
                <c:pt idx="44370">
                  <c:v>147.963477189472</c:v>
                </c:pt>
                <c:pt idx="44371">
                  <c:v>147.955148728274</c:v>
                </c:pt>
                <c:pt idx="44372">
                  <c:v>147.950485522864</c:v>
                </c:pt>
                <c:pt idx="44373">
                  <c:v>147.95251165312101</c:v>
                </c:pt>
                <c:pt idx="44374">
                  <c:v>147.958427973651</c:v>
                </c:pt>
                <c:pt idx="44375">
                  <c:v>147.965631497185</c:v>
                </c:pt>
                <c:pt idx="44376">
                  <c:v>147.97485004597999</c:v>
                </c:pt>
                <c:pt idx="44377">
                  <c:v>147.98373454247599</c:v>
                </c:pt>
                <c:pt idx="44378">
                  <c:v>147.98598828325501</c:v>
                </c:pt>
                <c:pt idx="44379">
                  <c:v>147.98487103036999</c:v>
                </c:pt>
                <c:pt idx="44380">
                  <c:v>147.99386999994201</c:v>
                </c:pt>
                <c:pt idx="44381">
                  <c:v>147.994440243996</c:v>
                </c:pt>
                <c:pt idx="44382">
                  <c:v>147.99806205667099</c:v>
                </c:pt>
                <c:pt idx="44383">
                  <c:v>147.99864662017001</c:v>
                </c:pt>
                <c:pt idx="44384">
                  <c:v>147.995212552342</c:v>
                </c:pt>
                <c:pt idx="44385">
                  <c:v>147.98926169636599</c:v>
                </c:pt>
                <c:pt idx="44386">
                  <c:v>147.98133515600401</c:v>
                </c:pt>
                <c:pt idx="44387">
                  <c:v>147.974107062934</c:v>
                </c:pt>
                <c:pt idx="44388">
                  <c:v>147.97095945342701</c:v>
                </c:pt>
                <c:pt idx="44389">
                  <c:v>147.969025972644</c:v>
                </c:pt>
                <c:pt idx="44390">
                  <c:v>147.965311312084</c:v>
                </c:pt>
                <c:pt idx="44391">
                  <c:v>147.96223915532599</c:v>
                </c:pt>
                <c:pt idx="44392">
                  <c:v>147.95965282928299</c:v>
                </c:pt>
                <c:pt idx="44393">
                  <c:v>147.948336622097</c:v>
                </c:pt>
                <c:pt idx="44394">
                  <c:v>147.941122161929</c:v>
                </c:pt>
                <c:pt idx="44395">
                  <c:v>147.93803000001699</c:v>
                </c:pt>
                <c:pt idx="44396">
                  <c:v>147.93777661996501</c:v>
                </c:pt>
                <c:pt idx="44397">
                  <c:v>147.93947248592801</c:v>
                </c:pt>
                <c:pt idx="44398">
                  <c:v>147.946332688121</c:v>
                </c:pt>
                <c:pt idx="44399">
                  <c:v>147.95738244213601</c:v>
                </c:pt>
                <c:pt idx="44400">
                  <c:v>147.972412927655</c:v>
                </c:pt>
                <c:pt idx="44401">
                  <c:v>147.984836937696</c:v>
                </c:pt>
                <c:pt idx="44402">
                  <c:v>147.994950255118</c:v>
                </c:pt>
                <c:pt idx="44403">
                  <c:v>148.00816296261701</c:v>
                </c:pt>
                <c:pt idx="44404">
                  <c:v>148.01951648707399</c:v>
                </c:pt>
                <c:pt idx="44405">
                  <c:v>148.02695665422101</c:v>
                </c:pt>
                <c:pt idx="44406">
                  <c:v>148.02718474116301</c:v>
                </c:pt>
                <c:pt idx="44407">
                  <c:v>148.02367188242599</c:v>
                </c:pt>
                <c:pt idx="44408">
                  <c:v>148.00970655996301</c:v>
                </c:pt>
                <c:pt idx="44409">
                  <c:v>147.993240000002</c:v>
                </c:pt>
                <c:pt idx="44410">
                  <c:v>147.97705535553001</c:v>
                </c:pt>
                <c:pt idx="44411">
                  <c:v>147.965532866259</c:v>
                </c:pt>
                <c:pt idx="44412">
                  <c:v>147.956218466454</c:v>
                </c:pt>
                <c:pt idx="44413">
                  <c:v>147.950140689748</c:v>
                </c:pt>
                <c:pt idx="44414">
                  <c:v>147.948728776135</c:v>
                </c:pt>
                <c:pt idx="44415">
                  <c:v>147.94805156887301</c:v>
                </c:pt>
                <c:pt idx="44416">
                  <c:v>147.94289016719301</c:v>
                </c:pt>
                <c:pt idx="44417">
                  <c:v>147.937743139818</c:v>
                </c:pt>
                <c:pt idx="44418">
                  <c:v>147.9360194569</c:v>
                </c:pt>
                <c:pt idx="44419">
                  <c:v>147.938490000038</c:v>
                </c:pt>
                <c:pt idx="44420">
                  <c:v>147.935637188464</c:v>
                </c:pt>
                <c:pt idx="44421">
                  <c:v>147.932285645761</c:v>
                </c:pt>
                <c:pt idx="44422">
                  <c:v>147.92963925855199</c:v>
                </c:pt>
                <c:pt idx="44423">
                  <c:v>147.92507738001299</c:v>
                </c:pt>
                <c:pt idx="44424">
                  <c:v>147.91687610481401</c:v>
                </c:pt>
                <c:pt idx="44425">
                  <c:v>147.90432658149101</c:v>
                </c:pt>
                <c:pt idx="44426">
                  <c:v>147.88887731502999</c:v>
                </c:pt>
                <c:pt idx="44427">
                  <c:v>147.874708932354</c:v>
                </c:pt>
                <c:pt idx="44428">
                  <c:v>147.86336534621699</c:v>
                </c:pt>
                <c:pt idx="44429">
                  <c:v>147.86028225568401</c:v>
                </c:pt>
                <c:pt idx="44430">
                  <c:v>147.85753544100501</c:v>
                </c:pt>
                <c:pt idx="44431">
                  <c:v>147.858059999999</c:v>
                </c:pt>
                <c:pt idx="44432">
                  <c:v>147.85626858434199</c:v>
                </c:pt>
                <c:pt idx="44433">
                  <c:v>147.85761811038299</c:v>
                </c:pt>
                <c:pt idx="44434">
                  <c:v>147.86702193415999</c:v>
                </c:pt>
                <c:pt idx="44435">
                  <c:v>147.876173128511</c:v>
                </c:pt>
                <c:pt idx="44436">
                  <c:v>147.87938999995001</c:v>
                </c:pt>
                <c:pt idx="44437">
                  <c:v>147.881516647501</c:v>
                </c:pt>
                <c:pt idx="44438">
                  <c:v>147.88769043144799</c:v>
                </c:pt>
                <c:pt idx="44439">
                  <c:v>147.89877910128001</c:v>
                </c:pt>
                <c:pt idx="44440">
                  <c:v>147.91437778825201</c:v>
                </c:pt>
                <c:pt idx="44441">
                  <c:v>147.92995186698201</c:v>
                </c:pt>
                <c:pt idx="44442">
                  <c:v>147.94740520402499</c:v>
                </c:pt>
                <c:pt idx="44443">
                  <c:v>147.969409999954</c:v>
                </c:pt>
                <c:pt idx="44444">
                  <c:v>147.975995150762</c:v>
                </c:pt>
                <c:pt idx="44445">
                  <c:v>147.980509675435</c:v>
                </c:pt>
                <c:pt idx="44446">
                  <c:v>147.98282759159301</c:v>
                </c:pt>
                <c:pt idx="44447">
                  <c:v>147.98572821723101</c:v>
                </c:pt>
                <c:pt idx="44448">
                  <c:v>147.988263457204</c:v>
                </c:pt>
                <c:pt idx="44449">
                  <c:v>147.99128652374401</c:v>
                </c:pt>
                <c:pt idx="44450">
                  <c:v>147.993494407637</c:v>
                </c:pt>
                <c:pt idx="44451">
                  <c:v>147.98993411056301</c:v>
                </c:pt>
                <c:pt idx="44452">
                  <c:v>147.983640729727</c:v>
                </c:pt>
                <c:pt idx="44453">
                  <c:v>147.975697011427</c:v>
                </c:pt>
                <c:pt idx="44454">
                  <c:v>147.96627699748001</c:v>
                </c:pt>
                <c:pt idx="44455">
                  <c:v>147.95632950518399</c:v>
                </c:pt>
                <c:pt idx="44456">
                  <c:v>147.94375715803</c:v>
                </c:pt>
                <c:pt idx="44457">
                  <c:v>147.93669705842299</c:v>
                </c:pt>
                <c:pt idx="44458">
                  <c:v>147.934702438877</c:v>
                </c:pt>
                <c:pt idx="44459">
                  <c:v>147.940020000045</c:v>
                </c:pt>
                <c:pt idx="44460">
                  <c:v>147.94340447205701</c:v>
                </c:pt>
                <c:pt idx="44461">
                  <c:v>147.94509229294101</c:v>
                </c:pt>
                <c:pt idx="44462">
                  <c:v>147.947097262429</c:v>
                </c:pt>
                <c:pt idx="44463">
                  <c:v>147.95395216969601</c:v>
                </c:pt>
                <c:pt idx="44464">
                  <c:v>147.964880368526</c:v>
                </c:pt>
                <c:pt idx="44465">
                  <c:v>147.97489716441299</c:v>
                </c:pt>
                <c:pt idx="44466">
                  <c:v>147.98110415695101</c:v>
                </c:pt>
                <c:pt idx="44467">
                  <c:v>147.983235412704</c:v>
                </c:pt>
                <c:pt idx="44468">
                  <c:v>147.987918039356</c:v>
                </c:pt>
                <c:pt idx="44469">
                  <c:v>147.99795578355</c:v>
                </c:pt>
                <c:pt idx="44470">
                  <c:v>148.008100000002</c:v>
                </c:pt>
                <c:pt idx="44471">
                  <c:v>148.01770282170301</c:v>
                </c:pt>
                <c:pt idx="44472">
                  <c:v>148.02705011226701</c:v>
                </c:pt>
                <c:pt idx="44473">
                  <c:v>148.03826300005201</c:v>
                </c:pt>
                <c:pt idx="44474">
                  <c:v>148.050514685434</c:v>
                </c:pt>
                <c:pt idx="44475">
                  <c:v>148.05249052811101</c:v>
                </c:pt>
                <c:pt idx="44476">
                  <c:v>148.04871315979</c:v>
                </c:pt>
                <c:pt idx="44477">
                  <c:v>148.04290289798999</c:v>
                </c:pt>
                <c:pt idx="44478">
                  <c:v>148.035539210499</c:v>
                </c:pt>
                <c:pt idx="44479">
                  <c:v>148.027337981795</c:v>
                </c:pt>
                <c:pt idx="44480">
                  <c:v>148.022458584969</c:v>
                </c:pt>
                <c:pt idx="44481">
                  <c:v>148.018480018655</c:v>
                </c:pt>
                <c:pt idx="44482">
                  <c:v>148.01384130146701</c:v>
                </c:pt>
                <c:pt idx="44483">
                  <c:v>148.003493855366</c:v>
                </c:pt>
                <c:pt idx="44484">
                  <c:v>147.99296273392</c:v>
                </c:pt>
                <c:pt idx="44485">
                  <c:v>147.98406324656199</c:v>
                </c:pt>
                <c:pt idx="44486">
                  <c:v>147.978555431941</c:v>
                </c:pt>
                <c:pt idx="44487">
                  <c:v>147.975993335049</c:v>
                </c:pt>
                <c:pt idx="44488">
                  <c:v>147.976522418348</c:v>
                </c:pt>
                <c:pt idx="44489">
                  <c:v>147.982698506573</c:v>
                </c:pt>
                <c:pt idx="44490">
                  <c:v>147.99157946879501</c:v>
                </c:pt>
                <c:pt idx="44491">
                  <c:v>148.00041207433901</c:v>
                </c:pt>
                <c:pt idx="44492">
                  <c:v>148.000071312606</c:v>
                </c:pt>
                <c:pt idx="44493">
                  <c:v>147.995419616741</c:v>
                </c:pt>
                <c:pt idx="44494">
                  <c:v>147.98946000001101</c:v>
                </c:pt>
                <c:pt idx="44495">
                  <c:v>147.98585611467499</c:v>
                </c:pt>
                <c:pt idx="44496">
                  <c:v>147.98136950301199</c:v>
                </c:pt>
                <c:pt idx="44497">
                  <c:v>147.97427833545899</c:v>
                </c:pt>
                <c:pt idx="44498">
                  <c:v>147.96507970300499</c:v>
                </c:pt>
                <c:pt idx="44499">
                  <c:v>147.95206495007801</c:v>
                </c:pt>
                <c:pt idx="44500">
                  <c:v>147.937452053936</c:v>
                </c:pt>
                <c:pt idx="44501">
                  <c:v>147.92712264932899</c:v>
                </c:pt>
                <c:pt idx="44502">
                  <c:v>147.91948181545499</c:v>
                </c:pt>
                <c:pt idx="44503">
                  <c:v>147.915338719147</c:v>
                </c:pt>
                <c:pt idx="44504">
                  <c:v>147.90753238426799</c:v>
                </c:pt>
                <c:pt idx="44505">
                  <c:v>147.90688134412301</c:v>
                </c:pt>
                <c:pt idx="44506">
                  <c:v>147.908280000042</c:v>
                </c:pt>
                <c:pt idx="44507">
                  <c:v>147.90779687446101</c:v>
                </c:pt>
                <c:pt idx="44508">
                  <c:v>147.90503533658801</c:v>
                </c:pt>
                <c:pt idx="44509">
                  <c:v>147.903480593095</c:v>
                </c:pt>
                <c:pt idx="44510">
                  <c:v>147.906857155605</c:v>
                </c:pt>
                <c:pt idx="44511">
                  <c:v>147.91467437582901</c:v>
                </c:pt>
                <c:pt idx="44512">
                  <c:v>147.92336135339099</c:v>
                </c:pt>
                <c:pt idx="44513">
                  <c:v>147.935943270813</c:v>
                </c:pt>
                <c:pt idx="44514">
                  <c:v>147.95070560410801</c:v>
                </c:pt>
                <c:pt idx="44515">
                  <c:v>147.959526142003</c:v>
                </c:pt>
                <c:pt idx="44516">
                  <c:v>147.96931920092001</c:v>
                </c:pt>
                <c:pt idx="44517">
                  <c:v>147.98470999999</c:v>
                </c:pt>
                <c:pt idx="44518">
                  <c:v>147.98932542715801</c:v>
                </c:pt>
                <c:pt idx="44519">
                  <c:v>147.99675190504399</c:v>
                </c:pt>
                <c:pt idx="44520">
                  <c:v>148.003621513247</c:v>
                </c:pt>
                <c:pt idx="44521">
                  <c:v>148.01167526938801</c:v>
                </c:pt>
                <c:pt idx="44522">
                  <c:v>148.02013753489601</c:v>
                </c:pt>
                <c:pt idx="44523">
                  <c:v>148.02455903459199</c:v>
                </c:pt>
                <c:pt idx="44524">
                  <c:v>148.02516046124799</c:v>
                </c:pt>
                <c:pt idx="44525">
                  <c:v>148.02392194468899</c:v>
                </c:pt>
                <c:pt idx="44526">
                  <c:v>148.02127709214</c:v>
                </c:pt>
                <c:pt idx="44527">
                  <c:v>148.01070593715301</c:v>
                </c:pt>
                <c:pt idx="44528">
                  <c:v>148.00136274556999</c:v>
                </c:pt>
                <c:pt idx="44529">
                  <c:v>147.99194000004499</c:v>
                </c:pt>
                <c:pt idx="44530">
                  <c:v>147.98237153218699</c:v>
                </c:pt>
                <c:pt idx="44531">
                  <c:v>147.97677658962999</c:v>
                </c:pt>
                <c:pt idx="44532">
                  <c:v>147.97451421079899</c:v>
                </c:pt>
                <c:pt idx="44533">
                  <c:v>147.973873864643</c:v>
                </c:pt>
                <c:pt idx="44534">
                  <c:v>147.97293148162299</c:v>
                </c:pt>
                <c:pt idx="44535">
                  <c:v>147.971838910103</c:v>
                </c:pt>
                <c:pt idx="44536">
                  <c:v>147.96999987496801</c:v>
                </c:pt>
                <c:pt idx="44537">
                  <c:v>147.96769644669399</c:v>
                </c:pt>
                <c:pt idx="44538">
                  <c:v>147.96383587138399</c:v>
                </c:pt>
                <c:pt idx="44539">
                  <c:v>147.959640000013</c:v>
                </c:pt>
                <c:pt idx="44540">
                  <c:v>147.95986596113099</c:v>
                </c:pt>
                <c:pt idx="44541">
                  <c:v>147.96475000001101</c:v>
                </c:pt>
                <c:pt idx="44542">
                  <c:v>147.968227607176</c:v>
                </c:pt>
                <c:pt idx="44543">
                  <c:v>147.97223412167699</c:v>
                </c:pt>
                <c:pt idx="44544">
                  <c:v>147.97686097878</c:v>
                </c:pt>
                <c:pt idx="44545">
                  <c:v>147.97489523613299</c:v>
                </c:pt>
                <c:pt idx="44546">
                  <c:v>147.96537446859699</c:v>
                </c:pt>
                <c:pt idx="44547">
                  <c:v>147.95540702343001</c:v>
                </c:pt>
                <c:pt idx="44548">
                  <c:v>147.94751889024701</c:v>
                </c:pt>
                <c:pt idx="44549">
                  <c:v>147.94296566945201</c:v>
                </c:pt>
                <c:pt idx="44550">
                  <c:v>147.93699212950199</c:v>
                </c:pt>
                <c:pt idx="44551">
                  <c:v>147.93360878348</c:v>
                </c:pt>
                <c:pt idx="44552">
                  <c:v>147.925019999976</c:v>
                </c:pt>
                <c:pt idx="44553">
                  <c:v>147.914979540003</c:v>
                </c:pt>
                <c:pt idx="44554">
                  <c:v>147.90291551115101</c:v>
                </c:pt>
                <c:pt idx="44555">
                  <c:v>147.89591967133501</c:v>
                </c:pt>
                <c:pt idx="44556">
                  <c:v>147.892762419219</c:v>
                </c:pt>
                <c:pt idx="44557">
                  <c:v>147.891854940911</c:v>
                </c:pt>
                <c:pt idx="44558">
                  <c:v>147.89452781895699</c:v>
                </c:pt>
                <c:pt idx="44559">
                  <c:v>147.90070579635801</c:v>
                </c:pt>
                <c:pt idx="44560">
                  <c:v>147.91007261591301</c:v>
                </c:pt>
                <c:pt idx="44561">
                  <c:v>147.91976335131901</c:v>
                </c:pt>
                <c:pt idx="44562">
                  <c:v>147.92656708588601</c:v>
                </c:pt>
                <c:pt idx="44563">
                  <c:v>147.92646999999999</c:v>
                </c:pt>
                <c:pt idx="44564">
                  <c:v>147.92884464677499</c:v>
                </c:pt>
                <c:pt idx="44565">
                  <c:v>147.93230815683401</c:v>
                </c:pt>
                <c:pt idx="44566">
                  <c:v>147.934397262788</c:v>
                </c:pt>
                <c:pt idx="44567">
                  <c:v>147.938871662651</c:v>
                </c:pt>
                <c:pt idx="44568">
                  <c:v>147.94867420154699</c:v>
                </c:pt>
                <c:pt idx="44569">
                  <c:v>147.95792632255899</c:v>
                </c:pt>
                <c:pt idx="44570">
                  <c:v>147.96609686081101</c:v>
                </c:pt>
                <c:pt idx="44571">
                  <c:v>147.97881362278099</c:v>
                </c:pt>
                <c:pt idx="44572">
                  <c:v>147.99377267732001</c:v>
                </c:pt>
                <c:pt idx="44573">
                  <c:v>148.00621840234501</c:v>
                </c:pt>
                <c:pt idx="44574">
                  <c:v>148.01563768168299</c:v>
                </c:pt>
                <c:pt idx="44575">
                  <c:v>148.01766957282101</c:v>
                </c:pt>
                <c:pt idx="44576">
                  <c:v>148.01556831232801</c:v>
                </c:pt>
                <c:pt idx="44577">
                  <c:v>148.01401924405201</c:v>
                </c:pt>
                <c:pt idx="44578">
                  <c:v>148.00378043415401</c:v>
                </c:pt>
                <c:pt idx="44579">
                  <c:v>147.99152726621901</c:v>
                </c:pt>
                <c:pt idx="44580">
                  <c:v>147.98540855261299</c:v>
                </c:pt>
                <c:pt idx="44581">
                  <c:v>147.97462287158001</c:v>
                </c:pt>
                <c:pt idx="44582">
                  <c:v>147.961736109062</c:v>
                </c:pt>
                <c:pt idx="44583">
                  <c:v>147.94951337239601</c:v>
                </c:pt>
                <c:pt idx="44584">
                  <c:v>147.92898329743699</c:v>
                </c:pt>
                <c:pt idx="44585">
                  <c:v>147.909321033954</c:v>
                </c:pt>
                <c:pt idx="44586">
                  <c:v>147.89754119691901</c:v>
                </c:pt>
                <c:pt idx="44587">
                  <c:v>147.890616738083</c:v>
                </c:pt>
                <c:pt idx="44588">
                  <c:v>147.88579220398199</c:v>
                </c:pt>
                <c:pt idx="44589">
                  <c:v>147.884707527693</c:v>
                </c:pt>
                <c:pt idx="44590">
                  <c:v>147.88495000002499</c:v>
                </c:pt>
                <c:pt idx="44591">
                  <c:v>147.87912210489799</c:v>
                </c:pt>
                <c:pt idx="44592">
                  <c:v>147.87599738504301</c:v>
                </c:pt>
                <c:pt idx="44593">
                  <c:v>147.87411976113401</c:v>
                </c:pt>
                <c:pt idx="44594">
                  <c:v>147.87205451272399</c:v>
                </c:pt>
                <c:pt idx="44595">
                  <c:v>147.86953550909399</c:v>
                </c:pt>
                <c:pt idx="44596">
                  <c:v>147.86561125814799</c:v>
                </c:pt>
                <c:pt idx="44597">
                  <c:v>147.86131155553801</c:v>
                </c:pt>
                <c:pt idx="44598">
                  <c:v>147.86087041504101</c:v>
                </c:pt>
                <c:pt idx="44599">
                  <c:v>147.862908424273</c:v>
                </c:pt>
                <c:pt idx="44600">
                  <c:v>147.861149812044</c:v>
                </c:pt>
                <c:pt idx="44601">
                  <c:v>147.857800000043</c:v>
                </c:pt>
                <c:pt idx="44602">
                  <c:v>147.85699392375099</c:v>
                </c:pt>
                <c:pt idx="44603">
                  <c:v>147.86297855491901</c:v>
                </c:pt>
                <c:pt idx="44604">
                  <c:v>147.87912172998401</c:v>
                </c:pt>
                <c:pt idx="44605">
                  <c:v>147.89886823740301</c:v>
                </c:pt>
                <c:pt idx="44606">
                  <c:v>147.916919086809</c:v>
                </c:pt>
                <c:pt idx="44607">
                  <c:v>147.93520624228501</c:v>
                </c:pt>
                <c:pt idx="44608">
                  <c:v>147.95578433432701</c:v>
                </c:pt>
                <c:pt idx="44609">
                  <c:v>147.97901012327301</c:v>
                </c:pt>
                <c:pt idx="44610">
                  <c:v>148.00060509890599</c:v>
                </c:pt>
                <c:pt idx="44611">
                  <c:v>148.019066752507</c:v>
                </c:pt>
                <c:pt idx="44612">
                  <c:v>148.042042882826</c:v>
                </c:pt>
                <c:pt idx="44613">
                  <c:v>148.07059924596399</c:v>
                </c:pt>
                <c:pt idx="44614">
                  <c:v>148.08149699032899</c:v>
                </c:pt>
                <c:pt idx="44615">
                  <c:v>148.08908567390301</c:v>
                </c:pt>
                <c:pt idx="44616">
                  <c:v>148.09914758196999</c:v>
                </c:pt>
                <c:pt idx="44617">
                  <c:v>148.12225413060901</c:v>
                </c:pt>
                <c:pt idx="44618">
                  <c:v>148.13358749615901</c:v>
                </c:pt>
                <c:pt idx="44619">
                  <c:v>148.14101074886099</c:v>
                </c:pt>
                <c:pt idx="44620">
                  <c:v>148.146355284588</c:v>
                </c:pt>
                <c:pt idx="44621">
                  <c:v>148.150183878505</c:v>
                </c:pt>
                <c:pt idx="44622">
                  <c:v>148.15004647262001</c:v>
                </c:pt>
                <c:pt idx="44623">
                  <c:v>148.15305999996701</c:v>
                </c:pt>
                <c:pt idx="44624">
                  <c:v>148.154104185953</c:v>
                </c:pt>
                <c:pt idx="44625">
                  <c:v>148.15707321515501</c:v>
                </c:pt>
                <c:pt idx="44626">
                  <c:v>148.16053814136799</c:v>
                </c:pt>
                <c:pt idx="44627">
                  <c:v>148.162804186752</c:v>
                </c:pt>
                <c:pt idx="44628">
                  <c:v>148.16661411081799</c:v>
                </c:pt>
                <c:pt idx="44629">
                  <c:v>148.173949796031</c:v>
                </c:pt>
                <c:pt idx="44630">
                  <c:v>148.18082744294699</c:v>
                </c:pt>
                <c:pt idx="44631">
                  <c:v>148.187765092343</c:v>
                </c:pt>
                <c:pt idx="44632">
                  <c:v>148.193379101831</c:v>
                </c:pt>
                <c:pt idx="44633">
                  <c:v>148.1989948243</c:v>
                </c:pt>
                <c:pt idx="44634">
                  <c:v>148.20084090528701</c:v>
                </c:pt>
                <c:pt idx="44635">
                  <c:v>148.19249480407399</c:v>
                </c:pt>
                <c:pt idx="44636">
                  <c:v>148.18763558955101</c:v>
                </c:pt>
                <c:pt idx="44637">
                  <c:v>148.18152930136</c:v>
                </c:pt>
                <c:pt idx="44638">
                  <c:v>148.173039155228</c:v>
                </c:pt>
                <c:pt idx="44639">
                  <c:v>148.158016963633</c:v>
                </c:pt>
                <c:pt idx="44640">
                  <c:v>148.134986708193</c:v>
                </c:pt>
                <c:pt idx="44641">
                  <c:v>148.110989630456</c:v>
                </c:pt>
                <c:pt idx="44642">
                  <c:v>148.087474801886</c:v>
                </c:pt>
                <c:pt idx="44643">
                  <c:v>148.06859957335001</c:v>
                </c:pt>
                <c:pt idx="44644">
                  <c:v>148.054268407112</c:v>
                </c:pt>
                <c:pt idx="44645">
                  <c:v>148.04151999998001</c:v>
                </c:pt>
                <c:pt idx="44646">
                  <c:v>148.04130586232901</c:v>
                </c:pt>
                <c:pt idx="44647">
                  <c:v>148.040112844562</c:v>
                </c:pt>
                <c:pt idx="44648">
                  <c:v>148.04324000002501</c:v>
                </c:pt>
                <c:pt idx="44649">
                  <c:v>148.044300180444</c:v>
                </c:pt>
                <c:pt idx="44650">
                  <c:v>148.05467559831601</c:v>
                </c:pt>
                <c:pt idx="44651">
                  <c:v>148.06543585669601</c:v>
                </c:pt>
                <c:pt idx="44652">
                  <c:v>148.07376232923599</c:v>
                </c:pt>
                <c:pt idx="44653">
                  <c:v>148.076105555049</c:v>
                </c:pt>
                <c:pt idx="44654">
                  <c:v>148.07763644690499</c:v>
                </c:pt>
                <c:pt idx="44655">
                  <c:v>148.08755137027799</c:v>
                </c:pt>
                <c:pt idx="44656">
                  <c:v>148.101265902329</c:v>
                </c:pt>
                <c:pt idx="44657">
                  <c:v>148.113836168684</c:v>
                </c:pt>
                <c:pt idx="44658">
                  <c:v>148.12349807192999</c:v>
                </c:pt>
                <c:pt idx="44659">
                  <c:v>148.131321187168</c:v>
                </c:pt>
                <c:pt idx="44660">
                  <c:v>148.13528540628599</c:v>
                </c:pt>
                <c:pt idx="44661">
                  <c:v>148.139581957616</c:v>
                </c:pt>
                <c:pt idx="44662">
                  <c:v>148.138289999976</c:v>
                </c:pt>
                <c:pt idx="44663">
                  <c:v>148.137521772138</c:v>
                </c:pt>
                <c:pt idx="44664">
                  <c:v>148.138806914356</c:v>
                </c:pt>
                <c:pt idx="44665">
                  <c:v>148.13980221793</c:v>
                </c:pt>
                <c:pt idx="44666">
                  <c:v>148.13907231963</c:v>
                </c:pt>
                <c:pt idx="44667">
                  <c:v>148.13740111175599</c:v>
                </c:pt>
                <c:pt idx="44668">
                  <c:v>148.13388192073299</c:v>
                </c:pt>
                <c:pt idx="44669">
                  <c:v>148.125210938349</c:v>
                </c:pt>
                <c:pt idx="44670">
                  <c:v>148.116162500976</c:v>
                </c:pt>
                <c:pt idx="44671">
                  <c:v>148.10641502520801</c:v>
                </c:pt>
                <c:pt idx="44672">
                  <c:v>148.09319178694</c:v>
                </c:pt>
                <c:pt idx="44673">
                  <c:v>148.08629000000599</c:v>
                </c:pt>
                <c:pt idx="44674">
                  <c:v>148.08363213852999</c:v>
                </c:pt>
                <c:pt idx="44675">
                  <c:v>148.08615081193801</c:v>
                </c:pt>
                <c:pt idx="44676">
                  <c:v>148.08642695233701</c:v>
                </c:pt>
                <c:pt idx="44677">
                  <c:v>148.086574240418</c:v>
                </c:pt>
                <c:pt idx="44678">
                  <c:v>148.08333762090399</c:v>
                </c:pt>
                <c:pt idx="44679">
                  <c:v>148.07726714481001</c:v>
                </c:pt>
                <c:pt idx="44680">
                  <c:v>148.07176262965899</c:v>
                </c:pt>
                <c:pt idx="44681">
                  <c:v>148.065871986198</c:v>
                </c:pt>
                <c:pt idx="44682">
                  <c:v>148.06002435917199</c:v>
                </c:pt>
                <c:pt idx="44683">
                  <c:v>148.04862254159701</c:v>
                </c:pt>
                <c:pt idx="44684">
                  <c:v>148.04017533953501</c:v>
                </c:pt>
                <c:pt idx="44685">
                  <c:v>148.03258999997001</c:v>
                </c:pt>
                <c:pt idx="44686">
                  <c:v>148.033067619767</c:v>
                </c:pt>
                <c:pt idx="44687">
                  <c:v>148.03740627364101</c:v>
                </c:pt>
                <c:pt idx="44688">
                  <c:v>148.044154843363</c:v>
                </c:pt>
                <c:pt idx="44689">
                  <c:v>148.05000123125799</c:v>
                </c:pt>
                <c:pt idx="44690">
                  <c:v>148.05151807582101</c:v>
                </c:pt>
                <c:pt idx="44691">
                  <c:v>148.05103041716501</c:v>
                </c:pt>
                <c:pt idx="44692">
                  <c:v>148.055659974934</c:v>
                </c:pt>
                <c:pt idx="44693">
                  <c:v>148.05928062062</c:v>
                </c:pt>
                <c:pt idx="44694">
                  <c:v>148.051121181181</c:v>
                </c:pt>
                <c:pt idx="44695">
                  <c:v>148.04392198384599</c:v>
                </c:pt>
                <c:pt idx="44696">
                  <c:v>148.03590829566301</c:v>
                </c:pt>
                <c:pt idx="44697">
                  <c:v>148.03062000002399</c:v>
                </c:pt>
                <c:pt idx="44698">
                  <c:v>148.023021966263</c:v>
                </c:pt>
                <c:pt idx="44699">
                  <c:v>148.015662912338</c:v>
                </c:pt>
                <c:pt idx="44700">
                  <c:v>148.00773487051299</c:v>
                </c:pt>
                <c:pt idx="44701">
                  <c:v>147.99988944370099</c:v>
                </c:pt>
                <c:pt idx="44702">
                  <c:v>147.99183071613899</c:v>
                </c:pt>
                <c:pt idx="44703">
                  <c:v>147.983157742461</c:v>
                </c:pt>
                <c:pt idx="44704">
                  <c:v>147.97668449143299</c:v>
                </c:pt>
                <c:pt idx="44705">
                  <c:v>147.969169680177</c:v>
                </c:pt>
                <c:pt idx="44706">
                  <c:v>147.962450202604</c:v>
                </c:pt>
                <c:pt idx="44707">
                  <c:v>147.96013000001901</c:v>
                </c:pt>
                <c:pt idx="44708">
                  <c:v>147.958423853629</c:v>
                </c:pt>
                <c:pt idx="44709">
                  <c:v>147.94660035303599</c:v>
                </c:pt>
                <c:pt idx="44710">
                  <c:v>147.927481883468</c:v>
                </c:pt>
                <c:pt idx="44711">
                  <c:v>147.90863116201899</c:v>
                </c:pt>
                <c:pt idx="44712">
                  <c:v>147.897793848954</c:v>
                </c:pt>
                <c:pt idx="44713">
                  <c:v>147.895878695357</c:v>
                </c:pt>
                <c:pt idx="44714">
                  <c:v>147.897467588708</c:v>
                </c:pt>
                <c:pt idx="44715">
                  <c:v>147.899618737585</c:v>
                </c:pt>
                <c:pt idx="44716">
                  <c:v>147.90171802111001</c:v>
                </c:pt>
                <c:pt idx="44717">
                  <c:v>147.906410433823</c:v>
                </c:pt>
                <c:pt idx="44718">
                  <c:v>147.916803321256</c:v>
                </c:pt>
                <c:pt idx="44719">
                  <c:v>147.927829999956</c:v>
                </c:pt>
                <c:pt idx="44720">
                  <c:v>147.93778108623701</c:v>
                </c:pt>
                <c:pt idx="44721">
                  <c:v>147.94560143282399</c:v>
                </c:pt>
                <c:pt idx="44722">
                  <c:v>147.951554543029</c:v>
                </c:pt>
                <c:pt idx="44723">
                  <c:v>147.95658783261601</c:v>
                </c:pt>
                <c:pt idx="44724">
                  <c:v>147.95886016906101</c:v>
                </c:pt>
                <c:pt idx="44725">
                  <c:v>147.957830084737</c:v>
                </c:pt>
                <c:pt idx="44726">
                  <c:v>147.958722573649</c:v>
                </c:pt>
                <c:pt idx="44727">
                  <c:v>147.96129252297001</c:v>
                </c:pt>
                <c:pt idx="44728">
                  <c:v>147.961526054654</c:v>
                </c:pt>
                <c:pt idx="44729">
                  <c:v>147.96760836581299</c:v>
                </c:pt>
                <c:pt idx="44730">
                  <c:v>147.976620000016</c:v>
                </c:pt>
                <c:pt idx="44731">
                  <c:v>147.987461645276</c:v>
                </c:pt>
                <c:pt idx="44732">
                  <c:v>147.99250068627899</c:v>
                </c:pt>
                <c:pt idx="44733">
                  <c:v>147.99579432950301</c:v>
                </c:pt>
                <c:pt idx="44734">
                  <c:v>147.99891303892699</c:v>
                </c:pt>
                <c:pt idx="44735">
                  <c:v>148.002077995674</c:v>
                </c:pt>
                <c:pt idx="44736">
                  <c:v>148.00291366942699</c:v>
                </c:pt>
                <c:pt idx="44737">
                  <c:v>148.00224982530801</c:v>
                </c:pt>
                <c:pt idx="44738">
                  <c:v>148.00212939691099</c:v>
                </c:pt>
                <c:pt idx="44739">
                  <c:v>148.001352317281</c:v>
                </c:pt>
                <c:pt idx="44740">
                  <c:v>148.003826481099</c:v>
                </c:pt>
                <c:pt idx="44741">
                  <c:v>148.00882000005399</c:v>
                </c:pt>
                <c:pt idx="44742">
                  <c:v>148.010529099975</c:v>
                </c:pt>
                <c:pt idx="44743">
                  <c:v>148.00508448581701</c:v>
                </c:pt>
                <c:pt idx="44744">
                  <c:v>147.994747914079</c:v>
                </c:pt>
                <c:pt idx="44745">
                  <c:v>147.979070270855</c:v>
                </c:pt>
                <c:pt idx="44746">
                  <c:v>147.956176231109</c:v>
                </c:pt>
                <c:pt idx="44747">
                  <c:v>147.936860166629</c:v>
                </c:pt>
                <c:pt idx="44748">
                  <c:v>147.926775708365</c:v>
                </c:pt>
                <c:pt idx="44749">
                  <c:v>147.920029195437</c:v>
                </c:pt>
                <c:pt idx="44750">
                  <c:v>147.91396143188601</c:v>
                </c:pt>
                <c:pt idx="44751">
                  <c:v>147.90865000006099</c:v>
                </c:pt>
                <c:pt idx="44752">
                  <c:v>147.90837422007999</c:v>
                </c:pt>
                <c:pt idx="44753">
                  <c:v>147.90314000002999</c:v>
                </c:pt>
                <c:pt idx="44754">
                  <c:v>147.903113600794</c:v>
                </c:pt>
                <c:pt idx="44755">
                  <c:v>147.90027000004901</c:v>
                </c:pt>
                <c:pt idx="44756">
                  <c:v>147.90548257617499</c:v>
                </c:pt>
                <c:pt idx="44757">
                  <c:v>147.91633905894199</c:v>
                </c:pt>
                <c:pt idx="44758">
                  <c:v>147.93380716604599</c:v>
                </c:pt>
                <c:pt idx="44759">
                  <c:v>147.95413212601801</c:v>
                </c:pt>
                <c:pt idx="44760">
                  <c:v>147.982347618419</c:v>
                </c:pt>
                <c:pt idx="44761">
                  <c:v>148.013351176935</c:v>
                </c:pt>
                <c:pt idx="44762">
                  <c:v>148.02952301016199</c:v>
                </c:pt>
                <c:pt idx="44763">
                  <c:v>148.03647450119101</c:v>
                </c:pt>
                <c:pt idx="44764">
                  <c:v>148.04102607460999</c:v>
                </c:pt>
                <c:pt idx="44765">
                  <c:v>148.04011928106399</c:v>
                </c:pt>
                <c:pt idx="44766">
                  <c:v>148.03601423387499</c:v>
                </c:pt>
                <c:pt idx="44767">
                  <c:v>148.03011000000001</c:v>
                </c:pt>
                <c:pt idx="44768">
                  <c:v>148.02598293409099</c:v>
                </c:pt>
                <c:pt idx="44769">
                  <c:v>148.01784853528301</c:v>
                </c:pt>
                <c:pt idx="44770">
                  <c:v>148.00857749421201</c:v>
                </c:pt>
                <c:pt idx="44771">
                  <c:v>147.999364468018</c:v>
                </c:pt>
                <c:pt idx="44772">
                  <c:v>147.99011495697101</c:v>
                </c:pt>
                <c:pt idx="44773">
                  <c:v>147.980347376482</c:v>
                </c:pt>
                <c:pt idx="44774">
                  <c:v>147.97318923927099</c:v>
                </c:pt>
                <c:pt idx="44775">
                  <c:v>147.97136772315301</c:v>
                </c:pt>
                <c:pt idx="44776">
                  <c:v>147.974144895423</c:v>
                </c:pt>
                <c:pt idx="44777">
                  <c:v>147.974041529815</c:v>
                </c:pt>
                <c:pt idx="44778">
                  <c:v>147.97329802105</c:v>
                </c:pt>
                <c:pt idx="44779">
                  <c:v>147.97524947036601</c:v>
                </c:pt>
                <c:pt idx="44780">
                  <c:v>147.97961000000899</c:v>
                </c:pt>
                <c:pt idx="44781">
                  <c:v>147.98530733837001</c:v>
                </c:pt>
                <c:pt idx="44782">
                  <c:v>147.989302527429</c:v>
                </c:pt>
                <c:pt idx="44783">
                  <c:v>147.992404527952</c:v>
                </c:pt>
                <c:pt idx="44784">
                  <c:v>147.99443302653199</c:v>
                </c:pt>
                <c:pt idx="44785">
                  <c:v>147.99476848537799</c:v>
                </c:pt>
                <c:pt idx="44786">
                  <c:v>147.99401766458101</c:v>
                </c:pt>
                <c:pt idx="44787">
                  <c:v>147.994545348847</c:v>
                </c:pt>
                <c:pt idx="44788">
                  <c:v>147.99846763853799</c:v>
                </c:pt>
                <c:pt idx="44789">
                  <c:v>148.00431203289699</c:v>
                </c:pt>
                <c:pt idx="44790">
                  <c:v>148.00832831095599</c:v>
                </c:pt>
                <c:pt idx="44791">
                  <c:v>148.00538428359101</c:v>
                </c:pt>
                <c:pt idx="44792">
                  <c:v>148.00128362281501</c:v>
                </c:pt>
                <c:pt idx="44793">
                  <c:v>147.997040000011</c:v>
                </c:pt>
                <c:pt idx="44794">
                  <c:v>147.993836875158</c:v>
                </c:pt>
                <c:pt idx="44795">
                  <c:v>147.99858533028299</c:v>
                </c:pt>
                <c:pt idx="44796">
                  <c:v>148.004919887574</c:v>
                </c:pt>
                <c:pt idx="44797">
                  <c:v>148.01113219922999</c:v>
                </c:pt>
                <c:pt idx="44798">
                  <c:v>148.015083820873</c:v>
                </c:pt>
                <c:pt idx="44799">
                  <c:v>148.01884816349099</c:v>
                </c:pt>
                <c:pt idx="44800">
                  <c:v>148.02200748317401</c:v>
                </c:pt>
                <c:pt idx="44801">
                  <c:v>148.02270667527301</c:v>
                </c:pt>
                <c:pt idx="44802">
                  <c:v>148.02969681253899</c:v>
                </c:pt>
                <c:pt idx="44803">
                  <c:v>148.03974543346601</c:v>
                </c:pt>
                <c:pt idx="44804">
                  <c:v>148.04295431446599</c:v>
                </c:pt>
                <c:pt idx="44805">
                  <c:v>148.04745061223301</c:v>
                </c:pt>
                <c:pt idx="44806">
                  <c:v>148.05383842257001</c:v>
                </c:pt>
                <c:pt idx="44807">
                  <c:v>148.06895459784801</c:v>
                </c:pt>
                <c:pt idx="44808">
                  <c:v>148.07771534068101</c:v>
                </c:pt>
                <c:pt idx="44809">
                  <c:v>148.08176522941301</c:v>
                </c:pt>
                <c:pt idx="44810">
                  <c:v>148.084030000024</c:v>
                </c:pt>
                <c:pt idx="44811">
                  <c:v>148.083718795951</c:v>
                </c:pt>
                <c:pt idx="44812">
                  <c:v>148.081390062293</c:v>
                </c:pt>
                <c:pt idx="44813">
                  <c:v>148.07981074046799</c:v>
                </c:pt>
                <c:pt idx="44814">
                  <c:v>148.07967447387</c:v>
                </c:pt>
                <c:pt idx="44815">
                  <c:v>148.07993373297899</c:v>
                </c:pt>
                <c:pt idx="44816">
                  <c:v>148.07696188725001</c:v>
                </c:pt>
                <c:pt idx="44817">
                  <c:v>148.06948256322099</c:v>
                </c:pt>
                <c:pt idx="44818">
                  <c:v>148.06444449968501</c:v>
                </c:pt>
                <c:pt idx="44819">
                  <c:v>148.06269221056499</c:v>
                </c:pt>
                <c:pt idx="44820">
                  <c:v>148.05798755437499</c:v>
                </c:pt>
                <c:pt idx="44821">
                  <c:v>148.05192514315999</c:v>
                </c:pt>
                <c:pt idx="44822">
                  <c:v>148.038355440347</c:v>
                </c:pt>
                <c:pt idx="44823">
                  <c:v>148.02180903507099</c:v>
                </c:pt>
                <c:pt idx="44824">
                  <c:v>148.010830000032</c:v>
                </c:pt>
                <c:pt idx="44825">
                  <c:v>148.01450408924799</c:v>
                </c:pt>
                <c:pt idx="44826">
                  <c:v>148.01056624528599</c:v>
                </c:pt>
                <c:pt idx="44827">
                  <c:v>148.00373686317599</c:v>
                </c:pt>
                <c:pt idx="44828">
                  <c:v>147.996774904587</c:v>
                </c:pt>
                <c:pt idx="44829">
                  <c:v>147.99436293624001</c:v>
                </c:pt>
                <c:pt idx="44830">
                  <c:v>147.99704379687199</c:v>
                </c:pt>
                <c:pt idx="44831">
                  <c:v>147.998627190772</c:v>
                </c:pt>
                <c:pt idx="44832">
                  <c:v>147.998622278396</c:v>
                </c:pt>
                <c:pt idx="44833">
                  <c:v>147.99763821531101</c:v>
                </c:pt>
                <c:pt idx="44834">
                  <c:v>148.00050278433599</c:v>
                </c:pt>
                <c:pt idx="44835">
                  <c:v>147.995867480898</c:v>
                </c:pt>
                <c:pt idx="44836">
                  <c:v>147.99062999994899</c:v>
                </c:pt>
                <c:pt idx="44837">
                  <c:v>147.985827152957</c:v>
                </c:pt>
                <c:pt idx="44838">
                  <c:v>147.98143835617799</c:v>
                </c:pt>
                <c:pt idx="44839">
                  <c:v>147.97720293134401</c:v>
                </c:pt>
                <c:pt idx="44840">
                  <c:v>147.97299406699301</c:v>
                </c:pt>
                <c:pt idx="44841">
                  <c:v>147.96950818634801</c:v>
                </c:pt>
                <c:pt idx="44842">
                  <c:v>147.96838433554501</c:v>
                </c:pt>
                <c:pt idx="44843">
                  <c:v>147.96932178573201</c:v>
                </c:pt>
                <c:pt idx="44844">
                  <c:v>147.96579684937299</c:v>
                </c:pt>
                <c:pt idx="44845">
                  <c:v>147.96889689325999</c:v>
                </c:pt>
                <c:pt idx="44846">
                  <c:v>147.97903899966801</c:v>
                </c:pt>
                <c:pt idx="44847">
                  <c:v>147.99293869583701</c:v>
                </c:pt>
                <c:pt idx="44848">
                  <c:v>148.00410000001699</c:v>
                </c:pt>
                <c:pt idx="44849">
                  <c:v>148.010367647268</c:v>
                </c:pt>
                <c:pt idx="44850">
                  <c:v>148.01594082995501</c:v>
                </c:pt>
                <c:pt idx="44851">
                  <c:v>148.02015992298101</c:v>
                </c:pt>
                <c:pt idx="44852">
                  <c:v>148.02279663630699</c:v>
                </c:pt>
                <c:pt idx="44853">
                  <c:v>148.02496737023301</c:v>
                </c:pt>
                <c:pt idx="44854">
                  <c:v>148.03018383837099</c:v>
                </c:pt>
                <c:pt idx="44855">
                  <c:v>148.03802032380801</c:v>
                </c:pt>
                <c:pt idx="44856">
                  <c:v>148.05084001012699</c:v>
                </c:pt>
                <c:pt idx="44857">
                  <c:v>148.06467614337399</c:v>
                </c:pt>
                <c:pt idx="44858">
                  <c:v>148.076047983747</c:v>
                </c:pt>
                <c:pt idx="44859">
                  <c:v>148.084636024688</c:v>
                </c:pt>
                <c:pt idx="44860">
                  <c:v>148.08403726799901</c:v>
                </c:pt>
                <c:pt idx="44861">
                  <c:v>148.08300999998499</c:v>
                </c:pt>
                <c:pt idx="44862">
                  <c:v>148.08294451712899</c:v>
                </c:pt>
                <c:pt idx="44863">
                  <c:v>148.07937464824701</c:v>
                </c:pt>
                <c:pt idx="44864">
                  <c:v>148.07250094822101</c:v>
                </c:pt>
                <c:pt idx="44865">
                  <c:v>148.06852002982299</c:v>
                </c:pt>
                <c:pt idx="44866">
                  <c:v>148.06691688763999</c:v>
                </c:pt>
                <c:pt idx="44867">
                  <c:v>148.06305447843701</c:v>
                </c:pt>
                <c:pt idx="44868">
                  <c:v>148.06213790223401</c:v>
                </c:pt>
                <c:pt idx="44869">
                  <c:v>148.05296000000101</c:v>
                </c:pt>
                <c:pt idx="44870">
                  <c:v>148.04730259952501</c:v>
                </c:pt>
                <c:pt idx="44871">
                  <c:v>148.044259922653</c:v>
                </c:pt>
                <c:pt idx="44872">
                  <c:v>148.03926464031201</c:v>
                </c:pt>
                <c:pt idx="44873">
                  <c:v>148.03603565938599</c:v>
                </c:pt>
                <c:pt idx="44874">
                  <c:v>148.03478217222201</c:v>
                </c:pt>
                <c:pt idx="44875">
                  <c:v>148.03508541510701</c:v>
                </c:pt>
                <c:pt idx="44876">
                  <c:v>148.037606741075</c:v>
                </c:pt>
                <c:pt idx="44877">
                  <c:v>148.04246818578301</c:v>
                </c:pt>
                <c:pt idx="44878">
                  <c:v>148.04560383709099</c:v>
                </c:pt>
                <c:pt idx="44879">
                  <c:v>148.04072251855999</c:v>
                </c:pt>
                <c:pt idx="44880">
                  <c:v>148.037463823396</c:v>
                </c:pt>
                <c:pt idx="44881">
                  <c:v>148.03530956482001</c:v>
                </c:pt>
                <c:pt idx="44882">
                  <c:v>148.03428708107199</c:v>
                </c:pt>
                <c:pt idx="44883">
                  <c:v>148.02564999999899</c:v>
                </c:pt>
                <c:pt idx="44884">
                  <c:v>148.01202970120301</c:v>
                </c:pt>
                <c:pt idx="44885">
                  <c:v>148.001178362188</c:v>
                </c:pt>
                <c:pt idx="44886">
                  <c:v>147.99728255418901</c:v>
                </c:pt>
                <c:pt idx="44887">
                  <c:v>147.99057465648599</c:v>
                </c:pt>
                <c:pt idx="44888">
                  <c:v>147.982522270494</c:v>
                </c:pt>
                <c:pt idx="44889">
                  <c:v>147.97551689101999</c:v>
                </c:pt>
                <c:pt idx="44890">
                  <c:v>147.972568258248</c:v>
                </c:pt>
                <c:pt idx="44891">
                  <c:v>147.978659446645</c:v>
                </c:pt>
                <c:pt idx="44892">
                  <c:v>147.987512291879</c:v>
                </c:pt>
                <c:pt idx="44893">
                  <c:v>147.993410489463</c:v>
                </c:pt>
                <c:pt idx="44894">
                  <c:v>147.99528932488599</c:v>
                </c:pt>
                <c:pt idx="44895">
                  <c:v>147.993072758729</c:v>
                </c:pt>
                <c:pt idx="44896">
                  <c:v>147.99320999998699</c:v>
                </c:pt>
                <c:pt idx="44897">
                  <c:v>148.00095547764101</c:v>
                </c:pt>
                <c:pt idx="44898">
                  <c:v>148.01683597119001</c:v>
                </c:pt>
                <c:pt idx="44899">
                  <c:v>148.03215145404101</c:v>
                </c:pt>
                <c:pt idx="44900">
                  <c:v>148.04858597830199</c:v>
                </c:pt>
                <c:pt idx="44901">
                  <c:v>148.062430256233</c:v>
                </c:pt>
                <c:pt idx="44902">
                  <c:v>148.07135968232799</c:v>
                </c:pt>
                <c:pt idx="44903">
                  <c:v>148.07985391940699</c:v>
                </c:pt>
                <c:pt idx="44904">
                  <c:v>148.08624367117599</c:v>
                </c:pt>
                <c:pt idx="44905">
                  <c:v>148.086778962865</c:v>
                </c:pt>
                <c:pt idx="44906">
                  <c:v>148.08688103550699</c:v>
                </c:pt>
                <c:pt idx="44907">
                  <c:v>148.084693384925</c:v>
                </c:pt>
                <c:pt idx="44908">
                  <c:v>148.08248999995601</c:v>
                </c:pt>
                <c:pt idx="44909">
                  <c:v>148.08447418528201</c:v>
                </c:pt>
                <c:pt idx="44910">
                  <c:v>148.08408255983699</c:v>
                </c:pt>
                <c:pt idx="44911">
                  <c:v>148.083806791987</c:v>
                </c:pt>
                <c:pt idx="44912">
                  <c:v>148.084717141265</c:v>
                </c:pt>
                <c:pt idx="44913">
                  <c:v>148.08868713535099</c:v>
                </c:pt>
                <c:pt idx="44914">
                  <c:v>148.09174498136201</c:v>
                </c:pt>
                <c:pt idx="44915">
                  <c:v>148.092108422861</c:v>
                </c:pt>
                <c:pt idx="44916">
                  <c:v>148.087975411885</c:v>
                </c:pt>
                <c:pt idx="44917">
                  <c:v>148.072090085833</c:v>
                </c:pt>
                <c:pt idx="44918">
                  <c:v>148.056463989684</c:v>
                </c:pt>
                <c:pt idx="44919">
                  <c:v>148.04609999996299</c:v>
                </c:pt>
                <c:pt idx="44920">
                  <c:v>148.03912846190099</c:v>
                </c:pt>
                <c:pt idx="44921">
                  <c:v>148.03621670684899</c:v>
                </c:pt>
                <c:pt idx="44922">
                  <c:v>148.03381287696899</c:v>
                </c:pt>
                <c:pt idx="44923">
                  <c:v>148.02827265514901</c:v>
                </c:pt>
                <c:pt idx="44924">
                  <c:v>148.019939444426</c:v>
                </c:pt>
                <c:pt idx="44925">
                  <c:v>148.00880581166399</c:v>
                </c:pt>
                <c:pt idx="44926">
                  <c:v>147.989414347837</c:v>
                </c:pt>
                <c:pt idx="44927">
                  <c:v>147.97226058799899</c:v>
                </c:pt>
                <c:pt idx="44928">
                  <c:v>147.95833927055099</c:v>
                </c:pt>
                <c:pt idx="44929">
                  <c:v>147.94434486669999</c:v>
                </c:pt>
                <c:pt idx="44930">
                  <c:v>147.93207452759199</c:v>
                </c:pt>
                <c:pt idx="44931">
                  <c:v>147.92904999996199</c:v>
                </c:pt>
                <c:pt idx="44932">
                  <c:v>147.929157064923</c:v>
                </c:pt>
                <c:pt idx="44933">
                  <c:v>147.927436706641</c:v>
                </c:pt>
                <c:pt idx="44934">
                  <c:v>147.93015126318201</c:v>
                </c:pt>
                <c:pt idx="44935">
                  <c:v>147.93071563958699</c:v>
                </c:pt>
                <c:pt idx="44936">
                  <c:v>147.92484707093001</c:v>
                </c:pt>
                <c:pt idx="44937">
                  <c:v>147.916451755541</c:v>
                </c:pt>
                <c:pt idx="44938">
                  <c:v>147.909525598823</c:v>
                </c:pt>
                <c:pt idx="44939">
                  <c:v>147.90351761151899</c:v>
                </c:pt>
                <c:pt idx="44940">
                  <c:v>147.89468065055999</c:v>
                </c:pt>
                <c:pt idx="44941">
                  <c:v>147.88891661911899</c:v>
                </c:pt>
                <c:pt idx="44942">
                  <c:v>147.89256785366399</c:v>
                </c:pt>
                <c:pt idx="44943">
                  <c:v>147.90096723499599</c:v>
                </c:pt>
                <c:pt idx="44944">
                  <c:v>147.916786230496</c:v>
                </c:pt>
                <c:pt idx="44945">
                  <c:v>147.94505000000399</c:v>
                </c:pt>
                <c:pt idx="44946">
                  <c:v>147.95814475491201</c:v>
                </c:pt>
                <c:pt idx="44947">
                  <c:v>147.97129787087499</c:v>
                </c:pt>
                <c:pt idx="44948">
                  <c:v>147.98761921736201</c:v>
                </c:pt>
                <c:pt idx="44949">
                  <c:v>148.00600231905699</c:v>
                </c:pt>
                <c:pt idx="44950">
                  <c:v>148.03190085609901</c:v>
                </c:pt>
                <c:pt idx="44951">
                  <c:v>148.068357937553</c:v>
                </c:pt>
                <c:pt idx="44952">
                  <c:v>148.08731869265401</c:v>
                </c:pt>
                <c:pt idx="44953">
                  <c:v>148.101523659517</c:v>
                </c:pt>
                <c:pt idx="44954">
                  <c:v>148.11511210920801</c:v>
                </c:pt>
                <c:pt idx="44955">
                  <c:v>148.13255000000399</c:v>
                </c:pt>
                <c:pt idx="44956">
                  <c:v>148.149716333615</c:v>
                </c:pt>
                <c:pt idx="44957">
                  <c:v>148.17025509911801</c:v>
                </c:pt>
                <c:pt idx="44958">
                  <c:v>148.18694956894501</c:v>
                </c:pt>
                <c:pt idx="44959">
                  <c:v>148.198346690877</c:v>
                </c:pt>
                <c:pt idx="44960">
                  <c:v>148.20449215261701</c:v>
                </c:pt>
                <c:pt idx="44961">
                  <c:v>148.20813150445801</c:v>
                </c:pt>
                <c:pt idx="44962">
                  <c:v>148.21030591709101</c:v>
                </c:pt>
                <c:pt idx="44963">
                  <c:v>148.21026889406801</c:v>
                </c:pt>
                <c:pt idx="44964">
                  <c:v>148.21330389957899</c:v>
                </c:pt>
                <c:pt idx="44965">
                  <c:v>148.21257118901499</c:v>
                </c:pt>
                <c:pt idx="44966">
                  <c:v>148.21041783307101</c:v>
                </c:pt>
                <c:pt idx="44967">
                  <c:v>148.204219999987</c:v>
                </c:pt>
                <c:pt idx="44968">
                  <c:v>148.204219999987</c:v>
                </c:pt>
                <c:pt idx="44969">
                  <c:v>148.19581813560799</c:v>
                </c:pt>
                <c:pt idx="44970">
                  <c:v>148.18433965208101</c:v>
                </c:pt>
                <c:pt idx="44971">
                  <c:v>148.1704265802</c:v>
                </c:pt>
                <c:pt idx="44972">
                  <c:v>148.15160260596701</c:v>
                </c:pt>
                <c:pt idx="44973">
                  <c:v>148.13347351270301</c:v>
                </c:pt>
                <c:pt idx="44974">
                  <c:v>148.114385934317</c:v>
                </c:pt>
                <c:pt idx="44975">
                  <c:v>148.091384449223</c:v>
                </c:pt>
                <c:pt idx="44976">
                  <c:v>148.071721187527</c:v>
                </c:pt>
                <c:pt idx="44977">
                  <c:v>148.057632699717</c:v>
                </c:pt>
                <c:pt idx="44978">
                  <c:v>148.05213207570401</c:v>
                </c:pt>
                <c:pt idx="44979">
                  <c:v>148.04406999999699</c:v>
                </c:pt>
                <c:pt idx="44980">
                  <c:v>148.029613568196</c:v>
                </c:pt>
                <c:pt idx="44981">
                  <c:v>148.01894323552699</c:v>
                </c:pt>
                <c:pt idx="44982">
                  <c:v>148.00592608607801</c:v>
                </c:pt>
                <c:pt idx="44983">
                  <c:v>147.995348531617</c:v>
                </c:pt>
                <c:pt idx="44984">
                  <c:v>147.98632976906001</c:v>
                </c:pt>
                <c:pt idx="44985">
                  <c:v>147.97845268269501</c:v>
                </c:pt>
                <c:pt idx="44986">
                  <c:v>147.96790550339699</c:v>
                </c:pt>
                <c:pt idx="44987">
                  <c:v>147.958024797017</c:v>
                </c:pt>
                <c:pt idx="44988">
                  <c:v>147.94968397030399</c:v>
                </c:pt>
                <c:pt idx="44989">
                  <c:v>147.94190068819299</c:v>
                </c:pt>
                <c:pt idx="44990">
                  <c:v>147.92985291984701</c:v>
                </c:pt>
                <c:pt idx="44991">
                  <c:v>147.920752797917</c:v>
                </c:pt>
                <c:pt idx="44992">
                  <c:v>147.90643201309601</c:v>
                </c:pt>
                <c:pt idx="44993">
                  <c:v>147.89601000000499</c:v>
                </c:pt>
                <c:pt idx="44994">
                  <c:v>147.89339064932599</c:v>
                </c:pt>
                <c:pt idx="44995">
                  <c:v>147.89227379798399</c:v>
                </c:pt>
                <c:pt idx="44996">
                  <c:v>147.89231167008501</c:v>
                </c:pt>
                <c:pt idx="44997">
                  <c:v>147.891309602424</c:v>
                </c:pt>
                <c:pt idx="44998">
                  <c:v>147.889730978725</c:v>
                </c:pt>
                <c:pt idx="44999">
                  <c:v>147.88920404120199</c:v>
                </c:pt>
                <c:pt idx="45000">
                  <c:v>147.88873793622901</c:v>
                </c:pt>
                <c:pt idx="45001">
                  <c:v>147.888764045518</c:v>
                </c:pt>
                <c:pt idx="45002">
                  <c:v>147.88714964105</c:v>
                </c:pt>
                <c:pt idx="45003">
                  <c:v>147.88945861014</c:v>
                </c:pt>
                <c:pt idx="45004">
                  <c:v>147.89260340012001</c:v>
                </c:pt>
                <c:pt idx="45005">
                  <c:v>147.892059999986</c:v>
                </c:pt>
                <c:pt idx="45006">
                  <c:v>147.89114696358101</c:v>
                </c:pt>
                <c:pt idx="45007">
                  <c:v>147.887199836919</c:v>
                </c:pt>
                <c:pt idx="45008">
                  <c:v>147.88613656603201</c:v>
                </c:pt>
                <c:pt idx="45009">
                  <c:v>147.886709837811</c:v>
                </c:pt>
                <c:pt idx="45010">
                  <c:v>147.887577598543</c:v>
                </c:pt>
                <c:pt idx="45011">
                  <c:v>147.88678353005599</c:v>
                </c:pt>
                <c:pt idx="45012">
                  <c:v>147.885250466164</c:v>
                </c:pt>
                <c:pt idx="45013">
                  <c:v>147.88494364328801</c:v>
                </c:pt>
                <c:pt idx="45014">
                  <c:v>147.87596262924799</c:v>
                </c:pt>
                <c:pt idx="45015">
                  <c:v>147.86144867470799</c:v>
                </c:pt>
                <c:pt idx="45016">
                  <c:v>147.848373533749</c:v>
                </c:pt>
                <c:pt idx="45017">
                  <c:v>147.83793999999801</c:v>
                </c:pt>
                <c:pt idx="45018">
                  <c:v>147.84154803498299</c:v>
                </c:pt>
                <c:pt idx="45019">
                  <c:v>147.85051433221</c:v>
                </c:pt>
                <c:pt idx="45020">
                  <c:v>147.862997222068</c:v>
                </c:pt>
                <c:pt idx="45021">
                  <c:v>147.87709919718199</c:v>
                </c:pt>
                <c:pt idx="45022">
                  <c:v>147.88949883153899</c:v>
                </c:pt>
                <c:pt idx="45023">
                  <c:v>147.901194909765</c:v>
                </c:pt>
                <c:pt idx="45024">
                  <c:v>147.91563021629901</c:v>
                </c:pt>
                <c:pt idx="45025">
                  <c:v>147.930195400673</c:v>
                </c:pt>
                <c:pt idx="45026">
                  <c:v>147.944598648659</c:v>
                </c:pt>
                <c:pt idx="45027">
                  <c:v>147.957615880937</c:v>
                </c:pt>
                <c:pt idx="45028">
                  <c:v>147.96305666477801</c:v>
                </c:pt>
                <c:pt idx="45029">
                  <c:v>147.96795346274601</c:v>
                </c:pt>
                <c:pt idx="45030">
                  <c:v>147.97913999996399</c:v>
                </c:pt>
                <c:pt idx="45031">
                  <c:v>147.99564176175201</c:v>
                </c:pt>
                <c:pt idx="45032">
                  <c:v>148.01107343074699</c:v>
                </c:pt>
                <c:pt idx="45033">
                  <c:v>148.02832558267301</c:v>
                </c:pt>
                <c:pt idx="45034">
                  <c:v>148.048048331768</c:v>
                </c:pt>
                <c:pt idx="45035">
                  <c:v>148.06761169436501</c:v>
                </c:pt>
                <c:pt idx="45036">
                  <c:v>148.08277067687601</c:v>
                </c:pt>
                <c:pt idx="45037">
                  <c:v>148.09348670320699</c:v>
                </c:pt>
                <c:pt idx="45038">
                  <c:v>148.103025136822</c:v>
                </c:pt>
                <c:pt idx="45039">
                  <c:v>148.115093257106</c:v>
                </c:pt>
                <c:pt idx="45040">
                  <c:v>148.122355521055</c:v>
                </c:pt>
                <c:pt idx="45041">
                  <c:v>148.13027999998599</c:v>
                </c:pt>
                <c:pt idx="45042">
                  <c:v>148.13436726625801</c:v>
                </c:pt>
                <c:pt idx="45043">
                  <c:v>148.13885668381201</c:v>
                </c:pt>
                <c:pt idx="45044">
                  <c:v>148.14000679026299</c:v>
                </c:pt>
                <c:pt idx="45045">
                  <c:v>148.138063643251</c:v>
                </c:pt>
                <c:pt idx="45046">
                  <c:v>148.13407573764701</c:v>
                </c:pt>
                <c:pt idx="45047">
                  <c:v>148.12884777556701</c:v>
                </c:pt>
                <c:pt idx="45048">
                  <c:v>148.114752906029</c:v>
                </c:pt>
                <c:pt idx="45049">
                  <c:v>148.099805665562</c:v>
                </c:pt>
                <c:pt idx="45050">
                  <c:v>148.084949255216</c:v>
                </c:pt>
                <c:pt idx="45051">
                  <c:v>148.07486199329099</c:v>
                </c:pt>
                <c:pt idx="45052">
                  <c:v>148.06358238658001</c:v>
                </c:pt>
                <c:pt idx="45053">
                  <c:v>148.05040000002501</c:v>
                </c:pt>
                <c:pt idx="45054">
                  <c:v>148.037450198285</c:v>
                </c:pt>
                <c:pt idx="45055">
                  <c:v>148.025542969746</c:v>
                </c:pt>
                <c:pt idx="45056">
                  <c:v>148.01797110670401</c:v>
                </c:pt>
                <c:pt idx="45057">
                  <c:v>148.01389230450999</c:v>
                </c:pt>
                <c:pt idx="45058">
                  <c:v>148.01042559234099</c:v>
                </c:pt>
                <c:pt idx="45059">
                  <c:v>148.00730622795999</c:v>
                </c:pt>
                <c:pt idx="45060">
                  <c:v>148.00388753774999</c:v>
                </c:pt>
                <c:pt idx="45061">
                  <c:v>148.006287901262</c:v>
                </c:pt>
                <c:pt idx="45062">
                  <c:v>148.00638283219101</c:v>
                </c:pt>
                <c:pt idx="45063">
                  <c:v>148.00585581218999</c:v>
                </c:pt>
                <c:pt idx="45064">
                  <c:v>148.00183158640101</c:v>
                </c:pt>
                <c:pt idx="45065">
                  <c:v>147.99419604791501</c:v>
                </c:pt>
                <c:pt idx="45066">
                  <c:v>147.98390699262799</c:v>
                </c:pt>
                <c:pt idx="45067">
                  <c:v>147.97259451077201</c:v>
                </c:pt>
                <c:pt idx="45068">
                  <c:v>147.95858234542899</c:v>
                </c:pt>
                <c:pt idx="45069">
                  <c:v>147.938559168952</c:v>
                </c:pt>
                <c:pt idx="45070">
                  <c:v>147.91593823090599</c:v>
                </c:pt>
                <c:pt idx="45071">
                  <c:v>147.898820075825</c:v>
                </c:pt>
                <c:pt idx="45072">
                  <c:v>147.88246496807</c:v>
                </c:pt>
                <c:pt idx="45073">
                  <c:v>147.86587364328301</c:v>
                </c:pt>
                <c:pt idx="45074">
                  <c:v>147.85828038351099</c:v>
                </c:pt>
                <c:pt idx="45075">
                  <c:v>147.856279999962</c:v>
                </c:pt>
                <c:pt idx="45076">
                  <c:v>147.84907714288599</c:v>
                </c:pt>
                <c:pt idx="45077">
                  <c:v>147.84286258138701</c:v>
                </c:pt>
                <c:pt idx="45078">
                  <c:v>147.838288286477</c:v>
                </c:pt>
                <c:pt idx="45079">
                  <c:v>147.83740000003399</c:v>
                </c:pt>
                <c:pt idx="45080">
                  <c:v>147.83601396911601</c:v>
                </c:pt>
                <c:pt idx="45081">
                  <c:v>147.83224664272001</c:v>
                </c:pt>
                <c:pt idx="45082">
                  <c:v>147.83215918712401</c:v>
                </c:pt>
                <c:pt idx="45083">
                  <c:v>147.831219742733</c:v>
                </c:pt>
                <c:pt idx="45084">
                  <c:v>147.82953655855499</c:v>
                </c:pt>
                <c:pt idx="45085">
                  <c:v>147.83693749874101</c:v>
                </c:pt>
                <c:pt idx="45086">
                  <c:v>147.84535000003399</c:v>
                </c:pt>
                <c:pt idx="45087">
                  <c:v>147.84884394969899</c:v>
                </c:pt>
                <c:pt idx="45088">
                  <c:v>147.84644586485999</c:v>
                </c:pt>
                <c:pt idx="45089">
                  <c:v>147.84374245785401</c:v>
                </c:pt>
                <c:pt idx="45090">
                  <c:v>147.84370000004199</c:v>
                </c:pt>
                <c:pt idx="45091">
                  <c:v>147.843453999622</c:v>
                </c:pt>
                <c:pt idx="45092">
                  <c:v>147.84211717768201</c:v>
                </c:pt>
                <c:pt idx="45093">
                  <c:v>147.83885765264</c:v>
                </c:pt>
                <c:pt idx="45094">
                  <c:v>147.83617903408401</c:v>
                </c:pt>
                <c:pt idx="45095">
                  <c:v>147.83567375550501</c:v>
                </c:pt>
                <c:pt idx="45096">
                  <c:v>147.834229999982</c:v>
                </c:pt>
                <c:pt idx="45097">
                  <c:v>147.83630016864501</c:v>
                </c:pt>
                <c:pt idx="45098">
                  <c:v>147.83927926779501</c:v>
                </c:pt>
                <c:pt idx="45099">
                  <c:v>147.83994540604499</c:v>
                </c:pt>
                <c:pt idx="45100">
                  <c:v>147.84216695166401</c:v>
                </c:pt>
                <c:pt idx="45101">
                  <c:v>147.84809218856</c:v>
                </c:pt>
                <c:pt idx="45102">
                  <c:v>147.851948643442</c:v>
                </c:pt>
                <c:pt idx="45103">
                  <c:v>147.85153678470999</c:v>
                </c:pt>
                <c:pt idx="45104">
                  <c:v>147.85125373781</c:v>
                </c:pt>
                <c:pt idx="45105">
                  <c:v>147.853708073001</c:v>
                </c:pt>
                <c:pt idx="45106">
                  <c:v>147.85687146989201</c:v>
                </c:pt>
                <c:pt idx="45107">
                  <c:v>147.859665790566</c:v>
                </c:pt>
                <c:pt idx="45108">
                  <c:v>147.86731624245499</c:v>
                </c:pt>
                <c:pt idx="45109">
                  <c:v>147.87455999996001</c:v>
                </c:pt>
                <c:pt idx="45110">
                  <c:v>147.88402327920201</c:v>
                </c:pt>
                <c:pt idx="45111">
                  <c:v>147.88912455815</c:v>
                </c:pt>
                <c:pt idx="45112">
                  <c:v>147.89318962966999</c:v>
                </c:pt>
                <c:pt idx="45113">
                  <c:v>147.89743972178201</c:v>
                </c:pt>
                <c:pt idx="45114">
                  <c:v>147.89958767858801</c:v>
                </c:pt>
                <c:pt idx="45115">
                  <c:v>147.90047747822501</c:v>
                </c:pt>
                <c:pt idx="45116">
                  <c:v>147.905527293072</c:v>
                </c:pt>
                <c:pt idx="45117">
                  <c:v>147.91075564332701</c:v>
                </c:pt>
                <c:pt idx="45118">
                  <c:v>147.91108865872101</c:v>
                </c:pt>
                <c:pt idx="45119">
                  <c:v>147.918257252475</c:v>
                </c:pt>
                <c:pt idx="45120">
                  <c:v>147.92148619326201</c:v>
                </c:pt>
                <c:pt idx="45121">
                  <c:v>147.92078999994101</c:v>
                </c:pt>
                <c:pt idx="45122">
                  <c:v>147.92873071112399</c:v>
                </c:pt>
                <c:pt idx="45123">
                  <c:v>147.93773566960101</c:v>
                </c:pt>
                <c:pt idx="45124">
                  <c:v>147.945997647772</c:v>
                </c:pt>
                <c:pt idx="45125">
                  <c:v>147.95124320774499</c:v>
                </c:pt>
                <c:pt idx="45126">
                  <c:v>147.952603527056</c:v>
                </c:pt>
                <c:pt idx="45127">
                  <c:v>147.95122591267301</c:v>
                </c:pt>
                <c:pt idx="45128">
                  <c:v>147.944673211832</c:v>
                </c:pt>
                <c:pt idx="45129">
                  <c:v>147.94126875993999</c:v>
                </c:pt>
                <c:pt idx="45130">
                  <c:v>147.94200381313101</c:v>
                </c:pt>
                <c:pt idx="45131">
                  <c:v>147.940099987938</c:v>
                </c:pt>
                <c:pt idx="45132">
                  <c:v>147.933919873435</c:v>
                </c:pt>
                <c:pt idx="45133">
                  <c:v>147.93198238491101</c:v>
                </c:pt>
                <c:pt idx="45134">
                  <c:v>147.92998000001299</c:v>
                </c:pt>
                <c:pt idx="45135">
                  <c:v>147.92990005779399</c:v>
                </c:pt>
                <c:pt idx="45136">
                  <c:v>147.931227480226</c:v>
                </c:pt>
                <c:pt idx="45137">
                  <c:v>147.93183359061399</c:v>
                </c:pt>
                <c:pt idx="45138">
                  <c:v>147.93037575503101</c:v>
                </c:pt>
                <c:pt idx="45139">
                  <c:v>147.926616564428</c:v>
                </c:pt>
                <c:pt idx="45140">
                  <c:v>147.92205045978201</c:v>
                </c:pt>
                <c:pt idx="45141">
                  <c:v>147.92094945877199</c:v>
                </c:pt>
                <c:pt idx="45142">
                  <c:v>147.92458540755899</c:v>
                </c:pt>
                <c:pt idx="45143">
                  <c:v>147.92908260525101</c:v>
                </c:pt>
                <c:pt idx="45144">
                  <c:v>147.93436564234901</c:v>
                </c:pt>
                <c:pt idx="45145">
                  <c:v>147.93836651277701</c:v>
                </c:pt>
                <c:pt idx="45146">
                  <c:v>147.93475056563301</c:v>
                </c:pt>
                <c:pt idx="45147">
                  <c:v>147.928622771064</c:v>
                </c:pt>
                <c:pt idx="45148">
                  <c:v>147.91817278499099</c:v>
                </c:pt>
                <c:pt idx="45149">
                  <c:v>147.90394332679301</c:v>
                </c:pt>
                <c:pt idx="45150">
                  <c:v>147.89549962751201</c:v>
                </c:pt>
                <c:pt idx="45151">
                  <c:v>147.887743920579</c:v>
                </c:pt>
                <c:pt idx="45152">
                  <c:v>147.881540732373</c:v>
                </c:pt>
                <c:pt idx="45153">
                  <c:v>147.87527500004299</c:v>
                </c:pt>
                <c:pt idx="45154">
                  <c:v>147.86371480975799</c:v>
                </c:pt>
                <c:pt idx="45155">
                  <c:v>147.84616232114499</c:v>
                </c:pt>
                <c:pt idx="45156">
                  <c:v>147.82297592855301</c:v>
                </c:pt>
                <c:pt idx="45157">
                  <c:v>147.81622635518099</c:v>
                </c:pt>
                <c:pt idx="45158">
                  <c:v>147.81411159354101</c:v>
                </c:pt>
                <c:pt idx="45159">
                  <c:v>147.811552479874</c:v>
                </c:pt>
                <c:pt idx="45160">
                  <c:v>147.80922879408899</c:v>
                </c:pt>
                <c:pt idx="45161">
                  <c:v>147.81016675846499</c:v>
                </c:pt>
                <c:pt idx="45162">
                  <c:v>147.81138011868299</c:v>
                </c:pt>
                <c:pt idx="45163">
                  <c:v>147.811315553664</c:v>
                </c:pt>
                <c:pt idx="45164">
                  <c:v>147.810107370964</c:v>
                </c:pt>
                <c:pt idx="45165">
                  <c:v>147.80903109191499</c:v>
                </c:pt>
                <c:pt idx="45166">
                  <c:v>147.80999917119999</c:v>
                </c:pt>
                <c:pt idx="45167">
                  <c:v>147.80946135525201</c:v>
                </c:pt>
                <c:pt idx="45168">
                  <c:v>147.81084598389</c:v>
                </c:pt>
                <c:pt idx="45169">
                  <c:v>147.81383999997001</c:v>
                </c:pt>
                <c:pt idx="45170">
                  <c:v>147.81566833296901</c:v>
                </c:pt>
                <c:pt idx="45171">
                  <c:v>147.81882919421301</c:v>
                </c:pt>
                <c:pt idx="45172">
                  <c:v>147.82143643618301</c:v>
                </c:pt>
                <c:pt idx="45173">
                  <c:v>147.828981321057</c:v>
                </c:pt>
                <c:pt idx="45174">
                  <c:v>147.84478280416599</c:v>
                </c:pt>
                <c:pt idx="45175">
                  <c:v>147.86069126507201</c:v>
                </c:pt>
                <c:pt idx="45176">
                  <c:v>147.877044288425</c:v>
                </c:pt>
                <c:pt idx="45177">
                  <c:v>147.89830626479099</c:v>
                </c:pt>
                <c:pt idx="45178">
                  <c:v>147.91318772624999</c:v>
                </c:pt>
                <c:pt idx="45179">
                  <c:v>147.92072669871001</c:v>
                </c:pt>
                <c:pt idx="45180">
                  <c:v>147.92905999999499</c:v>
                </c:pt>
                <c:pt idx="45181">
                  <c:v>147.94188111618399</c:v>
                </c:pt>
                <c:pt idx="45182">
                  <c:v>147.95249391722899</c:v>
                </c:pt>
                <c:pt idx="45183">
                  <c:v>147.96822964409799</c:v>
                </c:pt>
                <c:pt idx="45184">
                  <c:v>147.980981538967</c:v>
                </c:pt>
                <c:pt idx="45185">
                  <c:v>147.99234015541001</c:v>
                </c:pt>
                <c:pt idx="45186">
                  <c:v>148.00058000001101</c:v>
                </c:pt>
                <c:pt idx="45187">
                  <c:v>148.006874608343</c:v>
                </c:pt>
                <c:pt idx="45188">
                  <c:v>148.02093999999099</c:v>
                </c:pt>
                <c:pt idx="45189">
                  <c:v>148.02167840960601</c:v>
                </c:pt>
                <c:pt idx="45190">
                  <c:v>148.025398850138</c:v>
                </c:pt>
                <c:pt idx="45191">
                  <c:v>148.02947973142099</c:v>
                </c:pt>
                <c:pt idx="45192">
                  <c:v>148.032661711629</c:v>
                </c:pt>
                <c:pt idx="45193">
                  <c:v>148.03745060991099</c:v>
                </c:pt>
                <c:pt idx="45194">
                  <c:v>148.05162000003099</c:v>
                </c:pt>
                <c:pt idx="45195">
                  <c:v>148.05204141889999</c:v>
                </c:pt>
                <c:pt idx="45196">
                  <c:v>148.05738661431801</c:v>
                </c:pt>
                <c:pt idx="45197">
                  <c:v>148.063613738773</c:v>
                </c:pt>
                <c:pt idx="45198">
                  <c:v>148.0702597579</c:v>
                </c:pt>
                <c:pt idx="45199">
                  <c:v>148.07765666555599</c:v>
                </c:pt>
                <c:pt idx="45200">
                  <c:v>148.08094147948</c:v>
                </c:pt>
                <c:pt idx="45201">
                  <c:v>148.07681225843899</c:v>
                </c:pt>
                <c:pt idx="45202">
                  <c:v>148.07242523043001</c:v>
                </c:pt>
                <c:pt idx="45203">
                  <c:v>148.066013477708</c:v>
                </c:pt>
                <c:pt idx="45204">
                  <c:v>148.05544593803299</c:v>
                </c:pt>
                <c:pt idx="45205">
                  <c:v>148.048419999944</c:v>
                </c:pt>
                <c:pt idx="45206">
                  <c:v>148.04450020658001</c:v>
                </c:pt>
                <c:pt idx="45207">
                  <c:v>148.04536271926699</c:v>
                </c:pt>
                <c:pt idx="45208">
                  <c:v>148.04122811029401</c:v>
                </c:pt>
                <c:pt idx="45209">
                  <c:v>148.03525927055099</c:v>
                </c:pt>
                <c:pt idx="45210">
                  <c:v>148.03184522528201</c:v>
                </c:pt>
                <c:pt idx="45211">
                  <c:v>148.02862707732999</c:v>
                </c:pt>
                <c:pt idx="45212">
                  <c:v>148.024959573731</c:v>
                </c:pt>
                <c:pt idx="45213">
                  <c:v>148.02262225365999</c:v>
                </c:pt>
                <c:pt idx="45214">
                  <c:v>148.01764486490299</c:v>
                </c:pt>
                <c:pt idx="45215">
                  <c:v>148.013731739338</c:v>
                </c:pt>
                <c:pt idx="45216">
                  <c:v>148.01269927398101</c:v>
                </c:pt>
                <c:pt idx="45217">
                  <c:v>148.00528999997701</c:v>
                </c:pt>
                <c:pt idx="45218">
                  <c:v>147.99886548958199</c:v>
                </c:pt>
                <c:pt idx="45219">
                  <c:v>147.98899603912</c:v>
                </c:pt>
                <c:pt idx="45220">
                  <c:v>147.98099445986</c:v>
                </c:pt>
                <c:pt idx="45221">
                  <c:v>147.97587232635399</c:v>
                </c:pt>
                <c:pt idx="45222">
                  <c:v>147.96740300303901</c:v>
                </c:pt>
                <c:pt idx="45223">
                  <c:v>147.95469086754201</c:v>
                </c:pt>
                <c:pt idx="45224">
                  <c:v>147.94537783807601</c:v>
                </c:pt>
                <c:pt idx="45225">
                  <c:v>147.945751941824</c:v>
                </c:pt>
                <c:pt idx="45226">
                  <c:v>147.95080798612599</c:v>
                </c:pt>
                <c:pt idx="45227">
                  <c:v>147.957628236734</c:v>
                </c:pt>
                <c:pt idx="45228">
                  <c:v>147.96338830291199</c:v>
                </c:pt>
                <c:pt idx="45229">
                  <c:v>147.973000035263</c:v>
                </c:pt>
                <c:pt idx="45230">
                  <c:v>147.98003</c:v>
                </c:pt>
                <c:pt idx="45231">
                  <c:v>147.989899403007</c:v>
                </c:pt>
                <c:pt idx="45232">
                  <c:v>147.99902079641299</c:v>
                </c:pt>
                <c:pt idx="45233">
                  <c:v>148.00851335018001</c:v>
                </c:pt>
                <c:pt idx="45234">
                  <c:v>148.02203974666099</c:v>
                </c:pt>
                <c:pt idx="45235">
                  <c:v>148.03000041195199</c:v>
                </c:pt>
                <c:pt idx="45236">
                  <c:v>148.030728462323</c:v>
                </c:pt>
                <c:pt idx="45237">
                  <c:v>148.02459635874999</c:v>
                </c:pt>
                <c:pt idx="45238">
                  <c:v>148.01549359253599</c:v>
                </c:pt>
                <c:pt idx="45239">
                  <c:v>148.01021830027301</c:v>
                </c:pt>
                <c:pt idx="45240">
                  <c:v>148.00942408844699</c:v>
                </c:pt>
                <c:pt idx="45241">
                  <c:v>148.00319999997899</c:v>
                </c:pt>
                <c:pt idx="45242">
                  <c:v>147.99426033424001</c:v>
                </c:pt>
                <c:pt idx="45243">
                  <c:v>147.99272934453299</c:v>
                </c:pt>
                <c:pt idx="45244">
                  <c:v>147.996159576753</c:v>
                </c:pt>
                <c:pt idx="45245">
                  <c:v>148.000997244427</c:v>
                </c:pt>
                <c:pt idx="45246">
                  <c:v>148.005336353736</c:v>
                </c:pt>
                <c:pt idx="45247">
                  <c:v>148.00979491862299</c:v>
                </c:pt>
                <c:pt idx="45248">
                  <c:v>148.01382533956601</c:v>
                </c:pt>
                <c:pt idx="45249">
                  <c:v>148.013189666046</c:v>
                </c:pt>
                <c:pt idx="45250">
                  <c:v>148.00733766440601</c:v>
                </c:pt>
                <c:pt idx="45251">
                  <c:v>147.99888166784899</c:v>
                </c:pt>
                <c:pt idx="45252">
                  <c:v>147.99531603903401</c:v>
                </c:pt>
                <c:pt idx="45253">
                  <c:v>147.98759974307399</c:v>
                </c:pt>
                <c:pt idx="45254">
                  <c:v>147.98054274803101</c:v>
                </c:pt>
                <c:pt idx="45255">
                  <c:v>147.97237000004</c:v>
                </c:pt>
                <c:pt idx="45256">
                  <c:v>147.96727941877899</c:v>
                </c:pt>
                <c:pt idx="45257">
                  <c:v>147.96176346960399</c:v>
                </c:pt>
                <c:pt idx="45258">
                  <c:v>147.953542302069</c:v>
                </c:pt>
                <c:pt idx="45259">
                  <c:v>147.94477812161099</c:v>
                </c:pt>
                <c:pt idx="45260">
                  <c:v>147.936539797032</c:v>
                </c:pt>
                <c:pt idx="45261">
                  <c:v>147.92340559725301</c:v>
                </c:pt>
                <c:pt idx="45262">
                  <c:v>147.90155155200699</c:v>
                </c:pt>
                <c:pt idx="45263">
                  <c:v>147.87750675958401</c:v>
                </c:pt>
                <c:pt idx="45264">
                  <c:v>147.85903596008799</c:v>
                </c:pt>
                <c:pt idx="45265">
                  <c:v>147.84399960908701</c:v>
                </c:pt>
                <c:pt idx="45266">
                  <c:v>147.83989209741401</c:v>
                </c:pt>
                <c:pt idx="45267">
                  <c:v>147.84375</c:v>
                </c:pt>
                <c:pt idx="45268">
                  <c:v>147.85309986606001</c:v>
                </c:pt>
                <c:pt idx="45269">
                  <c:v>147.86857665700001</c:v>
                </c:pt>
                <c:pt idx="45270">
                  <c:v>147.88111108766299</c:v>
                </c:pt>
                <c:pt idx="45271">
                  <c:v>147.888121201221</c:v>
                </c:pt>
                <c:pt idx="45272">
                  <c:v>147.88932368522001</c:v>
                </c:pt>
                <c:pt idx="45273">
                  <c:v>147.89168858765299</c:v>
                </c:pt>
                <c:pt idx="45274">
                  <c:v>147.896004857176</c:v>
                </c:pt>
                <c:pt idx="45275">
                  <c:v>147.89884558511901</c:v>
                </c:pt>
                <c:pt idx="45276">
                  <c:v>147.89870412184101</c:v>
                </c:pt>
                <c:pt idx="45277">
                  <c:v>147.90242377686201</c:v>
                </c:pt>
                <c:pt idx="45278">
                  <c:v>147.91279920274599</c:v>
                </c:pt>
                <c:pt idx="45279">
                  <c:v>147.92412578496501</c:v>
                </c:pt>
                <c:pt idx="45280">
                  <c:v>147.93078884244201</c:v>
                </c:pt>
                <c:pt idx="45281">
                  <c:v>147.92888790844799</c:v>
                </c:pt>
                <c:pt idx="45282">
                  <c:v>147.92905999999499</c:v>
                </c:pt>
                <c:pt idx="45283">
                  <c:v>147.93266852545599</c:v>
                </c:pt>
                <c:pt idx="45284">
                  <c:v>147.93316225093</c:v>
                </c:pt>
                <c:pt idx="45285">
                  <c:v>147.93379417748599</c:v>
                </c:pt>
                <c:pt idx="45286">
                  <c:v>147.93306796572301</c:v>
                </c:pt>
                <c:pt idx="45287">
                  <c:v>147.92692693127501</c:v>
                </c:pt>
                <c:pt idx="45288">
                  <c:v>147.91373788220901</c:v>
                </c:pt>
                <c:pt idx="45289">
                  <c:v>147.896587114944</c:v>
                </c:pt>
                <c:pt idx="45290">
                  <c:v>147.879637829232</c:v>
                </c:pt>
                <c:pt idx="45291">
                  <c:v>147.86729725488701</c:v>
                </c:pt>
                <c:pt idx="45292">
                  <c:v>147.861671897577</c:v>
                </c:pt>
                <c:pt idx="45293">
                  <c:v>147.85903740439301</c:v>
                </c:pt>
                <c:pt idx="45294">
                  <c:v>147.850410847294</c:v>
                </c:pt>
                <c:pt idx="45295">
                  <c:v>147.84214999996499</c:v>
                </c:pt>
                <c:pt idx="45296">
                  <c:v>147.83792345446801</c:v>
                </c:pt>
                <c:pt idx="45297">
                  <c:v>147.837261703747</c:v>
                </c:pt>
                <c:pt idx="45298">
                  <c:v>147.83629585752601</c:v>
                </c:pt>
                <c:pt idx="45299">
                  <c:v>147.836750049518</c:v>
                </c:pt>
                <c:pt idx="45300">
                  <c:v>147.84305102226699</c:v>
                </c:pt>
                <c:pt idx="45301">
                  <c:v>147.852457704676</c:v>
                </c:pt>
                <c:pt idx="45302">
                  <c:v>147.85847000002201</c:v>
                </c:pt>
                <c:pt idx="45303">
                  <c:v>147.85952990195301</c:v>
                </c:pt>
                <c:pt idx="45304">
                  <c:v>147.865419766738</c:v>
                </c:pt>
                <c:pt idx="45305">
                  <c:v>147.87354000001801</c:v>
                </c:pt>
                <c:pt idx="45306">
                  <c:v>147.87365541570799</c:v>
                </c:pt>
                <c:pt idx="45307">
                  <c:v>147.877015877823</c:v>
                </c:pt>
                <c:pt idx="45308">
                  <c:v>147.88881999999299</c:v>
                </c:pt>
                <c:pt idx="45309">
                  <c:v>147.89792017285299</c:v>
                </c:pt>
                <c:pt idx="45310">
                  <c:v>147.90538616861599</c:v>
                </c:pt>
                <c:pt idx="45311">
                  <c:v>147.91189764337599</c:v>
                </c:pt>
                <c:pt idx="45312">
                  <c:v>147.91685540195701</c:v>
                </c:pt>
                <c:pt idx="45313">
                  <c:v>147.92442103484601</c:v>
                </c:pt>
                <c:pt idx="45314">
                  <c:v>147.939279580792</c:v>
                </c:pt>
                <c:pt idx="45315">
                  <c:v>147.95561992117399</c:v>
                </c:pt>
                <c:pt idx="45316">
                  <c:v>147.97119543410801</c:v>
                </c:pt>
                <c:pt idx="45317">
                  <c:v>147.984578652366</c:v>
                </c:pt>
                <c:pt idx="45318">
                  <c:v>147.988781817031</c:v>
                </c:pt>
                <c:pt idx="45319">
                  <c:v>147.981350956038</c:v>
                </c:pt>
                <c:pt idx="45320">
                  <c:v>147.96457999996201</c:v>
                </c:pt>
                <c:pt idx="45321">
                  <c:v>147.95578824000401</c:v>
                </c:pt>
                <c:pt idx="45322">
                  <c:v>147.95171579039101</c:v>
                </c:pt>
                <c:pt idx="45323">
                  <c:v>147.95095153926499</c:v>
                </c:pt>
                <c:pt idx="45324">
                  <c:v>147.95080533426699</c:v>
                </c:pt>
                <c:pt idx="45325">
                  <c:v>147.95183865399</c:v>
                </c:pt>
                <c:pt idx="45326">
                  <c:v>147.95704048611799</c:v>
                </c:pt>
                <c:pt idx="45327">
                  <c:v>147.96568196244201</c:v>
                </c:pt>
                <c:pt idx="45328">
                  <c:v>147.97115216399101</c:v>
                </c:pt>
                <c:pt idx="45329">
                  <c:v>147.97813601742001</c:v>
                </c:pt>
                <c:pt idx="45330">
                  <c:v>147.98221945897799</c:v>
                </c:pt>
                <c:pt idx="45331">
                  <c:v>147.98586999997801</c:v>
                </c:pt>
                <c:pt idx="45332">
                  <c:v>147.99710483196799</c:v>
                </c:pt>
                <c:pt idx="45333">
                  <c:v>148.00318940189999</c:v>
                </c:pt>
                <c:pt idx="45334">
                  <c:v>148.00277756100101</c:v>
                </c:pt>
                <c:pt idx="45335">
                  <c:v>147.99857032985801</c:v>
                </c:pt>
                <c:pt idx="45336">
                  <c:v>147.99308704569299</c:v>
                </c:pt>
                <c:pt idx="45337">
                  <c:v>147.988834787993</c:v>
                </c:pt>
                <c:pt idx="45338">
                  <c:v>147.981198299759</c:v>
                </c:pt>
                <c:pt idx="45339">
                  <c:v>147.96726448154399</c:v>
                </c:pt>
                <c:pt idx="45340">
                  <c:v>147.95344686614899</c:v>
                </c:pt>
                <c:pt idx="45341">
                  <c:v>147.939269999977</c:v>
                </c:pt>
                <c:pt idx="45342">
                  <c:v>147.931875126237</c:v>
                </c:pt>
                <c:pt idx="45343">
                  <c:v>147.92832984300099</c:v>
                </c:pt>
                <c:pt idx="45344">
                  <c:v>147.93168440898901</c:v>
                </c:pt>
                <c:pt idx="45345">
                  <c:v>147.93457870614299</c:v>
                </c:pt>
                <c:pt idx="45346">
                  <c:v>147.937785986579</c:v>
                </c:pt>
                <c:pt idx="45347">
                  <c:v>147.941926114192</c:v>
                </c:pt>
                <c:pt idx="45348">
                  <c:v>147.94620117946101</c:v>
                </c:pt>
                <c:pt idx="45349">
                  <c:v>147.952396080916</c:v>
                </c:pt>
                <c:pt idx="45350">
                  <c:v>147.96175819965401</c:v>
                </c:pt>
                <c:pt idx="45351">
                  <c:v>147.974350776145</c:v>
                </c:pt>
                <c:pt idx="45352">
                  <c:v>147.98227979478199</c:v>
                </c:pt>
                <c:pt idx="45353">
                  <c:v>147.99244791396299</c:v>
                </c:pt>
                <c:pt idx="45354">
                  <c:v>148.00185999998999</c:v>
                </c:pt>
                <c:pt idx="45355">
                  <c:v>148.006270831509</c:v>
                </c:pt>
                <c:pt idx="45356">
                  <c:v>148.01092597927399</c:v>
                </c:pt>
                <c:pt idx="45357">
                  <c:v>148.01393923064001</c:v>
                </c:pt>
                <c:pt idx="45358">
                  <c:v>148.01558315633</c:v>
                </c:pt>
                <c:pt idx="45359">
                  <c:v>148.018701257641</c:v>
                </c:pt>
                <c:pt idx="45360">
                  <c:v>148.024584259948</c:v>
                </c:pt>
                <c:pt idx="45361">
                  <c:v>148.03564296403599</c:v>
                </c:pt>
                <c:pt idx="45362">
                  <c:v>148.055786107643</c:v>
                </c:pt>
                <c:pt idx="45363">
                  <c:v>148.07653866381199</c:v>
                </c:pt>
                <c:pt idx="45364">
                  <c:v>148.09403315357801</c:v>
                </c:pt>
                <c:pt idx="45365">
                  <c:v>148.10846679702399</c:v>
                </c:pt>
                <c:pt idx="45366">
                  <c:v>148.11714699413</c:v>
                </c:pt>
                <c:pt idx="45367">
                  <c:v>148.11863055435001</c:v>
                </c:pt>
                <c:pt idx="45368">
                  <c:v>148.11691000002901</c:v>
                </c:pt>
                <c:pt idx="45369">
                  <c:v>148.11563621794801</c:v>
                </c:pt>
                <c:pt idx="45370">
                  <c:v>148.11101438264899</c:v>
                </c:pt>
                <c:pt idx="45371">
                  <c:v>148.10333129043801</c:v>
                </c:pt>
                <c:pt idx="45372">
                  <c:v>148.097845713228</c:v>
                </c:pt>
                <c:pt idx="45373">
                  <c:v>148.093076452209</c:v>
                </c:pt>
                <c:pt idx="45374">
                  <c:v>148.08578698942199</c:v>
                </c:pt>
                <c:pt idx="45375">
                  <c:v>148.07946892172501</c:v>
                </c:pt>
                <c:pt idx="45376">
                  <c:v>148.071033210134</c:v>
                </c:pt>
                <c:pt idx="45377">
                  <c:v>148.06666643300099</c:v>
                </c:pt>
                <c:pt idx="45378">
                  <c:v>148.066998816775</c:v>
                </c:pt>
                <c:pt idx="45379">
                  <c:v>148.07281470958301</c:v>
                </c:pt>
                <c:pt idx="45380">
                  <c:v>148.07729829437099</c:v>
                </c:pt>
                <c:pt idx="45381">
                  <c:v>148.08053534578599</c:v>
                </c:pt>
                <c:pt idx="45382">
                  <c:v>148.08120254984101</c:v>
                </c:pt>
                <c:pt idx="45383">
                  <c:v>148.08443999994299</c:v>
                </c:pt>
                <c:pt idx="45384">
                  <c:v>148.08779175735799</c:v>
                </c:pt>
                <c:pt idx="45385">
                  <c:v>148.09225745834999</c:v>
                </c:pt>
                <c:pt idx="45386">
                  <c:v>148.09548340598101</c:v>
                </c:pt>
                <c:pt idx="45387">
                  <c:v>148.09594765506401</c:v>
                </c:pt>
                <c:pt idx="45388">
                  <c:v>148.09416201697101</c:v>
                </c:pt>
                <c:pt idx="45389">
                  <c:v>148.092641568559</c:v>
                </c:pt>
                <c:pt idx="45390">
                  <c:v>148.09355349368599</c:v>
                </c:pt>
                <c:pt idx="45391">
                  <c:v>148.09490701777901</c:v>
                </c:pt>
                <c:pt idx="45392">
                  <c:v>148.098963477669</c:v>
                </c:pt>
                <c:pt idx="45393">
                  <c:v>148.10414327602101</c:v>
                </c:pt>
                <c:pt idx="45394">
                  <c:v>148.113791578335</c:v>
                </c:pt>
                <c:pt idx="45395">
                  <c:v>148.12421000002701</c:v>
                </c:pt>
                <c:pt idx="45396">
                  <c:v>148.132228982725</c:v>
                </c:pt>
                <c:pt idx="45397">
                  <c:v>148.14111336986599</c:v>
                </c:pt>
                <c:pt idx="45398">
                  <c:v>148.14896498758301</c:v>
                </c:pt>
                <c:pt idx="45399">
                  <c:v>148.15632528777601</c:v>
                </c:pt>
                <c:pt idx="45400">
                  <c:v>148.160837300753</c:v>
                </c:pt>
                <c:pt idx="45401">
                  <c:v>148.16445110528099</c:v>
                </c:pt>
                <c:pt idx="45402">
                  <c:v>148.17267511899701</c:v>
                </c:pt>
                <c:pt idx="45403">
                  <c:v>148.172953731457</c:v>
                </c:pt>
                <c:pt idx="45404">
                  <c:v>148.172325891117</c:v>
                </c:pt>
                <c:pt idx="45405">
                  <c:v>148.168275984904</c:v>
                </c:pt>
                <c:pt idx="45406">
                  <c:v>148.15823535425801</c:v>
                </c:pt>
                <c:pt idx="45407">
                  <c:v>148.15297119731301</c:v>
                </c:pt>
                <c:pt idx="45408">
                  <c:v>148.146650000009</c:v>
                </c:pt>
                <c:pt idx="45409">
                  <c:v>148.13580547293401</c:v>
                </c:pt>
                <c:pt idx="45410">
                  <c:v>148.12796900829099</c:v>
                </c:pt>
                <c:pt idx="45411">
                  <c:v>148.12353318088699</c:v>
                </c:pt>
                <c:pt idx="45412">
                  <c:v>148.116142600746</c:v>
                </c:pt>
                <c:pt idx="45413">
                  <c:v>148.10455684533099</c:v>
                </c:pt>
                <c:pt idx="45414">
                  <c:v>148.09196839820601</c:v>
                </c:pt>
                <c:pt idx="45415">
                  <c:v>148.083096214693</c:v>
                </c:pt>
                <c:pt idx="45416">
                  <c:v>148.07683495370301</c:v>
                </c:pt>
                <c:pt idx="45417">
                  <c:v>148.06412146577401</c:v>
                </c:pt>
                <c:pt idx="45418">
                  <c:v>148.04799000002899</c:v>
                </c:pt>
                <c:pt idx="45419">
                  <c:v>148.04494488083199</c:v>
                </c:pt>
                <c:pt idx="45420">
                  <c:v>148.020199999982</c:v>
                </c:pt>
                <c:pt idx="45421">
                  <c:v>148.02019999998299</c:v>
                </c:pt>
                <c:pt idx="45422">
                  <c:v>148.009263402795</c:v>
                </c:pt>
                <c:pt idx="45423">
                  <c:v>148.00391810899899</c:v>
                </c:pt>
                <c:pt idx="45424">
                  <c:v>147.99723948683101</c:v>
                </c:pt>
                <c:pt idx="45425">
                  <c:v>147.99086682559999</c:v>
                </c:pt>
                <c:pt idx="45426">
                  <c:v>147.98445194298699</c:v>
                </c:pt>
                <c:pt idx="45427">
                  <c:v>147.98066936216799</c:v>
                </c:pt>
                <c:pt idx="45428">
                  <c:v>147.98047444372901</c:v>
                </c:pt>
                <c:pt idx="45429">
                  <c:v>147.980570002565</c:v>
                </c:pt>
                <c:pt idx="45430">
                  <c:v>147.98383513256999</c:v>
                </c:pt>
                <c:pt idx="45431">
                  <c:v>147.98757223714301</c:v>
                </c:pt>
                <c:pt idx="45432">
                  <c:v>147.98706985445301</c:v>
                </c:pt>
                <c:pt idx="45433">
                  <c:v>147.97740317090501</c:v>
                </c:pt>
                <c:pt idx="45434">
                  <c:v>147.97280059396101</c:v>
                </c:pt>
                <c:pt idx="45435">
                  <c:v>147.96646000000499</c:v>
                </c:pt>
                <c:pt idx="45436">
                  <c:v>147.96238927468301</c:v>
                </c:pt>
                <c:pt idx="45437">
                  <c:v>147.95411971943</c:v>
                </c:pt>
                <c:pt idx="45438">
                  <c:v>147.94268468550899</c:v>
                </c:pt>
                <c:pt idx="45439">
                  <c:v>147.93192990882699</c:v>
                </c:pt>
                <c:pt idx="45440">
                  <c:v>147.921908626153</c:v>
                </c:pt>
                <c:pt idx="45441">
                  <c:v>147.91384172158001</c:v>
                </c:pt>
                <c:pt idx="45442">
                  <c:v>147.90937493458699</c:v>
                </c:pt>
                <c:pt idx="45443">
                  <c:v>147.90637942461299</c:v>
                </c:pt>
                <c:pt idx="45444">
                  <c:v>147.902995929696</c:v>
                </c:pt>
                <c:pt idx="45445">
                  <c:v>147.90100419908401</c:v>
                </c:pt>
                <c:pt idx="45446">
                  <c:v>147.90219210008399</c:v>
                </c:pt>
                <c:pt idx="45447">
                  <c:v>147.90620000004199</c:v>
                </c:pt>
                <c:pt idx="45448">
                  <c:v>147.91105458864001</c:v>
                </c:pt>
                <c:pt idx="45449">
                  <c:v>147.918843683322</c:v>
                </c:pt>
                <c:pt idx="45450">
                  <c:v>147.92804588062</c:v>
                </c:pt>
                <c:pt idx="45451">
                  <c:v>147.937276224849</c:v>
                </c:pt>
                <c:pt idx="45452">
                  <c:v>147.94479331811999</c:v>
                </c:pt>
                <c:pt idx="45453">
                  <c:v>147.94810751482501</c:v>
                </c:pt>
                <c:pt idx="45454">
                  <c:v>147.950580646459</c:v>
                </c:pt>
                <c:pt idx="45455">
                  <c:v>147.95631174730099</c:v>
                </c:pt>
                <c:pt idx="45456">
                  <c:v>147.964839706411</c:v>
                </c:pt>
                <c:pt idx="45457">
                  <c:v>147.97097897031</c:v>
                </c:pt>
                <c:pt idx="45458">
                  <c:v>147.970364067368</c:v>
                </c:pt>
                <c:pt idx="45459">
                  <c:v>147.976990000033</c:v>
                </c:pt>
                <c:pt idx="45460">
                  <c:v>147.98054535117299</c:v>
                </c:pt>
                <c:pt idx="45461">
                  <c:v>147.974277705699</c:v>
                </c:pt>
                <c:pt idx="45462">
                  <c:v>147.96627291870701</c:v>
                </c:pt>
                <c:pt idx="45463">
                  <c:v>147.96233130097099</c:v>
                </c:pt>
                <c:pt idx="45464">
                  <c:v>147.96026987624001</c:v>
                </c:pt>
                <c:pt idx="45465">
                  <c:v>147.957478523058</c:v>
                </c:pt>
                <c:pt idx="45466">
                  <c:v>147.95596561703101</c:v>
                </c:pt>
                <c:pt idx="45467">
                  <c:v>147.95137800216699</c:v>
                </c:pt>
                <c:pt idx="45468">
                  <c:v>147.93936095575401</c:v>
                </c:pt>
                <c:pt idx="45469">
                  <c:v>147.93198578961</c:v>
                </c:pt>
                <c:pt idx="45470">
                  <c:v>147.92825481372299</c:v>
                </c:pt>
                <c:pt idx="45471">
                  <c:v>147.92479791873001</c:v>
                </c:pt>
                <c:pt idx="45472">
                  <c:v>147.92510999998501</c:v>
                </c:pt>
                <c:pt idx="45473">
                  <c:v>147.92815885300601</c:v>
                </c:pt>
                <c:pt idx="45474">
                  <c:v>147.92863086398901</c:v>
                </c:pt>
                <c:pt idx="45475">
                  <c:v>147.93240869034199</c:v>
                </c:pt>
                <c:pt idx="45476">
                  <c:v>147.94128725423599</c:v>
                </c:pt>
                <c:pt idx="45477">
                  <c:v>147.94540895519501</c:v>
                </c:pt>
                <c:pt idx="45478">
                  <c:v>147.94569596194</c:v>
                </c:pt>
                <c:pt idx="45479">
                  <c:v>147.947137722148</c:v>
                </c:pt>
                <c:pt idx="45480">
                  <c:v>147.956708161557</c:v>
                </c:pt>
                <c:pt idx="45481">
                  <c:v>147.967842031186</c:v>
                </c:pt>
                <c:pt idx="45482">
                  <c:v>147.978067465565</c:v>
                </c:pt>
                <c:pt idx="45483">
                  <c:v>147.98310288341099</c:v>
                </c:pt>
                <c:pt idx="45484">
                  <c:v>147.992487065224</c:v>
                </c:pt>
                <c:pt idx="45485">
                  <c:v>147.99974897318901</c:v>
                </c:pt>
                <c:pt idx="45486">
                  <c:v>148.00821000006599</c:v>
                </c:pt>
                <c:pt idx="45487">
                  <c:v>148.01842384553601</c:v>
                </c:pt>
                <c:pt idx="45488">
                  <c:v>148.026618961309</c:v>
                </c:pt>
                <c:pt idx="45489">
                  <c:v>148.03299616866201</c:v>
                </c:pt>
                <c:pt idx="45490">
                  <c:v>148.037324040258</c:v>
                </c:pt>
                <c:pt idx="45491">
                  <c:v>148.03931469943899</c:v>
                </c:pt>
                <c:pt idx="45492">
                  <c:v>148.036974443562</c:v>
                </c:pt>
                <c:pt idx="45493">
                  <c:v>148.033064014014</c:v>
                </c:pt>
                <c:pt idx="45494">
                  <c:v>148.02835321194601</c:v>
                </c:pt>
                <c:pt idx="45495">
                  <c:v>148.02389152376799</c:v>
                </c:pt>
                <c:pt idx="45496">
                  <c:v>148.01773440251799</c:v>
                </c:pt>
                <c:pt idx="45497">
                  <c:v>148.00498832259399</c:v>
                </c:pt>
                <c:pt idx="45498">
                  <c:v>147.998630000015</c:v>
                </c:pt>
                <c:pt idx="45499">
                  <c:v>147.987389604154</c:v>
                </c:pt>
                <c:pt idx="45500">
                  <c:v>147.985617573398</c:v>
                </c:pt>
                <c:pt idx="45501">
                  <c:v>147.98602920814901</c:v>
                </c:pt>
                <c:pt idx="45502">
                  <c:v>147.98924357346201</c:v>
                </c:pt>
                <c:pt idx="45503">
                  <c:v>147.99454202957801</c:v>
                </c:pt>
                <c:pt idx="45504">
                  <c:v>148.000500443497</c:v>
                </c:pt>
                <c:pt idx="45505">
                  <c:v>148.00639433864001</c:v>
                </c:pt>
                <c:pt idx="45506">
                  <c:v>148.00943449308099</c:v>
                </c:pt>
                <c:pt idx="45507">
                  <c:v>148.01288951338</c:v>
                </c:pt>
                <c:pt idx="45508">
                  <c:v>148.023417154556</c:v>
                </c:pt>
                <c:pt idx="45509">
                  <c:v>148.03524952380101</c:v>
                </c:pt>
                <c:pt idx="45510">
                  <c:v>148.04027000001699</c:v>
                </c:pt>
                <c:pt idx="45511">
                  <c:v>148.04242745942801</c:v>
                </c:pt>
                <c:pt idx="45512">
                  <c:v>148.04736423143001</c:v>
                </c:pt>
                <c:pt idx="45513">
                  <c:v>148.05091283275701</c:v>
                </c:pt>
                <c:pt idx="45514">
                  <c:v>148.05470703559999</c:v>
                </c:pt>
                <c:pt idx="45515">
                  <c:v>148.05903146671901</c:v>
                </c:pt>
                <c:pt idx="45516">
                  <c:v>148.063391434191</c:v>
                </c:pt>
                <c:pt idx="45517">
                  <c:v>148.062626475141</c:v>
                </c:pt>
                <c:pt idx="45518">
                  <c:v>148.05610733367899</c:v>
                </c:pt>
                <c:pt idx="45519">
                  <c:v>148.04974621429801</c:v>
                </c:pt>
                <c:pt idx="45520">
                  <c:v>148.04496681528499</c:v>
                </c:pt>
                <c:pt idx="45521">
                  <c:v>148.04326183027101</c:v>
                </c:pt>
                <c:pt idx="45522">
                  <c:v>148.03727187692999</c:v>
                </c:pt>
                <c:pt idx="45523">
                  <c:v>148.03651384633699</c:v>
                </c:pt>
                <c:pt idx="45524">
                  <c:v>148.035734258015</c:v>
                </c:pt>
                <c:pt idx="45525">
                  <c:v>148.03490000002</c:v>
                </c:pt>
                <c:pt idx="45526">
                  <c:v>148.03194082245699</c:v>
                </c:pt>
                <c:pt idx="45527">
                  <c:v>148.03504926905299</c:v>
                </c:pt>
                <c:pt idx="45528">
                  <c:v>148.04211629426001</c:v>
                </c:pt>
                <c:pt idx="45529">
                  <c:v>148.05503789773999</c:v>
                </c:pt>
                <c:pt idx="45530">
                  <c:v>148.07039073266</c:v>
                </c:pt>
                <c:pt idx="45531">
                  <c:v>148.08365405629101</c:v>
                </c:pt>
                <c:pt idx="45532">
                  <c:v>148.08966000004301</c:v>
                </c:pt>
                <c:pt idx="45533">
                  <c:v>148.08952900816399</c:v>
                </c:pt>
                <c:pt idx="45534">
                  <c:v>148.09082640507799</c:v>
                </c:pt>
                <c:pt idx="45535">
                  <c:v>148.09856073762299</c:v>
                </c:pt>
                <c:pt idx="45536">
                  <c:v>148.09999513225</c:v>
                </c:pt>
                <c:pt idx="45537">
                  <c:v>148.09953906924301</c:v>
                </c:pt>
                <c:pt idx="45538">
                  <c:v>148.096979999957</c:v>
                </c:pt>
                <c:pt idx="45539">
                  <c:v>148.09760362390901</c:v>
                </c:pt>
                <c:pt idx="45540">
                  <c:v>148.095161077044</c:v>
                </c:pt>
                <c:pt idx="45541">
                  <c:v>148.09339475909701</c:v>
                </c:pt>
                <c:pt idx="45542">
                  <c:v>148.09300351910801</c:v>
                </c:pt>
                <c:pt idx="45543">
                  <c:v>148.09097227136201</c:v>
                </c:pt>
                <c:pt idx="45544">
                  <c:v>148.08560273590601</c:v>
                </c:pt>
                <c:pt idx="45545">
                  <c:v>148.07767500478701</c:v>
                </c:pt>
                <c:pt idx="45546">
                  <c:v>148.067769095285</c:v>
                </c:pt>
                <c:pt idx="45547">
                  <c:v>148.053653359572</c:v>
                </c:pt>
                <c:pt idx="45548">
                  <c:v>148.030563697232</c:v>
                </c:pt>
                <c:pt idx="45549">
                  <c:v>148.00826322430501</c:v>
                </c:pt>
                <c:pt idx="45550">
                  <c:v>147.987930000001</c:v>
                </c:pt>
                <c:pt idx="45551">
                  <c:v>147.97123453638901</c:v>
                </c:pt>
                <c:pt idx="45552">
                  <c:v>147.95954837112899</c:v>
                </c:pt>
                <c:pt idx="45553">
                  <c:v>147.950877179</c:v>
                </c:pt>
                <c:pt idx="45554">
                  <c:v>147.94515992727401</c:v>
                </c:pt>
                <c:pt idx="45555">
                  <c:v>147.93980966057299</c:v>
                </c:pt>
                <c:pt idx="45556">
                  <c:v>147.932473193113</c:v>
                </c:pt>
                <c:pt idx="45557">
                  <c:v>147.92571216969699</c:v>
                </c:pt>
                <c:pt idx="45558">
                  <c:v>147.91747809304701</c:v>
                </c:pt>
                <c:pt idx="45559">
                  <c:v>147.90602728746401</c:v>
                </c:pt>
                <c:pt idx="45560">
                  <c:v>147.90008896229</c:v>
                </c:pt>
                <c:pt idx="45561">
                  <c:v>147.88988611217201</c:v>
                </c:pt>
                <c:pt idx="45562">
                  <c:v>147.875990000038</c:v>
                </c:pt>
                <c:pt idx="45563">
                  <c:v>147.86295307529201</c:v>
                </c:pt>
                <c:pt idx="45564">
                  <c:v>147.84357524977599</c:v>
                </c:pt>
                <c:pt idx="45565">
                  <c:v>147.83136436456499</c:v>
                </c:pt>
                <c:pt idx="45566">
                  <c:v>147.81946307769999</c:v>
                </c:pt>
                <c:pt idx="45567">
                  <c:v>147.80851783977701</c:v>
                </c:pt>
                <c:pt idx="45568">
                  <c:v>147.80142356042501</c:v>
                </c:pt>
                <c:pt idx="45569">
                  <c:v>147.795273322562</c:v>
                </c:pt>
                <c:pt idx="45570">
                  <c:v>147.789568155761</c:v>
                </c:pt>
                <c:pt idx="45571">
                  <c:v>147.78990808190699</c:v>
                </c:pt>
                <c:pt idx="45572">
                  <c:v>147.79714607876801</c:v>
                </c:pt>
                <c:pt idx="45573">
                  <c:v>147.80467249130999</c:v>
                </c:pt>
                <c:pt idx="45574">
                  <c:v>147.81022815304601</c:v>
                </c:pt>
                <c:pt idx="45575">
                  <c:v>147.81837986781301</c:v>
                </c:pt>
                <c:pt idx="45576">
                  <c:v>147.828761632316</c:v>
                </c:pt>
                <c:pt idx="45577">
                  <c:v>147.840628399922</c:v>
                </c:pt>
                <c:pt idx="45578">
                  <c:v>147.853349999991</c:v>
                </c:pt>
                <c:pt idx="45579">
                  <c:v>147.85808535489099</c:v>
                </c:pt>
                <c:pt idx="45580">
                  <c:v>147.857342520484</c:v>
                </c:pt>
                <c:pt idx="45581">
                  <c:v>147.855736498146</c:v>
                </c:pt>
                <c:pt idx="45582">
                  <c:v>147.85490434837101</c:v>
                </c:pt>
                <c:pt idx="45583">
                  <c:v>147.85167678771501</c:v>
                </c:pt>
                <c:pt idx="45584">
                  <c:v>147.84553764139801</c:v>
                </c:pt>
                <c:pt idx="45585">
                  <c:v>147.84296160073799</c:v>
                </c:pt>
                <c:pt idx="45586">
                  <c:v>147.84924300806199</c:v>
                </c:pt>
                <c:pt idx="45587">
                  <c:v>147.85520050530999</c:v>
                </c:pt>
                <c:pt idx="45588">
                  <c:v>147.86023067292601</c:v>
                </c:pt>
                <c:pt idx="45589">
                  <c:v>147.867390000005</c:v>
                </c:pt>
                <c:pt idx="45590">
                  <c:v>147.87088679344799</c:v>
                </c:pt>
                <c:pt idx="45591">
                  <c:v>147.87773728178701</c:v>
                </c:pt>
                <c:pt idx="45592">
                  <c:v>147.88101043550699</c:v>
                </c:pt>
                <c:pt idx="45593">
                  <c:v>147.882036922097</c:v>
                </c:pt>
                <c:pt idx="45594">
                  <c:v>147.881576421207</c:v>
                </c:pt>
                <c:pt idx="45595">
                  <c:v>147.878369359457</c:v>
                </c:pt>
                <c:pt idx="45596">
                  <c:v>147.872265500678</c:v>
                </c:pt>
                <c:pt idx="45597">
                  <c:v>147.864137270718</c:v>
                </c:pt>
                <c:pt idx="45598">
                  <c:v>147.85745835546601</c:v>
                </c:pt>
                <c:pt idx="45599">
                  <c:v>147.84906293474199</c:v>
                </c:pt>
                <c:pt idx="45600">
                  <c:v>147.84066426401799</c:v>
                </c:pt>
                <c:pt idx="45601">
                  <c:v>147.83042101644699</c:v>
                </c:pt>
                <c:pt idx="45602">
                  <c:v>147.816504609166</c:v>
                </c:pt>
                <c:pt idx="45603">
                  <c:v>147.80373754731801</c:v>
                </c:pt>
                <c:pt idx="45604">
                  <c:v>147.79337000004301</c:v>
                </c:pt>
                <c:pt idx="45605">
                  <c:v>147.78588398945999</c:v>
                </c:pt>
                <c:pt idx="45606">
                  <c:v>147.77646298435599</c:v>
                </c:pt>
                <c:pt idx="45607">
                  <c:v>147.769757635812</c:v>
                </c:pt>
                <c:pt idx="45608">
                  <c:v>147.76770241409901</c:v>
                </c:pt>
                <c:pt idx="45609">
                  <c:v>147.766784254454</c:v>
                </c:pt>
                <c:pt idx="45610">
                  <c:v>147.769904521955</c:v>
                </c:pt>
                <c:pt idx="45611">
                  <c:v>147.78029631868199</c:v>
                </c:pt>
                <c:pt idx="45612">
                  <c:v>147.79478786960701</c:v>
                </c:pt>
                <c:pt idx="45613">
                  <c:v>147.811483917619</c:v>
                </c:pt>
                <c:pt idx="45614">
                  <c:v>147.82784431816799</c:v>
                </c:pt>
                <c:pt idx="45615">
                  <c:v>147.842253385042</c:v>
                </c:pt>
                <c:pt idx="45616">
                  <c:v>147.86196222125699</c:v>
                </c:pt>
                <c:pt idx="45617">
                  <c:v>147.88230584109101</c:v>
                </c:pt>
                <c:pt idx="45618">
                  <c:v>147.89978488620699</c:v>
                </c:pt>
                <c:pt idx="45619">
                  <c:v>147.91452000005799</c:v>
                </c:pt>
                <c:pt idx="45620">
                  <c:v>147.92549077641399</c:v>
                </c:pt>
                <c:pt idx="45621">
                  <c:v>147.935623240159</c:v>
                </c:pt>
                <c:pt idx="45622">
                  <c:v>147.94358108809101</c:v>
                </c:pt>
                <c:pt idx="45623">
                  <c:v>147.95352245880201</c:v>
                </c:pt>
                <c:pt idx="45624">
                  <c:v>147.963666959976</c:v>
                </c:pt>
                <c:pt idx="45625">
                  <c:v>147.96893743690501</c:v>
                </c:pt>
                <c:pt idx="45626">
                  <c:v>147.97019867824699</c:v>
                </c:pt>
                <c:pt idx="45627">
                  <c:v>147.97069765681499</c:v>
                </c:pt>
                <c:pt idx="45628">
                  <c:v>147.97062541254499</c:v>
                </c:pt>
                <c:pt idx="45629">
                  <c:v>147.96801250988901</c:v>
                </c:pt>
                <c:pt idx="45630">
                  <c:v>147.964994844084</c:v>
                </c:pt>
                <c:pt idx="45631">
                  <c:v>147.963510040991</c:v>
                </c:pt>
                <c:pt idx="45632">
                  <c:v>147.96036906012901</c:v>
                </c:pt>
                <c:pt idx="45633">
                  <c:v>147.951889999982</c:v>
                </c:pt>
                <c:pt idx="45634">
                  <c:v>147.94570609540801</c:v>
                </c:pt>
                <c:pt idx="45635">
                  <c:v>147.938497969586</c:v>
                </c:pt>
                <c:pt idx="45636">
                  <c:v>147.92591224627901</c:v>
                </c:pt>
                <c:pt idx="45637">
                  <c:v>147.91730398892</c:v>
                </c:pt>
                <c:pt idx="45638">
                  <c:v>147.91043425509201</c:v>
                </c:pt>
                <c:pt idx="45639">
                  <c:v>147.90904651128599</c:v>
                </c:pt>
                <c:pt idx="45640">
                  <c:v>147.908212495519</c:v>
                </c:pt>
                <c:pt idx="45641">
                  <c:v>147.90737231812199</c:v>
                </c:pt>
                <c:pt idx="45642">
                  <c:v>147.90793000001401</c:v>
                </c:pt>
                <c:pt idx="45643">
                  <c:v>147.91038893685399</c:v>
                </c:pt>
                <c:pt idx="45644">
                  <c:v>147.91651999998001</c:v>
                </c:pt>
                <c:pt idx="45645">
                  <c:v>147.917884988764</c:v>
                </c:pt>
                <c:pt idx="45646">
                  <c:v>147.921287056593</c:v>
                </c:pt>
                <c:pt idx="45647">
                  <c:v>147.92111254225401</c:v>
                </c:pt>
                <c:pt idx="45648">
                  <c:v>147.921395533995</c:v>
                </c:pt>
                <c:pt idx="45649">
                  <c:v>147.932624871706</c:v>
                </c:pt>
                <c:pt idx="45650">
                  <c:v>147.94383186698099</c:v>
                </c:pt>
                <c:pt idx="45651">
                  <c:v>147.95799190862201</c:v>
                </c:pt>
                <c:pt idx="45652">
                  <c:v>147.967610748239</c:v>
                </c:pt>
                <c:pt idx="45653">
                  <c:v>147.97826160206699</c:v>
                </c:pt>
                <c:pt idx="45654">
                  <c:v>147.988377383765</c:v>
                </c:pt>
                <c:pt idx="45655">
                  <c:v>147.99367561178701</c:v>
                </c:pt>
                <c:pt idx="45656">
                  <c:v>147.99183887296201</c:v>
                </c:pt>
                <c:pt idx="45657">
                  <c:v>147.98621896607301</c:v>
                </c:pt>
                <c:pt idx="45658">
                  <c:v>147.98128748108601</c:v>
                </c:pt>
                <c:pt idx="45659">
                  <c:v>147.97608451369999</c:v>
                </c:pt>
                <c:pt idx="45660">
                  <c:v>147.97205420254599</c:v>
                </c:pt>
                <c:pt idx="45661">
                  <c:v>147.969013679542</c:v>
                </c:pt>
                <c:pt idx="45662">
                  <c:v>147.96803913980401</c:v>
                </c:pt>
                <c:pt idx="45663">
                  <c:v>147.96390000002</c:v>
                </c:pt>
                <c:pt idx="45664">
                  <c:v>147.94849274818799</c:v>
                </c:pt>
                <c:pt idx="45665">
                  <c:v>147.92519346888599</c:v>
                </c:pt>
                <c:pt idx="45666">
                  <c:v>147.912903990736</c:v>
                </c:pt>
                <c:pt idx="45667">
                  <c:v>147.90483693979499</c:v>
                </c:pt>
                <c:pt idx="45668">
                  <c:v>147.900891519505</c:v>
                </c:pt>
                <c:pt idx="45669">
                  <c:v>147.89793729072201</c:v>
                </c:pt>
                <c:pt idx="45670">
                  <c:v>147.890529096113</c:v>
                </c:pt>
                <c:pt idx="45671">
                  <c:v>147.87679639643099</c:v>
                </c:pt>
                <c:pt idx="45672">
                  <c:v>147.854770046558</c:v>
                </c:pt>
                <c:pt idx="45673">
                  <c:v>147.84400999995799</c:v>
                </c:pt>
                <c:pt idx="45674">
                  <c:v>147.84090856579999</c:v>
                </c:pt>
                <c:pt idx="45675">
                  <c:v>147.84475280775899</c:v>
                </c:pt>
                <c:pt idx="45676">
                  <c:v>147.85636918172801</c:v>
                </c:pt>
                <c:pt idx="45677">
                  <c:v>147.87325638290599</c:v>
                </c:pt>
                <c:pt idx="45678">
                  <c:v>147.88509835931799</c:v>
                </c:pt>
                <c:pt idx="45679">
                  <c:v>147.89373277602101</c:v>
                </c:pt>
                <c:pt idx="45680">
                  <c:v>147.90556982259301</c:v>
                </c:pt>
                <c:pt idx="45681">
                  <c:v>147.918545067976</c:v>
                </c:pt>
                <c:pt idx="45682">
                  <c:v>147.92853445602501</c:v>
                </c:pt>
                <c:pt idx="45683">
                  <c:v>147.938345239949</c:v>
                </c:pt>
                <c:pt idx="45684">
                  <c:v>147.95417036641899</c:v>
                </c:pt>
                <c:pt idx="45685">
                  <c:v>147.96761815817001</c:v>
                </c:pt>
                <c:pt idx="45686">
                  <c:v>147.97646000002399</c:v>
                </c:pt>
                <c:pt idx="45687">
                  <c:v>147.98349261513101</c:v>
                </c:pt>
                <c:pt idx="45688">
                  <c:v>147.989878574805</c:v>
                </c:pt>
                <c:pt idx="45689">
                  <c:v>147.993983620075</c:v>
                </c:pt>
                <c:pt idx="45690">
                  <c:v>147.998653043687</c:v>
                </c:pt>
                <c:pt idx="45691">
                  <c:v>148.004473956689</c:v>
                </c:pt>
                <c:pt idx="45692">
                  <c:v>148.00743384352299</c:v>
                </c:pt>
                <c:pt idx="45693">
                  <c:v>148.00953157730899</c:v>
                </c:pt>
                <c:pt idx="45694">
                  <c:v>148.01613916828799</c:v>
                </c:pt>
                <c:pt idx="45695">
                  <c:v>148.02400987324401</c:v>
                </c:pt>
                <c:pt idx="45696">
                  <c:v>148.03168213786</c:v>
                </c:pt>
                <c:pt idx="45697">
                  <c:v>148.03509915713701</c:v>
                </c:pt>
                <c:pt idx="45698">
                  <c:v>148.047680000009</c:v>
                </c:pt>
                <c:pt idx="45699">
                  <c:v>148.05179604383</c:v>
                </c:pt>
                <c:pt idx="45700">
                  <c:v>148.05392972460999</c:v>
                </c:pt>
                <c:pt idx="45701">
                  <c:v>148.053853500749</c:v>
                </c:pt>
                <c:pt idx="45702">
                  <c:v>148.05602674408399</c:v>
                </c:pt>
                <c:pt idx="45703">
                  <c:v>148.06480564148899</c:v>
                </c:pt>
                <c:pt idx="45704">
                  <c:v>148.07555222882101</c:v>
                </c:pt>
                <c:pt idx="45705">
                  <c:v>148.08209746181899</c:v>
                </c:pt>
                <c:pt idx="45706">
                  <c:v>148.09353421086001</c:v>
                </c:pt>
                <c:pt idx="45707">
                  <c:v>148.106163966221</c:v>
                </c:pt>
                <c:pt idx="45708">
                  <c:v>148.11419999998901</c:v>
                </c:pt>
                <c:pt idx="45709">
                  <c:v>148.11777715333301</c:v>
                </c:pt>
                <c:pt idx="45710">
                  <c:v>148.12309357597599</c:v>
                </c:pt>
                <c:pt idx="45711">
                  <c:v>148.12890125582501</c:v>
                </c:pt>
                <c:pt idx="45712">
                  <c:v>148.13385097400899</c:v>
                </c:pt>
                <c:pt idx="45713">
                  <c:v>148.13846734518199</c:v>
                </c:pt>
                <c:pt idx="45714">
                  <c:v>148.14307526380301</c:v>
                </c:pt>
                <c:pt idx="45715">
                  <c:v>148.147442771427</c:v>
                </c:pt>
                <c:pt idx="45716">
                  <c:v>148.15512286189201</c:v>
                </c:pt>
                <c:pt idx="45717">
                  <c:v>148.15793044524199</c:v>
                </c:pt>
                <c:pt idx="45718">
                  <c:v>148.154002854212</c:v>
                </c:pt>
                <c:pt idx="45719">
                  <c:v>148.13983402524701</c:v>
                </c:pt>
                <c:pt idx="45720">
                  <c:v>148.11847876568299</c:v>
                </c:pt>
                <c:pt idx="45721">
                  <c:v>148.09223999997801</c:v>
                </c:pt>
                <c:pt idx="45722">
                  <c:v>148.06806460321201</c:v>
                </c:pt>
                <c:pt idx="45723">
                  <c:v>148.03283546333699</c:v>
                </c:pt>
                <c:pt idx="45724">
                  <c:v>148.00878337706899</c:v>
                </c:pt>
                <c:pt idx="45725">
                  <c:v>147.985557071367</c:v>
                </c:pt>
                <c:pt idx="45726">
                  <c:v>147.97331627202399</c:v>
                </c:pt>
                <c:pt idx="45727">
                  <c:v>147.97337139341801</c:v>
                </c:pt>
                <c:pt idx="45728">
                  <c:v>147.97286154789401</c:v>
                </c:pt>
                <c:pt idx="45729">
                  <c:v>147.973282372451</c:v>
                </c:pt>
                <c:pt idx="45730">
                  <c:v>147.97558097755601</c:v>
                </c:pt>
                <c:pt idx="45731">
                  <c:v>147.977531722734</c:v>
                </c:pt>
                <c:pt idx="45732">
                  <c:v>147.979702295495</c:v>
                </c:pt>
                <c:pt idx="45733">
                  <c:v>147.98367672211299</c:v>
                </c:pt>
                <c:pt idx="45734">
                  <c:v>147.989958562769</c:v>
                </c:pt>
                <c:pt idx="45735">
                  <c:v>147.99408000004101</c:v>
                </c:pt>
                <c:pt idx="45736">
                  <c:v>147.99627999999601</c:v>
                </c:pt>
                <c:pt idx="45737">
                  <c:v>148.000564442295</c:v>
                </c:pt>
                <c:pt idx="45738">
                  <c:v>148.00333634343099</c:v>
                </c:pt>
                <c:pt idx="45739">
                  <c:v>148.006040481247</c:v>
                </c:pt>
                <c:pt idx="45740">
                  <c:v>148.01065238226599</c:v>
                </c:pt>
                <c:pt idx="45741">
                  <c:v>148.01843245775399</c:v>
                </c:pt>
                <c:pt idx="45742">
                  <c:v>148.029402032901</c:v>
                </c:pt>
                <c:pt idx="45743">
                  <c:v>148.038373005046</c:v>
                </c:pt>
                <c:pt idx="45744">
                  <c:v>148.040760099875</c:v>
                </c:pt>
                <c:pt idx="45745">
                  <c:v>148.04276205688501</c:v>
                </c:pt>
                <c:pt idx="45746">
                  <c:v>148.046360000026</c:v>
                </c:pt>
                <c:pt idx="45747">
                  <c:v>148.04954687172801</c:v>
                </c:pt>
                <c:pt idx="45748">
                  <c:v>148.050476263109</c:v>
                </c:pt>
                <c:pt idx="45749">
                  <c:v>148.05065999998899</c:v>
                </c:pt>
                <c:pt idx="45750">
                  <c:v>148.05237683166001</c:v>
                </c:pt>
                <c:pt idx="45751">
                  <c:v>148.05367000001601</c:v>
                </c:pt>
                <c:pt idx="45752">
                  <c:v>148.051039039085</c:v>
                </c:pt>
                <c:pt idx="45753">
                  <c:v>148.05165935879401</c:v>
                </c:pt>
                <c:pt idx="45754">
                  <c:v>148.056110675697</c:v>
                </c:pt>
                <c:pt idx="45755">
                  <c:v>148.054517747327</c:v>
                </c:pt>
                <c:pt idx="45756">
                  <c:v>148.04858864122599</c:v>
                </c:pt>
                <c:pt idx="45757">
                  <c:v>148.043288508811</c:v>
                </c:pt>
                <c:pt idx="45758">
                  <c:v>148.03968664689299</c:v>
                </c:pt>
                <c:pt idx="45759">
                  <c:v>148.03600927175501</c:v>
                </c:pt>
                <c:pt idx="45760">
                  <c:v>148.02559038518299</c:v>
                </c:pt>
                <c:pt idx="45761">
                  <c:v>148.00836941574701</c:v>
                </c:pt>
                <c:pt idx="45762">
                  <c:v>148.00147774785299</c:v>
                </c:pt>
                <c:pt idx="45763">
                  <c:v>148.002407099968</c:v>
                </c:pt>
                <c:pt idx="45764">
                  <c:v>148.00352484772199</c:v>
                </c:pt>
                <c:pt idx="45765">
                  <c:v>148.005403103573</c:v>
                </c:pt>
                <c:pt idx="45766">
                  <c:v>148.00878550355199</c:v>
                </c:pt>
                <c:pt idx="45767">
                  <c:v>148.01221363055899</c:v>
                </c:pt>
                <c:pt idx="45768">
                  <c:v>148.01227656031301</c:v>
                </c:pt>
                <c:pt idx="45769">
                  <c:v>148.00594407067601</c:v>
                </c:pt>
                <c:pt idx="45770">
                  <c:v>147.992445223526</c:v>
                </c:pt>
                <c:pt idx="45771">
                  <c:v>147.97206000001799</c:v>
                </c:pt>
                <c:pt idx="45772">
                  <c:v>147.95621501068601</c:v>
                </c:pt>
                <c:pt idx="45773">
                  <c:v>147.93910748752899</c:v>
                </c:pt>
                <c:pt idx="45774">
                  <c:v>147.923733192599</c:v>
                </c:pt>
                <c:pt idx="45775">
                  <c:v>147.91139241584401</c:v>
                </c:pt>
                <c:pt idx="45776">
                  <c:v>147.901008601521</c:v>
                </c:pt>
                <c:pt idx="45777">
                  <c:v>147.89327490015901</c:v>
                </c:pt>
                <c:pt idx="45778">
                  <c:v>147.885772136502</c:v>
                </c:pt>
                <c:pt idx="45779">
                  <c:v>147.87340827929901</c:v>
                </c:pt>
                <c:pt idx="45780">
                  <c:v>147.856643057784</c:v>
                </c:pt>
                <c:pt idx="45781">
                  <c:v>147.84079914483499</c:v>
                </c:pt>
                <c:pt idx="45782">
                  <c:v>147.82383612842301</c:v>
                </c:pt>
                <c:pt idx="45783">
                  <c:v>147.814130834157</c:v>
                </c:pt>
                <c:pt idx="45784">
                  <c:v>147.808088663273</c:v>
                </c:pt>
                <c:pt idx="45785">
                  <c:v>147.799285512289</c:v>
                </c:pt>
                <c:pt idx="45786">
                  <c:v>147.80279999997799</c:v>
                </c:pt>
                <c:pt idx="45787">
                  <c:v>147.80528836757699</c:v>
                </c:pt>
                <c:pt idx="45788">
                  <c:v>147.813543876952</c:v>
                </c:pt>
                <c:pt idx="45789">
                  <c:v>147.826182393625</c:v>
                </c:pt>
                <c:pt idx="45790">
                  <c:v>147.84501162653299</c:v>
                </c:pt>
                <c:pt idx="45791">
                  <c:v>147.86941304126199</c:v>
                </c:pt>
                <c:pt idx="45792">
                  <c:v>147.89766700631901</c:v>
                </c:pt>
                <c:pt idx="45793">
                  <c:v>147.92588351408801</c:v>
                </c:pt>
                <c:pt idx="45794">
                  <c:v>147.94150491716599</c:v>
                </c:pt>
                <c:pt idx="45795">
                  <c:v>147.955482374387</c:v>
                </c:pt>
                <c:pt idx="45796">
                  <c:v>147.96922316643401</c:v>
                </c:pt>
                <c:pt idx="45797">
                  <c:v>147.97333766679699</c:v>
                </c:pt>
                <c:pt idx="45798">
                  <c:v>147.97125055973299</c:v>
                </c:pt>
                <c:pt idx="45799">
                  <c:v>147.96919050451399</c:v>
                </c:pt>
                <c:pt idx="45800">
                  <c:v>147.961961199142</c:v>
                </c:pt>
                <c:pt idx="45801">
                  <c:v>147.95635999999399</c:v>
                </c:pt>
                <c:pt idx="45802">
                  <c:v>147.94923815599901</c:v>
                </c:pt>
                <c:pt idx="45803">
                  <c:v>147.94141647558001</c:v>
                </c:pt>
                <c:pt idx="45804">
                  <c:v>147.93413962641901</c:v>
                </c:pt>
                <c:pt idx="45805">
                  <c:v>147.93048765183599</c:v>
                </c:pt>
                <c:pt idx="45806">
                  <c:v>147.92944591689999</c:v>
                </c:pt>
                <c:pt idx="45807">
                  <c:v>147.92895041779099</c:v>
                </c:pt>
                <c:pt idx="45808">
                  <c:v>147.92845564084601</c:v>
                </c:pt>
                <c:pt idx="45809">
                  <c:v>147.928621322433</c:v>
                </c:pt>
                <c:pt idx="45810">
                  <c:v>147.93194164888999</c:v>
                </c:pt>
                <c:pt idx="45811">
                  <c:v>147.93421062591301</c:v>
                </c:pt>
                <c:pt idx="45812">
                  <c:v>147.93769819068001</c:v>
                </c:pt>
                <c:pt idx="45813">
                  <c:v>147.937896797512</c:v>
                </c:pt>
                <c:pt idx="45814">
                  <c:v>147.939885840491</c:v>
                </c:pt>
                <c:pt idx="45815">
                  <c:v>147.94353965024601</c:v>
                </c:pt>
                <c:pt idx="45816">
                  <c:v>147.94210802996901</c:v>
                </c:pt>
                <c:pt idx="45817">
                  <c:v>147.939680000002</c:v>
                </c:pt>
                <c:pt idx="45818">
                  <c:v>147.93807235930799</c:v>
                </c:pt>
                <c:pt idx="45819">
                  <c:v>147.93758947722699</c:v>
                </c:pt>
                <c:pt idx="45820">
                  <c:v>147.93440077771399</c:v>
                </c:pt>
                <c:pt idx="45821">
                  <c:v>147.926525265549</c:v>
                </c:pt>
                <c:pt idx="45822">
                  <c:v>147.92167941818099</c:v>
                </c:pt>
                <c:pt idx="45823">
                  <c:v>147.92136271467399</c:v>
                </c:pt>
                <c:pt idx="45824">
                  <c:v>147.92142704556599</c:v>
                </c:pt>
                <c:pt idx="45825">
                  <c:v>147.92056561021599</c:v>
                </c:pt>
                <c:pt idx="45826">
                  <c:v>147.91921547874901</c:v>
                </c:pt>
                <c:pt idx="45827">
                  <c:v>147.918088851731</c:v>
                </c:pt>
                <c:pt idx="45828">
                  <c:v>147.91865757126499</c:v>
                </c:pt>
                <c:pt idx="45829">
                  <c:v>147.92077377184901</c:v>
                </c:pt>
                <c:pt idx="45830">
                  <c:v>147.91877376136</c:v>
                </c:pt>
                <c:pt idx="45831">
                  <c:v>147.91517116201101</c:v>
                </c:pt>
                <c:pt idx="45832">
                  <c:v>147.91303249127901</c:v>
                </c:pt>
                <c:pt idx="45833">
                  <c:v>147.91712999996901</c:v>
                </c:pt>
                <c:pt idx="45834">
                  <c:v>147.92259874585</c:v>
                </c:pt>
                <c:pt idx="45835">
                  <c:v>147.92638191052001</c:v>
                </c:pt>
                <c:pt idx="45836">
                  <c:v>147.929042316026</c:v>
                </c:pt>
                <c:pt idx="45837">
                  <c:v>147.93616304358599</c:v>
                </c:pt>
                <c:pt idx="45838">
                  <c:v>147.944546643238</c:v>
                </c:pt>
                <c:pt idx="45839">
                  <c:v>147.95085522264699</c:v>
                </c:pt>
                <c:pt idx="45840">
                  <c:v>147.95568558877</c:v>
                </c:pt>
                <c:pt idx="45841">
                  <c:v>147.96141859812701</c:v>
                </c:pt>
                <c:pt idx="45842">
                  <c:v>147.96492426807799</c:v>
                </c:pt>
                <c:pt idx="45843">
                  <c:v>147.96672180456201</c:v>
                </c:pt>
                <c:pt idx="45844">
                  <c:v>147.97132566406901</c:v>
                </c:pt>
                <c:pt idx="45845">
                  <c:v>147.976512049077</c:v>
                </c:pt>
                <c:pt idx="45846">
                  <c:v>147.979491811906</c:v>
                </c:pt>
                <c:pt idx="45847">
                  <c:v>147.97889999998799</c:v>
                </c:pt>
                <c:pt idx="45848">
                  <c:v>147.97977247738299</c:v>
                </c:pt>
                <c:pt idx="45849">
                  <c:v>147.97956192848201</c:v>
                </c:pt>
                <c:pt idx="45850">
                  <c:v>147.98144472554799</c:v>
                </c:pt>
                <c:pt idx="45851">
                  <c:v>147.980695210557</c:v>
                </c:pt>
                <c:pt idx="45852">
                  <c:v>147.978879999996</c:v>
                </c:pt>
                <c:pt idx="45853">
                  <c:v>147.97768252729199</c:v>
                </c:pt>
                <c:pt idx="45854">
                  <c:v>147.97607000001599</c:v>
                </c:pt>
                <c:pt idx="45855">
                  <c:v>147.97592004795899</c:v>
                </c:pt>
                <c:pt idx="45856">
                  <c:v>147.97540033174599</c:v>
                </c:pt>
                <c:pt idx="45857">
                  <c:v>147.97366776155101</c:v>
                </c:pt>
                <c:pt idx="45858">
                  <c:v>147.969291040375</c:v>
                </c:pt>
                <c:pt idx="45859">
                  <c:v>147.966872287917</c:v>
                </c:pt>
                <c:pt idx="45860">
                  <c:v>147.95716020056699</c:v>
                </c:pt>
                <c:pt idx="45861">
                  <c:v>147.95129301605601</c:v>
                </c:pt>
                <c:pt idx="45862">
                  <c:v>147.950679999991</c:v>
                </c:pt>
                <c:pt idx="45863">
                  <c:v>147.95326945365699</c:v>
                </c:pt>
                <c:pt idx="45864">
                  <c:v>147.95457710648799</c:v>
                </c:pt>
                <c:pt idx="45865">
                  <c:v>147.95579242281201</c:v>
                </c:pt>
                <c:pt idx="45866">
                  <c:v>147.958729826883</c:v>
                </c:pt>
                <c:pt idx="45867">
                  <c:v>147.96461282177501</c:v>
                </c:pt>
                <c:pt idx="45868">
                  <c:v>147.970918125937</c:v>
                </c:pt>
                <c:pt idx="45869">
                  <c:v>147.97306829651501</c:v>
                </c:pt>
                <c:pt idx="45870">
                  <c:v>147.97187256126699</c:v>
                </c:pt>
                <c:pt idx="45871">
                  <c:v>147.958666522036</c:v>
                </c:pt>
                <c:pt idx="45872">
                  <c:v>147.942405143782</c:v>
                </c:pt>
                <c:pt idx="45873">
                  <c:v>147.92592391807599</c:v>
                </c:pt>
                <c:pt idx="45874">
                  <c:v>147.909642387936</c:v>
                </c:pt>
                <c:pt idx="45875">
                  <c:v>147.894674128665</c:v>
                </c:pt>
                <c:pt idx="45876">
                  <c:v>147.88467000004499</c:v>
                </c:pt>
                <c:pt idx="45877">
                  <c:v>147.86872123424399</c:v>
                </c:pt>
                <c:pt idx="45878">
                  <c:v>147.85271126534599</c:v>
                </c:pt>
                <c:pt idx="45879">
                  <c:v>147.840861853653</c:v>
                </c:pt>
                <c:pt idx="45880">
                  <c:v>147.837683841646</c:v>
                </c:pt>
                <c:pt idx="45881">
                  <c:v>147.84014472810301</c:v>
                </c:pt>
                <c:pt idx="45882">
                  <c:v>147.84755951749199</c:v>
                </c:pt>
                <c:pt idx="45883">
                  <c:v>147.85764560536501</c:v>
                </c:pt>
                <c:pt idx="45884">
                  <c:v>147.858593181667</c:v>
                </c:pt>
                <c:pt idx="45885">
                  <c:v>147.85745372649799</c:v>
                </c:pt>
                <c:pt idx="45886">
                  <c:v>147.86326376383801</c:v>
                </c:pt>
                <c:pt idx="45887">
                  <c:v>147.864889258387</c:v>
                </c:pt>
                <c:pt idx="45888">
                  <c:v>147.86161340807001</c:v>
                </c:pt>
                <c:pt idx="45889">
                  <c:v>147.861679731305</c:v>
                </c:pt>
                <c:pt idx="45890">
                  <c:v>147.85718000001901</c:v>
                </c:pt>
                <c:pt idx="45891">
                  <c:v>147.85734141326799</c:v>
                </c:pt>
                <c:pt idx="45892">
                  <c:v>147.85891311050801</c:v>
                </c:pt>
                <c:pt idx="45893">
                  <c:v>147.85809874317201</c:v>
                </c:pt>
                <c:pt idx="45894">
                  <c:v>147.85369971890299</c:v>
                </c:pt>
                <c:pt idx="45895">
                  <c:v>147.84977975900901</c:v>
                </c:pt>
                <c:pt idx="45896">
                  <c:v>147.851821099744</c:v>
                </c:pt>
                <c:pt idx="45897">
                  <c:v>147.85883618123799</c:v>
                </c:pt>
                <c:pt idx="45898">
                  <c:v>147.86285353096901</c:v>
                </c:pt>
                <c:pt idx="45899">
                  <c:v>147.86760235110299</c:v>
                </c:pt>
                <c:pt idx="45900">
                  <c:v>147.875311649411</c:v>
                </c:pt>
                <c:pt idx="45901">
                  <c:v>147.88109462356201</c:v>
                </c:pt>
                <c:pt idx="45902">
                  <c:v>147.88569237603599</c:v>
                </c:pt>
                <c:pt idx="45903">
                  <c:v>147.88834999998301</c:v>
                </c:pt>
                <c:pt idx="45904">
                  <c:v>147.88800235879</c:v>
                </c:pt>
                <c:pt idx="45905">
                  <c:v>147.87682385894701</c:v>
                </c:pt>
                <c:pt idx="45906">
                  <c:v>147.86687901270099</c:v>
                </c:pt>
                <c:pt idx="45907">
                  <c:v>147.87015000001901</c:v>
                </c:pt>
                <c:pt idx="45908">
                  <c:v>147.87329498536101</c:v>
                </c:pt>
                <c:pt idx="45909">
                  <c:v>147.87124377193399</c:v>
                </c:pt>
                <c:pt idx="45910">
                  <c:v>147.86461763627599</c:v>
                </c:pt>
                <c:pt idx="45911">
                  <c:v>147.858412492513</c:v>
                </c:pt>
                <c:pt idx="45912">
                  <c:v>147.85480365850299</c:v>
                </c:pt>
                <c:pt idx="45913">
                  <c:v>147.85220761278299</c:v>
                </c:pt>
                <c:pt idx="45914">
                  <c:v>147.85224254305399</c:v>
                </c:pt>
                <c:pt idx="45915">
                  <c:v>147.85291305638901</c:v>
                </c:pt>
                <c:pt idx="45916">
                  <c:v>147.85560024177099</c:v>
                </c:pt>
                <c:pt idx="45917">
                  <c:v>147.859511167341</c:v>
                </c:pt>
                <c:pt idx="45918">
                  <c:v>147.866036422175</c:v>
                </c:pt>
                <c:pt idx="45919">
                  <c:v>147.875870000053</c:v>
                </c:pt>
                <c:pt idx="45920">
                  <c:v>147.88831884401699</c:v>
                </c:pt>
                <c:pt idx="45921">
                  <c:v>147.8981661256</c:v>
                </c:pt>
                <c:pt idx="45922">
                  <c:v>147.911429029168</c:v>
                </c:pt>
                <c:pt idx="45923">
                  <c:v>147.92608406909699</c:v>
                </c:pt>
                <c:pt idx="45924">
                  <c:v>147.93485444555401</c:v>
                </c:pt>
                <c:pt idx="45925">
                  <c:v>147.937907112554</c:v>
                </c:pt>
                <c:pt idx="45926">
                  <c:v>147.94094369452301</c:v>
                </c:pt>
                <c:pt idx="45927">
                  <c:v>147.94813809879599</c:v>
                </c:pt>
                <c:pt idx="45928">
                  <c:v>147.958172131162</c:v>
                </c:pt>
                <c:pt idx="45929">
                  <c:v>147.966726709667</c:v>
                </c:pt>
                <c:pt idx="45930">
                  <c:v>147.976749999958</c:v>
                </c:pt>
                <c:pt idx="45931">
                  <c:v>147.98733041056201</c:v>
                </c:pt>
                <c:pt idx="45932">
                  <c:v>147.99250074715101</c:v>
                </c:pt>
                <c:pt idx="45933">
                  <c:v>147.99907134333401</c:v>
                </c:pt>
                <c:pt idx="45934">
                  <c:v>148.00612872135699</c:v>
                </c:pt>
                <c:pt idx="45935">
                  <c:v>148.01255904182199</c:v>
                </c:pt>
                <c:pt idx="45936">
                  <c:v>148.01774738464499</c:v>
                </c:pt>
                <c:pt idx="45937">
                  <c:v>148.020709780327</c:v>
                </c:pt>
                <c:pt idx="45938">
                  <c:v>148.02401979585201</c:v>
                </c:pt>
                <c:pt idx="45939">
                  <c:v>148.02882637187699</c:v>
                </c:pt>
                <c:pt idx="45940">
                  <c:v>148.03191405065499</c:v>
                </c:pt>
                <c:pt idx="45941">
                  <c:v>148.03339803653901</c:v>
                </c:pt>
                <c:pt idx="45942">
                  <c:v>148.031223152834</c:v>
                </c:pt>
                <c:pt idx="45943">
                  <c:v>148.02753000003699</c:v>
                </c:pt>
                <c:pt idx="45944">
                  <c:v>148.02450774194199</c:v>
                </c:pt>
                <c:pt idx="45945">
                  <c:v>148.01827211890699</c:v>
                </c:pt>
                <c:pt idx="45946">
                  <c:v>148.01269793639699</c:v>
                </c:pt>
                <c:pt idx="45947">
                  <c:v>148.01132876556801</c:v>
                </c:pt>
                <c:pt idx="45948">
                  <c:v>148.01145681348399</c:v>
                </c:pt>
                <c:pt idx="45949">
                  <c:v>148.007875390045</c:v>
                </c:pt>
                <c:pt idx="45950">
                  <c:v>148.00596979006301</c:v>
                </c:pt>
                <c:pt idx="45951">
                  <c:v>148.01087576242099</c:v>
                </c:pt>
                <c:pt idx="45952">
                  <c:v>148.01480964788601</c:v>
                </c:pt>
                <c:pt idx="45953">
                  <c:v>148.01921499470001</c:v>
                </c:pt>
                <c:pt idx="45954">
                  <c:v>148.023361986091</c:v>
                </c:pt>
                <c:pt idx="45955">
                  <c:v>148.022517223253</c:v>
                </c:pt>
                <c:pt idx="45956">
                  <c:v>148.021023240527</c:v>
                </c:pt>
                <c:pt idx="45957">
                  <c:v>148.019892534154</c:v>
                </c:pt>
                <c:pt idx="45958">
                  <c:v>148.01218000003499</c:v>
                </c:pt>
                <c:pt idx="45959">
                  <c:v>148.00647062183401</c:v>
                </c:pt>
                <c:pt idx="45960">
                  <c:v>148.001245718131</c:v>
                </c:pt>
                <c:pt idx="45961">
                  <c:v>147.99812367105599</c:v>
                </c:pt>
                <c:pt idx="45962">
                  <c:v>147.99724597920101</c:v>
                </c:pt>
                <c:pt idx="45963">
                  <c:v>147.99807654494199</c:v>
                </c:pt>
                <c:pt idx="45964">
                  <c:v>147.998379999983</c:v>
                </c:pt>
                <c:pt idx="45965">
                  <c:v>147.998464608528</c:v>
                </c:pt>
                <c:pt idx="45966">
                  <c:v>147.998760000034</c:v>
                </c:pt>
                <c:pt idx="45967">
                  <c:v>147.99879055284899</c:v>
                </c:pt>
                <c:pt idx="45968">
                  <c:v>147.999118590921</c:v>
                </c:pt>
                <c:pt idx="45969">
                  <c:v>147.99976000002499</c:v>
                </c:pt>
                <c:pt idx="45970">
                  <c:v>148.00141701880301</c:v>
                </c:pt>
                <c:pt idx="45971">
                  <c:v>148.00654984438</c:v>
                </c:pt>
                <c:pt idx="45972">
                  <c:v>148.01450368656</c:v>
                </c:pt>
                <c:pt idx="45973">
                  <c:v>148.02372596130101</c:v>
                </c:pt>
                <c:pt idx="45974">
                  <c:v>148.030608756757</c:v>
                </c:pt>
                <c:pt idx="45975">
                  <c:v>148.03237679863901</c:v>
                </c:pt>
                <c:pt idx="45976">
                  <c:v>148.03741569814099</c:v>
                </c:pt>
                <c:pt idx="45977">
                  <c:v>148.05318232480101</c:v>
                </c:pt>
                <c:pt idx="45978">
                  <c:v>148.071729722046</c:v>
                </c:pt>
                <c:pt idx="45979">
                  <c:v>148.08632043843701</c:v>
                </c:pt>
                <c:pt idx="45980">
                  <c:v>148.097597377239</c:v>
                </c:pt>
                <c:pt idx="45981">
                  <c:v>148.10392677085801</c:v>
                </c:pt>
                <c:pt idx="45982">
                  <c:v>148.10069000001701</c:v>
                </c:pt>
                <c:pt idx="45983">
                  <c:v>148.09467860173501</c:v>
                </c:pt>
                <c:pt idx="45984">
                  <c:v>148.08701015152599</c:v>
                </c:pt>
                <c:pt idx="45985">
                  <c:v>148.07797238937101</c:v>
                </c:pt>
                <c:pt idx="45986">
                  <c:v>148.06961407784101</c:v>
                </c:pt>
                <c:pt idx="45987">
                  <c:v>148.062577084829</c:v>
                </c:pt>
                <c:pt idx="45988">
                  <c:v>148.058387553399</c:v>
                </c:pt>
                <c:pt idx="45989">
                  <c:v>148.05560956887101</c:v>
                </c:pt>
                <c:pt idx="45990">
                  <c:v>148.049389857628</c:v>
                </c:pt>
                <c:pt idx="45991">
                  <c:v>148.04400682217499</c:v>
                </c:pt>
                <c:pt idx="45992">
                  <c:v>148.03915376818699</c:v>
                </c:pt>
                <c:pt idx="45993">
                  <c:v>148.03327624206401</c:v>
                </c:pt>
                <c:pt idx="45994">
                  <c:v>148.02971355465701</c:v>
                </c:pt>
                <c:pt idx="45995">
                  <c:v>148.026731556188</c:v>
                </c:pt>
                <c:pt idx="45996">
                  <c:v>148.02507085486499</c:v>
                </c:pt>
                <c:pt idx="45997">
                  <c:v>148.02661619374399</c:v>
                </c:pt>
                <c:pt idx="45998">
                  <c:v>148.03234999999401</c:v>
                </c:pt>
                <c:pt idx="45999">
                  <c:v>148.03825942894801</c:v>
                </c:pt>
                <c:pt idx="46000">
                  <c:v>148.04402149857901</c:v>
                </c:pt>
                <c:pt idx="46001">
                  <c:v>148.047738272885</c:v>
                </c:pt>
                <c:pt idx="46002">
                  <c:v>148.04761746554701</c:v>
                </c:pt>
                <c:pt idx="46003">
                  <c:v>148.04654102705501</c:v>
                </c:pt>
                <c:pt idx="46004">
                  <c:v>148.04282183998001</c:v>
                </c:pt>
                <c:pt idx="46005">
                  <c:v>148.039102077216</c:v>
                </c:pt>
                <c:pt idx="46006">
                  <c:v>148.04087103904601</c:v>
                </c:pt>
                <c:pt idx="46007">
                  <c:v>148.04547930494999</c:v>
                </c:pt>
                <c:pt idx="46008">
                  <c:v>148.05035251369901</c:v>
                </c:pt>
                <c:pt idx="46009">
                  <c:v>148.05728697052501</c:v>
                </c:pt>
                <c:pt idx="46010">
                  <c:v>148.06319734103701</c:v>
                </c:pt>
                <c:pt idx="46011">
                  <c:v>148.06027226979899</c:v>
                </c:pt>
                <c:pt idx="46012">
                  <c:v>148.04771065950999</c:v>
                </c:pt>
                <c:pt idx="46013">
                  <c:v>148.04085746607001</c:v>
                </c:pt>
                <c:pt idx="46014">
                  <c:v>148.02858999998401</c:v>
                </c:pt>
                <c:pt idx="46015">
                  <c:v>148.02417065322399</c:v>
                </c:pt>
                <c:pt idx="46016">
                  <c:v>148.02360336066801</c:v>
                </c:pt>
                <c:pt idx="46017">
                  <c:v>148.02288151798501</c:v>
                </c:pt>
                <c:pt idx="46018">
                  <c:v>148.020603520951</c:v>
                </c:pt>
                <c:pt idx="46019">
                  <c:v>148.01514950090899</c:v>
                </c:pt>
                <c:pt idx="46020">
                  <c:v>148.004449384228</c:v>
                </c:pt>
                <c:pt idx="46021">
                  <c:v>147.99208330266299</c:v>
                </c:pt>
                <c:pt idx="46022">
                  <c:v>147.982463080076</c:v>
                </c:pt>
                <c:pt idx="46023">
                  <c:v>147.977911498297</c:v>
                </c:pt>
                <c:pt idx="46024">
                  <c:v>147.97023000004401</c:v>
                </c:pt>
                <c:pt idx="46025">
                  <c:v>147.96198718474199</c:v>
                </c:pt>
                <c:pt idx="46026">
                  <c:v>147.9611619202</c:v>
                </c:pt>
                <c:pt idx="46027">
                  <c:v>147.964623933512</c:v>
                </c:pt>
                <c:pt idx="46028">
                  <c:v>147.973823199527</c:v>
                </c:pt>
                <c:pt idx="46029">
                  <c:v>147.98039351880499</c:v>
                </c:pt>
                <c:pt idx="46030">
                  <c:v>147.98616615422301</c:v>
                </c:pt>
                <c:pt idx="46031">
                  <c:v>147.991981242028</c:v>
                </c:pt>
                <c:pt idx="46032">
                  <c:v>148.00320283041901</c:v>
                </c:pt>
                <c:pt idx="46033">
                  <c:v>148.014265133246</c:v>
                </c:pt>
                <c:pt idx="46034">
                  <c:v>148.02477078225101</c:v>
                </c:pt>
                <c:pt idx="46035">
                  <c:v>148.033081690438</c:v>
                </c:pt>
                <c:pt idx="46036">
                  <c:v>148.04185676414801</c:v>
                </c:pt>
                <c:pt idx="46037">
                  <c:v>148.04905306451101</c:v>
                </c:pt>
                <c:pt idx="46038">
                  <c:v>148.05672000002201</c:v>
                </c:pt>
                <c:pt idx="46039">
                  <c:v>148.0689268813</c:v>
                </c:pt>
                <c:pt idx="46040">
                  <c:v>148.07889016266</c:v>
                </c:pt>
                <c:pt idx="46041">
                  <c:v>148.08562427863501</c:v>
                </c:pt>
                <c:pt idx="46042">
                  <c:v>148.09105223138101</c:v>
                </c:pt>
                <c:pt idx="46043">
                  <c:v>148.09632155603899</c:v>
                </c:pt>
                <c:pt idx="46044">
                  <c:v>148.09842607216899</c:v>
                </c:pt>
                <c:pt idx="46045">
                  <c:v>148.097287195782</c:v>
                </c:pt>
                <c:pt idx="46046">
                  <c:v>148.09435309108099</c:v>
                </c:pt>
                <c:pt idx="46047">
                  <c:v>148.089386660645</c:v>
                </c:pt>
                <c:pt idx="46048">
                  <c:v>148.08538371783101</c:v>
                </c:pt>
                <c:pt idx="46049">
                  <c:v>148.08338588236001</c:v>
                </c:pt>
                <c:pt idx="46050">
                  <c:v>148.08250235045</c:v>
                </c:pt>
                <c:pt idx="46051">
                  <c:v>148.08646481012099</c:v>
                </c:pt>
                <c:pt idx="46052">
                  <c:v>148.08334879130899</c:v>
                </c:pt>
                <c:pt idx="46053">
                  <c:v>148.077585846255</c:v>
                </c:pt>
                <c:pt idx="46054">
                  <c:v>148.07321086871599</c:v>
                </c:pt>
                <c:pt idx="46055">
                  <c:v>148.070772060514</c:v>
                </c:pt>
                <c:pt idx="46056">
                  <c:v>148.07636999995901</c:v>
                </c:pt>
                <c:pt idx="46057">
                  <c:v>148.07850314234599</c:v>
                </c:pt>
                <c:pt idx="46058">
                  <c:v>148.08014202283101</c:v>
                </c:pt>
                <c:pt idx="46059">
                  <c:v>148.08088197634601</c:v>
                </c:pt>
                <c:pt idx="46060">
                  <c:v>148.079099233775</c:v>
                </c:pt>
                <c:pt idx="46061">
                  <c:v>148.07568620927901</c:v>
                </c:pt>
                <c:pt idx="46062">
                  <c:v>148.07241260950499</c:v>
                </c:pt>
                <c:pt idx="46063">
                  <c:v>148.06908770696401</c:v>
                </c:pt>
                <c:pt idx="46064">
                  <c:v>148.06438139373699</c:v>
                </c:pt>
                <c:pt idx="46065">
                  <c:v>148.05559544967301</c:v>
                </c:pt>
                <c:pt idx="46066">
                  <c:v>148.044368011872</c:v>
                </c:pt>
                <c:pt idx="46067">
                  <c:v>148.036149163592</c:v>
                </c:pt>
                <c:pt idx="46068">
                  <c:v>148.02614000000199</c:v>
                </c:pt>
                <c:pt idx="46069">
                  <c:v>148.014825407259</c:v>
                </c:pt>
                <c:pt idx="46070">
                  <c:v>148.009418693073</c:v>
                </c:pt>
                <c:pt idx="46071">
                  <c:v>148.008270000056</c:v>
                </c:pt>
                <c:pt idx="46072">
                  <c:v>148.005673001091</c:v>
                </c:pt>
                <c:pt idx="46073">
                  <c:v>148.00350098042099</c:v>
                </c:pt>
                <c:pt idx="46074">
                  <c:v>148.00242216525999</c:v>
                </c:pt>
                <c:pt idx="46075">
                  <c:v>147.99991369294401</c:v>
                </c:pt>
                <c:pt idx="46076">
                  <c:v>147.99047904391</c:v>
                </c:pt>
                <c:pt idx="46077">
                  <c:v>147.97665529535101</c:v>
                </c:pt>
                <c:pt idx="46078">
                  <c:v>147.96419828909401</c:v>
                </c:pt>
                <c:pt idx="46079">
                  <c:v>147.94958991538201</c:v>
                </c:pt>
                <c:pt idx="46080">
                  <c:v>147.931986576534</c:v>
                </c:pt>
                <c:pt idx="46081">
                  <c:v>147.914681945409</c:v>
                </c:pt>
                <c:pt idx="46082">
                  <c:v>147.91035070089501</c:v>
                </c:pt>
                <c:pt idx="46083">
                  <c:v>147.90145843734101</c:v>
                </c:pt>
                <c:pt idx="46084">
                  <c:v>147.88891869092501</c:v>
                </c:pt>
                <c:pt idx="46085">
                  <c:v>147.870248852277</c:v>
                </c:pt>
                <c:pt idx="46086">
                  <c:v>147.84714647108601</c:v>
                </c:pt>
                <c:pt idx="46087">
                  <c:v>147.84286928171099</c:v>
                </c:pt>
                <c:pt idx="46088">
                  <c:v>147.83887056019901</c:v>
                </c:pt>
                <c:pt idx="46089">
                  <c:v>147.840166713983</c:v>
                </c:pt>
                <c:pt idx="46090">
                  <c:v>147.838669773509</c:v>
                </c:pt>
                <c:pt idx="46091">
                  <c:v>147.8416808003</c:v>
                </c:pt>
                <c:pt idx="46092">
                  <c:v>147.84932258981601</c:v>
                </c:pt>
                <c:pt idx="46093">
                  <c:v>147.857404028275</c:v>
                </c:pt>
                <c:pt idx="46094">
                  <c:v>147.865578577782</c:v>
                </c:pt>
                <c:pt idx="46095">
                  <c:v>147.87419849243901</c:v>
                </c:pt>
                <c:pt idx="46096">
                  <c:v>147.88108888105199</c:v>
                </c:pt>
                <c:pt idx="46097">
                  <c:v>147.88502836217501</c:v>
                </c:pt>
                <c:pt idx="46098">
                  <c:v>147.886466324738</c:v>
                </c:pt>
                <c:pt idx="46099">
                  <c:v>147.888952383765</c:v>
                </c:pt>
                <c:pt idx="46100">
                  <c:v>147.89905156339799</c:v>
                </c:pt>
                <c:pt idx="46101">
                  <c:v>147.90314354140801</c:v>
                </c:pt>
                <c:pt idx="46102">
                  <c:v>147.912389181827</c:v>
                </c:pt>
                <c:pt idx="46103">
                  <c:v>147.925310000016</c:v>
                </c:pt>
                <c:pt idx="46104">
                  <c:v>147.934697191368</c:v>
                </c:pt>
                <c:pt idx="46105">
                  <c:v>147.949093171957</c:v>
                </c:pt>
                <c:pt idx="46106">
                  <c:v>147.96541599240899</c:v>
                </c:pt>
                <c:pt idx="46107">
                  <c:v>147.98224589878399</c:v>
                </c:pt>
                <c:pt idx="46108">
                  <c:v>147.99592835683899</c:v>
                </c:pt>
                <c:pt idx="46109">
                  <c:v>148.00689103603099</c:v>
                </c:pt>
                <c:pt idx="46110">
                  <c:v>148.016497261854</c:v>
                </c:pt>
                <c:pt idx="46111">
                  <c:v>148.02241129532999</c:v>
                </c:pt>
                <c:pt idx="46112">
                  <c:v>148.023352465068</c:v>
                </c:pt>
                <c:pt idx="46113">
                  <c:v>148.02094051442299</c:v>
                </c:pt>
                <c:pt idx="46114">
                  <c:v>148.02516149871599</c:v>
                </c:pt>
                <c:pt idx="46115">
                  <c:v>148.02649000003299</c:v>
                </c:pt>
                <c:pt idx="46116">
                  <c:v>148.028142474894</c:v>
                </c:pt>
                <c:pt idx="46117">
                  <c:v>148.03014119884</c:v>
                </c:pt>
                <c:pt idx="46118">
                  <c:v>148.03349672008699</c:v>
                </c:pt>
                <c:pt idx="46119">
                  <c:v>148.036408494808</c:v>
                </c:pt>
                <c:pt idx="46120">
                  <c:v>148.040262833882</c:v>
                </c:pt>
                <c:pt idx="46121">
                  <c:v>148.044710763067</c:v>
                </c:pt>
                <c:pt idx="46122">
                  <c:v>148.04521529798899</c:v>
                </c:pt>
                <c:pt idx="46123">
                  <c:v>148.04538165823701</c:v>
                </c:pt>
                <c:pt idx="46124">
                  <c:v>148.047242762645</c:v>
                </c:pt>
                <c:pt idx="46125">
                  <c:v>148.040174350532</c:v>
                </c:pt>
                <c:pt idx="46126">
                  <c:v>148.02938906369101</c:v>
                </c:pt>
                <c:pt idx="46127">
                  <c:v>148.02035999997599</c:v>
                </c:pt>
                <c:pt idx="46128">
                  <c:v>148.01522336778299</c:v>
                </c:pt>
                <c:pt idx="46129">
                  <c:v>148.01136694862001</c:v>
                </c:pt>
                <c:pt idx="46130">
                  <c:v>148.007964911995</c:v>
                </c:pt>
                <c:pt idx="46131">
                  <c:v>148.005811442794</c:v>
                </c:pt>
                <c:pt idx="46132">
                  <c:v>148.00751800884299</c:v>
                </c:pt>
                <c:pt idx="46133">
                  <c:v>148.012203694601</c:v>
                </c:pt>
                <c:pt idx="46134">
                  <c:v>148.01417836367</c:v>
                </c:pt>
                <c:pt idx="46135">
                  <c:v>148.01423070430599</c:v>
                </c:pt>
                <c:pt idx="46136">
                  <c:v>148.01487997044299</c:v>
                </c:pt>
                <c:pt idx="46137">
                  <c:v>148.02196257738399</c:v>
                </c:pt>
                <c:pt idx="46138">
                  <c:v>148.02555999998299</c:v>
                </c:pt>
                <c:pt idx="46139">
                  <c:v>148.028270076235</c:v>
                </c:pt>
                <c:pt idx="46140">
                  <c:v>148.03159664100599</c:v>
                </c:pt>
                <c:pt idx="46141">
                  <c:v>148.033447036631</c:v>
                </c:pt>
                <c:pt idx="46142">
                  <c:v>148.03408235599099</c:v>
                </c:pt>
                <c:pt idx="46143">
                  <c:v>148.03161400745299</c:v>
                </c:pt>
                <c:pt idx="46144">
                  <c:v>148.026580496837</c:v>
                </c:pt>
                <c:pt idx="46145">
                  <c:v>148.020199724957</c:v>
                </c:pt>
                <c:pt idx="46146">
                  <c:v>148.01418546891699</c:v>
                </c:pt>
                <c:pt idx="46147">
                  <c:v>148.011966473981</c:v>
                </c:pt>
                <c:pt idx="46148">
                  <c:v>148.005318417399</c:v>
                </c:pt>
                <c:pt idx="46149">
                  <c:v>148.00463776577899</c:v>
                </c:pt>
                <c:pt idx="46150">
                  <c:v>148.00582227014399</c:v>
                </c:pt>
                <c:pt idx="46151">
                  <c:v>148.00539999998</c:v>
                </c:pt>
                <c:pt idx="46152">
                  <c:v>148.00603575866299</c:v>
                </c:pt>
                <c:pt idx="46153">
                  <c:v>148.003807070893</c:v>
                </c:pt>
                <c:pt idx="46154">
                  <c:v>148.005349966848</c:v>
                </c:pt>
                <c:pt idx="46155">
                  <c:v>148.007423012565</c:v>
                </c:pt>
                <c:pt idx="46156">
                  <c:v>148.00810882304299</c:v>
                </c:pt>
                <c:pt idx="46157">
                  <c:v>148.007992407513</c:v>
                </c:pt>
                <c:pt idx="46158">
                  <c:v>148.004374198812</c:v>
                </c:pt>
                <c:pt idx="46159">
                  <c:v>148.005439675357</c:v>
                </c:pt>
                <c:pt idx="46160">
                  <c:v>148.00589477397199</c:v>
                </c:pt>
                <c:pt idx="46161">
                  <c:v>148.01561475117799</c:v>
                </c:pt>
                <c:pt idx="46162">
                  <c:v>148.03463999999801</c:v>
                </c:pt>
                <c:pt idx="46163">
                  <c:v>148.03451513475</c:v>
                </c:pt>
                <c:pt idx="46164">
                  <c:v>148.035041001114</c:v>
                </c:pt>
                <c:pt idx="46165">
                  <c:v>148.03641590906199</c:v>
                </c:pt>
                <c:pt idx="46166">
                  <c:v>148.03523558565101</c:v>
                </c:pt>
                <c:pt idx="46167">
                  <c:v>148.02822209603499</c:v>
                </c:pt>
                <c:pt idx="46168">
                  <c:v>148.015442179216</c:v>
                </c:pt>
                <c:pt idx="46169">
                  <c:v>148.000950275843</c:v>
                </c:pt>
                <c:pt idx="46170">
                  <c:v>147.99187375354401</c:v>
                </c:pt>
                <c:pt idx="46171">
                  <c:v>147.9887183164</c:v>
                </c:pt>
                <c:pt idx="46172">
                  <c:v>147.98802825739801</c:v>
                </c:pt>
                <c:pt idx="46173">
                  <c:v>147.988941630038</c:v>
                </c:pt>
                <c:pt idx="46174">
                  <c:v>147.98505076853101</c:v>
                </c:pt>
                <c:pt idx="46175">
                  <c:v>147.97959999999301</c:v>
                </c:pt>
                <c:pt idx="46176">
                  <c:v>147.975645073447</c:v>
                </c:pt>
                <c:pt idx="46177">
                  <c:v>147.976907337543</c:v>
                </c:pt>
                <c:pt idx="46178">
                  <c:v>147.97837614681299</c:v>
                </c:pt>
                <c:pt idx="46179">
                  <c:v>147.97965191660501</c:v>
                </c:pt>
                <c:pt idx="46180">
                  <c:v>147.98066999997201</c:v>
                </c:pt>
                <c:pt idx="46181">
                  <c:v>147.979862354132</c:v>
                </c:pt>
                <c:pt idx="46182">
                  <c:v>147.97620697280399</c:v>
                </c:pt>
                <c:pt idx="46183">
                  <c:v>147.970529409401</c:v>
                </c:pt>
                <c:pt idx="46184">
                  <c:v>147.96748391955899</c:v>
                </c:pt>
                <c:pt idx="46185">
                  <c:v>147.96257734639499</c:v>
                </c:pt>
                <c:pt idx="46186">
                  <c:v>147.948009999975</c:v>
                </c:pt>
                <c:pt idx="46187">
                  <c:v>147.94109444985901</c:v>
                </c:pt>
                <c:pt idx="46188">
                  <c:v>147.938676855859</c:v>
                </c:pt>
                <c:pt idx="46189">
                  <c:v>147.935945514992</c:v>
                </c:pt>
                <c:pt idx="46190">
                  <c:v>147.929207061829</c:v>
                </c:pt>
                <c:pt idx="46191">
                  <c:v>147.92331539062101</c:v>
                </c:pt>
                <c:pt idx="46192">
                  <c:v>147.92156014298399</c:v>
                </c:pt>
                <c:pt idx="46193">
                  <c:v>147.91971935524501</c:v>
                </c:pt>
                <c:pt idx="46194">
                  <c:v>147.92097553199301</c:v>
                </c:pt>
                <c:pt idx="46195">
                  <c:v>147.92356655388099</c:v>
                </c:pt>
                <c:pt idx="46196">
                  <c:v>147.93310484705</c:v>
                </c:pt>
                <c:pt idx="46197">
                  <c:v>147.94644813546901</c:v>
                </c:pt>
                <c:pt idx="46198">
                  <c:v>147.95339999999899</c:v>
                </c:pt>
                <c:pt idx="46199">
                  <c:v>147.95555540251601</c:v>
                </c:pt>
                <c:pt idx="46200">
                  <c:v>147.95532257507699</c:v>
                </c:pt>
                <c:pt idx="46201">
                  <c:v>147.95628915219601</c:v>
                </c:pt>
                <c:pt idx="46202">
                  <c:v>147.95465928647499</c:v>
                </c:pt>
                <c:pt idx="46203">
                  <c:v>147.94955786305101</c:v>
                </c:pt>
                <c:pt idx="46204">
                  <c:v>147.94593782529901</c:v>
                </c:pt>
                <c:pt idx="46205">
                  <c:v>147.94267583007999</c:v>
                </c:pt>
                <c:pt idx="46206">
                  <c:v>147.93881238549699</c:v>
                </c:pt>
                <c:pt idx="46207">
                  <c:v>147.93796762622799</c:v>
                </c:pt>
                <c:pt idx="46208">
                  <c:v>147.94291589167699</c:v>
                </c:pt>
                <c:pt idx="46209">
                  <c:v>147.95788999998999</c:v>
                </c:pt>
                <c:pt idx="46210">
                  <c:v>147.966525008758</c:v>
                </c:pt>
                <c:pt idx="46211">
                  <c:v>147.97356128455201</c:v>
                </c:pt>
                <c:pt idx="46212">
                  <c:v>147.98370942595199</c:v>
                </c:pt>
                <c:pt idx="46213">
                  <c:v>147.99935258031701</c:v>
                </c:pt>
                <c:pt idx="46214">
                  <c:v>148.01620359679001</c:v>
                </c:pt>
                <c:pt idx="46215">
                  <c:v>148.02906318858899</c:v>
                </c:pt>
                <c:pt idx="46216">
                  <c:v>148.039913012574</c:v>
                </c:pt>
                <c:pt idx="46217">
                  <c:v>148.05353134402301</c:v>
                </c:pt>
                <c:pt idx="46218">
                  <c:v>148.05725000003</c:v>
                </c:pt>
                <c:pt idx="46219">
                  <c:v>148.05302894307701</c:v>
                </c:pt>
                <c:pt idx="46220">
                  <c:v>148.047315499939</c:v>
                </c:pt>
                <c:pt idx="46221">
                  <c:v>148.04075533452601</c:v>
                </c:pt>
                <c:pt idx="46222">
                  <c:v>148.036236010057</c:v>
                </c:pt>
                <c:pt idx="46223">
                  <c:v>148.03206772606001</c:v>
                </c:pt>
                <c:pt idx="46224">
                  <c:v>148.02520199999401</c:v>
                </c:pt>
                <c:pt idx="46225">
                  <c:v>148.01523939158201</c:v>
                </c:pt>
                <c:pt idx="46226">
                  <c:v>148.00670915884001</c:v>
                </c:pt>
                <c:pt idx="46227">
                  <c:v>148.006966654114</c:v>
                </c:pt>
                <c:pt idx="46228">
                  <c:v>148.00705277571399</c:v>
                </c:pt>
                <c:pt idx="46229">
                  <c:v>148.00355471332699</c:v>
                </c:pt>
                <c:pt idx="46230">
                  <c:v>148.00210614440101</c:v>
                </c:pt>
                <c:pt idx="46231">
                  <c:v>148.00454999998601</c:v>
                </c:pt>
                <c:pt idx="46232">
                  <c:v>147.99888526922101</c:v>
                </c:pt>
                <c:pt idx="46233">
                  <c:v>147.992380286208</c:v>
                </c:pt>
                <c:pt idx="46234">
                  <c:v>147.990326771767</c:v>
                </c:pt>
                <c:pt idx="46235">
                  <c:v>147.99074255580601</c:v>
                </c:pt>
                <c:pt idx="46236">
                  <c:v>147.99100980319699</c:v>
                </c:pt>
                <c:pt idx="46237">
                  <c:v>147.992642957768</c:v>
                </c:pt>
                <c:pt idx="46238">
                  <c:v>147.99692999249899</c:v>
                </c:pt>
                <c:pt idx="46239">
                  <c:v>148.00267607984901</c:v>
                </c:pt>
                <c:pt idx="46240">
                  <c:v>148.01151963466901</c:v>
                </c:pt>
                <c:pt idx="46241">
                  <c:v>148.02406674054399</c:v>
                </c:pt>
                <c:pt idx="46242">
                  <c:v>148.03582660117601</c:v>
                </c:pt>
                <c:pt idx="46243">
                  <c:v>148.04359379225099</c:v>
                </c:pt>
                <c:pt idx="46244">
                  <c:v>148.041039967204</c:v>
                </c:pt>
                <c:pt idx="46245">
                  <c:v>148.04037462202501</c:v>
                </c:pt>
                <c:pt idx="46246">
                  <c:v>148.035050000024</c:v>
                </c:pt>
                <c:pt idx="46247">
                  <c:v>148.03378827561099</c:v>
                </c:pt>
                <c:pt idx="46248">
                  <c:v>148.02513009608501</c:v>
                </c:pt>
                <c:pt idx="46249">
                  <c:v>148.01963885625901</c:v>
                </c:pt>
                <c:pt idx="46250">
                  <c:v>148.01275545528301</c:v>
                </c:pt>
                <c:pt idx="46251">
                  <c:v>148.00559517554399</c:v>
                </c:pt>
                <c:pt idx="46252">
                  <c:v>148.00134831083301</c:v>
                </c:pt>
                <c:pt idx="46253">
                  <c:v>147.998799865819</c:v>
                </c:pt>
                <c:pt idx="46254">
                  <c:v>147.99171612642201</c:v>
                </c:pt>
                <c:pt idx="46255">
                  <c:v>147.98308795432999</c:v>
                </c:pt>
                <c:pt idx="46256">
                  <c:v>147.97734337812301</c:v>
                </c:pt>
                <c:pt idx="46257">
                  <c:v>147.97420513445701</c:v>
                </c:pt>
                <c:pt idx="46258">
                  <c:v>147.97439999998201</c:v>
                </c:pt>
                <c:pt idx="46259">
                  <c:v>147.97616137962399</c:v>
                </c:pt>
                <c:pt idx="46260">
                  <c:v>147.98371115990901</c:v>
                </c:pt>
                <c:pt idx="46261">
                  <c:v>147.994789812628</c:v>
                </c:pt>
                <c:pt idx="46262">
                  <c:v>148.00111234120499</c:v>
                </c:pt>
                <c:pt idx="46263">
                  <c:v>148.00263161944901</c:v>
                </c:pt>
                <c:pt idx="46264">
                  <c:v>147.995777694087</c:v>
                </c:pt>
                <c:pt idx="46265">
                  <c:v>147.98458165113601</c:v>
                </c:pt>
                <c:pt idx="46266">
                  <c:v>147.972007907825</c:v>
                </c:pt>
                <c:pt idx="46267">
                  <c:v>147.95573426081901</c:v>
                </c:pt>
                <c:pt idx="46268">
                  <c:v>147.93684422161101</c:v>
                </c:pt>
                <c:pt idx="46269">
                  <c:v>147.92502319635</c:v>
                </c:pt>
                <c:pt idx="46270">
                  <c:v>147.91912450032299</c:v>
                </c:pt>
                <c:pt idx="46271">
                  <c:v>147.91470000003801</c:v>
                </c:pt>
                <c:pt idx="46272">
                  <c:v>147.907484759992</c:v>
                </c:pt>
                <c:pt idx="46273">
                  <c:v>147.90394672091199</c:v>
                </c:pt>
                <c:pt idx="46274">
                  <c:v>147.897798797516</c:v>
                </c:pt>
                <c:pt idx="46275">
                  <c:v>147.89089008161699</c:v>
                </c:pt>
                <c:pt idx="46276">
                  <c:v>147.88337005757299</c:v>
                </c:pt>
                <c:pt idx="46277">
                  <c:v>147.876709999985</c:v>
                </c:pt>
                <c:pt idx="46278">
                  <c:v>147.87577028824001</c:v>
                </c:pt>
                <c:pt idx="46279">
                  <c:v>147.87299999998001</c:v>
                </c:pt>
                <c:pt idx="46280">
                  <c:v>147.874273093092</c:v>
                </c:pt>
                <c:pt idx="46281">
                  <c:v>147.88264551404899</c:v>
                </c:pt>
                <c:pt idx="46282">
                  <c:v>147.89313748275401</c:v>
                </c:pt>
                <c:pt idx="46283">
                  <c:v>147.90148729067201</c:v>
                </c:pt>
                <c:pt idx="46284">
                  <c:v>147.906540000039</c:v>
                </c:pt>
                <c:pt idx="46285">
                  <c:v>147.91662343208199</c:v>
                </c:pt>
                <c:pt idx="46286">
                  <c:v>147.93183082688699</c:v>
                </c:pt>
                <c:pt idx="46287">
                  <c:v>147.948991335236</c:v>
                </c:pt>
                <c:pt idx="46288">
                  <c:v>147.97068206780901</c:v>
                </c:pt>
                <c:pt idx="46289">
                  <c:v>147.99506423834501</c:v>
                </c:pt>
                <c:pt idx="46290">
                  <c:v>148.015722955792</c:v>
                </c:pt>
                <c:pt idx="46291">
                  <c:v>148.03847729260599</c:v>
                </c:pt>
                <c:pt idx="46292">
                  <c:v>148.06520163309</c:v>
                </c:pt>
                <c:pt idx="46293">
                  <c:v>148.08941621787</c:v>
                </c:pt>
                <c:pt idx="46294">
                  <c:v>148.11191281494999</c:v>
                </c:pt>
                <c:pt idx="46295">
                  <c:v>148.12839769962699</c:v>
                </c:pt>
                <c:pt idx="46296">
                  <c:v>148.13975999999701</c:v>
                </c:pt>
                <c:pt idx="46297">
                  <c:v>148.14982955365801</c:v>
                </c:pt>
                <c:pt idx="46298">
                  <c:v>148.15438134855501</c:v>
                </c:pt>
                <c:pt idx="46299">
                  <c:v>148.15645506067</c:v>
                </c:pt>
                <c:pt idx="46300">
                  <c:v>148.153987845524</c:v>
                </c:pt>
                <c:pt idx="46301">
                  <c:v>148.149909305428</c:v>
                </c:pt>
                <c:pt idx="46302">
                  <c:v>148.147014745473</c:v>
                </c:pt>
                <c:pt idx="46303">
                  <c:v>148.145190893338</c:v>
                </c:pt>
                <c:pt idx="46304">
                  <c:v>148.144024993063</c:v>
                </c:pt>
                <c:pt idx="46305">
                  <c:v>148.146809749054</c:v>
                </c:pt>
                <c:pt idx="46306">
                  <c:v>148.153452441707</c:v>
                </c:pt>
                <c:pt idx="46307">
                  <c:v>148.16343959423901</c:v>
                </c:pt>
                <c:pt idx="46308">
                  <c:v>148.16611325580701</c:v>
                </c:pt>
                <c:pt idx="46309">
                  <c:v>148.16204999996901</c:v>
                </c:pt>
                <c:pt idx="46310">
                  <c:v>148.15522636897401</c:v>
                </c:pt>
                <c:pt idx="46311">
                  <c:v>148.14152196057299</c:v>
                </c:pt>
                <c:pt idx="46312">
                  <c:v>148.12198194598099</c:v>
                </c:pt>
                <c:pt idx="46313">
                  <c:v>148.10236196935699</c:v>
                </c:pt>
                <c:pt idx="46314">
                  <c:v>148.08479534114099</c:v>
                </c:pt>
                <c:pt idx="46315">
                  <c:v>148.07050129907401</c:v>
                </c:pt>
                <c:pt idx="46316">
                  <c:v>148.05789498154499</c:v>
                </c:pt>
                <c:pt idx="46317">
                  <c:v>148.050664006533</c:v>
                </c:pt>
                <c:pt idx="46318">
                  <c:v>148.052268392277</c:v>
                </c:pt>
                <c:pt idx="46319">
                  <c:v>148.05381404691701</c:v>
                </c:pt>
                <c:pt idx="46320">
                  <c:v>148.05223127740999</c:v>
                </c:pt>
                <c:pt idx="46321">
                  <c:v>148.04813638478001</c:v>
                </c:pt>
                <c:pt idx="46322">
                  <c:v>148.04495000001</c:v>
                </c:pt>
                <c:pt idx="46323">
                  <c:v>148.04059531379201</c:v>
                </c:pt>
                <c:pt idx="46324">
                  <c:v>148.03528643936201</c:v>
                </c:pt>
                <c:pt idx="46325">
                  <c:v>148.02269027571501</c:v>
                </c:pt>
                <c:pt idx="46326">
                  <c:v>148.00910092727699</c:v>
                </c:pt>
                <c:pt idx="46327">
                  <c:v>148.011550416234</c:v>
                </c:pt>
                <c:pt idx="46328">
                  <c:v>148.014092764693</c:v>
                </c:pt>
                <c:pt idx="46329">
                  <c:v>148.01623585466101</c:v>
                </c:pt>
                <c:pt idx="46330">
                  <c:v>148.01154798797199</c:v>
                </c:pt>
                <c:pt idx="46331">
                  <c:v>148.00921366308401</c:v>
                </c:pt>
                <c:pt idx="46332">
                  <c:v>148.004385183073</c:v>
                </c:pt>
                <c:pt idx="46333">
                  <c:v>147.993656875661</c:v>
                </c:pt>
                <c:pt idx="46334">
                  <c:v>147.988050000014</c:v>
                </c:pt>
                <c:pt idx="46335">
                  <c:v>147.98264924949399</c:v>
                </c:pt>
                <c:pt idx="46336">
                  <c:v>147.97107396553599</c:v>
                </c:pt>
                <c:pt idx="46337">
                  <c:v>147.96192636767401</c:v>
                </c:pt>
                <c:pt idx="46338">
                  <c:v>147.95796189476201</c:v>
                </c:pt>
                <c:pt idx="46339">
                  <c:v>147.95859258125</c:v>
                </c:pt>
                <c:pt idx="46340">
                  <c:v>147.96324530843</c:v>
                </c:pt>
                <c:pt idx="46341">
                  <c:v>147.97090640177501</c:v>
                </c:pt>
                <c:pt idx="46342">
                  <c:v>147.97785211990899</c:v>
                </c:pt>
                <c:pt idx="46343">
                  <c:v>147.98938575468401</c:v>
                </c:pt>
                <c:pt idx="46344">
                  <c:v>148.004016860771</c:v>
                </c:pt>
                <c:pt idx="46345">
                  <c:v>148.01224533288499</c:v>
                </c:pt>
                <c:pt idx="46346">
                  <c:v>148.01768000003599</c:v>
                </c:pt>
                <c:pt idx="46347">
                  <c:v>148.02792176726601</c:v>
                </c:pt>
                <c:pt idx="46348">
                  <c:v>148.05036772654</c:v>
                </c:pt>
                <c:pt idx="46349">
                  <c:v>148.058561547756</c:v>
                </c:pt>
                <c:pt idx="46350">
                  <c:v>148.06308934878601</c:v>
                </c:pt>
                <c:pt idx="46351">
                  <c:v>148.063608588102</c:v>
                </c:pt>
                <c:pt idx="46352">
                  <c:v>148.06195878302901</c:v>
                </c:pt>
                <c:pt idx="46353">
                  <c:v>148.061623730322</c:v>
                </c:pt>
                <c:pt idx="46354">
                  <c:v>148.06094607775</c:v>
                </c:pt>
                <c:pt idx="46355">
                  <c:v>148.05810096399301</c:v>
                </c:pt>
                <c:pt idx="46356">
                  <c:v>148.06138997980599</c:v>
                </c:pt>
                <c:pt idx="46357">
                  <c:v>148.062493156855</c:v>
                </c:pt>
                <c:pt idx="46358">
                  <c:v>148.05660113802401</c:v>
                </c:pt>
                <c:pt idx="46359">
                  <c:v>148.04940964390801</c:v>
                </c:pt>
                <c:pt idx="46360">
                  <c:v>148.041924063138</c:v>
                </c:pt>
                <c:pt idx="46361">
                  <c:v>148.03313620365901</c:v>
                </c:pt>
                <c:pt idx="46362">
                  <c:v>148.02680129315101</c:v>
                </c:pt>
                <c:pt idx="46363">
                  <c:v>148.02980651675799</c:v>
                </c:pt>
                <c:pt idx="46364">
                  <c:v>148.034220120199</c:v>
                </c:pt>
                <c:pt idx="46365">
                  <c:v>148.03972895723501</c:v>
                </c:pt>
                <c:pt idx="46366">
                  <c:v>148.045741869952</c:v>
                </c:pt>
                <c:pt idx="46367">
                  <c:v>148.04817551231201</c:v>
                </c:pt>
                <c:pt idx="46368">
                  <c:v>148.04474999993599</c:v>
                </c:pt>
                <c:pt idx="46369">
                  <c:v>148.038213280223</c:v>
                </c:pt>
                <c:pt idx="46370">
                  <c:v>148.02993829433299</c:v>
                </c:pt>
                <c:pt idx="46371">
                  <c:v>148.02497082268499</c:v>
                </c:pt>
                <c:pt idx="46372">
                  <c:v>148.02470746818599</c:v>
                </c:pt>
                <c:pt idx="46373">
                  <c:v>148.02342886516701</c:v>
                </c:pt>
                <c:pt idx="46374">
                  <c:v>148.017284708152</c:v>
                </c:pt>
                <c:pt idx="46375">
                  <c:v>148.01115950679099</c:v>
                </c:pt>
                <c:pt idx="46376">
                  <c:v>148.00450719002399</c:v>
                </c:pt>
                <c:pt idx="46377">
                  <c:v>147.99391170625401</c:v>
                </c:pt>
                <c:pt idx="46378">
                  <c:v>147.979899999981</c:v>
                </c:pt>
                <c:pt idx="46379">
                  <c:v>147.9727507696</c:v>
                </c:pt>
                <c:pt idx="46380">
                  <c:v>147.969815122634</c:v>
                </c:pt>
                <c:pt idx="46381">
                  <c:v>147.96836480297199</c:v>
                </c:pt>
                <c:pt idx="46382">
                  <c:v>147.96526598114599</c:v>
                </c:pt>
                <c:pt idx="46383">
                  <c:v>147.95840562625401</c:v>
                </c:pt>
                <c:pt idx="46384">
                  <c:v>147.947532817694</c:v>
                </c:pt>
                <c:pt idx="46385">
                  <c:v>147.934307401132</c:v>
                </c:pt>
                <c:pt idx="46386">
                  <c:v>147.92393000003599</c:v>
                </c:pt>
                <c:pt idx="46387">
                  <c:v>147.92212498767401</c:v>
                </c:pt>
                <c:pt idx="46388">
                  <c:v>147.91504912792999</c:v>
                </c:pt>
                <c:pt idx="46389">
                  <c:v>147.91431433730801</c:v>
                </c:pt>
                <c:pt idx="46390">
                  <c:v>147.91826507117199</c:v>
                </c:pt>
                <c:pt idx="46391">
                  <c:v>147.93035518308599</c:v>
                </c:pt>
                <c:pt idx="46392">
                  <c:v>147.941700000016</c:v>
                </c:pt>
                <c:pt idx="46393">
                  <c:v>147.949413795586</c:v>
                </c:pt>
                <c:pt idx="46394">
                  <c:v>147.9583077245</c:v>
                </c:pt>
                <c:pt idx="46395">
                  <c:v>147.96865824157501</c:v>
                </c:pt>
                <c:pt idx="46396">
                  <c:v>147.978048313941</c:v>
                </c:pt>
                <c:pt idx="46397">
                  <c:v>147.98626683312901</c:v>
                </c:pt>
                <c:pt idx="46398">
                  <c:v>147.99428500215299</c:v>
                </c:pt>
                <c:pt idx="46399">
                  <c:v>148.00202934963201</c:v>
                </c:pt>
                <c:pt idx="46400">
                  <c:v>148.008758500299</c:v>
                </c:pt>
                <c:pt idx="46401">
                  <c:v>148.01401875202501</c:v>
                </c:pt>
                <c:pt idx="46402">
                  <c:v>148.018665315498</c:v>
                </c:pt>
                <c:pt idx="46403">
                  <c:v>148.026791469171</c:v>
                </c:pt>
                <c:pt idx="46404">
                  <c:v>148.03489028154999</c:v>
                </c:pt>
                <c:pt idx="46405">
                  <c:v>148.04441848036399</c:v>
                </c:pt>
                <c:pt idx="46406">
                  <c:v>148.05625670659199</c:v>
                </c:pt>
                <c:pt idx="46407">
                  <c:v>148.06645817377699</c:v>
                </c:pt>
                <c:pt idx="46408">
                  <c:v>148.076943259784</c:v>
                </c:pt>
                <c:pt idx="46409">
                  <c:v>148.08779189807299</c:v>
                </c:pt>
                <c:pt idx="46410">
                  <c:v>148.09107987628499</c:v>
                </c:pt>
                <c:pt idx="46411">
                  <c:v>148.087693661282</c:v>
                </c:pt>
                <c:pt idx="46412">
                  <c:v>148.076899889956</c:v>
                </c:pt>
                <c:pt idx="46413">
                  <c:v>148.06655068751999</c:v>
                </c:pt>
                <c:pt idx="46414">
                  <c:v>148.05959577943</c:v>
                </c:pt>
                <c:pt idx="46415">
                  <c:v>148.05162645748001</c:v>
                </c:pt>
                <c:pt idx="46416">
                  <c:v>148.035045240518</c:v>
                </c:pt>
                <c:pt idx="46417">
                  <c:v>148.012324414083</c:v>
                </c:pt>
                <c:pt idx="46418">
                  <c:v>147.997889115432</c:v>
                </c:pt>
                <c:pt idx="46419">
                  <c:v>147.988893381374</c:v>
                </c:pt>
                <c:pt idx="46420">
                  <c:v>147.97957974775201</c:v>
                </c:pt>
                <c:pt idx="46421">
                  <c:v>147.973479999994</c:v>
                </c:pt>
                <c:pt idx="46422">
                  <c:v>147.97081584978201</c:v>
                </c:pt>
                <c:pt idx="46423">
                  <c:v>147.96695180001501</c:v>
                </c:pt>
                <c:pt idx="46424">
                  <c:v>147.96256525398999</c:v>
                </c:pt>
                <c:pt idx="46425">
                  <c:v>147.96541882416801</c:v>
                </c:pt>
                <c:pt idx="46426">
                  <c:v>147.971802074523</c:v>
                </c:pt>
                <c:pt idx="46427">
                  <c:v>147.978892171148</c:v>
                </c:pt>
                <c:pt idx="46428">
                  <c:v>147.98547168097801</c:v>
                </c:pt>
                <c:pt idx="46429">
                  <c:v>147.98943701038499</c:v>
                </c:pt>
                <c:pt idx="46430">
                  <c:v>147.99436494947901</c:v>
                </c:pt>
                <c:pt idx="46431">
                  <c:v>147.99707147236501</c:v>
                </c:pt>
                <c:pt idx="46432">
                  <c:v>147.997097387011</c:v>
                </c:pt>
                <c:pt idx="46433">
                  <c:v>147.993030000012</c:v>
                </c:pt>
                <c:pt idx="46434">
                  <c:v>147.99695003620701</c:v>
                </c:pt>
                <c:pt idx="46435">
                  <c:v>148.00577838114</c:v>
                </c:pt>
                <c:pt idx="46436">
                  <c:v>148.01924795274601</c:v>
                </c:pt>
                <c:pt idx="46437">
                  <c:v>148.03074287269899</c:v>
                </c:pt>
                <c:pt idx="46438">
                  <c:v>148.040796496512</c:v>
                </c:pt>
                <c:pt idx="46439">
                  <c:v>148.05046468796499</c:v>
                </c:pt>
                <c:pt idx="46440">
                  <c:v>148.059140110312</c:v>
                </c:pt>
                <c:pt idx="46441">
                  <c:v>148.06840916899</c:v>
                </c:pt>
                <c:pt idx="46442">
                  <c:v>148.08123136826401</c:v>
                </c:pt>
                <c:pt idx="46443">
                  <c:v>148.08579205721301</c:v>
                </c:pt>
                <c:pt idx="46444">
                  <c:v>148.08817999997299</c:v>
                </c:pt>
                <c:pt idx="46445">
                  <c:v>148.08557032617401</c:v>
                </c:pt>
                <c:pt idx="46446">
                  <c:v>148.08043237576001</c:v>
                </c:pt>
                <c:pt idx="46447">
                  <c:v>148.07433839021601</c:v>
                </c:pt>
                <c:pt idx="46448">
                  <c:v>148.06943044541799</c:v>
                </c:pt>
                <c:pt idx="46449">
                  <c:v>148.05759267233199</c:v>
                </c:pt>
                <c:pt idx="46450">
                  <c:v>148.04634419621101</c:v>
                </c:pt>
                <c:pt idx="46451">
                  <c:v>148.04446858306201</c:v>
                </c:pt>
                <c:pt idx="46452">
                  <c:v>148.0412424589</c:v>
                </c:pt>
                <c:pt idx="46453">
                  <c:v>148.042155854051</c:v>
                </c:pt>
                <c:pt idx="46454">
                  <c:v>148.038263493952</c:v>
                </c:pt>
                <c:pt idx="46455">
                  <c:v>148.03206999999</c:v>
                </c:pt>
                <c:pt idx="46456">
                  <c:v>148.017544273835</c:v>
                </c:pt>
                <c:pt idx="46457">
                  <c:v>148.00440197092601</c:v>
                </c:pt>
                <c:pt idx="46458">
                  <c:v>147.98813551667499</c:v>
                </c:pt>
                <c:pt idx="46459">
                  <c:v>147.96874347075601</c:v>
                </c:pt>
                <c:pt idx="46460">
                  <c:v>147.94470199129401</c:v>
                </c:pt>
                <c:pt idx="46461">
                  <c:v>147.92512619844899</c:v>
                </c:pt>
                <c:pt idx="46462">
                  <c:v>147.910763143655</c:v>
                </c:pt>
                <c:pt idx="46463">
                  <c:v>147.899079666837</c:v>
                </c:pt>
                <c:pt idx="46464">
                  <c:v>147.89403389282501</c:v>
                </c:pt>
                <c:pt idx="46465">
                  <c:v>147.89001141035999</c:v>
                </c:pt>
                <c:pt idx="46466">
                  <c:v>147.884772116021</c:v>
                </c:pt>
                <c:pt idx="46467">
                  <c:v>147.87615497195199</c:v>
                </c:pt>
                <c:pt idx="46468">
                  <c:v>147.868357998688</c:v>
                </c:pt>
                <c:pt idx="46469">
                  <c:v>147.863822729069</c:v>
                </c:pt>
                <c:pt idx="46470">
                  <c:v>147.86294780554101</c:v>
                </c:pt>
                <c:pt idx="46471">
                  <c:v>147.861493083661</c:v>
                </c:pt>
                <c:pt idx="46472">
                  <c:v>147.865648307866</c:v>
                </c:pt>
                <c:pt idx="46473">
                  <c:v>147.88239376680301</c:v>
                </c:pt>
                <c:pt idx="46474">
                  <c:v>147.89547300004401</c:v>
                </c:pt>
                <c:pt idx="46475">
                  <c:v>147.91097976231501</c:v>
                </c:pt>
                <c:pt idx="46476">
                  <c:v>147.92560222838799</c:v>
                </c:pt>
                <c:pt idx="46477">
                  <c:v>147.93956913912101</c:v>
                </c:pt>
                <c:pt idx="46478">
                  <c:v>147.95165848926899</c:v>
                </c:pt>
                <c:pt idx="46479">
                  <c:v>147.96265066944201</c:v>
                </c:pt>
                <c:pt idx="46480">
                  <c:v>147.975305703461</c:v>
                </c:pt>
                <c:pt idx="46481">
                  <c:v>147.984137722453</c:v>
                </c:pt>
                <c:pt idx="46482">
                  <c:v>147.98946656483901</c:v>
                </c:pt>
                <c:pt idx="46483">
                  <c:v>147.990424945489</c:v>
                </c:pt>
                <c:pt idx="46484">
                  <c:v>147.99411000002399</c:v>
                </c:pt>
                <c:pt idx="46485">
                  <c:v>147.99411000001899</c:v>
                </c:pt>
                <c:pt idx="46486">
                  <c:v>147.986902245625</c:v>
                </c:pt>
                <c:pt idx="46487">
                  <c:v>147.98432999994299</c:v>
                </c:pt>
                <c:pt idx="46488">
                  <c:v>147.97754969570599</c:v>
                </c:pt>
                <c:pt idx="46489">
                  <c:v>147.96926866623599</c:v>
                </c:pt>
                <c:pt idx="46490">
                  <c:v>147.963762537842</c:v>
                </c:pt>
                <c:pt idx="46491">
                  <c:v>147.957277463444</c:v>
                </c:pt>
                <c:pt idx="46492">
                  <c:v>147.946656717168</c:v>
                </c:pt>
                <c:pt idx="46493">
                  <c:v>147.93353214992399</c:v>
                </c:pt>
                <c:pt idx="46494">
                  <c:v>147.91988448590899</c:v>
                </c:pt>
                <c:pt idx="46495">
                  <c:v>147.90383227909001</c:v>
                </c:pt>
                <c:pt idx="46496">
                  <c:v>147.89155999995299</c:v>
                </c:pt>
                <c:pt idx="46497">
                  <c:v>147.885955016634</c:v>
                </c:pt>
                <c:pt idx="46498">
                  <c:v>147.877002941467</c:v>
                </c:pt>
                <c:pt idx="46499">
                  <c:v>147.86881710566101</c:v>
                </c:pt>
                <c:pt idx="46500">
                  <c:v>147.86614853311301</c:v>
                </c:pt>
                <c:pt idx="46501">
                  <c:v>147.86671150948999</c:v>
                </c:pt>
                <c:pt idx="46502">
                  <c:v>147.86536179042201</c:v>
                </c:pt>
                <c:pt idx="46503">
                  <c:v>147.86376159218599</c:v>
                </c:pt>
                <c:pt idx="46504">
                  <c:v>147.864534883483</c:v>
                </c:pt>
                <c:pt idx="46505">
                  <c:v>147.86641377151099</c:v>
                </c:pt>
                <c:pt idx="46506">
                  <c:v>147.86384476862301</c:v>
                </c:pt>
                <c:pt idx="46507">
                  <c:v>147.86827780625501</c:v>
                </c:pt>
                <c:pt idx="46508">
                  <c:v>147.87811650621799</c:v>
                </c:pt>
                <c:pt idx="46509">
                  <c:v>147.89103999997201</c:v>
                </c:pt>
                <c:pt idx="46510">
                  <c:v>147.909941271892</c:v>
                </c:pt>
                <c:pt idx="46511">
                  <c:v>147.931092785277</c:v>
                </c:pt>
                <c:pt idx="46512">
                  <c:v>147.94809583716699</c:v>
                </c:pt>
                <c:pt idx="46513">
                  <c:v>147.95489247554801</c:v>
                </c:pt>
                <c:pt idx="46514">
                  <c:v>147.95655686500501</c:v>
                </c:pt>
                <c:pt idx="46515">
                  <c:v>147.95384205091801</c:v>
                </c:pt>
                <c:pt idx="46516">
                  <c:v>147.94972985621001</c:v>
                </c:pt>
                <c:pt idx="46517">
                  <c:v>147.94619693628101</c:v>
                </c:pt>
                <c:pt idx="46518">
                  <c:v>147.940570019462</c:v>
                </c:pt>
                <c:pt idx="46519">
                  <c:v>147.934025103756</c:v>
                </c:pt>
                <c:pt idx="46520">
                  <c:v>147.92549107212</c:v>
                </c:pt>
                <c:pt idx="46521">
                  <c:v>147.91676927325901</c:v>
                </c:pt>
                <c:pt idx="46522">
                  <c:v>147.905295114479</c:v>
                </c:pt>
                <c:pt idx="46523">
                  <c:v>147.892410000018</c:v>
                </c:pt>
                <c:pt idx="46524">
                  <c:v>147.87993244686899</c:v>
                </c:pt>
                <c:pt idx="46525">
                  <c:v>147.86713079838299</c:v>
                </c:pt>
                <c:pt idx="46526">
                  <c:v>147.853247217845</c:v>
                </c:pt>
                <c:pt idx="46527">
                  <c:v>147.84220767745899</c:v>
                </c:pt>
                <c:pt idx="46528">
                  <c:v>147.837599886725</c:v>
                </c:pt>
                <c:pt idx="46529">
                  <c:v>147.83926735051901</c:v>
                </c:pt>
                <c:pt idx="46530">
                  <c:v>147.84581129863699</c:v>
                </c:pt>
                <c:pt idx="46531">
                  <c:v>147.85409711495799</c:v>
                </c:pt>
                <c:pt idx="46532">
                  <c:v>147.86195339575301</c:v>
                </c:pt>
                <c:pt idx="46533">
                  <c:v>147.871067070707</c:v>
                </c:pt>
                <c:pt idx="46534">
                  <c:v>147.87890710882201</c:v>
                </c:pt>
                <c:pt idx="46535">
                  <c:v>147.88351040896899</c:v>
                </c:pt>
                <c:pt idx="46536">
                  <c:v>147.89060377609701</c:v>
                </c:pt>
                <c:pt idx="46537">
                  <c:v>147.882573613679</c:v>
                </c:pt>
                <c:pt idx="46538">
                  <c:v>147.875609999989</c:v>
                </c:pt>
                <c:pt idx="46539">
                  <c:v>147.86924036033901</c:v>
                </c:pt>
                <c:pt idx="46540">
                  <c:v>147.86321645178401</c:v>
                </c:pt>
                <c:pt idx="46541">
                  <c:v>147.85993492562801</c:v>
                </c:pt>
                <c:pt idx="46542">
                  <c:v>147.8628174689</c:v>
                </c:pt>
                <c:pt idx="46543">
                  <c:v>147.86952896661199</c:v>
                </c:pt>
                <c:pt idx="46544">
                  <c:v>147.877215144941</c:v>
                </c:pt>
                <c:pt idx="46545">
                  <c:v>147.888807578079</c:v>
                </c:pt>
                <c:pt idx="46546">
                  <c:v>147.90132942004101</c:v>
                </c:pt>
                <c:pt idx="46547">
                  <c:v>147.91220113163399</c:v>
                </c:pt>
                <c:pt idx="46548">
                  <c:v>147.91955147998101</c:v>
                </c:pt>
                <c:pt idx="46549">
                  <c:v>147.92713134257099</c:v>
                </c:pt>
                <c:pt idx="46550">
                  <c:v>147.93182849175801</c:v>
                </c:pt>
                <c:pt idx="46551">
                  <c:v>147.930475626461</c:v>
                </c:pt>
                <c:pt idx="46552">
                  <c:v>147.93244883055499</c:v>
                </c:pt>
                <c:pt idx="46553">
                  <c:v>147.93185000001699</c:v>
                </c:pt>
                <c:pt idx="46554">
                  <c:v>147.934950262619</c:v>
                </c:pt>
                <c:pt idx="46555">
                  <c:v>147.936003007045</c:v>
                </c:pt>
                <c:pt idx="46556">
                  <c:v>147.93896662957599</c:v>
                </c:pt>
                <c:pt idx="46557">
                  <c:v>147.94409820874799</c:v>
                </c:pt>
                <c:pt idx="46558">
                  <c:v>147.95416630835601</c:v>
                </c:pt>
                <c:pt idx="46559">
                  <c:v>147.968140813383</c:v>
                </c:pt>
                <c:pt idx="46560">
                  <c:v>147.97454903278799</c:v>
                </c:pt>
                <c:pt idx="46561">
                  <c:v>147.971312316926</c:v>
                </c:pt>
                <c:pt idx="46562">
                  <c:v>147.965357206193</c:v>
                </c:pt>
                <c:pt idx="46563">
                  <c:v>147.96525742249901</c:v>
                </c:pt>
                <c:pt idx="46564">
                  <c:v>147.970695894442</c:v>
                </c:pt>
                <c:pt idx="46565">
                  <c:v>147.979681157519</c:v>
                </c:pt>
                <c:pt idx="46566">
                  <c:v>147.981617155306</c:v>
                </c:pt>
                <c:pt idx="46567">
                  <c:v>147.97925000002101</c:v>
                </c:pt>
                <c:pt idx="46568">
                  <c:v>147.984083053153</c:v>
                </c:pt>
                <c:pt idx="46569">
                  <c:v>147.99218746119001</c:v>
                </c:pt>
                <c:pt idx="46570">
                  <c:v>148.00193960986499</c:v>
                </c:pt>
                <c:pt idx="46571">
                  <c:v>148.01154157664999</c:v>
                </c:pt>
                <c:pt idx="46572">
                  <c:v>148.017705752278</c:v>
                </c:pt>
                <c:pt idx="46573">
                  <c:v>148.024433706303</c:v>
                </c:pt>
                <c:pt idx="46574">
                  <c:v>148.03383989961799</c:v>
                </c:pt>
                <c:pt idx="46575">
                  <c:v>148.04277871091</c:v>
                </c:pt>
                <c:pt idx="46576">
                  <c:v>148.05090226973499</c:v>
                </c:pt>
                <c:pt idx="46577">
                  <c:v>148.05861853157401</c:v>
                </c:pt>
                <c:pt idx="46578">
                  <c:v>148.061983023636</c:v>
                </c:pt>
                <c:pt idx="46579">
                  <c:v>148.06293986135699</c:v>
                </c:pt>
                <c:pt idx="46580">
                  <c:v>148.060989999979</c:v>
                </c:pt>
                <c:pt idx="46581">
                  <c:v>148.061155488662</c:v>
                </c:pt>
                <c:pt idx="46582">
                  <c:v>148.06574589284801</c:v>
                </c:pt>
                <c:pt idx="46583">
                  <c:v>148.07203389968001</c:v>
                </c:pt>
                <c:pt idx="46584">
                  <c:v>148.078539537057</c:v>
                </c:pt>
                <c:pt idx="46585">
                  <c:v>148.080558772123</c:v>
                </c:pt>
                <c:pt idx="46586">
                  <c:v>148.07410451999999</c:v>
                </c:pt>
                <c:pt idx="46587">
                  <c:v>148.06273894275901</c:v>
                </c:pt>
                <c:pt idx="46588">
                  <c:v>148.05381042299001</c:v>
                </c:pt>
                <c:pt idx="46589">
                  <c:v>148.044521359828</c:v>
                </c:pt>
                <c:pt idx="46590">
                  <c:v>148.026922472998</c:v>
                </c:pt>
                <c:pt idx="46591">
                  <c:v>148.01361179005499</c:v>
                </c:pt>
                <c:pt idx="46592">
                  <c:v>148.01270000001301</c:v>
                </c:pt>
                <c:pt idx="46593">
                  <c:v>148.01270000001401</c:v>
                </c:pt>
                <c:pt idx="46594">
                  <c:v>148.028235312655</c:v>
                </c:pt>
                <c:pt idx="46595">
                  <c:v>148.03098000001</c:v>
                </c:pt>
                <c:pt idx="46596">
                  <c:v>148.034753640757</c:v>
                </c:pt>
                <c:pt idx="46597">
                  <c:v>148.036986554267</c:v>
                </c:pt>
                <c:pt idx="46598">
                  <c:v>148.02889705013399</c:v>
                </c:pt>
                <c:pt idx="46599">
                  <c:v>148.02800978584099</c:v>
                </c:pt>
                <c:pt idx="46600">
                  <c:v>148.02672554204801</c:v>
                </c:pt>
                <c:pt idx="46601">
                  <c:v>148.02207949165501</c:v>
                </c:pt>
                <c:pt idx="46602">
                  <c:v>148.02116638865201</c:v>
                </c:pt>
                <c:pt idx="46603">
                  <c:v>148.02505756286101</c:v>
                </c:pt>
                <c:pt idx="46604">
                  <c:v>148.024218440602</c:v>
                </c:pt>
                <c:pt idx="46605">
                  <c:v>148.03146075432201</c:v>
                </c:pt>
                <c:pt idx="46606">
                  <c:v>148.02817635343999</c:v>
                </c:pt>
                <c:pt idx="46607">
                  <c:v>148.02728773924801</c:v>
                </c:pt>
                <c:pt idx="46608">
                  <c:v>148.02728346737999</c:v>
                </c:pt>
                <c:pt idx="46609">
                  <c:v>148.02705416892701</c:v>
                </c:pt>
                <c:pt idx="46610">
                  <c:v>148.03005698552801</c:v>
                </c:pt>
                <c:pt idx="46611">
                  <c:v>148.03329556883199</c:v>
                </c:pt>
                <c:pt idx="46612">
                  <c:v>148.03010363148101</c:v>
                </c:pt>
                <c:pt idx="46613">
                  <c:v>148.01728420192401</c:v>
                </c:pt>
                <c:pt idx="46614">
                  <c:v>148.002698521393</c:v>
                </c:pt>
                <c:pt idx="46615">
                  <c:v>147.993359999993</c:v>
                </c:pt>
                <c:pt idx="46616">
                  <c:v>147.98701212837099</c:v>
                </c:pt>
                <c:pt idx="46617">
                  <c:v>147.982585362088</c:v>
                </c:pt>
                <c:pt idx="46618">
                  <c:v>147.978651228134</c:v>
                </c:pt>
                <c:pt idx="46619">
                  <c:v>147.972033994264</c:v>
                </c:pt>
                <c:pt idx="46620">
                  <c:v>147.9668054373</c:v>
                </c:pt>
                <c:pt idx="46621">
                  <c:v>147.970901053539</c:v>
                </c:pt>
                <c:pt idx="46622">
                  <c:v>147.98106240488701</c:v>
                </c:pt>
                <c:pt idx="46623">
                  <c:v>147.985266038703</c:v>
                </c:pt>
                <c:pt idx="46624">
                  <c:v>147.98417999998301</c:v>
                </c:pt>
                <c:pt idx="46625">
                  <c:v>147.983785976013</c:v>
                </c:pt>
                <c:pt idx="46626">
                  <c:v>147.97696941808201</c:v>
                </c:pt>
                <c:pt idx="46627">
                  <c:v>147.97150798041599</c:v>
                </c:pt>
                <c:pt idx="46628">
                  <c:v>147.96542055304101</c:v>
                </c:pt>
                <c:pt idx="46629">
                  <c:v>147.96022474288199</c:v>
                </c:pt>
                <c:pt idx="46630">
                  <c:v>147.95311096280599</c:v>
                </c:pt>
                <c:pt idx="46631">
                  <c:v>147.94488778707401</c:v>
                </c:pt>
                <c:pt idx="46632">
                  <c:v>147.93654403272399</c:v>
                </c:pt>
                <c:pt idx="46633">
                  <c:v>147.93017313404201</c:v>
                </c:pt>
                <c:pt idx="46634">
                  <c:v>147.93155935188599</c:v>
                </c:pt>
                <c:pt idx="46635">
                  <c:v>147.939327762803</c:v>
                </c:pt>
                <c:pt idx="46636">
                  <c:v>147.945016316753</c:v>
                </c:pt>
                <c:pt idx="46637">
                  <c:v>147.96604999997101</c:v>
                </c:pt>
                <c:pt idx="46638">
                  <c:v>147.97460295990899</c:v>
                </c:pt>
                <c:pt idx="46639">
                  <c:v>147.98430174342801</c:v>
                </c:pt>
                <c:pt idx="46640">
                  <c:v>147.996097816885</c:v>
                </c:pt>
                <c:pt idx="46641">
                  <c:v>148.00947622240901</c:v>
                </c:pt>
                <c:pt idx="46642">
                  <c:v>148.02430924546499</c:v>
                </c:pt>
                <c:pt idx="46643">
                  <c:v>148.038222088916</c:v>
                </c:pt>
                <c:pt idx="46644">
                  <c:v>148.052676366253</c:v>
                </c:pt>
                <c:pt idx="46645">
                  <c:v>148.06264427212099</c:v>
                </c:pt>
                <c:pt idx="46646">
                  <c:v>148.07106889347099</c:v>
                </c:pt>
                <c:pt idx="46647">
                  <c:v>148.07677382166199</c:v>
                </c:pt>
                <c:pt idx="46648">
                  <c:v>148.08311610284801</c:v>
                </c:pt>
                <c:pt idx="46649">
                  <c:v>148.09273366981</c:v>
                </c:pt>
                <c:pt idx="46650">
                  <c:v>148.101440000038</c:v>
                </c:pt>
                <c:pt idx="46651">
                  <c:v>148.113936666418</c:v>
                </c:pt>
                <c:pt idx="46652">
                  <c:v>148.11740729706401</c:v>
                </c:pt>
                <c:pt idx="46653">
                  <c:v>148.11822120835299</c:v>
                </c:pt>
                <c:pt idx="46654">
                  <c:v>148.11082088075901</c:v>
                </c:pt>
                <c:pt idx="46655">
                  <c:v>148.093139200015</c:v>
                </c:pt>
                <c:pt idx="46656">
                  <c:v>148.074197937382</c:v>
                </c:pt>
                <c:pt idx="46657">
                  <c:v>148.06026547975799</c:v>
                </c:pt>
                <c:pt idx="46658">
                  <c:v>148.047001523414</c:v>
                </c:pt>
                <c:pt idx="46659">
                  <c:v>148.030756697469</c:v>
                </c:pt>
                <c:pt idx="46660">
                  <c:v>148.010740678112</c:v>
                </c:pt>
                <c:pt idx="46661">
                  <c:v>148.00159499218</c:v>
                </c:pt>
                <c:pt idx="46662">
                  <c:v>147.99496548385801</c:v>
                </c:pt>
                <c:pt idx="46663">
                  <c:v>147.990720495971</c:v>
                </c:pt>
                <c:pt idx="46664">
                  <c:v>147.98542999993799</c:v>
                </c:pt>
                <c:pt idx="46665">
                  <c:v>147.98072701342201</c:v>
                </c:pt>
                <c:pt idx="46666">
                  <c:v>147.97080313548099</c:v>
                </c:pt>
                <c:pt idx="46667">
                  <c:v>147.967577241079</c:v>
                </c:pt>
                <c:pt idx="46668">
                  <c:v>147.96482640954801</c:v>
                </c:pt>
                <c:pt idx="46669">
                  <c:v>147.965175131065</c:v>
                </c:pt>
                <c:pt idx="46670">
                  <c:v>147.96880150502199</c:v>
                </c:pt>
                <c:pt idx="46671">
                  <c:v>147.973430419701</c:v>
                </c:pt>
                <c:pt idx="46672">
                  <c:v>147.987848674247</c:v>
                </c:pt>
                <c:pt idx="46673">
                  <c:v>148.00685379982801</c:v>
                </c:pt>
                <c:pt idx="46674">
                  <c:v>148.025974195185</c:v>
                </c:pt>
                <c:pt idx="46675">
                  <c:v>148.03942076947399</c:v>
                </c:pt>
                <c:pt idx="46676">
                  <c:v>148.05314326968499</c:v>
                </c:pt>
                <c:pt idx="46677">
                  <c:v>148.06753610308201</c:v>
                </c:pt>
                <c:pt idx="46678">
                  <c:v>148.07813000000999</c:v>
                </c:pt>
                <c:pt idx="46679">
                  <c:v>148.090485072017</c:v>
                </c:pt>
                <c:pt idx="46680">
                  <c:v>148.107228479475</c:v>
                </c:pt>
                <c:pt idx="46681">
                  <c:v>148.117453322887</c:v>
                </c:pt>
                <c:pt idx="46682">
                  <c:v>148.125907076288</c:v>
                </c:pt>
                <c:pt idx="46683">
                  <c:v>148.134242578932</c:v>
                </c:pt>
                <c:pt idx="46684">
                  <c:v>148.13912996095101</c:v>
                </c:pt>
                <c:pt idx="46685">
                  <c:v>148.13826318038599</c:v>
                </c:pt>
                <c:pt idx="46686">
                  <c:v>148.13978343355899</c:v>
                </c:pt>
                <c:pt idx="46687">
                  <c:v>148.14934706819599</c:v>
                </c:pt>
                <c:pt idx="46688">
                  <c:v>148.15544528686701</c:v>
                </c:pt>
                <c:pt idx="46689">
                  <c:v>148.15752999997699</c:v>
                </c:pt>
                <c:pt idx="46690">
                  <c:v>148.15378876980799</c:v>
                </c:pt>
                <c:pt idx="46691">
                  <c:v>148.148112728819</c:v>
                </c:pt>
                <c:pt idx="46692">
                  <c:v>148.143592470599</c:v>
                </c:pt>
                <c:pt idx="46693">
                  <c:v>148.14066240015401</c:v>
                </c:pt>
                <c:pt idx="46694">
                  <c:v>148.13920749275201</c:v>
                </c:pt>
                <c:pt idx="46695">
                  <c:v>148.13854787163601</c:v>
                </c:pt>
                <c:pt idx="46696">
                  <c:v>148.13652325264499</c:v>
                </c:pt>
                <c:pt idx="46697">
                  <c:v>148.13501642365401</c:v>
                </c:pt>
                <c:pt idx="46698">
                  <c:v>148.13768985193599</c:v>
                </c:pt>
                <c:pt idx="46699">
                  <c:v>148.14031559169399</c:v>
                </c:pt>
                <c:pt idx="46700">
                  <c:v>148.13968000001901</c:v>
                </c:pt>
                <c:pt idx="46701">
                  <c:v>148.13968000001901</c:v>
                </c:pt>
                <c:pt idx="46702">
                  <c:v>148.13737379099001</c:v>
                </c:pt>
                <c:pt idx="46703">
                  <c:v>148.13554175630901</c:v>
                </c:pt>
                <c:pt idx="46704">
                  <c:v>148.13745609958599</c:v>
                </c:pt>
                <c:pt idx="46705">
                  <c:v>148.14341086017899</c:v>
                </c:pt>
                <c:pt idx="46706">
                  <c:v>148.147655527018</c:v>
                </c:pt>
                <c:pt idx="46707">
                  <c:v>148.14770224798599</c:v>
                </c:pt>
                <c:pt idx="46708">
                  <c:v>148.14656372497299</c:v>
                </c:pt>
                <c:pt idx="46709">
                  <c:v>148.142824722059</c:v>
                </c:pt>
                <c:pt idx="46710">
                  <c:v>148.13829335221499</c:v>
                </c:pt>
                <c:pt idx="46711">
                  <c:v>148.13862350081001</c:v>
                </c:pt>
                <c:pt idx="46712">
                  <c:v>148.13892999994999</c:v>
                </c:pt>
                <c:pt idx="46713">
                  <c:v>148.14449777345601</c:v>
                </c:pt>
                <c:pt idx="46714">
                  <c:v>148.14945531545899</c:v>
                </c:pt>
                <c:pt idx="46715">
                  <c:v>148.15324732482901</c:v>
                </c:pt>
                <c:pt idx="46716">
                  <c:v>148.152502254929</c:v>
                </c:pt>
                <c:pt idx="46717">
                  <c:v>148.14741211594401</c:v>
                </c:pt>
                <c:pt idx="46718">
                  <c:v>148.139892097391</c:v>
                </c:pt>
                <c:pt idx="46719">
                  <c:v>148.129385520347</c:v>
                </c:pt>
                <c:pt idx="46720">
                  <c:v>148.119363512934</c:v>
                </c:pt>
                <c:pt idx="46721">
                  <c:v>148.11152865401701</c:v>
                </c:pt>
                <c:pt idx="46722">
                  <c:v>148.10178125798799</c:v>
                </c:pt>
                <c:pt idx="46723">
                  <c:v>148.08749657216299</c:v>
                </c:pt>
                <c:pt idx="46724">
                  <c:v>148.07388000002899</c:v>
                </c:pt>
                <c:pt idx="46725">
                  <c:v>148.06205162931499</c:v>
                </c:pt>
                <c:pt idx="46726">
                  <c:v>148.05366136806899</c:v>
                </c:pt>
                <c:pt idx="46727">
                  <c:v>148.044839192794</c:v>
                </c:pt>
                <c:pt idx="46728">
                  <c:v>148.041186776611</c:v>
                </c:pt>
                <c:pt idx="46729">
                  <c:v>148.04087101976799</c:v>
                </c:pt>
                <c:pt idx="46730">
                  <c:v>148.03884704969201</c:v>
                </c:pt>
                <c:pt idx="46731">
                  <c:v>148.03620002465601</c:v>
                </c:pt>
                <c:pt idx="46732">
                  <c:v>148.03093737531299</c:v>
                </c:pt>
                <c:pt idx="46733">
                  <c:v>148.02631053443801</c:v>
                </c:pt>
                <c:pt idx="46734">
                  <c:v>148.023571779604</c:v>
                </c:pt>
                <c:pt idx="46735">
                  <c:v>148.019594960235</c:v>
                </c:pt>
                <c:pt idx="46736">
                  <c:v>148.00906401278399</c:v>
                </c:pt>
                <c:pt idx="46737">
                  <c:v>148.00564999998301</c:v>
                </c:pt>
                <c:pt idx="46738">
                  <c:v>148.00738432485301</c:v>
                </c:pt>
                <c:pt idx="46739">
                  <c:v>148.013354408927</c:v>
                </c:pt>
                <c:pt idx="46740">
                  <c:v>148.02220580518301</c:v>
                </c:pt>
                <c:pt idx="46741">
                  <c:v>148.03191467414399</c:v>
                </c:pt>
                <c:pt idx="46742">
                  <c:v>148.04131422971901</c:v>
                </c:pt>
                <c:pt idx="46743">
                  <c:v>148.04965829043201</c:v>
                </c:pt>
                <c:pt idx="46744">
                  <c:v>148.05632482675799</c:v>
                </c:pt>
                <c:pt idx="46745">
                  <c:v>148.06110915539</c:v>
                </c:pt>
                <c:pt idx="46746">
                  <c:v>148.06114977228799</c:v>
                </c:pt>
                <c:pt idx="46747">
                  <c:v>148.063376123295</c:v>
                </c:pt>
                <c:pt idx="46748">
                  <c:v>148.06126000003201</c:v>
                </c:pt>
                <c:pt idx="46749">
                  <c:v>148.05743368426599</c:v>
                </c:pt>
                <c:pt idx="46750">
                  <c:v>148.055713219187</c:v>
                </c:pt>
                <c:pt idx="46751">
                  <c:v>148.054314083067</c:v>
                </c:pt>
                <c:pt idx="46752">
                  <c:v>148.050223119469</c:v>
                </c:pt>
                <c:pt idx="46753">
                  <c:v>148.04206740173399</c:v>
                </c:pt>
                <c:pt idx="46754">
                  <c:v>148.03554164322099</c:v>
                </c:pt>
                <c:pt idx="46755">
                  <c:v>148.03847696736699</c:v>
                </c:pt>
                <c:pt idx="46756">
                  <c:v>148.042025016965</c:v>
                </c:pt>
                <c:pt idx="46757">
                  <c:v>148.046333278866</c:v>
                </c:pt>
                <c:pt idx="46758">
                  <c:v>148.05213583435699</c:v>
                </c:pt>
                <c:pt idx="46759">
                  <c:v>148.05933999998601</c:v>
                </c:pt>
                <c:pt idx="46760">
                  <c:v>148.061294173314</c:v>
                </c:pt>
                <c:pt idx="46761">
                  <c:v>148.067070190252</c:v>
                </c:pt>
                <c:pt idx="46762">
                  <c:v>148.07515609731601</c:v>
                </c:pt>
                <c:pt idx="46763">
                  <c:v>148.08338528272901</c:v>
                </c:pt>
                <c:pt idx="46764">
                  <c:v>148.087562961012</c:v>
                </c:pt>
                <c:pt idx="46765">
                  <c:v>148.08457830674499</c:v>
                </c:pt>
                <c:pt idx="46766">
                  <c:v>148.07617638097801</c:v>
                </c:pt>
                <c:pt idx="46767">
                  <c:v>148.06695894044401</c:v>
                </c:pt>
                <c:pt idx="46768">
                  <c:v>148.06313116271301</c:v>
                </c:pt>
                <c:pt idx="46769">
                  <c:v>148.06747755548699</c:v>
                </c:pt>
                <c:pt idx="46770">
                  <c:v>148.07263432516299</c:v>
                </c:pt>
                <c:pt idx="46771">
                  <c:v>148.08177928031699</c:v>
                </c:pt>
                <c:pt idx="46772">
                  <c:v>148.09281999995301</c:v>
                </c:pt>
                <c:pt idx="46773">
                  <c:v>148.095865134821</c:v>
                </c:pt>
                <c:pt idx="46774">
                  <c:v>148.09886214532</c:v>
                </c:pt>
                <c:pt idx="46775">
                  <c:v>148.09955876726701</c:v>
                </c:pt>
                <c:pt idx="46776">
                  <c:v>148.096362935484</c:v>
                </c:pt>
                <c:pt idx="46777">
                  <c:v>148.08926929057699</c:v>
                </c:pt>
                <c:pt idx="46778">
                  <c:v>148.07986507927899</c:v>
                </c:pt>
                <c:pt idx="46779">
                  <c:v>148.07073052572099</c:v>
                </c:pt>
                <c:pt idx="46780">
                  <c:v>148.058749193289</c:v>
                </c:pt>
                <c:pt idx="46781">
                  <c:v>148.048439531414</c:v>
                </c:pt>
                <c:pt idx="46782">
                  <c:v>148.048493113771</c:v>
                </c:pt>
                <c:pt idx="46783">
                  <c:v>148.047764917292</c:v>
                </c:pt>
                <c:pt idx="46784">
                  <c:v>148.046279999945</c:v>
                </c:pt>
                <c:pt idx="46785">
                  <c:v>148.04113805924999</c:v>
                </c:pt>
                <c:pt idx="46786">
                  <c:v>148.035270121032</c:v>
                </c:pt>
                <c:pt idx="46787">
                  <c:v>148.03187663791101</c:v>
                </c:pt>
                <c:pt idx="46788">
                  <c:v>148.03217611724301</c:v>
                </c:pt>
                <c:pt idx="46789">
                  <c:v>148.033617353452</c:v>
                </c:pt>
                <c:pt idx="46790">
                  <c:v>148.035914696871</c:v>
                </c:pt>
                <c:pt idx="46791">
                  <c:v>148.03982456361899</c:v>
                </c:pt>
                <c:pt idx="46792">
                  <c:v>148.043147566567</c:v>
                </c:pt>
                <c:pt idx="46793">
                  <c:v>148.04311984189499</c:v>
                </c:pt>
                <c:pt idx="46794">
                  <c:v>148.038854189425</c:v>
                </c:pt>
                <c:pt idx="46795">
                  <c:v>148.03461439553399</c:v>
                </c:pt>
                <c:pt idx="46796">
                  <c:v>148.03017757749001</c:v>
                </c:pt>
                <c:pt idx="46797">
                  <c:v>148.025187051036</c:v>
                </c:pt>
                <c:pt idx="46798">
                  <c:v>148.01912000000499</c:v>
                </c:pt>
                <c:pt idx="46799">
                  <c:v>148.007909253127</c:v>
                </c:pt>
                <c:pt idx="46800">
                  <c:v>147.99541835347799</c:v>
                </c:pt>
                <c:pt idx="46801">
                  <c:v>147.984470965783</c:v>
                </c:pt>
                <c:pt idx="46802">
                  <c:v>147.97318910075501</c:v>
                </c:pt>
                <c:pt idx="46803">
                  <c:v>147.958235679746</c:v>
                </c:pt>
                <c:pt idx="46804">
                  <c:v>147.94491899290901</c:v>
                </c:pt>
                <c:pt idx="46805">
                  <c:v>147.93717999994399</c:v>
                </c:pt>
                <c:pt idx="46806">
                  <c:v>147.93463773324601</c:v>
                </c:pt>
                <c:pt idx="46807">
                  <c:v>147.92516707406901</c:v>
                </c:pt>
                <c:pt idx="46808">
                  <c:v>147.91803266474301</c:v>
                </c:pt>
                <c:pt idx="46809">
                  <c:v>147.91688855214699</c:v>
                </c:pt>
                <c:pt idx="46810">
                  <c:v>147.90850539037999</c:v>
                </c:pt>
                <c:pt idx="46811">
                  <c:v>147.89856999999299</c:v>
                </c:pt>
                <c:pt idx="46812">
                  <c:v>147.89010465561401</c:v>
                </c:pt>
                <c:pt idx="46813">
                  <c:v>147.88781186614699</c:v>
                </c:pt>
                <c:pt idx="46814">
                  <c:v>147.891714959631</c:v>
                </c:pt>
                <c:pt idx="46815">
                  <c:v>147.90067897473</c:v>
                </c:pt>
                <c:pt idx="46816">
                  <c:v>147.91381050939799</c:v>
                </c:pt>
                <c:pt idx="46817">
                  <c:v>147.92907425259801</c:v>
                </c:pt>
                <c:pt idx="46818">
                  <c:v>147.94538571310099</c:v>
                </c:pt>
                <c:pt idx="46819">
                  <c:v>147.95913254910101</c:v>
                </c:pt>
                <c:pt idx="46820">
                  <c:v>147.96918103373599</c:v>
                </c:pt>
                <c:pt idx="46821">
                  <c:v>147.97924386384099</c:v>
                </c:pt>
                <c:pt idx="46822">
                  <c:v>147.986536661862</c:v>
                </c:pt>
                <c:pt idx="46823">
                  <c:v>147.98775316173101</c:v>
                </c:pt>
                <c:pt idx="46824">
                  <c:v>147.98071000000201</c:v>
                </c:pt>
                <c:pt idx="46825">
                  <c:v>147.96867561386</c:v>
                </c:pt>
                <c:pt idx="46826">
                  <c:v>147.961316310565</c:v>
                </c:pt>
                <c:pt idx="46827">
                  <c:v>147.953696537008</c:v>
                </c:pt>
                <c:pt idx="46828">
                  <c:v>147.94238235533999</c:v>
                </c:pt>
                <c:pt idx="46829">
                  <c:v>147.928894564811</c:v>
                </c:pt>
                <c:pt idx="46830">
                  <c:v>147.91640553736201</c:v>
                </c:pt>
                <c:pt idx="46831">
                  <c:v>147.903458996685</c:v>
                </c:pt>
                <c:pt idx="46832">
                  <c:v>147.88702342552199</c:v>
                </c:pt>
                <c:pt idx="46833">
                  <c:v>147.86587382188</c:v>
                </c:pt>
                <c:pt idx="46834">
                  <c:v>147.84003111849901</c:v>
                </c:pt>
                <c:pt idx="46835">
                  <c:v>147.817150000015</c:v>
                </c:pt>
                <c:pt idx="46836">
                  <c:v>147.80078080468499</c:v>
                </c:pt>
                <c:pt idx="46837">
                  <c:v>147.79190675231899</c:v>
                </c:pt>
                <c:pt idx="46838">
                  <c:v>147.784959999986</c:v>
                </c:pt>
                <c:pt idx="46839">
                  <c:v>147.776148750983</c:v>
                </c:pt>
                <c:pt idx="46840">
                  <c:v>147.76461554297001</c:v>
                </c:pt>
                <c:pt idx="46841">
                  <c:v>147.753838137022</c:v>
                </c:pt>
                <c:pt idx="46842">
                  <c:v>147.75022658000401</c:v>
                </c:pt>
                <c:pt idx="46843">
                  <c:v>147.75062558969901</c:v>
                </c:pt>
                <c:pt idx="46844">
                  <c:v>147.75138778779601</c:v>
                </c:pt>
                <c:pt idx="46845">
                  <c:v>147.76073939392001</c:v>
                </c:pt>
                <c:pt idx="46846">
                  <c:v>147.76880587787201</c:v>
                </c:pt>
                <c:pt idx="46847">
                  <c:v>147.77657000001099</c:v>
                </c:pt>
                <c:pt idx="46848">
                  <c:v>147.78701078431101</c:v>
                </c:pt>
                <c:pt idx="46849">
                  <c:v>147.80043229671401</c:v>
                </c:pt>
                <c:pt idx="46850">
                  <c:v>147.81315380108299</c:v>
                </c:pt>
                <c:pt idx="46851">
                  <c:v>147.82952951051499</c:v>
                </c:pt>
                <c:pt idx="46852">
                  <c:v>147.84742621862</c:v>
                </c:pt>
                <c:pt idx="46853">
                  <c:v>147.85950005827399</c:v>
                </c:pt>
                <c:pt idx="46854">
                  <c:v>147.87169186895099</c:v>
                </c:pt>
                <c:pt idx="46855">
                  <c:v>147.88513998561501</c:v>
                </c:pt>
                <c:pt idx="46856">
                  <c:v>147.89372919544101</c:v>
                </c:pt>
                <c:pt idx="46857">
                  <c:v>147.89946527732599</c:v>
                </c:pt>
                <c:pt idx="46858">
                  <c:v>147.905010000034</c:v>
                </c:pt>
                <c:pt idx="46859">
                  <c:v>147.90982923814499</c:v>
                </c:pt>
                <c:pt idx="46860">
                  <c:v>147.91636982128901</c:v>
                </c:pt>
                <c:pt idx="46861">
                  <c:v>147.92481771581001</c:v>
                </c:pt>
                <c:pt idx="46862">
                  <c:v>147.936248179172</c:v>
                </c:pt>
                <c:pt idx="46863">
                  <c:v>147.950058403318</c:v>
                </c:pt>
                <c:pt idx="46864">
                  <c:v>147.96574761840299</c:v>
                </c:pt>
                <c:pt idx="46865">
                  <c:v>147.98597275033799</c:v>
                </c:pt>
                <c:pt idx="46866">
                  <c:v>148.01231775262499</c:v>
                </c:pt>
                <c:pt idx="46867">
                  <c:v>148.03161392974101</c:v>
                </c:pt>
                <c:pt idx="46868">
                  <c:v>148.04752730296801</c:v>
                </c:pt>
                <c:pt idx="46869">
                  <c:v>148.058029999967</c:v>
                </c:pt>
                <c:pt idx="46870">
                  <c:v>148.07427836457799</c:v>
                </c:pt>
                <c:pt idx="46871">
                  <c:v>148.091355295521</c:v>
                </c:pt>
                <c:pt idx="46872">
                  <c:v>148.111026545247</c:v>
                </c:pt>
                <c:pt idx="46873">
                  <c:v>148.127400744455</c:v>
                </c:pt>
                <c:pt idx="46874">
                  <c:v>148.13949306197799</c:v>
                </c:pt>
                <c:pt idx="46875">
                  <c:v>148.15056615302399</c:v>
                </c:pt>
                <c:pt idx="46876">
                  <c:v>148.15832136827899</c:v>
                </c:pt>
                <c:pt idx="46877">
                  <c:v>148.16357225913001</c:v>
                </c:pt>
                <c:pt idx="46878">
                  <c:v>148.16707872545999</c:v>
                </c:pt>
                <c:pt idx="46879">
                  <c:v>148.16621151408299</c:v>
                </c:pt>
                <c:pt idx="46880">
                  <c:v>148.16015788961499</c:v>
                </c:pt>
                <c:pt idx="46881">
                  <c:v>148.15118223781801</c:v>
                </c:pt>
                <c:pt idx="46882">
                  <c:v>148.143008140821</c:v>
                </c:pt>
                <c:pt idx="46883">
                  <c:v>148.132911711171</c:v>
                </c:pt>
                <c:pt idx="46884">
                  <c:v>148.122909999961</c:v>
                </c:pt>
                <c:pt idx="46885">
                  <c:v>148.102871371242</c:v>
                </c:pt>
                <c:pt idx="46886">
                  <c:v>148.089065456452</c:v>
                </c:pt>
                <c:pt idx="46887">
                  <c:v>148.07484392482999</c:v>
                </c:pt>
                <c:pt idx="46888">
                  <c:v>148.05921643506801</c:v>
                </c:pt>
                <c:pt idx="46889">
                  <c:v>148.04785071189701</c:v>
                </c:pt>
                <c:pt idx="46890">
                  <c:v>148.04268514452801</c:v>
                </c:pt>
                <c:pt idx="46891">
                  <c:v>148.03545272263401</c:v>
                </c:pt>
                <c:pt idx="46892">
                  <c:v>148.025221405651</c:v>
                </c:pt>
                <c:pt idx="46893">
                  <c:v>148.01798938892401</c:v>
                </c:pt>
                <c:pt idx="46894">
                  <c:v>148.015538294744</c:v>
                </c:pt>
                <c:pt idx="46895">
                  <c:v>148.012249999982</c:v>
                </c:pt>
                <c:pt idx="46896">
                  <c:v>148.013769002527</c:v>
                </c:pt>
                <c:pt idx="46897">
                  <c:v>148.015885779321</c:v>
                </c:pt>
                <c:pt idx="46898">
                  <c:v>148.018229073188</c:v>
                </c:pt>
                <c:pt idx="46899">
                  <c:v>148.01668075330801</c:v>
                </c:pt>
                <c:pt idx="46900">
                  <c:v>148.009510355782</c:v>
                </c:pt>
                <c:pt idx="46901">
                  <c:v>148.000048809795</c:v>
                </c:pt>
                <c:pt idx="46902">
                  <c:v>147.99362754125499</c:v>
                </c:pt>
                <c:pt idx="46903">
                  <c:v>147.991509684921</c:v>
                </c:pt>
                <c:pt idx="46904">
                  <c:v>147.98663415255399</c:v>
                </c:pt>
                <c:pt idx="46905">
                  <c:v>147.97851045229299</c:v>
                </c:pt>
                <c:pt idx="46906">
                  <c:v>147.967590000012</c:v>
                </c:pt>
                <c:pt idx="46907">
                  <c:v>147.95920344031001</c:v>
                </c:pt>
                <c:pt idx="46908">
                  <c:v>147.95687864474201</c:v>
                </c:pt>
                <c:pt idx="46909">
                  <c:v>147.95400502370299</c:v>
                </c:pt>
                <c:pt idx="46910">
                  <c:v>147.94951889625301</c:v>
                </c:pt>
                <c:pt idx="46911">
                  <c:v>147.948329676968</c:v>
                </c:pt>
                <c:pt idx="46912">
                  <c:v>147.95326278757099</c:v>
                </c:pt>
                <c:pt idx="46913">
                  <c:v>147.96103660691699</c:v>
                </c:pt>
                <c:pt idx="46914">
                  <c:v>147.96631999996299</c:v>
                </c:pt>
                <c:pt idx="46915">
                  <c:v>147.967861976829</c:v>
                </c:pt>
                <c:pt idx="46916">
                  <c:v>147.972581681669</c:v>
                </c:pt>
                <c:pt idx="46917">
                  <c:v>147.96619000002499</c:v>
                </c:pt>
                <c:pt idx="46918">
                  <c:v>147.964854502647</c:v>
                </c:pt>
                <c:pt idx="46919">
                  <c:v>147.94788271368699</c:v>
                </c:pt>
                <c:pt idx="46920">
                  <c:v>147.92910999995999</c:v>
                </c:pt>
                <c:pt idx="46921">
                  <c:v>147.91992284712899</c:v>
                </c:pt>
                <c:pt idx="46922">
                  <c:v>147.91086705758499</c:v>
                </c:pt>
                <c:pt idx="46923">
                  <c:v>147.905896258604</c:v>
                </c:pt>
                <c:pt idx="46924">
                  <c:v>147.904487529503</c:v>
                </c:pt>
                <c:pt idx="46925">
                  <c:v>147.90567574154599</c:v>
                </c:pt>
                <c:pt idx="46926">
                  <c:v>147.91041214763101</c:v>
                </c:pt>
                <c:pt idx="46927">
                  <c:v>147.92002468446199</c:v>
                </c:pt>
                <c:pt idx="46928">
                  <c:v>147.93286761000701</c:v>
                </c:pt>
                <c:pt idx="46929">
                  <c:v>147.941135678482</c:v>
                </c:pt>
                <c:pt idx="46930">
                  <c:v>147.94712711707501</c:v>
                </c:pt>
                <c:pt idx="46931">
                  <c:v>147.954112275152</c:v>
                </c:pt>
                <c:pt idx="46932">
                  <c:v>147.96251853447299</c:v>
                </c:pt>
                <c:pt idx="46933">
                  <c:v>147.970174824628</c:v>
                </c:pt>
                <c:pt idx="46934">
                  <c:v>147.97639005112299</c:v>
                </c:pt>
                <c:pt idx="46935">
                  <c:v>147.97904999999301</c:v>
                </c:pt>
                <c:pt idx="46936">
                  <c:v>147.980098135661</c:v>
                </c:pt>
                <c:pt idx="46937">
                  <c:v>147.98210922280799</c:v>
                </c:pt>
                <c:pt idx="46938">
                  <c:v>147.98604505331801</c:v>
                </c:pt>
                <c:pt idx="46939">
                  <c:v>147.99234704761699</c:v>
                </c:pt>
                <c:pt idx="46940">
                  <c:v>147.99946918523</c:v>
                </c:pt>
                <c:pt idx="46941">
                  <c:v>148.00519042433999</c:v>
                </c:pt>
                <c:pt idx="46942">
                  <c:v>148.01394834630301</c:v>
                </c:pt>
                <c:pt idx="46943">
                  <c:v>148.029223827473</c:v>
                </c:pt>
                <c:pt idx="46944">
                  <c:v>148.038190000014</c:v>
                </c:pt>
                <c:pt idx="46945">
                  <c:v>148.05215109818599</c:v>
                </c:pt>
                <c:pt idx="46946">
                  <c:v>148.06376625388</c:v>
                </c:pt>
                <c:pt idx="46947">
                  <c:v>148.07686799727799</c:v>
                </c:pt>
                <c:pt idx="46948">
                  <c:v>148.08889589385899</c:v>
                </c:pt>
                <c:pt idx="46949">
                  <c:v>148.09774388396599</c:v>
                </c:pt>
                <c:pt idx="46950">
                  <c:v>148.10415047426201</c:v>
                </c:pt>
                <c:pt idx="46951">
                  <c:v>148.10991861843701</c:v>
                </c:pt>
                <c:pt idx="46952">
                  <c:v>148.11047568115299</c:v>
                </c:pt>
                <c:pt idx="46953">
                  <c:v>148.11248059458799</c:v>
                </c:pt>
                <c:pt idx="46954">
                  <c:v>148.114179298691</c:v>
                </c:pt>
                <c:pt idx="46955">
                  <c:v>148.12252219054</c:v>
                </c:pt>
                <c:pt idx="46956">
                  <c:v>148.13069000001701</c:v>
                </c:pt>
                <c:pt idx="46957">
                  <c:v>148.132937430471</c:v>
                </c:pt>
                <c:pt idx="46958">
                  <c:v>148.13308519691799</c:v>
                </c:pt>
                <c:pt idx="46959">
                  <c:v>148.12769739269001</c:v>
                </c:pt>
                <c:pt idx="46960">
                  <c:v>148.109506723289</c:v>
                </c:pt>
                <c:pt idx="46961">
                  <c:v>148.09310241395301</c:v>
                </c:pt>
                <c:pt idx="46962">
                  <c:v>148.07513317289201</c:v>
                </c:pt>
                <c:pt idx="46963">
                  <c:v>148.057053608199</c:v>
                </c:pt>
                <c:pt idx="46964">
                  <c:v>148.03762678055199</c:v>
                </c:pt>
                <c:pt idx="46965">
                  <c:v>148.02395651448001</c:v>
                </c:pt>
                <c:pt idx="46966">
                  <c:v>148.00490000004501</c:v>
                </c:pt>
                <c:pt idx="46967">
                  <c:v>147.98501729949001</c:v>
                </c:pt>
                <c:pt idx="46968">
                  <c:v>147.973672680151</c:v>
                </c:pt>
                <c:pt idx="46969">
                  <c:v>147.96590818185899</c:v>
                </c:pt>
                <c:pt idx="46970">
                  <c:v>147.96524346248401</c:v>
                </c:pt>
                <c:pt idx="46971">
                  <c:v>147.97077985759401</c:v>
                </c:pt>
                <c:pt idx="46972">
                  <c:v>147.980378644881</c:v>
                </c:pt>
                <c:pt idx="46973">
                  <c:v>147.99181879571299</c:v>
                </c:pt>
                <c:pt idx="46974">
                  <c:v>148.005003176325</c:v>
                </c:pt>
                <c:pt idx="46975">
                  <c:v>148.01782084193701</c:v>
                </c:pt>
                <c:pt idx="46976">
                  <c:v>148.03110353567399</c:v>
                </c:pt>
                <c:pt idx="46977">
                  <c:v>148.041178894301</c:v>
                </c:pt>
                <c:pt idx="46978">
                  <c:v>148.05267219768601</c:v>
                </c:pt>
                <c:pt idx="46979">
                  <c:v>148.058162345065</c:v>
                </c:pt>
                <c:pt idx="46980">
                  <c:v>148.068469706012</c:v>
                </c:pt>
                <c:pt idx="46981">
                  <c:v>148.085571037498</c:v>
                </c:pt>
                <c:pt idx="46982">
                  <c:v>148.08861572064399</c:v>
                </c:pt>
                <c:pt idx="46983">
                  <c:v>148.08631133780901</c:v>
                </c:pt>
                <c:pt idx="46984">
                  <c:v>148.081459242774</c:v>
                </c:pt>
                <c:pt idx="46985">
                  <c:v>148.07023628642901</c:v>
                </c:pt>
                <c:pt idx="46986">
                  <c:v>148.061404758903</c:v>
                </c:pt>
                <c:pt idx="46987">
                  <c:v>148.05583426037799</c:v>
                </c:pt>
                <c:pt idx="46988">
                  <c:v>148.051460357655</c:v>
                </c:pt>
                <c:pt idx="46989">
                  <c:v>148.04297179577799</c:v>
                </c:pt>
                <c:pt idx="46990">
                  <c:v>148.03484999997701</c:v>
                </c:pt>
                <c:pt idx="46991">
                  <c:v>148.02825934087801</c:v>
                </c:pt>
                <c:pt idx="46992">
                  <c:v>148.02044526053899</c:v>
                </c:pt>
                <c:pt idx="46993">
                  <c:v>148.01178024398601</c:v>
                </c:pt>
                <c:pt idx="46994">
                  <c:v>148.00129251448101</c:v>
                </c:pt>
                <c:pt idx="46995">
                  <c:v>147.99123859965101</c:v>
                </c:pt>
                <c:pt idx="46996">
                  <c:v>147.980080284628</c:v>
                </c:pt>
                <c:pt idx="46997">
                  <c:v>147.96808815086101</c:v>
                </c:pt>
                <c:pt idx="46998">
                  <c:v>147.95689312586899</c:v>
                </c:pt>
                <c:pt idx="46999">
                  <c:v>147.94613470106199</c:v>
                </c:pt>
                <c:pt idx="47000">
                  <c:v>147.942006178192</c:v>
                </c:pt>
                <c:pt idx="47001">
                  <c:v>147.943844860333</c:v>
                </c:pt>
                <c:pt idx="47002">
                  <c:v>147.944751270989</c:v>
                </c:pt>
                <c:pt idx="47003">
                  <c:v>147.955490000038</c:v>
                </c:pt>
                <c:pt idx="47004">
                  <c:v>147.96395958180099</c:v>
                </c:pt>
                <c:pt idx="47005">
                  <c:v>147.976378945519</c:v>
                </c:pt>
                <c:pt idx="47006">
                  <c:v>147.99175451570801</c:v>
                </c:pt>
                <c:pt idx="47007">
                  <c:v>148.00778117082001</c:v>
                </c:pt>
                <c:pt idx="47008">
                  <c:v>148.02293310074501</c:v>
                </c:pt>
                <c:pt idx="47009">
                  <c:v>148.035200625785</c:v>
                </c:pt>
                <c:pt idx="47010">
                  <c:v>148.048295411227</c:v>
                </c:pt>
                <c:pt idx="47011">
                  <c:v>148.05887149621799</c:v>
                </c:pt>
                <c:pt idx="47012">
                  <c:v>148.06000889107199</c:v>
                </c:pt>
                <c:pt idx="47013">
                  <c:v>148.05408480704401</c:v>
                </c:pt>
                <c:pt idx="47014">
                  <c:v>148.05182434484399</c:v>
                </c:pt>
                <c:pt idx="47015">
                  <c:v>148.05405053210899</c:v>
                </c:pt>
                <c:pt idx="47016">
                  <c:v>148.054550000001</c:v>
                </c:pt>
                <c:pt idx="47017">
                  <c:v>148.05076109357401</c:v>
                </c:pt>
                <c:pt idx="47018">
                  <c:v>148.04946999997901</c:v>
                </c:pt>
                <c:pt idx="47019">
                  <c:v>148.04433342728601</c:v>
                </c:pt>
                <c:pt idx="47020">
                  <c:v>148.03940637621599</c:v>
                </c:pt>
                <c:pt idx="47021">
                  <c:v>148.035645916937</c:v>
                </c:pt>
                <c:pt idx="47022">
                  <c:v>148.03537324270999</c:v>
                </c:pt>
                <c:pt idx="47023">
                  <c:v>148.036974926944</c:v>
                </c:pt>
                <c:pt idx="47024">
                  <c:v>148.03433418802501</c:v>
                </c:pt>
                <c:pt idx="47025">
                  <c:v>148.03074515103799</c:v>
                </c:pt>
                <c:pt idx="47026">
                  <c:v>148.02287761694899</c:v>
                </c:pt>
                <c:pt idx="47027">
                  <c:v>148.01435622369499</c:v>
                </c:pt>
                <c:pt idx="47028">
                  <c:v>148.00506999996799</c:v>
                </c:pt>
                <c:pt idx="47029">
                  <c:v>148.003601756677</c:v>
                </c:pt>
                <c:pt idx="47030">
                  <c:v>148.000380985112</c:v>
                </c:pt>
                <c:pt idx="47031">
                  <c:v>147.997937375704</c:v>
                </c:pt>
                <c:pt idx="47032">
                  <c:v>147.99355431628999</c:v>
                </c:pt>
                <c:pt idx="47033">
                  <c:v>147.98903877088301</c:v>
                </c:pt>
                <c:pt idx="47034">
                  <c:v>147.98814598796201</c:v>
                </c:pt>
                <c:pt idx="47035">
                  <c:v>147.98707695853599</c:v>
                </c:pt>
                <c:pt idx="47036">
                  <c:v>147.98358280363101</c:v>
                </c:pt>
                <c:pt idx="47037">
                  <c:v>147.980156896615</c:v>
                </c:pt>
                <c:pt idx="47038">
                  <c:v>147.974767963224</c:v>
                </c:pt>
                <c:pt idx="47039">
                  <c:v>147.96845999996401</c:v>
                </c:pt>
                <c:pt idx="47040">
                  <c:v>147.96675962886499</c:v>
                </c:pt>
                <c:pt idx="47041">
                  <c:v>147.961027289572</c:v>
                </c:pt>
                <c:pt idx="47042">
                  <c:v>147.95747983317401</c:v>
                </c:pt>
                <c:pt idx="47043">
                  <c:v>147.95742803483699</c:v>
                </c:pt>
                <c:pt idx="47044">
                  <c:v>147.95868904429801</c:v>
                </c:pt>
                <c:pt idx="47045">
                  <c:v>147.96061938620599</c:v>
                </c:pt>
                <c:pt idx="47046">
                  <c:v>147.96416955675099</c:v>
                </c:pt>
                <c:pt idx="47047">
                  <c:v>147.967067587972</c:v>
                </c:pt>
                <c:pt idx="47048">
                  <c:v>147.96787489013599</c:v>
                </c:pt>
                <c:pt idx="47049">
                  <c:v>147.97214660652901</c:v>
                </c:pt>
                <c:pt idx="47050">
                  <c:v>147.96996999998001</c:v>
                </c:pt>
                <c:pt idx="47051">
                  <c:v>147.972423287997</c:v>
                </c:pt>
                <c:pt idx="47052">
                  <c:v>147.98401964131099</c:v>
                </c:pt>
                <c:pt idx="47053">
                  <c:v>147.993803452111</c:v>
                </c:pt>
                <c:pt idx="47054">
                  <c:v>147.99872595885199</c:v>
                </c:pt>
                <c:pt idx="47055">
                  <c:v>148.00380724254299</c:v>
                </c:pt>
                <c:pt idx="47056">
                  <c:v>148.013642037528</c:v>
                </c:pt>
                <c:pt idx="47057">
                  <c:v>148.02655294635599</c:v>
                </c:pt>
                <c:pt idx="47058">
                  <c:v>148.036725948379</c:v>
                </c:pt>
                <c:pt idx="47059">
                  <c:v>148.04043791442399</c:v>
                </c:pt>
                <c:pt idx="47060">
                  <c:v>148.039965963501</c:v>
                </c:pt>
                <c:pt idx="47061">
                  <c:v>148.04192000001399</c:v>
                </c:pt>
                <c:pt idx="47062">
                  <c:v>148.041570893738</c:v>
                </c:pt>
                <c:pt idx="47063">
                  <c:v>148.039410767779</c:v>
                </c:pt>
                <c:pt idx="47064">
                  <c:v>148.040206643826</c:v>
                </c:pt>
                <c:pt idx="47065">
                  <c:v>148.04500257131801</c:v>
                </c:pt>
                <c:pt idx="47066">
                  <c:v>148.04813966776101</c:v>
                </c:pt>
                <c:pt idx="47067">
                  <c:v>148.04753524260099</c:v>
                </c:pt>
                <c:pt idx="47068">
                  <c:v>148.04347547635399</c:v>
                </c:pt>
                <c:pt idx="47069">
                  <c:v>148.03616071748499</c:v>
                </c:pt>
                <c:pt idx="47070">
                  <c:v>148.02465287548901</c:v>
                </c:pt>
                <c:pt idx="47071">
                  <c:v>148.01244198877799</c:v>
                </c:pt>
                <c:pt idx="47072">
                  <c:v>148.00423327829699</c:v>
                </c:pt>
                <c:pt idx="47073">
                  <c:v>147.99339785520999</c:v>
                </c:pt>
                <c:pt idx="47074">
                  <c:v>147.98235324170199</c:v>
                </c:pt>
                <c:pt idx="47075">
                  <c:v>147.975129999979</c:v>
                </c:pt>
                <c:pt idx="47076">
                  <c:v>147.96808122042901</c:v>
                </c:pt>
                <c:pt idx="47077">
                  <c:v>147.96137737653299</c:v>
                </c:pt>
                <c:pt idx="47078">
                  <c:v>147.952610856365</c:v>
                </c:pt>
                <c:pt idx="47079">
                  <c:v>147.94296233483399</c:v>
                </c:pt>
                <c:pt idx="47080">
                  <c:v>147.93676871791101</c:v>
                </c:pt>
                <c:pt idx="47081">
                  <c:v>147.93736365643201</c:v>
                </c:pt>
                <c:pt idx="47082">
                  <c:v>147.94583984618899</c:v>
                </c:pt>
                <c:pt idx="47083">
                  <c:v>147.96287235720899</c:v>
                </c:pt>
                <c:pt idx="47084">
                  <c:v>147.98012099272501</c:v>
                </c:pt>
                <c:pt idx="47085">
                  <c:v>147.99940304903299</c:v>
                </c:pt>
                <c:pt idx="47086">
                  <c:v>148.02020480942201</c:v>
                </c:pt>
                <c:pt idx="47087">
                  <c:v>148.03584989728</c:v>
                </c:pt>
                <c:pt idx="47088">
                  <c:v>148.03820420107101</c:v>
                </c:pt>
                <c:pt idx="47089">
                  <c:v>148.04012251356801</c:v>
                </c:pt>
                <c:pt idx="47090">
                  <c:v>148.044581537439</c:v>
                </c:pt>
                <c:pt idx="47091">
                  <c:v>148.04937152463501</c:v>
                </c:pt>
                <c:pt idx="47092">
                  <c:v>148.05317332141499</c:v>
                </c:pt>
                <c:pt idx="47093">
                  <c:v>148.058699125739</c:v>
                </c:pt>
                <c:pt idx="47094">
                  <c:v>148.06591267380099</c:v>
                </c:pt>
                <c:pt idx="47095">
                  <c:v>148.07392334663899</c:v>
                </c:pt>
                <c:pt idx="47096">
                  <c:v>148.077966268832</c:v>
                </c:pt>
                <c:pt idx="47097">
                  <c:v>148.073559999971</c:v>
                </c:pt>
                <c:pt idx="47098">
                  <c:v>148.07063588390301</c:v>
                </c:pt>
                <c:pt idx="47099">
                  <c:v>148.06529387358199</c:v>
                </c:pt>
                <c:pt idx="47100">
                  <c:v>148.05652147517799</c:v>
                </c:pt>
                <c:pt idx="47101">
                  <c:v>148.047387556106</c:v>
                </c:pt>
                <c:pt idx="47102">
                  <c:v>148.03825867199899</c:v>
                </c:pt>
                <c:pt idx="47103">
                  <c:v>148.02930450176001</c:v>
                </c:pt>
                <c:pt idx="47104">
                  <c:v>148.02094200781499</c:v>
                </c:pt>
                <c:pt idx="47105">
                  <c:v>148.01722572464399</c:v>
                </c:pt>
                <c:pt idx="47106">
                  <c:v>148.01551512078899</c:v>
                </c:pt>
                <c:pt idx="47107">
                  <c:v>148.00993467313199</c:v>
                </c:pt>
                <c:pt idx="47108">
                  <c:v>148.00455965313799</c:v>
                </c:pt>
                <c:pt idx="47109">
                  <c:v>148.001516159917</c:v>
                </c:pt>
                <c:pt idx="47110">
                  <c:v>147.99133981164101</c:v>
                </c:pt>
                <c:pt idx="47111">
                  <c:v>147.977118153882</c:v>
                </c:pt>
                <c:pt idx="47112">
                  <c:v>147.963699999998</c:v>
                </c:pt>
                <c:pt idx="47113">
                  <c:v>147.951210147148</c:v>
                </c:pt>
                <c:pt idx="47114">
                  <c:v>147.944902370482</c:v>
                </c:pt>
                <c:pt idx="47115">
                  <c:v>147.939237075699</c:v>
                </c:pt>
                <c:pt idx="47116">
                  <c:v>147.934420107384</c:v>
                </c:pt>
                <c:pt idx="47117">
                  <c:v>147.92771386048199</c:v>
                </c:pt>
                <c:pt idx="47118">
                  <c:v>147.915486941289</c:v>
                </c:pt>
                <c:pt idx="47119">
                  <c:v>147.89971847223501</c:v>
                </c:pt>
                <c:pt idx="47120">
                  <c:v>147.88581874714899</c:v>
                </c:pt>
                <c:pt idx="47121">
                  <c:v>147.87834000001899</c:v>
                </c:pt>
                <c:pt idx="47122">
                  <c:v>147.87427078839301</c:v>
                </c:pt>
                <c:pt idx="47123">
                  <c:v>147.859496574053</c:v>
                </c:pt>
                <c:pt idx="47124">
                  <c:v>147.85416117795401</c:v>
                </c:pt>
                <c:pt idx="47125">
                  <c:v>147.84832551957001</c:v>
                </c:pt>
                <c:pt idx="47126">
                  <c:v>147.84137000002801</c:v>
                </c:pt>
                <c:pt idx="47127">
                  <c:v>147.83848433480301</c:v>
                </c:pt>
                <c:pt idx="47128">
                  <c:v>147.843780149465</c:v>
                </c:pt>
                <c:pt idx="47129">
                  <c:v>147.85153059298599</c:v>
                </c:pt>
                <c:pt idx="47130">
                  <c:v>147.86026333031299</c:v>
                </c:pt>
                <c:pt idx="47131">
                  <c:v>147.87000471947101</c:v>
                </c:pt>
                <c:pt idx="47132">
                  <c:v>147.878998214641</c:v>
                </c:pt>
                <c:pt idx="47133">
                  <c:v>147.88638840712099</c:v>
                </c:pt>
                <c:pt idx="47134">
                  <c:v>147.884838601517</c:v>
                </c:pt>
                <c:pt idx="47135">
                  <c:v>147.88121649699599</c:v>
                </c:pt>
                <c:pt idx="47136">
                  <c:v>147.884080000013</c:v>
                </c:pt>
                <c:pt idx="47137">
                  <c:v>147.884817292463</c:v>
                </c:pt>
                <c:pt idx="47138">
                  <c:v>147.88828970027399</c:v>
                </c:pt>
                <c:pt idx="47139">
                  <c:v>147.89319000635601</c:v>
                </c:pt>
                <c:pt idx="47140">
                  <c:v>147.90163465831299</c:v>
                </c:pt>
                <c:pt idx="47141">
                  <c:v>147.908769515214</c:v>
                </c:pt>
                <c:pt idx="47142">
                  <c:v>147.90768283276401</c:v>
                </c:pt>
                <c:pt idx="47143">
                  <c:v>147.906378185618</c:v>
                </c:pt>
                <c:pt idx="47144">
                  <c:v>147.911191236029</c:v>
                </c:pt>
                <c:pt idx="47145">
                  <c:v>147.92312482507</c:v>
                </c:pt>
                <c:pt idx="47146">
                  <c:v>147.93567440492001</c:v>
                </c:pt>
                <c:pt idx="47147">
                  <c:v>147.946993488934</c:v>
                </c:pt>
                <c:pt idx="47148">
                  <c:v>147.96111000002301</c:v>
                </c:pt>
                <c:pt idx="47149">
                  <c:v>147.97528276956501</c:v>
                </c:pt>
                <c:pt idx="47150">
                  <c:v>147.98958832524499</c:v>
                </c:pt>
                <c:pt idx="47151">
                  <c:v>148.00554030223699</c:v>
                </c:pt>
                <c:pt idx="47152">
                  <c:v>148.01595486238801</c:v>
                </c:pt>
                <c:pt idx="47153">
                  <c:v>148.02421572260801</c:v>
                </c:pt>
                <c:pt idx="47154">
                  <c:v>148.032519439574</c:v>
                </c:pt>
                <c:pt idx="47155">
                  <c:v>148.03749198892001</c:v>
                </c:pt>
                <c:pt idx="47156">
                  <c:v>148.04317714329301</c:v>
                </c:pt>
                <c:pt idx="47157">
                  <c:v>148.04265029502301</c:v>
                </c:pt>
                <c:pt idx="47158">
                  <c:v>148.035873770205</c:v>
                </c:pt>
                <c:pt idx="47159">
                  <c:v>148.025568844774</c:v>
                </c:pt>
                <c:pt idx="47160">
                  <c:v>148.00821999998999</c:v>
                </c:pt>
                <c:pt idx="47161">
                  <c:v>147.99186939294501</c:v>
                </c:pt>
                <c:pt idx="47162">
                  <c:v>147.97706122721499</c:v>
                </c:pt>
                <c:pt idx="47163">
                  <c:v>147.96408307676501</c:v>
                </c:pt>
                <c:pt idx="47164">
                  <c:v>147.959849555977</c:v>
                </c:pt>
                <c:pt idx="47165">
                  <c:v>147.95773173483801</c:v>
                </c:pt>
                <c:pt idx="47166">
                  <c:v>147.95448641037399</c:v>
                </c:pt>
                <c:pt idx="47167">
                  <c:v>147.95393955464701</c:v>
                </c:pt>
                <c:pt idx="47168">
                  <c:v>147.95692375591801</c:v>
                </c:pt>
                <c:pt idx="47169">
                  <c:v>147.962671018268</c:v>
                </c:pt>
                <c:pt idx="47170">
                  <c:v>147.968230000023</c:v>
                </c:pt>
                <c:pt idx="47171">
                  <c:v>147.96987768189101</c:v>
                </c:pt>
                <c:pt idx="47172">
                  <c:v>147.96683908425601</c:v>
                </c:pt>
                <c:pt idx="47173">
                  <c:v>147.96283700456999</c:v>
                </c:pt>
                <c:pt idx="47174">
                  <c:v>147.95885176160601</c:v>
                </c:pt>
                <c:pt idx="47175">
                  <c:v>147.95412145974399</c:v>
                </c:pt>
                <c:pt idx="47176">
                  <c:v>147.94982013682699</c:v>
                </c:pt>
                <c:pt idx="47177">
                  <c:v>147.948358880397</c:v>
                </c:pt>
                <c:pt idx="47178">
                  <c:v>147.94438099502699</c:v>
                </c:pt>
                <c:pt idx="47179">
                  <c:v>147.93945333034401</c:v>
                </c:pt>
                <c:pt idx="47180">
                  <c:v>147.93295926082601</c:v>
                </c:pt>
                <c:pt idx="47181">
                  <c:v>147.93235316359201</c:v>
                </c:pt>
                <c:pt idx="47182">
                  <c:v>147.934281054965</c:v>
                </c:pt>
                <c:pt idx="47183">
                  <c:v>147.93666532650599</c:v>
                </c:pt>
                <c:pt idx="47184">
                  <c:v>147.93555000004</c:v>
                </c:pt>
                <c:pt idx="47185">
                  <c:v>147.927235530399</c:v>
                </c:pt>
                <c:pt idx="47186">
                  <c:v>147.914543131567</c:v>
                </c:pt>
                <c:pt idx="47187">
                  <c:v>147.901557276327</c:v>
                </c:pt>
                <c:pt idx="47188">
                  <c:v>147.890435885268</c:v>
                </c:pt>
                <c:pt idx="47189">
                  <c:v>147.885717737639</c:v>
                </c:pt>
                <c:pt idx="47190">
                  <c:v>147.88701194461299</c:v>
                </c:pt>
                <c:pt idx="47191">
                  <c:v>147.89102611705201</c:v>
                </c:pt>
                <c:pt idx="47192">
                  <c:v>147.899895958386</c:v>
                </c:pt>
                <c:pt idx="47193">
                  <c:v>147.90753150866701</c:v>
                </c:pt>
                <c:pt idx="47194">
                  <c:v>147.908093627006</c:v>
                </c:pt>
                <c:pt idx="47195">
                  <c:v>147.90746655043401</c:v>
                </c:pt>
                <c:pt idx="47196">
                  <c:v>147.91225000003899</c:v>
                </c:pt>
                <c:pt idx="47197">
                  <c:v>147.92060423129601</c:v>
                </c:pt>
                <c:pt idx="47198">
                  <c:v>147.92382614289701</c:v>
                </c:pt>
                <c:pt idx="47199">
                  <c:v>147.92588328980599</c:v>
                </c:pt>
                <c:pt idx="47200">
                  <c:v>147.92696787392799</c:v>
                </c:pt>
                <c:pt idx="47201">
                  <c:v>147.92846949449901</c:v>
                </c:pt>
                <c:pt idx="47202">
                  <c:v>147.93252089289501</c:v>
                </c:pt>
                <c:pt idx="47203">
                  <c:v>147.93632298425399</c:v>
                </c:pt>
                <c:pt idx="47204">
                  <c:v>147.93754414414599</c:v>
                </c:pt>
                <c:pt idx="47205">
                  <c:v>147.940145982187</c:v>
                </c:pt>
                <c:pt idx="47206">
                  <c:v>147.945532107405</c:v>
                </c:pt>
                <c:pt idx="47207">
                  <c:v>147.95641000005</c:v>
                </c:pt>
                <c:pt idx="47208">
                  <c:v>147.967133769979</c:v>
                </c:pt>
                <c:pt idx="47209">
                  <c:v>147.97356223055201</c:v>
                </c:pt>
                <c:pt idx="47210">
                  <c:v>147.97727356992701</c:v>
                </c:pt>
                <c:pt idx="47211">
                  <c:v>147.98122558678301</c:v>
                </c:pt>
                <c:pt idx="47212">
                  <c:v>147.98906439026399</c:v>
                </c:pt>
                <c:pt idx="47213">
                  <c:v>148.00228909615001</c:v>
                </c:pt>
                <c:pt idx="47214">
                  <c:v>148.01564025073</c:v>
                </c:pt>
                <c:pt idx="47215">
                  <c:v>148.02419522119399</c:v>
                </c:pt>
                <c:pt idx="47216">
                  <c:v>148.03374922433201</c:v>
                </c:pt>
                <c:pt idx="47217">
                  <c:v>148.04471420994699</c:v>
                </c:pt>
                <c:pt idx="47218">
                  <c:v>148.05168116282101</c:v>
                </c:pt>
                <c:pt idx="47219">
                  <c:v>148.05795000001501</c:v>
                </c:pt>
                <c:pt idx="47220">
                  <c:v>148.06301298519199</c:v>
                </c:pt>
                <c:pt idx="47221">
                  <c:v>148.070038598623</c:v>
                </c:pt>
                <c:pt idx="47222">
                  <c:v>148.07686456531201</c:v>
                </c:pt>
                <c:pt idx="47223">
                  <c:v>148.080489447161</c:v>
                </c:pt>
                <c:pt idx="47224">
                  <c:v>148.08048211429301</c:v>
                </c:pt>
                <c:pt idx="47225">
                  <c:v>148.07960999995001</c:v>
                </c:pt>
                <c:pt idx="47226">
                  <c:v>148.07623307432701</c:v>
                </c:pt>
                <c:pt idx="47227">
                  <c:v>148.06814999998701</c:v>
                </c:pt>
                <c:pt idx="47228">
                  <c:v>148.06687460709</c:v>
                </c:pt>
                <c:pt idx="47229">
                  <c:v>148.06149705893</c:v>
                </c:pt>
                <c:pt idx="47230">
                  <c:v>148.060085661519</c:v>
                </c:pt>
                <c:pt idx="47231">
                  <c:v>148.062508914152</c:v>
                </c:pt>
                <c:pt idx="47232">
                  <c:v>148.06310858222901</c:v>
                </c:pt>
                <c:pt idx="47233">
                  <c:v>148.06594999999101</c:v>
                </c:pt>
                <c:pt idx="47234">
                  <c:v>148.06555794469099</c:v>
                </c:pt>
                <c:pt idx="47235">
                  <c:v>148.05959064636099</c:v>
                </c:pt>
                <c:pt idx="47236">
                  <c:v>148.047539468748</c:v>
                </c:pt>
                <c:pt idx="47237">
                  <c:v>148.03616224936101</c:v>
                </c:pt>
                <c:pt idx="47238">
                  <c:v>148.02929924411399</c:v>
                </c:pt>
                <c:pt idx="47239">
                  <c:v>148.02412348280899</c:v>
                </c:pt>
                <c:pt idx="47240">
                  <c:v>148.01883034541501</c:v>
                </c:pt>
                <c:pt idx="47241">
                  <c:v>148.01154357485501</c:v>
                </c:pt>
                <c:pt idx="47242">
                  <c:v>148.00120767047</c:v>
                </c:pt>
                <c:pt idx="47243">
                  <c:v>147.99040408242499</c:v>
                </c:pt>
                <c:pt idx="47244">
                  <c:v>147.98145201036101</c:v>
                </c:pt>
                <c:pt idx="47245">
                  <c:v>147.97994745705199</c:v>
                </c:pt>
                <c:pt idx="47246">
                  <c:v>147.97828999999899</c:v>
                </c:pt>
                <c:pt idx="47247">
                  <c:v>147.97557702187001</c:v>
                </c:pt>
                <c:pt idx="47248">
                  <c:v>147.970780215562</c:v>
                </c:pt>
                <c:pt idx="47249">
                  <c:v>147.96355661779799</c:v>
                </c:pt>
                <c:pt idx="47250">
                  <c:v>147.95397121804899</c:v>
                </c:pt>
                <c:pt idx="47251">
                  <c:v>147.94509375746</c:v>
                </c:pt>
                <c:pt idx="47252">
                  <c:v>147.93842771450201</c:v>
                </c:pt>
                <c:pt idx="47253">
                  <c:v>147.93246029100101</c:v>
                </c:pt>
                <c:pt idx="47254">
                  <c:v>147.931826642445</c:v>
                </c:pt>
                <c:pt idx="47255">
                  <c:v>147.93550947479</c:v>
                </c:pt>
                <c:pt idx="47256">
                  <c:v>147.94275133658201</c:v>
                </c:pt>
                <c:pt idx="47257">
                  <c:v>147.94586000002499</c:v>
                </c:pt>
                <c:pt idx="47258">
                  <c:v>147.95703507529399</c:v>
                </c:pt>
                <c:pt idx="47259">
                  <c:v>147.97124877807801</c:v>
                </c:pt>
                <c:pt idx="47260">
                  <c:v>147.98560384532499</c:v>
                </c:pt>
                <c:pt idx="47261">
                  <c:v>147.996900691051</c:v>
                </c:pt>
                <c:pt idx="47262">
                  <c:v>148.004477458319</c:v>
                </c:pt>
                <c:pt idx="47263">
                  <c:v>148.01516778708199</c:v>
                </c:pt>
                <c:pt idx="47264">
                  <c:v>148.02719335697401</c:v>
                </c:pt>
                <c:pt idx="47265">
                  <c:v>148.032647952194</c:v>
                </c:pt>
                <c:pt idx="47266">
                  <c:v>148.03680617485901</c:v>
                </c:pt>
                <c:pt idx="47267">
                  <c:v>148.03930859951299</c:v>
                </c:pt>
                <c:pt idx="47268">
                  <c:v>148.040709210269</c:v>
                </c:pt>
                <c:pt idx="47269">
                  <c:v>148.04520999996501</c:v>
                </c:pt>
                <c:pt idx="47270">
                  <c:v>148.04615317399299</c:v>
                </c:pt>
                <c:pt idx="47271">
                  <c:v>148.04262413288001</c:v>
                </c:pt>
                <c:pt idx="47272">
                  <c:v>148.037168327176</c:v>
                </c:pt>
                <c:pt idx="47273">
                  <c:v>148.02992466668201</c:v>
                </c:pt>
                <c:pt idx="47274">
                  <c:v>148.022639594824</c:v>
                </c:pt>
                <c:pt idx="47275">
                  <c:v>148.01774387721301</c:v>
                </c:pt>
                <c:pt idx="47276">
                  <c:v>148.01333574908</c:v>
                </c:pt>
                <c:pt idx="47277">
                  <c:v>148.00783786266501</c:v>
                </c:pt>
                <c:pt idx="47278">
                  <c:v>148.001834886913</c:v>
                </c:pt>
                <c:pt idx="47279">
                  <c:v>148.00177577112899</c:v>
                </c:pt>
                <c:pt idx="47280">
                  <c:v>148.00620372470399</c:v>
                </c:pt>
                <c:pt idx="47281">
                  <c:v>148.007830000014</c:v>
                </c:pt>
                <c:pt idx="47282">
                  <c:v>148.007629916008</c:v>
                </c:pt>
                <c:pt idx="47283">
                  <c:v>148.00504775382001</c:v>
                </c:pt>
                <c:pt idx="47284">
                  <c:v>147.99755431982001</c:v>
                </c:pt>
                <c:pt idx="47285">
                  <c:v>147.98199715515801</c:v>
                </c:pt>
                <c:pt idx="47286">
                  <c:v>147.96569352287301</c:v>
                </c:pt>
                <c:pt idx="47287">
                  <c:v>147.95593322773499</c:v>
                </c:pt>
                <c:pt idx="47288">
                  <c:v>147.95183496289101</c:v>
                </c:pt>
                <c:pt idx="47289">
                  <c:v>147.94829784036901</c:v>
                </c:pt>
                <c:pt idx="47290">
                  <c:v>147.94325680184801</c:v>
                </c:pt>
                <c:pt idx="47291">
                  <c:v>147.93736432611601</c:v>
                </c:pt>
                <c:pt idx="47292">
                  <c:v>147.934980337544</c:v>
                </c:pt>
                <c:pt idx="47293">
                  <c:v>147.935011637126</c:v>
                </c:pt>
                <c:pt idx="47294">
                  <c:v>147.93335323842899</c:v>
                </c:pt>
                <c:pt idx="47295">
                  <c:v>147.92623999995601</c:v>
                </c:pt>
                <c:pt idx="47296">
                  <c:v>147.92137326868101</c:v>
                </c:pt>
                <c:pt idx="47297">
                  <c:v>147.92043288884</c:v>
                </c:pt>
                <c:pt idx="47298">
                  <c:v>147.92058322019301</c:v>
                </c:pt>
                <c:pt idx="47299">
                  <c:v>147.92149090734199</c:v>
                </c:pt>
                <c:pt idx="47300">
                  <c:v>147.92412163409901</c:v>
                </c:pt>
                <c:pt idx="47301">
                  <c:v>147.929366518238</c:v>
                </c:pt>
                <c:pt idx="47302">
                  <c:v>147.93848344818201</c:v>
                </c:pt>
                <c:pt idx="47303">
                  <c:v>147.945262355447</c:v>
                </c:pt>
                <c:pt idx="47304">
                  <c:v>147.950552299024</c:v>
                </c:pt>
                <c:pt idx="47305">
                  <c:v>147.95565525299199</c:v>
                </c:pt>
                <c:pt idx="47306">
                  <c:v>147.95868334611299</c:v>
                </c:pt>
                <c:pt idx="47307">
                  <c:v>147.962480000005</c:v>
                </c:pt>
                <c:pt idx="47308">
                  <c:v>147.96199597037901</c:v>
                </c:pt>
                <c:pt idx="47309">
                  <c:v>147.964736391977</c:v>
                </c:pt>
                <c:pt idx="47310">
                  <c:v>147.970663969833</c:v>
                </c:pt>
                <c:pt idx="47311">
                  <c:v>147.976756623212</c:v>
                </c:pt>
                <c:pt idx="47312">
                  <c:v>147.982128100907</c:v>
                </c:pt>
                <c:pt idx="47313">
                  <c:v>147.989408114133</c:v>
                </c:pt>
                <c:pt idx="47314">
                  <c:v>147.9991753418</c:v>
                </c:pt>
                <c:pt idx="47315">
                  <c:v>148.00933382853401</c:v>
                </c:pt>
                <c:pt idx="47316">
                  <c:v>148.02263772987001</c:v>
                </c:pt>
                <c:pt idx="47317">
                  <c:v>148.033087538334</c:v>
                </c:pt>
                <c:pt idx="47318">
                  <c:v>148.03541682577199</c:v>
                </c:pt>
                <c:pt idx="47319">
                  <c:v>148.029826424628</c:v>
                </c:pt>
                <c:pt idx="47320">
                  <c:v>148.010913013085</c:v>
                </c:pt>
                <c:pt idx="47321">
                  <c:v>147.9983740449</c:v>
                </c:pt>
                <c:pt idx="47322">
                  <c:v>147.98486431934199</c:v>
                </c:pt>
                <c:pt idx="47323">
                  <c:v>147.97464369791601</c:v>
                </c:pt>
                <c:pt idx="47324">
                  <c:v>147.96815428143199</c:v>
                </c:pt>
                <c:pt idx="47325">
                  <c:v>147.964360000049</c:v>
                </c:pt>
                <c:pt idx="47326">
                  <c:v>147.96320756005699</c:v>
                </c:pt>
                <c:pt idx="47327">
                  <c:v>147.95901130546</c:v>
                </c:pt>
                <c:pt idx="47328">
                  <c:v>147.95652223985101</c:v>
                </c:pt>
                <c:pt idx="47329">
                  <c:v>147.954350847466</c:v>
                </c:pt>
                <c:pt idx="47330">
                  <c:v>147.953943983085</c:v>
                </c:pt>
                <c:pt idx="47331">
                  <c:v>147.94885000001</c:v>
                </c:pt>
                <c:pt idx="47332">
                  <c:v>147.93928055118201</c:v>
                </c:pt>
                <c:pt idx="47333">
                  <c:v>147.92513297782301</c:v>
                </c:pt>
                <c:pt idx="47334">
                  <c:v>147.912453215299</c:v>
                </c:pt>
                <c:pt idx="47335">
                  <c:v>147.90436805448601</c:v>
                </c:pt>
                <c:pt idx="47336">
                  <c:v>147.89888702925401</c:v>
                </c:pt>
                <c:pt idx="47337">
                  <c:v>147.89314626583499</c:v>
                </c:pt>
                <c:pt idx="47338">
                  <c:v>147.887266139963</c:v>
                </c:pt>
                <c:pt idx="47339">
                  <c:v>147.88300903644901</c:v>
                </c:pt>
                <c:pt idx="47340">
                  <c:v>147.877988315929</c:v>
                </c:pt>
                <c:pt idx="47341">
                  <c:v>147.87403229209701</c:v>
                </c:pt>
                <c:pt idx="47342">
                  <c:v>147.876560031526</c:v>
                </c:pt>
                <c:pt idx="47343">
                  <c:v>147.87403999998199</c:v>
                </c:pt>
                <c:pt idx="47344">
                  <c:v>147.87088814596899</c:v>
                </c:pt>
                <c:pt idx="47345">
                  <c:v>147.87372341710201</c:v>
                </c:pt>
                <c:pt idx="47346">
                  <c:v>147.881110978929</c:v>
                </c:pt>
                <c:pt idx="47347">
                  <c:v>147.89118583480601</c:v>
                </c:pt>
                <c:pt idx="47348">
                  <c:v>147.907194724856</c:v>
                </c:pt>
                <c:pt idx="47349">
                  <c:v>147.92197073210301</c:v>
                </c:pt>
                <c:pt idx="47350">
                  <c:v>147.93132548048899</c:v>
                </c:pt>
                <c:pt idx="47351">
                  <c:v>147.93651849337999</c:v>
                </c:pt>
                <c:pt idx="47352">
                  <c:v>147.93689260973099</c:v>
                </c:pt>
                <c:pt idx="47353">
                  <c:v>147.938202632448</c:v>
                </c:pt>
                <c:pt idx="47354">
                  <c:v>147.93764792369799</c:v>
                </c:pt>
                <c:pt idx="47355">
                  <c:v>147.93994028267699</c:v>
                </c:pt>
                <c:pt idx="47356">
                  <c:v>147.942210000008</c:v>
                </c:pt>
                <c:pt idx="47357">
                  <c:v>147.94092001127899</c:v>
                </c:pt>
                <c:pt idx="47358">
                  <c:v>147.93529997151299</c:v>
                </c:pt>
                <c:pt idx="47359">
                  <c:v>147.92876341370101</c:v>
                </c:pt>
                <c:pt idx="47360">
                  <c:v>147.92118349439701</c:v>
                </c:pt>
                <c:pt idx="47361">
                  <c:v>147.92095824878299</c:v>
                </c:pt>
                <c:pt idx="47362">
                  <c:v>147.931182623334</c:v>
                </c:pt>
                <c:pt idx="47363">
                  <c:v>147.933435253384</c:v>
                </c:pt>
                <c:pt idx="47364">
                  <c:v>147.938407240988</c:v>
                </c:pt>
                <c:pt idx="47365">
                  <c:v>147.943153953386</c:v>
                </c:pt>
                <c:pt idx="47366">
                  <c:v>147.94955940584501</c:v>
                </c:pt>
                <c:pt idx="47367">
                  <c:v>147.96803251021799</c:v>
                </c:pt>
                <c:pt idx="47368">
                  <c:v>147.98178000002099</c:v>
                </c:pt>
                <c:pt idx="47369">
                  <c:v>147.99074096676799</c:v>
                </c:pt>
                <c:pt idx="47370">
                  <c:v>147.99636778318401</c:v>
                </c:pt>
                <c:pt idx="47371">
                  <c:v>147.991759041714</c:v>
                </c:pt>
                <c:pt idx="47372">
                  <c:v>147.988549202927</c:v>
                </c:pt>
                <c:pt idx="47373">
                  <c:v>147.98901130374</c:v>
                </c:pt>
                <c:pt idx="47374">
                  <c:v>147.99049809507599</c:v>
                </c:pt>
                <c:pt idx="47375">
                  <c:v>147.989242003328</c:v>
                </c:pt>
                <c:pt idx="47376">
                  <c:v>147.98714999995599</c:v>
                </c:pt>
                <c:pt idx="47377">
                  <c:v>147.985448678892</c:v>
                </c:pt>
                <c:pt idx="47378">
                  <c:v>147.98550732175099</c:v>
                </c:pt>
                <c:pt idx="47379">
                  <c:v>147.98019956664999</c:v>
                </c:pt>
                <c:pt idx="47380">
                  <c:v>147.967637338755</c:v>
                </c:pt>
                <c:pt idx="47381">
                  <c:v>147.951368830859</c:v>
                </c:pt>
                <c:pt idx="47382">
                  <c:v>147.937824196778</c:v>
                </c:pt>
                <c:pt idx="47383">
                  <c:v>147.93022301774801</c:v>
                </c:pt>
                <c:pt idx="47384">
                  <c:v>147.928600067264</c:v>
                </c:pt>
                <c:pt idx="47385">
                  <c:v>147.93121949931</c:v>
                </c:pt>
                <c:pt idx="47386">
                  <c:v>147.93856496798699</c:v>
                </c:pt>
                <c:pt idx="47387">
                  <c:v>147.952825525088</c:v>
                </c:pt>
                <c:pt idx="47388">
                  <c:v>147.96936536144199</c:v>
                </c:pt>
                <c:pt idx="47389">
                  <c:v>147.97931000001901</c:v>
                </c:pt>
                <c:pt idx="47390">
                  <c:v>147.98807072921599</c:v>
                </c:pt>
                <c:pt idx="47391">
                  <c:v>147.998891113875</c:v>
                </c:pt>
                <c:pt idx="47392">
                  <c:v>148.00552150533699</c:v>
                </c:pt>
                <c:pt idx="47393">
                  <c:v>148.00865793568099</c:v>
                </c:pt>
                <c:pt idx="47394">
                  <c:v>148.00651417102799</c:v>
                </c:pt>
                <c:pt idx="47395">
                  <c:v>148.001002162438</c:v>
                </c:pt>
                <c:pt idx="47396">
                  <c:v>147.99800729946799</c:v>
                </c:pt>
                <c:pt idx="47397">
                  <c:v>148.00191913317099</c:v>
                </c:pt>
                <c:pt idx="47398">
                  <c:v>148.007990111525</c:v>
                </c:pt>
                <c:pt idx="47399">
                  <c:v>148.01968887481701</c:v>
                </c:pt>
                <c:pt idx="47400">
                  <c:v>148.03405999998</c:v>
                </c:pt>
                <c:pt idx="47401">
                  <c:v>148.044641860186</c:v>
                </c:pt>
                <c:pt idx="47402">
                  <c:v>148.04835190161899</c:v>
                </c:pt>
                <c:pt idx="47403">
                  <c:v>148.04769239777599</c:v>
                </c:pt>
                <c:pt idx="47404">
                  <c:v>148.04783191974099</c:v>
                </c:pt>
                <c:pt idx="47405">
                  <c:v>148.04883999999299</c:v>
                </c:pt>
                <c:pt idx="47406">
                  <c:v>148.04829386737401</c:v>
                </c:pt>
                <c:pt idx="47407">
                  <c:v>148.04917036318199</c:v>
                </c:pt>
                <c:pt idx="47408">
                  <c:v>148.05710096836501</c:v>
                </c:pt>
                <c:pt idx="47409">
                  <c:v>148.063484560158</c:v>
                </c:pt>
                <c:pt idx="47410">
                  <c:v>148.066883474881</c:v>
                </c:pt>
                <c:pt idx="47411">
                  <c:v>148.073115212657</c:v>
                </c:pt>
                <c:pt idx="47412">
                  <c:v>148.08166829946899</c:v>
                </c:pt>
                <c:pt idx="47413">
                  <c:v>148.09003000003699</c:v>
                </c:pt>
                <c:pt idx="47414">
                  <c:v>148.098901729445</c:v>
                </c:pt>
                <c:pt idx="47415">
                  <c:v>148.106268704705</c:v>
                </c:pt>
                <c:pt idx="47416">
                  <c:v>148.10769024731999</c:v>
                </c:pt>
                <c:pt idx="47417">
                  <c:v>148.106574246165</c:v>
                </c:pt>
                <c:pt idx="47418">
                  <c:v>148.10712640073899</c:v>
                </c:pt>
                <c:pt idx="47419">
                  <c:v>148.105804570685</c:v>
                </c:pt>
                <c:pt idx="47420">
                  <c:v>148.099733415668</c:v>
                </c:pt>
                <c:pt idx="47421">
                  <c:v>148.090946243893</c:v>
                </c:pt>
                <c:pt idx="47422">
                  <c:v>148.07971220799899</c:v>
                </c:pt>
                <c:pt idx="47423">
                  <c:v>148.06957536821201</c:v>
                </c:pt>
                <c:pt idx="47424">
                  <c:v>148.05955999997499</c:v>
                </c:pt>
                <c:pt idx="47425">
                  <c:v>148.05824272328999</c:v>
                </c:pt>
                <c:pt idx="47426">
                  <c:v>148.04157999997199</c:v>
                </c:pt>
                <c:pt idx="47427">
                  <c:v>148.04157999997099</c:v>
                </c:pt>
                <c:pt idx="47428">
                  <c:v>148.03294436195301</c:v>
                </c:pt>
                <c:pt idx="47429">
                  <c:v>148.02270223624501</c:v>
                </c:pt>
                <c:pt idx="47430">
                  <c:v>148.015157341193</c:v>
                </c:pt>
                <c:pt idx="47431">
                  <c:v>148.00585542815199</c:v>
                </c:pt>
                <c:pt idx="47432">
                  <c:v>147.99312027534199</c:v>
                </c:pt>
                <c:pt idx="47433">
                  <c:v>147.98083622816799</c:v>
                </c:pt>
                <c:pt idx="47434">
                  <c:v>147.972067427556</c:v>
                </c:pt>
                <c:pt idx="47435">
                  <c:v>147.962375392967</c:v>
                </c:pt>
                <c:pt idx="47436">
                  <c:v>147.94665025352299</c:v>
                </c:pt>
                <c:pt idx="47437">
                  <c:v>147.93693393041099</c:v>
                </c:pt>
                <c:pt idx="47438">
                  <c:v>147.92351749879199</c:v>
                </c:pt>
                <c:pt idx="47439">
                  <c:v>147.91450533184101</c:v>
                </c:pt>
                <c:pt idx="47440">
                  <c:v>147.90471999999201</c:v>
                </c:pt>
                <c:pt idx="47441">
                  <c:v>147.902432030406</c:v>
                </c:pt>
                <c:pt idx="47442">
                  <c:v>147.90130447534401</c:v>
                </c:pt>
                <c:pt idx="47443">
                  <c:v>147.90840560953399</c:v>
                </c:pt>
                <c:pt idx="47444">
                  <c:v>147.91651999426099</c:v>
                </c:pt>
                <c:pt idx="47445">
                  <c:v>147.92231403506901</c:v>
                </c:pt>
                <c:pt idx="47446">
                  <c:v>147.92456663498101</c:v>
                </c:pt>
                <c:pt idx="47447">
                  <c:v>147.91866727255899</c:v>
                </c:pt>
                <c:pt idx="47448">
                  <c:v>147.91003478243499</c:v>
                </c:pt>
                <c:pt idx="47449">
                  <c:v>147.904757995616</c:v>
                </c:pt>
                <c:pt idx="47450">
                  <c:v>147.89416927672801</c:v>
                </c:pt>
                <c:pt idx="47451">
                  <c:v>147.88907713623999</c:v>
                </c:pt>
                <c:pt idx="47452">
                  <c:v>147.880693209252</c:v>
                </c:pt>
                <c:pt idx="47453">
                  <c:v>147.87360999996201</c:v>
                </c:pt>
                <c:pt idx="47454">
                  <c:v>147.87609175414801</c:v>
                </c:pt>
                <c:pt idx="47455">
                  <c:v>147.87996186938901</c:v>
                </c:pt>
                <c:pt idx="47456">
                  <c:v>147.88986653832001</c:v>
                </c:pt>
                <c:pt idx="47457">
                  <c:v>147.90151064621699</c:v>
                </c:pt>
                <c:pt idx="47458">
                  <c:v>147.910707858731</c:v>
                </c:pt>
                <c:pt idx="47459">
                  <c:v>147.917520090268</c:v>
                </c:pt>
                <c:pt idx="47460">
                  <c:v>147.92310552779301</c:v>
                </c:pt>
                <c:pt idx="47461">
                  <c:v>147.927467995851</c:v>
                </c:pt>
                <c:pt idx="47462">
                  <c:v>147.92563023525599</c:v>
                </c:pt>
                <c:pt idx="47463">
                  <c:v>147.92185099575701</c:v>
                </c:pt>
                <c:pt idx="47464">
                  <c:v>147.92022057015501</c:v>
                </c:pt>
                <c:pt idx="47465">
                  <c:v>147.91963040131299</c:v>
                </c:pt>
                <c:pt idx="47466">
                  <c:v>147.91904999997899</c:v>
                </c:pt>
                <c:pt idx="47467">
                  <c:v>147.916669745999</c:v>
                </c:pt>
                <c:pt idx="47468">
                  <c:v>147.91861052820701</c:v>
                </c:pt>
                <c:pt idx="47469">
                  <c:v>147.91989746237201</c:v>
                </c:pt>
                <c:pt idx="47470">
                  <c:v>147.92336805002</c:v>
                </c:pt>
                <c:pt idx="47471">
                  <c:v>147.92769371633199</c:v>
                </c:pt>
                <c:pt idx="47472">
                  <c:v>147.92940127867499</c:v>
                </c:pt>
                <c:pt idx="47473">
                  <c:v>147.929089547155</c:v>
                </c:pt>
                <c:pt idx="47474">
                  <c:v>147.93031095377299</c:v>
                </c:pt>
                <c:pt idx="47475">
                  <c:v>147.936818443888</c:v>
                </c:pt>
                <c:pt idx="47476">
                  <c:v>147.94244763977599</c:v>
                </c:pt>
                <c:pt idx="47477">
                  <c:v>147.947179790728</c:v>
                </c:pt>
                <c:pt idx="47478">
                  <c:v>147.95499425338599</c:v>
                </c:pt>
                <c:pt idx="47479">
                  <c:v>147.965229999999</c:v>
                </c:pt>
                <c:pt idx="47480">
                  <c:v>147.97503506995201</c:v>
                </c:pt>
                <c:pt idx="47481">
                  <c:v>147.98152141105501</c:v>
                </c:pt>
                <c:pt idx="47482">
                  <c:v>147.98750743472701</c:v>
                </c:pt>
                <c:pt idx="47483">
                  <c:v>147.995804217585</c:v>
                </c:pt>
                <c:pt idx="47484">
                  <c:v>148.00742515620399</c:v>
                </c:pt>
                <c:pt idx="47485">
                  <c:v>148.01765542385399</c:v>
                </c:pt>
                <c:pt idx="47486">
                  <c:v>148.02330568862999</c:v>
                </c:pt>
                <c:pt idx="47487">
                  <c:v>148.02658765202099</c:v>
                </c:pt>
                <c:pt idx="47488">
                  <c:v>148.03149520288099</c:v>
                </c:pt>
                <c:pt idx="47489">
                  <c:v>148.03899867125699</c:v>
                </c:pt>
                <c:pt idx="47490">
                  <c:v>148.04194016500301</c:v>
                </c:pt>
                <c:pt idx="47491">
                  <c:v>148.04368999999301</c:v>
                </c:pt>
                <c:pt idx="47492">
                  <c:v>148.04262702206501</c:v>
                </c:pt>
                <c:pt idx="47493">
                  <c:v>148.04173922733801</c:v>
                </c:pt>
                <c:pt idx="47494">
                  <c:v>148.036773034763</c:v>
                </c:pt>
                <c:pt idx="47495">
                  <c:v>148.024342432883</c:v>
                </c:pt>
                <c:pt idx="47496">
                  <c:v>148.008515667258</c:v>
                </c:pt>
                <c:pt idx="47497">
                  <c:v>147.99657573895101</c:v>
                </c:pt>
                <c:pt idx="47498">
                  <c:v>147.98662289627299</c:v>
                </c:pt>
                <c:pt idx="47499">
                  <c:v>147.98115922352801</c:v>
                </c:pt>
                <c:pt idx="47500">
                  <c:v>147.984749547679</c:v>
                </c:pt>
                <c:pt idx="47501">
                  <c:v>147.99187148060699</c:v>
                </c:pt>
                <c:pt idx="47502">
                  <c:v>148.00063883953499</c:v>
                </c:pt>
                <c:pt idx="47503">
                  <c:v>148.01236676067501</c:v>
                </c:pt>
                <c:pt idx="47504">
                  <c:v>148.02871999999999</c:v>
                </c:pt>
                <c:pt idx="47505">
                  <c:v>148.04316390966</c:v>
                </c:pt>
                <c:pt idx="47506">
                  <c:v>148.05928564750599</c:v>
                </c:pt>
                <c:pt idx="47507">
                  <c:v>148.07847489268499</c:v>
                </c:pt>
                <c:pt idx="47508">
                  <c:v>148.09698481919</c:v>
                </c:pt>
                <c:pt idx="47509">
                  <c:v>148.11436473267599</c:v>
                </c:pt>
                <c:pt idx="47510">
                  <c:v>148.135963112729</c:v>
                </c:pt>
                <c:pt idx="47511">
                  <c:v>148.15576123353901</c:v>
                </c:pt>
                <c:pt idx="47512">
                  <c:v>148.16454586799901</c:v>
                </c:pt>
                <c:pt idx="47513">
                  <c:v>148.16660495151601</c:v>
                </c:pt>
                <c:pt idx="47514">
                  <c:v>148.16887999999</c:v>
                </c:pt>
                <c:pt idx="47515">
                  <c:v>148.16846045354399</c:v>
                </c:pt>
                <c:pt idx="47516">
                  <c:v>148.164743861712</c:v>
                </c:pt>
                <c:pt idx="47517">
                  <c:v>148.15499724333401</c:v>
                </c:pt>
                <c:pt idx="47518">
                  <c:v>148.141861896569</c:v>
                </c:pt>
                <c:pt idx="47519">
                  <c:v>148.12947851328499</c:v>
                </c:pt>
                <c:pt idx="47520">
                  <c:v>148.11979202334501</c:v>
                </c:pt>
                <c:pt idx="47521">
                  <c:v>148.11362228953999</c:v>
                </c:pt>
                <c:pt idx="47522">
                  <c:v>148.10411293625501</c:v>
                </c:pt>
                <c:pt idx="47523">
                  <c:v>148.085648983645</c:v>
                </c:pt>
                <c:pt idx="47524">
                  <c:v>148.06317512820701</c:v>
                </c:pt>
                <c:pt idx="47525">
                  <c:v>148.03625646123001</c:v>
                </c:pt>
                <c:pt idx="47526">
                  <c:v>148.013047162682</c:v>
                </c:pt>
                <c:pt idx="47527">
                  <c:v>147.99890000000599</c:v>
                </c:pt>
                <c:pt idx="47528">
                  <c:v>147.98901208216401</c:v>
                </c:pt>
                <c:pt idx="47529">
                  <c:v>147.97938835760399</c:v>
                </c:pt>
                <c:pt idx="47530">
                  <c:v>147.97261383832699</c:v>
                </c:pt>
                <c:pt idx="47531">
                  <c:v>147.96616043492801</c:v>
                </c:pt>
                <c:pt idx="47532">
                  <c:v>147.96049378335701</c:v>
                </c:pt>
                <c:pt idx="47533">
                  <c:v>147.956694397836</c:v>
                </c:pt>
                <c:pt idx="47534">
                  <c:v>147.951369999956</c:v>
                </c:pt>
                <c:pt idx="47535">
                  <c:v>147.94979166865099</c:v>
                </c:pt>
                <c:pt idx="47536">
                  <c:v>147.94411535679799</c:v>
                </c:pt>
                <c:pt idx="47537">
                  <c:v>147.941829516182</c:v>
                </c:pt>
                <c:pt idx="47538">
                  <c:v>147.94915564870001</c:v>
                </c:pt>
                <c:pt idx="47539">
                  <c:v>147.952924065612</c:v>
                </c:pt>
                <c:pt idx="47540">
                  <c:v>147.95441541159701</c:v>
                </c:pt>
                <c:pt idx="47541">
                  <c:v>147.954850000026</c:v>
                </c:pt>
                <c:pt idx="47542">
                  <c:v>147.957018091669</c:v>
                </c:pt>
                <c:pt idx="47543">
                  <c:v>147.959319097053</c:v>
                </c:pt>
                <c:pt idx="47544">
                  <c:v>147.962068765678</c:v>
                </c:pt>
                <c:pt idx="47545">
                  <c:v>147.96508476464001</c:v>
                </c:pt>
                <c:pt idx="47546">
                  <c:v>147.96408356378899</c:v>
                </c:pt>
                <c:pt idx="47547">
                  <c:v>147.96227700478499</c:v>
                </c:pt>
                <c:pt idx="47548">
                  <c:v>147.96590804209299</c:v>
                </c:pt>
                <c:pt idx="47549">
                  <c:v>147.972112094979</c:v>
                </c:pt>
                <c:pt idx="47550">
                  <c:v>147.97803998329701</c:v>
                </c:pt>
                <c:pt idx="47551">
                  <c:v>147.98164551196899</c:v>
                </c:pt>
                <c:pt idx="47552">
                  <c:v>147.98239494207499</c:v>
                </c:pt>
                <c:pt idx="47553">
                  <c:v>147.985386508989</c:v>
                </c:pt>
                <c:pt idx="47554">
                  <c:v>147.98622000001299</c:v>
                </c:pt>
                <c:pt idx="47555">
                  <c:v>147.99063294181701</c:v>
                </c:pt>
                <c:pt idx="47556">
                  <c:v>147.99417274660101</c:v>
                </c:pt>
                <c:pt idx="47557">
                  <c:v>147.997009562323</c:v>
                </c:pt>
                <c:pt idx="47558">
                  <c:v>147.99833900939501</c:v>
                </c:pt>
                <c:pt idx="47559">
                  <c:v>148.00227615853899</c:v>
                </c:pt>
                <c:pt idx="47560">
                  <c:v>148.00969542370899</c:v>
                </c:pt>
                <c:pt idx="47561">
                  <c:v>148.015155494867</c:v>
                </c:pt>
                <c:pt idx="47562">
                  <c:v>148.018545910054</c:v>
                </c:pt>
                <c:pt idx="47563">
                  <c:v>148.01712381810199</c:v>
                </c:pt>
                <c:pt idx="47564">
                  <c:v>148.01332964468301</c:v>
                </c:pt>
                <c:pt idx="47565">
                  <c:v>148.00343169487701</c:v>
                </c:pt>
                <c:pt idx="47566">
                  <c:v>147.98667350853199</c:v>
                </c:pt>
                <c:pt idx="47567">
                  <c:v>147.98401436610001</c:v>
                </c:pt>
                <c:pt idx="47568">
                  <c:v>147.98298477986</c:v>
                </c:pt>
                <c:pt idx="47569">
                  <c:v>147.98550732558201</c:v>
                </c:pt>
                <c:pt idx="47570">
                  <c:v>147.99134521237701</c:v>
                </c:pt>
                <c:pt idx="47571">
                  <c:v>148.008000646939</c:v>
                </c:pt>
                <c:pt idx="47572">
                  <c:v>148.01637551256101</c:v>
                </c:pt>
                <c:pt idx="47573">
                  <c:v>148.02884160156401</c:v>
                </c:pt>
                <c:pt idx="47574">
                  <c:v>148.03674120226799</c:v>
                </c:pt>
                <c:pt idx="47575">
                  <c:v>148.04285886595599</c:v>
                </c:pt>
                <c:pt idx="47576">
                  <c:v>148.04858860976</c:v>
                </c:pt>
                <c:pt idx="47577">
                  <c:v>148.044468013592</c:v>
                </c:pt>
                <c:pt idx="47578">
                  <c:v>148.04040999994999</c:v>
                </c:pt>
                <c:pt idx="47579">
                  <c:v>148.03298582932001</c:v>
                </c:pt>
                <c:pt idx="47580">
                  <c:v>148.026736363373</c:v>
                </c:pt>
                <c:pt idx="47581">
                  <c:v>148.023681860083</c:v>
                </c:pt>
                <c:pt idx="47582">
                  <c:v>148.02138590497199</c:v>
                </c:pt>
                <c:pt idx="47583">
                  <c:v>148.01981490915699</c:v>
                </c:pt>
                <c:pt idx="47584">
                  <c:v>148.02082792492899</c:v>
                </c:pt>
                <c:pt idx="47585">
                  <c:v>148.022692318227</c:v>
                </c:pt>
                <c:pt idx="47586">
                  <c:v>148.02345071371499</c:v>
                </c:pt>
                <c:pt idx="47587">
                  <c:v>148.025375451185</c:v>
                </c:pt>
                <c:pt idx="47588">
                  <c:v>148.027886497064</c:v>
                </c:pt>
                <c:pt idx="47589">
                  <c:v>148.03350476313301</c:v>
                </c:pt>
                <c:pt idx="47590">
                  <c:v>148.03584329382099</c:v>
                </c:pt>
                <c:pt idx="47591">
                  <c:v>148.040456396601</c:v>
                </c:pt>
                <c:pt idx="47592">
                  <c:v>148.04019408666599</c:v>
                </c:pt>
                <c:pt idx="47593">
                  <c:v>148.039290000009</c:v>
                </c:pt>
                <c:pt idx="47594">
                  <c:v>148.03893598852301</c:v>
                </c:pt>
                <c:pt idx="47595">
                  <c:v>148.03885239280601</c:v>
                </c:pt>
                <c:pt idx="47596">
                  <c:v>148.04072230827001</c:v>
                </c:pt>
                <c:pt idx="47597">
                  <c:v>148.044478534489</c:v>
                </c:pt>
                <c:pt idx="47598">
                  <c:v>148.04830466196501</c:v>
                </c:pt>
                <c:pt idx="47599">
                  <c:v>148.05051131012701</c:v>
                </c:pt>
                <c:pt idx="47600">
                  <c:v>148.05181812734301</c:v>
                </c:pt>
                <c:pt idx="47601">
                  <c:v>148.053323786334</c:v>
                </c:pt>
                <c:pt idx="47602">
                  <c:v>148.05021771934301</c:v>
                </c:pt>
                <c:pt idx="47603">
                  <c:v>148.043494791808</c:v>
                </c:pt>
                <c:pt idx="47604">
                  <c:v>148.03923020022799</c:v>
                </c:pt>
                <c:pt idx="47605">
                  <c:v>148.038470000025</c:v>
                </c:pt>
                <c:pt idx="47606">
                  <c:v>148.03519176520101</c:v>
                </c:pt>
                <c:pt idx="47607">
                  <c:v>148.03480185791199</c:v>
                </c:pt>
                <c:pt idx="47608">
                  <c:v>148.035943447759</c:v>
                </c:pt>
                <c:pt idx="47609">
                  <c:v>148.034859402282</c:v>
                </c:pt>
                <c:pt idx="47610">
                  <c:v>148.032077974114</c:v>
                </c:pt>
                <c:pt idx="47611">
                  <c:v>148.02681267449199</c:v>
                </c:pt>
                <c:pt idx="47612">
                  <c:v>148.01825747711499</c:v>
                </c:pt>
                <c:pt idx="47613">
                  <c:v>148.01039563592701</c:v>
                </c:pt>
                <c:pt idx="47614">
                  <c:v>148.004494038508</c:v>
                </c:pt>
                <c:pt idx="47615">
                  <c:v>148.00093363961901</c:v>
                </c:pt>
                <c:pt idx="47616">
                  <c:v>147.99784615153999</c:v>
                </c:pt>
                <c:pt idx="47617">
                  <c:v>147.99275442521301</c:v>
                </c:pt>
                <c:pt idx="47618">
                  <c:v>147.98570099449</c:v>
                </c:pt>
                <c:pt idx="47619">
                  <c:v>147.97711252336799</c:v>
                </c:pt>
                <c:pt idx="47620">
                  <c:v>147.97166000000499</c:v>
                </c:pt>
                <c:pt idx="47621">
                  <c:v>147.964310193888</c:v>
                </c:pt>
                <c:pt idx="47622">
                  <c:v>147.959815229805</c:v>
                </c:pt>
                <c:pt idx="47623">
                  <c:v>147.95736482676301</c:v>
                </c:pt>
                <c:pt idx="47624">
                  <c:v>147.95906485156499</c:v>
                </c:pt>
                <c:pt idx="47625">
                  <c:v>147.96390609462799</c:v>
                </c:pt>
                <c:pt idx="47626">
                  <c:v>147.96984718381799</c:v>
                </c:pt>
                <c:pt idx="47627">
                  <c:v>147.97832572343</c:v>
                </c:pt>
                <c:pt idx="47628">
                  <c:v>147.99225598931599</c:v>
                </c:pt>
                <c:pt idx="47629">
                  <c:v>148.00460919515999</c:v>
                </c:pt>
                <c:pt idx="47630">
                  <c:v>148.01174235370499</c:v>
                </c:pt>
                <c:pt idx="47631">
                  <c:v>148.01613511535001</c:v>
                </c:pt>
                <c:pt idx="47632">
                  <c:v>148.025323800975</c:v>
                </c:pt>
                <c:pt idx="47633">
                  <c:v>148.03352000004199</c:v>
                </c:pt>
                <c:pt idx="47634">
                  <c:v>148.03712387651001</c:v>
                </c:pt>
                <c:pt idx="47635">
                  <c:v>148.04998621362901</c:v>
                </c:pt>
                <c:pt idx="47636">
                  <c:v>148.055219999983</c:v>
                </c:pt>
                <c:pt idx="47637">
                  <c:v>148.05909444270699</c:v>
                </c:pt>
                <c:pt idx="47638">
                  <c:v>148.06275999996299</c:v>
                </c:pt>
                <c:pt idx="47639">
                  <c:v>148.06351191220099</c:v>
                </c:pt>
                <c:pt idx="47640">
                  <c:v>148.06184654743001</c:v>
                </c:pt>
                <c:pt idx="47641">
                  <c:v>148.05258429401101</c:v>
                </c:pt>
                <c:pt idx="47642">
                  <c:v>148.04213132270499</c:v>
                </c:pt>
                <c:pt idx="47643">
                  <c:v>148.037827041551</c:v>
                </c:pt>
                <c:pt idx="47644">
                  <c:v>148.04392456518201</c:v>
                </c:pt>
                <c:pt idx="47645">
                  <c:v>148.050869999962</c:v>
                </c:pt>
                <c:pt idx="47646">
                  <c:v>148.05009449722601</c:v>
                </c:pt>
                <c:pt idx="47647">
                  <c:v>148.046250964385</c:v>
                </c:pt>
                <c:pt idx="47648">
                  <c:v>148.04135270710401</c:v>
                </c:pt>
                <c:pt idx="47649">
                  <c:v>148.03598391063301</c:v>
                </c:pt>
                <c:pt idx="47650">
                  <c:v>148.02875247993299</c:v>
                </c:pt>
                <c:pt idx="47651">
                  <c:v>148.02174473974699</c:v>
                </c:pt>
                <c:pt idx="47652">
                  <c:v>148.01921740596501</c:v>
                </c:pt>
                <c:pt idx="47653">
                  <c:v>148.02718669708699</c:v>
                </c:pt>
                <c:pt idx="47654">
                  <c:v>148.035686805669</c:v>
                </c:pt>
                <c:pt idx="47655">
                  <c:v>148.05292336704301</c:v>
                </c:pt>
                <c:pt idx="47656">
                  <c:v>148.06482597307399</c:v>
                </c:pt>
                <c:pt idx="47657">
                  <c:v>148.07884000003901</c:v>
                </c:pt>
                <c:pt idx="47658">
                  <c:v>148.088561804541</c:v>
                </c:pt>
                <c:pt idx="47659">
                  <c:v>148.10218566755699</c:v>
                </c:pt>
                <c:pt idx="47660">
                  <c:v>148.113142881133</c:v>
                </c:pt>
                <c:pt idx="47661">
                  <c:v>148.11883436081499</c:v>
                </c:pt>
                <c:pt idx="47662">
                  <c:v>148.12290783764499</c:v>
                </c:pt>
                <c:pt idx="47663">
                  <c:v>148.12816035436501</c:v>
                </c:pt>
                <c:pt idx="47664">
                  <c:v>148.129804283288</c:v>
                </c:pt>
                <c:pt idx="47665">
                  <c:v>148.13119525333499</c:v>
                </c:pt>
                <c:pt idx="47666">
                  <c:v>148.13614739025701</c:v>
                </c:pt>
                <c:pt idx="47667">
                  <c:v>148.14551902062499</c:v>
                </c:pt>
                <c:pt idx="47668">
                  <c:v>148.15295324564499</c:v>
                </c:pt>
                <c:pt idx="47669">
                  <c:v>148.15819743495999</c:v>
                </c:pt>
                <c:pt idx="47670">
                  <c:v>148.154390897339</c:v>
                </c:pt>
                <c:pt idx="47671">
                  <c:v>148.14535591715199</c:v>
                </c:pt>
                <c:pt idx="47672">
                  <c:v>148.136449779972</c:v>
                </c:pt>
                <c:pt idx="47673">
                  <c:v>148.126821985833</c:v>
                </c:pt>
                <c:pt idx="47674">
                  <c:v>148.11730741952601</c:v>
                </c:pt>
                <c:pt idx="47675">
                  <c:v>148.10316254414099</c:v>
                </c:pt>
                <c:pt idx="47676">
                  <c:v>148.094134189518</c:v>
                </c:pt>
                <c:pt idx="47677">
                  <c:v>148.09344433503199</c:v>
                </c:pt>
                <c:pt idx="47678">
                  <c:v>148.08835000001699</c:v>
                </c:pt>
                <c:pt idx="47679">
                  <c:v>148.08742592349401</c:v>
                </c:pt>
                <c:pt idx="47680">
                  <c:v>148.087920000016</c:v>
                </c:pt>
                <c:pt idx="47681">
                  <c:v>148.09081409755001</c:v>
                </c:pt>
                <c:pt idx="47682">
                  <c:v>148.099666411757</c:v>
                </c:pt>
                <c:pt idx="47683">
                  <c:v>148.111306387718</c:v>
                </c:pt>
                <c:pt idx="47684">
                  <c:v>148.120516051029</c:v>
                </c:pt>
                <c:pt idx="47685">
                  <c:v>148.12788926913299</c:v>
                </c:pt>
                <c:pt idx="47686">
                  <c:v>148.13333768268001</c:v>
                </c:pt>
                <c:pt idx="47687">
                  <c:v>148.13583088746299</c:v>
                </c:pt>
                <c:pt idx="47688">
                  <c:v>148.13682213704399</c:v>
                </c:pt>
                <c:pt idx="47689">
                  <c:v>148.13328496116799</c:v>
                </c:pt>
                <c:pt idx="47690">
                  <c:v>148.12891295240499</c:v>
                </c:pt>
                <c:pt idx="47691">
                  <c:v>148.12576071243501</c:v>
                </c:pt>
                <c:pt idx="47692">
                  <c:v>148.12208138037099</c:v>
                </c:pt>
                <c:pt idx="47693">
                  <c:v>148.11899000003299</c:v>
                </c:pt>
                <c:pt idx="47694">
                  <c:v>148.117298232482</c:v>
                </c:pt>
                <c:pt idx="47695">
                  <c:v>148.11605085346801</c:v>
                </c:pt>
                <c:pt idx="47696">
                  <c:v>148.11210209621001</c:v>
                </c:pt>
                <c:pt idx="47697">
                  <c:v>148.10395537977899</c:v>
                </c:pt>
                <c:pt idx="47698">
                  <c:v>148.094430387953</c:v>
                </c:pt>
                <c:pt idx="47699">
                  <c:v>148.08684533208</c:v>
                </c:pt>
                <c:pt idx="47700">
                  <c:v>148.07947598441601</c:v>
                </c:pt>
                <c:pt idx="47701">
                  <c:v>148.071913710415</c:v>
                </c:pt>
                <c:pt idx="47702">
                  <c:v>148.06333836728001</c:v>
                </c:pt>
                <c:pt idx="47703">
                  <c:v>148.05321000003099</c:v>
                </c:pt>
                <c:pt idx="47704">
                  <c:v>148.04049275239299</c:v>
                </c:pt>
                <c:pt idx="47705">
                  <c:v>148.03079122385401</c:v>
                </c:pt>
                <c:pt idx="47706">
                  <c:v>148.02568301502299</c:v>
                </c:pt>
                <c:pt idx="47707">
                  <c:v>148.021633877569</c:v>
                </c:pt>
                <c:pt idx="47708">
                  <c:v>148.012877177327</c:v>
                </c:pt>
                <c:pt idx="47709">
                  <c:v>147.99876861398701</c:v>
                </c:pt>
                <c:pt idx="47710">
                  <c:v>147.983580968962</c:v>
                </c:pt>
                <c:pt idx="47711">
                  <c:v>147.96972802201799</c:v>
                </c:pt>
                <c:pt idx="47712">
                  <c:v>147.954832250035</c:v>
                </c:pt>
                <c:pt idx="47713">
                  <c:v>147.93795009701799</c:v>
                </c:pt>
                <c:pt idx="47714">
                  <c:v>147.92284169983799</c:v>
                </c:pt>
                <c:pt idx="47715">
                  <c:v>147.91262999998401</c:v>
                </c:pt>
                <c:pt idx="47716">
                  <c:v>147.908520633395</c:v>
                </c:pt>
                <c:pt idx="47717">
                  <c:v>147.90422013197801</c:v>
                </c:pt>
                <c:pt idx="47718">
                  <c:v>147.89918222400601</c:v>
                </c:pt>
                <c:pt idx="47719">
                  <c:v>147.89621179896599</c:v>
                </c:pt>
                <c:pt idx="47720">
                  <c:v>147.89515535821499</c:v>
                </c:pt>
                <c:pt idx="47721">
                  <c:v>147.890963166609</c:v>
                </c:pt>
                <c:pt idx="47722">
                  <c:v>147.88820281257401</c:v>
                </c:pt>
                <c:pt idx="47723">
                  <c:v>147.879930846202</c:v>
                </c:pt>
                <c:pt idx="47724">
                  <c:v>147.88217162080301</c:v>
                </c:pt>
                <c:pt idx="47725">
                  <c:v>147.89915162974901</c:v>
                </c:pt>
                <c:pt idx="47726">
                  <c:v>147.914613562662</c:v>
                </c:pt>
                <c:pt idx="47727">
                  <c:v>147.931379088276</c:v>
                </c:pt>
                <c:pt idx="47728">
                  <c:v>147.94577207413499</c:v>
                </c:pt>
                <c:pt idx="47729">
                  <c:v>147.957698284218</c:v>
                </c:pt>
                <c:pt idx="47730">
                  <c:v>147.96681209721601</c:v>
                </c:pt>
                <c:pt idx="47731">
                  <c:v>147.975372648091</c:v>
                </c:pt>
                <c:pt idx="47732">
                  <c:v>147.984307473391</c:v>
                </c:pt>
                <c:pt idx="47733">
                  <c:v>147.993384075726</c:v>
                </c:pt>
                <c:pt idx="47734">
                  <c:v>148.00007556170101</c:v>
                </c:pt>
                <c:pt idx="47735">
                  <c:v>148.00546373179799</c:v>
                </c:pt>
                <c:pt idx="47736">
                  <c:v>148.00750999995799</c:v>
                </c:pt>
                <c:pt idx="47737">
                  <c:v>148.00455999999599</c:v>
                </c:pt>
                <c:pt idx="47738">
                  <c:v>147.998388850629</c:v>
                </c:pt>
                <c:pt idx="47739">
                  <c:v>147.99698000001499</c:v>
                </c:pt>
                <c:pt idx="47740">
                  <c:v>147.992601995592</c:v>
                </c:pt>
                <c:pt idx="47741">
                  <c:v>147.985413674292</c:v>
                </c:pt>
                <c:pt idx="47742">
                  <c:v>147.980623327595</c:v>
                </c:pt>
                <c:pt idx="47743">
                  <c:v>147.98327520126</c:v>
                </c:pt>
                <c:pt idx="47744">
                  <c:v>147.99106064048701</c:v>
                </c:pt>
                <c:pt idx="47745">
                  <c:v>147.9986314539</c:v>
                </c:pt>
                <c:pt idx="47746">
                  <c:v>148.00528548956399</c:v>
                </c:pt>
                <c:pt idx="47747">
                  <c:v>148.00977276011099</c:v>
                </c:pt>
                <c:pt idx="47748">
                  <c:v>148.01141152352599</c:v>
                </c:pt>
                <c:pt idx="47749">
                  <c:v>148.00452891282799</c:v>
                </c:pt>
                <c:pt idx="47750">
                  <c:v>147.99368739039599</c:v>
                </c:pt>
                <c:pt idx="47751">
                  <c:v>147.99171594965301</c:v>
                </c:pt>
                <c:pt idx="47752">
                  <c:v>147.98859989753799</c:v>
                </c:pt>
                <c:pt idx="47753">
                  <c:v>147.98286542270401</c:v>
                </c:pt>
                <c:pt idx="47754">
                  <c:v>147.97420999996999</c:v>
                </c:pt>
                <c:pt idx="47755">
                  <c:v>147.97079678662001</c:v>
                </c:pt>
                <c:pt idx="47756">
                  <c:v>147.96795978928901</c:v>
                </c:pt>
                <c:pt idx="47757">
                  <c:v>147.96658229453499</c:v>
                </c:pt>
                <c:pt idx="47758">
                  <c:v>147.96392017167099</c:v>
                </c:pt>
                <c:pt idx="47759">
                  <c:v>147.95846921834101</c:v>
                </c:pt>
                <c:pt idx="47760">
                  <c:v>147.950170751088</c:v>
                </c:pt>
                <c:pt idx="47761">
                  <c:v>147.93965113298299</c:v>
                </c:pt>
                <c:pt idx="47762">
                  <c:v>147.930148267889</c:v>
                </c:pt>
                <c:pt idx="47763">
                  <c:v>147.922625891835</c:v>
                </c:pt>
                <c:pt idx="47764">
                  <c:v>147.91469571962301</c:v>
                </c:pt>
                <c:pt idx="47765">
                  <c:v>147.91292420246</c:v>
                </c:pt>
                <c:pt idx="47766">
                  <c:v>147.91639999998799</c:v>
                </c:pt>
                <c:pt idx="47767">
                  <c:v>147.928505604626</c:v>
                </c:pt>
                <c:pt idx="47768">
                  <c:v>147.937345472353</c:v>
                </c:pt>
                <c:pt idx="47769">
                  <c:v>147.94264094244099</c:v>
                </c:pt>
                <c:pt idx="47770">
                  <c:v>147.94475546024</c:v>
                </c:pt>
                <c:pt idx="47771">
                  <c:v>147.93644527861301</c:v>
                </c:pt>
                <c:pt idx="47772">
                  <c:v>147.93999624312801</c:v>
                </c:pt>
                <c:pt idx="47773">
                  <c:v>147.950882181027</c:v>
                </c:pt>
                <c:pt idx="47774">
                  <c:v>147.95456091622901</c:v>
                </c:pt>
                <c:pt idx="47775">
                  <c:v>147.960396490926</c:v>
                </c:pt>
                <c:pt idx="47776">
                  <c:v>147.96178779260501</c:v>
                </c:pt>
                <c:pt idx="47777">
                  <c:v>147.973340000023</c:v>
                </c:pt>
                <c:pt idx="47778">
                  <c:v>147.97719644785599</c:v>
                </c:pt>
                <c:pt idx="47779">
                  <c:v>147.980244216052</c:v>
                </c:pt>
                <c:pt idx="47780">
                  <c:v>147.98440033915799</c:v>
                </c:pt>
                <c:pt idx="47781">
                  <c:v>147.992714484305</c:v>
                </c:pt>
                <c:pt idx="47782">
                  <c:v>148.00483522914999</c:v>
                </c:pt>
                <c:pt idx="47783">
                  <c:v>148.02017049860399</c:v>
                </c:pt>
                <c:pt idx="47784">
                  <c:v>148.04082487578199</c:v>
                </c:pt>
                <c:pt idx="47785">
                  <c:v>148.05513219564901</c:v>
                </c:pt>
                <c:pt idx="47786">
                  <c:v>148.067137631939</c:v>
                </c:pt>
                <c:pt idx="47787">
                  <c:v>148.07824895267399</c:v>
                </c:pt>
                <c:pt idx="47788">
                  <c:v>148.08660562592601</c:v>
                </c:pt>
                <c:pt idx="47789">
                  <c:v>148.08810908391001</c:v>
                </c:pt>
                <c:pt idx="47790">
                  <c:v>148.086399999956</c:v>
                </c:pt>
                <c:pt idx="47791">
                  <c:v>148.08714694201501</c:v>
                </c:pt>
                <c:pt idx="47792">
                  <c:v>148.088093738635</c:v>
                </c:pt>
                <c:pt idx="47793">
                  <c:v>148.08732694216101</c:v>
                </c:pt>
                <c:pt idx="47794">
                  <c:v>148.08592213674299</c:v>
                </c:pt>
                <c:pt idx="47795">
                  <c:v>148.08409450217101</c:v>
                </c:pt>
                <c:pt idx="47796">
                  <c:v>148.08088771516</c:v>
                </c:pt>
                <c:pt idx="47797">
                  <c:v>148.07539739259801</c:v>
                </c:pt>
                <c:pt idx="47798">
                  <c:v>148.06523673197401</c:v>
                </c:pt>
                <c:pt idx="47799">
                  <c:v>148.05489584371099</c:v>
                </c:pt>
                <c:pt idx="47800">
                  <c:v>148.04476954228301</c:v>
                </c:pt>
                <c:pt idx="47801">
                  <c:v>148.04056606426499</c:v>
                </c:pt>
                <c:pt idx="47802">
                  <c:v>148.02634999995499</c:v>
                </c:pt>
                <c:pt idx="47803">
                  <c:v>148.007585617773</c:v>
                </c:pt>
                <c:pt idx="47804">
                  <c:v>147.98888879710699</c:v>
                </c:pt>
                <c:pt idx="47805">
                  <c:v>147.96988273345599</c:v>
                </c:pt>
                <c:pt idx="47806">
                  <c:v>147.95397714843801</c:v>
                </c:pt>
                <c:pt idx="47807">
                  <c:v>147.94249866167601</c:v>
                </c:pt>
                <c:pt idx="47808">
                  <c:v>147.93263323444199</c:v>
                </c:pt>
                <c:pt idx="47809">
                  <c:v>147.92155670739501</c:v>
                </c:pt>
                <c:pt idx="47810">
                  <c:v>147.90762919153099</c:v>
                </c:pt>
                <c:pt idx="47811">
                  <c:v>147.89512721894499</c:v>
                </c:pt>
                <c:pt idx="47812">
                  <c:v>147.88842452406999</c:v>
                </c:pt>
                <c:pt idx="47813">
                  <c:v>147.880704302373</c:v>
                </c:pt>
                <c:pt idx="47814">
                  <c:v>147.87177463315601</c:v>
                </c:pt>
                <c:pt idx="47815">
                  <c:v>147.86150432973</c:v>
                </c:pt>
                <c:pt idx="47816">
                  <c:v>147.85049000004901</c:v>
                </c:pt>
                <c:pt idx="47817">
                  <c:v>147.83873471145</c:v>
                </c:pt>
                <c:pt idx="47818">
                  <c:v>147.822898470838</c:v>
                </c:pt>
                <c:pt idx="47819">
                  <c:v>147.805552942286</c:v>
                </c:pt>
                <c:pt idx="47820">
                  <c:v>147.785069984046</c:v>
                </c:pt>
                <c:pt idx="47821">
                  <c:v>147.76174898470299</c:v>
                </c:pt>
                <c:pt idx="47822">
                  <c:v>147.74385101376001</c:v>
                </c:pt>
                <c:pt idx="47823">
                  <c:v>147.73501895273</c:v>
                </c:pt>
                <c:pt idx="47824">
                  <c:v>147.732984949117</c:v>
                </c:pt>
                <c:pt idx="47825">
                  <c:v>147.73466425773199</c:v>
                </c:pt>
                <c:pt idx="47826">
                  <c:v>147.73883080882601</c:v>
                </c:pt>
                <c:pt idx="47827">
                  <c:v>147.745413261957</c:v>
                </c:pt>
                <c:pt idx="47828">
                  <c:v>147.76004195061299</c:v>
                </c:pt>
                <c:pt idx="47829">
                  <c:v>147.77988999994199</c:v>
                </c:pt>
                <c:pt idx="47830">
                  <c:v>147.792311889888</c:v>
                </c:pt>
                <c:pt idx="47831">
                  <c:v>147.80979470382999</c:v>
                </c:pt>
                <c:pt idx="47832">
                  <c:v>147.82559926444</c:v>
                </c:pt>
                <c:pt idx="47833">
                  <c:v>147.839839261658</c:v>
                </c:pt>
                <c:pt idx="47834">
                  <c:v>147.85558080521801</c:v>
                </c:pt>
                <c:pt idx="47835">
                  <c:v>147.870478547224</c:v>
                </c:pt>
                <c:pt idx="47836">
                  <c:v>147.88179223748</c:v>
                </c:pt>
                <c:pt idx="47837">
                  <c:v>147.88826285404801</c:v>
                </c:pt>
                <c:pt idx="47838">
                  <c:v>147.90050222413299</c:v>
                </c:pt>
                <c:pt idx="47839">
                  <c:v>147.91593999999901</c:v>
                </c:pt>
                <c:pt idx="47840">
                  <c:v>147.91622017396</c:v>
                </c:pt>
                <c:pt idx="47841">
                  <c:v>147.92334119267201</c:v>
                </c:pt>
                <c:pt idx="47842">
                  <c:v>147.928039999985</c:v>
                </c:pt>
                <c:pt idx="47843">
                  <c:v>147.92449143850899</c:v>
                </c:pt>
                <c:pt idx="47844">
                  <c:v>147.92161100735399</c:v>
                </c:pt>
                <c:pt idx="47845">
                  <c:v>147.91443959869599</c:v>
                </c:pt>
                <c:pt idx="47846">
                  <c:v>147.905277814084</c:v>
                </c:pt>
                <c:pt idx="47847">
                  <c:v>147.893836082463</c:v>
                </c:pt>
                <c:pt idx="47848">
                  <c:v>147.88320136383399</c:v>
                </c:pt>
                <c:pt idx="47849">
                  <c:v>147.87867276474299</c:v>
                </c:pt>
                <c:pt idx="47850">
                  <c:v>147.87687989484601</c:v>
                </c:pt>
                <c:pt idx="47851">
                  <c:v>147.87758472463599</c:v>
                </c:pt>
                <c:pt idx="47852">
                  <c:v>147.87753378326701</c:v>
                </c:pt>
                <c:pt idx="47853">
                  <c:v>147.87904344798201</c:v>
                </c:pt>
                <c:pt idx="47854">
                  <c:v>147.87844269322201</c:v>
                </c:pt>
                <c:pt idx="47855">
                  <c:v>147.87520999999899</c:v>
                </c:pt>
                <c:pt idx="47856">
                  <c:v>147.87181268102799</c:v>
                </c:pt>
                <c:pt idx="47857">
                  <c:v>147.87526253224399</c:v>
                </c:pt>
                <c:pt idx="47858">
                  <c:v>147.88265805313799</c:v>
                </c:pt>
                <c:pt idx="47859">
                  <c:v>147.89774784181199</c:v>
                </c:pt>
                <c:pt idx="47860">
                  <c:v>147.91887069459401</c:v>
                </c:pt>
                <c:pt idx="47861">
                  <c:v>147.93762677320001</c:v>
                </c:pt>
                <c:pt idx="47862">
                  <c:v>147.95875173540401</c:v>
                </c:pt>
                <c:pt idx="47863">
                  <c:v>147.98421406841899</c:v>
                </c:pt>
                <c:pt idx="47864">
                  <c:v>148.00801758550401</c:v>
                </c:pt>
                <c:pt idx="47865">
                  <c:v>148.03157127384</c:v>
                </c:pt>
                <c:pt idx="47866">
                  <c:v>148.05202522538599</c:v>
                </c:pt>
                <c:pt idx="47867">
                  <c:v>148.06862480989599</c:v>
                </c:pt>
                <c:pt idx="47868">
                  <c:v>148.080640902993</c:v>
                </c:pt>
                <c:pt idx="47869">
                  <c:v>148.08541278606199</c:v>
                </c:pt>
                <c:pt idx="47870">
                  <c:v>148.08355345004901</c:v>
                </c:pt>
                <c:pt idx="47871">
                  <c:v>148.08463963017101</c:v>
                </c:pt>
                <c:pt idx="47872">
                  <c:v>148.088041547317</c:v>
                </c:pt>
                <c:pt idx="47873">
                  <c:v>148.09016438647501</c:v>
                </c:pt>
                <c:pt idx="47874">
                  <c:v>148.08989567777601</c:v>
                </c:pt>
                <c:pt idx="47875">
                  <c:v>148.088798072591</c:v>
                </c:pt>
                <c:pt idx="47876">
                  <c:v>148.084444729198</c:v>
                </c:pt>
                <c:pt idx="47877">
                  <c:v>148.07190221686199</c:v>
                </c:pt>
                <c:pt idx="47878">
                  <c:v>148.06148413526901</c:v>
                </c:pt>
                <c:pt idx="47879">
                  <c:v>148.04983474602099</c:v>
                </c:pt>
                <c:pt idx="47880">
                  <c:v>148.03627626244</c:v>
                </c:pt>
                <c:pt idx="47881">
                  <c:v>148.02550004002401</c:v>
                </c:pt>
                <c:pt idx="47882">
                  <c:v>148.02258570614899</c:v>
                </c:pt>
                <c:pt idx="47883">
                  <c:v>148.021679667412</c:v>
                </c:pt>
                <c:pt idx="47884">
                  <c:v>148.01901191316301</c:v>
                </c:pt>
                <c:pt idx="47885">
                  <c:v>148.02005088482599</c:v>
                </c:pt>
                <c:pt idx="47886">
                  <c:v>148.02392737810999</c:v>
                </c:pt>
                <c:pt idx="47887">
                  <c:v>148.02759186022601</c:v>
                </c:pt>
                <c:pt idx="47888">
                  <c:v>148.03048985183099</c:v>
                </c:pt>
                <c:pt idx="47889">
                  <c:v>148.03264560749099</c:v>
                </c:pt>
                <c:pt idx="47890">
                  <c:v>148.035785651124</c:v>
                </c:pt>
                <c:pt idx="47891">
                  <c:v>148.03819998000799</c:v>
                </c:pt>
                <c:pt idx="47892">
                  <c:v>148.03546612240001</c:v>
                </c:pt>
                <c:pt idx="47893">
                  <c:v>148.02998045904201</c:v>
                </c:pt>
                <c:pt idx="47894">
                  <c:v>148.02437935130999</c:v>
                </c:pt>
                <c:pt idx="47895">
                  <c:v>148.01879999998999</c:v>
                </c:pt>
                <c:pt idx="47896">
                  <c:v>148.022639937495</c:v>
                </c:pt>
                <c:pt idx="47897">
                  <c:v>148.02698873697599</c:v>
                </c:pt>
                <c:pt idx="47898">
                  <c:v>148.033239085415</c:v>
                </c:pt>
                <c:pt idx="47899">
                  <c:v>148.042367790063</c:v>
                </c:pt>
                <c:pt idx="47900">
                  <c:v>148.05257456147001</c:v>
                </c:pt>
                <c:pt idx="47901">
                  <c:v>148.0618754651</c:v>
                </c:pt>
                <c:pt idx="47902">
                  <c:v>148.07056650012399</c:v>
                </c:pt>
                <c:pt idx="47903">
                  <c:v>148.07713517645499</c:v>
                </c:pt>
                <c:pt idx="47904">
                  <c:v>148.08092973553599</c:v>
                </c:pt>
                <c:pt idx="47905">
                  <c:v>148.08360745956901</c:v>
                </c:pt>
                <c:pt idx="47906">
                  <c:v>148.09085217127699</c:v>
                </c:pt>
                <c:pt idx="47907">
                  <c:v>148.100428535605</c:v>
                </c:pt>
                <c:pt idx="47908">
                  <c:v>148.110769650073</c:v>
                </c:pt>
                <c:pt idx="47909">
                  <c:v>148.12516999995</c:v>
                </c:pt>
                <c:pt idx="47910">
                  <c:v>148.12872292441699</c:v>
                </c:pt>
                <c:pt idx="47911">
                  <c:v>148.12836955965901</c:v>
                </c:pt>
                <c:pt idx="47912">
                  <c:v>148.12513773017201</c:v>
                </c:pt>
                <c:pt idx="47913">
                  <c:v>148.122421832893</c:v>
                </c:pt>
                <c:pt idx="47914">
                  <c:v>148.119519169347</c:v>
                </c:pt>
                <c:pt idx="47915">
                  <c:v>148.11421976102699</c:v>
                </c:pt>
                <c:pt idx="47916">
                  <c:v>148.107035294083</c:v>
                </c:pt>
                <c:pt idx="47917">
                  <c:v>148.09914769199401</c:v>
                </c:pt>
                <c:pt idx="47918">
                  <c:v>148.096154593411</c:v>
                </c:pt>
                <c:pt idx="47919">
                  <c:v>148.093257697204</c:v>
                </c:pt>
                <c:pt idx="47920">
                  <c:v>148.095579999975</c:v>
                </c:pt>
                <c:pt idx="47921">
                  <c:v>148.10167660426799</c:v>
                </c:pt>
                <c:pt idx="47922">
                  <c:v>148.11050489775599</c:v>
                </c:pt>
                <c:pt idx="47923">
                  <c:v>148.117279693314</c:v>
                </c:pt>
                <c:pt idx="47924">
                  <c:v>148.12025231331901</c:v>
                </c:pt>
                <c:pt idx="47925">
                  <c:v>148.12428962133501</c:v>
                </c:pt>
                <c:pt idx="47926">
                  <c:v>148.12988570775201</c:v>
                </c:pt>
                <c:pt idx="47927">
                  <c:v>148.133371130944</c:v>
                </c:pt>
                <c:pt idx="47928">
                  <c:v>148.13445150690401</c:v>
                </c:pt>
                <c:pt idx="47929">
                  <c:v>148.130578362644</c:v>
                </c:pt>
                <c:pt idx="47930">
                  <c:v>148.12974981391699</c:v>
                </c:pt>
                <c:pt idx="47931">
                  <c:v>148.12704117555199</c:v>
                </c:pt>
                <c:pt idx="47932">
                  <c:v>148.11945000006199</c:v>
                </c:pt>
                <c:pt idx="47933">
                  <c:v>148.113327612224</c:v>
                </c:pt>
                <c:pt idx="47934">
                  <c:v>148.101244145419</c:v>
                </c:pt>
                <c:pt idx="47935">
                  <c:v>148.08563339389599</c:v>
                </c:pt>
                <c:pt idx="47936">
                  <c:v>148.06552243115601</c:v>
                </c:pt>
                <c:pt idx="47937">
                  <c:v>148.040532861934</c:v>
                </c:pt>
                <c:pt idx="47938">
                  <c:v>148.03110221197301</c:v>
                </c:pt>
                <c:pt idx="47939">
                  <c:v>148.01942085190899</c:v>
                </c:pt>
                <c:pt idx="47940">
                  <c:v>148.00895727393601</c:v>
                </c:pt>
                <c:pt idx="47941">
                  <c:v>148.00072858859201</c:v>
                </c:pt>
                <c:pt idx="47942">
                  <c:v>147.997343600682</c:v>
                </c:pt>
                <c:pt idx="47943">
                  <c:v>147.99225999999899</c:v>
                </c:pt>
                <c:pt idx="47944">
                  <c:v>147.99068244179</c:v>
                </c:pt>
                <c:pt idx="47945">
                  <c:v>147.990429999989</c:v>
                </c:pt>
                <c:pt idx="47946">
                  <c:v>147.97874995467501</c:v>
                </c:pt>
                <c:pt idx="47947">
                  <c:v>147.969620000053</c:v>
                </c:pt>
                <c:pt idx="47948">
                  <c:v>147.96621512513701</c:v>
                </c:pt>
                <c:pt idx="47949">
                  <c:v>147.957548705844</c:v>
                </c:pt>
                <c:pt idx="47950">
                  <c:v>147.946978093746</c:v>
                </c:pt>
                <c:pt idx="47951">
                  <c:v>147.93140200591799</c:v>
                </c:pt>
                <c:pt idx="47952">
                  <c:v>147.91763285588399</c:v>
                </c:pt>
                <c:pt idx="47953">
                  <c:v>147.910584271326</c:v>
                </c:pt>
                <c:pt idx="47954">
                  <c:v>147.90061999997499</c:v>
                </c:pt>
                <c:pt idx="47955">
                  <c:v>147.89541786490199</c:v>
                </c:pt>
                <c:pt idx="47956">
                  <c:v>147.89308490713199</c:v>
                </c:pt>
                <c:pt idx="47957">
                  <c:v>147.88996671351001</c:v>
                </c:pt>
                <c:pt idx="47958">
                  <c:v>147.88379889839001</c:v>
                </c:pt>
                <c:pt idx="47959">
                  <c:v>147.877448027165</c:v>
                </c:pt>
                <c:pt idx="47960">
                  <c:v>147.87753407720899</c:v>
                </c:pt>
                <c:pt idx="47961">
                  <c:v>147.87971686688601</c:v>
                </c:pt>
                <c:pt idx="47962">
                  <c:v>147.87946522572699</c:v>
                </c:pt>
                <c:pt idx="47963">
                  <c:v>147.87741210419199</c:v>
                </c:pt>
                <c:pt idx="47964">
                  <c:v>147.87886458573399</c:v>
                </c:pt>
                <c:pt idx="47965">
                  <c:v>147.88373708055701</c:v>
                </c:pt>
                <c:pt idx="47966">
                  <c:v>147.891139999974</c:v>
                </c:pt>
                <c:pt idx="47967">
                  <c:v>147.89805927171801</c:v>
                </c:pt>
                <c:pt idx="47968">
                  <c:v>147.90504964906799</c:v>
                </c:pt>
                <c:pt idx="47969">
                  <c:v>147.910238898453</c:v>
                </c:pt>
                <c:pt idx="47970">
                  <c:v>147.910504017628</c:v>
                </c:pt>
                <c:pt idx="47971">
                  <c:v>147.912223177024</c:v>
                </c:pt>
                <c:pt idx="47972">
                  <c:v>147.916060060288</c:v>
                </c:pt>
                <c:pt idx="47973">
                  <c:v>147.916538931095</c:v>
                </c:pt>
                <c:pt idx="47974">
                  <c:v>147.914811719065</c:v>
                </c:pt>
                <c:pt idx="47975">
                  <c:v>147.91184547494501</c:v>
                </c:pt>
                <c:pt idx="47976">
                  <c:v>147.90945354901999</c:v>
                </c:pt>
                <c:pt idx="47977">
                  <c:v>147.911795009721</c:v>
                </c:pt>
                <c:pt idx="47978">
                  <c:v>147.92789624086399</c:v>
                </c:pt>
                <c:pt idx="47979">
                  <c:v>147.94042958366899</c:v>
                </c:pt>
                <c:pt idx="47980">
                  <c:v>147.96187092096</c:v>
                </c:pt>
                <c:pt idx="47981">
                  <c:v>147.972006691421</c:v>
                </c:pt>
                <c:pt idx="47982">
                  <c:v>147.98213215613899</c:v>
                </c:pt>
                <c:pt idx="47983">
                  <c:v>147.991436290824</c:v>
                </c:pt>
                <c:pt idx="47984">
                  <c:v>148.00365589703799</c:v>
                </c:pt>
                <c:pt idx="47985">
                  <c:v>148.01888400314101</c:v>
                </c:pt>
                <c:pt idx="47986">
                  <c:v>148.02755305897799</c:v>
                </c:pt>
                <c:pt idx="47987">
                  <c:v>148.03096650119599</c:v>
                </c:pt>
                <c:pt idx="47988">
                  <c:v>148.03369640540001</c:v>
                </c:pt>
                <c:pt idx="47989">
                  <c:v>148.04086527611301</c:v>
                </c:pt>
                <c:pt idx="47990">
                  <c:v>148.052852783426</c:v>
                </c:pt>
                <c:pt idx="47991">
                  <c:v>148.07388762501699</c:v>
                </c:pt>
                <c:pt idx="47992">
                  <c:v>148.09863318477801</c:v>
                </c:pt>
                <c:pt idx="47993">
                  <c:v>148.10670910996501</c:v>
                </c:pt>
                <c:pt idx="47994">
                  <c:v>148.10253977854401</c:v>
                </c:pt>
                <c:pt idx="47995">
                  <c:v>148.09446562180301</c:v>
                </c:pt>
                <c:pt idx="47996">
                  <c:v>148.08440865679799</c:v>
                </c:pt>
                <c:pt idx="47997">
                  <c:v>148.07062291236201</c:v>
                </c:pt>
                <c:pt idx="47998">
                  <c:v>148.05795499999601</c:v>
                </c:pt>
                <c:pt idx="47999">
                  <c:v>148.04978274465901</c:v>
                </c:pt>
                <c:pt idx="48000">
                  <c:v>148.03905987123699</c:v>
                </c:pt>
                <c:pt idx="48001">
                  <c:v>148.02704660997401</c:v>
                </c:pt>
                <c:pt idx="48002">
                  <c:v>148.01744899038599</c:v>
                </c:pt>
                <c:pt idx="48003">
                  <c:v>148.00941423095901</c:v>
                </c:pt>
                <c:pt idx="48004">
                  <c:v>147.99846999999201</c:v>
                </c:pt>
                <c:pt idx="48005">
                  <c:v>147.99702618820501</c:v>
                </c:pt>
                <c:pt idx="48006">
                  <c:v>147.99779086177401</c:v>
                </c:pt>
                <c:pt idx="48007">
                  <c:v>148.00050315140601</c:v>
                </c:pt>
                <c:pt idx="48008">
                  <c:v>148.001743592949</c:v>
                </c:pt>
                <c:pt idx="48009">
                  <c:v>148.00120515303101</c:v>
                </c:pt>
                <c:pt idx="48010">
                  <c:v>148.00003620373499</c:v>
                </c:pt>
                <c:pt idx="48011">
                  <c:v>147.99819721024599</c:v>
                </c:pt>
                <c:pt idx="48012">
                  <c:v>148.000807147535</c:v>
                </c:pt>
                <c:pt idx="48013">
                  <c:v>147.99955061625801</c:v>
                </c:pt>
                <c:pt idx="48014">
                  <c:v>147.996101100396</c:v>
                </c:pt>
                <c:pt idx="48015">
                  <c:v>147.99875000000799</c:v>
                </c:pt>
                <c:pt idx="48016">
                  <c:v>148.00246267569699</c:v>
                </c:pt>
                <c:pt idx="48017">
                  <c:v>148.00508710483501</c:v>
                </c:pt>
                <c:pt idx="48018">
                  <c:v>148.01078081591001</c:v>
                </c:pt>
                <c:pt idx="48019">
                  <c:v>148.014783007528</c:v>
                </c:pt>
                <c:pt idx="48020">
                  <c:v>148.01620651642</c:v>
                </c:pt>
                <c:pt idx="48021">
                  <c:v>148.014363325652</c:v>
                </c:pt>
                <c:pt idx="48022">
                  <c:v>148.00954798932301</c:v>
                </c:pt>
                <c:pt idx="48023">
                  <c:v>148.00588890343701</c:v>
                </c:pt>
                <c:pt idx="48024">
                  <c:v>148.00584608556599</c:v>
                </c:pt>
                <c:pt idx="48025">
                  <c:v>148.007693180708</c:v>
                </c:pt>
                <c:pt idx="48026">
                  <c:v>148.00969239238901</c:v>
                </c:pt>
                <c:pt idx="48027">
                  <c:v>148.005610285822</c:v>
                </c:pt>
                <c:pt idx="48028">
                  <c:v>147.99953781747499</c:v>
                </c:pt>
                <c:pt idx="48029">
                  <c:v>147.993835478649</c:v>
                </c:pt>
                <c:pt idx="48030">
                  <c:v>147.984734271056</c:v>
                </c:pt>
                <c:pt idx="48031">
                  <c:v>147.980410000017</c:v>
                </c:pt>
                <c:pt idx="48032">
                  <c:v>147.975331081116</c:v>
                </c:pt>
                <c:pt idx="48033">
                  <c:v>147.959596502355</c:v>
                </c:pt>
                <c:pt idx="48034">
                  <c:v>147.94266825372401</c:v>
                </c:pt>
                <c:pt idx="48035">
                  <c:v>147.93765144978801</c:v>
                </c:pt>
                <c:pt idx="48036">
                  <c:v>147.934576888473</c:v>
                </c:pt>
                <c:pt idx="48037">
                  <c:v>147.93227496245601</c:v>
                </c:pt>
                <c:pt idx="48038">
                  <c:v>147.92927036276001</c:v>
                </c:pt>
                <c:pt idx="48039">
                  <c:v>147.92659676587999</c:v>
                </c:pt>
                <c:pt idx="48040">
                  <c:v>147.921745886015</c:v>
                </c:pt>
                <c:pt idx="48041">
                  <c:v>147.91707965355801</c:v>
                </c:pt>
                <c:pt idx="48042">
                  <c:v>147.911580228585</c:v>
                </c:pt>
                <c:pt idx="48043">
                  <c:v>147.90836225306501</c:v>
                </c:pt>
                <c:pt idx="48044">
                  <c:v>147.90617000001799</c:v>
                </c:pt>
                <c:pt idx="48045">
                  <c:v>147.90350378623401</c:v>
                </c:pt>
                <c:pt idx="48046">
                  <c:v>147.90274000001</c:v>
                </c:pt>
                <c:pt idx="48047">
                  <c:v>147.894490324071</c:v>
                </c:pt>
                <c:pt idx="48048">
                  <c:v>147.88577719193901</c:v>
                </c:pt>
                <c:pt idx="48049">
                  <c:v>147.878276959489</c:v>
                </c:pt>
                <c:pt idx="48050">
                  <c:v>147.88041752030099</c:v>
                </c:pt>
                <c:pt idx="48051">
                  <c:v>147.89148734260701</c:v>
                </c:pt>
                <c:pt idx="48052">
                  <c:v>147.90175598933399</c:v>
                </c:pt>
                <c:pt idx="48053">
                  <c:v>147.91013042959301</c:v>
                </c:pt>
                <c:pt idx="48054">
                  <c:v>147.912568003166</c:v>
                </c:pt>
                <c:pt idx="48055">
                  <c:v>147.913973466404</c:v>
                </c:pt>
                <c:pt idx="48056">
                  <c:v>147.91240250159501</c:v>
                </c:pt>
                <c:pt idx="48057">
                  <c:v>147.91806000004101</c:v>
                </c:pt>
                <c:pt idx="48058">
                  <c:v>147.92788045987999</c:v>
                </c:pt>
                <c:pt idx="48059">
                  <c:v>147.93936016302999</c:v>
                </c:pt>
                <c:pt idx="48060">
                  <c:v>147.958478648735</c:v>
                </c:pt>
                <c:pt idx="48061">
                  <c:v>147.981893513203</c:v>
                </c:pt>
                <c:pt idx="48062">
                  <c:v>148.01199524252601</c:v>
                </c:pt>
                <c:pt idx="48063">
                  <c:v>148.05712467814399</c:v>
                </c:pt>
                <c:pt idx="48064">
                  <c:v>148.13596266472999</c:v>
                </c:pt>
                <c:pt idx="48065">
                  <c:v>148.24124814445599</c:v>
                </c:pt>
                <c:pt idx="48066">
                  <c:v>148.39278997719401</c:v>
                </c:pt>
                <c:pt idx="48067">
                  <c:v>148.54942326660901</c:v>
                </c:pt>
                <c:pt idx="48068">
                  <c:v>148.712869195742</c:v>
                </c:pt>
                <c:pt idx="48069">
                  <c:v>148.96301272645599</c:v>
                </c:pt>
                <c:pt idx="48070">
                  <c:v>149.16741597175101</c:v>
                </c:pt>
                <c:pt idx="48071">
                  <c:v>149.39865000003201</c:v>
                </c:pt>
                <c:pt idx="48072">
                  <c:v>149.63070695650401</c:v>
                </c:pt>
                <c:pt idx="48073">
                  <c:v>149.88007053458699</c:v>
                </c:pt>
                <c:pt idx="48074">
                  <c:v>150.092080624998</c:v>
                </c:pt>
                <c:pt idx="48075">
                  <c:v>150.34500515293101</c:v>
                </c:pt>
                <c:pt idx="48076">
                  <c:v>150.58945076119301</c:v>
                </c:pt>
                <c:pt idx="48077">
                  <c:v>150.788713713475</c:v>
                </c:pt>
                <c:pt idx="48078">
                  <c:v>151.01968566618399</c:v>
                </c:pt>
                <c:pt idx="48079">
                  <c:v>151.234885856208</c:v>
                </c:pt>
                <c:pt idx="48080">
                  <c:v>151.44551992165401</c:v>
                </c:pt>
                <c:pt idx="48081">
                  <c:v>151.64625450195999</c:v>
                </c:pt>
                <c:pt idx="48082">
                  <c:v>151.853498780553</c:v>
                </c:pt>
                <c:pt idx="48083">
                  <c:v>152.03390525802601</c:v>
                </c:pt>
                <c:pt idx="48084">
                  <c:v>152.20138085832599</c:v>
                </c:pt>
                <c:pt idx="48085">
                  <c:v>152.340343553152</c:v>
                </c:pt>
                <c:pt idx="48086">
                  <c:v>152.478837927569</c:v>
                </c:pt>
                <c:pt idx="48087">
                  <c:v>152.635770000039</c:v>
                </c:pt>
                <c:pt idx="48088">
                  <c:v>152.736432080349</c:v>
                </c:pt>
                <c:pt idx="48089">
                  <c:v>152.85073485943801</c:v>
                </c:pt>
                <c:pt idx="48090">
                  <c:v>153.01516252334201</c:v>
                </c:pt>
                <c:pt idx="48091">
                  <c:v>153.17162088366399</c:v>
                </c:pt>
                <c:pt idx="48092">
                  <c:v>153.25111033252901</c:v>
                </c:pt>
                <c:pt idx="48093">
                  <c:v>153.328940957828</c:v>
                </c:pt>
                <c:pt idx="48094">
                  <c:v>153.41512046015799</c:v>
                </c:pt>
                <c:pt idx="48095">
                  <c:v>153.49207539822001</c:v>
                </c:pt>
                <c:pt idx="48096">
                  <c:v>153.56214132616401</c:v>
                </c:pt>
                <c:pt idx="48097">
                  <c:v>153.62282271895799</c:v>
                </c:pt>
                <c:pt idx="48098">
                  <c:v>153.69244596623599</c:v>
                </c:pt>
                <c:pt idx="48099">
                  <c:v>153.74474881475001</c:v>
                </c:pt>
                <c:pt idx="48100">
                  <c:v>153.79741999999499</c:v>
                </c:pt>
                <c:pt idx="48101">
                  <c:v>153.85500461587901</c:v>
                </c:pt>
                <c:pt idx="48102">
                  <c:v>153.90117799753699</c:v>
                </c:pt>
                <c:pt idx="48103">
                  <c:v>153.94293119800599</c:v>
                </c:pt>
                <c:pt idx="48104">
                  <c:v>153.98215911650601</c:v>
                </c:pt>
                <c:pt idx="48105">
                  <c:v>154.01896473983601</c:v>
                </c:pt>
                <c:pt idx="48106">
                  <c:v>154.05412206560399</c:v>
                </c:pt>
                <c:pt idx="48107">
                  <c:v>154.08554053260599</c:v>
                </c:pt>
                <c:pt idx="48108">
                  <c:v>154.11533644077301</c:v>
                </c:pt>
                <c:pt idx="48109">
                  <c:v>154.14857182593201</c:v>
                </c:pt>
                <c:pt idx="48110">
                  <c:v>154.17078034979201</c:v>
                </c:pt>
                <c:pt idx="48111">
                  <c:v>154.19382815929501</c:v>
                </c:pt>
                <c:pt idx="48112">
                  <c:v>154.20902260157001</c:v>
                </c:pt>
                <c:pt idx="48113">
                  <c:v>154.22919999995599</c:v>
                </c:pt>
                <c:pt idx="48114">
                  <c:v>154.23700102338299</c:v>
                </c:pt>
                <c:pt idx="48115">
                  <c:v>154.24285420010401</c:v>
                </c:pt>
                <c:pt idx="48116">
                  <c:v>154.254679506412</c:v>
                </c:pt>
                <c:pt idx="48117">
                  <c:v>154.26947542927101</c:v>
                </c:pt>
                <c:pt idx="48118">
                  <c:v>154.283983654401</c:v>
                </c:pt>
                <c:pt idx="48119">
                  <c:v>154.30010941948601</c:v>
                </c:pt>
                <c:pt idx="48120">
                  <c:v>154.31152640670101</c:v>
                </c:pt>
                <c:pt idx="48121">
                  <c:v>154.32177712396401</c:v>
                </c:pt>
                <c:pt idx="48122">
                  <c:v>154.32654418132199</c:v>
                </c:pt>
                <c:pt idx="48123">
                  <c:v>154.33470270904499</c:v>
                </c:pt>
                <c:pt idx="48124">
                  <c:v>154.3426685442</c:v>
                </c:pt>
                <c:pt idx="48125">
                  <c:v>154.35289000001401</c:v>
                </c:pt>
                <c:pt idx="48126">
                  <c:v>154.361676572645</c:v>
                </c:pt>
                <c:pt idx="48127">
                  <c:v>154.363737796104</c:v>
                </c:pt>
                <c:pt idx="48128">
                  <c:v>154.37101240195099</c:v>
                </c:pt>
                <c:pt idx="48129">
                  <c:v>154.38127730861601</c:v>
                </c:pt>
                <c:pt idx="48130">
                  <c:v>154.39057306401801</c:v>
                </c:pt>
                <c:pt idx="48131">
                  <c:v>154.396689155839</c:v>
                </c:pt>
                <c:pt idx="48132">
                  <c:v>154.40025046963399</c:v>
                </c:pt>
                <c:pt idx="48133">
                  <c:v>154.405237683481</c:v>
                </c:pt>
                <c:pt idx="48134">
                  <c:v>154.412764853223</c:v>
                </c:pt>
                <c:pt idx="48135">
                  <c:v>154.42049858088501</c:v>
                </c:pt>
                <c:pt idx="48136">
                  <c:v>154.42765268080299</c:v>
                </c:pt>
                <c:pt idx="48137">
                  <c:v>154.439359851327</c:v>
                </c:pt>
                <c:pt idx="48138">
                  <c:v>154.448807058564</c:v>
                </c:pt>
                <c:pt idx="48139">
                  <c:v>154.46352999999701</c:v>
                </c:pt>
                <c:pt idx="48140">
                  <c:v>154.47544161244599</c:v>
                </c:pt>
                <c:pt idx="48141">
                  <c:v>154.47675942187001</c:v>
                </c:pt>
                <c:pt idx="48142">
                  <c:v>154.47055091351399</c:v>
                </c:pt>
                <c:pt idx="48143">
                  <c:v>154.45954916412299</c:v>
                </c:pt>
                <c:pt idx="48144">
                  <c:v>154.44788192754001</c:v>
                </c:pt>
                <c:pt idx="48145">
                  <c:v>154.44426615044199</c:v>
                </c:pt>
                <c:pt idx="48146">
                  <c:v>154.451831117409</c:v>
                </c:pt>
                <c:pt idx="48147">
                  <c:v>154.46606201565001</c:v>
                </c:pt>
                <c:pt idx="48148">
                  <c:v>154.47955914899501</c:v>
                </c:pt>
                <c:pt idx="48149">
                  <c:v>154.486934358794</c:v>
                </c:pt>
                <c:pt idx="48150">
                  <c:v>154.49715000000199</c:v>
                </c:pt>
                <c:pt idx="48151">
                  <c:v>154.49718588929201</c:v>
                </c:pt>
                <c:pt idx="48152">
                  <c:v>154.498248400688</c:v>
                </c:pt>
                <c:pt idx="48153">
                  <c:v>154.489459999997</c:v>
                </c:pt>
                <c:pt idx="48154">
                  <c:v>154.47637205356401</c:v>
                </c:pt>
                <c:pt idx="48155">
                  <c:v>154.45804332761301</c:v>
                </c:pt>
                <c:pt idx="48156">
                  <c:v>154.44002406205499</c:v>
                </c:pt>
                <c:pt idx="48157">
                  <c:v>154.42881501232901</c:v>
                </c:pt>
                <c:pt idx="48158">
                  <c:v>154.422606128463</c:v>
                </c:pt>
                <c:pt idx="48159">
                  <c:v>154.41934885244299</c:v>
                </c:pt>
                <c:pt idx="48160">
                  <c:v>154.41973029121101</c:v>
                </c:pt>
                <c:pt idx="48161">
                  <c:v>154.418548979581</c:v>
                </c:pt>
                <c:pt idx="48162">
                  <c:v>154.415235389218</c:v>
                </c:pt>
                <c:pt idx="48163">
                  <c:v>154.41174443173199</c:v>
                </c:pt>
                <c:pt idx="48164">
                  <c:v>154.41136370164199</c:v>
                </c:pt>
                <c:pt idx="48165">
                  <c:v>154.409195226299</c:v>
                </c:pt>
                <c:pt idx="48166">
                  <c:v>154.40249377205799</c:v>
                </c:pt>
                <c:pt idx="48167">
                  <c:v>154.39537000003199</c:v>
                </c:pt>
                <c:pt idx="48168">
                  <c:v>154.386138561807</c:v>
                </c:pt>
                <c:pt idx="48169">
                  <c:v>154.377957044559</c:v>
                </c:pt>
                <c:pt idx="48170">
                  <c:v>154.37593159381501</c:v>
                </c:pt>
                <c:pt idx="48171">
                  <c:v>154.375685705168</c:v>
                </c:pt>
                <c:pt idx="48172">
                  <c:v>154.37311145842699</c:v>
                </c:pt>
                <c:pt idx="48173">
                  <c:v>154.36477214961999</c:v>
                </c:pt>
                <c:pt idx="48174">
                  <c:v>154.34966760357301</c:v>
                </c:pt>
                <c:pt idx="48175">
                  <c:v>154.337603231294</c:v>
                </c:pt>
                <c:pt idx="48176">
                  <c:v>154.33443765855</c:v>
                </c:pt>
                <c:pt idx="48177">
                  <c:v>154.337197954017</c:v>
                </c:pt>
                <c:pt idx="48178">
                  <c:v>154.34396279757499</c:v>
                </c:pt>
                <c:pt idx="48179">
                  <c:v>154.35088999993599</c:v>
                </c:pt>
                <c:pt idx="48180">
                  <c:v>154.36159524026499</c:v>
                </c:pt>
                <c:pt idx="48181">
                  <c:v>154.37458362010099</c:v>
                </c:pt>
                <c:pt idx="48182">
                  <c:v>154.387019035554</c:v>
                </c:pt>
                <c:pt idx="48183">
                  <c:v>154.395525463984</c:v>
                </c:pt>
                <c:pt idx="48184">
                  <c:v>154.400736319288</c:v>
                </c:pt>
                <c:pt idx="48185">
                  <c:v>154.40319542918601</c:v>
                </c:pt>
                <c:pt idx="48186">
                  <c:v>154.39911377697999</c:v>
                </c:pt>
                <c:pt idx="48187">
                  <c:v>154.390370538317</c:v>
                </c:pt>
                <c:pt idx="48188">
                  <c:v>154.37872494559201</c:v>
                </c:pt>
                <c:pt idx="48189">
                  <c:v>154.363966567783</c:v>
                </c:pt>
                <c:pt idx="48190">
                  <c:v>154.35517999996699</c:v>
                </c:pt>
                <c:pt idx="48191">
                  <c:v>154.35440062615999</c:v>
                </c:pt>
                <c:pt idx="48192">
                  <c:v>154.35292767665101</c:v>
                </c:pt>
                <c:pt idx="48193">
                  <c:v>154.34997187490401</c:v>
                </c:pt>
                <c:pt idx="48194">
                  <c:v>154.345970390925</c:v>
                </c:pt>
                <c:pt idx="48195">
                  <c:v>154.34267556675701</c:v>
                </c:pt>
                <c:pt idx="48196">
                  <c:v>154.342353469155</c:v>
                </c:pt>
                <c:pt idx="48197">
                  <c:v>154.34555818174999</c:v>
                </c:pt>
                <c:pt idx="48198">
                  <c:v>154.35117883109399</c:v>
                </c:pt>
                <c:pt idx="48199">
                  <c:v>154.35898666832199</c:v>
                </c:pt>
                <c:pt idx="48200">
                  <c:v>154.36408403678701</c:v>
                </c:pt>
                <c:pt idx="48201">
                  <c:v>154.36811638950701</c:v>
                </c:pt>
                <c:pt idx="48202">
                  <c:v>154.37303601198099</c:v>
                </c:pt>
                <c:pt idx="48203">
                  <c:v>154.37341000000001</c:v>
                </c:pt>
                <c:pt idx="48204">
                  <c:v>154.37269777196201</c:v>
                </c:pt>
                <c:pt idx="48205">
                  <c:v>154.374250489471</c:v>
                </c:pt>
                <c:pt idx="48206">
                  <c:v>154.38154063189799</c:v>
                </c:pt>
                <c:pt idx="48207">
                  <c:v>154.390814955965</c:v>
                </c:pt>
                <c:pt idx="48208">
                  <c:v>154.400911302206</c:v>
                </c:pt>
                <c:pt idx="48209">
                  <c:v>154.41253873109699</c:v>
                </c:pt>
                <c:pt idx="48210">
                  <c:v>154.426648340182</c:v>
                </c:pt>
                <c:pt idx="48211">
                  <c:v>154.44627609370701</c:v>
                </c:pt>
                <c:pt idx="48212">
                  <c:v>154.46335274693999</c:v>
                </c:pt>
                <c:pt idx="48213">
                  <c:v>154.476380060043</c:v>
                </c:pt>
                <c:pt idx="48214">
                  <c:v>154.48758713214599</c:v>
                </c:pt>
                <c:pt idx="48215">
                  <c:v>154.494905454502</c:v>
                </c:pt>
                <c:pt idx="48216">
                  <c:v>154.50167396747599</c:v>
                </c:pt>
                <c:pt idx="48217">
                  <c:v>154.502733593443</c:v>
                </c:pt>
                <c:pt idx="48218">
                  <c:v>154.49940000004099</c:v>
                </c:pt>
                <c:pt idx="48219">
                  <c:v>154.49487849754499</c:v>
                </c:pt>
                <c:pt idx="48220">
                  <c:v>154.494047491912</c:v>
                </c:pt>
                <c:pt idx="48221">
                  <c:v>154.49982410305299</c:v>
                </c:pt>
                <c:pt idx="48222">
                  <c:v>154.50917373104099</c:v>
                </c:pt>
                <c:pt idx="48223">
                  <c:v>154.51766843829401</c:v>
                </c:pt>
                <c:pt idx="48224">
                  <c:v>154.52487593325401</c:v>
                </c:pt>
                <c:pt idx="48225">
                  <c:v>154.530591752226</c:v>
                </c:pt>
                <c:pt idx="48226">
                  <c:v>154.53077813149201</c:v>
                </c:pt>
                <c:pt idx="48227">
                  <c:v>154.52475516441501</c:v>
                </c:pt>
                <c:pt idx="48228">
                  <c:v>154.51813582025</c:v>
                </c:pt>
                <c:pt idx="48229">
                  <c:v>154.506667185076</c:v>
                </c:pt>
                <c:pt idx="48230">
                  <c:v>154.49361784443701</c:v>
                </c:pt>
                <c:pt idx="48231">
                  <c:v>154.48546000006201</c:v>
                </c:pt>
                <c:pt idx="48232">
                  <c:v>154.480813767695</c:v>
                </c:pt>
                <c:pt idx="48233">
                  <c:v>154.47276711043</c:v>
                </c:pt>
                <c:pt idx="48234">
                  <c:v>154.46606800567099</c:v>
                </c:pt>
                <c:pt idx="48235">
                  <c:v>154.46055331125399</c:v>
                </c:pt>
                <c:pt idx="48236">
                  <c:v>154.45744009495999</c:v>
                </c:pt>
                <c:pt idx="48237">
                  <c:v>154.460102816648</c:v>
                </c:pt>
                <c:pt idx="48238">
                  <c:v>154.46830578839399</c:v>
                </c:pt>
                <c:pt idx="48239">
                  <c:v>154.471834003802</c:v>
                </c:pt>
                <c:pt idx="48240">
                  <c:v>154.47262720937701</c:v>
                </c:pt>
                <c:pt idx="48241">
                  <c:v>154.47836471139499</c:v>
                </c:pt>
                <c:pt idx="48242">
                  <c:v>154.48404752635301</c:v>
                </c:pt>
                <c:pt idx="48243">
                  <c:v>154.482796467247</c:v>
                </c:pt>
                <c:pt idx="48244">
                  <c:v>154.478589999967</c:v>
                </c:pt>
                <c:pt idx="48245">
                  <c:v>154.46738424098601</c:v>
                </c:pt>
                <c:pt idx="48246">
                  <c:v>154.45422413665901</c:v>
                </c:pt>
                <c:pt idx="48247">
                  <c:v>154.44116722870601</c:v>
                </c:pt>
                <c:pt idx="48248">
                  <c:v>154.42793918959401</c:v>
                </c:pt>
                <c:pt idx="48249">
                  <c:v>154.41763778210901</c:v>
                </c:pt>
                <c:pt idx="48250">
                  <c:v>154.40866835565299</c:v>
                </c:pt>
                <c:pt idx="48251">
                  <c:v>154.401439005008</c:v>
                </c:pt>
                <c:pt idx="48252">
                  <c:v>154.39808717439101</c:v>
                </c:pt>
                <c:pt idx="48253">
                  <c:v>154.39014092862399</c:v>
                </c:pt>
                <c:pt idx="48254">
                  <c:v>154.38771802276</c:v>
                </c:pt>
                <c:pt idx="48255">
                  <c:v>154.39269928754501</c:v>
                </c:pt>
                <c:pt idx="48256">
                  <c:v>154.40229043020599</c:v>
                </c:pt>
                <c:pt idx="48257">
                  <c:v>154.406720000013</c:v>
                </c:pt>
                <c:pt idx="48258">
                  <c:v>154.406720000012</c:v>
                </c:pt>
                <c:pt idx="48259">
                  <c:v>154.412209670105</c:v>
                </c:pt>
                <c:pt idx="48260">
                  <c:v>154.41940111774301</c:v>
                </c:pt>
                <c:pt idx="48261">
                  <c:v>154.42819269736199</c:v>
                </c:pt>
                <c:pt idx="48262">
                  <c:v>154.44102337282399</c:v>
                </c:pt>
                <c:pt idx="48263">
                  <c:v>154.45600594843501</c:v>
                </c:pt>
                <c:pt idx="48264">
                  <c:v>154.47163590329299</c:v>
                </c:pt>
                <c:pt idx="48265">
                  <c:v>154.48686194216799</c:v>
                </c:pt>
                <c:pt idx="48266">
                  <c:v>154.49798321538501</c:v>
                </c:pt>
                <c:pt idx="48267">
                  <c:v>154.51029488309101</c:v>
                </c:pt>
                <c:pt idx="48268">
                  <c:v>154.52240679030299</c:v>
                </c:pt>
                <c:pt idx="48269">
                  <c:v>154.53398093973999</c:v>
                </c:pt>
                <c:pt idx="48270">
                  <c:v>154.53647999998299</c:v>
                </c:pt>
                <c:pt idx="48271">
                  <c:v>154.534747832785</c:v>
                </c:pt>
                <c:pt idx="48272">
                  <c:v>154.529874739641</c:v>
                </c:pt>
                <c:pt idx="48273">
                  <c:v>154.52774551737201</c:v>
                </c:pt>
                <c:pt idx="48274">
                  <c:v>154.52733863991199</c:v>
                </c:pt>
                <c:pt idx="48275">
                  <c:v>154.526678743888</c:v>
                </c:pt>
                <c:pt idx="48276">
                  <c:v>154.52699269214099</c:v>
                </c:pt>
                <c:pt idx="48277">
                  <c:v>154.52747515906401</c:v>
                </c:pt>
                <c:pt idx="48278">
                  <c:v>154.527721129973</c:v>
                </c:pt>
                <c:pt idx="48279">
                  <c:v>154.529448639565</c:v>
                </c:pt>
                <c:pt idx="48280">
                  <c:v>154.534891239225</c:v>
                </c:pt>
                <c:pt idx="48281">
                  <c:v>154.53225234789801</c:v>
                </c:pt>
                <c:pt idx="48282">
                  <c:v>154.52639693357901</c:v>
                </c:pt>
                <c:pt idx="48283">
                  <c:v>154.524569999942</c:v>
                </c:pt>
                <c:pt idx="48284">
                  <c:v>154.528294534568</c:v>
                </c:pt>
                <c:pt idx="48285">
                  <c:v>154.52965570378001</c:v>
                </c:pt>
                <c:pt idx="48286">
                  <c:v>154.530712954059</c:v>
                </c:pt>
                <c:pt idx="48287">
                  <c:v>154.529365695411</c:v>
                </c:pt>
                <c:pt idx="48288">
                  <c:v>154.52822230560699</c:v>
                </c:pt>
                <c:pt idx="48289">
                  <c:v>154.53175639748099</c:v>
                </c:pt>
                <c:pt idx="48290">
                  <c:v>154.53981630355301</c:v>
                </c:pt>
                <c:pt idx="48291">
                  <c:v>154.54954252922701</c:v>
                </c:pt>
                <c:pt idx="48292">
                  <c:v>154.55708601301001</c:v>
                </c:pt>
                <c:pt idx="48293">
                  <c:v>154.56340733545801</c:v>
                </c:pt>
                <c:pt idx="48294">
                  <c:v>154.56744394768</c:v>
                </c:pt>
                <c:pt idx="48295">
                  <c:v>154.56588624781301</c:v>
                </c:pt>
                <c:pt idx="48296">
                  <c:v>154.559480000012</c:v>
                </c:pt>
                <c:pt idx="48297">
                  <c:v>154.556349222367</c:v>
                </c:pt>
                <c:pt idx="48298">
                  <c:v>154.557408625459</c:v>
                </c:pt>
                <c:pt idx="48299">
                  <c:v>154.56571556543199</c:v>
                </c:pt>
                <c:pt idx="48300">
                  <c:v>154.5753078361</c:v>
                </c:pt>
                <c:pt idx="48301">
                  <c:v>154.58567569606501</c:v>
                </c:pt>
                <c:pt idx="48302">
                  <c:v>154.59420359820999</c:v>
                </c:pt>
                <c:pt idx="48303">
                  <c:v>154.59683233873201</c:v>
                </c:pt>
                <c:pt idx="48304">
                  <c:v>154.59820271461001</c:v>
                </c:pt>
                <c:pt idx="48305">
                  <c:v>154.60365001417799</c:v>
                </c:pt>
                <c:pt idx="48306">
                  <c:v>154.60654999999301</c:v>
                </c:pt>
                <c:pt idx="48307">
                  <c:v>154.60658128571299</c:v>
                </c:pt>
                <c:pt idx="48308">
                  <c:v>154.607811320015</c:v>
                </c:pt>
                <c:pt idx="48309">
                  <c:v>154.61564545900501</c:v>
                </c:pt>
                <c:pt idx="48310">
                  <c:v>154.62361615338801</c:v>
                </c:pt>
                <c:pt idx="48311">
                  <c:v>154.63071000000701</c:v>
                </c:pt>
                <c:pt idx="48312">
                  <c:v>154.62840009851499</c:v>
                </c:pt>
                <c:pt idx="48313">
                  <c:v>154.61936483005499</c:v>
                </c:pt>
                <c:pt idx="48314">
                  <c:v>154.6157364938</c:v>
                </c:pt>
                <c:pt idx="48315">
                  <c:v>154.61264092121201</c:v>
                </c:pt>
                <c:pt idx="48316">
                  <c:v>154.610307477768</c:v>
                </c:pt>
                <c:pt idx="48317">
                  <c:v>154.612169270392</c:v>
                </c:pt>
                <c:pt idx="48318">
                  <c:v>154.616284398506</c:v>
                </c:pt>
                <c:pt idx="48319">
                  <c:v>154.61742431740501</c:v>
                </c:pt>
                <c:pt idx="48320">
                  <c:v>154.61564931669801</c:v>
                </c:pt>
                <c:pt idx="48321">
                  <c:v>154.611268224106</c:v>
                </c:pt>
                <c:pt idx="48322">
                  <c:v>154.60240898116899</c:v>
                </c:pt>
                <c:pt idx="48323">
                  <c:v>154.591439896808</c:v>
                </c:pt>
                <c:pt idx="48324">
                  <c:v>154.585173175374</c:v>
                </c:pt>
                <c:pt idx="48325">
                  <c:v>154.58004999999</c:v>
                </c:pt>
                <c:pt idx="48326">
                  <c:v>154.573987824401</c:v>
                </c:pt>
                <c:pt idx="48327">
                  <c:v>154.567897371117</c:v>
                </c:pt>
                <c:pt idx="48328">
                  <c:v>154.56402692751499</c:v>
                </c:pt>
                <c:pt idx="48329">
                  <c:v>154.559536551805</c:v>
                </c:pt>
                <c:pt idx="48330">
                  <c:v>154.55164769594899</c:v>
                </c:pt>
                <c:pt idx="48331">
                  <c:v>154.539639172298</c:v>
                </c:pt>
                <c:pt idx="48332">
                  <c:v>154.52756660208701</c:v>
                </c:pt>
                <c:pt idx="48333">
                  <c:v>154.51441444690801</c:v>
                </c:pt>
                <c:pt idx="48334">
                  <c:v>154.497686126725</c:v>
                </c:pt>
                <c:pt idx="48335">
                  <c:v>154.480972374684</c:v>
                </c:pt>
                <c:pt idx="48336">
                  <c:v>154.46104885389599</c:v>
                </c:pt>
                <c:pt idx="48337">
                  <c:v>154.43655350760201</c:v>
                </c:pt>
                <c:pt idx="48338">
                  <c:v>154.40890289046399</c:v>
                </c:pt>
                <c:pt idx="48339">
                  <c:v>154.39362905115499</c:v>
                </c:pt>
                <c:pt idx="48340">
                  <c:v>154.393321708033</c:v>
                </c:pt>
                <c:pt idx="48341">
                  <c:v>154.39175342839101</c:v>
                </c:pt>
                <c:pt idx="48342">
                  <c:v>154.38564319833199</c:v>
                </c:pt>
                <c:pt idx="48343">
                  <c:v>154.37882535994601</c:v>
                </c:pt>
                <c:pt idx="48344">
                  <c:v>154.374146584496</c:v>
                </c:pt>
                <c:pt idx="48345">
                  <c:v>154.372355359322</c:v>
                </c:pt>
                <c:pt idx="48346">
                  <c:v>154.36935000001299</c:v>
                </c:pt>
                <c:pt idx="48347">
                  <c:v>154.376553258283</c:v>
                </c:pt>
                <c:pt idx="48348">
                  <c:v>154.40276110047699</c:v>
                </c:pt>
                <c:pt idx="48349">
                  <c:v>154.42482674305501</c:v>
                </c:pt>
                <c:pt idx="48350">
                  <c:v>154.44922551014699</c:v>
                </c:pt>
                <c:pt idx="48351">
                  <c:v>154.473440315403</c:v>
                </c:pt>
                <c:pt idx="48352">
                  <c:v>154.49756761293401</c:v>
                </c:pt>
                <c:pt idx="48353">
                  <c:v>154.512369999973</c:v>
                </c:pt>
                <c:pt idx="48354">
                  <c:v>154.51495822989401</c:v>
                </c:pt>
                <c:pt idx="48355">
                  <c:v>154.534016016923</c:v>
                </c:pt>
                <c:pt idx="48356">
                  <c:v>154.543191571688</c:v>
                </c:pt>
                <c:pt idx="48357">
                  <c:v>154.54669000002201</c:v>
                </c:pt>
                <c:pt idx="48358">
                  <c:v>154.54288449112599</c:v>
                </c:pt>
                <c:pt idx="48359">
                  <c:v>154.53447655393799</c:v>
                </c:pt>
                <c:pt idx="48360">
                  <c:v>154.52692865278601</c:v>
                </c:pt>
                <c:pt idx="48361">
                  <c:v>154.51862457096399</c:v>
                </c:pt>
                <c:pt idx="48362">
                  <c:v>154.506639719341</c:v>
                </c:pt>
                <c:pt idx="48363">
                  <c:v>154.490528789054</c:v>
                </c:pt>
                <c:pt idx="48364">
                  <c:v>154.47289405087801</c:v>
                </c:pt>
                <c:pt idx="48365">
                  <c:v>154.456298113066</c:v>
                </c:pt>
                <c:pt idx="48366">
                  <c:v>154.43613836646901</c:v>
                </c:pt>
                <c:pt idx="48367">
                  <c:v>154.419214054571</c:v>
                </c:pt>
                <c:pt idx="48368">
                  <c:v>154.40698583547899</c:v>
                </c:pt>
                <c:pt idx="48369">
                  <c:v>154.38630020993</c:v>
                </c:pt>
                <c:pt idx="48370">
                  <c:v>154.36531178516299</c:v>
                </c:pt>
                <c:pt idx="48371">
                  <c:v>154.35154646886099</c:v>
                </c:pt>
                <c:pt idx="48372">
                  <c:v>154.34088907845401</c:v>
                </c:pt>
                <c:pt idx="48373">
                  <c:v>154.33150000000899</c:v>
                </c:pt>
                <c:pt idx="48374">
                  <c:v>154.32808429726401</c:v>
                </c:pt>
                <c:pt idx="48375">
                  <c:v>154.32850592697</c:v>
                </c:pt>
                <c:pt idx="48376">
                  <c:v>154.33293654403599</c:v>
                </c:pt>
                <c:pt idx="48377">
                  <c:v>154.34210545795901</c:v>
                </c:pt>
                <c:pt idx="48378">
                  <c:v>154.34976691927901</c:v>
                </c:pt>
                <c:pt idx="48379">
                  <c:v>154.35010499689199</c:v>
                </c:pt>
                <c:pt idx="48380">
                  <c:v>154.34588904985301</c:v>
                </c:pt>
                <c:pt idx="48381">
                  <c:v>154.34266402547701</c:v>
                </c:pt>
                <c:pt idx="48382">
                  <c:v>154.33680599745901</c:v>
                </c:pt>
                <c:pt idx="48383">
                  <c:v>154.33838367108899</c:v>
                </c:pt>
                <c:pt idx="48384">
                  <c:v>154.34486718949901</c:v>
                </c:pt>
                <c:pt idx="48385">
                  <c:v>154.35143413457899</c:v>
                </c:pt>
                <c:pt idx="48386">
                  <c:v>154.35425999997199</c:v>
                </c:pt>
                <c:pt idx="48387">
                  <c:v>154.361122903992</c:v>
                </c:pt>
                <c:pt idx="48388">
                  <c:v>154.37235110953901</c:v>
                </c:pt>
                <c:pt idx="48389">
                  <c:v>154.389038715525</c:v>
                </c:pt>
                <c:pt idx="48390">
                  <c:v>154.404227501457</c:v>
                </c:pt>
                <c:pt idx="48391">
                  <c:v>154.41136966138299</c:v>
                </c:pt>
                <c:pt idx="48392">
                  <c:v>154.40943155429599</c:v>
                </c:pt>
                <c:pt idx="48393">
                  <c:v>154.40224338765199</c:v>
                </c:pt>
                <c:pt idx="48394">
                  <c:v>154.394813895564</c:v>
                </c:pt>
                <c:pt idx="48395">
                  <c:v>154.39251562763599</c:v>
                </c:pt>
                <c:pt idx="48396">
                  <c:v>154.39478239629699</c:v>
                </c:pt>
                <c:pt idx="48397">
                  <c:v>154.39553071226601</c:v>
                </c:pt>
                <c:pt idx="48398">
                  <c:v>154.39328064659699</c:v>
                </c:pt>
                <c:pt idx="48399">
                  <c:v>154.390503069803</c:v>
                </c:pt>
                <c:pt idx="48400">
                  <c:v>154.39168999997099</c:v>
                </c:pt>
                <c:pt idx="48401">
                  <c:v>154.39591740309399</c:v>
                </c:pt>
                <c:pt idx="48402">
                  <c:v>154.39891096759999</c:v>
                </c:pt>
                <c:pt idx="48403">
                  <c:v>154.39599090098201</c:v>
                </c:pt>
                <c:pt idx="48404">
                  <c:v>154.38454537888299</c:v>
                </c:pt>
                <c:pt idx="48405">
                  <c:v>154.371935457582</c:v>
                </c:pt>
                <c:pt idx="48406">
                  <c:v>154.36424803333799</c:v>
                </c:pt>
                <c:pt idx="48407">
                  <c:v>154.35940147926701</c:v>
                </c:pt>
                <c:pt idx="48408">
                  <c:v>154.356654174825</c:v>
                </c:pt>
                <c:pt idx="48409">
                  <c:v>154.353571700168</c:v>
                </c:pt>
                <c:pt idx="48410">
                  <c:v>154.349816381626</c:v>
                </c:pt>
                <c:pt idx="48411">
                  <c:v>154.34840376616</c:v>
                </c:pt>
                <c:pt idx="48412">
                  <c:v>154.35615141334</c:v>
                </c:pt>
                <c:pt idx="48413">
                  <c:v>154.359630000007</c:v>
                </c:pt>
                <c:pt idx="48414">
                  <c:v>154.364280898012</c:v>
                </c:pt>
                <c:pt idx="48415">
                  <c:v>154.36746082582101</c:v>
                </c:pt>
                <c:pt idx="48416">
                  <c:v>154.37035445220101</c:v>
                </c:pt>
                <c:pt idx="48417">
                  <c:v>154.373509781781</c:v>
                </c:pt>
                <c:pt idx="48418">
                  <c:v>154.37618728901799</c:v>
                </c:pt>
                <c:pt idx="48419">
                  <c:v>154.38023811906899</c:v>
                </c:pt>
                <c:pt idx="48420">
                  <c:v>154.38634178793399</c:v>
                </c:pt>
                <c:pt idx="48421">
                  <c:v>154.38815946922301</c:v>
                </c:pt>
                <c:pt idx="48422">
                  <c:v>154.38562187668501</c:v>
                </c:pt>
                <c:pt idx="48423">
                  <c:v>154.38255234936901</c:v>
                </c:pt>
                <c:pt idx="48424">
                  <c:v>154.377360504243</c:v>
                </c:pt>
                <c:pt idx="48425">
                  <c:v>154.36991197480299</c:v>
                </c:pt>
                <c:pt idx="48426">
                  <c:v>154.360748211572</c:v>
                </c:pt>
                <c:pt idx="48427">
                  <c:v>154.354289999999</c:v>
                </c:pt>
                <c:pt idx="48428">
                  <c:v>154.34942472560601</c:v>
                </c:pt>
                <c:pt idx="48429">
                  <c:v>154.34521572386001</c:v>
                </c:pt>
                <c:pt idx="48430">
                  <c:v>154.33482322383901</c:v>
                </c:pt>
                <c:pt idx="48431">
                  <c:v>154.32537146973499</c:v>
                </c:pt>
                <c:pt idx="48432">
                  <c:v>154.31345360200999</c:v>
                </c:pt>
                <c:pt idx="48433">
                  <c:v>154.302763025693</c:v>
                </c:pt>
                <c:pt idx="48434">
                  <c:v>154.290638965554</c:v>
                </c:pt>
                <c:pt idx="48435">
                  <c:v>154.28181024785599</c:v>
                </c:pt>
                <c:pt idx="48436">
                  <c:v>154.273392524625</c:v>
                </c:pt>
                <c:pt idx="48437">
                  <c:v>154.27533415572</c:v>
                </c:pt>
                <c:pt idx="48438">
                  <c:v>154.28561780970199</c:v>
                </c:pt>
                <c:pt idx="48439">
                  <c:v>154.29676470252301</c:v>
                </c:pt>
                <c:pt idx="48440">
                  <c:v>154.30692999997299</c:v>
                </c:pt>
                <c:pt idx="48441">
                  <c:v>154.31450131270199</c:v>
                </c:pt>
                <c:pt idx="48442">
                  <c:v>154.320683974161</c:v>
                </c:pt>
                <c:pt idx="48443">
                  <c:v>154.33247785266701</c:v>
                </c:pt>
                <c:pt idx="48444">
                  <c:v>154.34711950992201</c:v>
                </c:pt>
                <c:pt idx="48445">
                  <c:v>154.36246058158801</c:v>
                </c:pt>
                <c:pt idx="48446">
                  <c:v>154.37813466895099</c:v>
                </c:pt>
                <c:pt idx="48447">
                  <c:v>154.39306605972101</c:v>
                </c:pt>
                <c:pt idx="48448">
                  <c:v>154.40263217382301</c:v>
                </c:pt>
                <c:pt idx="48449">
                  <c:v>154.406864874831</c:v>
                </c:pt>
                <c:pt idx="48450">
                  <c:v>154.40734722425299</c:v>
                </c:pt>
                <c:pt idx="48451">
                  <c:v>154.41030572577901</c:v>
                </c:pt>
                <c:pt idx="48452">
                  <c:v>154.40989620295699</c:v>
                </c:pt>
                <c:pt idx="48453">
                  <c:v>154.411379999959</c:v>
                </c:pt>
                <c:pt idx="48454">
                  <c:v>154.41038979083001</c:v>
                </c:pt>
                <c:pt idx="48455">
                  <c:v>154.40929433256099</c:v>
                </c:pt>
                <c:pt idx="48456">
                  <c:v>154.40946657696</c:v>
                </c:pt>
                <c:pt idx="48457">
                  <c:v>154.41197215701101</c:v>
                </c:pt>
                <c:pt idx="48458">
                  <c:v>154.41472789115099</c:v>
                </c:pt>
                <c:pt idx="48459">
                  <c:v>154.41665036726701</c:v>
                </c:pt>
                <c:pt idx="48460">
                  <c:v>154.41617379528799</c:v>
                </c:pt>
                <c:pt idx="48461">
                  <c:v>154.416410000025</c:v>
                </c:pt>
                <c:pt idx="48462">
                  <c:v>154.416707053164</c:v>
                </c:pt>
                <c:pt idx="48463">
                  <c:v>154.41668465729501</c:v>
                </c:pt>
                <c:pt idx="48464">
                  <c:v>154.41490208297299</c:v>
                </c:pt>
                <c:pt idx="48465">
                  <c:v>154.41972831831899</c:v>
                </c:pt>
                <c:pt idx="48466">
                  <c:v>154.42734467560601</c:v>
                </c:pt>
                <c:pt idx="48467">
                  <c:v>154.439389999968</c:v>
                </c:pt>
                <c:pt idx="48468">
                  <c:v>154.446975042329</c:v>
                </c:pt>
                <c:pt idx="48469">
                  <c:v>154.450793814886</c:v>
                </c:pt>
                <c:pt idx="48470">
                  <c:v>154.46235502260399</c:v>
                </c:pt>
                <c:pt idx="48471">
                  <c:v>154.478966682687</c:v>
                </c:pt>
                <c:pt idx="48472">
                  <c:v>154.491746779935</c:v>
                </c:pt>
                <c:pt idx="48473">
                  <c:v>154.496914236121</c:v>
                </c:pt>
                <c:pt idx="48474">
                  <c:v>154.493538095795</c:v>
                </c:pt>
                <c:pt idx="48475">
                  <c:v>154.485569110526</c:v>
                </c:pt>
                <c:pt idx="48476">
                  <c:v>154.47140991338799</c:v>
                </c:pt>
                <c:pt idx="48477">
                  <c:v>154.45783708526901</c:v>
                </c:pt>
                <c:pt idx="48478">
                  <c:v>154.444561857655</c:v>
                </c:pt>
                <c:pt idx="48479">
                  <c:v>154.430422548519</c:v>
                </c:pt>
                <c:pt idx="48480">
                  <c:v>154.419527328805</c:v>
                </c:pt>
                <c:pt idx="48481">
                  <c:v>154.40756000000101</c:v>
                </c:pt>
                <c:pt idx="48482">
                  <c:v>154.39642686822901</c:v>
                </c:pt>
                <c:pt idx="48483">
                  <c:v>154.39144188795299</c:v>
                </c:pt>
                <c:pt idx="48484">
                  <c:v>154.38613778570601</c:v>
                </c:pt>
                <c:pt idx="48485">
                  <c:v>154.37764761841601</c:v>
                </c:pt>
                <c:pt idx="48486">
                  <c:v>154.36956228616299</c:v>
                </c:pt>
                <c:pt idx="48487">
                  <c:v>154.369177261565</c:v>
                </c:pt>
                <c:pt idx="48488">
                  <c:v>154.37534267194701</c:v>
                </c:pt>
                <c:pt idx="48489">
                  <c:v>154.38270370776399</c:v>
                </c:pt>
                <c:pt idx="48490">
                  <c:v>154.395305612995</c:v>
                </c:pt>
                <c:pt idx="48491">
                  <c:v>154.40104136161199</c:v>
                </c:pt>
                <c:pt idx="48492">
                  <c:v>154.407389672519</c:v>
                </c:pt>
                <c:pt idx="48493">
                  <c:v>154.41453441192701</c:v>
                </c:pt>
                <c:pt idx="48494">
                  <c:v>154.42395000000801</c:v>
                </c:pt>
                <c:pt idx="48495">
                  <c:v>154.42744956243899</c:v>
                </c:pt>
                <c:pt idx="48496">
                  <c:v>154.436651167972</c:v>
                </c:pt>
                <c:pt idx="48497">
                  <c:v>154.443839981672</c:v>
                </c:pt>
                <c:pt idx="48498">
                  <c:v>154.44661015069099</c:v>
                </c:pt>
                <c:pt idx="48499">
                  <c:v>154.446358024603</c:v>
                </c:pt>
                <c:pt idx="48500">
                  <c:v>154.44715809938501</c:v>
                </c:pt>
                <c:pt idx="48501">
                  <c:v>154.44316241041801</c:v>
                </c:pt>
                <c:pt idx="48502">
                  <c:v>154.43313483010601</c:v>
                </c:pt>
                <c:pt idx="48503">
                  <c:v>154.424268392648</c:v>
                </c:pt>
                <c:pt idx="48504">
                  <c:v>154.42329517055001</c:v>
                </c:pt>
                <c:pt idx="48505">
                  <c:v>154.42348999996801</c:v>
                </c:pt>
                <c:pt idx="48506">
                  <c:v>154.42281391388599</c:v>
                </c:pt>
                <c:pt idx="48507">
                  <c:v>154.42687833238901</c:v>
                </c:pt>
                <c:pt idx="48508">
                  <c:v>154.429982679787</c:v>
                </c:pt>
                <c:pt idx="48509">
                  <c:v>154.431653237006</c:v>
                </c:pt>
                <c:pt idx="48510">
                  <c:v>154.42895897072799</c:v>
                </c:pt>
                <c:pt idx="48511">
                  <c:v>154.42330465797301</c:v>
                </c:pt>
                <c:pt idx="48512">
                  <c:v>154.416046909952</c:v>
                </c:pt>
                <c:pt idx="48513">
                  <c:v>154.40585686592101</c:v>
                </c:pt>
                <c:pt idx="48514">
                  <c:v>154.39466051435201</c:v>
                </c:pt>
                <c:pt idx="48515">
                  <c:v>154.38596372629999</c:v>
                </c:pt>
                <c:pt idx="48516">
                  <c:v>154.379312971064</c:v>
                </c:pt>
                <c:pt idx="48517">
                  <c:v>154.37561403450201</c:v>
                </c:pt>
                <c:pt idx="48518">
                  <c:v>154.36978000000099</c:v>
                </c:pt>
                <c:pt idx="48519">
                  <c:v>154.362758831691</c:v>
                </c:pt>
                <c:pt idx="48520">
                  <c:v>154.36167509595899</c:v>
                </c:pt>
                <c:pt idx="48521">
                  <c:v>154.357060013949</c:v>
                </c:pt>
                <c:pt idx="48522">
                  <c:v>154.346932260763</c:v>
                </c:pt>
                <c:pt idx="48523">
                  <c:v>154.33636268433</c:v>
                </c:pt>
                <c:pt idx="48524">
                  <c:v>154.32693640821299</c:v>
                </c:pt>
                <c:pt idx="48525">
                  <c:v>154.32089839541899</c:v>
                </c:pt>
                <c:pt idx="48526">
                  <c:v>154.315770435536</c:v>
                </c:pt>
                <c:pt idx="48527">
                  <c:v>154.30535861726199</c:v>
                </c:pt>
                <c:pt idx="48528">
                  <c:v>154.299181079943</c:v>
                </c:pt>
                <c:pt idx="48529">
                  <c:v>154.29051000000101</c:v>
                </c:pt>
                <c:pt idx="48530">
                  <c:v>154.28174359436301</c:v>
                </c:pt>
                <c:pt idx="48531">
                  <c:v>154.27295110685401</c:v>
                </c:pt>
                <c:pt idx="48532">
                  <c:v>154.26735531112399</c:v>
                </c:pt>
                <c:pt idx="48533">
                  <c:v>154.26148894072901</c:v>
                </c:pt>
                <c:pt idx="48534">
                  <c:v>154.25641529030699</c:v>
                </c:pt>
                <c:pt idx="48535">
                  <c:v>154.25746896697001</c:v>
                </c:pt>
                <c:pt idx="48536">
                  <c:v>154.26436946627399</c:v>
                </c:pt>
                <c:pt idx="48537">
                  <c:v>154.27390413720201</c:v>
                </c:pt>
                <c:pt idx="48538">
                  <c:v>154.28530916274599</c:v>
                </c:pt>
                <c:pt idx="48539">
                  <c:v>154.299122207019</c:v>
                </c:pt>
                <c:pt idx="48540">
                  <c:v>154.31538590914499</c:v>
                </c:pt>
                <c:pt idx="48541">
                  <c:v>154.32967578744001</c:v>
                </c:pt>
                <c:pt idx="48542">
                  <c:v>154.34065966321199</c:v>
                </c:pt>
                <c:pt idx="48543">
                  <c:v>154.351409999971</c:v>
                </c:pt>
                <c:pt idx="48544">
                  <c:v>154.35615480216401</c:v>
                </c:pt>
                <c:pt idx="48545">
                  <c:v>154.36180688042799</c:v>
                </c:pt>
                <c:pt idx="48546">
                  <c:v>154.37180249559299</c:v>
                </c:pt>
                <c:pt idx="48547">
                  <c:v>154.38480862316499</c:v>
                </c:pt>
                <c:pt idx="48548">
                  <c:v>154.39586827888701</c:v>
                </c:pt>
                <c:pt idx="48549">
                  <c:v>154.40366178222001</c:v>
                </c:pt>
                <c:pt idx="48550">
                  <c:v>154.41373344677399</c:v>
                </c:pt>
                <c:pt idx="48551">
                  <c:v>154.42049766195899</c:v>
                </c:pt>
                <c:pt idx="48552">
                  <c:v>154.42392512304301</c:v>
                </c:pt>
                <c:pt idx="48553">
                  <c:v>154.430775546512</c:v>
                </c:pt>
                <c:pt idx="48554">
                  <c:v>154.44417130646099</c:v>
                </c:pt>
                <c:pt idx="48555">
                  <c:v>154.45344999995399</c:v>
                </c:pt>
                <c:pt idx="48556">
                  <c:v>154.45868311612099</c:v>
                </c:pt>
                <c:pt idx="48557">
                  <c:v>154.46240451575699</c:v>
                </c:pt>
                <c:pt idx="48558">
                  <c:v>154.46544143351699</c:v>
                </c:pt>
                <c:pt idx="48559">
                  <c:v>154.466274395402</c:v>
                </c:pt>
                <c:pt idx="48560">
                  <c:v>154.46531350243899</c:v>
                </c:pt>
                <c:pt idx="48561">
                  <c:v>154.46616680048601</c:v>
                </c:pt>
                <c:pt idx="48562">
                  <c:v>154.468944875212</c:v>
                </c:pt>
                <c:pt idx="48563">
                  <c:v>154.47247478190999</c:v>
                </c:pt>
                <c:pt idx="48564">
                  <c:v>154.47905150737199</c:v>
                </c:pt>
                <c:pt idx="48565">
                  <c:v>154.48669547544799</c:v>
                </c:pt>
                <c:pt idx="48566">
                  <c:v>154.48948342373799</c:v>
                </c:pt>
                <c:pt idx="48567">
                  <c:v>154.48959823982401</c:v>
                </c:pt>
                <c:pt idx="48568">
                  <c:v>154.488331070757</c:v>
                </c:pt>
                <c:pt idx="48569">
                  <c:v>154.49292000005499</c:v>
                </c:pt>
                <c:pt idx="48570">
                  <c:v>154.494877139821</c:v>
                </c:pt>
                <c:pt idx="48571">
                  <c:v>154.49644482181699</c:v>
                </c:pt>
                <c:pt idx="48572">
                  <c:v>154.49692999995301</c:v>
                </c:pt>
                <c:pt idx="48573">
                  <c:v>154.500218799968</c:v>
                </c:pt>
                <c:pt idx="48574">
                  <c:v>154.51173416381101</c:v>
                </c:pt>
                <c:pt idx="48575">
                  <c:v>154.52872291885799</c:v>
                </c:pt>
                <c:pt idx="48576">
                  <c:v>154.54397172077799</c:v>
                </c:pt>
                <c:pt idx="48577">
                  <c:v>154.55886755486199</c:v>
                </c:pt>
                <c:pt idx="48578">
                  <c:v>154.57113216997499</c:v>
                </c:pt>
                <c:pt idx="48579">
                  <c:v>154.578149040341</c:v>
                </c:pt>
                <c:pt idx="48580">
                  <c:v>154.576844391848</c:v>
                </c:pt>
                <c:pt idx="48581">
                  <c:v>154.56911999996299</c:v>
                </c:pt>
                <c:pt idx="48582">
                  <c:v>154.55303875022099</c:v>
                </c:pt>
                <c:pt idx="48583">
                  <c:v>154.54046930273199</c:v>
                </c:pt>
                <c:pt idx="48584">
                  <c:v>154.53247929551901</c:v>
                </c:pt>
                <c:pt idx="48585">
                  <c:v>154.528152335133</c:v>
                </c:pt>
                <c:pt idx="48586">
                  <c:v>154.52617200887499</c:v>
                </c:pt>
                <c:pt idx="48587">
                  <c:v>154.52408197484399</c:v>
                </c:pt>
                <c:pt idx="48588">
                  <c:v>154.521370278756</c:v>
                </c:pt>
                <c:pt idx="48589">
                  <c:v>154.517713952306</c:v>
                </c:pt>
                <c:pt idx="48590">
                  <c:v>154.50956885420601</c:v>
                </c:pt>
                <c:pt idx="48591">
                  <c:v>154.50604978208401</c:v>
                </c:pt>
                <c:pt idx="48592">
                  <c:v>154.49818000006101</c:v>
                </c:pt>
                <c:pt idx="48593">
                  <c:v>154.48884228803601</c:v>
                </c:pt>
                <c:pt idx="48594">
                  <c:v>154.48442504609599</c:v>
                </c:pt>
                <c:pt idx="48595">
                  <c:v>154.47887934762599</c:v>
                </c:pt>
                <c:pt idx="48596">
                  <c:v>154.469810808723</c:v>
                </c:pt>
                <c:pt idx="48597">
                  <c:v>154.461748277075</c:v>
                </c:pt>
                <c:pt idx="48598">
                  <c:v>154.45665659210201</c:v>
                </c:pt>
                <c:pt idx="48599">
                  <c:v>154.44874812052001</c:v>
                </c:pt>
                <c:pt idx="48600">
                  <c:v>154.43812863652801</c:v>
                </c:pt>
                <c:pt idx="48601">
                  <c:v>154.42984665470101</c:v>
                </c:pt>
                <c:pt idx="48602">
                  <c:v>154.42171459491601</c:v>
                </c:pt>
                <c:pt idx="48603">
                  <c:v>154.40939529565301</c:v>
                </c:pt>
                <c:pt idx="48604">
                  <c:v>154.388796253789</c:v>
                </c:pt>
                <c:pt idx="48605">
                  <c:v>154.369806570506</c:v>
                </c:pt>
                <c:pt idx="48606">
                  <c:v>154.35251999999701</c:v>
                </c:pt>
                <c:pt idx="48607">
                  <c:v>154.34334865384</c:v>
                </c:pt>
                <c:pt idx="48608">
                  <c:v>154.33408340205401</c:v>
                </c:pt>
                <c:pt idx="48609">
                  <c:v>154.32734636246499</c:v>
                </c:pt>
                <c:pt idx="48610">
                  <c:v>154.32153678840999</c:v>
                </c:pt>
                <c:pt idx="48611">
                  <c:v>154.31888496933499</c:v>
                </c:pt>
                <c:pt idx="48612">
                  <c:v>154.31887969318299</c:v>
                </c:pt>
                <c:pt idx="48613">
                  <c:v>154.319978449106</c:v>
                </c:pt>
                <c:pt idx="48614">
                  <c:v>154.32758166367299</c:v>
                </c:pt>
                <c:pt idx="48615">
                  <c:v>154.341247119895</c:v>
                </c:pt>
                <c:pt idx="48616">
                  <c:v>154.35451706844799</c:v>
                </c:pt>
                <c:pt idx="48617">
                  <c:v>154.368991105085</c:v>
                </c:pt>
                <c:pt idx="48618">
                  <c:v>154.38849635297399</c:v>
                </c:pt>
                <c:pt idx="48619">
                  <c:v>154.41124999994</c:v>
                </c:pt>
                <c:pt idx="48620">
                  <c:v>154.42100464141399</c:v>
                </c:pt>
                <c:pt idx="48621">
                  <c:v>154.427580490959</c:v>
                </c:pt>
                <c:pt idx="48622">
                  <c:v>154.431973644452</c:v>
                </c:pt>
                <c:pt idx="48623">
                  <c:v>154.434913524373</c:v>
                </c:pt>
                <c:pt idx="48624">
                  <c:v>154.436041126444</c:v>
                </c:pt>
                <c:pt idx="48625">
                  <c:v>154.436132847555</c:v>
                </c:pt>
                <c:pt idx="48626">
                  <c:v>154.44047492533701</c:v>
                </c:pt>
                <c:pt idx="48627">
                  <c:v>154.449468234487</c:v>
                </c:pt>
                <c:pt idx="48628">
                  <c:v>154.45784000000901</c:v>
                </c:pt>
                <c:pt idx="48629">
                  <c:v>154.46848738573701</c:v>
                </c:pt>
                <c:pt idx="48630">
                  <c:v>154.47948310459699</c:v>
                </c:pt>
                <c:pt idx="48631">
                  <c:v>154.48747832465801</c:v>
                </c:pt>
                <c:pt idx="48632">
                  <c:v>154.49450552209299</c:v>
                </c:pt>
                <c:pt idx="48633">
                  <c:v>154.503125555591</c:v>
                </c:pt>
                <c:pt idx="48634">
                  <c:v>154.511931983506</c:v>
                </c:pt>
                <c:pt idx="48635">
                  <c:v>154.519580540569</c:v>
                </c:pt>
                <c:pt idx="48636">
                  <c:v>154.52712457994201</c:v>
                </c:pt>
                <c:pt idx="48637">
                  <c:v>154.539675984181</c:v>
                </c:pt>
                <c:pt idx="48638">
                  <c:v>154.55133498118099</c:v>
                </c:pt>
                <c:pt idx="48639">
                  <c:v>154.56190865560001</c:v>
                </c:pt>
                <c:pt idx="48640">
                  <c:v>154.570124527345</c:v>
                </c:pt>
                <c:pt idx="48641">
                  <c:v>154.576920263511</c:v>
                </c:pt>
                <c:pt idx="48642">
                  <c:v>154.58217999995799</c:v>
                </c:pt>
                <c:pt idx="48643">
                  <c:v>154.58249608764999</c:v>
                </c:pt>
                <c:pt idx="48644">
                  <c:v>154.57472909147401</c:v>
                </c:pt>
                <c:pt idx="48645">
                  <c:v>154.56197401798801</c:v>
                </c:pt>
                <c:pt idx="48646">
                  <c:v>154.54162549553399</c:v>
                </c:pt>
                <c:pt idx="48647">
                  <c:v>154.520932632723</c:v>
                </c:pt>
                <c:pt idx="48648">
                  <c:v>154.50606825999</c:v>
                </c:pt>
                <c:pt idx="48649">
                  <c:v>154.49301326649899</c:v>
                </c:pt>
                <c:pt idx="48650">
                  <c:v>154.47876839691099</c:v>
                </c:pt>
                <c:pt idx="48651">
                  <c:v>154.46546309589601</c:v>
                </c:pt>
                <c:pt idx="48652">
                  <c:v>154.457061615079</c:v>
                </c:pt>
                <c:pt idx="48653">
                  <c:v>154.45182975858501</c:v>
                </c:pt>
                <c:pt idx="48654">
                  <c:v>154.442825828558</c:v>
                </c:pt>
                <c:pt idx="48655">
                  <c:v>154.43406999997001</c:v>
                </c:pt>
                <c:pt idx="48656">
                  <c:v>154.433126268476</c:v>
                </c:pt>
                <c:pt idx="48657">
                  <c:v>154.434556974163</c:v>
                </c:pt>
                <c:pt idx="48658">
                  <c:v>154.440608487666</c:v>
                </c:pt>
                <c:pt idx="48659">
                  <c:v>154.44830359845199</c:v>
                </c:pt>
                <c:pt idx="48660">
                  <c:v>154.45392431736599</c:v>
                </c:pt>
                <c:pt idx="48661">
                  <c:v>154.457498476578</c:v>
                </c:pt>
                <c:pt idx="48662">
                  <c:v>154.45929752104701</c:v>
                </c:pt>
                <c:pt idx="48663">
                  <c:v>154.46015207177899</c:v>
                </c:pt>
                <c:pt idx="48664">
                  <c:v>154.456861433493</c:v>
                </c:pt>
                <c:pt idx="48665">
                  <c:v>154.45053908808001</c:v>
                </c:pt>
                <c:pt idx="48666">
                  <c:v>154.44112000004199</c:v>
                </c:pt>
                <c:pt idx="48667">
                  <c:v>154.43438360588499</c:v>
                </c:pt>
                <c:pt idx="48668">
                  <c:v>154.43020294064999</c:v>
                </c:pt>
                <c:pt idx="48669">
                  <c:v>154.426468115147</c:v>
                </c:pt>
                <c:pt idx="48670">
                  <c:v>154.42031755000701</c:v>
                </c:pt>
                <c:pt idx="48671">
                  <c:v>154.417369999963</c:v>
                </c:pt>
                <c:pt idx="48672">
                  <c:v>154.40678424313401</c:v>
                </c:pt>
                <c:pt idx="48673">
                  <c:v>154.39258999999299</c:v>
                </c:pt>
                <c:pt idx="48674">
                  <c:v>154.38917128369499</c:v>
                </c:pt>
                <c:pt idx="48675">
                  <c:v>154.37808681431301</c:v>
                </c:pt>
                <c:pt idx="48676">
                  <c:v>154.36729530202101</c:v>
                </c:pt>
                <c:pt idx="48677">
                  <c:v>154.350507215801</c:v>
                </c:pt>
                <c:pt idx="48678">
                  <c:v>154.335933199441</c:v>
                </c:pt>
                <c:pt idx="48679">
                  <c:v>154.32564358962401</c:v>
                </c:pt>
                <c:pt idx="48680">
                  <c:v>154.32494000000099</c:v>
                </c:pt>
                <c:pt idx="48681">
                  <c:v>154.32893184271001</c:v>
                </c:pt>
                <c:pt idx="48682">
                  <c:v>154.336395985298</c:v>
                </c:pt>
                <c:pt idx="48683">
                  <c:v>154.34883779984099</c:v>
                </c:pt>
                <c:pt idx="48684">
                  <c:v>154.36129789053399</c:v>
                </c:pt>
                <c:pt idx="48685">
                  <c:v>154.37434275694301</c:v>
                </c:pt>
                <c:pt idx="48686">
                  <c:v>154.386254520834</c:v>
                </c:pt>
                <c:pt idx="48687">
                  <c:v>154.38578738448999</c:v>
                </c:pt>
                <c:pt idx="48688">
                  <c:v>154.38182350692799</c:v>
                </c:pt>
                <c:pt idx="48689">
                  <c:v>154.37785615769101</c:v>
                </c:pt>
                <c:pt idx="48690">
                  <c:v>154.37712108094999</c:v>
                </c:pt>
                <c:pt idx="48691">
                  <c:v>154.37847999996799</c:v>
                </c:pt>
                <c:pt idx="48692">
                  <c:v>154.38427170061601</c:v>
                </c:pt>
                <c:pt idx="48693">
                  <c:v>154.39716176677501</c:v>
                </c:pt>
                <c:pt idx="48694">
                  <c:v>154.404704329254</c:v>
                </c:pt>
                <c:pt idx="48695">
                  <c:v>154.4045495494</c:v>
                </c:pt>
                <c:pt idx="48696">
                  <c:v>154.39824523840801</c:v>
                </c:pt>
                <c:pt idx="48697">
                  <c:v>154.39482747211099</c:v>
                </c:pt>
                <c:pt idx="48698">
                  <c:v>154.395344239808</c:v>
                </c:pt>
                <c:pt idx="48699">
                  <c:v>154.39300118815399</c:v>
                </c:pt>
                <c:pt idx="48700">
                  <c:v>154.39067000005801</c:v>
                </c:pt>
                <c:pt idx="48701">
                  <c:v>154.39058073750201</c:v>
                </c:pt>
                <c:pt idx="48702">
                  <c:v>154.39123665195299</c:v>
                </c:pt>
                <c:pt idx="48703">
                  <c:v>154.39065172993401</c:v>
                </c:pt>
                <c:pt idx="48704">
                  <c:v>154.389585843242</c:v>
                </c:pt>
                <c:pt idx="48705">
                  <c:v>154.38704780631099</c:v>
                </c:pt>
                <c:pt idx="48706">
                  <c:v>154.38323933707699</c:v>
                </c:pt>
                <c:pt idx="48707">
                  <c:v>154.38220001257599</c:v>
                </c:pt>
                <c:pt idx="48708">
                  <c:v>154.38238134412001</c:v>
                </c:pt>
                <c:pt idx="48709">
                  <c:v>154.37931377379601</c:v>
                </c:pt>
                <c:pt idx="48710">
                  <c:v>154.38255150788399</c:v>
                </c:pt>
                <c:pt idx="48711">
                  <c:v>154.393733208897</c:v>
                </c:pt>
                <c:pt idx="48712">
                  <c:v>154.406677220115</c:v>
                </c:pt>
                <c:pt idx="48713">
                  <c:v>154.421509999986</c:v>
                </c:pt>
                <c:pt idx="48714">
                  <c:v>154.42975295786599</c:v>
                </c:pt>
                <c:pt idx="48715">
                  <c:v>154.438639469039</c:v>
                </c:pt>
                <c:pt idx="48716">
                  <c:v>154.44884810975199</c:v>
                </c:pt>
                <c:pt idx="48717">
                  <c:v>154.46092943803799</c:v>
                </c:pt>
                <c:pt idx="48718">
                  <c:v>154.47071673142099</c:v>
                </c:pt>
                <c:pt idx="48719">
                  <c:v>154.476644696878</c:v>
                </c:pt>
                <c:pt idx="48720">
                  <c:v>154.48379184501701</c:v>
                </c:pt>
                <c:pt idx="48721">
                  <c:v>154.49061588352299</c:v>
                </c:pt>
                <c:pt idx="48722">
                  <c:v>154.497930677413</c:v>
                </c:pt>
                <c:pt idx="48723">
                  <c:v>154.497652316894</c:v>
                </c:pt>
                <c:pt idx="48724">
                  <c:v>154.494142001483</c:v>
                </c:pt>
                <c:pt idx="48725">
                  <c:v>154.496770000043</c:v>
                </c:pt>
                <c:pt idx="48726">
                  <c:v>154.49957100594401</c:v>
                </c:pt>
                <c:pt idx="48727">
                  <c:v>154.50022174931399</c:v>
                </c:pt>
                <c:pt idx="48728">
                  <c:v>154.498722809653</c:v>
                </c:pt>
                <c:pt idx="48729">
                  <c:v>154.501957406869</c:v>
                </c:pt>
                <c:pt idx="48730">
                  <c:v>154.50669784641801</c:v>
                </c:pt>
                <c:pt idx="48731">
                  <c:v>154.51122299332701</c:v>
                </c:pt>
                <c:pt idx="48732">
                  <c:v>154.520405868149</c:v>
                </c:pt>
                <c:pt idx="48733">
                  <c:v>154.53505863456601</c:v>
                </c:pt>
                <c:pt idx="48734">
                  <c:v>154.553450400012</c:v>
                </c:pt>
                <c:pt idx="48735">
                  <c:v>154.570003361923</c:v>
                </c:pt>
                <c:pt idx="48736">
                  <c:v>154.57607147772799</c:v>
                </c:pt>
                <c:pt idx="48737">
                  <c:v>154.573909999996</c:v>
                </c:pt>
                <c:pt idx="48738">
                  <c:v>154.57700261212901</c:v>
                </c:pt>
                <c:pt idx="48739">
                  <c:v>154.576948152754</c:v>
                </c:pt>
                <c:pt idx="48740">
                  <c:v>154.57491593151201</c:v>
                </c:pt>
                <c:pt idx="48741">
                  <c:v>154.57150272203199</c:v>
                </c:pt>
                <c:pt idx="48742">
                  <c:v>154.568165384629</c:v>
                </c:pt>
                <c:pt idx="48743">
                  <c:v>154.564876698474</c:v>
                </c:pt>
                <c:pt idx="48744">
                  <c:v>154.55758823237099</c:v>
                </c:pt>
                <c:pt idx="48745">
                  <c:v>154.547333641829</c:v>
                </c:pt>
                <c:pt idx="48746">
                  <c:v>154.53760475022699</c:v>
                </c:pt>
                <c:pt idx="48747">
                  <c:v>154.528153289931</c:v>
                </c:pt>
                <c:pt idx="48748">
                  <c:v>154.52291999994901</c:v>
                </c:pt>
                <c:pt idx="48749">
                  <c:v>154.518825693064</c:v>
                </c:pt>
                <c:pt idx="48750">
                  <c:v>154.509552214607</c:v>
                </c:pt>
                <c:pt idx="48751">
                  <c:v>154.50309494654999</c:v>
                </c:pt>
                <c:pt idx="48752">
                  <c:v>154.49923024416699</c:v>
                </c:pt>
                <c:pt idx="48753">
                  <c:v>154.500835067292</c:v>
                </c:pt>
                <c:pt idx="48754">
                  <c:v>154.50541303555599</c:v>
                </c:pt>
                <c:pt idx="48755">
                  <c:v>154.50886362574701</c:v>
                </c:pt>
                <c:pt idx="48756">
                  <c:v>154.51324619296599</c:v>
                </c:pt>
                <c:pt idx="48757">
                  <c:v>154.52561806371</c:v>
                </c:pt>
                <c:pt idx="48758">
                  <c:v>154.53304444854601</c:v>
                </c:pt>
                <c:pt idx="48759">
                  <c:v>154.53498178491401</c:v>
                </c:pt>
                <c:pt idx="48760">
                  <c:v>154.53224000004101</c:v>
                </c:pt>
                <c:pt idx="48761">
                  <c:v>154.52545759268801</c:v>
                </c:pt>
                <c:pt idx="48762">
                  <c:v>154.523593343313</c:v>
                </c:pt>
                <c:pt idx="48763">
                  <c:v>154.52222953143499</c:v>
                </c:pt>
                <c:pt idx="48764">
                  <c:v>154.519339245932</c:v>
                </c:pt>
                <c:pt idx="48765">
                  <c:v>154.51382962688601</c:v>
                </c:pt>
                <c:pt idx="48766">
                  <c:v>154.507571332315</c:v>
                </c:pt>
                <c:pt idx="48767">
                  <c:v>154.50189996086399</c:v>
                </c:pt>
                <c:pt idx="48768">
                  <c:v>154.49844237291501</c:v>
                </c:pt>
                <c:pt idx="48769">
                  <c:v>154.495668832387</c:v>
                </c:pt>
                <c:pt idx="48770">
                  <c:v>154.49267999998401</c:v>
                </c:pt>
                <c:pt idx="48771">
                  <c:v>154.49041478775601</c:v>
                </c:pt>
                <c:pt idx="48772">
                  <c:v>154.47622999998299</c:v>
                </c:pt>
                <c:pt idx="48773">
                  <c:v>154.47582509532799</c:v>
                </c:pt>
                <c:pt idx="48774">
                  <c:v>154.47011999999299</c:v>
                </c:pt>
                <c:pt idx="48775">
                  <c:v>154.46752464919601</c:v>
                </c:pt>
                <c:pt idx="48776">
                  <c:v>154.459853155498</c:v>
                </c:pt>
                <c:pt idx="48777">
                  <c:v>154.45045448103301</c:v>
                </c:pt>
                <c:pt idx="48778">
                  <c:v>154.444650995611</c:v>
                </c:pt>
                <c:pt idx="48779">
                  <c:v>154.443011009213</c:v>
                </c:pt>
                <c:pt idx="48780">
                  <c:v>154.44375507423601</c:v>
                </c:pt>
                <c:pt idx="48781">
                  <c:v>154.445037516816</c:v>
                </c:pt>
                <c:pt idx="48782">
                  <c:v>154.44279006223999</c:v>
                </c:pt>
                <c:pt idx="48783">
                  <c:v>154.43855183938899</c:v>
                </c:pt>
                <c:pt idx="48784">
                  <c:v>154.44226361363499</c:v>
                </c:pt>
                <c:pt idx="48785">
                  <c:v>154.44564066954101</c:v>
                </c:pt>
                <c:pt idx="48786">
                  <c:v>154.446964538744</c:v>
                </c:pt>
                <c:pt idx="48787">
                  <c:v>154.448550000013</c:v>
                </c:pt>
                <c:pt idx="48788">
                  <c:v>154.45162290426899</c:v>
                </c:pt>
                <c:pt idx="48789">
                  <c:v>154.45792497405299</c:v>
                </c:pt>
                <c:pt idx="48790">
                  <c:v>154.46818164556501</c:v>
                </c:pt>
                <c:pt idx="48791">
                  <c:v>154.478897815398</c:v>
                </c:pt>
                <c:pt idx="48792">
                  <c:v>154.490793675948</c:v>
                </c:pt>
                <c:pt idx="48793">
                  <c:v>154.50164071082801</c:v>
                </c:pt>
                <c:pt idx="48794">
                  <c:v>154.49919795519901</c:v>
                </c:pt>
                <c:pt idx="48795">
                  <c:v>154.49184088262101</c:v>
                </c:pt>
                <c:pt idx="48796">
                  <c:v>154.49344000002901</c:v>
                </c:pt>
                <c:pt idx="48797">
                  <c:v>154.485701741291</c:v>
                </c:pt>
                <c:pt idx="48798">
                  <c:v>154.47978083471</c:v>
                </c:pt>
                <c:pt idx="48799">
                  <c:v>154.47473585399101</c:v>
                </c:pt>
                <c:pt idx="48800">
                  <c:v>154.467872617908</c:v>
                </c:pt>
                <c:pt idx="48801">
                  <c:v>154.460885112884</c:v>
                </c:pt>
                <c:pt idx="48802">
                  <c:v>154.45630612337399</c:v>
                </c:pt>
                <c:pt idx="48803">
                  <c:v>154.45396711646299</c:v>
                </c:pt>
                <c:pt idx="48804">
                  <c:v>154.453701444628</c:v>
                </c:pt>
                <c:pt idx="48805">
                  <c:v>154.455362836505</c:v>
                </c:pt>
                <c:pt idx="48806">
                  <c:v>154.45338850896701</c:v>
                </c:pt>
                <c:pt idx="48807">
                  <c:v>154.449382118746</c:v>
                </c:pt>
                <c:pt idx="48808">
                  <c:v>154.446900000021</c:v>
                </c:pt>
                <c:pt idx="48809">
                  <c:v>154.44198100992199</c:v>
                </c:pt>
                <c:pt idx="48810">
                  <c:v>154.43580746196</c:v>
                </c:pt>
                <c:pt idx="48811">
                  <c:v>154.425111020504</c:v>
                </c:pt>
                <c:pt idx="48812">
                  <c:v>154.410928346183</c:v>
                </c:pt>
                <c:pt idx="48813">
                  <c:v>154.39001579452801</c:v>
                </c:pt>
                <c:pt idx="48814">
                  <c:v>154.381606278665</c:v>
                </c:pt>
                <c:pt idx="48815">
                  <c:v>154.38134613766701</c:v>
                </c:pt>
                <c:pt idx="48816">
                  <c:v>154.385358433243</c:v>
                </c:pt>
                <c:pt idx="48817">
                  <c:v>154.391832541165</c:v>
                </c:pt>
                <c:pt idx="48818">
                  <c:v>154.40318847122299</c:v>
                </c:pt>
                <c:pt idx="48819">
                  <c:v>154.413045969096</c:v>
                </c:pt>
                <c:pt idx="48820">
                  <c:v>154.424150000016</c:v>
                </c:pt>
                <c:pt idx="48821">
                  <c:v>154.430995813142</c:v>
                </c:pt>
                <c:pt idx="48822">
                  <c:v>154.43659537530999</c:v>
                </c:pt>
                <c:pt idx="48823">
                  <c:v>154.437871507446</c:v>
                </c:pt>
                <c:pt idx="48824">
                  <c:v>154.44390088855599</c:v>
                </c:pt>
                <c:pt idx="48825">
                  <c:v>154.45121050289299</c:v>
                </c:pt>
                <c:pt idx="48826">
                  <c:v>154.455978616001</c:v>
                </c:pt>
                <c:pt idx="48827">
                  <c:v>154.45957960819501</c:v>
                </c:pt>
                <c:pt idx="48828">
                  <c:v>154.462780025104</c:v>
                </c:pt>
                <c:pt idx="48829">
                  <c:v>154.46458325086499</c:v>
                </c:pt>
                <c:pt idx="48830">
                  <c:v>154.46844964499101</c:v>
                </c:pt>
                <c:pt idx="48831">
                  <c:v>154.46754965832301</c:v>
                </c:pt>
                <c:pt idx="48832">
                  <c:v>154.46401485229001</c:v>
                </c:pt>
                <c:pt idx="48833">
                  <c:v>154.45671357211799</c:v>
                </c:pt>
                <c:pt idx="48834">
                  <c:v>154.450040000022</c:v>
                </c:pt>
                <c:pt idx="48835">
                  <c:v>154.44362588451801</c:v>
                </c:pt>
                <c:pt idx="48836">
                  <c:v>154.42763999994301</c:v>
                </c:pt>
                <c:pt idx="48837">
                  <c:v>154.42481489206</c:v>
                </c:pt>
                <c:pt idx="48838">
                  <c:v>154.42336176560801</c:v>
                </c:pt>
                <c:pt idx="48839">
                  <c:v>154.427100727506</c:v>
                </c:pt>
                <c:pt idx="48840">
                  <c:v>154.43341795914799</c:v>
                </c:pt>
                <c:pt idx="48841">
                  <c:v>154.439384912408</c:v>
                </c:pt>
                <c:pt idx="48842">
                  <c:v>154.44491085659101</c:v>
                </c:pt>
                <c:pt idx="48843">
                  <c:v>154.45459701566199</c:v>
                </c:pt>
                <c:pt idx="48844">
                  <c:v>154.46169429998901</c:v>
                </c:pt>
                <c:pt idx="48845">
                  <c:v>154.46716119444201</c:v>
                </c:pt>
                <c:pt idx="48846">
                  <c:v>154.475079999972</c:v>
                </c:pt>
                <c:pt idx="48847">
                  <c:v>154.48014882127401</c:v>
                </c:pt>
                <c:pt idx="48848">
                  <c:v>154.48959362412199</c:v>
                </c:pt>
                <c:pt idx="48849">
                  <c:v>154.49800322679701</c:v>
                </c:pt>
                <c:pt idx="48850">
                  <c:v>154.50184501140501</c:v>
                </c:pt>
                <c:pt idx="48851">
                  <c:v>154.50327157149101</c:v>
                </c:pt>
                <c:pt idx="48852">
                  <c:v>154.50009480885899</c:v>
                </c:pt>
                <c:pt idx="48853">
                  <c:v>154.49714016212101</c:v>
                </c:pt>
                <c:pt idx="48854">
                  <c:v>154.49849759611499</c:v>
                </c:pt>
                <c:pt idx="48855">
                  <c:v>154.499389004009</c:v>
                </c:pt>
                <c:pt idx="48856">
                  <c:v>154.50070549813299</c:v>
                </c:pt>
                <c:pt idx="48857">
                  <c:v>154.50298999996201</c:v>
                </c:pt>
                <c:pt idx="48858">
                  <c:v>154.510836163991</c:v>
                </c:pt>
                <c:pt idx="48859">
                  <c:v>154.52316047466701</c:v>
                </c:pt>
                <c:pt idx="48860">
                  <c:v>154.53103908493</c:v>
                </c:pt>
                <c:pt idx="48861">
                  <c:v>154.539631729733</c:v>
                </c:pt>
                <c:pt idx="48862">
                  <c:v>154.55588623752399</c:v>
                </c:pt>
                <c:pt idx="48863">
                  <c:v>154.575194161908</c:v>
                </c:pt>
                <c:pt idx="48864">
                  <c:v>154.57965454395199</c:v>
                </c:pt>
                <c:pt idx="48865">
                  <c:v>154.58313890605601</c:v>
                </c:pt>
                <c:pt idx="48866">
                  <c:v>154.59061382933299</c:v>
                </c:pt>
                <c:pt idx="48867">
                  <c:v>154.59348504910599</c:v>
                </c:pt>
                <c:pt idx="48868">
                  <c:v>154.59982044044901</c:v>
                </c:pt>
                <c:pt idx="48869">
                  <c:v>154.60393814029501</c:v>
                </c:pt>
                <c:pt idx="48870">
                  <c:v>154.61211000005301</c:v>
                </c:pt>
                <c:pt idx="48871">
                  <c:v>154.62560532501001</c:v>
                </c:pt>
                <c:pt idx="48872">
                  <c:v>154.64342000000801</c:v>
                </c:pt>
                <c:pt idx="48873">
                  <c:v>154.651579999993</c:v>
                </c:pt>
                <c:pt idx="48874">
                  <c:v>154.66141869231899</c:v>
                </c:pt>
                <c:pt idx="48875">
                  <c:v>154.680927947095</c:v>
                </c:pt>
                <c:pt idx="48876">
                  <c:v>154.69630219132</c:v>
                </c:pt>
                <c:pt idx="48877">
                  <c:v>154.700879754765</c:v>
                </c:pt>
                <c:pt idx="48878">
                  <c:v>154.69712700370999</c:v>
                </c:pt>
                <c:pt idx="48879">
                  <c:v>154.680330755396</c:v>
                </c:pt>
                <c:pt idx="48880">
                  <c:v>154.667180155495</c:v>
                </c:pt>
                <c:pt idx="48881">
                  <c:v>154.65193713063701</c:v>
                </c:pt>
                <c:pt idx="48882">
                  <c:v>154.63816662604901</c:v>
                </c:pt>
                <c:pt idx="48883">
                  <c:v>154.632029999981</c:v>
                </c:pt>
                <c:pt idx="48884">
                  <c:v>154.627475444683</c:v>
                </c:pt>
                <c:pt idx="48885">
                  <c:v>154.62259525274399</c:v>
                </c:pt>
                <c:pt idx="48886">
                  <c:v>154.61438164380399</c:v>
                </c:pt>
                <c:pt idx="48887">
                  <c:v>154.606268290549</c:v>
                </c:pt>
                <c:pt idx="48888">
                  <c:v>154.59667065776799</c:v>
                </c:pt>
                <c:pt idx="48889">
                  <c:v>154.58340436779901</c:v>
                </c:pt>
                <c:pt idx="48890">
                  <c:v>154.56514220162001</c:v>
                </c:pt>
                <c:pt idx="48891">
                  <c:v>154.54987286666801</c:v>
                </c:pt>
                <c:pt idx="48892">
                  <c:v>154.540198170748</c:v>
                </c:pt>
                <c:pt idx="48893">
                  <c:v>154.525734555138</c:v>
                </c:pt>
                <c:pt idx="48894">
                  <c:v>154.509185641588</c:v>
                </c:pt>
                <c:pt idx="48895">
                  <c:v>154.493932340237</c:v>
                </c:pt>
                <c:pt idx="48896">
                  <c:v>154.47613999996699</c:v>
                </c:pt>
                <c:pt idx="48897">
                  <c:v>154.45730137963099</c:v>
                </c:pt>
                <c:pt idx="48898">
                  <c:v>154.43764300097899</c:v>
                </c:pt>
                <c:pt idx="48899">
                  <c:v>154.42029346190401</c:v>
                </c:pt>
                <c:pt idx="48900">
                  <c:v>154.403142980127</c:v>
                </c:pt>
                <c:pt idx="48901">
                  <c:v>154.38930339676699</c:v>
                </c:pt>
                <c:pt idx="48902">
                  <c:v>154.38273321954301</c:v>
                </c:pt>
                <c:pt idx="48903">
                  <c:v>154.38195056778099</c:v>
                </c:pt>
                <c:pt idx="48904">
                  <c:v>154.38367501329199</c:v>
                </c:pt>
                <c:pt idx="48905">
                  <c:v>154.38296482545499</c:v>
                </c:pt>
                <c:pt idx="48906">
                  <c:v>154.380085645077</c:v>
                </c:pt>
                <c:pt idx="48907">
                  <c:v>154.380599999993</c:v>
                </c:pt>
                <c:pt idx="48908">
                  <c:v>154.378109937273</c:v>
                </c:pt>
                <c:pt idx="48909">
                  <c:v>154.37582431277701</c:v>
                </c:pt>
                <c:pt idx="48910">
                  <c:v>154.374108878887</c:v>
                </c:pt>
                <c:pt idx="48911">
                  <c:v>154.371064741655</c:v>
                </c:pt>
                <c:pt idx="48912">
                  <c:v>154.36951648692201</c:v>
                </c:pt>
                <c:pt idx="48913">
                  <c:v>154.36758168415699</c:v>
                </c:pt>
                <c:pt idx="48914">
                  <c:v>154.36083121804401</c:v>
                </c:pt>
                <c:pt idx="48915">
                  <c:v>154.356188307595</c:v>
                </c:pt>
                <c:pt idx="48916">
                  <c:v>154.352441079503</c:v>
                </c:pt>
                <c:pt idx="48917">
                  <c:v>154.349359019589</c:v>
                </c:pt>
                <c:pt idx="48918">
                  <c:v>154.350195455929</c:v>
                </c:pt>
                <c:pt idx="48919">
                  <c:v>154.35810921873301</c:v>
                </c:pt>
                <c:pt idx="48920">
                  <c:v>154.366990000009</c:v>
                </c:pt>
                <c:pt idx="48921">
                  <c:v>154.37474459027001</c:v>
                </c:pt>
                <c:pt idx="48922">
                  <c:v>154.37537082995601</c:v>
                </c:pt>
                <c:pt idx="48923">
                  <c:v>154.379017880845</c:v>
                </c:pt>
                <c:pt idx="48924">
                  <c:v>154.384796490105</c:v>
                </c:pt>
                <c:pt idx="48925">
                  <c:v>154.38868110271599</c:v>
                </c:pt>
                <c:pt idx="48926">
                  <c:v>154.39271809740001</c:v>
                </c:pt>
                <c:pt idx="48927">
                  <c:v>154.403183210029</c:v>
                </c:pt>
                <c:pt idx="48928">
                  <c:v>154.42117920899901</c:v>
                </c:pt>
                <c:pt idx="48929">
                  <c:v>154.44192210373399</c:v>
                </c:pt>
                <c:pt idx="48930">
                  <c:v>154.46135204493899</c:v>
                </c:pt>
                <c:pt idx="48931">
                  <c:v>154.47606011585401</c:v>
                </c:pt>
                <c:pt idx="48932">
                  <c:v>154.49507018076</c:v>
                </c:pt>
                <c:pt idx="48933">
                  <c:v>154.51109033211</c:v>
                </c:pt>
                <c:pt idx="48934">
                  <c:v>154.52359748479699</c:v>
                </c:pt>
                <c:pt idx="48935">
                  <c:v>154.53812862211299</c:v>
                </c:pt>
                <c:pt idx="48936">
                  <c:v>154.544999999966</c:v>
                </c:pt>
                <c:pt idx="48937">
                  <c:v>154.54789400631</c:v>
                </c:pt>
                <c:pt idx="48938">
                  <c:v>154.54886803882201</c:v>
                </c:pt>
                <c:pt idx="48939">
                  <c:v>154.54830491395501</c:v>
                </c:pt>
                <c:pt idx="48940">
                  <c:v>154.54613750080301</c:v>
                </c:pt>
                <c:pt idx="48941">
                  <c:v>154.54265729224301</c:v>
                </c:pt>
                <c:pt idx="48942">
                  <c:v>154.53998643748201</c:v>
                </c:pt>
                <c:pt idx="48943">
                  <c:v>154.537564915698</c:v>
                </c:pt>
                <c:pt idx="48944">
                  <c:v>154.52853402775699</c:v>
                </c:pt>
                <c:pt idx="48945">
                  <c:v>154.51498288505499</c:v>
                </c:pt>
                <c:pt idx="48946">
                  <c:v>154.50490133353</c:v>
                </c:pt>
                <c:pt idx="48947">
                  <c:v>154.49629809628101</c:v>
                </c:pt>
                <c:pt idx="48948">
                  <c:v>154.49008255070601</c:v>
                </c:pt>
                <c:pt idx="48949">
                  <c:v>154.494540000022</c:v>
                </c:pt>
                <c:pt idx="48950">
                  <c:v>154.49595821460801</c:v>
                </c:pt>
                <c:pt idx="48951">
                  <c:v>154.49746553120499</c:v>
                </c:pt>
                <c:pt idx="48952">
                  <c:v>154.49826506107101</c:v>
                </c:pt>
                <c:pt idx="48953">
                  <c:v>154.49588325582801</c:v>
                </c:pt>
                <c:pt idx="48954">
                  <c:v>154.48758088679699</c:v>
                </c:pt>
                <c:pt idx="48955">
                  <c:v>154.47610895341401</c:v>
                </c:pt>
                <c:pt idx="48956">
                  <c:v>154.46847753234101</c:v>
                </c:pt>
                <c:pt idx="48957">
                  <c:v>154.46466931504</c:v>
                </c:pt>
                <c:pt idx="48958">
                  <c:v>154.464099999985</c:v>
                </c:pt>
                <c:pt idx="48959">
                  <c:v>154.475767499163</c:v>
                </c:pt>
                <c:pt idx="48960">
                  <c:v>154.47875094440101</c:v>
                </c:pt>
                <c:pt idx="48961">
                  <c:v>154.49204560746</c:v>
                </c:pt>
                <c:pt idx="48962">
                  <c:v>154.52810826825899</c:v>
                </c:pt>
                <c:pt idx="48963">
                  <c:v>154.559910519575</c:v>
                </c:pt>
                <c:pt idx="48964">
                  <c:v>154.585785905839</c:v>
                </c:pt>
                <c:pt idx="48965">
                  <c:v>154.60540663700601</c:v>
                </c:pt>
                <c:pt idx="48966">
                  <c:v>154.625803823746</c:v>
                </c:pt>
                <c:pt idx="48967">
                  <c:v>154.63783919792999</c:v>
                </c:pt>
                <c:pt idx="48968">
                  <c:v>154.64920421027699</c:v>
                </c:pt>
                <c:pt idx="48969">
                  <c:v>154.657790000044</c:v>
                </c:pt>
                <c:pt idx="48970">
                  <c:v>154.65779000004301</c:v>
                </c:pt>
                <c:pt idx="48971">
                  <c:v>154.66257800357999</c:v>
                </c:pt>
                <c:pt idx="48972">
                  <c:v>154.664509494231</c:v>
                </c:pt>
                <c:pt idx="48973">
                  <c:v>154.66312823153899</c:v>
                </c:pt>
                <c:pt idx="48974">
                  <c:v>154.66020059895499</c:v>
                </c:pt>
                <c:pt idx="48975">
                  <c:v>154.65543917614701</c:v>
                </c:pt>
                <c:pt idx="48976">
                  <c:v>154.64684194879399</c:v>
                </c:pt>
                <c:pt idx="48977">
                  <c:v>154.6385279125</c:v>
                </c:pt>
                <c:pt idx="48978">
                  <c:v>154.63357187776001</c:v>
                </c:pt>
                <c:pt idx="48979">
                  <c:v>154.63666643941099</c:v>
                </c:pt>
                <c:pt idx="48980">
                  <c:v>154.643717962246</c:v>
                </c:pt>
                <c:pt idx="48981">
                  <c:v>154.64958522026899</c:v>
                </c:pt>
                <c:pt idx="48982">
                  <c:v>154.645590981683</c:v>
                </c:pt>
                <c:pt idx="48983">
                  <c:v>154.64077943525999</c:v>
                </c:pt>
                <c:pt idx="48984">
                  <c:v>154.63370388222199</c:v>
                </c:pt>
                <c:pt idx="48985">
                  <c:v>154.62015083566899</c:v>
                </c:pt>
                <c:pt idx="48986">
                  <c:v>154.60409190281001</c:v>
                </c:pt>
                <c:pt idx="48987">
                  <c:v>154.59159747799899</c:v>
                </c:pt>
                <c:pt idx="48988">
                  <c:v>154.57781847201699</c:v>
                </c:pt>
                <c:pt idx="48989">
                  <c:v>154.56137032285301</c:v>
                </c:pt>
                <c:pt idx="48990">
                  <c:v>154.543051851108</c:v>
                </c:pt>
                <c:pt idx="48991">
                  <c:v>154.52339488514701</c:v>
                </c:pt>
                <c:pt idx="48992">
                  <c:v>154.500942198979</c:v>
                </c:pt>
                <c:pt idx="48993">
                  <c:v>154.47656000001899</c:v>
                </c:pt>
                <c:pt idx="48994">
                  <c:v>154.45962411485701</c:v>
                </c:pt>
                <c:pt idx="48995">
                  <c:v>154.44515245879899</c:v>
                </c:pt>
                <c:pt idx="48996">
                  <c:v>154.431596641141</c:v>
                </c:pt>
                <c:pt idx="48997">
                  <c:v>154.421799304221</c:v>
                </c:pt>
                <c:pt idx="48998">
                  <c:v>154.41696215333201</c:v>
                </c:pt>
                <c:pt idx="48999">
                  <c:v>154.41532628246199</c:v>
                </c:pt>
                <c:pt idx="49000">
                  <c:v>154.41926844283401</c:v>
                </c:pt>
                <c:pt idx="49001">
                  <c:v>154.42742127327</c:v>
                </c:pt>
                <c:pt idx="49002">
                  <c:v>154.42618069240899</c:v>
                </c:pt>
                <c:pt idx="49003">
                  <c:v>154.428525776047</c:v>
                </c:pt>
                <c:pt idx="49004">
                  <c:v>154.42943838907701</c:v>
                </c:pt>
                <c:pt idx="49005">
                  <c:v>154.42046000000201</c:v>
                </c:pt>
                <c:pt idx="49006">
                  <c:v>154.41899629367501</c:v>
                </c:pt>
                <c:pt idx="49007">
                  <c:v>154.41814287253499</c:v>
                </c:pt>
                <c:pt idx="49008">
                  <c:v>154.415939012395</c:v>
                </c:pt>
                <c:pt idx="49009">
                  <c:v>154.411246096897</c:v>
                </c:pt>
                <c:pt idx="49010">
                  <c:v>154.39931688540099</c:v>
                </c:pt>
                <c:pt idx="49011">
                  <c:v>154.382639265763</c:v>
                </c:pt>
                <c:pt idx="49012">
                  <c:v>154.36886620363799</c:v>
                </c:pt>
                <c:pt idx="49013">
                  <c:v>154.361622593769</c:v>
                </c:pt>
                <c:pt idx="49014">
                  <c:v>154.359600219329</c:v>
                </c:pt>
                <c:pt idx="49015">
                  <c:v>154.35781769291299</c:v>
                </c:pt>
                <c:pt idx="49016">
                  <c:v>154.357587848874</c:v>
                </c:pt>
                <c:pt idx="49017">
                  <c:v>154.36542731178099</c:v>
                </c:pt>
                <c:pt idx="49018">
                  <c:v>154.36859000004401</c:v>
                </c:pt>
                <c:pt idx="49019">
                  <c:v>154.36736339795601</c:v>
                </c:pt>
                <c:pt idx="49020">
                  <c:v>154.365620560498</c:v>
                </c:pt>
                <c:pt idx="49021">
                  <c:v>154.36528538841799</c:v>
                </c:pt>
                <c:pt idx="49022">
                  <c:v>154.36697938142601</c:v>
                </c:pt>
                <c:pt idx="49023">
                  <c:v>154.372429815581</c:v>
                </c:pt>
                <c:pt idx="49024">
                  <c:v>154.380823762104</c:v>
                </c:pt>
                <c:pt idx="49025">
                  <c:v>154.38864312776499</c:v>
                </c:pt>
                <c:pt idx="49026">
                  <c:v>154.399350165432</c:v>
                </c:pt>
                <c:pt idx="49027">
                  <c:v>154.41287922622399</c:v>
                </c:pt>
                <c:pt idx="49028">
                  <c:v>154.42597272504401</c:v>
                </c:pt>
                <c:pt idx="49029">
                  <c:v>154.43672721502099</c:v>
                </c:pt>
                <c:pt idx="49030">
                  <c:v>154.438910192408</c:v>
                </c:pt>
                <c:pt idx="49031">
                  <c:v>154.44146999997201</c:v>
                </c:pt>
                <c:pt idx="49032">
                  <c:v>154.445139905753</c:v>
                </c:pt>
                <c:pt idx="49033">
                  <c:v>154.450872837595</c:v>
                </c:pt>
                <c:pt idx="49034">
                  <c:v>154.45787073485701</c:v>
                </c:pt>
                <c:pt idx="49035">
                  <c:v>154.465351609431</c:v>
                </c:pt>
                <c:pt idx="49036">
                  <c:v>154.47513084472001</c:v>
                </c:pt>
                <c:pt idx="49037">
                  <c:v>154.49333079671001</c:v>
                </c:pt>
                <c:pt idx="49038">
                  <c:v>154.51778229441999</c:v>
                </c:pt>
                <c:pt idx="49039">
                  <c:v>154.52221482474201</c:v>
                </c:pt>
                <c:pt idx="49040">
                  <c:v>154.52211865657</c:v>
                </c:pt>
                <c:pt idx="49041">
                  <c:v>154.526470301421</c:v>
                </c:pt>
                <c:pt idx="49042">
                  <c:v>154.53602003703199</c:v>
                </c:pt>
                <c:pt idx="49043">
                  <c:v>154.540499999964</c:v>
                </c:pt>
                <c:pt idx="49044">
                  <c:v>154.54280248222301</c:v>
                </c:pt>
                <c:pt idx="49045">
                  <c:v>154.546243462669</c:v>
                </c:pt>
                <c:pt idx="49046">
                  <c:v>154.54729018711501</c:v>
                </c:pt>
                <c:pt idx="49047">
                  <c:v>154.54359373350201</c:v>
                </c:pt>
                <c:pt idx="49048">
                  <c:v>154.53940550996501</c:v>
                </c:pt>
                <c:pt idx="49049">
                  <c:v>154.53803662636599</c:v>
                </c:pt>
                <c:pt idx="49050">
                  <c:v>154.537384188743</c:v>
                </c:pt>
                <c:pt idx="49051">
                  <c:v>154.53586477691499</c:v>
                </c:pt>
                <c:pt idx="49052">
                  <c:v>154.53549835897101</c:v>
                </c:pt>
                <c:pt idx="49053">
                  <c:v>154.53768636075799</c:v>
                </c:pt>
                <c:pt idx="49054">
                  <c:v>154.53935659059101</c:v>
                </c:pt>
                <c:pt idx="49055">
                  <c:v>154.53592956199901</c:v>
                </c:pt>
                <c:pt idx="49056">
                  <c:v>154.53651000000499</c:v>
                </c:pt>
                <c:pt idx="49057">
                  <c:v>154.536978460863</c:v>
                </c:pt>
                <c:pt idx="49058">
                  <c:v>154.537374029999</c:v>
                </c:pt>
                <c:pt idx="49059">
                  <c:v>154.537671669243</c:v>
                </c:pt>
                <c:pt idx="49060">
                  <c:v>154.535150677562</c:v>
                </c:pt>
                <c:pt idx="49061">
                  <c:v>154.53244046682801</c:v>
                </c:pt>
                <c:pt idx="49062">
                  <c:v>154.53688903173801</c:v>
                </c:pt>
                <c:pt idx="49063">
                  <c:v>154.548034872306</c:v>
                </c:pt>
                <c:pt idx="49064">
                  <c:v>154.556558997878</c:v>
                </c:pt>
                <c:pt idx="49065">
                  <c:v>154.55707615419101</c:v>
                </c:pt>
                <c:pt idx="49066">
                  <c:v>154.555282562945</c:v>
                </c:pt>
                <c:pt idx="49067">
                  <c:v>154.55218600431201</c:v>
                </c:pt>
                <c:pt idx="49068">
                  <c:v>154.545932871573</c:v>
                </c:pt>
                <c:pt idx="49069">
                  <c:v>154.53250286088101</c:v>
                </c:pt>
                <c:pt idx="49070">
                  <c:v>154.52178999999001</c:v>
                </c:pt>
                <c:pt idx="49071">
                  <c:v>154.517898878408</c:v>
                </c:pt>
                <c:pt idx="49072">
                  <c:v>154.50949250798101</c:v>
                </c:pt>
                <c:pt idx="49073">
                  <c:v>154.49660269327001</c:v>
                </c:pt>
                <c:pt idx="49074">
                  <c:v>154.48215799127999</c:v>
                </c:pt>
                <c:pt idx="49075">
                  <c:v>154.47041917737499</c:v>
                </c:pt>
                <c:pt idx="49076">
                  <c:v>154.46316557173901</c:v>
                </c:pt>
                <c:pt idx="49077">
                  <c:v>154.45986999995199</c:v>
                </c:pt>
                <c:pt idx="49078">
                  <c:v>154.45889163158</c:v>
                </c:pt>
                <c:pt idx="49079">
                  <c:v>154.45607532455401</c:v>
                </c:pt>
                <c:pt idx="49080">
                  <c:v>154.46204544018801</c:v>
                </c:pt>
                <c:pt idx="49081">
                  <c:v>154.47483620533799</c:v>
                </c:pt>
                <c:pt idx="49082">
                  <c:v>154.48432410457599</c:v>
                </c:pt>
                <c:pt idx="49083">
                  <c:v>154.49154999996</c:v>
                </c:pt>
                <c:pt idx="49084">
                  <c:v>154.49788198223001</c:v>
                </c:pt>
                <c:pt idx="49085">
                  <c:v>154.50765902477099</c:v>
                </c:pt>
                <c:pt idx="49086">
                  <c:v>154.515106549075</c:v>
                </c:pt>
                <c:pt idx="49087">
                  <c:v>154.52031763895999</c:v>
                </c:pt>
                <c:pt idx="49088">
                  <c:v>154.524207345707</c:v>
                </c:pt>
                <c:pt idx="49089">
                  <c:v>154.53244877383</c:v>
                </c:pt>
                <c:pt idx="49090">
                  <c:v>154.54416434913</c:v>
                </c:pt>
                <c:pt idx="49091">
                  <c:v>154.55314584529901</c:v>
                </c:pt>
                <c:pt idx="49092">
                  <c:v>154.56824704170199</c:v>
                </c:pt>
                <c:pt idx="49093">
                  <c:v>154.574330352658</c:v>
                </c:pt>
                <c:pt idx="49094">
                  <c:v>154.57800000001299</c:v>
                </c:pt>
                <c:pt idx="49095">
                  <c:v>154.59209722246601</c:v>
                </c:pt>
                <c:pt idx="49096">
                  <c:v>154.60337467128301</c:v>
                </c:pt>
                <c:pt idx="49097">
                  <c:v>154.614614374056</c:v>
                </c:pt>
                <c:pt idx="49098">
                  <c:v>154.62367467485601</c:v>
                </c:pt>
                <c:pt idx="49099">
                  <c:v>154.63202852064799</c:v>
                </c:pt>
                <c:pt idx="49100">
                  <c:v>154.64240997428101</c:v>
                </c:pt>
                <c:pt idx="49101">
                  <c:v>154.65205193027799</c:v>
                </c:pt>
                <c:pt idx="49102">
                  <c:v>154.658983644872</c:v>
                </c:pt>
                <c:pt idx="49103">
                  <c:v>154.66615648192399</c:v>
                </c:pt>
                <c:pt idx="49104">
                  <c:v>154.66943248527201</c:v>
                </c:pt>
                <c:pt idx="49105">
                  <c:v>154.671746599876</c:v>
                </c:pt>
                <c:pt idx="49106">
                  <c:v>154.673279370584</c:v>
                </c:pt>
                <c:pt idx="49107">
                  <c:v>154.670367598148</c:v>
                </c:pt>
                <c:pt idx="49108">
                  <c:v>154.66030999999001</c:v>
                </c:pt>
                <c:pt idx="49109">
                  <c:v>154.65606414749101</c:v>
                </c:pt>
                <c:pt idx="49110">
                  <c:v>154.64882727449901</c:v>
                </c:pt>
                <c:pt idx="49111">
                  <c:v>154.64387624829601</c:v>
                </c:pt>
                <c:pt idx="49112">
                  <c:v>154.64013448223099</c:v>
                </c:pt>
                <c:pt idx="49113">
                  <c:v>154.63608483853099</c:v>
                </c:pt>
                <c:pt idx="49114">
                  <c:v>154.633338303823</c:v>
                </c:pt>
                <c:pt idx="49115">
                  <c:v>154.63133433438301</c:v>
                </c:pt>
                <c:pt idx="49116">
                  <c:v>154.63008796203201</c:v>
                </c:pt>
                <c:pt idx="49117">
                  <c:v>154.627991401446</c:v>
                </c:pt>
                <c:pt idx="49118">
                  <c:v>154.627823664913</c:v>
                </c:pt>
                <c:pt idx="49119">
                  <c:v>154.618854066344</c:v>
                </c:pt>
                <c:pt idx="49120">
                  <c:v>154.6035975373</c:v>
                </c:pt>
                <c:pt idx="49121">
                  <c:v>154.59006999995799</c:v>
                </c:pt>
                <c:pt idx="49122">
                  <c:v>154.58115565647901</c:v>
                </c:pt>
                <c:pt idx="49123">
                  <c:v>154.5734109503</c:v>
                </c:pt>
                <c:pt idx="49124">
                  <c:v>154.568434976243</c:v>
                </c:pt>
                <c:pt idx="49125">
                  <c:v>154.56368864063501</c:v>
                </c:pt>
                <c:pt idx="49126">
                  <c:v>154.566197372543</c:v>
                </c:pt>
                <c:pt idx="49127">
                  <c:v>154.57389906556801</c:v>
                </c:pt>
                <c:pt idx="49128">
                  <c:v>154.58730501111401</c:v>
                </c:pt>
                <c:pt idx="49129">
                  <c:v>154.595433744611</c:v>
                </c:pt>
                <c:pt idx="49130">
                  <c:v>154.59990233067199</c:v>
                </c:pt>
                <c:pt idx="49131">
                  <c:v>154.59625175414499</c:v>
                </c:pt>
                <c:pt idx="49132">
                  <c:v>154.581507983808</c:v>
                </c:pt>
                <c:pt idx="49133">
                  <c:v>154.56984000001</c:v>
                </c:pt>
                <c:pt idx="49134">
                  <c:v>154.56333714566901</c:v>
                </c:pt>
                <c:pt idx="49135">
                  <c:v>154.560357135668</c:v>
                </c:pt>
                <c:pt idx="49136">
                  <c:v>154.556923706942</c:v>
                </c:pt>
                <c:pt idx="49137">
                  <c:v>154.556896040938</c:v>
                </c:pt>
                <c:pt idx="49138">
                  <c:v>154.562288293949</c:v>
                </c:pt>
                <c:pt idx="49139">
                  <c:v>154.56971945680701</c:v>
                </c:pt>
                <c:pt idx="49140">
                  <c:v>154.57555831930301</c:v>
                </c:pt>
                <c:pt idx="49141">
                  <c:v>154.57745887866599</c:v>
                </c:pt>
                <c:pt idx="49142">
                  <c:v>154.572608016473</c:v>
                </c:pt>
                <c:pt idx="49143">
                  <c:v>154.572116702317</c:v>
                </c:pt>
                <c:pt idx="49144">
                  <c:v>154.569660000027</c:v>
                </c:pt>
                <c:pt idx="49145">
                  <c:v>154.56701487807999</c:v>
                </c:pt>
                <c:pt idx="49146">
                  <c:v>154.562989628152</c:v>
                </c:pt>
                <c:pt idx="49147">
                  <c:v>154.56129620698999</c:v>
                </c:pt>
                <c:pt idx="49148">
                  <c:v>154.558659110718</c:v>
                </c:pt>
                <c:pt idx="49149">
                  <c:v>154.55632957258399</c:v>
                </c:pt>
                <c:pt idx="49150">
                  <c:v>154.55955226352401</c:v>
                </c:pt>
                <c:pt idx="49151">
                  <c:v>154.56741145019501</c:v>
                </c:pt>
                <c:pt idx="49152">
                  <c:v>154.57049275263</c:v>
                </c:pt>
                <c:pt idx="49153">
                  <c:v>154.56738496860399</c:v>
                </c:pt>
                <c:pt idx="49154">
                  <c:v>154.565822968334</c:v>
                </c:pt>
                <c:pt idx="49155">
                  <c:v>154.56341707054301</c:v>
                </c:pt>
                <c:pt idx="49156">
                  <c:v>154.55790017741401</c:v>
                </c:pt>
                <c:pt idx="49157">
                  <c:v>154.55390999998701</c:v>
                </c:pt>
                <c:pt idx="49158">
                  <c:v>154.55420378253899</c:v>
                </c:pt>
                <c:pt idx="49159">
                  <c:v>154.55408021682899</c:v>
                </c:pt>
                <c:pt idx="49160">
                  <c:v>154.55223227546199</c:v>
                </c:pt>
                <c:pt idx="49161">
                  <c:v>154.55077564726099</c:v>
                </c:pt>
                <c:pt idx="49162">
                  <c:v>154.54957349526501</c:v>
                </c:pt>
                <c:pt idx="49163">
                  <c:v>154.549190100147</c:v>
                </c:pt>
                <c:pt idx="49164">
                  <c:v>154.55091192325301</c:v>
                </c:pt>
                <c:pt idx="49165">
                  <c:v>154.550761916509</c:v>
                </c:pt>
                <c:pt idx="49166">
                  <c:v>154.55151595123999</c:v>
                </c:pt>
                <c:pt idx="49167">
                  <c:v>154.552410303827</c:v>
                </c:pt>
                <c:pt idx="49168">
                  <c:v>154.553830923563</c:v>
                </c:pt>
                <c:pt idx="49169">
                  <c:v>154.54878748051101</c:v>
                </c:pt>
                <c:pt idx="49170">
                  <c:v>154.549450000007</c:v>
                </c:pt>
                <c:pt idx="49171">
                  <c:v>154.545430869988</c:v>
                </c:pt>
                <c:pt idx="49172">
                  <c:v>154.53694955255301</c:v>
                </c:pt>
                <c:pt idx="49173">
                  <c:v>154.529678556969</c:v>
                </c:pt>
                <c:pt idx="49174">
                  <c:v>154.52536841492301</c:v>
                </c:pt>
                <c:pt idx="49175">
                  <c:v>154.52384999999799</c:v>
                </c:pt>
                <c:pt idx="49176">
                  <c:v>154.52298769985401</c:v>
                </c:pt>
                <c:pt idx="49177">
                  <c:v>154.521670000001</c:v>
                </c:pt>
                <c:pt idx="49178">
                  <c:v>154.521466552216</c:v>
                </c:pt>
                <c:pt idx="49179">
                  <c:v>154.51962763879601</c:v>
                </c:pt>
                <c:pt idx="49180">
                  <c:v>154.51551688265599</c:v>
                </c:pt>
                <c:pt idx="49181">
                  <c:v>154.513181855266</c:v>
                </c:pt>
                <c:pt idx="49182">
                  <c:v>154.51812305173999</c:v>
                </c:pt>
                <c:pt idx="49183">
                  <c:v>154.52392999998401</c:v>
                </c:pt>
                <c:pt idx="49184">
                  <c:v>154.523410335287</c:v>
                </c:pt>
                <c:pt idx="49185">
                  <c:v>154.52529664174099</c:v>
                </c:pt>
                <c:pt idx="49186">
                  <c:v>154.521614006345</c:v>
                </c:pt>
                <c:pt idx="49187">
                  <c:v>154.51554824112699</c:v>
                </c:pt>
                <c:pt idx="49188">
                  <c:v>154.509543873859</c:v>
                </c:pt>
                <c:pt idx="49189">
                  <c:v>154.509250576977</c:v>
                </c:pt>
                <c:pt idx="49190">
                  <c:v>154.51406499064299</c:v>
                </c:pt>
                <c:pt idx="49191">
                  <c:v>154.52315466298899</c:v>
                </c:pt>
                <c:pt idx="49192">
                  <c:v>154.527811168597</c:v>
                </c:pt>
                <c:pt idx="49193">
                  <c:v>154.52801379183299</c:v>
                </c:pt>
                <c:pt idx="49194">
                  <c:v>154.524139228054</c:v>
                </c:pt>
                <c:pt idx="49195">
                  <c:v>154.51777920926699</c:v>
                </c:pt>
                <c:pt idx="49196">
                  <c:v>154.51367796543701</c:v>
                </c:pt>
                <c:pt idx="49197">
                  <c:v>154.50624864285899</c:v>
                </c:pt>
                <c:pt idx="49198">
                  <c:v>154.49771253133201</c:v>
                </c:pt>
                <c:pt idx="49199">
                  <c:v>154.49190124943101</c:v>
                </c:pt>
                <c:pt idx="49200">
                  <c:v>154.488241727587</c:v>
                </c:pt>
                <c:pt idx="49201">
                  <c:v>154.483250000037</c:v>
                </c:pt>
                <c:pt idx="49202">
                  <c:v>154.48150283837799</c:v>
                </c:pt>
                <c:pt idx="49203">
                  <c:v>154.480660126012</c:v>
                </c:pt>
                <c:pt idx="49204">
                  <c:v>154.48630013607001</c:v>
                </c:pt>
                <c:pt idx="49205">
                  <c:v>154.49745232082401</c:v>
                </c:pt>
                <c:pt idx="49206">
                  <c:v>154.50974329358499</c:v>
                </c:pt>
                <c:pt idx="49207">
                  <c:v>154.51926586694</c:v>
                </c:pt>
                <c:pt idx="49208">
                  <c:v>154.52706616398299</c:v>
                </c:pt>
                <c:pt idx="49209">
                  <c:v>154.534416724256</c:v>
                </c:pt>
                <c:pt idx="49210">
                  <c:v>154.540885553279</c:v>
                </c:pt>
                <c:pt idx="49211">
                  <c:v>154.54284774209799</c:v>
                </c:pt>
                <c:pt idx="49212">
                  <c:v>154.536380753923</c:v>
                </c:pt>
                <c:pt idx="49213">
                  <c:v>154.52432000001301</c:v>
                </c:pt>
                <c:pt idx="49214">
                  <c:v>154.51657887893899</c:v>
                </c:pt>
                <c:pt idx="49215">
                  <c:v>154.51739247822101</c:v>
                </c:pt>
                <c:pt idx="49216">
                  <c:v>154.51467563718501</c:v>
                </c:pt>
                <c:pt idx="49217">
                  <c:v>154.51622662597401</c:v>
                </c:pt>
                <c:pt idx="49218">
                  <c:v>154.520834233518</c:v>
                </c:pt>
                <c:pt idx="49219">
                  <c:v>154.52514750478201</c:v>
                </c:pt>
                <c:pt idx="49220">
                  <c:v>154.52986047623199</c:v>
                </c:pt>
                <c:pt idx="49221">
                  <c:v>154.5303742772</c:v>
                </c:pt>
                <c:pt idx="49222">
                  <c:v>154.52811405895599</c:v>
                </c:pt>
                <c:pt idx="49223">
                  <c:v>154.53066417049601</c:v>
                </c:pt>
                <c:pt idx="49224">
                  <c:v>154.54183539227401</c:v>
                </c:pt>
                <c:pt idx="49225">
                  <c:v>154.539865803233</c:v>
                </c:pt>
                <c:pt idx="49226">
                  <c:v>154.536139547163</c:v>
                </c:pt>
                <c:pt idx="49227">
                  <c:v>154.531856474834</c:v>
                </c:pt>
                <c:pt idx="49228">
                  <c:v>154.52540936008299</c:v>
                </c:pt>
                <c:pt idx="49229">
                  <c:v>154.51867947563201</c:v>
                </c:pt>
                <c:pt idx="49230">
                  <c:v>154.51191101680999</c:v>
                </c:pt>
                <c:pt idx="49231">
                  <c:v>154.50936231873001</c:v>
                </c:pt>
                <c:pt idx="49232">
                  <c:v>154.50985573333301</c:v>
                </c:pt>
                <c:pt idx="49233">
                  <c:v>154.515204890777</c:v>
                </c:pt>
                <c:pt idx="49234">
                  <c:v>154.51910017068499</c:v>
                </c:pt>
                <c:pt idx="49235">
                  <c:v>154.52938999999199</c:v>
                </c:pt>
                <c:pt idx="49236">
                  <c:v>154.55075998049699</c:v>
                </c:pt>
                <c:pt idx="49237">
                  <c:v>154.57270999998099</c:v>
                </c:pt>
                <c:pt idx="49238">
                  <c:v>154.57658787784399</c:v>
                </c:pt>
                <c:pt idx="49239">
                  <c:v>154.58572782221501</c:v>
                </c:pt>
                <c:pt idx="49240">
                  <c:v>154.594222544562</c:v>
                </c:pt>
                <c:pt idx="49241">
                  <c:v>154.60370949126201</c:v>
                </c:pt>
                <c:pt idx="49242">
                  <c:v>154.611514304721</c:v>
                </c:pt>
                <c:pt idx="49243">
                  <c:v>154.61560757359101</c:v>
                </c:pt>
                <c:pt idx="49244">
                  <c:v>154.619495408196</c:v>
                </c:pt>
                <c:pt idx="49245">
                  <c:v>154.61832999997799</c:v>
                </c:pt>
                <c:pt idx="49246">
                  <c:v>154.61367363113001</c:v>
                </c:pt>
                <c:pt idx="49247">
                  <c:v>154.60866445091099</c:v>
                </c:pt>
                <c:pt idx="49248">
                  <c:v>154.60538157686699</c:v>
                </c:pt>
                <c:pt idx="49249">
                  <c:v>154.60306501065401</c:v>
                </c:pt>
                <c:pt idx="49250">
                  <c:v>154.60347989465899</c:v>
                </c:pt>
                <c:pt idx="49251">
                  <c:v>154.60564015209201</c:v>
                </c:pt>
                <c:pt idx="49252">
                  <c:v>154.61171294899401</c:v>
                </c:pt>
                <c:pt idx="49253">
                  <c:v>154.616614725115</c:v>
                </c:pt>
                <c:pt idx="49254">
                  <c:v>154.62381419074299</c:v>
                </c:pt>
                <c:pt idx="49255">
                  <c:v>154.63167172072801</c:v>
                </c:pt>
                <c:pt idx="49256">
                  <c:v>154.63549125280201</c:v>
                </c:pt>
                <c:pt idx="49257">
                  <c:v>154.63024999996799</c:v>
                </c:pt>
                <c:pt idx="49258">
                  <c:v>154.624279251301</c:v>
                </c:pt>
                <c:pt idx="49259">
                  <c:v>154.61944399185199</c:v>
                </c:pt>
                <c:pt idx="49260">
                  <c:v>154.61427965657199</c:v>
                </c:pt>
                <c:pt idx="49261">
                  <c:v>154.61233060141899</c:v>
                </c:pt>
                <c:pt idx="49262">
                  <c:v>154.614158156478</c:v>
                </c:pt>
                <c:pt idx="49263">
                  <c:v>154.61296572856801</c:v>
                </c:pt>
                <c:pt idx="49264">
                  <c:v>154.60985806366099</c:v>
                </c:pt>
                <c:pt idx="49265">
                  <c:v>154.60626049275601</c:v>
                </c:pt>
                <c:pt idx="49266">
                  <c:v>154.601697922532</c:v>
                </c:pt>
                <c:pt idx="49267">
                  <c:v>154.599741896339</c:v>
                </c:pt>
                <c:pt idx="49268">
                  <c:v>154.59583031844701</c:v>
                </c:pt>
                <c:pt idx="49269">
                  <c:v>154.588209999995</c:v>
                </c:pt>
                <c:pt idx="49270">
                  <c:v>154.580764972738</c:v>
                </c:pt>
                <c:pt idx="49271">
                  <c:v>154.57185419769499</c:v>
                </c:pt>
                <c:pt idx="49272">
                  <c:v>154.56594359301999</c:v>
                </c:pt>
                <c:pt idx="49273">
                  <c:v>154.564265038656</c:v>
                </c:pt>
                <c:pt idx="49274">
                  <c:v>154.564155042892</c:v>
                </c:pt>
                <c:pt idx="49275">
                  <c:v>154.565923695327</c:v>
                </c:pt>
                <c:pt idx="49276">
                  <c:v>154.57587639330399</c:v>
                </c:pt>
                <c:pt idx="49277">
                  <c:v>154.59060405381101</c:v>
                </c:pt>
                <c:pt idx="49278">
                  <c:v>154.59856431386399</c:v>
                </c:pt>
                <c:pt idx="49279">
                  <c:v>154.602610900336</c:v>
                </c:pt>
                <c:pt idx="49280">
                  <c:v>154.61135999998299</c:v>
                </c:pt>
                <c:pt idx="49281">
                  <c:v>154.61135999998299</c:v>
                </c:pt>
                <c:pt idx="49282">
                  <c:v>154.625317548358</c:v>
                </c:pt>
                <c:pt idx="49283">
                  <c:v>154.62880999998899</c:v>
                </c:pt>
                <c:pt idx="49284">
                  <c:v>154.62609443789</c:v>
                </c:pt>
                <c:pt idx="49285">
                  <c:v>154.62276259865001</c:v>
                </c:pt>
                <c:pt idx="49286">
                  <c:v>154.62172017787501</c:v>
                </c:pt>
                <c:pt idx="49287">
                  <c:v>154.62447021871401</c:v>
                </c:pt>
                <c:pt idx="49288">
                  <c:v>154.626070881159</c:v>
                </c:pt>
                <c:pt idx="49289">
                  <c:v>154.621503361744</c:v>
                </c:pt>
                <c:pt idx="49290">
                  <c:v>154.60785886980699</c:v>
                </c:pt>
                <c:pt idx="49291">
                  <c:v>154.5830999886</c:v>
                </c:pt>
                <c:pt idx="49292">
                  <c:v>154.555797704414</c:v>
                </c:pt>
                <c:pt idx="49293">
                  <c:v>154.532676168763</c:v>
                </c:pt>
                <c:pt idx="49294">
                  <c:v>154.51465880311699</c:v>
                </c:pt>
                <c:pt idx="49295">
                  <c:v>154.500189250105</c:v>
                </c:pt>
                <c:pt idx="49296">
                  <c:v>154.49778849649201</c:v>
                </c:pt>
                <c:pt idx="49297">
                  <c:v>154.49941999997799</c:v>
                </c:pt>
                <c:pt idx="49298">
                  <c:v>154.50319400489099</c:v>
                </c:pt>
                <c:pt idx="49299">
                  <c:v>154.50581214392099</c:v>
                </c:pt>
                <c:pt idx="49300">
                  <c:v>154.50603104765099</c:v>
                </c:pt>
                <c:pt idx="49301">
                  <c:v>154.50502520874599</c:v>
                </c:pt>
                <c:pt idx="49302">
                  <c:v>154.50306456173601</c:v>
                </c:pt>
                <c:pt idx="49303">
                  <c:v>154.50185875300701</c:v>
                </c:pt>
                <c:pt idx="49304">
                  <c:v>154.50444686163499</c:v>
                </c:pt>
                <c:pt idx="49305">
                  <c:v>154.50515449602301</c:v>
                </c:pt>
                <c:pt idx="49306">
                  <c:v>154.499631903883</c:v>
                </c:pt>
                <c:pt idx="49307">
                  <c:v>154.49169739188</c:v>
                </c:pt>
                <c:pt idx="49308">
                  <c:v>154.48497000005599</c:v>
                </c:pt>
                <c:pt idx="49309">
                  <c:v>154.473084237286</c:v>
                </c:pt>
                <c:pt idx="49310">
                  <c:v>154.464169119107</c:v>
                </c:pt>
                <c:pt idx="49311">
                  <c:v>154.455938393503</c:v>
                </c:pt>
                <c:pt idx="49312">
                  <c:v>154.449877266247</c:v>
                </c:pt>
                <c:pt idx="49313">
                  <c:v>154.446100787738</c:v>
                </c:pt>
                <c:pt idx="49314">
                  <c:v>154.44388217418</c:v>
                </c:pt>
                <c:pt idx="49315">
                  <c:v>154.44278571574199</c:v>
                </c:pt>
                <c:pt idx="49316">
                  <c:v>154.43877527697799</c:v>
                </c:pt>
                <c:pt idx="49317">
                  <c:v>154.432991109216</c:v>
                </c:pt>
                <c:pt idx="49318">
                  <c:v>154.422396112282</c:v>
                </c:pt>
                <c:pt idx="49319">
                  <c:v>154.41253697101899</c:v>
                </c:pt>
                <c:pt idx="49320">
                  <c:v>154.40465812465001</c:v>
                </c:pt>
                <c:pt idx="49321">
                  <c:v>154.39134000004199</c:v>
                </c:pt>
                <c:pt idx="49322">
                  <c:v>154.38317914040701</c:v>
                </c:pt>
                <c:pt idx="49323">
                  <c:v>154.38407617698101</c:v>
                </c:pt>
                <c:pt idx="49324">
                  <c:v>154.39186847500699</c:v>
                </c:pt>
                <c:pt idx="49325">
                  <c:v>154.40432504327401</c:v>
                </c:pt>
                <c:pt idx="49326">
                  <c:v>154.417938728303</c:v>
                </c:pt>
                <c:pt idx="49327">
                  <c:v>154.438123802978</c:v>
                </c:pt>
                <c:pt idx="49328">
                  <c:v>154.466961657204</c:v>
                </c:pt>
                <c:pt idx="49329">
                  <c:v>154.48153784940999</c:v>
                </c:pt>
                <c:pt idx="49330">
                  <c:v>154.493291329203</c:v>
                </c:pt>
                <c:pt idx="49331">
                  <c:v>154.506969999988</c:v>
                </c:pt>
                <c:pt idx="49332">
                  <c:v>154.52480096196601</c:v>
                </c:pt>
                <c:pt idx="49333">
                  <c:v>154.542141463566</c:v>
                </c:pt>
                <c:pt idx="49334">
                  <c:v>154.55648714591601</c:v>
                </c:pt>
                <c:pt idx="49335">
                  <c:v>154.569904902508</c:v>
                </c:pt>
                <c:pt idx="49336">
                  <c:v>154.583134639387</c:v>
                </c:pt>
                <c:pt idx="49337">
                  <c:v>154.593247562145</c:v>
                </c:pt>
                <c:pt idx="49338">
                  <c:v>154.60449878743401</c:v>
                </c:pt>
                <c:pt idx="49339">
                  <c:v>154.61952124836401</c:v>
                </c:pt>
                <c:pt idx="49340">
                  <c:v>154.63254693303901</c:v>
                </c:pt>
                <c:pt idx="49341">
                  <c:v>154.643041364369</c:v>
                </c:pt>
                <c:pt idx="49342">
                  <c:v>154.65203942661299</c:v>
                </c:pt>
                <c:pt idx="49343">
                  <c:v>154.668080000012</c:v>
                </c:pt>
                <c:pt idx="49344">
                  <c:v>154.686040562936</c:v>
                </c:pt>
                <c:pt idx="49345">
                  <c:v>154.71028295279601</c:v>
                </c:pt>
                <c:pt idx="49346">
                  <c:v>154.72984282483301</c:v>
                </c:pt>
                <c:pt idx="49347">
                  <c:v>154.744657356094</c:v>
                </c:pt>
                <c:pt idx="49348">
                  <c:v>154.75027754210299</c:v>
                </c:pt>
                <c:pt idx="49349">
                  <c:v>154.74564052838099</c:v>
                </c:pt>
                <c:pt idx="49350">
                  <c:v>154.73638192924901</c:v>
                </c:pt>
                <c:pt idx="49351">
                  <c:v>154.723738299117</c:v>
                </c:pt>
                <c:pt idx="49352">
                  <c:v>154.70884445351899</c:v>
                </c:pt>
                <c:pt idx="49353">
                  <c:v>154.68834507483399</c:v>
                </c:pt>
                <c:pt idx="49354">
                  <c:v>154.665692098976</c:v>
                </c:pt>
                <c:pt idx="49355">
                  <c:v>154.63953999993799</c:v>
                </c:pt>
                <c:pt idx="49356">
                  <c:v>154.61856666499199</c:v>
                </c:pt>
                <c:pt idx="49357">
                  <c:v>154.60288452051</c:v>
                </c:pt>
                <c:pt idx="49358">
                  <c:v>154.59163673333401</c:v>
                </c:pt>
                <c:pt idx="49359">
                  <c:v>154.57899768129101</c:v>
                </c:pt>
                <c:pt idx="49360">
                  <c:v>154.56617599391799</c:v>
                </c:pt>
                <c:pt idx="49361">
                  <c:v>154.55405158383999</c:v>
                </c:pt>
                <c:pt idx="49362">
                  <c:v>154.54213575564501</c:v>
                </c:pt>
                <c:pt idx="49363">
                  <c:v>154.533361605967</c:v>
                </c:pt>
                <c:pt idx="49364">
                  <c:v>154.52548783754199</c:v>
                </c:pt>
                <c:pt idx="49365">
                  <c:v>154.51829037351001</c:v>
                </c:pt>
                <c:pt idx="49366">
                  <c:v>154.51737695277001</c:v>
                </c:pt>
                <c:pt idx="49367">
                  <c:v>154.52526502851401</c:v>
                </c:pt>
                <c:pt idx="49368">
                  <c:v>154.54245951150301</c:v>
                </c:pt>
                <c:pt idx="49369">
                  <c:v>154.553604710147</c:v>
                </c:pt>
                <c:pt idx="49370">
                  <c:v>154.55866833305899</c:v>
                </c:pt>
                <c:pt idx="49371">
                  <c:v>154.56709123037399</c:v>
                </c:pt>
                <c:pt idx="49372">
                  <c:v>154.577368393071</c:v>
                </c:pt>
                <c:pt idx="49373">
                  <c:v>154.58740977840699</c:v>
                </c:pt>
                <c:pt idx="49374">
                  <c:v>154.597814102629</c:v>
                </c:pt>
                <c:pt idx="49375">
                  <c:v>154.60588671846301</c:v>
                </c:pt>
                <c:pt idx="49376">
                  <c:v>154.616054947865</c:v>
                </c:pt>
                <c:pt idx="49377">
                  <c:v>154.62098870553299</c:v>
                </c:pt>
                <c:pt idx="49378">
                  <c:v>154.62250999997801</c:v>
                </c:pt>
                <c:pt idx="49379">
                  <c:v>154.623650138366</c:v>
                </c:pt>
                <c:pt idx="49380">
                  <c:v>154.62325375986899</c:v>
                </c:pt>
                <c:pt idx="49381">
                  <c:v>154.62309802591199</c:v>
                </c:pt>
                <c:pt idx="49382">
                  <c:v>154.62620621968901</c:v>
                </c:pt>
                <c:pt idx="49383">
                  <c:v>154.63180059767001</c:v>
                </c:pt>
                <c:pt idx="49384">
                  <c:v>154.63900640451899</c:v>
                </c:pt>
                <c:pt idx="49385">
                  <c:v>154.65043058451101</c:v>
                </c:pt>
                <c:pt idx="49386">
                  <c:v>154.657730000046</c:v>
                </c:pt>
                <c:pt idx="49387">
                  <c:v>154.65983218583801</c:v>
                </c:pt>
                <c:pt idx="49388">
                  <c:v>154.672246310666</c:v>
                </c:pt>
                <c:pt idx="49389">
                  <c:v>154.68849231298299</c:v>
                </c:pt>
                <c:pt idx="49390">
                  <c:v>154.69500289246699</c:v>
                </c:pt>
                <c:pt idx="49391">
                  <c:v>154.688289999972</c:v>
                </c:pt>
                <c:pt idx="49392">
                  <c:v>154.68815345218101</c:v>
                </c:pt>
                <c:pt idx="49393">
                  <c:v>154.68674712568099</c:v>
                </c:pt>
                <c:pt idx="49394">
                  <c:v>154.68353887321501</c:v>
                </c:pt>
                <c:pt idx="49395">
                  <c:v>154.67894245784001</c:v>
                </c:pt>
                <c:pt idx="49396">
                  <c:v>154.67326405981501</c:v>
                </c:pt>
                <c:pt idx="49397">
                  <c:v>154.66250122877</c:v>
                </c:pt>
                <c:pt idx="49398">
                  <c:v>154.642215601884</c:v>
                </c:pt>
                <c:pt idx="49399">
                  <c:v>154.63439605009199</c:v>
                </c:pt>
                <c:pt idx="49400">
                  <c:v>154.62793887657199</c:v>
                </c:pt>
                <c:pt idx="49401">
                  <c:v>154.622250000012</c:v>
                </c:pt>
                <c:pt idx="49402">
                  <c:v>154.62099420572599</c:v>
                </c:pt>
                <c:pt idx="49403">
                  <c:v>154.61494849080199</c:v>
                </c:pt>
                <c:pt idx="49404">
                  <c:v>154.60658613806501</c:v>
                </c:pt>
                <c:pt idx="49405">
                  <c:v>154.59839185943099</c:v>
                </c:pt>
                <c:pt idx="49406">
                  <c:v>154.590787057889</c:v>
                </c:pt>
                <c:pt idx="49407">
                  <c:v>154.58598658027</c:v>
                </c:pt>
                <c:pt idx="49408">
                  <c:v>154.58439265617599</c:v>
                </c:pt>
                <c:pt idx="49409">
                  <c:v>154.58804256511999</c:v>
                </c:pt>
                <c:pt idx="49410">
                  <c:v>154.589866785477</c:v>
                </c:pt>
                <c:pt idx="49411">
                  <c:v>154.60037431300501</c:v>
                </c:pt>
                <c:pt idx="49412">
                  <c:v>154.612059999997</c:v>
                </c:pt>
                <c:pt idx="49413">
                  <c:v>154.62805430627</c:v>
                </c:pt>
                <c:pt idx="49414">
                  <c:v>154.63884819019</c:v>
                </c:pt>
                <c:pt idx="49415">
                  <c:v>154.64565546730901</c:v>
                </c:pt>
                <c:pt idx="49416">
                  <c:v>154.652294413589</c:v>
                </c:pt>
                <c:pt idx="49417">
                  <c:v>154.65745260729599</c:v>
                </c:pt>
                <c:pt idx="49418">
                  <c:v>154.660442752817</c:v>
                </c:pt>
                <c:pt idx="49419">
                  <c:v>154.66322474441699</c:v>
                </c:pt>
                <c:pt idx="49420">
                  <c:v>154.66426790263</c:v>
                </c:pt>
                <c:pt idx="49421">
                  <c:v>154.66250110831399</c:v>
                </c:pt>
                <c:pt idx="49422">
                  <c:v>154.65343912410401</c:v>
                </c:pt>
                <c:pt idx="49423">
                  <c:v>154.63769556195101</c:v>
                </c:pt>
                <c:pt idx="49424">
                  <c:v>154.62072563653101</c:v>
                </c:pt>
                <c:pt idx="49425">
                  <c:v>154.60966451702399</c:v>
                </c:pt>
                <c:pt idx="49426">
                  <c:v>154.60098447619899</c:v>
                </c:pt>
                <c:pt idx="49427">
                  <c:v>154.60031797321099</c:v>
                </c:pt>
                <c:pt idx="49428">
                  <c:v>154.60281000003101</c:v>
                </c:pt>
                <c:pt idx="49429">
                  <c:v>154.60306875590999</c:v>
                </c:pt>
                <c:pt idx="49430">
                  <c:v>154.60554965740101</c:v>
                </c:pt>
                <c:pt idx="49431">
                  <c:v>154.60870559245501</c:v>
                </c:pt>
                <c:pt idx="49432">
                  <c:v>154.61093118570599</c:v>
                </c:pt>
                <c:pt idx="49433">
                  <c:v>154.61162149838199</c:v>
                </c:pt>
                <c:pt idx="49434">
                  <c:v>154.61351357246099</c:v>
                </c:pt>
                <c:pt idx="49435">
                  <c:v>154.61980235599</c:v>
                </c:pt>
                <c:pt idx="49436">
                  <c:v>154.62404120032099</c:v>
                </c:pt>
                <c:pt idx="49437">
                  <c:v>154.62426516983501</c:v>
                </c:pt>
                <c:pt idx="49438">
                  <c:v>154.624729999999</c:v>
                </c:pt>
                <c:pt idx="49439">
                  <c:v>154.60773752885899</c:v>
                </c:pt>
                <c:pt idx="49440">
                  <c:v>154.58568467348601</c:v>
                </c:pt>
                <c:pt idx="49441">
                  <c:v>154.57679719157801</c:v>
                </c:pt>
                <c:pt idx="49442">
                  <c:v>154.57092680601099</c:v>
                </c:pt>
                <c:pt idx="49443">
                  <c:v>154.56482457747899</c:v>
                </c:pt>
                <c:pt idx="49444">
                  <c:v>154.55941489747801</c:v>
                </c:pt>
                <c:pt idx="49445">
                  <c:v>154.55646655010901</c:v>
                </c:pt>
                <c:pt idx="49446">
                  <c:v>154.55378566358999</c:v>
                </c:pt>
                <c:pt idx="49447">
                  <c:v>154.552961280006</c:v>
                </c:pt>
                <c:pt idx="49448">
                  <c:v>154.54828000001501</c:v>
                </c:pt>
                <c:pt idx="49449">
                  <c:v>154.54018162937399</c:v>
                </c:pt>
                <c:pt idx="49450">
                  <c:v>154.53100777833299</c:v>
                </c:pt>
                <c:pt idx="49451">
                  <c:v>154.527980681337</c:v>
                </c:pt>
                <c:pt idx="49452">
                  <c:v>154.52867697836001</c:v>
                </c:pt>
                <c:pt idx="49453">
                  <c:v>154.526052243024</c:v>
                </c:pt>
                <c:pt idx="49454">
                  <c:v>154.518035769091</c:v>
                </c:pt>
                <c:pt idx="49455">
                  <c:v>154.50769424208599</c:v>
                </c:pt>
                <c:pt idx="49456">
                  <c:v>154.49951689849499</c:v>
                </c:pt>
                <c:pt idx="49457">
                  <c:v>154.49453983828201</c:v>
                </c:pt>
                <c:pt idx="49458">
                  <c:v>154.48423083115799</c:v>
                </c:pt>
                <c:pt idx="49459">
                  <c:v>154.47271999997201</c:v>
                </c:pt>
                <c:pt idx="49460">
                  <c:v>154.47079546433801</c:v>
                </c:pt>
                <c:pt idx="49461">
                  <c:v>154.468794765095</c:v>
                </c:pt>
                <c:pt idx="49462">
                  <c:v>154.46570891379099</c:v>
                </c:pt>
                <c:pt idx="49463">
                  <c:v>154.46397617038599</c:v>
                </c:pt>
                <c:pt idx="49464">
                  <c:v>154.466556325738</c:v>
                </c:pt>
                <c:pt idx="49465">
                  <c:v>154.47059760970299</c:v>
                </c:pt>
                <c:pt idx="49466">
                  <c:v>154.46944411325799</c:v>
                </c:pt>
                <c:pt idx="49467">
                  <c:v>154.463925206385</c:v>
                </c:pt>
                <c:pt idx="49468">
                  <c:v>154.45417349336</c:v>
                </c:pt>
                <c:pt idx="49469">
                  <c:v>154.44044495355499</c:v>
                </c:pt>
                <c:pt idx="49470">
                  <c:v>154.42265509452</c:v>
                </c:pt>
                <c:pt idx="49471">
                  <c:v>154.39319000000799</c:v>
                </c:pt>
                <c:pt idx="49472">
                  <c:v>154.36691000002099</c:v>
                </c:pt>
                <c:pt idx="49473">
                  <c:v>154.35066989456999</c:v>
                </c:pt>
                <c:pt idx="49474">
                  <c:v>154.32726810847899</c:v>
                </c:pt>
                <c:pt idx="49475">
                  <c:v>154.307346407246</c:v>
                </c:pt>
                <c:pt idx="49476">
                  <c:v>154.29337688861199</c:v>
                </c:pt>
                <c:pt idx="49477">
                  <c:v>154.28320794789499</c:v>
                </c:pt>
                <c:pt idx="49478">
                  <c:v>154.278172034622</c:v>
                </c:pt>
                <c:pt idx="49479">
                  <c:v>154.290743645552</c:v>
                </c:pt>
                <c:pt idx="49480">
                  <c:v>154.301097163446</c:v>
                </c:pt>
                <c:pt idx="49481">
                  <c:v>154.307995130249</c:v>
                </c:pt>
                <c:pt idx="49482">
                  <c:v>154.31363008725299</c:v>
                </c:pt>
                <c:pt idx="49483">
                  <c:v>154.317174475386</c:v>
                </c:pt>
                <c:pt idx="49484">
                  <c:v>154.32492000003199</c:v>
                </c:pt>
                <c:pt idx="49485">
                  <c:v>154.33389755406699</c:v>
                </c:pt>
                <c:pt idx="49486">
                  <c:v>154.34067159945499</c:v>
                </c:pt>
                <c:pt idx="49487">
                  <c:v>154.34886034961599</c:v>
                </c:pt>
                <c:pt idx="49488">
                  <c:v>154.36781857254499</c:v>
                </c:pt>
                <c:pt idx="49489">
                  <c:v>154.385866946443</c:v>
                </c:pt>
                <c:pt idx="49490">
                  <c:v>154.40109814392801</c:v>
                </c:pt>
                <c:pt idx="49491">
                  <c:v>154.40941000000799</c:v>
                </c:pt>
                <c:pt idx="49492">
                  <c:v>154.413360070952</c:v>
                </c:pt>
                <c:pt idx="49493">
                  <c:v>154.42645767183899</c:v>
                </c:pt>
                <c:pt idx="49494">
                  <c:v>154.442826158645</c:v>
                </c:pt>
                <c:pt idx="49495">
                  <c:v>154.46115282788699</c:v>
                </c:pt>
                <c:pt idx="49496">
                  <c:v>154.48338913154001</c:v>
                </c:pt>
                <c:pt idx="49497">
                  <c:v>154.49622000004001</c:v>
                </c:pt>
                <c:pt idx="49498">
                  <c:v>154.49791372194699</c:v>
                </c:pt>
                <c:pt idx="49499">
                  <c:v>154.49801853934201</c:v>
                </c:pt>
                <c:pt idx="49500">
                  <c:v>154.49893734065</c:v>
                </c:pt>
                <c:pt idx="49501">
                  <c:v>154.49700594328499</c:v>
                </c:pt>
                <c:pt idx="49502">
                  <c:v>154.48857546709601</c:v>
                </c:pt>
                <c:pt idx="49503">
                  <c:v>154.49033853707601</c:v>
                </c:pt>
                <c:pt idx="49504">
                  <c:v>154.50112106752201</c:v>
                </c:pt>
                <c:pt idx="49505">
                  <c:v>154.50876102638099</c:v>
                </c:pt>
                <c:pt idx="49506">
                  <c:v>154.51431033784101</c:v>
                </c:pt>
                <c:pt idx="49507">
                  <c:v>154.51928920232501</c:v>
                </c:pt>
                <c:pt idx="49508">
                  <c:v>154.523768538784</c:v>
                </c:pt>
                <c:pt idx="49509">
                  <c:v>154.52845999998701</c:v>
                </c:pt>
                <c:pt idx="49510">
                  <c:v>154.530443063147</c:v>
                </c:pt>
                <c:pt idx="49511">
                  <c:v>154.532580295065</c:v>
                </c:pt>
                <c:pt idx="49512">
                  <c:v>154.529042304462</c:v>
                </c:pt>
                <c:pt idx="49513">
                  <c:v>154.519543322126</c:v>
                </c:pt>
                <c:pt idx="49514">
                  <c:v>154.510320893266</c:v>
                </c:pt>
                <c:pt idx="49515">
                  <c:v>154.50288517377999</c:v>
                </c:pt>
                <c:pt idx="49516">
                  <c:v>154.49420987542001</c:v>
                </c:pt>
                <c:pt idx="49517">
                  <c:v>154.48431608009</c:v>
                </c:pt>
                <c:pt idx="49518">
                  <c:v>154.48114116856701</c:v>
                </c:pt>
                <c:pt idx="49519">
                  <c:v>154.476265453189</c:v>
                </c:pt>
                <c:pt idx="49520">
                  <c:v>154.46623530041001</c:v>
                </c:pt>
                <c:pt idx="49521">
                  <c:v>154.45738393753999</c:v>
                </c:pt>
                <c:pt idx="49522">
                  <c:v>154.45514000000901</c:v>
                </c:pt>
                <c:pt idx="49523">
                  <c:v>154.45187519338401</c:v>
                </c:pt>
                <c:pt idx="49524">
                  <c:v>154.44699942951101</c:v>
                </c:pt>
                <c:pt idx="49525">
                  <c:v>154.44661634722701</c:v>
                </c:pt>
                <c:pt idx="49526">
                  <c:v>154.44548668802801</c:v>
                </c:pt>
                <c:pt idx="49527">
                  <c:v>154.442631342542</c:v>
                </c:pt>
                <c:pt idx="49528">
                  <c:v>154.43511471903301</c:v>
                </c:pt>
                <c:pt idx="49529">
                  <c:v>154.43081816217099</c:v>
                </c:pt>
                <c:pt idx="49530">
                  <c:v>154.42386935784299</c:v>
                </c:pt>
                <c:pt idx="49531">
                  <c:v>154.41313468541099</c:v>
                </c:pt>
                <c:pt idx="49532">
                  <c:v>154.40175751807999</c:v>
                </c:pt>
                <c:pt idx="49533">
                  <c:v>154.39453</c:v>
                </c:pt>
                <c:pt idx="49534">
                  <c:v>154.38886895876601</c:v>
                </c:pt>
                <c:pt idx="49535">
                  <c:v>154.385946149418</c:v>
                </c:pt>
                <c:pt idx="49536">
                  <c:v>154.38594817916399</c:v>
                </c:pt>
                <c:pt idx="49537">
                  <c:v>154.386805602816</c:v>
                </c:pt>
                <c:pt idx="49538">
                  <c:v>154.384964140558</c:v>
                </c:pt>
                <c:pt idx="49539">
                  <c:v>154.377763954665</c:v>
                </c:pt>
                <c:pt idx="49540">
                  <c:v>154.37174831402999</c:v>
                </c:pt>
                <c:pt idx="49541">
                  <c:v>154.37974516069499</c:v>
                </c:pt>
                <c:pt idx="49542">
                  <c:v>154.388003168902</c:v>
                </c:pt>
                <c:pt idx="49543">
                  <c:v>154.40158484453099</c:v>
                </c:pt>
                <c:pt idx="49544">
                  <c:v>154.411700000043</c:v>
                </c:pt>
                <c:pt idx="49545">
                  <c:v>154.42854928362999</c:v>
                </c:pt>
                <c:pt idx="49546">
                  <c:v>154.44418221176801</c:v>
                </c:pt>
                <c:pt idx="49547">
                  <c:v>154.46727448857499</c:v>
                </c:pt>
                <c:pt idx="49548">
                  <c:v>154.49231269416401</c:v>
                </c:pt>
                <c:pt idx="49549">
                  <c:v>154.515003109151</c:v>
                </c:pt>
                <c:pt idx="49550">
                  <c:v>154.53152129047001</c:v>
                </c:pt>
                <c:pt idx="49551">
                  <c:v>154.53950318483001</c:v>
                </c:pt>
                <c:pt idx="49552">
                  <c:v>154.54686131552299</c:v>
                </c:pt>
                <c:pt idx="49553">
                  <c:v>154.55546544766401</c:v>
                </c:pt>
                <c:pt idx="49554">
                  <c:v>154.56075158073401</c:v>
                </c:pt>
                <c:pt idx="49555">
                  <c:v>154.56804999993699</c:v>
                </c:pt>
                <c:pt idx="49556">
                  <c:v>154.56700534070899</c:v>
                </c:pt>
                <c:pt idx="49557">
                  <c:v>154.56731206056099</c:v>
                </c:pt>
                <c:pt idx="49558">
                  <c:v>154.569710641374</c:v>
                </c:pt>
                <c:pt idx="49559">
                  <c:v>154.569198926659</c:v>
                </c:pt>
                <c:pt idx="49560">
                  <c:v>154.56411109969099</c:v>
                </c:pt>
                <c:pt idx="49561">
                  <c:v>154.559253311275</c:v>
                </c:pt>
                <c:pt idx="49562">
                  <c:v>154.55446920967401</c:v>
                </c:pt>
                <c:pt idx="49563">
                  <c:v>154.54876091301199</c:v>
                </c:pt>
                <c:pt idx="49564">
                  <c:v>154.543053440862</c:v>
                </c:pt>
                <c:pt idx="49565">
                  <c:v>154.53713295749699</c:v>
                </c:pt>
                <c:pt idx="49566">
                  <c:v>154.52694116965401</c:v>
                </c:pt>
                <c:pt idx="49567">
                  <c:v>154.50718419715699</c:v>
                </c:pt>
                <c:pt idx="49568">
                  <c:v>154.491647151064</c:v>
                </c:pt>
                <c:pt idx="49569">
                  <c:v>154.47721999996699</c:v>
                </c:pt>
                <c:pt idx="49570">
                  <c:v>154.46118217927199</c:v>
                </c:pt>
                <c:pt idx="49571">
                  <c:v>154.452785288565</c:v>
                </c:pt>
                <c:pt idx="49572">
                  <c:v>154.444353358326</c:v>
                </c:pt>
                <c:pt idx="49573">
                  <c:v>154.43920065302399</c:v>
                </c:pt>
                <c:pt idx="49574">
                  <c:v>154.438610283701</c:v>
                </c:pt>
                <c:pt idx="49575">
                  <c:v>154.448259244078</c:v>
                </c:pt>
                <c:pt idx="49576">
                  <c:v>154.459217823599</c:v>
                </c:pt>
                <c:pt idx="49577">
                  <c:v>154.467513380524</c:v>
                </c:pt>
                <c:pt idx="49578">
                  <c:v>154.46775999996001</c:v>
                </c:pt>
                <c:pt idx="49579">
                  <c:v>154.46454416304499</c:v>
                </c:pt>
                <c:pt idx="49580">
                  <c:v>154.45796571836101</c:v>
                </c:pt>
                <c:pt idx="49581">
                  <c:v>154.453755416268</c:v>
                </c:pt>
                <c:pt idx="49582">
                  <c:v>154.45200202963301</c:v>
                </c:pt>
                <c:pt idx="49583">
                  <c:v>154.45015734625201</c:v>
                </c:pt>
                <c:pt idx="49584">
                  <c:v>154.44259596374599</c:v>
                </c:pt>
                <c:pt idx="49585">
                  <c:v>154.433291816138</c:v>
                </c:pt>
                <c:pt idx="49586">
                  <c:v>154.43046906962999</c:v>
                </c:pt>
                <c:pt idx="49587">
                  <c:v>154.43323837729901</c:v>
                </c:pt>
                <c:pt idx="49588">
                  <c:v>154.43257122757899</c:v>
                </c:pt>
                <c:pt idx="49589">
                  <c:v>154.429158112111</c:v>
                </c:pt>
                <c:pt idx="49590">
                  <c:v>154.42436981963399</c:v>
                </c:pt>
                <c:pt idx="49591">
                  <c:v>154.41936999998501</c:v>
                </c:pt>
                <c:pt idx="49592">
                  <c:v>154.41936999998001</c:v>
                </c:pt>
                <c:pt idx="49593">
                  <c:v>154.41149168422101</c:v>
                </c:pt>
                <c:pt idx="49594">
                  <c:v>154.40541071992499</c:v>
                </c:pt>
                <c:pt idx="49595">
                  <c:v>154.401380044267</c:v>
                </c:pt>
                <c:pt idx="49596">
                  <c:v>154.39684968838901</c:v>
                </c:pt>
                <c:pt idx="49597">
                  <c:v>154.39150176314601</c:v>
                </c:pt>
                <c:pt idx="49598">
                  <c:v>154.38635482906099</c:v>
                </c:pt>
                <c:pt idx="49599">
                  <c:v>154.384303415326</c:v>
                </c:pt>
                <c:pt idx="49600">
                  <c:v>154.381798461253</c:v>
                </c:pt>
                <c:pt idx="49601">
                  <c:v>154.38057603834301</c:v>
                </c:pt>
                <c:pt idx="49602">
                  <c:v>154.3841436278</c:v>
                </c:pt>
                <c:pt idx="49603">
                  <c:v>154.40421999995701</c:v>
                </c:pt>
                <c:pt idx="49604">
                  <c:v>154.41500759925799</c:v>
                </c:pt>
                <c:pt idx="49605">
                  <c:v>154.435612007163</c:v>
                </c:pt>
                <c:pt idx="49606">
                  <c:v>154.45603761465301</c:v>
                </c:pt>
                <c:pt idx="49607">
                  <c:v>154.478614582804</c:v>
                </c:pt>
                <c:pt idx="49608">
                  <c:v>154.501736756827</c:v>
                </c:pt>
                <c:pt idx="49609">
                  <c:v>154.51859515049</c:v>
                </c:pt>
                <c:pt idx="49610">
                  <c:v>154.53491251590199</c:v>
                </c:pt>
                <c:pt idx="49611">
                  <c:v>154.549823342612</c:v>
                </c:pt>
                <c:pt idx="49612">
                  <c:v>154.55657136680799</c:v>
                </c:pt>
                <c:pt idx="49613">
                  <c:v>154.57547399413599</c:v>
                </c:pt>
                <c:pt idx="49614">
                  <c:v>154.59439042186301</c:v>
                </c:pt>
                <c:pt idx="49615">
                  <c:v>154.608385967283</c:v>
                </c:pt>
                <c:pt idx="49616">
                  <c:v>154.624220374684</c:v>
                </c:pt>
                <c:pt idx="49617">
                  <c:v>154.63637509326699</c:v>
                </c:pt>
                <c:pt idx="49618">
                  <c:v>154.64579589235299</c:v>
                </c:pt>
                <c:pt idx="49619">
                  <c:v>154.65640047716599</c:v>
                </c:pt>
                <c:pt idx="49620">
                  <c:v>154.663922988813</c:v>
                </c:pt>
                <c:pt idx="49621">
                  <c:v>154.66083242124199</c:v>
                </c:pt>
                <c:pt idx="49622">
                  <c:v>154.65061082774801</c:v>
                </c:pt>
                <c:pt idx="49623">
                  <c:v>154.647340580936</c:v>
                </c:pt>
                <c:pt idx="49624">
                  <c:v>154.64259894733999</c:v>
                </c:pt>
                <c:pt idx="49625">
                  <c:v>154.63280924721701</c:v>
                </c:pt>
                <c:pt idx="49626">
                  <c:v>154.62003999996301</c:v>
                </c:pt>
                <c:pt idx="49627">
                  <c:v>154.61269401708199</c:v>
                </c:pt>
                <c:pt idx="49628">
                  <c:v>154.60631099956399</c:v>
                </c:pt>
                <c:pt idx="49629">
                  <c:v>154.59920070870999</c:v>
                </c:pt>
                <c:pt idx="49630">
                  <c:v>154.59004458502</c:v>
                </c:pt>
                <c:pt idx="49631">
                  <c:v>154.58177496349001</c:v>
                </c:pt>
                <c:pt idx="49632">
                  <c:v>154.570859642578</c:v>
                </c:pt>
                <c:pt idx="49633">
                  <c:v>154.559994496408</c:v>
                </c:pt>
                <c:pt idx="49634">
                  <c:v>154.553569088817</c:v>
                </c:pt>
                <c:pt idx="49635">
                  <c:v>154.549303222003</c:v>
                </c:pt>
                <c:pt idx="49636">
                  <c:v>154.54918060306301</c:v>
                </c:pt>
                <c:pt idx="49637">
                  <c:v>154.549028892162</c:v>
                </c:pt>
                <c:pt idx="49638">
                  <c:v>154.54940999998101</c:v>
                </c:pt>
                <c:pt idx="49639">
                  <c:v>154.55079246877199</c:v>
                </c:pt>
                <c:pt idx="49640">
                  <c:v>154.55130109090101</c:v>
                </c:pt>
                <c:pt idx="49641">
                  <c:v>154.550938809315</c:v>
                </c:pt>
                <c:pt idx="49642">
                  <c:v>154.55017016048399</c:v>
                </c:pt>
                <c:pt idx="49643">
                  <c:v>154.55003520550801</c:v>
                </c:pt>
                <c:pt idx="49644">
                  <c:v>154.552927054158</c:v>
                </c:pt>
                <c:pt idx="49645">
                  <c:v>154.56087859529799</c:v>
                </c:pt>
                <c:pt idx="49646">
                  <c:v>154.56752019797599</c:v>
                </c:pt>
                <c:pt idx="49647">
                  <c:v>154.57001714643499</c:v>
                </c:pt>
                <c:pt idx="49648">
                  <c:v>154.57129379706601</c:v>
                </c:pt>
                <c:pt idx="49649">
                  <c:v>154.577656413445</c:v>
                </c:pt>
                <c:pt idx="49650">
                  <c:v>154.58524976887901</c:v>
                </c:pt>
                <c:pt idx="49651">
                  <c:v>154.58362000000801</c:v>
                </c:pt>
                <c:pt idx="49652">
                  <c:v>154.584699514177</c:v>
                </c:pt>
                <c:pt idx="49653">
                  <c:v>154.58660484403001</c:v>
                </c:pt>
                <c:pt idx="49654">
                  <c:v>154.59381332429899</c:v>
                </c:pt>
                <c:pt idx="49655">
                  <c:v>154.600487184435</c:v>
                </c:pt>
                <c:pt idx="49656">
                  <c:v>154.60595165876001</c:v>
                </c:pt>
                <c:pt idx="49657">
                  <c:v>154.60915935598001</c:v>
                </c:pt>
                <c:pt idx="49658">
                  <c:v>154.61121985033</c:v>
                </c:pt>
                <c:pt idx="49659">
                  <c:v>154.611987456094</c:v>
                </c:pt>
                <c:pt idx="49660">
                  <c:v>154.61269683866101</c:v>
                </c:pt>
                <c:pt idx="49661">
                  <c:v>154.61139681591101</c:v>
                </c:pt>
                <c:pt idx="49662">
                  <c:v>154.61391455523</c:v>
                </c:pt>
                <c:pt idx="49663">
                  <c:v>154.619489999965</c:v>
                </c:pt>
                <c:pt idx="49664">
                  <c:v>154.62875409105601</c:v>
                </c:pt>
                <c:pt idx="49665">
                  <c:v>154.63843999994299</c:v>
                </c:pt>
                <c:pt idx="49666">
                  <c:v>154.64383019692099</c:v>
                </c:pt>
                <c:pt idx="49667">
                  <c:v>154.65099950614601</c:v>
                </c:pt>
                <c:pt idx="49668">
                  <c:v>154.65587149759401</c:v>
                </c:pt>
                <c:pt idx="49669">
                  <c:v>154.660889312644</c:v>
                </c:pt>
                <c:pt idx="49670">
                  <c:v>154.668224050091</c:v>
                </c:pt>
                <c:pt idx="49671">
                  <c:v>154.67027212240501</c:v>
                </c:pt>
                <c:pt idx="49672">
                  <c:v>154.666970278755</c:v>
                </c:pt>
                <c:pt idx="49673">
                  <c:v>154.66186593266499</c:v>
                </c:pt>
                <c:pt idx="49674">
                  <c:v>154.65743470020399</c:v>
                </c:pt>
                <c:pt idx="49675">
                  <c:v>154.64191675695099</c:v>
                </c:pt>
                <c:pt idx="49676">
                  <c:v>154.63038827632101</c:v>
                </c:pt>
                <c:pt idx="49677">
                  <c:v>154.626709999985</c:v>
                </c:pt>
                <c:pt idx="49678">
                  <c:v>154.62827183572</c:v>
                </c:pt>
                <c:pt idx="49679">
                  <c:v>154.63079818220001</c:v>
                </c:pt>
                <c:pt idx="49680">
                  <c:v>154.63227070243701</c:v>
                </c:pt>
                <c:pt idx="49681">
                  <c:v>154.62988179800499</c:v>
                </c:pt>
                <c:pt idx="49682">
                  <c:v>154.62339144556699</c:v>
                </c:pt>
                <c:pt idx="49683">
                  <c:v>154.619735667611</c:v>
                </c:pt>
                <c:pt idx="49684">
                  <c:v>154.619608911196</c:v>
                </c:pt>
                <c:pt idx="49685">
                  <c:v>154.61461129602401</c:v>
                </c:pt>
                <c:pt idx="49686">
                  <c:v>154.60275000003699</c:v>
                </c:pt>
                <c:pt idx="49687">
                  <c:v>154.593694503699</c:v>
                </c:pt>
                <c:pt idx="49688">
                  <c:v>154.58352080634299</c:v>
                </c:pt>
                <c:pt idx="49689">
                  <c:v>154.57161639772701</c:v>
                </c:pt>
                <c:pt idx="49690">
                  <c:v>154.551430205316</c:v>
                </c:pt>
                <c:pt idx="49691">
                  <c:v>154.534148030343</c:v>
                </c:pt>
                <c:pt idx="49692">
                  <c:v>154.52722158191199</c:v>
                </c:pt>
                <c:pt idx="49693">
                  <c:v>154.51829825976401</c:v>
                </c:pt>
                <c:pt idx="49694">
                  <c:v>154.51514736634101</c:v>
                </c:pt>
                <c:pt idx="49695">
                  <c:v>154.510160000025</c:v>
                </c:pt>
                <c:pt idx="49696">
                  <c:v>154.509040544318</c:v>
                </c:pt>
                <c:pt idx="49697">
                  <c:v>154.51124664394899</c:v>
                </c:pt>
                <c:pt idx="49698">
                  <c:v>154.50881983111901</c:v>
                </c:pt>
                <c:pt idx="49699">
                  <c:v>154.50057447562801</c:v>
                </c:pt>
                <c:pt idx="49700">
                  <c:v>154.49254650370801</c:v>
                </c:pt>
                <c:pt idx="49701">
                  <c:v>154.48682004390599</c:v>
                </c:pt>
                <c:pt idx="49702">
                  <c:v>154.48392000002499</c:v>
                </c:pt>
                <c:pt idx="49703">
                  <c:v>154.48287532010201</c:v>
                </c:pt>
                <c:pt idx="49704">
                  <c:v>154.47960682558801</c:v>
                </c:pt>
                <c:pt idx="49705">
                  <c:v>154.477834738588</c:v>
                </c:pt>
                <c:pt idx="49706">
                  <c:v>154.47317387625901</c:v>
                </c:pt>
                <c:pt idx="49707">
                  <c:v>154.46649471558999</c:v>
                </c:pt>
                <c:pt idx="49708">
                  <c:v>154.45422690037299</c:v>
                </c:pt>
                <c:pt idx="49709">
                  <c:v>154.44788999996399</c:v>
                </c:pt>
                <c:pt idx="49710">
                  <c:v>154.438480408565</c:v>
                </c:pt>
                <c:pt idx="49711">
                  <c:v>154.42917145825601</c:v>
                </c:pt>
                <c:pt idx="49712">
                  <c:v>154.41772525728601</c:v>
                </c:pt>
                <c:pt idx="49713">
                  <c:v>154.40842463150599</c:v>
                </c:pt>
                <c:pt idx="49714">
                  <c:v>154.405155538922</c:v>
                </c:pt>
                <c:pt idx="49715">
                  <c:v>154.404922301716</c:v>
                </c:pt>
                <c:pt idx="49716">
                  <c:v>154.40251223195801</c:v>
                </c:pt>
                <c:pt idx="49717">
                  <c:v>154.39671788852701</c:v>
                </c:pt>
                <c:pt idx="49718">
                  <c:v>154.39031234682801</c:v>
                </c:pt>
                <c:pt idx="49719">
                  <c:v>154.392081519247</c:v>
                </c:pt>
                <c:pt idx="49720">
                  <c:v>154.39666999999599</c:v>
                </c:pt>
                <c:pt idx="49721">
                  <c:v>154.396173092894</c:v>
                </c:pt>
                <c:pt idx="49722">
                  <c:v>154.39410665487901</c:v>
                </c:pt>
                <c:pt idx="49723">
                  <c:v>154.397156926826</c:v>
                </c:pt>
                <c:pt idx="49724">
                  <c:v>154.40782773442601</c:v>
                </c:pt>
                <c:pt idx="49725">
                  <c:v>154.41942442676299</c:v>
                </c:pt>
                <c:pt idx="49726">
                  <c:v>154.429362671935</c:v>
                </c:pt>
                <c:pt idx="49727">
                  <c:v>154.438466810459</c:v>
                </c:pt>
                <c:pt idx="49728">
                  <c:v>154.452757753589</c:v>
                </c:pt>
                <c:pt idx="49729">
                  <c:v>154.47238566778299</c:v>
                </c:pt>
                <c:pt idx="49730">
                  <c:v>154.485442856943</c:v>
                </c:pt>
                <c:pt idx="49731">
                  <c:v>154.499635629859</c:v>
                </c:pt>
                <c:pt idx="49732">
                  <c:v>154.510978550971</c:v>
                </c:pt>
                <c:pt idx="49733">
                  <c:v>154.51898000000199</c:v>
                </c:pt>
                <c:pt idx="49734">
                  <c:v>154.523458053897</c:v>
                </c:pt>
                <c:pt idx="49735">
                  <c:v>154.528792957848</c:v>
                </c:pt>
                <c:pt idx="49736">
                  <c:v>154.53577357798599</c:v>
                </c:pt>
                <c:pt idx="49737">
                  <c:v>154.542106160115</c:v>
                </c:pt>
                <c:pt idx="49738">
                  <c:v>154.54025442746499</c:v>
                </c:pt>
                <c:pt idx="49739">
                  <c:v>154.529542256036</c:v>
                </c:pt>
                <c:pt idx="49740">
                  <c:v>154.51700424836801</c:v>
                </c:pt>
                <c:pt idx="49741">
                  <c:v>154.503032532796</c:v>
                </c:pt>
                <c:pt idx="49742">
                  <c:v>154.493482919602</c:v>
                </c:pt>
                <c:pt idx="49743">
                  <c:v>154.49116828625199</c:v>
                </c:pt>
                <c:pt idx="49744">
                  <c:v>154.48601814896699</c:v>
                </c:pt>
                <c:pt idx="49745">
                  <c:v>154.47982518108299</c:v>
                </c:pt>
                <c:pt idx="49746">
                  <c:v>154.47971000005299</c:v>
                </c:pt>
                <c:pt idx="49747">
                  <c:v>154.482893934278</c:v>
                </c:pt>
                <c:pt idx="49748">
                  <c:v>154.482027312366</c:v>
                </c:pt>
                <c:pt idx="49749">
                  <c:v>154.48097560253899</c:v>
                </c:pt>
                <c:pt idx="49750">
                  <c:v>154.480402768489</c:v>
                </c:pt>
                <c:pt idx="49751">
                  <c:v>154.48034948832199</c:v>
                </c:pt>
                <c:pt idx="49752">
                  <c:v>154.481879661379</c:v>
                </c:pt>
                <c:pt idx="49753">
                  <c:v>154.48428927799199</c:v>
                </c:pt>
                <c:pt idx="49754">
                  <c:v>154.481793971624</c:v>
                </c:pt>
                <c:pt idx="49755">
                  <c:v>154.47956621609501</c:v>
                </c:pt>
                <c:pt idx="49756">
                  <c:v>154.479020193183</c:v>
                </c:pt>
                <c:pt idx="49757">
                  <c:v>154.46929786235199</c:v>
                </c:pt>
                <c:pt idx="49758">
                  <c:v>154.459259999956</c:v>
                </c:pt>
                <c:pt idx="49759">
                  <c:v>154.44965570775901</c:v>
                </c:pt>
                <c:pt idx="49760">
                  <c:v>154.440594878902</c:v>
                </c:pt>
                <c:pt idx="49761">
                  <c:v>154.43092897538301</c:v>
                </c:pt>
                <c:pt idx="49762">
                  <c:v>154.424480362606</c:v>
                </c:pt>
                <c:pt idx="49763">
                  <c:v>154.41829392806901</c:v>
                </c:pt>
                <c:pt idx="49764">
                  <c:v>154.40508443737701</c:v>
                </c:pt>
                <c:pt idx="49765">
                  <c:v>154.38980862459201</c:v>
                </c:pt>
                <c:pt idx="49766">
                  <c:v>154.38400877501999</c:v>
                </c:pt>
                <c:pt idx="49767">
                  <c:v>154.376318495714</c:v>
                </c:pt>
                <c:pt idx="49768">
                  <c:v>154.37186207656799</c:v>
                </c:pt>
                <c:pt idx="49769">
                  <c:v>154.36878470440899</c:v>
                </c:pt>
                <c:pt idx="49770">
                  <c:v>154.36218000000699</c:v>
                </c:pt>
                <c:pt idx="49771">
                  <c:v>154.35654512699099</c:v>
                </c:pt>
                <c:pt idx="49772">
                  <c:v>154.350567432155</c:v>
                </c:pt>
                <c:pt idx="49773">
                  <c:v>154.34574355380099</c:v>
                </c:pt>
                <c:pt idx="49774">
                  <c:v>154.34151138498001</c:v>
                </c:pt>
                <c:pt idx="49775">
                  <c:v>154.33728527338599</c:v>
                </c:pt>
                <c:pt idx="49776">
                  <c:v>154.33233340173999</c:v>
                </c:pt>
                <c:pt idx="49777">
                  <c:v>154.327267905393</c:v>
                </c:pt>
                <c:pt idx="49778">
                  <c:v>154.32771968031699</c:v>
                </c:pt>
                <c:pt idx="49779">
                  <c:v>154.335766672494</c:v>
                </c:pt>
                <c:pt idx="49780">
                  <c:v>154.34186824402499</c:v>
                </c:pt>
                <c:pt idx="49781">
                  <c:v>154.34620680237299</c:v>
                </c:pt>
                <c:pt idx="49782">
                  <c:v>154.34415957445799</c:v>
                </c:pt>
                <c:pt idx="49783">
                  <c:v>154.345049999965</c:v>
                </c:pt>
                <c:pt idx="49784">
                  <c:v>154.34704145737999</c:v>
                </c:pt>
                <c:pt idx="49785">
                  <c:v>154.357466296967</c:v>
                </c:pt>
                <c:pt idx="49786">
                  <c:v>154.37560224108199</c:v>
                </c:pt>
                <c:pt idx="49787">
                  <c:v>154.397284025635</c:v>
                </c:pt>
                <c:pt idx="49788">
                  <c:v>154.416919921898</c:v>
                </c:pt>
                <c:pt idx="49789">
                  <c:v>154.43126566390799</c:v>
                </c:pt>
                <c:pt idx="49790">
                  <c:v>154.443753846389</c:v>
                </c:pt>
                <c:pt idx="49791">
                  <c:v>154.45454805020299</c:v>
                </c:pt>
                <c:pt idx="49792">
                  <c:v>154.46179939424499</c:v>
                </c:pt>
                <c:pt idx="49793">
                  <c:v>154.46295164833899</c:v>
                </c:pt>
                <c:pt idx="49794">
                  <c:v>154.46454000003399</c:v>
                </c:pt>
                <c:pt idx="49795">
                  <c:v>154.469330000019</c:v>
                </c:pt>
                <c:pt idx="49796">
                  <c:v>154.46808644510199</c:v>
                </c:pt>
                <c:pt idx="49797">
                  <c:v>154.46383568483299</c:v>
                </c:pt>
                <c:pt idx="49798">
                  <c:v>154.453401583269</c:v>
                </c:pt>
                <c:pt idx="49799">
                  <c:v>154.43927710472099</c:v>
                </c:pt>
                <c:pt idx="49800">
                  <c:v>154.42869554066499</c:v>
                </c:pt>
                <c:pt idx="49801">
                  <c:v>154.42061477544701</c:v>
                </c:pt>
                <c:pt idx="49802">
                  <c:v>154.412271195898</c:v>
                </c:pt>
                <c:pt idx="49803">
                  <c:v>154.40930583965101</c:v>
                </c:pt>
                <c:pt idx="49804">
                  <c:v>154.41106000000599</c:v>
                </c:pt>
                <c:pt idx="49805">
                  <c:v>154.41267527007</c:v>
                </c:pt>
                <c:pt idx="49806">
                  <c:v>154.417615177089</c:v>
                </c:pt>
                <c:pt idx="49807">
                  <c:v>154.422854856264</c:v>
                </c:pt>
                <c:pt idx="49808">
                  <c:v>154.425273165097</c:v>
                </c:pt>
                <c:pt idx="49809">
                  <c:v>154.42836883848099</c:v>
                </c:pt>
                <c:pt idx="49810">
                  <c:v>154.43192999997299</c:v>
                </c:pt>
                <c:pt idx="49811">
                  <c:v>154.43548317789899</c:v>
                </c:pt>
                <c:pt idx="49812">
                  <c:v>154.444469999988</c:v>
                </c:pt>
                <c:pt idx="49813">
                  <c:v>154.44553513693899</c:v>
                </c:pt>
                <c:pt idx="49814">
                  <c:v>154.45204252666201</c:v>
                </c:pt>
                <c:pt idx="49815">
                  <c:v>154.454597386807</c:v>
                </c:pt>
                <c:pt idx="49816">
                  <c:v>154.46021999997899</c:v>
                </c:pt>
                <c:pt idx="49817">
                  <c:v>154.46728698090101</c:v>
                </c:pt>
                <c:pt idx="49818">
                  <c:v>154.469708499712</c:v>
                </c:pt>
                <c:pt idx="49819">
                  <c:v>154.47182223151799</c:v>
                </c:pt>
                <c:pt idx="49820">
                  <c:v>154.47308714139999</c:v>
                </c:pt>
                <c:pt idx="49821">
                  <c:v>154.47059840523099</c:v>
                </c:pt>
                <c:pt idx="49822">
                  <c:v>154.46453378814201</c:v>
                </c:pt>
                <c:pt idx="49823">
                  <c:v>154.45638931423201</c:v>
                </c:pt>
                <c:pt idx="49824">
                  <c:v>154.45991970326699</c:v>
                </c:pt>
                <c:pt idx="49825">
                  <c:v>154.47118533147801</c:v>
                </c:pt>
                <c:pt idx="49826">
                  <c:v>154.49414698779299</c:v>
                </c:pt>
                <c:pt idx="49827">
                  <c:v>154.50861999998099</c:v>
                </c:pt>
                <c:pt idx="49828">
                  <c:v>154.52249664969801</c:v>
                </c:pt>
                <c:pt idx="49829">
                  <c:v>154.535541841244</c:v>
                </c:pt>
                <c:pt idx="49830">
                  <c:v>154.55299660025099</c:v>
                </c:pt>
                <c:pt idx="49831">
                  <c:v>154.57156836373201</c:v>
                </c:pt>
                <c:pt idx="49832">
                  <c:v>154.59175862618901</c:v>
                </c:pt>
                <c:pt idx="49833">
                  <c:v>154.610163519168</c:v>
                </c:pt>
                <c:pt idx="49834">
                  <c:v>154.62547709675599</c:v>
                </c:pt>
                <c:pt idx="49835">
                  <c:v>154.63508662833999</c:v>
                </c:pt>
                <c:pt idx="49836">
                  <c:v>154.63765559441001</c:v>
                </c:pt>
                <c:pt idx="49837">
                  <c:v>154.63764032206299</c:v>
                </c:pt>
                <c:pt idx="49838">
                  <c:v>154.63188632163099</c:v>
                </c:pt>
                <c:pt idx="49839">
                  <c:v>154.622640171521</c:v>
                </c:pt>
                <c:pt idx="49840">
                  <c:v>154.616530000029</c:v>
                </c:pt>
                <c:pt idx="49841">
                  <c:v>154.61198008532</c:v>
                </c:pt>
                <c:pt idx="49842">
                  <c:v>154.602697445817</c:v>
                </c:pt>
                <c:pt idx="49843">
                  <c:v>154.594492561561</c:v>
                </c:pt>
                <c:pt idx="49844">
                  <c:v>154.590389573088</c:v>
                </c:pt>
                <c:pt idx="49845">
                  <c:v>154.58990557013101</c:v>
                </c:pt>
                <c:pt idx="49846">
                  <c:v>154.59443392151701</c:v>
                </c:pt>
                <c:pt idx="49847">
                  <c:v>154.60767453428201</c:v>
                </c:pt>
                <c:pt idx="49848">
                  <c:v>154.62442203169601</c:v>
                </c:pt>
                <c:pt idx="49849">
                  <c:v>154.64694697239801</c:v>
                </c:pt>
                <c:pt idx="49850">
                  <c:v>154.66959040314299</c:v>
                </c:pt>
                <c:pt idx="49851">
                  <c:v>154.68923862476001</c:v>
                </c:pt>
                <c:pt idx="49852">
                  <c:v>154.698246218447</c:v>
                </c:pt>
                <c:pt idx="49853">
                  <c:v>154.70716889901399</c:v>
                </c:pt>
                <c:pt idx="49854">
                  <c:v>154.72295000001</c:v>
                </c:pt>
                <c:pt idx="49855">
                  <c:v>154.737235770745</c:v>
                </c:pt>
                <c:pt idx="49856">
                  <c:v>154.746219542555</c:v>
                </c:pt>
                <c:pt idx="49857">
                  <c:v>154.755619090968</c:v>
                </c:pt>
                <c:pt idx="49858">
                  <c:v>154.76620942257699</c:v>
                </c:pt>
                <c:pt idx="49859">
                  <c:v>154.77366707011399</c:v>
                </c:pt>
                <c:pt idx="49860">
                  <c:v>154.77642241163099</c:v>
                </c:pt>
                <c:pt idx="49861">
                  <c:v>154.774080506498</c:v>
                </c:pt>
                <c:pt idx="49862">
                  <c:v>154.765115369195</c:v>
                </c:pt>
                <c:pt idx="49863">
                  <c:v>154.75660712231999</c:v>
                </c:pt>
                <c:pt idx="49864">
                  <c:v>154.74960000001201</c:v>
                </c:pt>
                <c:pt idx="49865">
                  <c:v>154.73968494336501</c:v>
                </c:pt>
                <c:pt idx="49866">
                  <c:v>154.72972530334499</c:v>
                </c:pt>
                <c:pt idx="49867">
                  <c:v>154.720138810874</c:v>
                </c:pt>
                <c:pt idx="49868">
                  <c:v>154.708546780342</c:v>
                </c:pt>
                <c:pt idx="49869">
                  <c:v>154.69509987219399</c:v>
                </c:pt>
                <c:pt idx="49870">
                  <c:v>154.67959993704</c:v>
                </c:pt>
                <c:pt idx="49871">
                  <c:v>154.660483634966</c:v>
                </c:pt>
                <c:pt idx="49872">
                  <c:v>154.639645520508</c:v>
                </c:pt>
                <c:pt idx="49873">
                  <c:v>154.61712136780699</c:v>
                </c:pt>
                <c:pt idx="49874">
                  <c:v>154.602671502269</c:v>
                </c:pt>
                <c:pt idx="49875">
                  <c:v>154.58513000001901</c:v>
                </c:pt>
                <c:pt idx="49876">
                  <c:v>154.56288870193899</c:v>
                </c:pt>
                <c:pt idx="49877">
                  <c:v>154.54306819841</c:v>
                </c:pt>
                <c:pt idx="49878">
                  <c:v>154.53140597541801</c:v>
                </c:pt>
                <c:pt idx="49879">
                  <c:v>154.52297114614501</c:v>
                </c:pt>
                <c:pt idx="49880">
                  <c:v>154.51601133972201</c:v>
                </c:pt>
                <c:pt idx="49881">
                  <c:v>154.51048038319499</c:v>
                </c:pt>
                <c:pt idx="49882">
                  <c:v>154.505076393217</c:v>
                </c:pt>
                <c:pt idx="49883">
                  <c:v>154.49684707973</c:v>
                </c:pt>
                <c:pt idx="49884">
                  <c:v>154.48675079910501</c:v>
                </c:pt>
                <c:pt idx="49885">
                  <c:v>154.477329594715</c:v>
                </c:pt>
                <c:pt idx="49886">
                  <c:v>154.46855271704899</c:v>
                </c:pt>
                <c:pt idx="49887">
                  <c:v>154.46433664252999</c:v>
                </c:pt>
                <c:pt idx="49888">
                  <c:v>154.46567707226501</c:v>
                </c:pt>
                <c:pt idx="49889">
                  <c:v>154.46264373965801</c:v>
                </c:pt>
                <c:pt idx="49890">
                  <c:v>154.456415914296</c:v>
                </c:pt>
                <c:pt idx="49891">
                  <c:v>154.444689999996</c:v>
                </c:pt>
                <c:pt idx="49892">
                  <c:v>154.436557259441</c:v>
                </c:pt>
                <c:pt idx="49893">
                  <c:v>154.431810284943</c:v>
                </c:pt>
                <c:pt idx="49894">
                  <c:v>154.43437840277801</c:v>
                </c:pt>
                <c:pt idx="49895">
                  <c:v>154.44201539045301</c:v>
                </c:pt>
                <c:pt idx="49896">
                  <c:v>154.45149973852699</c:v>
                </c:pt>
                <c:pt idx="49897">
                  <c:v>154.463381674391</c:v>
                </c:pt>
                <c:pt idx="49898">
                  <c:v>154.48171504653899</c:v>
                </c:pt>
                <c:pt idx="49899">
                  <c:v>154.50787362217099</c:v>
                </c:pt>
                <c:pt idx="49900">
                  <c:v>154.525371817939</c:v>
                </c:pt>
                <c:pt idx="49901">
                  <c:v>154.53409502027301</c:v>
                </c:pt>
                <c:pt idx="49902">
                  <c:v>154.543242435362</c:v>
                </c:pt>
                <c:pt idx="49903">
                  <c:v>154.555450000023</c:v>
                </c:pt>
                <c:pt idx="49904">
                  <c:v>154.566014552442</c:v>
                </c:pt>
                <c:pt idx="49905">
                  <c:v>154.57675811859301</c:v>
                </c:pt>
                <c:pt idx="49906">
                  <c:v>154.58604730238801</c:v>
                </c:pt>
                <c:pt idx="49907">
                  <c:v>154.592762900471</c:v>
                </c:pt>
                <c:pt idx="49908">
                  <c:v>154.59740443774899</c:v>
                </c:pt>
                <c:pt idx="49909">
                  <c:v>154.60062327909699</c:v>
                </c:pt>
                <c:pt idx="49910">
                  <c:v>154.600876661017</c:v>
                </c:pt>
                <c:pt idx="49911">
                  <c:v>154.598235815398</c:v>
                </c:pt>
                <c:pt idx="49912">
                  <c:v>154.59374952456699</c:v>
                </c:pt>
                <c:pt idx="49913">
                  <c:v>154.59297000006401</c:v>
                </c:pt>
                <c:pt idx="49914">
                  <c:v>154.59628000000799</c:v>
                </c:pt>
                <c:pt idx="49915">
                  <c:v>154.59628000001101</c:v>
                </c:pt>
                <c:pt idx="49916">
                  <c:v>154.59517105383199</c:v>
                </c:pt>
                <c:pt idx="49917">
                  <c:v>154.59342591332</c:v>
                </c:pt>
                <c:pt idx="49918">
                  <c:v>154.593034655964</c:v>
                </c:pt>
                <c:pt idx="49919">
                  <c:v>154.594782560563</c:v>
                </c:pt>
                <c:pt idx="49920">
                  <c:v>154.59478896654801</c:v>
                </c:pt>
                <c:pt idx="49921">
                  <c:v>154.58547644295999</c:v>
                </c:pt>
                <c:pt idx="49922">
                  <c:v>154.56600372899399</c:v>
                </c:pt>
                <c:pt idx="49923">
                  <c:v>154.55780000002801</c:v>
                </c:pt>
                <c:pt idx="49924">
                  <c:v>154.557599323799</c:v>
                </c:pt>
                <c:pt idx="49925">
                  <c:v>154.55628426420199</c:v>
                </c:pt>
                <c:pt idx="49926">
                  <c:v>154.554342061624</c:v>
                </c:pt>
                <c:pt idx="49927">
                  <c:v>154.552139608939</c:v>
                </c:pt>
                <c:pt idx="49928">
                  <c:v>154.55130865837</c:v>
                </c:pt>
                <c:pt idx="49929">
                  <c:v>154.550362195715</c:v>
                </c:pt>
                <c:pt idx="49930">
                  <c:v>154.54615843189299</c:v>
                </c:pt>
                <c:pt idx="49931">
                  <c:v>154.54144259904899</c:v>
                </c:pt>
                <c:pt idx="49932">
                  <c:v>154.54075614339001</c:v>
                </c:pt>
                <c:pt idx="49933">
                  <c:v>154.53828439044699</c:v>
                </c:pt>
                <c:pt idx="49934">
                  <c:v>154.53258629479001</c:v>
                </c:pt>
                <c:pt idx="49935">
                  <c:v>154.528239999947</c:v>
                </c:pt>
                <c:pt idx="49936">
                  <c:v>154.51989999999299</c:v>
                </c:pt>
                <c:pt idx="49937">
                  <c:v>154.51776356101701</c:v>
                </c:pt>
                <c:pt idx="49938">
                  <c:v>154.515522329584</c:v>
                </c:pt>
                <c:pt idx="49939">
                  <c:v>154.51130992404501</c:v>
                </c:pt>
                <c:pt idx="49940">
                  <c:v>154.506292188743</c:v>
                </c:pt>
                <c:pt idx="49941">
                  <c:v>154.50503388293299</c:v>
                </c:pt>
                <c:pt idx="49942">
                  <c:v>154.505802999304</c:v>
                </c:pt>
                <c:pt idx="49943">
                  <c:v>154.50331892516101</c:v>
                </c:pt>
                <c:pt idx="49944">
                  <c:v>154.50410692060399</c:v>
                </c:pt>
                <c:pt idx="49945">
                  <c:v>154.51073758754001</c:v>
                </c:pt>
                <c:pt idx="49946">
                  <c:v>154.512707365777</c:v>
                </c:pt>
                <c:pt idx="49947">
                  <c:v>154.51392999994701</c:v>
                </c:pt>
                <c:pt idx="49948">
                  <c:v>154.510401307481</c:v>
                </c:pt>
                <c:pt idx="49949">
                  <c:v>154.503919964229</c:v>
                </c:pt>
                <c:pt idx="49950">
                  <c:v>154.499007176699</c:v>
                </c:pt>
                <c:pt idx="49951">
                  <c:v>154.500260620197</c:v>
                </c:pt>
                <c:pt idx="49952">
                  <c:v>154.50574786681099</c:v>
                </c:pt>
                <c:pt idx="49953">
                  <c:v>154.507328397381</c:v>
                </c:pt>
                <c:pt idx="49954">
                  <c:v>154.50263863592701</c:v>
                </c:pt>
                <c:pt idx="49955">
                  <c:v>154.498469229623</c:v>
                </c:pt>
                <c:pt idx="49956">
                  <c:v>154.48710626267001</c:v>
                </c:pt>
                <c:pt idx="49957">
                  <c:v>154.478120000052</c:v>
                </c:pt>
                <c:pt idx="49958">
                  <c:v>154.47349536590301</c:v>
                </c:pt>
                <c:pt idx="49959">
                  <c:v>154.47009133949899</c:v>
                </c:pt>
                <c:pt idx="49960">
                  <c:v>154.465688903456</c:v>
                </c:pt>
                <c:pt idx="49961">
                  <c:v>154.45804787722199</c:v>
                </c:pt>
                <c:pt idx="49962">
                  <c:v>154.449705125012</c:v>
                </c:pt>
                <c:pt idx="49963">
                  <c:v>154.444854144868</c:v>
                </c:pt>
                <c:pt idx="49964">
                  <c:v>154.43979139916999</c:v>
                </c:pt>
                <c:pt idx="49965">
                  <c:v>154.43022307506499</c:v>
                </c:pt>
                <c:pt idx="49966">
                  <c:v>154.42962573472701</c:v>
                </c:pt>
                <c:pt idx="49967">
                  <c:v>154.43521696350999</c:v>
                </c:pt>
                <c:pt idx="49968">
                  <c:v>154.44597414237401</c:v>
                </c:pt>
                <c:pt idx="49969">
                  <c:v>154.450269999955</c:v>
                </c:pt>
                <c:pt idx="49970">
                  <c:v>154.45028535842999</c:v>
                </c:pt>
                <c:pt idx="49971">
                  <c:v>154.45191993773</c:v>
                </c:pt>
                <c:pt idx="49972">
                  <c:v>154.45255133930999</c:v>
                </c:pt>
                <c:pt idx="49973">
                  <c:v>154.45235949814401</c:v>
                </c:pt>
                <c:pt idx="49974">
                  <c:v>154.457994137085</c:v>
                </c:pt>
                <c:pt idx="49975">
                  <c:v>154.46558589438899</c:v>
                </c:pt>
                <c:pt idx="49976">
                  <c:v>154.46777217124199</c:v>
                </c:pt>
                <c:pt idx="49977">
                  <c:v>154.46382276033401</c:v>
                </c:pt>
                <c:pt idx="49978">
                  <c:v>154.459719999995</c:v>
                </c:pt>
                <c:pt idx="49979">
                  <c:v>154.44914921346</c:v>
                </c:pt>
                <c:pt idx="49980">
                  <c:v>154.43645692026701</c:v>
                </c:pt>
                <c:pt idx="49981">
                  <c:v>154.427242280602</c:v>
                </c:pt>
                <c:pt idx="49982">
                  <c:v>154.42056537764299</c:v>
                </c:pt>
                <c:pt idx="49983">
                  <c:v>154.41848771620201</c:v>
                </c:pt>
                <c:pt idx="49984">
                  <c:v>154.419014253238</c:v>
                </c:pt>
                <c:pt idx="49985">
                  <c:v>154.41982690173501</c:v>
                </c:pt>
                <c:pt idx="49986">
                  <c:v>154.42670365837199</c:v>
                </c:pt>
                <c:pt idx="49987">
                  <c:v>154.43787342069999</c:v>
                </c:pt>
                <c:pt idx="49988">
                  <c:v>154.44913631404799</c:v>
                </c:pt>
                <c:pt idx="49989">
                  <c:v>154.466609048664</c:v>
                </c:pt>
                <c:pt idx="49990">
                  <c:v>154.48787187581701</c:v>
                </c:pt>
                <c:pt idx="49991">
                  <c:v>154.50852636087501</c:v>
                </c:pt>
                <c:pt idx="49992">
                  <c:v>154.52897999995699</c:v>
                </c:pt>
                <c:pt idx="49993">
                  <c:v>154.54201740438199</c:v>
                </c:pt>
                <c:pt idx="49994">
                  <c:v>154.558647055649</c:v>
                </c:pt>
                <c:pt idx="49995">
                  <c:v>154.57649144629201</c:v>
                </c:pt>
                <c:pt idx="49996">
                  <c:v>154.58764774597799</c:v>
                </c:pt>
                <c:pt idx="49997">
                  <c:v>154.59597271977901</c:v>
                </c:pt>
                <c:pt idx="49998">
                  <c:v>154.60619429248601</c:v>
                </c:pt>
                <c:pt idx="49999">
                  <c:v>154.61270852483199</c:v>
                </c:pt>
                <c:pt idx="50000">
                  <c:v>154.61604540459399</c:v>
                </c:pt>
                <c:pt idx="50001">
                  <c:v>154.616217728702</c:v>
                </c:pt>
                <c:pt idx="50002">
                  <c:v>154.609310795391</c:v>
                </c:pt>
                <c:pt idx="50003">
                  <c:v>154.60790816277799</c:v>
                </c:pt>
                <c:pt idx="50004">
                  <c:v>154.60576379198</c:v>
                </c:pt>
                <c:pt idx="50005">
                  <c:v>154.606266907612</c:v>
                </c:pt>
                <c:pt idx="50006">
                  <c:v>154.609545504766</c:v>
                </c:pt>
                <c:pt idx="50007">
                  <c:v>154.61334664132301</c:v>
                </c:pt>
                <c:pt idx="50008">
                  <c:v>154.61913496556201</c:v>
                </c:pt>
                <c:pt idx="50009">
                  <c:v>154.62132872211899</c:v>
                </c:pt>
                <c:pt idx="50010">
                  <c:v>154.62036656938699</c:v>
                </c:pt>
                <c:pt idx="50011">
                  <c:v>154.61890130382699</c:v>
                </c:pt>
                <c:pt idx="50012">
                  <c:v>154.618018627293</c:v>
                </c:pt>
                <c:pt idx="50013">
                  <c:v>154.61107000005299</c:v>
                </c:pt>
                <c:pt idx="50014">
                  <c:v>154.60466648352099</c:v>
                </c:pt>
                <c:pt idx="50015">
                  <c:v>154.595262284874</c:v>
                </c:pt>
                <c:pt idx="50016">
                  <c:v>154.58489515927499</c:v>
                </c:pt>
                <c:pt idx="50017">
                  <c:v>154.57730576659799</c:v>
                </c:pt>
                <c:pt idx="50018">
                  <c:v>154.57546956156901</c:v>
                </c:pt>
                <c:pt idx="50019">
                  <c:v>154.57786659109499</c:v>
                </c:pt>
                <c:pt idx="50020">
                  <c:v>154.583265686853</c:v>
                </c:pt>
                <c:pt idx="50021">
                  <c:v>154.585969999946</c:v>
                </c:pt>
                <c:pt idx="50022">
                  <c:v>154.58779884535801</c:v>
                </c:pt>
                <c:pt idx="50023">
                  <c:v>154.594875309087</c:v>
                </c:pt>
                <c:pt idx="50024">
                  <c:v>154.60187717254101</c:v>
                </c:pt>
                <c:pt idx="50025">
                  <c:v>154.603675247323</c:v>
                </c:pt>
                <c:pt idx="50026">
                  <c:v>154.59636000001399</c:v>
                </c:pt>
                <c:pt idx="50027">
                  <c:v>154.59143716587101</c:v>
                </c:pt>
                <c:pt idx="50028">
                  <c:v>154.588044143145</c:v>
                </c:pt>
                <c:pt idx="50029">
                  <c:v>154.58752250809101</c:v>
                </c:pt>
                <c:pt idx="50030">
                  <c:v>154.586980579525</c:v>
                </c:pt>
                <c:pt idx="50031">
                  <c:v>154.582466505833</c:v>
                </c:pt>
                <c:pt idx="50032">
                  <c:v>154.57380199314801</c:v>
                </c:pt>
                <c:pt idx="50033">
                  <c:v>154.56940434124201</c:v>
                </c:pt>
                <c:pt idx="50034">
                  <c:v>154.565558652422</c:v>
                </c:pt>
                <c:pt idx="50035">
                  <c:v>154.55998945587501</c:v>
                </c:pt>
                <c:pt idx="50036">
                  <c:v>154.55534247844699</c:v>
                </c:pt>
                <c:pt idx="50037">
                  <c:v>154.54753000005101</c:v>
                </c:pt>
                <c:pt idx="50038">
                  <c:v>154.540686418961</c:v>
                </c:pt>
                <c:pt idx="50039">
                  <c:v>154.529712028799</c:v>
                </c:pt>
                <c:pt idx="50040">
                  <c:v>154.51729864970301</c:v>
                </c:pt>
                <c:pt idx="50041">
                  <c:v>154.50491037556699</c:v>
                </c:pt>
                <c:pt idx="50042">
                  <c:v>154.494681976496</c:v>
                </c:pt>
                <c:pt idx="50043">
                  <c:v>154.48390053881499</c:v>
                </c:pt>
                <c:pt idx="50044">
                  <c:v>154.470883617526</c:v>
                </c:pt>
                <c:pt idx="50045">
                  <c:v>154.459117220726</c:v>
                </c:pt>
                <c:pt idx="50046">
                  <c:v>154.45004780980199</c:v>
                </c:pt>
                <c:pt idx="50047">
                  <c:v>154.444013884328</c:v>
                </c:pt>
                <c:pt idx="50048">
                  <c:v>154.440990000022</c:v>
                </c:pt>
                <c:pt idx="50049">
                  <c:v>154.43343537152199</c:v>
                </c:pt>
                <c:pt idx="50050">
                  <c:v>154.430473320321</c:v>
                </c:pt>
                <c:pt idx="50051">
                  <c:v>154.43302942267499</c:v>
                </c:pt>
                <c:pt idx="50052">
                  <c:v>154.44405654583599</c:v>
                </c:pt>
                <c:pt idx="50053">
                  <c:v>154.44653737454399</c:v>
                </c:pt>
                <c:pt idx="50054">
                  <c:v>154.44790434922001</c:v>
                </c:pt>
                <c:pt idx="50055">
                  <c:v>154.45155734719199</c:v>
                </c:pt>
                <c:pt idx="50056">
                  <c:v>154.45824873896601</c:v>
                </c:pt>
                <c:pt idx="50057">
                  <c:v>154.465786458509</c:v>
                </c:pt>
                <c:pt idx="50058">
                  <c:v>154.47471676483599</c:v>
                </c:pt>
                <c:pt idx="50059">
                  <c:v>154.493010000016</c:v>
                </c:pt>
                <c:pt idx="50060">
                  <c:v>154.504058189847</c:v>
                </c:pt>
                <c:pt idx="50061">
                  <c:v>154.50793890048701</c:v>
                </c:pt>
                <c:pt idx="50062">
                  <c:v>154.50187460785901</c:v>
                </c:pt>
                <c:pt idx="50063">
                  <c:v>154.488374777644</c:v>
                </c:pt>
                <c:pt idx="50064">
                  <c:v>154.47203786868101</c:v>
                </c:pt>
                <c:pt idx="50065">
                  <c:v>154.45502476379099</c:v>
                </c:pt>
                <c:pt idx="50066">
                  <c:v>154.43977228947099</c:v>
                </c:pt>
                <c:pt idx="50067">
                  <c:v>154.42888746247999</c:v>
                </c:pt>
                <c:pt idx="50068">
                  <c:v>154.423159999978</c:v>
                </c:pt>
                <c:pt idx="50069">
                  <c:v>154.41920337861899</c:v>
                </c:pt>
                <c:pt idx="50070">
                  <c:v>154.41176362744901</c:v>
                </c:pt>
                <c:pt idx="50071">
                  <c:v>154.404243428477</c:v>
                </c:pt>
                <c:pt idx="50072">
                  <c:v>154.39564199709699</c:v>
                </c:pt>
                <c:pt idx="50073">
                  <c:v>154.38935220690999</c:v>
                </c:pt>
                <c:pt idx="50074">
                  <c:v>154.38634363775901</c:v>
                </c:pt>
                <c:pt idx="50075">
                  <c:v>154.383610719968</c:v>
                </c:pt>
                <c:pt idx="50076">
                  <c:v>154.37679045615801</c:v>
                </c:pt>
                <c:pt idx="50077">
                  <c:v>154.36565672623499</c:v>
                </c:pt>
                <c:pt idx="50078">
                  <c:v>154.36127345173099</c:v>
                </c:pt>
                <c:pt idx="50079">
                  <c:v>154.35916955594101</c:v>
                </c:pt>
                <c:pt idx="50080">
                  <c:v>154.36524999999699</c:v>
                </c:pt>
                <c:pt idx="50081">
                  <c:v>154.377255413874</c:v>
                </c:pt>
                <c:pt idx="50082">
                  <c:v>154.39001710921701</c:v>
                </c:pt>
                <c:pt idx="50083">
                  <c:v>154.3994009104</c:v>
                </c:pt>
                <c:pt idx="50084">
                  <c:v>154.40702705708799</c:v>
                </c:pt>
                <c:pt idx="50085">
                  <c:v>154.417465915663</c:v>
                </c:pt>
                <c:pt idx="50086">
                  <c:v>154.42859622866101</c:v>
                </c:pt>
                <c:pt idx="50087">
                  <c:v>154.43966683342899</c:v>
                </c:pt>
                <c:pt idx="50088">
                  <c:v>154.449793163431</c:v>
                </c:pt>
                <c:pt idx="50089">
                  <c:v>154.45650835856901</c:v>
                </c:pt>
                <c:pt idx="50090">
                  <c:v>154.45582542509899</c:v>
                </c:pt>
                <c:pt idx="50091">
                  <c:v>154.44927281765399</c:v>
                </c:pt>
                <c:pt idx="50092">
                  <c:v>154.445301247647</c:v>
                </c:pt>
                <c:pt idx="50093">
                  <c:v>154.44537000001</c:v>
                </c:pt>
                <c:pt idx="50094">
                  <c:v>154.44587781866301</c:v>
                </c:pt>
                <c:pt idx="50095">
                  <c:v>154.44521599181999</c:v>
                </c:pt>
                <c:pt idx="50096">
                  <c:v>154.438459417324</c:v>
                </c:pt>
                <c:pt idx="50097">
                  <c:v>154.4294911538</c:v>
                </c:pt>
                <c:pt idx="50098">
                  <c:v>154.42306658291</c:v>
                </c:pt>
                <c:pt idx="50099">
                  <c:v>154.418892811159</c:v>
                </c:pt>
                <c:pt idx="50100">
                  <c:v>154.409724362102</c:v>
                </c:pt>
                <c:pt idx="50101">
                  <c:v>154.394259679003</c:v>
                </c:pt>
                <c:pt idx="50102">
                  <c:v>154.37882677846599</c:v>
                </c:pt>
                <c:pt idx="50103">
                  <c:v>154.36711106547901</c:v>
                </c:pt>
                <c:pt idx="50104">
                  <c:v>154.36312999996599</c:v>
                </c:pt>
                <c:pt idx="50105">
                  <c:v>154.36555598585099</c:v>
                </c:pt>
                <c:pt idx="50106">
                  <c:v>154.36802972650401</c:v>
                </c:pt>
                <c:pt idx="50107">
                  <c:v>154.373003928938</c:v>
                </c:pt>
                <c:pt idx="50108">
                  <c:v>154.38166514731</c:v>
                </c:pt>
                <c:pt idx="50109">
                  <c:v>154.39085884759999</c:v>
                </c:pt>
                <c:pt idx="50110">
                  <c:v>154.40219415611199</c:v>
                </c:pt>
                <c:pt idx="50111">
                  <c:v>154.41434466306501</c:v>
                </c:pt>
                <c:pt idx="50112">
                  <c:v>154.42749149119001</c:v>
                </c:pt>
                <c:pt idx="50113">
                  <c:v>154.43926123875499</c:v>
                </c:pt>
                <c:pt idx="50114">
                  <c:v>154.442343659144</c:v>
                </c:pt>
                <c:pt idx="50115">
                  <c:v>154.44464667698699</c:v>
                </c:pt>
                <c:pt idx="50116">
                  <c:v>154.44751000001301</c:v>
                </c:pt>
                <c:pt idx="50117">
                  <c:v>154.44501653212799</c:v>
                </c:pt>
                <c:pt idx="50118">
                  <c:v>154.44107399844299</c:v>
                </c:pt>
                <c:pt idx="50119">
                  <c:v>154.43506873027101</c:v>
                </c:pt>
                <c:pt idx="50120">
                  <c:v>154.42889578263501</c:v>
                </c:pt>
                <c:pt idx="50121">
                  <c:v>154.42750314846299</c:v>
                </c:pt>
                <c:pt idx="50122">
                  <c:v>154.43132988419899</c:v>
                </c:pt>
                <c:pt idx="50123">
                  <c:v>154.437625405256</c:v>
                </c:pt>
                <c:pt idx="50124">
                  <c:v>154.451133238437</c:v>
                </c:pt>
                <c:pt idx="50125">
                  <c:v>154.46100018488301</c:v>
                </c:pt>
                <c:pt idx="50126">
                  <c:v>154.473482628874</c:v>
                </c:pt>
                <c:pt idx="50127">
                  <c:v>154.486375583674</c:v>
                </c:pt>
                <c:pt idx="50128">
                  <c:v>154.48757999996801</c:v>
                </c:pt>
                <c:pt idx="50129">
                  <c:v>154.49309632627501</c:v>
                </c:pt>
                <c:pt idx="50130">
                  <c:v>154.50227795902001</c:v>
                </c:pt>
                <c:pt idx="50131">
                  <c:v>154.50834639166101</c:v>
                </c:pt>
                <c:pt idx="50132">
                  <c:v>154.50786413396401</c:v>
                </c:pt>
                <c:pt idx="50133">
                  <c:v>154.50341773888101</c:v>
                </c:pt>
                <c:pt idx="50134">
                  <c:v>154.50282089795701</c:v>
                </c:pt>
                <c:pt idx="50135">
                  <c:v>154.50009960905101</c:v>
                </c:pt>
                <c:pt idx="50136">
                  <c:v>154.49096999999401</c:v>
                </c:pt>
                <c:pt idx="50137">
                  <c:v>154.48265263172701</c:v>
                </c:pt>
                <c:pt idx="50138">
                  <c:v>154.47306165972</c:v>
                </c:pt>
                <c:pt idx="50139">
                  <c:v>154.46172032429601</c:v>
                </c:pt>
                <c:pt idx="50140">
                  <c:v>154.45123582290799</c:v>
                </c:pt>
                <c:pt idx="50141">
                  <c:v>154.44300175348201</c:v>
                </c:pt>
                <c:pt idx="50142">
                  <c:v>154.43741376898799</c:v>
                </c:pt>
                <c:pt idx="50143">
                  <c:v>154.43649909484901</c:v>
                </c:pt>
                <c:pt idx="50144">
                  <c:v>154.43833685273501</c:v>
                </c:pt>
                <c:pt idx="50145">
                  <c:v>154.44020023547199</c:v>
                </c:pt>
                <c:pt idx="50146">
                  <c:v>154.44359924747701</c:v>
                </c:pt>
                <c:pt idx="50147">
                  <c:v>154.446410000014</c:v>
                </c:pt>
                <c:pt idx="50148">
                  <c:v>154.454070073167</c:v>
                </c:pt>
                <c:pt idx="50149">
                  <c:v>154.47333790783199</c:v>
                </c:pt>
                <c:pt idx="50150">
                  <c:v>154.493887632861</c:v>
                </c:pt>
                <c:pt idx="50151">
                  <c:v>154.50920203437201</c:v>
                </c:pt>
                <c:pt idx="50152">
                  <c:v>154.522577685047</c:v>
                </c:pt>
                <c:pt idx="50153">
                  <c:v>154.53296969473399</c:v>
                </c:pt>
                <c:pt idx="50154">
                  <c:v>154.53992294117299</c:v>
                </c:pt>
                <c:pt idx="50155">
                  <c:v>154.54837393828899</c:v>
                </c:pt>
                <c:pt idx="50156">
                  <c:v>154.55883181234</c:v>
                </c:pt>
                <c:pt idx="50157">
                  <c:v>154.57434680149299</c:v>
                </c:pt>
                <c:pt idx="50158">
                  <c:v>154.58630418510299</c:v>
                </c:pt>
                <c:pt idx="50159">
                  <c:v>154.59365766326701</c:v>
                </c:pt>
                <c:pt idx="50160">
                  <c:v>154.604422693</c:v>
                </c:pt>
                <c:pt idx="50161">
                  <c:v>154.617309999969</c:v>
                </c:pt>
                <c:pt idx="50162">
                  <c:v>154.63160231036301</c:v>
                </c:pt>
                <c:pt idx="50163">
                  <c:v>154.644677128876</c:v>
                </c:pt>
                <c:pt idx="50164">
                  <c:v>154.65085208706901</c:v>
                </c:pt>
                <c:pt idx="50165">
                  <c:v>154.65410888314</c:v>
                </c:pt>
                <c:pt idx="50166">
                  <c:v>154.651882182989</c:v>
                </c:pt>
                <c:pt idx="50167">
                  <c:v>154.638472892029</c:v>
                </c:pt>
                <c:pt idx="50168">
                  <c:v>154.61768613068699</c:v>
                </c:pt>
                <c:pt idx="50169">
                  <c:v>154.598853505238</c:v>
                </c:pt>
                <c:pt idx="50170">
                  <c:v>154.58374072823699</c:v>
                </c:pt>
                <c:pt idx="50171">
                  <c:v>154.56445419468099</c:v>
                </c:pt>
                <c:pt idx="50172">
                  <c:v>154.53740214866701</c:v>
                </c:pt>
                <c:pt idx="50173">
                  <c:v>154.514096372495</c:v>
                </c:pt>
                <c:pt idx="50174">
                  <c:v>154.48793212846201</c:v>
                </c:pt>
                <c:pt idx="50175">
                  <c:v>154.47261667013601</c:v>
                </c:pt>
                <c:pt idx="50176">
                  <c:v>154.45855499999101</c:v>
                </c:pt>
                <c:pt idx="50177">
                  <c:v>154.44369010745501</c:v>
                </c:pt>
                <c:pt idx="50178">
                  <c:v>154.42829525355799</c:v>
                </c:pt>
                <c:pt idx="50179">
                  <c:v>154.41201530220599</c:v>
                </c:pt>
                <c:pt idx="50180">
                  <c:v>154.39695874540399</c:v>
                </c:pt>
                <c:pt idx="50181">
                  <c:v>154.38878903041001</c:v>
                </c:pt>
                <c:pt idx="50182">
                  <c:v>154.386056956407</c:v>
                </c:pt>
                <c:pt idx="50183">
                  <c:v>154.39036949502599</c:v>
                </c:pt>
                <c:pt idx="50184">
                  <c:v>154.395288368801</c:v>
                </c:pt>
                <c:pt idx="50185">
                  <c:v>154.409515636252</c:v>
                </c:pt>
                <c:pt idx="50186">
                  <c:v>154.41029753518299</c:v>
                </c:pt>
                <c:pt idx="50187">
                  <c:v>154.404614258371</c:v>
                </c:pt>
                <c:pt idx="50188">
                  <c:v>154.39719382660499</c:v>
                </c:pt>
                <c:pt idx="50189">
                  <c:v>154.391562171114</c:v>
                </c:pt>
                <c:pt idx="50190">
                  <c:v>154.39110482560099</c:v>
                </c:pt>
                <c:pt idx="50191">
                  <c:v>154.400243501413</c:v>
                </c:pt>
                <c:pt idx="50192">
                  <c:v>154.40480947572499</c:v>
                </c:pt>
                <c:pt idx="50193">
                  <c:v>154.40672853625099</c:v>
                </c:pt>
                <c:pt idx="50194">
                  <c:v>154.403269999972</c:v>
                </c:pt>
                <c:pt idx="50195">
                  <c:v>154.40037867726201</c:v>
                </c:pt>
                <c:pt idx="50196">
                  <c:v>154.39665823112799</c:v>
                </c:pt>
                <c:pt idx="50197">
                  <c:v>154.39347700309099</c:v>
                </c:pt>
                <c:pt idx="50198">
                  <c:v>154.391587982424</c:v>
                </c:pt>
                <c:pt idx="50199">
                  <c:v>154.38869600997401</c:v>
                </c:pt>
                <c:pt idx="50200">
                  <c:v>154.38447418963401</c:v>
                </c:pt>
                <c:pt idx="50201">
                  <c:v>154.38640615344499</c:v>
                </c:pt>
                <c:pt idx="50202">
                  <c:v>154.39631537296501</c:v>
                </c:pt>
                <c:pt idx="50203">
                  <c:v>154.40386883341</c:v>
                </c:pt>
                <c:pt idx="50204">
                  <c:v>154.40923222895401</c:v>
                </c:pt>
                <c:pt idx="50205">
                  <c:v>154.411288542264</c:v>
                </c:pt>
                <c:pt idx="50206">
                  <c:v>154.40880000001599</c:v>
                </c:pt>
                <c:pt idx="50207">
                  <c:v>154.40704446246599</c:v>
                </c:pt>
                <c:pt idx="50208">
                  <c:v>154.40616912066801</c:v>
                </c:pt>
                <c:pt idx="50209">
                  <c:v>154.406540092157</c:v>
                </c:pt>
                <c:pt idx="50210">
                  <c:v>154.41004986086301</c:v>
                </c:pt>
                <c:pt idx="50211">
                  <c:v>154.41421097884199</c:v>
                </c:pt>
                <c:pt idx="50212">
                  <c:v>154.420433989602</c:v>
                </c:pt>
                <c:pt idx="50213">
                  <c:v>154.44204286239801</c:v>
                </c:pt>
                <c:pt idx="50214">
                  <c:v>154.45609203716899</c:v>
                </c:pt>
                <c:pt idx="50215">
                  <c:v>154.465035247625</c:v>
                </c:pt>
                <c:pt idx="50216">
                  <c:v>154.47877720876599</c:v>
                </c:pt>
                <c:pt idx="50217">
                  <c:v>154.48440829505</c:v>
                </c:pt>
                <c:pt idx="50218">
                  <c:v>154.48148999999</c:v>
                </c:pt>
                <c:pt idx="50219">
                  <c:v>154.47481045577399</c:v>
                </c:pt>
                <c:pt idx="50220">
                  <c:v>154.46540898421401</c:v>
                </c:pt>
                <c:pt idx="50221">
                  <c:v>154.46424216402701</c:v>
                </c:pt>
                <c:pt idx="50222">
                  <c:v>154.471057888991</c:v>
                </c:pt>
                <c:pt idx="50223">
                  <c:v>154.48267145074701</c:v>
                </c:pt>
                <c:pt idx="50224">
                  <c:v>154.493547989153</c:v>
                </c:pt>
                <c:pt idx="50225">
                  <c:v>154.50368715327701</c:v>
                </c:pt>
                <c:pt idx="50226">
                  <c:v>154.51928714386901</c:v>
                </c:pt>
                <c:pt idx="50227">
                  <c:v>154.53261375709201</c:v>
                </c:pt>
                <c:pt idx="50228">
                  <c:v>154.55168666338599</c:v>
                </c:pt>
                <c:pt idx="50229">
                  <c:v>154.56415888583601</c:v>
                </c:pt>
                <c:pt idx="50230">
                  <c:v>154.57438048050599</c:v>
                </c:pt>
                <c:pt idx="50231">
                  <c:v>154.577130000057</c:v>
                </c:pt>
                <c:pt idx="50232">
                  <c:v>154.580828063892</c:v>
                </c:pt>
                <c:pt idx="50233">
                  <c:v>154.58205999996699</c:v>
                </c:pt>
                <c:pt idx="50234">
                  <c:v>154.58125780260599</c:v>
                </c:pt>
                <c:pt idx="50235">
                  <c:v>154.57900545210501</c:v>
                </c:pt>
                <c:pt idx="50236">
                  <c:v>154.57987368994401</c:v>
                </c:pt>
                <c:pt idx="50237">
                  <c:v>154.59015857174899</c:v>
                </c:pt>
                <c:pt idx="50238">
                  <c:v>154.60233569846599</c:v>
                </c:pt>
                <c:pt idx="50239">
                  <c:v>154.60853342114899</c:v>
                </c:pt>
                <c:pt idx="50240">
                  <c:v>154.61144635978599</c:v>
                </c:pt>
                <c:pt idx="50241">
                  <c:v>154.61164789710099</c:v>
                </c:pt>
                <c:pt idx="50242">
                  <c:v>154.60780000003399</c:v>
                </c:pt>
                <c:pt idx="50243">
                  <c:v>154.600831443733</c:v>
                </c:pt>
                <c:pt idx="50244">
                  <c:v>154.59205340337999</c:v>
                </c:pt>
                <c:pt idx="50245">
                  <c:v>154.58144193966899</c:v>
                </c:pt>
                <c:pt idx="50246">
                  <c:v>154.571549710612</c:v>
                </c:pt>
                <c:pt idx="50247">
                  <c:v>154.56736354652</c:v>
                </c:pt>
                <c:pt idx="50248">
                  <c:v>154.56187235292001</c:v>
                </c:pt>
                <c:pt idx="50249">
                  <c:v>154.55396164677799</c:v>
                </c:pt>
                <c:pt idx="50250">
                  <c:v>154.54062730229199</c:v>
                </c:pt>
                <c:pt idx="50251">
                  <c:v>154.52843925320099</c:v>
                </c:pt>
                <c:pt idx="50252">
                  <c:v>154.52519365739801</c:v>
                </c:pt>
                <c:pt idx="50253">
                  <c:v>154.52172999999399</c:v>
                </c:pt>
                <c:pt idx="50254">
                  <c:v>154.517804119978</c:v>
                </c:pt>
                <c:pt idx="50255">
                  <c:v>154.513661418738</c:v>
                </c:pt>
                <c:pt idx="50256">
                  <c:v>154.507928284797</c:v>
                </c:pt>
                <c:pt idx="50257">
                  <c:v>154.498707654002</c:v>
                </c:pt>
                <c:pt idx="50258">
                  <c:v>154.48475163682701</c:v>
                </c:pt>
                <c:pt idx="50259">
                  <c:v>154.47082365732899</c:v>
                </c:pt>
                <c:pt idx="50260">
                  <c:v>154.46442743841101</c:v>
                </c:pt>
                <c:pt idx="50261">
                  <c:v>154.46073128750601</c:v>
                </c:pt>
                <c:pt idx="50262">
                  <c:v>154.46636539651601</c:v>
                </c:pt>
                <c:pt idx="50263">
                  <c:v>154.46977139886801</c:v>
                </c:pt>
                <c:pt idx="50264">
                  <c:v>154.46592999996</c:v>
                </c:pt>
                <c:pt idx="50265">
                  <c:v>154.458744053955</c:v>
                </c:pt>
                <c:pt idx="50266">
                  <c:v>154.45934596627899</c:v>
                </c:pt>
                <c:pt idx="50267">
                  <c:v>154.463297182448</c:v>
                </c:pt>
                <c:pt idx="50268">
                  <c:v>154.47270948386901</c:v>
                </c:pt>
                <c:pt idx="50269">
                  <c:v>154.48505970043101</c:v>
                </c:pt>
                <c:pt idx="50270">
                  <c:v>154.48641374433899</c:v>
                </c:pt>
                <c:pt idx="50271">
                  <c:v>154.48528575471701</c:v>
                </c:pt>
                <c:pt idx="50272">
                  <c:v>154.480715650603</c:v>
                </c:pt>
                <c:pt idx="50273">
                  <c:v>154.470942579736</c:v>
                </c:pt>
                <c:pt idx="50274">
                  <c:v>154.46651000001299</c:v>
                </c:pt>
                <c:pt idx="50275">
                  <c:v>154.47082011737101</c:v>
                </c:pt>
                <c:pt idx="50276">
                  <c:v>154.48075446802599</c:v>
                </c:pt>
                <c:pt idx="50277">
                  <c:v>154.485583344959</c:v>
                </c:pt>
                <c:pt idx="50278">
                  <c:v>154.48803872901499</c:v>
                </c:pt>
                <c:pt idx="50279">
                  <c:v>154.48750656793101</c:v>
                </c:pt>
                <c:pt idx="50280">
                  <c:v>154.47966585279499</c:v>
                </c:pt>
                <c:pt idx="50281">
                  <c:v>154.46614760596299</c:v>
                </c:pt>
                <c:pt idx="50282">
                  <c:v>154.455119444573</c:v>
                </c:pt>
                <c:pt idx="50283">
                  <c:v>154.44719058225701</c:v>
                </c:pt>
                <c:pt idx="50284">
                  <c:v>154.43927666691999</c:v>
                </c:pt>
                <c:pt idx="50285">
                  <c:v>154.431017958079</c:v>
                </c:pt>
                <c:pt idx="50286">
                  <c:v>154.418619570967</c:v>
                </c:pt>
                <c:pt idx="50287">
                  <c:v>154.41257145430501</c:v>
                </c:pt>
                <c:pt idx="50288">
                  <c:v>154.404600000008</c:v>
                </c:pt>
                <c:pt idx="50289">
                  <c:v>154.39513471357199</c:v>
                </c:pt>
                <c:pt idx="50290">
                  <c:v>154.38614479086201</c:v>
                </c:pt>
                <c:pt idx="50291">
                  <c:v>154.37305384090999</c:v>
                </c:pt>
                <c:pt idx="50292">
                  <c:v>154.36150761058201</c:v>
                </c:pt>
                <c:pt idx="50293">
                  <c:v>154.35099501464799</c:v>
                </c:pt>
                <c:pt idx="50294">
                  <c:v>154.33826221282101</c:v>
                </c:pt>
                <c:pt idx="50295">
                  <c:v>154.32505198415799</c:v>
                </c:pt>
                <c:pt idx="50296">
                  <c:v>154.317983388854</c:v>
                </c:pt>
                <c:pt idx="50297">
                  <c:v>154.318379847632</c:v>
                </c:pt>
                <c:pt idx="50298">
                  <c:v>154.32261721203</c:v>
                </c:pt>
                <c:pt idx="50299">
                  <c:v>154.33681037796501</c:v>
                </c:pt>
                <c:pt idx="50300">
                  <c:v>154.342928127943</c:v>
                </c:pt>
                <c:pt idx="50301">
                  <c:v>154.34867146369899</c:v>
                </c:pt>
                <c:pt idx="50302">
                  <c:v>154.35132387091701</c:v>
                </c:pt>
                <c:pt idx="50303">
                  <c:v>154.35122613730201</c:v>
                </c:pt>
                <c:pt idx="50304">
                  <c:v>154.352869979318</c:v>
                </c:pt>
                <c:pt idx="50305">
                  <c:v>154.35529411062799</c:v>
                </c:pt>
                <c:pt idx="50306">
                  <c:v>154.35795994165301</c:v>
                </c:pt>
                <c:pt idx="50307">
                  <c:v>154.356293931995</c:v>
                </c:pt>
                <c:pt idx="50308">
                  <c:v>154.35724024654701</c:v>
                </c:pt>
                <c:pt idx="50309">
                  <c:v>154.36101999999599</c:v>
                </c:pt>
                <c:pt idx="50310">
                  <c:v>154.364465841542</c:v>
                </c:pt>
                <c:pt idx="50311">
                  <c:v>154.36686381289601</c:v>
                </c:pt>
                <c:pt idx="50312">
                  <c:v>154.36986677560799</c:v>
                </c:pt>
                <c:pt idx="50313">
                  <c:v>154.37535994877501</c:v>
                </c:pt>
                <c:pt idx="50314">
                  <c:v>154.38133763553699</c:v>
                </c:pt>
                <c:pt idx="50315">
                  <c:v>154.385620345869</c:v>
                </c:pt>
                <c:pt idx="50316">
                  <c:v>154.38771055481701</c:v>
                </c:pt>
                <c:pt idx="50317">
                  <c:v>154.38814347091301</c:v>
                </c:pt>
                <c:pt idx="50318">
                  <c:v>154.394145157688</c:v>
                </c:pt>
                <c:pt idx="50319">
                  <c:v>154.39667666663101</c:v>
                </c:pt>
                <c:pt idx="50320">
                  <c:v>154.40289000002301</c:v>
                </c:pt>
                <c:pt idx="50321">
                  <c:v>154.414060560807</c:v>
                </c:pt>
                <c:pt idx="50322">
                  <c:v>154.42321592425199</c:v>
                </c:pt>
                <c:pt idx="50323">
                  <c:v>154.43084816826001</c:v>
                </c:pt>
                <c:pt idx="50324">
                  <c:v>154.43993039466201</c:v>
                </c:pt>
                <c:pt idx="50325">
                  <c:v>154.45055319595201</c:v>
                </c:pt>
                <c:pt idx="50326">
                  <c:v>154.45870349260801</c:v>
                </c:pt>
                <c:pt idx="50327">
                  <c:v>154.46104275626001</c:v>
                </c:pt>
                <c:pt idx="50328">
                  <c:v>154.464607405832</c:v>
                </c:pt>
                <c:pt idx="50329">
                  <c:v>154.46205644358699</c:v>
                </c:pt>
                <c:pt idx="50330">
                  <c:v>154.456605963003</c:v>
                </c:pt>
                <c:pt idx="50331">
                  <c:v>154.44425999998401</c:v>
                </c:pt>
                <c:pt idx="50332">
                  <c:v>154.437198831855</c:v>
                </c:pt>
                <c:pt idx="50333">
                  <c:v>154.43575220512699</c:v>
                </c:pt>
                <c:pt idx="50334">
                  <c:v>154.43757529794601</c:v>
                </c:pt>
                <c:pt idx="50335">
                  <c:v>154.444078117109</c:v>
                </c:pt>
                <c:pt idx="50336">
                  <c:v>154.449844116322</c:v>
                </c:pt>
                <c:pt idx="50337">
                  <c:v>154.44806103897801</c:v>
                </c:pt>
                <c:pt idx="50338">
                  <c:v>154.43852000001499</c:v>
                </c:pt>
                <c:pt idx="50339">
                  <c:v>154.435802956739</c:v>
                </c:pt>
                <c:pt idx="50340">
                  <c:v>154.421480000016</c:v>
                </c:pt>
                <c:pt idx="50341">
                  <c:v>154.42143138162101</c:v>
                </c:pt>
                <c:pt idx="50342">
                  <c:v>154.42039428661701</c:v>
                </c:pt>
                <c:pt idx="50343">
                  <c:v>154.421079999965</c:v>
                </c:pt>
                <c:pt idx="50344">
                  <c:v>154.42258039496801</c:v>
                </c:pt>
                <c:pt idx="50345">
                  <c:v>154.432013702917</c:v>
                </c:pt>
                <c:pt idx="50346">
                  <c:v>154.439241467226</c:v>
                </c:pt>
                <c:pt idx="50347">
                  <c:v>154.44070326600499</c:v>
                </c:pt>
                <c:pt idx="50348">
                  <c:v>154.43516173512199</c:v>
                </c:pt>
                <c:pt idx="50349">
                  <c:v>154.42789518367999</c:v>
                </c:pt>
                <c:pt idx="50350">
                  <c:v>154.42393370764799</c:v>
                </c:pt>
                <c:pt idx="50351">
                  <c:v>154.42301557935599</c:v>
                </c:pt>
                <c:pt idx="50352">
                  <c:v>154.42235937546801</c:v>
                </c:pt>
                <c:pt idx="50353">
                  <c:v>154.419021620763</c:v>
                </c:pt>
                <c:pt idx="50354">
                  <c:v>154.417533538915</c:v>
                </c:pt>
                <c:pt idx="50355">
                  <c:v>154.41321316997701</c:v>
                </c:pt>
                <c:pt idx="50356">
                  <c:v>154.41780865259801</c:v>
                </c:pt>
                <c:pt idx="50357">
                  <c:v>154.42293974134401</c:v>
                </c:pt>
                <c:pt idx="50358">
                  <c:v>154.43121814585501</c:v>
                </c:pt>
                <c:pt idx="50359">
                  <c:v>154.44146353928201</c:v>
                </c:pt>
                <c:pt idx="50360">
                  <c:v>154.44995613919701</c:v>
                </c:pt>
                <c:pt idx="50361">
                  <c:v>154.456454796944</c:v>
                </c:pt>
                <c:pt idx="50362">
                  <c:v>154.46955136369201</c:v>
                </c:pt>
                <c:pt idx="50363">
                  <c:v>154.48553572933599</c:v>
                </c:pt>
                <c:pt idx="50364">
                  <c:v>154.49802858703299</c:v>
                </c:pt>
                <c:pt idx="50365">
                  <c:v>154.51107661470701</c:v>
                </c:pt>
                <c:pt idx="50366">
                  <c:v>154.53045226331099</c:v>
                </c:pt>
                <c:pt idx="50367">
                  <c:v>154.53934495412099</c:v>
                </c:pt>
                <c:pt idx="50368">
                  <c:v>154.54366874852701</c:v>
                </c:pt>
                <c:pt idx="50369">
                  <c:v>154.54138113289099</c:v>
                </c:pt>
                <c:pt idx="50370">
                  <c:v>154.53322201097501</c:v>
                </c:pt>
                <c:pt idx="50371">
                  <c:v>154.52523079969799</c:v>
                </c:pt>
                <c:pt idx="50372">
                  <c:v>154.52117119425401</c:v>
                </c:pt>
                <c:pt idx="50373">
                  <c:v>154.529085767238</c:v>
                </c:pt>
                <c:pt idx="50374">
                  <c:v>154.55532999993801</c:v>
                </c:pt>
                <c:pt idx="50375">
                  <c:v>154.56275463426101</c:v>
                </c:pt>
                <c:pt idx="50376">
                  <c:v>154.56727186212001</c:v>
                </c:pt>
                <c:pt idx="50377">
                  <c:v>154.572852201269</c:v>
                </c:pt>
                <c:pt idx="50378">
                  <c:v>154.573238934681</c:v>
                </c:pt>
                <c:pt idx="50379">
                  <c:v>154.57462704215399</c:v>
                </c:pt>
                <c:pt idx="50380">
                  <c:v>154.577585801174</c:v>
                </c:pt>
                <c:pt idx="50381">
                  <c:v>154.579434930844</c:v>
                </c:pt>
                <c:pt idx="50382">
                  <c:v>154.57858241733899</c:v>
                </c:pt>
                <c:pt idx="50383">
                  <c:v>154.574320311088</c:v>
                </c:pt>
                <c:pt idx="50384">
                  <c:v>154.57517826135799</c:v>
                </c:pt>
                <c:pt idx="50385">
                  <c:v>154.58115371779999</c:v>
                </c:pt>
                <c:pt idx="50386">
                  <c:v>154.58228873323901</c:v>
                </c:pt>
                <c:pt idx="50387">
                  <c:v>154.57706210593901</c:v>
                </c:pt>
                <c:pt idx="50388">
                  <c:v>154.562119999949</c:v>
                </c:pt>
                <c:pt idx="50389">
                  <c:v>154.556020517489</c:v>
                </c:pt>
                <c:pt idx="50390">
                  <c:v>154.55351748213999</c:v>
                </c:pt>
                <c:pt idx="50391">
                  <c:v>154.55352352980699</c:v>
                </c:pt>
                <c:pt idx="50392">
                  <c:v>154.55390764469999</c:v>
                </c:pt>
                <c:pt idx="50393">
                  <c:v>154.55550552086501</c:v>
                </c:pt>
                <c:pt idx="50394">
                  <c:v>154.559652138384</c:v>
                </c:pt>
                <c:pt idx="50395">
                  <c:v>154.56331741726299</c:v>
                </c:pt>
                <c:pt idx="50396">
                  <c:v>154.57244185864499</c:v>
                </c:pt>
                <c:pt idx="50397">
                  <c:v>154.575465530645</c:v>
                </c:pt>
                <c:pt idx="50398">
                  <c:v>154.574356891458</c:v>
                </c:pt>
                <c:pt idx="50399">
                  <c:v>154.57746999995001</c:v>
                </c:pt>
                <c:pt idx="50400">
                  <c:v>154.58019774440501</c:v>
                </c:pt>
                <c:pt idx="50401">
                  <c:v>154.58524390378301</c:v>
                </c:pt>
                <c:pt idx="50402">
                  <c:v>154.58697093951301</c:v>
                </c:pt>
                <c:pt idx="50403">
                  <c:v>154.58444590230599</c:v>
                </c:pt>
                <c:pt idx="50404">
                  <c:v>154.58155686839399</c:v>
                </c:pt>
                <c:pt idx="50405">
                  <c:v>154.58176029767699</c:v>
                </c:pt>
                <c:pt idx="50406">
                  <c:v>154.578555033003</c:v>
                </c:pt>
                <c:pt idx="50407">
                  <c:v>154.571120566226</c:v>
                </c:pt>
                <c:pt idx="50408">
                  <c:v>154.56854620682401</c:v>
                </c:pt>
                <c:pt idx="50409">
                  <c:v>154.568627817319</c:v>
                </c:pt>
                <c:pt idx="50410">
                  <c:v>154.57404067824601</c:v>
                </c:pt>
                <c:pt idx="50411">
                  <c:v>154.57309432986801</c:v>
                </c:pt>
                <c:pt idx="50412">
                  <c:v>154.57788000003001</c:v>
                </c:pt>
                <c:pt idx="50413">
                  <c:v>154.585933409153</c:v>
                </c:pt>
                <c:pt idx="50414">
                  <c:v>154.59049310552101</c:v>
                </c:pt>
                <c:pt idx="50415">
                  <c:v>154.588046827623</c:v>
                </c:pt>
                <c:pt idx="50416">
                  <c:v>154.58413797333</c:v>
                </c:pt>
                <c:pt idx="50417">
                  <c:v>154.579739374176</c:v>
                </c:pt>
                <c:pt idx="50418">
                  <c:v>154.57628333350999</c:v>
                </c:pt>
                <c:pt idx="50419">
                  <c:v>154.57442260979099</c:v>
                </c:pt>
                <c:pt idx="50420">
                  <c:v>154.57493662437699</c:v>
                </c:pt>
                <c:pt idx="50421">
                  <c:v>154.577884296978</c:v>
                </c:pt>
                <c:pt idx="50422">
                  <c:v>154.579454497808</c:v>
                </c:pt>
                <c:pt idx="50423">
                  <c:v>154.574665886361</c:v>
                </c:pt>
                <c:pt idx="50424">
                  <c:v>154.565256217799</c:v>
                </c:pt>
                <c:pt idx="50425">
                  <c:v>154.559811198094</c:v>
                </c:pt>
                <c:pt idx="50426">
                  <c:v>154.55750000006199</c:v>
                </c:pt>
                <c:pt idx="50427">
                  <c:v>154.554856804406</c:v>
                </c:pt>
                <c:pt idx="50428">
                  <c:v>154.54660505470801</c:v>
                </c:pt>
                <c:pt idx="50429">
                  <c:v>154.53687026414801</c:v>
                </c:pt>
                <c:pt idx="50430">
                  <c:v>154.53323354339</c:v>
                </c:pt>
                <c:pt idx="50431">
                  <c:v>154.52868348987599</c:v>
                </c:pt>
                <c:pt idx="50432">
                  <c:v>154.52476800826901</c:v>
                </c:pt>
                <c:pt idx="50433">
                  <c:v>154.52612827844499</c:v>
                </c:pt>
                <c:pt idx="50434">
                  <c:v>154.529467469038</c:v>
                </c:pt>
                <c:pt idx="50435">
                  <c:v>154.52921155939299</c:v>
                </c:pt>
                <c:pt idx="50436">
                  <c:v>154.51963554539699</c:v>
                </c:pt>
                <c:pt idx="50437">
                  <c:v>154.50359478358499</c:v>
                </c:pt>
                <c:pt idx="50438">
                  <c:v>154.48592999997601</c:v>
                </c:pt>
                <c:pt idx="50439">
                  <c:v>154.473756190335</c:v>
                </c:pt>
                <c:pt idx="50440">
                  <c:v>154.471530000011</c:v>
                </c:pt>
                <c:pt idx="50441">
                  <c:v>154.465313288148</c:v>
                </c:pt>
                <c:pt idx="50442">
                  <c:v>154.45875640216801</c:v>
                </c:pt>
                <c:pt idx="50443">
                  <c:v>154.45640576832599</c:v>
                </c:pt>
                <c:pt idx="50444">
                  <c:v>154.45822006255699</c:v>
                </c:pt>
                <c:pt idx="50445">
                  <c:v>154.46053811922201</c:v>
                </c:pt>
                <c:pt idx="50446">
                  <c:v>154.46598380878299</c:v>
                </c:pt>
                <c:pt idx="50447">
                  <c:v>154.47140222904099</c:v>
                </c:pt>
                <c:pt idx="50448">
                  <c:v>154.47742999997999</c:v>
                </c:pt>
                <c:pt idx="50449">
                  <c:v>154.48034082888799</c:v>
                </c:pt>
                <c:pt idx="50450">
                  <c:v>154.48205563838599</c:v>
                </c:pt>
                <c:pt idx="50451">
                  <c:v>154.487310422429</c:v>
                </c:pt>
                <c:pt idx="50452">
                  <c:v>154.49366443933999</c:v>
                </c:pt>
                <c:pt idx="50453">
                  <c:v>154.49716256966201</c:v>
                </c:pt>
                <c:pt idx="50454">
                  <c:v>154.49855717643501</c:v>
                </c:pt>
                <c:pt idx="50455">
                  <c:v>154.495480862688</c:v>
                </c:pt>
                <c:pt idx="50456">
                  <c:v>154.486059422339</c:v>
                </c:pt>
                <c:pt idx="50457">
                  <c:v>154.478577950633</c:v>
                </c:pt>
                <c:pt idx="50458">
                  <c:v>154.476640761185</c:v>
                </c:pt>
                <c:pt idx="50459">
                  <c:v>154.466688583804</c:v>
                </c:pt>
                <c:pt idx="50460">
                  <c:v>154.44403415060799</c:v>
                </c:pt>
                <c:pt idx="50461">
                  <c:v>154.42288609286501</c:v>
                </c:pt>
                <c:pt idx="50462">
                  <c:v>154.41606960927399</c:v>
                </c:pt>
                <c:pt idx="50463">
                  <c:v>154.409580560335</c:v>
                </c:pt>
                <c:pt idx="50464">
                  <c:v>154.401647866519</c:v>
                </c:pt>
                <c:pt idx="50465">
                  <c:v>154.39203000829201</c:v>
                </c:pt>
                <c:pt idx="50466">
                  <c:v>154.38502423142401</c:v>
                </c:pt>
                <c:pt idx="50467">
                  <c:v>154.379472300891</c:v>
                </c:pt>
                <c:pt idx="50468">
                  <c:v>154.37644436650399</c:v>
                </c:pt>
                <c:pt idx="50469">
                  <c:v>154.38017408314701</c:v>
                </c:pt>
                <c:pt idx="50470">
                  <c:v>154.38370278302699</c:v>
                </c:pt>
                <c:pt idx="50471">
                  <c:v>154.387043437703</c:v>
                </c:pt>
                <c:pt idx="50472">
                  <c:v>154.38319638850101</c:v>
                </c:pt>
                <c:pt idx="50473">
                  <c:v>154.38267999999499</c:v>
                </c:pt>
                <c:pt idx="50474">
                  <c:v>154.388045325213</c:v>
                </c:pt>
                <c:pt idx="50475">
                  <c:v>154.39934226251299</c:v>
                </c:pt>
                <c:pt idx="50476">
                  <c:v>154.41199166907299</c:v>
                </c:pt>
                <c:pt idx="50477">
                  <c:v>154.421303257874</c:v>
                </c:pt>
                <c:pt idx="50478">
                  <c:v>154.426209318763</c:v>
                </c:pt>
                <c:pt idx="50479">
                  <c:v>154.42761506920101</c:v>
                </c:pt>
                <c:pt idx="50480">
                  <c:v>154.42773788193799</c:v>
                </c:pt>
                <c:pt idx="50481">
                  <c:v>154.42432807096199</c:v>
                </c:pt>
                <c:pt idx="50482">
                  <c:v>154.42748971575801</c:v>
                </c:pt>
                <c:pt idx="50483">
                  <c:v>154.433578908784</c:v>
                </c:pt>
                <c:pt idx="50484">
                  <c:v>154.43361142695801</c:v>
                </c:pt>
                <c:pt idx="50485">
                  <c:v>154.41959000002501</c:v>
                </c:pt>
                <c:pt idx="50486">
                  <c:v>154.40761999999501</c:v>
                </c:pt>
                <c:pt idx="50487">
                  <c:v>154.39751083035</c:v>
                </c:pt>
                <c:pt idx="50488">
                  <c:v>154.392403534854</c:v>
                </c:pt>
                <c:pt idx="50489">
                  <c:v>154.38578916462501</c:v>
                </c:pt>
                <c:pt idx="50490">
                  <c:v>154.37930966498001</c:v>
                </c:pt>
                <c:pt idx="50491">
                  <c:v>154.37542630604</c:v>
                </c:pt>
                <c:pt idx="50492">
                  <c:v>154.37848873721799</c:v>
                </c:pt>
                <c:pt idx="50493">
                  <c:v>154.38684796432199</c:v>
                </c:pt>
                <c:pt idx="50494">
                  <c:v>154.398678525294</c:v>
                </c:pt>
                <c:pt idx="50495">
                  <c:v>154.408637103713</c:v>
                </c:pt>
                <c:pt idx="50496">
                  <c:v>154.415447686877</c:v>
                </c:pt>
                <c:pt idx="50497">
                  <c:v>154.42862192840099</c:v>
                </c:pt>
                <c:pt idx="50498">
                  <c:v>154.44635726341701</c:v>
                </c:pt>
                <c:pt idx="50499">
                  <c:v>154.45807999998101</c:v>
                </c:pt>
                <c:pt idx="50500">
                  <c:v>154.47008342057899</c:v>
                </c:pt>
                <c:pt idx="50501">
                  <c:v>154.48547295566999</c:v>
                </c:pt>
                <c:pt idx="50502">
                  <c:v>154.50087585853299</c:v>
                </c:pt>
                <c:pt idx="50503">
                  <c:v>154.51371240320501</c:v>
                </c:pt>
                <c:pt idx="50504">
                  <c:v>154.522126978231</c:v>
                </c:pt>
                <c:pt idx="50505">
                  <c:v>154.52798726987001</c:v>
                </c:pt>
                <c:pt idx="50506">
                  <c:v>154.53857111073501</c:v>
                </c:pt>
                <c:pt idx="50507">
                  <c:v>154.54715988639401</c:v>
                </c:pt>
                <c:pt idx="50508">
                  <c:v>154.553139703743</c:v>
                </c:pt>
                <c:pt idx="50509">
                  <c:v>154.56394974633301</c:v>
                </c:pt>
                <c:pt idx="50510">
                  <c:v>154.57555292111601</c:v>
                </c:pt>
                <c:pt idx="50511">
                  <c:v>154.58405999998999</c:v>
                </c:pt>
                <c:pt idx="50512">
                  <c:v>154.590756169093</c:v>
                </c:pt>
                <c:pt idx="50513">
                  <c:v>154.59848854630701</c:v>
                </c:pt>
                <c:pt idx="50514">
                  <c:v>154.607613277171</c:v>
                </c:pt>
                <c:pt idx="50515">
                  <c:v>154.616981495223</c:v>
                </c:pt>
                <c:pt idx="50516">
                  <c:v>154.624140508268</c:v>
                </c:pt>
                <c:pt idx="50517">
                  <c:v>154.625557275869</c:v>
                </c:pt>
                <c:pt idx="50518">
                  <c:v>154.61902638925</c:v>
                </c:pt>
                <c:pt idx="50519">
                  <c:v>154.605652847421</c:v>
                </c:pt>
                <c:pt idx="50520">
                  <c:v>154.58723416060701</c:v>
                </c:pt>
                <c:pt idx="50521">
                  <c:v>154.569326593916</c:v>
                </c:pt>
                <c:pt idx="50522">
                  <c:v>154.549875289927</c:v>
                </c:pt>
                <c:pt idx="50523">
                  <c:v>154.53070000000301</c:v>
                </c:pt>
                <c:pt idx="50524">
                  <c:v>154.51605473813299</c:v>
                </c:pt>
                <c:pt idx="50525">
                  <c:v>154.50121764137401</c:v>
                </c:pt>
                <c:pt idx="50526">
                  <c:v>154.48366869539899</c:v>
                </c:pt>
                <c:pt idx="50527">
                  <c:v>154.469770279936</c:v>
                </c:pt>
                <c:pt idx="50528">
                  <c:v>154.46333860351001</c:v>
                </c:pt>
                <c:pt idx="50529">
                  <c:v>154.46165926478099</c:v>
                </c:pt>
                <c:pt idx="50530">
                  <c:v>154.457676877457</c:v>
                </c:pt>
                <c:pt idx="50531">
                  <c:v>154.44921518338199</c:v>
                </c:pt>
                <c:pt idx="50532">
                  <c:v>154.44352476412601</c:v>
                </c:pt>
                <c:pt idx="50533">
                  <c:v>154.44367507886301</c:v>
                </c:pt>
                <c:pt idx="50534">
                  <c:v>154.45137698506301</c:v>
                </c:pt>
                <c:pt idx="50535">
                  <c:v>154.461780000012</c:v>
                </c:pt>
                <c:pt idx="50536">
                  <c:v>154.469662940191</c:v>
                </c:pt>
                <c:pt idx="50537">
                  <c:v>154.481858391054</c:v>
                </c:pt>
                <c:pt idx="50538">
                  <c:v>154.49718541218201</c:v>
                </c:pt>
                <c:pt idx="50539">
                  <c:v>154.518083961185</c:v>
                </c:pt>
                <c:pt idx="50540">
                  <c:v>154.53998682563099</c:v>
                </c:pt>
                <c:pt idx="50541">
                  <c:v>154.56044494586101</c:v>
                </c:pt>
                <c:pt idx="50542">
                  <c:v>154.57505921955001</c:v>
                </c:pt>
                <c:pt idx="50543">
                  <c:v>154.58275999998901</c:v>
                </c:pt>
                <c:pt idx="50544">
                  <c:v>154.584325895121</c:v>
                </c:pt>
                <c:pt idx="50545">
                  <c:v>154.59395840926001</c:v>
                </c:pt>
                <c:pt idx="50546">
                  <c:v>154.61591999998399</c:v>
                </c:pt>
                <c:pt idx="50547">
                  <c:v>154.61601893665801</c:v>
                </c:pt>
                <c:pt idx="50548">
                  <c:v>154.62276000000401</c:v>
                </c:pt>
                <c:pt idx="50549">
                  <c:v>154.62877637976001</c:v>
                </c:pt>
                <c:pt idx="50550">
                  <c:v>154.636053771733</c:v>
                </c:pt>
                <c:pt idx="50551">
                  <c:v>154.632726063219</c:v>
                </c:pt>
                <c:pt idx="50552">
                  <c:v>154.62402595245999</c:v>
                </c:pt>
                <c:pt idx="50553">
                  <c:v>154.614611864533</c:v>
                </c:pt>
                <c:pt idx="50554">
                  <c:v>154.60873450819901</c:v>
                </c:pt>
                <c:pt idx="50555">
                  <c:v>154.60085823276</c:v>
                </c:pt>
                <c:pt idx="50556">
                  <c:v>154.59144075613199</c:v>
                </c:pt>
                <c:pt idx="50557">
                  <c:v>154.57449000002501</c:v>
                </c:pt>
                <c:pt idx="50558">
                  <c:v>154.56134080432199</c:v>
                </c:pt>
                <c:pt idx="50559">
                  <c:v>154.554025199064</c:v>
                </c:pt>
                <c:pt idx="50560">
                  <c:v>154.54659042901599</c:v>
                </c:pt>
                <c:pt idx="50561">
                  <c:v>154.54021588449399</c:v>
                </c:pt>
                <c:pt idx="50562">
                  <c:v>154.54020833740699</c:v>
                </c:pt>
                <c:pt idx="50563">
                  <c:v>154.545723684075</c:v>
                </c:pt>
                <c:pt idx="50564">
                  <c:v>154.55105173977401</c:v>
                </c:pt>
                <c:pt idx="50565">
                  <c:v>154.55721527177101</c:v>
                </c:pt>
                <c:pt idx="50566">
                  <c:v>154.56475127857601</c:v>
                </c:pt>
                <c:pt idx="50567">
                  <c:v>154.57141072393301</c:v>
                </c:pt>
                <c:pt idx="50568">
                  <c:v>154.57628016308001</c:v>
                </c:pt>
                <c:pt idx="50569">
                  <c:v>154.58293569634199</c:v>
                </c:pt>
                <c:pt idx="50570">
                  <c:v>154.59076999997501</c:v>
                </c:pt>
                <c:pt idx="50571">
                  <c:v>154.592497700167</c:v>
                </c:pt>
                <c:pt idx="50572">
                  <c:v>154.59705596930701</c:v>
                </c:pt>
                <c:pt idx="50573">
                  <c:v>154.60075666627</c:v>
                </c:pt>
                <c:pt idx="50574">
                  <c:v>154.607165157173</c:v>
                </c:pt>
                <c:pt idx="50575">
                  <c:v>154.614104988154</c:v>
                </c:pt>
                <c:pt idx="50576">
                  <c:v>154.62115631073499</c:v>
                </c:pt>
                <c:pt idx="50577">
                  <c:v>154.62797822988199</c:v>
                </c:pt>
                <c:pt idx="50578">
                  <c:v>154.629751510744</c:v>
                </c:pt>
                <c:pt idx="50579">
                  <c:v>154.629639042332</c:v>
                </c:pt>
                <c:pt idx="50580">
                  <c:v>154.62445557292099</c:v>
                </c:pt>
                <c:pt idx="50581">
                  <c:v>154.619304476363</c:v>
                </c:pt>
                <c:pt idx="50582">
                  <c:v>154.61477999995799</c:v>
                </c:pt>
                <c:pt idx="50583">
                  <c:v>154.60903878632399</c:v>
                </c:pt>
                <c:pt idx="50584">
                  <c:v>154.600571761304</c:v>
                </c:pt>
                <c:pt idx="50585">
                  <c:v>154.591777048061</c:v>
                </c:pt>
                <c:pt idx="50586">
                  <c:v>154.582550010261</c:v>
                </c:pt>
                <c:pt idx="50587">
                  <c:v>154.574095331244</c:v>
                </c:pt>
                <c:pt idx="50588">
                  <c:v>154.568352111976</c:v>
                </c:pt>
                <c:pt idx="50589">
                  <c:v>154.559896191929</c:v>
                </c:pt>
                <c:pt idx="50590">
                  <c:v>154.552293120267</c:v>
                </c:pt>
                <c:pt idx="50591">
                  <c:v>154.552490278205</c:v>
                </c:pt>
                <c:pt idx="50592">
                  <c:v>154.55895964219599</c:v>
                </c:pt>
                <c:pt idx="50593">
                  <c:v>154.55811877303799</c:v>
                </c:pt>
                <c:pt idx="50594">
                  <c:v>154.55800000000099</c:v>
                </c:pt>
                <c:pt idx="50595">
                  <c:v>154.554958940859</c:v>
                </c:pt>
                <c:pt idx="50596">
                  <c:v>154.555975533447</c:v>
                </c:pt>
                <c:pt idx="50597">
                  <c:v>154.55894184403101</c:v>
                </c:pt>
                <c:pt idx="50598">
                  <c:v>154.56293200960599</c:v>
                </c:pt>
                <c:pt idx="50599">
                  <c:v>154.56685276594499</c:v>
                </c:pt>
                <c:pt idx="50600">
                  <c:v>154.57153429332499</c:v>
                </c:pt>
                <c:pt idx="50601">
                  <c:v>154.58035229966299</c:v>
                </c:pt>
                <c:pt idx="50602">
                  <c:v>154.59038577272401</c:v>
                </c:pt>
                <c:pt idx="50603">
                  <c:v>154.60028538661999</c:v>
                </c:pt>
                <c:pt idx="50604">
                  <c:v>154.60508689582801</c:v>
                </c:pt>
                <c:pt idx="50605">
                  <c:v>154.60450949830999</c:v>
                </c:pt>
                <c:pt idx="50606">
                  <c:v>154.60040297759701</c:v>
                </c:pt>
                <c:pt idx="50607">
                  <c:v>154.59325999999399</c:v>
                </c:pt>
                <c:pt idx="50608">
                  <c:v>154.59154955602401</c:v>
                </c:pt>
                <c:pt idx="50609">
                  <c:v>154.59057513663501</c:v>
                </c:pt>
                <c:pt idx="50610">
                  <c:v>154.58987443685501</c:v>
                </c:pt>
                <c:pt idx="50611">
                  <c:v>154.590062831469</c:v>
                </c:pt>
                <c:pt idx="50612">
                  <c:v>154.594849178218</c:v>
                </c:pt>
                <c:pt idx="50613">
                  <c:v>154.60369505202601</c:v>
                </c:pt>
                <c:pt idx="50614">
                  <c:v>154.60662999609701</c:v>
                </c:pt>
                <c:pt idx="50615">
                  <c:v>154.60302689177001</c:v>
                </c:pt>
                <c:pt idx="50616">
                  <c:v>154.596693987007</c:v>
                </c:pt>
                <c:pt idx="50617">
                  <c:v>154.579235675295</c:v>
                </c:pt>
                <c:pt idx="50618">
                  <c:v>154.56220999996799</c:v>
                </c:pt>
                <c:pt idx="50619">
                  <c:v>154.54887193781499</c:v>
                </c:pt>
                <c:pt idx="50620">
                  <c:v>154.54020791176501</c:v>
                </c:pt>
                <c:pt idx="50621">
                  <c:v>154.528719539326</c:v>
                </c:pt>
                <c:pt idx="50622">
                  <c:v>154.51629099786501</c:v>
                </c:pt>
                <c:pt idx="50623">
                  <c:v>154.50907235346099</c:v>
                </c:pt>
                <c:pt idx="50624">
                  <c:v>154.50294067392201</c:v>
                </c:pt>
                <c:pt idx="50625">
                  <c:v>154.496688235297</c:v>
                </c:pt>
                <c:pt idx="50626">
                  <c:v>154.495732903587</c:v>
                </c:pt>
                <c:pt idx="50627">
                  <c:v>154.49989344187799</c:v>
                </c:pt>
                <c:pt idx="50628">
                  <c:v>154.50395078577901</c:v>
                </c:pt>
                <c:pt idx="50629">
                  <c:v>154.50110503635599</c:v>
                </c:pt>
                <c:pt idx="50630">
                  <c:v>154.50331129171801</c:v>
                </c:pt>
                <c:pt idx="50631">
                  <c:v>154.49943999996799</c:v>
                </c:pt>
                <c:pt idx="50632">
                  <c:v>154.49602330035199</c:v>
                </c:pt>
                <c:pt idx="50633">
                  <c:v>154.49551702528501</c:v>
                </c:pt>
                <c:pt idx="50634">
                  <c:v>154.49774043126899</c:v>
                </c:pt>
                <c:pt idx="50635">
                  <c:v>154.503715550462</c:v>
                </c:pt>
                <c:pt idx="50636">
                  <c:v>154.510845236855</c:v>
                </c:pt>
                <c:pt idx="50637">
                  <c:v>154.51441766198101</c:v>
                </c:pt>
                <c:pt idx="50638">
                  <c:v>154.515030877279</c:v>
                </c:pt>
                <c:pt idx="50639">
                  <c:v>154.51222343019799</c:v>
                </c:pt>
                <c:pt idx="50640">
                  <c:v>154.50724695967699</c:v>
                </c:pt>
                <c:pt idx="50641">
                  <c:v>154.50034157422601</c:v>
                </c:pt>
                <c:pt idx="50642">
                  <c:v>154.49266042808</c:v>
                </c:pt>
                <c:pt idx="50643">
                  <c:v>154.48447000002199</c:v>
                </c:pt>
                <c:pt idx="50644">
                  <c:v>154.48640974604299</c:v>
                </c:pt>
                <c:pt idx="50645">
                  <c:v>154.48722564708001</c:v>
                </c:pt>
                <c:pt idx="50646">
                  <c:v>154.48833676938901</c:v>
                </c:pt>
                <c:pt idx="50647">
                  <c:v>154.488677929765</c:v>
                </c:pt>
                <c:pt idx="50648">
                  <c:v>154.483760236969</c:v>
                </c:pt>
                <c:pt idx="50649">
                  <c:v>154.47393214800499</c:v>
                </c:pt>
                <c:pt idx="50650">
                  <c:v>154.467103067674</c:v>
                </c:pt>
                <c:pt idx="50651">
                  <c:v>154.459896025381</c:v>
                </c:pt>
                <c:pt idx="50652">
                  <c:v>154.452450000017</c:v>
                </c:pt>
                <c:pt idx="50653">
                  <c:v>154.452118384508</c:v>
                </c:pt>
                <c:pt idx="50654">
                  <c:v>154.447291978565</c:v>
                </c:pt>
                <c:pt idx="50655">
                  <c:v>154.43349000000899</c:v>
                </c:pt>
                <c:pt idx="50656">
                  <c:v>154.43097814593301</c:v>
                </c:pt>
                <c:pt idx="50657">
                  <c:v>154.43293460642599</c:v>
                </c:pt>
                <c:pt idx="50658">
                  <c:v>154.43517340787599</c:v>
                </c:pt>
                <c:pt idx="50659">
                  <c:v>154.44114886983499</c:v>
                </c:pt>
                <c:pt idx="50660">
                  <c:v>154.452206095131</c:v>
                </c:pt>
                <c:pt idx="50661">
                  <c:v>154.46613682315001</c:v>
                </c:pt>
                <c:pt idx="50662">
                  <c:v>154.47847303946199</c:v>
                </c:pt>
                <c:pt idx="50663">
                  <c:v>154.484834583653</c:v>
                </c:pt>
                <c:pt idx="50664">
                  <c:v>154.481337019146</c:v>
                </c:pt>
                <c:pt idx="50665">
                  <c:v>154.46955091030901</c:v>
                </c:pt>
                <c:pt idx="50666">
                  <c:v>154.45425081436801</c:v>
                </c:pt>
                <c:pt idx="50667">
                  <c:v>154.43497999995199</c:v>
                </c:pt>
                <c:pt idx="50668">
                  <c:v>154.42939218421401</c:v>
                </c:pt>
                <c:pt idx="50669">
                  <c:v>154.42068169428001</c:v>
                </c:pt>
                <c:pt idx="50670">
                  <c:v>154.41218884401701</c:v>
                </c:pt>
                <c:pt idx="50671">
                  <c:v>154.40656383243601</c:v>
                </c:pt>
                <c:pt idx="50672">
                  <c:v>154.402957947244</c:v>
                </c:pt>
                <c:pt idx="50673">
                  <c:v>154.40060639248699</c:v>
                </c:pt>
                <c:pt idx="50674">
                  <c:v>154.401426372369</c:v>
                </c:pt>
                <c:pt idx="50675">
                  <c:v>154.408028407014</c:v>
                </c:pt>
                <c:pt idx="50676">
                  <c:v>154.418090299959</c:v>
                </c:pt>
                <c:pt idx="50677">
                  <c:v>154.41602499004301</c:v>
                </c:pt>
                <c:pt idx="50678">
                  <c:v>154.40511249319701</c:v>
                </c:pt>
                <c:pt idx="50679">
                  <c:v>154.39849515805</c:v>
                </c:pt>
                <c:pt idx="50680">
                  <c:v>154.39442303555501</c:v>
                </c:pt>
                <c:pt idx="50681">
                  <c:v>154.396036597707</c:v>
                </c:pt>
                <c:pt idx="50682">
                  <c:v>154.403079063257</c:v>
                </c:pt>
                <c:pt idx="50683">
                  <c:v>154.40954499443899</c:v>
                </c:pt>
                <c:pt idx="50684">
                  <c:v>154.41197286654</c:v>
                </c:pt>
                <c:pt idx="50685">
                  <c:v>154.415329339896</c:v>
                </c:pt>
                <c:pt idx="50686">
                  <c:v>154.41961266829301</c:v>
                </c:pt>
                <c:pt idx="50687">
                  <c:v>154.42354038289099</c:v>
                </c:pt>
                <c:pt idx="50688">
                  <c:v>154.43241816896199</c:v>
                </c:pt>
                <c:pt idx="50689">
                  <c:v>154.444311111552</c:v>
                </c:pt>
                <c:pt idx="50690">
                  <c:v>154.45152211486399</c:v>
                </c:pt>
                <c:pt idx="50691">
                  <c:v>154.45531999999</c:v>
                </c:pt>
                <c:pt idx="50692">
                  <c:v>154.456385914066</c:v>
                </c:pt>
                <c:pt idx="50693">
                  <c:v>154.45426288699201</c:v>
                </c:pt>
                <c:pt idx="50694">
                  <c:v>154.45773302768399</c:v>
                </c:pt>
                <c:pt idx="50695">
                  <c:v>154.46439331315</c:v>
                </c:pt>
                <c:pt idx="50696">
                  <c:v>154.470821101436</c:v>
                </c:pt>
                <c:pt idx="50697">
                  <c:v>154.47580533407199</c:v>
                </c:pt>
                <c:pt idx="50698">
                  <c:v>154.48029550511501</c:v>
                </c:pt>
                <c:pt idx="50699">
                  <c:v>154.487215571826</c:v>
                </c:pt>
                <c:pt idx="50700">
                  <c:v>154.49095740239201</c:v>
                </c:pt>
                <c:pt idx="50701">
                  <c:v>154.49964461139299</c:v>
                </c:pt>
                <c:pt idx="50702">
                  <c:v>154.51826990517301</c:v>
                </c:pt>
                <c:pt idx="50703">
                  <c:v>154.54221000005299</c:v>
                </c:pt>
                <c:pt idx="50704">
                  <c:v>154.55581682547299</c:v>
                </c:pt>
                <c:pt idx="50705">
                  <c:v>154.56494004022301</c:v>
                </c:pt>
                <c:pt idx="50706">
                  <c:v>154.572916182233</c:v>
                </c:pt>
                <c:pt idx="50707">
                  <c:v>154.57950516055001</c:v>
                </c:pt>
                <c:pt idx="50708">
                  <c:v>154.585767180906</c:v>
                </c:pt>
                <c:pt idx="50709">
                  <c:v>154.59690849838501</c:v>
                </c:pt>
                <c:pt idx="50710">
                  <c:v>154.61441550746801</c:v>
                </c:pt>
                <c:pt idx="50711">
                  <c:v>154.63107883138201</c:v>
                </c:pt>
                <c:pt idx="50712">
                  <c:v>154.644655549437</c:v>
                </c:pt>
                <c:pt idx="50713">
                  <c:v>154.65598369221499</c:v>
                </c:pt>
                <c:pt idx="50714">
                  <c:v>154.664702260121</c:v>
                </c:pt>
                <c:pt idx="50715">
                  <c:v>154.67563002046899</c:v>
                </c:pt>
                <c:pt idx="50716">
                  <c:v>154.692289999987</c:v>
                </c:pt>
                <c:pt idx="50717">
                  <c:v>154.70251840378</c:v>
                </c:pt>
                <c:pt idx="50718">
                  <c:v>154.712684662161</c:v>
                </c:pt>
                <c:pt idx="50719">
                  <c:v>154.722559941008</c:v>
                </c:pt>
                <c:pt idx="50720">
                  <c:v>154.728101454285</c:v>
                </c:pt>
                <c:pt idx="50721">
                  <c:v>154.723932990544</c:v>
                </c:pt>
                <c:pt idx="50722">
                  <c:v>154.71314081317999</c:v>
                </c:pt>
                <c:pt idx="50723">
                  <c:v>154.696158686171</c:v>
                </c:pt>
                <c:pt idx="50724">
                  <c:v>154.66968361789</c:v>
                </c:pt>
                <c:pt idx="50725">
                  <c:v>154.64331164600401</c:v>
                </c:pt>
                <c:pt idx="50726">
                  <c:v>154.63229123310199</c:v>
                </c:pt>
                <c:pt idx="50727">
                  <c:v>154.62125913878299</c:v>
                </c:pt>
                <c:pt idx="50728">
                  <c:v>154.610384620937</c:v>
                </c:pt>
                <c:pt idx="50729">
                  <c:v>154.59828451460399</c:v>
                </c:pt>
                <c:pt idx="50730">
                  <c:v>154.58255077291199</c:v>
                </c:pt>
                <c:pt idx="50731">
                  <c:v>154.56866182822299</c:v>
                </c:pt>
                <c:pt idx="50732">
                  <c:v>154.55327927319399</c:v>
                </c:pt>
                <c:pt idx="50733">
                  <c:v>154.54039244847499</c:v>
                </c:pt>
                <c:pt idx="50734">
                  <c:v>154.527017634994</c:v>
                </c:pt>
                <c:pt idx="50735">
                  <c:v>154.51301067810201</c:v>
                </c:pt>
                <c:pt idx="50736">
                  <c:v>154.51558999997599</c:v>
                </c:pt>
                <c:pt idx="50737">
                  <c:v>154.522878144885</c:v>
                </c:pt>
                <c:pt idx="50738">
                  <c:v>154.53452167217</c:v>
                </c:pt>
                <c:pt idx="50739">
                  <c:v>154.54136065839401</c:v>
                </c:pt>
                <c:pt idx="50740">
                  <c:v>154.55242602049199</c:v>
                </c:pt>
                <c:pt idx="50741">
                  <c:v>154.568324005421</c:v>
                </c:pt>
                <c:pt idx="50742">
                  <c:v>154.58661740575499</c:v>
                </c:pt>
                <c:pt idx="50743">
                  <c:v>154.605032189578</c:v>
                </c:pt>
                <c:pt idx="50744">
                  <c:v>154.62223318817701</c:v>
                </c:pt>
                <c:pt idx="50745">
                  <c:v>154.63675861407901</c:v>
                </c:pt>
                <c:pt idx="50746">
                  <c:v>154.642960935887</c:v>
                </c:pt>
                <c:pt idx="50747">
                  <c:v>154.64281000005701</c:v>
                </c:pt>
                <c:pt idx="50748">
                  <c:v>154.64281000005801</c:v>
                </c:pt>
                <c:pt idx="50749">
                  <c:v>154.643876427469</c:v>
                </c:pt>
                <c:pt idx="50750">
                  <c:v>154.64391000005199</c:v>
                </c:pt>
                <c:pt idx="50751">
                  <c:v>154.64373336534501</c:v>
                </c:pt>
                <c:pt idx="50752">
                  <c:v>154.64061995834999</c:v>
                </c:pt>
                <c:pt idx="50753">
                  <c:v>154.63238625459601</c:v>
                </c:pt>
                <c:pt idx="50754">
                  <c:v>154.62313710227301</c:v>
                </c:pt>
                <c:pt idx="50755">
                  <c:v>154.62300609028199</c:v>
                </c:pt>
                <c:pt idx="50756">
                  <c:v>154.629618370602</c:v>
                </c:pt>
                <c:pt idx="50757">
                  <c:v>154.63829120597501</c:v>
                </c:pt>
                <c:pt idx="50758">
                  <c:v>154.64156999998099</c:v>
                </c:pt>
                <c:pt idx="50759">
                  <c:v>154.636291492829</c:v>
                </c:pt>
                <c:pt idx="50760">
                  <c:v>154.63017922977801</c:v>
                </c:pt>
                <c:pt idx="50761">
                  <c:v>154.62410278359599</c:v>
                </c:pt>
                <c:pt idx="50762">
                  <c:v>154.61792482956201</c:v>
                </c:pt>
                <c:pt idx="50763">
                  <c:v>154.60874444821201</c:v>
                </c:pt>
                <c:pt idx="50764">
                  <c:v>154.60196932476401</c:v>
                </c:pt>
                <c:pt idx="50765">
                  <c:v>154.59594627717701</c:v>
                </c:pt>
                <c:pt idx="50766">
                  <c:v>154.58943322675401</c:v>
                </c:pt>
                <c:pt idx="50767">
                  <c:v>154.582602125134</c:v>
                </c:pt>
                <c:pt idx="50768">
                  <c:v>154.57856401015999</c:v>
                </c:pt>
                <c:pt idx="50769">
                  <c:v>154.572704925594</c:v>
                </c:pt>
                <c:pt idx="50770">
                  <c:v>154.56867642643999</c:v>
                </c:pt>
                <c:pt idx="50771">
                  <c:v>154.56772000001001</c:v>
                </c:pt>
                <c:pt idx="50772">
                  <c:v>154.56700968138099</c:v>
                </c:pt>
                <c:pt idx="50773">
                  <c:v>154.562677720083</c:v>
                </c:pt>
                <c:pt idx="50774">
                  <c:v>154.56020919859199</c:v>
                </c:pt>
                <c:pt idx="50775">
                  <c:v>154.559753800322</c:v>
                </c:pt>
                <c:pt idx="50776">
                  <c:v>154.55884741176601</c:v>
                </c:pt>
                <c:pt idx="50777">
                  <c:v>154.55848472731199</c:v>
                </c:pt>
                <c:pt idx="50778">
                  <c:v>154.557473285241</c:v>
                </c:pt>
                <c:pt idx="50779">
                  <c:v>154.550950990416</c:v>
                </c:pt>
                <c:pt idx="50780">
                  <c:v>154.54231138051799</c:v>
                </c:pt>
                <c:pt idx="50781">
                  <c:v>154.53061233519</c:v>
                </c:pt>
                <c:pt idx="50782">
                  <c:v>154.519883246505</c:v>
                </c:pt>
                <c:pt idx="50783">
                  <c:v>154.51136999997399</c:v>
                </c:pt>
                <c:pt idx="50784">
                  <c:v>154.509293150036</c:v>
                </c:pt>
                <c:pt idx="50785">
                  <c:v>154.50749000001599</c:v>
                </c:pt>
                <c:pt idx="50786">
                  <c:v>154.5132961358</c:v>
                </c:pt>
                <c:pt idx="50787">
                  <c:v>154.51643279125199</c:v>
                </c:pt>
                <c:pt idx="50788">
                  <c:v>154.518418418392</c:v>
                </c:pt>
                <c:pt idx="50789">
                  <c:v>154.52276816424401</c:v>
                </c:pt>
                <c:pt idx="50790">
                  <c:v>154.53232391529099</c:v>
                </c:pt>
                <c:pt idx="50791">
                  <c:v>154.54576763736199</c:v>
                </c:pt>
                <c:pt idx="50792">
                  <c:v>154.56199304145201</c:v>
                </c:pt>
                <c:pt idx="50793">
                  <c:v>154.57342511328901</c:v>
                </c:pt>
                <c:pt idx="50794">
                  <c:v>154.58227005817801</c:v>
                </c:pt>
                <c:pt idx="50795">
                  <c:v>154.579858477268</c:v>
                </c:pt>
                <c:pt idx="50796">
                  <c:v>154.57198000000699</c:v>
                </c:pt>
                <c:pt idx="50797">
                  <c:v>154.56512216639899</c:v>
                </c:pt>
                <c:pt idx="50798">
                  <c:v>154.55512380509899</c:v>
                </c:pt>
                <c:pt idx="50799">
                  <c:v>154.54583139350399</c:v>
                </c:pt>
                <c:pt idx="50800">
                  <c:v>154.535871538332</c:v>
                </c:pt>
                <c:pt idx="50801">
                  <c:v>154.52923523441001</c:v>
                </c:pt>
                <c:pt idx="50802">
                  <c:v>154.52911310080199</c:v>
                </c:pt>
                <c:pt idx="50803">
                  <c:v>154.53129083002699</c:v>
                </c:pt>
                <c:pt idx="50804">
                  <c:v>154.534885584672</c:v>
                </c:pt>
                <c:pt idx="50805">
                  <c:v>154.532375937469</c:v>
                </c:pt>
                <c:pt idx="50806">
                  <c:v>154.52759000003101</c:v>
                </c:pt>
                <c:pt idx="50807">
                  <c:v>154.52429152232901</c:v>
                </c:pt>
                <c:pt idx="50808">
                  <c:v>154.52318171766399</c:v>
                </c:pt>
                <c:pt idx="50809">
                  <c:v>154.523471940235</c:v>
                </c:pt>
                <c:pt idx="50810">
                  <c:v>154.52526909090599</c:v>
                </c:pt>
                <c:pt idx="50811">
                  <c:v>154.52905863647001</c:v>
                </c:pt>
                <c:pt idx="50812">
                  <c:v>154.53436256796101</c:v>
                </c:pt>
                <c:pt idx="50813">
                  <c:v>154.54370507046301</c:v>
                </c:pt>
                <c:pt idx="50814">
                  <c:v>154.5520183134</c:v>
                </c:pt>
                <c:pt idx="50815">
                  <c:v>154.559752155821</c:v>
                </c:pt>
                <c:pt idx="50816">
                  <c:v>154.564924247644</c:v>
                </c:pt>
                <c:pt idx="50817">
                  <c:v>154.57002583169199</c:v>
                </c:pt>
                <c:pt idx="50818">
                  <c:v>154.57653999998999</c:v>
                </c:pt>
                <c:pt idx="50819">
                  <c:v>154.58212962865699</c:v>
                </c:pt>
                <c:pt idx="50820">
                  <c:v>154.58820553957199</c:v>
                </c:pt>
                <c:pt idx="50821">
                  <c:v>154.59834766569099</c:v>
                </c:pt>
                <c:pt idx="50822">
                  <c:v>154.607811984585</c:v>
                </c:pt>
                <c:pt idx="50823">
                  <c:v>154.613966835886</c:v>
                </c:pt>
                <c:pt idx="50824">
                  <c:v>154.61607933788801</c:v>
                </c:pt>
                <c:pt idx="50825">
                  <c:v>154.61717445114701</c:v>
                </c:pt>
                <c:pt idx="50826">
                  <c:v>154.617218240348</c:v>
                </c:pt>
                <c:pt idx="50827">
                  <c:v>154.616890334895</c:v>
                </c:pt>
                <c:pt idx="50828">
                  <c:v>154.618042007247</c:v>
                </c:pt>
                <c:pt idx="50829">
                  <c:v>154.61697028818099</c:v>
                </c:pt>
                <c:pt idx="50830">
                  <c:v>154.61241000002201</c:v>
                </c:pt>
                <c:pt idx="50831">
                  <c:v>154.61120255147401</c:v>
                </c:pt>
                <c:pt idx="50832">
                  <c:v>154.605435541303</c:v>
                </c:pt>
                <c:pt idx="50833">
                  <c:v>154.59865808033101</c:v>
                </c:pt>
                <c:pt idx="50834">
                  <c:v>154.594867044019</c:v>
                </c:pt>
                <c:pt idx="50835">
                  <c:v>154.594676224804</c:v>
                </c:pt>
                <c:pt idx="50836">
                  <c:v>154.59520592797</c:v>
                </c:pt>
                <c:pt idx="50837">
                  <c:v>154.59259613215499</c:v>
                </c:pt>
                <c:pt idx="50838">
                  <c:v>154.58261963937201</c:v>
                </c:pt>
                <c:pt idx="50839">
                  <c:v>154.57119272385401</c:v>
                </c:pt>
                <c:pt idx="50840">
                  <c:v>154.558270469935</c:v>
                </c:pt>
                <c:pt idx="50841">
                  <c:v>154.53198539843501</c:v>
                </c:pt>
                <c:pt idx="50842">
                  <c:v>154.50772375572899</c:v>
                </c:pt>
                <c:pt idx="50843">
                  <c:v>154.49103876783599</c:v>
                </c:pt>
                <c:pt idx="50844">
                  <c:v>154.48276864004399</c:v>
                </c:pt>
                <c:pt idx="50845">
                  <c:v>154.47802936516601</c:v>
                </c:pt>
                <c:pt idx="50846">
                  <c:v>154.478162582116</c:v>
                </c:pt>
                <c:pt idx="50847">
                  <c:v>154.48020802625899</c:v>
                </c:pt>
                <c:pt idx="50848">
                  <c:v>154.481759591143</c:v>
                </c:pt>
                <c:pt idx="50849">
                  <c:v>154.48407686837399</c:v>
                </c:pt>
                <c:pt idx="50850">
                  <c:v>154.48490689713299</c:v>
                </c:pt>
                <c:pt idx="50851">
                  <c:v>154.48841257242</c:v>
                </c:pt>
                <c:pt idx="50852">
                  <c:v>154.49282443426</c:v>
                </c:pt>
                <c:pt idx="50853">
                  <c:v>154.500427035184</c:v>
                </c:pt>
                <c:pt idx="50854">
                  <c:v>154.50902000003299</c:v>
                </c:pt>
                <c:pt idx="50855">
                  <c:v>154.50902000003001</c:v>
                </c:pt>
                <c:pt idx="50856">
                  <c:v>154.51116049065399</c:v>
                </c:pt>
                <c:pt idx="50857">
                  <c:v>154.51582262034501</c:v>
                </c:pt>
                <c:pt idx="50858">
                  <c:v>154.52452008602799</c:v>
                </c:pt>
                <c:pt idx="50859">
                  <c:v>154.533042030806</c:v>
                </c:pt>
                <c:pt idx="50860">
                  <c:v>154.53815764794001</c:v>
                </c:pt>
                <c:pt idx="50861">
                  <c:v>154.54071013164</c:v>
                </c:pt>
                <c:pt idx="50862">
                  <c:v>154.542977124125</c:v>
                </c:pt>
                <c:pt idx="50863">
                  <c:v>154.54418324308699</c:v>
                </c:pt>
                <c:pt idx="50864">
                  <c:v>154.54817707837</c:v>
                </c:pt>
                <c:pt idx="50865">
                  <c:v>154.550150699607</c:v>
                </c:pt>
                <c:pt idx="50866">
                  <c:v>154.55126539004601</c:v>
                </c:pt>
                <c:pt idx="50867">
                  <c:v>154.55385207228699</c:v>
                </c:pt>
                <c:pt idx="50868">
                  <c:v>154.557801880075</c:v>
                </c:pt>
                <c:pt idx="50869">
                  <c:v>154.55988999998399</c:v>
                </c:pt>
                <c:pt idx="50870">
                  <c:v>154.56077247665399</c:v>
                </c:pt>
                <c:pt idx="50871">
                  <c:v>154.56052068262099</c:v>
                </c:pt>
                <c:pt idx="50872">
                  <c:v>154.55778175833899</c:v>
                </c:pt>
                <c:pt idx="50873">
                  <c:v>154.553073138108</c:v>
                </c:pt>
                <c:pt idx="50874">
                  <c:v>154.55146221348099</c:v>
                </c:pt>
                <c:pt idx="50875">
                  <c:v>154.55489661464401</c:v>
                </c:pt>
                <c:pt idx="50876">
                  <c:v>154.55749036059001</c:v>
                </c:pt>
                <c:pt idx="50877">
                  <c:v>154.55977288437401</c:v>
                </c:pt>
                <c:pt idx="50878">
                  <c:v>154.56291341519801</c:v>
                </c:pt>
                <c:pt idx="50879">
                  <c:v>154.565082540709</c:v>
                </c:pt>
                <c:pt idx="50880">
                  <c:v>154.56737667325601</c:v>
                </c:pt>
                <c:pt idx="50881">
                  <c:v>154.57639999998301</c:v>
                </c:pt>
                <c:pt idx="50882">
                  <c:v>154.588140568944</c:v>
                </c:pt>
                <c:pt idx="50883">
                  <c:v>154.607365399613</c:v>
                </c:pt>
                <c:pt idx="50884">
                  <c:v>154.628469313154</c:v>
                </c:pt>
                <c:pt idx="50885">
                  <c:v>154.646875993002</c:v>
                </c:pt>
                <c:pt idx="50886">
                  <c:v>154.66689835698901</c:v>
                </c:pt>
                <c:pt idx="50887">
                  <c:v>154.69015401413901</c:v>
                </c:pt>
                <c:pt idx="50888">
                  <c:v>154.70647111005599</c:v>
                </c:pt>
                <c:pt idx="50889">
                  <c:v>154.71847611966001</c:v>
                </c:pt>
                <c:pt idx="50890">
                  <c:v>154.72097943679799</c:v>
                </c:pt>
                <c:pt idx="50891">
                  <c:v>154.71217177383801</c:v>
                </c:pt>
                <c:pt idx="50892">
                  <c:v>154.70071290509901</c:v>
                </c:pt>
                <c:pt idx="50893">
                  <c:v>154.69549999995499</c:v>
                </c:pt>
                <c:pt idx="50894">
                  <c:v>154.68930126439</c:v>
                </c:pt>
                <c:pt idx="50895">
                  <c:v>154.685758659827</c:v>
                </c:pt>
                <c:pt idx="50896">
                  <c:v>154.68142264736599</c:v>
                </c:pt>
                <c:pt idx="50897">
                  <c:v>154.67659951428899</c:v>
                </c:pt>
                <c:pt idx="50898">
                  <c:v>154.67183910946301</c:v>
                </c:pt>
                <c:pt idx="50899">
                  <c:v>154.66596176507801</c:v>
                </c:pt>
                <c:pt idx="50900">
                  <c:v>154.65741741467701</c:v>
                </c:pt>
                <c:pt idx="50901">
                  <c:v>154.647786870262</c:v>
                </c:pt>
                <c:pt idx="50902">
                  <c:v>154.63156878069901</c:v>
                </c:pt>
                <c:pt idx="50903">
                  <c:v>154.62372000002301</c:v>
                </c:pt>
                <c:pt idx="50904">
                  <c:v>154.624464760894</c:v>
                </c:pt>
                <c:pt idx="50905">
                  <c:v>154.62363276012999</c:v>
                </c:pt>
                <c:pt idx="50906">
                  <c:v>154.61908191069301</c:v>
                </c:pt>
                <c:pt idx="50907">
                  <c:v>154.61319898861001</c:v>
                </c:pt>
                <c:pt idx="50908">
                  <c:v>154.60932349652899</c:v>
                </c:pt>
                <c:pt idx="50909">
                  <c:v>154.604937825365</c:v>
                </c:pt>
                <c:pt idx="50910">
                  <c:v>154.599055273147</c:v>
                </c:pt>
                <c:pt idx="50911">
                  <c:v>154.597391983628</c:v>
                </c:pt>
                <c:pt idx="50912">
                  <c:v>154.595956760235</c:v>
                </c:pt>
                <c:pt idx="50913">
                  <c:v>154.59136873718501</c:v>
                </c:pt>
                <c:pt idx="50914">
                  <c:v>154.59231219036101</c:v>
                </c:pt>
                <c:pt idx="50915">
                  <c:v>154.60082999994401</c:v>
                </c:pt>
                <c:pt idx="50916">
                  <c:v>154.61009586473</c:v>
                </c:pt>
                <c:pt idx="50917">
                  <c:v>154.624179331938</c:v>
                </c:pt>
                <c:pt idx="50918">
                  <c:v>154.63853497978999</c:v>
                </c:pt>
                <c:pt idx="50919">
                  <c:v>154.650990784756</c:v>
                </c:pt>
                <c:pt idx="50920">
                  <c:v>154.66618279640599</c:v>
                </c:pt>
                <c:pt idx="50921">
                  <c:v>154.682045242615</c:v>
                </c:pt>
                <c:pt idx="50922">
                  <c:v>154.69221609992101</c:v>
                </c:pt>
                <c:pt idx="50923">
                  <c:v>154.69673509599701</c:v>
                </c:pt>
                <c:pt idx="50924">
                  <c:v>154.70050816600201</c:v>
                </c:pt>
                <c:pt idx="50925">
                  <c:v>154.700744195244</c:v>
                </c:pt>
                <c:pt idx="50926">
                  <c:v>154.69924835571399</c:v>
                </c:pt>
                <c:pt idx="50927">
                  <c:v>154.692985288145</c:v>
                </c:pt>
                <c:pt idx="50928">
                  <c:v>154.68563780322799</c:v>
                </c:pt>
                <c:pt idx="50929">
                  <c:v>154.68213000004201</c:v>
                </c:pt>
                <c:pt idx="50930">
                  <c:v>154.68352037271401</c:v>
                </c:pt>
                <c:pt idx="50931">
                  <c:v>154.68474281760101</c:v>
                </c:pt>
                <c:pt idx="50932">
                  <c:v>154.68522374065</c:v>
                </c:pt>
                <c:pt idx="50933">
                  <c:v>154.68473902341401</c:v>
                </c:pt>
                <c:pt idx="50934">
                  <c:v>154.678647603163</c:v>
                </c:pt>
                <c:pt idx="50935">
                  <c:v>154.666684429068</c:v>
                </c:pt>
                <c:pt idx="50936">
                  <c:v>154.65381022464899</c:v>
                </c:pt>
                <c:pt idx="50937">
                  <c:v>154.64092456310101</c:v>
                </c:pt>
                <c:pt idx="50938">
                  <c:v>154.632283245221</c:v>
                </c:pt>
                <c:pt idx="50939">
                  <c:v>154.62286586895499</c:v>
                </c:pt>
                <c:pt idx="50940">
                  <c:v>154.61524830755701</c:v>
                </c:pt>
                <c:pt idx="50941">
                  <c:v>154.608176023775</c:v>
                </c:pt>
                <c:pt idx="50942">
                  <c:v>154.600368863982</c:v>
                </c:pt>
                <c:pt idx="50943">
                  <c:v>154.59598000001699</c:v>
                </c:pt>
                <c:pt idx="50944">
                  <c:v>154.58937207353401</c:v>
                </c:pt>
                <c:pt idx="50945">
                  <c:v>154.57862265119101</c:v>
                </c:pt>
                <c:pt idx="50946">
                  <c:v>154.565839046175</c:v>
                </c:pt>
                <c:pt idx="50947">
                  <c:v>154.553826056698</c:v>
                </c:pt>
                <c:pt idx="50948">
                  <c:v>154.54434762071199</c:v>
                </c:pt>
                <c:pt idx="50949">
                  <c:v>154.534652175551</c:v>
                </c:pt>
                <c:pt idx="50950">
                  <c:v>154.52001696909801</c:v>
                </c:pt>
                <c:pt idx="50951">
                  <c:v>154.50149911429699</c:v>
                </c:pt>
                <c:pt idx="50952">
                  <c:v>154.485786442348</c:v>
                </c:pt>
                <c:pt idx="50953">
                  <c:v>154.47281450271501</c:v>
                </c:pt>
                <c:pt idx="50954">
                  <c:v>154.46081999999299</c:v>
                </c:pt>
                <c:pt idx="50955">
                  <c:v>154.44599460007501</c:v>
                </c:pt>
                <c:pt idx="50956">
                  <c:v>154.42967225128001</c:v>
                </c:pt>
                <c:pt idx="50957">
                  <c:v>154.41708928139801</c:v>
                </c:pt>
                <c:pt idx="50958">
                  <c:v>154.413744321439</c:v>
                </c:pt>
                <c:pt idx="50959">
                  <c:v>154.415946914655</c:v>
                </c:pt>
                <c:pt idx="50960">
                  <c:v>154.421290892038</c:v>
                </c:pt>
                <c:pt idx="50961">
                  <c:v>154.426327885304</c:v>
                </c:pt>
                <c:pt idx="50962">
                  <c:v>154.427780000024</c:v>
                </c:pt>
                <c:pt idx="50963">
                  <c:v>154.42876858660901</c:v>
                </c:pt>
                <c:pt idx="50964">
                  <c:v>154.43449520613899</c:v>
                </c:pt>
                <c:pt idx="50965">
                  <c:v>154.438128982221</c:v>
                </c:pt>
                <c:pt idx="50966">
                  <c:v>154.44163707278099</c:v>
                </c:pt>
                <c:pt idx="50967">
                  <c:v>154.447009999969</c:v>
                </c:pt>
                <c:pt idx="50968">
                  <c:v>154.449965025404</c:v>
                </c:pt>
                <c:pt idx="50969">
                  <c:v>154.45426712915901</c:v>
                </c:pt>
                <c:pt idx="50970">
                  <c:v>154.46298237281999</c:v>
                </c:pt>
                <c:pt idx="50971">
                  <c:v>154.47254415454401</c:v>
                </c:pt>
                <c:pt idx="50972">
                  <c:v>154.47766867489599</c:v>
                </c:pt>
                <c:pt idx="50973">
                  <c:v>154.482618674669</c:v>
                </c:pt>
                <c:pt idx="50974">
                  <c:v>154.49378442973901</c:v>
                </c:pt>
                <c:pt idx="50975">
                  <c:v>154.513973839708</c:v>
                </c:pt>
                <c:pt idx="50976">
                  <c:v>154.53593680007199</c:v>
                </c:pt>
                <c:pt idx="50977">
                  <c:v>154.55459999995799</c:v>
                </c:pt>
                <c:pt idx="50978">
                  <c:v>154.56359934431299</c:v>
                </c:pt>
                <c:pt idx="50979">
                  <c:v>154.572256753717</c:v>
                </c:pt>
                <c:pt idx="50980">
                  <c:v>154.58238550259</c:v>
                </c:pt>
                <c:pt idx="50981">
                  <c:v>154.59091946792199</c:v>
                </c:pt>
                <c:pt idx="50982">
                  <c:v>154.60000503569501</c:v>
                </c:pt>
                <c:pt idx="50983">
                  <c:v>154.60943108009801</c:v>
                </c:pt>
                <c:pt idx="50984">
                  <c:v>154.615614612885</c:v>
                </c:pt>
                <c:pt idx="50985">
                  <c:v>154.62476801804399</c:v>
                </c:pt>
                <c:pt idx="50986">
                  <c:v>154.63696193368901</c:v>
                </c:pt>
                <c:pt idx="50987">
                  <c:v>154.644202331103</c:v>
                </c:pt>
                <c:pt idx="50988">
                  <c:v>154.645680000033</c:v>
                </c:pt>
                <c:pt idx="50989">
                  <c:v>154.648036773244</c:v>
                </c:pt>
                <c:pt idx="50990">
                  <c:v>154.65384300177399</c:v>
                </c:pt>
                <c:pt idx="50991">
                  <c:v>154.66118523115199</c:v>
                </c:pt>
                <c:pt idx="50992">
                  <c:v>154.66361983417099</c:v>
                </c:pt>
                <c:pt idx="50993">
                  <c:v>154.66192888387201</c:v>
                </c:pt>
                <c:pt idx="50994">
                  <c:v>154.660729096978</c:v>
                </c:pt>
                <c:pt idx="50995">
                  <c:v>154.660932913317</c:v>
                </c:pt>
                <c:pt idx="50996">
                  <c:v>154.66142706051099</c:v>
                </c:pt>
                <c:pt idx="50997">
                  <c:v>154.66048680184699</c:v>
                </c:pt>
                <c:pt idx="50998">
                  <c:v>154.65751032438101</c:v>
                </c:pt>
                <c:pt idx="50999">
                  <c:v>154.64711853506199</c:v>
                </c:pt>
                <c:pt idx="51000">
                  <c:v>154.63403</c:v>
                </c:pt>
                <c:pt idx="51001">
                  <c:v>154.62575912103</c:v>
                </c:pt>
                <c:pt idx="51002">
                  <c:v>154.62131376839901</c:v>
                </c:pt>
                <c:pt idx="51003">
                  <c:v>154.617363116359</c:v>
                </c:pt>
                <c:pt idx="51004">
                  <c:v>154.60930464499901</c:v>
                </c:pt>
                <c:pt idx="51005">
                  <c:v>154.597954909527</c:v>
                </c:pt>
                <c:pt idx="51006">
                  <c:v>154.58777291989099</c:v>
                </c:pt>
                <c:pt idx="51007">
                  <c:v>154.57838676507501</c:v>
                </c:pt>
                <c:pt idx="51008">
                  <c:v>154.566742263923</c:v>
                </c:pt>
                <c:pt idx="51009">
                  <c:v>154.55741975775601</c:v>
                </c:pt>
                <c:pt idx="51010">
                  <c:v>154.557028246192</c:v>
                </c:pt>
                <c:pt idx="51011">
                  <c:v>154.55997999995199</c:v>
                </c:pt>
                <c:pt idx="51012">
                  <c:v>154.56485783081001</c:v>
                </c:pt>
                <c:pt idx="51013">
                  <c:v>154.56444270832901</c:v>
                </c:pt>
                <c:pt idx="51014">
                  <c:v>154.56457704952501</c:v>
                </c:pt>
                <c:pt idx="51015">
                  <c:v>154.57356200730001</c:v>
                </c:pt>
                <c:pt idx="51016">
                  <c:v>154.582858797966</c:v>
                </c:pt>
                <c:pt idx="51017">
                  <c:v>154.59225249181699</c:v>
                </c:pt>
                <c:pt idx="51018">
                  <c:v>154.601512306503</c:v>
                </c:pt>
                <c:pt idx="51019">
                  <c:v>154.61592415276999</c:v>
                </c:pt>
                <c:pt idx="51020">
                  <c:v>154.62815022729899</c:v>
                </c:pt>
                <c:pt idx="51021">
                  <c:v>154.641981174753</c:v>
                </c:pt>
                <c:pt idx="51022">
                  <c:v>154.65592344601299</c:v>
                </c:pt>
                <c:pt idx="51023">
                  <c:v>154.66730000001201</c:v>
                </c:pt>
                <c:pt idx="51024">
                  <c:v>154.66965233417099</c:v>
                </c:pt>
                <c:pt idx="51025">
                  <c:v>154.67241410739501</c:v>
                </c:pt>
                <c:pt idx="51026">
                  <c:v>154.67170419871499</c:v>
                </c:pt>
                <c:pt idx="51027">
                  <c:v>154.67093388755001</c:v>
                </c:pt>
                <c:pt idx="51028">
                  <c:v>154.67380366587199</c:v>
                </c:pt>
                <c:pt idx="51029">
                  <c:v>154.67956865647</c:v>
                </c:pt>
                <c:pt idx="51030">
                  <c:v>154.68487957668299</c:v>
                </c:pt>
                <c:pt idx="51031">
                  <c:v>154.68607617280401</c:v>
                </c:pt>
                <c:pt idx="51032">
                  <c:v>154.68797707263201</c:v>
                </c:pt>
                <c:pt idx="51033">
                  <c:v>154.69416540892701</c:v>
                </c:pt>
                <c:pt idx="51034">
                  <c:v>154.70733198325701</c:v>
                </c:pt>
                <c:pt idx="51035">
                  <c:v>154.711809999981</c:v>
                </c:pt>
                <c:pt idx="51036">
                  <c:v>154.70954856976601</c:v>
                </c:pt>
                <c:pt idx="51037">
                  <c:v>154.70573480677899</c:v>
                </c:pt>
                <c:pt idx="51038">
                  <c:v>154.69781024056999</c:v>
                </c:pt>
                <c:pt idx="51039">
                  <c:v>154.687824347473</c:v>
                </c:pt>
                <c:pt idx="51040">
                  <c:v>154.68239086417</c:v>
                </c:pt>
                <c:pt idx="51041">
                  <c:v>154.68181837303899</c:v>
                </c:pt>
                <c:pt idx="51042">
                  <c:v>154.68265571832299</c:v>
                </c:pt>
                <c:pt idx="51043">
                  <c:v>154.68630971656299</c:v>
                </c:pt>
                <c:pt idx="51044">
                  <c:v>154.67908744240901</c:v>
                </c:pt>
                <c:pt idx="51045">
                  <c:v>154.66869999999901</c:v>
                </c:pt>
                <c:pt idx="51046">
                  <c:v>154.661588106267</c:v>
                </c:pt>
                <c:pt idx="51047">
                  <c:v>154.65431531626299</c:v>
                </c:pt>
                <c:pt idx="51048">
                  <c:v>154.645119470103</c:v>
                </c:pt>
                <c:pt idx="51049">
                  <c:v>154.62609540384801</c:v>
                </c:pt>
                <c:pt idx="51050">
                  <c:v>154.598506421482</c:v>
                </c:pt>
                <c:pt idx="51051">
                  <c:v>154.57168621550699</c:v>
                </c:pt>
                <c:pt idx="51052">
                  <c:v>154.54703104433801</c:v>
                </c:pt>
                <c:pt idx="51053">
                  <c:v>154.52967538812399</c:v>
                </c:pt>
                <c:pt idx="51054">
                  <c:v>154.51478811847301</c:v>
                </c:pt>
                <c:pt idx="51055">
                  <c:v>154.49154304978401</c:v>
                </c:pt>
                <c:pt idx="51056">
                  <c:v>154.46747000002301</c:v>
                </c:pt>
                <c:pt idx="51057">
                  <c:v>154.44640284022699</c:v>
                </c:pt>
                <c:pt idx="51058">
                  <c:v>154.42386861224401</c:v>
                </c:pt>
                <c:pt idx="51059">
                  <c:v>154.40253219110201</c:v>
                </c:pt>
                <c:pt idx="51060">
                  <c:v>154.38061932949799</c:v>
                </c:pt>
                <c:pt idx="51061">
                  <c:v>154.36031043954401</c:v>
                </c:pt>
                <c:pt idx="51062">
                  <c:v>154.346690079985</c:v>
                </c:pt>
                <c:pt idx="51063">
                  <c:v>154.340109257356</c:v>
                </c:pt>
                <c:pt idx="51064">
                  <c:v>154.33749374246699</c:v>
                </c:pt>
                <c:pt idx="51065">
                  <c:v>154.33211999996101</c:v>
                </c:pt>
                <c:pt idx="51066">
                  <c:v>154.33186528993801</c:v>
                </c:pt>
                <c:pt idx="51067">
                  <c:v>154.32795999995599</c:v>
                </c:pt>
                <c:pt idx="51068">
                  <c:v>154.32529999998701</c:v>
                </c:pt>
                <c:pt idx="51069">
                  <c:v>154.331661982969</c:v>
                </c:pt>
                <c:pt idx="51070">
                  <c:v>154.34710537996099</c:v>
                </c:pt>
                <c:pt idx="51071">
                  <c:v>154.36718229932001</c:v>
                </c:pt>
                <c:pt idx="51072">
                  <c:v>154.38711282371901</c:v>
                </c:pt>
                <c:pt idx="51073">
                  <c:v>154.41672562822799</c:v>
                </c:pt>
                <c:pt idx="51074">
                  <c:v>154.448298792011</c:v>
                </c:pt>
                <c:pt idx="51075">
                  <c:v>154.46674948358699</c:v>
                </c:pt>
                <c:pt idx="51076">
                  <c:v>154.487666808835</c:v>
                </c:pt>
                <c:pt idx="51077">
                  <c:v>154.50869159871999</c:v>
                </c:pt>
                <c:pt idx="51078">
                  <c:v>154.529935450887</c:v>
                </c:pt>
                <c:pt idx="51079">
                  <c:v>154.549670000048</c:v>
                </c:pt>
                <c:pt idx="51080">
                  <c:v>154.55861484381001</c:v>
                </c:pt>
                <c:pt idx="51081">
                  <c:v>154.56327050320101</c:v>
                </c:pt>
                <c:pt idx="51082">
                  <c:v>154.56113346881099</c:v>
                </c:pt>
                <c:pt idx="51083">
                  <c:v>154.551633517878</c:v>
                </c:pt>
                <c:pt idx="51084">
                  <c:v>154.542155441369</c:v>
                </c:pt>
                <c:pt idx="51085">
                  <c:v>154.53554818931701</c:v>
                </c:pt>
                <c:pt idx="51086">
                  <c:v>154.528572562064</c:v>
                </c:pt>
                <c:pt idx="51087">
                  <c:v>154.521655096524</c:v>
                </c:pt>
                <c:pt idx="51088">
                  <c:v>154.51523427799199</c:v>
                </c:pt>
                <c:pt idx="51089">
                  <c:v>154.508428462919</c:v>
                </c:pt>
                <c:pt idx="51090">
                  <c:v>154.502829144304</c:v>
                </c:pt>
                <c:pt idx="51091">
                  <c:v>154.50037787293999</c:v>
                </c:pt>
                <c:pt idx="51092">
                  <c:v>154.50258000003899</c:v>
                </c:pt>
                <c:pt idx="51093">
                  <c:v>154.504445034951</c:v>
                </c:pt>
                <c:pt idx="51094">
                  <c:v>154.502564082411</c:v>
                </c:pt>
                <c:pt idx="51095">
                  <c:v>154.49955150723</c:v>
                </c:pt>
                <c:pt idx="51096">
                  <c:v>154.496340559526</c:v>
                </c:pt>
                <c:pt idx="51097">
                  <c:v>154.49364772244601</c:v>
                </c:pt>
                <c:pt idx="51098">
                  <c:v>154.494449268208</c:v>
                </c:pt>
                <c:pt idx="51099">
                  <c:v>154.49797473665399</c:v>
                </c:pt>
                <c:pt idx="51100">
                  <c:v>154.504271654311</c:v>
                </c:pt>
                <c:pt idx="51101">
                  <c:v>154.515212114919</c:v>
                </c:pt>
                <c:pt idx="51102">
                  <c:v>154.529641798667</c:v>
                </c:pt>
                <c:pt idx="51103">
                  <c:v>154.54760810053699</c:v>
                </c:pt>
                <c:pt idx="51104">
                  <c:v>154.56161552868599</c:v>
                </c:pt>
                <c:pt idx="51105">
                  <c:v>154.56795999997399</c:v>
                </c:pt>
                <c:pt idx="51106">
                  <c:v>154.573315640239</c:v>
                </c:pt>
                <c:pt idx="51107">
                  <c:v>154.58206661573101</c:v>
                </c:pt>
                <c:pt idx="51108">
                  <c:v>154.58740548980799</c:v>
                </c:pt>
                <c:pt idx="51109">
                  <c:v>154.59007902911799</c:v>
                </c:pt>
                <c:pt idx="51110">
                  <c:v>154.591196932907</c:v>
                </c:pt>
                <c:pt idx="51111">
                  <c:v>154.59136559446401</c:v>
                </c:pt>
                <c:pt idx="51112">
                  <c:v>154.591707190443</c:v>
                </c:pt>
                <c:pt idx="51113">
                  <c:v>154.59547907463801</c:v>
                </c:pt>
                <c:pt idx="51114">
                  <c:v>154.59985481131099</c:v>
                </c:pt>
                <c:pt idx="51115">
                  <c:v>154.60048478887899</c:v>
                </c:pt>
                <c:pt idx="51116">
                  <c:v>154.606761368299</c:v>
                </c:pt>
                <c:pt idx="51117">
                  <c:v>154.611293871246</c:v>
                </c:pt>
                <c:pt idx="51118">
                  <c:v>154.607825500356</c:v>
                </c:pt>
                <c:pt idx="51119">
                  <c:v>154.601629017059</c:v>
                </c:pt>
                <c:pt idx="51120">
                  <c:v>154.593770884034</c:v>
                </c:pt>
                <c:pt idx="51121">
                  <c:v>154.58793091683199</c:v>
                </c:pt>
                <c:pt idx="51122">
                  <c:v>154.57980958537701</c:v>
                </c:pt>
                <c:pt idx="51123">
                  <c:v>154.56710847475199</c:v>
                </c:pt>
                <c:pt idx="51124">
                  <c:v>154.55540830797801</c:v>
                </c:pt>
                <c:pt idx="51125">
                  <c:v>154.546875002447</c:v>
                </c:pt>
                <c:pt idx="51126">
                  <c:v>154.53927056826399</c:v>
                </c:pt>
                <c:pt idx="51127">
                  <c:v>154.52796592446299</c:v>
                </c:pt>
                <c:pt idx="51128">
                  <c:v>154.520035893326</c:v>
                </c:pt>
                <c:pt idx="51129">
                  <c:v>154.509160792599</c:v>
                </c:pt>
                <c:pt idx="51130">
                  <c:v>154.50272999999601</c:v>
                </c:pt>
                <c:pt idx="51131">
                  <c:v>154.50471915982899</c:v>
                </c:pt>
                <c:pt idx="51132">
                  <c:v>154.511923403276</c:v>
                </c:pt>
                <c:pt idx="51133">
                  <c:v>154.51929120331599</c:v>
                </c:pt>
                <c:pt idx="51134">
                  <c:v>154.52360180538599</c:v>
                </c:pt>
                <c:pt idx="51135">
                  <c:v>154.519955275836</c:v>
                </c:pt>
                <c:pt idx="51136">
                  <c:v>154.508624011725</c:v>
                </c:pt>
                <c:pt idx="51137">
                  <c:v>154.48972048566301</c:v>
                </c:pt>
                <c:pt idx="51138">
                  <c:v>154.47156402888999</c:v>
                </c:pt>
                <c:pt idx="51139">
                  <c:v>154.456009906975</c:v>
                </c:pt>
                <c:pt idx="51140">
                  <c:v>154.44472338879501</c:v>
                </c:pt>
                <c:pt idx="51141">
                  <c:v>154.43723731670801</c:v>
                </c:pt>
                <c:pt idx="51142">
                  <c:v>154.437160000001</c:v>
                </c:pt>
                <c:pt idx="51143">
                  <c:v>154.43771300549</c:v>
                </c:pt>
                <c:pt idx="51144">
                  <c:v>154.438883259634</c:v>
                </c:pt>
                <c:pt idx="51145">
                  <c:v>154.442996048422</c:v>
                </c:pt>
                <c:pt idx="51146">
                  <c:v>154.45132995172301</c:v>
                </c:pt>
                <c:pt idx="51147">
                  <c:v>154.46291363340799</c:v>
                </c:pt>
                <c:pt idx="51148">
                  <c:v>154.475102457243</c:v>
                </c:pt>
                <c:pt idx="51149">
                  <c:v>154.48494478260901</c:v>
                </c:pt>
                <c:pt idx="51150">
                  <c:v>154.490224610914</c:v>
                </c:pt>
                <c:pt idx="51151">
                  <c:v>154.49932856587901</c:v>
                </c:pt>
                <c:pt idx="51152">
                  <c:v>154.50611480981701</c:v>
                </c:pt>
                <c:pt idx="51153">
                  <c:v>154.50707999994501</c:v>
                </c:pt>
                <c:pt idx="51154">
                  <c:v>154.507698711849</c:v>
                </c:pt>
                <c:pt idx="51155">
                  <c:v>154.51317640956901</c:v>
                </c:pt>
                <c:pt idx="51156">
                  <c:v>154.51498754569801</c:v>
                </c:pt>
                <c:pt idx="51157">
                  <c:v>154.51386173577899</c:v>
                </c:pt>
                <c:pt idx="51158">
                  <c:v>154.51055922646</c:v>
                </c:pt>
                <c:pt idx="51159">
                  <c:v>154.505412876522</c:v>
                </c:pt>
                <c:pt idx="51160">
                  <c:v>154.49871921968401</c:v>
                </c:pt>
                <c:pt idx="51161">
                  <c:v>154.488150156378</c:v>
                </c:pt>
                <c:pt idx="51162">
                  <c:v>154.482288146472</c:v>
                </c:pt>
                <c:pt idx="51163">
                  <c:v>154.48710370576501</c:v>
                </c:pt>
                <c:pt idx="51164">
                  <c:v>154.49634055865999</c:v>
                </c:pt>
                <c:pt idx="51165">
                  <c:v>154.51074000001299</c:v>
                </c:pt>
                <c:pt idx="51166">
                  <c:v>154.52154970499001</c:v>
                </c:pt>
                <c:pt idx="51167">
                  <c:v>154.530754245764</c:v>
                </c:pt>
                <c:pt idx="51168">
                  <c:v>154.538104128985</c:v>
                </c:pt>
                <c:pt idx="51169">
                  <c:v>154.54751333548899</c:v>
                </c:pt>
                <c:pt idx="51170">
                  <c:v>154.55409000002001</c:v>
                </c:pt>
                <c:pt idx="51171">
                  <c:v>154.55483331642199</c:v>
                </c:pt>
                <c:pt idx="51172">
                  <c:v>154.55944011036399</c:v>
                </c:pt>
                <c:pt idx="51173">
                  <c:v>154.56216796261501</c:v>
                </c:pt>
                <c:pt idx="51174">
                  <c:v>154.55878931099599</c:v>
                </c:pt>
                <c:pt idx="51175">
                  <c:v>154.55622677973901</c:v>
                </c:pt>
                <c:pt idx="51176">
                  <c:v>154.547960000063</c:v>
                </c:pt>
                <c:pt idx="51177">
                  <c:v>154.54293090027201</c:v>
                </c:pt>
                <c:pt idx="51178">
                  <c:v>154.53786000003001</c:v>
                </c:pt>
                <c:pt idx="51179">
                  <c:v>154.533953081551</c:v>
                </c:pt>
                <c:pt idx="51180">
                  <c:v>154.530781230907</c:v>
                </c:pt>
                <c:pt idx="51181">
                  <c:v>154.525936504398</c:v>
                </c:pt>
                <c:pt idx="51182">
                  <c:v>154.52462436525701</c:v>
                </c:pt>
                <c:pt idx="51183">
                  <c:v>154.52384419304801</c:v>
                </c:pt>
                <c:pt idx="51184">
                  <c:v>154.52036437054801</c:v>
                </c:pt>
                <c:pt idx="51185">
                  <c:v>154.51263874078501</c:v>
                </c:pt>
                <c:pt idx="51186">
                  <c:v>154.50372057031299</c:v>
                </c:pt>
                <c:pt idx="51187">
                  <c:v>154.49404588027701</c:v>
                </c:pt>
                <c:pt idx="51188">
                  <c:v>154.483466982366</c:v>
                </c:pt>
                <c:pt idx="51189">
                  <c:v>154.47185130066001</c:v>
                </c:pt>
                <c:pt idx="51190">
                  <c:v>154.45383537633899</c:v>
                </c:pt>
                <c:pt idx="51191">
                  <c:v>154.43928999996999</c:v>
                </c:pt>
                <c:pt idx="51192">
                  <c:v>154.431767366739</c:v>
                </c:pt>
                <c:pt idx="51193">
                  <c:v>154.427070262211</c:v>
                </c:pt>
                <c:pt idx="51194">
                  <c:v>154.420941013213</c:v>
                </c:pt>
                <c:pt idx="51195">
                  <c:v>154.41315672675901</c:v>
                </c:pt>
                <c:pt idx="51196">
                  <c:v>154.40899555826601</c:v>
                </c:pt>
                <c:pt idx="51197">
                  <c:v>154.40389723027599</c:v>
                </c:pt>
                <c:pt idx="51198">
                  <c:v>154.39451642353299</c:v>
                </c:pt>
                <c:pt idx="51199">
                  <c:v>154.38690691804501</c:v>
                </c:pt>
                <c:pt idx="51200">
                  <c:v>154.383340335197</c:v>
                </c:pt>
                <c:pt idx="51201">
                  <c:v>154.38011885816101</c:v>
                </c:pt>
                <c:pt idx="51202">
                  <c:v>154.38404999999301</c:v>
                </c:pt>
                <c:pt idx="51203">
                  <c:v>154.38797711449101</c:v>
                </c:pt>
                <c:pt idx="51204">
                  <c:v>154.40107031563301</c:v>
                </c:pt>
                <c:pt idx="51205">
                  <c:v>154.41225091290099</c:v>
                </c:pt>
                <c:pt idx="51206">
                  <c:v>154.428273551122</c:v>
                </c:pt>
                <c:pt idx="51207">
                  <c:v>154.44031681523401</c:v>
                </c:pt>
                <c:pt idx="51208">
                  <c:v>154.45357998212901</c:v>
                </c:pt>
                <c:pt idx="51209">
                  <c:v>154.47081504823501</c:v>
                </c:pt>
                <c:pt idx="51210">
                  <c:v>154.48037391776899</c:v>
                </c:pt>
                <c:pt idx="51211">
                  <c:v>154.491343629478</c:v>
                </c:pt>
                <c:pt idx="51212">
                  <c:v>154.49915857565799</c:v>
                </c:pt>
                <c:pt idx="51213">
                  <c:v>154.509601738736</c:v>
                </c:pt>
                <c:pt idx="51214">
                  <c:v>154.51427000000101</c:v>
                </c:pt>
                <c:pt idx="51215">
                  <c:v>154.513114672249</c:v>
                </c:pt>
                <c:pt idx="51216">
                  <c:v>154.515749999989</c:v>
                </c:pt>
                <c:pt idx="51217">
                  <c:v>154.51310179702</c:v>
                </c:pt>
                <c:pt idx="51218">
                  <c:v>154.507009833355</c:v>
                </c:pt>
                <c:pt idx="51219">
                  <c:v>154.49880219686901</c:v>
                </c:pt>
                <c:pt idx="51220">
                  <c:v>154.49573727967999</c:v>
                </c:pt>
                <c:pt idx="51221">
                  <c:v>154.49661632870399</c:v>
                </c:pt>
                <c:pt idx="51222">
                  <c:v>154.500850193026</c:v>
                </c:pt>
                <c:pt idx="51223">
                  <c:v>154.50806525482099</c:v>
                </c:pt>
                <c:pt idx="51224">
                  <c:v>154.524509772069</c:v>
                </c:pt>
                <c:pt idx="51225">
                  <c:v>154.54113840302</c:v>
                </c:pt>
                <c:pt idx="51226">
                  <c:v>154.554553767474</c:v>
                </c:pt>
                <c:pt idx="51227">
                  <c:v>154.56597999996799</c:v>
                </c:pt>
                <c:pt idx="51228">
                  <c:v>154.573903897413</c:v>
                </c:pt>
                <c:pt idx="51229">
                  <c:v>154.57524473881901</c:v>
                </c:pt>
                <c:pt idx="51230">
                  <c:v>154.568653514071</c:v>
                </c:pt>
                <c:pt idx="51231">
                  <c:v>154.56291533591099</c:v>
                </c:pt>
                <c:pt idx="51232">
                  <c:v>154.55900675119199</c:v>
                </c:pt>
                <c:pt idx="51233">
                  <c:v>154.55031040100499</c:v>
                </c:pt>
                <c:pt idx="51234">
                  <c:v>154.53938161310799</c:v>
                </c:pt>
                <c:pt idx="51235">
                  <c:v>154.52865527042201</c:v>
                </c:pt>
                <c:pt idx="51236">
                  <c:v>154.523192132074</c:v>
                </c:pt>
                <c:pt idx="51237">
                  <c:v>154.51478518151799</c:v>
                </c:pt>
                <c:pt idx="51238">
                  <c:v>154.51640220875001</c:v>
                </c:pt>
                <c:pt idx="51239">
                  <c:v>154.515230000017</c:v>
                </c:pt>
                <c:pt idx="51240">
                  <c:v>154.511983467134</c:v>
                </c:pt>
                <c:pt idx="51241">
                  <c:v>154.50517112464499</c:v>
                </c:pt>
                <c:pt idx="51242">
                  <c:v>154.500961170301</c:v>
                </c:pt>
                <c:pt idx="51243">
                  <c:v>154.49982734130899</c:v>
                </c:pt>
                <c:pt idx="51244">
                  <c:v>154.49832072192299</c:v>
                </c:pt>
                <c:pt idx="51245">
                  <c:v>154.499437083949</c:v>
                </c:pt>
                <c:pt idx="51246">
                  <c:v>154.50397679940599</c:v>
                </c:pt>
                <c:pt idx="51247">
                  <c:v>154.50636714454899</c:v>
                </c:pt>
                <c:pt idx="51248">
                  <c:v>154.509447824815</c:v>
                </c:pt>
                <c:pt idx="51249">
                  <c:v>154.51122883049601</c:v>
                </c:pt>
                <c:pt idx="51250">
                  <c:v>154.51226030810199</c:v>
                </c:pt>
                <c:pt idx="51251">
                  <c:v>154.519150000027</c:v>
                </c:pt>
                <c:pt idx="51252">
                  <c:v>154.527908245758</c:v>
                </c:pt>
                <c:pt idx="51253">
                  <c:v>154.53706850494299</c:v>
                </c:pt>
                <c:pt idx="51254">
                  <c:v>154.54808727227299</c:v>
                </c:pt>
                <c:pt idx="51255">
                  <c:v>154.55808479698501</c:v>
                </c:pt>
                <c:pt idx="51256">
                  <c:v>154.56536867928301</c:v>
                </c:pt>
                <c:pt idx="51257">
                  <c:v>154.569150896032</c:v>
                </c:pt>
                <c:pt idx="51258">
                  <c:v>154.571162615726</c:v>
                </c:pt>
                <c:pt idx="51259">
                  <c:v>154.57157445921101</c:v>
                </c:pt>
                <c:pt idx="51260">
                  <c:v>154.579764497063</c:v>
                </c:pt>
                <c:pt idx="51261">
                  <c:v>154.58950555601399</c:v>
                </c:pt>
                <c:pt idx="51262">
                  <c:v>154.59350410624</c:v>
                </c:pt>
                <c:pt idx="51263">
                  <c:v>154.58962999999201</c:v>
                </c:pt>
                <c:pt idx="51264">
                  <c:v>154.58210970981699</c:v>
                </c:pt>
                <c:pt idx="51265">
                  <c:v>154.575418170251</c:v>
                </c:pt>
                <c:pt idx="51266">
                  <c:v>154.56476297322001</c:v>
                </c:pt>
                <c:pt idx="51267">
                  <c:v>154.55277458111999</c:v>
                </c:pt>
                <c:pt idx="51268">
                  <c:v>154.543011466411</c:v>
                </c:pt>
                <c:pt idx="51269">
                  <c:v>154.534409032247</c:v>
                </c:pt>
                <c:pt idx="51270">
                  <c:v>154.52769293421599</c:v>
                </c:pt>
                <c:pt idx="51271">
                  <c:v>154.52600385994501</c:v>
                </c:pt>
                <c:pt idx="51272">
                  <c:v>154.52007543063499</c:v>
                </c:pt>
                <c:pt idx="51273">
                  <c:v>154.512404970462</c:v>
                </c:pt>
                <c:pt idx="51274">
                  <c:v>154.51578000001399</c:v>
                </c:pt>
                <c:pt idx="51275">
                  <c:v>154.51592275924</c:v>
                </c:pt>
                <c:pt idx="51276">
                  <c:v>154.52200737976099</c:v>
                </c:pt>
                <c:pt idx="51277">
                  <c:v>154.53113992870601</c:v>
                </c:pt>
                <c:pt idx="51278">
                  <c:v>154.534290000022</c:v>
                </c:pt>
                <c:pt idx="51279">
                  <c:v>154.53806807042801</c:v>
                </c:pt>
                <c:pt idx="51280">
                  <c:v>154.546915777713</c:v>
                </c:pt>
                <c:pt idx="51281">
                  <c:v>154.55498908767501</c:v>
                </c:pt>
                <c:pt idx="51282">
                  <c:v>154.56083110082201</c:v>
                </c:pt>
                <c:pt idx="51283">
                  <c:v>154.56927518181701</c:v>
                </c:pt>
                <c:pt idx="51284">
                  <c:v>154.57660374262801</c:v>
                </c:pt>
                <c:pt idx="51285">
                  <c:v>154.579745300007</c:v>
                </c:pt>
                <c:pt idx="51286">
                  <c:v>154.581970000007</c:v>
                </c:pt>
                <c:pt idx="51287">
                  <c:v>154.58788810566</c:v>
                </c:pt>
                <c:pt idx="51288">
                  <c:v>154.59125122479799</c:v>
                </c:pt>
                <c:pt idx="51289">
                  <c:v>154.59078325158299</c:v>
                </c:pt>
                <c:pt idx="51290">
                  <c:v>154.58518091641</c:v>
                </c:pt>
                <c:pt idx="51291">
                  <c:v>154.57913136492701</c:v>
                </c:pt>
                <c:pt idx="51292">
                  <c:v>154.57849935098301</c:v>
                </c:pt>
                <c:pt idx="51293">
                  <c:v>154.578968717256</c:v>
                </c:pt>
                <c:pt idx="51294">
                  <c:v>154.57971307586899</c:v>
                </c:pt>
                <c:pt idx="51295">
                  <c:v>154.58062618402801</c:v>
                </c:pt>
                <c:pt idx="51296">
                  <c:v>154.58211493115701</c:v>
                </c:pt>
                <c:pt idx="51297">
                  <c:v>154.586028811657</c:v>
                </c:pt>
                <c:pt idx="51298">
                  <c:v>154.58990000001799</c:v>
                </c:pt>
                <c:pt idx="51299">
                  <c:v>154.59344770564101</c:v>
                </c:pt>
                <c:pt idx="51300">
                  <c:v>154.59747171676599</c:v>
                </c:pt>
                <c:pt idx="51301">
                  <c:v>154.60024869627401</c:v>
                </c:pt>
                <c:pt idx="51302">
                  <c:v>154.60194033056999</c:v>
                </c:pt>
                <c:pt idx="51303">
                  <c:v>154.60295236584099</c:v>
                </c:pt>
                <c:pt idx="51304">
                  <c:v>154.60489370325101</c:v>
                </c:pt>
                <c:pt idx="51305">
                  <c:v>154.61028706231599</c:v>
                </c:pt>
                <c:pt idx="51306">
                  <c:v>154.612387781183</c:v>
                </c:pt>
                <c:pt idx="51307">
                  <c:v>154.614630831249</c:v>
                </c:pt>
                <c:pt idx="51308">
                  <c:v>154.61943554154601</c:v>
                </c:pt>
                <c:pt idx="51309">
                  <c:v>154.61951813514401</c:v>
                </c:pt>
                <c:pt idx="51310">
                  <c:v>154.61830000001001</c:v>
                </c:pt>
                <c:pt idx="51311">
                  <c:v>154.61732239535499</c:v>
                </c:pt>
                <c:pt idx="51312">
                  <c:v>154.620037005298</c:v>
                </c:pt>
                <c:pt idx="51313">
                  <c:v>154.62185069896299</c:v>
                </c:pt>
                <c:pt idx="51314">
                  <c:v>154.62448748322799</c:v>
                </c:pt>
                <c:pt idx="51315">
                  <c:v>154.62998160231999</c:v>
                </c:pt>
                <c:pt idx="51316">
                  <c:v>154.634804152616</c:v>
                </c:pt>
                <c:pt idx="51317">
                  <c:v>154.63761595142</c:v>
                </c:pt>
                <c:pt idx="51318">
                  <c:v>154.64013681154199</c:v>
                </c:pt>
                <c:pt idx="51319">
                  <c:v>154.64235576701299</c:v>
                </c:pt>
                <c:pt idx="51320">
                  <c:v>154.64772752170501</c:v>
                </c:pt>
                <c:pt idx="51321">
                  <c:v>154.65312708273399</c:v>
                </c:pt>
                <c:pt idx="51322">
                  <c:v>154.65216000004301</c:v>
                </c:pt>
                <c:pt idx="51323">
                  <c:v>154.65405437224101</c:v>
                </c:pt>
                <c:pt idx="51324">
                  <c:v>154.65177482289999</c:v>
                </c:pt>
                <c:pt idx="51325">
                  <c:v>154.65001223105901</c:v>
                </c:pt>
                <c:pt idx="51326">
                  <c:v>154.64819742582401</c:v>
                </c:pt>
                <c:pt idx="51327">
                  <c:v>154.64379560446699</c:v>
                </c:pt>
                <c:pt idx="51328">
                  <c:v>154.63512860083301</c:v>
                </c:pt>
                <c:pt idx="51329">
                  <c:v>154.622862212863</c:v>
                </c:pt>
                <c:pt idx="51330">
                  <c:v>154.61260999909399</c:v>
                </c:pt>
                <c:pt idx="51331">
                  <c:v>154.615781376857</c:v>
                </c:pt>
                <c:pt idx="51332">
                  <c:v>154.62231685575301</c:v>
                </c:pt>
                <c:pt idx="51333">
                  <c:v>154.62759492574401</c:v>
                </c:pt>
                <c:pt idx="51334">
                  <c:v>154.63051903156801</c:v>
                </c:pt>
                <c:pt idx="51335">
                  <c:v>154.63410457403899</c:v>
                </c:pt>
                <c:pt idx="51336">
                  <c:v>154.637212629375</c:v>
                </c:pt>
                <c:pt idx="51337">
                  <c:v>154.639008047462</c:v>
                </c:pt>
                <c:pt idx="51338">
                  <c:v>154.63973382630201</c:v>
                </c:pt>
                <c:pt idx="51339">
                  <c:v>154.640391365574</c:v>
                </c:pt>
                <c:pt idx="51340">
                  <c:v>154.64376852890999</c:v>
                </c:pt>
                <c:pt idx="51341">
                  <c:v>154.652693946819</c:v>
                </c:pt>
                <c:pt idx="51342">
                  <c:v>154.65612100816301</c:v>
                </c:pt>
                <c:pt idx="51343">
                  <c:v>154.65066552348799</c:v>
                </c:pt>
                <c:pt idx="51344">
                  <c:v>154.64216999994099</c:v>
                </c:pt>
                <c:pt idx="51345">
                  <c:v>154.63385660308501</c:v>
                </c:pt>
                <c:pt idx="51346">
                  <c:v>154.62468127355999</c:v>
                </c:pt>
                <c:pt idx="51347">
                  <c:v>154.61519035831401</c:v>
                </c:pt>
                <c:pt idx="51348">
                  <c:v>154.606767905038</c:v>
                </c:pt>
                <c:pt idx="51349">
                  <c:v>154.59824402471401</c:v>
                </c:pt>
                <c:pt idx="51350">
                  <c:v>154.589751113468</c:v>
                </c:pt>
                <c:pt idx="51351">
                  <c:v>154.59010831606599</c:v>
                </c:pt>
                <c:pt idx="51352">
                  <c:v>154.59409851319</c:v>
                </c:pt>
                <c:pt idx="51353">
                  <c:v>154.59129708081801</c:v>
                </c:pt>
                <c:pt idx="51354">
                  <c:v>154.59325999999399</c:v>
                </c:pt>
                <c:pt idx="51355">
                  <c:v>154.597951824777</c:v>
                </c:pt>
                <c:pt idx="51356">
                  <c:v>154.600814051686</c:v>
                </c:pt>
                <c:pt idx="51357">
                  <c:v>154.602880798402</c:v>
                </c:pt>
                <c:pt idx="51358">
                  <c:v>154.606602117298</c:v>
                </c:pt>
                <c:pt idx="51359">
                  <c:v>154.611837414115</c:v>
                </c:pt>
                <c:pt idx="51360">
                  <c:v>154.61774054845901</c:v>
                </c:pt>
                <c:pt idx="51361">
                  <c:v>154.62205701852599</c:v>
                </c:pt>
                <c:pt idx="51362">
                  <c:v>154.62340747748601</c:v>
                </c:pt>
                <c:pt idx="51363">
                  <c:v>154.62973912732599</c:v>
                </c:pt>
                <c:pt idx="51364">
                  <c:v>154.63032836788099</c:v>
                </c:pt>
                <c:pt idx="51365">
                  <c:v>154.624891558835</c:v>
                </c:pt>
                <c:pt idx="51366">
                  <c:v>154.61871000002901</c:v>
                </c:pt>
                <c:pt idx="51367">
                  <c:v>154.61235439949201</c:v>
                </c:pt>
                <c:pt idx="51368">
                  <c:v>154.601893462151</c:v>
                </c:pt>
                <c:pt idx="51369">
                  <c:v>154.58774178393099</c:v>
                </c:pt>
                <c:pt idx="51370">
                  <c:v>154.57539064621099</c:v>
                </c:pt>
                <c:pt idx="51371">
                  <c:v>154.566981259248</c:v>
                </c:pt>
                <c:pt idx="51372">
                  <c:v>154.56228220207299</c:v>
                </c:pt>
                <c:pt idx="51373">
                  <c:v>154.55588403352601</c:v>
                </c:pt>
                <c:pt idx="51374">
                  <c:v>154.54708124036699</c:v>
                </c:pt>
                <c:pt idx="51375">
                  <c:v>154.537179888846</c:v>
                </c:pt>
                <c:pt idx="51376">
                  <c:v>154.529660801304</c:v>
                </c:pt>
                <c:pt idx="51377">
                  <c:v>154.51640836859301</c:v>
                </c:pt>
                <c:pt idx="51378">
                  <c:v>154.51031000000401</c:v>
                </c:pt>
                <c:pt idx="51379">
                  <c:v>154.50644306807899</c:v>
                </c:pt>
                <c:pt idx="51380">
                  <c:v>154.50490178222</c:v>
                </c:pt>
                <c:pt idx="51381">
                  <c:v>154.503705790547</c:v>
                </c:pt>
                <c:pt idx="51382">
                  <c:v>154.502689999994</c:v>
                </c:pt>
                <c:pt idx="51383">
                  <c:v>154.50072935017599</c:v>
                </c:pt>
                <c:pt idx="51384">
                  <c:v>154.49445579175099</c:v>
                </c:pt>
                <c:pt idx="51385">
                  <c:v>154.486788245192</c:v>
                </c:pt>
                <c:pt idx="51386">
                  <c:v>154.48024473789499</c:v>
                </c:pt>
                <c:pt idx="51387">
                  <c:v>154.46999749112601</c:v>
                </c:pt>
                <c:pt idx="51388">
                  <c:v>154.46225217025</c:v>
                </c:pt>
                <c:pt idx="51389">
                  <c:v>154.45127999999801</c:v>
                </c:pt>
                <c:pt idx="51390">
                  <c:v>154.44451070426501</c:v>
                </c:pt>
                <c:pt idx="51391">
                  <c:v>154.44281252259401</c:v>
                </c:pt>
                <c:pt idx="51392">
                  <c:v>154.44934762329899</c:v>
                </c:pt>
                <c:pt idx="51393">
                  <c:v>154.45954158005901</c:v>
                </c:pt>
                <c:pt idx="51394">
                  <c:v>154.47193772112999</c:v>
                </c:pt>
                <c:pt idx="51395">
                  <c:v>154.48330046086701</c:v>
                </c:pt>
                <c:pt idx="51396">
                  <c:v>154.49650393378201</c:v>
                </c:pt>
                <c:pt idx="51397">
                  <c:v>154.505314427478</c:v>
                </c:pt>
                <c:pt idx="51398">
                  <c:v>154.50812107387</c:v>
                </c:pt>
                <c:pt idx="51399">
                  <c:v>154.516552694571</c:v>
                </c:pt>
                <c:pt idx="51400">
                  <c:v>154.52231760692601</c:v>
                </c:pt>
                <c:pt idx="51401">
                  <c:v>154.527908856414</c:v>
                </c:pt>
                <c:pt idx="51402">
                  <c:v>154.54024575836399</c:v>
                </c:pt>
                <c:pt idx="51403">
                  <c:v>154.55709375333501</c:v>
                </c:pt>
                <c:pt idx="51404">
                  <c:v>154.56673000003801</c:v>
                </c:pt>
                <c:pt idx="51405">
                  <c:v>154.572360601112</c:v>
                </c:pt>
                <c:pt idx="51406">
                  <c:v>154.57992998629001</c:v>
                </c:pt>
                <c:pt idx="51407">
                  <c:v>154.586510337107</c:v>
                </c:pt>
                <c:pt idx="51408">
                  <c:v>154.590660867964</c:v>
                </c:pt>
                <c:pt idx="51409">
                  <c:v>154.59022640884999</c:v>
                </c:pt>
                <c:pt idx="51410">
                  <c:v>154.58537951327199</c:v>
                </c:pt>
                <c:pt idx="51411">
                  <c:v>154.57791275161799</c:v>
                </c:pt>
                <c:pt idx="51412">
                  <c:v>154.56964439667999</c:v>
                </c:pt>
                <c:pt idx="51413">
                  <c:v>154.559122857928</c:v>
                </c:pt>
                <c:pt idx="51414">
                  <c:v>154.547044670313</c:v>
                </c:pt>
                <c:pt idx="51415">
                  <c:v>154.536643703561</c:v>
                </c:pt>
                <c:pt idx="51416">
                  <c:v>154.52997562570101</c:v>
                </c:pt>
                <c:pt idx="51417">
                  <c:v>154.52740000001799</c:v>
                </c:pt>
                <c:pt idx="51418">
                  <c:v>154.523482244349</c:v>
                </c:pt>
                <c:pt idx="51419">
                  <c:v>154.52365524185899</c:v>
                </c:pt>
                <c:pt idx="51420">
                  <c:v>154.52547421614599</c:v>
                </c:pt>
                <c:pt idx="51421">
                  <c:v>154.52090626193799</c:v>
                </c:pt>
                <c:pt idx="51422">
                  <c:v>154.516812644477</c:v>
                </c:pt>
                <c:pt idx="51423">
                  <c:v>154.51828485044501</c:v>
                </c:pt>
                <c:pt idx="51424">
                  <c:v>154.52616166745099</c:v>
                </c:pt>
                <c:pt idx="51425">
                  <c:v>154.53561125146501</c:v>
                </c:pt>
                <c:pt idx="51426">
                  <c:v>154.55098612749501</c:v>
                </c:pt>
                <c:pt idx="51427">
                  <c:v>154.568800000008</c:v>
                </c:pt>
                <c:pt idx="51428">
                  <c:v>154.58939000001899</c:v>
                </c:pt>
                <c:pt idx="51429">
                  <c:v>154.60030987407399</c:v>
                </c:pt>
                <c:pt idx="51430">
                  <c:v>154.61356732271699</c:v>
                </c:pt>
                <c:pt idx="51431">
                  <c:v>154.62502398671501</c:v>
                </c:pt>
                <c:pt idx="51432">
                  <c:v>154.63007525110299</c:v>
                </c:pt>
                <c:pt idx="51433">
                  <c:v>154.62809893309799</c:v>
                </c:pt>
                <c:pt idx="51434">
                  <c:v>154.624615524983</c:v>
                </c:pt>
                <c:pt idx="51435">
                  <c:v>154.620299449214</c:v>
                </c:pt>
                <c:pt idx="51436">
                  <c:v>154.61566155320699</c:v>
                </c:pt>
                <c:pt idx="51437">
                  <c:v>154.60740109086899</c:v>
                </c:pt>
                <c:pt idx="51438">
                  <c:v>154.598679911109</c:v>
                </c:pt>
                <c:pt idx="51439">
                  <c:v>154.58881301822399</c:v>
                </c:pt>
                <c:pt idx="51440">
                  <c:v>154.58410278589901</c:v>
                </c:pt>
                <c:pt idx="51441">
                  <c:v>154.57648727794901</c:v>
                </c:pt>
                <c:pt idx="51442">
                  <c:v>154.57181999999401</c:v>
                </c:pt>
                <c:pt idx="51443">
                  <c:v>154.56990305149</c:v>
                </c:pt>
                <c:pt idx="51444">
                  <c:v>154.568691015148</c:v>
                </c:pt>
                <c:pt idx="51445">
                  <c:v>154.56904998719301</c:v>
                </c:pt>
                <c:pt idx="51446">
                  <c:v>154.57314731002899</c:v>
                </c:pt>
                <c:pt idx="51447">
                  <c:v>154.58114612000099</c:v>
                </c:pt>
                <c:pt idx="51448">
                  <c:v>154.59050123640199</c:v>
                </c:pt>
                <c:pt idx="51449">
                  <c:v>154.59603022391701</c:v>
                </c:pt>
                <c:pt idx="51450">
                  <c:v>154.600158022893</c:v>
                </c:pt>
                <c:pt idx="51451">
                  <c:v>154.599040159297</c:v>
                </c:pt>
                <c:pt idx="51452">
                  <c:v>154.59322803924101</c:v>
                </c:pt>
                <c:pt idx="51453">
                  <c:v>154.58751276024401</c:v>
                </c:pt>
                <c:pt idx="51454">
                  <c:v>154.58961813592299</c:v>
                </c:pt>
                <c:pt idx="51455">
                  <c:v>154.59559570955599</c:v>
                </c:pt>
                <c:pt idx="51456">
                  <c:v>154.60437777113799</c:v>
                </c:pt>
                <c:pt idx="51457">
                  <c:v>154.613135173035</c:v>
                </c:pt>
                <c:pt idx="51458">
                  <c:v>154.62262238658599</c:v>
                </c:pt>
                <c:pt idx="51459">
                  <c:v>154.62938806902099</c:v>
                </c:pt>
                <c:pt idx="51460">
                  <c:v>154.63250293923099</c:v>
                </c:pt>
                <c:pt idx="51461">
                  <c:v>154.6338632927</c:v>
                </c:pt>
                <c:pt idx="51462">
                  <c:v>154.63736603646399</c:v>
                </c:pt>
                <c:pt idx="51463">
                  <c:v>154.64387281972299</c:v>
                </c:pt>
                <c:pt idx="51464">
                  <c:v>154.646590000016</c:v>
                </c:pt>
                <c:pt idx="51465">
                  <c:v>154.65376946908199</c:v>
                </c:pt>
                <c:pt idx="51466">
                  <c:v>154.65938652481299</c:v>
                </c:pt>
                <c:pt idx="51467">
                  <c:v>154.65923686003299</c:v>
                </c:pt>
                <c:pt idx="51468">
                  <c:v>154.65541393660601</c:v>
                </c:pt>
                <c:pt idx="51469">
                  <c:v>154.64802750757801</c:v>
                </c:pt>
                <c:pt idx="51470">
                  <c:v>154.641293762815</c:v>
                </c:pt>
                <c:pt idx="51471">
                  <c:v>154.633580353345</c:v>
                </c:pt>
                <c:pt idx="51472">
                  <c:v>154.62733356027101</c:v>
                </c:pt>
                <c:pt idx="51473">
                  <c:v>154.62865307916999</c:v>
                </c:pt>
                <c:pt idx="51474">
                  <c:v>154.62783485698299</c:v>
                </c:pt>
                <c:pt idx="51475">
                  <c:v>154.62825000002701</c:v>
                </c:pt>
                <c:pt idx="51476">
                  <c:v>154.62916605278301</c:v>
                </c:pt>
                <c:pt idx="51477">
                  <c:v>154.62955045288399</c:v>
                </c:pt>
                <c:pt idx="51478">
                  <c:v>154.62458146323601</c:v>
                </c:pt>
                <c:pt idx="51479">
                  <c:v>154.620282670964</c:v>
                </c:pt>
                <c:pt idx="51480">
                  <c:v>154.62139301211101</c:v>
                </c:pt>
                <c:pt idx="51481">
                  <c:v>154.62837506502501</c:v>
                </c:pt>
                <c:pt idx="51482">
                  <c:v>154.637336449884</c:v>
                </c:pt>
                <c:pt idx="51483">
                  <c:v>154.64663575656201</c:v>
                </c:pt>
                <c:pt idx="51484">
                  <c:v>154.648544003767</c:v>
                </c:pt>
                <c:pt idx="51485">
                  <c:v>154.646819159725</c:v>
                </c:pt>
                <c:pt idx="51486">
                  <c:v>154.640670000059</c:v>
                </c:pt>
                <c:pt idx="51487">
                  <c:v>154.640670000059</c:v>
                </c:pt>
                <c:pt idx="51488">
                  <c:v>154.63638262924599</c:v>
                </c:pt>
                <c:pt idx="51489">
                  <c:v>154.634444945892</c:v>
                </c:pt>
                <c:pt idx="51490">
                  <c:v>154.63359443325299</c:v>
                </c:pt>
                <c:pt idx="51491">
                  <c:v>154.631361460736</c:v>
                </c:pt>
                <c:pt idx="51492">
                  <c:v>154.62804803962399</c:v>
                </c:pt>
                <c:pt idx="51493">
                  <c:v>154.62385441049199</c:v>
                </c:pt>
                <c:pt idx="51494">
                  <c:v>154.62002885702799</c:v>
                </c:pt>
                <c:pt idx="51495">
                  <c:v>154.62086239885801</c:v>
                </c:pt>
                <c:pt idx="51496">
                  <c:v>154.620924483138</c:v>
                </c:pt>
                <c:pt idx="51497">
                  <c:v>154.618753541393</c:v>
                </c:pt>
                <c:pt idx="51498">
                  <c:v>154.61451999999301</c:v>
                </c:pt>
                <c:pt idx="51499">
                  <c:v>154.60534783040001</c:v>
                </c:pt>
                <c:pt idx="51500">
                  <c:v>154.596763828663</c:v>
                </c:pt>
                <c:pt idx="51501">
                  <c:v>154.59132990472199</c:v>
                </c:pt>
                <c:pt idx="51502">
                  <c:v>154.58688490064301</c:v>
                </c:pt>
                <c:pt idx="51503">
                  <c:v>154.581531281926</c:v>
                </c:pt>
                <c:pt idx="51504">
                  <c:v>154.577467651071</c:v>
                </c:pt>
                <c:pt idx="51505">
                  <c:v>154.57259101735099</c:v>
                </c:pt>
                <c:pt idx="51506">
                  <c:v>154.56588703035101</c:v>
                </c:pt>
                <c:pt idx="51507">
                  <c:v>154.56256911465701</c:v>
                </c:pt>
                <c:pt idx="51508">
                  <c:v>154.560598543602</c:v>
                </c:pt>
                <c:pt idx="51509">
                  <c:v>154.56161927605899</c:v>
                </c:pt>
                <c:pt idx="51510">
                  <c:v>154.56392221603801</c:v>
                </c:pt>
                <c:pt idx="51511">
                  <c:v>154.567273733901</c:v>
                </c:pt>
                <c:pt idx="51512">
                  <c:v>154.56780233229799</c:v>
                </c:pt>
                <c:pt idx="51513">
                  <c:v>154.563540000003</c:v>
                </c:pt>
                <c:pt idx="51514">
                  <c:v>154.56315232553601</c:v>
                </c:pt>
                <c:pt idx="51515">
                  <c:v>154.55992414363899</c:v>
                </c:pt>
                <c:pt idx="51516">
                  <c:v>154.558991756327</c:v>
                </c:pt>
                <c:pt idx="51517">
                  <c:v>154.56031584879901</c:v>
                </c:pt>
                <c:pt idx="51518">
                  <c:v>154.560992902842</c:v>
                </c:pt>
                <c:pt idx="51519">
                  <c:v>154.56159328988801</c:v>
                </c:pt>
                <c:pt idx="51520">
                  <c:v>154.559085747159</c:v>
                </c:pt>
                <c:pt idx="51521">
                  <c:v>154.55085707450701</c:v>
                </c:pt>
                <c:pt idx="51522">
                  <c:v>154.535950000631</c:v>
                </c:pt>
                <c:pt idx="51523">
                  <c:v>154.52691764400299</c:v>
                </c:pt>
                <c:pt idx="51524">
                  <c:v>154.520279762576</c:v>
                </c:pt>
                <c:pt idx="51525">
                  <c:v>154.51418941527899</c:v>
                </c:pt>
                <c:pt idx="51526">
                  <c:v>154.50790889938301</c:v>
                </c:pt>
                <c:pt idx="51527">
                  <c:v>154.494669999965</c:v>
                </c:pt>
                <c:pt idx="51528">
                  <c:v>154.48996495441301</c:v>
                </c:pt>
                <c:pt idx="51529">
                  <c:v>154.483592237838</c:v>
                </c:pt>
                <c:pt idx="51530">
                  <c:v>154.47549351095</c:v>
                </c:pt>
                <c:pt idx="51531">
                  <c:v>154.47125281150599</c:v>
                </c:pt>
                <c:pt idx="51532">
                  <c:v>154.46638924970799</c:v>
                </c:pt>
                <c:pt idx="51533">
                  <c:v>154.46298892400699</c:v>
                </c:pt>
                <c:pt idx="51534">
                  <c:v>154.45447086640999</c:v>
                </c:pt>
                <c:pt idx="51535">
                  <c:v>154.44338726610701</c:v>
                </c:pt>
                <c:pt idx="51536">
                  <c:v>154.43482283582</c:v>
                </c:pt>
                <c:pt idx="51537">
                  <c:v>154.43263393261699</c:v>
                </c:pt>
                <c:pt idx="51538">
                  <c:v>154.426763287114</c:v>
                </c:pt>
                <c:pt idx="51539">
                  <c:v>154.421690000014</c:v>
                </c:pt>
                <c:pt idx="51540">
                  <c:v>154.41667807571301</c:v>
                </c:pt>
                <c:pt idx="51541">
                  <c:v>154.40884580788699</c:v>
                </c:pt>
                <c:pt idx="51542">
                  <c:v>154.40374034608999</c:v>
                </c:pt>
                <c:pt idx="51543">
                  <c:v>154.405060329793</c:v>
                </c:pt>
                <c:pt idx="51544">
                  <c:v>154.41115409839199</c:v>
                </c:pt>
                <c:pt idx="51545">
                  <c:v>154.418284368538</c:v>
                </c:pt>
                <c:pt idx="51546">
                  <c:v>154.43114065990201</c:v>
                </c:pt>
                <c:pt idx="51547">
                  <c:v>154.44363313737401</c:v>
                </c:pt>
                <c:pt idx="51548">
                  <c:v>154.456100143594</c:v>
                </c:pt>
                <c:pt idx="51549">
                  <c:v>154.47123555760899</c:v>
                </c:pt>
                <c:pt idx="51550">
                  <c:v>154.489912248547</c:v>
                </c:pt>
                <c:pt idx="51551">
                  <c:v>154.50332999163501</c:v>
                </c:pt>
                <c:pt idx="51552">
                  <c:v>154.517819758146</c:v>
                </c:pt>
                <c:pt idx="51553">
                  <c:v>154.532314972796</c:v>
                </c:pt>
                <c:pt idx="51554">
                  <c:v>154.54045869364299</c:v>
                </c:pt>
                <c:pt idx="51555">
                  <c:v>154.53931582433199</c:v>
                </c:pt>
                <c:pt idx="51556">
                  <c:v>154.53532280000601</c:v>
                </c:pt>
                <c:pt idx="51557">
                  <c:v>154.53300912964201</c:v>
                </c:pt>
                <c:pt idx="51558">
                  <c:v>154.53252194705701</c:v>
                </c:pt>
                <c:pt idx="51559">
                  <c:v>154.533584367299</c:v>
                </c:pt>
                <c:pt idx="51560">
                  <c:v>154.53204491956799</c:v>
                </c:pt>
                <c:pt idx="51561">
                  <c:v>154.520242775962</c:v>
                </c:pt>
                <c:pt idx="51562">
                  <c:v>154.507020995669</c:v>
                </c:pt>
                <c:pt idx="51563">
                  <c:v>154.490309999988</c:v>
                </c:pt>
                <c:pt idx="51564">
                  <c:v>154.48199570958499</c:v>
                </c:pt>
                <c:pt idx="51565">
                  <c:v>154.473533426058</c:v>
                </c:pt>
                <c:pt idx="51566">
                  <c:v>154.46223341638199</c:v>
                </c:pt>
                <c:pt idx="51567">
                  <c:v>154.44453722301401</c:v>
                </c:pt>
                <c:pt idx="51568">
                  <c:v>154.423298382626</c:v>
                </c:pt>
                <c:pt idx="51569">
                  <c:v>154.40496876542099</c:v>
                </c:pt>
                <c:pt idx="51570">
                  <c:v>154.38931065137601</c:v>
                </c:pt>
                <c:pt idx="51571">
                  <c:v>154.37988189287699</c:v>
                </c:pt>
                <c:pt idx="51572">
                  <c:v>154.37701673266901</c:v>
                </c:pt>
                <c:pt idx="51573">
                  <c:v>154.37608590076499</c:v>
                </c:pt>
                <c:pt idx="51574">
                  <c:v>154.37759381312799</c:v>
                </c:pt>
                <c:pt idx="51575">
                  <c:v>154.37807000004801</c:v>
                </c:pt>
                <c:pt idx="51576">
                  <c:v>154.36845850373601</c:v>
                </c:pt>
                <c:pt idx="51577">
                  <c:v>154.35821579375099</c:v>
                </c:pt>
                <c:pt idx="51578">
                  <c:v>154.34270732503001</c:v>
                </c:pt>
                <c:pt idx="51579">
                  <c:v>154.32680590853801</c:v>
                </c:pt>
                <c:pt idx="51580">
                  <c:v>154.311603233515</c:v>
                </c:pt>
                <c:pt idx="51581">
                  <c:v>154.29947921019601</c:v>
                </c:pt>
                <c:pt idx="51582">
                  <c:v>154.295306132679</c:v>
                </c:pt>
                <c:pt idx="51583">
                  <c:v>154.29906864775</c:v>
                </c:pt>
                <c:pt idx="51584">
                  <c:v>154.306264086455</c:v>
                </c:pt>
                <c:pt idx="51585">
                  <c:v>154.313985101074</c:v>
                </c:pt>
                <c:pt idx="51586">
                  <c:v>154.31908612824901</c:v>
                </c:pt>
                <c:pt idx="51587">
                  <c:v>154.33111441843701</c:v>
                </c:pt>
                <c:pt idx="51588">
                  <c:v>154.34263999996799</c:v>
                </c:pt>
                <c:pt idx="51589">
                  <c:v>154.35253657519101</c:v>
                </c:pt>
                <c:pt idx="51590">
                  <c:v>154.35816683038399</c:v>
                </c:pt>
                <c:pt idx="51591">
                  <c:v>154.36002000001901</c:v>
                </c:pt>
                <c:pt idx="51592">
                  <c:v>154.369478310012</c:v>
                </c:pt>
                <c:pt idx="51593">
                  <c:v>154.38006999996699</c:v>
                </c:pt>
                <c:pt idx="51594">
                  <c:v>154.39149464566401</c:v>
                </c:pt>
                <c:pt idx="51595">
                  <c:v>154.42180163661001</c:v>
                </c:pt>
                <c:pt idx="51596">
                  <c:v>154.43627998335501</c:v>
                </c:pt>
                <c:pt idx="51597">
                  <c:v>154.452241652445</c:v>
                </c:pt>
                <c:pt idx="51598">
                  <c:v>154.46674990992901</c:v>
                </c:pt>
                <c:pt idx="51599">
                  <c:v>154.47475999997499</c:v>
                </c:pt>
                <c:pt idx="51600">
                  <c:v>154.47448637322501</c:v>
                </c:pt>
                <c:pt idx="51601">
                  <c:v>154.470905805981</c:v>
                </c:pt>
                <c:pt idx="51602">
                  <c:v>154.47048336435199</c:v>
                </c:pt>
                <c:pt idx="51603">
                  <c:v>154.47514523297201</c:v>
                </c:pt>
                <c:pt idx="51604">
                  <c:v>154.481320737396</c:v>
                </c:pt>
                <c:pt idx="51605">
                  <c:v>154.487692495038</c:v>
                </c:pt>
                <c:pt idx="51606">
                  <c:v>154.491031163987</c:v>
                </c:pt>
                <c:pt idx="51607">
                  <c:v>154.48577977416701</c:v>
                </c:pt>
                <c:pt idx="51608">
                  <c:v>154.47823510306199</c:v>
                </c:pt>
                <c:pt idx="51609">
                  <c:v>154.47697257241401</c:v>
                </c:pt>
                <c:pt idx="51610">
                  <c:v>154.478159999979</c:v>
                </c:pt>
                <c:pt idx="51611">
                  <c:v>154.480339388304</c:v>
                </c:pt>
                <c:pt idx="51612">
                  <c:v>154.48071001777001</c:v>
                </c:pt>
                <c:pt idx="51613">
                  <c:v>154.47313650399201</c:v>
                </c:pt>
                <c:pt idx="51614">
                  <c:v>154.461228539438</c:v>
                </c:pt>
                <c:pt idx="51615">
                  <c:v>154.45283755650701</c:v>
                </c:pt>
                <c:pt idx="51616">
                  <c:v>154.447228944128</c:v>
                </c:pt>
                <c:pt idx="51617">
                  <c:v>154.43953061950199</c:v>
                </c:pt>
                <c:pt idx="51618">
                  <c:v>154.43441659958299</c:v>
                </c:pt>
                <c:pt idx="51619">
                  <c:v>154.43567360842499</c:v>
                </c:pt>
                <c:pt idx="51620">
                  <c:v>154.44559012568999</c:v>
                </c:pt>
                <c:pt idx="51621">
                  <c:v>154.45576917960901</c:v>
                </c:pt>
                <c:pt idx="51622">
                  <c:v>154.46835040706199</c:v>
                </c:pt>
                <c:pt idx="51623">
                  <c:v>154.47270000000199</c:v>
                </c:pt>
                <c:pt idx="51624">
                  <c:v>154.47968895703201</c:v>
                </c:pt>
                <c:pt idx="51625">
                  <c:v>154.49230306124699</c:v>
                </c:pt>
                <c:pt idx="51626">
                  <c:v>154.50581711137301</c:v>
                </c:pt>
                <c:pt idx="51627">
                  <c:v>154.51977980630801</c:v>
                </c:pt>
                <c:pt idx="51628">
                  <c:v>154.53418833278801</c:v>
                </c:pt>
                <c:pt idx="51629">
                  <c:v>154.54416691291101</c:v>
                </c:pt>
                <c:pt idx="51630">
                  <c:v>154.54509666621701</c:v>
                </c:pt>
                <c:pt idx="51631">
                  <c:v>154.541849517549</c:v>
                </c:pt>
                <c:pt idx="51632">
                  <c:v>154.536130765444</c:v>
                </c:pt>
                <c:pt idx="51633">
                  <c:v>154.52807081749901</c:v>
                </c:pt>
                <c:pt idx="51634">
                  <c:v>154.521499999995</c:v>
                </c:pt>
                <c:pt idx="51635">
                  <c:v>154.52138383686801</c:v>
                </c:pt>
                <c:pt idx="51636">
                  <c:v>154.521900729816</c:v>
                </c:pt>
                <c:pt idx="51637">
                  <c:v>154.52309938237201</c:v>
                </c:pt>
                <c:pt idx="51638">
                  <c:v>154.52180509966999</c:v>
                </c:pt>
                <c:pt idx="51639">
                  <c:v>154.51947069406199</c:v>
                </c:pt>
                <c:pt idx="51640">
                  <c:v>154.516763944079</c:v>
                </c:pt>
                <c:pt idx="51641">
                  <c:v>154.51111109272401</c:v>
                </c:pt>
                <c:pt idx="51642">
                  <c:v>154.50454307445099</c:v>
                </c:pt>
                <c:pt idx="51643">
                  <c:v>154.50352317979701</c:v>
                </c:pt>
                <c:pt idx="51644">
                  <c:v>154.50454923737101</c:v>
                </c:pt>
                <c:pt idx="51645">
                  <c:v>154.50980296662701</c:v>
                </c:pt>
                <c:pt idx="51646">
                  <c:v>154.518585858422</c:v>
                </c:pt>
                <c:pt idx="51647">
                  <c:v>154.521501597829</c:v>
                </c:pt>
                <c:pt idx="51648">
                  <c:v>154.52154999998999</c:v>
                </c:pt>
                <c:pt idx="51649">
                  <c:v>154.51839646274499</c:v>
                </c:pt>
                <c:pt idx="51650">
                  <c:v>154.51763591586499</c:v>
                </c:pt>
                <c:pt idx="51651">
                  <c:v>154.514962564293</c:v>
                </c:pt>
                <c:pt idx="51652">
                  <c:v>154.51150079838001</c:v>
                </c:pt>
                <c:pt idx="51653">
                  <c:v>154.50863924486799</c:v>
                </c:pt>
                <c:pt idx="51654">
                  <c:v>154.50392780276101</c:v>
                </c:pt>
                <c:pt idx="51655">
                  <c:v>154.49511123225699</c:v>
                </c:pt>
                <c:pt idx="51656">
                  <c:v>154.48622707279699</c:v>
                </c:pt>
                <c:pt idx="51657">
                  <c:v>154.48121694539901</c:v>
                </c:pt>
                <c:pt idx="51658">
                  <c:v>154.48166851129599</c:v>
                </c:pt>
                <c:pt idx="51659">
                  <c:v>154.48175048983001</c:v>
                </c:pt>
                <c:pt idx="51660">
                  <c:v>154.48815932006201</c:v>
                </c:pt>
                <c:pt idx="51661">
                  <c:v>154.49423000000101</c:v>
                </c:pt>
                <c:pt idx="51662">
                  <c:v>154.502281905258</c:v>
                </c:pt>
                <c:pt idx="51663">
                  <c:v>154.51237649202201</c:v>
                </c:pt>
                <c:pt idx="51664">
                  <c:v>154.52046672378799</c:v>
                </c:pt>
                <c:pt idx="51665">
                  <c:v>154.524185836035</c:v>
                </c:pt>
                <c:pt idx="51666">
                  <c:v>154.525372935332</c:v>
                </c:pt>
                <c:pt idx="51667">
                  <c:v>154.52608465189101</c:v>
                </c:pt>
                <c:pt idx="51668">
                  <c:v>154.52944238634299</c:v>
                </c:pt>
                <c:pt idx="51669">
                  <c:v>154.53207073928101</c:v>
                </c:pt>
                <c:pt idx="51670">
                  <c:v>154.536113560031</c:v>
                </c:pt>
                <c:pt idx="51671">
                  <c:v>154.54022952631601</c:v>
                </c:pt>
                <c:pt idx="51672">
                  <c:v>154.542749712947</c:v>
                </c:pt>
                <c:pt idx="51673">
                  <c:v>154.53812999997299</c:v>
                </c:pt>
                <c:pt idx="51674">
                  <c:v>154.537809705532</c:v>
                </c:pt>
                <c:pt idx="51675">
                  <c:v>154.53284180593801</c:v>
                </c:pt>
                <c:pt idx="51676">
                  <c:v>154.52841575140701</c:v>
                </c:pt>
                <c:pt idx="51677">
                  <c:v>154.520560462465</c:v>
                </c:pt>
                <c:pt idx="51678">
                  <c:v>154.51067275797999</c:v>
                </c:pt>
                <c:pt idx="51679">
                  <c:v>154.50182112774999</c:v>
                </c:pt>
                <c:pt idx="51680">
                  <c:v>154.49068600418701</c:v>
                </c:pt>
                <c:pt idx="51681">
                  <c:v>154.48085010652599</c:v>
                </c:pt>
                <c:pt idx="51682">
                  <c:v>154.472392414654</c:v>
                </c:pt>
                <c:pt idx="51683">
                  <c:v>154.46202163037401</c:v>
                </c:pt>
                <c:pt idx="51684">
                  <c:v>154.45836873482699</c:v>
                </c:pt>
                <c:pt idx="51685">
                  <c:v>154.45230017262</c:v>
                </c:pt>
                <c:pt idx="51686">
                  <c:v>154.44411999996601</c:v>
                </c:pt>
                <c:pt idx="51687">
                  <c:v>154.43847840182499</c:v>
                </c:pt>
                <c:pt idx="51688">
                  <c:v>154.440498487497</c:v>
                </c:pt>
                <c:pt idx="51689">
                  <c:v>154.44503573624701</c:v>
                </c:pt>
                <c:pt idx="51690">
                  <c:v>154.446935975033</c:v>
                </c:pt>
                <c:pt idx="51691">
                  <c:v>154.447555172134</c:v>
                </c:pt>
                <c:pt idx="51692">
                  <c:v>154.45286205218801</c:v>
                </c:pt>
                <c:pt idx="51693">
                  <c:v>154.46474461426999</c:v>
                </c:pt>
                <c:pt idx="51694">
                  <c:v>154.481963929903</c:v>
                </c:pt>
                <c:pt idx="51695">
                  <c:v>154.49518321293999</c:v>
                </c:pt>
                <c:pt idx="51696">
                  <c:v>154.507419999989</c:v>
                </c:pt>
                <c:pt idx="51697">
                  <c:v>154.50809416816301</c:v>
                </c:pt>
                <c:pt idx="51698">
                  <c:v>154.520532559391</c:v>
                </c:pt>
                <c:pt idx="51699">
                  <c:v>154.52979999998001</c:v>
                </c:pt>
                <c:pt idx="51700">
                  <c:v>154.536885846866</c:v>
                </c:pt>
                <c:pt idx="51701">
                  <c:v>154.54202532258699</c:v>
                </c:pt>
                <c:pt idx="51702">
                  <c:v>154.54381789868299</c:v>
                </c:pt>
                <c:pt idx="51703">
                  <c:v>154.544511236392</c:v>
                </c:pt>
                <c:pt idx="51704">
                  <c:v>154.54744428359899</c:v>
                </c:pt>
                <c:pt idx="51705">
                  <c:v>154.55301962007701</c:v>
                </c:pt>
                <c:pt idx="51706">
                  <c:v>154.55905064994801</c:v>
                </c:pt>
                <c:pt idx="51707">
                  <c:v>154.56393039264901</c:v>
                </c:pt>
                <c:pt idx="51708">
                  <c:v>154.567122910493</c:v>
                </c:pt>
                <c:pt idx="51709">
                  <c:v>154.56941624718999</c:v>
                </c:pt>
                <c:pt idx="51710">
                  <c:v>154.575029999962</c:v>
                </c:pt>
                <c:pt idx="51711">
                  <c:v>154.57905549861101</c:v>
                </c:pt>
                <c:pt idx="51712">
                  <c:v>154.58322003455001</c:v>
                </c:pt>
                <c:pt idx="51713">
                  <c:v>154.59147505220301</c:v>
                </c:pt>
                <c:pt idx="51714">
                  <c:v>154.60076391416499</c:v>
                </c:pt>
                <c:pt idx="51715">
                  <c:v>154.61006630748301</c:v>
                </c:pt>
                <c:pt idx="51716">
                  <c:v>154.620458017999</c:v>
                </c:pt>
                <c:pt idx="51717">
                  <c:v>154.628034469927</c:v>
                </c:pt>
                <c:pt idx="51718">
                  <c:v>154.63512940603499</c:v>
                </c:pt>
                <c:pt idx="51719">
                  <c:v>154.63262050437999</c:v>
                </c:pt>
                <c:pt idx="51720">
                  <c:v>154.63298678197299</c:v>
                </c:pt>
                <c:pt idx="51721">
                  <c:v>154.63651000005001</c:v>
                </c:pt>
                <c:pt idx="51722">
                  <c:v>154.64109224282501</c:v>
                </c:pt>
                <c:pt idx="51723">
                  <c:v>154.65042129247399</c:v>
                </c:pt>
                <c:pt idx="51724">
                  <c:v>154.660249484871</c:v>
                </c:pt>
                <c:pt idx="51725">
                  <c:v>154.67146220498799</c:v>
                </c:pt>
                <c:pt idx="51726">
                  <c:v>154.67602170067599</c:v>
                </c:pt>
                <c:pt idx="51727">
                  <c:v>154.67521169592601</c:v>
                </c:pt>
                <c:pt idx="51728">
                  <c:v>154.67480727492901</c:v>
                </c:pt>
                <c:pt idx="51729">
                  <c:v>154.673572974628</c:v>
                </c:pt>
                <c:pt idx="51730">
                  <c:v>154.675671709901</c:v>
                </c:pt>
                <c:pt idx="51731">
                  <c:v>154.67490473631801</c:v>
                </c:pt>
                <c:pt idx="51732">
                  <c:v>154.67381000002601</c:v>
                </c:pt>
                <c:pt idx="51733">
                  <c:v>154.67031236585601</c:v>
                </c:pt>
                <c:pt idx="51734">
                  <c:v>154.66542277468301</c:v>
                </c:pt>
                <c:pt idx="51735">
                  <c:v>154.65928726166501</c:v>
                </c:pt>
                <c:pt idx="51736">
                  <c:v>154.65080127250999</c:v>
                </c:pt>
                <c:pt idx="51737">
                  <c:v>154.64239443306801</c:v>
                </c:pt>
                <c:pt idx="51738">
                  <c:v>154.63825637618999</c:v>
                </c:pt>
                <c:pt idx="51739">
                  <c:v>154.63378734127301</c:v>
                </c:pt>
                <c:pt idx="51740">
                  <c:v>154.627885196536</c:v>
                </c:pt>
                <c:pt idx="51741">
                  <c:v>154.62673054936201</c:v>
                </c:pt>
                <c:pt idx="51742">
                  <c:v>154.62531922742201</c:v>
                </c:pt>
                <c:pt idx="51743">
                  <c:v>154.629574050282</c:v>
                </c:pt>
                <c:pt idx="51744">
                  <c:v>154.628049999979</c:v>
                </c:pt>
                <c:pt idx="51745">
                  <c:v>154.62785829089501</c:v>
                </c:pt>
                <c:pt idx="51746">
                  <c:v>154.627245465725</c:v>
                </c:pt>
                <c:pt idx="51747">
                  <c:v>154.623131329914</c:v>
                </c:pt>
                <c:pt idx="51748">
                  <c:v>154.61749197935299</c:v>
                </c:pt>
                <c:pt idx="51749">
                  <c:v>154.61347764328301</c:v>
                </c:pt>
                <c:pt idx="51750">
                  <c:v>154.60676023192599</c:v>
                </c:pt>
                <c:pt idx="51751">
                  <c:v>154.595613581089</c:v>
                </c:pt>
                <c:pt idx="51752">
                  <c:v>154.58452533909099</c:v>
                </c:pt>
                <c:pt idx="51753">
                  <c:v>154.57913803470899</c:v>
                </c:pt>
                <c:pt idx="51754">
                  <c:v>154.579365552035</c:v>
                </c:pt>
                <c:pt idx="51755">
                  <c:v>154.57798081507099</c:v>
                </c:pt>
                <c:pt idx="51756">
                  <c:v>154.57747999998099</c:v>
                </c:pt>
                <c:pt idx="51757">
                  <c:v>154.573643543777</c:v>
                </c:pt>
                <c:pt idx="51758">
                  <c:v>154.57035847400499</c:v>
                </c:pt>
                <c:pt idx="51759">
                  <c:v>154.57050075198501</c:v>
                </c:pt>
                <c:pt idx="51760">
                  <c:v>154.57037676663799</c:v>
                </c:pt>
                <c:pt idx="51761">
                  <c:v>154.567958562787</c:v>
                </c:pt>
                <c:pt idx="51762">
                  <c:v>154.56370159964499</c:v>
                </c:pt>
                <c:pt idx="51763">
                  <c:v>154.55912858485701</c:v>
                </c:pt>
                <c:pt idx="51764">
                  <c:v>154.55642522529001</c:v>
                </c:pt>
                <c:pt idx="51765">
                  <c:v>154.552052614508</c:v>
                </c:pt>
                <c:pt idx="51766">
                  <c:v>154.545000701692</c:v>
                </c:pt>
                <c:pt idx="51767">
                  <c:v>154.54025268173999</c:v>
                </c:pt>
                <c:pt idx="51768">
                  <c:v>154.536099999985</c:v>
                </c:pt>
                <c:pt idx="51769">
                  <c:v>154.536566426532</c:v>
                </c:pt>
                <c:pt idx="51770">
                  <c:v>154.54138163002</c:v>
                </c:pt>
                <c:pt idx="51771">
                  <c:v>154.55102777635199</c:v>
                </c:pt>
                <c:pt idx="51772">
                  <c:v>154.56339015690699</c:v>
                </c:pt>
                <c:pt idx="51773">
                  <c:v>154.57342873227299</c:v>
                </c:pt>
                <c:pt idx="51774">
                  <c:v>154.580171053144</c:v>
                </c:pt>
                <c:pt idx="51775">
                  <c:v>154.58770014259801</c:v>
                </c:pt>
                <c:pt idx="51776">
                  <c:v>154.59509683812701</c:v>
                </c:pt>
                <c:pt idx="51777">
                  <c:v>154.603761327797</c:v>
                </c:pt>
                <c:pt idx="51778">
                  <c:v>154.612262684082</c:v>
                </c:pt>
                <c:pt idx="51779">
                  <c:v>154.625339999998</c:v>
                </c:pt>
                <c:pt idx="51780">
                  <c:v>154.63970685585701</c:v>
                </c:pt>
                <c:pt idx="51781">
                  <c:v>154.65613253680201</c:v>
                </c:pt>
                <c:pt idx="51782">
                  <c:v>154.66853155507999</c:v>
                </c:pt>
                <c:pt idx="51783">
                  <c:v>154.68049203902899</c:v>
                </c:pt>
                <c:pt idx="51784">
                  <c:v>154.69165729785399</c:v>
                </c:pt>
                <c:pt idx="51785">
                  <c:v>154.698575805259</c:v>
                </c:pt>
                <c:pt idx="51786">
                  <c:v>154.69992389749399</c:v>
                </c:pt>
                <c:pt idx="51787">
                  <c:v>154.69794951223</c:v>
                </c:pt>
                <c:pt idx="51788">
                  <c:v>154.696334328446</c:v>
                </c:pt>
                <c:pt idx="51789">
                  <c:v>154.69839000002401</c:v>
                </c:pt>
                <c:pt idx="51790">
                  <c:v>154.70146281018</c:v>
                </c:pt>
                <c:pt idx="51791">
                  <c:v>154.70705828693301</c:v>
                </c:pt>
                <c:pt idx="51792">
                  <c:v>154.70737596145099</c:v>
                </c:pt>
                <c:pt idx="51793">
                  <c:v>154.70206391036501</c:v>
                </c:pt>
                <c:pt idx="51794">
                  <c:v>154.69757281445399</c:v>
                </c:pt>
                <c:pt idx="51795">
                  <c:v>154.69564453075699</c:v>
                </c:pt>
                <c:pt idx="51796">
                  <c:v>154.693337001</c:v>
                </c:pt>
                <c:pt idx="51797">
                  <c:v>154.693982242668</c:v>
                </c:pt>
                <c:pt idx="51798">
                  <c:v>154.692075221473</c:v>
                </c:pt>
                <c:pt idx="51799">
                  <c:v>154.690957423139</c:v>
                </c:pt>
                <c:pt idx="51800">
                  <c:v>154.68928970030399</c:v>
                </c:pt>
                <c:pt idx="51801">
                  <c:v>154.683729999999</c:v>
                </c:pt>
                <c:pt idx="51802">
                  <c:v>154.67893673984199</c:v>
                </c:pt>
                <c:pt idx="51803">
                  <c:v>154.67731999998099</c:v>
                </c:pt>
                <c:pt idx="51804">
                  <c:v>154.67719244002899</c:v>
                </c:pt>
                <c:pt idx="51805">
                  <c:v>154.67708000000499</c:v>
                </c:pt>
                <c:pt idx="51806">
                  <c:v>154.67690664031801</c:v>
                </c:pt>
                <c:pt idx="51807">
                  <c:v>154.675521187887</c:v>
                </c:pt>
                <c:pt idx="51808">
                  <c:v>154.672833547821</c:v>
                </c:pt>
                <c:pt idx="51809">
                  <c:v>154.671289245743</c:v>
                </c:pt>
                <c:pt idx="51810">
                  <c:v>154.663300690087</c:v>
                </c:pt>
                <c:pt idx="51811">
                  <c:v>154.65091999996599</c:v>
                </c:pt>
                <c:pt idx="51812">
                  <c:v>154.63504642285599</c:v>
                </c:pt>
                <c:pt idx="51813">
                  <c:v>154.614950308587</c:v>
                </c:pt>
                <c:pt idx="51814">
                  <c:v>154.59057933424199</c:v>
                </c:pt>
                <c:pt idx="51815">
                  <c:v>154.573105436454</c:v>
                </c:pt>
                <c:pt idx="51816">
                  <c:v>154.55391877827401</c:v>
                </c:pt>
                <c:pt idx="51817">
                  <c:v>154.54018737205601</c:v>
                </c:pt>
                <c:pt idx="51818">
                  <c:v>154.53026429438199</c:v>
                </c:pt>
                <c:pt idx="51819">
                  <c:v>154.53066419922101</c:v>
                </c:pt>
                <c:pt idx="51820">
                  <c:v>154.53663497462401</c:v>
                </c:pt>
                <c:pt idx="51821">
                  <c:v>154.55091747108</c:v>
                </c:pt>
                <c:pt idx="51822">
                  <c:v>154.56996396112501</c:v>
                </c:pt>
                <c:pt idx="51823">
                  <c:v>154.57857499996601</c:v>
                </c:pt>
                <c:pt idx="51824">
                  <c:v>154.58133780774401</c:v>
                </c:pt>
                <c:pt idx="51825">
                  <c:v>154.58478152017199</c:v>
                </c:pt>
                <c:pt idx="51826">
                  <c:v>154.58858711634301</c:v>
                </c:pt>
                <c:pt idx="51827">
                  <c:v>154.59334356065401</c:v>
                </c:pt>
                <c:pt idx="51828">
                  <c:v>154.595802890481</c:v>
                </c:pt>
                <c:pt idx="51829">
                  <c:v>154.59717832674701</c:v>
                </c:pt>
                <c:pt idx="51830">
                  <c:v>154.60165555963599</c:v>
                </c:pt>
                <c:pt idx="51831">
                  <c:v>154.61074011983499</c:v>
                </c:pt>
                <c:pt idx="51832">
                  <c:v>154.61862731768801</c:v>
                </c:pt>
                <c:pt idx="51833">
                  <c:v>154.62253395215799</c:v>
                </c:pt>
                <c:pt idx="51834">
                  <c:v>154.62709000004199</c:v>
                </c:pt>
                <c:pt idx="51835">
                  <c:v>154.62448000003599</c:v>
                </c:pt>
                <c:pt idx="51836">
                  <c:v>154.625932759368</c:v>
                </c:pt>
                <c:pt idx="51837">
                  <c:v>154.63157116524701</c:v>
                </c:pt>
                <c:pt idx="51838">
                  <c:v>154.63360548710401</c:v>
                </c:pt>
                <c:pt idx="51839">
                  <c:v>154.63255249289301</c:v>
                </c:pt>
                <c:pt idx="51840">
                  <c:v>154.627801797486</c:v>
                </c:pt>
                <c:pt idx="51841">
                  <c:v>154.62072498523</c:v>
                </c:pt>
                <c:pt idx="51842">
                  <c:v>154.61769837274301</c:v>
                </c:pt>
                <c:pt idx="51843">
                  <c:v>154.617597012278</c:v>
                </c:pt>
                <c:pt idx="51844">
                  <c:v>154.612232481208</c:v>
                </c:pt>
                <c:pt idx="51845">
                  <c:v>154.60215186987699</c:v>
                </c:pt>
                <c:pt idx="51846">
                  <c:v>154.593046747252</c:v>
                </c:pt>
                <c:pt idx="51847">
                  <c:v>154.58179517919299</c:v>
                </c:pt>
                <c:pt idx="51848">
                  <c:v>154.56885999999901</c:v>
                </c:pt>
                <c:pt idx="51849">
                  <c:v>154.55979619950699</c:v>
                </c:pt>
                <c:pt idx="51850">
                  <c:v>154.552201025898</c:v>
                </c:pt>
                <c:pt idx="51851">
                  <c:v>154.54341763801801</c:v>
                </c:pt>
                <c:pt idx="51852">
                  <c:v>154.52918888197399</c:v>
                </c:pt>
                <c:pt idx="51853">
                  <c:v>154.511818074064</c:v>
                </c:pt>
                <c:pt idx="51854">
                  <c:v>154.491781997695</c:v>
                </c:pt>
                <c:pt idx="51855">
                  <c:v>154.48480417593899</c:v>
                </c:pt>
                <c:pt idx="51856">
                  <c:v>154.47719404005301</c:v>
                </c:pt>
                <c:pt idx="51857">
                  <c:v>154.473154360374</c:v>
                </c:pt>
                <c:pt idx="51858">
                  <c:v>154.47121000005501</c:v>
                </c:pt>
                <c:pt idx="51859">
                  <c:v>154.47692660714301</c:v>
                </c:pt>
                <c:pt idx="51860">
                  <c:v>154.47776715829701</c:v>
                </c:pt>
                <c:pt idx="51861">
                  <c:v>154.46895952802501</c:v>
                </c:pt>
                <c:pt idx="51862">
                  <c:v>154.46022222307101</c:v>
                </c:pt>
                <c:pt idx="51863">
                  <c:v>154.44877904826299</c:v>
                </c:pt>
                <c:pt idx="51864">
                  <c:v>154.43225665711401</c:v>
                </c:pt>
                <c:pt idx="51865">
                  <c:v>154.41714923471301</c:v>
                </c:pt>
                <c:pt idx="51866">
                  <c:v>154.40786497461599</c:v>
                </c:pt>
                <c:pt idx="51867">
                  <c:v>154.401455520958</c:v>
                </c:pt>
                <c:pt idx="51868">
                  <c:v>154.398353917528</c:v>
                </c:pt>
                <c:pt idx="51869">
                  <c:v>154.397635123512</c:v>
                </c:pt>
                <c:pt idx="51870">
                  <c:v>154.402129999994</c:v>
                </c:pt>
                <c:pt idx="51871">
                  <c:v>154.404393717685</c:v>
                </c:pt>
                <c:pt idx="51872">
                  <c:v>154.40676777749599</c:v>
                </c:pt>
                <c:pt idx="51873">
                  <c:v>154.40900381531799</c:v>
                </c:pt>
                <c:pt idx="51874">
                  <c:v>154.40901355530301</c:v>
                </c:pt>
                <c:pt idx="51875">
                  <c:v>154.405055021376</c:v>
                </c:pt>
                <c:pt idx="51876">
                  <c:v>154.400728708185</c:v>
                </c:pt>
                <c:pt idx="51877">
                  <c:v>154.39787378897199</c:v>
                </c:pt>
                <c:pt idx="51878">
                  <c:v>154.395252432104</c:v>
                </c:pt>
                <c:pt idx="51879">
                  <c:v>154.39197422603399</c:v>
                </c:pt>
                <c:pt idx="51880">
                  <c:v>154.38911415415501</c:v>
                </c:pt>
                <c:pt idx="51881">
                  <c:v>154.391856807772</c:v>
                </c:pt>
                <c:pt idx="51882">
                  <c:v>154.393750000002</c:v>
                </c:pt>
                <c:pt idx="51883">
                  <c:v>154.39879799590599</c:v>
                </c:pt>
                <c:pt idx="51884">
                  <c:v>154.405717088366</c:v>
                </c:pt>
                <c:pt idx="51885">
                  <c:v>154.40808017683901</c:v>
                </c:pt>
                <c:pt idx="51886">
                  <c:v>154.408457999739</c:v>
                </c:pt>
                <c:pt idx="51887">
                  <c:v>154.40900110278699</c:v>
                </c:pt>
                <c:pt idx="51888">
                  <c:v>154.41068419481601</c:v>
                </c:pt>
                <c:pt idx="51889">
                  <c:v>154.41085979813201</c:v>
                </c:pt>
                <c:pt idx="51890">
                  <c:v>154.409648962087</c:v>
                </c:pt>
                <c:pt idx="51891">
                  <c:v>154.41004203737501</c:v>
                </c:pt>
                <c:pt idx="51892">
                  <c:v>154.41629762765299</c:v>
                </c:pt>
                <c:pt idx="51893">
                  <c:v>154.42592999995799</c:v>
                </c:pt>
                <c:pt idx="51894">
                  <c:v>154.4359746403</c:v>
                </c:pt>
                <c:pt idx="51895">
                  <c:v>154.44447100111501</c:v>
                </c:pt>
                <c:pt idx="51896">
                  <c:v>154.45260138712101</c:v>
                </c:pt>
                <c:pt idx="51897">
                  <c:v>154.46781767112901</c:v>
                </c:pt>
                <c:pt idx="51898">
                  <c:v>154.48289944274001</c:v>
                </c:pt>
                <c:pt idx="51899">
                  <c:v>154.492103896114</c:v>
                </c:pt>
                <c:pt idx="51900">
                  <c:v>154.49554309029699</c:v>
                </c:pt>
                <c:pt idx="51901">
                  <c:v>154.49448849466401</c:v>
                </c:pt>
                <c:pt idx="51902">
                  <c:v>154.49310864846899</c:v>
                </c:pt>
                <c:pt idx="51903">
                  <c:v>154.49466913182101</c:v>
                </c:pt>
                <c:pt idx="51904">
                  <c:v>154.490620472811</c:v>
                </c:pt>
                <c:pt idx="51905">
                  <c:v>154.49102999998499</c:v>
                </c:pt>
                <c:pt idx="51906">
                  <c:v>154.495926686313</c:v>
                </c:pt>
                <c:pt idx="51907">
                  <c:v>154.49603000002799</c:v>
                </c:pt>
                <c:pt idx="51908">
                  <c:v>154.50254900191999</c:v>
                </c:pt>
                <c:pt idx="51909">
                  <c:v>154.50620999999001</c:v>
                </c:pt>
                <c:pt idx="51910">
                  <c:v>154.50613863081</c:v>
                </c:pt>
                <c:pt idx="51911">
                  <c:v>154.51066975980001</c:v>
                </c:pt>
                <c:pt idx="51912">
                  <c:v>154.51684842205299</c:v>
                </c:pt>
                <c:pt idx="51913">
                  <c:v>154.51738236615401</c:v>
                </c:pt>
                <c:pt idx="51914">
                  <c:v>154.51574285383299</c:v>
                </c:pt>
                <c:pt idx="51915">
                  <c:v>154.5140642193</c:v>
                </c:pt>
                <c:pt idx="51916">
                  <c:v>154.517104443064</c:v>
                </c:pt>
                <c:pt idx="51917">
                  <c:v>154.523530035981</c:v>
                </c:pt>
                <c:pt idx="51918">
                  <c:v>154.524509999949</c:v>
                </c:pt>
                <c:pt idx="51919">
                  <c:v>154.513929999948</c:v>
                </c:pt>
                <c:pt idx="51920">
                  <c:v>154.50506701942601</c:v>
                </c:pt>
                <c:pt idx="51921">
                  <c:v>154.492504202459</c:v>
                </c:pt>
                <c:pt idx="51922">
                  <c:v>154.47778153951899</c:v>
                </c:pt>
                <c:pt idx="51923">
                  <c:v>154.46251164832699</c:v>
                </c:pt>
                <c:pt idx="51924">
                  <c:v>154.44804301991701</c:v>
                </c:pt>
                <c:pt idx="51925">
                  <c:v>154.43618563978501</c:v>
                </c:pt>
                <c:pt idx="51926">
                  <c:v>154.42483513443801</c:v>
                </c:pt>
                <c:pt idx="51927">
                  <c:v>154.413136645398</c:v>
                </c:pt>
                <c:pt idx="51928">
                  <c:v>154.40018831313699</c:v>
                </c:pt>
                <c:pt idx="51929">
                  <c:v>154.39116000006399</c:v>
                </c:pt>
                <c:pt idx="51930">
                  <c:v>154.38611705128599</c:v>
                </c:pt>
                <c:pt idx="51931">
                  <c:v>154.380635381232</c:v>
                </c:pt>
                <c:pt idx="51932">
                  <c:v>154.37591903752499</c:v>
                </c:pt>
                <c:pt idx="51933">
                  <c:v>154.373751019004</c:v>
                </c:pt>
                <c:pt idx="51934">
                  <c:v>154.37432662974601</c:v>
                </c:pt>
                <c:pt idx="51935">
                  <c:v>154.37670007292601</c:v>
                </c:pt>
                <c:pt idx="51936">
                  <c:v>154.383955273217</c:v>
                </c:pt>
                <c:pt idx="51937">
                  <c:v>154.397757220914</c:v>
                </c:pt>
                <c:pt idx="51938">
                  <c:v>154.411987922403</c:v>
                </c:pt>
                <c:pt idx="51939">
                  <c:v>154.42293999997</c:v>
                </c:pt>
                <c:pt idx="51940">
                  <c:v>154.43263608280901</c:v>
                </c:pt>
                <c:pt idx="51941">
                  <c:v>154.442133212334</c:v>
                </c:pt>
                <c:pt idx="51942">
                  <c:v>154.45046814921901</c:v>
                </c:pt>
                <c:pt idx="51943">
                  <c:v>154.45497785325301</c:v>
                </c:pt>
                <c:pt idx="51944">
                  <c:v>154.45427222793401</c:v>
                </c:pt>
                <c:pt idx="51945">
                  <c:v>154.45141359110201</c:v>
                </c:pt>
                <c:pt idx="51946">
                  <c:v>154.45247279233701</c:v>
                </c:pt>
                <c:pt idx="51947">
                  <c:v>154.45111868792799</c:v>
                </c:pt>
                <c:pt idx="51948">
                  <c:v>154.44336594034399</c:v>
                </c:pt>
                <c:pt idx="51949">
                  <c:v>154.434036535449</c:v>
                </c:pt>
                <c:pt idx="51950">
                  <c:v>154.42347856448001</c:v>
                </c:pt>
                <c:pt idx="51951">
                  <c:v>154.415918941732</c:v>
                </c:pt>
                <c:pt idx="51952">
                  <c:v>154.42055961919399</c:v>
                </c:pt>
                <c:pt idx="51953">
                  <c:v>154.434976816258</c:v>
                </c:pt>
                <c:pt idx="51954">
                  <c:v>154.44882000003699</c:v>
                </c:pt>
                <c:pt idx="51955">
                  <c:v>154.466301289347</c:v>
                </c:pt>
                <c:pt idx="51956">
                  <c:v>154.47328962756899</c:v>
                </c:pt>
                <c:pt idx="51957">
                  <c:v>154.473414646316</c:v>
                </c:pt>
                <c:pt idx="51958">
                  <c:v>154.466728320718</c:v>
                </c:pt>
                <c:pt idx="51959">
                  <c:v>154.465405096598</c:v>
                </c:pt>
                <c:pt idx="51960">
                  <c:v>154.4697136883</c:v>
                </c:pt>
                <c:pt idx="51961">
                  <c:v>154.478616775163</c:v>
                </c:pt>
                <c:pt idx="51962">
                  <c:v>154.49336616102201</c:v>
                </c:pt>
                <c:pt idx="51963">
                  <c:v>154.50377539040599</c:v>
                </c:pt>
                <c:pt idx="51964">
                  <c:v>154.511224669044</c:v>
                </c:pt>
                <c:pt idx="51965">
                  <c:v>154.51747441810801</c:v>
                </c:pt>
                <c:pt idx="51966">
                  <c:v>154.52814999998799</c:v>
                </c:pt>
                <c:pt idx="51967">
                  <c:v>154.53607592311701</c:v>
                </c:pt>
                <c:pt idx="51968">
                  <c:v>154.540024384872</c:v>
                </c:pt>
                <c:pt idx="51969">
                  <c:v>154.537110041463</c:v>
                </c:pt>
                <c:pt idx="51970">
                  <c:v>154.529037900444</c:v>
                </c:pt>
                <c:pt idx="51971">
                  <c:v>154.52288928591199</c:v>
                </c:pt>
                <c:pt idx="51972">
                  <c:v>154.52247221933999</c:v>
                </c:pt>
                <c:pt idx="51973">
                  <c:v>154.53060217208699</c:v>
                </c:pt>
                <c:pt idx="51974">
                  <c:v>154.541632871525</c:v>
                </c:pt>
                <c:pt idx="51975">
                  <c:v>154.54940553652301</c:v>
                </c:pt>
                <c:pt idx="51976">
                  <c:v>154.55359165879699</c:v>
                </c:pt>
                <c:pt idx="51977">
                  <c:v>154.55953702625101</c:v>
                </c:pt>
                <c:pt idx="51978">
                  <c:v>154.56561241477601</c:v>
                </c:pt>
                <c:pt idx="51979">
                  <c:v>154.577409999959</c:v>
                </c:pt>
                <c:pt idx="51980">
                  <c:v>154.588582650885</c:v>
                </c:pt>
                <c:pt idx="51981">
                  <c:v>154.59708600411699</c:v>
                </c:pt>
                <c:pt idx="51982">
                  <c:v>154.60022960716199</c:v>
                </c:pt>
                <c:pt idx="51983">
                  <c:v>154.606272372539</c:v>
                </c:pt>
                <c:pt idx="51984">
                  <c:v>154.613818410931</c:v>
                </c:pt>
                <c:pt idx="51985">
                  <c:v>154.617700645349</c:v>
                </c:pt>
                <c:pt idx="51986">
                  <c:v>154.61863944725499</c:v>
                </c:pt>
                <c:pt idx="51987">
                  <c:v>154.616903882146</c:v>
                </c:pt>
                <c:pt idx="51988">
                  <c:v>154.61038115988001</c:v>
                </c:pt>
                <c:pt idx="51989">
                  <c:v>154.60236726289199</c:v>
                </c:pt>
                <c:pt idx="51990">
                  <c:v>154.60184214191599</c:v>
                </c:pt>
                <c:pt idx="51991">
                  <c:v>154.60208066836699</c:v>
                </c:pt>
                <c:pt idx="51992">
                  <c:v>154.60407414785701</c:v>
                </c:pt>
                <c:pt idx="51993">
                  <c:v>154.61400734813699</c:v>
                </c:pt>
                <c:pt idx="51994">
                  <c:v>154.626992183412</c:v>
                </c:pt>
                <c:pt idx="51995">
                  <c:v>154.63573000001401</c:v>
                </c:pt>
                <c:pt idx="51996">
                  <c:v>154.63808623812201</c:v>
                </c:pt>
                <c:pt idx="51997">
                  <c:v>154.64086001553801</c:v>
                </c:pt>
                <c:pt idx="51998">
                  <c:v>154.64207151619101</c:v>
                </c:pt>
                <c:pt idx="51999">
                  <c:v>154.64124491659899</c:v>
                </c:pt>
                <c:pt idx="52000">
                  <c:v>154.64138200603</c:v>
                </c:pt>
                <c:pt idx="52001">
                  <c:v>154.64386699030399</c:v>
                </c:pt>
                <c:pt idx="52002">
                  <c:v>154.64545437634899</c:v>
                </c:pt>
                <c:pt idx="52003">
                  <c:v>154.643237138941</c:v>
                </c:pt>
                <c:pt idx="52004">
                  <c:v>154.639225539514</c:v>
                </c:pt>
                <c:pt idx="52005">
                  <c:v>154.633514414106</c:v>
                </c:pt>
                <c:pt idx="52006">
                  <c:v>154.62783663066301</c:v>
                </c:pt>
                <c:pt idx="52007">
                  <c:v>154.62767524554201</c:v>
                </c:pt>
                <c:pt idx="52008">
                  <c:v>154.62737999997199</c:v>
                </c:pt>
                <c:pt idx="52009">
                  <c:v>154.63389468194401</c:v>
                </c:pt>
                <c:pt idx="52010">
                  <c:v>154.63925773531599</c:v>
                </c:pt>
                <c:pt idx="52011">
                  <c:v>154.64362532326899</c:v>
                </c:pt>
                <c:pt idx="52012">
                  <c:v>154.64720820164399</c:v>
                </c:pt>
                <c:pt idx="52013">
                  <c:v>154.65041501435601</c:v>
                </c:pt>
                <c:pt idx="52014">
                  <c:v>154.65409574168001</c:v>
                </c:pt>
                <c:pt idx="52015">
                  <c:v>154.659366804467</c:v>
                </c:pt>
                <c:pt idx="52016">
                  <c:v>154.66141999998999</c:v>
                </c:pt>
                <c:pt idx="52017">
                  <c:v>154.66101960491</c:v>
                </c:pt>
                <c:pt idx="52018">
                  <c:v>154.66198392674701</c:v>
                </c:pt>
                <c:pt idx="52019">
                  <c:v>154.65979948358</c:v>
                </c:pt>
                <c:pt idx="52020">
                  <c:v>154.65101180367299</c:v>
                </c:pt>
                <c:pt idx="52021">
                  <c:v>154.63653910808699</c:v>
                </c:pt>
                <c:pt idx="52022">
                  <c:v>154.62219503216201</c:v>
                </c:pt>
                <c:pt idx="52023">
                  <c:v>154.61232653986301</c:v>
                </c:pt>
                <c:pt idx="52024">
                  <c:v>154.60400241825701</c:v>
                </c:pt>
                <c:pt idx="52025">
                  <c:v>154.606890677282</c:v>
                </c:pt>
                <c:pt idx="52026">
                  <c:v>154.613294852347</c:v>
                </c:pt>
                <c:pt idx="52027">
                  <c:v>154.61666999995001</c:v>
                </c:pt>
                <c:pt idx="52028">
                  <c:v>154.62051868897299</c:v>
                </c:pt>
                <c:pt idx="52029">
                  <c:v>154.62153378568399</c:v>
                </c:pt>
                <c:pt idx="52030">
                  <c:v>154.621982534929</c:v>
                </c:pt>
                <c:pt idx="52031">
                  <c:v>154.62065961425401</c:v>
                </c:pt>
                <c:pt idx="52032">
                  <c:v>154.61840109955699</c:v>
                </c:pt>
                <c:pt idx="52033">
                  <c:v>154.618398206199</c:v>
                </c:pt>
                <c:pt idx="52034">
                  <c:v>154.622423814526</c:v>
                </c:pt>
                <c:pt idx="52035">
                  <c:v>154.63048890853401</c:v>
                </c:pt>
                <c:pt idx="52036">
                  <c:v>154.64280850389201</c:v>
                </c:pt>
                <c:pt idx="52037">
                  <c:v>154.64429437508201</c:v>
                </c:pt>
                <c:pt idx="52038">
                  <c:v>154.64365298960001</c:v>
                </c:pt>
                <c:pt idx="52039">
                  <c:v>154.647136999248</c:v>
                </c:pt>
                <c:pt idx="52040">
                  <c:v>154.64857388192701</c:v>
                </c:pt>
                <c:pt idx="52041">
                  <c:v>154.64410420918799</c:v>
                </c:pt>
                <c:pt idx="52042">
                  <c:v>154.63259999997399</c:v>
                </c:pt>
                <c:pt idx="52043">
                  <c:v>154.61989264819701</c:v>
                </c:pt>
                <c:pt idx="52044">
                  <c:v>154.60349480371599</c:v>
                </c:pt>
                <c:pt idx="52045">
                  <c:v>154.58725450814001</c:v>
                </c:pt>
                <c:pt idx="52046">
                  <c:v>154.57196291301099</c:v>
                </c:pt>
                <c:pt idx="52047">
                  <c:v>154.553884505338</c:v>
                </c:pt>
                <c:pt idx="52048">
                  <c:v>154.53218868745799</c:v>
                </c:pt>
                <c:pt idx="52049">
                  <c:v>154.516626184172</c:v>
                </c:pt>
                <c:pt idx="52050">
                  <c:v>154.50394983018199</c:v>
                </c:pt>
                <c:pt idx="52051">
                  <c:v>154.49270047839099</c:v>
                </c:pt>
                <c:pt idx="52052">
                  <c:v>154.47653199179899</c:v>
                </c:pt>
                <c:pt idx="52053">
                  <c:v>154.46217000000499</c:v>
                </c:pt>
                <c:pt idx="52054">
                  <c:v>154.45915931012701</c:v>
                </c:pt>
                <c:pt idx="52055">
                  <c:v>154.45662392223301</c:v>
                </c:pt>
                <c:pt idx="52056">
                  <c:v>154.45189452399799</c:v>
                </c:pt>
                <c:pt idx="52057">
                  <c:v>154.44869007000599</c:v>
                </c:pt>
                <c:pt idx="52058">
                  <c:v>154.44868832965199</c:v>
                </c:pt>
                <c:pt idx="52059">
                  <c:v>154.44843096612101</c:v>
                </c:pt>
                <c:pt idx="52060">
                  <c:v>154.44576703267001</c:v>
                </c:pt>
                <c:pt idx="52061">
                  <c:v>154.44353177696399</c:v>
                </c:pt>
                <c:pt idx="52062">
                  <c:v>154.44095785898</c:v>
                </c:pt>
                <c:pt idx="52063">
                  <c:v>154.440314814343</c:v>
                </c:pt>
                <c:pt idx="52064">
                  <c:v>154.44652000002799</c:v>
                </c:pt>
                <c:pt idx="52065">
                  <c:v>154.44177880026899</c:v>
                </c:pt>
                <c:pt idx="52066">
                  <c:v>154.436760889494</c:v>
                </c:pt>
                <c:pt idx="52067">
                  <c:v>154.43115245497901</c:v>
                </c:pt>
                <c:pt idx="52068">
                  <c:v>154.429180075738</c:v>
                </c:pt>
                <c:pt idx="52069">
                  <c:v>154.42782229860501</c:v>
                </c:pt>
                <c:pt idx="52070">
                  <c:v>154.42531977627601</c:v>
                </c:pt>
                <c:pt idx="52071">
                  <c:v>154.42411985279699</c:v>
                </c:pt>
                <c:pt idx="52072">
                  <c:v>154.42481368284299</c:v>
                </c:pt>
                <c:pt idx="52073">
                  <c:v>154.42416851741299</c:v>
                </c:pt>
                <c:pt idx="52074">
                  <c:v>154.42124137401501</c:v>
                </c:pt>
                <c:pt idx="52075">
                  <c:v>154.417864749497</c:v>
                </c:pt>
                <c:pt idx="52076">
                  <c:v>154.41722804440801</c:v>
                </c:pt>
                <c:pt idx="52077">
                  <c:v>154.42057999999</c:v>
                </c:pt>
                <c:pt idx="52078">
                  <c:v>154.419679750375</c:v>
                </c:pt>
                <c:pt idx="52079">
                  <c:v>154.41803774995401</c:v>
                </c:pt>
                <c:pt idx="52080">
                  <c:v>154.414690521333</c:v>
                </c:pt>
                <c:pt idx="52081">
                  <c:v>154.41271252618</c:v>
                </c:pt>
                <c:pt idx="52082">
                  <c:v>154.41473808908199</c:v>
                </c:pt>
                <c:pt idx="52083">
                  <c:v>154.41832782796499</c:v>
                </c:pt>
                <c:pt idx="52084">
                  <c:v>154.42248940857601</c:v>
                </c:pt>
                <c:pt idx="52085">
                  <c:v>154.43001858037201</c:v>
                </c:pt>
                <c:pt idx="52086">
                  <c:v>154.43826633082901</c:v>
                </c:pt>
                <c:pt idx="52087">
                  <c:v>154.44800499309</c:v>
                </c:pt>
                <c:pt idx="52088">
                  <c:v>154.45284936612299</c:v>
                </c:pt>
                <c:pt idx="52089">
                  <c:v>154.461018521016</c:v>
                </c:pt>
                <c:pt idx="52090">
                  <c:v>154.47130000001599</c:v>
                </c:pt>
                <c:pt idx="52091">
                  <c:v>154.47682877528999</c:v>
                </c:pt>
                <c:pt idx="52092">
                  <c:v>154.47669406510201</c:v>
                </c:pt>
                <c:pt idx="52093">
                  <c:v>154.47762385007701</c:v>
                </c:pt>
                <c:pt idx="52094">
                  <c:v>154.478247472752</c:v>
                </c:pt>
                <c:pt idx="52095">
                  <c:v>154.48123984521499</c:v>
                </c:pt>
                <c:pt idx="52096">
                  <c:v>154.48707894181999</c:v>
                </c:pt>
                <c:pt idx="52097">
                  <c:v>154.49077986222099</c:v>
                </c:pt>
                <c:pt idx="52098">
                  <c:v>154.494426679393</c:v>
                </c:pt>
                <c:pt idx="52099">
                  <c:v>154.500233299944</c:v>
                </c:pt>
                <c:pt idx="52100">
                  <c:v>154.50320312376101</c:v>
                </c:pt>
                <c:pt idx="52101">
                  <c:v>154.506999940583</c:v>
                </c:pt>
                <c:pt idx="52102">
                  <c:v>154.50854000000101</c:v>
                </c:pt>
                <c:pt idx="52103">
                  <c:v>154.50795232482201</c:v>
                </c:pt>
                <c:pt idx="52104">
                  <c:v>154.504138622064</c:v>
                </c:pt>
                <c:pt idx="52105">
                  <c:v>154.501917387047</c:v>
                </c:pt>
                <c:pt idx="52106">
                  <c:v>154.49860088850201</c:v>
                </c:pt>
                <c:pt idx="52107">
                  <c:v>154.49494278715699</c:v>
                </c:pt>
                <c:pt idx="52108">
                  <c:v>154.495071953262</c:v>
                </c:pt>
                <c:pt idx="52109">
                  <c:v>154.49786416786</c:v>
                </c:pt>
                <c:pt idx="52110">
                  <c:v>154.50253912992599</c:v>
                </c:pt>
                <c:pt idx="52111">
                  <c:v>154.51059999999001</c:v>
                </c:pt>
                <c:pt idx="52112">
                  <c:v>154.52270820709799</c:v>
                </c:pt>
                <c:pt idx="52113">
                  <c:v>154.53398552413199</c:v>
                </c:pt>
                <c:pt idx="52114">
                  <c:v>154.54241819891999</c:v>
                </c:pt>
                <c:pt idx="52115">
                  <c:v>154.543018810924</c:v>
                </c:pt>
                <c:pt idx="52116">
                  <c:v>154.53817662413101</c:v>
                </c:pt>
                <c:pt idx="52117">
                  <c:v>154.53081628459501</c:v>
                </c:pt>
                <c:pt idx="52118">
                  <c:v>154.52112754335101</c:v>
                </c:pt>
                <c:pt idx="52119">
                  <c:v>154.51305365697999</c:v>
                </c:pt>
                <c:pt idx="52120">
                  <c:v>154.50629491695801</c:v>
                </c:pt>
                <c:pt idx="52121">
                  <c:v>154.50163843529401</c:v>
                </c:pt>
                <c:pt idx="52122">
                  <c:v>154.50827272129499</c:v>
                </c:pt>
                <c:pt idx="52123">
                  <c:v>154.51765925355099</c:v>
                </c:pt>
                <c:pt idx="52124">
                  <c:v>154.52581003720601</c:v>
                </c:pt>
                <c:pt idx="52125">
                  <c:v>154.52738999995699</c:v>
                </c:pt>
                <c:pt idx="52126">
                  <c:v>154.52738999995699</c:v>
                </c:pt>
                <c:pt idx="52127">
                  <c:v>154.52857116381</c:v>
                </c:pt>
                <c:pt idx="52128">
                  <c:v>154.52881000003501</c:v>
                </c:pt>
                <c:pt idx="52129">
                  <c:v>154.52828747356699</c:v>
                </c:pt>
                <c:pt idx="52130">
                  <c:v>154.528722482967</c:v>
                </c:pt>
                <c:pt idx="52131">
                  <c:v>154.52955888351701</c:v>
                </c:pt>
                <c:pt idx="52132">
                  <c:v>154.528714513517</c:v>
                </c:pt>
                <c:pt idx="52133">
                  <c:v>154.52573645886201</c:v>
                </c:pt>
                <c:pt idx="52134">
                  <c:v>154.51827527910001</c:v>
                </c:pt>
                <c:pt idx="52135">
                  <c:v>154.50735104114301</c:v>
                </c:pt>
                <c:pt idx="52136">
                  <c:v>154.502637120136</c:v>
                </c:pt>
                <c:pt idx="52137">
                  <c:v>154.50754858195501</c:v>
                </c:pt>
                <c:pt idx="52138">
                  <c:v>154.515542513143</c:v>
                </c:pt>
                <c:pt idx="52139">
                  <c:v>154.52562312304701</c:v>
                </c:pt>
                <c:pt idx="52140">
                  <c:v>154.53872999998799</c:v>
                </c:pt>
                <c:pt idx="52141">
                  <c:v>154.548852859677</c:v>
                </c:pt>
                <c:pt idx="52142">
                  <c:v>154.55964377013899</c:v>
                </c:pt>
                <c:pt idx="52143">
                  <c:v>154.57148534912</c:v>
                </c:pt>
                <c:pt idx="52144">
                  <c:v>154.581873236386</c:v>
                </c:pt>
                <c:pt idx="52145">
                  <c:v>154.58876245945399</c:v>
                </c:pt>
                <c:pt idx="52146">
                  <c:v>154.59440118423899</c:v>
                </c:pt>
                <c:pt idx="52147">
                  <c:v>154.59988587052601</c:v>
                </c:pt>
                <c:pt idx="52148">
                  <c:v>154.605658183667</c:v>
                </c:pt>
                <c:pt idx="52149">
                  <c:v>154.617106196789</c:v>
                </c:pt>
                <c:pt idx="52150">
                  <c:v>154.623373234593</c:v>
                </c:pt>
                <c:pt idx="52151">
                  <c:v>154.62993000001299</c:v>
                </c:pt>
                <c:pt idx="52152">
                  <c:v>154.635358072885</c:v>
                </c:pt>
                <c:pt idx="52153">
                  <c:v>154.63753144011901</c:v>
                </c:pt>
                <c:pt idx="52154">
                  <c:v>154.640008834832</c:v>
                </c:pt>
                <c:pt idx="52155">
                  <c:v>154.641700993066</c:v>
                </c:pt>
                <c:pt idx="52156">
                  <c:v>154.63994435807101</c:v>
                </c:pt>
                <c:pt idx="52157">
                  <c:v>154.63505889300899</c:v>
                </c:pt>
                <c:pt idx="52158">
                  <c:v>154.62916225766401</c:v>
                </c:pt>
                <c:pt idx="52159">
                  <c:v>154.62103157933001</c:v>
                </c:pt>
                <c:pt idx="52160">
                  <c:v>154.61295413124199</c:v>
                </c:pt>
                <c:pt idx="52161">
                  <c:v>154.61150890883101</c:v>
                </c:pt>
                <c:pt idx="52162">
                  <c:v>154.61625740001699</c:v>
                </c:pt>
                <c:pt idx="52163">
                  <c:v>154.62943317124899</c:v>
                </c:pt>
                <c:pt idx="52164">
                  <c:v>154.647399999979</c:v>
                </c:pt>
                <c:pt idx="52165">
                  <c:v>154.658144974675</c:v>
                </c:pt>
                <c:pt idx="52166">
                  <c:v>154.662468656816</c:v>
                </c:pt>
                <c:pt idx="52167">
                  <c:v>154.663846508386</c:v>
                </c:pt>
                <c:pt idx="52168">
                  <c:v>154.66415005658499</c:v>
                </c:pt>
                <c:pt idx="52169">
                  <c:v>154.66477550718801</c:v>
                </c:pt>
                <c:pt idx="52170">
                  <c:v>154.664604853957</c:v>
                </c:pt>
                <c:pt idx="52171">
                  <c:v>154.662950884216</c:v>
                </c:pt>
                <c:pt idx="52172">
                  <c:v>154.66118222798499</c:v>
                </c:pt>
                <c:pt idx="52173">
                  <c:v>154.65999999998499</c:v>
                </c:pt>
                <c:pt idx="52174">
                  <c:v>154.659776972814</c:v>
                </c:pt>
                <c:pt idx="52175">
                  <c:v>154.64947999998299</c:v>
                </c:pt>
                <c:pt idx="52176">
                  <c:v>154.641237905775</c:v>
                </c:pt>
                <c:pt idx="52177">
                  <c:v>154.62680000001501</c:v>
                </c:pt>
                <c:pt idx="52178">
                  <c:v>154.62018681770201</c:v>
                </c:pt>
                <c:pt idx="52179">
                  <c:v>154.617033378272</c:v>
                </c:pt>
                <c:pt idx="52180">
                  <c:v>154.61348481658899</c:v>
                </c:pt>
                <c:pt idx="52181">
                  <c:v>154.61087889671199</c:v>
                </c:pt>
                <c:pt idx="52182">
                  <c:v>154.60922746543099</c:v>
                </c:pt>
                <c:pt idx="52183">
                  <c:v>154.60573330901801</c:v>
                </c:pt>
                <c:pt idx="52184">
                  <c:v>154.600166535385</c:v>
                </c:pt>
                <c:pt idx="52185">
                  <c:v>154.593069824845</c:v>
                </c:pt>
                <c:pt idx="52186">
                  <c:v>154.587987036344</c:v>
                </c:pt>
                <c:pt idx="52187">
                  <c:v>154.57722388195299</c:v>
                </c:pt>
                <c:pt idx="52188">
                  <c:v>154.568239999973</c:v>
                </c:pt>
                <c:pt idx="52189">
                  <c:v>154.55905527545599</c:v>
                </c:pt>
                <c:pt idx="52190">
                  <c:v>154.55107000003301</c:v>
                </c:pt>
                <c:pt idx="52191">
                  <c:v>154.55190606687299</c:v>
                </c:pt>
                <c:pt idx="52192">
                  <c:v>154.55586238165401</c:v>
                </c:pt>
                <c:pt idx="52193">
                  <c:v>154.56338369159701</c:v>
                </c:pt>
                <c:pt idx="52194">
                  <c:v>154.57516828103601</c:v>
                </c:pt>
                <c:pt idx="52195">
                  <c:v>154.57901806814601</c:v>
                </c:pt>
                <c:pt idx="52196">
                  <c:v>154.580095361513</c:v>
                </c:pt>
                <c:pt idx="52197">
                  <c:v>154.58031000005599</c:v>
                </c:pt>
                <c:pt idx="52198">
                  <c:v>154.58019688475599</c:v>
                </c:pt>
                <c:pt idx="52199">
                  <c:v>154.579109309123</c:v>
                </c:pt>
                <c:pt idx="52200">
                  <c:v>154.57763999999401</c:v>
                </c:pt>
                <c:pt idx="52201">
                  <c:v>154.57617579631699</c:v>
                </c:pt>
                <c:pt idx="52202">
                  <c:v>154.57645573828</c:v>
                </c:pt>
                <c:pt idx="52203">
                  <c:v>154.57991188054601</c:v>
                </c:pt>
                <c:pt idx="52204">
                  <c:v>154.58768836731801</c:v>
                </c:pt>
                <c:pt idx="52205">
                  <c:v>154.59475953977099</c:v>
                </c:pt>
                <c:pt idx="52206">
                  <c:v>154.60466402077299</c:v>
                </c:pt>
                <c:pt idx="52207">
                  <c:v>154.61637699469301</c:v>
                </c:pt>
                <c:pt idx="52208">
                  <c:v>154.62221563606599</c:v>
                </c:pt>
                <c:pt idx="52209">
                  <c:v>154.62996482901201</c:v>
                </c:pt>
                <c:pt idx="52210">
                  <c:v>154.63860999999099</c:v>
                </c:pt>
                <c:pt idx="52211">
                  <c:v>154.640042248665</c:v>
                </c:pt>
                <c:pt idx="52212">
                  <c:v>154.64174039087001</c:v>
                </c:pt>
                <c:pt idx="52213">
                  <c:v>154.64634710508801</c:v>
                </c:pt>
                <c:pt idx="52214">
                  <c:v>154.65826901608099</c:v>
                </c:pt>
                <c:pt idx="52215">
                  <c:v>154.673007775218</c:v>
                </c:pt>
                <c:pt idx="52216">
                  <c:v>154.685478151453</c:v>
                </c:pt>
                <c:pt idx="52217">
                  <c:v>154.692259236144</c:v>
                </c:pt>
                <c:pt idx="52218">
                  <c:v>154.69003549287501</c:v>
                </c:pt>
                <c:pt idx="52219">
                  <c:v>154.68451057950099</c:v>
                </c:pt>
                <c:pt idx="52220">
                  <c:v>154.67994329718601</c:v>
                </c:pt>
                <c:pt idx="52221">
                  <c:v>154.67140882411999</c:v>
                </c:pt>
                <c:pt idx="52222">
                  <c:v>154.66437999997601</c:v>
                </c:pt>
                <c:pt idx="52223">
                  <c:v>154.658241154819</c:v>
                </c:pt>
                <c:pt idx="52224">
                  <c:v>154.65625</c:v>
                </c:pt>
                <c:pt idx="52225">
                  <c:v>154.65999904236301</c:v>
                </c:pt>
                <c:pt idx="52226">
                  <c:v>154.668122308248</c:v>
                </c:pt>
                <c:pt idx="52227">
                  <c:v>154.68033012531299</c:v>
                </c:pt>
                <c:pt idx="52228">
                  <c:v>154.68587999997499</c:v>
                </c:pt>
                <c:pt idx="52229">
                  <c:v>154.68669463697299</c:v>
                </c:pt>
                <c:pt idx="52230">
                  <c:v>154.688895617062</c:v>
                </c:pt>
                <c:pt idx="52231">
                  <c:v>154.69118754318899</c:v>
                </c:pt>
                <c:pt idx="52232">
                  <c:v>154.69518355929699</c:v>
                </c:pt>
                <c:pt idx="52233">
                  <c:v>154.69837999996801</c:v>
                </c:pt>
                <c:pt idx="52234">
                  <c:v>154.703605822236</c:v>
                </c:pt>
                <c:pt idx="52235">
                  <c:v>154.70476999999499</c:v>
                </c:pt>
                <c:pt idx="52236">
                  <c:v>154.701499673163</c:v>
                </c:pt>
                <c:pt idx="52237">
                  <c:v>154.69677674862501</c:v>
                </c:pt>
                <c:pt idx="52238">
                  <c:v>154.693889672316</c:v>
                </c:pt>
                <c:pt idx="52239">
                  <c:v>154.68784583896499</c:v>
                </c:pt>
                <c:pt idx="52240">
                  <c:v>154.67634865555399</c:v>
                </c:pt>
                <c:pt idx="52241">
                  <c:v>154.669696194479</c:v>
                </c:pt>
                <c:pt idx="52242">
                  <c:v>154.66197116510699</c:v>
                </c:pt>
                <c:pt idx="52243">
                  <c:v>154.65222595078899</c:v>
                </c:pt>
                <c:pt idx="52244">
                  <c:v>154.64428373496401</c:v>
                </c:pt>
                <c:pt idx="52245">
                  <c:v>154.63596999998899</c:v>
                </c:pt>
                <c:pt idx="52246">
                  <c:v>154.626683950104</c:v>
                </c:pt>
                <c:pt idx="52247">
                  <c:v>154.61249101208799</c:v>
                </c:pt>
                <c:pt idx="52248">
                  <c:v>154.600764207558</c:v>
                </c:pt>
                <c:pt idx="52249">
                  <c:v>154.589169708757</c:v>
                </c:pt>
                <c:pt idx="52250">
                  <c:v>154.582489799158</c:v>
                </c:pt>
                <c:pt idx="52251">
                  <c:v>154.579035998763</c:v>
                </c:pt>
                <c:pt idx="52252">
                  <c:v>154.575217375851</c:v>
                </c:pt>
                <c:pt idx="52253">
                  <c:v>154.57105062555601</c:v>
                </c:pt>
                <c:pt idx="52254">
                  <c:v>154.56925684545001</c:v>
                </c:pt>
                <c:pt idx="52255">
                  <c:v>154.56929232048199</c:v>
                </c:pt>
                <c:pt idx="52256">
                  <c:v>154.572969832019</c:v>
                </c:pt>
                <c:pt idx="52257">
                  <c:v>154.57501473765299</c:v>
                </c:pt>
                <c:pt idx="52258">
                  <c:v>154.58101000001</c:v>
                </c:pt>
                <c:pt idx="52259">
                  <c:v>154.587039397034</c:v>
                </c:pt>
                <c:pt idx="52260">
                  <c:v>154.59571632546701</c:v>
                </c:pt>
                <c:pt idx="52261">
                  <c:v>154.60516880187501</c:v>
                </c:pt>
                <c:pt idx="52262">
                  <c:v>154.61745918452499</c:v>
                </c:pt>
                <c:pt idx="52263">
                  <c:v>154.63496035044901</c:v>
                </c:pt>
                <c:pt idx="52264">
                  <c:v>154.656078011815</c:v>
                </c:pt>
                <c:pt idx="52265">
                  <c:v>154.67648253829501</c:v>
                </c:pt>
                <c:pt idx="52266">
                  <c:v>154.70173766048001</c:v>
                </c:pt>
                <c:pt idx="52267">
                  <c:v>154.72625526943199</c:v>
                </c:pt>
                <c:pt idx="52268">
                  <c:v>154.74943999996799</c:v>
                </c:pt>
                <c:pt idx="52269">
                  <c:v>154.76454728108101</c:v>
                </c:pt>
                <c:pt idx="52270">
                  <c:v>154.777548352857</c:v>
                </c:pt>
                <c:pt idx="52271">
                  <c:v>154.78802098112899</c:v>
                </c:pt>
                <c:pt idx="52272">
                  <c:v>154.790986195107</c:v>
                </c:pt>
                <c:pt idx="52273">
                  <c:v>154.79018000001</c:v>
                </c:pt>
                <c:pt idx="52274">
                  <c:v>154.78546305509499</c:v>
                </c:pt>
                <c:pt idx="52275">
                  <c:v>154.771843261539</c:v>
                </c:pt>
                <c:pt idx="52276">
                  <c:v>154.757967423331</c:v>
                </c:pt>
                <c:pt idx="52277">
                  <c:v>154.75017859023899</c:v>
                </c:pt>
                <c:pt idx="52278">
                  <c:v>154.73475579570501</c:v>
                </c:pt>
                <c:pt idx="52279">
                  <c:v>154.71321523886499</c:v>
                </c:pt>
                <c:pt idx="52280">
                  <c:v>154.69267665721699</c:v>
                </c:pt>
                <c:pt idx="52281">
                  <c:v>154.673785004145</c:v>
                </c:pt>
                <c:pt idx="52282">
                  <c:v>154.65378000000501</c:v>
                </c:pt>
                <c:pt idx="52283">
                  <c:v>154.635737896573</c:v>
                </c:pt>
                <c:pt idx="52284">
                  <c:v>154.61310999999401</c:v>
                </c:pt>
                <c:pt idx="52285">
                  <c:v>154.59889026467201</c:v>
                </c:pt>
                <c:pt idx="52286">
                  <c:v>154.57021004750101</c:v>
                </c:pt>
                <c:pt idx="52287">
                  <c:v>154.54490162261101</c:v>
                </c:pt>
                <c:pt idx="52288">
                  <c:v>154.51911785869299</c:v>
                </c:pt>
                <c:pt idx="52289">
                  <c:v>154.50148091746101</c:v>
                </c:pt>
                <c:pt idx="52290">
                  <c:v>154.486232432636</c:v>
                </c:pt>
                <c:pt idx="52291">
                  <c:v>154.47075347286301</c:v>
                </c:pt>
                <c:pt idx="52292">
                  <c:v>154.459728065365</c:v>
                </c:pt>
                <c:pt idx="52293">
                  <c:v>154.455743390458</c:v>
                </c:pt>
                <c:pt idx="52294">
                  <c:v>154.45465569687701</c:v>
                </c:pt>
                <c:pt idx="52295">
                  <c:v>154.45150804114499</c:v>
                </c:pt>
                <c:pt idx="52296">
                  <c:v>154.448259999979</c:v>
                </c:pt>
                <c:pt idx="52297">
                  <c:v>154.44720442224701</c:v>
                </c:pt>
                <c:pt idx="52298">
                  <c:v>154.44923691154301</c:v>
                </c:pt>
                <c:pt idx="52299">
                  <c:v>154.45175091794999</c:v>
                </c:pt>
                <c:pt idx="52300">
                  <c:v>154.455233208821</c:v>
                </c:pt>
                <c:pt idx="52301">
                  <c:v>154.454087611814</c:v>
                </c:pt>
                <c:pt idx="52302">
                  <c:v>154.44462524742301</c:v>
                </c:pt>
                <c:pt idx="52303">
                  <c:v>154.43584335605701</c:v>
                </c:pt>
                <c:pt idx="52304">
                  <c:v>154.43521753788099</c:v>
                </c:pt>
                <c:pt idx="52305">
                  <c:v>154.43516580310401</c:v>
                </c:pt>
                <c:pt idx="52306">
                  <c:v>154.42773374445301</c:v>
                </c:pt>
                <c:pt idx="52307">
                  <c:v>154.42900000000401</c:v>
                </c:pt>
                <c:pt idx="52308">
                  <c:v>154.433461740398</c:v>
                </c:pt>
                <c:pt idx="52309">
                  <c:v>154.43792086570801</c:v>
                </c:pt>
                <c:pt idx="52310">
                  <c:v>154.44301614650101</c:v>
                </c:pt>
                <c:pt idx="52311">
                  <c:v>154.44834168841399</c:v>
                </c:pt>
                <c:pt idx="52312">
                  <c:v>154.45236689340399</c:v>
                </c:pt>
                <c:pt idx="52313">
                  <c:v>154.45633812217699</c:v>
                </c:pt>
                <c:pt idx="52314">
                  <c:v>154.46271981736101</c:v>
                </c:pt>
                <c:pt idx="52315">
                  <c:v>154.46201292894099</c:v>
                </c:pt>
                <c:pt idx="52316">
                  <c:v>154.45729661331799</c:v>
                </c:pt>
                <c:pt idx="52317">
                  <c:v>154.450496819623</c:v>
                </c:pt>
                <c:pt idx="52318">
                  <c:v>154.44002604130301</c:v>
                </c:pt>
                <c:pt idx="52319">
                  <c:v>154.43986999993501</c:v>
                </c:pt>
                <c:pt idx="52320">
                  <c:v>154.43287453453499</c:v>
                </c:pt>
                <c:pt idx="52321">
                  <c:v>154.427308143891</c:v>
                </c:pt>
                <c:pt idx="52322">
                  <c:v>154.42391396456799</c:v>
                </c:pt>
                <c:pt idx="52323">
                  <c:v>154.42266352553801</c:v>
                </c:pt>
                <c:pt idx="52324">
                  <c:v>154.42256105947999</c:v>
                </c:pt>
                <c:pt idx="52325">
                  <c:v>154.42296862605599</c:v>
                </c:pt>
                <c:pt idx="52326">
                  <c:v>154.42410334216601</c:v>
                </c:pt>
                <c:pt idx="52327">
                  <c:v>154.425489721373</c:v>
                </c:pt>
                <c:pt idx="52328">
                  <c:v>154.424990000012</c:v>
                </c:pt>
                <c:pt idx="52329">
                  <c:v>154.42679205187</c:v>
                </c:pt>
                <c:pt idx="52330">
                  <c:v>154.434810000006</c:v>
                </c:pt>
                <c:pt idx="52331">
                  <c:v>154.43569006489</c:v>
                </c:pt>
                <c:pt idx="52332">
                  <c:v>154.44625641972601</c:v>
                </c:pt>
                <c:pt idx="52333">
                  <c:v>154.46173670359599</c:v>
                </c:pt>
                <c:pt idx="52334">
                  <c:v>154.47172033805799</c:v>
                </c:pt>
                <c:pt idx="52335">
                  <c:v>154.48234830551499</c:v>
                </c:pt>
                <c:pt idx="52336">
                  <c:v>154.49019931455399</c:v>
                </c:pt>
                <c:pt idx="52337">
                  <c:v>154.49238696850199</c:v>
                </c:pt>
                <c:pt idx="52338">
                  <c:v>154.494287587396</c:v>
                </c:pt>
                <c:pt idx="52339">
                  <c:v>154.500235459907</c:v>
                </c:pt>
                <c:pt idx="52340">
                  <c:v>154.50411286261499</c:v>
                </c:pt>
                <c:pt idx="52341">
                  <c:v>154.50309228130999</c:v>
                </c:pt>
                <c:pt idx="52342">
                  <c:v>154.49721837385999</c:v>
                </c:pt>
                <c:pt idx="52343">
                  <c:v>154.49469960130699</c:v>
                </c:pt>
                <c:pt idx="52344">
                  <c:v>154.49062000001399</c:v>
                </c:pt>
                <c:pt idx="52345">
                  <c:v>154.487075189298</c:v>
                </c:pt>
                <c:pt idx="52346">
                  <c:v>154.4847982334</c:v>
                </c:pt>
                <c:pt idx="52347">
                  <c:v>154.481611595457</c:v>
                </c:pt>
                <c:pt idx="52348">
                  <c:v>154.47732472803699</c:v>
                </c:pt>
                <c:pt idx="52349">
                  <c:v>154.46786544068399</c:v>
                </c:pt>
                <c:pt idx="52350">
                  <c:v>154.45456191539199</c:v>
                </c:pt>
                <c:pt idx="52351">
                  <c:v>154.43497905456701</c:v>
                </c:pt>
                <c:pt idx="52352">
                  <c:v>154.41162128966201</c:v>
                </c:pt>
                <c:pt idx="52353">
                  <c:v>154.40227617855501</c:v>
                </c:pt>
                <c:pt idx="52354">
                  <c:v>154.397077169276</c:v>
                </c:pt>
                <c:pt idx="52355">
                  <c:v>154.38894244584699</c:v>
                </c:pt>
                <c:pt idx="52356">
                  <c:v>154.38685999997901</c:v>
                </c:pt>
                <c:pt idx="52357">
                  <c:v>154.37893021100999</c:v>
                </c:pt>
                <c:pt idx="52358">
                  <c:v>154.371958073359</c:v>
                </c:pt>
                <c:pt idx="52359">
                  <c:v>154.36609621878301</c:v>
                </c:pt>
                <c:pt idx="52360">
                  <c:v>154.362675146984</c:v>
                </c:pt>
                <c:pt idx="52361">
                  <c:v>154.362320185394</c:v>
                </c:pt>
                <c:pt idx="52362">
                  <c:v>154.36329990406799</c:v>
                </c:pt>
                <c:pt idx="52363">
                  <c:v>154.362373904946</c:v>
                </c:pt>
                <c:pt idx="52364">
                  <c:v>154.36091354598199</c:v>
                </c:pt>
                <c:pt idx="52365">
                  <c:v>154.36014548387999</c:v>
                </c:pt>
                <c:pt idx="52366">
                  <c:v>154.35345908898901</c:v>
                </c:pt>
                <c:pt idx="52367">
                  <c:v>154.344720391728</c:v>
                </c:pt>
                <c:pt idx="52368">
                  <c:v>154.34262932662</c:v>
                </c:pt>
                <c:pt idx="52369">
                  <c:v>154.344730000011</c:v>
                </c:pt>
                <c:pt idx="52370">
                  <c:v>154.34894031392699</c:v>
                </c:pt>
                <c:pt idx="52371">
                  <c:v>154.36161785493201</c:v>
                </c:pt>
                <c:pt idx="52372">
                  <c:v>154.38102307925101</c:v>
                </c:pt>
                <c:pt idx="52373">
                  <c:v>154.405282442279</c:v>
                </c:pt>
                <c:pt idx="52374">
                  <c:v>154.426337133342</c:v>
                </c:pt>
                <c:pt idx="52375">
                  <c:v>154.44181727538901</c:v>
                </c:pt>
                <c:pt idx="52376">
                  <c:v>154.455729150065</c:v>
                </c:pt>
                <c:pt idx="52377">
                  <c:v>154.465758095197</c:v>
                </c:pt>
                <c:pt idx="52378">
                  <c:v>154.47412875814999</c:v>
                </c:pt>
                <c:pt idx="52379">
                  <c:v>154.47229945580099</c:v>
                </c:pt>
                <c:pt idx="52380">
                  <c:v>154.46588437358099</c:v>
                </c:pt>
                <c:pt idx="52381">
                  <c:v>154.45764029844599</c:v>
                </c:pt>
                <c:pt idx="52382">
                  <c:v>154.44134999998201</c:v>
                </c:pt>
                <c:pt idx="52383">
                  <c:v>154.43224698975499</c:v>
                </c:pt>
                <c:pt idx="52384">
                  <c:v>154.421838001666</c:v>
                </c:pt>
                <c:pt idx="52385">
                  <c:v>154.41212940444899</c:v>
                </c:pt>
                <c:pt idx="52386">
                  <c:v>154.401084588234</c:v>
                </c:pt>
                <c:pt idx="52387">
                  <c:v>154.39083146441999</c:v>
                </c:pt>
                <c:pt idx="52388">
                  <c:v>154.383550889486</c:v>
                </c:pt>
                <c:pt idx="52389">
                  <c:v>154.37584385462301</c:v>
                </c:pt>
                <c:pt idx="52390">
                  <c:v>154.36406391242201</c:v>
                </c:pt>
                <c:pt idx="52391">
                  <c:v>154.35346172241501</c:v>
                </c:pt>
                <c:pt idx="52392">
                  <c:v>154.35092374231601</c:v>
                </c:pt>
                <c:pt idx="52393">
                  <c:v>154.35365079001201</c:v>
                </c:pt>
                <c:pt idx="52394">
                  <c:v>154.36075739947901</c:v>
                </c:pt>
                <c:pt idx="52395">
                  <c:v>154.37599361368899</c:v>
                </c:pt>
                <c:pt idx="52396">
                  <c:v>154.39454324558099</c:v>
                </c:pt>
                <c:pt idx="52397">
                  <c:v>154.41446999999599</c:v>
                </c:pt>
                <c:pt idx="52398">
                  <c:v>154.43070133728699</c:v>
                </c:pt>
                <c:pt idx="52399">
                  <c:v>154.44756672186901</c:v>
                </c:pt>
                <c:pt idx="52400">
                  <c:v>154.46055562271101</c:v>
                </c:pt>
                <c:pt idx="52401">
                  <c:v>154.47116239966201</c:v>
                </c:pt>
                <c:pt idx="52402">
                  <c:v>154.47309249773801</c:v>
                </c:pt>
                <c:pt idx="52403">
                  <c:v>154.47531367535601</c:v>
                </c:pt>
                <c:pt idx="52404">
                  <c:v>154.476821522276</c:v>
                </c:pt>
                <c:pt idx="52405">
                  <c:v>154.465789305458</c:v>
                </c:pt>
                <c:pt idx="52406">
                  <c:v>154.455657506112</c:v>
                </c:pt>
                <c:pt idx="52407">
                  <c:v>154.44486999997801</c:v>
                </c:pt>
                <c:pt idx="52408">
                  <c:v>154.427974956935</c:v>
                </c:pt>
                <c:pt idx="52409">
                  <c:v>154.41962112037001</c:v>
                </c:pt>
                <c:pt idx="52410">
                  <c:v>154.41471942378101</c:v>
                </c:pt>
                <c:pt idx="52411">
                  <c:v>154.41187380799099</c:v>
                </c:pt>
                <c:pt idx="52412">
                  <c:v>154.41107381038299</c:v>
                </c:pt>
                <c:pt idx="52413">
                  <c:v>154.41170749274599</c:v>
                </c:pt>
                <c:pt idx="52414">
                  <c:v>154.411798111872</c:v>
                </c:pt>
                <c:pt idx="52415">
                  <c:v>154.413561833621</c:v>
                </c:pt>
                <c:pt idx="52416">
                  <c:v>154.41529086147801</c:v>
                </c:pt>
                <c:pt idx="52417">
                  <c:v>154.427166824967</c:v>
                </c:pt>
                <c:pt idx="52418">
                  <c:v>154.44807124041</c:v>
                </c:pt>
                <c:pt idx="52419">
                  <c:v>154.45810091363199</c:v>
                </c:pt>
                <c:pt idx="52420">
                  <c:v>154.46803286640699</c:v>
                </c:pt>
                <c:pt idx="52421">
                  <c:v>154.47143547455201</c:v>
                </c:pt>
                <c:pt idx="52422">
                  <c:v>154.47062904764999</c:v>
                </c:pt>
                <c:pt idx="52423">
                  <c:v>154.46958889227699</c:v>
                </c:pt>
                <c:pt idx="52424">
                  <c:v>154.46834852606301</c:v>
                </c:pt>
                <c:pt idx="52425">
                  <c:v>154.460068274636</c:v>
                </c:pt>
                <c:pt idx="52426">
                  <c:v>154.44155384903601</c:v>
                </c:pt>
                <c:pt idx="52427">
                  <c:v>154.43128557218799</c:v>
                </c:pt>
                <c:pt idx="52428">
                  <c:v>154.41729799849699</c:v>
                </c:pt>
                <c:pt idx="52429">
                  <c:v>154.40780978369801</c:v>
                </c:pt>
                <c:pt idx="52430">
                  <c:v>154.39500000001601</c:v>
                </c:pt>
                <c:pt idx="52431">
                  <c:v>154.37933197587</c:v>
                </c:pt>
                <c:pt idx="52432">
                  <c:v>154.377150000033</c:v>
                </c:pt>
                <c:pt idx="52433">
                  <c:v>154.365330826129</c:v>
                </c:pt>
                <c:pt idx="52434">
                  <c:v>154.356519999955</c:v>
                </c:pt>
                <c:pt idx="52435">
                  <c:v>154.35215654000001</c:v>
                </c:pt>
                <c:pt idx="52436">
                  <c:v>154.343889999986</c:v>
                </c:pt>
                <c:pt idx="52437">
                  <c:v>154.34323749334101</c:v>
                </c:pt>
                <c:pt idx="52438">
                  <c:v>154.340063226734</c:v>
                </c:pt>
                <c:pt idx="52439">
                  <c:v>154.333250165024</c:v>
                </c:pt>
                <c:pt idx="52440">
                  <c:v>154.32306020950401</c:v>
                </c:pt>
                <c:pt idx="52441">
                  <c:v>154.31818525222201</c:v>
                </c:pt>
                <c:pt idx="52442">
                  <c:v>154.32254950541</c:v>
                </c:pt>
                <c:pt idx="52443">
                  <c:v>154.326750000007</c:v>
                </c:pt>
                <c:pt idx="52444">
                  <c:v>154.325431960223</c:v>
                </c:pt>
                <c:pt idx="52445">
                  <c:v>154.32453514811201</c:v>
                </c:pt>
                <c:pt idx="52446">
                  <c:v>154.32888171749099</c:v>
                </c:pt>
                <c:pt idx="52447">
                  <c:v>154.33781939766601</c:v>
                </c:pt>
                <c:pt idx="52448">
                  <c:v>154.349204018791</c:v>
                </c:pt>
                <c:pt idx="52449">
                  <c:v>154.35935274791899</c:v>
                </c:pt>
                <c:pt idx="52450">
                  <c:v>154.366501336103</c:v>
                </c:pt>
                <c:pt idx="52451">
                  <c:v>154.37237748269499</c:v>
                </c:pt>
                <c:pt idx="52452">
                  <c:v>154.37697573562701</c:v>
                </c:pt>
                <c:pt idx="52453">
                  <c:v>154.379438392249</c:v>
                </c:pt>
                <c:pt idx="52454">
                  <c:v>154.38677133789</c:v>
                </c:pt>
                <c:pt idx="52455">
                  <c:v>154.399322248115</c:v>
                </c:pt>
                <c:pt idx="52456">
                  <c:v>154.41523140527801</c:v>
                </c:pt>
                <c:pt idx="52457">
                  <c:v>154.436710000028</c:v>
                </c:pt>
                <c:pt idx="52458">
                  <c:v>154.45465931536299</c:v>
                </c:pt>
                <c:pt idx="52459">
                  <c:v>154.46653734829101</c:v>
                </c:pt>
                <c:pt idx="52460">
                  <c:v>154.47891412034801</c:v>
                </c:pt>
                <c:pt idx="52461">
                  <c:v>154.492022907473</c:v>
                </c:pt>
                <c:pt idx="52462">
                  <c:v>154.505617898509</c:v>
                </c:pt>
                <c:pt idx="52463">
                  <c:v>154.52031298671099</c:v>
                </c:pt>
                <c:pt idx="52464">
                  <c:v>154.5370156182</c:v>
                </c:pt>
                <c:pt idx="52465">
                  <c:v>154.555195430975</c:v>
                </c:pt>
                <c:pt idx="52466">
                  <c:v>154.571675478081</c:v>
                </c:pt>
                <c:pt idx="52467">
                  <c:v>154.581665959427</c:v>
                </c:pt>
                <c:pt idx="52468">
                  <c:v>154.58507362411501</c:v>
                </c:pt>
                <c:pt idx="52469">
                  <c:v>154.59302000002</c:v>
                </c:pt>
                <c:pt idx="52470">
                  <c:v>154.59292581833699</c:v>
                </c:pt>
                <c:pt idx="52471">
                  <c:v>154.58513256454799</c:v>
                </c:pt>
                <c:pt idx="52472">
                  <c:v>154.57813203737501</c:v>
                </c:pt>
                <c:pt idx="52473">
                  <c:v>154.57150965517599</c:v>
                </c:pt>
                <c:pt idx="52474">
                  <c:v>154.565271409167</c:v>
                </c:pt>
                <c:pt idx="52475">
                  <c:v>154.56192502344899</c:v>
                </c:pt>
                <c:pt idx="52476">
                  <c:v>154.563282642372</c:v>
                </c:pt>
                <c:pt idx="52477">
                  <c:v>154.568224332776</c:v>
                </c:pt>
                <c:pt idx="52478">
                  <c:v>154.57325735308299</c:v>
                </c:pt>
                <c:pt idx="52479">
                  <c:v>154.575225683941</c:v>
                </c:pt>
                <c:pt idx="52480">
                  <c:v>154.56710896509901</c:v>
                </c:pt>
                <c:pt idx="52481">
                  <c:v>154.55589915115101</c:v>
                </c:pt>
                <c:pt idx="52482">
                  <c:v>154.55267547193699</c:v>
                </c:pt>
                <c:pt idx="52483">
                  <c:v>154.551963390021</c:v>
                </c:pt>
                <c:pt idx="52484">
                  <c:v>154.55120664069301</c:v>
                </c:pt>
                <c:pt idx="52485">
                  <c:v>154.547563966073</c:v>
                </c:pt>
                <c:pt idx="52486">
                  <c:v>154.53877057961</c:v>
                </c:pt>
                <c:pt idx="52487">
                  <c:v>154.522968293096</c:v>
                </c:pt>
                <c:pt idx="52488">
                  <c:v>154.500400750095</c:v>
                </c:pt>
                <c:pt idx="52489">
                  <c:v>154.46701636357099</c:v>
                </c:pt>
                <c:pt idx="52490">
                  <c:v>154.43642717340401</c:v>
                </c:pt>
                <c:pt idx="52491">
                  <c:v>154.42398417884701</c:v>
                </c:pt>
                <c:pt idx="52492">
                  <c:v>154.41403007224201</c:v>
                </c:pt>
                <c:pt idx="52493">
                  <c:v>154.40232292656799</c:v>
                </c:pt>
                <c:pt idx="52494">
                  <c:v>154.38955966478801</c:v>
                </c:pt>
                <c:pt idx="52495">
                  <c:v>154.37622821462699</c:v>
                </c:pt>
                <c:pt idx="52496">
                  <c:v>154.36303364115699</c:v>
                </c:pt>
                <c:pt idx="52497">
                  <c:v>154.351835581106</c:v>
                </c:pt>
                <c:pt idx="52498">
                  <c:v>154.34332402579699</c:v>
                </c:pt>
                <c:pt idx="52499">
                  <c:v>154.34397999993899</c:v>
                </c:pt>
                <c:pt idx="52500">
                  <c:v>154.34490468849299</c:v>
                </c:pt>
                <c:pt idx="52501">
                  <c:v>154.34832191086801</c:v>
                </c:pt>
                <c:pt idx="52502">
                  <c:v>154.35516232248</c:v>
                </c:pt>
                <c:pt idx="52503">
                  <c:v>154.36288904686199</c:v>
                </c:pt>
                <c:pt idx="52504">
                  <c:v>154.373199738632</c:v>
                </c:pt>
                <c:pt idx="52505">
                  <c:v>154.38649764628201</c:v>
                </c:pt>
                <c:pt idx="52506">
                  <c:v>154.39627607605101</c:v>
                </c:pt>
                <c:pt idx="52507">
                  <c:v>154.40530944571901</c:v>
                </c:pt>
                <c:pt idx="52508">
                  <c:v>154.41684958338701</c:v>
                </c:pt>
                <c:pt idx="52509">
                  <c:v>154.43565296647299</c:v>
                </c:pt>
                <c:pt idx="52510">
                  <c:v>154.46364429072301</c:v>
                </c:pt>
                <c:pt idx="52511">
                  <c:v>154.487209999973</c:v>
                </c:pt>
                <c:pt idx="52512">
                  <c:v>154.493788692328</c:v>
                </c:pt>
                <c:pt idx="52513">
                  <c:v>154.49708045883801</c:v>
                </c:pt>
                <c:pt idx="52514">
                  <c:v>154.49758175140099</c:v>
                </c:pt>
                <c:pt idx="52515">
                  <c:v>154.496348442791</c:v>
                </c:pt>
                <c:pt idx="52516">
                  <c:v>154.49435446473001</c:v>
                </c:pt>
                <c:pt idx="52517">
                  <c:v>154.48865644734201</c:v>
                </c:pt>
                <c:pt idx="52518">
                  <c:v>154.47797853910001</c:v>
                </c:pt>
                <c:pt idx="52519">
                  <c:v>154.465964855002</c:v>
                </c:pt>
                <c:pt idx="52520">
                  <c:v>154.451500681265</c:v>
                </c:pt>
                <c:pt idx="52521">
                  <c:v>154.440826704024</c:v>
                </c:pt>
                <c:pt idx="52522">
                  <c:v>154.434510615205</c:v>
                </c:pt>
                <c:pt idx="52523">
                  <c:v>154.42647999995401</c:v>
                </c:pt>
                <c:pt idx="52524">
                  <c:v>154.42403217799099</c:v>
                </c:pt>
                <c:pt idx="52525">
                  <c:v>154.41985780229101</c:v>
                </c:pt>
                <c:pt idx="52526">
                  <c:v>154.41547675866099</c:v>
                </c:pt>
                <c:pt idx="52527">
                  <c:v>154.40708310737901</c:v>
                </c:pt>
                <c:pt idx="52528">
                  <c:v>154.39230376933901</c:v>
                </c:pt>
                <c:pt idx="52529">
                  <c:v>154.37382163366701</c:v>
                </c:pt>
                <c:pt idx="52530">
                  <c:v>154.35419573029199</c:v>
                </c:pt>
                <c:pt idx="52531">
                  <c:v>154.335956026681</c:v>
                </c:pt>
                <c:pt idx="52532">
                  <c:v>154.321589664713</c:v>
                </c:pt>
                <c:pt idx="52533">
                  <c:v>154.30808999996</c:v>
                </c:pt>
                <c:pt idx="52534">
                  <c:v>154.30558976787799</c:v>
                </c:pt>
                <c:pt idx="52535">
                  <c:v>154.29934316436999</c:v>
                </c:pt>
                <c:pt idx="52536">
                  <c:v>154.29146965534201</c:v>
                </c:pt>
                <c:pt idx="52537">
                  <c:v>154.281016756686</c:v>
                </c:pt>
                <c:pt idx="52538">
                  <c:v>154.26817300062299</c:v>
                </c:pt>
                <c:pt idx="52539">
                  <c:v>154.260480000011</c:v>
                </c:pt>
                <c:pt idx="52540">
                  <c:v>154.25822666161</c:v>
                </c:pt>
                <c:pt idx="52541">
                  <c:v>154.250583578884</c:v>
                </c:pt>
                <c:pt idx="52542">
                  <c:v>154.244225738789</c:v>
                </c:pt>
                <c:pt idx="52543">
                  <c:v>154.23942051098001</c:v>
                </c:pt>
                <c:pt idx="52544">
                  <c:v>154.23608706216299</c:v>
                </c:pt>
                <c:pt idx="52545">
                  <c:v>154.23708000002699</c:v>
                </c:pt>
                <c:pt idx="52546">
                  <c:v>154.23635473479899</c:v>
                </c:pt>
                <c:pt idx="52547">
                  <c:v>154.24345577563</c:v>
                </c:pt>
                <c:pt idx="52548">
                  <c:v>154.25205154113399</c:v>
                </c:pt>
                <c:pt idx="52549">
                  <c:v>154.256997930404</c:v>
                </c:pt>
                <c:pt idx="52550">
                  <c:v>154.26472787769001</c:v>
                </c:pt>
                <c:pt idx="52551">
                  <c:v>154.27241897666599</c:v>
                </c:pt>
                <c:pt idx="52552">
                  <c:v>154.28758190502001</c:v>
                </c:pt>
                <c:pt idx="52553">
                  <c:v>154.32780364540801</c:v>
                </c:pt>
                <c:pt idx="52554">
                  <c:v>154.34898990938501</c:v>
                </c:pt>
                <c:pt idx="52555">
                  <c:v>154.37085316505801</c:v>
                </c:pt>
                <c:pt idx="52556">
                  <c:v>154.38736999997701</c:v>
                </c:pt>
                <c:pt idx="52557">
                  <c:v>154.39197327310899</c:v>
                </c:pt>
                <c:pt idx="52558">
                  <c:v>154.39728814258399</c:v>
                </c:pt>
                <c:pt idx="52559">
                  <c:v>154.404071928951</c:v>
                </c:pt>
                <c:pt idx="52560">
                  <c:v>154.409960068761</c:v>
                </c:pt>
                <c:pt idx="52561">
                  <c:v>154.41502293655401</c:v>
                </c:pt>
                <c:pt idx="52562">
                  <c:v>154.42510411354101</c:v>
                </c:pt>
                <c:pt idx="52563">
                  <c:v>154.44026643352501</c:v>
                </c:pt>
                <c:pt idx="52564">
                  <c:v>154.46177654117901</c:v>
                </c:pt>
                <c:pt idx="52565">
                  <c:v>154.48480054970099</c:v>
                </c:pt>
                <c:pt idx="52566">
                  <c:v>154.51382752373999</c:v>
                </c:pt>
                <c:pt idx="52567">
                  <c:v>154.540416605411</c:v>
                </c:pt>
                <c:pt idx="52568">
                  <c:v>154.56968965787101</c:v>
                </c:pt>
                <c:pt idx="52569">
                  <c:v>154.58725170342601</c:v>
                </c:pt>
                <c:pt idx="52570">
                  <c:v>154.60209999998301</c:v>
                </c:pt>
                <c:pt idx="52571">
                  <c:v>154.609765974992</c:v>
                </c:pt>
                <c:pt idx="52572">
                  <c:v>154.61912228144399</c:v>
                </c:pt>
                <c:pt idx="52573">
                  <c:v>154.62667415281601</c:v>
                </c:pt>
                <c:pt idx="52574">
                  <c:v>154.63393609874799</c:v>
                </c:pt>
                <c:pt idx="52575">
                  <c:v>154.64260986142301</c:v>
                </c:pt>
                <c:pt idx="52576">
                  <c:v>154.65075243310801</c:v>
                </c:pt>
                <c:pt idx="52577">
                  <c:v>154.653329799029</c:v>
                </c:pt>
                <c:pt idx="52578">
                  <c:v>154.651527231789</c:v>
                </c:pt>
                <c:pt idx="52579">
                  <c:v>154.64925874755599</c:v>
                </c:pt>
                <c:pt idx="52580">
                  <c:v>154.64018897172701</c:v>
                </c:pt>
                <c:pt idx="52581">
                  <c:v>154.62629396014799</c:v>
                </c:pt>
                <c:pt idx="52582">
                  <c:v>154.60934475361199</c:v>
                </c:pt>
                <c:pt idx="52583">
                  <c:v>154.58988999995699</c:v>
                </c:pt>
                <c:pt idx="52584">
                  <c:v>154.585199367706</c:v>
                </c:pt>
                <c:pt idx="52585">
                  <c:v>154.58269433103499</c:v>
                </c:pt>
                <c:pt idx="52586">
                  <c:v>154.57918045219401</c:v>
                </c:pt>
                <c:pt idx="52587">
                  <c:v>154.57682707725399</c:v>
                </c:pt>
                <c:pt idx="52588">
                  <c:v>154.575672361394</c:v>
                </c:pt>
                <c:pt idx="52589">
                  <c:v>154.57365970502499</c:v>
                </c:pt>
                <c:pt idx="52590">
                  <c:v>154.57289675103701</c:v>
                </c:pt>
                <c:pt idx="52591">
                  <c:v>154.569989202351</c:v>
                </c:pt>
                <c:pt idx="52592">
                  <c:v>154.55913414926201</c:v>
                </c:pt>
                <c:pt idx="52593">
                  <c:v>154.54701923686</c:v>
                </c:pt>
                <c:pt idx="52594">
                  <c:v>154.535871802787</c:v>
                </c:pt>
                <c:pt idx="52595">
                  <c:v>154.51913297328801</c:v>
                </c:pt>
                <c:pt idx="52596">
                  <c:v>154.501180646938</c:v>
                </c:pt>
                <c:pt idx="52597">
                  <c:v>154.48427235071301</c:v>
                </c:pt>
                <c:pt idx="52598">
                  <c:v>154.467179999992</c:v>
                </c:pt>
                <c:pt idx="52599">
                  <c:v>154.45836721346501</c:v>
                </c:pt>
                <c:pt idx="52600">
                  <c:v>154.45743785237599</c:v>
                </c:pt>
                <c:pt idx="52601">
                  <c:v>154.461946024329</c:v>
                </c:pt>
                <c:pt idx="52602">
                  <c:v>154.46775438130899</c:v>
                </c:pt>
                <c:pt idx="52603">
                  <c:v>154.473801026318</c:v>
                </c:pt>
                <c:pt idx="52604">
                  <c:v>154.47732255904</c:v>
                </c:pt>
                <c:pt idx="52605">
                  <c:v>154.4806964222</c:v>
                </c:pt>
                <c:pt idx="52606">
                  <c:v>154.48802657540401</c:v>
                </c:pt>
                <c:pt idx="52607">
                  <c:v>154.500844466595</c:v>
                </c:pt>
                <c:pt idx="52608">
                  <c:v>154.50963976514299</c:v>
                </c:pt>
                <c:pt idx="52609">
                  <c:v>154.51462344618801</c:v>
                </c:pt>
                <c:pt idx="52610">
                  <c:v>154.517140307631</c:v>
                </c:pt>
                <c:pt idx="52611">
                  <c:v>154.522450000036</c:v>
                </c:pt>
                <c:pt idx="52612">
                  <c:v>154.529774778335</c:v>
                </c:pt>
                <c:pt idx="52613">
                  <c:v>154.53851000001799</c:v>
                </c:pt>
                <c:pt idx="52614">
                  <c:v>154.54222113708201</c:v>
                </c:pt>
                <c:pt idx="52615">
                  <c:v>154.54512658884701</c:v>
                </c:pt>
                <c:pt idx="52616">
                  <c:v>154.542315458248</c:v>
                </c:pt>
                <c:pt idx="52617">
                  <c:v>154.53509399186299</c:v>
                </c:pt>
                <c:pt idx="52618">
                  <c:v>154.52711261967099</c:v>
                </c:pt>
                <c:pt idx="52619">
                  <c:v>154.519554285673</c:v>
                </c:pt>
                <c:pt idx="52620">
                  <c:v>154.51441634589801</c:v>
                </c:pt>
                <c:pt idx="52621">
                  <c:v>154.51237673751601</c:v>
                </c:pt>
                <c:pt idx="52622">
                  <c:v>154.51374795315201</c:v>
                </c:pt>
                <c:pt idx="52623">
                  <c:v>154.51790016551999</c:v>
                </c:pt>
                <c:pt idx="52624">
                  <c:v>154.52086986469899</c:v>
                </c:pt>
                <c:pt idx="52625">
                  <c:v>154.52744999997401</c:v>
                </c:pt>
                <c:pt idx="52626">
                  <c:v>154.534811670512</c:v>
                </c:pt>
                <c:pt idx="52627">
                  <c:v>154.54212999996801</c:v>
                </c:pt>
                <c:pt idx="52628">
                  <c:v>154.548734000027</c:v>
                </c:pt>
                <c:pt idx="52629">
                  <c:v>154.55615792880101</c:v>
                </c:pt>
                <c:pt idx="52630">
                  <c:v>154.56298213311899</c:v>
                </c:pt>
                <c:pt idx="52631">
                  <c:v>154.56634425625199</c:v>
                </c:pt>
                <c:pt idx="52632">
                  <c:v>154.570758656675</c:v>
                </c:pt>
                <c:pt idx="52633">
                  <c:v>154.575043955334</c:v>
                </c:pt>
                <c:pt idx="52634">
                  <c:v>154.58506646257899</c:v>
                </c:pt>
                <c:pt idx="52635">
                  <c:v>154.59611103201999</c:v>
                </c:pt>
                <c:pt idx="52636">
                  <c:v>154.60826241723501</c:v>
                </c:pt>
                <c:pt idx="52637">
                  <c:v>154.61236174253199</c:v>
                </c:pt>
                <c:pt idx="52638">
                  <c:v>154.612492013398</c:v>
                </c:pt>
                <c:pt idx="52639">
                  <c:v>154.611250000035</c:v>
                </c:pt>
                <c:pt idx="52640">
                  <c:v>154.61045587726301</c:v>
                </c:pt>
                <c:pt idx="52641">
                  <c:v>154.60675558005099</c:v>
                </c:pt>
                <c:pt idx="52642">
                  <c:v>154.606731500059</c:v>
                </c:pt>
                <c:pt idx="52643">
                  <c:v>154.60435148755599</c:v>
                </c:pt>
                <c:pt idx="52644">
                  <c:v>154.60254000002999</c:v>
                </c:pt>
                <c:pt idx="52645">
                  <c:v>154.603574352755</c:v>
                </c:pt>
                <c:pt idx="52646">
                  <c:v>154.607280247228</c:v>
                </c:pt>
                <c:pt idx="52647">
                  <c:v>154.612702292037</c:v>
                </c:pt>
                <c:pt idx="52648">
                  <c:v>154.61728282936801</c:v>
                </c:pt>
                <c:pt idx="52649">
                  <c:v>154.62847664191901</c:v>
                </c:pt>
                <c:pt idx="52650">
                  <c:v>154.63578770388401</c:v>
                </c:pt>
                <c:pt idx="52651">
                  <c:v>154.64125000002201</c:v>
                </c:pt>
                <c:pt idx="52652">
                  <c:v>154.64656920002801</c:v>
                </c:pt>
                <c:pt idx="52653">
                  <c:v>154.64947235751001</c:v>
                </c:pt>
                <c:pt idx="52654">
                  <c:v>154.651760045602</c:v>
                </c:pt>
                <c:pt idx="52655">
                  <c:v>154.65358184915999</c:v>
                </c:pt>
                <c:pt idx="52656">
                  <c:v>154.653441331707</c:v>
                </c:pt>
                <c:pt idx="52657">
                  <c:v>154.64815840635899</c:v>
                </c:pt>
                <c:pt idx="52658">
                  <c:v>154.63523225742699</c:v>
                </c:pt>
                <c:pt idx="52659">
                  <c:v>154.61926033920901</c:v>
                </c:pt>
                <c:pt idx="52660">
                  <c:v>154.60284084516499</c:v>
                </c:pt>
                <c:pt idx="52661">
                  <c:v>154.59246773695801</c:v>
                </c:pt>
                <c:pt idx="52662">
                  <c:v>154.58040000001401</c:v>
                </c:pt>
                <c:pt idx="52663">
                  <c:v>154.56542594560401</c:v>
                </c:pt>
                <c:pt idx="52664">
                  <c:v>154.553757254039</c:v>
                </c:pt>
                <c:pt idx="52665">
                  <c:v>154.54202634929001</c:v>
                </c:pt>
                <c:pt idx="52666">
                  <c:v>154.53036823432299</c:v>
                </c:pt>
                <c:pt idx="52667">
                  <c:v>154.52348387719499</c:v>
                </c:pt>
                <c:pt idx="52668">
                  <c:v>154.51730535353701</c:v>
                </c:pt>
                <c:pt idx="52669">
                  <c:v>154.51322699402101</c:v>
                </c:pt>
                <c:pt idx="52670">
                  <c:v>154.50649761682601</c:v>
                </c:pt>
                <c:pt idx="52671">
                  <c:v>154.506473853111</c:v>
                </c:pt>
                <c:pt idx="52672">
                  <c:v>154.50717016702501</c:v>
                </c:pt>
                <c:pt idx="52673">
                  <c:v>154.50946000001301</c:v>
                </c:pt>
                <c:pt idx="52674">
                  <c:v>154.51262362881499</c:v>
                </c:pt>
                <c:pt idx="52675">
                  <c:v>154.518650729819</c:v>
                </c:pt>
                <c:pt idx="52676">
                  <c:v>154.52466779475699</c:v>
                </c:pt>
                <c:pt idx="52677">
                  <c:v>154.52646875636799</c:v>
                </c:pt>
                <c:pt idx="52678">
                  <c:v>154.52324768466499</c:v>
                </c:pt>
                <c:pt idx="52679">
                  <c:v>154.51933158948199</c:v>
                </c:pt>
                <c:pt idx="52680">
                  <c:v>154.518203621098</c:v>
                </c:pt>
                <c:pt idx="52681">
                  <c:v>154.51778458790099</c:v>
                </c:pt>
                <c:pt idx="52682">
                  <c:v>154.51337639723701</c:v>
                </c:pt>
                <c:pt idx="52683">
                  <c:v>154.50778656813</c:v>
                </c:pt>
                <c:pt idx="52684">
                  <c:v>154.50434299285499</c:v>
                </c:pt>
                <c:pt idx="52685">
                  <c:v>154.50023999997501</c:v>
                </c:pt>
                <c:pt idx="52686">
                  <c:v>154.50214027100299</c:v>
                </c:pt>
                <c:pt idx="52687">
                  <c:v>154.507640904011</c:v>
                </c:pt>
                <c:pt idx="52688">
                  <c:v>154.511647072562</c:v>
                </c:pt>
                <c:pt idx="52689">
                  <c:v>154.51380827898601</c:v>
                </c:pt>
                <c:pt idx="52690">
                  <c:v>154.516320822636</c:v>
                </c:pt>
                <c:pt idx="52691">
                  <c:v>154.52033996793401</c:v>
                </c:pt>
                <c:pt idx="52692">
                  <c:v>154.52592799067199</c:v>
                </c:pt>
                <c:pt idx="52693">
                  <c:v>154.53208842436001</c:v>
                </c:pt>
                <c:pt idx="52694">
                  <c:v>154.536819034834</c:v>
                </c:pt>
                <c:pt idx="52695">
                  <c:v>154.52785769231301</c:v>
                </c:pt>
                <c:pt idx="52696">
                  <c:v>154.51572246289501</c:v>
                </c:pt>
                <c:pt idx="52697">
                  <c:v>154.501649999992</c:v>
                </c:pt>
                <c:pt idx="52698">
                  <c:v>154.49803898822799</c:v>
                </c:pt>
                <c:pt idx="52699">
                  <c:v>154.494829688972</c:v>
                </c:pt>
                <c:pt idx="52700">
                  <c:v>154.4853123952</c:v>
                </c:pt>
                <c:pt idx="52701">
                  <c:v>154.47053875528499</c:v>
                </c:pt>
                <c:pt idx="52702">
                  <c:v>154.452196876724</c:v>
                </c:pt>
                <c:pt idx="52703">
                  <c:v>154.428852818064</c:v>
                </c:pt>
                <c:pt idx="52704">
                  <c:v>154.40331256175401</c:v>
                </c:pt>
                <c:pt idx="52705">
                  <c:v>154.37763185125999</c:v>
                </c:pt>
                <c:pt idx="52706">
                  <c:v>154.35936403949501</c:v>
                </c:pt>
                <c:pt idx="52707">
                  <c:v>154.34736281913399</c:v>
                </c:pt>
                <c:pt idx="52708">
                  <c:v>154.33422389544</c:v>
                </c:pt>
                <c:pt idx="52709">
                  <c:v>154.32028458040301</c:v>
                </c:pt>
                <c:pt idx="52710">
                  <c:v>154.30370999997101</c:v>
                </c:pt>
                <c:pt idx="52711">
                  <c:v>154.28730875821</c:v>
                </c:pt>
                <c:pt idx="52712">
                  <c:v>154.27436572281701</c:v>
                </c:pt>
                <c:pt idx="52713">
                  <c:v>154.268778053836</c:v>
                </c:pt>
                <c:pt idx="52714">
                  <c:v>154.26710186094499</c:v>
                </c:pt>
                <c:pt idx="52715">
                  <c:v>154.26687386176599</c:v>
                </c:pt>
                <c:pt idx="52716">
                  <c:v>154.26951284304801</c:v>
                </c:pt>
                <c:pt idx="52717">
                  <c:v>154.27553405536</c:v>
                </c:pt>
                <c:pt idx="52718">
                  <c:v>154.28421489801801</c:v>
                </c:pt>
                <c:pt idx="52719">
                  <c:v>154.29400986930301</c:v>
                </c:pt>
                <c:pt idx="52720">
                  <c:v>154.30684086592501</c:v>
                </c:pt>
                <c:pt idx="52721">
                  <c:v>154.31300389394499</c:v>
                </c:pt>
                <c:pt idx="52722">
                  <c:v>154.31872999997901</c:v>
                </c:pt>
                <c:pt idx="52723">
                  <c:v>154.33112650259</c:v>
                </c:pt>
                <c:pt idx="52724">
                  <c:v>154.34510399465299</c:v>
                </c:pt>
                <c:pt idx="52725">
                  <c:v>154.35199362618101</c:v>
                </c:pt>
                <c:pt idx="52726">
                  <c:v>154.35935581253901</c:v>
                </c:pt>
                <c:pt idx="52727">
                  <c:v>154.36932028622701</c:v>
                </c:pt>
                <c:pt idx="52728">
                  <c:v>154.381268863912</c:v>
                </c:pt>
                <c:pt idx="52729">
                  <c:v>154.39040770814901</c:v>
                </c:pt>
                <c:pt idx="52730">
                  <c:v>154.39952119901599</c:v>
                </c:pt>
                <c:pt idx="52731">
                  <c:v>154.41415021809101</c:v>
                </c:pt>
                <c:pt idx="52732">
                  <c:v>154.43138516084201</c:v>
                </c:pt>
                <c:pt idx="52733">
                  <c:v>154.44430187101199</c:v>
                </c:pt>
                <c:pt idx="52734">
                  <c:v>154.45734000000201</c:v>
                </c:pt>
                <c:pt idx="52735">
                  <c:v>154.45843320041601</c:v>
                </c:pt>
                <c:pt idx="52736">
                  <c:v>154.459071681539</c:v>
                </c:pt>
                <c:pt idx="52737">
                  <c:v>154.46153550581201</c:v>
                </c:pt>
                <c:pt idx="52738">
                  <c:v>154.463828540652</c:v>
                </c:pt>
                <c:pt idx="52739">
                  <c:v>154.46466167784499</c:v>
                </c:pt>
                <c:pt idx="52740">
                  <c:v>154.46737163510701</c:v>
                </c:pt>
                <c:pt idx="52741">
                  <c:v>154.47082228966499</c:v>
                </c:pt>
                <c:pt idx="52742">
                  <c:v>154.47264340864101</c:v>
                </c:pt>
                <c:pt idx="52743">
                  <c:v>154.47311012765499</c:v>
                </c:pt>
                <c:pt idx="52744">
                  <c:v>154.46162000000399</c:v>
                </c:pt>
                <c:pt idx="52745">
                  <c:v>154.455376884467</c:v>
                </c:pt>
                <c:pt idx="52746">
                  <c:v>154.444274717795</c:v>
                </c:pt>
                <c:pt idx="52747">
                  <c:v>154.43892999999099</c:v>
                </c:pt>
                <c:pt idx="52748">
                  <c:v>154.43660854020399</c:v>
                </c:pt>
                <c:pt idx="52749">
                  <c:v>154.43269245331501</c:v>
                </c:pt>
                <c:pt idx="52750">
                  <c:v>154.43010008805999</c:v>
                </c:pt>
                <c:pt idx="52751">
                  <c:v>154.43040099712701</c:v>
                </c:pt>
                <c:pt idx="52752">
                  <c:v>154.431752543964</c:v>
                </c:pt>
                <c:pt idx="52753">
                  <c:v>154.43220889553101</c:v>
                </c:pt>
                <c:pt idx="52754">
                  <c:v>154.432537252993</c:v>
                </c:pt>
                <c:pt idx="52755">
                  <c:v>154.429260641577</c:v>
                </c:pt>
                <c:pt idx="52756">
                  <c:v>154.424160775058</c:v>
                </c:pt>
                <c:pt idx="52757">
                  <c:v>154.42013479513699</c:v>
                </c:pt>
                <c:pt idx="52758">
                  <c:v>154.41520999997499</c:v>
                </c:pt>
                <c:pt idx="52759">
                  <c:v>154.406411154816</c:v>
                </c:pt>
                <c:pt idx="52760">
                  <c:v>154.39726420987299</c:v>
                </c:pt>
                <c:pt idx="52761">
                  <c:v>154.384236388067</c:v>
                </c:pt>
                <c:pt idx="52762">
                  <c:v>154.36786574909499</c:v>
                </c:pt>
                <c:pt idx="52763">
                  <c:v>154.35344744977601</c:v>
                </c:pt>
                <c:pt idx="52764">
                  <c:v>154.34547109581899</c:v>
                </c:pt>
                <c:pt idx="52765">
                  <c:v>154.34088862962599</c:v>
                </c:pt>
                <c:pt idx="52766">
                  <c:v>154.33698374462699</c:v>
                </c:pt>
                <c:pt idx="52767">
                  <c:v>154.334425810835</c:v>
                </c:pt>
                <c:pt idx="52768">
                  <c:v>154.33762999997501</c:v>
                </c:pt>
                <c:pt idx="52769">
                  <c:v>154.34164000003</c:v>
                </c:pt>
                <c:pt idx="52770">
                  <c:v>154.346604740244</c:v>
                </c:pt>
                <c:pt idx="52771">
                  <c:v>154.35458336591199</c:v>
                </c:pt>
                <c:pt idx="52772">
                  <c:v>154.36298072648199</c:v>
                </c:pt>
                <c:pt idx="52773">
                  <c:v>154.36756953358801</c:v>
                </c:pt>
                <c:pt idx="52774">
                  <c:v>154.36588236249901</c:v>
                </c:pt>
                <c:pt idx="52775">
                  <c:v>154.35768819848201</c:v>
                </c:pt>
                <c:pt idx="52776">
                  <c:v>154.348175380154</c:v>
                </c:pt>
                <c:pt idx="52777">
                  <c:v>154.34362033775901</c:v>
                </c:pt>
                <c:pt idx="52778">
                  <c:v>154.34450642017799</c:v>
                </c:pt>
                <c:pt idx="52779">
                  <c:v>154.344952282994</c:v>
                </c:pt>
                <c:pt idx="52780">
                  <c:v>154.34526000001199</c:v>
                </c:pt>
                <c:pt idx="52781">
                  <c:v>154.34077281123999</c:v>
                </c:pt>
                <c:pt idx="52782">
                  <c:v>154.33767913412299</c:v>
                </c:pt>
                <c:pt idx="52783">
                  <c:v>154.336341676654</c:v>
                </c:pt>
                <c:pt idx="52784">
                  <c:v>154.337520332569</c:v>
                </c:pt>
                <c:pt idx="52785">
                  <c:v>154.34025310848801</c:v>
                </c:pt>
                <c:pt idx="52786">
                  <c:v>154.34365009484799</c:v>
                </c:pt>
                <c:pt idx="52787">
                  <c:v>154.34982064872401</c:v>
                </c:pt>
                <c:pt idx="52788">
                  <c:v>154.36045492856499</c:v>
                </c:pt>
                <c:pt idx="52789">
                  <c:v>154.37226493344099</c:v>
                </c:pt>
                <c:pt idx="52790">
                  <c:v>154.388043961504</c:v>
                </c:pt>
                <c:pt idx="52791">
                  <c:v>154.40016000000099</c:v>
                </c:pt>
                <c:pt idx="52792">
                  <c:v>154.40450878160399</c:v>
                </c:pt>
                <c:pt idx="52793">
                  <c:v>154.40692441549101</c:v>
                </c:pt>
                <c:pt idx="52794">
                  <c:v>154.41021116035</c:v>
                </c:pt>
                <c:pt idx="52795">
                  <c:v>154.411460442004</c:v>
                </c:pt>
                <c:pt idx="52796">
                  <c:v>154.40969671578301</c:v>
                </c:pt>
                <c:pt idx="52797">
                  <c:v>154.40887806040399</c:v>
                </c:pt>
                <c:pt idx="52798">
                  <c:v>154.41445488678099</c:v>
                </c:pt>
                <c:pt idx="52799">
                  <c:v>154.42361921569</c:v>
                </c:pt>
                <c:pt idx="52800">
                  <c:v>154.43642120938</c:v>
                </c:pt>
                <c:pt idx="52801">
                  <c:v>154.45079623234599</c:v>
                </c:pt>
                <c:pt idx="52802">
                  <c:v>154.45944463399101</c:v>
                </c:pt>
                <c:pt idx="52803">
                  <c:v>154.47338999997899</c:v>
                </c:pt>
                <c:pt idx="52804">
                  <c:v>154.48375901785599</c:v>
                </c:pt>
                <c:pt idx="52805">
                  <c:v>154.49456381065099</c:v>
                </c:pt>
                <c:pt idx="52806">
                  <c:v>154.50593616228301</c:v>
                </c:pt>
                <c:pt idx="52807">
                  <c:v>154.52091244294701</c:v>
                </c:pt>
                <c:pt idx="52808">
                  <c:v>154.52670752574701</c:v>
                </c:pt>
                <c:pt idx="52809">
                  <c:v>154.52462449689699</c:v>
                </c:pt>
                <c:pt idx="52810">
                  <c:v>154.517817386009</c:v>
                </c:pt>
                <c:pt idx="52811">
                  <c:v>154.51030299562601</c:v>
                </c:pt>
                <c:pt idx="52812">
                  <c:v>154.50395160164501</c:v>
                </c:pt>
                <c:pt idx="52813">
                  <c:v>154.49155571490499</c:v>
                </c:pt>
                <c:pt idx="52814">
                  <c:v>154.47412051201999</c:v>
                </c:pt>
                <c:pt idx="52815">
                  <c:v>154.45981049338201</c:v>
                </c:pt>
                <c:pt idx="52816">
                  <c:v>154.445529999987</c:v>
                </c:pt>
                <c:pt idx="52817">
                  <c:v>154.43764619014601</c:v>
                </c:pt>
                <c:pt idx="52818">
                  <c:v>154.433727617258</c:v>
                </c:pt>
                <c:pt idx="52819">
                  <c:v>154.43354264456801</c:v>
                </c:pt>
                <c:pt idx="52820">
                  <c:v>154.43621905874701</c:v>
                </c:pt>
                <c:pt idx="52821">
                  <c:v>154.44137486873601</c:v>
                </c:pt>
                <c:pt idx="52822">
                  <c:v>154.44718330101699</c:v>
                </c:pt>
                <c:pt idx="52823">
                  <c:v>154.44992771103401</c:v>
                </c:pt>
                <c:pt idx="52824">
                  <c:v>154.452609931956</c:v>
                </c:pt>
                <c:pt idx="52825">
                  <c:v>154.45602425693201</c:v>
                </c:pt>
                <c:pt idx="52826">
                  <c:v>154.459227516759</c:v>
                </c:pt>
                <c:pt idx="52827">
                  <c:v>154.45705563118599</c:v>
                </c:pt>
                <c:pt idx="52828">
                  <c:v>154.44742999998101</c:v>
                </c:pt>
                <c:pt idx="52829">
                  <c:v>154.4324373508</c:v>
                </c:pt>
                <c:pt idx="52830">
                  <c:v>154.41479888089901</c:v>
                </c:pt>
                <c:pt idx="52831">
                  <c:v>154.40135295774101</c:v>
                </c:pt>
                <c:pt idx="52832">
                  <c:v>154.391974503814</c:v>
                </c:pt>
                <c:pt idx="52833">
                  <c:v>154.38400103672501</c:v>
                </c:pt>
                <c:pt idx="52834">
                  <c:v>154.37903952532801</c:v>
                </c:pt>
                <c:pt idx="52835">
                  <c:v>154.379883979944</c:v>
                </c:pt>
                <c:pt idx="52836">
                  <c:v>154.38887758630901</c:v>
                </c:pt>
                <c:pt idx="52837">
                  <c:v>154.40076176310799</c:v>
                </c:pt>
                <c:pt idx="52838">
                  <c:v>154.41529999999301</c:v>
                </c:pt>
                <c:pt idx="52839">
                  <c:v>154.42995478919801</c:v>
                </c:pt>
                <c:pt idx="52840">
                  <c:v>154.44214145127299</c:v>
                </c:pt>
                <c:pt idx="52841">
                  <c:v>154.45029637156799</c:v>
                </c:pt>
                <c:pt idx="52842">
                  <c:v>154.45414303372399</c:v>
                </c:pt>
                <c:pt idx="52843">
                  <c:v>154.45336171518099</c:v>
                </c:pt>
                <c:pt idx="52844">
                  <c:v>154.45236977937799</c:v>
                </c:pt>
                <c:pt idx="52845">
                  <c:v>154.45440340533</c:v>
                </c:pt>
                <c:pt idx="52846">
                  <c:v>154.45365340028999</c:v>
                </c:pt>
                <c:pt idx="52847">
                  <c:v>154.45105625342899</c:v>
                </c:pt>
                <c:pt idx="52848">
                  <c:v>154.45600335495001</c:v>
                </c:pt>
                <c:pt idx="52849">
                  <c:v>154.46147529733</c:v>
                </c:pt>
                <c:pt idx="52850">
                  <c:v>154.459640000013</c:v>
                </c:pt>
                <c:pt idx="52851">
                  <c:v>154.45883820540999</c:v>
                </c:pt>
                <c:pt idx="52852">
                  <c:v>154.45777940185801</c:v>
                </c:pt>
                <c:pt idx="52853">
                  <c:v>154.452423303172</c:v>
                </c:pt>
                <c:pt idx="52854">
                  <c:v>154.44975644151799</c:v>
                </c:pt>
                <c:pt idx="52855">
                  <c:v>154.44971858599999</c:v>
                </c:pt>
                <c:pt idx="52856">
                  <c:v>154.45051943875899</c:v>
                </c:pt>
                <c:pt idx="52857">
                  <c:v>154.45504745612399</c:v>
                </c:pt>
                <c:pt idx="52858">
                  <c:v>154.457704475957</c:v>
                </c:pt>
                <c:pt idx="52859">
                  <c:v>154.46469323301099</c:v>
                </c:pt>
                <c:pt idx="52860">
                  <c:v>154.47867000004999</c:v>
                </c:pt>
                <c:pt idx="52861">
                  <c:v>154.48850728978101</c:v>
                </c:pt>
                <c:pt idx="52862">
                  <c:v>154.501732803903</c:v>
                </c:pt>
                <c:pt idx="52863">
                  <c:v>154.51006311545601</c:v>
                </c:pt>
                <c:pt idx="52864">
                  <c:v>154.515561868513</c:v>
                </c:pt>
                <c:pt idx="52865">
                  <c:v>154.52355466046299</c:v>
                </c:pt>
                <c:pt idx="52866">
                  <c:v>154.53087434216701</c:v>
                </c:pt>
                <c:pt idx="52867">
                  <c:v>154.534325678713</c:v>
                </c:pt>
                <c:pt idx="52868">
                  <c:v>154.53391105108199</c:v>
                </c:pt>
                <c:pt idx="52869">
                  <c:v>154.53087304551599</c:v>
                </c:pt>
                <c:pt idx="52870">
                  <c:v>154.52669145944799</c:v>
                </c:pt>
                <c:pt idx="52871">
                  <c:v>154.516895720257</c:v>
                </c:pt>
                <c:pt idx="52872">
                  <c:v>154.50504807359101</c:v>
                </c:pt>
                <c:pt idx="52873">
                  <c:v>154.49026000002999</c:v>
                </c:pt>
                <c:pt idx="52874">
                  <c:v>154.48113695183599</c:v>
                </c:pt>
                <c:pt idx="52875">
                  <c:v>154.46705866248101</c:v>
                </c:pt>
                <c:pt idx="52876">
                  <c:v>154.44884407496301</c:v>
                </c:pt>
                <c:pt idx="52877">
                  <c:v>154.43168313489599</c:v>
                </c:pt>
                <c:pt idx="52878">
                  <c:v>154.41896709028899</c:v>
                </c:pt>
                <c:pt idx="52879">
                  <c:v>154.408646480952</c:v>
                </c:pt>
                <c:pt idx="52880">
                  <c:v>154.39729361863201</c:v>
                </c:pt>
                <c:pt idx="52881">
                  <c:v>154.38183172388199</c:v>
                </c:pt>
                <c:pt idx="52882">
                  <c:v>154.36220600847699</c:v>
                </c:pt>
                <c:pt idx="52883">
                  <c:v>154.34482256900199</c:v>
                </c:pt>
                <c:pt idx="52884">
                  <c:v>154.33927477961001</c:v>
                </c:pt>
                <c:pt idx="52885">
                  <c:v>154.33867426667101</c:v>
                </c:pt>
                <c:pt idx="52886">
                  <c:v>154.342040000015</c:v>
                </c:pt>
                <c:pt idx="52887">
                  <c:v>154.352333921048</c:v>
                </c:pt>
                <c:pt idx="52888">
                  <c:v>154.35839204187999</c:v>
                </c:pt>
                <c:pt idx="52889">
                  <c:v>154.35713251610201</c:v>
                </c:pt>
                <c:pt idx="52890">
                  <c:v>154.35137424828599</c:v>
                </c:pt>
                <c:pt idx="52891">
                  <c:v>154.344466467112</c:v>
                </c:pt>
                <c:pt idx="52892">
                  <c:v>154.33841766490701</c:v>
                </c:pt>
                <c:pt idx="52893">
                  <c:v>154.33683389283499</c:v>
                </c:pt>
                <c:pt idx="52894">
                  <c:v>154.33909655028901</c:v>
                </c:pt>
                <c:pt idx="52895">
                  <c:v>154.33828598256301</c:v>
                </c:pt>
                <c:pt idx="52896">
                  <c:v>154.33169999998299</c:v>
                </c:pt>
                <c:pt idx="52897">
                  <c:v>154.33115431172601</c:v>
                </c:pt>
                <c:pt idx="52898">
                  <c:v>154.33780801161399</c:v>
                </c:pt>
                <c:pt idx="52899">
                  <c:v>154.34339499045399</c:v>
                </c:pt>
                <c:pt idx="52900">
                  <c:v>154.34553694474701</c:v>
                </c:pt>
                <c:pt idx="52901">
                  <c:v>154.345846870137</c:v>
                </c:pt>
                <c:pt idx="52902">
                  <c:v>154.34442362136201</c:v>
                </c:pt>
                <c:pt idx="52903">
                  <c:v>154.34228445240001</c:v>
                </c:pt>
                <c:pt idx="52904">
                  <c:v>154.34045589912299</c:v>
                </c:pt>
                <c:pt idx="52905">
                  <c:v>154.34198824242901</c:v>
                </c:pt>
                <c:pt idx="52906">
                  <c:v>154.34617846847499</c:v>
                </c:pt>
                <c:pt idx="52907">
                  <c:v>154.35395437090801</c:v>
                </c:pt>
                <c:pt idx="52908">
                  <c:v>154.365620000013</c:v>
                </c:pt>
                <c:pt idx="52909">
                  <c:v>154.381036384412</c:v>
                </c:pt>
                <c:pt idx="52910">
                  <c:v>154.39720782249401</c:v>
                </c:pt>
                <c:pt idx="52911">
                  <c:v>154.42078092110901</c:v>
                </c:pt>
                <c:pt idx="52912">
                  <c:v>154.44294782375499</c:v>
                </c:pt>
                <c:pt idx="52913">
                  <c:v>154.460700243454</c:v>
                </c:pt>
                <c:pt idx="52914">
                  <c:v>154.48399989705501</c:v>
                </c:pt>
                <c:pt idx="52915">
                  <c:v>154.504598613425</c:v>
                </c:pt>
                <c:pt idx="52916">
                  <c:v>154.51900575520301</c:v>
                </c:pt>
                <c:pt idx="52917">
                  <c:v>154.53237773062301</c:v>
                </c:pt>
                <c:pt idx="52918">
                  <c:v>154.54257403660401</c:v>
                </c:pt>
                <c:pt idx="52919">
                  <c:v>154.55529153797499</c:v>
                </c:pt>
                <c:pt idx="52920">
                  <c:v>154.56618000004099</c:v>
                </c:pt>
                <c:pt idx="52921">
                  <c:v>154.56791914232099</c:v>
                </c:pt>
                <c:pt idx="52922">
                  <c:v>154.571763717892</c:v>
                </c:pt>
                <c:pt idx="52923">
                  <c:v>154.57239808988399</c:v>
                </c:pt>
                <c:pt idx="52924">
                  <c:v>154.57160964731801</c:v>
                </c:pt>
                <c:pt idx="52925">
                  <c:v>154.57280506654899</c:v>
                </c:pt>
                <c:pt idx="52926">
                  <c:v>154.57322119730901</c:v>
                </c:pt>
                <c:pt idx="52927">
                  <c:v>154.566730820022</c:v>
                </c:pt>
                <c:pt idx="52928">
                  <c:v>154.552655188606</c:v>
                </c:pt>
                <c:pt idx="52929">
                  <c:v>154.53581731820299</c:v>
                </c:pt>
                <c:pt idx="52930">
                  <c:v>154.51645898287899</c:v>
                </c:pt>
                <c:pt idx="52931">
                  <c:v>154.49518999999501</c:v>
                </c:pt>
                <c:pt idx="52932">
                  <c:v>154.48003929084399</c:v>
                </c:pt>
                <c:pt idx="52933">
                  <c:v>154.46008251563001</c:v>
                </c:pt>
                <c:pt idx="52934">
                  <c:v>154.44335408977699</c:v>
                </c:pt>
                <c:pt idx="52935">
                  <c:v>154.428566173668</c:v>
                </c:pt>
                <c:pt idx="52936">
                  <c:v>154.42011150641699</c:v>
                </c:pt>
                <c:pt idx="52937">
                  <c:v>154.41353384179001</c:v>
                </c:pt>
                <c:pt idx="52938">
                  <c:v>154.410709303239</c:v>
                </c:pt>
                <c:pt idx="52939">
                  <c:v>154.41314343642799</c:v>
                </c:pt>
                <c:pt idx="52940">
                  <c:v>154.41532206233501</c:v>
                </c:pt>
                <c:pt idx="52941">
                  <c:v>154.415761893519</c:v>
                </c:pt>
                <c:pt idx="52942">
                  <c:v>154.41202685823899</c:v>
                </c:pt>
                <c:pt idx="52943">
                  <c:v>154.401444843863</c:v>
                </c:pt>
                <c:pt idx="52944">
                  <c:v>154.391139999974</c:v>
                </c:pt>
                <c:pt idx="52945">
                  <c:v>154.39056195780799</c:v>
                </c:pt>
                <c:pt idx="52946">
                  <c:v>154.391105811133</c:v>
                </c:pt>
                <c:pt idx="52947">
                  <c:v>154.396886075596</c:v>
                </c:pt>
                <c:pt idx="52948">
                  <c:v>154.407658965699</c:v>
                </c:pt>
                <c:pt idx="52949">
                  <c:v>154.41452254167299</c:v>
                </c:pt>
                <c:pt idx="52950">
                  <c:v>154.41742152773401</c:v>
                </c:pt>
                <c:pt idx="52951">
                  <c:v>154.41745776497601</c:v>
                </c:pt>
                <c:pt idx="52952">
                  <c:v>154.41662238060999</c:v>
                </c:pt>
                <c:pt idx="52953">
                  <c:v>154.417626068168</c:v>
                </c:pt>
                <c:pt idx="52954">
                  <c:v>154.41136392208</c:v>
                </c:pt>
                <c:pt idx="52955">
                  <c:v>154.407048838029</c:v>
                </c:pt>
                <c:pt idx="52956">
                  <c:v>154.412169999957</c:v>
                </c:pt>
                <c:pt idx="52957">
                  <c:v>154.412169999957</c:v>
                </c:pt>
                <c:pt idx="52958">
                  <c:v>154.41594309203501</c:v>
                </c:pt>
                <c:pt idx="52959">
                  <c:v>154.42320540096699</c:v>
                </c:pt>
                <c:pt idx="52960">
                  <c:v>154.43129214501801</c:v>
                </c:pt>
                <c:pt idx="52961">
                  <c:v>154.43742520307501</c:v>
                </c:pt>
                <c:pt idx="52962">
                  <c:v>154.441766348801</c:v>
                </c:pt>
                <c:pt idx="52963">
                  <c:v>154.446512361689</c:v>
                </c:pt>
                <c:pt idx="52964">
                  <c:v>154.45281905710999</c:v>
                </c:pt>
                <c:pt idx="52965">
                  <c:v>154.46061894020599</c:v>
                </c:pt>
                <c:pt idx="52966">
                  <c:v>154.47041322863501</c:v>
                </c:pt>
                <c:pt idx="52967">
                  <c:v>154.48056699253999</c:v>
                </c:pt>
                <c:pt idx="52968">
                  <c:v>154.50053000000401</c:v>
                </c:pt>
                <c:pt idx="52969">
                  <c:v>154.51776049521101</c:v>
                </c:pt>
                <c:pt idx="52970">
                  <c:v>154.53092744095099</c:v>
                </c:pt>
                <c:pt idx="52971">
                  <c:v>154.547636154825</c:v>
                </c:pt>
                <c:pt idx="52972">
                  <c:v>154.56357482521199</c:v>
                </c:pt>
                <c:pt idx="52973">
                  <c:v>154.573886314128</c:v>
                </c:pt>
                <c:pt idx="52974">
                  <c:v>154.57218012029799</c:v>
                </c:pt>
                <c:pt idx="52975">
                  <c:v>154.56885721195201</c:v>
                </c:pt>
                <c:pt idx="52976">
                  <c:v>154.56180487064</c:v>
                </c:pt>
                <c:pt idx="52977">
                  <c:v>154.54847810293501</c:v>
                </c:pt>
                <c:pt idx="52978">
                  <c:v>154.53818443179401</c:v>
                </c:pt>
                <c:pt idx="52979">
                  <c:v>154.534194829364</c:v>
                </c:pt>
                <c:pt idx="52980">
                  <c:v>154.535878158391</c:v>
                </c:pt>
                <c:pt idx="52981">
                  <c:v>154.53270000002101</c:v>
                </c:pt>
                <c:pt idx="52982">
                  <c:v>154.53199677990801</c:v>
                </c:pt>
                <c:pt idx="52983">
                  <c:v>154.53222174842799</c:v>
                </c:pt>
                <c:pt idx="52984">
                  <c:v>154.52969604426201</c:v>
                </c:pt>
                <c:pt idx="52985">
                  <c:v>154.522414882188</c:v>
                </c:pt>
                <c:pt idx="52986">
                  <c:v>154.51604018105701</c:v>
                </c:pt>
                <c:pt idx="52987">
                  <c:v>154.50429162134199</c:v>
                </c:pt>
                <c:pt idx="52988">
                  <c:v>154.48883457588099</c:v>
                </c:pt>
                <c:pt idx="52989">
                  <c:v>154.47630500721101</c:v>
                </c:pt>
                <c:pt idx="52990">
                  <c:v>154.47017652479099</c:v>
                </c:pt>
                <c:pt idx="52991">
                  <c:v>154.47208190795101</c:v>
                </c:pt>
                <c:pt idx="52992">
                  <c:v>154.47932581977301</c:v>
                </c:pt>
                <c:pt idx="52993">
                  <c:v>154.48867999996301</c:v>
                </c:pt>
                <c:pt idx="52994">
                  <c:v>154.495069832681</c:v>
                </c:pt>
                <c:pt idx="52995">
                  <c:v>154.501231723183</c:v>
                </c:pt>
                <c:pt idx="52996">
                  <c:v>154.508540813434</c:v>
                </c:pt>
                <c:pt idx="52997">
                  <c:v>154.513816191659</c:v>
                </c:pt>
                <c:pt idx="52998">
                  <c:v>154.51309847336501</c:v>
                </c:pt>
                <c:pt idx="52999">
                  <c:v>154.50723625001601</c:v>
                </c:pt>
                <c:pt idx="53000">
                  <c:v>154.49402296770501</c:v>
                </c:pt>
                <c:pt idx="53001">
                  <c:v>154.47589136225901</c:v>
                </c:pt>
                <c:pt idx="53002">
                  <c:v>154.45806841101</c:v>
                </c:pt>
                <c:pt idx="53003">
                  <c:v>154.44641624448701</c:v>
                </c:pt>
                <c:pt idx="53004">
                  <c:v>154.43948508707001</c:v>
                </c:pt>
                <c:pt idx="53005">
                  <c:v>154.43467999996</c:v>
                </c:pt>
                <c:pt idx="53006">
                  <c:v>154.43133115345799</c:v>
                </c:pt>
                <c:pt idx="53007">
                  <c:v>154.43082652188301</c:v>
                </c:pt>
                <c:pt idx="53008">
                  <c:v>154.427087876423</c:v>
                </c:pt>
                <c:pt idx="53009">
                  <c:v>154.42263376959099</c:v>
                </c:pt>
                <c:pt idx="53010">
                  <c:v>154.41941948809099</c:v>
                </c:pt>
                <c:pt idx="53011">
                  <c:v>154.41818170185101</c:v>
                </c:pt>
                <c:pt idx="53012">
                  <c:v>154.416767093168</c:v>
                </c:pt>
                <c:pt idx="53013">
                  <c:v>154.41572518846101</c:v>
                </c:pt>
                <c:pt idx="53014">
                  <c:v>154.41808597265401</c:v>
                </c:pt>
                <c:pt idx="53015">
                  <c:v>154.41898692594299</c:v>
                </c:pt>
                <c:pt idx="53016">
                  <c:v>154.41504471679599</c:v>
                </c:pt>
                <c:pt idx="53017">
                  <c:v>154.41206000000199</c:v>
                </c:pt>
                <c:pt idx="53018">
                  <c:v>154.413573837944</c:v>
                </c:pt>
                <c:pt idx="53019">
                  <c:v>154.41365588346201</c:v>
                </c:pt>
                <c:pt idx="53020">
                  <c:v>154.41323954889501</c:v>
                </c:pt>
                <c:pt idx="53021">
                  <c:v>154.41039336827501</c:v>
                </c:pt>
                <c:pt idx="53022">
                  <c:v>154.403876859561</c:v>
                </c:pt>
                <c:pt idx="53023">
                  <c:v>154.388875729565</c:v>
                </c:pt>
                <c:pt idx="53024">
                  <c:v>154.36444723503601</c:v>
                </c:pt>
                <c:pt idx="53025">
                  <c:v>154.339050831294</c:v>
                </c:pt>
                <c:pt idx="53026">
                  <c:v>154.311968973143</c:v>
                </c:pt>
                <c:pt idx="53027">
                  <c:v>154.283476382468</c:v>
                </c:pt>
                <c:pt idx="53028">
                  <c:v>154.26523093995601</c:v>
                </c:pt>
                <c:pt idx="53029">
                  <c:v>154.253399999999</c:v>
                </c:pt>
                <c:pt idx="53030">
                  <c:v>154.24908937733599</c:v>
                </c:pt>
                <c:pt idx="53031">
                  <c:v>154.24606419439701</c:v>
                </c:pt>
                <c:pt idx="53032">
                  <c:v>154.239159721997</c:v>
                </c:pt>
                <c:pt idx="53033">
                  <c:v>154.22535210955601</c:v>
                </c:pt>
                <c:pt idx="53034">
                  <c:v>154.20867939097801</c:v>
                </c:pt>
                <c:pt idx="53035">
                  <c:v>154.195309546864</c:v>
                </c:pt>
                <c:pt idx="53036">
                  <c:v>154.189195412191</c:v>
                </c:pt>
                <c:pt idx="53037">
                  <c:v>154.19190352033701</c:v>
                </c:pt>
                <c:pt idx="53038">
                  <c:v>154.20301329831301</c:v>
                </c:pt>
                <c:pt idx="53039">
                  <c:v>154.220681800421</c:v>
                </c:pt>
                <c:pt idx="53040">
                  <c:v>154.24154884401</c:v>
                </c:pt>
                <c:pt idx="53041">
                  <c:v>154.26233999994901</c:v>
                </c:pt>
                <c:pt idx="53042">
                  <c:v>154.27862020033501</c:v>
                </c:pt>
                <c:pt idx="53043">
                  <c:v>154.289038779029</c:v>
                </c:pt>
                <c:pt idx="53044">
                  <c:v>154.301215021752</c:v>
                </c:pt>
                <c:pt idx="53045">
                  <c:v>154.317099752057</c:v>
                </c:pt>
                <c:pt idx="53046">
                  <c:v>154.33562290569199</c:v>
                </c:pt>
                <c:pt idx="53047">
                  <c:v>154.34909301878599</c:v>
                </c:pt>
                <c:pt idx="53048">
                  <c:v>154.357182182342</c:v>
                </c:pt>
                <c:pt idx="53049">
                  <c:v>154.36089226037799</c:v>
                </c:pt>
                <c:pt idx="53050">
                  <c:v>154.36078301484201</c:v>
                </c:pt>
                <c:pt idx="53051">
                  <c:v>154.36176735814399</c:v>
                </c:pt>
                <c:pt idx="53052">
                  <c:v>154.37034939384901</c:v>
                </c:pt>
                <c:pt idx="53053">
                  <c:v>154.389779202368</c:v>
                </c:pt>
                <c:pt idx="53054">
                  <c:v>154.40775379267799</c:v>
                </c:pt>
                <c:pt idx="53055">
                  <c:v>154.42057999999199</c:v>
                </c:pt>
                <c:pt idx="53056">
                  <c:v>154.42208909494201</c:v>
                </c:pt>
                <c:pt idx="53057">
                  <c:v>154.420398292193</c:v>
                </c:pt>
                <c:pt idx="53058">
                  <c:v>154.419309999993</c:v>
                </c:pt>
                <c:pt idx="53059">
                  <c:v>154.41847547269299</c:v>
                </c:pt>
                <c:pt idx="53060">
                  <c:v>154.41733999999701</c:v>
                </c:pt>
                <c:pt idx="53061">
                  <c:v>154.41584429415499</c:v>
                </c:pt>
                <c:pt idx="53062">
                  <c:v>154.41167969060101</c:v>
                </c:pt>
                <c:pt idx="53063">
                  <c:v>154.41059093297201</c:v>
                </c:pt>
                <c:pt idx="53064">
                  <c:v>154.40842522073399</c:v>
                </c:pt>
                <c:pt idx="53065">
                  <c:v>154.40745495257099</c:v>
                </c:pt>
                <c:pt idx="53066">
                  <c:v>154.40164000001499</c:v>
                </c:pt>
                <c:pt idx="53067">
                  <c:v>154.39175155389</c:v>
                </c:pt>
                <c:pt idx="53068">
                  <c:v>154.38233833611201</c:v>
                </c:pt>
                <c:pt idx="53069">
                  <c:v>154.37151170606799</c:v>
                </c:pt>
                <c:pt idx="53070">
                  <c:v>154.362269351279</c:v>
                </c:pt>
                <c:pt idx="53071">
                  <c:v>154.35395571654001</c:v>
                </c:pt>
                <c:pt idx="53072">
                  <c:v>154.343863636392</c:v>
                </c:pt>
                <c:pt idx="53073">
                  <c:v>154.33141610218399</c:v>
                </c:pt>
                <c:pt idx="53074">
                  <c:v>154.32275338658999</c:v>
                </c:pt>
                <c:pt idx="53075">
                  <c:v>154.32066649750701</c:v>
                </c:pt>
                <c:pt idx="53076">
                  <c:v>154.31631338427599</c:v>
                </c:pt>
                <c:pt idx="53077">
                  <c:v>154.310862477109</c:v>
                </c:pt>
                <c:pt idx="53078">
                  <c:v>154.30077192086699</c:v>
                </c:pt>
                <c:pt idx="53079">
                  <c:v>154.30221093706601</c:v>
                </c:pt>
                <c:pt idx="53080">
                  <c:v>154.311234915944</c:v>
                </c:pt>
                <c:pt idx="53081">
                  <c:v>154.32121000000399</c:v>
                </c:pt>
                <c:pt idx="53082">
                  <c:v>154.33341086252099</c:v>
                </c:pt>
                <c:pt idx="53083">
                  <c:v>154.34880824039999</c:v>
                </c:pt>
                <c:pt idx="53084">
                  <c:v>154.373887258064</c:v>
                </c:pt>
                <c:pt idx="53085">
                  <c:v>154.41234776317</c:v>
                </c:pt>
                <c:pt idx="53086">
                  <c:v>154.43438535007999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358-4F60-B239-38F5A82F93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1006000"/>
        <c:axId val="631007440"/>
      </c:scatterChart>
      <c:valAx>
        <c:axId val="631006000"/>
        <c:scaling>
          <c:logBase val="10"/>
          <c:orientation val="minMax"/>
          <c:max val="2000"/>
          <c:min val="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T /</a:t>
                </a:r>
                <a:r>
                  <a:rPr lang="en-US" noProof="0" err="1"/>
                  <a:t>mK</a:t>
                </a:r>
                <a:endParaRPr lang="en-US" noProof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in"/>
        <c:minorTickMark val="cross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31007440"/>
        <c:crosses val="autoZero"/>
        <c:crossBetween val="midCat"/>
      </c:valAx>
      <c:valAx>
        <c:axId val="631007440"/>
        <c:scaling>
          <c:orientation val="minMax"/>
          <c:min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V /mV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63100600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'MFFT spectra theroique'!$B$1</c:f>
              <c:strCache>
                <c:ptCount val="1"/>
                <c:pt idx="0">
                  <c:v>T1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032C0"/>
              </a:solidFill>
              <a:ln w="9525">
                <a:solidFill>
                  <a:srgbClr val="0032C0"/>
                </a:solidFill>
              </a:ln>
              <a:effectLst/>
            </c:spPr>
          </c:marker>
          <c:xVal>
            <c:numRef>
              <c:f>'MFFT spectra theroique'!$A$2:$A$2502</c:f>
              <c:numCache>
                <c:formatCode>General</c:formatCode>
                <c:ptCount val="2501"/>
                <c:pt idx="0">
                  <c:v>1</c:v>
                </c:pt>
                <c:pt idx="1">
                  <c:v>5</c:v>
                </c:pt>
                <c:pt idx="2">
                  <c:v>9</c:v>
                </c:pt>
                <c:pt idx="3">
                  <c:v>13</c:v>
                </c:pt>
                <c:pt idx="4">
                  <c:v>17</c:v>
                </c:pt>
                <c:pt idx="5">
                  <c:v>21</c:v>
                </c:pt>
                <c:pt idx="6">
                  <c:v>25</c:v>
                </c:pt>
                <c:pt idx="7">
                  <c:v>29</c:v>
                </c:pt>
                <c:pt idx="8">
                  <c:v>33</c:v>
                </c:pt>
                <c:pt idx="9">
                  <c:v>37</c:v>
                </c:pt>
                <c:pt idx="10">
                  <c:v>41</c:v>
                </c:pt>
                <c:pt idx="11">
                  <c:v>45</c:v>
                </c:pt>
                <c:pt idx="12">
                  <c:v>49</c:v>
                </c:pt>
                <c:pt idx="13">
                  <c:v>53</c:v>
                </c:pt>
                <c:pt idx="14">
                  <c:v>57</c:v>
                </c:pt>
                <c:pt idx="15">
                  <c:v>61</c:v>
                </c:pt>
                <c:pt idx="16">
                  <c:v>65</c:v>
                </c:pt>
                <c:pt idx="17">
                  <c:v>69</c:v>
                </c:pt>
                <c:pt idx="18">
                  <c:v>73</c:v>
                </c:pt>
                <c:pt idx="19">
                  <c:v>77</c:v>
                </c:pt>
                <c:pt idx="20">
                  <c:v>81</c:v>
                </c:pt>
                <c:pt idx="21">
                  <c:v>85</c:v>
                </c:pt>
                <c:pt idx="22">
                  <c:v>89</c:v>
                </c:pt>
                <c:pt idx="23">
                  <c:v>93</c:v>
                </c:pt>
                <c:pt idx="24">
                  <c:v>97</c:v>
                </c:pt>
                <c:pt idx="25">
                  <c:v>101</c:v>
                </c:pt>
                <c:pt idx="26">
                  <c:v>105</c:v>
                </c:pt>
                <c:pt idx="27">
                  <c:v>109</c:v>
                </c:pt>
                <c:pt idx="28">
                  <c:v>113</c:v>
                </c:pt>
                <c:pt idx="29">
                  <c:v>117</c:v>
                </c:pt>
                <c:pt idx="30">
                  <c:v>121</c:v>
                </c:pt>
                <c:pt idx="31">
                  <c:v>125</c:v>
                </c:pt>
                <c:pt idx="32">
                  <c:v>129</c:v>
                </c:pt>
                <c:pt idx="33">
                  <c:v>133</c:v>
                </c:pt>
                <c:pt idx="34">
                  <c:v>137</c:v>
                </c:pt>
                <c:pt idx="35">
                  <c:v>141</c:v>
                </c:pt>
                <c:pt idx="36">
                  <c:v>145</c:v>
                </c:pt>
                <c:pt idx="37">
                  <c:v>149</c:v>
                </c:pt>
                <c:pt idx="38">
                  <c:v>153</c:v>
                </c:pt>
                <c:pt idx="39">
                  <c:v>157</c:v>
                </c:pt>
                <c:pt idx="40">
                  <c:v>161</c:v>
                </c:pt>
                <c:pt idx="41">
                  <c:v>165</c:v>
                </c:pt>
                <c:pt idx="42">
                  <c:v>169</c:v>
                </c:pt>
                <c:pt idx="43">
                  <c:v>173</c:v>
                </c:pt>
                <c:pt idx="44">
                  <c:v>177</c:v>
                </c:pt>
                <c:pt idx="45">
                  <c:v>181</c:v>
                </c:pt>
                <c:pt idx="46">
                  <c:v>185</c:v>
                </c:pt>
                <c:pt idx="47">
                  <c:v>189</c:v>
                </c:pt>
                <c:pt idx="48">
                  <c:v>193</c:v>
                </c:pt>
                <c:pt idx="49">
                  <c:v>197</c:v>
                </c:pt>
                <c:pt idx="50">
                  <c:v>201</c:v>
                </c:pt>
                <c:pt idx="51">
                  <c:v>205</c:v>
                </c:pt>
                <c:pt idx="52">
                  <c:v>209</c:v>
                </c:pt>
                <c:pt idx="53">
                  <c:v>213</c:v>
                </c:pt>
                <c:pt idx="54">
                  <c:v>217</c:v>
                </c:pt>
                <c:pt idx="55">
                  <c:v>221</c:v>
                </c:pt>
                <c:pt idx="56">
                  <c:v>225</c:v>
                </c:pt>
                <c:pt idx="57">
                  <c:v>229</c:v>
                </c:pt>
                <c:pt idx="58">
                  <c:v>233</c:v>
                </c:pt>
                <c:pt idx="59">
                  <c:v>237</c:v>
                </c:pt>
                <c:pt idx="60">
                  <c:v>241</c:v>
                </c:pt>
                <c:pt idx="61">
                  <c:v>245</c:v>
                </c:pt>
                <c:pt idx="62">
                  <c:v>249</c:v>
                </c:pt>
                <c:pt idx="63">
                  <c:v>253</c:v>
                </c:pt>
                <c:pt idx="64">
                  <c:v>257</c:v>
                </c:pt>
                <c:pt idx="65">
                  <c:v>261</c:v>
                </c:pt>
                <c:pt idx="66">
                  <c:v>265</c:v>
                </c:pt>
                <c:pt idx="67">
                  <c:v>269</c:v>
                </c:pt>
                <c:pt idx="68">
                  <c:v>273</c:v>
                </c:pt>
                <c:pt idx="69">
                  <c:v>277</c:v>
                </c:pt>
                <c:pt idx="70">
                  <c:v>281</c:v>
                </c:pt>
                <c:pt idx="71">
                  <c:v>285</c:v>
                </c:pt>
                <c:pt idx="72">
                  <c:v>289</c:v>
                </c:pt>
                <c:pt idx="73">
                  <c:v>293</c:v>
                </c:pt>
                <c:pt idx="74">
                  <c:v>297</c:v>
                </c:pt>
                <c:pt idx="75">
                  <c:v>301</c:v>
                </c:pt>
                <c:pt idx="76">
                  <c:v>305</c:v>
                </c:pt>
                <c:pt idx="77">
                  <c:v>309</c:v>
                </c:pt>
                <c:pt idx="78">
                  <c:v>313</c:v>
                </c:pt>
                <c:pt idx="79">
                  <c:v>317</c:v>
                </c:pt>
                <c:pt idx="80">
                  <c:v>321</c:v>
                </c:pt>
                <c:pt idx="81">
                  <c:v>325</c:v>
                </c:pt>
                <c:pt idx="82">
                  <c:v>329</c:v>
                </c:pt>
                <c:pt idx="83">
                  <c:v>333</c:v>
                </c:pt>
                <c:pt idx="84">
                  <c:v>337</c:v>
                </c:pt>
                <c:pt idx="85">
                  <c:v>341</c:v>
                </c:pt>
                <c:pt idx="86">
                  <c:v>345</c:v>
                </c:pt>
                <c:pt idx="87">
                  <c:v>349</c:v>
                </c:pt>
                <c:pt idx="88">
                  <c:v>353</c:v>
                </c:pt>
                <c:pt idx="89">
                  <c:v>357</c:v>
                </c:pt>
                <c:pt idx="90">
                  <c:v>361</c:v>
                </c:pt>
                <c:pt idx="91">
                  <c:v>365</c:v>
                </c:pt>
                <c:pt idx="92">
                  <c:v>369</c:v>
                </c:pt>
                <c:pt idx="93">
                  <c:v>373</c:v>
                </c:pt>
                <c:pt idx="94">
                  <c:v>377</c:v>
                </c:pt>
                <c:pt idx="95">
                  <c:v>381</c:v>
                </c:pt>
                <c:pt idx="96">
                  <c:v>385</c:v>
                </c:pt>
                <c:pt idx="97">
                  <c:v>389</c:v>
                </c:pt>
                <c:pt idx="98">
                  <c:v>393</c:v>
                </c:pt>
                <c:pt idx="99">
                  <c:v>397</c:v>
                </c:pt>
                <c:pt idx="100">
                  <c:v>401</c:v>
                </c:pt>
                <c:pt idx="101">
                  <c:v>405</c:v>
                </c:pt>
                <c:pt idx="102">
                  <c:v>409</c:v>
                </c:pt>
                <c:pt idx="103">
                  <c:v>413</c:v>
                </c:pt>
                <c:pt idx="104">
                  <c:v>417</c:v>
                </c:pt>
                <c:pt idx="105">
                  <c:v>421</c:v>
                </c:pt>
                <c:pt idx="106">
                  <c:v>425</c:v>
                </c:pt>
                <c:pt idx="107">
                  <c:v>429</c:v>
                </c:pt>
                <c:pt idx="108">
                  <c:v>433</c:v>
                </c:pt>
                <c:pt idx="109">
                  <c:v>437</c:v>
                </c:pt>
                <c:pt idx="110">
                  <c:v>441</c:v>
                </c:pt>
                <c:pt idx="111">
                  <c:v>445</c:v>
                </c:pt>
                <c:pt idx="112">
                  <c:v>449</c:v>
                </c:pt>
                <c:pt idx="113">
                  <c:v>453</c:v>
                </c:pt>
                <c:pt idx="114">
                  <c:v>457</c:v>
                </c:pt>
                <c:pt idx="115">
                  <c:v>461</c:v>
                </c:pt>
                <c:pt idx="116">
                  <c:v>465</c:v>
                </c:pt>
                <c:pt idx="117">
                  <c:v>469</c:v>
                </c:pt>
                <c:pt idx="118">
                  <c:v>473</c:v>
                </c:pt>
                <c:pt idx="119">
                  <c:v>477</c:v>
                </c:pt>
                <c:pt idx="120">
                  <c:v>481</c:v>
                </c:pt>
                <c:pt idx="121">
                  <c:v>485</c:v>
                </c:pt>
                <c:pt idx="122">
                  <c:v>489</c:v>
                </c:pt>
                <c:pt idx="123">
                  <c:v>493</c:v>
                </c:pt>
                <c:pt idx="124">
                  <c:v>497</c:v>
                </c:pt>
                <c:pt idx="125">
                  <c:v>501</c:v>
                </c:pt>
                <c:pt idx="126">
                  <c:v>505</c:v>
                </c:pt>
                <c:pt idx="127">
                  <c:v>509</c:v>
                </c:pt>
                <c:pt idx="128">
                  <c:v>513</c:v>
                </c:pt>
                <c:pt idx="129">
                  <c:v>517</c:v>
                </c:pt>
                <c:pt idx="130">
                  <c:v>521</c:v>
                </c:pt>
                <c:pt idx="131">
                  <c:v>525</c:v>
                </c:pt>
                <c:pt idx="132">
                  <c:v>529</c:v>
                </c:pt>
                <c:pt idx="133">
                  <c:v>533</c:v>
                </c:pt>
                <c:pt idx="134">
                  <c:v>537</c:v>
                </c:pt>
                <c:pt idx="135">
                  <c:v>541</c:v>
                </c:pt>
                <c:pt idx="136">
                  <c:v>545</c:v>
                </c:pt>
                <c:pt idx="137">
                  <c:v>549</c:v>
                </c:pt>
                <c:pt idx="138">
                  <c:v>553</c:v>
                </c:pt>
                <c:pt idx="139">
                  <c:v>557</c:v>
                </c:pt>
                <c:pt idx="140">
                  <c:v>561</c:v>
                </c:pt>
                <c:pt idx="141">
                  <c:v>565</c:v>
                </c:pt>
                <c:pt idx="142">
                  <c:v>569</c:v>
                </c:pt>
                <c:pt idx="143">
                  <c:v>573</c:v>
                </c:pt>
                <c:pt idx="144">
                  <c:v>577</c:v>
                </c:pt>
                <c:pt idx="145">
                  <c:v>581</c:v>
                </c:pt>
                <c:pt idx="146">
                  <c:v>585</c:v>
                </c:pt>
                <c:pt idx="147">
                  <c:v>589</c:v>
                </c:pt>
                <c:pt idx="148">
                  <c:v>593</c:v>
                </c:pt>
                <c:pt idx="149">
                  <c:v>597</c:v>
                </c:pt>
                <c:pt idx="150">
                  <c:v>601</c:v>
                </c:pt>
                <c:pt idx="151">
                  <c:v>605</c:v>
                </c:pt>
                <c:pt idx="152">
                  <c:v>609</c:v>
                </c:pt>
                <c:pt idx="153">
                  <c:v>613</c:v>
                </c:pt>
                <c:pt idx="154">
                  <c:v>617</c:v>
                </c:pt>
                <c:pt idx="155">
                  <c:v>621</c:v>
                </c:pt>
                <c:pt idx="156">
                  <c:v>625</c:v>
                </c:pt>
                <c:pt idx="157">
                  <c:v>629</c:v>
                </c:pt>
                <c:pt idx="158">
                  <c:v>633</c:v>
                </c:pt>
                <c:pt idx="159">
                  <c:v>637</c:v>
                </c:pt>
                <c:pt idx="160">
                  <c:v>641</c:v>
                </c:pt>
                <c:pt idx="161">
                  <c:v>645</c:v>
                </c:pt>
                <c:pt idx="162">
                  <c:v>649</c:v>
                </c:pt>
                <c:pt idx="163">
                  <c:v>653</c:v>
                </c:pt>
                <c:pt idx="164">
                  <c:v>657</c:v>
                </c:pt>
                <c:pt idx="165">
                  <c:v>661</c:v>
                </c:pt>
                <c:pt idx="166">
                  <c:v>665</c:v>
                </c:pt>
                <c:pt idx="167">
                  <c:v>669</c:v>
                </c:pt>
                <c:pt idx="168">
                  <c:v>673</c:v>
                </c:pt>
                <c:pt idx="169">
                  <c:v>677</c:v>
                </c:pt>
                <c:pt idx="170">
                  <c:v>681</c:v>
                </c:pt>
                <c:pt idx="171">
                  <c:v>685</c:v>
                </c:pt>
                <c:pt idx="172">
                  <c:v>689</c:v>
                </c:pt>
                <c:pt idx="173">
                  <c:v>693</c:v>
                </c:pt>
                <c:pt idx="174">
                  <c:v>697</c:v>
                </c:pt>
                <c:pt idx="175">
                  <c:v>701</c:v>
                </c:pt>
                <c:pt idx="176">
                  <c:v>705</c:v>
                </c:pt>
                <c:pt idx="177">
                  <c:v>709</c:v>
                </c:pt>
                <c:pt idx="178">
                  <c:v>713</c:v>
                </c:pt>
                <c:pt idx="179">
                  <c:v>717</c:v>
                </c:pt>
                <c:pt idx="180">
                  <c:v>721</c:v>
                </c:pt>
                <c:pt idx="181">
                  <c:v>725</c:v>
                </c:pt>
                <c:pt idx="182">
                  <c:v>729</c:v>
                </c:pt>
                <c:pt idx="183">
                  <c:v>733</c:v>
                </c:pt>
                <c:pt idx="184">
                  <c:v>737</c:v>
                </c:pt>
                <c:pt idx="185">
                  <c:v>741</c:v>
                </c:pt>
                <c:pt idx="186">
                  <c:v>745</c:v>
                </c:pt>
                <c:pt idx="187">
                  <c:v>749</c:v>
                </c:pt>
                <c:pt idx="188">
                  <c:v>753</c:v>
                </c:pt>
                <c:pt idx="189">
                  <c:v>757</c:v>
                </c:pt>
                <c:pt idx="190">
                  <c:v>761</c:v>
                </c:pt>
                <c:pt idx="191">
                  <c:v>765</c:v>
                </c:pt>
                <c:pt idx="192">
                  <c:v>769</c:v>
                </c:pt>
                <c:pt idx="193">
                  <c:v>773</c:v>
                </c:pt>
                <c:pt idx="194">
                  <c:v>777</c:v>
                </c:pt>
                <c:pt idx="195">
                  <c:v>781</c:v>
                </c:pt>
                <c:pt idx="196">
                  <c:v>785</c:v>
                </c:pt>
                <c:pt idx="197">
                  <c:v>789</c:v>
                </c:pt>
                <c:pt idx="198">
                  <c:v>793</c:v>
                </c:pt>
                <c:pt idx="199">
                  <c:v>797</c:v>
                </c:pt>
                <c:pt idx="200">
                  <c:v>801</c:v>
                </c:pt>
                <c:pt idx="201">
                  <c:v>805</c:v>
                </c:pt>
                <c:pt idx="202">
                  <c:v>809</c:v>
                </c:pt>
                <c:pt idx="203">
                  <c:v>813</c:v>
                </c:pt>
                <c:pt idx="204">
                  <c:v>817</c:v>
                </c:pt>
                <c:pt idx="205">
                  <c:v>821</c:v>
                </c:pt>
                <c:pt idx="206">
                  <c:v>825</c:v>
                </c:pt>
                <c:pt idx="207">
                  <c:v>829</c:v>
                </c:pt>
                <c:pt idx="208">
                  <c:v>833</c:v>
                </c:pt>
                <c:pt idx="209">
                  <c:v>837</c:v>
                </c:pt>
                <c:pt idx="210">
                  <c:v>841</c:v>
                </c:pt>
                <c:pt idx="211">
                  <c:v>845</c:v>
                </c:pt>
                <c:pt idx="212">
                  <c:v>849</c:v>
                </c:pt>
                <c:pt idx="213">
                  <c:v>853</c:v>
                </c:pt>
                <c:pt idx="214">
                  <c:v>857</c:v>
                </c:pt>
                <c:pt idx="215">
                  <c:v>861</c:v>
                </c:pt>
                <c:pt idx="216">
                  <c:v>865</c:v>
                </c:pt>
                <c:pt idx="217">
                  <c:v>869</c:v>
                </c:pt>
                <c:pt idx="218">
                  <c:v>873</c:v>
                </c:pt>
                <c:pt idx="219">
                  <c:v>877</c:v>
                </c:pt>
                <c:pt idx="220">
                  <c:v>881</c:v>
                </c:pt>
                <c:pt idx="221">
                  <c:v>885</c:v>
                </c:pt>
                <c:pt idx="222">
                  <c:v>889</c:v>
                </c:pt>
                <c:pt idx="223">
                  <c:v>893</c:v>
                </c:pt>
                <c:pt idx="224">
                  <c:v>897</c:v>
                </c:pt>
                <c:pt idx="225">
                  <c:v>901</c:v>
                </c:pt>
                <c:pt idx="226">
                  <c:v>905</c:v>
                </c:pt>
                <c:pt idx="227">
                  <c:v>909</c:v>
                </c:pt>
                <c:pt idx="228">
                  <c:v>913</c:v>
                </c:pt>
                <c:pt idx="229">
                  <c:v>917</c:v>
                </c:pt>
                <c:pt idx="230">
                  <c:v>921</c:v>
                </c:pt>
                <c:pt idx="231">
                  <c:v>925</c:v>
                </c:pt>
                <c:pt idx="232">
                  <c:v>929</c:v>
                </c:pt>
                <c:pt idx="233">
                  <c:v>933</c:v>
                </c:pt>
                <c:pt idx="234">
                  <c:v>937</c:v>
                </c:pt>
                <c:pt idx="235">
                  <c:v>941</c:v>
                </c:pt>
                <c:pt idx="236">
                  <c:v>945</c:v>
                </c:pt>
                <c:pt idx="237">
                  <c:v>949</c:v>
                </c:pt>
                <c:pt idx="238">
                  <c:v>953</c:v>
                </c:pt>
                <c:pt idx="239">
                  <c:v>957</c:v>
                </c:pt>
                <c:pt idx="240">
                  <c:v>961</c:v>
                </c:pt>
                <c:pt idx="241">
                  <c:v>965</c:v>
                </c:pt>
                <c:pt idx="242">
                  <c:v>969</c:v>
                </c:pt>
                <c:pt idx="243">
                  <c:v>973</c:v>
                </c:pt>
                <c:pt idx="244">
                  <c:v>977</c:v>
                </c:pt>
                <c:pt idx="245">
                  <c:v>981</c:v>
                </c:pt>
                <c:pt idx="246">
                  <c:v>985</c:v>
                </c:pt>
                <c:pt idx="247">
                  <c:v>989</c:v>
                </c:pt>
                <c:pt idx="248">
                  <c:v>993</c:v>
                </c:pt>
                <c:pt idx="249">
                  <c:v>997</c:v>
                </c:pt>
                <c:pt idx="250">
                  <c:v>1001</c:v>
                </c:pt>
                <c:pt idx="251">
                  <c:v>1005</c:v>
                </c:pt>
                <c:pt idx="252">
                  <c:v>1009</c:v>
                </c:pt>
                <c:pt idx="253">
                  <c:v>1013</c:v>
                </c:pt>
                <c:pt idx="254">
                  <c:v>1017</c:v>
                </c:pt>
                <c:pt idx="255">
                  <c:v>1021</c:v>
                </c:pt>
                <c:pt idx="256">
                  <c:v>1025</c:v>
                </c:pt>
                <c:pt idx="257">
                  <c:v>1029</c:v>
                </c:pt>
                <c:pt idx="258">
                  <c:v>1033</c:v>
                </c:pt>
                <c:pt idx="259">
                  <c:v>1037</c:v>
                </c:pt>
                <c:pt idx="260">
                  <c:v>1041</c:v>
                </c:pt>
                <c:pt idx="261">
                  <c:v>1045</c:v>
                </c:pt>
                <c:pt idx="262">
                  <c:v>1049</c:v>
                </c:pt>
                <c:pt idx="263">
                  <c:v>1053</c:v>
                </c:pt>
                <c:pt idx="264">
                  <c:v>1057</c:v>
                </c:pt>
                <c:pt idx="265">
                  <c:v>1061</c:v>
                </c:pt>
                <c:pt idx="266">
                  <c:v>1065</c:v>
                </c:pt>
                <c:pt idx="267">
                  <c:v>1069</c:v>
                </c:pt>
                <c:pt idx="268">
                  <c:v>1073</c:v>
                </c:pt>
                <c:pt idx="269">
                  <c:v>1077</c:v>
                </c:pt>
                <c:pt idx="270">
                  <c:v>1081</c:v>
                </c:pt>
                <c:pt idx="271">
                  <c:v>1085</c:v>
                </c:pt>
                <c:pt idx="272">
                  <c:v>1089</c:v>
                </c:pt>
                <c:pt idx="273">
                  <c:v>1093</c:v>
                </c:pt>
                <c:pt idx="274">
                  <c:v>1097</c:v>
                </c:pt>
                <c:pt idx="275">
                  <c:v>1101</c:v>
                </c:pt>
                <c:pt idx="276">
                  <c:v>1105</c:v>
                </c:pt>
                <c:pt idx="277">
                  <c:v>1109</c:v>
                </c:pt>
                <c:pt idx="278">
                  <c:v>1113</c:v>
                </c:pt>
                <c:pt idx="279">
                  <c:v>1117</c:v>
                </c:pt>
                <c:pt idx="280">
                  <c:v>1121</c:v>
                </c:pt>
                <c:pt idx="281">
                  <c:v>1125</c:v>
                </c:pt>
                <c:pt idx="282">
                  <c:v>1129</c:v>
                </c:pt>
                <c:pt idx="283">
                  <c:v>1133</c:v>
                </c:pt>
                <c:pt idx="284">
                  <c:v>1137</c:v>
                </c:pt>
                <c:pt idx="285">
                  <c:v>1141</c:v>
                </c:pt>
                <c:pt idx="286">
                  <c:v>1145</c:v>
                </c:pt>
                <c:pt idx="287">
                  <c:v>1149</c:v>
                </c:pt>
                <c:pt idx="288">
                  <c:v>1153</c:v>
                </c:pt>
                <c:pt idx="289">
                  <c:v>1157</c:v>
                </c:pt>
                <c:pt idx="290">
                  <c:v>1161</c:v>
                </c:pt>
                <c:pt idx="291">
                  <c:v>1165</c:v>
                </c:pt>
                <c:pt idx="292">
                  <c:v>1169</c:v>
                </c:pt>
                <c:pt idx="293">
                  <c:v>1173</c:v>
                </c:pt>
                <c:pt idx="294">
                  <c:v>1177</c:v>
                </c:pt>
                <c:pt idx="295">
                  <c:v>1181</c:v>
                </c:pt>
                <c:pt idx="296">
                  <c:v>1185</c:v>
                </c:pt>
                <c:pt idx="297">
                  <c:v>1189</c:v>
                </c:pt>
                <c:pt idx="298">
                  <c:v>1193</c:v>
                </c:pt>
                <c:pt idx="299">
                  <c:v>1197</c:v>
                </c:pt>
                <c:pt idx="300">
                  <c:v>1201</c:v>
                </c:pt>
                <c:pt idx="301">
                  <c:v>1205</c:v>
                </c:pt>
                <c:pt idx="302">
                  <c:v>1209</c:v>
                </c:pt>
                <c:pt idx="303">
                  <c:v>1213</c:v>
                </c:pt>
                <c:pt idx="304">
                  <c:v>1217</c:v>
                </c:pt>
                <c:pt idx="305">
                  <c:v>1221</c:v>
                </c:pt>
                <c:pt idx="306">
                  <c:v>1225</c:v>
                </c:pt>
                <c:pt idx="307">
                  <c:v>1229</c:v>
                </c:pt>
                <c:pt idx="308">
                  <c:v>1233</c:v>
                </c:pt>
                <c:pt idx="309">
                  <c:v>1237</c:v>
                </c:pt>
                <c:pt idx="310">
                  <c:v>1241</c:v>
                </c:pt>
                <c:pt idx="311">
                  <c:v>1245</c:v>
                </c:pt>
                <c:pt idx="312">
                  <c:v>1249</c:v>
                </c:pt>
                <c:pt idx="313">
                  <c:v>1253</c:v>
                </c:pt>
                <c:pt idx="314">
                  <c:v>1257</c:v>
                </c:pt>
                <c:pt idx="315">
                  <c:v>1261</c:v>
                </c:pt>
                <c:pt idx="316">
                  <c:v>1265</c:v>
                </c:pt>
                <c:pt idx="317">
                  <c:v>1269</c:v>
                </c:pt>
                <c:pt idx="318">
                  <c:v>1273</c:v>
                </c:pt>
                <c:pt idx="319">
                  <c:v>1277</c:v>
                </c:pt>
                <c:pt idx="320">
                  <c:v>1281</c:v>
                </c:pt>
                <c:pt idx="321">
                  <c:v>1285</c:v>
                </c:pt>
                <c:pt idx="322">
                  <c:v>1289</c:v>
                </c:pt>
                <c:pt idx="323">
                  <c:v>1293</c:v>
                </c:pt>
                <c:pt idx="324">
                  <c:v>1297</c:v>
                </c:pt>
                <c:pt idx="325">
                  <c:v>1301</c:v>
                </c:pt>
                <c:pt idx="326">
                  <c:v>1305</c:v>
                </c:pt>
                <c:pt idx="327">
                  <c:v>1309</c:v>
                </c:pt>
                <c:pt idx="328">
                  <c:v>1313</c:v>
                </c:pt>
                <c:pt idx="329">
                  <c:v>1317</c:v>
                </c:pt>
                <c:pt idx="330">
                  <c:v>1321</c:v>
                </c:pt>
                <c:pt idx="331">
                  <c:v>1325</c:v>
                </c:pt>
                <c:pt idx="332">
                  <c:v>1329</c:v>
                </c:pt>
                <c:pt idx="333">
                  <c:v>1333</c:v>
                </c:pt>
                <c:pt idx="334">
                  <c:v>1337</c:v>
                </c:pt>
                <c:pt idx="335">
                  <c:v>1341</c:v>
                </c:pt>
                <c:pt idx="336">
                  <c:v>1345</c:v>
                </c:pt>
                <c:pt idx="337">
                  <c:v>1349</c:v>
                </c:pt>
                <c:pt idx="338">
                  <c:v>1353</c:v>
                </c:pt>
                <c:pt idx="339">
                  <c:v>1357</c:v>
                </c:pt>
                <c:pt idx="340">
                  <c:v>1361</c:v>
                </c:pt>
                <c:pt idx="341">
                  <c:v>1365</c:v>
                </c:pt>
                <c:pt idx="342">
                  <c:v>1369</c:v>
                </c:pt>
                <c:pt idx="343">
                  <c:v>1373</c:v>
                </c:pt>
                <c:pt idx="344">
                  <c:v>1377</c:v>
                </c:pt>
                <c:pt idx="345">
                  <c:v>1381</c:v>
                </c:pt>
                <c:pt idx="346">
                  <c:v>1385</c:v>
                </c:pt>
                <c:pt idx="347">
                  <c:v>1389</c:v>
                </c:pt>
                <c:pt idx="348">
                  <c:v>1393</c:v>
                </c:pt>
                <c:pt idx="349">
                  <c:v>1397</c:v>
                </c:pt>
                <c:pt idx="350">
                  <c:v>1401</c:v>
                </c:pt>
                <c:pt idx="351">
                  <c:v>1405</c:v>
                </c:pt>
                <c:pt idx="352">
                  <c:v>1409</c:v>
                </c:pt>
                <c:pt idx="353">
                  <c:v>1413</c:v>
                </c:pt>
                <c:pt idx="354">
                  <c:v>1417</c:v>
                </c:pt>
                <c:pt idx="355">
                  <c:v>1421</c:v>
                </c:pt>
                <c:pt idx="356">
                  <c:v>1425</c:v>
                </c:pt>
                <c:pt idx="357">
                  <c:v>1429</c:v>
                </c:pt>
                <c:pt idx="358">
                  <c:v>1433</c:v>
                </c:pt>
                <c:pt idx="359">
                  <c:v>1437</c:v>
                </c:pt>
                <c:pt idx="360">
                  <c:v>1441</c:v>
                </c:pt>
                <c:pt idx="361">
                  <c:v>1445</c:v>
                </c:pt>
                <c:pt idx="362">
                  <c:v>1449</c:v>
                </c:pt>
                <c:pt idx="363">
                  <c:v>1453</c:v>
                </c:pt>
                <c:pt idx="364">
                  <c:v>1457</c:v>
                </c:pt>
                <c:pt idx="365">
                  <c:v>1461</c:v>
                </c:pt>
                <c:pt idx="366">
                  <c:v>1465</c:v>
                </c:pt>
                <c:pt idx="367">
                  <c:v>1469</c:v>
                </c:pt>
                <c:pt idx="368">
                  <c:v>1473</c:v>
                </c:pt>
                <c:pt idx="369">
                  <c:v>1477</c:v>
                </c:pt>
                <c:pt idx="370">
                  <c:v>1481</c:v>
                </c:pt>
                <c:pt idx="371">
                  <c:v>1485</c:v>
                </c:pt>
                <c:pt idx="372">
                  <c:v>1489</c:v>
                </c:pt>
                <c:pt idx="373">
                  <c:v>1493</c:v>
                </c:pt>
                <c:pt idx="374">
                  <c:v>1497</c:v>
                </c:pt>
                <c:pt idx="375">
                  <c:v>1501</c:v>
                </c:pt>
                <c:pt idx="376">
                  <c:v>1505</c:v>
                </c:pt>
                <c:pt idx="377">
                  <c:v>1509</c:v>
                </c:pt>
                <c:pt idx="378">
                  <c:v>1513</c:v>
                </c:pt>
                <c:pt idx="379">
                  <c:v>1517</c:v>
                </c:pt>
                <c:pt idx="380">
                  <c:v>1521</c:v>
                </c:pt>
                <c:pt idx="381">
                  <c:v>1525</c:v>
                </c:pt>
                <c:pt idx="382">
                  <c:v>1529</c:v>
                </c:pt>
                <c:pt idx="383">
                  <c:v>1533</c:v>
                </c:pt>
                <c:pt idx="384">
                  <c:v>1537</c:v>
                </c:pt>
                <c:pt idx="385">
                  <c:v>1541</c:v>
                </c:pt>
                <c:pt idx="386">
                  <c:v>1545</c:v>
                </c:pt>
                <c:pt idx="387">
                  <c:v>1549</c:v>
                </c:pt>
                <c:pt idx="388">
                  <c:v>1553</c:v>
                </c:pt>
                <c:pt idx="389">
                  <c:v>1557</c:v>
                </c:pt>
                <c:pt idx="390">
                  <c:v>1561</c:v>
                </c:pt>
                <c:pt idx="391">
                  <c:v>1565</c:v>
                </c:pt>
                <c:pt idx="392">
                  <c:v>1569</c:v>
                </c:pt>
                <c:pt idx="393">
                  <c:v>1573</c:v>
                </c:pt>
                <c:pt idx="394">
                  <c:v>1577</c:v>
                </c:pt>
                <c:pt idx="395">
                  <c:v>1581</c:v>
                </c:pt>
                <c:pt idx="396">
                  <c:v>1585</c:v>
                </c:pt>
                <c:pt idx="397">
                  <c:v>1589</c:v>
                </c:pt>
                <c:pt idx="398">
                  <c:v>1593</c:v>
                </c:pt>
                <c:pt idx="399">
                  <c:v>1597</c:v>
                </c:pt>
                <c:pt idx="400">
                  <c:v>1601</c:v>
                </c:pt>
                <c:pt idx="401">
                  <c:v>1605</c:v>
                </c:pt>
                <c:pt idx="402">
                  <c:v>1609</c:v>
                </c:pt>
                <c:pt idx="403">
                  <c:v>1613</c:v>
                </c:pt>
                <c:pt idx="404">
                  <c:v>1617</c:v>
                </c:pt>
                <c:pt idx="405">
                  <c:v>1621</c:v>
                </c:pt>
                <c:pt idx="406">
                  <c:v>1625</c:v>
                </c:pt>
                <c:pt idx="407">
                  <c:v>1629</c:v>
                </c:pt>
                <c:pt idx="408">
                  <c:v>1633</c:v>
                </c:pt>
                <c:pt idx="409">
                  <c:v>1637</c:v>
                </c:pt>
                <c:pt idx="410">
                  <c:v>1641</c:v>
                </c:pt>
                <c:pt idx="411">
                  <c:v>1645</c:v>
                </c:pt>
                <c:pt idx="412">
                  <c:v>1649</c:v>
                </c:pt>
                <c:pt idx="413">
                  <c:v>1653</c:v>
                </c:pt>
                <c:pt idx="414">
                  <c:v>1657</c:v>
                </c:pt>
                <c:pt idx="415">
                  <c:v>1661</c:v>
                </c:pt>
                <c:pt idx="416">
                  <c:v>1665</c:v>
                </c:pt>
                <c:pt idx="417">
                  <c:v>1669</c:v>
                </c:pt>
                <c:pt idx="418">
                  <c:v>1673</c:v>
                </c:pt>
                <c:pt idx="419">
                  <c:v>1677</c:v>
                </c:pt>
                <c:pt idx="420">
                  <c:v>1681</c:v>
                </c:pt>
                <c:pt idx="421">
                  <c:v>1685</c:v>
                </c:pt>
                <c:pt idx="422">
                  <c:v>1689</c:v>
                </c:pt>
                <c:pt idx="423">
                  <c:v>1693</c:v>
                </c:pt>
                <c:pt idx="424">
                  <c:v>1697</c:v>
                </c:pt>
                <c:pt idx="425">
                  <c:v>1701</c:v>
                </c:pt>
                <c:pt idx="426">
                  <c:v>1705</c:v>
                </c:pt>
                <c:pt idx="427">
                  <c:v>1709</c:v>
                </c:pt>
                <c:pt idx="428">
                  <c:v>1713</c:v>
                </c:pt>
                <c:pt idx="429">
                  <c:v>1717</c:v>
                </c:pt>
                <c:pt idx="430">
                  <c:v>1721</c:v>
                </c:pt>
                <c:pt idx="431">
                  <c:v>1725</c:v>
                </c:pt>
                <c:pt idx="432">
                  <c:v>1729</c:v>
                </c:pt>
                <c:pt idx="433">
                  <c:v>1733</c:v>
                </c:pt>
                <c:pt idx="434">
                  <c:v>1737</c:v>
                </c:pt>
                <c:pt idx="435">
                  <c:v>1741</c:v>
                </c:pt>
                <c:pt idx="436">
                  <c:v>1745</c:v>
                </c:pt>
                <c:pt idx="437">
                  <c:v>1749</c:v>
                </c:pt>
                <c:pt idx="438">
                  <c:v>1753</c:v>
                </c:pt>
                <c:pt idx="439">
                  <c:v>1757</c:v>
                </c:pt>
                <c:pt idx="440">
                  <c:v>1761</c:v>
                </c:pt>
                <c:pt idx="441">
                  <c:v>1765</c:v>
                </c:pt>
                <c:pt idx="442">
                  <c:v>1769</c:v>
                </c:pt>
                <c:pt idx="443">
                  <c:v>1773</c:v>
                </c:pt>
                <c:pt idx="444">
                  <c:v>1777</c:v>
                </c:pt>
                <c:pt idx="445">
                  <c:v>1781</c:v>
                </c:pt>
                <c:pt idx="446">
                  <c:v>1785</c:v>
                </c:pt>
                <c:pt idx="447">
                  <c:v>1789</c:v>
                </c:pt>
                <c:pt idx="448">
                  <c:v>1793</c:v>
                </c:pt>
                <c:pt idx="449">
                  <c:v>1797</c:v>
                </c:pt>
                <c:pt idx="450">
                  <c:v>1801</c:v>
                </c:pt>
                <c:pt idx="451">
                  <c:v>1805</c:v>
                </c:pt>
                <c:pt idx="452">
                  <c:v>1809</c:v>
                </c:pt>
                <c:pt idx="453">
                  <c:v>1813</c:v>
                </c:pt>
                <c:pt idx="454">
                  <c:v>1817</c:v>
                </c:pt>
                <c:pt idx="455">
                  <c:v>1821</c:v>
                </c:pt>
                <c:pt idx="456">
                  <c:v>1825</c:v>
                </c:pt>
                <c:pt idx="457">
                  <c:v>1829</c:v>
                </c:pt>
                <c:pt idx="458">
                  <c:v>1833</c:v>
                </c:pt>
                <c:pt idx="459">
                  <c:v>1837</c:v>
                </c:pt>
                <c:pt idx="460">
                  <c:v>1841</c:v>
                </c:pt>
                <c:pt idx="461">
                  <c:v>1845</c:v>
                </c:pt>
                <c:pt idx="462">
                  <c:v>1849</c:v>
                </c:pt>
                <c:pt idx="463">
                  <c:v>1853</c:v>
                </c:pt>
                <c:pt idx="464">
                  <c:v>1857</c:v>
                </c:pt>
                <c:pt idx="465">
                  <c:v>1861</c:v>
                </c:pt>
                <c:pt idx="466">
                  <c:v>1865</c:v>
                </c:pt>
                <c:pt idx="467">
                  <c:v>1869</c:v>
                </c:pt>
                <c:pt idx="468">
                  <c:v>1873</c:v>
                </c:pt>
                <c:pt idx="469">
                  <c:v>1877</c:v>
                </c:pt>
                <c:pt idx="470">
                  <c:v>1881</c:v>
                </c:pt>
                <c:pt idx="471">
                  <c:v>1885</c:v>
                </c:pt>
                <c:pt idx="472">
                  <c:v>1889</c:v>
                </c:pt>
                <c:pt idx="473">
                  <c:v>1893</c:v>
                </c:pt>
                <c:pt idx="474">
                  <c:v>1897</c:v>
                </c:pt>
                <c:pt idx="475">
                  <c:v>1901</c:v>
                </c:pt>
                <c:pt idx="476">
                  <c:v>1905</c:v>
                </c:pt>
                <c:pt idx="477">
                  <c:v>1909</c:v>
                </c:pt>
                <c:pt idx="478">
                  <c:v>1913</c:v>
                </c:pt>
                <c:pt idx="479">
                  <c:v>1917</c:v>
                </c:pt>
                <c:pt idx="480">
                  <c:v>1921</c:v>
                </c:pt>
                <c:pt idx="481">
                  <c:v>1925</c:v>
                </c:pt>
                <c:pt idx="482">
                  <c:v>1929</c:v>
                </c:pt>
                <c:pt idx="483">
                  <c:v>1933</c:v>
                </c:pt>
                <c:pt idx="484">
                  <c:v>1937</c:v>
                </c:pt>
                <c:pt idx="485">
                  <c:v>1941</c:v>
                </c:pt>
                <c:pt idx="486">
                  <c:v>1945</c:v>
                </c:pt>
                <c:pt idx="487">
                  <c:v>1949</c:v>
                </c:pt>
                <c:pt idx="488">
                  <c:v>1953</c:v>
                </c:pt>
                <c:pt idx="489">
                  <c:v>1957</c:v>
                </c:pt>
                <c:pt idx="490">
                  <c:v>1961</c:v>
                </c:pt>
                <c:pt idx="491">
                  <c:v>1965</c:v>
                </c:pt>
                <c:pt idx="492">
                  <c:v>1969</c:v>
                </c:pt>
                <c:pt idx="493">
                  <c:v>1973</c:v>
                </c:pt>
                <c:pt idx="494">
                  <c:v>1977</c:v>
                </c:pt>
                <c:pt idx="495">
                  <c:v>1981</c:v>
                </c:pt>
                <c:pt idx="496">
                  <c:v>1985</c:v>
                </c:pt>
                <c:pt idx="497">
                  <c:v>1989</c:v>
                </c:pt>
                <c:pt idx="498">
                  <c:v>1993</c:v>
                </c:pt>
                <c:pt idx="499">
                  <c:v>1997</c:v>
                </c:pt>
                <c:pt idx="500">
                  <c:v>2001</c:v>
                </c:pt>
                <c:pt idx="501">
                  <c:v>2005</c:v>
                </c:pt>
                <c:pt idx="502">
                  <c:v>2009</c:v>
                </c:pt>
                <c:pt idx="503">
                  <c:v>2013</c:v>
                </c:pt>
                <c:pt idx="504">
                  <c:v>2017</c:v>
                </c:pt>
                <c:pt idx="505">
                  <c:v>2021</c:v>
                </c:pt>
                <c:pt idx="506">
                  <c:v>2025</c:v>
                </c:pt>
                <c:pt idx="507">
                  <c:v>2029</c:v>
                </c:pt>
                <c:pt idx="508">
                  <c:v>2033</c:v>
                </c:pt>
                <c:pt idx="509">
                  <c:v>2037</c:v>
                </c:pt>
                <c:pt idx="510">
                  <c:v>2041</c:v>
                </c:pt>
                <c:pt idx="511">
                  <c:v>2045</c:v>
                </c:pt>
                <c:pt idx="512">
                  <c:v>2049</c:v>
                </c:pt>
                <c:pt idx="513">
                  <c:v>2053</c:v>
                </c:pt>
                <c:pt idx="514">
                  <c:v>2057</c:v>
                </c:pt>
                <c:pt idx="515">
                  <c:v>2061</c:v>
                </c:pt>
                <c:pt idx="516">
                  <c:v>2065</c:v>
                </c:pt>
                <c:pt idx="517">
                  <c:v>2069</c:v>
                </c:pt>
                <c:pt idx="518">
                  <c:v>2073</c:v>
                </c:pt>
                <c:pt idx="519">
                  <c:v>2077</c:v>
                </c:pt>
                <c:pt idx="520">
                  <c:v>2081</c:v>
                </c:pt>
                <c:pt idx="521">
                  <c:v>2085</c:v>
                </c:pt>
                <c:pt idx="522">
                  <c:v>2089</c:v>
                </c:pt>
                <c:pt idx="523">
                  <c:v>2093</c:v>
                </c:pt>
                <c:pt idx="524">
                  <c:v>2097</c:v>
                </c:pt>
                <c:pt idx="525">
                  <c:v>2101</c:v>
                </c:pt>
                <c:pt idx="526">
                  <c:v>2105</c:v>
                </c:pt>
                <c:pt idx="527">
                  <c:v>2109</c:v>
                </c:pt>
                <c:pt idx="528">
                  <c:v>2113</c:v>
                </c:pt>
                <c:pt idx="529">
                  <c:v>2117</c:v>
                </c:pt>
                <c:pt idx="530">
                  <c:v>2121</c:v>
                </c:pt>
                <c:pt idx="531">
                  <c:v>2125</c:v>
                </c:pt>
                <c:pt idx="532">
                  <c:v>2129</c:v>
                </c:pt>
                <c:pt idx="533">
                  <c:v>2133</c:v>
                </c:pt>
                <c:pt idx="534">
                  <c:v>2137</c:v>
                </c:pt>
                <c:pt idx="535">
                  <c:v>2141</c:v>
                </c:pt>
                <c:pt idx="536">
                  <c:v>2145</c:v>
                </c:pt>
                <c:pt idx="537">
                  <c:v>2149</c:v>
                </c:pt>
                <c:pt idx="538">
                  <c:v>2153</c:v>
                </c:pt>
                <c:pt idx="539">
                  <c:v>2157</c:v>
                </c:pt>
                <c:pt idx="540">
                  <c:v>2161</c:v>
                </c:pt>
                <c:pt idx="541">
                  <c:v>2165</c:v>
                </c:pt>
                <c:pt idx="542">
                  <c:v>2169</c:v>
                </c:pt>
                <c:pt idx="543">
                  <c:v>2173</c:v>
                </c:pt>
                <c:pt idx="544">
                  <c:v>2177</c:v>
                </c:pt>
                <c:pt idx="545">
                  <c:v>2181</c:v>
                </c:pt>
                <c:pt idx="546">
                  <c:v>2185</c:v>
                </c:pt>
                <c:pt idx="547">
                  <c:v>2189</c:v>
                </c:pt>
                <c:pt idx="548">
                  <c:v>2193</c:v>
                </c:pt>
                <c:pt idx="549">
                  <c:v>2197</c:v>
                </c:pt>
                <c:pt idx="550">
                  <c:v>2201</c:v>
                </c:pt>
                <c:pt idx="551">
                  <c:v>2205</c:v>
                </c:pt>
                <c:pt idx="552">
                  <c:v>2209</c:v>
                </c:pt>
                <c:pt idx="553">
                  <c:v>2213</c:v>
                </c:pt>
                <c:pt idx="554">
                  <c:v>2217</c:v>
                </c:pt>
                <c:pt idx="555">
                  <c:v>2221</c:v>
                </c:pt>
                <c:pt idx="556">
                  <c:v>2225</c:v>
                </c:pt>
                <c:pt idx="557">
                  <c:v>2229</c:v>
                </c:pt>
                <c:pt idx="558">
                  <c:v>2233</c:v>
                </c:pt>
                <c:pt idx="559">
                  <c:v>2237</c:v>
                </c:pt>
                <c:pt idx="560">
                  <c:v>2241</c:v>
                </c:pt>
                <c:pt idx="561">
                  <c:v>2245</c:v>
                </c:pt>
                <c:pt idx="562">
                  <c:v>2249</c:v>
                </c:pt>
                <c:pt idx="563">
                  <c:v>2253</c:v>
                </c:pt>
                <c:pt idx="564">
                  <c:v>2257</c:v>
                </c:pt>
                <c:pt idx="565">
                  <c:v>2261</c:v>
                </c:pt>
                <c:pt idx="566">
                  <c:v>2265</c:v>
                </c:pt>
                <c:pt idx="567">
                  <c:v>2269</c:v>
                </c:pt>
                <c:pt idx="568">
                  <c:v>2273</c:v>
                </c:pt>
                <c:pt idx="569">
                  <c:v>2277</c:v>
                </c:pt>
                <c:pt idx="570">
                  <c:v>2281</c:v>
                </c:pt>
                <c:pt idx="571">
                  <c:v>2285</c:v>
                </c:pt>
                <c:pt idx="572">
                  <c:v>2289</c:v>
                </c:pt>
                <c:pt idx="573">
                  <c:v>2293</c:v>
                </c:pt>
                <c:pt idx="574">
                  <c:v>2297</c:v>
                </c:pt>
                <c:pt idx="575">
                  <c:v>2301</c:v>
                </c:pt>
                <c:pt idx="576">
                  <c:v>2305</c:v>
                </c:pt>
                <c:pt idx="577">
                  <c:v>2309</c:v>
                </c:pt>
                <c:pt idx="578">
                  <c:v>2313</c:v>
                </c:pt>
                <c:pt idx="579">
                  <c:v>2317</c:v>
                </c:pt>
                <c:pt idx="580">
                  <c:v>2321</c:v>
                </c:pt>
                <c:pt idx="581">
                  <c:v>2325</c:v>
                </c:pt>
                <c:pt idx="582">
                  <c:v>2329</c:v>
                </c:pt>
                <c:pt idx="583">
                  <c:v>2333</c:v>
                </c:pt>
                <c:pt idx="584">
                  <c:v>2337</c:v>
                </c:pt>
                <c:pt idx="585">
                  <c:v>2341</c:v>
                </c:pt>
                <c:pt idx="586">
                  <c:v>2345</c:v>
                </c:pt>
                <c:pt idx="587">
                  <c:v>2349</c:v>
                </c:pt>
                <c:pt idx="588">
                  <c:v>2353</c:v>
                </c:pt>
                <c:pt idx="589">
                  <c:v>2357</c:v>
                </c:pt>
                <c:pt idx="590">
                  <c:v>2361</c:v>
                </c:pt>
                <c:pt idx="591">
                  <c:v>2365</c:v>
                </c:pt>
                <c:pt idx="592">
                  <c:v>2369</c:v>
                </c:pt>
                <c:pt idx="593">
                  <c:v>2373</c:v>
                </c:pt>
                <c:pt idx="594">
                  <c:v>2377</c:v>
                </c:pt>
                <c:pt idx="595">
                  <c:v>2381</c:v>
                </c:pt>
                <c:pt idx="596">
                  <c:v>2385</c:v>
                </c:pt>
                <c:pt idx="597">
                  <c:v>2389</c:v>
                </c:pt>
                <c:pt idx="598">
                  <c:v>2393</c:v>
                </c:pt>
                <c:pt idx="599">
                  <c:v>2397</c:v>
                </c:pt>
                <c:pt idx="600">
                  <c:v>2401</c:v>
                </c:pt>
                <c:pt idx="601">
                  <c:v>2405</c:v>
                </c:pt>
                <c:pt idx="602">
                  <c:v>2409</c:v>
                </c:pt>
                <c:pt idx="603">
                  <c:v>2413</c:v>
                </c:pt>
                <c:pt idx="604">
                  <c:v>2417</c:v>
                </c:pt>
                <c:pt idx="605">
                  <c:v>2421</c:v>
                </c:pt>
                <c:pt idx="606">
                  <c:v>2425</c:v>
                </c:pt>
                <c:pt idx="607">
                  <c:v>2429</c:v>
                </c:pt>
                <c:pt idx="608">
                  <c:v>2433</c:v>
                </c:pt>
                <c:pt idx="609">
                  <c:v>2437</c:v>
                </c:pt>
                <c:pt idx="610">
                  <c:v>2441</c:v>
                </c:pt>
                <c:pt idx="611">
                  <c:v>2445</c:v>
                </c:pt>
                <c:pt idx="612">
                  <c:v>2449</c:v>
                </c:pt>
                <c:pt idx="613">
                  <c:v>2453</c:v>
                </c:pt>
                <c:pt idx="614">
                  <c:v>2457</c:v>
                </c:pt>
                <c:pt idx="615">
                  <c:v>2461</c:v>
                </c:pt>
                <c:pt idx="616">
                  <c:v>2465</c:v>
                </c:pt>
                <c:pt idx="617">
                  <c:v>2469</c:v>
                </c:pt>
                <c:pt idx="618">
                  <c:v>2473</c:v>
                </c:pt>
                <c:pt idx="619">
                  <c:v>2477</c:v>
                </c:pt>
                <c:pt idx="620">
                  <c:v>2481</c:v>
                </c:pt>
                <c:pt idx="621">
                  <c:v>2485</c:v>
                </c:pt>
                <c:pt idx="622">
                  <c:v>2489</c:v>
                </c:pt>
                <c:pt idx="623">
                  <c:v>2493</c:v>
                </c:pt>
                <c:pt idx="624">
                  <c:v>2497</c:v>
                </c:pt>
                <c:pt idx="625">
                  <c:v>2501</c:v>
                </c:pt>
                <c:pt idx="626">
                  <c:v>2505</c:v>
                </c:pt>
                <c:pt idx="627">
                  <c:v>2509</c:v>
                </c:pt>
                <c:pt idx="628">
                  <c:v>2513</c:v>
                </c:pt>
                <c:pt idx="629">
                  <c:v>2517</c:v>
                </c:pt>
                <c:pt idx="630">
                  <c:v>2521</c:v>
                </c:pt>
                <c:pt idx="631">
                  <c:v>2525</c:v>
                </c:pt>
                <c:pt idx="632">
                  <c:v>2529</c:v>
                </c:pt>
                <c:pt idx="633">
                  <c:v>2533</c:v>
                </c:pt>
                <c:pt idx="634">
                  <c:v>2537</c:v>
                </c:pt>
                <c:pt idx="635">
                  <c:v>2541</c:v>
                </c:pt>
                <c:pt idx="636">
                  <c:v>2545</c:v>
                </c:pt>
                <c:pt idx="637">
                  <c:v>2549</c:v>
                </c:pt>
                <c:pt idx="638">
                  <c:v>2553</c:v>
                </c:pt>
                <c:pt idx="639">
                  <c:v>2557</c:v>
                </c:pt>
                <c:pt idx="640">
                  <c:v>2561</c:v>
                </c:pt>
                <c:pt idx="641">
                  <c:v>2565</c:v>
                </c:pt>
                <c:pt idx="642">
                  <c:v>2569</c:v>
                </c:pt>
                <c:pt idx="643">
                  <c:v>2573</c:v>
                </c:pt>
                <c:pt idx="644">
                  <c:v>2577</c:v>
                </c:pt>
                <c:pt idx="645">
                  <c:v>2581</c:v>
                </c:pt>
                <c:pt idx="646">
                  <c:v>2585</c:v>
                </c:pt>
                <c:pt idx="647">
                  <c:v>2589</c:v>
                </c:pt>
                <c:pt idx="648">
                  <c:v>2593</c:v>
                </c:pt>
                <c:pt idx="649">
                  <c:v>2597</c:v>
                </c:pt>
                <c:pt idx="650">
                  <c:v>2601</c:v>
                </c:pt>
                <c:pt idx="651">
                  <c:v>2605</c:v>
                </c:pt>
                <c:pt idx="652">
                  <c:v>2609</c:v>
                </c:pt>
                <c:pt idx="653">
                  <c:v>2613</c:v>
                </c:pt>
                <c:pt idx="654">
                  <c:v>2617</c:v>
                </c:pt>
                <c:pt idx="655">
                  <c:v>2621</c:v>
                </c:pt>
                <c:pt idx="656">
                  <c:v>2625</c:v>
                </c:pt>
                <c:pt idx="657">
                  <c:v>2629</c:v>
                </c:pt>
                <c:pt idx="658">
                  <c:v>2633</c:v>
                </c:pt>
                <c:pt idx="659">
                  <c:v>2637</c:v>
                </c:pt>
                <c:pt idx="660">
                  <c:v>2641</c:v>
                </c:pt>
                <c:pt idx="661">
                  <c:v>2645</c:v>
                </c:pt>
                <c:pt idx="662">
                  <c:v>2649</c:v>
                </c:pt>
                <c:pt idx="663">
                  <c:v>2653</c:v>
                </c:pt>
                <c:pt idx="664">
                  <c:v>2657</c:v>
                </c:pt>
                <c:pt idx="665">
                  <c:v>2661</c:v>
                </c:pt>
                <c:pt idx="666">
                  <c:v>2665</c:v>
                </c:pt>
                <c:pt idx="667">
                  <c:v>2669</c:v>
                </c:pt>
                <c:pt idx="668">
                  <c:v>2673</c:v>
                </c:pt>
                <c:pt idx="669">
                  <c:v>2677</c:v>
                </c:pt>
                <c:pt idx="670">
                  <c:v>2681</c:v>
                </c:pt>
                <c:pt idx="671">
                  <c:v>2685</c:v>
                </c:pt>
                <c:pt idx="672">
                  <c:v>2689</c:v>
                </c:pt>
                <c:pt idx="673">
                  <c:v>2693</c:v>
                </c:pt>
                <c:pt idx="674">
                  <c:v>2697</c:v>
                </c:pt>
                <c:pt idx="675">
                  <c:v>2701</c:v>
                </c:pt>
                <c:pt idx="676">
                  <c:v>2705</c:v>
                </c:pt>
                <c:pt idx="677">
                  <c:v>2709</c:v>
                </c:pt>
                <c:pt idx="678">
                  <c:v>2713</c:v>
                </c:pt>
                <c:pt idx="679">
                  <c:v>2717</c:v>
                </c:pt>
                <c:pt idx="680">
                  <c:v>2721</c:v>
                </c:pt>
                <c:pt idx="681">
                  <c:v>2725</c:v>
                </c:pt>
                <c:pt idx="682">
                  <c:v>2729</c:v>
                </c:pt>
                <c:pt idx="683">
                  <c:v>2733</c:v>
                </c:pt>
                <c:pt idx="684">
                  <c:v>2737</c:v>
                </c:pt>
                <c:pt idx="685">
                  <c:v>2741</c:v>
                </c:pt>
                <c:pt idx="686">
                  <c:v>2745</c:v>
                </c:pt>
                <c:pt idx="687">
                  <c:v>2749</c:v>
                </c:pt>
                <c:pt idx="688">
                  <c:v>2753</c:v>
                </c:pt>
                <c:pt idx="689">
                  <c:v>2757</c:v>
                </c:pt>
                <c:pt idx="690">
                  <c:v>2761</c:v>
                </c:pt>
                <c:pt idx="691">
                  <c:v>2765</c:v>
                </c:pt>
                <c:pt idx="692">
                  <c:v>2769</c:v>
                </c:pt>
                <c:pt idx="693">
                  <c:v>2773</c:v>
                </c:pt>
                <c:pt idx="694">
                  <c:v>2777</c:v>
                </c:pt>
                <c:pt idx="695">
                  <c:v>2781</c:v>
                </c:pt>
                <c:pt idx="696">
                  <c:v>2785</c:v>
                </c:pt>
                <c:pt idx="697">
                  <c:v>2789</c:v>
                </c:pt>
                <c:pt idx="698">
                  <c:v>2793</c:v>
                </c:pt>
                <c:pt idx="699">
                  <c:v>2797</c:v>
                </c:pt>
                <c:pt idx="700">
                  <c:v>2801</c:v>
                </c:pt>
                <c:pt idx="701">
                  <c:v>2805</c:v>
                </c:pt>
                <c:pt idx="702">
                  <c:v>2809</c:v>
                </c:pt>
                <c:pt idx="703">
                  <c:v>2813</c:v>
                </c:pt>
                <c:pt idx="704">
                  <c:v>2817</c:v>
                </c:pt>
                <c:pt idx="705">
                  <c:v>2821</c:v>
                </c:pt>
                <c:pt idx="706">
                  <c:v>2825</c:v>
                </c:pt>
                <c:pt idx="707">
                  <c:v>2829</c:v>
                </c:pt>
                <c:pt idx="708">
                  <c:v>2833</c:v>
                </c:pt>
                <c:pt idx="709">
                  <c:v>2837</c:v>
                </c:pt>
                <c:pt idx="710">
                  <c:v>2841</c:v>
                </c:pt>
                <c:pt idx="711">
                  <c:v>2845</c:v>
                </c:pt>
                <c:pt idx="712">
                  <c:v>2849</c:v>
                </c:pt>
                <c:pt idx="713">
                  <c:v>2853</c:v>
                </c:pt>
                <c:pt idx="714">
                  <c:v>2857</c:v>
                </c:pt>
                <c:pt idx="715">
                  <c:v>2861</c:v>
                </c:pt>
                <c:pt idx="716">
                  <c:v>2865</c:v>
                </c:pt>
                <c:pt idx="717">
                  <c:v>2869</c:v>
                </c:pt>
                <c:pt idx="718">
                  <c:v>2873</c:v>
                </c:pt>
                <c:pt idx="719">
                  <c:v>2877</c:v>
                </c:pt>
                <c:pt idx="720">
                  <c:v>2881</c:v>
                </c:pt>
                <c:pt idx="721">
                  <c:v>2885</c:v>
                </c:pt>
                <c:pt idx="722">
                  <c:v>2889</c:v>
                </c:pt>
                <c:pt idx="723">
                  <c:v>2893</c:v>
                </c:pt>
                <c:pt idx="724">
                  <c:v>2897</c:v>
                </c:pt>
                <c:pt idx="725">
                  <c:v>2901</c:v>
                </c:pt>
                <c:pt idx="726">
                  <c:v>2905</c:v>
                </c:pt>
                <c:pt idx="727">
                  <c:v>2909</c:v>
                </c:pt>
                <c:pt idx="728">
                  <c:v>2913</c:v>
                </c:pt>
                <c:pt idx="729">
                  <c:v>2917</c:v>
                </c:pt>
                <c:pt idx="730">
                  <c:v>2921</c:v>
                </c:pt>
                <c:pt idx="731">
                  <c:v>2925</c:v>
                </c:pt>
                <c:pt idx="732">
                  <c:v>2929</c:v>
                </c:pt>
                <c:pt idx="733">
                  <c:v>2933</c:v>
                </c:pt>
                <c:pt idx="734">
                  <c:v>2937</c:v>
                </c:pt>
                <c:pt idx="735">
                  <c:v>2941</c:v>
                </c:pt>
                <c:pt idx="736">
                  <c:v>2945</c:v>
                </c:pt>
                <c:pt idx="737">
                  <c:v>2949</c:v>
                </c:pt>
                <c:pt idx="738">
                  <c:v>2953</c:v>
                </c:pt>
                <c:pt idx="739">
                  <c:v>2957</c:v>
                </c:pt>
                <c:pt idx="740">
                  <c:v>2961</c:v>
                </c:pt>
                <c:pt idx="741">
                  <c:v>2965</c:v>
                </c:pt>
                <c:pt idx="742">
                  <c:v>2969</c:v>
                </c:pt>
                <c:pt idx="743">
                  <c:v>2973</c:v>
                </c:pt>
                <c:pt idx="744">
                  <c:v>2977</c:v>
                </c:pt>
                <c:pt idx="745">
                  <c:v>2981</c:v>
                </c:pt>
                <c:pt idx="746">
                  <c:v>2985</c:v>
                </c:pt>
                <c:pt idx="747">
                  <c:v>2989</c:v>
                </c:pt>
                <c:pt idx="748">
                  <c:v>2993</c:v>
                </c:pt>
                <c:pt idx="749">
                  <c:v>2997</c:v>
                </c:pt>
                <c:pt idx="750">
                  <c:v>3001</c:v>
                </c:pt>
                <c:pt idx="751">
                  <c:v>3005</c:v>
                </c:pt>
                <c:pt idx="752">
                  <c:v>3009</c:v>
                </c:pt>
                <c:pt idx="753">
                  <c:v>3013</c:v>
                </c:pt>
                <c:pt idx="754">
                  <c:v>3017</c:v>
                </c:pt>
                <c:pt idx="755">
                  <c:v>3021</c:v>
                </c:pt>
                <c:pt idx="756">
                  <c:v>3025</c:v>
                </c:pt>
                <c:pt idx="757">
                  <c:v>3029</c:v>
                </c:pt>
                <c:pt idx="758">
                  <c:v>3033</c:v>
                </c:pt>
                <c:pt idx="759">
                  <c:v>3037</c:v>
                </c:pt>
                <c:pt idx="760">
                  <c:v>3041</c:v>
                </c:pt>
                <c:pt idx="761">
                  <c:v>3045</c:v>
                </c:pt>
                <c:pt idx="762">
                  <c:v>3049</c:v>
                </c:pt>
                <c:pt idx="763">
                  <c:v>3053</c:v>
                </c:pt>
                <c:pt idx="764">
                  <c:v>3057</c:v>
                </c:pt>
                <c:pt idx="765">
                  <c:v>3061</c:v>
                </c:pt>
                <c:pt idx="766">
                  <c:v>3065</c:v>
                </c:pt>
                <c:pt idx="767">
                  <c:v>3069</c:v>
                </c:pt>
                <c:pt idx="768">
                  <c:v>3073</c:v>
                </c:pt>
                <c:pt idx="769">
                  <c:v>3077</c:v>
                </c:pt>
                <c:pt idx="770">
                  <c:v>3081</c:v>
                </c:pt>
                <c:pt idx="771">
                  <c:v>3085</c:v>
                </c:pt>
                <c:pt idx="772">
                  <c:v>3089</c:v>
                </c:pt>
                <c:pt idx="773">
                  <c:v>3093</c:v>
                </c:pt>
                <c:pt idx="774">
                  <c:v>3097</c:v>
                </c:pt>
                <c:pt idx="775">
                  <c:v>3101</c:v>
                </c:pt>
                <c:pt idx="776">
                  <c:v>3105</c:v>
                </c:pt>
                <c:pt idx="777">
                  <c:v>3109</c:v>
                </c:pt>
                <c:pt idx="778">
                  <c:v>3113</c:v>
                </c:pt>
                <c:pt idx="779">
                  <c:v>3117</c:v>
                </c:pt>
                <c:pt idx="780">
                  <c:v>3121</c:v>
                </c:pt>
                <c:pt idx="781">
                  <c:v>3125</c:v>
                </c:pt>
                <c:pt idx="782">
                  <c:v>3129</c:v>
                </c:pt>
                <c:pt idx="783">
                  <c:v>3133</c:v>
                </c:pt>
                <c:pt idx="784">
                  <c:v>3137</c:v>
                </c:pt>
                <c:pt idx="785">
                  <c:v>3141</c:v>
                </c:pt>
                <c:pt idx="786">
                  <c:v>3145</c:v>
                </c:pt>
                <c:pt idx="787">
                  <c:v>3149</c:v>
                </c:pt>
                <c:pt idx="788">
                  <c:v>3153</c:v>
                </c:pt>
                <c:pt idx="789">
                  <c:v>3157</c:v>
                </c:pt>
                <c:pt idx="790">
                  <c:v>3161</c:v>
                </c:pt>
                <c:pt idx="791">
                  <c:v>3165</c:v>
                </c:pt>
                <c:pt idx="792">
                  <c:v>3169</c:v>
                </c:pt>
                <c:pt idx="793">
                  <c:v>3173</c:v>
                </c:pt>
                <c:pt idx="794">
                  <c:v>3177</c:v>
                </c:pt>
                <c:pt idx="795">
                  <c:v>3181</c:v>
                </c:pt>
                <c:pt idx="796">
                  <c:v>3185</c:v>
                </c:pt>
                <c:pt idx="797">
                  <c:v>3189</c:v>
                </c:pt>
                <c:pt idx="798">
                  <c:v>3193</c:v>
                </c:pt>
                <c:pt idx="799">
                  <c:v>3197</c:v>
                </c:pt>
                <c:pt idx="800">
                  <c:v>3201</c:v>
                </c:pt>
                <c:pt idx="801">
                  <c:v>3205</c:v>
                </c:pt>
                <c:pt idx="802">
                  <c:v>3209</c:v>
                </c:pt>
                <c:pt idx="803">
                  <c:v>3213</c:v>
                </c:pt>
                <c:pt idx="804">
                  <c:v>3217</c:v>
                </c:pt>
                <c:pt idx="805">
                  <c:v>3221</c:v>
                </c:pt>
                <c:pt idx="806">
                  <c:v>3225</c:v>
                </c:pt>
                <c:pt idx="807">
                  <c:v>3229</c:v>
                </c:pt>
                <c:pt idx="808">
                  <c:v>3233</c:v>
                </c:pt>
                <c:pt idx="809">
                  <c:v>3237</c:v>
                </c:pt>
                <c:pt idx="810">
                  <c:v>3241</c:v>
                </c:pt>
                <c:pt idx="811">
                  <c:v>3245</c:v>
                </c:pt>
                <c:pt idx="812">
                  <c:v>3249</c:v>
                </c:pt>
                <c:pt idx="813">
                  <c:v>3253</c:v>
                </c:pt>
                <c:pt idx="814">
                  <c:v>3257</c:v>
                </c:pt>
                <c:pt idx="815">
                  <c:v>3261</c:v>
                </c:pt>
                <c:pt idx="816">
                  <c:v>3265</c:v>
                </c:pt>
                <c:pt idx="817">
                  <c:v>3269</c:v>
                </c:pt>
                <c:pt idx="818">
                  <c:v>3273</c:v>
                </c:pt>
                <c:pt idx="819">
                  <c:v>3277</c:v>
                </c:pt>
                <c:pt idx="820">
                  <c:v>3281</c:v>
                </c:pt>
                <c:pt idx="821">
                  <c:v>3285</c:v>
                </c:pt>
                <c:pt idx="822">
                  <c:v>3289</c:v>
                </c:pt>
                <c:pt idx="823">
                  <c:v>3293</c:v>
                </c:pt>
                <c:pt idx="824">
                  <c:v>3297</c:v>
                </c:pt>
                <c:pt idx="825">
                  <c:v>3301</c:v>
                </c:pt>
                <c:pt idx="826">
                  <c:v>3305</c:v>
                </c:pt>
                <c:pt idx="827">
                  <c:v>3309</c:v>
                </c:pt>
                <c:pt idx="828">
                  <c:v>3313</c:v>
                </c:pt>
                <c:pt idx="829">
                  <c:v>3317</c:v>
                </c:pt>
                <c:pt idx="830">
                  <c:v>3321</c:v>
                </c:pt>
                <c:pt idx="831">
                  <c:v>3325</c:v>
                </c:pt>
                <c:pt idx="832">
                  <c:v>3329</c:v>
                </c:pt>
                <c:pt idx="833">
                  <c:v>3333</c:v>
                </c:pt>
                <c:pt idx="834">
                  <c:v>3337</c:v>
                </c:pt>
                <c:pt idx="835">
                  <c:v>3341</c:v>
                </c:pt>
                <c:pt idx="836">
                  <c:v>3345</c:v>
                </c:pt>
                <c:pt idx="837">
                  <c:v>3349</c:v>
                </c:pt>
                <c:pt idx="838">
                  <c:v>3353</c:v>
                </c:pt>
                <c:pt idx="839">
                  <c:v>3357</c:v>
                </c:pt>
                <c:pt idx="840">
                  <c:v>3361</c:v>
                </c:pt>
                <c:pt idx="841">
                  <c:v>3365</c:v>
                </c:pt>
                <c:pt idx="842">
                  <c:v>3369</c:v>
                </c:pt>
                <c:pt idx="843">
                  <c:v>3373</c:v>
                </c:pt>
                <c:pt idx="844">
                  <c:v>3377</c:v>
                </c:pt>
                <c:pt idx="845">
                  <c:v>3381</c:v>
                </c:pt>
                <c:pt idx="846">
                  <c:v>3385</c:v>
                </c:pt>
                <c:pt idx="847">
                  <c:v>3389</c:v>
                </c:pt>
                <c:pt idx="848">
                  <c:v>3393</c:v>
                </c:pt>
                <c:pt idx="849">
                  <c:v>3397</c:v>
                </c:pt>
                <c:pt idx="850">
                  <c:v>3401</c:v>
                </c:pt>
                <c:pt idx="851">
                  <c:v>3405</c:v>
                </c:pt>
                <c:pt idx="852">
                  <c:v>3409</c:v>
                </c:pt>
                <c:pt idx="853">
                  <c:v>3413</c:v>
                </c:pt>
                <c:pt idx="854">
                  <c:v>3417</c:v>
                </c:pt>
                <c:pt idx="855">
                  <c:v>3421</c:v>
                </c:pt>
                <c:pt idx="856">
                  <c:v>3425</c:v>
                </c:pt>
                <c:pt idx="857">
                  <c:v>3429</c:v>
                </c:pt>
                <c:pt idx="858">
                  <c:v>3433</c:v>
                </c:pt>
                <c:pt idx="859">
                  <c:v>3437</c:v>
                </c:pt>
                <c:pt idx="860">
                  <c:v>3441</c:v>
                </c:pt>
                <c:pt idx="861">
                  <c:v>3445</c:v>
                </c:pt>
                <c:pt idx="862">
                  <c:v>3449</c:v>
                </c:pt>
                <c:pt idx="863">
                  <c:v>3453</c:v>
                </c:pt>
                <c:pt idx="864">
                  <c:v>3457</c:v>
                </c:pt>
                <c:pt idx="865">
                  <c:v>3461</c:v>
                </c:pt>
                <c:pt idx="866">
                  <c:v>3465</c:v>
                </c:pt>
                <c:pt idx="867">
                  <c:v>3469</c:v>
                </c:pt>
                <c:pt idx="868">
                  <c:v>3473</c:v>
                </c:pt>
                <c:pt idx="869">
                  <c:v>3477</c:v>
                </c:pt>
                <c:pt idx="870">
                  <c:v>3481</c:v>
                </c:pt>
                <c:pt idx="871">
                  <c:v>3485</c:v>
                </c:pt>
                <c:pt idx="872">
                  <c:v>3489</c:v>
                </c:pt>
                <c:pt idx="873">
                  <c:v>3493</c:v>
                </c:pt>
                <c:pt idx="874">
                  <c:v>3497</c:v>
                </c:pt>
                <c:pt idx="875">
                  <c:v>3501</c:v>
                </c:pt>
                <c:pt idx="876">
                  <c:v>3505</c:v>
                </c:pt>
                <c:pt idx="877">
                  <c:v>3509</c:v>
                </c:pt>
                <c:pt idx="878">
                  <c:v>3513</c:v>
                </c:pt>
                <c:pt idx="879">
                  <c:v>3517</c:v>
                </c:pt>
                <c:pt idx="880">
                  <c:v>3521</c:v>
                </c:pt>
                <c:pt idx="881">
                  <c:v>3525</c:v>
                </c:pt>
                <c:pt idx="882">
                  <c:v>3529</c:v>
                </c:pt>
                <c:pt idx="883">
                  <c:v>3533</c:v>
                </c:pt>
                <c:pt idx="884">
                  <c:v>3537</c:v>
                </c:pt>
                <c:pt idx="885">
                  <c:v>3541</c:v>
                </c:pt>
                <c:pt idx="886">
                  <c:v>3545</c:v>
                </c:pt>
                <c:pt idx="887">
                  <c:v>3549</c:v>
                </c:pt>
                <c:pt idx="888">
                  <c:v>3553</c:v>
                </c:pt>
                <c:pt idx="889">
                  <c:v>3557</c:v>
                </c:pt>
                <c:pt idx="890">
                  <c:v>3561</c:v>
                </c:pt>
                <c:pt idx="891">
                  <c:v>3565</c:v>
                </c:pt>
                <c:pt idx="892">
                  <c:v>3569</c:v>
                </c:pt>
                <c:pt idx="893">
                  <c:v>3573</c:v>
                </c:pt>
                <c:pt idx="894">
                  <c:v>3577</c:v>
                </c:pt>
                <c:pt idx="895">
                  <c:v>3581</c:v>
                </c:pt>
                <c:pt idx="896">
                  <c:v>3585</c:v>
                </c:pt>
                <c:pt idx="897">
                  <c:v>3589</c:v>
                </c:pt>
                <c:pt idx="898">
                  <c:v>3593</c:v>
                </c:pt>
                <c:pt idx="899">
                  <c:v>3597</c:v>
                </c:pt>
                <c:pt idx="900">
                  <c:v>3601</c:v>
                </c:pt>
                <c:pt idx="901">
                  <c:v>3605</c:v>
                </c:pt>
                <c:pt idx="902">
                  <c:v>3609</c:v>
                </c:pt>
                <c:pt idx="903">
                  <c:v>3613</c:v>
                </c:pt>
                <c:pt idx="904">
                  <c:v>3617</c:v>
                </c:pt>
                <c:pt idx="905">
                  <c:v>3621</c:v>
                </c:pt>
                <c:pt idx="906">
                  <c:v>3625</c:v>
                </c:pt>
                <c:pt idx="907">
                  <c:v>3629</c:v>
                </c:pt>
                <c:pt idx="908">
                  <c:v>3633</c:v>
                </c:pt>
                <c:pt idx="909">
                  <c:v>3637</c:v>
                </c:pt>
                <c:pt idx="910">
                  <c:v>3641</c:v>
                </c:pt>
                <c:pt idx="911">
                  <c:v>3645</c:v>
                </c:pt>
                <c:pt idx="912">
                  <c:v>3649</c:v>
                </c:pt>
                <c:pt idx="913">
                  <c:v>3653</c:v>
                </c:pt>
                <c:pt idx="914">
                  <c:v>3657</c:v>
                </c:pt>
                <c:pt idx="915">
                  <c:v>3661</c:v>
                </c:pt>
                <c:pt idx="916">
                  <c:v>3665</c:v>
                </c:pt>
                <c:pt idx="917">
                  <c:v>3669</c:v>
                </c:pt>
                <c:pt idx="918">
                  <c:v>3673</c:v>
                </c:pt>
                <c:pt idx="919">
                  <c:v>3677</c:v>
                </c:pt>
                <c:pt idx="920">
                  <c:v>3681</c:v>
                </c:pt>
                <c:pt idx="921">
                  <c:v>3685</c:v>
                </c:pt>
                <c:pt idx="922">
                  <c:v>3689</c:v>
                </c:pt>
                <c:pt idx="923">
                  <c:v>3693</c:v>
                </c:pt>
                <c:pt idx="924">
                  <c:v>3697</c:v>
                </c:pt>
                <c:pt idx="925">
                  <c:v>3701</c:v>
                </c:pt>
                <c:pt idx="926">
                  <c:v>3705</c:v>
                </c:pt>
                <c:pt idx="927">
                  <c:v>3709</c:v>
                </c:pt>
                <c:pt idx="928">
                  <c:v>3713</c:v>
                </c:pt>
                <c:pt idx="929">
                  <c:v>3717</c:v>
                </c:pt>
                <c:pt idx="930">
                  <c:v>3721</c:v>
                </c:pt>
                <c:pt idx="931">
                  <c:v>3725</c:v>
                </c:pt>
                <c:pt idx="932">
                  <c:v>3729</c:v>
                </c:pt>
                <c:pt idx="933">
                  <c:v>3733</c:v>
                </c:pt>
                <c:pt idx="934">
                  <c:v>3737</c:v>
                </c:pt>
                <c:pt idx="935">
                  <c:v>3741</c:v>
                </c:pt>
                <c:pt idx="936">
                  <c:v>3745</c:v>
                </c:pt>
                <c:pt idx="937">
                  <c:v>3749</c:v>
                </c:pt>
                <c:pt idx="938">
                  <c:v>3753</c:v>
                </c:pt>
                <c:pt idx="939">
                  <c:v>3757</c:v>
                </c:pt>
                <c:pt idx="940">
                  <c:v>3761</c:v>
                </c:pt>
                <c:pt idx="941">
                  <c:v>3765</c:v>
                </c:pt>
                <c:pt idx="942">
                  <c:v>3769</c:v>
                </c:pt>
                <c:pt idx="943">
                  <c:v>3773</c:v>
                </c:pt>
                <c:pt idx="944">
                  <c:v>3777</c:v>
                </c:pt>
                <c:pt idx="945">
                  <c:v>3781</c:v>
                </c:pt>
                <c:pt idx="946">
                  <c:v>3785</c:v>
                </c:pt>
                <c:pt idx="947">
                  <c:v>3789</c:v>
                </c:pt>
                <c:pt idx="948">
                  <c:v>3793</c:v>
                </c:pt>
                <c:pt idx="949">
                  <c:v>3797</c:v>
                </c:pt>
                <c:pt idx="950">
                  <c:v>3801</c:v>
                </c:pt>
                <c:pt idx="951">
                  <c:v>3805</c:v>
                </c:pt>
                <c:pt idx="952">
                  <c:v>3809</c:v>
                </c:pt>
                <c:pt idx="953">
                  <c:v>3813</c:v>
                </c:pt>
                <c:pt idx="954">
                  <c:v>3817</c:v>
                </c:pt>
                <c:pt idx="955">
                  <c:v>3821</c:v>
                </c:pt>
                <c:pt idx="956">
                  <c:v>3825</c:v>
                </c:pt>
                <c:pt idx="957">
                  <c:v>3829</c:v>
                </c:pt>
                <c:pt idx="958">
                  <c:v>3833</c:v>
                </c:pt>
                <c:pt idx="959">
                  <c:v>3837</c:v>
                </c:pt>
                <c:pt idx="960">
                  <c:v>3841</c:v>
                </c:pt>
                <c:pt idx="961">
                  <c:v>3845</c:v>
                </c:pt>
                <c:pt idx="962">
                  <c:v>3849</c:v>
                </c:pt>
                <c:pt idx="963">
                  <c:v>3853</c:v>
                </c:pt>
                <c:pt idx="964">
                  <c:v>3857</c:v>
                </c:pt>
                <c:pt idx="965">
                  <c:v>3861</c:v>
                </c:pt>
                <c:pt idx="966">
                  <c:v>3865</c:v>
                </c:pt>
                <c:pt idx="967">
                  <c:v>3869</c:v>
                </c:pt>
                <c:pt idx="968">
                  <c:v>3873</c:v>
                </c:pt>
                <c:pt idx="969">
                  <c:v>3877</c:v>
                </c:pt>
                <c:pt idx="970">
                  <c:v>3881</c:v>
                </c:pt>
                <c:pt idx="971">
                  <c:v>3885</c:v>
                </c:pt>
                <c:pt idx="972">
                  <c:v>3889</c:v>
                </c:pt>
                <c:pt idx="973">
                  <c:v>3893</c:v>
                </c:pt>
                <c:pt idx="974">
                  <c:v>3897</c:v>
                </c:pt>
                <c:pt idx="975">
                  <c:v>3901</c:v>
                </c:pt>
                <c:pt idx="976">
                  <c:v>3905</c:v>
                </c:pt>
                <c:pt idx="977">
                  <c:v>3909</c:v>
                </c:pt>
                <c:pt idx="978">
                  <c:v>3913</c:v>
                </c:pt>
                <c:pt idx="979">
                  <c:v>3917</c:v>
                </c:pt>
                <c:pt idx="980">
                  <c:v>3921</c:v>
                </c:pt>
                <c:pt idx="981">
                  <c:v>3925</c:v>
                </c:pt>
                <c:pt idx="982">
                  <c:v>3929</c:v>
                </c:pt>
                <c:pt idx="983">
                  <c:v>3933</c:v>
                </c:pt>
                <c:pt idx="984">
                  <c:v>3937</c:v>
                </c:pt>
                <c:pt idx="985">
                  <c:v>3941</c:v>
                </c:pt>
                <c:pt idx="986">
                  <c:v>3945</c:v>
                </c:pt>
                <c:pt idx="987">
                  <c:v>3949</c:v>
                </c:pt>
                <c:pt idx="988">
                  <c:v>3953</c:v>
                </c:pt>
                <c:pt idx="989">
                  <c:v>3957</c:v>
                </c:pt>
                <c:pt idx="990">
                  <c:v>3961</c:v>
                </c:pt>
                <c:pt idx="991">
                  <c:v>3965</c:v>
                </c:pt>
                <c:pt idx="992">
                  <c:v>3969</c:v>
                </c:pt>
                <c:pt idx="993">
                  <c:v>3973</c:v>
                </c:pt>
                <c:pt idx="994">
                  <c:v>3977</c:v>
                </c:pt>
                <c:pt idx="995">
                  <c:v>3981</c:v>
                </c:pt>
                <c:pt idx="996">
                  <c:v>3985</c:v>
                </c:pt>
                <c:pt idx="997">
                  <c:v>3989</c:v>
                </c:pt>
                <c:pt idx="998">
                  <c:v>3993</c:v>
                </c:pt>
                <c:pt idx="999">
                  <c:v>3997</c:v>
                </c:pt>
                <c:pt idx="1000">
                  <c:v>4001</c:v>
                </c:pt>
                <c:pt idx="1001">
                  <c:v>4005</c:v>
                </c:pt>
                <c:pt idx="1002">
                  <c:v>4009</c:v>
                </c:pt>
                <c:pt idx="1003">
                  <c:v>4013</c:v>
                </c:pt>
                <c:pt idx="1004">
                  <c:v>4017</c:v>
                </c:pt>
                <c:pt idx="1005">
                  <c:v>4021</c:v>
                </c:pt>
                <c:pt idx="1006">
                  <c:v>4025</c:v>
                </c:pt>
                <c:pt idx="1007">
                  <c:v>4029</c:v>
                </c:pt>
                <c:pt idx="1008">
                  <c:v>4033</c:v>
                </c:pt>
                <c:pt idx="1009">
                  <c:v>4037</c:v>
                </c:pt>
                <c:pt idx="1010">
                  <c:v>4041</c:v>
                </c:pt>
                <c:pt idx="1011">
                  <c:v>4045</c:v>
                </c:pt>
                <c:pt idx="1012">
                  <c:v>4049</c:v>
                </c:pt>
                <c:pt idx="1013">
                  <c:v>4053</c:v>
                </c:pt>
                <c:pt idx="1014">
                  <c:v>4057</c:v>
                </c:pt>
                <c:pt idx="1015">
                  <c:v>4061</c:v>
                </c:pt>
                <c:pt idx="1016">
                  <c:v>4065</c:v>
                </c:pt>
                <c:pt idx="1017">
                  <c:v>4069</c:v>
                </c:pt>
                <c:pt idx="1018">
                  <c:v>4073</c:v>
                </c:pt>
                <c:pt idx="1019">
                  <c:v>4077</c:v>
                </c:pt>
                <c:pt idx="1020">
                  <c:v>4081</c:v>
                </c:pt>
                <c:pt idx="1021">
                  <c:v>4085</c:v>
                </c:pt>
                <c:pt idx="1022">
                  <c:v>4089</c:v>
                </c:pt>
                <c:pt idx="1023">
                  <c:v>4093</c:v>
                </c:pt>
                <c:pt idx="1024">
                  <c:v>4097</c:v>
                </c:pt>
                <c:pt idx="1025">
                  <c:v>4101</c:v>
                </c:pt>
                <c:pt idx="1026">
                  <c:v>4105</c:v>
                </c:pt>
                <c:pt idx="1027">
                  <c:v>4109</c:v>
                </c:pt>
                <c:pt idx="1028">
                  <c:v>4113</c:v>
                </c:pt>
                <c:pt idx="1029">
                  <c:v>4117</c:v>
                </c:pt>
                <c:pt idx="1030">
                  <c:v>4121</c:v>
                </c:pt>
                <c:pt idx="1031">
                  <c:v>4125</c:v>
                </c:pt>
                <c:pt idx="1032">
                  <c:v>4129</c:v>
                </c:pt>
                <c:pt idx="1033">
                  <c:v>4133</c:v>
                </c:pt>
                <c:pt idx="1034">
                  <c:v>4137</c:v>
                </c:pt>
                <c:pt idx="1035">
                  <c:v>4141</c:v>
                </c:pt>
                <c:pt idx="1036">
                  <c:v>4145</c:v>
                </c:pt>
                <c:pt idx="1037">
                  <c:v>4149</c:v>
                </c:pt>
                <c:pt idx="1038">
                  <c:v>4153</c:v>
                </c:pt>
                <c:pt idx="1039">
                  <c:v>4157</c:v>
                </c:pt>
                <c:pt idx="1040">
                  <c:v>4161</c:v>
                </c:pt>
                <c:pt idx="1041">
                  <c:v>4165</c:v>
                </c:pt>
                <c:pt idx="1042">
                  <c:v>4169</c:v>
                </c:pt>
                <c:pt idx="1043">
                  <c:v>4173</c:v>
                </c:pt>
                <c:pt idx="1044">
                  <c:v>4177</c:v>
                </c:pt>
                <c:pt idx="1045">
                  <c:v>4181</c:v>
                </c:pt>
                <c:pt idx="1046">
                  <c:v>4185</c:v>
                </c:pt>
                <c:pt idx="1047">
                  <c:v>4189</c:v>
                </c:pt>
                <c:pt idx="1048">
                  <c:v>4193</c:v>
                </c:pt>
                <c:pt idx="1049">
                  <c:v>4197</c:v>
                </c:pt>
                <c:pt idx="1050">
                  <c:v>4201</c:v>
                </c:pt>
                <c:pt idx="1051">
                  <c:v>4205</c:v>
                </c:pt>
                <c:pt idx="1052">
                  <c:v>4209</c:v>
                </c:pt>
                <c:pt idx="1053">
                  <c:v>4213</c:v>
                </c:pt>
                <c:pt idx="1054">
                  <c:v>4217</c:v>
                </c:pt>
                <c:pt idx="1055">
                  <c:v>4221</c:v>
                </c:pt>
                <c:pt idx="1056">
                  <c:v>4225</c:v>
                </c:pt>
                <c:pt idx="1057">
                  <c:v>4229</c:v>
                </c:pt>
                <c:pt idx="1058">
                  <c:v>4233</c:v>
                </c:pt>
                <c:pt idx="1059">
                  <c:v>4237</c:v>
                </c:pt>
                <c:pt idx="1060">
                  <c:v>4241</c:v>
                </c:pt>
                <c:pt idx="1061">
                  <c:v>4245</c:v>
                </c:pt>
                <c:pt idx="1062">
                  <c:v>4249</c:v>
                </c:pt>
                <c:pt idx="1063">
                  <c:v>4253</c:v>
                </c:pt>
                <c:pt idx="1064">
                  <c:v>4257</c:v>
                </c:pt>
                <c:pt idx="1065">
                  <c:v>4261</c:v>
                </c:pt>
                <c:pt idx="1066">
                  <c:v>4265</c:v>
                </c:pt>
                <c:pt idx="1067">
                  <c:v>4269</c:v>
                </c:pt>
                <c:pt idx="1068">
                  <c:v>4273</c:v>
                </c:pt>
                <c:pt idx="1069">
                  <c:v>4277</c:v>
                </c:pt>
                <c:pt idx="1070">
                  <c:v>4281</c:v>
                </c:pt>
                <c:pt idx="1071">
                  <c:v>4285</c:v>
                </c:pt>
                <c:pt idx="1072">
                  <c:v>4289</c:v>
                </c:pt>
                <c:pt idx="1073">
                  <c:v>4293</c:v>
                </c:pt>
                <c:pt idx="1074">
                  <c:v>4297</c:v>
                </c:pt>
                <c:pt idx="1075">
                  <c:v>4301</c:v>
                </c:pt>
                <c:pt idx="1076">
                  <c:v>4305</c:v>
                </c:pt>
                <c:pt idx="1077">
                  <c:v>4309</c:v>
                </c:pt>
                <c:pt idx="1078">
                  <c:v>4313</c:v>
                </c:pt>
                <c:pt idx="1079">
                  <c:v>4317</c:v>
                </c:pt>
                <c:pt idx="1080">
                  <c:v>4321</c:v>
                </c:pt>
                <c:pt idx="1081">
                  <c:v>4325</c:v>
                </c:pt>
                <c:pt idx="1082">
                  <c:v>4329</c:v>
                </c:pt>
                <c:pt idx="1083">
                  <c:v>4333</c:v>
                </c:pt>
                <c:pt idx="1084">
                  <c:v>4337</c:v>
                </c:pt>
                <c:pt idx="1085">
                  <c:v>4341</c:v>
                </c:pt>
                <c:pt idx="1086">
                  <c:v>4345</c:v>
                </c:pt>
                <c:pt idx="1087">
                  <c:v>4349</c:v>
                </c:pt>
                <c:pt idx="1088">
                  <c:v>4353</c:v>
                </c:pt>
                <c:pt idx="1089">
                  <c:v>4357</c:v>
                </c:pt>
                <c:pt idx="1090">
                  <c:v>4361</c:v>
                </c:pt>
                <c:pt idx="1091">
                  <c:v>4365</c:v>
                </c:pt>
                <c:pt idx="1092">
                  <c:v>4369</c:v>
                </c:pt>
                <c:pt idx="1093">
                  <c:v>4373</c:v>
                </c:pt>
                <c:pt idx="1094">
                  <c:v>4377</c:v>
                </c:pt>
                <c:pt idx="1095">
                  <c:v>4381</c:v>
                </c:pt>
                <c:pt idx="1096">
                  <c:v>4385</c:v>
                </c:pt>
                <c:pt idx="1097">
                  <c:v>4389</c:v>
                </c:pt>
                <c:pt idx="1098">
                  <c:v>4393</c:v>
                </c:pt>
                <c:pt idx="1099">
                  <c:v>4397</c:v>
                </c:pt>
                <c:pt idx="1100">
                  <c:v>4401</c:v>
                </c:pt>
                <c:pt idx="1101">
                  <c:v>4405</c:v>
                </c:pt>
                <c:pt idx="1102">
                  <c:v>4409</c:v>
                </c:pt>
                <c:pt idx="1103">
                  <c:v>4413</c:v>
                </c:pt>
                <c:pt idx="1104">
                  <c:v>4417</c:v>
                </c:pt>
                <c:pt idx="1105">
                  <c:v>4421</c:v>
                </c:pt>
                <c:pt idx="1106">
                  <c:v>4425</c:v>
                </c:pt>
                <c:pt idx="1107">
                  <c:v>4429</c:v>
                </c:pt>
                <c:pt idx="1108">
                  <c:v>4433</c:v>
                </c:pt>
                <c:pt idx="1109">
                  <c:v>4437</c:v>
                </c:pt>
                <c:pt idx="1110">
                  <c:v>4441</c:v>
                </c:pt>
                <c:pt idx="1111">
                  <c:v>4445</c:v>
                </c:pt>
                <c:pt idx="1112">
                  <c:v>4449</c:v>
                </c:pt>
                <c:pt idx="1113">
                  <c:v>4453</c:v>
                </c:pt>
                <c:pt idx="1114">
                  <c:v>4457</c:v>
                </c:pt>
                <c:pt idx="1115">
                  <c:v>4461</c:v>
                </c:pt>
                <c:pt idx="1116">
                  <c:v>4465</c:v>
                </c:pt>
                <c:pt idx="1117">
                  <c:v>4469</c:v>
                </c:pt>
                <c:pt idx="1118">
                  <c:v>4473</c:v>
                </c:pt>
                <c:pt idx="1119">
                  <c:v>4477</c:v>
                </c:pt>
                <c:pt idx="1120">
                  <c:v>4481</c:v>
                </c:pt>
                <c:pt idx="1121">
                  <c:v>4485</c:v>
                </c:pt>
                <c:pt idx="1122">
                  <c:v>4489</c:v>
                </c:pt>
                <c:pt idx="1123">
                  <c:v>4493</c:v>
                </c:pt>
                <c:pt idx="1124">
                  <c:v>4497</c:v>
                </c:pt>
                <c:pt idx="1125">
                  <c:v>4501</c:v>
                </c:pt>
                <c:pt idx="1126">
                  <c:v>4505</c:v>
                </c:pt>
                <c:pt idx="1127">
                  <c:v>4509</c:v>
                </c:pt>
                <c:pt idx="1128">
                  <c:v>4513</c:v>
                </c:pt>
                <c:pt idx="1129">
                  <c:v>4517</c:v>
                </c:pt>
                <c:pt idx="1130">
                  <c:v>4521</c:v>
                </c:pt>
                <c:pt idx="1131">
                  <c:v>4525</c:v>
                </c:pt>
                <c:pt idx="1132">
                  <c:v>4529</c:v>
                </c:pt>
                <c:pt idx="1133">
                  <c:v>4533</c:v>
                </c:pt>
                <c:pt idx="1134">
                  <c:v>4537</c:v>
                </c:pt>
                <c:pt idx="1135">
                  <c:v>4541</c:v>
                </c:pt>
                <c:pt idx="1136">
                  <c:v>4545</c:v>
                </c:pt>
                <c:pt idx="1137">
                  <c:v>4549</c:v>
                </c:pt>
                <c:pt idx="1138">
                  <c:v>4553</c:v>
                </c:pt>
                <c:pt idx="1139">
                  <c:v>4557</c:v>
                </c:pt>
                <c:pt idx="1140">
                  <c:v>4561</c:v>
                </c:pt>
                <c:pt idx="1141">
                  <c:v>4565</c:v>
                </c:pt>
                <c:pt idx="1142">
                  <c:v>4569</c:v>
                </c:pt>
                <c:pt idx="1143">
                  <c:v>4573</c:v>
                </c:pt>
                <c:pt idx="1144">
                  <c:v>4577</c:v>
                </c:pt>
                <c:pt idx="1145">
                  <c:v>4581</c:v>
                </c:pt>
                <c:pt idx="1146">
                  <c:v>4585</c:v>
                </c:pt>
                <c:pt idx="1147">
                  <c:v>4589</c:v>
                </c:pt>
                <c:pt idx="1148">
                  <c:v>4593</c:v>
                </c:pt>
                <c:pt idx="1149">
                  <c:v>4597</c:v>
                </c:pt>
                <c:pt idx="1150">
                  <c:v>4601</c:v>
                </c:pt>
                <c:pt idx="1151">
                  <c:v>4605</c:v>
                </c:pt>
                <c:pt idx="1152">
                  <c:v>4609</c:v>
                </c:pt>
                <c:pt idx="1153">
                  <c:v>4613</c:v>
                </c:pt>
                <c:pt idx="1154">
                  <c:v>4617</c:v>
                </c:pt>
                <c:pt idx="1155">
                  <c:v>4621</c:v>
                </c:pt>
                <c:pt idx="1156">
                  <c:v>4625</c:v>
                </c:pt>
                <c:pt idx="1157">
                  <c:v>4629</c:v>
                </c:pt>
                <c:pt idx="1158">
                  <c:v>4633</c:v>
                </c:pt>
                <c:pt idx="1159">
                  <c:v>4637</c:v>
                </c:pt>
                <c:pt idx="1160">
                  <c:v>4641</c:v>
                </c:pt>
                <c:pt idx="1161">
                  <c:v>4645</c:v>
                </c:pt>
                <c:pt idx="1162">
                  <c:v>4649</c:v>
                </c:pt>
                <c:pt idx="1163">
                  <c:v>4653</c:v>
                </c:pt>
                <c:pt idx="1164">
                  <c:v>4657</c:v>
                </c:pt>
                <c:pt idx="1165">
                  <c:v>4661</c:v>
                </c:pt>
                <c:pt idx="1166">
                  <c:v>4665</c:v>
                </c:pt>
                <c:pt idx="1167">
                  <c:v>4669</c:v>
                </c:pt>
                <c:pt idx="1168">
                  <c:v>4673</c:v>
                </c:pt>
                <c:pt idx="1169">
                  <c:v>4677</c:v>
                </c:pt>
                <c:pt idx="1170">
                  <c:v>4681</c:v>
                </c:pt>
                <c:pt idx="1171">
                  <c:v>4685</c:v>
                </c:pt>
                <c:pt idx="1172">
                  <c:v>4689</c:v>
                </c:pt>
                <c:pt idx="1173">
                  <c:v>4693</c:v>
                </c:pt>
                <c:pt idx="1174">
                  <c:v>4697</c:v>
                </c:pt>
                <c:pt idx="1175">
                  <c:v>4701</c:v>
                </c:pt>
                <c:pt idx="1176">
                  <c:v>4705</c:v>
                </c:pt>
                <c:pt idx="1177">
                  <c:v>4709</c:v>
                </c:pt>
                <c:pt idx="1178">
                  <c:v>4713</c:v>
                </c:pt>
                <c:pt idx="1179">
                  <c:v>4717</c:v>
                </c:pt>
                <c:pt idx="1180">
                  <c:v>4721</c:v>
                </c:pt>
                <c:pt idx="1181">
                  <c:v>4725</c:v>
                </c:pt>
                <c:pt idx="1182">
                  <c:v>4729</c:v>
                </c:pt>
                <c:pt idx="1183">
                  <c:v>4733</c:v>
                </c:pt>
                <c:pt idx="1184">
                  <c:v>4737</c:v>
                </c:pt>
                <c:pt idx="1185">
                  <c:v>4741</c:v>
                </c:pt>
                <c:pt idx="1186">
                  <c:v>4745</c:v>
                </c:pt>
                <c:pt idx="1187">
                  <c:v>4749</c:v>
                </c:pt>
                <c:pt idx="1188">
                  <c:v>4753</c:v>
                </c:pt>
                <c:pt idx="1189">
                  <c:v>4757</c:v>
                </c:pt>
                <c:pt idx="1190">
                  <c:v>4761</c:v>
                </c:pt>
                <c:pt idx="1191">
                  <c:v>4765</c:v>
                </c:pt>
                <c:pt idx="1192">
                  <c:v>4769</c:v>
                </c:pt>
                <c:pt idx="1193">
                  <c:v>4773</c:v>
                </c:pt>
                <c:pt idx="1194">
                  <c:v>4777</c:v>
                </c:pt>
                <c:pt idx="1195">
                  <c:v>4781</c:v>
                </c:pt>
                <c:pt idx="1196">
                  <c:v>4785</c:v>
                </c:pt>
                <c:pt idx="1197">
                  <c:v>4789</c:v>
                </c:pt>
                <c:pt idx="1198">
                  <c:v>4793</c:v>
                </c:pt>
                <c:pt idx="1199">
                  <c:v>4797</c:v>
                </c:pt>
                <c:pt idx="1200">
                  <c:v>4801</c:v>
                </c:pt>
                <c:pt idx="1201">
                  <c:v>4805</c:v>
                </c:pt>
                <c:pt idx="1202">
                  <c:v>4809</c:v>
                </c:pt>
                <c:pt idx="1203">
                  <c:v>4813</c:v>
                </c:pt>
                <c:pt idx="1204">
                  <c:v>4817</c:v>
                </c:pt>
                <c:pt idx="1205">
                  <c:v>4821</c:v>
                </c:pt>
                <c:pt idx="1206">
                  <c:v>4825</c:v>
                </c:pt>
                <c:pt idx="1207">
                  <c:v>4829</c:v>
                </c:pt>
                <c:pt idx="1208">
                  <c:v>4833</c:v>
                </c:pt>
                <c:pt idx="1209">
                  <c:v>4837</c:v>
                </c:pt>
                <c:pt idx="1210">
                  <c:v>4841</c:v>
                </c:pt>
                <c:pt idx="1211">
                  <c:v>4845</c:v>
                </c:pt>
                <c:pt idx="1212">
                  <c:v>4849</c:v>
                </c:pt>
                <c:pt idx="1213">
                  <c:v>4853</c:v>
                </c:pt>
                <c:pt idx="1214">
                  <c:v>4857</c:v>
                </c:pt>
                <c:pt idx="1215">
                  <c:v>4861</c:v>
                </c:pt>
                <c:pt idx="1216">
                  <c:v>4865</c:v>
                </c:pt>
                <c:pt idx="1217">
                  <c:v>4869</c:v>
                </c:pt>
                <c:pt idx="1218">
                  <c:v>4873</c:v>
                </c:pt>
                <c:pt idx="1219">
                  <c:v>4877</c:v>
                </c:pt>
                <c:pt idx="1220">
                  <c:v>4881</c:v>
                </c:pt>
                <c:pt idx="1221">
                  <c:v>4885</c:v>
                </c:pt>
                <c:pt idx="1222">
                  <c:v>4889</c:v>
                </c:pt>
                <c:pt idx="1223">
                  <c:v>4893</c:v>
                </c:pt>
                <c:pt idx="1224">
                  <c:v>4897</c:v>
                </c:pt>
                <c:pt idx="1225">
                  <c:v>4901</c:v>
                </c:pt>
                <c:pt idx="1226">
                  <c:v>4905</c:v>
                </c:pt>
                <c:pt idx="1227">
                  <c:v>4909</c:v>
                </c:pt>
                <c:pt idx="1228">
                  <c:v>4913</c:v>
                </c:pt>
                <c:pt idx="1229">
                  <c:v>4917</c:v>
                </c:pt>
                <c:pt idx="1230">
                  <c:v>4921</c:v>
                </c:pt>
                <c:pt idx="1231">
                  <c:v>4925</c:v>
                </c:pt>
                <c:pt idx="1232">
                  <c:v>4929</c:v>
                </c:pt>
                <c:pt idx="1233">
                  <c:v>4933</c:v>
                </c:pt>
                <c:pt idx="1234">
                  <c:v>4937</c:v>
                </c:pt>
                <c:pt idx="1235">
                  <c:v>4941</c:v>
                </c:pt>
                <c:pt idx="1236">
                  <c:v>4945</c:v>
                </c:pt>
                <c:pt idx="1237">
                  <c:v>4949</c:v>
                </c:pt>
                <c:pt idx="1238">
                  <c:v>4953</c:v>
                </c:pt>
                <c:pt idx="1239">
                  <c:v>4957</c:v>
                </c:pt>
                <c:pt idx="1240">
                  <c:v>4961</c:v>
                </c:pt>
                <c:pt idx="1241">
                  <c:v>4965</c:v>
                </c:pt>
                <c:pt idx="1242">
                  <c:v>4969</c:v>
                </c:pt>
                <c:pt idx="1243">
                  <c:v>4973</c:v>
                </c:pt>
                <c:pt idx="1244">
                  <c:v>4977</c:v>
                </c:pt>
                <c:pt idx="1245">
                  <c:v>4981</c:v>
                </c:pt>
                <c:pt idx="1246">
                  <c:v>4985</c:v>
                </c:pt>
                <c:pt idx="1247">
                  <c:v>4989</c:v>
                </c:pt>
                <c:pt idx="1248">
                  <c:v>4993</c:v>
                </c:pt>
                <c:pt idx="1249">
                  <c:v>4997</c:v>
                </c:pt>
                <c:pt idx="1250">
                  <c:v>5001</c:v>
                </c:pt>
                <c:pt idx="1251">
                  <c:v>5005</c:v>
                </c:pt>
                <c:pt idx="1252">
                  <c:v>5009</c:v>
                </c:pt>
                <c:pt idx="1253">
                  <c:v>5013</c:v>
                </c:pt>
                <c:pt idx="1254">
                  <c:v>5017</c:v>
                </c:pt>
                <c:pt idx="1255">
                  <c:v>5021</c:v>
                </c:pt>
                <c:pt idx="1256">
                  <c:v>5025</c:v>
                </c:pt>
                <c:pt idx="1257">
                  <c:v>5029</c:v>
                </c:pt>
                <c:pt idx="1258">
                  <c:v>5033</c:v>
                </c:pt>
                <c:pt idx="1259">
                  <c:v>5037</c:v>
                </c:pt>
                <c:pt idx="1260">
                  <c:v>5041</c:v>
                </c:pt>
                <c:pt idx="1261">
                  <c:v>5045</c:v>
                </c:pt>
                <c:pt idx="1262">
                  <c:v>5049</c:v>
                </c:pt>
                <c:pt idx="1263">
                  <c:v>5053</c:v>
                </c:pt>
                <c:pt idx="1264">
                  <c:v>5057</c:v>
                </c:pt>
                <c:pt idx="1265">
                  <c:v>5061</c:v>
                </c:pt>
                <c:pt idx="1266">
                  <c:v>5065</c:v>
                </c:pt>
                <c:pt idx="1267">
                  <c:v>5069</c:v>
                </c:pt>
                <c:pt idx="1268">
                  <c:v>5073</c:v>
                </c:pt>
                <c:pt idx="1269">
                  <c:v>5077</c:v>
                </c:pt>
                <c:pt idx="1270">
                  <c:v>5081</c:v>
                </c:pt>
                <c:pt idx="1271">
                  <c:v>5085</c:v>
                </c:pt>
                <c:pt idx="1272">
                  <c:v>5089</c:v>
                </c:pt>
                <c:pt idx="1273">
                  <c:v>5093</c:v>
                </c:pt>
                <c:pt idx="1274">
                  <c:v>5097</c:v>
                </c:pt>
                <c:pt idx="1275">
                  <c:v>5101</c:v>
                </c:pt>
                <c:pt idx="1276">
                  <c:v>5105</c:v>
                </c:pt>
                <c:pt idx="1277">
                  <c:v>5109</c:v>
                </c:pt>
                <c:pt idx="1278">
                  <c:v>5113</c:v>
                </c:pt>
                <c:pt idx="1279">
                  <c:v>5117</c:v>
                </c:pt>
                <c:pt idx="1280">
                  <c:v>5121</c:v>
                </c:pt>
                <c:pt idx="1281">
                  <c:v>5125</c:v>
                </c:pt>
                <c:pt idx="1282">
                  <c:v>5129</c:v>
                </c:pt>
                <c:pt idx="1283">
                  <c:v>5133</c:v>
                </c:pt>
                <c:pt idx="1284">
                  <c:v>5137</c:v>
                </c:pt>
                <c:pt idx="1285">
                  <c:v>5141</c:v>
                </c:pt>
                <c:pt idx="1286">
                  <c:v>5145</c:v>
                </c:pt>
                <c:pt idx="1287">
                  <c:v>5149</c:v>
                </c:pt>
                <c:pt idx="1288">
                  <c:v>5153</c:v>
                </c:pt>
                <c:pt idx="1289">
                  <c:v>5157</c:v>
                </c:pt>
                <c:pt idx="1290">
                  <c:v>5161</c:v>
                </c:pt>
                <c:pt idx="1291">
                  <c:v>5165</c:v>
                </c:pt>
                <c:pt idx="1292">
                  <c:v>5169</c:v>
                </c:pt>
                <c:pt idx="1293">
                  <c:v>5173</c:v>
                </c:pt>
                <c:pt idx="1294">
                  <c:v>5177</c:v>
                </c:pt>
                <c:pt idx="1295">
                  <c:v>5181</c:v>
                </c:pt>
                <c:pt idx="1296">
                  <c:v>5185</c:v>
                </c:pt>
                <c:pt idx="1297">
                  <c:v>5189</c:v>
                </c:pt>
                <c:pt idx="1298">
                  <c:v>5193</c:v>
                </c:pt>
                <c:pt idx="1299">
                  <c:v>5197</c:v>
                </c:pt>
                <c:pt idx="1300">
                  <c:v>5201</c:v>
                </c:pt>
                <c:pt idx="1301">
                  <c:v>5205</c:v>
                </c:pt>
                <c:pt idx="1302">
                  <c:v>5209</c:v>
                </c:pt>
                <c:pt idx="1303">
                  <c:v>5213</c:v>
                </c:pt>
                <c:pt idx="1304">
                  <c:v>5217</c:v>
                </c:pt>
                <c:pt idx="1305">
                  <c:v>5221</c:v>
                </c:pt>
                <c:pt idx="1306">
                  <c:v>5225</c:v>
                </c:pt>
                <c:pt idx="1307">
                  <c:v>5229</c:v>
                </c:pt>
                <c:pt idx="1308">
                  <c:v>5233</c:v>
                </c:pt>
                <c:pt idx="1309">
                  <c:v>5237</c:v>
                </c:pt>
                <c:pt idx="1310">
                  <c:v>5241</c:v>
                </c:pt>
                <c:pt idx="1311">
                  <c:v>5245</c:v>
                </c:pt>
                <c:pt idx="1312">
                  <c:v>5249</c:v>
                </c:pt>
                <c:pt idx="1313">
                  <c:v>5253</c:v>
                </c:pt>
                <c:pt idx="1314">
                  <c:v>5257</c:v>
                </c:pt>
                <c:pt idx="1315">
                  <c:v>5261</c:v>
                </c:pt>
                <c:pt idx="1316">
                  <c:v>5265</c:v>
                </c:pt>
                <c:pt idx="1317">
                  <c:v>5269</c:v>
                </c:pt>
                <c:pt idx="1318">
                  <c:v>5273</c:v>
                </c:pt>
                <c:pt idx="1319">
                  <c:v>5277</c:v>
                </c:pt>
                <c:pt idx="1320">
                  <c:v>5281</c:v>
                </c:pt>
                <c:pt idx="1321">
                  <c:v>5285</c:v>
                </c:pt>
                <c:pt idx="1322">
                  <c:v>5289</c:v>
                </c:pt>
                <c:pt idx="1323">
                  <c:v>5293</c:v>
                </c:pt>
                <c:pt idx="1324">
                  <c:v>5297</c:v>
                </c:pt>
                <c:pt idx="1325">
                  <c:v>5301</c:v>
                </c:pt>
                <c:pt idx="1326">
                  <c:v>5305</c:v>
                </c:pt>
                <c:pt idx="1327">
                  <c:v>5309</c:v>
                </c:pt>
                <c:pt idx="1328">
                  <c:v>5313</c:v>
                </c:pt>
                <c:pt idx="1329">
                  <c:v>5317</c:v>
                </c:pt>
                <c:pt idx="1330">
                  <c:v>5321</c:v>
                </c:pt>
                <c:pt idx="1331">
                  <c:v>5325</c:v>
                </c:pt>
                <c:pt idx="1332">
                  <c:v>5329</c:v>
                </c:pt>
                <c:pt idx="1333">
                  <c:v>5333</c:v>
                </c:pt>
                <c:pt idx="1334">
                  <c:v>5337</c:v>
                </c:pt>
                <c:pt idx="1335">
                  <c:v>5341</c:v>
                </c:pt>
                <c:pt idx="1336">
                  <c:v>5345</c:v>
                </c:pt>
                <c:pt idx="1337">
                  <c:v>5349</c:v>
                </c:pt>
                <c:pt idx="1338">
                  <c:v>5353</c:v>
                </c:pt>
                <c:pt idx="1339">
                  <c:v>5357</c:v>
                </c:pt>
                <c:pt idx="1340">
                  <c:v>5361</c:v>
                </c:pt>
                <c:pt idx="1341">
                  <c:v>5365</c:v>
                </c:pt>
                <c:pt idx="1342">
                  <c:v>5369</c:v>
                </c:pt>
                <c:pt idx="1343">
                  <c:v>5373</c:v>
                </c:pt>
                <c:pt idx="1344">
                  <c:v>5377</c:v>
                </c:pt>
                <c:pt idx="1345">
                  <c:v>5381</c:v>
                </c:pt>
                <c:pt idx="1346">
                  <c:v>5385</c:v>
                </c:pt>
                <c:pt idx="1347">
                  <c:v>5389</c:v>
                </c:pt>
                <c:pt idx="1348">
                  <c:v>5393</c:v>
                </c:pt>
                <c:pt idx="1349">
                  <c:v>5397</c:v>
                </c:pt>
                <c:pt idx="1350">
                  <c:v>5401</c:v>
                </c:pt>
                <c:pt idx="1351">
                  <c:v>5405</c:v>
                </c:pt>
                <c:pt idx="1352">
                  <c:v>5409</c:v>
                </c:pt>
                <c:pt idx="1353">
                  <c:v>5413</c:v>
                </c:pt>
                <c:pt idx="1354">
                  <c:v>5417</c:v>
                </c:pt>
                <c:pt idx="1355">
                  <c:v>5421</c:v>
                </c:pt>
                <c:pt idx="1356">
                  <c:v>5425</c:v>
                </c:pt>
                <c:pt idx="1357">
                  <c:v>5429</c:v>
                </c:pt>
                <c:pt idx="1358">
                  <c:v>5433</c:v>
                </c:pt>
                <c:pt idx="1359">
                  <c:v>5437</c:v>
                </c:pt>
                <c:pt idx="1360">
                  <c:v>5441</c:v>
                </c:pt>
                <c:pt idx="1361">
                  <c:v>5445</c:v>
                </c:pt>
                <c:pt idx="1362">
                  <c:v>5449</c:v>
                </c:pt>
                <c:pt idx="1363">
                  <c:v>5453</c:v>
                </c:pt>
                <c:pt idx="1364">
                  <c:v>5457</c:v>
                </c:pt>
                <c:pt idx="1365">
                  <c:v>5461</c:v>
                </c:pt>
                <c:pt idx="1366">
                  <c:v>5465</c:v>
                </c:pt>
                <c:pt idx="1367">
                  <c:v>5469</c:v>
                </c:pt>
                <c:pt idx="1368">
                  <c:v>5473</c:v>
                </c:pt>
                <c:pt idx="1369">
                  <c:v>5477</c:v>
                </c:pt>
                <c:pt idx="1370">
                  <c:v>5481</c:v>
                </c:pt>
                <c:pt idx="1371">
                  <c:v>5485</c:v>
                </c:pt>
                <c:pt idx="1372">
                  <c:v>5489</c:v>
                </c:pt>
                <c:pt idx="1373">
                  <c:v>5493</c:v>
                </c:pt>
                <c:pt idx="1374">
                  <c:v>5497</c:v>
                </c:pt>
                <c:pt idx="1375">
                  <c:v>5501</c:v>
                </c:pt>
                <c:pt idx="1376">
                  <c:v>5505</c:v>
                </c:pt>
                <c:pt idx="1377">
                  <c:v>5509</c:v>
                </c:pt>
                <c:pt idx="1378">
                  <c:v>5513</c:v>
                </c:pt>
                <c:pt idx="1379">
                  <c:v>5517</c:v>
                </c:pt>
                <c:pt idx="1380">
                  <c:v>5521</c:v>
                </c:pt>
                <c:pt idx="1381">
                  <c:v>5525</c:v>
                </c:pt>
                <c:pt idx="1382">
                  <c:v>5529</c:v>
                </c:pt>
                <c:pt idx="1383">
                  <c:v>5533</c:v>
                </c:pt>
                <c:pt idx="1384">
                  <c:v>5537</c:v>
                </c:pt>
                <c:pt idx="1385">
                  <c:v>5541</c:v>
                </c:pt>
                <c:pt idx="1386">
                  <c:v>5545</c:v>
                </c:pt>
                <c:pt idx="1387">
                  <c:v>5549</c:v>
                </c:pt>
                <c:pt idx="1388">
                  <c:v>5553</c:v>
                </c:pt>
                <c:pt idx="1389">
                  <c:v>5557</c:v>
                </c:pt>
                <c:pt idx="1390">
                  <c:v>5561</c:v>
                </c:pt>
                <c:pt idx="1391">
                  <c:v>5565</c:v>
                </c:pt>
                <c:pt idx="1392">
                  <c:v>5569</c:v>
                </c:pt>
                <c:pt idx="1393">
                  <c:v>5573</c:v>
                </c:pt>
                <c:pt idx="1394">
                  <c:v>5577</c:v>
                </c:pt>
                <c:pt idx="1395">
                  <c:v>5581</c:v>
                </c:pt>
                <c:pt idx="1396">
                  <c:v>5585</c:v>
                </c:pt>
                <c:pt idx="1397">
                  <c:v>5589</c:v>
                </c:pt>
                <c:pt idx="1398">
                  <c:v>5593</c:v>
                </c:pt>
                <c:pt idx="1399">
                  <c:v>5597</c:v>
                </c:pt>
                <c:pt idx="1400">
                  <c:v>5601</c:v>
                </c:pt>
                <c:pt idx="1401">
                  <c:v>5605</c:v>
                </c:pt>
                <c:pt idx="1402">
                  <c:v>5609</c:v>
                </c:pt>
                <c:pt idx="1403">
                  <c:v>5613</c:v>
                </c:pt>
                <c:pt idx="1404">
                  <c:v>5617</c:v>
                </c:pt>
                <c:pt idx="1405">
                  <c:v>5621</c:v>
                </c:pt>
                <c:pt idx="1406">
                  <c:v>5625</c:v>
                </c:pt>
                <c:pt idx="1407">
                  <c:v>5629</c:v>
                </c:pt>
                <c:pt idx="1408">
                  <c:v>5633</c:v>
                </c:pt>
                <c:pt idx="1409">
                  <c:v>5637</c:v>
                </c:pt>
                <c:pt idx="1410">
                  <c:v>5641</c:v>
                </c:pt>
                <c:pt idx="1411">
                  <c:v>5645</c:v>
                </c:pt>
                <c:pt idx="1412">
                  <c:v>5649</c:v>
                </c:pt>
                <c:pt idx="1413">
                  <c:v>5653</c:v>
                </c:pt>
                <c:pt idx="1414">
                  <c:v>5657</c:v>
                </c:pt>
                <c:pt idx="1415">
                  <c:v>5661</c:v>
                </c:pt>
                <c:pt idx="1416">
                  <c:v>5665</c:v>
                </c:pt>
                <c:pt idx="1417">
                  <c:v>5669</c:v>
                </c:pt>
                <c:pt idx="1418">
                  <c:v>5673</c:v>
                </c:pt>
                <c:pt idx="1419">
                  <c:v>5677</c:v>
                </c:pt>
                <c:pt idx="1420">
                  <c:v>5681</c:v>
                </c:pt>
                <c:pt idx="1421">
                  <c:v>5685</c:v>
                </c:pt>
                <c:pt idx="1422">
                  <c:v>5689</c:v>
                </c:pt>
                <c:pt idx="1423">
                  <c:v>5693</c:v>
                </c:pt>
                <c:pt idx="1424">
                  <c:v>5697</c:v>
                </c:pt>
                <c:pt idx="1425">
                  <c:v>5701</c:v>
                </c:pt>
                <c:pt idx="1426">
                  <c:v>5705</c:v>
                </c:pt>
                <c:pt idx="1427">
                  <c:v>5709</c:v>
                </c:pt>
                <c:pt idx="1428">
                  <c:v>5713</c:v>
                </c:pt>
                <c:pt idx="1429">
                  <c:v>5717</c:v>
                </c:pt>
                <c:pt idx="1430">
                  <c:v>5721</c:v>
                </c:pt>
                <c:pt idx="1431">
                  <c:v>5725</c:v>
                </c:pt>
                <c:pt idx="1432">
                  <c:v>5729</c:v>
                </c:pt>
                <c:pt idx="1433">
                  <c:v>5733</c:v>
                </c:pt>
                <c:pt idx="1434">
                  <c:v>5737</c:v>
                </c:pt>
                <c:pt idx="1435">
                  <c:v>5741</c:v>
                </c:pt>
                <c:pt idx="1436">
                  <c:v>5745</c:v>
                </c:pt>
                <c:pt idx="1437">
                  <c:v>5749</c:v>
                </c:pt>
                <c:pt idx="1438">
                  <c:v>5753</c:v>
                </c:pt>
                <c:pt idx="1439">
                  <c:v>5757</c:v>
                </c:pt>
                <c:pt idx="1440">
                  <c:v>5761</c:v>
                </c:pt>
                <c:pt idx="1441">
                  <c:v>5765</c:v>
                </c:pt>
                <c:pt idx="1442">
                  <c:v>5769</c:v>
                </c:pt>
                <c:pt idx="1443">
                  <c:v>5773</c:v>
                </c:pt>
                <c:pt idx="1444">
                  <c:v>5777</c:v>
                </c:pt>
                <c:pt idx="1445">
                  <c:v>5781</c:v>
                </c:pt>
                <c:pt idx="1446">
                  <c:v>5785</c:v>
                </c:pt>
                <c:pt idx="1447">
                  <c:v>5789</c:v>
                </c:pt>
                <c:pt idx="1448">
                  <c:v>5793</c:v>
                </c:pt>
                <c:pt idx="1449">
                  <c:v>5797</c:v>
                </c:pt>
                <c:pt idx="1450">
                  <c:v>5801</c:v>
                </c:pt>
                <c:pt idx="1451">
                  <c:v>5805</c:v>
                </c:pt>
                <c:pt idx="1452">
                  <c:v>5809</c:v>
                </c:pt>
                <c:pt idx="1453">
                  <c:v>5813</c:v>
                </c:pt>
                <c:pt idx="1454">
                  <c:v>5817</c:v>
                </c:pt>
                <c:pt idx="1455">
                  <c:v>5821</c:v>
                </c:pt>
                <c:pt idx="1456">
                  <c:v>5825</c:v>
                </c:pt>
                <c:pt idx="1457">
                  <c:v>5829</c:v>
                </c:pt>
                <c:pt idx="1458">
                  <c:v>5833</c:v>
                </c:pt>
                <c:pt idx="1459">
                  <c:v>5837</c:v>
                </c:pt>
                <c:pt idx="1460">
                  <c:v>5841</c:v>
                </c:pt>
                <c:pt idx="1461">
                  <c:v>5845</c:v>
                </c:pt>
                <c:pt idx="1462">
                  <c:v>5849</c:v>
                </c:pt>
                <c:pt idx="1463">
                  <c:v>5853</c:v>
                </c:pt>
                <c:pt idx="1464">
                  <c:v>5857</c:v>
                </c:pt>
                <c:pt idx="1465">
                  <c:v>5861</c:v>
                </c:pt>
                <c:pt idx="1466">
                  <c:v>5865</c:v>
                </c:pt>
                <c:pt idx="1467">
                  <c:v>5869</c:v>
                </c:pt>
                <c:pt idx="1468">
                  <c:v>5873</c:v>
                </c:pt>
                <c:pt idx="1469">
                  <c:v>5877</c:v>
                </c:pt>
                <c:pt idx="1470">
                  <c:v>5881</c:v>
                </c:pt>
                <c:pt idx="1471">
                  <c:v>5885</c:v>
                </c:pt>
                <c:pt idx="1472">
                  <c:v>5889</c:v>
                </c:pt>
                <c:pt idx="1473">
                  <c:v>5893</c:v>
                </c:pt>
                <c:pt idx="1474">
                  <c:v>5897</c:v>
                </c:pt>
                <c:pt idx="1475">
                  <c:v>5901</c:v>
                </c:pt>
                <c:pt idx="1476">
                  <c:v>5905</c:v>
                </c:pt>
                <c:pt idx="1477">
                  <c:v>5909</c:v>
                </c:pt>
                <c:pt idx="1478">
                  <c:v>5913</c:v>
                </c:pt>
                <c:pt idx="1479">
                  <c:v>5917</c:v>
                </c:pt>
                <c:pt idx="1480">
                  <c:v>5921</c:v>
                </c:pt>
                <c:pt idx="1481">
                  <c:v>5925</c:v>
                </c:pt>
                <c:pt idx="1482">
                  <c:v>5929</c:v>
                </c:pt>
                <c:pt idx="1483">
                  <c:v>5933</c:v>
                </c:pt>
                <c:pt idx="1484">
                  <c:v>5937</c:v>
                </c:pt>
                <c:pt idx="1485">
                  <c:v>5941</c:v>
                </c:pt>
                <c:pt idx="1486">
                  <c:v>5945</c:v>
                </c:pt>
                <c:pt idx="1487">
                  <c:v>5949</c:v>
                </c:pt>
                <c:pt idx="1488">
                  <c:v>5953</c:v>
                </c:pt>
                <c:pt idx="1489">
                  <c:v>5957</c:v>
                </c:pt>
                <c:pt idx="1490">
                  <c:v>5961</c:v>
                </c:pt>
                <c:pt idx="1491">
                  <c:v>5965</c:v>
                </c:pt>
                <c:pt idx="1492">
                  <c:v>5969</c:v>
                </c:pt>
                <c:pt idx="1493">
                  <c:v>5973</c:v>
                </c:pt>
                <c:pt idx="1494">
                  <c:v>5977</c:v>
                </c:pt>
                <c:pt idx="1495">
                  <c:v>5981</c:v>
                </c:pt>
                <c:pt idx="1496">
                  <c:v>5985</c:v>
                </c:pt>
                <c:pt idx="1497">
                  <c:v>5989</c:v>
                </c:pt>
                <c:pt idx="1498">
                  <c:v>5993</c:v>
                </c:pt>
                <c:pt idx="1499">
                  <c:v>5997</c:v>
                </c:pt>
                <c:pt idx="1500">
                  <c:v>6001</c:v>
                </c:pt>
                <c:pt idx="1501">
                  <c:v>6005</c:v>
                </c:pt>
                <c:pt idx="1502">
                  <c:v>6009</c:v>
                </c:pt>
                <c:pt idx="1503">
                  <c:v>6013</c:v>
                </c:pt>
                <c:pt idx="1504">
                  <c:v>6017</c:v>
                </c:pt>
                <c:pt idx="1505">
                  <c:v>6021</c:v>
                </c:pt>
                <c:pt idx="1506">
                  <c:v>6025</c:v>
                </c:pt>
                <c:pt idx="1507">
                  <c:v>6029</c:v>
                </c:pt>
                <c:pt idx="1508">
                  <c:v>6033</c:v>
                </c:pt>
                <c:pt idx="1509">
                  <c:v>6037</c:v>
                </c:pt>
                <c:pt idx="1510">
                  <c:v>6041</c:v>
                </c:pt>
                <c:pt idx="1511">
                  <c:v>6045</c:v>
                </c:pt>
                <c:pt idx="1512">
                  <c:v>6049</c:v>
                </c:pt>
                <c:pt idx="1513">
                  <c:v>6053</c:v>
                </c:pt>
                <c:pt idx="1514">
                  <c:v>6057</c:v>
                </c:pt>
                <c:pt idx="1515">
                  <c:v>6061</c:v>
                </c:pt>
                <c:pt idx="1516">
                  <c:v>6065</c:v>
                </c:pt>
                <c:pt idx="1517">
                  <c:v>6069</c:v>
                </c:pt>
                <c:pt idx="1518">
                  <c:v>6073</c:v>
                </c:pt>
                <c:pt idx="1519">
                  <c:v>6077</c:v>
                </c:pt>
                <c:pt idx="1520">
                  <c:v>6081</c:v>
                </c:pt>
                <c:pt idx="1521">
                  <c:v>6085</c:v>
                </c:pt>
                <c:pt idx="1522">
                  <c:v>6089</c:v>
                </c:pt>
                <c:pt idx="1523">
                  <c:v>6093</c:v>
                </c:pt>
                <c:pt idx="1524">
                  <c:v>6097</c:v>
                </c:pt>
                <c:pt idx="1525">
                  <c:v>6101</c:v>
                </c:pt>
                <c:pt idx="1526">
                  <c:v>6105</c:v>
                </c:pt>
                <c:pt idx="1527">
                  <c:v>6109</c:v>
                </c:pt>
                <c:pt idx="1528">
                  <c:v>6113</c:v>
                </c:pt>
                <c:pt idx="1529">
                  <c:v>6117</c:v>
                </c:pt>
                <c:pt idx="1530">
                  <c:v>6121</c:v>
                </c:pt>
                <c:pt idx="1531">
                  <c:v>6125</c:v>
                </c:pt>
                <c:pt idx="1532">
                  <c:v>6129</c:v>
                </c:pt>
                <c:pt idx="1533">
                  <c:v>6133</c:v>
                </c:pt>
                <c:pt idx="1534">
                  <c:v>6137</c:v>
                </c:pt>
                <c:pt idx="1535">
                  <c:v>6141</c:v>
                </c:pt>
                <c:pt idx="1536">
                  <c:v>6145</c:v>
                </c:pt>
                <c:pt idx="1537">
                  <c:v>6149</c:v>
                </c:pt>
                <c:pt idx="1538">
                  <c:v>6153</c:v>
                </c:pt>
                <c:pt idx="1539">
                  <c:v>6157</c:v>
                </c:pt>
                <c:pt idx="1540">
                  <c:v>6161</c:v>
                </c:pt>
                <c:pt idx="1541">
                  <c:v>6165</c:v>
                </c:pt>
                <c:pt idx="1542">
                  <c:v>6169</c:v>
                </c:pt>
                <c:pt idx="1543">
                  <c:v>6173</c:v>
                </c:pt>
                <c:pt idx="1544">
                  <c:v>6177</c:v>
                </c:pt>
                <c:pt idx="1545">
                  <c:v>6181</c:v>
                </c:pt>
                <c:pt idx="1546">
                  <c:v>6185</c:v>
                </c:pt>
                <c:pt idx="1547">
                  <c:v>6189</c:v>
                </c:pt>
                <c:pt idx="1548">
                  <c:v>6193</c:v>
                </c:pt>
                <c:pt idx="1549">
                  <c:v>6197</c:v>
                </c:pt>
                <c:pt idx="1550">
                  <c:v>6201</c:v>
                </c:pt>
                <c:pt idx="1551">
                  <c:v>6205</c:v>
                </c:pt>
                <c:pt idx="1552">
                  <c:v>6209</c:v>
                </c:pt>
                <c:pt idx="1553">
                  <c:v>6213</c:v>
                </c:pt>
                <c:pt idx="1554">
                  <c:v>6217</c:v>
                </c:pt>
                <c:pt idx="1555">
                  <c:v>6221</c:v>
                </c:pt>
                <c:pt idx="1556">
                  <c:v>6225</c:v>
                </c:pt>
                <c:pt idx="1557">
                  <c:v>6229</c:v>
                </c:pt>
                <c:pt idx="1558">
                  <c:v>6233</c:v>
                </c:pt>
                <c:pt idx="1559">
                  <c:v>6237</c:v>
                </c:pt>
                <c:pt idx="1560">
                  <c:v>6241</c:v>
                </c:pt>
                <c:pt idx="1561">
                  <c:v>6245</c:v>
                </c:pt>
                <c:pt idx="1562">
                  <c:v>6249</c:v>
                </c:pt>
                <c:pt idx="1563">
                  <c:v>6253</c:v>
                </c:pt>
                <c:pt idx="1564">
                  <c:v>6257</c:v>
                </c:pt>
                <c:pt idx="1565">
                  <c:v>6261</c:v>
                </c:pt>
                <c:pt idx="1566">
                  <c:v>6265</c:v>
                </c:pt>
                <c:pt idx="1567">
                  <c:v>6269</c:v>
                </c:pt>
                <c:pt idx="1568">
                  <c:v>6273</c:v>
                </c:pt>
                <c:pt idx="1569">
                  <c:v>6277</c:v>
                </c:pt>
                <c:pt idx="1570">
                  <c:v>6281</c:v>
                </c:pt>
                <c:pt idx="1571">
                  <c:v>6285</c:v>
                </c:pt>
                <c:pt idx="1572">
                  <c:v>6289</c:v>
                </c:pt>
                <c:pt idx="1573">
                  <c:v>6293</c:v>
                </c:pt>
                <c:pt idx="1574">
                  <c:v>6297</c:v>
                </c:pt>
                <c:pt idx="1575">
                  <c:v>6301</c:v>
                </c:pt>
                <c:pt idx="1576">
                  <c:v>6305</c:v>
                </c:pt>
                <c:pt idx="1577">
                  <c:v>6309</c:v>
                </c:pt>
                <c:pt idx="1578">
                  <c:v>6313</c:v>
                </c:pt>
                <c:pt idx="1579">
                  <c:v>6317</c:v>
                </c:pt>
                <c:pt idx="1580">
                  <c:v>6321</c:v>
                </c:pt>
                <c:pt idx="1581">
                  <c:v>6325</c:v>
                </c:pt>
                <c:pt idx="1582">
                  <c:v>6329</c:v>
                </c:pt>
                <c:pt idx="1583">
                  <c:v>6333</c:v>
                </c:pt>
                <c:pt idx="1584">
                  <c:v>6337</c:v>
                </c:pt>
                <c:pt idx="1585">
                  <c:v>6341</c:v>
                </c:pt>
                <c:pt idx="1586">
                  <c:v>6345</c:v>
                </c:pt>
                <c:pt idx="1587">
                  <c:v>6349</c:v>
                </c:pt>
                <c:pt idx="1588">
                  <c:v>6353</c:v>
                </c:pt>
                <c:pt idx="1589">
                  <c:v>6357</c:v>
                </c:pt>
                <c:pt idx="1590">
                  <c:v>6361</c:v>
                </c:pt>
                <c:pt idx="1591">
                  <c:v>6365</c:v>
                </c:pt>
                <c:pt idx="1592">
                  <c:v>6369</c:v>
                </c:pt>
                <c:pt idx="1593">
                  <c:v>6373</c:v>
                </c:pt>
                <c:pt idx="1594">
                  <c:v>6377</c:v>
                </c:pt>
                <c:pt idx="1595">
                  <c:v>6381</c:v>
                </c:pt>
                <c:pt idx="1596">
                  <c:v>6385</c:v>
                </c:pt>
                <c:pt idx="1597">
                  <c:v>6389</c:v>
                </c:pt>
                <c:pt idx="1598">
                  <c:v>6393</c:v>
                </c:pt>
                <c:pt idx="1599">
                  <c:v>6397</c:v>
                </c:pt>
                <c:pt idx="1600">
                  <c:v>6401</c:v>
                </c:pt>
                <c:pt idx="1601">
                  <c:v>6405</c:v>
                </c:pt>
                <c:pt idx="1602">
                  <c:v>6409</c:v>
                </c:pt>
                <c:pt idx="1603">
                  <c:v>6413</c:v>
                </c:pt>
                <c:pt idx="1604">
                  <c:v>6417</c:v>
                </c:pt>
                <c:pt idx="1605">
                  <c:v>6421</c:v>
                </c:pt>
                <c:pt idx="1606">
                  <c:v>6425</c:v>
                </c:pt>
                <c:pt idx="1607">
                  <c:v>6429</c:v>
                </c:pt>
                <c:pt idx="1608">
                  <c:v>6433</c:v>
                </c:pt>
                <c:pt idx="1609">
                  <c:v>6437</c:v>
                </c:pt>
                <c:pt idx="1610">
                  <c:v>6441</c:v>
                </c:pt>
                <c:pt idx="1611">
                  <c:v>6445</c:v>
                </c:pt>
                <c:pt idx="1612">
                  <c:v>6449</c:v>
                </c:pt>
                <c:pt idx="1613">
                  <c:v>6453</c:v>
                </c:pt>
                <c:pt idx="1614">
                  <c:v>6457</c:v>
                </c:pt>
                <c:pt idx="1615">
                  <c:v>6461</c:v>
                </c:pt>
                <c:pt idx="1616">
                  <c:v>6465</c:v>
                </c:pt>
                <c:pt idx="1617">
                  <c:v>6469</c:v>
                </c:pt>
                <c:pt idx="1618">
                  <c:v>6473</c:v>
                </c:pt>
                <c:pt idx="1619">
                  <c:v>6477</c:v>
                </c:pt>
                <c:pt idx="1620">
                  <c:v>6481</c:v>
                </c:pt>
                <c:pt idx="1621">
                  <c:v>6485</c:v>
                </c:pt>
                <c:pt idx="1622">
                  <c:v>6489</c:v>
                </c:pt>
                <c:pt idx="1623">
                  <c:v>6493</c:v>
                </c:pt>
                <c:pt idx="1624">
                  <c:v>6497</c:v>
                </c:pt>
                <c:pt idx="1625">
                  <c:v>6501</c:v>
                </c:pt>
                <c:pt idx="1626">
                  <c:v>6505</c:v>
                </c:pt>
                <c:pt idx="1627">
                  <c:v>6509</c:v>
                </c:pt>
                <c:pt idx="1628">
                  <c:v>6513</c:v>
                </c:pt>
                <c:pt idx="1629">
                  <c:v>6517</c:v>
                </c:pt>
                <c:pt idx="1630">
                  <c:v>6521</c:v>
                </c:pt>
                <c:pt idx="1631">
                  <c:v>6525</c:v>
                </c:pt>
                <c:pt idx="1632">
                  <c:v>6529</c:v>
                </c:pt>
                <c:pt idx="1633">
                  <c:v>6533</c:v>
                </c:pt>
                <c:pt idx="1634">
                  <c:v>6537</c:v>
                </c:pt>
                <c:pt idx="1635">
                  <c:v>6541</c:v>
                </c:pt>
                <c:pt idx="1636">
                  <c:v>6545</c:v>
                </c:pt>
                <c:pt idx="1637">
                  <c:v>6549</c:v>
                </c:pt>
                <c:pt idx="1638">
                  <c:v>6553</c:v>
                </c:pt>
                <c:pt idx="1639">
                  <c:v>6557</c:v>
                </c:pt>
                <c:pt idx="1640">
                  <c:v>6561</c:v>
                </c:pt>
                <c:pt idx="1641">
                  <c:v>6565</c:v>
                </c:pt>
                <c:pt idx="1642">
                  <c:v>6569</c:v>
                </c:pt>
                <c:pt idx="1643">
                  <c:v>6573</c:v>
                </c:pt>
                <c:pt idx="1644">
                  <c:v>6577</c:v>
                </c:pt>
                <c:pt idx="1645">
                  <c:v>6581</c:v>
                </c:pt>
                <c:pt idx="1646">
                  <c:v>6585</c:v>
                </c:pt>
                <c:pt idx="1647">
                  <c:v>6589</c:v>
                </c:pt>
                <c:pt idx="1648">
                  <c:v>6593</c:v>
                </c:pt>
                <c:pt idx="1649">
                  <c:v>6597</c:v>
                </c:pt>
                <c:pt idx="1650">
                  <c:v>6601</c:v>
                </c:pt>
                <c:pt idx="1651">
                  <c:v>6605</c:v>
                </c:pt>
                <c:pt idx="1652">
                  <c:v>6609</c:v>
                </c:pt>
                <c:pt idx="1653">
                  <c:v>6613</c:v>
                </c:pt>
                <c:pt idx="1654">
                  <c:v>6617</c:v>
                </c:pt>
                <c:pt idx="1655">
                  <c:v>6621</c:v>
                </c:pt>
                <c:pt idx="1656">
                  <c:v>6625</c:v>
                </c:pt>
                <c:pt idx="1657">
                  <c:v>6629</c:v>
                </c:pt>
                <c:pt idx="1658">
                  <c:v>6633</c:v>
                </c:pt>
                <c:pt idx="1659">
                  <c:v>6637</c:v>
                </c:pt>
                <c:pt idx="1660">
                  <c:v>6641</c:v>
                </c:pt>
                <c:pt idx="1661">
                  <c:v>6645</c:v>
                </c:pt>
                <c:pt idx="1662">
                  <c:v>6649</c:v>
                </c:pt>
                <c:pt idx="1663">
                  <c:v>6653</c:v>
                </c:pt>
                <c:pt idx="1664">
                  <c:v>6657</c:v>
                </c:pt>
                <c:pt idx="1665">
                  <c:v>6661</c:v>
                </c:pt>
                <c:pt idx="1666">
                  <c:v>6665</c:v>
                </c:pt>
                <c:pt idx="1667">
                  <c:v>6669</c:v>
                </c:pt>
                <c:pt idx="1668">
                  <c:v>6673</c:v>
                </c:pt>
                <c:pt idx="1669">
                  <c:v>6677</c:v>
                </c:pt>
                <c:pt idx="1670">
                  <c:v>6681</c:v>
                </c:pt>
                <c:pt idx="1671">
                  <c:v>6685</c:v>
                </c:pt>
                <c:pt idx="1672">
                  <c:v>6689</c:v>
                </c:pt>
                <c:pt idx="1673">
                  <c:v>6693</c:v>
                </c:pt>
                <c:pt idx="1674">
                  <c:v>6697</c:v>
                </c:pt>
                <c:pt idx="1675">
                  <c:v>6701</c:v>
                </c:pt>
                <c:pt idx="1676">
                  <c:v>6705</c:v>
                </c:pt>
                <c:pt idx="1677">
                  <c:v>6709</c:v>
                </c:pt>
                <c:pt idx="1678">
                  <c:v>6713</c:v>
                </c:pt>
                <c:pt idx="1679">
                  <c:v>6717</c:v>
                </c:pt>
                <c:pt idx="1680">
                  <c:v>6721</c:v>
                </c:pt>
                <c:pt idx="1681">
                  <c:v>6725</c:v>
                </c:pt>
                <c:pt idx="1682">
                  <c:v>6729</c:v>
                </c:pt>
                <c:pt idx="1683">
                  <c:v>6733</c:v>
                </c:pt>
                <c:pt idx="1684">
                  <c:v>6737</c:v>
                </c:pt>
                <c:pt idx="1685">
                  <c:v>6741</c:v>
                </c:pt>
                <c:pt idx="1686">
                  <c:v>6745</c:v>
                </c:pt>
                <c:pt idx="1687">
                  <c:v>6749</c:v>
                </c:pt>
                <c:pt idx="1688">
                  <c:v>6753</c:v>
                </c:pt>
                <c:pt idx="1689">
                  <c:v>6757</c:v>
                </c:pt>
                <c:pt idx="1690">
                  <c:v>6761</c:v>
                </c:pt>
                <c:pt idx="1691">
                  <c:v>6765</c:v>
                </c:pt>
                <c:pt idx="1692">
                  <c:v>6769</c:v>
                </c:pt>
                <c:pt idx="1693">
                  <c:v>6773</c:v>
                </c:pt>
                <c:pt idx="1694">
                  <c:v>6777</c:v>
                </c:pt>
                <c:pt idx="1695">
                  <c:v>6781</c:v>
                </c:pt>
                <c:pt idx="1696">
                  <c:v>6785</c:v>
                </c:pt>
                <c:pt idx="1697">
                  <c:v>6789</c:v>
                </c:pt>
                <c:pt idx="1698">
                  <c:v>6793</c:v>
                </c:pt>
                <c:pt idx="1699">
                  <c:v>6797</c:v>
                </c:pt>
                <c:pt idx="1700">
                  <c:v>6801</c:v>
                </c:pt>
                <c:pt idx="1701">
                  <c:v>6805</c:v>
                </c:pt>
                <c:pt idx="1702">
                  <c:v>6809</c:v>
                </c:pt>
                <c:pt idx="1703">
                  <c:v>6813</c:v>
                </c:pt>
                <c:pt idx="1704">
                  <c:v>6817</c:v>
                </c:pt>
                <c:pt idx="1705">
                  <c:v>6821</c:v>
                </c:pt>
                <c:pt idx="1706">
                  <c:v>6825</c:v>
                </c:pt>
                <c:pt idx="1707">
                  <c:v>6829</c:v>
                </c:pt>
                <c:pt idx="1708">
                  <c:v>6833</c:v>
                </c:pt>
                <c:pt idx="1709">
                  <c:v>6837</c:v>
                </c:pt>
                <c:pt idx="1710">
                  <c:v>6841</c:v>
                </c:pt>
                <c:pt idx="1711">
                  <c:v>6845</c:v>
                </c:pt>
                <c:pt idx="1712">
                  <c:v>6849</c:v>
                </c:pt>
                <c:pt idx="1713">
                  <c:v>6853</c:v>
                </c:pt>
                <c:pt idx="1714">
                  <c:v>6857</c:v>
                </c:pt>
                <c:pt idx="1715">
                  <c:v>6861</c:v>
                </c:pt>
                <c:pt idx="1716">
                  <c:v>6865</c:v>
                </c:pt>
                <c:pt idx="1717">
                  <c:v>6869</c:v>
                </c:pt>
                <c:pt idx="1718">
                  <c:v>6873</c:v>
                </c:pt>
                <c:pt idx="1719">
                  <c:v>6877</c:v>
                </c:pt>
                <c:pt idx="1720">
                  <c:v>6881</c:v>
                </c:pt>
                <c:pt idx="1721">
                  <c:v>6885</c:v>
                </c:pt>
                <c:pt idx="1722">
                  <c:v>6889</c:v>
                </c:pt>
                <c:pt idx="1723">
                  <c:v>6893</c:v>
                </c:pt>
                <c:pt idx="1724">
                  <c:v>6897</c:v>
                </c:pt>
                <c:pt idx="1725">
                  <c:v>6901</c:v>
                </c:pt>
                <c:pt idx="1726">
                  <c:v>6905</c:v>
                </c:pt>
                <c:pt idx="1727">
                  <c:v>6909</c:v>
                </c:pt>
                <c:pt idx="1728">
                  <c:v>6913</c:v>
                </c:pt>
                <c:pt idx="1729">
                  <c:v>6917</c:v>
                </c:pt>
                <c:pt idx="1730">
                  <c:v>6921</c:v>
                </c:pt>
                <c:pt idx="1731">
                  <c:v>6925</c:v>
                </c:pt>
                <c:pt idx="1732">
                  <c:v>6929</c:v>
                </c:pt>
                <c:pt idx="1733">
                  <c:v>6933</c:v>
                </c:pt>
                <c:pt idx="1734">
                  <c:v>6937</c:v>
                </c:pt>
                <c:pt idx="1735">
                  <c:v>6941</c:v>
                </c:pt>
                <c:pt idx="1736">
                  <c:v>6945</c:v>
                </c:pt>
                <c:pt idx="1737">
                  <c:v>6949</c:v>
                </c:pt>
                <c:pt idx="1738">
                  <c:v>6953</c:v>
                </c:pt>
                <c:pt idx="1739">
                  <c:v>6957</c:v>
                </c:pt>
                <c:pt idx="1740">
                  <c:v>6961</c:v>
                </c:pt>
                <c:pt idx="1741">
                  <c:v>6965</c:v>
                </c:pt>
                <c:pt idx="1742">
                  <c:v>6969</c:v>
                </c:pt>
                <c:pt idx="1743">
                  <c:v>6973</c:v>
                </c:pt>
                <c:pt idx="1744">
                  <c:v>6977</c:v>
                </c:pt>
                <c:pt idx="1745">
                  <c:v>6981</c:v>
                </c:pt>
                <c:pt idx="1746">
                  <c:v>6985</c:v>
                </c:pt>
                <c:pt idx="1747">
                  <c:v>6989</c:v>
                </c:pt>
                <c:pt idx="1748">
                  <c:v>6993</c:v>
                </c:pt>
                <c:pt idx="1749">
                  <c:v>6997</c:v>
                </c:pt>
                <c:pt idx="1750">
                  <c:v>7001</c:v>
                </c:pt>
                <c:pt idx="1751">
                  <c:v>7005</c:v>
                </c:pt>
                <c:pt idx="1752">
                  <c:v>7009</c:v>
                </c:pt>
                <c:pt idx="1753">
                  <c:v>7013</c:v>
                </c:pt>
                <c:pt idx="1754">
                  <c:v>7017</c:v>
                </c:pt>
                <c:pt idx="1755">
                  <c:v>7021</c:v>
                </c:pt>
                <c:pt idx="1756">
                  <c:v>7025</c:v>
                </c:pt>
                <c:pt idx="1757">
                  <c:v>7029</c:v>
                </c:pt>
                <c:pt idx="1758">
                  <c:v>7033</c:v>
                </c:pt>
                <c:pt idx="1759">
                  <c:v>7037</c:v>
                </c:pt>
                <c:pt idx="1760">
                  <c:v>7041</c:v>
                </c:pt>
                <c:pt idx="1761">
                  <c:v>7045</c:v>
                </c:pt>
                <c:pt idx="1762">
                  <c:v>7049</c:v>
                </c:pt>
                <c:pt idx="1763">
                  <c:v>7053</c:v>
                </c:pt>
                <c:pt idx="1764">
                  <c:v>7057</c:v>
                </c:pt>
                <c:pt idx="1765">
                  <c:v>7061</c:v>
                </c:pt>
                <c:pt idx="1766">
                  <c:v>7065</c:v>
                </c:pt>
                <c:pt idx="1767">
                  <c:v>7069</c:v>
                </c:pt>
                <c:pt idx="1768">
                  <c:v>7073</c:v>
                </c:pt>
                <c:pt idx="1769">
                  <c:v>7077</c:v>
                </c:pt>
                <c:pt idx="1770">
                  <c:v>7081</c:v>
                </c:pt>
                <c:pt idx="1771">
                  <c:v>7085</c:v>
                </c:pt>
                <c:pt idx="1772">
                  <c:v>7089</c:v>
                </c:pt>
                <c:pt idx="1773">
                  <c:v>7093</c:v>
                </c:pt>
                <c:pt idx="1774">
                  <c:v>7097</c:v>
                </c:pt>
                <c:pt idx="1775">
                  <c:v>7101</c:v>
                </c:pt>
                <c:pt idx="1776">
                  <c:v>7105</c:v>
                </c:pt>
                <c:pt idx="1777">
                  <c:v>7109</c:v>
                </c:pt>
                <c:pt idx="1778">
                  <c:v>7113</c:v>
                </c:pt>
                <c:pt idx="1779">
                  <c:v>7117</c:v>
                </c:pt>
                <c:pt idx="1780">
                  <c:v>7121</c:v>
                </c:pt>
                <c:pt idx="1781">
                  <c:v>7125</c:v>
                </c:pt>
                <c:pt idx="1782">
                  <c:v>7129</c:v>
                </c:pt>
                <c:pt idx="1783">
                  <c:v>7133</c:v>
                </c:pt>
                <c:pt idx="1784">
                  <c:v>7137</c:v>
                </c:pt>
                <c:pt idx="1785">
                  <c:v>7141</c:v>
                </c:pt>
                <c:pt idx="1786">
                  <c:v>7145</c:v>
                </c:pt>
                <c:pt idx="1787">
                  <c:v>7149</c:v>
                </c:pt>
                <c:pt idx="1788">
                  <c:v>7153</c:v>
                </c:pt>
                <c:pt idx="1789">
                  <c:v>7157</c:v>
                </c:pt>
                <c:pt idx="1790">
                  <c:v>7161</c:v>
                </c:pt>
                <c:pt idx="1791">
                  <c:v>7165</c:v>
                </c:pt>
                <c:pt idx="1792">
                  <c:v>7169</c:v>
                </c:pt>
                <c:pt idx="1793">
                  <c:v>7173</c:v>
                </c:pt>
                <c:pt idx="1794">
                  <c:v>7177</c:v>
                </c:pt>
                <c:pt idx="1795">
                  <c:v>7181</c:v>
                </c:pt>
                <c:pt idx="1796">
                  <c:v>7185</c:v>
                </c:pt>
                <c:pt idx="1797">
                  <c:v>7189</c:v>
                </c:pt>
                <c:pt idx="1798">
                  <c:v>7193</c:v>
                </c:pt>
                <c:pt idx="1799">
                  <c:v>7197</c:v>
                </c:pt>
                <c:pt idx="1800">
                  <c:v>7201</c:v>
                </c:pt>
                <c:pt idx="1801">
                  <c:v>7205</c:v>
                </c:pt>
                <c:pt idx="1802">
                  <c:v>7209</c:v>
                </c:pt>
                <c:pt idx="1803">
                  <c:v>7213</c:v>
                </c:pt>
                <c:pt idx="1804">
                  <c:v>7217</c:v>
                </c:pt>
                <c:pt idx="1805">
                  <c:v>7221</c:v>
                </c:pt>
                <c:pt idx="1806">
                  <c:v>7225</c:v>
                </c:pt>
                <c:pt idx="1807">
                  <c:v>7229</c:v>
                </c:pt>
                <c:pt idx="1808">
                  <c:v>7233</c:v>
                </c:pt>
                <c:pt idx="1809">
                  <c:v>7237</c:v>
                </c:pt>
                <c:pt idx="1810">
                  <c:v>7241</c:v>
                </c:pt>
                <c:pt idx="1811">
                  <c:v>7245</c:v>
                </c:pt>
                <c:pt idx="1812">
                  <c:v>7249</c:v>
                </c:pt>
                <c:pt idx="1813">
                  <c:v>7253</c:v>
                </c:pt>
                <c:pt idx="1814">
                  <c:v>7257</c:v>
                </c:pt>
                <c:pt idx="1815">
                  <c:v>7261</c:v>
                </c:pt>
                <c:pt idx="1816">
                  <c:v>7265</c:v>
                </c:pt>
                <c:pt idx="1817">
                  <c:v>7269</c:v>
                </c:pt>
                <c:pt idx="1818">
                  <c:v>7273</c:v>
                </c:pt>
                <c:pt idx="1819">
                  <c:v>7277</c:v>
                </c:pt>
                <c:pt idx="1820">
                  <c:v>7281</c:v>
                </c:pt>
                <c:pt idx="1821">
                  <c:v>7285</c:v>
                </c:pt>
                <c:pt idx="1822">
                  <c:v>7289</c:v>
                </c:pt>
                <c:pt idx="1823">
                  <c:v>7293</c:v>
                </c:pt>
                <c:pt idx="1824">
                  <c:v>7297</c:v>
                </c:pt>
                <c:pt idx="1825">
                  <c:v>7301</c:v>
                </c:pt>
                <c:pt idx="1826">
                  <c:v>7305</c:v>
                </c:pt>
                <c:pt idx="1827">
                  <c:v>7309</c:v>
                </c:pt>
                <c:pt idx="1828">
                  <c:v>7313</c:v>
                </c:pt>
                <c:pt idx="1829">
                  <c:v>7317</c:v>
                </c:pt>
                <c:pt idx="1830">
                  <c:v>7321</c:v>
                </c:pt>
                <c:pt idx="1831">
                  <c:v>7325</c:v>
                </c:pt>
                <c:pt idx="1832">
                  <c:v>7329</c:v>
                </c:pt>
                <c:pt idx="1833">
                  <c:v>7333</c:v>
                </c:pt>
                <c:pt idx="1834">
                  <c:v>7337</c:v>
                </c:pt>
                <c:pt idx="1835">
                  <c:v>7341</c:v>
                </c:pt>
                <c:pt idx="1836">
                  <c:v>7345</c:v>
                </c:pt>
                <c:pt idx="1837">
                  <c:v>7349</c:v>
                </c:pt>
                <c:pt idx="1838">
                  <c:v>7353</c:v>
                </c:pt>
                <c:pt idx="1839">
                  <c:v>7357</c:v>
                </c:pt>
                <c:pt idx="1840">
                  <c:v>7361</c:v>
                </c:pt>
                <c:pt idx="1841">
                  <c:v>7365</c:v>
                </c:pt>
                <c:pt idx="1842">
                  <c:v>7369</c:v>
                </c:pt>
                <c:pt idx="1843">
                  <c:v>7373</c:v>
                </c:pt>
                <c:pt idx="1844">
                  <c:v>7377</c:v>
                </c:pt>
                <c:pt idx="1845">
                  <c:v>7381</c:v>
                </c:pt>
                <c:pt idx="1846">
                  <c:v>7385</c:v>
                </c:pt>
                <c:pt idx="1847">
                  <c:v>7389</c:v>
                </c:pt>
                <c:pt idx="1848">
                  <c:v>7393</c:v>
                </c:pt>
                <c:pt idx="1849">
                  <c:v>7397</c:v>
                </c:pt>
                <c:pt idx="1850">
                  <c:v>7401</c:v>
                </c:pt>
                <c:pt idx="1851">
                  <c:v>7405</c:v>
                </c:pt>
                <c:pt idx="1852">
                  <c:v>7409</c:v>
                </c:pt>
                <c:pt idx="1853">
                  <c:v>7413</c:v>
                </c:pt>
                <c:pt idx="1854">
                  <c:v>7417</c:v>
                </c:pt>
                <c:pt idx="1855">
                  <c:v>7421</c:v>
                </c:pt>
                <c:pt idx="1856">
                  <c:v>7425</c:v>
                </c:pt>
                <c:pt idx="1857">
                  <c:v>7429</c:v>
                </c:pt>
                <c:pt idx="1858">
                  <c:v>7433</c:v>
                </c:pt>
                <c:pt idx="1859">
                  <c:v>7437</c:v>
                </c:pt>
                <c:pt idx="1860">
                  <c:v>7441</c:v>
                </c:pt>
                <c:pt idx="1861">
                  <c:v>7445</c:v>
                </c:pt>
                <c:pt idx="1862">
                  <c:v>7449</c:v>
                </c:pt>
                <c:pt idx="1863">
                  <c:v>7453</c:v>
                </c:pt>
                <c:pt idx="1864">
                  <c:v>7457</c:v>
                </c:pt>
                <c:pt idx="1865">
                  <c:v>7461</c:v>
                </c:pt>
                <c:pt idx="1866">
                  <c:v>7465</c:v>
                </c:pt>
                <c:pt idx="1867">
                  <c:v>7469</c:v>
                </c:pt>
                <c:pt idx="1868">
                  <c:v>7473</c:v>
                </c:pt>
                <c:pt idx="1869">
                  <c:v>7477</c:v>
                </c:pt>
                <c:pt idx="1870">
                  <c:v>7481</c:v>
                </c:pt>
                <c:pt idx="1871">
                  <c:v>7485</c:v>
                </c:pt>
                <c:pt idx="1872">
                  <c:v>7489</c:v>
                </c:pt>
                <c:pt idx="1873">
                  <c:v>7493</c:v>
                </c:pt>
                <c:pt idx="1874">
                  <c:v>7497</c:v>
                </c:pt>
                <c:pt idx="1875">
                  <c:v>7501</c:v>
                </c:pt>
                <c:pt idx="1876">
                  <c:v>7505</c:v>
                </c:pt>
                <c:pt idx="1877">
                  <c:v>7509</c:v>
                </c:pt>
                <c:pt idx="1878">
                  <c:v>7513</c:v>
                </c:pt>
                <c:pt idx="1879">
                  <c:v>7517</c:v>
                </c:pt>
                <c:pt idx="1880">
                  <c:v>7521</c:v>
                </c:pt>
                <c:pt idx="1881">
                  <c:v>7525</c:v>
                </c:pt>
                <c:pt idx="1882">
                  <c:v>7529</c:v>
                </c:pt>
                <c:pt idx="1883">
                  <c:v>7533</c:v>
                </c:pt>
                <c:pt idx="1884">
                  <c:v>7537</c:v>
                </c:pt>
                <c:pt idx="1885">
                  <c:v>7541</c:v>
                </c:pt>
                <c:pt idx="1886">
                  <c:v>7545</c:v>
                </c:pt>
                <c:pt idx="1887">
                  <c:v>7549</c:v>
                </c:pt>
                <c:pt idx="1888">
                  <c:v>7553</c:v>
                </c:pt>
                <c:pt idx="1889">
                  <c:v>7557</c:v>
                </c:pt>
                <c:pt idx="1890">
                  <c:v>7561</c:v>
                </c:pt>
                <c:pt idx="1891">
                  <c:v>7565</c:v>
                </c:pt>
                <c:pt idx="1892">
                  <c:v>7569</c:v>
                </c:pt>
                <c:pt idx="1893">
                  <c:v>7573</c:v>
                </c:pt>
                <c:pt idx="1894">
                  <c:v>7577</c:v>
                </c:pt>
                <c:pt idx="1895">
                  <c:v>7581</c:v>
                </c:pt>
                <c:pt idx="1896">
                  <c:v>7585</c:v>
                </c:pt>
                <c:pt idx="1897">
                  <c:v>7589</c:v>
                </c:pt>
                <c:pt idx="1898">
                  <c:v>7593</c:v>
                </c:pt>
                <c:pt idx="1899">
                  <c:v>7597</c:v>
                </c:pt>
                <c:pt idx="1900">
                  <c:v>7601</c:v>
                </c:pt>
                <c:pt idx="1901">
                  <c:v>7605</c:v>
                </c:pt>
                <c:pt idx="1902">
                  <c:v>7609</c:v>
                </c:pt>
                <c:pt idx="1903">
                  <c:v>7613</c:v>
                </c:pt>
                <c:pt idx="1904">
                  <c:v>7617</c:v>
                </c:pt>
                <c:pt idx="1905">
                  <c:v>7621</c:v>
                </c:pt>
                <c:pt idx="1906">
                  <c:v>7625</c:v>
                </c:pt>
                <c:pt idx="1907">
                  <c:v>7629</c:v>
                </c:pt>
                <c:pt idx="1908">
                  <c:v>7633</c:v>
                </c:pt>
                <c:pt idx="1909">
                  <c:v>7637</c:v>
                </c:pt>
                <c:pt idx="1910">
                  <c:v>7641</c:v>
                </c:pt>
                <c:pt idx="1911">
                  <c:v>7645</c:v>
                </c:pt>
                <c:pt idx="1912">
                  <c:v>7649</c:v>
                </c:pt>
                <c:pt idx="1913">
                  <c:v>7653</c:v>
                </c:pt>
                <c:pt idx="1914">
                  <c:v>7657</c:v>
                </c:pt>
                <c:pt idx="1915">
                  <c:v>7661</c:v>
                </c:pt>
                <c:pt idx="1916">
                  <c:v>7665</c:v>
                </c:pt>
                <c:pt idx="1917">
                  <c:v>7669</c:v>
                </c:pt>
                <c:pt idx="1918">
                  <c:v>7673</c:v>
                </c:pt>
                <c:pt idx="1919">
                  <c:v>7677</c:v>
                </c:pt>
                <c:pt idx="1920">
                  <c:v>7681</c:v>
                </c:pt>
                <c:pt idx="1921">
                  <c:v>7685</c:v>
                </c:pt>
                <c:pt idx="1922">
                  <c:v>7689</c:v>
                </c:pt>
                <c:pt idx="1923">
                  <c:v>7693</c:v>
                </c:pt>
                <c:pt idx="1924">
                  <c:v>7697</c:v>
                </c:pt>
                <c:pt idx="1925">
                  <c:v>7701</c:v>
                </c:pt>
                <c:pt idx="1926">
                  <c:v>7705</c:v>
                </c:pt>
                <c:pt idx="1927">
                  <c:v>7709</c:v>
                </c:pt>
                <c:pt idx="1928">
                  <c:v>7713</c:v>
                </c:pt>
                <c:pt idx="1929">
                  <c:v>7717</c:v>
                </c:pt>
                <c:pt idx="1930">
                  <c:v>7721</c:v>
                </c:pt>
                <c:pt idx="1931">
                  <c:v>7725</c:v>
                </c:pt>
                <c:pt idx="1932">
                  <c:v>7729</c:v>
                </c:pt>
                <c:pt idx="1933">
                  <c:v>7733</c:v>
                </c:pt>
                <c:pt idx="1934">
                  <c:v>7737</c:v>
                </c:pt>
                <c:pt idx="1935">
                  <c:v>7741</c:v>
                </c:pt>
                <c:pt idx="1936">
                  <c:v>7745</c:v>
                </c:pt>
                <c:pt idx="1937">
                  <c:v>7749</c:v>
                </c:pt>
                <c:pt idx="1938">
                  <c:v>7753</c:v>
                </c:pt>
                <c:pt idx="1939">
                  <c:v>7757</c:v>
                </c:pt>
                <c:pt idx="1940">
                  <c:v>7761</c:v>
                </c:pt>
                <c:pt idx="1941">
                  <c:v>7765</c:v>
                </c:pt>
                <c:pt idx="1942">
                  <c:v>7769</c:v>
                </c:pt>
                <c:pt idx="1943">
                  <c:v>7773</c:v>
                </c:pt>
                <c:pt idx="1944">
                  <c:v>7777</c:v>
                </c:pt>
                <c:pt idx="1945">
                  <c:v>7781</c:v>
                </c:pt>
                <c:pt idx="1946">
                  <c:v>7785</c:v>
                </c:pt>
                <c:pt idx="1947">
                  <c:v>7789</c:v>
                </c:pt>
                <c:pt idx="1948">
                  <c:v>7793</c:v>
                </c:pt>
                <c:pt idx="1949">
                  <c:v>7797</c:v>
                </c:pt>
                <c:pt idx="1950">
                  <c:v>7801</c:v>
                </c:pt>
                <c:pt idx="1951">
                  <c:v>7805</c:v>
                </c:pt>
                <c:pt idx="1952">
                  <c:v>7809</c:v>
                </c:pt>
                <c:pt idx="1953">
                  <c:v>7813</c:v>
                </c:pt>
                <c:pt idx="1954">
                  <c:v>7817</c:v>
                </c:pt>
                <c:pt idx="1955">
                  <c:v>7821</c:v>
                </c:pt>
                <c:pt idx="1956">
                  <c:v>7825</c:v>
                </c:pt>
                <c:pt idx="1957">
                  <c:v>7829</c:v>
                </c:pt>
                <c:pt idx="1958">
                  <c:v>7833</c:v>
                </c:pt>
                <c:pt idx="1959">
                  <c:v>7837</c:v>
                </c:pt>
                <c:pt idx="1960">
                  <c:v>7841</c:v>
                </c:pt>
                <c:pt idx="1961">
                  <c:v>7845</c:v>
                </c:pt>
                <c:pt idx="1962">
                  <c:v>7849</c:v>
                </c:pt>
                <c:pt idx="1963">
                  <c:v>7853</c:v>
                </c:pt>
                <c:pt idx="1964">
                  <c:v>7857</c:v>
                </c:pt>
                <c:pt idx="1965">
                  <c:v>7861</c:v>
                </c:pt>
                <c:pt idx="1966">
                  <c:v>7865</c:v>
                </c:pt>
                <c:pt idx="1967">
                  <c:v>7869</c:v>
                </c:pt>
                <c:pt idx="1968">
                  <c:v>7873</c:v>
                </c:pt>
                <c:pt idx="1969">
                  <c:v>7877</c:v>
                </c:pt>
                <c:pt idx="1970">
                  <c:v>7881</c:v>
                </c:pt>
                <c:pt idx="1971">
                  <c:v>7885</c:v>
                </c:pt>
                <c:pt idx="1972">
                  <c:v>7889</c:v>
                </c:pt>
                <c:pt idx="1973">
                  <c:v>7893</c:v>
                </c:pt>
                <c:pt idx="1974">
                  <c:v>7897</c:v>
                </c:pt>
                <c:pt idx="1975">
                  <c:v>7901</c:v>
                </c:pt>
                <c:pt idx="1976">
                  <c:v>7905</c:v>
                </c:pt>
                <c:pt idx="1977">
                  <c:v>7909</c:v>
                </c:pt>
                <c:pt idx="1978">
                  <c:v>7913</c:v>
                </c:pt>
                <c:pt idx="1979">
                  <c:v>7917</c:v>
                </c:pt>
                <c:pt idx="1980">
                  <c:v>7921</c:v>
                </c:pt>
                <c:pt idx="1981">
                  <c:v>7925</c:v>
                </c:pt>
                <c:pt idx="1982">
                  <c:v>7929</c:v>
                </c:pt>
                <c:pt idx="1983">
                  <c:v>7933</c:v>
                </c:pt>
                <c:pt idx="1984">
                  <c:v>7937</c:v>
                </c:pt>
                <c:pt idx="1985">
                  <c:v>7941</c:v>
                </c:pt>
                <c:pt idx="1986">
                  <c:v>7945</c:v>
                </c:pt>
                <c:pt idx="1987">
                  <c:v>7949</c:v>
                </c:pt>
                <c:pt idx="1988">
                  <c:v>7953</c:v>
                </c:pt>
                <c:pt idx="1989">
                  <c:v>7957</c:v>
                </c:pt>
                <c:pt idx="1990">
                  <c:v>7961</c:v>
                </c:pt>
                <c:pt idx="1991">
                  <c:v>7965</c:v>
                </c:pt>
                <c:pt idx="1992">
                  <c:v>7969</c:v>
                </c:pt>
                <c:pt idx="1993">
                  <c:v>7973</c:v>
                </c:pt>
                <c:pt idx="1994">
                  <c:v>7977</c:v>
                </c:pt>
                <c:pt idx="1995">
                  <c:v>7981</c:v>
                </c:pt>
                <c:pt idx="1996">
                  <c:v>7985</c:v>
                </c:pt>
                <c:pt idx="1997">
                  <c:v>7989</c:v>
                </c:pt>
                <c:pt idx="1998">
                  <c:v>7993</c:v>
                </c:pt>
                <c:pt idx="1999">
                  <c:v>7997</c:v>
                </c:pt>
                <c:pt idx="2000">
                  <c:v>8001</c:v>
                </c:pt>
                <c:pt idx="2001">
                  <c:v>8005</c:v>
                </c:pt>
                <c:pt idx="2002">
                  <c:v>8009</c:v>
                </c:pt>
                <c:pt idx="2003">
                  <c:v>8013</c:v>
                </c:pt>
                <c:pt idx="2004">
                  <c:v>8017</c:v>
                </c:pt>
                <c:pt idx="2005">
                  <c:v>8021</c:v>
                </c:pt>
                <c:pt idx="2006">
                  <c:v>8025</c:v>
                </c:pt>
                <c:pt idx="2007">
                  <c:v>8029</c:v>
                </c:pt>
                <c:pt idx="2008">
                  <c:v>8033</c:v>
                </c:pt>
                <c:pt idx="2009">
                  <c:v>8037</c:v>
                </c:pt>
                <c:pt idx="2010">
                  <c:v>8041</c:v>
                </c:pt>
                <c:pt idx="2011">
                  <c:v>8045</c:v>
                </c:pt>
                <c:pt idx="2012">
                  <c:v>8049</c:v>
                </c:pt>
                <c:pt idx="2013">
                  <c:v>8053</c:v>
                </c:pt>
                <c:pt idx="2014">
                  <c:v>8057</c:v>
                </c:pt>
                <c:pt idx="2015">
                  <c:v>8061</c:v>
                </c:pt>
                <c:pt idx="2016">
                  <c:v>8065</c:v>
                </c:pt>
                <c:pt idx="2017">
                  <c:v>8069</c:v>
                </c:pt>
                <c:pt idx="2018">
                  <c:v>8073</c:v>
                </c:pt>
                <c:pt idx="2019">
                  <c:v>8077</c:v>
                </c:pt>
                <c:pt idx="2020">
                  <c:v>8081</c:v>
                </c:pt>
                <c:pt idx="2021">
                  <c:v>8085</c:v>
                </c:pt>
                <c:pt idx="2022">
                  <c:v>8089</c:v>
                </c:pt>
                <c:pt idx="2023">
                  <c:v>8093</c:v>
                </c:pt>
                <c:pt idx="2024">
                  <c:v>8097</c:v>
                </c:pt>
                <c:pt idx="2025">
                  <c:v>8101</c:v>
                </c:pt>
                <c:pt idx="2026">
                  <c:v>8105</c:v>
                </c:pt>
                <c:pt idx="2027">
                  <c:v>8109</c:v>
                </c:pt>
                <c:pt idx="2028">
                  <c:v>8113</c:v>
                </c:pt>
                <c:pt idx="2029">
                  <c:v>8117</c:v>
                </c:pt>
                <c:pt idx="2030">
                  <c:v>8121</c:v>
                </c:pt>
                <c:pt idx="2031">
                  <c:v>8125</c:v>
                </c:pt>
                <c:pt idx="2032">
                  <c:v>8129</c:v>
                </c:pt>
                <c:pt idx="2033">
                  <c:v>8133</c:v>
                </c:pt>
                <c:pt idx="2034">
                  <c:v>8137</c:v>
                </c:pt>
                <c:pt idx="2035">
                  <c:v>8141</c:v>
                </c:pt>
                <c:pt idx="2036">
                  <c:v>8145</c:v>
                </c:pt>
                <c:pt idx="2037">
                  <c:v>8149</c:v>
                </c:pt>
                <c:pt idx="2038">
                  <c:v>8153</c:v>
                </c:pt>
                <c:pt idx="2039">
                  <c:v>8157</c:v>
                </c:pt>
                <c:pt idx="2040">
                  <c:v>8161</c:v>
                </c:pt>
                <c:pt idx="2041">
                  <c:v>8165</c:v>
                </c:pt>
                <c:pt idx="2042">
                  <c:v>8169</c:v>
                </c:pt>
                <c:pt idx="2043">
                  <c:v>8173</c:v>
                </c:pt>
                <c:pt idx="2044">
                  <c:v>8177</c:v>
                </c:pt>
                <c:pt idx="2045">
                  <c:v>8181</c:v>
                </c:pt>
                <c:pt idx="2046">
                  <c:v>8185</c:v>
                </c:pt>
                <c:pt idx="2047">
                  <c:v>8189</c:v>
                </c:pt>
                <c:pt idx="2048">
                  <c:v>8193</c:v>
                </c:pt>
                <c:pt idx="2049">
                  <c:v>8197</c:v>
                </c:pt>
                <c:pt idx="2050">
                  <c:v>8201</c:v>
                </c:pt>
                <c:pt idx="2051">
                  <c:v>8205</c:v>
                </c:pt>
                <c:pt idx="2052">
                  <c:v>8209</c:v>
                </c:pt>
                <c:pt idx="2053">
                  <c:v>8213</c:v>
                </c:pt>
                <c:pt idx="2054">
                  <c:v>8217</c:v>
                </c:pt>
                <c:pt idx="2055">
                  <c:v>8221</c:v>
                </c:pt>
                <c:pt idx="2056">
                  <c:v>8225</c:v>
                </c:pt>
                <c:pt idx="2057">
                  <c:v>8229</c:v>
                </c:pt>
                <c:pt idx="2058">
                  <c:v>8233</c:v>
                </c:pt>
                <c:pt idx="2059">
                  <c:v>8237</c:v>
                </c:pt>
                <c:pt idx="2060">
                  <c:v>8241</c:v>
                </c:pt>
                <c:pt idx="2061">
                  <c:v>8245</c:v>
                </c:pt>
                <c:pt idx="2062">
                  <c:v>8249</c:v>
                </c:pt>
                <c:pt idx="2063">
                  <c:v>8253</c:v>
                </c:pt>
                <c:pt idx="2064">
                  <c:v>8257</c:v>
                </c:pt>
                <c:pt idx="2065">
                  <c:v>8261</c:v>
                </c:pt>
                <c:pt idx="2066">
                  <c:v>8265</c:v>
                </c:pt>
                <c:pt idx="2067">
                  <c:v>8269</c:v>
                </c:pt>
                <c:pt idx="2068">
                  <c:v>8273</c:v>
                </c:pt>
                <c:pt idx="2069">
                  <c:v>8277</c:v>
                </c:pt>
                <c:pt idx="2070">
                  <c:v>8281</c:v>
                </c:pt>
                <c:pt idx="2071">
                  <c:v>8285</c:v>
                </c:pt>
                <c:pt idx="2072">
                  <c:v>8289</c:v>
                </c:pt>
                <c:pt idx="2073">
                  <c:v>8293</c:v>
                </c:pt>
                <c:pt idx="2074">
                  <c:v>8297</c:v>
                </c:pt>
                <c:pt idx="2075">
                  <c:v>8301</c:v>
                </c:pt>
                <c:pt idx="2076">
                  <c:v>8305</c:v>
                </c:pt>
                <c:pt idx="2077">
                  <c:v>8309</c:v>
                </c:pt>
                <c:pt idx="2078">
                  <c:v>8313</c:v>
                </c:pt>
                <c:pt idx="2079">
                  <c:v>8317</c:v>
                </c:pt>
                <c:pt idx="2080">
                  <c:v>8321</c:v>
                </c:pt>
                <c:pt idx="2081">
                  <c:v>8325</c:v>
                </c:pt>
                <c:pt idx="2082">
                  <c:v>8329</c:v>
                </c:pt>
                <c:pt idx="2083">
                  <c:v>8333</c:v>
                </c:pt>
                <c:pt idx="2084">
                  <c:v>8337</c:v>
                </c:pt>
                <c:pt idx="2085">
                  <c:v>8341</c:v>
                </c:pt>
                <c:pt idx="2086">
                  <c:v>8345</c:v>
                </c:pt>
                <c:pt idx="2087">
                  <c:v>8349</c:v>
                </c:pt>
                <c:pt idx="2088">
                  <c:v>8353</c:v>
                </c:pt>
                <c:pt idx="2089">
                  <c:v>8357</c:v>
                </c:pt>
                <c:pt idx="2090">
                  <c:v>8361</c:v>
                </c:pt>
                <c:pt idx="2091">
                  <c:v>8365</c:v>
                </c:pt>
                <c:pt idx="2092">
                  <c:v>8369</c:v>
                </c:pt>
                <c:pt idx="2093">
                  <c:v>8373</c:v>
                </c:pt>
                <c:pt idx="2094">
                  <c:v>8377</c:v>
                </c:pt>
                <c:pt idx="2095">
                  <c:v>8381</c:v>
                </c:pt>
                <c:pt idx="2096">
                  <c:v>8385</c:v>
                </c:pt>
                <c:pt idx="2097">
                  <c:v>8389</c:v>
                </c:pt>
                <c:pt idx="2098">
                  <c:v>8393</c:v>
                </c:pt>
                <c:pt idx="2099">
                  <c:v>8397</c:v>
                </c:pt>
                <c:pt idx="2100">
                  <c:v>8401</c:v>
                </c:pt>
                <c:pt idx="2101">
                  <c:v>8405</c:v>
                </c:pt>
                <c:pt idx="2102">
                  <c:v>8409</c:v>
                </c:pt>
                <c:pt idx="2103">
                  <c:v>8413</c:v>
                </c:pt>
                <c:pt idx="2104">
                  <c:v>8417</c:v>
                </c:pt>
                <c:pt idx="2105">
                  <c:v>8421</c:v>
                </c:pt>
                <c:pt idx="2106">
                  <c:v>8425</c:v>
                </c:pt>
                <c:pt idx="2107">
                  <c:v>8429</c:v>
                </c:pt>
                <c:pt idx="2108">
                  <c:v>8433</c:v>
                </c:pt>
                <c:pt idx="2109">
                  <c:v>8437</c:v>
                </c:pt>
                <c:pt idx="2110">
                  <c:v>8441</c:v>
                </c:pt>
                <c:pt idx="2111">
                  <c:v>8445</c:v>
                </c:pt>
                <c:pt idx="2112">
                  <c:v>8449</c:v>
                </c:pt>
                <c:pt idx="2113">
                  <c:v>8453</c:v>
                </c:pt>
                <c:pt idx="2114">
                  <c:v>8457</c:v>
                </c:pt>
                <c:pt idx="2115">
                  <c:v>8461</c:v>
                </c:pt>
                <c:pt idx="2116">
                  <c:v>8465</c:v>
                </c:pt>
                <c:pt idx="2117">
                  <c:v>8469</c:v>
                </c:pt>
                <c:pt idx="2118">
                  <c:v>8473</c:v>
                </c:pt>
                <c:pt idx="2119">
                  <c:v>8477</c:v>
                </c:pt>
                <c:pt idx="2120">
                  <c:v>8481</c:v>
                </c:pt>
                <c:pt idx="2121">
                  <c:v>8485</c:v>
                </c:pt>
                <c:pt idx="2122">
                  <c:v>8489</c:v>
                </c:pt>
                <c:pt idx="2123">
                  <c:v>8493</c:v>
                </c:pt>
                <c:pt idx="2124">
                  <c:v>8497</c:v>
                </c:pt>
                <c:pt idx="2125">
                  <c:v>8501</c:v>
                </c:pt>
                <c:pt idx="2126">
                  <c:v>8505</c:v>
                </c:pt>
                <c:pt idx="2127">
                  <c:v>8509</c:v>
                </c:pt>
                <c:pt idx="2128">
                  <c:v>8513</c:v>
                </c:pt>
                <c:pt idx="2129">
                  <c:v>8517</c:v>
                </c:pt>
                <c:pt idx="2130">
                  <c:v>8521</c:v>
                </c:pt>
                <c:pt idx="2131">
                  <c:v>8525</c:v>
                </c:pt>
                <c:pt idx="2132">
                  <c:v>8529</c:v>
                </c:pt>
                <c:pt idx="2133">
                  <c:v>8533</c:v>
                </c:pt>
                <c:pt idx="2134">
                  <c:v>8537</c:v>
                </c:pt>
                <c:pt idx="2135">
                  <c:v>8541</c:v>
                </c:pt>
                <c:pt idx="2136">
                  <c:v>8545</c:v>
                </c:pt>
                <c:pt idx="2137">
                  <c:v>8549</c:v>
                </c:pt>
                <c:pt idx="2138">
                  <c:v>8553</c:v>
                </c:pt>
                <c:pt idx="2139">
                  <c:v>8557</c:v>
                </c:pt>
                <c:pt idx="2140">
                  <c:v>8561</c:v>
                </c:pt>
                <c:pt idx="2141">
                  <c:v>8565</c:v>
                </c:pt>
                <c:pt idx="2142">
                  <c:v>8569</c:v>
                </c:pt>
                <c:pt idx="2143">
                  <c:v>8573</c:v>
                </c:pt>
                <c:pt idx="2144">
                  <c:v>8577</c:v>
                </c:pt>
                <c:pt idx="2145">
                  <c:v>8581</c:v>
                </c:pt>
                <c:pt idx="2146">
                  <c:v>8585</c:v>
                </c:pt>
                <c:pt idx="2147">
                  <c:v>8589</c:v>
                </c:pt>
                <c:pt idx="2148">
                  <c:v>8593</c:v>
                </c:pt>
                <c:pt idx="2149">
                  <c:v>8597</c:v>
                </c:pt>
                <c:pt idx="2150">
                  <c:v>8601</c:v>
                </c:pt>
                <c:pt idx="2151">
                  <c:v>8605</c:v>
                </c:pt>
                <c:pt idx="2152">
                  <c:v>8609</c:v>
                </c:pt>
                <c:pt idx="2153">
                  <c:v>8613</c:v>
                </c:pt>
                <c:pt idx="2154">
                  <c:v>8617</c:v>
                </c:pt>
                <c:pt idx="2155">
                  <c:v>8621</c:v>
                </c:pt>
                <c:pt idx="2156">
                  <c:v>8625</c:v>
                </c:pt>
                <c:pt idx="2157">
                  <c:v>8629</c:v>
                </c:pt>
                <c:pt idx="2158">
                  <c:v>8633</c:v>
                </c:pt>
                <c:pt idx="2159">
                  <c:v>8637</c:v>
                </c:pt>
                <c:pt idx="2160">
                  <c:v>8641</c:v>
                </c:pt>
                <c:pt idx="2161">
                  <c:v>8645</c:v>
                </c:pt>
                <c:pt idx="2162">
                  <c:v>8649</c:v>
                </c:pt>
                <c:pt idx="2163">
                  <c:v>8653</c:v>
                </c:pt>
                <c:pt idx="2164">
                  <c:v>8657</c:v>
                </c:pt>
                <c:pt idx="2165">
                  <c:v>8661</c:v>
                </c:pt>
                <c:pt idx="2166">
                  <c:v>8665</c:v>
                </c:pt>
                <c:pt idx="2167">
                  <c:v>8669</c:v>
                </c:pt>
                <c:pt idx="2168">
                  <c:v>8673</c:v>
                </c:pt>
                <c:pt idx="2169">
                  <c:v>8677</c:v>
                </c:pt>
                <c:pt idx="2170">
                  <c:v>8681</c:v>
                </c:pt>
                <c:pt idx="2171">
                  <c:v>8685</c:v>
                </c:pt>
                <c:pt idx="2172">
                  <c:v>8689</c:v>
                </c:pt>
                <c:pt idx="2173">
                  <c:v>8693</c:v>
                </c:pt>
                <c:pt idx="2174">
                  <c:v>8697</c:v>
                </c:pt>
                <c:pt idx="2175">
                  <c:v>8701</c:v>
                </c:pt>
                <c:pt idx="2176">
                  <c:v>8705</c:v>
                </c:pt>
                <c:pt idx="2177">
                  <c:v>8709</c:v>
                </c:pt>
                <c:pt idx="2178">
                  <c:v>8713</c:v>
                </c:pt>
                <c:pt idx="2179">
                  <c:v>8717</c:v>
                </c:pt>
                <c:pt idx="2180">
                  <c:v>8721</c:v>
                </c:pt>
                <c:pt idx="2181">
                  <c:v>8725</c:v>
                </c:pt>
                <c:pt idx="2182">
                  <c:v>8729</c:v>
                </c:pt>
                <c:pt idx="2183">
                  <c:v>8733</c:v>
                </c:pt>
                <c:pt idx="2184">
                  <c:v>8737</c:v>
                </c:pt>
                <c:pt idx="2185">
                  <c:v>8741</c:v>
                </c:pt>
                <c:pt idx="2186">
                  <c:v>8745</c:v>
                </c:pt>
                <c:pt idx="2187">
                  <c:v>8749</c:v>
                </c:pt>
                <c:pt idx="2188">
                  <c:v>8753</c:v>
                </c:pt>
                <c:pt idx="2189">
                  <c:v>8757</c:v>
                </c:pt>
                <c:pt idx="2190">
                  <c:v>8761</c:v>
                </c:pt>
                <c:pt idx="2191">
                  <c:v>8765</c:v>
                </c:pt>
                <c:pt idx="2192">
                  <c:v>8769</c:v>
                </c:pt>
                <c:pt idx="2193">
                  <c:v>8773</c:v>
                </c:pt>
                <c:pt idx="2194">
                  <c:v>8777</c:v>
                </c:pt>
                <c:pt idx="2195">
                  <c:v>8781</c:v>
                </c:pt>
                <c:pt idx="2196">
                  <c:v>8785</c:v>
                </c:pt>
                <c:pt idx="2197">
                  <c:v>8789</c:v>
                </c:pt>
                <c:pt idx="2198">
                  <c:v>8793</c:v>
                </c:pt>
                <c:pt idx="2199">
                  <c:v>8797</c:v>
                </c:pt>
                <c:pt idx="2200">
                  <c:v>8801</c:v>
                </c:pt>
                <c:pt idx="2201">
                  <c:v>8805</c:v>
                </c:pt>
                <c:pt idx="2202">
                  <c:v>8809</c:v>
                </c:pt>
                <c:pt idx="2203">
                  <c:v>8813</c:v>
                </c:pt>
                <c:pt idx="2204">
                  <c:v>8817</c:v>
                </c:pt>
                <c:pt idx="2205">
                  <c:v>8821</c:v>
                </c:pt>
                <c:pt idx="2206">
                  <c:v>8825</c:v>
                </c:pt>
                <c:pt idx="2207">
                  <c:v>8829</c:v>
                </c:pt>
                <c:pt idx="2208">
                  <c:v>8833</c:v>
                </c:pt>
                <c:pt idx="2209">
                  <c:v>8837</c:v>
                </c:pt>
                <c:pt idx="2210">
                  <c:v>8841</c:v>
                </c:pt>
                <c:pt idx="2211">
                  <c:v>8845</c:v>
                </c:pt>
                <c:pt idx="2212">
                  <c:v>8849</c:v>
                </c:pt>
                <c:pt idx="2213">
                  <c:v>8853</c:v>
                </c:pt>
                <c:pt idx="2214">
                  <c:v>8857</c:v>
                </c:pt>
                <c:pt idx="2215">
                  <c:v>8861</c:v>
                </c:pt>
                <c:pt idx="2216">
                  <c:v>8865</c:v>
                </c:pt>
                <c:pt idx="2217">
                  <c:v>8869</c:v>
                </c:pt>
                <c:pt idx="2218">
                  <c:v>8873</c:v>
                </c:pt>
                <c:pt idx="2219">
                  <c:v>8877</c:v>
                </c:pt>
                <c:pt idx="2220">
                  <c:v>8881</c:v>
                </c:pt>
                <c:pt idx="2221">
                  <c:v>8885</c:v>
                </c:pt>
                <c:pt idx="2222">
                  <c:v>8889</c:v>
                </c:pt>
                <c:pt idx="2223">
                  <c:v>8893</c:v>
                </c:pt>
                <c:pt idx="2224">
                  <c:v>8897</c:v>
                </c:pt>
                <c:pt idx="2225">
                  <c:v>8901</c:v>
                </c:pt>
                <c:pt idx="2226">
                  <c:v>8905</c:v>
                </c:pt>
                <c:pt idx="2227">
                  <c:v>8909</c:v>
                </c:pt>
                <c:pt idx="2228">
                  <c:v>8913</c:v>
                </c:pt>
                <c:pt idx="2229">
                  <c:v>8917</c:v>
                </c:pt>
                <c:pt idx="2230">
                  <c:v>8921</c:v>
                </c:pt>
                <c:pt idx="2231">
                  <c:v>8925</c:v>
                </c:pt>
                <c:pt idx="2232">
                  <c:v>8929</c:v>
                </c:pt>
                <c:pt idx="2233">
                  <c:v>8933</c:v>
                </c:pt>
                <c:pt idx="2234">
                  <c:v>8937</c:v>
                </c:pt>
                <c:pt idx="2235">
                  <c:v>8941</c:v>
                </c:pt>
                <c:pt idx="2236">
                  <c:v>8945</c:v>
                </c:pt>
                <c:pt idx="2237">
                  <c:v>8949</c:v>
                </c:pt>
                <c:pt idx="2238">
                  <c:v>8953</c:v>
                </c:pt>
                <c:pt idx="2239">
                  <c:v>8957</c:v>
                </c:pt>
                <c:pt idx="2240">
                  <c:v>8961</c:v>
                </c:pt>
                <c:pt idx="2241">
                  <c:v>8965</c:v>
                </c:pt>
                <c:pt idx="2242">
                  <c:v>8969</c:v>
                </c:pt>
                <c:pt idx="2243">
                  <c:v>8973</c:v>
                </c:pt>
                <c:pt idx="2244">
                  <c:v>8977</c:v>
                </c:pt>
                <c:pt idx="2245">
                  <c:v>8981</c:v>
                </c:pt>
                <c:pt idx="2246">
                  <c:v>8985</c:v>
                </c:pt>
                <c:pt idx="2247">
                  <c:v>8989</c:v>
                </c:pt>
                <c:pt idx="2248">
                  <c:v>8993</c:v>
                </c:pt>
                <c:pt idx="2249">
                  <c:v>8997</c:v>
                </c:pt>
                <c:pt idx="2250">
                  <c:v>9001</c:v>
                </c:pt>
                <c:pt idx="2251">
                  <c:v>9005</c:v>
                </c:pt>
                <c:pt idx="2252">
                  <c:v>9009</c:v>
                </c:pt>
                <c:pt idx="2253">
                  <c:v>9013</c:v>
                </c:pt>
                <c:pt idx="2254">
                  <c:v>9017</c:v>
                </c:pt>
                <c:pt idx="2255">
                  <c:v>9021</c:v>
                </c:pt>
                <c:pt idx="2256">
                  <c:v>9025</c:v>
                </c:pt>
                <c:pt idx="2257">
                  <c:v>9029</c:v>
                </c:pt>
                <c:pt idx="2258">
                  <c:v>9033</c:v>
                </c:pt>
                <c:pt idx="2259">
                  <c:v>9037</c:v>
                </c:pt>
                <c:pt idx="2260">
                  <c:v>9041</c:v>
                </c:pt>
                <c:pt idx="2261">
                  <c:v>9045</c:v>
                </c:pt>
                <c:pt idx="2262">
                  <c:v>9049</c:v>
                </c:pt>
                <c:pt idx="2263">
                  <c:v>9053</c:v>
                </c:pt>
                <c:pt idx="2264">
                  <c:v>9057</c:v>
                </c:pt>
                <c:pt idx="2265">
                  <c:v>9061</c:v>
                </c:pt>
                <c:pt idx="2266">
                  <c:v>9065</c:v>
                </c:pt>
                <c:pt idx="2267">
                  <c:v>9069</c:v>
                </c:pt>
                <c:pt idx="2268">
                  <c:v>9073</c:v>
                </c:pt>
                <c:pt idx="2269">
                  <c:v>9077</c:v>
                </c:pt>
                <c:pt idx="2270">
                  <c:v>9081</c:v>
                </c:pt>
                <c:pt idx="2271">
                  <c:v>9085</c:v>
                </c:pt>
                <c:pt idx="2272">
                  <c:v>9089</c:v>
                </c:pt>
                <c:pt idx="2273">
                  <c:v>9093</c:v>
                </c:pt>
                <c:pt idx="2274">
                  <c:v>9097</c:v>
                </c:pt>
                <c:pt idx="2275">
                  <c:v>9101</c:v>
                </c:pt>
                <c:pt idx="2276">
                  <c:v>9105</c:v>
                </c:pt>
                <c:pt idx="2277">
                  <c:v>9109</c:v>
                </c:pt>
                <c:pt idx="2278">
                  <c:v>9113</c:v>
                </c:pt>
                <c:pt idx="2279">
                  <c:v>9117</c:v>
                </c:pt>
                <c:pt idx="2280">
                  <c:v>9121</c:v>
                </c:pt>
                <c:pt idx="2281">
                  <c:v>9125</c:v>
                </c:pt>
                <c:pt idx="2282">
                  <c:v>9129</c:v>
                </c:pt>
                <c:pt idx="2283">
                  <c:v>9133</c:v>
                </c:pt>
                <c:pt idx="2284">
                  <c:v>9137</c:v>
                </c:pt>
                <c:pt idx="2285">
                  <c:v>9141</c:v>
                </c:pt>
                <c:pt idx="2286">
                  <c:v>9145</c:v>
                </c:pt>
                <c:pt idx="2287">
                  <c:v>9149</c:v>
                </c:pt>
                <c:pt idx="2288">
                  <c:v>9153</c:v>
                </c:pt>
                <c:pt idx="2289">
                  <c:v>9157</c:v>
                </c:pt>
                <c:pt idx="2290">
                  <c:v>9161</c:v>
                </c:pt>
                <c:pt idx="2291">
                  <c:v>9165</c:v>
                </c:pt>
                <c:pt idx="2292">
                  <c:v>9169</c:v>
                </c:pt>
                <c:pt idx="2293">
                  <c:v>9173</c:v>
                </c:pt>
                <c:pt idx="2294">
                  <c:v>9177</c:v>
                </c:pt>
                <c:pt idx="2295">
                  <c:v>9181</c:v>
                </c:pt>
                <c:pt idx="2296">
                  <c:v>9185</c:v>
                </c:pt>
                <c:pt idx="2297">
                  <c:v>9189</c:v>
                </c:pt>
                <c:pt idx="2298">
                  <c:v>9193</c:v>
                </c:pt>
                <c:pt idx="2299">
                  <c:v>9197</c:v>
                </c:pt>
                <c:pt idx="2300">
                  <c:v>9201</c:v>
                </c:pt>
                <c:pt idx="2301">
                  <c:v>9205</c:v>
                </c:pt>
                <c:pt idx="2302">
                  <c:v>9209</c:v>
                </c:pt>
                <c:pt idx="2303">
                  <c:v>9213</c:v>
                </c:pt>
                <c:pt idx="2304">
                  <c:v>9217</c:v>
                </c:pt>
                <c:pt idx="2305">
                  <c:v>9221</c:v>
                </c:pt>
                <c:pt idx="2306">
                  <c:v>9225</c:v>
                </c:pt>
                <c:pt idx="2307">
                  <c:v>9229</c:v>
                </c:pt>
                <c:pt idx="2308">
                  <c:v>9233</c:v>
                </c:pt>
                <c:pt idx="2309">
                  <c:v>9237</c:v>
                </c:pt>
                <c:pt idx="2310">
                  <c:v>9241</c:v>
                </c:pt>
                <c:pt idx="2311">
                  <c:v>9245</c:v>
                </c:pt>
                <c:pt idx="2312">
                  <c:v>9249</c:v>
                </c:pt>
                <c:pt idx="2313">
                  <c:v>9253</c:v>
                </c:pt>
                <c:pt idx="2314">
                  <c:v>9257</c:v>
                </c:pt>
                <c:pt idx="2315">
                  <c:v>9261</c:v>
                </c:pt>
                <c:pt idx="2316">
                  <c:v>9265</c:v>
                </c:pt>
                <c:pt idx="2317">
                  <c:v>9269</c:v>
                </c:pt>
                <c:pt idx="2318">
                  <c:v>9273</c:v>
                </c:pt>
                <c:pt idx="2319">
                  <c:v>9277</c:v>
                </c:pt>
                <c:pt idx="2320">
                  <c:v>9281</c:v>
                </c:pt>
                <c:pt idx="2321">
                  <c:v>9285</c:v>
                </c:pt>
                <c:pt idx="2322">
                  <c:v>9289</c:v>
                </c:pt>
                <c:pt idx="2323">
                  <c:v>9293</c:v>
                </c:pt>
                <c:pt idx="2324">
                  <c:v>9297</c:v>
                </c:pt>
                <c:pt idx="2325">
                  <c:v>9301</c:v>
                </c:pt>
                <c:pt idx="2326">
                  <c:v>9305</c:v>
                </c:pt>
                <c:pt idx="2327">
                  <c:v>9309</c:v>
                </c:pt>
                <c:pt idx="2328">
                  <c:v>9313</c:v>
                </c:pt>
                <c:pt idx="2329">
                  <c:v>9317</c:v>
                </c:pt>
                <c:pt idx="2330">
                  <c:v>9321</c:v>
                </c:pt>
                <c:pt idx="2331">
                  <c:v>9325</c:v>
                </c:pt>
                <c:pt idx="2332">
                  <c:v>9329</c:v>
                </c:pt>
                <c:pt idx="2333">
                  <c:v>9333</c:v>
                </c:pt>
                <c:pt idx="2334">
                  <c:v>9337</c:v>
                </c:pt>
                <c:pt idx="2335">
                  <c:v>9341</c:v>
                </c:pt>
                <c:pt idx="2336">
                  <c:v>9345</c:v>
                </c:pt>
                <c:pt idx="2337">
                  <c:v>9349</c:v>
                </c:pt>
                <c:pt idx="2338">
                  <c:v>9353</c:v>
                </c:pt>
                <c:pt idx="2339">
                  <c:v>9357</c:v>
                </c:pt>
                <c:pt idx="2340">
                  <c:v>9361</c:v>
                </c:pt>
                <c:pt idx="2341">
                  <c:v>9365</c:v>
                </c:pt>
                <c:pt idx="2342">
                  <c:v>9369</c:v>
                </c:pt>
                <c:pt idx="2343">
                  <c:v>9373</c:v>
                </c:pt>
                <c:pt idx="2344">
                  <c:v>9377</c:v>
                </c:pt>
                <c:pt idx="2345">
                  <c:v>9381</c:v>
                </c:pt>
                <c:pt idx="2346">
                  <c:v>9385</c:v>
                </c:pt>
                <c:pt idx="2347">
                  <c:v>9389</c:v>
                </c:pt>
                <c:pt idx="2348">
                  <c:v>9393</c:v>
                </c:pt>
                <c:pt idx="2349">
                  <c:v>9397</c:v>
                </c:pt>
                <c:pt idx="2350">
                  <c:v>9401</c:v>
                </c:pt>
                <c:pt idx="2351">
                  <c:v>9405</c:v>
                </c:pt>
                <c:pt idx="2352">
                  <c:v>9409</c:v>
                </c:pt>
                <c:pt idx="2353">
                  <c:v>9413</c:v>
                </c:pt>
                <c:pt idx="2354">
                  <c:v>9417</c:v>
                </c:pt>
                <c:pt idx="2355">
                  <c:v>9421</c:v>
                </c:pt>
                <c:pt idx="2356">
                  <c:v>9425</c:v>
                </c:pt>
                <c:pt idx="2357">
                  <c:v>9429</c:v>
                </c:pt>
                <c:pt idx="2358">
                  <c:v>9433</c:v>
                </c:pt>
                <c:pt idx="2359">
                  <c:v>9437</c:v>
                </c:pt>
                <c:pt idx="2360">
                  <c:v>9441</c:v>
                </c:pt>
                <c:pt idx="2361">
                  <c:v>9445</c:v>
                </c:pt>
                <c:pt idx="2362">
                  <c:v>9449</c:v>
                </c:pt>
                <c:pt idx="2363">
                  <c:v>9453</c:v>
                </c:pt>
                <c:pt idx="2364">
                  <c:v>9457</c:v>
                </c:pt>
                <c:pt idx="2365">
                  <c:v>9461</c:v>
                </c:pt>
                <c:pt idx="2366">
                  <c:v>9465</c:v>
                </c:pt>
                <c:pt idx="2367">
                  <c:v>9469</c:v>
                </c:pt>
                <c:pt idx="2368">
                  <c:v>9473</c:v>
                </c:pt>
                <c:pt idx="2369">
                  <c:v>9477</c:v>
                </c:pt>
                <c:pt idx="2370">
                  <c:v>9481</c:v>
                </c:pt>
                <c:pt idx="2371">
                  <c:v>9485</c:v>
                </c:pt>
                <c:pt idx="2372">
                  <c:v>9489</c:v>
                </c:pt>
                <c:pt idx="2373">
                  <c:v>9493</c:v>
                </c:pt>
                <c:pt idx="2374">
                  <c:v>9497</c:v>
                </c:pt>
                <c:pt idx="2375">
                  <c:v>9501</c:v>
                </c:pt>
                <c:pt idx="2376">
                  <c:v>9505</c:v>
                </c:pt>
                <c:pt idx="2377">
                  <c:v>9509</c:v>
                </c:pt>
                <c:pt idx="2378">
                  <c:v>9513</c:v>
                </c:pt>
                <c:pt idx="2379">
                  <c:v>9517</c:v>
                </c:pt>
                <c:pt idx="2380">
                  <c:v>9521</c:v>
                </c:pt>
                <c:pt idx="2381">
                  <c:v>9525</c:v>
                </c:pt>
                <c:pt idx="2382">
                  <c:v>9529</c:v>
                </c:pt>
                <c:pt idx="2383">
                  <c:v>9533</c:v>
                </c:pt>
                <c:pt idx="2384">
                  <c:v>9537</c:v>
                </c:pt>
                <c:pt idx="2385">
                  <c:v>9541</c:v>
                </c:pt>
                <c:pt idx="2386">
                  <c:v>9545</c:v>
                </c:pt>
                <c:pt idx="2387">
                  <c:v>9549</c:v>
                </c:pt>
                <c:pt idx="2388">
                  <c:v>9553</c:v>
                </c:pt>
                <c:pt idx="2389">
                  <c:v>9557</c:v>
                </c:pt>
                <c:pt idx="2390">
                  <c:v>9561</c:v>
                </c:pt>
                <c:pt idx="2391">
                  <c:v>9565</c:v>
                </c:pt>
                <c:pt idx="2392">
                  <c:v>9569</c:v>
                </c:pt>
                <c:pt idx="2393">
                  <c:v>9573</c:v>
                </c:pt>
                <c:pt idx="2394">
                  <c:v>9577</c:v>
                </c:pt>
                <c:pt idx="2395">
                  <c:v>9581</c:v>
                </c:pt>
                <c:pt idx="2396">
                  <c:v>9585</c:v>
                </c:pt>
                <c:pt idx="2397">
                  <c:v>9589</c:v>
                </c:pt>
                <c:pt idx="2398">
                  <c:v>9593</c:v>
                </c:pt>
                <c:pt idx="2399">
                  <c:v>9597</c:v>
                </c:pt>
                <c:pt idx="2400">
                  <c:v>9601</c:v>
                </c:pt>
                <c:pt idx="2401">
                  <c:v>9605</c:v>
                </c:pt>
                <c:pt idx="2402">
                  <c:v>9609</c:v>
                </c:pt>
                <c:pt idx="2403">
                  <c:v>9613</c:v>
                </c:pt>
                <c:pt idx="2404">
                  <c:v>9617</c:v>
                </c:pt>
                <c:pt idx="2405">
                  <c:v>9621</c:v>
                </c:pt>
                <c:pt idx="2406">
                  <c:v>9625</c:v>
                </c:pt>
                <c:pt idx="2407">
                  <c:v>9629</c:v>
                </c:pt>
                <c:pt idx="2408">
                  <c:v>9633</c:v>
                </c:pt>
                <c:pt idx="2409">
                  <c:v>9637</c:v>
                </c:pt>
                <c:pt idx="2410">
                  <c:v>9641</c:v>
                </c:pt>
                <c:pt idx="2411">
                  <c:v>9645</c:v>
                </c:pt>
                <c:pt idx="2412">
                  <c:v>9649</c:v>
                </c:pt>
                <c:pt idx="2413">
                  <c:v>9653</c:v>
                </c:pt>
                <c:pt idx="2414">
                  <c:v>9657</c:v>
                </c:pt>
                <c:pt idx="2415">
                  <c:v>9661</c:v>
                </c:pt>
                <c:pt idx="2416">
                  <c:v>9665</c:v>
                </c:pt>
                <c:pt idx="2417">
                  <c:v>9669</c:v>
                </c:pt>
                <c:pt idx="2418">
                  <c:v>9673</c:v>
                </c:pt>
                <c:pt idx="2419">
                  <c:v>9677</c:v>
                </c:pt>
                <c:pt idx="2420">
                  <c:v>9681</c:v>
                </c:pt>
                <c:pt idx="2421">
                  <c:v>9685</c:v>
                </c:pt>
                <c:pt idx="2422">
                  <c:v>9689</c:v>
                </c:pt>
                <c:pt idx="2423">
                  <c:v>9693</c:v>
                </c:pt>
                <c:pt idx="2424">
                  <c:v>9697</c:v>
                </c:pt>
                <c:pt idx="2425">
                  <c:v>9701</c:v>
                </c:pt>
                <c:pt idx="2426">
                  <c:v>9705</c:v>
                </c:pt>
                <c:pt idx="2427">
                  <c:v>9709</c:v>
                </c:pt>
                <c:pt idx="2428">
                  <c:v>9713</c:v>
                </c:pt>
                <c:pt idx="2429">
                  <c:v>9717</c:v>
                </c:pt>
                <c:pt idx="2430">
                  <c:v>9721</c:v>
                </c:pt>
                <c:pt idx="2431">
                  <c:v>9725</c:v>
                </c:pt>
                <c:pt idx="2432">
                  <c:v>9729</c:v>
                </c:pt>
                <c:pt idx="2433">
                  <c:v>9733</c:v>
                </c:pt>
                <c:pt idx="2434">
                  <c:v>9737</c:v>
                </c:pt>
                <c:pt idx="2435">
                  <c:v>9741</c:v>
                </c:pt>
                <c:pt idx="2436">
                  <c:v>9745</c:v>
                </c:pt>
                <c:pt idx="2437">
                  <c:v>9749</c:v>
                </c:pt>
                <c:pt idx="2438">
                  <c:v>9753</c:v>
                </c:pt>
                <c:pt idx="2439">
                  <c:v>9757</c:v>
                </c:pt>
                <c:pt idx="2440">
                  <c:v>9761</c:v>
                </c:pt>
                <c:pt idx="2441">
                  <c:v>9765</c:v>
                </c:pt>
                <c:pt idx="2442">
                  <c:v>9769</c:v>
                </c:pt>
                <c:pt idx="2443">
                  <c:v>9773</c:v>
                </c:pt>
                <c:pt idx="2444">
                  <c:v>9777</c:v>
                </c:pt>
                <c:pt idx="2445">
                  <c:v>9781</c:v>
                </c:pt>
                <c:pt idx="2446">
                  <c:v>9785</c:v>
                </c:pt>
                <c:pt idx="2447">
                  <c:v>9789</c:v>
                </c:pt>
                <c:pt idx="2448">
                  <c:v>9793</c:v>
                </c:pt>
                <c:pt idx="2449">
                  <c:v>9797</c:v>
                </c:pt>
                <c:pt idx="2450">
                  <c:v>9801</c:v>
                </c:pt>
                <c:pt idx="2451">
                  <c:v>9805</c:v>
                </c:pt>
                <c:pt idx="2452">
                  <c:v>9809</c:v>
                </c:pt>
                <c:pt idx="2453">
                  <c:v>9813</c:v>
                </c:pt>
                <c:pt idx="2454">
                  <c:v>9817</c:v>
                </c:pt>
                <c:pt idx="2455">
                  <c:v>9821</c:v>
                </c:pt>
                <c:pt idx="2456">
                  <c:v>9825</c:v>
                </c:pt>
                <c:pt idx="2457">
                  <c:v>9829</c:v>
                </c:pt>
                <c:pt idx="2458">
                  <c:v>9833</c:v>
                </c:pt>
                <c:pt idx="2459">
                  <c:v>9837</c:v>
                </c:pt>
                <c:pt idx="2460">
                  <c:v>9841</c:v>
                </c:pt>
                <c:pt idx="2461">
                  <c:v>9845</c:v>
                </c:pt>
                <c:pt idx="2462">
                  <c:v>9849</c:v>
                </c:pt>
                <c:pt idx="2463">
                  <c:v>9853</c:v>
                </c:pt>
                <c:pt idx="2464">
                  <c:v>9857</c:v>
                </c:pt>
                <c:pt idx="2465">
                  <c:v>9861</c:v>
                </c:pt>
                <c:pt idx="2466">
                  <c:v>9865</c:v>
                </c:pt>
                <c:pt idx="2467">
                  <c:v>9869</c:v>
                </c:pt>
                <c:pt idx="2468">
                  <c:v>9873</c:v>
                </c:pt>
                <c:pt idx="2469">
                  <c:v>9877</c:v>
                </c:pt>
                <c:pt idx="2470">
                  <c:v>9881</c:v>
                </c:pt>
                <c:pt idx="2471">
                  <c:v>9885</c:v>
                </c:pt>
                <c:pt idx="2472">
                  <c:v>9889</c:v>
                </c:pt>
                <c:pt idx="2473">
                  <c:v>9893</c:v>
                </c:pt>
                <c:pt idx="2474">
                  <c:v>9897</c:v>
                </c:pt>
                <c:pt idx="2475">
                  <c:v>9901</c:v>
                </c:pt>
                <c:pt idx="2476">
                  <c:v>9905</c:v>
                </c:pt>
                <c:pt idx="2477">
                  <c:v>9909</c:v>
                </c:pt>
                <c:pt idx="2478">
                  <c:v>9913</c:v>
                </c:pt>
                <c:pt idx="2479">
                  <c:v>9917</c:v>
                </c:pt>
                <c:pt idx="2480">
                  <c:v>9921</c:v>
                </c:pt>
                <c:pt idx="2481">
                  <c:v>9925</c:v>
                </c:pt>
                <c:pt idx="2482">
                  <c:v>9929</c:v>
                </c:pt>
                <c:pt idx="2483">
                  <c:v>9933</c:v>
                </c:pt>
                <c:pt idx="2484">
                  <c:v>9937</c:v>
                </c:pt>
                <c:pt idx="2485">
                  <c:v>9941</c:v>
                </c:pt>
                <c:pt idx="2486">
                  <c:v>9945</c:v>
                </c:pt>
                <c:pt idx="2487">
                  <c:v>9949</c:v>
                </c:pt>
                <c:pt idx="2488">
                  <c:v>9953</c:v>
                </c:pt>
                <c:pt idx="2489">
                  <c:v>9957</c:v>
                </c:pt>
                <c:pt idx="2490">
                  <c:v>9961</c:v>
                </c:pt>
                <c:pt idx="2491">
                  <c:v>9965</c:v>
                </c:pt>
                <c:pt idx="2492">
                  <c:v>9969</c:v>
                </c:pt>
                <c:pt idx="2493">
                  <c:v>9973</c:v>
                </c:pt>
                <c:pt idx="2494">
                  <c:v>9977</c:v>
                </c:pt>
                <c:pt idx="2495">
                  <c:v>9981</c:v>
                </c:pt>
                <c:pt idx="2496">
                  <c:v>9985</c:v>
                </c:pt>
                <c:pt idx="2497">
                  <c:v>9989</c:v>
                </c:pt>
                <c:pt idx="2498">
                  <c:v>9993</c:v>
                </c:pt>
                <c:pt idx="2499">
                  <c:v>9997</c:v>
                </c:pt>
                <c:pt idx="2500">
                  <c:v>10001</c:v>
                </c:pt>
              </c:numCache>
            </c:numRef>
          </c:xVal>
          <c:yVal>
            <c:numRef>
              <c:f>'MFFT spectra theroique'!$B$2:$B$2502</c:f>
              <c:numCache>
                <c:formatCode>0.00E+00</c:formatCode>
                <c:ptCount val="2501"/>
                <c:pt idx="0">
                  <c:v>1.7999951940341944E-6</c:v>
                </c:pt>
                <c:pt idx="1">
                  <c:v>1.799879859836441E-6</c:v>
                </c:pt>
                <c:pt idx="2">
                  <c:v>1.799610813753093E-6</c:v>
                </c:pt>
                <c:pt idx="3">
                  <c:v>1.7991882165876243E-6</c:v>
                </c:pt>
                <c:pt idx="4">
                  <c:v>1.7986123207346353E-6</c:v>
                </c:pt>
                <c:pt idx="5">
                  <c:v>1.7978834697853794E-6</c:v>
                </c:pt>
                <c:pt idx="6">
                  <c:v>1.797002097991588E-6</c:v>
                </c:pt>
                <c:pt idx="7">
                  <c:v>1.7959687295891802E-6</c:v>
                </c:pt>
                <c:pt idx="8">
                  <c:v>1.7947839779838747E-6</c:v>
                </c:pt>
                <c:pt idx="9">
                  <c:v>1.7934485448011034E-6</c:v>
                </c:pt>
                <c:pt idx="10">
                  <c:v>1.7919632188030276E-6</c:v>
                </c:pt>
                <c:pt idx="11">
                  <c:v>1.7903288746758348E-6</c:v>
                </c:pt>
                <c:pt idx="12">
                  <c:v>1.7885464716908498E-6</c:v>
                </c:pt>
                <c:pt idx="13">
                  <c:v>1.7866170522433445E-6</c:v>
                </c:pt>
                <c:pt idx="14">
                  <c:v>1.7845417402732516E-6</c:v>
                </c:pt>
                <c:pt idx="15">
                  <c:v>1.7823217395723068E-6</c:v>
                </c:pt>
                <c:pt idx="16">
                  <c:v>1.7799583319824111E-6</c:v>
                </c:pt>
                <c:pt idx="17">
                  <c:v>1.77745287549029E-6</c:v>
                </c:pt>
                <c:pt idx="18">
                  <c:v>1.7748068022237554E-6</c:v>
                </c:pt>
                <c:pt idx="19">
                  <c:v>1.7720216163550965E-6</c:v>
                </c:pt>
                <c:pt idx="20">
                  <c:v>1.7690988919173236E-6</c:v>
                </c:pt>
                <c:pt idx="21">
                  <c:v>1.7660402705391548E-6</c:v>
                </c:pt>
                <c:pt idx="22">
                  <c:v>1.7628474591047794E-6</c:v>
                </c:pt>
                <c:pt idx="23">
                  <c:v>1.759522227344553E-6</c:v>
                </c:pt>
                <c:pt idx="24">
                  <c:v>1.7560664053628693E-6</c:v>
                </c:pt>
                <c:pt idx="25">
                  <c:v>1.7524818811095283E-6</c:v>
                </c:pt>
                <c:pt idx="26">
                  <c:v>1.7487705978009498E-6</c:v>
                </c:pt>
                <c:pt idx="27">
                  <c:v>1.7449345512976229E-6</c:v>
                </c:pt>
                <c:pt idx="28">
                  <c:v>1.7409757874441492E-6</c:v>
                </c:pt>
                <c:pt idx="29">
                  <c:v>1.7368963993782322E-6</c:v>
                </c:pt>
                <c:pt idx="30">
                  <c:v>1.7326985248149028E-6</c:v>
                </c:pt>
                <c:pt idx="31">
                  <c:v>1.7283843433121929E-6</c:v>
                </c:pt>
                <c:pt idx="32">
                  <c:v>1.7239560735243891E-6</c:v>
                </c:pt>
                <c:pt idx="33">
                  <c:v>1.7194159704488736E-6</c:v>
                </c:pt>
                <c:pt idx="34">
                  <c:v>1.7147663226724246E-6</c:v>
                </c:pt>
                <c:pt idx="35">
                  <c:v>1.7100094496227175E-6</c:v>
                </c:pt>
                <c:pt idx="36">
                  <c:v>1.7051476988305698E-6</c:v>
                </c:pt>
                <c:pt idx="37">
                  <c:v>1.7001834432083278E-6</c:v>
                </c:pt>
                <c:pt idx="38">
                  <c:v>1.6951190783495663E-6</c:v>
                </c:pt>
                <c:pt idx="39">
                  <c:v>1.6899570198550899E-6</c:v>
                </c:pt>
                <c:pt idx="40">
                  <c:v>1.6846997006899915E-6</c:v>
                </c:pt>
                <c:pt idx="41">
                  <c:v>1.6793495685762962E-6</c:v>
                </c:pt>
                <c:pt idx="42">
                  <c:v>1.6739090834255009E-6</c:v>
                </c:pt>
                <c:pt idx="43">
                  <c:v>1.6683807148150502E-6</c:v>
                </c:pt>
                <c:pt idx="44">
                  <c:v>1.6627669395125651E-6</c:v>
                </c:pt>
                <c:pt idx="45">
                  <c:v>1.657070239051372E-6</c:v>
                </c:pt>
                <c:pt idx="46">
                  <c:v>1.6512930973606372E-6</c:v>
                </c:pt>
                <c:pt idx="47">
                  <c:v>1.6454379984531463E-6</c:v>
                </c:pt>
                <c:pt idx="48">
                  <c:v>1.6395074241735136E-6</c:v>
                </c:pt>
                <c:pt idx="49">
                  <c:v>1.6335038520093537E-6</c:v>
                </c:pt>
                <c:pt idx="50">
                  <c:v>1.6274297529676833E-6</c:v>
                </c:pt>
                <c:pt idx="51">
                  <c:v>1.6212875895185792E-6</c:v>
                </c:pt>
                <c:pt idx="52">
                  <c:v>1.615079813607863E-6</c:v>
                </c:pt>
                <c:pt idx="53">
                  <c:v>1.6088088647403423E-6</c:v>
                </c:pt>
                <c:pt idx="54">
                  <c:v>1.6024771681348939E-6</c:v>
                </c:pt>
                <c:pt idx="55">
                  <c:v>1.5960871329524515E-6</c:v>
                </c:pt>
                <c:pt idx="56">
                  <c:v>1.589641150597724E-6</c:v>
                </c:pt>
                <c:pt idx="57">
                  <c:v>1.5831415930952551E-6</c:v>
                </c:pt>
                <c:pt idx="58">
                  <c:v>1.5765908115402303E-6</c:v>
                </c:pt>
                <c:pt idx="59">
                  <c:v>1.5699911346242216E-6</c:v>
                </c:pt>
                <c:pt idx="60">
                  <c:v>1.5633448672358817E-6</c:v>
                </c:pt>
                <c:pt idx="61">
                  <c:v>1.5566542891363994E-6</c:v>
                </c:pt>
                <c:pt idx="62">
                  <c:v>1.5499216537093631E-6</c:v>
                </c:pt>
                <c:pt idx="63">
                  <c:v>1.5431491867845107E-6</c:v>
                </c:pt>
                <c:pt idx="64">
                  <c:v>1.5363390855346845E-6</c:v>
                </c:pt>
                <c:pt idx="65">
                  <c:v>1.5294935174451626E-6</c:v>
                </c:pt>
                <c:pt idx="66">
                  <c:v>1.5226146193544122E-6</c:v>
                </c:pt>
                <c:pt idx="67">
                  <c:v>1.5157044965651624E-6</c:v>
                </c:pt>
                <c:pt idx="68">
                  <c:v>1.5087652220246011E-6</c:v>
                </c:pt>
                <c:pt idx="69">
                  <c:v>1.5017988355723722E-6</c:v>
                </c:pt>
                <c:pt idx="70">
                  <c:v>1.4948073432549634E-6</c:v>
                </c:pt>
                <c:pt idx="71">
                  <c:v>1.4877927167049796E-6</c:v>
                </c:pt>
                <c:pt idx="72">
                  <c:v>1.4807568925837241E-6</c:v>
                </c:pt>
                <c:pt idx="73">
                  <c:v>1.4737017720854252E-6</c:v>
                </c:pt>
                <c:pt idx="74">
                  <c:v>1.4666292205014039E-6</c:v>
                </c:pt>
                <c:pt idx="75">
                  <c:v>1.4595410668424033E-6</c:v>
                </c:pt>
                <c:pt idx="76">
                  <c:v>1.4524391035172698E-6</c:v>
                </c:pt>
                <c:pt idx="77">
                  <c:v>1.4453250860661318E-6</c:v>
                </c:pt>
                <c:pt idx="78">
                  <c:v>1.4382007329461857E-6</c:v>
                </c:pt>
                <c:pt idx="79">
                  <c:v>1.4310677253681903E-6</c:v>
                </c:pt>
                <c:pt idx="80">
                  <c:v>1.4239277071817384E-6</c:v>
                </c:pt>
                <c:pt idx="81">
                  <c:v>1.4167822848073694E-6</c:v>
                </c:pt>
                <c:pt idx="82">
                  <c:v>1.4096330272135854E-6</c:v>
                </c:pt>
                <c:pt idx="83">
                  <c:v>1.4024814659368319E-6</c:v>
                </c:pt>
                <c:pt idx="84">
                  <c:v>1.3953290951425057E-6</c:v>
                </c:pt>
                <c:pt idx="85">
                  <c:v>1.3881773717250749E-6</c:v>
                </c:pt>
                <c:pt idx="86">
                  <c:v>1.3810277154453981E-6</c:v>
                </c:pt>
                <c:pt idx="87">
                  <c:v>1.3738815091033637E-6</c:v>
                </c:pt>
                <c:pt idx="88">
                  <c:v>1.3667400987439844E-6</c:v>
                </c:pt>
                <c:pt idx="89">
                  <c:v>1.3596047938951118E-6</c:v>
                </c:pt>
                <c:pt idx="90">
                  <c:v>1.3524768678349714E-6</c:v>
                </c:pt>
                <c:pt idx="91">
                  <c:v>1.345357557887746E-6</c:v>
                </c:pt>
                <c:pt idx="92">
                  <c:v>1.338248065745474E-6</c:v>
                </c:pt>
                <c:pt idx="93">
                  <c:v>1.3311495578145718E-6</c:v>
                </c:pt>
                <c:pt idx="94">
                  <c:v>1.3240631655853221E-6</c:v>
                </c:pt>
                <c:pt idx="95">
                  <c:v>1.3169899860227216E-6</c:v>
                </c:pt>
                <c:pt idx="96">
                  <c:v>1.3099310819771168E-6</c:v>
                </c:pt>
                <c:pt idx="97">
                  <c:v>1.3028874826131116E-6</c:v>
                </c:pt>
                <c:pt idx="98">
                  <c:v>1.2958601838552676E-6</c:v>
                </c:pt>
                <c:pt idx="99">
                  <c:v>1.2888501488491701E-6</c:v>
                </c:pt>
                <c:pt idx="100">
                  <c:v>1.2818583084364823E-6</c:v>
                </c:pt>
                <c:pt idx="101">
                  <c:v>1.2748855616426571E-6</c:v>
                </c:pt>
                <c:pt idx="102">
                  <c:v>1.2679327761760175E-6</c:v>
                </c:pt>
                <c:pt idx="103">
                  <c:v>1.2610007889369796E-6</c:v>
                </c:pt>
                <c:pt idx="104">
                  <c:v>1.2540904065362306E-6</c:v>
                </c:pt>
                <c:pt idx="105">
                  <c:v>1.2472024058207231E-6</c:v>
                </c:pt>
                <c:pt idx="106">
                  <c:v>1.2403375344064003E-6</c:v>
                </c:pt>
                <c:pt idx="107">
                  <c:v>1.2334965112166118E-6</c:v>
                </c:pt>
                <c:pt idx="108">
                  <c:v>1.2266800270252246E-6</c:v>
                </c:pt>
                <c:pt idx="109">
                  <c:v>1.2198887450034848E-6</c:v>
                </c:pt>
                <c:pt idx="110">
                  <c:v>1.2131233012697307E-6</c:v>
                </c:pt>
                <c:pt idx="111">
                  <c:v>1.2063843054410955E-6</c:v>
                </c:pt>
                <c:pt idx="112">
                  <c:v>1.1996723411863998E-6</c:v>
                </c:pt>
                <c:pt idx="113">
                  <c:v>1.192987966779452E-6</c:v>
                </c:pt>
                <c:pt idx="114">
                  <c:v>1.1863317156520414E-6</c:v>
                </c:pt>
                <c:pt idx="115">
                  <c:v>1.1797040969459354E-6</c:v>
                </c:pt>
                <c:pt idx="116">
                  <c:v>1.1731055960632327E-6</c:v>
                </c:pt>
                <c:pt idx="117">
                  <c:v>1.1665366752144759E-6</c:v>
                </c:pt>
                <c:pt idx="118">
                  <c:v>1.1599977739639427E-6</c:v>
                </c:pt>
                <c:pt idx="119">
                  <c:v>1.1534893097715982E-6</c:v>
                </c:pt>
                <c:pt idx="120">
                  <c:v>1.1470116785312008E-6</c:v>
                </c:pt>
                <c:pt idx="121">
                  <c:v>1.1405652551041071E-6</c:v>
                </c:pt>
                <c:pt idx="122">
                  <c:v>1.1341503938483433E-6</c:v>
                </c:pt>
                <c:pt idx="123">
                  <c:v>1.1277674291425503E-6</c:v>
                </c:pt>
                <c:pt idx="124">
                  <c:v>1.1214166759044304E-6</c:v>
                </c:pt>
                <c:pt idx="125">
                  <c:v>1.1150984301033649E-6</c:v>
                </c:pt>
                <c:pt idx="126">
                  <c:v>1.1088129692668884E-6</c:v>
                </c:pt>
                <c:pt idx="127">
                  <c:v>1.1025605529807442E-6</c:v>
                </c:pt>
                <c:pt idx="128">
                  <c:v>1.0963414233822581E-6</c:v>
                </c:pt>
                <c:pt idx="129">
                  <c:v>1.0901558056468067E-6</c:v>
                </c:pt>
                <c:pt idx="130">
                  <c:v>1.0840039084671676E-6</c:v>
                </c:pt>
                <c:pt idx="131">
                  <c:v>1.0778859245255688E-6</c:v>
                </c:pt>
                <c:pt idx="132">
                  <c:v>1.0718020309582753E-6</c:v>
                </c:pt>
                <c:pt idx="133">
                  <c:v>1.0657523898125657E-6</c:v>
                </c:pt>
                <c:pt idx="134">
                  <c:v>1.0597371484959817E-6</c:v>
                </c:pt>
                <c:pt idx="135">
                  <c:v>1.0537564402177361E-6</c:v>
                </c:pt>
                <c:pt idx="136">
                  <c:v>1.0478103844222029E-6</c:v>
                </c:pt>
                <c:pt idx="137">
                  <c:v>1.0418990872144068E-6</c:v>
                </c:pt>
                <c:pt idx="138">
                  <c:v>1.0360226417774638E-6</c:v>
                </c:pt>
                <c:pt idx="139">
                  <c:v>1.0301811287819281E-6</c:v>
                </c:pt>
                <c:pt idx="140">
                  <c:v>1.0243746167870191E-6</c:v>
                </c:pt>
                <c:pt idx="141">
                  <c:v>1.0186031626337137E-6</c:v>
                </c:pt>
                <c:pt idx="142">
                  <c:v>1.0128668118297002E-6</c:v>
                </c:pt>
                <c:pt idx="143">
                  <c:v>1.0071655989262041E-6</c:v>
                </c:pt>
                <c:pt idx="144">
                  <c:v>1.0014995478867061E-6</c:v>
                </c:pt>
                <c:pt idx="145">
                  <c:v>9.9586867244757892E-7</c:v>
                </c:pt>
                <c:pt idx="146">
                  <c:v>9.9027297647068423E-7</c:v>
                </c:pt>
                <c:pt idx="147">
                  <c:v>9.8471245428797589E-7</c:v>
                </c:pt>
                <c:pt idx="148">
                  <c:v>9.7918709103816514E-7</c:v>
                </c:pt>
                <c:pt idx="149">
                  <c:v>9.7369686299550908E-7</c:v>
                </c:pt>
                <c:pt idx="150">
                  <c:v>9.6824173789079384E-7</c:v>
                </c:pt>
                <c:pt idx="151">
                  <c:v>9.6282167522458663E-7</c:v>
                </c:pt>
                <c:pt idx="152">
                  <c:v>9.5743662657283675E-7</c:v>
                </c:pt>
                <c:pt idx="153">
                  <c:v>9.5208653588491716E-7</c:v>
                </c:pt>
                <c:pt idx="154">
                  <c:v>9.4677133977418863E-7</c:v>
                </c:pt>
                <c:pt idx="155">
                  <c:v>9.4149096780119307E-7</c:v>
                </c:pt>
                <c:pt idx="156">
                  <c:v>9.36245342749566E-7</c:v>
                </c:pt>
                <c:pt idx="157">
                  <c:v>9.3103438089477718E-7</c:v>
                </c:pt>
                <c:pt idx="158">
                  <c:v>9.2585799226580103E-7</c:v>
                </c:pt>
                <c:pt idx="159">
                  <c:v>9.2071608089982906E-7</c:v>
                </c:pt>
                <c:pt idx="160">
                  <c:v>9.1560854509013208E-7</c:v>
                </c:pt>
                <c:pt idx="161">
                  <c:v>9.1053527762718816E-7</c:v>
                </c:pt>
                <c:pt idx="162">
                  <c:v>9.0549616603318814E-7</c:v>
                </c:pt>
                <c:pt idx="163">
                  <c:v>9.0049109279003841E-7</c:v>
                </c:pt>
                <c:pt idx="164">
                  <c:v>8.9551993556097387E-7</c:v>
                </c:pt>
                <c:pt idx="165">
                  <c:v>8.905825674059043E-7</c:v>
                </c:pt>
                <c:pt idx="166">
                  <c:v>8.8567885699060938E-7</c:v>
                </c:pt>
                <c:pt idx="167">
                  <c:v>8.8080866878990364E-7</c:v>
                </c:pt>
                <c:pt idx="168">
                  <c:v>8.7597186328489155E-7</c:v>
                </c:pt>
                <c:pt idx="169">
                  <c:v>8.711682971544302E-7</c:v>
                </c:pt>
                <c:pt idx="170">
                  <c:v>8.6639782346092306E-7</c:v>
                </c:pt>
                <c:pt idx="171">
                  <c:v>8.6166029183056038E-7</c:v>
                </c:pt>
                <c:pt idx="172">
                  <c:v>8.5695554862812831E-7</c:v>
                </c:pt>
                <c:pt idx="173">
                  <c:v>8.5228343712650398E-7</c:v>
                </c:pt>
                <c:pt idx="174">
                  <c:v>8.4764379767095322E-7</c:v>
                </c:pt>
                <c:pt idx="175">
                  <c:v>8.4303646783835166E-7</c:v>
                </c:pt>
                <c:pt idx="176">
                  <c:v>8.3846128259143848E-7</c:v>
                </c:pt>
                <c:pt idx="177">
                  <c:v>8.3391807442822692E-7</c:v>
                </c:pt>
                <c:pt idx="178">
                  <c:v>8.2940667352667653E-7</c:v>
                </c:pt>
                <c:pt idx="179">
                  <c:v>8.249269078847452E-7</c:v>
                </c:pt>
                <c:pt idx="180">
                  <c:v>8.2047860345593096E-7</c:v>
                </c:pt>
                <c:pt idx="181">
                  <c:v>8.1606158428041237E-7</c:v>
                </c:pt>
                <c:pt idx="182">
                  <c:v>8.1167567261189813E-7</c:v>
                </c:pt>
                <c:pt idx="183">
                  <c:v>8.0732068904029046E-7</c:v>
                </c:pt>
                <c:pt idx="184">
                  <c:v>8.029964526102699E-7</c:v>
                </c:pt>
                <c:pt idx="185">
                  <c:v>7.9870278093590438E-7</c:v>
                </c:pt>
                <c:pt idx="186">
                  <c:v>7.9443949031138494E-7</c:v>
                </c:pt>
                <c:pt idx="187">
                  <c:v>7.9020639581798817E-7</c:v>
                </c:pt>
                <c:pt idx="188">
                  <c:v>7.860033114273653E-7</c:v>
                </c:pt>
                <c:pt idx="189">
                  <c:v>7.8183005010125615E-7</c:v>
                </c:pt>
                <c:pt idx="190">
                  <c:v>7.7768642388771898E-7</c:v>
                </c:pt>
                <c:pt idx="191">
                  <c:v>7.7357224401397594E-7</c:v>
                </c:pt>
                <c:pt idx="192">
                  <c:v>7.6948732097596138E-7</c:v>
                </c:pt>
                <c:pt idx="193">
                  <c:v>7.6543146462466595E-7</c:v>
                </c:pt>
                <c:pt idx="194">
                  <c:v>7.6140448424936374E-7</c:v>
                </c:pt>
                <c:pt idx="195">
                  <c:v>7.5740618865780943E-7</c:v>
                </c:pt>
                <c:pt idx="196">
                  <c:v>7.5343638625349062E-7</c:v>
                </c:pt>
                <c:pt idx="197">
                  <c:v>7.4949488511001757E-7</c:v>
                </c:pt>
                <c:pt idx="198">
                  <c:v>7.4558149304273366E-7</c:v>
                </c:pt>
                <c:pt idx="199">
                  <c:v>7.4169601767762295E-7</c:v>
                </c:pt>
                <c:pt idx="200">
                  <c:v>7.3783826651759712E-7</c:v>
                </c:pt>
                <c:pt idx="201">
                  <c:v>7.3400804700623358E-7</c:v>
                </c:pt>
                <c:pt idx="202">
                  <c:v>7.3020516658904197E-7</c:v>
                </c:pt>
                <c:pt idx="203">
                  <c:v>7.2642943277233087E-7</c:v>
                </c:pt>
                <c:pt idx="204">
                  <c:v>7.2268065317974579E-7</c:v>
                </c:pt>
                <c:pt idx="205">
                  <c:v>7.1895863560654769E-7</c:v>
                </c:pt>
                <c:pt idx="206">
                  <c:v>7.1526318807170042E-7</c:v>
                </c:pt>
                <c:pt idx="207">
                  <c:v>7.115941188678322E-7</c:v>
                </c:pt>
                <c:pt idx="208">
                  <c:v>7.0795123660913609E-7</c:v>
                </c:pt>
                <c:pt idx="209">
                  <c:v>7.0433435027727365E-7</c:v>
                </c:pt>
                <c:pt idx="210">
                  <c:v>7.0074326926534002E-7</c:v>
                </c:pt>
                <c:pt idx="211">
                  <c:v>6.9717780341995388E-7</c:v>
                </c:pt>
                <c:pt idx="212">
                  <c:v>6.9363776308152723E-7</c:v>
                </c:pt>
                <c:pt idx="213">
                  <c:v>6.9012295912277597E-7</c:v>
                </c:pt>
                <c:pt idx="214">
                  <c:v>6.8663320298552079E-7</c:v>
                </c:pt>
                <c:pt idx="215">
                  <c:v>6.8316830671583908E-7</c:v>
                </c:pt>
                <c:pt idx="216">
                  <c:v>6.7972808299761427E-7</c:v>
                </c:pt>
                <c:pt idx="217">
                  <c:v>6.7631234518453786E-7</c:v>
                </c:pt>
                <c:pt idx="218">
                  <c:v>6.7292090733061218E-7</c:v>
                </c:pt>
                <c:pt idx="219">
                  <c:v>6.6955358421920216E-7</c:v>
                </c:pt>
                <c:pt idx="220">
                  <c:v>6.6621019139068451E-7</c:v>
                </c:pt>
                <c:pt idx="221">
                  <c:v>6.6289054516873886E-7</c:v>
                </c:pt>
                <c:pt idx="222">
                  <c:v>6.5959446268532518E-7</c:v>
                </c:pt>
                <c:pt idx="223">
                  <c:v>6.5632176190439373E-7</c:v>
                </c:pt>
                <c:pt idx="224">
                  <c:v>6.5307226164436539E-7</c:v>
                </c:pt>
                <c:pt idx="225">
                  <c:v>6.4984578159942675E-7</c:v>
                </c:pt>
                <c:pt idx="226">
                  <c:v>6.4664214235967789E-7</c:v>
                </c:pt>
                <c:pt idx="227">
                  <c:v>6.4346116543017416E-7</c:v>
                </c:pt>
                <c:pt idx="228">
                  <c:v>6.4030267324889533E-7</c:v>
                </c:pt>
                <c:pt idx="229">
                  <c:v>6.3716648920368189E-7</c:v>
                </c:pt>
                <c:pt idx="230">
                  <c:v>6.3405243764817538E-7</c:v>
                </c:pt>
                <c:pt idx="231">
                  <c:v>6.3096034391679014E-7</c:v>
                </c:pt>
                <c:pt idx="232">
                  <c:v>6.278900343387612E-7</c:v>
                </c:pt>
                <c:pt idx="233">
                  <c:v>6.2484133625128911E-7</c:v>
                </c:pt>
                <c:pt idx="234">
                  <c:v>6.2181407801182135E-7</c:v>
                </c:pt>
                <c:pt idx="235">
                  <c:v>6.1880808900949749E-7</c:v>
                </c:pt>
                <c:pt idx="236">
                  <c:v>6.1582319967578954E-7</c:v>
                </c:pt>
                <c:pt idx="237">
                  <c:v>6.1285924149436289E-7</c:v>
                </c:pt>
                <c:pt idx="238">
                  <c:v>6.0991604701019219E-7</c:v>
                </c:pt>
                <c:pt idx="239">
                  <c:v>6.0699344983795109E-7</c:v>
                </c:pt>
                <c:pt idx="240">
                  <c:v>6.0409128466970999E-7</c:v>
                </c:pt>
                <c:pt idx="241">
                  <c:v>6.0120938728196183E-7</c:v>
                </c:pt>
                <c:pt idx="242">
                  <c:v>5.9834759454200316E-7</c:v>
                </c:pt>
                <c:pt idx="243">
                  <c:v>5.9550574441369432E-7</c:v>
                </c:pt>
                <c:pt idx="244">
                  <c:v>5.9268367596262142E-7</c:v>
                </c:pt>
                <c:pt idx="245">
                  <c:v>5.8988122936068235E-7</c:v>
                </c:pt>
                <c:pt idx="246">
                  <c:v>5.8709824589011997E-7</c:v>
                </c:pt>
                <c:pt idx="247">
                  <c:v>5.8433456794702316E-7</c:v>
                </c:pt>
                <c:pt idx="248">
                  <c:v>5.8159003904431416E-7</c:v>
                </c:pt>
                <c:pt idx="249">
                  <c:v>5.7886450381424617E-7</c:v>
                </c:pt>
                <c:pt idx="250">
                  <c:v>5.7615780801042712E-7</c:v>
                </c:pt>
                <c:pt idx="251">
                  <c:v>5.7346979850938817E-7</c:v>
                </c:pt>
                <c:pt idx="252">
                  <c:v>5.7080032331171809E-7</c:v>
                </c:pt>
                <c:pt idx="253">
                  <c:v>5.6814923154277795E-7</c:v>
                </c:pt>
                <c:pt idx="254">
                  <c:v>5.6551637345301421E-7</c:v>
                </c:pt>
                <c:pt idx="255">
                  <c:v>5.6290160041788585E-7</c:v>
                </c:pt>
                <c:pt idx="256">
                  <c:v>5.603047649374233E-7</c:v>
                </c:pt>
                <c:pt idx="257">
                  <c:v>5.5772572063543204E-7</c:v>
                </c:pt>
                <c:pt idx="258">
                  <c:v>5.5516432225835761E-7</c:v>
                </c:pt>
                <c:pt idx="259">
                  <c:v>5.5262042567382476E-7</c:v>
                </c:pt>
                <c:pt idx="260">
                  <c:v>5.5009388786886627E-7</c:v>
                </c:pt>
                <c:pt idx="261">
                  <c:v>5.4758456694785494E-7</c:v>
                </c:pt>
                <c:pt idx="262">
                  <c:v>5.4509232213014754E-7</c:v>
                </c:pt>
                <c:pt idx="263">
                  <c:v>5.4261701374746104E-7</c:v>
                </c:pt>
                <c:pt idx="264">
                  <c:v>5.4015850324098591E-7</c:v>
                </c:pt>
                <c:pt idx="265">
                  <c:v>5.377166531582516E-7</c:v>
                </c:pt>
                <c:pt idx="266">
                  <c:v>5.3529132714975666E-7</c:v>
                </c:pt>
                <c:pt idx="267">
                  <c:v>5.3288238996537062E-7</c:v>
                </c:pt>
                <c:pt idx="268">
                  <c:v>5.3048970745052283E-7</c:v>
                </c:pt>
                <c:pt idx="269">
                  <c:v>5.28113146542184E-7</c:v>
                </c:pt>
                <c:pt idx="270">
                  <c:v>5.2575257526465473E-7</c:v>
                </c:pt>
                <c:pt idx="271">
                  <c:v>5.2340786272516658E-7</c:v>
                </c:pt>
                <c:pt idx="272">
                  <c:v>5.2107887910930782E-7</c:v>
                </c:pt>
                <c:pt idx="273">
                  <c:v>5.1876549567628105E-7</c:v>
                </c:pt>
                <c:pt idx="274">
                  <c:v>5.1646758475400204E-7</c:v>
                </c:pt>
                <c:pt idx="275">
                  <c:v>5.1418501973404866E-7</c:v>
                </c:pt>
                <c:pt idx="276">
                  <c:v>5.1191767506646581E-7</c:v>
                </c:pt>
                <c:pt idx="277">
                  <c:v>5.0966542625443664E-7</c:v>
                </c:pt>
                <c:pt idx="278">
                  <c:v>5.0742814984882648E-7</c:v>
                </c:pt>
                <c:pt idx="279">
                  <c:v>5.0520572344260463E-7</c:v>
                </c:pt>
                <c:pt idx="280">
                  <c:v>5.0299802566515584E-7</c:v>
                </c:pt>
                <c:pt idx="281">
                  <c:v>5.0080493617648318E-7</c:v>
                </c:pt>
                <c:pt idx="282">
                  <c:v>4.986263356613106E-7</c:v>
                </c:pt>
                <c:pt idx="283">
                  <c:v>4.9646210582309294E-7</c:v>
                </c:pt>
                <c:pt idx="284">
                  <c:v>4.9431212937793777E-7</c:v>
                </c:pt>
                <c:pt idx="285">
                  <c:v>4.921762900484435E-7</c:v>
                </c:pt>
                <c:pt idx="286">
                  <c:v>4.9005447255746361E-7</c:v>
                </c:pt>
                <c:pt idx="287">
                  <c:v>4.8794656262179677E-7</c:v>
                </c:pt>
                <c:pt idx="288">
                  <c:v>4.8585244694581367E-7</c:v>
                </c:pt>
                <c:pt idx="289">
                  <c:v>4.8377201321502084E-7</c:v>
                </c:pt>
                <c:pt idx="290">
                  <c:v>4.817051500895691E-7</c:v>
                </c:pt>
                <c:pt idx="291">
                  <c:v>4.7965174719771011E-7</c:v>
                </c:pt>
                <c:pt idx="292">
                  <c:v>4.7761169512920604E-7</c:v>
                </c:pt>
                <c:pt idx="293">
                  <c:v>4.7558488542869588E-7</c:v>
                </c:pt>
                <c:pt idx="294">
                  <c:v>4.7357121058902324E-7</c:v>
                </c:pt>
                <c:pt idx="295">
                  <c:v>4.7157056404452875E-7</c:v>
                </c:pt>
                <c:pt idx="296">
                  <c:v>4.6958284016431235E-7</c:v>
                </c:pt>
                <c:pt idx="297">
                  <c:v>4.6760793424546693E-7</c:v>
                </c:pt>
                <c:pt idx="298">
                  <c:v>4.6564574250628917E-7</c:v>
                </c:pt>
                <c:pt idx="299">
                  <c:v>4.636961620794689E-7</c:v>
                </c:pt>
                <c:pt idx="300">
                  <c:v>4.6175909100526141E-7</c:v>
                </c:pt>
                <c:pt idx="301">
                  <c:v>4.5983442822464661E-7</c:v>
                </c:pt>
                <c:pt idx="302">
                  <c:v>4.5792207357247443E-7</c:v>
                </c:pt>
                <c:pt idx="303">
                  <c:v>4.5602192777060435E-7</c:v>
                </c:pt>
                <c:pt idx="304">
                  <c:v>4.5413389242103841E-7</c:v>
                </c:pt>
                <c:pt idx="305">
                  <c:v>4.5225786999905016E-7</c:v>
                </c:pt>
                <c:pt idx="306">
                  <c:v>4.5039376384631492E-7</c:v>
                </c:pt>
                <c:pt idx="307">
                  <c:v>4.4854147816404072E-7</c:v>
                </c:pt>
                <c:pt idx="308">
                  <c:v>4.4670091800610323E-7</c:v>
                </c:pt>
                <c:pt idx="309">
                  <c:v>4.448719892721889E-7</c:v>
                </c:pt>
                <c:pt idx="310">
                  <c:v>4.4305459870094427E-7</c:v>
                </c:pt>
                <c:pt idx="311">
                  <c:v>4.4124865386313721E-7</c:v>
                </c:pt>
                <c:pt idx="312">
                  <c:v>4.3945406315483101E-7</c:v>
                </c:pt>
                <c:pt idx="313">
                  <c:v>4.37670735790572E-7</c:v>
                </c:pt>
                <c:pt idx="314">
                  <c:v>4.3589858179659337E-7</c:v>
                </c:pt>
                <c:pt idx="315">
                  <c:v>4.3413751200403688E-7</c:v>
                </c:pt>
                <c:pt idx="316">
                  <c:v>4.3238743804219515E-7</c:v>
                </c:pt>
                <c:pt idx="317">
                  <c:v>4.3064827233177268E-7</c:v>
                </c:pt>
                <c:pt idx="318">
                  <c:v>4.2891992807817093E-7</c:v>
                </c:pt>
                <c:pt idx="319">
                  <c:v>4.2720231926479728E-7</c:v>
                </c:pt>
                <c:pt idx="320">
                  <c:v>4.2549536064639831E-7</c:v>
                </c:pt>
                <c:pt idx="321">
                  <c:v>4.2379896774241922E-7</c:v>
                </c:pt>
                <c:pt idx="322">
                  <c:v>4.221130568303926E-7</c:v>
                </c:pt>
                <c:pt idx="323">
                  <c:v>4.2043754493935394E-7</c:v>
                </c:pt>
                <c:pt idx="324">
                  <c:v>4.187723498432882E-7</c:v>
                </c:pt>
                <c:pt idx="325">
                  <c:v>4.1711739005460649E-7</c:v>
                </c:pt>
                <c:pt idx="326">
                  <c:v>4.1547258481765552E-7</c:v>
                </c:pt>
                <c:pt idx="327">
                  <c:v>4.1383785410225843E-7</c:v>
                </c:pt>
                <c:pt idx="328">
                  <c:v>4.1221311859729036E-7</c:v>
                </c:pt>
                <c:pt idx="329">
                  <c:v>4.1059829970428821E-7</c:v>
                </c:pt>
                <c:pt idx="330">
                  <c:v>4.0899331953109472E-7</c:v>
                </c:pt>
                <c:pt idx="331">
                  <c:v>4.0739810088553959E-7</c:v>
                </c:pt>
                <c:pt idx="332">
                  <c:v>4.0581256726915668E-7</c:v>
                </c:pt>
                <c:pt idx="333">
                  <c:v>4.0423664287093846E-7</c:v>
                </c:pt>
                <c:pt idx="334">
                  <c:v>4.0267025256112794E-7</c:v>
                </c:pt>
                <c:pt idx="335">
                  <c:v>4.011133218850499E-7</c:v>
                </c:pt>
                <c:pt idx="336">
                  <c:v>3.9956577705697975E-7</c:v>
                </c:pt>
                <c:pt idx="337">
                  <c:v>3.9802754495405308E-7</c:v>
                </c:pt>
                <c:pt idx="338">
                  <c:v>3.9649855311021437E-7</c:v>
                </c:pt>
                <c:pt idx="339">
                  <c:v>3.9497872971020574E-7</c:v>
                </c:pt>
                <c:pt idx="340">
                  <c:v>3.9346800358359649E-7</c:v>
                </c:pt>
                <c:pt idx="341">
                  <c:v>3.9196630419885456E-7</c:v>
                </c:pt>
                <c:pt idx="342">
                  <c:v>3.9047356165745827E-7</c:v>
                </c:pt>
                <c:pt idx="343">
                  <c:v>3.8898970668804919E-7</c:v>
                </c:pt>
                <c:pt idx="344">
                  <c:v>3.8751467064062871E-7</c:v>
                </c:pt>
                <c:pt idx="345">
                  <c:v>3.8604838548079518E-7</c:v>
                </c:pt>
                <c:pt idx="346">
                  <c:v>3.8459078378402398E-7</c:v>
                </c:pt>
                <c:pt idx="347">
                  <c:v>3.831417987299905E-7</c:v>
                </c:pt>
                <c:pt idx="348">
                  <c:v>3.8170136409693451E-7</c:v>
                </c:pt>
                <c:pt idx="349">
                  <c:v>3.8026941425606938E-7</c:v>
                </c:pt>
                <c:pt idx="350">
                  <c:v>3.7884588416603236E-7</c:v>
                </c:pt>
                <c:pt idx="351">
                  <c:v>3.7743070936737893E-7</c:v>
                </c:pt>
                <c:pt idx="352">
                  <c:v>3.760238259771208E-7</c:v>
                </c:pt>
                <c:pt idx="353">
                  <c:v>3.7462517068330568E-7</c:v>
                </c:pt>
                <c:pt idx="354">
                  <c:v>3.7323468073964155E-7</c:v>
                </c:pt>
                <c:pt idx="355">
                  <c:v>3.7185229396016393E-7</c:v>
                </c:pt>
                <c:pt idx="356">
                  <c:v>3.7047794871394622E-7</c:v>
                </c:pt>
                <c:pt idx="357">
                  <c:v>3.6911158391985361E-7</c:v>
                </c:pt>
                <c:pt idx="358">
                  <c:v>3.6775313904134013E-7</c:v>
                </c:pt>
                <c:pt idx="359">
                  <c:v>3.6640255408128949E-7</c:v>
                </c:pt>
                <c:pt idx="360">
                  <c:v>3.650597695768977E-7</c:v>
                </c:pt>
                <c:pt idx="361">
                  <c:v>3.6372472659460084E-7</c:v>
                </c:pt>
                <c:pt idx="362">
                  <c:v>3.6239736672504442E-7</c:v>
                </c:pt>
                <c:pt idx="363">
                  <c:v>3.6107763207809658E-7</c:v>
                </c:pt>
                <c:pt idx="364">
                  <c:v>3.5976546527790289E-7</c:v>
                </c:pt>
                <c:pt idx="365">
                  <c:v>3.5846080945798623E-7</c:v>
                </c:pt>
                <c:pt idx="366">
                  <c:v>3.5716360825638683E-7</c:v>
                </c:pt>
                <c:pt idx="367">
                  <c:v>3.5587380581084644E-7</c:v>
                </c:pt>
                <c:pt idx="368">
                  <c:v>3.5459134675403425E-7</c:v>
                </c:pt>
                <c:pt idx="369">
                  <c:v>3.5331617620881569E-7</c:v>
                </c:pt>
                <c:pt idx="370">
                  <c:v>3.5204823978356196E-7</c:v>
                </c:pt>
                <c:pt idx="371">
                  <c:v>3.5078748356750303E-7</c:v>
                </c:pt>
                <c:pt idx="372">
                  <c:v>3.4953385412612171E-7</c:v>
                </c:pt>
                <c:pt idx="373">
                  <c:v>3.4828729849658863E-7</c:v>
                </c:pt>
                <c:pt idx="374">
                  <c:v>3.4704776418323977E-7</c:v>
                </c:pt>
                <c:pt idx="375">
                  <c:v>3.4581519915309492E-7</c:v>
                </c:pt>
                <c:pt idx="376">
                  <c:v>3.4458955183141525E-7</c:v>
                </c:pt>
                <c:pt idx="377">
                  <c:v>3.4337077109730521E-7</c:v>
                </c:pt>
                <c:pt idx="378">
                  <c:v>3.421588062793512E-7</c:v>
                </c:pt>
                <c:pt idx="379">
                  <c:v>3.4095360715130333E-7</c:v>
                </c:pt>
                <c:pt idx="380">
                  <c:v>3.3975512392779559E-7</c:v>
                </c:pt>
                <c:pt idx="381">
                  <c:v>3.3856330726010721E-7</c:v>
                </c:pt>
                <c:pt idx="382">
                  <c:v>3.3737810823196176E-7</c:v>
                </c:pt>
                <c:pt idx="383">
                  <c:v>3.3619947835536814E-7</c:v>
                </c:pt>
                <c:pt idx="384">
                  <c:v>3.3502736956649843E-7</c:v>
                </c:pt>
                <c:pt idx="385">
                  <c:v>3.3386173422160604E-7</c:v>
                </c:pt>
                <c:pt idx="386">
                  <c:v>3.327025250929821E-7</c:v>
                </c:pt>
                <c:pt idx="387">
                  <c:v>3.3154969536494963E-7</c:v>
                </c:pt>
                <c:pt idx="388">
                  <c:v>3.3040319862989706E-7</c:v>
                </c:pt>
                <c:pt idx="389">
                  <c:v>3.2926298888434868E-7</c:v>
                </c:pt>
                <c:pt idx="390">
                  <c:v>3.2812902052507314E-7</c:v>
                </c:pt>
                <c:pt idx="391">
                  <c:v>3.2700124834522858E-7</c:v>
                </c:pt>
                <c:pt idx="392">
                  <c:v>3.2587962753054658E-7</c:v>
                </c:pt>
                <c:pt idx="393">
                  <c:v>3.2476411365555019E-7</c:v>
                </c:pt>
                <c:pt idx="394">
                  <c:v>3.2365466267981148E-7</c:v>
                </c:pt>
                <c:pt idx="395">
                  <c:v>3.2255123094424327E-7</c:v>
                </c:pt>
                <c:pt idx="396">
                  <c:v>3.2145377516742733E-7</c:v>
                </c:pt>
                <c:pt idx="397">
                  <c:v>3.2036225244197921E-7</c:v>
                </c:pt>
                <c:pt idx="398">
                  <c:v>3.1927662023094714E-7</c:v>
                </c:pt>
                <c:pt idx="399">
                  <c:v>3.1819683636424676E-7</c:v>
                </c:pt>
                <c:pt idx="400">
                  <c:v>3.1712285903513156E-7</c:v>
                </c:pt>
                <c:pt idx="401">
                  <c:v>3.1605464679669589E-7</c:v>
                </c:pt>
                <c:pt idx="402">
                  <c:v>3.149921585584145E-7</c:v>
                </c:pt>
                <c:pt idx="403">
                  <c:v>3.1393535358271515E-7</c:v>
                </c:pt>
                <c:pt idx="404">
                  <c:v>3.1288419148158407E-7</c:v>
                </c:pt>
                <c:pt idx="405">
                  <c:v>3.1183863221320707E-7</c:v>
                </c:pt>
                <c:pt idx="406">
                  <c:v>3.1079863607864148E-7</c:v>
                </c:pt>
                <c:pt idx="407">
                  <c:v>3.0976416371852339E-7</c:v>
                </c:pt>
                <c:pt idx="408">
                  <c:v>3.0873517610980524E-7</c:v>
                </c:pt>
                <c:pt idx="409">
                  <c:v>3.0771163456252786E-7</c:v>
                </c:pt>
                <c:pt idx="410">
                  <c:v>3.0669350071662264E-7</c:v>
                </c:pt>
                <c:pt idx="411">
                  <c:v>3.0568073653874773E-7</c:v>
                </c:pt>
                <c:pt idx="412">
                  <c:v>3.0467330431915324E-7</c:v>
                </c:pt>
                <c:pt idx="413">
                  <c:v>3.0367116666858032E-7</c:v>
                </c:pt>
                <c:pt idx="414">
                  <c:v>3.0267428651518876E-7</c:v>
                </c:pt>
                <c:pt idx="415">
                  <c:v>3.0168262710151757E-7</c:v>
                </c:pt>
                <c:pt idx="416">
                  <c:v>3.0069615198147402E-7</c:v>
                </c:pt>
                <c:pt idx="417">
                  <c:v>2.9971482501735434E-7</c:v>
                </c:pt>
                <c:pt idx="418">
                  <c:v>2.9873861037689311E-7</c:v>
                </c:pt>
                <c:pt idx="419">
                  <c:v>2.9776747253034357E-7</c:v>
                </c:pt>
                <c:pt idx="420">
                  <c:v>2.9680137624758606E-7</c:v>
                </c:pt>
                <c:pt idx="421">
                  <c:v>2.9584028659526586E-7</c:v>
                </c:pt>
                <c:pt idx="422">
                  <c:v>2.9488416893396037E-7</c:v>
                </c:pt>
                <c:pt idx="423">
                  <c:v>2.939329889153744E-7</c:v>
                </c:pt>
                <c:pt idx="424">
                  <c:v>2.9298671247956344E-7</c:v>
                </c:pt>
                <c:pt idx="425">
                  <c:v>2.9204530585218586E-7</c:v>
                </c:pt>
                <c:pt idx="426">
                  <c:v>2.9110873554178131E-7</c:v>
                </c:pt>
                <c:pt idx="427">
                  <c:v>2.9017696833707849E-7</c:v>
                </c:pt>
                <c:pt idx="428">
                  <c:v>2.8924997130432869E-7</c:v>
                </c:pt>
                <c:pt idx="429">
                  <c:v>2.8832771178466691E-7</c:v>
                </c:pt>
                <c:pt idx="430">
                  <c:v>2.874101573914991E-7</c:v>
                </c:pt>
                <c:pt idx="431">
                  <c:v>2.8649727600791684E-7</c:v>
                </c:pt>
                <c:pt idx="432">
                  <c:v>2.8558903578413763E-7</c:v>
                </c:pt>
                <c:pt idx="433">
                  <c:v>2.8468540513497036E-7</c:v>
                </c:pt>
                <c:pt idx="434">
                  <c:v>2.8378635273730801E-7</c:v>
                </c:pt>
                <c:pt idx="435">
                  <c:v>2.8289184752764477E-7</c:v>
                </c:pt>
                <c:pt idx="436">
                  <c:v>2.8200185869961806E-7</c:v>
                </c:pt>
                <c:pt idx="437">
                  <c:v>2.8111635570157662E-7</c:v>
                </c:pt>
                <c:pt idx="438">
                  <c:v>2.802353082341721E-7</c:v>
                </c:pt>
                <c:pt idx="439">
                  <c:v>2.7935868624797597E-7</c:v>
                </c:pt>
                <c:pt idx="440">
                  <c:v>2.784864599411198E-7</c:v>
                </c:pt>
                <c:pt idx="441">
                  <c:v>2.7761859975696065E-7</c:v>
                </c:pt>
                <c:pt idx="442">
                  <c:v>2.7675507638176868E-7</c:v>
                </c:pt>
                <c:pt idx="443">
                  <c:v>2.7589586074243972E-7</c:v>
                </c:pt>
                <c:pt idx="444">
                  <c:v>2.7504092400423E-7</c:v>
                </c:pt>
                <c:pt idx="445">
                  <c:v>2.7419023756851444E-7</c:v>
                </c:pt>
                <c:pt idx="446">
                  <c:v>2.733437730705676E-7</c:v>
                </c:pt>
                <c:pt idx="447">
                  <c:v>2.725015023773674E-7</c:v>
                </c:pt>
                <c:pt idx="448">
                  <c:v>2.7166339758542034E-7</c:v>
                </c:pt>
                <c:pt idx="449">
                  <c:v>2.7082943101860989E-7</c:v>
                </c:pt>
                <c:pt idx="450">
                  <c:v>2.6999957522606632E-7</c:v>
                </c:pt>
                <c:pt idx="451">
                  <c:v>2.6917380298005777E-7</c:v>
                </c:pt>
                <c:pt idx="452">
                  <c:v>2.6835208727390376E-7</c:v>
                </c:pt>
                <c:pt idx="453">
                  <c:v>2.6753440131990808E-7</c:v>
                </c:pt>
                <c:pt idx="454">
                  <c:v>2.6672071854731553E-7</c:v>
                </c:pt>
                <c:pt idx="455">
                  <c:v>2.6591101260028637E-7</c:v>
                </c:pt>
                <c:pt idx="456">
                  <c:v>2.6510525733589348E-7</c:v>
                </c:pt>
                <c:pt idx="457">
                  <c:v>2.6430342682213885E-7</c:v>
                </c:pt>
                <c:pt idx="458">
                  <c:v>2.6350549533599068E-7</c:v>
                </c:pt>
                <c:pt idx="459">
                  <c:v>2.6271143736144042E-7</c:v>
                </c:pt>
                <c:pt idx="460">
                  <c:v>2.6192122758757893E-7</c:v>
                </c:pt>
                <c:pt idx="461">
                  <c:v>2.6113484090669286E-7</c:v>
                </c:pt>
                <c:pt idx="462">
                  <c:v>2.6035225241238031E-7</c:v>
                </c:pt>
                <c:pt idx="463">
                  <c:v>2.59573437397685E-7</c:v>
                </c:pt>
                <c:pt idx="464">
                  <c:v>2.5879837135325041E-7</c:v>
                </c:pt>
                <c:pt idx="465">
                  <c:v>2.5802702996549131E-7</c:v>
                </c:pt>
                <c:pt idx="466">
                  <c:v>2.5725938911478527E-7</c:v>
                </c:pt>
                <c:pt idx="467">
                  <c:v>2.564954248736811E-7</c:v>
                </c:pt>
                <c:pt idx="468">
                  <c:v>2.5573511350512687E-7</c:v>
                </c:pt>
                <c:pt idx="469">
                  <c:v>2.5497843146071466E-7</c:v>
                </c:pt>
                <c:pt idx="470">
                  <c:v>2.5422535537894386E-7</c:v>
                </c:pt>
                <c:pt idx="471">
                  <c:v>2.5347586208350145E-7</c:v>
                </c:pt>
                <c:pt idx="472">
                  <c:v>2.5272992858156077E-7</c:v>
                </c:pt>
                <c:pt idx="473">
                  <c:v>2.5198753206209579E-7</c:v>
                </c:pt>
                <c:pt idx="474">
                  <c:v>2.5124864989421438E-7</c:v>
                </c:pt>
                <c:pt idx="475">
                  <c:v>2.5051325962550678E-7</c:v>
                </c:pt>
                <c:pt idx="476">
                  <c:v>2.4978133898041198E-7</c:v>
                </c:pt>
                <c:pt idx="477">
                  <c:v>2.4905286585859954E-7</c:v>
                </c:pt>
                <c:pt idx="478">
                  <c:v>2.4832781833336874E-7</c:v>
                </c:pt>
                <c:pt idx="479">
                  <c:v>2.4760617465006361E-7</c:v>
                </c:pt>
                <c:pt idx="480">
                  <c:v>2.4688791322450323E-7</c:v>
                </c:pt>
                <c:pt idx="481">
                  <c:v>2.4617301264142873E-7</c:v>
                </c:pt>
                <c:pt idx="482">
                  <c:v>2.4546145165296584E-7</c:v>
                </c:pt>
                <c:pt idx="483">
                  <c:v>2.4475320917710253E-7</c:v>
                </c:pt>
                <c:pt idx="484">
                  <c:v>2.440482642961824E-7</c:v>
                </c:pt>
                <c:pt idx="485">
                  <c:v>2.4334659625541257E-7</c:v>
                </c:pt>
                <c:pt idx="486">
                  <c:v>2.4264818446138768E-7</c:v>
                </c:pt>
                <c:pt idx="487">
                  <c:v>2.4195300848062812E-7</c:v>
                </c:pt>
                <c:pt idx="488">
                  <c:v>2.4126104803813186E-7</c:v>
                </c:pt>
                <c:pt idx="489">
                  <c:v>2.4057228301594366E-7</c:v>
                </c:pt>
                <c:pt idx="490">
                  <c:v>2.3988669345173552E-7</c:v>
                </c:pt>
                <c:pt idx="491">
                  <c:v>2.3920425953740335E-7</c:v>
                </c:pt>
                <c:pt idx="492">
                  <c:v>2.3852496161767706E-7</c:v>
                </c:pt>
                <c:pt idx="493">
                  <c:v>2.3784878018874467E-7</c:v>
                </c:pt>
                <c:pt idx="494">
                  <c:v>2.3717569589689001E-7</c:v>
                </c:pt>
                <c:pt idx="495">
                  <c:v>2.3650568953714464E-7</c:v>
                </c:pt>
                <c:pt idx="496">
                  <c:v>2.3583874205195244E-7</c:v>
                </c:pt>
                <c:pt idx="497">
                  <c:v>2.3517483452984843E-7</c:v>
                </c:pt>
                <c:pt idx="498">
                  <c:v>2.3451394820414984E-7</c:v>
                </c:pt>
                <c:pt idx="499">
                  <c:v>2.3385606445166096E-7</c:v>
                </c:pt>
                <c:pt idx="500">
                  <c:v>2.3320116479139107E-7</c:v>
                </c:pt>
                <c:pt idx="501">
                  <c:v>2.3254923088328438E-7</c:v>
                </c:pt>
                <c:pt idx="502">
                  <c:v>2.3190024452696319E-7</c:v>
                </c:pt>
                <c:pt idx="503">
                  <c:v>2.3125418766048358E-7</c:v>
                </c:pt>
                <c:pt idx="504">
                  <c:v>2.3061104235910295E-7</c:v>
                </c:pt>
                <c:pt idx="505">
                  <c:v>2.2997079083406087E-7</c:v>
                </c:pt>
                <c:pt idx="506">
                  <c:v>2.2933341543137091E-7</c:v>
                </c:pt>
                <c:pt idx="507">
                  <c:v>2.2869889863062532E-7</c:v>
                </c:pt>
                <c:pt idx="508">
                  <c:v>2.2806722304381054E-7</c:v>
                </c:pt>
                <c:pt idx="509">
                  <c:v>2.274383714141364E-7</c:v>
                </c:pt>
                <c:pt idx="510">
                  <c:v>2.2681232661487429E-7</c:v>
                </c:pt>
                <c:pt idx="511">
                  <c:v>2.2618907164820933E-7</c:v>
                </c:pt>
                <c:pt idx="512">
                  <c:v>2.2556858964410235E-7</c:v>
                </c:pt>
                <c:pt idx="513">
                  <c:v>2.2495086385916343E-7</c:v>
                </c:pt>
                <c:pt idx="514">
                  <c:v>2.243358776755374E-7</c:v>
                </c:pt>
                <c:pt idx="515">
                  <c:v>2.2372361459979859E-7</c:v>
                </c:pt>
                <c:pt idx="516">
                  <c:v>2.2311405826185896E-7</c:v>
                </c:pt>
                <c:pt idx="517">
                  <c:v>2.2250719241388457E-7</c:v>
                </c:pt>
                <c:pt idx="518">
                  <c:v>2.2190300092922423E-7</c:v>
                </c:pt>
                <c:pt idx="519">
                  <c:v>2.2130146780134836E-7</c:v>
                </c:pt>
                <c:pt idx="520">
                  <c:v>2.2070257714279794E-7</c:v>
                </c:pt>
                <c:pt idx="521">
                  <c:v>2.2010631318414427E-7</c:v>
                </c:pt>
                <c:pt idx="522">
                  <c:v>2.195126602729588E-7</c:v>
                </c:pt>
                <c:pt idx="523">
                  <c:v>2.1892160287279248E-7</c:v>
                </c:pt>
                <c:pt idx="524">
                  <c:v>2.183331255621668E-7</c:v>
                </c:pt>
                <c:pt idx="525">
                  <c:v>2.1774721303357215E-7</c:v>
                </c:pt>
                <c:pt idx="526">
                  <c:v>2.1716385009247878E-7</c:v>
                </c:pt>
                <c:pt idx="527">
                  <c:v>2.1658302165635537E-7</c:v>
                </c:pt>
                <c:pt idx="528">
                  <c:v>2.1600471275369764E-7</c:v>
                </c:pt>
                <c:pt idx="529">
                  <c:v>2.1542890852306781E-7</c:v>
                </c:pt>
                <c:pt idx="530">
                  <c:v>2.1485559421214127E-7</c:v>
                </c:pt>
                <c:pt idx="531">
                  <c:v>2.1428475517676418E-7</c:v>
                </c:pt>
                <c:pt idx="532">
                  <c:v>2.1371637688001982E-7</c:v>
                </c:pt>
                <c:pt idx="533">
                  <c:v>2.1315044489130386E-7</c:v>
                </c:pt>
                <c:pt idx="534">
                  <c:v>2.125869448854081E-7</c:v>
                </c:pt>
                <c:pt idx="535">
                  <c:v>2.1202586264161491E-7</c:v>
                </c:pt>
                <c:pt idx="536">
                  <c:v>2.114671840427983E-7</c:v>
                </c:pt>
                <c:pt idx="537">
                  <c:v>2.1091089507453519E-7</c:v>
                </c:pt>
                <c:pt idx="538">
                  <c:v>2.1035698182422449E-7</c:v>
                </c:pt>
                <c:pt idx="539">
                  <c:v>2.0980543048021574E-7</c:v>
                </c:pt>
                <c:pt idx="540">
                  <c:v>2.0925622733094436E-7</c:v>
                </c:pt>
                <c:pt idx="541">
                  <c:v>2.0870935876407771E-7</c:v>
                </c:pt>
                <c:pt idx="542">
                  <c:v>2.0816481126566697E-7</c:v>
                </c:pt>
                <c:pt idx="543">
                  <c:v>2.0762257141930901E-7</c:v>
                </c:pt>
                <c:pt idx="544">
                  <c:v>2.0708262590531529E-7</c:v>
                </c:pt>
                <c:pt idx="545">
                  <c:v>2.0654496149988975E-7</c:v>
                </c:pt>
                <c:pt idx="546">
                  <c:v>2.0600956507431323E-7</c:v>
                </c:pt>
                <c:pt idx="547">
                  <c:v>2.0547642359413708E-7</c:v>
                </c:pt>
                <c:pt idx="548">
                  <c:v>2.0494552411838377E-7</c:v>
                </c:pt>
                <c:pt idx="549">
                  <c:v>2.0441685379875571E-7</c:v>
                </c:pt>
                <c:pt idx="550">
                  <c:v>2.0389039987885057E-7</c:v>
                </c:pt>
                <c:pt idx="551">
                  <c:v>2.03366149693386E-7</c:v>
                </c:pt>
                <c:pt idx="552">
                  <c:v>2.028440906674298E-7</c:v>
                </c:pt>
                <c:pt idx="553">
                  <c:v>2.0232421031563838E-7</c:v>
                </c:pt>
                <c:pt idx="554">
                  <c:v>2.018064962415032E-7</c:v>
                </c:pt>
                <c:pt idx="555">
                  <c:v>2.012909361366031E-7</c:v>
                </c:pt>
                <c:pt idx="556">
                  <c:v>2.0077751777986386E-7</c:v>
                </c:pt>
                <c:pt idx="557">
                  <c:v>2.0026622903682665E-7</c:v>
                </c:pt>
                <c:pt idx="558">
                  <c:v>1.9975705785892069E-7</c:v>
                </c:pt>
                <c:pt idx="559">
                  <c:v>1.9924999228274506E-7</c:v>
                </c:pt>
                <c:pt idx="560">
                  <c:v>1.9874502042935631E-7</c:v>
                </c:pt>
                <c:pt idx="561">
                  <c:v>1.9824213050356324E-7</c:v>
                </c:pt>
                <c:pt idx="562">
                  <c:v>1.977413107932277E-7</c:v>
                </c:pt>
                <c:pt idx="563">
                  <c:v>1.97242549668573E-7</c:v>
                </c:pt>
                <c:pt idx="564">
                  <c:v>1.9674583558149796E-7</c:v>
                </c:pt>
                <c:pt idx="565">
                  <c:v>1.9625115706489857E-7</c:v>
                </c:pt>
                <c:pt idx="566">
                  <c:v>1.9575850273199456E-7</c:v>
                </c:pt>
                <c:pt idx="567">
                  <c:v>1.9526786127566343E-7</c:v>
                </c:pt>
                <c:pt idx="568">
                  <c:v>1.9477922146778086E-7</c:v>
                </c:pt>
                <c:pt idx="569">
                  <c:v>1.9429257215856641E-7</c:v>
                </c:pt>
                <c:pt idx="570">
                  <c:v>1.9380790227593604E-7</c:v>
                </c:pt>
                <c:pt idx="571">
                  <c:v>1.9332520082486133E-7</c:v>
                </c:pt>
                <c:pt idx="572">
                  <c:v>1.928444568867326E-7</c:v>
                </c:pt>
                <c:pt idx="573">
                  <c:v>1.9236565961873107E-7</c:v>
                </c:pt>
                <c:pt idx="574">
                  <c:v>1.9188879825320384E-7</c:v>
                </c:pt>
                <c:pt idx="575">
                  <c:v>1.9141386209704713E-7</c:v>
                </c:pt>
                <c:pt idx="576">
                  <c:v>1.909408405310937E-7</c:v>
                </c:pt>
                <c:pt idx="577">
                  <c:v>1.9046972300950735E-7</c:v>
                </c:pt>
                <c:pt idx="578">
                  <c:v>1.9000049905918155E-7</c:v>
                </c:pt>
                <c:pt idx="579">
                  <c:v>1.8953315827914484E-7</c:v>
                </c:pt>
                <c:pt idx="580">
                  <c:v>1.8906769033997192E-7</c:v>
                </c:pt>
                <c:pt idx="581">
                  <c:v>1.8860408498319865E-7</c:v>
                </c:pt>
                <c:pt idx="582">
                  <c:v>1.8814233202074466E-7</c:v>
                </c:pt>
                <c:pt idx="583">
                  <c:v>1.8768242133433991E-7</c:v>
                </c:pt>
                <c:pt idx="584">
                  <c:v>1.8722434287495635E-7</c:v>
                </c:pt>
                <c:pt idx="585">
                  <c:v>1.8676808666224674E-7</c:v>
                </c:pt>
                <c:pt idx="586">
                  <c:v>1.8631364278398583E-7</c:v>
                </c:pt>
                <c:pt idx="587">
                  <c:v>1.8586100139551971E-7</c:v>
                </c:pt>
                <c:pt idx="588">
                  <c:v>1.8541015271921754E-7</c:v>
                </c:pt>
                <c:pt idx="589">
                  <c:v>1.8496108704393061E-7</c:v>
                </c:pt>
                <c:pt idx="590">
                  <c:v>1.8451379472445492E-7</c:v>
                </c:pt>
                <c:pt idx="591">
                  <c:v>1.8406826618099947E-7</c:v>
                </c:pt>
                <c:pt idx="592">
                  <c:v>1.8362449189865858E-7</c:v>
                </c:pt>
                <c:pt idx="593">
                  <c:v>1.8318246242689085E-7</c:v>
                </c:pt>
                <c:pt idx="594">
                  <c:v>1.8274216837900046E-7</c:v>
                </c:pt>
                <c:pt idx="595">
                  <c:v>1.8230360043162551E-7</c:v>
                </c:pt>
                <c:pt idx="596">
                  <c:v>1.8186674932422956E-7</c:v>
                </c:pt>
                <c:pt idx="597">
                  <c:v>1.8143160585859852E-7</c:v>
                </c:pt>
                <c:pt idx="598">
                  <c:v>1.8099816089834198E-7</c:v>
                </c:pt>
                <c:pt idx="599">
                  <c:v>1.80566405368399E-7</c:v>
                </c:pt>
                <c:pt idx="600">
                  <c:v>1.801363302545488E-7</c:v>
                </c:pt>
                <c:pt idx="601">
                  <c:v>1.7970792660292528E-7</c:v>
                </c:pt>
                <c:pt idx="602">
                  <c:v>1.7928118551953678E-7</c:v>
                </c:pt>
                <c:pt idx="603">
                  <c:v>1.788560981697894E-7</c:v>
                </c:pt>
                <c:pt idx="604">
                  <c:v>1.7843265577801531E-7</c:v>
                </c:pt>
                <c:pt idx="605">
                  <c:v>1.7801084962700492E-7</c:v>
                </c:pt>
                <c:pt idx="606">
                  <c:v>1.7759067105754346E-7</c:v>
                </c:pt>
                <c:pt idx="607">
                  <c:v>1.7717211146795217E-7</c:v>
                </c:pt>
                <c:pt idx="608">
                  <c:v>1.7675516231363251E-7</c:v>
                </c:pt>
                <c:pt idx="609">
                  <c:v>1.7633981510661614E-7</c:v>
                </c:pt>
                <c:pt idx="610">
                  <c:v>1.7592606141511742E-7</c:v>
                </c:pt>
                <c:pt idx="611">
                  <c:v>1.7551389286309092E-7</c:v>
                </c:pt>
                <c:pt idx="612">
                  <c:v>1.7510330112979275E-7</c:v>
                </c:pt>
                <c:pt idx="613">
                  <c:v>1.7469427794934528E-7</c:v>
                </c:pt>
                <c:pt idx="614">
                  <c:v>1.7428681511030682E-7</c:v>
                </c:pt>
                <c:pt idx="615">
                  <c:v>1.738809044552442E-7</c:v>
                </c:pt>
                <c:pt idx="616">
                  <c:v>1.7347653788030985E-7</c:v>
                </c:pt>
                <c:pt idx="617">
                  <c:v>1.7307370733482212E-7</c:v>
                </c:pt>
                <c:pt idx="618">
                  <c:v>1.7267240482085003E-7</c:v>
                </c:pt>
                <c:pt idx="619">
                  <c:v>1.7227262239280089E-7</c:v>
                </c:pt>
                <c:pt idx="620">
                  <c:v>1.7187435215701312E-7</c:v>
                </c:pt>
                <c:pt idx="621">
                  <c:v>1.7147758627135047E-7</c:v>
                </c:pt>
                <c:pt idx="622">
                  <c:v>1.7108231694480178E-7</c:v>
                </c:pt>
                <c:pt idx="623">
                  <c:v>1.7068853643708386E-7</c:v>
                </c:pt>
                <c:pt idx="624">
                  <c:v>1.7029623705824722E-7</c:v>
                </c:pt>
                <c:pt idx="625">
                  <c:v>1.6990541116828569E-7</c:v>
                </c:pt>
                <c:pt idx="626">
                  <c:v>1.695160511767507E-7</c:v>
                </c:pt>
                <c:pt idx="627">
                  <c:v>1.6912814954236636E-7</c:v>
                </c:pt>
                <c:pt idx="628">
                  <c:v>1.6874169877265076E-7</c:v>
                </c:pt>
                <c:pt idx="629">
                  <c:v>1.6835669142353876E-7</c:v>
                </c:pt>
                <c:pt idx="630">
                  <c:v>1.6797312009900902E-7</c:v>
                </c:pt>
                <c:pt idx="631">
                  <c:v>1.6759097745071404E-7</c:v>
                </c:pt>
                <c:pt idx="632">
                  <c:v>1.6721025617761333E-7</c:v>
                </c:pt>
                <c:pt idx="633">
                  <c:v>1.6683094902561025E-7</c:v>
                </c:pt>
                <c:pt idx="634">
                  <c:v>1.6645304878719161E-7</c:v>
                </c:pt>
                <c:pt idx="635">
                  <c:v>1.6607654830107094E-7</c:v>
                </c:pt>
                <c:pt idx="636">
                  <c:v>1.6570144045183402E-7</c:v>
                </c:pt>
                <c:pt idx="637">
                  <c:v>1.6532771816958891E-7</c:v>
                </c:pt>
                <c:pt idx="638">
                  <c:v>1.6495537442961759E-7</c:v>
                </c:pt>
                <c:pt idx="639">
                  <c:v>1.6458440225203186E-7</c:v>
                </c:pt>
                <c:pt idx="640">
                  <c:v>1.6421479470143149E-7</c:v>
                </c:pt>
                <c:pt idx="641">
                  <c:v>1.6384654488656552E-7</c:v>
                </c:pt>
                <c:pt idx="642">
                  <c:v>1.6347964595999693E-7</c:v>
                </c:pt>
                <c:pt idx="643">
                  <c:v>1.631140911177695E-7</c:v>
                </c:pt>
                <c:pt idx="644">
                  <c:v>1.6274987359907881E-7</c:v>
                </c:pt>
                <c:pt idx="645">
                  <c:v>1.6238698668594429E-7</c:v>
                </c:pt>
                <c:pt idx="646">
                  <c:v>1.620254237028862E-7</c:v>
                </c:pt>
                <c:pt idx="647">
                  <c:v>1.6166517801660356E-7</c:v>
                </c:pt>
                <c:pt idx="648">
                  <c:v>1.613062430356561E-7</c:v>
                </c:pt>
                <c:pt idx="649">
                  <c:v>1.6094861221014868E-7</c:v>
                </c:pt>
                <c:pt idx="650">
                  <c:v>1.6059227903141832E-7</c:v>
                </c:pt>
                <c:pt idx="651">
                  <c:v>1.6023723703172376E-7</c:v>
                </c:pt>
                <c:pt idx="652">
                  <c:v>1.5988347978393807E-7</c:v>
                </c:pt>
                <c:pt idx="653">
                  <c:v>1.5953100090124409E-7</c:v>
                </c:pt>
                <c:pt idx="654">
                  <c:v>1.5917979403683177E-7</c:v>
                </c:pt>
                <c:pt idx="655">
                  <c:v>1.5882985288359853E-7</c:v>
                </c:pt>
                <c:pt idx="656">
                  <c:v>1.5848117117385297E-7</c:v>
                </c:pt>
                <c:pt idx="657">
                  <c:v>1.5813374267901943E-7</c:v>
                </c:pt>
                <c:pt idx="658">
                  <c:v>1.5778756120934685E-7</c:v>
                </c:pt>
                <c:pt idx="659">
                  <c:v>1.5744262061361884E-7</c:v>
                </c:pt>
                <c:pt idx="660">
                  <c:v>1.5709891477886707E-7</c:v>
                </c:pt>
                <c:pt idx="661">
                  <c:v>1.5675643763008661E-7</c:v>
                </c:pt>
                <c:pt idx="662">
                  <c:v>1.5641518312995422E-7</c:v>
                </c:pt>
                <c:pt idx="663">
                  <c:v>1.5607514527854821E-7</c:v>
                </c:pt>
                <c:pt idx="664">
                  <c:v>1.5573631811307181E-7</c:v>
                </c:pt>
                <c:pt idx="665">
                  <c:v>1.5539869570757793E-7</c:v>
                </c:pt>
                <c:pt idx="666">
                  <c:v>1.5506227217269694E-7</c:v>
                </c:pt>
                <c:pt idx="667">
                  <c:v>1.5472704165536625E-7</c:v>
                </c:pt>
                <c:pt idx="668">
                  <c:v>1.5439299833856274E-7</c:v>
                </c:pt>
                <c:pt idx="669">
                  <c:v>1.5406013644103675E-7</c:v>
                </c:pt>
                <c:pt idx="670">
                  <c:v>1.5372845021704936E-7</c:v>
                </c:pt>
                <c:pt idx="671">
                  <c:v>1.5339793395611081E-7</c:v>
                </c:pt>
                <c:pt idx="672">
                  <c:v>1.5306858198272161E-7</c:v>
                </c:pt>
                <c:pt idx="673">
                  <c:v>1.5274038865611626E-7</c:v>
                </c:pt>
                <c:pt idx="674">
                  <c:v>1.524133483700086E-7</c:v>
                </c:pt>
                <c:pt idx="675">
                  <c:v>1.5208745555233911E-7</c:v>
                </c:pt>
                <c:pt idx="676">
                  <c:v>1.5176270466502533E-7</c:v>
                </c:pt>
                <c:pt idx="677">
                  <c:v>1.5143909020371311E-7</c:v>
                </c:pt>
                <c:pt idx="678">
                  <c:v>1.5111660669753112E-7</c:v>
                </c:pt>
                <c:pt idx="679">
                  <c:v>1.5079524870884661E-7</c:v>
                </c:pt>
                <c:pt idx="680">
                  <c:v>1.5047501083302354E-7</c:v>
                </c:pt>
                <c:pt idx="681">
                  <c:v>1.5015588769818297E-7</c:v>
                </c:pt>
                <c:pt idx="682">
                  <c:v>1.4983787396496501E-7</c:v>
                </c:pt>
                <c:pt idx="683">
                  <c:v>1.4952096432629301E-7</c:v>
                </c:pt>
                <c:pt idx="684">
                  <c:v>1.4920515350713969E-7</c:v>
                </c:pt>
                <c:pt idx="685">
                  <c:v>1.4889043626429527E-7</c:v>
                </c:pt>
                <c:pt idx="686">
                  <c:v>1.4857680738613771E-7</c:v>
                </c:pt>
                <c:pt idx="687">
                  <c:v>1.482642616924042E-7</c:v>
                </c:pt>
                <c:pt idx="688">
                  <c:v>1.4795279403396554E-7</c:v>
                </c:pt>
                <c:pt idx="689">
                  <c:v>1.4764239929260132E-7</c:v>
                </c:pt>
                <c:pt idx="690">
                  <c:v>1.4733307238077811E-7</c:v>
                </c:pt>
                <c:pt idx="691">
                  <c:v>1.4702480824142858E-7</c:v>
                </c:pt>
                <c:pt idx="692">
                  <c:v>1.467176018477329E-7</c:v>
                </c:pt>
                <c:pt idx="693">
                  <c:v>1.464114482029018E-7</c:v>
                </c:pt>
                <c:pt idx="694">
                  <c:v>1.4610634233996151E-7</c:v>
                </c:pt>
                <c:pt idx="695">
                  <c:v>1.4580227932154041E-7</c:v>
                </c:pt>
                <c:pt idx="696">
                  <c:v>1.4549925423965783E-7</c:v>
                </c:pt>
                <c:pt idx="697">
                  <c:v>1.451972622155134E-7</c:v>
                </c:pt>
                <c:pt idx="698">
                  <c:v>1.4489629839928019E-7</c:v>
                </c:pt>
                <c:pt idx="699">
                  <c:v>1.4459635796989738E-7</c:v>
                </c:pt>
                <c:pt idx="700">
                  <c:v>1.4429743613486605E-7</c:v>
                </c:pt>
                <c:pt idx="701">
                  <c:v>1.4399952813004595E-7</c:v>
                </c:pt>
                <c:pt idx="702">
                  <c:v>1.4370262921945481E-7</c:v>
                </c:pt>
                <c:pt idx="703">
                  <c:v>1.4340673469506806E-7</c:v>
                </c:pt>
                <c:pt idx="704">
                  <c:v>1.4311183987662109E-7</c:v>
                </c:pt>
                <c:pt idx="705">
                  <c:v>1.4281794011141275E-7</c:v>
                </c:pt>
                <c:pt idx="706">
                  <c:v>1.4252503077411113E-7</c:v>
                </c:pt>
                <c:pt idx="707">
                  <c:v>1.4223310726655941E-7</c:v>
                </c:pt>
                <c:pt idx="708">
                  <c:v>1.4194216501758518E-7</c:v>
                </c:pt>
                <c:pt idx="709">
                  <c:v>1.4165219948281001E-7</c:v>
                </c:pt>
                <c:pt idx="710">
                  <c:v>1.4136320614446089E-7</c:v>
                </c:pt>
                <c:pt idx="711">
                  <c:v>1.4107518051118349E-7</c:v>
                </c:pt>
                <c:pt idx="712">
                  <c:v>1.4078811811785675E-7</c:v>
                </c:pt>
                <c:pt idx="713">
                  <c:v>1.4050201452540866E-7</c:v>
                </c:pt>
                <c:pt idx="714">
                  <c:v>1.4021686532063432E-7</c:v>
                </c:pt>
                <c:pt idx="715">
                  <c:v>1.3993266611601442E-7</c:v>
                </c:pt>
                <c:pt idx="716">
                  <c:v>1.3964941254953647E-7</c:v>
                </c:pt>
                <c:pt idx="717">
                  <c:v>1.3936710028451601E-7</c:v>
                </c:pt>
                <c:pt idx="718">
                  <c:v>1.3908572500942077E-7</c:v>
                </c:pt>
                <c:pt idx="719">
                  <c:v>1.3880528243769482E-7</c:v>
                </c:pt>
                <c:pt idx="720">
                  <c:v>1.3852576830758544E-7</c:v>
                </c:pt>
                <c:pt idx="721">
                  <c:v>1.3824717838197035E-7</c:v>
                </c:pt>
                <c:pt idx="722">
                  <c:v>1.3796950844818705E-7</c:v>
                </c:pt>
                <c:pt idx="723">
                  <c:v>1.376927543178629E-7</c:v>
                </c:pt>
                <c:pt idx="724">
                  <c:v>1.3741691182674737E-7</c:v>
                </c:pt>
                <c:pt idx="725">
                  <c:v>1.3714197683454476E-7</c:v>
                </c:pt>
                <c:pt idx="726">
                  <c:v>1.3686794522474896E-7</c:v>
                </c:pt>
                <c:pt idx="727">
                  <c:v>1.3659481290447882E-7</c:v>
                </c:pt>
                <c:pt idx="728">
                  <c:v>1.3632257580431609E-7</c:v>
                </c:pt>
                <c:pt idx="729">
                  <c:v>1.3605122987814284E-7</c:v>
                </c:pt>
                <c:pt idx="730">
                  <c:v>1.3578077110298193E-7</c:v>
                </c:pt>
                <c:pt idx="731">
                  <c:v>1.3551119547883765E-7</c:v>
                </c:pt>
                <c:pt idx="732">
                  <c:v>1.3524249902853805E-7</c:v>
                </c:pt>
                <c:pt idx="733">
                  <c:v>1.3497467779757837E-7</c:v>
                </c:pt>
                <c:pt idx="734">
                  <c:v>1.3470772785396602E-7</c:v>
                </c:pt>
                <c:pt idx="735">
                  <c:v>1.3444164528806618E-7</c:v>
                </c:pt>
                <c:pt idx="736">
                  <c:v>1.3417642621244955E-7</c:v>
                </c:pt>
                <c:pt idx="737">
                  <c:v>1.3391206676174021E-7</c:v>
                </c:pt>
                <c:pt idx="738">
                  <c:v>1.3364856309246559E-7</c:v>
                </c:pt>
                <c:pt idx="739">
                  <c:v>1.3338591138290725E-7</c:v>
                </c:pt>
                <c:pt idx="740">
                  <c:v>1.3312410783295284E-7</c:v>
                </c:pt>
                <c:pt idx="741">
                  <c:v>1.328631486639491E-7</c:v>
                </c:pt>
                <c:pt idx="742">
                  <c:v>1.3260303011855628E-7</c:v>
                </c:pt>
                <c:pt idx="743">
                  <c:v>1.3234374846060391E-7</c:v>
                </c:pt>
                <c:pt idx="744">
                  <c:v>1.3208529997494687E-7</c:v>
                </c:pt>
                <c:pt idx="745">
                  <c:v>1.3182768096732355E-7</c:v>
                </c:pt>
                <c:pt idx="746">
                  <c:v>1.3157088776421448E-7</c:v>
                </c:pt>
                <c:pt idx="747">
                  <c:v>1.313149167127023E-7</c:v>
                </c:pt>
                <c:pt idx="748">
                  <c:v>1.3105976418033292E-7</c:v>
                </c:pt>
                <c:pt idx="749">
                  <c:v>1.3080542655497754E-7</c:v>
                </c:pt>
                <c:pt idx="750">
                  <c:v>1.3055190024469598E-7</c:v>
                </c:pt>
                <c:pt idx="751">
                  <c:v>1.3029918167760088E-7</c:v>
                </c:pt>
                <c:pt idx="752">
                  <c:v>1.3004726730172313E-7</c:v>
                </c:pt>
                <c:pt idx="753">
                  <c:v>1.2979615358487829E-7</c:v>
                </c:pt>
                <c:pt idx="754">
                  <c:v>1.2954583701453385E-7</c:v>
                </c:pt>
                <c:pt idx="755">
                  <c:v>1.2929631409767764E-7</c:v>
                </c:pt>
                <c:pt idx="756">
                  <c:v>1.2904758136068801E-7</c:v>
                </c:pt>
                <c:pt idx="757">
                  <c:v>1.2879963534920338E-7</c:v>
                </c:pt>
                <c:pt idx="758">
                  <c:v>1.2855247262799445E-7</c:v>
                </c:pt>
                <c:pt idx="759">
                  <c:v>1.2830608978083617E-7</c:v>
                </c:pt>
                <c:pt idx="760">
                  <c:v>1.2806048341038199E-7</c:v>
                </c:pt>
                <c:pt idx="761">
                  <c:v>1.278156501380374E-7</c:v>
                </c:pt>
                <c:pt idx="762">
                  <c:v>1.2757158660383608E-7</c:v>
                </c:pt>
                <c:pt idx="763">
                  <c:v>1.2732828946631605E-7</c:v>
                </c:pt>
                <c:pt idx="764">
                  <c:v>1.2708575540239691E-7</c:v>
                </c:pt>
                <c:pt idx="765">
                  <c:v>1.2684398110725846E-7</c:v>
                </c:pt>
                <c:pt idx="766">
                  <c:v>1.2660296329421968E-7</c:v>
                </c:pt>
                <c:pt idx="767">
                  <c:v>1.2636269869461881E-7</c:v>
                </c:pt>
                <c:pt idx="768">
                  <c:v>1.2612318405769491E-7</c:v>
                </c:pt>
                <c:pt idx="769">
                  <c:v>1.2588441615046917E-7</c:v>
                </c:pt>
                <c:pt idx="770">
                  <c:v>1.2564639175762854E-7</c:v>
                </c:pt>
                <c:pt idx="771">
                  <c:v>1.2540910768140884E-7</c:v>
                </c:pt>
                <c:pt idx="772">
                  <c:v>1.2517256074148015E-7</c:v>
                </c:pt>
                <c:pt idx="773">
                  <c:v>1.2493674777483163E-7</c:v>
                </c:pt>
                <c:pt idx="774">
                  <c:v>1.247016656356586E-7</c:v>
                </c:pt>
                <c:pt idx="775">
                  <c:v>1.2446731119524947E-7</c:v>
                </c:pt>
                <c:pt idx="776">
                  <c:v>1.2423368134187402E-7</c:v>
                </c:pt>
                <c:pt idx="777">
                  <c:v>1.2400077298067258E-7</c:v>
                </c:pt>
                <c:pt idx="778">
                  <c:v>1.2376858303354549E-7</c:v>
                </c:pt>
                <c:pt idx="779">
                  <c:v>1.2353710843904428E-7</c:v>
                </c:pt>
                <c:pt idx="780">
                  <c:v>1.2330634615226279E-7</c:v>
                </c:pt>
                <c:pt idx="781">
                  <c:v>1.2307629314472965E-7</c:v>
                </c:pt>
                <c:pt idx="782">
                  <c:v>1.2284694640430167E-7</c:v>
                </c:pt>
                <c:pt idx="783">
                  <c:v>1.2261830293505738E-7</c:v>
                </c:pt>
                <c:pt idx="784">
                  <c:v>1.2239035975719216E-7</c:v>
                </c:pt>
                <c:pt idx="785">
                  <c:v>1.221631139069137E-7</c:v>
                </c:pt>
                <c:pt idx="786">
                  <c:v>1.2193656243633832E-7</c:v>
                </c:pt>
                <c:pt idx="787">
                  <c:v>1.2171070241338803E-7</c:v>
                </c:pt>
                <c:pt idx="788">
                  <c:v>1.214855309216886E-7</c:v>
                </c:pt>
                <c:pt idx="789">
                  <c:v>1.2126104506046809E-7</c:v>
                </c:pt>
                <c:pt idx="790">
                  <c:v>1.2103724194445645E-7</c:v>
                </c:pt>
                <c:pt idx="791">
                  <c:v>1.2081411870378548E-7</c:v>
                </c:pt>
                <c:pt idx="792">
                  <c:v>1.2059167248388999E-7</c:v>
                </c:pt>
                <c:pt idx="793">
                  <c:v>1.2036990044540936E-7</c:v>
                </c:pt>
                <c:pt idx="794">
                  <c:v>1.2014879976408988E-7</c:v>
                </c:pt>
                <c:pt idx="795">
                  <c:v>1.1992836763068821E-7</c:v>
                </c:pt>
                <c:pt idx="796">
                  <c:v>1.1970860125087484E-7</c:v>
                </c:pt>
                <c:pt idx="797">
                  <c:v>1.1948949784513879E-7</c:v>
                </c:pt>
                <c:pt idx="798">
                  <c:v>1.1927105464869321E-7</c:v>
                </c:pt>
                <c:pt idx="799">
                  <c:v>1.1905326891138092E-7</c:v>
                </c:pt>
                <c:pt idx="800">
                  <c:v>1.1883613789758152E-7</c:v>
                </c:pt>
                <c:pt idx="801">
                  <c:v>1.1861965888611829E-7</c:v>
                </c:pt>
                <c:pt idx="802">
                  <c:v>1.184038291701668E-7</c:v>
                </c:pt>
                <c:pt idx="803">
                  <c:v>1.1818864605716332E-7</c:v>
                </c:pt>
                <c:pt idx="804">
                  <c:v>1.1797410686871448E-7</c:v>
                </c:pt>
                <c:pt idx="805">
                  <c:v>1.1776020894050698E-7</c:v>
                </c:pt>
                <c:pt idx="806">
                  <c:v>1.1754694962221884E-7</c:v>
                </c:pt>
                <c:pt idx="807">
                  <c:v>1.1733432627743052E-7</c:v>
                </c:pt>
                <c:pt idx="808">
                  <c:v>1.1712233628353715E-7</c:v>
                </c:pt>
                <c:pt idx="809">
                  <c:v>1.1691097703166101E-7</c:v>
                </c:pt>
                <c:pt idx="810">
                  <c:v>1.1670024592656531E-7</c:v>
                </c:pt>
                <c:pt idx="811">
                  <c:v>1.1649014038656769E-7</c:v>
                </c:pt>
                <c:pt idx="812">
                  <c:v>1.1628065784345544E-7</c:v>
                </c:pt>
                <c:pt idx="813">
                  <c:v>1.1607179574240007E-7</c:v>
                </c:pt>
                <c:pt idx="814">
                  <c:v>1.1586355154187395E-7</c:v>
                </c:pt>
                <c:pt idx="815">
                  <c:v>1.1565592271356607E-7</c:v>
                </c:pt>
                <c:pt idx="816">
                  <c:v>1.1544890674229973E-7</c:v>
                </c:pt>
                <c:pt idx="817">
                  <c:v>1.1524250112594992E-7</c:v>
                </c:pt>
                <c:pt idx="818">
                  <c:v>1.1503670337536178E-7</c:v>
                </c:pt>
                <c:pt idx="819">
                  <c:v>1.1483151101426945E-7</c:v>
                </c:pt>
                <c:pt idx="820">
                  <c:v>1.146269215792156E-7</c:v>
                </c:pt>
                <c:pt idx="821">
                  <c:v>1.1442293261947151E-7</c:v>
                </c:pt>
                <c:pt idx="822">
                  <c:v>1.1421954169695774E-7</c:v>
                </c:pt>
                <c:pt idx="823">
                  <c:v>1.1401674638616527E-7</c:v>
                </c:pt>
                <c:pt idx="824">
                  <c:v>1.1381454427407758E-7</c:v>
                </c:pt>
                <c:pt idx="825">
                  <c:v>1.1361293296009287E-7</c:v>
                </c:pt>
                <c:pt idx="826">
                  <c:v>1.1341191005594673E-7</c:v>
                </c:pt>
                <c:pt idx="827">
                  <c:v>1.1321147318563623E-7</c:v>
                </c:pt>
                <c:pt idx="828">
                  <c:v>1.130116199853435E-7</c:v>
                </c:pt>
                <c:pt idx="829">
                  <c:v>1.1281234810336054E-7</c:v>
                </c:pt>
                <c:pt idx="830">
                  <c:v>1.1261365520001427E-7</c:v>
                </c:pt>
                <c:pt idx="831">
                  <c:v>1.1241553894759227E-7</c:v>
                </c:pt>
                <c:pt idx="832">
                  <c:v>1.1221799703026906E-7</c:v>
                </c:pt>
                <c:pt idx="833">
                  <c:v>1.1202102714403265E-7</c:v>
                </c:pt>
                <c:pt idx="834">
                  <c:v>1.1182462699661211E-7</c:v>
                </c:pt>
                <c:pt idx="835">
                  <c:v>1.1162879430740511E-7</c:v>
                </c:pt>
                <c:pt idx="836">
                  <c:v>1.114335268074064E-7</c:v>
                </c:pt>
                <c:pt idx="837">
                  <c:v>1.1123882223913642E-7</c:v>
                </c:pt>
                <c:pt idx="838">
                  <c:v>1.1104467835657101E-7</c:v>
                </c:pt>
                <c:pt idx="839">
                  <c:v>1.1085109292507088E-7</c:v>
                </c:pt>
                <c:pt idx="840">
                  <c:v>1.1065806372131224E-7</c:v>
                </c:pt>
                <c:pt idx="841">
                  <c:v>1.1046558853321744E-7</c:v>
                </c:pt>
                <c:pt idx="842">
                  <c:v>1.1027366515988632E-7</c:v>
                </c:pt>
                <c:pt idx="843">
                  <c:v>1.1008229141152833E-7</c:v>
                </c:pt>
                <c:pt idx="844">
                  <c:v>1.0989146510939433E-7</c:v>
                </c:pt>
                <c:pt idx="845">
                  <c:v>1.0970118408570988E-7</c:v>
                </c:pt>
                <c:pt idx="846">
                  <c:v>1.0951144618360811E-7</c:v>
                </c:pt>
                <c:pt idx="847">
                  <c:v>1.0932224925706377E-7</c:v>
                </c:pt>
                <c:pt idx="848">
                  <c:v>1.0913359117082725E-7</c:v>
                </c:pt>
                <c:pt idx="849">
                  <c:v>1.0894546980035916E-7</c:v>
                </c:pt>
                <c:pt idx="850">
                  <c:v>1.0875788303176604E-7</c:v>
                </c:pt>
                <c:pt idx="851">
                  <c:v>1.085708287617351E-7</c:v>
                </c:pt>
                <c:pt idx="852">
                  <c:v>1.0838430489747094E-7</c:v>
                </c:pt>
                <c:pt idx="853">
                  <c:v>1.0819830935663165E-7</c:v>
                </c:pt>
                <c:pt idx="854">
                  <c:v>1.0801284006726613E-7</c:v>
                </c:pt>
                <c:pt idx="855">
                  <c:v>1.0782789496775104E-7</c:v>
                </c:pt>
                <c:pt idx="856">
                  <c:v>1.0764347200672915E-7</c:v>
                </c:pt>
                <c:pt idx="857">
                  <c:v>1.0745956914304711E-7</c:v>
                </c:pt>
                <c:pt idx="858">
                  <c:v>1.0727618434569445E-7</c:v>
                </c:pt>
                <c:pt idx="859">
                  <c:v>1.0709331559374251E-7</c:v>
                </c:pt>
                <c:pt idx="860">
                  <c:v>1.0691096087628442E-7</c:v>
                </c:pt>
                <c:pt idx="861">
                  <c:v>1.0672911819237444E-7</c:v>
                </c:pt>
                <c:pt idx="862">
                  <c:v>1.0654778555096887E-7</c:v>
                </c:pt>
                <c:pt idx="863">
                  <c:v>1.0636696097086674E-7</c:v>
                </c:pt>
                <c:pt idx="864">
                  <c:v>1.0618664248065087E-7</c:v>
                </c:pt>
                <c:pt idx="865">
                  <c:v>1.0600682811862965E-7</c:v>
                </c:pt>
                <c:pt idx="866">
                  <c:v>1.0582751593277919E-7</c:v>
                </c:pt>
                <c:pt idx="867">
                  <c:v>1.0564870398068556E-7</c:v>
                </c:pt>
                <c:pt idx="868">
                  <c:v>1.0547039032948769E-7</c:v>
                </c:pt>
                <c:pt idx="869">
                  <c:v>1.0529257305582074E-7</c:v>
                </c:pt>
                <c:pt idx="870">
                  <c:v>1.051152502457596E-7</c:v>
                </c:pt>
                <c:pt idx="871">
                  <c:v>1.0493841999476287E-7</c:v>
                </c:pt>
                <c:pt idx="872">
                  <c:v>1.0476208040761757E-7</c:v>
                </c:pt>
                <c:pt idx="873">
                  <c:v>1.0458622959838361E-7</c:v>
                </c:pt>
                <c:pt idx="874">
                  <c:v>1.0441086569033905E-7</c:v>
                </c:pt>
                <c:pt idx="875">
                  <c:v>1.04235986815926E-7</c:v>
                </c:pt>
                <c:pt idx="876">
                  <c:v>1.0406159111669582E-7</c:v>
                </c:pt>
                <c:pt idx="877">
                  <c:v>1.0388767674325631E-7</c:v>
                </c:pt>
                <c:pt idx="878">
                  <c:v>1.0371424185521771E-7</c:v>
                </c:pt>
                <c:pt idx="879">
                  <c:v>1.0354128462114005E-7</c:v>
                </c:pt>
                <c:pt idx="880">
                  <c:v>1.0336880321848045E-7</c:v>
                </c:pt>
                <c:pt idx="881">
                  <c:v>1.0319679583354099E-7</c:v>
                </c:pt>
                <c:pt idx="882">
                  <c:v>1.0302526066141685E-7</c:v>
                </c:pt>
                <c:pt idx="883">
                  <c:v>1.0285419590594451E-7</c:v>
                </c:pt>
                <c:pt idx="884">
                  <c:v>1.0268359977965106E-7</c:v>
                </c:pt>
                <c:pt idx="885">
                  <c:v>1.025134705037029E-7</c:v>
                </c:pt>
                <c:pt idx="886">
                  <c:v>1.0234380630785551E-7</c:v>
                </c:pt>
                <c:pt idx="887">
                  <c:v>1.0217460543040356E-7</c:v>
                </c:pt>
                <c:pt idx="888">
                  <c:v>1.0200586611813053E-7</c:v>
                </c:pt>
                <c:pt idx="889">
                  <c:v>1.0183758662625983E-7</c:v>
                </c:pt>
                <c:pt idx="890">
                  <c:v>1.0166976521840545E-7</c:v>
                </c:pt>
                <c:pt idx="891">
                  <c:v>1.0150240016652308E-7</c:v>
                </c:pt>
                <c:pt idx="892">
                  <c:v>1.0133548975086187E-7</c:v>
                </c:pt>
                <c:pt idx="893">
                  <c:v>1.0116903225991638E-7</c:v>
                </c:pt>
                <c:pt idx="894">
                  <c:v>1.0100302599037839E-7</c:v>
                </c:pt>
                <c:pt idx="895">
                  <c:v>1.008374692470899E-7</c:v>
                </c:pt>
                <c:pt idx="896">
                  <c:v>1.0067236034299564E-7</c:v>
                </c:pt>
                <c:pt idx="897">
                  <c:v>1.0050769759909657E-7</c:v>
                </c:pt>
                <c:pt idx="898">
                  <c:v>1.0034347934440306E-7</c:v>
                </c:pt>
                <c:pt idx="899">
                  <c:v>1.0017970391588875E-7</c:v>
                </c:pt>
                <c:pt idx="900">
                  <c:v>1.0001636965844489E-7</c:v>
                </c:pt>
                <c:pt idx="901">
                  <c:v>9.9853474924834644E-8</c:v>
                </c:pt>
                <c:pt idx="902">
                  <c:v>9.9691018075647535E-8</c:v>
                </c:pt>
                <c:pt idx="903">
                  <c:v>9.9528997479255086E-8</c:v>
                </c:pt>
                <c:pt idx="904">
                  <c:v>9.9367411511765555E-8</c:v>
                </c:pt>
                <c:pt idx="905">
                  <c:v>9.9206258556979886E-8</c:v>
                </c:pt>
                <c:pt idx="906">
                  <c:v>9.9045537006347639E-8</c:v>
                </c:pt>
                <c:pt idx="907">
                  <c:v>9.8885245258923153E-8</c:v>
                </c:pt>
                <c:pt idx="908">
                  <c:v>9.8725381721322006E-8</c:v>
                </c:pt>
                <c:pt idx="909">
                  <c:v>9.8565944807678055E-8</c:v>
                </c:pt>
                <c:pt idx="910">
                  <c:v>9.8406932939600116E-8</c:v>
                </c:pt>
                <c:pt idx="911">
                  <c:v>9.8248344546129904E-8</c:v>
                </c:pt>
                <c:pt idx="912">
                  <c:v>9.8090178063699244E-8</c:v>
                </c:pt>
                <c:pt idx="913">
                  <c:v>9.7932431936088252E-8</c:v>
                </c:pt>
                <c:pt idx="914">
                  <c:v>9.7775104614383484E-8</c:v>
                </c:pt>
                <c:pt idx="915">
                  <c:v>9.7618194556936521E-8</c:v>
                </c:pt>
                <c:pt idx="916">
                  <c:v>9.7461700229322656E-8</c:v>
                </c:pt>
                <c:pt idx="917">
                  <c:v>9.7305620104299993E-8</c:v>
                </c:pt>
                <c:pt idx="918">
                  <c:v>9.7149952661768847E-8</c:v>
                </c:pt>
                <c:pt idx="919">
                  <c:v>9.6994696388731198E-8</c:v>
                </c:pt>
                <c:pt idx="920">
                  <c:v>9.6839849779250731E-8</c:v>
                </c:pt>
                <c:pt idx="921">
                  <c:v>9.668541133441282E-8</c:v>
                </c:pt>
                <c:pt idx="922">
                  <c:v>9.6531379562284893E-8</c:v>
                </c:pt>
                <c:pt idx="923">
                  <c:v>9.6377752977877361E-8</c:v>
                </c:pt>
                <c:pt idx="924">
                  <c:v>9.6224530103104178E-8</c:v>
                </c:pt>
                <c:pt idx="925">
                  <c:v>9.6071709466744236E-8</c:v>
                </c:pt>
                <c:pt idx="926">
                  <c:v>9.5919289604402784E-8</c:v>
                </c:pt>
                <c:pt idx="927">
                  <c:v>9.5767269058472983E-8</c:v>
                </c:pt>
                <c:pt idx="928">
                  <c:v>9.5615646378097919E-8</c:v>
                </c:pt>
                <c:pt idx="929">
                  <c:v>9.5464420119132804E-8</c:v>
                </c:pt>
                <c:pt idx="930">
                  <c:v>9.5313588844107352E-8</c:v>
                </c:pt>
                <c:pt idx="931">
                  <c:v>9.5163151122188495E-8</c:v>
                </c:pt>
                <c:pt idx="932">
                  <c:v>9.5013105529143284E-8</c:v>
                </c:pt>
                <c:pt idx="933">
                  <c:v>9.48634506473021E-8</c:v>
                </c:pt>
                <c:pt idx="934">
                  <c:v>9.4714185065521909E-8</c:v>
                </c:pt>
                <c:pt idx="935">
                  <c:v>9.4565307379150081E-8</c:v>
                </c:pt>
                <c:pt idx="936">
                  <c:v>9.4416816189988152E-8</c:v>
                </c:pt>
                <c:pt idx="937">
                  <c:v>9.4268710106256037E-8</c:v>
                </c:pt>
                <c:pt idx="938">
                  <c:v>9.412098774255623E-8</c:v>
                </c:pt>
                <c:pt idx="939">
                  <c:v>9.3973647719838518E-8</c:v>
                </c:pt>
                <c:pt idx="940">
                  <c:v>9.3826688665364699E-8</c:v>
                </c:pt>
                <c:pt idx="941">
                  <c:v>9.3680109212673682E-8</c:v>
                </c:pt>
                <c:pt idx="942">
                  <c:v>9.3533908001546675E-8</c:v>
                </c:pt>
                <c:pt idx="943">
                  <c:v>9.3388083677972833E-8</c:v>
                </c:pt>
                <c:pt idx="944">
                  <c:v>9.3242634894114697E-8</c:v>
                </c:pt>
                <c:pt idx="945">
                  <c:v>9.3097560308274395E-8</c:v>
                </c:pt>
                <c:pt idx="946">
                  <c:v>9.2952858584859653E-8</c:v>
                </c:pt>
                <c:pt idx="947">
                  <c:v>9.2808528394350167E-8</c:v>
                </c:pt>
                <c:pt idx="948">
                  <c:v>9.2664568413264209E-8</c:v>
                </c:pt>
                <c:pt idx="949">
                  <c:v>9.2520977324125516E-8</c:v>
                </c:pt>
                <c:pt idx="950">
                  <c:v>9.2377753815430174E-8</c:v>
                </c:pt>
                <c:pt idx="951">
                  <c:v>9.2234896581613755E-8</c:v>
                </c:pt>
                <c:pt idx="952">
                  <c:v>9.2092404323019162E-8</c:v>
                </c:pt>
                <c:pt idx="953">
                  <c:v>9.1950275745863826E-8</c:v>
                </c:pt>
                <c:pt idx="954">
                  <c:v>9.180850956220776E-8</c:v>
                </c:pt>
                <c:pt idx="955">
                  <c:v>9.1667104489921702E-8</c:v>
                </c:pt>
                <c:pt idx="956">
                  <c:v>9.1526059252655063E-8</c:v>
                </c:pt>
                <c:pt idx="957">
                  <c:v>9.1385372579804938E-8</c:v>
                </c:pt>
                <c:pt idx="958">
                  <c:v>9.1245043206484111E-8</c:v>
                </c:pt>
                <c:pt idx="959">
                  <c:v>9.1105069873490478E-8</c:v>
                </c:pt>
                <c:pt idx="960">
                  <c:v>9.0965451327275838E-8</c:v>
                </c:pt>
                <c:pt idx="961">
                  <c:v>9.0826186319915049E-8</c:v>
                </c:pt>
                <c:pt idx="962">
                  <c:v>9.0687273609075923E-8</c:v>
                </c:pt>
                <c:pt idx="963">
                  <c:v>9.0548711957988423E-8</c:v>
                </c:pt>
                <c:pt idx="964">
                  <c:v>9.0410500135414695E-8</c:v>
                </c:pt>
                <c:pt idx="965">
                  <c:v>9.0272636915619171E-8</c:v>
                </c:pt>
                <c:pt idx="966">
                  <c:v>9.0135121078338671E-8</c:v>
                </c:pt>
                <c:pt idx="967">
                  <c:v>8.9997951408752918E-8</c:v>
                </c:pt>
                <c:pt idx="968">
                  <c:v>8.9861126697454982E-8</c:v>
                </c:pt>
                <c:pt idx="969">
                  <c:v>8.9724645740422324E-8</c:v>
                </c:pt>
                <c:pt idx="970">
                  <c:v>8.9588507338987529E-8</c:v>
                </c:pt>
                <c:pt idx="971">
                  <c:v>8.9452710299809608E-8</c:v>
                </c:pt>
                <c:pt idx="972">
                  <c:v>8.9317253434845244E-8</c:v>
                </c:pt>
                <c:pt idx="973">
                  <c:v>8.918213556132038E-8</c:v>
                </c:pt>
                <c:pt idx="974">
                  <c:v>8.904735550170187E-8</c:v>
                </c:pt>
                <c:pt idx="975">
                  <c:v>8.8912912083669314E-8</c:v>
                </c:pt>
                <c:pt idx="976">
                  <c:v>8.8778804140087385E-8</c:v>
                </c:pt>
                <c:pt idx="977">
                  <c:v>8.8645030508977559E-8</c:v>
                </c:pt>
                <c:pt idx="978">
                  <c:v>8.8511590033491008E-8</c:v>
                </c:pt>
                <c:pt idx="979">
                  <c:v>8.8378481561880851E-8</c:v>
                </c:pt>
                <c:pt idx="980">
                  <c:v>8.824570394747499E-8</c:v>
                </c:pt>
                <c:pt idx="981">
                  <c:v>8.811325604864921E-8</c:v>
                </c:pt>
                <c:pt idx="982">
                  <c:v>8.7981136728799948E-8</c:v>
                </c:pt>
                <c:pt idx="983">
                  <c:v>8.7849344856317737E-8</c:v>
                </c:pt>
                <c:pt idx="984">
                  <c:v>8.7717879304560638E-8</c:v>
                </c:pt>
                <c:pt idx="985">
                  <c:v>8.7586738951827802E-8</c:v>
                </c:pt>
                <c:pt idx="986">
                  <c:v>8.7455922681333127E-8</c:v>
                </c:pt>
                <c:pt idx="987">
                  <c:v>8.7325429381179243E-8</c:v>
                </c:pt>
                <c:pt idx="988">
                  <c:v>8.7195257944331582E-8</c:v>
                </c:pt>
                <c:pt idx="989">
                  <c:v>8.7065407268592824E-8</c:v>
                </c:pt>
                <c:pt idx="990">
                  <c:v>8.6935876256576714E-8</c:v>
                </c:pt>
                <c:pt idx="991">
                  <c:v>8.6806663815683424E-8</c:v>
                </c:pt>
                <c:pt idx="992">
                  <c:v>8.6677768858073501E-8</c:v>
                </c:pt>
                <c:pt idx="993">
                  <c:v>8.6549190300643205E-8</c:v>
                </c:pt>
                <c:pt idx="994">
                  <c:v>8.6420927064999432E-8</c:v>
                </c:pt>
                <c:pt idx="995">
                  <c:v>8.6292978077434922E-8</c:v>
                </c:pt>
                <c:pt idx="996">
                  <c:v>8.6165342268903342E-8</c:v>
                </c:pt>
                <c:pt idx="997">
                  <c:v>8.6038018574995007E-8</c:v>
                </c:pt>
                <c:pt idx="998">
                  <c:v>8.5911005935912722E-8</c:v>
                </c:pt>
                <c:pt idx="999">
                  <c:v>8.5784303296446983E-8</c:v>
                </c:pt>
                <c:pt idx="1000">
                  <c:v>8.5657909605952375E-8</c:v>
                </c:pt>
                <c:pt idx="1001">
                  <c:v>8.5531823818323594E-8</c:v>
                </c:pt>
                <c:pt idx="1002">
                  <c:v>8.5406044891971504E-8</c:v>
                </c:pt>
                <c:pt idx="1003">
                  <c:v>8.5280571789799672E-8</c:v>
                </c:pt>
                <c:pt idx="1004">
                  <c:v>8.5155403479180795E-8</c:v>
                </c:pt>
                <c:pt idx="1005">
                  <c:v>8.5030538931933409E-8</c:v>
                </c:pt>
                <c:pt idx="1006">
                  <c:v>8.4905977124298712E-8</c:v>
                </c:pt>
                <c:pt idx="1007">
                  <c:v>8.4781717036917365E-8</c:v>
                </c:pt>
                <c:pt idx="1008">
                  <c:v>8.4657757654806809E-8</c:v>
                </c:pt>
                <c:pt idx="1009">
                  <c:v>8.4534097967338429E-8</c:v>
                </c:pt>
                <c:pt idx="1010">
                  <c:v>8.4410736968214678E-8</c:v>
                </c:pt>
                <c:pt idx="1011">
                  <c:v>8.4287673655446918E-8</c:v>
                </c:pt>
                <c:pt idx="1012">
                  <c:v>8.4164907031332986E-8</c:v>
                </c:pt>
                <c:pt idx="1013">
                  <c:v>8.4042436102434632E-8</c:v>
                </c:pt>
                <c:pt idx="1014">
                  <c:v>8.3920259879555981E-8</c:v>
                </c:pt>
                <c:pt idx="1015">
                  <c:v>8.3798377377721238E-8</c:v>
                </c:pt>
                <c:pt idx="1016">
                  <c:v>8.3676787616152701E-8</c:v>
                </c:pt>
                <c:pt idx="1017">
                  <c:v>8.3555489618249795E-8</c:v>
                </c:pt>
                <c:pt idx="1018">
                  <c:v>8.3434482411566433E-8</c:v>
                </c:pt>
                <c:pt idx="1019">
                  <c:v>8.331376502779063E-8</c:v>
                </c:pt>
                <c:pt idx="1020">
                  <c:v>8.3193336502722508E-8</c:v>
                </c:pt>
                <c:pt idx="1021">
                  <c:v>8.3073195876253491E-8</c:v>
                </c:pt>
                <c:pt idx="1022">
                  <c:v>8.2953342192345127E-8</c:v>
                </c:pt>
                <c:pt idx="1023">
                  <c:v>8.2833774499008126E-8</c:v>
                </c:pt>
                <c:pt idx="1024">
                  <c:v>8.2714491848281689E-8</c:v>
                </c:pt>
                <c:pt idx="1025">
                  <c:v>8.2595493296212829E-8</c:v>
                </c:pt>
                <c:pt idx="1026">
                  <c:v>8.2476777902835759E-8</c:v>
                </c:pt>
                <c:pt idx="1027">
                  <c:v>8.2358344732151489E-8</c:v>
                </c:pt>
                <c:pt idx="1028">
                  <c:v>8.2240192852107597E-8</c:v>
                </c:pt>
                <c:pt idx="1029">
                  <c:v>8.2122321334578066E-8</c:v>
                </c:pt>
                <c:pt idx="1030">
                  <c:v>8.2004729255342961E-8</c:v>
                </c:pt>
                <c:pt idx="1031">
                  <c:v>8.1887415694069008E-8</c:v>
                </c:pt>
                <c:pt idx="1032">
                  <c:v>8.1770379734289363E-8</c:v>
                </c:pt>
                <c:pt idx="1033">
                  <c:v>8.1653620463384021E-8</c:v>
                </c:pt>
                <c:pt idx="1034">
                  <c:v>8.1537136972560386E-8</c:v>
                </c:pt>
                <c:pt idx="1035">
                  <c:v>8.1420928356833555E-8</c:v>
                </c:pt>
                <c:pt idx="1036">
                  <c:v>8.1304993715007219E-8</c:v>
                </c:pt>
                <c:pt idx="1037">
                  <c:v>8.1189332149654218E-8</c:v>
                </c:pt>
                <c:pt idx="1038">
                  <c:v>8.1073942767097723E-8</c:v>
                </c:pt>
                <c:pt idx="1039">
                  <c:v>8.0958824677391969E-8</c:v>
                </c:pt>
                <c:pt idx="1040">
                  <c:v>8.0843976994303295E-8</c:v>
                </c:pt>
                <c:pt idx="1041">
                  <c:v>8.0729398835291849E-8</c:v>
                </c:pt>
                <c:pt idx="1042">
                  <c:v>8.0615089321492271E-8</c:v>
                </c:pt>
                <c:pt idx="1043">
                  <c:v>8.0501047577695673E-8</c:v>
                </c:pt>
                <c:pt idx="1044">
                  <c:v>8.0387272732330999E-8</c:v>
                </c:pt>
                <c:pt idx="1045">
                  <c:v>8.027376391744658E-8</c:v>
                </c:pt>
                <c:pt idx="1046">
                  <c:v>8.0160520268691998E-8</c:v>
                </c:pt>
                <c:pt idx="1047">
                  <c:v>8.0047540925300144E-8</c:v>
                </c:pt>
                <c:pt idx="1048">
                  <c:v>7.993482503006895E-8</c:v>
                </c:pt>
                <c:pt idx="1049">
                  <c:v>7.982237172934355E-8</c:v>
                </c:pt>
                <c:pt idx="1050">
                  <c:v>7.9710180172998428E-8</c:v>
                </c:pt>
                <c:pt idx="1051">
                  <c:v>7.9598249514420062E-8</c:v>
                </c:pt>
                <c:pt idx="1052">
                  <c:v>7.9486578910488838E-8</c:v>
                </c:pt>
                <c:pt idx="1053">
                  <c:v>7.9375167521561812E-8</c:v>
                </c:pt>
                <c:pt idx="1054">
                  <c:v>7.9264014511455499E-8</c:v>
                </c:pt>
                <c:pt idx="1055">
                  <c:v>7.915311904742813E-8</c:v>
                </c:pt>
                <c:pt idx="1056">
                  <c:v>7.9042480300162888E-8</c:v>
                </c:pt>
                <c:pt idx="1057">
                  <c:v>7.893209744375077E-8</c:v>
                </c:pt>
                <c:pt idx="1058">
                  <c:v>7.8821969655673364E-8</c:v>
                </c:pt>
                <c:pt idx="1059">
                  <c:v>7.8712096116786085E-8</c:v>
                </c:pt>
                <c:pt idx="1060">
                  <c:v>7.8602476011301521E-8</c:v>
                </c:pt>
                <c:pt idx="1061">
                  <c:v>7.8493108526772538E-8</c:v>
                </c:pt>
                <c:pt idx="1062">
                  <c:v>7.8383992854075953E-8</c:v>
                </c:pt>
                <c:pt idx="1063">
                  <c:v>7.8275128187395788E-8</c:v>
                </c:pt>
                <c:pt idx="1064">
                  <c:v>7.8166513724206944E-8</c:v>
                </c:pt>
                <c:pt idx="1065">
                  <c:v>7.8058148665258926E-8</c:v>
                </c:pt>
                <c:pt idx="1066">
                  <c:v>7.7950032214559749E-8</c:v>
                </c:pt>
                <c:pt idx="1067">
                  <c:v>7.7842163579359576E-8</c:v>
                </c:pt>
                <c:pt idx="1068">
                  <c:v>7.7734541970134922E-8</c:v>
                </c:pt>
                <c:pt idx="1069">
                  <c:v>7.7627166600572595E-8</c:v>
                </c:pt>
                <c:pt idx="1070">
                  <c:v>7.7520036687553922E-8</c:v>
                </c:pt>
                <c:pt idx="1071">
                  <c:v>7.7413151451138957E-8</c:v>
                </c:pt>
                <c:pt idx="1072">
                  <c:v>7.7306510114550977E-8</c:v>
                </c:pt>
                <c:pt idx="1073">
                  <c:v>7.7200111904160696E-8</c:v>
                </c:pt>
                <c:pt idx="1074">
                  <c:v>7.7093956049470908E-8</c:v>
                </c:pt>
                <c:pt idx="1075">
                  <c:v>7.6988041783101154E-8</c:v>
                </c:pt>
                <c:pt idx="1076">
                  <c:v>7.6882368340772444E-8</c:v>
                </c:pt>
                <c:pt idx="1077">
                  <c:v>7.6776934961291801E-8</c:v>
                </c:pt>
                <c:pt idx="1078">
                  <c:v>7.6671740886537396E-8</c:v>
                </c:pt>
                <c:pt idx="1079">
                  <c:v>7.6566785361443491E-8</c:v>
                </c:pt>
                <c:pt idx="1080">
                  <c:v>7.6462067633985544E-8</c:v>
                </c:pt>
                <c:pt idx="1081">
                  <c:v>7.6357586955165009E-8</c:v>
                </c:pt>
                <c:pt idx="1082">
                  <c:v>7.6253342578994967E-8</c:v>
                </c:pt>
                <c:pt idx="1083">
                  <c:v>7.6149333762485261E-8</c:v>
                </c:pt>
                <c:pt idx="1084">
                  <c:v>7.6045559765627952E-8</c:v>
                </c:pt>
                <c:pt idx="1085">
                  <c:v>7.5942019851382536E-8</c:v>
                </c:pt>
                <c:pt idx="1086">
                  <c:v>7.5838713285661887E-8</c:v>
                </c:pt>
                <c:pt idx="1087">
                  <c:v>7.5735639337317873E-8</c:v>
                </c:pt>
                <c:pt idx="1088">
                  <c:v>7.5632797278126701E-8</c:v>
                </c:pt>
                <c:pt idx="1089">
                  <c:v>7.5530186382774985E-8</c:v>
                </c:pt>
                <c:pt idx="1090">
                  <c:v>7.5427805928845689E-8</c:v>
                </c:pt>
                <c:pt idx="1091">
                  <c:v>7.532565519680403E-8</c:v>
                </c:pt>
                <c:pt idx="1092">
                  <c:v>7.5223733469983493E-8</c:v>
                </c:pt>
                <c:pt idx="1093">
                  <c:v>7.5122040034571864E-8</c:v>
                </c:pt>
                <c:pt idx="1094">
                  <c:v>7.5020574179597703E-8</c:v>
                </c:pt>
                <c:pt idx="1095">
                  <c:v>7.4919335196916375E-8</c:v>
                </c:pt>
                <c:pt idx="1096">
                  <c:v>7.4818322381196582E-8</c:v>
                </c:pt>
                <c:pt idx="1097">
                  <c:v>7.4717535029906657E-8</c:v>
                </c:pt>
                <c:pt idx="1098">
                  <c:v>7.4616972443301128E-8</c:v>
                </c:pt>
                <c:pt idx="1099">
                  <c:v>7.4516633924407353E-8</c:v>
                </c:pt>
                <c:pt idx="1100">
                  <c:v>7.441651877901232E-8</c:v>
                </c:pt>
                <c:pt idx="1101">
                  <c:v>7.4316626315648968E-8</c:v>
                </c:pt>
                <c:pt idx="1102">
                  <c:v>7.4216955845583308E-8</c:v>
                </c:pt>
                <c:pt idx="1103">
                  <c:v>7.4117506682801528E-8</c:v>
                </c:pt>
                <c:pt idx="1104">
                  <c:v>7.4018278143996406E-8</c:v>
                </c:pt>
                <c:pt idx="1105">
                  <c:v>7.39192695485548E-8</c:v>
                </c:pt>
                <c:pt idx="1106">
                  <c:v>7.3820480218544522E-8</c:v>
                </c:pt>
                <c:pt idx="1107">
                  <c:v>7.3721909478701707E-8</c:v>
                </c:pt>
                <c:pt idx="1108">
                  <c:v>7.3623556656417952E-8</c:v>
                </c:pt>
                <c:pt idx="1109">
                  <c:v>7.3525421081727427E-8</c:v>
                </c:pt>
                <c:pt idx="1110">
                  <c:v>7.3427502087294707E-8</c:v>
                </c:pt>
                <c:pt idx="1111">
                  <c:v>7.3329799008402085E-8</c:v>
                </c:pt>
                <c:pt idx="1112">
                  <c:v>7.3232311182937008E-8</c:v>
                </c:pt>
                <c:pt idx="1113">
                  <c:v>7.313503795137952E-8</c:v>
                </c:pt>
                <c:pt idx="1114">
                  <c:v>7.3037978656790401E-8</c:v>
                </c:pt>
                <c:pt idx="1115">
                  <c:v>7.294113264479869E-8</c:v>
                </c:pt>
                <c:pt idx="1116">
                  <c:v>7.2844499263589146E-8</c:v>
                </c:pt>
                <c:pt idx="1117">
                  <c:v>7.2748077863890887E-8</c:v>
                </c:pt>
                <c:pt idx="1118">
                  <c:v>7.2651867798964504E-8</c:v>
                </c:pt>
                <c:pt idx="1119">
                  <c:v>7.2555868424590818E-8</c:v>
                </c:pt>
                <c:pt idx="1120">
                  <c:v>7.2460079099058436E-8</c:v>
                </c:pt>
                <c:pt idx="1121">
                  <c:v>7.2364499183152077E-8</c:v>
                </c:pt>
                <c:pt idx="1122">
                  <c:v>7.2269128040140916E-8</c:v>
                </c:pt>
                <c:pt idx="1123">
                  <c:v>7.2173965035766655E-8</c:v>
                </c:pt>
                <c:pt idx="1124">
                  <c:v>7.2079009538231998E-8</c:v>
                </c:pt>
                <c:pt idx="1125">
                  <c:v>7.1984260918188937E-8</c:v>
                </c:pt>
                <c:pt idx="1126">
                  <c:v>7.1889718548727425E-8</c:v>
                </c:pt>
                <c:pt idx="1127">
                  <c:v>7.1795381805363791E-8</c:v>
                </c:pt>
                <c:pt idx="1128">
                  <c:v>7.1701250066029218E-8</c:v>
                </c:pt>
                <c:pt idx="1129">
                  <c:v>7.1607322711058673E-8</c:v>
                </c:pt>
                <c:pt idx="1130">
                  <c:v>7.1513599123179345E-8</c:v>
                </c:pt>
                <c:pt idx="1131">
                  <c:v>7.1420078687499803E-8</c:v>
                </c:pt>
                <c:pt idx="1132">
                  <c:v>7.1326760791498334E-8</c:v>
                </c:pt>
                <c:pt idx="1133">
                  <c:v>7.1233644825012427E-8</c:v>
                </c:pt>
                <c:pt idx="1134">
                  <c:v>7.1140730180227252E-8</c:v>
                </c:pt>
                <c:pt idx="1135">
                  <c:v>7.104801625166497E-8</c:v>
                </c:pt>
                <c:pt idx="1136">
                  <c:v>7.0955502436173737E-8</c:v>
                </c:pt>
                <c:pt idx="1137">
                  <c:v>7.0863188132916964E-8</c:v>
                </c:pt>
                <c:pt idx="1138">
                  <c:v>7.077107274336231E-8</c:v>
                </c:pt>
                <c:pt idx="1139">
                  <c:v>7.0679155671271043E-8</c:v>
                </c:pt>
                <c:pt idx="1140">
                  <c:v>7.0587436322687579E-8</c:v>
                </c:pt>
                <c:pt idx="1141">
                  <c:v>7.0495914105928634E-8</c:v>
                </c:pt>
                <c:pt idx="1142">
                  <c:v>7.0404588431572593E-8</c:v>
                </c:pt>
                <c:pt idx="1143">
                  <c:v>7.0313458712449281E-8</c:v>
                </c:pt>
                <c:pt idx="1144">
                  <c:v>7.0222524363629405E-8</c:v>
                </c:pt>
                <c:pt idx="1145">
                  <c:v>7.013178480241405E-8</c:v>
                </c:pt>
                <c:pt idx="1146">
                  <c:v>7.0041239448324459E-8</c:v>
                </c:pt>
                <c:pt idx="1147">
                  <c:v>6.9950887723091939E-8</c:v>
                </c:pt>
                <c:pt idx="1148">
                  <c:v>6.9860729050647212E-8</c:v>
                </c:pt>
                <c:pt idx="1149">
                  <c:v>6.977076285711078E-8</c:v>
                </c:pt>
                <c:pt idx="1150">
                  <c:v>6.968098857078224E-8</c:v>
                </c:pt>
                <c:pt idx="1151">
                  <c:v>6.9591405622130788E-8</c:v>
                </c:pt>
                <c:pt idx="1152">
                  <c:v>6.9502013443784864E-8</c:v>
                </c:pt>
                <c:pt idx="1153">
                  <c:v>6.9412811470522465E-8</c:v>
                </c:pt>
                <c:pt idx="1154">
                  <c:v>6.9323799139260877E-8</c:v>
                </c:pt>
                <c:pt idx="1155">
                  <c:v>6.923497588904729E-8</c:v>
                </c:pt>
                <c:pt idx="1156">
                  <c:v>6.9146341161048712E-8</c:v>
                </c:pt>
                <c:pt idx="1157">
                  <c:v>6.9057894398542403E-8</c:v>
                </c:pt>
                <c:pt idx="1158">
                  <c:v>6.8969635046906012E-8</c:v>
                </c:pt>
                <c:pt idx="1159">
                  <c:v>6.8881562553608168E-8</c:v>
                </c:pt>
                <c:pt idx="1160">
                  <c:v>6.8793676368198859E-8</c:v>
                </c:pt>
                <c:pt idx="1161">
                  <c:v>6.8705975942299744E-8</c:v>
                </c:pt>
                <c:pt idx="1162">
                  <c:v>6.8618460729594927E-8</c:v>
                </c:pt>
                <c:pt idx="1163">
                  <c:v>6.8531130185821216E-8</c:v>
                </c:pt>
                <c:pt idx="1164">
                  <c:v>6.844398376875922E-8</c:v>
                </c:pt>
                <c:pt idx="1165">
                  <c:v>6.8357020938223629E-8</c:v>
                </c:pt>
                <c:pt idx="1166">
                  <c:v>6.8270241156054004E-8</c:v>
                </c:pt>
                <c:pt idx="1167">
                  <c:v>6.8183643886105756E-8</c:v>
                </c:pt>
                <c:pt idx="1168">
                  <c:v>6.8097228594240845E-8</c:v>
                </c:pt>
                <c:pt idx="1169">
                  <c:v>6.801099474831866E-8</c:v>
                </c:pt>
                <c:pt idx="1170">
                  <c:v>6.7924941818186902E-8</c:v>
                </c:pt>
                <c:pt idx="1171">
                  <c:v>6.7839069275672618E-8</c:v>
                </c:pt>
                <c:pt idx="1172">
                  <c:v>6.7753376594573386E-8</c:v>
                </c:pt>
                <c:pt idx="1173">
                  <c:v>6.7667863250648034E-8</c:v>
                </c:pt>
                <c:pt idx="1174">
                  <c:v>6.7582528721608066E-8</c:v>
                </c:pt>
                <c:pt idx="1175">
                  <c:v>6.7497372487108529E-8</c:v>
                </c:pt>
                <c:pt idx="1176">
                  <c:v>6.7412394028739757E-8</c:v>
                </c:pt>
                <c:pt idx="1177">
                  <c:v>6.7327592830017996E-8</c:v>
                </c:pt>
                <c:pt idx="1178">
                  <c:v>6.724296837637703E-8</c:v>
                </c:pt>
                <c:pt idx="1179">
                  <c:v>6.7158520155159659E-8</c:v>
                </c:pt>
                <c:pt idx="1180">
                  <c:v>6.7074247655608866E-8</c:v>
                </c:pt>
                <c:pt idx="1181">
                  <c:v>6.6990150368859311E-8</c:v>
                </c:pt>
                <c:pt idx="1182">
                  <c:v>6.6906227787928795E-8</c:v>
                </c:pt>
                <c:pt idx="1183">
                  <c:v>6.682247940771001E-8</c:v>
                </c:pt>
                <c:pt idx="1184">
                  <c:v>6.6738904724961916E-8</c:v>
                </c:pt>
                <c:pt idx="1185">
                  <c:v>6.6655503238301293E-8</c:v>
                </c:pt>
                <c:pt idx="1186">
                  <c:v>6.6572274448194603E-8</c:v>
                </c:pt>
                <c:pt idx="1187">
                  <c:v>6.6489217856949665E-8</c:v>
                </c:pt>
                <c:pt idx="1188">
                  <c:v>6.6406332968707237E-8</c:v>
                </c:pt>
                <c:pt idx="1189">
                  <c:v>6.6323619289433117E-8</c:v>
                </c:pt>
                <c:pt idx="1190">
                  <c:v>6.6241076326909734E-8</c:v>
                </c:pt>
                <c:pt idx="1191">
                  <c:v>6.6158703590728015E-8</c:v>
                </c:pt>
                <c:pt idx="1192">
                  <c:v>6.6076500592279493E-8</c:v>
                </c:pt>
                <c:pt idx="1193">
                  <c:v>6.5994466844748286E-8</c:v>
                </c:pt>
                <c:pt idx="1194">
                  <c:v>6.5912601863102815E-8</c:v>
                </c:pt>
                <c:pt idx="1195">
                  <c:v>6.5830905164088257E-8</c:v>
                </c:pt>
                <c:pt idx="1196">
                  <c:v>6.5749376266218302E-8</c:v>
                </c:pt>
                <c:pt idx="1197">
                  <c:v>6.5668014689767543E-8</c:v>
                </c:pt>
                <c:pt idx="1198">
                  <c:v>6.5586819956763269E-8</c:v>
                </c:pt>
                <c:pt idx="1199">
                  <c:v>6.5505791590978395E-8</c:v>
                </c:pt>
                <c:pt idx="1200">
                  <c:v>6.542492911792288E-8</c:v>
                </c:pt>
                <c:pt idx="1201">
                  <c:v>6.5344232064836587E-8</c:v>
                </c:pt>
                <c:pt idx="1202">
                  <c:v>6.5263699960681503E-8</c:v>
                </c:pt>
                <c:pt idx="1203">
                  <c:v>6.5183332336133956E-8</c:v>
                </c:pt>
                <c:pt idx="1204">
                  <c:v>6.5103128723577258E-8</c:v>
                </c:pt>
                <c:pt idx="1205">
                  <c:v>6.5023088657093976E-8</c:v>
                </c:pt>
                <c:pt idx="1206">
                  <c:v>6.4943211672458569E-8</c:v>
                </c:pt>
                <c:pt idx="1207">
                  <c:v>6.4863497307129825E-8</c:v>
                </c:pt>
                <c:pt idx="1208">
                  <c:v>6.4783945100243509E-8</c:v>
                </c:pt>
                <c:pt idx="1209">
                  <c:v>6.4704554592604876E-8</c:v>
                </c:pt>
                <c:pt idx="1210">
                  <c:v>6.4625325326681535E-8</c:v>
                </c:pt>
                <c:pt idx="1211">
                  <c:v>6.4546256846595762E-8</c:v>
                </c:pt>
                <c:pt idx="1212">
                  <c:v>6.4467348698117629E-8</c:v>
                </c:pt>
                <c:pt idx="1213">
                  <c:v>6.438860042865758E-8</c:v>
                </c:pt>
                <c:pt idx="1214">
                  <c:v>6.4310011587259177E-8</c:v>
                </c:pt>
                <c:pt idx="1215">
                  <c:v>6.4231581724592102E-8</c:v>
                </c:pt>
                <c:pt idx="1216">
                  <c:v>6.4153310392944955E-8</c:v>
                </c:pt>
                <c:pt idx="1217">
                  <c:v>6.407519714621796E-8</c:v>
                </c:pt>
                <c:pt idx="1218">
                  <c:v>6.3997241539916351E-8</c:v>
                </c:pt>
                <c:pt idx="1219">
                  <c:v>6.3919443131142932E-8</c:v>
                </c:pt>
                <c:pt idx="1220">
                  <c:v>6.3841801478591432E-8</c:v>
                </c:pt>
                <c:pt idx="1221">
                  <c:v>6.3764316142539283E-8</c:v>
                </c:pt>
                <c:pt idx="1222">
                  <c:v>6.3686986684840969E-8</c:v>
                </c:pt>
                <c:pt idx="1223">
                  <c:v>6.3609812668920862E-8</c:v>
                </c:pt>
                <c:pt idx="1224">
                  <c:v>6.3532793659766689E-8</c:v>
                </c:pt>
                <c:pt idx="1225">
                  <c:v>6.3455929223922612E-8</c:v>
                </c:pt>
                <c:pt idx="1226">
                  <c:v>6.3379218929482219E-8</c:v>
                </c:pt>
                <c:pt idx="1227">
                  <c:v>6.3302662346082269E-8</c:v>
                </c:pt>
                <c:pt idx="1228">
                  <c:v>6.3226259044895618E-8</c:v>
                </c:pt>
                <c:pt idx="1229">
                  <c:v>6.3150008598624729E-8</c:v>
                </c:pt>
                <c:pt idx="1230">
                  <c:v>6.3073910581494832E-8</c:v>
                </c:pt>
                <c:pt idx="1231">
                  <c:v>6.2997964569247746E-8</c:v>
                </c:pt>
                <c:pt idx="1232">
                  <c:v>6.292217013913483E-8</c:v>
                </c:pt>
                <c:pt idx="1233">
                  <c:v>6.2846526869910772E-8</c:v>
                </c:pt>
                <c:pt idx="1234">
                  <c:v>6.2771034341826966E-8</c:v>
                </c:pt>
                <c:pt idx="1235">
                  <c:v>6.269569213662508E-8</c:v>
                </c:pt>
                <c:pt idx="1236">
                  <c:v>6.2620499837530771E-8</c:v>
                </c:pt>
                <c:pt idx="1237">
                  <c:v>6.2545457029246921E-8</c:v>
                </c:pt>
                <c:pt idx="1238">
                  <c:v>6.2470563297947618E-8</c:v>
                </c:pt>
                <c:pt idx="1239">
                  <c:v>6.2395818231271626E-8</c:v>
                </c:pt>
                <c:pt idx="1240">
                  <c:v>6.2321221418316327E-8</c:v>
                </c:pt>
                <c:pt idx="1241">
                  <c:v>6.224677244963109E-8</c:v>
                </c:pt>
                <c:pt idx="1242">
                  <c:v>6.2172470917211288E-8</c:v>
                </c:pt>
                <c:pt idx="1243">
                  <c:v>6.2098316414492091E-8</c:v>
                </c:pt>
                <c:pt idx="1244">
                  <c:v>6.2024308536342128E-8</c:v>
                </c:pt>
                <c:pt idx="1245">
                  <c:v>6.1950446879057607E-8</c:v>
                </c:pt>
                <c:pt idx="1246">
                  <c:v>6.1876731040355875E-8</c:v>
                </c:pt>
                <c:pt idx="1247">
                  <c:v>6.1803160619369535E-8</c:v>
                </c:pt>
                <c:pt idx="1248">
                  <c:v>6.1729735216640418E-8</c:v>
                </c:pt>
                <c:pt idx="1249">
                  <c:v>6.165645443411345E-8</c:v>
                </c:pt>
                <c:pt idx="1250">
                  <c:v>6.1583317875130831E-8</c:v>
                </c:pt>
                <c:pt idx="1251">
                  <c:v>6.1510325144425841E-8</c:v>
                </c:pt>
                <c:pt idx="1252">
                  <c:v>6.1437475848117042E-8</c:v>
                </c:pt>
                <c:pt idx="1253">
                  <c:v>6.1364769593702429E-8</c:v>
                </c:pt>
                <c:pt idx="1254">
                  <c:v>6.1292205990053421E-8</c:v>
                </c:pt>
                <c:pt idx="1255">
                  <c:v>6.1219784647409171E-8</c:v>
                </c:pt>
                <c:pt idx="1256">
                  <c:v>6.1147505177370556E-8</c:v>
                </c:pt>
                <c:pt idx="1257">
                  <c:v>6.1075367192894711E-8</c:v>
                </c:pt>
                <c:pt idx="1258">
                  <c:v>6.1003370308288824E-8</c:v>
                </c:pt>
                <c:pt idx="1259">
                  <c:v>6.0931514139204826E-8</c:v>
                </c:pt>
                <c:pt idx="1260">
                  <c:v>6.0859798302633515E-8</c:v>
                </c:pt>
                <c:pt idx="1261">
                  <c:v>6.0788222416898843E-8</c:v>
                </c:pt>
                <c:pt idx="1262">
                  <c:v>6.0716786101652389E-8</c:v>
                </c:pt>
                <c:pt idx="1263">
                  <c:v>6.064548897786761E-8</c:v>
                </c:pt>
                <c:pt idx="1264">
                  <c:v>6.0574330667834422E-8</c:v>
                </c:pt>
                <c:pt idx="1265">
                  <c:v>6.0503310795153472E-8</c:v>
                </c:pt>
                <c:pt idx="1266">
                  <c:v>6.0432428984730765E-8</c:v>
                </c:pt>
                <c:pt idx="1267">
                  <c:v>6.0361684862772011E-8</c:v>
                </c:pt>
                <c:pt idx="1268">
                  <c:v>6.0291078056777292E-8</c:v>
                </c:pt>
                <c:pt idx="1269">
                  <c:v>6.0220608195535519E-8</c:v>
                </c:pt>
                <c:pt idx="1270">
                  <c:v>6.015027490911908E-8</c:v>
                </c:pt>
                <c:pt idx="1271">
                  <c:v>6.0080077828878259E-8</c:v>
                </c:pt>
                <c:pt idx="1272">
                  <c:v>6.0010016587436233E-8</c:v>
                </c:pt>
                <c:pt idx="1273">
                  <c:v>5.9940090818683352E-8</c:v>
                </c:pt>
                <c:pt idx="1274">
                  <c:v>5.9870300157771992E-8</c:v>
                </c:pt>
                <c:pt idx="1275">
                  <c:v>5.9800644241111369E-8</c:v>
                </c:pt>
                <c:pt idx="1276">
                  <c:v>5.9731122706362003E-8</c:v>
                </c:pt>
                <c:pt idx="1277">
                  <c:v>5.9661735192430851E-8</c:v>
                </c:pt>
                <c:pt idx="1278">
                  <c:v>5.9592481339465659E-8</c:v>
                </c:pt>
                <c:pt idx="1279">
                  <c:v>5.9523360788850147E-8</c:v>
                </c:pt>
                <c:pt idx="1280">
                  <c:v>5.9454373183198735E-8</c:v>
                </c:pt>
                <c:pt idx="1281">
                  <c:v>5.9385518166351247E-8</c:v>
                </c:pt>
                <c:pt idx="1282">
                  <c:v>5.9316795383368077E-8</c:v>
                </c:pt>
                <c:pt idx="1283">
                  <c:v>5.9248204480524823E-8</c:v>
                </c:pt>
                <c:pt idx="1284">
                  <c:v>5.9179745105307543E-8</c:v>
                </c:pt>
                <c:pt idx="1285">
                  <c:v>5.9111416906407442E-8</c:v>
                </c:pt>
                <c:pt idx="1286">
                  <c:v>5.9043219533715932E-8</c:v>
                </c:pt>
                <c:pt idx="1287">
                  <c:v>5.8975152638319687E-8</c:v>
                </c:pt>
                <c:pt idx="1288">
                  <c:v>5.8907215872495802E-8</c:v>
                </c:pt>
                <c:pt idx="1289">
                  <c:v>5.8839408889706619E-8</c:v>
                </c:pt>
                <c:pt idx="1290">
                  <c:v>5.8771731344594869E-8</c:v>
                </c:pt>
                <c:pt idx="1291">
                  <c:v>5.8704182892978925E-8</c:v>
                </c:pt>
                <c:pt idx="1292">
                  <c:v>5.8636763191847925E-8</c:v>
                </c:pt>
                <c:pt idx="1293">
                  <c:v>5.8569471899356715E-8</c:v>
                </c:pt>
                <c:pt idx="1294">
                  <c:v>5.8502308674821166E-8</c:v>
                </c:pt>
                <c:pt idx="1295">
                  <c:v>5.8435273178713527E-8</c:v>
                </c:pt>
                <c:pt idx="1296">
                  <c:v>5.8368365072657339E-8</c:v>
                </c:pt>
                <c:pt idx="1297">
                  <c:v>5.8301584019423049E-8</c:v>
                </c:pt>
                <c:pt idx="1298">
                  <c:v>5.823492968292292E-8</c:v>
                </c:pt>
                <c:pt idx="1299">
                  <c:v>5.8168401728206527E-8</c:v>
                </c:pt>
                <c:pt idx="1300">
                  <c:v>5.8101999821456248E-8</c:v>
                </c:pt>
                <c:pt idx="1301">
                  <c:v>5.803572362998213E-8</c:v>
                </c:pt>
                <c:pt idx="1302">
                  <c:v>5.7969572822217679E-8</c:v>
                </c:pt>
                <c:pt idx="1303">
                  <c:v>5.7903547067715193E-8</c:v>
                </c:pt>
                <c:pt idx="1304">
                  <c:v>5.7837646037140884E-8</c:v>
                </c:pt>
                <c:pt idx="1305">
                  <c:v>5.7771869402270721E-8</c:v>
                </c:pt>
                <c:pt idx="1306">
                  <c:v>5.7706216835985457E-8</c:v>
                </c:pt>
                <c:pt idx="1307">
                  <c:v>5.7640688012266579E-8</c:v>
                </c:pt>
                <c:pt idx="1308">
                  <c:v>5.757528260619132E-8</c:v>
                </c:pt>
                <c:pt idx="1309">
                  <c:v>5.7510000293928516E-8</c:v>
                </c:pt>
                <c:pt idx="1310">
                  <c:v>5.7444840752734031E-8</c:v>
                </c:pt>
                <c:pt idx="1311">
                  <c:v>5.7379803660946348E-8</c:v>
                </c:pt>
                <c:pt idx="1312">
                  <c:v>5.7314888697982053E-8</c:v>
                </c:pt>
                <c:pt idx="1313">
                  <c:v>5.7250095544331688E-8</c:v>
                </c:pt>
                <c:pt idx="1314">
                  <c:v>5.7185423881554971E-8</c:v>
                </c:pt>
                <c:pt idx="1315">
                  <c:v>5.7120873392276921E-8</c:v>
                </c:pt>
                <c:pt idx="1316">
                  <c:v>5.7056443760183182E-8</c:v>
                </c:pt>
                <c:pt idx="1317">
                  <c:v>5.6992134670015735E-8</c:v>
                </c:pt>
                <c:pt idx="1318">
                  <c:v>5.6927945807568866E-8</c:v>
                </c:pt>
                <c:pt idx="1319">
                  <c:v>5.6863876859684574E-8</c:v>
                </c:pt>
                <c:pt idx="1320">
                  <c:v>5.6799927514248544E-8</c:v>
                </c:pt>
                <c:pt idx="1321">
                  <c:v>5.6736097460185774E-8</c:v>
                </c:pt>
                <c:pt idx="1322">
                  <c:v>5.6672386387456538E-8</c:v>
                </c:pt>
                <c:pt idx="1323">
                  <c:v>5.6608793987051991E-8</c:v>
                </c:pt>
                <c:pt idx="1324">
                  <c:v>5.6545319950990168E-8</c:v>
                </c:pt>
                <c:pt idx="1325">
                  <c:v>5.6481963972311695E-8</c:v>
                </c:pt>
                <c:pt idx="1326">
                  <c:v>5.6418725745075749E-8</c:v>
                </c:pt>
                <c:pt idx="1327">
                  <c:v>5.6355604964355995E-8</c:v>
                </c:pt>
                <c:pt idx="1328">
                  <c:v>5.6292601326236442E-8</c:v>
                </c:pt>
                <c:pt idx="1329">
                  <c:v>5.6229714527807176E-8</c:v>
                </c:pt>
                <c:pt idx="1330">
                  <c:v>5.6166944267160661E-8</c:v>
                </c:pt>
                <c:pt idx="1331">
                  <c:v>5.610429024338749E-8</c:v>
                </c:pt>
                <c:pt idx="1332">
                  <c:v>5.6041752156572413E-8</c:v>
                </c:pt>
                <c:pt idx="1333">
                  <c:v>5.5979329707790376E-8</c:v>
                </c:pt>
                <c:pt idx="1334">
                  <c:v>5.5917022599102431E-8</c:v>
                </c:pt>
                <c:pt idx="1335">
                  <c:v>5.5854830533551961E-8</c:v>
                </c:pt>
                <c:pt idx="1336">
                  <c:v>5.5792753215160589E-8</c:v>
                </c:pt>
                <c:pt idx="1337">
                  <c:v>5.5730790348924308E-8</c:v>
                </c:pt>
                <c:pt idx="1338">
                  <c:v>5.5668941640809626E-8</c:v>
                </c:pt>
                <c:pt idx="1339">
                  <c:v>5.5607206797749562E-8</c:v>
                </c:pt>
                <c:pt idx="1340">
                  <c:v>5.5545585527639947E-8</c:v>
                </c:pt>
                <c:pt idx="1341">
                  <c:v>5.5484077539335468E-8</c:v>
                </c:pt>
                <c:pt idx="1342">
                  <c:v>5.5422682542645812E-8</c:v>
                </c:pt>
                <c:pt idx="1343">
                  <c:v>5.5361400248331939E-8</c:v>
                </c:pt>
                <c:pt idx="1344">
                  <c:v>5.5300230368102327E-8</c:v>
                </c:pt>
                <c:pt idx="1345">
                  <c:v>5.523917261460899E-8</c:v>
                </c:pt>
                <c:pt idx="1346">
                  <c:v>5.5178226701443924E-8</c:v>
                </c:pt>
                <c:pt idx="1347">
                  <c:v>5.5117392343135312E-8</c:v>
                </c:pt>
                <c:pt idx="1348">
                  <c:v>5.5056669255143779E-8</c:v>
                </c:pt>
                <c:pt idx="1349">
                  <c:v>5.4996057153858658E-8</c:v>
                </c:pt>
                <c:pt idx="1350">
                  <c:v>5.4935555756594409E-8</c:v>
                </c:pt>
                <c:pt idx="1351">
                  <c:v>5.487516478158688E-8</c:v>
                </c:pt>
                <c:pt idx="1352">
                  <c:v>5.4814883947989557E-8</c:v>
                </c:pt>
                <c:pt idx="1353">
                  <c:v>5.4754712975870163E-8</c:v>
                </c:pt>
                <c:pt idx="1354">
                  <c:v>5.4694651586206759E-8</c:v>
                </c:pt>
                <c:pt idx="1355">
                  <c:v>5.4634699500884462E-8</c:v>
                </c:pt>
                <c:pt idx="1356">
                  <c:v>5.4574856442691458E-8</c:v>
                </c:pt>
                <c:pt idx="1357">
                  <c:v>5.451512213531587E-8</c:v>
                </c:pt>
                <c:pt idx="1358">
                  <c:v>5.44554963033419E-8</c:v>
                </c:pt>
                <c:pt idx="1359">
                  <c:v>5.4395978672246354E-8</c:v>
                </c:pt>
                <c:pt idx="1360">
                  <c:v>5.4336568968395239E-8</c:v>
                </c:pt>
                <c:pt idx="1361">
                  <c:v>5.4277266919040094E-8</c:v>
                </c:pt>
                <c:pt idx="1362">
                  <c:v>5.4218072252314657E-8</c:v>
                </c:pt>
                <c:pt idx="1363">
                  <c:v>5.4158984697231237E-8</c:v>
                </c:pt>
                <c:pt idx="1364">
                  <c:v>5.4100003983677446E-8</c:v>
                </c:pt>
                <c:pt idx="1365">
                  <c:v>5.4041129842412672E-8</c:v>
                </c:pt>
                <c:pt idx="1366">
                  <c:v>5.3982362005064413E-8</c:v>
                </c:pt>
                <c:pt idx="1367">
                  <c:v>5.3923700204125395E-8</c:v>
                </c:pt>
                <c:pt idx="1368">
                  <c:v>5.3865144172949787E-8</c:v>
                </c:pt>
                <c:pt idx="1369">
                  <c:v>5.3806693645749846E-8</c:v>
                </c:pt>
                <c:pt idx="1370">
                  <c:v>5.3748348357592685E-8</c:v>
                </c:pt>
                <c:pt idx="1371">
                  <c:v>5.3690108044396955E-8</c:v>
                </c:pt>
                <c:pt idx="1372">
                  <c:v>5.3631972442929302E-8</c:v>
                </c:pt>
                <c:pt idx="1373">
                  <c:v>5.3573941290801312E-8</c:v>
                </c:pt>
                <c:pt idx="1374">
                  <c:v>5.3516014326466038E-8</c:v>
                </c:pt>
                <c:pt idx="1375">
                  <c:v>5.3458191289214754E-8</c:v>
                </c:pt>
                <c:pt idx="1376">
                  <c:v>5.340047191917374E-8</c:v>
                </c:pt>
                <c:pt idx="1377">
                  <c:v>5.3342855957301E-8</c:v>
                </c:pt>
                <c:pt idx="1378">
                  <c:v>5.3285343145382985E-8</c:v>
                </c:pt>
                <c:pt idx="1379">
                  <c:v>5.3227933226031384E-8</c:v>
                </c:pt>
                <c:pt idx="1380">
                  <c:v>5.3170625942680003E-8</c:v>
                </c:pt>
                <c:pt idx="1381">
                  <c:v>5.3113421039581445E-8</c:v>
                </c:pt>
                <c:pt idx="1382">
                  <c:v>5.3056318261803985E-8</c:v>
                </c:pt>
                <c:pt idx="1383">
                  <c:v>5.2999317355228395E-8</c:v>
                </c:pt>
                <c:pt idx="1384">
                  <c:v>5.2942418066544867E-8</c:v>
                </c:pt>
                <c:pt idx="1385">
                  <c:v>5.2885620143249735E-8</c:v>
                </c:pt>
                <c:pt idx="1386">
                  <c:v>5.2828923333642454E-8</c:v>
                </c:pt>
                <c:pt idx="1387">
                  <c:v>5.2772327386822496E-8</c:v>
                </c:pt>
                <c:pt idx="1388">
                  <c:v>5.2715832052686184E-8</c:v>
                </c:pt>
                <c:pt idx="1389">
                  <c:v>5.2659437081923735E-8</c:v>
                </c:pt>
                <c:pt idx="1390">
                  <c:v>5.2603142226016015E-8</c:v>
                </c:pt>
                <c:pt idx="1391">
                  <c:v>5.2546947237231674E-8</c:v>
                </c:pt>
                <c:pt idx="1392">
                  <c:v>5.2490851868623902E-8</c:v>
                </c:pt>
                <c:pt idx="1393">
                  <c:v>5.2434855874027758E-8</c:v>
                </c:pt>
                <c:pt idx="1394">
                  <c:v>5.2378959008056712E-8</c:v>
                </c:pt>
                <c:pt idx="1395">
                  <c:v>5.2323161026099924E-8</c:v>
                </c:pt>
                <c:pt idx="1396">
                  <c:v>5.2267461684319207E-8</c:v>
                </c:pt>
                <c:pt idx="1397">
                  <c:v>5.2211860739646083E-8</c:v>
                </c:pt>
                <c:pt idx="1398">
                  <c:v>5.215635794977879E-8</c:v>
                </c:pt>
                <c:pt idx="1399">
                  <c:v>5.2100953073179298E-8</c:v>
                </c:pt>
                <c:pt idx="1400">
                  <c:v>5.2045645869070472E-8</c:v>
                </c:pt>
                <c:pt idx="1401">
                  <c:v>5.1990436097433093E-8</c:v>
                </c:pt>
                <c:pt idx="1402">
                  <c:v>5.1935323519002963E-8</c:v>
                </c:pt>
                <c:pt idx="1403">
                  <c:v>5.1880307895268079E-8</c:v>
                </c:pt>
                <c:pt idx="1404">
                  <c:v>5.1825388988465579E-8</c:v>
                </c:pt>
                <c:pt idx="1405">
                  <c:v>5.1770566561579153E-8</c:v>
                </c:pt>
                <c:pt idx="1406">
                  <c:v>5.1715840378335941E-8</c:v>
                </c:pt>
                <c:pt idx="1407">
                  <c:v>5.1661210203203796E-8</c:v>
                </c:pt>
                <c:pt idx="1408">
                  <c:v>5.1606675801388518E-8</c:v>
                </c:pt>
                <c:pt idx="1409">
                  <c:v>5.1552236938830924E-8</c:v>
                </c:pt>
                <c:pt idx="1410">
                  <c:v>5.1497893382204094E-8</c:v>
                </c:pt>
                <c:pt idx="1411">
                  <c:v>5.1443644898910631E-8</c:v>
                </c:pt>
                <c:pt idx="1412">
                  <c:v>5.1389491257079799E-8</c:v>
                </c:pt>
                <c:pt idx="1413">
                  <c:v>5.1335432225564869E-8</c:v>
                </c:pt>
                <c:pt idx="1414">
                  <c:v>5.1281467573940255E-8</c:v>
                </c:pt>
                <c:pt idx="1415">
                  <c:v>5.1227597072498835E-8</c:v>
                </c:pt>
                <c:pt idx="1416">
                  <c:v>5.1173820492249261E-8</c:v>
                </c:pt>
                <c:pt idx="1417">
                  <c:v>5.1120137604913117E-8</c:v>
                </c:pt>
                <c:pt idx="1418">
                  <c:v>5.1066548182922401E-8</c:v>
                </c:pt>
                <c:pt idx="1419">
                  <c:v>5.1013051999416618E-8</c:v>
                </c:pt>
                <c:pt idx="1420">
                  <c:v>5.0959648828240365E-8</c:v>
                </c:pt>
                <c:pt idx="1421">
                  <c:v>5.0906338443940345E-8</c:v>
                </c:pt>
                <c:pt idx="1422">
                  <c:v>5.0853120621763103E-8</c:v>
                </c:pt>
                <c:pt idx="1423">
                  <c:v>5.079999513765194E-8</c:v>
                </c:pt>
                <c:pt idx="1424">
                  <c:v>5.0746961768244717E-8</c:v>
                </c:pt>
                <c:pt idx="1425">
                  <c:v>5.069402029087086E-8</c:v>
                </c:pt>
                <c:pt idx="1426">
                  <c:v>5.0641170483549065E-8</c:v>
                </c:pt>
                <c:pt idx="1427">
                  <c:v>5.0588412124984464E-8</c:v>
                </c:pt>
                <c:pt idx="1428">
                  <c:v>5.0535744994566189E-8</c:v>
                </c:pt>
                <c:pt idx="1429">
                  <c:v>5.0483168872364722E-8</c:v>
                </c:pt>
                <c:pt idx="1430">
                  <c:v>5.0430683539129428E-8</c:v>
                </c:pt>
                <c:pt idx="1431">
                  <c:v>5.0378288776285793E-8</c:v>
                </c:pt>
                <c:pt idx="1432">
                  <c:v>5.032598436593318E-8</c:v>
                </c:pt>
                <c:pt idx="1433">
                  <c:v>5.0273770090842077E-8</c:v>
                </c:pt>
                <c:pt idx="1434">
                  <c:v>5.0221645734451701E-8</c:v>
                </c:pt>
                <c:pt idx="1435">
                  <c:v>5.0169611080867371E-8</c:v>
                </c:pt>
                <c:pt idx="1436">
                  <c:v>5.0117665914858159E-8</c:v>
                </c:pt>
                <c:pt idx="1437">
                  <c:v>5.0065810021854355E-8</c:v>
                </c:pt>
                <c:pt idx="1438">
                  <c:v>5.0014043187944902E-8</c:v>
                </c:pt>
                <c:pt idx="1439">
                  <c:v>4.9962365199875048E-8</c:v>
                </c:pt>
                <c:pt idx="1440">
                  <c:v>4.9910775845043922E-8</c:v>
                </c:pt>
                <c:pt idx="1441">
                  <c:v>4.9859274911501887E-8</c:v>
                </c:pt>
                <c:pt idx="1442">
                  <c:v>4.9807862187948393E-8</c:v>
                </c:pt>
                <c:pt idx="1443">
                  <c:v>4.9756537463729384E-8</c:v>
                </c:pt>
                <c:pt idx="1444">
                  <c:v>4.9705300528834886E-8</c:v>
                </c:pt>
                <c:pt idx="1445">
                  <c:v>4.9654151173896705E-8</c:v>
                </c:pt>
                <c:pt idx="1446">
                  <c:v>4.9603089190185892E-8</c:v>
                </c:pt>
                <c:pt idx="1447">
                  <c:v>4.9552114369610605E-8</c:v>
                </c:pt>
                <c:pt idx="1448">
                  <c:v>4.9501226504713515E-8</c:v>
                </c:pt>
                <c:pt idx="1449">
                  <c:v>4.9450425388669501E-8</c:v>
                </c:pt>
                <c:pt idx="1450">
                  <c:v>4.9399710815283405E-8</c:v>
                </c:pt>
                <c:pt idx="1451">
                  <c:v>4.9349082578987624E-8</c:v>
                </c:pt>
                <c:pt idx="1452">
                  <c:v>4.9298540474839711E-8</c:v>
                </c:pt>
                <c:pt idx="1453">
                  <c:v>4.9248084298520284E-8</c:v>
                </c:pt>
                <c:pt idx="1454">
                  <c:v>4.9197713846330485E-8</c:v>
                </c:pt>
                <c:pt idx="1455">
                  <c:v>4.9147428915189811E-8</c:v>
                </c:pt>
                <c:pt idx="1456">
                  <c:v>4.9097229302633718E-8</c:v>
                </c:pt>
                <c:pt idx="1457">
                  <c:v>4.9047114806811521E-8</c:v>
                </c:pt>
                <c:pt idx="1458">
                  <c:v>4.899708522648404E-8</c:v>
                </c:pt>
                <c:pt idx="1459">
                  <c:v>4.8947140361021258E-8</c:v>
                </c:pt>
                <c:pt idx="1460">
                  <c:v>4.8897280010400242E-8</c:v>
                </c:pt>
                <c:pt idx="1461">
                  <c:v>4.8847503975202782E-8</c:v>
                </c:pt>
                <c:pt idx="1462">
                  <c:v>4.8797812056613152E-8</c:v>
                </c:pt>
                <c:pt idx="1463">
                  <c:v>4.874820405641608E-8</c:v>
                </c:pt>
                <c:pt idx="1464">
                  <c:v>4.8698679776994313E-8</c:v>
                </c:pt>
                <c:pt idx="1465">
                  <c:v>4.8649239021326524E-8</c:v>
                </c:pt>
                <c:pt idx="1466">
                  <c:v>4.8599881592985185E-8</c:v>
                </c:pt>
                <c:pt idx="1467">
                  <c:v>4.8550607296134239E-8</c:v>
                </c:pt>
                <c:pt idx="1468">
                  <c:v>4.8501415935527041E-8</c:v>
                </c:pt>
                <c:pt idx="1469">
                  <c:v>4.8452307316504189E-8</c:v>
                </c:pt>
                <c:pt idx="1470">
                  <c:v>4.840328124499131E-8</c:v>
                </c:pt>
                <c:pt idx="1471">
                  <c:v>4.8354337527497082E-8</c:v>
                </c:pt>
                <c:pt idx="1472">
                  <c:v>4.8305475971110877E-8</c:v>
                </c:pt>
                <c:pt idx="1473">
                  <c:v>4.8256696383500773E-8</c:v>
                </c:pt>
                <c:pt idx="1474">
                  <c:v>4.8207998572911437E-8</c:v>
                </c:pt>
                <c:pt idx="1475">
                  <c:v>4.8159382348161991E-8</c:v>
                </c:pt>
                <c:pt idx="1476">
                  <c:v>4.8110847518643912E-8</c:v>
                </c:pt>
                <c:pt idx="1477">
                  <c:v>4.8062393894318978E-8</c:v>
                </c:pt>
                <c:pt idx="1478">
                  <c:v>4.8014021285717189E-8</c:v>
                </c:pt>
                <c:pt idx="1479">
                  <c:v>4.7965729503934672E-8</c:v>
                </c:pt>
                <c:pt idx="1480">
                  <c:v>4.791751836063164E-8</c:v>
                </c:pt>
                <c:pt idx="1481">
                  <c:v>4.7869387668030253E-8</c:v>
                </c:pt>
                <c:pt idx="1482">
                  <c:v>4.7821337238912816E-8</c:v>
                </c:pt>
                <c:pt idx="1483">
                  <c:v>4.777336688661948E-8</c:v>
                </c:pt>
                <c:pt idx="1484">
                  <c:v>4.7725476425046319E-8</c:v>
                </c:pt>
                <c:pt idx="1485">
                  <c:v>4.7677665668643376E-8</c:v>
                </c:pt>
                <c:pt idx="1486">
                  <c:v>4.7629934432412585E-8</c:v>
                </c:pt>
                <c:pt idx="1487">
                  <c:v>4.7582282531905747E-8</c:v>
                </c:pt>
                <c:pt idx="1488">
                  <c:v>4.7534709783222632E-8</c:v>
                </c:pt>
                <c:pt idx="1489">
                  <c:v>4.7487216003008942E-8</c:v>
                </c:pt>
                <c:pt idx="1490">
                  <c:v>4.7439801008454387E-8</c:v>
                </c:pt>
                <c:pt idx="1491">
                  <c:v>4.7392464617290521E-8</c:v>
                </c:pt>
                <c:pt idx="1492">
                  <c:v>4.734520664778911E-8</c:v>
                </c:pt>
                <c:pt idx="1493">
                  <c:v>4.7298026918759968E-8</c:v>
                </c:pt>
                <c:pt idx="1494">
                  <c:v>4.7250925249548986E-8</c:v>
                </c:pt>
                <c:pt idx="1495">
                  <c:v>4.7203901460036394E-8</c:v>
                </c:pt>
                <c:pt idx="1496">
                  <c:v>4.7156955370634651E-8</c:v>
                </c:pt>
                <c:pt idx="1497">
                  <c:v>4.7110086802286636E-8</c:v>
                </c:pt>
                <c:pt idx="1498">
                  <c:v>4.7063295576463685E-8</c:v>
                </c:pt>
                <c:pt idx="1499">
                  <c:v>4.7016581515163743E-8</c:v>
                </c:pt>
                <c:pt idx="1500">
                  <c:v>4.69699444409094E-8</c:v>
                </c:pt>
                <c:pt idx="1501">
                  <c:v>4.6923384176746109E-8</c:v>
                </c:pt>
                <c:pt idx="1502">
                  <c:v>4.687690054624019E-8</c:v>
                </c:pt>
                <c:pt idx="1503">
                  <c:v>4.6830493373477087E-8</c:v>
                </c:pt>
                <c:pt idx="1504">
                  <c:v>4.6784162483059405E-8</c:v>
                </c:pt>
                <c:pt idx="1505">
                  <c:v>4.6737907700105148E-8</c:v>
                </c:pt>
                <c:pt idx="1506">
                  <c:v>4.6691728850245788E-8</c:v>
                </c:pt>
                <c:pt idx="1507">
                  <c:v>4.664562575962445E-8</c:v>
                </c:pt>
                <c:pt idx="1508">
                  <c:v>4.6599598254894208E-8</c:v>
                </c:pt>
                <c:pt idx="1509">
                  <c:v>4.655364616321609E-8</c:v>
                </c:pt>
                <c:pt idx="1510">
                  <c:v>4.6507769312257331E-8</c:v>
                </c:pt>
                <c:pt idx="1511">
                  <c:v>4.6461967530189555E-8</c:v>
                </c:pt>
                <c:pt idx="1512">
                  <c:v>4.6416240645687062E-8</c:v>
                </c:pt>
                <c:pt idx="1513">
                  <c:v>4.6370588487924898E-8</c:v>
                </c:pt>
                <c:pt idx="1514">
                  <c:v>4.6325010886577265E-8</c:v>
                </c:pt>
                <c:pt idx="1515">
                  <c:v>4.6279507671815559E-8</c:v>
                </c:pt>
                <c:pt idx="1516">
                  <c:v>4.6234078674306618E-8</c:v>
                </c:pt>
                <c:pt idx="1517">
                  <c:v>4.6188723725211026E-8</c:v>
                </c:pt>
                <c:pt idx="1518">
                  <c:v>4.6143442656181449E-8</c:v>
                </c:pt>
                <c:pt idx="1519">
                  <c:v>4.6098235299360746E-8</c:v>
                </c:pt>
                <c:pt idx="1520">
                  <c:v>4.6053101487380241E-8</c:v>
                </c:pt>
                <c:pt idx="1521">
                  <c:v>4.6008041053358007E-8</c:v>
                </c:pt>
                <c:pt idx="1522">
                  <c:v>4.5963053830897247E-8</c:v>
                </c:pt>
                <c:pt idx="1523">
                  <c:v>4.5918139654084403E-8</c:v>
                </c:pt>
                <c:pt idx="1524">
                  <c:v>4.5873298357487601E-8</c:v>
                </c:pt>
                <c:pt idx="1525">
                  <c:v>4.582852977615487E-8</c:v>
                </c:pt>
                <c:pt idx="1526">
                  <c:v>4.5783833745612416E-8</c:v>
                </c:pt>
                <c:pt idx="1527">
                  <c:v>4.5739210101863055E-8</c:v>
                </c:pt>
                <c:pt idx="1528">
                  <c:v>4.5694658681384355E-8</c:v>
                </c:pt>
                <c:pt idx="1529">
                  <c:v>4.5650179321127114E-8</c:v>
                </c:pt>
                <c:pt idx="1530">
                  <c:v>4.5605771858513706E-8</c:v>
                </c:pt>
                <c:pt idx="1531">
                  <c:v>4.556143613143626E-8</c:v>
                </c:pt>
                <c:pt idx="1532">
                  <c:v>4.551717197825518E-8</c:v>
                </c:pt>
                <c:pt idx="1533">
                  <c:v>4.5472979237797263E-8</c:v>
                </c:pt>
                <c:pt idx="1534">
                  <c:v>4.5428857749354458E-8</c:v>
                </c:pt>
                <c:pt idx="1535">
                  <c:v>4.5384807352681736E-8</c:v>
                </c:pt>
                <c:pt idx="1536">
                  <c:v>4.5340827887995947E-8</c:v>
                </c:pt>
                <c:pt idx="1537">
                  <c:v>4.5296919195973813E-8</c:v>
                </c:pt>
                <c:pt idx="1538">
                  <c:v>4.5253081117750594E-8</c:v>
                </c:pt>
                <c:pt idx="1539">
                  <c:v>4.520931349491821E-8</c:v>
                </c:pt>
                <c:pt idx="1540">
                  <c:v>4.5165616169523995E-8</c:v>
                </c:pt>
                <c:pt idx="1541">
                  <c:v>4.5121988984068692E-8</c:v>
                </c:pt>
                <c:pt idx="1542">
                  <c:v>4.5078431781505251E-8</c:v>
                </c:pt>
                <c:pt idx="1543">
                  <c:v>4.5034944405236975E-8</c:v>
                </c:pt>
                <c:pt idx="1544">
                  <c:v>4.4991526699116118E-8</c:v>
                </c:pt>
                <c:pt idx="1545">
                  <c:v>4.4948178507442176E-8</c:v>
                </c:pt>
                <c:pt idx="1546">
                  <c:v>4.4904899674960456E-8</c:v>
                </c:pt>
                <c:pt idx="1547">
                  <c:v>4.4861690046860406E-8</c:v>
                </c:pt>
                <c:pt idx="1548">
                  <c:v>4.4818549468774189E-8</c:v>
                </c:pt>
                <c:pt idx="1549">
                  <c:v>4.4775477786775068E-8</c:v>
                </c:pt>
                <c:pt idx="1550">
                  <c:v>4.4732474847375849E-8</c:v>
                </c:pt>
                <c:pt idx="1551">
                  <c:v>4.4689540497527424E-8</c:v>
                </c:pt>
                <c:pt idx="1552">
                  <c:v>4.4646674584617142E-8</c:v>
                </c:pt>
                <c:pt idx="1553">
                  <c:v>4.460387695646746E-8</c:v>
                </c:pt>
                <c:pt idx="1554">
                  <c:v>4.4561147461334266E-8</c:v>
                </c:pt>
                <c:pt idx="1555">
                  <c:v>4.451848594790546E-8</c:v>
                </c:pt>
                <c:pt idx="1556">
                  <c:v>4.4475892265299434E-8</c:v>
                </c:pt>
                <c:pt idx="1557">
                  <c:v>4.4433366263063587E-8</c:v>
                </c:pt>
                <c:pt idx="1558">
                  <c:v>4.4390907791172849E-8</c:v>
                </c:pt>
                <c:pt idx="1559">
                  <c:v>4.4348516700028196E-8</c:v>
                </c:pt>
                <c:pt idx="1560">
                  <c:v>4.4306192840455129E-8</c:v>
                </c:pt>
                <c:pt idx="1561">
                  <c:v>4.4263936063702335E-8</c:v>
                </c:pt>
                <c:pt idx="1562">
                  <c:v>4.4221746221440044E-8</c:v>
                </c:pt>
                <c:pt idx="1563">
                  <c:v>4.4179623165758754E-8</c:v>
                </c:pt>
                <c:pt idx="1564">
                  <c:v>4.4137566749167556E-8</c:v>
                </c:pt>
                <c:pt idx="1565">
                  <c:v>4.409557682459305E-8</c:v>
                </c:pt>
                <c:pt idx="1566">
                  <c:v>4.4053653245377521E-8</c:v>
                </c:pt>
                <c:pt idx="1567">
                  <c:v>4.4011795865277681E-8</c:v>
                </c:pt>
                <c:pt idx="1568">
                  <c:v>4.3970004538463322E-8</c:v>
                </c:pt>
                <c:pt idx="1569">
                  <c:v>4.3928279119515781E-8</c:v>
                </c:pt>
                <c:pt idx="1570">
                  <c:v>4.3886619463426478E-8</c:v>
                </c:pt>
                <c:pt idx="1571">
                  <c:v>4.3845025425595686E-8</c:v>
                </c:pt>
                <c:pt idx="1572">
                  <c:v>4.3803496861830988E-8</c:v>
                </c:pt>
                <c:pt idx="1573">
                  <c:v>4.3762033628345894E-8</c:v>
                </c:pt>
                <c:pt idx="1574">
                  <c:v>4.3720635581758511E-8</c:v>
                </c:pt>
                <c:pt idx="1575">
                  <c:v>4.3679302579090063E-8</c:v>
                </c:pt>
                <c:pt idx="1576">
                  <c:v>4.3638034477763628E-8</c:v>
                </c:pt>
                <c:pt idx="1577">
                  <c:v>4.3596831135602635E-8</c:v>
                </c:pt>
                <c:pt idx="1578">
                  <c:v>4.3555692410829684E-8</c:v>
                </c:pt>
                <c:pt idx="1579">
                  <c:v>4.3514618162064865E-8</c:v>
                </c:pt>
                <c:pt idx="1580">
                  <c:v>4.3473608248324725E-8</c:v>
                </c:pt>
                <c:pt idx="1581">
                  <c:v>4.3432662529020774E-8</c:v>
                </c:pt>
                <c:pt idx="1582">
                  <c:v>4.339178086395812E-8</c:v>
                </c:pt>
                <c:pt idx="1583">
                  <c:v>4.335096311333414E-8</c:v>
                </c:pt>
                <c:pt idx="1584">
                  <c:v>4.3310209137737185E-8</c:v>
                </c:pt>
                <c:pt idx="1585">
                  <c:v>4.3269518798145152E-8</c:v>
                </c:pt>
                <c:pt idx="1586">
                  <c:v>4.3228891955924331E-8</c:v>
                </c:pt>
                <c:pt idx="1587">
                  <c:v>4.3188328472827907E-8</c:v>
                </c:pt>
                <c:pt idx="1588">
                  <c:v>4.3147828210994731E-8</c:v>
                </c:pt>
                <c:pt idx="1589">
                  <c:v>4.3107391032947999E-8</c:v>
                </c:pt>
                <c:pt idx="1590">
                  <c:v>4.3067016801593894E-8</c:v>
                </c:pt>
                <c:pt idx="1591">
                  <c:v>4.3026705380220438E-8</c:v>
                </c:pt>
                <c:pt idx="1592">
                  <c:v>4.2986456632495951E-8</c:v>
                </c:pt>
                <c:pt idx="1593">
                  <c:v>4.2946270422468045E-8</c:v>
                </c:pt>
                <c:pt idx="1594">
                  <c:v>4.2906146614562148E-8</c:v>
                </c:pt>
                <c:pt idx="1595">
                  <c:v>4.2866085073580183E-8</c:v>
                </c:pt>
                <c:pt idx="1596">
                  <c:v>4.282608566469955E-8</c:v>
                </c:pt>
                <c:pt idx="1597">
                  <c:v>4.2786148253471556E-8</c:v>
                </c:pt>
                <c:pt idx="1598">
                  <c:v>4.2746272705820371E-8</c:v>
                </c:pt>
                <c:pt idx="1599">
                  <c:v>4.2706458888041636E-8</c:v>
                </c:pt>
                <c:pt idx="1600">
                  <c:v>4.2666706666801316E-8</c:v>
                </c:pt>
                <c:pt idx="1601">
                  <c:v>4.2627015909134329E-8</c:v>
                </c:pt>
                <c:pt idx="1602">
                  <c:v>4.2587386482443411E-8</c:v>
                </c:pt>
                <c:pt idx="1603">
                  <c:v>4.2547818254497825E-8</c:v>
                </c:pt>
                <c:pt idx="1604">
                  <c:v>4.2508311093432111E-8</c:v>
                </c:pt>
                <c:pt idx="1605">
                  <c:v>4.2468864867744912E-8</c:v>
                </c:pt>
                <c:pt idx="1606">
                  <c:v>4.2429479446297735E-8</c:v>
                </c:pt>
                <c:pt idx="1607">
                  <c:v>4.2390154698313629E-8</c:v>
                </c:pt>
                <c:pt idx="1608">
                  <c:v>4.2350890493376189E-8</c:v>
                </c:pt>
                <c:pt idx="1609">
                  <c:v>4.231168670142811E-8</c:v>
                </c:pt>
                <c:pt idx="1610">
                  <c:v>4.2272543192770101E-8</c:v>
                </c:pt>
                <c:pt idx="1611">
                  <c:v>4.2233459838059721E-8</c:v>
                </c:pt>
                <c:pt idx="1612">
                  <c:v>4.2194436508310077E-8</c:v>
                </c:pt>
                <c:pt idx="1613">
                  <c:v>4.2155473074888689E-8</c:v>
                </c:pt>
                <c:pt idx="1614">
                  <c:v>4.211656940951638E-8</c:v>
                </c:pt>
                <c:pt idx="1615">
                  <c:v>4.2077725384265936E-8</c:v>
                </c:pt>
                <c:pt idx="1616">
                  <c:v>4.2038940871560994E-8</c:v>
                </c:pt>
                <c:pt idx="1617">
                  <c:v>4.2000215744174968E-8</c:v>
                </c:pt>
                <c:pt idx="1618">
                  <c:v>4.1961549875229755E-8</c:v>
                </c:pt>
                <c:pt idx="1619">
                  <c:v>4.1922943138194626E-8</c:v>
                </c:pt>
                <c:pt idx="1620">
                  <c:v>4.1884395406885051E-8</c:v>
                </c:pt>
                <c:pt idx="1621">
                  <c:v>4.1845906555461548E-8</c:v>
                </c:pt>
                <c:pt idx="1622">
                  <c:v>4.1807476458428576E-8</c:v>
                </c:pt>
                <c:pt idx="1623">
                  <c:v>4.1769104990633257E-8</c:v>
                </c:pt>
                <c:pt idx="1624">
                  <c:v>4.1730792027264434E-8</c:v>
                </c:pt>
                <c:pt idx="1625">
                  <c:v>4.1692537443851421E-8</c:v>
                </c:pt>
                <c:pt idx="1626">
                  <c:v>4.1654341116262852E-8</c:v>
                </c:pt>
                <c:pt idx="1627">
                  <c:v>4.1616202920705542E-8</c:v>
                </c:pt>
                <c:pt idx="1628">
                  <c:v>4.1578122733723486E-8</c:v>
                </c:pt>
                <c:pt idx="1629">
                  <c:v>4.1540100432196601E-8</c:v>
                </c:pt>
                <c:pt idx="1630">
                  <c:v>4.1502135893339785E-8</c:v>
                </c:pt>
                <c:pt idx="1631">
                  <c:v>4.1464228994701508E-8</c:v>
                </c:pt>
                <c:pt idx="1632">
                  <c:v>4.1426379614163091E-8</c:v>
                </c:pt>
                <c:pt idx="1633">
                  <c:v>4.1388587629937276E-8</c:v>
                </c:pt>
                <c:pt idx="1634">
                  <c:v>4.1350852920567282E-8</c:v>
                </c:pt>
                <c:pt idx="1635">
                  <c:v>4.1313175364925742E-8</c:v>
                </c:pt>
                <c:pt idx="1636">
                  <c:v>4.127555484221355E-8</c:v>
                </c:pt>
                <c:pt idx="1637">
                  <c:v>4.1237991231958751E-8</c:v>
                </c:pt>
                <c:pt idx="1638">
                  <c:v>4.1200484414015557E-8</c:v>
                </c:pt>
                <c:pt idx="1639">
                  <c:v>4.1163034268563211E-8</c:v>
                </c:pt>
                <c:pt idx="1640">
                  <c:v>4.1125640676104866E-8</c:v>
                </c:pt>
                <c:pt idx="1641">
                  <c:v>4.1088303517466646E-8</c:v>
                </c:pt>
                <c:pt idx="1642">
                  <c:v>4.1051022673796434E-8</c:v>
                </c:pt>
                <c:pt idx="1643">
                  <c:v>4.1013798026562994E-8</c:v>
                </c:pt>
                <c:pt idx="1644">
                  <c:v>4.0976629457554752E-8</c:v>
                </c:pt>
                <c:pt idx="1645">
                  <c:v>4.0939516848878777E-8</c:v>
                </c:pt>
                <c:pt idx="1646">
                  <c:v>4.0902460082959862E-8</c:v>
                </c:pt>
                <c:pt idx="1647">
                  <c:v>4.0865459042539245E-8</c:v>
                </c:pt>
                <c:pt idx="1648">
                  <c:v>4.0828513610673824E-8</c:v>
                </c:pt>
                <c:pt idx="1649">
                  <c:v>4.0791623670734998E-8</c:v>
                </c:pt>
                <c:pt idx="1650">
                  <c:v>4.0754789106407586E-8</c:v>
                </c:pt>
                <c:pt idx="1651">
                  <c:v>4.0718009801688899E-8</c:v>
                </c:pt>
                <c:pt idx="1652">
                  <c:v>4.0681285640887667E-8</c:v>
                </c:pt>
                <c:pt idx="1653">
                  <c:v>4.0644616508623043E-8</c:v>
                </c:pt>
                <c:pt idx="1654">
                  <c:v>4.0608002289823602E-8</c:v>
                </c:pt>
                <c:pt idx="1655">
                  <c:v>4.0571442869726252E-8</c:v>
                </c:pt>
                <c:pt idx="1656">
                  <c:v>4.0534938133875283E-8</c:v>
                </c:pt>
                <c:pt idx="1657">
                  <c:v>4.0498487968121432E-8</c:v>
                </c:pt>
                <c:pt idx="1658">
                  <c:v>4.0462092258620783E-8</c:v>
                </c:pt>
                <c:pt idx="1659">
                  <c:v>4.0425750891833764E-8</c:v>
                </c:pt>
                <c:pt idx="1660">
                  <c:v>4.0389463754524228E-8</c:v>
                </c:pt>
                <c:pt idx="1661">
                  <c:v>4.0353230733758435E-8</c:v>
                </c:pt>
                <c:pt idx="1662">
                  <c:v>4.0317051716903993E-8</c:v>
                </c:pt>
                <c:pt idx="1663">
                  <c:v>4.0280926591629112E-8</c:v>
                </c:pt>
                <c:pt idx="1664">
                  <c:v>4.0244855245901325E-8</c:v>
                </c:pt>
                <c:pt idx="1665">
                  <c:v>4.0208837567986675E-8</c:v>
                </c:pt>
                <c:pt idx="1666">
                  <c:v>4.0172873446448806E-8</c:v>
                </c:pt>
                <c:pt idx="1667">
                  <c:v>4.0136962770147818E-8</c:v>
                </c:pt>
                <c:pt idx="1668">
                  <c:v>4.010110542823943E-8</c:v>
                </c:pt>
                <c:pt idx="1669">
                  <c:v>4.006530131017411E-8</c:v>
                </c:pt>
                <c:pt idx="1670">
                  <c:v>4.0029550305695822E-8</c:v>
                </c:pt>
                <c:pt idx="1671">
                  <c:v>3.999385230484144E-8</c:v>
                </c:pt>
                <c:pt idx="1672">
                  <c:v>3.9958207197939499E-8</c:v>
                </c:pt>
                <c:pt idx="1673">
                  <c:v>3.9922614875609432E-8</c:v>
                </c:pt>
                <c:pt idx="1674">
                  <c:v>3.9887075228760576E-8</c:v>
                </c:pt>
                <c:pt idx="1675">
                  <c:v>3.9851588148591237E-8</c:v>
                </c:pt>
                <c:pt idx="1676">
                  <c:v>3.9816153526587734E-8</c:v>
                </c:pt>
                <c:pt idx="1677">
                  <c:v>3.9780771254523462E-8</c:v>
                </c:pt>
                <c:pt idx="1678">
                  <c:v>3.9745441224458101E-8</c:v>
                </c:pt>
                <c:pt idx="1679">
                  <c:v>3.9710163328736503E-8</c:v>
                </c:pt>
                <c:pt idx="1680">
                  <c:v>3.9674937459987839E-8</c:v>
                </c:pt>
                <c:pt idx="1681">
                  <c:v>3.963976351112479E-8</c:v>
                </c:pt>
                <c:pt idx="1682">
                  <c:v>3.9604641375342492E-8</c:v>
                </c:pt>
                <c:pt idx="1683">
                  <c:v>3.9569570946117728E-8</c:v>
                </c:pt>
                <c:pt idx="1684">
                  <c:v>3.9534552117207905E-8</c:v>
                </c:pt>
                <c:pt idx="1685">
                  <c:v>3.9499584782650287E-8</c:v>
                </c:pt>
                <c:pt idx="1686">
                  <c:v>3.9464668836761041E-8</c:v>
                </c:pt>
                <c:pt idx="1687">
                  <c:v>3.942980417413433E-8</c:v>
                </c:pt>
                <c:pt idx="1688">
                  <c:v>3.9394990689641441E-8</c:v>
                </c:pt>
                <c:pt idx="1689">
                  <c:v>3.9360228278429864E-8</c:v>
                </c:pt>
                <c:pt idx="1690">
                  <c:v>3.9325516835922431E-8</c:v>
                </c:pt>
                <c:pt idx="1691">
                  <c:v>3.9290856257816479E-8</c:v>
                </c:pt>
                <c:pt idx="1692">
                  <c:v>3.9256246440082899E-8</c:v>
                </c:pt>
                <c:pt idx="1693">
                  <c:v>3.9221687278965307E-8</c:v>
                </c:pt>
                <c:pt idx="1694">
                  <c:v>3.9187178670979144E-8</c:v>
                </c:pt>
                <c:pt idx="1695">
                  <c:v>3.9152720512910799E-8</c:v>
                </c:pt>
                <c:pt idx="1696">
                  <c:v>3.9118312701816871E-8</c:v>
                </c:pt>
                <c:pt idx="1697">
                  <c:v>3.9083955135023077E-8</c:v>
                </c:pt>
                <c:pt idx="1698">
                  <c:v>3.9049647710123583E-8</c:v>
                </c:pt>
                <c:pt idx="1699">
                  <c:v>3.9015390324980086E-8</c:v>
                </c:pt>
                <c:pt idx="1700">
                  <c:v>3.8981182877720973E-8</c:v>
                </c:pt>
                <c:pt idx="1701">
                  <c:v>3.8947025266740478E-8</c:v>
                </c:pt>
                <c:pt idx="1702">
                  <c:v>3.8912917390697728E-8</c:v>
                </c:pt>
                <c:pt idx="1703">
                  <c:v>3.8878859148516122E-8</c:v>
                </c:pt>
                <c:pt idx="1704">
                  <c:v>3.8844850439382287E-8</c:v>
                </c:pt>
                <c:pt idx="1705">
                  <c:v>3.8810891162745401E-8</c:v>
                </c:pt>
                <c:pt idx="1706">
                  <c:v>3.8776981218316159E-8</c:v>
                </c:pt>
                <c:pt idx="1707">
                  <c:v>3.8743120506066131E-8</c:v>
                </c:pt>
                <c:pt idx="1708">
                  <c:v>3.8709308926226867E-8</c:v>
                </c:pt>
                <c:pt idx="1709">
                  <c:v>3.8675546379289141E-8</c:v>
                </c:pt>
                <c:pt idx="1710">
                  <c:v>3.8641832766001986E-8</c:v>
                </c:pt>
                <c:pt idx="1711">
                  <c:v>3.8608167987371915E-8</c:v>
                </c:pt>
                <c:pt idx="1712">
                  <c:v>3.8574551944662268E-8</c:v>
                </c:pt>
                <c:pt idx="1713">
                  <c:v>3.8540984539392191E-8</c:v>
                </c:pt>
                <c:pt idx="1714">
                  <c:v>3.8507465673335952E-8</c:v>
                </c:pt>
                <c:pt idx="1715">
                  <c:v>3.8473995248522113E-8</c:v>
                </c:pt>
                <c:pt idx="1716">
                  <c:v>3.8440573167232712E-8</c:v>
                </c:pt>
                <c:pt idx="1717">
                  <c:v>3.8407199332002433E-8</c:v>
                </c:pt>
                <c:pt idx="1718">
                  <c:v>3.8373873645617869E-8</c:v>
                </c:pt>
                <c:pt idx="1719">
                  <c:v>3.8340596011116754E-8</c:v>
                </c:pt>
                <c:pt idx="1720">
                  <c:v>3.8307366331787045E-8</c:v>
                </c:pt>
                <c:pt idx="1721">
                  <c:v>3.8274184511166247E-8</c:v>
                </c:pt>
                <c:pt idx="1722">
                  <c:v>3.8241050453040615E-8</c:v>
                </c:pt>
                <c:pt idx="1723">
                  <c:v>3.8207964061444341E-8</c:v>
                </c:pt>
                <c:pt idx="1724">
                  <c:v>3.8174925240658765E-8</c:v>
                </c:pt>
                <c:pt idx="1725">
                  <c:v>3.8141933895211619E-8</c:v>
                </c:pt>
                <c:pt idx="1726">
                  <c:v>3.810898992987631E-8</c:v>
                </c:pt>
                <c:pt idx="1727">
                  <c:v>3.8076093249671077E-8</c:v>
                </c:pt>
                <c:pt idx="1728">
                  <c:v>3.8043243759858202E-8</c:v>
                </c:pt>
                <c:pt idx="1729">
                  <c:v>3.8010441365943352E-8</c:v>
                </c:pt>
                <c:pt idx="1730">
                  <c:v>3.7977685973674623E-8</c:v>
                </c:pt>
                <c:pt idx="1731">
                  <c:v>3.7944977489042118E-8</c:v>
                </c:pt>
                <c:pt idx="1732">
                  <c:v>3.7912315818276807E-8</c:v>
                </c:pt>
                <c:pt idx="1733">
                  <c:v>3.7879700867850022E-8</c:v>
                </c:pt>
                <c:pt idx="1734">
                  <c:v>3.7847132544472623E-8</c:v>
                </c:pt>
                <c:pt idx="1735">
                  <c:v>3.7814610755094297E-8</c:v>
                </c:pt>
                <c:pt idx="1736">
                  <c:v>3.7782135406902717E-8</c:v>
                </c:pt>
                <c:pt idx="1737">
                  <c:v>3.7749706407322907E-8</c:v>
                </c:pt>
                <c:pt idx="1738">
                  <c:v>3.7717323664016464E-8</c:v>
                </c:pt>
                <c:pt idx="1739">
                  <c:v>3.768498708488077E-8</c:v>
                </c:pt>
                <c:pt idx="1740">
                  <c:v>3.7652696578048313E-8</c:v>
                </c:pt>
                <c:pt idx="1741">
                  <c:v>3.7620452051886023E-8</c:v>
                </c:pt>
                <c:pt idx="1742">
                  <c:v>3.7588253414994333E-8</c:v>
                </c:pt>
                <c:pt idx="1743">
                  <c:v>3.755610057620671E-8</c:v>
                </c:pt>
                <c:pt idx="1744">
                  <c:v>3.7523993444588741E-8</c:v>
                </c:pt>
                <c:pt idx="1745">
                  <c:v>3.7491931929437471E-8</c:v>
                </c:pt>
                <c:pt idx="1746">
                  <c:v>3.7459915940280755E-8</c:v>
                </c:pt>
                <c:pt idx="1747">
                  <c:v>3.7427945386876424E-8</c:v>
                </c:pt>
                <c:pt idx="1748">
                  <c:v>3.739602017921167E-8</c:v>
                </c:pt>
                <c:pt idx="1749">
                  <c:v>3.7364140227502211E-8</c:v>
                </c:pt>
                <c:pt idx="1750">
                  <c:v>3.7332305442191791E-8</c:v>
                </c:pt>
                <c:pt idx="1751">
                  <c:v>3.7300515733951242E-8</c:v>
                </c:pt>
                <c:pt idx="1752">
                  <c:v>3.7268771013677972E-8</c:v>
                </c:pt>
                <c:pt idx="1753">
                  <c:v>3.7237071192495163E-8</c:v>
                </c:pt>
                <c:pt idx="1754">
                  <c:v>3.7205416181751057E-8</c:v>
                </c:pt>
                <c:pt idx="1755">
                  <c:v>3.7173805893018306E-8</c:v>
                </c:pt>
                <c:pt idx="1756">
                  <c:v>3.7142240238093318E-8</c:v>
                </c:pt>
                <c:pt idx="1757">
                  <c:v>3.7110719128995495E-8</c:v>
                </c:pt>
                <c:pt idx="1758">
                  <c:v>3.7079242477966566E-8</c:v>
                </c:pt>
                <c:pt idx="1759">
                  <c:v>3.7047810197469923E-8</c:v>
                </c:pt>
                <c:pt idx="1760">
                  <c:v>3.7016422200189905E-8</c:v>
                </c:pt>
                <c:pt idx="1761">
                  <c:v>3.6985078399031175E-8</c:v>
                </c:pt>
                <c:pt idx="1762">
                  <c:v>3.6953778707117964E-8</c:v>
                </c:pt>
                <c:pt idx="1763">
                  <c:v>3.6922523037793475E-8</c:v>
                </c:pt>
                <c:pt idx="1764">
                  <c:v>3.6891311304619106E-8</c:v>
                </c:pt>
                <c:pt idx="1765">
                  <c:v>3.6860143421373953E-8</c:v>
                </c:pt>
                <c:pt idx="1766">
                  <c:v>3.6829019302053975E-8</c:v>
                </c:pt>
                <c:pt idx="1767">
                  <c:v>3.6797938860871358E-8</c:v>
                </c:pt>
                <c:pt idx="1768">
                  <c:v>3.6766902012253975E-8</c:v>
                </c:pt>
                <c:pt idx="1769">
                  <c:v>3.6735908670844512E-8</c:v>
                </c:pt>
                <c:pt idx="1770">
                  <c:v>3.6704958751500081E-8</c:v>
                </c:pt>
                <c:pt idx="1771">
                  <c:v>3.6674052169291312E-8</c:v>
                </c:pt>
                <c:pt idx="1772">
                  <c:v>3.6643188839501851E-8</c:v>
                </c:pt>
                <c:pt idx="1773">
                  <c:v>3.6612368677627617E-8</c:v>
                </c:pt>
                <c:pt idx="1774">
                  <c:v>3.6581591599376278E-8</c:v>
                </c:pt>
                <c:pt idx="1775">
                  <c:v>3.6550857520666446E-8</c:v>
                </c:pt>
                <c:pt idx="1776">
                  <c:v>3.6520166357627176E-8</c:v>
                </c:pt>
                <c:pt idx="1777">
                  <c:v>3.6489518026597182E-8</c:v>
                </c:pt>
                <c:pt idx="1778">
                  <c:v>3.6458912444124382E-8</c:v>
                </c:pt>
                <c:pt idx="1779">
                  <c:v>3.64283495269651E-8</c:v>
                </c:pt>
                <c:pt idx="1780">
                  <c:v>3.6397829192083476E-8</c:v>
                </c:pt>
                <c:pt idx="1781">
                  <c:v>3.6367351356650866E-8</c:v>
                </c:pt>
                <c:pt idx="1782">
                  <c:v>3.6336915938045194E-8</c:v>
                </c:pt>
                <c:pt idx="1783">
                  <c:v>3.6306522853850334E-8</c:v>
                </c:pt>
                <c:pt idx="1784">
                  <c:v>3.6276172021855417E-8</c:v>
                </c:pt>
                <c:pt idx="1785">
                  <c:v>3.6245863360054355E-8</c:v>
                </c:pt>
                <c:pt idx="1786">
                  <c:v>3.6215596786645025E-8</c:v>
                </c:pt>
                <c:pt idx="1787">
                  <c:v>3.6185372220028841E-8</c:v>
                </c:pt>
                <c:pt idx="1788">
                  <c:v>3.6155189578809991E-8</c:v>
                </c:pt>
                <c:pt idx="1789">
                  <c:v>3.6125048781794876E-8</c:v>
                </c:pt>
                <c:pt idx="1790">
                  <c:v>3.6094949747991595E-8</c:v>
                </c:pt>
                <c:pt idx="1791">
                  <c:v>3.6064892396609113E-8</c:v>
                </c:pt>
                <c:pt idx="1792">
                  <c:v>3.6034876647056897E-8</c:v>
                </c:pt>
                <c:pt idx="1793">
                  <c:v>3.6004902418944123E-8</c:v>
                </c:pt>
                <c:pt idx="1794">
                  <c:v>3.5974969632079129E-8</c:v>
                </c:pt>
                <c:pt idx="1795">
                  <c:v>3.5945078206468927E-8</c:v>
                </c:pt>
                <c:pt idx="1796">
                  <c:v>3.5915228062318392E-8</c:v>
                </c:pt>
                <c:pt idx="1797">
                  <c:v>3.5885419120029861E-8</c:v>
                </c:pt>
                <c:pt idx="1798">
                  <c:v>3.5855651300202438E-8</c:v>
                </c:pt>
                <c:pt idx="1799">
                  <c:v>3.5825924523631395E-8</c:v>
                </c:pt>
                <c:pt idx="1800">
                  <c:v>3.5796238711307592E-8</c:v>
                </c:pt>
                <c:pt idx="1801">
                  <c:v>3.5766593784416968E-8</c:v>
                </c:pt>
                <c:pt idx="1802">
                  <c:v>3.5736989664339849E-8</c:v>
                </c:pt>
                <c:pt idx="1803">
                  <c:v>3.5707426272650364E-8</c:v>
                </c:pt>
                <c:pt idx="1804">
                  <c:v>3.5677903531115978E-8</c:v>
                </c:pt>
                <c:pt idx="1805">
                  <c:v>3.5648421361696774E-8</c:v>
                </c:pt>
                <c:pt idx="1806">
                  <c:v>3.5618979686544946E-8</c:v>
                </c:pt>
                <c:pt idx="1807">
                  <c:v>3.5589578428004247E-8</c:v>
                </c:pt>
                <c:pt idx="1808">
                  <c:v>3.5560217508609313E-8</c:v>
                </c:pt>
                <c:pt idx="1809">
                  <c:v>3.5530896851085241E-8</c:v>
                </c:pt>
                <c:pt idx="1810">
                  <c:v>3.5501616378346859E-8</c:v>
                </c:pt>
                <c:pt idx="1811">
                  <c:v>3.547237601349828E-8</c:v>
                </c:pt>
                <c:pt idx="1812">
                  <c:v>3.5443175679832278E-8</c:v>
                </c:pt>
                <c:pt idx="1813">
                  <c:v>3.5414015300829724E-8</c:v>
                </c:pt>
                <c:pt idx="1814">
                  <c:v>3.5384894800159019E-8</c:v>
                </c:pt>
                <c:pt idx="1815">
                  <c:v>3.5355814101675581E-8</c:v>
                </c:pt>
                <c:pt idx="1816">
                  <c:v>3.5326773129421281E-8</c:v>
                </c:pt>
                <c:pt idx="1817">
                  <c:v>3.5297771807623779E-8</c:v>
                </c:pt>
                <c:pt idx="1818">
                  <c:v>3.526881006069612E-8</c:v>
                </c:pt>
                <c:pt idx="1819">
                  <c:v>3.5239887813236072E-8</c:v>
                </c:pt>
                <c:pt idx="1820">
                  <c:v>3.5211004990025673E-8</c:v>
                </c:pt>
                <c:pt idx="1821">
                  <c:v>3.5182161516030556E-8</c:v>
                </c:pt>
                <c:pt idx="1822">
                  <c:v>3.5153357316399491E-8</c:v>
                </c:pt>
                <c:pt idx="1823">
                  <c:v>3.5124592316463851E-8</c:v>
                </c:pt>
                <c:pt idx="1824">
                  <c:v>3.5095866441737048E-8</c:v>
                </c:pt>
                <c:pt idx="1825">
                  <c:v>3.5067179617913896E-8</c:v>
                </c:pt>
                <c:pt idx="1826">
                  <c:v>3.5038531770870285E-8</c:v>
                </c:pt>
                <c:pt idx="1827">
                  <c:v>3.5009922826662409E-8</c:v>
                </c:pt>
                <c:pt idx="1828">
                  <c:v>3.4981352711526423E-8</c:v>
                </c:pt>
                <c:pt idx="1829">
                  <c:v>3.495282135187777E-8</c:v>
                </c:pt>
                <c:pt idx="1830">
                  <c:v>3.4924328674310701E-8</c:v>
                </c:pt>
                <c:pt idx="1831">
                  <c:v>3.4895874605597836E-8</c:v>
                </c:pt>
                <c:pt idx="1832">
                  <c:v>3.4867459072689431E-8</c:v>
                </c:pt>
                <c:pt idx="1833">
                  <c:v>3.4839082002713084E-8</c:v>
                </c:pt>
                <c:pt idx="1834">
                  <c:v>3.4810743322973015E-8</c:v>
                </c:pt>
                <c:pt idx="1835">
                  <c:v>3.4782442960949682E-8</c:v>
                </c:pt>
                <c:pt idx="1836">
                  <c:v>3.4754180844299148E-8</c:v>
                </c:pt>
                <c:pt idx="1837">
                  <c:v>3.4725956900852675E-8</c:v>
                </c:pt>
                <c:pt idx="1838">
                  <c:v>3.4697771058616156E-8</c:v>
                </c:pt>
                <c:pt idx="1839">
                  <c:v>3.4669623245769549E-8</c:v>
                </c:pt>
                <c:pt idx="1840">
                  <c:v>3.4641513390666439E-8</c:v>
                </c:pt>
                <c:pt idx="1841">
                  <c:v>3.4613441421833497E-8</c:v>
                </c:pt>
                <c:pt idx="1842">
                  <c:v>3.4585407267970012E-8</c:v>
                </c:pt>
                <c:pt idx="1843">
                  <c:v>3.4557410857947213E-8</c:v>
                </c:pt>
                <c:pt idx="1844">
                  <c:v>3.452945212080805E-8</c:v>
                </c:pt>
                <c:pt idx="1845">
                  <c:v>3.4501530985766465E-8</c:v>
                </c:pt>
                <c:pt idx="1846">
                  <c:v>3.4473647382206926E-8</c:v>
                </c:pt>
                <c:pt idx="1847">
                  <c:v>3.4445801239684002E-8</c:v>
                </c:pt>
                <c:pt idx="1848">
                  <c:v>3.4417992487921803E-8</c:v>
                </c:pt>
                <c:pt idx="1849">
                  <c:v>3.4390221056813497E-8</c:v>
                </c:pt>
                <c:pt idx="1850">
                  <c:v>3.4362486876420811E-8</c:v>
                </c:pt>
                <c:pt idx="1851">
                  <c:v>3.4334789876973549E-8</c:v>
                </c:pt>
                <c:pt idx="1852">
                  <c:v>3.43071299888691E-8</c:v>
                </c:pt>
                <c:pt idx="1853">
                  <c:v>3.4279507142671932E-8</c:v>
                </c:pt>
                <c:pt idx="1854">
                  <c:v>3.425192126911308E-8</c:v>
                </c:pt>
                <c:pt idx="1855">
                  <c:v>3.4224372299089744E-8</c:v>
                </c:pt>
                <c:pt idx="1856">
                  <c:v>3.4196860163664712E-8</c:v>
                </c:pt>
                <c:pt idx="1857">
                  <c:v>3.4169384794065922E-8</c:v>
                </c:pt>
                <c:pt idx="1858">
                  <c:v>3.4141946121685976E-8</c:v>
                </c:pt>
                <c:pt idx="1859">
                  <c:v>3.4114544078081639E-8</c:v>
                </c:pt>
                <c:pt idx="1860">
                  <c:v>3.4087178594973369E-8</c:v>
                </c:pt>
                <c:pt idx="1861">
                  <c:v>3.4059849604244906E-8</c:v>
                </c:pt>
                <c:pt idx="1862">
                  <c:v>3.4032557037942654E-8</c:v>
                </c:pt>
                <c:pt idx="1863">
                  <c:v>3.4005300828275325E-8</c:v>
                </c:pt>
                <c:pt idx="1864">
                  <c:v>3.3978080907613472E-8</c:v>
                </c:pt>
                <c:pt idx="1865">
                  <c:v>3.3950897208488849E-8</c:v>
                </c:pt>
                <c:pt idx="1866">
                  <c:v>3.3923749663594254E-8</c:v>
                </c:pt>
                <c:pt idx="1867">
                  <c:v>3.3896638205782703E-8</c:v>
                </c:pt>
                <c:pt idx="1868">
                  <c:v>3.3869562768067259E-8</c:v>
                </c:pt>
                <c:pt idx="1869">
                  <c:v>3.384252328362041E-8</c:v>
                </c:pt>
                <c:pt idx="1870">
                  <c:v>3.3815519685773583E-8</c:v>
                </c:pt>
                <c:pt idx="1871">
                  <c:v>3.3788551908016843E-8</c:v>
                </c:pt>
                <c:pt idx="1872">
                  <c:v>3.3761619883998248E-8</c:v>
                </c:pt>
                <c:pt idx="1873">
                  <c:v>3.3734723547523558E-8</c:v>
                </c:pt>
                <c:pt idx="1874">
                  <c:v>3.3707862832555621E-8</c:v>
                </c:pt>
                <c:pt idx="1875">
                  <c:v>3.3681037673214035E-8</c:v>
                </c:pt>
                <c:pt idx="1876">
                  <c:v>3.3654248003774628E-8</c:v>
                </c:pt>
                <c:pt idx="1877">
                  <c:v>3.3627493758669076E-8</c:v>
                </c:pt>
                <c:pt idx="1878">
                  <c:v>3.3600774872484353E-8</c:v>
                </c:pt>
                <c:pt idx="1879">
                  <c:v>3.3574091279962394E-8</c:v>
                </c:pt>
                <c:pt idx="1880">
                  <c:v>3.3547442915999506E-8</c:v>
                </c:pt>
                <c:pt idx="1881">
                  <c:v>3.3520829715646128E-8</c:v>
                </c:pt>
                <c:pt idx="1882">
                  <c:v>3.3494251614106185E-8</c:v>
                </c:pt>
                <c:pt idx="1883">
                  <c:v>3.3467708546736731E-8</c:v>
                </c:pt>
                <c:pt idx="1884">
                  <c:v>3.3441200449047528E-8</c:v>
                </c:pt>
                <c:pt idx="1885">
                  <c:v>3.3414727256700588E-8</c:v>
                </c:pt>
                <c:pt idx="1886">
                  <c:v>3.338828890550966E-8</c:v>
                </c:pt>
                <c:pt idx="1887">
                  <c:v>3.3361885331439993E-8</c:v>
                </c:pt>
                <c:pt idx="1888">
                  <c:v>3.3335516470607601E-8</c:v>
                </c:pt>
                <c:pt idx="1889">
                  <c:v>3.330918225927919E-8</c:v>
                </c:pt>
                <c:pt idx="1890">
                  <c:v>3.3282882633871365E-8</c:v>
                </c:pt>
                <c:pt idx="1891">
                  <c:v>3.3256617530950465E-8</c:v>
                </c:pt>
                <c:pt idx="1892">
                  <c:v>3.3230386887232004E-8</c:v>
                </c:pt>
                <c:pt idx="1893">
                  <c:v>3.3204190639580277E-8</c:v>
                </c:pt>
                <c:pt idx="1894">
                  <c:v>3.3178028725007968E-8</c:v>
                </c:pt>
                <c:pt idx="1895">
                  <c:v>3.3151901080675623E-8</c:v>
                </c:pt>
                <c:pt idx="1896">
                  <c:v>3.3125807643891361E-8</c:v>
                </c:pt>
                <c:pt idx="1897">
                  <c:v>3.3099748352110343E-8</c:v>
                </c:pt>
                <c:pt idx="1898">
                  <c:v>3.3073723142934384E-8</c:v>
                </c:pt>
                <c:pt idx="1899">
                  <c:v>3.3047731954111606E-8</c:v>
                </c:pt>
                <c:pt idx="1900">
                  <c:v>3.3021774723535885E-8</c:v>
                </c:pt>
                <c:pt idx="1901">
                  <c:v>3.2995851389246528E-8</c:v>
                </c:pt>
                <c:pt idx="1902">
                  <c:v>3.2969961889427847E-8</c:v>
                </c:pt>
                <c:pt idx="1903">
                  <c:v>3.2944106162408742E-8</c:v>
                </c:pt>
                <c:pt idx="1904">
                  <c:v>3.2918284146662261E-8</c:v>
                </c:pt>
                <c:pt idx="1905">
                  <c:v>3.2892495780805218E-8</c:v>
                </c:pt>
                <c:pt idx="1906">
                  <c:v>3.2866741003597778E-8</c:v>
                </c:pt>
                <c:pt idx="1907">
                  <c:v>3.2841019753943006E-8</c:v>
                </c:pt>
                <c:pt idx="1908">
                  <c:v>3.2815331970886577E-8</c:v>
                </c:pt>
                <c:pt idx="1909">
                  <c:v>3.2789677593616238E-8</c:v>
                </c:pt>
                <c:pt idx="1910">
                  <c:v>3.2764056561461473E-8</c:v>
                </c:pt>
                <c:pt idx="1911">
                  <c:v>3.273846881389303E-8</c:v>
                </c:pt>
                <c:pt idx="1912">
                  <c:v>3.2712914290522714E-8</c:v>
                </c:pt>
                <c:pt idx="1913">
                  <c:v>3.2687392931102714E-8</c:v>
                </c:pt>
                <c:pt idx="1914">
                  <c:v>3.2661904675525412E-8</c:v>
                </c:pt>
                <c:pt idx="1915">
                  <c:v>3.2636449463822903E-8</c:v>
                </c:pt>
                <c:pt idx="1916">
                  <c:v>3.2611027236166602E-8</c:v>
                </c:pt>
                <c:pt idx="1917">
                  <c:v>3.2585637932866784E-8</c:v>
                </c:pt>
                <c:pt idx="1918">
                  <c:v>3.2560281494372436E-8</c:v>
                </c:pt>
                <c:pt idx="1919">
                  <c:v>3.2534957861270515E-8</c:v>
                </c:pt>
                <c:pt idx="1920">
                  <c:v>3.2509666974285854E-8</c:v>
                </c:pt>
                <c:pt idx="1921">
                  <c:v>3.2484408774280565E-8</c:v>
                </c:pt>
                <c:pt idx="1922">
                  <c:v>3.2459183202253841E-8</c:v>
                </c:pt>
                <c:pt idx="1923">
                  <c:v>3.2433990199341344E-8</c:v>
                </c:pt>
                <c:pt idx="1924">
                  <c:v>3.2408829706815071E-8</c:v>
                </c:pt>
                <c:pt idx="1925">
                  <c:v>3.238370166608271E-8</c:v>
                </c:pt>
                <c:pt idx="1926">
                  <c:v>3.2358606018687511E-8</c:v>
                </c:pt>
                <c:pt idx="1927">
                  <c:v>3.2333542706307724E-8</c:v>
                </c:pt>
                <c:pt idx="1928">
                  <c:v>3.2308511670756207E-8</c:v>
                </c:pt>
                <c:pt idx="1929">
                  <c:v>3.2283512853980288E-8</c:v>
                </c:pt>
                <c:pt idx="1930">
                  <c:v>3.2258546198061064E-8</c:v>
                </c:pt>
                <c:pt idx="1931">
                  <c:v>3.223361164521322E-8</c:v>
                </c:pt>
                <c:pt idx="1932">
                  <c:v>3.220870913778461E-8</c:v>
                </c:pt>
                <c:pt idx="1933">
                  <c:v>3.2183838618255959E-8</c:v>
                </c:pt>
                <c:pt idx="1934">
                  <c:v>3.2159000029240229E-8</c:v>
                </c:pt>
                <c:pt idx="1935">
                  <c:v>3.2134193313482639E-8</c:v>
                </c:pt>
                <c:pt idx="1936">
                  <c:v>3.2109418413859935E-8</c:v>
                </c:pt>
                <c:pt idx="1937">
                  <c:v>3.2084675273380272E-8</c:v>
                </c:pt>
                <c:pt idx="1938">
                  <c:v>3.2059963835182621E-8</c:v>
                </c:pt>
                <c:pt idx="1939">
                  <c:v>3.2035284042536744E-8</c:v>
                </c:pt>
                <c:pt idx="1940">
                  <c:v>3.2010635838842358E-8</c:v>
                </c:pt>
                <c:pt idx="1941">
                  <c:v>3.1986019167629172E-8</c:v>
                </c:pt>
                <c:pt idx="1942">
                  <c:v>3.1961433972556387E-8</c:v>
                </c:pt>
                <c:pt idx="1943">
                  <c:v>3.193688019741227E-8</c:v>
                </c:pt>
                <c:pt idx="1944">
                  <c:v>3.1912357786113847E-8</c:v>
                </c:pt>
                <c:pt idx="1945">
                  <c:v>3.1887866682706581E-8</c:v>
                </c:pt>
                <c:pt idx="1946">
                  <c:v>3.1863406831363899E-8</c:v>
                </c:pt>
                <c:pt idx="1947">
                  <c:v>3.1838978176387039E-8</c:v>
                </c:pt>
                <c:pt idx="1948">
                  <c:v>3.1814580662204478E-8</c:v>
                </c:pt>
                <c:pt idx="1949">
                  <c:v>3.179021423337163E-8</c:v>
                </c:pt>
                <c:pt idx="1950">
                  <c:v>3.1765878834570613E-8</c:v>
                </c:pt>
                <c:pt idx="1951">
                  <c:v>3.1741574410609786E-8</c:v>
                </c:pt>
                <c:pt idx="1952">
                  <c:v>3.1717300906423405E-8</c:v>
                </c:pt>
                <c:pt idx="1953">
                  <c:v>3.1693058267071298E-8</c:v>
                </c:pt>
                <c:pt idx="1954">
                  <c:v>3.1668846437738482E-8</c:v>
                </c:pt>
                <c:pt idx="1955">
                  <c:v>3.1644665363734925E-8</c:v>
                </c:pt>
                <c:pt idx="1956">
                  <c:v>3.1620514990495016E-8</c:v>
                </c:pt>
                <c:pt idx="1957">
                  <c:v>3.1596395263577381E-8</c:v>
                </c:pt>
                <c:pt idx="1958">
                  <c:v>3.1572306128664422E-8</c:v>
                </c:pt>
                <c:pt idx="1959">
                  <c:v>3.1548247531562092E-8</c:v>
                </c:pt>
                <c:pt idx="1960">
                  <c:v>3.1524219418199481E-8</c:v>
                </c:pt>
                <c:pt idx="1961">
                  <c:v>3.1500221734628424E-8</c:v>
                </c:pt>
                <c:pt idx="1962">
                  <c:v>3.1476254427023301E-8</c:v>
                </c:pt>
                <c:pt idx="1963">
                  <c:v>3.1452317441680514E-8</c:v>
                </c:pt>
                <c:pt idx="1964">
                  <c:v>3.1428410725018335E-8</c:v>
                </c:pt>
                <c:pt idx="1965">
                  <c:v>3.140453422357647E-8</c:v>
                </c:pt>
                <c:pt idx="1966">
                  <c:v>3.1380687884015714E-8</c:v>
                </c:pt>
                <c:pt idx="1967">
                  <c:v>3.1356871653117687E-8</c:v>
                </c:pt>
                <c:pt idx="1968">
                  <c:v>3.1333085477784403E-8</c:v>
                </c:pt>
                <c:pt idx="1969">
                  <c:v>3.1309329305037973E-8</c:v>
                </c:pt>
                <c:pt idx="1970">
                  <c:v>3.1285603082020406E-8</c:v>
                </c:pt>
                <c:pt idx="1971">
                  <c:v>3.1261906755993021E-8</c:v>
                </c:pt>
                <c:pt idx="1972">
                  <c:v>3.1238240274336391E-8</c:v>
                </c:pt>
                <c:pt idx="1973">
                  <c:v>3.121460358454974E-8</c:v>
                </c:pt>
                <c:pt idx="1974">
                  <c:v>3.1190996634250876E-8</c:v>
                </c:pt>
                <c:pt idx="1975">
                  <c:v>3.1167419371175755E-8</c:v>
                </c:pt>
                <c:pt idx="1976">
                  <c:v>3.1143871743178005E-8</c:v>
                </c:pt>
                <c:pt idx="1977">
                  <c:v>3.1120353698228945E-8</c:v>
                </c:pt>
                <c:pt idx="1978">
                  <c:v>3.1096865184416924E-8</c:v>
                </c:pt>
                <c:pt idx="1979">
                  <c:v>3.1073406149947179E-8</c:v>
                </c:pt>
                <c:pt idx="1980">
                  <c:v>3.1049976543141463E-8</c:v>
                </c:pt>
                <c:pt idx="1981">
                  <c:v>3.1026576312437798E-8</c:v>
                </c:pt>
                <c:pt idx="1982">
                  <c:v>3.1003205406389996E-8</c:v>
                </c:pt>
                <c:pt idx="1983">
                  <c:v>3.0979863773667575E-8</c:v>
                </c:pt>
                <c:pt idx="1984">
                  <c:v>3.0956551363055146E-8</c:v>
                </c:pt>
                <c:pt idx="1985">
                  <c:v>3.0933268123452374E-8</c:v>
                </c:pt>
                <c:pt idx="1986">
                  <c:v>3.0910014003873523E-8</c:v>
                </c:pt>
                <c:pt idx="1987">
                  <c:v>3.0886788953447181E-8</c:v>
                </c:pt>
                <c:pt idx="1988">
                  <c:v>3.086359292141584E-8</c:v>
                </c:pt>
                <c:pt idx="1989">
                  <c:v>3.0840425857135863E-8</c:v>
                </c:pt>
                <c:pt idx="1990">
                  <c:v>3.0817287710076811E-8</c:v>
                </c:pt>
                <c:pt idx="1991">
                  <c:v>3.0794178429821411E-8</c:v>
                </c:pt>
                <c:pt idx="1992">
                  <c:v>3.0771097966065143E-8</c:v>
                </c:pt>
                <c:pt idx="1993">
                  <c:v>3.0748046268615859E-8</c:v>
                </c:pt>
                <c:pt idx="1994">
                  <c:v>3.0725023287393676E-8</c:v>
                </c:pt>
                <c:pt idx="1995">
                  <c:v>3.0702028972430446E-8</c:v>
                </c:pt>
                <c:pt idx="1996">
                  <c:v>3.0679063273869677E-8</c:v>
                </c:pt>
                <c:pt idx="1997">
                  <c:v>3.0656126141965939E-8</c:v>
                </c:pt>
                <c:pt idx="1998">
                  <c:v>3.0633217527084873E-8</c:v>
                </c:pt>
                <c:pt idx="1999">
                  <c:v>3.0610337379702701E-8</c:v>
                </c:pt>
                <c:pt idx="2000">
                  <c:v>3.0587485650405955E-8</c:v>
                </c:pt>
                <c:pt idx="2001">
                  <c:v>3.056466228989119E-8</c:v>
                </c:pt>
                <c:pt idx="2002">
                  <c:v>3.0541867248964758E-8</c:v>
                </c:pt>
                <c:pt idx="2003">
                  <c:v>3.0519100478542363E-8</c:v>
                </c:pt>
                <c:pt idx="2004">
                  <c:v>3.0496361929648878E-8</c:v>
                </c:pt>
                <c:pt idx="2005">
                  <c:v>3.0473651553417953E-8</c:v>
                </c:pt>
                <c:pt idx="2006">
                  <c:v>3.0450969301091903E-8</c:v>
                </c:pt>
                <c:pt idx="2007">
                  <c:v>3.0428315124021178E-8</c:v>
                </c:pt>
                <c:pt idx="2008">
                  <c:v>3.0405688973664248E-8</c:v>
                </c:pt>
                <c:pt idx="2009">
                  <c:v>3.0383090801587225E-8</c:v>
                </c:pt>
                <c:pt idx="2010">
                  <c:v>3.036052055946357E-8</c:v>
                </c:pt>
                <c:pt idx="2011">
                  <c:v>3.0337978199073862E-8</c:v>
                </c:pt>
                <c:pt idx="2012">
                  <c:v>3.0315463672305491E-8</c:v>
                </c:pt>
                <c:pt idx="2013">
                  <c:v>3.0292976931152237E-8</c:v>
                </c:pt>
                <c:pt idx="2014">
                  <c:v>3.0270517927714273E-8</c:v>
                </c:pt>
                <c:pt idx="2015">
                  <c:v>3.0248086614197561E-8</c:v>
                </c:pt>
                <c:pt idx="2016">
                  <c:v>3.0225682942913762E-8</c:v>
                </c:pt>
                <c:pt idx="2017">
                  <c:v>3.0203306866279899E-8</c:v>
                </c:pt>
                <c:pt idx="2018">
                  <c:v>3.018095833681799E-8</c:v>
                </c:pt>
                <c:pt idx="2019">
                  <c:v>3.0158637307155037E-8</c:v>
                </c:pt>
                <c:pt idx="2020">
                  <c:v>3.0136343730022346E-8</c:v>
                </c:pt>
                <c:pt idx="2021">
                  <c:v>3.0114077558255555E-8</c:v>
                </c:pt>
                <c:pt idx="2022">
                  <c:v>3.0091838744794254E-8</c:v>
                </c:pt>
                <c:pt idx="2023">
                  <c:v>3.006962724268169E-8</c:v>
                </c:pt>
                <c:pt idx="2024">
                  <c:v>3.0047443005064473E-8</c:v>
                </c:pt>
                <c:pt idx="2025">
                  <c:v>3.0025285985192346E-8</c:v>
                </c:pt>
                <c:pt idx="2026">
                  <c:v>3.0003156136417883E-8</c:v>
                </c:pt>
                <c:pt idx="2027">
                  <c:v>2.9981053412196271E-8</c:v>
                </c:pt>
                <c:pt idx="2028">
                  <c:v>2.99589777660849E-8</c:v>
                </c:pt>
                <c:pt idx="2029">
                  <c:v>2.9936929151743232E-8</c:v>
                </c:pt>
                <c:pt idx="2030">
                  <c:v>2.9914907522932473E-8</c:v>
                </c:pt>
                <c:pt idx="2031">
                  <c:v>2.9892912833515202E-8</c:v>
                </c:pt>
                <c:pt idx="2032">
                  <c:v>2.9870945037455336E-8</c:v>
                </c:pt>
                <c:pt idx="2033">
                  <c:v>2.9849004088817585E-8</c:v>
                </c:pt>
                <c:pt idx="2034">
                  <c:v>2.9827089941767387E-8</c:v>
                </c:pt>
                <c:pt idx="2035">
                  <c:v>2.9805202550570581E-8</c:v>
                </c:pt>
                <c:pt idx="2036">
                  <c:v>2.9783341869593027E-8</c:v>
                </c:pt>
                <c:pt idx="2037">
                  <c:v>2.9761507853300591E-8</c:v>
                </c:pt>
                <c:pt idx="2038">
                  <c:v>2.9739700456258513E-8</c:v>
                </c:pt>
                <c:pt idx="2039">
                  <c:v>2.9717919633131557E-8</c:v>
                </c:pt>
                <c:pt idx="2040">
                  <c:v>2.9696165338683434E-8</c:v>
                </c:pt>
                <c:pt idx="2041">
                  <c:v>2.9674437527776639E-8</c:v>
                </c:pt>
                <c:pt idx="2042">
                  <c:v>2.9652736155372272E-8</c:v>
                </c:pt>
                <c:pt idx="2043">
                  <c:v>2.9631061176529546E-8</c:v>
                </c:pt>
                <c:pt idx="2044">
                  <c:v>2.9609412546405853E-8</c:v>
                </c:pt>
                <c:pt idx="2045">
                  <c:v>2.958779022025619E-8</c:v>
                </c:pt>
                <c:pt idx="2046">
                  <c:v>2.956619415343316E-8</c:v>
                </c:pt>
                <c:pt idx="2047">
                  <c:v>2.9544624301386433E-8</c:v>
                </c:pt>
                <c:pt idx="2048">
                  <c:v>2.9523080619662816E-8</c:v>
                </c:pt>
                <c:pt idx="2049">
                  <c:v>2.9501563063905669E-8</c:v>
                </c:pt>
                <c:pt idx="2050">
                  <c:v>2.9480071589854937E-8</c:v>
                </c:pt>
                <c:pt idx="2051">
                  <c:v>2.9458606153346629E-8</c:v>
                </c:pt>
                <c:pt idx="2052">
                  <c:v>2.9437166710312774E-8</c:v>
                </c:pt>
                <c:pt idx="2053">
                  <c:v>2.9415753216781123E-8</c:v>
                </c:pt>
                <c:pt idx="2054">
                  <c:v>2.9394365628874757E-8</c:v>
                </c:pt>
                <c:pt idx="2055">
                  <c:v>2.9373003902812024E-8</c:v>
                </c:pt>
                <c:pt idx="2056">
                  <c:v>2.9351667994906176E-8</c:v>
                </c:pt>
                <c:pt idx="2057">
                  <c:v>2.9330357861565055E-8</c:v>
                </c:pt>
                <c:pt idx="2058">
                  <c:v>2.9309073459291097E-8</c:v>
                </c:pt>
                <c:pt idx="2059">
                  <c:v>2.9287814744680789E-8</c:v>
                </c:pt>
                <c:pt idx="2060">
                  <c:v>2.9266581674424589E-8</c:v>
                </c:pt>
                <c:pt idx="2061">
                  <c:v>2.924537420530662E-8</c:v>
                </c:pt>
                <c:pt idx="2062">
                  <c:v>2.9224192294204453E-8</c:v>
                </c:pt>
                <c:pt idx="2063">
                  <c:v>2.9203035898088809E-8</c:v>
                </c:pt>
                <c:pt idx="2064">
                  <c:v>2.9181904974023444E-8</c:v>
                </c:pt>
                <c:pt idx="2065">
                  <c:v>2.9160799479164749E-8</c:v>
                </c:pt>
                <c:pt idx="2066">
                  <c:v>2.9139719370761523E-8</c:v>
                </c:pt>
                <c:pt idx="2067">
                  <c:v>2.9118664606154826E-8</c:v>
                </c:pt>
                <c:pt idx="2068">
                  <c:v>2.909763514277772E-8</c:v>
                </c:pt>
                <c:pt idx="2069">
                  <c:v>2.9076630938154933E-8</c:v>
                </c:pt>
                <c:pt idx="2070">
                  <c:v>2.90556519499027E-8</c:v>
                </c:pt>
                <c:pt idx="2071">
                  <c:v>2.9034698135728501E-8</c:v>
                </c:pt>
                <c:pt idx="2072">
                  <c:v>2.9013769453430776E-8</c:v>
                </c:pt>
                <c:pt idx="2073">
                  <c:v>2.8992865860898817E-8</c:v>
                </c:pt>
                <c:pt idx="2074">
                  <c:v>2.8971987316112404E-8</c:v>
                </c:pt>
                <c:pt idx="2075">
                  <c:v>2.8951133777141527E-8</c:v>
                </c:pt>
                <c:pt idx="2076">
                  <c:v>2.8930305202146394E-8</c:v>
                </c:pt>
                <c:pt idx="2077">
                  <c:v>2.8909501549376879E-8</c:v>
                </c:pt>
                <c:pt idx="2078">
                  <c:v>2.8888722777172517E-8</c:v>
                </c:pt>
                <c:pt idx="2079">
                  <c:v>2.8867968843962182E-8</c:v>
                </c:pt>
                <c:pt idx="2080">
                  <c:v>2.8847239708263838E-8</c:v>
                </c:pt>
                <c:pt idx="2081">
                  <c:v>2.8826535328684354E-8</c:v>
                </c:pt>
                <c:pt idx="2082">
                  <c:v>2.8805855663919221E-8</c:v>
                </c:pt>
                <c:pt idx="2083">
                  <c:v>2.8785200672752388E-8</c:v>
                </c:pt>
                <c:pt idx="2084">
                  <c:v>2.8764570314055943E-8</c:v>
                </c:pt>
                <c:pt idx="2085">
                  <c:v>2.8743964546789997E-8</c:v>
                </c:pt>
                <c:pt idx="2086">
                  <c:v>2.8723383330002278E-8</c:v>
                </c:pt>
                <c:pt idx="2087">
                  <c:v>2.8702826622828163E-8</c:v>
                </c:pt>
                <c:pt idx="2088">
                  <c:v>2.8682294384490141E-8</c:v>
                </c:pt>
                <c:pt idx="2089">
                  <c:v>2.8661786574297854E-8</c:v>
                </c:pt>
                <c:pt idx="2090">
                  <c:v>2.8641303151647735E-8</c:v>
                </c:pt>
                <c:pt idx="2091">
                  <c:v>2.8620844076022797E-8</c:v>
                </c:pt>
                <c:pt idx="2092">
                  <c:v>2.8600409306992394E-8</c:v>
                </c:pt>
                <c:pt idx="2093">
                  <c:v>2.8579998804212048E-8</c:v>
                </c:pt>
                <c:pt idx="2094">
                  <c:v>2.8559612527423254E-8</c:v>
                </c:pt>
                <c:pt idx="2095">
                  <c:v>2.8539250436453074E-8</c:v>
                </c:pt>
                <c:pt idx="2096">
                  <c:v>2.851891249121415E-8</c:v>
                </c:pt>
                <c:pt idx="2097">
                  <c:v>2.8498598651704314E-8</c:v>
                </c:pt>
                <c:pt idx="2098">
                  <c:v>2.8478308878006448E-8</c:v>
                </c:pt>
                <c:pt idx="2099">
                  <c:v>2.8458043130288272E-8</c:v>
                </c:pt>
                <c:pt idx="2100">
                  <c:v>2.8437801368802035E-8</c:v>
                </c:pt>
                <c:pt idx="2101">
                  <c:v>2.841758355388434E-8</c:v>
                </c:pt>
                <c:pt idx="2102">
                  <c:v>2.8397389645956095E-8</c:v>
                </c:pt>
                <c:pt idx="2103">
                  <c:v>2.8377219605521921E-8</c:v>
                </c:pt>
                <c:pt idx="2104">
                  <c:v>2.8357073393170298E-8</c:v>
                </c:pt>
                <c:pt idx="2105">
                  <c:v>2.8336950969573215E-8</c:v>
                </c:pt>
                <c:pt idx="2106">
                  <c:v>2.8316852295485826E-8</c:v>
                </c:pt>
                <c:pt idx="2107">
                  <c:v>2.8296777331746489E-8</c:v>
                </c:pt>
                <c:pt idx="2108">
                  <c:v>2.827672603927633E-8</c:v>
                </c:pt>
                <c:pt idx="2109">
                  <c:v>2.8256698379079123E-8</c:v>
                </c:pt>
                <c:pt idx="2110">
                  <c:v>2.8236694312241115E-8</c:v>
                </c:pt>
                <c:pt idx="2111">
                  <c:v>2.8216713799930734E-8</c:v>
                </c:pt>
                <c:pt idx="2112">
                  <c:v>2.8196756803398405E-8</c:v>
                </c:pt>
                <c:pt idx="2113">
                  <c:v>2.8176823283976347E-8</c:v>
                </c:pt>
                <c:pt idx="2114">
                  <c:v>2.815691320307837E-8</c:v>
                </c:pt>
                <c:pt idx="2115">
                  <c:v>2.8137026522199701E-8</c:v>
                </c:pt>
                <c:pt idx="2116">
                  <c:v>2.8117163202916614E-8</c:v>
                </c:pt>
                <c:pt idx="2117">
                  <c:v>2.8097323206886421E-8</c:v>
                </c:pt>
                <c:pt idx="2118">
                  <c:v>2.8077506495847194E-8</c:v>
                </c:pt>
                <c:pt idx="2119">
                  <c:v>2.8057713031617464E-8</c:v>
                </c:pt>
                <c:pt idx="2120">
                  <c:v>2.8037942776096172E-8</c:v>
                </c:pt>
                <c:pt idx="2121">
                  <c:v>2.8018195691262337E-8</c:v>
                </c:pt>
                <c:pt idx="2122">
                  <c:v>2.799847173917492E-8</c:v>
                </c:pt>
                <c:pt idx="2123">
                  <c:v>2.7978770881972575E-8</c:v>
                </c:pt>
                <c:pt idx="2124">
                  <c:v>2.7959093081873482E-8</c:v>
                </c:pt>
                <c:pt idx="2125">
                  <c:v>2.7939438301175115E-8</c:v>
                </c:pt>
                <c:pt idx="2126">
                  <c:v>2.7919806502254061E-8</c:v>
                </c:pt>
                <c:pt idx="2127">
                  <c:v>2.7900197647565832E-8</c:v>
                </c:pt>
                <c:pt idx="2128">
                  <c:v>2.7880611699644581E-8</c:v>
                </c:pt>
                <c:pt idx="2129">
                  <c:v>2.7861048621102988E-8</c:v>
                </c:pt>
                <c:pt idx="2130">
                  <c:v>2.7841508374632059E-8</c:v>
                </c:pt>
                <c:pt idx="2131">
                  <c:v>2.782199092300088E-8</c:v>
                </c:pt>
                <c:pt idx="2132">
                  <c:v>2.7802496229056402E-8</c:v>
                </c:pt>
                <c:pt idx="2133">
                  <c:v>2.7783024255723279E-8</c:v>
                </c:pt>
                <c:pt idx="2134">
                  <c:v>2.7763574966003734E-8</c:v>
                </c:pt>
                <c:pt idx="2135">
                  <c:v>2.7744148322977241E-8</c:v>
                </c:pt>
                <c:pt idx="2136">
                  <c:v>2.7724744289800352E-8</c:v>
                </c:pt>
                <c:pt idx="2137">
                  <c:v>2.7705362829706563E-8</c:v>
                </c:pt>
                <c:pt idx="2138">
                  <c:v>2.7686003906006116E-8</c:v>
                </c:pt>
                <c:pt idx="2139">
                  <c:v>2.7666667482085727E-8</c:v>
                </c:pt>
                <c:pt idx="2140">
                  <c:v>2.7647353521408435E-8</c:v>
                </c:pt>
                <c:pt idx="2141">
                  <c:v>2.7628061987513445E-8</c:v>
                </c:pt>
                <c:pt idx="2142">
                  <c:v>2.7608792844015868E-8</c:v>
                </c:pt>
                <c:pt idx="2143">
                  <c:v>2.7589546054606535E-8</c:v>
                </c:pt>
                <c:pt idx="2144">
                  <c:v>2.7570321583051894E-8</c:v>
                </c:pt>
                <c:pt idx="2145">
                  <c:v>2.7551119393193685E-8</c:v>
                </c:pt>
                <c:pt idx="2146">
                  <c:v>2.7531939448948911E-8</c:v>
                </c:pt>
                <c:pt idx="2147">
                  <c:v>2.7512781714309445E-8</c:v>
                </c:pt>
                <c:pt idx="2148">
                  <c:v>2.7493646153341969E-8</c:v>
                </c:pt>
                <c:pt idx="2149">
                  <c:v>2.7474532730187845E-8</c:v>
                </c:pt>
                <c:pt idx="2150">
                  <c:v>2.7455441409062798E-8</c:v>
                </c:pt>
                <c:pt idx="2151">
                  <c:v>2.7436372154256675E-8</c:v>
                </c:pt>
                <c:pt idx="2152">
                  <c:v>2.7417324930133537E-8</c:v>
                </c:pt>
                <c:pt idx="2153">
                  <c:v>2.7398299701131162E-8</c:v>
                </c:pt>
                <c:pt idx="2154">
                  <c:v>2.7379296431760998E-8</c:v>
                </c:pt>
                <c:pt idx="2155">
                  <c:v>2.7360315086608049E-8</c:v>
                </c:pt>
                <c:pt idx="2156">
                  <c:v>2.73413556303305E-8</c:v>
                </c:pt>
                <c:pt idx="2157">
                  <c:v>2.7322418027659724E-8</c:v>
                </c:pt>
                <c:pt idx="2158">
                  <c:v>2.7303502243399971E-8</c:v>
                </c:pt>
                <c:pt idx="2159">
                  <c:v>2.7284608242428211E-8</c:v>
                </c:pt>
                <c:pt idx="2160">
                  <c:v>2.726573598969401E-8</c:v>
                </c:pt>
                <c:pt idx="2161">
                  <c:v>2.7246885450219252E-8</c:v>
                </c:pt>
                <c:pt idx="2162">
                  <c:v>2.7228056589098093E-8</c:v>
                </c:pt>
                <c:pt idx="2163">
                  <c:v>2.7209249371496566E-8</c:v>
                </c:pt>
                <c:pt idx="2164">
                  <c:v>2.7190463762652616E-8</c:v>
                </c:pt>
                <c:pt idx="2165">
                  <c:v>2.717169972787585E-8</c:v>
                </c:pt>
                <c:pt idx="2166">
                  <c:v>2.7152957232547226E-8</c:v>
                </c:pt>
                <c:pt idx="2167">
                  <c:v>2.7134236242119113E-8</c:v>
                </c:pt>
                <c:pt idx="2168">
                  <c:v>2.7115536722114888E-8</c:v>
                </c:pt>
                <c:pt idx="2169">
                  <c:v>2.7096858638128939E-8</c:v>
                </c:pt>
                <c:pt idx="2170">
                  <c:v>2.707820195582628E-8</c:v>
                </c:pt>
                <c:pt idx="2171">
                  <c:v>2.7059566640942647E-8</c:v>
                </c:pt>
                <c:pt idx="2172">
                  <c:v>2.7040952659284043E-8</c:v>
                </c:pt>
                <c:pt idx="2173">
                  <c:v>2.7022359976726765E-8</c:v>
                </c:pt>
                <c:pt idx="2174">
                  <c:v>2.7003788559217094E-8</c:v>
                </c:pt>
                <c:pt idx="2175">
                  <c:v>2.6985238372771222E-8</c:v>
                </c:pt>
                <c:pt idx="2176">
                  <c:v>2.6966709383474982E-8</c:v>
                </c:pt>
                <c:pt idx="2177">
                  <c:v>2.6948201557483799E-8</c:v>
                </c:pt>
                <c:pt idx="2178">
                  <c:v>2.6929714861022383E-8</c:v>
                </c:pt>
                <c:pt idx="2179">
                  <c:v>2.6911249260384597E-8</c:v>
                </c:pt>
                <c:pt idx="2180">
                  <c:v>2.6892804721933346E-8</c:v>
                </c:pt>
                <c:pt idx="2181">
                  <c:v>2.6874381212100357E-8</c:v>
                </c:pt>
                <c:pt idx="2182">
                  <c:v>2.6855978697385977E-8</c:v>
                </c:pt>
                <c:pt idx="2183">
                  <c:v>2.6837597144359027E-8</c:v>
                </c:pt>
                <c:pt idx="2184">
                  <c:v>2.6819236519656708E-8</c:v>
                </c:pt>
                <c:pt idx="2185">
                  <c:v>2.6800896789984275E-8</c:v>
                </c:pt>
                <c:pt idx="2186">
                  <c:v>2.6782577922114993E-8</c:v>
                </c:pt>
                <c:pt idx="2187">
                  <c:v>2.6764279882889963E-8</c:v>
                </c:pt>
                <c:pt idx="2188">
                  <c:v>2.6746002639217838E-8</c:v>
                </c:pt>
                <c:pt idx="2189">
                  <c:v>2.6727746158074832E-8</c:v>
                </c:pt>
                <c:pt idx="2190">
                  <c:v>2.6709510406504348E-8</c:v>
                </c:pt>
                <c:pt idx="2191">
                  <c:v>2.6691295351616997E-8</c:v>
                </c:pt>
                <c:pt idx="2192">
                  <c:v>2.6673100960590302E-8</c:v>
                </c:pt>
                <c:pt idx="2193">
                  <c:v>2.6654927200668662E-8</c:v>
                </c:pt>
                <c:pt idx="2194">
                  <c:v>2.6636774039162988E-8</c:v>
                </c:pt>
                <c:pt idx="2195">
                  <c:v>2.6618641443450758E-8</c:v>
                </c:pt>
                <c:pt idx="2196">
                  <c:v>2.6600529380975693E-8</c:v>
                </c:pt>
                <c:pt idx="2197">
                  <c:v>2.6582437819247636E-8</c:v>
                </c:pt>
                <c:pt idx="2198">
                  <c:v>2.6564366725842471E-8</c:v>
                </c:pt>
                <c:pt idx="2199">
                  <c:v>2.6546316068401848E-8</c:v>
                </c:pt>
                <c:pt idx="2200">
                  <c:v>2.652828581463304E-8</c:v>
                </c:pt>
                <c:pt idx="2201">
                  <c:v>2.6510275932308828E-8</c:v>
                </c:pt>
                <c:pt idx="2202">
                  <c:v>2.6492286389267347E-8</c:v>
                </c:pt>
                <c:pt idx="2203">
                  <c:v>2.6474317153411776E-8</c:v>
                </c:pt>
                <c:pt idx="2204">
                  <c:v>2.6456368192710475E-8</c:v>
                </c:pt>
                <c:pt idx="2205">
                  <c:v>2.6438439475196461E-8</c:v>
                </c:pt>
                <c:pt idx="2206">
                  <c:v>2.6420530968967533E-8</c:v>
                </c:pt>
                <c:pt idx="2207">
                  <c:v>2.6402642642185983E-8</c:v>
                </c:pt>
                <c:pt idx="2208">
                  <c:v>2.6384774463078453E-8</c:v>
                </c:pt>
                <c:pt idx="2209">
                  <c:v>2.6366926399935798E-8</c:v>
                </c:pt>
                <c:pt idx="2210">
                  <c:v>2.6349098421112883E-8</c:v>
                </c:pt>
                <c:pt idx="2211">
                  <c:v>2.6331290495028503E-8</c:v>
                </c:pt>
                <c:pt idx="2212">
                  <c:v>2.631350259016515E-8</c:v>
                </c:pt>
                <c:pt idx="2213">
                  <c:v>2.6295734675068901E-8</c:v>
                </c:pt>
                <c:pt idx="2214">
                  <c:v>2.6277986718349221E-8</c:v>
                </c:pt>
                <c:pt idx="2215">
                  <c:v>2.6260258688678839E-8</c:v>
                </c:pt>
                <c:pt idx="2216">
                  <c:v>2.6242550554793634E-8</c:v>
                </c:pt>
                <c:pt idx="2217">
                  <c:v>2.6224862285492393E-8</c:v>
                </c:pt>
                <c:pt idx="2218">
                  <c:v>2.6207193849636627E-8</c:v>
                </c:pt>
                <c:pt idx="2219">
                  <c:v>2.6189545216150674E-8</c:v>
                </c:pt>
                <c:pt idx="2220">
                  <c:v>2.6171916354021123E-8</c:v>
                </c:pt>
                <c:pt idx="2221">
                  <c:v>2.6154307232297061E-8</c:v>
                </c:pt>
                <c:pt idx="2222">
                  <c:v>2.6136717820089686E-8</c:v>
                </c:pt>
                <c:pt idx="2223">
                  <c:v>2.6119148086572254E-8</c:v>
                </c:pt>
                <c:pt idx="2224">
                  <c:v>2.610159800097985E-8</c:v>
                </c:pt>
                <c:pt idx="2225">
                  <c:v>2.6084067532609326E-8</c:v>
                </c:pt>
                <c:pt idx="2226">
                  <c:v>2.6066556650819094E-8</c:v>
                </c:pt>
                <c:pt idx="2227">
                  <c:v>2.6049065325028917E-8</c:v>
                </c:pt>
                <c:pt idx="2228">
                  <c:v>2.6031593524719974E-8</c:v>
                </c:pt>
                <c:pt idx="2229">
                  <c:v>2.6014141219434426E-8</c:v>
                </c:pt>
                <c:pt idx="2230">
                  <c:v>2.5996708378775526E-8</c:v>
                </c:pt>
                <c:pt idx="2231">
                  <c:v>2.5979294972407212E-8</c:v>
                </c:pt>
                <c:pt idx="2232">
                  <c:v>2.5961900970054172E-8</c:v>
                </c:pt>
                <c:pt idx="2233">
                  <c:v>2.5944526341501658E-8</c:v>
                </c:pt>
                <c:pt idx="2234">
                  <c:v>2.5927171056595234E-8</c:v>
                </c:pt>
                <c:pt idx="2235">
                  <c:v>2.5909835085240733E-8</c:v>
                </c:pt>
                <c:pt idx="2236">
                  <c:v>2.589251839740403E-8</c:v>
                </c:pt>
                <c:pt idx="2237">
                  <c:v>2.5875220963111016E-8</c:v>
                </c:pt>
                <c:pt idx="2238">
                  <c:v>2.5857942752447293E-8</c:v>
                </c:pt>
                <c:pt idx="2239">
                  <c:v>2.5840683735558132E-8</c:v>
                </c:pt>
                <c:pt idx="2240">
                  <c:v>2.5823443882648328E-8</c:v>
                </c:pt>
                <c:pt idx="2241">
                  <c:v>2.5806223163982033E-8</c:v>
                </c:pt>
                <c:pt idx="2242">
                  <c:v>2.5789021549882573E-8</c:v>
                </c:pt>
                <c:pt idx="2243">
                  <c:v>2.5771839010732409E-8</c:v>
                </c:pt>
                <c:pt idx="2244">
                  <c:v>2.5754675516972838E-8</c:v>
                </c:pt>
                <c:pt idx="2245">
                  <c:v>2.5737531039104005E-8</c:v>
                </c:pt>
                <c:pt idx="2246">
                  <c:v>2.5720405547684716E-8</c:v>
                </c:pt>
                <c:pt idx="2247">
                  <c:v>2.5703299013332201E-8</c:v>
                </c:pt>
                <c:pt idx="2248">
                  <c:v>2.5686211406722054E-8</c:v>
                </c:pt>
                <c:pt idx="2249">
                  <c:v>2.5669142698588172E-8</c:v>
                </c:pt>
                <c:pt idx="2250">
                  <c:v>2.5652092859722407E-8</c:v>
                </c:pt>
                <c:pt idx="2251">
                  <c:v>2.5635061860974617E-8</c:v>
                </c:pt>
                <c:pt idx="2252">
                  <c:v>2.5618049673252479E-8</c:v>
                </c:pt>
                <c:pt idx="2253">
                  <c:v>2.5601056267521238E-8</c:v>
                </c:pt>
                <c:pt idx="2254">
                  <c:v>2.5584081614803673E-8</c:v>
                </c:pt>
                <c:pt idx="2255">
                  <c:v>2.5567125686180034E-8</c:v>
                </c:pt>
                <c:pt idx="2256">
                  <c:v>2.5550188452787644E-8</c:v>
                </c:pt>
                <c:pt idx="2257">
                  <c:v>2.5533269885821081E-8</c:v>
                </c:pt>
                <c:pt idx="2258">
                  <c:v>2.5516369956531765E-8</c:v>
                </c:pt>
                <c:pt idx="2259">
                  <c:v>2.5499488636228015E-8</c:v>
                </c:pt>
                <c:pt idx="2260">
                  <c:v>2.5482625896274784E-8</c:v>
                </c:pt>
                <c:pt idx="2261">
                  <c:v>2.5465781708093637E-8</c:v>
                </c:pt>
                <c:pt idx="2262">
                  <c:v>2.5448956043162447E-8</c:v>
                </c:pt>
                <c:pt idx="2263">
                  <c:v>2.5432148873015488E-8</c:v>
                </c:pt>
                <c:pt idx="2264">
                  <c:v>2.5415360169243084E-8</c:v>
                </c:pt>
                <c:pt idx="2265">
                  <c:v>2.5398589903491607E-8</c:v>
                </c:pt>
                <c:pt idx="2266">
                  <c:v>2.5381838047463263E-8</c:v>
                </c:pt>
                <c:pt idx="2267">
                  <c:v>2.5365104572916061E-8</c:v>
                </c:pt>
                <c:pt idx="2268">
                  <c:v>2.5348389451663542E-8</c:v>
                </c:pt>
                <c:pt idx="2269">
                  <c:v>2.5331692655574807E-8</c:v>
                </c:pt>
                <c:pt idx="2270">
                  <c:v>2.5315014156574159E-8</c:v>
                </c:pt>
                <c:pt idx="2271">
                  <c:v>2.5298353926641216E-8</c:v>
                </c:pt>
                <c:pt idx="2272">
                  <c:v>2.5281711937810608E-8</c:v>
                </c:pt>
                <c:pt idx="2273">
                  <c:v>2.5265088162171992E-8</c:v>
                </c:pt>
                <c:pt idx="2274">
                  <c:v>2.5248482571869669E-8</c:v>
                </c:pt>
                <c:pt idx="2275">
                  <c:v>2.5231895139102798E-8</c:v>
                </c:pt>
                <c:pt idx="2276">
                  <c:v>2.5215325836124982E-8</c:v>
                </c:pt>
                <c:pt idx="2277">
                  <c:v>2.5198774635244234E-8</c:v>
                </c:pt>
                <c:pt idx="2278">
                  <c:v>2.5182241508822913E-8</c:v>
                </c:pt>
                <c:pt idx="2279">
                  <c:v>2.516572642927746E-8</c:v>
                </c:pt>
                <c:pt idx="2280">
                  <c:v>2.5149229369078364E-8</c:v>
                </c:pt>
                <c:pt idx="2281">
                  <c:v>2.5132750300750073E-8</c:v>
                </c:pt>
                <c:pt idx="2282">
                  <c:v>2.5116289196870734E-8</c:v>
                </c:pt>
                <c:pt idx="2283">
                  <c:v>2.5099846030072105E-8</c:v>
                </c:pt>
                <c:pt idx="2284">
                  <c:v>2.5083420773039562E-8</c:v>
                </c:pt>
                <c:pt idx="2285">
                  <c:v>2.5067013398511786E-8</c:v>
                </c:pt>
                <c:pt idx="2286">
                  <c:v>2.5050623879280709E-8</c:v>
                </c:pt>
                <c:pt idx="2287">
                  <c:v>2.5034252188191436E-8</c:v>
                </c:pt>
                <c:pt idx="2288">
                  <c:v>2.5017898298142032E-8</c:v>
                </c:pt>
                <c:pt idx="2289">
                  <c:v>2.500156218208349E-8</c:v>
                </c:pt>
                <c:pt idx="2290">
                  <c:v>2.4985243813019499E-8</c:v>
                </c:pt>
                <c:pt idx="2291">
                  <c:v>2.4968943164006382E-8</c:v>
                </c:pt>
                <c:pt idx="2292">
                  <c:v>2.4952660208153012E-8</c:v>
                </c:pt>
                <c:pt idx="2293">
                  <c:v>2.4936394918620594E-8</c:v>
                </c:pt>
                <c:pt idx="2294">
                  <c:v>2.4920147268622581E-8</c:v>
                </c:pt>
                <c:pt idx="2295">
                  <c:v>2.4903917231424571E-8</c:v>
                </c:pt>
                <c:pt idx="2296">
                  <c:v>2.4887704780344153E-8</c:v>
                </c:pt>
                <c:pt idx="2297">
                  <c:v>2.4871509888750784E-8</c:v>
                </c:pt>
                <c:pt idx="2298">
                  <c:v>2.4855332530065701E-8</c:v>
                </c:pt>
                <c:pt idx="2299">
                  <c:v>2.4839172677761791E-8</c:v>
                </c:pt>
                <c:pt idx="2300">
                  <c:v>2.4823030305363414E-8</c:v>
                </c:pt>
                <c:pt idx="2301">
                  <c:v>2.4806905386446319E-8</c:v>
                </c:pt>
                <c:pt idx="2302">
                  <c:v>2.4790797894637521E-8</c:v>
                </c:pt>
                <c:pt idx="2303">
                  <c:v>2.4774707803615234E-8</c:v>
                </c:pt>
                <c:pt idx="2304">
                  <c:v>2.4758635087108646E-8</c:v>
                </c:pt>
                <c:pt idx="2305">
                  <c:v>2.474257971889783E-8</c:v>
                </c:pt>
                <c:pt idx="2306">
                  <c:v>2.4726541672813695E-8</c:v>
                </c:pt>
                <c:pt idx="2307">
                  <c:v>2.4710520922737832E-8</c:v>
                </c:pt>
                <c:pt idx="2308">
                  <c:v>2.4694517442602259E-8</c:v>
                </c:pt>
                <c:pt idx="2309">
                  <c:v>2.4678531206389591E-8</c:v>
                </c:pt>
                <c:pt idx="2310">
                  <c:v>2.4662562188132582E-8</c:v>
                </c:pt>
                <c:pt idx="2311">
                  <c:v>2.4646610361914306E-8</c:v>
                </c:pt>
                <c:pt idx="2312">
                  <c:v>2.4630675701867795E-8</c:v>
                </c:pt>
                <c:pt idx="2313">
                  <c:v>2.4614758182176089E-8</c:v>
                </c:pt>
                <c:pt idx="2314">
                  <c:v>2.4598857777072107E-8</c:v>
                </c:pt>
                <c:pt idx="2315">
                  <c:v>2.4582974460838381E-8</c:v>
                </c:pt>
                <c:pt idx="2316">
                  <c:v>2.4567108207807118E-8</c:v>
                </c:pt>
                <c:pt idx="2317">
                  <c:v>2.4551258992359997E-8</c:v>
                </c:pt>
                <c:pt idx="2318">
                  <c:v>2.4535426788928027E-8</c:v>
                </c:pt>
                <c:pt idx="2319">
                  <c:v>2.4519611571991488E-8</c:v>
                </c:pt>
                <c:pt idx="2320">
                  <c:v>2.4503813316079803E-8</c:v>
                </c:pt>
                <c:pt idx="2321">
                  <c:v>2.4488031995771404E-8</c:v>
                </c:pt>
                <c:pt idx="2322">
                  <c:v>2.4472267585693648E-8</c:v>
                </c:pt>
                <c:pt idx="2323">
                  <c:v>2.4456520060522603E-8</c:v>
                </c:pt>
                <c:pt idx="2324">
                  <c:v>2.4440789394983139E-8</c:v>
                </c:pt>
                <c:pt idx="2325">
                  <c:v>2.4425075563848594E-8</c:v>
                </c:pt>
                <c:pt idx="2326">
                  <c:v>2.4409378541940747E-8</c:v>
                </c:pt>
                <c:pt idx="2327">
                  <c:v>2.4393698304129767E-8</c:v>
                </c:pt>
                <c:pt idx="2328">
                  <c:v>2.4378034825333997E-8</c:v>
                </c:pt>
                <c:pt idx="2329">
                  <c:v>2.4362388080519952E-8</c:v>
                </c:pt>
                <c:pt idx="2330">
                  <c:v>2.4346758044702013E-8</c:v>
                </c:pt>
                <c:pt idx="2331">
                  <c:v>2.4331144692942561E-8</c:v>
                </c:pt>
                <c:pt idx="2332">
                  <c:v>2.43155480003517E-8</c:v>
                </c:pt>
                <c:pt idx="2333">
                  <c:v>2.4299967942087218E-8</c:v>
                </c:pt>
                <c:pt idx="2334">
                  <c:v>2.4284404493354427E-8</c:v>
                </c:pt>
                <c:pt idx="2335">
                  <c:v>2.426885762940605E-8</c:v>
                </c:pt>
                <c:pt idx="2336">
                  <c:v>2.4253327325542205E-8</c:v>
                </c:pt>
                <c:pt idx="2337">
                  <c:v>2.4237813557110158E-8</c:v>
                </c:pt>
                <c:pt idx="2338">
                  <c:v>2.4222316299504297E-8</c:v>
                </c:pt>
                <c:pt idx="2339">
                  <c:v>2.4206835528166058E-8</c:v>
                </c:pt>
                <c:pt idx="2340">
                  <c:v>2.4191371218583692E-8</c:v>
                </c:pt>
                <c:pt idx="2341">
                  <c:v>2.4175923346292198E-8</c:v>
                </c:pt>
                <c:pt idx="2342">
                  <c:v>2.4160491886873407E-8</c:v>
                </c:pt>
                <c:pt idx="2343">
                  <c:v>2.4145076815955497E-8</c:v>
                </c:pt>
                <c:pt idx="2344">
                  <c:v>2.412967810921326E-8</c:v>
                </c:pt>
                <c:pt idx="2345">
                  <c:v>2.4114295742367751E-8</c:v>
                </c:pt>
                <c:pt idx="2346">
                  <c:v>2.409892969118625E-8</c:v>
                </c:pt>
                <c:pt idx="2347">
                  <c:v>2.4083579931482192E-8</c:v>
                </c:pt>
                <c:pt idx="2348">
                  <c:v>2.4068246439115088E-8</c:v>
                </c:pt>
                <c:pt idx="2349">
                  <c:v>2.4052929189990232E-8</c:v>
                </c:pt>
                <c:pt idx="2350">
                  <c:v>2.4037628160058843E-8</c:v>
                </c:pt>
                <c:pt idx="2351">
                  <c:v>2.4022343325317769E-8</c:v>
                </c:pt>
                <c:pt idx="2352">
                  <c:v>2.4007074661809465E-8</c:v>
                </c:pt>
                <c:pt idx="2353">
                  <c:v>2.3991822145621914E-8</c:v>
                </c:pt>
                <c:pt idx="2354">
                  <c:v>2.3976585752888465E-8</c:v>
                </c:pt>
                <c:pt idx="2355">
                  <c:v>2.3961365459787681E-8</c:v>
                </c:pt>
                <c:pt idx="2356">
                  <c:v>2.3946161242543408E-8</c:v>
                </c:pt>
                <c:pt idx="2357">
                  <c:v>2.3930973077424468E-8</c:v>
                </c:pt>
                <c:pt idx="2358">
                  <c:v>2.3915800940744705E-8</c:v>
                </c:pt>
                <c:pt idx="2359">
                  <c:v>2.3900644808862786E-8</c:v>
                </c:pt>
                <c:pt idx="2360">
                  <c:v>2.3885504658182181E-8</c:v>
                </c:pt>
                <c:pt idx="2361">
                  <c:v>2.3870380465150959E-8</c:v>
                </c:pt>
                <c:pt idx="2362">
                  <c:v>2.3855272206261752E-8</c:v>
                </c:pt>
                <c:pt idx="2363">
                  <c:v>2.3840179858051686E-8</c:v>
                </c:pt>
                <c:pt idx="2364">
                  <c:v>2.3825103397102178E-8</c:v>
                </c:pt>
                <c:pt idx="2365">
                  <c:v>2.3810042800038934E-8</c:v>
                </c:pt>
                <c:pt idx="2366">
                  <c:v>2.3794998043531745E-8</c:v>
                </c:pt>
                <c:pt idx="2367">
                  <c:v>2.3779969104294471E-8</c:v>
                </c:pt>
                <c:pt idx="2368">
                  <c:v>2.3764955959084957E-8</c:v>
                </c:pt>
                <c:pt idx="2369">
                  <c:v>2.374995858470479E-8</c:v>
                </c:pt>
                <c:pt idx="2370">
                  <c:v>2.3734976957999328E-8</c:v>
                </c:pt>
                <c:pt idx="2371">
                  <c:v>2.3720011055857628E-8</c:v>
                </c:pt>
                <c:pt idx="2372">
                  <c:v>2.3705060855212191E-8</c:v>
                </c:pt>
                <c:pt idx="2373">
                  <c:v>2.3690126333039021E-8</c:v>
                </c:pt>
                <c:pt idx="2374">
                  <c:v>2.367520746635741E-8</c:v>
                </c:pt>
                <c:pt idx="2375">
                  <c:v>2.3660304232229934E-8</c:v>
                </c:pt>
                <c:pt idx="2376">
                  <c:v>2.3645416607762221E-8</c:v>
                </c:pt>
                <c:pt idx="2377">
                  <c:v>2.3630544570103031E-8</c:v>
                </c:pt>
                <c:pt idx="2378">
                  <c:v>2.361568809644399E-8</c:v>
                </c:pt>
                <c:pt idx="2379">
                  <c:v>2.3600847164019634E-8</c:v>
                </c:pt>
                <c:pt idx="2380">
                  <c:v>2.3586021750107156E-8</c:v>
                </c:pt>
                <c:pt idx="2381">
                  <c:v>2.3571211832026479E-8</c:v>
                </c:pt>
                <c:pt idx="2382">
                  <c:v>2.3556417387140012E-8</c:v>
                </c:pt>
                <c:pt idx="2383">
                  <c:v>2.3541638392852647E-8</c:v>
                </c:pt>
                <c:pt idx="2384">
                  <c:v>2.3526874826611591E-8</c:v>
                </c:pt>
                <c:pt idx="2385">
                  <c:v>2.3512126665906359E-8</c:v>
                </c:pt>
                <c:pt idx="2386">
                  <c:v>2.3497393888268547E-8</c:v>
                </c:pt>
                <c:pt idx="2387">
                  <c:v>2.3482676471271908E-8</c:v>
                </c:pt>
                <c:pt idx="2388">
                  <c:v>2.3467974392532098E-8</c:v>
                </c:pt>
                <c:pt idx="2389">
                  <c:v>2.3453287629706641E-8</c:v>
                </c:pt>
                <c:pt idx="2390">
                  <c:v>2.3438616160494882E-8</c:v>
                </c:pt>
                <c:pt idx="2391">
                  <c:v>2.3423959962637816E-8</c:v>
                </c:pt>
                <c:pt idx="2392">
                  <c:v>2.3409319013917959E-8</c:v>
                </c:pt>
                <c:pt idx="2393">
                  <c:v>2.3394693292159455E-8</c:v>
                </c:pt>
                <c:pt idx="2394">
                  <c:v>2.3380082775227712E-8</c:v>
                </c:pt>
                <c:pt idx="2395">
                  <c:v>2.3365487441029509E-8</c:v>
                </c:pt>
                <c:pt idx="2396">
                  <c:v>2.3350907267512839E-8</c:v>
                </c:pt>
                <c:pt idx="2397">
                  <c:v>2.333634223266676E-8</c:v>
                </c:pt>
                <c:pt idx="2398">
                  <c:v>2.3321792314521391E-8</c:v>
                </c:pt>
                <c:pt idx="2399">
                  <c:v>2.3307257491147731E-8</c:v>
                </c:pt>
                <c:pt idx="2400">
                  <c:v>2.3292737740657651E-8</c:v>
                </c:pt>
                <c:pt idx="2401">
                  <c:v>2.3278233041203785E-8</c:v>
                </c:pt>
                <c:pt idx="2402">
                  <c:v>2.3263743370979324E-8</c:v>
                </c:pt>
                <c:pt idx="2403">
                  <c:v>2.3249268708218105E-8</c:v>
                </c:pt>
                <c:pt idx="2404">
                  <c:v>2.3234809031194398E-8</c:v>
                </c:pt>
                <c:pt idx="2405">
                  <c:v>2.3220364318222813E-8</c:v>
                </c:pt>
                <c:pt idx="2406">
                  <c:v>2.3205934547658292E-8</c:v>
                </c:pt>
                <c:pt idx="2407">
                  <c:v>2.3191519697895948E-8</c:v>
                </c:pt>
                <c:pt idx="2408">
                  <c:v>2.3177119747370959E-8</c:v>
                </c:pt>
                <c:pt idx="2409">
                  <c:v>2.3162734674558528E-8</c:v>
                </c:pt>
                <c:pt idx="2410">
                  <c:v>2.3148364457973824E-8</c:v>
                </c:pt>
                <c:pt idx="2411">
                  <c:v>2.3134009076171744E-8</c:v>
                </c:pt>
                <c:pt idx="2412">
                  <c:v>2.3119668507747046E-8</c:v>
                </c:pt>
                <c:pt idx="2413">
                  <c:v>2.3105342731334004E-8</c:v>
                </c:pt>
                <c:pt idx="2414">
                  <c:v>2.3091031725606524E-8</c:v>
                </c:pt>
                <c:pt idx="2415">
                  <c:v>2.3076735469277995E-8</c:v>
                </c:pt>
                <c:pt idx="2416">
                  <c:v>2.3062453941101102E-8</c:v>
                </c:pt>
                <c:pt idx="2417">
                  <c:v>2.3048187119867883E-8</c:v>
                </c:pt>
                <c:pt idx="2418">
                  <c:v>2.3033934984409596E-8</c:v>
                </c:pt>
                <c:pt idx="2419">
                  <c:v>2.3019697513596545E-8</c:v>
                </c:pt>
                <c:pt idx="2420">
                  <c:v>2.3005474686338104E-8</c:v>
                </c:pt>
                <c:pt idx="2421">
                  <c:v>2.2991266481582573E-8</c:v>
                </c:pt>
                <c:pt idx="2422">
                  <c:v>2.2977072878317058E-8</c:v>
                </c:pt>
                <c:pt idx="2423">
                  <c:v>2.2962893855567526E-8</c:v>
                </c:pt>
                <c:pt idx="2424">
                  <c:v>2.2948729392398514E-8</c:v>
                </c:pt>
                <c:pt idx="2425">
                  <c:v>2.2934579467913187E-8</c:v>
                </c:pt>
                <c:pt idx="2426">
                  <c:v>2.2920444061253209E-8</c:v>
                </c:pt>
                <c:pt idx="2427">
                  <c:v>2.2906323151598685E-8</c:v>
                </c:pt>
                <c:pt idx="2428">
                  <c:v>2.2892216718167985E-8</c:v>
                </c:pt>
                <c:pt idx="2429">
                  <c:v>2.2878124740217766E-8</c:v>
                </c:pt>
                <c:pt idx="2430">
                  <c:v>2.2864047197042833E-8</c:v>
                </c:pt>
                <c:pt idx="2431">
                  <c:v>2.2849984067976043E-8</c:v>
                </c:pt>
                <c:pt idx="2432">
                  <c:v>2.2835935332388261E-8</c:v>
                </c:pt>
                <c:pt idx="2433">
                  <c:v>2.2821900969688237E-8</c:v>
                </c:pt>
                <c:pt idx="2434">
                  <c:v>2.28078809593225E-8</c:v>
                </c:pt>
                <c:pt idx="2435">
                  <c:v>2.279387528077539E-8</c:v>
                </c:pt>
                <c:pt idx="2436">
                  <c:v>2.2779883913568813E-8</c:v>
                </c:pt>
                <c:pt idx="2437">
                  <c:v>2.2765906837262296E-8</c:v>
                </c:pt>
                <c:pt idx="2438">
                  <c:v>2.2751944031452768E-8</c:v>
                </c:pt>
                <c:pt idx="2439">
                  <c:v>2.2737995475774641E-8</c:v>
                </c:pt>
                <c:pt idx="2440">
                  <c:v>2.2724061149899545E-8</c:v>
                </c:pt>
                <c:pt idx="2441">
                  <c:v>2.2710141033536402E-8</c:v>
                </c:pt>
                <c:pt idx="2442">
                  <c:v>2.2696235106431274E-8</c:v>
                </c:pt>
                <c:pt idx="2443">
                  <c:v>2.2682343348367202E-8</c:v>
                </c:pt>
                <c:pt idx="2444">
                  <c:v>2.2668465739164302E-8</c:v>
                </c:pt>
                <c:pt idx="2445">
                  <c:v>2.2654602258679536E-8</c:v>
                </c:pt>
                <c:pt idx="2446">
                  <c:v>2.2640752886806681E-8</c:v>
                </c:pt>
                <c:pt idx="2447">
                  <c:v>2.2626917603476264E-8</c:v>
                </c:pt>
                <c:pt idx="2448">
                  <c:v>2.2613096388655413E-8</c:v>
                </c:pt>
                <c:pt idx="2449">
                  <c:v>2.2599289222347875E-8</c:v>
                </c:pt>
                <c:pt idx="2450">
                  <c:v>2.2585496084593832E-8</c:v>
                </c:pt>
                <c:pt idx="2451">
                  <c:v>2.2571716955469921E-8</c:v>
                </c:pt>
                <c:pt idx="2452">
                  <c:v>2.2557951815089045E-8</c:v>
                </c:pt>
                <c:pt idx="2453">
                  <c:v>2.2544200643600426E-8</c:v>
                </c:pt>
                <c:pt idx="2454">
                  <c:v>2.2530463421189336E-8</c:v>
                </c:pt>
                <c:pt idx="2455">
                  <c:v>2.2516740128077224E-8</c:v>
                </c:pt>
                <c:pt idx="2456">
                  <c:v>2.2503030744521529E-8</c:v>
                </c:pt>
                <c:pt idx="2457">
                  <c:v>2.248933525081553E-8</c:v>
                </c:pt>
                <c:pt idx="2458">
                  <c:v>2.2475653627288428E-8</c:v>
                </c:pt>
                <c:pt idx="2459">
                  <c:v>2.2461985854305157E-8</c:v>
                </c:pt>
                <c:pt idx="2460">
                  <c:v>2.2448331912266343E-8</c:v>
                </c:pt>
                <c:pt idx="2461">
                  <c:v>2.2434691781608168E-8</c:v>
                </c:pt>
                <c:pt idx="2462">
                  <c:v>2.2421065442802448E-8</c:v>
                </c:pt>
                <c:pt idx="2463">
                  <c:v>2.24074528763563E-8</c:v>
                </c:pt>
                <c:pt idx="2464">
                  <c:v>2.2393854062812322E-8</c:v>
                </c:pt>
                <c:pt idx="2465">
                  <c:v>2.2380268982748323E-8</c:v>
                </c:pt>
                <c:pt idx="2466">
                  <c:v>2.2366697616777374E-8</c:v>
                </c:pt>
                <c:pt idx="2467">
                  <c:v>2.2353139945547657E-8</c:v>
                </c:pt>
                <c:pt idx="2468">
                  <c:v>2.2339595949742429E-8</c:v>
                </c:pt>
                <c:pt idx="2469">
                  <c:v>2.2326065610079853E-8</c:v>
                </c:pt>
                <c:pt idx="2470">
                  <c:v>2.2312548907313093E-8</c:v>
                </c:pt>
                <c:pt idx="2471">
                  <c:v>2.2299045822230047E-8</c:v>
                </c:pt>
                <c:pt idx="2472">
                  <c:v>2.2285556335653438E-8</c:v>
                </c:pt>
                <c:pt idx="2473">
                  <c:v>2.2272080428440582E-8</c:v>
                </c:pt>
                <c:pt idx="2474">
                  <c:v>2.2258618081483426E-8</c:v>
                </c:pt>
                <c:pt idx="2475">
                  <c:v>2.2245169275708459E-8</c:v>
                </c:pt>
                <c:pt idx="2476">
                  <c:v>2.2231733992076561E-8</c:v>
                </c:pt>
                <c:pt idx="2477">
                  <c:v>2.2218312211582975E-8</c:v>
                </c:pt>
                <c:pt idx="2478">
                  <c:v>2.2204903915257284E-8</c:v>
                </c:pt>
                <c:pt idx="2479">
                  <c:v>2.2191509084163222E-8</c:v>
                </c:pt>
                <c:pt idx="2480">
                  <c:v>2.2178127699398724E-8</c:v>
                </c:pt>
                <c:pt idx="2481">
                  <c:v>2.2164759742095746E-8</c:v>
                </c:pt>
                <c:pt idx="2482">
                  <c:v>2.2151405193420226E-8</c:v>
                </c:pt>
                <c:pt idx="2483">
                  <c:v>2.2138064034572043E-8</c:v>
                </c:pt>
                <c:pt idx="2484">
                  <c:v>2.2124736246784899E-8</c:v>
                </c:pt>
                <c:pt idx="2485">
                  <c:v>2.2111421811326237E-8</c:v>
                </c:pt>
                <c:pt idx="2486">
                  <c:v>2.2098120709497239E-8</c:v>
                </c:pt>
                <c:pt idx="2487">
                  <c:v>2.2084832922632694E-8</c:v>
                </c:pt>
                <c:pt idx="2488">
                  <c:v>2.2071558432100903E-8</c:v>
                </c:pt>
                <c:pt idx="2489">
                  <c:v>2.2058297219303646E-8</c:v>
                </c:pt>
                <c:pt idx="2490">
                  <c:v>2.2045049265676082E-8</c:v>
                </c:pt>
                <c:pt idx="2491">
                  <c:v>2.203181455268674E-8</c:v>
                </c:pt>
                <c:pt idx="2492">
                  <c:v>2.2018593061837378E-8</c:v>
                </c:pt>
                <c:pt idx="2493">
                  <c:v>2.2005384774662923E-8</c:v>
                </c:pt>
                <c:pt idx="2494">
                  <c:v>2.1992189672731358E-8</c:v>
                </c:pt>
                <c:pt idx="2495">
                  <c:v>2.1979007737643807E-8</c:v>
                </c:pt>
                <c:pt idx="2496">
                  <c:v>2.1965838951034277E-8</c:v>
                </c:pt>
                <c:pt idx="2497">
                  <c:v>2.195268329456965E-8</c:v>
                </c:pt>
                <c:pt idx="2498">
                  <c:v>2.1939540749949673E-8</c:v>
                </c:pt>
                <c:pt idx="2499">
                  <c:v>2.1926411298906806E-8</c:v>
                </c:pt>
                <c:pt idx="2500">
                  <c:v>2.1913294923206197E-8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76D-4454-86F2-5B05E42F81FC}"/>
            </c:ext>
          </c:extLst>
        </c:ser>
        <c:ser>
          <c:idx val="1"/>
          <c:order val="1"/>
          <c:tx>
            <c:strRef>
              <c:f>'MFFT spectra theroique'!$C$1</c:f>
              <c:strCache>
                <c:ptCount val="1"/>
                <c:pt idx="0">
                  <c:v>T2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xVal>
            <c:numRef>
              <c:f>'MFFT spectra theroique'!$A$2:$A$2502</c:f>
              <c:numCache>
                <c:formatCode>General</c:formatCode>
                <c:ptCount val="2501"/>
                <c:pt idx="0">
                  <c:v>1</c:v>
                </c:pt>
                <c:pt idx="1">
                  <c:v>5</c:v>
                </c:pt>
                <c:pt idx="2">
                  <c:v>9</c:v>
                </c:pt>
                <c:pt idx="3">
                  <c:v>13</c:v>
                </c:pt>
                <c:pt idx="4">
                  <c:v>17</c:v>
                </c:pt>
                <c:pt idx="5">
                  <c:v>21</c:v>
                </c:pt>
                <c:pt idx="6">
                  <c:v>25</c:v>
                </c:pt>
                <c:pt idx="7">
                  <c:v>29</c:v>
                </c:pt>
                <c:pt idx="8">
                  <c:v>33</c:v>
                </c:pt>
                <c:pt idx="9">
                  <c:v>37</c:v>
                </c:pt>
                <c:pt idx="10">
                  <c:v>41</c:v>
                </c:pt>
                <c:pt idx="11">
                  <c:v>45</c:v>
                </c:pt>
                <c:pt idx="12">
                  <c:v>49</c:v>
                </c:pt>
                <c:pt idx="13">
                  <c:v>53</c:v>
                </c:pt>
                <c:pt idx="14">
                  <c:v>57</c:v>
                </c:pt>
                <c:pt idx="15">
                  <c:v>61</c:v>
                </c:pt>
                <c:pt idx="16">
                  <c:v>65</c:v>
                </c:pt>
                <c:pt idx="17">
                  <c:v>69</c:v>
                </c:pt>
                <c:pt idx="18">
                  <c:v>73</c:v>
                </c:pt>
                <c:pt idx="19">
                  <c:v>77</c:v>
                </c:pt>
                <c:pt idx="20">
                  <c:v>81</c:v>
                </c:pt>
                <c:pt idx="21">
                  <c:v>85</c:v>
                </c:pt>
                <c:pt idx="22">
                  <c:v>89</c:v>
                </c:pt>
                <c:pt idx="23">
                  <c:v>93</c:v>
                </c:pt>
                <c:pt idx="24">
                  <c:v>97</c:v>
                </c:pt>
                <c:pt idx="25">
                  <c:v>101</c:v>
                </c:pt>
                <c:pt idx="26">
                  <c:v>105</c:v>
                </c:pt>
                <c:pt idx="27">
                  <c:v>109</c:v>
                </c:pt>
                <c:pt idx="28">
                  <c:v>113</c:v>
                </c:pt>
                <c:pt idx="29">
                  <c:v>117</c:v>
                </c:pt>
                <c:pt idx="30">
                  <c:v>121</c:v>
                </c:pt>
                <c:pt idx="31">
                  <c:v>125</c:v>
                </c:pt>
                <c:pt idx="32">
                  <c:v>129</c:v>
                </c:pt>
                <c:pt idx="33">
                  <c:v>133</c:v>
                </c:pt>
                <c:pt idx="34">
                  <c:v>137</c:v>
                </c:pt>
                <c:pt idx="35">
                  <c:v>141</c:v>
                </c:pt>
                <c:pt idx="36">
                  <c:v>145</c:v>
                </c:pt>
                <c:pt idx="37">
                  <c:v>149</c:v>
                </c:pt>
                <c:pt idx="38">
                  <c:v>153</c:v>
                </c:pt>
                <c:pt idx="39">
                  <c:v>157</c:v>
                </c:pt>
                <c:pt idx="40">
                  <c:v>161</c:v>
                </c:pt>
                <c:pt idx="41">
                  <c:v>165</c:v>
                </c:pt>
                <c:pt idx="42">
                  <c:v>169</c:v>
                </c:pt>
                <c:pt idx="43">
                  <c:v>173</c:v>
                </c:pt>
                <c:pt idx="44">
                  <c:v>177</c:v>
                </c:pt>
                <c:pt idx="45">
                  <c:v>181</c:v>
                </c:pt>
                <c:pt idx="46">
                  <c:v>185</c:v>
                </c:pt>
                <c:pt idx="47">
                  <c:v>189</c:v>
                </c:pt>
                <c:pt idx="48">
                  <c:v>193</c:v>
                </c:pt>
                <c:pt idx="49">
                  <c:v>197</c:v>
                </c:pt>
                <c:pt idx="50">
                  <c:v>201</c:v>
                </c:pt>
                <c:pt idx="51">
                  <c:v>205</c:v>
                </c:pt>
                <c:pt idx="52">
                  <c:v>209</c:v>
                </c:pt>
                <c:pt idx="53">
                  <c:v>213</c:v>
                </c:pt>
                <c:pt idx="54">
                  <c:v>217</c:v>
                </c:pt>
                <c:pt idx="55">
                  <c:v>221</c:v>
                </c:pt>
                <c:pt idx="56">
                  <c:v>225</c:v>
                </c:pt>
                <c:pt idx="57">
                  <c:v>229</c:v>
                </c:pt>
                <c:pt idx="58">
                  <c:v>233</c:v>
                </c:pt>
                <c:pt idx="59">
                  <c:v>237</c:v>
                </c:pt>
                <c:pt idx="60">
                  <c:v>241</c:v>
                </c:pt>
                <c:pt idx="61">
                  <c:v>245</c:v>
                </c:pt>
                <c:pt idx="62">
                  <c:v>249</c:v>
                </c:pt>
                <c:pt idx="63">
                  <c:v>253</c:v>
                </c:pt>
                <c:pt idx="64">
                  <c:v>257</c:v>
                </c:pt>
                <c:pt idx="65">
                  <c:v>261</c:v>
                </c:pt>
                <c:pt idx="66">
                  <c:v>265</c:v>
                </c:pt>
                <c:pt idx="67">
                  <c:v>269</c:v>
                </c:pt>
                <c:pt idx="68">
                  <c:v>273</c:v>
                </c:pt>
                <c:pt idx="69">
                  <c:v>277</c:v>
                </c:pt>
                <c:pt idx="70">
                  <c:v>281</c:v>
                </c:pt>
                <c:pt idx="71">
                  <c:v>285</c:v>
                </c:pt>
                <c:pt idx="72">
                  <c:v>289</c:v>
                </c:pt>
                <c:pt idx="73">
                  <c:v>293</c:v>
                </c:pt>
                <c:pt idx="74">
                  <c:v>297</c:v>
                </c:pt>
                <c:pt idx="75">
                  <c:v>301</c:v>
                </c:pt>
                <c:pt idx="76">
                  <c:v>305</c:v>
                </c:pt>
                <c:pt idx="77">
                  <c:v>309</c:v>
                </c:pt>
                <c:pt idx="78">
                  <c:v>313</c:v>
                </c:pt>
                <c:pt idx="79">
                  <c:v>317</c:v>
                </c:pt>
                <c:pt idx="80">
                  <c:v>321</c:v>
                </c:pt>
                <c:pt idx="81">
                  <c:v>325</c:v>
                </c:pt>
                <c:pt idx="82">
                  <c:v>329</c:v>
                </c:pt>
                <c:pt idx="83">
                  <c:v>333</c:v>
                </c:pt>
                <c:pt idx="84">
                  <c:v>337</c:v>
                </c:pt>
                <c:pt idx="85">
                  <c:v>341</c:v>
                </c:pt>
                <c:pt idx="86">
                  <c:v>345</c:v>
                </c:pt>
                <c:pt idx="87">
                  <c:v>349</c:v>
                </c:pt>
                <c:pt idx="88">
                  <c:v>353</c:v>
                </c:pt>
                <c:pt idx="89">
                  <c:v>357</c:v>
                </c:pt>
                <c:pt idx="90">
                  <c:v>361</c:v>
                </c:pt>
                <c:pt idx="91">
                  <c:v>365</c:v>
                </c:pt>
                <c:pt idx="92">
                  <c:v>369</c:v>
                </c:pt>
                <c:pt idx="93">
                  <c:v>373</c:v>
                </c:pt>
                <c:pt idx="94">
                  <c:v>377</c:v>
                </c:pt>
                <c:pt idx="95">
                  <c:v>381</c:v>
                </c:pt>
                <c:pt idx="96">
                  <c:v>385</c:v>
                </c:pt>
                <c:pt idx="97">
                  <c:v>389</c:v>
                </c:pt>
                <c:pt idx="98">
                  <c:v>393</c:v>
                </c:pt>
                <c:pt idx="99">
                  <c:v>397</c:v>
                </c:pt>
                <c:pt idx="100">
                  <c:v>401</c:v>
                </c:pt>
                <c:pt idx="101">
                  <c:v>405</c:v>
                </c:pt>
                <c:pt idx="102">
                  <c:v>409</c:v>
                </c:pt>
                <c:pt idx="103">
                  <c:v>413</c:v>
                </c:pt>
                <c:pt idx="104">
                  <c:v>417</c:v>
                </c:pt>
                <c:pt idx="105">
                  <c:v>421</c:v>
                </c:pt>
                <c:pt idx="106">
                  <c:v>425</c:v>
                </c:pt>
                <c:pt idx="107">
                  <c:v>429</c:v>
                </c:pt>
                <c:pt idx="108">
                  <c:v>433</c:v>
                </c:pt>
                <c:pt idx="109">
                  <c:v>437</c:v>
                </c:pt>
                <c:pt idx="110">
                  <c:v>441</c:v>
                </c:pt>
                <c:pt idx="111">
                  <c:v>445</c:v>
                </c:pt>
                <c:pt idx="112">
                  <c:v>449</c:v>
                </c:pt>
                <c:pt idx="113">
                  <c:v>453</c:v>
                </c:pt>
                <c:pt idx="114">
                  <c:v>457</c:v>
                </c:pt>
                <c:pt idx="115">
                  <c:v>461</c:v>
                </c:pt>
                <c:pt idx="116">
                  <c:v>465</c:v>
                </c:pt>
                <c:pt idx="117">
                  <c:v>469</c:v>
                </c:pt>
                <c:pt idx="118">
                  <c:v>473</c:v>
                </c:pt>
                <c:pt idx="119">
                  <c:v>477</c:v>
                </c:pt>
                <c:pt idx="120">
                  <c:v>481</c:v>
                </c:pt>
                <c:pt idx="121">
                  <c:v>485</c:v>
                </c:pt>
                <c:pt idx="122">
                  <c:v>489</c:v>
                </c:pt>
                <c:pt idx="123">
                  <c:v>493</c:v>
                </c:pt>
                <c:pt idx="124">
                  <c:v>497</c:v>
                </c:pt>
                <c:pt idx="125">
                  <c:v>501</c:v>
                </c:pt>
                <c:pt idx="126">
                  <c:v>505</c:v>
                </c:pt>
                <c:pt idx="127">
                  <c:v>509</c:v>
                </c:pt>
                <c:pt idx="128">
                  <c:v>513</c:v>
                </c:pt>
                <c:pt idx="129">
                  <c:v>517</c:v>
                </c:pt>
                <c:pt idx="130">
                  <c:v>521</c:v>
                </c:pt>
                <c:pt idx="131">
                  <c:v>525</c:v>
                </c:pt>
                <c:pt idx="132">
                  <c:v>529</c:v>
                </c:pt>
                <c:pt idx="133">
                  <c:v>533</c:v>
                </c:pt>
                <c:pt idx="134">
                  <c:v>537</c:v>
                </c:pt>
                <c:pt idx="135">
                  <c:v>541</c:v>
                </c:pt>
                <c:pt idx="136">
                  <c:v>545</c:v>
                </c:pt>
                <c:pt idx="137">
                  <c:v>549</c:v>
                </c:pt>
                <c:pt idx="138">
                  <c:v>553</c:v>
                </c:pt>
                <c:pt idx="139">
                  <c:v>557</c:v>
                </c:pt>
                <c:pt idx="140">
                  <c:v>561</c:v>
                </c:pt>
                <c:pt idx="141">
                  <c:v>565</c:v>
                </c:pt>
                <c:pt idx="142">
                  <c:v>569</c:v>
                </c:pt>
                <c:pt idx="143">
                  <c:v>573</c:v>
                </c:pt>
                <c:pt idx="144">
                  <c:v>577</c:v>
                </c:pt>
                <c:pt idx="145">
                  <c:v>581</c:v>
                </c:pt>
                <c:pt idx="146">
                  <c:v>585</c:v>
                </c:pt>
                <c:pt idx="147">
                  <c:v>589</c:v>
                </c:pt>
                <c:pt idx="148">
                  <c:v>593</c:v>
                </c:pt>
                <c:pt idx="149">
                  <c:v>597</c:v>
                </c:pt>
                <c:pt idx="150">
                  <c:v>601</c:v>
                </c:pt>
                <c:pt idx="151">
                  <c:v>605</c:v>
                </c:pt>
                <c:pt idx="152">
                  <c:v>609</c:v>
                </c:pt>
                <c:pt idx="153">
                  <c:v>613</c:v>
                </c:pt>
                <c:pt idx="154">
                  <c:v>617</c:v>
                </c:pt>
                <c:pt idx="155">
                  <c:v>621</c:v>
                </c:pt>
                <c:pt idx="156">
                  <c:v>625</c:v>
                </c:pt>
                <c:pt idx="157">
                  <c:v>629</c:v>
                </c:pt>
                <c:pt idx="158">
                  <c:v>633</c:v>
                </c:pt>
                <c:pt idx="159">
                  <c:v>637</c:v>
                </c:pt>
                <c:pt idx="160">
                  <c:v>641</c:v>
                </c:pt>
                <c:pt idx="161">
                  <c:v>645</c:v>
                </c:pt>
                <c:pt idx="162">
                  <c:v>649</c:v>
                </c:pt>
                <c:pt idx="163">
                  <c:v>653</c:v>
                </c:pt>
                <c:pt idx="164">
                  <c:v>657</c:v>
                </c:pt>
                <c:pt idx="165">
                  <c:v>661</c:v>
                </c:pt>
                <c:pt idx="166">
                  <c:v>665</c:v>
                </c:pt>
                <c:pt idx="167">
                  <c:v>669</c:v>
                </c:pt>
                <c:pt idx="168">
                  <c:v>673</c:v>
                </c:pt>
                <c:pt idx="169">
                  <c:v>677</c:v>
                </c:pt>
                <c:pt idx="170">
                  <c:v>681</c:v>
                </c:pt>
                <c:pt idx="171">
                  <c:v>685</c:v>
                </c:pt>
                <c:pt idx="172">
                  <c:v>689</c:v>
                </c:pt>
                <c:pt idx="173">
                  <c:v>693</c:v>
                </c:pt>
                <c:pt idx="174">
                  <c:v>697</c:v>
                </c:pt>
                <c:pt idx="175">
                  <c:v>701</c:v>
                </c:pt>
                <c:pt idx="176">
                  <c:v>705</c:v>
                </c:pt>
                <c:pt idx="177">
                  <c:v>709</c:v>
                </c:pt>
                <c:pt idx="178">
                  <c:v>713</c:v>
                </c:pt>
                <c:pt idx="179">
                  <c:v>717</c:v>
                </c:pt>
                <c:pt idx="180">
                  <c:v>721</c:v>
                </c:pt>
                <c:pt idx="181">
                  <c:v>725</c:v>
                </c:pt>
                <c:pt idx="182">
                  <c:v>729</c:v>
                </c:pt>
                <c:pt idx="183">
                  <c:v>733</c:v>
                </c:pt>
                <c:pt idx="184">
                  <c:v>737</c:v>
                </c:pt>
                <c:pt idx="185">
                  <c:v>741</c:v>
                </c:pt>
                <c:pt idx="186">
                  <c:v>745</c:v>
                </c:pt>
                <c:pt idx="187">
                  <c:v>749</c:v>
                </c:pt>
                <c:pt idx="188">
                  <c:v>753</c:v>
                </c:pt>
                <c:pt idx="189">
                  <c:v>757</c:v>
                </c:pt>
                <c:pt idx="190">
                  <c:v>761</c:v>
                </c:pt>
                <c:pt idx="191">
                  <c:v>765</c:v>
                </c:pt>
                <c:pt idx="192">
                  <c:v>769</c:v>
                </c:pt>
                <c:pt idx="193">
                  <c:v>773</c:v>
                </c:pt>
                <c:pt idx="194">
                  <c:v>777</c:v>
                </c:pt>
                <c:pt idx="195">
                  <c:v>781</c:v>
                </c:pt>
                <c:pt idx="196">
                  <c:v>785</c:v>
                </c:pt>
                <c:pt idx="197">
                  <c:v>789</c:v>
                </c:pt>
                <c:pt idx="198">
                  <c:v>793</c:v>
                </c:pt>
                <c:pt idx="199">
                  <c:v>797</c:v>
                </c:pt>
                <c:pt idx="200">
                  <c:v>801</c:v>
                </c:pt>
                <c:pt idx="201">
                  <c:v>805</c:v>
                </c:pt>
                <c:pt idx="202">
                  <c:v>809</c:v>
                </c:pt>
                <c:pt idx="203">
                  <c:v>813</c:v>
                </c:pt>
                <c:pt idx="204">
                  <c:v>817</c:v>
                </c:pt>
                <c:pt idx="205">
                  <c:v>821</c:v>
                </c:pt>
                <c:pt idx="206">
                  <c:v>825</c:v>
                </c:pt>
                <c:pt idx="207">
                  <c:v>829</c:v>
                </c:pt>
                <c:pt idx="208">
                  <c:v>833</c:v>
                </c:pt>
                <c:pt idx="209">
                  <c:v>837</c:v>
                </c:pt>
                <c:pt idx="210">
                  <c:v>841</c:v>
                </c:pt>
                <c:pt idx="211">
                  <c:v>845</c:v>
                </c:pt>
                <c:pt idx="212">
                  <c:v>849</c:v>
                </c:pt>
                <c:pt idx="213">
                  <c:v>853</c:v>
                </c:pt>
                <c:pt idx="214">
                  <c:v>857</c:v>
                </c:pt>
                <c:pt idx="215">
                  <c:v>861</c:v>
                </c:pt>
                <c:pt idx="216">
                  <c:v>865</c:v>
                </c:pt>
                <c:pt idx="217">
                  <c:v>869</c:v>
                </c:pt>
                <c:pt idx="218">
                  <c:v>873</c:v>
                </c:pt>
                <c:pt idx="219">
                  <c:v>877</c:v>
                </c:pt>
                <c:pt idx="220">
                  <c:v>881</c:v>
                </c:pt>
                <c:pt idx="221">
                  <c:v>885</c:v>
                </c:pt>
                <c:pt idx="222">
                  <c:v>889</c:v>
                </c:pt>
                <c:pt idx="223">
                  <c:v>893</c:v>
                </c:pt>
                <c:pt idx="224">
                  <c:v>897</c:v>
                </c:pt>
                <c:pt idx="225">
                  <c:v>901</c:v>
                </c:pt>
                <c:pt idx="226">
                  <c:v>905</c:v>
                </c:pt>
                <c:pt idx="227">
                  <c:v>909</c:v>
                </c:pt>
                <c:pt idx="228">
                  <c:v>913</c:v>
                </c:pt>
                <c:pt idx="229">
                  <c:v>917</c:v>
                </c:pt>
                <c:pt idx="230">
                  <c:v>921</c:v>
                </c:pt>
                <c:pt idx="231">
                  <c:v>925</c:v>
                </c:pt>
                <c:pt idx="232">
                  <c:v>929</c:v>
                </c:pt>
                <c:pt idx="233">
                  <c:v>933</c:v>
                </c:pt>
                <c:pt idx="234">
                  <c:v>937</c:v>
                </c:pt>
                <c:pt idx="235">
                  <c:v>941</c:v>
                </c:pt>
                <c:pt idx="236">
                  <c:v>945</c:v>
                </c:pt>
                <c:pt idx="237">
                  <c:v>949</c:v>
                </c:pt>
                <c:pt idx="238">
                  <c:v>953</c:v>
                </c:pt>
                <c:pt idx="239">
                  <c:v>957</c:v>
                </c:pt>
                <c:pt idx="240">
                  <c:v>961</c:v>
                </c:pt>
                <c:pt idx="241">
                  <c:v>965</c:v>
                </c:pt>
                <c:pt idx="242">
                  <c:v>969</c:v>
                </c:pt>
                <c:pt idx="243">
                  <c:v>973</c:v>
                </c:pt>
                <c:pt idx="244">
                  <c:v>977</c:v>
                </c:pt>
                <c:pt idx="245">
                  <c:v>981</c:v>
                </c:pt>
                <c:pt idx="246">
                  <c:v>985</c:v>
                </c:pt>
                <c:pt idx="247">
                  <c:v>989</c:v>
                </c:pt>
                <c:pt idx="248">
                  <c:v>993</c:v>
                </c:pt>
                <c:pt idx="249">
                  <c:v>997</c:v>
                </c:pt>
                <c:pt idx="250">
                  <c:v>1001</c:v>
                </c:pt>
                <c:pt idx="251">
                  <c:v>1005</c:v>
                </c:pt>
                <c:pt idx="252">
                  <c:v>1009</c:v>
                </c:pt>
                <c:pt idx="253">
                  <c:v>1013</c:v>
                </c:pt>
                <c:pt idx="254">
                  <c:v>1017</c:v>
                </c:pt>
                <c:pt idx="255">
                  <c:v>1021</c:v>
                </c:pt>
                <c:pt idx="256">
                  <c:v>1025</c:v>
                </c:pt>
                <c:pt idx="257">
                  <c:v>1029</c:v>
                </c:pt>
                <c:pt idx="258">
                  <c:v>1033</c:v>
                </c:pt>
                <c:pt idx="259">
                  <c:v>1037</c:v>
                </c:pt>
                <c:pt idx="260">
                  <c:v>1041</c:v>
                </c:pt>
                <c:pt idx="261">
                  <c:v>1045</c:v>
                </c:pt>
                <c:pt idx="262">
                  <c:v>1049</c:v>
                </c:pt>
                <c:pt idx="263">
                  <c:v>1053</c:v>
                </c:pt>
                <c:pt idx="264">
                  <c:v>1057</c:v>
                </c:pt>
                <c:pt idx="265">
                  <c:v>1061</c:v>
                </c:pt>
                <c:pt idx="266">
                  <c:v>1065</c:v>
                </c:pt>
                <c:pt idx="267">
                  <c:v>1069</c:v>
                </c:pt>
                <c:pt idx="268">
                  <c:v>1073</c:v>
                </c:pt>
                <c:pt idx="269">
                  <c:v>1077</c:v>
                </c:pt>
                <c:pt idx="270">
                  <c:v>1081</c:v>
                </c:pt>
                <c:pt idx="271">
                  <c:v>1085</c:v>
                </c:pt>
                <c:pt idx="272">
                  <c:v>1089</c:v>
                </c:pt>
                <c:pt idx="273">
                  <c:v>1093</c:v>
                </c:pt>
                <c:pt idx="274">
                  <c:v>1097</c:v>
                </c:pt>
                <c:pt idx="275">
                  <c:v>1101</c:v>
                </c:pt>
                <c:pt idx="276">
                  <c:v>1105</c:v>
                </c:pt>
                <c:pt idx="277">
                  <c:v>1109</c:v>
                </c:pt>
                <c:pt idx="278">
                  <c:v>1113</c:v>
                </c:pt>
                <c:pt idx="279">
                  <c:v>1117</c:v>
                </c:pt>
                <c:pt idx="280">
                  <c:v>1121</c:v>
                </c:pt>
                <c:pt idx="281">
                  <c:v>1125</c:v>
                </c:pt>
                <c:pt idx="282">
                  <c:v>1129</c:v>
                </c:pt>
                <c:pt idx="283">
                  <c:v>1133</c:v>
                </c:pt>
                <c:pt idx="284">
                  <c:v>1137</c:v>
                </c:pt>
                <c:pt idx="285">
                  <c:v>1141</c:v>
                </c:pt>
                <c:pt idx="286">
                  <c:v>1145</c:v>
                </c:pt>
                <c:pt idx="287">
                  <c:v>1149</c:v>
                </c:pt>
                <c:pt idx="288">
                  <c:v>1153</c:v>
                </c:pt>
                <c:pt idx="289">
                  <c:v>1157</c:v>
                </c:pt>
                <c:pt idx="290">
                  <c:v>1161</c:v>
                </c:pt>
                <c:pt idx="291">
                  <c:v>1165</c:v>
                </c:pt>
                <c:pt idx="292">
                  <c:v>1169</c:v>
                </c:pt>
                <c:pt idx="293">
                  <c:v>1173</c:v>
                </c:pt>
                <c:pt idx="294">
                  <c:v>1177</c:v>
                </c:pt>
                <c:pt idx="295">
                  <c:v>1181</c:v>
                </c:pt>
                <c:pt idx="296">
                  <c:v>1185</c:v>
                </c:pt>
                <c:pt idx="297">
                  <c:v>1189</c:v>
                </c:pt>
                <c:pt idx="298">
                  <c:v>1193</c:v>
                </c:pt>
                <c:pt idx="299">
                  <c:v>1197</c:v>
                </c:pt>
                <c:pt idx="300">
                  <c:v>1201</c:v>
                </c:pt>
                <c:pt idx="301">
                  <c:v>1205</c:v>
                </c:pt>
                <c:pt idx="302">
                  <c:v>1209</c:v>
                </c:pt>
                <c:pt idx="303">
                  <c:v>1213</c:v>
                </c:pt>
                <c:pt idx="304">
                  <c:v>1217</c:v>
                </c:pt>
                <c:pt idx="305">
                  <c:v>1221</c:v>
                </c:pt>
                <c:pt idx="306">
                  <c:v>1225</c:v>
                </c:pt>
                <c:pt idx="307">
                  <c:v>1229</c:v>
                </c:pt>
                <c:pt idx="308">
                  <c:v>1233</c:v>
                </c:pt>
                <c:pt idx="309">
                  <c:v>1237</c:v>
                </c:pt>
                <c:pt idx="310">
                  <c:v>1241</c:v>
                </c:pt>
                <c:pt idx="311">
                  <c:v>1245</c:v>
                </c:pt>
                <c:pt idx="312">
                  <c:v>1249</c:v>
                </c:pt>
                <c:pt idx="313">
                  <c:v>1253</c:v>
                </c:pt>
                <c:pt idx="314">
                  <c:v>1257</c:v>
                </c:pt>
                <c:pt idx="315">
                  <c:v>1261</c:v>
                </c:pt>
                <c:pt idx="316">
                  <c:v>1265</c:v>
                </c:pt>
                <c:pt idx="317">
                  <c:v>1269</c:v>
                </c:pt>
                <c:pt idx="318">
                  <c:v>1273</c:v>
                </c:pt>
                <c:pt idx="319">
                  <c:v>1277</c:v>
                </c:pt>
                <c:pt idx="320">
                  <c:v>1281</c:v>
                </c:pt>
                <c:pt idx="321">
                  <c:v>1285</c:v>
                </c:pt>
                <c:pt idx="322">
                  <c:v>1289</c:v>
                </c:pt>
                <c:pt idx="323">
                  <c:v>1293</c:v>
                </c:pt>
                <c:pt idx="324">
                  <c:v>1297</c:v>
                </c:pt>
                <c:pt idx="325">
                  <c:v>1301</c:v>
                </c:pt>
                <c:pt idx="326">
                  <c:v>1305</c:v>
                </c:pt>
                <c:pt idx="327">
                  <c:v>1309</c:v>
                </c:pt>
                <c:pt idx="328">
                  <c:v>1313</c:v>
                </c:pt>
                <c:pt idx="329">
                  <c:v>1317</c:v>
                </c:pt>
                <c:pt idx="330">
                  <c:v>1321</c:v>
                </c:pt>
                <c:pt idx="331">
                  <c:v>1325</c:v>
                </c:pt>
                <c:pt idx="332">
                  <c:v>1329</c:v>
                </c:pt>
                <c:pt idx="333">
                  <c:v>1333</c:v>
                </c:pt>
                <c:pt idx="334">
                  <c:v>1337</c:v>
                </c:pt>
                <c:pt idx="335">
                  <c:v>1341</c:v>
                </c:pt>
                <c:pt idx="336">
                  <c:v>1345</c:v>
                </c:pt>
                <c:pt idx="337">
                  <c:v>1349</c:v>
                </c:pt>
                <c:pt idx="338">
                  <c:v>1353</c:v>
                </c:pt>
                <c:pt idx="339">
                  <c:v>1357</c:v>
                </c:pt>
                <c:pt idx="340">
                  <c:v>1361</c:v>
                </c:pt>
                <c:pt idx="341">
                  <c:v>1365</c:v>
                </c:pt>
                <c:pt idx="342">
                  <c:v>1369</c:v>
                </c:pt>
                <c:pt idx="343">
                  <c:v>1373</c:v>
                </c:pt>
                <c:pt idx="344">
                  <c:v>1377</c:v>
                </c:pt>
                <c:pt idx="345">
                  <c:v>1381</c:v>
                </c:pt>
                <c:pt idx="346">
                  <c:v>1385</c:v>
                </c:pt>
                <c:pt idx="347">
                  <c:v>1389</c:v>
                </c:pt>
                <c:pt idx="348">
                  <c:v>1393</c:v>
                </c:pt>
                <c:pt idx="349">
                  <c:v>1397</c:v>
                </c:pt>
                <c:pt idx="350">
                  <c:v>1401</c:v>
                </c:pt>
                <c:pt idx="351">
                  <c:v>1405</c:v>
                </c:pt>
                <c:pt idx="352">
                  <c:v>1409</c:v>
                </c:pt>
                <c:pt idx="353">
                  <c:v>1413</c:v>
                </c:pt>
                <c:pt idx="354">
                  <c:v>1417</c:v>
                </c:pt>
                <c:pt idx="355">
                  <c:v>1421</c:v>
                </c:pt>
                <c:pt idx="356">
                  <c:v>1425</c:v>
                </c:pt>
                <c:pt idx="357">
                  <c:v>1429</c:v>
                </c:pt>
                <c:pt idx="358">
                  <c:v>1433</c:v>
                </c:pt>
                <c:pt idx="359">
                  <c:v>1437</c:v>
                </c:pt>
                <c:pt idx="360">
                  <c:v>1441</c:v>
                </c:pt>
                <c:pt idx="361">
                  <c:v>1445</c:v>
                </c:pt>
                <c:pt idx="362">
                  <c:v>1449</c:v>
                </c:pt>
                <c:pt idx="363">
                  <c:v>1453</c:v>
                </c:pt>
                <c:pt idx="364">
                  <c:v>1457</c:v>
                </c:pt>
                <c:pt idx="365">
                  <c:v>1461</c:v>
                </c:pt>
                <c:pt idx="366">
                  <c:v>1465</c:v>
                </c:pt>
                <c:pt idx="367">
                  <c:v>1469</c:v>
                </c:pt>
                <c:pt idx="368">
                  <c:v>1473</c:v>
                </c:pt>
                <c:pt idx="369">
                  <c:v>1477</c:v>
                </c:pt>
                <c:pt idx="370">
                  <c:v>1481</c:v>
                </c:pt>
                <c:pt idx="371">
                  <c:v>1485</c:v>
                </c:pt>
                <c:pt idx="372">
                  <c:v>1489</c:v>
                </c:pt>
                <c:pt idx="373">
                  <c:v>1493</c:v>
                </c:pt>
                <c:pt idx="374">
                  <c:v>1497</c:v>
                </c:pt>
                <c:pt idx="375">
                  <c:v>1501</c:v>
                </c:pt>
                <c:pt idx="376">
                  <c:v>1505</c:v>
                </c:pt>
                <c:pt idx="377">
                  <c:v>1509</c:v>
                </c:pt>
                <c:pt idx="378">
                  <c:v>1513</c:v>
                </c:pt>
                <c:pt idx="379">
                  <c:v>1517</c:v>
                </c:pt>
                <c:pt idx="380">
                  <c:v>1521</c:v>
                </c:pt>
                <c:pt idx="381">
                  <c:v>1525</c:v>
                </c:pt>
                <c:pt idx="382">
                  <c:v>1529</c:v>
                </c:pt>
                <c:pt idx="383">
                  <c:v>1533</c:v>
                </c:pt>
                <c:pt idx="384">
                  <c:v>1537</c:v>
                </c:pt>
                <c:pt idx="385">
                  <c:v>1541</c:v>
                </c:pt>
                <c:pt idx="386">
                  <c:v>1545</c:v>
                </c:pt>
                <c:pt idx="387">
                  <c:v>1549</c:v>
                </c:pt>
                <c:pt idx="388">
                  <c:v>1553</c:v>
                </c:pt>
                <c:pt idx="389">
                  <c:v>1557</c:v>
                </c:pt>
                <c:pt idx="390">
                  <c:v>1561</c:v>
                </c:pt>
                <c:pt idx="391">
                  <c:v>1565</c:v>
                </c:pt>
                <c:pt idx="392">
                  <c:v>1569</c:v>
                </c:pt>
                <c:pt idx="393">
                  <c:v>1573</c:v>
                </c:pt>
                <c:pt idx="394">
                  <c:v>1577</c:v>
                </c:pt>
                <c:pt idx="395">
                  <c:v>1581</c:v>
                </c:pt>
                <c:pt idx="396">
                  <c:v>1585</c:v>
                </c:pt>
                <c:pt idx="397">
                  <c:v>1589</c:v>
                </c:pt>
                <c:pt idx="398">
                  <c:v>1593</c:v>
                </c:pt>
                <c:pt idx="399">
                  <c:v>1597</c:v>
                </c:pt>
                <c:pt idx="400">
                  <c:v>1601</c:v>
                </c:pt>
                <c:pt idx="401">
                  <c:v>1605</c:v>
                </c:pt>
                <c:pt idx="402">
                  <c:v>1609</c:v>
                </c:pt>
                <c:pt idx="403">
                  <c:v>1613</c:v>
                </c:pt>
                <c:pt idx="404">
                  <c:v>1617</c:v>
                </c:pt>
                <c:pt idx="405">
                  <c:v>1621</c:v>
                </c:pt>
                <c:pt idx="406">
                  <c:v>1625</c:v>
                </c:pt>
                <c:pt idx="407">
                  <c:v>1629</c:v>
                </c:pt>
                <c:pt idx="408">
                  <c:v>1633</c:v>
                </c:pt>
                <c:pt idx="409">
                  <c:v>1637</c:v>
                </c:pt>
                <c:pt idx="410">
                  <c:v>1641</c:v>
                </c:pt>
                <c:pt idx="411">
                  <c:v>1645</c:v>
                </c:pt>
                <c:pt idx="412">
                  <c:v>1649</c:v>
                </c:pt>
                <c:pt idx="413">
                  <c:v>1653</c:v>
                </c:pt>
                <c:pt idx="414">
                  <c:v>1657</c:v>
                </c:pt>
                <c:pt idx="415">
                  <c:v>1661</c:v>
                </c:pt>
                <c:pt idx="416">
                  <c:v>1665</c:v>
                </c:pt>
                <c:pt idx="417">
                  <c:v>1669</c:v>
                </c:pt>
                <c:pt idx="418">
                  <c:v>1673</c:v>
                </c:pt>
                <c:pt idx="419">
                  <c:v>1677</c:v>
                </c:pt>
                <c:pt idx="420">
                  <c:v>1681</c:v>
                </c:pt>
                <c:pt idx="421">
                  <c:v>1685</c:v>
                </c:pt>
                <c:pt idx="422">
                  <c:v>1689</c:v>
                </c:pt>
                <c:pt idx="423">
                  <c:v>1693</c:v>
                </c:pt>
                <c:pt idx="424">
                  <c:v>1697</c:v>
                </c:pt>
                <c:pt idx="425">
                  <c:v>1701</c:v>
                </c:pt>
                <c:pt idx="426">
                  <c:v>1705</c:v>
                </c:pt>
                <c:pt idx="427">
                  <c:v>1709</c:v>
                </c:pt>
                <c:pt idx="428">
                  <c:v>1713</c:v>
                </c:pt>
                <c:pt idx="429">
                  <c:v>1717</c:v>
                </c:pt>
                <c:pt idx="430">
                  <c:v>1721</c:v>
                </c:pt>
                <c:pt idx="431">
                  <c:v>1725</c:v>
                </c:pt>
                <c:pt idx="432">
                  <c:v>1729</c:v>
                </c:pt>
                <c:pt idx="433">
                  <c:v>1733</c:v>
                </c:pt>
                <c:pt idx="434">
                  <c:v>1737</c:v>
                </c:pt>
                <c:pt idx="435">
                  <c:v>1741</c:v>
                </c:pt>
                <c:pt idx="436">
                  <c:v>1745</c:v>
                </c:pt>
                <c:pt idx="437">
                  <c:v>1749</c:v>
                </c:pt>
                <c:pt idx="438">
                  <c:v>1753</c:v>
                </c:pt>
                <c:pt idx="439">
                  <c:v>1757</c:v>
                </c:pt>
                <c:pt idx="440">
                  <c:v>1761</c:v>
                </c:pt>
                <c:pt idx="441">
                  <c:v>1765</c:v>
                </c:pt>
                <c:pt idx="442">
                  <c:v>1769</c:v>
                </c:pt>
                <c:pt idx="443">
                  <c:v>1773</c:v>
                </c:pt>
                <c:pt idx="444">
                  <c:v>1777</c:v>
                </c:pt>
                <c:pt idx="445">
                  <c:v>1781</c:v>
                </c:pt>
                <c:pt idx="446">
                  <c:v>1785</c:v>
                </c:pt>
                <c:pt idx="447">
                  <c:v>1789</c:v>
                </c:pt>
                <c:pt idx="448">
                  <c:v>1793</c:v>
                </c:pt>
                <c:pt idx="449">
                  <c:v>1797</c:v>
                </c:pt>
                <c:pt idx="450">
                  <c:v>1801</c:v>
                </c:pt>
                <c:pt idx="451">
                  <c:v>1805</c:v>
                </c:pt>
                <c:pt idx="452">
                  <c:v>1809</c:v>
                </c:pt>
                <c:pt idx="453">
                  <c:v>1813</c:v>
                </c:pt>
                <c:pt idx="454">
                  <c:v>1817</c:v>
                </c:pt>
                <c:pt idx="455">
                  <c:v>1821</c:v>
                </c:pt>
                <c:pt idx="456">
                  <c:v>1825</c:v>
                </c:pt>
                <c:pt idx="457">
                  <c:v>1829</c:v>
                </c:pt>
                <c:pt idx="458">
                  <c:v>1833</c:v>
                </c:pt>
                <c:pt idx="459">
                  <c:v>1837</c:v>
                </c:pt>
                <c:pt idx="460">
                  <c:v>1841</c:v>
                </c:pt>
                <c:pt idx="461">
                  <c:v>1845</c:v>
                </c:pt>
                <c:pt idx="462">
                  <c:v>1849</c:v>
                </c:pt>
                <c:pt idx="463">
                  <c:v>1853</c:v>
                </c:pt>
                <c:pt idx="464">
                  <c:v>1857</c:v>
                </c:pt>
                <c:pt idx="465">
                  <c:v>1861</c:v>
                </c:pt>
                <c:pt idx="466">
                  <c:v>1865</c:v>
                </c:pt>
                <c:pt idx="467">
                  <c:v>1869</c:v>
                </c:pt>
                <c:pt idx="468">
                  <c:v>1873</c:v>
                </c:pt>
                <c:pt idx="469">
                  <c:v>1877</c:v>
                </c:pt>
                <c:pt idx="470">
                  <c:v>1881</c:v>
                </c:pt>
                <c:pt idx="471">
                  <c:v>1885</c:v>
                </c:pt>
                <c:pt idx="472">
                  <c:v>1889</c:v>
                </c:pt>
                <c:pt idx="473">
                  <c:v>1893</c:v>
                </c:pt>
                <c:pt idx="474">
                  <c:v>1897</c:v>
                </c:pt>
                <c:pt idx="475">
                  <c:v>1901</c:v>
                </c:pt>
                <c:pt idx="476">
                  <c:v>1905</c:v>
                </c:pt>
                <c:pt idx="477">
                  <c:v>1909</c:v>
                </c:pt>
                <c:pt idx="478">
                  <c:v>1913</c:v>
                </c:pt>
                <c:pt idx="479">
                  <c:v>1917</c:v>
                </c:pt>
                <c:pt idx="480">
                  <c:v>1921</c:v>
                </c:pt>
                <c:pt idx="481">
                  <c:v>1925</c:v>
                </c:pt>
                <c:pt idx="482">
                  <c:v>1929</c:v>
                </c:pt>
                <c:pt idx="483">
                  <c:v>1933</c:v>
                </c:pt>
                <c:pt idx="484">
                  <c:v>1937</c:v>
                </c:pt>
                <c:pt idx="485">
                  <c:v>1941</c:v>
                </c:pt>
                <c:pt idx="486">
                  <c:v>1945</c:v>
                </c:pt>
                <c:pt idx="487">
                  <c:v>1949</c:v>
                </c:pt>
                <c:pt idx="488">
                  <c:v>1953</c:v>
                </c:pt>
                <c:pt idx="489">
                  <c:v>1957</c:v>
                </c:pt>
                <c:pt idx="490">
                  <c:v>1961</c:v>
                </c:pt>
                <c:pt idx="491">
                  <c:v>1965</c:v>
                </c:pt>
                <c:pt idx="492">
                  <c:v>1969</c:v>
                </c:pt>
                <c:pt idx="493">
                  <c:v>1973</c:v>
                </c:pt>
                <c:pt idx="494">
                  <c:v>1977</c:v>
                </c:pt>
                <c:pt idx="495">
                  <c:v>1981</c:v>
                </c:pt>
                <c:pt idx="496">
                  <c:v>1985</c:v>
                </c:pt>
                <c:pt idx="497">
                  <c:v>1989</c:v>
                </c:pt>
                <c:pt idx="498">
                  <c:v>1993</c:v>
                </c:pt>
                <c:pt idx="499">
                  <c:v>1997</c:v>
                </c:pt>
                <c:pt idx="500">
                  <c:v>2001</c:v>
                </c:pt>
                <c:pt idx="501">
                  <c:v>2005</c:v>
                </c:pt>
                <c:pt idx="502">
                  <c:v>2009</c:v>
                </c:pt>
                <c:pt idx="503">
                  <c:v>2013</c:v>
                </c:pt>
                <c:pt idx="504">
                  <c:v>2017</c:v>
                </c:pt>
                <c:pt idx="505">
                  <c:v>2021</c:v>
                </c:pt>
                <c:pt idx="506">
                  <c:v>2025</c:v>
                </c:pt>
                <c:pt idx="507">
                  <c:v>2029</c:v>
                </c:pt>
                <c:pt idx="508">
                  <c:v>2033</c:v>
                </c:pt>
                <c:pt idx="509">
                  <c:v>2037</c:v>
                </c:pt>
                <c:pt idx="510">
                  <c:v>2041</c:v>
                </c:pt>
                <c:pt idx="511">
                  <c:v>2045</c:v>
                </c:pt>
                <c:pt idx="512">
                  <c:v>2049</c:v>
                </c:pt>
                <c:pt idx="513">
                  <c:v>2053</c:v>
                </c:pt>
                <c:pt idx="514">
                  <c:v>2057</c:v>
                </c:pt>
                <c:pt idx="515">
                  <c:v>2061</c:v>
                </c:pt>
                <c:pt idx="516">
                  <c:v>2065</c:v>
                </c:pt>
                <c:pt idx="517">
                  <c:v>2069</c:v>
                </c:pt>
                <c:pt idx="518">
                  <c:v>2073</c:v>
                </c:pt>
                <c:pt idx="519">
                  <c:v>2077</c:v>
                </c:pt>
                <c:pt idx="520">
                  <c:v>2081</c:v>
                </c:pt>
                <c:pt idx="521">
                  <c:v>2085</c:v>
                </c:pt>
                <c:pt idx="522">
                  <c:v>2089</c:v>
                </c:pt>
                <c:pt idx="523">
                  <c:v>2093</c:v>
                </c:pt>
                <c:pt idx="524">
                  <c:v>2097</c:v>
                </c:pt>
                <c:pt idx="525">
                  <c:v>2101</c:v>
                </c:pt>
                <c:pt idx="526">
                  <c:v>2105</c:v>
                </c:pt>
                <c:pt idx="527">
                  <c:v>2109</c:v>
                </c:pt>
                <c:pt idx="528">
                  <c:v>2113</c:v>
                </c:pt>
                <c:pt idx="529">
                  <c:v>2117</c:v>
                </c:pt>
                <c:pt idx="530">
                  <c:v>2121</c:v>
                </c:pt>
                <c:pt idx="531">
                  <c:v>2125</c:v>
                </c:pt>
                <c:pt idx="532">
                  <c:v>2129</c:v>
                </c:pt>
                <c:pt idx="533">
                  <c:v>2133</c:v>
                </c:pt>
                <c:pt idx="534">
                  <c:v>2137</c:v>
                </c:pt>
                <c:pt idx="535">
                  <c:v>2141</c:v>
                </c:pt>
                <c:pt idx="536">
                  <c:v>2145</c:v>
                </c:pt>
                <c:pt idx="537">
                  <c:v>2149</c:v>
                </c:pt>
                <c:pt idx="538">
                  <c:v>2153</c:v>
                </c:pt>
                <c:pt idx="539">
                  <c:v>2157</c:v>
                </c:pt>
                <c:pt idx="540">
                  <c:v>2161</c:v>
                </c:pt>
                <c:pt idx="541">
                  <c:v>2165</c:v>
                </c:pt>
                <c:pt idx="542">
                  <c:v>2169</c:v>
                </c:pt>
                <c:pt idx="543">
                  <c:v>2173</c:v>
                </c:pt>
                <c:pt idx="544">
                  <c:v>2177</c:v>
                </c:pt>
                <c:pt idx="545">
                  <c:v>2181</c:v>
                </c:pt>
                <c:pt idx="546">
                  <c:v>2185</c:v>
                </c:pt>
                <c:pt idx="547">
                  <c:v>2189</c:v>
                </c:pt>
                <c:pt idx="548">
                  <c:v>2193</c:v>
                </c:pt>
                <c:pt idx="549">
                  <c:v>2197</c:v>
                </c:pt>
                <c:pt idx="550">
                  <c:v>2201</c:v>
                </c:pt>
                <c:pt idx="551">
                  <c:v>2205</c:v>
                </c:pt>
                <c:pt idx="552">
                  <c:v>2209</c:v>
                </c:pt>
                <c:pt idx="553">
                  <c:v>2213</c:v>
                </c:pt>
                <c:pt idx="554">
                  <c:v>2217</c:v>
                </c:pt>
                <c:pt idx="555">
                  <c:v>2221</c:v>
                </c:pt>
                <c:pt idx="556">
                  <c:v>2225</c:v>
                </c:pt>
                <c:pt idx="557">
                  <c:v>2229</c:v>
                </c:pt>
                <c:pt idx="558">
                  <c:v>2233</c:v>
                </c:pt>
                <c:pt idx="559">
                  <c:v>2237</c:v>
                </c:pt>
                <c:pt idx="560">
                  <c:v>2241</c:v>
                </c:pt>
                <c:pt idx="561">
                  <c:v>2245</c:v>
                </c:pt>
                <c:pt idx="562">
                  <c:v>2249</c:v>
                </c:pt>
                <c:pt idx="563">
                  <c:v>2253</c:v>
                </c:pt>
                <c:pt idx="564">
                  <c:v>2257</c:v>
                </c:pt>
                <c:pt idx="565">
                  <c:v>2261</c:v>
                </c:pt>
                <c:pt idx="566">
                  <c:v>2265</c:v>
                </c:pt>
                <c:pt idx="567">
                  <c:v>2269</c:v>
                </c:pt>
                <c:pt idx="568">
                  <c:v>2273</c:v>
                </c:pt>
                <c:pt idx="569">
                  <c:v>2277</c:v>
                </c:pt>
                <c:pt idx="570">
                  <c:v>2281</c:v>
                </c:pt>
                <c:pt idx="571">
                  <c:v>2285</c:v>
                </c:pt>
                <c:pt idx="572">
                  <c:v>2289</c:v>
                </c:pt>
                <c:pt idx="573">
                  <c:v>2293</c:v>
                </c:pt>
                <c:pt idx="574">
                  <c:v>2297</c:v>
                </c:pt>
                <c:pt idx="575">
                  <c:v>2301</c:v>
                </c:pt>
                <c:pt idx="576">
                  <c:v>2305</c:v>
                </c:pt>
                <c:pt idx="577">
                  <c:v>2309</c:v>
                </c:pt>
                <c:pt idx="578">
                  <c:v>2313</c:v>
                </c:pt>
                <c:pt idx="579">
                  <c:v>2317</c:v>
                </c:pt>
                <c:pt idx="580">
                  <c:v>2321</c:v>
                </c:pt>
                <c:pt idx="581">
                  <c:v>2325</c:v>
                </c:pt>
                <c:pt idx="582">
                  <c:v>2329</c:v>
                </c:pt>
                <c:pt idx="583">
                  <c:v>2333</c:v>
                </c:pt>
                <c:pt idx="584">
                  <c:v>2337</c:v>
                </c:pt>
                <c:pt idx="585">
                  <c:v>2341</c:v>
                </c:pt>
                <c:pt idx="586">
                  <c:v>2345</c:v>
                </c:pt>
                <c:pt idx="587">
                  <c:v>2349</c:v>
                </c:pt>
                <c:pt idx="588">
                  <c:v>2353</c:v>
                </c:pt>
                <c:pt idx="589">
                  <c:v>2357</c:v>
                </c:pt>
                <c:pt idx="590">
                  <c:v>2361</c:v>
                </c:pt>
                <c:pt idx="591">
                  <c:v>2365</c:v>
                </c:pt>
                <c:pt idx="592">
                  <c:v>2369</c:v>
                </c:pt>
                <c:pt idx="593">
                  <c:v>2373</c:v>
                </c:pt>
                <c:pt idx="594">
                  <c:v>2377</c:v>
                </c:pt>
                <c:pt idx="595">
                  <c:v>2381</c:v>
                </c:pt>
                <c:pt idx="596">
                  <c:v>2385</c:v>
                </c:pt>
                <c:pt idx="597">
                  <c:v>2389</c:v>
                </c:pt>
                <c:pt idx="598">
                  <c:v>2393</c:v>
                </c:pt>
                <c:pt idx="599">
                  <c:v>2397</c:v>
                </c:pt>
                <c:pt idx="600">
                  <c:v>2401</c:v>
                </c:pt>
                <c:pt idx="601">
                  <c:v>2405</c:v>
                </c:pt>
                <c:pt idx="602">
                  <c:v>2409</c:v>
                </c:pt>
                <c:pt idx="603">
                  <c:v>2413</c:v>
                </c:pt>
                <c:pt idx="604">
                  <c:v>2417</c:v>
                </c:pt>
                <c:pt idx="605">
                  <c:v>2421</c:v>
                </c:pt>
                <c:pt idx="606">
                  <c:v>2425</c:v>
                </c:pt>
                <c:pt idx="607">
                  <c:v>2429</c:v>
                </c:pt>
                <c:pt idx="608">
                  <c:v>2433</c:v>
                </c:pt>
                <c:pt idx="609">
                  <c:v>2437</c:v>
                </c:pt>
                <c:pt idx="610">
                  <c:v>2441</c:v>
                </c:pt>
                <c:pt idx="611">
                  <c:v>2445</c:v>
                </c:pt>
                <c:pt idx="612">
                  <c:v>2449</c:v>
                </c:pt>
                <c:pt idx="613">
                  <c:v>2453</c:v>
                </c:pt>
                <c:pt idx="614">
                  <c:v>2457</c:v>
                </c:pt>
                <c:pt idx="615">
                  <c:v>2461</c:v>
                </c:pt>
                <c:pt idx="616">
                  <c:v>2465</c:v>
                </c:pt>
                <c:pt idx="617">
                  <c:v>2469</c:v>
                </c:pt>
                <c:pt idx="618">
                  <c:v>2473</c:v>
                </c:pt>
                <c:pt idx="619">
                  <c:v>2477</c:v>
                </c:pt>
                <c:pt idx="620">
                  <c:v>2481</c:v>
                </c:pt>
                <c:pt idx="621">
                  <c:v>2485</c:v>
                </c:pt>
                <c:pt idx="622">
                  <c:v>2489</c:v>
                </c:pt>
                <c:pt idx="623">
                  <c:v>2493</c:v>
                </c:pt>
                <c:pt idx="624">
                  <c:v>2497</c:v>
                </c:pt>
                <c:pt idx="625">
                  <c:v>2501</c:v>
                </c:pt>
                <c:pt idx="626">
                  <c:v>2505</c:v>
                </c:pt>
                <c:pt idx="627">
                  <c:v>2509</c:v>
                </c:pt>
                <c:pt idx="628">
                  <c:v>2513</c:v>
                </c:pt>
                <c:pt idx="629">
                  <c:v>2517</c:v>
                </c:pt>
                <c:pt idx="630">
                  <c:v>2521</c:v>
                </c:pt>
                <c:pt idx="631">
                  <c:v>2525</c:v>
                </c:pt>
                <c:pt idx="632">
                  <c:v>2529</c:v>
                </c:pt>
                <c:pt idx="633">
                  <c:v>2533</c:v>
                </c:pt>
                <c:pt idx="634">
                  <c:v>2537</c:v>
                </c:pt>
                <c:pt idx="635">
                  <c:v>2541</c:v>
                </c:pt>
                <c:pt idx="636">
                  <c:v>2545</c:v>
                </c:pt>
                <c:pt idx="637">
                  <c:v>2549</c:v>
                </c:pt>
                <c:pt idx="638">
                  <c:v>2553</c:v>
                </c:pt>
                <c:pt idx="639">
                  <c:v>2557</c:v>
                </c:pt>
                <c:pt idx="640">
                  <c:v>2561</c:v>
                </c:pt>
                <c:pt idx="641">
                  <c:v>2565</c:v>
                </c:pt>
                <c:pt idx="642">
                  <c:v>2569</c:v>
                </c:pt>
                <c:pt idx="643">
                  <c:v>2573</c:v>
                </c:pt>
                <c:pt idx="644">
                  <c:v>2577</c:v>
                </c:pt>
                <c:pt idx="645">
                  <c:v>2581</c:v>
                </c:pt>
                <c:pt idx="646">
                  <c:v>2585</c:v>
                </c:pt>
                <c:pt idx="647">
                  <c:v>2589</c:v>
                </c:pt>
                <c:pt idx="648">
                  <c:v>2593</c:v>
                </c:pt>
                <c:pt idx="649">
                  <c:v>2597</c:v>
                </c:pt>
                <c:pt idx="650">
                  <c:v>2601</c:v>
                </c:pt>
                <c:pt idx="651">
                  <c:v>2605</c:v>
                </c:pt>
                <c:pt idx="652">
                  <c:v>2609</c:v>
                </c:pt>
                <c:pt idx="653">
                  <c:v>2613</c:v>
                </c:pt>
                <c:pt idx="654">
                  <c:v>2617</c:v>
                </c:pt>
                <c:pt idx="655">
                  <c:v>2621</c:v>
                </c:pt>
                <c:pt idx="656">
                  <c:v>2625</c:v>
                </c:pt>
                <c:pt idx="657">
                  <c:v>2629</c:v>
                </c:pt>
                <c:pt idx="658">
                  <c:v>2633</c:v>
                </c:pt>
                <c:pt idx="659">
                  <c:v>2637</c:v>
                </c:pt>
                <c:pt idx="660">
                  <c:v>2641</c:v>
                </c:pt>
                <c:pt idx="661">
                  <c:v>2645</c:v>
                </c:pt>
                <c:pt idx="662">
                  <c:v>2649</c:v>
                </c:pt>
                <c:pt idx="663">
                  <c:v>2653</c:v>
                </c:pt>
                <c:pt idx="664">
                  <c:v>2657</c:v>
                </c:pt>
                <c:pt idx="665">
                  <c:v>2661</c:v>
                </c:pt>
                <c:pt idx="666">
                  <c:v>2665</c:v>
                </c:pt>
                <c:pt idx="667">
                  <c:v>2669</c:v>
                </c:pt>
                <c:pt idx="668">
                  <c:v>2673</c:v>
                </c:pt>
                <c:pt idx="669">
                  <c:v>2677</c:v>
                </c:pt>
                <c:pt idx="670">
                  <c:v>2681</c:v>
                </c:pt>
                <c:pt idx="671">
                  <c:v>2685</c:v>
                </c:pt>
                <c:pt idx="672">
                  <c:v>2689</c:v>
                </c:pt>
                <c:pt idx="673">
                  <c:v>2693</c:v>
                </c:pt>
                <c:pt idx="674">
                  <c:v>2697</c:v>
                </c:pt>
                <c:pt idx="675">
                  <c:v>2701</c:v>
                </c:pt>
                <c:pt idx="676">
                  <c:v>2705</c:v>
                </c:pt>
                <c:pt idx="677">
                  <c:v>2709</c:v>
                </c:pt>
                <c:pt idx="678">
                  <c:v>2713</c:v>
                </c:pt>
                <c:pt idx="679">
                  <c:v>2717</c:v>
                </c:pt>
                <c:pt idx="680">
                  <c:v>2721</c:v>
                </c:pt>
                <c:pt idx="681">
                  <c:v>2725</c:v>
                </c:pt>
                <c:pt idx="682">
                  <c:v>2729</c:v>
                </c:pt>
                <c:pt idx="683">
                  <c:v>2733</c:v>
                </c:pt>
                <c:pt idx="684">
                  <c:v>2737</c:v>
                </c:pt>
                <c:pt idx="685">
                  <c:v>2741</c:v>
                </c:pt>
                <c:pt idx="686">
                  <c:v>2745</c:v>
                </c:pt>
                <c:pt idx="687">
                  <c:v>2749</c:v>
                </c:pt>
                <c:pt idx="688">
                  <c:v>2753</c:v>
                </c:pt>
                <c:pt idx="689">
                  <c:v>2757</c:v>
                </c:pt>
                <c:pt idx="690">
                  <c:v>2761</c:v>
                </c:pt>
                <c:pt idx="691">
                  <c:v>2765</c:v>
                </c:pt>
                <c:pt idx="692">
                  <c:v>2769</c:v>
                </c:pt>
                <c:pt idx="693">
                  <c:v>2773</c:v>
                </c:pt>
                <c:pt idx="694">
                  <c:v>2777</c:v>
                </c:pt>
                <c:pt idx="695">
                  <c:v>2781</c:v>
                </c:pt>
                <c:pt idx="696">
                  <c:v>2785</c:v>
                </c:pt>
                <c:pt idx="697">
                  <c:v>2789</c:v>
                </c:pt>
                <c:pt idx="698">
                  <c:v>2793</c:v>
                </c:pt>
                <c:pt idx="699">
                  <c:v>2797</c:v>
                </c:pt>
                <c:pt idx="700">
                  <c:v>2801</c:v>
                </c:pt>
                <c:pt idx="701">
                  <c:v>2805</c:v>
                </c:pt>
                <c:pt idx="702">
                  <c:v>2809</c:v>
                </c:pt>
                <c:pt idx="703">
                  <c:v>2813</c:v>
                </c:pt>
                <c:pt idx="704">
                  <c:v>2817</c:v>
                </c:pt>
                <c:pt idx="705">
                  <c:v>2821</c:v>
                </c:pt>
                <c:pt idx="706">
                  <c:v>2825</c:v>
                </c:pt>
                <c:pt idx="707">
                  <c:v>2829</c:v>
                </c:pt>
                <c:pt idx="708">
                  <c:v>2833</c:v>
                </c:pt>
                <c:pt idx="709">
                  <c:v>2837</c:v>
                </c:pt>
                <c:pt idx="710">
                  <c:v>2841</c:v>
                </c:pt>
                <c:pt idx="711">
                  <c:v>2845</c:v>
                </c:pt>
                <c:pt idx="712">
                  <c:v>2849</c:v>
                </c:pt>
                <c:pt idx="713">
                  <c:v>2853</c:v>
                </c:pt>
                <c:pt idx="714">
                  <c:v>2857</c:v>
                </c:pt>
                <c:pt idx="715">
                  <c:v>2861</c:v>
                </c:pt>
                <c:pt idx="716">
                  <c:v>2865</c:v>
                </c:pt>
                <c:pt idx="717">
                  <c:v>2869</c:v>
                </c:pt>
                <c:pt idx="718">
                  <c:v>2873</c:v>
                </c:pt>
                <c:pt idx="719">
                  <c:v>2877</c:v>
                </c:pt>
                <c:pt idx="720">
                  <c:v>2881</c:v>
                </c:pt>
                <c:pt idx="721">
                  <c:v>2885</c:v>
                </c:pt>
                <c:pt idx="722">
                  <c:v>2889</c:v>
                </c:pt>
                <c:pt idx="723">
                  <c:v>2893</c:v>
                </c:pt>
                <c:pt idx="724">
                  <c:v>2897</c:v>
                </c:pt>
                <c:pt idx="725">
                  <c:v>2901</c:v>
                </c:pt>
                <c:pt idx="726">
                  <c:v>2905</c:v>
                </c:pt>
                <c:pt idx="727">
                  <c:v>2909</c:v>
                </c:pt>
                <c:pt idx="728">
                  <c:v>2913</c:v>
                </c:pt>
                <c:pt idx="729">
                  <c:v>2917</c:v>
                </c:pt>
                <c:pt idx="730">
                  <c:v>2921</c:v>
                </c:pt>
                <c:pt idx="731">
                  <c:v>2925</c:v>
                </c:pt>
                <c:pt idx="732">
                  <c:v>2929</c:v>
                </c:pt>
                <c:pt idx="733">
                  <c:v>2933</c:v>
                </c:pt>
                <c:pt idx="734">
                  <c:v>2937</c:v>
                </c:pt>
                <c:pt idx="735">
                  <c:v>2941</c:v>
                </c:pt>
                <c:pt idx="736">
                  <c:v>2945</c:v>
                </c:pt>
                <c:pt idx="737">
                  <c:v>2949</c:v>
                </c:pt>
                <c:pt idx="738">
                  <c:v>2953</c:v>
                </c:pt>
                <c:pt idx="739">
                  <c:v>2957</c:v>
                </c:pt>
                <c:pt idx="740">
                  <c:v>2961</c:v>
                </c:pt>
                <c:pt idx="741">
                  <c:v>2965</c:v>
                </c:pt>
                <c:pt idx="742">
                  <c:v>2969</c:v>
                </c:pt>
                <c:pt idx="743">
                  <c:v>2973</c:v>
                </c:pt>
                <c:pt idx="744">
                  <c:v>2977</c:v>
                </c:pt>
                <c:pt idx="745">
                  <c:v>2981</c:v>
                </c:pt>
                <c:pt idx="746">
                  <c:v>2985</c:v>
                </c:pt>
                <c:pt idx="747">
                  <c:v>2989</c:v>
                </c:pt>
                <c:pt idx="748">
                  <c:v>2993</c:v>
                </c:pt>
                <c:pt idx="749">
                  <c:v>2997</c:v>
                </c:pt>
                <c:pt idx="750">
                  <c:v>3001</c:v>
                </c:pt>
                <c:pt idx="751">
                  <c:v>3005</c:v>
                </c:pt>
                <c:pt idx="752">
                  <c:v>3009</c:v>
                </c:pt>
                <c:pt idx="753">
                  <c:v>3013</c:v>
                </c:pt>
                <c:pt idx="754">
                  <c:v>3017</c:v>
                </c:pt>
                <c:pt idx="755">
                  <c:v>3021</c:v>
                </c:pt>
                <c:pt idx="756">
                  <c:v>3025</c:v>
                </c:pt>
                <c:pt idx="757">
                  <c:v>3029</c:v>
                </c:pt>
                <c:pt idx="758">
                  <c:v>3033</c:v>
                </c:pt>
                <c:pt idx="759">
                  <c:v>3037</c:v>
                </c:pt>
                <c:pt idx="760">
                  <c:v>3041</c:v>
                </c:pt>
                <c:pt idx="761">
                  <c:v>3045</c:v>
                </c:pt>
                <c:pt idx="762">
                  <c:v>3049</c:v>
                </c:pt>
                <c:pt idx="763">
                  <c:v>3053</c:v>
                </c:pt>
                <c:pt idx="764">
                  <c:v>3057</c:v>
                </c:pt>
                <c:pt idx="765">
                  <c:v>3061</c:v>
                </c:pt>
                <c:pt idx="766">
                  <c:v>3065</c:v>
                </c:pt>
                <c:pt idx="767">
                  <c:v>3069</c:v>
                </c:pt>
                <c:pt idx="768">
                  <c:v>3073</c:v>
                </c:pt>
                <c:pt idx="769">
                  <c:v>3077</c:v>
                </c:pt>
                <c:pt idx="770">
                  <c:v>3081</c:v>
                </c:pt>
                <c:pt idx="771">
                  <c:v>3085</c:v>
                </c:pt>
                <c:pt idx="772">
                  <c:v>3089</c:v>
                </c:pt>
                <c:pt idx="773">
                  <c:v>3093</c:v>
                </c:pt>
                <c:pt idx="774">
                  <c:v>3097</c:v>
                </c:pt>
                <c:pt idx="775">
                  <c:v>3101</c:v>
                </c:pt>
                <c:pt idx="776">
                  <c:v>3105</c:v>
                </c:pt>
                <c:pt idx="777">
                  <c:v>3109</c:v>
                </c:pt>
                <c:pt idx="778">
                  <c:v>3113</c:v>
                </c:pt>
                <c:pt idx="779">
                  <c:v>3117</c:v>
                </c:pt>
                <c:pt idx="780">
                  <c:v>3121</c:v>
                </c:pt>
                <c:pt idx="781">
                  <c:v>3125</c:v>
                </c:pt>
                <c:pt idx="782">
                  <c:v>3129</c:v>
                </c:pt>
                <c:pt idx="783">
                  <c:v>3133</c:v>
                </c:pt>
                <c:pt idx="784">
                  <c:v>3137</c:v>
                </c:pt>
                <c:pt idx="785">
                  <c:v>3141</c:v>
                </c:pt>
                <c:pt idx="786">
                  <c:v>3145</c:v>
                </c:pt>
                <c:pt idx="787">
                  <c:v>3149</c:v>
                </c:pt>
                <c:pt idx="788">
                  <c:v>3153</c:v>
                </c:pt>
                <c:pt idx="789">
                  <c:v>3157</c:v>
                </c:pt>
                <c:pt idx="790">
                  <c:v>3161</c:v>
                </c:pt>
                <c:pt idx="791">
                  <c:v>3165</c:v>
                </c:pt>
                <c:pt idx="792">
                  <c:v>3169</c:v>
                </c:pt>
                <c:pt idx="793">
                  <c:v>3173</c:v>
                </c:pt>
                <c:pt idx="794">
                  <c:v>3177</c:v>
                </c:pt>
                <c:pt idx="795">
                  <c:v>3181</c:v>
                </c:pt>
                <c:pt idx="796">
                  <c:v>3185</c:v>
                </c:pt>
                <c:pt idx="797">
                  <c:v>3189</c:v>
                </c:pt>
                <c:pt idx="798">
                  <c:v>3193</c:v>
                </c:pt>
                <c:pt idx="799">
                  <c:v>3197</c:v>
                </c:pt>
                <c:pt idx="800">
                  <c:v>3201</c:v>
                </c:pt>
                <c:pt idx="801">
                  <c:v>3205</c:v>
                </c:pt>
                <c:pt idx="802">
                  <c:v>3209</c:v>
                </c:pt>
                <c:pt idx="803">
                  <c:v>3213</c:v>
                </c:pt>
                <c:pt idx="804">
                  <c:v>3217</c:v>
                </c:pt>
                <c:pt idx="805">
                  <c:v>3221</c:v>
                </c:pt>
                <c:pt idx="806">
                  <c:v>3225</c:v>
                </c:pt>
                <c:pt idx="807">
                  <c:v>3229</c:v>
                </c:pt>
                <c:pt idx="808">
                  <c:v>3233</c:v>
                </c:pt>
                <c:pt idx="809">
                  <c:v>3237</c:v>
                </c:pt>
                <c:pt idx="810">
                  <c:v>3241</c:v>
                </c:pt>
                <c:pt idx="811">
                  <c:v>3245</c:v>
                </c:pt>
                <c:pt idx="812">
                  <c:v>3249</c:v>
                </c:pt>
                <c:pt idx="813">
                  <c:v>3253</c:v>
                </c:pt>
                <c:pt idx="814">
                  <c:v>3257</c:v>
                </c:pt>
                <c:pt idx="815">
                  <c:v>3261</c:v>
                </c:pt>
                <c:pt idx="816">
                  <c:v>3265</c:v>
                </c:pt>
                <c:pt idx="817">
                  <c:v>3269</c:v>
                </c:pt>
                <c:pt idx="818">
                  <c:v>3273</c:v>
                </c:pt>
                <c:pt idx="819">
                  <c:v>3277</c:v>
                </c:pt>
                <c:pt idx="820">
                  <c:v>3281</c:v>
                </c:pt>
                <c:pt idx="821">
                  <c:v>3285</c:v>
                </c:pt>
                <c:pt idx="822">
                  <c:v>3289</c:v>
                </c:pt>
                <c:pt idx="823">
                  <c:v>3293</c:v>
                </c:pt>
                <c:pt idx="824">
                  <c:v>3297</c:v>
                </c:pt>
                <c:pt idx="825">
                  <c:v>3301</c:v>
                </c:pt>
                <c:pt idx="826">
                  <c:v>3305</c:v>
                </c:pt>
                <c:pt idx="827">
                  <c:v>3309</c:v>
                </c:pt>
                <c:pt idx="828">
                  <c:v>3313</c:v>
                </c:pt>
                <c:pt idx="829">
                  <c:v>3317</c:v>
                </c:pt>
                <c:pt idx="830">
                  <c:v>3321</c:v>
                </c:pt>
                <c:pt idx="831">
                  <c:v>3325</c:v>
                </c:pt>
                <c:pt idx="832">
                  <c:v>3329</c:v>
                </c:pt>
                <c:pt idx="833">
                  <c:v>3333</c:v>
                </c:pt>
                <c:pt idx="834">
                  <c:v>3337</c:v>
                </c:pt>
                <c:pt idx="835">
                  <c:v>3341</c:v>
                </c:pt>
                <c:pt idx="836">
                  <c:v>3345</c:v>
                </c:pt>
                <c:pt idx="837">
                  <c:v>3349</c:v>
                </c:pt>
                <c:pt idx="838">
                  <c:v>3353</c:v>
                </c:pt>
                <c:pt idx="839">
                  <c:v>3357</c:v>
                </c:pt>
                <c:pt idx="840">
                  <c:v>3361</c:v>
                </c:pt>
                <c:pt idx="841">
                  <c:v>3365</c:v>
                </c:pt>
                <c:pt idx="842">
                  <c:v>3369</c:v>
                </c:pt>
                <c:pt idx="843">
                  <c:v>3373</c:v>
                </c:pt>
                <c:pt idx="844">
                  <c:v>3377</c:v>
                </c:pt>
                <c:pt idx="845">
                  <c:v>3381</c:v>
                </c:pt>
                <c:pt idx="846">
                  <c:v>3385</c:v>
                </c:pt>
                <c:pt idx="847">
                  <c:v>3389</c:v>
                </c:pt>
                <c:pt idx="848">
                  <c:v>3393</c:v>
                </c:pt>
                <c:pt idx="849">
                  <c:v>3397</c:v>
                </c:pt>
                <c:pt idx="850">
                  <c:v>3401</c:v>
                </c:pt>
                <c:pt idx="851">
                  <c:v>3405</c:v>
                </c:pt>
                <c:pt idx="852">
                  <c:v>3409</c:v>
                </c:pt>
                <c:pt idx="853">
                  <c:v>3413</c:v>
                </c:pt>
                <c:pt idx="854">
                  <c:v>3417</c:v>
                </c:pt>
                <c:pt idx="855">
                  <c:v>3421</c:v>
                </c:pt>
                <c:pt idx="856">
                  <c:v>3425</c:v>
                </c:pt>
                <c:pt idx="857">
                  <c:v>3429</c:v>
                </c:pt>
                <c:pt idx="858">
                  <c:v>3433</c:v>
                </c:pt>
                <c:pt idx="859">
                  <c:v>3437</c:v>
                </c:pt>
                <c:pt idx="860">
                  <c:v>3441</c:v>
                </c:pt>
                <c:pt idx="861">
                  <c:v>3445</c:v>
                </c:pt>
                <c:pt idx="862">
                  <c:v>3449</c:v>
                </c:pt>
                <c:pt idx="863">
                  <c:v>3453</c:v>
                </c:pt>
                <c:pt idx="864">
                  <c:v>3457</c:v>
                </c:pt>
                <c:pt idx="865">
                  <c:v>3461</c:v>
                </c:pt>
                <c:pt idx="866">
                  <c:v>3465</c:v>
                </c:pt>
                <c:pt idx="867">
                  <c:v>3469</c:v>
                </c:pt>
                <c:pt idx="868">
                  <c:v>3473</c:v>
                </c:pt>
                <c:pt idx="869">
                  <c:v>3477</c:v>
                </c:pt>
                <c:pt idx="870">
                  <c:v>3481</c:v>
                </c:pt>
                <c:pt idx="871">
                  <c:v>3485</c:v>
                </c:pt>
                <c:pt idx="872">
                  <c:v>3489</c:v>
                </c:pt>
                <c:pt idx="873">
                  <c:v>3493</c:v>
                </c:pt>
                <c:pt idx="874">
                  <c:v>3497</c:v>
                </c:pt>
                <c:pt idx="875">
                  <c:v>3501</c:v>
                </c:pt>
                <c:pt idx="876">
                  <c:v>3505</c:v>
                </c:pt>
                <c:pt idx="877">
                  <c:v>3509</c:v>
                </c:pt>
                <c:pt idx="878">
                  <c:v>3513</c:v>
                </c:pt>
                <c:pt idx="879">
                  <c:v>3517</c:v>
                </c:pt>
                <c:pt idx="880">
                  <c:v>3521</c:v>
                </c:pt>
                <c:pt idx="881">
                  <c:v>3525</c:v>
                </c:pt>
                <c:pt idx="882">
                  <c:v>3529</c:v>
                </c:pt>
                <c:pt idx="883">
                  <c:v>3533</c:v>
                </c:pt>
                <c:pt idx="884">
                  <c:v>3537</c:v>
                </c:pt>
                <c:pt idx="885">
                  <c:v>3541</c:v>
                </c:pt>
                <c:pt idx="886">
                  <c:v>3545</c:v>
                </c:pt>
                <c:pt idx="887">
                  <c:v>3549</c:v>
                </c:pt>
                <c:pt idx="888">
                  <c:v>3553</c:v>
                </c:pt>
                <c:pt idx="889">
                  <c:v>3557</c:v>
                </c:pt>
                <c:pt idx="890">
                  <c:v>3561</c:v>
                </c:pt>
                <c:pt idx="891">
                  <c:v>3565</c:v>
                </c:pt>
                <c:pt idx="892">
                  <c:v>3569</c:v>
                </c:pt>
                <c:pt idx="893">
                  <c:v>3573</c:v>
                </c:pt>
                <c:pt idx="894">
                  <c:v>3577</c:v>
                </c:pt>
                <c:pt idx="895">
                  <c:v>3581</c:v>
                </c:pt>
                <c:pt idx="896">
                  <c:v>3585</c:v>
                </c:pt>
                <c:pt idx="897">
                  <c:v>3589</c:v>
                </c:pt>
                <c:pt idx="898">
                  <c:v>3593</c:v>
                </c:pt>
                <c:pt idx="899">
                  <c:v>3597</c:v>
                </c:pt>
                <c:pt idx="900">
                  <c:v>3601</c:v>
                </c:pt>
                <c:pt idx="901">
                  <c:v>3605</c:v>
                </c:pt>
                <c:pt idx="902">
                  <c:v>3609</c:v>
                </c:pt>
                <c:pt idx="903">
                  <c:v>3613</c:v>
                </c:pt>
                <c:pt idx="904">
                  <c:v>3617</c:v>
                </c:pt>
                <c:pt idx="905">
                  <c:v>3621</c:v>
                </c:pt>
                <c:pt idx="906">
                  <c:v>3625</c:v>
                </c:pt>
                <c:pt idx="907">
                  <c:v>3629</c:v>
                </c:pt>
                <c:pt idx="908">
                  <c:v>3633</c:v>
                </c:pt>
                <c:pt idx="909">
                  <c:v>3637</c:v>
                </c:pt>
                <c:pt idx="910">
                  <c:v>3641</c:v>
                </c:pt>
                <c:pt idx="911">
                  <c:v>3645</c:v>
                </c:pt>
                <c:pt idx="912">
                  <c:v>3649</c:v>
                </c:pt>
                <c:pt idx="913">
                  <c:v>3653</c:v>
                </c:pt>
                <c:pt idx="914">
                  <c:v>3657</c:v>
                </c:pt>
                <c:pt idx="915">
                  <c:v>3661</c:v>
                </c:pt>
                <c:pt idx="916">
                  <c:v>3665</c:v>
                </c:pt>
                <c:pt idx="917">
                  <c:v>3669</c:v>
                </c:pt>
                <c:pt idx="918">
                  <c:v>3673</c:v>
                </c:pt>
                <c:pt idx="919">
                  <c:v>3677</c:v>
                </c:pt>
                <c:pt idx="920">
                  <c:v>3681</c:v>
                </c:pt>
                <c:pt idx="921">
                  <c:v>3685</c:v>
                </c:pt>
                <c:pt idx="922">
                  <c:v>3689</c:v>
                </c:pt>
                <c:pt idx="923">
                  <c:v>3693</c:v>
                </c:pt>
                <c:pt idx="924">
                  <c:v>3697</c:v>
                </c:pt>
                <c:pt idx="925">
                  <c:v>3701</c:v>
                </c:pt>
                <c:pt idx="926">
                  <c:v>3705</c:v>
                </c:pt>
                <c:pt idx="927">
                  <c:v>3709</c:v>
                </c:pt>
                <c:pt idx="928">
                  <c:v>3713</c:v>
                </c:pt>
                <c:pt idx="929">
                  <c:v>3717</c:v>
                </c:pt>
                <c:pt idx="930">
                  <c:v>3721</c:v>
                </c:pt>
                <c:pt idx="931">
                  <c:v>3725</c:v>
                </c:pt>
                <c:pt idx="932">
                  <c:v>3729</c:v>
                </c:pt>
                <c:pt idx="933">
                  <c:v>3733</c:v>
                </c:pt>
                <c:pt idx="934">
                  <c:v>3737</c:v>
                </c:pt>
                <c:pt idx="935">
                  <c:v>3741</c:v>
                </c:pt>
                <c:pt idx="936">
                  <c:v>3745</c:v>
                </c:pt>
                <c:pt idx="937">
                  <c:v>3749</c:v>
                </c:pt>
                <c:pt idx="938">
                  <c:v>3753</c:v>
                </c:pt>
                <c:pt idx="939">
                  <c:v>3757</c:v>
                </c:pt>
                <c:pt idx="940">
                  <c:v>3761</c:v>
                </c:pt>
                <c:pt idx="941">
                  <c:v>3765</c:v>
                </c:pt>
                <c:pt idx="942">
                  <c:v>3769</c:v>
                </c:pt>
                <c:pt idx="943">
                  <c:v>3773</c:v>
                </c:pt>
                <c:pt idx="944">
                  <c:v>3777</c:v>
                </c:pt>
                <c:pt idx="945">
                  <c:v>3781</c:v>
                </c:pt>
                <c:pt idx="946">
                  <c:v>3785</c:v>
                </c:pt>
                <c:pt idx="947">
                  <c:v>3789</c:v>
                </c:pt>
                <c:pt idx="948">
                  <c:v>3793</c:v>
                </c:pt>
                <c:pt idx="949">
                  <c:v>3797</c:v>
                </c:pt>
                <c:pt idx="950">
                  <c:v>3801</c:v>
                </c:pt>
                <c:pt idx="951">
                  <c:v>3805</c:v>
                </c:pt>
                <c:pt idx="952">
                  <c:v>3809</c:v>
                </c:pt>
                <c:pt idx="953">
                  <c:v>3813</c:v>
                </c:pt>
                <c:pt idx="954">
                  <c:v>3817</c:v>
                </c:pt>
                <c:pt idx="955">
                  <c:v>3821</c:v>
                </c:pt>
                <c:pt idx="956">
                  <c:v>3825</c:v>
                </c:pt>
                <c:pt idx="957">
                  <c:v>3829</c:v>
                </c:pt>
                <c:pt idx="958">
                  <c:v>3833</c:v>
                </c:pt>
                <c:pt idx="959">
                  <c:v>3837</c:v>
                </c:pt>
                <c:pt idx="960">
                  <c:v>3841</c:v>
                </c:pt>
                <c:pt idx="961">
                  <c:v>3845</c:v>
                </c:pt>
                <c:pt idx="962">
                  <c:v>3849</c:v>
                </c:pt>
                <c:pt idx="963">
                  <c:v>3853</c:v>
                </c:pt>
                <c:pt idx="964">
                  <c:v>3857</c:v>
                </c:pt>
                <c:pt idx="965">
                  <c:v>3861</c:v>
                </c:pt>
                <c:pt idx="966">
                  <c:v>3865</c:v>
                </c:pt>
                <c:pt idx="967">
                  <c:v>3869</c:v>
                </c:pt>
                <c:pt idx="968">
                  <c:v>3873</c:v>
                </c:pt>
                <c:pt idx="969">
                  <c:v>3877</c:v>
                </c:pt>
                <c:pt idx="970">
                  <c:v>3881</c:v>
                </c:pt>
                <c:pt idx="971">
                  <c:v>3885</c:v>
                </c:pt>
                <c:pt idx="972">
                  <c:v>3889</c:v>
                </c:pt>
                <c:pt idx="973">
                  <c:v>3893</c:v>
                </c:pt>
                <c:pt idx="974">
                  <c:v>3897</c:v>
                </c:pt>
                <c:pt idx="975">
                  <c:v>3901</c:v>
                </c:pt>
                <c:pt idx="976">
                  <c:v>3905</c:v>
                </c:pt>
                <c:pt idx="977">
                  <c:v>3909</c:v>
                </c:pt>
                <c:pt idx="978">
                  <c:v>3913</c:v>
                </c:pt>
                <c:pt idx="979">
                  <c:v>3917</c:v>
                </c:pt>
                <c:pt idx="980">
                  <c:v>3921</c:v>
                </c:pt>
                <c:pt idx="981">
                  <c:v>3925</c:v>
                </c:pt>
                <c:pt idx="982">
                  <c:v>3929</c:v>
                </c:pt>
                <c:pt idx="983">
                  <c:v>3933</c:v>
                </c:pt>
                <c:pt idx="984">
                  <c:v>3937</c:v>
                </c:pt>
                <c:pt idx="985">
                  <c:v>3941</c:v>
                </c:pt>
                <c:pt idx="986">
                  <c:v>3945</c:v>
                </c:pt>
                <c:pt idx="987">
                  <c:v>3949</c:v>
                </c:pt>
                <c:pt idx="988">
                  <c:v>3953</c:v>
                </c:pt>
                <c:pt idx="989">
                  <c:v>3957</c:v>
                </c:pt>
                <c:pt idx="990">
                  <c:v>3961</c:v>
                </c:pt>
                <c:pt idx="991">
                  <c:v>3965</c:v>
                </c:pt>
                <c:pt idx="992">
                  <c:v>3969</c:v>
                </c:pt>
                <c:pt idx="993">
                  <c:v>3973</c:v>
                </c:pt>
                <c:pt idx="994">
                  <c:v>3977</c:v>
                </c:pt>
                <c:pt idx="995">
                  <c:v>3981</c:v>
                </c:pt>
                <c:pt idx="996">
                  <c:v>3985</c:v>
                </c:pt>
                <c:pt idx="997">
                  <c:v>3989</c:v>
                </c:pt>
                <c:pt idx="998">
                  <c:v>3993</c:v>
                </c:pt>
                <c:pt idx="999">
                  <c:v>3997</c:v>
                </c:pt>
                <c:pt idx="1000">
                  <c:v>4001</c:v>
                </c:pt>
                <c:pt idx="1001">
                  <c:v>4005</c:v>
                </c:pt>
                <c:pt idx="1002">
                  <c:v>4009</c:v>
                </c:pt>
                <c:pt idx="1003">
                  <c:v>4013</c:v>
                </c:pt>
                <c:pt idx="1004">
                  <c:v>4017</c:v>
                </c:pt>
                <c:pt idx="1005">
                  <c:v>4021</c:v>
                </c:pt>
                <c:pt idx="1006">
                  <c:v>4025</c:v>
                </c:pt>
                <c:pt idx="1007">
                  <c:v>4029</c:v>
                </c:pt>
                <c:pt idx="1008">
                  <c:v>4033</c:v>
                </c:pt>
                <c:pt idx="1009">
                  <c:v>4037</c:v>
                </c:pt>
                <c:pt idx="1010">
                  <c:v>4041</c:v>
                </c:pt>
                <c:pt idx="1011">
                  <c:v>4045</c:v>
                </c:pt>
                <c:pt idx="1012">
                  <c:v>4049</c:v>
                </c:pt>
                <c:pt idx="1013">
                  <c:v>4053</c:v>
                </c:pt>
                <c:pt idx="1014">
                  <c:v>4057</c:v>
                </c:pt>
                <c:pt idx="1015">
                  <c:v>4061</c:v>
                </c:pt>
                <c:pt idx="1016">
                  <c:v>4065</c:v>
                </c:pt>
                <c:pt idx="1017">
                  <c:v>4069</c:v>
                </c:pt>
                <c:pt idx="1018">
                  <c:v>4073</c:v>
                </c:pt>
                <c:pt idx="1019">
                  <c:v>4077</c:v>
                </c:pt>
                <c:pt idx="1020">
                  <c:v>4081</c:v>
                </c:pt>
                <c:pt idx="1021">
                  <c:v>4085</c:v>
                </c:pt>
                <c:pt idx="1022">
                  <c:v>4089</c:v>
                </c:pt>
                <c:pt idx="1023">
                  <c:v>4093</c:v>
                </c:pt>
                <c:pt idx="1024">
                  <c:v>4097</c:v>
                </c:pt>
                <c:pt idx="1025">
                  <c:v>4101</c:v>
                </c:pt>
                <c:pt idx="1026">
                  <c:v>4105</c:v>
                </c:pt>
                <c:pt idx="1027">
                  <c:v>4109</c:v>
                </c:pt>
                <c:pt idx="1028">
                  <c:v>4113</c:v>
                </c:pt>
                <c:pt idx="1029">
                  <c:v>4117</c:v>
                </c:pt>
                <c:pt idx="1030">
                  <c:v>4121</c:v>
                </c:pt>
                <c:pt idx="1031">
                  <c:v>4125</c:v>
                </c:pt>
                <c:pt idx="1032">
                  <c:v>4129</c:v>
                </c:pt>
                <c:pt idx="1033">
                  <c:v>4133</c:v>
                </c:pt>
                <c:pt idx="1034">
                  <c:v>4137</c:v>
                </c:pt>
                <c:pt idx="1035">
                  <c:v>4141</c:v>
                </c:pt>
                <c:pt idx="1036">
                  <c:v>4145</c:v>
                </c:pt>
                <c:pt idx="1037">
                  <c:v>4149</c:v>
                </c:pt>
                <c:pt idx="1038">
                  <c:v>4153</c:v>
                </c:pt>
                <c:pt idx="1039">
                  <c:v>4157</c:v>
                </c:pt>
                <c:pt idx="1040">
                  <c:v>4161</c:v>
                </c:pt>
                <c:pt idx="1041">
                  <c:v>4165</c:v>
                </c:pt>
                <c:pt idx="1042">
                  <c:v>4169</c:v>
                </c:pt>
                <c:pt idx="1043">
                  <c:v>4173</c:v>
                </c:pt>
                <c:pt idx="1044">
                  <c:v>4177</c:v>
                </c:pt>
                <c:pt idx="1045">
                  <c:v>4181</c:v>
                </c:pt>
                <c:pt idx="1046">
                  <c:v>4185</c:v>
                </c:pt>
                <c:pt idx="1047">
                  <c:v>4189</c:v>
                </c:pt>
                <c:pt idx="1048">
                  <c:v>4193</c:v>
                </c:pt>
                <c:pt idx="1049">
                  <c:v>4197</c:v>
                </c:pt>
                <c:pt idx="1050">
                  <c:v>4201</c:v>
                </c:pt>
                <c:pt idx="1051">
                  <c:v>4205</c:v>
                </c:pt>
                <c:pt idx="1052">
                  <c:v>4209</c:v>
                </c:pt>
                <c:pt idx="1053">
                  <c:v>4213</c:v>
                </c:pt>
                <c:pt idx="1054">
                  <c:v>4217</c:v>
                </c:pt>
                <c:pt idx="1055">
                  <c:v>4221</c:v>
                </c:pt>
                <c:pt idx="1056">
                  <c:v>4225</c:v>
                </c:pt>
                <c:pt idx="1057">
                  <c:v>4229</c:v>
                </c:pt>
                <c:pt idx="1058">
                  <c:v>4233</c:v>
                </c:pt>
                <c:pt idx="1059">
                  <c:v>4237</c:v>
                </c:pt>
                <c:pt idx="1060">
                  <c:v>4241</c:v>
                </c:pt>
                <c:pt idx="1061">
                  <c:v>4245</c:v>
                </c:pt>
                <c:pt idx="1062">
                  <c:v>4249</c:v>
                </c:pt>
                <c:pt idx="1063">
                  <c:v>4253</c:v>
                </c:pt>
                <c:pt idx="1064">
                  <c:v>4257</c:v>
                </c:pt>
                <c:pt idx="1065">
                  <c:v>4261</c:v>
                </c:pt>
                <c:pt idx="1066">
                  <c:v>4265</c:v>
                </c:pt>
                <c:pt idx="1067">
                  <c:v>4269</c:v>
                </c:pt>
                <c:pt idx="1068">
                  <c:v>4273</c:v>
                </c:pt>
                <c:pt idx="1069">
                  <c:v>4277</c:v>
                </c:pt>
                <c:pt idx="1070">
                  <c:v>4281</c:v>
                </c:pt>
                <c:pt idx="1071">
                  <c:v>4285</c:v>
                </c:pt>
                <c:pt idx="1072">
                  <c:v>4289</c:v>
                </c:pt>
                <c:pt idx="1073">
                  <c:v>4293</c:v>
                </c:pt>
                <c:pt idx="1074">
                  <c:v>4297</c:v>
                </c:pt>
                <c:pt idx="1075">
                  <c:v>4301</c:v>
                </c:pt>
                <c:pt idx="1076">
                  <c:v>4305</c:v>
                </c:pt>
                <c:pt idx="1077">
                  <c:v>4309</c:v>
                </c:pt>
                <c:pt idx="1078">
                  <c:v>4313</c:v>
                </c:pt>
                <c:pt idx="1079">
                  <c:v>4317</c:v>
                </c:pt>
                <c:pt idx="1080">
                  <c:v>4321</c:v>
                </c:pt>
                <c:pt idx="1081">
                  <c:v>4325</c:v>
                </c:pt>
                <c:pt idx="1082">
                  <c:v>4329</c:v>
                </c:pt>
                <c:pt idx="1083">
                  <c:v>4333</c:v>
                </c:pt>
                <c:pt idx="1084">
                  <c:v>4337</c:v>
                </c:pt>
                <c:pt idx="1085">
                  <c:v>4341</c:v>
                </c:pt>
                <c:pt idx="1086">
                  <c:v>4345</c:v>
                </c:pt>
                <c:pt idx="1087">
                  <c:v>4349</c:v>
                </c:pt>
                <c:pt idx="1088">
                  <c:v>4353</c:v>
                </c:pt>
                <c:pt idx="1089">
                  <c:v>4357</c:v>
                </c:pt>
                <c:pt idx="1090">
                  <c:v>4361</c:v>
                </c:pt>
                <c:pt idx="1091">
                  <c:v>4365</c:v>
                </c:pt>
                <c:pt idx="1092">
                  <c:v>4369</c:v>
                </c:pt>
                <c:pt idx="1093">
                  <c:v>4373</c:v>
                </c:pt>
                <c:pt idx="1094">
                  <c:v>4377</c:v>
                </c:pt>
                <c:pt idx="1095">
                  <c:v>4381</c:v>
                </c:pt>
                <c:pt idx="1096">
                  <c:v>4385</c:v>
                </c:pt>
                <c:pt idx="1097">
                  <c:v>4389</c:v>
                </c:pt>
                <c:pt idx="1098">
                  <c:v>4393</c:v>
                </c:pt>
                <c:pt idx="1099">
                  <c:v>4397</c:v>
                </c:pt>
                <c:pt idx="1100">
                  <c:v>4401</c:v>
                </c:pt>
                <c:pt idx="1101">
                  <c:v>4405</c:v>
                </c:pt>
                <c:pt idx="1102">
                  <c:v>4409</c:v>
                </c:pt>
                <c:pt idx="1103">
                  <c:v>4413</c:v>
                </c:pt>
                <c:pt idx="1104">
                  <c:v>4417</c:v>
                </c:pt>
                <c:pt idx="1105">
                  <c:v>4421</c:v>
                </c:pt>
                <c:pt idx="1106">
                  <c:v>4425</c:v>
                </c:pt>
                <c:pt idx="1107">
                  <c:v>4429</c:v>
                </c:pt>
                <c:pt idx="1108">
                  <c:v>4433</c:v>
                </c:pt>
                <c:pt idx="1109">
                  <c:v>4437</c:v>
                </c:pt>
                <c:pt idx="1110">
                  <c:v>4441</c:v>
                </c:pt>
                <c:pt idx="1111">
                  <c:v>4445</c:v>
                </c:pt>
                <c:pt idx="1112">
                  <c:v>4449</c:v>
                </c:pt>
                <c:pt idx="1113">
                  <c:v>4453</c:v>
                </c:pt>
                <c:pt idx="1114">
                  <c:v>4457</c:v>
                </c:pt>
                <c:pt idx="1115">
                  <c:v>4461</c:v>
                </c:pt>
                <c:pt idx="1116">
                  <c:v>4465</c:v>
                </c:pt>
                <c:pt idx="1117">
                  <c:v>4469</c:v>
                </c:pt>
                <c:pt idx="1118">
                  <c:v>4473</c:v>
                </c:pt>
                <c:pt idx="1119">
                  <c:v>4477</c:v>
                </c:pt>
                <c:pt idx="1120">
                  <c:v>4481</c:v>
                </c:pt>
                <c:pt idx="1121">
                  <c:v>4485</c:v>
                </c:pt>
                <c:pt idx="1122">
                  <c:v>4489</c:v>
                </c:pt>
                <c:pt idx="1123">
                  <c:v>4493</c:v>
                </c:pt>
                <c:pt idx="1124">
                  <c:v>4497</c:v>
                </c:pt>
                <c:pt idx="1125">
                  <c:v>4501</c:v>
                </c:pt>
                <c:pt idx="1126">
                  <c:v>4505</c:v>
                </c:pt>
                <c:pt idx="1127">
                  <c:v>4509</c:v>
                </c:pt>
                <c:pt idx="1128">
                  <c:v>4513</c:v>
                </c:pt>
                <c:pt idx="1129">
                  <c:v>4517</c:v>
                </c:pt>
                <c:pt idx="1130">
                  <c:v>4521</c:v>
                </c:pt>
                <c:pt idx="1131">
                  <c:v>4525</c:v>
                </c:pt>
                <c:pt idx="1132">
                  <c:v>4529</c:v>
                </c:pt>
                <c:pt idx="1133">
                  <c:v>4533</c:v>
                </c:pt>
                <c:pt idx="1134">
                  <c:v>4537</c:v>
                </c:pt>
                <c:pt idx="1135">
                  <c:v>4541</c:v>
                </c:pt>
                <c:pt idx="1136">
                  <c:v>4545</c:v>
                </c:pt>
                <c:pt idx="1137">
                  <c:v>4549</c:v>
                </c:pt>
                <c:pt idx="1138">
                  <c:v>4553</c:v>
                </c:pt>
                <c:pt idx="1139">
                  <c:v>4557</c:v>
                </c:pt>
                <c:pt idx="1140">
                  <c:v>4561</c:v>
                </c:pt>
                <c:pt idx="1141">
                  <c:v>4565</c:v>
                </c:pt>
                <c:pt idx="1142">
                  <c:v>4569</c:v>
                </c:pt>
                <c:pt idx="1143">
                  <c:v>4573</c:v>
                </c:pt>
                <c:pt idx="1144">
                  <c:v>4577</c:v>
                </c:pt>
                <c:pt idx="1145">
                  <c:v>4581</c:v>
                </c:pt>
                <c:pt idx="1146">
                  <c:v>4585</c:v>
                </c:pt>
                <c:pt idx="1147">
                  <c:v>4589</c:v>
                </c:pt>
                <c:pt idx="1148">
                  <c:v>4593</c:v>
                </c:pt>
                <c:pt idx="1149">
                  <c:v>4597</c:v>
                </c:pt>
                <c:pt idx="1150">
                  <c:v>4601</c:v>
                </c:pt>
                <c:pt idx="1151">
                  <c:v>4605</c:v>
                </c:pt>
                <c:pt idx="1152">
                  <c:v>4609</c:v>
                </c:pt>
                <c:pt idx="1153">
                  <c:v>4613</c:v>
                </c:pt>
                <c:pt idx="1154">
                  <c:v>4617</c:v>
                </c:pt>
                <c:pt idx="1155">
                  <c:v>4621</c:v>
                </c:pt>
                <c:pt idx="1156">
                  <c:v>4625</c:v>
                </c:pt>
                <c:pt idx="1157">
                  <c:v>4629</c:v>
                </c:pt>
                <c:pt idx="1158">
                  <c:v>4633</c:v>
                </c:pt>
                <c:pt idx="1159">
                  <c:v>4637</c:v>
                </c:pt>
                <c:pt idx="1160">
                  <c:v>4641</c:v>
                </c:pt>
                <c:pt idx="1161">
                  <c:v>4645</c:v>
                </c:pt>
                <c:pt idx="1162">
                  <c:v>4649</c:v>
                </c:pt>
                <c:pt idx="1163">
                  <c:v>4653</c:v>
                </c:pt>
                <c:pt idx="1164">
                  <c:v>4657</c:v>
                </c:pt>
                <c:pt idx="1165">
                  <c:v>4661</c:v>
                </c:pt>
                <c:pt idx="1166">
                  <c:v>4665</c:v>
                </c:pt>
                <c:pt idx="1167">
                  <c:v>4669</c:v>
                </c:pt>
                <c:pt idx="1168">
                  <c:v>4673</c:v>
                </c:pt>
                <c:pt idx="1169">
                  <c:v>4677</c:v>
                </c:pt>
                <c:pt idx="1170">
                  <c:v>4681</c:v>
                </c:pt>
                <c:pt idx="1171">
                  <c:v>4685</c:v>
                </c:pt>
                <c:pt idx="1172">
                  <c:v>4689</c:v>
                </c:pt>
                <c:pt idx="1173">
                  <c:v>4693</c:v>
                </c:pt>
                <c:pt idx="1174">
                  <c:v>4697</c:v>
                </c:pt>
                <c:pt idx="1175">
                  <c:v>4701</c:v>
                </c:pt>
                <c:pt idx="1176">
                  <c:v>4705</c:v>
                </c:pt>
                <c:pt idx="1177">
                  <c:v>4709</c:v>
                </c:pt>
                <c:pt idx="1178">
                  <c:v>4713</c:v>
                </c:pt>
                <c:pt idx="1179">
                  <c:v>4717</c:v>
                </c:pt>
                <c:pt idx="1180">
                  <c:v>4721</c:v>
                </c:pt>
                <c:pt idx="1181">
                  <c:v>4725</c:v>
                </c:pt>
                <c:pt idx="1182">
                  <c:v>4729</c:v>
                </c:pt>
                <c:pt idx="1183">
                  <c:v>4733</c:v>
                </c:pt>
                <c:pt idx="1184">
                  <c:v>4737</c:v>
                </c:pt>
                <c:pt idx="1185">
                  <c:v>4741</c:v>
                </c:pt>
                <c:pt idx="1186">
                  <c:v>4745</c:v>
                </c:pt>
                <c:pt idx="1187">
                  <c:v>4749</c:v>
                </c:pt>
                <c:pt idx="1188">
                  <c:v>4753</c:v>
                </c:pt>
                <c:pt idx="1189">
                  <c:v>4757</c:v>
                </c:pt>
                <c:pt idx="1190">
                  <c:v>4761</c:v>
                </c:pt>
                <c:pt idx="1191">
                  <c:v>4765</c:v>
                </c:pt>
                <c:pt idx="1192">
                  <c:v>4769</c:v>
                </c:pt>
                <c:pt idx="1193">
                  <c:v>4773</c:v>
                </c:pt>
                <c:pt idx="1194">
                  <c:v>4777</c:v>
                </c:pt>
                <c:pt idx="1195">
                  <c:v>4781</c:v>
                </c:pt>
                <c:pt idx="1196">
                  <c:v>4785</c:v>
                </c:pt>
                <c:pt idx="1197">
                  <c:v>4789</c:v>
                </c:pt>
                <c:pt idx="1198">
                  <c:v>4793</c:v>
                </c:pt>
                <c:pt idx="1199">
                  <c:v>4797</c:v>
                </c:pt>
                <c:pt idx="1200">
                  <c:v>4801</c:v>
                </c:pt>
                <c:pt idx="1201">
                  <c:v>4805</c:v>
                </c:pt>
                <c:pt idx="1202">
                  <c:v>4809</c:v>
                </c:pt>
                <c:pt idx="1203">
                  <c:v>4813</c:v>
                </c:pt>
                <c:pt idx="1204">
                  <c:v>4817</c:v>
                </c:pt>
                <c:pt idx="1205">
                  <c:v>4821</c:v>
                </c:pt>
                <c:pt idx="1206">
                  <c:v>4825</c:v>
                </c:pt>
                <c:pt idx="1207">
                  <c:v>4829</c:v>
                </c:pt>
                <c:pt idx="1208">
                  <c:v>4833</c:v>
                </c:pt>
                <c:pt idx="1209">
                  <c:v>4837</c:v>
                </c:pt>
                <c:pt idx="1210">
                  <c:v>4841</c:v>
                </c:pt>
                <c:pt idx="1211">
                  <c:v>4845</c:v>
                </c:pt>
                <c:pt idx="1212">
                  <c:v>4849</c:v>
                </c:pt>
                <c:pt idx="1213">
                  <c:v>4853</c:v>
                </c:pt>
                <c:pt idx="1214">
                  <c:v>4857</c:v>
                </c:pt>
                <c:pt idx="1215">
                  <c:v>4861</c:v>
                </c:pt>
                <c:pt idx="1216">
                  <c:v>4865</c:v>
                </c:pt>
                <c:pt idx="1217">
                  <c:v>4869</c:v>
                </c:pt>
                <c:pt idx="1218">
                  <c:v>4873</c:v>
                </c:pt>
                <c:pt idx="1219">
                  <c:v>4877</c:v>
                </c:pt>
                <c:pt idx="1220">
                  <c:v>4881</c:v>
                </c:pt>
                <c:pt idx="1221">
                  <c:v>4885</c:v>
                </c:pt>
                <c:pt idx="1222">
                  <c:v>4889</c:v>
                </c:pt>
                <c:pt idx="1223">
                  <c:v>4893</c:v>
                </c:pt>
                <c:pt idx="1224">
                  <c:v>4897</c:v>
                </c:pt>
                <c:pt idx="1225">
                  <c:v>4901</c:v>
                </c:pt>
                <c:pt idx="1226">
                  <c:v>4905</c:v>
                </c:pt>
                <c:pt idx="1227">
                  <c:v>4909</c:v>
                </c:pt>
                <c:pt idx="1228">
                  <c:v>4913</c:v>
                </c:pt>
                <c:pt idx="1229">
                  <c:v>4917</c:v>
                </c:pt>
                <c:pt idx="1230">
                  <c:v>4921</c:v>
                </c:pt>
                <c:pt idx="1231">
                  <c:v>4925</c:v>
                </c:pt>
                <c:pt idx="1232">
                  <c:v>4929</c:v>
                </c:pt>
                <c:pt idx="1233">
                  <c:v>4933</c:v>
                </c:pt>
                <c:pt idx="1234">
                  <c:v>4937</c:v>
                </c:pt>
                <c:pt idx="1235">
                  <c:v>4941</c:v>
                </c:pt>
                <c:pt idx="1236">
                  <c:v>4945</c:v>
                </c:pt>
                <c:pt idx="1237">
                  <c:v>4949</c:v>
                </c:pt>
                <c:pt idx="1238">
                  <c:v>4953</c:v>
                </c:pt>
                <c:pt idx="1239">
                  <c:v>4957</c:v>
                </c:pt>
                <c:pt idx="1240">
                  <c:v>4961</c:v>
                </c:pt>
                <c:pt idx="1241">
                  <c:v>4965</c:v>
                </c:pt>
                <c:pt idx="1242">
                  <c:v>4969</c:v>
                </c:pt>
                <c:pt idx="1243">
                  <c:v>4973</c:v>
                </c:pt>
                <c:pt idx="1244">
                  <c:v>4977</c:v>
                </c:pt>
                <c:pt idx="1245">
                  <c:v>4981</c:v>
                </c:pt>
                <c:pt idx="1246">
                  <c:v>4985</c:v>
                </c:pt>
                <c:pt idx="1247">
                  <c:v>4989</c:v>
                </c:pt>
                <c:pt idx="1248">
                  <c:v>4993</c:v>
                </c:pt>
                <c:pt idx="1249">
                  <c:v>4997</c:v>
                </c:pt>
                <c:pt idx="1250">
                  <c:v>5001</c:v>
                </c:pt>
                <c:pt idx="1251">
                  <c:v>5005</c:v>
                </c:pt>
                <c:pt idx="1252">
                  <c:v>5009</c:v>
                </c:pt>
                <c:pt idx="1253">
                  <c:v>5013</c:v>
                </c:pt>
                <c:pt idx="1254">
                  <c:v>5017</c:v>
                </c:pt>
                <c:pt idx="1255">
                  <c:v>5021</c:v>
                </c:pt>
                <c:pt idx="1256">
                  <c:v>5025</c:v>
                </c:pt>
                <c:pt idx="1257">
                  <c:v>5029</c:v>
                </c:pt>
                <c:pt idx="1258">
                  <c:v>5033</c:v>
                </c:pt>
                <c:pt idx="1259">
                  <c:v>5037</c:v>
                </c:pt>
                <c:pt idx="1260">
                  <c:v>5041</c:v>
                </c:pt>
                <c:pt idx="1261">
                  <c:v>5045</c:v>
                </c:pt>
                <c:pt idx="1262">
                  <c:v>5049</c:v>
                </c:pt>
                <c:pt idx="1263">
                  <c:v>5053</c:v>
                </c:pt>
                <c:pt idx="1264">
                  <c:v>5057</c:v>
                </c:pt>
                <c:pt idx="1265">
                  <c:v>5061</c:v>
                </c:pt>
                <c:pt idx="1266">
                  <c:v>5065</c:v>
                </c:pt>
                <c:pt idx="1267">
                  <c:v>5069</c:v>
                </c:pt>
                <c:pt idx="1268">
                  <c:v>5073</c:v>
                </c:pt>
                <c:pt idx="1269">
                  <c:v>5077</c:v>
                </c:pt>
                <c:pt idx="1270">
                  <c:v>5081</c:v>
                </c:pt>
                <c:pt idx="1271">
                  <c:v>5085</c:v>
                </c:pt>
                <c:pt idx="1272">
                  <c:v>5089</c:v>
                </c:pt>
                <c:pt idx="1273">
                  <c:v>5093</c:v>
                </c:pt>
                <c:pt idx="1274">
                  <c:v>5097</c:v>
                </c:pt>
                <c:pt idx="1275">
                  <c:v>5101</c:v>
                </c:pt>
                <c:pt idx="1276">
                  <c:v>5105</c:v>
                </c:pt>
                <c:pt idx="1277">
                  <c:v>5109</c:v>
                </c:pt>
                <c:pt idx="1278">
                  <c:v>5113</c:v>
                </c:pt>
                <c:pt idx="1279">
                  <c:v>5117</c:v>
                </c:pt>
                <c:pt idx="1280">
                  <c:v>5121</c:v>
                </c:pt>
                <c:pt idx="1281">
                  <c:v>5125</c:v>
                </c:pt>
                <c:pt idx="1282">
                  <c:v>5129</c:v>
                </c:pt>
                <c:pt idx="1283">
                  <c:v>5133</c:v>
                </c:pt>
                <c:pt idx="1284">
                  <c:v>5137</c:v>
                </c:pt>
                <c:pt idx="1285">
                  <c:v>5141</c:v>
                </c:pt>
                <c:pt idx="1286">
                  <c:v>5145</c:v>
                </c:pt>
                <c:pt idx="1287">
                  <c:v>5149</c:v>
                </c:pt>
                <c:pt idx="1288">
                  <c:v>5153</c:v>
                </c:pt>
                <c:pt idx="1289">
                  <c:v>5157</c:v>
                </c:pt>
                <c:pt idx="1290">
                  <c:v>5161</c:v>
                </c:pt>
                <c:pt idx="1291">
                  <c:v>5165</c:v>
                </c:pt>
                <c:pt idx="1292">
                  <c:v>5169</c:v>
                </c:pt>
                <c:pt idx="1293">
                  <c:v>5173</c:v>
                </c:pt>
                <c:pt idx="1294">
                  <c:v>5177</c:v>
                </c:pt>
                <c:pt idx="1295">
                  <c:v>5181</c:v>
                </c:pt>
                <c:pt idx="1296">
                  <c:v>5185</c:v>
                </c:pt>
                <c:pt idx="1297">
                  <c:v>5189</c:v>
                </c:pt>
                <c:pt idx="1298">
                  <c:v>5193</c:v>
                </c:pt>
                <c:pt idx="1299">
                  <c:v>5197</c:v>
                </c:pt>
                <c:pt idx="1300">
                  <c:v>5201</c:v>
                </c:pt>
                <c:pt idx="1301">
                  <c:v>5205</c:v>
                </c:pt>
                <c:pt idx="1302">
                  <c:v>5209</c:v>
                </c:pt>
                <c:pt idx="1303">
                  <c:v>5213</c:v>
                </c:pt>
                <c:pt idx="1304">
                  <c:v>5217</c:v>
                </c:pt>
                <c:pt idx="1305">
                  <c:v>5221</c:v>
                </c:pt>
                <c:pt idx="1306">
                  <c:v>5225</c:v>
                </c:pt>
                <c:pt idx="1307">
                  <c:v>5229</c:v>
                </c:pt>
                <c:pt idx="1308">
                  <c:v>5233</c:v>
                </c:pt>
                <c:pt idx="1309">
                  <c:v>5237</c:v>
                </c:pt>
                <c:pt idx="1310">
                  <c:v>5241</c:v>
                </c:pt>
                <c:pt idx="1311">
                  <c:v>5245</c:v>
                </c:pt>
                <c:pt idx="1312">
                  <c:v>5249</c:v>
                </c:pt>
                <c:pt idx="1313">
                  <c:v>5253</c:v>
                </c:pt>
                <c:pt idx="1314">
                  <c:v>5257</c:v>
                </c:pt>
                <c:pt idx="1315">
                  <c:v>5261</c:v>
                </c:pt>
                <c:pt idx="1316">
                  <c:v>5265</c:v>
                </c:pt>
                <c:pt idx="1317">
                  <c:v>5269</c:v>
                </c:pt>
                <c:pt idx="1318">
                  <c:v>5273</c:v>
                </c:pt>
                <c:pt idx="1319">
                  <c:v>5277</c:v>
                </c:pt>
                <c:pt idx="1320">
                  <c:v>5281</c:v>
                </c:pt>
                <c:pt idx="1321">
                  <c:v>5285</c:v>
                </c:pt>
                <c:pt idx="1322">
                  <c:v>5289</c:v>
                </c:pt>
                <c:pt idx="1323">
                  <c:v>5293</c:v>
                </c:pt>
                <c:pt idx="1324">
                  <c:v>5297</c:v>
                </c:pt>
                <c:pt idx="1325">
                  <c:v>5301</c:v>
                </c:pt>
                <c:pt idx="1326">
                  <c:v>5305</c:v>
                </c:pt>
                <c:pt idx="1327">
                  <c:v>5309</c:v>
                </c:pt>
                <c:pt idx="1328">
                  <c:v>5313</c:v>
                </c:pt>
                <c:pt idx="1329">
                  <c:v>5317</c:v>
                </c:pt>
                <c:pt idx="1330">
                  <c:v>5321</c:v>
                </c:pt>
                <c:pt idx="1331">
                  <c:v>5325</c:v>
                </c:pt>
                <c:pt idx="1332">
                  <c:v>5329</c:v>
                </c:pt>
                <c:pt idx="1333">
                  <c:v>5333</c:v>
                </c:pt>
                <c:pt idx="1334">
                  <c:v>5337</c:v>
                </c:pt>
                <c:pt idx="1335">
                  <c:v>5341</c:v>
                </c:pt>
                <c:pt idx="1336">
                  <c:v>5345</c:v>
                </c:pt>
                <c:pt idx="1337">
                  <c:v>5349</c:v>
                </c:pt>
                <c:pt idx="1338">
                  <c:v>5353</c:v>
                </c:pt>
                <c:pt idx="1339">
                  <c:v>5357</c:v>
                </c:pt>
                <c:pt idx="1340">
                  <c:v>5361</c:v>
                </c:pt>
                <c:pt idx="1341">
                  <c:v>5365</c:v>
                </c:pt>
                <c:pt idx="1342">
                  <c:v>5369</c:v>
                </c:pt>
                <c:pt idx="1343">
                  <c:v>5373</c:v>
                </c:pt>
                <c:pt idx="1344">
                  <c:v>5377</c:v>
                </c:pt>
                <c:pt idx="1345">
                  <c:v>5381</c:v>
                </c:pt>
                <c:pt idx="1346">
                  <c:v>5385</c:v>
                </c:pt>
                <c:pt idx="1347">
                  <c:v>5389</c:v>
                </c:pt>
                <c:pt idx="1348">
                  <c:v>5393</c:v>
                </c:pt>
                <c:pt idx="1349">
                  <c:v>5397</c:v>
                </c:pt>
                <c:pt idx="1350">
                  <c:v>5401</c:v>
                </c:pt>
                <c:pt idx="1351">
                  <c:v>5405</c:v>
                </c:pt>
                <c:pt idx="1352">
                  <c:v>5409</c:v>
                </c:pt>
                <c:pt idx="1353">
                  <c:v>5413</c:v>
                </c:pt>
                <c:pt idx="1354">
                  <c:v>5417</c:v>
                </c:pt>
                <c:pt idx="1355">
                  <c:v>5421</c:v>
                </c:pt>
                <c:pt idx="1356">
                  <c:v>5425</c:v>
                </c:pt>
                <c:pt idx="1357">
                  <c:v>5429</c:v>
                </c:pt>
                <c:pt idx="1358">
                  <c:v>5433</c:v>
                </c:pt>
                <c:pt idx="1359">
                  <c:v>5437</c:v>
                </c:pt>
                <c:pt idx="1360">
                  <c:v>5441</c:v>
                </c:pt>
                <c:pt idx="1361">
                  <c:v>5445</c:v>
                </c:pt>
                <c:pt idx="1362">
                  <c:v>5449</c:v>
                </c:pt>
                <c:pt idx="1363">
                  <c:v>5453</c:v>
                </c:pt>
                <c:pt idx="1364">
                  <c:v>5457</c:v>
                </c:pt>
                <c:pt idx="1365">
                  <c:v>5461</c:v>
                </c:pt>
                <c:pt idx="1366">
                  <c:v>5465</c:v>
                </c:pt>
                <c:pt idx="1367">
                  <c:v>5469</c:v>
                </c:pt>
                <c:pt idx="1368">
                  <c:v>5473</c:v>
                </c:pt>
                <c:pt idx="1369">
                  <c:v>5477</c:v>
                </c:pt>
                <c:pt idx="1370">
                  <c:v>5481</c:v>
                </c:pt>
                <c:pt idx="1371">
                  <c:v>5485</c:v>
                </c:pt>
                <c:pt idx="1372">
                  <c:v>5489</c:v>
                </c:pt>
                <c:pt idx="1373">
                  <c:v>5493</c:v>
                </c:pt>
                <c:pt idx="1374">
                  <c:v>5497</c:v>
                </c:pt>
                <c:pt idx="1375">
                  <c:v>5501</c:v>
                </c:pt>
                <c:pt idx="1376">
                  <c:v>5505</c:v>
                </c:pt>
                <c:pt idx="1377">
                  <c:v>5509</c:v>
                </c:pt>
                <c:pt idx="1378">
                  <c:v>5513</c:v>
                </c:pt>
                <c:pt idx="1379">
                  <c:v>5517</c:v>
                </c:pt>
                <c:pt idx="1380">
                  <c:v>5521</c:v>
                </c:pt>
                <c:pt idx="1381">
                  <c:v>5525</c:v>
                </c:pt>
                <c:pt idx="1382">
                  <c:v>5529</c:v>
                </c:pt>
                <c:pt idx="1383">
                  <c:v>5533</c:v>
                </c:pt>
                <c:pt idx="1384">
                  <c:v>5537</c:v>
                </c:pt>
                <c:pt idx="1385">
                  <c:v>5541</c:v>
                </c:pt>
                <c:pt idx="1386">
                  <c:v>5545</c:v>
                </c:pt>
                <c:pt idx="1387">
                  <c:v>5549</c:v>
                </c:pt>
                <c:pt idx="1388">
                  <c:v>5553</c:v>
                </c:pt>
                <c:pt idx="1389">
                  <c:v>5557</c:v>
                </c:pt>
                <c:pt idx="1390">
                  <c:v>5561</c:v>
                </c:pt>
                <c:pt idx="1391">
                  <c:v>5565</c:v>
                </c:pt>
                <c:pt idx="1392">
                  <c:v>5569</c:v>
                </c:pt>
                <c:pt idx="1393">
                  <c:v>5573</c:v>
                </c:pt>
                <c:pt idx="1394">
                  <c:v>5577</c:v>
                </c:pt>
                <c:pt idx="1395">
                  <c:v>5581</c:v>
                </c:pt>
                <c:pt idx="1396">
                  <c:v>5585</c:v>
                </c:pt>
                <c:pt idx="1397">
                  <c:v>5589</c:v>
                </c:pt>
                <c:pt idx="1398">
                  <c:v>5593</c:v>
                </c:pt>
                <c:pt idx="1399">
                  <c:v>5597</c:v>
                </c:pt>
                <c:pt idx="1400">
                  <c:v>5601</c:v>
                </c:pt>
                <c:pt idx="1401">
                  <c:v>5605</c:v>
                </c:pt>
                <c:pt idx="1402">
                  <c:v>5609</c:v>
                </c:pt>
                <c:pt idx="1403">
                  <c:v>5613</c:v>
                </c:pt>
                <c:pt idx="1404">
                  <c:v>5617</c:v>
                </c:pt>
                <c:pt idx="1405">
                  <c:v>5621</c:v>
                </c:pt>
                <c:pt idx="1406">
                  <c:v>5625</c:v>
                </c:pt>
                <c:pt idx="1407">
                  <c:v>5629</c:v>
                </c:pt>
                <c:pt idx="1408">
                  <c:v>5633</c:v>
                </c:pt>
                <c:pt idx="1409">
                  <c:v>5637</c:v>
                </c:pt>
                <c:pt idx="1410">
                  <c:v>5641</c:v>
                </c:pt>
                <c:pt idx="1411">
                  <c:v>5645</c:v>
                </c:pt>
                <c:pt idx="1412">
                  <c:v>5649</c:v>
                </c:pt>
                <c:pt idx="1413">
                  <c:v>5653</c:v>
                </c:pt>
                <c:pt idx="1414">
                  <c:v>5657</c:v>
                </c:pt>
                <c:pt idx="1415">
                  <c:v>5661</c:v>
                </c:pt>
                <c:pt idx="1416">
                  <c:v>5665</c:v>
                </c:pt>
                <c:pt idx="1417">
                  <c:v>5669</c:v>
                </c:pt>
                <c:pt idx="1418">
                  <c:v>5673</c:v>
                </c:pt>
                <c:pt idx="1419">
                  <c:v>5677</c:v>
                </c:pt>
                <c:pt idx="1420">
                  <c:v>5681</c:v>
                </c:pt>
                <c:pt idx="1421">
                  <c:v>5685</c:v>
                </c:pt>
                <c:pt idx="1422">
                  <c:v>5689</c:v>
                </c:pt>
                <c:pt idx="1423">
                  <c:v>5693</c:v>
                </c:pt>
                <c:pt idx="1424">
                  <c:v>5697</c:v>
                </c:pt>
                <c:pt idx="1425">
                  <c:v>5701</c:v>
                </c:pt>
                <c:pt idx="1426">
                  <c:v>5705</c:v>
                </c:pt>
                <c:pt idx="1427">
                  <c:v>5709</c:v>
                </c:pt>
                <c:pt idx="1428">
                  <c:v>5713</c:v>
                </c:pt>
                <c:pt idx="1429">
                  <c:v>5717</c:v>
                </c:pt>
                <c:pt idx="1430">
                  <c:v>5721</c:v>
                </c:pt>
                <c:pt idx="1431">
                  <c:v>5725</c:v>
                </c:pt>
                <c:pt idx="1432">
                  <c:v>5729</c:v>
                </c:pt>
                <c:pt idx="1433">
                  <c:v>5733</c:v>
                </c:pt>
                <c:pt idx="1434">
                  <c:v>5737</c:v>
                </c:pt>
                <c:pt idx="1435">
                  <c:v>5741</c:v>
                </c:pt>
                <c:pt idx="1436">
                  <c:v>5745</c:v>
                </c:pt>
                <c:pt idx="1437">
                  <c:v>5749</c:v>
                </c:pt>
                <c:pt idx="1438">
                  <c:v>5753</c:v>
                </c:pt>
                <c:pt idx="1439">
                  <c:v>5757</c:v>
                </c:pt>
                <c:pt idx="1440">
                  <c:v>5761</c:v>
                </c:pt>
                <c:pt idx="1441">
                  <c:v>5765</c:v>
                </c:pt>
                <c:pt idx="1442">
                  <c:v>5769</c:v>
                </c:pt>
                <c:pt idx="1443">
                  <c:v>5773</c:v>
                </c:pt>
                <c:pt idx="1444">
                  <c:v>5777</c:v>
                </c:pt>
                <c:pt idx="1445">
                  <c:v>5781</c:v>
                </c:pt>
                <c:pt idx="1446">
                  <c:v>5785</c:v>
                </c:pt>
                <c:pt idx="1447">
                  <c:v>5789</c:v>
                </c:pt>
                <c:pt idx="1448">
                  <c:v>5793</c:v>
                </c:pt>
                <c:pt idx="1449">
                  <c:v>5797</c:v>
                </c:pt>
                <c:pt idx="1450">
                  <c:v>5801</c:v>
                </c:pt>
                <c:pt idx="1451">
                  <c:v>5805</c:v>
                </c:pt>
                <c:pt idx="1452">
                  <c:v>5809</c:v>
                </c:pt>
                <c:pt idx="1453">
                  <c:v>5813</c:v>
                </c:pt>
                <c:pt idx="1454">
                  <c:v>5817</c:v>
                </c:pt>
                <c:pt idx="1455">
                  <c:v>5821</c:v>
                </c:pt>
                <c:pt idx="1456">
                  <c:v>5825</c:v>
                </c:pt>
                <c:pt idx="1457">
                  <c:v>5829</c:v>
                </c:pt>
                <c:pt idx="1458">
                  <c:v>5833</c:v>
                </c:pt>
                <c:pt idx="1459">
                  <c:v>5837</c:v>
                </c:pt>
                <c:pt idx="1460">
                  <c:v>5841</c:v>
                </c:pt>
                <c:pt idx="1461">
                  <c:v>5845</c:v>
                </c:pt>
                <c:pt idx="1462">
                  <c:v>5849</c:v>
                </c:pt>
                <c:pt idx="1463">
                  <c:v>5853</c:v>
                </c:pt>
                <c:pt idx="1464">
                  <c:v>5857</c:v>
                </c:pt>
                <c:pt idx="1465">
                  <c:v>5861</c:v>
                </c:pt>
                <c:pt idx="1466">
                  <c:v>5865</c:v>
                </c:pt>
                <c:pt idx="1467">
                  <c:v>5869</c:v>
                </c:pt>
                <c:pt idx="1468">
                  <c:v>5873</c:v>
                </c:pt>
                <c:pt idx="1469">
                  <c:v>5877</c:v>
                </c:pt>
                <c:pt idx="1470">
                  <c:v>5881</c:v>
                </c:pt>
                <c:pt idx="1471">
                  <c:v>5885</c:v>
                </c:pt>
                <c:pt idx="1472">
                  <c:v>5889</c:v>
                </c:pt>
                <c:pt idx="1473">
                  <c:v>5893</c:v>
                </c:pt>
                <c:pt idx="1474">
                  <c:v>5897</c:v>
                </c:pt>
                <c:pt idx="1475">
                  <c:v>5901</c:v>
                </c:pt>
                <c:pt idx="1476">
                  <c:v>5905</c:v>
                </c:pt>
                <c:pt idx="1477">
                  <c:v>5909</c:v>
                </c:pt>
                <c:pt idx="1478">
                  <c:v>5913</c:v>
                </c:pt>
                <c:pt idx="1479">
                  <c:v>5917</c:v>
                </c:pt>
                <c:pt idx="1480">
                  <c:v>5921</c:v>
                </c:pt>
                <c:pt idx="1481">
                  <c:v>5925</c:v>
                </c:pt>
                <c:pt idx="1482">
                  <c:v>5929</c:v>
                </c:pt>
                <c:pt idx="1483">
                  <c:v>5933</c:v>
                </c:pt>
                <c:pt idx="1484">
                  <c:v>5937</c:v>
                </c:pt>
                <c:pt idx="1485">
                  <c:v>5941</c:v>
                </c:pt>
                <c:pt idx="1486">
                  <c:v>5945</c:v>
                </c:pt>
                <c:pt idx="1487">
                  <c:v>5949</c:v>
                </c:pt>
                <c:pt idx="1488">
                  <c:v>5953</c:v>
                </c:pt>
                <c:pt idx="1489">
                  <c:v>5957</c:v>
                </c:pt>
                <c:pt idx="1490">
                  <c:v>5961</c:v>
                </c:pt>
                <c:pt idx="1491">
                  <c:v>5965</c:v>
                </c:pt>
                <c:pt idx="1492">
                  <c:v>5969</c:v>
                </c:pt>
                <c:pt idx="1493">
                  <c:v>5973</c:v>
                </c:pt>
                <c:pt idx="1494">
                  <c:v>5977</c:v>
                </c:pt>
                <c:pt idx="1495">
                  <c:v>5981</c:v>
                </c:pt>
                <c:pt idx="1496">
                  <c:v>5985</c:v>
                </c:pt>
                <c:pt idx="1497">
                  <c:v>5989</c:v>
                </c:pt>
                <c:pt idx="1498">
                  <c:v>5993</c:v>
                </c:pt>
                <c:pt idx="1499">
                  <c:v>5997</c:v>
                </c:pt>
                <c:pt idx="1500">
                  <c:v>6001</c:v>
                </c:pt>
                <c:pt idx="1501">
                  <c:v>6005</c:v>
                </c:pt>
                <c:pt idx="1502">
                  <c:v>6009</c:v>
                </c:pt>
                <c:pt idx="1503">
                  <c:v>6013</c:v>
                </c:pt>
                <c:pt idx="1504">
                  <c:v>6017</c:v>
                </c:pt>
                <c:pt idx="1505">
                  <c:v>6021</c:v>
                </c:pt>
                <c:pt idx="1506">
                  <c:v>6025</c:v>
                </c:pt>
                <c:pt idx="1507">
                  <c:v>6029</c:v>
                </c:pt>
                <c:pt idx="1508">
                  <c:v>6033</c:v>
                </c:pt>
                <c:pt idx="1509">
                  <c:v>6037</c:v>
                </c:pt>
                <c:pt idx="1510">
                  <c:v>6041</c:v>
                </c:pt>
                <c:pt idx="1511">
                  <c:v>6045</c:v>
                </c:pt>
                <c:pt idx="1512">
                  <c:v>6049</c:v>
                </c:pt>
                <c:pt idx="1513">
                  <c:v>6053</c:v>
                </c:pt>
                <c:pt idx="1514">
                  <c:v>6057</c:v>
                </c:pt>
                <c:pt idx="1515">
                  <c:v>6061</c:v>
                </c:pt>
                <c:pt idx="1516">
                  <c:v>6065</c:v>
                </c:pt>
                <c:pt idx="1517">
                  <c:v>6069</c:v>
                </c:pt>
                <c:pt idx="1518">
                  <c:v>6073</c:v>
                </c:pt>
                <c:pt idx="1519">
                  <c:v>6077</c:v>
                </c:pt>
                <c:pt idx="1520">
                  <c:v>6081</c:v>
                </c:pt>
                <c:pt idx="1521">
                  <c:v>6085</c:v>
                </c:pt>
                <c:pt idx="1522">
                  <c:v>6089</c:v>
                </c:pt>
                <c:pt idx="1523">
                  <c:v>6093</c:v>
                </c:pt>
                <c:pt idx="1524">
                  <c:v>6097</c:v>
                </c:pt>
                <c:pt idx="1525">
                  <c:v>6101</c:v>
                </c:pt>
                <c:pt idx="1526">
                  <c:v>6105</c:v>
                </c:pt>
                <c:pt idx="1527">
                  <c:v>6109</c:v>
                </c:pt>
                <c:pt idx="1528">
                  <c:v>6113</c:v>
                </c:pt>
                <c:pt idx="1529">
                  <c:v>6117</c:v>
                </c:pt>
                <c:pt idx="1530">
                  <c:v>6121</c:v>
                </c:pt>
                <c:pt idx="1531">
                  <c:v>6125</c:v>
                </c:pt>
                <c:pt idx="1532">
                  <c:v>6129</c:v>
                </c:pt>
                <c:pt idx="1533">
                  <c:v>6133</c:v>
                </c:pt>
                <c:pt idx="1534">
                  <c:v>6137</c:v>
                </c:pt>
                <c:pt idx="1535">
                  <c:v>6141</c:v>
                </c:pt>
                <c:pt idx="1536">
                  <c:v>6145</c:v>
                </c:pt>
                <c:pt idx="1537">
                  <c:v>6149</c:v>
                </c:pt>
                <c:pt idx="1538">
                  <c:v>6153</c:v>
                </c:pt>
                <c:pt idx="1539">
                  <c:v>6157</c:v>
                </c:pt>
                <c:pt idx="1540">
                  <c:v>6161</c:v>
                </c:pt>
                <c:pt idx="1541">
                  <c:v>6165</c:v>
                </c:pt>
                <c:pt idx="1542">
                  <c:v>6169</c:v>
                </c:pt>
                <c:pt idx="1543">
                  <c:v>6173</c:v>
                </c:pt>
                <c:pt idx="1544">
                  <c:v>6177</c:v>
                </c:pt>
                <c:pt idx="1545">
                  <c:v>6181</c:v>
                </c:pt>
                <c:pt idx="1546">
                  <c:v>6185</c:v>
                </c:pt>
                <c:pt idx="1547">
                  <c:v>6189</c:v>
                </c:pt>
                <c:pt idx="1548">
                  <c:v>6193</c:v>
                </c:pt>
                <c:pt idx="1549">
                  <c:v>6197</c:v>
                </c:pt>
                <c:pt idx="1550">
                  <c:v>6201</c:v>
                </c:pt>
                <c:pt idx="1551">
                  <c:v>6205</c:v>
                </c:pt>
                <c:pt idx="1552">
                  <c:v>6209</c:v>
                </c:pt>
                <c:pt idx="1553">
                  <c:v>6213</c:v>
                </c:pt>
                <c:pt idx="1554">
                  <c:v>6217</c:v>
                </c:pt>
                <c:pt idx="1555">
                  <c:v>6221</c:v>
                </c:pt>
                <c:pt idx="1556">
                  <c:v>6225</c:v>
                </c:pt>
                <c:pt idx="1557">
                  <c:v>6229</c:v>
                </c:pt>
                <c:pt idx="1558">
                  <c:v>6233</c:v>
                </c:pt>
                <c:pt idx="1559">
                  <c:v>6237</c:v>
                </c:pt>
                <c:pt idx="1560">
                  <c:v>6241</c:v>
                </c:pt>
                <c:pt idx="1561">
                  <c:v>6245</c:v>
                </c:pt>
                <c:pt idx="1562">
                  <c:v>6249</c:v>
                </c:pt>
                <c:pt idx="1563">
                  <c:v>6253</c:v>
                </c:pt>
                <c:pt idx="1564">
                  <c:v>6257</c:v>
                </c:pt>
                <c:pt idx="1565">
                  <c:v>6261</c:v>
                </c:pt>
                <c:pt idx="1566">
                  <c:v>6265</c:v>
                </c:pt>
                <c:pt idx="1567">
                  <c:v>6269</c:v>
                </c:pt>
                <c:pt idx="1568">
                  <c:v>6273</c:v>
                </c:pt>
                <c:pt idx="1569">
                  <c:v>6277</c:v>
                </c:pt>
                <c:pt idx="1570">
                  <c:v>6281</c:v>
                </c:pt>
                <c:pt idx="1571">
                  <c:v>6285</c:v>
                </c:pt>
                <c:pt idx="1572">
                  <c:v>6289</c:v>
                </c:pt>
                <c:pt idx="1573">
                  <c:v>6293</c:v>
                </c:pt>
                <c:pt idx="1574">
                  <c:v>6297</c:v>
                </c:pt>
                <c:pt idx="1575">
                  <c:v>6301</c:v>
                </c:pt>
                <c:pt idx="1576">
                  <c:v>6305</c:v>
                </c:pt>
                <c:pt idx="1577">
                  <c:v>6309</c:v>
                </c:pt>
                <c:pt idx="1578">
                  <c:v>6313</c:v>
                </c:pt>
                <c:pt idx="1579">
                  <c:v>6317</c:v>
                </c:pt>
                <c:pt idx="1580">
                  <c:v>6321</c:v>
                </c:pt>
                <c:pt idx="1581">
                  <c:v>6325</c:v>
                </c:pt>
                <c:pt idx="1582">
                  <c:v>6329</c:v>
                </c:pt>
                <c:pt idx="1583">
                  <c:v>6333</c:v>
                </c:pt>
                <c:pt idx="1584">
                  <c:v>6337</c:v>
                </c:pt>
                <c:pt idx="1585">
                  <c:v>6341</c:v>
                </c:pt>
                <c:pt idx="1586">
                  <c:v>6345</c:v>
                </c:pt>
                <c:pt idx="1587">
                  <c:v>6349</c:v>
                </c:pt>
                <c:pt idx="1588">
                  <c:v>6353</c:v>
                </c:pt>
                <c:pt idx="1589">
                  <c:v>6357</c:v>
                </c:pt>
                <c:pt idx="1590">
                  <c:v>6361</c:v>
                </c:pt>
                <c:pt idx="1591">
                  <c:v>6365</c:v>
                </c:pt>
                <c:pt idx="1592">
                  <c:v>6369</c:v>
                </c:pt>
                <c:pt idx="1593">
                  <c:v>6373</c:v>
                </c:pt>
                <c:pt idx="1594">
                  <c:v>6377</c:v>
                </c:pt>
                <c:pt idx="1595">
                  <c:v>6381</c:v>
                </c:pt>
                <c:pt idx="1596">
                  <c:v>6385</c:v>
                </c:pt>
                <c:pt idx="1597">
                  <c:v>6389</c:v>
                </c:pt>
                <c:pt idx="1598">
                  <c:v>6393</c:v>
                </c:pt>
                <c:pt idx="1599">
                  <c:v>6397</c:v>
                </c:pt>
                <c:pt idx="1600">
                  <c:v>6401</c:v>
                </c:pt>
                <c:pt idx="1601">
                  <c:v>6405</c:v>
                </c:pt>
                <c:pt idx="1602">
                  <c:v>6409</c:v>
                </c:pt>
                <c:pt idx="1603">
                  <c:v>6413</c:v>
                </c:pt>
                <c:pt idx="1604">
                  <c:v>6417</c:v>
                </c:pt>
                <c:pt idx="1605">
                  <c:v>6421</c:v>
                </c:pt>
                <c:pt idx="1606">
                  <c:v>6425</c:v>
                </c:pt>
                <c:pt idx="1607">
                  <c:v>6429</c:v>
                </c:pt>
                <c:pt idx="1608">
                  <c:v>6433</c:v>
                </c:pt>
                <c:pt idx="1609">
                  <c:v>6437</c:v>
                </c:pt>
                <c:pt idx="1610">
                  <c:v>6441</c:v>
                </c:pt>
                <c:pt idx="1611">
                  <c:v>6445</c:v>
                </c:pt>
                <c:pt idx="1612">
                  <c:v>6449</c:v>
                </c:pt>
                <c:pt idx="1613">
                  <c:v>6453</c:v>
                </c:pt>
                <c:pt idx="1614">
                  <c:v>6457</c:v>
                </c:pt>
                <c:pt idx="1615">
                  <c:v>6461</c:v>
                </c:pt>
                <c:pt idx="1616">
                  <c:v>6465</c:v>
                </c:pt>
                <c:pt idx="1617">
                  <c:v>6469</c:v>
                </c:pt>
                <c:pt idx="1618">
                  <c:v>6473</c:v>
                </c:pt>
                <c:pt idx="1619">
                  <c:v>6477</c:v>
                </c:pt>
                <c:pt idx="1620">
                  <c:v>6481</c:v>
                </c:pt>
                <c:pt idx="1621">
                  <c:v>6485</c:v>
                </c:pt>
                <c:pt idx="1622">
                  <c:v>6489</c:v>
                </c:pt>
                <c:pt idx="1623">
                  <c:v>6493</c:v>
                </c:pt>
                <c:pt idx="1624">
                  <c:v>6497</c:v>
                </c:pt>
                <c:pt idx="1625">
                  <c:v>6501</c:v>
                </c:pt>
                <c:pt idx="1626">
                  <c:v>6505</c:v>
                </c:pt>
                <c:pt idx="1627">
                  <c:v>6509</c:v>
                </c:pt>
                <c:pt idx="1628">
                  <c:v>6513</c:v>
                </c:pt>
                <c:pt idx="1629">
                  <c:v>6517</c:v>
                </c:pt>
                <c:pt idx="1630">
                  <c:v>6521</c:v>
                </c:pt>
                <c:pt idx="1631">
                  <c:v>6525</c:v>
                </c:pt>
                <c:pt idx="1632">
                  <c:v>6529</c:v>
                </c:pt>
                <c:pt idx="1633">
                  <c:v>6533</c:v>
                </c:pt>
                <c:pt idx="1634">
                  <c:v>6537</c:v>
                </c:pt>
                <c:pt idx="1635">
                  <c:v>6541</c:v>
                </c:pt>
                <c:pt idx="1636">
                  <c:v>6545</c:v>
                </c:pt>
                <c:pt idx="1637">
                  <c:v>6549</c:v>
                </c:pt>
                <c:pt idx="1638">
                  <c:v>6553</c:v>
                </c:pt>
                <c:pt idx="1639">
                  <c:v>6557</c:v>
                </c:pt>
                <c:pt idx="1640">
                  <c:v>6561</c:v>
                </c:pt>
                <c:pt idx="1641">
                  <c:v>6565</c:v>
                </c:pt>
                <c:pt idx="1642">
                  <c:v>6569</c:v>
                </c:pt>
                <c:pt idx="1643">
                  <c:v>6573</c:v>
                </c:pt>
                <c:pt idx="1644">
                  <c:v>6577</c:v>
                </c:pt>
                <c:pt idx="1645">
                  <c:v>6581</c:v>
                </c:pt>
                <c:pt idx="1646">
                  <c:v>6585</c:v>
                </c:pt>
                <c:pt idx="1647">
                  <c:v>6589</c:v>
                </c:pt>
                <c:pt idx="1648">
                  <c:v>6593</c:v>
                </c:pt>
                <c:pt idx="1649">
                  <c:v>6597</c:v>
                </c:pt>
                <c:pt idx="1650">
                  <c:v>6601</c:v>
                </c:pt>
                <c:pt idx="1651">
                  <c:v>6605</c:v>
                </c:pt>
                <c:pt idx="1652">
                  <c:v>6609</c:v>
                </c:pt>
                <c:pt idx="1653">
                  <c:v>6613</c:v>
                </c:pt>
                <c:pt idx="1654">
                  <c:v>6617</c:v>
                </c:pt>
                <c:pt idx="1655">
                  <c:v>6621</c:v>
                </c:pt>
                <c:pt idx="1656">
                  <c:v>6625</c:v>
                </c:pt>
                <c:pt idx="1657">
                  <c:v>6629</c:v>
                </c:pt>
                <c:pt idx="1658">
                  <c:v>6633</c:v>
                </c:pt>
                <c:pt idx="1659">
                  <c:v>6637</c:v>
                </c:pt>
                <c:pt idx="1660">
                  <c:v>6641</c:v>
                </c:pt>
                <c:pt idx="1661">
                  <c:v>6645</c:v>
                </c:pt>
                <c:pt idx="1662">
                  <c:v>6649</c:v>
                </c:pt>
                <c:pt idx="1663">
                  <c:v>6653</c:v>
                </c:pt>
                <c:pt idx="1664">
                  <c:v>6657</c:v>
                </c:pt>
                <c:pt idx="1665">
                  <c:v>6661</c:v>
                </c:pt>
                <c:pt idx="1666">
                  <c:v>6665</c:v>
                </c:pt>
                <c:pt idx="1667">
                  <c:v>6669</c:v>
                </c:pt>
                <c:pt idx="1668">
                  <c:v>6673</c:v>
                </c:pt>
                <c:pt idx="1669">
                  <c:v>6677</c:v>
                </c:pt>
                <c:pt idx="1670">
                  <c:v>6681</c:v>
                </c:pt>
                <c:pt idx="1671">
                  <c:v>6685</c:v>
                </c:pt>
                <c:pt idx="1672">
                  <c:v>6689</c:v>
                </c:pt>
                <c:pt idx="1673">
                  <c:v>6693</c:v>
                </c:pt>
                <c:pt idx="1674">
                  <c:v>6697</c:v>
                </c:pt>
                <c:pt idx="1675">
                  <c:v>6701</c:v>
                </c:pt>
                <c:pt idx="1676">
                  <c:v>6705</c:v>
                </c:pt>
                <c:pt idx="1677">
                  <c:v>6709</c:v>
                </c:pt>
                <c:pt idx="1678">
                  <c:v>6713</c:v>
                </c:pt>
                <c:pt idx="1679">
                  <c:v>6717</c:v>
                </c:pt>
                <c:pt idx="1680">
                  <c:v>6721</c:v>
                </c:pt>
                <c:pt idx="1681">
                  <c:v>6725</c:v>
                </c:pt>
                <c:pt idx="1682">
                  <c:v>6729</c:v>
                </c:pt>
                <c:pt idx="1683">
                  <c:v>6733</c:v>
                </c:pt>
                <c:pt idx="1684">
                  <c:v>6737</c:v>
                </c:pt>
                <c:pt idx="1685">
                  <c:v>6741</c:v>
                </c:pt>
                <c:pt idx="1686">
                  <c:v>6745</c:v>
                </c:pt>
                <c:pt idx="1687">
                  <c:v>6749</c:v>
                </c:pt>
                <c:pt idx="1688">
                  <c:v>6753</c:v>
                </c:pt>
                <c:pt idx="1689">
                  <c:v>6757</c:v>
                </c:pt>
                <c:pt idx="1690">
                  <c:v>6761</c:v>
                </c:pt>
                <c:pt idx="1691">
                  <c:v>6765</c:v>
                </c:pt>
                <c:pt idx="1692">
                  <c:v>6769</c:v>
                </c:pt>
                <c:pt idx="1693">
                  <c:v>6773</c:v>
                </c:pt>
                <c:pt idx="1694">
                  <c:v>6777</c:v>
                </c:pt>
                <c:pt idx="1695">
                  <c:v>6781</c:v>
                </c:pt>
                <c:pt idx="1696">
                  <c:v>6785</c:v>
                </c:pt>
                <c:pt idx="1697">
                  <c:v>6789</c:v>
                </c:pt>
                <c:pt idx="1698">
                  <c:v>6793</c:v>
                </c:pt>
                <c:pt idx="1699">
                  <c:v>6797</c:v>
                </c:pt>
                <c:pt idx="1700">
                  <c:v>6801</c:v>
                </c:pt>
                <c:pt idx="1701">
                  <c:v>6805</c:v>
                </c:pt>
                <c:pt idx="1702">
                  <c:v>6809</c:v>
                </c:pt>
                <c:pt idx="1703">
                  <c:v>6813</c:v>
                </c:pt>
                <c:pt idx="1704">
                  <c:v>6817</c:v>
                </c:pt>
                <c:pt idx="1705">
                  <c:v>6821</c:v>
                </c:pt>
                <c:pt idx="1706">
                  <c:v>6825</c:v>
                </c:pt>
                <c:pt idx="1707">
                  <c:v>6829</c:v>
                </c:pt>
                <c:pt idx="1708">
                  <c:v>6833</c:v>
                </c:pt>
                <c:pt idx="1709">
                  <c:v>6837</c:v>
                </c:pt>
                <c:pt idx="1710">
                  <c:v>6841</c:v>
                </c:pt>
                <c:pt idx="1711">
                  <c:v>6845</c:v>
                </c:pt>
                <c:pt idx="1712">
                  <c:v>6849</c:v>
                </c:pt>
                <c:pt idx="1713">
                  <c:v>6853</c:v>
                </c:pt>
                <c:pt idx="1714">
                  <c:v>6857</c:v>
                </c:pt>
                <c:pt idx="1715">
                  <c:v>6861</c:v>
                </c:pt>
                <c:pt idx="1716">
                  <c:v>6865</c:v>
                </c:pt>
                <c:pt idx="1717">
                  <c:v>6869</c:v>
                </c:pt>
                <c:pt idx="1718">
                  <c:v>6873</c:v>
                </c:pt>
                <c:pt idx="1719">
                  <c:v>6877</c:v>
                </c:pt>
                <c:pt idx="1720">
                  <c:v>6881</c:v>
                </c:pt>
                <c:pt idx="1721">
                  <c:v>6885</c:v>
                </c:pt>
                <c:pt idx="1722">
                  <c:v>6889</c:v>
                </c:pt>
                <c:pt idx="1723">
                  <c:v>6893</c:v>
                </c:pt>
                <c:pt idx="1724">
                  <c:v>6897</c:v>
                </c:pt>
                <c:pt idx="1725">
                  <c:v>6901</c:v>
                </c:pt>
                <c:pt idx="1726">
                  <c:v>6905</c:v>
                </c:pt>
                <c:pt idx="1727">
                  <c:v>6909</c:v>
                </c:pt>
                <c:pt idx="1728">
                  <c:v>6913</c:v>
                </c:pt>
                <c:pt idx="1729">
                  <c:v>6917</c:v>
                </c:pt>
                <c:pt idx="1730">
                  <c:v>6921</c:v>
                </c:pt>
                <c:pt idx="1731">
                  <c:v>6925</c:v>
                </c:pt>
                <c:pt idx="1732">
                  <c:v>6929</c:v>
                </c:pt>
                <c:pt idx="1733">
                  <c:v>6933</c:v>
                </c:pt>
                <c:pt idx="1734">
                  <c:v>6937</c:v>
                </c:pt>
                <c:pt idx="1735">
                  <c:v>6941</c:v>
                </c:pt>
                <c:pt idx="1736">
                  <c:v>6945</c:v>
                </c:pt>
                <c:pt idx="1737">
                  <c:v>6949</c:v>
                </c:pt>
                <c:pt idx="1738">
                  <c:v>6953</c:v>
                </c:pt>
                <c:pt idx="1739">
                  <c:v>6957</c:v>
                </c:pt>
                <c:pt idx="1740">
                  <c:v>6961</c:v>
                </c:pt>
                <c:pt idx="1741">
                  <c:v>6965</c:v>
                </c:pt>
                <c:pt idx="1742">
                  <c:v>6969</c:v>
                </c:pt>
                <c:pt idx="1743">
                  <c:v>6973</c:v>
                </c:pt>
                <c:pt idx="1744">
                  <c:v>6977</c:v>
                </c:pt>
                <c:pt idx="1745">
                  <c:v>6981</c:v>
                </c:pt>
                <c:pt idx="1746">
                  <c:v>6985</c:v>
                </c:pt>
                <c:pt idx="1747">
                  <c:v>6989</c:v>
                </c:pt>
                <c:pt idx="1748">
                  <c:v>6993</c:v>
                </c:pt>
                <c:pt idx="1749">
                  <c:v>6997</c:v>
                </c:pt>
                <c:pt idx="1750">
                  <c:v>7001</c:v>
                </c:pt>
                <c:pt idx="1751">
                  <c:v>7005</c:v>
                </c:pt>
                <c:pt idx="1752">
                  <c:v>7009</c:v>
                </c:pt>
                <c:pt idx="1753">
                  <c:v>7013</c:v>
                </c:pt>
                <c:pt idx="1754">
                  <c:v>7017</c:v>
                </c:pt>
                <c:pt idx="1755">
                  <c:v>7021</c:v>
                </c:pt>
                <c:pt idx="1756">
                  <c:v>7025</c:v>
                </c:pt>
                <c:pt idx="1757">
                  <c:v>7029</c:v>
                </c:pt>
                <c:pt idx="1758">
                  <c:v>7033</c:v>
                </c:pt>
                <c:pt idx="1759">
                  <c:v>7037</c:v>
                </c:pt>
                <c:pt idx="1760">
                  <c:v>7041</c:v>
                </c:pt>
                <c:pt idx="1761">
                  <c:v>7045</c:v>
                </c:pt>
                <c:pt idx="1762">
                  <c:v>7049</c:v>
                </c:pt>
                <c:pt idx="1763">
                  <c:v>7053</c:v>
                </c:pt>
                <c:pt idx="1764">
                  <c:v>7057</c:v>
                </c:pt>
                <c:pt idx="1765">
                  <c:v>7061</c:v>
                </c:pt>
                <c:pt idx="1766">
                  <c:v>7065</c:v>
                </c:pt>
                <c:pt idx="1767">
                  <c:v>7069</c:v>
                </c:pt>
                <c:pt idx="1768">
                  <c:v>7073</c:v>
                </c:pt>
                <c:pt idx="1769">
                  <c:v>7077</c:v>
                </c:pt>
                <c:pt idx="1770">
                  <c:v>7081</c:v>
                </c:pt>
                <c:pt idx="1771">
                  <c:v>7085</c:v>
                </c:pt>
                <c:pt idx="1772">
                  <c:v>7089</c:v>
                </c:pt>
                <c:pt idx="1773">
                  <c:v>7093</c:v>
                </c:pt>
                <c:pt idx="1774">
                  <c:v>7097</c:v>
                </c:pt>
                <c:pt idx="1775">
                  <c:v>7101</c:v>
                </c:pt>
                <c:pt idx="1776">
                  <c:v>7105</c:v>
                </c:pt>
                <c:pt idx="1777">
                  <c:v>7109</c:v>
                </c:pt>
                <c:pt idx="1778">
                  <c:v>7113</c:v>
                </c:pt>
                <c:pt idx="1779">
                  <c:v>7117</c:v>
                </c:pt>
                <c:pt idx="1780">
                  <c:v>7121</c:v>
                </c:pt>
                <c:pt idx="1781">
                  <c:v>7125</c:v>
                </c:pt>
                <c:pt idx="1782">
                  <c:v>7129</c:v>
                </c:pt>
                <c:pt idx="1783">
                  <c:v>7133</c:v>
                </c:pt>
                <c:pt idx="1784">
                  <c:v>7137</c:v>
                </c:pt>
                <c:pt idx="1785">
                  <c:v>7141</c:v>
                </c:pt>
                <c:pt idx="1786">
                  <c:v>7145</c:v>
                </c:pt>
                <c:pt idx="1787">
                  <c:v>7149</c:v>
                </c:pt>
                <c:pt idx="1788">
                  <c:v>7153</c:v>
                </c:pt>
                <c:pt idx="1789">
                  <c:v>7157</c:v>
                </c:pt>
                <c:pt idx="1790">
                  <c:v>7161</c:v>
                </c:pt>
                <c:pt idx="1791">
                  <c:v>7165</c:v>
                </c:pt>
                <c:pt idx="1792">
                  <c:v>7169</c:v>
                </c:pt>
                <c:pt idx="1793">
                  <c:v>7173</c:v>
                </c:pt>
                <c:pt idx="1794">
                  <c:v>7177</c:v>
                </c:pt>
                <c:pt idx="1795">
                  <c:v>7181</c:v>
                </c:pt>
                <c:pt idx="1796">
                  <c:v>7185</c:v>
                </c:pt>
                <c:pt idx="1797">
                  <c:v>7189</c:v>
                </c:pt>
                <c:pt idx="1798">
                  <c:v>7193</c:v>
                </c:pt>
                <c:pt idx="1799">
                  <c:v>7197</c:v>
                </c:pt>
                <c:pt idx="1800">
                  <c:v>7201</c:v>
                </c:pt>
                <c:pt idx="1801">
                  <c:v>7205</c:v>
                </c:pt>
                <c:pt idx="1802">
                  <c:v>7209</c:v>
                </c:pt>
                <c:pt idx="1803">
                  <c:v>7213</c:v>
                </c:pt>
                <c:pt idx="1804">
                  <c:v>7217</c:v>
                </c:pt>
                <c:pt idx="1805">
                  <c:v>7221</c:v>
                </c:pt>
                <c:pt idx="1806">
                  <c:v>7225</c:v>
                </c:pt>
                <c:pt idx="1807">
                  <c:v>7229</c:v>
                </c:pt>
                <c:pt idx="1808">
                  <c:v>7233</c:v>
                </c:pt>
                <c:pt idx="1809">
                  <c:v>7237</c:v>
                </c:pt>
                <c:pt idx="1810">
                  <c:v>7241</c:v>
                </c:pt>
                <c:pt idx="1811">
                  <c:v>7245</c:v>
                </c:pt>
                <c:pt idx="1812">
                  <c:v>7249</c:v>
                </c:pt>
                <c:pt idx="1813">
                  <c:v>7253</c:v>
                </c:pt>
                <c:pt idx="1814">
                  <c:v>7257</c:v>
                </c:pt>
                <c:pt idx="1815">
                  <c:v>7261</c:v>
                </c:pt>
                <c:pt idx="1816">
                  <c:v>7265</c:v>
                </c:pt>
                <c:pt idx="1817">
                  <c:v>7269</c:v>
                </c:pt>
                <c:pt idx="1818">
                  <c:v>7273</c:v>
                </c:pt>
                <c:pt idx="1819">
                  <c:v>7277</c:v>
                </c:pt>
                <c:pt idx="1820">
                  <c:v>7281</c:v>
                </c:pt>
                <c:pt idx="1821">
                  <c:v>7285</c:v>
                </c:pt>
                <c:pt idx="1822">
                  <c:v>7289</c:v>
                </c:pt>
                <c:pt idx="1823">
                  <c:v>7293</c:v>
                </c:pt>
                <c:pt idx="1824">
                  <c:v>7297</c:v>
                </c:pt>
                <c:pt idx="1825">
                  <c:v>7301</c:v>
                </c:pt>
                <c:pt idx="1826">
                  <c:v>7305</c:v>
                </c:pt>
                <c:pt idx="1827">
                  <c:v>7309</c:v>
                </c:pt>
                <c:pt idx="1828">
                  <c:v>7313</c:v>
                </c:pt>
                <c:pt idx="1829">
                  <c:v>7317</c:v>
                </c:pt>
                <c:pt idx="1830">
                  <c:v>7321</c:v>
                </c:pt>
                <c:pt idx="1831">
                  <c:v>7325</c:v>
                </c:pt>
                <c:pt idx="1832">
                  <c:v>7329</c:v>
                </c:pt>
                <c:pt idx="1833">
                  <c:v>7333</c:v>
                </c:pt>
                <c:pt idx="1834">
                  <c:v>7337</c:v>
                </c:pt>
                <c:pt idx="1835">
                  <c:v>7341</c:v>
                </c:pt>
                <c:pt idx="1836">
                  <c:v>7345</c:v>
                </c:pt>
                <c:pt idx="1837">
                  <c:v>7349</c:v>
                </c:pt>
                <c:pt idx="1838">
                  <c:v>7353</c:v>
                </c:pt>
                <c:pt idx="1839">
                  <c:v>7357</c:v>
                </c:pt>
                <c:pt idx="1840">
                  <c:v>7361</c:v>
                </c:pt>
                <c:pt idx="1841">
                  <c:v>7365</c:v>
                </c:pt>
                <c:pt idx="1842">
                  <c:v>7369</c:v>
                </c:pt>
                <c:pt idx="1843">
                  <c:v>7373</c:v>
                </c:pt>
                <c:pt idx="1844">
                  <c:v>7377</c:v>
                </c:pt>
                <c:pt idx="1845">
                  <c:v>7381</c:v>
                </c:pt>
                <c:pt idx="1846">
                  <c:v>7385</c:v>
                </c:pt>
                <c:pt idx="1847">
                  <c:v>7389</c:v>
                </c:pt>
                <c:pt idx="1848">
                  <c:v>7393</c:v>
                </c:pt>
                <c:pt idx="1849">
                  <c:v>7397</c:v>
                </c:pt>
                <c:pt idx="1850">
                  <c:v>7401</c:v>
                </c:pt>
                <c:pt idx="1851">
                  <c:v>7405</c:v>
                </c:pt>
                <c:pt idx="1852">
                  <c:v>7409</c:v>
                </c:pt>
                <c:pt idx="1853">
                  <c:v>7413</c:v>
                </c:pt>
                <c:pt idx="1854">
                  <c:v>7417</c:v>
                </c:pt>
                <c:pt idx="1855">
                  <c:v>7421</c:v>
                </c:pt>
                <c:pt idx="1856">
                  <c:v>7425</c:v>
                </c:pt>
                <c:pt idx="1857">
                  <c:v>7429</c:v>
                </c:pt>
                <c:pt idx="1858">
                  <c:v>7433</c:v>
                </c:pt>
                <c:pt idx="1859">
                  <c:v>7437</c:v>
                </c:pt>
                <c:pt idx="1860">
                  <c:v>7441</c:v>
                </c:pt>
                <c:pt idx="1861">
                  <c:v>7445</c:v>
                </c:pt>
                <c:pt idx="1862">
                  <c:v>7449</c:v>
                </c:pt>
                <c:pt idx="1863">
                  <c:v>7453</c:v>
                </c:pt>
                <c:pt idx="1864">
                  <c:v>7457</c:v>
                </c:pt>
                <c:pt idx="1865">
                  <c:v>7461</c:v>
                </c:pt>
                <c:pt idx="1866">
                  <c:v>7465</c:v>
                </c:pt>
                <c:pt idx="1867">
                  <c:v>7469</c:v>
                </c:pt>
                <c:pt idx="1868">
                  <c:v>7473</c:v>
                </c:pt>
                <c:pt idx="1869">
                  <c:v>7477</c:v>
                </c:pt>
                <c:pt idx="1870">
                  <c:v>7481</c:v>
                </c:pt>
                <c:pt idx="1871">
                  <c:v>7485</c:v>
                </c:pt>
                <c:pt idx="1872">
                  <c:v>7489</c:v>
                </c:pt>
                <c:pt idx="1873">
                  <c:v>7493</c:v>
                </c:pt>
                <c:pt idx="1874">
                  <c:v>7497</c:v>
                </c:pt>
                <c:pt idx="1875">
                  <c:v>7501</c:v>
                </c:pt>
                <c:pt idx="1876">
                  <c:v>7505</c:v>
                </c:pt>
                <c:pt idx="1877">
                  <c:v>7509</c:v>
                </c:pt>
                <c:pt idx="1878">
                  <c:v>7513</c:v>
                </c:pt>
                <c:pt idx="1879">
                  <c:v>7517</c:v>
                </c:pt>
                <c:pt idx="1880">
                  <c:v>7521</c:v>
                </c:pt>
                <c:pt idx="1881">
                  <c:v>7525</c:v>
                </c:pt>
                <c:pt idx="1882">
                  <c:v>7529</c:v>
                </c:pt>
                <c:pt idx="1883">
                  <c:v>7533</c:v>
                </c:pt>
                <c:pt idx="1884">
                  <c:v>7537</c:v>
                </c:pt>
                <c:pt idx="1885">
                  <c:v>7541</c:v>
                </c:pt>
                <c:pt idx="1886">
                  <c:v>7545</c:v>
                </c:pt>
                <c:pt idx="1887">
                  <c:v>7549</c:v>
                </c:pt>
                <c:pt idx="1888">
                  <c:v>7553</c:v>
                </c:pt>
                <c:pt idx="1889">
                  <c:v>7557</c:v>
                </c:pt>
                <c:pt idx="1890">
                  <c:v>7561</c:v>
                </c:pt>
                <c:pt idx="1891">
                  <c:v>7565</c:v>
                </c:pt>
                <c:pt idx="1892">
                  <c:v>7569</c:v>
                </c:pt>
                <c:pt idx="1893">
                  <c:v>7573</c:v>
                </c:pt>
                <c:pt idx="1894">
                  <c:v>7577</c:v>
                </c:pt>
                <c:pt idx="1895">
                  <c:v>7581</c:v>
                </c:pt>
                <c:pt idx="1896">
                  <c:v>7585</c:v>
                </c:pt>
                <c:pt idx="1897">
                  <c:v>7589</c:v>
                </c:pt>
                <c:pt idx="1898">
                  <c:v>7593</c:v>
                </c:pt>
                <c:pt idx="1899">
                  <c:v>7597</c:v>
                </c:pt>
                <c:pt idx="1900">
                  <c:v>7601</c:v>
                </c:pt>
                <c:pt idx="1901">
                  <c:v>7605</c:v>
                </c:pt>
                <c:pt idx="1902">
                  <c:v>7609</c:v>
                </c:pt>
                <c:pt idx="1903">
                  <c:v>7613</c:v>
                </c:pt>
                <c:pt idx="1904">
                  <c:v>7617</c:v>
                </c:pt>
                <c:pt idx="1905">
                  <c:v>7621</c:v>
                </c:pt>
                <c:pt idx="1906">
                  <c:v>7625</c:v>
                </c:pt>
                <c:pt idx="1907">
                  <c:v>7629</c:v>
                </c:pt>
                <c:pt idx="1908">
                  <c:v>7633</c:v>
                </c:pt>
                <c:pt idx="1909">
                  <c:v>7637</c:v>
                </c:pt>
                <c:pt idx="1910">
                  <c:v>7641</c:v>
                </c:pt>
                <c:pt idx="1911">
                  <c:v>7645</c:v>
                </c:pt>
                <c:pt idx="1912">
                  <c:v>7649</c:v>
                </c:pt>
                <c:pt idx="1913">
                  <c:v>7653</c:v>
                </c:pt>
                <c:pt idx="1914">
                  <c:v>7657</c:v>
                </c:pt>
                <c:pt idx="1915">
                  <c:v>7661</c:v>
                </c:pt>
                <c:pt idx="1916">
                  <c:v>7665</c:v>
                </c:pt>
                <c:pt idx="1917">
                  <c:v>7669</c:v>
                </c:pt>
                <c:pt idx="1918">
                  <c:v>7673</c:v>
                </c:pt>
                <c:pt idx="1919">
                  <c:v>7677</c:v>
                </c:pt>
                <c:pt idx="1920">
                  <c:v>7681</c:v>
                </c:pt>
                <c:pt idx="1921">
                  <c:v>7685</c:v>
                </c:pt>
                <c:pt idx="1922">
                  <c:v>7689</c:v>
                </c:pt>
                <c:pt idx="1923">
                  <c:v>7693</c:v>
                </c:pt>
                <c:pt idx="1924">
                  <c:v>7697</c:v>
                </c:pt>
                <c:pt idx="1925">
                  <c:v>7701</c:v>
                </c:pt>
                <c:pt idx="1926">
                  <c:v>7705</c:v>
                </c:pt>
                <c:pt idx="1927">
                  <c:v>7709</c:v>
                </c:pt>
                <c:pt idx="1928">
                  <c:v>7713</c:v>
                </c:pt>
                <c:pt idx="1929">
                  <c:v>7717</c:v>
                </c:pt>
                <c:pt idx="1930">
                  <c:v>7721</c:v>
                </c:pt>
                <c:pt idx="1931">
                  <c:v>7725</c:v>
                </c:pt>
                <c:pt idx="1932">
                  <c:v>7729</c:v>
                </c:pt>
                <c:pt idx="1933">
                  <c:v>7733</c:v>
                </c:pt>
                <c:pt idx="1934">
                  <c:v>7737</c:v>
                </c:pt>
                <c:pt idx="1935">
                  <c:v>7741</c:v>
                </c:pt>
                <c:pt idx="1936">
                  <c:v>7745</c:v>
                </c:pt>
                <c:pt idx="1937">
                  <c:v>7749</c:v>
                </c:pt>
                <c:pt idx="1938">
                  <c:v>7753</c:v>
                </c:pt>
                <c:pt idx="1939">
                  <c:v>7757</c:v>
                </c:pt>
                <c:pt idx="1940">
                  <c:v>7761</c:v>
                </c:pt>
                <c:pt idx="1941">
                  <c:v>7765</c:v>
                </c:pt>
                <c:pt idx="1942">
                  <c:v>7769</c:v>
                </c:pt>
                <c:pt idx="1943">
                  <c:v>7773</c:v>
                </c:pt>
                <c:pt idx="1944">
                  <c:v>7777</c:v>
                </c:pt>
                <c:pt idx="1945">
                  <c:v>7781</c:v>
                </c:pt>
                <c:pt idx="1946">
                  <c:v>7785</c:v>
                </c:pt>
                <c:pt idx="1947">
                  <c:v>7789</c:v>
                </c:pt>
                <c:pt idx="1948">
                  <c:v>7793</c:v>
                </c:pt>
                <c:pt idx="1949">
                  <c:v>7797</c:v>
                </c:pt>
                <c:pt idx="1950">
                  <c:v>7801</c:v>
                </c:pt>
                <c:pt idx="1951">
                  <c:v>7805</c:v>
                </c:pt>
                <c:pt idx="1952">
                  <c:v>7809</c:v>
                </c:pt>
                <c:pt idx="1953">
                  <c:v>7813</c:v>
                </c:pt>
                <c:pt idx="1954">
                  <c:v>7817</c:v>
                </c:pt>
                <c:pt idx="1955">
                  <c:v>7821</c:v>
                </c:pt>
                <c:pt idx="1956">
                  <c:v>7825</c:v>
                </c:pt>
                <c:pt idx="1957">
                  <c:v>7829</c:v>
                </c:pt>
                <c:pt idx="1958">
                  <c:v>7833</c:v>
                </c:pt>
                <c:pt idx="1959">
                  <c:v>7837</c:v>
                </c:pt>
                <c:pt idx="1960">
                  <c:v>7841</c:v>
                </c:pt>
                <c:pt idx="1961">
                  <c:v>7845</c:v>
                </c:pt>
                <c:pt idx="1962">
                  <c:v>7849</c:v>
                </c:pt>
                <c:pt idx="1963">
                  <c:v>7853</c:v>
                </c:pt>
                <c:pt idx="1964">
                  <c:v>7857</c:v>
                </c:pt>
                <c:pt idx="1965">
                  <c:v>7861</c:v>
                </c:pt>
                <c:pt idx="1966">
                  <c:v>7865</c:v>
                </c:pt>
                <c:pt idx="1967">
                  <c:v>7869</c:v>
                </c:pt>
                <c:pt idx="1968">
                  <c:v>7873</c:v>
                </c:pt>
                <c:pt idx="1969">
                  <c:v>7877</c:v>
                </c:pt>
                <c:pt idx="1970">
                  <c:v>7881</c:v>
                </c:pt>
                <c:pt idx="1971">
                  <c:v>7885</c:v>
                </c:pt>
                <c:pt idx="1972">
                  <c:v>7889</c:v>
                </c:pt>
                <c:pt idx="1973">
                  <c:v>7893</c:v>
                </c:pt>
                <c:pt idx="1974">
                  <c:v>7897</c:v>
                </c:pt>
                <c:pt idx="1975">
                  <c:v>7901</c:v>
                </c:pt>
                <c:pt idx="1976">
                  <c:v>7905</c:v>
                </c:pt>
                <c:pt idx="1977">
                  <c:v>7909</c:v>
                </c:pt>
                <c:pt idx="1978">
                  <c:v>7913</c:v>
                </c:pt>
                <c:pt idx="1979">
                  <c:v>7917</c:v>
                </c:pt>
                <c:pt idx="1980">
                  <c:v>7921</c:v>
                </c:pt>
                <c:pt idx="1981">
                  <c:v>7925</c:v>
                </c:pt>
                <c:pt idx="1982">
                  <c:v>7929</c:v>
                </c:pt>
                <c:pt idx="1983">
                  <c:v>7933</c:v>
                </c:pt>
                <c:pt idx="1984">
                  <c:v>7937</c:v>
                </c:pt>
                <c:pt idx="1985">
                  <c:v>7941</c:v>
                </c:pt>
                <c:pt idx="1986">
                  <c:v>7945</c:v>
                </c:pt>
                <c:pt idx="1987">
                  <c:v>7949</c:v>
                </c:pt>
                <c:pt idx="1988">
                  <c:v>7953</c:v>
                </c:pt>
                <c:pt idx="1989">
                  <c:v>7957</c:v>
                </c:pt>
                <c:pt idx="1990">
                  <c:v>7961</c:v>
                </c:pt>
                <c:pt idx="1991">
                  <c:v>7965</c:v>
                </c:pt>
                <c:pt idx="1992">
                  <c:v>7969</c:v>
                </c:pt>
                <c:pt idx="1993">
                  <c:v>7973</c:v>
                </c:pt>
                <c:pt idx="1994">
                  <c:v>7977</c:v>
                </c:pt>
                <c:pt idx="1995">
                  <c:v>7981</c:v>
                </c:pt>
                <c:pt idx="1996">
                  <c:v>7985</c:v>
                </c:pt>
                <c:pt idx="1997">
                  <c:v>7989</c:v>
                </c:pt>
                <c:pt idx="1998">
                  <c:v>7993</c:v>
                </c:pt>
                <c:pt idx="1999">
                  <c:v>7997</c:v>
                </c:pt>
                <c:pt idx="2000">
                  <c:v>8001</c:v>
                </c:pt>
                <c:pt idx="2001">
                  <c:v>8005</c:v>
                </c:pt>
                <c:pt idx="2002">
                  <c:v>8009</c:v>
                </c:pt>
                <c:pt idx="2003">
                  <c:v>8013</c:v>
                </c:pt>
                <c:pt idx="2004">
                  <c:v>8017</c:v>
                </c:pt>
                <c:pt idx="2005">
                  <c:v>8021</c:v>
                </c:pt>
                <c:pt idx="2006">
                  <c:v>8025</c:v>
                </c:pt>
                <c:pt idx="2007">
                  <c:v>8029</c:v>
                </c:pt>
                <c:pt idx="2008">
                  <c:v>8033</c:v>
                </c:pt>
                <c:pt idx="2009">
                  <c:v>8037</c:v>
                </c:pt>
                <c:pt idx="2010">
                  <c:v>8041</c:v>
                </c:pt>
                <c:pt idx="2011">
                  <c:v>8045</c:v>
                </c:pt>
                <c:pt idx="2012">
                  <c:v>8049</c:v>
                </c:pt>
                <c:pt idx="2013">
                  <c:v>8053</c:v>
                </c:pt>
                <c:pt idx="2014">
                  <c:v>8057</c:v>
                </c:pt>
                <c:pt idx="2015">
                  <c:v>8061</c:v>
                </c:pt>
                <c:pt idx="2016">
                  <c:v>8065</c:v>
                </c:pt>
                <c:pt idx="2017">
                  <c:v>8069</c:v>
                </c:pt>
                <c:pt idx="2018">
                  <c:v>8073</c:v>
                </c:pt>
                <c:pt idx="2019">
                  <c:v>8077</c:v>
                </c:pt>
                <c:pt idx="2020">
                  <c:v>8081</c:v>
                </c:pt>
                <c:pt idx="2021">
                  <c:v>8085</c:v>
                </c:pt>
                <c:pt idx="2022">
                  <c:v>8089</c:v>
                </c:pt>
                <c:pt idx="2023">
                  <c:v>8093</c:v>
                </c:pt>
                <c:pt idx="2024">
                  <c:v>8097</c:v>
                </c:pt>
                <c:pt idx="2025">
                  <c:v>8101</c:v>
                </c:pt>
                <c:pt idx="2026">
                  <c:v>8105</c:v>
                </c:pt>
                <c:pt idx="2027">
                  <c:v>8109</c:v>
                </c:pt>
                <c:pt idx="2028">
                  <c:v>8113</c:v>
                </c:pt>
                <c:pt idx="2029">
                  <c:v>8117</c:v>
                </c:pt>
                <c:pt idx="2030">
                  <c:v>8121</c:v>
                </c:pt>
                <c:pt idx="2031">
                  <c:v>8125</c:v>
                </c:pt>
                <c:pt idx="2032">
                  <c:v>8129</c:v>
                </c:pt>
                <c:pt idx="2033">
                  <c:v>8133</c:v>
                </c:pt>
                <c:pt idx="2034">
                  <c:v>8137</c:v>
                </c:pt>
                <c:pt idx="2035">
                  <c:v>8141</c:v>
                </c:pt>
                <c:pt idx="2036">
                  <c:v>8145</c:v>
                </c:pt>
                <c:pt idx="2037">
                  <c:v>8149</c:v>
                </c:pt>
                <c:pt idx="2038">
                  <c:v>8153</c:v>
                </c:pt>
                <c:pt idx="2039">
                  <c:v>8157</c:v>
                </c:pt>
                <c:pt idx="2040">
                  <c:v>8161</c:v>
                </c:pt>
                <c:pt idx="2041">
                  <c:v>8165</c:v>
                </c:pt>
                <c:pt idx="2042">
                  <c:v>8169</c:v>
                </c:pt>
                <c:pt idx="2043">
                  <c:v>8173</c:v>
                </c:pt>
                <c:pt idx="2044">
                  <c:v>8177</c:v>
                </c:pt>
                <c:pt idx="2045">
                  <c:v>8181</c:v>
                </c:pt>
                <c:pt idx="2046">
                  <c:v>8185</c:v>
                </c:pt>
                <c:pt idx="2047">
                  <c:v>8189</c:v>
                </c:pt>
                <c:pt idx="2048">
                  <c:v>8193</c:v>
                </c:pt>
                <c:pt idx="2049">
                  <c:v>8197</c:v>
                </c:pt>
                <c:pt idx="2050">
                  <c:v>8201</c:v>
                </c:pt>
                <c:pt idx="2051">
                  <c:v>8205</c:v>
                </c:pt>
                <c:pt idx="2052">
                  <c:v>8209</c:v>
                </c:pt>
                <c:pt idx="2053">
                  <c:v>8213</c:v>
                </c:pt>
                <c:pt idx="2054">
                  <c:v>8217</c:v>
                </c:pt>
                <c:pt idx="2055">
                  <c:v>8221</c:v>
                </c:pt>
                <c:pt idx="2056">
                  <c:v>8225</c:v>
                </c:pt>
                <c:pt idx="2057">
                  <c:v>8229</c:v>
                </c:pt>
                <c:pt idx="2058">
                  <c:v>8233</c:v>
                </c:pt>
                <c:pt idx="2059">
                  <c:v>8237</c:v>
                </c:pt>
                <c:pt idx="2060">
                  <c:v>8241</c:v>
                </c:pt>
                <c:pt idx="2061">
                  <c:v>8245</c:v>
                </c:pt>
                <c:pt idx="2062">
                  <c:v>8249</c:v>
                </c:pt>
                <c:pt idx="2063">
                  <c:v>8253</c:v>
                </c:pt>
                <c:pt idx="2064">
                  <c:v>8257</c:v>
                </c:pt>
                <c:pt idx="2065">
                  <c:v>8261</c:v>
                </c:pt>
                <c:pt idx="2066">
                  <c:v>8265</c:v>
                </c:pt>
                <c:pt idx="2067">
                  <c:v>8269</c:v>
                </c:pt>
                <c:pt idx="2068">
                  <c:v>8273</c:v>
                </c:pt>
                <c:pt idx="2069">
                  <c:v>8277</c:v>
                </c:pt>
                <c:pt idx="2070">
                  <c:v>8281</c:v>
                </c:pt>
                <c:pt idx="2071">
                  <c:v>8285</c:v>
                </c:pt>
                <c:pt idx="2072">
                  <c:v>8289</c:v>
                </c:pt>
                <c:pt idx="2073">
                  <c:v>8293</c:v>
                </c:pt>
                <c:pt idx="2074">
                  <c:v>8297</c:v>
                </c:pt>
                <c:pt idx="2075">
                  <c:v>8301</c:v>
                </c:pt>
                <c:pt idx="2076">
                  <c:v>8305</c:v>
                </c:pt>
                <c:pt idx="2077">
                  <c:v>8309</c:v>
                </c:pt>
                <c:pt idx="2078">
                  <c:v>8313</c:v>
                </c:pt>
                <c:pt idx="2079">
                  <c:v>8317</c:v>
                </c:pt>
                <c:pt idx="2080">
                  <c:v>8321</c:v>
                </c:pt>
                <c:pt idx="2081">
                  <c:v>8325</c:v>
                </c:pt>
                <c:pt idx="2082">
                  <c:v>8329</c:v>
                </c:pt>
                <c:pt idx="2083">
                  <c:v>8333</c:v>
                </c:pt>
                <c:pt idx="2084">
                  <c:v>8337</c:v>
                </c:pt>
                <c:pt idx="2085">
                  <c:v>8341</c:v>
                </c:pt>
                <c:pt idx="2086">
                  <c:v>8345</c:v>
                </c:pt>
                <c:pt idx="2087">
                  <c:v>8349</c:v>
                </c:pt>
                <c:pt idx="2088">
                  <c:v>8353</c:v>
                </c:pt>
                <c:pt idx="2089">
                  <c:v>8357</c:v>
                </c:pt>
                <c:pt idx="2090">
                  <c:v>8361</c:v>
                </c:pt>
                <c:pt idx="2091">
                  <c:v>8365</c:v>
                </c:pt>
                <c:pt idx="2092">
                  <c:v>8369</c:v>
                </c:pt>
                <c:pt idx="2093">
                  <c:v>8373</c:v>
                </c:pt>
                <c:pt idx="2094">
                  <c:v>8377</c:v>
                </c:pt>
                <c:pt idx="2095">
                  <c:v>8381</c:v>
                </c:pt>
                <c:pt idx="2096">
                  <c:v>8385</c:v>
                </c:pt>
                <c:pt idx="2097">
                  <c:v>8389</c:v>
                </c:pt>
                <c:pt idx="2098">
                  <c:v>8393</c:v>
                </c:pt>
                <c:pt idx="2099">
                  <c:v>8397</c:v>
                </c:pt>
                <c:pt idx="2100">
                  <c:v>8401</c:v>
                </c:pt>
                <c:pt idx="2101">
                  <c:v>8405</c:v>
                </c:pt>
                <c:pt idx="2102">
                  <c:v>8409</c:v>
                </c:pt>
                <c:pt idx="2103">
                  <c:v>8413</c:v>
                </c:pt>
                <c:pt idx="2104">
                  <c:v>8417</c:v>
                </c:pt>
                <c:pt idx="2105">
                  <c:v>8421</c:v>
                </c:pt>
                <c:pt idx="2106">
                  <c:v>8425</c:v>
                </c:pt>
                <c:pt idx="2107">
                  <c:v>8429</c:v>
                </c:pt>
                <c:pt idx="2108">
                  <c:v>8433</c:v>
                </c:pt>
                <c:pt idx="2109">
                  <c:v>8437</c:v>
                </c:pt>
                <c:pt idx="2110">
                  <c:v>8441</c:v>
                </c:pt>
                <c:pt idx="2111">
                  <c:v>8445</c:v>
                </c:pt>
                <c:pt idx="2112">
                  <c:v>8449</c:v>
                </c:pt>
                <c:pt idx="2113">
                  <c:v>8453</c:v>
                </c:pt>
                <c:pt idx="2114">
                  <c:v>8457</c:v>
                </c:pt>
                <c:pt idx="2115">
                  <c:v>8461</c:v>
                </c:pt>
                <c:pt idx="2116">
                  <c:v>8465</c:v>
                </c:pt>
                <c:pt idx="2117">
                  <c:v>8469</c:v>
                </c:pt>
                <c:pt idx="2118">
                  <c:v>8473</c:v>
                </c:pt>
                <c:pt idx="2119">
                  <c:v>8477</c:v>
                </c:pt>
                <c:pt idx="2120">
                  <c:v>8481</c:v>
                </c:pt>
                <c:pt idx="2121">
                  <c:v>8485</c:v>
                </c:pt>
                <c:pt idx="2122">
                  <c:v>8489</c:v>
                </c:pt>
                <c:pt idx="2123">
                  <c:v>8493</c:v>
                </c:pt>
                <c:pt idx="2124">
                  <c:v>8497</c:v>
                </c:pt>
                <c:pt idx="2125">
                  <c:v>8501</c:v>
                </c:pt>
                <c:pt idx="2126">
                  <c:v>8505</c:v>
                </c:pt>
                <c:pt idx="2127">
                  <c:v>8509</c:v>
                </c:pt>
                <c:pt idx="2128">
                  <c:v>8513</c:v>
                </c:pt>
                <c:pt idx="2129">
                  <c:v>8517</c:v>
                </c:pt>
                <c:pt idx="2130">
                  <c:v>8521</c:v>
                </c:pt>
                <c:pt idx="2131">
                  <c:v>8525</c:v>
                </c:pt>
                <c:pt idx="2132">
                  <c:v>8529</c:v>
                </c:pt>
                <c:pt idx="2133">
                  <c:v>8533</c:v>
                </c:pt>
                <c:pt idx="2134">
                  <c:v>8537</c:v>
                </c:pt>
                <c:pt idx="2135">
                  <c:v>8541</c:v>
                </c:pt>
                <c:pt idx="2136">
                  <c:v>8545</c:v>
                </c:pt>
                <c:pt idx="2137">
                  <c:v>8549</c:v>
                </c:pt>
                <c:pt idx="2138">
                  <c:v>8553</c:v>
                </c:pt>
                <c:pt idx="2139">
                  <c:v>8557</c:v>
                </c:pt>
                <c:pt idx="2140">
                  <c:v>8561</c:v>
                </c:pt>
                <c:pt idx="2141">
                  <c:v>8565</c:v>
                </c:pt>
                <c:pt idx="2142">
                  <c:v>8569</c:v>
                </c:pt>
                <c:pt idx="2143">
                  <c:v>8573</c:v>
                </c:pt>
                <c:pt idx="2144">
                  <c:v>8577</c:v>
                </c:pt>
                <c:pt idx="2145">
                  <c:v>8581</c:v>
                </c:pt>
                <c:pt idx="2146">
                  <c:v>8585</c:v>
                </c:pt>
                <c:pt idx="2147">
                  <c:v>8589</c:v>
                </c:pt>
                <c:pt idx="2148">
                  <c:v>8593</c:v>
                </c:pt>
                <c:pt idx="2149">
                  <c:v>8597</c:v>
                </c:pt>
                <c:pt idx="2150">
                  <c:v>8601</c:v>
                </c:pt>
                <c:pt idx="2151">
                  <c:v>8605</c:v>
                </c:pt>
                <c:pt idx="2152">
                  <c:v>8609</c:v>
                </c:pt>
                <c:pt idx="2153">
                  <c:v>8613</c:v>
                </c:pt>
                <c:pt idx="2154">
                  <c:v>8617</c:v>
                </c:pt>
                <c:pt idx="2155">
                  <c:v>8621</c:v>
                </c:pt>
                <c:pt idx="2156">
                  <c:v>8625</c:v>
                </c:pt>
                <c:pt idx="2157">
                  <c:v>8629</c:v>
                </c:pt>
                <c:pt idx="2158">
                  <c:v>8633</c:v>
                </c:pt>
                <c:pt idx="2159">
                  <c:v>8637</c:v>
                </c:pt>
                <c:pt idx="2160">
                  <c:v>8641</c:v>
                </c:pt>
                <c:pt idx="2161">
                  <c:v>8645</c:v>
                </c:pt>
                <c:pt idx="2162">
                  <c:v>8649</c:v>
                </c:pt>
                <c:pt idx="2163">
                  <c:v>8653</c:v>
                </c:pt>
                <c:pt idx="2164">
                  <c:v>8657</c:v>
                </c:pt>
                <c:pt idx="2165">
                  <c:v>8661</c:v>
                </c:pt>
                <c:pt idx="2166">
                  <c:v>8665</c:v>
                </c:pt>
                <c:pt idx="2167">
                  <c:v>8669</c:v>
                </c:pt>
                <c:pt idx="2168">
                  <c:v>8673</c:v>
                </c:pt>
                <c:pt idx="2169">
                  <c:v>8677</c:v>
                </c:pt>
                <c:pt idx="2170">
                  <c:v>8681</c:v>
                </c:pt>
                <c:pt idx="2171">
                  <c:v>8685</c:v>
                </c:pt>
                <c:pt idx="2172">
                  <c:v>8689</c:v>
                </c:pt>
                <c:pt idx="2173">
                  <c:v>8693</c:v>
                </c:pt>
                <c:pt idx="2174">
                  <c:v>8697</c:v>
                </c:pt>
                <c:pt idx="2175">
                  <c:v>8701</c:v>
                </c:pt>
                <c:pt idx="2176">
                  <c:v>8705</c:v>
                </c:pt>
                <c:pt idx="2177">
                  <c:v>8709</c:v>
                </c:pt>
                <c:pt idx="2178">
                  <c:v>8713</c:v>
                </c:pt>
                <c:pt idx="2179">
                  <c:v>8717</c:v>
                </c:pt>
                <c:pt idx="2180">
                  <c:v>8721</c:v>
                </c:pt>
                <c:pt idx="2181">
                  <c:v>8725</c:v>
                </c:pt>
                <c:pt idx="2182">
                  <c:v>8729</c:v>
                </c:pt>
                <c:pt idx="2183">
                  <c:v>8733</c:v>
                </c:pt>
                <c:pt idx="2184">
                  <c:v>8737</c:v>
                </c:pt>
                <c:pt idx="2185">
                  <c:v>8741</c:v>
                </c:pt>
                <c:pt idx="2186">
                  <c:v>8745</c:v>
                </c:pt>
                <c:pt idx="2187">
                  <c:v>8749</c:v>
                </c:pt>
                <c:pt idx="2188">
                  <c:v>8753</c:v>
                </c:pt>
                <c:pt idx="2189">
                  <c:v>8757</c:v>
                </c:pt>
                <c:pt idx="2190">
                  <c:v>8761</c:v>
                </c:pt>
                <c:pt idx="2191">
                  <c:v>8765</c:v>
                </c:pt>
                <c:pt idx="2192">
                  <c:v>8769</c:v>
                </c:pt>
                <c:pt idx="2193">
                  <c:v>8773</c:v>
                </c:pt>
                <c:pt idx="2194">
                  <c:v>8777</c:v>
                </c:pt>
                <c:pt idx="2195">
                  <c:v>8781</c:v>
                </c:pt>
                <c:pt idx="2196">
                  <c:v>8785</c:v>
                </c:pt>
                <c:pt idx="2197">
                  <c:v>8789</c:v>
                </c:pt>
                <c:pt idx="2198">
                  <c:v>8793</c:v>
                </c:pt>
                <c:pt idx="2199">
                  <c:v>8797</c:v>
                </c:pt>
                <c:pt idx="2200">
                  <c:v>8801</c:v>
                </c:pt>
                <c:pt idx="2201">
                  <c:v>8805</c:v>
                </c:pt>
                <c:pt idx="2202">
                  <c:v>8809</c:v>
                </c:pt>
                <c:pt idx="2203">
                  <c:v>8813</c:v>
                </c:pt>
                <c:pt idx="2204">
                  <c:v>8817</c:v>
                </c:pt>
                <c:pt idx="2205">
                  <c:v>8821</c:v>
                </c:pt>
                <c:pt idx="2206">
                  <c:v>8825</c:v>
                </c:pt>
                <c:pt idx="2207">
                  <c:v>8829</c:v>
                </c:pt>
                <c:pt idx="2208">
                  <c:v>8833</c:v>
                </c:pt>
                <c:pt idx="2209">
                  <c:v>8837</c:v>
                </c:pt>
                <c:pt idx="2210">
                  <c:v>8841</c:v>
                </c:pt>
                <c:pt idx="2211">
                  <c:v>8845</c:v>
                </c:pt>
                <c:pt idx="2212">
                  <c:v>8849</c:v>
                </c:pt>
                <c:pt idx="2213">
                  <c:v>8853</c:v>
                </c:pt>
                <c:pt idx="2214">
                  <c:v>8857</c:v>
                </c:pt>
                <c:pt idx="2215">
                  <c:v>8861</c:v>
                </c:pt>
                <c:pt idx="2216">
                  <c:v>8865</c:v>
                </c:pt>
                <c:pt idx="2217">
                  <c:v>8869</c:v>
                </c:pt>
                <c:pt idx="2218">
                  <c:v>8873</c:v>
                </c:pt>
                <c:pt idx="2219">
                  <c:v>8877</c:v>
                </c:pt>
                <c:pt idx="2220">
                  <c:v>8881</c:v>
                </c:pt>
                <c:pt idx="2221">
                  <c:v>8885</c:v>
                </c:pt>
                <c:pt idx="2222">
                  <c:v>8889</c:v>
                </c:pt>
                <c:pt idx="2223">
                  <c:v>8893</c:v>
                </c:pt>
                <c:pt idx="2224">
                  <c:v>8897</c:v>
                </c:pt>
                <c:pt idx="2225">
                  <c:v>8901</c:v>
                </c:pt>
                <c:pt idx="2226">
                  <c:v>8905</c:v>
                </c:pt>
                <c:pt idx="2227">
                  <c:v>8909</c:v>
                </c:pt>
                <c:pt idx="2228">
                  <c:v>8913</c:v>
                </c:pt>
                <c:pt idx="2229">
                  <c:v>8917</c:v>
                </c:pt>
                <c:pt idx="2230">
                  <c:v>8921</c:v>
                </c:pt>
                <c:pt idx="2231">
                  <c:v>8925</c:v>
                </c:pt>
                <c:pt idx="2232">
                  <c:v>8929</c:v>
                </c:pt>
                <c:pt idx="2233">
                  <c:v>8933</c:v>
                </c:pt>
                <c:pt idx="2234">
                  <c:v>8937</c:v>
                </c:pt>
                <c:pt idx="2235">
                  <c:v>8941</c:v>
                </c:pt>
                <c:pt idx="2236">
                  <c:v>8945</c:v>
                </c:pt>
                <c:pt idx="2237">
                  <c:v>8949</c:v>
                </c:pt>
                <c:pt idx="2238">
                  <c:v>8953</c:v>
                </c:pt>
                <c:pt idx="2239">
                  <c:v>8957</c:v>
                </c:pt>
                <c:pt idx="2240">
                  <c:v>8961</c:v>
                </c:pt>
                <c:pt idx="2241">
                  <c:v>8965</c:v>
                </c:pt>
                <c:pt idx="2242">
                  <c:v>8969</c:v>
                </c:pt>
                <c:pt idx="2243">
                  <c:v>8973</c:v>
                </c:pt>
                <c:pt idx="2244">
                  <c:v>8977</c:v>
                </c:pt>
                <c:pt idx="2245">
                  <c:v>8981</c:v>
                </c:pt>
                <c:pt idx="2246">
                  <c:v>8985</c:v>
                </c:pt>
                <c:pt idx="2247">
                  <c:v>8989</c:v>
                </c:pt>
                <c:pt idx="2248">
                  <c:v>8993</c:v>
                </c:pt>
                <c:pt idx="2249">
                  <c:v>8997</c:v>
                </c:pt>
                <c:pt idx="2250">
                  <c:v>9001</c:v>
                </c:pt>
                <c:pt idx="2251">
                  <c:v>9005</c:v>
                </c:pt>
                <c:pt idx="2252">
                  <c:v>9009</c:v>
                </c:pt>
                <c:pt idx="2253">
                  <c:v>9013</c:v>
                </c:pt>
                <c:pt idx="2254">
                  <c:v>9017</c:v>
                </c:pt>
                <c:pt idx="2255">
                  <c:v>9021</c:v>
                </c:pt>
                <c:pt idx="2256">
                  <c:v>9025</c:v>
                </c:pt>
                <c:pt idx="2257">
                  <c:v>9029</c:v>
                </c:pt>
                <c:pt idx="2258">
                  <c:v>9033</c:v>
                </c:pt>
                <c:pt idx="2259">
                  <c:v>9037</c:v>
                </c:pt>
                <c:pt idx="2260">
                  <c:v>9041</c:v>
                </c:pt>
                <c:pt idx="2261">
                  <c:v>9045</c:v>
                </c:pt>
                <c:pt idx="2262">
                  <c:v>9049</c:v>
                </c:pt>
                <c:pt idx="2263">
                  <c:v>9053</c:v>
                </c:pt>
                <c:pt idx="2264">
                  <c:v>9057</c:v>
                </c:pt>
                <c:pt idx="2265">
                  <c:v>9061</c:v>
                </c:pt>
                <c:pt idx="2266">
                  <c:v>9065</c:v>
                </c:pt>
                <c:pt idx="2267">
                  <c:v>9069</c:v>
                </c:pt>
                <c:pt idx="2268">
                  <c:v>9073</c:v>
                </c:pt>
                <c:pt idx="2269">
                  <c:v>9077</c:v>
                </c:pt>
                <c:pt idx="2270">
                  <c:v>9081</c:v>
                </c:pt>
                <c:pt idx="2271">
                  <c:v>9085</c:v>
                </c:pt>
                <c:pt idx="2272">
                  <c:v>9089</c:v>
                </c:pt>
                <c:pt idx="2273">
                  <c:v>9093</c:v>
                </c:pt>
                <c:pt idx="2274">
                  <c:v>9097</c:v>
                </c:pt>
                <c:pt idx="2275">
                  <c:v>9101</c:v>
                </c:pt>
                <c:pt idx="2276">
                  <c:v>9105</c:v>
                </c:pt>
                <c:pt idx="2277">
                  <c:v>9109</c:v>
                </c:pt>
                <c:pt idx="2278">
                  <c:v>9113</c:v>
                </c:pt>
                <c:pt idx="2279">
                  <c:v>9117</c:v>
                </c:pt>
                <c:pt idx="2280">
                  <c:v>9121</c:v>
                </c:pt>
                <c:pt idx="2281">
                  <c:v>9125</c:v>
                </c:pt>
                <c:pt idx="2282">
                  <c:v>9129</c:v>
                </c:pt>
                <c:pt idx="2283">
                  <c:v>9133</c:v>
                </c:pt>
                <c:pt idx="2284">
                  <c:v>9137</c:v>
                </c:pt>
                <c:pt idx="2285">
                  <c:v>9141</c:v>
                </c:pt>
                <c:pt idx="2286">
                  <c:v>9145</c:v>
                </c:pt>
                <c:pt idx="2287">
                  <c:v>9149</c:v>
                </c:pt>
                <c:pt idx="2288">
                  <c:v>9153</c:v>
                </c:pt>
                <c:pt idx="2289">
                  <c:v>9157</c:v>
                </c:pt>
                <c:pt idx="2290">
                  <c:v>9161</c:v>
                </c:pt>
                <c:pt idx="2291">
                  <c:v>9165</c:v>
                </c:pt>
                <c:pt idx="2292">
                  <c:v>9169</c:v>
                </c:pt>
                <c:pt idx="2293">
                  <c:v>9173</c:v>
                </c:pt>
                <c:pt idx="2294">
                  <c:v>9177</c:v>
                </c:pt>
                <c:pt idx="2295">
                  <c:v>9181</c:v>
                </c:pt>
                <c:pt idx="2296">
                  <c:v>9185</c:v>
                </c:pt>
                <c:pt idx="2297">
                  <c:v>9189</c:v>
                </c:pt>
                <c:pt idx="2298">
                  <c:v>9193</c:v>
                </c:pt>
                <c:pt idx="2299">
                  <c:v>9197</c:v>
                </c:pt>
                <c:pt idx="2300">
                  <c:v>9201</c:v>
                </c:pt>
                <c:pt idx="2301">
                  <c:v>9205</c:v>
                </c:pt>
                <c:pt idx="2302">
                  <c:v>9209</c:v>
                </c:pt>
                <c:pt idx="2303">
                  <c:v>9213</c:v>
                </c:pt>
                <c:pt idx="2304">
                  <c:v>9217</c:v>
                </c:pt>
                <c:pt idx="2305">
                  <c:v>9221</c:v>
                </c:pt>
                <c:pt idx="2306">
                  <c:v>9225</c:v>
                </c:pt>
                <c:pt idx="2307">
                  <c:v>9229</c:v>
                </c:pt>
                <c:pt idx="2308">
                  <c:v>9233</c:v>
                </c:pt>
                <c:pt idx="2309">
                  <c:v>9237</c:v>
                </c:pt>
                <c:pt idx="2310">
                  <c:v>9241</c:v>
                </c:pt>
                <c:pt idx="2311">
                  <c:v>9245</c:v>
                </c:pt>
                <c:pt idx="2312">
                  <c:v>9249</c:v>
                </c:pt>
                <c:pt idx="2313">
                  <c:v>9253</c:v>
                </c:pt>
                <c:pt idx="2314">
                  <c:v>9257</c:v>
                </c:pt>
                <c:pt idx="2315">
                  <c:v>9261</c:v>
                </c:pt>
                <c:pt idx="2316">
                  <c:v>9265</c:v>
                </c:pt>
                <c:pt idx="2317">
                  <c:v>9269</c:v>
                </c:pt>
                <c:pt idx="2318">
                  <c:v>9273</c:v>
                </c:pt>
                <c:pt idx="2319">
                  <c:v>9277</c:v>
                </c:pt>
                <c:pt idx="2320">
                  <c:v>9281</c:v>
                </c:pt>
                <c:pt idx="2321">
                  <c:v>9285</c:v>
                </c:pt>
                <c:pt idx="2322">
                  <c:v>9289</c:v>
                </c:pt>
                <c:pt idx="2323">
                  <c:v>9293</c:v>
                </c:pt>
                <c:pt idx="2324">
                  <c:v>9297</c:v>
                </c:pt>
                <c:pt idx="2325">
                  <c:v>9301</c:v>
                </c:pt>
                <c:pt idx="2326">
                  <c:v>9305</c:v>
                </c:pt>
                <c:pt idx="2327">
                  <c:v>9309</c:v>
                </c:pt>
                <c:pt idx="2328">
                  <c:v>9313</c:v>
                </c:pt>
                <c:pt idx="2329">
                  <c:v>9317</c:v>
                </c:pt>
                <c:pt idx="2330">
                  <c:v>9321</c:v>
                </c:pt>
                <c:pt idx="2331">
                  <c:v>9325</c:v>
                </c:pt>
                <c:pt idx="2332">
                  <c:v>9329</c:v>
                </c:pt>
                <c:pt idx="2333">
                  <c:v>9333</c:v>
                </c:pt>
                <c:pt idx="2334">
                  <c:v>9337</c:v>
                </c:pt>
                <c:pt idx="2335">
                  <c:v>9341</c:v>
                </c:pt>
                <c:pt idx="2336">
                  <c:v>9345</c:v>
                </c:pt>
                <c:pt idx="2337">
                  <c:v>9349</c:v>
                </c:pt>
                <c:pt idx="2338">
                  <c:v>9353</c:v>
                </c:pt>
                <c:pt idx="2339">
                  <c:v>9357</c:v>
                </c:pt>
                <c:pt idx="2340">
                  <c:v>9361</c:v>
                </c:pt>
                <c:pt idx="2341">
                  <c:v>9365</c:v>
                </c:pt>
                <c:pt idx="2342">
                  <c:v>9369</c:v>
                </c:pt>
                <c:pt idx="2343">
                  <c:v>9373</c:v>
                </c:pt>
                <c:pt idx="2344">
                  <c:v>9377</c:v>
                </c:pt>
                <c:pt idx="2345">
                  <c:v>9381</c:v>
                </c:pt>
                <c:pt idx="2346">
                  <c:v>9385</c:v>
                </c:pt>
                <c:pt idx="2347">
                  <c:v>9389</c:v>
                </c:pt>
                <c:pt idx="2348">
                  <c:v>9393</c:v>
                </c:pt>
                <c:pt idx="2349">
                  <c:v>9397</c:v>
                </c:pt>
                <c:pt idx="2350">
                  <c:v>9401</c:v>
                </c:pt>
                <c:pt idx="2351">
                  <c:v>9405</c:v>
                </c:pt>
                <c:pt idx="2352">
                  <c:v>9409</c:v>
                </c:pt>
                <c:pt idx="2353">
                  <c:v>9413</c:v>
                </c:pt>
                <c:pt idx="2354">
                  <c:v>9417</c:v>
                </c:pt>
                <c:pt idx="2355">
                  <c:v>9421</c:v>
                </c:pt>
                <c:pt idx="2356">
                  <c:v>9425</c:v>
                </c:pt>
                <c:pt idx="2357">
                  <c:v>9429</c:v>
                </c:pt>
                <c:pt idx="2358">
                  <c:v>9433</c:v>
                </c:pt>
                <c:pt idx="2359">
                  <c:v>9437</c:v>
                </c:pt>
                <c:pt idx="2360">
                  <c:v>9441</c:v>
                </c:pt>
                <c:pt idx="2361">
                  <c:v>9445</c:v>
                </c:pt>
                <c:pt idx="2362">
                  <c:v>9449</c:v>
                </c:pt>
                <c:pt idx="2363">
                  <c:v>9453</c:v>
                </c:pt>
                <c:pt idx="2364">
                  <c:v>9457</c:v>
                </c:pt>
                <c:pt idx="2365">
                  <c:v>9461</c:v>
                </c:pt>
                <c:pt idx="2366">
                  <c:v>9465</c:v>
                </c:pt>
                <c:pt idx="2367">
                  <c:v>9469</c:v>
                </c:pt>
                <c:pt idx="2368">
                  <c:v>9473</c:v>
                </c:pt>
                <c:pt idx="2369">
                  <c:v>9477</c:v>
                </c:pt>
                <c:pt idx="2370">
                  <c:v>9481</c:v>
                </c:pt>
                <c:pt idx="2371">
                  <c:v>9485</c:v>
                </c:pt>
                <c:pt idx="2372">
                  <c:v>9489</c:v>
                </c:pt>
                <c:pt idx="2373">
                  <c:v>9493</c:v>
                </c:pt>
                <c:pt idx="2374">
                  <c:v>9497</c:v>
                </c:pt>
                <c:pt idx="2375">
                  <c:v>9501</c:v>
                </c:pt>
                <c:pt idx="2376">
                  <c:v>9505</c:v>
                </c:pt>
                <c:pt idx="2377">
                  <c:v>9509</c:v>
                </c:pt>
                <c:pt idx="2378">
                  <c:v>9513</c:v>
                </c:pt>
                <c:pt idx="2379">
                  <c:v>9517</c:v>
                </c:pt>
                <c:pt idx="2380">
                  <c:v>9521</c:v>
                </c:pt>
                <c:pt idx="2381">
                  <c:v>9525</c:v>
                </c:pt>
                <c:pt idx="2382">
                  <c:v>9529</c:v>
                </c:pt>
                <c:pt idx="2383">
                  <c:v>9533</c:v>
                </c:pt>
                <c:pt idx="2384">
                  <c:v>9537</c:v>
                </c:pt>
                <c:pt idx="2385">
                  <c:v>9541</c:v>
                </c:pt>
                <c:pt idx="2386">
                  <c:v>9545</c:v>
                </c:pt>
                <c:pt idx="2387">
                  <c:v>9549</c:v>
                </c:pt>
                <c:pt idx="2388">
                  <c:v>9553</c:v>
                </c:pt>
                <c:pt idx="2389">
                  <c:v>9557</c:v>
                </c:pt>
                <c:pt idx="2390">
                  <c:v>9561</c:v>
                </c:pt>
                <c:pt idx="2391">
                  <c:v>9565</c:v>
                </c:pt>
                <c:pt idx="2392">
                  <c:v>9569</c:v>
                </c:pt>
                <c:pt idx="2393">
                  <c:v>9573</c:v>
                </c:pt>
                <c:pt idx="2394">
                  <c:v>9577</c:v>
                </c:pt>
                <c:pt idx="2395">
                  <c:v>9581</c:v>
                </c:pt>
                <c:pt idx="2396">
                  <c:v>9585</c:v>
                </c:pt>
                <c:pt idx="2397">
                  <c:v>9589</c:v>
                </c:pt>
                <c:pt idx="2398">
                  <c:v>9593</c:v>
                </c:pt>
                <c:pt idx="2399">
                  <c:v>9597</c:v>
                </c:pt>
                <c:pt idx="2400">
                  <c:v>9601</c:v>
                </c:pt>
                <c:pt idx="2401">
                  <c:v>9605</c:v>
                </c:pt>
                <c:pt idx="2402">
                  <c:v>9609</c:v>
                </c:pt>
                <c:pt idx="2403">
                  <c:v>9613</c:v>
                </c:pt>
                <c:pt idx="2404">
                  <c:v>9617</c:v>
                </c:pt>
                <c:pt idx="2405">
                  <c:v>9621</c:v>
                </c:pt>
                <c:pt idx="2406">
                  <c:v>9625</c:v>
                </c:pt>
                <c:pt idx="2407">
                  <c:v>9629</c:v>
                </c:pt>
                <c:pt idx="2408">
                  <c:v>9633</c:v>
                </c:pt>
                <c:pt idx="2409">
                  <c:v>9637</c:v>
                </c:pt>
                <c:pt idx="2410">
                  <c:v>9641</c:v>
                </c:pt>
                <c:pt idx="2411">
                  <c:v>9645</c:v>
                </c:pt>
                <c:pt idx="2412">
                  <c:v>9649</c:v>
                </c:pt>
                <c:pt idx="2413">
                  <c:v>9653</c:v>
                </c:pt>
                <c:pt idx="2414">
                  <c:v>9657</c:v>
                </c:pt>
                <c:pt idx="2415">
                  <c:v>9661</c:v>
                </c:pt>
                <c:pt idx="2416">
                  <c:v>9665</c:v>
                </c:pt>
                <c:pt idx="2417">
                  <c:v>9669</c:v>
                </c:pt>
                <c:pt idx="2418">
                  <c:v>9673</c:v>
                </c:pt>
                <c:pt idx="2419">
                  <c:v>9677</c:v>
                </c:pt>
                <c:pt idx="2420">
                  <c:v>9681</c:v>
                </c:pt>
                <c:pt idx="2421">
                  <c:v>9685</c:v>
                </c:pt>
                <c:pt idx="2422">
                  <c:v>9689</c:v>
                </c:pt>
                <c:pt idx="2423">
                  <c:v>9693</c:v>
                </c:pt>
                <c:pt idx="2424">
                  <c:v>9697</c:v>
                </c:pt>
                <c:pt idx="2425">
                  <c:v>9701</c:v>
                </c:pt>
                <c:pt idx="2426">
                  <c:v>9705</c:v>
                </c:pt>
                <c:pt idx="2427">
                  <c:v>9709</c:v>
                </c:pt>
                <c:pt idx="2428">
                  <c:v>9713</c:v>
                </c:pt>
                <c:pt idx="2429">
                  <c:v>9717</c:v>
                </c:pt>
                <c:pt idx="2430">
                  <c:v>9721</c:v>
                </c:pt>
                <c:pt idx="2431">
                  <c:v>9725</c:v>
                </c:pt>
                <c:pt idx="2432">
                  <c:v>9729</c:v>
                </c:pt>
                <c:pt idx="2433">
                  <c:v>9733</c:v>
                </c:pt>
                <c:pt idx="2434">
                  <c:v>9737</c:v>
                </c:pt>
                <c:pt idx="2435">
                  <c:v>9741</c:v>
                </c:pt>
                <c:pt idx="2436">
                  <c:v>9745</c:v>
                </c:pt>
                <c:pt idx="2437">
                  <c:v>9749</c:v>
                </c:pt>
                <c:pt idx="2438">
                  <c:v>9753</c:v>
                </c:pt>
                <c:pt idx="2439">
                  <c:v>9757</c:v>
                </c:pt>
                <c:pt idx="2440">
                  <c:v>9761</c:v>
                </c:pt>
                <c:pt idx="2441">
                  <c:v>9765</c:v>
                </c:pt>
                <c:pt idx="2442">
                  <c:v>9769</c:v>
                </c:pt>
                <c:pt idx="2443">
                  <c:v>9773</c:v>
                </c:pt>
                <c:pt idx="2444">
                  <c:v>9777</c:v>
                </c:pt>
                <c:pt idx="2445">
                  <c:v>9781</c:v>
                </c:pt>
                <c:pt idx="2446">
                  <c:v>9785</c:v>
                </c:pt>
                <c:pt idx="2447">
                  <c:v>9789</c:v>
                </c:pt>
                <c:pt idx="2448">
                  <c:v>9793</c:v>
                </c:pt>
                <c:pt idx="2449">
                  <c:v>9797</c:v>
                </c:pt>
                <c:pt idx="2450">
                  <c:v>9801</c:v>
                </c:pt>
                <c:pt idx="2451">
                  <c:v>9805</c:v>
                </c:pt>
                <c:pt idx="2452">
                  <c:v>9809</c:v>
                </c:pt>
                <c:pt idx="2453">
                  <c:v>9813</c:v>
                </c:pt>
                <c:pt idx="2454">
                  <c:v>9817</c:v>
                </c:pt>
                <c:pt idx="2455">
                  <c:v>9821</c:v>
                </c:pt>
                <c:pt idx="2456">
                  <c:v>9825</c:v>
                </c:pt>
                <c:pt idx="2457">
                  <c:v>9829</c:v>
                </c:pt>
                <c:pt idx="2458">
                  <c:v>9833</c:v>
                </c:pt>
                <c:pt idx="2459">
                  <c:v>9837</c:v>
                </c:pt>
                <c:pt idx="2460">
                  <c:v>9841</c:v>
                </c:pt>
                <c:pt idx="2461">
                  <c:v>9845</c:v>
                </c:pt>
                <c:pt idx="2462">
                  <c:v>9849</c:v>
                </c:pt>
                <c:pt idx="2463">
                  <c:v>9853</c:v>
                </c:pt>
                <c:pt idx="2464">
                  <c:v>9857</c:v>
                </c:pt>
                <c:pt idx="2465">
                  <c:v>9861</c:v>
                </c:pt>
                <c:pt idx="2466">
                  <c:v>9865</c:v>
                </c:pt>
                <c:pt idx="2467">
                  <c:v>9869</c:v>
                </c:pt>
                <c:pt idx="2468">
                  <c:v>9873</c:v>
                </c:pt>
                <c:pt idx="2469">
                  <c:v>9877</c:v>
                </c:pt>
                <c:pt idx="2470">
                  <c:v>9881</c:v>
                </c:pt>
                <c:pt idx="2471">
                  <c:v>9885</c:v>
                </c:pt>
                <c:pt idx="2472">
                  <c:v>9889</c:v>
                </c:pt>
                <c:pt idx="2473">
                  <c:v>9893</c:v>
                </c:pt>
                <c:pt idx="2474">
                  <c:v>9897</c:v>
                </c:pt>
                <c:pt idx="2475">
                  <c:v>9901</c:v>
                </c:pt>
                <c:pt idx="2476">
                  <c:v>9905</c:v>
                </c:pt>
                <c:pt idx="2477">
                  <c:v>9909</c:v>
                </c:pt>
                <c:pt idx="2478">
                  <c:v>9913</c:v>
                </c:pt>
                <c:pt idx="2479">
                  <c:v>9917</c:v>
                </c:pt>
                <c:pt idx="2480">
                  <c:v>9921</c:v>
                </c:pt>
                <c:pt idx="2481">
                  <c:v>9925</c:v>
                </c:pt>
                <c:pt idx="2482">
                  <c:v>9929</c:v>
                </c:pt>
                <c:pt idx="2483">
                  <c:v>9933</c:v>
                </c:pt>
                <c:pt idx="2484">
                  <c:v>9937</c:v>
                </c:pt>
                <c:pt idx="2485">
                  <c:v>9941</c:v>
                </c:pt>
                <c:pt idx="2486">
                  <c:v>9945</c:v>
                </c:pt>
                <c:pt idx="2487">
                  <c:v>9949</c:v>
                </c:pt>
                <c:pt idx="2488">
                  <c:v>9953</c:v>
                </c:pt>
                <c:pt idx="2489">
                  <c:v>9957</c:v>
                </c:pt>
                <c:pt idx="2490">
                  <c:v>9961</c:v>
                </c:pt>
                <c:pt idx="2491">
                  <c:v>9965</c:v>
                </c:pt>
                <c:pt idx="2492">
                  <c:v>9969</c:v>
                </c:pt>
                <c:pt idx="2493">
                  <c:v>9973</c:v>
                </c:pt>
                <c:pt idx="2494">
                  <c:v>9977</c:v>
                </c:pt>
                <c:pt idx="2495">
                  <c:v>9981</c:v>
                </c:pt>
                <c:pt idx="2496">
                  <c:v>9985</c:v>
                </c:pt>
                <c:pt idx="2497">
                  <c:v>9989</c:v>
                </c:pt>
                <c:pt idx="2498">
                  <c:v>9993</c:v>
                </c:pt>
                <c:pt idx="2499">
                  <c:v>9997</c:v>
                </c:pt>
                <c:pt idx="2500">
                  <c:v>10001</c:v>
                </c:pt>
              </c:numCache>
            </c:numRef>
          </c:xVal>
          <c:yVal>
            <c:numRef>
              <c:f>'MFFT spectra theroique'!$C$2:$C$2502</c:f>
              <c:numCache>
                <c:formatCode>0.00E+00</c:formatCode>
                <c:ptCount val="2501"/>
                <c:pt idx="0">
                  <c:v>7.1999807761367774E-6</c:v>
                </c:pt>
                <c:pt idx="1">
                  <c:v>7.1995194393457641E-6</c:v>
                </c:pt>
                <c:pt idx="2">
                  <c:v>7.1984432550123721E-6</c:v>
                </c:pt>
                <c:pt idx="3">
                  <c:v>7.1967528663504973E-6</c:v>
                </c:pt>
                <c:pt idx="4">
                  <c:v>7.1944492829385412E-6</c:v>
                </c:pt>
                <c:pt idx="5">
                  <c:v>7.1915338791415175E-6</c:v>
                </c:pt>
                <c:pt idx="6">
                  <c:v>7.188008391966352E-6</c:v>
                </c:pt>
                <c:pt idx="7">
                  <c:v>7.183874918356721E-6</c:v>
                </c:pt>
                <c:pt idx="8">
                  <c:v>7.1791359119354987E-6</c:v>
                </c:pt>
                <c:pt idx="9">
                  <c:v>7.1737941792044136E-6</c:v>
                </c:pt>
                <c:pt idx="10">
                  <c:v>7.1678528752121105E-6</c:v>
                </c:pt>
                <c:pt idx="11">
                  <c:v>7.1613154987033394E-6</c:v>
                </c:pt>
                <c:pt idx="12">
                  <c:v>7.1541858867633993E-6</c:v>
                </c:pt>
                <c:pt idx="13">
                  <c:v>7.146468208973378E-6</c:v>
                </c:pt>
                <c:pt idx="14">
                  <c:v>7.1381669610930063E-6</c:v>
                </c:pt>
                <c:pt idx="15">
                  <c:v>7.129286958289227E-6</c:v>
                </c:pt>
                <c:pt idx="16">
                  <c:v>7.1198333279296444E-6</c:v>
                </c:pt>
                <c:pt idx="17">
                  <c:v>7.1098115019611598E-6</c:v>
                </c:pt>
                <c:pt idx="18">
                  <c:v>7.0992272088950218E-6</c:v>
                </c:pt>
                <c:pt idx="19">
                  <c:v>7.0880864654203861E-6</c:v>
                </c:pt>
                <c:pt idx="20">
                  <c:v>7.0763955676692943E-6</c:v>
                </c:pt>
                <c:pt idx="21">
                  <c:v>7.0641610821566191E-6</c:v>
                </c:pt>
                <c:pt idx="22">
                  <c:v>7.0513898364191178E-6</c:v>
                </c:pt>
                <c:pt idx="23">
                  <c:v>7.038088909378212E-6</c:v>
                </c:pt>
                <c:pt idx="24">
                  <c:v>7.0242656214514774E-6</c:v>
                </c:pt>
                <c:pt idx="25">
                  <c:v>7.0099275244381133E-6</c:v>
                </c:pt>
                <c:pt idx="26">
                  <c:v>6.995082391203799E-6</c:v>
                </c:pt>
                <c:pt idx="27">
                  <c:v>6.9797382051904916E-6</c:v>
                </c:pt>
                <c:pt idx="28">
                  <c:v>6.9639031497765969E-6</c:v>
                </c:pt>
                <c:pt idx="29">
                  <c:v>6.9475855975129288E-6</c:v>
                </c:pt>
                <c:pt idx="30">
                  <c:v>6.930794099259611E-6</c:v>
                </c:pt>
                <c:pt idx="31">
                  <c:v>6.9135373732487718E-6</c:v>
                </c:pt>
                <c:pt idx="32">
                  <c:v>6.8958242940975565E-6</c:v>
                </c:pt>
                <c:pt idx="33">
                  <c:v>6.8776638817954944E-6</c:v>
                </c:pt>
                <c:pt idx="34">
                  <c:v>6.8590652906896985E-6</c:v>
                </c:pt>
                <c:pt idx="35">
                  <c:v>6.8400377984908698E-6</c:v>
                </c:pt>
                <c:pt idx="36">
                  <c:v>6.8205907953222792E-6</c:v>
                </c:pt>
                <c:pt idx="37">
                  <c:v>6.8007337728333111E-6</c:v>
                </c:pt>
                <c:pt idx="38">
                  <c:v>6.7804763133982652E-6</c:v>
                </c:pt>
                <c:pt idx="39">
                  <c:v>6.7598280794203595E-6</c:v>
                </c:pt>
                <c:pt idx="40">
                  <c:v>6.7387988027599659E-6</c:v>
                </c:pt>
                <c:pt idx="41">
                  <c:v>6.7173982743051848E-6</c:v>
                </c:pt>
                <c:pt idx="42">
                  <c:v>6.6956363337020034E-6</c:v>
                </c:pt>
                <c:pt idx="43">
                  <c:v>6.6735228592602006E-6</c:v>
                </c:pt>
                <c:pt idx="44">
                  <c:v>6.6510677580502603E-6</c:v>
                </c:pt>
                <c:pt idx="45">
                  <c:v>6.6282809562054882E-6</c:v>
                </c:pt>
                <c:pt idx="46">
                  <c:v>6.6051723894425489E-6</c:v>
                </c:pt>
                <c:pt idx="47">
                  <c:v>6.581751993812585E-6</c:v>
                </c:pt>
                <c:pt idx="48">
                  <c:v>6.5580296966940544E-6</c:v>
                </c:pt>
                <c:pt idx="49">
                  <c:v>6.5340154080374147E-6</c:v>
                </c:pt>
                <c:pt idx="50">
                  <c:v>6.5097190118707331E-6</c:v>
                </c:pt>
                <c:pt idx="51">
                  <c:v>6.4851503580743169E-6</c:v>
                </c:pt>
                <c:pt idx="52">
                  <c:v>6.4603192544314519E-6</c:v>
                </c:pt>
                <c:pt idx="53">
                  <c:v>6.4352354589613692E-6</c:v>
                </c:pt>
                <c:pt idx="54">
                  <c:v>6.4099086725395756E-6</c:v>
                </c:pt>
                <c:pt idx="55">
                  <c:v>6.3843485318098058E-6</c:v>
                </c:pt>
                <c:pt idx="56">
                  <c:v>6.3585646023908961E-6</c:v>
                </c:pt>
                <c:pt idx="57">
                  <c:v>6.3325663723810205E-6</c:v>
                </c:pt>
                <c:pt idx="58">
                  <c:v>6.3063632461609212E-6</c:v>
                </c:pt>
                <c:pt idx="59">
                  <c:v>6.2799645384968864E-6</c:v>
                </c:pt>
                <c:pt idx="60">
                  <c:v>6.2533794689435267E-6</c:v>
                </c:pt>
                <c:pt idx="61">
                  <c:v>6.2266171565455974E-6</c:v>
                </c:pt>
                <c:pt idx="62">
                  <c:v>6.1996866148374522E-6</c:v>
                </c:pt>
                <c:pt idx="63">
                  <c:v>6.1725967471380428E-6</c:v>
                </c:pt>
                <c:pt idx="64">
                  <c:v>6.1453563421387379E-6</c:v>
                </c:pt>
                <c:pt idx="65">
                  <c:v>6.1179740697806505E-6</c:v>
                </c:pt>
                <c:pt idx="66">
                  <c:v>6.0904584774176487E-6</c:v>
                </c:pt>
                <c:pt idx="67">
                  <c:v>6.0628179862606494E-6</c:v>
                </c:pt>
                <c:pt idx="68">
                  <c:v>6.0350608880984045E-6</c:v>
                </c:pt>
                <c:pt idx="69">
                  <c:v>6.0071953422894889E-6</c:v>
                </c:pt>
                <c:pt idx="70">
                  <c:v>5.9792293730198536E-6</c:v>
                </c:pt>
                <c:pt idx="71">
                  <c:v>5.9511708668199184E-6</c:v>
                </c:pt>
                <c:pt idx="72">
                  <c:v>5.9230275703348962E-6</c:v>
                </c:pt>
                <c:pt idx="73">
                  <c:v>5.8948070883417009E-6</c:v>
                </c:pt>
                <c:pt idx="74">
                  <c:v>5.8665168820056155E-6</c:v>
                </c:pt>
                <c:pt idx="75">
                  <c:v>5.8381642673696133E-6</c:v>
                </c:pt>
                <c:pt idx="76">
                  <c:v>5.8097564140690793E-6</c:v>
                </c:pt>
                <c:pt idx="77">
                  <c:v>5.7813003442645271E-6</c:v>
                </c:pt>
                <c:pt idx="78">
                  <c:v>5.7528029317847429E-6</c:v>
                </c:pt>
                <c:pt idx="79">
                  <c:v>5.724270901472761E-6</c:v>
                </c:pt>
                <c:pt idx="80">
                  <c:v>5.6957108287269536E-6</c:v>
                </c:pt>
                <c:pt idx="81">
                  <c:v>5.6671291392294776E-6</c:v>
                </c:pt>
                <c:pt idx="82">
                  <c:v>5.6385321088543415E-6</c:v>
                </c:pt>
                <c:pt idx="83">
                  <c:v>5.6099258637473276E-6</c:v>
                </c:pt>
                <c:pt idx="84">
                  <c:v>5.5813163805700226E-6</c:v>
                </c:pt>
                <c:pt idx="85">
                  <c:v>5.5527094869002996E-6</c:v>
                </c:pt>
                <c:pt idx="86">
                  <c:v>5.5241108617815925E-6</c:v>
                </c:pt>
                <c:pt idx="87">
                  <c:v>5.4955260364134547E-6</c:v>
                </c:pt>
                <c:pt idx="88">
                  <c:v>5.4669603949759374E-6</c:v>
                </c:pt>
                <c:pt idx="89">
                  <c:v>5.4384191755804472E-6</c:v>
                </c:pt>
                <c:pt idx="90">
                  <c:v>5.4099074713398857E-6</c:v>
                </c:pt>
                <c:pt idx="91">
                  <c:v>5.3814302315509838E-6</c:v>
                </c:pt>
                <c:pt idx="92">
                  <c:v>5.3529922629818962E-6</c:v>
                </c:pt>
                <c:pt idx="93">
                  <c:v>5.3245982312582873E-6</c:v>
                </c:pt>
                <c:pt idx="94">
                  <c:v>5.2962526623412882E-6</c:v>
                </c:pt>
                <c:pt idx="95">
                  <c:v>5.2679599440908864E-6</c:v>
                </c:pt>
                <c:pt idx="96">
                  <c:v>5.2397243279084672E-6</c:v>
                </c:pt>
                <c:pt idx="97">
                  <c:v>5.2115499304524465E-6</c:v>
                </c:pt>
                <c:pt idx="98">
                  <c:v>5.1834407354210705E-6</c:v>
                </c:pt>
                <c:pt idx="99">
                  <c:v>5.1554005953966803E-6</c:v>
                </c:pt>
                <c:pt idx="100">
                  <c:v>5.1274332337459294E-6</c:v>
                </c:pt>
                <c:pt idx="101">
                  <c:v>5.0995422465706285E-6</c:v>
                </c:pt>
                <c:pt idx="102">
                  <c:v>5.0717311047040701E-6</c:v>
                </c:pt>
                <c:pt idx="103">
                  <c:v>5.0440031557479183E-6</c:v>
                </c:pt>
                <c:pt idx="104">
                  <c:v>5.0163616261449225E-6</c:v>
                </c:pt>
                <c:pt idx="105">
                  <c:v>4.9888096232828923E-6</c:v>
                </c:pt>
                <c:pt idx="106">
                  <c:v>4.9613501376256011E-6</c:v>
                </c:pt>
                <c:pt idx="107">
                  <c:v>4.9339860448664472E-6</c:v>
                </c:pt>
                <c:pt idx="108">
                  <c:v>4.9067201081008982E-6</c:v>
                </c:pt>
                <c:pt idx="109">
                  <c:v>4.8795549800139392E-6</c:v>
                </c:pt>
                <c:pt idx="110">
                  <c:v>4.8524932050789227E-6</c:v>
                </c:pt>
                <c:pt idx="111">
                  <c:v>4.825537221764382E-6</c:v>
                </c:pt>
                <c:pt idx="112">
                  <c:v>4.7986893647455993E-6</c:v>
                </c:pt>
                <c:pt idx="113">
                  <c:v>4.7719518671178081E-6</c:v>
                </c:pt>
                <c:pt idx="114">
                  <c:v>4.7453268626081658E-6</c:v>
                </c:pt>
                <c:pt idx="115">
                  <c:v>4.7188163877837417E-6</c:v>
                </c:pt>
                <c:pt idx="116">
                  <c:v>4.6924223842529309E-6</c:v>
                </c:pt>
                <c:pt idx="117">
                  <c:v>4.6661467008579034E-6</c:v>
                </c:pt>
                <c:pt idx="118">
                  <c:v>4.639991095855771E-6</c:v>
                </c:pt>
                <c:pt idx="119">
                  <c:v>4.6139572390863929E-6</c:v>
                </c:pt>
                <c:pt idx="120">
                  <c:v>4.5880467141248033E-6</c:v>
                </c:pt>
                <c:pt idx="121">
                  <c:v>4.5622610204164285E-6</c:v>
                </c:pt>
                <c:pt idx="122">
                  <c:v>4.5366015753933733E-6</c:v>
                </c:pt>
                <c:pt idx="123">
                  <c:v>4.5110697165702011E-6</c:v>
                </c:pt>
                <c:pt idx="124">
                  <c:v>4.4856667036177218E-6</c:v>
                </c:pt>
                <c:pt idx="125">
                  <c:v>4.4603937204134594E-6</c:v>
                </c:pt>
                <c:pt idx="126">
                  <c:v>4.4352518770675538E-6</c:v>
                </c:pt>
                <c:pt idx="127">
                  <c:v>4.4102422119229767E-6</c:v>
                </c:pt>
                <c:pt idx="128">
                  <c:v>4.3853656935290326E-6</c:v>
                </c:pt>
                <c:pt idx="129">
                  <c:v>4.3606232225872267E-6</c:v>
                </c:pt>
                <c:pt idx="130">
                  <c:v>4.3360156338686703E-6</c:v>
                </c:pt>
                <c:pt idx="131">
                  <c:v>4.311543698102275E-6</c:v>
                </c:pt>
                <c:pt idx="132">
                  <c:v>4.2872081238331011E-6</c:v>
                </c:pt>
                <c:pt idx="133">
                  <c:v>4.2630095592502628E-6</c:v>
                </c:pt>
                <c:pt idx="134">
                  <c:v>4.2389485939839268E-6</c:v>
                </c:pt>
                <c:pt idx="135">
                  <c:v>4.2150257608709444E-6</c:v>
                </c:pt>
                <c:pt idx="136">
                  <c:v>4.1912415376888114E-6</c:v>
                </c:pt>
                <c:pt idx="137">
                  <c:v>4.1675963488576272E-6</c:v>
                </c:pt>
                <c:pt idx="138">
                  <c:v>4.1440905671098551E-6</c:v>
                </c:pt>
                <c:pt idx="139">
                  <c:v>4.1207245151277125E-6</c:v>
                </c:pt>
                <c:pt idx="140">
                  <c:v>4.0974984671480764E-6</c:v>
                </c:pt>
                <c:pt idx="141">
                  <c:v>4.074412650534855E-6</c:v>
                </c:pt>
                <c:pt idx="142">
                  <c:v>4.0514672473188007E-6</c:v>
                </c:pt>
                <c:pt idx="143">
                  <c:v>4.0286623957048163E-6</c:v>
                </c:pt>
                <c:pt idx="144">
                  <c:v>4.0059981915468243E-6</c:v>
                </c:pt>
                <c:pt idx="145">
                  <c:v>3.9834746897903157E-6</c:v>
                </c:pt>
                <c:pt idx="146">
                  <c:v>3.9610919058827369E-6</c:v>
                </c:pt>
                <c:pt idx="147">
                  <c:v>3.9388498171519036E-6</c:v>
                </c:pt>
                <c:pt idx="148">
                  <c:v>3.9167483641526606E-6</c:v>
                </c:pt>
                <c:pt idx="149">
                  <c:v>3.8947874519820363E-6</c:v>
                </c:pt>
                <c:pt idx="150">
                  <c:v>3.8729669515631754E-6</c:v>
                </c:pt>
                <c:pt idx="151">
                  <c:v>3.8512867008983465E-6</c:v>
                </c:pt>
                <c:pt idx="152">
                  <c:v>3.829746506291347E-6</c:v>
                </c:pt>
                <c:pt idx="153">
                  <c:v>3.8083461435396686E-6</c:v>
                </c:pt>
                <c:pt idx="154">
                  <c:v>3.7870853590967545E-6</c:v>
                </c:pt>
                <c:pt idx="155">
                  <c:v>3.7659638712047723E-6</c:v>
                </c:pt>
                <c:pt idx="156">
                  <c:v>3.744981370998264E-6</c:v>
                </c:pt>
                <c:pt idx="157">
                  <c:v>3.7241375235791087E-6</c:v>
                </c:pt>
                <c:pt idx="158">
                  <c:v>3.7034319690632041E-6</c:v>
                </c:pt>
                <c:pt idx="159">
                  <c:v>3.6828643235993163E-6</c:v>
                </c:pt>
                <c:pt idx="160">
                  <c:v>3.6624341803605283E-6</c:v>
                </c:pt>
                <c:pt idx="161">
                  <c:v>3.6421411105087526E-6</c:v>
                </c:pt>
                <c:pt idx="162">
                  <c:v>3.6219846641327526E-6</c:v>
                </c:pt>
                <c:pt idx="163">
                  <c:v>3.6019643711601536E-6</c:v>
                </c:pt>
                <c:pt idx="164">
                  <c:v>3.5820797422438955E-6</c:v>
                </c:pt>
                <c:pt idx="165">
                  <c:v>3.5623302696236172E-6</c:v>
                </c:pt>
                <c:pt idx="166">
                  <c:v>3.5427154279624375E-6</c:v>
                </c:pt>
                <c:pt idx="167">
                  <c:v>3.5232346751596146E-6</c:v>
                </c:pt>
                <c:pt idx="168">
                  <c:v>3.5038874531395662E-6</c:v>
                </c:pt>
                <c:pt idx="169">
                  <c:v>3.4846731886177208E-6</c:v>
                </c:pt>
                <c:pt idx="170">
                  <c:v>3.4655912938436922E-6</c:v>
                </c:pt>
                <c:pt idx="171">
                  <c:v>3.4466411673222415E-6</c:v>
                </c:pt>
                <c:pt idx="172">
                  <c:v>3.4278221945125132E-6</c:v>
                </c:pt>
                <c:pt idx="173">
                  <c:v>3.4091337485060159E-6</c:v>
                </c:pt>
                <c:pt idx="174">
                  <c:v>3.3905751906838129E-6</c:v>
                </c:pt>
                <c:pt idx="175">
                  <c:v>3.3721458713534066E-6</c:v>
                </c:pt>
                <c:pt idx="176">
                  <c:v>3.3538451303657539E-6</c:v>
                </c:pt>
                <c:pt idx="177">
                  <c:v>3.3356722977129077E-6</c:v>
                </c:pt>
                <c:pt idx="178">
                  <c:v>3.3176266941067061E-6</c:v>
                </c:pt>
                <c:pt idx="179">
                  <c:v>3.2997076315389808E-6</c:v>
                </c:pt>
                <c:pt idx="180">
                  <c:v>3.2819144138237238E-6</c:v>
                </c:pt>
                <c:pt idx="181">
                  <c:v>3.2642463371216495E-6</c:v>
                </c:pt>
                <c:pt idx="182">
                  <c:v>3.2467026904475925E-6</c:v>
                </c:pt>
                <c:pt idx="183">
                  <c:v>3.2292827561611618E-6</c:v>
                </c:pt>
                <c:pt idx="184">
                  <c:v>3.2119858104410796E-6</c:v>
                </c:pt>
                <c:pt idx="185">
                  <c:v>3.1948111237436175E-6</c:v>
                </c:pt>
                <c:pt idx="186">
                  <c:v>3.1777579612455398E-6</c:v>
                </c:pt>
                <c:pt idx="187">
                  <c:v>3.1608255832719527E-6</c:v>
                </c:pt>
                <c:pt idx="188">
                  <c:v>3.1440132457094612E-6</c:v>
                </c:pt>
                <c:pt idx="189">
                  <c:v>3.1273202004050246E-6</c:v>
                </c:pt>
                <c:pt idx="190">
                  <c:v>3.1107456955508759E-6</c:v>
                </c:pt>
                <c:pt idx="191">
                  <c:v>3.0942889760559037E-6</c:v>
                </c:pt>
                <c:pt idx="192">
                  <c:v>3.0779492839038455E-6</c:v>
                </c:pt>
                <c:pt idx="193">
                  <c:v>3.0617258584986638E-6</c:v>
                </c:pt>
                <c:pt idx="194">
                  <c:v>3.0456179369974549E-6</c:v>
                </c:pt>
                <c:pt idx="195">
                  <c:v>3.0296247546312377E-6</c:v>
                </c:pt>
                <c:pt idx="196">
                  <c:v>3.0137455450139625E-6</c:v>
                </c:pt>
                <c:pt idx="197">
                  <c:v>2.9979795404400703E-6</c:v>
                </c:pt>
                <c:pt idx="198">
                  <c:v>2.9823259721709346E-6</c:v>
                </c:pt>
                <c:pt idx="199">
                  <c:v>2.9667840707104918E-6</c:v>
                </c:pt>
                <c:pt idx="200">
                  <c:v>2.9513530660703885E-6</c:v>
                </c:pt>
                <c:pt idx="201">
                  <c:v>2.9360321880249343E-6</c:v>
                </c:pt>
                <c:pt idx="202">
                  <c:v>2.9208206663561679E-6</c:v>
                </c:pt>
                <c:pt idx="203">
                  <c:v>2.9057177310893235E-6</c:v>
                </c:pt>
                <c:pt idx="204">
                  <c:v>2.8907226127189832E-6</c:v>
                </c:pt>
                <c:pt idx="205">
                  <c:v>2.8758345424261908E-6</c:v>
                </c:pt>
                <c:pt idx="206">
                  <c:v>2.8610527522868017E-6</c:v>
                </c:pt>
                <c:pt idx="207">
                  <c:v>2.8463764754713288E-6</c:v>
                </c:pt>
                <c:pt idx="208">
                  <c:v>2.8318049464365444E-6</c:v>
                </c:pt>
                <c:pt idx="209">
                  <c:v>2.8173374011090946E-6</c:v>
                </c:pt>
                <c:pt idx="210">
                  <c:v>2.8029730770613601E-6</c:v>
                </c:pt>
                <c:pt idx="211">
                  <c:v>2.7887112136798155E-6</c:v>
                </c:pt>
                <c:pt idx="212">
                  <c:v>2.7745510523261089E-6</c:v>
                </c:pt>
                <c:pt idx="213">
                  <c:v>2.7604918364911039E-6</c:v>
                </c:pt>
                <c:pt idx="214">
                  <c:v>2.7465328119420832E-6</c:v>
                </c:pt>
                <c:pt idx="215">
                  <c:v>2.7326732268633563E-6</c:v>
                </c:pt>
                <c:pt idx="216">
                  <c:v>2.7189123319904571E-6</c:v>
                </c:pt>
                <c:pt idx="217">
                  <c:v>2.7052493807381514E-6</c:v>
                </c:pt>
                <c:pt idx="218">
                  <c:v>2.6916836293224487E-6</c:v>
                </c:pt>
                <c:pt idx="219">
                  <c:v>2.6782143368768086E-6</c:v>
                </c:pt>
                <c:pt idx="220">
                  <c:v>2.664840765562738E-6</c:v>
                </c:pt>
                <c:pt idx="221">
                  <c:v>2.6515621806749554E-6</c:v>
                </c:pt>
                <c:pt idx="222">
                  <c:v>2.6383778507413007E-6</c:v>
                </c:pt>
                <c:pt idx="223">
                  <c:v>2.6252870476175749E-6</c:v>
                </c:pt>
                <c:pt idx="224">
                  <c:v>2.6122890465774616E-6</c:v>
                </c:pt>
                <c:pt idx="225">
                  <c:v>2.599383126397707E-6</c:v>
                </c:pt>
                <c:pt idx="226">
                  <c:v>2.5865685694387116E-6</c:v>
                </c:pt>
                <c:pt idx="227">
                  <c:v>2.5738446617206967E-6</c:v>
                </c:pt>
                <c:pt idx="228">
                  <c:v>2.5612106929955813E-6</c:v>
                </c:pt>
                <c:pt idx="229">
                  <c:v>2.5486659568147275E-6</c:v>
                </c:pt>
                <c:pt idx="230">
                  <c:v>2.5362097505927015E-6</c:v>
                </c:pt>
                <c:pt idx="231">
                  <c:v>2.5238413756671606E-6</c:v>
                </c:pt>
                <c:pt idx="232">
                  <c:v>2.5115601373550448E-6</c:v>
                </c:pt>
                <c:pt idx="233">
                  <c:v>2.4993653450051564E-6</c:v>
                </c:pt>
                <c:pt idx="234">
                  <c:v>2.4872563120472854E-6</c:v>
                </c:pt>
                <c:pt idx="235">
                  <c:v>2.4752323560379899E-6</c:v>
                </c:pt>
                <c:pt idx="236">
                  <c:v>2.4632927987031582E-6</c:v>
                </c:pt>
                <c:pt idx="237">
                  <c:v>2.4514369659774516E-6</c:v>
                </c:pt>
                <c:pt idx="238">
                  <c:v>2.4396641880407688E-6</c:v>
                </c:pt>
                <c:pt idx="239">
                  <c:v>2.4279737993518044E-6</c:v>
                </c:pt>
                <c:pt idx="240">
                  <c:v>2.41636513867884E-6</c:v>
                </c:pt>
                <c:pt idx="241">
                  <c:v>2.4048375491278473E-6</c:v>
                </c:pt>
                <c:pt idx="242">
                  <c:v>2.3933903781680127E-6</c:v>
                </c:pt>
                <c:pt idx="243">
                  <c:v>2.3820229776547773E-6</c:v>
                </c:pt>
                <c:pt idx="244">
                  <c:v>2.3707347038504857E-6</c:v>
                </c:pt>
                <c:pt idx="245">
                  <c:v>2.3595249174427294E-6</c:v>
                </c:pt>
                <c:pt idx="246">
                  <c:v>2.3483929835604799E-6</c:v>
                </c:pt>
                <c:pt idx="247">
                  <c:v>2.3373382717880927E-6</c:v>
                </c:pt>
                <c:pt idx="248">
                  <c:v>2.3263601561772566E-6</c:v>
                </c:pt>
                <c:pt idx="249">
                  <c:v>2.3154580152569847E-6</c:v>
                </c:pt>
                <c:pt idx="250">
                  <c:v>2.3046312320417085E-6</c:v>
                </c:pt>
                <c:pt idx="251">
                  <c:v>2.2938791940375527E-6</c:v>
                </c:pt>
                <c:pt idx="252">
                  <c:v>2.2832012932468723E-6</c:v>
                </c:pt>
                <c:pt idx="253">
                  <c:v>2.2725969261711118E-6</c:v>
                </c:pt>
                <c:pt idx="254">
                  <c:v>2.2620654938120568E-6</c:v>
                </c:pt>
                <c:pt idx="255">
                  <c:v>2.2516064016715434E-6</c:v>
                </c:pt>
                <c:pt idx="256">
                  <c:v>2.2412190597496932E-6</c:v>
                </c:pt>
                <c:pt idx="257">
                  <c:v>2.2309028825417282E-6</c:v>
                </c:pt>
                <c:pt idx="258">
                  <c:v>2.2206572890334304E-6</c:v>
                </c:pt>
                <c:pt idx="259">
                  <c:v>2.210481702695299E-6</c:v>
                </c:pt>
                <c:pt idx="260">
                  <c:v>2.2003755514754651E-6</c:v>
                </c:pt>
                <c:pt idx="261">
                  <c:v>2.1903382677914198E-6</c:v>
                </c:pt>
                <c:pt idx="262">
                  <c:v>2.1803692885205901E-6</c:v>
                </c:pt>
                <c:pt idx="263">
                  <c:v>2.1704680549898441E-6</c:v>
                </c:pt>
                <c:pt idx="264">
                  <c:v>2.1606340129639437E-6</c:v>
                </c:pt>
                <c:pt idx="265">
                  <c:v>2.1508666126330064E-6</c:v>
                </c:pt>
                <c:pt idx="266">
                  <c:v>2.1411653085990267E-6</c:v>
                </c:pt>
                <c:pt idx="267">
                  <c:v>2.1315295598614825E-6</c:v>
                </c:pt>
                <c:pt idx="268">
                  <c:v>2.1219588298020913E-6</c:v>
                </c:pt>
                <c:pt idx="269">
                  <c:v>2.112452586168736E-6</c:v>
                </c:pt>
                <c:pt idx="270">
                  <c:v>2.1030103010586189E-6</c:v>
                </c:pt>
                <c:pt idx="271">
                  <c:v>2.0936314509006663E-6</c:v>
                </c:pt>
                <c:pt idx="272">
                  <c:v>2.0843155164372313E-6</c:v>
                </c:pt>
                <c:pt idx="273">
                  <c:v>2.0750619827051242E-6</c:v>
                </c:pt>
                <c:pt idx="274">
                  <c:v>2.0658703390160081E-6</c:v>
                </c:pt>
                <c:pt idx="275">
                  <c:v>2.0567400789361947E-6</c:v>
                </c:pt>
                <c:pt idx="276">
                  <c:v>2.0476707002658632E-6</c:v>
                </c:pt>
                <c:pt idx="277">
                  <c:v>2.0386617050177466E-6</c:v>
                </c:pt>
                <c:pt idx="278">
                  <c:v>2.0297125993953059E-6</c:v>
                </c:pt>
                <c:pt idx="279">
                  <c:v>2.0208228937704185E-6</c:v>
                </c:pt>
                <c:pt idx="280">
                  <c:v>2.0119921026606233E-6</c:v>
                </c:pt>
                <c:pt idx="281">
                  <c:v>2.0032197447059327E-6</c:v>
                </c:pt>
                <c:pt idx="282">
                  <c:v>1.9945053426452424E-6</c:v>
                </c:pt>
                <c:pt idx="283">
                  <c:v>1.9858484232923717E-6</c:v>
                </c:pt>
                <c:pt idx="284">
                  <c:v>1.9772485175117511E-6</c:v>
                </c:pt>
                <c:pt idx="285">
                  <c:v>1.968705160193774E-6</c:v>
                </c:pt>
                <c:pt idx="286">
                  <c:v>1.9602178902298544E-6</c:v>
                </c:pt>
                <c:pt idx="287">
                  <c:v>1.9517862504871871E-6</c:v>
                </c:pt>
                <c:pt idx="288">
                  <c:v>1.9434097877832547E-6</c:v>
                </c:pt>
                <c:pt idx="289">
                  <c:v>1.9350880528600834E-6</c:v>
                </c:pt>
                <c:pt idx="290">
                  <c:v>1.9268206003582764E-6</c:v>
                </c:pt>
                <c:pt idx="291">
                  <c:v>1.9186069887908404E-6</c:v>
                </c:pt>
                <c:pt idx="292">
                  <c:v>1.9104467805168242E-6</c:v>
                </c:pt>
                <c:pt idx="293">
                  <c:v>1.9023395417147835E-6</c:v>
                </c:pt>
                <c:pt idx="294">
                  <c:v>1.8942848423560929E-6</c:v>
                </c:pt>
                <c:pt idx="295">
                  <c:v>1.886282256178115E-6</c:v>
                </c:pt>
                <c:pt idx="296">
                  <c:v>1.8783313606572494E-6</c:v>
                </c:pt>
                <c:pt idx="297">
                  <c:v>1.8704317369818677E-6</c:v>
                </c:pt>
                <c:pt idx="298">
                  <c:v>1.8625829700251567E-6</c:v>
                </c:pt>
                <c:pt idx="299">
                  <c:v>1.8547846483178756E-6</c:v>
                </c:pt>
                <c:pt idx="300">
                  <c:v>1.8470363640210456E-6</c:v>
                </c:pt>
                <c:pt idx="301">
                  <c:v>1.8393377128985865E-6</c:v>
                </c:pt>
                <c:pt idx="302">
                  <c:v>1.8316882942898977E-6</c:v>
                </c:pt>
                <c:pt idx="303">
                  <c:v>1.8240877110824174E-6</c:v>
                </c:pt>
                <c:pt idx="304">
                  <c:v>1.8165355696841537E-6</c:v>
                </c:pt>
                <c:pt idx="305">
                  <c:v>1.8090314799962006E-6</c:v>
                </c:pt>
                <c:pt idx="306">
                  <c:v>1.8015750553852597E-6</c:v>
                </c:pt>
                <c:pt idx="307">
                  <c:v>1.7941659126561629E-6</c:v>
                </c:pt>
                <c:pt idx="308">
                  <c:v>1.7868036720244129E-6</c:v>
                </c:pt>
                <c:pt idx="309">
                  <c:v>1.7794879570887556E-6</c:v>
                </c:pt>
                <c:pt idx="310">
                  <c:v>1.7722183948037771E-6</c:v>
                </c:pt>
                <c:pt idx="311">
                  <c:v>1.7649946154525488E-6</c:v>
                </c:pt>
                <c:pt idx="312">
                  <c:v>1.757816252619324E-6</c:v>
                </c:pt>
                <c:pt idx="313">
                  <c:v>1.750682943162288E-6</c:v>
                </c:pt>
                <c:pt idx="314">
                  <c:v>1.7435943271863735E-6</c:v>
                </c:pt>
                <c:pt idx="315">
                  <c:v>1.7365500480161475E-6</c:v>
                </c:pt>
                <c:pt idx="316">
                  <c:v>1.7295497521687806E-6</c:v>
                </c:pt>
                <c:pt idx="317">
                  <c:v>1.7225930893270907E-6</c:v>
                </c:pt>
                <c:pt idx="318">
                  <c:v>1.7156797123126837E-6</c:v>
                </c:pt>
                <c:pt idx="319">
                  <c:v>1.7088092770591891E-6</c:v>
                </c:pt>
                <c:pt idx="320">
                  <c:v>1.7019814425855933E-6</c:v>
                </c:pt>
                <c:pt idx="321">
                  <c:v>1.6951958709696769E-6</c:v>
                </c:pt>
                <c:pt idx="322">
                  <c:v>1.6884522273215704E-6</c:v>
                </c:pt>
                <c:pt idx="323">
                  <c:v>1.6817501797574157E-6</c:v>
                </c:pt>
                <c:pt idx="324">
                  <c:v>1.6750893993731528E-6</c:v>
                </c:pt>
                <c:pt idx="325">
                  <c:v>1.668469560218426E-6</c:v>
                </c:pt>
                <c:pt idx="326">
                  <c:v>1.6618903392706221E-6</c:v>
                </c:pt>
                <c:pt idx="327">
                  <c:v>1.6553514164090337E-6</c:v>
                </c:pt>
                <c:pt idx="328">
                  <c:v>1.6488524743891614E-6</c:v>
                </c:pt>
                <c:pt idx="329">
                  <c:v>1.6423931988171528E-6</c:v>
                </c:pt>
                <c:pt idx="330">
                  <c:v>1.6359732781243789E-6</c:v>
                </c:pt>
                <c:pt idx="331">
                  <c:v>1.6295924035421584E-6</c:v>
                </c:pt>
                <c:pt idx="332">
                  <c:v>1.6232502690766267E-6</c:v>
                </c:pt>
                <c:pt idx="333">
                  <c:v>1.6169465714837538E-6</c:v>
                </c:pt>
                <c:pt idx="334">
                  <c:v>1.6106810102445118E-6</c:v>
                </c:pt>
                <c:pt idx="335">
                  <c:v>1.6044532875401996E-6</c:v>
                </c:pt>
                <c:pt idx="336">
                  <c:v>1.598263108227919E-6</c:v>
                </c:pt>
                <c:pt idx="337">
                  <c:v>1.5921101798162123E-6</c:v>
                </c:pt>
                <c:pt idx="338">
                  <c:v>1.5859942124408575E-6</c:v>
                </c:pt>
                <c:pt idx="339">
                  <c:v>1.5799149188408229E-6</c:v>
                </c:pt>
                <c:pt idx="340">
                  <c:v>1.5738720143343859E-6</c:v>
                </c:pt>
                <c:pt idx="341">
                  <c:v>1.5678652167954182E-6</c:v>
                </c:pt>
                <c:pt idx="342">
                  <c:v>1.5618942466298331E-6</c:v>
                </c:pt>
                <c:pt idx="343">
                  <c:v>1.5559588267521968E-6</c:v>
                </c:pt>
                <c:pt idx="344">
                  <c:v>1.5500586825625148E-6</c:v>
                </c:pt>
                <c:pt idx="345">
                  <c:v>1.5441935419231807E-6</c:v>
                </c:pt>
                <c:pt idx="346">
                  <c:v>1.5383631351360959E-6</c:v>
                </c:pt>
                <c:pt idx="347">
                  <c:v>1.532567194919962E-6</c:v>
                </c:pt>
                <c:pt idx="348">
                  <c:v>1.526805456387738E-6</c:v>
                </c:pt>
                <c:pt idx="349">
                  <c:v>1.5210776570242775E-6</c:v>
                </c:pt>
                <c:pt idx="350">
                  <c:v>1.5153835366641294E-6</c:v>
                </c:pt>
                <c:pt idx="351">
                  <c:v>1.5097228374695157E-6</c:v>
                </c:pt>
                <c:pt idx="352">
                  <c:v>1.5040953039084832E-6</c:v>
                </c:pt>
                <c:pt idx="353">
                  <c:v>1.4985006827332227E-6</c:v>
                </c:pt>
                <c:pt idx="354">
                  <c:v>1.4929387229585662E-6</c:v>
                </c:pt>
                <c:pt idx="355">
                  <c:v>1.4874091758406557E-6</c:v>
                </c:pt>
                <c:pt idx="356">
                  <c:v>1.4819117948557849E-6</c:v>
                </c:pt>
                <c:pt idx="357">
                  <c:v>1.4764463356794145E-6</c:v>
                </c:pt>
                <c:pt idx="358">
                  <c:v>1.4710125561653605E-6</c:v>
                </c:pt>
                <c:pt idx="359">
                  <c:v>1.4656102163251579E-6</c:v>
                </c:pt>
                <c:pt idx="360">
                  <c:v>1.4602390783075908E-6</c:v>
                </c:pt>
                <c:pt idx="361">
                  <c:v>1.4548989063784034E-6</c:v>
                </c:pt>
                <c:pt idx="362">
                  <c:v>1.4495894669001777E-6</c:v>
                </c:pt>
                <c:pt idx="363">
                  <c:v>1.4443105283123863E-6</c:v>
                </c:pt>
                <c:pt idx="364">
                  <c:v>1.4390618611116116E-6</c:v>
                </c:pt>
                <c:pt idx="365">
                  <c:v>1.4338432378319449E-6</c:v>
                </c:pt>
                <c:pt idx="366">
                  <c:v>1.4286544330255473E-6</c:v>
                </c:pt>
                <c:pt idx="367">
                  <c:v>1.4234952232433857E-6</c:v>
                </c:pt>
                <c:pt idx="368">
                  <c:v>1.418365387016137E-6</c:v>
                </c:pt>
                <c:pt idx="369">
                  <c:v>1.4132647048352627E-6</c:v>
                </c:pt>
                <c:pt idx="370">
                  <c:v>1.4081929591342478E-6</c:v>
                </c:pt>
                <c:pt idx="371">
                  <c:v>1.4031499342700121E-6</c:v>
                </c:pt>
                <c:pt idx="372">
                  <c:v>1.3981354165044868E-6</c:v>
                </c:pt>
                <c:pt idx="373">
                  <c:v>1.3931491939863545E-6</c:v>
                </c:pt>
                <c:pt idx="374">
                  <c:v>1.3881910567329591E-6</c:v>
                </c:pt>
                <c:pt idx="375">
                  <c:v>1.3832607966123797E-6</c:v>
                </c:pt>
                <c:pt idx="376">
                  <c:v>1.378358207325661E-6</c:v>
                </c:pt>
                <c:pt idx="377">
                  <c:v>1.3734830843892209E-6</c:v>
                </c:pt>
                <c:pt idx="378">
                  <c:v>1.3686352251174048E-6</c:v>
                </c:pt>
                <c:pt idx="379">
                  <c:v>1.3638144286052133E-6</c:v>
                </c:pt>
                <c:pt idx="380">
                  <c:v>1.3590204957111824E-6</c:v>
                </c:pt>
                <c:pt idx="381">
                  <c:v>1.3542532290404288E-6</c:v>
                </c:pt>
                <c:pt idx="382">
                  <c:v>1.349512432927847E-6</c:v>
                </c:pt>
                <c:pt idx="383">
                  <c:v>1.3447979134214726E-6</c:v>
                </c:pt>
                <c:pt idx="384">
                  <c:v>1.3401094782659937E-6</c:v>
                </c:pt>
                <c:pt idx="385">
                  <c:v>1.3354469368864242E-6</c:v>
                </c:pt>
                <c:pt idx="386">
                  <c:v>1.3308101003719284E-6</c:v>
                </c:pt>
                <c:pt idx="387">
                  <c:v>1.3261987814597985E-6</c:v>
                </c:pt>
                <c:pt idx="388">
                  <c:v>1.3216127945195882E-6</c:v>
                </c:pt>
                <c:pt idx="389">
                  <c:v>1.3170519555373947E-6</c:v>
                </c:pt>
                <c:pt idx="390">
                  <c:v>1.3125160821002925E-6</c:v>
                </c:pt>
                <c:pt idx="391">
                  <c:v>1.3080049933809143E-6</c:v>
                </c:pt>
                <c:pt idx="392">
                  <c:v>1.3035185101221863E-6</c:v>
                </c:pt>
                <c:pt idx="393">
                  <c:v>1.2990564546222007E-6</c:v>
                </c:pt>
                <c:pt idx="394">
                  <c:v>1.2946186507192459E-6</c:v>
                </c:pt>
                <c:pt idx="395">
                  <c:v>1.2902049237769731E-6</c:v>
                </c:pt>
                <c:pt idx="396">
                  <c:v>1.2858151006697093E-6</c:v>
                </c:pt>
                <c:pt idx="397">
                  <c:v>1.2814490097679168E-6</c:v>
                </c:pt>
                <c:pt idx="398">
                  <c:v>1.2771064809237886E-6</c:v>
                </c:pt>
                <c:pt idx="399">
                  <c:v>1.272787345456987E-6</c:v>
                </c:pt>
                <c:pt idx="400">
                  <c:v>1.2684914361405262E-6</c:v>
                </c:pt>
                <c:pt idx="401">
                  <c:v>1.2642185871867836E-6</c:v>
                </c:pt>
                <c:pt idx="402">
                  <c:v>1.259968634233658E-6</c:v>
                </c:pt>
                <c:pt idx="403">
                  <c:v>1.2557414143308606E-6</c:v>
                </c:pt>
                <c:pt idx="404">
                  <c:v>1.2515367659263363E-6</c:v>
                </c:pt>
                <c:pt idx="405">
                  <c:v>1.2473545288528283E-6</c:v>
                </c:pt>
                <c:pt idx="406">
                  <c:v>1.2431945443145659E-6</c:v>
                </c:pt>
                <c:pt idx="407">
                  <c:v>1.2390566548740935E-6</c:v>
                </c:pt>
                <c:pt idx="408">
                  <c:v>1.234940704439221E-6</c:v>
                </c:pt>
                <c:pt idx="409">
                  <c:v>1.2308465382501114E-6</c:v>
                </c:pt>
                <c:pt idx="410">
                  <c:v>1.2267740028664905E-6</c:v>
                </c:pt>
                <c:pt idx="411">
                  <c:v>1.2227229461549909E-6</c:v>
                </c:pt>
                <c:pt idx="412">
                  <c:v>1.2186932172766129E-6</c:v>
                </c:pt>
                <c:pt idx="413">
                  <c:v>1.2146846666743213E-6</c:v>
                </c:pt>
                <c:pt idx="414">
                  <c:v>1.2106971460607551E-6</c:v>
                </c:pt>
                <c:pt idx="415">
                  <c:v>1.2067305084060703E-6</c:v>
                </c:pt>
                <c:pt idx="416">
                  <c:v>1.2027846079258961E-6</c:v>
                </c:pt>
                <c:pt idx="417">
                  <c:v>1.1988593000694173E-6</c:v>
                </c:pt>
                <c:pt idx="418">
                  <c:v>1.1949544415075724E-6</c:v>
                </c:pt>
                <c:pt idx="419">
                  <c:v>1.1910698901213743E-6</c:v>
                </c:pt>
                <c:pt idx="420">
                  <c:v>1.1872055049903442E-6</c:v>
                </c:pt>
                <c:pt idx="421">
                  <c:v>1.1833611463810635E-6</c:v>
                </c:pt>
                <c:pt idx="422">
                  <c:v>1.1795366757358415E-6</c:v>
                </c:pt>
                <c:pt idx="423">
                  <c:v>1.1757319556614976E-6</c:v>
                </c:pt>
                <c:pt idx="424">
                  <c:v>1.1719468499182538E-6</c:v>
                </c:pt>
                <c:pt idx="425">
                  <c:v>1.1681812234087434E-6</c:v>
                </c:pt>
                <c:pt idx="426">
                  <c:v>1.1644349421671253E-6</c:v>
                </c:pt>
                <c:pt idx="427">
                  <c:v>1.160707873348314E-6</c:v>
                </c:pt>
                <c:pt idx="428">
                  <c:v>1.1569998852173148E-6</c:v>
                </c:pt>
                <c:pt idx="429">
                  <c:v>1.1533108471386677E-6</c:v>
                </c:pt>
                <c:pt idx="430">
                  <c:v>1.1496406295659964E-6</c:v>
                </c:pt>
                <c:pt idx="431">
                  <c:v>1.1459891040316674E-6</c:v>
                </c:pt>
                <c:pt idx="432">
                  <c:v>1.1423561431365505E-6</c:v>
                </c:pt>
                <c:pt idx="433">
                  <c:v>1.1387416205398814E-6</c:v>
                </c:pt>
                <c:pt idx="434">
                  <c:v>1.135145410949232E-6</c:v>
                </c:pt>
                <c:pt idx="435">
                  <c:v>1.1315673901105791E-6</c:v>
                </c:pt>
                <c:pt idx="436">
                  <c:v>1.1280074347984722E-6</c:v>
                </c:pt>
                <c:pt idx="437">
                  <c:v>1.1244654228063065E-6</c:v>
                </c:pt>
                <c:pt idx="438">
                  <c:v>1.1209412329366884E-6</c:v>
                </c:pt>
                <c:pt idx="439">
                  <c:v>1.1174347449919039E-6</c:v>
                </c:pt>
                <c:pt idx="440">
                  <c:v>1.1139458397644792E-6</c:v>
                </c:pt>
                <c:pt idx="441">
                  <c:v>1.1104743990278426E-6</c:v>
                </c:pt>
                <c:pt idx="442">
                  <c:v>1.1070203055270747E-6</c:v>
                </c:pt>
                <c:pt idx="443">
                  <c:v>1.1035834429697589E-6</c:v>
                </c:pt>
                <c:pt idx="444">
                  <c:v>1.10016369601692E-6</c:v>
                </c:pt>
                <c:pt idx="445">
                  <c:v>1.0967609502740578E-6</c:v>
                </c:pt>
                <c:pt idx="446">
                  <c:v>1.0933750922822704E-6</c:v>
                </c:pt>
                <c:pt idx="447">
                  <c:v>1.0900060095094696E-6</c:v>
                </c:pt>
                <c:pt idx="448">
                  <c:v>1.0866535903416813E-6</c:v>
                </c:pt>
                <c:pt idx="449">
                  <c:v>1.0833177240744396E-6</c:v>
                </c:pt>
                <c:pt idx="450">
                  <c:v>1.0799983009042653E-6</c:v>
                </c:pt>
                <c:pt idx="451">
                  <c:v>1.0766952119202311E-6</c:v>
                </c:pt>
                <c:pt idx="452">
                  <c:v>1.0734083490956151E-6</c:v>
                </c:pt>
                <c:pt idx="453">
                  <c:v>1.0701376052796323E-6</c:v>
                </c:pt>
                <c:pt idx="454">
                  <c:v>1.0668828741892621E-6</c:v>
                </c:pt>
                <c:pt idx="455">
                  <c:v>1.0636440504011455E-6</c:v>
                </c:pt>
                <c:pt idx="456">
                  <c:v>1.0604210293435739E-6</c:v>
                </c:pt>
                <c:pt idx="457">
                  <c:v>1.0572137072885554E-6</c:v>
                </c:pt>
                <c:pt idx="458">
                  <c:v>1.0540219813439627E-6</c:v>
                </c:pt>
                <c:pt idx="459">
                  <c:v>1.0508457494457617E-6</c:v>
                </c:pt>
                <c:pt idx="460">
                  <c:v>1.0476849103503157E-6</c:v>
                </c:pt>
                <c:pt idx="461">
                  <c:v>1.0445393636267714E-6</c:v>
                </c:pt>
                <c:pt idx="462">
                  <c:v>1.0414090096495212E-6</c:v>
                </c:pt>
                <c:pt idx="463">
                  <c:v>1.03829374959074E-6</c:v>
                </c:pt>
                <c:pt idx="464">
                  <c:v>1.0351934854130017E-6</c:v>
                </c:pt>
                <c:pt idx="465">
                  <c:v>1.0321081198619652E-6</c:v>
                </c:pt>
                <c:pt idx="466">
                  <c:v>1.0290375564591411E-6</c:v>
                </c:pt>
                <c:pt idx="467">
                  <c:v>1.0259816994947244E-6</c:v>
                </c:pt>
                <c:pt idx="468">
                  <c:v>1.0229404540205075E-6</c:v>
                </c:pt>
                <c:pt idx="469">
                  <c:v>1.0199137258428587E-6</c:v>
                </c:pt>
                <c:pt idx="470">
                  <c:v>1.0169014215157754E-6</c:v>
                </c:pt>
                <c:pt idx="471">
                  <c:v>1.0139034483340058E-6</c:v>
                </c:pt>
                <c:pt idx="472">
                  <c:v>1.0109197143262431E-6</c:v>
                </c:pt>
                <c:pt idx="473">
                  <c:v>1.0079501282483832E-6</c:v>
                </c:pt>
                <c:pt idx="474">
                  <c:v>1.0049945995768575E-6</c:v>
                </c:pt>
                <c:pt idx="475">
                  <c:v>1.0020530385020271E-6</c:v>
                </c:pt>
                <c:pt idx="476">
                  <c:v>9.9912535592164793E-7</c:v>
                </c:pt>
                <c:pt idx="477">
                  <c:v>9.9621146343439816E-7</c:v>
                </c:pt>
                <c:pt idx="478">
                  <c:v>9.9331127333347497E-7</c:v>
                </c:pt>
                <c:pt idx="479">
                  <c:v>9.9042469860025444E-7</c:v>
                </c:pt>
                <c:pt idx="480">
                  <c:v>9.8755165289801293E-7</c:v>
                </c:pt>
                <c:pt idx="481">
                  <c:v>9.8469205056571492E-7</c:v>
                </c:pt>
                <c:pt idx="482">
                  <c:v>9.8184580661186336E-7</c:v>
                </c:pt>
                <c:pt idx="483">
                  <c:v>9.7901283670841012E-7</c:v>
                </c:pt>
                <c:pt idx="484">
                  <c:v>9.7619305718472961E-7</c:v>
                </c:pt>
                <c:pt idx="485">
                  <c:v>9.7338638502165029E-7</c:v>
                </c:pt>
                <c:pt idx="486">
                  <c:v>9.7059273784555073E-7</c:v>
                </c:pt>
                <c:pt idx="487">
                  <c:v>9.6781203392251247E-7</c:v>
                </c:pt>
                <c:pt idx="488">
                  <c:v>9.6504419215252742E-7</c:v>
                </c:pt>
                <c:pt idx="489">
                  <c:v>9.6228913206377464E-7</c:v>
                </c:pt>
                <c:pt idx="490">
                  <c:v>9.5954677380694206E-7</c:v>
                </c:pt>
                <c:pt idx="491">
                  <c:v>9.568170381496134E-7</c:v>
                </c:pt>
                <c:pt idx="492">
                  <c:v>9.5409984647070825E-7</c:v>
                </c:pt>
                <c:pt idx="493">
                  <c:v>9.5139512075497867E-7</c:v>
                </c:pt>
                <c:pt idx="494">
                  <c:v>9.4870278358756002E-7</c:v>
                </c:pt>
                <c:pt idx="495">
                  <c:v>9.4602275814857857E-7</c:v>
                </c:pt>
                <c:pt idx="496">
                  <c:v>9.4335496820780975E-7</c:v>
                </c:pt>
                <c:pt idx="497">
                  <c:v>9.4069933811939372E-7</c:v>
                </c:pt>
                <c:pt idx="498">
                  <c:v>9.3805579281659938E-7</c:v>
                </c:pt>
                <c:pt idx="499">
                  <c:v>9.3542425780664385E-7</c:v>
                </c:pt>
                <c:pt idx="500">
                  <c:v>9.3280465916556429E-7</c:v>
                </c:pt>
                <c:pt idx="501">
                  <c:v>9.3019692353313753E-7</c:v>
                </c:pt>
                <c:pt idx="502">
                  <c:v>9.2760097810785278E-7</c:v>
                </c:pt>
                <c:pt idx="503">
                  <c:v>9.2501675064193432E-7</c:v>
                </c:pt>
                <c:pt idx="504">
                  <c:v>9.2244416943641178E-7</c:v>
                </c:pt>
                <c:pt idx="505">
                  <c:v>9.1988316333624348E-7</c:v>
                </c:pt>
                <c:pt idx="506">
                  <c:v>9.1733366172548363E-7</c:v>
                </c:pt>
                <c:pt idx="507">
                  <c:v>9.1479559452250129E-7</c:v>
                </c:pt>
                <c:pt idx="508">
                  <c:v>9.1226889217524218E-7</c:v>
                </c:pt>
                <c:pt idx="509">
                  <c:v>9.0975348565654561E-7</c:v>
                </c:pt>
                <c:pt idx="510">
                  <c:v>9.0724930645949716E-7</c:v>
                </c:pt>
                <c:pt idx="511">
                  <c:v>9.0475628659283734E-7</c:v>
                </c:pt>
                <c:pt idx="512">
                  <c:v>9.0227435857640939E-7</c:v>
                </c:pt>
                <c:pt idx="513">
                  <c:v>8.9980345543665373E-7</c:v>
                </c:pt>
                <c:pt idx="514">
                  <c:v>8.9734351070214959E-7</c:v>
                </c:pt>
                <c:pt idx="515">
                  <c:v>8.9489445839919436E-7</c:v>
                </c:pt>
                <c:pt idx="516">
                  <c:v>8.9245623304743584E-7</c:v>
                </c:pt>
                <c:pt idx="517">
                  <c:v>8.900287696555383E-7</c:v>
                </c:pt>
                <c:pt idx="518">
                  <c:v>8.8761200371689693E-7</c:v>
                </c:pt>
                <c:pt idx="519">
                  <c:v>8.8520587120539345E-7</c:v>
                </c:pt>
                <c:pt idx="520">
                  <c:v>8.8281030857119175E-7</c:v>
                </c:pt>
                <c:pt idx="521">
                  <c:v>8.8042525273657708E-7</c:v>
                </c:pt>
                <c:pt idx="522">
                  <c:v>8.7805064109183521E-7</c:v>
                </c:pt>
                <c:pt idx="523">
                  <c:v>8.7568641149116993E-7</c:v>
                </c:pt>
                <c:pt idx="524">
                  <c:v>8.7333250224866719E-7</c:v>
                </c:pt>
                <c:pt idx="525">
                  <c:v>8.7098885213428861E-7</c:v>
                </c:pt>
                <c:pt idx="526">
                  <c:v>8.686554003699151E-7</c:v>
                </c:pt>
                <c:pt idx="527">
                  <c:v>8.6633208662542149E-7</c:v>
                </c:pt>
                <c:pt idx="528">
                  <c:v>8.6401885101479056E-7</c:v>
                </c:pt>
                <c:pt idx="529">
                  <c:v>8.6171563409227122E-7</c:v>
                </c:pt>
                <c:pt idx="530">
                  <c:v>8.5942237684856506E-7</c:v>
                </c:pt>
                <c:pt idx="531">
                  <c:v>8.5713902070705673E-7</c:v>
                </c:pt>
                <c:pt idx="532">
                  <c:v>8.5486550752007927E-7</c:v>
                </c:pt>
                <c:pt idx="533">
                  <c:v>8.5260177956521544E-7</c:v>
                </c:pt>
                <c:pt idx="534">
                  <c:v>8.5034777954163239E-7</c:v>
                </c:pt>
                <c:pt idx="535">
                  <c:v>8.4810345056645963E-7</c:v>
                </c:pt>
                <c:pt idx="536">
                  <c:v>8.458687361711932E-7</c:v>
                </c:pt>
                <c:pt idx="537">
                  <c:v>8.4364358029814074E-7</c:v>
                </c:pt>
                <c:pt idx="538">
                  <c:v>8.4142792729689795E-7</c:v>
                </c:pt>
                <c:pt idx="539">
                  <c:v>8.3922172192086295E-7</c:v>
                </c:pt>
                <c:pt idx="540">
                  <c:v>8.3702490932377742E-7</c:v>
                </c:pt>
                <c:pt idx="541">
                  <c:v>8.3483743505631085E-7</c:v>
                </c:pt>
                <c:pt idx="542">
                  <c:v>8.326592450626679E-7</c:v>
                </c:pt>
                <c:pt idx="543">
                  <c:v>8.3049028567723603E-7</c:v>
                </c:pt>
                <c:pt idx="544">
                  <c:v>8.2833050362126116E-7</c:v>
                </c:pt>
                <c:pt idx="545">
                  <c:v>8.2617984599955899E-7</c:v>
                </c:pt>
                <c:pt idx="546">
                  <c:v>8.2403826029725293E-7</c:v>
                </c:pt>
                <c:pt idx="547">
                  <c:v>8.2190569437654831E-7</c:v>
                </c:pt>
                <c:pt idx="548">
                  <c:v>8.1978209647353507E-7</c:v>
                </c:pt>
                <c:pt idx="549">
                  <c:v>8.1766741519502286E-7</c:v>
                </c:pt>
                <c:pt idx="550">
                  <c:v>8.155615995154023E-7</c:v>
                </c:pt>
                <c:pt idx="551">
                  <c:v>8.1346459877354398E-7</c:v>
                </c:pt>
                <c:pt idx="552">
                  <c:v>8.1137636266971919E-7</c:v>
                </c:pt>
                <c:pt idx="553">
                  <c:v>8.0929684126255354E-7</c:v>
                </c:pt>
                <c:pt idx="554">
                  <c:v>8.0722598496601281E-7</c:v>
                </c:pt>
                <c:pt idx="555">
                  <c:v>8.051637445464124E-7</c:v>
                </c:pt>
                <c:pt idx="556">
                  <c:v>8.0311007111945546E-7</c:v>
                </c:pt>
                <c:pt idx="557">
                  <c:v>8.0106491614730659E-7</c:v>
                </c:pt>
                <c:pt idx="558">
                  <c:v>7.9902823143568274E-7</c:v>
                </c:pt>
                <c:pt idx="559">
                  <c:v>7.9699996913098025E-7</c:v>
                </c:pt>
                <c:pt idx="560">
                  <c:v>7.9498008171742522E-7</c:v>
                </c:pt>
                <c:pt idx="561">
                  <c:v>7.9296852201425294E-7</c:v>
                </c:pt>
                <c:pt idx="562">
                  <c:v>7.9096524317291081E-7</c:v>
                </c:pt>
                <c:pt idx="563">
                  <c:v>7.8897019867429199E-7</c:v>
                </c:pt>
                <c:pt idx="564">
                  <c:v>7.8698334232599182E-7</c:v>
                </c:pt>
                <c:pt idx="565">
                  <c:v>7.8500462825959427E-7</c:v>
                </c:pt>
                <c:pt idx="566">
                  <c:v>7.8303401092797825E-7</c:v>
                </c:pt>
                <c:pt idx="567">
                  <c:v>7.8107144510265372E-7</c:v>
                </c:pt>
                <c:pt idx="568">
                  <c:v>7.7911688587112345E-7</c:v>
                </c:pt>
                <c:pt idx="569">
                  <c:v>7.7717028863426563E-7</c:v>
                </c:pt>
                <c:pt idx="570">
                  <c:v>7.7523160910374417E-7</c:v>
                </c:pt>
                <c:pt idx="571">
                  <c:v>7.7330080329944533E-7</c:v>
                </c:pt>
                <c:pt idx="572">
                  <c:v>7.7137782754693041E-7</c:v>
                </c:pt>
                <c:pt idx="573">
                  <c:v>7.6946263847492428E-7</c:v>
                </c:pt>
                <c:pt idx="574">
                  <c:v>7.6755519301281535E-7</c:v>
                </c:pt>
                <c:pt idx="575">
                  <c:v>7.6565544838818852E-7</c:v>
                </c:pt>
                <c:pt idx="576">
                  <c:v>7.637633621243748E-7</c:v>
                </c:pt>
                <c:pt idx="577">
                  <c:v>7.6187889203802939E-7</c:v>
                </c:pt>
                <c:pt idx="578">
                  <c:v>7.6000199623672619E-7</c:v>
                </c:pt>
                <c:pt idx="579">
                  <c:v>7.5813263311657936E-7</c:v>
                </c:pt>
                <c:pt idx="580">
                  <c:v>7.5627076135988767E-7</c:v>
                </c:pt>
                <c:pt idx="581">
                  <c:v>7.5441633993279462E-7</c:v>
                </c:pt>
                <c:pt idx="582">
                  <c:v>7.5256932808297865E-7</c:v>
                </c:pt>
                <c:pt idx="583">
                  <c:v>7.5072968533735964E-7</c:v>
                </c:pt>
                <c:pt idx="584">
                  <c:v>7.4889737149982539E-7</c:v>
                </c:pt>
                <c:pt idx="585">
                  <c:v>7.4707234664898697E-7</c:v>
                </c:pt>
                <c:pt idx="586">
                  <c:v>7.4525457113594333E-7</c:v>
                </c:pt>
                <c:pt idx="587">
                  <c:v>7.4344400558207883E-7</c:v>
                </c:pt>
                <c:pt idx="588">
                  <c:v>7.4164061087687016E-7</c:v>
                </c:pt>
                <c:pt idx="589">
                  <c:v>7.3984434817572242E-7</c:v>
                </c:pt>
                <c:pt idx="590">
                  <c:v>7.3805517889781968E-7</c:v>
                </c:pt>
                <c:pt idx="591">
                  <c:v>7.3627306472399788E-7</c:v>
                </c:pt>
                <c:pt idx="592">
                  <c:v>7.3449796759463434E-7</c:v>
                </c:pt>
                <c:pt idx="593">
                  <c:v>7.3272984970756342E-7</c:v>
                </c:pt>
                <c:pt idx="594">
                  <c:v>7.3096867351600182E-7</c:v>
                </c:pt>
                <c:pt idx="595">
                  <c:v>7.2921440172650204E-7</c:v>
                </c:pt>
                <c:pt idx="596">
                  <c:v>7.2746699729691824E-7</c:v>
                </c:pt>
                <c:pt idx="597">
                  <c:v>7.2572642343439409E-7</c:v>
                </c:pt>
                <c:pt idx="598">
                  <c:v>7.2399264359336793E-7</c:v>
                </c:pt>
                <c:pt idx="599">
                  <c:v>7.2226562147359599E-7</c:v>
                </c:pt>
                <c:pt idx="600">
                  <c:v>7.2054532101819522E-7</c:v>
                </c:pt>
                <c:pt idx="601">
                  <c:v>7.1883170641170114E-7</c:v>
                </c:pt>
                <c:pt idx="602">
                  <c:v>7.171247420781471E-7</c:v>
                </c:pt>
                <c:pt idx="603">
                  <c:v>7.1542439267915762E-7</c:v>
                </c:pt>
                <c:pt idx="604">
                  <c:v>7.1373062311206125E-7</c:v>
                </c:pt>
                <c:pt idx="605">
                  <c:v>7.1204339850801966E-7</c:v>
                </c:pt>
                <c:pt idx="606">
                  <c:v>7.1036268423017386E-7</c:v>
                </c:pt>
                <c:pt idx="607">
                  <c:v>7.0868844587180866E-7</c:v>
                </c:pt>
                <c:pt idx="608">
                  <c:v>7.0702064925453002E-7</c:v>
                </c:pt>
                <c:pt idx="609">
                  <c:v>7.0535926042646455E-7</c:v>
                </c:pt>
                <c:pt idx="610">
                  <c:v>7.0370424566046968E-7</c:v>
                </c:pt>
                <c:pt idx="611">
                  <c:v>7.0205557145236367E-7</c:v>
                </c:pt>
                <c:pt idx="612">
                  <c:v>7.0041320451917099E-7</c:v>
                </c:pt>
                <c:pt idx="613">
                  <c:v>6.9877711179738111E-7</c:v>
                </c:pt>
                <c:pt idx="614">
                  <c:v>6.9714726044122728E-7</c:v>
                </c:pt>
                <c:pt idx="615">
                  <c:v>6.955236178209768E-7</c:v>
                </c:pt>
                <c:pt idx="616">
                  <c:v>6.9390615152123942E-7</c:v>
                </c:pt>
                <c:pt idx="617">
                  <c:v>6.9229482933928848E-7</c:v>
                </c:pt>
                <c:pt idx="618">
                  <c:v>6.9068961928340012E-7</c:v>
                </c:pt>
                <c:pt idx="619">
                  <c:v>6.8909048957120356E-7</c:v>
                </c:pt>
                <c:pt idx="620">
                  <c:v>6.8749740862805249E-7</c:v>
                </c:pt>
                <c:pt idx="621">
                  <c:v>6.859103450854019E-7</c:v>
                </c:pt>
                <c:pt idx="622">
                  <c:v>6.8432926777920713E-7</c:v>
                </c:pt>
                <c:pt idx="623">
                  <c:v>6.8275414574833545E-7</c:v>
                </c:pt>
                <c:pt idx="624">
                  <c:v>6.8118494823298887E-7</c:v>
                </c:pt>
                <c:pt idx="625">
                  <c:v>6.7962164467314278E-7</c:v>
                </c:pt>
                <c:pt idx="626">
                  <c:v>6.7806420470700281E-7</c:v>
                </c:pt>
                <c:pt idx="627">
                  <c:v>6.7651259816946542E-7</c:v>
                </c:pt>
                <c:pt idx="628">
                  <c:v>6.7496679509060302E-7</c:v>
                </c:pt>
                <c:pt idx="629">
                  <c:v>6.7342676569415502E-7</c:v>
                </c:pt>
                <c:pt idx="630">
                  <c:v>6.7189248039603609E-7</c:v>
                </c:pt>
                <c:pt idx="631">
                  <c:v>6.7036390980285618E-7</c:v>
                </c:pt>
                <c:pt idx="632">
                  <c:v>6.6884102471045334E-7</c:v>
                </c:pt>
                <c:pt idx="633">
                  <c:v>6.6732379610244099E-7</c:v>
                </c:pt>
                <c:pt idx="634">
                  <c:v>6.6581219514876643E-7</c:v>
                </c:pt>
                <c:pt idx="635">
                  <c:v>6.6430619320428376E-7</c:v>
                </c:pt>
                <c:pt idx="636">
                  <c:v>6.6280576180733608E-7</c:v>
                </c:pt>
                <c:pt idx="637">
                  <c:v>6.6131087267835562E-7</c:v>
                </c:pt>
                <c:pt idx="638">
                  <c:v>6.5982149771847036E-7</c:v>
                </c:pt>
                <c:pt idx="639">
                  <c:v>6.5833760900812745E-7</c:v>
                </c:pt>
                <c:pt idx="640">
                  <c:v>6.5685917880572596E-7</c:v>
                </c:pt>
                <c:pt idx="641">
                  <c:v>6.5538617954626209E-7</c:v>
                </c:pt>
                <c:pt idx="642">
                  <c:v>6.5391858383998771E-7</c:v>
                </c:pt>
                <c:pt idx="643">
                  <c:v>6.5245636447107801E-7</c:v>
                </c:pt>
                <c:pt idx="644">
                  <c:v>6.5099949439631524E-7</c:v>
                </c:pt>
                <c:pt idx="645">
                  <c:v>6.4954794674377715E-7</c:v>
                </c:pt>
                <c:pt idx="646">
                  <c:v>6.481016948115448E-7</c:v>
                </c:pt>
                <c:pt idx="647">
                  <c:v>6.4666071206641425E-7</c:v>
                </c:pt>
                <c:pt idx="648">
                  <c:v>6.452249721426244E-7</c:v>
                </c:pt>
                <c:pt idx="649">
                  <c:v>6.4379444884059471E-7</c:v>
                </c:pt>
                <c:pt idx="650">
                  <c:v>6.423691161256733E-7</c:v>
                </c:pt>
                <c:pt idx="651">
                  <c:v>6.4094894812689504E-7</c:v>
                </c:pt>
                <c:pt idx="652">
                  <c:v>6.3953391913575226E-7</c:v>
                </c:pt>
                <c:pt idx="653">
                  <c:v>6.3812400360497636E-7</c:v>
                </c:pt>
                <c:pt idx="654">
                  <c:v>6.3671917614732706E-7</c:v>
                </c:pt>
                <c:pt idx="655">
                  <c:v>6.3531941153439413E-7</c:v>
                </c:pt>
                <c:pt idx="656">
                  <c:v>6.3392468469541188E-7</c:v>
                </c:pt>
                <c:pt idx="657">
                  <c:v>6.3253497071607773E-7</c:v>
                </c:pt>
                <c:pt idx="658">
                  <c:v>6.3115024483738738E-7</c:v>
                </c:pt>
                <c:pt idx="659">
                  <c:v>6.2977048245447538E-7</c:v>
                </c:pt>
                <c:pt idx="660">
                  <c:v>6.2839565911546829E-7</c:v>
                </c:pt>
                <c:pt idx="661">
                  <c:v>6.2702575052034643E-7</c:v>
                </c:pt>
                <c:pt idx="662">
                  <c:v>6.2566073251981688E-7</c:v>
                </c:pt>
                <c:pt idx="663">
                  <c:v>6.2430058111419284E-7</c:v>
                </c:pt>
                <c:pt idx="664">
                  <c:v>6.2294527245228722E-7</c:v>
                </c:pt>
                <c:pt idx="665">
                  <c:v>6.215947828303117E-7</c:v>
                </c:pt>
                <c:pt idx="666">
                  <c:v>6.2024908869078775E-7</c:v>
                </c:pt>
                <c:pt idx="667">
                  <c:v>6.18908166621465E-7</c:v>
                </c:pt>
                <c:pt idx="668">
                  <c:v>6.1757199335425096E-7</c:v>
                </c:pt>
                <c:pt idx="669">
                  <c:v>6.16240545764147E-7</c:v>
                </c:pt>
                <c:pt idx="670">
                  <c:v>6.1491380086819745E-7</c:v>
                </c:pt>
                <c:pt idx="671">
                  <c:v>6.1359173582444324E-7</c:v>
                </c:pt>
                <c:pt idx="672">
                  <c:v>6.1227432793088645E-7</c:v>
                </c:pt>
                <c:pt idx="673">
                  <c:v>6.1096155462446502E-7</c:v>
                </c:pt>
                <c:pt idx="674">
                  <c:v>6.0965339348003441E-7</c:v>
                </c:pt>
                <c:pt idx="675">
                  <c:v>6.0834982220935643E-7</c:v>
                </c:pt>
                <c:pt idx="676">
                  <c:v>6.0705081866010133E-7</c:v>
                </c:pt>
                <c:pt idx="677">
                  <c:v>6.0575636081485244E-7</c:v>
                </c:pt>
                <c:pt idx="678">
                  <c:v>6.0446642679012447E-7</c:v>
                </c:pt>
                <c:pt idx="679">
                  <c:v>6.0318099483538644E-7</c:v>
                </c:pt>
                <c:pt idx="680">
                  <c:v>6.0190004333209415E-7</c:v>
                </c:pt>
                <c:pt idx="681">
                  <c:v>6.0062355079273189E-7</c:v>
                </c:pt>
                <c:pt idx="682">
                  <c:v>5.9935149585986004E-7</c:v>
                </c:pt>
                <c:pt idx="683">
                  <c:v>5.9808385730517203E-7</c:v>
                </c:pt>
                <c:pt idx="684">
                  <c:v>5.9682061402855875E-7</c:v>
                </c:pt>
                <c:pt idx="685">
                  <c:v>5.9556174505718107E-7</c:v>
                </c:pt>
                <c:pt idx="686">
                  <c:v>5.9430722954455085E-7</c:v>
                </c:pt>
                <c:pt idx="687">
                  <c:v>5.9305704676961681E-7</c:v>
                </c:pt>
                <c:pt idx="688">
                  <c:v>5.9181117613586216E-7</c:v>
                </c:pt>
                <c:pt idx="689">
                  <c:v>5.9056959717040529E-7</c:v>
                </c:pt>
                <c:pt idx="690">
                  <c:v>5.8933228952311245E-7</c:v>
                </c:pt>
                <c:pt idx="691">
                  <c:v>5.8809923296571433E-7</c:v>
                </c:pt>
                <c:pt idx="692">
                  <c:v>5.868704073909316E-7</c:v>
                </c:pt>
                <c:pt idx="693">
                  <c:v>5.8564579281160721E-7</c:v>
                </c:pt>
                <c:pt idx="694">
                  <c:v>5.8442536935984605E-7</c:v>
                </c:pt>
                <c:pt idx="695">
                  <c:v>5.8320911728616163E-7</c:v>
                </c:pt>
                <c:pt idx="696">
                  <c:v>5.8199701695863131E-7</c:v>
                </c:pt>
                <c:pt idx="697">
                  <c:v>5.8078904886205358E-7</c:v>
                </c:pt>
                <c:pt idx="698">
                  <c:v>5.7958519359712074E-7</c:v>
                </c:pt>
                <c:pt idx="699">
                  <c:v>5.7838543187958953E-7</c:v>
                </c:pt>
                <c:pt idx="700">
                  <c:v>5.7718974453946419E-7</c:v>
                </c:pt>
                <c:pt idx="701">
                  <c:v>5.7599811252018379E-7</c:v>
                </c:pt>
                <c:pt idx="702">
                  <c:v>5.7481051687781922E-7</c:v>
                </c:pt>
                <c:pt idx="703">
                  <c:v>5.7362693878027224E-7</c:v>
                </c:pt>
                <c:pt idx="704">
                  <c:v>5.7244735950648438E-7</c:v>
                </c:pt>
                <c:pt idx="705">
                  <c:v>5.7127176044565102E-7</c:v>
                </c:pt>
                <c:pt idx="706">
                  <c:v>5.7010012309644452E-7</c:v>
                </c:pt>
                <c:pt idx="707">
                  <c:v>5.6893242906623763E-7</c:v>
                </c:pt>
                <c:pt idx="708">
                  <c:v>5.677686600703407E-7</c:v>
                </c:pt>
                <c:pt idx="709">
                  <c:v>5.6660879793124003E-7</c:v>
                </c:pt>
                <c:pt idx="710">
                  <c:v>5.6545282457784355E-7</c:v>
                </c:pt>
                <c:pt idx="711">
                  <c:v>5.6430072204473394E-7</c:v>
                </c:pt>
                <c:pt idx="712">
                  <c:v>5.6315247247142702E-7</c:v>
                </c:pt>
                <c:pt idx="713">
                  <c:v>5.6200805810163462E-7</c:v>
                </c:pt>
                <c:pt idx="714">
                  <c:v>5.6086746128253728E-7</c:v>
                </c:pt>
                <c:pt idx="715">
                  <c:v>5.5973066446405766E-7</c:v>
                </c:pt>
                <c:pt idx="716">
                  <c:v>5.5859765019814587E-7</c:v>
                </c:pt>
                <c:pt idx="717">
                  <c:v>5.5746840113806404E-7</c:v>
                </c:pt>
                <c:pt idx="718">
                  <c:v>5.5634290003768307E-7</c:v>
                </c:pt>
                <c:pt idx="719">
                  <c:v>5.5522112975077928E-7</c:v>
                </c:pt>
                <c:pt idx="720">
                  <c:v>5.5410307323034176E-7</c:v>
                </c:pt>
                <c:pt idx="721">
                  <c:v>5.5298871352788138E-7</c:v>
                </c:pt>
                <c:pt idx="722">
                  <c:v>5.5187803379274819E-7</c:v>
                </c:pt>
                <c:pt idx="723">
                  <c:v>5.507710172714516E-7</c:v>
                </c:pt>
                <c:pt idx="724">
                  <c:v>5.4966764730698948E-7</c:v>
                </c:pt>
                <c:pt idx="725">
                  <c:v>5.4856790733817904E-7</c:v>
                </c:pt>
                <c:pt idx="726">
                  <c:v>5.4747178089899584E-7</c:v>
                </c:pt>
                <c:pt idx="727">
                  <c:v>5.4637925161791528E-7</c:v>
                </c:pt>
                <c:pt idx="728">
                  <c:v>5.4529030321726434E-7</c:v>
                </c:pt>
                <c:pt idx="729">
                  <c:v>5.4420491951257137E-7</c:v>
                </c:pt>
                <c:pt idx="730">
                  <c:v>5.4312308441192771E-7</c:v>
                </c:pt>
                <c:pt idx="731">
                  <c:v>5.4204478191535058E-7</c:v>
                </c:pt>
                <c:pt idx="732">
                  <c:v>5.4096999611415219E-7</c:v>
                </c:pt>
                <c:pt idx="733">
                  <c:v>5.3989871119031347E-7</c:v>
                </c:pt>
                <c:pt idx="734">
                  <c:v>5.388309114158641E-7</c:v>
                </c:pt>
                <c:pt idx="735">
                  <c:v>5.3776658115226472E-7</c:v>
                </c:pt>
                <c:pt idx="736">
                  <c:v>5.3670570484979822E-7</c:v>
                </c:pt>
                <c:pt idx="737">
                  <c:v>5.3564826704696085E-7</c:v>
                </c:pt>
                <c:pt idx="738">
                  <c:v>5.3459425236986238E-7</c:v>
                </c:pt>
                <c:pt idx="739">
                  <c:v>5.3354364553162899E-7</c:v>
                </c:pt>
                <c:pt idx="740">
                  <c:v>5.3249643133181135E-7</c:v>
                </c:pt>
                <c:pt idx="741">
                  <c:v>5.3145259465579641E-7</c:v>
                </c:pt>
                <c:pt idx="742">
                  <c:v>5.3041212047422512E-7</c:v>
                </c:pt>
                <c:pt idx="743">
                  <c:v>5.2937499384241565E-7</c:v>
                </c:pt>
                <c:pt idx="744">
                  <c:v>5.2834119989978747E-7</c:v>
                </c:pt>
                <c:pt idx="745">
                  <c:v>5.2731072386929419E-7</c:v>
                </c:pt>
                <c:pt idx="746">
                  <c:v>5.2628355105685792E-7</c:v>
                </c:pt>
                <c:pt idx="747">
                  <c:v>5.2525966685080922E-7</c:v>
                </c:pt>
                <c:pt idx="748">
                  <c:v>5.2423905672133167E-7</c:v>
                </c:pt>
                <c:pt idx="749">
                  <c:v>5.2322170621991018E-7</c:v>
                </c:pt>
                <c:pt idx="750">
                  <c:v>5.2220760097878394E-7</c:v>
                </c:pt>
                <c:pt idx="751">
                  <c:v>5.2119672671040353E-7</c:v>
                </c:pt>
                <c:pt idx="752">
                  <c:v>5.2018906920689252E-7</c:v>
                </c:pt>
                <c:pt idx="753">
                  <c:v>5.1918461433951317E-7</c:v>
                </c:pt>
                <c:pt idx="754">
                  <c:v>5.1818334805813539E-7</c:v>
                </c:pt>
                <c:pt idx="755">
                  <c:v>5.1718525639071055E-7</c:v>
                </c:pt>
                <c:pt idx="756">
                  <c:v>5.1619032544275204E-7</c:v>
                </c:pt>
                <c:pt idx="757">
                  <c:v>5.151985413968135E-7</c:v>
                </c:pt>
                <c:pt idx="758">
                  <c:v>5.1420989051197781E-7</c:v>
                </c:pt>
                <c:pt idx="759">
                  <c:v>5.132243591233447E-7</c:v>
                </c:pt>
                <c:pt idx="760">
                  <c:v>5.1224193364152794E-7</c:v>
                </c:pt>
                <c:pt idx="761">
                  <c:v>5.1126260055214959E-7</c:v>
                </c:pt>
                <c:pt idx="762">
                  <c:v>5.1028634641534433E-7</c:v>
                </c:pt>
                <c:pt idx="763">
                  <c:v>5.0931315786526418E-7</c:v>
                </c:pt>
                <c:pt idx="764">
                  <c:v>5.0834302160958765E-7</c:v>
                </c:pt>
                <c:pt idx="765">
                  <c:v>5.0737592442903385E-7</c:v>
                </c:pt>
                <c:pt idx="766">
                  <c:v>5.0641185317687874E-7</c:v>
                </c:pt>
                <c:pt idx="767">
                  <c:v>5.0545079477847525E-7</c:v>
                </c:pt>
                <c:pt idx="768">
                  <c:v>5.0449273623077964E-7</c:v>
                </c:pt>
                <c:pt idx="769">
                  <c:v>5.035376646018767E-7</c:v>
                </c:pt>
                <c:pt idx="770">
                  <c:v>5.0258556703051417E-7</c:v>
                </c:pt>
                <c:pt idx="771">
                  <c:v>5.0163643072563534E-7</c:v>
                </c:pt>
                <c:pt idx="772">
                  <c:v>5.0069024296592058E-7</c:v>
                </c:pt>
                <c:pt idx="773">
                  <c:v>4.9974699109932653E-7</c:v>
                </c:pt>
                <c:pt idx="774">
                  <c:v>4.9880666254263442E-7</c:v>
                </c:pt>
                <c:pt idx="775">
                  <c:v>4.978692447809979E-7</c:v>
                </c:pt>
                <c:pt idx="776">
                  <c:v>4.9693472536749607E-7</c:v>
                </c:pt>
                <c:pt idx="777">
                  <c:v>4.9600309192269034E-7</c:v>
                </c:pt>
                <c:pt idx="778">
                  <c:v>4.9507433213418197E-7</c:v>
                </c:pt>
                <c:pt idx="779">
                  <c:v>4.9414843375617712E-7</c:v>
                </c:pt>
                <c:pt idx="780">
                  <c:v>4.9322538460905117E-7</c:v>
                </c:pt>
                <c:pt idx="781">
                  <c:v>4.9230517257891859E-7</c:v>
                </c:pt>
                <c:pt idx="782">
                  <c:v>4.9138778561720667E-7</c:v>
                </c:pt>
                <c:pt idx="783">
                  <c:v>4.9047321174022953E-7</c:v>
                </c:pt>
                <c:pt idx="784">
                  <c:v>4.8956143902876866E-7</c:v>
                </c:pt>
                <c:pt idx="785">
                  <c:v>4.8865245562765479E-7</c:v>
                </c:pt>
                <c:pt idx="786">
                  <c:v>4.8774624974535327E-7</c:v>
                </c:pt>
                <c:pt idx="787">
                  <c:v>4.868428096535521E-7</c:v>
                </c:pt>
                <c:pt idx="788">
                  <c:v>4.859421236867544E-7</c:v>
                </c:pt>
                <c:pt idx="789">
                  <c:v>4.8504418024187235E-7</c:v>
                </c:pt>
                <c:pt idx="790">
                  <c:v>4.8414896777782582E-7</c:v>
                </c:pt>
                <c:pt idx="791">
                  <c:v>4.8325647481514191E-7</c:v>
                </c:pt>
                <c:pt idx="792">
                  <c:v>4.8236668993555996E-7</c:v>
                </c:pt>
                <c:pt idx="793">
                  <c:v>4.8147960178163743E-7</c:v>
                </c:pt>
                <c:pt idx="794">
                  <c:v>4.8059519905635951E-7</c:v>
                </c:pt>
                <c:pt idx="795">
                  <c:v>4.7971347052275283E-7</c:v>
                </c:pt>
                <c:pt idx="796">
                  <c:v>4.7883440500349936E-7</c:v>
                </c:pt>
                <c:pt idx="797">
                  <c:v>4.7795799138055517E-7</c:v>
                </c:pt>
                <c:pt idx="798">
                  <c:v>4.7708421859477286E-7</c:v>
                </c:pt>
                <c:pt idx="799">
                  <c:v>4.7621307564552369E-7</c:v>
                </c:pt>
                <c:pt idx="800">
                  <c:v>4.7534455159032607E-7</c:v>
                </c:pt>
                <c:pt idx="801">
                  <c:v>4.7447863554447317E-7</c:v>
                </c:pt>
                <c:pt idx="802">
                  <c:v>4.7361531668066718E-7</c:v>
                </c:pt>
                <c:pt idx="803">
                  <c:v>4.7275458422865326E-7</c:v>
                </c:pt>
                <c:pt idx="804">
                  <c:v>4.7189642747485794E-7</c:v>
                </c:pt>
                <c:pt idx="805">
                  <c:v>4.7104083576202792E-7</c:v>
                </c:pt>
                <c:pt idx="806">
                  <c:v>4.7018779848887535E-7</c:v>
                </c:pt>
                <c:pt idx="807">
                  <c:v>4.6933730510972206E-7</c:v>
                </c:pt>
                <c:pt idx="808">
                  <c:v>4.6848934513414862E-7</c:v>
                </c:pt>
                <c:pt idx="809">
                  <c:v>4.6764390812664404E-7</c:v>
                </c:pt>
                <c:pt idx="810">
                  <c:v>4.6680098370626125E-7</c:v>
                </c:pt>
                <c:pt idx="811">
                  <c:v>4.6596056154627076E-7</c:v>
                </c:pt>
                <c:pt idx="812">
                  <c:v>4.6512263137382178E-7</c:v>
                </c:pt>
                <c:pt idx="813">
                  <c:v>4.6428718296960029E-7</c:v>
                </c:pt>
                <c:pt idx="814">
                  <c:v>4.6345420616749578E-7</c:v>
                </c:pt>
                <c:pt idx="815">
                  <c:v>4.6262369085426427E-7</c:v>
                </c:pt>
                <c:pt idx="816">
                  <c:v>4.617956269691989E-7</c:v>
                </c:pt>
                <c:pt idx="817">
                  <c:v>4.6097000450379968E-7</c:v>
                </c:pt>
                <c:pt idx="818">
                  <c:v>4.6014681350144714E-7</c:v>
                </c:pt>
                <c:pt idx="819">
                  <c:v>4.5932604405707781E-7</c:v>
                </c:pt>
                <c:pt idx="820">
                  <c:v>4.5850768631686239E-7</c:v>
                </c:pt>
                <c:pt idx="821">
                  <c:v>4.5769173047788603E-7</c:v>
                </c:pt>
                <c:pt idx="822">
                  <c:v>4.5687816678783097E-7</c:v>
                </c:pt>
                <c:pt idx="823">
                  <c:v>4.5606698554466109E-7</c:v>
                </c:pt>
                <c:pt idx="824">
                  <c:v>4.5525817709631031E-7</c:v>
                </c:pt>
                <c:pt idx="825">
                  <c:v>4.5445173184037149E-7</c:v>
                </c:pt>
                <c:pt idx="826">
                  <c:v>4.536476402237869E-7</c:v>
                </c:pt>
                <c:pt idx="827">
                  <c:v>4.5284589274254493E-7</c:v>
                </c:pt>
                <c:pt idx="828">
                  <c:v>4.5204647994137401E-7</c:v>
                </c:pt>
                <c:pt idx="829">
                  <c:v>4.5124939241344217E-7</c:v>
                </c:pt>
                <c:pt idx="830">
                  <c:v>4.5045462080005707E-7</c:v>
                </c:pt>
                <c:pt idx="831">
                  <c:v>4.4966215579036909E-7</c:v>
                </c:pt>
                <c:pt idx="832">
                  <c:v>4.4887198812107625E-7</c:v>
                </c:pt>
                <c:pt idx="833">
                  <c:v>4.4808410857613058E-7</c:v>
                </c:pt>
                <c:pt idx="834">
                  <c:v>4.4729850798644845E-7</c:v>
                </c:pt>
                <c:pt idx="835">
                  <c:v>4.4651517722962045E-7</c:v>
                </c:pt>
                <c:pt idx="836">
                  <c:v>4.4573410722962558E-7</c:v>
                </c:pt>
                <c:pt idx="837">
                  <c:v>4.4495528895654567E-7</c:v>
                </c:pt>
                <c:pt idx="838">
                  <c:v>4.4417871342628404E-7</c:v>
                </c:pt>
                <c:pt idx="839">
                  <c:v>4.4340437170028352E-7</c:v>
                </c:pt>
                <c:pt idx="840">
                  <c:v>4.4263225488524897E-7</c:v>
                </c:pt>
                <c:pt idx="841">
                  <c:v>4.4186235413286975E-7</c:v>
                </c:pt>
                <c:pt idx="842">
                  <c:v>4.410946606395453E-7</c:v>
                </c:pt>
                <c:pt idx="843">
                  <c:v>4.4032916564611331E-7</c:v>
                </c:pt>
                <c:pt idx="844">
                  <c:v>4.395658604375773E-7</c:v>
                </c:pt>
                <c:pt idx="845">
                  <c:v>4.3880473634283951E-7</c:v>
                </c:pt>
                <c:pt idx="846">
                  <c:v>4.3804578473443245E-7</c:v>
                </c:pt>
                <c:pt idx="847">
                  <c:v>4.3728899702825509E-7</c:v>
                </c:pt>
                <c:pt idx="848">
                  <c:v>4.36534364683309E-7</c:v>
                </c:pt>
                <c:pt idx="849">
                  <c:v>4.3578187920143665E-7</c:v>
                </c:pt>
                <c:pt idx="850">
                  <c:v>4.3503153212706415E-7</c:v>
                </c:pt>
                <c:pt idx="851">
                  <c:v>4.342833150469404E-7</c:v>
                </c:pt>
                <c:pt idx="852">
                  <c:v>4.3353721958988378E-7</c:v>
                </c:pt>
                <c:pt idx="853">
                  <c:v>4.3279323742652661E-7</c:v>
                </c:pt>
                <c:pt idx="854">
                  <c:v>4.3205136026906453E-7</c:v>
                </c:pt>
                <c:pt idx="855">
                  <c:v>4.3131157987100416E-7</c:v>
                </c:pt>
                <c:pt idx="856">
                  <c:v>4.3057388802691658E-7</c:v>
                </c:pt>
                <c:pt idx="857">
                  <c:v>4.2983827657218842E-7</c:v>
                </c:pt>
                <c:pt idx="858">
                  <c:v>4.2910473738277782E-7</c:v>
                </c:pt>
                <c:pt idx="859">
                  <c:v>4.2837326237497004E-7</c:v>
                </c:pt>
                <c:pt idx="860">
                  <c:v>4.2764384350513768E-7</c:v>
                </c:pt>
                <c:pt idx="861">
                  <c:v>4.2691647276949775E-7</c:v>
                </c:pt>
                <c:pt idx="862">
                  <c:v>4.2619114220387548E-7</c:v>
                </c:pt>
                <c:pt idx="863">
                  <c:v>4.2546784388346698E-7</c:v>
                </c:pt>
                <c:pt idx="864">
                  <c:v>4.2474656992260346E-7</c:v>
                </c:pt>
                <c:pt idx="865">
                  <c:v>4.2402731247451861E-7</c:v>
                </c:pt>
                <c:pt idx="866">
                  <c:v>4.2331006373111677E-7</c:v>
                </c:pt>
                <c:pt idx="867">
                  <c:v>4.2259481592274226E-7</c:v>
                </c:pt>
                <c:pt idx="868">
                  <c:v>4.2188156131795077E-7</c:v>
                </c:pt>
                <c:pt idx="869">
                  <c:v>4.2117029222328297E-7</c:v>
                </c:pt>
                <c:pt idx="870">
                  <c:v>4.204610009830384E-7</c:v>
                </c:pt>
                <c:pt idx="871">
                  <c:v>4.1975367997905149E-7</c:v>
                </c:pt>
                <c:pt idx="872">
                  <c:v>4.1904832163047027E-7</c:v>
                </c:pt>
                <c:pt idx="873">
                  <c:v>4.1834491839353444E-7</c:v>
                </c:pt>
                <c:pt idx="874">
                  <c:v>4.1764346276135618E-7</c:v>
                </c:pt>
                <c:pt idx="875">
                  <c:v>4.1694394726370401E-7</c:v>
                </c:pt>
                <c:pt idx="876">
                  <c:v>4.1624636446678326E-7</c:v>
                </c:pt>
                <c:pt idx="877">
                  <c:v>4.1555070697302524E-7</c:v>
                </c:pt>
                <c:pt idx="878">
                  <c:v>4.1485696742087083E-7</c:v>
                </c:pt>
                <c:pt idx="879">
                  <c:v>4.1416513848456018E-7</c:v>
                </c:pt>
                <c:pt idx="880">
                  <c:v>4.1347521287392181E-7</c:v>
                </c:pt>
                <c:pt idx="881">
                  <c:v>4.1278718333416395E-7</c:v>
                </c:pt>
                <c:pt idx="882">
                  <c:v>4.1210104264566739E-7</c:v>
                </c:pt>
                <c:pt idx="883">
                  <c:v>4.1141678362377803E-7</c:v>
                </c:pt>
                <c:pt idx="884">
                  <c:v>4.1073439911860425E-7</c:v>
                </c:pt>
                <c:pt idx="885">
                  <c:v>4.1005388201481158E-7</c:v>
                </c:pt>
                <c:pt idx="886">
                  <c:v>4.0937522523142202E-7</c:v>
                </c:pt>
                <c:pt idx="887">
                  <c:v>4.0869842172161425E-7</c:v>
                </c:pt>
                <c:pt idx="888">
                  <c:v>4.0802346447252214E-7</c:v>
                </c:pt>
                <c:pt idx="889">
                  <c:v>4.0735034650503931E-7</c:v>
                </c:pt>
                <c:pt idx="890">
                  <c:v>4.0667906087362181E-7</c:v>
                </c:pt>
                <c:pt idx="891">
                  <c:v>4.0600960066609231E-7</c:v>
                </c:pt>
                <c:pt idx="892">
                  <c:v>4.0534195900344749E-7</c:v>
                </c:pt>
                <c:pt idx="893">
                  <c:v>4.0467612903966553E-7</c:v>
                </c:pt>
                <c:pt idx="894">
                  <c:v>4.0401210396151356E-7</c:v>
                </c:pt>
                <c:pt idx="895">
                  <c:v>4.033498769883596E-7</c:v>
                </c:pt>
                <c:pt idx="896">
                  <c:v>4.0268944137198256E-7</c:v>
                </c:pt>
                <c:pt idx="897">
                  <c:v>4.0203079039638629E-7</c:v>
                </c:pt>
                <c:pt idx="898">
                  <c:v>4.0137391737761223E-7</c:v>
                </c:pt>
                <c:pt idx="899">
                  <c:v>4.0071881566355502E-7</c:v>
                </c:pt>
                <c:pt idx="900">
                  <c:v>4.0006547863377955E-7</c:v>
                </c:pt>
                <c:pt idx="901">
                  <c:v>3.9941389969933857E-7</c:v>
                </c:pt>
                <c:pt idx="902">
                  <c:v>3.9876407230259014E-7</c:v>
                </c:pt>
                <c:pt idx="903">
                  <c:v>3.9811598991702034E-7</c:v>
                </c:pt>
                <c:pt idx="904">
                  <c:v>3.9746964604706222E-7</c:v>
                </c:pt>
                <c:pt idx="905">
                  <c:v>3.9682503422791955E-7</c:v>
                </c:pt>
                <c:pt idx="906">
                  <c:v>3.9618214802539055E-7</c:v>
                </c:pt>
                <c:pt idx="907">
                  <c:v>3.9554098103569261E-7</c:v>
                </c:pt>
                <c:pt idx="908">
                  <c:v>3.9490152688528802E-7</c:v>
                </c:pt>
                <c:pt idx="909">
                  <c:v>3.9426377923071222E-7</c:v>
                </c:pt>
                <c:pt idx="910">
                  <c:v>3.9362773175840046E-7</c:v>
                </c:pt>
                <c:pt idx="911">
                  <c:v>3.9299337818451961E-7</c:v>
                </c:pt>
                <c:pt idx="912">
                  <c:v>3.9236071225479698E-7</c:v>
                </c:pt>
                <c:pt idx="913">
                  <c:v>3.9172972774435301E-7</c:v>
                </c:pt>
                <c:pt idx="914">
                  <c:v>3.9110041845753393E-7</c:v>
                </c:pt>
                <c:pt idx="915">
                  <c:v>3.9047277822774608E-7</c:v>
                </c:pt>
                <c:pt idx="916">
                  <c:v>3.8984680091729062E-7</c:v>
                </c:pt>
                <c:pt idx="917">
                  <c:v>3.8922248041719997E-7</c:v>
                </c:pt>
                <c:pt idx="918">
                  <c:v>3.8859981064707539E-7</c:v>
                </c:pt>
                <c:pt idx="919">
                  <c:v>3.8797878555492479E-7</c:v>
                </c:pt>
                <c:pt idx="920">
                  <c:v>3.8735939911700292E-7</c:v>
                </c:pt>
                <c:pt idx="921">
                  <c:v>3.8674164533765128E-7</c:v>
                </c:pt>
                <c:pt idx="922">
                  <c:v>3.8612551824913957E-7</c:v>
                </c:pt>
                <c:pt idx="923">
                  <c:v>3.8551101191150944E-7</c:v>
                </c:pt>
                <c:pt idx="924">
                  <c:v>3.8489812041241671E-7</c:v>
                </c:pt>
                <c:pt idx="925">
                  <c:v>3.8428683786697694E-7</c:v>
                </c:pt>
                <c:pt idx="926">
                  <c:v>3.8367715841761114E-7</c:v>
                </c:pt>
                <c:pt idx="927">
                  <c:v>3.8306907623389193E-7</c:v>
                </c:pt>
                <c:pt idx="928">
                  <c:v>3.8246258551239168E-7</c:v>
                </c:pt>
                <c:pt idx="929">
                  <c:v>3.8185768047653121E-7</c:v>
                </c:pt>
                <c:pt idx="930">
                  <c:v>3.8125435537642941E-7</c:v>
                </c:pt>
                <c:pt idx="931">
                  <c:v>3.8065260448875398E-7</c:v>
                </c:pt>
                <c:pt idx="932">
                  <c:v>3.8005242211657314E-7</c:v>
                </c:pt>
                <c:pt idx="933">
                  <c:v>3.794538025892084E-7</c:v>
                </c:pt>
                <c:pt idx="934">
                  <c:v>3.7885674026208764E-7</c:v>
                </c:pt>
                <c:pt idx="935">
                  <c:v>3.7826122951660032E-7</c:v>
                </c:pt>
                <c:pt idx="936">
                  <c:v>3.7766726475995261E-7</c:v>
                </c:pt>
                <c:pt idx="937">
                  <c:v>3.7707484042502415E-7</c:v>
                </c:pt>
                <c:pt idx="938">
                  <c:v>3.7648395097022492E-7</c:v>
                </c:pt>
                <c:pt idx="939">
                  <c:v>3.7589459087935407E-7</c:v>
                </c:pt>
                <c:pt idx="940">
                  <c:v>3.753067546614588E-7</c:v>
                </c:pt>
                <c:pt idx="941">
                  <c:v>3.7472043685069473E-7</c:v>
                </c:pt>
                <c:pt idx="942">
                  <c:v>3.741356320061867E-7</c:v>
                </c:pt>
                <c:pt idx="943">
                  <c:v>3.7355233471189133E-7</c:v>
                </c:pt>
                <c:pt idx="944">
                  <c:v>3.7297053957645879E-7</c:v>
                </c:pt>
                <c:pt idx="945">
                  <c:v>3.7239024123309758E-7</c:v>
                </c:pt>
                <c:pt idx="946">
                  <c:v>3.7181143433943861E-7</c:v>
                </c:pt>
                <c:pt idx="947">
                  <c:v>3.7123411357740067E-7</c:v>
                </c:pt>
                <c:pt idx="948">
                  <c:v>3.7065827365305684E-7</c:v>
                </c:pt>
                <c:pt idx="949">
                  <c:v>3.7008390929650206E-7</c:v>
                </c:pt>
                <c:pt idx="950">
                  <c:v>3.6951101526172069E-7</c:v>
                </c:pt>
                <c:pt idx="951">
                  <c:v>3.6893958632645502E-7</c:v>
                </c:pt>
                <c:pt idx="952">
                  <c:v>3.6836961729207665E-7</c:v>
                </c:pt>
                <c:pt idx="953">
                  <c:v>3.678011029834553E-7</c:v>
                </c:pt>
                <c:pt idx="954">
                  <c:v>3.6723403824883104E-7</c:v>
                </c:pt>
                <c:pt idx="955">
                  <c:v>3.6666841795968681E-7</c:v>
                </c:pt>
                <c:pt idx="956">
                  <c:v>3.6610423701062025E-7</c:v>
                </c:pt>
                <c:pt idx="957">
                  <c:v>3.6554149031921975E-7</c:v>
                </c:pt>
                <c:pt idx="958">
                  <c:v>3.6498017282593645E-7</c:v>
                </c:pt>
                <c:pt idx="959">
                  <c:v>3.6442027949396191E-7</c:v>
                </c:pt>
                <c:pt idx="960">
                  <c:v>3.6386180530910335E-7</c:v>
                </c:pt>
                <c:pt idx="961">
                  <c:v>3.6330474527966019E-7</c:v>
                </c:pt>
                <c:pt idx="962">
                  <c:v>3.6274909443630369E-7</c:v>
                </c:pt>
                <c:pt idx="963">
                  <c:v>3.6219484783195369E-7</c:v>
                </c:pt>
                <c:pt idx="964">
                  <c:v>3.6164200054165878E-7</c:v>
                </c:pt>
                <c:pt idx="965">
                  <c:v>3.6109054766247668E-7</c:v>
                </c:pt>
                <c:pt idx="966">
                  <c:v>3.6054048431335468E-7</c:v>
                </c:pt>
                <c:pt idx="967">
                  <c:v>3.5999180563501167E-7</c:v>
                </c:pt>
                <c:pt idx="968">
                  <c:v>3.5944450678981993E-7</c:v>
                </c:pt>
                <c:pt idx="969">
                  <c:v>3.5889858296168929E-7</c:v>
                </c:pt>
                <c:pt idx="970">
                  <c:v>3.5835402935595012E-7</c:v>
                </c:pt>
                <c:pt idx="971">
                  <c:v>3.5781084119923843E-7</c:v>
                </c:pt>
                <c:pt idx="972">
                  <c:v>3.5726901373938098E-7</c:v>
                </c:pt>
                <c:pt idx="973">
                  <c:v>3.5672854224528152E-7</c:v>
                </c:pt>
                <c:pt idx="974">
                  <c:v>3.5618942200680748E-7</c:v>
                </c:pt>
                <c:pt idx="975">
                  <c:v>3.5565164833467726E-7</c:v>
                </c:pt>
                <c:pt idx="976">
                  <c:v>3.5511521656034954E-7</c:v>
                </c:pt>
                <c:pt idx="977">
                  <c:v>3.5458012203591023E-7</c:v>
                </c:pt>
                <c:pt idx="978">
                  <c:v>3.5404636013396403E-7</c:v>
                </c:pt>
                <c:pt idx="979">
                  <c:v>3.535139262475234E-7</c:v>
                </c:pt>
                <c:pt idx="980">
                  <c:v>3.5298281578989996E-7</c:v>
                </c:pt>
                <c:pt idx="981">
                  <c:v>3.5245302419459684E-7</c:v>
                </c:pt>
                <c:pt idx="982">
                  <c:v>3.5192454691519979E-7</c:v>
                </c:pt>
                <c:pt idx="983">
                  <c:v>3.5139737942527095E-7</c:v>
                </c:pt>
                <c:pt idx="984">
                  <c:v>3.5087151721824255E-7</c:v>
                </c:pt>
                <c:pt idx="985">
                  <c:v>3.5034695580731121E-7</c:v>
                </c:pt>
                <c:pt idx="986">
                  <c:v>3.4982369072533251E-7</c:v>
                </c:pt>
                <c:pt idx="987">
                  <c:v>3.4930171752471697E-7</c:v>
                </c:pt>
                <c:pt idx="988">
                  <c:v>3.4878103177732633E-7</c:v>
                </c:pt>
                <c:pt idx="989">
                  <c:v>3.482616290743713E-7</c:v>
                </c:pt>
                <c:pt idx="990">
                  <c:v>3.4774350502630686E-7</c:v>
                </c:pt>
                <c:pt idx="991">
                  <c:v>3.4722665526273369E-7</c:v>
                </c:pt>
                <c:pt idx="992">
                  <c:v>3.4671107543229401E-7</c:v>
                </c:pt>
                <c:pt idx="993">
                  <c:v>3.4619676120257282E-7</c:v>
                </c:pt>
                <c:pt idx="994">
                  <c:v>3.4568370825999773E-7</c:v>
                </c:pt>
                <c:pt idx="995">
                  <c:v>3.4517191230973969E-7</c:v>
                </c:pt>
                <c:pt idx="996">
                  <c:v>3.4466136907561337E-7</c:v>
                </c:pt>
                <c:pt idx="997">
                  <c:v>3.4415207429998003E-7</c:v>
                </c:pt>
                <c:pt idx="998">
                  <c:v>3.4364402374365089E-7</c:v>
                </c:pt>
                <c:pt idx="999">
                  <c:v>3.4313721318578793E-7</c:v>
                </c:pt>
                <c:pt idx="1000">
                  <c:v>3.426316384238095E-7</c:v>
                </c:pt>
                <c:pt idx="1001">
                  <c:v>3.4212729527329437E-7</c:v>
                </c:pt>
                <c:pt idx="1002">
                  <c:v>3.4162417956788602E-7</c:v>
                </c:pt>
                <c:pt idx="1003">
                  <c:v>3.4112228715919869E-7</c:v>
                </c:pt>
                <c:pt idx="1004">
                  <c:v>3.4062161391672318E-7</c:v>
                </c:pt>
                <c:pt idx="1005">
                  <c:v>3.4012215572773364E-7</c:v>
                </c:pt>
                <c:pt idx="1006">
                  <c:v>3.3962390849719485E-7</c:v>
                </c:pt>
                <c:pt idx="1007">
                  <c:v>3.3912686814766946E-7</c:v>
                </c:pt>
                <c:pt idx="1008">
                  <c:v>3.3863103061922723E-7</c:v>
                </c:pt>
                <c:pt idx="1009">
                  <c:v>3.3813639186935371E-7</c:v>
                </c:pt>
                <c:pt idx="1010">
                  <c:v>3.3764294787285871E-7</c:v>
                </c:pt>
                <c:pt idx="1011">
                  <c:v>3.3715069462178767E-7</c:v>
                </c:pt>
                <c:pt idx="1012">
                  <c:v>3.3665962812533194E-7</c:v>
                </c:pt>
                <c:pt idx="1013">
                  <c:v>3.3616974440973853E-7</c:v>
                </c:pt>
                <c:pt idx="1014">
                  <c:v>3.3568103951822392E-7</c:v>
                </c:pt>
                <c:pt idx="1015">
                  <c:v>3.3519350951088495E-7</c:v>
                </c:pt>
                <c:pt idx="1016">
                  <c:v>3.347071504646108E-7</c:v>
                </c:pt>
                <c:pt idx="1017">
                  <c:v>3.3422195847299918E-7</c:v>
                </c:pt>
                <c:pt idx="1018">
                  <c:v>3.3373792964626573E-7</c:v>
                </c:pt>
                <c:pt idx="1019">
                  <c:v>3.3325506011116252E-7</c:v>
                </c:pt>
                <c:pt idx="1020">
                  <c:v>3.3277334601089003E-7</c:v>
                </c:pt>
                <c:pt idx="1021">
                  <c:v>3.3229278350501396E-7</c:v>
                </c:pt>
                <c:pt idx="1022">
                  <c:v>3.3181336876938051E-7</c:v>
                </c:pt>
                <c:pt idx="1023">
                  <c:v>3.313350979960325E-7</c:v>
                </c:pt>
                <c:pt idx="1024">
                  <c:v>3.3085796739312675E-7</c:v>
                </c:pt>
                <c:pt idx="1025">
                  <c:v>3.3038197318485132E-7</c:v>
                </c:pt>
                <c:pt idx="1026">
                  <c:v>3.2990711161134303E-7</c:v>
                </c:pt>
                <c:pt idx="1027">
                  <c:v>3.2943337892860596E-7</c:v>
                </c:pt>
                <c:pt idx="1028">
                  <c:v>3.2896077140843039E-7</c:v>
                </c:pt>
                <c:pt idx="1029">
                  <c:v>3.2848928533831226E-7</c:v>
                </c:pt>
                <c:pt idx="1030">
                  <c:v>3.2801891702137184E-7</c:v>
                </c:pt>
                <c:pt idx="1031">
                  <c:v>3.2754966277627603E-7</c:v>
                </c:pt>
                <c:pt idx="1032">
                  <c:v>3.2708151893715745E-7</c:v>
                </c:pt>
                <c:pt idx="1033">
                  <c:v>3.2661448185353608E-7</c:v>
                </c:pt>
                <c:pt idx="1034">
                  <c:v>3.2614854789024154E-7</c:v>
                </c:pt>
                <c:pt idx="1035">
                  <c:v>3.2568371342733422E-7</c:v>
                </c:pt>
                <c:pt idx="1036">
                  <c:v>3.2521997486002888E-7</c:v>
                </c:pt>
                <c:pt idx="1037">
                  <c:v>3.2475732859861687E-7</c:v>
                </c:pt>
                <c:pt idx="1038">
                  <c:v>3.2429577106839089E-7</c:v>
                </c:pt>
                <c:pt idx="1039">
                  <c:v>3.2383529870956787E-7</c:v>
                </c:pt>
                <c:pt idx="1040">
                  <c:v>3.2337590797721318E-7</c:v>
                </c:pt>
                <c:pt idx="1041">
                  <c:v>3.2291759534116739E-7</c:v>
                </c:pt>
                <c:pt idx="1042">
                  <c:v>3.2246035728596908E-7</c:v>
                </c:pt>
                <c:pt idx="1043">
                  <c:v>3.2200419031078269E-7</c:v>
                </c:pt>
                <c:pt idx="1044">
                  <c:v>3.21549090929324E-7</c:v>
                </c:pt>
                <c:pt idx="1045">
                  <c:v>3.2109505566978632E-7</c:v>
                </c:pt>
                <c:pt idx="1046">
                  <c:v>3.2064208107476799E-7</c:v>
                </c:pt>
                <c:pt idx="1047">
                  <c:v>3.2019016370120057E-7</c:v>
                </c:pt>
                <c:pt idx="1048">
                  <c:v>3.197393001202758E-7</c:v>
                </c:pt>
                <c:pt idx="1049">
                  <c:v>3.192894869173742E-7</c:v>
                </c:pt>
                <c:pt idx="1050">
                  <c:v>3.1884072069199371E-7</c:v>
                </c:pt>
                <c:pt idx="1051">
                  <c:v>3.1839299805768025E-7</c:v>
                </c:pt>
                <c:pt idx="1052">
                  <c:v>3.1794631564195535E-7</c:v>
                </c:pt>
                <c:pt idx="1053">
                  <c:v>3.1750067008624725E-7</c:v>
                </c:pt>
                <c:pt idx="1054">
                  <c:v>3.17056058045822E-7</c:v>
                </c:pt>
                <c:pt idx="1055">
                  <c:v>3.1661247618971252E-7</c:v>
                </c:pt>
                <c:pt idx="1056">
                  <c:v>3.1616992120065155E-7</c:v>
                </c:pt>
                <c:pt idx="1057">
                  <c:v>3.1572838977500308E-7</c:v>
                </c:pt>
                <c:pt idx="1058">
                  <c:v>3.1528787862269346E-7</c:v>
                </c:pt>
                <c:pt idx="1059">
                  <c:v>3.1484838446714434E-7</c:v>
                </c:pt>
                <c:pt idx="1060">
                  <c:v>3.1440990404520609E-7</c:v>
                </c:pt>
                <c:pt idx="1061">
                  <c:v>3.1397243410709015E-7</c:v>
                </c:pt>
                <c:pt idx="1062">
                  <c:v>3.1353597141630381E-7</c:v>
                </c:pt>
                <c:pt idx="1063">
                  <c:v>3.1310051274958315E-7</c:v>
                </c:pt>
                <c:pt idx="1064">
                  <c:v>3.1266605489682778E-7</c:v>
                </c:pt>
                <c:pt idx="1065">
                  <c:v>3.1223259466103571E-7</c:v>
                </c:pt>
                <c:pt idx="1066">
                  <c:v>3.11800128858239E-7</c:v>
                </c:pt>
                <c:pt idx="1067">
                  <c:v>3.1136865431743831E-7</c:v>
                </c:pt>
                <c:pt idx="1068">
                  <c:v>3.1093816788053969E-7</c:v>
                </c:pt>
                <c:pt idx="1069">
                  <c:v>3.1050866640229038E-7</c:v>
                </c:pt>
                <c:pt idx="1070">
                  <c:v>3.1008014675021569E-7</c:v>
                </c:pt>
                <c:pt idx="1071">
                  <c:v>3.0965260580455583E-7</c:v>
                </c:pt>
                <c:pt idx="1072">
                  <c:v>3.0922604045820391E-7</c:v>
                </c:pt>
                <c:pt idx="1073">
                  <c:v>3.0880044761664278E-7</c:v>
                </c:pt>
                <c:pt idx="1074">
                  <c:v>3.0837582419788363E-7</c:v>
                </c:pt>
                <c:pt idx="1075">
                  <c:v>3.0795216713240462E-7</c:v>
                </c:pt>
                <c:pt idx="1076">
                  <c:v>3.0752947336308977E-7</c:v>
                </c:pt>
                <c:pt idx="1077">
                  <c:v>3.071077398451672E-7</c:v>
                </c:pt>
                <c:pt idx="1078">
                  <c:v>3.0668696354614958E-7</c:v>
                </c:pt>
                <c:pt idx="1079">
                  <c:v>3.0626714144577397E-7</c:v>
                </c:pt>
                <c:pt idx="1080">
                  <c:v>3.0584827053594218E-7</c:v>
                </c:pt>
                <c:pt idx="1081">
                  <c:v>3.0543034782066004E-7</c:v>
                </c:pt>
                <c:pt idx="1082">
                  <c:v>3.0501337031597987E-7</c:v>
                </c:pt>
                <c:pt idx="1083">
                  <c:v>3.0459733504994104E-7</c:v>
                </c:pt>
                <c:pt idx="1084">
                  <c:v>3.0418223906251181E-7</c:v>
                </c:pt>
                <c:pt idx="1085">
                  <c:v>3.0376807940553015E-7</c:v>
                </c:pt>
                <c:pt idx="1086">
                  <c:v>3.0335485314264755E-7</c:v>
                </c:pt>
                <c:pt idx="1087">
                  <c:v>3.0294255734927149E-7</c:v>
                </c:pt>
                <c:pt idx="1088">
                  <c:v>3.025311891125068E-7</c:v>
                </c:pt>
                <c:pt idx="1089">
                  <c:v>3.0212074553109994E-7</c:v>
                </c:pt>
                <c:pt idx="1090">
                  <c:v>3.0171122371538275E-7</c:v>
                </c:pt>
                <c:pt idx="1091">
                  <c:v>3.0130262078721612E-7</c:v>
                </c:pt>
                <c:pt idx="1092">
                  <c:v>3.0089493387993397E-7</c:v>
                </c:pt>
                <c:pt idx="1093">
                  <c:v>3.0048816013828745E-7</c:v>
                </c:pt>
                <c:pt idx="1094">
                  <c:v>3.0008229671839081E-7</c:v>
                </c:pt>
                <c:pt idx="1095">
                  <c:v>2.996773407876655E-7</c:v>
                </c:pt>
                <c:pt idx="1096">
                  <c:v>2.9927328952478633E-7</c:v>
                </c:pt>
                <c:pt idx="1097">
                  <c:v>2.9887014011962663E-7</c:v>
                </c:pt>
                <c:pt idx="1098">
                  <c:v>2.9846788977320451E-7</c:v>
                </c:pt>
                <c:pt idx="1099">
                  <c:v>2.9806653569762941E-7</c:v>
                </c:pt>
                <c:pt idx="1100">
                  <c:v>2.9766607511604928E-7</c:v>
                </c:pt>
                <c:pt idx="1101">
                  <c:v>2.9726650526259587E-7</c:v>
                </c:pt>
                <c:pt idx="1102">
                  <c:v>2.9686782338233323E-7</c:v>
                </c:pt>
                <c:pt idx="1103">
                  <c:v>2.9647002673120611E-7</c:v>
                </c:pt>
                <c:pt idx="1104">
                  <c:v>2.9607311257598562E-7</c:v>
                </c:pt>
                <c:pt idx="1105">
                  <c:v>2.956770781942192E-7</c:v>
                </c:pt>
                <c:pt idx="1106">
                  <c:v>2.9528192087417809E-7</c:v>
                </c:pt>
                <c:pt idx="1107">
                  <c:v>2.9488763791480683E-7</c:v>
                </c:pt>
                <c:pt idx="1108">
                  <c:v>2.9449422662567181E-7</c:v>
                </c:pt>
                <c:pt idx="1109">
                  <c:v>2.9410168432690971E-7</c:v>
                </c:pt>
                <c:pt idx="1110">
                  <c:v>2.9371000834917883E-7</c:v>
                </c:pt>
                <c:pt idx="1111">
                  <c:v>2.9331919603360834E-7</c:v>
                </c:pt>
                <c:pt idx="1112">
                  <c:v>2.9292924473174803E-7</c:v>
                </c:pt>
                <c:pt idx="1113">
                  <c:v>2.9254015180551808E-7</c:v>
                </c:pt>
                <c:pt idx="1114">
                  <c:v>2.921519146271616E-7</c:v>
                </c:pt>
                <c:pt idx="1115">
                  <c:v>2.9176453057919476E-7</c:v>
                </c:pt>
                <c:pt idx="1116">
                  <c:v>2.9137799705435659E-7</c:v>
                </c:pt>
                <c:pt idx="1117">
                  <c:v>2.9099231145556355E-7</c:v>
                </c:pt>
                <c:pt idx="1118">
                  <c:v>2.9060747119585802E-7</c:v>
                </c:pt>
                <c:pt idx="1119">
                  <c:v>2.9022347369836327E-7</c:v>
                </c:pt>
                <c:pt idx="1120">
                  <c:v>2.8984031639623374E-7</c:v>
                </c:pt>
                <c:pt idx="1121">
                  <c:v>2.8945799673260831E-7</c:v>
                </c:pt>
                <c:pt idx="1122">
                  <c:v>2.8907651216056366E-7</c:v>
                </c:pt>
                <c:pt idx="1123">
                  <c:v>2.8869586014306662E-7</c:v>
                </c:pt>
                <c:pt idx="1124">
                  <c:v>2.8831603815292799E-7</c:v>
                </c:pt>
                <c:pt idx="1125">
                  <c:v>2.8793704367275575E-7</c:v>
                </c:pt>
                <c:pt idx="1126">
                  <c:v>2.875588741949097E-7</c:v>
                </c:pt>
                <c:pt idx="1127">
                  <c:v>2.8718152722145516E-7</c:v>
                </c:pt>
                <c:pt idx="1128">
                  <c:v>2.8680500026411687E-7</c:v>
                </c:pt>
                <c:pt idx="1129">
                  <c:v>2.8642929084423469E-7</c:v>
                </c:pt>
                <c:pt idx="1130">
                  <c:v>2.8605439649271738E-7</c:v>
                </c:pt>
                <c:pt idx="1131">
                  <c:v>2.8568031474999921E-7</c:v>
                </c:pt>
                <c:pt idx="1132">
                  <c:v>2.8530704316599334E-7</c:v>
                </c:pt>
                <c:pt idx="1133">
                  <c:v>2.8493457930004971E-7</c:v>
                </c:pt>
                <c:pt idx="1134">
                  <c:v>2.8456292072090901E-7</c:v>
                </c:pt>
                <c:pt idx="1135">
                  <c:v>2.8419206500665988E-7</c:v>
                </c:pt>
                <c:pt idx="1136">
                  <c:v>2.8382200974469495E-7</c:v>
                </c:pt>
                <c:pt idx="1137">
                  <c:v>2.8345275253166785E-7</c:v>
                </c:pt>
                <c:pt idx="1138">
                  <c:v>2.8308429097344924E-7</c:v>
                </c:pt>
                <c:pt idx="1139">
                  <c:v>2.8271662268508417E-7</c:v>
                </c:pt>
                <c:pt idx="1140">
                  <c:v>2.8234974529075032E-7</c:v>
                </c:pt>
                <c:pt idx="1141">
                  <c:v>2.8198365642371454E-7</c:v>
                </c:pt>
                <c:pt idx="1142">
                  <c:v>2.8161835372629037E-7</c:v>
                </c:pt>
                <c:pt idx="1143">
                  <c:v>2.8125383484979713E-7</c:v>
                </c:pt>
                <c:pt idx="1144">
                  <c:v>2.8089009745451762E-7</c:v>
                </c:pt>
                <c:pt idx="1145">
                  <c:v>2.805271392096562E-7</c:v>
                </c:pt>
                <c:pt idx="1146">
                  <c:v>2.8016495779329784E-7</c:v>
                </c:pt>
                <c:pt idx="1147">
                  <c:v>2.7980355089236776E-7</c:v>
                </c:pt>
                <c:pt idx="1148">
                  <c:v>2.7944291620258885E-7</c:v>
                </c:pt>
                <c:pt idx="1149">
                  <c:v>2.7908305142844312E-7</c:v>
                </c:pt>
                <c:pt idx="1150">
                  <c:v>2.7872395428312896E-7</c:v>
                </c:pt>
                <c:pt idx="1151">
                  <c:v>2.7836562248852315E-7</c:v>
                </c:pt>
                <c:pt idx="1152">
                  <c:v>2.7800805377513945E-7</c:v>
                </c:pt>
                <c:pt idx="1153">
                  <c:v>2.7765124588208986E-7</c:v>
                </c:pt>
                <c:pt idx="1154">
                  <c:v>2.7729519655704351E-7</c:v>
                </c:pt>
                <c:pt idx="1155">
                  <c:v>2.7693990355618916E-7</c:v>
                </c:pt>
                <c:pt idx="1156">
                  <c:v>2.7658536464419485E-7</c:v>
                </c:pt>
                <c:pt idx="1157">
                  <c:v>2.7623157759416961E-7</c:v>
                </c:pt>
                <c:pt idx="1158">
                  <c:v>2.7587854018762405E-7</c:v>
                </c:pt>
                <c:pt idx="1159">
                  <c:v>2.7552625021443267E-7</c:v>
                </c:pt>
                <c:pt idx="1160">
                  <c:v>2.7517470547279544E-7</c:v>
                </c:pt>
                <c:pt idx="1161">
                  <c:v>2.7482390376919898E-7</c:v>
                </c:pt>
                <c:pt idx="1162">
                  <c:v>2.7447384291837971E-7</c:v>
                </c:pt>
                <c:pt idx="1163">
                  <c:v>2.7412452074328486E-7</c:v>
                </c:pt>
                <c:pt idx="1164">
                  <c:v>2.7377593507503688E-7</c:v>
                </c:pt>
                <c:pt idx="1165">
                  <c:v>2.7342808375289451E-7</c:v>
                </c:pt>
                <c:pt idx="1166">
                  <c:v>2.7308096462421602E-7</c:v>
                </c:pt>
                <c:pt idx="1167">
                  <c:v>2.7273457554442302E-7</c:v>
                </c:pt>
                <c:pt idx="1168">
                  <c:v>2.7238891437696338E-7</c:v>
                </c:pt>
                <c:pt idx="1169">
                  <c:v>2.7204397899327464E-7</c:v>
                </c:pt>
                <c:pt idx="1170">
                  <c:v>2.7169976727274761E-7</c:v>
                </c:pt>
                <c:pt idx="1171">
                  <c:v>2.7135627710269047E-7</c:v>
                </c:pt>
                <c:pt idx="1172">
                  <c:v>2.7101350637829355E-7</c:v>
                </c:pt>
                <c:pt idx="1173">
                  <c:v>2.7067145300259214E-7</c:v>
                </c:pt>
                <c:pt idx="1174">
                  <c:v>2.7033011488643226E-7</c:v>
                </c:pt>
                <c:pt idx="1175">
                  <c:v>2.6998948994843412E-7</c:v>
                </c:pt>
                <c:pt idx="1176">
                  <c:v>2.6964957611495903E-7</c:v>
                </c:pt>
                <c:pt idx="1177">
                  <c:v>2.6931037132007198E-7</c:v>
                </c:pt>
                <c:pt idx="1178">
                  <c:v>2.6897187350550812E-7</c:v>
                </c:pt>
                <c:pt idx="1179">
                  <c:v>2.6863408062063864E-7</c:v>
                </c:pt>
                <c:pt idx="1180">
                  <c:v>2.6829699062243546E-7</c:v>
                </c:pt>
                <c:pt idx="1181">
                  <c:v>2.6796060147543725E-7</c:v>
                </c:pt>
                <c:pt idx="1182">
                  <c:v>2.6762491115171518E-7</c:v>
                </c:pt>
                <c:pt idx="1183">
                  <c:v>2.6728991763084004E-7</c:v>
                </c:pt>
                <c:pt idx="1184">
                  <c:v>2.6695561889984766E-7</c:v>
                </c:pt>
                <c:pt idx="1185">
                  <c:v>2.6662201295320517E-7</c:v>
                </c:pt>
                <c:pt idx="1186">
                  <c:v>2.6628909779277841E-7</c:v>
                </c:pt>
                <c:pt idx="1187">
                  <c:v>2.6595687142779866E-7</c:v>
                </c:pt>
                <c:pt idx="1188">
                  <c:v>2.6562533187482895E-7</c:v>
                </c:pt>
                <c:pt idx="1189">
                  <c:v>2.6529447715773247E-7</c:v>
                </c:pt>
                <c:pt idx="1190">
                  <c:v>2.6496430530763894E-7</c:v>
                </c:pt>
                <c:pt idx="1191">
                  <c:v>2.6463481436291206E-7</c:v>
                </c:pt>
                <c:pt idx="1192">
                  <c:v>2.6430600236911797E-7</c:v>
                </c:pt>
                <c:pt idx="1193">
                  <c:v>2.6397786737899314E-7</c:v>
                </c:pt>
                <c:pt idx="1194">
                  <c:v>2.6365040745241126E-7</c:v>
                </c:pt>
                <c:pt idx="1195">
                  <c:v>2.6332362065635303E-7</c:v>
                </c:pt>
                <c:pt idx="1196">
                  <c:v>2.6299750506487321E-7</c:v>
                </c:pt>
                <c:pt idx="1197">
                  <c:v>2.6267205875907017E-7</c:v>
                </c:pt>
                <c:pt idx="1198">
                  <c:v>2.6234727982705307E-7</c:v>
                </c:pt>
                <c:pt idx="1199">
                  <c:v>2.6202316636391358E-7</c:v>
                </c:pt>
                <c:pt idx="1200">
                  <c:v>2.6169971647169152E-7</c:v>
                </c:pt>
                <c:pt idx="1201">
                  <c:v>2.6137692825934635E-7</c:v>
                </c:pt>
                <c:pt idx="1202">
                  <c:v>2.6105479984272601E-7</c:v>
                </c:pt>
                <c:pt idx="1203">
                  <c:v>2.6073332934453582E-7</c:v>
                </c:pt>
                <c:pt idx="1204">
                  <c:v>2.6041251489430903E-7</c:v>
                </c:pt>
                <c:pt idx="1205">
                  <c:v>2.600923546283759E-7</c:v>
                </c:pt>
                <c:pt idx="1206">
                  <c:v>2.5977284668983428E-7</c:v>
                </c:pt>
                <c:pt idx="1207">
                  <c:v>2.594539892285193E-7</c:v>
                </c:pt>
                <c:pt idx="1208">
                  <c:v>2.5913578040097404E-7</c:v>
                </c:pt>
                <c:pt idx="1209">
                  <c:v>2.588182183704195E-7</c:v>
                </c:pt>
                <c:pt idx="1210">
                  <c:v>2.5850130130672614E-7</c:v>
                </c:pt>
                <c:pt idx="1211">
                  <c:v>2.5818502738638305E-7</c:v>
                </c:pt>
                <c:pt idx="1212">
                  <c:v>2.5786939479247052E-7</c:v>
                </c:pt>
                <c:pt idx="1213">
                  <c:v>2.5755440171463032E-7</c:v>
                </c:pt>
                <c:pt idx="1214">
                  <c:v>2.5724004634903671E-7</c:v>
                </c:pt>
                <c:pt idx="1215">
                  <c:v>2.5692632689836841E-7</c:v>
                </c:pt>
                <c:pt idx="1216">
                  <c:v>2.5661324157177982E-7</c:v>
                </c:pt>
                <c:pt idx="1217">
                  <c:v>2.5630078858487184E-7</c:v>
                </c:pt>
                <c:pt idx="1218">
                  <c:v>2.5598896615966541E-7</c:v>
                </c:pt>
                <c:pt idx="1219">
                  <c:v>2.5567777252457173E-7</c:v>
                </c:pt>
                <c:pt idx="1220">
                  <c:v>2.5536720591436573E-7</c:v>
                </c:pt>
                <c:pt idx="1221">
                  <c:v>2.5505726457015713E-7</c:v>
                </c:pt>
                <c:pt idx="1222">
                  <c:v>2.5474794673936388E-7</c:v>
                </c:pt>
                <c:pt idx="1223">
                  <c:v>2.5443925067568345E-7</c:v>
                </c:pt>
                <c:pt idx="1224">
                  <c:v>2.5413117463906675E-7</c:v>
                </c:pt>
                <c:pt idx="1225">
                  <c:v>2.5382371689569045E-7</c:v>
                </c:pt>
                <c:pt idx="1226">
                  <c:v>2.5351687571792888E-7</c:v>
                </c:pt>
                <c:pt idx="1227">
                  <c:v>2.5321064938432908E-7</c:v>
                </c:pt>
                <c:pt idx="1228">
                  <c:v>2.5290503617958247E-7</c:v>
                </c:pt>
                <c:pt idx="1229">
                  <c:v>2.5260003439449891E-7</c:v>
                </c:pt>
                <c:pt idx="1230">
                  <c:v>2.5229564232597933E-7</c:v>
                </c:pt>
                <c:pt idx="1231">
                  <c:v>2.5199185827699098E-7</c:v>
                </c:pt>
                <c:pt idx="1232">
                  <c:v>2.5168868055653932E-7</c:v>
                </c:pt>
                <c:pt idx="1233">
                  <c:v>2.5138610747964309E-7</c:v>
                </c:pt>
                <c:pt idx="1234">
                  <c:v>2.5108413736730786E-7</c:v>
                </c:pt>
                <c:pt idx="1235">
                  <c:v>2.5078276854650032E-7</c:v>
                </c:pt>
                <c:pt idx="1236">
                  <c:v>2.5048199935012308E-7</c:v>
                </c:pt>
                <c:pt idx="1237">
                  <c:v>2.5018182811698769E-7</c:v>
                </c:pt>
                <c:pt idx="1238">
                  <c:v>2.4988225319179047E-7</c:v>
                </c:pt>
                <c:pt idx="1239">
                  <c:v>2.495832729250865E-7</c:v>
                </c:pt>
                <c:pt idx="1240">
                  <c:v>2.4928488567326531E-7</c:v>
                </c:pt>
                <c:pt idx="1241">
                  <c:v>2.4898708979852436E-7</c:v>
                </c:pt>
                <c:pt idx="1242">
                  <c:v>2.4868988366884515E-7</c:v>
                </c:pt>
                <c:pt idx="1243">
                  <c:v>2.4839326565796837E-7</c:v>
                </c:pt>
                <c:pt idx="1244">
                  <c:v>2.4809723414536851E-7</c:v>
                </c:pt>
                <c:pt idx="1245">
                  <c:v>2.4780178751623043E-7</c:v>
                </c:pt>
                <c:pt idx="1246">
                  <c:v>2.475069241614235E-7</c:v>
                </c:pt>
                <c:pt idx="1247">
                  <c:v>2.4721264247747814E-7</c:v>
                </c:pt>
                <c:pt idx="1248">
                  <c:v>2.4691894086656167E-7</c:v>
                </c:pt>
                <c:pt idx="1249">
                  <c:v>2.466258177364538E-7</c:v>
                </c:pt>
                <c:pt idx="1250">
                  <c:v>2.4633327150052333E-7</c:v>
                </c:pt>
                <c:pt idx="1251">
                  <c:v>2.4604130057770337E-7</c:v>
                </c:pt>
                <c:pt idx="1252">
                  <c:v>2.4574990339246817E-7</c:v>
                </c:pt>
                <c:pt idx="1253">
                  <c:v>2.4545907837480972E-7</c:v>
                </c:pt>
                <c:pt idx="1254">
                  <c:v>2.4516882396021368E-7</c:v>
                </c:pt>
                <c:pt idx="1255">
                  <c:v>2.4487913858963668E-7</c:v>
                </c:pt>
                <c:pt idx="1256">
                  <c:v>2.4459002070948222E-7</c:v>
                </c:pt>
                <c:pt idx="1257">
                  <c:v>2.4430146877157884E-7</c:v>
                </c:pt>
                <c:pt idx="1258">
                  <c:v>2.440134812331553E-7</c:v>
                </c:pt>
                <c:pt idx="1259">
                  <c:v>2.437260565568193E-7</c:v>
                </c:pt>
                <c:pt idx="1260">
                  <c:v>2.4343919321053406E-7</c:v>
                </c:pt>
                <c:pt idx="1261">
                  <c:v>2.4315288966759537E-7</c:v>
                </c:pt>
                <c:pt idx="1262">
                  <c:v>2.4286714440660956E-7</c:v>
                </c:pt>
                <c:pt idx="1263">
                  <c:v>2.4258195591147044E-7</c:v>
                </c:pt>
                <c:pt idx="1264">
                  <c:v>2.4229732267133769E-7</c:v>
                </c:pt>
                <c:pt idx="1265">
                  <c:v>2.4201324318061389E-7</c:v>
                </c:pt>
                <c:pt idx="1266">
                  <c:v>2.4172971593892306E-7</c:v>
                </c:pt>
                <c:pt idx="1267">
                  <c:v>2.4144673945108804E-7</c:v>
                </c:pt>
                <c:pt idx="1268">
                  <c:v>2.4116431222710917E-7</c:v>
                </c:pt>
                <c:pt idx="1269">
                  <c:v>2.4088243278214208E-7</c:v>
                </c:pt>
                <c:pt idx="1270">
                  <c:v>2.4060109963647632E-7</c:v>
                </c:pt>
                <c:pt idx="1271">
                  <c:v>2.4032031131551304E-7</c:v>
                </c:pt>
                <c:pt idx="1272">
                  <c:v>2.4004006634974493E-7</c:v>
                </c:pt>
                <c:pt idx="1273">
                  <c:v>2.3976036327473341E-7</c:v>
                </c:pt>
                <c:pt idx="1274">
                  <c:v>2.3948120063108797E-7</c:v>
                </c:pt>
                <c:pt idx="1275">
                  <c:v>2.3920257696444548E-7</c:v>
                </c:pt>
                <c:pt idx="1276">
                  <c:v>2.3892449082544801E-7</c:v>
                </c:pt>
                <c:pt idx="1277">
                  <c:v>2.386469407697234E-7</c:v>
                </c:pt>
                <c:pt idx="1278">
                  <c:v>2.3836992535786263E-7</c:v>
                </c:pt>
                <c:pt idx="1279">
                  <c:v>2.3809344315540059E-7</c:v>
                </c:pt>
                <c:pt idx="1280">
                  <c:v>2.3781749273279494E-7</c:v>
                </c:pt>
                <c:pt idx="1281">
                  <c:v>2.3754207266540499E-7</c:v>
                </c:pt>
                <c:pt idx="1282">
                  <c:v>2.3726718153347231E-7</c:v>
                </c:pt>
                <c:pt idx="1283">
                  <c:v>2.3699281792209929E-7</c:v>
                </c:pt>
                <c:pt idx="1284">
                  <c:v>2.3671898042123017E-7</c:v>
                </c:pt>
                <c:pt idx="1285">
                  <c:v>2.3644566762562977E-7</c:v>
                </c:pt>
                <c:pt idx="1286">
                  <c:v>2.3617287813486373E-7</c:v>
                </c:pt>
                <c:pt idx="1287">
                  <c:v>2.3590061055327875E-7</c:v>
                </c:pt>
                <c:pt idx="1288">
                  <c:v>2.3562886348998321E-7</c:v>
                </c:pt>
                <c:pt idx="1289">
                  <c:v>2.3535763555882647E-7</c:v>
                </c:pt>
                <c:pt idx="1290">
                  <c:v>2.3508692537837948E-7</c:v>
                </c:pt>
                <c:pt idx="1291">
                  <c:v>2.348167315719157E-7</c:v>
                </c:pt>
                <c:pt idx="1292">
                  <c:v>2.345470527673917E-7</c:v>
                </c:pt>
                <c:pt idx="1293">
                  <c:v>2.3427788759742686E-7</c:v>
                </c:pt>
                <c:pt idx="1294">
                  <c:v>2.3400923469928466E-7</c:v>
                </c:pt>
                <c:pt idx="1295">
                  <c:v>2.3374109271485411E-7</c:v>
                </c:pt>
                <c:pt idx="1296">
                  <c:v>2.3347346029062936E-7</c:v>
                </c:pt>
                <c:pt idx="1297">
                  <c:v>2.332063360776922E-7</c:v>
                </c:pt>
                <c:pt idx="1298">
                  <c:v>2.3293971873169168E-7</c:v>
                </c:pt>
                <c:pt idx="1299">
                  <c:v>2.3267360691282611E-7</c:v>
                </c:pt>
                <c:pt idx="1300">
                  <c:v>2.3240799928582499E-7</c:v>
                </c:pt>
                <c:pt idx="1301">
                  <c:v>2.3214289451992852E-7</c:v>
                </c:pt>
                <c:pt idx="1302">
                  <c:v>2.3187829128887072E-7</c:v>
                </c:pt>
                <c:pt idx="1303">
                  <c:v>2.3161418827086077E-7</c:v>
                </c:pt>
                <c:pt idx="1304">
                  <c:v>2.3135058414856354E-7</c:v>
                </c:pt>
                <c:pt idx="1305">
                  <c:v>2.3108747760908288E-7</c:v>
                </c:pt>
                <c:pt idx="1306">
                  <c:v>2.3082486734394183E-7</c:v>
                </c:pt>
                <c:pt idx="1307">
                  <c:v>2.3056275204906631E-7</c:v>
                </c:pt>
                <c:pt idx="1308">
                  <c:v>2.3030113042476528E-7</c:v>
                </c:pt>
                <c:pt idx="1309">
                  <c:v>2.3004000117571406E-7</c:v>
                </c:pt>
                <c:pt idx="1310">
                  <c:v>2.2977936301093612E-7</c:v>
                </c:pt>
                <c:pt idx="1311">
                  <c:v>2.2951921464378539E-7</c:v>
                </c:pt>
                <c:pt idx="1312">
                  <c:v>2.2925955479192821E-7</c:v>
                </c:pt>
                <c:pt idx="1313">
                  <c:v>2.2900038217732675E-7</c:v>
                </c:pt>
                <c:pt idx="1314">
                  <c:v>2.2874169552621988E-7</c:v>
                </c:pt>
                <c:pt idx="1315">
                  <c:v>2.2848349356910768E-7</c:v>
                </c:pt>
                <c:pt idx="1316">
                  <c:v>2.2822577504073273E-7</c:v>
                </c:pt>
                <c:pt idx="1317">
                  <c:v>2.2796853868006294E-7</c:v>
                </c:pt>
                <c:pt idx="1318">
                  <c:v>2.2771178323027546E-7</c:v>
                </c:pt>
                <c:pt idx="1319">
                  <c:v>2.274555074387383E-7</c:v>
                </c:pt>
                <c:pt idx="1320">
                  <c:v>2.2719971005699418E-7</c:v>
                </c:pt>
                <c:pt idx="1321">
                  <c:v>2.269443898407431E-7</c:v>
                </c:pt>
                <c:pt idx="1322">
                  <c:v>2.2668954554982615E-7</c:v>
                </c:pt>
                <c:pt idx="1323">
                  <c:v>2.2643517594820796E-7</c:v>
                </c:pt>
                <c:pt idx="1324">
                  <c:v>2.2618127980396067E-7</c:v>
                </c:pt>
                <c:pt idx="1325">
                  <c:v>2.2592785588924678E-7</c:v>
                </c:pt>
                <c:pt idx="1326">
                  <c:v>2.25674902980303E-7</c:v>
                </c:pt>
                <c:pt idx="1327">
                  <c:v>2.2542241985742398E-7</c:v>
                </c:pt>
                <c:pt idx="1328">
                  <c:v>2.2517040530494577E-7</c:v>
                </c:pt>
                <c:pt idx="1329">
                  <c:v>2.2491885811122871E-7</c:v>
                </c:pt>
                <c:pt idx="1330">
                  <c:v>2.2466777706864265E-7</c:v>
                </c:pt>
                <c:pt idx="1331">
                  <c:v>2.2441716097354996E-7</c:v>
                </c:pt>
                <c:pt idx="1332">
                  <c:v>2.2416700862628965E-7</c:v>
                </c:pt>
                <c:pt idx="1333">
                  <c:v>2.239173188311615E-7</c:v>
                </c:pt>
                <c:pt idx="1334">
                  <c:v>2.2366809039640972E-7</c:v>
                </c:pt>
                <c:pt idx="1335">
                  <c:v>2.2341932213420784E-7</c:v>
                </c:pt>
                <c:pt idx="1336">
                  <c:v>2.2317101286064236E-7</c:v>
                </c:pt>
                <c:pt idx="1337">
                  <c:v>2.2292316139569723E-7</c:v>
                </c:pt>
                <c:pt idx="1338">
                  <c:v>2.226757665632385E-7</c:v>
                </c:pt>
                <c:pt idx="1339">
                  <c:v>2.2242882719099825E-7</c:v>
                </c:pt>
                <c:pt idx="1340">
                  <c:v>2.2218234211055979E-7</c:v>
                </c:pt>
                <c:pt idx="1341">
                  <c:v>2.2193631015734187E-7</c:v>
                </c:pt>
                <c:pt idx="1342">
                  <c:v>2.2169073017058325E-7</c:v>
                </c:pt>
                <c:pt idx="1343">
                  <c:v>2.2144560099332775E-7</c:v>
                </c:pt>
                <c:pt idx="1344">
                  <c:v>2.2120092147240931E-7</c:v>
                </c:pt>
                <c:pt idx="1345">
                  <c:v>2.2095669045843596E-7</c:v>
                </c:pt>
                <c:pt idx="1346">
                  <c:v>2.207129068057757E-7</c:v>
                </c:pt>
                <c:pt idx="1347">
                  <c:v>2.2046956937254125E-7</c:v>
                </c:pt>
                <c:pt idx="1348">
                  <c:v>2.2022667702057512E-7</c:v>
                </c:pt>
                <c:pt idx="1349">
                  <c:v>2.1998422861543463E-7</c:v>
                </c:pt>
                <c:pt idx="1350">
                  <c:v>2.1974222302637764E-7</c:v>
                </c:pt>
                <c:pt idx="1351">
                  <c:v>2.1950065912634752E-7</c:v>
                </c:pt>
                <c:pt idx="1352">
                  <c:v>2.1925953579195823E-7</c:v>
                </c:pt>
                <c:pt idx="1353">
                  <c:v>2.1901885190348065E-7</c:v>
                </c:pt>
                <c:pt idx="1354">
                  <c:v>2.1877860634482704E-7</c:v>
                </c:pt>
                <c:pt idx="1355">
                  <c:v>2.1853879800353785E-7</c:v>
                </c:pt>
                <c:pt idx="1356">
                  <c:v>2.1829942577076583E-7</c:v>
                </c:pt>
                <c:pt idx="1357">
                  <c:v>2.1806048854126348E-7</c:v>
                </c:pt>
                <c:pt idx="1358">
                  <c:v>2.178219852133676E-7</c:v>
                </c:pt>
                <c:pt idx="1359">
                  <c:v>2.1758391468898542E-7</c:v>
                </c:pt>
                <c:pt idx="1360">
                  <c:v>2.1734627587358096E-7</c:v>
                </c:pt>
                <c:pt idx="1361">
                  <c:v>2.1710906767616038E-7</c:v>
                </c:pt>
                <c:pt idx="1362">
                  <c:v>2.1687228900925863E-7</c:v>
                </c:pt>
                <c:pt idx="1363">
                  <c:v>2.1663593878892495E-7</c:v>
                </c:pt>
                <c:pt idx="1364">
                  <c:v>2.1640001593470978E-7</c:v>
                </c:pt>
                <c:pt idx="1365">
                  <c:v>2.1616451936965069E-7</c:v>
                </c:pt>
                <c:pt idx="1366">
                  <c:v>2.1592944802025765E-7</c:v>
                </c:pt>
                <c:pt idx="1367">
                  <c:v>2.1569480081650158E-7</c:v>
                </c:pt>
                <c:pt idx="1368">
                  <c:v>2.1546057669179915E-7</c:v>
                </c:pt>
                <c:pt idx="1369">
                  <c:v>2.1522677458299938E-7</c:v>
                </c:pt>
                <c:pt idx="1370">
                  <c:v>2.1499339343037074E-7</c:v>
                </c:pt>
                <c:pt idx="1371">
                  <c:v>2.1476043217758782E-7</c:v>
                </c:pt>
                <c:pt idx="1372">
                  <c:v>2.1452788977171721E-7</c:v>
                </c:pt>
                <c:pt idx="1373">
                  <c:v>2.1429576516320525E-7</c:v>
                </c:pt>
                <c:pt idx="1374">
                  <c:v>2.1406405730586415E-7</c:v>
                </c:pt>
                <c:pt idx="1375">
                  <c:v>2.1383276515685901E-7</c:v>
                </c:pt>
                <c:pt idx="1376">
                  <c:v>2.1360188767669496E-7</c:v>
                </c:pt>
                <c:pt idx="1377">
                  <c:v>2.13371423829204E-7</c:v>
                </c:pt>
                <c:pt idx="1378">
                  <c:v>2.1314137258153194E-7</c:v>
                </c:pt>
                <c:pt idx="1379">
                  <c:v>2.1291173290412554E-7</c:v>
                </c:pt>
                <c:pt idx="1380">
                  <c:v>2.1268250377072001E-7</c:v>
                </c:pt>
                <c:pt idx="1381">
                  <c:v>2.1245368415832578E-7</c:v>
                </c:pt>
                <c:pt idx="1382">
                  <c:v>2.1222527304721594E-7</c:v>
                </c:pt>
                <c:pt idx="1383">
                  <c:v>2.1199726942091358E-7</c:v>
                </c:pt>
                <c:pt idx="1384">
                  <c:v>2.1176967226617947E-7</c:v>
                </c:pt>
                <c:pt idx="1385">
                  <c:v>2.1154248057299894E-7</c:v>
                </c:pt>
                <c:pt idx="1386">
                  <c:v>2.1131569333456982E-7</c:v>
                </c:pt>
                <c:pt idx="1387">
                  <c:v>2.1108930954728998E-7</c:v>
                </c:pt>
                <c:pt idx="1388">
                  <c:v>2.1086332821074473E-7</c:v>
                </c:pt>
                <c:pt idx="1389">
                  <c:v>2.1063774832769494E-7</c:v>
                </c:pt>
                <c:pt idx="1390">
                  <c:v>2.1041256890406406E-7</c:v>
                </c:pt>
                <c:pt idx="1391">
                  <c:v>2.101877889489267E-7</c:v>
                </c:pt>
                <c:pt idx="1392">
                  <c:v>2.0996340747449561E-7</c:v>
                </c:pt>
                <c:pt idx="1393">
                  <c:v>2.0973942349611103E-7</c:v>
                </c:pt>
                <c:pt idx="1394">
                  <c:v>2.0951583603222685E-7</c:v>
                </c:pt>
                <c:pt idx="1395">
                  <c:v>2.092926441043997E-7</c:v>
                </c:pt>
                <c:pt idx="1396">
                  <c:v>2.0906984673727683E-7</c:v>
                </c:pt>
                <c:pt idx="1397">
                  <c:v>2.0884744295858433E-7</c:v>
                </c:pt>
                <c:pt idx="1398">
                  <c:v>2.0862543179911516E-7</c:v>
                </c:pt>
                <c:pt idx="1399">
                  <c:v>2.0840381229271719E-7</c:v>
                </c:pt>
                <c:pt idx="1400">
                  <c:v>2.0818258347628189E-7</c:v>
                </c:pt>
                <c:pt idx="1401">
                  <c:v>2.0796174438973237E-7</c:v>
                </c:pt>
                <c:pt idx="1402">
                  <c:v>2.0774129407601185E-7</c:v>
                </c:pt>
                <c:pt idx="1403">
                  <c:v>2.0752123158107232E-7</c:v>
                </c:pt>
                <c:pt idx="1404">
                  <c:v>2.0730155595386232E-7</c:v>
                </c:pt>
                <c:pt idx="1405">
                  <c:v>2.0708226624631661E-7</c:v>
                </c:pt>
                <c:pt idx="1406">
                  <c:v>2.0686336151334377E-7</c:v>
                </c:pt>
                <c:pt idx="1407">
                  <c:v>2.0664484081281518E-7</c:v>
                </c:pt>
                <c:pt idx="1408">
                  <c:v>2.0642670320555407E-7</c:v>
                </c:pt>
                <c:pt idx="1409">
                  <c:v>2.0620894775532369E-7</c:v>
                </c:pt>
                <c:pt idx="1410">
                  <c:v>2.0599157352881638E-7</c:v>
                </c:pt>
                <c:pt idx="1411">
                  <c:v>2.0577457959564252E-7</c:v>
                </c:pt>
                <c:pt idx="1412">
                  <c:v>2.055579650283192E-7</c:v>
                </c:pt>
                <c:pt idx="1413">
                  <c:v>2.0534172890225947E-7</c:v>
                </c:pt>
                <c:pt idx="1414">
                  <c:v>2.0512587029576102E-7</c:v>
                </c:pt>
                <c:pt idx="1415">
                  <c:v>2.0491038828999534E-7</c:v>
                </c:pt>
                <c:pt idx="1416">
                  <c:v>2.0469528196899704E-7</c:v>
                </c:pt>
                <c:pt idx="1417">
                  <c:v>2.0448055041965247E-7</c:v>
                </c:pt>
                <c:pt idx="1418">
                  <c:v>2.042661927316896E-7</c:v>
                </c:pt>
                <c:pt idx="1419">
                  <c:v>2.0405220799766647E-7</c:v>
                </c:pt>
                <c:pt idx="1420">
                  <c:v>2.0383859531296146E-7</c:v>
                </c:pt>
                <c:pt idx="1421">
                  <c:v>2.0362535377576138E-7</c:v>
                </c:pt>
                <c:pt idx="1422">
                  <c:v>2.0341248248705241E-7</c:v>
                </c:pt>
                <c:pt idx="1423">
                  <c:v>2.0319998055060776E-7</c:v>
                </c:pt>
                <c:pt idx="1424">
                  <c:v>2.0298784707297887E-7</c:v>
                </c:pt>
                <c:pt idx="1425">
                  <c:v>2.0277608116348344E-7</c:v>
                </c:pt>
                <c:pt idx="1426">
                  <c:v>2.0256468193419626E-7</c:v>
                </c:pt>
                <c:pt idx="1427">
                  <c:v>2.0235364849993786E-7</c:v>
                </c:pt>
                <c:pt idx="1428">
                  <c:v>2.0214297997826476E-7</c:v>
                </c:pt>
                <c:pt idx="1429">
                  <c:v>2.0193267548945889E-7</c:v>
                </c:pt>
                <c:pt idx="1430">
                  <c:v>2.0172273415651771E-7</c:v>
                </c:pt>
                <c:pt idx="1431">
                  <c:v>2.0151315510514317E-7</c:v>
                </c:pt>
                <c:pt idx="1432">
                  <c:v>2.0130393746373272E-7</c:v>
                </c:pt>
                <c:pt idx="1433">
                  <c:v>2.0109508036336831E-7</c:v>
                </c:pt>
                <c:pt idx="1434">
                  <c:v>2.008865829378068E-7</c:v>
                </c:pt>
                <c:pt idx="1435">
                  <c:v>2.0067844432346948E-7</c:v>
                </c:pt>
                <c:pt idx="1436">
                  <c:v>2.0047066365943264E-7</c:v>
                </c:pt>
                <c:pt idx="1437">
                  <c:v>2.0026324008741742E-7</c:v>
                </c:pt>
                <c:pt idx="1438">
                  <c:v>2.0005617275177961E-7</c:v>
                </c:pt>
                <c:pt idx="1439">
                  <c:v>1.9984946079950019E-7</c:v>
                </c:pt>
                <c:pt idx="1440">
                  <c:v>1.9964310338017569E-7</c:v>
                </c:pt>
                <c:pt idx="1441">
                  <c:v>1.9943709964600755E-7</c:v>
                </c:pt>
                <c:pt idx="1442">
                  <c:v>1.9923144875179357E-7</c:v>
                </c:pt>
                <c:pt idx="1443">
                  <c:v>1.9902614985491754E-7</c:v>
                </c:pt>
                <c:pt idx="1444">
                  <c:v>1.9882120211533955E-7</c:v>
                </c:pt>
                <c:pt idx="1445">
                  <c:v>1.9861660469558682E-7</c:v>
                </c:pt>
                <c:pt idx="1446">
                  <c:v>1.9841235676074357E-7</c:v>
                </c:pt>
                <c:pt idx="1447">
                  <c:v>1.9820845747844242E-7</c:v>
                </c:pt>
                <c:pt idx="1448">
                  <c:v>1.9800490601885406E-7</c:v>
                </c:pt>
                <c:pt idx="1449">
                  <c:v>1.97801701554678E-7</c:v>
                </c:pt>
                <c:pt idx="1450">
                  <c:v>1.9759884326113362E-7</c:v>
                </c:pt>
                <c:pt idx="1451">
                  <c:v>1.973963303159505E-7</c:v>
                </c:pt>
                <c:pt idx="1452">
                  <c:v>1.9719416189935884E-7</c:v>
                </c:pt>
                <c:pt idx="1453">
                  <c:v>1.9699233719408114E-7</c:v>
                </c:pt>
                <c:pt idx="1454">
                  <c:v>1.9679085538532194E-7</c:v>
                </c:pt>
                <c:pt idx="1455">
                  <c:v>1.9658971566075925E-7</c:v>
                </c:pt>
                <c:pt idx="1456">
                  <c:v>1.9638891721053487E-7</c:v>
                </c:pt>
                <c:pt idx="1457">
                  <c:v>1.9618845922724608E-7</c:v>
                </c:pt>
                <c:pt idx="1458">
                  <c:v>1.9598834090593616E-7</c:v>
                </c:pt>
                <c:pt idx="1459">
                  <c:v>1.9578856144408503E-7</c:v>
                </c:pt>
                <c:pt idx="1460">
                  <c:v>1.9558912004160097E-7</c:v>
                </c:pt>
                <c:pt idx="1461">
                  <c:v>1.9539001590081113E-7</c:v>
                </c:pt>
                <c:pt idx="1462">
                  <c:v>1.9519124822645261E-7</c:v>
                </c:pt>
                <c:pt idx="1463">
                  <c:v>1.9499281622566432E-7</c:v>
                </c:pt>
                <c:pt idx="1464">
                  <c:v>1.9479471910797725E-7</c:v>
                </c:pt>
                <c:pt idx="1465">
                  <c:v>1.945969560853061E-7</c:v>
                </c:pt>
                <c:pt idx="1466">
                  <c:v>1.9439952637194074E-7</c:v>
                </c:pt>
                <c:pt idx="1467">
                  <c:v>1.9420242918453696E-7</c:v>
                </c:pt>
                <c:pt idx="1468">
                  <c:v>1.9400566374210816E-7</c:v>
                </c:pt>
                <c:pt idx="1469">
                  <c:v>1.9380922926601675E-7</c:v>
                </c:pt>
                <c:pt idx="1470">
                  <c:v>1.9361312497996524E-7</c:v>
                </c:pt>
                <c:pt idx="1471">
                  <c:v>1.9341735010998833E-7</c:v>
                </c:pt>
                <c:pt idx="1472">
                  <c:v>1.9322190388444351E-7</c:v>
                </c:pt>
                <c:pt idx="1473">
                  <c:v>1.9302678553400309E-7</c:v>
                </c:pt>
                <c:pt idx="1474">
                  <c:v>1.9283199429164575E-7</c:v>
                </c:pt>
                <c:pt idx="1475">
                  <c:v>1.9263752939264797E-7</c:v>
                </c:pt>
                <c:pt idx="1476">
                  <c:v>1.9244339007457565E-7</c:v>
                </c:pt>
                <c:pt idx="1477">
                  <c:v>1.9224957557727591E-7</c:v>
                </c:pt>
                <c:pt idx="1478">
                  <c:v>1.9205608514286876E-7</c:v>
                </c:pt>
                <c:pt idx="1479">
                  <c:v>1.9186291801573869E-7</c:v>
                </c:pt>
                <c:pt idx="1480">
                  <c:v>1.9167007344252656E-7</c:v>
                </c:pt>
                <c:pt idx="1481">
                  <c:v>1.9147755067212101E-7</c:v>
                </c:pt>
                <c:pt idx="1482">
                  <c:v>1.9128534895565126E-7</c:v>
                </c:pt>
                <c:pt idx="1483">
                  <c:v>1.9109346754647792E-7</c:v>
                </c:pt>
                <c:pt idx="1484">
                  <c:v>1.9090190570018528E-7</c:v>
                </c:pt>
                <c:pt idx="1485">
                  <c:v>1.907106626745735E-7</c:v>
                </c:pt>
                <c:pt idx="1486">
                  <c:v>1.9051973772965034E-7</c:v>
                </c:pt>
                <c:pt idx="1487">
                  <c:v>1.9032913012762299E-7</c:v>
                </c:pt>
                <c:pt idx="1488">
                  <c:v>1.9013883913289053E-7</c:v>
                </c:pt>
                <c:pt idx="1489">
                  <c:v>1.8994886401203577E-7</c:v>
                </c:pt>
                <c:pt idx="1490">
                  <c:v>1.8975920403381755E-7</c:v>
                </c:pt>
                <c:pt idx="1491">
                  <c:v>1.8956985846916208E-7</c:v>
                </c:pt>
                <c:pt idx="1492">
                  <c:v>1.8938082659115644E-7</c:v>
                </c:pt>
                <c:pt idx="1493">
                  <c:v>1.8919210767503987E-7</c:v>
                </c:pt>
                <c:pt idx="1494">
                  <c:v>1.8900370099819594E-7</c:v>
                </c:pt>
                <c:pt idx="1495">
                  <c:v>1.8881560584014557E-7</c:v>
                </c:pt>
                <c:pt idx="1496">
                  <c:v>1.886278214825386E-7</c:v>
                </c:pt>
                <c:pt idx="1497">
                  <c:v>1.8844034720914654E-7</c:v>
                </c:pt>
                <c:pt idx="1498">
                  <c:v>1.8825318230585474E-7</c:v>
                </c:pt>
                <c:pt idx="1499">
                  <c:v>1.8806632606065497E-7</c:v>
                </c:pt>
                <c:pt idx="1500">
                  <c:v>1.878797777636376E-7</c:v>
                </c:pt>
                <c:pt idx="1501">
                  <c:v>1.8769353670698444E-7</c:v>
                </c:pt>
                <c:pt idx="1502">
                  <c:v>1.8750760218496076E-7</c:v>
                </c:pt>
                <c:pt idx="1503">
                  <c:v>1.8732197349390835E-7</c:v>
                </c:pt>
                <c:pt idx="1504">
                  <c:v>1.8713664993223762E-7</c:v>
                </c:pt>
                <c:pt idx="1505">
                  <c:v>1.8695163080042059E-7</c:v>
                </c:pt>
                <c:pt idx="1506">
                  <c:v>1.8676691540098315E-7</c:v>
                </c:pt>
                <c:pt idx="1507">
                  <c:v>1.865825030384978E-7</c:v>
                </c:pt>
                <c:pt idx="1508">
                  <c:v>1.8639839301957683E-7</c:v>
                </c:pt>
                <c:pt idx="1509">
                  <c:v>1.8621458465286436E-7</c:v>
                </c:pt>
                <c:pt idx="1510">
                  <c:v>1.8603107724902932E-7</c:v>
                </c:pt>
                <c:pt idx="1511">
                  <c:v>1.8584787012075822E-7</c:v>
                </c:pt>
                <c:pt idx="1512">
                  <c:v>1.8566496258274825E-7</c:v>
                </c:pt>
                <c:pt idx="1513">
                  <c:v>1.8548235395169959E-7</c:v>
                </c:pt>
                <c:pt idx="1514">
                  <c:v>1.8530004354630906E-7</c:v>
                </c:pt>
                <c:pt idx="1515">
                  <c:v>1.8511803068726224E-7</c:v>
                </c:pt>
                <c:pt idx="1516">
                  <c:v>1.8493631469722647E-7</c:v>
                </c:pt>
                <c:pt idx="1517">
                  <c:v>1.847548949008441E-7</c:v>
                </c:pt>
                <c:pt idx="1518">
                  <c:v>1.845737706247258E-7</c:v>
                </c:pt>
                <c:pt idx="1519">
                  <c:v>1.8439294119744298E-7</c:v>
                </c:pt>
                <c:pt idx="1520">
                  <c:v>1.8421240594952096E-7</c:v>
                </c:pt>
                <c:pt idx="1521">
                  <c:v>1.8403216421343203E-7</c:v>
                </c:pt>
                <c:pt idx="1522">
                  <c:v>1.8385221532358899E-7</c:v>
                </c:pt>
                <c:pt idx="1523">
                  <c:v>1.8367255861633761E-7</c:v>
                </c:pt>
                <c:pt idx="1524">
                  <c:v>1.834931934299504E-7</c:v>
                </c:pt>
                <c:pt idx="1525">
                  <c:v>1.8331411910461948E-7</c:v>
                </c:pt>
                <c:pt idx="1526">
                  <c:v>1.8313533498244967E-7</c:v>
                </c:pt>
                <c:pt idx="1527">
                  <c:v>1.8295684040745222E-7</c:v>
                </c:pt>
                <c:pt idx="1528">
                  <c:v>1.8277863472553742E-7</c:v>
                </c:pt>
                <c:pt idx="1529">
                  <c:v>1.8260071728450845E-7</c:v>
                </c:pt>
                <c:pt idx="1530">
                  <c:v>1.8242308743405482E-7</c:v>
                </c:pt>
                <c:pt idx="1531">
                  <c:v>1.8224574452574504E-7</c:v>
                </c:pt>
                <c:pt idx="1532">
                  <c:v>1.8206868791302072E-7</c:v>
                </c:pt>
                <c:pt idx="1533">
                  <c:v>1.8189191695118905E-7</c:v>
                </c:pt>
                <c:pt idx="1534">
                  <c:v>1.8171543099741783E-7</c:v>
                </c:pt>
                <c:pt idx="1535">
                  <c:v>1.8153922941072694E-7</c:v>
                </c:pt>
                <c:pt idx="1536">
                  <c:v>1.8136331155198379E-7</c:v>
                </c:pt>
                <c:pt idx="1537">
                  <c:v>1.8118767678389525E-7</c:v>
                </c:pt>
                <c:pt idx="1538">
                  <c:v>1.8101232447100238E-7</c:v>
                </c:pt>
                <c:pt idx="1539">
                  <c:v>1.8083725397967284E-7</c:v>
                </c:pt>
                <c:pt idx="1540">
                  <c:v>1.8066246467809598E-7</c:v>
                </c:pt>
                <c:pt idx="1541">
                  <c:v>1.8048795593627477E-7</c:v>
                </c:pt>
                <c:pt idx="1542">
                  <c:v>1.80313727126021E-7</c:v>
                </c:pt>
                <c:pt idx="1543">
                  <c:v>1.801397776209479E-7</c:v>
                </c:pt>
                <c:pt idx="1544">
                  <c:v>1.7996610679646447E-7</c:v>
                </c:pt>
                <c:pt idx="1545">
                  <c:v>1.797927140297687E-7</c:v>
                </c:pt>
                <c:pt idx="1546">
                  <c:v>1.7961959869984182E-7</c:v>
                </c:pt>
                <c:pt idx="1547">
                  <c:v>1.7944676018744162E-7</c:v>
                </c:pt>
                <c:pt idx="1548">
                  <c:v>1.7927419787509676E-7</c:v>
                </c:pt>
                <c:pt idx="1549">
                  <c:v>1.7910191114710027E-7</c:v>
                </c:pt>
                <c:pt idx="1550">
                  <c:v>1.7892989938950339E-7</c:v>
                </c:pt>
                <c:pt idx="1551">
                  <c:v>1.787581619901097E-7</c:v>
                </c:pt>
                <c:pt idx="1552">
                  <c:v>1.7858669833846857E-7</c:v>
                </c:pt>
                <c:pt idx="1553">
                  <c:v>1.7841550782586984E-7</c:v>
                </c:pt>
                <c:pt idx="1554">
                  <c:v>1.7824458984533707E-7</c:v>
                </c:pt>
                <c:pt idx="1555">
                  <c:v>1.7807394379162184E-7</c:v>
                </c:pt>
                <c:pt idx="1556">
                  <c:v>1.7790356906119773E-7</c:v>
                </c:pt>
                <c:pt idx="1557">
                  <c:v>1.7773346505225435E-7</c:v>
                </c:pt>
                <c:pt idx="1558">
                  <c:v>1.7756363116469139E-7</c:v>
                </c:pt>
                <c:pt idx="1559">
                  <c:v>1.7739406680011278E-7</c:v>
                </c:pt>
                <c:pt idx="1560">
                  <c:v>1.7722477136182052E-7</c:v>
                </c:pt>
                <c:pt idx="1561">
                  <c:v>1.7705574425480934E-7</c:v>
                </c:pt>
                <c:pt idx="1562">
                  <c:v>1.7688698488576018E-7</c:v>
                </c:pt>
                <c:pt idx="1563">
                  <c:v>1.7671849266303502E-7</c:v>
                </c:pt>
                <c:pt idx="1564">
                  <c:v>1.7655026699667023E-7</c:v>
                </c:pt>
                <c:pt idx="1565">
                  <c:v>1.763823072983722E-7</c:v>
                </c:pt>
                <c:pt idx="1566">
                  <c:v>1.7621461298151008E-7</c:v>
                </c:pt>
                <c:pt idx="1567">
                  <c:v>1.7604718346111072E-7</c:v>
                </c:pt>
                <c:pt idx="1568">
                  <c:v>1.7588001815385329E-7</c:v>
                </c:pt>
                <c:pt idx="1569">
                  <c:v>1.7571311647806312E-7</c:v>
                </c:pt>
                <c:pt idx="1570">
                  <c:v>1.7554647785370591E-7</c:v>
                </c:pt>
                <c:pt idx="1571">
                  <c:v>1.7538010170238274E-7</c:v>
                </c:pt>
                <c:pt idx="1572">
                  <c:v>1.7521398744732395E-7</c:v>
                </c:pt>
                <c:pt idx="1573">
                  <c:v>1.7504813451338358E-7</c:v>
                </c:pt>
                <c:pt idx="1574">
                  <c:v>1.7488254232703405E-7</c:v>
                </c:pt>
                <c:pt idx="1575">
                  <c:v>1.7471721031636025E-7</c:v>
                </c:pt>
                <c:pt idx="1576">
                  <c:v>1.7455213791105451E-7</c:v>
                </c:pt>
                <c:pt idx="1577">
                  <c:v>1.7438732454241054E-7</c:v>
                </c:pt>
                <c:pt idx="1578">
                  <c:v>1.7422276964331874E-7</c:v>
                </c:pt>
                <c:pt idx="1579">
                  <c:v>1.7405847264825946E-7</c:v>
                </c:pt>
                <c:pt idx="1580">
                  <c:v>1.738944329932989E-7</c:v>
                </c:pt>
                <c:pt idx="1581">
                  <c:v>1.737306501160831E-7</c:v>
                </c:pt>
                <c:pt idx="1582">
                  <c:v>1.7356712345583248E-7</c:v>
                </c:pt>
                <c:pt idx="1583">
                  <c:v>1.7340385245333656E-7</c:v>
                </c:pt>
                <c:pt idx="1584">
                  <c:v>1.7324083655094874E-7</c:v>
                </c:pt>
                <c:pt idx="1585">
                  <c:v>1.7307807519258061E-7</c:v>
                </c:pt>
                <c:pt idx="1586">
                  <c:v>1.7291556782369732E-7</c:v>
                </c:pt>
                <c:pt idx="1587">
                  <c:v>1.7275331389131163E-7</c:v>
                </c:pt>
                <c:pt idx="1588">
                  <c:v>1.7259131284397892E-7</c:v>
                </c:pt>
                <c:pt idx="1589">
                  <c:v>1.72429564131792E-7</c:v>
                </c:pt>
                <c:pt idx="1590">
                  <c:v>1.7226806720637558E-7</c:v>
                </c:pt>
                <c:pt idx="1591">
                  <c:v>1.7210682152088175E-7</c:v>
                </c:pt>
                <c:pt idx="1592">
                  <c:v>1.719458265299838E-7</c:v>
                </c:pt>
                <c:pt idx="1593">
                  <c:v>1.7178508168987218E-7</c:v>
                </c:pt>
                <c:pt idx="1594">
                  <c:v>1.7162458645824859E-7</c:v>
                </c:pt>
                <c:pt idx="1595">
                  <c:v>1.7146434029432073E-7</c:v>
                </c:pt>
                <c:pt idx="1596">
                  <c:v>1.713043426587982E-7</c:v>
                </c:pt>
                <c:pt idx="1597">
                  <c:v>1.7114459301388623E-7</c:v>
                </c:pt>
                <c:pt idx="1598">
                  <c:v>1.7098509082328148E-7</c:v>
                </c:pt>
                <c:pt idx="1599">
                  <c:v>1.7082583555216655E-7</c:v>
                </c:pt>
                <c:pt idx="1600">
                  <c:v>1.7066682666720526E-7</c:v>
                </c:pt>
                <c:pt idx="1601">
                  <c:v>1.7050806363653732E-7</c:v>
                </c:pt>
                <c:pt idx="1602">
                  <c:v>1.7034954592977364E-7</c:v>
                </c:pt>
                <c:pt idx="1603">
                  <c:v>1.701912730179913E-7</c:v>
                </c:pt>
                <c:pt idx="1604">
                  <c:v>1.7003324437372844E-7</c:v>
                </c:pt>
                <c:pt idx="1605">
                  <c:v>1.6987545947097965E-7</c:v>
                </c:pt>
                <c:pt idx="1606">
                  <c:v>1.6971791778519094E-7</c:v>
                </c:pt>
                <c:pt idx="1607">
                  <c:v>1.6956061879325452E-7</c:v>
                </c:pt>
                <c:pt idx="1608">
                  <c:v>1.6940356197350476E-7</c:v>
                </c:pt>
                <c:pt idx="1609">
                  <c:v>1.6924674680571244E-7</c:v>
                </c:pt>
                <c:pt idx="1610">
                  <c:v>1.6909017277108041E-7</c:v>
                </c:pt>
                <c:pt idx="1611">
                  <c:v>1.6893383935223888E-7</c:v>
                </c:pt>
                <c:pt idx="1612">
                  <c:v>1.6877774603324031E-7</c:v>
                </c:pt>
                <c:pt idx="1613">
                  <c:v>1.6862189229955475E-7</c:v>
                </c:pt>
                <c:pt idx="1614">
                  <c:v>1.6846627763806552E-7</c:v>
                </c:pt>
                <c:pt idx="1615">
                  <c:v>1.6831090153706374E-7</c:v>
                </c:pt>
                <c:pt idx="1616">
                  <c:v>1.6815576348624398E-7</c:v>
                </c:pt>
                <c:pt idx="1617">
                  <c:v>1.6800086297669987E-7</c:v>
                </c:pt>
                <c:pt idx="1618">
                  <c:v>1.6784619950091902E-7</c:v>
                </c:pt>
                <c:pt idx="1619">
                  <c:v>1.676917725527785E-7</c:v>
                </c:pt>
                <c:pt idx="1620">
                  <c:v>1.675375816275402E-7</c:v>
                </c:pt>
                <c:pt idx="1621">
                  <c:v>1.6738362622184619E-7</c:v>
                </c:pt>
                <c:pt idx="1622">
                  <c:v>1.672299058337143E-7</c:v>
                </c:pt>
                <c:pt idx="1623">
                  <c:v>1.6707641996253303E-7</c:v>
                </c:pt>
                <c:pt idx="1624">
                  <c:v>1.6692316810905773E-7</c:v>
                </c:pt>
                <c:pt idx="1625">
                  <c:v>1.6677014977540569E-7</c:v>
                </c:pt>
                <c:pt idx="1626">
                  <c:v>1.6661736446505141E-7</c:v>
                </c:pt>
                <c:pt idx="1627">
                  <c:v>1.6646481168282217E-7</c:v>
                </c:pt>
                <c:pt idx="1628">
                  <c:v>1.6631249093489395E-7</c:v>
                </c:pt>
                <c:pt idx="1629">
                  <c:v>1.6616040172878641E-7</c:v>
                </c:pt>
                <c:pt idx="1630">
                  <c:v>1.6600854357335914E-7</c:v>
                </c:pt>
                <c:pt idx="1631">
                  <c:v>1.6585691597880603E-7</c:v>
                </c:pt>
                <c:pt idx="1632">
                  <c:v>1.6570551845665236E-7</c:v>
                </c:pt>
                <c:pt idx="1633">
                  <c:v>1.655543505197491E-7</c:v>
                </c:pt>
                <c:pt idx="1634">
                  <c:v>1.6540341168226913E-7</c:v>
                </c:pt>
                <c:pt idx="1635">
                  <c:v>1.6525270145970297E-7</c:v>
                </c:pt>
                <c:pt idx="1636">
                  <c:v>1.651022193688542E-7</c:v>
                </c:pt>
                <c:pt idx="1637">
                  <c:v>1.64951964927835E-7</c:v>
                </c:pt>
                <c:pt idx="1638">
                  <c:v>1.6480193765606223E-7</c:v>
                </c:pt>
                <c:pt idx="1639">
                  <c:v>1.6465213707425285E-7</c:v>
                </c:pt>
                <c:pt idx="1640">
                  <c:v>1.6450256270441947E-7</c:v>
                </c:pt>
                <c:pt idx="1641">
                  <c:v>1.6435321406986658E-7</c:v>
                </c:pt>
                <c:pt idx="1642">
                  <c:v>1.6420409069518574E-7</c:v>
                </c:pt>
                <c:pt idx="1643">
                  <c:v>1.6405519210625198E-7</c:v>
                </c:pt>
                <c:pt idx="1644">
                  <c:v>1.6390651783021901E-7</c:v>
                </c:pt>
                <c:pt idx="1645">
                  <c:v>1.6375806739551511E-7</c:v>
                </c:pt>
                <c:pt idx="1646">
                  <c:v>1.6360984033183945E-7</c:v>
                </c:pt>
                <c:pt idx="1647">
                  <c:v>1.6346183617015698E-7</c:v>
                </c:pt>
                <c:pt idx="1648">
                  <c:v>1.633140544426953E-7</c:v>
                </c:pt>
                <c:pt idx="1649">
                  <c:v>1.6316649468293999E-7</c:v>
                </c:pt>
                <c:pt idx="1650">
                  <c:v>1.6301915642563035E-7</c:v>
                </c:pt>
                <c:pt idx="1651">
                  <c:v>1.6287203920675559E-7</c:v>
                </c:pt>
                <c:pt idx="1652">
                  <c:v>1.6272514256355067E-7</c:v>
                </c:pt>
                <c:pt idx="1653">
                  <c:v>1.6257846603449217E-7</c:v>
                </c:pt>
                <c:pt idx="1654">
                  <c:v>1.6243200915929441E-7</c:v>
                </c:pt>
                <c:pt idx="1655">
                  <c:v>1.6228577147890501E-7</c:v>
                </c:pt>
                <c:pt idx="1656">
                  <c:v>1.6213975253550113E-7</c:v>
                </c:pt>
                <c:pt idx="1657">
                  <c:v>1.6199395187248573E-7</c:v>
                </c:pt>
                <c:pt idx="1658">
                  <c:v>1.6184836903448313E-7</c:v>
                </c:pt>
                <c:pt idx="1659">
                  <c:v>1.6170300356733506E-7</c:v>
                </c:pt>
                <c:pt idx="1660">
                  <c:v>1.6155785501809691E-7</c:v>
                </c:pt>
                <c:pt idx="1661">
                  <c:v>1.6141292293503374E-7</c:v>
                </c:pt>
                <c:pt idx="1662">
                  <c:v>1.6126820686761597E-7</c:v>
                </c:pt>
                <c:pt idx="1663">
                  <c:v>1.6112370636651645E-7</c:v>
                </c:pt>
                <c:pt idx="1664">
                  <c:v>1.609794209836053E-7</c:v>
                </c:pt>
                <c:pt idx="1665">
                  <c:v>1.608353502719467E-7</c:v>
                </c:pt>
                <c:pt idx="1666">
                  <c:v>1.6069149378579523E-7</c:v>
                </c:pt>
                <c:pt idx="1667">
                  <c:v>1.6054785108059127E-7</c:v>
                </c:pt>
                <c:pt idx="1668">
                  <c:v>1.6040442171295772E-7</c:v>
                </c:pt>
                <c:pt idx="1669">
                  <c:v>1.6026120524069644E-7</c:v>
                </c:pt>
                <c:pt idx="1670">
                  <c:v>1.6011820122278329E-7</c:v>
                </c:pt>
                <c:pt idx="1671">
                  <c:v>1.5997540921936576E-7</c:v>
                </c:pt>
                <c:pt idx="1672">
                  <c:v>1.59832828791758E-7</c:v>
                </c:pt>
                <c:pt idx="1673">
                  <c:v>1.5969045950243773E-7</c:v>
                </c:pt>
                <c:pt idx="1674">
                  <c:v>1.595483009150423E-7</c:v>
                </c:pt>
                <c:pt idx="1675">
                  <c:v>1.5940635259436495E-7</c:v>
                </c:pt>
                <c:pt idx="1676">
                  <c:v>1.5926461410635094E-7</c:v>
                </c:pt>
                <c:pt idx="1677">
                  <c:v>1.5912308501809385E-7</c:v>
                </c:pt>
                <c:pt idx="1678">
                  <c:v>1.589817648978324E-7</c:v>
                </c:pt>
                <c:pt idx="1679">
                  <c:v>1.5884065331494601E-7</c:v>
                </c:pt>
                <c:pt idx="1680">
                  <c:v>1.5869974983995136E-7</c:v>
                </c:pt>
                <c:pt idx="1681">
                  <c:v>1.5855905404449916E-7</c:v>
                </c:pt>
                <c:pt idx="1682">
                  <c:v>1.5841856550136997E-7</c:v>
                </c:pt>
                <c:pt idx="1683">
                  <c:v>1.5827828378447091E-7</c:v>
                </c:pt>
                <c:pt idx="1684">
                  <c:v>1.5813820846883162E-7</c:v>
                </c:pt>
                <c:pt idx="1685">
                  <c:v>1.5799833913060115E-7</c:v>
                </c:pt>
                <c:pt idx="1686">
                  <c:v>1.5785867534704417E-7</c:v>
                </c:pt>
                <c:pt idx="1687">
                  <c:v>1.5771921669653732E-7</c:v>
                </c:pt>
                <c:pt idx="1688">
                  <c:v>1.5757996275856576E-7</c:v>
                </c:pt>
                <c:pt idx="1689">
                  <c:v>1.5744091311371946E-7</c:v>
                </c:pt>
                <c:pt idx="1690">
                  <c:v>1.5730206734368973E-7</c:v>
                </c:pt>
                <c:pt idx="1691">
                  <c:v>1.5716342503126591E-7</c:v>
                </c:pt>
                <c:pt idx="1692">
                  <c:v>1.570249857603316E-7</c:v>
                </c:pt>
                <c:pt idx="1693">
                  <c:v>1.5688674911586123E-7</c:v>
                </c:pt>
                <c:pt idx="1694">
                  <c:v>1.5674871468391657E-7</c:v>
                </c:pt>
                <c:pt idx="1695">
                  <c:v>1.566108820516432E-7</c:v>
                </c:pt>
                <c:pt idx="1696">
                  <c:v>1.5647325080726748E-7</c:v>
                </c:pt>
                <c:pt idx="1697">
                  <c:v>1.5633582054009231E-7</c:v>
                </c:pt>
                <c:pt idx="1698">
                  <c:v>1.5619859084049433E-7</c:v>
                </c:pt>
                <c:pt idx="1699">
                  <c:v>1.5606156129992034E-7</c:v>
                </c:pt>
                <c:pt idx="1700">
                  <c:v>1.5592473151088389E-7</c:v>
                </c:pt>
                <c:pt idx="1701">
                  <c:v>1.5578810106696191E-7</c:v>
                </c:pt>
                <c:pt idx="1702">
                  <c:v>1.5565166956279091E-7</c:v>
                </c:pt>
                <c:pt idx="1703">
                  <c:v>1.5551543659406449E-7</c:v>
                </c:pt>
                <c:pt idx="1704">
                  <c:v>1.5537940175752915E-7</c:v>
                </c:pt>
                <c:pt idx="1705">
                  <c:v>1.552435646509816E-7</c:v>
                </c:pt>
                <c:pt idx="1706">
                  <c:v>1.5510792487326464E-7</c:v>
                </c:pt>
                <c:pt idx="1707">
                  <c:v>1.5497248202426452E-7</c:v>
                </c:pt>
                <c:pt idx="1708">
                  <c:v>1.5483723570490747E-7</c:v>
                </c:pt>
                <c:pt idx="1709">
                  <c:v>1.5470218551715656E-7</c:v>
                </c:pt>
                <c:pt idx="1710">
                  <c:v>1.5456733106400794E-7</c:v>
                </c:pt>
                <c:pt idx="1711">
                  <c:v>1.5443267194948766E-7</c:v>
                </c:pt>
                <c:pt idx="1712">
                  <c:v>1.5429820777864907E-7</c:v>
                </c:pt>
                <c:pt idx="1713">
                  <c:v>1.5416393815756876E-7</c:v>
                </c:pt>
                <c:pt idx="1714">
                  <c:v>1.5402986269334381E-7</c:v>
                </c:pt>
                <c:pt idx="1715">
                  <c:v>1.5389598099408845E-7</c:v>
                </c:pt>
                <c:pt idx="1716">
                  <c:v>1.5376229266893085E-7</c:v>
                </c:pt>
                <c:pt idx="1717">
                  <c:v>1.5362879732800973E-7</c:v>
                </c:pt>
                <c:pt idx="1718">
                  <c:v>1.5349549458247147E-7</c:v>
                </c:pt>
                <c:pt idx="1719">
                  <c:v>1.5336238404446702E-7</c:v>
                </c:pt>
                <c:pt idx="1720">
                  <c:v>1.5322946532714818E-7</c:v>
                </c:pt>
                <c:pt idx="1721">
                  <c:v>1.5309673804466499E-7</c:v>
                </c:pt>
                <c:pt idx="1722">
                  <c:v>1.5296420181216246E-7</c:v>
                </c:pt>
                <c:pt idx="1723">
                  <c:v>1.5283185624577737E-7</c:v>
                </c:pt>
                <c:pt idx="1724">
                  <c:v>1.5269970096263506E-7</c:v>
                </c:pt>
                <c:pt idx="1725">
                  <c:v>1.5256773558084648E-7</c:v>
                </c:pt>
                <c:pt idx="1726">
                  <c:v>1.5243595971950524E-7</c:v>
                </c:pt>
                <c:pt idx="1727">
                  <c:v>1.5230437299868431E-7</c:v>
                </c:pt>
                <c:pt idx="1728">
                  <c:v>1.5217297503943281E-7</c:v>
                </c:pt>
                <c:pt idx="1729">
                  <c:v>1.5204176546377341E-7</c:v>
                </c:pt>
                <c:pt idx="1730">
                  <c:v>1.5191074389469849E-7</c:v>
                </c:pt>
                <c:pt idx="1731">
                  <c:v>1.5177990995616847E-7</c:v>
                </c:pt>
                <c:pt idx="1732">
                  <c:v>1.5164926327310723E-7</c:v>
                </c:pt>
                <c:pt idx="1733">
                  <c:v>1.5151880347140009E-7</c:v>
                </c:pt>
                <c:pt idx="1734">
                  <c:v>1.5138853017789049E-7</c:v>
                </c:pt>
                <c:pt idx="1735">
                  <c:v>1.5125844302037719E-7</c:v>
                </c:pt>
                <c:pt idx="1736">
                  <c:v>1.5112854162761087E-7</c:v>
                </c:pt>
                <c:pt idx="1737">
                  <c:v>1.5099882562929163E-7</c:v>
                </c:pt>
                <c:pt idx="1738">
                  <c:v>1.5086929465606586E-7</c:v>
                </c:pt>
                <c:pt idx="1739">
                  <c:v>1.5073994833952308E-7</c:v>
                </c:pt>
                <c:pt idx="1740">
                  <c:v>1.5061078631219325E-7</c:v>
                </c:pt>
                <c:pt idx="1741">
                  <c:v>1.5048180820754409E-7</c:v>
                </c:pt>
                <c:pt idx="1742">
                  <c:v>1.5035301365997733E-7</c:v>
                </c:pt>
                <c:pt idx="1743">
                  <c:v>1.5022440230482684E-7</c:v>
                </c:pt>
                <c:pt idx="1744">
                  <c:v>1.5009597377835496E-7</c:v>
                </c:pt>
                <c:pt idx="1745">
                  <c:v>1.4996772771774988E-7</c:v>
                </c:pt>
                <c:pt idx="1746">
                  <c:v>1.4983966376112302E-7</c:v>
                </c:pt>
                <c:pt idx="1747">
                  <c:v>1.497117815475057E-7</c:v>
                </c:pt>
                <c:pt idx="1748">
                  <c:v>1.4958408071684668E-7</c:v>
                </c:pt>
                <c:pt idx="1749">
                  <c:v>1.4945656091000885E-7</c:v>
                </c:pt>
                <c:pt idx="1750">
                  <c:v>1.4932922176876716E-7</c:v>
                </c:pt>
                <c:pt idx="1751">
                  <c:v>1.4920206293580497E-7</c:v>
                </c:pt>
                <c:pt idx="1752">
                  <c:v>1.4907508405471189E-7</c:v>
                </c:pt>
                <c:pt idx="1753">
                  <c:v>1.4894828476998065E-7</c:v>
                </c:pt>
                <c:pt idx="1754">
                  <c:v>1.4882166472700423E-7</c:v>
                </c:pt>
                <c:pt idx="1755">
                  <c:v>1.4869522357207323E-7</c:v>
                </c:pt>
                <c:pt idx="1756">
                  <c:v>1.4856896095237327E-7</c:v>
                </c:pt>
                <c:pt idx="1757">
                  <c:v>1.4844287651598198E-7</c:v>
                </c:pt>
                <c:pt idx="1758">
                  <c:v>1.4831696991186626E-7</c:v>
                </c:pt>
                <c:pt idx="1759">
                  <c:v>1.4819124078987969E-7</c:v>
                </c:pt>
                <c:pt idx="1760">
                  <c:v>1.4806568880075962E-7</c:v>
                </c:pt>
                <c:pt idx="1761">
                  <c:v>1.479403135961247E-7</c:v>
                </c:pt>
                <c:pt idx="1762">
                  <c:v>1.4781511482847186E-7</c:v>
                </c:pt>
                <c:pt idx="1763">
                  <c:v>1.476900921511739E-7</c:v>
                </c:pt>
                <c:pt idx="1764">
                  <c:v>1.4756524521847643E-7</c:v>
                </c:pt>
                <c:pt idx="1765">
                  <c:v>1.4744057368549581E-7</c:v>
                </c:pt>
                <c:pt idx="1766">
                  <c:v>1.473160772082159E-7</c:v>
                </c:pt>
                <c:pt idx="1767">
                  <c:v>1.4719175544348543E-7</c:v>
                </c:pt>
                <c:pt idx="1768">
                  <c:v>1.470676080490159E-7</c:v>
                </c:pt>
                <c:pt idx="1769">
                  <c:v>1.4694363468337805E-7</c:v>
                </c:pt>
                <c:pt idx="1770">
                  <c:v>1.4681983500600033E-7</c:v>
                </c:pt>
                <c:pt idx="1771">
                  <c:v>1.4669620867716525E-7</c:v>
                </c:pt>
                <c:pt idx="1772">
                  <c:v>1.4657275535800741E-7</c:v>
                </c:pt>
                <c:pt idx="1773">
                  <c:v>1.4644947471051047E-7</c:v>
                </c:pt>
                <c:pt idx="1774">
                  <c:v>1.4632636639750511E-7</c:v>
                </c:pt>
                <c:pt idx="1775">
                  <c:v>1.4620343008266578E-7</c:v>
                </c:pt>
                <c:pt idx="1776">
                  <c:v>1.460806654305087E-7</c:v>
                </c:pt>
                <c:pt idx="1777">
                  <c:v>1.4595807210638873E-7</c:v>
                </c:pt>
                <c:pt idx="1778">
                  <c:v>1.4583564977649753E-7</c:v>
                </c:pt>
                <c:pt idx="1779">
                  <c:v>1.457133981078604E-7</c:v>
                </c:pt>
                <c:pt idx="1780">
                  <c:v>1.455913167683339E-7</c:v>
                </c:pt>
                <c:pt idx="1781">
                  <c:v>1.4546940542660346E-7</c:v>
                </c:pt>
                <c:pt idx="1782">
                  <c:v>1.4534766375218078E-7</c:v>
                </c:pt>
                <c:pt idx="1783">
                  <c:v>1.4522609141540133E-7</c:v>
                </c:pt>
                <c:pt idx="1784">
                  <c:v>1.4510468808742167E-7</c:v>
                </c:pt>
                <c:pt idx="1785">
                  <c:v>1.4498345344021742E-7</c:v>
                </c:pt>
                <c:pt idx="1786">
                  <c:v>1.448623871465801E-7</c:v>
                </c:pt>
                <c:pt idx="1787">
                  <c:v>1.4474148888011536E-7</c:v>
                </c:pt>
                <c:pt idx="1788">
                  <c:v>1.4462075831523996E-7</c:v>
                </c:pt>
                <c:pt idx="1789">
                  <c:v>1.4450019512717951E-7</c:v>
                </c:pt>
                <c:pt idx="1790">
                  <c:v>1.4437979899196638E-7</c:v>
                </c:pt>
                <c:pt idx="1791">
                  <c:v>1.4425956958643645E-7</c:v>
                </c:pt>
                <c:pt idx="1792">
                  <c:v>1.4413950658822759E-7</c:v>
                </c:pt>
                <c:pt idx="1793">
                  <c:v>1.4401960967577649E-7</c:v>
                </c:pt>
                <c:pt idx="1794">
                  <c:v>1.4389987852831652E-7</c:v>
                </c:pt>
                <c:pt idx="1795">
                  <c:v>1.4378031282587571E-7</c:v>
                </c:pt>
                <c:pt idx="1796">
                  <c:v>1.4366091224927357E-7</c:v>
                </c:pt>
                <c:pt idx="1797">
                  <c:v>1.4354167648011944E-7</c:v>
                </c:pt>
                <c:pt idx="1798">
                  <c:v>1.4342260520080975E-7</c:v>
                </c:pt>
                <c:pt idx="1799">
                  <c:v>1.4330369809452558E-7</c:v>
                </c:pt>
                <c:pt idx="1800">
                  <c:v>1.4318495484523037E-7</c:v>
                </c:pt>
                <c:pt idx="1801">
                  <c:v>1.4306637513766787E-7</c:v>
                </c:pt>
                <c:pt idx="1802">
                  <c:v>1.429479586573594E-7</c:v>
                </c:pt>
                <c:pt idx="1803">
                  <c:v>1.4282970509060145E-7</c:v>
                </c:pt>
                <c:pt idx="1804">
                  <c:v>1.4271161412446391E-7</c:v>
                </c:pt>
                <c:pt idx="1805">
                  <c:v>1.425936854467871E-7</c:v>
                </c:pt>
                <c:pt idx="1806">
                  <c:v>1.4247591874617978E-7</c:v>
                </c:pt>
                <c:pt idx="1807">
                  <c:v>1.4235831371201699E-7</c:v>
                </c:pt>
                <c:pt idx="1808">
                  <c:v>1.4224087003443725E-7</c:v>
                </c:pt>
                <c:pt idx="1809">
                  <c:v>1.4212358740434096E-7</c:v>
                </c:pt>
                <c:pt idx="1810">
                  <c:v>1.4200646551338744E-7</c:v>
                </c:pt>
                <c:pt idx="1811">
                  <c:v>1.4188950405399312E-7</c:v>
                </c:pt>
                <c:pt idx="1812">
                  <c:v>1.4177270271932911E-7</c:v>
                </c:pt>
                <c:pt idx="1813">
                  <c:v>1.4165606120331889E-7</c:v>
                </c:pt>
                <c:pt idx="1814">
                  <c:v>1.4153957920063608E-7</c:v>
                </c:pt>
                <c:pt idx="1815">
                  <c:v>1.4142325640670232E-7</c:v>
                </c:pt>
                <c:pt idx="1816">
                  <c:v>1.4130709251768512E-7</c:v>
                </c:pt>
                <c:pt idx="1817">
                  <c:v>1.4119108723049512E-7</c:v>
                </c:pt>
                <c:pt idx="1818">
                  <c:v>1.4107524024278448E-7</c:v>
                </c:pt>
                <c:pt idx="1819">
                  <c:v>1.4095955125294429E-7</c:v>
                </c:pt>
                <c:pt idx="1820">
                  <c:v>1.4084401996010269E-7</c:v>
                </c:pt>
                <c:pt idx="1821">
                  <c:v>1.4072864606412222E-7</c:v>
                </c:pt>
                <c:pt idx="1822">
                  <c:v>1.4061342926559796E-7</c:v>
                </c:pt>
                <c:pt idx="1823">
                  <c:v>1.4049836926585541E-7</c:v>
                </c:pt>
                <c:pt idx="1824">
                  <c:v>1.4038346576694819E-7</c:v>
                </c:pt>
                <c:pt idx="1825">
                  <c:v>1.4026871847165559E-7</c:v>
                </c:pt>
                <c:pt idx="1826">
                  <c:v>1.4015412708348114E-7</c:v>
                </c:pt>
                <c:pt idx="1827">
                  <c:v>1.4003969130664964E-7</c:v>
                </c:pt>
                <c:pt idx="1828">
                  <c:v>1.3992541084610569E-7</c:v>
                </c:pt>
                <c:pt idx="1829">
                  <c:v>1.3981128540751108E-7</c:v>
                </c:pt>
                <c:pt idx="1830">
                  <c:v>1.396973146972428E-7</c:v>
                </c:pt>
                <c:pt idx="1831">
                  <c:v>1.3958349842239134E-7</c:v>
                </c:pt>
                <c:pt idx="1832">
                  <c:v>1.3946983629075772E-7</c:v>
                </c:pt>
                <c:pt idx="1833">
                  <c:v>1.3935632801085234E-7</c:v>
                </c:pt>
                <c:pt idx="1834">
                  <c:v>1.3924297329189206E-7</c:v>
                </c:pt>
                <c:pt idx="1835">
                  <c:v>1.3912977184379873E-7</c:v>
                </c:pt>
                <c:pt idx="1836">
                  <c:v>1.3901672337719659E-7</c:v>
                </c:pt>
                <c:pt idx="1837">
                  <c:v>1.389038276034107E-7</c:v>
                </c:pt>
                <c:pt idx="1838">
                  <c:v>1.3879108423446462E-7</c:v>
                </c:pt>
                <c:pt idx="1839">
                  <c:v>1.386784929830782E-7</c:v>
                </c:pt>
                <c:pt idx="1840">
                  <c:v>1.3856605356266575E-7</c:v>
                </c:pt>
                <c:pt idx="1841">
                  <c:v>1.3845376568733399E-7</c:v>
                </c:pt>
                <c:pt idx="1842">
                  <c:v>1.3834162907188005E-7</c:v>
                </c:pt>
                <c:pt idx="1843">
                  <c:v>1.3822964343178885E-7</c:v>
                </c:pt>
                <c:pt idx="1844">
                  <c:v>1.381178084832322E-7</c:v>
                </c:pt>
                <c:pt idx="1845">
                  <c:v>1.3800612394306586E-7</c:v>
                </c:pt>
                <c:pt idx="1846">
                  <c:v>1.3789458952882771E-7</c:v>
                </c:pt>
                <c:pt idx="1847">
                  <c:v>1.3778320495873601E-7</c:v>
                </c:pt>
                <c:pt idx="1848">
                  <c:v>1.3767196995168721E-7</c:v>
                </c:pt>
                <c:pt idx="1849">
                  <c:v>1.3756088422725399E-7</c:v>
                </c:pt>
                <c:pt idx="1850">
                  <c:v>1.3744994750568325E-7</c:v>
                </c:pt>
                <c:pt idx="1851">
                  <c:v>1.3733915950789419E-7</c:v>
                </c:pt>
                <c:pt idx="1852">
                  <c:v>1.372285199554764E-7</c:v>
                </c:pt>
                <c:pt idx="1853">
                  <c:v>1.3711802857068773E-7</c:v>
                </c:pt>
                <c:pt idx="1854">
                  <c:v>1.3700768507645232E-7</c:v>
                </c:pt>
                <c:pt idx="1855">
                  <c:v>1.3689748919635898E-7</c:v>
                </c:pt>
                <c:pt idx="1856">
                  <c:v>1.3678744065465885E-7</c:v>
                </c:pt>
                <c:pt idx="1857">
                  <c:v>1.3667753917626369E-7</c:v>
                </c:pt>
                <c:pt idx="1858">
                  <c:v>1.365677844867439E-7</c:v>
                </c:pt>
                <c:pt idx="1859">
                  <c:v>1.3645817631232656E-7</c:v>
                </c:pt>
                <c:pt idx="1860">
                  <c:v>1.3634871437989348E-7</c:v>
                </c:pt>
                <c:pt idx="1861">
                  <c:v>1.3623939841697962E-7</c:v>
                </c:pt>
                <c:pt idx="1862">
                  <c:v>1.3613022815177062E-7</c:v>
                </c:pt>
                <c:pt idx="1863">
                  <c:v>1.360212033131013E-7</c:v>
                </c:pt>
                <c:pt idx="1864">
                  <c:v>1.3591232363045389E-7</c:v>
                </c:pt>
                <c:pt idx="1865">
                  <c:v>1.358035888339554E-7</c:v>
                </c:pt>
                <c:pt idx="1866">
                  <c:v>1.3569499865437702E-7</c:v>
                </c:pt>
                <c:pt idx="1867">
                  <c:v>1.3558655282313081E-7</c:v>
                </c:pt>
                <c:pt idx="1868">
                  <c:v>1.3547825107226904E-7</c:v>
                </c:pt>
                <c:pt idx="1869">
                  <c:v>1.3537009313448164E-7</c:v>
                </c:pt>
                <c:pt idx="1870">
                  <c:v>1.3526207874309433E-7</c:v>
                </c:pt>
                <c:pt idx="1871">
                  <c:v>1.3515420763206737E-7</c:v>
                </c:pt>
                <c:pt idx="1872">
                  <c:v>1.3504647953599299E-7</c:v>
                </c:pt>
                <c:pt idx="1873">
                  <c:v>1.3493889419009423E-7</c:v>
                </c:pt>
                <c:pt idx="1874">
                  <c:v>1.3483145133022248E-7</c:v>
                </c:pt>
                <c:pt idx="1875">
                  <c:v>1.3472415069285614E-7</c:v>
                </c:pt>
                <c:pt idx="1876">
                  <c:v>1.3461699201509851E-7</c:v>
                </c:pt>
                <c:pt idx="1877">
                  <c:v>1.345099750346763E-7</c:v>
                </c:pt>
                <c:pt idx="1878">
                  <c:v>1.3440309948993741E-7</c:v>
                </c:pt>
                <c:pt idx="1879">
                  <c:v>1.3429636511984958E-7</c:v>
                </c:pt>
                <c:pt idx="1880">
                  <c:v>1.3418977166399802E-7</c:v>
                </c:pt>
                <c:pt idx="1881">
                  <c:v>1.3408331886258451E-7</c:v>
                </c:pt>
                <c:pt idx="1882">
                  <c:v>1.3397700645642474E-7</c:v>
                </c:pt>
                <c:pt idx="1883">
                  <c:v>1.3387083418694692E-7</c:v>
                </c:pt>
                <c:pt idx="1884">
                  <c:v>1.3376480179619011E-7</c:v>
                </c:pt>
                <c:pt idx="1885">
                  <c:v>1.3365890902680235E-7</c:v>
                </c:pt>
                <c:pt idx="1886">
                  <c:v>1.3355315562203864E-7</c:v>
                </c:pt>
                <c:pt idx="1887">
                  <c:v>1.3344754132575997E-7</c:v>
                </c:pt>
                <c:pt idx="1888">
                  <c:v>1.333420658824304E-7</c:v>
                </c:pt>
                <c:pt idx="1889">
                  <c:v>1.3323672903711676E-7</c:v>
                </c:pt>
                <c:pt idx="1890">
                  <c:v>1.3313153053548546E-7</c:v>
                </c:pt>
                <c:pt idx="1891">
                  <c:v>1.3302647012380186E-7</c:v>
                </c:pt>
                <c:pt idx="1892">
                  <c:v>1.3292154754892801E-7</c:v>
                </c:pt>
                <c:pt idx="1893">
                  <c:v>1.3281676255832111E-7</c:v>
                </c:pt>
                <c:pt idx="1894">
                  <c:v>1.3271211490003187E-7</c:v>
                </c:pt>
                <c:pt idx="1895">
                  <c:v>1.3260760432270249E-7</c:v>
                </c:pt>
                <c:pt idx="1896">
                  <c:v>1.3250323057556544E-7</c:v>
                </c:pt>
                <c:pt idx="1897">
                  <c:v>1.3239899340844137E-7</c:v>
                </c:pt>
                <c:pt idx="1898">
                  <c:v>1.3229489257173754E-7</c:v>
                </c:pt>
                <c:pt idx="1899">
                  <c:v>1.3219092781644642E-7</c:v>
                </c:pt>
                <c:pt idx="1900">
                  <c:v>1.3208709889414354E-7</c:v>
                </c:pt>
                <c:pt idx="1901">
                  <c:v>1.3198340555698611E-7</c:v>
                </c:pt>
                <c:pt idx="1902">
                  <c:v>1.3187984755771139E-7</c:v>
                </c:pt>
                <c:pt idx="1903">
                  <c:v>1.3177642464963497E-7</c:v>
                </c:pt>
                <c:pt idx="1904">
                  <c:v>1.3167313658664904E-7</c:v>
                </c:pt>
                <c:pt idx="1905">
                  <c:v>1.3156998312322087E-7</c:v>
                </c:pt>
                <c:pt idx="1906">
                  <c:v>1.3146696401439111E-7</c:v>
                </c:pt>
                <c:pt idx="1907">
                  <c:v>1.3136407901577202E-7</c:v>
                </c:pt>
                <c:pt idx="1908">
                  <c:v>1.3126132788354631E-7</c:v>
                </c:pt>
                <c:pt idx="1909">
                  <c:v>1.3115871037446495E-7</c:v>
                </c:pt>
                <c:pt idx="1910">
                  <c:v>1.3105622624584589E-7</c:v>
                </c:pt>
                <c:pt idx="1911">
                  <c:v>1.3095387525557212E-7</c:v>
                </c:pt>
                <c:pt idx="1912">
                  <c:v>1.3085165716209086E-7</c:v>
                </c:pt>
                <c:pt idx="1913">
                  <c:v>1.3074957172441085E-7</c:v>
                </c:pt>
                <c:pt idx="1914">
                  <c:v>1.3064761870210165E-7</c:v>
                </c:pt>
                <c:pt idx="1915">
                  <c:v>1.3054579785529161E-7</c:v>
                </c:pt>
                <c:pt idx="1916">
                  <c:v>1.3044410894466641E-7</c:v>
                </c:pt>
                <c:pt idx="1917">
                  <c:v>1.3034255173146714E-7</c:v>
                </c:pt>
                <c:pt idx="1918">
                  <c:v>1.3024112597748974E-7</c:v>
                </c:pt>
                <c:pt idx="1919">
                  <c:v>1.3013983144508206E-7</c:v>
                </c:pt>
                <c:pt idx="1920">
                  <c:v>1.3003866789714342E-7</c:v>
                </c:pt>
                <c:pt idx="1921">
                  <c:v>1.2993763509712226E-7</c:v>
                </c:pt>
                <c:pt idx="1922">
                  <c:v>1.2983673280901536E-7</c:v>
                </c:pt>
                <c:pt idx="1923">
                  <c:v>1.2973596079736538E-7</c:v>
                </c:pt>
                <c:pt idx="1924">
                  <c:v>1.2963531882726028E-7</c:v>
                </c:pt>
                <c:pt idx="1925">
                  <c:v>1.2953480666433084E-7</c:v>
                </c:pt>
                <c:pt idx="1926">
                  <c:v>1.2943442407475004E-7</c:v>
                </c:pt>
                <c:pt idx="1927">
                  <c:v>1.2933417082523089E-7</c:v>
                </c:pt>
                <c:pt idx="1928">
                  <c:v>1.2923404668302483E-7</c:v>
                </c:pt>
                <c:pt idx="1929">
                  <c:v>1.2913405141592115E-7</c:v>
                </c:pt>
                <c:pt idx="1930">
                  <c:v>1.2903418479224426E-7</c:v>
                </c:pt>
                <c:pt idx="1931">
                  <c:v>1.2893444658085288E-7</c:v>
                </c:pt>
                <c:pt idx="1932">
                  <c:v>1.2883483655113844E-7</c:v>
                </c:pt>
                <c:pt idx="1933">
                  <c:v>1.2873535447302384E-7</c:v>
                </c:pt>
                <c:pt idx="1934">
                  <c:v>1.2863600011696092E-7</c:v>
                </c:pt>
                <c:pt idx="1935">
                  <c:v>1.2853677325393056E-7</c:v>
                </c:pt>
                <c:pt idx="1936">
                  <c:v>1.2843767365543974E-7</c:v>
                </c:pt>
                <c:pt idx="1937">
                  <c:v>1.2833870109352109E-7</c:v>
                </c:pt>
                <c:pt idx="1938">
                  <c:v>1.2823985534073048E-7</c:v>
                </c:pt>
                <c:pt idx="1939">
                  <c:v>1.2814113617014698E-7</c:v>
                </c:pt>
                <c:pt idx="1940">
                  <c:v>1.2804254335536943E-7</c:v>
                </c:pt>
                <c:pt idx="1941">
                  <c:v>1.2794407667051669E-7</c:v>
                </c:pt>
                <c:pt idx="1942">
                  <c:v>1.2784573589022555E-7</c:v>
                </c:pt>
                <c:pt idx="1943">
                  <c:v>1.2774752078964908E-7</c:v>
                </c:pt>
                <c:pt idx="1944">
                  <c:v>1.2764943114445539E-7</c:v>
                </c:pt>
                <c:pt idx="1945">
                  <c:v>1.2755146673082632E-7</c:v>
                </c:pt>
                <c:pt idx="1946">
                  <c:v>1.274536273254556E-7</c:v>
                </c:pt>
                <c:pt idx="1947">
                  <c:v>1.2735591270554815E-7</c:v>
                </c:pt>
                <c:pt idx="1948">
                  <c:v>1.2725832264881791E-7</c:v>
                </c:pt>
                <c:pt idx="1949">
                  <c:v>1.2716085693348652E-7</c:v>
                </c:pt>
                <c:pt idx="1950">
                  <c:v>1.2706351533828245E-7</c:v>
                </c:pt>
                <c:pt idx="1951">
                  <c:v>1.2696629764243915E-7</c:v>
                </c:pt>
                <c:pt idx="1952">
                  <c:v>1.2686920362569362E-7</c:v>
                </c:pt>
                <c:pt idx="1953">
                  <c:v>1.2677223306828519E-7</c:v>
                </c:pt>
                <c:pt idx="1954">
                  <c:v>1.2667538575095393E-7</c:v>
                </c:pt>
                <c:pt idx="1955">
                  <c:v>1.265786614549397E-7</c:v>
                </c:pt>
                <c:pt idx="1956">
                  <c:v>1.2648205996198007E-7</c:v>
                </c:pt>
                <c:pt idx="1957">
                  <c:v>1.2638558105430952E-7</c:v>
                </c:pt>
                <c:pt idx="1958">
                  <c:v>1.2628922451465769E-7</c:v>
                </c:pt>
                <c:pt idx="1959">
                  <c:v>1.2619299012624837E-7</c:v>
                </c:pt>
                <c:pt idx="1960">
                  <c:v>1.2609687767279792E-7</c:v>
                </c:pt>
                <c:pt idx="1961">
                  <c:v>1.260008869385137E-7</c:v>
                </c:pt>
                <c:pt idx="1962">
                  <c:v>1.259050177080932E-7</c:v>
                </c:pt>
                <c:pt idx="1963">
                  <c:v>1.2580926976672206E-7</c:v>
                </c:pt>
                <c:pt idx="1964">
                  <c:v>1.2571364290007334E-7</c:v>
                </c:pt>
                <c:pt idx="1965">
                  <c:v>1.2561813689430588E-7</c:v>
                </c:pt>
                <c:pt idx="1966">
                  <c:v>1.2552275153606285E-7</c:v>
                </c:pt>
                <c:pt idx="1967">
                  <c:v>1.2542748661247075E-7</c:v>
                </c:pt>
                <c:pt idx="1968">
                  <c:v>1.2533234191113761E-7</c:v>
                </c:pt>
                <c:pt idx="1969">
                  <c:v>1.2523731722015189E-7</c:v>
                </c:pt>
                <c:pt idx="1970">
                  <c:v>1.2514241232808162E-7</c:v>
                </c:pt>
                <c:pt idx="1971">
                  <c:v>1.2504762702397208E-7</c:v>
                </c:pt>
                <c:pt idx="1972">
                  <c:v>1.2495296109734556E-7</c:v>
                </c:pt>
                <c:pt idx="1973">
                  <c:v>1.2485841433819896E-7</c:v>
                </c:pt>
                <c:pt idx="1974">
                  <c:v>1.247639865370035E-7</c:v>
                </c:pt>
                <c:pt idx="1975">
                  <c:v>1.2466967748470302E-7</c:v>
                </c:pt>
                <c:pt idx="1976">
                  <c:v>1.2457548697271202E-7</c:v>
                </c:pt>
                <c:pt idx="1977">
                  <c:v>1.2448141479291578E-7</c:v>
                </c:pt>
                <c:pt idx="1978">
                  <c:v>1.2438746073766769E-7</c:v>
                </c:pt>
                <c:pt idx="1979">
                  <c:v>1.2429362459978872E-7</c:v>
                </c:pt>
                <c:pt idx="1980">
                  <c:v>1.2419990617256585E-7</c:v>
                </c:pt>
                <c:pt idx="1981">
                  <c:v>1.2410630524975119E-7</c:v>
                </c:pt>
                <c:pt idx="1982">
                  <c:v>1.2401282162555998E-7</c:v>
                </c:pt>
                <c:pt idx="1983">
                  <c:v>1.239194550946703E-7</c:v>
                </c:pt>
                <c:pt idx="1984">
                  <c:v>1.2382620545222058E-7</c:v>
                </c:pt>
                <c:pt idx="1985">
                  <c:v>1.237330724938095E-7</c:v>
                </c:pt>
                <c:pt idx="1986">
                  <c:v>1.2364005601549409E-7</c:v>
                </c:pt>
                <c:pt idx="1987">
                  <c:v>1.2354715581378872E-7</c:v>
                </c:pt>
                <c:pt idx="1988">
                  <c:v>1.2345437168566336E-7</c:v>
                </c:pt>
                <c:pt idx="1989">
                  <c:v>1.2336170342854345E-7</c:v>
                </c:pt>
                <c:pt idx="1990">
                  <c:v>1.2326915084030725E-7</c:v>
                </c:pt>
                <c:pt idx="1991">
                  <c:v>1.2317671371928564E-7</c:v>
                </c:pt>
                <c:pt idx="1992">
                  <c:v>1.2308439186426057E-7</c:v>
                </c:pt>
                <c:pt idx="1993">
                  <c:v>1.2299218507446344E-7</c:v>
                </c:pt>
                <c:pt idx="1994">
                  <c:v>1.229000931495747E-7</c:v>
                </c:pt>
                <c:pt idx="1995">
                  <c:v>1.2280811588972178E-7</c:v>
                </c:pt>
                <c:pt idx="1996">
                  <c:v>1.2271625309547871E-7</c:v>
                </c:pt>
                <c:pt idx="1997">
                  <c:v>1.2262450456786375E-7</c:v>
                </c:pt>
                <c:pt idx="1998">
                  <c:v>1.2253287010833949E-7</c:v>
                </c:pt>
                <c:pt idx="1999">
                  <c:v>1.224413495188108E-7</c:v>
                </c:pt>
                <c:pt idx="2000">
                  <c:v>1.2234994260162382E-7</c:v>
                </c:pt>
                <c:pt idx="2001">
                  <c:v>1.2225864915956476E-7</c:v>
                </c:pt>
                <c:pt idx="2002">
                  <c:v>1.2216746899585903E-7</c:v>
                </c:pt>
                <c:pt idx="2003">
                  <c:v>1.2207640191416945E-7</c:v>
                </c:pt>
                <c:pt idx="2004">
                  <c:v>1.2198544771859551E-7</c:v>
                </c:pt>
                <c:pt idx="2005">
                  <c:v>1.2189460621367181E-7</c:v>
                </c:pt>
                <c:pt idx="2006">
                  <c:v>1.2180387720436761E-7</c:v>
                </c:pt>
                <c:pt idx="2007">
                  <c:v>1.2171326049608471E-7</c:v>
                </c:pt>
                <c:pt idx="2008">
                  <c:v>1.2162275589465699E-7</c:v>
                </c:pt>
                <c:pt idx="2009">
                  <c:v>1.215323632063489E-7</c:v>
                </c:pt>
                <c:pt idx="2010">
                  <c:v>1.2144208223785428E-7</c:v>
                </c:pt>
                <c:pt idx="2011">
                  <c:v>1.2135191279629545E-7</c:v>
                </c:pt>
                <c:pt idx="2012">
                  <c:v>1.2126185468922196E-7</c:v>
                </c:pt>
                <c:pt idx="2013">
                  <c:v>1.2117190772460895E-7</c:v>
                </c:pt>
                <c:pt idx="2014">
                  <c:v>1.2108207171085709E-7</c:v>
                </c:pt>
                <c:pt idx="2015">
                  <c:v>1.2099234645679024E-7</c:v>
                </c:pt>
                <c:pt idx="2016">
                  <c:v>1.2090273177165505E-7</c:v>
                </c:pt>
                <c:pt idx="2017">
                  <c:v>1.208132274651196E-7</c:v>
                </c:pt>
                <c:pt idx="2018">
                  <c:v>1.2072383334727196E-7</c:v>
                </c:pt>
                <c:pt idx="2019">
                  <c:v>1.2063454922862015E-7</c:v>
                </c:pt>
                <c:pt idx="2020">
                  <c:v>1.2054537492008939E-7</c:v>
                </c:pt>
                <c:pt idx="2021">
                  <c:v>1.2045631023302222E-7</c:v>
                </c:pt>
                <c:pt idx="2022">
                  <c:v>1.2036735497917702E-7</c:v>
                </c:pt>
                <c:pt idx="2023">
                  <c:v>1.2027850897072676E-7</c:v>
                </c:pt>
                <c:pt idx="2024">
                  <c:v>1.2018977202025789E-7</c:v>
                </c:pt>
                <c:pt idx="2025">
                  <c:v>1.2010114394076939E-7</c:v>
                </c:pt>
                <c:pt idx="2026">
                  <c:v>1.2001262454567153E-7</c:v>
                </c:pt>
                <c:pt idx="2027">
                  <c:v>1.1992421364878509E-7</c:v>
                </c:pt>
                <c:pt idx="2028">
                  <c:v>1.198359110643396E-7</c:v>
                </c:pt>
                <c:pt idx="2029">
                  <c:v>1.1974771660697293E-7</c:v>
                </c:pt>
                <c:pt idx="2030">
                  <c:v>1.1965963009172989E-7</c:v>
                </c:pt>
                <c:pt idx="2031">
                  <c:v>1.1957165133406081E-7</c:v>
                </c:pt>
                <c:pt idx="2032">
                  <c:v>1.1948378014982134E-7</c:v>
                </c:pt>
                <c:pt idx="2033">
                  <c:v>1.1939601635527034E-7</c:v>
                </c:pt>
                <c:pt idx="2034">
                  <c:v>1.1930835976706955E-7</c:v>
                </c:pt>
                <c:pt idx="2035">
                  <c:v>1.1922081020228233E-7</c:v>
                </c:pt>
                <c:pt idx="2036">
                  <c:v>1.1913336747837211E-7</c:v>
                </c:pt>
                <c:pt idx="2037">
                  <c:v>1.1904603141320236E-7</c:v>
                </c:pt>
                <c:pt idx="2038">
                  <c:v>1.1895880182503405E-7</c:v>
                </c:pt>
                <c:pt idx="2039">
                  <c:v>1.1887167853252623E-7</c:v>
                </c:pt>
                <c:pt idx="2040">
                  <c:v>1.1878466135473373E-7</c:v>
                </c:pt>
                <c:pt idx="2041">
                  <c:v>1.1869775011110656E-7</c:v>
                </c:pt>
                <c:pt idx="2042">
                  <c:v>1.1861094462148909E-7</c:v>
                </c:pt>
                <c:pt idx="2043">
                  <c:v>1.1852424470611819E-7</c:v>
                </c:pt>
                <c:pt idx="2044">
                  <c:v>1.1843765018562341E-7</c:v>
                </c:pt>
                <c:pt idx="2045">
                  <c:v>1.1835116088102476E-7</c:v>
                </c:pt>
                <c:pt idx="2046">
                  <c:v>1.1826477661373264E-7</c:v>
                </c:pt>
                <c:pt idx="2047">
                  <c:v>1.1817849720554573E-7</c:v>
                </c:pt>
                <c:pt idx="2048">
                  <c:v>1.1809232247865126E-7</c:v>
                </c:pt>
                <c:pt idx="2049">
                  <c:v>1.1800625225562268E-7</c:v>
                </c:pt>
                <c:pt idx="2050">
                  <c:v>1.1792028635941975E-7</c:v>
                </c:pt>
                <c:pt idx="2051">
                  <c:v>1.1783442461338652E-7</c:v>
                </c:pt>
                <c:pt idx="2052">
                  <c:v>1.177486668412511E-7</c:v>
                </c:pt>
                <c:pt idx="2053">
                  <c:v>1.1766301286712449E-7</c:v>
                </c:pt>
                <c:pt idx="2054">
                  <c:v>1.1757746251549903E-7</c:v>
                </c:pt>
                <c:pt idx="2055">
                  <c:v>1.174920156112481E-7</c:v>
                </c:pt>
                <c:pt idx="2056">
                  <c:v>1.174066719796247E-7</c:v>
                </c:pt>
                <c:pt idx="2057">
                  <c:v>1.1732143144626022E-7</c:v>
                </c:pt>
                <c:pt idx="2058">
                  <c:v>1.1723629383716439E-7</c:v>
                </c:pt>
                <c:pt idx="2059">
                  <c:v>1.1715125897872316E-7</c:v>
                </c:pt>
                <c:pt idx="2060">
                  <c:v>1.1706632669769835E-7</c:v>
                </c:pt>
                <c:pt idx="2061">
                  <c:v>1.1698149682122648E-7</c:v>
                </c:pt>
                <c:pt idx="2062">
                  <c:v>1.1689676917681781E-7</c:v>
                </c:pt>
                <c:pt idx="2063">
                  <c:v>1.1681214359235524E-7</c:v>
                </c:pt>
                <c:pt idx="2064">
                  <c:v>1.1672761989609378E-7</c:v>
                </c:pt>
                <c:pt idx="2065">
                  <c:v>1.16643197916659E-7</c:v>
                </c:pt>
                <c:pt idx="2066">
                  <c:v>1.1655887748304609E-7</c:v>
                </c:pt>
                <c:pt idx="2067">
                  <c:v>1.164746584246193E-7</c:v>
                </c:pt>
                <c:pt idx="2068">
                  <c:v>1.1639054057111088E-7</c:v>
                </c:pt>
                <c:pt idx="2069">
                  <c:v>1.1630652375261973E-7</c:v>
                </c:pt>
                <c:pt idx="2070">
                  <c:v>1.162226077996108E-7</c:v>
                </c:pt>
                <c:pt idx="2071">
                  <c:v>1.16138792542914E-7</c:v>
                </c:pt>
                <c:pt idx="2072">
                  <c:v>1.160550778137231E-7</c:v>
                </c:pt>
                <c:pt idx="2073">
                  <c:v>1.1597146344359527E-7</c:v>
                </c:pt>
                <c:pt idx="2074">
                  <c:v>1.1588794926444961E-7</c:v>
                </c:pt>
                <c:pt idx="2075">
                  <c:v>1.1580453510856611E-7</c:v>
                </c:pt>
                <c:pt idx="2076">
                  <c:v>1.1572122080858558E-7</c:v>
                </c:pt>
                <c:pt idx="2077">
                  <c:v>1.1563800619750752E-7</c:v>
                </c:pt>
                <c:pt idx="2078">
                  <c:v>1.1555489110869007E-7</c:v>
                </c:pt>
                <c:pt idx="2079">
                  <c:v>1.1547187537584873E-7</c:v>
                </c:pt>
                <c:pt idx="2080">
                  <c:v>1.1538895883305535E-7</c:v>
                </c:pt>
                <c:pt idx="2081">
                  <c:v>1.1530614131473741E-7</c:v>
                </c:pt>
                <c:pt idx="2082">
                  <c:v>1.1522342265567688E-7</c:v>
                </c:pt>
                <c:pt idx="2083">
                  <c:v>1.1514080269100955E-7</c:v>
                </c:pt>
                <c:pt idx="2084">
                  <c:v>1.1505828125622377E-7</c:v>
                </c:pt>
                <c:pt idx="2085">
                  <c:v>1.1497585818715999E-7</c:v>
                </c:pt>
                <c:pt idx="2086">
                  <c:v>1.1489353332000911E-7</c:v>
                </c:pt>
                <c:pt idx="2087">
                  <c:v>1.1481130649131265E-7</c:v>
                </c:pt>
                <c:pt idx="2088">
                  <c:v>1.1472917753796057E-7</c:v>
                </c:pt>
                <c:pt idx="2089">
                  <c:v>1.1464714629719142E-7</c:v>
                </c:pt>
                <c:pt idx="2090">
                  <c:v>1.1456521260659094E-7</c:v>
                </c:pt>
                <c:pt idx="2091">
                  <c:v>1.1448337630409119E-7</c:v>
                </c:pt>
                <c:pt idx="2092">
                  <c:v>1.1440163722796957E-7</c:v>
                </c:pt>
                <c:pt idx="2093">
                  <c:v>1.1431999521684819E-7</c:v>
                </c:pt>
                <c:pt idx="2094">
                  <c:v>1.1423845010969301E-7</c:v>
                </c:pt>
                <c:pt idx="2095">
                  <c:v>1.141570017458123E-7</c:v>
                </c:pt>
                <c:pt idx="2096">
                  <c:v>1.140756499648566E-7</c:v>
                </c:pt>
                <c:pt idx="2097">
                  <c:v>1.1399439460681726E-7</c:v>
                </c:pt>
                <c:pt idx="2098">
                  <c:v>1.1391323551202579E-7</c:v>
                </c:pt>
                <c:pt idx="2099">
                  <c:v>1.1383217252115309E-7</c:v>
                </c:pt>
                <c:pt idx="2100">
                  <c:v>1.1375120547520814E-7</c:v>
                </c:pt>
                <c:pt idx="2101">
                  <c:v>1.1367033421553736E-7</c:v>
                </c:pt>
                <c:pt idx="2102">
                  <c:v>1.1358955858382438E-7</c:v>
                </c:pt>
                <c:pt idx="2103">
                  <c:v>1.1350887842208768E-7</c:v>
                </c:pt>
                <c:pt idx="2104">
                  <c:v>1.1342829357268119E-7</c:v>
                </c:pt>
                <c:pt idx="2105">
                  <c:v>1.1334780387829286E-7</c:v>
                </c:pt>
                <c:pt idx="2106">
                  <c:v>1.132674091819433E-7</c:v>
                </c:pt>
                <c:pt idx="2107">
                  <c:v>1.1318710932698596E-7</c:v>
                </c:pt>
                <c:pt idx="2108">
                  <c:v>1.1310690415710532E-7</c:v>
                </c:pt>
                <c:pt idx="2109">
                  <c:v>1.1302679351631649E-7</c:v>
                </c:pt>
                <c:pt idx="2110">
                  <c:v>1.1294677724896446E-7</c:v>
                </c:pt>
                <c:pt idx="2111">
                  <c:v>1.1286685519972294E-7</c:v>
                </c:pt>
                <c:pt idx="2112">
                  <c:v>1.1278702721359362E-7</c:v>
                </c:pt>
                <c:pt idx="2113">
                  <c:v>1.1270729313590539E-7</c:v>
                </c:pt>
                <c:pt idx="2114">
                  <c:v>1.1262765281231348E-7</c:v>
                </c:pt>
                <c:pt idx="2115">
                  <c:v>1.125481060887988E-7</c:v>
                </c:pt>
                <c:pt idx="2116">
                  <c:v>1.1246865281166646E-7</c:v>
                </c:pt>
                <c:pt idx="2117">
                  <c:v>1.1238929282754569E-7</c:v>
                </c:pt>
                <c:pt idx="2118">
                  <c:v>1.1231002598338878E-7</c:v>
                </c:pt>
                <c:pt idx="2119">
                  <c:v>1.1223085212646985E-7</c:v>
                </c:pt>
                <c:pt idx="2120">
                  <c:v>1.1215177110438469E-7</c:v>
                </c:pt>
                <c:pt idx="2121">
                  <c:v>1.1207278276504935E-7</c:v>
                </c:pt>
                <c:pt idx="2122">
                  <c:v>1.1199388695669968E-7</c:v>
                </c:pt>
                <c:pt idx="2123">
                  <c:v>1.119150835278903E-7</c:v>
                </c:pt>
                <c:pt idx="2124">
                  <c:v>1.1183637232749393E-7</c:v>
                </c:pt>
                <c:pt idx="2125">
                  <c:v>1.1175775320470046E-7</c:v>
                </c:pt>
                <c:pt idx="2126">
                  <c:v>1.1167922600901625E-7</c:v>
                </c:pt>
                <c:pt idx="2127">
                  <c:v>1.1160079059026333E-7</c:v>
                </c:pt>
                <c:pt idx="2128">
                  <c:v>1.1152244679857832E-7</c:v>
                </c:pt>
                <c:pt idx="2129">
                  <c:v>1.1144419448441195E-7</c:v>
                </c:pt>
                <c:pt idx="2130">
                  <c:v>1.1136603349852824E-7</c:v>
                </c:pt>
                <c:pt idx="2131">
                  <c:v>1.1128796369200352E-7</c:v>
                </c:pt>
                <c:pt idx="2132">
                  <c:v>1.1120998491622561E-7</c:v>
                </c:pt>
                <c:pt idx="2133">
                  <c:v>1.1113209702289312E-7</c:v>
                </c:pt>
                <c:pt idx="2134">
                  <c:v>1.1105429986401493E-7</c:v>
                </c:pt>
                <c:pt idx="2135">
                  <c:v>1.1097659329190896E-7</c:v>
                </c:pt>
                <c:pt idx="2136">
                  <c:v>1.1089897715920141E-7</c:v>
                </c:pt>
                <c:pt idx="2137">
                  <c:v>1.1082145131882625E-7</c:v>
                </c:pt>
                <c:pt idx="2138">
                  <c:v>1.1074401562402446E-7</c:v>
                </c:pt>
                <c:pt idx="2139">
                  <c:v>1.1066666992834291E-7</c:v>
                </c:pt>
                <c:pt idx="2140">
                  <c:v>1.1058941408563374E-7</c:v>
                </c:pt>
                <c:pt idx="2141">
                  <c:v>1.1051224795005378E-7</c:v>
                </c:pt>
                <c:pt idx="2142">
                  <c:v>1.1043517137606347E-7</c:v>
                </c:pt>
                <c:pt idx="2143">
                  <c:v>1.1035818421842614E-7</c:v>
                </c:pt>
                <c:pt idx="2144">
                  <c:v>1.1028128633220758E-7</c:v>
                </c:pt>
                <c:pt idx="2145">
                  <c:v>1.1020447757277474E-7</c:v>
                </c:pt>
                <c:pt idx="2146">
                  <c:v>1.1012775779579564E-7</c:v>
                </c:pt>
                <c:pt idx="2147">
                  <c:v>1.1005112685723778E-7</c:v>
                </c:pt>
                <c:pt idx="2148">
                  <c:v>1.0997458461336787E-7</c:v>
                </c:pt>
                <c:pt idx="2149">
                  <c:v>1.0989813092075138E-7</c:v>
                </c:pt>
                <c:pt idx="2150">
                  <c:v>1.0982176563625119E-7</c:v>
                </c:pt>
                <c:pt idx="2151">
                  <c:v>1.097454886170267E-7</c:v>
                </c:pt>
                <c:pt idx="2152">
                  <c:v>1.0966929972053415E-7</c:v>
                </c:pt>
                <c:pt idx="2153">
                  <c:v>1.0959319880452465E-7</c:v>
                </c:pt>
                <c:pt idx="2154">
                  <c:v>1.0951718572704399E-7</c:v>
                </c:pt>
                <c:pt idx="2155">
                  <c:v>1.094412603464322E-7</c:v>
                </c:pt>
                <c:pt idx="2156">
                  <c:v>1.09365422521322E-7</c:v>
                </c:pt>
                <c:pt idx="2157">
                  <c:v>1.092896721106389E-7</c:v>
                </c:pt>
                <c:pt idx="2158">
                  <c:v>1.0921400897359988E-7</c:v>
                </c:pt>
                <c:pt idx="2159">
                  <c:v>1.0913843296971284E-7</c:v>
                </c:pt>
                <c:pt idx="2160">
                  <c:v>1.0906294395877604E-7</c:v>
                </c:pt>
                <c:pt idx="2161">
                  <c:v>1.0898754180087701E-7</c:v>
                </c:pt>
                <c:pt idx="2162">
                  <c:v>1.0891222635639237E-7</c:v>
                </c:pt>
                <c:pt idx="2163">
                  <c:v>1.0883699748598626E-7</c:v>
                </c:pt>
                <c:pt idx="2164">
                  <c:v>1.0876185505061046E-7</c:v>
                </c:pt>
                <c:pt idx="2165">
                  <c:v>1.086867989115034E-7</c:v>
                </c:pt>
                <c:pt idx="2166">
                  <c:v>1.086118289301889E-7</c:v>
                </c:pt>
                <c:pt idx="2167">
                  <c:v>1.0853694496847645E-7</c:v>
                </c:pt>
                <c:pt idx="2168">
                  <c:v>1.0846214688845955E-7</c:v>
                </c:pt>
                <c:pt idx="2169">
                  <c:v>1.0838743455251576E-7</c:v>
                </c:pt>
                <c:pt idx="2170">
                  <c:v>1.0831280782330512E-7</c:v>
                </c:pt>
                <c:pt idx="2171">
                  <c:v>1.0823826656377059E-7</c:v>
                </c:pt>
                <c:pt idx="2172">
                  <c:v>1.0816381063713617E-7</c:v>
                </c:pt>
                <c:pt idx="2173">
                  <c:v>1.0808943990690706E-7</c:v>
                </c:pt>
                <c:pt idx="2174">
                  <c:v>1.0801515423686838E-7</c:v>
                </c:pt>
                <c:pt idx="2175">
                  <c:v>1.0794095349108489E-7</c:v>
                </c:pt>
                <c:pt idx="2176">
                  <c:v>1.0786683753389993E-7</c:v>
                </c:pt>
                <c:pt idx="2177">
                  <c:v>1.077928062299352E-7</c:v>
                </c:pt>
                <c:pt idx="2178">
                  <c:v>1.0771885944408953E-7</c:v>
                </c:pt>
                <c:pt idx="2179">
                  <c:v>1.0764499704153839E-7</c:v>
                </c:pt>
                <c:pt idx="2180">
                  <c:v>1.0757121888773338E-7</c:v>
                </c:pt>
                <c:pt idx="2181">
                  <c:v>1.0749752484840143E-7</c:v>
                </c:pt>
                <c:pt idx="2182">
                  <c:v>1.0742391478954391E-7</c:v>
                </c:pt>
                <c:pt idx="2183">
                  <c:v>1.0735038857743611E-7</c:v>
                </c:pt>
                <c:pt idx="2184">
                  <c:v>1.0727694607862683E-7</c:v>
                </c:pt>
                <c:pt idx="2185">
                  <c:v>1.072035871599371E-7</c:v>
                </c:pt>
                <c:pt idx="2186">
                  <c:v>1.0713031168845997E-7</c:v>
                </c:pt>
                <c:pt idx="2187">
                  <c:v>1.0705711953155985E-7</c:v>
                </c:pt>
                <c:pt idx="2188">
                  <c:v>1.0698401055687135E-7</c:v>
                </c:pt>
                <c:pt idx="2189">
                  <c:v>1.0691098463229933E-7</c:v>
                </c:pt>
                <c:pt idx="2190">
                  <c:v>1.0683804162601739E-7</c:v>
                </c:pt>
                <c:pt idx="2191">
                  <c:v>1.0676518140646799E-7</c:v>
                </c:pt>
                <c:pt idx="2192">
                  <c:v>1.0669240384236121E-7</c:v>
                </c:pt>
                <c:pt idx="2193">
                  <c:v>1.0661970880267465E-7</c:v>
                </c:pt>
                <c:pt idx="2194">
                  <c:v>1.0654709615665195E-7</c:v>
                </c:pt>
                <c:pt idx="2195">
                  <c:v>1.0647456577380303E-7</c:v>
                </c:pt>
                <c:pt idx="2196">
                  <c:v>1.0640211752390277E-7</c:v>
                </c:pt>
                <c:pt idx="2197">
                  <c:v>1.0632975127699054E-7</c:v>
                </c:pt>
                <c:pt idx="2198">
                  <c:v>1.0625746690336988E-7</c:v>
                </c:pt>
                <c:pt idx="2199">
                  <c:v>1.0618526427360739E-7</c:v>
                </c:pt>
                <c:pt idx="2200">
                  <c:v>1.0611314325853216E-7</c:v>
                </c:pt>
                <c:pt idx="2201">
                  <c:v>1.0604110372923531E-7</c:v>
                </c:pt>
                <c:pt idx="2202">
                  <c:v>1.0596914555706939E-7</c:v>
                </c:pt>
                <c:pt idx="2203">
                  <c:v>1.0589726861364711E-7</c:v>
                </c:pt>
                <c:pt idx="2204">
                  <c:v>1.058254727708419E-7</c:v>
                </c:pt>
                <c:pt idx="2205">
                  <c:v>1.0575375790078584E-7</c:v>
                </c:pt>
                <c:pt idx="2206">
                  <c:v>1.0568212387587013E-7</c:v>
                </c:pt>
                <c:pt idx="2207">
                  <c:v>1.0561057056874393E-7</c:v>
                </c:pt>
                <c:pt idx="2208">
                  <c:v>1.0553909785231381E-7</c:v>
                </c:pt>
                <c:pt idx="2209">
                  <c:v>1.0546770559974319E-7</c:v>
                </c:pt>
                <c:pt idx="2210">
                  <c:v>1.0539639368445153E-7</c:v>
                </c:pt>
                <c:pt idx="2211">
                  <c:v>1.0532516198011401E-7</c:v>
                </c:pt>
                <c:pt idx="2212">
                  <c:v>1.052540103606606E-7</c:v>
                </c:pt>
                <c:pt idx="2213">
                  <c:v>1.051829387002756E-7</c:v>
                </c:pt>
                <c:pt idx="2214">
                  <c:v>1.0511194687339689E-7</c:v>
                </c:pt>
                <c:pt idx="2215">
                  <c:v>1.0504103475471535E-7</c:v>
                </c:pt>
                <c:pt idx="2216">
                  <c:v>1.0497020221917454E-7</c:v>
                </c:pt>
                <c:pt idx="2217">
                  <c:v>1.0489944914196957E-7</c:v>
                </c:pt>
                <c:pt idx="2218">
                  <c:v>1.0482877539854651E-7</c:v>
                </c:pt>
                <c:pt idx="2219">
                  <c:v>1.047581808646027E-7</c:v>
                </c:pt>
                <c:pt idx="2220">
                  <c:v>1.0468766541608449E-7</c:v>
                </c:pt>
                <c:pt idx="2221">
                  <c:v>1.0461722892918824E-7</c:v>
                </c:pt>
                <c:pt idx="2222">
                  <c:v>1.0454687128035875E-7</c:v>
                </c:pt>
                <c:pt idx="2223">
                  <c:v>1.0447659234628902E-7</c:v>
                </c:pt>
                <c:pt idx="2224">
                  <c:v>1.044063920039194E-7</c:v>
                </c:pt>
                <c:pt idx="2225">
                  <c:v>1.0433627013043731E-7</c:v>
                </c:pt>
                <c:pt idx="2226">
                  <c:v>1.0426622660327637E-7</c:v>
                </c:pt>
                <c:pt idx="2227">
                  <c:v>1.0419626130011567E-7</c:v>
                </c:pt>
                <c:pt idx="2228">
                  <c:v>1.041263740988799E-7</c:v>
                </c:pt>
                <c:pt idx="2229">
                  <c:v>1.040565648777377E-7</c:v>
                </c:pt>
                <c:pt idx="2230">
                  <c:v>1.039868335151021E-7</c:v>
                </c:pt>
                <c:pt idx="2231">
                  <c:v>1.0391717988962885E-7</c:v>
                </c:pt>
                <c:pt idx="2232">
                  <c:v>1.0384760388021669E-7</c:v>
                </c:pt>
                <c:pt idx="2233">
                  <c:v>1.0377810536600663E-7</c:v>
                </c:pt>
                <c:pt idx="2234">
                  <c:v>1.0370868422638093E-7</c:v>
                </c:pt>
                <c:pt idx="2235">
                  <c:v>1.0363934034096293E-7</c:v>
                </c:pt>
                <c:pt idx="2236">
                  <c:v>1.0357007358961612E-7</c:v>
                </c:pt>
                <c:pt idx="2237">
                  <c:v>1.0350088385244407E-7</c:v>
                </c:pt>
                <c:pt idx="2238">
                  <c:v>1.0343177100978917E-7</c:v>
                </c:pt>
                <c:pt idx="2239">
                  <c:v>1.0336273494223253E-7</c:v>
                </c:pt>
                <c:pt idx="2240">
                  <c:v>1.0329377553059331E-7</c:v>
                </c:pt>
                <c:pt idx="2241">
                  <c:v>1.0322489265592813E-7</c:v>
                </c:pt>
                <c:pt idx="2242">
                  <c:v>1.0315608619953029E-7</c:v>
                </c:pt>
                <c:pt idx="2243">
                  <c:v>1.0308735604292964E-7</c:v>
                </c:pt>
                <c:pt idx="2244">
                  <c:v>1.0301870206789135E-7</c:v>
                </c:pt>
                <c:pt idx="2245">
                  <c:v>1.0295012415641602E-7</c:v>
                </c:pt>
                <c:pt idx="2246">
                  <c:v>1.0288162219073886E-7</c:v>
                </c:pt>
                <c:pt idx="2247">
                  <c:v>1.028131960533288E-7</c:v>
                </c:pt>
                <c:pt idx="2248">
                  <c:v>1.0274484562688822E-7</c:v>
                </c:pt>
                <c:pt idx="2249">
                  <c:v>1.0267657079435269E-7</c:v>
                </c:pt>
                <c:pt idx="2250">
                  <c:v>1.0260837143888963E-7</c:v>
                </c:pt>
                <c:pt idx="2251">
                  <c:v>1.0254024744389847E-7</c:v>
                </c:pt>
                <c:pt idx="2252">
                  <c:v>1.0247219869300992E-7</c:v>
                </c:pt>
                <c:pt idx="2253">
                  <c:v>1.0240422507008495E-7</c:v>
                </c:pt>
                <c:pt idx="2254">
                  <c:v>1.0233632645921469E-7</c:v>
                </c:pt>
                <c:pt idx="2255">
                  <c:v>1.0226850274472014E-7</c:v>
                </c:pt>
                <c:pt idx="2256">
                  <c:v>1.0220075381115057E-7</c:v>
                </c:pt>
                <c:pt idx="2257">
                  <c:v>1.0213307954328433E-7</c:v>
                </c:pt>
                <c:pt idx="2258">
                  <c:v>1.0206547982612706E-7</c:v>
                </c:pt>
                <c:pt idx="2259">
                  <c:v>1.0199795454491206E-7</c:v>
                </c:pt>
                <c:pt idx="2260">
                  <c:v>1.0193050358509914E-7</c:v>
                </c:pt>
                <c:pt idx="2261">
                  <c:v>1.0186312683237455E-7</c:v>
                </c:pt>
                <c:pt idx="2262">
                  <c:v>1.0179582417264979E-7</c:v>
                </c:pt>
                <c:pt idx="2263">
                  <c:v>1.0172859549206195E-7</c:v>
                </c:pt>
                <c:pt idx="2264">
                  <c:v>1.0166144067697234E-7</c:v>
                </c:pt>
                <c:pt idx="2265">
                  <c:v>1.0159435961396643E-7</c:v>
                </c:pt>
                <c:pt idx="2266">
                  <c:v>1.0152735218985305E-7</c:v>
                </c:pt>
                <c:pt idx="2267">
                  <c:v>1.0146041829166425E-7</c:v>
                </c:pt>
                <c:pt idx="2268">
                  <c:v>1.0139355780665417E-7</c:v>
                </c:pt>
                <c:pt idx="2269">
                  <c:v>1.0132677062229923E-7</c:v>
                </c:pt>
                <c:pt idx="2270">
                  <c:v>1.0126005662629664E-7</c:v>
                </c:pt>
                <c:pt idx="2271">
                  <c:v>1.0119341570656486E-7</c:v>
                </c:pt>
                <c:pt idx="2272">
                  <c:v>1.0112684775124243E-7</c:v>
                </c:pt>
                <c:pt idx="2273">
                  <c:v>1.0106035264868797E-7</c:v>
                </c:pt>
                <c:pt idx="2274">
                  <c:v>1.0099393028747868E-7</c:v>
                </c:pt>
                <c:pt idx="2275">
                  <c:v>1.0092758055641119E-7</c:v>
                </c:pt>
                <c:pt idx="2276">
                  <c:v>1.0086130334449993E-7</c:v>
                </c:pt>
                <c:pt idx="2277">
                  <c:v>1.0079509854097694E-7</c:v>
                </c:pt>
                <c:pt idx="2278">
                  <c:v>1.0072896603529165E-7</c:v>
                </c:pt>
                <c:pt idx="2279">
                  <c:v>1.0066290571710984E-7</c:v>
                </c:pt>
                <c:pt idx="2280">
                  <c:v>1.0059691747631345E-7</c:v>
                </c:pt>
                <c:pt idx="2281">
                  <c:v>1.0053100120300029E-7</c:v>
                </c:pt>
                <c:pt idx="2282">
                  <c:v>1.0046515678748293E-7</c:v>
                </c:pt>
                <c:pt idx="2283">
                  <c:v>1.0039938412028842E-7</c:v>
                </c:pt>
                <c:pt idx="2284">
                  <c:v>1.0033368309215825E-7</c:v>
                </c:pt>
                <c:pt idx="2285">
                  <c:v>1.0026805359404714E-7</c:v>
                </c:pt>
                <c:pt idx="2286">
                  <c:v>1.0020249551712283E-7</c:v>
                </c:pt>
                <c:pt idx="2287">
                  <c:v>1.0013700875276575E-7</c:v>
                </c:pt>
                <c:pt idx="2288">
                  <c:v>1.0007159319256813E-7</c:v>
                </c:pt>
                <c:pt idx="2289">
                  <c:v>1.0000624872833396E-7</c:v>
                </c:pt>
                <c:pt idx="2290">
                  <c:v>9.9940975252077994E-8</c:v>
                </c:pt>
                <c:pt idx="2291">
                  <c:v>9.9875772656025529E-8</c:v>
                </c:pt>
                <c:pt idx="2292">
                  <c:v>9.981064083261205E-8</c:v>
                </c:pt>
                <c:pt idx="2293">
                  <c:v>9.9745579674482377E-8</c:v>
                </c:pt>
                <c:pt idx="2294">
                  <c:v>9.9680589074490323E-8</c:v>
                </c:pt>
                <c:pt idx="2295">
                  <c:v>9.9615668925698284E-8</c:v>
                </c:pt>
                <c:pt idx="2296">
                  <c:v>9.9550819121376613E-8</c:v>
                </c:pt>
                <c:pt idx="2297">
                  <c:v>9.9486039555003136E-8</c:v>
                </c:pt>
                <c:pt idx="2298">
                  <c:v>9.9421330120262803E-8</c:v>
                </c:pt>
                <c:pt idx="2299">
                  <c:v>9.9356690711047162E-8</c:v>
                </c:pt>
                <c:pt idx="2300">
                  <c:v>9.9292121221453656E-8</c:v>
                </c:pt>
                <c:pt idx="2301">
                  <c:v>9.9227621545785278E-8</c:v>
                </c:pt>
                <c:pt idx="2302">
                  <c:v>9.9163191578550083E-8</c:v>
                </c:pt>
                <c:pt idx="2303">
                  <c:v>9.9098831214460936E-8</c:v>
                </c:pt>
                <c:pt idx="2304">
                  <c:v>9.9034540348434585E-8</c:v>
                </c:pt>
                <c:pt idx="2305">
                  <c:v>9.8970318875591319E-8</c:v>
                </c:pt>
                <c:pt idx="2306">
                  <c:v>9.8906166691254779E-8</c:v>
                </c:pt>
                <c:pt idx="2307">
                  <c:v>9.8842083690951327E-8</c:v>
                </c:pt>
                <c:pt idx="2308">
                  <c:v>9.8778069770409035E-8</c:v>
                </c:pt>
                <c:pt idx="2309">
                  <c:v>9.8714124825558365E-8</c:v>
                </c:pt>
                <c:pt idx="2310">
                  <c:v>9.8650248752530328E-8</c:v>
                </c:pt>
                <c:pt idx="2311">
                  <c:v>9.8586441447657222E-8</c:v>
                </c:pt>
                <c:pt idx="2312">
                  <c:v>9.8522702807471181E-8</c:v>
                </c:pt>
                <c:pt idx="2313">
                  <c:v>9.8459032728704356E-8</c:v>
                </c:pt>
                <c:pt idx="2314">
                  <c:v>9.8395431108288428E-8</c:v>
                </c:pt>
                <c:pt idx="2315">
                  <c:v>9.8331897843353522E-8</c:v>
                </c:pt>
                <c:pt idx="2316">
                  <c:v>9.8268432831228473E-8</c:v>
                </c:pt>
                <c:pt idx="2317">
                  <c:v>9.8205035969439987E-8</c:v>
                </c:pt>
                <c:pt idx="2318">
                  <c:v>9.8141707155712107E-8</c:v>
                </c:pt>
                <c:pt idx="2319">
                  <c:v>9.8078446287965953E-8</c:v>
                </c:pt>
                <c:pt idx="2320">
                  <c:v>9.8015253264319211E-8</c:v>
                </c:pt>
                <c:pt idx="2321">
                  <c:v>9.7952127983085616E-8</c:v>
                </c:pt>
                <c:pt idx="2322">
                  <c:v>9.7889070342774593E-8</c:v>
                </c:pt>
                <c:pt idx="2323">
                  <c:v>9.7826080242090412E-8</c:v>
                </c:pt>
                <c:pt idx="2324">
                  <c:v>9.7763157579932556E-8</c:v>
                </c:pt>
                <c:pt idx="2325">
                  <c:v>9.7700302255394375E-8</c:v>
                </c:pt>
                <c:pt idx="2326">
                  <c:v>9.7637514167762989E-8</c:v>
                </c:pt>
                <c:pt idx="2327">
                  <c:v>9.7574793216519067E-8</c:v>
                </c:pt>
                <c:pt idx="2328">
                  <c:v>9.7512139301335989E-8</c:v>
                </c:pt>
                <c:pt idx="2329">
                  <c:v>9.744955232207981E-8</c:v>
                </c:pt>
                <c:pt idx="2330">
                  <c:v>9.7387032178808054E-8</c:v>
                </c:pt>
                <c:pt idx="2331">
                  <c:v>9.7324578771770242E-8</c:v>
                </c:pt>
                <c:pt idx="2332">
                  <c:v>9.7262192001406799E-8</c:v>
                </c:pt>
                <c:pt idx="2333">
                  <c:v>9.7199871768348873E-8</c:v>
                </c:pt>
                <c:pt idx="2334">
                  <c:v>9.7137617973417707E-8</c:v>
                </c:pt>
                <c:pt idx="2335">
                  <c:v>9.7075430517624202E-8</c:v>
                </c:pt>
                <c:pt idx="2336">
                  <c:v>9.7013309302168819E-8</c:v>
                </c:pt>
                <c:pt idx="2337">
                  <c:v>9.6951254228440631E-8</c:v>
                </c:pt>
                <c:pt idx="2338">
                  <c:v>9.6889265198017189E-8</c:v>
                </c:pt>
                <c:pt idx="2339">
                  <c:v>9.682734211266423E-8</c:v>
                </c:pt>
                <c:pt idx="2340">
                  <c:v>9.6765484874334767E-8</c:v>
                </c:pt>
                <c:pt idx="2341">
                  <c:v>9.6703693385168792E-8</c:v>
                </c:pt>
                <c:pt idx="2342">
                  <c:v>9.6641967547493628E-8</c:v>
                </c:pt>
                <c:pt idx="2343">
                  <c:v>9.6580307263821988E-8</c:v>
                </c:pt>
                <c:pt idx="2344">
                  <c:v>9.651871243685304E-8</c:v>
                </c:pt>
                <c:pt idx="2345">
                  <c:v>9.6457182969471004E-8</c:v>
                </c:pt>
                <c:pt idx="2346">
                  <c:v>9.6395718764745001E-8</c:v>
                </c:pt>
                <c:pt idx="2347">
                  <c:v>9.6334319725928769E-8</c:v>
                </c:pt>
                <c:pt idx="2348">
                  <c:v>9.6272985756460353E-8</c:v>
                </c:pt>
                <c:pt idx="2349">
                  <c:v>9.6211716759960929E-8</c:v>
                </c:pt>
                <c:pt idx="2350">
                  <c:v>9.6150512640235374E-8</c:v>
                </c:pt>
                <c:pt idx="2351">
                  <c:v>9.6089373301271075E-8</c:v>
                </c:pt>
                <c:pt idx="2352">
                  <c:v>9.602829864723786E-8</c:v>
                </c:pt>
                <c:pt idx="2353">
                  <c:v>9.5967288582487658E-8</c:v>
                </c:pt>
                <c:pt idx="2354">
                  <c:v>9.5906343011553859E-8</c:v>
                </c:pt>
                <c:pt idx="2355">
                  <c:v>9.5845461839150724E-8</c:v>
                </c:pt>
                <c:pt idx="2356">
                  <c:v>9.578464497017363E-8</c:v>
                </c:pt>
                <c:pt idx="2357">
                  <c:v>9.5723892309697873E-8</c:v>
                </c:pt>
                <c:pt idx="2358">
                  <c:v>9.566320376297882E-8</c:v>
                </c:pt>
                <c:pt idx="2359">
                  <c:v>9.5602579235451145E-8</c:v>
                </c:pt>
                <c:pt idx="2360">
                  <c:v>9.5542018632728723E-8</c:v>
                </c:pt>
                <c:pt idx="2361">
                  <c:v>9.5481521860603835E-8</c:v>
                </c:pt>
                <c:pt idx="2362">
                  <c:v>9.5421088825047009E-8</c:v>
                </c:pt>
                <c:pt idx="2363">
                  <c:v>9.5360719432206743E-8</c:v>
                </c:pt>
                <c:pt idx="2364">
                  <c:v>9.5300413588408711E-8</c:v>
                </c:pt>
                <c:pt idx="2365">
                  <c:v>9.5240171200155734E-8</c:v>
                </c:pt>
                <c:pt idx="2366">
                  <c:v>9.5179992174126978E-8</c:v>
                </c:pt>
                <c:pt idx="2367">
                  <c:v>9.5119876417177882E-8</c:v>
                </c:pt>
                <c:pt idx="2368">
                  <c:v>9.505982383633983E-8</c:v>
                </c:pt>
                <c:pt idx="2369">
                  <c:v>9.4999834338819158E-8</c:v>
                </c:pt>
                <c:pt idx="2370">
                  <c:v>9.4939907831997314E-8</c:v>
                </c:pt>
                <c:pt idx="2371">
                  <c:v>9.488004422343051E-8</c:v>
                </c:pt>
                <c:pt idx="2372">
                  <c:v>9.4820243420848763E-8</c:v>
                </c:pt>
                <c:pt idx="2373">
                  <c:v>9.4760505332156084E-8</c:v>
                </c:pt>
                <c:pt idx="2374">
                  <c:v>9.470082986542964E-8</c:v>
                </c:pt>
                <c:pt idx="2375">
                  <c:v>9.4641216928919735E-8</c:v>
                </c:pt>
                <c:pt idx="2376">
                  <c:v>9.4581666431048885E-8</c:v>
                </c:pt>
                <c:pt idx="2377">
                  <c:v>9.4522178280412125E-8</c:v>
                </c:pt>
                <c:pt idx="2378">
                  <c:v>9.4462752385775958E-8</c:v>
                </c:pt>
                <c:pt idx="2379">
                  <c:v>9.4403388656078534E-8</c:v>
                </c:pt>
                <c:pt idx="2380">
                  <c:v>9.4344087000428624E-8</c:v>
                </c:pt>
                <c:pt idx="2381">
                  <c:v>9.4284847328105916E-8</c:v>
                </c:pt>
                <c:pt idx="2382">
                  <c:v>9.4225669548560047E-8</c:v>
                </c:pt>
                <c:pt idx="2383">
                  <c:v>9.4166553571410589E-8</c:v>
                </c:pt>
                <c:pt idx="2384">
                  <c:v>9.4107499306446363E-8</c:v>
                </c:pt>
                <c:pt idx="2385">
                  <c:v>9.4048506663625438E-8</c:v>
                </c:pt>
                <c:pt idx="2386">
                  <c:v>9.398957555307419E-8</c:v>
                </c:pt>
                <c:pt idx="2387">
                  <c:v>9.3930705885087634E-8</c:v>
                </c:pt>
                <c:pt idx="2388">
                  <c:v>9.3871897570128393E-8</c:v>
                </c:pt>
                <c:pt idx="2389">
                  <c:v>9.3813150518826562E-8</c:v>
                </c:pt>
                <c:pt idx="2390">
                  <c:v>9.3754464641979528E-8</c:v>
                </c:pt>
                <c:pt idx="2391">
                  <c:v>9.3695839850551263E-8</c:v>
                </c:pt>
                <c:pt idx="2392">
                  <c:v>9.3637276055671838E-8</c:v>
                </c:pt>
                <c:pt idx="2393">
                  <c:v>9.3578773168637819E-8</c:v>
                </c:pt>
                <c:pt idx="2394">
                  <c:v>9.3520331100910849E-8</c:v>
                </c:pt>
                <c:pt idx="2395">
                  <c:v>9.3461949764118037E-8</c:v>
                </c:pt>
                <c:pt idx="2396">
                  <c:v>9.3403629070051357E-8</c:v>
                </c:pt>
                <c:pt idx="2397">
                  <c:v>9.3345368930667039E-8</c:v>
                </c:pt>
                <c:pt idx="2398">
                  <c:v>9.3287169258085563E-8</c:v>
                </c:pt>
                <c:pt idx="2399">
                  <c:v>9.3229029964590923E-8</c:v>
                </c:pt>
                <c:pt idx="2400">
                  <c:v>9.3170950962630602E-8</c:v>
                </c:pt>
                <c:pt idx="2401">
                  <c:v>9.3112932164815141E-8</c:v>
                </c:pt>
                <c:pt idx="2402">
                  <c:v>9.3054973483917298E-8</c:v>
                </c:pt>
                <c:pt idx="2403">
                  <c:v>9.2997074832872422E-8</c:v>
                </c:pt>
                <c:pt idx="2404">
                  <c:v>9.2939236124777593E-8</c:v>
                </c:pt>
                <c:pt idx="2405">
                  <c:v>9.2881457272891251E-8</c:v>
                </c:pt>
                <c:pt idx="2406">
                  <c:v>9.2823738190633169E-8</c:v>
                </c:pt>
                <c:pt idx="2407">
                  <c:v>9.2766078791583792E-8</c:v>
                </c:pt>
                <c:pt idx="2408">
                  <c:v>9.2708478989483837E-8</c:v>
                </c:pt>
                <c:pt idx="2409">
                  <c:v>9.2650938698234114E-8</c:v>
                </c:pt>
                <c:pt idx="2410">
                  <c:v>9.2593457831895295E-8</c:v>
                </c:pt>
                <c:pt idx="2411">
                  <c:v>9.2536036304686976E-8</c:v>
                </c:pt>
                <c:pt idx="2412">
                  <c:v>9.2478674030988183E-8</c:v>
                </c:pt>
                <c:pt idx="2413">
                  <c:v>9.2421370925336018E-8</c:v>
                </c:pt>
                <c:pt idx="2414">
                  <c:v>9.2364126902426096E-8</c:v>
                </c:pt>
                <c:pt idx="2415">
                  <c:v>9.2306941877111979E-8</c:v>
                </c:pt>
                <c:pt idx="2416">
                  <c:v>9.2249815764404406E-8</c:v>
                </c:pt>
                <c:pt idx="2417">
                  <c:v>9.2192748479471532E-8</c:v>
                </c:pt>
                <c:pt idx="2418">
                  <c:v>9.2135739937638386E-8</c:v>
                </c:pt>
                <c:pt idx="2419">
                  <c:v>9.2078790054386178E-8</c:v>
                </c:pt>
                <c:pt idx="2420">
                  <c:v>9.2021898745352415E-8</c:v>
                </c:pt>
                <c:pt idx="2421">
                  <c:v>9.1965065926330293E-8</c:v>
                </c:pt>
                <c:pt idx="2422">
                  <c:v>9.1908291513268232E-8</c:v>
                </c:pt>
                <c:pt idx="2423">
                  <c:v>9.1851575422270105E-8</c:v>
                </c:pt>
                <c:pt idx="2424">
                  <c:v>9.1794917569594054E-8</c:v>
                </c:pt>
                <c:pt idx="2425">
                  <c:v>9.173831787165275E-8</c:v>
                </c:pt>
                <c:pt idx="2426">
                  <c:v>9.1681776245012838E-8</c:v>
                </c:pt>
                <c:pt idx="2427">
                  <c:v>9.162529260639474E-8</c:v>
                </c:pt>
                <c:pt idx="2428">
                  <c:v>9.1568866872671941E-8</c:v>
                </c:pt>
                <c:pt idx="2429">
                  <c:v>9.1512498960871064E-8</c:v>
                </c:pt>
                <c:pt idx="2430">
                  <c:v>9.1456188788171333E-8</c:v>
                </c:pt>
                <c:pt idx="2431">
                  <c:v>9.1399936271904171E-8</c:v>
                </c:pt>
                <c:pt idx="2432">
                  <c:v>9.1343741329553045E-8</c:v>
                </c:pt>
                <c:pt idx="2433">
                  <c:v>9.1287603878752947E-8</c:v>
                </c:pt>
                <c:pt idx="2434">
                  <c:v>9.123152383729E-8</c:v>
                </c:pt>
                <c:pt idx="2435">
                  <c:v>9.117550112310156E-8</c:v>
                </c:pt>
                <c:pt idx="2436">
                  <c:v>9.1119535654275253E-8</c:v>
                </c:pt>
                <c:pt idx="2437">
                  <c:v>9.1063627349049186E-8</c:v>
                </c:pt>
                <c:pt idx="2438">
                  <c:v>9.1007776125811072E-8</c:v>
                </c:pt>
                <c:pt idx="2439">
                  <c:v>9.0951981903098564E-8</c:v>
                </c:pt>
                <c:pt idx="2440">
                  <c:v>9.0896244599598179E-8</c:v>
                </c:pt>
                <c:pt idx="2441">
                  <c:v>9.0840564134145606E-8</c:v>
                </c:pt>
                <c:pt idx="2442">
                  <c:v>9.0784940425725095E-8</c:v>
                </c:pt>
                <c:pt idx="2443">
                  <c:v>9.0729373393468808E-8</c:v>
                </c:pt>
                <c:pt idx="2444">
                  <c:v>9.0673862956657206E-8</c:v>
                </c:pt>
                <c:pt idx="2445">
                  <c:v>9.0618409034718146E-8</c:v>
                </c:pt>
                <c:pt idx="2446">
                  <c:v>9.0563011547226723E-8</c:v>
                </c:pt>
                <c:pt idx="2447">
                  <c:v>9.0507670413905058E-8</c:v>
                </c:pt>
                <c:pt idx="2448">
                  <c:v>9.0452385554621651E-8</c:v>
                </c:pt>
                <c:pt idx="2449">
                  <c:v>9.0397156889391499E-8</c:v>
                </c:pt>
                <c:pt idx="2450">
                  <c:v>9.0341984338375327E-8</c:v>
                </c:pt>
                <c:pt idx="2451">
                  <c:v>9.0286867821879682E-8</c:v>
                </c:pt>
                <c:pt idx="2452">
                  <c:v>9.0231807260356181E-8</c:v>
                </c:pt>
                <c:pt idx="2453">
                  <c:v>9.0176802574401705E-8</c:v>
                </c:pt>
                <c:pt idx="2454">
                  <c:v>9.0121853684757344E-8</c:v>
                </c:pt>
                <c:pt idx="2455">
                  <c:v>9.0066960512308895E-8</c:v>
                </c:pt>
                <c:pt idx="2456">
                  <c:v>9.0012122978086115E-8</c:v>
                </c:pt>
                <c:pt idx="2457">
                  <c:v>8.9957341003262118E-8</c:v>
                </c:pt>
                <c:pt idx="2458">
                  <c:v>8.9902614509153712E-8</c:v>
                </c:pt>
                <c:pt idx="2459">
                  <c:v>8.9847943417220627E-8</c:v>
                </c:pt>
                <c:pt idx="2460">
                  <c:v>8.979332764906537E-8</c:v>
                </c:pt>
                <c:pt idx="2461">
                  <c:v>8.9738767126432673E-8</c:v>
                </c:pt>
                <c:pt idx="2462">
                  <c:v>8.9684261771209792E-8</c:v>
                </c:pt>
                <c:pt idx="2463">
                  <c:v>8.96298115054252E-8</c:v>
                </c:pt>
                <c:pt idx="2464">
                  <c:v>8.9575416251249288E-8</c:v>
                </c:pt>
                <c:pt idx="2465">
                  <c:v>8.9521075930993294E-8</c:v>
                </c:pt>
                <c:pt idx="2466">
                  <c:v>8.9466790467109496E-8</c:v>
                </c:pt>
                <c:pt idx="2467">
                  <c:v>8.9412559782190626E-8</c:v>
                </c:pt>
                <c:pt idx="2468">
                  <c:v>8.9358383798969715E-8</c:v>
                </c:pt>
                <c:pt idx="2469">
                  <c:v>8.9304262440319411E-8</c:v>
                </c:pt>
                <c:pt idx="2470">
                  <c:v>8.9250195629252373E-8</c:v>
                </c:pt>
                <c:pt idx="2471">
                  <c:v>8.9196183288920188E-8</c:v>
                </c:pt>
                <c:pt idx="2472">
                  <c:v>8.914222534261375E-8</c:v>
                </c:pt>
                <c:pt idx="2473">
                  <c:v>8.9088321713762328E-8</c:v>
                </c:pt>
                <c:pt idx="2474">
                  <c:v>8.9034472325933705E-8</c:v>
                </c:pt>
                <c:pt idx="2475">
                  <c:v>8.8980677102833837E-8</c:v>
                </c:pt>
                <c:pt idx="2476">
                  <c:v>8.8926935968306243E-8</c:v>
                </c:pt>
                <c:pt idx="2477">
                  <c:v>8.8873248846331899E-8</c:v>
                </c:pt>
                <c:pt idx="2478">
                  <c:v>8.8819615661029135E-8</c:v>
                </c:pt>
                <c:pt idx="2479">
                  <c:v>8.8766036336652888E-8</c:v>
                </c:pt>
                <c:pt idx="2480">
                  <c:v>8.8712510797594894E-8</c:v>
                </c:pt>
                <c:pt idx="2481">
                  <c:v>8.8659038968382982E-8</c:v>
                </c:pt>
                <c:pt idx="2482">
                  <c:v>8.8605620773680904E-8</c:v>
                </c:pt>
                <c:pt idx="2483">
                  <c:v>8.8552256138288174E-8</c:v>
                </c:pt>
                <c:pt idx="2484">
                  <c:v>8.8498944987139594E-8</c:v>
                </c:pt>
                <c:pt idx="2485">
                  <c:v>8.844568724530495E-8</c:v>
                </c:pt>
                <c:pt idx="2486">
                  <c:v>8.8392482837988955E-8</c:v>
                </c:pt>
                <c:pt idx="2487">
                  <c:v>8.8339331690530776E-8</c:v>
                </c:pt>
                <c:pt idx="2488">
                  <c:v>8.8286233728403613E-8</c:v>
                </c:pt>
                <c:pt idx="2489">
                  <c:v>8.8233188877214584E-8</c:v>
                </c:pt>
                <c:pt idx="2490">
                  <c:v>8.8180197062704326E-8</c:v>
                </c:pt>
                <c:pt idx="2491">
                  <c:v>8.8127258210746961E-8</c:v>
                </c:pt>
                <c:pt idx="2492">
                  <c:v>8.8074372247349514E-8</c:v>
                </c:pt>
                <c:pt idx="2493">
                  <c:v>8.8021539098651692E-8</c:v>
                </c:pt>
                <c:pt idx="2494">
                  <c:v>8.7968758690925431E-8</c:v>
                </c:pt>
                <c:pt idx="2495">
                  <c:v>8.7916030950575228E-8</c:v>
                </c:pt>
                <c:pt idx="2496">
                  <c:v>8.7863355804137109E-8</c:v>
                </c:pt>
                <c:pt idx="2497">
                  <c:v>8.78107331782786E-8</c:v>
                </c:pt>
                <c:pt idx="2498">
                  <c:v>8.775816299979869E-8</c:v>
                </c:pt>
                <c:pt idx="2499">
                  <c:v>8.7705645195627223E-8</c:v>
                </c:pt>
                <c:pt idx="2500">
                  <c:v>8.7653179692824787E-8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76D-4454-86F2-5B05E42F81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3334687"/>
        <c:axId val="143331327"/>
      </c:scatterChart>
      <c:valAx>
        <c:axId val="143334687"/>
        <c:scaling>
          <c:logBase val="10"/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F /Hz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3331327"/>
        <c:crosses val="autoZero"/>
        <c:crossBetween val="midCat"/>
      </c:valAx>
      <c:valAx>
        <c:axId val="143331327"/>
        <c:scaling>
          <c:logBase val="10"/>
          <c:orientation val="minMax"/>
          <c:max val="1.0000000000000004E-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PSD /</a:t>
                </a:r>
                <a:r>
                  <a:rPr lang="en-US" noProof="0" err="1"/>
                  <a:t>a.u</a:t>
                </a:r>
                <a:r>
                  <a:rPr lang="en-US" noProof="0"/>
                  <a:t>.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0.00E+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3334687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'MFFT spectra theroique'!$B$1</c:f>
              <c:strCache>
                <c:ptCount val="1"/>
                <c:pt idx="0">
                  <c:v>T1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032C0"/>
              </a:solidFill>
              <a:ln w="9525">
                <a:solidFill>
                  <a:srgbClr val="0032C0"/>
                </a:solidFill>
              </a:ln>
              <a:effectLst/>
            </c:spPr>
          </c:marker>
          <c:xVal>
            <c:numRef>
              <c:f>'MFFT spectra theroique'!$A$2:$A$2502</c:f>
              <c:numCache>
                <c:formatCode>General</c:formatCode>
                <c:ptCount val="2501"/>
                <c:pt idx="0">
                  <c:v>1</c:v>
                </c:pt>
                <c:pt idx="1">
                  <c:v>5</c:v>
                </c:pt>
                <c:pt idx="2">
                  <c:v>9</c:v>
                </c:pt>
                <c:pt idx="3">
                  <c:v>13</c:v>
                </c:pt>
                <c:pt idx="4">
                  <c:v>17</c:v>
                </c:pt>
                <c:pt idx="5">
                  <c:v>21</c:v>
                </c:pt>
                <c:pt idx="6">
                  <c:v>25</c:v>
                </c:pt>
                <c:pt idx="7">
                  <c:v>29</c:v>
                </c:pt>
                <c:pt idx="8">
                  <c:v>33</c:v>
                </c:pt>
                <c:pt idx="9">
                  <c:v>37</c:v>
                </c:pt>
                <c:pt idx="10">
                  <c:v>41</c:v>
                </c:pt>
                <c:pt idx="11">
                  <c:v>45</c:v>
                </c:pt>
                <c:pt idx="12">
                  <c:v>49</c:v>
                </c:pt>
                <c:pt idx="13">
                  <c:v>53</c:v>
                </c:pt>
                <c:pt idx="14">
                  <c:v>57</c:v>
                </c:pt>
                <c:pt idx="15">
                  <c:v>61</c:v>
                </c:pt>
                <c:pt idx="16">
                  <c:v>65</c:v>
                </c:pt>
                <c:pt idx="17">
                  <c:v>69</c:v>
                </c:pt>
                <c:pt idx="18">
                  <c:v>73</c:v>
                </c:pt>
                <c:pt idx="19">
                  <c:v>77</c:v>
                </c:pt>
                <c:pt idx="20">
                  <c:v>81</c:v>
                </c:pt>
                <c:pt idx="21">
                  <c:v>85</c:v>
                </c:pt>
                <c:pt idx="22">
                  <c:v>89</c:v>
                </c:pt>
                <c:pt idx="23">
                  <c:v>93</c:v>
                </c:pt>
                <c:pt idx="24">
                  <c:v>97</c:v>
                </c:pt>
                <c:pt idx="25">
                  <c:v>101</c:v>
                </c:pt>
                <c:pt idx="26">
                  <c:v>105</c:v>
                </c:pt>
                <c:pt idx="27">
                  <c:v>109</c:v>
                </c:pt>
                <c:pt idx="28">
                  <c:v>113</c:v>
                </c:pt>
                <c:pt idx="29">
                  <c:v>117</c:v>
                </c:pt>
                <c:pt idx="30">
                  <c:v>121</c:v>
                </c:pt>
                <c:pt idx="31">
                  <c:v>125</c:v>
                </c:pt>
                <c:pt idx="32">
                  <c:v>129</c:v>
                </c:pt>
                <c:pt idx="33">
                  <c:v>133</c:v>
                </c:pt>
                <c:pt idx="34">
                  <c:v>137</c:v>
                </c:pt>
                <c:pt idx="35">
                  <c:v>141</c:v>
                </c:pt>
                <c:pt idx="36">
                  <c:v>145</c:v>
                </c:pt>
                <c:pt idx="37">
                  <c:v>149</c:v>
                </c:pt>
                <c:pt idx="38">
                  <c:v>153</c:v>
                </c:pt>
                <c:pt idx="39">
                  <c:v>157</c:v>
                </c:pt>
                <c:pt idx="40">
                  <c:v>161</c:v>
                </c:pt>
                <c:pt idx="41">
                  <c:v>165</c:v>
                </c:pt>
                <c:pt idx="42">
                  <c:v>169</c:v>
                </c:pt>
                <c:pt idx="43">
                  <c:v>173</c:v>
                </c:pt>
                <c:pt idx="44">
                  <c:v>177</c:v>
                </c:pt>
                <c:pt idx="45">
                  <c:v>181</c:v>
                </c:pt>
                <c:pt idx="46">
                  <c:v>185</c:v>
                </c:pt>
                <c:pt idx="47">
                  <c:v>189</c:v>
                </c:pt>
                <c:pt idx="48">
                  <c:v>193</c:v>
                </c:pt>
                <c:pt idx="49">
                  <c:v>197</c:v>
                </c:pt>
                <c:pt idx="50">
                  <c:v>201</c:v>
                </c:pt>
                <c:pt idx="51">
                  <c:v>205</c:v>
                </c:pt>
                <c:pt idx="52">
                  <c:v>209</c:v>
                </c:pt>
                <c:pt idx="53">
                  <c:v>213</c:v>
                </c:pt>
                <c:pt idx="54">
                  <c:v>217</c:v>
                </c:pt>
                <c:pt idx="55">
                  <c:v>221</c:v>
                </c:pt>
                <c:pt idx="56">
                  <c:v>225</c:v>
                </c:pt>
                <c:pt idx="57">
                  <c:v>229</c:v>
                </c:pt>
                <c:pt idx="58">
                  <c:v>233</c:v>
                </c:pt>
                <c:pt idx="59">
                  <c:v>237</c:v>
                </c:pt>
                <c:pt idx="60">
                  <c:v>241</c:v>
                </c:pt>
                <c:pt idx="61">
                  <c:v>245</c:v>
                </c:pt>
                <c:pt idx="62">
                  <c:v>249</c:v>
                </c:pt>
                <c:pt idx="63">
                  <c:v>253</c:v>
                </c:pt>
                <c:pt idx="64">
                  <c:v>257</c:v>
                </c:pt>
                <c:pt idx="65">
                  <c:v>261</c:v>
                </c:pt>
                <c:pt idx="66">
                  <c:v>265</c:v>
                </c:pt>
                <c:pt idx="67">
                  <c:v>269</c:v>
                </c:pt>
                <c:pt idx="68">
                  <c:v>273</c:v>
                </c:pt>
                <c:pt idx="69">
                  <c:v>277</c:v>
                </c:pt>
                <c:pt idx="70">
                  <c:v>281</c:v>
                </c:pt>
                <c:pt idx="71">
                  <c:v>285</c:v>
                </c:pt>
                <c:pt idx="72">
                  <c:v>289</c:v>
                </c:pt>
                <c:pt idx="73">
                  <c:v>293</c:v>
                </c:pt>
                <c:pt idx="74">
                  <c:v>297</c:v>
                </c:pt>
                <c:pt idx="75">
                  <c:v>301</c:v>
                </c:pt>
                <c:pt idx="76">
                  <c:v>305</c:v>
                </c:pt>
                <c:pt idx="77">
                  <c:v>309</c:v>
                </c:pt>
                <c:pt idx="78">
                  <c:v>313</c:v>
                </c:pt>
                <c:pt idx="79">
                  <c:v>317</c:v>
                </c:pt>
                <c:pt idx="80">
                  <c:v>321</c:v>
                </c:pt>
                <c:pt idx="81">
                  <c:v>325</c:v>
                </c:pt>
                <c:pt idx="82">
                  <c:v>329</c:v>
                </c:pt>
                <c:pt idx="83">
                  <c:v>333</c:v>
                </c:pt>
                <c:pt idx="84">
                  <c:v>337</c:v>
                </c:pt>
                <c:pt idx="85">
                  <c:v>341</c:v>
                </c:pt>
                <c:pt idx="86">
                  <c:v>345</c:v>
                </c:pt>
                <c:pt idx="87">
                  <c:v>349</c:v>
                </c:pt>
                <c:pt idx="88">
                  <c:v>353</c:v>
                </c:pt>
                <c:pt idx="89">
                  <c:v>357</c:v>
                </c:pt>
                <c:pt idx="90">
                  <c:v>361</c:v>
                </c:pt>
                <c:pt idx="91">
                  <c:v>365</c:v>
                </c:pt>
                <c:pt idx="92">
                  <c:v>369</c:v>
                </c:pt>
                <c:pt idx="93">
                  <c:v>373</c:v>
                </c:pt>
                <c:pt idx="94">
                  <c:v>377</c:v>
                </c:pt>
                <c:pt idx="95">
                  <c:v>381</c:v>
                </c:pt>
                <c:pt idx="96">
                  <c:v>385</c:v>
                </c:pt>
                <c:pt idx="97">
                  <c:v>389</c:v>
                </c:pt>
                <c:pt idx="98">
                  <c:v>393</c:v>
                </c:pt>
                <c:pt idx="99">
                  <c:v>397</c:v>
                </c:pt>
                <c:pt idx="100">
                  <c:v>401</c:v>
                </c:pt>
                <c:pt idx="101">
                  <c:v>405</c:v>
                </c:pt>
                <c:pt idx="102">
                  <c:v>409</c:v>
                </c:pt>
                <c:pt idx="103">
                  <c:v>413</c:v>
                </c:pt>
                <c:pt idx="104">
                  <c:v>417</c:v>
                </c:pt>
                <c:pt idx="105">
                  <c:v>421</c:v>
                </c:pt>
                <c:pt idx="106">
                  <c:v>425</c:v>
                </c:pt>
                <c:pt idx="107">
                  <c:v>429</c:v>
                </c:pt>
                <c:pt idx="108">
                  <c:v>433</c:v>
                </c:pt>
                <c:pt idx="109">
                  <c:v>437</c:v>
                </c:pt>
                <c:pt idx="110">
                  <c:v>441</c:v>
                </c:pt>
                <c:pt idx="111">
                  <c:v>445</c:v>
                </c:pt>
                <c:pt idx="112">
                  <c:v>449</c:v>
                </c:pt>
                <c:pt idx="113">
                  <c:v>453</c:v>
                </c:pt>
                <c:pt idx="114">
                  <c:v>457</c:v>
                </c:pt>
                <c:pt idx="115">
                  <c:v>461</c:v>
                </c:pt>
                <c:pt idx="116">
                  <c:v>465</c:v>
                </c:pt>
                <c:pt idx="117">
                  <c:v>469</c:v>
                </c:pt>
                <c:pt idx="118">
                  <c:v>473</c:v>
                </c:pt>
                <c:pt idx="119">
                  <c:v>477</c:v>
                </c:pt>
                <c:pt idx="120">
                  <c:v>481</c:v>
                </c:pt>
                <c:pt idx="121">
                  <c:v>485</c:v>
                </c:pt>
                <c:pt idx="122">
                  <c:v>489</c:v>
                </c:pt>
                <c:pt idx="123">
                  <c:v>493</c:v>
                </c:pt>
                <c:pt idx="124">
                  <c:v>497</c:v>
                </c:pt>
                <c:pt idx="125">
                  <c:v>501</c:v>
                </c:pt>
                <c:pt idx="126">
                  <c:v>505</c:v>
                </c:pt>
                <c:pt idx="127">
                  <c:v>509</c:v>
                </c:pt>
                <c:pt idx="128">
                  <c:v>513</c:v>
                </c:pt>
                <c:pt idx="129">
                  <c:v>517</c:v>
                </c:pt>
                <c:pt idx="130">
                  <c:v>521</c:v>
                </c:pt>
                <c:pt idx="131">
                  <c:v>525</c:v>
                </c:pt>
                <c:pt idx="132">
                  <c:v>529</c:v>
                </c:pt>
                <c:pt idx="133">
                  <c:v>533</c:v>
                </c:pt>
                <c:pt idx="134">
                  <c:v>537</c:v>
                </c:pt>
                <c:pt idx="135">
                  <c:v>541</c:v>
                </c:pt>
                <c:pt idx="136">
                  <c:v>545</c:v>
                </c:pt>
                <c:pt idx="137">
                  <c:v>549</c:v>
                </c:pt>
                <c:pt idx="138">
                  <c:v>553</c:v>
                </c:pt>
                <c:pt idx="139">
                  <c:v>557</c:v>
                </c:pt>
                <c:pt idx="140">
                  <c:v>561</c:v>
                </c:pt>
                <c:pt idx="141">
                  <c:v>565</c:v>
                </c:pt>
                <c:pt idx="142">
                  <c:v>569</c:v>
                </c:pt>
                <c:pt idx="143">
                  <c:v>573</c:v>
                </c:pt>
                <c:pt idx="144">
                  <c:v>577</c:v>
                </c:pt>
                <c:pt idx="145">
                  <c:v>581</c:v>
                </c:pt>
                <c:pt idx="146">
                  <c:v>585</c:v>
                </c:pt>
                <c:pt idx="147">
                  <c:v>589</c:v>
                </c:pt>
                <c:pt idx="148">
                  <c:v>593</c:v>
                </c:pt>
                <c:pt idx="149">
                  <c:v>597</c:v>
                </c:pt>
                <c:pt idx="150">
                  <c:v>601</c:v>
                </c:pt>
                <c:pt idx="151">
                  <c:v>605</c:v>
                </c:pt>
                <c:pt idx="152">
                  <c:v>609</c:v>
                </c:pt>
                <c:pt idx="153">
                  <c:v>613</c:v>
                </c:pt>
                <c:pt idx="154">
                  <c:v>617</c:v>
                </c:pt>
                <c:pt idx="155">
                  <c:v>621</c:v>
                </c:pt>
                <c:pt idx="156">
                  <c:v>625</c:v>
                </c:pt>
                <c:pt idx="157">
                  <c:v>629</c:v>
                </c:pt>
                <c:pt idx="158">
                  <c:v>633</c:v>
                </c:pt>
                <c:pt idx="159">
                  <c:v>637</c:v>
                </c:pt>
                <c:pt idx="160">
                  <c:v>641</c:v>
                </c:pt>
                <c:pt idx="161">
                  <c:v>645</c:v>
                </c:pt>
                <c:pt idx="162">
                  <c:v>649</c:v>
                </c:pt>
                <c:pt idx="163">
                  <c:v>653</c:v>
                </c:pt>
                <c:pt idx="164">
                  <c:v>657</c:v>
                </c:pt>
                <c:pt idx="165">
                  <c:v>661</c:v>
                </c:pt>
                <c:pt idx="166">
                  <c:v>665</c:v>
                </c:pt>
                <c:pt idx="167">
                  <c:v>669</c:v>
                </c:pt>
                <c:pt idx="168">
                  <c:v>673</c:v>
                </c:pt>
                <c:pt idx="169">
                  <c:v>677</c:v>
                </c:pt>
                <c:pt idx="170">
                  <c:v>681</c:v>
                </c:pt>
                <c:pt idx="171">
                  <c:v>685</c:v>
                </c:pt>
                <c:pt idx="172">
                  <c:v>689</c:v>
                </c:pt>
                <c:pt idx="173">
                  <c:v>693</c:v>
                </c:pt>
                <c:pt idx="174">
                  <c:v>697</c:v>
                </c:pt>
                <c:pt idx="175">
                  <c:v>701</c:v>
                </c:pt>
                <c:pt idx="176">
                  <c:v>705</c:v>
                </c:pt>
                <c:pt idx="177">
                  <c:v>709</c:v>
                </c:pt>
                <c:pt idx="178">
                  <c:v>713</c:v>
                </c:pt>
                <c:pt idx="179">
                  <c:v>717</c:v>
                </c:pt>
                <c:pt idx="180">
                  <c:v>721</c:v>
                </c:pt>
                <c:pt idx="181">
                  <c:v>725</c:v>
                </c:pt>
                <c:pt idx="182">
                  <c:v>729</c:v>
                </c:pt>
                <c:pt idx="183">
                  <c:v>733</c:v>
                </c:pt>
                <c:pt idx="184">
                  <c:v>737</c:v>
                </c:pt>
                <c:pt idx="185">
                  <c:v>741</c:v>
                </c:pt>
                <c:pt idx="186">
                  <c:v>745</c:v>
                </c:pt>
                <c:pt idx="187">
                  <c:v>749</c:v>
                </c:pt>
                <c:pt idx="188">
                  <c:v>753</c:v>
                </c:pt>
                <c:pt idx="189">
                  <c:v>757</c:v>
                </c:pt>
                <c:pt idx="190">
                  <c:v>761</c:v>
                </c:pt>
                <c:pt idx="191">
                  <c:v>765</c:v>
                </c:pt>
                <c:pt idx="192">
                  <c:v>769</c:v>
                </c:pt>
                <c:pt idx="193">
                  <c:v>773</c:v>
                </c:pt>
                <c:pt idx="194">
                  <c:v>777</c:v>
                </c:pt>
                <c:pt idx="195">
                  <c:v>781</c:v>
                </c:pt>
                <c:pt idx="196">
                  <c:v>785</c:v>
                </c:pt>
                <c:pt idx="197">
                  <c:v>789</c:v>
                </c:pt>
                <c:pt idx="198">
                  <c:v>793</c:v>
                </c:pt>
                <c:pt idx="199">
                  <c:v>797</c:v>
                </c:pt>
                <c:pt idx="200">
                  <c:v>801</c:v>
                </c:pt>
                <c:pt idx="201">
                  <c:v>805</c:v>
                </c:pt>
                <c:pt idx="202">
                  <c:v>809</c:v>
                </c:pt>
                <c:pt idx="203">
                  <c:v>813</c:v>
                </c:pt>
                <c:pt idx="204">
                  <c:v>817</c:v>
                </c:pt>
                <c:pt idx="205">
                  <c:v>821</c:v>
                </c:pt>
                <c:pt idx="206">
                  <c:v>825</c:v>
                </c:pt>
                <c:pt idx="207">
                  <c:v>829</c:v>
                </c:pt>
                <c:pt idx="208">
                  <c:v>833</c:v>
                </c:pt>
                <c:pt idx="209">
                  <c:v>837</c:v>
                </c:pt>
                <c:pt idx="210">
                  <c:v>841</c:v>
                </c:pt>
                <c:pt idx="211">
                  <c:v>845</c:v>
                </c:pt>
                <c:pt idx="212">
                  <c:v>849</c:v>
                </c:pt>
                <c:pt idx="213">
                  <c:v>853</c:v>
                </c:pt>
                <c:pt idx="214">
                  <c:v>857</c:v>
                </c:pt>
                <c:pt idx="215">
                  <c:v>861</c:v>
                </c:pt>
                <c:pt idx="216">
                  <c:v>865</c:v>
                </c:pt>
                <c:pt idx="217">
                  <c:v>869</c:v>
                </c:pt>
                <c:pt idx="218">
                  <c:v>873</c:v>
                </c:pt>
                <c:pt idx="219">
                  <c:v>877</c:v>
                </c:pt>
                <c:pt idx="220">
                  <c:v>881</c:v>
                </c:pt>
                <c:pt idx="221">
                  <c:v>885</c:v>
                </c:pt>
                <c:pt idx="222">
                  <c:v>889</c:v>
                </c:pt>
                <c:pt idx="223">
                  <c:v>893</c:v>
                </c:pt>
                <c:pt idx="224">
                  <c:v>897</c:v>
                </c:pt>
                <c:pt idx="225">
                  <c:v>901</c:v>
                </c:pt>
                <c:pt idx="226">
                  <c:v>905</c:v>
                </c:pt>
                <c:pt idx="227">
                  <c:v>909</c:v>
                </c:pt>
                <c:pt idx="228">
                  <c:v>913</c:v>
                </c:pt>
                <c:pt idx="229">
                  <c:v>917</c:v>
                </c:pt>
                <c:pt idx="230">
                  <c:v>921</c:v>
                </c:pt>
                <c:pt idx="231">
                  <c:v>925</c:v>
                </c:pt>
                <c:pt idx="232">
                  <c:v>929</c:v>
                </c:pt>
                <c:pt idx="233">
                  <c:v>933</c:v>
                </c:pt>
                <c:pt idx="234">
                  <c:v>937</c:v>
                </c:pt>
                <c:pt idx="235">
                  <c:v>941</c:v>
                </c:pt>
                <c:pt idx="236">
                  <c:v>945</c:v>
                </c:pt>
                <c:pt idx="237">
                  <c:v>949</c:v>
                </c:pt>
                <c:pt idx="238">
                  <c:v>953</c:v>
                </c:pt>
                <c:pt idx="239">
                  <c:v>957</c:v>
                </c:pt>
                <c:pt idx="240">
                  <c:v>961</c:v>
                </c:pt>
                <c:pt idx="241">
                  <c:v>965</c:v>
                </c:pt>
                <c:pt idx="242">
                  <c:v>969</c:v>
                </c:pt>
                <c:pt idx="243">
                  <c:v>973</c:v>
                </c:pt>
                <c:pt idx="244">
                  <c:v>977</c:v>
                </c:pt>
                <c:pt idx="245">
                  <c:v>981</c:v>
                </c:pt>
                <c:pt idx="246">
                  <c:v>985</c:v>
                </c:pt>
                <c:pt idx="247">
                  <c:v>989</c:v>
                </c:pt>
                <c:pt idx="248">
                  <c:v>993</c:v>
                </c:pt>
                <c:pt idx="249">
                  <c:v>997</c:v>
                </c:pt>
                <c:pt idx="250">
                  <c:v>1001</c:v>
                </c:pt>
                <c:pt idx="251">
                  <c:v>1005</c:v>
                </c:pt>
                <c:pt idx="252">
                  <c:v>1009</c:v>
                </c:pt>
                <c:pt idx="253">
                  <c:v>1013</c:v>
                </c:pt>
                <c:pt idx="254">
                  <c:v>1017</c:v>
                </c:pt>
                <c:pt idx="255">
                  <c:v>1021</c:v>
                </c:pt>
                <c:pt idx="256">
                  <c:v>1025</c:v>
                </c:pt>
                <c:pt idx="257">
                  <c:v>1029</c:v>
                </c:pt>
                <c:pt idx="258">
                  <c:v>1033</c:v>
                </c:pt>
                <c:pt idx="259">
                  <c:v>1037</c:v>
                </c:pt>
                <c:pt idx="260">
                  <c:v>1041</c:v>
                </c:pt>
                <c:pt idx="261">
                  <c:v>1045</c:v>
                </c:pt>
                <c:pt idx="262">
                  <c:v>1049</c:v>
                </c:pt>
                <c:pt idx="263">
                  <c:v>1053</c:v>
                </c:pt>
                <c:pt idx="264">
                  <c:v>1057</c:v>
                </c:pt>
                <c:pt idx="265">
                  <c:v>1061</c:v>
                </c:pt>
                <c:pt idx="266">
                  <c:v>1065</c:v>
                </c:pt>
                <c:pt idx="267">
                  <c:v>1069</c:v>
                </c:pt>
                <c:pt idx="268">
                  <c:v>1073</c:v>
                </c:pt>
                <c:pt idx="269">
                  <c:v>1077</c:v>
                </c:pt>
                <c:pt idx="270">
                  <c:v>1081</c:v>
                </c:pt>
                <c:pt idx="271">
                  <c:v>1085</c:v>
                </c:pt>
                <c:pt idx="272">
                  <c:v>1089</c:v>
                </c:pt>
                <c:pt idx="273">
                  <c:v>1093</c:v>
                </c:pt>
                <c:pt idx="274">
                  <c:v>1097</c:v>
                </c:pt>
                <c:pt idx="275">
                  <c:v>1101</c:v>
                </c:pt>
                <c:pt idx="276">
                  <c:v>1105</c:v>
                </c:pt>
                <c:pt idx="277">
                  <c:v>1109</c:v>
                </c:pt>
                <c:pt idx="278">
                  <c:v>1113</c:v>
                </c:pt>
                <c:pt idx="279">
                  <c:v>1117</c:v>
                </c:pt>
                <c:pt idx="280">
                  <c:v>1121</c:v>
                </c:pt>
                <c:pt idx="281">
                  <c:v>1125</c:v>
                </c:pt>
                <c:pt idx="282">
                  <c:v>1129</c:v>
                </c:pt>
                <c:pt idx="283">
                  <c:v>1133</c:v>
                </c:pt>
                <c:pt idx="284">
                  <c:v>1137</c:v>
                </c:pt>
                <c:pt idx="285">
                  <c:v>1141</c:v>
                </c:pt>
                <c:pt idx="286">
                  <c:v>1145</c:v>
                </c:pt>
                <c:pt idx="287">
                  <c:v>1149</c:v>
                </c:pt>
                <c:pt idx="288">
                  <c:v>1153</c:v>
                </c:pt>
                <c:pt idx="289">
                  <c:v>1157</c:v>
                </c:pt>
                <c:pt idx="290">
                  <c:v>1161</c:v>
                </c:pt>
                <c:pt idx="291">
                  <c:v>1165</c:v>
                </c:pt>
                <c:pt idx="292">
                  <c:v>1169</c:v>
                </c:pt>
                <c:pt idx="293">
                  <c:v>1173</c:v>
                </c:pt>
                <c:pt idx="294">
                  <c:v>1177</c:v>
                </c:pt>
                <c:pt idx="295">
                  <c:v>1181</c:v>
                </c:pt>
                <c:pt idx="296">
                  <c:v>1185</c:v>
                </c:pt>
                <c:pt idx="297">
                  <c:v>1189</c:v>
                </c:pt>
                <c:pt idx="298">
                  <c:v>1193</c:v>
                </c:pt>
                <c:pt idx="299">
                  <c:v>1197</c:v>
                </c:pt>
                <c:pt idx="300">
                  <c:v>1201</c:v>
                </c:pt>
                <c:pt idx="301">
                  <c:v>1205</c:v>
                </c:pt>
                <c:pt idx="302">
                  <c:v>1209</c:v>
                </c:pt>
                <c:pt idx="303">
                  <c:v>1213</c:v>
                </c:pt>
                <c:pt idx="304">
                  <c:v>1217</c:v>
                </c:pt>
                <c:pt idx="305">
                  <c:v>1221</c:v>
                </c:pt>
                <c:pt idx="306">
                  <c:v>1225</c:v>
                </c:pt>
                <c:pt idx="307">
                  <c:v>1229</c:v>
                </c:pt>
                <c:pt idx="308">
                  <c:v>1233</c:v>
                </c:pt>
                <c:pt idx="309">
                  <c:v>1237</c:v>
                </c:pt>
                <c:pt idx="310">
                  <c:v>1241</c:v>
                </c:pt>
                <c:pt idx="311">
                  <c:v>1245</c:v>
                </c:pt>
                <c:pt idx="312">
                  <c:v>1249</c:v>
                </c:pt>
                <c:pt idx="313">
                  <c:v>1253</c:v>
                </c:pt>
                <c:pt idx="314">
                  <c:v>1257</c:v>
                </c:pt>
                <c:pt idx="315">
                  <c:v>1261</c:v>
                </c:pt>
                <c:pt idx="316">
                  <c:v>1265</c:v>
                </c:pt>
                <c:pt idx="317">
                  <c:v>1269</c:v>
                </c:pt>
                <c:pt idx="318">
                  <c:v>1273</c:v>
                </c:pt>
                <c:pt idx="319">
                  <c:v>1277</c:v>
                </c:pt>
                <c:pt idx="320">
                  <c:v>1281</c:v>
                </c:pt>
                <c:pt idx="321">
                  <c:v>1285</c:v>
                </c:pt>
                <c:pt idx="322">
                  <c:v>1289</c:v>
                </c:pt>
                <c:pt idx="323">
                  <c:v>1293</c:v>
                </c:pt>
                <c:pt idx="324">
                  <c:v>1297</c:v>
                </c:pt>
                <c:pt idx="325">
                  <c:v>1301</c:v>
                </c:pt>
                <c:pt idx="326">
                  <c:v>1305</c:v>
                </c:pt>
                <c:pt idx="327">
                  <c:v>1309</c:v>
                </c:pt>
                <c:pt idx="328">
                  <c:v>1313</c:v>
                </c:pt>
                <c:pt idx="329">
                  <c:v>1317</c:v>
                </c:pt>
                <c:pt idx="330">
                  <c:v>1321</c:v>
                </c:pt>
                <c:pt idx="331">
                  <c:v>1325</c:v>
                </c:pt>
                <c:pt idx="332">
                  <c:v>1329</c:v>
                </c:pt>
                <c:pt idx="333">
                  <c:v>1333</c:v>
                </c:pt>
                <c:pt idx="334">
                  <c:v>1337</c:v>
                </c:pt>
                <c:pt idx="335">
                  <c:v>1341</c:v>
                </c:pt>
                <c:pt idx="336">
                  <c:v>1345</c:v>
                </c:pt>
                <c:pt idx="337">
                  <c:v>1349</c:v>
                </c:pt>
                <c:pt idx="338">
                  <c:v>1353</c:v>
                </c:pt>
                <c:pt idx="339">
                  <c:v>1357</c:v>
                </c:pt>
                <c:pt idx="340">
                  <c:v>1361</c:v>
                </c:pt>
                <c:pt idx="341">
                  <c:v>1365</c:v>
                </c:pt>
                <c:pt idx="342">
                  <c:v>1369</c:v>
                </c:pt>
                <c:pt idx="343">
                  <c:v>1373</c:v>
                </c:pt>
                <c:pt idx="344">
                  <c:v>1377</c:v>
                </c:pt>
                <c:pt idx="345">
                  <c:v>1381</c:v>
                </c:pt>
                <c:pt idx="346">
                  <c:v>1385</c:v>
                </c:pt>
                <c:pt idx="347">
                  <c:v>1389</c:v>
                </c:pt>
                <c:pt idx="348">
                  <c:v>1393</c:v>
                </c:pt>
                <c:pt idx="349">
                  <c:v>1397</c:v>
                </c:pt>
                <c:pt idx="350">
                  <c:v>1401</c:v>
                </c:pt>
                <c:pt idx="351">
                  <c:v>1405</c:v>
                </c:pt>
                <c:pt idx="352">
                  <c:v>1409</c:v>
                </c:pt>
                <c:pt idx="353">
                  <c:v>1413</c:v>
                </c:pt>
                <c:pt idx="354">
                  <c:v>1417</c:v>
                </c:pt>
                <c:pt idx="355">
                  <c:v>1421</c:v>
                </c:pt>
                <c:pt idx="356">
                  <c:v>1425</c:v>
                </c:pt>
                <c:pt idx="357">
                  <c:v>1429</c:v>
                </c:pt>
                <c:pt idx="358">
                  <c:v>1433</c:v>
                </c:pt>
                <c:pt idx="359">
                  <c:v>1437</c:v>
                </c:pt>
                <c:pt idx="360">
                  <c:v>1441</c:v>
                </c:pt>
                <c:pt idx="361">
                  <c:v>1445</c:v>
                </c:pt>
                <c:pt idx="362">
                  <c:v>1449</c:v>
                </c:pt>
                <c:pt idx="363">
                  <c:v>1453</c:v>
                </c:pt>
                <c:pt idx="364">
                  <c:v>1457</c:v>
                </c:pt>
                <c:pt idx="365">
                  <c:v>1461</c:v>
                </c:pt>
                <c:pt idx="366">
                  <c:v>1465</c:v>
                </c:pt>
                <c:pt idx="367">
                  <c:v>1469</c:v>
                </c:pt>
                <c:pt idx="368">
                  <c:v>1473</c:v>
                </c:pt>
                <c:pt idx="369">
                  <c:v>1477</c:v>
                </c:pt>
                <c:pt idx="370">
                  <c:v>1481</c:v>
                </c:pt>
                <c:pt idx="371">
                  <c:v>1485</c:v>
                </c:pt>
                <c:pt idx="372">
                  <c:v>1489</c:v>
                </c:pt>
                <c:pt idx="373">
                  <c:v>1493</c:v>
                </c:pt>
                <c:pt idx="374">
                  <c:v>1497</c:v>
                </c:pt>
                <c:pt idx="375">
                  <c:v>1501</c:v>
                </c:pt>
                <c:pt idx="376">
                  <c:v>1505</c:v>
                </c:pt>
                <c:pt idx="377">
                  <c:v>1509</c:v>
                </c:pt>
                <c:pt idx="378">
                  <c:v>1513</c:v>
                </c:pt>
                <c:pt idx="379">
                  <c:v>1517</c:v>
                </c:pt>
                <c:pt idx="380">
                  <c:v>1521</c:v>
                </c:pt>
                <c:pt idx="381">
                  <c:v>1525</c:v>
                </c:pt>
                <c:pt idx="382">
                  <c:v>1529</c:v>
                </c:pt>
                <c:pt idx="383">
                  <c:v>1533</c:v>
                </c:pt>
                <c:pt idx="384">
                  <c:v>1537</c:v>
                </c:pt>
                <c:pt idx="385">
                  <c:v>1541</c:v>
                </c:pt>
                <c:pt idx="386">
                  <c:v>1545</c:v>
                </c:pt>
                <c:pt idx="387">
                  <c:v>1549</c:v>
                </c:pt>
                <c:pt idx="388">
                  <c:v>1553</c:v>
                </c:pt>
                <c:pt idx="389">
                  <c:v>1557</c:v>
                </c:pt>
                <c:pt idx="390">
                  <c:v>1561</c:v>
                </c:pt>
                <c:pt idx="391">
                  <c:v>1565</c:v>
                </c:pt>
                <c:pt idx="392">
                  <c:v>1569</c:v>
                </c:pt>
                <c:pt idx="393">
                  <c:v>1573</c:v>
                </c:pt>
                <c:pt idx="394">
                  <c:v>1577</c:v>
                </c:pt>
                <c:pt idx="395">
                  <c:v>1581</c:v>
                </c:pt>
                <c:pt idx="396">
                  <c:v>1585</c:v>
                </c:pt>
                <c:pt idx="397">
                  <c:v>1589</c:v>
                </c:pt>
                <c:pt idx="398">
                  <c:v>1593</c:v>
                </c:pt>
                <c:pt idx="399">
                  <c:v>1597</c:v>
                </c:pt>
                <c:pt idx="400">
                  <c:v>1601</c:v>
                </c:pt>
                <c:pt idx="401">
                  <c:v>1605</c:v>
                </c:pt>
                <c:pt idx="402">
                  <c:v>1609</c:v>
                </c:pt>
                <c:pt idx="403">
                  <c:v>1613</c:v>
                </c:pt>
                <c:pt idx="404">
                  <c:v>1617</c:v>
                </c:pt>
                <c:pt idx="405">
                  <c:v>1621</c:v>
                </c:pt>
                <c:pt idx="406">
                  <c:v>1625</c:v>
                </c:pt>
                <c:pt idx="407">
                  <c:v>1629</c:v>
                </c:pt>
                <c:pt idx="408">
                  <c:v>1633</c:v>
                </c:pt>
                <c:pt idx="409">
                  <c:v>1637</c:v>
                </c:pt>
                <c:pt idx="410">
                  <c:v>1641</c:v>
                </c:pt>
                <c:pt idx="411">
                  <c:v>1645</c:v>
                </c:pt>
                <c:pt idx="412">
                  <c:v>1649</c:v>
                </c:pt>
                <c:pt idx="413">
                  <c:v>1653</c:v>
                </c:pt>
                <c:pt idx="414">
                  <c:v>1657</c:v>
                </c:pt>
                <c:pt idx="415">
                  <c:v>1661</c:v>
                </c:pt>
                <c:pt idx="416">
                  <c:v>1665</c:v>
                </c:pt>
                <c:pt idx="417">
                  <c:v>1669</c:v>
                </c:pt>
                <c:pt idx="418">
                  <c:v>1673</c:v>
                </c:pt>
                <c:pt idx="419">
                  <c:v>1677</c:v>
                </c:pt>
                <c:pt idx="420">
                  <c:v>1681</c:v>
                </c:pt>
                <c:pt idx="421">
                  <c:v>1685</c:v>
                </c:pt>
                <c:pt idx="422">
                  <c:v>1689</c:v>
                </c:pt>
                <c:pt idx="423">
                  <c:v>1693</c:v>
                </c:pt>
                <c:pt idx="424">
                  <c:v>1697</c:v>
                </c:pt>
                <c:pt idx="425">
                  <c:v>1701</c:v>
                </c:pt>
                <c:pt idx="426">
                  <c:v>1705</c:v>
                </c:pt>
                <c:pt idx="427">
                  <c:v>1709</c:v>
                </c:pt>
                <c:pt idx="428">
                  <c:v>1713</c:v>
                </c:pt>
                <c:pt idx="429">
                  <c:v>1717</c:v>
                </c:pt>
                <c:pt idx="430">
                  <c:v>1721</c:v>
                </c:pt>
                <c:pt idx="431">
                  <c:v>1725</c:v>
                </c:pt>
                <c:pt idx="432">
                  <c:v>1729</c:v>
                </c:pt>
                <c:pt idx="433">
                  <c:v>1733</c:v>
                </c:pt>
                <c:pt idx="434">
                  <c:v>1737</c:v>
                </c:pt>
                <c:pt idx="435">
                  <c:v>1741</c:v>
                </c:pt>
                <c:pt idx="436">
                  <c:v>1745</c:v>
                </c:pt>
                <c:pt idx="437">
                  <c:v>1749</c:v>
                </c:pt>
                <c:pt idx="438">
                  <c:v>1753</c:v>
                </c:pt>
                <c:pt idx="439">
                  <c:v>1757</c:v>
                </c:pt>
                <c:pt idx="440">
                  <c:v>1761</c:v>
                </c:pt>
                <c:pt idx="441">
                  <c:v>1765</c:v>
                </c:pt>
                <c:pt idx="442">
                  <c:v>1769</c:v>
                </c:pt>
                <c:pt idx="443">
                  <c:v>1773</c:v>
                </c:pt>
                <c:pt idx="444">
                  <c:v>1777</c:v>
                </c:pt>
                <c:pt idx="445">
                  <c:v>1781</c:v>
                </c:pt>
                <c:pt idx="446">
                  <c:v>1785</c:v>
                </c:pt>
                <c:pt idx="447">
                  <c:v>1789</c:v>
                </c:pt>
                <c:pt idx="448">
                  <c:v>1793</c:v>
                </c:pt>
                <c:pt idx="449">
                  <c:v>1797</c:v>
                </c:pt>
                <c:pt idx="450">
                  <c:v>1801</c:v>
                </c:pt>
                <c:pt idx="451">
                  <c:v>1805</c:v>
                </c:pt>
                <c:pt idx="452">
                  <c:v>1809</c:v>
                </c:pt>
                <c:pt idx="453">
                  <c:v>1813</c:v>
                </c:pt>
                <c:pt idx="454">
                  <c:v>1817</c:v>
                </c:pt>
                <c:pt idx="455">
                  <c:v>1821</c:v>
                </c:pt>
                <c:pt idx="456">
                  <c:v>1825</c:v>
                </c:pt>
                <c:pt idx="457">
                  <c:v>1829</c:v>
                </c:pt>
                <c:pt idx="458">
                  <c:v>1833</c:v>
                </c:pt>
                <c:pt idx="459">
                  <c:v>1837</c:v>
                </c:pt>
                <c:pt idx="460">
                  <c:v>1841</c:v>
                </c:pt>
                <c:pt idx="461">
                  <c:v>1845</c:v>
                </c:pt>
                <c:pt idx="462">
                  <c:v>1849</c:v>
                </c:pt>
                <c:pt idx="463">
                  <c:v>1853</c:v>
                </c:pt>
                <c:pt idx="464">
                  <c:v>1857</c:v>
                </c:pt>
                <c:pt idx="465">
                  <c:v>1861</c:v>
                </c:pt>
                <c:pt idx="466">
                  <c:v>1865</c:v>
                </c:pt>
                <c:pt idx="467">
                  <c:v>1869</c:v>
                </c:pt>
                <c:pt idx="468">
                  <c:v>1873</c:v>
                </c:pt>
                <c:pt idx="469">
                  <c:v>1877</c:v>
                </c:pt>
                <c:pt idx="470">
                  <c:v>1881</c:v>
                </c:pt>
                <c:pt idx="471">
                  <c:v>1885</c:v>
                </c:pt>
                <c:pt idx="472">
                  <c:v>1889</c:v>
                </c:pt>
                <c:pt idx="473">
                  <c:v>1893</c:v>
                </c:pt>
                <c:pt idx="474">
                  <c:v>1897</c:v>
                </c:pt>
                <c:pt idx="475">
                  <c:v>1901</c:v>
                </c:pt>
                <c:pt idx="476">
                  <c:v>1905</c:v>
                </c:pt>
                <c:pt idx="477">
                  <c:v>1909</c:v>
                </c:pt>
                <c:pt idx="478">
                  <c:v>1913</c:v>
                </c:pt>
                <c:pt idx="479">
                  <c:v>1917</c:v>
                </c:pt>
                <c:pt idx="480">
                  <c:v>1921</c:v>
                </c:pt>
                <c:pt idx="481">
                  <c:v>1925</c:v>
                </c:pt>
                <c:pt idx="482">
                  <c:v>1929</c:v>
                </c:pt>
                <c:pt idx="483">
                  <c:v>1933</c:v>
                </c:pt>
                <c:pt idx="484">
                  <c:v>1937</c:v>
                </c:pt>
                <c:pt idx="485">
                  <c:v>1941</c:v>
                </c:pt>
                <c:pt idx="486">
                  <c:v>1945</c:v>
                </c:pt>
                <c:pt idx="487">
                  <c:v>1949</c:v>
                </c:pt>
                <c:pt idx="488">
                  <c:v>1953</c:v>
                </c:pt>
                <c:pt idx="489">
                  <c:v>1957</c:v>
                </c:pt>
                <c:pt idx="490">
                  <c:v>1961</c:v>
                </c:pt>
                <c:pt idx="491">
                  <c:v>1965</c:v>
                </c:pt>
                <c:pt idx="492">
                  <c:v>1969</c:v>
                </c:pt>
                <c:pt idx="493">
                  <c:v>1973</c:v>
                </c:pt>
                <c:pt idx="494">
                  <c:v>1977</c:v>
                </c:pt>
                <c:pt idx="495">
                  <c:v>1981</c:v>
                </c:pt>
                <c:pt idx="496">
                  <c:v>1985</c:v>
                </c:pt>
                <c:pt idx="497">
                  <c:v>1989</c:v>
                </c:pt>
                <c:pt idx="498">
                  <c:v>1993</c:v>
                </c:pt>
                <c:pt idx="499">
                  <c:v>1997</c:v>
                </c:pt>
                <c:pt idx="500">
                  <c:v>2001</c:v>
                </c:pt>
                <c:pt idx="501">
                  <c:v>2005</c:v>
                </c:pt>
                <c:pt idx="502">
                  <c:v>2009</c:v>
                </c:pt>
                <c:pt idx="503">
                  <c:v>2013</c:v>
                </c:pt>
                <c:pt idx="504">
                  <c:v>2017</c:v>
                </c:pt>
                <c:pt idx="505">
                  <c:v>2021</c:v>
                </c:pt>
                <c:pt idx="506">
                  <c:v>2025</c:v>
                </c:pt>
                <c:pt idx="507">
                  <c:v>2029</c:v>
                </c:pt>
                <c:pt idx="508">
                  <c:v>2033</c:v>
                </c:pt>
                <c:pt idx="509">
                  <c:v>2037</c:v>
                </c:pt>
                <c:pt idx="510">
                  <c:v>2041</c:v>
                </c:pt>
                <c:pt idx="511">
                  <c:v>2045</c:v>
                </c:pt>
                <c:pt idx="512">
                  <c:v>2049</c:v>
                </c:pt>
                <c:pt idx="513">
                  <c:v>2053</c:v>
                </c:pt>
                <c:pt idx="514">
                  <c:v>2057</c:v>
                </c:pt>
                <c:pt idx="515">
                  <c:v>2061</c:v>
                </c:pt>
                <c:pt idx="516">
                  <c:v>2065</c:v>
                </c:pt>
                <c:pt idx="517">
                  <c:v>2069</c:v>
                </c:pt>
                <c:pt idx="518">
                  <c:v>2073</c:v>
                </c:pt>
                <c:pt idx="519">
                  <c:v>2077</c:v>
                </c:pt>
                <c:pt idx="520">
                  <c:v>2081</c:v>
                </c:pt>
                <c:pt idx="521">
                  <c:v>2085</c:v>
                </c:pt>
                <c:pt idx="522">
                  <c:v>2089</c:v>
                </c:pt>
                <c:pt idx="523">
                  <c:v>2093</c:v>
                </c:pt>
                <c:pt idx="524">
                  <c:v>2097</c:v>
                </c:pt>
                <c:pt idx="525">
                  <c:v>2101</c:v>
                </c:pt>
                <c:pt idx="526">
                  <c:v>2105</c:v>
                </c:pt>
                <c:pt idx="527">
                  <c:v>2109</c:v>
                </c:pt>
                <c:pt idx="528">
                  <c:v>2113</c:v>
                </c:pt>
                <c:pt idx="529">
                  <c:v>2117</c:v>
                </c:pt>
                <c:pt idx="530">
                  <c:v>2121</c:v>
                </c:pt>
                <c:pt idx="531">
                  <c:v>2125</c:v>
                </c:pt>
                <c:pt idx="532">
                  <c:v>2129</c:v>
                </c:pt>
                <c:pt idx="533">
                  <c:v>2133</c:v>
                </c:pt>
                <c:pt idx="534">
                  <c:v>2137</c:v>
                </c:pt>
                <c:pt idx="535">
                  <c:v>2141</c:v>
                </c:pt>
                <c:pt idx="536">
                  <c:v>2145</c:v>
                </c:pt>
                <c:pt idx="537">
                  <c:v>2149</c:v>
                </c:pt>
                <c:pt idx="538">
                  <c:v>2153</c:v>
                </c:pt>
                <c:pt idx="539">
                  <c:v>2157</c:v>
                </c:pt>
                <c:pt idx="540">
                  <c:v>2161</c:v>
                </c:pt>
                <c:pt idx="541">
                  <c:v>2165</c:v>
                </c:pt>
                <c:pt idx="542">
                  <c:v>2169</c:v>
                </c:pt>
                <c:pt idx="543">
                  <c:v>2173</c:v>
                </c:pt>
                <c:pt idx="544">
                  <c:v>2177</c:v>
                </c:pt>
                <c:pt idx="545">
                  <c:v>2181</c:v>
                </c:pt>
                <c:pt idx="546">
                  <c:v>2185</c:v>
                </c:pt>
                <c:pt idx="547">
                  <c:v>2189</c:v>
                </c:pt>
                <c:pt idx="548">
                  <c:v>2193</c:v>
                </c:pt>
                <c:pt idx="549">
                  <c:v>2197</c:v>
                </c:pt>
                <c:pt idx="550">
                  <c:v>2201</c:v>
                </c:pt>
                <c:pt idx="551">
                  <c:v>2205</c:v>
                </c:pt>
                <c:pt idx="552">
                  <c:v>2209</c:v>
                </c:pt>
                <c:pt idx="553">
                  <c:v>2213</c:v>
                </c:pt>
                <c:pt idx="554">
                  <c:v>2217</c:v>
                </c:pt>
                <c:pt idx="555">
                  <c:v>2221</c:v>
                </c:pt>
                <c:pt idx="556">
                  <c:v>2225</c:v>
                </c:pt>
                <c:pt idx="557">
                  <c:v>2229</c:v>
                </c:pt>
                <c:pt idx="558">
                  <c:v>2233</c:v>
                </c:pt>
                <c:pt idx="559">
                  <c:v>2237</c:v>
                </c:pt>
                <c:pt idx="560">
                  <c:v>2241</c:v>
                </c:pt>
                <c:pt idx="561">
                  <c:v>2245</c:v>
                </c:pt>
                <c:pt idx="562">
                  <c:v>2249</c:v>
                </c:pt>
                <c:pt idx="563">
                  <c:v>2253</c:v>
                </c:pt>
                <c:pt idx="564">
                  <c:v>2257</c:v>
                </c:pt>
                <c:pt idx="565">
                  <c:v>2261</c:v>
                </c:pt>
                <c:pt idx="566">
                  <c:v>2265</c:v>
                </c:pt>
                <c:pt idx="567">
                  <c:v>2269</c:v>
                </c:pt>
                <c:pt idx="568">
                  <c:v>2273</c:v>
                </c:pt>
                <c:pt idx="569">
                  <c:v>2277</c:v>
                </c:pt>
                <c:pt idx="570">
                  <c:v>2281</c:v>
                </c:pt>
                <c:pt idx="571">
                  <c:v>2285</c:v>
                </c:pt>
                <c:pt idx="572">
                  <c:v>2289</c:v>
                </c:pt>
                <c:pt idx="573">
                  <c:v>2293</c:v>
                </c:pt>
                <c:pt idx="574">
                  <c:v>2297</c:v>
                </c:pt>
                <c:pt idx="575">
                  <c:v>2301</c:v>
                </c:pt>
                <c:pt idx="576">
                  <c:v>2305</c:v>
                </c:pt>
                <c:pt idx="577">
                  <c:v>2309</c:v>
                </c:pt>
                <c:pt idx="578">
                  <c:v>2313</c:v>
                </c:pt>
                <c:pt idx="579">
                  <c:v>2317</c:v>
                </c:pt>
                <c:pt idx="580">
                  <c:v>2321</c:v>
                </c:pt>
                <c:pt idx="581">
                  <c:v>2325</c:v>
                </c:pt>
                <c:pt idx="582">
                  <c:v>2329</c:v>
                </c:pt>
                <c:pt idx="583">
                  <c:v>2333</c:v>
                </c:pt>
                <c:pt idx="584">
                  <c:v>2337</c:v>
                </c:pt>
                <c:pt idx="585">
                  <c:v>2341</c:v>
                </c:pt>
                <c:pt idx="586">
                  <c:v>2345</c:v>
                </c:pt>
                <c:pt idx="587">
                  <c:v>2349</c:v>
                </c:pt>
                <c:pt idx="588">
                  <c:v>2353</c:v>
                </c:pt>
                <c:pt idx="589">
                  <c:v>2357</c:v>
                </c:pt>
                <c:pt idx="590">
                  <c:v>2361</c:v>
                </c:pt>
                <c:pt idx="591">
                  <c:v>2365</c:v>
                </c:pt>
                <c:pt idx="592">
                  <c:v>2369</c:v>
                </c:pt>
                <c:pt idx="593">
                  <c:v>2373</c:v>
                </c:pt>
                <c:pt idx="594">
                  <c:v>2377</c:v>
                </c:pt>
                <c:pt idx="595">
                  <c:v>2381</c:v>
                </c:pt>
                <c:pt idx="596">
                  <c:v>2385</c:v>
                </c:pt>
                <c:pt idx="597">
                  <c:v>2389</c:v>
                </c:pt>
                <c:pt idx="598">
                  <c:v>2393</c:v>
                </c:pt>
                <c:pt idx="599">
                  <c:v>2397</c:v>
                </c:pt>
                <c:pt idx="600">
                  <c:v>2401</c:v>
                </c:pt>
                <c:pt idx="601">
                  <c:v>2405</c:v>
                </c:pt>
                <c:pt idx="602">
                  <c:v>2409</c:v>
                </c:pt>
                <c:pt idx="603">
                  <c:v>2413</c:v>
                </c:pt>
                <c:pt idx="604">
                  <c:v>2417</c:v>
                </c:pt>
                <c:pt idx="605">
                  <c:v>2421</c:v>
                </c:pt>
                <c:pt idx="606">
                  <c:v>2425</c:v>
                </c:pt>
                <c:pt idx="607">
                  <c:v>2429</c:v>
                </c:pt>
                <c:pt idx="608">
                  <c:v>2433</c:v>
                </c:pt>
                <c:pt idx="609">
                  <c:v>2437</c:v>
                </c:pt>
                <c:pt idx="610">
                  <c:v>2441</c:v>
                </c:pt>
                <c:pt idx="611">
                  <c:v>2445</c:v>
                </c:pt>
                <c:pt idx="612">
                  <c:v>2449</c:v>
                </c:pt>
                <c:pt idx="613">
                  <c:v>2453</c:v>
                </c:pt>
                <c:pt idx="614">
                  <c:v>2457</c:v>
                </c:pt>
                <c:pt idx="615">
                  <c:v>2461</c:v>
                </c:pt>
                <c:pt idx="616">
                  <c:v>2465</c:v>
                </c:pt>
                <c:pt idx="617">
                  <c:v>2469</c:v>
                </c:pt>
                <c:pt idx="618">
                  <c:v>2473</c:v>
                </c:pt>
                <c:pt idx="619">
                  <c:v>2477</c:v>
                </c:pt>
                <c:pt idx="620">
                  <c:v>2481</c:v>
                </c:pt>
                <c:pt idx="621">
                  <c:v>2485</c:v>
                </c:pt>
                <c:pt idx="622">
                  <c:v>2489</c:v>
                </c:pt>
                <c:pt idx="623">
                  <c:v>2493</c:v>
                </c:pt>
                <c:pt idx="624">
                  <c:v>2497</c:v>
                </c:pt>
                <c:pt idx="625">
                  <c:v>2501</c:v>
                </c:pt>
                <c:pt idx="626">
                  <c:v>2505</c:v>
                </c:pt>
                <c:pt idx="627">
                  <c:v>2509</c:v>
                </c:pt>
                <c:pt idx="628">
                  <c:v>2513</c:v>
                </c:pt>
                <c:pt idx="629">
                  <c:v>2517</c:v>
                </c:pt>
                <c:pt idx="630">
                  <c:v>2521</c:v>
                </c:pt>
                <c:pt idx="631">
                  <c:v>2525</c:v>
                </c:pt>
                <c:pt idx="632">
                  <c:v>2529</c:v>
                </c:pt>
                <c:pt idx="633">
                  <c:v>2533</c:v>
                </c:pt>
                <c:pt idx="634">
                  <c:v>2537</c:v>
                </c:pt>
                <c:pt idx="635">
                  <c:v>2541</c:v>
                </c:pt>
                <c:pt idx="636">
                  <c:v>2545</c:v>
                </c:pt>
                <c:pt idx="637">
                  <c:v>2549</c:v>
                </c:pt>
                <c:pt idx="638">
                  <c:v>2553</c:v>
                </c:pt>
                <c:pt idx="639">
                  <c:v>2557</c:v>
                </c:pt>
                <c:pt idx="640">
                  <c:v>2561</c:v>
                </c:pt>
                <c:pt idx="641">
                  <c:v>2565</c:v>
                </c:pt>
                <c:pt idx="642">
                  <c:v>2569</c:v>
                </c:pt>
                <c:pt idx="643">
                  <c:v>2573</c:v>
                </c:pt>
                <c:pt idx="644">
                  <c:v>2577</c:v>
                </c:pt>
                <c:pt idx="645">
                  <c:v>2581</c:v>
                </c:pt>
                <c:pt idx="646">
                  <c:v>2585</c:v>
                </c:pt>
                <c:pt idx="647">
                  <c:v>2589</c:v>
                </c:pt>
                <c:pt idx="648">
                  <c:v>2593</c:v>
                </c:pt>
                <c:pt idx="649">
                  <c:v>2597</c:v>
                </c:pt>
                <c:pt idx="650">
                  <c:v>2601</c:v>
                </c:pt>
                <c:pt idx="651">
                  <c:v>2605</c:v>
                </c:pt>
                <c:pt idx="652">
                  <c:v>2609</c:v>
                </c:pt>
                <c:pt idx="653">
                  <c:v>2613</c:v>
                </c:pt>
                <c:pt idx="654">
                  <c:v>2617</c:v>
                </c:pt>
                <c:pt idx="655">
                  <c:v>2621</c:v>
                </c:pt>
                <c:pt idx="656">
                  <c:v>2625</c:v>
                </c:pt>
                <c:pt idx="657">
                  <c:v>2629</c:v>
                </c:pt>
                <c:pt idx="658">
                  <c:v>2633</c:v>
                </c:pt>
                <c:pt idx="659">
                  <c:v>2637</c:v>
                </c:pt>
                <c:pt idx="660">
                  <c:v>2641</c:v>
                </c:pt>
                <c:pt idx="661">
                  <c:v>2645</c:v>
                </c:pt>
                <c:pt idx="662">
                  <c:v>2649</c:v>
                </c:pt>
                <c:pt idx="663">
                  <c:v>2653</c:v>
                </c:pt>
                <c:pt idx="664">
                  <c:v>2657</c:v>
                </c:pt>
                <c:pt idx="665">
                  <c:v>2661</c:v>
                </c:pt>
                <c:pt idx="666">
                  <c:v>2665</c:v>
                </c:pt>
                <c:pt idx="667">
                  <c:v>2669</c:v>
                </c:pt>
                <c:pt idx="668">
                  <c:v>2673</c:v>
                </c:pt>
                <c:pt idx="669">
                  <c:v>2677</c:v>
                </c:pt>
                <c:pt idx="670">
                  <c:v>2681</c:v>
                </c:pt>
                <c:pt idx="671">
                  <c:v>2685</c:v>
                </c:pt>
                <c:pt idx="672">
                  <c:v>2689</c:v>
                </c:pt>
                <c:pt idx="673">
                  <c:v>2693</c:v>
                </c:pt>
                <c:pt idx="674">
                  <c:v>2697</c:v>
                </c:pt>
                <c:pt idx="675">
                  <c:v>2701</c:v>
                </c:pt>
                <c:pt idx="676">
                  <c:v>2705</c:v>
                </c:pt>
                <c:pt idx="677">
                  <c:v>2709</c:v>
                </c:pt>
                <c:pt idx="678">
                  <c:v>2713</c:v>
                </c:pt>
                <c:pt idx="679">
                  <c:v>2717</c:v>
                </c:pt>
                <c:pt idx="680">
                  <c:v>2721</c:v>
                </c:pt>
                <c:pt idx="681">
                  <c:v>2725</c:v>
                </c:pt>
                <c:pt idx="682">
                  <c:v>2729</c:v>
                </c:pt>
                <c:pt idx="683">
                  <c:v>2733</c:v>
                </c:pt>
                <c:pt idx="684">
                  <c:v>2737</c:v>
                </c:pt>
                <c:pt idx="685">
                  <c:v>2741</c:v>
                </c:pt>
                <c:pt idx="686">
                  <c:v>2745</c:v>
                </c:pt>
                <c:pt idx="687">
                  <c:v>2749</c:v>
                </c:pt>
                <c:pt idx="688">
                  <c:v>2753</c:v>
                </c:pt>
                <c:pt idx="689">
                  <c:v>2757</c:v>
                </c:pt>
                <c:pt idx="690">
                  <c:v>2761</c:v>
                </c:pt>
                <c:pt idx="691">
                  <c:v>2765</c:v>
                </c:pt>
                <c:pt idx="692">
                  <c:v>2769</c:v>
                </c:pt>
                <c:pt idx="693">
                  <c:v>2773</c:v>
                </c:pt>
                <c:pt idx="694">
                  <c:v>2777</c:v>
                </c:pt>
                <c:pt idx="695">
                  <c:v>2781</c:v>
                </c:pt>
                <c:pt idx="696">
                  <c:v>2785</c:v>
                </c:pt>
                <c:pt idx="697">
                  <c:v>2789</c:v>
                </c:pt>
                <c:pt idx="698">
                  <c:v>2793</c:v>
                </c:pt>
                <c:pt idx="699">
                  <c:v>2797</c:v>
                </c:pt>
                <c:pt idx="700">
                  <c:v>2801</c:v>
                </c:pt>
                <c:pt idx="701">
                  <c:v>2805</c:v>
                </c:pt>
                <c:pt idx="702">
                  <c:v>2809</c:v>
                </c:pt>
                <c:pt idx="703">
                  <c:v>2813</c:v>
                </c:pt>
                <c:pt idx="704">
                  <c:v>2817</c:v>
                </c:pt>
                <c:pt idx="705">
                  <c:v>2821</c:v>
                </c:pt>
                <c:pt idx="706">
                  <c:v>2825</c:v>
                </c:pt>
                <c:pt idx="707">
                  <c:v>2829</c:v>
                </c:pt>
                <c:pt idx="708">
                  <c:v>2833</c:v>
                </c:pt>
                <c:pt idx="709">
                  <c:v>2837</c:v>
                </c:pt>
                <c:pt idx="710">
                  <c:v>2841</c:v>
                </c:pt>
                <c:pt idx="711">
                  <c:v>2845</c:v>
                </c:pt>
                <c:pt idx="712">
                  <c:v>2849</c:v>
                </c:pt>
                <c:pt idx="713">
                  <c:v>2853</c:v>
                </c:pt>
                <c:pt idx="714">
                  <c:v>2857</c:v>
                </c:pt>
                <c:pt idx="715">
                  <c:v>2861</c:v>
                </c:pt>
                <c:pt idx="716">
                  <c:v>2865</c:v>
                </c:pt>
                <c:pt idx="717">
                  <c:v>2869</c:v>
                </c:pt>
                <c:pt idx="718">
                  <c:v>2873</c:v>
                </c:pt>
                <c:pt idx="719">
                  <c:v>2877</c:v>
                </c:pt>
                <c:pt idx="720">
                  <c:v>2881</c:v>
                </c:pt>
                <c:pt idx="721">
                  <c:v>2885</c:v>
                </c:pt>
                <c:pt idx="722">
                  <c:v>2889</c:v>
                </c:pt>
                <c:pt idx="723">
                  <c:v>2893</c:v>
                </c:pt>
                <c:pt idx="724">
                  <c:v>2897</c:v>
                </c:pt>
                <c:pt idx="725">
                  <c:v>2901</c:v>
                </c:pt>
                <c:pt idx="726">
                  <c:v>2905</c:v>
                </c:pt>
                <c:pt idx="727">
                  <c:v>2909</c:v>
                </c:pt>
                <c:pt idx="728">
                  <c:v>2913</c:v>
                </c:pt>
                <c:pt idx="729">
                  <c:v>2917</c:v>
                </c:pt>
                <c:pt idx="730">
                  <c:v>2921</c:v>
                </c:pt>
                <c:pt idx="731">
                  <c:v>2925</c:v>
                </c:pt>
                <c:pt idx="732">
                  <c:v>2929</c:v>
                </c:pt>
                <c:pt idx="733">
                  <c:v>2933</c:v>
                </c:pt>
                <c:pt idx="734">
                  <c:v>2937</c:v>
                </c:pt>
                <c:pt idx="735">
                  <c:v>2941</c:v>
                </c:pt>
                <c:pt idx="736">
                  <c:v>2945</c:v>
                </c:pt>
                <c:pt idx="737">
                  <c:v>2949</c:v>
                </c:pt>
                <c:pt idx="738">
                  <c:v>2953</c:v>
                </c:pt>
                <c:pt idx="739">
                  <c:v>2957</c:v>
                </c:pt>
                <c:pt idx="740">
                  <c:v>2961</c:v>
                </c:pt>
                <c:pt idx="741">
                  <c:v>2965</c:v>
                </c:pt>
                <c:pt idx="742">
                  <c:v>2969</c:v>
                </c:pt>
                <c:pt idx="743">
                  <c:v>2973</c:v>
                </c:pt>
                <c:pt idx="744">
                  <c:v>2977</c:v>
                </c:pt>
                <c:pt idx="745">
                  <c:v>2981</c:v>
                </c:pt>
                <c:pt idx="746">
                  <c:v>2985</c:v>
                </c:pt>
                <c:pt idx="747">
                  <c:v>2989</c:v>
                </c:pt>
                <c:pt idx="748">
                  <c:v>2993</c:v>
                </c:pt>
                <c:pt idx="749">
                  <c:v>2997</c:v>
                </c:pt>
                <c:pt idx="750">
                  <c:v>3001</c:v>
                </c:pt>
                <c:pt idx="751">
                  <c:v>3005</c:v>
                </c:pt>
                <c:pt idx="752">
                  <c:v>3009</c:v>
                </c:pt>
                <c:pt idx="753">
                  <c:v>3013</c:v>
                </c:pt>
                <c:pt idx="754">
                  <c:v>3017</c:v>
                </c:pt>
                <c:pt idx="755">
                  <c:v>3021</c:v>
                </c:pt>
                <c:pt idx="756">
                  <c:v>3025</c:v>
                </c:pt>
                <c:pt idx="757">
                  <c:v>3029</c:v>
                </c:pt>
                <c:pt idx="758">
                  <c:v>3033</c:v>
                </c:pt>
                <c:pt idx="759">
                  <c:v>3037</c:v>
                </c:pt>
                <c:pt idx="760">
                  <c:v>3041</c:v>
                </c:pt>
                <c:pt idx="761">
                  <c:v>3045</c:v>
                </c:pt>
                <c:pt idx="762">
                  <c:v>3049</c:v>
                </c:pt>
                <c:pt idx="763">
                  <c:v>3053</c:v>
                </c:pt>
                <c:pt idx="764">
                  <c:v>3057</c:v>
                </c:pt>
                <c:pt idx="765">
                  <c:v>3061</c:v>
                </c:pt>
                <c:pt idx="766">
                  <c:v>3065</c:v>
                </c:pt>
                <c:pt idx="767">
                  <c:v>3069</c:v>
                </c:pt>
                <c:pt idx="768">
                  <c:v>3073</c:v>
                </c:pt>
                <c:pt idx="769">
                  <c:v>3077</c:v>
                </c:pt>
                <c:pt idx="770">
                  <c:v>3081</c:v>
                </c:pt>
                <c:pt idx="771">
                  <c:v>3085</c:v>
                </c:pt>
                <c:pt idx="772">
                  <c:v>3089</c:v>
                </c:pt>
                <c:pt idx="773">
                  <c:v>3093</c:v>
                </c:pt>
                <c:pt idx="774">
                  <c:v>3097</c:v>
                </c:pt>
                <c:pt idx="775">
                  <c:v>3101</c:v>
                </c:pt>
                <c:pt idx="776">
                  <c:v>3105</c:v>
                </c:pt>
                <c:pt idx="777">
                  <c:v>3109</c:v>
                </c:pt>
                <c:pt idx="778">
                  <c:v>3113</c:v>
                </c:pt>
                <c:pt idx="779">
                  <c:v>3117</c:v>
                </c:pt>
                <c:pt idx="780">
                  <c:v>3121</c:v>
                </c:pt>
                <c:pt idx="781">
                  <c:v>3125</c:v>
                </c:pt>
                <c:pt idx="782">
                  <c:v>3129</c:v>
                </c:pt>
                <c:pt idx="783">
                  <c:v>3133</c:v>
                </c:pt>
                <c:pt idx="784">
                  <c:v>3137</c:v>
                </c:pt>
                <c:pt idx="785">
                  <c:v>3141</c:v>
                </c:pt>
                <c:pt idx="786">
                  <c:v>3145</c:v>
                </c:pt>
                <c:pt idx="787">
                  <c:v>3149</c:v>
                </c:pt>
                <c:pt idx="788">
                  <c:v>3153</c:v>
                </c:pt>
                <c:pt idx="789">
                  <c:v>3157</c:v>
                </c:pt>
                <c:pt idx="790">
                  <c:v>3161</c:v>
                </c:pt>
                <c:pt idx="791">
                  <c:v>3165</c:v>
                </c:pt>
                <c:pt idx="792">
                  <c:v>3169</c:v>
                </c:pt>
                <c:pt idx="793">
                  <c:v>3173</c:v>
                </c:pt>
                <c:pt idx="794">
                  <c:v>3177</c:v>
                </c:pt>
                <c:pt idx="795">
                  <c:v>3181</c:v>
                </c:pt>
                <c:pt idx="796">
                  <c:v>3185</c:v>
                </c:pt>
                <c:pt idx="797">
                  <c:v>3189</c:v>
                </c:pt>
                <c:pt idx="798">
                  <c:v>3193</c:v>
                </c:pt>
                <c:pt idx="799">
                  <c:v>3197</c:v>
                </c:pt>
                <c:pt idx="800">
                  <c:v>3201</c:v>
                </c:pt>
                <c:pt idx="801">
                  <c:v>3205</c:v>
                </c:pt>
                <c:pt idx="802">
                  <c:v>3209</c:v>
                </c:pt>
                <c:pt idx="803">
                  <c:v>3213</c:v>
                </c:pt>
                <c:pt idx="804">
                  <c:v>3217</c:v>
                </c:pt>
                <c:pt idx="805">
                  <c:v>3221</c:v>
                </c:pt>
                <c:pt idx="806">
                  <c:v>3225</c:v>
                </c:pt>
                <c:pt idx="807">
                  <c:v>3229</c:v>
                </c:pt>
                <c:pt idx="808">
                  <c:v>3233</c:v>
                </c:pt>
                <c:pt idx="809">
                  <c:v>3237</c:v>
                </c:pt>
                <c:pt idx="810">
                  <c:v>3241</c:v>
                </c:pt>
                <c:pt idx="811">
                  <c:v>3245</c:v>
                </c:pt>
                <c:pt idx="812">
                  <c:v>3249</c:v>
                </c:pt>
                <c:pt idx="813">
                  <c:v>3253</c:v>
                </c:pt>
                <c:pt idx="814">
                  <c:v>3257</c:v>
                </c:pt>
                <c:pt idx="815">
                  <c:v>3261</c:v>
                </c:pt>
                <c:pt idx="816">
                  <c:v>3265</c:v>
                </c:pt>
                <c:pt idx="817">
                  <c:v>3269</c:v>
                </c:pt>
                <c:pt idx="818">
                  <c:v>3273</c:v>
                </c:pt>
                <c:pt idx="819">
                  <c:v>3277</c:v>
                </c:pt>
                <c:pt idx="820">
                  <c:v>3281</c:v>
                </c:pt>
                <c:pt idx="821">
                  <c:v>3285</c:v>
                </c:pt>
                <c:pt idx="822">
                  <c:v>3289</c:v>
                </c:pt>
                <c:pt idx="823">
                  <c:v>3293</c:v>
                </c:pt>
                <c:pt idx="824">
                  <c:v>3297</c:v>
                </c:pt>
                <c:pt idx="825">
                  <c:v>3301</c:v>
                </c:pt>
                <c:pt idx="826">
                  <c:v>3305</c:v>
                </c:pt>
                <c:pt idx="827">
                  <c:v>3309</c:v>
                </c:pt>
                <c:pt idx="828">
                  <c:v>3313</c:v>
                </c:pt>
                <c:pt idx="829">
                  <c:v>3317</c:v>
                </c:pt>
                <c:pt idx="830">
                  <c:v>3321</c:v>
                </c:pt>
                <c:pt idx="831">
                  <c:v>3325</c:v>
                </c:pt>
                <c:pt idx="832">
                  <c:v>3329</c:v>
                </c:pt>
                <c:pt idx="833">
                  <c:v>3333</c:v>
                </c:pt>
                <c:pt idx="834">
                  <c:v>3337</c:v>
                </c:pt>
                <c:pt idx="835">
                  <c:v>3341</c:v>
                </c:pt>
                <c:pt idx="836">
                  <c:v>3345</c:v>
                </c:pt>
                <c:pt idx="837">
                  <c:v>3349</c:v>
                </c:pt>
                <c:pt idx="838">
                  <c:v>3353</c:v>
                </c:pt>
                <c:pt idx="839">
                  <c:v>3357</c:v>
                </c:pt>
                <c:pt idx="840">
                  <c:v>3361</c:v>
                </c:pt>
                <c:pt idx="841">
                  <c:v>3365</c:v>
                </c:pt>
                <c:pt idx="842">
                  <c:v>3369</c:v>
                </c:pt>
                <c:pt idx="843">
                  <c:v>3373</c:v>
                </c:pt>
                <c:pt idx="844">
                  <c:v>3377</c:v>
                </c:pt>
                <c:pt idx="845">
                  <c:v>3381</c:v>
                </c:pt>
                <c:pt idx="846">
                  <c:v>3385</c:v>
                </c:pt>
                <c:pt idx="847">
                  <c:v>3389</c:v>
                </c:pt>
                <c:pt idx="848">
                  <c:v>3393</c:v>
                </c:pt>
                <c:pt idx="849">
                  <c:v>3397</c:v>
                </c:pt>
                <c:pt idx="850">
                  <c:v>3401</c:v>
                </c:pt>
                <c:pt idx="851">
                  <c:v>3405</c:v>
                </c:pt>
                <c:pt idx="852">
                  <c:v>3409</c:v>
                </c:pt>
                <c:pt idx="853">
                  <c:v>3413</c:v>
                </c:pt>
                <c:pt idx="854">
                  <c:v>3417</c:v>
                </c:pt>
                <c:pt idx="855">
                  <c:v>3421</c:v>
                </c:pt>
                <c:pt idx="856">
                  <c:v>3425</c:v>
                </c:pt>
                <c:pt idx="857">
                  <c:v>3429</c:v>
                </c:pt>
                <c:pt idx="858">
                  <c:v>3433</c:v>
                </c:pt>
                <c:pt idx="859">
                  <c:v>3437</c:v>
                </c:pt>
                <c:pt idx="860">
                  <c:v>3441</c:v>
                </c:pt>
                <c:pt idx="861">
                  <c:v>3445</c:v>
                </c:pt>
                <c:pt idx="862">
                  <c:v>3449</c:v>
                </c:pt>
                <c:pt idx="863">
                  <c:v>3453</c:v>
                </c:pt>
                <c:pt idx="864">
                  <c:v>3457</c:v>
                </c:pt>
                <c:pt idx="865">
                  <c:v>3461</c:v>
                </c:pt>
                <c:pt idx="866">
                  <c:v>3465</c:v>
                </c:pt>
                <c:pt idx="867">
                  <c:v>3469</c:v>
                </c:pt>
                <c:pt idx="868">
                  <c:v>3473</c:v>
                </c:pt>
                <c:pt idx="869">
                  <c:v>3477</c:v>
                </c:pt>
                <c:pt idx="870">
                  <c:v>3481</c:v>
                </c:pt>
                <c:pt idx="871">
                  <c:v>3485</c:v>
                </c:pt>
                <c:pt idx="872">
                  <c:v>3489</c:v>
                </c:pt>
                <c:pt idx="873">
                  <c:v>3493</c:v>
                </c:pt>
                <c:pt idx="874">
                  <c:v>3497</c:v>
                </c:pt>
                <c:pt idx="875">
                  <c:v>3501</c:v>
                </c:pt>
                <c:pt idx="876">
                  <c:v>3505</c:v>
                </c:pt>
                <c:pt idx="877">
                  <c:v>3509</c:v>
                </c:pt>
                <c:pt idx="878">
                  <c:v>3513</c:v>
                </c:pt>
                <c:pt idx="879">
                  <c:v>3517</c:v>
                </c:pt>
                <c:pt idx="880">
                  <c:v>3521</c:v>
                </c:pt>
                <c:pt idx="881">
                  <c:v>3525</c:v>
                </c:pt>
                <c:pt idx="882">
                  <c:v>3529</c:v>
                </c:pt>
                <c:pt idx="883">
                  <c:v>3533</c:v>
                </c:pt>
                <c:pt idx="884">
                  <c:v>3537</c:v>
                </c:pt>
                <c:pt idx="885">
                  <c:v>3541</c:v>
                </c:pt>
                <c:pt idx="886">
                  <c:v>3545</c:v>
                </c:pt>
                <c:pt idx="887">
                  <c:v>3549</c:v>
                </c:pt>
                <c:pt idx="888">
                  <c:v>3553</c:v>
                </c:pt>
                <c:pt idx="889">
                  <c:v>3557</c:v>
                </c:pt>
                <c:pt idx="890">
                  <c:v>3561</c:v>
                </c:pt>
                <c:pt idx="891">
                  <c:v>3565</c:v>
                </c:pt>
                <c:pt idx="892">
                  <c:v>3569</c:v>
                </c:pt>
                <c:pt idx="893">
                  <c:v>3573</c:v>
                </c:pt>
                <c:pt idx="894">
                  <c:v>3577</c:v>
                </c:pt>
                <c:pt idx="895">
                  <c:v>3581</c:v>
                </c:pt>
                <c:pt idx="896">
                  <c:v>3585</c:v>
                </c:pt>
                <c:pt idx="897">
                  <c:v>3589</c:v>
                </c:pt>
                <c:pt idx="898">
                  <c:v>3593</c:v>
                </c:pt>
                <c:pt idx="899">
                  <c:v>3597</c:v>
                </c:pt>
                <c:pt idx="900">
                  <c:v>3601</c:v>
                </c:pt>
                <c:pt idx="901">
                  <c:v>3605</c:v>
                </c:pt>
                <c:pt idx="902">
                  <c:v>3609</c:v>
                </c:pt>
                <c:pt idx="903">
                  <c:v>3613</c:v>
                </c:pt>
                <c:pt idx="904">
                  <c:v>3617</c:v>
                </c:pt>
                <c:pt idx="905">
                  <c:v>3621</c:v>
                </c:pt>
                <c:pt idx="906">
                  <c:v>3625</c:v>
                </c:pt>
                <c:pt idx="907">
                  <c:v>3629</c:v>
                </c:pt>
                <c:pt idx="908">
                  <c:v>3633</c:v>
                </c:pt>
                <c:pt idx="909">
                  <c:v>3637</c:v>
                </c:pt>
                <c:pt idx="910">
                  <c:v>3641</c:v>
                </c:pt>
                <c:pt idx="911">
                  <c:v>3645</c:v>
                </c:pt>
                <c:pt idx="912">
                  <c:v>3649</c:v>
                </c:pt>
                <c:pt idx="913">
                  <c:v>3653</c:v>
                </c:pt>
                <c:pt idx="914">
                  <c:v>3657</c:v>
                </c:pt>
                <c:pt idx="915">
                  <c:v>3661</c:v>
                </c:pt>
                <c:pt idx="916">
                  <c:v>3665</c:v>
                </c:pt>
                <c:pt idx="917">
                  <c:v>3669</c:v>
                </c:pt>
                <c:pt idx="918">
                  <c:v>3673</c:v>
                </c:pt>
                <c:pt idx="919">
                  <c:v>3677</c:v>
                </c:pt>
                <c:pt idx="920">
                  <c:v>3681</c:v>
                </c:pt>
                <c:pt idx="921">
                  <c:v>3685</c:v>
                </c:pt>
                <c:pt idx="922">
                  <c:v>3689</c:v>
                </c:pt>
                <c:pt idx="923">
                  <c:v>3693</c:v>
                </c:pt>
                <c:pt idx="924">
                  <c:v>3697</c:v>
                </c:pt>
                <c:pt idx="925">
                  <c:v>3701</c:v>
                </c:pt>
                <c:pt idx="926">
                  <c:v>3705</c:v>
                </c:pt>
                <c:pt idx="927">
                  <c:v>3709</c:v>
                </c:pt>
                <c:pt idx="928">
                  <c:v>3713</c:v>
                </c:pt>
                <c:pt idx="929">
                  <c:v>3717</c:v>
                </c:pt>
                <c:pt idx="930">
                  <c:v>3721</c:v>
                </c:pt>
                <c:pt idx="931">
                  <c:v>3725</c:v>
                </c:pt>
                <c:pt idx="932">
                  <c:v>3729</c:v>
                </c:pt>
                <c:pt idx="933">
                  <c:v>3733</c:v>
                </c:pt>
                <c:pt idx="934">
                  <c:v>3737</c:v>
                </c:pt>
                <c:pt idx="935">
                  <c:v>3741</c:v>
                </c:pt>
                <c:pt idx="936">
                  <c:v>3745</c:v>
                </c:pt>
                <c:pt idx="937">
                  <c:v>3749</c:v>
                </c:pt>
                <c:pt idx="938">
                  <c:v>3753</c:v>
                </c:pt>
                <c:pt idx="939">
                  <c:v>3757</c:v>
                </c:pt>
                <c:pt idx="940">
                  <c:v>3761</c:v>
                </c:pt>
                <c:pt idx="941">
                  <c:v>3765</c:v>
                </c:pt>
                <c:pt idx="942">
                  <c:v>3769</c:v>
                </c:pt>
                <c:pt idx="943">
                  <c:v>3773</c:v>
                </c:pt>
                <c:pt idx="944">
                  <c:v>3777</c:v>
                </c:pt>
                <c:pt idx="945">
                  <c:v>3781</c:v>
                </c:pt>
                <c:pt idx="946">
                  <c:v>3785</c:v>
                </c:pt>
                <c:pt idx="947">
                  <c:v>3789</c:v>
                </c:pt>
                <c:pt idx="948">
                  <c:v>3793</c:v>
                </c:pt>
                <c:pt idx="949">
                  <c:v>3797</c:v>
                </c:pt>
                <c:pt idx="950">
                  <c:v>3801</c:v>
                </c:pt>
                <c:pt idx="951">
                  <c:v>3805</c:v>
                </c:pt>
                <c:pt idx="952">
                  <c:v>3809</c:v>
                </c:pt>
                <c:pt idx="953">
                  <c:v>3813</c:v>
                </c:pt>
                <c:pt idx="954">
                  <c:v>3817</c:v>
                </c:pt>
                <c:pt idx="955">
                  <c:v>3821</c:v>
                </c:pt>
                <c:pt idx="956">
                  <c:v>3825</c:v>
                </c:pt>
                <c:pt idx="957">
                  <c:v>3829</c:v>
                </c:pt>
                <c:pt idx="958">
                  <c:v>3833</c:v>
                </c:pt>
                <c:pt idx="959">
                  <c:v>3837</c:v>
                </c:pt>
                <c:pt idx="960">
                  <c:v>3841</c:v>
                </c:pt>
                <c:pt idx="961">
                  <c:v>3845</c:v>
                </c:pt>
                <c:pt idx="962">
                  <c:v>3849</c:v>
                </c:pt>
                <c:pt idx="963">
                  <c:v>3853</c:v>
                </c:pt>
                <c:pt idx="964">
                  <c:v>3857</c:v>
                </c:pt>
                <c:pt idx="965">
                  <c:v>3861</c:v>
                </c:pt>
                <c:pt idx="966">
                  <c:v>3865</c:v>
                </c:pt>
                <c:pt idx="967">
                  <c:v>3869</c:v>
                </c:pt>
                <c:pt idx="968">
                  <c:v>3873</c:v>
                </c:pt>
                <c:pt idx="969">
                  <c:v>3877</c:v>
                </c:pt>
                <c:pt idx="970">
                  <c:v>3881</c:v>
                </c:pt>
                <c:pt idx="971">
                  <c:v>3885</c:v>
                </c:pt>
                <c:pt idx="972">
                  <c:v>3889</c:v>
                </c:pt>
                <c:pt idx="973">
                  <c:v>3893</c:v>
                </c:pt>
                <c:pt idx="974">
                  <c:v>3897</c:v>
                </c:pt>
                <c:pt idx="975">
                  <c:v>3901</c:v>
                </c:pt>
                <c:pt idx="976">
                  <c:v>3905</c:v>
                </c:pt>
                <c:pt idx="977">
                  <c:v>3909</c:v>
                </c:pt>
                <c:pt idx="978">
                  <c:v>3913</c:v>
                </c:pt>
                <c:pt idx="979">
                  <c:v>3917</c:v>
                </c:pt>
                <c:pt idx="980">
                  <c:v>3921</c:v>
                </c:pt>
                <c:pt idx="981">
                  <c:v>3925</c:v>
                </c:pt>
                <c:pt idx="982">
                  <c:v>3929</c:v>
                </c:pt>
                <c:pt idx="983">
                  <c:v>3933</c:v>
                </c:pt>
                <c:pt idx="984">
                  <c:v>3937</c:v>
                </c:pt>
                <c:pt idx="985">
                  <c:v>3941</c:v>
                </c:pt>
                <c:pt idx="986">
                  <c:v>3945</c:v>
                </c:pt>
                <c:pt idx="987">
                  <c:v>3949</c:v>
                </c:pt>
                <c:pt idx="988">
                  <c:v>3953</c:v>
                </c:pt>
                <c:pt idx="989">
                  <c:v>3957</c:v>
                </c:pt>
                <c:pt idx="990">
                  <c:v>3961</c:v>
                </c:pt>
                <c:pt idx="991">
                  <c:v>3965</c:v>
                </c:pt>
                <c:pt idx="992">
                  <c:v>3969</c:v>
                </c:pt>
                <c:pt idx="993">
                  <c:v>3973</c:v>
                </c:pt>
                <c:pt idx="994">
                  <c:v>3977</c:v>
                </c:pt>
                <c:pt idx="995">
                  <c:v>3981</c:v>
                </c:pt>
                <c:pt idx="996">
                  <c:v>3985</c:v>
                </c:pt>
                <c:pt idx="997">
                  <c:v>3989</c:v>
                </c:pt>
                <c:pt idx="998">
                  <c:v>3993</c:v>
                </c:pt>
                <c:pt idx="999">
                  <c:v>3997</c:v>
                </c:pt>
                <c:pt idx="1000">
                  <c:v>4001</c:v>
                </c:pt>
                <c:pt idx="1001">
                  <c:v>4005</c:v>
                </c:pt>
                <c:pt idx="1002">
                  <c:v>4009</c:v>
                </c:pt>
                <c:pt idx="1003">
                  <c:v>4013</c:v>
                </c:pt>
                <c:pt idx="1004">
                  <c:v>4017</c:v>
                </c:pt>
                <c:pt idx="1005">
                  <c:v>4021</c:v>
                </c:pt>
                <c:pt idx="1006">
                  <c:v>4025</c:v>
                </c:pt>
                <c:pt idx="1007">
                  <c:v>4029</c:v>
                </c:pt>
                <c:pt idx="1008">
                  <c:v>4033</c:v>
                </c:pt>
                <c:pt idx="1009">
                  <c:v>4037</c:v>
                </c:pt>
                <c:pt idx="1010">
                  <c:v>4041</c:v>
                </c:pt>
                <c:pt idx="1011">
                  <c:v>4045</c:v>
                </c:pt>
                <c:pt idx="1012">
                  <c:v>4049</c:v>
                </c:pt>
                <c:pt idx="1013">
                  <c:v>4053</c:v>
                </c:pt>
                <c:pt idx="1014">
                  <c:v>4057</c:v>
                </c:pt>
                <c:pt idx="1015">
                  <c:v>4061</c:v>
                </c:pt>
                <c:pt idx="1016">
                  <c:v>4065</c:v>
                </c:pt>
                <c:pt idx="1017">
                  <c:v>4069</c:v>
                </c:pt>
                <c:pt idx="1018">
                  <c:v>4073</c:v>
                </c:pt>
                <c:pt idx="1019">
                  <c:v>4077</c:v>
                </c:pt>
                <c:pt idx="1020">
                  <c:v>4081</c:v>
                </c:pt>
                <c:pt idx="1021">
                  <c:v>4085</c:v>
                </c:pt>
                <c:pt idx="1022">
                  <c:v>4089</c:v>
                </c:pt>
                <c:pt idx="1023">
                  <c:v>4093</c:v>
                </c:pt>
                <c:pt idx="1024">
                  <c:v>4097</c:v>
                </c:pt>
                <c:pt idx="1025">
                  <c:v>4101</c:v>
                </c:pt>
                <c:pt idx="1026">
                  <c:v>4105</c:v>
                </c:pt>
                <c:pt idx="1027">
                  <c:v>4109</c:v>
                </c:pt>
                <c:pt idx="1028">
                  <c:v>4113</c:v>
                </c:pt>
                <c:pt idx="1029">
                  <c:v>4117</c:v>
                </c:pt>
                <c:pt idx="1030">
                  <c:v>4121</c:v>
                </c:pt>
                <c:pt idx="1031">
                  <c:v>4125</c:v>
                </c:pt>
                <c:pt idx="1032">
                  <c:v>4129</c:v>
                </c:pt>
                <c:pt idx="1033">
                  <c:v>4133</c:v>
                </c:pt>
                <c:pt idx="1034">
                  <c:v>4137</c:v>
                </c:pt>
                <c:pt idx="1035">
                  <c:v>4141</c:v>
                </c:pt>
                <c:pt idx="1036">
                  <c:v>4145</c:v>
                </c:pt>
                <c:pt idx="1037">
                  <c:v>4149</c:v>
                </c:pt>
                <c:pt idx="1038">
                  <c:v>4153</c:v>
                </c:pt>
                <c:pt idx="1039">
                  <c:v>4157</c:v>
                </c:pt>
                <c:pt idx="1040">
                  <c:v>4161</c:v>
                </c:pt>
                <c:pt idx="1041">
                  <c:v>4165</c:v>
                </c:pt>
                <c:pt idx="1042">
                  <c:v>4169</c:v>
                </c:pt>
                <c:pt idx="1043">
                  <c:v>4173</c:v>
                </c:pt>
                <c:pt idx="1044">
                  <c:v>4177</c:v>
                </c:pt>
                <c:pt idx="1045">
                  <c:v>4181</c:v>
                </c:pt>
                <c:pt idx="1046">
                  <c:v>4185</c:v>
                </c:pt>
                <c:pt idx="1047">
                  <c:v>4189</c:v>
                </c:pt>
                <c:pt idx="1048">
                  <c:v>4193</c:v>
                </c:pt>
                <c:pt idx="1049">
                  <c:v>4197</c:v>
                </c:pt>
                <c:pt idx="1050">
                  <c:v>4201</c:v>
                </c:pt>
                <c:pt idx="1051">
                  <c:v>4205</c:v>
                </c:pt>
                <c:pt idx="1052">
                  <c:v>4209</c:v>
                </c:pt>
                <c:pt idx="1053">
                  <c:v>4213</c:v>
                </c:pt>
                <c:pt idx="1054">
                  <c:v>4217</c:v>
                </c:pt>
                <c:pt idx="1055">
                  <c:v>4221</c:v>
                </c:pt>
                <c:pt idx="1056">
                  <c:v>4225</c:v>
                </c:pt>
                <c:pt idx="1057">
                  <c:v>4229</c:v>
                </c:pt>
                <c:pt idx="1058">
                  <c:v>4233</c:v>
                </c:pt>
                <c:pt idx="1059">
                  <c:v>4237</c:v>
                </c:pt>
                <c:pt idx="1060">
                  <c:v>4241</c:v>
                </c:pt>
                <c:pt idx="1061">
                  <c:v>4245</c:v>
                </c:pt>
                <c:pt idx="1062">
                  <c:v>4249</c:v>
                </c:pt>
                <c:pt idx="1063">
                  <c:v>4253</c:v>
                </c:pt>
                <c:pt idx="1064">
                  <c:v>4257</c:v>
                </c:pt>
                <c:pt idx="1065">
                  <c:v>4261</c:v>
                </c:pt>
                <c:pt idx="1066">
                  <c:v>4265</c:v>
                </c:pt>
                <c:pt idx="1067">
                  <c:v>4269</c:v>
                </c:pt>
                <c:pt idx="1068">
                  <c:v>4273</c:v>
                </c:pt>
                <c:pt idx="1069">
                  <c:v>4277</c:v>
                </c:pt>
                <c:pt idx="1070">
                  <c:v>4281</c:v>
                </c:pt>
                <c:pt idx="1071">
                  <c:v>4285</c:v>
                </c:pt>
                <c:pt idx="1072">
                  <c:v>4289</c:v>
                </c:pt>
                <c:pt idx="1073">
                  <c:v>4293</c:v>
                </c:pt>
                <c:pt idx="1074">
                  <c:v>4297</c:v>
                </c:pt>
                <c:pt idx="1075">
                  <c:v>4301</c:v>
                </c:pt>
                <c:pt idx="1076">
                  <c:v>4305</c:v>
                </c:pt>
                <c:pt idx="1077">
                  <c:v>4309</c:v>
                </c:pt>
                <c:pt idx="1078">
                  <c:v>4313</c:v>
                </c:pt>
                <c:pt idx="1079">
                  <c:v>4317</c:v>
                </c:pt>
                <c:pt idx="1080">
                  <c:v>4321</c:v>
                </c:pt>
                <c:pt idx="1081">
                  <c:v>4325</c:v>
                </c:pt>
                <c:pt idx="1082">
                  <c:v>4329</c:v>
                </c:pt>
                <c:pt idx="1083">
                  <c:v>4333</c:v>
                </c:pt>
                <c:pt idx="1084">
                  <c:v>4337</c:v>
                </c:pt>
                <c:pt idx="1085">
                  <c:v>4341</c:v>
                </c:pt>
                <c:pt idx="1086">
                  <c:v>4345</c:v>
                </c:pt>
                <c:pt idx="1087">
                  <c:v>4349</c:v>
                </c:pt>
                <c:pt idx="1088">
                  <c:v>4353</c:v>
                </c:pt>
                <c:pt idx="1089">
                  <c:v>4357</c:v>
                </c:pt>
                <c:pt idx="1090">
                  <c:v>4361</c:v>
                </c:pt>
                <c:pt idx="1091">
                  <c:v>4365</c:v>
                </c:pt>
                <c:pt idx="1092">
                  <c:v>4369</c:v>
                </c:pt>
                <c:pt idx="1093">
                  <c:v>4373</c:v>
                </c:pt>
                <c:pt idx="1094">
                  <c:v>4377</c:v>
                </c:pt>
                <c:pt idx="1095">
                  <c:v>4381</c:v>
                </c:pt>
                <c:pt idx="1096">
                  <c:v>4385</c:v>
                </c:pt>
                <c:pt idx="1097">
                  <c:v>4389</c:v>
                </c:pt>
                <c:pt idx="1098">
                  <c:v>4393</c:v>
                </c:pt>
                <c:pt idx="1099">
                  <c:v>4397</c:v>
                </c:pt>
                <c:pt idx="1100">
                  <c:v>4401</c:v>
                </c:pt>
                <c:pt idx="1101">
                  <c:v>4405</c:v>
                </c:pt>
                <c:pt idx="1102">
                  <c:v>4409</c:v>
                </c:pt>
                <c:pt idx="1103">
                  <c:v>4413</c:v>
                </c:pt>
                <c:pt idx="1104">
                  <c:v>4417</c:v>
                </c:pt>
                <c:pt idx="1105">
                  <c:v>4421</c:v>
                </c:pt>
                <c:pt idx="1106">
                  <c:v>4425</c:v>
                </c:pt>
                <c:pt idx="1107">
                  <c:v>4429</c:v>
                </c:pt>
                <c:pt idx="1108">
                  <c:v>4433</c:v>
                </c:pt>
                <c:pt idx="1109">
                  <c:v>4437</c:v>
                </c:pt>
                <c:pt idx="1110">
                  <c:v>4441</c:v>
                </c:pt>
                <c:pt idx="1111">
                  <c:v>4445</c:v>
                </c:pt>
                <c:pt idx="1112">
                  <c:v>4449</c:v>
                </c:pt>
                <c:pt idx="1113">
                  <c:v>4453</c:v>
                </c:pt>
                <c:pt idx="1114">
                  <c:v>4457</c:v>
                </c:pt>
                <c:pt idx="1115">
                  <c:v>4461</c:v>
                </c:pt>
                <c:pt idx="1116">
                  <c:v>4465</c:v>
                </c:pt>
                <c:pt idx="1117">
                  <c:v>4469</c:v>
                </c:pt>
                <c:pt idx="1118">
                  <c:v>4473</c:v>
                </c:pt>
                <c:pt idx="1119">
                  <c:v>4477</c:v>
                </c:pt>
                <c:pt idx="1120">
                  <c:v>4481</c:v>
                </c:pt>
                <c:pt idx="1121">
                  <c:v>4485</c:v>
                </c:pt>
                <c:pt idx="1122">
                  <c:v>4489</c:v>
                </c:pt>
                <c:pt idx="1123">
                  <c:v>4493</c:v>
                </c:pt>
                <c:pt idx="1124">
                  <c:v>4497</c:v>
                </c:pt>
                <c:pt idx="1125">
                  <c:v>4501</c:v>
                </c:pt>
                <c:pt idx="1126">
                  <c:v>4505</c:v>
                </c:pt>
                <c:pt idx="1127">
                  <c:v>4509</c:v>
                </c:pt>
                <c:pt idx="1128">
                  <c:v>4513</c:v>
                </c:pt>
                <c:pt idx="1129">
                  <c:v>4517</c:v>
                </c:pt>
                <c:pt idx="1130">
                  <c:v>4521</c:v>
                </c:pt>
                <c:pt idx="1131">
                  <c:v>4525</c:v>
                </c:pt>
                <c:pt idx="1132">
                  <c:v>4529</c:v>
                </c:pt>
                <c:pt idx="1133">
                  <c:v>4533</c:v>
                </c:pt>
                <c:pt idx="1134">
                  <c:v>4537</c:v>
                </c:pt>
                <c:pt idx="1135">
                  <c:v>4541</c:v>
                </c:pt>
                <c:pt idx="1136">
                  <c:v>4545</c:v>
                </c:pt>
                <c:pt idx="1137">
                  <c:v>4549</c:v>
                </c:pt>
                <c:pt idx="1138">
                  <c:v>4553</c:v>
                </c:pt>
                <c:pt idx="1139">
                  <c:v>4557</c:v>
                </c:pt>
                <c:pt idx="1140">
                  <c:v>4561</c:v>
                </c:pt>
                <c:pt idx="1141">
                  <c:v>4565</c:v>
                </c:pt>
                <c:pt idx="1142">
                  <c:v>4569</c:v>
                </c:pt>
                <c:pt idx="1143">
                  <c:v>4573</c:v>
                </c:pt>
                <c:pt idx="1144">
                  <c:v>4577</c:v>
                </c:pt>
                <c:pt idx="1145">
                  <c:v>4581</c:v>
                </c:pt>
                <c:pt idx="1146">
                  <c:v>4585</c:v>
                </c:pt>
                <c:pt idx="1147">
                  <c:v>4589</c:v>
                </c:pt>
                <c:pt idx="1148">
                  <c:v>4593</c:v>
                </c:pt>
                <c:pt idx="1149">
                  <c:v>4597</c:v>
                </c:pt>
                <c:pt idx="1150">
                  <c:v>4601</c:v>
                </c:pt>
                <c:pt idx="1151">
                  <c:v>4605</c:v>
                </c:pt>
                <c:pt idx="1152">
                  <c:v>4609</c:v>
                </c:pt>
                <c:pt idx="1153">
                  <c:v>4613</c:v>
                </c:pt>
                <c:pt idx="1154">
                  <c:v>4617</c:v>
                </c:pt>
                <c:pt idx="1155">
                  <c:v>4621</c:v>
                </c:pt>
                <c:pt idx="1156">
                  <c:v>4625</c:v>
                </c:pt>
                <c:pt idx="1157">
                  <c:v>4629</c:v>
                </c:pt>
                <c:pt idx="1158">
                  <c:v>4633</c:v>
                </c:pt>
                <c:pt idx="1159">
                  <c:v>4637</c:v>
                </c:pt>
                <c:pt idx="1160">
                  <c:v>4641</c:v>
                </c:pt>
                <c:pt idx="1161">
                  <c:v>4645</c:v>
                </c:pt>
                <c:pt idx="1162">
                  <c:v>4649</c:v>
                </c:pt>
                <c:pt idx="1163">
                  <c:v>4653</c:v>
                </c:pt>
                <c:pt idx="1164">
                  <c:v>4657</c:v>
                </c:pt>
                <c:pt idx="1165">
                  <c:v>4661</c:v>
                </c:pt>
                <c:pt idx="1166">
                  <c:v>4665</c:v>
                </c:pt>
                <c:pt idx="1167">
                  <c:v>4669</c:v>
                </c:pt>
                <c:pt idx="1168">
                  <c:v>4673</c:v>
                </c:pt>
                <c:pt idx="1169">
                  <c:v>4677</c:v>
                </c:pt>
                <c:pt idx="1170">
                  <c:v>4681</c:v>
                </c:pt>
                <c:pt idx="1171">
                  <c:v>4685</c:v>
                </c:pt>
                <c:pt idx="1172">
                  <c:v>4689</c:v>
                </c:pt>
                <c:pt idx="1173">
                  <c:v>4693</c:v>
                </c:pt>
                <c:pt idx="1174">
                  <c:v>4697</c:v>
                </c:pt>
                <c:pt idx="1175">
                  <c:v>4701</c:v>
                </c:pt>
                <c:pt idx="1176">
                  <c:v>4705</c:v>
                </c:pt>
                <c:pt idx="1177">
                  <c:v>4709</c:v>
                </c:pt>
                <c:pt idx="1178">
                  <c:v>4713</c:v>
                </c:pt>
                <c:pt idx="1179">
                  <c:v>4717</c:v>
                </c:pt>
                <c:pt idx="1180">
                  <c:v>4721</c:v>
                </c:pt>
                <c:pt idx="1181">
                  <c:v>4725</c:v>
                </c:pt>
                <c:pt idx="1182">
                  <c:v>4729</c:v>
                </c:pt>
                <c:pt idx="1183">
                  <c:v>4733</c:v>
                </c:pt>
                <c:pt idx="1184">
                  <c:v>4737</c:v>
                </c:pt>
                <c:pt idx="1185">
                  <c:v>4741</c:v>
                </c:pt>
                <c:pt idx="1186">
                  <c:v>4745</c:v>
                </c:pt>
                <c:pt idx="1187">
                  <c:v>4749</c:v>
                </c:pt>
                <c:pt idx="1188">
                  <c:v>4753</c:v>
                </c:pt>
                <c:pt idx="1189">
                  <c:v>4757</c:v>
                </c:pt>
                <c:pt idx="1190">
                  <c:v>4761</c:v>
                </c:pt>
                <c:pt idx="1191">
                  <c:v>4765</c:v>
                </c:pt>
                <c:pt idx="1192">
                  <c:v>4769</c:v>
                </c:pt>
                <c:pt idx="1193">
                  <c:v>4773</c:v>
                </c:pt>
                <c:pt idx="1194">
                  <c:v>4777</c:v>
                </c:pt>
                <c:pt idx="1195">
                  <c:v>4781</c:v>
                </c:pt>
                <c:pt idx="1196">
                  <c:v>4785</c:v>
                </c:pt>
                <c:pt idx="1197">
                  <c:v>4789</c:v>
                </c:pt>
                <c:pt idx="1198">
                  <c:v>4793</c:v>
                </c:pt>
                <c:pt idx="1199">
                  <c:v>4797</c:v>
                </c:pt>
                <c:pt idx="1200">
                  <c:v>4801</c:v>
                </c:pt>
                <c:pt idx="1201">
                  <c:v>4805</c:v>
                </c:pt>
                <c:pt idx="1202">
                  <c:v>4809</c:v>
                </c:pt>
                <c:pt idx="1203">
                  <c:v>4813</c:v>
                </c:pt>
                <c:pt idx="1204">
                  <c:v>4817</c:v>
                </c:pt>
                <c:pt idx="1205">
                  <c:v>4821</c:v>
                </c:pt>
                <c:pt idx="1206">
                  <c:v>4825</c:v>
                </c:pt>
                <c:pt idx="1207">
                  <c:v>4829</c:v>
                </c:pt>
                <c:pt idx="1208">
                  <c:v>4833</c:v>
                </c:pt>
                <c:pt idx="1209">
                  <c:v>4837</c:v>
                </c:pt>
                <c:pt idx="1210">
                  <c:v>4841</c:v>
                </c:pt>
                <c:pt idx="1211">
                  <c:v>4845</c:v>
                </c:pt>
                <c:pt idx="1212">
                  <c:v>4849</c:v>
                </c:pt>
                <c:pt idx="1213">
                  <c:v>4853</c:v>
                </c:pt>
                <c:pt idx="1214">
                  <c:v>4857</c:v>
                </c:pt>
                <c:pt idx="1215">
                  <c:v>4861</c:v>
                </c:pt>
                <c:pt idx="1216">
                  <c:v>4865</c:v>
                </c:pt>
                <c:pt idx="1217">
                  <c:v>4869</c:v>
                </c:pt>
                <c:pt idx="1218">
                  <c:v>4873</c:v>
                </c:pt>
                <c:pt idx="1219">
                  <c:v>4877</c:v>
                </c:pt>
                <c:pt idx="1220">
                  <c:v>4881</c:v>
                </c:pt>
                <c:pt idx="1221">
                  <c:v>4885</c:v>
                </c:pt>
                <c:pt idx="1222">
                  <c:v>4889</c:v>
                </c:pt>
                <c:pt idx="1223">
                  <c:v>4893</c:v>
                </c:pt>
                <c:pt idx="1224">
                  <c:v>4897</c:v>
                </c:pt>
                <c:pt idx="1225">
                  <c:v>4901</c:v>
                </c:pt>
                <c:pt idx="1226">
                  <c:v>4905</c:v>
                </c:pt>
                <c:pt idx="1227">
                  <c:v>4909</c:v>
                </c:pt>
                <c:pt idx="1228">
                  <c:v>4913</c:v>
                </c:pt>
                <c:pt idx="1229">
                  <c:v>4917</c:v>
                </c:pt>
                <c:pt idx="1230">
                  <c:v>4921</c:v>
                </c:pt>
                <c:pt idx="1231">
                  <c:v>4925</c:v>
                </c:pt>
                <c:pt idx="1232">
                  <c:v>4929</c:v>
                </c:pt>
                <c:pt idx="1233">
                  <c:v>4933</c:v>
                </c:pt>
                <c:pt idx="1234">
                  <c:v>4937</c:v>
                </c:pt>
                <c:pt idx="1235">
                  <c:v>4941</c:v>
                </c:pt>
                <c:pt idx="1236">
                  <c:v>4945</c:v>
                </c:pt>
                <c:pt idx="1237">
                  <c:v>4949</c:v>
                </c:pt>
                <c:pt idx="1238">
                  <c:v>4953</c:v>
                </c:pt>
                <c:pt idx="1239">
                  <c:v>4957</c:v>
                </c:pt>
                <c:pt idx="1240">
                  <c:v>4961</c:v>
                </c:pt>
                <c:pt idx="1241">
                  <c:v>4965</c:v>
                </c:pt>
                <c:pt idx="1242">
                  <c:v>4969</c:v>
                </c:pt>
                <c:pt idx="1243">
                  <c:v>4973</c:v>
                </c:pt>
                <c:pt idx="1244">
                  <c:v>4977</c:v>
                </c:pt>
                <c:pt idx="1245">
                  <c:v>4981</c:v>
                </c:pt>
                <c:pt idx="1246">
                  <c:v>4985</c:v>
                </c:pt>
                <c:pt idx="1247">
                  <c:v>4989</c:v>
                </c:pt>
                <c:pt idx="1248">
                  <c:v>4993</c:v>
                </c:pt>
                <c:pt idx="1249">
                  <c:v>4997</c:v>
                </c:pt>
                <c:pt idx="1250">
                  <c:v>5001</c:v>
                </c:pt>
                <c:pt idx="1251">
                  <c:v>5005</c:v>
                </c:pt>
                <c:pt idx="1252">
                  <c:v>5009</c:v>
                </c:pt>
                <c:pt idx="1253">
                  <c:v>5013</c:v>
                </c:pt>
                <c:pt idx="1254">
                  <c:v>5017</c:v>
                </c:pt>
                <c:pt idx="1255">
                  <c:v>5021</c:v>
                </c:pt>
                <c:pt idx="1256">
                  <c:v>5025</c:v>
                </c:pt>
                <c:pt idx="1257">
                  <c:v>5029</c:v>
                </c:pt>
                <c:pt idx="1258">
                  <c:v>5033</c:v>
                </c:pt>
                <c:pt idx="1259">
                  <c:v>5037</c:v>
                </c:pt>
                <c:pt idx="1260">
                  <c:v>5041</c:v>
                </c:pt>
                <c:pt idx="1261">
                  <c:v>5045</c:v>
                </c:pt>
                <c:pt idx="1262">
                  <c:v>5049</c:v>
                </c:pt>
                <c:pt idx="1263">
                  <c:v>5053</c:v>
                </c:pt>
                <c:pt idx="1264">
                  <c:v>5057</c:v>
                </c:pt>
                <c:pt idx="1265">
                  <c:v>5061</c:v>
                </c:pt>
                <c:pt idx="1266">
                  <c:v>5065</c:v>
                </c:pt>
                <c:pt idx="1267">
                  <c:v>5069</c:v>
                </c:pt>
                <c:pt idx="1268">
                  <c:v>5073</c:v>
                </c:pt>
                <c:pt idx="1269">
                  <c:v>5077</c:v>
                </c:pt>
                <c:pt idx="1270">
                  <c:v>5081</c:v>
                </c:pt>
                <c:pt idx="1271">
                  <c:v>5085</c:v>
                </c:pt>
                <c:pt idx="1272">
                  <c:v>5089</c:v>
                </c:pt>
                <c:pt idx="1273">
                  <c:v>5093</c:v>
                </c:pt>
                <c:pt idx="1274">
                  <c:v>5097</c:v>
                </c:pt>
                <c:pt idx="1275">
                  <c:v>5101</c:v>
                </c:pt>
                <c:pt idx="1276">
                  <c:v>5105</c:v>
                </c:pt>
                <c:pt idx="1277">
                  <c:v>5109</c:v>
                </c:pt>
                <c:pt idx="1278">
                  <c:v>5113</c:v>
                </c:pt>
                <c:pt idx="1279">
                  <c:v>5117</c:v>
                </c:pt>
                <c:pt idx="1280">
                  <c:v>5121</c:v>
                </c:pt>
                <c:pt idx="1281">
                  <c:v>5125</c:v>
                </c:pt>
                <c:pt idx="1282">
                  <c:v>5129</c:v>
                </c:pt>
                <c:pt idx="1283">
                  <c:v>5133</c:v>
                </c:pt>
                <c:pt idx="1284">
                  <c:v>5137</c:v>
                </c:pt>
                <c:pt idx="1285">
                  <c:v>5141</c:v>
                </c:pt>
                <c:pt idx="1286">
                  <c:v>5145</c:v>
                </c:pt>
                <c:pt idx="1287">
                  <c:v>5149</c:v>
                </c:pt>
                <c:pt idx="1288">
                  <c:v>5153</c:v>
                </c:pt>
                <c:pt idx="1289">
                  <c:v>5157</c:v>
                </c:pt>
                <c:pt idx="1290">
                  <c:v>5161</c:v>
                </c:pt>
                <c:pt idx="1291">
                  <c:v>5165</c:v>
                </c:pt>
                <c:pt idx="1292">
                  <c:v>5169</c:v>
                </c:pt>
                <c:pt idx="1293">
                  <c:v>5173</c:v>
                </c:pt>
                <c:pt idx="1294">
                  <c:v>5177</c:v>
                </c:pt>
                <c:pt idx="1295">
                  <c:v>5181</c:v>
                </c:pt>
                <c:pt idx="1296">
                  <c:v>5185</c:v>
                </c:pt>
                <c:pt idx="1297">
                  <c:v>5189</c:v>
                </c:pt>
                <c:pt idx="1298">
                  <c:v>5193</c:v>
                </c:pt>
                <c:pt idx="1299">
                  <c:v>5197</c:v>
                </c:pt>
                <c:pt idx="1300">
                  <c:v>5201</c:v>
                </c:pt>
                <c:pt idx="1301">
                  <c:v>5205</c:v>
                </c:pt>
                <c:pt idx="1302">
                  <c:v>5209</c:v>
                </c:pt>
                <c:pt idx="1303">
                  <c:v>5213</c:v>
                </c:pt>
                <c:pt idx="1304">
                  <c:v>5217</c:v>
                </c:pt>
                <c:pt idx="1305">
                  <c:v>5221</c:v>
                </c:pt>
                <c:pt idx="1306">
                  <c:v>5225</c:v>
                </c:pt>
                <c:pt idx="1307">
                  <c:v>5229</c:v>
                </c:pt>
                <c:pt idx="1308">
                  <c:v>5233</c:v>
                </c:pt>
                <c:pt idx="1309">
                  <c:v>5237</c:v>
                </c:pt>
                <c:pt idx="1310">
                  <c:v>5241</c:v>
                </c:pt>
                <c:pt idx="1311">
                  <c:v>5245</c:v>
                </c:pt>
                <c:pt idx="1312">
                  <c:v>5249</c:v>
                </c:pt>
                <c:pt idx="1313">
                  <c:v>5253</c:v>
                </c:pt>
                <c:pt idx="1314">
                  <c:v>5257</c:v>
                </c:pt>
                <c:pt idx="1315">
                  <c:v>5261</c:v>
                </c:pt>
                <c:pt idx="1316">
                  <c:v>5265</c:v>
                </c:pt>
                <c:pt idx="1317">
                  <c:v>5269</c:v>
                </c:pt>
                <c:pt idx="1318">
                  <c:v>5273</c:v>
                </c:pt>
                <c:pt idx="1319">
                  <c:v>5277</c:v>
                </c:pt>
                <c:pt idx="1320">
                  <c:v>5281</c:v>
                </c:pt>
                <c:pt idx="1321">
                  <c:v>5285</c:v>
                </c:pt>
                <c:pt idx="1322">
                  <c:v>5289</c:v>
                </c:pt>
                <c:pt idx="1323">
                  <c:v>5293</c:v>
                </c:pt>
                <c:pt idx="1324">
                  <c:v>5297</c:v>
                </c:pt>
                <c:pt idx="1325">
                  <c:v>5301</c:v>
                </c:pt>
                <c:pt idx="1326">
                  <c:v>5305</c:v>
                </c:pt>
                <c:pt idx="1327">
                  <c:v>5309</c:v>
                </c:pt>
                <c:pt idx="1328">
                  <c:v>5313</c:v>
                </c:pt>
                <c:pt idx="1329">
                  <c:v>5317</c:v>
                </c:pt>
                <c:pt idx="1330">
                  <c:v>5321</c:v>
                </c:pt>
                <c:pt idx="1331">
                  <c:v>5325</c:v>
                </c:pt>
                <c:pt idx="1332">
                  <c:v>5329</c:v>
                </c:pt>
                <c:pt idx="1333">
                  <c:v>5333</c:v>
                </c:pt>
                <c:pt idx="1334">
                  <c:v>5337</c:v>
                </c:pt>
                <c:pt idx="1335">
                  <c:v>5341</c:v>
                </c:pt>
                <c:pt idx="1336">
                  <c:v>5345</c:v>
                </c:pt>
                <c:pt idx="1337">
                  <c:v>5349</c:v>
                </c:pt>
                <c:pt idx="1338">
                  <c:v>5353</c:v>
                </c:pt>
                <c:pt idx="1339">
                  <c:v>5357</c:v>
                </c:pt>
                <c:pt idx="1340">
                  <c:v>5361</c:v>
                </c:pt>
                <c:pt idx="1341">
                  <c:v>5365</c:v>
                </c:pt>
                <c:pt idx="1342">
                  <c:v>5369</c:v>
                </c:pt>
                <c:pt idx="1343">
                  <c:v>5373</c:v>
                </c:pt>
                <c:pt idx="1344">
                  <c:v>5377</c:v>
                </c:pt>
                <c:pt idx="1345">
                  <c:v>5381</c:v>
                </c:pt>
                <c:pt idx="1346">
                  <c:v>5385</c:v>
                </c:pt>
                <c:pt idx="1347">
                  <c:v>5389</c:v>
                </c:pt>
                <c:pt idx="1348">
                  <c:v>5393</c:v>
                </c:pt>
                <c:pt idx="1349">
                  <c:v>5397</c:v>
                </c:pt>
                <c:pt idx="1350">
                  <c:v>5401</c:v>
                </c:pt>
                <c:pt idx="1351">
                  <c:v>5405</c:v>
                </c:pt>
                <c:pt idx="1352">
                  <c:v>5409</c:v>
                </c:pt>
                <c:pt idx="1353">
                  <c:v>5413</c:v>
                </c:pt>
                <c:pt idx="1354">
                  <c:v>5417</c:v>
                </c:pt>
                <c:pt idx="1355">
                  <c:v>5421</c:v>
                </c:pt>
                <c:pt idx="1356">
                  <c:v>5425</c:v>
                </c:pt>
                <c:pt idx="1357">
                  <c:v>5429</c:v>
                </c:pt>
                <c:pt idx="1358">
                  <c:v>5433</c:v>
                </c:pt>
                <c:pt idx="1359">
                  <c:v>5437</c:v>
                </c:pt>
                <c:pt idx="1360">
                  <c:v>5441</c:v>
                </c:pt>
                <c:pt idx="1361">
                  <c:v>5445</c:v>
                </c:pt>
                <c:pt idx="1362">
                  <c:v>5449</c:v>
                </c:pt>
                <c:pt idx="1363">
                  <c:v>5453</c:v>
                </c:pt>
                <c:pt idx="1364">
                  <c:v>5457</c:v>
                </c:pt>
                <c:pt idx="1365">
                  <c:v>5461</c:v>
                </c:pt>
                <c:pt idx="1366">
                  <c:v>5465</c:v>
                </c:pt>
                <c:pt idx="1367">
                  <c:v>5469</c:v>
                </c:pt>
                <c:pt idx="1368">
                  <c:v>5473</c:v>
                </c:pt>
                <c:pt idx="1369">
                  <c:v>5477</c:v>
                </c:pt>
                <c:pt idx="1370">
                  <c:v>5481</c:v>
                </c:pt>
                <c:pt idx="1371">
                  <c:v>5485</c:v>
                </c:pt>
                <c:pt idx="1372">
                  <c:v>5489</c:v>
                </c:pt>
                <c:pt idx="1373">
                  <c:v>5493</c:v>
                </c:pt>
                <c:pt idx="1374">
                  <c:v>5497</c:v>
                </c:pt>
                <c:pt idx="1375">
                  <c:v>5501</c:v>
                </c:pt>
                <c:pt idx="1376">
                  <c:v>5505</c:v>
                </c:pt>
                <c:pt idx="1377">
                  <c:v>5509</c:v>
                </c:pt>
                <c:pt idx="1378">
                  <c:v>5513</c:v>
                </c:pt>
                <c:pt idx="1379">
                  <c:v>5517</c:v>
                </c:pt>
                <c:pt idx="1380">
                  <c:v>5521</c:v>
                </c:pt>
                <c:pt idx="1381">
                  <c:v>5525</c:v>
                </c:pt>
                <c:pt idx="1382">
                  <c:v>5529</c:v>
                </c:pt>
                <c:pt idx="1383">
                  <c:v>5533</c:v>
                </c:pt>
                <c:pt idx="1384">
                  <c:v>5537</c:v>
                </c:pt>
                <c:pt idx="1385">
                  <c:v>5541</c:v>
                </c:pt>
                <c:pt idx="1386">
                  <c:v>5545</c:v>
                </c:pt>
                <c:pt idx="1387">
                  <c:v>5549</c:v>
                </c:pt>
                <c:pt idx="1388">
                  <c:v>5553</c:v>
                </c:pt>
                <c:pt idx="1389">
                  <c:v>5557</c:v>
                </c:pt>
                <c:pt idx="1390">
                  <c:v>5561</c:v>
                </c:pt>
                <c:pt idx="1391">
                  <c:v>5565</c:v>
                </c:pt>
                <c:pt idx="1392">
                  <c:v>5569</c:v>
                </c:pt>
                <c:pt idx="1393">
                  <c:v>5573</c:v>
                </c:pt>
                <c:pt idx="1394">
                  <c:v>5577</c:v>
                </c:pt>
                <c:pt idx="1395">
                  <c:v>5581</c:v>
                </c:pt>
                <c:pt idx="1396">
                  <c:v>5585</c:v>
                </c:pt>
                <c:pt idx="1397">
                  <c:v>5589</c:v>
                </c:pt>
                <c:pt idx="1398">
                  <c:v>5593</c:v>
                </c:pt>
                <c:pt idx="1399">
                  <c:v>5597</c:v>
                </c:pt>
                <c:pt idx="1400">
                  <c:v>5601</c:v>
                </c:pt>
                <c:pt idx="1401">
                  <c:v>5605</c:v>
                </c:pt>
                <c:pt idx="1402">
                  <c:v>5609</c:v>
                </c:pt>
                <c:pt idx="1403">
                  <c:v>5613</c:v>
                </c:pt>
                <c:pt idx="1404">
                  <c:v>5617</c:v>
                </c:pt>
                <c:pt idx="1405">
                  <c:v>5621</c:v>
                </c:pt>
                <c:pt idx="1406">
                  <c:v>5625</c:v>
                </c:pt>
                <c:pt idx="1407">
                  <c:v>5629</c:v>
                </c:pt>
                <c:pt idx="1408">
                  <c:v>5633</c:v>
                </c:pt>
                <c:pt idx="1409">
                  <c:v>5637</c:v>
                </c:pt>
                <c:pt idx="1410">
                  <c:v>5641</c:v>
                </c:pt>
                <c:pt idx="1411">
                  <c:v>5645</c:v>
                </c:pt>
                <c:pt idx="1412">
                  <c:v>5649</c:v>
                </c:pt>
                <c:pt idx="1413">
                  <c:v>5653</c:v>
                </c:pt>
                <c:pt idx="1414">
                  <c:v>5657</c:v>
                </c:pt>
                <c:pt idx="1415">
                  <c:v>5661</c:v>
                </c:pt>
                <c:pt idx="1416">
                  <c:v>5665</c:v>
                </c:pt>
                <c:pt idx="1417">
                  <c:v>5669</c:v>
                </c:pt>
                <c:pt idx="1418">
                  <c:v>5673</c:v>
                </c:pt>
                <c:pt idx="1419">
                  <c:v>5677</c:v>
                </c:pt>
                <c:pt idx="1420">
                  <c:v>5681</c:v>
                </c:pt>
                <c:pt idx="1421">
                  <c:v>5685</c:v>
                </c:pt>
                <c:pt idx="1422">
                  <c:v>5689</c:v>
                </c:pt>
                <c:pt idx="1423">
                  <c:v>5693</c:v>
                </c:pt>
                <c:pt idx="1424">
                  <c:v>5697</c:v>
                </c:pt>
                <c:pt idx="1425">
                  <c:v>5701</c:v>
                </c:pt>
                <c:pt idx="1426">
                  <c:v>5705</c:v>
                </c:pt>
                <c:pt idx="1427">
                  <c:v>5709</c:v>
                </c:pt>
                <c:pt idx="1428">
                  <c:v>5713</c:v>
                </c:pt>
                <c:pt idx="1429">
                  <c:v>5717</c:v>
                </c:pt>
                <c:pt idx="1430">
                  <c:v>5721</c:v>
                </c:pt>
                <c:pt idx="1431">
                  <c:v>5725</c:v>
                </c:pt>
                <c:pt idx="1432">
                  <c:v>5729</c:v>
                </c:pt>
                <c:pt idx="1433">
                  <c:v>5733</c:v>
                </c:pt>
                <c:pt idx="1434">
                  <c:v>5737</c:v>
                </c:pt>
                <c:pt idx="1435">
                  <c:v>5741</c:v>
                </c:pt>
                <c:pt idx="1436">
                  <c:v>5745</c:v>
                </c:pt>
                <c:pt idx="1437">
                  <c:v>5749</c:v>
                </c:pt>
                <c:pt idx="1438">
                  <c:v>5753</c:v>
                </c:pt>
                <c:pt idx="1439">
                  <c:v>5757</c:v>
                </c:pt>
                <c:pt idx="1440">
                  <c:v>5761</c:v>
                </c:pt>
                <c:pt idx="1441">
                  <c:v>5765</c:v>
                </c:pt>
                <c:pt idx="1442">
                  <c:v>5769</c:v>
                </c:pt>
                <c:pt idx="1443">
                  <c:v>5773</c:v>
                </c:pt>
                <c:pt idx="1444">
                  <c:v>5777</c:v>
                </c:pt>
                <c:pt idx="1445">
                  <c:v>5781</c:v>
                </c:pt>
                <c:pt idx="1446">
                  <c:v>5785</c:v>
                </c:pt>
                <c:pt idx="1447">
                  <c:v>5789</c:v>
                </c:pt>
                <c:pt idx="1448">
                  <c:v>5793</c:v>
                </c:pt>
                <c:pt idx="1449">
                  <c:v>5797</c:v>
                </c:pt>
                <c:pt idx="1450">
                  <c:v>5801</c:v>
                </c:pt>
                <c:pt idx="1451">
                  <c:v>5805</c:v>
                </c:pt>
                <c:pt idx="1452">
                  <c:v>5809</c:v>
                </c:pt>
                <c:pt idx="1453">
                  <c:v>5813</c:v>
                </c:pt>
                <c:pt idx="1454">
                  <c:v>5817</c:v>
                </c:pt>
                <c:pt idx="1455">
                  <c:v>5821</c:v>
                </c:pt>
                <c:pt idx="1456">
                  <c:v>5825</c:v>
                </c:pt>
                <c:pt idx="1457">
                  <c:v>5829</c:v>
                </c:pt>
                <c:pt idx="1458">
                  <c:v>5833</c:v>
                </c:pt>
                <c:pt idx="1459">
                  <c:v>5837</c:v>
                </c:pt>
                <c:pt idx="1460">
                  <c:v>5841</c:v>
                </c:pt>
                <c:pt idx="1461">
                  <c:v>5845</c:v>
                </c:pt>
                <c:pt idx="1462">
                  <c:v>5849</c:v>
                </c:pt>
                <c:pt idx="1463">
                  <c:v>5853</c:v>
                </c:pt>
                <c:pt idx="1464">
                  <c:v>5857</c:v>
                </c:pt>
                <c:pt idx="1465">
                  <c:v>5861</c:v>
                </c:pt>
                <c:pt idx="1466">
                  <c:v>5865</c:v>
                </c:pt>
                <c:pt idx="1467">
                  <c:v>5869</c:v>
                </c:pt>
                <c:pt idx="1468">
                  <c:v>5873</c:v>
                </c:pt>
                <c:pt idx="1469">
                  <c:v>5877</c:v>
                </c:pt>
                <c:pt idx="1470">
                  <c:v>5881</c:v>
                </c:pt>
                <c:pt idx="1471">
                  <c:v>5885</c:v>
                </c:pt>
                <c:pt idx="1472">
                  <c:v>5889</c:v>
                </c:pt>
                <c:pt idx="1473">
                  <c:v>5893</c:v>
                </c:pt>
                <c:pt idx="1474">
                  <c:v>5897</c:v>
                </c:pt>
                <c:pt idx="1475">
                  <c:v>5901</c:v>
                </c:pt>
                <c:pt idx="1476">
                  <c:v>5905</c:v>
                </c:pt>
                <c:pt idx="1477">
                  <c:v>5909</c:v>
                </c:pt>
                <c:pt idx="1478">
                  <c:v>5913</c:v>
                </c:pt>
                <c:pt idx="1479">
                  <c:v>5917</c:v>
                </c:pt>
                <c:pt idx="1480">
                  <c:v>5921</c:v>
                </c:pt>
                <c:pt idx="1481">
                  <c:v>5925</c:v>
                </c:pt>
                <c:pt idx="1482">
                  <c:v>5929</c:v>
                </c:pt>
                <c:pt idx="1483">
                  <c:v>5933</c:v>
                </c:pt>
                <c:pt idx="1484">
                  <c:v>5937</c:v>
                </c:pt>
                <c:pt idx="1485">
                  <c:v>5941</c:v>
                </c:pt>
                <c:pt idx="1486">
                  <c:v>5945</c:v>
                </c:pt>
                <c:pt idx="1487">
                  <c:v>5949</c:v>
                </c:pt>
                <c:pt idx="1488">
                  <c:v>5953</c:v>
                </c:pt>
                <c:pt idx="1489">
                  <c:v>5957</c:v>
                </c:pt>
                <c:pt idx="1490">
                  <c:v>5961</c:v>
                </c:pt>
                <c:pt idx="1491">
                  <c:v>5965</c:v>
                </c:pt>
                <c:pt idx="1492">
                  <c:v>5969</c:v>
                </c:pt>
                <c:pt idx="1493">
                  <c:v>5973</c:v>
                </c:pt>
                <c:pt idx="1494">
                  <c:v>5977</c:v>
                </c:pt>
                <c:pt idx="1495">
                  <c:v>5981</c:v>
                </c:pt>
                <c:pt idx="1496">
                  <c:v>5985</c:v>
                </c:pt>
                <c:pt idx="1497">
                  <c:v>5989</c:v>
                </c:pt>
                <c:pt idx="1498">
                  <c:v>5993</c:v>
                </c:pt>
                <c:pt idx="1499">
                  <c:v>5997</c:v>
                </c:pt>
                <c:pt idx="1500">
                  <c:v>6001</c:v>
                </c:pt>
                <c:pt idx="1501">
                  <c:v>6005</c:v>
                </c:pt>
                <c:pt idx="1502">
                  <c:v>6009</c:v>
                </c:pt>
                <c:pt idx="1503">
                  <c:v>6013</c:v>
                </c:pt>
                <c:pt idx="1504">
                  <c:v>6017</c:v>
                </c:pt>
                <c:pt idx="1505">
                  <c:v>6021</c:v>
                </c:pt>
                <c:pt idx="1506">
                  <c:v>6025</c:v>
                </c:pt>
                <c:pt idx="1507">
                  <c:v>6029</c:v>
                </c:pt>
                <c:pt idx="1508">
                  <c:v>6033</c:v>
                </c:pt>
                <c:pt idx="1509">
                  <c:v>6037</c:v>
                </c:pt>
                <c:pt idx="1510">
                  <c:v>6041</c:v>
                </c:pt>
                <c:pt idx="1511">
                  <c:v>6045</c:v>
                </c:pt>
                <c:pt idx="1512">
                  <c:v>6049</c:v>
                </c:pt>
                <c:pt idx="1513">
                  <c:v>6053</c:v>
                </c:pt>
                <c:pt idx="1514">
                  <c:v>6057</c:v>
                </c:pt>
                <c:pt idx="1515">
                  <c:v>6061</c:v>
                </c:pt>
                <c:pt idx="1516">
                  <c:v>6065</c:v>
                </c:pt>
                <c:pt idx="1517">
                  <c:v>6069</c:v>
                </c:pt>
                <c:pt idx="1518">
                  <c:v>6073</c:v>
                </c:pt>
                <c:pt idx="1519">
                  <c:v>6077</c:v>
                </c:pt>
                <c:pt idx="1520">
                  <c:v>6081</c:v>
                </c:pt>
                <c:pt idx="1521">
                  <c:v>6085</c:v>
                </c:pt>
                <c:pt idx="1522">
                  <c:v>6089</c:v>
                </c:pt>
                <c:pt idx="1523">
                  <c:v>6093</c:v>
                </c:pt>
                <c:pt idx="1524">
                  <c:v>6097</c:v>
                </c:pt>
                <c:pt idx="1525">
                  <c:v>6101</c:v>
                </c:pt>
                <c:pt idx="1526">
                  <c:v>6105</c:v>
                </c:pt>
                <c:pt idx="1527">
                  <c:v>6109</c:v>
                </c:pt>
                <c:pt idx="1528">
                  <c:v>6113</c:v>
                </c:pt>
                <c:pt idx="1529">
                  <c:v>6117</c:v>
                </c:pt>
                <c:pt idx="1530">
                  <c:v>6121</c:v>
                </c:pt>
                <c:pt idx="1531">
                  <c:v>6125</c:v>
                </c:pt>
                <c:pt idx="1532">
                  <c:v>6129</c:v>
                </c:pt>
                <c:pt idx="1533">
                  <c:v>6133</c:v>
                </c:pt>
                <c:pt idx="1534">
                  <c:v>6137</c:v>
                </c:pt>
                <c:pt idx="1535">
                  <c:v>6141</c:v>
                </c:pt>
                <c:pt idx="1536">
                  <c:v>6145</c:v>
                </c:pt>
                <c:pt idx="1537">
                  <c:v>6149</c:v>
                </c:pt>
                <c:pt idx="1538">
                  <c:v>6153</c:v>
                </c:pt>
                <c:pt idx="1539">
                  <c:v>6157</c:v>
                </c:pt>
                <c:pt idx="1540">
                  <c:v>6161</c:v>
                </c:pt>
                <c:pt idx="1541">
                  <c:v>6165</c:v>
                </c:pt>
                <c:pt idx="1542">
                  <c:v>6169</c:v>
                </c:pt>
                <c:pt idx="1543">
                  <c:v>6173</c:v>
                </c:pt>
                <c:pt idx="1544">
                  <c:v>6177</c:v>
                </c:pt>
                <c:pt idx="1545">
                  <c:v>6181</c:v>
                </c:pt>
                <c:pt idx="1546">
                  <c:v>6185</c:v>
                </c:pt>
                <c:pt idx="1547">
                  <c:v>6189</c:v>
                </c:pt>
                <c:pt idx="1548">
                  <c:v>6193</c:v>
                </c:pt>
                <c:pt idx="1549">
                  <c:v>6197</c:v>
                </c:pt>
                <c:pt idx="1550">
                  <c:v>6201</c:v>
                </c:pt>
                <c:pt idx="1551">
                  <c:v>6205</c:v>
                </c:pt>
                <c:pt idx="1552">
                  <c:v>6209</c:v>
                </c:pt>
                <c:pt idx="1553">
                  <c:v>6213</c:v>
                </c:pt>
                <c:pt idx="1554">
                  <c:v>6217</c:v>
                </c:pt>
                <c:pt idx="1555">
                  <c:v>6221</c:v>
                </c:pt>
                <c:pt idx="1556">
                  <c:v>6225</c:v>
                </c:pt>
                <c:pt idx="1557">
                  <c:v>6229</c:v>
                </c:pt>
                <c:pt idx="1558">
                  <c:v>6233</c:v>
                </c:pt>
                <c:pt idx="1559">
                  <c:v>6237</c:v>
                </c:pt>
                <c:pt idx="1560">
                  <c:v>6241</c:v>
                </c:pt>
                <c:pt idx="1561">
                  <c:v>6245</c:v>
                </c:pt>
                <c:pt idx="1562">
                  <c:v>6249</c:v>
                </c:pt>
                <c:pt idx="1563">
                  <c:v>6253</c:v>
                </c:pt>
                <c:pt idx="1564">
                  <c:v>6257</c:v>
                </c:pt>
                <c:pt idx="1565">
                  <c:v>6261</c:v>
                </c:pt>
                <c:pt idx="1566">
                  <c:v>6265</c:v>
                </c:pt>
                <c:pt idx="1567">
                  <c:v>6269</c:v>
                </c:pt>
                <c:pt idx="1568">
                  <c:v>6273</c:v>
                </c:pt>
                <c:pt idx="1569">
                  <c:v>6277</c:v>
                </c:pt>
                <c:pt idx="1570">
                  <c:v>6281</c:v>
                </c:pt>
                <c:pt idx="1571">
                  <c:v>6285</c:v>
                </c:pt>
                <c:pt idx="1572">
                  <c:v>6289</c:v>
                </c:pt>
                <c:pt idx="1573">
                  <c:v>6293</c:v>
                </c:pt>
                <c:pt idx="1574">
                  <c:v>6297</c:v>
                </c:pt>
                <c:pt idx="1575">
                  <c:v>6301</c:v>
                </c:pt>
                <c:pt idx="1576">
                  <c:v>6305</c:v>
                </c:pt>
                <c:pt idx="1577">
                  <c:v>6309</c:v>
                </c:pt>
                <c:pt idx="1578">
                  <c:v>6313</c:v>
                </c:pt>
                <c:pt idx="1579">
                  <c:v>6317</c:v>
                </c:pt>
                <c:pt idx="1580">
                  <c:v>6321</c:v>
                </c:pt>
                <c:pt idx="1581">
                  <c:v>6325</c:v>
                </c:pt>
                <c:pt idx="1582">
                  <c:v>6329</c:v>
                </c:pt>
                <c:pt idx="1583">
                  <c:v>6333</c:v>
                </c:pt>
                <c:pt idx="1584">
                  <c:v>6337</c:v>
                </c:pt>
                <c:pt idx="1585">
                  <c:v>6341</c:v>
                </c:pt>
                <c:pt idx="1586">
                  <c:v>6345</c:v>
                </c:pt>
                <c:pt idx="1587">
                  <c:v>6349</c:v>
                </c:pt>
                <c:pt idx="1588">
                  <c:v>6353</c:v>
                </c:pt>
                <c:pt idx="1589">
                  <c:v>6357</c:v>
                </c:pt>
                <c:pt idx="1590">
                  <c:v>6361</c:v>
                </c:pt>
                <c:pt idx="1591">
                  <c:v>6365</c:v>
                </c:pt>
                <c:pt idx="1592">
                  <c:v>6369</c:v>
                </c:pt>
                <c:pt idx="1593">
                  <c:v>6373</c:v>
                </c:pt>
                <c:pt idx="1594">
                  <c:v>6377</c:v>
                </c:pt>
                <c:pt idx="1595">
                  <c:v>6381</c:v>
                </c:pt>
                <c:pt idx="1596">
                  <c:v>6385</c:v>
                </c:pt>
                <c:pt idx="1597">
                  <c:v>6389</c:v>
                </c:pt>
                <c:pt idx="1598">
                  <c:v>6393</c:v>
                </c:pt>
                <c:pt idx="1599">
                  <c:v>6397</c:v>
                </c:pt>
                <c:pt idx="1600">
                  <c:v>6401</c:v>
                </c:pt>
                <c:pt idx="1601">
                  <c:v>6405</c:v>
                </c:pt>
                <c:pt idx="1602">
                  <c:v>6409</c:v>
                </c:pt>
                <c:pt idx="1603">
                  <c:v>6413</c:v>
                </c:pt>
                <c:pt idx="1604">
                  <c:v>6417</c:v>
                </c:pt>
                <c:pt idx="1605">
                  <c:v>6421</c:v>
                </c:pt>
                <c:pt idx="1606">
                  <c:v>6425</c:v>
                </c:pt>
                <c:pt idx="1607">
                  <c:v>6429</c:v>
                </c:pt>
                <c:pt idx="1608">
                  <c:v>6433</c:v>
                </c:pt>
                <c:pt idx="1609">
                  <c:v>6437</c:v>
                </c:pt>
                <c:pt idx="1610">
                  <c:v>6441</c:v>
                </c:pt>
                <c:pt idx="1611">
                  <c:v>6445</c:v>
                </c:pt>
                <c:pt idx="1612">
                  <c:v>6449</c:v>
                </c:pt>
                <c:pt idx="1613">
                  <c:v>6453</c:v>
                </c:pt>
                <c:pt idx="1614">
                  <c:v>6457</c:v>
                </c:pt>
                <c:pt idx="1615">
                  <c:v>6461</c:v>
                </c:pt>
                <c:pt idx="1616">
                  <c:v>6465</c:v>
                </c:pt>
                <c:pt idx="1617">
                  <c:v>6469</c:v>
                </c:pt>
                <c:pt idx="1618">
                  <c:v>6473</c:v>
                </c:pt>
                <c:pt idx="1619">
                  <c:v>6477</c:v>
                </c:pt>
                <c:pt idx="1620">
                  <c:v>6481</c:v>
                </c:pt>
                <c:pt idx="1621">
                  <c:v>6485</c:v>
                </c:pt>
                <c:pt idx="1622">
                  <c:v>6489</c:v>
                </c:pt>
                <c:pt idx="1623">
                  <c:v>6493</c:v>
                </c:pt>
                <c:pt idx="1624">
                  <c:v>6497</c:v>
                </c:pt>
                <c:pt idx="1625">
                  <c:v>6501</c:v>
                </c:pt>
                <c:pt idx="1626">
                  <c:v>6505</c:v>
                </c:pt>
                <c:pt idx="1627">
                  <c:v>6509</c:v>
                </c:pt>
                <c:pt idx="1628">
                  <c:v>6513</c:v>
                </c:pt>
                <c:pt idx="1629">
                  <c:v>6517</c:v>
                </c:pt>
                <c:pt idx="1630">
                  <c:v>6521</c:v>
                </c:pt>
                <c:pt idx="1631">
                  <c:v>6525</c:v>
                </c:pt>
                <c:pt idx="1632">
                  <c:v>6529</c:v>
                </c:pt>
                <c:pt idx="1633">
                  <c:v>6533</c:v>
                </c:pt>
                <c:pt idx="1634">
                  <c:v>6537</c:v>
                </c:pt>
                <c:pt idx="1635">
                  <c:v>6541</c:v>
                </c:pt>
                <c:pt idx="1636">
                  <c:v>6545</c:v>
                </c:pt>
                <c:pt idx="1637">
                  <c:v>6549</c:v>
                </c:pt>
                <c:pt idx="1638">
                  <c:v>6553</c:v>
                </c:pt>
                <c:pt idx="1639">
                  <c:v>6557</c:v>
                </c:pt>
                <c:pt idx="1640">
                  <c:v>6561</c:v>
                </c:pt>
                <c:pt idx="1641">
                  <c:v>6565</c:v>
                </c:pt>
                <c:pt idx="1642">
                  <c:v>6569</c:v>
                </c:pt>
                <c:pt idx="1643">
                  <c:v>6573</c:v>
                </c:pt>
                <c:pt idx="1644">
                  <c:v>6577</c:v>
                </c:pt>
                <c:pt idx="1645">
                  <c:v>6581</c:v>
                </c:pt>
                <c:pt idx="1646">
                  <c:v>6585</c:v>
                </c:pt>
                <c:pt idx="1647">
                  <c:v>6589</c:v>
                </c:pt>
                <c:pt idx="1648">
                  <c:v>6593</c:v>
                </c:pt>
                <c:pt idx="1649">
                  <c:v>6597</c:v>
                </c:pt>
                <c:pt idx="1650">
                  <c:v>6601</c:v>
                </c:pt>
                <c:pt idx="1651">
                  <c:v>6605</c:v>
                </c:pt>
                <c:pt idx="1652">
                  <c:v>6609</c:v>
                </c:pt>
                <c:pt idx="1653">
                  <c:v>6613</c:v>
                </c:pt>
                <c:pt idx="1654">
                  <c:v>6617</c:v>
                </c:pt>
                <c:pt idx="1655">
                  <c:v>6621</c:v>
                </c:pt>
                <c:pt idx="1656">
                  <c:v>6625</c:v>
                </c:pt>
                <c:pt idx="1657">
                  <c:v>6629</c:v>
                </c:pt>
                <c:pt idx="1658">
                  <c:v>6633</c:v>
                </c:pt>
                <c:pt idx="1659">
                  <c:v>6637</c:v>
                </c:pt>
                <c:pt idx="1660">
                  <c:v>6641</c:v>
                </c:pt>
                <c:pt idx="1661">
                  <c:v>6645</c:v>
                </c:pt>
                <c:pt idx="1662">
                  <c:v>6649</c:v>
                </c:pt>
                <c:pt idx="1663">
                  <c:v>6653</c:v>
                </c:pt>
                <c:pt idx="1664">
                  <c:v>6657</c:v>
                </c:pt>
                <c:pt idx="1665">
                  <c:v>6661</c:v>
                </c:pt>
                <c:pt idx="1666">
                  <c:v>6665</c:v>
                </c:pt>
                <c:pt idx="1667">
                  <c:v>6669</c:v>
                </c:pt>
                <c:pt idx="1668">
                  <c:v>6673</c:v>
                </c:pt>
                <c:pt idx="1669">
                  <c:v>6677</c:v>
                </c:pt>
                <c:pt idx="1670">
                  <c:v>6681</c:v>
                </c:pt>
                <c:pt idx="1671">
                  <c:v>6685</c:v>
                </c:pt>
                <c:pt idx="1672">
                  <c:v>6689</c:v>
                </c:pt>
                <c:pt idx="1673">
                  <c:v>6693</c:v>
                </c:pt>
                <c:pt idx="1674">
                  <c:v>6697</c:v>
                </c:pt>
                <c:pt idx="1675">
                  <c:v>6701</c:v>
                </c:pt>
                <c:pt idx="1676">
                  <c:v>6705</c:v>
                </c:pt>
                <c:pt idx="1677">
                  <c:v>6709</c:v>
                </c:pt>
                <c:pt idx="1678">
                  <c:v>6713</c:v>
                </c:pt>
                <c:pt idx="1679">
                  <c:v>6717</c:v>
                </c:pt>
                <c:pt idx="1680">
                  <c:v>6721</c:v>
                </c:pt>
                <c:pt idx="1681">
                  <c:v>6725</c:v>
                </c:pt>
                <c:pt idx="1682">
                  <c:v>6729</c:v>
                </c:pt>
                <c:pt idx="1683">
                  <c:v>6733</c:v>
                </c:pt>
                <c:pt idx="1684">
                  <c:v>6737</c:v>
                </c:pt>
                <c:pt idx="1685">
                  <c:v>6741</c:v>
                </c:pt>
                <c:pt idx="1686">
                  <c:v>6745</c:v>
                </c:pt>
                <c:pt idx="1687">
                  <c:v>6749</c:v>
                </c:pt>
                <c:pt idx="1688">
                  <c:v>6753</c:v>
                </c:pt>
                <c:pt idx="1689">
                  <c:v>6757</c:v>
                </c:pt>
                <c:pt idx="1690">
                  <c:v>6761</c:v>
                </c:pt>
                <c:pt idx="1691">
                  <c:v>6765</c:v>
                </c:pt>
                <c:pt idx="1692">
                  <c:v>6769</c:v>
                </c:pt>
                <c:pt idx="1693">
                  <c:v>6773</c:v>
                </c:pt>
                <c:pt idx="1694">
                  <c:v>6777</c:v>
                </c:pt>
                <c:pt idx="1695">
                  <c:v>6781</c:v>
                </c:pt>
                <c:pt idx="1696">
                  <c:v>6785</c:v>
                </c:pt>
                <c:pt idx="1697">
                  <c:v>6789</c:v>
                </c:pt>
                <c:pt idx="1698">
                  <c:v>6793</c:v>
                </c:pt>
                <c:pt idx="1699">
                  <c:v>6797</c:v>
                </c:pt>
                <c:pt idx="1700">
                  <c:v>6801</c:v>
                </c:pt>
                <c:pt idx="1701">
                  <c:v>6805</c:v>
                </c:pt>
                <c:pt idx="1702">
                  <c:v>6809</c:v>
                </c:pt>
                <c:pt idx="1703">
                  <c:v>6813</c:v>
                </c:pt>
                <c:pt idx="1704">
                  <c:v>6817</c:v>
                </c:pt>
                <c:pt idx="1705">
                  <c:v>6821</c:v>
                </c:pt>
                <c:pt idx="1706">
                  <c:v>6825</c:v>
                </c:pt>
                <c:pt idx="1707">
                  <c:v>6829</c:v>
                </c:pt>
                <c:pt idx="1708">
                  <c:v>6833</c:v>
                </c:pt>
                <c:pt idx="1709">
                  <c:v>6837</c:v>
                </c:pt>
                <c:pt idx="1710">
                  <c:v>6841</c:v>
                </c:pt>
                <c:pt idx="1711">
                  <c:v>6845</c:v>
                </c:pt>
                <c:pt idx="1712">
                  <c:v>6849</c:v>
                </c:pt>
                <c:pt idx="1713">
                  <c:v>6853</c:v>
                </c:pt>
                <c:pt idx="1714">
                  <c:v>6857</c:v>
                </c:pt>
                <c:pt idx="1715">
                  <c:v>6861</c:v>
                </c:pt>
                <c:pt idx="1716">
                  <c:v>6865</c:v>
                </c:pt>
                <c:pt idx="1717">
                  <c:v>6869</c:v>
                </c:pt>
                <c:pt idx="1718">
                  <c:v>6873</c:v>
                </c:pt>
                <c:pt idx="1719">
                  <c:v>6877</c:v>
                </c:pt>
                <c:pt idx="1720">
                  <c:v>6881</c:v>
                </c:pt>
                <c:pt idx="1721">
                  <c:v>6885</c:v>
                </c:pt>
                <c:pt idx="1722">
                  <c:v>6889</c:v>
                </c:pt>
                <c:pt idx="1723">
                  <c:v>6893</c:v>
                </c:pt>
                <c:pt idx="1724">
                  <c:v>6897</c:v>
                </c:pt>
                <c:pt idx="1725">
                  <c:v>6901</c:v>
                </c:pt>
                <c:pt idx="1726">
                  <c:v>6905</c:v>
                </c:pt>
                <c:pt idx="1727">
                  <c:v>6909</c:v>
                </c:pt>
                <c:pt idx="1728">
                  <c:v>6913</c:v>
                </c:pt>
                <c:pt idx="1729">
                  <c:v>6917</c:v>
                </c:pt>
                <c:pt idx="1730">
                  <c:v>6921</c:v>
                </c:pt>
                <c:pt idx="1731">
                  <c:v>6925</c:v>
                </c:pt>
                <c:pt idx="1732">
                  <c:v>6929</c:v>
                </c:pt>
                <c:pt idx="1733">
                  <c:v>6933</c:v>
                </c:pt>
                <c:pt idx="1734">
                  <c:v>6937</c:v>
                </c:pt>
                <c:pt idx="1735">
                  <c:v>6941</c:v>
                </c:pt>
                <c:pt idx="1736">
                  <c:v>6945</c:v>
                </c:pt>
                <c:pt idx="1737">
                  <c:v>6949</c:v>
                </c:pt>
                <c:pt idx="1738">
                  <c:v>6953</c:v>
                </c:pt>
                <c:pt idx="1739">
                  <c:v>6957</c:v>
                </c:pt>
                <c:pt idx="1740">
                  <c:v>6961</c:v>
                </c:pt>
                <c:pt idx="1741">
                  <c:v>6965</c:v>
                </c:pt>
                <c:pt idx="1742">
                  <c:v>6969</c:v>
                </c:pt>
                <c:pt idx="1743">
                  <c:v>6973</c:v>
                </c:pt>
                <c:pt idx="1744">
                  <c:v>6977</c:v>
                </c:pt>
                <c:pt idx="1745">
                  <c:v>6981</c:v>
                </c:pt>
                <c:pt idx="1746">
                  <c:v>6985</c:v>
                </c:pt>
                <c:pt idx="1747">
                  <c:v>6989</c:v>
                </c:pt>
                <c:pt idx="1748">
                  <c:v>6993</c:v>
                </c:pt>
                <c:pt idx="1749">
                  <c:v>6997</c:v>
                </c:pt>
                <c:pt idx="1750">
                  <c:v>7001</c:v>
                </c:pt>
                <c:pt idx="1751">
                  <c:v>7005</c:v>
                </c:pt>
                <c:pt idx="1752">
                  <c:v>7009</c:v>
                </c:pt>
                <c:pt idx="1753">
                  <c:v>7013</c:v>
                </c:pt>
                <c:pt idx="1754">
                  <c:v>7017</c:v>
                </c:pt>
                <c:pt idx="1755">
                  <c:v>7021</c:v>
                </c:pt>
                <c:pt idx="1756">
                  <c:v>7025</c:v>
                </c:pt>
                <c:pt idx="1757">
                  <c:v>7029</c:v>
                </c:pt>
                <c:pt idx="1758">
                  <c:v>7033</c:v>
                </c:pt>
                <c:pt idx="1759">
                  <c:v>7037</c:v>
                </c:pt>
                <c:pt idx="1760">
                  <c:v>7041</c:v>
                </c:pt>
                <c:pt idx="1761">
                  <c:v>7045</c:v>
                </c:pt>
                <c:pt idx="1762">
                  <c:v>7049</c:v>
                </c:pt>
                <c:pt idx="1763">
                  <c:v>7053</c:v>
                </c:pt>
                <c:pt idx="1764">
                  <c:v>7057</c:v>
                </c:pt>
                <c:pt idx="1765">
                  <c:v>7061</c:v>
                </c:pt>
                <c:pt idx="1766">
                  <c:v>7065</c:v>
                </c:pt>
                <c:pt idx="1767">
                  <c:v>7069</c:v>
                </c:pt>
                <c:pt idx="1768">
                  <c:v>7073</c:v>
                </c:pt>
                <c:pt idx="1769">
                  <c:v>7077</c:v>
                </c:pt>
                <c:pt idx="1770">
                  <c:v>7081</c:v>
                </c:pt>
                <c:pt idx="1771">
                  <c:v>7085</c:v>
                </c:pt>
                <c:pt idx="1772">
                  <c:v>7089</c:v>
                </c:pt>
                <c:pt idx="1773">
                  <c:v>7093</c:v>
                </c:pt>
                <c:pt idx="1774">
                  <c:v>7097</c:v>
                </c:pt>
                <c:pt idx="1775">
                  <c:v>7101</c:v>
                </c:pt>
                <c:pt idx="1776">
                  <c:v>7105</c:v>
                </c:pt>
                <c:pt idx="1777">
                  <c:v>7109</c:v>
                </c:pt>
                <c:pt idx="1778">
                  <c:v>7113</c:v>
                </c:pt>
                <c:pt idx="1779">
                  <c:v>7117</c:v>
                </c:pt>
                <c:pt idx="1780">
                  <c:v>7121</c:v>
                </c:pt>
                <c:pt idx="1781">
                  <c:v>7125</c:v>
                </c:pt>
                <c:pt idx="1782">
                  <c:v>7129</c:v>
                </c:pt>
                <c:pt idx="1783">
                  <c:v>7133</c:v>
                </c:pt>
                <c:pt idx="1784">
                  <c:v>7137</c:v>
                </c:pt>
                <c:pt idx="1785">
                  <c:v>7141</c:v>
                </c:pt>
                <c:pt idx="1786">
                  <c:v>7145</c:v>
                </c:pt>
                <c:pt idx="1787">
                  <c:v>7149</c:v>
                </c:pt>
                <c:pt idx="1788">
                  <c:v>7153</c:v>
                </c:pt>
                <c:pt idx="1789">
                  <c:v>7157</c:v>
                </c:pt>
                <c:pt idx="1790">
                  <c:v>7161</c:v>
                </c:pt>
                <c:pt idx="1791">
                  <c:v>7165</c:v>
                </c:pt>
                <c:pt idx="1792">
                  <c:v>7169</c:v>
                </c:pt>
                <c:pt idx="1793">
                  <c:v>7173</c:v>
                </c:pt>
                <c:pt idx="1794">
                  <c:v>7177</c:v>
                </c:pt>
                <c:pt idx="1795">
                  <c:v>7181</c:v>
                </c:pt>
                <c:pt idx="1796">
                  <c:v>7185</c:v>
                </c:pt>
                <c:pt idx="1797">
                  <c:v>7189</c:v>
                </c:pt>
                <c:pt idx="1798">
                  <c:v>7193</c:v>
                </c:pt>
                <c:pt idx="1799">
                  <c:v>7197</c:v>
                </c:pt>
                <c:pt idx="1800">
                  <c:v>7201</c:v>
                </c:pt>
                <c:pt idx="1801">
                  <c:v>7205</c:v>
                </c:pt>
                <c:pt idx="1802">
                  <c:v>7209</c:v>
                </c:pt>
                <c:pt idx="1803">
                  <c:v>7213</c:v>
                </c:pt>
                <c:pt idx="1804">
                  <c:v>7217</c:v>
                </c:pt>
                <c:pt idx="1805">
                  <c:v>7221</c:v>
                </c:pt>
                <c:pt idx="1806">
                  <c:v>7225</c:v>
                </c:pt>
                <c:pt idx="1807">
                  <c:v>7229</c:v>
                </c:pt>
                <c:pt idx="1808">
                  <c:v>7233</c:v>
                </c:pt>
                <c:pt idx="1809">
                  <c:v>7237</c:v>
                </c:pt>
                <c:pt idx="1810">
                  <c:v>7241</c:v>
                </c:pt>
                <c:pt idx="1811">
                  <c:v>7245</c:v>
                </c:pt>
                <c:pt idx="1812">
                  <c:v>7249</c:v>
                </c:pt>
                <c:pt idx="1813">
                  <c:v>7253</c:v>
                </c:pt>
                <c:pt idx="1814">
                  <c:v>7257</c:v>
                </c:pt>
                <c:pt idx="1815">
                  <c:v>7261</c:v>
                </c:pt>
                <c:pt idx="1816">
                  <c:v>7265</c:v>
                </c:pt>
                <c:pt idx="1817">
                  <c:v>7269</c:v>
                </c:pt>
                <c:pt idx="1818">
                  <c:v>7273</c:v>
                </c:pt>
                <c:pt idx="1819">
                  <c:v>7277</c:v>
                </c:pt>
                <c:pt idx="1820">
                  <c:v>7281</c:v>
                </c:pt>
                <c:pt idx="1821">
                  <c:v>7285</c:v>
                </c:pt>
                <c:pt idx="1822">
                  <c:v>7289</c:v>
                </c:pt>
                <c:pt idx="1823">
                  <c:v>7293</c:v>
                </c:pt>
                <c:pt idx="1824">
                  <c:v>7297</c:v>
                </c:pt>
                <c:pt idx="1825">
                  <c:v>7301</c:v>
                </c:pt>
                <c:pt idx="1826">
                  <c:v>7305</c:v>
                </c:pt>
                <c:pt idx="1827">
                  <c:v>7309</c:v>
                </c:pt>
                <c:pt idx="1828">
                  <c:v>7313</c:v>
                </c:pt>
                <c:pt idx="1829">
                  <c:v>7317</c:v>
                </c:pt>
                <c:pt idx="1830">
                  <c:v>7321</c:v>
                </c:pt>
                <c:pt idx="1831">
                  <c:v>7325</c:v>
                </c:pt>
                <c:pt idx="1832">
                  <c:v>7329</c:v>
                </c:pt>
                <c:pt idx="1833">
                  <c:v>7333</c:v>
                </c:pt>
                <c:pt idx="1834">
                  <c:v>7337</c:v>
                </c:pt>
                <c:pt idx="1835">
                  <c:v>7341</c:v>
                </c:pt>
                <c:pt idx="1836">
                  <c:v>7345</c:v>
                </c:pt>
                <c:pt idx="1837">
                  <c:v>7349</c:v>
                </c:pt>
                <c:pt idx="1838">
                  <c:v>7353</c:v>
                </c:pt>
                <c:pt idx="1839">
                  <c:v>7357</c:v>
                </c:pt>
                <c:pt idx="1840">
                  <c:v>7361</c:v>
                </c:pt>
                <c:pt idx="1841">
                  <c:v>7365</c:v>
                </c:pt>
                <c:pt idx="1842">
                  <c:v>7369</c:v>
                </c:pt>
                <c:pt idx="1843">
                  <c:v>7373</c:v>
                </c:pt>
                <c:pt idx="1844">
                  <c:v>7377</c:v>
                </c:pt>
                <c:pt idx="1845">
                  <c:v>7381</c:v>
                </c:pt>
                <c:pt idx="1846">
                  <c:v>7385</c:v>
                </c:pt>
                <c:pt idx="1847">
                  <c:v>7389</c:v>
                </c:pt>
                <c:pt idx="1848">
                  <c:v>7393</c:v>
                </c:pt>
                <c:pt idx="1849">
                  <c:v>7397</c:v>
                </c:pt>
                <c:pt idx="1850">
                  <c:v>7401</c:v>
                </c:pt>
                <c:pt idx="1851">
                  <c:v>7405</c:v>
                </c:pt>
                <c:pt idx="1852">
                  <c:v>7409</c:v>
                </c:pt>
                <c:pt idx="1853">
                  <c:v>7413</c:v>
                </c:pt>
                <c:pt idx="1854">
                  <c:v>7417</c:v>
                </c:pt>
                <c:pt idx="1855">
                  <c:v>7421</c:v>
                </c:pt>
                <c:pt idx="1856">
                  <c:v>7425</c:v>
                </c:pt>
                <c:pt idx="1857">
                  <c:v>7429</c:v>
                </c:pt>
                <c:pt idx="1858">
                  <c:v>7433</c:v>
                </c:pt>
                <c:pt idx="1859">
                  <c:v>7437</c:v>
                </c:pt>
                <c:pt idx="1860">
                  <c:v>7441</c:v>
                </c:pt>
                <c:pt idx="1861">
                  <c:v>7445</c:v>
                </c:pt>
                <c:pt idx="1862">
                  <c:v>7449</c:v>
                </c:pt>
                <c:pt idx="1863">
                  <c:v>7453</c:v>
                </c:pt>
                <c:pt idx="1864">
                  <c:v>7457</c:v>
                </c:pt>
                <c:pt idx="1865">
                  <c:v>7461</c:v>
                </c:pt>
                <c:pt idx="1866">
                  <c:v>7465</c:v>
                </c:pt>
                <c:pt idx="1867">
                  <c:v>7469</c:v>
                </c:pt>
                <c:pt idx="1868">
                  <c:v>7473</c:v>
                </c:pt>
                <c:pt idx="1869">
                  <c:v>7477</c:v>
                </c:pt>
                <c:pt idx="1870">
                  <c:v>7481</c:v>
                </c:pt>
                <c:pt idx="1871">
                  <c:v>7485</c:v>
                </c:pt>
                <c:pt idx="1872">
                  <c:v>7489</c:v>
                </c:pt>
                <c:pt idx="1873">
                  <c:v>7493</c:v>
                </c:pt>
                <c:pt idx="1874">
                  <c:v>7497</c:v>
                </c:pt>
                <c:pt idx="1875">
                  <c:v>7501</c:v>
                </c:pt>
                <c:pt idx="1876">
                  <c:v>7505</c:v>
                </c:pt>
                <c:pt idx="1877">
                  <c:v>7509</c:v>
                </c:pt>
                <c:pt idx="1878">
                  <c:v>7513</c:v>
                </c:pt>
                <c:pt idx="1879">
                  <c:v>7517</c:v>
                </c:pt>
                <c:pt idx="1880">
                  <c:v>7521</c:v>
                </c:pt>
                <c:pt idx="1881">
                  <c:v>7525</c:v>
                </c:pt>
                <c:pt idx="1882">
                  <c:v>7529</c:v>
                </c:pt>
                <c:pt idx="1883">
                  <c:v>7533</c:v>
                </c:pt>
                <c:pt idx="1884">
                  <c:v>7537</c:v>
                </c:pt>
                <c:pt idx="1885">
                  <c:v>7541</c:v>
                </c:pt>
                <c:pt idx="1886">
                  <c:v>7545</c:v>
                </c:pt>
                <c:pt idx="1887">
                  <c:v>7549</c:v>
                </c:pt>
                <c:pt idx="1888">
                  <c:v>7553</c:v>
                </c:pt>
                <c:pt idx="1889">
                  <c:v>7557</c:v>
                </c:pt>
                <c:pt idx="1890">
                  <c:v>7561</c:v>
                </c:pt>
                <c:pt idx="1891">
                  <c:v>7565</c:v>
                </c:pt>
                <c:pt idx="1892">
                  <c:v>7569</c:v>
                </c:pt>
                <c:pt idx="1893">
                  <c:v>7573</c:v>
                </c:pt>
                <c:pt idx="1894">
                  <c:v>7577</c:v>
                </c:pt>
                <c:pt idx="1895">
                  <c:v>7581</c:v>
                </c:pt>
                <c:pt idx="1896">
                  <c:v>7585</c:v>
                </c:pt>
                <c:pt idx="1897">
                  <c:v>7589</c:v>
                </c:pt>
                <c:pt idx="1898">
                  <c:v>7593</c:v>
                </c:pt>
                <c:pt idx="1899">
                  <c:v>7597</c:v>
                </c:pt>
                <c:pt idx="1900">
                  <c:v>7601</c:v>
                </c:pt>
                <c:pt idx="1901">
                  <c:v>7605</c:v>
                </c:pt>
                <c:pt idx="1902">
                  <c:v>7609</c:v>
                </c:pt>
                <c:pt idx="1903">
                  <c:v>7613</c:v>
                </c:pt>
                <c:pt idx="1904">
                  <c:v>7617</c:v>
                </c:pt>
                <c:pt idx="1905">
                  <c:v>7621</c:v>
                </c:pt>
                <c:pt idx="1906">
                  <c:v>7625</c:v>
                </c:pt>
                <c:pt idx="1907">
                  <c:v>7629</c:v>
                </c:pt>
                <c:pt idx="1908">
                  <c:v>7633</c:v>
                </c:pt>
                <c:pt idx="1909">
                  <c:v>7637</c:v>
                </c:pt>
                <c:pt idx="1910">
                  <c:v>7641</c:v>
                </c:pt>
                <c:pt idx="1911">
                  <c:v>7645</c:v>
                </c:pt>
                <c:pt idx="1912">
                  <c:v>7649</c:v>
                </c:pt>
                <c:pt idx="1913">
                  <c:v>7653</c:v>
                </c:pt>
                <c:pt idx="1914">
                  <c:v>7657</c:v>
                </c:pt>
                <c:pt idx="1915">
                  <c:v>7661</c:v>
                </c:pt>
                <c:pt idx="1916">
                  <c:v>7665</c:v>
                </c:pt>
                <c:pt idx="1917">
                  <c:v>7669</c:v>
                </c:pt>
                <c:pt idx="1918">
                  <c:v>7673</c:v>
                </c:pt>
                <c:pt idx="1919">
                  <c:v>7677</c:v>
                </c:pt>
                <c:pt idx="1920">
                  <c:v>7681</c:v>
                </c:pt>
                <c:pt idx="1921">
                  <c:v>7685</c:v>
                </c:pt>
                <c:pt idx="1922">
                  <c:v>7689</c:v>
                </c:pt>
                <c:pt idx="1923">
                  <c:v>7693</c:v>
                </c:pt>
                <c:pt idx="1924">
                  <c:v>7697</c:v>
                </c:pt>
                <c:pt idx="1925">
                  <c:v>7701</c:v>
                </c:pt>
                <c:pt idx="1926">
                  <c:v>7705</c:v>
                </c:pt>
                <c:pt idx="1927">
                  <c:v>7709</c:v>
                </c:pt>
                <c:pt idx="1928">
                  <c:v>7713</c:v>
                </c:pt>
                <c:pt idx="1929">
                  <c:v>7717</c:v>
                </c:pt>
                <c:pt idx="1930">
                  <c:v>7721</c:v>
                </c:pt>
                <c:pt idx="1931">
                  <c:v>7725</c:v>
                </c:pt>
                <c:pt idx="1932">
                  <c:v>7729</c:v>
                </c:pt>
                <c:pt idx="1933">
                  <c:v>7733</c:v>
                </c:pt>
                <c:pt idx="1934">
                  <c:v>7737</c:v>
                </c:pt>
                <c:pt idx="1935">
                  <c:v>7741</c:v>
                </c:pt>
                <c:pt idx="1936">
                  <c:v>7745</c:v>
                </c:pt>
                <c:pt idx="1937">
                  <c:v>7749</c:v>
                </c:pt>
                <c:pt idx="1938">
                  <c:v>7753</c:v>
                </c:pt>
                <c:pt idx="1939">
                  <c:v>7757</c:v>
                </c:pt>
                <c:pt idx="1940">
                  <c:v>7761</c:v>
                </c:pt>
                <c:pt idx="1941">
                  <c:v>7765</c:v>
                </c:pt>
                <c:pt idx="1942">
                  <c:v>7769</c:v>
                </c:pt>
                <c:pt idx="1943">
                  <c:v>7773</c:v>
                </c:pt>
                <c:pt idx="1944">
                  <c:v>7777</c:v>
                </c:pt>
                <c:pt idx="1945">
                  <c:v>7781</c:v>
                </c:pt>
                <c:pt idx="1946">
                  <c:v>7785</c:v>
                </c:pt>
                <c:pt idx="1947">
                  <c:v>7789</c:v>
                </c:pt>
                <c:pt idx="1948">
                  <c:v>7793</c:v>
                </c:pt>
                <c:pt idx="1949">
                  <c:v>7797</c:v>
                </c:pt>
                <c:pt idx="1950">
                  <c:v>7801</c:v>
                </c:pt>
                <c:pt idx="1951">
                  <c:v>7805</c:v>
                </c:pt>
                <c:pt idx="1952">
                  <c:v>7809</c:v>
                </c:pt>
                <c:pt idx="1953">
                  <c:v>7813</c:v>
                </c:pt>
                <c:pt idx="1954">
                  <c:v>7817</c:v>
                </c:pt>
                <c:pt idx="1955">
                  <c:v>7821</c:v>
                </c:pt>
                <c:pt idx="1956">
                  <c:v>7825</c:v>
                </c:pt>
                <c:pt idx="1957">
                  <c:v>7829</c:v>
                </c:pt>
                <c:pt idx="1958">
                  <c:v>7833</c:v>
                </c:pt>
                <c:pt idx="1959">
                  <c:v>7837</c:v>
                </c:pt>
                <c:pt idx="1960">
                  <c:v>7841</c:v>
                </c:pt>
                <c:pt idx="1961">
                  <c:v>7845</c:v>
                </c:pt>
                <c:pt idx="1962">
                  <c:v>7849</c:v>
                </c:pt>
                <c:pt idx="1963">
                  <c:v>7853</c:v>
                </c:pt>
                <c:pt idx="1964">
                  <c:v>7857</c:v>
                </c:pt>
                <c:pt idx="1965">
                  <c:v>7861</c:v>
                </c:pt>
                <c:pt idx="1966">
                  <c:v>7865</c:v>
                </c:pt>
                <c:pt idx="1967">
                  <c:v>7869</c:v>
                </c:pt>
                <c:pt idx="1968">
                  <c:v>7873</c:v>
                </c:pt>
                <c:pt idx="1969">
                  <c:v>7877</c:v>
                </c:pt>
                <c:pt idx="1970">
                  <c:v>7881</c:v>
                </c:pt>
                <c:pt idx="1971">
                  <c:v>7885</c:v>
                </c:pt>
                <c:pt idx="1972">
                  <c:v>7889</c:v>
                </c:pt>
                <c:pt idx="1973">
                  <c:v>7893</c:v>
                </c:pt>
                <c:pt idx="1974">
                  <c:v>7897</c:v>
                </c:pt>
                <c:pt idx="1975">
                  <c:v>7901</c:v>
                </c:pt>
                <c:pt idx="1976">
                  <c:v>7905</c:v>
                </c:pt>
                <c:pt idx="1977">
                  <c:v>7909</c:v>
                </c:pt>
                <c:pt idx="1978">
                  <c:v>7913</c:v>
                </c:pt>
                <c:pt idx="1979">
                  <c:v>7917</c:v>
                </c:pt>
                <c:pt idx="1980">
                  <c:v>7921</c:v>
                </c:pt>
                <c:pt idx="1981">
                  <c:v>7925</c:v>
                </c:pt>
                <c:pt idx="1982">
                  <c:v>7929</c:v>
                </c:pt>
                <c:pt idx="1983">
                  <c:v>7933</c:v>
                </c:pt>
                <c:pt idx="1984">
                  <c:v>7937</c:v>
                </c:pt>
                <c:pt idx="1985">
                  <c:v>7941</c:v>
                </c:pt>
                <c:pt idx="1986">
                  <c:v>7945</c:v>
                </c:pt>
                <c:pt idx="1987">
                  <c:v>7949</c:v>
                </c:pt>
                <c:pt idx="1988">
                  <c:v>7953</c:v>
                </c:pt>
                <c:pt idx="1989">
                  <c:v>7957</c:v>
                </c:pt>
                <c:pt idx="1990">
                  <c:v>7961</c:v>
                </c:pt>
                <c:pt idx="1991">
                  <c:v>7965</c:v>
                </c:pt>
                <c:pt idx="1992">
                  <c:v>7969</c:v>
                </c:pt>
                <c:pt idx="1993">
                  <c:v>7973</c:v>
                </c:pt>
                <c:pt idx="1994">
                  <c:v>7977</c:v>
                </c:pt>
                <c:pt idx="1995">
                  <c:v>7981</c:v>
                </c:pt>
                <c:pt idx="1996">
                  <c:v>7985</c:v>
                </c:pt>
                <c:pt idx="1997">
                  <c:v>7989</c:v>
                </c:pt>
                <c:pt idx="1998">
                  <c:v>7993</c:v>
                </c:pt>
                <c:pt idx="1999">
                  <c:v>7997</c:v>
                </c:pt>
                <c:pt idx="2000">
                  <c:v>8001</c:v>
                </c:pt>
                <c:pt idx="2001">
                  <c:v>8005</c:v>
                </c:pt>
                <c:pt idx="2002">
                  <c:v>8009</c:v>
                </c:pt>
                <c:pt idx="2003">
                  <c:v>8013</c:v>
                </c:pt>
                <c:pt idx="2004">
                  <c:v>8017</c:v>
                </c:pt>
                <c:pt idx="2005">
                  <c:v>8021</c:v>
                </c:pt>
                <c:pt idx="2006">
                  <c:v>8025</c:v>
                </c:pt>
                <c:pt idx="2007">
                  <c:v>8029</c:v>
                </c:pt>
                <c:pt idx="2008">
                  <c:v>8033</c:v>
                </c:pt>
                <c:pt idx="2009">
                  <c:v>8037</c:v>
                </c:pt>
                <c:pt idx="2010">
                  <c:v>8041</c:v>
                </c:pt>
                <c:pt idx="2011">
                  <c:v>8045</c:v>
                </c:pt>
                <c:pt idx="2012">
                  <c:v>8049</c:v>
                </c:pt>
                <c:pt idx="2013">
                  <c:v>8053</c:v>
                </c:pt>
                <c:pt idx="2014">
                  <c:v>8057</c:v>
                </c:pt>
                <c:pt idx="2015">
                  <c:v>8061</c:v>
                </c:pt>
                <c:pt idx="2016">
                  <c:v>8065</c:v>
                </c:pt>
                <c:pt idx="2017">
                  <c:v>8069</c:v>
                </c:pt>
                <c:pt idx="2018">
                  <c:v>8073</c:v>
                </c:pt>
                <c:pt idx="2019">
                  <c:v>8077</c:v>
                </c:pt>
                <c:pt idx="2020">
                  <c:v>8081</c:v>
                </c:pt>
                <c:pt idx="2021">
                  <c:v>8085</c:v>
                </c:pt>
                <c:pt idx="2022">
                  <c:v>8089</c:v>
                </c:pt>
                <c:pt idx="2023">
                  <c:v>8093</c:v>
                </c:pt>
                <c:pt idx="2024">
                  <c:v>8097</c:v>
                </c:pt>
                <c:pt idx="2025">
                  <c:v>8101</c:v>
                </c:pt>
                <c:pt idx="2026">
                  <c:v>8105</c:v>
                </c:pt>
                <c:pt idx="2027">
                  <c:v>8109</c:v>
                </c:pt>
                <c:pt idx="2028">
                  <c:v>8113</c:v>
                </c:pt>
                <c:pt idx="2029">
                  <c:v>8117</c:v>
                </c:pt>
                <c:pt idx="2030">
                  <c:v>8121</c:v>
                </c:pt>
                <c:pt idx="2031">
                  <c:v>8125</c:v>
                </c:pt>
                <c:pt idx="2032">
                  <c:v>8129</c:v>
                </c:pt>
                <c:pt idx="2033">
                  <c:v>8133</c:v>
                </c:pt>
                <c:pt idx="2034">
                  <c:v>8137</c:v>
                </c:pt>
                <c:pt idx="2035">
                  <c:v>8141</c:v>
                </c:pt>
                <c:pt idx="2036">
                  <c:v>8145</c:v>
                </c:pt>
                <c:pt idx="2037">
                  <c:v>8149</c:v>
                </c:pt>
                <c:pt idx="2038">
                  <c:v>8153</c:v>
                </c:pt>
                <c:pt idx="2039">
                  <c:v>8157</c:v>
                </c:pt>
                <c:pt idx="2040">
                  <c:v>8161</c:v>
                </c:pt>
                <c:pt idx="2041">
                  <c:v>8165</c:v>
                </c:pt>
                <c:pt idx="2042">
                  <c:v>8169</c:v>
                </c:pt>
                <c:pt idx="2043">
                  <c:v>8173</c:v>
                </c:pt>
                <c:pt idx="2044">
                  <c:v>8177</c:v>
                </c:pt>
                <c:pt idx="2045">
                  <c:v>8181</c:v>
                </c:pt>
                <c:pt idx="2046">
                  <c:v>8185</c:v>
                </c:pt>
                <c:pt idx="2047">
                  <c:v>8189</c:v>
                </c:pt>
                <c:pt idx="2048">
                  <c:v>8193</c:v>
                </c:pt>
                <c:pt idx="2049">
                  <c:v>8197</c:v>
                </c:pt>
                <c:pt idx="2050">
                  <c:v>8201</c:v>
                </c:pt>
                <c:pt idx="2051">
                  <c:v>8205</c:v>
                </c:pt>
                <c:pt idx="2052">
                  <c:v>8209</c:v>
                </c:pt>
                <c:pt idx="2053">
                  <c:v>8213</c:v>
                </c:pt>
                <c:pt idx="2054">
                  <c:v>8217</c:v>
                </c:pt>
                <c:pt idx="2055">
                  <c:v>8221</c:v>
                </c:pt>
                <c:pt idx="2056">
                  <c:v>8225</c:v>
                </c:pt>
                <c:pt idx="2057">
                  <c:v>8229</c:v>
                </c:pt>
                <c:pt idx="2058">
                  <c:v>8233</c:v>
                </c:pt>
                <c:pt idx="2059">
                  <c:v>8237</c:v>
                </c:pt>
                <c:pt idx="2060">
                  <c:v>8241</c:v>
                </c:pt>
                <c:pt idx="2061">
                  <c:v>8245</c:v>
                </c:pt>
                <c:pt idx="2062">
                  <c:v>8249</c:v>
                </c:pt>
                <c:pt idx="2063">
                  <c:v>8253</c:v>
                </c:pt>
                <c:pt idx="2064">
                  <c:v>8257</c:v>
                </c:pt>
                <c:pt idx="2065">
                  <c:v>8261</c:v>
                </c:pt>
                <c:pt idx="2066">
                  <c:v>8265</c:v>
                </c:pt>
                <c:pt idx="2067">
                  <c:v>8269</c:v>
                </c:pt>
                <c:pt idx="2068">
                  <c:v>8273</c:v>
                </c:pt>
                <c:pt idx="2069">
                  <c:v>8277</c:v>
                </c:pt>
                <c:pt idx="2070">
                  <c:v>8281</c:v>
                </c:pt>
                <c:pt idx="2071">
                  <c:v>8285</c:v>
                </c:pt>
                <c:pt idx="2072">
                  <c:v>8289</c:v>
                </c:pt>
                <c:pt idx="2073">
                  <c:v>8293</c:v>
                </c:pt>
                <c:pt idx="2074">
                  <c:v>8297</c:v>
                </c:pt>
                <c:pt idx="2075">
                  <c:v>8301</c:v>
                </c:pt>
                <c:pt idx="2076">
                  <c:v>8305</c:v>
                </c:pt>
                <c:pt idx="2077">
                  <c:v>8309</c:v>
                </c:pt>
                <c:pt idx="2078">
                  <c:v>8313</c:v>
                </c:pt>
                <c:pt idx="2079">
                  <c:v>8317</c:v>
                </c:pt>
                <c:pt idx="2080">
                  <c:v>8321</c:v>
                </c:pt>
                <c:pt idx="2081">
                  <c:v>8325</c:v>
                </c:pt>
                <c:pt idx="2082">
                  <c:v>8329</c:v>
                </c:pt>
                <c:pt idx="2083">
                  <c:v>8333</c:v>
                </c:pt>
                <c:pt idx="2084">
                  <c:v>8337</c:v>
                </c:pt>
                <c:pt idx="2085">
                  <c:v>8341</c:v>
                </c:pt>
                <c:pt idx="2086">
                  <c:v>8345</c:v>
                </c:pt>
                <c:pt idx="2087">
                  <c:v>8349</c:v>
                </c:pt>
                <c:pt idx="2088">
                  <c:v>8353</c:v>
                </c:pt>
                <c:pt idx="2089">
                  <c:v>8357</c:v>
                </c:pt>
                <c:pt idx="2090">
                  <c:v>8361</c:v>
                </c:pt>
                <c:pt idx="2091">
                  <c:v>8365</c:v>
                </c:pt>
                <c:pt idx="2092">
                  <c:v>8369</c:v>
                </c:pt>
                <c:pt idx="2093">
                  <c:v>8373</c:v>
                </c:pt>
                <c:pt idx="2094">
                  <c:v>8377</c:v>
                </c:pt>
                <c:pt idx="2095">
                  <c:v>8381</c:v>
                </c:pt>
                <c:pt idx="2096">
                  <c:v>8385</c:v>
                </c:pt>
                <c:pt idx="2097">
                  <c:v>8389</c:v>
                </c:pt>
                <c:pt idx="2098">
                  <c:v>8393</c:v>
                </c:pt>
                <c:pt idx="2099">
                  <c:v>8397</c:v>
                </c:pt>
                <c:pt idx="2100">
                  <c:v>8401</c:v>
                </c:pt>
                <c:pt idx="2101">
                  <c:v>8405</c:v>
                </c:pt>
                <c:pt idx="2102">
                  <c:v>8409</c:v>
                </c:pt>
                <c:pt idx="2103">
                  <c:v>8413</c:v>
                </c:pt>
                <c:pt idx="2104">
                  <c:v>8417</c:v>
                </c:pt>
                <c:pt idx="2105">
                  <c:v>8421</c:v>
                </c:pt>
                <c:pt idx="2106">
                  <c:v>8425</c:v>
                </c:pt>
                <c:pt idx="2107">
                  <c:v>8429</c:v>
                </c:pt>
                <c:pt idx="2108">
                  <c:v>8433</c:v>
                </c:pt>
                <c:pt idx="2109">
                  <c:v>8437</c:v>
                </c:pt>
                <c:pt idx="2110">
                  <c:v>8441</c:v>
                </c:pt>
                <c:pt idx="2111">
                  <c:v>8445</c:v>
                </c:pt>
                <c:pt idx="2112">
                  <c:v>8449</c:v>
                </c:pt>
                <c:pt idx="2113">
                  <c:v>8453</c:v>
                </c:pt>
                <c:pt idx="2114">
                  <c:v>8457</c:v>
                </c:pt>
                <c:pt idx="2115">
                  <c:v>8461</c:v>
                </c:pt>
                <c:pt idx="2116">
                  <c:v>8465</c:v>
                </c:pt>
                <c:pt idx="2117">
                  <c:v>8469</c:v>
                </c:pt>
                <c:pt idx="2118">
                  <c:v>8473</c:v>
                </c:pt>
                <c:pt idx="2119">
                  <c:v>8477</c:v>
                </c:pt>
                <c:pt idx="2120">
                  <c:v>8481</c:v>
                </c:pt>
                <c:pt idx="2121">
                  <c:v>8485</c:v>
                </c:pt>
                <c:pt idx="2122">
                  <c:v>8489</c:v>
                </c:pt>
                <c:pt idx="2123">
                  <c:v>8493</c:v>
                </c:pt>
                <c:pt idx="2124">
                  <c:v>8497</c:v>
                </c:pt>
                <c:pt idx="2125">
                  <c:v>8501</c:v>
                </c:pt>
                <c:pt idx="2126">
                  <c:v>8505</c:v>
                </c:pt>
                <c:pt idx="2127">
                  <c:v>8509</c:v>
                </c:pt>
                <c:pt idx="2128">
                  <c:v>8513</c:v>
                </c:pt>
                <c:pt idx="2129">
                  <c:v>8517</c:v>
                </c:pt>
                <c:pt idx="2130">
                  <c:v>8521</c:v>
                </c:pt>
                <c:pt idx="2131">
                  <c:v>8525</c:v>
                </c:pt>
                <c:pt idx="2132">
                  <c:v>8529</c:v>
                </c:pt>
                <c:pt idx="2133">
                  <c:v>8533</c:v>
                </c:pt>
                <c:pt idx="2134">
                  <c:v>8537</c:v>
                </c:pt>
                <c:pt idx="2135">
                  <c:v>8541</c:v>
                </c:pt>
                <c:pt idx="2136">
                  <c:v>8545</c:v>
                </c:pt>
                <c:pt idx="2137">
                  <c:v>8549</c:v>
                </c:pt>
                <c:pt idx="2138">
                  <c:v>8553</c:v>
                </c:pt>
                <c:pt idx="2139">
                  <c:v>8557</c:v>
                </c:pt>
                <c:pt idx="2140">
                  <c:v>8561</c:v>
                </c:pt>
                <c:pt idx="2141">
                  <c:v>8565</c:v>
                </c:pt>
                <c:pt idx="2142">
                  <c:v>8569</c:v>
                </c:pt>
                <c:pt idx="2143">
                  <c:v>8573</c:v>
                </c:pt>
                <c:pt idx="2144">
                  <c:v>8577</c:v>
                </c:pt>
                <c:pt idx="2145">
                  <c:v>8581</c:v>
                </c:pt>
                <c:pt idx="2146">
                  <c:v>8585</c:v>
                </c:pt>
                <c:pt idx="2147">
                  <c:v>8589</c:v>
                </c:pt>
                <c:pt idx="2148">
                  <c:v>8593</c:v>
                </c:pt>
                <c:pt idx="2149">
                  <c:v>8597</c:v>
                </c:pt>
                <c:pt idx="2150">
                  <c:v>8601</c:v>
                </c:pt>
                <c:pt idx="2151">
                  <c:v>8605</c:v>
                </c:pt>
                <c:pt idx="2152">
                  <c:v>8609</c:v>
                </c:pt>
                <c:pt idx="2153">
                  <c:v>8613</c:v>
                </c:pt>
                <c:pt idx="2154">
                  <c:v>8617</c:v>
                </c:pt>
                <c:pt idx="2155">
                  <c:v>8621</c:v>
                </c:pt>
                <c:pt idx="2156">
                  <c:v>8625</c:v>
                </c:pt>
                <c:pt idx="2157">
                  <c:v>8629</c:v>
                </c:pt>
                <c:pt idx="2158">
                  <c:v>8633</c:v>
                </c:pt>
                <c:pt idx="2159">
                  <c:v>8637</c:v>
                </c:pt>
                <c:pt idx="2160">
                  <c:v>8641</c:v>
                </c:pt>
                <c:pt idx="2161">
                  <c:v>8645</c:v>
                </c:pt>
                <c:pt idx="2162">
                  <c:v>8649</c:v>
                </c:pt>
                <c:pt idx="2163">
                  <c:v>8653</c:v>
                </c:pt>
                <c:pt idx="2164">
                  <c:v>8657</c:v>
                </c:pt>
                <c:pt idx="2165">
                  <c:v>8661</c:v>
                </c:pt>
                <c:pt idx="2166">
                  <c:v>8665</c:v>
                </c:pt>
                <c:pt idx="2167">
                  <c:v>8669</c:v>
                </c:pt>
                <c:pt idx="2168">
                  <c:v>8673</c:v>
                </c:pt>
                <c:pt idx="2169">
                  <c:v>8677</c:v>
                </c:pt>
                <c:pt idx="2170">
                  <c:v>8681</c:v>
                </c:pt>
                <c:pt idx="2171">
                  <c:v>8685</c:v>
                </c:pt>
                <c:pt idx="2172">
                  <c:v>8689</c:v>
                </c:pt>
                <c:pt idx="2173">
                  <c:v>8693</c:v>
                </c:pt>
                <c:pt idx="2174">
                  <c:v>8697</c:v>
                </c:pt>
                <c:pt idx="2175">
                  <c:v>8701</c:v>
                </c:pt>
                <c:pt idx="2176">
                  <c:v>8705</c:v>
                </c:pt>
                <c:pt idx="2177">
                  <c:v>8709</c:v>
                </c:pt>
                <c:pt idx="2178">
                  <c:v>8713</c:v>
                </c:pt>
                <c:pt idx="2179">
                  <c:v>8717</c:v>
                </c:pt>
                <c:pt idx="2180">
                  <c:v>8721</c:v>
                </c:pt>
                <c:pt idx="2181">
                  <c:v>8725</c:v>
                </c:pt>
                <c:pt idx="2182">
                  <c:v>8729</c:v>
                </c:pt>
                <c:pt idx="2183">
                  <c:v>8733</c:v>
                </c:pt>
                <c:pt idx="2184">
                  <c:v>8737</c:v>
                </c:pt>
                <c:pt idx="2185">
                  <c:v>8741</c:v>
                </c:pt>
                <c:pt idx="2186">
                  <c:v>8745</c:v>
                </c:pt>
                <c:pt idx="2187">
                  <c:v>8749</c:v>
                </c:pt>
                <c:pt idx="2188">
                  <c:v>8753</c:v>
                </c:pt>
                <c:pt idx="2189">
                  <c:v>8757</c:v>
                </c:pt>
                <c:pt idx="2190">
                  <c:v>8761</c:v>
                </c:pt>
                <c:pt idx="2191">
                  <c:v>8765</c:v>
                </c:pt>
                <c:pt idx="2192">
                  <c:v>8769</c:v>
                </c:pt>
                <c:pt idx="2193">
                  <c:v>8773</c:v>
                </c:pt>
                <c:pt idx="2194">
                  <c:v>8777</c:v>
                </c:pt>
                <c:pt idx="2195">
                  <c:v>8781</c:v>
                </c:pt>
                <c:pt idx="2196">
                  <c:v>8785</c:v>
                </c:pt>
                <c:pt idx="2197">
                  <c:v>8789</c:v>
                </c:pt>
                <c:pt idx="2198">
                  <c:v>8793</c:v>
                </c:pt>
                <c:pt idx="2199">
                  <c:v>8797</c:v>
                </c:pt>
                <c:pt idx="2200">
                  <c:v>8801</c:v>
                </c:pt>
                <c:pt idx="2201">
                  <c:v>8805</c:v>
                </c:pt>
                <c:pt idx="2202">
                  <c:v>8809</c:v>
                </c:pt>
                <c:pt idx="2203">
                  <c:v>8813</c:v>
                </c:pt>
                <c:pt idx="2204">
                  <c:v>8817</c:v>
                </c:pt>
                <c:pt idx="2205">
                  <c:v>8821</c:v>
                </c:pt>
                <c:pt idx="2206">
                  <c:v>8825</c:v>
                </c:pt>
                <c:pt idx="2207">
                  <c:v>8829</c:v>
                </c:pt>
                <c:pt idx="2208">
                  <c:v>8833</c:v>
                </c:pt>
                <c:pt idx="2209">
                  <c:v>8837</c:v>
                </c:pt>
                <c:pt idx="2210">
                  <c:v>8841</c:v>
                </c:pt>
                <c:pt idx="2211">
                  <c:v>8845</c:v>
                </c:pt>
                <c:pt idx="2212">
                  <c:v>8849</c:v>
                </c:pt>
                <c:pt idx="2213">
                  <c:v>8853</c:v>
                </c:pt>
                <c:pt idx="2214">
                  <c:v>8857</c:v>
                </c:pt>
                <c:pt idx="2215">
                  <c:v>8861</c:v>
                </c:pt>
                <c:pt idx="2216">
                  <c:v>8865</c:v>
                </c:pt>
                <c:pt idx="2217">
                  <c:v>8869</c:v>
                </c:pt>
                <c:pt idx="2218">
                  <c:v>8873</c:v>
                </c:pt>
                <c:pt idx="2219">
                  <c:v>8877</c:v>
                </c:pt>
                <c:pt idx="2220">
                  <c:v>8881</c:v>
                </c:pt>
                <c:pt idx="2221">
                  <c:v>8885</c:v>
                </c:pt>
                <c:pt idx="2222">
                  <c:v>8889</c:v>
                </c:pt>
                <c:pt idx="2223">
                  <c:v>8893</c:v>
                </c:pt>
                <c:pt idx="2224">
                  <c:v>8897</c:v>
                </c:pt>
                <c:pt idx="2225">
                  <c:v>8901</c:v>
                </c:pt>
                <c:pt idx="2226">
                  <c:v>8905</c:v>
                </c:pt>
                <c:pt idx="2227">
                  <c:v>8909</c:v>
                </c:pt>
                <c:pt idx="2228">
                  <c:v>8913</c:v>
                </c:pt>
                <c:pt idx="2229">
                  <c:v>8917</c:v>
                </c:pt>
                <c:pt idx="2230">
                  <c:v>8921</c:v>
                </c:pt>
                <c:pt idx="2231">
                  <c:v>8925</c:v>
                </c:pt>
                <c:pt idx="2232">
                  <c:v>8929</c:v>
                </c:pt>
                <c:pt idx="2233">
                  <c:v>8933</c:v>
                </c:pt>
                <c:pt idx="2234">
                  <c:v>8937</c:v>
                </c:pt>
                <c:pt idx="2235">
                  <c:v>8941</c:v>
                </c:pt>
                <c:pt idx="2236">
                  <c:v>8945</c:v>
                </c:pt>
                <c:pt idx="2237">
                  <c:v>8949</c:v>
                </c:pt>
                <c:pt idx="2238">
                  <c:v>8953</c:v>
                </c:pt>
                <c:pt idx="2239">
                  <c:v>8957</c:v>
                </c:pt>
                <c:pt idx="2240">
                  <c:v>8961</c:v>
                </c:pt>
                <c:pt idx="2241">
                  <c:v>8965</c:v>
                </c:pt>
                <c:pt idx="2242">
                  <c:v>8969</c:v>
                </c:pt>
                <c:pt idx="2243">
                  <c:v>8973</c:v>
                </c:pt>
                <c:pt idx="2244">
                  <c:v>8977</c:v>
                </c:pt>
                <c:pt idx="2245">
                  <c:v>8981</c:v>
                </c:pt>
                <c:pt idx="2246">
                  <c:v>8985</c:v>
                </c:pt>
                <c:pt idx="2247">
                  <c:v>8989</c:v>
                </c:pt>
                <c:pt idx="2248">
                  <c:v>8993</c:v>
                </c:pt>
                <c:pt idx="2249">
                  <c:v>8997</c:v>
                </c:pt>
                <c:pt idx="2250">
                  <c:v>9001</c:v>
                </c:pt>
                <c:pt idx="2251">
                  <c:v>9005</c:v>
                </c:pt>
                <c:pt idx="2252">
                  <c:v>9009</c:v>
                </c:pt>
                <c:pt idx="2253">
                  <c:v>9013</c:v>
                </c:pt>
                <c:pt idx="2254">
                  <c:v>9017</c:v>
                </c:pt>
                <c:pt idx="2255">
                  <c:v>9021</c:v>
                </c:pt>
                <c:pt idx="2256">
                  <c:v>9025</c:v>
                </c:pt>
                <c:pt idx="2257">
                  <c:v>9029</c:v>
                </c:pt>
                <c:pt idx="2258">
                  <c:v>9033</c:v>
                </c:pt>
                <c:pt idx="2259">
                  <c:v>9037</c:v>
                </c:pt>
                <c:pt idx="2260">
                  <c:v>9041</c:v>
                </c:pt>
                <c:pt idx="2261">
                  <c:v>9045</c:v>
                </c:pt>
                <c:pt idx="2262">
                  <c:v>9049</c:v>
                </c:pt>
                <c:pt idx="2263">
                  <c:v>9053</c:v>
                </c:pt>
                <c:pt idx="2264">
                  <c:v>9057</c:v>
                </c:pt>
                <c:pt idx="2265">
                  <c:v>9061</c:v>
                </c:pt>
                <c:pt idx="2266">
                  <c:v>9065</c:v>
                </c:pt>
                <c:pt idx="2267">
                  <c:v>9069</c:v>
                </c:pt>
                <c:pt idx="2268">
                  <c:v>9073</c:v>
                </c:pt>
                <c:pt idx="2269">
                  <c:v>9077</c:v>
                </c:pt>
                <c:pt idx="2270">
                  <c:v>9081</c:v>
                </c:pt>
                <c:pt idx="2271">
                  <c:v>9085</c:v>
                </c:pt>
                <c:pt idx="2272">
                  <c:v>9089</c:v>
                </c:pt>
                <c:pt idx="2273">
                  <c:v>9093</c:v>
                </c:pt>
                <c:pt idx="2274">
                  <c:v>9097</c:v>
                </c:pt>
                <c:pt idx="2275">
                  <c:v>9101</c:v>
                </c:pt>
                <c:pt idx="2276">
                  <c:v>9105</c:v>
                </c:pt>
                <c:pt idx="2277">
                  <c:v>9109</c:v>
                </c:pt>
                <c:pt idx="2278">
                  <c:v>9113</c:v>
                </c:pt>
                <c:pt idx="2279">
                  <c:v>9117</c:v>
                </c:pt>
                <c:pt idx="2280">
                  <c:v>9121</c:v>
                </c:pt>
                <c:pt idx="2281">
                  <c:v>9125</c:v>
                </c:pt>
                <c:pt idx="2282">
                  <c:v>9129</c:v>
                </c:pt>
                <c:pt idx="2283">
                  <c:v>9133</c:v>
                </c:pt>
                <c:pt idx="2284">
                  <c:v>9137</c:v>
                </c:pt>
                <c:pt idx="2285">
                  <c:v>9141</c:v>
                </c:pt>
                <c:pt idx="2286">
                  <c:v>9145</c:v>
                </c:pt>
                <c:pt idx="2287">
                  <c:v>9149</c:v>
                </c:pt>
                <c:pt idx="2288">
                  <c:v>9153</c:v>
                </c:pt>
                <c:pt idx="2289">
                  <c:v>9157</c:v>
                </c:pt>
                <c:pt idx="2290">
                  <c:v>9161</c:v>
                </c:pt>
                <c:pt idx="2291">
                  <c:v>9165</c:v>
                </c:pt>
                <c:pt idx="2292">
                  <c:v>9169</c:v>
                </c:pt>
                <c:pt idx="2293">
                  <c:v>9173</c:v>
                </c:pt>
                <c:pt idx="2294">
                  <c:v>9177</c:v>
                </c:pt>
                <c:pt idx="2295">
                  <c:v>9181</c:v>
                </c:pt>
                <c:pt idx="2296">
                  <c:v>9185</c:v>
                </c:pt>
                <c:pt idx="2297">
                  <c:v>9189</c:v>
                </c:pt>
                <c:pt idx="2298">
                  <c:v>9193</c:v>
                </c:pt>
                <c:pt idx="2299">
                  <c:v>9197</c:v>
                </c:pt>
                <c:pt idx="2300">
                  <c:v>9201</c:v>
                </c:pt>
                <c:pt idx="2301">
                  <c:v>9205</c:v>
                </c:pt>
                <c:pt idx="2302">
                  <c:v>9209</c:v>
                </c:pt>
                <c:pt idx="2303">
                  <c:v>9213</c:v>
                </c:pt>
                <c:pt idx="2304">
                  <c:v>9217</c:v>
                </c:pt>
                <c:pt idx="2305">
                  <c:v>9221</c:v>
                </c:pt>
                <c:pt idx="2306">
                  <c:v>9225</c:v>
                </c:pt>
                <c:pt idx="2307">
                  <c:v>9229</c:v>
                </c:pt>
                <c:pt idx="2308">
                  <c:v>9233</c:v>
                </c:pt>
                <c:pt idx="2309">
                  <c:v>9237</c:v>
                </c:pt>
                <c:pt idx="2310">
                  <c:v>9241</c:v>
                </c:pt>
                <c:pt idx="2311">
                  <c:v>9245</c:v>
                </c:pt>
                <c:pt idx="2312">
                  <c:v>9249</c:v>
                </c:pt>
                <c:pt idx="2313">
                  <c:v>9253</c:v>
                </c:pt>
                <c:pt idx="2314">
                  <c:v>9257</c:v>
                </c:pt>
                <c:pt idx="2315">
                  <c:v>9261</c:v>
                </c:pt>
                <c:pt idx="2316">
                  <c:v>9265</c:v>
                </c:pt>
                <c:pt idx="2317">
                  <c:v>9269</c:v>
                </c:pt>
                <c:pt idx="2318">
                  <c:v>9273</c:v>
                </c:pt>
                <c:pt idx="2319">
                  <c:v>9277</c:v>
                </c:pt>
                <c:pt idx="2320">
                  <c:v>9281</c:v>
                </c:pt>
                <c:pt idx="2321">
                  <c:v>9285</c:v>
                </c:pt>
                <c:pt idx="2322">
                  <c:v>9289</c:v>
                </c:pt>
                <c:pt idx="2323">
                  <c:v>9293</c:v>
                </c:pt>
                <c:pt idx="2324">
                  <c:v>9297</c:v>
                </c:pt>
                <c:pt idx="2325">
                  <c:v>9301</c:v>
                </c:pt>
                <c:pt idx="2326">
                  <c:v>9305</c:v>
                </c:pt>
                <c:pt idx="2327">
                  <c:v>9309</c:v>
                </c:pt>
                <c:pt idx="2328">
                  <c:v>9313</c:v>
                </c:pt>
                <c:pt idx="2329">
                  <c:v>9317</c:v>
                </c:pt>
                <c:pt idx="2330">
                  <c:v>9321</c:v>
                </c:pt>
                <c:pt idx="2331">
                  <c:v>9325</c:v>
                </c:pt>
                <c:pt idx="2332">
                  <c:v>9329</c:v>
                </c:pt>
                <c:pt idx="2333">
                  <c:v>9333</c:v>
                </c:pt>
                <c:pt idx="2334">
                  <c:v>9337</c:v>
                </c:pt>
                <c:pt idx="2335">
                  <c:v>9341</c:v>
                </c:pt>
                <c:pt idx="2336">
                  <c:v>9345</c:v>
                </c:pt>
                <c:pt idx="2337">
                  <c:v>9349</c:v>
                </c:pt>
                <c:pt idx="2338">
                  <c:v>9353</c:v>
                </c:pt>
                <c:pt idx="2339">
                  <c:v>9357</c:v>
                </c:pt>
                <c:pt idx="2340">
                  <c:v>9361</c:v>
                </c:pt>
                <c:pt idx="2341">
                  <c:v>9365</c:v>
                </c:pt>
                <c:pt idx="2342">
                  <c:v>9369</c:v>
                </c:pt>
                <c:pt idx="2343">
                  <c:v>9373</c:v>
                </c:pt>
                <c:pt idx="2344">
                  <c:v>9377</c:v>
                </c:pt>
                <c:pt idx="2345">
                  <c:v>9381</c:v>
                </c:pt>
                <c:pt idx="2346">
                  <c:v>9385</c:v>
                </c:pt>
                <c:pt idx="2347">
                  <c:v>9389</c:v>
                </c:pt>
                <c:pt idx="2348">
                  <c:v>9393</c:v>
                </c:pt>
                <c:pt idx="2349">
                  <c:v>9397</c:v>
                </c:pt>
                <c:pt idx="2350">
                  <c:v>9401</c:v>
                </c:pt>
                <c:pt idx="2351">
                  <c:v>9405</c:v>
                </c:pt>
                <c:pt idx="2352">
                  <c:v>9409</c:v>
                </c:pt>
                <c:pt idx="2353">
                  <c:v>9413</c:v>
                </c:pt>
                <c:pt idx="2354">
                  <c:v>9417</c:v>
                </c:pt>
                <c:pt idx="2355">
                  <c:v>9421</c:v>
                </c:pt>
                <c:pt idx="2356">
                  <c:v>9425</c:v>
                </c:pt>
                <c:pt idx="2357">
                  <c:v>9429</c:v>
                </c:pt>
                <c:pt idx="2358">
                  <c:v>9433</c:v>
                </c:pt>
                <c:pt idx="2359">
                  <c:v>9437</c:v>
                </c:pt>
                <c:pt idx="2360">
                  <c:v>9441</c:v>
                </c:pt>
                <c:pt idx="2361">
                  <c:v>9445</c:v>
                </c:pt>
                <c:pt idx="2362">
                  <c:v>9449</c:v>
                </c:pt>
                <c:pt idx="2363">
                  <c:v>9453</c:v>
                </c:pt>
                <c:pt idx="2364">
                  <c:v>9457</c:v>
                </c:pt>
                <c:pt idx="2365">
                  <c:v>9461</c:v>
                </c:pt>
                <c:pt idx="2366">
                  <c:v>9465</c:v>
                </c:pt>
                <c:pt idx="2367">
                  <c:v>9469</c:v>
                </c:pt>
                <c:pt idx="2368">
                  <c:v>9473</c:v>
                </c:pt>
                <c:pt idx="2369">
                  <c:v>9477</c:v>
                </c:pt>
                <c:pt idx="2370">
                  <c:v>9481</c:v>
                </c:pt>
                <c:pt idx="2371">
                  <c:v>9485</c:v>
                </c:pt>
                <c:pt idx="2372">
                  <c:v>9489</c:v>
                </c:pt>
                <c:pt idx="2373">
                  <c:v>9493</c:v>
                </c:pt>
                <c:pt idx="2374">
                  <c:v>9497</c:v>
                </c:pt>
                <c:pt idx="2375">
                  <c:v>9501</c:v>
                </c:pt>
                <c:pt idx="2376">
                  <c:v>9505</c:v>
                </c:pt>
                <c:pt idx="2377">
                  <c:v>9509</c:v>
                </c:pt>
                <c:pt idx="2378">
                  <c:v>9513</c:v>
                </c:pt>
                <c:pt idx="2379">
                  <c:v>9517</c:v>
                </c:pt>
                <c:pt idx="2380">
                  <c:v>9521</c:v>
                </c:pt>
                <c:pt idx="2381">
                  <c:v>9525</c:v>
                </c:pt>
                <c:pt idx="2382">
                  <c:v>9529</c:v>
                </c:pt>
                <c:pt idx="2383">
                  <c:v>9533</c:v>
                </c:pt>
                <c:pt idx="2384">
                  <c:v>9537</c:v>
                </c:pt>
                <c:pt idx="2385">
                  <c:v>9541</c:v>
                </c:pt>
                <c:pt idx="2386">
                  <c:v>9545</c:v>
                </c:pt>
                <c:pt idx="2387">
                  <c:v>9549</c:v>
                </c:pt>
                <c:pt idx="2388">
                  <c:v>9553</c:v>
                </c:pt>
                <c:pt idx="2389">
                  <c:v>9557</c:v>
                </c:pt>
                <c:pt idx="2390">
                  <c:v>9561</c:v>
                </c:pt>
                <c:pt idx="2391">
                  <c:v>9565</c:v>
                </c:pt>
                <c:pt idx="2392">
                  <c:v>9569</c:v>
                </c:pt>
                <c:pt idx="2393">
                  <c:v>9573</c:v>
                </c:pt>
                <c:pt idx="2394">
                  <c:v>9577</c:v>
                </c:pt>
                <c:pt idx="2395">
                  <c:v>9581</c:v>
                </c:pt>
                <c:pt idx="2396">
                  <c:v>9585</c:v>
                </c:pt>
                <c:pt idx="2397">
                  <c:v>9589</c:v>
                </c:pt>
                <c:pt idx="2398">
                  <c:v>9593</c:v>
                </c:pt>
                <c:pt idx="2399">
                  <c:v>9597</c:v>
                </c:pt>
                <c:pt idx="2400">
                  <c:v>9601</c:v>
                </c:pt>
                <c:pt idx="2401">
                  <c:v>9605</c:v>
                </c:pt>
                <c:pt idx="2402">
                  <c:v>9609</c:v>
                </c:pt>
                <c:pt idx="2403">
                  <c:v>9613</c:v>
                </c:pt>
                <c:pt idx="2404">
                  <c:v>9617</c:v>
                </c:pt>
                <c:pt idx="2405">
                  <c:v>9621</c:v>
                </c:pt>
                <c:pt idx="2406">
                  <c:v>9625</c:v>
                </c:pt>
                <c:pt idx="2407">
                  <c:v>9629</c:v>
                </c:pt>
                <c:pt idx="2408">
                  <c:v>9633</c:v>
                </c:pt>
                <c:pt idx="2409">
                  <c:v>9637</c:v>
                </c:pt>
                <c:pt idx="2410">
                  <c:v>9641</c:v>
                </c:pt>
                <c:pt idx="2411">
                  <c:v>9645</c:v>
                </c:pt>
                <c:pt idx="2412">
                  <c:v>9649</c:v>
                </c:pt>
                <c:pt idx="2413">
                  <c:v>9653</c:v>
                </c:pt>
                <c:pt idx="2414">
                  <c:v>9657</c:v>
                </c:pt>
                <c:pt idx="2415">
                  <c:v>9661</c:v>
                </c:pt>
                <c:pt idx="2416">
                  <c:v>9665</c:v>
                </c:pt>
                <c:pt idx="2417">
                  <c:v>9669</c:v>
                </c:pt>
                <c:pt idx="2418">
                  <c:v>9673</c:v>
                </c:pt>
                <c:pt idx="2419">
                  <c:v>9677</c:v>
                </c:pt>
                <c:pt idx="2420">
                  <c:v>9681</c:v>
                </c:pt>
                <c:pt idx="2421">
                  <c:v>9685</c:v>
                </c:pt>
                <c:pt idx="2422">
                  <c:v>9689</c:v>
                </c:pt>
                <c:pt idx="2423">
                  <c:v>9693</c:v>
                </c:pt>
                <c:pt idx="2424">
                  <c:v>9697</c:v>
                </c:pt>
                <c:pt idx="2425">
                  <c:v>9701</c:v>
                </c:pt>
                <c:pt idx="2426">
                  <c:v>9705</c:v>
                </c:pt>
                <c:pt idx="2427">
                  <c:v>9709</c:v>
                </c:pt>
                <c:pt idx="2428">
                  <c:v>9713</c:v>
                </c:pt>
                <c:pt idx="2429">
                  <c:v>9717</c:v>
                </c:pt>
                <c:pt idx="2430">
                  <c:v>9721</c:v>
                </c:pt>
                <c:pt idx="2431">
                  <c:v>9725</c:v>
                </c:pt>
                <c:pt idx="2432">
                  <c:v>9729</c:v>
                </c:pt>
                <c:pt idx="2433">
                  <c:v>9733</c:v>
                </c:pt>
                <c:pt idx="2434">
                  <c:v>9737</c:v>
                </c:pt>
                <c:pt idx="2435">
                  <c:v>9741</c:v>
                </c:pt>
                <c:pt idx="2436">
                  <c:v>9745</c:v>
                </c:pt>
                <c:pt idx="2437">
                  <c:v>9749</c:v>
                </c:pt>
                <c:pt idx="2438">
                  <c:v>9753</c:v>
                </c:pt>
                <c:pt idx="2439">
                  <c:v>9757</c:v>
                </c:pt>
                <c:pt idx="2440">
                  <c:v>9761</c:v>
                </c:pt>
                <c:pt idx="2441">
                  <c:v>9765</c:v>
                </c:pt>
                <c:pt idx="2442">
                  <c:v>9769</c:v>
                </c:pt>
                <c:pt idx="2443">
                  <c:v>9773</c:v>
                </c:pt>
                <c:pt idx="2444">
                  <c:v>9777</c:v>
                </c:pt>
                <c:pt idx="2445">
                  <c:v>9781</c:v>
                </c:pt>
                <c:pt idx="2446">
                  <c:v>9785</c:v>
                </c:pt>
                <c:pt idx="2447">
                  <c:v>9789</c:v>
                </c:pt>
                <c:pt idx="2448">
                  <c:v>9793</c:v>
                </c:pt>
                <c:pt idx="2449">
                  <c:v>9797</c:v>
                </c:pt>
                <c:pt idx="2450">
                  <c:v>9801</c:v>
                </c:pt>
                <c:pt idx="2451">
                  <c:v>9805</c:v>
                </c:pt>
                <c:pt idx="2452">
                  <c:v>9809</c:v>
                </c:pt>
                <c:pt idx="2453">
                  <c:v>9813</c:v>
                </c:pt>
                <c:pt idx="2454">
                  <c:v>9817</c:v>
                </c:pt>
                <c:pt idx="2455">
                  <c:v>9821</c:v>
                </c:pt>
                <c:pt idx="2456">
                  <c:v>9825</c:v>
                </c:pt>
                <c:pt idx="2457">
                  <c:v>9829</c:v>
                </c:pt>
                <c:pt idx="2458">
                  <c:v>9833</c:v>
                </c:pt>
                <c:pt idx="2459">
                  <c:v>9837</c:v>
                </c:pt>
                <c:pt idx="2460">
                  <c:v>9841</c:v>
                </c:pt>
                <c:pt idx="2461">
                  <c:v>9845</c:v>
                </c:pt>
                <c:pt idx="2462">
                  <c:v>9849</c:v>
                </c:pt>
                <c:pt idx="2463">
                  <c:v>9853</c:v>
                </c:pt>
                <c:pt idx="2464">
                  <c:v>9857</c:v>
                </c:pt>
                <c:pt idx="2465">
                  <c:v>9861</c:v>
                </c:pt>
                <c:pt idx="2466">
                  <c:v>9865</c:v>
                </c:pt>
                <c:pt idx="2467">
                  <c:v>9869</c:v>
                </c:pt>
                <c:pt idx="2468">
                  <c:v>9873</c:v>
                </c:pt>
                <c:pt idx="2469">
                  <c:v>9877</c:v>
                </c:pt>
                <c:pt idx="2470">
                  <c:v>9881</c:v>
                </c:pt>
                <c:pt idx="2471">
                  <c:v>9885</c:v>
                </c:pt>
                <c:pt idx="2472">
                  <c:v>9889</c:v>
                </c:pt>
                <c:pt idx="2473">
                  <c:v>9893</c:v>
                </c:pt>
                <c:pt idx="2474">
                  <c:v>9897</c:v>
                </c:pt>
                <c:pt idx="2475">
                  <c:v>9901</c:v>
                </c:pt>
                <c:pt idx="2476">
                  <c:v>9905</c:v>
                </c:pt>
                <c:pt idx="2477">
                  <c:v>9909</c:v>
                </c:pt>
                <c:pt idx="2478">
                  <c:v>9913</c:v>
                </c:pt>
                <c:pt idx="2479">
                  <c:v>9917</c:v>
                </c:pt>
                <c:pt idx="2480">
                  <c:v>9921</c:v>
                </c:pt>
                <c:pt idx="2481">
                  <c:v>9925</c:v>
                </c:pt>
                <c:pt idx="2482">
                  <c:v>9929</c:v>
                </c:pt>
                <c:pt idx="2483">
                  <c:v>9933</c:v>
                </c:pt>
                <c:pt idx="2484">
                  <c:v>9937</c:v>
                </c:pt>
                <c:pt idx="2485">
                  <c:v>9941</c:v>
                </c:pt>
                <c:pt idx="2486">
                  <c:v>9945</c:v>
                </c:pt>
                <c:pt idx="2487">
                  <c:v>9949</c:v>
                </c:pt>
                <c:pt idx="2488">
                  <c:v>9953</c:v>
                </c:pt>
                <c:pt idx="2489">
                  <c:v>9957</c:v>
                </c:pt>
                <c:pt idx="2490">
                  <c:v>9961</c:v>
                </c:pt>
                <c:pt idx="2491">
                  <c:v>9965</c:v>
                </c:pt>
                <c:pt idx="2492">
                  <c:v>9969</c:v>
                </c:pt>
                <c:pt idx="2493">
                  <c:v>9973</c:v>
                </c:pt>
                <c:pt idx="2494">
                  <c:v>9977</c:v>
                </c:pt>
                <c:pt idx="2495">
                  <c:v>9981</c:v>
                </c:pt>
                <c:pt idx="2496">
                  <c:v>9985</c:v>
                </c:pt>
                <c:pt idx="2497">
                  <c:v>9989</c:v>
                </c:pt>
                <c:pt idx="2498">
                  <c:v>9993</c:v>
                </c:pt>
                <c:pt idx="2499">
                  <c:v>9997</c:v>
                </c:pt>
                <c:pt idx="2500">
                  <c:v>10001</c:v>
                </c:pt>
              </c:numCache>
            </c:numRef>
          </c:xVal>
          <c:yVal>
            <c:numRef>
              <c:f>'MFFT spectra theroique'!$D$2:$D$2502</c:f>
              <c:numCache>
                <c:formatCode>0.00E+00</c:formatCode>
                <c:ptCount val="2501"/>
                <c:pt idx="0">
                  <c:v>1.7999999999999999E-6</c:v>
                </c:pt>
                <c:pt idx="1">
                  <c:v>1.7999999999999999E-6</c:v>
                </c:pt>
                <c:pt idx="2">
                  <c:v>1.7999999999999999E-6</c:v>
                </c:pt>
                <c:pt idx="3">
                  <c:v>1.7999999999999999E-6</c:v>
                </c:pt>
                <c:pt idx="4">
                  <c:v>1.7999999999999999E-6</c:v>
                </c:pt>
                <c:pt idx="5">
                  <c:v>1.7999999999999999E-6</c:v>
                </c:pt>
                <c:pt idx="6">
                  <c:v>1.7999999999999999E-6</c:v>
                </c:pt>
                <c:pt idx="7">
                  <c:v>1.7999999999999999E-6</c:v>
                </c:pt>
                <c:pt idx="8">
                  <c:v>1.7999999999999999E-6</c:v>
                </c:pt>
                <c:pt idx="9">
                  <c:v>1.7999999999999999E-6</c:v>
                </c:pt>
                <c:pt idx="10">
                  <c:v>1.7999999999999999E-6</c:v>
                </c:pt>
                <c:pt idx="11">
                  <c:v>1.7999999999999999E-6</c:v>
                </c:pt>
                <c:pt idx="12">
                  <c:v>1.7999999999999999E-6</c:v>
                </c:pt>
                <c:pt idx="13">
                  <c:v>1.7999999999999999E-6</c:v>
                </c:pt>
                <c:pt idx="14">
                  <c:v>1.7999999999999999E-6</c:v>
                </c:pt>
                <c:pt idx="15">
                  <c:v>1.7999999999999999E-6</c:v>
                </c:pt>
                <c:pt idx="16">
                  <c:v>1.7999999999999999E-6</c:v>
                </c:pt>
                <c:pt idx="17">
                  <c:v>1.7999999999999999E-6</c:v>
                </c:pt>
                <c:pt idx="18">
                  <c:v>1.7999999999999999E-6</c:v>
                </c:pt>
                <c:pt idx="19">
                  <c:v>1.7999999999999999E-6</c:v>
                </c:pt>
                <c:pt idx="20">
                  <c:v>1.7999999999999999E-6</c:v>
                </c:pt>
                <c:pt idx="21">
                  <c:v>1.7999999999999999E-6</c:v>
                </c:pt>
                <c:pt idx="22">
                  <c:v>1.7999999999999999E-6</c:v>
                </c:pt>
                <c:pt idx="23">
                  <c:v>1.7999999999999999E-6</c:v>
                </c:pt>
                <c:pt idx="24">
                  <c:v>1.7999999999999999E-6</c:v>
                </c:pt>
                <c:pt idx="25">
                  <c:v>1.7999999999999999E-6</c:v>
                </c:pt>
                <c:pt idx="26">
                  <c:v>1.7999999999999999E-6</c:v>
                </c:pt>
                <c:pt idx="27">
                  <c:v>1.7999999999999999E-6</c:v>
                </c:pt>
                <c:pt idx="28">
                  <c:v>1.7999999999999999E-6</c:v>
                </c:pt>
                <c:pt idx="29">
                  <c:v>1.7999999999999999E-6</c:v>
                </c:pt>
                <c:pt idx="30">
                  <c:v>1.7999999999999999E-6</c:v>
                </c:pt>
                <c:pt idx="31">
                  <c:v>1.7999999999999999E-6</c:v>
                </c:pt>
                <c:pt idx="32">
                  <c:v>1.7999999999999999E-6</c:v>
                </c:pt>
                <c:pt idx="33">
                  <c:v>1.7999999999999999E-6</c:v>
                </c:pt>
                <c:pt idx="34">
                  <c:v>1.7999999999999999E-6</c:v>
                </c:pt>
                <c:pt idx="35">
                  <c:v>1.7999999999999999E-6</c:v>
                </c:pt>
                <c:pt idx="36">
                  <c:v>1.7999999999999999E-6</c:v>
                </c:pt>
                <c:pt idx="37">
                  <c:v>1.7999999999999999E-6</c:v>
                </c:pt>
                <c:pt idx="38">
                  <c:v>1.7999999999999999E-6</c:v>
                </c:pt>
                <c:pt idx="39">
                  <c:v>1.7999999999999999E-6</c:v>
                </c:pt>
                <c:pt idx="40">
                  <c:v>1.7999999999999999E-6</c:v>
                </c:pt>
                <c:pt idx="41">
                  <c:v>1.7999999999999999E-6</c:v>
                </c:pt>
                <c:pt idx="42">
                  <c:v>1.7999999999999999E-6</c:v>
                </c:pt>
                <c:pt idx="43">
                  <c:v>1.7999999999999999E-6</c:v>
                </c:pt>
                <c:pt idx="44">
                  <c:v>1.7999999999999999E-6</c:v>
                </c:pt>
                <c:pt idx="45">
                  <c:v>1.7999999999999999E-6</c:v>
                </c:pt>
                <c:pt idx="46">
                  <c:v>1.7999999999999999E-6</c:v>
                </c:pt>
                <c:pt idx="47">
                  <c:v>1.7999999999999999E-6</c:v>
                </c:pt>
                <c:pt idx="48">
                  <c:v>1.7999999999999999E-6</c:v>
                </c:pt>
                <c:pt idx="49">
                  <c:v>1.7999999999999999E-6</c:v>
                </c:pt>
                <c:pt idx="50">
                  <c:v>1.7999999999999999E-6</c:v>
                </c:pt>
                <c:pt idx="51">
                  <c:v>1.7999999999999999E-6</c:v>
                </c:pt>
                <c:pt idx="52">
                  <c:v>1.7999999999999999E-6</c:v>
                </c:pt>
                <c:pt idx="53">
                  <c:v>1.7999999999999999E-6</c:v>
                </c:pt>
                <c:pt idx="54">
                  <c:v>1.7999999999999999E-6</c:v>
                </c:pt>
                <c:pt idx="55">
                  <c:v>1.7999999999999999E-6</c:v>
                </c:pt>
                <c:pt idx="56">
                  <c:v>1.7999999999999999E-6</c:v>
                </c:pt>
                <c:pt idx="57">
                  <c:v>1.7999999999999999E-6</c:v>
                </c:pt>
                <c:pt idx="58">
                  <c:v>1.7999999999999999E-6</c:v>
                </c:pt>
                <c:pt idx="59">
                  <c:v>1.7999999999999999E-6</c:v>
                </c:pt>
                <c:pt idx="60">
                  <c:v>1.7999999999999999E-6</c:v>
                </c:pt>
                <c:pt idx="61">
                  <c:v>1.7999999999999999E-6</c:v>
                </c:pt>
                <c:pt idx="62">
                  <c:v>1.7999999999999999E-6</c:v>
                </c:pt>
                <c:pt idx="63">
                  <c:v>1.7999999999999999E-6</c:v>
                </c:pt>
                <c:pt idx="64">
                  <c:v>1.7999999999999999E-6</c:v>
                </c:pt>
                <c:pt idx="65">
                  <c:v>1.7999999999999999E-6</c:v>
                </c:pt>
                <c:pt idx="66">
                  <c:v>1.7999999999999999E-6</c:v>
                </c:pt>
                <c:pt idx="67">
                  <c:v>1.7999999999999999E-6</c:v>
                </c:pt>
                <c:pt idx="68">
                  <c:v>1.7999999999999999E-6</c:v>
                </c:pt>
                <c:pt idx="69">
                  <c:v>1.7999999999999999E-6</c:v>
                </c:pt>
                <c:pt idx="70">
                  <c:v>1.7999999999999999E-6</c:v>
                </c:pt>
                <c:pt idx="71">
                  <c:v>1.7999999999999999E-6</c:v>
                </c:pt>
                <c:pt idx="72">
                  <c:v>1.7999999999999999E-6</c:v>
                </c:pt>
                <c:pt idx="73">
                  <c:v>1.7999999999999999E-6</c:v>
                </c:pt>
                <c:pt idx="74">
                  <c:v>1.7999999999999999E-6</c:v>
                </c:pt>
                <c:pt idx="75">
                  <c:v>1.7999999999999999E-6</c:v>
                </c:pt>
                <c:pt idx="76">
                  <c:v>1.7999999999999999E-6</c:v>
                </c:pt>
                <c:pt idx="77">
                  <c:v>1.7999999999999999E-6</c:v>
                </c:pt>
                <c:pt idx="78">
                  <c:v>1.7999999999999999E-6</c:v>
                </c:pt>
                <c:pt idx="79">
                  <c:v>1.7999999999999999E-6</c:v>
                </c:pt>
                <c:pt idx="80">
                  <c:v>1.7999999999999999E-6</c:v>
                </c:pt>
                <c:pt idx="81">
                  <c:v>1.7999999999999999E-6</c:v>
                </c:pt>
                <c:pt idx="82">
                  <c:v>1.7999999999999999E-6</c:v>
                </c:pt>
                <c:pt idx="83">
                  <c:v>1.7999999999999999E-6</c:v>
                </c:pt>
                <c:pt idx="84">
                  <c:v>1.7999999999999999E-6</c:v>
                </c:pt>
                <c:pt idx="85">
                  <c:v>1.7999999999999999E-6</c:v>
                </c:pt>
                <c:pt idx="86">
                  <c:v>1.7999999999999999E-6</c:v>
                </c:pt>
                <c:pt idx="87">
                  <c:v>1.7999999999999999E-6</c:v>
                </c:pt>
                <c:pt idx="88">
                  <c:v>1.7999999999999999E-6</c:v>
                </c:pt>
                <c:pt idx="89">
                  <c:v>1.7999999999999999E-6</c:v>
                </c:pt>
                <c:pt idx="90">
                  <c:v>1.7999999999999999E-6</c:v>
                </c:pt>
                <c:pt idx="91">
                  <c:v>1.7999999999999999E-6</c:v>
                </c:pt>
                <c:pt idx="92">
                  <c:v>1.7999999999999999E-6</c:v>
                </c:pt>
                <c:pt idx="93">
                  <c:v>1.7999999999999999E-6</c:v>
                </c:pt>
                <c:pt idx="94">
                  <c:v>1.7999999999999999E-6</c:v>
                </c:pt>
                <c:pt idx="95">
                  <c:v>1.7999999999999999E-6</c:v>
                </c:pt>
                <c:pt idx="96">
                  <c:v>1.7999999999999999E-6</c:v>
                </c:pt>
                <c:pt idx="97">
                  <c:v>1.7999999999999999E-6</c:v>
                </c:pt>
                <c:pt idx="98">
                  <c:v>1.7999999999999999E-6</c:v>
                </c:pt>
                <c:pt idx="99">
                  <c:v>1.7999999999999999E-6</c:v>
                </c:pt>
                <c:pt idx="100">
                  <c:v>1.7999999999999999E-6</c:v>
                </c:pt>
                <c:pt idx="101">
                  <c:v>1.7999999999999999E-6</c:v>
                </c:pt>
                <c:pt idx="102">
                  <c:v>1.7999999999999999E-6</c:v>
                </c:pt>
                <c:pt idx="103">
                  <c:v>1.7999999999999999E-6</c:v>
                </c:pt>
                <c:pt idx="104">
                  <c:v>1.7999999999999999E-6</c:v>
                </c:pt>
                <c:pt idx="105">
                  <c:v>1.7999999999999999E-6</c:v>
                </c:pt>
                <c:pt idx="106">
                  <c:v>1.7999999999999999E-6</c:v>
                </c:pt>
                <c:pt idx="107">
                  <c:v>1.7999999999999999E-6</c:v>
                </c:pt>
                <c:pt idx="108">
                  <c:v>1.7999999999999999E-6</c:v>
                </c:pt>
                <c:pt idx="109">
                  <c:v>1.7999999999999999E-6</c:v>
                </c:pt>
                <c:pt idx="110">
                  <c:v>1.7999999999999999E-6</c:v>
                </c:pt>
                <c:pt idx="111">
                  <c:v>1.7999999999999999E-6</c:v>
                </c:pt>
                <c:pt idx="112">
                  <c:v>1.7999999999999999E-6</c:v>
                </c:pt>
                <c:pt idx="113">
                  <c:v>1.7999999999999999E-6</c:v>
                </c:pt>
                <c:pt idx="114">
                  <c:v>1.7999999999999999E-6</c:v>
                </c:pt>
                <c:pt idx="115">
                  <c:v>1.7999999999999999E-6</c:v>
                </c:pt>
                <c:pt idx="116">
                  <c:v>1.7999999999999999E-6</c:v>
                </c:pt>
                <c:pt idx="117">
                  <c:v>1.7999999999999999E-6</c:v>
                </c:pt>
                <c:pt idx="118">
                  <c:v>1.7999999999999999E-6</c:v>
                </c:pt>
                <c:pt idx="119">
                  <c:v>1.7999999999999999E-6</c:v>
                </c:pt>
                <c:pt idx="120">
                  <c:v>1.7999999999999999E-6</c:v>
                </c:pt>
                <c:pt idx="121">
                  <c:v>1.7999999999999999E-6</c:v>
                </c:pt>
                <c:pt idx="122">
                  <c:v>1.7999999999999999E-6</c:v>
                </c:pt>
                <c:pt idx="123">
                  <c:v>1.7999999999999999E-6</c:v>
                </c:pt>
                <c:pt idx="124">
                  <c:v>1.7999999999999999E-6</c:v>
                </c:pt>
                <c:pt idx="125">
                  <c:v>1.7999999999999999E-6</c:v>
                </c:pt>
                <c:pt idx="126">
                  <c:v>1.7999999999999999E-6</c:v>
                </c:pt>
                <c:pt idx="127">
                  <c:v>1.7999999999999999E-6</c:v>
                </c:pt>
                <c:pt idx="128">
                  <c:v>1.7999999999999999E-6</c:v>
                </c:pt>
                <c:pt idx="129">
                  <c:v>1.7999999999999999E-6</c:v>
                </c:pt>
                <c:pt idx="130">
                  <c:v>1.7999999999999999E-6</c:v>
                </c:pt>
                <c:pt idx="131">
                  <c:v>1.7999999999999999E-6</c:v>
                </c:pt>
                <c:pt idx="132">
                  <c:v>1.7999999999999999E-6</c:v>
                </c:pt>
                <c:pt idx="133">
                  <c:v>1.7999999999999999E-6</c:v>
                </c:pt>
                <c:pt idx="134">
                  <c:v>1.7999999999999999E-6</c:v>
                </c:pt>
                <c:pt idx="135">
                  <c:v>1.7999999999999999E-6</c:v>
                </c:pt>
                <c:pt idx="136">
                  <c:v>1.7999999999999999E-6</c:v>
                </c:pt>
                <c:pt idx="137">
                  <c:v>1.7999999999999999E-6</c:v>
                </c:pt>
                <c:pt idx="138">
                  <c:v>1.7999999999999999E-6</c:v>
                </c:pt>
                <c:pt idx="139">
                  <c:v>1.7999999999999999E-6</c:v>
                </c:pt>
                <c:pt idx="140">
                  <c:v>1.7999999999999999E-6</c:v>
                </c:pt>
                <c:pt idx="141">
                  <c:v>1.7999999999999999E-6</c:v>
                </c:pt>
                <c:pt idx="142">
                  <c:v>1.7999999999999999E-6</c:v>
                </c:pt>
                <c:pt idx="143">
                  <c:v>1.7999999999999999E-6</c:v>
                </c:pt>
                <c:pt idx="144">
                  <c:v>1.7999999999999999E-6</c:v>
                </c:pt>
                <c:pt idx="145">
                  <c:v>1.7999999999999999E-6</c:v>
                </c:pt>
                <c:pt idx="146">
                  <c:v>1.7999999999999999E-6</c:v>
                </c:pt>
                <c:pt idx="147">
                  <c:v>1.7999999999999999E-6</c:v>
                </c:pt>
                <c:pt idx="148">
                  <c:v>1.7999999999999999E-6</c:v>
                </c:pt>
                <c:pt idx="149">
                  <c:v>1.7999999999999999E-6</c:v>
                </c:pt>
                <c:pt idx="150">
                  <c:v>1.7999999999999999E-6</c:v>
                </c:pt>
                <c:pt idx="151">
                  <c:v>1.7999999999999999E-6</c:v>
                </c:pt>
                <c:pt idx="152">
                  <c:v>1.7999999999999999E-6</c:v>
                </c:pt>
                <c:pt idx="153">
                  <c:v>1.7999999999999999E-6</c:v>
                </c:pt>
                <c:pt idx="154">
                  <c:v>1.7999999999999999E-6</c:v>
                </c:pt>
                <c:pt idx="155">
                  <c:v>1.7999999999999999E-6</c:v>
                </c:pt>
                <c:pt idx="156">
                  <c:v>1.7999999999999999E-6</c:v>
                </c:pt>
                <c:pt idx="157">
                  <c:v>1.7999999999999999E-6</c:v>
                </c:pt>
                <c:pt idx="158">
                  <c:v>1.7999999999999999E-6</c:v>
                </c:pt>
                <c:pt idx="159">
                  <c:v>1.7999999999999999E-6</c:v>
                </c:pt>
                <c:pt idx="160">
                  <c:v>1.7999999999999999E-6</c:v>
                </c:pt>
                <c:pt idx="161">
                  <c:v>1.7999999999999999E-6</c:v>
                </c:pt>
                <c:pt idx="162">
                  <c:v>1.7999999999999999E-6</c:v>
                </c:pt>
                <c:pt idx="163">
                  <c:v>1.7999999999999999E-6</c:v>
                </c:pt>
                <c:pt idx="164">
                  <c:v>1.7999999999999999E-6</c:v>
                </c:pt>
                <c:pt idx="165">
                  <c:v>1.7999999999999999E-6</c:v>
                </c:pt>
                <c:pt idx="166">
                  <c:v>1.7999999999999999E-6</c:v>
                </c:pt>
                <c:pt idx="167">
                  <c:v>1.7999999999999999E-6</c:v>
                </c:pt>
                <c:pt idx="168">
                  <c:v>1.7999999999999999E-6</c:v>
                </c:pt>
                <c:pt idx="169">
                  <c:v>1.7999999999999999E-6</c:v>
                </c:pt>
                <c:pt idx="170">
                  <c:v>1.7999999999999999E-6</c:v>
                </c:pt>
                <c:pt idx="171">
                  <c:v>1.7999999999999999E-6</c:v>
                </c:pt>
                <c:pt idx="172">
                  <c:v>1.7999999999999999E-6</c:v>
                </c:pt>
                <c:pt idx="173">
                  <c:v>1.7999999999999999E-6</c:v>
                </c:pt>
                <c:pt idx="174">
                  <c:v>1.7999999999999999E-6</c:v>
                </c:pt>
                <c:pt idx="175">
                  <c:v>1.7999999999999999E-6</c:v>
                </c:pt>
                <c:pt idx="176">
                  <c:v>1.7999999999999999E-6</c:v>
                </c:pt>
                <c:pt idx="177">
                  <c:v>1.7999999999999999E-6</c:v>
                </c:pt>
                <c:pt idx="178">
                  <c:v>1.7999999999999999E-6</c:v>
                </c:pt>
                <c:pt idx="179">
                  <c:v>1.7999999999999999E-6</c:v>
                </c:pt>
                <c:pt idx="180">
                  <c:v>1.7999999999999999E-6</c:v>
                </c:pt>
                <c:pt idx="181">
                  <c:v>1.7999999999999999E-6</c:v>
                </c:pt>
                <c:pt idx="182">
                  <c:v>1.7999999999999999E-6</c:v>
                </c:pt>
                <c:pt idx="183">
                  <c:v>1.7999999999999999E-6</c:v>
                </c:pt>
                <c:pt idx="184">
                  <c:v>1.7999999999999999E-6</c:v>
                </c:pt>
                <c:pt idx="185">
                  <c:v>1.7999999999999999E-6</c:v>
                </c:pt>
                <c:pt idx="186">
                  <c:v>1.7999999999999999E-6</c:v>
                </c:pt>
                <c:pt idx="187">
                  <c:v>1.7999999999999999E-6</c:v>
                </c:pt>
                <c:pt idx="188">
                  <c:v>1.7999999999999999E-6</c:v>
                </c:pt>
                <c:pt idx="189">
                  <c:v>1.7999999999999999E-6</c:v>
                </c:pt>
                <c:pt idx="190">
                  <c:v>1.7999999999999999E-6</c:v>
                </c:pt>
                <c:pt idx="191">
                  <c:v>1.7999999999999999E-6</c:v>
                </c:pt>
                <c:pt idx="192">
                  <c:v>1.7999999999999999E-6</c:v>
                </c:pt>
                <c:pt idx="193">
                  <c:v>1.7999999999999999E-6</c:v>
                </c:pt>
                <c:pt idx="194">
                  <c:v>1.7999999999999999E-6</c:v>
                </c:pt>
                <c:pt idx="195">
                  <c:v>1.7999999999999999E-6</c:v>
                </c:pt>
                <c:pt idx="196">
                  <c:v>1.7999999999999999E-6</c:v>
                </c:pt>
                <c:pt idx="197">
                  <c:v>1.7999999999999999E-6</c:v>
                </c:pt>
                <c:pt idx="198">
                  <c:v>1.7999999999999999E-6</c:v>
                </c:pt>
                <c:pt idx="199">
                  <c:v>1.7999999999999999E-6</c:v>
                </c:pt>
                <c:pt idx="200">
                  <c:v>1.7999999999999999E-6</c:v>
                </c:pt>
                <c:pt idx="201">
                  <c:v>1.7999999999999999E-6</c:v>
                </c:pt>
                <c:pt idx="202">
                  <c:v>1.7999999999999999E-6</c:v>
                </c:pt>
                <c:pt idx="203">
                  <c:v>1.7999999999999999E-6</c:v>
                </c:pt>
                <c:pt idx="204">
                  <c:v>1.7999999999999999E-6</c:v>
                </c:pt>
                <c:pt idx="205">
                  <c:v>1.7999999999999999E-6</c:v>
                </c:pt>
                <c:pt idx="206">
                  <c:v>1.7999999999999999E-6</c:v>
                </c:pt>
                <c:pt idx="207">
                  <c:v>1.7999999999999999E-6</c:v>
                </c:pt>
                <c:pt idx="208">
                  <c:v>1.7999999999999999E-6</c:v>
                </c:pt>
                <c:pt idx="209">
                  <c:v>1.7999999999999999E-6</c:v>
                </c:pt>
                <c:pt idx="210">
                  <c:v>1.7999999999999999E-6</c:v>
                </c:pt>
                <c:pt idx="211">
                  <c:v>1.7999999999999999E-6</c:v>
                </c:pt>
                <c:pt idx="212">
                  <c:v>1.7999999999999999E-6</c:v>
                </c:pt>
                <c:pt idx="213">
                  <c:v>1.7999999999999999E-6</c:v>
                </c:pt>
                <c:pt idx="214">
                  <c:v>1.7999999999999999E-6</c:v>
                </c:pt>
                <c:pt idx="215">
                  <c:v>1.7999999999999999E-6</c:v>
                </c:pt>
                <c:pt idx="216">
                  <c:v>1.7999999999999999E-6</c:v>
                </c:pt>
                <c:pt idx="217">
                  <c:v>1.7999999999999999E-6</c:v>
                </c:pt>
                <c:pt idx="218">
                  <c:v>1.7999999999999999E-6</c:v>
                </c:pt>
                <c:pt idx="219">
                  <c:v>1.7999999999999999E-6</c:v>
                </c:pt>
                <c:pt idx="220">
                  <c:v>1.7999999999999999E-6</c:v>
                </c:pt>
                <c:pt idx="221">
                  <c:v>1.7999999999999999E-6</c:v>
                </c:pt>
                <c:pt idx="222">
                  <c:v>1.7999999999999999E-6</c:v>
                </c:pt>
                <c:pt idx="223">
                  <c:v>1.7999999999999999E-6</c:v>
                </c:pt>
                <c:pt idx="224">
                  <c:v>1.7999999999999999E-6</c:v>
                </c:pt>
                <c:pt idx="225">
                  <c:v>1.7999999999999999E-6</c:v>
                </c:pt>
                <c:pt idx="226">
                  <c:v>1.7999999999999999E-6</c:v>
                </c:pt>
                <c:pt idx="227">
                  <c:v>1.7999999999999999E-6</c:v>
                </c:pt>
                <c:pt idx="228">
                  <c:v>1.7999999999999999E-6</c:v>
                </c:pt>
                <c:pt idx="229">
                  <c:v>1.7999999999999999E-6</c:v>
                </c:pt>
                <c:pt idx="230">
                  <c:v>1.7999999999999999E-6</c:v>
                </c:pt>
                <c:pt idx="231">
                  <c:v>1.7999999999999999E-6</c:v>
                </c:pt>
                <c:pt idx="232">
                  <c:v>1.7999999999999999E-6</c:v>
                </c:pt>
                <c:pt idx="233">
                  <c:v>1.7999999999999999E-6</c:v>
                </c:pt>
                <c:pt idx="234">
                  <c:v>1.7999999999999999E-6</c:v>
                </c:pt>
                <c:pt idx="235">
                  <c:v>1.7999999999999999E-6</c:v>
                </c:pt>
                <c:pt idx="236">
                  <c:v>1.7999999999999999E-6</c:v>
                </c:pt>
                <c:pt idx="237">
                  <c:v>1.7999999999999999E-6</c:v>
                </c:pt>
                <c:pt idx="238">
                  <c:v>1.7999999999999999E-6</c:v>
                </c:pt>
                <c:pt idx="239">
                  <c:v>1.7999999999999999E-6</c:v>
                </c:pt>
                <c:pt idx="240">
                  <c:v>1.7999999999999999E-6</c:v>
                </c:pt>
                <c:pt idx="241">
                  <c:v>1.7999999999999999E-6</c:v>
                </c:pt>
                <c:pt idx="242">
                  <c:v>1.7999999999999999E-6</c:v>
                </c:pt>
                <c:pt idx="243">
                  <c:v>1.7999999999999999E-6</c:v>
                </c:pt>
                <c:pt idx="244">
                  <c:v>1.7999999999999999E-6</c:v>
                </c:pt>
                <c:pt idx="245">
                  <c:v>1.7999999999999999E-6</c:v>
                </c:pt>
                <c:pt idx="246">
                  <c:v>1.7999999999999999E-6</c:v>
                </c:pt>
                <c:pt idx="247">
                  <c:v>1.7999999999999999E-6</c:v>
                </c:pt>
                <c:pt idx="248">
                  <c:v>1.7999999999999999E-6</c:v>
                </c:pt>
                <c:pt idx="249">
                  <c:v>1.7999999999999999E-6</c:v>
                </c:pt>
                <c:pt idx="250">
                  <c:v>1.7999999999999999E-6</c:v>
                </c:pt>
                <c:pt idx="251">
                  <c:v>1.7999999999999999E-6</c:v>
                </c:pt>
                <c:pt idx="252">
                  <c:v>1.7999999999999999E-6</c:v>
                </c:pt>
                <c:pt idx="253">
                  <c:v>1.7999999999999999E-6</c:v>
                </c:pt>
                <c:pt idx="254">
                  <c:v>1.7999999999999999E-6</c:v>
                </c:pt>
                <c:pt idx="255">
                  <c:v>1.7999999999999999E-6</c:v>
                </c:pt>
                <c:pt idx="256">
                  <c:v>1.7999999999999999E-6</c:v>
                </c:pt>
                <c:pt idx="257">
                  <c:v>1.7999999999999999E-6</c:v>
                </c:pt>
                <c:pt idx="258">
                  <c:v>1.7999999999999999E-6</c:v>
                </c:pt>
                <c:pt idx="259">
                  <c:v>1.7999999999999999E-6</c:v>
                </c:pt>
                <c:pt idx="260">
                  <c:v>1.7999999999999999E-6</c:v>
                </c:pt>
                <c:pt idx="261">
                  <c:v>1.7999999999999999E-6</c:v>
                </c:pt>
                <c:pt idx="262">
                  <c:v>1.7999999999999999E-6</c:v>
                </c:pt>
                <c:pt idx="263">
                  <c:v>1.7999999999999999E-6</c:v>
                </c:pt>
                <c:pt idx="264">
                  <c:v>1.7999999999999999E-6</c:v>
                </c:pt>
                <c:pt idx="265">
                  <c:v>1.7999999999999999E-6</c:v>
                </c:pt>
                <c:pt idx="266">
                  <c:v>1.7999999999999999E-6</c:v>
                </c:pt>
                <c:pt idx="267">
                  <c:v>1.7999999999999999E-6</c:v>
                </c:pt>
                <c:pt idx="268">
                  <c:v>1.7999999999999999E-6</c:v>
                </c:pt>
                <c:pt idx="269">
                  <c:v>1.7999999999999999E-6</c:v>
                </c:pt>
                <c:pt idx="270">
                  <c:v>1.7999999999999999E-6</c:v>
                </c:pt>
                <c:pt idx="271">
                  <c:v>1.7999999999999999E-6</c:v>
                </c:pt>
                <c:pt idx="272">
                  <c:v>1.7999999999999999E-6</c:v>
                </c:pt>
                <c:pt idx="273">
                  <c:v>1.7999999999999999E-6</c:v>
                </c:pt>
                <c:pt idx="274">
                  <c:v>1.7999999999999999E-6</c:v>
                </c:pt>
                <c:pt idx="275">
                  <c:v>1.7999999999999999E-6</c:v>
                </c:pt>
                <c:pt idx="276">
                  <c:v>1.7999999999999999E-6</c:v>
                </c:pt>
                <c:pt idx="277">
                  <c:v>1.7999999999999999E-6</c:v>
                </c:pt>
                <c:pt idx="278">
                  <c:v>1.7999999999999999E-6</c:v>
                </c:pt>
                <c:pt idx="279">
                  <c:v>1.7999999999999999E-6</c:v>
                </c:pt>
                <c:pt idx="280">
                  <c:v>1.7999999999999999E-6</c:v>
                </c:pt>
                <c:pt idx="281">
                  <c:v>1.7999999999999999E-6</c:v>
                </c:pt>
                <c:pt idx="282">
                  <c:v>1.7999999999999999E-6</c:v>
                </c:pt>
                <c:pt idx="283">
                  <c:v>1.7999999999999999E-6</c:v>
                </c:pt>
                <c:pt idx="284">
                  <c:v>1.7999999999999999E-6</c:v>
                </c:pt>
                <c:pt idx="285">
                  <c:v>1.7999999999999999E-6</c:v>
                </c:pt>
                <c:pt idx="286">
                  <c:v>1.7999999999999999E-6</c:v>
                </c:pt>
                <c:pt idx="287">
                  <c:v>1.7999999999999999E-6</c:v>
                </c:pt>
                <c:pt idx="288">
                  <c:v>1.7999999999999999E-6</c:v>
                </c:pt>
                <c:pt idx="289">
                  <c:v>1.7999999999999999E-6</c:v>
                </c:pt>
                <c:pt idx="290">
                  <c:v>1.7999999999999999E-6</c:v>
                </c:pt>
                <c:pt idx="291">
                  <c:v>1.7999999999999999E-6</c:v>
                </c:pt>
                <c:pt idx="292">
                  <c:v>1.7999999999999999E-6</c:v>
                </c:pt>
                <c:pt idx="293">
                  <c:v>1.7999999999999999E-6</c:v>
                </c:pt>
                <c:pt idx="294">
                  <c:v>1.7999999999999999E-6</c:v>
                </c:pt>
                <c:pt idx="295">
                  <c:v>1.7999999999999999E-6</c:v>
                </c:pt>
                <c:pt idx="296">
                  <c:v>1.7999999999999999E-6</c:v>
                </c:pt>
                <c:pt idx="297">
                  <c:v>1.7999999999999999E-6</c:v>
                </c:pt>
                <c:pt idx="298">
                  <c:v>1.7999999999999999E-6</c:v>
                </c:pt>
                <c:pt idx="299">
                  <c:v>1.7999999999999999E-6</c:v>
                </c:pt>
                <c:pt idx="300">
                  <c:v>1.7999999999999999E-6</c:v>
                </c:pt>
                <c:pt idx="301">
                  <c:v>1.7999999999999999E-6</c:v>
                </c:pt>
                <c:pt idx="302">
                  <c:v>1.7999999999999999E-6</c:v>
                </c:pt>
                <c:pt idx="303">
                  <c:v>1.7999999999999999E-6</c:v>
                </c:pt>
                <c:pt idx="304">
                  <c:v>1.7999999999999999E-6</c:v>
                </c:pt>
                <c:pt idx="305">
                  <c:v>1.7999999999999999E-6</c:v>
                </c:pt>
                <c:pt idx="306">
                  <c:v>1.7999999999999999E-6</c:v>
                </c:pt>
                <c:pt idx="307">
                  <c:v>1.7999999999999999E-6</c:v>
                </c:pt>
                <c:pt idx="308">
                  <c:v>1.7999999999999999E-6</c:v>
                </c:pt>
                <c:pt idx="309">
                  <c:v>1.7999999999999999E-6</c:v>
                </c:pt>
                <c:pt idx="310">
                  <c:v>1.7999999999999999E-6</c:v>
                </c:pt>
                <c:pt idx="311">
                  <c:v>1.7999999999999999E-6</c:v>
                </c:pt>
                <c:pt idx="312">
                  <c:v>1.7999999999999999E-6</c:v>
                </c:pt>
                <c:pt idx="313">
                  <c:v>1.7999999999999999E-6</c:v>
                </c:pt>
                <c:pt idx="314">
                  <c:v>1.7999999999999999E-6</c:v>
                </c:pt>
                <c:pt idx="315">
                  <c:v>1.7999999999999999E-6</c:v>
                </c:pt>
                <c:pt idx="316">
                  <c:v>1.7999999999999999E-6</c:v>
                </c:pt>
                <c:pt idx="317">
                  <c:v>1.7999999999999999E-6</c:v>
                </c:pt>
                <c:pt idx="318">
                  <c:v>1.7999999999999999E-6</c:v>
                </c:pt>
                <c:pt idx="319">
                  <c:v>1.7999999999999999E-6</c:v>
                </c:pt>
                <c:pt idx="320">
                  <c:v>1.7999999999999999E-6</c:v>
                </c:pt>
                <c:pt idx="321">
                  <c:v>1.7999999999999999E-6</c:v>
                </c:pt>
                <c:pt idx="322">
                  <c:v>1.7999999999999999E-6</c:v>
                </c:pt>
                <c:pt idx="323">
                  <c:v>1.7999999999999999E-6</c:v>
                </c:pt>
                <c:pt idx="324">
                  <c:v>1.7999999999999999E-6</c:v>
                </c:pt>
                <c:pt idx="325">
                  <c:v>1.7999999999999999E-6</c:v>
                </c:pt>
                <c:pt idx="326">
                  <c:v>1.7999999999999999E-6</c:v>
                </c:pt>
                <c:pt idx="327">
                  <c:v>1.7999999999999999E-6</c:v>
                </c:pt>
                <c:pt idx="328">
                  <c:v>1.7999999999999999E-6</c:v>
                </c:pt>
                <c:pt idx="329">
                  <c:v>1.7999999999999999E-6</c:v>
                </c:pt>
                <c:pt idx="330">
                  <c:v>1.7999999999999999E-6</c:v>
                </c:pt>
                <c:pt idx="331">
                  <c:v>1.7999999999999999E-6</c:v>
                </c:pt>
                <c:pt idx="332">
                  <c:v>1.7999999999999999E-6</c:v>
                </c:pt>
                <c:pt idx="333">
                  <c:v>1.7999999999999999E-6</c:v>
                </c:pt>
                <c:pt idx="334">
                  <c:v>1.7999999999999999E-6</c:v>
                </c:pt>
                <c:pt idx="335">
                  <c:v>1.7999999999999999E-6</c:v>
                </c:pt>
                <c:pt idx="336">
                  <c:v>1.7999999999999999E-6</c:v>
                </c:pt>
                <c:pt idx="337">
                  <c:v>1.7999999999999999E-6</c:v>
                </c:pt>
                <c:pt idx="338">
                  <c:v>1.7999999999999999E-6</c:v>
                </c:pt>
                <c:pt idx="339">
                  <c:v>1.7999999999999999E-6</c:v>
                </c:pt>
                <c:pt idx="340">
                  <c:v>1.7999999999999999E-6</c:v>
                </c:pt>
                <c:pt idx="341">
                  <c:v>1.7999999999999999E-6</c:v>
                </c:pt>
                <c:pt idx="342">
                  <c:v>1.7999999999999999E-6</c:v>
                </c:pt>
                <c:pt idx="343">
                  <c:v>1.7999999999999999E-6</c:v>
                </c:pt>
                <c:pt idx="344">
                  <c:v>1.7999999999999999E-6</c:v>
                </c:pt>
                <c:pt idx="345">
                  <c:v>1.7999999999999999E-6</c:v>
                </c:pt>
                <c:pt idx="346">
                  <c:v>1.7999999999999999E-6</c:v>
                </c:pt>
                <c:pt idx="347">
                  <c:v>1.7999999999999999E-6</c:v>
                </c:pt>
                <c:pt idx="348">
                  <c:v>1.7999999999999999E-6</c:v>
                </c:pt>
                <c:pt idx="349">
                  <c:v>1.7999999999999999E-6</c:v>
                </c:pt>
                <c:pt idx="350">
                  <c:v>1.7999999999999999E-6</c:v>
                </c:pt>
                <c:pt idx="351">
                  <c:v>1.7999999999999999E-6</c:v>
                </c:pt>
                <c:pt idx="352">
                  <c:v>1.7999999999999999E-6</c:v>
                </c:pt>
                <c:pt idx="353">
                  <c:v>1.7999999999999999E-6</c:v>
                </c:pt>
                <c:pt idx="354">
                  <c:v>1.7999999999999999E-6</c:v>
                </c:pt>
                <c:pt idx="355">
                  <c:v>1.7999999999999999E-6</c:v>
                </c:pt>
                <c:pt idx="356">
                  <c:v>1.7999999999999999E-6</c:v>
                </c:pt>
                <c:pt idx="357">
                  <c:v>1.7999999999999999E-6</c:v>
                </c:pt>
                <c:pt idx="358">
                  <c:v>1.7999999999999999E-6</c:v>
                </c:pt>
                <c:pt idx="359">
                  <c:v>1.7999999999999999E-6</c:v>
                </c:pt>
                <c:pt idx="360">
                  <c:v>1.7999999999999999E-6</c:v>
                </c:pt>
                <c:pt idx="361">
                  <c:v>1.7999999999999999E-6</c:v>
                </c:pt>
                <c:pt idx="362">
                  <c:v>1.7999999999999999E-6</c:v>
                </c:pt>
                <c:pt idx="363">
                  <c:v>1.7999999999999999E-6</c:v>
                </c:pt>
                <c:pt idx="364">
                  <c:v>1.7999999999999999E-6</c:v>
                </c:pt>
                <c:pt idx="365">
                  <c:v>1.7999999999999999E-6</c:v>
                </c:pt>
                <c:pt idx="366">
                  <c:v>1.7999999999999999E-6</c:v>
                </c:pt>
                <c:pt idx="367">
                  <c:v>1.7999999999999999E-6</c:v>
                </c:pt>
                <c:pt idx="368">
                  <c:v>1.7999999999999999E-6</c:v>
                </c:pt>
                <c:pt idx="369">
                  <c:v>1.7999999999999999E-6</c:v>
                </c:pt>
                <c:pt idx="370">
                  <c:v>1.7999999999999999E-6</c:v>
                </c:pt>
                <c:pt idx="371">
                  <c:v>1.7999999999999999E-6</c:v>
                </c:pt>
                <c:pt idx="372">
                  <c:v>1.7999999999999999E-6</c:v>
                </c:pt>
                <c:pt idx="373">
                  <c:v>1.7999999999999999E-6</c:v>
                </c:pt>
                <c:pt idx="374">
                  <c:v>1.7999999999999999E-6</c:v>
                </c:pt>
                <c:pt idx="375">
                  <c:v>1.7999999999999999E-6</c:v>
                </c:pt>
                <c:pt idx="376">
                  <c:v>1.7999999999999999E-6</c:v>
                </c:pt>
                <c:pt idx="377">
                  <c:v>1.7999999999999999E-6</c:v>
                </c:pt>
                <c:pt idx="378">
                  <c:v>1.7999999999999999E-6</c:v>
                </c:pt>
                <c:pt idx="379">
                  <c:v>1.7999999999999999E-6</c:v>
                </c:pt>
                <c:pt idx="380">
                  <c:v>1.7999999999999999E-6</c:v>
                </c:pt>
                <c:pt idx="381">
                  <c:v>1.7999999999999999E-6</c:v>
                </c:pt>
                <c:pt idx="382">
                  <c:v>1.7999999999999999E-6</c:v>
                </c:pt>
                <c:pt idx="383">
                  <c:v>1.7999999999999999E-6</c:v>
                </c:pt>
                <c:pt idx="384">
                  <c:v>1.7999999999999999E-6</c:v>
                </c:pt>
                <c:pt idx="385">
                  <c:v>1.7999999999999999E-6</c:v>
                </c:pt>
                <c:pt idx="386">
                  <c:v>1.7999999999999999E-6</c:v>
                </c:pt>
                <c:pt idx="387">
                  <c:v>1.7999999999999999E-6</c:v>
                </c:pt>
                <c:pt idx="388">
                  <c:v>1.7999999999999999E-6</c:v>
                </c:pt>
                <c:pt idx="389">
                  <c:v>1.7999999999999999E-6</c:v>
                </c:pt>
                <c:pt idx="390">
                  <c:v>1.7999999999999999E-6</c:v>
                </c:pt>
                <c:pt idx="391">
                  <c:v>1.7999999999999999E-6</c:v>
                </c:pt>
                <c:pt idx="392">
                  <c:v>1.7999999999999999E-6</c:v>
                </c:pt>
                <c:pt idx="393">
                  <c:v>1.7999999999999999E-6</c:v>
                </c:pt>
                <c:pt idx="394">
                  <c:v>1.7999999999999999E-6</c:v>
                </c:pt>
                <c:pt idx="395">
                  <c:v>1.7999999999999999E-6</c:v>
                </c:pt>
                <c:pt idx="396">
                  <c:v>1.7999999999999999E-6</c:v>
                </c:pt>
                <c:pt idx="397">
                  <c:v>1.7999999999999999E-6</c:v>
                </c:pt>
                <c:pt idx="398">
                  <c:v>1.7999999999999999E-6</c:v>
                </c:pt>
                <c:pt idx="399">
                  <c:v>1.7999999999999999E-6</c:v>
                </c:pt>
                <c:pt idx="400">
                  <c:v>1.7999999999999999E-6</c:v>
                </c:pt>
                <c:pt idx="401">
                  <c:v>1.7999999999999999E-6</c:v>
                </c:pt>
                <c:pt idx="402">
                  <c:v>1.7999999999999999E-6</c:v>
                </c:pt>
                <c:pt idx="403">
                  <c:v>1.7999999999999999E-6</c:v>
                </c:pt>
                <c:pt idx="404">
                  <c:v>1.7999999999999999E-6</c:v>
                </c:pt>
                <c:pt idx="405">
                  <c:v>1.7999999999999999E-6</c:v>
                </c:pt>
                <c:pt idx="406">
                  <c:v>1.7999999999999999E-6</c:v>
                </c:pt>
                <c:pt idx="407">
                  <c:v>1.7999999999999999E-6</c:v>
                </c:pt>
                <c:pt idx="408">
                  <c:v>1.7999999999999999E-6</c:v>
                </c:pt>
                <c:pt idx="409">
                  <c:v>1.7999999999999999E-6</c:v>
                </c:pt>
                <c:pt idx="410">
                  <c:v>1.7999999999999999E-6</c:v>
                </c:pt>
                <c:pt idx="411">
                  <c:v>1.7999999999999999E-6</c:v>
                </c:pt>
                <c:pt idx="412">
                  <c:v>1.7999999999999999E-6</c:v>
                </c:pt>
                <c:pt idx="413">
                  <c:v>1.7999999999999999E-6</c:v>
                </c:pt>
                <c:pt idx="414">
                  <c:v>1.7999999999999999E-6</c:v>
                </c:pt>
                <c:pt idx="415">
                  <c:v>1.7999999999999999E-6</c:v>
                </c:pt>
                <c:pt idx="416">
                  <c:v>1.7999999999999999E-6</c:v>
                </c:pt>
                <c:pt idx="417">
                  <c:v>1.7999999999999999E-6</c:v>
                </c:pt>
                <c:pt idx="418">
                  <c:v>1.7999999999999999E-6</c:v>
                </c:pt>
                <c:pt idx="419">
                  <c:v>1.7999999999999999E-6</c:v>
                </c:pt>
                <c:pt idx="420">
                  <c:v>1.7999999999999999E-6</c:v>
                </c:pt>
                <c:pt idx="421">
                  <c:v>1.7999999999999999E-6</c:v>
                </c:pt>
                <c:pt idx="422">
                  <c:v>1.7999999999999999E-6</c:v>
                </c:pt>
                <c:pt idx="423">
                  <c:v>1.7999999999999999E-6</c:v>
                </c:pt>
                <c:pt idx="424">
                  <c:v>1.7999999999999999E-6</c:v>
                </c:pt>
                <c:pt idx="425">
                  <c:v>1.7999999999999999E-6</c:v>
                </c:pt>
                <c:pt idx="426">
                  <c:v>1.7999999999999999E-6</c:v>
                </c:pt>
                <c:pt idx="427">
                  <c:v>1.7999999999999999E-6</c:v>
                </c:pt>
                <c:pt idx="428">
                  <c:v>1.7999999999999999E-6</c:v>
                </c:pt>
                <c:pt idx="429">
                  <c:v>1.7999999999999999E-6</c:v>
                </c:pt>
                <c:pt idx="430">
                  <c:v>1.7999999999999999E-6</c:v>
                </c:pt>
                <c:pt idx="431">
                  <c:v>1.7999999999999999E-6</c:v>
                </c:pt>
                <c:pt idx="432">
                  <c:v>1.7999999999999999E-6</c:v>
                </c:pt>
                <c:pt idx="433">
                  <c:v>1.7999999999999999E-6</c:v>
                </c:pt>
                <c:pt idx="434">
                  <c:v>1.7999999999999999E-6</c:v>
                </c:pt>
                <c:pt idx="435">
                  <c:v>1.7999999999999999E-6</c:v>
                </c:pt>
                <c:pt idx="436">
                  <c:v>1.7999999999999999E-6</c:v>
                </c:pt>
                <c:pt idx="437">
                  <c:v>1.7999999999999999E-6</c:v>
                </c:pt>
                <c:pt idx="438">
                  <c:v>1.7999999999999999E-6</c:v>
                </c:pt>
                <c:pt idx="439">
                  <c:v>1.7999999999999999E-6</c:v>
                </c:pt>
                <c:pt idx="440">
                  <c:v>1.7999999999999999E-6</c:v>
                </c:pt>
                <c:pt idx="441">
                  <c:v>1.7999999999999999E-6</c:v>
                </c:pt>
                <c:pt idx="442">
                  <c:v>1.7999999999999999E-6</c:v>
                </c:pt>
                <c:pt idx="443">
                  <c:v>1.7999999999999999E-6</c:v>
                </c:pt>
                <c:pt idx="444">
                  <c:v>1.7999999999999999E-6</c:v>
                </c:pt>
                <c:pt idx="445">
                  <c:v>1.7999999999999999E-6</c:v>
                </c:pt>
                <c:pt idx="446">
                  <c:v>1.7999999999999999E-6</c:v>
                </c:pt>
                <c:pt idx="447">
                  <c:v>1.7999999999999999E-6</c:v>
                </c:pt>
                <c:pt idx="448">
                  <c:v>1.7999999999999999E-6</c:v>
                </c:pt>
                <c:pt idx="449">
                  <c:v>1.7999999999999999E-6</c:v>
                </c:pt>
                <c:pt idx="450">
                  <c:v>1.7999999999999999E-6</c:v>
                </c:pt>
                <c:pt idx="451">
                  <c:v>1.7999999999999999E-6</c:v>
                </c:pt>
                <c:pt idx="452">
                  <c:v>1.7999999999999999E-6</c:v>
                </c:pt>
                <c:pt idx="453">
                  <c:v>1.7999999999999999E-6</c:v>
                </c:pt>
                <c:pt idx="454">
                  <c:v>1.7999999999999999E-6</c:v>
                </c:pt>
                <c:pt idx="455">
                  <c:v>1.7999999999999999E-6</c:v>
                </c:pt>
                <c:pt idx="456">
                  <c:v>1.7999999999999999E-6</c:v>
                </c:pt>
                <c:pt idx="457">
                  <c:v>1.7999999999999999E-6</c:v>
                </c:pt>
                <c:pt idx="458">
                  <c:v>1.7999999999999999E-6</c:v>
                </c:pt>
                <c:pt idx="459">
                  <c:v>1.7999999999999999E-6</c:v>
                </c:pt>
                <c:pt idx="460">
                  <c:v>1.7999999999999999E-6</c:v>
                </c:pt>
                <c:pt idx="461">
                  <c:v>1.7999999999999999E-6</c:v>
                </c:pt>
                <c:pt idx="462">
                  <c:v>1.7999999999999999E-6</c:v>
                </c:pt>
                <c:pt idx="463">
                  <c:v>1.7999999999999999E-6</c:v>
                </c:pt>
                <c:pt idx="464">
                  <c:v>1.7999999999999999E-6</c:v>
                </c:pt>
                <c:pt idx="465">
                  <c:v>1.7999999999999999E-6</c:v>
                </c:pt>
                <c:pt idx="466">
                  <c:v>1.7999999999999999E-6</c:v>
                </c:pt>
                <c:pt idx="467">
                  <c:v>1.7999999999999999E-6</c:v>
                </c:pt>
                <c:pt idx="468">
                  <c:v>1.7999999999999999E-6</c:v>
                </c:pt>
                <c:pt idx="469">
                  <c:v>1.7999999999999999E-6</c:v>
                </c:pt>
                <c:pt idx="470">
                  <c:v>1.7999999999999999E-6</c:v>
                </c:pt>
                <c:pt idx="471">
                  <c:v>1.7999999999999999E-6</c:v>
                </c:pt>
                <c:pt idx="472">
                  <c:v>1.7999999999999999E-6</c:v>
                </c:pt>
                <c:pt idx="473">
                  <c:v>1.7999999999999999E-6</c:v>
                </c:pt>
                <c:pt idx="474">
                  <c:v>1.7999999999999999E-6</c:v>
                </c:pt>
                <c:pt idx="475">
                  <c:v>1.7999999999999999E-6</c:v>
                </c:pt>
                <c:pt idx="476">
                  <c:v>1.7999999999999999E-6</c:v>
                </c:pt>
                <c:pt idx="477">
                  <c:v>1.7999999999999999E-6</c:v>
                </c:pt>
                <c:pt idx="478">
                  <c:v>1.7999999999999999E-6</c:v>
                </c:pt>
                <c:pt idx="479">
                  <c:v>1.7999999999999999E-6</c:v>
                </c:pt>
                <c:pt idx="480">
                  <c:v>1.7999999999999999E-6</c:v>
                </c:pt>
                <c:pt idx="481">
                  <c:v>1.7999999999999999E-6</c:v>
                </c:pt>
                <c:pt idx="482">
                  <c:v>1.7999999999999999E-6</c:v>
                </c:pt>
                <c:pt idx="483">
                  <c:v>1.7999999999999999E-6</c:v>
                </c:pt>
                <c:pt idx="484">
                  <c:v>1.7999999999999999E-6</c:v>
                </c:pt>
                <c:pt idx="485">
                  <c:v>1.7999999999999999E-6</c:v>
                </c:pt>
                <c:pt idx="486">
                  <c:v>1.7999999999999999E-6</c:v>
                </c:pt>
                <c:pt idx="487">
                  <c:v>1.7999999999999999E-6</c:v>
                </c:pt>
                <c:pt idx="488">
                  <c:v>1.7999999999999999E-6</c:v>
                </c:pt>
                <c:pt idx="489">
                  <c:v>1.7999999999999999E-6</c:v>
                </c:pt>
                <c:pt idx="490">
                  <c:v>1.7999999999999999E-6</c:v>
                </c:pt>
                <c:pt idx="491">
                  <c:v>1.7999999999999999E-6</c:v>
                </c:pt>
                <c:pt idx="492">
                  <c:v>1.7999999999999999E-6</c:v>
                </c:pt>
                <c:pt idx="493">
                  <c:v>1.7999999999999999E-6</c:v>
                </c:pt>
                <c:pt idx="494">
                  <c:v>1.7999999999999999E-6</c:v>
                </c:pt>
                <c:pt idx="495">
                  <c:v>1.7999999999999999E-6</c:v>
                </c:pt>
                <c:pt idx="496">
                  <c:v>1.7999999999999999E-6</c:v>
                </c:pt>
                <c:pt idx="497">
                  <c:v>1.7999999999999999E-6</c:v>
                </c:pt>
                <c:pt idx="498">
                  <c:v>1.7999999999999999E-6</c:v>
                </c:pt>
                <c:pt idx="499">
                  <c:v>1.7999999999999999E-6</c:v>
                </c:pt>
                <c:pt idx="500">
                  <c:v>1.7999999999999999E-6</c:v>
                </c:pt>
                <c:pt idx="501">
                  <c:v>1.7999999999999999E-6</c:v>
                </c:pt>
                <c:pt idx="502">
                  <c:v>1.7999999999999999E-6</c:v>
                </c:pt>
                <c:pt idx="503">
                  <c:v>1.7999999999999999E-6</c:v>
                </c:pt>
                <c:pt idx="504">
                  <c:v>1.7999999999999999E-6</c:v>
                </c:pt>
                <c:pt idx="505">
                  <c:v>1.7999999999999999E-6</c:v>
                </c:pt>
                <c:pt idx="506">
                  <c:v>1.7999999999999999E-6</c:v>
                </c:pt>
                <c:pt idx="507">
                  <c:v>1.7999999999999999E-6</c:v>
                </c:pt>
                <c:pt idx="508">
                  <c:v>1.7999999999999999E-6</c:v>
                </c:pt>
                <c:pt idx="509">
                  <c:v>1.7999999999999999E-6</c:v>
                </c:pt>
                <c:pt idx="510">
                  <c:v>1.7999999999999999E-6</c:v>
                </c:pt>
                <c:pt idx="511">
                  <c:v>1.7999999999999999E-6</c:v>
                </c:pt>
                <c:pt idx="512">
                  <c:v>1.7999999999999999E-6</c:v>
                </c:pt>
                <c:pt idx="513">
                  <c:v>1.7999999999999999E-6</c:v>
                </c:pt>
                <c:pt idx="514">
                  <c:v>1.7999999999999999E-6</c:v>
                </c:pt>
                <c:pt idx="515">
                  <c:v>1.7999999999999999E-6</c:v>
                </c:pt>
                <c:pt idx="516">
                  <c:v>1.7999999999999999E-6</c:v>
                </c:pt>
                <c:pt idx="517">
                  <c:v>1.7999999999999999E-6</c:v>
                </c:pt>
                <c:pt idx="518">
                  <c:v>1.7999999999999999E-6</c:v>
                </c:pt>
                <c:pt idx="519">
                  <c:v>1.7999999999999999E-6</c:v>
                </c:pt>
                <c:pt idx="520">
                  <c:v>1.7999999999999999E-6</c:v>
                </c:pt>
                <c:pt idx="521">
                  <c:v>1.7999999999999999E-6</c:v>
                </c:pt>
                <c:pt idx="522">
                  <c:v>1.7999999999999999E-6</c:v>
                </c:pt>
                <c:pt idx="523">
                  <c:v>1.7999999999999999E-6</c:v>
                </c:pt>
                <c:pt idx="524">
                  <c:v>1.7999999999999999E-6</c:v>
                </c:pt>
                <c:pt idx="525">
                  <c:v>1.7999999999999999E-6</c:v>
                </c:pt>
                <c:pt idx="526">
                  <c:v>1.7999999999999999E-6</c:v>
                </c:pt>
                <c:pt idx="527">
                  <c:v>1.7999999999999999E-6</c:v>
                </c:pt>
                <c:pt idx="528">
                  <c:v>1.7999999999999999E-6</c:v>
                </c:pt>
                <c:pt idx="529">
                  <c:v>1.7999999999999999E-6</c:v>
                </c:pt>
                <c:pt idx="530">
                  <c:v>1.7999999999999999E-6</c:v>
                </c:pt>
                <c:pt idx="531">
                  <c:v>1.7999999999999999E-6</c:v>
                </c:pt>
                <c:pt idx="532">
                  <c:v>1.7999999999999999E-6</c:v>
                </c:pt>
                <c:pt idx="533">
                  <c:v>1.7999999999999999E-6</c:v>
                </c:pt>
                <c:pt idx="534">
                  <c:v>1.7999999999999999E-6</c:v>
                </c:pt>
                <c:pt idx="535">
                  <c:v>1.7999999999999999E-6</c:v>
                </c:pt>
                <c:pt idx="536">
                  <c:v>1.7999999999999999E-6</c:v>
                </c:pt>
                <c:pt idx="537">
                  <c:v>1.7999999999999999E-6</c:v>
                </c:pt>
                <c:pt idx="538">
                  <c:v>1.7999999999999999E-6</c:v>
                </c:pt>
                <c:pt idx="539">
                  <c:v>1.7999999999999999E-6</c:v>
                </c:pt>
                <c:pt idx="540">
                  <c:v>1.7999999999999999E-6</c:v>
                </c:pt>
                <c:pt idx="541">
                  <c:v>1.7999999999999999E-6</c:v>
                </c:pt>
                <c:pt idx="542">
                  <c:v>1.7999999999999999E-6</c:v>
                </c:pt>
                <c:pt idx="543">
                  <c:v>1.7999999999999999E-6</c:v>
                </c:pt>
                <c:pt idx="544">
                  <c:v>1.7999999999999999E-6</c:v>
                </c:pt>
                <c:pt idx="545">
                  <c:v>1.7999999999999999E-6</c:v>
                </c:pt>
                <c:pt idx="546">
                  <c:v>1.7999999999999999E-6</c:v>
                </c:pt>
                <c:pt idx="547">
                  <c:v>1.7999999999999999E-6</c:v>
                </c:pt>
                <c:pt idx="548">
                  <c:v>1.7999999999999999E-6</c:v>
                </c:pt>
                <c:pt idx="549">
                  <c:v>1.7999999999999999E-6</c:v>
                </c:pt>
                <c:pt idx="550">
                  <c:v>1.7999999999999999E-6</c:v>
                </c:pt>
                <c:pt idx="551">
                  <c:v>1.7999999999999999E-6</c:v>
                </c:pt>
                <c:pt idx="552">
                  <c:v>1.7999999999999999E-6</c:v>
                </c:pt>
                <c:pt idx="553">
                  <c:v>1.7999999999999999E-6</c:v>
                </c:pt>
                <c:pt idx="554">
                  <c:v>1.7999999999999999E-6</c:v>
                </c:pt>
                <c:pt idx="555">
                  <c:v>1.7999999999999999E-6</c:v>
                </c:pt>
                <c:pt idx="556">
                  <c:v>1.7999999999999999E-6</c:v>
                </c:pt>
                <c:pt idx="557">
                  <c:v>1.7999999999999999E-6</c:v>
                </c:pt>
                <c:pt idx="558">
                  <c:v>1.7999999999999999E-6</c:v>
                </c:pt>
                <c:pt idx="559">
                  <c:v>1.7999999999999999E-6</c:v>
                </c:pt>
                <c:pt idx="560">
                  <c:v>1.7999999999999999E-6</c:v>
                </c:pt>
                <c:pt idx="561">
                  <c:v>1.7999999999999999E-6</c:v>
                </c:pt>
                <c:pt idx="562">
                  <c:v>1.7999999999999999E-6</c:v>
                </c:pt>
                <c:pt idx="563">
                  <c:v>1.7999999999999999E-6</c:v>
                </c:pt>
                <c:pt idx="564">
                  <c:v>1.7999999999999999E-6</c:v>
                </c:pt>
                <c:pt idx="565">
                  <c:v>1.7999999999999999E-6</c:v>
                </c:pt>
                <c:pt idx="566">
                  <c:v>1.7999999999999999E-6</c:v>
                </c:pt>
                <c:pt idx="567">
                  <c:v>1.7999999999999999E-6</c:v>
                </c:pt>
                <c:pt idx="568">
                  <c:v>1.7999999999999999E-6</c:v>
                </c:pt>
                <c:pt idx="569">
                  <c:v>1.7999999999999999E-6</c:v>
                </c:pt>
                <c:pt idx="570">
                  <c:v>1.7999999999999999E-6</c:v>
                </c:pt>
                <c:pt idx="571">
                  <c:v>1.7999999999999999E-6</c:v>
                </c:pt>
                <c:pt idx="572">
                  <c:v>1.7999999999999999E-6</c:v>
                </c:pt>
                <c:pt idx="573">
                  <c:v>1.7999999999999999E-6</c:v>
                </c:pt>
                <c:pt idx="574">
                  <c:v>1.7999999999999999E-6</c:v>
                </c:pt>
                <c:pt idx="575">
                  <c:v>1.7999999999999999E-6</c:v>
                </c:pt>
                <c:pt idx="576">
                  <c:v>1.7999999999999999E-6</c:v>
                </c:pt>
                <c:pt idx="577">
                  <c:v>1.7999999999999999E-6</c:v>
                </c:pt>
                <c:pt idx="578">
                  <c:v>1.7999999999999999E-6</c:v>
                </c:pt>
                <c:pt idx="579">
                  <c:v>1.7999999999999999E-6</c:v>
                </c:pt>
                <c:pt idx="580">
                  <c:v>1.7999999999999999E-6</c:v>
                </c:pt>
                <c:pt idx="581">
                  <c:v>1.7999999999999999E-6</c:v>
                </c:pt>
                <c:pt idx="582">
                  <c:v>1.7999999999999999E-6</c:v>
                </c:pt>
                <c:pt idx="583">
                  <c:v>1.7999999999999999E-6</c:v>
                </c:pt>
                <c:pt idx="584">
                  <c:v>1.7999999999999999E-6</c:v>
                </c:pt>
                <c:pt idx="585">
                  <c:v>1.7999999999999999E-6</c:v>
                </c:pt>
                <c:pt idx="586">
                  <c:v>1.7999999999999999E-6</c:v>
                </c:pt>
                <c:pt idx="587">
                  <c:v>1.7999999999999999E-6</c:v>
                </c:pt>
                <c:pt idx="588">
                  <c:v>1.7999999999999999E-6</c:v>
                </c:pt>
                <c:pt idx="589">
                  <c:v>1.7999999999999999E-6</c:v>
                </c:pt>
                <c:pt idx="590">
                  <c:v>1.7999999999999999E-6</c:v>
                </c:pt>
                <c:pt idx="591">
                  <c:v>1.7999999999999999E-6</c:v>
                </c:pt>
                <c:pt idx="592">
                  <c:v>1.7999999999999999E-6</c:v>
                </c:pt>
                <c:pt idx="593">
                  <c:v>1.7999999999999999E-6</c:v>
                </c:pt>
                <c:pt idx="594">
                  <c:v>1.7999999999999999E-6</c:v>
                </c:pt>
                <c:pt idx="595">
                  <c:v>1.7999999999999999E-6</c:v>
                </c:pt>
                <c:pt idx="596">
                  <c:v>1.7999999999999999E-6</c:v>
                </c:pt>
                <c:pt idx="597">
                  <c:v>1.7999999999999999E-6</c:v>
                </c:pt>
                <c:pt idx="598">
                  <c:v>1.7999999999999999E-6</c:v>
                </c:pt>
                <c:pt idx="599">
                  <c:v>1.7999999999999999E-6</c:v>
                </c:pt>
                <c:pt idx="600">
                  <c:v>1.7999999999999999E-6</c:v>
                </c:pt>
                <c:pt idx="601">
                  <c:v>1.7999999999999999E-6</c:v>
                </c:pt>
                <c:pt idx="602">
                  <c:v>1.7999999999999999E-6</c:v>
                </c:pt>
                <c:pt idx="603">
                  <c:v>1.7999999999999999E-6</c:v>
                </c:pt>
                <c:pt idx="604">
                  <c:v>1.7999999999999999E-6</c:v>
                </c:pt>
                <c:pt idx="605">
                  <c:v>1.7999999999999999E-6</c:v>
                </c:pt>
                <c:pt idx="606">
                  <c:v>1.7999999999999999E-6</c:v>
                </c:pt>
                <c:pt idx="607">
                  <c:v>1.7999999999999999E-6</c:v>
                </c:pt>
                <c:pt idx="608">
                  <c:v>1.7999999999999999E-6</c:v>
                </c:pt>
                <c:pt idx="609">
                  <c:v>1.7999999999999999E-6</c:v>
                </c:pt>
                <c:pt idx="610">
                  <c:v>1.7999999999999999E-6</c:v>
                </c:pt>
                <c:pt idx="611">
                  <c:v>1.7999999999999999E-6</c:v>
                </c:pt>
                <c:pt idx="612">
                  <c:v>1.7999999999999999E-6</c:v>
                </c:pt>
                <c:pt idx="613">
                  <c:v>1.7999999999999999E-6</c:v>
                </c:pt>
                <c:pt idx="614">
                  <c:v>1.7999999999999999E-6</c:v>
                </c:pt>
                <c:pt idx="615">
                  <c:v>1.7999999999999999E-6</c:v>
                </c:pt>
                <c:pt idx="616">
                  <c:v>1.7999999999999999E-6</c:v>
                </c:pt>
                <c:pt idx="617">
                  <c:v>1.7999999999999999E-6</c:v>
                </c:pt>
                <c:pt idx="618">
                  <c:v>1.7999999999999999E-6</c:v>
                </c:pt>
                <c:pt idx="619">
                  <c:v>1.7999999999999999E-6</c:v>
                </c:pt>
                <c:pt idx="620">
                  <c:v>1.7999999999999999E-6</c:v>
                </c:pt>
                <c:pt idx="621">
                  <c:v>1.7999999999999999E-6</c:v>
                </c:pt>
                <c:pt idx="622">
                  <c:v>1.7999999999999999E-6</c:v>
                </c:pt>
                <c:pt idx="623">
                  <c:v>1.7999999999999999E-6</c:v>
                </c:pt>
                <c:pt idx="624">
                  <c:v>1.7999999999999999E-6</c:v>
                </c:pt>
                <c:pt idx="625">
                  <c:v>1.7999999999999999E-6</c:v>
                </c:pt>
                <c:pt idx="626">
                  <c:v>1.7999999999999999E-6</c:v>
                </c:pt>
                <c:pt idx="627">
                  <c:v>1.7999999999999999E-6</c:v>
                </c:pt>
                <c:pt idx="628">
                  <c:v>1.7999999999999999E-6</c:v>
                </c:pt>
                <c:pt idx="629">
                  <c:v>1.7999999999999999E-6</c:v>
                </c:pt>
                <c:pt idx="630">
                  <c:v>1.7999999999999999E-6</c:v>
                </c:pt>
                <c:pt idx="631">
                  <c:v>1.7999999999999999E-6</c:v>
                </c:pt>
                <c:pt idx="632">
                  <c:v>1.7999999999999999E-6</c:v>
                </c:pt>
                <c:pt idx="633">
                  <c:v>1.7999999999999999E-6</c:v>
                </c:pt>
                <c:pt idx="634">
                  <c:v>1.7999999999999999E-6</c:v>
                </c:pt>
                <c:pt idx="635">
                  <c:v>1.7999999999999999E-6</c:v>
                </c:pt>
                <c:pt idx="636">
                  <c:v>1.7999999999999999E-6</c:v>
                </c:pt>
                <c:pt idx="637">
                  <c:v>1.7999999999999999E-6</c:v>
                </c:pt>
                <c:pt idx="638">
                  <c:v>1.7999999999999999E-6</c:v>
                </c:pt>
                <c:pt idx="639">
                  <c:v>1.7999999999999999E-6</c:v>
                </c:pt>
                <c:pt idx="640">
                  <c:v>1.7999999999999999E-6</c:v>
                </c:pt>
                <c:pt idx="641">
                  <c:v>1.7999999999999999E-6</c:v>
                </c:pt>
                <c:pt idx="642">
                  <c:v>1.7999999999999999E-6</c:v>
                </c:pt>
                <c:pt idx="643">
                  <c:v>1.7999999999999999E-6</c:v>
                </c:pt>
                <c:pt idx="644">
                  <c:v>1.7999999999999999E-6</c:v>
                </c:pt>
                <c:pt idx="645">
                  <c:v>1.7999999999999999E-6</c:v>
                </c:pt>
                <c:pt idx="646">
                  <c:v>1.7999999999999999E-6</c:v>
                </c:pt>
                <c:pt idx="647">
                  <c:v>1.7999999999999999E-6</c:v>
                </c:pt>
                <c:pt idx="648">
                  <c:v>1.7999999999999999E-6</c:v>
                </c:pt>
                <c:pt idx="649">
                  <c:v>1.7999999999999999E-6</c:v>
                </c:pt>
                <c:pt idx="650">
                  <c:v>1.7999999999999999E-6</c:v>
                </c:pt>
                <c:pt idx="651">
                  <c:v>1.7999999999999999E-6</c:v>
                </c:pt>
                <c:pt idx="652">
                  <c:v>1.7999999999999999E-6</c:v>
                </c:pt>
                <c:pt idx="653">
                  <c:v>1.7999999999999999E-6</c:v>
                </c:pt>
                <c:pt idx="654">
                  <c:v>1.7999999999999999E-6</c:v>
                </c:pt>
                <c:pt idx="655">
                  <c:v>1.7999999999999999E-6</c:v>
                </c:pt>
                <c:pt idx="656">
                  <c:v>1.7999999999999999E-6</c:v>
                </c:pt>
                <c:pt idx="657">
                  <c:v>1.7999999999999999E-6</c:v>
                </c:pt>
                <c:pt idx="658">
                  <c:v>1.7999999999999999E-6</c:v>
                </c:pt>
                <c:pt idx="659">
                  <c:v>1.7999999999999999E-6</c:v>
                </c:pt>
                <c:pt idx="660">
                  <c:v>1.7999999999999999E-6</c:v>
                </c:pt>
                <c:pt idx="661">
                  <c:v>1.7999999999999999E-6</c:v>
                </c:pt>
                <c:pt idx="662">
                  <c:v>1.7999999999999999E-6</c:v>
                </c:pt>
                <c:pt idx="663">
                  <c:v>1.7999999999999999E-6</c:v>
                </c:pt>
                <c:pt idx="664">
                  <c:v>1.7999999999999999E-6</c:v>
                </c:pt>
                <c:pt idx="665">
                  <c:v>1.7999999999999999E-6</c:v>
                </c:pt>
                <c:pt idx="666">
                  <c:v>1.7999999999999999E-6</c:v>
                </c:pt>
                <c:pt idx="667">
                  <c:v>1.7999999999999999E-6</c:v>
                </c:pt>
                <c:pt idx="668">
                  <c:v>1.7999999999999999E-6</c:v>
                </c:pt>
                <c:pt idx="669">
                  <c:v>1.7999999999999999E-6</c:v>
                </c:pt>
                <c:pt idx="670">
                  <c:v>1.7999999999999999E-6</c:v>
                </c:pt>
                <c:pt idx="671">
                  <c:v>1.7999999999999999E-6</c:v>
                </c:pt>
                <c:pt idx="672">
                  <c:v>1.7999999999999999E-6</c:v>
                </c:pt>
                <c:pt idx="673">
                  <c:v>1.7999999999999999E-6</c:v>
                </c:pt>
                <c:pt idx="674">
                  <c:v>1.7999999999999999E-6</c:v>
                </c:pt>
                <c:pt idx="675">
                  <c:v>1.7999999999999999E-6</c:v>
                </c:pt>
                <c:pt idx="676">
                  <c:v>1.7999999999999999E-6</c:v>
                </c:pt>
                <c:pt idx="677">
                  <c:v>1.7999999999999999E-6</c:v>
                </c:pt>
                <c:pt idx="678">
                  <c:v>1.7999999999999999E-6</c:v>
                </c:pt>
                <c:pt idx="679">
                  <c:v>1.7999999999999999E-6</c:v>
                </c:pt>
                <c:pt idx="680">
                  <c:v>1.7999999999999999E-6</c:v>
                </c:pt>
                <c:pt idx="681">
                  <c:v>1.7999999999999999E-6</c:v>
                </c:pt>
                <c:pt idx="682">
                  <c:v>1.7999999999999999E-6</c:v>
                </c:pt>
                <c:pt idx="683">
                  <c:v>1.7999999999999999E-6</c:v>
                </c:pt>
                <c:pt idx="684">
                  <c:v>1.7999999999999999E-6</c:v>
                </c:pt>
                <c:pt idx="685">
                  <c:v>1.7999999999999999E-6</c:v>
                </c:pt>
                <c:pt idx="686">
                  <c:v>1.7999999999999999E-6</c:v>
                </c:pt>
                <c:pt idx="687">
                  <c:v>1.7999999999999999E-6</c:v>
                </c:pt>
                <c:pt idx="688">
                  <c:v>1.7999999999999999E-6</c:v>
                </c:pt>
                <c:pt idx="689">
                  <c:v>1.7999999999999999E-6</c:v>
                </c:pt>
                <c:pt idx="690">
                  <c:v>1.7999999999999999E-6</c:v>
                </c:pt>
                <c:pt idx="691">
                  <c:v>1.7999999999999999E-6</c:v>
                </c:pt>
                <c:pt idx="692">
                  <c:v>1.7999999999999999E-6</c:v>
                </c:pt>
                <c:pt idx="693">
                  <c:v>1.7999999999999999E-6</c:v>
                </c:pt>
                <c:pt idx="694">
                  <c:v>1.7999999999999999E-6</c:v>
                </c:pt>
                <c:pt idx="695">
                  <c:v>1.7999999999999999E-6</c:v>
                </c:pt>
                <c:pt idx="696">
                  <c:v>1.7999999999999999E-6</c:v>
                </c:pt>
                <c:pt idx="697">
                  <c:v>1.7999999999999999E-6</c:v>
                </c:pt>
                <c:pt idx="698">
                  <c:v>1.7999999999999999E-6</c:v>
                </c:pt>
                <c:pt idx="699">
                  <c:v>1.7999999999999999E-6</c:v>
                </c:pt>
                <c:pt idx="700">
                  <c:v>1.7999999999999999E-6</c:v>
                </c:pt>
                <c:pt idx="701">
                  <c:v>1.7999999999999999E-6</c:v>
                </c:pt>
                <c:pt idx="702">
                  <c:v>1.7999999999999999E-6</c:v>
                </c:pt>
                <c:pt idx="703">
                  <c:v>1.7999999999999999E-6</c:v>
                </c:pt>
                <c:pt idx="704">
                  <c:v>1.7999999999999999E-6</c:v>
                </c:pt>
                <c:pt idx="705">
                  <c:v>1.7999999999999999E-6</c:v>
                </c:pt>
                <c:pt idx="706">
                  <c:v>1.7999999999999999E-6</c:v>
                </c:pt>
                <c:pt idx="707">
                  <c:v>1.7999999999999999E-6</c:v>
                </c:pt>
                <c:pt idx="708">
                  <c:v>1.7999999999999999E-6</c:v>
                </c:pt>
                <c:pt idx="709">
                  <c:v>1.7999999999999999E-6</c:v>
                </c:pt>
                <c:pt idx="710">
                  <c:v>1.7999999999999999E-6</c:v>
                </c:pt>
                <c:pt idx="711">
                  <c:v>1.7999999999999999E-6</c:v>
                </c:pt>
                <c:pt idx="712">
                  <c:v>1.7999999999999999E-6</c:v>
                </c:pt>
                <c:pt idx="713">
                  <c:v>1.7999999999999999E-6</c:v>
                </c:pt>
                <c:pt idx="714">
                  <c:v>1.7999999999999999E-6</c:v>
                </c:pt>
                <c:pt idx="715">
                  <c:v>1.7999999999999999E-6</c:v>
                </c:pt>
                <c:pt idx="716">
                  <c:v>1.7999999999999999E-6</c:v>
                </c:pt>
                <c:pt idx="717">
                  <c:v>1.7999999999999999E-6</c:v>
                </c:pt>
                <c:pt idx="718">
                  <c:v>1.7999999999999999E-6</c:v>
                </c:pt>
                <c:pt idx="719">
                  <c:v>1.7999999999999999E-6</c:v>
                </c:pt>
                <c:pt idx="720">
                  <c:v>1.7999999999999999E-6</c:v>
                </c:pt>
                <c:pt idx="721">
                  <c:v>1.7999999999999999E-6</c:v>
                </c:pt>
                <c:pt idx="722">
                  <c:v>1.7999999999999999E-6</c:v>
                </c:pt>
                <c:pt idx="723">
                  <c:v>1.7999999999999999E-6</c:v>
                </c:pt>
                <c:pt idx="724">
                  <c:v>1.7999999999999999E-6</c:v>
                </c:pt>
                <c:pt idx="725">
                  <c:v>1.7999999999999999E-6</c:v>
                </c:pt>
                <c:pt idx="726">
                  <c:v>1.7999999999999999E-6</c:v>
                </c:pt>
                <c:pt idx="727">
                  <c:v>1.7999999999999999E-6</c:v>
                </c:pt>
                <c:pt idx="728">
                  <c:v>1.7999999999999999E-6</c:v>
                </c:pt>
                <c:pt idx="729">
                  <c:v>1.7999999999999999E-6</c:v>
                </c:pt>
                <c:pt idx="730">
                  <c:v>1.7999999999999999E-6</c:v>
                </c:pt>
                <c:pt idx="731">
                  <c:v>1.7999999999999999E-6</c:v>
                </c:pt>
                <c:pt idx="732">
                  <c:v>1.7999999999999999E-6</c:v>
                </c:pt>
                <c:pt idx="733">
                  <c:v>1.7999999999999999E-6</c:v>
                </c:pt>
                <c:pt idx="734">
                  <c:v>1.7999999999999999E-6</c:v>
                </c:pt>
                <c:pt idx="735">
                  <c:v>1.7999999999999999E-6</c:v>
                </c:pt>
                <c:pt idx="736">
                  <c:v>1.7999999999999999E-6</c:v>
                </c:pt>
                <c:pt idx="737">
                  <c:v>1.7999999999999999E-6</c:v>
                </c:pt>
                <c:pt idx="738">
                  <c:v>1.7999999999999999E-6</c:v>
                </c:pt>
                <c:pt idx="739">
                  <c:v>1.7999999999999999E-6</c:v>
                </c:pt>
                <c:pt idx="740">
                  <c:v>1.7999999999999999E-6</c:v>
                </c:pt>
                <c:pt idx="741">
                  <c:v>1.7999999999999999E-6</c:v>
                </c:pt>
                <c:pt idx="742">
                  <c:v>1.7999999999999999E-6</c:v>
                </c:pt>
                <c:pt idx="743">
                  <c:v>1.7999999999999999E-6</c:v>
                </c:pt>
                <c:pt idx="744">
                  <c:v>1.7999999999999999E-6</c:v>
                </c:pt>
                <c:pt idx="745">
                  <c:v>1.7999999999999999E-6</c:v>
                </c:pt>
                <c:pt idx="746">
                  <c:v>1.7999999999999999E-6</c:v>
                </c:pt>
                <c:pt idx="747">
                  <c:v>1.7999999999999999E-6</c:v>
                </c:pt>
                <c:pt idx="748">
                  <c:v>1.7999999999999999E-6</c:v>
                </c:pt>
                <c:pt idx="749">
                  <c:v>1.7999999999999999E-6</c:v>
                </c:pt>
                <c:pt idx="750">
                  <c:v>1.7999999999999999E-6</c:v>
                </c:pt>
                <c:pt idx="751">
                  <c:v>1.7999999999999999E-6</c:v>
                </c:pt>
                <c:pt idx="752">
                  <c:v>1.7999999999999999E-6</c:v>
                </c:pt>
                <c:pt idx="753">
                  <c:v>1.7999999999999999E-6</c:v>
                </c:pt>
                <c:pt idx="754">
                  <c:v>1.7999999999999999E-6</c:v>
                </c:pt>
                <c:pt idx="755">
                  <c:v>1.7999999999999999E-6</c:v>
                </c:pt>
                <c:pt idx="756">
                  <c:v>1.7999999999999999E-6</c:v>
                </c:pt>
                <c:pt idx="757">
                  <c:v>1.7999999999999999E-6</c:v>
                </c:pt>
                <c:pt idx="758">
                  <c:v>1.7999999999999999E-6</c:v>
                </c:pt>
                <c:pt idx="759">
                  <c:v>1.7999999999999999E-6</c:v>
                </c:pt>
                <c:pt idx="760">
                  <c:v>1.7999999999999999E-6</c:v>
                </c:pt>
                <c:pt idx="761">
                  <c:v>1.7999999999999999E-6</c:v>
                </c:pt>
                <c:pt idx="762">
                  <c:v>1.7999999999999999E-6</c:v>
                </c:pt>
                <c:pt idx="763">
                  <c:v>1.7999999999999999E-6</c:v>
                </c:pt>
                <c:pt idx="764">
                  <c:v>1.7999999999999999E-6</c:v>
                </c:pt>
                <c:pt idx="765">
                  <c:v>1.7999999999999999E-6</c:v>
                </c:pt>
                <c:pt idx="766">
                  <c:v>1.7999999999999999E-6</c:v>
                </c:pt>
                <c:pt idx="767">
                  <c:v>1.7999999999999999E-6</c:v>
                </c:pt>
                <c:pt idx="768">
                  <c:v>1.7999999999999999E-6</c:v>
                </c:pt>
                <c:pt idx="769">
                  <c:v>1.7999999999999999E-6</c:v>
                </c:pt>
                <c:pt idx="770">
                  <c:v>1.7999999999999999E-6</c:v>
                </c:pt>
                <c:pt idx="771">
                  <c:v>1.7999999999999999E-6</c:v>
                </c:pt>
                <c:pt idx="772">
                  <c:v>1.7999999999999999E-6</c:v>
                </c:pt>
                <c:pt idx="773">
                  <c:v>1.7999999999999999E-6</c:v>
                </c:pt>
                <c:pt idx="774">
                  <c:v>1.7999999999999999E-6</c:v>
                </c:pt>
                <c:pt idx="775">
                  <c:v>1.7999999999999999E-6</c:v>
                </c:pt>
                <c:pt idx="776">
                  <c:v>1.7999999999999999E-6</c:v>
                </c:pt>
                <c:pt idx="777">
                  <c:v>1.7999999999999999E-6</c:v>
                </c:pt>
                <c:pt idx="778">
                  <c:v>1.7999999999999999E-6</c:v>
                </c:pt>
                <c:pt idx="779">
                  <c:v>1.7999999999999999E-6</c:v>
                </c:pt>
                <c:pt idx="780">
                  <c:v>1.7999999999999999E-6</c:v>
                </c:pt>
                <c:pt idx="781">
                  <c:v>1.7999999999999999E-6</c:v>
                </c:pt>
                <c:pt idx="782">
                  <c:v>1.7999999999999999E-6</c:v>
                </c:pt>
                <c:pt idx="783">
                  <c:v>1.7999999999999999E-6</c:v>
                </c:pt>
                <c:pt idx="784">
                  <c:v>1.7999999999999999E-6</c:v>
                </c:pt>
                <c:pt idx="785">
                  <c:v>1.7999999999999999E-6</c:v>
                </c:pt>
                <c:pt idx="786">
                  <c:v>1.7999999999999999E-6</c:v>
                </c:pt>
                <c:pt idx="787">
                  <c:v>1.7999999999999999E-6</c:v>
                </c:pt>
                <c:pt idx="788">
                  <c:v>1.7999999999999999E-6</c:v>
                </c:pt>
                <c:pt idx="789">
                  <c:v>1.7999999999999999E-6</c:v>
                </c:pt>
                <c:pt idx="790">
                  <c:v>1.7999999999999999E-6</c:v>
                </c:pt>
                <c:pt idx="791">
                  <c:v>1.7999999999999999E-6</c:v>
                </c:pt>
                <c:pt idx="792">
                  <c:v>1.7999999999999999E-6</c:v>
                </c:pt>
                <c:pt idx="793">
                  <c:v>1.7999999999999999E-6</c:v>
                </c:pt>
                <c:pt idx="794">
                  <c:v>1.7999999999999999E-6</c:v>
                </c:pt>
                <c:pt idx="795">
                  <c:v>1.7999999999999999E-6</c:v>
                </c:pt>
                <c:pt idx="796">
                  <c:v>1.7999999999999999E-6</c:v>
                </c:pt>
                <c:pt idx="797">
                  <c:v>1.7999999999999999E-6</c:v>
                </c:pt>
                <c:pt idx="798">
                  <c:v>1.7999999999999999E-6</c:v>
                </c:pt>
                <c:pt idx="799">
                  <c:v>1.7999999999999999E-6</c:v>
                </c:pt>
                <c:pt idx="800">
                  <c:v>1.7999999999999999E-6</c:v>
                </c:pt>
                <c:pt idx="801">
                  <c:v>1.7999999999999999E-6</c:v>
                </c:pt>
                <c:pt idx="802">
                  <c:v>1.7999999999999999E-6</c:v>
                </c:pt>
                <c:pt idx="803">
                  <c:v>1.7999999999999999E-6</c:v>
                </c:pt>
                <c:pt idx="804">
                  <c:v>1.7999999999999999E-6</c:v>
                </c:pt>
                <c:pt idx="805">
                  <c:v>1.7999999999999999E-6</c:v>
                </c:pt>
                <c:pt idx="806">
                  <c:v>1.7999999999999999E-6</c:v>
                </c:pt>
                <c:pt idx="807">
                  <c:v>1.7999999999999999E-6</c:v>
                </c:pt>
                <c:pt idx="808">
                  <c:v>1.7999999999999999E-6</c:v>
                </c:pt>
                <c:pt idx="809">
                  <c:v>1.7999999999999999E-6</c:v>
                </c:pt>
                <c:pt idx="810">
                  <c:v>1.7999999999999999E-6</c:v>
                </c:pt>
                <c:pt idx="811">
                  <c:v>1.7999999999999999E-6</c:v>
                </c:pt>
                <c:pt idx="812">
                  <c:v>1.7999999999999999E-6</c:v>
                </c:pt>
                <c:pt idx="813">
                  <c:v>1.7999999999999999E-6</c:v>
                </c:pt>
                <c:pt idx="814">
                  <c:v>1.7999999999999999E-6</c:v>
                </c:pt>
                <c:pt idx="815">
                  <c:v>1.7999999999999999E-6</c:v>
                </c:pt>
                <c:pt idx="816">
                  <c:v>1.7999999999999999E-6</c:v>
                </c:pt>
                <c:pt idx="817">
                  <c:v>1.7999999999999999E-6</c:v>
                </c:pt>
                <c:pt idx="818">
                  <c:v>1.7999999999999999E-6</c:v>
                </c:pt>
                <c:pt idx="819">
                  <c:v>1.7999999999999999E-6</c:v>
                </c:pt>
                <c:pt idx="820">
                  <c:v>1.7999999999999999E-6</c:v>
                </c:pt>
                <c:pt idx="821">
                  <c:v>1.7999999999999999E-6</c:v>
                </c:pt>
                <c:pt idx="822">
                  <c:v>1.7999999999999999E-6</c:v>
                </c:pt>
                <c:pt idx="823">
                  <c:v>1.7999999999999999E-6</c:v>
                </c:pt>
                <c:pt idx="824">
                  <c:v>1.7999999999999999E-6</c:v>
                </c:pt>
                <c:pt idx="825">
                  <c:v>1.7999999999999999E-6</c:v>
                </c:pt>
                <c:pt idx="826">
                  <c:v>1.7999999999999999E-6</c:v>
                </c:pt>
                <c:pt idx="827">
                  <c:v>1.7999999999999999E-6</c:v>
                </c:pt>
                <c:pt idx="828">
                  <c:v>1.7999999999999999E-6</c:v>
                </c:pt>
                <c:pt idx="829">
                  <c:v>1.7999999999999999E-6</c:v>
                </c:pt>
                <c:pt idx="830">
                  <c:v>1.7999999999999999E-6</c:v>
                </c:pt>
                <c:pt idx="831">
                  <c:v>1.7999999999999999E-6</c:v>
                </c:pt>
                <c:pt idx="832">
                  <c:v>1.7999999999999999E-6</c:v>
                </c:pt>
                <c:pt idx="833">
                  <c:v>1.7999999999999999E-6</c:v>
                </c:pt>
                <c:pt idx="834">
                  <c:v>1.7999999999999999E-6</c:v>
                </c:pt>
                <c:pt idx="835">
                  <c:v>1.7999999999999999E-6</c:v>
                </c:pt>
                <c:pt idx="836">
                  <c:v>1.7999999999999999E-6</c:v>
                </c:pt>
                <c:pt idx="837">
                  <c:v>1.7999999999999999E-6</c:v>
                </c:pt>
                <c:pt idx="838">
                  <c:v>1.7999999999999999E-6</c:v>
                </c:pt>
                <c:pt idx="839">
                  <c:v>1.7999999999999999E-6</c:v>
                </c:pt>
                <c:pt idx="840">
                  <c:v>1.7999999999999999E-6</c:v>
                </c:pt>
                <c:pt idx="841">
                  <c:v>1.7999999999999999E-6</c:v>
                </c:pt>
                <c:pt idx="842">
                  <c:v>1.7999999999999999E-6</c:v>
                </c:pt>
                <c:pt idx="843">
                  <c:v>1.7999999999999999E-6</c:v>
                </c:pt>
                <c:pt idx="844">
                  <c:v>1.7999999999999999E-6</c:v>
                </c:pt>
                <c:pt idx="845">
                  <c:v>1.7999999999999999E-6</c:v>
                </c:pt>
                <c:pt idx="846">
                  <c:v>1.7999999999999999E-6</c:v>
                </c:pt>
                <c:pt idx="847">
                  <c:v>1.7999999999999999E-6</c:v>
                </c:pt>
                <c:pt idx="848">
                  <c:v>1.7999999999999999E-6</c:v>
                </c:pt>
                <c:pt idx="849">
                  <c:v>1.7999999999999999E-6</c:v>
                </c:pt>
                <c:pt idx="850">
                  <c:v>1.7999999999999999E-6</c:v>
                </c:pt>
                <c:pt idx="851">
                  <c:v>1.7999999999999999E-6</c:v>
                </c:pt>
                <c:pt idx="852">
                  <c:v>1.7999999999999999E-6</c:v>
                </c:pt>
                <c:pt idx="853">
                  <c:v>1.7999999999999999E-6</c:v>
                </c:pt>
                <c:pt idx="854">
                  <c:v>1.7999999999999999E-6</c:v>
                </c:pt>
                <c:pt idx="855">
                  <c:v>1.7999999999999999E-6</c:v>
                </c:pt>
                <c:pt idx="856">
                  <c:v>1.7999999999999999E-6</c:v>
                </c:pt>
                <c:pt idx="857">
                  <c:v>1.7999999999999999E-6</c:v>
                </c:pt>
                <c:pt idx="858">
                  <c:v>1.7999999999999999E-6</c:v>
                </c:pt>
                <c:pt idx="859">
                  <c:v>1.7999999999999999E-6</c:v>
                </c:pt>
                <c:pt idx="860">
                  <c:v>1.7999999999999999E-6</c:v>
                </c:pt>
                <c:pt idx="861">
                  <c:v>1.7999999999999999E-6</c:v>
                </c:pt>
                <c:pt idx="862">
                  <c:v>1.7999999999999999E-6</c:v>
                </c:pt>
                <c:pt idx="863">
                  <c:v>1.7999999999999999E-6</c:v>
                </c:pt>
                <c:pt idx="864">
                  <c:v>1.7999999999999999E-6</c:v>
                </c:pt>
                <c:pt idx="865">
                  <c:v>1.7999999999999999E-6</c:v>
                </c:pt>
                <c:pt idx="866">
                  <c:v>1.7999999999999999E-6</c:v>
                </c:pt>
                <c:pt idx="867">
                  <c:v>1.7999999999999999E-6</c:v>
                </c:pt>
                <c:pt idx="868">
                  <c:v>1.7999999999999999E-6</c:v>
                </c:pt>
                <c:pt idx="869">
                  <c:v>1.7999999999999999E-6</c:v>
                </c:pt>
                <c:pt idx="870">
                  <c:v>1.7999999999999999E-6</c:v>
                </c:pt>
                <c:pt idx="871">
                  <c:v>1.7999999999999999E-6</c:v>
                </c:pt>
                <c:pt idx="872">
                  <c:v>1.7999999999999999E-6</c:v>
                </c:pt>
                <c:pt idx="873">
                  <c:v>1.7999999999999999E-6</c:v>
                </c:pt>
                <c:pt idx="874">
                  <c:v>1.7999999999999999E-6</c:v>
                </c:pt>
                <c:pt idx="875">
                  <c:v>1.7999999999999999E-6</c:v>
                </c:pt>
                <c:pt idx="876">
                  <c:v>1.7999999999999999E-6</c:v>
                </c:pt>
                <c:pt idx="877">
                  <c:v>1.7999999999999999E-6</c:v>
                </c:pt>
                <c:pt idx="878">
                  <c:v>1.7999999999999999E-6</c:v>
                </c:pt>
                <c:pt idx="879">
                  <c:v>1.7999999999999999E-6</c:v>
                </c:pt>
                <c:pt idx="880">
                  <c:v>1.7999999999999999E-6</c:v>
                </c:pt>
                <c:pt idx="881">
                  <c:v>1.7999999999999999E-6</c:v>
                </c:pt>
                <c:pt idx="882">
                  <c:v>1.7999999999999999E-6</c:v>
                </c:pt>
                <c:pt idx="883">
                  <c:v>1.7999999999999999E-6</c:v>
                </c:pt>
                <c:pt idx="884">
                  <c:v>1.7999999999999999E-6</c:v>
                </c:pt>
                <c:pt idx="885">
                  <c:v>1.7999999999999999E-6</c:v>
                </c:pt>
                <c:pt idx="886">
                  <c:v>1.7999999999999999E-6</c:v>
                </c:pt>
                <c:pt idx="887">
                  <c:v>1.7999999999999999E-6</c:v>
                </c:pt>
                <c:pt idx="888">
                  <c:v>1.7999999999999999E-6</c:v>
                </c:pt>
                <c:pt idx="889">
                  <c:v>1.7999999999999999E-6</c:v>
                </c:pt>
                <c:pt idx="890">
                  <c:v>1.7999999999999999E-6</c:v>
                </c:pt>
                <c:pt idx="891">
                  <c:v>1.7999999999999999E-6</c:v>
                </c:pt>
                <c:pt idx="892">
                  <c:v>1.7999999999999999E-6</c:v>
                </c:pt>
                <c:pt idx="893">
                  <c:v>1.7999999999999999E-6</c:v>
                </c:pt>
                <c:pt idx="894">
                  <c:v>1.7999999999999999E-6</c:v>
                </c:pt>
                <c:pt idx="895">
                  <c:v>1.7999999999999999E-6</c:v>
                </c:pt>
                <c:pt idx="896">
                  <c:v>1.7999999999999999E-6</c:v>
                </c:pt>
                <c:pt idx="897">
                  <c:v>1.7999999999999999E-6</c:v>
                </c:pt>
                <c:pt idx="898">
                  <c:v>1.7999999999999999E-6</c:v>
                </c:pt>
                <c:pt idx="899">
                  <c:v>1.7999999999999999E-6</c:v>
                </c:pt>
                <c:pt idx="900">
                  <c:v>1.7999999999999999E-6</c:v>
                </c:pt>
                <c:pt idx="901">
                  <c:v>1.7999999999999999E-6</c:v>
                </c:pt>
                <c:pt idx="902">
                  <c:v>1.7999999999999999E-6</c:v>
                </c:pt>
                <c:pt idx="903">
                  <c:v>1.7999999999999999E-6</c:v>
                </c:pt>
                <c:pt idx="904">
                  <c:v>1.7999999999999999E-6</c:v>
                </c:pt>
                <c:pt idx="905">
                  <c:v>1.7999999999999999E-6</c:v>
                </c:pt>
                <c:pt idx="906">
                  <c:v>1.7999999999999999E-6</c:v>
                </c:pt>
                <c:pt idx="907">
                  <c:v>1.7999999999999999E-6</c:v>
                </c:pt>
                <c:pt idx="908">
                  <c:v>1.7999999999999999E-6</c:v>
                </c:pt>
                <c:pt idx="909">
                  <c:v>1.7999999999999999E-6</c:v>
                </c:pt>
                <c:pt idx="910">
                  <c:v>1.7999999999999999E-6</c:v>
                </c:pt>
                <c:pt idx="911">
                  <c:v>1.7999999999999999E-6</c:v>
                </c:pt>
                <c:pt idx="912">
                  <c:v>1.7999999999999999E-6</c:v>
                </c:pt>
                <c:pt idx="913">
                  <c:v>1.7999999999999999E-6</c:v>
                </c:pt>
                <c:pt idx="914">
                  <c:v>1.7999999999999999E-6</c:v>
                </c:pt>
                <c:pt idx="915">
                  <c:v>1.7999999999999999E-6</c:v>
                </c:pt>
                <c:pt idx="916">
                  <c:v>1.7999999999999999E-6</c:v>
                </c:pt>
                <c:pt idx="917">
                  <c:v>1.7999999999999999E-6</c:v>
                </c:pt>
                <c:pt idx="918">
                  <c:v>1.7999999999999999E-6</c:v>
                </c:pt>
                <c:pt idx="919">
                  <c:v>1.7999999999999999E-6</c:v>
                </c:pt>
                <c:pt idx="920">
                  <c:v>1.7999999999999999E-6</c:v>
                </c:pt>
                <c:pt idx="921">
                  <c:v>1.7999999999999999E-6</c:v>
                </c:pt>
                <c:pt idx="922">
                  <c:v>1.7999999999999999E-6</c:v>
                </c:pt>
                <c:pt idx="923">
                  <c:v>1.7999999999999999E-6</c:v>
                </c:pt>
                <c:pt idx="924">
                  <c:v>1.7999999999999999E-6</c:v>
                </c:pt>
                <c:pt idx="925">
                  <c:v>1.7999999999999999E-6</c:v>
                </c:pt>
                <c:pt idx="926">
                  <c:v>1.7999999999999999E-6</c:v>
                </c:pt>
                <c:pt idx="927">
                  <c:v>1.7999999999999999E-6</c:v>
                </c:pt>
                <c:pt idx="928">
                  <c:v>1.7999999999999999E-6</c:v>
                </c:pt>
                <c:pt idx="929">
                  <c:v>1.7999999999999999E-6</c:v>
                </c:pt>
                <c:pt idx="930">
                  <c:v>1.7999999999999999E-6</c:v>
                </c:pt>
                <c:pt idx="931">
                  <c:v>1.7999999999999999E-6</c:v>
                </c:pt>
                <c:pt idx="932">
                  <c:v>1.7999999999999999E-6</c:v>
                </c:pt>
                <c:pt idx="933">
                  <c:v>1.7999999999999999E-6</c:v>
                </c:pt>
                <c:pt idx="934">
                  <c:v>1.7999999999999999E-6</c:v>
                </c:pt>
                <c:pt idx="935">
                  <c:v>1.7999999999999999E-6</c:v>
                </c:pt>
                <c:pt idx="936">
                  <c:v>1.7999999999999999E-6</c:v>
                </c:pt>
                <c:pt idx="937">
                  <c:v>1.7999999999999999E-6</c:v>
                </c:pt>
                <c:pt idx="938">
                  <c:v>1.7999999999999999E-6</c:v>
                </c:pt>
                <c:pt idx="939">
                  <c:v>1.7999999999999999E-6</c:v>
                </c:pt>
                <c:pt idx="940">
                  <c:v>1.7999999999999999E-6</c:v>
                </c:pt>
                <c:pt idx="941">
                  <c:v>1.7999999999999999E-6</c:v>
                </c:pt>
                <c:pt idx="942">
                  <c:v>1.7999999999999999E-6</c:v>
                </c:pt>
                <c:pt idx="943">
                  <c:v>1.7999999999999999E-6</c:v>
                </c:pt>
                <c:pt idx="944">
                  <c:v>1.7999999999999999E-6</c:v>
                </c:pt>
                <c:pt idx="945">
                  <c:v>1.7999999999999999E-6</c:v>
                </c:pt>
                <c:pt idx="946">
                  <c:v>1.7999999999999999E-6</c:v>
                </c:pt>
                <c:pt idx="947">
                  <c:v>1.7999999999999999E-6</c:v>
                </c:pt>
                <c:pt idx="948">
                  <c:v>1.7999999999999999E-6</c:v>
                </c:pt>
                <c:pt idx="949">
                  <c:v>1.7999999999999999E-6</c:v>
                </c:pt>
                <c:pt idx="950">
                  <c:v>1.7999999999999999E-6</c:v>
                </c:pt>
                <c:pt idx="951">
                  <c:v>1.7999999999999999E-6</c:v>
                </c:pt>
                <c:pt idx="952">
                  <c:v>1.7999999999999999E-6</c:v>
                </c:pt>
                <c:pt idx="953">
                  <c:v>1.7999999999999999E-6</c:v>
                </c:pt>
                <c:pt idx="954">
                  <c:v>1.7999999999999999E-6</c:v>
                </c:pt>
                <c:pt idx="955">
                  <c:v>1.7999999999999999E-6</c:v>
                </c:pt>
                <c:pt idx="956">
                  <c:v>1.7999999999999999E-6</c:v>
                </c:pt>
                <c:pt idx="957">
                  <c:v>1.7999999999999999E-6</c:v>
                </c:pt>
                <c:pt idx="958">
                  <c:v>1.7999999999999999E-6</c:v>
                </c:pt>
                <c:pt idx="959">
                  <c:v>1.7999999999999999E-6</c:v>
                </c:pt>
                <c:pt idx="960">
                  <c:v>1.7999999999999999E-6</c:v>
                </c:pt>
                <c:pt idx="961">
                  <c:v>1.7999999999999999E-6</c:v>
                </c:pt>
                <c:pt idx="962">
                  <c:v>1.7999999999999999E-6</c:v>
                </c:pt>
                <c:pt idx="963">
                  <c:v>1.7999999999999999E-6</c:v>
                </c:pt>
                <c:pt idx="964">
                  <c:v>1.7999999999999999E-6</c:v>
                </c:pt>
                <c:pt idx="965">
                  <c:v>1.7999999999999999E-6</c:v>
                </c:pt>
                <c:pt idx="966">
                  <c:v>1.7999999999999999E-6</c:v>
                </c:pt>
                <c:pt idx="967">
                  <c:v>1.7999999999999999E-6</c:v>
                </c:pt>
                <c:pt idx="968">
                  <c:v>1.7999999999999999E-6</c:v>
                </c:pt>
                <c:pt idx="969">
                  <c:v>1.7999999999999999E-6</c:v>
                </c:pt>
                <c:pt idx="970">
                  <c:v>1.7999999999999999E-6</c:v>
                </c:pt>
                <c:pt idx="971">
                  <c:v>1.7999999999999999E-6</c:v>
                </c:pt>
                <c:pt idx="972">
                  <c:v>1.7999999999999999E-6</c:v>
                </c:pt>
                <c:pt idx="973">
                  <c:v>1.7999999999999999E-6</c:v>
                </c:pt>
                <c:pt idx="974">
                  <c:v>1.7999999999999999E-6</c:v>
                </c:pt>
                <c:pt idx="975">
                  <c:v>1.7999999999999999E-6</c:v>
                </c:pt>
                <c:pt idx="976">
                  <c:v>1.7999999999999999E-6</c:v>
                </c:pt>
                <c:pt idx="977">
                  <c:v>1.7999999999999999E-6</c:v>
                </c:pt>
                <c:pt idx="978">
                  <c:v>1.7999999999999999E-6</c:v>
                </c:pt>
                <c:pt idx="979">
                  <c:v>1.7999999999999999E-6</c:v>
                </c:pt>
                <c:pt idx="980">
                  <c:v>1.7999999999999999E-6</c:v>
                </c:pt>
                <c:pt idx="981">
                  <c:v>1.7999999999999999E-6</c:v>
                </c:pt>
                <c:pt idx="982">
                  <c:v>1.7999999999999999E-6</c:v>
                </c:pt>
                <c:pt idx="983">
                  <c:v>1.7999999999999999E-6</c:v>
                </c:pt>
                <c:pt idx="984">
                  <c:v>1.7999999999999999E-6</c:v>
                </c:pt>
                <c:pt idx="985">
                  <c:v>1.7999999999999999E-6</c:v>
                </c:pt>
                <c:pt idx="986">
                  <c:v>1.7999999999999999E-6</c:v>
                </c:pt>
                <c:pt idx="987">
                  <c:v>1.7999999999999999E-6</c:v>
                </c:pt>
                <c:pt idx="988">
                  <c:v>1.7999999999999999E-6</c:v>
                </c:pt>
                <c:pt idx="989">
                  <c:v>1.7999999999999999E-6</c:v>
                </c:pt>
                <c:pt idx="990">
                  <c:v>1.7999999999999999E-6</c:v>
                </c:pt>
                <c:pt idx="991">
                  <c:v>1.7999999999999999E-6</c:v>
                </c:pt>
                <c:pt idx="992">
                  <c:v>1.7999999999999999E-6</c:v>
                </c:pt>
                <c:pt idx="993">
                  <c:v>1.7999999999999999E-6</c:v>
                </c:pt>
                <c:pt idx="994">
                  <c:v>1.7999999999999999E-6</c:v>
                </c:pt>
                <c:pt idx="995">
                  <c:v>1.7999999999999999E-6</c:v>
                </c:pt>
                <c:pt idx="996">
                  <c:v>1.7999999999999999E-6</c:v>
                </c:pt>
                <c:pt idx="997">
                  <c:v>1.7999999999999999E-6</c:v>
                </c:pt>
                <c:pt idx="998">
                  <c:v>1.7999999999999999E-6</c:v>
                </c:pt>
                <c:pt idx="999">
                  <c:v>1.7999999999999999E-6</c:v>
                </c:pt>
                <c:pt idx="1000">
                  <c:v>1.7999999999999999E-6</c:v>
                </c:pt>
                <c:pt idx="1001">
                  <c:v>1.7999999999999999E-6</c:v>
                </c:pt>
                <c:pt idx="1002">
                  <c:v>1.7999999999999999E-6</c:v>
                </c:pt>
                <c:pt idx="1003">
                  <c:v>1.7999999999999999E-6</c:v>
                </c:pt>
                <c:pt idx="1004">
                  <c:v>1.7999999999999999E-6</c:v>
                </c:pt>
                <c:pt idx="1005">
                  <c:v>1.7999999999999999E-6</c:v>
                </c:pt>
                <c:pt idx="1006">
                  <c:v>1.7999999999999999E-6</c:v>
                </c:pt>
                <c:pt idx="1007">
                  <c:v>1.7999999999999999E-6</c:v>
                </c:pt>
                <c:pt idx="1008">
                  <c:v>1.7999999999999999E-6</c:v>
                </c:pt>
                <c:pt idx="1009">
                  <c:v>1.7999999999999999E-6</c:v>
                </c:pt>
                <c:pt idx="1010">
                  <c:v>1.7999999999999999E-6</c:v>
                </c:pt>
                <c:pt idx="1011">
                  <c:v>1.7999999999999999E-6</c:v>
                </c:pt>
                <c:pt idx="1012">
                  <c:v>1.7999999999999999E-6</c:v>
                </c:pt>
                <c:pt idx="1013">
                  <c:v>1.7999999999999999E-6</c:v>
                </c:pt>
                <c:pt idx="1014">
                  <c:v>1.7999999999999999E-6</c:v>
                </c:pt>
                <c:pt idx="1015">
                  <c:v>1.7999999999999999E-6</c:v>
                </c:pt>
                <c:pt idx="1016">
                  <c:v>1.7999999999999999E-6</c:v>
                </c:pt>
                <c:pt idx="1017">
                  <c:v>1.7999999999999999E-6</c:v>
                </c:pt>
                <c:pt idx="1018">
                  <c:v>1.7999999999999999E-6</c:v>
                </c:pt>
                <c:pt idx="1019">
                  <c:v>1.7999999999999999E-6</c:v>
                </c:pt>
                <c:pt idx="1020">
                  <c:v>1.7999999999999999E-6</c:v>
                </c:pt>
                <c:pt idx="1021">
                  <c:v>1.7999999999999999E-6</c:v>
                </c:pt>
                <c:pt idx="1022">
                  <c:v>1.7999999999999999E-6</c:v>
                </c:pt>
                <c:pt idx="1023">
                  <c:v>1.7999999999999999E-6</c:v>
                </c:pt>
                <c:pt idx="1024">
                  <c:v>1.7999999999999999E-6</c:v>
                </c:pt>
                <c:pt idx="1025">
                  <c:v>1.7999999999999999E-6</c:v>
                </c:pt>
                <c:pt idx="1026">
                  <c:v>1.7999999999999999E-6</c:v>
                </c:pt>
                <c:pt idx="1027">
                  <c:v>1.7999999999999999E-6</c:v>
                </c:pt>
                <c:pt idx="1028">
                  <c:v>1.7999999999999999E-6</c:v>
                </c:pt>
                <c:pt idx="1029">
                  <c:v>1.7999999999999999E-6</c:v>
                </c:pt>
                <c:pt idx="1030">
                  <c:v>1.7999999999999999E-6</c:v>
                </c:pt>
                <c:pt idx="1031">
                  <c:v>1.7999999999999999E-6</c:v>
                </c:pt>
                <c:pt idx="1032">
                  <c:v>1.7999999999999999E-6</c:v>
                </c:pt>
                <c:pt idx="1033">
                  <c:v>1.7999999999999999E-6</c:v>
                </c:pt>
                <c:pt idx="1034">
                  <c:v>1.7999999999999999E-6</c:v>
                </c:pt>
                <c:pt idx="1035">
                  <c:v>1.7999999999999999E-6</c:v>
                </c:pt>
                <c:pt idx="1036">
                  <c:v>1.7999999999999999E-6</c:v>
                </c:pt>
                <c:pt idx="1037">
                  <c:v>1.7999999999999999E-6</c:v>
                </c:pt>
                <c:pt idx="1038">
                  <c:v>1.7999999999999999E-6</c:v>
                </c:pt>
                <c:pt idx="1039">
                  <c:v>1.7999999999999999E-6</c:v>
                </c:pt>
                <c:pt idx="1040">
                  <c:v>1.7999999999999999E-6</c:v>
                </c:pt>
                <c:pt idx="1041">
                  <c:v>1.7999999999999999E-6</c:v>
                </c:pt>
                <c:pt idx="1042">
                  <c:v>1.7999999999999999E-6</c:v>
                </c:pt>
                <c:pt idx="1043">
                  <c:v>1.7999999999999999E-6</c:v>
                </c:pt>
                <c:pt idx="1044">
                  <c:v>1.7999999999999999E-6</c:v>
                </c:pt>
                <c:pt idx="1045">
                  <c:v>1.7999999999999999E-6</c:v>
                </c:pt>
                <c:pt idx="1046">
                  <c:v>1.7999999999999999E-6</c:v>
                </c:pt>
                <c:pt idx="1047">
                  <c:v>1.7999999999999999E-6</c:v>
                </c:pt>
                <c:pt idx="1048">
                  <c:v>1.7999999999999999E-6</c:v>
                </c:pt>
                <c:pt idx="1049">
                  <c:v>1.7999999999999999E-6</c:v>
                </c:pt>
                <c:pt idx="1050">
                  <c:v>1.7999999999999999E-6</c:v>
                </c:pt>
                <c:pt idx="1051">
                  <c:v>1.7999999999999999E-6</c:v>
                </c:pt>
                <c:pt idx="1052">
                  <c:v>1.7999999999999999E-6</c:v>
                </c:pt>
                <c:pt idx="1053">
                  <c:v>1.7999999999999999E-6</c:v>
                </c:pt>
                <c:pt idx="1054">
                  <c:v>1.7999999999999999E-6</c:v>
                </c:pt>
                <c:pt idx="1055">
                  <c:v>1.7999999999999999E-6</c:v>
                </c:pt>
                <c:pt idx="1056">
                  <c:v>1.7999999999999999E-6</c:v>
                </c:pt>
                <c:pt idx="1057">
                  <c:v>1.7999999999999999E-6</c:v>
                </c:pt>
                <c:pt idx="1058">
                  <c:v>1.7999999999999999E-6</c:v>
                </c:pt>
                <c:pt idx="1059">
                  <c:v>1.7999999999999999E-6</c:v>
                </c:pt>
                <c:pt idx="1060">
                  <c:v>1.7999999999999999E-6</c:v>
                </c:pt>
                <c:pt idx="1061">
                  <c:v>1.7999999999999999E-6</c:v>
                </c:pt>
                <c:pt idx="1062">
                  <c:v>1.7999999999999999E-6</c:v>
                </c:pt>
                <c:pt idx="1063">
                  <c:v>1.7999999999999999E-6</c:v>
                </c:pt>
                <c:pt idx="1064">
                  <c:v>1.7999999999999999E-6</c:v>
                </c:pt>
                <c:pt idx="1065">
                  <c:v>1.7999999999999999E-6</c:v>
                </c:pt>
                <c:pt idx="1066">
                  <c:v>1.7999999999999999E-6</c:v>
                </c:pt>
                <c:pt idx="1067">
                  <c:v>1.7999999999999999E-6</c:v>
                </c:pt>
                <c:pt idx="1068">
                  <c:v>1.7999999999999999E-6</c:v>
                </c:pt>
                <c:pt idx="1069">
                  <c:v>1.7999999999999999E-6</c:v>
                </c:pt>
                <c:pt idx="1070">
                  <c:v>1.7999999999999999E-6</c:v>
                </c:pt>
                <c:pt idx="1071">
                  <c:v>1.7999999999999999E-6</c:v>
                </c:pt>
                <c:pt idx="1072">
                  <c:v>1.7999999999999999E-6</c:v>
                </c:pt>
                <c:pt idx="1073">
                  <c:v>1.7999999999999999E-6</c:v>
                </c:pt>
                <c:pt idx="1074">
                  <c:v>1.7999999999999999E-6</c:v>
                </c:pt>
                <c:pt idx="1075">
                  <c:v>1.7999999999999999E-6</c:v>
                </c:pt>
                <c:pt idx="1076">
                  <c:v>1.7999999999999999E-6</c:v>
                </c:pt>
                <c:pt idx="1077">
                  <c:v>1.7999999999999999E-6</c:v>
                </c:pt>
                <c:pt idx="1078">
                  <c:v>1.7999999999999999E-6</c:v>
                </c:pt>
                <c:pt idx="1079">
                  <c:v>1.7999999999999999E-6</c:v>
                </c:pt>
                <c:pt idx="1080">
                  <c:v>1.7999999999999999E-6</c:v>
                </c:pt>
                <c:pt idx="1081">
                  <c:v>1.7999999999999999E-6</c:v>
                </c:pt>
                <c:pt idx="1082">
                  <c:v>1.7999999999999999E-6</c:v>
                </c:pt>
                <c:pt idx="1083">
                  <c:v>1.7999999999999999E-6</c:v>
                </c:pt>
                <c:pt idx="1084">
                  <c:v>1.7999999999999999E-6</c:v>
                </c:pt>
                <c:pt idx="1085">
                  <c:v>1.7999999999999999E-6</c:v>
                </c:pt>
                <c:pt idx="1086">
                  <c:v>1.7999999999999999E-6</c:v>
                </c:pt>
                <c:pt idx="1087">
                  <c:v>1.7999999999999999E-6</c:v>
                </c:pt>
                <c:pt idx="1088">
                  <c:v>1.7999999999999999E-6</c:v>
                </c:pt>
                <c:pt idx="1089">
                  <c:v>1.7999999999999999E-6</c:v>
                </c:pt>
                <c:pt idx="1090">
                  <c:v>1.7999999999999999E-6</c:v>
                </c:pt>
                <c:pt idx="1091">
                  <c:v>1.7999999999999999E-6</c:v>
                </c:pt>
                <c:pt idx="1092">
                  <c:v>1.7999999999999999E-6</c:v>
                </c:pt>
                <c:pt idx="1093">
                  <c:v>1.7999999999999999E-6</c:v>
                </c:pt>
                <c:pt idx="1094">
                  <c:v>1.7999999999999999E-6</c:v>
                </c:pt>
                <c:pt idx="1095">
                  <c:v>1.7999999999999999E-6</c:v>
                </c:pt>
                <c:pt idx="1096">
                  <c:v>1.7999999999999999E-6</c:v>
                </c:pt>
                <c:pt idx="1097">
                  <c:v>1.7999999999999999E-6</c:v>
                </c:pt>
                <c:pt idx="1098">
                  <c:v>1.7999999999999999E-6</c:v>
                </c:pt>
                <c:pt idx="1099">
                  <c:v>1.7999999999999999E-6</c:v>
                </c:pt>
                <c:pt idx="1100">
                  <c:v>1.7999999999999999E-6</c:v>
                </c:pt>
                <c:pt idx="1101">
                  <c:v>1.7999999999999999E-6</c:v>
                </c:pt>
                <c:pt idx="1102">
                  <c:v>1.7999999999999999E-6</c:v>
                </c:pt>
                <c:pt idx="1103">
                  <c:v>1.7999999999999999E-6</c:v>
                </c:pt>
                <c:pt idx="1104">
                  <c:v>1.7999999999999999E-6</c:v>
                </c:pt>
                <c:pt idx="1105">
                  <c:v>1.7999999999999999E-6</c:v>
                </c:pt>
                <c:pt idx="1106">
                  <c:v>1.7999999999999999E-6</c:v>
                </c:pt>
                <c:pt idx="1107">
                  <c:v>1.7999999999999999E-6</c:v>
                </c:pt>
                <c:pt idx="1108">
                  <c:v>1.7999999999999999E-6</c:v>
                </c:pt>
                <c:pt idx="1109">
                  <c:v>1.7999999999999999E-6</c:v>
                </c:pt>
                <c:pt idx="1110">
                  <c:v>1.7999999999999999E-6</c:v>
                </c:pt>
                <c:pt idx="1111">
                  <c:v>1.7999999999999999E-6</c:v>
                </c:pt>
                <c:pt idx="1112">
                  <c:v>1.7999999999999999E-6</c:v>
                </c:pt>
                <c:pt idx="1113">
                  <c:v>1.7999999999999999E-6</c:v>
                </c:pt>
                <c:pt idx="1114">
                  <c:v>1.7999999999999999E-6</c:v>
                </c:pt>
                <c:pt idx="1115">
                  <c:v>1.7999999999999999E-6</c:v>
                </c:pt>
                <c:pt idx="1116">
                  <c:v>1.7999999999999999E-6</c:v>
                </c:pt>
                <c:pt idx="1117">
                  <c:v>1.7999999999999999E-6</c:v>
                </c:pt>
                <c:pt idx="1118">
                  <c:v>1.7999999999999999E-6</c:v>
                </c:pt>
                <c:pt idx="1119">
                  <c:v>1.7999999999999999E-6</c:v>
                </c:pt>
                <c:pt idx="1120">
                  <c:v>1.7999999999999999E-6</c:v>
                </c:pt>
                <c:pt idx="1121">
                  <c:v>1.7999999999999999E-6</c:v>
                </c:pt>
                <c:pt idx="1122">
                  <c:v>1.7999999999999999E-6</c:v>
                </c:pt>
                <c:pt idx="1123">
                  <c:v>1.7999999999999999E-6</c:v>
                </c:pt>
                <c:pt idx="1124">
                  <c:v>1.7999999999999999E-6</c:v>
                </c:pt>
                <c:pt idx="1125">
                  <c:v>1.7999999999999999E-6</c:v>
                </c:pt>
                <c:pt idx="1126">
                  <c:v>1.7999999999999999E-6</c:v>
                </c:pt>
                <c:pt idx="1127">
                  <c:v>1.7999999999999999E-6</c:v>
                </c:pt>
                <c:pt idx="1128">
                  <c:v>1.7999999999999999E-6</c:v>
                </c:pt>
                <c:pt idx="1129">
                  <c:v>1.7999999999999999E-6</c:v>
                </c:pt>
                <c:pt idx="1130">
                  <c:v>1.7999999999999999E-6</c:v>
                </c:pt>
                <c:pt idx="1131">
                  <c:v>1.7999999999999999E-6</c:v>
                </c:pt>
                <c:pt idx="1132">
                  <c:v>1.7999999999999999E-6</c:v>
                </c:pt>
                <c:pt idx="1133">
                  <c:v>1.7999999999999999E-6</c:v>
                </c:pt>
                <c:pt idx="1134">
                  <c:v>1.7999999999999999E-6</c:v>
                </c:pt>
                <c:pt idx="1135">
                  <c:v>1.7999999999999999E-6</c:v>
                </c:pt>
                <c:pt idx="1136">
                  <c:v>1.7999999999999999E-6</c:v>
                </c:pt>
                <c:pt idx="1137">
                  <c:v>1.7999999999999999E-6</c:v>
                </c:pt>
                <c:pt idx="1138">
                  <c:v>1.7999999999999999E-6</c:v>
                </c:pt>
                <c:pt idx="1139">
                  <c:v>1.7999999999999999E-6</c:v>
                </c:pt>
                <c:pt idx="1140">
                  <c:v>1.7999999999999999E-6</c:v>
                </c:pt>
                <c:pt idx="1141">
                  <c:v>1.7999999999999999E-6</c:v>
                </c:pt>
                <c:pt idx="1142">
                  <c:v>1.7999999999999999E-6</c:v>
                </c:pt>
                <c:pt idx="1143">
                  <c:v>1.7999999999999999E-6</c:v>
                </c:pt>
                <c:pt idx="1144">
                  <c:v>1.7999999999999999E-6</c:v>
                </c:pt>
                <c:pt idx="1145">
                  <c:v>1.7999999999999999E-6</c:v>
                </c:pt>
                <c:pt idx="1146">
                  <c:v>1.7999999999999999E-6</c:v>
                </c:pt>
                <c:pt idx="1147">
                  <c:v>1.7999999999999999E-6</c:v>
                </c:pt>
                <c:pt idx="1148">
                  <c:v>1.7999999999999999E-6</c:v>
                </c:pt>
                <c:pt idx="1149">
                  <c:v>1.7999999999999999E-6</c:v>
                </c:pt>
                <c:pt idx="1150">
                  <c:v>1.7999999999999999E-6</c:v>
                </c:pt>
                <c:pt idx="1151">
                  <c:v>1.7999999999999999E-6</c:v>
                </c:pt>
                <c:pt idx="1152">
                  <c:v>1.7999999999999999E-6</c:v>
                </c:pt>
                <c:pt idx="1153">
                  <c:v>1.7999999999999999E-6</c:v>
                </c:pt>
                <c:pt idx="1154">
                  <c:v>1.7999999999999999E-6</c:v>
                </c:pt>
                <c:pt idx="1155">
                  <c:v>1.7999999999999999E-6</c:v>
                </c:pt>
                <c:pt idx="1156">
                  <c:v>1.7999999999999999E-6</c:v>
                </c:pt>
                <c:pt idx="1157">
                  <c:v>1.7999999999999999E-6</c:v>
                </c:pt>
                <c:pt idx="1158">
                  <c:v>1.7999999999999999E-6</c:v>
                </c:pt>
                <c:pt idx="1159">
                  <c:v>1.7999999999999999E-6</c:v>
                </c:pt>
                <c:pt idx="1160">
                  <c:v>1.7999999999999999E-6</c:v>
                </c:pt>
                <c:pt idx="1161">
                  <c:v>1.7999999999999999E-6</c:v>
                </c:pt>
                <c:pt idx="1162">
                  <c:v>1.7999999999999999E-6</c:v>
                </c:pt>
                <c:pt idx="1163">
                  <c:v>1.7999999999999999E-6</c:v>
                </c:pt>
                <c:pt idx="1164">
                  <c:v>1.7999999999999999E-6</c:v>
                </c:pt>
                <c:pt idx="1165">
                  <c:v>1.7999999999999999E-6</c:v>
                </c:pt>
                <c:pt idx="1166">
                  <c:v>1.7999999999999999E-6</c:v>
                </c:pt>
                <c:pt idx="1167">
                  <c:v>1.7999999999999999E-6</c:v>
                </c:pt>
                <c:pt idx="1168">
                  <c:v>1.7999999999999999E-6</c:v>
                </c:pt>
                <c:pt idx="1169">
                  <c:v>1.7999999999999999E-6</c:v>
                </c:pt>
                <c:pt idx="1170">
                  <c:v>1.7999999999999999E-6</c:v>
                </c:pt>
                <c:pt idx="1171">
                  <c:v>1.7999999999999999E-6</c:v>
                </c:pt>
                <c:pt idx="1172">
                  <c:v>1.7999999999999999E-6</c:v>
                </c:pt>
                <c:pt idx="1173">
                  <c:v>1.7999999999999999E-6</c:v>
                </c:pt>
                <c:pt idx="1174">
                  <c:v>1.7999999999999999E-6</c:v>
                </c:pt>
                <c:pt idx="1175">
                  <c:v>1.7999999999999999E-6</c:v>
                </c:pt>
                <c:pt idx="1176">
                  <c:v>1.7999999999999999E-6</c:v>
                </c:pt>
                <c:pt idx="1177">
                  <c:v>1.7999999999999999E-6</c:v>
                </c:pt>
                <c:pt idx="1178">
                  <c:v>1.7999999999999999E-6</c:v>
                </c:pt>
                <c:pt idx="1179">
                  <c:v>1.7999999999999999E-6</c:v>
                </c:pt>
                <c:pt idx="1180">
                  <c:v>1.7999999999999999E-6</c:v>
                </c:pt>
                <c:pt idx="1181">
                  <c:v>1.7999999999999999E-6</c:v>
                </c:pt>
                <c:pt idx="1182">
                  <c:v>1.7999999999999999E-6</c:v>
                </c:pt>
                <c:pt idx="1183">
                  <c:v>1.7999999999999999E-6</c:v>
                </c:pt>
                <c:pt idx="1184">
                  <c:v>1.7999999999999999E-6</c:v>
                </c:pt>
                <c:pt idx="1185">
                  <c:v>1.7999999999999999E-6</c:v>
                </c:pt>
                <c:pt idx="1186">
                  <c:v>1.7999999999999999E-6</c:v>
                </c:pt>
                <c:pt idx="1187">
                  <c:v>1.7999999999999999E-6</c:v>
                </c:pt>
                <c:pt idx="1188">
                  <c:v>1.7999999999999999E-6</c:v>
                </c:pt>
                <c:pt idx="1189">
                  <c:v>1.7999999999999999E-6</c:v>
                </c:pt>
                <c:pt idx="1190">
                  <c:v>1.7999999999999999E-6</c:v>
                </c:pt>
                <c:pt idx="1191">
                  <c:v>1.7999999999999999E-6</c:v>
                </c:pt>
                <c:pt idx="1192">
                  <c:v>1.7999999999999999E-6</c:v>
                </c:pt>
                <c:pt idx="1193">
                  <c:v>1.7999999999999999E-6</c:v>
                </c:pt>
                <c:pt idx="1194">
                  <c:v>1.7999999999999999E-6</c:v>
                </c:pt>
                <c:pt idx="1195">
                  <c:v>1.7999999999999999E-6</c:v>
                </c:pt>
                <c:pt idx="1196">
                  <c:v>1.7999999999999999E-6</c:v>
                </c:pt>
                <c:pt idx="1197">
                  <c:v>1.7999999999999999E-6</c:v>
                </c:pt>
                <c:pt idx="1198">
                  <c:v>1.7999999999999999E-6</c:v>
                </c:pt>
                <c:pt idx="1199">
                  <c:v>1.7999999999999999E-6</c:v>
                </c:pt>
                <c:pt idx="1200">
                  <c:v>1.7999999999999999E-6</c:v>
                </c:pt>
                <c:pt idx="1201">
                  <c:v>1.7999999999999999E-6</c:v>
                </c:pt>
                <c:pt idx="1202">
                  <c:v>1.7999999999999999E-6</c:v>
                </c:pt>
                <c:pt idx="1203">
                  <c:v>1.7999999999999999E-6</c:v>
                </c:pt>
                <c:pt idx="1204">
                  <c:v>1.7999999999999999E-6</c:v>
                </c:pt>
                <c:pt idx="1205">
                  <c:v>1.7999999999999999E-6</c:v>
                </c:pt>
                <c:pt idx="1206">
                  <c:v>1.7999999999999999E-6</c:v>
                </c:pt>
                <c:pt idx="1207">
                  <c:v>1.7999999999999999E-6</c:v>
                </c:pt>
                <c:pt idx="1208">
                  <c:v>1.7999999999999999E-6</c:v>
                </c:pt>
                <c:pt idx="1209">
                  <c:v>1.7999999999999999E-6</c:v>
                </c:pt>
                <c:pt idx="1210">
                  <c:v>1.7999999999999999E-6</c:v>
                </c:pt>
                <c:pt idx="1211">
                  <c:v>1.7999999999999999E-6</c:v>
                </c:pt>
                <c:pt idx="1212">
                  <c:v>1.7999999999999999E-6</c:v>
                </c:pt>
                <c:pt idx="1213">
                  <c:v>1.7999999999999999E-6</c:v>
                </c:pt>
                <c:pt idx="1214">
                  <c:v>1.7999999999999999E-6</c:v>
                </c:pt>
                <c:pt idx="1215">
                  <c:v>1.7999999999999999E-6</c:v>
                </c:pt>
                <c:pt idx="1216">
                  <c:v>1.7999999999999999E-6</c:v>
                </c:pt>
                <c:pt idx="1217">
                  <c:v>1.7999999999999999E-6</c:v>
                </c:pt>
                <c:pt idx="1218">
                  <c:v>1.7999999999999999E-6</c:v>
                </c:pt>
                <c:pt idx="1219">
                  <c:v>1.7999999999999999E-6</c:v>
                </c:pt>
                <c:pt idx="1220">
                  <c:v>1.7999999999999999E-6</c:v>
                </c:pt>
                <c:pt idx="1221">
                  <c:v>1.7999999999999999E-6</c:v>
                </c:pt>
                <c:pt idx="1222">
                  <c:v>1.7999999999999999E-6</c:v>
                </c:pt>
                <c:pt idx="1223">
                  <c:v>1.7999999999999999E-6</c:v>
                </c:pt>
                <c:pt idx="1224">
                  <c:v>1.7999999999999999E-6</c:v>
                </c:pt>
                <c:pt idx="1225">
                  <c:v>1.7999999999999999E-6</c:v>
                </c:pt>
                <c:pt idx="1226">
                  <c:v>1.7999999999999999E-6</c:v>
                </c:pt>
                <c:pt idx="1227">
                  <c:v>1.7999999999999999E-6</c:v>
                </c:pt>
                <c:pt idx="1228">
                  <c:v>1.7999999999999999E-6</c:v>
                </c:pt>
                <c:pt idx="1229">
                  <c:v>1.7999999999999999E-6</c:v>
                </c:pt>
                <c:pt idx="1230">
                  <c:v>1.7999999999999999E-6</c:v>
                </c:pt>
                <c:pt idx="1231">
                  <c:v>1.7999999999999999E-6</c:v>
                </c:pt>
                <c:pt idx="1232">
                  <c:v>1.7999999999999999E-6</c:v>
                </c:pt>
                <c:pt idx="1233">
                  <c:v>1.7999999999999999E-6</c:v>
                </c:pt>
                <c:pt idx="1234">
                  <c:v>1.7999999999999999E-6</c:v>
                </c:pt>
                <c:pt idx="1235">
                  <c:v>1.7999999999999999E-6</c:v>
                </c:pt>
                <c:pt idx="1236">
                  <c:v>1.7999999999999999E-6</c:v>
                </c:pt>
                <c:pt idx="1237">
                  <c:v>1.7999999999999999E-6</c:v>
                </c:pt>
                <c:pt idx="1238">
                  <c:v>1.7999999999999999E-6</c:v>
                </c:pt>
                <c:pt idx="1239">
                  <c:v>1.7999999999999999E-6</c:v>
                </c:pt>
                <c:pt idx="1240">
                  <c:v>1.7999999999999999E-6</c:v>
                </c:pt>
                <c:pt idx="1241">
                  <c:v>1.7999999999999999E-6</c:v>
                </c:pt>
                <c:pt idx="1242">
                  <c:v>1.7999999999999999E-6</c:v>
                </c:pt>
                <c:pt idx="1243">
                  <c:v>1.7999999999999999E-6</c:v>
                </c:pt>
                <c:pt idx="1244">
                  <c:v>1.7999999999999999E-6</c:v>
                </c:pt>
                <c:pt idx="1245">
                  <c:v>1.7999999999999999E-6</c:v>
                </c:pt>
                <c:pt idx="1246">
                  <c:v>1.7999999999999999E-6</c:v>
                </c:pt>
                <c:pt idx="1247">
                  <c:v>1.7999999999999999E-6</c:v>
                </c:pt>
                <c:pt idx="1248">
                  <c:v>1.7999999999999999E-6</c:v>
                </c:pt>
                <c:pt idx="1249">
                  <c:v>1.7999999999999999E-6</c:v>
                </c:pt>
                <c:pt idx="1250">
                  <c:v>1.7999999999999999E-6</c:v>
                </c:pt>
                <c:pt idx="1251">
                  <c:v>1.7999999999999999E-6</c:v>
                </c:pt>
                <c:pt idx="1252">
                  <c:v>1.7999999999999999E-6</c:v>
                </c:pt>
                <c:pt idx="1253">
                  <c:v>1.7999999999999999E-6</c:v>
                </c:pt>
                <c:pt idx="1254">
                  <c:v>1.7999999999999999E-6</c:v>
                </c:pt>
                <c:pt idx="1255">
                  <c:v>1.7999999999999999E-6</c:v>
                </c:pt>
                <c:pt idx="1256">
                  <c:v>1.7999999999999999E-6</c:v>
                </c:pt>
                <c:pt idx="1257">
                  <c:v>1.7999999999999999E-6</c:v>
                </c:pt>
                <c:pt idx="1258">
                  <c:v>1.7999999999999999E-6</c:v>
                </c:pt>
                <c:pt idx="1259">
                  <c:v>1.7999999999999999E-6</c:v>
                </c:pt>
                <c:pt idx="1260">
                  <c:v>1.7999999999999999E-6</c:v>
                </c:pt>
                <c:pt idx="1261">
                  <c:v>1.7999999999999999E-6</c:v>
                </c:pt>
                <c:pt idx="1262">
                  <c:v>1.7999999999999999E-6</c:v>
                </c:pt>
                <c:pt idx="1263">
                  <c:v>1.7999999999999999E-6</c:v>
                </c:pt>
                <c:pt idx="1264">
                  <c:v>1.7999999999999999E-6</c:v>
                </c:pt>
                <c:pt idx="1265">
                  <c:v>1.7999999999999999E-6</c:v>
                </c:pt>
                <c:pt idx="1266">
                  <c:v>1.7999999999999999E-6</c:v>
                </c:pt>
                <c:pt idx="1267">
                  <c:v>1.7999999999999999E-6</c:v>
                </c:pt>
                <c:pt idx="1268">
                  <c:v>1.7999999999999999E-6</c:v>
                </c:pt>
                <c:pt idx="1269">
                  <c:v>1.7999999999999999E-6</c:v>
                </c:pt>
                <c:pt idx="1270">
                  <c:v>1.7999999999999999E-6</c:v>
                </c:pt>
                <c:pt idx="1271">
                  <c:v>1.7999999999999999E-6</c:v>
                </c:pt>
                <c:pt idx="1272">
                  <c:v>1.7999999999999999E-6</c:v>
                </c:pt>
                <c:pt idx="1273">
                  <c:v>1.7999999999999999E-6</c:v>
                </c:pt>
                <c:pt idx="1274">
                  <c:v>1.7999999999999999E-6</c:v>
                </c:pt>
                <c:pt idx="1275">
                  <c:v>1.7999999999999999E-6</c:v>
                </c:pt>
                <c:pt idx="1276">
                  <c:v>1.7999999999999999E-6</c:v>
                </c:pt>
                <c:pt idx="1277">
                  <c:v>1.7999999999999999E-6</c:v>
                </c:pt>
                <c:pt idx="1278">
                  <c:v>1.7999999999999999E-6</c:v>
                </c:pt>
                <c:pt idx="1279">
                  <c:v>1.7999999999999999E-6</c:v>
                </c:pt>
                <c:pt idx="1280">
                  <c:v>1.7999999999999999E-6</c:v>
                </c:pt>
                <c:pt idx="1281">
                  <c:v>1.7999999999999999E-6</c:v>
                </c:pt>
                <c:pt idx="1282">
                  <c:v>1.7999999999999999E-6</c:v>
                </c:pt>
                <c:pt idx="1283">
                  <c:v>1.7999999999999999E-6</c:v>
                </c:pt>
                <c:pt idx="1284">
                  <c:v>1.7999999999999999E-6</c:v>
                </c:pt>
                <c:pt idx="1285">
                  <c:v>1.7999999999999999E-6</c:v>
                </c:pt>
                <c:pt idx="1286">
                  <c:v>1.7999999999999999E-6</c:v>
                </c:pt>
                <c:pt idx="1287">
                  <c:v>1.7999999999999999E-6</c:v>
                </c:pt>
                <c:pt idx="1288">
                  <c:v>1.7999999999999999E-6</c:v>
                </c:pt>
                <c:pt idx="1289">
                  <c:v>1.7999999999999999E-6</c:v>
                </c:pt>
                <c:pt idx="1290">
                  <c:v>1.7999999999999999E-6</c:v>
                </c:pt>
                <c:pt idx="1291">
                  <c:v>1.7999999999999999E-6</c:v>
                </c:pt>
                <c:pt idx="1292">
                  <c:v>1.7999999999999999E-6</c:v>
                </c:pt>
                <c:pt idx="1293">
                  <c:v>1.7999999999999999E-6</c:v>
                </c:pt>
                <c:pt idx="1294">
                  <c:v>1.7999999999999999E-6</c:v>
                </c:pt>
                <c:pt idx="1295">
                  <c:v>1.7999999999999999E-6</c:v>
                </c:pt>
                <c:pt idx="1296">
                  <c:v>1.7999999999999999E-6</c:v>
                </c:pt>
                <c:pt idx="1297">
                  <c:v>1.7999999999999999E-6</c:v>
                </c:pt>
                <c:pt idx="1298">
                  <c:v>1.7999999999999999E-6</c:v>
                </c:pt>
                <c:pt idx="1299">
                  <c:v>1.7999999999999999E-6</c:v>
                </c:pt>
                <c:pt idx="1300">
                  <c:v>1.7999999999999999E-6</c:v>
                </c:pt>
                <c:pt idx="1301">
                  <c:v>1.7999999999999999E-6</c:v>
                </c:pt>
                <c:pt idx="1302">
                  <c:v>1.7999999999999999E-6</c:v>
                </c:pt>
                <c:pt idx="1303">
                  <c:v>1.7999999999999999E-6</c:v>
                </c:pt>
                <c:pt idx="1304">
                  <c:v>1.7999999999999999E-6</c:v>
                </c:pt>
                <c:pt idx="1305">
                  <c:v>1.7999999999999999E-6</c:v>
                </c:pt>
                <c:pt idx="1306">
                  <c:v>1.7999999999999999E-6</c:v>
                </c:pt>
                <c:pt idx="1307">
                  <c:v>1.7999999999999999E-6</c:v>
                </c:pt>
                <c:pt idx="1308">
                  <c:v>1.7999999999999999E-6</c:v>
                </c:pt>
                <c:pt idx="1309">
                  <c:v>1.7999999999999999E-6</c:v>
                </c:pt>
                <c:pt idx="1310">
                  <c:v>1.7999999999999999E-6</c:v>
                </c:pt>
                <c:pt idx="1311">
                  <c:v>1.7999999999999999E-6</c:v>
                </c:pt>
                <c:pt idx="1312">
                  <c:v>1.7999999999999999E-6</c:v>
                </c:pt>
                <c:pt idx="1313">
                  <c:v>1.7999999999999999E-6</c:v>
                </c:pt>
                <c:pt idx="1314">
                  <c:v>1.7999999999999999E-6</c:v>
                </c:pt>
                <c:pt idx="1315">
                  <c:v>1.7999999999999999E-6</c:v>
                </c:pt>
                <c:pt idx="1316">
                  <c:v>1.7999999999999999E-6</c:v>
                </c:pt>
                <c:pt idx="1317">
                  <c:v>1.7999999999999999E-6</c:v>
                </c:pt>
                <c:pt idx="1318">
                  <c:v>1.7999999999999999E-6</c:v>
                </c:pt>
                <c:pt idx="1319">
                  <c:v>1.7999999999999999E-6</c:v>
                </c:pt>
                <c:pt idx="1320">
                  <c:v>1.7999999999999999E-6</c:v>
                </c:pt>
                <c:pt idx="1321">
                  <c:v>1.7999999999999999E-6</c:v>
                </c:pt>
                <c:pt idx="1322">
                  <c:v>1.7999999999999999E-6</c:v>
                </c:pt>
                <c:pt idx="1323">
                  <c:v>1.7999999999999999E-6</c:v>
                </c:pt>
                <c:pt idx="1324">
                  <c:v>1.7999999999999999E-6</c:v>
                </c:pt>
                <c:pt idx="1325">
                  <c:v>1.7999999999999999E-6</c:v>
                </c:pt>
                <c:pt idx="1326">
                  <c:v>1.7999999999999999E-6</c:v>
                </c:pt>
                <c:pt idx="1327">
                  <c:v>1.7999999999999999E-6</c:v>
                </c:pt>
                <c:pt idx="1328">
                  <c:v>1.7999999999999999E-6</c:v>
                </c:pt>
                <c:pt idx="1329">
                  <c:v>1.7999999999999999E-6</c:v>
                </c:pt>
                <c:pt idx="1330">
                  <c:v>1.7999999999999999E-6</c:v>
                </c:pt>
                <c:pt idx="1331">
                  <c:v>1.7999999999999999E-6</c:v>
                </c:pt>
                <c:pt idx="1332">
                  <c:v>1.7999999999999999E-6</c:v>
                </c:pt>
                <c:pt idx="1333">
                  <c:v>1.7999999999999999E-6</c:v>
                </c:pt>
                <c:pt idx="1334">
                  <c:v>1.7999999999999999E-6</c:v>
                </c:pt>
                <c:pt idx="1335">
                  <c:v>1.7999999999999999E-6</c:v>
                </c:pt>
                <c:pt idx="1336">
                  <c:v>1.7999999999999999E-6</c:v>
                </c:pt>
                <c:pt idx="1337">
                  <c:v>1.7999999999999999E-6</c:v>
                </c:pt>
                <c:pt idx="1338">
                  <c:v>1.7999999999999999E-6</c:v>
                </c:pt>
                <c:pt idx="1339">
                  <c:v>1.7999999999999999E-6</c:v>
                </c:pt>
                <c:pt idx="1340">
                  <c:v>1.7999999999999999E-6</c:v>
                </c:pt>
                <c:pt idx="1341">
                  <c:v>1.7999999999999999E-6</c:v>
                </c:pt>
                <c:pt idx="1342">
                  <c:v>1.7999999999999999E-6</c:v>
                </c:pt>
                <c:pt idx="1343">
                  <c:v>1.7999999999999999E-6</c:v>
                </c:pt>
                <c:pt idx="1344">
                  <c:v>1.7999999999999999E-6</c:v>
                </c:pt>
                <c:pt idx="1345">
                  <c:v>1.7999999999999999E-6</c:v>
                </c:pt>
                <c:pt idx="1346">
                  <c:v>1.7999999999999999E-6</c:v>
                </c:pt>
                <c:pt idx="1347">
                  <c:v>1.7999999999999999E-6</c:v>
                </c:pt>
                <c:pt idx="1348">
                  <c:v>1.7999999999999999E-6</c:v>
                </c:pt>
                <c:pt idx="1349">
                  <c:v>1.7999999999999999E-6</c:v>
                </c:pt>
                <c:pt idx="1350">
                  <c:v>1.7999999999999999E-6</c:v>
                </c:pt>
                <c:pt idx="1351">
                  <c:v>1.7999999999999999E-6</c:v>
                </c:pt>
                <c:pt idx="1352">
                  <c:v>1.7999999999999999E-6</c:v>
                </c:pt>
                <c:pt idx="1353">
                  <c:v>1.7999999999999999E-6</c:v>
                </c:pt>
                <c:pt idx="1354">
                  <c:v>1.7999999999999999E-6</c:v>
                </c:pt>
                <c:pt idx="1355">
                  <c:v>1.7999999999999999E-6</c:v>
                </c:pt>
                <c:pt idx="1356">
                  <c:v>1.7999999999999999E-6</c:v>
                </c:pt>
                <c:pt idx="1357">
                  <c:v>1.7999999999999999E-6</c:v>
                </c:pt>
                <c:pt idx="1358">
                  <c:v>1.7999999999999999E-6</c:v>
                </c:pt>
                <c:pt idx="1359">
                  <c:v>1.7999999999999999E-6</c:v>
                </c:pt>
                <c:pt idx="1360">
                  <c:v>1.7999999999999999E-6</c:v>
                </c:pt>
                <c:pt idx="1361">
                  <c:v>1.7999999999999999E-6</c:v>
                </c:pt>
                <c:pt idx="1362">
                  <c:v>1.7999999999999999E-6</c:v>
                </c:pt>
                <c:pt idx="1363">
                  <c:v>1.7999999999999999E-6</c:v>
                </c:pt>
                <c:pt idx="1364">
                  <c:v>1.7999999999999999E-6</c:v>
                </c:pt>
                <c:pt idx="1365">
                  <c:v>1.7999999999999999E-6</c:v>
                </c:pt>
                <c:pt idx="1366">
                  <c:v>1.7999999999999999E-6</c:v>
                </c:pt>
                <c:pt idx="1367">
                  <c:v>1.7999999999999999E-6</c:v>
                </c:pt>
                <c:pt idx="1368">
                  <c:v>1.7999999999999999E-6</c:v>
                </c:pt>
                <c:pt idx="1369">
                  <c:v>1.7999999999999999E-6</c:v>
                </c:pt>
                <c:pt idx="1370">
                  <c:v>1.7999999999999999E-6</c:v>
                </c:pt>
                <c:pt idx="1371">
                  <c:v>1.7999999999999999E-6</c:v>
                </c:pt>
                <c:pt idx="1372">
                  <c:v>1.7999999999999999E-6</c:v>
                </c:pt>
                <c:pt idx="1373">
                  <c:v>1.7999999999999999E-6</c:v>
                </c:pt>
                <c:pt idx="1374">
                  <c:v>1.7999999999999999E-6</c:v>
                </c:pt>
                <c:pt idx="1375">
                  <c:v>1.7999999999999999E-6</c:v>
                </c:pt>
                <c:pt idx="1376">
                  <c:v>1.7999999999999999E-6</c:v>
                </c:pt>
                <c:pt idx="1377">
                  <c:v>1.7999999999999999E-6</c:v>
                </c:pt>
                <c:pt idx="1378">
                  <c:v>1.7999999999999999E-6</c:v>
                </c:pt>
                <c:pt idx="1379">
                  <c:v>1.7999999999999999E-6</c:v>
                </c:pt>
                <c:pt idx="1380">
                  <c:v>1.7999999999999999E-6</c:v>
                </c:pt>
                <c:pt idx="1381">
                  <c:v>1.7999999999999999E-6</c:v>
                </c:pt>
                <c:pt idx="1382">
                  <c:v>1.7999999999999999E-6</c:v>
                </c:pt>
                <c:pt idx="1383">
                  <c:v>1.7999999999999999E-6</c:v>
                </c:pt>
                <c:pt idx="1384">
                  <c:v>1.7999999999999999E-6</c:v>
                </c:pt>
                <c:pt idx="1385">
                  <c:v>1.7999999999999999E-6</c:v>
                </c:pt>
                <c:pt idx="1386">
                  <c:v>1.7999999999999999E-6</c:v>
                </c:pt>
                <c:pt idx="1387">
                  <c:v>1.7999999999999999E-6</c:v>
                </c:pt>
                <c:pt idx="1388">
                  <c:v>1.7999999999999999E-6</c:v>
                </c:pt>
                <c:pt idx="1389">
                  <c:v>1.7999999999999999E-6</c:v>
                </c:pt>
                <c:pt idx="1390">
                  <c:v>1.7999999999999999E-6</c:v>
                </c:pt>
                <c:pt idx="1391">
                  <c:v>1.7999999999999999E-6</c:v>
                </c:pt>
                <c:pt idx="1392">
                  <c:v>1.7999999999999999E-6</c:v>
                </c:pt>
                <c:pt idx="1393">
                  <c:v>1.7999999999999999E-6</c:v>
                </c:pt>
                <c:pt idx="1394">
                  <c:v>1.7999999999999999E-6</c:v>
                </c:pt>
                <c:pt idx="1395">
                  <c:v>1.7999999999999999E-6</c:v>
                </c:pt>
                <c:pt idx="1396">
                  <c:v>1.7999999999999999E-6</c:v>
                </c:pt>
                <c:pt idx="1397">
                  <c:v>1.7999999999999999E-6</c:v>
                </c:pt>
                <c:pt idx="1398">
                  <c:v>1.7999999999999999E-6</c:v>
                </c:pt>
                <c:pt idx="1399">
                  <c:v>1.7999999999999999E-6</c:v>
                </c:pt>
                <c:pt idx="1400">
                  <c:v>1.7999999999999999E-6</c:v>
                </c:pt>
                <c:pt idx="1401">
                  <c:v>1.7999999999999999E-6</c:v>
                </c:pt>
                <c:pt idx="1402">
                  <c:v>1.7999999999999999E-6</c:v>
                </c:pt>
                <c:pt idx="1403">
                  <c:v>1.7999999999999999E-6</c:v>
                </c:pt>
                <c:pt idx="1404">
                  <c:v>1.7999999999999999E-6</c:v>
                </c:pt>
                <c:pt idx="1405">
                  <c:v>1.7999999999999999E-6</c:v>
                </c:pt>
                <c:pt idx="1406">
                  <c:v>1.7999999999999999E-6</c:v>
                </c:pt>
                <c:pt idx="1407">
                  <c:v>1.7999999999999999E-6</c:v>
                </c:pt>
                <c:pt idx="1408">
                  <c:v>1.7999999999999999E-6</c:v>
                </c:pt>
                <c:pt idx="1409">
                  <c:v>1.7999999999999999E-6</c:v>
                </c:pt>
                <c:pt idx="1410">
                  <c:v>1.7999999999999999E-6</c:v>
                </c:pt>
                <c:pt idx="1411">
                  <c:v>1.7999999999999999E-6</c:v>
                </c:pt>
                <c:pt idx="1412">
                  <c:v>1.7999999999999999E-6</c:v>
                </c:pt>
                <c:pt idx="1413">
                  <c:v>1.7999999999999999E-6</c:v>
                </c:pt>
                <c:pt idx="1414">
                  <c:v>1.7999999999999999E-6</c:v>
                </c:pt>
                <c:pt idx="1415">
                  <c:v>1.7999999999999999E-6</c:v>
                </c:pt>
                <c:pt idx="1416">
                  <c:v>1.7999999999999999E-6</c:v>
                </c:pt>
                <c:pt idx="1417">
                  <c:v>1.7999999999999999E-6</c:v>
                </c:pt>
                <c:pt idx="1418">
                  <c:v>1.7999999999999999E-6</c:v>
                </c:pt>
                <c:pt idx="1419">
                  <c:v>1.7999999999999999E-6</c:v>
                </c:pt>
                <c:pt idx="1420">
                  <c:v>1.7999999999999999E-6</c:v>
                </c:pt>
                <c:pt idx="1421">
                  <c:v>1.7999999999999999E-6</c:v>
                </c:pt>
                <c:pt idx="1422">
                  <c:v>1.7999999999999999E-6</c:v>
                </c:pt>
                <c:pt idx="1423">
                  <c:v>1.7999999999999999E-6</c:v>
                </c:pt>
                <c:pt idx="1424">
                  <c:v>1.7999999999999999E-6</c:v>
                </c:pt>
                <c:pt idx="1425">
                  <c:v>1.7999999999999999E-6</c:v>
                </c:pt>
                <c:pt idx="1426">
                  <c:v>1.7999999999999999E-6</c:v>
                </c:pt>
                <c:pt idx="1427">
                  <c:v>1.7999999999999999E-6</c:v>
                </c:pt>
                <c:pt idx="1428">
                  <c:v>1.7999999999999999E-6</c:v>
                </c:pt>
                <c:pt idx="1429">
                  <c:v>1.7999999999999999E-6</c:v>
                </c:pt>
                <c:pt idx="1430">
                  <c:v>1.7999999999999999E-6</c:v>
                </c:pt>
                <c:pt idx="1431">
                  <c:v>1.7999999999999999E-6</c:v>
                </c:pt>
                <c:pt idx="1432">
                  <c:v>1.7999999999999999E-6</c:v>
                </c:pt>
                <c:pt idx="1433">
                  <c:v>1.7999999999999999E-6</c:v>
                </c:pt>
                <c:pt idx="1434">
                  <c:v>1.7999999999999999E-6</c:v>
                </c:pt>
                <c:pt idx="1435">
                  <c:v>1.7999999999999999E-6</c:v>
                </c:pt>
                <c:pt idx="1436">
                  <c:v>1.7999999999999999E-6</c:v>
                </c:pt>
                <c:pt idx="1437">
                  <c:v>1.7999999999999999E-6</c:v>
                </c:pt>
                <c:pt idx="1438">
                  <c:v>1.7999999999999999E-6</c:v>
                </c:pt>
                <c:pt idx="1439">
                  <c:v>1.7999999999999999E-6</c:v>
                </c:pt>
                <c:pt idx="1440">
                  <c:v>1.7999999999999999E-6</c:v>
                </c:pt>
                <c:pt idx="1441">
                  <c:v>1.7999999999999999E-6</c:v>
                </c:pt>
                <c:pt idx="1442">
                  <c:v>1.7999999999999999E-6</c:v>
                </c:pt>
                <c:pt idx="1443">
                  <c:v>1.7999999999999999E-6</c:v>
                </c:pt>
                <c:pt idx="1444">
                  <c:v>1.7999999999999999E-6</c:v>
                </c:pt>
                <c:pt idx="1445">
                  <c:v>1.7999999999999999E-6</c:v>
                </c:pt>
                <c:pt idx="1446">
                  <c:v>1.7999999999999999E-6</c:v>
                </c:pt>
                <c:pt idx="1447">
                  <c:v>1.7999999999999999E-6</c:v>
                </c:pt>
                <c:pt idx="1448">
                  <c:v>1.7999999999999999E-6</c:v>
                </c:pt>
                <c:pt idx="1449">
                  <c:v>1.7999999999999999E-6</c:v>
                </c:pt>
                <c:pt idx="1450">
                  <c:v>1.7999999999999999E-6</c:v>
                </c:pt>
                <c:pt idx="1451">
                  <c:v>1.7999999999999999E-6</c:v>
                </c:pt>
                <c:pt idx="1452">
                  <c:v>1.7999999999999999E-6</c:v>
                </c:pt>
                <c:pt idx="1453">
                  <c:v>1.7999999999999999E-6</c:v>
                </c:pt>
                <c:pt idx="1454">
                  <c:v>1.7999999999999999E-6</c:v>
                </c:pt>
                <c:pt idx="1455">
                  <c:v>1.7999999999999999E-6</c:v>
                </c:pt>
                <c:pt idx="1456">
                  <c:v>1.7999999999999999E-6</c:v>
                </c:pt>
                <c:pt idx="1457">
                  <c:v>1.7999999999999999E-6</c:v>
                </c:pt>
                <c:pt idx="1458">
                  <c:v>1.7999999999999999E-6</c:v>
                </c:pt>
                <c:pt idx="1459">
                  <c:v>1.7999999999999999E-6</c:v>
                </c:pt>
                <c:pt idx="1460">
                  <c:v>1.7999999999999999E-6</c:v>
                </c:pt>
                <c:pt idx="1461">
                  <c:v>1.7999999999999999E-6</c:v>
                </c:pt>
                <c:pt idx="1462">
                  <c:v>1.7999999999999999E-6</c:v>
                </c:pt>
                <c:pt idx="1463">
                  <c:v>1.7999999999999999E-6</c:v>
                </c:pt>
                <c:pt idx="1464">
                  <c:v>1.7999999999999999E-6</c:v>
                </c:pt>
                <c:pt idx="1465">
                  <c:v>1.7999999999999999E-6</c:v>
                </c:pt>
                <c:pt idx="1466">
                  <c:v>1.7999999999999999E-6</c:v>
                </c:pt>
                <c:pt idx="1467">
                  <c:v>1.7999999999999999E-6</c:v>
                </c:pt>
                <c:pt idx="1468">
                  <c:v>1.7999999999999999E-6</c:v>
                </c:pt>
                <c:pt idx="1469">
                  <c:v>1.7999999999999999E-6</c:v>
                </c:pt>
                <c:pt idx="1470">
                  <c:v>1.7999999999999999E-6</c:v>
                </c:pt>
                <c:pt idx="1471">
                  <c:v>1.7999999999999999E-6</c:v>
                </c:pt>
                <c:pt idx="1472">
                  <c:v>1.7999999999999999E-6</c:v>
                </c:pt>
                <c:pt idx="1473">
                  <c:v>1.7999999999999999E-6</c:v>
                </c:pt>
                <c:pt idx="1474">
                  <c:v>1.7999999999999999E-6</c:v>
                </c:pt>
                <c:pt idx="1475">
                  <c:v>1.7999999999999999E-6</c:v>
                </c:pt>
                <c:pt idx="1476">
                  <c:v>1.7999999999999999E-6</c:v>
                </c:pt>
                <c:pt idx="1477">
                  <c:v>1.7999999999999999E-6</c:v>
                </c:pt>
                <c:pt idx="1478">
                  <c:v>1.7999999999999999E-6</c:v>
                </c:pt>
                <c:pt idx="1479">
                  <c:v>1.7999999999999999E-6</c:v>
                </c:pt>
                <c:pt idx="1480">
                  <c:v>1.7999999999999999E-6</c:v>
                </c:pt>
                <c:pt idx="1481">
                  <c:v>1.7999999999999999E-6</c:v>
                </c:pt>
                <c:pt idx="1482">
                  <c:v>1.7999999999999999E-6</c:v>
                </c:pt>
                <c:pt idx="1483">
                  <c:v>1.7999999999999999E-6</c:v>
                </c:pt>
                <c:pt idx="1484">
                  <c:v>1.7999999999999999E-6</c:v>
                </c:pt>
                <c:pt idx="1485">
                  <c:v>1.7999999999999999E-6</c:v>
                </c:pt>
                <c:pt idx="1486">
                  <c:v>1.7999999999999999E-6</c:v>
                </c:pt>
                <c:pt idx="1487">
                  <c:v>1.7999999999999999E-6</c:v>
                </c:pt>
                <c:pt idx="1488">
                  <c:v>1.7999999999999999E-6</c:v>
                </c:pt>
                <c:pt idx="1489">
                  <c:v>1.7999999999999999E-6</c:v>
                </c:pt>
                <c:pt idx="1490">
                  <c:v>1.7999999999999999E-6</c:v>
                </c:pt>
                <c:pt idx="1491">
                  <c:v>1.7999999999999999E-6</c:v>
                </c:pt>
                <c:pt idx="1492">
                  <c:v>1.7999999999999999E-6</c:v>
                </c:pt>
                <c:pt idx="1493">
                  <c:v>1.7999999999999999E-6</c:v>
                </c:pt>
                <c:pt idx="1494">
                  <c:v>1.7999999999999999E-6</c:v>
                </c:pt>
                <c:pt idx="1495">
                  <c:v>1.7999999999999999E-6</c:v>
                </c:pt>
                <c:pt idx="1496">
                  <c:v>1.7999999999999999E-6</c:v>
                </c:pt>
                <c:pt idx="1497">
                  <c:v>1.7999999999999999E-6</c:v>
                </c:pt>
                <c:pt idx="1498">
                  <c:v>1.7999999999999999E-6</c:v>
                </c:pt>
                <c:pt idx="1499">
                  <c:v>1.7999999999999999E-6</c:v>
                </c:pt>
                <c:pt idx="1500">
                  <c:v>1.7999999999999999E-6</c:v>
                </c:pt>
                <c:pt idx="1501">
                  <c:v>1.7999999999999999E-6</c:v>
                </c:pt>
                <c:pt idx="1502">
                  <c:v>1.7999999999999999E-6</c:v>
                </c:pt>
                <c:pt idx="1503">
                  <c:v>1.7999999999999999E-6</c:v>
                </c:pt>
                <c:pt idx="1504">
                  <c:v>1.7999999999999999E-6</c:v>
                </c:pt>
                <c:pt idx="1505">
                  <c:v>1.7999999999999999E-6</c:v>
                </c:pt>
                <c:pt idx="1506">
                  <c:v>1.7999999999999999E-6</c:v>
                </c:pt>
                <c:pt idx="1507">
                  <c:v>1.7999999999999999E-6</c:v>
                </c:pt>
                <c:pt idx="1508">
                  <c:v>1.7999999999999999E-6</c:v>
                </c:pt>
                <c:pt idx="1509">
                  <c:v>1.7999999999999999E-6</c:v>
                </c:pt>
                <c:pt idx="1510">
                  <c:v>1.7999999999999999E-6</c:v>
                </c:pt>
                <c:pt idx="1511">
                  <c:v>1.7999999999999999E-6</c:v>
                </c:pt>
                <c:pt idx="1512">
                  <c:v>1.7999999999999999E-6</c:v>
                </c:pt>
                <c:pt idx="1513">
                  <c:v>1.7999999999999999E-6</c:v>
                </c:pt>
                <c:pt idx="1514">
                  <c:v>1.7999999999999999E-6</c:v>
                </c:pt>
                <c:pt idx="1515">
                  <c:v>1.7999999999999999E-6</c:v>
                </c:pt>
                <c:pt idx="1516">
                  <c:v>1.7999999999999999E-6</c:v>
                </c:pt>
                <c:pt idx="1517">
                  <c:v>1.7999999999999999E-6</c:v>
                </c:pt>
                <c:pt idx="1518">
                  <c:v>1.7999999999999999E-6</c:v>
                </c:pt>
                <c:pt idx="1519">
                  <c:v>1.7999999999999999E-6</c:v>
                </c:pt>
                <c:pt idx="1520">
                  <c:v>1.7999999999999999E-6</c:v>
                </c:pt>
                <c:pt idx="1521">
                  <c:v>1.7999999999999999E-6</c:v>
                </c:pt>
                <c:pt idx="1522">
                  <c:v>1.7999999999999999E-6</c:v>
                </c:pt>
                <c:pt idx="1523">
                  <c:v>1.7999999999999999E-6</c:v>
                </c:pt>
                <c:pt idx="1524">
                  <c:v>1.7999999999999999E-6</c:v>
                </c:pt>
                <c:pt idx="1525">
                  <c:v>1.7999999999999999E-6</c:v>
                </c:pt>
                <c:pt idx="1526">
                  <c:v>1.7999999999999999E-6</c:v>
                </c:pt>
                <c:pt idx="1527">
                  <c:v>1.7999999999999999E-6</c:v>
                </c:pt>
                <c:pt idx="1528">
                  <c:v>1.7999999999999999E-6</c:v>
                </c:pt>
                <c:pt idx="1529">
                  <c:v>1.7999999999999999E-6</c:v>
                </c:pt>
                <c:pt idx="1530">
                  <c:v>1.7999999999999999E-6</c:v>
                </c:pt>
                <c:pt idx="1531">
                  <c:v>1.7999999999999999E-6</c:v>
                </c:pt>
                <c:pt idx="1532">
                  <c:v>1.7999999999999999E-6</c:v>
                </c:pt>
                <c:pt idx="1533">
                  <c:v>1.7999999999999999E-6</c:v>
                </c:pt>
                <c:pt idx="1534">
                  <c:v>1.7999999999999999E-6</c:v>
                </c:pt>
                <c:pt idx="1535">
                  <c:v>1.7999999999999999E-6</c:v>
                </c:pt>
                <c:pt idx="1536">
                  <c:v>1.7999999999999999E-6</c:v>
                </c:pt>
                <c:pt idx="1537">
                  <c:v>1.7999999999999999E-6</c:v>
                </c:pt>
                <c:pt idx="1538">
                  <c:v>1.7999999999999999E-6</c:v>
                </c:pt>
                <c:pt idx="1539">
                  <c:v>1.7999999999999999E-6</c:v>
                </c:pt>
                <c:pt idx="1540">
                  <c:v>1.7999999999999999E-6</c:v>
                </c:pt>
                <c:pt idx="1541">
                  <c:v>1.7999999999999999E-6</c:v>
                </c:pt>
                <c:pt idx="1542">
                  <c:v>1.7999999999999999E-6</c:v>
                </c:pt>
                <c:pt idx="1543">
                  <c:v>1.7999999999999999E-6</c:v>
                </c:pt>
                <c:pt idx="1544">
                  <c:v>1.7999999999999999E-6</c:v>
                </c:pt>
                <c:pt idx="1545">
                  <c:v>1.7999999999999999E-6</c:v>
                </c:pt>
                <c:pt idx="1546">
                  <c:v>1.7999999999999999E-6</c:v>
                </c:pt>
                <c:pt idx="1547">
                  <c:v>1.7999999999999999E-6</c:v>
                </c:pt>
                <c:pt idx="1548">
                  <c:v>1.7999999999999999E-6</c:v>
                </c:pt>
                <c:pt idx="1549">
                  <c:v>1.7999999999999999E-6</c:v>
                </c:pt>
                <c:pt idx="1550">
                  <c:v>1.7999999999999999E-6</c:v>
                </c:pt>
                <c:pt idx="1551">
                  <c:v>1.7999999999999999E-6</c:v>
                </c:pt>
                <c:pt idx="1552">
                  <c:v>1.7999999999999999E-6</c:v>
                </c:pt>
                <c:pt idx="1553">
                  <c:v>1.7999999999999999E-6</c:v>
                </c:pt>
                <c:pt idx="1554">
                  <c:v>1.7999999999999999E-6</c:v>
                </c:pt>
                <c:pt idx="1555">
                  <c:v>1.7999999999999999E-6</c:v>
                </c:pt>
                <c:pt idx="1556">
                  <c:v>1.7999999999999999E-6</c:v>
                </c:pt>
                <c:pt idx="1557">
                  <c:v>1.7999999999999999E-6</c:v>
                </c:pt>
                <c:pt idx="1558">
                  <c:v>1.7999999999999999E-6</c:v>
                </c:pt>
                <c:pt idx="1559">
                  <c:v>1.7999999999999999E-6</c:v>
                </c:pt>
                <c:pt idx="1560">
                  <c:v>1.7999999999999999E-6</c:v>
                </c:pt>
                <c:pt idx="1561">
                  <c:v>1.7999999999999999E-6</c:v>
                </c:pt>
                <c:pt idx="1562">
                  <c:v>1.7999999999999999E-6</c:v>
                </c:pt>
                <c:pt idx="1563">
                  <c:v>1.7999999999999999E-6</c:v>
                </c:pt>
                <c:pt idx="1564">
                  <c:v>1.7999999999999999E-6</c:v>
                </c:pt>
                <c:pt idx="1565">
                  <c:v>1.7999999999999999E-6</c:v>
                </c:pt>
                <c:pt idx="1566">
                  <c:v>1.7999999999999999E-6</c:v>
                </c:pt>
                <c:pt idx="1567">
                  <c:v>1.7999999999999999E-6</c:v>
                </c:pt>
                <c:pt idx="1568">
                  <c:v>1.7999999999999999E-6</c:v>
                </c:pt>
                <c:pt idx="1569">
                  <c:v>1.7999999999999999E-6</c:v>
                </c:pt>
                <c:pt idx="1570">
                  <c:v>1.7999999999999999E-6</c:v>
                </c:pt>
                <c:pt idx="1571">
                  <c:v>1.7999999999999999E-6</c:v>
                </c:pt>
                <c:pt idx="1572">
                  <c:v>1.7999999999999999E-6</c:v>
                </c:pt>
                <c:pt idx="1573">
                  <c:v>1.7999999999999999E-6</c:v>
                </c:pt>
                <c:pt idx="1574">
                  <c:v>1.7999999999999999E-6</c:v>
                </c:pt>
                <c:pt idx="1575">
                  <c:v>1.7999999999999999E-6</c:v>
                </c:pt>
                <c:pt idx="1576">
                  <c:v>1.7999999999999999E-6</c:v>
                </c:pt>
                <c:pt idx="1577">
                  <c:v>1.7999999999999999E-6</c:v>
                </c:pt>
                <c:pt idx="1578">
                  <c:v>1.7999999999999999E-6</c:v>
                </c:pt>
                <c:pt idx="1579">
                  <c:v>1.7999999999999999E-6</c:v>
                </c:pt>
                <c:pt idx="1580">
                  <c:v>1.7999999999999999E-6</c:v>
                </c:pt>
                <c:pt idx="1581">
                  <c:v>1.7999999999999999E-6</c:v>
                </c:pt>
                <c:pt idx="1582">
                  <c:v>1.7999999999999999E-6</c:v>
                </c:pt>
                <c:pt idx="1583">
                  <c:v>1.7999999999999999E-6</c:v>
                </c:pt>
                <c:pt idx="1584">
                  <c:v>1.7999999999999999E-6</c:v>
                </c:pt>
                <c:pt idx="1585">
                  <c:v>1.7999999999999999E-6</c:v>
                </c:pt>
                <c:pt idx="1586">
                  <c:v>1.7999999999999999E-6</c:v>
                </c:pt>
                <c:pt idx="1587">
                  <c:v>1.7999999999999999E-6</c:v>
                </c:pt>
                <c:pt idx="1588">
                  <c:v>1.7999999999999999E-6</c:v>
                </c:pt>
                <c:pt idx="1589">
                  <c:v>1.7999999999999999E-6</c:v>
                </c:pt>
                <c:pt idx="1590">
                  <c:v>1.7999999999999999E-6</c:v>
                </c:pt>
                <c:pt idx="1591">
                  <c:v>1.7999999999999999E-6</c:v>
                </c:pt>
                <c:pt idx="1592">
                  <c:v>1.7999999999999999E-6</c:v>
                </c:pt>
                <c:pt idx="1593">
                  <c:v>1.7999999999999999E-6</c:v>
                </c:pt>
                <c:pt idx="1594">
                  <c:v>1.7999999999999999E-6</c:v>
                </c:pt>
                <c:pt idx="1595">
                  <c:v>1.7999999999999999E-6</c:v>
                </c:pt>
                <c:pt idx="1596">
                  <c:v>1.7999999999999999E-6</c:v>
                </c:pt>
                <c:pt idx="1597">
                  <c:v>1.7999999999999999E-6</c:v>
                </c:pt>
                <c:pt idx="1598">
                  <c:v>1.7999999999999999E-6</c:v>
                </c:pt>
                <c:pt idx="1599">
                  <c:v>1.7999999999999999E-6</c:v>
                </c:pt>
                <c:pt idx="1600">
                  <c:v>1.7999999999999999E-6</c:v>
                </c:pt>
                <c:pt idx="1601">
                  <c:v>1.7999999999999999E-6</c:v>
                </c:pt>
                <c:pt idx="1602">
                  <c:v>1.7999999999999999E-6</c:v>
                </c:pt>
                <c:pt idx="1603">
                  <c:v>1.7999999999999999E-6</c:v>
                </c:pt>
                <c:pt idx="1604">
                  <c:v>1.7999999999999999E-6</c:v>
                </c:pt>
                <c:pt idx="1605">
                  <c:v>1.7999999999999999E-6</c:v>
                </c:pt>
                <c:pt idx="1606">
                  <c:v>1.7999999999999999E-6</c:v>
                </c:pt>
                <c:pt idx="1607">
                  <c:v>1.7999999999999999E-6</c:v>
                </c:pt>
                <c:pt idx="1608">
                  <c:v>1.7999999999999999E-6</c:v>
                </c:pt>
                <c:pt idx="1609">
                  <c:v>1.7999999999999999E-6</c:v>
                </c:pt>
                <c:pt idx="1610">
                  <c:v>1.7999999999999999E-6</c:v>
                </c:pt>
                <c:pt idx="1611">
                  <c:v>1.7999999999999999E-6</c:v>
                </c:pt>
                <c:pt idx="1612">
                  <c:v>1.7999999999999999E-6</c:v>
                </c:pt>
                <c:pt idx="1613">
                  <c:v>1.7999999999999999E-6</c:v>
                </c:pt>
                <c:pt idx="1614">
                  <c:v>1.7999999999999999E-6</c:v>
                </c:pt>
                <c:pt idx="1615">
                  <c:v>1.7999999999999999E-6</c:v>
                </c:pt>
                <c:pt idx="1616">
                  <c:v>1.7999999999999999E-6</c:v>
                </c:pt>
                <c:pt idx="1617">
                  <c:v>1.7999999999999999E-6</c:v>
                </c:pt>
                <c:pt idx="1618">
                  <c:v>1.7999999999999999E-6</c:v>
                </c:pt>
                <c:pt idx="1619">
                  <c:v>1.7999999999999999E-6</c:v>
                </c:pt>
                <c:pt idx="1620">
                  <c:v>1.7999999999999999E-6</c:v>
                </c:pt>
                <c:pt idx="1621">
                  <c:v>1.7999999999999999E-6</c:v>
                </c:pt>
                <c:pt idx="1622">
                  <c:v>1.7999999999999999E-6</c:v>
                </c:pt>
                <c:pt idx="1623">
                  <c:v>1.7999999999999999E-6</c:v>
                </c:pt>
                <c:pt idx="1624">
                  <c:v>1.7999999999999999E-6</c:v>
                </c:pt>
                <c:pt idx="1625">
                  <c:v>1.7999999999999999E-6</c:v>
                </c:pt>
                <c:pt idx="1626">
                  <c:v>1.7999999999999999E-6</c:v>
                </c:pt>
                <c:pt idx="1627">
                  <c:v>1.7999999999999999E-6</c:v>
                </c:pt>
                <c:pt idx="1628">
                  <c:v>1.7999999999999999E-6</c:v>
                </c:pt>
                <c:pt idx="1629">
                  <c:v>1.7999999999999999E-6</c:v>
                </c:pt>
                <c:pt idx="1630">
                  <c:v>1.7999999999999999E-6</c:v>
                </c:pt>
                <c:pt idx="1631">
                  <c:v>1.7999999999999999E-6</c:v>
                </c:pt>
                <c:pt idx="1632">
                  <c:v>1.7999999999999999E-6</c:v>
                </c:pt>
                <c:pt idx="1633">
                  <c:v>1.7999999999999999E-6</c:v>
                </c:pt>
                <c:pt idx="1634">
                  <c:v>1.7999999999999999E-6</c:v>
                </c:pt>
                <c:pt idx="1635">
                  <c:v>1.7999999999999999E-6</c:v>
                </c:pt>
                <c:pt idx="1636">
                  <c:v>1.7999999999999999E-6</c:v>
                </c:pt>
                <c:pt idx="1637">
                  <c:v>1.7999999999999999E-6</c:v>
                </c:pt>
                <c:pt idx="1638">
                  <c:v>1.7999999999999999E-6</c:v>
                </c:pt>
                <c:pt idx="1639">
                  <c:v>1.7999999999999999E-6</c:v>
                </c:pt>
                <c:pt idx="1640">
                  <c:v>1.7999999999999999E-6</c:v>
                </c:pt>
                <c:pt idx="1641">
                  <c:v>1.7999999999999999E-6</c:v>
                </c:pt>
                <c:pt idx="1642">
                  <c:v>1.7999999999999999E-6</c:v>
                </c:pt>
                <c:pt idx="1643">
                  <c:v>1.7999999999999999E-6</c:v>
                </c:pt>
                <c:pt idx="1644">
                  <c:v>1.7999999999999999E-6</c:v>
                </c:pt>
                <c:pt idx="1645">
                  <c:v>1.7999999999999999E-6</c:v>
                </c:pt>
                <c:pt idx="1646">
                  <c:v>1.7999999999999999E-6</c:v>
                </c:pt>
                <c:pt idx="1647">
                  <c:v>1.7999999999999999E-6</c:v>
                </c:pt>
                <c:pt idx="1648">
                  <c:v>1.7999999999999999E-6</c:v>
                </c:pt>
                <c:pt idx="1649">
                  <c:v>1.7999999999999999E-6</c:v>
                </c:pt>
                <c:pt idx="1650">
                  <c:v>1.7999999999999999E-6</c:v>
                </c:pt>
                <c:pt idx="1651">
                  <c:v>1.7999999999999999E-6</c:v>
                </c:pt>
                <c:pt idx="1652">
                  <c:v>1.7999999999999999E-6</c:v>
                </c:pt>
                <c:pt idx="1653">
                  <c:v>1.7999999999999999E-6</c:v>
                </c:pt>
                <c:pt idx="1654">
                  <c:v>1.7999999999999999E-6</c:v>
                </c:pt>
                <c:pt idx="1655">
                  <c:v>1.7999999999999999E-6</c:v>
                </c:pt>
                <c:pt idx="1656">
                  <c:v>1.7999999999999999E-6</c:v>
                </c:pt>
                <c:pt idx="1657">
                  <c:v>1.7999999999999999E-6</c:v>
                </c:pt>
                <c:pt idx="1658">
                  <c:v>1.7999999999999999E-6</c:v>
                </c:pt>
                <c:pt idx="1659">
                  <c:v>1.7999999999999999E-6</c:v>
                </c:pt>
                <c:pt idx="1660">
                  <c:v>1.7999999999999999E-6</c:v>
                </c:pt>
                <c:pt idx="1661">
                  <c:v>1.7999999999999999E-6</c:v>
                </c:pt>
                <c:pt idx="1662">
                  <c:v>1.7999999999999999E-6</c:v>
                </c:pt>
                <c:pt idx="1663">
                  <c:v>1.7999999999999999E-6</c:v>
                </c:pt>
                <c:pt idx="1664">
                  <c:v>1.7999999999999999E-6</c:v>
                </c:pt>
                <c:pt idx="1665">
                  <c:v>1.7999999999999999E-6</c:v>
                </c:pt>
                <c:pt idx="1666">
                  <c:v>1.7999999999999999E-6</c:v>
                </c:pt>
                <c:pt idx="1667">
                  <c:v>1.7999999999999999E-6</c:v>
                </c:pt>
                <c:pt idx="1668">
                  <c:v>1.7999999999999999E-6</c:v>
                </c:pt>
                <c:pt idx="1669">
                  <c:v>1.7999999999999999E-6</c:v>
                </c:pt>
                <c:pt idx="1670">
                  <c:v>1.7999999999999999E-6</c:v>
                </c:pt>
                <c:pt idx="1671">
                  <c:v>1.7999999999999999E-6</c:v>
                </c:pt>
                <c:pt idx="1672">
                  <c:v>1.7999999999999999E-6</c:v>
                </c:pt>
                <c:pt idx="1673">
                  <c:v>1.7999999999999999E-6</c:v>
                </c:pt>
                <c:pt idx="1674">
                  <c:v>1.7999999999999999E-6</c:v>
                </c:pt>
                <c:pt idx="1675">
                  <c:v>1.7999999999999999E-6</c:v>
                </c:pt>
                <c:pt idx="1676">
                  <c:v>1.7999999999999999E-6</c:v>
                </c:pt>
                <c:pt idx="1677">
                  <c:v>1.7999999999999999E-6</c:v>
                </c:pt>
                <c:pt idx="1678">
                  <c:v>1.7999999999999999E-6</c:v>
                </c:pt>
                <c:pt idx="1679">
                  <c:v>1.7999999999999999E-6</c:v>
                </c:pt>
                <c:pt idx="1680">
                  <c:v>1.7999999999999999E-6</c:v>
                </c:pt>
                <c:pt idx="1681">
                  <c:v>1.7999999999999999E-6</c:v>
                </c:pt>
                <c:pt idx="1682">
                  <c:v>1.7999999999999999E-6</c:v>
                </c:pt>
                <c:pt idx="1683">
                  <c:v>1.7999999999999999E-6</c:v>
                </c:pt>
                <c:pt idx="1684">
                  <c:v>1.7999999999999999E-6</c:v>
                </c:pt>
                <c:pt idx="1685">
                  <c:v>1.7999999999999999E-6</c:v>
                </c:pt>
                <c:pt idx="1686">
                  <c:v>1.7999999999999999E-6</c:v>
                </c:pt>
                <c:pt idx="1687">
                  <c:v>1.7999999999999999E-6</c:v>
                </c:pt>
                <c:pt idx="1688">
                  <c:v>1.7999999999999999E-6</c:v>
                </c:pt>
                <c:pt idx="1689">
                  <c:v>1.7999999999999999E-6</c:v>
                </c:pt>
                <c:pt idx="1690">
                  <c:v>1.7999999999999999E-6</c:v>
                </c:pt>
                <c:pt idx="1691">
                  <c:v>1.7999999999999999E-6</c:v>
                </c:pt>
                <c:pt idx="1692">
                  <c:v>1.7999999999999999E-6</c:v>
                </c:pt>
                <c:pt idx="1693">
                  <c:v>1.7999999999999999E-6</c:v>
                </c:pt>
                <c:pt idx="1694">
                  <c:v>1.7999999999999999E-6</c:v>
                </c:pt>
                <c:pt idx="1695">
                  <c:v>1.7999999999999999E-6</c:v>
                </c:pt>
                <c:pt idx="1696">
                  <c:v>1.7999999999999999E-6</c:v>
                </c:pt>
                <c:pt idx="1697">
                  <c:v>1.7999999999999999E-6</c:v>
                </c:pt>
                <c:pt idx="1698">
                  <c:v>1.7999999999999999E-6</c:v>
                </c:pt>
                <c:pt idx="1699">
                  <c:v>1.7999999999999999E-6</c:v>
                </c:pt>
                <c:pt idx="1700">
                  <c:v>1.7999999999999999E-6</c:v>
                </c:pt>
                <c:pt idx="1701">
                  <c:v>1.7999999999999999E-6</c:v>
                </c:pt>
                <c:pt idx="1702">
                  <c:v>1.7999999999999999E-6</c:v>
                </c:pt>
                <c:pt idx="1703">
                  <c:v>1.7999999999999999E-6</c:v>
                </c:pt>
                <c:pt idx="1704">
                  <c:v>1.7999999999999999E-6</c:v>
                </c:pt>
                <c:pt idx="1705">
                  <c:v>1.7999999999999999E-6</c:v>
                </c:pt>
                <c:pt idx="1706">
                  <c:v>1.7999999999999999E-6</c:v>
                </c:pt>
                <c:pt idx="1707">
                  <c:v>1.7999999999999999E-6</c:v>
                </c:pt>
                <c:pt idx="1708">
                  <c:v>1.7999999999999999E-6</c:v>
                </c:pt>
                <c:pt idx="1709">
                  <c:v>1.7999999999999999E-6</c:v>
                </c:pt>
                <c:pt idx="1710">
                  <c:v>1.7999999999999999E-6</c:v>
                </c:pt>
                <c:pt idx="1711">
                  <c:v>1.7999999999999999E-6</c:v>
                </c:pt>
                <c:pt idx="1712">
                  <c:v>1.7999999999999999E-6</c:v>
                </c:pt>
                <c:pt idx="1713">
                  <c:v>1.7999999999999999E-6</c:v>
                </c:pt>
                <c:pt idx="1714">
                  <c:v>1.7999999999999999E-6</c:v>
                </c:pt>
                <c:pt idx="1715">
                  <c:v>1.7999999999999999E-6</c:v>
                </c:pt>
                <c:pt idx="1716">
                  <c:v>1.7999999999999999E-6</c:v>
                </c:pt>
                <c:pt idx="1717">
                  <c:v>1.7999999999999999E-6</c:v>
                </c:pt>
                <c:pt idx="1718">
                  <c:v>1.7999999999999999E-6</c:v>
                </c:pt>
                <c:pt idx="1719">
                  <c:v>1.7999999999999999E-6</c:v>
                </c:pt>
                <c:pt idx="1720">
                  <c:v>1.7999999999999999E-6</c:v>
                </c:pt>
                <c:pt idx="1721">
                  <c:v>1.7999999999999999E-6</c:v>
                </c:pt>
                <c:pt idx="1722">
                  <c:v>1.7999999999999999E-6</c:v>
                </c:pt>
                <c:pt idx="1723">
                  <c:v>1.7999999999999999E-6</c:v>
                </c:pt>
                <c:pt idx="1724">
                  <c:v>1.7999999999999999E-6</c:v>
                </c:pt>
                <c:pt idx="1725">
                  <c:v>1.7999999999999999E-6</c:v>
                </c:pt>
                <c:pt idx="1726">
                  <c:v>1.7999999999999999E-6</c:v>
                </c:pt>
                <c:pt idx="1727">
                  <c:v>1.7999999999999999E-6</c:v>
                </c:pt>
                <c:pt idx="1728">
                  <c:v>1.7999999999999999E-6</c:v>
                </c:pt>
                <c:pt idx="1729">
                  <c:v>1.7999999999999999E-6</c:v>
                </c:pt>
                <c:pt idx="1730">
                  <c:v>1.7999999999999999E-6</c:v>
                </c:pt>
                <c:pt idx="1731">
                  <c:v>1.7999999999999999E-6</c:v>
                </c:pt>
                <c:pt idx="1732">
                  <c:v>1.7999999999999999E-6</c:v>
                </c:pt>
                <c:pt idx="1733">
                  <c:v>1.7999999999999999E-6</c:v>
                </c:pt>
                <c:pt idx="1734">
                  <c:v>1.7999999999999999E-6</c:v>
                </c:pt>
                <c:pt idx="1735">
                  <c:v>1.7999999999999999E-6</c:v>
                </c:pt>
                <c:pt idx="1736">
                  <c:v>1.7999999999999999E-6</c:v>
                </c:pt>
                <c:pt idx="1737">
                  <c:v>1.7999999999999999E-6</c:v>
                </c:pt>
                <c:pt idx="1738">
                  <c:v>1.7999999999999999E-6</c:v>
                </c:pt>
                <c:pt idx="1739">
                  <c:v>1.7999999999999999E-6</c:v>
                </c:pt>
                <c:pt idx="1740">
                  <c:v>1.7999999999999999E-6</c:v>
                </c:pt>
                <c:pt idx="1741">
                  <c:v>1.7999999999999999E-6</c:v>
                </c:pt>
                <c:pt idx="1742">
                  <c:v>1.7999999999999999E-6</c:v>
                </c:pt>
                <c:pt idx="1743">
                  <c:v>1.7999999999999999E-6</c:v>
                </c:pt>
                <c:pt idx="1744">
                  <c:v>1.7999999999999999E-6</c:v>
                </c:pt>
                <c:pt idx="1745">
                  <c:v>1.7999999999999999E-6</c:v>
                </c:pt>
                <c:pt idx="1746">
                  <c:v>1.7999999999999999E-6</c:v>
                </c:pt>
                <c:pt idx="1747">
                  <c:v>1.7999999999999999E-6</c:v>
                </c:pt>
                <c:pt idx="1748">
                  <c:v>1.7999999999999999E-6</c:v>
                </c:pt>
                <c:pt idx="1749">
                  <c:v>1.7999999999999999E-6</c:v>
                </c:pt>
                <c:pt idx="1750">
                  <c:v>1.7999999999999999E-6</c:v>
                </c:pt>
                <c:pt idx="1751">
                  <c:v>1.7999999999999999E-6</c:v>
                </c:pt>
                <c:pt idx="1752">
                  <c:v>1.7999999999999999E-6</c:v>
                </c:pt>
                <c:pt idx="1753">
                  <c:v>1.7999999999999999E-6</c:v>
                </c:pt>
                <c:pt idx="1754">
                  <c:v>1.7999999999999999E-6</c:v>
                </c:pt>
                <c:pt idx="1755">
                  <c:v>1.7999999999999999E-6</c:v>
                </c:pt>
                <c:pt idx="1756">
                  <c:v>1.7999999999999999E-6</c:v>
                </c:pt>
                <c:pt idx="1757">
                  <c:v>1.7999999999999999E-6</c:v>
                </c:pt>
                <c:pt idx="1758">
                  <c:v>1.7999999999999999E-6</c:v>
                </c:pt>
                <c:pt idx="1759">
                  <c:v>1.7999999999999999E-6</c:v>
                </c:pt>
                <c:pt idx="1760">
                  <c:v>1.7999999999999999E-6</c:v>
                </c:pt>
                <c:pt idx="1761">
                  <c:v>1.7999999999999999E-6</c:v>
                </c:pt>
                <c:pt idx="1762">
                  <c:v>1.7999999999999999E-6</c:v>
                </c:pt>
                <c:pt idx="1763">
                  <c:v>1.7999999999999999E-6</c:v>
                </c:pt>
                <c:pt idx="1764">
                  <c:v>1.7999999999999999E-6</c:v>
                </c:pt>
                <c:pt idx="1765">
                  <c:v>1.7999999999999999E-6</c:v>
                </c:pt>
                <c:pt idx="1766">
                  <c:v>1.7999999999999999E-6</c:v>
                </c:pt>
                <c:pt idx="1767">
                  <c:v>1.7999999999999999E-6</c:v>
                </c:pt>
                <c:pt idx="1768">
                  <c:v>1.7999999999999999E-6</c:v>
                </c:pt>
                <c:pt idx="1769">
                  <c:v>1.7999999999999999E-6</c:v>
                </c:pt>
                <c:pt idx="1770">
                  <c:v>1.7999999999999999E-6</c:v>
                </c:pt>
                <c:pt idx="1771">
                  <c:v>1.7999999999999999E-6</c:v>
                </c:pt>
                <c:pt idx="1772">
                  <c:v>1.7999999999999999E-6</c:v>
                </c:pt>
                <c:pt idx="1773">
                  <c:v>1.7999999999999999E-6</c:v>
                </c:pt>
                <c:pt idx="1774">
                  <c:v>1.7999999999999999E-6</c:v>
                </c:pt>
                <c:pt idx="1775">
                  <c:v>1.7999999999999999E-6</c:v>
                </c:pt>
                <c:pt idx="1776">
                  <c:v>1.7999999999999999E-6</c:v>
                </c:pt>
                <c:pt idx="1777">
                  <c:v>1.7999999999999999E-6</c:v>
                </c:pt>
                <c:pt idx="1778">
                  <c:v>1.7999999999999999E-6</c:v>
                </c:pt>
                <c:pt idx="1779">
                  <c:v>1.7999999999999999E-6</c:v>
                </c:pt>
                <c:pt idx="1780">
                  <c:v>1.7999999999999999E-6</c:v>
                </c:pt>
                <c:pt idx="1781">
                  <c:v>1.7999999999999999E-6</c:v>
                </c:pt>
                <c:pt idx="1782">
                  <c:v>1.7999999999999999E-6</c:v>
                </c:pt>
                <c:pt idx="1783">
                  <c:v>1.7999999999999999E-6</c:v>
                </c:pt>
                <c:pt idx="1784">
                  <c:v>1.7999999999999999E-6</c:v>
                </c:pt>
                <c:pt idx="1785">
                  <c:v>1.7999999999999999E-6</c:v>
                </c:pt>
                <c:pt idx="1786">
                  <c:v>1.7999999999999999E-6</c:v>
                </c:pt>
                <c:pt idx="1787">
                  <c:v>1.7999999999999999E-6</c:v>
                </c:pt>
                <c:pt idx="1788">
                  <c:v>1.7999999999999999E-6</c:v>
                </c:pt>
                <c:pt idx="1789">
                  <c:v>1.7999999999999999E-6</c:v>
                </c:pt>
                <c:pt idx="1790">
                  <c:v>1.7999999999999999E-6</c:v>
                </c:pt>
                <c:pt idx="1791">
                  <c:v>1.7999999999999999E-6</c:v>
                </c:pt>
                <c:pt idx="1792">
                  <c:v>1.7999999999999999E-6</c:v>
                </c:pt>
                <c:pt idx="1793">
                  <c:v>1.7999999999999999E-6</c:v>
                </c:pt>
                <c:pt idx="1794">
                  <c:v>1.7999999999999999E-6</c:v>
                </c:pt>
                <c:pt idx="1795">
                  <c:v>1.7999999999999999E-6</c:v>
                </c:pt>
                <c:pt idx="1796">
                  <c:v>1.7999999999999999E-6</c:v>
                </c:pt>
                <c:pt idx="1797">
                  <c:v>1.7999999999999999E-6</c:v>
                </c:pt>
                <c:pt idx="1798">
                  <c:v>1.7999999999999999E-6</c:v>
                </c:pt>
                <c:pt idx="1799">
                  <c:v>1.7999999999999999E-6</c:v>
                </c:pt>
                <c:pt idx="1800">
                  <c:v>1.7999999999999999E-6</c:v>
                </c:pt>
                <c:pt idx="1801">
                  <c:v>1.7999999999999999E-6</c:v>
                </c:pt>
                <c:pt idx="1802">
                  <c:v>1.7999999999999999E-6</c:v>
                </c:pt>
                <c:pt idx="1803">
                  <c:v>1.7999999999999999E-6</c:v>
                </c:pt>
                <c:pt idx="1804">
                  <c:v>1.7999999999999999E-6</c:v>
                </c:pt>
                <c:pt idx="1805">
                  <c:v>1.7999999999999999E-6</c:v>
                </c:pt>
                <c:pt idx="1806">
                  <c:v>1.7999999999999999E-6</c:v>
                </c:pt>
                <c:pt idx="1807">
                  <c:v>1.7999999999999999E-6</c:v>
                </c:pt>
                <c:pt idx="1808">
                  <c:v>1.7999999999999999E-6</c:v>
                </c:pt>
                <c:pt idx="1809">
                  <c:v>1.7999999999999999E-6</c:v>
                </c:pt>
                <c:pt idx="1810">
                  <c:v>1.7999999999999999E-6</c:v>
                </c:pt>
                <c:pt idx="1811">
                  <c:v>1.7999999999999999E-6</c:v>
                </c:pt>
                <c:pt idx="1812">
                  <c:v>1.7999999999999999E-6</c:v>
                </c:pt>
                <c:pt idx="1813">
                  <c:v>1.7999999999999999E-6</c:v>
                </c:pt>
                <c:pt idx="1814">
                  <c:v>1.7999999999999999E-6</c:v>
                </c:pt>
                <c:pt idx="1815">
                  <c:v>1.7999999999999999E-6</c:v>
                </c:pt>
                <c:pt idx="1816">
                  <c:v>1.7999999999999999E-6</c:v>
                </c:pt>
                <c:pt idx="1817">
                  <c:v>1.7999999999999999E-6</c:v>
                </c:pt>
                <c:pt idx="1818">
                  <c:v>1.7999999999999999E-6</c:v>
                </c:pt>
                <c:pt idx="1819">
                  <c:v>1.7999999999999999E-6</c:v>
                </c:pt>
                <c:pt idx="1820">
                  <c:v>1.7999999999999999E-6</c:v>
                </c:pt>
                <c:pt idx="1821">
                  <c:v>1.7999999999999999E-6</c:v>
                </c:pt>
                <c:pt idx="1822">
                  <c:v>1.7999999999999999E-6</c:v>
                </c:pt>
                <c:pt idx="1823">
                  <c:v>1.7999999999999999E-6</c:v>
                </c:pt>
                <c:pt idx="1824">
                  <c:v>1.7999999999999999E-6</c:v>
                </c:pt>
                <c:pt idx="1825">
                  <c:v>1.7999999999999999E-6</c:v>
                </c:pt>
                <c:pt idx="1826">
                  <c:v>1.7999999999999999E-6</c:v>
                </c:pt>
                <c:pt idx="1827">
                  <c:v>1.7999999999999999E-6</c:v>
                </c:pt>
                <c:pt idx="1828">
                  <c:v>1.7999999999999999E-6</c:v>
                </c:pt>
                <c:pt idx="1829">
                  <c:v>1.7999999999999999E-6</c:v>
                </c:pt>
                <c:pt idx="1830">
                  <c:v>1.7999999999999999E-6</c:v>
                </c:pt>
                <c:pt idx="1831">
                  <c:v>1.7999999999999999E-6</c:v>
                </c:pt>
                <c:pt idx="1832">
                  <c:v>1.7999999999999999E-6</c:v>
                </c:pt>
                <c:pt idx="1833">
                  <c:v>1.7999999999999999E-6</c:v>
                </c:pt>
                <c:pt idx="1834">
                  <c:v>1.7999999999999999E-6</c:v>
                </c:pt>
                <c:pt idx="1835">
                  <c:v>1.7999999999999999E-6</c:v>
                </c:pt>
                <c:pt idx="1836">
                  <c:v>1.7999999999999999E-6</c:v>
                </c:pt>
                <c:pt idx="1837">
                  <c:v>1.7999999999999999E-6</c:v>
                </c:pt>
                <c:pt idx="1838">
                  <c:v>1.7999999999999999E-6</c:v>
                </c:pt>
                <c:pt idx="1839">
                  <c:v>1.7999999999999999E-6</c:v>
                </c:pt>
                <c:pt idx="1840">
                  <c:v>1.7999999999999999E-6</c:v>
                </c:pt>
                <c:pt idx="1841">
                  <c:v>1.7999999999999999E-6</c:v>
                </c:pt>
                <c:pt idx="1842">
                  <c:v>1.7999999999999999E-6</c:v>
                </c:pt>
                <c:pt idx="1843">
                  <c:v>1.7999999999999999E-6</c:v>
                </c:pt>
                <c:pt idx="1844">
                  <c:v>1.7999999999999999E-6</c:v>
                </c:pt>
                <c:pt idx="1845">
                  <c:v>1.7999999999999999E-6</c:v>
                </c:pt>
                <c:pt idx="1846">
                  <c:v>1.7999999999999999E-6</c:v>
                </c:pt>
                <c:pt idx="1847">
                  <c:v>1.7999999999999999E-6</c:v>
                </c:pt>
                <c:pt idx="1848">
                  <c:v>1.7999999999999999E-6</c:v>
                </c:pt>
                <c:pt idx="1849">
                  <c:v>1.7999999999999999E-6</c:v>
                </c:pt>
                <c:pt idx="1850">
                  <c:v>1.7999999999999999E-6</c:v>
                </c:pt>
                <c:pt idx="1851">
                  <c:v>1.7999999999999999E-6</c:v>
                </c:pt>
                <c:pt idx="1852">
                  <c:v>1.7999999999999999E-6</c:v>
                </c:pt>
                <c:pt idx="1853">
                  <c:v>1.7999999999999999E-6</c:v>
                </c:pt>
                <c:pt idx="1854">
                  <c:v>1.7999999999999999E-6</c:v>
                </c:pt>
                <c:pt idx="1855">
                  <c:v>1.7999999999999999E-6</c:v>
                </c:pt>
                <c:pt idx="1856">
                  <c:v>1.7999999999999999E-6</c:v>
                </c:pt>
                <c:pt idx="1857">
                  <c:v>1.7999999999999999E-6</c:v>
                </c:pt>
                <c:pt idx="1858">
                  <c:v>1.7999999999999999E-6</c:v>
                </c:pt>
                <c:pt idx="1859">
                  <c:v>1.7999999999999999E-6</c:v>
                </c:pt>
                <c:pt idx="1860">
                  <c:v>1.7999999999999999E-6</c:v>
                </c:pt>
                <c:pt idx="1861">
                  <c:v>1.7999999999999999E-6</c:v>
                </c:pt>
                <c:pt idx="1862">
                  <c:v>1.7999999999999999E-6</c:v>
                </c:pt>
                <c:pt idx="1863">
                  <c:v>1.7999999999999999E-6</c:v>
                </c:pt>
                <c:pt idx="1864">
                  <c:v>1.7999999999999999E-6</c:v>
                </c:pt>
                <c:pt idx="1865">
                  <c:v>1.7999999999999999E-6</c:v>
                </c:pt>
                <c:pt idx="1866">
                  <c:v>1.7999999999999999E-6</c:v>
                </c:pt>
                <c:pt idx="1867">
                  <c:v>1.7999999999999999E-6</c:v>
                </c:pt>
                <c:pt idx="1868">
                  <c:v>1.7999999999999999E-6</c:v>
                </c:pt>
                <c:pt idx="1869">
                  <c:v>1.7999999999999999E-6</c:v>
                </c:pt>
                <c:pt idx="1870">
                  <c:v>1.7999999999999999E-6</c:v>
                </c:pt>
                <c:pt idx="1871">
                  <c:v>1.7999999999999999E-6</c:v>
                </c:pt>
                <c:pt idx="1872">
                  <c:v>1.7999999999999999E-6</c:v>
                </c:pt>
                <c:pt idx="1873">
                  <c:v>1.7999999999999999E-6</c:v>
                </c:pt>
                <c:pt idx="1874">
                  <c:v>1.7999999999999999E-6</c:v>
                </c:pt>
                <c:pt idx="1875">
                  <c:v>1.7999999999999999E-6</c:v>
                </c:pt>
                <c:pt idx="1876">
                  <c:v>1.7999999999999999E-6</c:v>
                </c:pt>
                <c:pt idx="1877">
                  <c:v>1.7999999999999999E-6</c:v>
                </c:pt>
                <c:pt idx="1878">
                  <c:v>1.7999999999999999E-6</c:v>
                </c:pt>
                <c:pt idx="1879">
                  <c:v>1.7999999999999999E-6</c:v>
                </c:pt>
                <c:pt idx="1880">
                  <c:v>1.7999999999999999E-6</c:v>
                </c:pt>
                <c:pt idx="1881">
                  <c:v>1.7999999999999999E-6</c:v>
                </c:pt>
                <c:pt idx="1882">
                  <c:v>1.7999999999999999E-6</c:v>
                </c:pt>
                <c:pt idx="1883">
                  <c:v>1.7999999999999999E-6</c:v>
                </c:pt>
                <c:pt idx="1884">
                  <c:v>1.7999999999999999E-6</c:v>
                </c:pt>
                <c:pt idx="1885">
                  <c:v>1.7999999999999999E-6</c:v>
                </c:pt>
                <c:pt idx="1886">
                  <c:v>1.7999999999999999E-6</c:v>
                </c:pt>
                <c:pt idx="1887">
                  <c:v>1.7999999999999999E-6</c:v>
                </c:pt>
                <c:pt idx="1888">
                  <c:v>1.7999999999999999E-6</c:v>
                </c:pt>
                <c:pt idx="1889">
                  <c:v>1.7999999999999999E-6</c:v>
                </c:pt>
                <c:pt idx="1890">
                  <c:v>1.7999999999999999E-6</c:v>
                </c:pt>
                <c:pt idx="1891">
                  <c:v>1.7999999999999999E-6</c:v>
                </c:pt>
                <c:pt idx="1892">
                  <c:v>1.7999999999999999E-6</c:v>
                </c:pt>
                <c:pt idx="1893">
                  <c:v>1.7999999999999999E-6</c:v>
                </c:pt>
                <c:pt idx="1894">
                  <c:v>1.7999999999999999E-6</c:v>
                </c:pt>
                <c:pt idx="1895">
                  <c:v>1.7999999999999999E-6</c:v>
                </c:pt>
                <c:pt idx="1896">
                  <c:v>1.7999999999999999E-6</c:v>
                </c:pt>
                <c:pt idx="1897">
                  <c:v>1.7999999999999999E-6</c:v>
                </c:pt>
                <c:pt idx="1898">
                  <c:v>1.7999999999999999E-6</c:v>
                </c:pt>
                <c:pt idx="1899">
                  <c:v>1.7999999999999999E-6</c:v>
                </c:pt>
                <c:pt idx="1900">
                  <c:v>1.7999999999999999E-6</c:v>
                </c:pt>
                <c:pt idx="1901">
                  <c:v>1.7999999999999999E-6</c:v>
                </c:pt>
                <c:pt idx="1902">
                  <c:v>1.7999999999999999E-6</c:v>
                </c:pt>
                <c:pt idx="1903">
                  <c:v>1.7999999999999999E-6</c:v>
                </c:pt>
                <c:pt idx="1904">
                  <c:v>1.7999999999999999E-6</c:v>
                </c:pt>
                <c:pt idx="1905">
                  <c:v>1.7999999999999999E-6</c:v>
                </c:pt>
                <c:pt idx="1906">
                  <c:v>1.7999999999999999E-6</c:v>
                </c:pt>
                <c:pt idx="1907">
                  <c:v>1.7999999999999999E-6</c:v>
                </c:pt>
                <c:pt idx="1908">
                  <c:v>1.7999999999999999E-6</c:v>
                </c:pt>
                <c:pt idx="1909">
                  <c:v>1.7999999999999999E-6</c:v>
                </c:pt>
                <c:pt idx="1910">
                  <c:v>1.7999999999999999E-6</c:v>
                </c:pt>
                <c:pt idx="1911">
                  <c:v>1.7999999999999999E-6</c:v>
                </c:pt>
                <c:pt idx="1912">
                  <c:v>1.7999999999999999E-6</c:v>
                </c:pt>
                <c:pt idx="1913">
                  <c:v>1.7999999999999999E-6</c:v>
                </c:pt>
                <c:pt idx="1914">
                  <c:v>1.7999999999999999E-6</c:v>
                </c:pt>
                <c:pt idx="1915">
                  <c:v>1.7999999999999999E-6</c:v>
                </c:pt>
                <c:pt idx="1916">
                  <c:v>1.7999999999999999E-6</c:v>
                </c:pt>
                <c:pt idx="1917">
                  <c:v>1.7999999999999999E-6</c:v>
                </c:pt>
                <c:pt idx="1918">
                  <c:v>1.7999999999999999E-6</c:v>
                </c:pt>
                <c:pt idx="1919">
                  <c:v>1.7999999999999999E-6</c:v>
                </c:pt>
                <c:pt idx="1920">
                  <c:v>1.7999999999999999E-6</c:v>
                </c:pt>
                <c:pt idx="1921">
                  <c:v>1.7999999999999999E-6</c:v>
                </c:pt>
                <c:pt idx="1922">
                  <c:v>1.7999999999999999E-6</c:v>
                </c:pt>
                <c:pt idx="1923">
                  <c:v>1.7999999999999999E-6</c:v>
                </c:pt>
                <c:pt idx="1924">
                  <c:v>1.7999999999999999E-6</c:v>
                </c:pt>
                <c:pt idx="1925">
                  <c:v>1.7999999999999999E-6</c:v>
                </c:pt>
                <c:pt idx="1926">
                  <c:v>1.7999999999999999E-6</c:v>
                </c:pt>
                <c:pt idx="1927">
                  <c:v>1.7999999999999999E-6</c:v>
                </c:pt>
                <c:pt idx="1928">
                  <c:v>1.7999999999999999E-6</c:v>
                </c:pt>
                <c:pt idx="1929">
                  <c:v>1.7999999999999999E-6</c:v>
                </c:pt>
                <c:pt idx="1930">
                  <c:v>1.7999999999999999E-6</c:v>
                </c:pt>
                <c:pt idx="1931">
                  <c:v>1.7999999999999999E-6</c:v>
                </c:pt>
                <c:pt idx="1932">
                  <c:v>1.7999999999999999E-6</c:v>
                </c:pt>
                <c:pt idx="1933">
                  <c:v>1.7999999999999999E-6</c:v>
                </c:pt>
                <c:pt idx="1934">
                  <c:v>1.7999999999999999E-6</c:v>
                </c:pt>
                <c:pt idx="1935">
                  <c:v>1.7999999999999999E-6</c:v>
                </c:pt>
                <c:pt idx="1936">
                  <c:v>1.7999999999999999E-6</c:v>
                </c:pt>
                <c:pt idx="1937">
                  <c:v>1.7999999999999999E-6</c:v>
                </c:pt>
                <c:pt idx="1938">
                  <c:v>1.7999999999999999E-6</c:v>
                </c:pt>
                <c:pt idx="1939">
                  <c:v>1.7999999999999999E-6</c:v>
                </c:pt>
                <c:pt idx="1940">
                  <c:v>1.7999999999999999E-6</c:v>
                </c:pt>
                <c:pt idx="1941">
                  <c:v>1.7999999999999999E-6</c:v>
                </c:pt>
                <c:pt idx="1942">
                  <c:v>1.7999999999999999E-6</c:v>
                </c:pt>
                <c:pt idx="1943">
                  <c:v>1.7999999999999999E-6</c:v>
                </c:pt>
                <c:pt idx="1944">
                  <c:v>1.7999999999999999E-6</c:v>
                </c:pt>
                <c:pt idx="1945">
                  <c:v>1.7999999999999999E-6</c:v>
                </c:pt>
                <c:pt idx="1946">
                  <c:v>1.7999999999999999E-6</c:v>
                </c:pt>
                <c:pt idx="1947">
                  <c:v>1.7999999999999999E-6</c:v>
                </c:pt>
                <c:pt idx="1948">
                  <c:v>1.7999999999999999E-6</c:v>
                </c:pt>
                <c:pt idx="1949">
                  <c:v>1.7999999999999999E-6</c:v>
                </c:pt>
                <c:pt idx="1950">
                  <c:v>1.7999999999999999E-6</c:v>
                </c:pt>
                <c:pt idx="1951">
                  <c:v>1.7999999999999999E-6</c:v>
                </c:pt>
                <c:pt idx="1952">
                  <c:v>1.7999999999999999E-6</c:v>
                </c:pt>
                <c:pt idx="1953">
                  <c:v>1.7999999999999999E-6</c:v>
                </c:pt>
                <c:pt idx="1954">
                  <c:v>1.7999999999999999E-6</c:v>
                </c:pt>
                <c:pt idx="1955">
                  <c:v>1.7999999999999999E-6</c:v>
                </c:pt>
                <c:pt idx="1956">
                  <c:v>1.7999999999999999E-6</c:v>
                </c:pt>
                <c:pt idx="1957">
                  <c:v>1.7999999999999999E-6</c:v>
                </c:pt>
                <c:pt idx="1958">
                  <c:v>1.7999999999999999E-6</c:v>
                </c:pt>
                <c:pt idx="1959">
                  <c:v>1.7999999999999999E-6</c:v>
                </c:pt>
                <c:pt idx="1960">
                  <c:v>1.7999999999999999E-6</c:v>
                </c:pt>
                <c:pt idx="1961">
                  <c:v>1.7999999999999999E-6</c:v>
                </c:pt>
                <c:pt idx="1962">
                  <c:v>1.7999999999999999E-6</c:v>
                </c:pt>
                <c:pt idx="1963">
                  <c:v>1.7999999999999999E-6</c:v>
                </c:pt>
                <c:pt idx="1964">
                  <c:v>1.7999999999999999E-6</c:v>
                </c:pt>
                <c:pt idx="1965">
                  <c:v>1.7999999999999999E-6</c:v>
                </c:pt>
                <c:pt idx="1966">
                  <c:v>1.7999999999999999E-6</c:v>
                </c:pt>
                <c:pt idx="1967">
                  <c:v>1.7999999999999999E-6</c:v>
                </c:pt>
                <c:pt idx="1968">
                  <c:v>1.7999999999999999E-6</c:v>
                </c:pt>
                <c:pt idx="1969">
                  <c:v>1.7999999999999999E-6</c:v>
                </c:pt>
                <c:pt idx="1970">
                  <c:v>1.7999999999999999E-6</c:v>
                </c:pt>
                <c:pt idx="1971">
                  <c:v>1.7999999999999999E-6</c:v>
                </c:pt>
                <c:pt idx="1972">
                  <c:v>1.7999999999999999E-6</c:v>
                </c:pt>
                <c:pt idx="1973">
                  <c:v>1.7999999999999999E-6</c:v>
                </c:pt>
                <c:pt idx="1974">
                  <c:v>1.7999999999999999E-6</c:v>
                </c:pt>
                <c:pt idx="1975">
                  <c:v>1.7999999999999999E-6</c:v>
                </c:pt>
                <c:pt idx="1976">
                  <c:v>1.7999999999999999E-6</c:v>
                </c:pt>
                <c:pt idx="1977">
                  <c:v>1.7999999999999999E-6</c:v>
                </c:pt>
                <c:pt idx="1978">
                  <c:v>1.7999999999999999E-6</c:v>
                </c:pt>
                <c:pt idx="1979">
                  <c:v>1.7999999999999999E-6</c:v>
                </c:pt>
                <c:pt idx="1980">
                  <c:v>1.7999999999999999E-6</c:v>
                </c:pt>
                <c:pt idx="1981">
                  <c:v>1.7999999999999999E-6</c:v>
                </c:pt>
                <c:pt idx="1982">
                  <c:v>1.7999999999999999E-6</c:v>
                </c:pt>
                <c:pt idx="1983">
                  <c:v>1.7999999999999999E-6</c:v>
                </c:pt>
                <c:pt idx="1984">
                  <c:v>1.7999999999999999E-6</c:v>
                </c:pt>
                <c:pt idx="1985">
                  <c:v>1.7999999999999999E-6</c:v>
                </c:pt>
                <c:pt idx="1986">
                  <c:v>1.7999999999999999E-6</c:v>
                </c:pt>
                <c:pt idx="1987">
                  <c:v>1.7999999999999999E-6</c:v>
                </c:pt>
                <c:pt idx="1988">
                  <c:v>1.7999999999999999E-6</c:v>
                </c:pt>
                <c:pt idx="1989">
                  <c:v>1.7999999999999999E-6</c:v>
                </c:pt>
                <c:pt idx="1990">
                  <c:v>1.7999999999999999E-6</c:v>
                </c:pt>
                <c:pt idx="1991">
                  <c:v>1.7999999999999999E-6</c:v>
                </c:pt>
                <c:pt idx="1992">
                  <c:v>1.7999999999999999E-6</c:v>
                </c:pt>
                <c:pt idx="1993">
                  <c:v>1.7999999999999999E-6</c:v>
                </c:pt>
                <c:pt idx="1994">
                  <c:v>1.7999999999999999E-6</c:v>
                </c:pt>
                <c:pt idx="1995">
                  <c:v>1.7999999999999999E-6</c:v>
                </c:pt>
                <c:pt idx="1996">
                  <c:v>1.7999999999999999E-6</c:v>
                </c:pt>
                <c:pt idx="1997">
                  <c:v>1.7999999999999999E-6</c:v>
                </c:pt>
                <c:pt idx="1998">
                  <c:v>1.7999999999999999E-6</c:v>
                </c:pt>
                <c:pt idx="1999">
                  <c:v>1.7999999999999999E-6</c:v>
                </c:pt>
                <c:pt idx="2000">
                  <c:v>1.7999999999999999E-6</c:v>
                </c:pt>
                <c:pt idx="2001">
                  <c:v>1.7999999999999999E-6</c:v>
                </c:pt>
                <c:pt idx="2002">
                  <c:v>1.7999999999999999E-6</c:v>
                </c:pt>
                <c:pt idx="2003">
                  <c:v>1.7999999999999999E-6</c:v>
                </c:pt>
                <c:pt idx="2004">
                  <c:v>1.7999999999999999E-6</c:v>
                </c:pt>
                <c:pt idx="2005">
                  <c:v>1.7999999999999999E-6</c:v>
                </c:pt>
                <c:pt idx="2006">
                  <c:v>1.7999999999999999E-6</c:v>
                </c:pt>
                <c:pt idx="2007">
                  <c:v>1.7999999999999999E-6</c:v>
                </c:pt>
                <c:pt idx="2008">
                  <c:v>1.7999999999999999E-6</c:v>
                </c:pt>
                <c:pt idx="2009">
                  <c:v>1.7999999999999999E-6</c:v>
                </c:pt>
                <c:pt idx="2010">
                  <c:v>1.7999999999999999E-6</c:v>
                </c:pt>
                <c:pt idx="2011">
                  <c:v>1.7999999999999999E-6</c:v>
                </c:pt>
                <c:pt idx="2012">
                  <c:v>1.7999999999999999E-6</c:v>
                </c:pt>
                <c:pt idx="2013">
                  <c:v>1.7999999999999999E-6</c:v>
                </c:pt>
                <c:pt idx="2014">
                  <c:v>1.7999999999999999E-6</c:v>
                </c:pt>
                <c:pt idx="2015">
                  <c:v>1.7999999999999999E-6</c:v>
                </c:pt>
                <c:pt idx="2016">
                  <c:v>1.7999999999999999E-6</c:v>
                </c:pt>
                <c:pt idx="2017">
                  <c:v>1.7999999999999999E-6</c:v>
                </c:pt>
                <c:pt idx="2018">
                  <c:v>1.7999999999999999E-6</c:v>
                </c:pt>
                <c:pt idx="2019">
                  <c:v>1.7999999999999999E-6</c:v>
                </c:pt>
                <c:pt idx="2020">
                  <c:v>1.7999999999999999E-6</c:v>
                </c:pt>
                <c:pt idx="2021">
                  <c:v>1.7999999999999999E-6</c:v>
                </c:pt>
                <c:pt idx="2022">
                  <c:v>1.7999999999999999E-6</c:v>
                </c:pt>
                <c:pt idx="2023">
                  <c:v>1.7999999999999999E-6</c:v>
                </c:pt>
                <c:pt idx="2024">
                  <c:v>1.7999999999999999E-6</c:v>
                </c:pt>
                <c:pt idx="2025">
                  <c:v>1.7999999999999999E-6</c:v>
                </c:pt>
                <c:pt idx="2026">
                  <c:v>1.7999999999999999E-6</c:v>
                </c:pt>
                <c:pt idx="2027">
                  <c:v>1.7999999999999999E-6</c:v>
                </c:pt>
                <c:pt idx="2028">
                  <c:v>1.7999999999999999E-6</c:v>
                </c:pt>
                <c:pt idx="2029">
                  <c:v>1.7999999999999999E-6</c:v>
                </c:pt>
                <c:pt idx="2030">
                  <c:v>1.7999999999999999E-6</c:v>
                </c:pt>
                <c:pt idx="2031">
                  <c:v>1.7999999999999999E-6</c:v>
                </c:pt>
                <c:pt idx="2032">
                  <c:v>1.7999999999999999E-6</c:v>
                </c:pt>
                <c:pt idx="2033">
                  <c:v>1.7999999999999999E-6</c:v>
                </c:pt>
                <c:pt idx="2034">
                  <c:v>1.7999999999999999E-6</c:v>
                </c:pt>
                <c:pt idx="2035">
                  <c:v>1.7999999999999999E-6</c:v>
                </c:pt>
                <c:pt idx="2036">
                  <c:v>1.7999999999999999E-6</c:v>
                </c:pt>
                <c:pt idx="2037">
                  <c:v>1.7999999999999999E-6</c:v>
                </c:pt>
                <c:pt idx="2038">
                  <c:v>1.7999999999999999E-6</c:v>
                </c:pt>
                <c:pt idx="2039">
                  <c:v>1.7999999999999999E-6</c:v>
                </c:pt>
                <c:pt idx="2040">
                  <c:v>1.7999999999999999E-6</c:v>
                </c:pt>
                <c:pt idx="2041">
                  <c:v>1.7999999999999999E-6</c:v>
                </c:pt>
                <c:pt idx="2042">
                  <c:v>1.7999999999999999E-6</c:v>
                </c:pt>
                <c:pt idx="2043">
                  <c:v>1.7999999999999999E-6</c:v>
                </c:pt>
                <c:pt idx="2044">
                  <c:v>1.7999999999999999E-6</c:v>
                </c:pt>
                <c:pt idx="2045">
                  <c:v>1.7999999999999999E-6</c:v>
                </c:pt>
                <c:pt idx="2046">
                  <c:v>1.7999999999999999E-6</c:v>
                </c:pt>
                <c:pt idx="2047">
                  <c:v>1.7999999999999999E-6</c:v>
                </c:pt>
                <c:pt idx="2048">
                  <c:v>1.7999999999999999E-6</c:v>
                </c:pt>
                <c:pt idx="2049">
                  <c:v>1.7999999999999999E-6</c:v>
                </c:pt>
                <c:pt idx="2050">
                  <c:v>1.7999999999999999E-6</c:v>
                </c:pt>
                <c:pt idx="2051">
                  <c:v>1.7999999999999999E-6</c:v>
                </c:pt>
                <c:pt idx="2052">
                  <c:v>1.7999999999999999E-6</c:v>
                </c:pt>
                <c:pt idx="2053">
                  <c:v>1.7999999999999999E-6</c:v>
                </c:pt>
                <c:pt idx="2054">
                  <c:v>1.7999999999999999E-6</c:v>
                </c:pt>
                <c:pt idx="2055">
                  <c:v>1.7999999999999999E-6</c:v>
                </c:pt>
                <c:pt idx="2056">
                  <c:v>1.7999999999999999E-6</c:v>
                </c:pt>
                <c:pt idx="2057">
                  <c:v>1.7999999999999999E-6</c:v>
                </c:pt>
                <c:pt idx="2058">
                  <c:v>1.7999999999999999E-6</c:v>
                </c:pt>
                <c:pt idx="2059">
                  <c:v>1.7999999999999999E-6</c:v>
                </c:pt>
                <c:pt idx="2060">
                  <c:v>1.7999999999999999E-6</c:v>
                </c:pt>
                <c:pt idx="2061">
                  <c:v>1.7999999999999999E-6</c:v>
                </c:pt>
                <c:pt idx="2062">
                  <c:v>1.7999999999999999E-6</c:v>
                </c:pt>
                <c:pt idx="2063">
                  <c:v>1.7999999999999999E-6</c:v>
                </c:pt>
                <c:pt idx="2064">
                  <c:v>1.7999999999999999E-6</c:v>
                </c:pt>
                <c:pt idx="2065">
                  <c:v>1.7999999999999999E-6</c:v>
                </c:pt>
                <c:pt idx="2066">
                  <c:v>1.7999999999999999E-6</c:v>
                </c:pt>
                <c:pt idx="2067">
                  <c:v>1.7999999999999999E-6</c:v>
                </c:pt>
                <c:pt idx="2068">
                  <c:v>1.7999999999999999E-6</c:v>
                </c:pt>
                <c:pt idx="2069">
                  <c:v>1.7999999999999999E-6</c:v>
                </c:pt>
                <c:pt idx="2070">
                  <c:v>1.7999999999999999E-6</c:v>
                </c:pt>
                <c:pt idx="2071">
                  <c:v>1.7999999999999999E-6</c:v>
                </c:pt>
                <c:pt idx="2072">
                  <c:v>1.7999999999999999E-6</c:v>
                </c:pt>
                <c:pt idx="2073">
                  <c:v>1.7999999999999999E-6</c:v>
                </c:pt>
                <c:pt idx="2074">
                  <c:v>1.7999999999999999E-6</c:v>
                </c:pt>
                <c:pt idx="2075">
                  <c:v>1.7999999999999999E-6</c:v>
                </c:pt>
                <c:pt idx="2076">
                  <c:v>1.7999999999999999E-6</c:v>
                </c:pt>
                <c:pt idx="2077">
                  <c:v>1.7999999999999999E-6</c:v>
                </c:pt>
                <c:pt idx="2078">
                  <c:v>1.7999999999999999E-6</c:v>
                </c:pt>
                <c:pt idx="2079">
                  <c:v>1.7999999999999999E-6</c:v>
                </c:pt>
                <c:pt idx="2080">
                  <c:v>1.7999999999999999E-6</c:v>
                </c:pt>
                <c:pt idx="2081">
                  <c:v>1.7999999999999999E-6</c:v>
                </c:pt>
                <c:pt idx="2082">
                  <c:v>1.7999999999999999E-6</c:v>
                </c:pt>
                <c:pt idx="2083">
                  <c:v>1.7999999999999999E-6</c:v>
                </c:pt>
                <c:pt idx="2084">
                  <c:v>1.7999999999999999E-6</c:v>
                </c:pt>
                <c:pt idx="2085">
                  <c:v>1.7999999999999999E-6</c:v>
                </c:pt>
                <c:pt idx="2086">
                  <c:v>1.7999999999999999E-6</c:v>
                </c:pt>
                <c:pt idx="2087">
                  <c:v>1.7999999999999999E-6</c:v>
                </c:pt>
                <c:pt idx="2088">
                  <c:v>1.7999999999999999E-6</c:v>
                </c:pt>
                <c:pt idx="2089">
                  <c:v>1.7999999999999999E-6</c:v>
                </c:pt>
                <c:pt idx="2090">
                  <c:v>1.7999999999999999E-6</c:v>
                </c:pt>
                <c:pt idx="2091">
                  <c:v>1.7999999999999999E-6</c:v>
                </c:pt>
                <c:pt idx="2092">
                  <c:v>1.7999999999999999E-6</c:v>
                </c:pt>
                <c:pt idx="2093">
                  <c:v>1.7999999999999999E-6</c:v>
                </c:pt>
                <c:pt idx="2094">
                  <c:v>1.7999999999999999E-6</c:v>
                </c:pt>
                <c:pt idx="2095">
                  <c:v>1.7999999999999999E-6</c:v>
                </c:pt>
                <c:pt idx="2096">
                  <c:v>1.7999999999999999E-6</c:v>
                </c:pt>
                <c:pt idx="2097">
                  <c:v>1.7999999999999999E-6</c:v>
                </c:pt>
                <c:pt idx="2098">
                  <c:v>1.7999999999999999E-6</c:v>
                </c:pt>
                <c:pt idx="2099">
                  <c:v>1.7999999999999999E-6</c:v>
                </c:pt>
                <c:pt idx="2100">
                  <c:v>1.7999999999999999E-6</c:v>
                </c:pt>
                <c:pt idx="2101">
                  <c:v>1.7999999999999999E-6</c:v>
                </c:pt>
                <c:pt idx="2102">
                  <c:v>1.7999999999999999E-6</c:v>
                </c:pt>
                <c:pt idx="2103">
                  <c:v>1.7999999999999999E-6</c:v>
                </c:pt>
                <c:pt idx="2104">
                  <c:v>1.7999999999999999E-6</c:v>
                </c:pt>
                <c:pt idx="2105">
                  <c:v>1.7999999999999999E-6</c:v>
                </c:pt>
                <c:pt idx="2106">
                  <c:v>1.7999999999999999E-6</c:v>
                </c:pt>
                <c:pt idx="2107">
                  <c:v>1.7999999999999999E-6</c:v>
                </c:pt>
                <c:pt idx="2108">
                  <c:v>1.7999999999999999E-6</c:v>
                </c:pt>
                <c:pt idx="2109">
                  <c:v>1.7999999999999999E-6</c:v>
                </c:pt>
                <c:pt idx="2110">
                  <c:v>1.7999999999999999E-6</c:v>
                </c:pt>
                <c:pt idx="2111">
                  <c:v>1.7999999999999999E-6</c:v>
                </c:pt>
                <c:pt idx="2112">
                  <c:v>1.7999999999999999E-6</c:v>
                </c:pt>
                <c:pt idx="2113">
                  <c:v>1.7999999999999999E-6</c:v>
                </c:pt>
                <c:pt idx="2114">
                  <c:v>1.7999999999999999E-6</c:v>
                </c:pt>
                <c:pt idx="2115">
                  <c:v>1.7999999999999999E-6</c:v>
                </c:pt>
                <c:pt idx="2116">
                  <c:v>1.7999999999999999E-6</c:v>
                </c:pt>
                <c:pt idx="2117">
                  <c:v>1.7999999999999999E-6</c:v>
                </c:pt>
                <c:pt idx="2118">
                  <c:v>1.7999999999999999E-6</c:v>
                </c:pt>
                <c:pt idx="2119">
                  <c:v>1.7999999999999999E-6</c:v>
                </c:pt>
                <c:pt idx="2120">
                  <c:v>1.7999999999999999E-6</c:v>
                </c:pt>
                <c:pt idx="2121">
                  <c:v>1.7999999999999999E-6</c:v>
                </c:pt>
                <c:pt idx="2122">
                  <c:v>1.7999999999999999E-6</c:v>
                </c:pt>
                <c:pt idx="2123">
                  <c:v>1.7999999999999999E-6</c:v>
                </c:pt>
                <c:pt idx="2124">
                  <c:v>1.7999999999999999E-6</c:v>
                </c:pt>
                <c:pt idx="2125">
                  <c:v>1.7999999999999999E-6</c:v>
                </c:pt>
                <c:pt idx="2126">
                  <c:v>1.7999999999999999E-6</c:v>
                </c:pt>
                <c:pt idx="2127">
                  <c:v>1.7999999999999999E-6</c:v>
                </c:pt>
                <c:pt idx="2128">
                  <c:v>1.7999999999999999E-6</c:v>
                </c:pt>
                <c:pt idx="2129">
                  <c:v>1.7999999999999999E-6</c:v>
                </c:pt>
                <c:pt idx="2130">
                  <c:v>1.7999999999999999E-6</c:v>
                </c:pt>
                <c:pt idx="2131">
                  <c:v>1.7999999999999999E-6</c:v>
                </c:pt>
                <c:pt idx="2132">
                  <c:v>1.7999999999999999E-6</c:v>
                </c:pt>
                <c:pt idx="2133">
                  <c:v>1.7999999999999999E-6</c:v>
                </c:pt>
                <c:pt idx="2134">
                  <c:v>1.7999999999999999E-6</c:v>
                </c:pt>
                <c:pt idx="2135">
                  <c:v>1.7999999999999999E-6</c:v>
                </c:pt>
                <c:pt idx="2136">
                  <c:v>1.7999999999999999E-6</c:v>
                </c:pt>
                <c:pt idx="2137">
                  <c:v>1.7999999999999999E-6</c:v>
                </c:pt>
                <c:pt idx="2138">
                  <c:v>1.7999999999999999E-6</c:v>
                </c:pt>
                <c:pt idx="2139">
                  <c:v>1.7999999999999999E-6</c:v>
                </c:pt>
                <c:pt idx="2140">
                  <c:v>1.7999999999999999E-6</c:v>
                </c:pt>
                <c:pt idx="2141">
                  <c:v>1.7999999999999999E-6</c:v>
                </c:pt>
                <c:pt idx="2142">
                  <c:v>1.7999999999999999E-6</c:v>
                </c:pt>
                <c:pt idx="2143">
                  <c:v>1.7999999999999999E-6</c:v>
                </c:pt>
                <c:pt idx="2144">
                  <c:v>1.7999999999999999E-6</c:v>
                </c:pt>
                <c:pt idx="2145">
                  <c:v>1.7999999999999999E-6</c:v>
                </c:pt>
                <c:pt idx="2146">
                  <c:v>1.7999999999999999E-6</c:v>
                </c:pt>
                <c:pt idx="2147">
                  <c:v>1.7999999999999999E-6</c:v>
                </c:pt>
                <c:pt idx="2148">
                  <c:v>1.7999999999999999E-6</c:v>
                </c:pt>
                <c:pt idx="2149">
                  <c:v>1.7999999999999999E-6</c:v>
                </c:pt>
                <c:pt idx="2150">
                  <c:v>1.7999999999999999E-6</c:v>
                </c:pt>
                <c:pt idx="2151">
                  <c:v>1.7999999999999999E-6</c:v>
                </c:pt>
                <c:pt idx="2152">
                  <c:v>1.7999999999999999E-6</c:v>
                </c:pt>
                <c:pt idx="2153">
                  <c:v>1.7999999999999999E-6</c:v>
                </c:pt>
                <c:pt idx="2154">
                  <c:v>1.7999999999999999E-6</c:v>
                </c:pt>
                <c:pt idx="2155">
                  <c:v>1.7999999999999999E-6</c:v>
                </c:pt>
                <c:pt idx="2156">
                  <c:v>1.7999999999999999E-6</c:v>
                </c:pt>
                <c:pt idx="2157">
                  <c:v>1.7999999999999999E-6</c:v>
                </c:pt>
                <c:pt idx="2158">
                  <c:v>1.7999999999999999E-6</c:v>
                </c:pt>
                <c:pt idx="2159">
                  <c:v>1.7999999999999999E-6</c:v>
                </c:pt>
                <c:pt idx="2160">
                  <c:v>1.7999999999999999E-6</c:v>
                </c:pt>
                <c:pt idx="2161">
                  <c:v>1.7999999999999999E-6</c:v>
                </c:pt>
                <c:pt idx="2162">
                  <c:v>1.7999999999999999E-6</c:v>
                </c:pt>
                <c:pt idx="2163">
                  <c:v>1.7999999999999999E-6</c:v>
                </c:pt>
                <c:pt idx="2164">
                  <c:v>1.7999999999999999E-6</c:v>
                </c:pt>
                <c:pt idx="2165">
                  <c:v>1.7999999999999999E-6</c:v>
                </c:pt>
                <c:pt idx="2166">
                  <c:v>1.7999999999999999E-6</c:v>
                </c:pt>
                <c:pt idx="2167">
                  <c:v>1.7999999999999999E-6</c:v>
                </c:pt>
                <c:pt idx="2168">
                  <c:v>1.7999999999999999E-6</c:v>
                </c:pt>
                <c:pt idx="2169">
                  <c:v>1.7999999999999999E-6</c:v>
                </c:pt>
                <c:pt idx="2170">
                  <c:v>1.7999999999999999E-6</c:v>
                </c:pt>
                <c:pt idx="2171">
                  <c:v>1.7999999999999999E-6</c:v>
                </c:pt>
                <c:pt idx="2172">
                  <c:v>1.7999999999999999E-6</c:v>
                </c:pt>
                <c:pt idx="2173">
                  <c:v>1.7999999999999999E-6</c:v>
                </c:pt>
                <c:pt idx="2174">
                  <c:v>1.7999999999999999E-6</c:v>
                </c:pt>
                <c:pt idx="2175">
                  <c:v>1.7999999999999999E-6</c:v>
                </c:pt>
                <c:pt idx="2176">
                  <c:v>1.7999999999999999E-6</c:v>
                </c:pt>
                <c:pt idx="2177">
                  <c:v>1.7999999999999999E-6</c:v>
                </c:pt>
                <c:pt idx="2178">
                  <c:v>1.7999999999999999E-6</c:v>
                </c:pt>
                <c:pt idx="2179">
                  <c:v>1.7999999999999999E-6</c:v>
                </c:pt>
                <c:pt idx="2180">
                  <c:v>1.7999999999999999E-6</c:v>
                </c:pt>
                <c:pt idx="2181">
                  <c:v>1.7999999999999999E-6</c:v>
                </c:pt>
                <c:pt idx="2182">
                  <c:v>1.7999999999999999E-6</c:v>
                </c:pt>
                <c:pt idx="2183">
                  <c:v>1.7999999999999999E-6</c:v>
                </c:pt>
                <c:pt idx="2184">
                  <c:v>1.7999999999999999E-6</c:v>
                </c:pt>
                <c:pt idx="2185">
                  <c:v>1.7999999999999999E-6</c:v>
                </c:pt>
                <c:pt idx="2186">
                  <c:v>1.7999999999999999E-6</c:v>
                </c:pt>
                <c:pt idx="2187">
                  <c:v>1.7999999999999999E-6</c:v>
                </c:pt>
                <c:pt idx="2188">
                  <c:v>1.7999999999999999E-6</c:v>
                </c:pt>
                <c:pt idx="2189">
                  <c:v>1.7999999999999999E-6</c:v>
                </c:pt>
                <c:pt idx="2190">
                  <c:v>1.7999999999999999E-6</c:v>
                </c:pt>
                <c:pt idx="2191">
                  <c:v>1.7999999999999999E-6</c:v>
                </c:pt>
                <c:pt idx="2192">
                  <c:v>1.7999999999999999E-6</c:v>
                </c:pt>
                <c:pt idx="2193">
                  <c:v>1.7999999999999999E-6</c:v>
                </c:pt>
                <c:pt idx="2194">
                  <c:v>1.7999999999999999E-6</c:v>
                </c:pt>
                <c:pt idx="2195">
                  <c:v>1.7999999999999999E-6</c:v>
                </c:pt>
                <c:pt idx="2196">
                  <c:v>1.7999999999999999E-6</c:v>
                </c:pt>
                <c:pt idx="2197">
                  <c:v>1.7999999999999999E-6</c:v>
                </c:pt>
                <c:pt idx="2198">
                  <c:v>1.7999999999999999E-6</c:v>
                </c:pt>
                <c:pt idx="2199">
                  <c:v>1.7999999999999999E-6</c:v>
                </c:pt>
                <c:pt idx="2200">
                  <c:v>1.7999999999999999E-6</c:v>
                </c:pt>
                <c:pt idx="2201">
                  <c:v>1.7999999999999999E-6</c:v>
                </c:pt>
                <c:pt idx="2202">
                  <c:v>1.7999999999999999E-6</c:v>
                </c:pt>
                <c:pt idx="2203">
                  <c:v>1.7999999999999999E-6</c:v>
                </c:pt>
                <c:pt idx="2204">
                  <c:v>1.7999999999999999E-6</c:v>
                </c:pt>
                <c:pt idx="2205">
                  <c:v>1.7999999999999999E-6</c:v>
                </c:pt>
                <c:pt idx="2206">
                  <c:v>1.7999999999999999E-6</c:v>
                </c:pt>
                <c:pt idx="2207">
                  <c:v>1.7999999999999999E-6</c:v>
                </c:pt>
                <c:pt idx="2208">
                  <c:v>1.7999999999999999E-6</c:v>
                </c:pt>
                <c:pt idx="2209">
                  <c:v>1.7999999999999999E-6</c:v>
                </c:pt>
                <c:pt idx="2210">
                  <c:v>1.7999999999999999E-6</c:v>
                </c:pt>
                <c:pt idx="2211">
                  <c:v>1.7999999999999999E-6</c:v>
                </c:pt>
                <c:pt idx="2212">
                  <c:v>1.7999999999999999E-6</c:v>
                </c:pt>
                <c:pt idx="2213">
                  <c:v>1.7999999999999999E-6</c:v>
                </c:pt>
                <c:pt idx="2214">
                  <c:v>1.7999999999999999E-6</c:v>
                </c:pt>
                <c:pt idx="2215">
                  <c:v>1.7999999999999999E-6</c:v>
                </c:pt>
                <c:pt idx="2216">
                  <c:v>1.7999999999999999E-6</c:v>
                </c:pt>
                <c:pt idx="2217">
                  <c:v>1.7999999999999999E-6</c:v>
                </c:pt>
                <c:pt idx="2218">
                  <c:v>1.7999999999999999E-6</c:v>
                </c:pt>
                <c:pt idx="2219">
                  <c:v>1.7999999999999999E-6</c:v>
                </c:pt>
                <c:pt idx="2220">
                  <c:v>1.7999999999999999E-6</c:v>
                </c:pt>
                <c:pt idx="2221">
                  <c:v>1.7999999999999999E-6</c:v>
                </c:pt>
                <c:pt idx="2222">
                  <c:v>1.7999999999999999E-6</c:v>
                </c:pt>
                <c:pt idx="2223">
                  <c:v>1.7999999999999999E-6</c:v>
                </c:pt>
                <c:pt idx="2224">
                  <c:v>1.7999999999999999E-6</c:v>
                </c:pt>
                <c:pt idx="2225">
                  <c:v>1.7999999999999999E-6</c:v>
                </c:pt>
                <c:pt idx="2226">
                  <c:v>1.7999999999999999E-6</c:v>
                </c:pt>
                <c:pt idx="2227">
                  <c:v>1.7999999999999999E-6</c:v>
                </c:pt>
                <c:pt idx="2228">
                  <c:v>1.7999999999999999E-6</c:v>
                </c:pt>
                <c:pt idx="2229">
                  <c:v>1.7999999999999999E-6</c:v>
                </c:pt>
                <c:pt idx="2230">
                  <c:v>1.7999999999999999E-6</c:v>
                </c:pt>
                <c:pt idx="2231">
                  <c:v>1.7999999999999999E-6</c:v>
                </c:pt>
                <c:pt idx="2232">
                  <c:v>1.7999999999999999E-6</c:v>
                </c:pt>
                <c:pt idx="2233">
                  <c:v>1.7999999999999999E-6</c:v>
                </c:pt>
                <c:pt idx="2234">
                  <c:v>1.7999999999999999E-6</c:v>
                </c:pt>
                <c:pt idx="2235">
                  <c:v>1.7999999999999999E-6</c:v>
                </c:pt>
                <c:pt idx="2236">
                  <c:v>1.7999999999999999E-6</c:v>
                </c:pt>
                <c:pt idx="2237">
                  <c:v>1.7999999999999999E-6</c:v>
                </c:pt>
                <c:pt idx="2238">
                  <c:v>1.7999999999999999E-6</c:v>
                </c:pt>
                <c:pt idx="2239">
                  <c:v>1.7999999999999999E-6</c:v>
                </c:pt>
                <c:pt idx="2240">
                  <c:v>1.7999999999999999E-6</c:v>
                </c:pt>
                <c:pt idx="2241">
                  <c:v>1.7999999999999999E-6</c:v>
                </c:pt>
                <c:pt idx="2242">
                  <c:v>1.7999999999999999E-6</c:v>
                </c:pt>
                <c:pt idx="2243">
                  <c:v>1.7999999999999999E-6</c:v>
                </c:pt>
                <c:pt idx="2244">
                  <c:v>1.7999999999999999E-6</c:v>
                </c:pt>
                <c:pt idx="2245">
                  <c:v>1.7999999999999999E-6</c:v>
                </c:pt>
                <c:pt idx="2246">
                  <c:v>1.7999999999999999E-6</c:v>
                </c:pt>
                <c:pt idx="2247">
                  <c:v>1.7999999999999999E-6</c:v>
                </c:pt>
                <c:pt idx="2248">
                  <c:v>1.7999999999999999E-6</c:v>
                </c:pt>
                <c:pt idx="2249">
                  <c:v>1.7999999999999999E-6</c:v>
                </c:pt>
                <c:pt idx="2250">
                  <c:v>1.7999999999999999E-6</c:v>
                </c:pt>
                <c:pt idx="2251">
                  <c:v>1.7999999999999999E-6</c:v>
                </c:pt>
                <c:pt idx="2252">
                  <c:v>1.7999999999999999E-6</c:v>
                </c:pt>
                <c:pt idx="2253">
                  <c:v>1.7999999999999999E-6</c:v>
                </c:pt>
                <c:pt idx="2254">
                  <c:v>1.7999999999999999E-6</c:v>
                </c:pt>
                <c:pt idx="2255">
                  <c:v>1.7999999999999999E-6</c:v>
                </c:pt>
                <c:pt idx="2256">
                  <c:v>1.7999999999999999E-6</c:v>
                </c:pt>
                <c:pt idx="2257">
                  <c:v>1.7999999999999999E-6</c:v>
                </c:pt>
                <c:pt idx="2258">
                  <c:v>1.7999999999999999E-6</c:v>
                </c:pt>
                <c:pt idx="2259">
                  <c:v>1.7999999999999999E-6</c:v>
                </c:pt>
                <c:pt idx="2260">
                  <c:v>1.7999999999999999E-6</c:v>
                </c:pt>
                <c:pt idx="2261">
                  <c:v>1.7999999999999999E-6</c:v>
                </c:pt>
                <c:pt idx="2262">
                  <c:v>1.7999999999999999E-6</c:v>
                </c:pt>
                <c:pt idx="2263">
                  <c:v>1.7999999999999999E-6</c:v>
                </c:pt>
                <c:pt idx="2264">
                  <c:v>1.7999999999999999E-6</c:v>
                </c:pt>
                <c:pt idx="2265">
                  <c:v>1.7999999999999999E-6</c:v>
                </c:pt>
                <c:pt idx="2266">
                  <c:v>1.7999999999999999E-6</c:v>
                </c:pt>
                <c:pt idx="2267">
                  <c:v>1.7999999999999999E-6</c:v>
                </c:pt>
                <c:pt idx="2268">
                  <c:v>1.7999999999999999E-6</c:v>
                </c:pt>
                <c:pt idx="2269">
                  <c:v>1.7999999999999999E-6</c:v>
                </c:pt>
                <c:pt idx="2270">
                  <c:v>1.7999999999999999E-6</c:v>
                </c:pt>
                <c:pt idx="2271">
                  <c:v>1.7999999999999999E-6</c:v>
                </c:pt>
                <c:pt idx="2272">
                  <c:v>1.7999999999999999E-6</c:v>
                </c:pt>
                <c:pt idx="2273">
                  <c:v>1.7999999999999999E-6</c:v>
                </c:pt>
                <c:pt idx="2274">
                  <c:v>1.7999999999999999E-6</c:v>
                </c:pt>
                <c:pt idx="2275">
                  <c:v>1.7999999999999999E-6</c:v>
                </c:pt>
                <c:pt idx="2276">
                  <c:v>1.7999999999999999E-6</c:v>
                </c:pt>
                <c:pt idx="2277">
                  <c:v>1.7999999999999999E-6</c:v>
                </c:pt>
                <c:pt idx="2278">
                  <c:v>1.7999999999999999E-6</c:v>
                </c:pt>
                <c:pt idx="2279">
                  <c:v>1.7999999999999999E-6</c:v>
                </c:pt>
                <c:pt idx="2280">
                  <c:v>1.7999999999999999E-6</c:v>
                </c:pt>
                <c:pt idx="2281">
                  <c:v>1.7999999999999999E-6</c:v>
                </c:pt>
                <c:pt idx="2282">
                  <c:v>1.7999999999999999E-6</c:v>
                </c:pt>
                <c:pt idx="2283">
                  <c:v>1.7999999999999999E-6</c:v>
                </c:pt>
                <c:pt idx="2284">
                  <c:v>1.7999999999999999E-6</c:v>
                </c:pt>
                <c:pt idx="2285">
                  <c:v>1.7999999999999999E-6</c:v>
                </c:pt>
                <c:pt idx="2286">
                  <c:v>1.7999999999999999E-6</c:v>
                </c:pt>
                <c:pt idx="2287">
                  <c:v>1.7999999999999999E-6</c:v>
                </c:pt>
                <c:pt idx="2288">
                  <c:v>1.7999999999999999E-6</c:v>
                </c:pt>
                <c:pt idx="2289">
                  <c:v>1.7999999999999999E-6</c:v>
                </c:pt>
                <c:pt idx="2290">
                  <c:v>1.7999999999999999E-6</c:v>
                </c:pt>
                <c:pt idx="2291">
                  <c:v>1.7999999999999999E-6</c:v>
                </c:pt>
                <c:pt idx="2292">
                  <c:v>1.7999999999999999E-6</c:v>
                </c:pt>
                <c:pt idx="2293">
                  <c:v>1.7999999999999999E-6</c:v>
                </c:pt>
                <c:pt idx="2294">
                  <c:v>1.7999999999999999E-6</c:v>
                </c:pt>
                <c:pt idx="2295">
                  <c:v>1.7999999999999999E-6</c:v>
                </c:pt>
                <c:pt idx="2296">
                  <c:v>1.7999999999999999E-6</c:v>
                </c:pt>
                <c:pt idx="2297">
                  <c:v>1.7999999999999999E-6</c:v>
                </c:pt>
                <c:pt idx="2298">
                  <c:v>1.7999999999999999E-6</c:v>
                </c:pt>
                <c:pt idx="2299">
                  <c:v>1.7999999999999999E-6</c:v>
                </c:pt>
                <c:pt idx="2300">
                  <c:v>1.7999999999999999E-6</c:v>
                </c:pt>
                <c:pt idx="2301">
                  <c:v>1.7999999999999999E-6</c:v>
                </c:pt>
                <c:pt idx="2302">
                  <c:v>1.7999999999999999E-6</c:v>
                </c:pt>
                <c:pt idx="2303">
                  <c:v>1.7999999999999999E-6</c:v>
                </c:pt>
                <c:pt idx="2304">
                  <c:v>1.7999999999999999E-6</c:v>
                </c:pt>
                <c:pt idx="2305">
                  <c:v>1.7999999999999999E-6</c:v>
                </c:pt>
                <c:pt idx="2306">
                  <c:v>1.7999999999999999E-6</c:v>
                </c:pt>
                <c:pt idx="2307">
                  <c:v>1.7999999999999999E-6</c:v>
                </c:pt>
                <c:pt idx="2308">
                  <c:v>1.7999999999999999E-6</c:v>
                </c:pt>
                <c:pt idx="2309">
                  <c:v>1.7999999999999999E-6</c:v>
                </c:pt>
                <c:pt idx="2310">
                  <c:v>1.7999999999999999E-6</c:v>
                </c:pt>
                <c:pt idx="2311">
                  <c:v>1.7999999999999999E-6</c:v>
                </c:pt>
                <c:pt idx="2312">
                  <c:v>1.7999999999999999E-6</c:v>
                </c:pt>
                <c:pt idx="2313">
                  <c:v>1.7999999999999999E-6</c:v>
                </c:pt>
                <c:pt idx="2314">
                  <c:v>1.7999999999999999E-6</c:v>
                </c:pt>
                <c:pt idx="2315">
                  <c:v>1.7999999999999999E-6</c:v>
                </c:pt>
                <c:pt idx="2316">
                  <c:v>1.7999999999999999E-6</c:v>
                </c:pt>
                <c:pt idx="2317">
                  <c:v>1.7999999999999999E-6</c:v>
                </c:pt>
                <c:pt idx="2318">
                  <c:v>1.7999999999999999E-6</c:v>
                </c:pt>
                <c:pt idx="2319">
                  <c:v>1.7999999999999999E-6</c:v>
                </c:pt>
                <c:pt idx="2320">
                  <c:v>1.7999999999999999E-6</c:v>
                </c:pt>
                <c:pt idx="2321">
                  <c:v>1.7999999999999999E-6</c:v>
                </c:pt>
                <c:pt idx="2322">
                  <c:v>1.7999999999999999E-6</c:v>
                </c:pt>
                <c:pt idx="2323">
                  <c:v>1.7999999999999999E-6</c:v>
                </c:pt>
                <c:pt idx="2324">
                  <c:v>1.7999999999999999E-6</c:v>
                </c:pt>
                <c:pt idx="2325">
                  <c:v>1.7999999999999999E-6</c:v>
                </c:pt>
                <c:pt idx="2326">
                  <c:v>1.7999999999999999E-6</c:v>
                </c:pt>
                <c:pt idx="2327">
                  <c:v>1.7999999999999999E-6</c:v>
                </c:pt>
                <c:pt idx="2328">
                  <c:v>1.7999999999999999E-6</c:v>
                </c:pt>
                <c:pt idx="2329">
                  <c:v>1.7999999999999999E-6</c:v>
                </c:pt>
                <c:pt idx="2330">
                  <c:v>1.7999999999999999E-6</c:v>
                </c:pt>
                <c:pt idx="2331">
                  <c:v>1.7999999999999999E-6</c:v>
                </c:pt>
                <c:pt idx="2332">
                  <c:v>1.7999999999999999E-6</c:v>
                </c:pt>
                <c:pt idx="2333">
                  <c:v>1.7999999999999999E-6</c:v>
                </c:pt>
                <c:pt idx="2334">
                  <c:v>1.7999999999999999E-6</c:v>
                </c:pt>
                <c:pt idx="2335">
                  <c:v>1.7999999999999999E-6</c:v>
                </c:pt>
                <c:pt idx="2336">
                  <c:v>1.7999999999999999E-6</c:v>
                </c:pt>
                <c:pt idx="2337">
                  <c:v>1.7999999999999999E-6</c:v>
                </c:pt>
                <c:pt idx="2338">
                  <c:v>1.7999999999999999E-6</c:v>
                </c:pt>
                <c:pt idx="2339">
                  <c:v>1.7999999999999999E-6</c:v>
                </c:pt>
                <c:pt idx="2340">
                  <c:v>1.7999999999999999E-6</c:v>
                </c:pt>
                <c:pt idx="2341">
                  <c:v>1.7999999999999999E-6</c:v>
                </c:pt>
                <c:pt idx="2342">
                  <c:v>1.7999999999999999E-6</c:v>
                </c:pt>
                <c:pt idx="2343">
                  <c:v>1.7999999999999999E-6</c:v>
                </c:pt>
                <c:pt idx="2344">
                  <c:v>1.7999999999999999E-6</c:v>
                </c:pt>
                <c:pt idx="2345">
                  <c:v>1.7999999999999999E-6</c:v>
                </c:pt>
                <c:pt idx="2346">
                  <c:v>1.7999999999999999E-6</c:v>
                </c:pt>
                <c:pt idx="2347">
                  <c:v>1.7999999999999999E-6</c:v>
                </c:pt>
                <c:pt idx="2348">
                  <c:v>1.7999999999999999E-6</c:v>
                </c:pt>
                <c:pt idx="2349">
                  <c:v>1.7999999999999999E-6</c:v>
                </c:pt>
                <c:pt idx="2350">
                  <c:v>1.7999999999999999E-6</c:v>
                </c:pt>
                <c:pt idx="2351">
                  <c:v>1.7999999999999999E-6</c:v>
                </c:pt>
                <c:pt idx="2352">
                  <c:v>1.7999999999999999E-6</c:v>
                </c:pt>
                <c:pt idx="2353">
                  <c:v>1.7999999999999999E-6</c:v>
                </c:pt>
                <c:pt idx="2354">
                  <c:v>1.7999999999999999E-6</c:v>
                </c:pt>
                <c:pt idx="2355">
                  <c:v>1.7999999999999999E-6</c:v>
                </c:pt>
                <c:pt idx="2356">
                  <c:v>1.7999999999999999E-6</c:v>
                </c:pt>
                <c:pt idx="2357">
                  <c:v>1.7999999999999999E-6</c:v>
                </c:pt>
                <c:pt idx="2358">
                  <c:v>1.7999999999999999E-6</c:v>
                </c:pt>
                <c:pt idx="2359">
                  <c:v>1.7999999999999999E-6</c:v>
                </c:pt>
                <c:pt idx="2360">
                  <c:v>1.7999999999999999E-6</c:v>
                </c:pt>
                <c:pt idx="2361">
                  <c:v>1.7999999999999999E-6</c:v>
                </c:pt>
                <c:pt idx="2362">
                  <c:v>1.7999999999999999E-6</c:v>
                </c:pt>
                <c:pt idx="2363">
                  <c:v>1.7999999999999999E-6</c:v>
                </c:pt>
                <c:pt idx="2364">
                  <c:v>1.7999999999999999E-6</c:v>
                </c:pt>
                <c:pt idx="2365">
                  <c:v>1.7999999999999999E-6</c:v>
                </c:pt>
                <c:pt idx="2366">
                  <c:v>1.7999999999999999E-6</c:v>
                </c:pt>
                <c:pt idx="2367">
                  <c:v>1.7999999999999999E-6</c:v>
                </c:pt>
                <c:pt idx="2368">
                  <c:v>1.7999999999999999E-6</c:v>
                </c:pt>
                <c:pt idx="2369">
                  <c:v>1.7999999999999999E-6</c:v>
                </c:pt>
                <c:pt idx="2370">
                  <c:v>1.7999999999999999E-6</c:v>
                </c:pt>
                <c:pt idx="2371">
                  <c:v>1.7999999999999999E-6</c:v>
                </c:pt>
                <c:pt idx="2372">
                  <c:v>1.7999999999999999E-6</c:v>
                </c:pt>
                <c:pt idx="2373">
                  <c:v>1.7999999999999999E-6</c:v>
                </c:pt>
                <c:pt idx="2374">
                  <c:v>1.7999999999999999E-6</c:v>
                </c:pt>
                <c:pt idx="2375">
                  <c:v>1.7999999999999999E-6</c:v>
                </c:pt>
                <c:pt idx="2376">
                  <c:v>1.7999999999999999E-6</c:v>
                </c:pt>
                <c:pt idx="2377">
                  <c:v>1.7999999999999999E-6</c:v>
                </c:pt>
                <c:pt idx="2378">
                  <c:v>1.7999999999999999E-6</c:v>
                </c:pt>
                <c:pt idx="2379">
                  <c:v>1.7999999999999999E-6</c:v>
                </c:pt>
                <c:pt idx="2380">
                  <c:v>1.7999999999999999E-6</c:v>
                </c:pt>
                <c:pt idx="2381">
                  <c:v>1.7999999999999999E-6</c:v>
                </c:pt>
                <c:pt idx="2382">
                  <c:v>1.7999999999999999E-6</c:v>
                </c:pt>
                <c:pt idx="2383">
                  <c:v>1.7999999999999999E-6</c:v>
                </c:pt>
                <c:pt idx="2384">
                  <c:v>1.7999999999999999E-6</c:v>
                </c:pt>
                <c:pt idx="2385">
                  <c:v>1.7999999999999999E-6</c:v>
                </c:pt>
                <c:pt idx="2386">
                  <c:v>1.7999999999999999E-6</c:v>
                </c:pt>
                <c:pt idx="2387">
                  <c:v>1.7999999999999999E-6</c:v>
                </c:pt>
                <c:pt idx="2388">
                  <c:v>1.7999999999999999E-6</c:v>
                </c:pt>
                <c:pt idx="2389">
                  <c:v>1.7999999999999999E-6</c:v>
                </c:pt>
                <c:pt idx="2390">
                  <c:v>1.7999999999999999E-6</c:v>
                </c:pt>
                <c:pt idx="2391">
                  <c:v>1.7999999999999999E-6</c:v>
                </c:pt>
                <c:pt idx="2392">
                  <c:v>1.7999999999999999E-6</c:v>
                </c:pt>
                <c:pt idx="2393">
                  <c:v>1.7999999999999999E-6</c:v>
                </c:pt>
                <c:pt idx="2394">
                  <c:v>1.7999999999999999E-6</c:v>
                </c:pt>
                <c:pt idx="2395">
                  <c:v>1.7999999999999999E-6</c:v>
                </c:pt>
                <c:pt idx="2396">
                  <c:v>1.7999999999999999E-6</c:v>
                </c:pt>
                <c:pt idx="2397">
                  <c:v>1.7999999999999999E-6</c:v>
                </c:pt>
                <c:pt idx="2398">
                  <c:v>1.7999999999999999E-6</c:v>
                </c:pt>
                <c:pt idx="2399">
                  <c:v>1.7999999999999999E-6</c:v>
                </c:pt>
                <c:pt idx="2400">
                  <c:v>1.7999999999999999E-6</c:v>
                </c:pt>
                <c:pt idx="2401">
                  <c:v>1.7999999999999999E-6</c:v>
                </c:pt>
                <c:pt idx="2402">
                  <c:v>1.7999999999999999E-6</c:v>
                </c:pt>
                <c:pt idx="2403">
                  <c:v>1.7999999999999999E-6</c:v>
                </c:pt>
                <c:pt idx="2404">
                  <c:v>1.7999999999999999E-6</c:v>
                </c:pt>
                <c:pt idx="2405">
                  <c:v>1.7999999999999999E-6</c:v>
                </c:pt>
                <c:pt idx="2406">
                  <c:v>1.7999999999999999E-6</c:v>
                </c:pt>
                <c:pt idx="2407">
                  <c:v>1.7999999999999999E-6</c:v>
                </c:pt>
                <c:pt idx="2408">
                  <c:v>1.7999999999999999E-6</c:v>
                </c:pt>
                <c:pt idx="2409">
                  <c:v>1.7999999999999999E-6</c:v>
                </c:pt>
                <c:pt idx="2410">
                  <c:v>1.7999999999999999E-6</c:v>
                </c:pt>
                <c:pt idx="2411">
                  <c:v>1.7999999999999999E-6</c:v>
                </c:pt>
                <c:pt idx="2412">
                  <c:v>1.7999999999999999E-6</c:v>
                </c:pt>
                <c:pt idx="2413">
                  <c:v>1.7999999999999999E-6</c:v>
                </c:pt>
                <c:pt idx="2414">
                  <c:v>1.7999999999999999E-6</c:v>
                </c:pt>
                <c:pt idx="2415">
                  <c:v>1.7999999999999999E-6</c:v>
                </c:pt>
                <c:pt idx="2416">
                  <c:v>1.7999999999999999E-6</c:v>
                </c:pt>
                <c:pt idx="2417">
                  <c:v>1.7999999999999999E-6</c:v>
                </c:pt>
                <c:pt idx="2418">
                  <c:v>1.7999999999999999E-6</c:v>
                </c:pt>
                <c:pt idx="2419">
                  <c:v>1.7999999999999999E-6</c:v>
                </c:pt>
                <c:pt idx="2420">
                  <c:v>1.7999999999999999E-6</c:v>
                </c:pt>
                <c:pt idx="2421">
                  <c:v>1.7999999999999999E-6</c:v>
                </c:pt>
                <c:pt idx="2422">
                  <c:v>1.7999999999999999E-6</c:v>
                </c:pt>
                <c:pt idx="2423">
                  <c:v>1.7999999999999999E-6</c:v>
                </c:pt>
                <c:pt idx="2424">
                  <c:v>1.7999999999999999E-6</c:v>
                </c:pt>
                <c:pt idx="2425">
                  <c:v>1.7999999999999999E-6</c:v>
                </c:pt>
                <c:pt idx="2426">
                  <c:v>1.7999999999999999E-6</c:v>
                </c:pt>
                <c:pt idx="2427">
                  <c:v>1.7999999999999999E-6</c:v>
                </c:pt>
                <c:pt idx="2428">
                  <c:v>1.7999999999999999E-6</c:v>
                </c:pt>
                <c:pt idx="2429">
                  <c:v>1.7999999999999999E-6</c:v>
                </c:pt>
                <c:pt idx="2430">
                  <c:v>1.7999999999999999E-6</c:v>
                </c:pt>
                <c:pt idx="2431">
                  <c:v>1.7999999999999999E-6</c:v>
                </c:pt>
                <c:pt idx="2432">
                  <c:v>1.7999999999999999E-6</c:v>
                </c:pt>
                <c:pt idx="2433">
                  <c:v>1.7999999999999999E-6</c:v>
                </c:pt>
                <c:pt idx="2434">
                  <c:v>1.7999999999999999E-6</c:v>
                </c:pt>
                <c:pt idx="2435">
                  <c:v>1.7999999999999999E-6</c:v>
                </c:pt>
                <c:pt idx="2436">
                  <c:v>1.7999999999999999E-6</c:v>
                </c:pt>
                <c:pt idx="2437">
                  <c:v>1.7999999999999999E-6</c:v>
                </c:pt>
                <c:pt idx="2438">
                  <c:v>1.7999999999999999E-6</c:v>
                </c:pt>
                <c:pt idx="2439">
                  <c:v>1.7999999999999999E-6</c:v>
                </c:pt>
                <c:pt idx="2440">
                  <c:v>1.7999999999999999E-6</c:v>
                </c:pt>
                <c:pt idx="2441">
                  <c:v>1.7999999999999999E-6</c:v>
                </c:pt>
                <c:pt idx="2442">
                  <c:v>1.7999999999999999E-6</c:v>
                </c:pt>
                <c:pt idx="2443">
                  <c:v>1.7999999999999999E-6</c:v>
                </c:pt>
                <c:pt idx="2444">
                  <c:v>1.7999999999999999E-6</c:v>
                </c:pt>
                <c:pt idx="2445">
                  <c:v>1.7999999999999999E-6</c:v>
                </c:pt>
                <c:pt idx="2446">
                  <c:v>1.7999999999999999E-6</c:v>
                </c:pt>
                <c:pt idx="2447">
                  <c:v>1.7999999999999999E-6</c:v>
                </c:pt>
                <c:pt idx="2448">
                  <c:v>1.7999999999999999E-6</c:v>
                </c:pt>
                <c:pt idx="2449">
                  <c:v>1.7999999999999999E-6</c:v>
                </c:pt>
                <c:pt idx="2450">
                  <c:v>1.7999999999999999E-6</c:v>
                </c:pt>
                <c:pt idx="2451">
                  <c:v>1.7999999999999999E-6</c:v>
                </c:pt>
                <c:pt idx="2452">
                  <c:v>1.7999999999999999E-6</c:v>
                </c:pt>
                <c:pt idx="2453">
                  <c:v>1.7999999999999999E-6</c:v>
                </c:pt>
                <c:pt idx="2454">
                  <c:v>1.7999999999999999E-6</c:v>
                </c:pt>
                <c:pt idx="2455">
                  <c:v>1.7999999999999999E-6</c:v>
                </c:pt>
                <c:pt idx="2456">
                  <c:v>1.7999999999999999E-6</c:v>
                </c:pt>
                <c:pt idx="2457">
                  <c:v>1.7999999999999999E-6</c:v>
                </c:pt>
                <c:pt idx="2458">
                  <c:v>1.7999999999999999E-6</c:v>
                </c:pt>
                <c:pt idx="2459">
                  <c:v>1.7999999999999999E-6</c:v>
                </c:pt>
                <c:pt idx="2460">
                  <c:v>1.7999999999999999E-6</c:v>
                </c:pt>
                <c:pt idx="2461">
                  <c:v>1.7999999999999999E-6</c:v>
                </c:pt>
                <c:pt idx="2462">
                  <c:v>1.7999999999999999E-6</c:v>
                </c:pt>
                <c:pt idx="2463">
                  <c:v>1.7999999999999999E-6</c:v>
                </c:pt>
                <c:pt idx="2464">
                  <c:v>1.7999999999999999E-6</c:v>
                </c:pt>
                <c:pt idx="2465">
                  <c:v>1.7999999999999999E-6</c:v>
                </c:pt>
                <c:pt idx="2466">
                  <c:v>1.7999999999999999E-6</c:v>
                </c:pt>
                <c:pt idx="2467">
                  <c:v>1.7999999999999999E-6</c:v>
                </c:pt>
                <c:pt idx="2468">
                  <c:v>1.7999999999999999E-6</c:v>
                </c:pt>
                <c:pt idx="2469">
                  <c:v>1.7999999999999999E-6</c:v>
                </c:pt>
                <c:pt idx="2470">
                  <c:v>1.7999999999999999E-6</c:v>
                </c:pt>
                <c:pt idx="2471">
                  <c:v>1.7999999999999999E-6</c:v>
                </c:pt>
                <c:pt idx="2472">
                  <c:v>1.7999999999999999E-6</c:v>
                </c:pt>
                <c:pt idx="2473">
                  <c:v>1.7999999999999999E-6</c:v>
                </c:pt>
                <c:pt idx="2474">
                  <c:v>1.7999999999999999E-6</c:v>
                </c:pt>
                <c:pt idx="2475">
                  <c:v>1.7999999999999999E-6</c:v>
                </c:pt>
                <c:pt idx="2476">
                  <c:v>1.7999999999999999E-6</c:v>
                </c:pt>
                <c:pt idx="2477">
                  <c:v>1.7999999999999999E-6</c:v>
                </c:pt>
                <c:pt idx="2478">
                  <c:v>1.7999999999999999E-6</c:v>
                </c:pt>
                <c:pt idx="2479">
                  <c:v>1.7999999999999999E-6</c:v>
                </c:pt>
                <c:pt idx="2480">
                  <c:v>1.7999999999999999E-6</c:v>
                </c:pt>
                <c:pt idx="2481">
                  <c:v>1.7999999999999999E-6</c:v>
                </c:pt>
                <c:pt idx="2482">
                  <c:v>1.7999999999999999E-6</c:v>
                </c:pt>
                <c:pt idx="2483">
                  <c:v>1.7999999999999999E-6</c:v>
                </c:pt>
                <c:pt idx="2484">
                  <c:v>1.7999999999999999E-6</c:v>
                </c:pt>
                <c:pt idx="2485">
                  <c:v>1.7999999999999999E-6</c:v>
                </c:pt>
                <c:pt idx="2486">
                  <c:v>1.7999999999999999E-6</c:v>
                </c:pt>
                <c:pt idx="2487">
                  <c:v>1.7999999999999999E-6</c:v>
                </c:pt>
                <c:pt idx="2488">
                  <c:v>1.7999999999999999E-6</c:v>
                </c:pt>
                <c:pt idx="2489">
                  <c:v>1.7999999999999999E-6</c:v>
                </c:pt>
                <c:pt idx="2490">
                  <c:v>1.7999999999999999E-6</c:v>
                </c:pt>
                <c:pt idx="2491">
                  <c:v>1.7999999999999999E-6</c:v>
                </c:pt>
                <c:pt idx="2492">
                  <c:v>1.7999999999999999E-6</c:v>
                </c:pt>
                <c:pt idx="2493">
                  <c:v>1.7999999999999999E-6</c:v>
                </c:pt>
                <c:pt idx="2494">
                  <c:v>1.7999999999999999E-6</c:v>
                </c:pt>
                <c:pt idx="2495">
                  <c:v>1.7999999999999999E-6</c:v>
                </c:pt>
                <c:pt idx="2496">
                  <c:v>1.7999999999999999E-6</c:v>
                </c:pt>
                <c:pt idx="2497">
                  <c:v>1.7999999999999999E-6</c:v>
                </c:pt>
                <c:pt idx="2498">
                  <c:v>1.7999999999999999E-6</c:v>
                </c:pt>
                <c:pt idx="2499">
                  <c:v>1.7999999999999999E-6</c:v>
                </c:pt>
                <c:pt idx="2500">
                  <c:v>1.7999999999999999E-6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DE1-49A0-A5A6-8C9B84313281}"/>
            </c:ext>
          </c:extLst>
        </c:ser>
        <c:ser>
          <c:idx val="1"/>
          <c:order val="1"/>
          <c:tx>
            <c:strRef>
              <c:f>'MFFT spectra theroique'!$C$1</c:f>
              <c:strCache>
                <c:ptCount val="1"/>
                <c:pt idx="0">
                  <c:v>T2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xVal>
            <c:numRef>
              <c:f>'MFFT spectra theroique'!$A$2:$A$2502</c:f>
              <c:numCache>
                <c:formatCode>General</c:formatCode>
                <c:ptCount val="2501"/>
                <c:pt idx="0">
                  <c:v>1</c:v>
                </c:pt>
                <c:pt idx="1">
                  <c:v>5</c:v>
                </c:pt>
                <c:pt idx="2">
                  <c:v>9</c:v>
                </c:pt>
                <c:pt idx="3">
                  <c:v>13</c:v>
                </c:pt>
                <c:pt idx="4">
                  <c:v>17</c:v>
                </c:pt>
                <c:pt idx="5">
                  <c:v>21</c:v>
                </c:pt>
                <c:pt idx="6">
                  <c:v>25</c:v>
                </c:pt>
                <c:pt idx="7">
                  <c:v>29</c:v>
                </c:pt>
                <c:pt idx="8">
                  <c:v>33</c:v>
                </c:pt>
                <c:pt idx="9">
                  <c:v>37</c:v>
                </c:pt>
                <c:pt idx="10">
                  <c:v>41</c:v>
                </c:pt>
                <c:pt idx="11">
                  <c:v>45</c:v>
                </c:pt>
                <c:pt idx="12">
                  <c:v>49</c:v>
                </c:pt>
                <c:pt idx="13">
                  <c:v>53</c:v>
                </c:pt>
                <c:pt idx="14">
                  <c:v>57</c:v>
                </c:pt>
                <c:pt idx="15">
                  <c:v>61</c:v>
                </c:pt>
                <c:pt idx="16">
                  <c:v>65</c:v>
                </c:pt>
                <c:pt idx="17">
                  <c:v>69</c:v>
                </c:pt>
                <c:pt idx="18">
                  <c:v>73</c:v>
                </c:pt>
                <c:pt idx="19">
                  <c:v>77</c:v>
                </c:pt>
                <c:pt idx="20">
                  <c:v>81</c:v>
                </c:pt>
                <c:pt idx="21">
                  <c:v>85</c:v>
                </c:pt>
                <c:pt idx="22">
                  <c:v>89</c:v>
                </c:pt>
                <c:pt idx="23">
                  <c:v>93</c:v>
                </c:pt>
                <c:pt idx="24">
                  <c:v>97</c:v>
                </c:pt>
                <c:pt idx="25">
                  <c:v>101</c:v>
                </c:pt>
                <c:pt idx="26">
                  <c:v>105</c:v>
                </c:pt>
                <c:pt idx="27">
                  <c:v>109</c:v>
                </c:pt>
                <c:pt idx="28">
                  <c:v>113</c:v>
                </c:pt>
                <c:pt idx="29">
                  <c:v>117</c:v>
                </c:pt>
                <c:pt idx="30">
                  <c:v>121</c:v>
                </c:pt>
                <c:pt idx="31">
                  <c:v>125</c:v>
                </c:pt>
                <c:pt idx="32">
                  <c:v>129</c:v>
                </c:pt>
                <c:pt idx="33">
                  <c:v>133</c:v>
                </c:pt>
                <c:pt idx="34">
                  <c:v>137</c:v>
                </c:pt>
                <c:pt idx="35">
                  <c:v>141</c:v>
                </c:pt>
                <c:pt idx="36">
                  <c:v>145</c:v>
                </c:pt>
                <c:pt idx="37">
                  <c:v>149</c:v>
                </c:pt>
                <c:pt idx="38">
                  <c:v>153</c:v>
                </c:pt>
                <c:pt idx="39">
                  <c:v>157</c:v>
                </c:pt>
                <c:pt idx="40">
                  <c:v>161</c:v>
                </c:pt>
                <c:pt idx="41">
                  <c:v>165</c:v>
                </c:pt>
                <c:pt idx="42">
                  <c:v>169</c:v>
                </c:pt>
                <c:pt idx="43">
                  <c:v>173</c:v>
                </c:pt>
                <c:pt idx="44">
                  <c:v>177</c:v>
                </c:pt>
                <c:pt idx="45">
                  <c:v>181</c:v>
                </c:pt>
                <c:pt idx="46">
                  <c:v>185</c:v>
                </c:pt>
                <c:pt idx="47">
                  <c:v>189</c:v>
                </c:pt>
                <c:pt idx="48">
                  <c:v>193</c:v>
                </c:pt>
                <c:pt idx="49">
                  <c:v>197</c:v>
                </c:pt>
                <c:pt idx="50">
                  <c:v>201</c:v>
                </c:pt>
                <c:pt idx="51">
                  <c:v>205</c:v>
                </c:pt>
                <c:pt idx="52">
                  <c:v>209</c:v>
                </c:pt>
                <c:pt idx="53">
                  <c:v>213</c:v>
                </c:pt>
                <c:pt idx="54">
                  <c:v>217</c:v>
                </c:pt>
                <c:pt idx="55">
                  <c:v>221</c:v>
                </c:pt>
                <c:pt idx="56">
                  <c:v>225</c:v>
                </c:pt>
                <c:pt idx="57">
                  <c:v>229</c:v>
                </c:pt>
                <c:pt idx="58">
                  <c:v>233</c:v>
                </c:pt>
                <c:pt idx="59">
                  <c:v>237</c:v>
                </c:pt>
                <c:pt idx="60">
                  <c:v>241</c:v>
                </c:pt>
                <c:pt idx="61">
                  <c:v>245</c:v>
                </c:pt>
                <c:pt idx="62">
                  <c:v>249</c:v>
                </c:pt>
                <c:pt idx="63">
                  <c:v>253</c:v>
                </c:pt>
                <c:pt idx="64">
                  <c:v>257</c:v>
                </c:pt>
                <c:pt idx="65">
                  <c:v>261</c:v>
                </c:pt>
                <c:pt idx="66">
                  <c:v>265</c:v>
                </c:pt>
                <c:pt idx="67">
                  <c:v>269</c:v>
                </c:pt>
                <c:pt idx="68">
                  <c:v>273</c:v>
                </c:pt>
                <c:pt idx="69">
                  <c:v>277</c:v>
                </c:pt>
                <c:pt idx="70">
                  <c:v>281</c:v>
                </c:pt>
                <c:pt idx="71">
                  <c:v>285</c:v>
                </c:pt>
                <c:pt idx="72">
                  <c:v>289</c:v>
                </c:pt>
                <c:pt idx="73">
                  <c:v>293</c:v>
                </c:pt>
                <c:pt idx="74">
                  <c:v>297</c:v>
                </c:pt>
                <c:pt idx="75">
                  <c:v>301</c:v>
                </c:pt>
                <c:pt idx="76">
                  <c:v>305</c:v>
                </c:pt>
                <c:pt idx="77">
                  <c:v>309</c:v>
                </c:pt>
                <c:pt idx="78">
                  <c:v>313</c:v>
                </c:pt>
                <c:pt idx="79">
                  <c:v>317</c:v>
                </c:pt>
                <c:pt idx="80">
                  <c:v>321</c:v>
                </c:pt>
                <c:pt idx="81">
                  <c:v>325</c:v>
                </c:pt>
                <c:pt idx="82">
                  <c:v>329</c:v>
                </c:pt>
                <c:pt idx="83">
                  <c:v>333</c:v>
                </c:pt>
                <c:pt idx="84">
                  <c:v>337</c:v>
                </c:pt>
                <c:pt idx="85">
                  <c:v>341</c:v>
                </c:pt>
                <c:pt idx="86">
                  <c:v>345</c:v>
                </c:pt>
                <c:pt idx="87">
                  <c:v>349</c:v>
                </c:pt>
                <c:pt idx="88">
                  <c:v>353</c:v>
                </c:pt>
                <c:pt idx="89">
                  <c:v>357</c:v>
                </c:pt>
                <c:pt idx="90">
                  <c:v>361</c:v>
                </c:pt>
                <c:pt idx="91">
                  <c:v>365</c:v>
                </c:pt>
                <c:pt idx="92">
                  <c:v>369</c:v>
                </c:pt>
                <c:pt idx="93">
                  <c:v>373</c:v>
                </c:pt>
                <c:pt idx="94">
                  <c:v>377</c:v>
                </c:pt>
                <c:pt idx="95">
                  <c:v>381</c:v>
                </c:pt>
                <c:pt idx="96">
                  <c:v>385</c:v>
                </c:pt>
                <c:pt idx="97">
                  <c:v>389</c:v>
                </c:pt>
                <c:pt idx="98">
                  <c:v>393</c:v>
                </c:pt>
                <c:pt idx="99">
                  <c:v>397</c:v>
                </c:pt>
                <c:pt idx="100">
                  <c:v>401</c:v>
                </c:pt>
                <c:pt idx="101">
                  <c:v>405</c:v>
                </c:pt>
                <c:pt idx="102">
                  <c:v>409</c:v>
                </c:pt>
                <c:pt idx="103">
                  <c:v>413</c:v>
                </c:pt>
                <c:pt idx="104">
                  <c:v>417</c:v>
                </c:pt>
                <c:pt idx="105">
                  <c:v>421</c:v>
                </c:pt>
                <c:pt idx="106">
                  <c:v>425</c:v>
                </c:pt>
                <c:pt idx="107">
                  <c:v>429</c:v>
                </c:pt>
                <c:pt idx="108">
                  <c:v>433</c:v>
                </c:pt>
                <c:pt idx="109">
                  <c:v>437</c:v>
                </c:pt>
                <c:pt idx="110">
                  <c:v>441</c:v>
                </c:pt>
                <c:pt idx="111">
                  <c:v>445</c:v>
                </c:pt>
                <c:pt idx="112">
                  <c:v>449</c:v>
                </c:pt>
                <c:pt idx="113">
                  <c:v>453</c:v>
                </c:pt>
                <c:pt idx="114">
                  <c:v>457</c:v>
                </c:pt>
                <c:pt idx="115">
                  <c:v>461</c:v>
                </c:pt>
                <c:pt idx="116">
                  <c:v>465</c:v>
                </c:pt>
                <c:pt idx="117">
                  <c:v>469</c:v>
                </c:pt>
                <c:pt idx="118">
                  <c:v>473</c:v>
                </c:pt>
                <c:pt idx="119">
                  <c:v>477</c:v>
                </c:pt>
                <c:pt idx="120">
                  <c:v>481</c:v>
                </c:pt>
                <c:pt idx="121">
                  <c:v>485</c:v>
                </c:pt>
                <c:pt idx="122">
                  <c:v>489</c:v>
                </c:pt>
                <c:pt idx="123">
                  <c:v>493</c:v>
                </c:pt>
                <c:pt idx="124">
                  <c:v>497</c:v>
                </c:pt>
                <c:pt idx="125">
                  <c:v>501</c:v>
                </c:pt>
                <c:pt idx="126">
                  <c:v>505</c:v>
                </c:pt>
                <c:pt idx="127">
                  <c:v>509</c:v>
                </c:pt>
                <c:pt idx="128">
                  <c:v>513</c:v>
                </c:pt>
                <c:pt idx="129">
                  <c:v>517</c:v>
                </c:pt>
                <c:pt idx="130">
                  <c:v>521</c:v>
                </c:pt>
                <c:pt idx="131">
                  <c:v>525</c:v>
                </c:pt>
                <c:pt idx="132">
                  <c:v>529</c:v>
                </c:pt>
                <c:pt idx="133">
                  <c:v>533</c:v>
                </c:pt>
                <c:pt idx="134">
                  <c:v>537</c:v>
                </c:pt>
                <c:pt idx="135">
                  <c:v>541</c:v>
                </c:pt>
                <c:pt idx="136">
                  <c:v>545</c:v>
                </c:pt>
                <c:pt idx="137">
                  <c:v>549</c:v>
                </c:pt>
                <c:pt idx="138">
                  <c:v>553</c:v>
                </c:pt>
                <c:pt idx="139">
                  <c:v>557</c:v>
                </c:pt>
                <c:pt idx="140">
                  <c:v>561</c:v>
                </c:pt>
                <c:pt idx="141">
                  <c:v>565</c:v>
                </c:pt>
                <c:pt idx="142">
                  <c:v>569</c:v>
                </c:pt>
                <c:pt idx="143">
                  <c:v>573</c:v>
                </c:pt>
                <c:pt idx="144">
                  <c:v>577</c:v>
                </c:pt>
                <c:pt idx="145">
                  <c:v>581</c:v>
                </c:pt>
                <c:pt idx="146">
                  <c:v>585</c:v>
                </c:pt>
                <c:pt idx="147">
                  <c:v>589</c:v>
                </c:pt>
                <c:pt idx="148">
                  <c:v>593</c:v>
                </c:pt>
                <c:pt idx="149">
                  <c:v>597</c:v>
                </c:pt>
                <c:pt idx="150">
                  <c:v>601</c:v>
                </c:pt>
                <c:pt idx="151">
                  <c:v>605</c:v>
                </c:pt>
                <c:pt idx="152">
                  <c:v>609</c:v>
                </c:pt>
                <c:pt idx="153">
                  <c:v>613</c:v>
                </c:pt>
                <c:pt idx="154">
                  <c:v>617</c:v>
                </c:pt>
                <c:pt idx="155">
                  <c:v>621</c:v>
                </c:pt>
                <c:pt idx="156">
                  <c:v>625</c:v>
                </c:pt>
                <c:pt idx="157">
                  <c:v>629</c:v>
                </c:pt>
                <c:pt idx="158">
                  <c:v>633</c:v>
                </c:pt>
                <c:pt idx="159">
                  <c:v>637</c:v>
                </c:pt>
                <c:pt idx="160">
                  <c:v>641</c:v>
                </c:pt>
                <c:pt idx="161">
                  <c:v>645</c:v>
                </c:pt>
                <c:pt idx="162">
                  <c:v>649</c:v>
                </c:pt>
                <c:pt idx="163">
                  <c:v>653</c:v>
                </c:pt>
                <c:pt idx="164">
                  <c:v>657</c:v>
                </c:pt>
                <c:pt idx="165">
                  <c:v>661</c:v>
                </c:pt>
                <c:pt idx="166">
                  <c:v>665</c:v>
                </c:pt>
                <c:pt idx="167">
                  <c:v>669</c:v>
                </c:pt>
                <c:pt idx="168">
                  <c:v>673</c:v>
                </c:pt>
                <c:pt idx="169">
                  <c:v>677</c:v>
                </c:pt>
                <c:pt idx="170">
                  <c:v>681</c:v>
                </c:pt>
                <c:pt idx="171">
                  <c:v>685</c:v>
                </c:pt>
                <c:pt idx="172">
                  <c:v>689</c:v>
                </c:pt>
                <c:pt idx="173">
                  <c:v>693</c:v>
                </c:pt>
                <c:pt idx="174">
                  <c:v>697</c:v>
                </c:pt>
                <c:pt idx="175">
                  <c:v>701</c:v>
                </c:pt>
                <c:pt idx="176">
                  <c:v>705</c:v>
                </c:pt>
                <c:pt idx="177">
                  <c:v>709</c:v>
                </c:pt>
                <c:pt idx="178">
                  <c:v>713</c:v>
                </c:pt>
                <c:pt idx="179">
                  <c:v>717</c:v>
                </c:pt>
                <c:pt idx="180">
                  <c:v>721</c:v>
                </c:pt>
                <c:pt idx="181">
                  <c:v>725</c:v>
                </c:pt>
                <c:pt idx="182">
                  <c:v>729</c:v>
                </c:pt>
                <c:pt idx="183">
                  <c:v>733</c:v>
                </c:pt>
                <c:pt idx="184">
                  <c:v>737</c:v>
                </c:pt>
                <c:pt idx="185">
                  <c:v>741</c:v>
                </c:pt>
                <c:pt idx="186">
                  <c:v>745</c:v>
                </c:pt>
                <c:pt idx="187">
                  <c:v>749</c:v>
                </c:pt>
                <c:pt idx="188">
                  <c:v>753</c:v>
                </c:pt>
                <c:pt idx="189">
                  <c:v>757</c:v>
                </c:pt>
                <c:pt idx="190">
                  <c:v>761</c:v>
                </c:pt>
                <c:pt idx="191">
                  <c:v>765</c:v>
                </c:pt>
                <c:pt idx="192">
                  <c:v>769</c:v>
                </c:pt>
                <c:pt idx="193">
                  <c:v>773</c:v>
                </c:pt>
                <c:pt idx="194">
                  <c:v>777</c:v>
                </c:pt>
                <c:pt idx="195">
                  <c:v>781</c:v>
                </c:pt>
                <c:pt idx="196">
                  <c:v>785</c:v>
                </c:pt>
                <c:pt idx="197">
                  <c:v>789</c:v>
                </c:pt>
                <c:pt idx="198">
                  <c:v>793</c:v>
                </c:pt>
                <c:pt idx="199">
                  <c:v>797</c:v>
                </c:pt>
                <c:pt idx="200">
                  <c:v>801</c:v>
                </c:pt>
                <c:pt idx="201">
                  <c:v>805</c:v>
                </c:pt>
                <c:pt idx="202">
                  <c:v>809</c:v>
                </c:pt>
                <c:pt idx="203">
                  <c:v>813</c:v>
                </c:pt>
                <c:pt idx="204">
                  <c:v>817</c:v>
                </c:pt>
                <c:pt idx="205">
                  <c:v>821</c:v>
                </c:pt>
                <c:pt idx="206">
                  <c:v>825</c:v>
                </c:pt>
                <c:pt idx="207">
                  <c:v>829</c:v>
                </c:pt>
                <c:pt idx="208">
                  <c:v>833</c:v>
                </c:pt>
                <c:pt idx="209">
                  <c:v>837</c:v>
                </c:pt>
                <c:pt idx="210">
                  <c:v>841</c:v>
                </c:pt>
                <c:pt idx="211">
                  <c:v>845</c:v>
                </c:pt>
                <c:pt idx="212">
                  <c:v>849</c:v>
                </c:pt>
                <c:pt idx="213">
                  <c:v>853</c:v>
                </c:pt>
                <c:pt idx="214">
                  <c:v>857</c:v>
                </c:pt>
                <c:pt idx="215">
                  <c:v>861</c:v>
                </c:pt>
                <c:pt idx="216">
                  <c:v>865</c:v>
                </c:pt>
                <c:pt idx="217">
                  <c:v>869</c:v>
                </c:pt>
                <c:pt idx="218">
                  <c:v>873</c:v>
                </c:pt>
                <c:pt idx="219">
                  <c:v>877</c:v>
                </c:pt>
                <c:pt idx="220">
                  <c:v>881</c:v>
                </c:pt>
                <c:pt idx="221">
                  <c:v>885</c:v>
                </c:pt>
                <c:pt idx="222">
                  <c:v>889</c:v>
                </c:pt>
                <c:pt idx="223">
                  <c:v>893</c:v>
                </c:pt>
                <c:pt idx="224">
                  <c:v>897</c:v>
                </c:pt>
                <c:pt idx="225">
                  <c:v>901</c:v>
                </c:pt>
                <c:pt idx="226">
                  <c:v>905</c:v>
                </c:pt>
                <c:pt idx="227">
                  <c:v>909</c:v>
                </c:pt>
                <c:pt idx="228">
                  <c:v>913</c:v>
                </c:pt>
                <c:pt idx="229">
                  <c:v>917</c:v>
                </c:pt>
                <c:pt idx="230">
                  <c:v>921</c:v>
                </c:pt>
                <c:pt idx="231">
                  <c:v>925</c:v>
                </c:pt>
                <c:pt idx="232">
                  <c:v>929</c:v>
                </c:pt>
                <c:pt idx="233">
                  <c:v>933</c:v>
                </c:pt>
                <c:pt idx="234">
                  <c:v>937</c:v>
                </c:pt>
                <c:pt idx="235">
                  <c:v>941</c:v>
                </c:pt>
                <c:pt idx="236">
                  <c:v>945</c:v>
                </c:pt>
                <c:pt idx="237">
                  <c:v>949</c:v>
                </c:pt>
                <c:pt idx="238">
                  <c:v>953</c:v>
                </c:pt>
                <c:pt idx="239">
                  <c:v>957</c:v>
                </c:pt>
                <c:pt idx="240">
                  <c:v>961</c:v>
                </c:pt>
                <c:pt idx="241">
                  <c:v>965</c:v>
                </c:pt>
                <c:pt idx="242">
                  <c:v>969</c:v>
                </c:pt>
                <c:pt idx="243">
                  <c:v>973</c:v>
                </c:pt>
                <c:pt idx="244">
                  <c:v>977</c:v>
                </c:pt>
                <c:pt idx="245">
                  <c:v>981</c:v>
                </c:pt>
                <c:pt idx="246">
                  <c:v>985</c:v>
                </c:pt>
                <c:pt idx="247">
                  <c:v>989</c:v>
                </c:pt>
                <c:pt idx="248">
                  <c:v>993</c:v>
                </c:pt>
                <c:pt idx="249">
                  <c:v>997</c:v>
                </c:pt>
                <c:pt idx="250">
                  <c:v>1001</c:v>
                </c:pt>
                <c:pt idx="251">
                  <c:v>1005</c:v>
                </c:pt>
                <c:pt idx="252">
                  <c:v>1009</c:v>
                </c:pt>
                <c:pt idx="253">
                  <c:v>1013</c:v>
                </c:pt>
                <c:pt idx="254">
                  <c:v>1017</c:v>
                </c:pt>
                <c:pt idx="255">
                  <c:v>1021</c:v>
                </c:pt>
                <c:pt idx="256">
                  <c:v>1025</c:v>
                </c:pt>
                <c:pt idx="257">
                  <c:v>1029</c:v>
                </c:pt>
                <c:pt idx="258">
                  <c:v>1033</c:v>
                </c:pt>
                <c:pt idx="259">
                  <c:v>1037</c:v>
                </c:pt>
                <c:pt idx="260">
                  <c:v>1041</c:v>
                </c:pt>
                <c:pt idx="261">
                  <c:v>1045</c:v>
                </c:pt>
                <c:pt idx="262">
                  <c:v>1049</c:v>
                </c:pt>
                <c:pt idx="263">
                  <c:v>1053</c:v>
                </c:pt>
                <c:pt idx="264">
                  <c:v>1057</c:v>
                </c:pt>
                <c:pt idx="265">
                  <c:v>1061</c:v>
                </c:pt>
                <c:pt idx="266">
                  <c:v>1065</c:v>
                </c:pt>
                <c:pt idx="267">
                  <c:v>1069</c:v>
                </c:pt>
                <c:pt idx="268">
                  <c:v>1073</c:v>
                </c:pt>
                <c:pt idx="269">
                  <c:v>1077</c:v>
                </c:pt>
                <c:pt idx="270">
                  <c:v>1081</c:v>
                </c:pt>
                <c:pt idx="271">
                  <c:v>1085</c:v>
                </c:pt>
                <c:pt idx="272">
                  <c:v>1089</c:v>
                </c:pt>
                <c:pt idx="273">
                  <c:v>1093</c:v>
                </c:pt>
                <c:pt idx="274">
                  <c:v>1097</c:v>
                </c:pt>
                <c:pt idx="275">
                  <c:v>1101</c:v>
                </c:pt>
                <c:pt idx="276">
                  <c:v>1105</c:v>
                </c:pt>
                <c:pt idx="277">
                  <c:v>1109</c:v>
                </c:pt>
                <c:pt idx="278">
                  <c:v>1113</c:v>
                </c:pt>
                <c:pt idx="279">
                  <c:v>1117</c:v>
                </c:pt>
                <c:pt idx="280">
                  <c:v>1121</c:v>
                </c:pt>
                <c:pt idx="281">
                  <c:v>1125</c:v>
                </c:pt>
                <c:pt idx="282">
                  <c:v>1129</c:v>
                </c:pt>
                <c:pt idx="283">
                  <c:v>1133</c:v>
                </c:pt>
                <c:pt idx="284">
                  <c:v>1137</c:v>
                </c:pt>
                <c:pt idx="285">
                  <c:v>1141</c:v>
                </c:pt>
                <c:pt idx="286">
                  <c:v>1145</c:v>
                </c:pt>
                <c:pt idx="287">
                  <c:v>1149</c:v>
                </c:pt>
                <c:pt idx="288">
                  <c:v>1153</c:v>
                </c:pt>
                <c:pt idx="289">
                  <c:v>1157</c:v>
                </c:pt>
                <c:pt idx="290">
                  <c:v>1161</c:v>
                </c:pt>
                <c:pt idx="291">
                  <c:v>1165</c:v>
                </c:pt>
                <c:pt idx="292">
                  <c:v>1169</c:v>
                </c:pt>
                <c:pt idx="293">
                  <c:v>1173</c:v>
                </c:pt>
                <c:pt idx="294">
                  <c:v>1177</c:v>
                </c:pt>
                <c:pt idx="295">
                  <c:v>1181</c:v>
                </c:pt>
                <c:pt idx="296">
                  <c:v>1185</c:v>
                </c:pt>
                <c:pt idx="297">
                  <c:v>1189</c:v>
                </c:pt>
                <c:pt idx="298">
                  <c:v>1193</c:v>
                </c:pt>
                <c:pt idx="299">
                  <c:v>1197</c:v>
                </c:pt>
                <c:pt idx="300">
                  <c:v>1201</c:v>
                </c:pt>
                <c:pt idx="301">
                  <c:v>1205</c:v>
                </c:pt>
                <c:pt idx="302">
                  <c:v>1209</c:v>
                </c:pt>
                <c:pt idx="303">
                  <c:v>1213</c:v>
                </c:pt>
                <c:pt idx="304">
                  <c:v>1217</c:v>
                </c:pt>
                <c:pt idx="305">
                  <c:v>1221</c:v>
                </c:pt>
                <c:pt idx="306">
                  <c:v>1225</c:v>
                </c:pt>
                <c:pt idx="307">
                  <c:v>1229</c:v>
                </c:pt>
                <c:pt idx="308">
                  <c:v>1233</c:v>
                </c:pt>
                <c:pt idx="309">
                  <c:v>1237</c:v>
                </c:pt>
                <c:pt idx="310">
                  <c:v>1241</c:v>
                </c:pt>
                <c:pt idx="311">
                  <c:v>1245</c:v>
                </c:pt>
                <c:pt idx="312">
                  <c:v>1249</c:v>
                </c:pt>
                <c:pt idx="313">
                  <c:v>1253</c:v>
                </c:pt>
                <c:pt idx="314">
                  <c:v>1257</c:v>
                </c:pt>
                <c:pt idx="315">
                  <c:v>1261</c:v>
                </c:pt>
                <c:pt idx="316">
                  <c:v>1265</c:v>
                </c:pt>
                <c:pt idx="317">
                  <c:v>1269</c:v>
                </c:pt>
                <c:pt idx="318">
                  <c:v>1273</c:v>
                </c:pt>
                <c:pt idx="319">
                  <c:v>1277</c:v>
                </c:pt>
                <c:pt idx="320">
                  <c:v>1281</c:v>
                </c:pt>
                <c:pt idx="321">
                  <c:v>1285</c:v>
                </c:pt>
                <c:pt idx="322">
                  <c:v>1289</c:v>
                </c:pt>
                <c:pt idx="323">
                  <c:v>1293</c:v>
                </c:pt>
                <c:pt idx="324">
                  <c:v>1297</c:v>
                </c:pt>
                <c:pt idx="325">
                  <c:v>1301</c:v>
                </c:pt>
                <c:pt idx="326">
                  <c:v>1305</c:v>
                </c:pt>
                <c:pt idx="327">
                  <c:v>1309</c:v>
                </c:pt>
                <c:pt idx="328">
                  <c:v>1313</c:v>
                </c:pt>
                <c:pt idx="329">
                  <c:v>1317</c:v>
                </c:pt>
                <c:pt idx="330">
                  <c:v>1321</c:v>
                </c:pt>
                <c:pt idx="331">
                  <c:v>1325</c:v>
                </c:pt>
                <c:pt idx="332">
                  <c:v>1329</c:v>
                </c:pt>
                <c:pt idx="333">
                  <c:v>1333</c:v>
                </c:pt>
                <c:pt idx="334">
                  <c:v>1337</c:v>
                </c:pt>
                <c:pt idx="335">
                  <c:v>1341</c:v>
                </c:pt>
                <c:pt idx="336">
                  <c:v>1345</c:v>
                </c:pt>
                <c:pt idx="337">
                  <c:v>1349</c:v>
                </c:pt>
                <c:pt idx="338">
                  <c:v>1353</c:v>
                </c:pt>
                <c:pt idx="339">
                  <c:v>1357</c:v>
                </c:pt>
                <c:pt idx="340">
                  <c:v>1361</c:v>
                </c:pt>
                <c:pt idx="341">
                  <c:v>1365</c:v>
                </c:pt>
                <c:pt idx="342">
                  <c:v>1369</c:v>
                </c:pt>
                <c:pt idx="343">
                  <c:v>1373</c:v>
                </c:pt>
                <c:pt idx="344">
                  <c:v>1377</c:v>
                </c:pt>
                <c:pt idx="345">
                  <c:v>1381</c:v>
                </c:pt>
                <c:pt idx="346">
                  <c:v>1385</c:v>
                </c:pt>
                <c:pt idx="347">
                  <c:v>1389</c:v>
                </c:pt>
                <c:pt idx="348">
                  <c:v>1393</c:v>
                </c:pt>
                <c:pt idx="349">
                  <c:v>1397</c:v>
                </c:pt>
                <c:pt idx="350">
                  <c:v>1401</c:v>
                </c:pt>
                <c:pt idx="351">
                  <c:v>1405</c:v>
                </c:pt>
                <c:pt idx="352">
                  <c:v>1409</c:v>
                </c:pt>
                <c:pt idx="353">
                  <c:v>1413</c:v>
                </c:pt>
                <c:pt idx="354">
                  <c:v>1417</c:v>
                </c:pt>
                <c:pt idx="355">
                  <c:v>1421</c:v>
                </c:pt>
                <c:pt idx="356">
                  <c:v>1425</c:v>
                </c:pt>
                <c:pt idx="357">
                  <c:v>1429</c:v>
                </c:pt>
                <c:pt idx="358">
                  <c:v>1433</c:v>
                </c:pt>
                <c:pt idx="359">
                  <c:v>1437</c:v>
                </c:pt>
                <c:pt idx="360">
                  <c:v>1441</c:v>
                </c:pt>
                <c:pt idx="361">
                  <c:v>1445</c:v>
                </c:pt>
                <c:pt idx="362">
                  <c:v>1449</c:v>
                </c:pt>
                <c:pt idx="363">
                  <c:v>1453</c:v>
                </c:pt>
                <c:pt idx="364">
                  <c:v>1457</c:v>
                </c:pt>
                <c:pt idx="365">
                  <c:v>1461</c:v>
                </c:pt>
                <c:pt idx="366">
                  <c:v>1465</c:v>
                </c:pt>
                <c:pt idx="367">
                  <c:v>1469</c:v>
                </c:pt>
                <c:pt idx="368">
                  <c:v>1473</c:v>
                </c:pt>
                <c:pt idx="369">
                  <c:v>1477</c:v>
                </c:pt>
                <c:pt idx="370">
                  <c:v>1481</c:v>
                </c:pt>
                <c:pt idx="371">
                  <c:v>1485</c:v>
                </c:pt>
                <c:pt idx="372">
                  <c:v>1489</c:v>
                </c:pt>
                <c:pt idx="373">
                  <c:v>1493</c:v>
                </c:pt>
                <c:pt idx="374">
                  <c:v>1497</c:v>
                </c:pt>
                <c:pt idx="375">
                  <c:v>1501</c:v>
                </c:pt>
                <c:pt idx="376">
                  <c:v>1505</c:v>
                </c:pt>
                <c:pt idx="377">
                  <c:v>1509</c:v>
                </c:pt>
                <c:pt idx="378">
                  <c:v>1513</c:v>
                </c:pt>
                <c:pt idx="379">
                  <c:v>1517</c:v>
                </c:pt>
                <c:pt idx="380">
                  <c:v>1521</c:v>
                </c:pt>
                <c:pt idx="381">
                  <c:v>1525</c:v>
                </c:pt>
                <c:pt idx="382">
                  <c:v>1529</c:v>
                </c:pt>
                <c:pt idx="383">
                  <c:v>1533</c:v>
                </c:pt>
                <c:pt idx="384">
                  <c:v>1537</c:v>
                </c:pt>
                <c:pt idx="385">
                  <c:v>1541</c:v>
                </c:pt>
                <c:pt idx="386">
                  <c:v>1545</c:v>
                </c:pt>
                <c:pt idx="387">
                  <c:v>1549</c:v>
                </c:pt>
                <c:pt idx="388">
                  <c:v>1553</c:v>
                </c:pt>
                <c:pt idx="389">
                  <c:v>1557</c:v>
                </c:pt>
                <c:pt idx="390">
                  <c:v>1561</c:v>
                </c:pt>
                <c:pt idx="391">
                  <c:v>1565</c:v>
                </c:pt>
                <c:pt idx="392">
                  <c:v>1569</c:v>
                </c:pt>
                <c:pt idx="393">
                  <c:v>1573</c:v>
                </c:pt>
                <c:pt idx="394">
                  <c:v>1577</c:v>
                </c:pt>
                <c:pt idx="395">
                  <c:v>1581</c:v>
                </c:pt>
                <c:pt idx="396">
                  <c:v>1585</c:v>
                </c:pt>
                <c:pt idx="397">
                  <c:v>1589</c:v>
                </c:pt>
                <c:pt idx="398">
                  <c:v>1593</c:v>
                </c:pt>
                <c:pt idx="399">
                  <c:v>1597</c:v>
                </c:pt>
                <c:pt idx="400">
                  <c:v>1601</c:v>
                </c:pt>
                <c:pt idx="401">
                  <c:v>1605</c:v>
                </c:pt>
                <c:pt idx="402">
                  <c:v>1609</c:v>
                </c:pt>
                <c:pt idx="403">
                  <c:v>1613</c:v>
                </c:pt>
                <c:pt idx="404">
                  <c:v>1617</c:v>
                </c:pt>
                <c:pt idx="405">
                  <c:v>1621</c:v>
                </c:pt>
                <c:pt idx="406">
                  <c:v>1625</c:v>
                </c:pt>
                <c:pt idx="407">
                  <c:v>1629</c:v>
                </c:pt>
                <c:pt idx="408">
                  <c:v>1633</c:v>
                </c:pt>
                <c:pt idx="409">
                  <c:v>1637</c:v>
                </c:pt>
                <c:pt idx="410">
                  <c:v>1641</c:v>
                </c:pt>
                <c:pt idx="411">
                  <c:v>1645</c:v>
                </c:pt>
                <c:pt idx="412">
                  <c:v>1649</c:v>
                </c:pt>
                <c:pt idx="413">
                  <c:v>1653</c:v>
                </c:pt>
                <c:pt idx="414">
                  <c:v>1657</c:v>
                </c:pt>
                <c:pt idx="415">
                  <c:v>1661</c:v>
                </c:pt>
                <c:pt idx="416">
                  <c:v>1665</c:v>
                </c:pt>
                <c:pt idx="417">
                  <c:v>1669</c:v>
                </c:pt>
                <c:pt idx="418">
                  <c:v>1673</c:v>
                </c:pt>
                <c:pt idx="419">
                  <c:v>1677</c:v>
                </c:pt>
                <c:pt idx="420">
                  <c:v>1681</c:v>
                </c:pt>
                <c:pt idx="421">
                  <c:v>1685</c:v>
                </c:pt>
                <c:pt idx="422">
                  <c:v>1689</c:v>
                </c:pt>
                <c:pt idx="423">
                  <c:v>1693</c:v>
                </c:pt>
                <c:pt idx="424">
                  <c:v>1697</c:v>
                </c:pt>
                <c:pt idx="425">
                  <c:v>1701</c:v>
                </c:pt>
                <c:pt idx="426">
                  <c:v>1705</c:v>
                </c:pt>
                <c:pt idx="427">
                  <c:v>1709</c:v>
                </c:pt>
                <c:pt idx="428">
                  <c:v>1713</c:v>
                </c:pt>
                <c:pt idx="429">
                  <c:v>1717</c:v>
                </c:pt>
                <c:pt idx="430">
                  <c:v>1721</c:v>
                </c:pt>
                <c:pt idx="431">
                  <c:v>1725</c:v>
                </c:pt>
                <c:pt idx="432">
                  <c:v>1729</c:v>
                </c:pt>
                <c:pt idx="433">
                  <c:v>1733</c:v>
                </c:pt>
                <c:pt idx="434">
                  <c:v>1737</c:v>
                </c:pt>
                <c:pt idx="435">
                  <c:v>1741</c:v>
                </c:pt>
                <c:pt idx="436">
                  <c:v>1745</c:v>
                </c:pt>
                <c:pt idx="437">
                  <c:v>1749</c:v>
                </c:pt>
                <c:pt idx="438">
                  <c:v>1753</c:v>
                </c:pt>
                <c:pt idx="439">
                  <c:v>1757</c:v>
                </c:pt>
                <c:pt idx="440">
                  <c:v>1761</c:v>
                </c:pt>
                <c:pt idx="441">
                  <c:v>1765</c:v>
                </c:pt>
                <c:pt idx="442">
                  <c:v>1769</c:v>
                </c:pt>
                <c:pt idx="443">
                  <c:v>1773</c:v>
                </c:pt>
                <c:pt idx="444">
                  <c:v>1777</c:v>
                </c:pt>
                <c:pt idx="445">
                  <c:v>1781</c:v>
                </c:pt>
                <c:pt idx="446">
                  <c:v>1785</c:v>
                </c:pt>
                <c:pt idx="447">
                  <c:v>1789</c:v>
                </c:pt>
                <c:pt idx="448">
                  <c:v>1793</c:v>
                </c:pt>
                <c:pt idx="449">
                  <c:v>1797</c:v>
                </c:pt>
                <c:pt idx="450">
                  <c:v>1801</c:v>
                </c:pt>
                <c:pt idx="451">
                  <c:v>1805</c:v>
                </c:pt>
                <c:pt idx="452">
                  <c:v>1809</c:v>
                </c:pt>
                <c:pt idx="453">
                  <c:v>1813</c:v>
                </c:pt>
                <c:pt idx="454">
                  <c:v>1817</c:v>
                </c:pt>
                <c:pt idx="455">
                  <c:v>1821</c:v>
                </c:pt>
                <c:pt idx="456">
                  <c:v>1825</c:v>
                </c:pt>
                <c:pt idx="457">
                  <c:v>1829</c:v>
                </c:pt>
                <c:pt idx="458">
                  <c:v>1833</c:v>
                </c:pt>
                <c:pt idx="459">
                  <c:v>1837</c:v>
                </c:pt>
                <c:pt idx="460">
                  <c:v>1841</c:v>
                </c:pt>
                <c:pt idx="461">
                  <c:v>1845</c:v>
                </c:pt>
                <c:pt idx="462">
                  <c:v>1849</c:v>
                </c:pt>
                <c:pt idx="463">
                  <c:v>1853</c:v>
                </c:pt>
                <c:pt idx="464">
                  <c:v>1857</c:v>
                </c:pt>
                <c:pt idx="465">
                  <c:v>1861</c:v>
                </c:pt>
                <c:pt idx="466">
                  <c:v>1865</c:v>
                </c:pt>
                <c:pt idx="467">
                  <c:v>1869</c:v>
                </c:pt>
                <c:pt idx="468">
                  <c:v>1873</c:v>
                </c:pt>
                <c:pt idx="469">
                  <c:v>1877</c:v>
                </c:pt>
                <c:pt idx="470">
                  <c:v>1881</c:v>
                </c:pt>
                <c:pt idx="471">
                  <c:v>1885</c:v>
                </c:pt>
                <c:pt idx="472">
                  <c:v>1889</c:v>
                </c:pt>
                <c:pt idx="473">
                  <c:v>1893</c:v>
                </c:pt>
                <c:pt idx="474">
                  <c:v>1897</c:v>
                </c:pt>
                <c:pt idx="475">
                  <c:v>1901</c:v>
                </c:pt>
                <c:pt idx="476">
                  <c:v>1905</c:v>
                </c:pt>
                <c:pt idx="477">
                  <c:v>1909</c:v>
                </c:pt>
                <c:pt idx="478">
                  <c:v>1913</c:v>
                </c:pt>
                <c:pt idx="479">
                  <c:v>1917</c:v>
                </c:pt>
                <c:pt idx="480">
                  <c:v>1921</c:v>
                </c:pt>
                <c:pt idx="481">
                  <c:v>1925</c:v>
                </c:pt>
                <c:pt idx="482">
                  <c:v>1929</c:v>
                </c:pt>
                <c:pt idx="483">
                  <c:v>1933</c:v>
                </c:pt>
                <c:pt idx="484">
                  <c:v>1937</c:v>
                </c:pt>
                <c:pt idx="485">
                  <c:v>1941</c:v>
                </c:pt>
                <c:pt idx="486">
                  <c:v>1945</c:v>
                </c:pt>
                <c:pt idx="487">
                  <c:v>1949</c:v>
                </c:pt>
                <c:pt idx="488">
                  <c:v>1953</c:v>
                </c:pt>
                <c:pt idx="489">
                  <c:v>1957</c:v>
                </c:pt>
                <c:pt idx="490">
                  <c:v>1961</c:v>
                </c:pt>
                <c:pt idx="491">
                  <c:v>1965</c:v>
                </c:pt>
                <c:pt idx="492">
                  <c:v>1969</c:v>
                </c:pt>
                <c:pt idx="493">
                  <c:v>1973</c:v>
                </c:pt>
                <c:pt idx="494">
                  <c:v>1977</c:v>
                </c:pt>
                <c:pt idx="495">
                  <c:v>1981</c:v>
                </c:pt>
                <c:pt idx="496">
                  <c:v>1985</c:v>
                </c:pt>
                <c:pt idx="497">
                  <c:v>1989</c:v>
                </c:pt>
                <c:pt idx="498">
                  <c:v>1993</c:v>
                </c:pt>
                <c:pt idx="499">
                  <c:v>1997</c:v>
                </c:pt>
                <c:pt idx="500">
                  <c:v>2001</c:v>
                </c:pt>
                <c:pt idx="501">
                  <c:v>2005</c:v>
                </c:pt>
                <c:pt idx="502">
                  <c:v>2009</c:v>
                </c:pt>
                <c:pt idx="503">
                  <c:v>2013</c:v>
                </c:pt>
                <c:pt idx="504">
                  <c:v>2017</c:v>
                </c:pt>
                <c:pt idx="505">
                  <c:v>2021</c:v>
                </c:pt>
                <c:pt idx="506">
                  <c:v>2025</c:v>
                </c:pt>
                <c:pt idx="507">
                  <c:v>2029</c:v>
                </c:pt>
                <c:pt idx="508">
                  <c:v>2033</c:v>
                </c:pt>
                <c:pt idx="509">
                  <c:v>2037</c:v>
                </c:pt>
                <c:pt idx="510">
                  <c:v>2041</c:v>
                </c:pt>
                <c:pt idx="511">
                  <c:v>2045</c:v>
                </c:pt>
                <c:pt idx="512">
                  <c:v>2049</c:v>
                </c:pt>
                <c:pt idx="513">
                  <c:v>2053</c:v>
                </c:pt>
                <c:pt idx="514">
                  <c:v>2057</c:v>
                </c:pt>
                <c:pt idx="515">
                  <c:v>2061</c:v>
                </c:pt>
                <c:pt idx="516">
                  <c:v>2065</c:v>
                </c:pt>
                <c:pt idx="517">
                  <c:v>2069</c:v>
                </c:pt>
                <c:pt idx="518">
                  <c:v>2073</c:v>
                </c:pt>
                <c:pt idx="519">
                  <c:v>2077</c:v>
                </c:pt>
                <c:pt idx="520">
                  <c:v>2081</c:v>
                </c:pt>
                <c:pt idx="521">
                  <c:v>2085</c:v>
                </c:pt>
                <c:pt idx="522">
                  <c:v>2089</c:v>
                </c:pt>
                <c:pt idx="523">
                  <c:v>2093</c:v>
                </c:pt>
                <c:pt idx="524">
                  <c:v>2097</c:v>
                </c:pt>
                <c:pt idx="525">
                  <c:v>2101</c:v>
                </c:pt>
                <c:pt idx="526">
                  <c:v>2105</c:v>
                </c:pt>
                <c:pt idx="527">
                  <c:v>2109</c:v>
                </c:pt>
                <c:pt idx="528">
                  <c:v>2113</c:v>
                </c:pt>
                <c:pt idx="529">
                  <c:v>2117</c:v>
                </c:pt>
                <c:pt idx="530">
                  <c:v>2121</c:v>
                </c:pt>
                <c:pt idx="531">
                  <c:v>2125</c:v>
                </c:pt>
                <c:pt idx="532">
                  <c:v>2129</c:v>
                </c:pt>
                <c:pt idx="533">
                  <c:v>2133</c:v>
                </c:pt>
                <c:pt idx="534">
                  <c:v>2137</c:v>
                </c:pt>
                <c:pt idx="535">
                  <c:v>2141</c:v>
                </c:pt>
                <c:pt idx="536">
                  <c:v>2145</c:v>
                </c:pt>
                <c:pt idx="537">
                  <c:v>2149</c:v>
                </c:pt>
                <c:pt idx="538">
                  <c:v>2153</c:v>
                </c:pt>
                <c:pt idx="539">
                  <c:v>2157</c:v>
                </c:pt>
                <c:pt idx="540">
                  <c:v>2161</c:v>
                </c:pt>
                <c:pt idx="541">
                  <c:v>2165</c:v>
                </c:pt>
                <c:pt idx="542">
                  <c:v>2169</c:v>
                </c:pt>
                <c:pt idx="543">
                  <c:v>2173</c:v>
                </c:pt>
                <c:pt idx="544">
                  <c:v>2177</c:v>
                </c:pt>
                <c:pt idx="545">
                  <c:v>2181</c:v>
                </c:pt>
                <c:pt idx="546">
                  <c:v>2185</c:v>
                </c:pt>
                <c:pt idx="547">
                  <c:v>2189</c:v>
                </c:pt>
                <c:pt idx="548">
                  <c:v>2193</c:v>
                </c:pt>
                <c:pt idx="549">
                  <c:v>2197</c:v>
                </c:pt>
                <c:pt idx="550">
                  <c:v>2201</c:v>
                </c:pt>
                <c:pt idx="551">
                  <c:v>2205</c:v>
                </c:pt>
                <c:pt idx="552">
                  <c:v>2209</c:v>
                </c:pt>
                <c:pt idx="553">
                  <c:v>2213</c:v>
                </c:pt>
                <c:pt idx="554">
                  <c:v>2217</c:v>
                </c:pt>
                <c:pt idx="555">
                  <c:v>2221</c:v>
                </c:pt>
                <c:pt idx="556">
                  <c:v>2225</c:v>
                </c:pt>
                <c:pt idx="557">
                  <c:v>2229</c:v>
                </c:pt>
                <c:pt idx="558">
                  <c:v>2233</c:v>
                </c:pt>
                <c:pt idx="559">
                  <c:v>2237</c:v>
                </c:pt>
                <c:pt idx="560">
                  <c:v>2241</c:v>
                </c:pt>
                <c:pt idx="561">
                  <c:v>2245</c:v>
                </c:pt>
                <c:pt idx="562">
                  <c:v>2249</c:v>
                </c:pt>
                <c:pt idx="563">
                  <c:v>2253</c:v>
                </c:pt>
                <c:pt idx="564">
                  <c:v>2257</c:v>
                </c:pt>
                <c:pt idx="565">
                  <c:v>2261</c:v>
                </c:pt>
                <c:pt idx="566">
                  <c:v>2265</c:v>
                </c:pt>
                <c:pt idx="567">
                  <c:v>2269</c:v>
                </c:pt>
                <c:pt idx="568">
                  <c:v>2273</c:v>
                </c:pt>
                <c:pt idx="569">
                  <c:v>2277</c:v>
                </c:pt>
                <c:pt idx="570">
                  <c:v>2281</c:v>
                </c:pt>
                <c:pt idx="571">
                  <c:v>2285</c:v>
                </c:pt>
                <c:pt idx="572">
                  <c:v>2289</c:v>
                </c:pt>
                <c:pt idx="573">
                  <c:v>2293</c:v>
                </c:pt>
                <c:pt idx="574">
                  <c:v>2297</c:v>
                </c:pt>
                <c:pt idx="575">
                  <c:v>2301</c:v>
                </c:pt>
                <c:pt idx="576">
                  <c:v>2305</c:v>
                </c:pt>
                <c:pt idx="577">
                  <c:v>2309</c:v>
                </c:pt>
                <c:pt idx="578">
                  <c:v>2313</c:v>
                </c:pt>
                <c:pt idx="579">
                  <c:v>2317</c:v>
                </c:pt>
                <c:pt idx="580">
                  <c:v>2321</c:v>
                </c:pt>
                <c:pt idx="581">
                  <c:v>2325</c:v>
                </c:pt>
                <c:pt idx="582">
                  <c:v>2329</c:v>
                </c:pt>
                <c:pt idx="583">
                  <c:v>2333</c:v>
                </c:pt>
                <c:pt idx="584">
                  <c:v>2337</c:v>
                </c:pt>
                <c:pt idx="585">
                  <c:v>2341</c:v>
                </c:pt>
                <c:pt idx="586">
                  <c:v>2345</c:v>
                </c:pt>
                <c:pt idx="587">
                  <c:v>2349</c:v>
                </c:pt>
                <c:pt idx="588">
                  <c:v>2353</c:v>
                </c:pt>
                <c:pt idx="589">
                  <c:v>2357</c:v>
                </c:pt>
                <c:pt idx="590">
                  <c:v>2361</c:v>
                </c:pt>
                <c:pt idx="591">
                  <c:v>2365</c:v>
                </c:pt>
                <c:pt idx="592">
                  <c:v>2369</c:v>
                </c:pt>
                <c:pt idx="593">
                  <c:v>2373</c:v>
                </c:pt>
                <c:pt idx="594">
                  <c:v>2377</c:v>
                </c:pt>
                <c:pt idx="595">
                  <c:v>2381</c:v>
                </c:pt>
                <c:pt idx="596">
                  <c:v>2385</c:v>
                </c:pt>
                <c:pt idx="597">
                  <c:v>2389</c:v>
                </c:pt>
                <c:pt idx="598">
                  <c:v>2393</c:v>
                </c:pt>
                <c:pt idx="599">
                  <c:v>2397</c:v>
                </c:pt>
                <c:pt idx="600">
                  <c:v>2401</c:v>
                </c:pt>
                <c:pt idx="601">
                  <c:v>2405</c:v>
                </c:pt>
                <c:pt idx="602">
                  <c:v>2409</c:v>
                </c:pt>
                <c:pt idx="603">
                  <c:v>2413</c:v>
                </c:pt>
                <c:pt idx="604">
                  <c:v>2417</c:v>
                </c:pt>
                <c:pt idx="605">
                  <c:v>2421</c:v>
                </c:pt>
                <c:pt idx="606">
                  <c:v>2425</c:v>
                </c:pt>
                <c:pt idx="607">
                  <c:v>2429</c:v>
                </c:pt>
                <c:pt idx="608">
                  <c:v>2433</c:v>
                </c:pt>
                <c:pt idx="609">
                  <c:v>2437</c:v>
                </c:pt>
                <c:pt idx="610">
                  <c:v>2441</c:v>
                </c:pt>
                <c:pt idx="611">
                  <c:v>2445</c:v>
                </c:pt>
                <c:pt idx="612">
                  <c:v>2449</c:v>
                </c:pt>
                <c:pt idx="613">
                  <c:v>2453</c:v>
                </c:pt>
                <c:pt idx="614">
                  <c:v>2457</c:v>
                </c:pt>
                <c:pt idx="615">
                  <c:v>2461</c:v>
                </c:pt>
                <c:pt idx="616">
                  <c:v>2465</c:v>
                </c:pt>
                <c:pt idx="617">
                  <c:v>2469</c:v>
                </c:pt>
                <c:pt idx="618">
                  <c:v>2473</c:v>
                </c:pt>
                <c:pt idx="619">
                  <c:v>2477</c:v>
                </c:pt>
                <c:pt idx="620">
                  <c:v>2481</c:v>
                </c:pt>
                <c:pt idx="621">
                  <c:v>2485</c:v>
                </c:pt>
                <c:pt idx="622">
                  <c:v>2489</c:v>
                </c:pt>
                <c:pt idx="623">
                  <c:v>2493</c:v>
                </c:pt>
                <c:pt idx="624">
                  <c:v>2497</c:v>
                </c:pt>
                <c:pt idx="625">
                  <c:v>2501</c:v>
                </c:pt>
                <c:pt idx="626">
                  <c:v>2505</c:v>
                </c:pt>
                <c:pt idx="627">
                  <c:v>2509</c:v>
                </c:pt>
                <c:pt idx="628">
                  <c:v>2513</c:v>
                </c:pt>
                <c:pt idx="629">
                  <c:v>2517</c:v>
                </c:pt>
                <c:pt idx="630">
                  <c:v>2521</c:v>
                </c:pt>
                <c:pt idx="631">
                  <c:v>2525</c:v>
                </c:pt>
                <c:pt idx="632">
                  <c:v>2529</c:v>
                </c:pt>
                <c:pt idx="633">
                  <c:v>2533</c:v>
                </c:pt>
                <c:pt idx="634">
                  <c:v>2537</c:v>
                </c:pt>
                <c:pt idx="635">
                  <c:v>2541</c:v>
                </c:pt>
                <c:pt idx="636">
                  <c:v>2545</c:v>
                </c:pt>
                <c:pt idx="637">
                  <c:v>2549</c:v>
                </c:pt>
                <c:pt idx="638">
                  <c:v>2553</c:v>
                </c:pt>
                <c:pt idx="639">
                  <c:v>2557</c:v>
                </c:pt>
                <c:pt idx="640">
                  <c:v>2561</c:v>
                </c:pt>
                <c:pt idx="641">
                  <c:v>2565</c:v>
                </c:pt>
                <c:pt idx="642">
                  <c:v>2569</c:v>
                </c:pt>
                <c:pt idx="643">
                  <c:v>2573</c:v>
                </c:pt>
                <c:pt idx="644">
                  <c:v>2577</c:v>
                </c:pt>
                <c:pt idx="645">
                  <c:v>2581</c:v>
                </c:pt>
                <c:pt idx="646">
                  <c:v>2585</c:v>
                </c:pt>
                <c:pt idx="647">
                  <c:v>2589</c:v>
                </c:pt>
                <c:pt idx="648">
                  <c:v>2593</c:v>
                </c:pt>
                <c:pt idx="649">
                  <c:v>2597</c:v>
                </c:pt>
                <c:pt idx="650">
                  <c:v>2601</c:v>
                </c:pt>
                <c:pt idx="651">
                  <c:v>2605</c:v>
                </c:pt>
                <c:pt idx="652">
                  <c:v>2609</c:v>
                </c:pt>
                <c:pt idx="653">
                  <c:v>2613</c:v>
                </c:pt>
                <c:pt idx="654">
                  <c:v>2617</c:v>
                </c:pt>
                <c:pt idx="655">
                  <c:v>2621</c:v>
                </c:pt>
                <c:pt idx="656">
                  <c:v>2625</c:v>
                </c:pt>
                <c:pt idx="657">
                  <c:v>2629</c:v>
                </c:pt>
                <c:pt idx="658">
                  <c:v>2633</c:v>
                </c:pt>
                <c:pt idx="659">
                  <c:v>2637</c:v>
                </c:pt>
                <c:pt idx="660">
                  <c:v>2641</c:v>
                </c:pt>
                <c:pt idx="661">
                  <c:v>2645</c:v>
                </c:pt>
                <c:pt idx="662">
                  <c:v>2649</c:v>
                </c:pt>
                <c:pt idx="663">
                  <c:v>2653</c:v>
                </c:pt>
                <c:pt idx="664">
                  <c:v>2657</c:v>
                </c:pt>
                <c:pt idx="665">
                  <c:v>2661</c:v>
                </c:pt>
                <c:pt idx="666">
                  <c:v>2665</c:v>
                </c:pt>
                <c:pt idx="667">
                  <c:v>2669</c:v>
                </c:pt>
                <c:pt idx="668">
                  <c:v>2673</c:v>
                </c:pt>
                <c:pt idx="669">
                  <c:v>2677</c:v>
                </c:pt>
                <c:pt idx="670">
                  <c:v>2681</c:v>
                </c:pt>
                <c:pt idx="671">
                  <c:v>2685</c:v>
                </c:pt>
                <c:pt idx="672">
                  <c:v>2689</c:v>
                </c:pt>
                <c:pt idx="673">
                  <c:v>2693</c:v>
                </c:pt>
                <c:pt idx="674">
                  <c:v>2697</c:v>
                </c:pt>
                <c:pt idx="675">
                  <c:v>2701</c:v>
                </c:pt>
                <c:pt idx="676">
                  <c:v>2705</c:v>
                </c:pt>
                <c:pt idx="677">
                  <c:v>2709</c:v>
                </c:pt>
                <c:pt idx="678">
                  <c:v>2713</c:v>
                </c:pt>
                <c:pt idx="679">
                  <c:v>2717</c:v>
                </c:pt>
                <c:pt idx="680">
                  <c:v>2721</c:v>
                </c:pt>
                <c:pt idx="681">
                  <c:v>2725</c:v>
                </c:pt>
                <c:pt idx="682">
                  <c:v>2729</c:v>
                </c:pt>
                <c:pt idx="683">
                  <c:v>2733</c:v>
                </c:pt>
                <c:pt idx="684">
                  <c:v>2737</c:v>
                </c:pt>
                <c:pt idx="685">
                  <c:v>2741</c:v>
                </c:pt>
                <c:pt idx="686">
                  <c:v>2745</c:v>
                </c:pt>
                <c:pt idx="687">
                  <c:v>2749</c:v>
                </c:pt>
                <c:pt idx="688">
                  <c:v>2753</c:v>
                </c:pt>
                <c:pt idx="689">
                  <c:v>2757</c:v>
                </c:pt>
                <c:pt idx="690">
                  <c:v>2761</c:v>
                </c:pt>
                <c:pt idx="691">
                  <c:v>2765</c:v>
                </c:pt>
                <c:pt idx="692">
                  <c:v>2769</c:v>
                </c:pt>
                <c:pt idx="693">
                  <c:v>2773</c:v>
                </c:pt>
                <c:pt idx="694">
                  <c:v>2777</c:v>
                </c:pt>
                <c:pt idx="695">
                  <c:v>2781</c:v>
                </c:pt>
                <c:pt idx="696">
                  <c:v>2785</c:v>
                </c:pt>
                <c:pt idx="697">
                  <c:v>2789</c:v>
                </c:pt>
                <c:pt idx="698">
                  <c:v>2793</c:v>
                </c:pt>
                <c:pt idx="699">
                  <c:v>2797</c:v>
                </c:pt>
                <c:pt idx="700">
                  <c:v>2801</c:v>
                </c:pt>
                <c:pt idx="701">
                  <c:v>2805</c:v>
                </c:pt>
                <c:pt idx="702">
                  <c:v>2809</c:v>
                </c:pt>
                <c:pt idx="703">
                  <c:v>2813</c:v>
                </c:pt>
                <c:pt idx="704">
                  <c:v>2817</c:v>
                </c:pt>
                <c:pt idx="705">
                  <c:v>2821</c:v>
                </c:pt>
                <c:pt idx="706">
                  <c:v>2825</c:v>
                </c:pt>
                <c:pt idx="707">
                  <c:v>2829</c:v>
                </c:pt>
                <c:pt idx="708">
                  <c:v>2833</c:v>
                </c:pt>
                <c:pt idx="709">
                  <c:v>2837</c:v>
                </c:pt>
                <c:pt idx="710">
                  <c:v>2841</c:v>
                </c:pt>
                <c:pt idx="711">
                  <c:v>2845</c:v>
                </c:pt>
                <c:pt idx="712">
                  <c:v>2849</c:v>
                </c:pt>
                <c:pt idx="713">
                  <c:v>2853</c:v>
                </c:pt>
                <c:pt idx="714">
                  <c:v>2857</c:v>
                </c:pt>
                <c:pt idx="715">
                  <c:v>2861</c:v>
                </c:pt>
                <c:pt idx="716">
                  <c:v>2865</c:v>
                </c:pt>
                <c:pt idx="717">
                  <c:v>2869</c:v>
                </c:pt>
                <c:pt idx="718">
                  <c:v>2873</c:v>
                </c:pt>
                <c:pt idx="719">
                  <c:v>2877</c:v>
                </c:pt>
                <c:pt idx="720">
                  <c:v>2881</c:v>
                </c:pt>
                <c:pt idx="721">
                  <c:v>2885</c:v>
                </c:pt>
                <c:pt idx="722">
                  <c:v>2889</c:v>
                </c:pt>
                <c:pt idx="723">
                  <c:v>2893</c:v>
                </c:pt>
                <c:pt idx="724">
                  <c:v>2897</c:v>
                </c:pt>
                <c:pt idx="725">
                  <c:v>2901</c:v>
                </c:pt>
                <c:pt idx="726">
                  <c:v>2905</c:v>
                </c:pt>
                <c:pt idx="727">
                  <c:v>2909</c:v>
                </c:pt>
                <c:pt idx="728">
                  <c:v>2913</c:v>
                </c:pt>
                <c:pt idx="729">
                  <c:v>2917</c:v>
                </c:pt>
                <c:pt idx="730">
                  <c:v>2921</c:v>
                </c:pt>
                <c:pt idx="731">
                  <c:v>2925</c:v>
                </c:pt>
                <c:pt idx="732">
                  <c:v>2929</c:v>
                </c:pt>
                <c:pt idx="733">
                  <c:v>2933</c:v>
                </c:pt>
                <c:pt idx="734">
                  <c:v>2937</c:v>
                </c:pt>
                <c:pt idx="735">
                  <c:v>2941</c:v>
                </c:pt>
                <c:pt idx="736">
                  <c:v>2945</c:v>
                </c:pt>
                <c:pt idx="737">
                  <c:v>2949</c:v>
                </c:pt>
                <c:pt idx="738">
                  <c:v>2953</c:v>
                </c:pt>
                <c:pt idx="739">
                  <c:v>2957</c:v>
                </c:pt>
                <c:pt idx="740">
                  <c:v>2961</c:v>
                </c:pt>
                <c:pt idx="741">
                  <c:v>2965</c:v>
                </c:pt>
                <c:pt idx="742">
                  <c:v>2969</c:v>
                </c:pt>
                <c:pt idx="743">
                  <c:v>2973</c:v>
                </c:pt>
                <c:pt idx="744">
                  <c:v>2977</c:v>
                </c:pt>
                <c:pt idx="745">
                  <c:v>2981</c:v>
                </c:pt>
                <c:pt idx="746">
                  <c:v>2985</c:v>
                </c:pt>
                <c:pt idx="747">
                  <c:v>2989</c:v>
                </c:pt>
                <c:pt idx="748">
                  <c:v>2993</c:v>
                </c:pt>
                <c:pt idx="749">
                  <c:v>2997</c:v>
                </c:pt>
                <c:pt idx="750">
                  <c:v>3001</c:v>
                </c:pt>
                <c:pt idx="751">
                  <c:v>3005</c:v>
                </c:pt>
                <c:pt idx="752">
                  <c:v>3009</c:v>
                </c:pt>
                <c:pt idx="753">
                  <c:v>3013</c:v>
                </c:pt>
                <c:pt idx="754">
                  <c:v>3017</c:v>
                </c:pt>
                <c:pt idx="755">
                  <c:v>3021</c:v>
                </c:pt>
                <c:pt idx="756">
                  <c:v>3025</c:v>
                </c:pt>
                <c:pt idx="757">
                  <c:v>3029</c:v>
                </c:pt>
                <c:pt idx="758">
                  <c:v>3033</c:v>
                </c:pt>
                <c:pt idx="759">
                  <c:v>3037</c:v>
                </c:pt>
                <c:pt idx="760">
                  <c:v>3041</c:v>
                </c:pt>
                <c:pt idx="761">
                  <c:v>3045</c:v>
                </c:pt>
                <c:pt idx="762">
                  <c:v>3049</c:v>
                </c:pt>
                <c:pt idx="763">
                  <c:v>3053</c:v>
                </c:pt>
                <c:pt idx="764">
                  <c:v>3057</c:v>
                </c:pt>
                <c:pt idx="765">
                  <c:v>3061</c:v>
                </c:pt>
                <c:pt idx="766">
                  <c:v>3065</c:v>
                </c:pt>
                <c:pt idx="767">
                  <c:v>3069</c:v>
                </c:pt>
                <c:pt idx="768">
                  <c:v>3073</c:v>
                </c:pt>
                <c:pt idx="769">
                  <c:v>3077</c:v>
                </c:pt>
                <c:pt idx="770">
                  <c:v>3081</c:v>
                </c:pt>
                <c:pt idx="771">
                  <c:v>3085</c:v>
                </c:pt>
                <c:pt idx="772">
                  <c:v>3089</c:v>
                </c:pt>
                <c:pt idx="773">
                  <c:v>3093</c:v>
                </c:pt>
                <c:pt idx="774">
                  <c:v>3097</c:v>
                </c:pt>
                <c:pt idx="775">
                  <c:v>3101</c:v>
                </c:pt>
                <c:pt idx="776">
                  <c:v>3105</c:v>
                </c:pt>
                <c:pt idx="777">
                  <c:v>3109</c:v>
                </c:pt>
                <c:pt idx="778">
                  <c:v>3113</c:v>
                </c:pt>
                <c:pt idx="779">
                  <c:v>3117</c:v>
                </c:pt>
                <c:pt idx="780">
                  <c:v>3121</c:v>
                </c:pt>
                <c:pt idx="781">
                  <c:v>3125</c:v>
                </c:pt>
                <c:pt idx="782">
                  <c:v>3129</c:v>
                </c:pt>
                <c:pt idx="783">
                  <c:v>3133</c:v>
                </c:pt>
                <c:pt idx="784">
                  <c:v>3137</c:v>
                </c:pt>
                <c:pt idx="785">
                  <c:v>3141</c:v>
                </c:pt>
                <c:pt idx="786">
                  <c:v>3145</c:v>
                </c:pt>
                <c:pt idx="787">
                  <c:v>3149</c:v>
                </c:pt>
                <c:pt idx="788">
                  <c:v>3153</c:v>
                </c:pt>
                <c:pt idx="789">
                  <c:v>3157</c:v>
                </c:pt>
                <c:pt idx="790">
                  <c:v>3161</c:v>
                </c:pt>
                <c:pt idx="791">
                  <c:v>3165</c:v>
                </c:pt>
                <c:pt idx="792">
                  <c:v>3169</c:v>
                </c:pt>
                <c:pt idx="793">
                  <c:v>3173</c:v>
                </c:pt>
                <c:pt idx="794">
                  <c:v>3177</c:v>
                </c:pt>
                <c:pt idx="795">
                  <c:v>3181</c:v>
                </c:pt>
                <c:pt idx="796">
                  <c:v>3185</c:v>
                </c:pt>
                <c:pt idx="797">
                  <c:v>3189</c:v>
                </c:pt>
                <c:pt idx="798">
                  <c:v>3193</c:v>
                </c:pt>
                <c:pt idx="799">
                  <c:v>3197</c:v>
                </c:pt>
                <c:pt idx="800">
                  <c:v>3201</c:v>
                </c:pt>
                <c:pt idx="801">
                  <c:v>3205</c:v>
                </c:pt>
                <c:pt idx="802">
                  <c:v>3209</c:v>
                </c:pt>
                <c:pt idx="803">
                  <c:v>3213</c:v>
                </c:pt>
                <c:pt idx="804">
                  <c:v>3217</c:v>
                </c:pt>
                <c:pt idx="805">
                  <c:v>3221</c:v>
                </c:pt>
                <c:pt idx="806">
                  <c:v>3225</c:v>
                </c:pt>
                <c:pt idx="807">
                  <c:v>3229</c:v>
                </c:pt>
                <c:pt idx="808">
                  <c:v>3233</c:v>
                </c:pt>
                <c:pt idx="809">
                  <c:v>3237</c:v>
                </c:pt>
                <c:pt idx="810">
                  <c:v>3241</c:v>
                </c:pt>
                <c:pt idx="811">
                  <c:v>3245</c:v>
                </c:pt>
                <c:pt idx="812">
                  <c:v>3249</c:v>
                </c:pt>
                <c:pt idx="813">
                  <c:v>3253</c:v>
                </c:pt>
                <c:pt idx="814">
                  <c:v>3257</c:v>
                </c:pt>
                <c:pt idx="815">
                  <c:v>3261</c:v>
                </c:pt>
                <c:pt idx="816">
                  <c:v>3265</c:v>
                </c:pt>
                <c:pt idx="817">
                  <c:v>3269</c:v>
                </c:pt>
                <c:pt idx="818">
                  <c:v>3273</c:v>
                </c:pt>
                <c:pt idx="819">
                  <c:v>3277</c:v>
                </c:pt>
                <c:pt idx="820">
                  <c:v>3281</c:v>
                </c:pt>
                <c:pt idx="821">
                  <c:v>3285</c:v>
                </c:pt>
                <c:pt idx="822">
                  <c:v>3289</c:v>
                </c:pt>
                <c:pt idx="823">
                  <c:v>3293</c:v>
                </c:pt>
                <c:pt idx="824">
                  <c:v>3297</c:v>
                </c:pt>
                <c:pt idx="825">
                  <c:v>3301</c:v>
                </c:pt>
                <c:pt idx="826">
                  <c:v>3305</c:v>
                </c:pt>
                <c:pt idx="827">
                  <c:v>3309</c:v>
                </c:pt>
                <c:pt idx="828">
                  <c:v>3313</c:v>
                </c:pt>
                <c:pt idx="829">
                  <c:v>3317</c:v>
                </c:pt>
                <c:pt idx="830">
                  <c:v>3321</c:v>
                </c:pt>
                <c:pt idx="831">
                  <c:v>3325</c:v>
                </c:pt>
                <c:pt idx="832">
                  <c:v>3329</c:v>
                </c:pt>
                <c:pt idx="833">
                  <c:v>3333</c:v>
                </c:pt>
                <c:pt idx="834">
                  <c:v>3337</c:v>
                </c:pt>
                <c:pt idx="835">
                  <c:v>3341</c:v>
                </c:pt>
                <c:pt idx="836">
                  <c:v>3345</c:v>
                </c:pt>
                <c:pt idx="837">
                  <c:v>3349</c:v>
                </c:pt>
                <c:pt idx="838">
                  <c:v>3353</c:v>
                </c:pt>
                <c:pt idx="839">
                  <c:v>3357</c:v>
                </c:pt>
                <c:pt idx="840">
                  <c:v>3361</c:v>
                </c:pt>
                <c:pt idx="841">
                  <c:v>3365</c:v>
                </c:pt>
                <c:pt idx="842">
                  <c:v>3369</c:v>
                </c:pt>
                <c:pt idx="843">
                  <c:v>3373</c:v>
                </c:pt>
                <c:pt idx="844">
                  <c:v>3377</c:v>
                </c:pt>
                <c:pt idx="845">
                  <c:v>3381</c:v>
                </c:pt>
                <c:pt idx="846">
                  <c:v>3385</c:v>
                </c:pt>
                <c:pt idx="847">
                  <c:v>3389</c:v>
                </c:pt>
                <c:pt idx="848">
                  <c:v>3393</c:v>
                </c:pt>
                <c:pt idx="849">
                  <c:v>3397</c:v>
                </c:pt>
                <c:pt idx="850">
                  <c:v>3401</c:v>
                </c:pt>
                <c:pt idx="851">
                  <c:v>3405</c:v>
                </c:pt>
                <c:pt idx="852">
                  <c:v>3409</c:v>
                </c:pt>
                <c:pt idx="853">
                  <c:v>3413</c:v>
                </c:pt>
                <c:pt idx="854">
                  <c:v>3417</c:v>
                </c:pt>
                <c:pt idx="855">
                  <c:v>3421</c:v>
                </c:pt>
                <c:pt idx="856">
                  <c:v>3425</c:v>
                </c:pt>
                <c:pt idx="857">
                  <c:v>3429</c:v>
                </c:pt>
                <c:pt idx="858">
                  <c:v>3433</c:v>
                </c:pt>
                <c:pt idx="859">
                  <c:v>3437</c:v>
                </c:pt>
                <c:pt idx="860">
                  <c:v>3441</c:v>
                </c:pt>
                <c:pt idx="861">
                  <c:v>3445</c:v>
                </c:pt>
                <c:pt idx="862">
                  <c:v>3449</c:v>
                </c:pt>
                <c:pt idx="863">
                  <c:v>3453</c:v>
                </c:pt>
                <c:pt idx="864">
                  <c:v>3457</c:v>
                </c:pt>
                <c:pt idx="865">
                  <c:v>3461</c:v>
                </c:pt>
                <c:pt idx="866">
                  <c:v>3465</c:v>
                </c:pt>
                <c:pt idx="867">
                  <c:v>3469</c:v>
                </c:pt>
                <c:pt idx="868">
                  <c:v>3473</c:v>
                </c:pt>
                <c:pt idx="869">
                  <c:v>3477</c:v>
                </c:pt>
                <c:pt idx="870">
                  <c:v>3481</c:v>
                </c:pt>
                <c:pt idx="871">
                  <c:v>3485</c:v>
                </c:pt>
                <c:pt idx="872">
                  <c:v>3489</c:v>
                </c:pt>
                <c:pt idx="873">
                  <c:v>3493</c:v>
                </c:pt>
                <c:pt idx="874">
                  <c:v>3497</c:v>
                </c:pt>
                <c:pt idx="875">
                  <c:v>3501</c:v>
                </c:pt>
                <c:pt idx="876">
                  <c:v>3505</c:v>
                </c:pt>
                <c:pt idx="877">
                  <c:v>3509</c:v>
                </c:pt>
                <c:pt idx="878">
                  <c:v>3513</c:v>
                </c:pt>
                <c:pt idx="879">
                  <c:v>3517</c:v>
                </c:pt>
                <c:pt idx="880">
                  <c:v>3521</c:v>
                </c:pt>
                <c:pt idx="881">
                  <c:v>3525</c:v>
                </c:pt>
                <c:pt idx="882">
                  <c:v>3529</c:v>
                </c:pt>
                <c:pt idx="883">
                  <c:v>3533</c:v>
                </c:pt>
                <c:pt idx="884">
                  <c:v>3537</c:v>
                </c:pt>
                <c:pt idx="885">
                  <c:v>3541</c:v>
                </c:pt>
                <c:pt idx="886">
                  <c:v>3545</c:v>
                </c:pt>
                <c:pt idx="887">
                  <c:v>3549</c:v>
                </c:pt>
                <c:pt idx="888">
                  <c:v>3553</c:v>
                </c:pt>
                <c:pt idx="889">
                  <c:v>3557</c:v>
                </c:pt>
                <c:pt idx="890">
                  <c:v>3561</c:v>
                </c:pt>
                <c:pt idx="891">
                  <c:v>3565</c:v>
                </c:pt>
                <c:pt idx="892">
                  <c:v>3569</c:v>
                </c:pt>
                <c:pt idx="893">
                  <c:v>3573</c:v>
                </c:pt>
                <c:pt idx="894">
                  <c:v>3577</c:v>
                </c:pt>
                <c:pt idx="895">
                  <c:v>3581</c:v>
                </c:pt>
                <c:pt idx="896">
                  <c:v>3585</c:v>
                </c:pt>
                <c:pt idx="897">
                  <c:v>3589</c:v>
                </c:pt>
                <c:pt idx="898">
                  <c:v>3593</c:v>
                </c:pt>
                <c:pt idx="899">
                  <c:v>3597</c:v>
                </c:pt>
                <c:pt idx="900">
                  <c:v>3601</c:v>
                </c:pt>
                <c:pt idx="901">
                  <c:v>3605</c:v>
                </c:pt>
                <c:pt idx="902">
                  <c:v>3609</c:v>
                </c:pt>
                <c:pt idx="903">
                  <c:v>3613</c:v>
                </c:pt>
                <c:pt idx="904">
                  <c:v>3617</c:v>
                </c:pt>
                <c:pt idx="905">
                  <c:v>3621</c:v>
                </c:pt>
                <c:pt idx="906">
                  <c:v>3625</c:v>
                </c:pt>
                <c:pt idx="907">
                  <c:v>3629</c:v>
                </c:pt>
                <c:pt idx="908">
                  <c:v>3633</c:v>
                </c:pt>
                <c:pt idx="909">
                  <c:v>3637</c:v>
                </c:pt>
                <c:pt idx="910">
                  <c:v>3641</c:v>
                </c:pt>
                <c:pt idx="911">
                  <c:v>3645</c:v>
                </c:pt>
                <c:pt idx="912">
                  <c:v>3649</c:v>
                </c:pt>
                <c:pt idx="913">
                  <c:v>3653</c:v>
                </c:pt>
                <c:pt idx="914">
                  <c:v>3657</c:v>
                </c:pt>
                <c:pt idx="915">
                  <c:v>3661</c:v>
                </c:pt>
                <c:pt idx="916">
                  <c:v>3665</c:v>
                </c:pt>
                <c:pt idx="917">
                  <c:v>3669</c:v>
                </c:pt>
                <c:pt idx="918">
                  <c:v>3673</c:v>
                </c:pt>
                <c:pt idx="919">
                  <c:v>3677</c:v>
                </c:pt>
                <c:pt idx="920">
                  <c:v>3681</c:v>
                </c:pt>
                <c:pt idx="921">
                  <c:v>3685</c:v>
                </c:pt>
                <c:pt idx="922">
                  <c:v>3689</c:v>
                </c:pt>
                <c:pt idx="923">
                  <c:v>3693</c:v>
                </c:pt>
                <c:pt idx="924">
                  <c:v>3697</c:v>
                </c:pt>
                <c:pt idx="925">
                  <c:v>3701</c:v>
                </c:pt>
                <c:pt idx="926">
                  <c:v>3705</c:v>
                </c:pt>
                <c:pt idx="927">
                  <c:v>3709</c:v>
                </c:pt>
                <c:pt idx="928">
                  <c:v>3713</c:v>
                </c:pt>
                <c:pt idx="929">
                  <c:v>3717</c:v>
                </c:pt>
                <c:pt idx="930">
                  <c:v>3721</c:v>
                </c:pt>
                <c:pt idx="931">
                  <c:v>3725</c:v>
                </c:pt>
                <c:pt idx="932">
                  <c:v>3729</c:v>
                </c:pt>
                <c:pt idx="933">
                  <c:v>3733</c:v>
                </c:pt>
                <c:pt idx="934">
                  <c:v>3737</c:v>
                </c:pt>
                <c:pt idx="935">
                  <c:v>3741</c:v>
                </c:pt>
                <c:pt idx="936">
                  <c:v>3745</c:v>
                </c:pt>
                <c:pt idx="937">
                  <c:v>3749</c:v>
                </c:pt>
                <c:pt idx="938">
                  <c:v>3753</c:v>
                </c:pt>
                <c:pt idx="939">
                  <c:v>3757</c:v>
                </c:pt>
                <c:pt idx="940">
                  <c:v>3761</c:v>
                </c:pt>
                <c:pt idx="941">
                  <c:v>3765</c:v>
                </c:pt>
                <c:pt idx="942">
                  <c:v>3769</c:v>
                </c:pt>
                <c:pt idx="943">
                  <c:v>3773</c:v>
                </c:pt>
                <c:pt idx="944">
                  <c:v>3777</c:v>
                </c:pt>
                <c:pt idx="945">
                  <c:v>3781</c:v>
                </c:pt>
                <c:pt idx="946">
                  <c:v>3785</c:v>
                </c:pt>
                <c:pt idx="947">
                  <c:v>3789</c:v>
                </c:pt>
                <c:pt idx="948">
                  <c:v>3793</c:v>
                </c:pt>
                <c:pt idx="949">
                  <c:v>3797</c:v>
                </c:pt>
                <c:pt idx="950">
                  <c:v>3801</c:v>
                </c:pt>
                <c:pt idx="951">
                  <c:v>3805</c:v>
                </c:pt>
                <c:pt idx="952">
                  <c:v>3809</c:v>
                </c:pt>
                <c:pt idx="953">
                  <c:v>3813</c:v>
                </c:pt>
                <c:pt idx="954">
                  <c:v>3817</c:v>
                </c:pt>
                <c:pt idx="955">
                  <c:v>3821</c:v>
                </c:pt>
                <c:pt idx="956">
                  <c:v>3825</c:v>
                </c:pt>
                <c:pt idx="957">
                  <c:v>3829</c:v>
                </c:pt>
                <c:pt idx="958">
                  <c:v>3833</c:v>
                </c:pt>
                <c:pt idx="959">
                  <c:v>3837</c:v>
                </c:pt>
                <c:pt idx="960">
                  <c:v>3841</c:v>
                </c:pt>
                <c:pt idx="961">
                  <c:v>3845</c:v>
                </c:pt>
                <c:pt idx="962">
                  <c:v>3849</c:v>
                </c:pt>
                <c:pt idx="963">
                  <c:v>3853</c:v>
                </c:pt>
                <c:pt idx="964">
                  <c:v>3857</c:v>
                </c:pt>
                <c:pt idx="965">
                  <c:v>3861</c:v>
                </c:pt>
                <c:pt idx="966">
                  <c:v>3865</c:v>
                </c:pt>
                <c:pt idx="967">
                  <c:v>3869</c:v>
                </c:pt>
                <c:pt idx="968">
                  <c:v>3873</c:v>
                </c:pt>
                <c:pt idx="969">
                  <c:v>3877</c:v>
                </c:pt>
                <c:pt idx="970">
                  <c:v>3881</c:v>
                </c:pt>
                <c:pt idx="971">
                  <c:v>3885</c:v>
                </c:pt>
                <c:pt idx="972">
                  <c:v>3889</c:v>
                </c:pt>
                <c:pt idx="973">
                  <c:v>3893</c:v>
                </c:pt>
                <c:pt idx="974">
                  <c:v>3897</c:v>
                </c:pt>
                <c:pt idx="975">
                  <c:v>3901</c:v>
                </c:pt>
                <c:pt idx="976">
                  <c:v>3905</c:v>
                </c:pt>
                <c:pt idx="977">
                  <c:v>3909</c:v>
                </c:pt>
                <c:pt idx="978">
                  <c:v>3913</c:v>
                </c:pt>
                <c:pt idx="979">
                  <c:v>3917</c:v>
                </c:pt>
                <c:pt idx="980">
                  <c:v>3921</c:v>
                </c:pt>
                <c:pt idx="981">
                  <c:v>3925</c:v>
                </c:pt>
                <c:pt idx="982">
                  <c:v>3929</c:v>
                </c:pt>
                <c:pt idx="983">
                  <c:v>3933</c:v>
                </c:pt>
                <c:pt idx="984">
                  <c:v>3937</c:v>
                </c:pt>
                <c:pt idx="985">
                  <c:v>3941</c:v>
                </c:pt>
                <c:pt idx="986">
                  <c:v>3945</c:v>
                </c:pt>
                <c:pt idx="987">
                  <c:v>3949</c:v>
                </c:pt>
                <c:pt idx="988">
                  <c:v>3953</c:v>
                </c:pt>
                <c:pt idx="989">
                  <c:v>3957</c:v>
                </c:pt>
                <c:pt idx="990">
                  <c:v>3961</c:v>
                </c:pt>
                <c:pt idx="991">
                  <c:v>3965</c:v>
                </c:pt>
                <c:pt idx="992">
                  <c:v>3969</c:v>
                </c:pt>
                <c:pt idx="993">
                  <c:v>3973</c:v>
                </c:pt>
                <c:pt idx="994">
                  <c:v>3977</c:v>
                </c:pt>
                <c:pt idx="995">
                  <c:v>3981</c:v>
                </c:pt>
                <c:pt idx="996">
                  <c:v>3985</c:v>
                </c:pt>
                <c:pt idx="997">
                  <c:v>3989</c:v>
                </c:pt>
                <c:pt idx="998">
                  <c:v>3993</c:v>
                </c:pt>
                <c:pt idx="999">
                  <c:v>3997</c:v>
                </c:pt>
                <c:pt idx="1000">
                  <c:v>4001</c:v>
                </c:pt>
                <c:pt idx="1001">
                  <c:v>4005</c:v>
                </c:pt>
                <c:pt idx="1002">
                  <c:v>4009</c:v>
                </c:pt>
                <c:pt idx="1003">
                  <c:v>4013</c:v>
                </c:pt>
                <c:pt idx="1004">
                  <c:v>4017</c:v>
                </c:pt>
                <c:pt idx="1005">
                  <c:v>4021</c:v>
                </c:pt>
                <c:pt idx="1006">
                  <c:v>4025</c:v>
                </c:pt>
                <c:pt idx="1007">
                  <c:v>4029</c:v>
                </c:pt>
                <c:pt idx="1008">
                  <c:v>4033</c:v>
                </c:pt>
                <c:pt idx="1009">
                  <c:v>4037</c:v>
                </c:pt>
                <c:pt idx="1010">
                  <c:v>4041</c:v>
                </c:pt>
                <c:pt idx="1011">
                  <c:v>4045</c:v>
                </c:pt>
                <c:pt idx="1012">
                  <c:v>4049</c:v>
                </c:pt>
                <c:pt idx="1013">
                  <c:v>4053</c:v>
                </c:pt>
                <c:pt idx="1014">
                  <c:v>4057</c:v>
                </c:pt>
                <c:pt idx="1015">
                  <c:v>4061</c:v>
                </c:pt>
                <c:pt idx="1016">
                  <c:v>4065</c:v>
                </c:pt>
                <c:pt idx="1017">
                  <c:v>4069</c:v>
                </c:pt>
                <c:pt idx="1018">
                  <c:v>4073</c:v>
                </c:pt>
                <c:pt idx="1019">
                  <c:v>4077</c:v>
                </c:pt>
                <c:pt idx="1020">
                  <c:v>4081</c:v>
                </c:pt>
                <c:pt idx="1021">
                  <c:v>4085</c:v>
                </c:pt>
                <c:pt idx="1022">
                  <c:v>4089</c:v>
                </c:pt>
                <c:pt idx="1023">
                  <c:v>4093</c:v>
                </c:pt>
                <c:pt idx="1024">
                  <c:v>4097</c:v>
                </c:pt>
                <c:pt idx="1025">
                  <c:v>4101</c:v>
                </c:pt>
                <c:pt idx="1026">
                  <c:v>4105</c:v>
                </c:pt>
                <c:pt idx="1027">
                  <c:v>4109</c:v>
                </c:pt>
                <c:pt idx="1028">
                  <c:v>4113</c:v>
                </c:pt>
                <c:pt idx="1029">
                  <c:v>4117</c:v>
                </c:pt>
                <c:pt idx="1030">
                  <c:v>4121</c:v>
                </c:pt>
                <c:pt idx="1031">
                  <c:v>4125</c:v>
                </c:pt>
                <c:pt idx="1032">
                  <c:v>4129</c:v>
                </c:pt>
                <c:pt idx="1033">
                  <c:v>4133</c:v>
                </c:pt>
                <c:pt idx="1034">
                  <c:v>4137</c:v>
                </c:pt>
                <c:pt idx="1035">
                  <c:v>4141</c:v>
                </c:pt>
                <c:pt idx="1036">
                  <c:v>4145</c:v>
                </c:pt>
                <c:pt idx="1037">
                  <c:v>4149</c:v>
                </c:pt>
                <c:pt idx="1038">
                  <c:v>4153</c:v>
                </c:pt>
                <c:pt idx="1039">
                  <c:v>4157</c:v>
                </c:pt>
                <c:pt idx="1040">
                  <c:v>4161</c:v>
                </c:pt>
                <c:pt idx="1041">
                  <c:v>4165</c:v>
                </c:pt>
                <c:pt idx="1042">
                  <c:v>4169</c:v>
                </c:pt>
                <c:pt idx="1043">
                  <c:v>4173</c:v>
                </c:pt>
                <c:pt idx="1044">
                  <c:v>4177</c:v>
                </c:pt>
                <c:pt idx="1045">
                  <c:v>4181</c:v>
                </c:pt>
                <c:pt idx="1046">
                  <c:v>4185</c:v>
                </c:pt>
                <c:pt idx="1047">
                  <c:v>4189</c:v>
                </c:pt>
                <c:pt idx="1048">
                  <c:v>4193</c:v>
                </c:pt>
                <c:pt idx="1049">
                  <c:v>4197</c:v>
                </c:pt>
                <c:pt idx="1050">
                  <c:v>4201</c:v>
                </c:pt>
                <c:pt idx="1051">
                  <c:v>4205</c:v>
                </c:pt>
                <c:pt idx="1052">
                  <c:v>4209</c:v>
                </c:pt>
                <c:pt idx="1053">
                  <c:v>4213</c:v>
                </c:pt>
                <c:pt idx="1054">
                  <c:v>4217</c:v>
                </c:pt>
                <c:pt idx="1055">
                  <c:v>4221</c:v>
                </c:pt>
                <c:pt idx="1056">
                  <c:v>4225</c:v>
                </c:pt>
                <c:pt idx="1057">
                  <c:v>4229</c:v>
                </c:pt>
                <c:pt idx="1058">
                  <c:v>4233</c:v>
                </c:pt>
                <c:pt idx="1059">
                  <c:v>4237</c:v>
                </c:pt>
                <c:pt idx="1060">
                  <c:v>4241</c:v>
                </c:pt>
                <c:pt idx="1061">
                  <c:v>4245</c:v>
                </c:pt>
                <c:pt idx="1062">
                  <c:v>4249</c:v>
                </c:pt>
                <c:pt idx="1063">
                  <c:v>4253</c:v>
                </c:pt>
                <c:pt idx="1064">
                  <c:v>4257</c:v>
                </c:pt>
                <c:pt idx="1065">
                  <c:v>4261</c:v>
                </c:pt>
                <c:pt idx="1066">
                  <c:v>4265</c:v>
                </c:pt>
                <c:pt idx="1067">
                  <c:v>4269</c:v>
                </c:pt>
                <c:pt idx="1068">
                  <c:v>4273</c:v>
                </c:pt>
                <c:pt idx="1069">
                  <c:v>4277</c:v>
                </c:pt>
                <c:pt idx="1070">
                  <c:v>4281</c:v>
                </c:pt>
                <c:pt idx="1071">
                  <c:v>4285</c:v>
                </c:pt>
                <c:pt idx="1072">
                  <c:v>4289</c:v>
                </c:pt>
                <c:pt idx="1073">
                  <c:v>4293</c:v>
                </c:pt>
                <c:pt idx="1074">
                  <c:v>4297</c:v>
                </c:pt>
                <c:pt idx="1075">
                  <c:v>4301</c:v>
                </c:pt>
                <c:pt idx="1076">
                  <c:v>4305</c:v>
                </c:pt>
                <c:pt idx="1077">
                  <c:v>4309</c:v>
                </c:pt>
                <c:pt idx="1078">
                  <c:v>4313</c:v>
                </c:pt>
                <c:pt idx="1079">
                  <c:v>4317</c:v>
                </c:pt>
                <c:pt idx="1080">
                  <c:v>4321</c:v>
                </c:pt>
                <c:pt idx="1081">
                  <c:v>4325</c:v>
                </c:pt>
                <c:pt idx="1082">
                  <c:v>4329</c:v>
                </c:pt>
                <c:pt idx="1083">
                  <c:v>4333</c:v>
                </c:pt>
                <c:pt idx="1084">
                  <c:v>4337</c:v>
                </c:pt>
                <c:pt idx="1085">
                  <c:v>4341</c:v>
                </c:pt>
                <c:pt idx="1086">
                  <c:v>4345</c:v>
                </c:pt>
                <c:pt idx="1087">
                  <c:v>4349</c:v>
                </c:pt>
                <c:pt idx="1088">
                  <c:v>4353</c:v>
                </c:pt>
                <c:pt idx="1089">
                  <c:v>4357</c:v>
                </c:pt>
                <c:pt idx="1090">
                  <c:v>4361</c:v>
                </c:pt>
                <c:pt idx="1091">
                  <c:v>4365</c:v>
                </c:pt>
                <c:pt idx="1092">
                  <c:v>4369</c:v>
                </c:pt>
                <c:pt idx="1093">
                  <c:v>4373</c:v>
                </c:pt>
                <c:pt idx="1094">
                  <c:v>4377</c:v>
                </c:pt>
                <c:pt idx="1095">
                  <c:v>4381</c:v>
                </c:pt>
                <c:pt idx="1096">
                  <c:v>4385</c:v>
                </c:pt>
                <c:pt idx="1097">
                  <c:v>4389</c:v>
                </c:pt>
                <c:pt idx="1098">
                  <c:v>4393</c:v>
                </c:pt>
                <c:pt idx="1099">
                  <c:v>4397</c:v>
                </c:pt>
                <c:pt idx="1100">
                  <c:v>4401</c:v>
                </c:pt>
                <c:pt idx="1101">
                  <c:v>4405</c:v>
                </c:pt>
                <c:pt idx="1102">
                  <c:v>4409</c:v>
                </c:pt>
                <c:pt idx="1103">
                  <c:v>4413</c:v>
                </c:pt>
                <c:pt idx="1104">
                  <c:v>4417</c:v>
                </c:pt>
                <c:pt idx="1105">
                  <c:v>4421</c:v>
                </c:pt>
                <c:pt idx="1106">
                  <c:v>4425</c:v>
                </c:pt>
                <c:pt idx="1107">
                  <c:v>4429</c:v>
                </c:pt>
                <c:pt idx="1108">
                  <c:v>4433</c:v>
                </c:pt>
                <c:pt idx="1109">
                  <c:v>4437</c:v>
                </c:pt>
                <c:pt idx="1110">
                  <c:v>4441</c:v>
                </c:pt>
                <c:pt idx="1111">
                  <c:v>4445</c:v>
                </c:pt>
                <c:pt idx="1112">
                  <c:v>4449</c:v>
                </c:pt>
                <c:pt idx="1113">
                  <c:v>4453</c:v>
                </c:pt>
                <c:pt idx="1114">
                  <c:v>4457</c:v>
                </c:pt>
                <c:pt idx="1115">
                  <c:v>4461</c:v>
                </c:pt>
                <c:pt idx="1116">
                  <c:v>4465</c:v>
                </c:pt>
                <c:pt idx="1117">
                  <c:v>4469</c:v>
                </c:pt>
                <c:pt idx="1118">
                  <c:v>4473</c:v>
                </c:pt>
                <c:pt idx="1119">
                  <c:v>4477</c:v>
                </c:pt>
                <c:pt idx="1120">
                  <c:v>4481</c:v>
                </c:pt>
                <c:pt idx="1121">
                  <c:v>4485</c:v>
                </c:pt>
                <c:pt idx="1122">
                  <c:v>4489</c:v>
                </c:pt>
                <c:pt idx="1123">
                  <c:v>4493</c:v>
                </c:pt>
                <c:pt idx="1124">
                  <c:v>4497</c:v>
                </c:pt>
                <c:pt idx="1125">
                  <c:v>4501</c:v>
                </c:pt>
                <c:pt idx="1126">
                  <c:v>4505</c:v>
                </c:pt>
                <c:pt idx="1127">
                  <c:v>4509</c:v>
                </c:pt>
                <c:pt idx="1128">
                  <c:v>4513</c:v>
                </c:pt>
                <c:pt idx="1129">
                  <c:v>4517</c:v>
                </c:pt>
                <c:pt idx="1130">
                  <c:v>4521</c:v>
                </c:pt>
                <c:pt idx="1131">
                  <c:v>4525</c:v>
                </c:pt>
                <c:pt idx="1132">
                  <c:v>4529</c:v>
                </c:pt>
                <c:pt idx="1133">
                  <c:v>4533</c:v>
                </c:pt>
                <c:pt idx="1134">
                  <c:v>4537</c:v>
                </c:pt>
                <c:pt idx="1135">
                  <c:v>4541</c:v>
                </c:pt>
                <c:pt idx="1136">
                  <c:v>4545</c:v>
                </c:pt>
                <c:pt idx="1137">
                  <c:v>4549</c:v>
                </c:pt>
                <c:pt idx="1138">
                  <c:v>4553</c:v>
                </c:pt>
                <c:pt idx="1139">
                  <c:v>4557</c:v>
                </c:pt>
                <c:pt idx="1140">
                  <c:v>4561</c:v>
                </c:pt>
                <c:pt idx="1141">
                  <c:v>4565</c:v>
                </c:pt>
                <c:pt idx="1142">
                  <c:v>4569</c:v>
                </c:pt>
                <c:pt idx="1143">
                  <c:v>4573</c:v>
                </c:pt>
                <c:pt idx="1144">
                  <c:v>4577</c:v>
                </c:pt>
                <c:pt idx="1145">
                  <c:v>4581</c:v>
                </c:pt>
                <c:pt idx="1146">
                  <c:v>4585</c:v>
                </c:pt>
                <c:pt idx="1147">
                  <c:v>4589</c:v>
                </c:pt>
                <c:pt idx="1148">
                  <c:v>4593</c:v>
                </c:pt>
                <c:pt idx="1149">
                  <c:v>4597</c:v>
                </c:pt>
                <c:pt idx="1150">
                  <c:v>4601</c:v>
                </c:pt>
                <c:pt idx="1151">
                  <c:v>4605</c:v>
                </c:pt>
                <c:pt idx="1152">
                  <c:v>4609</c:v>
                </c:pt>
                <c:pt idx="1153">
                  <c:v>4613</c:v>
                </c:pt>
                <c:pt idx="1154">
                  <c:v>4617</c:v>
                </c:pt>
                <c:pt idx="1155">
                  <c:v>4621</c:v>
                </c:pt>
                <c:pt idx="1156">
                  <c:v>4625</c:v>
                </c:pt>
                <c:pt idx="1157">
                  <c:v>4629</c:v>
                </c:pt>
                <c:pt idx="1158">
                  <c:v>4633</c:v>
                </c:pt>
                <c:pt idx="1159">
                  <c:v>4637</c:v>
                </c:pt>
                <c:pt idx="1160">
                  <c:v>4641</c:v>
                </c:pt>
                <c:pt idx="1161">
                  <c:v>4645</c:v>
                </c:pt>
                <c:pt idx="1162">
                  <c:v>4649</c:v>
                </c:pt>
                <c:pt idx="1163">
                  <c:v>4653</c:v>
                </c:pt>
                <c:pt idx="1164">
                  <c:v>4657</c:v>
                </c:pt>
                <c:pt idx="1165">
                  <c:v>4661</c:v>
                </c:pt>
                <c:pt idx="1166">
                  <c:v>4665</c:v>
                </c:pt>
                <c:pt idx="1167">
                  <c:v>4669</c:v>
                </c:pt>
                <c:pt idx="1168">
                  <c:v>4673</c:v>
                </c:pt>
                <c:pt idx="1169">
                  <c:v>4677</c:v>
                </c:pt>
                <c:pt idx="1170">
                  <c:v>4681</c:v>
                </c:pt>
                <c:pt idx="1171">
                  <c:v>4685</c:v>
                </c:pt>
                <c:pt idx="1172">
                  <c:v>4689</c:v>
                </c:pt>
                <c:pt idx="1173">
                  <c:v>4693</c:v>
                </c:pt>
                <c:pt idx="1174">
                  <c:v>4697</c:v>
                </c:pt>
                <c:pt idx="1175">
                  <c:v>4701</c:v>
                </c:pt>
                <c:pt idx="1176">
                  <c:v>4705</c:v>
                </c:pt>
                <c:pt idx="1177">
                  <c:v>4709</c:v>
                </c:pt>
                <c:pt idx="1178">
                  <c:v>4713</c:v>
                </c:pt>
                <c:pt idx="1179">
                  <c:v>4717</c:v>
                </c:pt>
                <c:pt idx="1180">
                  <c:v>4721</c:v>
                </c:pt>
                <c:pt idx="1181">
                  <c:v>4725</c:v>
                </c:pt>
                <c:pt idx="1182">
                  <c:v>4729</c:v>
                </c:pt>
                <c:pt idx="1183">
                  <c:v>4733</c:v>
                </c:pt>
                <c:pt idx="1184">
                  <c:v>4737</c:v>
                </c:pt>
                <c:pt idx="1185">
                  <c:v>4741</c:v>
                </c:pt>
                <c:pt idx="1186">
                  <c:v>4745</c:v>
                </c:pt>
                <c:pt idx="1187">
                  <c:v>4749</c:v>
                </c:pt>
                <c:pt idx="1188">
                  <c:v>4753</c:v>
                </c:pt>
                <c:pt idx="1189">
                  <c:v>4757</c:v>
                </c:pt>
                <c:pt idx="1190">
                  <c:v>4761</c:v>
                </c:pt>
                <c:pt idx="1191">
                  <c:v>4765</c:v>
                </c:pt>
                <c:pt idx="1192">
                  <c:v>4769</c:v>
                </c:pt>
                <c:pt idx="1193">
                  <c:v>4773</c:v>
                </c:pt>
                <c:pt idx="1194">
                  <c:v>4777</c:v>
                </c:pt>
                <c:pt idx="1195">
                  <c:v>4781</c:v>
                </c:pt>
                <c:pt idx="1196">
                  <c:v>4785</c:v>
                </c:pt>
                <c:pt idx="1197">
                  <c:v>4789</c:v>
                </c:pt>
                <c:pt idx="1198">
                  <c:v>4793</c:v>
                </c:pt>
                <c:pt idx="1199">
                  <c:v>4797</c:v>
                </c:pt>
                <c:pt idx="1200">
                  <c:v>4801</c:v>
                </c:pt>
                <c:pt idx="1201">
                  <c:v>4805</c:v>
                </c:pt>
                <c:pt idx="1202">
                  <c:v>4809</c:v>
                </c:pt>
                <c:pt idx="1203">
                  <c:v>4813</c:v>
                </c:pt>
                <c:pt idx="1204">
                  <c:v>4817</c:v>
                </c:pt>
                <c:pt idx="1205">
                  <c:v>4821</c:v>
                </c:pt>
                <c:pt idx="1206">
                  <c:v>4825</c:v>
                </c:pt>
                <c:pt idx="1207">
                  <c:v>4829</c:v>
                </c:pt>
                <c:pt idx="1208">
                  <c:v>4833</c:v>
                </c:pt>
                <c:pt idx="1209">
                  <c:v>4837</c:v>
                </c:pt>
                <c:pt idx="1210">
                  <c:v>4841</c:v>
                </c:pt>
                <c:pt idx="1211">
                  <c:v>4845</c:v>
                </c:pt>
                <c:pt idx="1212">
                  <c:v>4849</c:v>
                </c:pt>
                <c:pt idx="1213">
                  <c:v>4853</c:v>
                </c:pt>
                <c:pt idx="1214">
                  <c:v>4857</c:v>
                </c:pt>
                <c:pt idx="1215">
                  <c:v>4861</c:v>
                </c:pt>
                <c:pt idx="1216">
                  <c:v>4865</c:v>
                </c:pt>
                <c:pt idx="1217">
                  <c:v>4869</c:v>
                </c:pt>
                <c:pt idx="1218">
                  <c:v>4873</c:v>
                </c:pt>
                <c:pt idx="1219">
                  <c:v>4877</c:v>
                </c:pt>
                <c:pt idx="1220">
                  <c:v>4881</c:v>
                </c:pt>
                <c:pt idx="1221">
                  <c:v>4885</c:v>
                </c:pt>
                <c:pt idx="1222">
                  <c:v>4889</c:v>
                </c:pt>
                <c:pt idx="1223">
                  <c:v>4893</c:v>
                </c:pt>
                <c:pt idx="1224">
                  <c:v>4897</c:v>
                </c:pt>
                <c:pt idx="1225">
                  <c:v>4901</c:v>
                </c:pt>
                <c:pt idx="1226">
                  <c:v>4905</c:v>
                </c:pt>
                <c:pt idx="1227">
                  <c:v>4909</c:v>
                </c:pt>
                <c:pt idx="1228">
                  <c:v>4913</c:v>
                </c:pt>
                <c:pt idx="1229">
                  <c:v>4917</c:v>
                </c:pt>
                <c:pt idx="1230">
                  <c:v>4921</c:v>
                </c:pt>
                <c:pt idx="1231">
                  <c:v>4925</c:v>
                </c:pt>
                <c:pt idx="1232">
                  <c:v>4929</c:v>
                </c:pt>
                <c:pt idx="1233">
                  <c:v>4933</c:v>
                </c:pt>
                <c:pt idx="1234">
                  <c:v>4937</c:v>
                </c:pt>
                <c:pt idx="1235">
                  <c:v>4941</c:v>
                </c:pt>
                <c:pt idx="1236">
                  <c:v>4945</c:v>
                </c:pt>
                <c:pt idx="1237">
                  <c:v>4949</c:v>
                </c:pt>
                <c:pt idx="1238">
                  <c:v>4953</c:v>
                </c:pt>
                <c:pt idx="1239">
                  <c:v>4957</c:v>
                </c:pt>
                <c:pt idx="1240">
                  <c:v>4961</c:v>
                </c:pt>
                <c:pt idx="1241">
                  <c:v>4965</c:v>
                </c:pt>
                <c:pt idx="1242">
                  <c:v>4969</c:v>
                </c:pt>
                <c:pt idx="1243">
                  <c:v>4973</c:v>
                </c:pt>
                <c:pt idx="1244">
                  <c:v>4977</c:v>
                </c:pt>
                <c:pt idx="1245">
                  <c:v>4981</c:v>
                </c:pt>
                <c:pt idx="1246">
                  <c:v>4985</c:v>
                </c:pt>
                <c:pt idx="1247">
                  <c:v>4989</c:v>
                </c:pt>
                <c:pt idx="1248">
                  <c:v>4993</c:v>
                </c:pt>
                <c:pt idx="1249">
                  <c:v>4997</c:v>
                </c:pt>
                <c:pt idx="1250">
                  <c:v>5001</c:v>
                </c:pt>
                <c:pt idx="1251">
                  <c:v>5005</c:v>
                </c:pt>
                <c:pt idx="1252">
                  <c:v>5009</c:v>
                </c:pt>
                <c:pt idx="1253">
                  <c:v>5013</c:v>
                </c:pt>
                <c:pt idx="1254">
                  <c:v>5017</c:v>
                </c:pt>
                <c:pt idx="1255">
                  <c:v>5021</c:v>
                </c:pt>
                <c:pt idx="1256">
                  <c:v>5025</c:v>
                </c:pt>
                <c:pt idx="1257">
                  <c:v>5029</c:v>
                </c:pt>
                <c:pt idx="1258">
                  <c:v>5033</c:v>
                </c:pt>
                <c:pt idx="1259">
                  <c:v>5037</c:v>
                </c:pt>
                <c:pt idx="1260">
                  <c:v>5041</c:v>
                </c:pt>
                <c:pt idx="1261">
                  <c:v>5045</c:v>
                </c:pt>
                <c:pt idx="1262">
                  <c:v>5049</c:v>
                </c:pt>
                <c:pt idx="1263">
                  <c:v>5053</c:v>
                </c:pt>
                <c:pt idx="1264">
                  <c:v>5057</c:v>
                </c:pt>
                <c:pt idx="1265">
                  <c:v>5061</c:v>
                </c:pt>
                <c:pt idx="1266">
                  <c:v>5065</c:v>
                </c:pt>
                <c:pt idx="1267">
                  <c:v>5069</c:v>
                </c:pt>
                <c:pt idx="1268">
                  <c:v>5073</c:v>
                </c:pt>
                <c:pt idx="1269">
                  <c:v>5077</c:v>
                </c:pt>
                <c:pt idx="1270">
                  <c:v>5081</c:v>
                </c:pt>
                <c:pt idx="1271">
                  <c:v>5085</c:v>
                </c:pt>
                <c:pt idx="1272">
                  <c:v>5089</c:v>
                </c:pt>
                <c:pt idx="1273">
                  <c:v>5093</c:v>
                </c:pt>
                <c:pt idx="1274">
                  <c:v>5097</c:v>
                </c:pt>
                <c:pt idx="1275">
                  <c:v>5101</c:v>
                </c:pt>
                <c:pt idx="1276">
                  <c:v>5105</c:v>
                </c:pt>
                <c:pt idx="1277">
                  <c:v>5109</c:v>
                </c:pt>
                <c:pt idx="1278">
                  <c:v>5113</c:v>
                </c:pt>
                <c:pt idx="1279">
                  <c:v>5117</c:v>
                </c:pt>
                <c:pt idx="1280">
                  <c:v>5121</c:v>
                </c:pt>
                <c:pt idx="1281">
                  <c:v>5125</c:v>
                </c:pt>
                <c:pt idx="1282">
                  <c:v>5129</c:v>
                </c:pt>
                <c:pt idx="1283">
                  <c:v>5133</c:v>
                </c:pt>
                <c:pt idx="1284">
                  <c:v>5137</c:v>
                </c:pt>
                <c:pt idx="1285">
                  <c:v>5141</c:v>
                </c:pt>
                <c:pt idx="1286">
                  <c:v>5145</c:v>
                </c:pt>
                <c:pt idx="1287">
                  <c:v>5149</c:v>
                </c:pt>
                <c:pt idx="1288">
                  <c:v>5153</c:v>
                </c:pt>
                <c:pt idx="1289">
                  <c:v>5157</c:v>
                </c:pt>
                <c:pt idx="1290">
                  <c:v>5161</c:v>
                </c:pt>
                <c:pt idx="1291">
                  <c:v>5165</c:v>
                </c:pt>
                <c:pt idx="1292">
                  <c:v>5169</c:v>
                </c:pt>
                <c:pt idx="1293">
                  <c:v>5173</c:v>
                </c:pt>
                <c:pt idx="1294">
                  <c:v>5177</c:v>
                </c:pt>
                <c:pt idx="1295">
                  <c:v>5181</c:v>
                </c:pt>
                <c:pt idx="1296">
                  <c:v>5185</c:v>
                </c:pt>
                <c:pt idx="1297">
                  <c:v>5189</c:v>
                </c:pt>
                <c:pt idx="1298">
                  <c:v>5193</c:v>
                </c:pt>
                <c:pt idx="1299">
                  <c:v>5197</c:v>
                </c:pt>
                <c:pt idx="1300">
                  <c:v>5201</c:v>
                </c:pt>
                <c:pt idx="1301">
                  <c:v>5205</c:v>
                </c:pt>
                <c:pt idx="1302">
                  <c:v>5209</c:v>
                </c:pt>
                <c:pt idx="1303">
                  <c:v>5213</c:v>
                </c:pt>
                <c:pt idx="1304">
                  <c:v>5217</c:v>
                </c:pt>
                <c:pt idx="1305">
                  <c:v>5221</c:v>
                </c:pt>
                <c:pt idx="1306">
                  <c:v>5225</c:v>
                </c:pt>
                <c:pt idx="1307">
                  <c:v>5229</c:v>
                </c:pt>
                <c:pt idx="1308">
                  <c:v>5233</c:v>
                </c:pt>
                <c:pt idx="1309">
                  <c:v>5237</c:v>
                </c:pt>
                <c:pt idx="1310">
                  <c:v>5241</c:v>
                </c:pt>
                <c:pt idx="1311">
                  <c:v>5245</c:v>
                </c:pt>
                <c:pt idx="1312">
                  <c:v>5249</c:v>
                </c:pt>
                <c:pt idx="1313">
                  <c:v>5253</c:v>
                </c:pt>
                <c:pt idx="1314">
                  <c:v>5257</c:v>
                </c:pt>
                <c:pt idx="1315">
                  <c:v>5261</c:v>
                </c:pt>
                <c:pt idx="1316">
                  <c:v>5265</c:v>
                </c:pt>
                <c:pt idx="1317">
                  <c:v>5269</c:v>
                </c:pt>
                <c:pt idx="1318">
                  <c:v>5273</c:v>
                </c:pt>
                <c:pt idx="1319">
                  <c:v>5277</c:v>
                </c:pt>
                <c:pt idx="1320">
                  <c:v>5281</c:v>
                </c:pt>
                <c:pt idx="1321">
                  <c:v>5285</c:v>
                </c:pt>
                <c:pt idx="1322">
                  <c:v>5289</c:v>
                </c:pt>
                <c:pt idx="1323">
                  <c:v>5293</c:v>
                </c:pt>
                <c:pt idx="1324">
                  <c:v>5297</c:v>
                </c:pt>
                <c:pt idx="1325">
                  <c:v>5301</c:v>
                </c:pt>
                <c:pt idx="1326">
                  <c:v>5305</c:v>
                </c:pt>
                <c:pt idx="1327">
                  <c:v>5309</c:v>
                </c:pt>
                <c:pt idx="1328">
                  <c:v>5313</c:v>
                </c:pt>
                <c:pt idx="1329">
                  <c:v>5317</c:v>
                </c:pt>
                <c:pt idx="1330">
                  <c:v>5321</c:v>
                </c:pt>
                <c:pt idx="1331">
                  <c:v>5325</c:v>
                </c:pt>
                <c:pt idx="1332">
                  <c:v>5329</c:v>
                </c:pt>
                <c:pt idx="1333">
                  <c:v>5333</c:v>
                </c:pt>
                <c:pt idx="1334">
                  <c:v>5337</c:v>
                </c:pt>
                <c:pt idx="1335">
                  <c:v>5341</c:v>
                </c:pt>
                <c:pt idx="1336">
                  <c:v>5345</c:v>
                </c:pt>
                <c:pt idx="1337">
                  <c:v>5349</c:v>
                </c:pt>
                <c:pt idx="1338">
                  <c:v>5353</c:v>
                </c:pt>
                <c:pt idx="1339">
                  <c:v>5357</c:v>
                </c:pt>
                <c:pt idx="1340">
                  <c:v>5361</c:v>
                </c:pt>
                <c:pt idx="1341">
                  <c:v>5365</c:v>
                </c:pt>
                <c:pt idx="1342">
                  <c:v>5369</c:v>
                </c:pt>
                <c:pt idx="1343">
                  <c:v>5373</c:v>
                </c:pt>
                <c:pt idx="1344">
                  <c:v>5377</c:v>
                </c:pt>
                <c:pt idx="1345">
                  <c:v>5381</c:v>
                </c:pt>
                <c:pt idx="1346">
                  <c:v>5385</c:v>
                </c:pt>
                <c:pt idx="1347">
                  <c:v>5389</c:v>
                </c:pt>
                <c:pt idx="1348">
                  <c:v>5393</c:v>
                </c:pt>
                <c:pt idx="1349">
                  <c:v>5397</c:v>
                </c:pt>
                <c:pt idx="1350">
                  <c:v>5401</c:v>
                </c:pt>
                <c:pt idx="1351">
                  <c:v>5405</c:v>
                </c:pt>
                <c:pt idx="1352">
                  <c:v>5409</c:v>
                </c:pt>
                <c:pt idx="1353">
                  <c:v>5413</c:v>
                </c:pt>
                <c:pt idx="1354">
                  <c:v>5417</c:v>
                </c:pt>
                <c:pt idx="1355">
                  <c:v>5421</c:v>
                </c:pt>
                <c:pt idx="1356">
                  <c:v>5425</c:v>
                </c:pt>
                <c:pt idx="1357">
                  <c:v>5429</c:v>
                </c:pt>
                <c:pt idx="1358">
                  <c:v>5433</c:v>
                </c:pt>
                <c:pt idx="1359">
                  <c:v>5437</c:v>
                </c:pt>
                <c:pt idx="1360">
                  <c:v>5441</c:v>
                </c:pt>
                <c:pt idx="1361">
                  <c:v>5445</c:v>
                </c:pt>
                <c:pt idx="1362">
                  <c:v>5449</c:v>
                </c:pt>
                <c:pt idx="1363">
                  <c:v>5453</c:v>
                </c:pt>
                <c:pt idx="1364">
                  <c:v>5457</c:v>
                </c:pt>
                <c:pt idx="1365">
                  <c:v>5461</c:v>
                </c:pt>
                <c:pt idx="1366">
                  <c:v>5465</c:v>
                </c:pt>
                <c:pt idx="1367">
                  <c:v>5469</c:v>
                </c:pt>
                <c:pt idx="1368">
                  <c:v>5473</c:v>
                </c:pt>
                <c:pt idx="1369">
                  <c:v>5477</c:v>
                </c:pt>
                <c:pt idx="1370">
                  <c:v>5481</c:v>
                </c:pt>
                <c:pt idx="1371">
                  <c:v>5485</c:v>
                </c:pt>
                <c:pt idx="1372">
                  <c:v>5489</c:v>
                </c:pt>
                <c:pt idx="1373">
                  <c:v>5493</c:v>
                </c:pt>
                <c:pt idx="1374">
                  <c:v>5497</c:v>
                </c:pt>
                <c:pt idx="1375">
                  <c:v>5501</c:v>
                </c:pt>
                <c:pt idx="1376">
                  <c:v>5505</c:v>
                </c:pt>
                <c:pt idx="1377">
                  <c:v>5509</c:v>
                </c:pt>
                <c:pt idx="1378">
                  <c:v>5513</c:v>
                </c:pt>
                <c:pt idx="1379">
                  <c:v>5517</c:v>
                </c:pt>
                <c:pt idx="1380">
                  <c:v>5521</c:v>
                </c:pt>
                <c:pt idx="1381">
                  <c:v>5525</c:v>
                </c:pt>
                <c:pt idx="1382">
                  <c:v>5529</c:v>
                </c:pt>
                <c:pt idx="1383">
                  <c:v>5533</c:v>
                </c:pt>
                <c:pt idx="1384">
                  <c:v>5537</c:v>
                </c:pt>
                <c:pt idx="1385">
                  <c:v>5541</c:v>
                </c:pt>
                <c:pt idx="1386">
                  <c:v>5545</c:v>
                </c:pt>
                <c:pt idx="1387">
                  <c:v>5549</c:v>
                </c:pt>
                <c:pt idx="1388">
                  <c:v>5553</c:v>
                </c:pt>
                <c:pt idx="1389">
                  <c:v>5557</c:v>
                </c:pt>
                <c:pt idx="1390">
                  <c:v>5561</c:v>
                </c:pt>
                <c:pt idx="1391">
                  <c:v>5565</c:v>
                </c:pt>
                <c:pt idx="1392">
                  <c:v>5569</c:v>
                </c:pt>
                <c:pt idx="1393">
                  <c:v>5573</c:v>
                </c:pt>
                <c:pt idx="1394">
                  <c:v>5577</c:v>
                </c:pt>
                <c:pt idx="1395">
                  <c:v>5581</c:v>
                </c:pt>
                <c:pt idx="1396">
                  <c:v>5585</c:v>
                </c:pt>
                <c:pt idx="1397">
                  <c:v>5589</c:v>
                </c:pt>
                <c:pt idx="1398">
                  <c:v>5593</c:v>
                </c:pt>
                <c:pt idx="1399">
                  <c:v>5597</c:v>
                </c:pt>
                <c:pt idx="1400">
                  <c:v>5601</c:v>
                </c:pt>
                <c:pt idx="1401">
                  <c:v>5605</c:v>
                </c:pt>
                <c:pt idx="1402">
                  <c:v>5609</c:v>
                </c:pt>
                <c:pt idx="1403">
                  <c:v>5613</c:v>
                </c:pt>
                <c:pt idx="1404">
                  <c:v>5617</c:v>
                </c:pt>
                <c:pt idx="1405">
                  <c:v>5621</c:v>
                </c:pt>
                <c:pt idx="1406">
                  <c:v>5625</c:v>
                </c:pt>
                <c:pt idx="1407">
                  <c:v>5629</c:v>
                </c:pt>
                <c:pt idx="1408">
                  <c:v>5633</c:v>
                </c:pt>
                <c:pt idx="1409">
                  <c:v>5637</c:v>
                </c:pt>
                <c:pt idx="1410">
                  <c:v>5641</c:v>
                </c:pt>
                <c:pt idx="1411">
                  <c:v>5645</c:v>
                </c:pt>
                <c:pt idx="1412">
                  <c:v>5649</c:v>
                </c:pt>
                <c:pt idx="1413">
                  <c:v>5653</c:v>
                </c:pt>
                <c:pt idx="1414">
                  <c:v>5657</c:v>
                </c:pt>
                <c:pt idx="1415">
                  <c:v>5661</c:v>
                </c:pt>
                <c:pt idx="1416">
                  <c:v>5665</c:v>
                </c:pt>
                <c:pt idx="1417">
                  <c:v>5669</c:v>
                </c:pt>
                <c:pt idx="1418">
                  <c:v>5673</c:v>
                </c:pt>
                <c:pt idx="1419">
                  <c:v>5677</c:v>
                </c:pt>
                <c:pt idx="1420">
                  <c:v>5681</c:v>
                </c:pt>
                <c:pt idx="1421">
                  <c:v>5685</c:v>
                </c:pt>
                <c:pt idx="1422">
                  <c:v>5689</c:v>
                </c:pt>
                <c:pt idx="1423">
                  <c:v>5693</c:v>
                </c:pt>
                <c:pt idx="1424">
                  <c:v>5697</c:v>
                </c:pt>
                <c:pt idx="1425">
                  <c:v>5701</c:v>
                </c:pt>
                <c:pt idx="1426">
                  <c:v>5705</c:v>
                </c:pt>
                <c:pt idx="1427">
                  <c:v>5709</c:v>
                </c:pt>
                <c:pt idx="1428">
                  <c:v>5713</c:v>
                </c:pt>
                <c:pt idx="1429">
                  <c:v>5717</c:v>
                </c:pt>
                <c:pt idx="1430">
                  <c:v>5721</c:v>
                </c:pt>
                <c:pt idx="1431">
                  <c:v>5725</c:v>
                </c:pt>
                <c:pt idx="1432">
                  <c:v>5729</c:v>
                </c:pt>
                <c:pt idx="1433">
                  <c:v>5733</c:v>
                </c:pt>
                <c:pt idx="1434">
                  <c:v>5737</c:v>
                </c:pt>
                <c:pt idx="1435">
                  <c:v>5741</c:v>
                </c:pt>
                <c:pt idx="1436">
                  <c:v>5745</c:v>
                </c:pt>
                <c:pt idx="1437">
                  <c:v>5749</c:v>
                </c:pt>
                <c:pt idx="1438">
                  <c:v>5753</c:v>
                </c:pt>
                <c:pt idx="1439">
                  <c:v>5757</c:v>
                </c:pt>
                <c:pt idx="1440">
                  <c:v>5761</c:v>
                </c:pt>
                <c:pt idx="1441">
                  <c:v>5765</c:v>
                </c:pt>
                <c:pt idx="1442">
                  <c:v>5769</c:v>
                </c:pt>
                <c:pt idx="1443">
                  <c:v>5773</c:v>
                </c:pt>
                <c:pt idx="1444">
                  <c:v>5777</c:v>
                </c:pt>
                <c:pt idx="1445">
                  <c:v>5781</c:v>
                </c:pt>
                <c:pt idx="1446">
                  <c:v>5785</c:v>
                </c:pt>
                <c:pt idx="1447">
                  <c:v>5789</c:v>
                </c:pt>
                <c:pt idx="1448">
                  <c:v>5793</c:v>
                </c:pt>
                <c:pt idx="1449">
                  <c:v>5797</c:v>
                </c:pt>
                <c:pt idx="1450">
                  <c:v>5801</c:v>
                </c:pt>
                <c:pt idx="1451">
                  <c:v>5805</c:v>
                </c:pt>
                <c:pt idx="1452">
                  <c:v>5809</c:v>
                </c:pt>
                <c:pt idx="1453">
                  <c:v>5813</c:v>
                </c:pt>
                <c:pt idx="1454">
                  <c:v>5817</c:v>
                </c:pt>
                <c:pt idx="1455">
                  <c:v>5821</c:v>
                </c:pt>
                <c:pt idx="1456">
                  <c:v>5825</c:v>
                </c:pt>
                <c:pt idx="1457">
                  <c:v>5829</c:v>
                </c:pt>
                <c:pt idx="1458">
                  <c:v>5833</c:v>
                </c:pt>
                <c:pt idx="1459">
                  <c:v>5837</c:v>
                </c:pt>
                <c:pt idx="1460">
                  <c:v>5841</c:v>
                </c:pt>
                <c:pt idx="1461">
                  <c:v>5845</c:v>
                </c:pt>
                <c:pt idx="1462">
                  <c:v>5849</c:v>
                </c:pt>
                <c:pt idx="1463">
                  <c:v>5853</c:v>
                </c:pt>
                <c:pt idx="1464">
                  <c:v>5857</c:v>
                </c:pt>
                <c:pt idx="1465">
                  <c:v>5861</c:v>
                </c:pt>
                <c:pt idx="1466">
                  <c:v>5865</c:v>
                </c:pt>
                <c:pt idx="1467">
                  <c:v>5869</c:v>
                </c:pt>
                <c:pt idx="1468">
                  <c:v>5873</c:v>
                </c:pt>
                <c:pt idx="1469">
                  <c:v>5877</c:v>
                </c:pt>
                <c:pt idx="1470">
                  <c:v>5881</c:v>
                </c:pt>
                <c:pt idx="1471">
                  <c:v>5885</c:v>
                </c:pt>
                <c:pt idx="1472">
                  <c:v>5889</c:v>
                </c:pt>
                <c:pt idx="1473">
                  <c:v>5893</c:v>
                </c:pt>
                <c:pt idx="1474">
                  <c:v>5897</c:v>
                </c:pt>
                <c:pt idx="1475">
                  <c:v>5901</c:v>
                </c:pt>
                <c:pt idx="1476">
                  <c:v>5905</c:v>
                </c:pt>
                <c:pt idx="1477">
                  <c:v>5909</c:v>
                </c:pt>
                <c:pt idx="1478">
                  <c:v>5913</c:v>
                </c:pt>
                <c:pt idx="1479">
                  <c:v>5917</c:v>
                </c:pt>
                <c:pt idx="1480">
                  <c:v>5921</c:v>
                </c:pt>
                <c:pt idx="1481">
                  <c:v>5925</c:v>
                </c:pt>
                <c:pt idx="1482">
                  <c:v>5929</c:v>
                </c:pt>
                <c:pt idx="1483">
                  <c:v>5933</c:v>
                </c:pt>
                <c:pt idx="1484">
                  <c:v>5937</c:v>
                </c:pt>
                <c:pt idx="1485">
                  <c:v>5941</c:v>
                </c:pt>
                <c:pt idx="1486">
                  <c:v>5945</c:v>
                </c:pt>
                <c:pt idx="1487">
                  <c:v>5949</c:v>
                </c:pt>
                <c:pt idx="1488">
                  <c:v>5953</c:v>
                </c:pt>
                <c:pt idx="1489">
                  <c:v>5957</c:v>
                </c:pt>
                <c:pt idx="1490">
                  <c:v>5961</c:v>
                </c:pt>
                <c:pt idx="1491">
                  <c:v>5965</c:v>
                </c:pt>
                <c:pt idx="1492">
                  <c:v>5969</c:v>
                </c:pt>
                <c:pt idx="1493">
                  <c:v>5973</c:v>
                </c:pt>
                <c:pt idx="1494">
                  <c:v>5977</c:v>
                </c:pt>
                <c:pt idx="1495">
                  <c:v>5981</c:v>
                </c:pt>
                <c:pt idx="1496">
                  <c:v>5985</c:v>
                </c:pt>
                <c:pt idx="1497">
                  <c:v>5989</c:v>
                </c:pt>
                <c:pt idx="1498">
                  <c:v>5993</c:v>
                </c:pt>
                <c:pt idx="1499">
                  <c:v>5997</c:v>
                </c:pt>
                <c:pt idx="1500">
                  <c:v>6001</c:v>
                </c:pt>
                <c:pt idx="1501">
                  <c:v>6005</c:v>
                </c:pt>
                <c:pt idx="1502">
                  <c:v>6009</c:v>
                </c:pt>
                <c:pt idx="1503">
                  <c:v>6013</c:v>
                </c:pt>
                <c:pt idx="1504">
                  <c:v>6017</c:v>
                </c:pt>
                <c:pt idx="1505">
                  <c:v>6021</c:v>
                </c:pt>
                <c:pt idx="1506">
                  <c:v>6025</c:v>
                </c:pt>
                <c:pt idx="1507">
                  <c:v>6029</c:v>
                </c:pt>
                <c:pt idx="1508">
                  <c:v>6033</c:v>
                </c:pt>
                <c:pt idx="1509">
                  <c:v>6037</c:v>
                </c:pt>
                <c:pt idx="1510">
                  <c:v>6041</c:v>
                </c:pt>
                <c:pt idx="1511">
                  <c:v>6045</c:v>
                </c:pt>
                <c:pt idx="1512">
                  <c:v>6049</c:v>
                </c:pt>
                <c:pt idx="1513">
                  <c:v>6053</c:v>
                </c:pt>
                <c:pt idx="1514">
                  <c:v>6057</c:v>
                </c:pt>
                <c:pt idx="1515">
                  <c:v>6061</c:v>
                </c:pt>
                <c:pt idx="1516">
                  <c:v>6065</c:v>
                </c:pt>
                <c:pt idx="1517">
                  <c:v>6069</c:v>
                </c:pt>
                <c:pt idx="1518">
                  <c:v>6073</c:v>
                </c:pt>
                <c:pt idx="1519">
                  <c:v>6077</c:v>
                </c:pt>
                <c:pt idx="1520">
                  <c:v>6081</c:v>
                </c:pt>
                <c:pt idx="1521">
                  <c:v>6085</c:v>
                </c:pt>
                <c:pt idx="1522">
                  <c:v>6089</c:v>
                </c:pt>
                <c:pt idx="1523">
                  <c:v>6093</c:v>
                </c:pt>
                <c:pt idx="1524">
                  <c:v>6097</c:v>
                </c:pt>
                <c:pt idx="1525">
                  <c:v>6101</c:v>
                </c:pt>
                <c:pt idx="1526">
                  <c:v>6105</c:v>
                </c:pt>
                <c:pt idx="1527">
                  <c:v>6109</c:v>
                </c:pt>
                <c:pt idx="1528">
                  <c:v>6113</c:v>
                </c:pt>
                <c:pt idx="1529">
                  <c:v>6117</c:v>
                </c:pt>
                <c:pt idx="1530">
                  <c:v>6121</c:v>
                </c:pt>
                <c:pt idx="1531">
                  <c:v>6125</c:v>
                </c:pt>
                <c:pt idx="1532">
                  <c:v>6129</c:v>
                </c:pt>
                <c:pt idx="1533">
                  <c:v>6133</c:v>
                </c:pt>
                <c:pt idx="1534">
                  <c:v>6137</c:v>
                </c:pt>
                <c:pt idx="1535">
                  <c:v>6141</c:v>
                </c:pt>
                <c:pt idx="1536">
                  <c:v>6145</c:v>
                </c:pt>
                <c:pt idx="1537">
                  <c:v>6149</c:v>
                </c:pt>
                <c:pt idx="1538">
                  <c:v>6153</c:v>
                </c:pt>
                <c:pt idx="1539">
                  <c:v>6157</c:v>
                </c:pt>
                <c:pt idx="1540">
                  <c:v>6161</c:v>
                </c:pt>
                <c:pt idx="1541">
                  <c:v>6165</c:v>
                </c:pt>
                <c:pt idx="1542">
                  <c:v>6169</c:v>
                </c:pt>
                <c:pt idx="1543">
                  <c:v>6173</c:v>
                </c:pt>
                <c:pt idx="1544">
                  <c:v>6177</c:v>
                </c:pt>
                <c:pt idx="1545">
                  <c:v>6181</c:v>
                </c:pt>
                <c:pt idx="1546">
                  <c:v>6185</c:v>
                </c:pt>
                <c:pt idx="1547">
                  <c:v>6189</c:v>
                </c:pt>
                <c:pt idx="1548">
                  <c:v>6193</c:v>
                </c:pt>
                <c:pt idx="1549">
                  <c:v>6197</c:v>
                </c:pt>
                <c:pt idx="1550">
                  <c:v>6201</c:v>
                </c:pt>
                <c:pt idx="1551">
                  <c:v>6205</c:v>
                </c:pt>
                <c:pt idx="1552">
                  <c:v>6209</c:v>
                </c:pt>
                <c:pt idx="1553">
                  <c:v>6213</c:v>
                </c:pt>
                <c:pt idx="1554">
                  <c:v>6217</c:v>
                </c:pt>
                <c:pt idx="1555">
                  <c:v>6221</c:v>
                </c:pt>
                <c:pt idx="1556">
                  <c:v>6225</c:v>
                </c:pt>
                <c:pt idx="1557">
                  <c:v>6229</c:v>
                </c:pt>
                <c:pt idx="1558">
                  <c:v>6233</c:v>
                </c:pt>
                <c:pt idx="1559">
                  <c:v>6237</c:v>
                </c:pt>
                <c:pt idx="1560">
                  <c:v>6241</c:v>
                </c:pt>
                <c:pt idx="1561">
                  <c:v>6245</c:v>
                </c:pt>
                <c:pt idx="1562">
                  <c:v>6249</c:v>
                </c:pt>
                <c:pt idx="1563">
                  <c:v>6253</c:v>
                </c:pt>
                <c:pt idx="1564">
                  <c:v>6257</c:v>
                </c:pt>
                <c:pt idx="1565">
                  <c:v>6261</c:v>
                </c:pt>
                <c:pt idx="1566">
                  <c:v>6265</c:v>
                </c:pt>
                <c:pt idx="1567">
                  <c:v>6269</c:v>
                </c:pt>
                <c:pt idx="1568">
                  <c:v>6273</c:v>
                </c:pt>
                <c:pt idx="1569">
                  <c:v>6277</c:v>
                </c:pt>
                <c:pt idx="1570">
                  <c:v>6281</c:v>
                </c:pt>
                <c:pt idx="1571">
                  <c:v>6285</c:v>
                </c:pt>
                <c:pt idx="1572">
                  <c:v>6289</c:v>
                </c:pt>
                <c:pt idx="1573">
                  <c:v>6293</c:v>
                </c:pt>
                <c:pt idx="1574">
                  <c:v>6297</c:v>
                </c:pt>
                <c:pt idx="1575">
                  <c:v>6301</c:v>
                </c:pt>
                <c:pt idx="1576">
                  <c:v>6305</c:v>
                </c:pt>
                <c:pt idx="1577">
                  <c:v>6309</c:v>
                </c:pt>
                <c:pt idx="1578">
                  <c:v>6313</c:v>
                </c:pt>
                <c:pt idx="1579">
                  <c:v>6317</c:v>
                </c:pt>
                <c:pt idx="1580">
                  <c:v>6321</c:v>
                </c:pt>
                <c:pt idx="1581">
                  <c:v>6325</c:v>
                </c:pt>
                <c:pt idx="1582">
                  <c:v>6329</c:v>
                </c:pt>
                <c:pt idx="1583">
                  <c:v>6333</c:v>
                </c:pt>
                <c:pt idx="1584">
                  <c:v>6337</c:v>
                </c:pt>
                <c:pt idx="1585">
                  <c:v>6341</c:v>
                </c:pt>
                <c:pt idx="1586">
                  <c:v>6345</c:v>
                </c:pt>
                <c:pt idx="1587">
                  <c:v>6349</c:v>
                </c:pt>
                <c:pt idx="1588">
                  <c:v>6353</c:v>
                </c:pt>
                <c:pt idx="1589">
                  <c:v>6357</c:v>
                </c:pt>
                <c:pt idx="1590">
                  <c:v>6361</c:v>
                </c:pt>
                <c:pt idx="1591">
                  <c:v>6365</c:v>
                </c:pt>
                <c:pt idx="1592">
                  <c:v>6369</c:v>
                </c:pt>
                <c:pt idx="1593">
                  <c:v>6373</c:v>
                </c:pt>
                <c:pt idx="1594">
                  <c:v>6377</c:v>
                </c:pt>
                <c:pt idx="1595">
                  <c:v>6381</c:v>
                </c:pt>
                <c:pt idx="1596">
                  <c:v>6385</c:v>
                </c:pt>
                <c:pt idx="1597">
                  <c:v>6389</c:v>
                </c:pt>
                <c:pt idx="1598">
                  <c:v>6393</c:v>
                </c:pt>
                <c:pt idx="1599">
                  <c:v>6397</c:v>
                </c:pt>
                <c:pt idx="1600">
                  <c:v>6401</c:v>
                </c:pt>
                <c:pt idx="1601">
                  <c:v>6405</c:v>
                </c:pt>
                <c:pt idx="1602">
                  <c:v>6409</c:v>
                </c:pt>
                <c:pt idx="1603">
                  <c:v>6413</c:v>
                </c:pt>
                <c:pt idx="1604">
                  <c:v>6417</c:v>
                </c:pt>
                <c:pt idx="1605">
                  <c:v>6421</c:v>
                </c:pt>
                <c:pt idx="1606">
                  <c:v>6425</c:v>
                </c:pt>
                <c:pt idx="1607">
                  <c:v>6429</c:v>
                </c:pt>
                <c:pt idx="1608">
                  <c:v>6433</c:v>
                </c:pt>
                <c:pt idx="1609">
                  <c:v>6437</c:v>
                </c:pt>
                <c:pt idx="1610">
                  <c:v>6441</c:v>
                </c:pt>
                <c:pt idx="1611">
                  <c:v>6445</c:v>
                </c:pt>
                <c:pt idx="1612">
                  <c:v>6449</c:v>
                </c:pt>
                <c:pt idx="1613">
                  <c:v>6453</c:v>
                </c:pt>
                <c:pt idx="1614">
                  <c:v>6457</c:v>
                </c:pt>
                <c:pt idx="1615">
                  <c:v>6461</c:v>
                </c:pt>
                <c:pt idx="1616">
                  <c:v>6465</c:v>
                </c:pt>
                <c:pt idx="1617">
                  <c:v>6469</c:v>
                </c:pt>
                <c:pt idx="1618">
                  <c:v>6473</c:v>
                </c:pt>
                <c:pt idx="1619">
                  <c:v>6477</c:v>
                </c:pt>
                <c:pt idx="1620">
                  <c:v>6481</c:v>
                </c:pt>
                <c:pt idx="1621">
                  <c:v>6485</c:v>
                </c:pt>
                <c:pt idx="1622">
                  <c:v>6489</c:v>
                </c:pt>
                <c:pt idx="1623">
                  <c:v>6493</c:v>
                </c:pt>
                <c:pt idx="1624">
                  <c:v>6497</c:v>
                </c:pt>
                <c:pt idx="1625">
                  <c:v>6501</c:v>
                </c:pt>
                <c:pt idx="1626">
                  <c:v>6505</c:v>
                </c:pt>
                <c:pt idx="1627">
                  <c:v>6509</c:v>
                </c:pt>
                <c:pt idx="1628">
                  <c:v>6513</c:v>
                </c:pt>
                <c:pt idx="1629">
                  <c:v>6517</c:v>
                </c:pt>
                <c:pt idx="1630">
                  <c:v>6521</c:v>
                </c:pt>
                <c:pt idx="1631">
                  <c:v>6525</c:v>
                </c:pt>
                <c:pt idx="1632">
                  <c:v>6529</c:v>
                </c:pt>
                <c:pt idx="1633">
                  <c:v>6533</c:v>
                </c:pt>
                <c:pt idx="1634">
                  <c:v>6537</c:v>
                </c:pt>
                <c:pt idx="1635">
                  <c:v>6541</c:v>
                </c:pt>
                <c:pt idx="1636">
                  <c:v>6545</c:v>
                </c:pt>
                <c:pt idx="1637">
                  <c:v>6549</c:v>
                </c:pt>
                <c:pt idx="1638">
                  <c:v>6553</c:v>
                </c:pt>
                <c:pt idx="1639">
                  <c:v>6557</c:v>
                </c:pt>
                <c:pt idx="1640">
                  <c:v>6561</c:v>
                </c:pt>
                <c:pt idx="1641">
                  <c:v>6565</c:v>
                </c:pt>
                <c:pt idx="1642">
                  <c:v>6569</c:v>
                </c:pt>
                <c:pt idx="1643">
                  <c:v>6573</c:v>
                </c:pt>
                <c:pt idx="1644">
                  <c:v>6577</c:v>
                </c:pt>
                <c:pt idx="1645">
                  <c:v>6581</c:v>
                </c:pt>
                <c:pt idx="1646">
                  <c:v>6585</c:v>
                </c:pt>
                <c:pt idx="1647">
                  <c:v>6589</c:v>
                </c:pt>
                <c:pt idx="1648">
                  <c:v>6593</c:v>
                </c:pt>
                <c:pt idx="1649">
                  <c:v>6597</c:v>
                </c:pt>
                <c:pt idx="1650">
                  <c:v>6601</c:v>
                </c:pt>
                <c:pt idx="1651">
                  <c:v>6605</c:v>
                </c:pt>
                <c:pt idx="1652">
                  <c:v>6609</c:v>
                </c:pt>
                <c:pt idx="1653">
                  <c:v>6613</c:v>
                </c:pt>
                <c:pt idx="1654">
                  <c:v>6617</c:v>
                </c:pt>
                <c:pt idx="1655">
                  <c:v>6621</c:v>
                </c:pt>
                <c:pt idx="1656">
                  <c:v>6625</c:v>
                </c:pt>
                <c:pt idx="1657">
                  <c:v>6629</c:v>
                </c:pt>
                <c:pt idx="1658">
                  <c:v>6633</c:v>
                </c:pt>
                <c:pt idx="1659">
                  <c:v>6637</c:v>
                </c:pt>
                <c:pt idx="1660">
                  <c:v>6641</c:v>
                </c:pt>
                <c:pt idx="1661">
                  <c:v>6645</c:v>
                </c:pt>
                <c:pt idx="1662">
                  <c:v>6649</c:v>
                </c:pt>
                <c:pt idx="1663">
                  <c:v>6653</c:v>
                </c:pt>
                <c:pt idx="1664">
                  <c:v>6657</c:v>
                </c:pt>
                <c:pt idx="1665">
                  <c:v>6661</c:v>
                </c:pt>
                <c:pt idx="1666">
                  <c:v>6665</c:v>
                </c:pt>
                <c:pt idx="1667">
                  <c:v>6669</c:v>
                </c:pt>
                <c:pt idx="1668">
                  <c:v>6673</c:v>
                </c:pt>
                <c:pt idx="1669">
                  <c:v>6677</c:v>
                </c:pt>
                <c:pt idx="1670">
                  <c:v>6681</c:v>
                </c:pt>
                <c:pt idx="1671">
                  <c:v>6685</c:v>
                </c:pt>
                <c:pt idx="1672">
                  <c:v>6689</c:v>
                </c:pt>
                <c:pt idx="1673">
                  <c:v>6693</c:v>
                </c:pt>
                <c:pt idx="1674">
                  <c:v>6697</c:v>
                </c:pt>
                <c:pt idx="1675">
                  <c:v>6701</c:v>
                </c:pt>
                <c:pt idx="1676">
                  <c:v>6705</c:v>
                </c:pt>
                <c:pt idx="1677">
                  <c:v>6709</c:v>
                </c:pt>
                <c:pt idx="1678">
                  <c:v>6713</c:v>
                </c:pt>
                <c:pt idx="1679">
                  <c:v>6717</c:v>
                </c:pt>
                <c:pt idx="1680">
                  <c:v>6721</c:v>
                </c:pt>
                <c:pt idx="1681">
                  <c:v>6725</c:v>
                </c:pt>
                <c:pt idx="1682">
                  <c:v>6729</c:v>
                </c:pt>
                <c:pt idx="1683">
                  <c:v>6733</c:v>
                </c:pt>
                <c:pt idx="1684">
                  <c:v>6737</c:v>
                </c:pt>
                <c:pt idx="1685">
                  <c:v>6741</c:v>
                </c:pt>
                <c:pt idx="1686">
                  <c:v>6745</c:v>
                </c:pt>
                <c:pt idx="1687">
                  <c:v>6749</c:v>
                </c:pt>
                <c:pt idx="1688">
                  <c:v>6753</c:v>
                </c:pt>
                <c:pt idx="1689">
                  <c:v>6757</c:v>
                </c:pt>
                <c:pt idx="1690">
                  <c:v>6761</c:v>
                </c:pt>
                <c:pt idx="1691">
                  <c:v>6765</c:v>
                </c:pt>
                <c:pt idx="1692">
                  <c:v>6769</c:v>
                </c:pt>
                <c:pt idx="1693">
                  <c:v>6773</c:v>
                </c:pt>
                <c:pt idx="1694">
                  <c:v>6777</c:v>
                </c:pt>
                <c:pt idx="1695">
                  <c:v>6781</c:v>
                </c:pt>
                <c:pt idx="1696">
                  <c:v>6785</c:v>
                </c:pt>
                <c:pt idx="1697">
                  <c:v>6789</c:v>
                </c:pt>
                <c:pt idx="1698">
                  <c:v>6793</c:v>
                </c:pt>
                <c:pt idx="1699">
                  <c:v>6797</c:v>
                </c:pt>
                <c:pt idx="1700">
                  <c:v>6801</c:v>
                </c:pt>
                <c:pt idx="1701">
                  <c:v>6805</c:v>
                </c:pt>
                <c:pt idx="1702">
                  <c:v>6809</c:v>
                </c:pt>
                <c:pt idx="1703">
                  <c:v>6813</c:v>
                </c:pt>
                <c:pt idx="1704">
                  <c:v>6817</c:v>
                </c:pt>
                <c:pt idx="1705">
                  <c:v>6821</c:v>
                </c:pt>
                <c:pt idx="1706">
                  <c:v>6825</c:v>
                </c:pt>
                <c:pt idx="1707">
                  <c:v>6829</c:v>
                </c:pt>
                <c:pt idx="1708">
                  <c:v>6833</c:v>
                </c:pt>
                <c:pt idx="1709">
                  <c:v>6837</c:v>
                </c:pt>
                <c:pt idx="1710">
                  <c:v>6841</c:v>
                </c:pt>
                <c:pt idx="1711">
                  <c:v>6845</c:v>
                </c:pt>
                <c:pt idx="1712">
                  <c:v>6849</c:v>
                </c:pt>
                <c:pt idx="1713">
                  <c:v>6853</c:v>
                </c:pt>
                <c:pt idx="1714">
                  <c:v>6857</c:v>
                </c:pt>
                <c:pt idx="1715">
                  <c:v>6861</c:v>
                </c:pt>
                <c:pt idx="1716">
                  <c:v>6865</c:v>
                </c:pt>
                <c:pt idx="1717">
                  <c:v>6869</c:v>
                </c:pt>
                <c:pt idx="1718">
                  <c:v>6873</c:v>
                </c:pt>
                <c:pt idx="1719">
                  <c:v>6877</c:v>
                </c:pt>
                <c:pt idx="1720">
                  <c:v>6881</c:v>
                </c:pt>
                <c:pt idx="1721">
                  <c:v>6885</c:v>
                </c:pt>
                <c:pt idx="1722">
                  <c:v>6889</c:v>
                </c:pt>
                <c:pt idx="1723">
                  <c:v>6893</c:v>
                </c:pt>
                <c:pt idx="1724">
                  <c:v>6897</c:v>
                </c:pt>
                <c:pt idx="1725">
                  <c:v>6901</c:v>
                </c:pt>
                <c:pt idx="1726">
                  <c:v>6905</c:v>
                </c:pt>
                <c:pt idx="1727">
                  <c:v>6909</c:v>
                </c:pt>
                <c:pt idx="1728">
                  <c:v>6913</c:v>
                </c:pt>
                <c:pt idx="1729">
                  <c:v>6917</c:v>
                </c:pt>
                <c:pt idx="1730">
                  <c:v>6921</c:v>
                </c:pt>
                <c:pt idx="1731">
                  <c:v>6925</c:v>
                </c:pt>
                <c:pt idx="1732">
                  <c:v>6929</c:v>
                </c:pt>
                <c:pt idx="1733">
                  <c:v>6933</c:v>
                </c:pt>
                <c:pt idx="1734">
                  <c:v>6937</c:v>
                </c:pt>
                <c:pt idx="1735">
                  <c:v>6941</c:v>
                </c:pt>
                <c:pt idx="1736">
                  <c:v>6945</c:v>
                </c:pt>
                <c:pt idx="1737">
                  <c:v>6949</c:v>
                </c:pt>
                <c:pt idx="1738">
                  <c:v>6953</c:v>
                </c:pt>
                <c:pt idx="1739">
                  <c:v>6957</c:v>
                </c:pt>
                <c:pt idx="1740">
                  <c:v>6961</c:v>
                </c:pt>
                <c:pt idx="1741">
                  <c:v>6965</c:v>
                </c:pt>
                <c:pt idx="1742">
                  <c:v>6969</c:v>
                </c:pt>
                <c:pt idx="1743">
                  <c:v>6973</c:v>
                </c:pt>
                <c:pt idx="1744">
                  <c:v>6977</c:v>
                </c:pt>
                <c:pt idx="1745">
                  <c:v>6981</c:v>
                </c:pt>
                <c:pt idx="1746">
                  <c:v>6985</c:v>
                </c:pt>
                <c:pt idx="1747">
                  <c:v>6989</c:v>
                </c:pt>
                <c:pt idx="1748">
                  <c:v>6993</c:v>
                </c:pt>
                <c:pt idx="1749">
                  <c:v>6997</c:v>
                </c:pt>
                <c:pt idx="1750">
                  <c:v>7001</c:v>
                </c:pt>
                <c:pt idx="1751">
                  <c:v>7005</c:v>
                </c:pt>
                <c:pt idx="1752">
                  <c:v>7009</c:v>
                </c:pt>
                <c:pt idx="1753">
                  <c:v>7013</c:v>
                </c:pt>
                <c:pt idx="1754">
                  <c:v>7017</c:v>
                </c:pt>
                <c:pt idx="1755">
                  <c:v>7021</c:v>
                </c:pt>
                <c:pt idx="1756">
                  <c:v>7025</c:v>
                </c:pt>
                <c:pt idx="1757">
                  <c:v>7029</c:v>
                </c:pt>
                <c:pt idx="1758">
                  <c:v>7033</c:v>
                </c:pt>
                <c:pt idx="1759">
                  <c:v>7037</c:v>
                </c:pt>
                <c:pt idx="1760">
                  <c:v>7041</c:v>
                </c:pt>
                <c:pt idx="1761">
                  <c:v>7045</c:v>
                </c:pt>
                <c:pt idx="1762">
                  <c:v>7049</c:v>
                </c:pt>
                <c:pt idx="1763">
                  <c:v>7053</c:v>
                </c:pt>
                <c:pt idx="1764">
                  <c:v>7057</c:v>
                </c:pt>
                <c:pt idx="1765">
                  <c:v>7061</c:v>
                </c:pt>
                <c:pt idx="1766">
                  <c:v>7065</c:v>
                </c:pt>
                <c:pt idx="1767">
                  <c:v>7069</c:v>
                </c:pt>
                <c:pt idx="1768">
                  <c:v>7073</c:v>
                </c:pt>
                <c:pt idx="1769">
                  <c:v>7077</c:v>
                </c:pt>
                <c:pt idx="1770">
                  <c:v>7081</c:v>
                </c:pt>
                <c:pt idx="1771">
                  <c:v>7085</c:v>
                </c:pt>
                <c:pt idx="1772">
                  <c:v>7089</c:v>
                </c:pt>
                <c:pt idx="1773">
                  <c:v>7093</c:v>
                </c:pt>
                <c:pt idx="1774">
                  <c:v>7097</c:v>
                </c:pt>
                <c:pt idx="1775">
                  <c:v>7101</c:v>
                </c:pt>
                <c:pt idx="1776">
                  <c:v>7105</c:v>
                </c:pt>
                <c:pt idx="1777">
                  <c:v>7109</c:v>
                </c:pt>
                <c:pt idx="1778">
                  <c:v>7113</c:v>
                </c:pt>
                <c:pt idx="1779">
                  <c:v>7117</c:v>
                </c:pt>
                <c:pt idx="1780">
                  <c:v>7121</c:v>
                </c:pt>
                <c:pt idx="1781">
                  <c:v>7125</c:v>
                </c:pt>
                <c:pt idx="1782">
                  <c:v>7129</c:v>
                </c:pt>
                <c:pt idx="1783">
                  <c:v>7133</c:v>
                </c:pt>
                <c:pt idx="1784">
                  <c:v>7137</c:v>
                </c:pt>
                <c:pt idx="1785">
                  <c:v>7141</c:v>
                </c:pt>
                <c:pt idx="1786">
                  <c:v>7145</c:v>
                </c:pt>
                <c:pt idx="1787">
                  <c:v>7149</c:v>
                </c:pt>
                <c:pt idx="1788">
                  <c:v>7153</c:v>
                </c:pt>
                <c:pt idx="1789">
                  <c:v>7157</c:v>
                </c:pt>
                <c:pt idx="1790">
                  <c:v>7161</c:v>
                </c:pt>
                <c:pt idx="1791">
                  <c:v>7165</c:v>
                </c:pt>
                <c:pt idx="1792">
                  <c:v>7169</c:v>
                </c:pt>
                <c:pt idx="1793">
                  <c:v>7173</c:v>
                </c:pt>
                <c:pt idx="1794">
                  <c:v>7177</c:v>
                </c:pt>
                <c:pt idx="1795">
                  <c:v>7181</c:v>
                </c:pt>
                <c:pt idx="1796">
                  <c:v>7185</c:v>
                </c:pt>
                <c:pt idx="1797">
                  <c:v>7189</c:v>
                </c:pt>
                <c:pt idx="1798">
                  <c:v>7193</c:v>
                </c:pt>
                <c:pt idx="1799">
                  <c:v>7197</c:v>
                </c:pt>
                <c:pt idx="1800">
                  <c:v>7201</c:v>
                </c:pt>
                <c:pt idx="1801">
                  <c:v>7205</c:v>
                </c:pt>
                <c:pt idx="1802">
                  <c:v>7209</c:v>
                </c:pt>
                <c:pt idx="1803">
                  <c:v>7213</c:v>
                </c:pt>
                <c:pt idx="1804">
                  <c:v>7217</c:v>
                </c:pt>
                <c:pt idx="1805">
                  <c:v>7221</c:v>
                </c:pt>
                <c:pt idx="1806">
                  <c:v>7225</c:v>
                </c:pt>
                <c:pt idx="1807">
                  <c:v>7229</c:v>
                </c:pt>
                <c:pt idx="1808">
                  <c:v>7233</c:v>
                </c:pt>
                <c:pt idx="1809">
                  <c:v>7237</c:v>
                </c:pt>
                <c:pt idx="1810">
                  <c:v>7241</c:v>
                </c:pt>
                <c:pt idx="1811">
                  <c:v>7245</c:v>
                </c:pt>
                <c:pt idx="1812">
                  <c:v>7249</c:v>
                </c:pt>
                <c:pt idx="1813">
                  <c:v>7253</c:v>
                </c:pt>
                <c:pt idx="1814">
                  <c:v>7257</c:v>
                </c:pt>
                <c:pt idx="1815">
                  <c:v>7261</c:v>
                </c:pt>
                <c:pt idx="1816">
                  <c:v>7265</c:v>
                </c:pt>
                <c:pt idx="1817">
                  <c:v>7269</c:v>
                </c:pt>
                <c:pt idx="1818">
                  <c:v>7273</c:v>
                </c:pt>
                <c:pt idx="1819">
                  <c:v>7277</c:v>
                </c:pt>
                <c:pt idx="1820">
                  <c:v>7281</c:v>
                </c:pt>
                <c:pt idx="1821">
                  <c:v>7285</c:v>
                </c:pt>
                <c:pt idx="1822">
                  <c:v>7289</c:v>
                </c:pt>
                <c:pt idx="1823">
                  <c:v>7293</c:v>
                </c:pt>
                <c:pt idx="1824">
                  <c:v>7297</c:v>
                </c:pt>
                <c:pt idx="1825">
                  <c:v>7301</c:v>
                </c:pt>
                <c:pt idx="1826">
                  <c:v>7305</c:v>
                </c:pt>
                <c:pt idx="1827">
                  <c:v>7309</c:v>
                </c:pt>
                <c:pt idx="1828">
                  <c:v>7313</c:v>
                </c:pt>
                <c:pt idx="1829">
                  <c:v>7317</c:v>
                </c:pt>
                <c:pt idx="1830">
                  <c:v>7321</c:v>
                </c:pt>
                <c:pt idx="1831">
                  <c:v>7325</c:v>
                </c:pt>
                <c:pt idx="1832">
                  <c:v>7329</c:v>
                </c:pt>
                <c:pt idx="1833">
                  <c:v>7333</c:v>
                </c:pt>
                <c:pt idx="1834">
                  <c:v>7337</c:v>
                </c:pt>
                <c:pt idx="1835">
                  <c:v>7341</c:v>
                </c:pt>
                <c:pt idx="1836">
                  <c:v>7345</c:v>
                </c:pt>
                <c:pt idx="1837">
                  <c:v>7349</c:v>
                </c:pt>
                <c:pt idx="1838">
                  <c:v>7353</c:v>
                </c:pt>
                <c:pt idx="1839">
                  <c:v>7357</c:v>
                </c:pt>
                <c:pt idx="1840">
                  <c:v>7361</c:v>
                </c:pt>
                <c:pt idx="1841">
                  <c:v>7365</c:v>
                </c:pt>
                <c:pt idx="1842">
                  <c:v>7369</c:v>
                </c:pt>
                <c:pt idx="1843">
                  <c:v>7373</c:v>
                </c:pt>
                <c:pt idx="1844">
                  <c:v>7377</c:v>
                </c:pt>
                <c:pt idx="1845">
                  <c:v>7381</c:v>
                </c:pt>
                <c:pt idx="1846">
                  <c:v>7385</c:v>
                </c:pt>
                <c:pt idx="1847">
                  <c:v>7389</c:v>
                </c:pt>
                <c:pt idx="1848">
                  <c:v>7393</c:v>
                </c:pt>
                <c:pt idx="1849">
                  <c:v>7397</c:v>
                </c:pt>
                <c:pt idx="1850">
                  <c:v>7401</c:v>
                </c:pt>
                <c:pt idx="1851">
                  <c:v>7405</c:v>
                </c:pt>
                <c:pt idx="1852">
                  <c:v>7409</c:v>
                </c:pt>
                <c:pt idx="1853">
                  <c:v>7413</c:v>
                </c:pt>
                <c:pt idx="1854">
                  <c:v>7417</c:v>
                </c:pt>
                <c:pt idx="1855">
                  <c:v>7421</c:v>
                </c:pt>
                <c:pt idx="1856">
                  <c:v>7425</c:v>
                </c:pt>
                <c:pt idx="1857">
                  <c:v>7429</c:v>
                </c:pt>
                <c:pt idx="1858">
                  <c:v>7433</c:v>
                </c:pt>
                <c:pt idx="1859">
                  <c:v>7437</c:v>
                </c:pt>
                <c:pt idx="1860">
                  <c:v>7441</c:v>
                </c:pt>
                <c:pt idx="1861">
                  <c:v>7445</c:v>
                </c:pt>
                <c:pt idx="1862">
                  <c:v>7449</c:v>
                </c:pt>
                <c:pt idx="1863">
                  <c:v>7453</c:v>
                </c:pt>
                <c:pt idx="1864">
                  <c:v>7457</c:v>
                </c:pt>
                <c:pt idx="1865">
                  <c:v>7461</c:v>
                </c:pt>
                <c:pt idx="1866">
                  <c:v>7465</c:v>
                </c:pt>
                <c:pt idx="1867">
                  <c:v>7469</c:v>
                </c:pt>
                <c:pt idx="1868">
                  <c:v>7473</c:v>
                </c:pt>
                <c:pt idx="1869">
                  <c:v>7477</c:v>
                </c:pt>
                <c:pt idx="1870">
                  <c:v>7481</c:v>
                </c:pt>
                <c:pt idx="1871">
                  <c:v>7485</c:v>
                </c:pt>
                <c:pt idx="1872">
                  <c:v>7489</c:v>
                </c:pt>
                <c:pt idx="1873">
                  <c:v>7493</c:v>
                </c:pt>
                <c:pt idx="1874">
                  <c:v>7497</c:v>
                </c:pt>
                <c:pt idx="1875">
                  <c:v>7501</c:v>
                </c:pt>
                <c:pt idx="1876">
                  <c:v>7505</c:v>
                </c:pt>
                <c:pt idx="1877">
                  <c:v>7509</c:v>
                </c:pt>
                <c:pt idx="1878">
                  <c:v>7513</c:v>
                </c:pt>
                <c:pt idx="1879">
                  <c:v>7517</c:v>
                </c:pt>
                <c:pt idx="1880">
                  <c:v>7521</c:v>
                </c:pt>
                <c:pt idx="1881">
                  <c:v>7525</c:v>
                </c:pt>
                <c:pt idx="1882">
                  <c:v>7529</c:v>
                </c:pt>
                <c:pt idx="1883">
                  <c:v>7533</c:v>
                </c:pt>
                <c:pt idx="1884">
                  <c:v>7537</c:v>
                </c:pt>
                <c:pt idx="1885">
                  <c:v>7541</c:v>
                </c:pt>
                <c:pt idx="1886">
                  <c:v>7545</c:v>
                </c:pt>
                <c:pt idx="1887">
                  <c:v>7549</c:v>
                </c:pt>
                <c:pt idx="1888">
                  <c:v>7553</c:v>
                </c:pt>
                <c:pt idx="1889">
                  <c:v>7557</c:v>
                </c:pt>
                <c:pt idx="1890">
                  <c:v>7561</c:v>
                </c:pt>
                <c:pt idx="1891">
                  <c:v>7565</c:v>
                </c:pt>
                <c:pt idx="1892">
                  <c:v>7569</c:v>
                </c:pt>
                <c:pt idx="1893">
                  <c:v>7573</c:v>
                </c:pt>
                <c:pt idx="1894">
                  <c:v>7577</c:v>
                </c:pt>
                <c:pt idx="1895">
                  <c:v>7581</c:v>
                </c:pt>
                <c:pt idx="1896">
                  <c:v>7585</c:v>
                </c:pt>
                <c:pt idx="1897">
                  <c:v>7589</c:v>
                </c:pt>
                <c:pt idx="1898">
                  <c:v>7593</c:v>
                </c:pt>
                <c:pt idx="1899">
                  <c:v>7597</c:v>
                </c:pt>
                <c:pt idx="1900">
                  <c:v>7601</c:v>
                </c:pt>
                <c:pt idx="1901">
                  <c:v>7605</c:v>
                </c:pt>
                <c:pt idx="1902">
                  <c:v>7609</c:v>
                </c:pt>
                <c:pt idx="1903">
                  <c:v>7613</c:v>
                </c:pt>
                <c:pt idx="1904">
                  <c:v>7617</c:v>
                </c:pt>
                <c:pt idx="1905">
                  <c:v>7621</c:v>
                </c:pt>
                <c:pt idx="1906">
                  <c:v>7625</c:v>
                </c:pt>
                <c:pt idx="1907">
                  <c:v>7629</c:v>
                </c:pt>
                <c:pt idx="1908">
                  <c:v>7633</c:v>
                </c:pt>
                <c:pt idx="1909">
                  <c:v>7637</c:v>
                </c:pt>
                <c:pt idx="1910">
                  <c:v>7641</c:v>
                </c:pt>
                <c:pt idx="1911">
                  <c:v>7645</c:v>
                </c:pt>
                <c:pt idx="1912">
                  <c:v>7649</c:v>
                </c:pt>
                <c:pt idx="1913">
                  <c:v>7653</c:v>
                </c:pt>
                <c:pt idx="1914">
                  <c:v>7657</c:v>
                </c:pt>
                <c:pt idx="1915">
                  <c:v>7661</c:v>
                </c:pt>
                <c:pt idx="1916">
                  <c:v>7665</c:v>
                </c:pt>
                <c:pt idx="1917">
                  <c:v>7669</c:v>
                </c:pt>
                <c:pt idx="1918">
                  <c:v>7673</c:v>
                </c:pt>
                <c:pt idx="1919">
                  <c:v>7677</c:v>
                </c:pt>
                <c:pt idx="1920">
                  <c:v>7681</c:v>
                </c:pt>
                <c:pt idx="1921">
                  <c:v>7685</c:v>
                </c:pt>
                <c:pt idx="1922">
                  <c:v>7689</c:v>
                </c:pt>
                <c:pt idx="1923">
                  <c:v>7693</c:v>
                </c:pt>
                <c:pt idx="1924">
                  <c:v>7697</c:v>
                </c:pt>
                <c:pt idx="1925">
                  <c:v>7701</c:v>
                </c:pt>
                <c:pt idx="1926">
                  <c:v>7705</c:v>
                </c:pt>
                <c:pt idx="1927">
                  <c:v>7709</c:v>
                </c:pt>
                <c:pt idx="1928">
                  <c:v>7713</c:v>
                </c:pt>
                <c:pt idx="1929">
                  <c:v>7717</c:v>
                </c:pt>
                <c:pt idx="1930">
                  <c:v>7721</c:v>
                </c:pt>
                <c:pt idx="1931">
                  <c:v>7725</c:v>
                </c:pt>
                <c:pt idx="1932">
                  <c:v>7729</c:v>
                </c:pt>
                <c:pt idx="1933">
                  <c:v>7733</c:v>
                </c:pt>
                <c:pt idx="1934">
                  <c:v>7737</c:v>
                </c:pt>
                <c:pt idx="1935">
                  <c:v>7741</c:v>
                </c:pt>
                <c:pt idx="1936">
                  <c:v>7745</c:v>
                </c:pt>
                <c:pt idx="1937">
                  <c:v>7749</c:v>
                </c:pt>
                <c:pt idx="1938">
                  <c:v>7753</c:v>
                </c:pt>
                <c:pt idx="1939">
                  <c:v>7757</c:v>
                </c:pt>
                <c:pt idx="1940">
                  <c:v>7761</c:v>
                </c:pt>
                <c:pt idx="1941">
                  <c:v>7765</c:v>
                </c:pt>
                <c:pt idx="1942">
                  <c:v>7769</c:v>
                </c:pt>
                <c:pt idx="1943">
                  <c:v>7773</c:v>
                </c:pt>
                <c:pt idx="1944">
                  <c:v>7777</c:v>
                </c:pt>
                <c:pt idx="1945">
                  <c:v>7781</c:v>
                </c:pt>
                <c:pt idx="1946">
                  <c:v>7785</c:v>
                </c:pt>
                <c:pt idx="1947">
                  <c:v>7789</c:v>
                </c:pt>
                <c:pt idx="1948">
                  <c:v>7793</c:v>
                </c:pt>
                <c:pt idx="1949">
                  <c:v>7797</c:v>
                </c:pt>
                <c:pt idx="1950">
                  <c:v>7801</c:v>
                </c:pt>
                <c:pt idx="1951">
                  <c:v>7805</c:v>
                </c:pt>
                <c:pt idx="1952">
                  <c:v>7809</c:v>
                </c:pt>
                <c:pt idx="1953">
                  <c:v>7813</c:v>
                </c:pt>
                <c:pt idx="1954">
                  <c:v>7817</c:v>
                </c:pt>
                <c:pt idx="1955">
                  <c:v>7821</c:v>
                </c:pt>
                <c:pt idx="1956">
                  <c:v>7825</c:v>
                </c:pt>
                <c:pt idx="1957">
                  <c:v>7829</c:v>
                </c:pt>
                <c:pt idx="1958">
                  <c:v>7833</c:v>
                </c:pt>
                <c:pt idx="1959">
                  <c:v>7837</c:v>
                </c:pt>
                <c:pt idx="1960">
                  <c:v>7841</c:v>
                </c:pt>
                <c:pt idx="1961">
                  <c:v>7845</c:v>
                </c:pt>
                <c:pt idx="1962">
                  <c:v>7849</c:v>
                </c:pt>
                <c:pt idx="1963">
                  <c:v>7853</c:v>
                </c:pt>
                <c:pt idx="1964">
                  <c:v>7857</c:v>
                </c:pt>
                <c:pt idx="1965">
                  <c:v>7861</c:v>
                </c:pt>
                <c:pt idx="1966">
                  <c:v>7865</c:v>
                </c:pt>
                <c:pt idx="1967">
                  <c:v>7869</c:v>
                </c:pt>
                <c:pt idx="1968">
                  <c:v>7873</c:v>
                </c:pt>
                <c:pt idx="1969">
                  <c:v>7877</c:v>
                </c:pt>
                <c:pt idx="1970">
                  <c:v>7881</c:v>
                </c:pt>
                <c:pt idx="1971">
                  <c:v>7885</c:v>
                </c:pt>
                <c:pt idx="1972">
                  <c:v>7889</c:v>
                </c:pt>
                <c:pt idx="1973">
                  <c:v>7893</c:v>
                </c:pt>
                <c:pt idx="1974">
                  <c:v>7897</c:v>
                </c:pt>
                <c:pt idx="1975">
                  <c:v>7901</c:v>
                </c:pt>
                <c:pt idx="1976">
                  <c:v>7905</c:v>
                </c:pt>
                <c:pt idx="1977">
                  <c:v>7909</c:v>
                </c:pt>
                <c:pt idx="1978">
                  <c:v>7913</c:v>
                </c:pt>
                <c:pt idx="1979">
                  <c:v>7917</c:v>
                </c:pt>
                <c:pt idx="1980">
                  <c:v>7921</c:v>
                </c:pt>
                <c:pt idx="1981">
                  <c:v>7925</c:v>
                </c:pt>
                <c:pt idx="1982">
                  <c:v>7929</c:v>
                </c:pt>
                <c:pt idx="1983">
                  <c:v>7933</c:v>
                </c:pt>
                <c:pt idx="1984">
                  <c:v>7937</c:v>
                </c:pt>
                <c:pt idx="1985">
                  <c:v>7941</c:v>
                </c:pt>
                <c:pt idx="1986">
                  <c:v>7945</c:v>
                </c:pt>
                <c:pt idx="1987">
                  <c:v>7949</c:v>
                </c:pt>
                <c:pt idx="1988">
                  <c:v>7953</c:v>
                </c:pt>
                <c:pt idx="1989">
                  <c:v>7957</c:v>
                </c:pt>
                <c:pt idx="1990">
                  <c:v>7961</c:v>
                </c:pt>
                <c:pt idx="1991">
                  <c:v>7965</c:v>
                </c:pt>
                <c:pt idx="1992">
                  <c:v>7969</c:v>
                </c:pt>
                <c:pt idx="1993">
                  <c:v>7973</c:v>
                </c:pt>
                <c:pt idx="1994">
                  <c:v>7977</c:v>
                </c:pt>
                <c:pt idx="1995">
                  <c:v>7981</c:v>
                </c:pt>
                <c:pt idx="1996">
                  <c:v>7985</c:v>
                </c:pt>
                <c:pt idx="1997">
                  <c:v>7989</c:v>
                </c:pt>
                <c:pt idx="1998">
                  <c:v>7993</c:v>
                </c:pt>
                <c:pt idx="1999">
                  <c:v>7997</c:v>
                </c:pt>
                <c:pt idx="2000">
                  <c:v>8001</c:v>
                </c:pt>
                <c:pt idx="2001">
                  <c:v>8005</c:v>
                </c:pt>
                <c:pt idx="2002">
                  <c:v>8009</c:v>
                </c:pt>
                <c:pt idx="2003">
                  <c:v>8013</c:v>
                </c:pt>
                <c:pt idx="2004">
                  <c:v>8017</c:v>
                </c:pt>
                <c:pt idx="2005">
                  <c:v>8021</c:v>
                </c:pt>
                <c:pt idx="2006">
                  <c:v>8025</c:v>
                </c:pt>
                <c:pt idx="2007">
                  <c:v>8029</c:v>
                </c:pt>
                <c:pt idx="2008">
                  <c:v>8033</c:v>
                </c:pt>
                <c:pt idx="2009">
                  <c:v>8037</c:v>
                </c:pt>
                <c:pt idx="2010">
                  <c:v>8041</c:v>
                </c:pt>
                <c:pt idx="2011">
                  <c:v>8045</c:v>
                </c:pt>
                <c:pt idx="2012">
                  <c:v>8049</c:v>
                </c:pt>
                <c:pt idx="2013">
                  <c:v>8053</c:v>
                </c:pt>
                <c:pt idx="2014">
                  <c:v>8057</c:v>
                </c:pt>
                <c:pt idx="2015">
                  <c:v>8061</c:v>
                </c:pt>
                <c:pt idx="2016">
                  <c:v>8065</c:v>
                </c:pt>
                <c:pt idx="2017">
                  <c:v>8069</c:v>
                </c:pt>
                <c:pt idx="2018">
                  <c:v>8073</c:v>
                </c:pt>
                <c:pt idx="2019">
                  <c:v>8077</c:v>
                </c:pt>
                <c:pt idx="2020">
                  <c:v>8081</c:v>
                </c:pt>
                <c:pt idx="2021">
                  <c:v>8085</c:v>
                </c:pt>
                <c:pt idx="2022">
                  <c:v>8089</c:v>
                </c:pt>
                <c:pt idx="2023">
                  <c:v>8093</c:v>
                </c:pt>
                <c:pt idx="2024">
                  <c:v>8097</c:v>
                </c:pt>
                <c:pt idx="2025">
                  <c:v>8101</c:v>
                </c:pt>
                <c:pt idx="2026">
                  <c:v>8105</c:v>
                </c:pt>
                <c:pt idx="2027">
                  <c:v>8109</c:v>
                </c:pt>
                <c:pt idx="2028">
                  <c:v>8113</c:v>
                </c:pt>
                <c:pt idx="2029">
                  <c:v>8117</c:v>
                </c:pt>
                <c:pt idx="2030">
                  <c:v>8121</c:v>
                </c:pt>
                <c:pt idx="2031">
                  <c:v>8125</c:v>
                </c:pt>
                <c:pt idx="2032">
                  <c:v>8129</c:v>
                </c:pt>
                <c:pt idx="2033">
                  <c:v>8133</c:v>
                </c:pt>
                <c:pt idx="2034">
                  <c:v>8137</c:v>
                </c:pt>
                <c:pt idx="2035">
                  <c:v>8141</c:v>
                </c:pt>
                <c:pt idx="2036">
                  <c:v>8145</c:v>
                </c:pt>
                <c:pt idx="2037">
                  <c:v>8149</c:v>
                </c:pt>
                <c:pt idx="2038">
                  <c:v>8153</c:v>
                </c:pt>
                <c:pt idx="2039">
                  <c:v>8157</c:v>
                </c:pt>
                <c:pt idx="2040">
                  <c:v>8161</c:v>
                </c:pt>
                <c:pt idx="2041">
                  <c:v>8165</c:v>
                </c:pt>
                <c:pt idx="2042">
                  <c:v>8169</c:v>
                </c:pt>
                <c:pt idx="2043">
                  <c:v>8173</c:v>
                </c:pt>
                <c:pt idx="2044">
                  <c:v>8177</c:v>
                </c:pt>
                <c:pt idx="2045">
                  <c:v>8181</c:v>
                </c:pt>
                <c:pt idx="2046">
                  <c:v>8185</c:v>
                </c:pt>
                <c:pt idx="2047">
                  <c:v>8189</c:v>
                </c:pt>
                <c:pt idx="2048">
                  <c:v>8193</c:v>
                </c:pt>
                <c:pt idx="2049">
                  <c:v>8197</c:v>
                </c:pt>
                <c:pt idx="2050">
                  <c:v>8201</c:v>
                </c:pt>
                <c:pt idx="2051">
                  <c:v>8205</c:v>
                </c:pt>
                <c:pt idx="2052">
                  <c:v>8209</c:v>
                </c:pt>
                <c:pt idx="2053">
                  <c:v>8213</c:v>
                </c:pt>
                <c:pt idx="2054">
                  <c:v>8217</c:v>
                </c:pt>
                <c:pt idx="2055">
                  <c:v>8221</c:v>
                </c:pt>
                <c:pt idx="2056">
                  <c:v>8225</c:v>
                </c:pt>
                <c:pt idx="2057">
                  <c:v>8229</c:v>
                </c:pt>
                <c:pt idx="2058">
                  <c:v>8233</c:v>
                </c:pt>
                <c:pt idx="2059">
                  <c:v>8237</c:v>
                </c:pt>
                <c:pt idx="2060">
                  <c:v>8241</c:v>
                </c:pt>
                <c:pt idx="2061">
                  <c:v>8245</c:v>
                </c:pt>
                <c:pt idx="2062">
                  <c:v>8249</c:v>
                </c:pt>
                <c:pt idx="2063">
                  <c:v>8253</c:v>
                </c:pt>
                <c:pt idx="2064">
                  <c:v>8257</c:v>
                </c:pt>
                <c:pt idx="2065">
                  <c:v>8261</c:v>
                </c:pt>
                <c:pt idx="2066">
                  <c:v>8265</c:v>
                </c:pt>
                <c:pt idx="2067">
                  <c:v>8269</c:v>
                </c:pt>
                <c:pt idx="2068">
                  <c:v>8273</c:v>
                </c:pt>
                <c:pt idx="2069">
                  <c:v>8277</c:v>
                </c:pt>
                <c:pt idx="2070">
                  <c:v>8281</c:v>
                </c:pt>
                <c:pt idx="2071">
                  <c:v>8285</c:v>
                </c:pt>
                <c:pt idx="2072">
                  <c:v>8289</c:v>
                </c:pt>
                <c:pt idx="2073">
                  <c:v>8293</c:v>
                </c:pt>
                <c:pt idx="2074">
                  <c:v>8297</c:v>
                </c:pt>
                <c:pt idx="2075">
                  <c:v>8301</c:v>
                </c:pt>
                <c:pt idx="2076">
                  <c:v>8305</c:v>
                </c:pt>
                <c:pt idx="2077">
                  <c:v>8309</c:v>
                </c:pt>
                <c:pt idx="2078">
                  <c:v>8313</c:v>
                </c:pt>
                <c:pt idx="2079">
                  <c:v>8317</c:v>
                </c:pt>
                <c:pt idx="2080">
                  <c:v>8321</c:v>
                </c:pt>
                <c:pt idx="2081">
                  <c:v>8325</c:v>
                </c:pt>
                <c:pt idx="2082">
                  <c:v>8329</c:v>
                </c:pt>
                <c:pt idx="2083">
                  <c:v>8333</c:v>
                </c:pt>
                <c:pt idx="2084">
                  <c:v>8337</c:v>
                </c:pt>
                <c:pt idx="2085">
                  <c:v>8341</c:v>
                </c:pt>
                <c:pt idx="2086">
                  <c:v>8345</c:v>
                </c:pt>
                <c:pt idx="2087">
                  <c:v>8349</c:v>
                </c:pt>
                <c:pt idx="2088">
                  <c:v>8353</c:v>
                </c:pt>
                <c:pt idx="2089">
                  <c:v>8357</c:v>
                </c:pt>
                <c:pt idx="2090">
                  <c:v>8361</c:v>
                </c:pt>
                <c:pt idx="2091">
                  <c:v>8365</c:v>
                </c:pt>
                <c:pt idx="2092">
                  <c:v>8369</c:v>
                </c:pt>
                <c:pt idx="2093">
                  <c:v>8373</c:v>
                </c:pt>
                <c:pt idx="2094">
                  <c:v>8377</c:v>
                </c:pt>
                <c:pt idx="2095">
                  <c:v>8381</c:v>
                </c:pt>
                <c:pt idx="2096">
                  <c:v>8385</c:v>
                </c:pt>
                <c:pt idx="2097">
                  <c:v>8389</c:v>
                </c:pt>
                <c:pt idx="2098">
                  <c:v>8393</c:v>
                </c:pt>
                <c:pt idx="2099">
                  <c:v>8397</c:v>
                </c:pt>
                <c:pt idx="2100">
                  <c:v>8401</c:v>
                </c:pt>
                <c:pt idx="2101">
                  <c:v>8405</c:v>
                </c:pt>
                <c:pt idx="2102">
                  <c:v>8409</c:v>
                </c:pt>
                <c:pt idx="2103">
                  <c:v>8413</c:v>
                </c:pt>
                <c:pt idx="2104">
                  <c:v>8417</c:v>
                </c:pt>
                <c:pt idx="2105">
                  <c:v>8421</c:v>
                </c:pt>
                <c:pt idx="2106">
                  <c:v>8425</c:v>
                </c:pt>
                <c:pt idx="2107">
                  <c:v>8429</c:v>
                </c:pt>
                <c:pt idx="2108">
                  <c:v>8433</c:v>
                </c:pt>
                <c:pt idx="2109">
                  <c:v>8437</c:v>
                </c:pt>
                <c:pt idx="2110">
                  <c:v>8441</c:v>
                </c:pt>
                <c:pt idx="2111">
                  <c:v>8445</c:v>
                </c:pt>
                <c:pt idx="2112">
                  <c:v>8449</c:v>
                </c:pt>
                <c:pt idx="2113">
                  <c:v>8453</c:v>
                </c:pt>
                <c:pt idx="2114">
                  <c:v>8457</c:v>
                </c:pt>
                <c:pt idx="2115">
                  <c:v>8461</c:v>
                </c:pt>
                <c:pt idx="2116">
                  <c:v>8465</c:v>
                </c:pt>
                <c:pt idx="2117">
                  <c:v>8469</c:v>
                </c:pt>
                <c:pt idx="2118">
                  <c:v>8473</c:v>
                </c:pt>
                <c:pt idx="2119">
                  <c:v>8477</c:v>
                </c:pt>
                <c:pt idx="2120">
                  <c:v>8481</c:v>
                </c:pt>
                <c:pt idx="2121">
                  <c:v>8485</c:v>
                </c:pt>
                <c:pt idx="2122">
                  <c:v>8489</c:v>
                </c:pt>
                <c:pt idx="2123">
                  <c:v>8493</c:v>
                </c:pt>
                <c:pt idx="2124">
                  <c:v>8497</c:v>
                </c:pt>
                <c:pt idx="2125">
                  <c:v>8501</c:v>
                </c:pt>
                <c:pt idx="2126">
                  <c:v>8505</c:v>
                </c:pt>
                <c:pt idx="2127">
                  <c:v>8509</c:v>
                </c:pt>
                <c:pt idx="2128">
                  <c:v>8513</c:v>
                </c:pt>
                <c:pt idx="2129">
                  <c:v>8517</c:v>
                </c:pt>
                <c:pt idx="2130">
                  <c:v>8521</c:v>
                </c:pt>
                <c:pt idx="2131">
                  <c:v>8525</c:v>
                </c:pt>
                <c:pt idx="2132">
                  <c:v>8529</c:v>
                </c:pt>
                <c:pt idx="2133">
                  <c:v>8533</c:v>
                </c:pt>
                <c:pt idx="2134">
                  <c:v>8537</c:v>
                </c:pt>
                <c:pt idx="2135">
                  <c:v>8541</c:v>
                </c:pt>
                <c:pt idx="2136">
                  <c:v>8545</c:v>
                </c:pt>
                <c:pt idx="2137">
                  <c:v>8549</c:v>
                </c:pt>
                <c:pt idx="2138">
                  <c:v>8553</c:v>
                </c:pt>
                <c:pt idx="2139">
                  <c:v>8557</c:v>
                </c:pt>
                <c:pt idx="2140">
                  <c:v>8561</c:v>
                </c:pt>
                <c:pt idx="2141">
                  <c:v>8565</c:v>
                </c:pt>
                <c:pt idx="2142">
                  <c:v>8569</c:v>
                </c:pt>
                <c:pt idx="2143">
                  <c:v>8573</c:v>
                </c:pt>
                <c:pt idx="2144">
                  <c:v>8577</c:v>
                </c:pt>
                <c:pt idx="2145">
                  <c:v>8581</c:v>
                </c:pt>
                <c:pt idx="2146">
                  <c:v>8585</c:v>
                </c:pt>
                <c:pt idx="2147">
                  <c:v>8589</c:v>
                </c:pt>
                <c:pt idx="2148">
                  <c:v>8593</c:v>
                </c:pt>
                <c:pt idx="2149">
                  <c:v>8597</c:v>
                </c:pt>
                <c:pt idx="2150">
                  <c:v>8601</c:v>
                </c:pt>
                <c:pt idx="2151">
                  <c:v>8605</c:v>
                </c:pt>
                <c:pt idx="2152">
                  <c:v>8609</c:v>
                </c:pt>
                <c:pt idx="2153">
                  <c:v>8613</c:v>
                </c:pt>
                <c:pt idx="2154">
                  <c:v>8617</c:v>
                </c:pt>
                <c:pt idx="2155">
                  <c:v>8621</c:v>
                </c:pt>
                <c:pt idx="2156">
                  <c:v>8625</c:v>
                </c:pt>
                <c:pt idx="2157">
                  <c:v>8629</c:v>
                </c:pt>
                <c:pt idx="2158">
                  <c:v>8633</c:v>
                </c:pt>
                <c:pt idx="2159">
                  <c:v>8637</c:v>
                </c:pt>
                <c:pt idx="2160">
                  <c:v>8641</c:v>
                </c:pt>
                <c:pt idx="2161">
                  <c:v>8645</c:v>
                </c:pt>
                <c:pt idx="2162">
                  <c:v>8649</c:v>
                </c:pt>
                <c:pt idx="2163">
                  <c:v>8653</c:v>
                </c:pt>
                <c:pt idx="2164">
                  <c:v>8657</c:v>
                </c:pt>
                <c:pt idx="2165">
                  <c:v>8661</c:v>
                </c:pt>
                <c:pt idx="2166">
                  <c:v>8665</c:v>
                </c:pt>
                <c:pt idx="2167">
                  <c:v>8669</c:v>
                </c:pt>
                <c:pt idx="2168">
                  <c:v>8673</c:v>
                </c:pt>
                <c:pt idx="2169">
                  <c:v>8677</c:v>
                </c:pt>
                <c:pt idx="2170">
                  <c:v>8681</c:v>
                </c:pt>
                <c:pt idx="2171">
                  <c:v>8685</c:v>
                </c:pt>
                <c:pt idx="2172">
                  <c:v>8689</c:v>
                </c:pt>
                <c:pt idx="2173">
                  <c:v>8693</c:v>
                </c:pt>
                <c:pt idx="2174">
                  <c:v>8697</c:v>
                </c:pt>
                <c:pt idx="2175">
                  <c:v>8701</c:v>
                </c:pt>
                <c:pt idx="2176">
                  <c:v>8705</c:v>
                </c:pt>
                <c:pt idx="2177">
                  <c:v>8709</c:v>
                </c:pt>
                <c:pt idx="2178">
                  <c:v>8713</c:v>
                </c:pt>
                <c:pt idx="2179">
                  <c:v>8717</c:v>
                </c:pt>
                <c:pt idx="2180">
                  <c:v>8721</c:v>
                </c:pt>
                <c:pt idx="2181">
                  <c:v>8725</c:v>
                </c:pt>
                <c:pt idx="2182">
                  <c:v>8729</c:v>
                </c:pt>
                <c:pt idx="2183">
                  <c:v>8733</c:v>
                </c:pt>
                <c:pt idx="2184">
                  <c:v>8737</c:v>
                </c:pt>
                <c:pt idx="2185">
                  <c:v>8741</c:v>
                </c:pt>
                <c:pt idx="2186">
                  <c:v>8745</c:v>
                </c:pt>
                <c:pt idx="2187">
                  <c:v>8749</c:v>
                </c:pt>
                <c:pt idx="2188">
                  <c:v>8753</c:v>
                </c:pt>
                <c:pt idx="2189">
                  <c:v>8757</c:v>
                </c:pt>
                <c:pt idx="2190">
                  <c:v>8761</c:v>
                </c:pt>
                <c:pt idx="2191">
                  <c:v>8765</c:v>
                </c:pt>
                <c:pt idx="2192">
                  <c:v>8769</c:v>
                </c:pt>
                <c:pt idx="2193">
                  <c:v>8773</c:v>
                </c:pt>
                <c:pt idx="2194">
                  <c:v>8777</c:v>
                </c:pt>
                <c:pt idx="2195">
                  <c:v>8781</c:v>
                </c:pt>
                <c:pt idx="2196">
                  <c:v>8785</c:v>
                </c:pt>
                <c:pt idx="2197">
                  <c:v>8789</c:v>
                </c:pt>
                <c:pt idx="2198">
                  <c:v>8793</c:v>
                </c:pt>
                <c:pt idx="2199">
                  <c:v>8797</c:v>
                </c:pt>
                <c:pt idx="2200">
                  <c:v>8801</c:v>
                </c:pt>
                <c:pt idx="2201">
                  <c:v>8805</c:v>
                </c:pt>
                <c:pt idx="2202">
                  <c:v>8809</c:v>
                </c:pt>
                <c:pt idx="2203">
                  <c:v>8813</c:v>
                </c:pt>
                <c:pt idx="2204">
                  <c:v>8817</c:v>
                </c:pt>
                <c:pt idx="2205">
                  <c:v>8821</c:v>
                </c:pt>
                <c:pt idx="2206">
                  <c:v>8825</c:v>
                </c:pt>
                <c:pt idx="2207">
                  <c:v>8829</c:v>
                </c:pt>
                <c:pt idx="2208">
                  <c:v>8833</c:v>
                </c:pt>
                <c:pt idx="2209">
                  <c:v>8837</c:v>
                </c:pt>
                <c:pt idx="2210">
                  <c:v>8841</c:v>
                </c:pt>
                <c:pt idx="2211">
                  <c:v>8845</c:v>
                </c:pt>
                <c:pt idx="2212">
                  <c:v>8849</c:v>
                </c:pt>
                <c:pt idx="2213">
                  <c:v>8853</c:v>
                </c:pt>
                <c:pt idx="2214">
                  <c:v>8857</c:v>
                </c:pt>
                <c:pt idx="2215">
                  <c:v>8861</c:v>
                </c:pt>
                <c:pt idx="2216">
                  <c:v>8865</c:v>
                </c:pt>
                <c:pt idx="2217">
                  <c:v>8869</c:v>
                </c:pt>
                <c:pt idx="2218">
                  <c:v>8873</c:v>
                </c:pt>
                <c:pt idx="2219">
                  <c:v>8877</c:v>
                </c:pt>
                <c:pt idx="2220">
                  <c:v>8881</c:v>
                </c:pt>
                <c:pt idx="2221">
                  <c:v>8885</c:v>
                </c:pt>
                <c:pt idx="2222">
                  <c:v>8889</c:v>
                </c:pt>
                <c:pt idx="2223">
                  <c:v>8893</c:v>
                </c:pt>
                <c:pt idx="2224">
                  <c:v>8897</c:v>
                </c:pt>
                <c:pt idx="2225">
                  <c:v>8901</c:v>
                </c:pt>
                <c:pt idx="2226">
                  <c:v>8905</c:v>
                </c:pt>
                <c:pt idx="2227">
                  <c:v>8909</c:v>
                </c:pt>
                <c:pt idx="2228">
                  <c:v>8913</c:v>
                </c:pt>
                <c:pt idx="2229">
                  <c:v>8917</c:v>
                </c:pt>
                <c:pt idx="2230">
                  <c:v>8921</c:v>
                </c:pt>
                <c:pt idx="2231">
                  <c:v>8925</c:v>
                </c:pt>
                <c:pt idx="2232">
                  <c:v>8929</c:v>
                </c:pt>
                <c:pt idx="2233">
                  <c:v>8933</c:v>
                </c:pt>
                <c:pt idx="2234">
                  <c:v>8937</c:v>
                </c:pt>
                <c:pt idx="2235">
                  <c:v>8941</c:v>
                </c:pt>
                <c:pt idx="2236">
                  <c:v>8945</c:v>
                </c:pt>
                <c:pt idx="2237">
                  <c:v>8949</c:v>
                </c:pt>
                <c:pt idx="2238">
                  <c:v>8953</c:v>
                </c:pt>
                <c:pt idx="2239">
                  <c:v>8957</c:v>
                </c:pt>
                <c:pt idx="2240">
                  <c:v>8961</c:v>
                </c:pt>
                <c:pt idx="2241">
                  <c:v>8965</c:v>
                </c:pt>
                <c:pt idx="2242">
                  <c:v>8969</c:v>
                </c:pt>
                <c:pt idx="2243">
                  <c:v>8973</c:v>
                </c:pt>
                <c:pt idx="2244">
                  <c:v>8977</c:v>
                </c:pt>
                <c:pt idx="2245">
                  <c:v>8981</c:v>
                </c:pt>
                <c:pt idx="2246">
                  <c:v>8985</c:v>
                </c:pt>
                <c:pt idx="2247">
                  <c:v>8989</c:v>
                </c:pt>
                <c:pt idx="2248">
                  <c:v>8993</c:v>
                </c:pt>
                <c:pt idx="2249">
                  <c:v>8997</c:v>
                </c:pt>
                <c:pt idx="2250">
                  <c:v>9001</c:v>
                </c:pt>
                <c:pt idx="2251">
                  <c:v>9005</c:v>
                </c:pt>
                <c:pt idx="2252">
                  <c:v>9009</c:v>
                </c:pt>
                <c:pt idx="2253">
                  <c:v>9013</c:v>
                </c:pt>
                <c:pt idx="2254">
                  <c:v>9017</c:v>
                </c:pt>
                <c:pt idx="2255">
                  <c:v>9021</c:v>
                </c:pt>
                <c:pt idx="2256">
                  <c:v>9025</c:v>
                </c:pt>
                <c:pt idx="2257">
                  <c:v>9029</c:v>
                </c:pt>
                <c:pt idx="2258">
                  <c:v>9033</c:v>
                </c:pt>
                <c:pt idx="2259">
                  <c:v>9037</c:v>
                </c:pt>
                <c:pt idx="2260">
                  <c:v>9041</c:v>
                </c:pt>
                <c:pt idx="2261">
                  <c:v>9045</c:v>
                </c:pt>
                <c:pt idx="2262">
                  <c:v>9049</c:v>
                </c:pt>
                <c:pt idx="2263">
                  <c:v>9053</c:v>
                </c:pt>
                <c:pt idx="2264">
                  <c:v>9057</c:v>
                </c:pt>
                <c:pt idx="2265">
                  <c:v>9061</c:v>
                </c:pt>
                <c:pt idx="2266">
                  <c:v>9065</c:v>
                </c:pt>
                <c:pt idx="2267">
                  <c:v>9069</c:v>
                </c:pt>
                <c:pt idx="2268">
                  <c:v>9073</c:v>
                </c:pt>
                <c:pt idx="2269">
                  <c:v>9077</c:v>
                </c:pt>
                <c:pt idx="2270">
                  <c:v>9081</c:v>
                </c:pt>
                <c:pt idx="2271">
                  <c:v>9085</c:v>
                </c:pt>
                <c:pt idx="2272">
                  <c:v>9089</c:v>
                </c:pt>
                <c:pt idx="2273">
                  <c:v>9093</c:v>
                </c:pt>
                <c:pt idx="2274">
                  <c:v>9097</c:v>
                </c:pt>
                <c:pt idx="2275">
                  <c:v>9101</c:v>
                </c:pt>
                <c:pt idx="2276">
                  <c:v>9105</c:v>
                </c:pt>
                <c:pt idx="2277">
                  <c:v>9109</c:v>
                </c:pt>
                <c:pt idx="2278">
                  <c:v>9113</c:v>
                </c:pt>
                <c:pt idx="2279">
                  <c:v>9117</c:v>
                </c:pt>
                <c:pt idx="2280">
                  <c:v>9121</c:v>
                </c:pt>
                <c:pt idx="2281">
                  <c:v>9125</c:v>
                </c:pt>
                <c:pt idx="2282">
                  <c:v>9129</c:v>
                </c:pt>
                <c:pt idx="2283">
                  <c:v>9133</c:v>
                </c:pt>
                <c:pt idx="2284">
                  <c:v>9137</c:v>
                </c:pt>
                <c:pt idx="2285">
                  <c:v>9141</c:v>
                </c:pt>
                <c:pt idx="2286">
                  <c:v>9145</c:v>
                </c:pt>
                <c:pt idx="2287">
                  <c:v>9149</c:v>
                </c:pt>
                <c:pt idx="2288">
                  <c:v>9153</c:v>
                </c:pt>
                <c:pt idx="2289">
                  <c:v>9157</c:v>
                </c:pt>
                <c:pt idx="2290">
                  <c:v>9161</c:v>
                </c:pt>
                <c:pt idx="2291">
                  <c:v>9165</c:v>
                </c:pt>
                <c:pt idx="2292">
                  <c:v>9169</c:v>
                </c:pt>
                <c:pt idx="2293">
                  <c:v>9173</c:v>
                </c:pt>
                <c:pt idx="2294">
                  <c:v>9177</c:v>
                </c:pt>
                <c:pt idx="2295">
                  <c:v>9181</c:v>
                </c:pt>
                <c:pt idx="2296">
                  <c:v>9185</c:v>
                </c:pt>
                <c:pt idx="2297">
                  <c:v>9189</c:v>
                </c:pt>
                <c:pt idx="2298">
                  <c:v>9193</c:v>
                </c:pt>
                <c:pt idx="2299">
                  <c:v>9197</c:v>
                </c:pt>
                <c:pt idx="2300">
                  <c:v>9201</c:v>
                </c:pt>
                <c:pt idx="2301">
                  <c:v>9205</c:v>
                </c:pt>
                <c:pt idx="2302">
                  <c:v>9209</c:v>
                </c:pt>
                <c:pt idx="2303">
                  <c:v>9213</c:v>
                </c:pt>
                <c:pt idx="2304">
                  <c:v>9217</c:v>
                </c:pt>
                <c:pt idx="2305">
                  <c:v>9221</c:v>
                </c:pt>
                <c:pt idx="2306">
                  <c:v>9225</c:v>
                </c:pt>
                <c:pt idx="2307">
                  <c:v>9229</c:v>
                </c:pt>
                <c:pt idx="2308">
                  <c:v>9233</c:v>
                </c:pt>
                <c:pt idx="2309">
                  <c:v>9237</c:v>
                </c:pt>
                <c:pt idx="2310">
                  <c:v>9241</c:v>
                </c:pt>
                <c:pt idx="2311">
                  <c:v>9245</c:v>
                </c:pt>
                <c:pt idx="2312">
                  <c:v>9249</c:v>
                </c:pt>
                <c:pt idx="2313">
                  <c:v>9253</c:v>
                </c:pt>
                <c:pt idx="2314">
                  <c:v>9257</c:v>
                </c:pt>
                <c:pt idx="2315">
                  <c:v>9261</c:v>
                </c:pt>
                <c:pt idx="2316">
                  <c:v>9265</c:v>
                </c:pt>
                <c:pt idx="2317">
                  <c:v>9269</c:v>
                </c:pt>
                <c:pt idx="2318">
                  <c:v>9273</c:v>
                </c:pt>
                <c:pt idx="2319">
                  <c:v>9277</c:v>
                </c:pt>
                <c:pt idx="2320">
                  <c:v>9281</c:v>
                </c:pt>
                <c:pt idx="2321">
                  <c:v>9285</c:v>
                </c:pt>
                <c:pt idx="2322">
                  <c:v>9289</c:v>
                </c:pt>
                <c:pt idx="2323">
                  <c:v>9293</c:v>
                </c:pt>
                <c:pt idx="2324">
                  <c:v>9297</c:v>
                </c:pt>
                <c:pt idx="2325">
                  <c:v>9301</c:v>
                </c:pt>
                <c:pt idx="2326">
                  <c:v>9305</c:v>
                </c:pt>
                <c:pt idx="2327">
                  <c:v>9309</c:v>
                </c:pt>
                <c:pt idx="2328">
                  <c:v>9313</c:v>
                </c:pt>
                <c:pt idx="2329">
                  <c:v>9317</c:v>
                </c:pt>
                <c:pt idx="2330">
                  <c:v>9321</c:v>
                </c:pt>
                <c:pt idx="2331">
                  <c:v>9325</c:v>
                </c:pt>
                <c:pt idx="2332">
                  <c:v>9329</c:v>
                </c:pt>
                <c:pt idx="2333">
                  <c:v>9333</c:v>
                </c:pt>
                <c:pt idx="2334">
                  <c:v>9337</c:v>
                </c:pt>
                <c:pt idx="2335">
                  <c:v>9341</c:v>
                </c:pt>
                <c:pt idx="2336">
                  <c:v>9345</c:v>
                </c:pt>
                <c:pt idx="2337">
                  <c:v>9349</c:v>
                </c:pt>
                <c:pt idx="2338">
                  <c:v>9353</c:v>
                </c:pt>
                <c:pt idx="2339">
                  <c:v>9357</c:v>
                </c:pt>
                <c:pt idx="2340">
                  <c:v>9361</c:v>
                </c:pt>
                <c:pt idx="2341">
                  <c:v>9365</c:v>
                </c:pt>
                <c:pt idx="2342">
                  <c:v>9369</c:v>
                </c:pt>
                <c:pt idx="2343">
                  <c:v>9373</c:v>
                </c:pt>
                <c:pt idx="2344">
                  <c:v>9377</c:v>
                </c:pt>
                <c:pt idx="2345">
                  <c:v>9381</c:v>
                </c:pt>
                <c:pt idx="2346">
                  <c:v>9385</c:v>
                </c:pt>
                <c:pt idx="2347">
                  <c:v>9389</c:v>
                </c:pt>
                <c:pt idx="2348">
                  <c:v>9393</c:v>
                </c:pt>
                <c:pt idx="2349">
                  <c:v>9397</c:v>
                </c:pt>
                <c:pt idx="2350">
                  <c:v>9401</c:v>
                </c:pt>
                <c:pt idx="2351">
                  <c:v>9405</c:v>
                </c:pt>
                <c:pt idx="2352">
                  <c:v>9409</c:v>
                </c:pt>
                <c:pt idx="2353">
                  <c:v>9413</c:v>
                </c:pt>
                <c:pt idx="2354">
                  <c:v>9417</c:v>
                </c:pt>
                <c:pt idx="2355">
                  <c:v>9421</c:v>
                </c:pt>
                <c:pt idx="2356">
                  <c:v>9425</c:v>
                </c:pt>
                <c:pt idx="2357">
                  <c:v>9429</c:v>
                </c:pt>
                <c:pt idx="2358">
                  <c:v>9433</c:v>
                </c:pt>
                <c:pt idx="2359">
                  <c:v>9437</c:v>
                </c:pt>
                <c:pt idx="2360">
                  <c:v>9441</c:v>
                </c:pt>
                <c:pt idx="2361">
                  <c:v>9445</c:v>
                </c:pt>
                <c:pt idx="2362">
                  <c:v>9449</c:v>
                </c:pt>
                <c:pt idx="2363">
                  <c:v>9453</c:v>
                </c:pt>
                <c:pt idx="2364">
                  <c:v>9457</c:v>
                </c:pt>
                <c:pt idx="2365">
                  <c:v>9461</c:v>
                </c:pt>
                <c:pt idx="2366">
                  <c:v>9465</c:v>
                </c:pt>
                <c:pt idx="2367">
                  <c:v>9469</c:v>
                </c:pt>
                <c:pt idx="2368">
                  <c:v>9473</c:v>
                </c:pt>
                <c:pt idx="2369">
                  <c:v>9477</c:v>
                </c:pt>
                <c:pt idx="2370">
                  <c:v>9481</c:v>
                </c:pt>
                <c:pt idx="2371">
                  <c:v>9485</c:v>
                </c:pt>
                <c:pt idx="2372">
                  <c:v>9489</c:v>
                </c:pt>
                <c:pt idx="2373">
                  <c:v>9493</c:v>
                </c:pt>
                <c:pt idx="2374">
                  <c:v>9497</c:v>
                </c:pt>
                <c:pt idx="2375">
                  <c:v>9501</c:v>
                </c:pt>
                <c:pt idx="2376">
                  <c:v>9505</c:v>
                </c:pt>
                <c:pt idx="2377">
                  <c:v>9509</c:v>
                </c:pt>
                <c:pt idx="2378">
                  <c:v>9513</c:v>
                </c:pt>
                <c:pt idx="2379">
                  <c:v>9517</c:v>
                </c:pt>
                <c:pt idx="2380">
                  <c:v>9521</c:v>
                </c:pt>
                <c:pt idx="2381">
                  <c:v>9525</c:v>
                </c:pt>
                <c:pt idx="2382">
                  <c:v>9529</c:v>
                </c:pt>
                <c:pt idx="2383">
                  <c:v>9533</c:v>
                </c:pt>
                <c:pt idx="2384">
                  <c:v>9537</c:v>
                </c:pt>
                <c:pt idx="2385">
                  <c:v>9541</c:v>
                </c:pt>
                <c:pt idx="2386">
                  <c:v>9545</c:v>
                </c:pt>
                <c:pt idx="2387">
                  <c:v>9549</c:v>
                </c:pt>
                <c:pt idx="2388">
                  <c:v>9553</c:v>
                </c:pt>
                <c:pt idx="2389">
                  <c:v>9557</c:v>
                </c:pt>
                <c:pt idx="2390">
                  <c:v>9561</c:v>
                </c:pt>
                <c:pt idx="2391">
                  <c:v>9565</c:v>
                </c:pt>
                <c:pt idx="2392">
                  <c:v>9569</c:v>
                </c:pt>
                <c:pt idx="2393">
                  <c:v>9573</c:v>
                </c:pt>
                <c:pt idx="2394">
                  <c:v>9577</c:v>
                </c:pt>
                <c:pt idx="2395">
                  <c:v>9581</c:v>
                </c:pt>
                <c:pt idx="2396">
                  <c:v>9585</c:v>
                </c:pt>
                <c:pt idx="2397">
                  <c:v>9589</c:v>
                </c:pt>
                <c:pt idx="2398">
                  <c:v>9593</c:v>
                </c:pt>
                <c:pt idx="2399">
                  <c:v>9597</c:v>
                </c:pt>
                <c:pt idx="2400">
                  <c:v>9601</c:v>
                </c:pt>
                <c:pt idx="2401">
                  <c:v>9605</c:v>
                </c:pt>
                <c:pt idx="2402">
                  <c:v>9609</c:v>
                </c:pt>
                <c:pt idx="2403">
                  <c:v>9613</c:v>
                </c:pt>
                <c:pt idx="2404">
                  <c:v>9617</c:v>
                </c:pt>
                <c:pt idx="2405">
                  <c:v>9621</c:v>
                </c:pt>
                <c:pt idx="2406">
                  <c:v>9625</c:v>
                </c:pt>
                <c:pt idx="2407">
                  <c:v>9629</c:v>
                </c:pt>
                <c:pt idx="2408">
                  <c:v>9633</c:v>
                </c:pt>
                <c:pt idx="2409">
                  <c:v>9637</c:v>
                </c:pt>
                <c:pt idx="2410">
                  <c:v>9641</c:v>
                </c:pt>
                <c:pt idx="2411">
                  <c:v>9645</c:v>
                </c:pt>
                <c:pt idx="2412">
                  <c:v>9649</c:v>
                </c:pt>
                <c:pt idx="2413">
                  <c:v>9653</c:v>
                </c:pt>
                <c:pt idx="2414">
                  <c:v>9657</c:v>
                </c:pt>
                <c:pt idx="2415">
                  <c:v>9661</c:v>
                </c:pt>
                <c:pt idx="2416">
                  <c:v>9665</c:v>
                </c:pt>
                <c:pt idx="2417">
                  <c:v>9669</c:v>
                </c:pt>
                <c:pt idx="2418">
                  <c:v>9673</c:v>
                </c:pt>
                <c:pt idx="2419">
                  <c:v>9677</c:v>
                </c:pt>
                <c:pt idx="2420">
                  <c:v>9681</c:v>
                </c:pt>
                <c:pt idx="2421">
                  <c:v>9685</c:v>
                </c:pt>
                <c:pt idx="2422">
                  <c:v>9689</c:v>
                </c:pt>
                <c:pt idx="2423">
                  <c:v>9693</c:v>
                </c:pt>
                <c:pt idx="2424">
                  <c:v>9697</c:v>
                </c:pt>
                <c:pt idx="2425">
                  <c:v>9701</c:v>
                </c:pt>
                <c:pt idx="2426">
                  <c:v>9705</c:v>
                </c:pt>
                <c:pt idx="2427">
                  <c:v>9709</c:v>
                </c:pt>
                <c:pt idx="2428">
                  <c:v>9713</c:v>
                </c:pt>
                <c:pt idx="2429">
                  <c:v>9717</c:v>
                </c:pt>
                <c:pt idx="2430">
                  <c:v>9721</c:v>
                </c:pt>
                <c:pt idx="2431">
                  <c:v>9725</c:v>
                </c:pt>
                <c:pt idx="2432">
                  <c:v>9729</c:v>
                </c:pt>
                <c:pt idx="2433">
                  <c:v>9733</c:v>
                </c:pt>
                <c:pt idx="2434">
                  <c:v>9737</c:v>
                </c:pt>
                <c:pt idx="2435">
                  <c:v>9741</c:v>
                </c:pt>
                <c:pt idx="2436">
                  <c:v>9745</c:v>
                </c:pt>
                <c:pt idx="2437">
                  <c:v>9749</c:v>
                </c:pt>
                <c:pt idx="2438">
                  <c:v>9753</c:v>
                </c:pt>
                <c:pt idx="2439">
                  <c:v>9757</c:v>
                </c:pt>
                <c:pt idx="2440">
                  <c:v>9761</c:v>
                </c:pt>
                <c:pt idx="2441">
                  <c:v>9765</c:v>
                </c:pt>
                <c:pt idx="2442">
                  <c:v>9769</c:v>
                </c:pt>
                <c:pt idx="2443">
                  <c:v>9773</c:v>
                </c:pt>
                <c:pt idx="2444">
                  <c:v>9777</c:v>
                </c:pt>
                <c:pt idx="2445">
                  <c:v>9781</c:v>
                </c:pt>
                <c:pt idx="2446">
                  <c:v>9785</c:v>
                </c:pt>
                <c:pt idx="2447">
                  <c:v>9789</c:v>
                </c:pt>
                <c:pt idx="2448">
                  <c:v>9793</c:v>
                </c:pt>
                <c:pt idx="2449">
                  <c:v>9797</c:v>
                </c:pt>
                <c:pt idx="2450">
                  <c:v>9801</c:v>
                </c:pt>
                <c:pt idx="2451">
                  <c:v>9805</c:v>
                </c:pt>
                <c:pt idx="2452">
                  <c:v>9809</c:v>
                </c:pt>
                <c:pt idx="2453">
                  <c:v>9813</c:v>
                </c:pt>
                <c:pt idx="2454">
                  <c:v>9817</c:v>
                </c:pt>
                <c:pt idx="2455">
                  <c:v>9821</c:v>
                </c:pt>
                <c:pt idx="2456">
                  <c:v>9825</c:v>
                </c:pt>
                <c:pt idx="2457">
                  <c:v>9829</c:v>
                </c:pt>
                <c:pt idx="2458">
                  <c:v>9833</c:v>
                </c:pt>
                <c:pt idx="2459">
                  <c:v>9837</c:v>
                </c:pt>
                <c:pt idx="2460">
                  <c:v>9841</c:v>
                </c:pt>
                <c:pt idx="2461">
                  <c:v>9845</c:v>
                </c:pt>
                <c:pt idx="2462">
                  <c:v>9849</c:v>
                </c:pt>
                <c:pt idx="2463">
                  <c:v>9853</c:v>
                </c:pt>
                <c:pt idx="2464">
                  <c:v>9857</c:v>
                </c:pt>
                <c:pt idx="2465">
                  <c:v>9861</c:v>
                </c:pt>
                <c:pt idx="2466">
                  <c:v>9865</c:v>
                </c:pt>
                <c:pt idx="2467">
                  <c:v>9869</c:v>
                </c:pt>
                <c:pt idx="2468">
                  <c:v>9873</c:v>
                </c:pt>
                <c:pt idx="2469">
                  <c:v>9877</c:v>
                </c:pt>
                <c:pt idx="2470">
                  <c:v>9881</c:v>
                </c:pt>
                <c:pt idx="2471">
                  <c:v>9885</c:v>
                </c:pt>
                <c:pt idx="2472">
                  <c:v>9889</c:v>
                </c:pt>
                <c:pt idx="2473">
                  <c:v>9893</c:v>
                </c:pt>
                <c:pt idx="2474">
                  <c:v>9897</c:v>
                </c:pt>
                <c:pt idx="2475">
                  <c:v>9901</c:v>
                </c:pt>
                <c:pt idx="2476">
                  <c:v>9905</c:v>
                </c:pt>
                <c:pt idx="2477">
                  <c:v>9909</c:v>
                </c:pt>
                <c:pt idx="2478">
                  <c:v>9913</c:v>
                </c:pt>
                <c:pt idx="2479">
                  <c:v>9917</c:v>
                </c:pt>
                <c:pt idx="2480">
                  <c:v>9921</c:v>
                </c:pt>
                <c:pt idx="2481">
                  <c:v>9925</c:v>
                </c:pt>
                <c:pt idx="2482">
                  <c:v>9929</c:v>
                </c:pt>
                <c:pt idx="2483">
                  <c:v>9933</c:v>
                </c:pt>
                <c:pt idx="2484">
                  <c:v>9937</c:v>
                </c:pt>
                <c:pt idx="2485">
                  <c:v>9941</c:v>
                </c:pt>
                <c:pt idx="2486">
                  <c:v>9945</c:v>
                </c:pt>
                <c:pt idx="2487">
                  <c:v>9949</c:v>
                </c:pt>
                <c:pt idx="2488">
                  <c:v>9953</c:v>
                </c:pt>
                <c:pt idx="2489">
                  <c:v>9957</c:v>
                </c:pt>
                <c:pt idx="2490">
                  <c:v>9961</c:v>
                </c:pt>
                <c:pt idx="2491">
                  <c:v>9965</c:v>
                </c:pt>
                <c:pt idx="2492">
                  <c:v>9969</c:v>
                </c:pt>
                <c:pt idx="2493">
                  <c:v>9973</c:v>
                </c:pt>
                <c:pt idx="2494">
                  <c:v>9977</c:v>
                </c:pt>
                <c:pt idx="2495">
                  <c:v>9981</c:v>
                </c:pt>
                <c:pt idx="2496">
                  <c:v>9985</c:v>
                </c:pt>
                <c:pt idx="2497">
                  <c:v>9989</c:v>
                </c:pt>
                <c:pt idx="2498">
                  <c:v>9993</c:v>
                </c:pt>
                <c:pt idx="2499">
                  <c:v>9997</c:v>
                </c:pt>
                <c:pt idx="2500">
                  <c:v>10001</c:v>
                </c:pt>
              </c:numCache>
            </c:numRef>
          </c:xVal>
          <c:yVal>
            <c:numRef>
              <c:f>'MFFT spectra theroique'!$E$2:$E$2502</c:f>
              <c:numCache>
                <c:formatCode>0.00E+00</c:formatCode>
                <c:ptCount val="2501"/>
                <c:pt idx="0">
                  <c:v>7.1999999999999997E-6</c:v>
                </c:pt>
                <c:pt idx="1">
                  <c:v>7.1999999999999997E-6</c:v>
                </c:pt>
                <c:pt idx="2">
                  <c:v>7.1999999999999997E-6</c:v>
                </c:pt>
                <c:pt idx="3">
                  <c:v>7.1999999999999997E-6</c:v>
                </c:pt>
                <c:pt idx="4">
                  <c:v>7.1999999999999997E-6</c:v>
                </c:pt>
                <c:pt idx="5">
                  <c:v>7.1999999999999997E-6</c:v>
                </c:pt>
                <c:pt idx="6">
                  <c:v>7.1999999999999997E-6</c:v>
                </c:pt>
                <c:pt idx="7">
                  <c:v>7.1999999999999997E-6</c:v>
                </c:pt>
                <c:pt idx="8">
                  <c:v>7.1999999999999997E-6</c:v>
                </c:pt>
                <c:pt idx="9">
                  <c:v>7.1999999999999997E-6</c:v>
                </c:pt>
                <c:pt idx="10">
                  <c:v>7.1999999999999997E-6</c:v>
                </c:pt>
                <c:pt idx="11">
                  <c:v>7.1999999999999997E-6</c:v>
                </c:pt>
                <c:pt idx="12">
                  <c:v>7.1999999999999997E-6</c:v>
                </c:pt>
                <c:pt idx="13">
                  <c:v>7.1999999999999997E-6</c:v>
                </c:pt>
                <c:pt idx="14">
                  <c:v>7.1999999999999997E-6</c:v>
                </c:pt>
                <c:pt idx="15">
                  <c:v>7.1999999999999997E-6</c:v>
                </c:pt>
                <c:pt idx="16">
                  <c:v>7.1999999999999997E-6</c:v>
                </c:pt>
                <c:pt idx="17">
                  <c:v>7.1999999999999997E-6</c:v>
                </c:pt>
                <c:pt idx="18">
                  <c:v>7.1999999999999997E-6</c:v>
                </c:pt>
                <c:pt idx="19">
                  <c:v>7.1999999999999997E-6</c:v>
                </c:pt>
                <c:pt idx="20">
                  <c:v>7.1999999999999997E-6</c:v>
                </c:pt>
                <c:pt idx="21">
                  <c:v>7.1999999999999997E-6</c:v>
                </c:pt>
                <c:pt idx="22">
                  <c:v>7.1999999999999997E-6</c:v>
                </c:pt>
                <c:pt idx="23">
                  <c:v>7.1999999999999997E-6</c:v>
                </c:pt>
                <c:pt idx="24">
                  <c:v>7.1999999999999997E-6</c:v>
                </c:pt>
                <c:pt idx="25">
                  <c:v>7.1999999999999997E-6</c:v>
                </c:pt>
                <c:pt idx="26">
                  <c:v>7.1999999999999997E-6</c:v>
                </c:pt>
                <c:pt idx="27">
                  <c:v>7.1999999999999997E-6</c:v>
                </c:pt>
                <c:pt idx="28">
                  <c:v>7.1999999999999997E-6</c:v>
                </c:pt>
                <c:pt idx="29">
                  <c:v>7.1999999999999997E-6</c:v>
                </c:pt>
                <c:pt idx="30">
                  <c:v>7.1999999999999997E-6</c:v>
                </c:pt>
                <c:pt idx="31">
                  <c:v>7.1999999999999997E-6</c:v>
                </c:pt>
                <c:pt idx="32">
                  <c:v>7.1999999999999997E-6</c:v>
                </c:pt>
                <c:pt idx="33">
                  <c:v>7.1999999999999997E-6</c:v>
                </c:pt>
                <c:pt idx="34">
                  <c:v>7.1999999999999997E-6</c:v>
                </c:pt>
                <c:pt idx="35">
                  <c:v>7.1999999999999997E-6</c:v>
                </c:pt>
                <c:pt idx="36">
                  <c:v>7.1999999999999997E-6</c:v>
                </c:pt>
                <c:pt idx="37">
                  <c:v>7.1999999999999997E-6</c:v>
                </c:pt>
                <c:pt idx="38">
                  <c:v>7.1999999999999997E-6</c:v>
                </c:pt>
                <c:pt idx="39">
                  <c:v>7.1999999999999997E-6</c:v>
                </c:pt>
                <c:pt idx="40">
                  <c:v>7.1999999999999997E-6</c:v>
                </c:pt>
                <c:pt idx="41">
                  <c:v>7.1999999999999997E-6</c:v>
                </c:pt>
                <c:pt idx="42">
                  <c:v>7.1999999999999997E-6</c:v>
                </c:pt>
                <c:pt idx="43">
                  <c:v>7.1999999999999997E-6</c:v>
                </c:pt>
                <c:pt idx="44">
                  <c:v>7.1999999999999997E-6</c:v>
                </c:pt>
                <c:pt idx="45">
                  <c:v>7.1999999999999997E-6</c:v>
                </c:pt>
                <c:pt idx="46">
                  <c:v>7.1999999999999997E-6</c:v>
                </c:pt>
                <c:pt idx="47">
                  <c:v>7.1999999999999997E-6</c:v>
                </c:pt>
                <c:pt idx="48">
                  <c:v>7.1999999999999997E-6</c:v>
                </c:pt>
                <c:pt idx="49">
                  <c:v>7.1999999999999997E-6</c:v>
                </c:pt>
                <c:pt idx="50">
                  <c:v>7.1999999999999997E-6</c:v>
                </c:pt>
                <c:pt idx="51">
                  <c:v>7.1999999999999997E-6</c:v>
                </c:pt>
                <c:pt idx="52">
                  <c:v>7.1999999999999997E-6</c:v>
                </c:pt>
                <c:pt idx="53">
                  <c:v>7.1999999999999997E-6</c:v>
                </c:pt>
                <c:pt idx="54">
                  <c:v>7.1999999999999997E-6</c:v>
                </c:pt>
                <c:pt idx="55">
                  <c:v>7.1999999999999997E-6</c:v>
                </c:pt>
                <c:pt idx="56">
                  <c:v>7.1999999999999997E-6</c:v>
                </c:pt>
                <c:pt idx="57">
                  <c:v>7.1999999999999997E-6</c:v>
                </c:pt>
                <c:pt idx="58">
                  <c:v>7.1999999999999997E-6</c:v>
                </c:pt>
                <c:pt idx="59">
                  <c:v>7.1999999999999997E-6</c:v>
                </c:pt>
                <c:pt idx="60">
                  <c:v>7.1999999999999997E-6</c:v>
                </c:pt>
                <c:pt idx="61">
                  <c:v>7.1999999999999997E-6</c:v>
                </c:pt>
                <c:pt idx="62">
                  <c:v>7.1999999999999997E-6</c:v>
                </c:pt>
                <c:pt idx="63">
                  <c:v>7.1999999999999997E-6</c:v>
                </c:pt>
                <c:pt idx="64">
                  <c:v>7.1999999999999997E-6</c:v>
                </c:pt>
                <c:pt idx="65">
                  <c:v>7.1999999999999997E-6</c:v>
                </c:pt>
                <c:pt idx="66">
                  <c:v>7.1999999999999997E-6</c:v>
                </c:pt>
                <c:pt idx="67">
                  <c:v>7.1999999999999997E-6</c:v>
                </c:pt>
                <c:pt idx="68">
                  <c:v>7.1999999999999997E-6</c:v>
                </c:pt>
                <c:pt idx="69">
                  <c:v>7.1999999999999997E-6</c:v>
                </c:pt>
                <c:pt idx="70">
                  <c:v>7.1999999999999997E-6</c:v>
                </c:pt>
                <c:pt idx="71">
                  <c:v>7.1999999999999997E-6</c:v>
                </c:pt>
                <c:pt idx="72">
                  <c:v>7.1999999999999997E-6</c:v>
                </c:pt>
                <c:pt idx="73">
                  <c:v>7.1999999999999997E-6</c:v>
                </c:pt>
                <c:pt idx="74">
                  <c:v>7.1999999999999997E-6</c:v>
                </c:pt>
                <c:pt idx="75">
                  <c:v>7.1999999999999997E-6</c:v>
                </c:pt>
                <c:pt idx="76">
                  <c:v>7.1999999999999997E-6</c:v>
                </c:pt>
                <c:pt idx="77">
                  <c:v>7.1999999999999997E-6</c:v>
                </c:pt>
                <c:pt idx="78">
                  <c:v>7.1999999999999997E-6</c:v>
                </c:pt>
                <c:pt idx="79">
                  <c:v>7.1999999999999997E-6</c:v>
                </c:pt>
                <c:pt idx="80">
                  <c:v>7.1999999999999997E-6</c:v>
                </c:pt>
                <c:pt idx="81">
                  <c:v>7.1999999999999997E-6</c:v>
                </c:pt>
                <c:pt idx="82">
                  <c:v>7.1999999999999997E-6</c:v>
                </c:pt>
                <c:pt idx="83">
                  <c:v>7.1999999999999997E-6</c:v>
                </c:pt>
                <c:pt idx="84">
                  <c:v>7.1999999999999997E-6</c:v>
                </c:pt>
                <c:pt idx="85">
                  <c:v>7.1999999999999997E-6</c:v>
                </c:pt>
                <c:pt idx="86">
                  <c:v>7.1999999999999997E-6</c:v>
                </c:pt>
                <c:pt idx="87">
                  <c:v>7.1999999999999997E-6</c:v>
                </c:pt>
                <c:pt idx="88">
                  <c:v>7.1999999999999997E-6</c:v>
                </c:pt>
                <c:pt idx="89">
                  <c:v>7.1999999999999997E-6</c:v>
                </c:pt>
                <c:pt idx="90">
                  <c:v>7.1999999999999997E-6</c:v>
                </c:pt>
                <c:pt idx="91">
                  <c:v>7.1999999999999997E-6</c:v>
                </c:pt>
                <c:pt idx="92">
                  <c:v>7.1999999999999997E-6</c:v>
                </c:pt>
                <c:pt idx="93">
                  <c:v>7.1999999999999997E-6</c:v>
                </c:pt>
                <c:pt idx="94">
                  <c:v>7.1999999999999997E-6</c:v>
                </c:pt>
                <c:pt idx="95">
                  <c:v>7.1999999999999997E-6</c:v>
                </c:pt>
                <c:pt idx="96">
                  <c:v>7.1999999999999997E-6</c:v>
                </c:pt>
                <c:pt idx="97">
                  <c:v>7.1999999999999997E-6</c:v>
                </c:pt>
                <c:pt idx="98">
                  <c:v>7.1999999999999997E-6</c:v>
                </c:pt>
                <c:pt idx="99">
                  <c:v>7.1999999999999997E-6</c:v>
                </c:pt>
                <c:pt idx="100">
                  <c:v>7.1999999999999997E-6</c:v>
                </c:pt>
                <c:pt idx="101">
                  <c:v>7.1999999999999997E-6</c:v>
                </c:pt>
                <c:pt idx="102">
                  <c:v>7.1999999999999997E-6</c:v>
                </c:pt>
                <c:pt idx="103">
                  <c:v>7.1999999999999997E-6</c:v>
                </c:pt>
                <c:pt idx="104">
                  <c:v>7.1999999999999997E-6</c:v>
                </c:pt>
                <c:pt idx="105">
                  <c:v>7.1999999999999997E-6</c:v>
                </c:pt>
                <c:pt idx="106">
                  <c:v>7.1999999999999997E-6</c:v>
                </c:pt>
                <c:pt idx="107">
                  <c:v>7.1999999999999997E-6</c:v>
                </c:pt>
                <c:pt idx="108">
                  <c:v>7.1999999999999997E-6</c:v>
                </c:pt>
                <c:pt idx="109">
                  <c:v>7.1999999999999997E-6</c:v>
                </c:pt>
                <c:pt idx="110">
                  <c:v>7.1999999999999997E-6</c:v>
                </c:pt>
                <c:pt idx="111">
                  <c:v>7.1999999999999997E-6</c:v>
                </c:pt>
                <c:pt idx="112">
                  <c:v>7.1999999999999997E-6</c:v>
                </c:pt>
                <c:pt idx="113">
                  <c:v>7.1999999999999997E-6</c:v>
                </c:pt>
                <c:pt idx="114">
                  <c:v>7.1999999999999997E-6</c:v>
                </c:pt>
                <c:pt idx="115">
                  <c:v>7.1999999999999997E-6</c:v>
                </c:pt>
                <c:pt idx="116">
                  <c:v>7.1999999999999997E-6</c:v>
                </c:pt>
                <c:pt idx="117">
                  <c:v>7.1999999999999997E-6</c:v>
                </c:pt>
                <c:pt idx="118">
                  <c:v>7.1999999999999997E-6</c:v>
                </c:pt>
                <c:pt idx="119">
                  <c:v>7.1999999999999997E-6</c:v>
                </c:pt>
                <c:pt idx="120">
                  <c:v>7.1999999999999997E-6</c:v>
                </c:pt>
                <c:pt idx="121">
                  <c:v>7.1999999999999997E-6</c:v>
                </c:pt>
                <c:pt idx="122">
                  <c:v>7.1999999999999997E-6</c:v>
                </c:pt>
                <c:pt idx="123">
                  <c:v>7.1999999999999997E-6</c:v>
                </c:pt>
                <c:pt idx="124">
                  <c:v>7.1999999999999997E-6</c:v>
                </c:pt>
                <c:pt idx="125">
                  <c:v>7.1999999999999997E-6</c:v>
                </c:pt>
                <c:pt idx="126">
                  <c:v>7.1999999999999997E-6</c:v>
                </c:pt>
                <c:pt idx="127">
                  <c:v>7.1999999999999997E-6</c:v>
                </c:pt>
                <c:pt idx="128">
                  <c:v>7.1999999999999997E-6</c:v>
                </c:pt>
                <c:pt idx="129">
                  <c:v>7.1999999999999997E-6</c:v>
                </c:pt>
                <c:pt idx="130">
                  <c:v>7.1999999999999997E-6</c:v>
                </c:pt>
                <c:pt idx="131">
                  <c:v>7.1999999999999997E-6</c:v>
                </c:pt>
                <c:pt idx="132">
                  <c:v>7.1999999999999997E-6</c:v>
                </c:pt>
                <c:pt idx="133">
                  <c:v>7.1999999999999997E-6</c:v>
                </c:pt>
                <c:pt idx="134">
                  <c:v>7.1999999999999997E-6</c:v>
                </c:pt>
                <c:pt idx="135">
                  <c:v>7.1999999999999997E-6</c:v>
                </c:pt>
                <c:pt idx="136">
                  <c:v>7.1999999999999997E-6</c:v>
                </c:pt>
                <c:pt idx="137">
                  <c:v>7.1999999999999997E-6</c:v>
                </c:pt>
                <c:pt idx="138">
                  <c:v>7.1999999999999997E-6</c:v>
                </c:pt>
                <c:pt idx="139">
                  <c:v>7.1999999999999997E-6</c:v>
                </c:pt>
                <c:pt idx="140">
                  <c:v>7.1999999999999997E-6</c:v>
                </c:pt>
                <c:pt idx="141">
                  <c:v>7.1999999999999997E-6</c:v>
                </c:pt>
                <c:pt idx="142">
                  <c:v>7.1999999999999997E-6</c:v>
                </c:pt>
                <c:pt idx="143">
                  <c:v>7.1999999999999997E-6</c:v>
                </c:pt>
                <c:pt idx="144">
                  <c:v>7.1999999999999997E-6</c:v>
                </c:pt>
                <c:pt idx="145">
                  <c:v>7.1999999999999997E-6</c:v>
                </c:pt>
                <c:pt idx="146">
                  <c:v>7.1999999999999997E-6</c:v>
                </c:pt>
                <c:pt idx="147">
                  <c:v>7.1999999999999997E-6</c:v>
                </c:pt>
                <c:pt idx="148">
                  <c:v>7.1999999999999997E-6</c:v>
                </c:pt>
                <c:pt idx="149">
                  <c:v>7.1999999999999997E-6</c:v>
                </c:pt>
                <c:pt idx="150">
                  <c:v>7.1999999999999997E-6</c:v>
                </c:pt>
                <c:pt idx="151">
                  <c:v>7.1999999999999997E-6</c:v>
                </c:pt>
                <c:pt idx="152">
                  <c:v>7.1999999999999997E-6</c:v>
                </c:pt>
                <c:pt idx="153">
                  <c:v>7.1999999999999997E-6</c:v>
                </c:pt>
                <c:pt idx="154">
                  <c:v>7.1999999999999997E-6</c:v>
                </c:pt>
                <c:pt idx="155">
                  <c:v>7.1999999999999997E-6</c:v>
                </c:pt>
                <c:pt idx="156">
                  <c:v>7.1999999999999997E-6</c:v>
                </c:pt>
                <c:pt idx="157">
                  <c:v>7.1999999999999997E-6</c:v>
                </c:pt>
                <c:pt idx="158">
                  <c:v>7.1999999999999997E-6</c:v>
                </c:pt>
                <c:pt idx="159">
                  <c:v>7.1999999999999997E-6</c:v>
                </c:pt>
                <c:pt idx="160">
                  <c:v>7.1999999999999997E-6</c:v>
                </c:pt>
                <c:pt idx="161">
                  <c:v>7.1999999999999997E-6</c:v>
                </c:pt>
                <c:pt idx="162">
                  <c:v>7.1999999999999997E-6</c:v>
                </c:pt>
                <c:pt idx="163">
                  <c:v>7.1999999999999997E-6</c:v>
                </c:pt>
                <c:pt idx="164">
                  <c:v>7.1999999999999997E-6</c:v>
                </c:pt>
                <c:pt idx="165">
                  <c:v>7.1999999999999997E-6</c:v>
                </c:pt>
                <c:pt idx="166">
                  <c:v>7.1999999999999997E-6</c:v>
                </c:pt>
                <c:pt idx="167">
                  <c:v>7.1999999999999997E-6</c:v>
                </c:pt>
                <c:pt idx="168">
                  <c:v>7.1999999999999997E-6</c:v>
                </c:pt>
                <c:pt idx="169">
                  <c:v>7.1999999999999997E-6</c:v>
                </c:pt>
                <c:pt idx="170">
                  <c:v>7.1999999999999997E-6</c:v>
                </c:pt>
                <c:pt idx="171">
                  <c:v>7.1999999999999997E-6</c:v>
                </c:pt>
                <c:pt idx="172">
                  <c:v>7.1999999999999997E-6</c:v>
                </c:pt>
                <c:pt idx="173">
                  <c:v>7.1999999999999997E-6</c:v>
                </c:pt>
                <c:pt idx="174">
                  <c:v>7.1999999999999997E-6</c:v>
                </c:pt>
                <c:pt idx="175">
                  <c:v>7.1999999999999997E-6</c:v>
                </c:pt>
                <c:pt idx="176">
                  <c:v>7.1999999999999997E-6</c:v>
                </c:pt>
                <c:pt idx="177">
                  <c:v>7.1999999999999997E-6</c:v>
                </c:pt>
                <c:pt idx="178">
                  <c:v>7.1999999999999997E-6</c:v>
                </c:pt>
                <c:pt idx="179">
                  <c:v>7.1999999999999997E-6</c:v>
                </c:pt>
                <c:pt idx="180">
                  <c:v>7.1999999999999997E-6</c:v>
                </c:pt>
                <c:pt idx="181">
                  <c:v>7.1999999999999997E-6</c:v>
                </c:pt>
                <c:pt idx="182">
                  <c:v>7.1999999999999997E-6</c:v>
                </c:pt>
                <c:pt idx="183">
                  <c:v>7.1999999999999997E-6</c:v>
                </c:pt>
                <c:pt idx="184">
                  <c:v>7.1999999999999997E-6</c:v>
                </c:pt>
                <c:pt idx="185">
                  <c:v>7.1999999999999997E-6</c:v>
                </c:pt>
                <c:pt idx="186">
                  <c:v>7.1999999999999997E-6</c:v>
                </c:pt>
                <c:pt idx="187">
                  <c:v>7.1999999999999997E-6</c:v>
                </c:pt>
                <c:pt idx="188">
                  <c:v>7.1999999999999997E-6</c:v>
                </c:pt>
                <c:pt idx="189">
                  <c:v>7.1999999999999997E-6</c:v>
                </c:pt>
                <c:pt idx="190">
                  <c:v>7.1999999999999997E-6</c:v>
                </c:pt>
                <c:pt idx="191">
                  <c:v>7.1999999999999997E-6</c:v>
                </c:pt>
                <c:pt idx="192">
                  <c:v>7.1999999999999997E-6</c:v>
                </c:pt>
                <c:pt idx="193">
                  <c:v>7.1999999999999997E-6</c:v>
                </c:pt>
                <c:pt idx="194">
                  <c:v>7.1999999999999997E-6</c:v>
                </c:pt>
                <c:pt idx="195">
                  <c:v>7.1999999999999997E-6</c:v>
                </c:pt>
                <c:pt idx="196">
                  <c:v>7.1999999999999997E-6</c:v>
                </c:pt>
                <c:pt idx="197">
                  <c:v>7.1999999999999997E-6</c:v>
                </c:pt>
                <c:pt idx="198">
                  <c:v>7.1999999999999997E-6</c:v>
                </c:pt>
                <c:pt idx="199">
                  <c:v>7.1999999999999997E-6</c:v>
                </c:pt>
                <c:pt idx="200">
                  <c:v>7.1999999999999997E-6</c:v>
                </c:pt>
                <c:pt idx="201">
                  <c:v>7.1999999999999997E-6</c:v>
                </c:pt>
                <c:pt idx="202">
                  <c:v>7.1999999999999997E-6</c:v>
                </c:pt>
                <c:pt idx="203">
                  <c:v>7.1999999999999997E-6</c:v>
                </c:pt>
                <c:pt idx="204">
                  <c:v>7.1999999999999997E-6</c:v>
                </c:pt>
                <c:pt idx="205">
                  <c:v>7.1999999999999997E-6</c:v>
                </c:pt>
                <c:pt idx="206">
                  <c:v>7.1999999999999997E-6</c:v>
                </c:pt>
                <c:pt idx="207">
                  <c:v>7.1999999999999997E-6</c:v>
                </c:pt>
                <c:pt idx="208">
                  <c:v>7.1999999999999997E-6</c:v>
                </c:pt>
                <c:pt idx="209">
                  <c:v>7.1999999999999997E-6</c:v>
                </c:pt>
                <c:pt idx="210">
                  <c:v>7.1999999999999997E-6</c:v>
                </c:pt>
                <c:pt idx="211">
                  <c:v>7.1999999999999997E-6</c:v>
                </c:pt>
                <c:pt idx="212">
                  <c:v>7.1999999999999997E-6</c:v>
                </c:pt>
                <c:pt idx="213">
                  <c:v>7.1999999999999997E-6</c:v>
                </c:pt>
                <c:pt idx="214">
                  <c:v>7.1999999999999997E-6</c:v>
                </c:pt>
                <c:pt idx="215">
                  <c:v>7.1999999999999997E-6</c:v>
                </c:pt>
                <c:pt idx="216">
                  <c:v>7.1999999999999997E-6</c:v>
                </c:pt>
                <c:pt idx="217">
                  <c:v>7.1999999999999997E-6</c:v>
                </c:pt>
                <c:pt idx="218">
                  <c:v>7.1999999999999997E-6</c:v>
                </c:pt>
                <c:pt idx="219">
                  <c:v>7.1999999999999997E-6</c:v>
                </c:pt>
                <c:pt idx="220">
                  <c:v>7.1999999999999997E-6</c:v>
                </c:pt>
                <c:pt idx="221">
                  <c:v>7.1999999999999997E-6</c:v>
                </c:pt>
                <c:pt idx="222">
                  <c:v>7.1999999999999997E-6</c:v>
                </c:pt>
                <c:pt idx="223">
                  <c:v>7.1999999999999997E-6</c:v>
                </c:pt>
                <c:pt idx="224">
                  <c:v>7.1999999999999997E-6</c:v>
                </c:pt>
                <c:pt idx="225">
                  <c:v>7.1999999999999997E-6</c:v>
                </c:pt>
                <c:pt idx="226">
                  <c:v>7.1999999999999997E-6</c:v>
                </c:pt>
                <c:pt idx="227">
                  <c:v>7.1999999999999997E-6</c:v>
                </c:pt>
                <c:pt idx="228">
                  <c:v>7.1999999999999997E-6</c:v>
                </c:pt>
                <c:pt idx="229">
                  <c:v>7.1999999999999997E-6</c:v>
                </c:pt>
                <c:pt idx="230">
                  <c:v>7.1999999999999997E-6</c:v>
                </c:pt>
                <c:pt idx="231">
                  <c:v>7.1999999999999997E-6</c:v>
                </c:pt>
                <c:pt idx="232">
                  <c:v>7.1999999999999997E-6</c:v>
                </c:pt>
                <c:pt idx="233">
                  <c:v>7.1999999999999997E-6</c:v>
                </c:pt>
                <c:pt idx="234">
                  <c:v>7.1999999999999997E-6</c:v>
                </c:pt>
                <c:pt idx="235">
                  <c:v>7.1999999999999997E-6</c:v>
                </c:pt>
                <c:pt idx="236">
                  <c:v>7.1999999999999997E-6</c:v>
                </c:pt>
                <c:pt idx="237">
                  <c:v>7.1999999999999997E-6</c:v>
                </c:pt>
                <c:pt idx="238">
                  <c:v>7.1999999999999997E-6</c:v>
                </c:pt>
                <c:pt idx="239">
                  <c:v>7.1999999999999997E-6</c:v>
                </c:pt>
                <c:pt idx="240">
                  <c:v>7.1999999999999997E-6</c:v>
                </c:pt>
                <c:pt idx="241">
                  <c:v>7.1999999999999997E-6</c:v>
                </c:pt>
                <c:pt idx="242">
                  <c:v>7.1999999999999997E-6</c:v>
                </c:pt>
                <c:pt idx="243">
                  <c:v>7.1999999999999997E-6</c:v>
                </c:pt>
                <c:pt idx="244">
                  <c:v>7.1999999999999997E-6</c:v>
                </c:pt>
                <c:pt idx="245">
                  <c:v>7.1999999999999997E-6</c:v>
                </c:pt>
                <c:pt idx="246">
                  <c:v>7.1999999999999997E-6</c:v>
                </c:pt>
                <c:pt idx="247">
                  <c:v>7.1999999999999997E-6</c:v>
                </c:pt>
                <c:pt idx="248">
                  <c:v>7.1999999999999997E-6</c:v>
                </c:pt>
                <c:pt idx="249">
                  <c:v>7.1999999999999997E-6</c:v>
                </c:pt>
                <c:pt idx="250">
                  <c:v>7.1999999999999997E-6</c:v>
                </c:pt>
                <c:pt idx="251">
                  <c:v>7.1999999999999997E-6</c:v>
                </c:pt>
                <c:pt idx="252">
                  <c:v>7.1999999999999997E-6</c:v>
                </c:pt>
                <c:pt idx="253">
                  <c:v>7.1999999999999997E-6</c:v>
                </c:pt>
                <c:pt idx="254">
                  <c:v>7.1999999999999997E-6</c:v>
                </c:pt>
                <c:pt idx="255">
                  <c:v>7.1999999999999997E-6</c:v>
                </c:pt>
                <c:pt idx="256">
                  <c:v>7.1999999999999997E-6</c:v>
                </c:pt>
                <c:pt idx="257">
                  <c:v>7.1999999999999997E-6</c:v>
                </c:pt>
                <c:pt idx="258">
                  <c:v>7.1999999999999997E-6</c:v>
                </c:pt>
                <c:pt idx="259">
                  <c:v>7.1999999999999997E-6</c:v>
                </c:pt>
                <c:pt idx="260">
                  <c:v>7.1999999999999997E-6</c:v>
                </c:pt>
                <c:pt idx="261">
                  <c:v>7.1999999999999997E-6</c:v>
                </c:pt>
                <c:pt idx="262">
                  <c:v>7.1999999999999997E-6</c:v>
                </c:pt>
                <c:pt idx="263">
                  <c:v>7.1999999999999997E-6</c:v>
                </c:pt>
                <c:pt idx="264">
                  <c:v>7.1999999999999997E-6</c:v>
                </c:pt>
                <c:pt idx="265">
                  <c:v>7.1999999999999997E-6</c:v>
                </c:pt>
                <c:pt idx="266">
                  <c:v>7.1999999999999997E-6</c:v>
                </c:pt>
                <c:pt idx="267">
                  <c:v>7.1999999999999997E-6</c:v>
                </c:pt>
                <c:pt idx="268">
                  <c:v>7.1999999999999997E-6</c:v>
                </c:pt>
                <c:pt idx="269">
                  <c:v>7.1999999999999997E-6</c:v>
                </c:pt>
                <c:pt idx="270">
                  <c:v>7.1999999999999997E-6</c:v>
                </c:pt>
                <c:pt idx="271">
                  <c:v>7.1999999999999997E-6</c:v>
                </c:pt>
                <c:pt idx="272">
                  <c:v>7.1999999999999997E-6</c:v>
                </c:pt>
                <c:pt idx="273">
                  <c:v>7.1999999999999997E-6</c:v>
                </c:pt>
                <c:pt idx="274">
                  <c:v>7.1999999999999997E-6</c:v>
                </c:pt>
                <c:pt idx="275">
                  <c:v>7.1999999999999997E-6</c:v>
                </c:pt>
                <c:pt idx="276">
                  <c:v>7.1999999999999997E-6</c:v>
                </c:pt>
                <c:pt idx="277">
                  <c:v>7.1999999999999997E-6</c:v>
                </c:pt>
                <c:pt idx="278">
                  <c:v>7.1999999999999997E-6</c:v>
                </c:pt>
                <c:pt idx="279">
                  <c:v>7.1999999999999997E-6</c:v>
                </c:pt>
                <c:pt idx="280">
                  <c:v>7.1999999999999997E-6</c:v>
                </c:pt>
                <c:pt idx="281">
                  <c:v>7.1999999999999997E-6</c:v>
                </c:pt>
                <c:pt idx="282">
                  <c:v>7.1999999999999997E-6</c:v>
                </c:pt>
                <c:pt idx="283">
                  <c:v>7.1999999999999997E-6</c:v>
                </c:pt>
                <c:pt idx="284">
                  <c:v>7.1999999999999997E-6</c:v>
                </c:pt>
                <c:pt idx="285">
                  <c:v>7.1999999999999997E-6</c:v>
                </c:pt>
                <c:pt idx="286">
                  <c:v>7.1999999999999997E-6</c:v>
                </c:pt>
                <c:pt idx="287">
                  <c:v>7.1999999999999997E-6</c:v>
                </c:pt>
                <c:pt idx="288">
                  <c:v>7.1999999999999997E-6</c:v>
                </c:pt>
                <c:pt idx="289">
                  <c:v>7.1999999999999997E-6</c:v>
                </c:pt>
                <c:pt idx="290">
                  <c:v>7.1999999999999997E-6</c:v>
                </c:pt>
                <c:pt idx="291">
                  <c:v>7.1999999999999997E-6</c:v>
                </c:pt>
                <c:pt idx="292">
                  <c:v>7.1999999999999997E-6</c:v>
                </c:pt>
                <c:pt idx="293">
                  <c:v>7.1999999999999997E-6</c:v>
                </c:pt>
                <c:pt idx="294">
                  <c:v>7.1999999999999997E-6</c:v>
                </c:pt>
                <c:pt idx="295">
                  <c:v>7.1999999999999997E-6</c:v>
                </c:pt>
                <c:pt idx="296">
                  <c:v>7.1999999999999997E-6</c:v>
                </c:pt>
                <c:pt idx="297">
                  <c:v>7.1999999999999997E-6</c:v>
                </c:pt>
                <c:pt idx="298">
                  <c:v>7.1999999999999997E-6</c:v>
                </c:pt>
                <c:pt idx="299">
                  <c:v>7.1999999999999997E-6</c:v>
                </c:pt>
                <c:pt idx="300">
                  <c:v>7.1999999999999997E-6</c:v>
                </c:pt>
                <c:pt idx="301">
                  <c:v>7.1999999999999997E-6</c:v>
                </c:pt>
                <c:pt idx="302">
                  <c:v>7.1999999999999997E-6</c:v>
                </c:pt>
                <c:pt idx="303">
                  <c:v>7.1999999999999997E-6</c:v>
                </c:pt>
                <c:pt idx="304">
                  <c:v>7.1999999999999997E-6</c:v>
                </c:pt>
                <c:pt idx="305">
                  <c:v>7.1999999999999997E-6</c:v>
                </c:pt>
                <c:pt idx="306">
                  <c:v>7.1999999999999997E-6</c:v>
                </c:pt>
                <c:pt idx="307">
                  <c:v>7.1999999999999997E-6</c:v>
                </c:pt>
                <c:pt idx="308">
                  <c:v>7.1999999999999997E-6</c:v>
                </c:pt>
                <c:pt idx="309">
                  <c:v>7.1999999999999997E-6</c:v>
                </c:pt>
                <c:pt idx="310">
                  <c:v>7.1999999999999997E-6</c:v>
                </c:pt>
                <c:pt idx="311">
                  <c:v>7.1999999999999997E-6</c:v>
                </c:pt>
                <c:pt idx="312">
                  <c:v>7.1999999999999997E-6</c:v>
                </c:pt>
                <c:pt idx="313">
                  <c:v>7.1999999999999997E-6</c:v>
                </c:pt>
                <c:pt idx="314">
                  <c:v>7.1999999999999997E-6</c:v>
                </c:pt>
                <c:pt idx="315">
                  <c:v>7.1999999999999997E-6</c:v>
                </c:pt>
                <c:pt idx="316">
                  <c:v>7.1999999999999997E-6</c:v>
                </c:pt>
                <c:pt idx="317">
                  <c:v>7.1999999999999997E-6</c:v>
                </c:pt>
                <c:pt idx="318">
                  <c:v>7.1999999999999997E-6</c:v>
                </c:pt>
                <c:pt idx="319">
                  <c:v>7.1999999999999997E-6</c:v>
                </c:pt>
                <c:pt idx="320">
                  <c:v>7.1999999999999997E-6</c:v>
                </c:pt>
                <c:pt idx="321">
                  <c:v>7.1999999999999997E-6</c:v>
                </c:pt>
                <c:pt idx="322">
                  <c:v>7.1999999999999997E-6</c:v>
                </c:pt>
                <c:pt idx="323">
                  <c:v>7.1999999999999997E-6</c:v>
                </c:pt>
                <c:pt idx="324">
                  <c:v>7.1999999999999997E-6</c:v>
                </c:pt>
                <c:pt idx="325">
                  <c:v>7.1999999999999997E-6</c:v>
                </c:pt>
                <c:pt idx="326">
                  <c:v>7.1999999999999997E-6</c:v>
                </c:pt>
                <c:pt idx="327">
                  <c:v>7.1999999999999997E-6</c:v>
                </c:pt>
                <c:pt idx="328">
                  <c:v>7.1999999999999997E-6</c:v>
                </c:pt>
                <c:pt idx="329">
                  <c:v>7.1999999999999997E-6</c:v>
                </c:pt>
                <c:pt idx="330">
                  <c:v>7.1999999999999997E-6</c:v>
                </c:pt>
                <c:pt idx="331">
                  <c:v>7.1999999999999997E-6</c:v>
                </c:pt>
                <c:pt idx="332">
                  <c:v>7.1999999999999997E-6</c:v>
                </c:pt>
                <c:pt idx="333">
                  <c:v>7.1999999999999997E-6</c:v>
                </c:pt>
                <c:pt idx="334">
                  <c:v>7.1999999999999997E-6</c:v>
                </c:pt>
                <c:pt idx="335">
                  <c:v>7.1999999999999997E-6</c:v>
                </c:pt>
                <c:pt idx="336">
                  <c:v>7.1999999999999997E-6</c:v>
                </c:pt>
                <c:pt idx="337">
                  <c:v>7.1999999999999997E-6</c:v>
                </c:pt>
                <c:pt idx="338">
                  <c:v>7.1999999999999997E-6</c:v>
                </c:pt>
                <c:pt idx="339">
                  <c:v>7.1999999999999997E-6</c:v>
                </c:pt>
                <c:pt idx="340">
                  <c:v>7.1999999999999997E-6</c:v>
                </c:pt>
                <c:pt idx="341">
                  <c:v>7.1999999999999997E-6</c:v>
                </c:pt>
                <c:pt idx="342">
                  <c:v>7.1999999999999997E-6</c:v>
                </c:pt>
                <c:pt idx="343">
                  <c:v>7.1999999999999997E-6</c:v>
                </c:pt>
                <c:pt idx="344">
                  <c:v>7.1999999999999997E-6</c:v>
                </c:pt>
                <c:pt idx="345">
                  <c:v>7.1999999999999997E-6</c:v>
                </c:pt>
                <c:pt idx="346">
                  <c:v>7.1999999999999997E-6</c:v>
                </c:pt>
                <c:pt idx="347">
                  <c:v>7.1999999999999997E-6</c:v>
                </c:pt>
                <c:pt idx="348">
                  <c:v>7.1999999999999997E-6</c:v>
                </c:pt>
                <c:pt idx="349">
                  <c:v>7.1999999999999997E-6</c:v>
                </c:pt>
                <c:pt idx="350">
                  <c:v>7.1999999999999997E-6</c:v>
                </c:pt>
                <c:pt idx="351">
                  <c:v>7.1999999999999997E-6</c:v>
                </c:pt>
                <c:pt idx="352">
                  <c:v>7.1999999999999997E-6</c:v>
                </c:pt>
                <c:pt idx="353">
                  <c:v>7.1999999999999997E-6</c:v>
                </c:pt>
                <c:pt idx="354">
                  <c:v>7.1999999999999997E-6</c:v>
                </c:pt>
                <c:pt idx="355">
                  <c:v>7.1999999999999997E-6</c:v>
                </c:pt>
                <c:pt idx="356">
                  <c:v>7.1999999999999997E-6</c:v>
                </c:pt>
                <c:pt idx="357">
                  <c:v>7.1999999999999997E-6</c:v>
                </c:pt>
                <c:pt idx="358">
                  <c:v>7.1999999999999997E-6</c:v>
                </c:pt>
                <c:pt idx="359">
                  <c:v>7.1999999999999997E-6</c:v>
                </c:pt>
                <c:pt idx="360">
                  <c:v>7.1999999999999997E-6</c:v>
                </c:pt>
                <c:pt idx="361">
                  <c:v>7.1999999999999997E-6</c:v>
                </c:pt>
                <c:pt idx="362">
                  <c:v>7.1999999999999997E-6</c:v>
                </c:pt>
                <c:pt idx="363">
                  <c:v>7.1999999999999997E-6</c:v>
                </c:pt>
                <c:pt idx="364">
                  <c:v>7.1999999999999997E-6</c:v>
                </c:pt>
                <c:pt idx="365">
                  <c:v>7.1999999999999997E-6</c:v>
                </c:pt>
                <c:pt idx="366">
                  <c:v>7.1999999999999997E-6</c:v>
                </c:pt>
                <c:pt idx="367">
                  <c:v>7.1999999999999997E-6</c:v>
                </c:pt>
                <c:pt idx="368">
                  <c:v>7.1999999999999997E-6</c:v>
                </c:pt>
                <c:pt idx="369">
                  <c:v>7.1999999999999997E-6</c:v>
                </c:pt>
                <c:pt idx="370">
                  <c:v>7.1999999999999997E-6</c:v>
                </c:pt>
                <c:pt idx="371">
                  <c:v>7.1999999999999997E-6</c:v>
                </c:pt>
                <c:pt idx="372">
                  <c:v>7.1999999999999997E-6</c:v>
                </c:pt>
                <c:pt idx="373">
                  <c:v>7.1999999999999997E-6</c:v>
                </c:pt>
                <c:pt idx="374">
                  <c:v>7.1999999999999997E-6</c:v>
                </c:pt>
                <c:pt idx="375">
                  <c:v>7.1999999999999997E-6</c:v>
                </c:pt>
                <c:pt idx="376">
                  <c:v>7.1999999999999997E-6</c:v>
                </c:pt>
                <c:pt idx="377">
                  <c:v>7.1999999999999997E-6</c:v>
                </c:pt>
                <c:pt idx="378">
                  <c:v>7.1999999999999997E-6</c:v>
                </c:pt>
                <c:pt idx="379">
                  <c:v>7.1999999999999997E-6</c:v>
                </c:pt>
                <c:pt idx="380">
                  <c:v>7.1999999999999997E-6</c:v>
                </c:pt>
                <c:pt idx="381">
                  <c:v>7.1999999999999997E-6</c:v>
                </c:pt>
                <c:pt idx="382">
                  <c:v>7.1999999999999997E-6</c:v>
                </c:pt>
                <c:pt idx="383">
                  <c:v>7.1999999999999997E-6</c:v>
                </c:pt>
                <c:pt idx="384">
                  <c:v>7.1999999999999997E-6</c:v>
                </c:pt>
                <c:pt idx="385">
                  <c:v>7.1999999999999997E-6</c:v>
                </c:pt>
                <c:pt idx="386">
                  <c:v>7.1999999999999997E-6</c:v>
                </c:pt>
                <c:pt idx="387">
                  <c:v>7.1999999999999997E-6</c:v>
                </c:pt>
                <c:pt idx="388">
                  <c:v>7.1999999999999997E-6</c:v>
                </c:pt>
                <c:pt idx="389">
                  <c:v>7.1999999999999997E-6</c:v>
                </c:pt>
                <c:pt idx="390">
                  <c:v>7.1999999999999997E-6</c:v>
                </c:pt>
                <c:pt idx="391">
                  <c:v>7.1999999999999997E-6</c:v>
                </c:pt>
                <c:pt idx="392">
                  <c:v>7.1999999999999997E-6</c:v>
                </c:pt>
                <c:pt idx="393">
                  <c:v>7.1999999999999997E-6</c:v>
                </c:pt>
                <c:pt idx="394">
                  <c:v>7.1999999999999997E-6</c:v>
                </c:pt>
                <c:pt idx="395">
                  <c:v>7.1999999999999997E-6</c:v>
                </c:pt>
                <c:pt idx="396">
                  <c:v>7.1999999999999997E-6</c:v>
                </c:pt>
                <c:pt idx="397">
                  <c:v>7.1999999999999997E-6</c:v>
                </c:pt>
                <c:pt idx="398">
                  <c:v>7.1999999999999997E-6</c:v>
                </c:pt>
                <c:pt idx="399">
                  <c:v>7.1999999999999997E-6</c:v>
                </c:pt>
                <c:pt idx="400">
                  <c:v>7.1999999999999997E-6</c:v>
                </c:pt>
                <c:pt idx="401">
                  <c:v>7.1999999999999997E-6</c:v>
                </c:pt>
                <c:pt idx="402">
                  <c:v>7.1999999999999997E-6</c:v>
                </c:pt>
                <c:pt idx="403">
                  <c:v>7.1999999999999997E-6</c:v>
                </c:pt>
                <c:pt idx="404">
                  <c:v>7.1999999999999997E-6</c:v>
                </c:pt>
                <c:pt idx="405">
                  <c:v>7.1999999999999997E-6</c:v>
                </c:pt>
                <c:pt idx="406">
                  <c:v>7.1999999999999997E-6</c:v>
                </c:pt>
                <c:pt idx="407">
                  <c:v>7.1999999999999997E-6</c:v>
                </c:pt>
                <c:pt idx="408">
                  <c:v>7.1999999999999997E-6</c:v>
                </c:pt>
                <c:pt idx="409">
                  <c:v>7.1999999999999997E-6</c:v>
                </c:pt>
                <c:pt idx="410">
                  <c:v>7.1999999999999997E-6</c:v>
                </c:pt>
                <c:pt idx="411">
                  <c:v>7.1999999999999997E-6</c:v>
                </c:pt>
                <c:pt idx="412">
                  <c:v>7.1999999999999997E-6</c:v>
                </c:pt>
                <c:pt idx="413">
                  <c:v>7.1999999999999997E-6</c:v>
                </c:pt>
                <c:pt idx="414">
                  <c:v>7.1999999999999997E-6</c:v>
                </c:pt>
                <c:pt idx="415">
                  <c:v>7.1999999999999997E-6</c:v>
                </c:pt>
                <c:pt idx="416">
                  <c:v>7.1999999999999997E-6</c:v>
                </c:pt>
                <c:pt idx="417">
                  <c:v>7.1999999999999997E-6</c:v>
                </c:pt>
                <c:pt idx="418">
                  <c:v>7.1999999999999997E-6</c:v>
                </c:pt>
                <c:pt idx="419">
                  <c:v>7.1999999999999997E-6</c:v>
                </c:pt>
                <c:pt idx="420">
                  <c:v>7.1999999999999997E-6</c:v>
                </c:pt>
                <c:pt idx="421">
                  <c:v>7.1999999999999997E-6</c:v>
                </c:pt>
                <c:pt idx="422">
                  <c:v>7.1999999999999997E-6</c:v>
                </c:pt>
                <c:pt idx="423">
                  <c:v>7.1999999999999997E-6</c:v>
                </c:pt>
                <c:pt idx="424">
                  <c:v>7.1999999999999997E-6</c:v>
                </c:pt>
                <c:pt idx="425">
                  <c:v>7.1999999999999997E-6</c:v>
                </c:pt>
                <c:pt idx="426">
                  <c:v>7.1999999999999997E-6</c:v>
                </c:pt>
                <c:pt idx="427">
                  <c:v>7.1999999999999997E-6</c:v>
                </c:pt>
                <c:pt idx="428">
                  <c:v>7.1999999999999997E-6</c:v>
                </c:pt>
                <c:pt idx="429">
                  <c:v>7.1999999999999997E-6</c:v>
                </c:pt>
                <c:pt idx="430">
                  <c:v>7.1999999999999997E-6</c:v>
                </c:pt>
                <c:pt idx="431">
                  <c:v>7.1999999999999997E-6</c:v>
                </c:pt>
                <c:pt idx="432">
                  <c:v>7.1999999999999997E-6</c:v>
                </c:pt>
                <c:pt idx="433">
                  <c:v>7.1999999999999997E-6</c:v>
                </c:pt>
                <c:pt idx="434">
                  <c:v>7.1999999999999997E-6</c:v>
                </c:pt>
                <c:pt idx="435">
                  <c:v>7.1999999999999997E-6</c:v>
                </c:pt>
                <c:pt idx="436">
                  <c:v>7.1999999999999997E-6</c:v>
                </c:pt>
                <c:pt idx="437">
                  <c:v>7.1999999999999997E-6</c:v>
                </c:pt>
                <c:pt idx="438">
                  <c:v>7.1999999999999997E-6</c:v>
                </c:pt>
                <c:pt idx="439">
                  <c:v>7.1999999999999997E-6</c:v>
                </c:pt>
                <c:pt idx="440">
                  <c:v>7.1999999999999997E-6</c:v>
                </c:pt>
                <c:pt idx="441">
                  <c:v>7.1999999999999997E-6</c:v>
                </c:pt>
                <c:pt idx="442">
                  <c:v>7.1999999999999997E-6</c:v>
                </c:pt>
                <c:pt idx="443">
                  <c:v>7.1999999999999997E-6</c:v>
                </c:pt>
                <c:pt idx="444">
                  <c:v>7.1999999999999997E-6</c:v>
                </c:pt>
                <c:pt idx="445">
                  <c:v>7.1999999999999997E-6</c:v>
                </c:pt>
                <c:pt idx="446">
                  <c:v>7.1999999999999997E-6</c:v>
                </c:pt>
                <c:pt idx="447">
                  <c:v>7.1999999999999997E-6</c:v>
                </c:pt>
                <c:pt idx="448">
                  <c:v>7.1999999999999997E-6</c:v>
                </c:pt>
                <c:pt idx="449">
                  <c:v>7.1999999999999997E-6</c:v>
                </c:pt>
                <c:pt idx="450">
                  <c:v>7.1999999999999997E-6</c:v>
                </c:pt>
                <c:pt idx="451">
                  <c:v>7.1999999999999997E-6</c:v>
                </c:pt>
                <c:pt idx="452">
                  <c:v>7.1999999999999997E-6</c:v>
                </c:pt>
                <c:pt idx="453">
                  <c:v>7.1999999999999997E-6</c:v>
                </c:pt>
                <c:pt idx="454">
                  <c:v>7.1999999999999997E-6</c:v>
                </c:pt>
                <c:pt idx="455">
                  <c:v>7.1999999999999997E-6</c:v>
                </c:pt>
                <c:pt idx="456">
                  <c:v>7.1999999999999997E-6</c:v>
                </c:pt>
                <c:pt idx="457">
                  <c:v>7.1999999999999997E-6</c:v>
                </c:pt>
                <c:pt idx="458">
                  <c:v>7.1999999999999997E-6</c:v>
                </c:pt>
                <c:pt idx="459">
                  <c:v>7.1999999999999997E-6</c:v>
                </c:pt>
                <c:pt idx="460">
                  <c:v>7.1999999999999997E-6</c:v>
                </c:pt>
                <c:pt idx="461">
                  <c:v>7.1999999999999997E-6</c:v>
                </c:pt>
                <c:pt idx="462">
                  <c:v>7.1999999999999997E-6</c:v>
                </c:pt>
                <c:pt idx="463">
                  <c:v>7.1999999999999997E-6</c:v>
                </c:pt>
                <c:pt idx="464">
                  <c:v>7.1999999999999997E-6</c:v>
                </c:pt>
                <c:pt idx="465">
                  <c:v>7.1999999999999997E-6</c:v>
                </c:pt>
                <c:pt idx="466">
                  <c:v>7.1999999999999997E-6</c:v>
                </c:pt>
                <c:pt idx="467">
                  <c:v>7.1999999999999997E-6</c:v>
                </c:pt>
                <c:pt idx="468">
                  <c:v>7.1999999999999997E-6</c:v>
                </c:pt>
                <c:pt idx="469">
                  <c:v>7.1999999999999997E-6</c:v>
                </c:pt>
                <c:pt idx="470">
                  <c:v>7.1999999999999997E-6</c:v>
                </c:pt>
                <c:pt idx="471">
                  <c:v>7.1999999999999997E-6</c:v>
                </c:pt>
                <c:pt idx="472">
                  <c:v>7.1999999999999997E-6</c:v>
                </c:pt>
                <c:pt idx="473">
                  <c:v>7.1999999999999997E-6</c:v>
                </c:pt>
                <c:pt idx="474">
                  <c:v>7.1999999999999997E-6</c:v>
                </c:pt>
                <c:pt idx="475">
                  <c:v>7.1999999999999997E-6</c:v>
                </c:pt>
                <c:pt idx="476">
                  <c:v>7.1999999999999997E-6</c:v>
                </c:pt>
                <c:pt idx="477">
                  <c:v>7.1999999999999997E-6</c:v>
                </c:pt>
                <c:pt idx="478">
                  <c:v>7.1999999999999997E-6</c:v>
                </c:pt>
                <c:pt idx="479">
                  <c:v>7.1999999999999997E-6</c:v>
                </c:pt>
                <c:pt idx="480">
                  <c:v>7.1999999999999997E-6</c:v>
                </c:pt>
                <c:pt idx="481">
                  <c:v>7.1999999999999997E-6</c:v>
                </c:pt>
                <c:pt idx="482">
                  <c:v>7.1999999999999997E-6</c:v>
                </c:pt>
                <c:pt idx="483">
                  <c:v>7.1999999999999997E-6</c:v>
                </c:pt>
                <c:pt idx="484">
                  <c:v>7.1999999999999997E-6</c:v>
                </c:pt>
                <c:pt idx="485">
                  <c:v>7.1999999999999997E-6</c:v>
                </c:pt>
                <c:pt idx="486">
                  <c:v>7.1999999999999997E-6</c:v>
                </c:pt>
                <c:pt idx="487">
                  <c:v>7.1999999999999997E-6</c:v>
                </c:pt>
                <c:pt idx="488">
                  <c:v>7.1999999999999997E-6</c:v>
                </c:pt>
                <c:pt idx="489">
                  <c:v>7.1999999999999997E-6</c:v>
                </c:pt>
                <c:pt idx="490">
                  <c:v>7.1999999999999997E-6</c:v>
                </c:pt>
                <c:pt idx="491">
                  <c:v>7.1999999999999997E-6</c:v>
                </c:pt>
                <c:pt idx="492">
                  <c:v>7.1999999999999997E-6</c:v>
                </c:pt>
                <c:pt idx="493">
                  <c:v>7.1999999999999997E-6</c:v>
                </c:pt>
                <c:pt idx="494">
                  <c:v>7.1999999999999997E-6</c:v>
                </c:pt>
                <c:pt idx="495">
                  <c:v>7.1999999999999997E-6</c:v>
                </c:pt>
                <c:pt idx="496">
                  <c:v>7.1999999999999997E-6</c:v>
                </c:pt>
                <c:pt idx="497">
                  <c:v>7.1999999999999997E-6</c:v>
                </c:pt>
                <c:pt idx="498">
                  <c:v>7.1999999999999997E-6</c:v>
                </c:pt>
                <c:pt idx="499">
                  <c:v>7.1999999999999997E-6</c:v>
                </c:pt>
                <c:pt idx="500">
                  <c:v>7.1999999999999997E-6</c:v>
                </c:pt>
                <c:pt idx="501">
                  <c:v>7.1999999999999997E-6</c:v>
                </c:pt>
                <c:pt idx="502">
                  <c:v>7.1999999999999997E-6</c:v>
                </c:pt>
                <c:pt idx="503">
                  <c:v>7.1999999999999997E-6</c:v>
                </c:pt>
                <c:pt idx="504">
                  <c:v>7.1999999999999997E-6</c:v>
                </c:pt>
                <c:pt idx="505">
                  <c:v>7.1999999999999997E-6</c:v>
                </c:pt>
                <c:pt idx="506">
                  <c:v>7.1999999999999997E-6</c:v>
                </c:pt>
                <c:pt idx="507">
                  <c:v>7.1999999999999997E-6</c:v>
                </c:pt>
                <c:pt idx="508">
                  <c:v>7.1999999999999997E-6</c:v>
                </c:pt>
                <c:pt idx="509">
                  <c:v>7.1999999999999997E-6</c:v>
                </c:pt>
                <c:pt idx="510">
                  <c:v>7.1999999999999997E-6</c:v>
                </c:pt>
                <c:pt idx="511">
                  <c:v>7.1999999999999997E-6</c:v>
                </c:pt>
                <c:pt idx="512">
                  <c:v>7.1999999999999997E-6</c:v>
                </c:pt>
                <c:pt idx="513">
                  <c:v>7.1999999999999997E-6</c:v>
                </c:pt>
                <c:pt idx="514">
                  <c:v>7.1999999999999997E-6</c:v>
                </c:pt>
                <c:pt idx="515">
                  <c:v>7.1999999999999997E-6</c:v>
                </c:pt>
                <c:pt idx="516">
                  <c:v>7.1999999999999997E-6</c:v>
                </c:pt>
                <c:pt idx="517">
                  <c:v>7.1999999999999997E-6</c:v>
                </c:pt>
                <c:pt idx="518">
                  <c:v>7.1999999999999997E-6</c:v>
                </c:pt>
                <c:pt idx="519">
                  <c:v>7.1999999999999997E-6</c:v>
                </c:pt>
                <c:pt idx="520">
                  <c:v>7.1999999999999997E-6</c:v>
                </c:pt>
                <c:pt idx="521">
                  <c:v>7.1999999999999997E-6</c:v>
                </c:pt>
                <c:pt idx="522">
                  <c:v>7.1999999999999997E-6</c:v>
                </c:pt>
                <c:pt idx="523">
                  <c:v>7.1999999999999997E-6</c:v>
                </c:pt>
                <c:pt idx="524">
                  <c:v>7.1999999999999997E-6</c:v>
                </c:pt>
                <c:pt idx="525">
                  <c:v>7.1999999999999997E-6</c:v>
                </c:pt>
                <c:pt idx="526">
                  <c:v>7.1999999999999997E-6</c:v>
                </c:pt>
                <c:pt idx="527">
                  <c:v>7.1999999999999997E-6</c:v>
                </c:pt>
                <c:pt idx="528">
                  <c:v>7.1999999999999997E-6</c:v>
                </c:pt>
                <c:pt idx="529">
                  <c:v>7.1999999999999997E-6</c:v>
                </c:pt>
                <c:pt idx="530">
                  <c:v>7.1999999999999997E-6</c:v>
                </c:pt>
                <c:pt idx="531">
                  <c:v>7.1999999999999997E-6</c:v>
                </c:pt>
                <c:pt idx="532">
                  <c:v>7.1999999999999997E-6</c:v>
                </c:pt>
                <c:pt idx="533">
                  <c:v>7.1999999999999997E-6</c:v>
                </c:pt>
                <c:pt idx="534">
                  <c:v>7.1999999999999997E-6</c:v>
                </c:pt>
                <c:pt idx="535">
                  <c:v>7.1999999999999997E-6</c:v>
                </c:pt>
                <c:pt idx="536">
                  <c:v>7.1999999999999997E-6</c:v>
                </c:pt>
                <c:pt idx="537">
                  <c:v>7.1999999999999997E-6</c:v>
                </c:pt>
                <c:pt idx="538">
                  <c:v>7.1999999999999997E-6</c:v>
                </c:pt>
                <c:pt idx="539">
                  <c:v>7.1999999999999997E-6</c:v>
                </c:pt>
                <c:pt idx="540">
                  <c:v>7.1999999999999997E-6</c:v>
                </c:pt>
                <c:pt idx="541">
                  <c:v>7.1999999999999997E-6</c:v>
                </c:pt>
                <c:pt idx="542">
                  <c:v>7.1999999999999997E-6</c:v>
                </c:pt>
                <c:pt idx="543">
                  <c:v>7.1999999999999997E-6</c:v>
                </c:pt>
                <c:pt idx="544">
                  <c:v>7.1999999999999997E-6</c:v>
                </c:pt>
                <c:pt idx="545">
                  <c:v>7.1999999999999997E-6</c:v>
                </c:pt>
                <c:pt idx="546">
                  <c:v>7.1999999999999997E-6</c:v>
                </c:pt>
                <c:pt idx="547">
                  <c:v>7.1999999999999997E-6</c:v>
                </c:pt>
                <c:pt idx="548">
                  <c:v>7.1999999999999997E-6</c:v>
                </c:pt>
                <c:pt idx="549">
                  <c:v>7.1999999999999997E-6</c:v>
                </c:pt>
                <c:pt idx="550">
                  <c:v>7.1999999999999997E-6</c:v>
                </c:pt>
                <c:pt idx="551">
                  <c:v>7.1999999999999997E-6</c:v>
                </c:pt>
                <c:pt idx="552">
                  <c:v>7.1999999999999997E-6</c:v>
                </c:pt>
                <c:pt idx="553">
                  <c:v>7.1999999999999997E-6</c:v>
                </c:pt>
                <c:pt idx="554">
                  <c:v>7.1999999999999997E-6</c:v>
                </c:pt>
                <c:pt idx="555">
                  <c:v>7.1999999999999997E-6</c:v>
                </c:pt>
                <c:pt idx="556">
                  <c:v>7.1999999999999997E-6</c:v>
                </c:pt>
                <c:pt idx="557">
                  <c:v>7.1999999999999997E-6</c:v>
                </c:pt>
                <c:pt idx="558">
                  <c:v>7.1999999999999997E-6</c:v>
                </c:pt>
                <c:pt idx="559">
                  <c:v>7.1999999999999997E-6</c:v>
                </c:pt>
                <c:pt idx="560">
                  <c:v>7.1999999999999997E-6</c:v>
                </c:pt>
                <c:pt idx="561">
                  <c:v>7.1999999999999997E-6</c:v>
                </c:pt>
                <c:pt idx="562">
                  <c:v>7.1999999999999997E-6</c:v>
                </c:pt>
                <c:pt idx="563">
                  <c:v>7.1999999999999997E-6</c:v>
                </c:pt>
                <c:pt idx="564">
                  <c:v>7.1999999999999997E-6</c:v>
                </c:pt>
                <c:pt idx="565">
                  <c:v>7.1999999999999997E-6</c:v>
                </c:pt>
                <c:pt idx="566">
                  <c:v>7.1999999999999997E-6</c:v>
                </c:pt>
                <c:pt idx="567">
                  <c:v>7.1999999999999997E-6</c:v>
                </c:pt>
                <c:pt idx="568">
                  <c:v>7.1999999999999997E-6</c:v>
                </c:pt>
                <c:pt idx="569">
                  <c:v>7.1999999999999997E-6</c:v>
                </c:pt>
                <c:pt idx="570">
                  <c:v>7.1999999999999997E-6</c:v>
                </c:pt>
                <c:pt idx="571">
                  <c:v>7.1999999999999997E-6</c:v>
                </c:pt>
                <c:pt idx="572">
                  <c:v>7.1999999999999997E-6</c:v>
                </c:pt>
                <c:pt idx="573">
                  <c:v>7.1999999999999997E-6</c:v>
                </c:pt>
                <c:pt idx="574">
                  <c:v>7.1999999999999997E-6</c:v>
                </c:pt>
                <c:pt idx="575">
                  <c:v>7.1999999999999997E-6</c:v>
                </c:pt>
                <c:pt idx="576">
                  <c:v>7.1999999999999997E-6</c:v>
                </c:pt>
                <c:pt idx="577">
                  <c:v>7.1999999999999997E-6</c:v>
                </c:pt>
                <c:pt idx="578">
                  <c:v>7.1999999999999997E-6</c:v>
                </c:pt>
                <c:pt idx="579">
                  <c:v>7.1999999999999997E-6</c:v>
                </c:pt>
                <c:pt idx="580">
                  <c:v>7.1999999999999997E-6</c:v>
                </c:pt>
                <c:pt idx="581">
                  <c:v>7.1999999999999997E-6</c:v>
                </c:pt>
                <c:pt idx="582">
                  <c:v>7.1999999999999997E-6</c:v>
                </c:pt>
                <c:pt idx="583">
                  <c:v>7.1999999999999997E-6</c:v>
                </c:pt>
                <c:pt idx="584">
                  <c:v>7.1999999999999997E-6</c:v>
                </c:pt>
                <c:pt idx="585">
                  <c:v>7.1999999999999997E-6</c:v>
                </c:pt>
                <c:pt idx="586">
                  <c:v>7.1999999999999997E-6</c:v>
                </c:pt>
                <c:pt idx="587">
                  <c:v>7.1999999999999997E-6</c:v>
                </c:pt>
                <c:pt idx="588">
                  <c:v>7.1999999999999997E-6</c:v>
                </c:pt>
                <c:pt idx="589">
                  <c:v>7.1999999999999997E-6</c:v>
                </c:pt>
                <c:pt idx="590">
                  <c:v>7.1999999999999997E-6</c:v>
                </c:pt>
                <c:pt idx="591">
                  <c:v>7.1999999999999997E-6</c:v>
                </c:pt>
                <c:pt idx="592">
                  <c:v>7.1999999999999997E-6</c:v>
                </c:pt>
                <c:pt idx="593">
                  <c:v>7.1999999999999997E-6</c:v>
                </c:pt>
                <c:pt idx="594">
                  <c:v>7.1999999999999997E-6</c:v>
                </c:pt>
                <c:pt idx="595">
                  <c:v>7.1999999999999997E-6</c:v>
                </c:pt>
                <c:pt idx="596">
                  <c:v>7.1999999999999997E-6</c:v>
                </c:pt>
                <c:pt idx="597">
                  <c:v>7.1999999999999997E-6</c:v>
                </c:pt>
                <c:pt idx="598">
                  <c:v>7.1999999999999997E-6</c:v>
                </c:pt>
                <c:pt idx="599">
                  <c:v>7.1999999999999997E-6</c:v>
                </c:pt>
                <c:pt idx="600">
                  <c:v>7.1999999999999997E-6</c:v>
                </c:pt>
                <c:pt idx="601">
                  <c:v>7.1999999999999997E-6</c:v>
                </c:pt>
                <c:pt idx="602">
                  <c:v>7.1999999999999997E-6</c:v>
                </c:pt>
                <c:pt idx="603">
                  <c:v>7.1999999999999997E-6</c:v>
                </c:pt>
                <c:pt idx="604">
                  <c:v>7.1999999999999997E-6</c:v>
                </c:pt>
                <c:pt idx="605">
                  <c:v>7.1999999999999997E-6</c:v>
                </c:pt>
                <c:pt idx="606">
                  <c:v>7.1999999999999997E-6</c:v>
                </c:pt>
                <c:pt idx="607">
                  <c:v>7.1999999999999997E-6</c:v>
                </c:pt>
                <c:pt idx="608">
                  <c:v>7.1999999999999997E-6</c:v>
                </c:pt>
                <c:pt idx="609">
                  <c:v>7.1999999999999997E-6</c:v>
                </c:pt>
                <c:pt idx="610">
                  <c:v>7.1999999999999997E-6</c:v>
                </c:pt>
                <c:pt idx="611">
                  <c:v>7.1999999999999997E-6</c:v>
                </c:pt>
                <c:pt idx="612">
                  <c:v>7.1999999999999997E-6</c:v>
                </c:pt>
                <c:pt idx="613">
                  <c:v>7.1999999999999997E-6</c:v>
                </c:pt>
                <c:pt idx="614">
                  <c:v>7.1999999999999997E-6</c:v>
                </c:pt>
                <c:pt idx="615">
                  <c:v>7.1999999999999997E-6</c:v>
                </c:pt>
                <c:pt idx="616">
                  <c:v>7.1999999999999997E-6</c:v>
                </c:pt>
                <c:pt idx="617">
                  <c:v>7.1999999999999997E-6</c:v>
                </c:pt>
                <c:pt idx="618">
                  <c:v>7.1999999999999997E-6</c:v>
                </c:pt>
                <c:pt idx="619">
                  <c:v>7.1999999999999997E-6</c:v>
                </c:pt>
                <c:pt idx="620">
                  <c:v>7.1999999999999997E-6</c:v>
                </c:pt>
                <c:pt idx="621">
                  <c:v>7.1999999999999997E-6</c:v>
                </c:pt>
                <c:pt idx="622">
                  <c:v>7.1999999999999997E-6</c:v>
                </c:pt>
                <c:pt idx="623">
                  <c:v>7.1999999999999997E-6</c:v>
                </c:pt>
                <c:pt idx="624">
                  <c:v>7.1999999999999997E-6</c:v>
                </c:pt>
                <c:pt idx="625">
                  <c:v>7.1999999999999997E-6</c:v>
                </c:pt>
                <c:pt idx="626">
                  <c:v>7.1999999999999997E-6</c:v>
                </c:pt>
                <c:pt idx="627">
                  <c:v>7.1999999999999997E-6</c:v>
                </c:pt>
                <c:pt idx="628">
                  <c:v>7.1999999999999997E-6</c:v>
                </c:pt>
                <c:pt idx="629">
                  <c:v>7.1999999999999997E-6</c:v>
                </c:pt>
                <c:pt idx="630">
                  <c:v>7.1999999999999997E-6</c:v>
                </c:pt>
                <c:pt idx="631">
                  <c:v>7.1999999999999997E-6</c:v>
                </c:pt>
                <c:pt idx="632">
                  <c:v>7.1999999999999997E-6</c:v>
                </c:pt>
                <c:pt idx="633">
                  <c:v>7.1999999999999997E-6</c:v>
                </c:pt>
                <c:pt idx="634">
                  <c:v>7.1999999999999997E-6</c:v>
                </c:pt>
                <c:pt idx="635">
                  <c:v>7.1999999999999997E-6</c:v>
                </c:pt>
                <c:pt idx="636">
                  <c:v>7.1999999999999997E-6</c:v>
                </c:pt>
                <c:pt idx="637">
                  <c:v>7.1999999999999997E-6</c:v>
                </c:pt>
                <c:pt idx="638">
                  <c:v>7.1999999999999997E-6</c:v>
                </c:pt>
                <c:pt idx="639">
                  <c:v>7.1999999999999997E-6</c:v>
                </c:pt>
                <c:pt idx="640">
                  <c:v>7.1999999999999997E-6</c:v>
                </c:pt>
                <c:pt idx="641">
                  <c:v>7.1999999999999997E-6</c:v>
                </c:pt>
                <c:pt idx="642">
                  <c:v>7.1999999999999997E-6</c:v>
                </c:pt>
                <c:pt idx="643">
                  <c:v>7.1999999999999997E-6</c:v>
                </c:pt>
                <c:pt idx="644">
                  <c:v>7.1999999999999997E-6</c:v>
                </c:pt>
                <c:pt idx="645">
                  <c:v>7.1999999999999997E-6</c:v>
                </c:pt>
                <c:pt idx="646">
                  <c:v>7.1999999999999997E-6</c:v>
                </c:pt>
                <c:pt idx="647">
                  <c:v>7.1999999999999997E-6</c:v>
                </c:pt>
                <c:pt idx="648">
                  <c:v>7.1999999999999997E-6</c:v>
                </c:pt>
                <c:pt idx="649">
                  <c:v>7.1999999999999997E-6</c:v>
                </c:pt>
                <c:pt idx="650">
                  <c:v>7.1999999999999997E-6</c:v>
                </c:pt>
                <c:pt idx="651">
                  <c:v>7.1999999999999997E-6</c:v>
                </c:pt>
                <c:pt idx="652">
                  <c:v>7.1999999999999997E-6</c:v>
                </c:pt>
                <c:pt idx="653">
                  <c:v>7.1999999999999997E-6</c:v>
                </c:pt>
                <c:pt idx="654">
                  <c:v>7.1999999999999997E-6</c:v>
                </c:pt>
                <c:pt idx="655">
                  <c:v>7.1999999999999997E-6</c:v>
                </c:pt>
                <c:pt idx="656">
                  <c:v>7.1999999999999997E-6</c:v>
                </c:pt>
                <c:pt idx="657">
                  <c:v>7.1999999999999997E-6</c:v>
                </c:pt>
                <c:pt idx="658">
                  <c:v>7.1999999999999997E-6</c:v>
                </c:pt>
                <c:pt idx="659">
                  <c:v>7.1999999999999997E-6</c:v>
                </c:pt>
                <c:pt idx="660">
                  <c:v>7.1999999999999997E-6</c:v>
                </c:pt>
                <c:pt idx="661">
                  <c:v>7.1999999999999997E-6</c:v>
                </c:pt>
                <c:pt idx="662">
                  <c:v>7.1999999999999997E-6</c:v>
                </c:pt>
                <c:pt idx="663">
                  <c:v>7.1999999999999997E-6</c:v>
                </c:pt>
                <c:pt idx="664">
                  <c:v>7.1999999999999997E-6</c:v>
                </c:pt>
                <c:pt idx="665">
                  <c:v>7.1999999999999997E-6</c:v>
                </c:pt>
                <c:pt idx="666">
                  <c:v>7.1999999999999997E-6</c:v>
                </c:pt>
                <c:pt idx="667">
                  <c:v>7.1999999999999997E-6</c:v>
                </c:pt>
                <c:pt idx="668">
                  <c:v>7.1999999999999997E-6</c:v>
                </c:pt>
                <c:pt idx="669">
                  <c:v>7.1999999999999997E-6</c:v>
                </c:pt>
                <c:pt idx="670">
                  <c:v>7.1999999999999997E-6</c:v>
                </c:pt>
                <c:pt idx="671">
                  <c:v>7.1999999999999997E-6</c:v>
                </c:pt>
                <c:pt idx="672">
                  <c:v>7.1999999999999997E-6</c:v>
                </c:pt>
                <c:pt idx="673">
                  <c:v>7.1999999999999997E-6</c:v>
                </c:pt>
                <c:pt idx="674">
                  <c:v>7.1999999999999997E-6</c:v>
                </c:pt>
                <c:pt idx="675">
                  <c:v>7.1999999999999997E-6</c:v>
                </c:pt>
                <c:pt idx="676">
                  <c:v>7.1999999999999997E-6</c:v>
                </c:pt>
                <c:pt idx="677">
                  <c:v>7.1999999999999997E-6</c:v>
                </c:pt>
                <c:pt idx="678">
                  <c:v>7.1999999999999997E-6</c:v>
                </c:pt>
                <c:pt idx="679">
                  <c:v>7.1999999999999997E-6</c:v>
                </c:pt>
                <c:pt idx="680">
                  <c:v>7.1999999999999997E-6</c:v>
                </c:pt>
                <c:pt idx="681">
                  <c:v>7.1999999999999997E-6</c:v>
                </c:pt>
                <c:pt idx="682">
                  <c:v>7.1999999999999997E-6</c:v>
                </c:pt>
                <c:pt idx="683">
                  <c:v>7.1999999999999997E-6</c:v>
                </c:pt>
                <c:pt idx="684">
                  <c:v>7.1999999999999997E-6</c:v>
                </c:pt>
                <c:pt idx="685">
                  <c:v>7.1999999999999997E-6</c:v>
                </c:pt>
                <c:pt idx="686">
                  <c:v>7.1999999999999997E-6</c:v>
                </c:pt>
                <c:pt idx="687">
                  <c:v>7.1999999999999997E-6</c:v>
                </c:pt>
                <c:pt idx="688">
                  <c:v>7.1999999999999997E-6</c:v>
                </c:pt>
                <c:pt idx="689">
                  <c:v>7.1999999999999997E-6</c:v>
                </c:pt>
                <c:pt idx="690">
                  <c:v>7.1999999999999997E-6</c:v>
                </c:pt>
                <c:pt idx="691">
                  <c:v>7.1999999999999997E-6</c:v>
                </c:pt>
                <c:pt idx="692">
                  <c:v>7.1999999999999997E-6</c:v>
                </c:pt>
                <c:pt idx="693">
                  <c:v>7.1999999999999997E-6</c:v>
                </c:pt>
                <c:pt idx="694">
                  <c:v>7.1999999999999997E-6</c:v>
                </c:pt>
                <c:pt idx="695">
                  <c:v>7.1999999999999997E-6</c:v>
                </c:pt>
                <c:pt idx="696">
                  <c:v>7.1999999999999997E-6</c:v>
                </c:pt>
                <c:pt idx="697">
                  <c:v>7.1999999999999997E-6</c:v>
                </c:pt>
                <c:pt idx="698">
                  <c:v>7.1999999999999997E-6</c:v>
                </c:pt>
                <c:pt idx="699">
                  <c:v>7.1999999999999997E-6</c:v>
                </c:pt>
                <c:pt idx="700">
                  <c:v>7.1999999999999997E-6</c:v>
                </c:pt>
                <c:pt idx="701">
                  <c:v>7.1999999999999997E-6</c:v>
                </c:pt>
                <c:pt idx="702">
                  <c:v>7.1999999999999997E-6</c:v>
                </c:pt>
                <c:pt idx="703">
                  <c:v>7.1999999999999997E-6</c:v>
                </c:pt>
                <c:pt idx="704">
                  <c:v>7.1999999999999997E-6</c:v>
                </c:pt>
                <c:pt idx="705">
                  <c:v>7.1999999999999997E-6</c:v>
                </c:pt>
                <c:pt idx="706">
                  <c:v>7.1999999999999997E-6</c:v>
                </c:pt>
                <c:pt idx="707">
                  <c:v>7.1999999999999997E-6</c:v>
                </c:pt>
                <c:pt idx="708">
                  <c:v>7.1999999999999997E-6</c:v>
                </c:pt>
                <c:pt idx="709">
                  <c:v>7.1999999999999997E-6</c:v>
                </c:pt>
                <c:pt idx="710">
                  <c:v>7.1999999999999997E-6</c:v>
                </c:pt>
                <c:pt idx="711">
                  <c:v>7.1999999999999997E-6</c:v>
                </c:pt>
                <c:pt idx="712">
                  <c:v>7.1999999999999997E-6</c:v>
                </c:pt>
                <c:pt idx="713">
                  <c:v>7.1999999999999997E-6</c:v>
                </c:pt>
                <c:pt idx="714">
                  <c:v>7.1999999999999997E-6</c:v>
                </c:pt>
                <c:pt idx="715">
                  <c:v>7.1999999999999997E-6</c:v>
                </c:pt>
                <c:pt idx="716">
                  <c:v>7.1999999999999997E-6</c:v>
                </c:pt>
                <c:pt idx="717">
                  <c:v>7.1999999999999997E-6</c:v>
                </c:pt>
                <c:pt idx="718">
                  <c:v>7.1999999999999997E-6</c:v>
                </c:pt>
                <c:pt idx="719">
                  <c:v>7.1999999999999997E-6</c:v>
                </c:pt>
                <c:pt idx="720">
                  <c:v>7.1999999999999997E-6</c:v>
                </c:pt>
                <c:pt idx="721">
                  <c:v>7.1999999999999997E-6</c:v>
                </c:pt>
                <c:pt idx="722">
                  <c:v>7.1999999999999997E-6</c:v>
                </c:pt>
                <c:pt idx="723">
                  <c:v>7.1999999999999997E-6</c:v>
                </c:pt>
                <c:pt idx="724">
                  <c:v>7.1999999999999997E-6</c:v>
                </c:pt>
                <c:pt idx="725">
                  <c:v>7.1999999999999997E-6</c:v>
                </c:pt>
                <c:pt idx="726">
                  <c:v>7.1999999999999997E-6</c:v>
                </c:pt>
                <c:pt idx="727">
                  <c:v>7.1999999999999997E-6</c:v>
                </c:pt>
                <c:pt idx="728">
                  <c:v>7.1999999999999997E-6</c:v>
                </c:pt>
                <c:pt idx="729">
                  <c:v>7.1999999999999997E-6</c:v>
                </c:pt>
                <c:pt idx="730">
                  <c:v>7.1999999999999997E-6</c:v>
                </c:pt>
                <c:pt idx="731">
                  <c:v>7.1999999999999997E-6</c:v>
                </c:pt>
                <c:pt idx="732">
                  <c:v>7.1999999999999997E-6</c:v>
                </c:pt>
                <c:pt idx="733">
                  <c:v>7.1999999999999997E-6</c:v>
                </c:pt>
                <c:pt idx="734">
                  <c:v>7.1999999999999997E-6</c:v>
                </c:pt>
                <c:pt idx="735">
                  <c:v>7.1999999999999997E-6</c:v>
                </c:pt>
                <c:pt idx="736">
                  <c:v>7.1999999999999997E-6</c:v>
                </c:pt>
                <c:pt idx="737">
                  <c:v>7.1999999999999997E-6</c:v>
                </c:pt>
                <c:pt idx="738">
                  <c:v>7.1999999999999997E-6</c:v>
                </c:pt>
                <c:pt idx="739">
                  <c:v>7.1999999999999997E-6</c:v>
                </c:pt>
                <c:pt idx="740">
                  <c:v>7.1999999999999997E-6</c:v>
                </c:pt>
                <c:pt idx="741">
                  <c:v>7.1999999999999997E-6</c:v>
                </c:pt>
                <c:pt idx="742">
                  <c:v>7.1999999999999997E-6</c:v>
                </c:pt>
                <c:pt idx="743">
                  <c:v>7.1999999999999997E-6</c:v>
                </c:pt>
                <c:pt idx="744">
                  <c:v>7.1999999999999997E-6</c:v>
                </c:pt>
                <c:pt idx="745">
                  <c:v>7.1999999999999997E-6</c:v>
                </c:pt>
                <c:pt idx="746">
                  <c:v>7.1999999999999997E-6</c:v>
                </c:pt>
                <c:pt idx="747">
                  <c:v>7.1999999999999997E-6</c:v>
                </c:pt>
                <c:pt idx="748">
                  <c:v>7.1999999999999997E-6</c:v>
                </c:pt>
                <c:pt idx="749">
                  <c:v>7.1999999999999997E-6</c:v>
                </c:pt>
                <c:pt idx="750">
                  <c:v>7.1999999999999997E-6</c:v>
                </c:pt>
                <c:pt idx="751">
                  <c:v>7.1999999999999997E-6</c:v>
                </c:pt>
                <c:pt idx="752">
                  <c:v>7.1999999999999997E-6</c:v>
                </c:pt>
                <c:pt idx="753">
                  <c:v>7.1999999999999997E-6</c:v>
                </c:pt>
                <c:pt idx="754">
                  <c:v>7.1999999999999997E-6</c:v>
                </c:pt>
                <c:pt idx="755">
                  <c:v>7.1999999999999997E-6</c:v>
                </c:pt>
                <c:pt idx="756">
                  <c:v>7.1999999999999997E-6</c:v>
                </c:pt>
                <c:pt idx="757">
                  <c:v>7.1999999999999997E-6</c:v>
                </c:pt>
                <c:pt idx="758">
                  <c:v>7.1999999999999997E-6</c:v>
                </c:pt>
                <c:pt idx="759">
                  <c:v>7.1999999999999997E-6</c:v>
                </c:pt>
                <c:pt idx="760">
                  <c:v>7.1999999999999997E-6</c:v>
                </c:pt>
                <c:pt idx="761">
                  <c:v>7.1999999999999997E-6</c:v>
                </c:pt>
                <c:pt idx="762">
                  <c:v>7.1999999999999997E-6</c:v>
                </c:pt>
                <c:pt idx="763">
                  <c:v>7.1999999999999997E-6</c:v>
                </c:pt>
                <c:pt idx="764">
                  <c:v>7.1999999999999997E-6</c:v>
                </c:pt>
                <c:pt idx="765">
                  <c:v>7.1999999999999997E-6</c:v>
                </c:pt>
                <c:pt idx="766">
                  <c:v>7.1999999999999997E-6</c:v>
                </c:pt>
                <c:pt idx="767">
                  <c:v>7.1999999999999997E-6</c:v>
                </c:pt>
                <c:pt idx="768">
                  <c:v>7.1999999999999997E-6</c:v>
                </c:pt>
                <c:pt idx="769">
                  <c:v>7.1999999999999997E-6</c:v>
                </c:pt>
                <c:pt idx="770">
                  <c:v>7.1999999999999997E-6</c:v>
                </c:pt>
                <c:pt idx="771">
                  <c:v>7.1999999999999997E-6</c:v>
                </c:pt>
                <c:pt idx="772">
                  <c:v>7.1999999999999997E-6</c:v>
                </c:pt>
                <c:pt idx="773">
                  <c:v>7.1999999999999997E-6</c:v>
                </c:pt>
                <c:pt idx="774">
                  <c:v>7.1999999999999997E-6</c:v>
                </c:pt>
                <c:pt idx="775">
                  <c:v>7.1999999999999997E-6</c:v>
                </c:pt>
                <c:pt idx="776">
                  <c:v>7.1999999999999997E-6</c:v>
                </c:pt>
                <c:pt idx="777">
                  <c:v>7.1999999999999997E-6</c:v>
                </c:pt>
                <c:pt idx="778">
                  <c:v>7.1999999999999997E-6</c:v>
                </c:pt>
                <c:pt idx="779">
                  <c:v>7.1999999999999997E-6</c:v>
                </c:pt>
                <c:pt idx="780">
                  <c:v>7.1999999999999997E-6</c:v>
                </c:pt>
                <c:pt idx="781">
                  <c:v>7.1999999999999997E-6</c:v>
                </c:pt>
                <c:pt idx="782">
                  <c:v>7.1999999999999997E-6</c:v>
                </c:pt>
                <c:pt idx="783">
                  <c:v>7.1999999999999997E-6</c:v>
                </c:pt>
                <c:pt idx="784">
                  <c:v>7.1999999999999997E-6</c:v>
                </c:pt>
                <c:pt idx="785">
                  <c:v>7.1999999999999997E-6</c:v>
                </c:pt>
                <c:pt idx="786">
                  <c:v>7.1999999999999997E-6</c:v>
                </c:pt>
                <c:pt idx="787">
                  <c:v>7.1999999999999997E-6</c:v>
                </c:pt>
                <c:pt idx="788">
                  <c:v>7.1999999999999997E-6</c:v>
                </c:pt>
                <c:pt idx="789">
                  <c:v>7.1999999999999997E-6</c:v>
                </c:pt>
                <c:pt idx="790">
                  <c:v>7.1999999999999997E-6</c:v>
                </c:pt>
                <c:pt idx="791">
                  <c:v>7.1999999999999997E-6</c:v>
                </c:pt>
                <c:pt idx="792">
                  <c:v>7.1999999999999997E-6</c:v>
                </c:pt>
                <c:pt idx="793">
                  <c:v>7.1999999999999997E-6</c:v>
                </c:pt>
                <c:pt idx="794">
                  <c:v>7.1999999999999997E-6</c:v>
                </c:pt>
                <c:pt idx="795">
                  <c:v>7.1999999999999997E-6</c:v>
                </c:pt>
                <c:pt idx="796">
                  <c:v>7.1999999999999997E-6</c:v>
                </c:pt>
                <c:pt idx="797">
                  <c:v>7.1999999999999997E-6</c:v>
                </c:pt>
                <c:pt idx="798">
                  <c:v>7.1999999999999997E-6</c:v>
                </c:pt>
                <c:pt idx="799">
                  <c:v>7.1999999999999997E-6</c:v>
                </c:pt>
                <c:pt idx="800">
                  <c:v>7.1999999999999997E-6</c:v>
                </c:pt>
                <c:pt idx="801">
                  <c:v>7.1999999999999997E-6</c:v>
                </c:pt>
                <c:pt idx="802">
                  <c:v>7.1999999999999997E-6</c:v>
                </c:pt>
                <c:pt idx="803">
                  <c:v>7.1999999999999997E-6</c:v>
                </c:pt>
                <c:pt idx="804">
                  <c:v>7.1999999999999997E-6</c:v>
                </c:pt>
                <c:pt idx="805">
                  <c:v>7.1999999999999997E-6</c:v>
                </c:pt>
                <c:pt idx="806">
                  <c:v>7.1999999999999997E-6</c:v>
                </c:pt>
                <c:pt idx="807">
                  <c:v>7.1999999999999997E-6</c:v>
                </c:pt>
                <c:pt idx="808">
                  <c:v>7.1999999999999997E-6</c:v>
                </c:pt>
                <c:pt idx="809">
                  <c:v>7.1999999999999997E-6</c:v>
                </c:pt>
                <c:pt idx="810">
                  <c:v>7.1999999999999997E-6</c:v>
                </c:pt>
                <c:pt idx="811">
                  <c:v>7.1999999999999997E-6</c:v>
                </c:pt>
                <c:pt idx="812">
                  <c:v>7.1999999999999997E-6</c:v>
                </c:pt>
                <c:pt idx="813">
                  <c:v>7.1999999999999997E-6</c:v>
                </c:pt>
                <c:pt idx="814">
                  <c:v>7.1999999999999997E-6</c:v>
                </c:pt>
                <c:pt idx="815">
                  <c:v>7.1999999999999997E-6</c:v>
                </c:pt>
                <c:pt idx="816">
                  <c:v>7.1999999999999997E-6</c:v>
                </c:pt>
                <c:pt idx="817">
                  <c:v>7.1999999999999997E-6</c:v>
                </c:pt>
                <c:pt idx="818">
                  <c:v>7.1999999999999997E-6</c:v>
                </c:pt>
                <c:pt idx="819">
                  <c:v>7.1999999999999997E-6</c:v>
                </c:pt>
                <c:pt idx="820">
                  <c:v>7.1999999999999997E-6</c:v>
                </c:pt>
                <c:pt idx="821">
                  <c:v>7.1999999999999997E-6</c:v>
                </c:pt>
                <c:pt idx="822">
                  <c:v>7.1999999999999997E-6</c:v>
                </c:pt>
                <c:pt idx="823">
                  <c:v>7.1999999999999997E-6</c:v>
                </c:pt>
                <c:pt idx="824">
                  <c:v>7.1999999999999997E-6</c:v>
                </c:pt>
                <c:pt idx="825">
                  <c:v>7.1999999999999997E-6</c:v>
                </c:pt>
                <c:pt idx="826">
                  <c:v>7.1999999999999997E-6</c:v>
                </c:pt>
                <c:pt idx="827">
                  <c:v>7.1999999999999997E-6</c:v>
                </c:pt>
                <c:pt idx="828">
                  <c:v>7.1999999999999997E-6</c:v>
                </c:pt>
                <c:pt idx="829">
                  <c:v>7.1999999999999997E-6</c:v>
                </c:pt>
                <c:pt idx="830">
                  <c:v>7.1999999999999997E-6</c:v>
                </c:pt>
                <c:pt idx="831">
                  <c:v>7.1999999999999997E-6</c:v>
                </c:pt>
                <c:pt idx="832">
                  <c:v>7.1999999999999997E-6</c:v>
                </c:pt>
                <c:pt idx="833">
                  <c:v>7.1999999999999997E-6</c:v>
                </c:pt>
                <c:pt idx="834">
                  <c:v>7.1999999999999997E-6</c:v>
                </c:pt>
                <c:pt idx="835">
                  <c:v>7.1999999999999997E-6</c:v>
                </c:pt>
                <c:pt idx="836">
                  <c:v>7.1999999999999997E-6</c:v>
                </c:pt>
                <c:pt idx="837">
                  <c:v>7.1999999999999997E-6</c:v>
                </c:pt>
                <c:pt idx="838">
                  <c:v>7.1999999999999997E-6</c:v>
                </c:pt>
                <c:pt idx="839">
                  <c:v>7.1999999999999997E-6</c:v>
                </c:pt>
                <c:pt idx="840">
                  <c:v>7.1999999999999997E-6</c:v>
                </c:pt>
                <c:pt idx="841">
                  <c:v>7.1999999999999997E-6</c:v>
                </c:pt>
                <c:pt idx="842">
                  <c:v>7.1999999999999997E-6</c:v>
                </c:pt>
                <c:pt idx="843">
                  <c:v>7.1999999999999997E-6</c:v>
                </c:pt>
                <c:pt idx="844">
                  <c:v>7.1999999999999997E-6</c:v>
                </c:pt>
                <c:pt idx="845">
                  <c:v>7.1999999999999997E-6</c:v>
                </c:pt>
                <c:pt idx="846">
                  <c:v>7.1999999999999997E-6</c:v>
                </c:pt>
                <c:pt idx="847">
                  <c:v>7.1999999999999997E-6</c:v>
                </c:pt>
                <c:pt idx="848">
                  <c:v>7.1999999999999997E-6</c:v>
                </c:pt>
                <c:pt idx="849">
                  <c:v>7.1999999999999997E-6</c:v>
                </c:pt>
                <c:pt idx="850">
                  <c:v>7.1999999999999997E-6</c:v>
                </c:pt>
                <c:pt idx="851">
                  <c:v>7.1999999999999997E-6</c:v>
                </c:pt>
                <c:pt idx="852">
                  <c:v>7.1999999999999997E-6</c:v>
                </c:pt>
                <c:pt idx="853">
                  <c:v>7.1999999999999997E-6</c:v>
                </c:pt>
                <c:pt idx="854">
                  <c:v>7.1999999999999997E-6</c:v>
                </c:pt>
                <c:pt idx="855">
                  <c:v>7.1999999999999997E-6</c:v>
                </c:pt>
                <c:pt idx="856">
                  <c:v>7.1999999999999997E-6</c:v>
                </c:pt>
                <c:pt idx="857">
                  <c:v>7.1999999999999997E-6</c:v>
                </c:pt>
                <c:pt idx="858">
                  <c:v>7.1999999999999997E-6</c:v>
                </c:pt>
                <c:pt idx="859">
                  <c:v>7.1999999999999997E-6</c:v>
                </c:pt>
                <c:pt idx="860">
                  <c:v>7.1999999999999997E-6</c:v>
                </c:pt>
                <c:pt idx="861">
                  <c:v>7.1999999999999997E-6</c:v>
                </c:pt>
                <c:pt idx="862">
                  <c:v>7.1999999999999997E-6</c:v>
                </c:pt>
                <c:pt idx="863">
                  <c:v>7.1999999999999997E-6</c:v>
                </c:pt>
                <c:pt idx="864">
                  <c:v>7.1999999999999997E-6</c:v>
                </c:pt>
                <c:pt idx="865">
                  <c:v>7.1999999999999997E-6</c:v>
                </c:pt>
                <c:pt idx="866">
                  <c:v>7.1999999999999997E-6</c:v>
                </c:pt>
                <c:pt idx="867">
                  <c:v>7.1999999999999997E-6</c:v>
                </c:pt>
                <c:pt idx="868">
                  <c:v>7.1999999999999997E-6</c:v>
                </c:pt>
                <c:pt idx="869">
                  <c:v>7.1999999999999997E-6</c:v>
                </c:pt>
                <c:pt idx="870">
                  <c:v>7.1999999999999997E-6</c:v>
                </c:pt>
                <c:pt idx="871">
                  <c:v>7.1999999999999997E-6</c:v>
                </c:pt>
                <c:pt idx="872">
                  <c:v>7.1999999999999997E-6</c:v>
                </c:pt>
                <c:pt idx="873">
                  <c:v>7.1999999999999997E-6</c:v>
                </c:pt>
                <c:pt idx="874">
                  <c:v>7.1999999999999997E-6</c:v>
                </c:pt>
                <c:pt idx="875">
                  <c:v>7.1999999999999997E-6</c:v>
                </c:pt>
                <c:pt idx="876">
                  <c:v>7.1999999999999997E-6</c:v>
                </c:pt>
                <c:pt idx="877">
                  <c:v>7.1999999999999997E-6</c:v>
                </c:pt>
                <c:pt idx="878">
                  <c:v>7.1999999999999997E-6</c:v>
                </c:pt>
                <c:pt idx="879">
                  <c:v>7.1999999999999997E-6</c:v>
                </c:pt>
                <c:pt idx="880">
                  <c:v>7.1999999999999997E-6</c:v>
                </c:pt>
                <c:pt idx="881">
                  <c:v>7.1999999999999997E-6</c:v>
                </c:pt>
                <c:pt idx="882">
                  <c:v>7.1999999999999997E-6</c:v>
                </c:pt>
                <c:pt idx="883">
                  <c:v>7.1999999999999997E-6</c:v>
                </c:pt>
                <c:pt idx="884">
                  <c:v>7.1999999999999997E-6</c:v>
                </c:pt>
                <c:pt idx="885">
                  <c:v>7.1999999999999997E-6</c:v>
                </c:pt>
                <c:pt idx="886">
                  <c:v>7.1999999999999997E-6</c:v>
                </c:pt>
                <c:pt idx="887">
                  <c:v>7.1999999999999997E-6</c:v>
                </c:pt>
                <c:pt idx="888">
                  <c:v>7.1999999999999997E-6</c:v>
                </c:pt>
                <c:pt idx="889">
                  <c:v>7.1999999999999997E-6</c:v>
                </c:pt>
                <c:pt idx="890">
                  <c:v>7.1999999999999997E-6</c:v>
                </c:pt>
                <c:pt idx="891">
                  <c:v>7.1999999999999997E-6</c:v>
                </c:pt>
                <c:pt idx="892">
                  <c:v>7.1999999999999997E-6</c:v>
                </c:pt>
                <c:pt idx="893">
                  <c:v>7.1999999999999997E-6</c:v>
                </c:pt>
                <c:pt idx="894">
                  <c:v>7.1999999999999997E-6</c:v>
                </c:pt>
                <c:pt idx="895">
                  <c:v>7.1999999999999997E-6</c:v>
                </c:pt>
                <c:pt idx="896">
                  <c:v>7.1999999999999997E-6</c:v>
                </c:pt>
                <c:pt idx="897">
                  <c:v>7.1999999999999997E-6</c:v>
                </c:pt>
                <c:pt idx="898">
                  <c:v>7.1999999999999997E-6</c:v>
                </c:pt>
                <c:pt idx="899">
                  <c:v>7.1999999999999997E-6</c:v>
                </c:pt>
                <c:pt idx="900">
                  <c:v>7.1999999999999997E-6</c:v>
                </c:pt>
                <c:pt idx="901">
                  <c:v>7.1999999999999997E-6</c:v>
                </c:pt>
                <c:pt idx="902">
                  <c:v>7.1999999999999997E-6</c:v>
                </c:pt>
                <c:pt idx="903">
                  <c:v>7.1999999999999997E-6</c:v>
                </c:pt>
                <c:pt idx="904">
                  <c:v>7.1999999999999997E-6</c:v>
                </c:pt>
                <c:pt idx="905">
                  <c:v>7.1999999999999997E-6</c:v>
                </c:pt>
                <c:pt idx="906">
                  <c:v>7.1999999999999997E-6</c:v>
                </c:pt>
                <c:pt idx="907">
                  <c:v>7.1999999999999997E-6</c:v>
                </c:pt>
                <c:pt idx="908">
                  <c:v>7.1999999999999997E-6</c:v>
                </c:pt>
                <c:pt idx="909">
                  <c:v>7.1999999999999997E-6</c:v>
                </c:pt>
                <c:pt idx="910">
                  <c:v>7.1999999999999997E-6</c:v>
                </c:pt>
                <c:pt idx="911">
                  <c:v>7.1999999999999997E-6</c:v>
                </c:pt>
                <c:pt idx="912">
                  <c:v>7.1999999999999997E-6</c:v>
                </c:pt>
                <c:pt idx="913">
                  <c:v>7.1999999999999997E-6</c:v>
                </c:pt>
                <c:pt idx="914">
                  <c:v>7.1999999999999997E-6</c:v>
                </c:pt>
                <c:pt idx="915">
                  <c:v>7.1999999999999997E-6</c:v>
                </c:pt>
                <c:pt idx="916">
                  <c:v>7.1999999999999997E-6</c:v>
                </c:pt>
                <c:pt idx="917">
                  <c:v>7.1999999999999997E-6</c:v>
                </c:pt>
                <c:pt idx="918">
                  <c:v>7.1999999999999997E-6</c:v>
                </c:pt>
                <c:pt idx="919">
                  <c:v>7.1999999999999997E-6</c:v>
                </c:pt>
                <c:pt idx="920">
                  <c:v>7.1999999999999997E-6</c:v>
                </c:pt>
                <c:pt idx="921">
                  <c:v>7.1999999999999997E-6</c:v>
                </c:pt>
                <c:pt idx="922">
                  <c:v>7.1999999999999997E-6</c:v>
                </c:pt>
                <c:pt idx="923">
                  <c:v>7.1999999999999997E-6</c:v>
                </c:pt>
                <c:pt idx="924">
                  <c:v>7.1999999999999997E-6</c:v>
                </c:pt>
                <c:pt idx="925">
                  <c:v>7.1999999999999997E-6</c:v>
                </c:pt>
                <c:pt idx="926">
                  <c:v>7.1999999999999997E-6</c:v>
                </c:pt>
                <c:pt idx="927">
                  <c:v>7.1999999999999997E-6</c:v>
                </c:pt>
                <c:pt idx="928">
                  <c:v>7.1999999999999997E-6</c:v>
                </c:pt>
                <c:pt idx="929">
                  <c:v>7.1999999999999997E-6</c:v>
                </c:pt>
                <c:pt idx="930">
                  <c:v>7.1999999999999997E-6</c:v>
                </c:pt>
                <c:pt idx="931">
                  <c:v>7.1999999999999997E-6</c:v>
                </c:pt>
                <c:pt idx="932">
                  <c:v>7.1999999999999997E-6</c:v>
                </c:pt>
                <c:pt idx="933">
                  <c:v>7.1999999999999997E-6</c:v>
                </c:pt>
                <c:pt idx="934">
                  <c:v>7.1999999999999997E-6</c:v>
                </c:pt>
                <c:pt idx="935">
                  <c:v>7.1999999999999997E-6</c:v>
                </c:pt>
                <c:pt idx="936">
                  <c:v>7.1999999999999997E-6</c:v>
                </c:pt>
                <c:pt idx="937">
                  <c:v>7.1999999999999997E-6</c:v>
                </c:pt>
                <c:pt idx="938">
                  <c:v>7.1999999999999997E-6</c:v>
                </c:pt>
                <c:pt idx="939">
                  <c:v>7.1999999999999997E-6</c:v>
                </c:pt>
                <c:pt idx="940">
                  <c:v>7.1999999999999997E-6</c:v>
                </c:pt>
                <c:pt idx="941">
                  <c:v>7.1999999999999997E-6</c:v>
                </c:pt>
                <c:pt idx="942">
                  <c:v>7.1999999999999997E-6</c:v>
                </c:pt>
                <c:pt idx="943">
                  <c:v>7.1999999999999997E-6</c:v>
                </c:pt>
                <c:pt idx="944">
                  <c:v>7.1999999999999997E-6</c:v>
                </c:pt>
                <c:pt idx="945">
                  <c:v>7.1999999999999997E-6</c:v>
                </c:pt>
                <c:pt idx="946">
                  <c:v>7.1999999999999997E-6</c:v>
                </c:pt>
                <c:pt idx="947">
                  <c:v>7.1999999999999997E-6</c:v>
                </c:pt>
                <c:pt idx="948">
                  <c:v>7.1999999999999997E-6</c:v>
                </c:pt>
                <c:pt idx="949">
                  <c:v>7.1999999999999997E-6</c:v>
                </c:pt>
                <c:pt idx="950">
                  <c:v>7.1999999999999997E-6</c:v>
                </c:pt>
                <c:pt idx="951">
                  <c:v>7.1999999999999997E-6</c:v>
                </c:pt>
                <c:pt idx="952">
                  <c:v>7.1999999999999997E-6</c:v>
                </c:pt>
                <c:pt idx="953">
                  <c:v>7.1999999999999997E-6</c:v>
                </c:pt>
                <c:pt idx="954">
                  <c:v>7.1999999999999997E-6</c:v>
                </c:pt>
                <c:pt idx="955">
                  <c:v>7.1999999999999997E-6</c:v>
                </c:pt>
                <c:pt idx="956">
                  <c:v>7.1999999999999997E-6</c:v>
                </c:pt>
                <c:pt idx="957">
                  <c:v>7.1999999999999997E-6</c:v>
                </c:pt>
                <c:pt idx="958">
                  <c:v>7.1999999999999997E-6</c:v>
                </c:pt>
                <c:pt idx="959">
                  <c:v>7.1999999999999997E-6</c:v>
                </c:pt>
                <c:pt idx="960">
                  <c:v>7.1999999999999997E-6</c:v>
                </c:pt>
                <c:pt idx="961">
                  <c:v>7.1999999999999997E-6</c:v>
                </c:pt>
                <c:pt idx="962">
                  <c:v>7.1999999999999997E-6</c:v>
                </c:pt>
                <c:pt idx="963">
                  <c:v>7.1999999999999997E-6</c:v>
                </c:pt>
                <c:pt idx="964">
                  <c:v>7.1999999999999997E-6</c:v>
                </c:pt>
                <c:pt idx="965">
                  <c:v>7.1999999999999997E-6</c:v>
                </c:pt>
                <c:pt idx="966">
                  <c:v>7.1999999999999997E-6</c:v>
                </c:pt>
                <c:pt idx="967">
                  <c:v>7.1999999999999997E-6</c:v>
                </c:pt>
                <c:pt idx="968">
                  <c:v>7.1999999999999997E-6</c:v>
                </c:pt>
                <c:pt idx="969">
                  <c:v>7.1999999999999997E-6</c:v>
                </c:pt>
                <c:pt idx="970">
                  <c:v>7.1999999999999997E-6</c:v>
                </c:pt>
                <c:pt idx="971">
                  <c:v>7.1999999999999997E-6</c:v>
                </c:pt>
                <c:pt idx="972">
                  <c:v>7.1999999999999997E-6</c:v>
                </c:pt>
                <c:pt idx="973">
                  <c:v>7.1999999999999997E-6</c:v>
                </c:pt>
                <c:pt idx="974">
                  <c:v>7.1999999999999997E-6</c:v>
                </c:pt>
                <c:pt idx="975">
                  <c:v>7.1999999999999997E-6</c:v>
                </c:pt>
                <c:pt idx="976">
                  <c:v>7.1999999999999997E-6</c:v>
                </c:pt>
                <c:pt idx="977">
                  <c:v>7.1999999999999997E-6</c:v>
                </c:pt>
                <c:pt idx="978">
                  <c:v>7.1999999999999997E-6</c:v>
                </c:pt>
                <c:pt idx="979">
                  <c:v>7.1999999999999997E-6</c:v>
                </c:pt>
                <c:pt idx="980">
                  <c:v>7.1999999999999997E-6</c:v>
                </c:pt>
                <c:pt idx="981">
                  <c:v>7.1999999999999997E-6</c:v>
                </c:pt>
                <c:pt idx="982">
                  <c:v>7.1999999999999997E-6</c:v>
                </c:pt>
                <c:pt idx="983">
                  <c:v>7.1999999999999997E-6</c:v>
                </c:pt>
                <c:pt idx="984">
                  <c:v>7.1999999999999997E-6</c:v>
                </c:pt>
                <c:pt idx="985">
                  <c:v>7.1999999999999997E-6</c:v>
                </c:pt>
                <c:pt idx="986">
                  <c:v>7.1999999999999997E-6</c:v>
                </c:pt>
                <c:pt idx="987">
                  <c:v>7.1999999999999997E-6</c:v>
                </c:pt>
                <c:pt idx="988">
                  <c:v>7.1999999999999997E-6</c:v>
                </c:pt>
                <c:pt idx="989">
                  <c:v>7.1999999999999997E-6</c:v>
                </c:pt>
                <c:pt idx="990">
                  <c:v>7.1999999999999997E-6</c:v>
                </c:pt>
                <c:pt idx="991">
                  <c:v>7.1999999999999997E-6</c:v>
                </c:pt>
                <c:pt idx="992">
                  <c:v>7.1999999999999997E-6</c:v>
                </c:pt>
                <c:pt idx="993">
                  <c:v>7.1999999999999997E-6</c:v>
                </c:pt>
                <c:pt idx="994">
                  <c:v>7.1999999999999997E-6</c:v>
                </c:pt>
                <c:pt idx="995">
                  <c:v>7.1999999999999997E-6</c:v>
                </c:pt>
                <c:pt idx="996">
                  <c:v>7.1999999999999997E-6</c:v>
                </c:pt>
                <c:pt idx="997">
                  <c:v>7.1999999999999997E-6</c:v>
                </c:pt>
                <c:pt idx="998">
                  <c:v>7.1999999999999997E-6</c:v>
                </c:pt>
                <c:pt idx="999">
                  <c:v>7.1999999999999997E-6</c:v>
                </c:pt>
                <c:pt idx="1000">
                  <c:v>7.1999999999999997E-6</c:v>
                </c:pt>
                <c:pt idx="1001">
                  <c:v>7.1999999999999997E-6</c:v>
                </c:pt>
                <c:pt idx="1002">
                  <c:v>7.1999999999999997E-6</c:v>
                </c:pt>
                <c:pt idx="1003">
                  <c:v>7.1999999999999997E-6</c:v>
                </c:pt>
                <c:pt idx="1004">
                  <c:v>7.1999999999999997E-6</c:v>
                </c:pt>
                <c:pt idx="1005">
                  <c:v>7.1999999999999997E-6</c:v>
                </c:pt>
                <c:pt idx="1006">
                  <c:v>7.1999999999999997E-6</c:v>
                </c:pt>
                <c:pt idx="1007">
                  <c:v>7.1999999999999997E-6</c:v>
                </c:pt>
                <c:pt idx="1008">
                  <c:v>7.1999999999999997E-6</c:v>
                </c:pt>
                <c:pt idx="1009">
                  <c:v>7.1999999999999997E-6</c:v>
                </c:pt>
                <c:pt idx="1010">
                  <c:v>7.1999999999999997E-6</c:v>
                </c:pt>
                <c:pt idx="1011">
                  <c:v>7.1999999999999997E-6</c:v>
                </c:pt>
                <c:pt idx="1012">
                  <c:v>7.1999999999999997E-6</c:v>
                </c:pt>
                <c:pt idx="1013">
                  <c:v>7.1999999999999997E-6</c:v>
                </c:pt>
                <c:pt idx="1014">
                  <c:v>7.1999999999999997E-6</c:v>
                </c:pt>
                <c:pt idx="1015">
                  <c:v>7.1999999999999997E-6</c:v>
                </c:pt>
                <c:pt idx="1016">
                  <c:v>7.1999999999999997E-6</c:v>
                </c:pt>
                <c:pt idx="1017">
                  <c:v>7.1999999999999997E-6</c:v>
                </c:pt>
                <c:pt idx="1018">
                  <c:v>7.1999999999999997E-6</c:v>
                </c:pt>
                <c:pt idx="1019">
                  <c:v>7.1999999999999997E-6</c:v>
                </c:pt>
                <c:pt idx="1020">
                  <c:v>7.1999999999999997E-6</c:v>
                </c:pt>
                <c:pt idx="1021">
                  <c:v>7.1999999999999997E-6</c:v>
                </c:pt>
                <c:pt idx="1022">
                  <c:v>7.1999999999999997E-6</c:v>
                </c:pt>
                <c:pt idx="1023">
                  <c:v>7.1999999999999997E-6</c:v>
                </c:pt>
                <c:pt idx="1024">
                  <c:v>7.1999999999999997E-6</c:v>
                </c:pt>
                <c:pt idx="1025">
                  <c:v>7.1999999999999997E-6</c:v>
                </c:pt>
                <c:pt idx="1026">
                  <c:v>7.1999999999999997E-6</c:v>
                </c:pt>
                <c:pt idx="1027">
                  <c:v>7.1999999999999997E-6</c:v>
                </c:pt>
                <c:pt idx="1028">
                  <c:v>7.1999999999999997E-6</c:v>
                </c:pt>
                <c:pt idx="1029">
                  <c:v>7.1999999999999997E-6</c:v>
                </c:pt>
                <c:pt idx="1030">
                  <c:v>7.1999999999999997E-6</c:v>
                </c:pt>
                <c:pt idx="1031">
                  <c:v>7.1999999999999997E-6</c:v>
                </c:pt>
                <c:pt idx="1032">
                  <c:v>7.1999999999999997E-6</c:v>
                </c:pt>
                <c:pt idx="1033">
                  <c:v>7.1999999999999997E-6</c:v>
                </c:pt>
                <c:pt idx="1034">
                  <c:v>7.1999999999999997E-6</c:v>
                </c:pt>
                <c:pt idx="1035">
                  <c:v>7.1999999999999997E-6</c:v>
                </c:pt>
                <c:pt idx="1036">
                  <c:v>7.1999999999999997E-6</c:v>
                </c:pt>
                <c:pt idx="1037">
                  <c:v>7.1999999999999997E-6</c:v>
                </c:pt>
                <c:pt idx="1038">
                  <c:v>7.1999999999999997E-6</c:v>
                </c:pt>
                <c:pt idx="1039">
                  <c:v>7.1999999999999997E-6</c:v>
                </c:pt>
                <c:pt idx="1040">
                  <c:v>7.1999999999999997E-6</c:v>
                </c:pt>
                <c:pt idx="1041">
                  <c:v>7.1999999999999997E-6</c:v>
                </c:pt>
                <c:pt idx="1042">
                  <c:v>7.1999999999999997E-6</c:v>
                </c:pt>
                <c:pt idx="1043">
                  <c:v>7.1999999999999997E-6</c:v>
                </c:pt>
                <c:pt idx="1044">
                  <c:v>7.1999999999999997E-6</c:v>
                </c:pt>
                <c:pt idx="1045">
                  <c:v>7.1999999999999997E-6</c:v>
                </c:pt>
                <c:pt idx="1046">
                  <c:v>7.1999999999999997E-6</c:v>
                </c:pt>
                <c:pt idx="1047">
                  <c:v>7.1999999999999997E-6</c:v>
                </c:pt>
                <c:pt idx="1048">
                  <c:v>7.1999999999999997E-6</c:v>
                </c:pt>
                <c:pt idx="1049">
                  <c:v>7.1999999999999997E-6</c:v>
                </c:pt>
                <c:pt idx="1050">
                  <c:v>7.1999999999999997E-6</c:v>
                </c:pt>
                <c:pt idx="1051">
                  <c:v>7.1999999999999997E-6</c:v>
                </c:pt>
                <c:pt idx="1052">
                  <c:v>7.1999999999999997E-6</c:v>
                </c:pt>
                <c:pt idx="1053">
                  <c:v>7.1999999999999997E-6</c:v>
                </c:pt>
                <c:pt idx="1054">
                  <c:v>7.1999999999999997E-6</c:v>
                </c:pt>
                <c:pt idx="1055">
                  <c:v>7.1999999999999997E-6</c:v>
                </c:pt>
                <c:pt idx="1056">
                  <c:v>7.1999999999999997E-6</c:v>
                </c:pt>
                <c:pt idx="1057">
                  <c:v>7.1999999999999997E-6</c:v>
                </c:pt>
                <c:pt idx="1058">
                  <c:v>7.1999999999999997E-6</c:v>
                </c:pt>
                <c:pt idx="1059">
                  <c:v>7.1999999999999997E-6</c:v>
                </c:pt>
                <c:pt idx="1060">
                  <c:v>7.1999999999999997E-6</c:v>
                </c:pt>
                <c:pt idx="1061">
                  <c:v>7.1999999999999997E-6</c:v>
                </c:pt>
                <c:pt idx="1062">
                  <c:v>7.1999999999999997E-6</c:v>
                </c:pt>
                <c:pt idx="1063">
                  <c:v>7.1999999999999997E-6</c:v>
                </c:pt>
                <c:pt idx="1064">
                  <c:v>7.1999999999999997E-6</c:v>
                </c:pt>
                <c:pt idx="1065">
                  <c:v>7.1999999999999997E-6</c:v>
                </c:pt>
                <c:pt idx="1066">
                  <c:v>7.1999999999999997E-6</c:v>
                </c:pt>
                <c:pt idx="1067">
                  <c:v>7.1999999999999997E-6</c:v>
                </c:pt>
                <c:pt idx="1068">
                  <c:v>7.1999999999999997E-6</c:v>
                </c:pt>
                <c:pt idx="1069">
                  <c:v>7.1999999999999997E-6</c:v>
                </c:pt>
                <c:pt idx="1070">
                  <c:v>7.1999999999999997E-6</c:v>
                </c:pt>
                <c:pt idx="1071">
                  <c:v>7.1999999999999997E-6</c:v>
                </c:pt>
                <c:pt idx="1072">
                  <c:v>7.1999999999999997E-6</c:v>
                </c:pt>
                <c:pt idx="1073">
                  <c:v>7.1999999999999997E-6</c:v>
                </c:pt>
                <c:pt idx="1074">
                  <c:v>7.1999999999999997E-6</c:v>
                </c:pt>
                <c:pt idx="1075">
                  <c:v>7.1999999999999997E-6</c:v>
                </c:pt>
                <c:pt idx="1076">
                  <c:v>7.1999999999999997E-6</c:v>
                </c:pt>
                <c:pt idx="1077">
                  <c:v>7.1999999999999997E-6</c:v>
                </c:pt>
                <c:pt idx="1078">
                  <c:v>7.1999999999999997E-6</c:v>
                </c:pt>
                <c:pt idx="1079">
                  <c:v>7.1999999999999997E-6</c:v>
                </c:pt>
                <c:pt idx="1080">
                  <c:v>7.1999999999999997E-6</c:v>
                </c:pt>
                <c:pt idx="1081">
                  <c:v>7.1999999999999997E-6</c:v>
                </c:pt>
                <c:pt idx="1082">
                  <c:v>7.1999999999999997E-6</c:v>
                </c:pt>
                <c:pt idx="1083">
                  <c:v>7.1999999999999997E-6</c:v>
                </c:pt>
                <c:pt idx="1084">
                  <c:v>7.1999999999999997E-6</c:v>
                </c:pt>
                <c:pt idx="1085">
                  <c:v>7.1999999999999997E-6</c:v>
                </c:pt>
                <c:pt idx="1086">
                  <c:v>7.1999999999999997E-6</c:v>
                </c:pt>
                <c:pt idx="1087">
                  <c:v>7.1999999999999997E-6</c:v>
                </c:pt>
                <c:pt idx="1088">
                  <c:v>7.1999999999999997E-6</c:v>
                </c:pt>
                <c:pt idx="1089">
                  <c:v>7.1999999999999997E-6</c:v>
                </c:pt>
                <c:pt idx="1090">
                  <c:v>7.1999999999999997E-6</c:v>
                </c:pt>
                <c:pt idx="1091">
                  <c:v>7.1999999999999997E-6</c:v>
                </c:pt>
                <c:pt idx="1092">
                  <c:v>7.1999999999999997E-6</c:v>
                </c:pt>
                <c:pt idx="1093">
                  <c:v>7.1999999999999997E-6</c:v>
                </c:pt>
                <c:pt idx="1094">
                  <c:v>7.1999999999999997E-6</c:v>
                </c:pt>
                <c:pt idx="1095">
                  <c:v>7.1999999999999997E-6</c:v>
                </c:pt>
                <c:pt idx="1096">
                  <c:v>7.1999999999999997E-6</c:v>
                </c:pt>
                <c:pt idx="1097">
                  <c:v>7.1999999999999997E-6</c:v>
                </c:pt>
                <c:pt idx="1098">
                  <c:v>7.1999999999999997E-6</c:v>
                </c:pt>
                <c:pt idx="1099">
                  <c:v>7.1999999999999997E-6</c:v>
                </c:pt>
                <c:pt idx="1100">
                  <c:v>7.1999999999999997E-6</c:v>
                </c:pt>
                <c:pt idx="1101">
                  <c:v>7.1999999999999997E-6</c:v>
                </c:pt>
                <c:pt idx="1102">
                  <c:v>7.1999999999999997E-6</c:v>
                </c:pt>
                <c:pt idx="1103">
                  <c:v>7.1999999999999997E-6</c:v>
                </c:pt>
                <c:pt idx="1104">
                  <c:v>7.1999999999999997E-6</c:v>
                </c:pt>
                <c:pt idx="1105">
                  <c:v>7.1999999999999997E-6</c:v>
                </c:pt>
                <c:pt idx="1106">
                  <c:v>7.1999999999999997E-6</c:v>
                </c:pt>
                <c:pt idx="1107">
                  <c:v>7.1999999999999997E-6</c:v>
                </c:pt>
                <c:pt idx="1108">
                  <c:v>7.1999999999999997E-6</c:v>
                </c:pt>
                <c:pt idx="1109">
                  <c:v>7.1999999999999997E-6</c:v>
                </c:pt>
                <c:pt idx="1110">
                  <c:v>7.1999999999999997E-6</c:v>
                </c:pt>
                <c:pt idx="1111">
                  <c:v>7.1999999999999997E-6</c:v>
                </c:pt>
                <c:pt idx="1112">
                  <c:v>7.1999999999999997E-6</c:v>
                </c:pt>
                <c:pt idx="1113">
                  <c:v>7.1999999999999997E-6</c:v>
                </c:pt>
                <c:pt idx="1114">
                  <c:v>7.1999999999999997E-6</c:v>
                </c:pt>
                <c:pt idx="1115">
                  <c:v>7.1999999999999997E-6</c:v>
                </c:pt>
                <c:pt idx="1116">
                  <c:v>7.1999999999999997E-6</c:v>
                </c:pt>
                <c:pt idx="1117">
                  <c:v>7.1999999999999997E-6</c:v>
                </c:pt>
                <c:pt idx="1118">
                  <c:v>7.1999999999999997E-6</c:v>
                </c:pt>
                <c:pt idx="1119">
                  <c:v>7.1999999999999997E-6</c:v>
                </c:pt>
                <c:pt idx="1120">
                  <c:v>7.1999999999999997E-6</c:v>
                </c:pt>
                <c:pt idx="1121">
                  <c:v>7.1999999999999997E-6</c:v>
                </c:pt>
                <c:pt idx="1122">
                  <c:v>7.1999999999999997E-6</c:v>
                </c:pt>
                <c:pt idx="1123">
                  <c:v>7.1999999999999997E-6</c:v>
                </c:pt>
                <c:pt idx="1124">
                  <c:v>7.1999999999999997E-6</c:v>
                </c:pt>
                <c:pt idx="1125">
                  <c:v>7.1999999999999997E-6</c:v>
                </c:pt>
                <c:pt idx="1126">
                  <c:v>7.1999999999999997E-6</c:v>
                </c:pt>
                <c:pt idx="1127">
                  <c:v>7.1999999999999997E-6</c:v>
                </c:pt>
                <c:pt idx="1128">
                  <c:v>7.1999999999999997E-6</c:v>
                </c:pt>
                <c:pt idx="1129">
                  <c:v>7.1999999999999997E-6</c:v>
                </c:pt>
                <c:pt idx="1130">
                  <c:v>7.1999999999999997E-6</c:v>
                </c:pt>
                <c:pt idx="1131">
                  <c:v>7.1999999999999997E-6</c:v>
                </c:pt>
                <c:pt idx="1132">
                  <c:v>7.1999999999999997E-6</c:v>
                </c:pt>
                <c:pt idx="1133">
                  <c:v>7.1999999999999997E-6</c:v>
                </c:pt>
                <c:pt idx="1134">
                  <c:v>7.1999999999999997E-6</c:v>
                </c:pt>
                <c:pt idx="1135">
                  <c:v>7.1999999999999997E-6</c:v>
                </c:pt>
                <c:pt idx="1136">
                  <c:v>7.1999999999999997E-6</c:v>
                </c:pt>
                <c:pt idx="1137">
                  <c:v>7.1999999999999997E-6</c:v>
                </c:pt>
                <c:pt idx="1138">
                  <c:v>7.1999999999999997E-6</c:v>
                </c:pt>
                <c:pt idx="1139">
                  <c:v>7.1999999999999997E-6</c:v>
                </c:pt>
                <c:pt idx="1140">
                  <c:v>7.1999999999999997E-6</c:v>
                </c:pt>
                <c:pt idx="1141">
                  <c:v>7.1999999999999997E-6</c:v>
                </c:pt>
                <c:pt idx="1142">
                  <c:v>7.1999999999999997E-6</c:v>
                </c:pt>
                <c:pt idx="1143">
                  <c:v>7.1999999999999997E-6</c:v>
                </c:pt>
                <c:pt idx="1144">
                  <c:v>7.1999999999999997E-6</c:v>
                </c:pt>
                <c:pt idx="1145">
                  <c:v>7.1999999999999997E-6</c:v>
                </c:pt>
                <c:pt idx="1146">
                  <c:v>7.1999999999999997E-6</c:v>
                </c:pt>
                <c:pt idx="1147">
                  <c:v>7.1999999999999997E-6</c:v>
                </c:pt>
                <c:pt idx="1148">
                  <c:v>7.1999999999999997E-6</c:v>
                </c:pt>
                <c:pt idx="1149">
                  <c:v>7.1999999999999997E-6</c:v>
                </c:pt>
                <c:pt idx="1150">
                  <c:v>7.1999999999999997E-6</c:v>
                </c:pt>
                <c:pt idx="1151">
                  <c:v>7.1999999999999997E-6</c:v>
                </c:pt>
                <c:pt idx="1152">
                  <c:v>7.1999999999999997E-6</c:v>
                </c:pt>
                <c:pt idx="1153">
                  <c:v>7.1999999999999997E-6</c:v>
                </c:pt>
                <c:pt idx="1154">
                  <c:v>7.1999999999999997E-6</c:v>
                </c:pt>
                <c:pt idx="1155">
                  <c:v>7.1999999999999997E-6</c:v>
                </c:pt>
                <c:pt idx="1156">
                  <c:v>7.1999999999999997E-6</c:v>
                </c:pt>
                <c:pt idx="1157">
                  <c:v>7.1999999999999997E-6</c:v>
                </c:pt>
                <c:pt idx="1158">
                  <c:v>7.1999999999999997E-6</c:v>
                </c:pt>
                <c:pt idx="1159">
                  <c:v>7.1999999999999997E-6</c:v>
                </c:pt>
                <c:pt idx="1160">
                  <c:v>7.1999999999999997E-6</c:v>
                </c:pt>
                <c:pt idx="1161">
                  <c:v>7.1999999999999997E-6</c:v>
                </c:pt>
                <c:pt idx="1162">
                  <c:v>7.1999999999999997E-6</c:v>
                </c:pt>
                <c:pt idx="1163">
                  <c:v>7.1999999999999997E-6</c:v>
                </c:pt>
                <c:pt idx="1164">
                  <c:v>7.1999999999999997E-6</c:v>
                </c:pt>
                <c:pt idx="1165">
                  <c:v>7.1999999999999997E-6</c:v>
                </c:pt>
                <c:pt idx="1166">
                  <c:v>7.1999999999999997E-6</c:v>
                </c:pt>
                <c:pt idx="1167">
                  <c:v>7.1999999999999997E-6</c:v>
                </c:pt>
                <c:pt idx="1168">
                  <c:v>7.1999999999999997E-6</c:v>
                </c:pt>
                <c:pt idx="1169">
                  <c:v>7.1999999999999997E-6</c:v>
                </c:pt>
                <c:pt idx="1170">
                  <c:v>7.1999999999999997E-6</c:v>
                </c:pt>
                <c:pt idx="1171">
                  <c:v>7.1999999999999997E-6</c:v>
                </c:pt>
                <c:pt idx="1172">
                  <c:v>7.1999999999999997E-6</c:v>
                </c:pt>
                <c:pt idx="1173">
                  <c:v>7.1999999999999997E-6</c:v>
                </c:pt>
                <c:pt idx="1174">
                  <c:v>7.1999999999999997E-6</c:v>
                </c:pt>
                <c:pt idx="1175">
                  <c:v>7.1999999999999997E-6</c:v>
                </c:pt>
                <c:pt idx="1176">
                  <c:v>7.1999999999999997E-6</c:v>
                </c:pt>
                <c:pt idx="1177">
                  <c:v>7.1999999999999997E-6</c:v>
                </c:pt>
                <c:pt idx="1178">
                  <c:v>7.1999999999999997E-6</c:v>
                </c:pt>
                <c:pt idx="1179">
                  <c:v>7.1999999999999997E-6</c:v>
                </c:pt>
                <c:pt idx="1180">
                  <c:v>7.1999999999999997E-6</c:v>
                </c:pt>
                <c:pt idx="1181">
                  <c:v>7.1999999999999997E-6</c:v>
                </c:pt>
                <c:pt idx="1182">
                  <c:v>7.1999999999999997E-6</c:v>
                </c:pt>
                <c:pt idx="1183">
                  <c:v>7.1999999999999997E-6</c:v>
                </c:pt>
                <c:pt idx="1184">
                  <c:v>7.1999999999999997E-6</c:v>
                </c:pt>
                <c:pt idx="1185">
                  <c:v>7.1999999999999997E-6</c:v>
                </c:pt>
                <c:pt idx="1186">
                  <c:v>7.1999999999999997E-6</c:v>
                </c:pt>
                <c:pt idx="1187">
                  <c:v>7.1999999999999997E-6</c:v>
                </c:pt>
                <c:pt idx="1188">
                  <c:v>7.1999999999999997E-6</c:v>
                </c:pt>
                <c:pt idx="1189">
                  <c:v>7.1999999999999997E-6</c:v>
                </c:pt>
                <c:pt idx="1190">
                  <c:v>7.1999999999999997E-6</c:v>
                </c:pt>
                <c:pt idx="1191">
                  <c:v>7.1999999999999997E-6</c:v>
                </c:pt>
                <c:pt idx="1192">
                  <c:v>7.1999999999999997E-6</c:v>
                </c:pt>
                <c:pt idx="1193">
                  <c:v>7.1999999999999997E-6</c:v>
                </c:pt>
                <c:pt idx="1194">
                  <c:v>7.1999999999999997E-6</c:v>
                </c:pt>
                <c:pt idx="1195">
                  <c:v>7.1999999999999997E-6</c:v>
                </c:pt>
                <c:pt idx="1196">
                  <c:v>7.1999999999999997E-6</c:v>
                </c:pt>
                <c:pt idx="1197">
                  <c:v>7.1999999999999997E-6</c:v>
                </c:pt>
                <c:pt idx="1198">
                  <c:v>7.1999999999999997E-6</c:v>
                </c:pt>
                <c:pt idx="1199">
                  <c:v>7.1999999999999997E-6</c:v>
                </c:pt>
                <c:pt idx="1200">
                  <c:v>7.1999999999999997E-6</c:v>
                </c:pt>
                <c:pt idx="1201">
                  <c:v>7.1999999999999997E-6</c:v>
                </c:pt>
                <c:pt idx="1202">
                  <c:v>7.1999999999999997E-6</c:v>
                </c:pt>
                <c:pt idx="1203">
                  <c:v>7.1999999999999997E-6</c:v>
                </c:pt>
                <c:pt idx="1204">
                  <c:v>7.1999999999999997E-6</c:v>
                </c:pt>
                <c:pt idx="1205">
                  <c:v>7.1999999999999997E-6</c:v>
                </c:pt>
                <c:pt idx="1206">
                  <c:v>7.1999999999999997E-6</c:v>
                </c:pt>
                <c:pt idx="1207">
                  <c:v>7.1999999999999997E-6</c:v>
                </c:pt>
                <c:pt idx="1208">
                  <c:v>7.1999999999999997E-6</c:v>
                </c:pt>
                <c:pt idx="1209">
                  <c:v>7.1999999999999997E-6</c:v>
                </c:pt>
                <c:pt idx="1210">
                  <c:v>7.1999999999999997E-6</c:v>
                </c:pt>
                <c:pt idx="1211">
                  <c:v>7.1999999999999997E-6</c:v>
                </c:pt>
                <c:pt idx="1212">
                  <c:v>7.1999999999999997E-6</c:v>
                </c:pt>
                <c:pt idx="1213">
                  <c:v>7.1999999999999997E-6</c:v>
                </c:pt>
                <c:pt idx="1214">
                  <c:v>7.1999999999999997E-6</c:v>
                </c:pt>
                <c:pt idx="1215">
                  <c:v>7.1999999999999997E-6</c:v>
                </c:pt>
                <c:pt idx="1216">
                  <c:v>7.1999999999999997E-6</c:v>
                </c:pt>
                <c:pt idx="1217">
                  <c:v>7.1999999999999997E-6</c:v>
                </c:pt>
                <c:pt idx="1218">
                  <c:v>7.1999999999999997E-6</c:v>
                </c:pt>
                <c:pt idx="1219">
                  <c:v>7.1999999999999997E-6</c:v>
                </c:pt>
                <c:pt idx="1220">
                  <c:v>7.1999999999999997E-6</c:v>
                </c:pt>
                <c:pt idx="1221">
                  <c:v>7.1999999999999997E-6</c:v>
                </c:pt>
                <c:pt idx="1222">
                  <c:v>7.1999999999999997E-6</c:v>
                </c:pt>
                <c:pt idx="1223">
                  <c:v>7.1999999999999997E-6</c:v>
                </c:pt>
                <c:pt idx="1224">
                  <c:v>7.1999999999999997E-6</c:v>
                </c:pt>
                <c:pt idx="1225">
                  <c:v>7.1999999999999997E-6</c:v>
                </c:pt>
                <c:pt idx="1226">
                  <c:v>7.1999999999999997E-6</c:v>
                </c:pt>
                <c:pt idx="1227">
                  <c:v>7.1999999999999997E-6</c:v>
                </c:pt>
                <c:pt idx="1228">
                  <c:v>7.1999999999999997E-6</c:v>
                </c:pt>
                <c:pt idx="1229">
                  <c:v>7.1999999999999997E-6</c:v>
                </c:pt>
                <c:pt idx="1230">
                  <c:v>7.1999999999999997E-6</c:v>
                </c:pt>
                <c:pt idx="1231">
                  <c:v>7.1999999999999997E-6</c:v>
                </c:pt>
                <c:pt idx="1232">
                  <c:v>7.1999999999999997E-6</c:v>
                </c:pt>
                <c:pt idx="1233">
                  <c:v>7.1999999999999997E-6</c:v>
                </c:pt>
                <c:pt idx="1234">
                  <c:v>7.1999999999999997E-6</c:v>
                </c:pt>
                <c:pt idx="1235">
                  <c:v>7.1999999999999997E-6</c:v>
                </c:pt>
                <c:pt idx="1236">
                  <c:v>7.1999999999999997E-6</c:v>
                </c:pt>
                <c:pt idx="1237">
                  <c:v>7.1999999999999997E-6</c:v>
                </c:pt>
                <c:pt idx="1238">
                  <c:v>7.1999999999999997E-6</c:v>
                </c:pt>
                <c:pt idx="1239">
                  <c:v>7.1999999999999997E-6</c:v>
                </c:pt>
                <c:pt idx="1240">
                  <c:v>7.1999999999999997E-6</c:v>
                </c:pt>
                <c:pt idx="1241">
                  <c:v>7.1999999999999997E-6</c:v>
                </c:pt>
                <c:pt idx="1242">
                  <c:v>7.1999999999999997E-6</c:v>
                </c:pt>
                <c:pt idx="1243">
                  <c:v>7.1999999999999997E-6</c:v>
                </c:pt>
                <c:pt idx="1244">
                  <c:v>7.1999999999999997E-6</c:v>
                </c:pt>
                <c:pt idx="1245">
                  <c:v>7.1999999999999997E-6</c:v>
                </c:pt>
                <c:pt idx="1246">
                  <c:v>7.1999999999999997E-6</c:v>
                </c:pt>
                <c:pt idx="1247">
                  <c:v>7.1999999999999997E-6</c:v>
                </c:pt>
                <c:pt idx="1248">
                  <c:v>7.1999999999999997E-6</c:v>
                </c:pt>
                <c:pt idx="1249">
                  <c:v>7.1999999999999997E-6</c:v>
                </c:pt>
                <c:pt idx="1250">
                  <c:v>7.1999999999999997E-6</c:v>
                </c:pt>
                <c:pt idx="1251">
                  <c:v>7.1999999999999997E-6</c:v>
                </c:pt>
                <c:pt idx="1252">
                  <c:v>7.1999999999999997E-6</c:v>
                </c:pt>
                <c:pt idx="1253">
                  <c:v>7.1999999999999997E-6</c:v>
                </c:pt>
                <c:pt idx="1254">
                  <c:v>7.1999999999999997E-6</c:v>
                </c:pt>
                <c:pt idx="1255">
                  <c:v>7.1999999999999997E-6</c:v>
                </c:pt>
                <c:pt idx="1256">
                  <c:v>7.1999999999999997E-6</c:v>
                </c:pt>
                <c:pt idx="1257">
                  <c:v>7.1999999999999997E-6</c:v>
                </c:pt>
                <c:pt idx="1258">
                  <c:v>7.1999999999999997E-6</c:v>
                </c:pt>
                <c:pt idx="1259">
                  <c:v>7.1999999999999997E-6</c:v>
                </c:pt>
                <c:pt idx="1260">
                  <c:v>7.1999999999999997E-6</c:v>
                </c:pt>
                <c:pt idx="1261">
                  <c:v>7.1999999999999997E-6</c:v>
                </c:pt>
                <c:pt idx="1262">
                  <c:v>7.1999999999999997E-6</c:v>
                </c:pt>
                <c:pt idx="1263">
                  <c:v>7.1999999999999997E-6</c:v>
                </c:pt>
                <c:pt idx="1264">
                  <c:v>7.1999999999999997E-6</c:v>
                </c:pt>
                <c:pt idx="1265">
                  <c:v>7.1999999999999997E-6</c:v>
                </c:pt>
                <c:pt idx="1266">
                  <c:v>7.1999999999999997E-6</c:v>
                </c:pt>
                <c:pt idx="1267">
                  <c:v>7.1999999999999997E-6</c:v>
                </c:pt>
                <c:pt idx="1268">
                  <c:v>7.1999999999999997E-6</c:v>
                </c:pt>
                <c:pt idx="1269">
                  <c:v>7.1999999999999997E-6</c:v>
                </c:pt>
                <c:pt idx="1270">
                  <c:v>7.1999999999999997E-6</c:v>
                </c:pt>
                <c:pt idx="1271">
                  <c:v>7.1999999999999997E-6</c:v>
                </c:pt>
                <c:pt idx="1272">
                  <c:v>7.1999999999999997E-6</c:v>
                </c:pt>
                <c:pt idx="1273">
                  <c:v>7.1999999999999997E-6</c:v>
                </c:pt>
                <c:pt idx="1274">
                  <c:v>7.1999999999999997E-6</c:v>
                </c:pt>
                <c:pt idx="1275">
                  <c:v>7.1999999999999997E-6</c:v>
                </c:pt>
                <c:pt idx="1276">
                  <c:v>7.1999999999999997E-6</c:v>
                </c:pt>
                <c:pt idx="1277">
                  <c:v>7.1999999999999997E-6</c:v>
                </c:pt>
                <c:pt idx="1278">
                  <c:v>7.1999999999999997E-6</c:v>
                </c:pt>
                <c:pt idx="1279">
                  <c:v>7.1999999999999997E-6</c:v>
                </c:pt>
                <c:pt idx="1280">
                  <c:v>7.1999999999999997E-6</c:v>
                </c:pt>
                <c:pt idx="1281">
                  <c:v>7.1999999999999997E-6</c:v>
                </c:pt>
                <c:pt idx="1282">
                  <c:v>7.1999999999999997E-6</c:v>
                </c:pt>
                <c:pt idx="1283">
                  <c:v>7.1999999999999997E-6</c:v>
                </c:pt>
                <c:pt idx="1284">
                  <c:v>7.1999999999999997E-6</c:v>
                </c:pt>
                <c:pt idx="1285">
                  <c:v>7.1999999999999997E-6</c:v>
                </c:pt>
                <c:pt idx="1286">
                  <c:v>7.1999999999999997E-6</c:v>
                </c:pt>
                <c:pt idx="1287">
                  <c:v>7.1999999999999997E-6</c:v>
                </c:pt>
                <c:pt idx="1288">
                  <c:v>7.1999999999999997E-6</c:v>
                </c:pt>
                <c:pt idx="1289">
                  <c:v>7.1999999999999997E-6</c:v>
                </c:pt>
                <c:pt idx="1290">
                  <c:v>7.1999999999999997E-6</c:v>
                </c:pt>
                <c:pt idx="1291">
                  <c:v>7.1999999999999997E-6</c:v>
                </c:pt>
                <c:pt idx="1292">
                  <c:v>7.1999999999999997E-6</c:v>
                </c:pt>
                <c:pt idx="1293">
                  <c:v>7.1999999999999997E-6</c:v>
                </c:pt>
                <c:pt idx="1294">
                  <c:v>7.1999999999999997E-6</c:v>
                </c:pt>
                <c:pt idx="1295">
                  <c:v>7.1999999999999997E-6</c:v>
                </c:pt>
                <c:pt idx="1296">
                  <c:v>7.1999999999999997E-6</c:v>
                </c:pt>
                <c:pt idx="1297">
                  <c:v>7.1999999999999997E-6</c:v>
                </c:pt>
                <c:pt idx="1298">
                  <c:v>7.1999999999999997E-6</c:v>
                </c:pt>
                <c:pt idx="1299">
                  <c:v>7.1999999999999997E-6</c:v>
                </c:pt>
                <c:pt idx="1300">
                  <c:v>7.1999999999999997E-6</c:v>
                </c:pt>
                <c:pt idx="1301">
                  <c:v>7.1999999999999997E-6</c:v>
                </c:pt>
                <c:pt idx="1302">
                  <c:v>7.1999999999999997E-6</c:v>
                </c:pt>
                <c:pt idx="1303">
                  <c:v>7.1999999999999997E-6</c:v>
                </c:pt>
                <c:pt idx="1304">
                  <c:v>7.1999999999999997E-6</c:v>
                </c:pt>
                <c:pt idx="1305">
                  <c:v>7.1999999999999997E-6</c:v>
                </c:pt>
                <c:pt idx="1306">
                  <c:v>7.1999999999999997E-6</c:v>
                </c:pt>
                <c:pt idx="1307">
                  <c:v>7.1999999999999997E-6</c:v>
                </c:pt>
                <c:pt idx="1308">
                  <c:v>7.1999999999999997E-6</c:v>
                </c:pt>
                <c:pt idx="1309">
                  <c:v>7.1999999999999997E-6</c:v>
                </c:pt>
                <c:pt idx="1310">
                  <c:v>7.1999999999999997E-6</c:v>
                </c:pt>
                <c:pt idx="1311">
                  <c:v>7.1999999999999997E-6</c:v>
                </c:pt>
                <c:pt idx="1312">
                  <c:v>7.1999999999999997E-6</c:v>
                </c:pt>
                <c:pt idx="1313">
                  <c:v>7.1999999999999997E-6</c:v>
                </c:pt>
                <c:pt idx="1314">
                  <c:v>7.1999999999999997E-6</c:v>
                </c:pt>
                <c:pt idx="1315">
                  <c:v>7.1999999999999997E-6</c:v>
                </c:pt>
                <c:pt idx="1316">
                  <c:v>7.1999999999999997E-6</c:v>
                </c:pt>
                <c:pt idx="1317">
                  <c:v>7.1999999999999997E-6</c:v>
                </c:pt>
                <c:pt idx="1318">
                  <c:v>7.1999999999999997E-6</c:v>
                </c:pt>
                <c:pt idx="1319">
                  <c:v>7.1999999999999997E-6</c:v>
                </c:pt>
                <c:pt idx="1320">
                  <c:v>7.1999999999999997E-6</c:v>
                </c:pt>
                <c:pt idx="1321">
                  <c:v>7.1999999999999997E-6</c:v>
                </c:pt>
                <c:pt idx="1322">
                  <c:v>7.1999999999999997E-6</c:v>
                </c:pt>
                <c:pt idx="1323">
                  <c:v>7.1999999999999997E-6</c:v>
                </c:pt>
                <c:pt idx="1324">
                  <c:v>7.1999999999999997E-6</c:v>
                </c:pt>
                <c:pt idx="1325">
                  <c:v>7.1999999999999997E-6</c:v>
                </c:pt>
                <c:pt idx="1326">
                  <c:v>7.1999999999999997E-6</c:v>
                </c:pt>
                <c:pt idx="1327">
                  <c:v>7.1999999999999997E-6</c:v>
                </c:pt>
                <c:pt idx="1328">
                  <c:v>7.1999999999999997E-6</c:v>
                </c:pt>
                <c:pt idx="1329">
                  <c:v>7.1999999999999997E-6</c:v>
                </c:pt>
                <c:pt idx="1330">
                  <c:v>7.1999999999999997E-6</c:v>
                </c:pt>
                <c:pt idx="1331">
                  <c:v>7.1999999999999997E-6</c:v>
                </c:pt>
                <c:pt idx="1332">
                  <c:v>7.1999999999999997E-6</c:v>
                </c:pt>
                <c:pt idx="1333">
                  <c:v>7.1999999999999997E-6</c:v>
                </c:pt>
                <c:pt idx="1334">
                  <c:v>7.1999999999999997E-6</c:v>
                </c:pt>
                <c:pt idx="1335">
                  <c:v>7.1999999999999997E-6</c:v>
                </c:pt>
                <c:pt idx="1336">
                  <c:v>7.1999999999999997E-6</c:v>
                </c:pt>
                <c:pt idx="1337">
                  <c:v>7.1999999999999997E-6</c:v>
                </c:pt>
                <c:pt idx="1338">
                  <c:v>7.1999999999999997E-6</c:v>
                </c:pt>
                <c:pt idx="1339">
                  <c:v>7.1999999999999997E-6</c:v>
                </c:pt>
                <c:pt idx="1340">
                  <c:v>7.1999999999999997E-6</c:v>
                </c:pt>
                <c:pt idx="1341">
                  <c:v>7.1999999999999997E-6</c:v>
                </c:pt>
                <c:pt idx="1342">
                  <c:v>7.1999999999999997E-6</c:v>
                </c:pt>
                <c:pt idx="1343">
                  <c:v>7.1999999999999997E-6</c:v>
                </c:pt>
                <c:pt idx="1344">
                  <c:v>7.1999999999999997E-6</c:v>
                </c:pt>
                <c:pt idx="1345">
                  <c:v>7.1999999999999997E-6</c:v>
                </c:pt>
                <c:pt idx="1346">
                  <c:v>7.1999999999999997E-6</c:v>
                </c:pt>
                <c:pt idx="1347">
                  <c:v>7.1999999999999997E-6</c:v>
                </c:pt>
                <c:pt idx="1348">
                  <c:v>7.1999999999999997E-6</c:v>
                </c:pt>
                <c:pt idx="1349">
                  <c:v>7.1999999999999997E-6</c:v>
                </c:pt>
                <c:pt idx="1350">
                  <c:v>7.1999999999999997E-6</c:v>
                </c:pt>
                <c:pt idx="1351">
                  <c:v>7.1999999999999997E-6</c:v>
                </c:pt>
                <c:pt idx="1352">
                  <c:v>7.1999999999999997E-6</c:v>
                </c:pt>
                <c:pt idx="1353">
                  <c:v>7.1999999999999997E-6</c:v>
                </c:pt>
                <c:pt idx="1354">
                  <c:v>7.1999999999999997E-6</c:v>
                </c:pt>
                <c:pt idx="1355">
                  <c:v>7.1999999999999997E-6</c:v>
                </c:pt>
                <c:pt idx="1356">
                  <c:v>7.1999999999999997E-6</c:v>
                </c:pt>
                <c:pt idx="1357">
                  <c:v>7.1999999999999997E-6</c:v>
                </c:pt>
                <c:pt idx="1358">
                  <c:v>7.1999999999999997E-6</c:v>
                </c:pt>
                <c:pt idx="1359">
                  <c:v>7.1999999999999997E-6</c:v>
                </c:pt>
                <c:pt idx="1360">
                  <c:v>7.1999999999999997E-6</c:v>
                </c:pt>
                <c:pt idx="1361">
                  <c:v>7.1999999999999997E-6</c:v>
                </c:pt>
                <c:pt idx="1362">
                  <c:v>7.1999999999999997E-6</c:v>
                </c:pt>
                <c:pt idx="1363">
                  <c:v>7.1999999999999997E-6</c:v>
                </c:pt>
                <c:pt idx="1364">
                  <c:v>7.1999999999999997E-6</c:v>
                </c:pt>
                <c:pt idx="1365">
                  <c:v>7.1999999999999997E-6</c:v>
                </c:pt>
                <c:pt idx="1366">
                  <c:v>7.1999999999999997E-6</c:v>
                </c:pt>
                <c:pt idx="1367">
                  <c:v>7.1999999999999997E-6</c:v>
                </c:pt>
                <c:pt idx="1368">
                  <c:v>7.1999999999999997E-6</c:v>
                </c:pt>
                <c:pt idx="1369">
                  <c:v>7.1999999999999997E-6</c:v>
                </c:pt>
                <c:pt idx="1370">
                  <c:v>7.1999999999999997E-6</c:v>
                </c:pt>
                <c:pt idx="1371">
                  <c:v>7.1999999999999997E-6</c:v>
                </c:pt>
                <c:pt idx="1372">
                  <c:v>7.1999999999999997E-6</c:v>
                </c:pt>
                <c:pt idx="1373">
                  <c:v>7.1999999999999997E-6</c:v>
                </c:pt>
                <c:pt idx="1374">
                  <c:v>7.1999999999999997E-6</c:v>
                </c:pt>
                <c:pt idx="1375">
                  <c:v>7.1999999999999997E-6</c:v>
                </c:pt>
                <c:pt idx="1376">
                  <c:v>7.1999999999999997E-6</c:v>
                </c:pt>
                <c:pt idx="1377">
                  <c:v>7.1999999999999997E-6</c:v>
                </c:pt>
                <c:pt idx="1378">
                  <c:v>7.1999999999999997E-6</c:v>
                </c:pt>
                <c:pt idx="1379">
                  <c:v>7.1999999999999997E-6</c:v>
                </c:pt>
                <c:pt idx="1380">
                  <c:v>7.1999999999999997E-6</c:v>
                </c:pt>
                <c:pt idx="1381">
                  <c:v>7.1999999999999997E-6</c:v>
                </c:pt>
                <c:pt idx="1382">
                  <c:v>7.1999999999999997E-6</c:v>
                </c:pt>
                <c:pt idx="1383">
                  <c:v>7.1999999999999997E-6</c:v>
                </c:pt>
                <c:pt idx="1384">
                  <c:v>7.1999999999999997E-6</c:v>
                </c:pt>
                <c:pt idx="1385">
                  <c:v>7.1999999999999997E-6</c:v>
                </c:pt>
                <c:pt idx="1386">
                  <c:v>7.1999999999999997E-6</c:v>
                </c:pt>
                <c:pt idx="1387">
                  <c:v>7.1999999999999997E-6</c:v>
                </c:pt>
                <c:pt idx="1388">
                  <c:v>7.1999999999999997E-6</c:v>
                </c:pt>
                <c:pt idx="1389">
                  <c:v>7.1999999999999997E-6</c:v>
                </c:pt>
                <c:pt idx="1390">
                  <c:v>7.1999999999999997E-6</c:v>
                </c:pt>
                <c:pt idx="1391">
                  <c:v>7.1999999999999997E-6</c:v>
                </c:pt>
                <c:pt idx="1392">
                  <c:v>7.1999999999999997E-6</c:v>
                </c:pt>
                <c:pt idx="1393">
                  <c:v>7.1999999999999997E-6</c:v>
                </c:pt>
                <c:pt idx="1394">
                  <c:v>7.1999999999999997E-6</c:v>
                </c:pt>
                <c:pt idx="1395">
                  <c:v>7.1999999999999997E-6</c:v>
                </c:pt>
                <c:pt idx="1396">
                  <c:v>7.1999999999999997E-6</c:v>
                </c:pt>
                <c:pt idx="1397">
                  <c:v>7.1999999999999997E-6</c:v>
                </c:pt>
                <c:pt idx="1398">
                  <c:v>7.1999999999999997E-6</c:v>
                </c:pt>
                <c:pt idx="1399">
                  <c:v>7.1999999999999997E-6</c:v>
                </c:pt>
                <c:pt idx="1400">
                  <c:v>7.1999999999999997E-6</c:v>
                </c:pt>
                <c:pt idx="1401">
                  <c:v>7.1999999999999997E-6</c:v>
                </c:pt>
                <c:pt idx="1402">
                  <c:v>7.1999999999999997E-6</c:v>
                </c:pt>
                <c:pt idx="1403">
                  <c:v>7.1999999999999997E-6</c:v>
                </c:pt>
                <c:pt idx="1404">
                  <c:v>7.1999999999999997E-6</c:v>
                </c:pt>
                <c:pt idx="1405">
                  <c:v>7.1999999999999997E-6</c:v>
                </c:pt>
                <c:pt idx="1406">
                  <c:v>7.1999999999999997E-6</c:v>
                </c:pt>
                <c:pt idx="1407">
                  <c:v>7.1999999999999997E-6</c:v>
                </c:pt>
                <c:pt idx="1408">
                  <c:v>7.1999999999999997E-6</c:v>
                </c:pt>
                <c:pt idx="1409">
                  <c:v>7.1999999999999997E-6</c:v>
                </c:pt>
                <c:pt idx="1410">
                  <c:v>7.1999999999999997E-6</c:v>
                </c:pt>
                <c:pt idx="1411">
                  <c:v>7.1999999999999997E-6</c:v>
                </c:pt>
                <c:pt idx="1412">
                  <c:v>7.1999999999999997E-6</c:v>
                </c:pt>
                <c:pt idx="1413">
                  <c:v>7.1999999999999997E-6</c:v>
                </c:pt>
                <c:pt idx="1414">
                  <c:v>7.1999999999999997E-6</c:v>
                </c:pt>
                <c:pt idx="1415">
                  <c:v>7.1999999999999997E-6</c:v>
                </c:pt>
                <c:pt idx="1416">
                  <c:v>7.1999999999999997E-6</c:v>
                </c:pt>
                <c:pt idx="1417">
                  <c:v>7.1999999999999997E-6</c:v>
                </c:pt>
                <c:pt idx="1418">
                  <c:v>7.1999999999999997E-6</c:v>
                </c:pt>
                <c:pt idx="1419">
                  <c:v>7.1999999999999997E-6</c:v>
                </c:pt>
                <c:pt idx="1420">
                  <c:v>7.1999999999999997E-6</c:v>
                </c:pt>
                <c:pt idx="1421">
                  <c:v>7.1999999999999997E-6</c:v>
                </c:pt>
                <c:pt idx="1422">
                  <c:v>7.1999999999999997E-6</c:v>
                </c:pt>
                <c:pt idx="1423">
                  <c:v>7.1999999999999997E-6</c:v>
                </c:pt>
                <c:pt idx="1424">
                  <c:v>7.1999999999999997E-6</c:v>
                </c:pt>
                <c:pt idx="1425">
                  <c:v>7.1999999999999997E-6</c:v>
                </c:pt>
                <c:pt idx="1426">
                  <c:v>7.1999999999999997E-6</c:v>
                </c:pt>
                <c:pt idx="1427">
                  <c:v>7.1999999999999997E-6</c:v>
                </c:pt>
                <c:pt idx="1428">
                  <c:v>7.1999999999999997E-6</c:v>
                </c:pt>
                <c:pt idx="1429">
                  <c:v>7.1999999999999997E-6</c:v>
                </c:pt>
                <c:pt idx="1430">
                  <c:v>7.1999999999999997E-6</c:v>
                </c:pt>
                <c:pt idx="1431">
                  <c:v>7.1999999999999997E-6</c:v>
                </c:pt>
                <c:pt idx="1432">
                  <c:v>7.1999999999999997E-6</c:v>
                </c:pt>
                <c:pt idx="1433">
                  <c:v>7.1999999999999997E-6</c:v>
                </c:pt>
                <c:pt idx="1434">
                  <c:v>7.1999999999999997E-6</c:v>
                </c:pt>
                <c:pt idx="1435">
                  <c:v>7.1999999999999997E-6</c:v>
                </c:pt>
                <c:pt idx="1436">
                  <c:v>7.1999999999999997E-6</c:v>
                </c:pt>
                <c:pt idx="1437">
                  <c:v>7.1999999999999997E-6</c:v>
                </c:pt>
                <c:pt idx="1438">
                  <c:v>7.1999999999999997E-6</c:v>
                </c:pt>
                <c:pt idx="1439">
                  <c:v>7.1999999999999997E-6</c:v>
                </c:pt>
                <c:pt idx="1440">
                  <c:v>7.1999999999999997E-6</c:v>
                </c:pt>
                <c:pt idx="1441">
                  <c:v>7.1999999999999997E-6</c:v>
                </c:pt>
                <c:pt idx="1442">
                  <c:v>7.1999999999999997E-6</c:v>
                </c:pt>
                <c:pt idx="1443">
                  <c:v>7.1999999999999997E-6</c:v>
                </c:pt>
                <c:pt idx="1444">
                  <c:v>7.1999999999999997E-6</c:v>
                </c:pt>
                <c:pt idx="1445">
                  <c:v>7.1999999999999997E-6</c:v>
                </c:pt>
                <c:pt idx="1446">
                  <c:v>7.1999999999999997E-6</c:v>
                </c:pt>
                <c:pt idx="1447">
                  <c:v>7.1999999999999997E-6</c:v>
                </c:pt>
                <c:pt idx="1448">
                  <c:v>7.1999999999999997E-6</c:v>
                </c:pt>
                <c:pt idx="1449">
                  <c:v>7.1999999999999997E-6</c:v>
                </c:pt>
                <c:pt idx="1450">
                  <c:v>7.1999999999999997E-6</c:v>
                </c:pt>
                <c:pt idx="1451">
                  <c:v>7.1999999999999997E-6</c:v>
                </c:pt>
                <c:pt idx="1452">
                  <c:v>7.1999999999999997E-6</c:v>
                </c:pt>
                <c:pt idx="1453">
                  <c:v>7.1999999999999997E-6</c:v>
                </c:pt>
                <c:pt idx="1454">
                  <c:v>7.1999999999999997E-6</c:v>
                </c:pt>
                <c:pt idx="1455">
                  <c:v>7.1999999999999997E-6</c:v>
                </c:pt>
                <c:pt idx="1456">
                  <c:v>7.1999999999999997E-6</c:v>
                </c:pt>
                <c:pt idx="1457">
                  <c:v>7.1999999999999997E-6</c:v>
                </c:pt>
                <c:pt idx="1458">
                  <c:v>7.1999999999999997E-6</c:v>
                </c:pt>
                <c:pt idx="1459">
                  <c:v>7.1999999999999997E-6</c:v>
                </c:pt>
                <c:pt idx="1460">
                  <c:v>7.1999999999999997E-6</c:v>
                </c:pt>
                <c:pt idx="1461">
                  <c:v>7.1999999999999997E-6</c:v>
                </c:pt>
                <c:pt idx="1462">
                  <c:v>7.1999999999999997E-6</c:v>
                </c:pt>
                <c:pt idx="1463">
                  <c:v>7.1999999999999997E-6</c:v>
                </c:pt>
                <c:pt idx="1464">
                  <c:v>7.1999999999999997E-6</c:v>
                </c:pt>
                <c:pt idx="1465">
                  <c:v>7.1999999999999997E-6</c:v>
                </c:pt>
                <c:pt idx="1466">
                  <c:v>7.1999999999999997E-6</c:v>
                </c:pt>
                <c:pt idx="1467">
                  <c:v>7.1999999999999997E-6</c:v>
                </c:pt>
                <c:pt idx="1468">
                  <c:v>7.1999999999999997E-6</c:v>
                </c:pt>
                <c:pt idx="1469">
                  <c:v>7.1999999999999997E-6</c:v>
                </c:pt>
                <c:pt idx="1470">
                  <c:v>7.1999999999999997E-6</c:v>
                </c:pt>
                <c:pt idx="1471">
                  <c:v>7.1999999999999997E-6</c:v>
                </c:pt>
                <c:pt idx="1472">
                  <c:v>7.1999999999999997E-6</c:v>
                </c:pt>
                <c:pt idx="1473">
                  <c:v>7.1999999999999997E-6</c:v>
                </c:pt>
                <c:pt idx="1474">
                  <c:v>7.1999999999999997E-6</c:v>
                </c:pt>
                <c:pt idx="1475">
                  <c:v>7.1999999999999997E-6</c:v>
                </c:pt>
                <c:pt idx="1476">
                  <c:v>7.1999999999999997E-6</c:v>
                </c:pt>
                <c:pt idx="1477">
                  <c:v>7.1999999999999997E-6</c:v>
                </c:pt>
                <c:pt idx="1478">
                  <c:v>7.1999999999999997E-6</c:v>
                </c:pt>
                <c:pt idx="1479">
                  <c:v>7.1999999999999997E-6</c:v>
                </c:pt>
                <c:pt idx="1480">
                  <c:v>7.1999999999999997E-6</c:v>
                </c:pt>
                <c:pt idx="1481">
                  <c:v>7.1999999999999997E-6</c:v>
                </c:pt>
                <c:pt idx="1482">
                  <c:v>7.1999999999999997E-6</c:v>
                </c:pt>
                <c:pt idx="1483">
                  <c:v>7.1999999999999997E-6</c:v>
                </c:pt>
                <c:pt idx="1484">
                  <c:v>7.1999999999999997E-6</c:v>
                </c:pt>
                <c:pt idx="1485">
                  <c:v>7.1999999999999997E-6</c:v>
                </c:pt>
                <c:pt idx="1486">
                  <c:v>7.1999999999999997E-6</c:v>
                </c:pt>
                <c:pt idx="1487">
                  <c:v>7.1999999999999997E-6</c:v>
                </c:pt>
                <c:pt idx="1488">
                  <c:v>7.1999999999999997E-6</c:v>
                </c:pt>
                <c:pt idx="1489">
                  <c:v>7.1999999999999997E-6</c:v>
                </c:pt>
                <c:pt idx="1490">
                  <c:v>7.1999999999999997E-6</c:v>
                </c:pt>
                <c:pt idx="1491">
                  <c:v>7.1999999999999997E-6</c:v>
                </c:pt>
                <c:pt idx="1492">
                  <c:v>7.1999999999999997E-6</c:v>
                </c:pt>
                <c:pt idx="1493">
                  <c:v>7.1999999999999997E-6</c:v>
                </c:pt>
                <c:pt idx="1494">
                  <c:v>7.1999999999999997E-6</c:v>
                </c:pt>
                <c:pt idx="1495">
                  <c:v>7.1999999999999997E-6</c:v>
                </c:pt>
                <c:pt idx="1496">
                  <c:v>7.1999999999999997E-6</c:v>
                </c:pt>
                <c:pt idx="1497">
                  <c:v>7.1999999999999997E-6</c:v>
                </c:pt>
                <c:pt idx="1498">
                  <c:v>7.1999999999999997E-6</c:v>
                </c:pt>
                <c:pt idx="1499">
                  <c:v>7.1999999999999997E-6</c:v>
                </c:pt>
                <c:pt idx="1500">
                  <c:v>7.1999999999999997E-6</c:v>
                </c:pt>
                <c:pt idx="1501">
                  <c:v>7.1999999999999997E-6</c:v>
                </c:pt>
                <c:pt idx="1502">
                  <c:v>7.1999999999999997E-6</c:v>
                </c:pt>
                <c:pt idx="1503">
                  <c:v>7.1999999999999997E-6</c:v>
                </c:pt>
                <c:pt idx="1504">
                  <c:v>7.1999999999999997E-6</c:v>
                </c:pt>
                <c:pt idx="1505">
                  <c:v>7.1999999999999997E-6</c:v>
                </c:pt>
                <c:pt idx="1506">
                  <c:v>7.1999999999999997E-6</c:v>
                </c:pt>
                <c:pt idx="1507">
                  <c:v>7.1999999999999997E-6</c:v>
                </c:pt>
                <c:pt idx="1508">
                  <c:v>7.1999999999999997E-6</c:v>
                </c:pt>
                <c:pt idx="1509">
                  <c:v>7.1999999999999997E-6</c:v>
                </c:pt>
                <c:pt idx="1510">
                  <c:v>7.1999999999999997E-6</c:v>
                </c:pt>
                <c:pt idx="1511">
                  <c:v>7.1999999999999997E-6</c:v>
                </c:pt>
                <c:pt idx="1512">
                  <c:v>7.1999999999999997E-6</c:v>
                </c:pt>
                <c:pt idx="1513">
                  <c:v>7.1999999999999997E-6</c:v>
                </c:pt>
                <c:pt idx="1514">
                  <c:v>7.1999999999999997E-6</c:v>
                </c:pt>
                <c:pt idx="1515">
                  <c:v>7.1999999999999997E-6</c:v>
                </c:pt>
                <c:pt idx="1516">
                  <c:v>7.1999999999999997E-6</c:v>
                </c:pt>
                <c:pt idx="1517">
                  <c:v>7.1999999999999997E-6</c:v>
                </c:pt>
                <c:pt idx="1518">
                  <c:v>7.1999999999999997E-6</c:v>
                </c:pt>
                <c:pt idx="1519">
                  <c:v>7.1999999999999997E-6</c:v>
                </c:pt>
                <c:pt idx="1520">
                  <c:v>7.1999999999999997E-6</c:v>
                </c:pt>
                <c:pt idx="1521">
                  <c:v>7.1999999999999997E-6</c:v>
                </c:pt>
                <c:pt idx="1522">
                  <c:v>7.1999999999999997E-6</c:v>
                </c:pt>
                <c:pt idx="1523">
                  <c:v>7.1999999999999997E-6</c:v>
                </c:pt>
                <c:pt idx="1524">
                  <c:v>7.1999999999999997E-6</c:v>
                </c:pt>
                <c:pt idx="1525">
                  <c:v>7.1999999999999997E-6</c:v>
                </c:pt>
                <c:pt idx="1526">
                  <c:v>7.1999999999999997E-6</c:v>
                </c:pt>
                <c:pt idx="1527">
                  <c:v>7.1999999999999997E-6</c:v>
                </c:pt>
                <c:pt idx="1528">
                  <c:v>7.1999999999999997E-6</c:v>
                </c:pt>
                <c:pt idx="1529">
                  <c:v>7.1999999999999997E-6</c:v>
                </c:pt>
                <c:pt idx="1530">
                  <c:v>7.1999999999999997E-6</c:v>
                </c:pt>
                <c:pt idx="1531">
                  <c:v>7.1999999999999997E-6</c:v>
                </c:pt>
                <c:pt idx="1532">
                  <c:v>7.1999999999999997E-6</c:v>
                </c:pt>
                <c:pt idx="1533">
                  <c:v>7.1999999999999997E-6</c:v>
                </c:pt>
                <c:pt idx="1534">
                  <c:v>7.1999999999999997E-6</c:v>
                </c:pt>
                <c:pt idx="1535">
                  <c:v>7.1999999999999997E-6</c:v>
                </c:pt>
                <c:pt idx="1536">
                  <c:v>7.1999999999999997E-6</c:v>
                </c:pt>
                <c:pt idx="1537">
                  <c:v>7.1999999999999997E-6</c:v>
                </c:pt>
                <c:pt idx="1538">
                  <c:v>7.1999999999999997E-6</c:v>
                </c:pt>
                <c:pt idx="1539">
                  <c:v>7.1999999999999997E-6</c:v>
                </c:pt>
                <c:pt idx="1540">
                  <c:v>7.1999999999999997E-6</c:v>
                </c:pt>
                <c:pt idx="1541">
                  <c:v>7.1999999999999997E-6</c:v>
                </c:pt>
                <c:pt idx="1542">
                  <c:v>7.1999999999999997E-6</c:v>
                </c:pt>
                <c:pt idx="1543">
                  <c:v>7.1999999999999997E-6</c:v>
                </c:pt>
                <c:pt idx="1544">
                  <c:v>7.1999999999999997E-6</c:v>
                </c:pt>
                <c:pt idx="1545">
                  <c:v>7.1999999999999997E-6</c:v>
                </c:pt>
                <c:pt idx="1546">
                  <c:v>7.1999999999999997E-6</c:v>
                </c:pt>
                <c:pt idx="1547">
                  <c:v>7.1999999999999997E-6</c:v>
                </c:pt>
                <c:pt idx="1548">
                  <c:v>7.1999999999999997E-6</c:v>
                </c:pt>
                <c:pt idx="1549">
                  <c:v>7.1999999999999997E-6</c:v>
                </c:pt>
                <c:pt idx="1550">
                  <c:v>7.1999999999999997E-6</c:v>
                </c:pt>
                <c:pt idx="1551">
                  <c:v>7.1999999999999997E-6</c:v>
                </c:pt>
                <c:pt idx="1552">
                  <c:v>7.1999999999999997E-6</c:v>
                </c:pt>
                <c:pt idx="1553">
                  <c:v>7.1999999999999997E-6</c:v>
                </c:pt>
                <c:pt idx="1554">
                  <c:v>7.1999999999999997E-6</c:v>
                </c:pt>
                <c:pt idx="1555">
                  <c:v>7.1999999999999997E-6</c:v>
                </c:pt>
                <c:pt idx="1556">
                  <c:v>7.1999999999999997E-6</c:v>
                </c:pt>
                <c:pt idx="1557">
                  <c:v>7.1999999999999997E-6</c:v>
                </c:pt>
                <c:pt idx="1558">
                  <c:v>7.1999999999999997E-6</c:v>
                </c:pt>
                <c:pt idx="1559">
                  <c:v>7.1999999999999997E-6</c:v>
                </c:pt>
                <c:pt idx="1560">
                  <c:v>7.1999999999999997E-6</c:v>
                </c:pt>
                <c:pt idx="1561">
                  <c:v>7.1999999999999997E-6</c:v>
                </c:pt>
                <c:pt idx="1562">
                  <c:v>7.1999999999999997E-6</c:v>
                </c:pt>
                <c:pt idx="1563">
                  <c:v>7.1999999999999997E-6</c:v>
                </c:pt>
                <c:pt idx="1564">
                  <c:v>7.1999999999999997E-6</c:v>
                </c:pt>
                <c:pt idx="1565">
                  <c:v>7.1999999999999997E-6</c:v>
                </c:pt>
                <c:pt idx="1566">
                  <c:v>7.1999999999999997E-6</c:v>
                </c:pt>
                <c:pt idx="1567">
                  <c:v>7.1999999999999997E-6</c:v>
                </c:pt>
                <c:pt idx="1568">
                  <c:v>7.1999999999999997E-6</c:v>
                </c:pt>
                <c:pt idx="1569">
                  <c:v>7.1999999999999997E-6</c:v>
                </c:pt>
                <c:pt idx="1570">
                  <c:v>7.1999999999999997E-6</c:v>
                </c:pt>
                <c:pt idx="1571">
                  <c:v>7.1999999999999997E-6</c:v>
                </c:pt>
                <c:pt idx="1572">
                  <c:v>7.1999999999999997E-6</c:v>
                </c:pt>
                <c:pt idx="1573">
                  <c:v>7.1999999999999997E-6</c:v>
                </c:pt>
                <c:pt idx="1574">
                  <c:v>7.1999999999999997E-6</c:v>
                </c:pt>
                <c:pt idx="1575">
                  <c:v>7.1999999999999997E-6</c:v>
                </c:pt>
                <c:pt idx="1576">
                  <c:v>7.1999999999999997E-6</c:v>
                </c:pt>
                <c:pt idx="1577">
                  <c:v>7.1999999999999997E-6</c:v>
                </c:pt>
                <c:pt idx="1578">
                  <c:v>7.1999999999999997E-6</c:v>
                </c:pt>
                <c:pt idx="1579">
                  <c:v>7.1999999999999997E-6</c:v>
                </c:pt>
                <c:pt idx="1580">
                  <c:v>7.1999999999999997E-6</c:v>
                </c:pt>
                <c:pt idx="1581">
                  <c:v>7.1999999999999997E-6</c:v>
                </c:pt>
                <c:pt idx="1582">
                  <c:v>7.1999999999999997E-6</c:v>
                </c:pt>
                <c:pt idx="1583">
                  <c:v>7.1999999999999997E-6</c:v>
                </c:pt>
                <c:pt idx="1584">
                  <c:v>7.1999999999999997E-6</c:v>
                </c:pt>
                <c:pt idx="1585">
                  <c:v>7.1999999999999997E-6</c:v>
                </c:pt>
                <c:pt idx="1586">
                  <c:v>7.1999999999999997E-6</c:v>
                </c:pt>
                <c:pt idx="1587">
                  <c:v>7.1999999999999997E-6</c:v>
                </c:pt>
                <c:pt idx="1588">
                  <c:v>7.1999999999999997E-6</c:v>
                </c:pt>
                <c:pt idx="1589">
                  <c:v>7.1999999999999997E-6</c:v>
                </c:pt>
                <c:pt idx="1590">
                  <c:v>7.1999999999999997E-6</c:v>
                </c:pt>
                <c:pt idx="1591">
                  <c:v>7.1999999999999997E-6</c:v>
                </c:pt>
                <c:pt idx="1592">
                  <c:v>7.1999999999999997E-6</c:v>
                </c:pt>
                <c:pt idx="1593">
                  <c:v>7.1999999999999997E-6</c:v>
                </c:pt>
                <c:pt idx="1594">
                  <c:v>7.1999999999999997E-6</c:v>
                </c:pt>
                <c:pt idx="1595">
                  <c:v>7.1999999999999997E-6</c:v>
                </c:pt>
                <c:pt idx="1596">
                  <c:v>7.1999999999999997E-6</c:v>
                </c:pt>
                <c:pt idx="1597">
                  <c:v>7.1999999999999997E-6</c:v>
                </c:pt>
                <c:pt idx="1598">
                  <c:v>7.1999999999999997E-6</c:v>
                </c:pt>
                <c:pt idx="1599">
                  <c:v>7.1999999999999997E-6</c:v>
                </c:pt>
                <c:pt idx="1600">
                  <c:v>7.1999999999999997E-6</c:v>
                </c:pt>
                <c:pt idx="1601">
                  <c:v>7.1999999999999997E-6</c:v>
                </c:pt>
                <c:pt idx="1602">
                  <c:v>7.1999999999999997E-6</c:v>
                </c:pt>
                <c:pt idx="1603">
                  <c:v>7.1999999999999997E-6</c:v>
                </c:pt>
                <c:pt idx="1604">
                  <c:v>7.1999999999999997E-6</c:v>
                </c:pt>
                <c:pt idx="1605">
                  <c:v>7.1999999999999997E-6</c:v>
                </c:pt>
                <c:pt idx="1606">
                  <c:v>7.1999999999999997E-6</c:v>
                </c:pt>
                <c:pt idx="1607">
                  <c:v>7.1999999999999997E-6</c:v>
                </c:pt>
                <c:pt idx="1608">
                  <c:v>7.1999999999999997E-6</c:v>
                </c:pt>
                <c:pt idx="1609">
                  <c:v>7.1999999999999997E-6</c:v>
                </c:pt>
                <c:pt idx="1610">
                  <c:v>7.1999999999999997E-6</c:v>
                </c:pt>
                <c:pt idx="1611">
                  <c:v>7.1999999999999997E-6</c:v>
                </c:pt>
                <c:pt idx="1612">
                  <c:v>7.1999999999999997E-6</c:v>
                </c:pt>
                <c:pt idx="1613">
                  <c:v>7.1999999999999997E-6</c:v>
                </c:pt>
                <c:pt idx="1614">
                  <c:v>7.1999999999999997E-6</c:v>
                </c:pt>
                <c:pt idx="1615">
                  <c:v>7.1999999999999997E-6</c:v>
                </c:pt>
                <c:pt idx="1616">
                  <c:v>7.1999999999999997E-6</c:v>
                </c:pt>
                <c:pt idx="1617">
                  <c:v>7.1999999999999997E-6</c:v>
                </c:pt>
                <c:pt idx="1618">
                  <c:v>7.1999999999999997E-6</c:v>
                </c:pt>
                <c:pt idx="1619">
                  <c:v>7.1999999999999997E-6</c:v>
                </c:pt>
                <c:pt idx="1620">
                  <c:v>7.1999999999999997E-6</c:v>
                </c:pt>
                <c:pt idx="1621">
                  <c:v>7.1999999999999997E-6</c:v>
                </c:pt>
                <c:pt idx="1622">
                  <c:v>7.1999999999999997E-6</c:v>
                </c:pt>
                <c:pt idx="1623">
                  <c:v>7.1999999999999997E-6</c:v>
                </c:pt>
                <c:pt idx="1624">
                  <c:v>7.1999999999999997E-6</c:v>
                </c:pt>
                <c:pt idx="1625">
                  <c:v>7.1999999999999997E-6</c:v>
                </c:pt>
                <c:pt idx="1626">
                  <c:v>7.1999999999999997E-6</c:v>
                </c:pt>
                <c:pt idx="1627">
                  <c:v>7.1999999999999997E-6</c:v>
                </c:pt>
                <c:pt idx="1628">
                  <c:v>7.1999999999999997E-6</c:v>
                </c:pt>
                <c:pt idx="1629">
                  <c:v>7.1999999999999997E-6</c:v>
                </c:pt>
                <c:pt idx="1630">
                  <c:v>7.1999999999999997E-6</c:v>
                </c:pt>
                <c:pt idx="1631">
                  <c:v>7.1999999999999997E-6</c:v>
                </c:pt>
                <c:pt idx="1632">
                  <c:v>7.1999999999999997E-6</c:v>
                </c:pt>
                <c:pt idx="1633">
                  <c:v>7.1999999999999997E-6</c:v>
                </c:pt>
                <c:pt idx="1634">
                  <c:v>7.1999999999999997E-6</c:v>
                </c:pt>
                <c:pt idx="1635">
                  <c:v>7.1999999999999997E-6</c:v>
                </c:pt>
                <c:pt idx="1636">
                  <c:v>7.1999999999999997E-6</c:v>
                </c:pt>
                <c:pt idx="1637">
                  <c:v>7.1999999999999997E-6</c:v>
                </c:pt>
                <c:pt idx="1638">
                  <c:v>7.1999999999999997E-6</c:v>
                </c:pt>
                <c:pt idx="1639">
                  <c:v>7.1999999999999997E-6</c:v>
                </c:pt>
                <c:pt idx="1640">
                  <c:v>7.1999999999999997E-6</c:v>
                </c:pt>
                <c:pt idx="1641">
                  <c:v>7.1999999999999997E-6</c:v>
                </c:pt>
                <c:pt idx="1642">
                  <c:v>7.1999999999999997E-6</c:v>
                </c:pt>
                <c:pt idx="1643">
                  <c:v>7.1999999999999997E-6</c:v>
                </c:pt>
                <c:pt idx="1644">
                  <c:v>7.1999999999999997E-6</c:v>
                </c:pt>
                <c:pt idx="1645">
                  <c:v>7.1999999999999997E-6</c:v>
                </c:pt>
                <c:pt idx="1646">
                  <c:v>7.1999999999999997E-6</c:v>
                </c:pt>
                <c:pt idx="1647">
                  <c:v>7.1999999999999997E-6</c:v>
                </c:pt>
                <c:pt idx="1648">
                  <c:v>7.1999999999999997E-6</c:v>
                </c:pt>
                <c:pt idx="1649">
                  <c:v>7.1999999999999997E-6</c:v>
                </c:pt>
                <c:pt idx="1650">
                  <c:v>7.1999999999999997E-6</c:v>
                </c:pt>
                <c:pt idx="1651">
                  <c:v>7.1999999999999997E-6</c:v>
                </c:pt>
                <c:pt idx="1652">
                  <c:v>7.1999999999999997E-6</c:v>
                </c:pt>
                <c:pt idx="1653">
                  <c:v>7.1999999999999997E-6</c:v>
                </c:pt>
                <c:pt idx="1654">
                  <c:v>7.1999999999999997E-6</c:v>
                </c:pt>
                <c:pt idx="1655">
                  <c:v>7.1999999999999997E-6</c:v>
                </c:pt>
                <c:pt idx="1656">
                  <c:v>7.1999999999999997E-6</c:v>
                </c:pt>
                <c:pt idx="1657">
                  <c:v>7.1999999999999997E-6</c:v>
                </c:pt>
                <c:pt idx="1658">
                  <c:v>7.1999999999999997E-6</c:v>
                </c:pt>
                <c:pt idx="1659">
                  <c:v>7.1999999999999997E-6</c:v>
                </c:pt>
                <c:pt idx="1660">
                  <c:v>7.1999999999999997E-6</c:v>
                </c:pt>
                <c:pt idx="1661">
                  <c:v>7.1999999999999997E-6</c:v>
                </c:pt>
                <c:pt idx="1662">
                  <c:v>7.1999999999999997E-6</c:v>
                </c:pt>
                <c:pt idx="1663">
                  <c:v>7.1999999999999997E-6</c:v>
                </c:pt>
                <c:pt idx="1664">
                  <c:v>7.1999999999999997E-6</c:v>
                </c:pt>
                <c:pt idx="1665">
                  <c:v>7.1999999999999997E-6</c:v>
                </c:pt>
                <c:pt idx="1666">
                  <c:v>7.1999999999999997E-6</c:v>
                </c:pt>
                <c:pt idx="1667">
                  <c:v>7.1999999999999997E-6</c:v>
                </c:pt>
                <c:pt idx="1668">
                  <c:v>7.1999999999999997E-6</c:v>
                </c:pt>
                <c:pt idx="1669">
                  <c:v>7.1999999999999997E-6</c:v>
                </c:pt>
                <c:pt idx="1670">
                  <c:v>7.1999999999999997E-6</c:v>
                </c:pt>
                <c:pt idx="1671">
                  <c:v>7.1999999999999997E-6</c:v>
                </c:pt>
                <c:pt idx="1672">
                  <c:v>7.1999999999999997E-6</c:v>
                </c:pt>
                <c:pt idx="1673">
                  <c:v>7.1999999999999997E-6</c:v>
                </c:pt>
                <c:pt idx="1674">
                  <c:v>7.1999999999999997E-6</c:v>
                </c:pt>
                <c:pt idx="1675">
                  <c:v>7.1999999999999997E-6</c:v>
                </c:pt>
                <c:pt idx="1676">
                  <c:v>7.1999999999999997E-6</c:v>
                </c:pt>
                <c:pt idx="1677">
                  <c:v>7.1999999999999997E-6</c:v>
                </c:pt>
                <c:pt idx="1678">
                  <c:v>7.1999999999999997E-6</c:v>
                </c:pt>
                <c:pt idx="1679">
                  <c:v>7.1999999999999997E-6</c:v>
                </c:pt>
                <c:pt idx="1680">
                  <c:v>7.1999999999999997E-6</c:v>
                </c:pt>
                <c:pt idx="1681">
                  <c:v>7.1999999999999997E-6</c:v>
                </c:pt>
                <c:pt idx="1682">
                  <c:v>7.1999999999999997E-6</c:v>
                </c:pt>
                <c:pt idx="1683">
                  <c:v>7.1999999999999997E-6</c:v>
                </c:pt>
                <c:pt idx="1684">
                  <c:v>7.1999999999999997E-6</c:v>
                </c:pt>
                <c:pt idx="1685">
                  <c:v>7.1999999999999997E-6</c:v>
                </c:pt>
                <c:pt idx="1686">
                  <c:v>7.1999999999999997E-6</c:v>
                </c:pt>
                <c:pt idx="1687">
                  <c:v>7.1999999999999997E-6</c:v>
                </c:pt>
                <c:pt idx="1688">
                  <c:v>7.1999999999999997E-6</c:v>
                </c:pt>
                <c:pt idx="1689">
                  <c:v>7.1999999999999997E-6</c:v>
                </c:pt>
                <c:pt idx="1690">
                  <c:v>7.1999999999999997E-6</c:v>
                </c:pt>
                <c:pt idx="1691">
                  <c:v>7.1999999999999997E-6</c:v>
                </c:pt>
                <c:pt idx="1692">
                  <c:v>7.1999999999999997E-6</c:v>
                </c:pt>
                <c:pt idx="1693">
                  <c:v>7.1999999999999997E-6</c:v>
                </c:pt>
                <c:pt idx="1694">
                  <c:v>7.1999999999999997E-6</c:v>
                </c:pt>
                <c:pt idx="1695">
                  <c:v>7.1999999999999997E-6</c:v>
                </c:pt>
                <c:pt idx="1696">
                  <c:v>7.1999999999999997E-6</c:v>
                </c:pt>
                <c:pt idx="1697">
                  <c:v>7.1999999999999997E-6</c:v>
                </c:pt>
                <c:pt idx="1698">
                  <c:v>7.1999999999999997E-6</c:v>
                </c:pt>
                <c:pt idx="1699">
                  <c:v>7.1999999999999997E-6</c:v>
                </c:pt>
                <c:pt idx="1700">
                  <c:v>7.1999999999999997E-6</c:v>
                </c:pt>
                <c:pt idx="1701">
                  <c:v>7.1999999999999997E-6</c:v>
                </c:pt>
                <c:pt idx="1702">
                  <c:v>7.1999999999999997E-6</c:v>
                </c:pt>
                <c:pt idx="1703">
                  <c:v>7.1999999999999997E-6</c:v>
                </c:pt>
                <c:pt idx="1704">
                  <c:v>7.1999999999999997E-6</c:v>
                </c:pt>
                <c:pt idx="1705">
                  <c:v>7.1999999999999997E-6</c:v>
                </c:pt>
                <c:pt idx="1706">
                  <c:v>7.1999999999999997E-6</c:v>
                </c:pt>
                <c:pt idx="1707">
                  <c:v>7.1999999999999997E-6</c:v>
                </c:pt>
                <c:pt idx="1708">
                  <c:v>7.1999999999999997E-6</c:v>
                </c:pt>
                <c:pt idx="1709">
                  <c:v>7.1999999999999997E-6</c:v>
                </c:pt>
                <c:pt idx="1710">
                  <c:v>7.1999999999999997E-6</c:v>
                </c:pt>
                <c:pt idx="1711">
                  <c:v>7.1999999999999997E-6</c:v>
                </c:pt>
                <c:pt idx="1712">
                  <c:v>7.1999999999999997E-6</c:v>
                </c:pt>
                <c:pt idx="1713">
                  <c:v>7.1999999999999997E-6</c:v>
                </c:pt>
                <c:pt idx="1714">
                  <c:v>7.1999999999999997E-6</c:v>
                </c:pt>
                <c:pt idx="1715">
                  <c:v>7.1999999999999997E-6</c:v>
                </c:pt>
                <c:pt idx="1716">
                  <c:v>7.1999999999999997E-6</c:v>
                </c:pt>
                <c:pt idx="1717">
                  <c:v>7.1999999999999997E-6</c:v>
                </c:pt>
                <c:pt idx="1718">
                  <c:v>7.1999999999999997E-6</c:v>
                </c:pt>
                <c:pt idx="1719">
                  <c:v>7.1999999999999997E-6</c:v>
                </c:pt>
                <c:pt idx="1720">
                  <c:v>7.1999999999999997E-6</c:v>
                </c:pt>
                <c:pt idx="1721">
                  <c:v>7.1999999999999997E-6</c:v>
                </c:pt>
                <c:pt idx="1722">
                  <c:v>7.1999999999999997E-6</c:v>
                </c:pt>
                <c:pt idx="1723">
                  <c:v>7.1999999999999997E-6</c:v>
                </c:pt>
                <c:pt idx="1724">
                  <c:v>7.1999999999999997E-6</c:v>
                </c:pt>
                <c:pt idx="1725">
                  <c:v>7.1999999999999997E-6</c:v>
                </c:pt>
                <c:pt idx="1726">
                  <c:v>7.1999999999999997E-6</c:v>
                </c:pt>
                <c:pt idx="1727">
                  <c:v>7.1999999999999997E-6</c:v>
                </c:pt>
                <c:pt idx="1728">
                  <c:v>7.1999999999999997E-6</c:v>
                </c:pt>
                <c:pt idx="1729">
                  <c:v>7.1999999999999997E-6</c:v>
                </c:pt>
                <c:pt idx="1730">
                  <c:v>7.1999999999999997E-6</c:v>
                </c:pt>
                <c:pt idx="1731">
                  <c:v>7.1999999999999997E-6</c:v>
                </c:pt>
                <c:pt idx="1732">
                  <c:v>7.1999999999999997E-6</c:v>
                </c:pt>
                <c:pt idx="1733">
                  <c:v>7.1999999999999997E-6</c:v>
                </c:pt>
                <c:pt idx="1734">
                  <c:v>7.1999999999999997E-6</c:v>
                </c:pt>
                <c:pt idx="1735">
                  <c:v>7.1999999999999997E-6</c:v>
                </c:pt>
                <c:pt idx="1736">
                  <c:v>7.1999999999999997E-6</c:v>
                </c:pt>
                <c:pt idx="1737">
                  <c:v>7.1999999999999997E-6</c:v>
                </c:pt>
                <c:pt idx="1738">
                  <c:v>7.1999999999999997E-6</c:v>
                </c:pt>
                <c:pt idx="1739">
                  <c:v>7.1999999999999997E-6</c:v>
                </c:pt>
                <c:pt idx="1740">
                  <c:v>7.1999999999999997E-6</c:v>
                </c:pt>
                <c:pt idx="1741">
                  <c:v>7.1999999999999997E-6</c:v>
                </c:pt>
                <c:pt idx="1742">
                  <c:v>7.1999999999999997E-6</c:v>
                </c:pt>
                <c:pt idx="1743">
                  <c:v>7.1999999999999997E-6</c:v>
                </c:pt>
                <c:pt idx="1744">
                  <c:v>7.1999999999999997E-6</c:v>
                </c:pt>
                <c:pt idx="1745">
                  <c:v>7.1999999999999997E-6</c:v>
                </c:pt>
                <c:pt idx="1746">
                  <c:v>7.1999999999999997E-6</c:v>
                </c:pt>
                <c:pt idx="1747">
                  <c:v>7.1999999999999997E-6</c:v>
                </c:pt>
                <c:pt idx="1748">
                  <c:v>7.1999999999999997E-6</c:v>
                </c:pt>
                <c:pt idx="1749">
                  <c:v>7.1999999999999997E-6</c:v>
                </c:pt>
                <c:pt idx="1750">
                  <c:v>7.1999999999999997E-6</c:v>
                </c:pt>
                <c:pt idx="1751">
                  <c:v>7.1999999999999997E-6</c:v>
                </c:pt>
                <c:pt idx="1752">
                  <c:v>7.1999999999999997E-6</c:v>
                </c:pt>
                <c:pt idx="1753">
                  <c:v>7.1999999999999997E-6</c:v>
                </c:pt>
                <c:pt idx="1754">
                  <c:v>7.1999999999999997E-6</c:v>
                </c:pt>
                <c:pt idx="1755">
                  <c:v>7.1999999999999997E-6</c:v>
                </c:pt>
                <c:pt idx="1756">
                  <c:v>7.1999999999999997E-6</c:v>
                </c:pt>
                <c:pt idx="1757">
                  <c:v>7.1999999999999997E-6</c:v>
                </c:pt>
                <c:pt idx="1758">
                  <c:v>7.1999999999999997E-6</c:v>
                </c:pt>
                <c:pt idx="1759">
                  <c:v>7.1999999999999997E-6</c:v>
                </c:pt>
                <c:pt idx="1760">
                  <c:v>7.1999999999999997E-6</c:v>
                </c:pt>
                <c:pt idx="1761">
                  <c:v>7.1999999999999997E-6</c:v>
                </c:pt>
                <c:pt idx="1762">
                  <c:v>7.1999999999999997E-6</c:v>
                </c:pt>
                <c:pt idx="1763">
                  <c:v>7.1999999999999997E-6</c:v>
                </c:pt>
                <c:pt idx="1764">
                  <c:v>7.1999999999999997E-6</c:v>
                </c:pt>
                <c:pt idx="1765">
                  <c:v>7.1999999999999997E-6</c:v>
                </c:pt>
                <c:pt idx="1766">
                  <c:v>7.1999999999999997E-6</c:v>
                </c:pt>
                <c:pt idx="1767">
                  <c:v>7.1999999999999997E-6</c:v>
                </c:pt>
                <c:pt idx="1768">
                  <c:v>7.1999999999999997E-6</c:v>
                </c:pt>
                <c:pt idx="1769">
                  <c:v>7.1999999999999997E-6</c:v>
                </c:pt>
                <c:pt idx="1770">
                  <c:v>7.1999999999999997E-6</c:v>
                </c:pt>
                <c:pt idx="1771">
                  <c:v>7.1999999999999997E-6</c:v>
                </c:pt>
                <c:pt idx="1772">
                  <c:v>7.1999999999999997E-6</c:v>
                </c:pt>
                <c:pt idx="1773">
                  <c:v>7.1999999999999997E-6</c:v>
                </c:pt>
                <c:pt idx="1774">
                  <c:v>7.1999999999999997E-6</c:v>
                </c:pt>
                <c:pt idx="1775">
                  <c:v>7.1999999999999997E-6</c:v>
                </c:pt>
                <c:pt idx="1776">
                  <c:v>7.1999999999999997E-6</c:v>
                </c:pt>
                <c:pt idx="1777">
                  <c:v>7.1999999999999997E-6</c:v>
                </c:pt>
                <c:pt idx="1778">
                  <c:v>7.1999999999999997E-6</c:v>
                </c:pt>
                <c:pt idx="1779">
                  <c:v>7.1999999999999997E-6</c:v>
                </c:pt>
                <c:pt idx="1780">
                  <c:v>7.1999999999999997E-6</c:v>
                </c:pt>
                <c:pt idx="1781">
                  <c:v>7.1999999999999997E-6</c:v>
                </c:pt>
                <c:pt idx="1782">
                  <c:v>7.1999999999999997E-6</c:v>
                </c:pt>
                <c:pt idx="1783">
                  <c:v>7.1999999999999997E-6</c:v>
                </c:pt>
                <c:pt idx="1784">
                  <c:v>7.1999999999999997E-6</c:v>
                </c:pt>
                <c:pt idx="1785">
                  <c:v>7.1999999999999997E-6</c:v>
                </c:pt>
                <c:pt idx="1786">
                  <c:v>7.1999999999999997E-6</c:v>
                </c:pt>
                <c:pt idx="1787">
                  <c:v>7.1999999999999997E-6</c:v>
                </c:pt>
                <c:pt idx="1788">
                  <c:v>7.1999999999999997E-6</c:v>
                </c:pt>
                <c:pt idx="1789">
                  <c:v>7.1999999999999997E-6</c:v>
                </c:pt>
                <c:pt idx="1790">
                  <c:v>7.1999999999999997E-6</c:v>
                </c:pt>
                <c:pt idx="1791">
                  <c:v>7.1999999999999997E-6</c:v>
                </c:pt>
                <c:pt idx="1792">
                  <c:v>7.1999999999999997E-6</c:v>
                </c:pt>
                <c:pt idx="1793">
                  <c:v>7.1999999999999997E-6</c:v>
                </c:pt>
                <c:pt idx="1794">
                  <c:v>7.1999999999999997E-6</c:v>
                </c:pt>
                <c:pt idx="1795">
                  <c:v>7.1999999999999997E-6</c:v>
                </c:pt>
                <c:pt idx="1796">
                  <c:v>7.1999999999999997E-6</c:v>
                </c:pt>
                <c:pt idx="1797">
                  <c:v>7.1999999999999997E-6</c:v>
                </c:pt>
                <c:pt idx="1798">
                  <c:v>7.1999999999999997E-6</c:v>
                </c:pt>
                <c:pt idx="1799">
                  <c:v>7.1999999999999997E-6</c:v>
                </c:pt>
                <c:pt idx="1800">
                  <c:v>7.1999999999999997E-6</c:v>
                </c:pt>
                <c:pt idx="1801">
                  <c:v>7.1999999999999997E-6</c:v>
                </c:pt>
                <c:pt idx="1802">
                  <c:v>7.1999999999999997E-6</c:v>
                </c:pt>
                <c:pt idx="1803">
                  <c:v>7.1999999999999997E-6</c:v>
                </c:pt>
                <c:pt idx="1804">
                  <c:v>7.1999999999999997E-6</c:v>
                </c:pt>
                <c:pt idx="1805">
                  <c:v>7.1999999999999997E-6</c:v>
                </c:pt>
                <c:pt idx="1806">
                  <c:v>7.1999999999999997E-6</c:v>
                </c:pt>
                <c:pt idx="1807">
                  <c:v>7.1999999999999997E-6</c:v>
                </c:pt>
                <c:pt idx="1808">
                  <c:v>7.1999999999999997E-6</c:v>
                </c:pt>
                <c:pt idx="1809">
                  <c:v>7.1999999999999997E-6</c:v>
                </c:pt>
                <c:pt idx="1810">
                  <c:v>7.1999999999999997E-6</c:v>
                </c:pt>
                <c:pt idx="1811">
                  <c:v>7.1999999999999997E-6</c:v>
                </c:pt>
                <c:pt idx="1812">
                  <c:v>7.1999999999999997E-6</c:v>
                </c:pt>
                <c:pt idx="1813">
                  <c:v>7.1999999999999997E-6</c:v>
                </c:pt>
                <c:pt idx="1814">
                  <c:v>7.1999999999999997E-6</c:v>
                </c:pt>
                <c:pt idx="1815">
                  <c:v>7.1999999999999997E-6</c:v>
                </c:pt>
                <c:pt idx="1816">
                  <c:v>7.1999999999999997E-6</c:v>
                </c:pt>
                <c:pt idx="1817">
                  <c:v>7.1999999999999997E-6</c:v>
                </c:pt>
                <c:pt idx="1818">
                  <c:v>7.1999999999999997E-6</c:v>
                </c:pt>
                <c:pt idx="1819">
                  <c:v>7.1999999999999997E-6</c:v>
                </c:pt>
                <c:pt idx="1820">
                  <c:v>7.1999999999999997E-6</c:v>
                </c:pt>
                <c:pt idx="1821">
                  <c:v>7.1999999999999997E-6</c:v>
                </c:pt>
                <c:pt idx="1822">
                  <c:v>7.1999999999999997E-6</c:v>
                </c:pt>
                <c:pt idx="1823">
                  <c:v>7.1999999999999997E-6</c:v>
                </c:pt>
                <c:pt idx="1824">
                  <c:v>7.1999999999999997E-6</c:v>
                </c:pt>
                <c:pt idx="1825">
                  <c:v>7.1999999999999997E-6</c:v>
                </c:pt>
                <c:pt idx="1826">
                  <c:v>7.1999999999999997E-6</c:v>
                </c:pt>
                <c:pt idx="1827">
                  <c:v>7.1999999999999997E-6</c:v>
                </c:pt>
                <c:pt idx="1828">
                  <c:v>7.1999999999999997E-6</c:v>
                </c:pt>
                <c:pt idx="1829">
                  <c:v>7.1999999999999997E-6</c:v>
                </c:pt>
                <c:pt idx="1830">
                  <c:v>7.1999999999999997E-6</c:v>
                </c:pt>
                <c:pt idx="1831">
                  <c:v>7.1999999999999997E-6</c:v>
                </c:pt>
                <c:pt idx="1832">
                  <c:v>7.1999999999999997E-6</c:v>
                </c:pt>
                <c:pt idx="1833">
                  <c:v>7.1999999999999997E-6</c:v>
                </c:pt>
                <c:pt idx="1834">
                  <c:v>7.1999999999999997E-6</c:v>
                </c:pt>
                <c:pt idx="1835">
                  <c:v>7.1999999999999997E-6</c:v>
                </c:pt>
                <c:pt idx="1836">
                  <c:v>7.1999999999999997E-6</c:v>
                </c:pt>
                <c:pt idx="1837">
                  <c:v>7.1999999999999997E-6</c:v>
                </c:pt>
                <c:pt idx="1838">
                  <c:v>7.1999999999999997E-6</c:v>
                </c:pt>
                <c:pt idx="1839">
                  <c:v>7.1999999999999997E-6</c:v>
                </c:pt>
                <c:pt idx="1840">
                  <c:v>7.1999999999999997E-6</c:v>
                </c:pt>
                <c:pt idx="1841">
                  <c:v>7.1999999999999997E-6</c:v>
                </c:pt>
                <c:pt idx="1842">
                  <c:v>7.1999999999999997E-6</c:v>
                </c:pt>
                <c:pt idx="1843">
                  <c:v>7.1999999999999997E-6</c:v>
                </c:pt>
                <c:pt idx="1844">
                  <c:v>7.1999999999999997E-6</c:v>
                </c:pt>
                <c:pt idx="1845">
                  <c:v>7.1999999999999997E-6</c:v>
                </c:pt>
                <c:pt idx="1846">
                  <c:v>7.1999999999999997E-6</c:v>
                </c:pt>
                <c:pt idx="1847">
                  <c:v>7.1999999999999997E-6</c:v>
                </c:pt>
                <c:pt idx="1848">
                  <c:v>7.1999999999999997E-6</c:v>
                </c:pt>
                <c:pt idx="1849">
                  <c:v>7.1999999999999997E-6</c:v>
                </c:pt>
                <c:pt idx="1850">
                  <c:v>7.1999999999999997E-6</c:v>
                </c:pt>
                <c:pt idx="1851">
                  <c:v>7.1999999999999997E-6</c:v>
                </c:pt>
                <c:pt idx="1852">
                  <c:v>7.1999999999999997E-6</c:v>
                </c:pt>
                <c:pt idx="1853">
                  <c:v>7.1999999999999997E-6</c:v>
                </c:pt>
                <c:pt idx="1854">
                  <c:v>7.1999999999999997E-6</c:v>
                </c:pt>
                <c:pt idx="1855">
                  <c:v>7.1999999999999997E-6</c:v>
                </c:pt>
                <c:pt idx="1856">
                  <c:v>7.1999999999999997E-6</c:v>
                </c:pt>
                <c:pt idx="1857">
                  <c:v>7.1999999999999997E-6</c:v>
                </c:pt>
                <c:pt idx="1858">
                  <c:v>7.1999999999999997E-6</c:v>
                </c:pt>
                <c:pt idx="1859">
                  <c:v>7.1999999999999997E-6</c:v>
                </c:pt>
                <c:pt idx="1860">
                  <c:v>7.1999999999999997E-6</c:v>
                </c:pt>
                <c:pt idx="1861">
                  <c:v>7.1999999999999997E-6</c:v>
                </c:pt>
                <c:pt idx="1862">
                  <c:v>7.1999999999999997E-6</c:v>
                </c:pt>
                <c:pt idx="1863">
                  <c:v>7.1999999999999997E-6</c:v>
                </c:pt>
                <c:pt idx="1864">
                  <c:v>7.1999999999999997E-6</c:v>
                </c:pt>
                <c:pt idx="1865">
                  <c:v>7.1999999999999997E-6</c:v>
                </c:pt>
                <c:pt idx="1866">
                  <c:v>7.1999999999999997E-6</c:v>
                </c:pt>
                <c:pt idx="1867">
                  <c:v>7.1999999999999997E-6</c:v>
                </c:pt>
                <c:pt idx="1868">
                  <c:v>7.1999999999999997E-6</c:v>
                </c:pt>
                <c:pt idx="1869">
                  <c:v>7.1999999999999997E-6</c:v>
                </c:pt>
                <c:pt idx="1870">
                  <c:v>7.1999999999999997E-6</c:v>
                </c:pt>
                <c:pt idx="1871">
                  <c:v>7.1999999999999997E-6</c:v>
                </c:pt>
                <c:pt idx="1872">
                  <c:v>7.1999999999999997E-6</c:v>
                </c:pt>
                <c:pt idx="1873">
                  <c:v>7.1999999999999997E-6</c:v>
                </c:pt>
                <c:pt idx="1874">
                  <c:v>7.1999999999999997E-6</c:v>
                </c:pt>
                <c:pt idx="1875">
                  <c:v>7.1999999999999997E-6</c:v>
                </c:pt>
                <c:pt idx="1876">
                  <c:v>7.1999999999999997E-6</c:v>
                </c:pt>
                <c:pt idx="1877">
                  <c:v>7.1999999999999997E-6</c:v>
                </c:pt>
                <c:pt idx="1878">
                  <c:v>7.1999999999999997E-6</c:v>
                </c:pt>
                <c:pt idx="1879">
                  <c:v>7.1999999999999997E-6</c:v>
                </c:pt>
                <c:pt idx="1880">
                  <c:v>7.1999999999999997E-6</c:v>
                </c:pt>
                <c:pt idx="1881">
                  <c:v>7.1999999999999997E-6</c:v>
                </c:pt>
                <c:pt idx="1882">
                  <c:v>7.1999999999999997E-6</c:v>
                </c:pt>
                <c:pt idx="1883">
                  <c:v>7.1999999999999997E-6</c:v>
                </c:pt>
                <c:pt idx="1884">
                  <c:v>7.1999999999999997E-6</c:v>
                </c:pt>
                <c:pt idx="1885">
                  <c:v>7.1999999999999997E-6</c:v>
                </c:pt>
                <c:pt idx="1886">
                  <c:v>7.1999999999999997E-6</c:v>
                </c:pt>
                <c:pt idx="1887">
                  <c:v>7.1999999999999997E-6</c:v>
                </c:pt>
                <c:pt idx="1888">
                  <c:v>7.1999999999999997E-6</c:v>
                </c:pt>
                <c:pt idx="1889">
                  <c:v>7.1999999999999997E-6</c:v>
                </c:pt>
                <c:pt idx="1890">
                  <c:v>7.1999999999999997E-6</c:v>
                </c:pt>
                <c:pt idx="1891">
                  <c:v>7.1999999999999997E-6</c:v>
                </c:pt>
                <c:pt idx="1892">
                  <c:v>7.1999999999999997E-6</c:v>
                </c:pt>
                <c:pt idx="1893">
                  <c:v>7.1999999999999997E-6</c:v>
                </c:pt>
                <c:pt idx="1894">
                  <c:v>7.1999999999999997E-6</c:v>
                </c:pt>
                <c:pt idx="1895">
                  <c:v>7.1999999999999997E-6</c:v>
                </c:pt>
                <c:pt idx="1896">
                  <c:v>7.1999999999999997E-6</c:v>
                </c:pt>
                <c:pt idx="1897">
                  <c:v>7.1999999999999997E-6</c:v>
                </c:pt>
                <c:pt idx="1898">
                  <c:v>7.1999999999999997E-6</c:v>
                </c:pt>
                <c:pt idx="1899">
                  <c:v>7.1999999999999997E-6</c:v>
                </c:pt>
                <c:pt idx="1900">
                  <c:v>7.1999999999999997E-6</c:v>
                </c:pt>
                <c:pt idx="1901">
                  <c:v>7.1999999999999997E-6</c:v>
                </c:pt>
                <c:pt idx="1902">
                  <c:v>7.1999999999999997E-6</c:v>
                </c:pt>
                <c:pt idx="1903">
                  <c:v>7.1999999999999997E-6</c:v>
                </c:pt>
                <c:pt idx="1904">
                  <c:v>7.1999999999999997E-6</c:v>
                </c:pt>
                <c:pt idx="1905">
                  <c:v>7.1999999999999997E-6</c:v>
                </c:pt>
                <c:pt idx="1906">
                  <c:v>7.1999999999999997E-6</c:v>
                </c:pt>
                <c:pt idx="1907">
                  <c:v>7.1999999999999997E-6</c:v>
                </c:pt>
                <c:pt idx="1908">
                  <c:v>7.1999999999999997E-6</c:v>
                </c:pt>
                <c:pt idx="1909">
                  <c:v>7.1999999999999997E-6</c:v>
                </c:pt>
                <c:pt idx="1910">
                  <c:v>7.1999999999999997E-6</c:v>
                </c:pt>
                <c:pt idx="1911">
                  <c:v>7.1999999999999997E-6</c:v>
                </c:pt>
                <c:pt idx="1912">
                  <c:v>7.1999999999999997E-6</c:v>
                </c:pt>
                <c:pt idx="1913">
                  <c:v>7.1999999999999997E-6</c:v>
                </c:pt>
                <c:pt idx="1914">
                  <c:v>7.1999999999999997E-6</c:v>
                </c:pt>
                <c:pt idx="1915">
                  <c:v>7.1999999999999997E-6</c:v>
                </c:pt>
                <c:pt idx="1916">
                  <c:v>7.1999999999999997E-6</c:v>
                </c:pt>
                <c:pt idx="1917">
                  <c:v>7.1999999999999997E-6</c:v>
                </c:pt>
                <c:pt idx="1918">
                  <c:v>7.1999999999999997E-6</c:v>
                </c:pt>
                <c:pt idx="1919">
                  <c:v>7.1999999999999997E-6</c:v>
                </c:pt>
                <c:pt idx="1920">
                  <c:v>7.1999999999999997E-6</c:v>
                </c:pt>
                <c:pt idx="1921">
                  <c:v>7.1999999999999997E-6</c:v>
                </c:pt>
                <c:pt idx="1922">
                  <c:v>7.1999999999999997E-6</c:v>
                </c:pt>
                <c:pt idx="1923">
                  <c:v>7.1999999999999997E-6</c:v>
                </c:pt>
                <c:pt idx="1924">
                  <c:v>7.1999999999999997E-6</c:v>
                </c:pt>
                <c:pt idx="1925">
                  <c:v>7.1999999999999997E-6</c:v>
                </c:pt>
                <c:pt idx="1926">
                  <c:v>7.1999999999999997E-6</c:v>
                </c:pt>
                <c:pt idx="1927">
                  <c:v>7.1999999999999997E-6</c:v>
                </c:pt>
                <c:pt idx="1928">
                  <c:v>7.1999999999999997E-6</c:v>
                </c:pt>
                <c:pt idx="1929">
                  <c:v>7.1999999999999997E-6</c:v>
                </c:pt>
                <c:pt idx="1930">
                  <c:v>7.1999999999999997E-6</c:v>
                </c:pt>
                <c:pt idx="1931">
                  <c:v>7.1999999999999997E-6</c:v>
                </c:pt>
                <c:pt idx="1932">
                  <c:v>7.1999999999999997E-6</c:v>
                </c:pt>
                <c:pt idx="1933">
                  <c:v>7.1999999999999997E-6</c:v>
                </c:pt>
                <c:pt idx="1934">
                  <c:v>7.1999999999999997E-6</c:v>
                </c:pt>
                <c:pt idx="1935">
                  <c:v>7.1999999999999997E-6</c:v>
                </c:pt>
                <c:pt idx="1936">
                  <c:v>7.1999999999999997E-6</c:v>
                </c:pt>
                <c:pt idx="1937">
                  <c:v>7.1999999999999997E-6</c:v>
                </c:pt>
                <c:pt idx="1938">
                  <c:v>7.1999999999999997E-6</c:v>
                </c:pt>
                <c:pt idx="1939">
                  <c:v>7.1999999999999997E-6</c:v>
                </c:pt>
                <c:pt idx="1940">
                  <c:v>7.1999999999999997E-6</c:v>
                </c:pt>
                <c:pt idx="1941">
                  <c:v>7.1999999999999997E-6</c:v>
                </c:pt>
                <c:pt idx="1942">
                  <c:v>7.1999999999999997E-6</c:v>
                </c:pt>
                <c:pt idx="1943">
                  <c:v>7.1999999999999997E-6</c:v>
                </c:pt>
                <c:pt idx="1944">
                  <c:v>7.1999999999999997E-6</c:v>
                </c:pt>
                <c:pt idx="1945">
                  <c:v>7.1999999999999997E-6</c:v>
                </c:pt>
                <c:pt idx="1946">
                  <c:v>7.1999999999999997E-6</c:v>
                </c:pt>
                <c:pt idx="1947">
                  <c:v>7.1999999999999997E-6</c:v>
                </c:pt>
                <c:pt idx="1948">
                  <c:v>7.1999999999999997E-6</c:v>
                </c:pt>
                <c:pt idx="1949">
                  <c:v>7.1999999999999997E-6</c:v>
                </c:pt>
                <c:pt idx="1950">
                  <c:v>7.1999999999999997E-6</c:v>
                </c:pt>
                <c:pt idx="1951">
                  <c:v>7.1999999999999997E-6</c:v>
                </c:pt>
                <c:pt idx="1952">
                  <c:v>7.1999999999999997E-6</c:v>
                </c:pt>
                <c:pt idx="1953">
                  <c:v>7.1999999999999997E-6</c:v>
                </c:pt>
                <c:pt idx="1954">
                  <c:v>7.1999999999999997E-6</c:v>
                </c:pt>
                <c:pt idx="1955">
                  <c:v>7.1999999999999997E-6</c:v>
                </c:pt>
                <c:pt idx="1956">
                  <c:v>7.1999999999999997E-6</c:v>
                </c:pt>
                <c:pt idx="1957">
                  <c:v>7.1999999999999997E-6</c:v>
                </c:pt>
                <c:pt idx="1958">
                  <c:v>7.1999999999999997E-6</c:v>
                </c:pt>
                <c:pt idx="1959">
                  <c:v>7.1999999999999997E-6</c:v>
                </c:pt>
                <c:pt idx="1960">
                  <c:v>7.1999999999999997E-6</c:v>
                </c:pt>
                <c:pt idx="1961">
                  <c:v>7.1999999999999997E-6</c:v>
                </c:pt>
                <c:pt idx="1962">
                  <c:v>7.1999999999999997E-6</c:v>
                </c:pt>
                <c:pt idx="1963">
                  <c:v>7.1999999999999997E-6</c:v>
                </c:pt>
                <c:pt idx="1964">
                  <c:v>7.1999999999999997E-6</c:v>
                </c:pt>
                <c:pt idx="1965">
                  <c:v>7.1999999999999997E-6</c:v>
                </c:pt>
                <c:pt idx="1966">
                  <c:v>7.1999999999999997E-6</c:v>
                </c:pt>
                <c:pt idx="1967">
                  <c:v>7.1999999999999997E-6</c:v>
                </c:pt>
                <c:pt idx="1968">
                  <c:v>7.1999999999999997E-6</c:v>
                </c:pt>
                <c:pt idx="1969">
                  <c:v>7.1999999999999997E-6</c:v>
                </c:pt>
                <c:pt idx="1970">
                  <c:v>7.1999999999999997E-6</c:v>
                </c:pt>
                <c:pt idx="1971">
                  <c:v>7.1999999999999997E-6</c:v>
                </c:pt>
                <c:pt idx="1972">
                  <c:v>7.1999999999999997E-6</c:v>
                </c:pt>
                <c:pt idx="1973">
                  <c:v>7.1999999999999997E-6</c:v>
                </c:pt>
                <c:pt idx="1974">
                  <c:v>7.1999999999999997E-6</c:v>
                </c:pt>
                <c:pt idx="1975">
                  <c:v>7.1999999999999997E-6</c:v>
                </c:pt>
                <c:pt idx="1976">
                  <c:v>7.1999999999999997E-6</c:v>
                </c:pt>
                <c:pt idx="1977">
                  <c:v>7.1999999999999997E-6</c:v>
                </c:pt>
                <c:pt idx="1978">
                  <c:v>7.1999999999999997E-6</c:v>
                </c:pt>
                <c:pt idx="1979">
                  <c:v>7.1999999999999997E-6</c:v>
                </c:pt>
                <c:pt idx="1980">
                  <c:v>7.1999999999999997E-6</c:v>
                </c:pt>
                <c:pt idx="1981">
                  <c:v>7.1999999999999997E-6</c:v>
                </c:pt>
                <c:pt idx="1982">
                  <c:v>7.1999999999999997E-6</c:v>
                </c:pt>
                <c:pt idx="1983">
                  <c:v>7.1999999999999997E-6</c:v>
                </c:pt>
                <c:pt idx="1984">
                  <c:v>7.1999999999999997E-6</c:v>
                </c:pt>
                <c:pt idx="1985">
                  <c:v>7.1999999999999997E-6</c:v>
                </c:pt>
                <c:pt idx="1986">
                  <c:v>7.1999999999999997E-6</c:v>
                </c:pt>
                <c:pt idx="1987">
                  <c:v>7.1999999999999997E-6</c:v>
                </c:pt>
                <c:pt idx="1988">
                  <c:v>7.1999999999999997E-6</c:v>
                </c:pt>
                <c:pt idx="1989">
                  <c:v>7.1999999999999997E-6</c:v>
                </c:pt>
                <c:pt idx="1990">
                  <c:v>7.1999999999999997E-6</c:v>
                </c:pt>
                <c:pt idx="1991">
                  <c:v>7.1999999999999997E-6</c:v>
                </c:pt>
                <c:pt idx="1992">
                  <c:v>7.1999999999999997E-6</c:v>
                </c:pt>
                <c:pt idx="1993">
                  <c:v>7.1999999999999997E-6</c:v>
                </c:pt>
                <c:pt idx="1994">
                  <c:v>7.1999999999999997E-6</c:v>
                </c:pt>
                <c:pt idx="1995">
                  <c:v>7.1999999999999997E-6</c:v>
                </c:pt>
                <c:pt idx="1996">
                  <c:v>7.1999999999999997E-6</c:v>
                </c:pt>
                <c:pt idx="1997">
                  <c:v>7.1999999999999997E-6</c:v>
                </c:pt>
                <c:pt idx="1998">
                  <c:v>7.1999999999999997E-6</c:v>
                </c:pt>
                <c:pt idx="1999">
                  <c:v>7.1999999999999997E-6</c:v>
                </c:pt>
                <c:pt idx="2000">
                  <c:v>7.1999999999999997E-6</c:v>
                </c:pt>
                <c:pt idx="2001">
                  <c:v>7.1999999999999997E-6</c:v>
                </c:pt>
                <c:pt idx="2002">
                  <c:v>7.1999999999999997E-6</c:v>
                </c:pt>
                <c:pt idx="2003">
                  <c:v>7.1999999999999997E-6</c:v>
                </c:pt>
                <c:pt idx="2004">
                  <c:v>7.1999999999999997E-6</c:v>
                </c:pt>
                <c:pt idx="2005">
                  <c:v>7.1999999999999997E-6</c:v>
                </c:pt>
                <c:pt idx="2006">
                  <c:v>7.1999999999999997E-6</c:v>
                </c:pt>
                <c:pt idx="2007">
                  <c:v>7.1999999999999997E-6</c:v>
                </c:pt>
                <c:pt idx="2008">
                  <c:v>7.1999999999999997E-6</c:v>
                </c:pt>
                <c:pt idx="2009">
                  <c:v>7.1999999999999997E-6</c:v>
                </c:pt>
                <c:pt idx="2010">
                  <c:v>7.1999999999999997E-6</c:v>
                </c:pt>
                <c:pt idx="2011">
                  <c:v>7.1999999999999997E-6</c:v>
                </c:pt>
                <c:pt idx="2012">
                  <c:v>7.1999999999999997E-6</c:v>
                </c:pt>
                <c:pt idx="2013">
                  <c:v>7.1999999999999997E-6</c:v>
                </c:pt>
                <c:pt idx="2014">
                  <c:v>7.1999999999999997E-6</c:v>
                </c:pt>
                <c:pt idx="2015">
                  <c:v>7.1999999999999997E-6</c:v>
                </c:pt>
                <c:pt idx="2016">
                  <c:v>7.1999999999999997E-6</c:v>
                </c:pt>
                <c:pt idx="2017">
                  <c:v>7.1999999999999997E-6</c:v>
                </c:pt>
                <c:pt idx="2018">
                  <c:v>7.1999999999999997E-6</c:v>
                </c:pt>
                <c:pt idx="2019">
                  <c:v>7.1999999999999997E-6</c:v>
                </c:pt>
                <c:pt idx="2020">
                  <c:v>7.1999999999999997E-6</c:v>
                </c:pt>
                <c:pt idx="2021">
                  <c:v>7.1999999999999997E-6</c:v>
                </c:pt>
                <c:pt idx="2022">
                  <c:v>7.1999999999999997E-6</c:v>
                </c:pt>
                <c:pt idx="2023">
                  <c:v>7.1999999999999997E-6</c:v>
                </c:pt>
                <c:pt idx="2024">
                  <c:v>7.1999999999999997E-6</c:v>
                </c:pt>
                <c:pt idx="2025">
                  <c:v>7.1999999999999997E-6</c:v>
                </c:pt>
                <c:pt idx="2026">
                  <c:v>7.1999999999999997E-6</c:v>
                </c:pt>
                <c:pt idx="2027">
                  <c:v>7.1999999999999997E-6</c:v>
                </c:pt>
                <c:pt idx="2028">
                  <c:v>7.1999999999999997E-6</c:v>
                </c:pt>
                <c:pt idx="2029">
                  <c:v>7.1999999999999997E-6</c:v>
                </c:pt>
                <c:pt idx="2030">
                  <c:v>7.1999999999999997E-6</c:v>
                </c:pt>
                <c:pt idx="2031">
                  <c:v>7.1999999999999997E-6</c:v>
                </c:pt>
                <c:pt idx="2032">
                  <c:v>7.1999999999999997E-6</c:v>
                </c:pt>
                <c:pt idx="2033">
                  <c:v>7.1999999999999997E-6</c:v>
                </c:pt>
                <c:pt idx="2034">
                  <c:v>7.1999999999999997E-6</c:v>
                </c:pt>
                <c:pt idx="2035">
                  <c:v>7.1999999999999997E-6</c:v>
                </c:pt>
                <c:pt idx="2036">
                  <c:v>7.1999999999999997E-6</c:v>
                </c:pt>
                <c:pt idx="2037">
                  <c:v>7.1999999999999997E-6</c:v>
                </c:pt>
                <c:pt idx="2038">
                  <c:v>7.1999999999999997E-6</c:v>
                </c:pt>
                <c:pt idx="2039">
                  <c:v>7.1999999999999997E-6</c:v>
                </c:pt>
                <c:pt idx="2040">
                  <c:v>7.1999999999999997E-6</c:v>
                </c:pt>
                <c:pt idx="2041">
                  <c:v>7.1999999999999997E-6</c:v>
                </c:pt>
                <c:pt idx="2042">
                  <c:v>7.1999999999999997E-6</c:v>
                </c:pt>
                <c:pt idx="2043">
                  <c:v>7.1999999999999997E-6</c:v>
                </c:pt>
                <c:pt idx="2044">
                  <c:v>7.1999999999999997E-6</c:v>
                </c:pt>
                <c:pt idx="2045">
                  <c:v>7.1999999999999997E-6</c:v>
                </c:pt>
                <c:pt idx="2046">
                  <c:v>7.1999999999999997E-6</c:v>
                </c:pt>
                <c:pt idx="2047">
                  <c:v>7.1999999999999997E-6</c:v>
                </c:pt>
                <c:pt idx="2048">
                  <c:v>7.1999999999999997E-6</c:v>
                </c:pt>
                <c:pt idx="2049">
                  <c:v>7.1999999999999997E-6</c:v>
                </c:pt>
                <c:pt idx="2050">
                  <c:v>7.1999999999999997E-6</c:v>
                </c:pt>
                <c:pt idx="2051">
                  <c:v>7.1999999999999997E-6</c:v>
                </c:pt>
                <c:pt idx="2052">
                  <c:v>7.1999999999999997E-6</c:v>
                </c:pt>
                <c:pt idx="2053">
                  <c:v>7.1999999999999997E-6</c:v>
                </c:pt>
                <c:pt idx="2054">
                  <c:v>7.1999999999999997E-6</c:v>
                </c:pt>
                <c:pt idx="2055">
                  <c:v>7.1999999999999997E-6</c:v>
                </c:pt>
                <c:pt idx="2056">
                  <c:v>7.1999999999999997E-6</c:v>
                </c:pt>
                <c:pt idx="2057">
                  <c:v>7.1999999999999997E-6</c:v>
                </c:pt>
                <c:pt idx="2058">
                  <c:v>7.1999999999999997E-6</c:v>
                </c:pt>
                <c:pt idx="2059">
                  <c:v>7.1999999999999997E-6</c:v>
                </c:pt>
                <c:pt idx="2060">
                  <c:v>7.1999999999999997E-6</c:v>
                </c:pt>
                <c:pt idx="2061">
                  <c:v>7.1999999999999997E-6</c:v>
                </c:pt>
                <c:pt idx="2062">
                  <c:v>7.1999999999999997E-6</c:v>
                </c:pt>
                <c:pt idx="2063">
                  <c:v>7.1999999999999997E-6</c:v>
                </c:pt>
                <c:pt idx="2064">
                  <c:v>7.1999999999999997E-6</c:v>
                </c:pt>
                <c:pt idx="2065">
                  <c:v>7.1999999999999997E-6</c:v>
                </c:pt>
                <c:pt idx="2066">
                  <c:v>7.1999999999999997E-6</c:v>
                </c:pt>
                <c:pt idx="2067">
                  <c:v>7.1999999999999997E-6</c:v>
                </c:pt>
                <c:pt idx="2068">
                  <c:v>7.1999999999999997E-6</c:v>
                </c:pt>
                <c:pt idx="2069">
                  <c:v>7.1999999999999997E-6</c:v>
                </c:pt>
                <c:pt idx="2070">
                  <c:v>7.1999999999999997E-6</c:v>
                </c:pt>
                <c:pt idx="2071">
                  <c:v>7.1999999999999997E-6</c:v>
                </c:pt>
                <c:pt idx="2072">
                  <c:v>7.1999999999999997E-6</c:v>
                </c:pt>
                <c:pt idx="2073">
                  <c:v>7.1999999999999997E-6</c:v>
                </c:pt>
                <c:pt idx="2074">
                  <c:v>7.1999999999999997E-6</c:v>
                </c:pt>
                <c:pt idx="2075">
                  <c:v>7.1999999999999997E-6</c:v>
                </c:pt>
                <c:pt idx="2076">
                  <c:v>7.1999999999999997E-6</c:v>
                </c:pt>
                <c:pt idx="2077">
                  <c:v>7.1999999999999997E-6</c:v>
                </c:pt>
                <c:pt idx="2078">
                  <c:v>7.1999999999999997E-6</c:v>
                </c:pt>
                <c:pt idx="2079">
                  <c:v>7.1999999999999997E-6</c:v>
                </c:pt>
                <c:pt idx="2080">
                  <c:v>7.1999999999999997E-6</c:v>
                </c:pt>
                <c:pt idx="2081">
                  <c:v>7.1999999999999997E-6</c:v>
                </c:pt>
                <c:pt idx="2082">
                  <c:v>7.1999999999999997E-6</c:v>
                </c:pt>
                <c:pt idx="2083">
                  <c:v>7.1999999999999997E-6</c:v>
                </c:pt>
                <c:pt idx="2084">
                  <c:v>7.1999999999999997E-6</c:v>
                </c:pt>
                <c:pt idx="2085">
                  <c:v>7.1999999999999997E-6</c:v>
                </c:pt>
                <c:pt idx="2086">
                  <c:v>7.1999999999999997E-6</c:v>
                </c:pt>
                <c:pt idx="2087">
                  <c:v>7.1999999999999997E-6</c:v>
                </c:pt>
                <c:pt idx="2088">
                  <c:v>7.1999999999999997E-6</c:v>
                </c:pt>
                <c:pt idx="2089">
                  <c:v>7.1999999999999997E-6</c:v>
                </c:pt>
                <c:pt idx="2090">
                  <c:v>7.1999999999999997E-6</c:v>
                </c:pt>
                <c:pt idx="2091">
                  <c:v>7.1999999999999997E-6</c:v>
                </c:pt>
                <c:pt idx="2092">
                  <c:v>7.1999999999999997E-6</c:v>
                </c:pt>
                <c:pt idx="2093">
                  <c:v>7.1999999999999997E-6</c:v>
                </c:pt>
                <c:pt idx="2094">
                  <c:v>7.1999999999999997E-6</c:v>
                </c:pt>
                <c:pt idx="2095">
                  <c:v>7.1999999999999997E-6</c:v>
                </c:pt>
                <c:pt idx="2096">
                  <c:v>7.1999999999999997E-6</c:v>
                </c:pt>
                <c:pt idx="2097">
                  <c:v>7.1999999999999997E-6</c:v>
                </c:pt>
                <c:pt idx="2098">
                  <c:v>7.1999999999999997E-6</c:v>
                </c:pt>
                <c:pt idx="2099">
                  <c:v>7.1999999999999997E-6</c:v>
                </c:pt>
                <c:pt idx="2100">
                  <c:v>7.1999999999999997E-6</c:v>
                </c:pt>
                <c:pt idx="2101">
                  <c:v>7.1999999999999997E-6</c:v>
                </c:pt>
                <c:pt idx="2102">
                  <c:v>7.1999999999999997E-6</c:v>
                </c:pt>
                <c:pt idx="2103">
                  <c:v>7.1999999999999997E-6</c:v>
                </c:pt>
                <c:pt idx="2104">
                  <c:v>7.1999999999999997E-6</c:v>
                </c:pt>
                <c:pt idx="2105">
                  <c:v>7.1999999999999997E-6</c:v>
                </c:pt>
                <c:pt idx="2106">
                  <c:v>7.1999999999999997E-6</c:v>
                </c:pt>
                <c:pt idx="2107">
                  <c:v>7.1999999999999997E-6</c:v>
                </c:pt>
                <c:pt idx="2108">
                  <c:v>7.1999999999999997E-6</c:v>
                </c:pt>
                <c:pt idx="2109">
                  <c:v>7.1999999999999997E-6</c:v>
                </c:pt>
                <c:pt idx="2110">
                  <c:v>7.1999999999999997E-6</c:v>
                </c:pt>
                <c:pt idx="2111">
                  <c:v>7.1999999999999997E-6</c:v>
                </c:pt>
                <c:pt idx="2112">
                  <c:v>7.1999999999999997E-6</c:v>
                </c:pt>
                <c:pt idx="2113">
                  <c:v>7.1999999999999997E-6</c:v>
                </c:pt>
                <c:pt idx="2114">
                  <c:v>7.1999999999999997E-6</c:v>
                </c:pt>
                <c:pt idx="2115">
                  <c:v>7.1999999999999997E-6</c:v>
                </c:pt>
                <c:pt idx="2116">
                  <c:v>7.1999999999999997E-6</c:v>
                </c:pt>
                <c:pt idx="2117">
                  <c:v>7.1999999999999997E-6</c:v>
                </c:pt>
                <c:pt idx="2118">
                  <c:v>7.1999999999999997E-6</c:v>
                </c:pt>
                <c:pt idx="2119">
                  <c:v>7.1999999999999997E-6</c:v>
                </c:pt>
                <c:pt idx="2120">
                  <c:v>7.1999999999999997E-6</c:v>
                </c:pt>
                <c:pt idx="2121">
                  <c:v>7.1999999999999997E-6</c:v>
                </c:pt>
                <c:pt idx="2122">
                  <c:v>7.1999999999999997E-6</c:v>
                </c:pt>
                <c:pt idx="2123">
                  <c:v>7.1999999999999997E-6</c:v>
                </c:pt>
                <c:pt idx="2124">
                  <c:v>7.1999999999999997E-6</c:v>
                </c:pt>
                <c:pt idx="2125">
                  <c:v>7.1999999999999997E-6</c:v>
                </c:pt>
                <c:pt idx="2126">
                  <c:v>7.1999999999999997E-6</c:v>
                </c:pt>
                <c:pt idx="2127">
                  <c:v>7.1999999999999997E-6</c:v>
                </c:pt>
                <c:pt idx="2128">
                  <c:v>7.1999999999999997E-6</c:v>
                </c:pt>
                <c:pt idx="2129">
                  <c:v>7.1999999999999997E-6</c:v>
                </c:pt>
                <c:pt idx="2130">
                  <c:v>7.1999999999999997E-6</c:v>
                </c:pt>
                <c:pt idx="2131">
                  <c:v>7.1999999999999997E-6</c:v>
                </c:pt>
                <c:pt idx="2132">
                  <c:v>7.1999999999999997E-6</c:v>
                </c:pt>
                <c:pt idx="2133">
                  <c:v>7.1999999999999997E-6</c:v>
                </c:pt>
                <c:pt idx="2134">
                  <c:v>7.1999999999999997E-6</c:v>
                </c:pt>
                <c:pt idx="2135">
                  <c:v>7.1999999999999997E-6</c:v>
                </c:pt>
                <c:pt idx="2136">
                  <c:v>7.1999999999999997E-6</c:v>
                </c:pt>
                <c:pt idx="2137">
                  <c:v>7.1999999999999997E-6</c:v>
                </c:pt>
                <c:pt idx="2138">
                  <c:v>7.1999999999999997E-6</c:v>
                </c:pt>
                <c:pt idx="2139">
                  <c:v>7.1999999999999997E-6</c:v>
                </c:pt>
                <c:pt idx="2140">
                  <c:v>7.1999999999999997E-6</c:v>
                </c:pt>
                <c:pt idx="2141">
                  <c:v>7.1999999999999997E-6</c:v>
                </c:pt>
                <c:pt idx="2142">
                  <c:v>7.1999999999999997E-6</c:v>
                </c:pt>
                <c:pt idx="2143">
                  <c:v>7.1999999999999997E-6</c:v>
                </c:pt>
                <c:pt idx="2144">
                  <c:v>7.1999999999999997E-6</c:v>
                </c:pt>
                <c:pt idx="2145">
                  <c:v>7.1999999999999997E-6</c:v>
                </c:pt>
                <c:pt idx="2146">
                  <c:v>7.1999999999999997E-6</c:v>
                </c:pt>
                <c:pt idx="2147">
                  <c:v>7.1999999999999997E-6</c:v>
                </c:pt>
                <c:pt idx="2148">
                  <c:v>7.1999999999999997E-6</c:v>
                </c:pt>
                <c:pt idx="2149">
                  <c:v>7.1999999999999997E-6</c:v>
                </c:pt>
                <c:pt idx="2150">
                  <c:v>7.1999999999999997E-6</c:v>
                </c:pt>
                <c:pt idx="2151">
                  <c:v>7.1999999999999997E-6</c:v>
                </c:pt>
                <c:pt idx="2152">
                  <c:v>7.1999999999999997E-6</c:v>
                </c:pt>
                <c:pt idx="2153">
                  <c:v>7.1999999999999997E-6</c:v>
                </c:pt>
                <c:pt idx="2154">
                  <c:v>7.1999999999999997E-6</c:v>
                </c:pt>
                <c:pt idx="2155">
                  <c:v>7.1999999999999997E-6</c:v>
                </c:pt>
                <c:pt idx="2156">
                  <c:v>7.1999999999999997E-6</c:v>
                </c:pt>
                <c:pt idx="2157">
                  <c:v>7.1999999999999997E-6</c:v>
                </c:pt>
                <c:pt idx="2158">
                  <c:v>7.1999999999999997E-6</c:v>
                </c:pt>
                <c:pt idx="2159">
                  <c:v>7.1999999999999997E-6</c:v>
                </c:pt>
                <c:pt idx="2160">
                  <c:v>7.1999999999999997E-6</c:v>
                </c:pt>
                <c:pt idx="2161">
                  <c:v>7.1999999999999997E-6</c:v>
                </c:pt>
                <c:pt idx="2162">
                  <c:v>7.1999999999999997E-6</c:v>
                </c:pt>
                <c:pt idx="2163">
                  <c:v>7.1999999999999997E-6</c:v>
                </c:pt>
                <c:pt idx="2164">
                  <c:v>7.1999999999999997E-6</c:v>
                </c:pt>
                <c:pt idx="2165">
                  <c:v>7.1999999999999997E-6</c:v>
                </c:pt>
                <c:pt idx="2166">
                  <c:v>7.1999999999999997E-6</c:v>
                </c:pt>
                <c:pt idx="2167">
                  <c:v>7.1999999999999997E-6</c:v>
                </c:pt>
                <c:pt idx="2168">
                  <c:v>7.1999999999999997E-6</c:v>
                </c:pt>
                <c:pt idx="2169">
                  <c:v>7.1999999999999997E-6</c:v>
                </c:pt>
                <c:pt idx="2170">
                  <c:v>7.1999999999999997E-6</c:v>
                </c:pt>
                <c:pt idx="2171">
                  <c:v>7.1999999999999997E-6</c:v>
                </c:pt>
                <c:pt idx="2172">
                  <c:v>7.1999999999999997E-6</c:v>
                </c:pt>
                <c:pt idx="2173">
                  <c:v>7.1999999999999997E-6</c:v>
                </c:pt>
                <c:pt idx="2174">
                  <c:v>7.1999999999999997E-6</c:v>
                </c:pt>
                <c:pt idx="2175">
                  <c:v>7.1999999999999997E-6</c:v>
                </c:pt>
                <c:pt idx="2176">
                  <c:v>7.1999999999999997E-6</c:v>
                </c:pt>
                <c:pt idx="2177">
                  <c:v>7.1999999999999997E-6</c:v>
                </c:pt>
                <c:pt idx="2178">
                  <c:v>7.1999999999999997E-6</c:v>
                </c:pt>
                <c:pt idx="2179">
                  <c:v>7.1999999999999997E-6</c:v>
                </c:pt>
                <c:pt idx="2180">
                  <c:v>7.1999999999999997E-6</c:v>
                </c:pt>
                <c:pt idx="2181">
                  <c:v>7.1999999999999997E-6</c:v>
                </c:pt>
                <c:pt idx="2182">
                  <c:v>7.1999999999999997E-6</c:v>
                </c:pt>
                <c:pt idx="2183">
                  <c:v>7.1999999999999997E-6</c:v>
                </c:pt>
                <c:pt idx="2184">
                  <c:v>7.1999999999999997E-6</c:v>
                </c:pt>
                <c:pt idx="2185">
                  <c:v>7.1999999999999997E-6</c:v>
                </c:pt>
                <c:pt idx="2186">
                  <c:v>7.1999999999999997E-6</c:v>
                </c:pt>
                <c:pt idx="2187">
                  <c:v>7.1999999999999997E-6</c:v>
                </c:pt>
                <c:pt idx="2188">
                  <c:v>7.1999999999999997E-6</c:v>
                </c:pt>
                <c:pt idx="2189">
                  <c:v>7.1999999999999997E-6</c:v>
                </c:pt>
                <c:pt idx="2190">
                  <c:v>7.1999999999999997E-6</c:v>
                </c:pt>
                <c:pt idx="2191">
                  <c:v>7.1999999999999997E-6</c:v>
                </c:pt>
                <c:pt idx="2192">
                  <c:v>7.1999999999999997E-6</c:v>
                </c:pt>
                <c:pt idx="2193">
                  <c:v>7.1999999999999997E-6</c:v>
                </c:pt>
                <c:pt idx="2194">
                  <c:v>7.1999999999999997E-6</c:v>
                </c:pt>
                <c:pt idx="2195">
                  <c:v>7.1999999999999997E-6</c:v>
                </c:pt>
                <c:pt idx="2196">
                  <c:v>7.1999999999999997E-6</c:v>
                </c:pt>
                <c:pt idx="2197">
                  <c:v>7.1999999999999997E-6</c:v>
                </c:pt>
                <c:pt idx="2198">
                  <c:v>7.1999999999999997E-6</c:v>
                </c:pt>
                <c:pt idx="2199">
                  <c:v>7.1999999999999997E-6</c:v>
                </c:pt>
                <c:pt idx="2200">
                  <c:v>7.1999999999999997E-6</c:v>
                </c:pt>
                <c:pt idx="2201">
                  <c:v>7.1999999999999997E-6</c:v>
                </c:pt>
                <c:pt idx="2202">
                  <c:v>7.1999999999999997E-6</c:v>
                </c:pt>
                <c:pt idx="2203">
                  <c:v>7.1999999999999997E-6</c:v>
                </c:pt>
                <c:pt idx="2204">
                  <c:v>7.1999999999999997E-6</c:v>
                </c:pt>
                <c:pt idx="2205">
                  <c:v>7.1999999999999997E-6</c:v>
                </c:pt>
                <c:pt idx="2206">
                  <c:v>7.1999999999999997E-6</c:v>
                </c:pt>
                <c:pt idx="2207">
                  <c:v>7.1999999999999997E-6</c:v>
                </c:pt>
                <c:pt idx="2208">
                  <c:v>7.1999999999999997E-6</c:v>
                </c:pt>
                <c:pt idx="2209">
                  <c:v>7.1999999999999997E-6</c:v>
                </c:pt>
                <c:pt idx="2210">
                  <c:v>7.1999999999999997E-6</c:v>
                </c:pt>
                <c:pt idx="2211">
                  <c:v>7.1999999999999997E-6</c:v>
                </c:pt>
                <c:pt idx="2212">
                  <c:v>7.1999999999999997E-6</c:v>
                </c:pt>
                <c:pt idx="2213">
                  <c:v>7.1999999999999997E-6</c:v>
                </c:pt>
                <c:pt idx="2214">
                  <c:v>7.1999999999999997E-6</c:v>
                </c:pt>
                <c:pt idx="2215">
                  <c:v>7.1999999999999997E-6</c:v>
                </c:pt>
                <c:pt idx="2216">
                  <c:v>7.1999999999999997E-6</c:v>
                </c:pt>
                <c:pt idx="2217">
                  <c:v>7.1999999999999997E-6</c:v>
                </c:pt>
                <c:pt idx="2218">
                  <c:v>7.1999999999999997E-6</c:v>
                </c:pt>
                <c:pt idx="2219">
                  <c:v>7.1999999999999997E-6</c:v>
                </c:pt>
                <c:pt idx="2220">
                  <c:v>7.1999999999999997E-6</c:v>
                </c:pt>
                <c:pt idx="2221">
                  <c:v>7.1999999999999997E-6</c:v>
                </c:pt>
                <c:pt idx="2222">
                  <c:v>7.1999999999999997E-6</c:v>
                </c:pt>
                <c:pt idx="2223">
                  <c:v>7.1999999999999997E-6</c:v>
                </c:pt>
                <c:pt idx="2224">
                  <c:v>7.1999999999999997E-6</c:v>
                </c:pt>
                <c:pt idx="2225">
                  <c:v>7.1999999999999997E-6</c:v>
                </c:pt>
                <c:pt idx="2226">
                  <c:v>7.1999999999999997E-6</c:v>
                </c:pt>
                <c:pt idx="2227">
                  <c:v>7.1999999999999997E-6</c:v>
                </c:pt>
                <c:pt idx="2228">
                  <c:v>7.1999999999999997E-6</c:v>
                </c:pt>
                <c:pt idx="2229">
                  <c:v>7.1999999999999997E-6</c:v>
                </c:pt>
                <c:pt idx="2230">
                  <c:v>7.1999999999999997E-6</c:v>
                </c:pt>
                <c:pt idx="2231">
                  <c:v>7.1999999999999997E-6</c:v>
                </c:pt>
                <c:pt idx="2232">
                  <c:v>7.1999999999999997E-6</c:v>
                </c:pt>
                <c:pt idx="2233">
                  <c:v>7.1999999999999997E-6</c:v>
                </c:pt>
                <c:pt idx="2234">
                  <c:v>7.1999999999999997E-6</c:v>
                </c:pt>
                <c:pt idx="2235">
                  <c:v>7.1999999999999997E-6</c:v>
                </c:pt>
                <c:pt idx="2236">
                  <c:v>7.1999999999999997E-6</c:v>
                </c:pt>
                <c:pt idx="2237">
                  <c:v>7.1999999999999997E-6</c:v>
                </c:pt>
                <c:pt idx="2238">
                  <c:v>7.1999999999999997E-6</c:v>
                </c:pt>
                <c:pt idx="2239">
                  <c:v>7.1999999999999997E-6</c:v>
                </c:pt>
                <c:pt idx="2240">
                  <c:v>7.1999999999999997E-6</c:v>
                </c:pt>
                <c:pt idx="2241">
                  <c:v>7.1999999999999997E-6</c:v>
                </c:pt>
                <c:pt idx="2242">
                  <c:v>7.1999999999999997E-6</c:v>
                </c:pt>
                <c:pt idx="2243">
                  <c:v>7.1999999999999997E-6</c:v>
                </c:pt>
                <c:pt idx="2244">
                  <c:v>7.1999999999999997E-6</c:v>
                </c:pt>
                <c:pt idx="2245">
                  <c:v>7.1999999999999997E-6</c:v>
                </c:pt>
                <c:pt idx="2246">
                  <c:v>7.1999999999999997E-6</c:v>
                </c:pt>
                <c:pt idx="2247">
                  <c:v>7.1999999999999997E-6</c:v>
                </c:pt>
                <c:pt idx="2248">
                  <c:v>7.1999999999999997E-6</c:v>
                </c:pt>
                <c:pt idx="2249">
                  <c:v>7.1999999999999997E-6</c:v>
                </c:pt>
                <c:pt idx="2250">
                  <c:v>7.1999999999999997E-6</c:v>
                </c:pt>
                <c:pt idx="2251">
                  <c:v>7.1999999999999997E-6</c:v>
                </c:pt>
                <c:pt idx="2252">
                  <c:v>7.1999999999999997E-6</c:v>
                </c:pt>
                <c:pt idx="2253">
                  <c:v>7.1999999999999997E-6</c:v>
                </c:pt>
                <c:pt idx="2254">
                  <c:v>7.1999999999999997E-6</c:v>
                </c:pt>
                <c:pt idx="2255">
                  <c:v>7.1999999999999997E-6</c:v>
                </c:pt>
                <c:pt idx="2256">
                  <c:v>7.1999999999999997E-6</c:v>
                </c:pt>
                <c:pt idx="2257">
                  <c:v>7.1999999999999997E-6</c:v>
                </c:pt>
                <c:pt idx="2258">
                  <c:v>7.1999999999999997E-6</c:v>
                </c:pt>
                <c:pt idx="2259">
                  <c:v>7.1999999999999997E-6</c:v>
                </c:pt>
                <c:pt idx="2260">
                  <c:v>7.1999999999999997E-6</c:v>
                </c:pt>
                <c:pt idx="2261">
                  <c:v>7.1999999999999997E-6</c:v>
                </c:pt>
                <c:pt idx="2262">
                  <c:v>7.1999999999999997E-6</c:v>
                </c:pt>
                <c:pt idx="2263">
                  <c:v>7.1999999999999997E-6</c:v>
                </c:pt>
                <c:pt idx="2264">
                  <c:v>7.1999999999999997E-6</c:v>
                </c:pt>
                <c:pt idx="2265">
                  <c:v>7.1999999999999997E-6</c:v>
                </c:pt>
                <c:pt idx="2266">
                  <c:v>7.1999999999999997E-6</c:v>
                </c:pt>
                <c:pt idx="2267">
                  <c:v>7.1999999999999997E-6</c:v>
                </c:pt>
                <c:pt idx="2268">
                  <c:v>7.1999999999999997E-6</c:v>
                </c:pt>
                <c:pt idx="2269">
                  <c:v>7.1999999999999997E-6</c:v>
                </c:pt>
                <c:pt idx="2270">
                  <c:v>7.1999999999999997E-6</c:v>
                </c:pt>
                <c:pt idx="2271">
                  <c:v>7.1999999999999997E-6</c:v>
                </c:pt>
                <c:pt idx="2272">
                  <c:v>7.1999999999999997E-6</c:v>
                </c:pt>
                <c:pt idx="2273">
                  <c:v>7.1999999999999997E-6</c:v>
                </c:pt>
                <c:pt idx="2274">
                  <c:v>7.1999999999999997E-6</c:v>
                </c:pt>
                <c:pt idx="2275">
                  <c:v>7.1999999999999997E-6</c:v>
                </c:pt>
                <c:pt idx="2276">
                  <c:v>7.1999999999999997E-6</c:v>
                </c:pt>
                <c:pt idx="2277">
                  <c:v>7.1999999999999997E-6</c:v>
                </c:pt>
                <c:pt idx="2278">
                  <c:v>7.1999999999999997E-6</c:v>
                </c:pt>
                <c:pt idx="2279">
                  <c:v>7.1999999999999997E-6</c:v>
                </c:pt>
                <c:pt idx="2280">
                  <c:v>7.1999999999999997E-6</c:v>
                </c:pt>
                <c:pt idx="2281">
                  <c:v>7.1999999999999997E-6</c:v>
                </c:pt>
                <c:pt idx="2282">
                  <c:v>7.1999999999999997E-6</c:v>
                </c:pt>
                <c:pt idx="2283">
                  <c:v>7.1999999999999997E-6</c:v>
                </c:pt>
                <c:pt idx="2284">
                  <c:v>7.1999999999999997E-6</c:v>
                </c:pt>
                <c:pt idx="2285">
                  <c:v>7.1999999999999997E-6</c:v>
                </c:pt>
                <c:pt idx="2286">
                  <c:v>7.1999999999999997E-6</c:v>
                </c:pt>
                <c:pt idx="2287">
                  <c:v>7.1999999999999997E-6</c:v>
                </c:pt>
                <c:pt idx="2288">
                  <c:v>7.1999999999999997E-6</c:v>
                </c:pt>
                <c:pt idx="2289">
                  <c:v>7.1999999999999997E-6</c:v>
                </c:pt>
                <c:pt idx="2290">
                  <c:v>7.1999999999999997E-6</c:v>
                </c:pt>
                <c:pt idx="2291">
                  <c:v>7.1999999999999997E-6</c:v>
                </c:pt>
                <c:pt idx="2292">
                  <c:v>7.1999999999999997E-6</c:v>
                </c:pt>
                <c:pt idx="2293">
                  <c:v>7.1999999999999997E-6</c:v>
                </c:pt>
                <c:pt idx="2294">
                  <c:v>7.1999999999999997E-6</c:v>
                </c:pt>
                <c:pt idx="2295">
                  <c:v>7.1999999999999997E-6</c:v>
                </c:pt>
                <c:pt idx="2296">
                  <c:v>7.1999999999999997E-6</c:v>
                </c:pt>
                <c:pt idx="2297">
                  <c:v>7.1999999999999997E-6</c:v>
                </c:pt>
                <c:pt idx="2298">
                  <c:v>7.1999999999999997E-6</c:v>
                </c:pt>
                <c:pt idx="2299">
                  <c:v>7.1999999999999997E-6</c:v>
                </c:pt>
                <c:pt idx="2300">
                  <c:v>7.1999999999999997E-6</c:v>
                </c:pt>
                <c:pt idx="2301">
                  <c:v>7.1999999999999997E-6</c:v>
                </c:pt>
                <c:pt idx="2302">
                  <c:v>7.1999999999999997E-6</c:v>
                </c:pt>
                <c:pt idx="2303">
                  <c:v>7.1999999999999997E-6</c:v>
                </c:pt>
                <c:pt idx="2304">
                  <c:v>7.1999999999999997E-6</c:v>
                </c:pt>
                <c:pt idx="2305">
                  <c:v>7.1999999999999997E-6</c:v>
                </c:pt>
                <c:pt idx="2306">
                  <c:v>7.1999999999999997E-6</c:v>
                </c:pt>
                <c:pt idx="2307">
                  <c:v>7.1999999999999997E-6</c:v>
                </c:pt>
                <c:pt idx="2308">
                  <c:v>7.1999999999999997E-6</c:v>
                </c:pt>
                <c:pt idx="2309">
                  <c:v>7.1999999999999997E-6</c:v>
                </c:pt>
                <c:pt idx="2310">
                  <c:v>7.1999999999999997E-6</c:v>
                </c:pt>
                <c:pt idx="2311">
                  <c:v>7.1999999999999997E-6</c:v>
                </c:pt>
                <c:pt idx="2312">
                  <c:v>7.1999999999999997E-6</c:v>
                </c:pt>
                <c:pt idx="2313">
                  <c:v>7.1999999999999997E-6</c:v>
                </c:pt>
                <c:pt idx="2314">
                  <c:v>7.1999999999999997E-6</c:v>
                </c:pt>
                <c:pt idx="2315">
                  <c:v>7.1999999999999997E-6</c:v>
                </c:pt>
                <c:pt idx="2316">
                  <c:v>7.1999999999999997E-6</c:v>
                </c:pt>
                <c:pt idx="2317">
                  <c:v>7.1999999999999997E-6</c:v>
                </c:pt>
                <c:pt idx="2318">
                  <c:v>7.1999999999999997E-6</c:v>
                </c:pt>
                <c:pt idx="2319">
                  <c:v>7.1999999999999997E-6</c:v>
                </c:pt>
                <c:pt idx="2320">
                  <c:v>7.1999999999999997E-6</c:v>
                </c:pt>
                <c:pt idx="2321">
                  <c:v>7.1999999999999997E-6</c:v>
                </c:pt>
                <c:pt idx="2322">
                  <c:v>7.1999999999999997E-6</c:v>
                </c:pt>
                <c:pt idx="2323">
                  <c:v>7.1999999999999997E-6</c:v>
                </c:pt>
                <c:pt idx="2324">
                  <c:v>7.1999999999999997E-6</c:v>
                </c:pt>
                <c:pt idx="2325">
                  <c:v>7.1999999999999997E-6</c:v>
                </c:pt>
                <c:pt idx="2326">
                  <c:v>7.1999999999999997E-6</c:v>
                </c:pt>
                <c:pt idx="2327">
                  <c:v>7.1999999999999997E-6</c:v>
                </c:pt>
                <c:pt idx="2328">
                  <c:v>7.1999999999999997E-6</c:v>
                </c:pt>
                <c:pt idx="2329">
                  <c:v>7.1999999999999997E-6</c:v>
                </c:pt>
                <c:pt idx="2330">
                  <c:v>7.1999999999999997E-6</c:v>
                </c:pt>
                <c:pt idx="2331">
                  <c:v>7.1999999999999997E-6</c:v>
                </c:pt>
                <c:pt idx="2332">
                  <c:v>7.1999999999999997E-6</c:v>
                </c:pt>
                <c:pt idx="2333">
                  <c:v>7.1999999999999997E-6</c:v>
                </c:pt>
                <c:pt idx="2334">
                  <c:v>7.1999999999999997E-6</c:v>
                </c:pt>
                <c:pt idx="2335">
                  <c:v>7.1999999999999997E-6</c:v>
                </c:pt>
                <c:pt idx="2336">
                  <c:v>7.1999999999999997E-6</c:v>
                </c:pt>
                <c:pt idx="2337">
                  <c:v>7.1999999999999997E-6</c:v>
                </c:pt>
                <c:pt idx="2338">
                  <c:v>7.1999999999999997E-6</c:v>
                </c:pt>
                <c:pt idx="2339">
                  <c:v>7.1999999999999997E-6</c:v>
                </c:pt>
                <c:pt idx="2340">
                  <c:v>7.1999999999999997E-6</c:v>
                </c:pt>
                <c:pt idx="2341">
                  <c:v>7.1999999999999997E-6</c:v>
                </c:pt>
                <c:pt idx="2342">
                  <c:v>7.1999999999999997E-6</c:v>
                </c:pt>
                <c:pt idx="2343">
                  <c:v>7.1999999999999997E-6</c:v>
                </c:pt>
                <c:pt idx="2344">
                  <c:v>7.1999999999999997E-6</c:v>
                </c:pt>
                <c:pt idx="2345">
                  <c:v>7.1999999999999997E-6</c:v>
                </c:pt>
                <c:pt idx="2346">
                  <c:v>7.1999999999999997E-6</c:v>
                </c:pt>
                <c:pt idx="2347">
                  <c:v>7.1999999999999997E-6</c:v>
                </c:pt>
                <c:pt idx="2348">
                  <c:v>7.1999999999999997E-6</c:v>
                </c:pt>
                <c:pt idx="2349">
                  <c:v>7.1999999999999997E-6</c:v>
                </c:pt>
                <c:pt idx="2350">
                  <c:v>7.1999999999999997E-6</c:v>
                </c:pt>
                <c:pt idx="2351">
                  <c:v>7.1999999999999997E-6</c:v>
                </c:pt>
                <c:pt idx="2352">
                  <c:v>7.1999999999999997E-6</c:v>
                </c:pt>
                <c:pt idx="2353">
                  <c:v>7.1999999999999997E-6</c:v>
                </c:pt>
                <c:pt idx="2354">
                  <c:v>7.1999999999999997E-6</c:v>
                </c:pt>
                <c:pt idx="2355">
                  <c:v>7.1999999999999997E-6</c:v>
                </c:pt>
                <c:pt idx="2356">
                  <c:v>7.1999999999999997E-6</c:v>
                </c:pt>
                <c:pt idx="2357">
                  <c:v>7.1999999999999997E-6</c:v>
                </c:pt>
                <c:pt idx="2358">
                  <c:v>7.1999999999999997E-6</c:v>
                </c:pt>
                <c:pt idx="2359">
                  <c:v>7.1999999999999997E-6</c:v>
                </c:pt>
                <c:pt idx="2360">
                  <c:v>7.1999999999999997E-6</c:v>
                </c:pt>
                <c:pt idx="2361">
                  <c:v>7.1999999999999997E-6</c:v>
                </c:pt>
                <c:pt idx="2362">
                  <c:v>7.1999999999999997E-6</c:v>
                </c:pt>
                <c:pt idx="2363">
                  <c:v>7.1999999999999997E-6</c:v>
                </c:pt>
                <c:pt idx="2364">
                  <c:v>7.1999999999999997E-6</c:v>
                </c:pt>
                <c:pt idx="2365">
                  <c:v>7.1999999999999997E-6</c:v>
                </c:pt>
                <c:pt idx="2366">
                  <c:v>7.1999999999999997E-6</c:v>
                </c:pt>
                <c:pt idx="2367">
                  <c:v>7.1999999999999997E-6</c:v>
                </c:pt>
                <c:pt idx="2368">
                  <c:v>7.1999999999999997E-6</c:v>
                </c:pt>
                <c:pt idx="2369">
                  <c:v>7.1999999999999997E-6</c:v>
                </c:pt>
                <c:pt idx="2370">
                  <c:v>7.1999999999999997E-6</c:v>
                </c:pt>
                <c:pt idx="2371">
                  <c:v>7.1999999999999997E-6</c:v>
                </c:pt>
                <c:pt idx="2372">
                  <c:v>7.1999999999999997E-6</c:v>
                </c:pt>
                <c:pt idx="2373">
                  <c:v>7.1999999999999997E-6</c:v>
                </c:pt>
                <c:pt idx="2374">
                  <c:v>7.1999999999999997E-6</c:v>
                </c:pt>
                <c:pt idx="2375">
                  <c:v>7.1999999999999997E-6</c:v>
                </c:pt>
                <c:pt idx="2376">
                  <c:v>7.1999999999999997E-6</c:v>
                </c:pt>
                <c:pt idx="2377">
                  <c:v>7.1999999999999997E-6</c:v>
                </c:pt>
                <c:pt idx="2378">
                  <c:v>7.1999999999999997E-6</c:v>
                </c:pt>
                <c:pt idx="2379">
                  <c:v>7.1999999999999997E-6</c:v>
                </c:pt>
                <c:pt idx="2380">
                  <c:v>7.1999999999999997E-6</c:v>
                </c:pt>
                <c:pt idx="2381">
                  <c:v>7.1999999999999997E-6</c:v>
                </c:pt>
                <c:pt idx="2382">
                  <c:v>7.1999999999999997E-6</c:v>
                </c:pt>
                <c:pt idx="2383">
                  <c:v>7.1999999999999997E-6</c:v>
                </c:pt>
                <c:pt idx="2384">
                  <c:v>7.1999999999999997E-6</c:v>
                </c:pt>
                <c:pt idx="2385">
                  <c:v>7.1999999999999997E-6</c:v>
                </c:pt>
                <c:pt idx="2386">
                  <c:v>7.1999999999999997E-6</c:v>
                </c:pt>
                <c:pt idx="2387">
                  <c:v>7.1999999999999997E-6</c:v>
                </c:pt>
                <c:pt idx="2388">
                  <c:v>7.1999999999999997E-6</c:v>
                </c:pt>
                <c:pt idx="2389">
                  <c:v>7.1999999999999997E-6</c:v>
                </c:pt>
                <c:pt idx="2390">
                  <c:v>7.1999999999999997E-6</c:v>
                </c:pt>
                <c:pt idx="2391">
                  <c:v>7.1999999999999997E-6</c:v>
                </c:pt>
                <c:pt idx="2392">
                  <c:v>7.1999999999999997E-6</c:v>
                </c:pt>
                <c:pt idx="2393">
                  <c:v>7.1999999999999997E-6</c:v>
                </c:pt>
                <c:pt idx="2394">
                  <c:v>7.1999999999999997E-6</c:v>
                </c:pt>
                <c:pt idx="2395">
                  <c:v>7.1999999999999997E-6</c:v>
                </c:pt>
                <c:pt idx="2396">
                  <c:v>7.1999999999999997E-6</c:v>
                </c:pt>
                <c:pt idx="2397">
                  <c:v>7.1999999999999997E-6</c:v>
                </c:pt>
                <c:pt idx="2398">
                  <c:v>7.1999999999999997E-6</c:v>
                </c:pt>
                <c:pt idx="2399">
                  <c:v>7.1999999999999997E-6</c:v>
                </c:pt>
                <c:pt idx="2400">
                  <c:v>7.1999999999999997E-6</c:v>
                </c:pt>
                <c:pt idx="2401">
                  <c:v>7.1999999999999997E-6</c:v>
                </c:pt>
                <c:pt idx="2402">
                  <c:v>7.1999999999999997E-6</c:v>
                </c:pt>
                <c:pt idx="2403">
                  <c:v>7.1999999999999997E-6</c:v>
                </c:pt>
                <c:pt idx="2404">
                  <c:v>7.1999999999999997E-6</c:v>
                </c:pt>
                <c:pt idx="2405">
                  <c:v>7.1999999999999997E-6</c:v>
                </c:pt>
                <c:pt idx="2406">
                  <c:v>7.1999999999999997E-6</c:v>
                </c:pt>
                <c:pt idx="2407">
                  <c:v>7.1999999999999997E-6</c:v>
                </c:pt>
                <c:pt idx="2408">
                  <c:v>7.1999999999999997E-6</c:v>
                </c:pt>
                <c:pt idx="2409">
                  <c:v>7.1999999999999997E-6</c:v>
                </c:pt>
                <c:pt idx="2410">
                  <c:v>7.1999999999999997E-6</c:v>
                </c:pt>
                <c:pt idx="2411">
                  <c:v>7.1999999999999997E-6</c:v>
                </c:pt>
                <c:pt idx="2412">
                  <c:v>7.1999999999999997E-6</c:v>
                </c:pt>
                <c:pt idx="2413">
                  <c:v>7.1999999999999997E-6</c:v>
                </c:pt>
                <c:pt idx="2414">
                  <c:v>7.1999999999999997E-6</c:v>
                </c:pt>
                <c:pt idx="2415">
                  <c:v>7.1999999999999997E-6</c:v>
                </c:pt>
                <c:pt idx="2416">
                  <c:v>7.1999999999999997E-6</c:v>
                </c:pt>
                <c:pt idx="2417">
                  <c:v>7.1999999999999997E-6</c:v>
                </c:pt>
                <c:pt idx="2418">
                  <c:v>7.1999999999999997E-6</c:v>
                </c:pt>
                <c:pt idx="2419">
                  <c:v>7.1999999999999997E-6</c:v>
                </c:pt>
                <c:pt idx="2420">
                  <c:v>7.1999999999999997E-6</c:v>
                </c:pt>
                <c:pt idx="2421">
                  <c:v>7.1999999999999997E-6</c:v>
                </c:pt>
                <c:pt idx="2422">
                  <c:v>7.1999999999999997E-6</c:v>
                </c:pt>
                <c:pt idx="2423">
                  <c:v>7.1999999999999997E-6</c:v>
                </c:pt>
                <c:pt idx="2424">
                  <c:v>7.1999999999999997E-6</c:v>
                </c:pt>
                <c:pt idx="2425">
                  <c:v>7.1999999999999997E-6</c:v>
                </c:pt>
                <c:pt idx="2426">
                  <c:v>7.1999999999999997E-6</c:v>
                </c:pt>
                <c:pt idx="2427">
                  <c:v>7.1999999999999997E-6</c:v>
                </c:pt>
                <c:pt idx="2428">
                  <c:v>7.1999999999999997E-6</c:v>
                </c:pt>
                <c:pt idx="2429">
                  <c:v>7.1999999999999997E-6</c:v>
                </c:pt>
                <c:pt idx="2430">
                  <c:v>7.1999999999999997E-6</c:v>
                </c:pt>
                <c:pt idx="2431">
                  <c:v>7.1999999999999997E-6</c:v>
                </c:pt>
                <c:pt idx="2432">
                  <c:v>7.1999999999999997E-6</c:v>
                </c:pt>
                <c:pt idx="2433">
                  <c:v>7.1999999999999997E-6</c:v>
                </c:pt>
                <c:pt idx="2434">
                  <c:v>7.1999999999999997E-6</c:v>
                </c:pt>
                <c:pt idx="2435">
                  <c:v>7.1999999999999997E-6</c:v>
                </c:pt>
                <c:pt idx="2436">
                  <c:v>7.1999999999999997E-6</c:v>
                </c:pt>
                <c:pt idx="2437">
                  <c:v>7.1999999999999997E-6</c:v>
                </c:pt>
                <c:pt idx="2438">
                  <c:v>7.1999999999999997E-6</c:v>
                </c:pt>
                <c:pt idx="2439">
                  <c:v>7.1999999999999997E-6</c:v>
                </c:pt>
                <c:pt idx="2440">
                  <c:v>7.1999999999999997E-6</c:v>
                </c:pt>
                <c:pt idx="2441">
                  <c:v>7.1999999999999997E-6</c:v>
                </c:pt>
                <c:pt idx="2442">
                  <c:v>7.1999999999999997E-6</c:v>
                </c:pt>
                <c:pt idx="2443">
                  <c:v>7.1999999999999997E-6</c:v>
                </c:pt>
                <c:pt idx="2444">
                  <c:v>7.1999999999999997E-6</c:v>
                </c:pt>
                <c:pt idx="2445">
                  <c:v>7.1999999999999997E-6</c:v>
                </c:pt>
                <c:pt idx="2446">
                  <c:v>7.1999999999999997E-6</c:v>
                </c:pt>
                <c:pt idx="2447">
                  <c:v>7.1999999999999997E-6</c:v>
                </c:pt>
                <c:pt idx="2448">
                  <c:v>7.1999999999999997E-6</c:v>
                </c:pt>
                <c:pt idx="2449">
                  <c:v>7.1999999999999997E-6</c:v>
                </c:pt>
                <c:pt idx="2450">
                  <c:v>7.1999999999999997E-6</c:v>
                </c:pt>
                <c:pt idx="2451">
                  <c:v>7.1999999999999997E-6</c:v>
                </c:pt>
                <c:pt idx="2452">
                  <c:v>7.1999999999999997E-6</c:v>
                </c:pt>
                <c:pt idx="2453">
                  <c:v>7.1999999999999997E-6</c:v>
                </c:pt>
                <c:pt idx="2454">
                  <c:v>7.1999999999999997E-6</c:v>
                </c:pt>
                <c:pt idx="2455">
                  <c:v>7.1999999999999997E-6</c:v>
                </c:pt>
                <c:pt idx="2456">
                  <c:v>7.1999999999999997E-6</c:v>
                </c:pt>
                <c:pt idx="2457">
                  <c:v>7.1999999999999997E-6</c:v>
                </c:pt>
                <c:pt idx="2458">
                  <c:v>7.1999999999999997E-6</c:v>
                </c:pt>
                <c:pt idx="2459">
                  <c:v>7.1999999999999997E-6</c:v>
                </c:pt>
                <c:pt idx="2460">
                  <c:v>7.1999999999999997E-6</c:v>
                </c:pt>
                <c:pt idx="2461">
                  <c:v>7.1999999999999997E-6</c:v>
                </c:pt>
                <c:pt idx="2462">
                  <c:v>7.1999999999999997E-6</c:v>
                </c:pt>
                <c:pt idx="2463">
                  <c:v>7.1999999999999997E-6</c:v>
                </c:pt>
                <c:pt idx="2464">
                  <c:v>7.1999999999999997E-6</c:v>
                </c:pt>
                <c:pt idx="2465">
                  <c:v>7.1999999999999997E-6</c:v>
                </c:pt>
                <c:pt idx="2466">
                  <c:v>7.1999999999999997E-6</c:v>
                </c:pt>
                <c:pt idx="2467">
                  <c:v>7.1999999999999997E-6</c:v>
                </c:pt>
                <c:pt idx="2468">
                  <c:v>7.1999999999999997E-6</c:v>
                </c:pt>
                <c:pt idx="2469">
                  <c:v>7.1999999999999997E-6</c:v>
                </c:pt>
                <c:pt idx="2470">
                  <c:v>7.1999999999999997E-6</c:v>
                </c:pt>
                <c:pt idx="2471">
                  <c:v>7.1999999999999997E-6</c:v>
                </c:pt>
                <c:pt idx="2472">
                  <c:v>7.1999999999999997E-6</c:v>
                </c:pt>
                <c:pt idx="2473">
                  <c:v>7.1999999999999997E-6</c:v>
                </c:pt>
                <c:pt idx="2474">
                  <c:v>7.1999999999999997E-6</c:v>
                </c:pt>
                <c:pt idx="2475">
                  <c:v>7.1999999999999997E-6</c:v>
                </c:pt>
                <c:pt idx="2476">
                  <c:v>7.1999999999999997E-6</c:v>
                </c:pt>
                <c:pt idx="2477">
                  <c:v>7.1999999999999997E-6</c:v>
                </c:pt>
                <c:pt idx="2478">
                  <c:v>7.1999999999999997E-6</c:v>
                </c:pt>
                <c:pt idx="2479">
                  <c:v>7.1999999999999997E-6</c:v>
                </c:pt>
                <c:pt idx="2480">
                  <c:v>7.1999999999999997E-6</c:v>
                </c:pt>
                <c:pt idx="2481">
                  <c:v>7.1999999999999997E-6</c:v>
                </c:pt>
                <c:pt idx="2482">
                  <c:v>7.1999999999999997E-6</c:v>
                </c:pt>
                <c:pt idx="2483">
                  <c:v>7.1999999999999997E-6</c:v>
                </c:pt>
                <c:pt idx="2484">
                  <c:v>7.1999999999999997E-6</c:v>
                </c:pt>
                <c:pt idx="2485">
                  <c:v>7.1999999999999997E-6</c:v>
                </c:pt>
                <c:pt idx="2486">
                  <c:v>7.1999999999999997E-6</c:v>
                </c:pt>
                <c:pt idx="2487">
                  <c:v>7.1999999999999997E-6</c:v>
                </c:pt>
                <c:pt idx="2488">
                  <c:v>7.1999999999999997E-6</c:v>
                </c:pt>
                <c:pt idx="2489">
                  <c:v>7.1999999999999997E-6</c:v>
                </c:pt>
                <c:pt idx="2490">
                  <c:v>7.1999999999999997E-6</c:v>
                </c:pt>
                <c:pt idx="2491">
                  <c:v>7.1999999999999997E-6</c:v>
                </c:pt>
                <c:pt idx="2492">
                  <c:v>7.1999999999999997E-6</c:v>
                </c:pt>
                <c:pt idx="2493">
                  <c:v>7.1999999999999997E-6</c:v>
                </c:pt>
                <c:pt idx="2494">
                  <c:v>7.1999999999999997E-6</c:v>
                </c:pt>
                <c:pt idx="2495">
                  <c:v>7.1999999999999997E-6</c:v>
                </c:pt>
                <c:pt idx="2496">
                  <c:v>7.1999999999999997E-6</c:v>
                </c:pt>
                <c:pt idx="2497">
                  <c:v>7.1999999999999997E-6</c:v>
                </c:pt>
                <c:pt idx="2498">
                  <c:v>7.1999999999999997E-6</c:v>
                </c:pt>
                <c:pt idx="2499">
                  <c:v>7.1999999999999997E-6</c:v>
                </c:pt>
                <c:pt idx="2500">
                  <c:v>7.1999999999999997E-6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DE1-49A0-A5A6-8C9B843132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3334687"/>
        <c:axId val="143331327"/>
      </c:scatterChart>
      <c:valAx>
        <c:axId val="143334687"/>
        <c:scaling>
          <c:logBase val="10"/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F /Hz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3331327"/>
        <c:crosses val="autoZero"/>
        <c:crossBetween val="midCat"/>
      </c:valAx>
      <c:valAx>
        <c:axId val="143331327"/>
        <c:scaling>
          <c:logBase val="10"/>
          <c:orientation val="minMax"/>
          <c:max val="1.0000000000000004E-5"/>
          <c:min val="1.0000000000000005E-8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PSD /</a:t>
                </a:r>
                <a:r>
                  <a:rPr lang="en-US" noProof="0" err="1"/>
                  <a:t>a.u</a:t>
                </a:r>
                <a:r>
                  <a:rPr lang="en-US" noProof="0"/>
                  <a:t>.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0.00E+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43334687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noProof="0"/>
              <a:t>Residuals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>
        <c:manualLayout>
          <c:layoutTarget val="inner"/>
          <c:xMode val="edge"/>
          <c:yMode val="edge"/>
          <c:x val="0.17361067212065306"/>
          <c:y val="0.15078315261731781"/>
          <c:w val="0.7697100499880376"/>
          <c:h val="0.69769389287539885"/>
        </c:manualLayout>
      </c:layout>
      <c:scatterChart>
        <c:scatterStyle val="lineMarker"/>
        <c:varyColors val="0"/>
        <c:ser>
          <c:idx val="0"/>
          <c:order val="0"/>
          <c:tx>
            <c:strRef>
              <c:f>Feuil1!$J$1</c:f>
              <c:strCache>
                <c:ptCount val="1"/>
                <c:pt idx="0">
                  <c:v>Res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C00000">
                  <a:alpha val="92000"/>
                </a:srgbClr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Feuil1!$A$2:$A$20001</c:f>
              <c:numCache>
                <c:formatCode>General</c:formatCode>
                <c:ptCount val="2000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  <c:pt idx="1001">
                  <c:v>1001</c:v>
                </c:pt>
                <c:pt idx="1002">
                  <c:v>1002</c:v>
                </c:pt>
                <c:pt idx="1003">
                  <c:v>1003</c:v>
                </c:pt>
                <c:pt idx="1004">
                  <c:v>1004</c:v>
                </c:pt>
                <c:pt idx="1005">
                  <c:v>1005</c:v>
                </c:pt>
                <c:pt idx="1006">
                  <c:v>1006</c:v>
                </c:pt>
                <c:pt idx="1007">
                  <c:v>1007</c:v>
                </c:pt>
                <c:pt idx="1008">
                  <c:v>1008</c:v>
                </c:pt>
                <c:pt idx="1009">
                  <c:v>1009</c:v>
                </c:pt>
                <c:pt idx="1010">
                  <c:v>1010</c:v>
                </c:pt>
                <c:pt idx="1011">
                  <c:v>1011</c:v>
                </c:pt>
                <c:pt idx="1012">
                  <c:v>1012</c:v>
                </c:pt>
                <c:pt idx="1013">
                  <c:v>1013</c:v>
                </c:pt>
                <c:pt idx="1014">
                  <c:v>1014</c:v>
                </c:pt>
                <c:pt idx="1015">
                  <c:v>1015</c:v>
                </c:pt>
                <c:pt idx="1016">
                  <c:v>1016</c:v>
                </c:pt>
                <c:pt idx="1017">
                  <c:v>1017</c:v>
                </c:pt>
                <c:pt idx="1018">
                  <c:v>1018</c:v>
                </c:pt>
                <c:pt idx="1019">
                  <c:v>1019</c:v>
                </c:pt>
                <c:pt idx="1020">
                  <c:v>1020</c:v>
                </c:pt>
                <c:pt idx="1021">
                  <c:v>1021</c:v>
                </c:pt>
                <c:pt idx="1022">
                  <c:v>1022</c:v>
                </c:pt>
                <c:pt idx="1023">
                  <c:v>1023</c:v>
                </c:pt>
                <c:pt idx="1024">
                  <c:v>1024</c:v>
                </c:pt>
                <c:pt idx="1025">
                  <c:v>1025</c:v>
                </c:pt>
                <c:pt idx="1026">
                  <c:v>1026</c:v>
                </c:pt>
                <c:pt idx="1027">
                  <c:v>1027</c:v>
                </c:pt>
                <c:pt idx="1028">
                  <c:v>1028</c:v>
                </c:pt>
                <c:pt idx="1029">
                  <c:v>1029</c:v>
                </c:pt>
                <c:pt idx="1030">
                  <c:v>1030</c:v>
                </c:pt>
                <c:pt idx="1031">
                  <c:v>1031</c:v>
                </c:pt>
                <c:pt idx="1032">
                  <c:v>1032</c:v>
                </c:pt>
                <c:pt idx="1033">
                  <c:v>1033</c:v>
                </c:pt>
                <c:pt idx="1034">
                  <c:v>1034</c:v>
                </c:pt>
                <c:pt idx="1035">
                  <c:v>1035</c:v>
                </c:pt>
                <c:pt idx="1036">
                  <c:v>1036</c:v>
                </c:pt>
                <c:pt idx="1037">
                  <c:v>1037</c:v>
                </c:pt>
                <c:pt idx="1038">
                  <c:v>1038</c:v>
                </c:pt>
                <c:pt idx="1039">
                  <c:v>1039</c:v>
                </c:pt>
                <c:pt idx="1040">
                  <c:v>1040</c:v>
                </c:pt>
                <c:pt idx="1041">
                  <c:v>1041</c:v>
                </c:pt>
                <c:pt idx="1042">
                  <c:v>1042</c:v>
                </c:pt>
                <c:pt idx="1043">
                  <c:v>1043</c:v>
                </c:pt>
                <c:pt idx="1044">
                  <c:v>1044</c:v>
                </c:pt>
                <c:pt idx="1045">
                  <c:v>1045</c:v>
                </c:pt>
                <c:pt idx="1046">
                  <c:v>1046</c:v>
                </c:pt>
                <c:pt idx="1047">
                  <c:v>1047</c:v>
                </c:pt>
                <c:pt idx="1048">
                  <c:v>1048</c:v>
                </c:pt>
                <c:pt idx="1049">
                  <c:v>1049</c:v>
                </c:pt>
                <c:pt idx="1050">
                  <c:v>1050</c:v>
                </c:pt>
                <c:pt idx="1051">
                  <c:v>1051</c:v>
                </c:pt>
                <c:pt idx="1052">
                  <c:v>1052</c:v>
                </c:pt>
                <c:pt idx="1053">
                  <c:v>1053</c:v>
                </c:pt>
                <c:pt idx="1054">
                  <c:v>1054</c:v>
                </c:pt>
                <c:pt idx="1055">
                  <c:v>1055</c:v>
                </c:pt>
                <c:pt idx="1056">
                  <c:v>1056</c:v>
                </c:pt>
                <c:pt idx="1057">
                  <c:v>1057</c:v>
                </c:pt>
                <c:pt idx="1058">
                  <c:v>1058</c:v>
                </c:pt>
                <c:pt idx="1059">
                  <c:v>1059</c:v>
                </c:pt>
                <c:pt idx="1060">
                  <c:v>1060</c:v>
                </c:pt>
                <c:pt idx="1061">
                  <c:v>1061</c:v>
                </c:pt>
                <c:pt idx="1062">
                  <c:v>1062</c:v>
                </c:pt>
                <c:pt idx="1063">
                  <c:v>1063</c:v>
                </c:pt>
                <c:pt idx="1064">
                  <c:v>1064</c:v>
                </c:pt>
                <c:pt idx="1065">
                  <c:v>1065</c:v>
                </c:pt>
                <c:pt idx="1066">
                  <c:v>1066</c:v>
                </c:pt>
                <c:pt idx="1067">
                  <c:v>1067</c:v>
                </c:pt>
                <c:pt idx="1068">
                  <c:v>1068</c:v>
                </c:pt>
                <c:pt idx="1069">
                  <c:v>1069</c:v>
                </c:pt>
                <c:pt idx="1070">
                  <c:v>1070</c:v>
                </c:pt>
                <c:pt idx="1071">
                  <c:v>1071</c:v>
                </c:pt>
                <c:pt idx="1072">
                  <c:v>1072</c:v>
                </c:pt>
                <c:pt idx="1073">
                  <c:v>1073</c:v>
                </c:pt>
                <c:pt idx="1074">
                  <c:v>1074</c:v>
                </c:pt>
                <c:pt idx="1075">
                  <c:v>1075</c:v>
                </c:pt>
                <c:pt idx="1076">
                  <c:v>1076</c:v>
                </c:pt>
                <c:pt idx="1077">
                  <c:v>1077</c:v>
                </c:pt>
                <c:pt idx="1078">
                  <c:v>1078</c:v>
                </c:pt>
                <c:pt idx="1079">
                  <c:v>1079</c:v>
                </c:pt>
                <c:pt idx="1080">
                  <c:v>1080</c:v>
                </c:pt>
                <c:pt idx="1081">
                  <c:v>1081</c:v>
                </c:pt>
                <c:pt idx="1082">
                  <c:v>1082</c:v>
                </c:pt>
                <c:pt idx="1083">
                  <c:v>1083</c:v>
                </c:pt>
                <c:pt idx="1084">
                  <c:v>1084</c:v>
                </c:pt>
                <c:pt idx="1085">
                  <c:v>1085</c:v>
                </c:pt>
                <c:pt idx="1086">
                  <c:v>1086</c:v>
                </c:pt>
                <c:pt idx="1087">
                  <c:v>1087</c:v>
                </c:pt>
                <c:pt idx="1088">
                  <c:v>1088</c:v>
                </c:pt>
                <c:pt idx="1089">
                  <c:v>1089</c:v>
                </c:pt>
                <c:pt idx="1090">
                  <c:v>1090</c:v>
                </c:pt>
                <c:pt idx="1091">
                  <c:v>1091</c:v>
                </c:pt>
                <c:pt idx="1092">
                  <c:v>1092</c:v>
                </c:pt>
                <c:pt idx="1093">
                  <c:v>1093</c:v>
                </c:pt>
                <c:pt idx="1094">
                  <c:v>1094</c:v>
                </c:pt>
                <c:pt idx="1095">
                  <c:v>1095</c:v>
                </c:pt>
                <c:pt idx="1096">
                  <c:v>1096</c:v>
                </c:pt>
                <c:pt idx="1097">
                  <c:v>1097</c:v>
                </c:pt>
                <c:pt idx="1098">
                  <c:v>1098</c:v>
                </c:pt>
                <c:pt idx="1099">
                  <c:v>1099</c:v>
                </c:pt>
                <c:pt idx="1100">
                  <c:v>1100</c:v>
                </c:pt>
                <c:pt idx="1101">
                  <c:v>1101</c:v>
                </c:pt>
                <c:pt idx="1102">
                  <c:v>1102</c:v>
                </c:pt>
                <c:pt idx="1103">
                  <c:v>1103</c:v>
                </c:pt>
                <c:pt idx="1104">
                  <c:v>1104</c:v>
                </c:pt>
                <c:pt idx="1105">
                  <c:v>1105</c:v>
                </c:pt>
                <c:pt idx="1106">
                  <c:v>1106</c:v>
                </c:pt>
                <c:pt idx="1107">
                  <c:v>1107</c:v>
                </c:pt>
                <c:pt idx="1108">
                  <c:v>1108</c:v>
                </c:pt>
                <c:pt idx="1109">
                  <c:v>1109</c:v>
                </c:pt>
                <c:pt idx="1110">
                  <c:v>1110</c:v>
                </c:pt>
                <c:pt idx="1111">
                  <c:v>1111</c:v>
                </c:pt>
                <c:pt idx="1112">
                  <c:v>1112</c:v>
                </c:pt>
                <c:pt idx="1113">
                  <c:v>1113</c:v>
                </c:pt>
                <c:pt idx="1114">
                  <c:v>1114</c:v>
                </c:pt>
                <c:pt idx="1115">
                  <c:v>1115</c:v>
                </c:pt>
                <c:pt idx="1116">
                  <c:v>1116</c:v>
                </c:pt>
                <c:pt idx="1117">
                  <c:v>1117</c:v>
                </c:pt>
                <c:pt idx="1118">
                  <c:v>1118</c:v>
                </c:pt>
                <c:pt idx="1119">
                  <c:v>1119</c:v>
                </c:pt>
                <c:pt idx="1120">
                  <c:v>1120</c:v>
                </c:pt>
                <c:pt idx="1121">
                  <c:v>1121</c:v>
                </c:pt>
                <c:pt idx="1122">
                  <c:v>1122</c:v>
                </c:pt>
                <c:pt idx="1123">
                  <c:v>1123</c:v>
                </c:pt>
                <c:pt idx="1124">
                  <c:v>1124</c:v>
                </c:pt>
                <c:pt idx="1125">
                  <c:v>1125</c:v>
                </c:pt>
                <c:pt idx="1126">
                  <c:v>1126</c:v>
                </c:pt>
                <c:pt idx="1127">
                  <c:v>1127</c:v>
                </c:pt>
                <c:pt idx="1128">
                  <c:v>1128</c:v>
                </c:pt>
                <c:pt idx="1129">
                  <c:v>1129</c:v>
                </c:pt>
                <c:pt idx="1130">
                  <c:v>1130</c:v>
                </c:pt>
                <c:pt idx="1131">
                  <c:v>1131</c:v>
                </c:pt>
                <c:pt idx="1132">
                  <c:v>1132</c:v>
                </c:pt>
                <c:pt idx="1133">
                  <c:v>1133</c:v>
                </c:pt>
                <c:pt idx="1134">
                  <c:v>1134</c:v>
                </c:pt>
                <c:pt idx="1135">
                  <c:v>1135</c:v>
                </c:pt>
                <c:pt idx="1136">
                  <c:v>1136</c:v>
                </c:pt>
                <c:pt idx="1137">
                  <c:v>1137</c:v>
                </c:pt>
                <c:pt idx="1138">
                  <c:v>1138</c:v>
                </c:pt>
                <c:pt idx="1139">
                  <c:v>1139</c:v>
                </c:pt>
                <c:pt idx="1140">
                  <c:v>1140</c:v>
                </c:pt>
                <c:pt idx="1141">
                  <c:v>1141</c:v>
                </c:pt>
                <c:pt idx="1142">
                  <c:v>1142</c:v>
                </c:pt>
                <c:pt idx="1143">
                  <c:v>1143</c:v>
                </c:pt>
                <c:pt idx="1144">
                  <c:v>1144</c:v>
                </c:pt>
                <c:pt idx="1145">
                  <c:v>1145</c:v>
                </c:pt>
                <c:pt idx="1146">
                  <c:v>1146</c:v>
                </c:pt>
                <c:pt idx="1147">
                  <c:v>1147</c:v>
                </c:pt>
                <c:pt idx="1148">
                  <c:v>1148</c:v>
                </c:pt>
                <c:pt idx="1149">
                  <c:v>1149</c:v>
                </c:pt>
                <c:pt idx="1150">
                  <c:v>1150</c:v>
                </c:pt>
                <c:pt idx="1151">
                  <c:v>1151</c:v>
                </c:pt>
                <c:pt idx="1152">
                  <c:v>1152</c:v>
                </c:pt>
                <c:pt idx="1153">
                  <c:v>1153</c:v>
                </c:pt>
                <c:pt idx="1154">
                  <c:v>1154</c:v>
                </c:pt>
                <c:pt idx="1155">
                  <c:v>1155</c:v>
                </c:pt>
                <c:pt idx="1156">
                  <c:v>1156</c:v>
                </c:pt>
                <c:pt idx="1157">
                  <c:v>1157</c:v>
                </c:pt>
                <c:pt idx="1158">
                  <c:v>1158</c:v>
                </c:pt>
                <c:pt idx="1159">
                  <c:v>1159</c:v>
                </c:pt>
                <c:pt idx="1160">
                  <c:v>1160</c:v>
                </c:pt>
                <c:pt idx="1161">
                  <c:v>1161</c:v>
                </c:pt>
                <c:pt idx="1162">
                  <c:v>1162</c:v>
                </c:pt>
                <c:pt idx="1163">
                  <c:v>1163</c:v>
                </c:pt>
                <c:pt idx="1164">
                  <c:v>1164</c:v>
                </c:pt>
                <c:pt idx="1165">
                  <c:v>1165</c:v>
                </c:pt>
                <c:pt idx="1166">
                  <c:v>1166</c:v>
                </c:pt>
                <c:pt idx="1167">
                  <c:v>1167</c:v>
                </c:pt>
                <c:pt idx="1168">
                  <c:v>1168</c:v>
                </c:pt>
                <c:pt idx="1169">
                  <c:v>1169</c:v>
                </c:pt>
                <c:pt idx="1170">
                  <c:v>1170</c:v>
                </c:pt>
                <c:pt idx="1171">
                  <c:v>1171</c:v>
                </c:pt>
                <c:pt idx="1172">
                  <c:v>1172</c:v>
                </c:pt>
                <c:pt idx="1173">
                  <c:v>1173</c:v>
                </c:pt>
                <c:pt idx="1174">
                  <c:v>1174</c:v>
                </c:pt>
                <c:pt idx="1175">
                  <c:v>1175</c:v>
                </c:pt>
                <c:pt idx="1176">
                  <c:v>1176</c:v>
                </c:pt>
                <c:pt idx="1177">
                  <c:v>1177</c:v>
                </c:pt>
                <c:pt idx="1178">
                  <c:v>1178</c:v>
                </c:pt>
                <c:pt idx="1179">
                  <c:v>1179</c:v>
                </c:pt>
                <c:pt idx="1180">
                  <c:v>1180</c:v>
                </c:pt>
                <c:pt idx="1181">
                  <c:v>1181</c:v>
                </c:pt>
                <c:pt idx="1182">
                  <c:v>1182</c:v>
                </c:pt>
                <c:pt idx="1183">
                  <c:v>1183</c:v>
                </c:pt>
                <c:pt idx="1184">
                  <c:v>1184</c:v>
                </c:pt>
                <c:pt idx="1185">
                  <c:v>1185</c:v>
                </c:pt>
                <c:pt idx="1186">
                  <c:v>1186</c:v>
                </c:pt>
                <c:pt idx="1187">
                  <c:v>1187</c:v>
                </c:pt>
                <c:pt idx="1188">
                  <c:v>1188</c:v>
                </c:pt>
                <c:pt idx="1189">
                  <c:v>1189</c:v>
                </c:pt>
                <c:pt idx="1190">
                  <c:v>1190</c:v>
                </c:pt>
                <c:pt idx="1191">
                  <c:v>1191</c:v>
                </c:pt>
                <c:pt idx="1192">
                  <c:v>1192</c:v>
                </c:pt>
                <c:pt idx="1193">
                  <c:v>1193</c:v>
                </c:pt>
                <c:pt idx="1194">
                  <c:v>1194</c:v>
                </c:pt>
                <c:pt idx="1195">
                  <c:v>1195</c:v>
                </c:pt>
                <c:pt idx="1196">
                  <c:v>1196</c:v>
                </c:pt>
                <c:pt idx="1197">
                  <c:v>1197</c:v>
                </c:pt>
                <c:pt idx="1198">
                  <c:v>1198</c:v>
                </c:pt>
                <c:pt idx="1199">
                  <c:v>1199</c:v>
                </c:pt>
                <c:pt idx="1200">
                  <c:v>1200</c:v>
                </c:pt>
                <c:pt idx="1201">
                  <c:v>1201</c:v>
                </c:pt>
                <c:pt idx="1202">
                  <c:v>1202</c:v>
                </c:pt>
                <c:pt idx="1203">
                  <c:v>1203</c:v>
                </c:pt>
                <c:pt idx="1204">
                  <c:v>1204</c:v>
                </c:pt>
                <c:pt idx="1205">
                  <c:v>1205</c:v>
                </c:pt>
                <c:pt idx="1206">
                  <c:v>1206</c:v>
                </c:pt>
                <c:pt idx="1207">
                  <c:v>1207</c:v>
                </c:pt>
                <c:pt idx="1208">
                  <c:v>1208</c:v>
                </c:pt>
                <c:pt idx="1209">
                  <c:v>1209</c:v>
                </c:pt>
                <c:pt idx="1210">
                  <c:v>1210</c:v>
                </c:pt>
                <c:pt idx="1211">
                  <c:v>1211</c:v>
                </c:pt>
                <c:pt idx="1212">
                  <c:v>1212</c:v>
                </c:pt>
                <c:pt idx="1213">
                  <c:v>1213</c:v>
                </c:pt>
                <c:pt idx="1214">
                  <c:v>1214</c:v>
                </c:pt>
                <c:pt idx="1215">
                  <c:v>1215</c:v>
                </c:pt>
                <c:pt idx="1216">
                  <c:v>1216</c:v>
                </c:pt>
                <c:pt idx="1217">
                  <c:v>1217</c:v>
                </c:pt>
                <c:pt idx="1218">
                  <c:v>1218</c:v>
                </c:pt>
                <c:pt idx="1219">
                  <c:v>1219</c:v>
                </c:pt>
                <c:pt idx="1220">
                  <c:v>1220</c:v>
                </c:pt>
                <c:pt idx="1221">
                  <c:v>1221</c:v>
                </c:pt>
                <c:pt idx="1222">
                  <c:v>1222</c:v>
                </c:pt>
                <c:pt idx="1223">
                  <c:v>1223</c:v>
                </c:pt>
                <c:pt idx="1224">
                  <c:v>1224</c:v>
                </c:pt>
                <c:pt idx="1225">
                  <c:v>1225</c:v>
                </c:pt>
                <c:pt idx="1226">
                  <c:v>1226</c:v>
                </c:pt>
                <c:pt idx="1227">
                  <c:v>1227</c:v>
                </c:pt>
                <c:pt idx="1228">
                  <c:v>1228</c:v>
                </c:pt>
                <c:pt idx="1229">
                  <c:v>1229</c:v>
                </c:pt>
                <c:pt idx="1230">
                  <c:v>1230</c:v>
                </c:pt>
                <c:pt idx="1231">
                  <c:v>1231</c:v>
                </c:pt>
                <c:pt idx="1232">
                  <c:v>1232</c:v>
                </c:pt>
                <c:pt idx="1233">
                  <c:v>1233</c:v>
                </c:pt>
                <c:pt idx="1234">
                  <c:v>1234</c:v>
                </c:pt>
                <c:pt idx="1235">
                  <c:v>1235</c:v>
                </c:pt>
                <c:pt idx="1236">
                  <c:v>1236</c:v>
                </c:pt>
                <c:pt idx="1237">
                  <c:v>1237</c:v>
                </c:pt>
                <c:pt idx="1238">
                  <c:v>1238</c:v>
                </c:pt>
                <c:pt idx="1239">
                  <c:v>1239</c:v>
                </c:pt>
                <c:pt idx="1240">
                  <c:v>1240</c:v>
                </c:pt>
                <c:pt idx="1241">
                  <c:v>1241</c:v>
                </c:pt>
                <c:pt idx="1242">
                  <c:v>1242</c:v>
                </c:pt>
                <c:pt idx="1243">
                  <c:v>1243</c:v>
                </c:pt>
                <c:pt idx="1244">
                  <c:v>1244</c:v>
                </c:pt>
                <c:pt idx="1245">
                  <c:v>1245</c:v>
                </c:pt>
                <c:pt idx="1246">
                  <c:v>1246</c:v>
                </c:pt>
                <c:pt idx="1247">
                  <c:v>1247</c:v>
                </c:pt>
                <c:pt idx="1248">
                  <c:v>1248</c:v>
                </c:pt>
                <c:pt idx="1249">
                  <c:v>1249</c:v>
                </c:pt>
                <c:pt idx="1250">
                  <c:v>1250</c:v>
                </c:pt>
                <c:pt idx="1251">
                  <c:v>1251</c:v>
                </c:pt>
                <c:pt idx="1252">
                  <c:v>1252</c:v>
                </c:pt>
                <c:pt idx="1253">
                  <c:v>1253</c:v>
                </c:pt>
                <c:pt idx="1254">
                  <c:v>1254</c:v>
                </c:pt>
                <c:pt idx="1255">
                  <c:v>1255</c:v>
                </c:pt>
                <c:pt idx="1256">
                  <c:v>1256</c:v>
                </c:pt>
                <c:pt idx="1257">
                  <c:v>1257</c:v>
                </c:pt>
                <c:pt idx="1258">
                  <c:v>1258</c:v>
                </c:pt>
                <c:pt idx="1259">
                  <c:v>1259</c:v>
                </c:pt>
                <c:pt idx="1260">
                  <c:v>1260</c:v>
                </c:pt>
                <c:pt idx="1261">
                  <c:v>1261</c:v>
                </c:pt>
                <c:pt idx="1262">
                  <c:v>1262</c:v>
                </c:pt>
                <c:pt idx="1263">
                  <c:v>1263</c:v>
                </c:pt>
                <c:pt idx="1264">
                  <c:v>1264</c:v>
                </c:pt>
                <c:pt idx="1265">
                  <c:v>1265</c:v>
                </c:pt>
                <c:pt idx="1266">
                  <c:v>1266</c:v>
                </c:pt>
                <c:pt idx="1267">
                  <c:v>1267</c:v>
                </c:pt>
                <c:pt idx="1268">
                  <c:v>1268</c:v>
                </c:pt>
                <c:pt idx="1269">
                  <c:v>1269</c:v>
                </c:pt>
                <c:pt idx="1270">
                  <c:v>1270</c:v>
                </c:pt>
                <c:pt idx="1271">
                  <c:v>1271</c:v>
                </c:pt>
                <c:pt idx="1272">
                  <c:v>1272</c:v>
                </c:pt>
                <c:pt idx="1273">
                  <c:v>1273</c:v>
                </c:pt>
                <c:pt idx="1274">
                  <c:v>1274</c:v>
                </c:pt>
                <c:pt idx="1275">
                  <c:v>1275</c:v>
                </c:pt>
                <c:pt idx="1276">
                  <c:v>1276</c:v>
                </c:pt>
                <c:pt idx="1277">
                  <c:v>1277</c:v>
                </c:pt>
                <c:pt idx="1278">
                  <c:v>1278</c:v>
                </c:pt>
                <c:pt idx="1279">
                  <c:v>1279</c:v>
                </c:pt>
                <c:pt idx="1280">
                  <c:v>1280</c:v>
                </c:pt>
                <c:pt idx="1281">
                  <c:v>1281</c:v>
                </c:pt>
                <c:pt idx="1282">
                  <c:v>1282</c:v>
                </c:pt>
                <c:pt idx="1283">
                  <c:v>1283</c:v>
                </c:pt>
                <c:pt idx="1284">
                  <c:v>1284</c:v>
                </c:pt>
                <c:pt idx="1285">
                  <c:v>1285</c:v>
                </c:pt>
                <c:pt idx="1286">
                  <c:v>1286</c:v>
                </c:pt>
                <c:pt idx="1287">
                  <c:v>1287</c:v>
                </c:pt>
                <c:pt idx="1288">
                  <c:v>1288</c:v>
                </c:pt>
                <c:pt idx="1289">
                  <c:v>1289</c:v>
                </c:pt>
                <c:pt idx="1290">
                  <c:v>1290</c:v>
                </c:pt>
                <c:pt idx="1291">
                  <c:v>1291</c:v>
                </c:pt>
                <c:pt idx="1292">
                  <c:v>1292</c:v>
                </c:pt>
                <c:pt idx="1293">
                  <c:v>1293</c:v>
                </c:pt>
                <c:pt idx="1294">
                  <c:v>1294</c:v>
                </c:pt>
                <c:pt idx="1295">
                  <c:v>1295</c:v>
                </c:pt>
                <c:pt idx="1296">
                  <c:v>1296</c:v>
                </c:pt>
                <c:pt idx="1297">
                  <c:v>1297</c:v>
                </c:pt>
                <c:pt idx="1298">
                  <c:v>1298</c:v>
                </c:pt>
                <c:pt idx="1299">
                  <c:v>1299</c:v>
                </c:pt>
                <c:pt idx="1300">
                  <c:v>1300</c:v>
                </c:pt>
                <c:pt idx="1301">
                  <c:v>1301</c:v>
                </c:pt>
                <c:pt idx="1302">
                  <c:v>1302</c:v>
                </c:pt>
                <c:pt idx="1303">
                  <c:v>1303</c:v>
                </c:pt>
                <c:pt idx="1304">
                  <c:v>1304</c:v>
                </c:pt>
                <c:pt idx="1305">
                  <c:v>1305</c:v>
                </c:pt>
                <c:pt idx="1306">
                  <c:v>1306</c:v>
                </c:pt>
                <c:pt idx="1307">
                  <c:v>1307</c:v>
                </c:pt>
                <c:pt idx="1308">
                  <c:v>1308</c:v>
                </c:pt>
                <c:pt idx="1309">
                  <c:v>1309</c:v>
                </c:pt>
                <c:pt idx="1310">
                  <c:v>1310</c:v>
                </c:pt>
                <c:pt idx="1311">
                  <c:v>1311</c:v>
                </c:pt>
                <c:pt idx="1312">
                  <c:v>1312</c:v>
                </c:pt>
                <c:pt idx="1313">
                  <c:v>1313</c:v>
                </c:pt>
                <c:pt idx="1314">
                  <c:v>1314</c:v>
                </c:pt>
                <c:pt idx="1315">
                  <c:v>1315</c:v>
                </c:pt>
                <c:pt idx="1316">
                  <c:v>1316</c:v>
                </c:pt>
                <c:pt idx="1317">
                  <c:v>1317</c:v>
                </c:pt>
                <c:pt idx="1318">
                  <c:v>1318</c:v>
                </c:pt>
                <c:pt idx="1319">
                  <c:v>1319</c:v>
                </c:pt>
                <c:pt idx="1320">
                  <c:v>1320</c:v>
                </c:pt>
                <c:pt idx="1321">
                  <c:v>1321</c:v>
                </c:pt>
                <c:pt idx="1322">
                  <c:v>1322</c:v>
                </c:pt>
                <c:pt idx="1323">
                  <c:v>1323</c:v>
                </c:pt>
                <c:pt idx="1324">
                  <c:v>1324</c:v>
                </c:pt>
                <c:pt idx="1325">
                  <c:v>1325</c:v>
                </c:pt>
                <c:pt idx="1326">
                  <c:v>1326</c:v>
                </c:pt>
                <c:pt idx="1327">
                  <c:v>1327</c:v>
                </c:pt>
                <c:pt idx="1328">
                  <c:v>1328</c:v>
                </c:pt>
                <c:pt idx="1329">
                  <c:v>1329</c:v>
                </c:pt>
                <c:pt idx="1330">
                  <c:v>1330</c:v>
                </c:pt>
                <c:pt idx="1331">
                  <c:v>1331</c:v>
                </c:pt>
                <c:pt idx="1332">
                  <c:v>1332</c:v>
                </c:pt>
                <c:pt idx="1333">
                  <c:v>1333</c:v>
                </c:pt>
                <c:pt idx="1334">
                  <c:v>1334</c:v>
                </c:pt>
                <c:pt idx="1335">
                  <c:v>1335</c:v>
                </c:pt>
                <c:pt idx="1336">
                  <c:v>1336</c:v>
                </c:pt>
                <c:pt idx="1337">
                  <c:v>1337</c:v>
                </c:pt>
                <c:pt idx="1338">
                  <c:v>1338</c:v>
                </c:pt>
                <c:pt idx="1339">
                  <c:v>1339</c:v>
                </c:pt>
                <c:pt idx="1340">
                  <c:v>1340</c:v>
                </c:pt>
                <c:pt idx="1341">
                  <c:v>1341</c:v>
                </c:pt>
                <c:pt idx="1342">
                  <c:v>1342</c:v>
                </c:pt>
                <c:pt idx="1343">
                  <c:v>1343</c:v>
                </c:pt>
                <c:pt idx="1344">
                  <c:v>1344</c:v>
                </c:pt>
                <c:pt idx="1345">
                  <c:v>1345</c:v>
                </c:pt>
                <c:pt idx="1346">
                  <c:v>1346</c:v>
                </c:pt>
                <c:pt idx="1347">
                  <c:v>1347</c:v>
                </c:pt>
                <c:pt idx="1348">
                  <c:v>1348</c:v>
                </c:pt>
                <c:pt idx="1349">
                  <c:v>1349</c:v>
                </c:pt>
                <c:pt idx="1350">
                  <c:v>1350</c:v>
                </c:pt>
                <c:pt idx="1351">
                  <c:v>1351</c:v>
                </c:pt>
                <c:pt idx="1352">
                  <c:v>1352</c:v>
                </c:pt>
                <c:pt idx="1353">
                  <c:v>1353</c:v>
                </c:pt>
                <c:pt idx="1354">
                  <c:v>1354</c:v>
                </c:pt>
                <c:pt idx="1355">
                  <c:v>1355</c:v>
                </c:pt>
                <c:pt idx="1356">
                  <c:v>1356</c:v>
                </c:pt>
                <c:pt idx="1357">
                  <c:v>1357</c:v>
                </c:pt>
                <c:pt idx="1358">
                  <c:v>1358</c:v>
                </c:pt>
                <c:pt idx="1359">
                  <c:v>1359</c:v>
                </c:pt>
                <c:pt idx="1360">
                  <c:v>1360</c:v>
                </c:pt>
                <c:pt idx="1361">
                  <c:v>1361</c:v>
                </c:pt>
                <c:pt idx="1362">
                  <c:v>1362</c:v>
                </c:pt>
                <c:pt idx="1363">
                  <c:v>1363</c:v>
                </c:pt>
                <c:pt idx="1364">
                  <c:v>1364</c:v>
                </c:pt>
                <c:pt idx="1365">
                  <c:v>1365</c:v>
                </c:pt>
                <c:pt idx="1366">
                  <c:v>1366</c:v>
                </c:pt>
                <c:pt idx="1367">
                  <c:v>1367</c:v>
                </c:pt>
                <c:pt idx="1368">
                  <c:v>1368</c:v>
                </c:pt>
                <c:pt idx="1369">
                  <c:v>1369</c:v>
                </c:pt>
                <c:pt idx="1370">
                  <c:v>1370</c:v>
                </c:pt>
                <c:pt idx="1371">
                  <c:v>1371</c:v>
                </c:pt>
                <c:pt idx="1372">
                  <c:v>1372</c:v>
                </c:pt>
                <c:pt idx="1373">
                  <c:v>1373</c:v>
                </c:pt>
                <c:pt idx="1374">
                  <c:v>1374</c:v>
                </c:pt>
                <c:pt idx="1375">
                  <c:v>1375</c:v>
                </c:pt>
                <c:pt idx="1376">
                  <c:v>1376</c:v>
                </c:pt>
                <c:pt idx="1377">
                  <c:v>1377</c:v>
                </c:pt>
                <c:pt idx="1378">
                  <c:v>1378</c:v>
                </c:pt>
                <c:pt idx="1379">
                  <c:v>1379</c:v>
                </c:pt>
                <c:pt idx="1380">
                  <c:v>1380</c:v>
                </c:pt>
                <c:pt idx="1381">
                  <c:v>1381</c:v>
                </c:pt>
                <c:pt idx="1382">
                  <c:v>1382</c:v>
                </c:pt>
                <c:pt idx="1383">
                  <c:v>1383</c:v>
                </c:pt>
                <c:pt idx="1384">
                  <c:v>1384</c:v>
                </c:pt>
                <c:pt idx="1385">
                  <c:v>1385</c:v>
                </c:pt>
                <c:pt idx="1386">
                  <c:v>1386</c:v>
                </c:pt>
                <c:pt idx="1387">
                  <c:v>1387</c:v>
                </c:pt>
                <c:pt idx="1388">
                  <c:v>1388</c:v>
                </c:pt>
                <c:pt idx="1389">
                  <c:v>1389</c:v>
                </c:pt>
                <c:pt idx="1390">
                  <c:v>1390</c:v>
                </c:pt>
                <c:pt idx="1391">
                  <c:v>1391</c:v>
                </c:pt>
                <c:pt idx="1392">
                  <c:v>1392</c:v>
                </c:pt>
                <c:pt idx="1393">
                  <c:v>1393</c:v>
                </c:pt>
                <c:pt idx="1394">
                  <c:v>1394</c:v>
                </c:pt>
                <c:pt idx="1395">
                  <c:v>1395</c:v>
                </c:pt>
                <c:pt idx="1396">
                  <c:v>1396</c:v>
                </c:pt>
                <c:pt idx="1397">
                  <c:v>1397</c:v>
                </c:pt>
                <c:pt idx="1398">
                  <c:v>1398</c:v>
                </c:pt>
                <c:pt idx="1399">
                  <c:v>1399</c:v>
                </c:pt>
                <c:pt idx="1400">
                  <c:v>1400</c:v>
                </c:pt>
                <c:pt idx="1401">
                  <c:v>1401</c:v>
                </c:pt>
                <c:pt idx="1402">
                  <c:v>1402</c:v>
                </c:pt>
                <c:pt idx="1403">
                  <c:v>1403</c:v>
                </c:pt>
                <c:pt idx="1404">
                  <c:v>1404</c:v>
                </c:pt>
                <c:pt idx="1405">
                  <c:v>1405</c:v>
                </c:pt>
                <c:pt idx="1406">
                  <c:v>1406</c:v>
                </c:pt>
                <c:pt idx="1407">
                  <c:v>1407</c:v>
                </c:pt>
                <c:pt idx="1408">
                  <c:v>1408</c:v>
                </c:pt>
                <c:pt idx="1409">
                  <c:v>1409</c:v>
                </c:pt>
                <c:pt idx="1410">
                  <c:v>1410</c:v>
                </c:pt>
                <c:pt idx="1411">
                  <c:v>1411</c:v>
                </c:pt>
                <c:pt idx="1412">
                  <c:v>1412</c:v>
                </c:pt>
                <c:pt idx="1413">
                  <c:v>1413</c:v>
                </c:pt>
                <c:pt idx="1414">
                  <c:v>1414</c:v>
                </c:pt>
                <c:pt idx="1415">
                  <c:v>1415</c:v>
                </c:pt>
                <c:pt idx="1416">
                  <c:v>1416</c:v>
                </c:pt>
                <c:pt idx="1417">
                  <c:v>1417</c:v>
                </c:pt>
                <c:pt idx="1418">
                  <c:v>1418</c:v>
                </c:pt>
                <c:pt idx="1419">
                  <c:v>1419</c:v>
                </c:pt>
                <c:pt idx="1420">
                  <c:v>1420</c:v>
                </c:pt>
                <c:pt idx="1421">
                  <c:v>1421</c:v>
                </c:pt>
                <c:pt idx="1422">
                  <c:v>1422</c:v>
                </c:pt>
                <c:pt idx="1423">
                  <c:v>1423</c:v>
                </c:pt>
                <c:pt idx="1424">
                  <c:v>1424</c:v>
                </c:pt>
                <c:pt idx="1425">
                  <c:v>1425</c:v>
                </c:pt>
                <c:pt idx="1426">
                  <c:v>1426</c:v>
                </c:pt>
                <c:pt idx="1427">
                  <c:v>1427</c:v>
                </c:pt>
                <c:pt idx="1428">
                  <c:v>1428</c:v>
                </c:pt>
                <c:pt idx="1429">
                  <c:v>1429</c:v>
                </c:pt>
                <c:pt idx="1430">
                  <c:v>1430</c:v>
                </c:pt>
                <c:pt idx="1431">
                  <c:v>1431</c:v>
                </c:pt>
                <c:pt idx="1432">
                  <c:v>1432</c:v>
                </c:pt>
                <c:pt idx="1433">
                  <c:v>1433</c:v>
                </c:pt>
                <c:pt idx="1434">
                  <c:v>1434</c:v>
                </c:pt>
                <c:pt idx="1435">
                  <c:v>1435</c:v>
                </c:pt>
                <c:pt idx="1436">
                  <c:v>1436</c:v>
                </c:pt>
                <c:pt idx="1437">
                  <c:v>1437</c:v>
                </c:pt>
                <c:pt idx="1438">
                  <c:v>1438</c:v>
                </c:pt>
                <c:pt idx="1439">
                  <c:v>1439</c:v>
                </c:pt>
                <c:pt idx="1440">
                  <c:v>1440</c:v>
                </c:pt>
                <c:pt idx="1441">
                  <c:v>1441</c:v>
                </c:pt>
                <c:pt idx="1442">
                  <c:v>1442</c:v>
                </c:pt>
                <c:pt idx="1443">
                  <c:v>1443</c:v>
                </c:pt>
                <c:pt idx="1444">
                  <c:v>1444</c:v>
                </c:pt>
                <c:pt idx="1445">
                  <c:v>1445</c:v>
                </c:pt>
                <c:pt idx="1446">
                  <c:v>1446</c:v>
                </c:pt>
                <c:pt idx="1447">
                  <c:v>1447</c:v>
                </c:pt>
                <c:pt idx="1448">
                  <c:v>1448</c:v>
                </c:pt>
                <c:pt idx="1449">
                  <c:v>1449</c:v>
                </c:pt>
                <c:pt idx="1450">
                  <c:v>1450</c:v>
                </c:pt>
                <c:pt idx="1451">
                  <c:v>1451</c:v>
                </c:pt>
                <c:pt idx="1452">
                  <c:v>1452</c:v>
                </c:pt>
                <c:pt idx="1453">
                  <c:v>1453</c:v>
                </c:pt>
                <c:pt idx="1454">
                  <c:v>1454</c:v>
                </c:pt>
                <c:pt idx="1455">
                  <c:v>1455</c:v>
                </c:pt>
                <c:pt idx="1456">
                  <c:v>1456</c:v>
                </c:pt>
                <c:pt idx="1457">
                  <c:v>1457</c:v>
                </c:pt>
                <c:pt idx="1458">
                  <c:v>1458</c:v>
                </c:pt>
                <c:pt idx="1459">
                  <c:v>1459</c:v>
                </c:pt>
                <c:pt idx="1460">
                  <c:v>1460</c:v>
                </c:pt>
                <c:pt idx="1461">
                  <c:v>1461</c:v>
                </c:pt>
                <c:pt idx="1462">
                  <c:v>1462</c:v>
                </c:pt>
                <c:pt idx="1463">
                  <c:v>1463</c:v>
                </c:pt>
                <c:pt idx="1464">
                  <c:v>1464</c:v>
                </c:pt>
                <c:pt idx="1465">
                  <c:v>1465</c:v>
                </c:pt>
                <c:pt idx="1466">
                  <c:v>1466</c:v>
                </c:pt>
                <c:pt idx="1467">
                  <c:v>1467</c:v>
                </c:pt>
                <c:pt idx="1468">
                  <c:v>1468</c:v>
                </c:pt>
                <c:pt idx="1469">
                  <c:v>1469</c:v>
                </c:pt>
                <c:pt idx="1470">
                  <c:v>1470</c:v>
                </c:pt>
                <c:pt idx="1471">
                  <c:v>1471</c:v>
                </c:pt>
                <c:pt idx="1472">
                  <c:v>1472</c:v>
                </c:pt>
                <c:pt idx="1473">
                  <c:v>1473</c:v>
                </c:pt>
                <c:pt idx="1474">
                  <c:v>1474</c:v>
                </c:pt>
                <c:pt idx="1475">
                  <c:v>1475</c:v>
                </c:pt>
                <c:pt idx="1476">
                  <c:v>1476</c:v>
                </c:pt>
                <c:pt idx="1477">
                  <c:v>1477</c:v>
                </c:pt>
                <c:pt idx="1478">
                  <c:v>1478</c:v>
                </c:pt>
                <c:pt idx="1479">
                  <c:v>1479</c:v>
                </c:pt>
                <c:pt idx="1480">
                  <c:v>1480</c:v>
                </c:pt>
                <c:pt idx="1481">
                  <c:v>1481</c:v>
                </c:pt>
                <c:pt idx="1482">
                  <c:v>1482</c:v>
                </c:pt>
                <c:pt idx="1483">
                  <c:v>1483</c:v>
                </c:pt>
                <c:pt idx="1484">
                  <c:v>1484</c:v>
                </c:pt>
                <c:pt idx="1485">
                  <c:v>1485</c:v>
                </c:pt>
                <c:pt idx="1486">
                  <c:v>1486</c:v>
                </c:pt>
                <c:pt idx="1487">
                  <c:v>1487</c:v>
                </c:pt>
                <c:pt idx="1488">
                  <c:v>1488</c:v>
                </c:pt>
                <c:pt idx="1489">
                  <c:v>1489</c:v>
                </c:pt>
                <c:pt idx="1490">
                  <c:v>1490</c:v>
                </c:pt>
                <c:pt idx="1491">
                  <c:v>1491</c:v>
                </c:pt>
                <c:pt idx="1492">
                  <c:v>1492</c:v>
                </c:pt>
                <c:pt idx="1493">
                  <c:v>1493</c:v>
                </c:pt>
                <c:pt idx="1494">
                  <c:v>1494</c:v>
                </c:pt>
                <c:pt idx="1495">
                  <c:v>1495</c:v>
                </c:pt>
                <c:pt idx="1496">
                  <c:v>1496</c:v>
                </c:pt>
                <c:pt idx="1497">
                  <c:v>1497</c:v>
                </c:pt>
                <c:pt idx="1498">
                  <c:v>1498</c:v>
                </c:pt>
                <c:pt idx="1499">
                  <c:v>1499</c:v>
                </c:pt>
                <c:pt idx="1500">
                  <c:v>1500</c:v>
                </c:pt>
                <c:pt idx="1501">
                  <c:v>1501</c:v>
                </c:pt>
                <c:pt idx="1502">
                  <c:v>1502</c:v>
                </c:pt>
                <c:pt idx="1503">
                  <c:v>1503</c:v>
                </c:pt>
                <c:pt idx="1504">
                  <c:v>1504</c:v>
                </c:pt>
                <c:pt idx="1505">
                  <c:v>1505</c:v>
                </c:pt>
                <c:pt idx="1506">
                  <c:v>1506</c:v>
                </c:pt>
                <c:pt idx="1507">
                  <c:v>1507</c:v>
                </c:pt>
                <c:pt idx="1508">
                  <c:v>1508</c:v>
                </c:pt>
                <c:pt idx="1509">
                  <c:v>1509</c:v>
                </c:pt>
                <c:pt idx="1510">
                  <c:v>1510</c:v>
                </c:pt>
                <c:pt idx="1511">
                  <c:v>1511</c:v>
                </c:pt>
                <c:pt idx="1512">
                  <c:v>1512</c:v>
                </c:pt>
                <c:pt idx="1513">
                  <c:v>1513</c:v>
                </c:pt>
                <c:pt idx="1514">
                  <c:v>1514</c:v>
                </c:pt>
                <c:pt idx="1515">
                  <c:v>1515</c:v>
                </c:pt>
                <c:pt idx="1516">
                  <c:v>1516</c:v>
                </c:pt>
                <c:pt idx="1517">
                  <c:v>1517</c:v>
                </c:pt>
                <c:pt idx="1518">
                  <c:v>1518</c:v>
                </c:pt>
                <c:pt idx="1519">
                  <c:v>1519</c:v>
                </c:pt>
                <c:pt idx="1520">
                  <c:v>1520</c:v>
                </c:pt>
                <c:pt idx="1521">
                  <c:v>1521</c:v>
                </c:pt>
                <c:pt idx="1522">
                  <c:v>1522</c:v>
                </c:pt>
                <c:pt idx="1523">
                  <c:v>1523</c:v>
                </c:pt>
                <c:pt idx="1524">
                  <c:v>1524</c:v>
                </c:pt>
                <c:pt idx="1525">
                  <c:v>1525</c:v>
                </c:pt>
                <c:pt idx="1526">
                  <c:v>1526</c:v>
                </c:pt>
                <c:pt idx="1527">
                  <c:v>1527</c:v>
                </c:pt>
                <c:pt idx="1528">
                  <c:v>1528</c:v>
                </c:pt>
                <c:pt idx="1529">
                  <c:v>1529</c:v>
                </c:pt>
                <c:pt idx="1530">
                  <c:v>1530</c:v>
                </c:pt>
                <c:pt idx="1531">
                  <c:v>1531</c:v>
                </c:pt>
                <c:pt idx="1532">
                  <c:v>1532</c:v>
                </c:pt>
                <c:pt idx="1533">
                  <c:v>1533</c:v>
                </c:pt>
                <c:pt idx="1534">
                  <c:v>1534</c:v>
                </c:pt>
                <c:pt idx="1535">
                  <c:v>1535</c:v>
                </c:pt>
                <c:pt idx="1536">
                  <c:v>1536</c:v>
                </c:pt>
                <c:pt idx="1537">
                  <c:v>1537</c:v>
                </c:pt>
                <c:pt idx="1538">
                  <c:v>1538</c:v>
                </c:pt>
                <c:pt idx="1539">
                  <c:v>1539</c:v>
                </c:pt>
                <c:pt idx="1540">
                  <c:v>1540</c:v>
                </c:pt>
                <c:pt idx="1541">
                  <c:v>1541</c:v>
                </c:pt>
                <c:pt idx="1542">
                  <c:v>1542</c:v>
                </c:pt>
                <c:pt idx="1543">
                  <c:v>1543</c:v>
                </c:pt>
                <c:pt idx="1544">
                  <c:v>1544</c:v>
                </c:pt>
                <c:pt idx="1545">
                  <c:v>1545</c:v>
                </c:pt>
                <c:pt idx="1546">
                  <c:v>1546</c:v>
                </c:pt>
                <c:pt idx="1547">
                  <c:v>1547</c:v>
                </c:pt>
                <c:pt idx="1548">
                  <c:v>1548</c:v>
                </c:pt>
                <c:pt idx="1549">
                  <c:v>1549</c:v>
                </c:pt>
                <c:pt idx="1550">
                  <c:v>1550</c:v>
                </c:pt>
                <c:pt idx="1551">
                  <c:v>1551</c:v>
                </c:pt>
                <c:pt idx="1552">
                  <c:v>1552</c:v>
                </c:pt>
                <c:pt idx="1553">
                  <c:v>1553</c:v>
                </c:pt>
                <c:pt idx="1554">
                  <c:v>1554</c:v>
                </c:pt>
                <c:pt idx="1555">
                  <c:v>1555</c:v>
                </c:pt>
                <c:pt idx="1556">
                  <c:v>1556</c:v>
                </c:pt>
                <c:pt idx="1557">
                  <c:v>1557</c:v>
                </c:pt>
                <c:pt idx="1558">
                  <c:v>1558</c:v>
                </c:pt>
                <c:pt idx="1559">
                  <c:v>1559</c:v>
                </c:pt>
                <c:pt idx="1560">
                  <c:v>1560</c:v>
                </c:pt>
                <c:pt idx="1561">
                  <c:v>1561</c:v>
                </c:pt>
                <c:pt idx="1562">
                  <c:v>1562</c:v>
                </c:pt>
                <c:pt idx="1563">
                  <c:v>1563</c:v>
                </c:pt>
                <c:pt idx="1564">
                  <c:v>1564</c:v>
                </c:pt>
                <c:pt idx="1565">
                  <c:v>1565</c:v>
                </c:pt>
                <c:pt idx="1566">
                  <c:v>1566</c:v>
                </c:pt>
                <c:pt idx="1567">
                  <c:v>1567</c:v>
                </c:pt>
                <c:pt idx="1568">
                  <c:v>1568</c:v>
                </c:pt>
                <c:pt idx="1569">
                  <c:v>1569</c:v>
                </c:pt>
                <c:pt idx="1570">
                  <c:v>1570</c:v>
                </c:pt>
                <c:pt idx="1571">
                  <c:v>1571</c:v>
                </c:pt>
                <c:pt idx="1572">
                  <c:v>1572</c:v>
                </c:pt>
                <c:pt idx="1573">
                  <c:v>1573</c:v>
                </c:pt>
                <c:pt idx="1574">
                  <c:v>1574</c:v>
                </c:pt>
                <c:pt idx="1575">
                  <c:v>1575</c:v>
                </c:pt>
                <c:pt idx="1576">
                  <c:v>1576</c:v>
                </c:pt>
                <c:pt idx="1577">
                  <c:v>1577</c:v>
                </c:pt>
                <c:pt idx="1578">
                  <c:v>1578</c:v>
                </c:pt>
                <c:pt idx="1579">
                  <c:v>1579</c:v>
                </c:pt>
                <c:pt idx="1580">
                  <c:v>1580</c:v>
                </c:pt>
                <c:pt idx="1581">
                  <c:v>1581</c:v>
                </c:pt>
                <c:pt idx="1582">
                  <c:v>1582</c:v>
                </c:pt>
                <c:pt idx="1583">
                  <c:v>1583</c:v>
                </c:pt>
                <c:pt idx="1584">
                  <c:v>1584</c:v>
                </c:pt>
                <c:pt idx="1585">
                  <c:v>1585</c:v>
                </c:pt>
                <c:pt idx="1586">
                  <c:v>1586</c:v>
                </c:pt>
                <c:pt idx="1587">
                  <c:v>1587</c:v>
                </c:pt>
                <c:pt idx="1588">
                  <c:v>1588</c:v>
                </c:pt>
                <c:pt idx="1589">
                  <c:v>1589</c:v>
                </c:pt>
                <c:pt idx="1590">
                  <c:v>1590</c:v>
                </c:pt>
                <c:pt idx="1591">
                  <c:v>1591</c:v>
                </c:pt>
                <c:pt idx="1592">
                  <c:v>1592</c:v>
                </c:pt>
                <c:pt idx="1593">
                  <c:v>1593</c:v>
                </c:pt>
                <c:pt idx="1594">
                  <c:v>1594</c:v>
                </c:pt>
                <c:pt idx="1595">
                  <c:v>1595</c:v>
                </c:pt>
                <c:pt idx="1596">
                  <c:v>1596</c:v>
                </c:pt>
                <c:pt idx="1597">
                  <c:v>1597</c:v>
                </c:pt>
                <c:pt idx="1598">
                  <c:v>1598</c:v>
                </c:pt>
                <c:pt idx="1599">
                  <c:v>1599</c:v>
                </c:pt>
                <c:pt idx="1600">
                  <c:v>1600</c:v>
                </c:pt>
                <c:pt idx="1601">
                  <c:v>1601</c:v>
                </c:pt>
                <c:pt idx="1602">
                  <c:v>1602</c:v>
                </c:pt>
                <c:pt idx="1603">
                  <c:v>1603</c:v>
                </c:pt>
                <c:pt idx="1604">
                  <c:v>1604</c:v>
                </c:pt>
                <c:pt idx="1605">
                  <c:v>1605</c:v>
                </c:pt>
                <c:pt idx="1606">
                  <c:v>1606</c:v>
                </c:pt>
                <c:pt idx="1607">
                  <c:v>1607</c:v>
                </c:pt>
                <c:pt idx="1608">
                  <c:v>1608</c:v>
                </c:pt>
                <c:pt idx="1609">
                  <c:v>1609</c:v>
                </c:pt>
                <c:pt idx="1610">
                  <c:v>1610</c:v>
                </c:pt>
                <c:pt idx="1611">
                  <c:v>1611</c:v>
                </c:pt>
                <c:pt idx="1612">
                  <c:v>1612</c:v>
                </c:pt>
                <c:pt idx="1613">
                  <c:v>1613</c:v>
                </c:pt>
                <c:pt idx="1614">
                  <c:v>1614</c:v>
                </c:pt>
                <c:pt idx="1615">
                  <c:v>1615</c:v>
                </c:pt>
                <c:pt idx="1616">
                  <c:v>1616</c:v>
                </c:pt>
                <c:pt idx="1617">
                  <c:v>1617</c:v>
                </c:pt>
                <c:pt idx="1618">
                  <c:v>1618</c:v>
                </c:pt>
                <c:pt idx="1619">
                  <c:v>1619</c:v>
                </c:pt>
                <c:pt idx="1620">
                  <c:v>1620</c:v>
                </c:pt>
                <c:pt idx="1621">
                  <c:v>1621</c:v>
                </c:pt>
                <c:pt idx="1622">
                  <c:v>1622</c:v>
                </c:pt>
                <c:pt idx="1623">
                  <c:v>1623</c:v>
                </c:pt>
                <c:pt idx="1624">
                  <c:v>1624</c:v>
                </c:pt>
                <c:pt idx="1625">
                  <c:v>1625</c:v>
                </c:pt>
                <c:pt idx="1626">
                  <c:v>1626</c:v>
                </c:pt>
                <c:pt idx="1627">
                  <c:v>1627</c:v>
                </c:pt>
                <c:pt idx="1628">
                  <c:v>1628</c:v>
                </c:pt>
                <c:pt idx="1629">
                  <c:v>1629</c:v>
                </c:pt>
                <c:pt idx="1630">
                  <c:v>1630</c:v>
                </c:pt>
                <c:pt idx="1631">
                  <c:v>1631</c:v>
                </c:pt>
                <c:pt idx="1632">
                  <c:v>1632</c:v>
                </c:pt>
                <c:pt idx="1633">
                  <c:v>1633</c:v>
                </c:pt>
                <c:pt idx="1634">
                  <c:v>1634</c:v>
                </c:pt>
                <c:pt idx="1635">
                  <c:v>1635</c:v>
                </c:pt>
                <c:pt idx="1636">
                  <c:v>1636</c:v>
                </c:pt>
                <c:pt idx="1637">
                  <c:v>1637</c:v>
                </c:pt>
                <c:pt idx="1638">
                  <c:v>1638</c:v>
                </c:pt>
                <c:pt idx="1639">
                  <c:v>1639</c:v>
                </c:pt>
                <c:pt idx="1640">
                  <c:v>1640</c:v>
                </c:pt>
                <c:pt idx="1641">
                  <c:v>1641</c:v>
                </c:pt>
                <c:pt idx="1642">
                  <c:v>1642</c:v>
                </c:pt>
                <c:pt idx="1643">
                  <c:v>1643</c:v>
                </c:pt>
                <c:pt idx="1644">
                  <c:v>1644</c:v>
                </c:pt>
                <c:pt idx="1645">
                  <c:v>1645</c:v>
                </c:pt>
                <c:pt idx="1646">
                  <c:v>1646</c:v>
                </c:pt>
                <c:pt idx="1647">
                  <c:v>1647</c:v>
                </c:pt>
                <c:pt idx="1648">
                  <c:v>1648</c:v>
                </c:pt>
                <c:pt idx="1649">
                  <c:v>1649</c:v>
                </c:pt>
                <c:pt idx="1650">
                  <c:v>1650</c:v>
                </c:pt>
                <c:pt idx="1651">
                  <c:v>1651</c:v>
                </c:pt>
                <c:pt idx="1652">
                  <c:v>1652</c:v>
                </c:pt>
                <c:pt idx="1653">
                  <c:v>1653</c:v>
                </c:pt>
                <c:pt idx="1654">
                  <c:v>1654</c:v>
                </c:pt>
                <c:pt idx="1655">
                  <c:v>1655</c:v>
                </c:pt>
                <c:pt idx="1656">
                  <c:v>1656</c:v>
                </c:pt>
                <c:pt idx="1657">
                  <c:v>1657</c:v>
                </c:pt>
                <c:pt idx="1658">
                  <c:v>1658</c:v>
                </c:pt>
                <c:pt idx="1659">
                  <c:v>1659</c:v>
                </c:pt>
                <c:pt idx="1660">
                  <c:v>1660</c:v>
                </c:pt>
                <c:pt idx="1661">
                  <c:v>1661</c:v>
                </c:pt>
                <c:pt idx="1662">
                  <c:v>1662</c:v>
                </c:pt>
                <c:pt idx="1663">
                  <c:v>1663</c:v>
                </c:pt>
                <c:pt idx="1664">
                  <c:v>1664</c:v>
                </c:pt>
                <c:pt idx="1665">
                  <c:v>1665</c:v>
                </c:pt>
                <c:pt idx="1666">
                  <c:v>1666</c:v>
                </c:pt>
                <c:pt idx="1667">
                  <c:v>1667</c:v>
                </c:pt>
                <c:pt idx="1668">
                  <c:v>1668</c:v>
                </c:pt>
                <c:pt idx="1669">
                  <c:v>1669</c:v>
                </c:pt>
                <c:pt idx="1670">
                  <c:v>1670</c:v>
                </c:pt>
                <c:pt idx="1671">
                  <c:v>1671</c:v>
                </c:pt>
                <c:pt idx="1672">
                  <c:v>1672</c:v>
                </c:pt>
                <c:pt idx="1673">
                  <c:v>1673</c:v>
                </c:pt>
                <c:pt idx="1674">
                  <c:v>1674</c:v>
                </c:pt>
                <c:pt idx="1675">
                  <c:v>1675</c:v>
                </c:pt>
                <c:pt idx="1676">
                  <c:v>1676</c:v>
                </c:pt>
                <c:pt idx="1677">
                  <c:v>1677</c:v>
                </c:pt>
                <c:pt idx="1678">
                  <c:v>1678</c:v>
                </c:pt>
                <c:pt idx="1679">
                  <c:v>1679</c:v>
                </c:pt>
                <c:pt idx="1680">
                  <c:v>1680</c:v>
                </c:pt>
                <c:pt idx="1681">
                  <c:v>1681</c:v>
                </c:pt>
                <c:pt idx="1682">
                  <c:v>1682</c:v>
                </c:pt>
                <c:pt idx="1683">
                  <c:v>1683</c:v>
                </c:pt>
                <c:pt idx="1684">
                  <c:v>1684</c:v>
                </c:pt>
                <c:pt idx="1685">
                  <c:v>1685</c:v>
                </c:pt>
                <c:pt idx="1686">
                  <c:v>1686</c:v>
                </c:pt>
                <c:pt idx="1687">
                  <c:v>1687</c:v>
                </c:pt>
                <c:pt idx="1688">
                  <c:v>1688</c:v>
                </c:pt>
                <c:pt idx="1689">
                  <c:v>1689</c:v>
                </c:pt>
                <c:pt idx="1690">
                  <c:v>1690</c:v>
                </c:pt>
                <c:pt idx="1691">
                  <c:v>1691</c:v>
                </c:pt>
                <c:pt idx="1692">
                  <c:v>1692</c:v>
                </c:pt>
                <c:pt idx="1693">
                  <c:v>1693</c:v>
                </c:pt>
                <c:pt idx="1694">
                  <c:v>1694</c:v>
                </c:pt>
                <c:pt idx="1695">
                  <c:v>1695</c:v>
                </c:pt>
                <c:pt idx="1696">
                  <c:v>1696</c:v>
                </c:pt>
                <c:pt idx="1697">
                  <c:v>1697</c:v>
                </c:pt>
                <c:pt idx="1698">
                  <c:v>1698</c:v>
                </c:pt>
                <c:pt idx="1699">
                  <c:v>1699</c:v>
                </c:pt>
                <c:pt idx="1700">
                  <c:v>1700</c:v>
                </c:pt>
                <c:pt idx="1701">
                  <c:v>1701</c:v>
                </c:pt>
                <c:pt idx="1702">
                  <c:v>1702</c:v>
                </c:pt>
                <c:pt idx="1703">
                  <c:v>1703</c:v>
                </c:pt>
                <c:pt idx="1704">
                  <c:v>1704</c:v>
                </c:pt>
                <c:pt idx="1705">
                  <c:v>1705</c:v>
                </c:pt>
                <c:pt idx="1706">
                  <c:v>1706</c:v>
                </c:pt>
                <c:pt idx="1707">
                  <c:v>1707</c:v>
                </c:pt>
                <c:pt idx="1708">
                  <c:v>1708</c:v>
                </c:pt>
                <c:pt idx="1709">
                  <c:v>1709</c:v>
                </c:pt>
                <c:pt idx="1710">
                  <c:v>1710</c:v>
                </c:pt>
                <c:pt idx="1711">
                  <c:v>1711</c:v>
                </c:pt>
                <c:pt idx="1712">
                  <c:v>1712</c:v>
                </c:pt>
                <c:pt idx="1713">
                  <c:v>1713</c:v>
                </c:pt>
                <c:pt idx="1714">
                  <c:v>1714</c:v>
                </c:pt>
                <c:pt idx="1715">
                  <c:v>1715</c:v>
                </c:pt>
                <c:pt idx="1716">
                  <c:v>1716</c:v>
                </c:pt>
                <c:pt idx="1717">
                  <c:v>1717</c:v>
                </c:pt>
                <c:pt idx="1718">
                  <c:v>1718</c:v>
                </c:pt>
                <c:pt idx="1719">
                  <c:v>1719</c:v>
                </c:pt>
                <c:pt idx="1720">
                  <c:v>1720</c:v>
                </c:pt>
                <c:pt idx="1721">
                  <c:v>1721</c:v>
                </c:pt>
                <c:pt idx="1722">
                  <c:v>1722</c:v>
                </c:pt>
                <c:pt idx="1723">
                  <c:v>1723</c:v>
                </c:pt>
                <c:pt idx="1724">
                  <c:v>1724</c:v>
                </c:pt>
                <c:pt idx="1725">
                  <c:v>1725</c:v>
                </c:pt>
                <c:pt idx="1726">
                  <c:v>1726</c:v>
                </c:pt>
                <c:pt idx="1727">
                  <c:v>1727</c:v>
                </c:pt>
                <c:pt idx="1728">
                  <c:v>1728</c:v>
                </c:pt>
                <c:pt idx="1729">
                  <c:v>1729</c:v>
                </c:pt>
                <c:pt idx="1730">
                  <c:v>1730</c:v>
                </c:pt>
                <c:pt idx="1731">
                  <c:v>1731</c:v>
                </c:pt>
                <c:pt idx="1732">
                  <c:v>1732</c:v>
                </c:pt>
                <c:pt idx="1733">
                  <c:v>1733</c:v>
                </c:pt>
                <c:pt idx="1734">
                  <c:v>1734</c:v>
                </c:pt>
                <c:pt idx="1735">
                  <c:v>1735</c:v>
                </c:pt>
                <c:pt idx="1736">
                  <c:v>1736</c:v>
                </c:pt>
                <c:pt idx="1737">
                  <c:v>1737</c:v>
                </c:pt>
                <c:pt idx="1738">
                  <c:v>1738</c:v>
                </c:pt>
                <c:pt idx="1739">
                  <c:v>1739</c:v>
                </c:pt>
                <c:pt idx="1740">
                  <c:v>1740</c:v>
                </c:pt>
                <c:pt idx="1741">
                  <c:v>1741</c:v>
                </c:pt>
                <c:pt idx="1742">
                  <c:v>1742</c:v>
                </c:pt>
                <c:pt idx="1743">
                  <c:v>1743</c:v>
                </c:pt>
                <c:pt idx="1744">
                  <c:v>1744</c:v>
                </c:pt>
                <c:pt idx="1745">
                  <c:v>1745</c:v>
                </c:pt>
                <c:pt idx="1746">
                  <c:v>1746</c:v>
                </c:pt>
                <c:pt idx="1747">
                  <c:v>1747</c:v>
                </c:pt>
                <c:pt idx="1748">
                  <c:v>1748</c:v>
                </c:pt>
                <c:pt idx="1749">
                  <c:v>1749</c:v>
                </c:pt>
                <c:pt idx="1750">
                  <c:v>1750</c:v>
                </c:pt>
                <c:pt idx="1751">
                  <c:v>1751</c:v>
                </c:pt>
                <c:pt idx="1752">
                  <c:v>1752</c:v>
                </c:pt>
                <c:pt idx="1753">
                  <c:v>1753</c:v>
                </c:pt>
                <c:pt idx="1754">
                  <c:v>1754</c:v>
                </c:pt>
                <c:pt idx="1755">
                  <c:v>1755</c:v>
                </c:pt>
                <c:pt idx="1756">
                  <c:v>1756</c:v>
                </c:pt>
                <c:pt idx="1757">
                  <c:v>1757</c:v>
                </c:pt>
                <c:pt idx="1758">
                  <c:v>1758</c:v>
                </c:pt>
                <c:pt idx="1759">
                  <c:v>1759</c:v>
                </c:pt>
                <c:pt idx="1760">
                  <c:v>1760</c:v>
                </c:pt>
                <c:pt idx="1761">
                  <c:v>1761</c:v>
                </c:pt>
                <c:pt idx="1762">
                  <c:v>1762</c:v>
                </c:pt>
                <c:pt idx="1763">
                  <c:v>1763</c:v>
                </c:pt>
                <c:pt idx="1764">
                  <c:v>1764</c:v>
                </c:pt>
                <c:pt idx="1765">
                  <c:v>1765</c:v>
                </c:pt>
                <c:pt idx="1766">
                  <c:v>1766</c:v>
                </c:pt>
                <c:pt idx="1767">
                  <c:v>1767</c:v>
                </c:pt>
                <c:pt idx="1768">
                  <c:v>1768</c:v>
                </c:pt>
                <c:pt idx="1769">
                  <c:v>1769</c:v>
                </c:pt>
                <c:pt idx="1770">
                  <c:v>1770</c:v>
                </c:pt>
                <c:pt idx="1771">
                  <c:v>1771</c:v>
                </c:pt>
                <c:pt idx="1772">
                  <c:v>1772</c:v>
                </c:pt>
                <c:pt idx="1773">
                  <c:v>1773</c:v>
                </c:pt>
                <c:pt idx="1774">
                  <c:v>1774</c:v>
                </c:pt>
                <c:pt idx="1775">
                  <c:v>1775</c:v>
                </c:pt>
                <c:pt idx="1776">
                  <c:v>1776</c:v>
                </c:pt>
                <c:pt idx="1777">
                  <c:v>1777</c:v>
                </c:pt>
                <c:pt idx="1778">
                  <c:v>1778</c:v>
                </c:pt>
                <c:pt idx="1779">
                  <c:v>1779</c:v>
                </c:pt>
                <c:pt idx="1780">
                  <c:v>1780</c:v>
                </c:pt>
                <c:pt idx="1781">
                  <c:v>1781</c:v>
                </c:pt>
                <c:pt idx="1782">
                  <c:v>1782</c:v>
                </c:pt>
                <c:pt idx="1783">
                  <c:v>1783</c:v>
                </c:pt>
                <c:pt idx="1784">
                  <c:v>1784</c:v>
                </c:pt>
                <c:pt idx="1785">
                  <c:v>1785</c:v>
                </c:pt>
                <c:pt idx="1786">
                  <c:v>1786</c:v>
                </c:pt>
                <c:pt idx="1787">
                  <c:v>1787</c:v>
                </c:pt>
                <c:pt idx="1788">
                  <c:v>1788</c:v>
                </c:pt>
                <c:pt idx="1789">
                  <c:v>1789</c:v>
                </c:pt>
                <c:pt idx="1790">
                  <c:v>1790</c:v>
                </c:pt>
                <c:pt idx="1791">
                  <c:v>1791</c:v>
                </c:pt>
                <c:pt idx="1792">
                  <c:v>1792</c:v>
                </c:pt>
                <c:pt idx="1793">
                  <c:v>1793</c:v>
                </c:pt>
                <c:pt idx="1794">
                  <c:v>1794</c:v>
                </c:pt>
                <c:pt idx="1795">
                  <c:v>1795</c:v>
                </c:pt>
                <c:pt idx="1796">
                  <c:v>1796</c:v>
                </c:pt>
                <c:pt idx="1797">
                  <c:v>1797</c:v>
                </c:pt>
                <c:pt idx="1798">
                  <c:v>1798</c:v>
                </c:pt>
                <c:pt idx="1799">
                  <c:v>1799</c:v>
                </c:pt>
                <c:pt idx="1800">
                  <c:v>1800</c:v>
                </c:pt>
                <c:pt idx="1801">
                  <c:v>1801</c:v>
                </c:pt>
                <c:pt idx="1802">
                  <c:v>1802</c:v>
                </c:pt>
                <c:pt idx="1803">
                  <c:v>1803</c:v>
                </c:pt>
                <c:pt idx="1804">
                  <c:v>1804</c:v>
                </c:pt>
                <c:pt idx="1805">
                  <c:v>1805</c:v>
                </c:pt>
                <c:pt idx="1806">
                  <c:v>1806</c:v>
                </c:pt>
                <c:pt idx="1807">
                  <c:v>1807</c:v>
                </c:pt>
                <c:pt idx="1808">
                  <c:v>1808</c:v>
                </c:pt>
                <c:pt idx="1809">
                  <c:v>1809</c:v>
                </c:pt>
                <c:pt idx="1810">
                  <c:v>1810</c:v>
                </c:pt>
                <c:pt idx="1811">
                  <c:v>1811</c:v>
                </c:pt>
                <c:pt idx="1812">
                  <c:v>1812</c:v>
                </c:pt>
                <c:pt idx="1813">
                  <c:v>1813</c:v>
                </c:pt>
                <c:pt idx="1814">
                  <c:v>1814</c:v>
                </c:pt>
                <c:pt idx="1815">
                  <c:v>1815</c:v>
                </c:pt>
                <c:pt idx="1816">
                  <c:v>1816</c:v>
                </c:pt>
                <c:pt idx="1817">
                  <c:v>1817</c:v>
                </c:pt>
                <c:pt idx="1818">
                  <c:v>1818</c:v>
                </c:pt>
                <c:pt idx="1819">
                  <c:v>1819</c:v>
                </c:pt>
                <c:pt idx="1820">
                  <c:v>1820</c:v>
                </c:pt>
                <c:pt idx="1821">
                  <c:v>1821</c:v>
                </c:pt>
                <c:pt idx="1822">
                  <c:v>1822</c:v>
                </c:pt>
                <c:pt idx="1823">
                  <c:v>1823</c:v>
                </c:pt>
                <c:pt idx="1824">
                  <c:v>1824</c:v>
                </c:pt>
                <c:pt idx="1825">
                  <c:v>1825</c:v>
                </c:pt>
                <c:pt idx="1826">
                  <c:v>1826</c:v>
                </c:pt>
                <c:pt idx="1827">
                  <c:v>1827</c:v>
                </c:pt>
                <c:pt idx="1828">
                  <c:v>1828</c:v>
                </c:pt>
                <c:pt idx="1829">
                  <c:v>1829</c:v>
                </c:pt>
                <c:pt idx="1830">
                  <c:v>1830</c:v>
                </c:pt>
                <c:pt idx="1831">
                  <c:v>1831</c:v>
                </c:pt>
                <c:pt idx="1832">
                  <c:v>1832</c:v>
                </c:pt>
                <c:pt idx="1833">
                  <c:v>1833</c:v>
                </c:pt>
                <c:pt idx="1834">
                  <c:v>1834</c:v>
                </c:pt>
                <c:pt idx="1835">
                  <c:v>1835</c:v>
                </c:pt>
                <c:pt idx="1836">
                  <c:v>1836</c:v>
                </c:pt>
                <c:pt idx="1837">
                  <c:v>1837</c:v>
                </c:pt>
                <c:pt idx="1838">
                  <c:v>1838</c:v>
                </c:pt>
                <c:pt idx="1839">
                  <c:v>1839</c:v>
                </c:pt>
                <c:pt idx="1840">
                  <c:v>1840</c:v>
                </c:pt>
                <c:pt idx="1841">
                  <c:v>1841</c:v>
                </c:pt>
                <c:pt idx="1842">
                  <c:v>1842</c:v>
                </c:pt>
                <c:pt idx="1843">
                  <c:v>1843</c:v>
                </c:pt>
                <c:pt idx="1844">
                  <c:v>1844</c:v>
                </c:pt>
                <c:pt idx="1845">
                  <c:v>1845</c:v>
                </c:pt>
                <c:pt idx="1846">
                  <c:v>1846</c:v>
                </c:pt>
                <c:pt idx="1847">
                  <c:v>1847</c:v>
                </c:pt>
                <c:pt idx="1848">
                  <c:v>1848</c:v>
                </c:pt>
                <c:pt idx="1849">
                  <c:v>1849</c:v>
                </c:pt>
                <c:pt idx="1850">
                  <c:v>1850</c:v>
                </c:pt>
                <c:pt idx="1851">
                  <c:v>1851</c:v>
                </c:pt>
                <c:pt idx="1852">
                  <c:v>1852</c:v>
                </c:pt>
                <c:pt idx="1853">
                  <c:v>1853</c:v>
                </c:pt>
                <c:pt idx="1854">
                  <c:v>1854</c:v>
                </c:pt>
                <c:pt idx="1855">
                  <c:v>1855</c:v>
                </c:pt>
                <c:pt idx="1856">
                  <c:v>1856</c:v>
                </c:pt>
                <c:pt idx="1857">
                  <c:v>1857</c:v>
                </c:pt>
                <c:pt idx="1858">
                  <c:v>1858</c:v>
                </c:pt>
                <c:pt idx="1859">
                  <c:v>1859</c:v>
                </c:pt>
                <c:pt idx="1860">
                  <c:v>1860</c:v>
                </c:pt>
                <c:pt idx="1861">
                  <c:v>1861</c:v>
                </c:pt>
                <c:pt idx="1862">
                  <c:v>1862</c:v>
                </c:pt>
                <c:pt idx="1863">
                  <c:v>1863</c:v>
                </c:pt>
                <c:pt idx="1864">
                  <c:v>1864</c:v>
                </c:pt>
                <c:pt idx="1865">
                  <c:v>1865</c:v>
                </c:pt>
                <c:pt idx="1866">
                  <c:v>1866</c:v>
                </c:pt>
                <c:pt idx="1867">
                  <c:v>1867</c:v>
                </c:pt>
                <c:pt idx="1868">
                  <c:v>1868</c:v>
                </c:pt>
                <c:pt idx="1869">
                  <c:v>1869</c:v>
                </c:pt>
                <c:pt idx="1870">
                  <c:v>1870</c:v>
                </c:pt>
                <c:pt idx="1871">
                  <c:v>1871</c:v>
                </c:pt>
                <c:pt idx="1872">
                  <c:v>1872</c:v>
                </c:pt>
                <c:pt idx="1873">
                  <c:v>1873</c:v>
                </c:pt>
                <c:pt idx="1874">
                  <c:v>1874</c:v>
                </c:pt>
                <c:pt idx="1875">
                  <c:v>1875</c:v>
                </c:pt>
                <c:pt idx="1876">
                  <c:v>1876</c:v>
                </c:pt>
                <c:pt idx="1877">
                  <c:v>1877</c:v>
                </c:pt>
                <c:pt idx="1878">
                  <c:v>1878</c:v>
                </c:pt>
                <c:pt idx="1879">
                  <c:v>1879</c:v>
                </c:pt>
                <c:pt idx="1880">
                  <c:v>1880</c:v>
                </c:pt>
                <c:pt idx="1881">
                  <c:v>1881</c:v>
                </c:pt>
                <c:pt idx="1882">
                  <c:v>1882</c:v>
                </c:pt>
                <c:pt idx="1883">
                  <c:v>1883</c:v>
                </c:pt>
                <c:pt idx="1884">
                  <c:v>1884</c:v>
                </c:pt>
                <c:pt idx="1885">
                  <c:v>1885</c:v>
                </c:pt>
                <c:pt idx="1886">
                  <c:v>1886</c:v>
                </c:pt>
                <c:pt idx="1887">
                  <c:v>1887</c:v>
                </c:pt>
                <c:pt idx="1888">
                  <c:v>1888</c:v>
                </c:pt>
                <c:pt idx="1889">
                  <c:v>1889</c:v>
                </c:pt>
                <c:pt idx="1890">
                  <c:v>1890</c:v>
                </c:pt>
                <c:pt idx="1891">
                  <c:v>1891</c:v>
                </c:pt>
                <c:pt idx="1892">
                  <c:v>1892</c:v>
                </c:pt>
                <c:pt idx="1893">
                  <c:v>1893</c:v>
                </c:pt>
                <c:pt idx="1894">
                  <c:v>1894</c:v>
                </c:pt>
                <c:pt idx="1895">
                  <c:v>1895</c:v>
                </c:pt>
                <c:pt idx="1896">
                  <c:v>1896</c:v>
                </c:pt>
                <c:pt idx="1897">
                  <c:v>1897</c:v>
                </c:pt>
                <c:pt idx="1898">
                  <c:v>1898</c:v>
                </c:pt>
                <c:pt idx="1899">
                  <c:v>1899</c:v>
                </c:pt>
                <c:pt idx="1900">
                  <c:v>1900</c:v>
                </c:pt>
                <c:pt idx="1901">
                  <c:v>1901</c:v>
                </c:pt>
                <c:pt idx="1902">
                  <c:v>1902</c:v>
                </c:pt>
                <c:pt idx="1903">
                  <c:v>1903</c:v>
                </c:pt>
                <c:pt idx="1904">
                  <c:v>1904</c:v>
                </c:pt>
                <c:pt idx="1905">
                  <c:v>1905</c:v>
                </c:pt>
                <c:pt idx="1906">
                  <c:v>1906</c:v>
                </c:pt>
                <c:pt idx="1907">
                  <c:v>1907</c:v>
                </c:pt>
                <c:pt idx="1908">
                  <c:v>1908</c:v>
                </c:pt>
                <c:pt idx="1909">
                  <c:v>1909</c:v>
                </c:pt>
                <c:pt idx="1910">
                  <c:v>1910</c:v>
                </c:pt>
                <c:pt idx="1911">
                  <c:v>1911</c:v>
                </c:pt>
                <c:pt idx="1912">
                  <c:v>1912</c:v>
                </c:pt>
                <c:pt idx="1913">
                  <c:v>1913</c:v>
                </c:pt>
                <c:pt idx="1914">
                  <c:v>1914</c:v>
                </c:pt>
                <c:pt idx="1915">
                  <c:v>1915</c:v>
                </c:pt>
                <c:pt idx="1916">
                  <c:v>1916</c:v>
                </c:pt>
                <c:pt idx="1917">
                  <c:v>1917</c:v>
                </c:pt>
                <c:pt idx="1918">
                  <c:v>1918</c:v>
                </c:pt>
                <c:pt idx="1919">
                  <c:v>1919</c:v>
                </c:pt>
                <c:pt idx="1920">
                  <c:v>1920</c:v>
                </c:pt>
                <c:pt idx="1921">
                  <c:v>1921</c:v>
                </c:pt>
                <c:pt idx="1922">
                  <c:v>1922</c:v>
                </c:pt>
                <c:pt idx="1923">
                  <c:v>1923</c:v>
                </c:pt>
                <c:pt idx="1924">
                  <c:v>1924</c:v>
                </c:pt>
                <c:pt idx="1925">
                  <c:v>1925</c:v>
                </c:pt>
                <c:pt idx="1926">
                  <c:v>1926</c:v>
                </c:pt>
                <c:pt idx="1927">
                  <c:v>1927</c:v>
                </c:pt>
                <c:pt idx="1928">
                  <c:v>1928</c:v>
                </c:pt>
                <c:pt idx="1929">
                  <c:v>1929</c:v>
                </c:pt>
                <c:pt idx="1930">
                  <c:v>1930</c:v>
                </c:pt>
                <c:pt idx="1931">
                  <c:v>1931</c:v>
                </c:pt>
                <c:pt idx="1932">
                  <c:v>1932</c:v>
                </c:pt>
                <c:pt idx="1933">
                  <c:v>1933</c:v>
                </c:pt>
                <c:pt idx="1934">
                  <c:v>1934</c:v>
                </c:pt>
                <c:pt idx="1935">
                  <c:v>1935</c:v>
                </c:pt>
                <c:pt idx="1936">
                  <c:v>1936</c:v>
                </c:pt>
                <c:pt idx="1937">
                  <c:v>1937</c:v>
                </c:pt>
                <c:pt idx="1938">
                  <c:v>1938</c:v>
                </c:pt>
                <c:pt idx="1939">
                  <c:v>1939</c:v>
                </c:pt>
                <c:pt idx="1940">
                  <c:v>1940</c:v>
                </c:pt>
                <c:pt idx="1941">
                  <c:v>1941</c:v>
                </c:pt>
                <c:pt idx="1942">
                  <c:v>1942</c:v>
                </c:pt>
                <c:pt idx="1943">
                  <c:v>1943</c:v>
                </c:pt>
                <c:pt idx="1944">
                  <c:v>1944</c:v>
                </c:pt>
                <c:pt idx="1945">
                  <c:v>1945</c:v>
                </c:pt>
                <c:pt idx="1946">
                  <c:v>1946</c:v>
                </c:pt>
                <c:pt idx="1947">
                  <c:v>1947</c:v>
                </c:pt>
                <c:pt idx="1948">
                  <c:v>1948</c:v>
                </c:pt>
                <c:pt idx="1949">
                  <c:v>1949</c:v>
                </c:pt>
                <c:pt idx="1950">
                  <c:v>1950</c:v>
                </c:pt>
                <c:pt idx="1951">
                  <c:v>1951</c:v>
                </c:pt>
                <c:pt idx="1952">
                  <c:v>1952</c:v>
                </c:pt>
                <c:pt idx="1953">
                  <c:v>1953</c:v>
                </c:pt>
                <c:pt idx="1954">
                  <c:v>1954</c:v>
                </c:pt>
                <c:pt idx="1955">
                  <c:v>1955</c:v>
                </c:pt>
                <c:pt idx="1956">
                  <c:v>1956</c:v>
                </c:pt>
                <c:pt idx="1957">
                  <c:v>1957</c:v>
                </c:pt>
                <c:pt idx="1958">
                  <c:v>1958</c:v>
                </c:pt>
                <c:pt idx="1959">
                  <c:v>1959</c:v>
                </c:pt>
                <c:pt idx="1960">
                  <c:v>1960</c:v>
                </c:pt>
                <c:pt idx="1961">
                  <c:v>1961</c:v>
                </c:pt>
                <c:pt idx="1962">
                  <c:v>1962</c:v>
                </c:pt>
                <c:pt idx="1963">
                  <c:v>1963</c:v>
                </c:pt>
                <c:pt idx="1964">
                  <c:v>1964</c:v>
                </c:pt>
                <c:pt idx="1965">
                  <c:v>1965</c:v>
                </c:pt>
                <c:pt idx="1966">
                  <c:v>1966</c:v>
                </c:pt>
                <c:pt idx="1967">
                  <c:v>1967</c:v>
                </c:pt>
                <c:pt idx="1968">
                  <c:v>1968</c:v>
                </c:pt>
                <c:pt idx="1969">
                  <c:v>1969</c:v>
                </c:pt>
                <c:pt idx="1970">
                  <c:v>1970</c:v>
                </c:pt>
                <c:pt idx="1971">
                  <c:v>1971</c:v>
                </c:pt>
                <c:pt idx="1972">
                  <c:v>1972</c:v>
                </c:pt>
                <c:pt idx="1973">
                  <c:v>1973</c:v>
                </c:pt>
                <c:pt idx="1974">
                  <c:v>1974</c:v>
                </c:pt>
                <c:pt idx="1975">
                  <c:v>1975</c:v>
                </c:pt>
                <c:pt idx="1976">
                  <c:v>1976</c:v>
                </c:pt>
                <c:pt idx="1977">
                  <c:v>1977</c:v>
                </c:pt>
                <c:pt idx="1978">
                  <c:v>1978</c:v>
                </c:pt>
                <c:pt idx="1979">
                  <c:v>1979</c:v>
                </c:pt>
                <c:pt idx="1980">
                  <c:v>1980</c:v>
                </c:pt>
                <c:pt idx="1981">
                  <c:v>1981</c:v>
                </c:pt>
                <c:pt idx="1982">
                  <c:v>1982</c:v>
                </c:pt>
                <c:pt idx="1983">
                  <c:v>1983</c:v>
                </c:pt>
                <c:pt idx="1984">
                  <c:v>1984</c:v>
                </c:pt>
                <c:pt idx="1985">
                  <c:v>1985</c:v>
                </c:pt>
                <c:pt idx="1986">
                  <c:v>1986</c:v>
                </c:pt>
                <c:pt idx="1987">
                  <c:v>1987</c:v>
                </c:pt>
                <c:pt idx="1988">
                  <c:v>1988</c:v>
                </c:pt>
                <c:pt idx="1989">
                  <c:v>1989</c:v>
                </c:pt>
                <c:pt idx="1990">
                  <c:v>1990</c:v>
                </c:pt>
                <c:pt idx="1991">
                  <c:v>1991</c:v>
                </c:pt>
                <c:pt idx="1992">
                  <c:v>1992</c:v>
                </c:pt>
                <c:pt idx="1993">
                  <c:v>1993</c:v>
                </c:pt>
                <c:pt idx="1994">
                  <c:v>1994</c:v>
                </c:pt>
                <c:pt idx="1995">
                  <c:v>1995</c:v>
                </c:pt>
                <c:pt idx="1996">
                  <c:v>1996</c:v>
                </c:pt>
                <c:pt idx="1997">
                  <c:v>1997</c:v>
                </c:pt>
                <c:pt idx="1998">
                  <c:v>1998</c:v>
                </c:pt>
                <c:pt idx="1999">
                  <c:v>1999</c:v>
                </c:pt>
                <c:pt idx="2000">
                  <c:v>2000</c:v>
                </c:pt>
                <c:pt idx="2001">
                  <c:v>2001</c:v>
                </c:pt>
                <c:pt idx="2002">
                  <c:v>2002</c:v>
                </c:pt>
                <c:pt idx="2003">
                  <c:v>2003</c:v>
                </c:pt>
                <c:pt idx="2004">
                  <c:v>2004</c:v>
                </c:pt>
                <c:pt idx="2005">
                  <c:v>2005</c:v>
                </c:pt>
                <c:pt idx="2006">
                  <c:v>2006</c:v>
                </c:pt>
                <c:pt idx="2007">
                  <c:v>2007</c:v>
                </c:pt>
                <c:pt idx="2008">
                  <c:v>2008</c:v>
                </c:pt>
                <c:pt idx="2009">
                  <c:v>2009</c:v>
                </c:pt>
                <c:pt idx="2010">
                  <c:v>2010</c:v>
                </c:pt>
                <c:pt idx="2011">
                  <c:v>2011</c:v>
                </c:pt>
                <c:pt idx="2012">
                  <c:v>2012</c:v>
                </c:pt>
                <c:pt idx="2013">
                  <c:v>2013</c:v>
                </c:pt>
                <c:pt idx="2014">
                  <c:v>2014</c:v>
                </c:pt>
                <c:pt idx="2015">
                  <c:v>2015</c:v>
                </c:pt>
                <c:pt idx="2016">
                  <c:v>2016</c:v>
                </c:pt>
                <c:pt idx="2017">
                  <c:v>2017</c:v>
                </c:pt>
                <c:pt idx="2018">
                  <c:v>2018</c:v>
                </c:pt>
                <c:pt idx="2019">
                  <c:v>2019</c:v>
                </c:pt>
                <c:pt idx="2020">
                  <c:v>2020</c:v>
                </c:pt>
                <c:pt idx="2021">
                  <c:v>2021</c:v>
                </c:pt>
                <c:pt idx="2022">
                  <c:v>2022</c:v>
                </c:pt>
                <c:pt idx="2023">
                  <c:v>2023</c:v>
                </c:pt>
                <c:pt idx="2024">
                  <c:v>2024</c:v>
                </c:pt>
                <c:pt idx="2025">
                  <c:v>2025</c:v>
                </c:pt>
                <c:pt idx="2026">
                  <c:v>2026</c:v>
                </c:pt>
                <c:pt idx="2027">
                  <c:v>2027</c:v>
                </c:pt>
                <c:pt idx="2028">
                  <c:v>2028</c:v>
                </c:pt>
                <c:pt idx="2029">
                  <c:v>2029</c:v>
                </c:pt>
                <c:pt idx="2030">
                  <c:v>2030</c:v>
                </c:pt>
                <c:pt idx="2031">
                  <c:v>2031</c:v>
                </c:pt>
                <c:pt idx="2032">
                  <c:v>2032</c:v>
                </c:pt>
                <c:pt idx="2033">
                  <c:v>2033</c:v>
                </c:pt>
                <c:pt idx="2034">
                  <c:v>2034</c:v>
                </c:pt>
                <c:pt idx="2035">
                  <c:v>2035</c:v>
                </c:pt>
                <c:pt idx="2036">
                  <c:v>2036</c:v>
                </c:pt>
                <c:pt idx="2037">
                  <c:v>2037</c:v>
                </c:pt>
                <c:pt idx="2038">
                  <c:v>2038</c:v>
                </c:pt>
                <c:pt idx="2039">
                  <c:v>2039</c:v>
                </c:pt>
                <c:pt idx="2040">
                  <c:v>2040</c:v>
                </c:pt>
                <c:pt idx="2041">
                  <c:v>2041</c:v>
                </c:pt>
                <c:pt idx="2042">
                  <c:v>2042</c:v>
                </c:pt>
                <c:pt idx="2043">
                  <c:v>2043</c:v>
                </c:pt>
                <c:pt idx="2044">
                  <c:v>2044</c:v>
                </c:pt>
                <c:pt idx="2045">
                  <c:v>2045</c:v>
                </c:pt>
                <c:pt idx="2046">
                  <c:v>2046</c:v>
                </c:pt>
                <c:pt idx="2047">
                  <c:v>2047</c:v>
                </c:pt>
                <c:pt idx="2048">
                  <c:v>2048</c:v>
                </c:pt>
                <c:pt idx="2049">
                  <c:v>2049</c:v>
                </c:pt>
                <c:pt idx="2050">
                  <c:v>2050</c:v>
                </c:pt>
                <c:pt idx="2051">
                  <c:v>2051</c:v>
                </c:pt>
                <c:pt idx="2052">
                  <c:v>2052</c:v>
                </c:pt>
                <c:pt idx="2053">
                  <c:v>2053</c:v>
                </c:pt>
                <c:pt idx="2054">
                  <c:v>2054</c:v>
                </c:pt>
                <c:pt idx="2055">
                  <c:v>2055</c:v>
                </c:pt>
                <c:pt idx="2056">
                  <c:v>2056</c:v>
                </c:pt>
                <c:pt idx="2057">
                  <c:v>2057</c:v>
                </c:pt>
                <c:pt idx="2058">
                  <c:v>2058</c:v>
                </c:pt>
                <c:pt idx="2059">
                  <c:v>2059</c:v>
                </c:pt>
                <c:pt idx="2060">
                  <c:v>2060</c:v>
                </c:pt>
                <c:pt idx="2061">
                  <c:v>2061</c:v>
                </c:pt>
                <c:pt idx="2062">
                  <c:v>2062</c:v>
                </c:pt>
                <c:pt idx="2063">
                  <c:v>2063</c:v>
                </c:pt>
                <c:pt idx="2064">
                  <c:v>2064</c:v>
                </c:pt>
                <c:pt idx="2065">
                  <c:v>2065</c:v>
                </c:pt>
                <c:pt idx="2066">
                  <c:v>2066</c:v>
                </c:pt>
                <c:pt idx="2067">
                  <c:v>2067</c:v>
                </c:pt>
                <c:pt idx="2068">
                  <c:v>2068</c:v>
                </c:pt>
                <c:pt idx="2069">
                  <c:v>2069</c:v>
                </c:pt>
                <c:pt idx="2070">
                  <c:v>2070</c:v>
                </c:pt>
                <c:pt idx="2071">
                  <c:v>2071</c:v>
                </c:pt>
                <c:pt idx="2072">
                  <c:v>2072</c:v>
                </c:pt>
                <c:pt idx="2073">
                  <c:v>2073</c:v>
                </c:pt>
                <c:pt idx="2074">
                  <c:v>2074</c:v>
                </c:pt>
                <c:pt idx="2075">
                  <c:v>2075</c:v>
                </c:pt>
                <c:pt idx="2076">
                  <c:v>2076</c:v>
                </c:pt>
                <c:pt idx="2077">
                  <c:v>2077</c:v>
                </c:pt>
                <c:pt idx="2078">
                  <c:v>2078</c:v>
                </c:pt>
                <c:pt idx="2079">
                  <c:v>2079</c:v>
                </c:pt>
                <c:pt idx="2080">
                  <c:v>2080</c:v>
                </c:pt>
                <c:pt idx="2081">
                  <c:v>2081</c:v>
                </c:pt>
                <c:pt idx="2082">
                  <c:v>2082</c:v>
                </c:pt>
                <c:pt idx="2083">
                  <c:v>2083</c:v>
                </c:pt>
                <c:pt idx="2084">
                  <c:v>2084</c:v>
                </c:pt>
                <c:pt idx="2085">
                  <c:v>2085</c:v>
                </c:pt>
                <c:pt idx="2086">
                  <c:v>2086</c:v>
                </c:pt>
                <c:pt idx="2087">
                  <c:v>2087</c:v>
                </c:pt>
                <c:pt idx="2088">
                  <c:v>2088</c:v>
                </c:pt>
                <c:pt idx="2089">
                  <c:v>2089</c:v>
                </c:pt>
                <c:pt idx="2090">
                  <c:v>2090</c:v>
                </c:pt>
                <c:pt idx="2091">
                  <c:v>2091</c:v>
                </c:pt>
                <c:pt idx="2092">
                  <c:v>2092</c:v>
                </c:pt>
                <c:pt idx="2093">
                  <c:v>2093</c:v>
                </c:pt>
                <c:pt idx="2094">
                  <c:v>2094</c:v>
                </c:pt>
                <c:pt idx="2095">
                  <c:v>2095</c:v>
                </c:pt>
                <c:pt idx="2096">
                  <c:v>2096</c:v>
                </c:pt>
                <c:pt idx="2097">
                  <c:v>2097</c:v>
                </c:pt>
                <c:pt idx="2098">
                  <c:v>2098</c:v>
                </c:pt>
                <c:pt idx="2099">
                  <c:v>2099</c:v>
                </c:pt>
                <c:pt idx="2100">
                  <c:v>2100</c:v>
                </c:pt>
                <c:pt idx="2101">
                  <c:v>2101</c:v>
                </c:pt>
                <c:pt idx="2102">
                  <c:v>2102</c:v>
                </c:pt>
                <c:pt idx="2103">
                  <c:v>2103</c:v>
                </c:pt>
                <c:pt idx="2104">
                  <c:v>2104</c:v>
                </c:pt>
                <c:pt idx="2105">
                  <c:v>2105</c:v>
                </c:pt>
                <c:pt idx="2106">
                  <c:v>2106</c:v>
                </c:pt>
                <c:pt idx="2107">
                  <c:v>2107</c:v>
                </c:pt>
                <c:pt idx="2108">
                  <c:v>2108</c:v>
                </c:pt>
                <c:pt idx="2109">
                  <c:v>2109</c:v>
                </c:pt>
                <c:pt idx="2110">
                  <c:v>2110</c:v>
                </c:pt>
                <c:pt idx="2111">
                  <c:v>2111</c:v>
                </c:pt>
                <c:pt idx="2112">
                  <c:v>2112</c:v>
                </c:pt>
                <c:pt idx="2113">
                  <c:v>2113</c:v>
                </c:pt>
                <c:pt idx="2114">
                  <c:v>2114</c:v>
                </c:pt>
                <c:pt idx="2115">
                  <c:v>2115</c:v>
                </c:pt>
                <c:pt idx="2116">
                  <c:v>2116</c:v>
                </c:pt>
                <c:pt idx="2117">
                  <c:v>2117</c:v>
                </c:pt>
                <c:pt idx="2118">
                  <c:v>2118</c:v>
                </c:pt>
                <c:pt idx="2119">
                  <c:v>2119</c:v>
                </c:pt>
                <c:pt idx="2120">
                  <c:v>2120</c:v>
                </c:pt>
                <c:pt idx="2121">
                  <c:v>2121</c:v>
                </c:pt>
                <c:pt idx="2122">
                  <c:v>2122</c:v>
                </c:pt>
                <c:pt idx="2123">
                  <c:v>2123</c:v>
                </c:pt>
                <c:pt idx="2124">
                  <c:v>2124</c:v>
                </c:pt>
                <c:pt idx="2125">
                  <c:v>2125</c:v>
                </c:pt>
                <c:pt idx="2126">
                  <c:v>2126</c:v>
                </c:pt>
                <c:pt idx="2127">
                  <c:v>2127</c:v>
                </c:pt>
                <c:pt idx="2128">
                  <c:v>2128</c:v>
                </c:pt>
                <c:pt idx="2129">
                  <c:v>2129</c:v>
                </c:pt>
                <c:pt idx="2130">
                  <c:v>2130</c:v>
                </c:pt>
                <c:pt idx="2131">
                  <c:v>2131</c:v>
                </c:pt>
                <c:pt idx="2132">
                  <c:v>2132</c:v>
                </c:pt>
                <c:pt idx="2133">
                  <c:v>2133</c:v>
                </c:pt>
                <c:pt idx="2134">
                  <c:v>2134</c:v>
                </c:pt>
                <c:pt idx="2135">
                  <c:v>2135</c:v>
                </c:pt>
                <c:pt idx="2136">
                  <c:v>2136</c:v>
                </c:pt>
                <c:pt idx="2137">
                  <c:v>2137</c:v>
                </c:pt>
                <c:pt idx="2138">
                  <c:v>2138</c:v>
                </c:pt>
                <c:pt idx="2139">
                  <c:v>2139</c:v>
                </c:pt>
                <c:pt idx="2140">
                  <c:v>2140</c:v>
                </c:pt>
                <c:pt idx="2141">
                  <c:v>2141</c:v>
                </c:pt>
                <c:pt idx="2142">
                  <c:v>2142</c:v>
                </c:pt>
                <c:pt idx="2143">
                  <c:v>2143</c:v>
                </c:pt>
                <c:pt idx="2144">
                  <c:v>2144</c:v>
                </c:pt>
                <c:pt idx="2145">
                  <c:v>2145</c:v>
                </c:pt>
                <c:pt idx="2146">
                  <c:v>2146</c:v>
                </c:pt>
                <c:pt idx="2147">
                  <c:v>2147</c:v>
                </c:pt>
                <c:pt idx="2148">
                  <c:v>2148</c:v>
                </c:pt>
                <c:pt idx="2149">
                  <c:v>2149</c:v>
                </c:pt>
                <c:pt idx="2150">
                  <c:v>2150</c:v>
                </c:pt>
                <c:pt idx="2151">
                  <c:v>2151</c:v>
                </c:pt>
                <c:pt idx="2152">
                  <c:v>2152</c:v>
                </c:pt>
                <c:pt idx="2153">
                  <c:v>2153</c:v>
                </c:pt>
                <c:pt idx="2154">
                  <c:v>2154</c:v>
                </c:pt>
                <c:pt idx="2155">
                  <c:v>2155</c:v>
                </c:pt>
                <c:pt idx="2156">
                  <c:v>2156</c:v>
                </c:pt>
                <c:pt idx="2157">
                  <c:v>2157</c:v>
                </c:pt>
                <c:pt idx="2158">
                  <c:v>2158</c:v>
                </c:pt>
                <c:pt idx="2159">
                  <c:v>2159</c:v>
                </c:pt>
                <c:pt idx="2160">
                  <c:v>2160</c:v>
                </c:pt>
                <c:pt idx="2161">
                  <c:v>2161</c:v>
                </c:pt>
                <c:pt idx="2162">
                  <c:v>2162</c:v>
                </c:pt>
                <c:pt idx="2163">
                  <c:v>2163</c:v>
                </c:pt>
                <c:pt idx="2164">
                  <c:v>2164</c:v>
                </c:pt>
                <c:pt idx="2165">
                  <c:v>2165</c:v>
                </c:pt>
                <c:pt idx="2166">
                  <c:v>2166</c:v>
                </c:pt>
                <c:pt idx="2167">
                  <c:v>2167</c:v>
                </c:pt>
                <c:pt idx="2168">
                  <c:v>2168</c:v>
                </c:pt>
                <c:pt idx="2169">
                  <c:v>2169</c:v>
                </c:pt>
                <c:pt idx="2170">
                  <c:v>2170</c:v>
                </c:pt>
                <c:pt idx="2171">
                  <c:v>2171</c:v>
                </c:pt>
                <c:pt idx="2172">
                  <c:v>2172</c:v>
                </c:pt>
                <c:pt idx="2173">
                  <c:v>2173</c:v>
                </c:pt>
                <c:pt idx="2174">
                  <c:v>2174</c:v>
                </c:pt>
                <c:pt idx="2175">
                  <c:v>2175</c:v>
                </c:pt>
                <c:pt idx="2176">
                  <c:v>2176</c:v>
                </c:pt>
                <c:pt idx="2177">
                  <c:v>2177</c:v>
                </c:pt>
                <c:pt idx="2178">
                  <c:v>2178</c:v>
                </c:pt>
                <c:pt idx="2179">
                  <c:v>2179</c:v>
                </c:pt>
                <c:pt idx="2180">
                  <c:v>2180</c:v>
                </c:pt>
                <c:pt idx="2181">
                  <c:v>2181</c:v>
                </c:pt>
                <c:pt idx="2182">
                  <c:v>2182</c:v>
                </c:pt>
                <c:pt idx="2183">
                  <c:v>2183</c:v>
                </c:pt>
                <c:pt idx="2184">
                  <c:v>2184</c:v>
                </c:pt>
                <c:pt idx="2185">
                  <c:v>2185</c:v>
                </c:pt>
                <c:pt idx="2186">
                  <c:v>2186</c:v>
                </c:pt>
                <c:pt idx="2187">
                  <c:v>2187</c:v>
                </c:pt>
                <c:pt idx="2188">
                  <c:v>2188</c:v>
                </c:pt>
                <c:pt idx="2189">
                  <c:v>2189</c:v>
                </c:pt>
                <c:pt idx="2190">
                  <c:v>2190</c:v>
                </c:pt>
                <c:pt idx="2191">
                  <c:v>2191</c:v>
                </c:pt>
                <c:pt idx="2192">
                  <c:v>2192</c:v>
                </c:pt>
                <c:pt idx="2193">
                  <c:v>2193</c:v>
                </c:pt>
                <c:pt idx="2194">
                  <c:v>2194</c:v>
                </c:pt>
                <c:pt idx="2195">
                  <c:v>2195</c:v>
                </c:pt>
                <c:pt idx="2196">
                  <c:v>2196</c:v>
                </c:pt>
                <c:pt idx="2197">
                  <c:v>2197</c:v>
                </c:pt>
                <c:pt idx="2198">
                  <c:v>2198</c:v>
                </c:pt>
                <c:pt idx="2199">
                  <c:v>2199</c:v>
                </c:pt>
                <c:pt idx="2200">
                  <c:v>2200</c:v>
                </c:pt>
                <c:pt idx="2201">
                  <c:v>2201</c:v>
                </c:pt>
                <c:pt idx="2202">
                  <c:v>2202</c:v>
                </c:pt>
                <c:pt idx="2203">
                  <c:v>2203</c:v>
                </c:pt>
                <c:pt idx="2204">
                  <c:v>2204</c:v>
                </c:pt>
                <c:pt idx="2205">
                  <c:v>2205</c:v>
                </c:pt>
                <c:pt idx="2206">
                  <c:v>2206</c:v>
                </c:pt>
                <c:pt idx="2207">
                  <c:v>2207</c:v>
                </c:pt>
                <c:pt idx="2208">
                  <c:v>2208</c:v>
                </c:pt>
                <c:pt idx="2209">
                  <c:v>2209</c:v>
                </c:pt>
                <c:pt idx="2210">
                  <c:v>2210</c:v>
                </c:pt>
                <c:pt idx="2211">
                  <c:v>2211</c:v>
                </c:pt>
                <c:pt idx="2212">
                  <c:v>2212</c:v>
                </c:pt>
                <c:pt idx="2213">
                  <c:v>2213</c:v>
                </c:pt>
                <c:pt idx="2214">
                  <c:v>2214</c:v>
                </c:pt>
                <c:pt idx="2215">
                  <c:v>2215</c:v>
                </c:pt>
                <c:pt idx="2216">
                  <c:v>2216</c:v>
                </c:pt>
                <c:pt idx="2217">
                  <c:v>2217</c:v>
                </c:pt>
                <c:pt idx="2218">
                  <c:v>2218</c:v>
                </c:pt>
                <c:pt idx="2219">
                  <c:v>2219</c:v>
                </c:pt>
                <c:pt idx="2220">
                  <c:v>2220</c:v>
                </c:pt>
                <c:pt idx="2221">
                  <c:v>2221</c:v>
                </c:pt>
                <c:pt idx="2222">
                  <c:v>2222</c:v>
                </c:pt>
                <c:pt idx="2223">
                  <c:v>2223</c:v>
                </c:pt>
                <c:pt idx="2224">
                  <c:v>2224</c:v>
                </c:pt>
                <c:pt idx="2225">
                  <c:v>2225</c:v>
                </c:pt>
                <c:pt idx="2226">
                  <c:v>2226</c:v>
                </c:pt>
                <c:pt idx="2227">
                  <c:v>2227</c:v>
                </c:pt>
                <c:pt idx="2228">
                  <c:v>2228</c:v>
                </c:pt>
                <c:pt idx="2229">
                  <c:v>2229</c:v>
                </c:pt>
                <c:pt idx="2230">
                  <c:v>2230</c:v>
                </c:pt>
                <c:pt idx="2231">
                  <c:v>2231</c:v>
                </c:pt>
                <c:pt idx="2232">
                  <c:v>2232</c:v>
                </c:pt>
                <c:pt idx="2233">
                  <c:v>2233</c:v>
                </c:pt>
                <c:pt idx="2234">
                  <c:v>2234</c:v>
                </c:pt>
                <c:pt idx="2235">
                  <c:v>2235</c:v>
                </c:pt>
                <c:pt idx="2236">
                  <c:v>2236</c:v>
                </c:pt>
                <c:pt idx="2237">
                  <c:v>2237</c:v>
                </c:pt>
                <c:pt idx="2238">
                  <c:v>2238</c:v>
                </c:pt>
                <c:pt idx="2239">
                  <c:v>2239</c:v>
                </c:pt>
                <c:pt idx="2240">
                  <c:v>2240</c:v>
                </c:pt>
                <c:pt idx="2241">
                  <c:v>2241</c:v>
                </c:pt>
                <c:pt idx="2242">
                  <c:v>2242</c:v>
                </c:pt>
                <c:pt idx="2243">
                  <c:v>2243</c:v>
                </c:pt>
                <c:pt idx="2244">
                  <c:v>2244</c:v>
                </c:pt>
                <c:pt idx="2245">
                  <c:v>2245</c:v>
                </c:pt>
                <c:pt idx="2246">
                  <c:v>2246</c:v>
                </c:pt>
                <c:pt idx="2247">
                  <c:v>2247</c:v>
                </c:pt>
                <c:pt idx="2248">
                  <c:v>2248</c:v>
                </c:pt>
                <c:pt idx="2249">
                  <c:v>2249</c:v>
                </c:pt>
                <c:pt idx="2250">
                  <c:v>2250</c:v>
                </c:pt>
                <c:pt idx="2251">
                  <c:v>2251</c:v>
                </c:pt>
                <c:pt idx="2252">
                  <c:v>2252</c:v>
                </c:pt>
                <c:pt idx="2253">
                  <c:v>2253</c:v>
                </c:pt>
                <c:pt idx="2254">
                  <c:v>2254</c:v>
                </c:pt>
                <c:pt idx="2255">
                  <c:v>2255</c:v>
                </c:pt>
                <c:pt idx="2256">
                  <c:v>2256</c:v>
                </c:pt>
                <c:pt idx="2257">
                  <c:v>2257</c:v>
                </c:pt>
                <c:pt idx="2258">
                  <c:v>2258</c:v>
                </c:pt>
                <c:pt idx="2259">
                  <c:v>2259</c:v>
                </c:pt>
                <c:pt idx="2260">
                  <c:v>2260</c:v>
                </c:pt>
                <c:pt idx="2261">
                  <c:v>2261</c:v>
                </c:pt>
                <c:pt idx="2262">
                  <c:v>2262</c:v>
                </c:pt>
                <c:pt idx="2263">
                  <c:v>2263</c:v>
                </c:pt>
                <c:pt idx="2264">
                  <c:v>2264</c:v>
                </c:pt>
                <c:pt idx="2265">
                  <c:v>2265</c:v>
                </c:pt>
                <c:pt idx="2266">
                  <c:v>2266</c:v>
                </c:pt>
                <c:pt idx="2267">
                  <c:v>2267</c:v>
                </c:pt>
                <c:pt idx="2268">
                  <c:v>2268</c:v>
                </c:pt>
                <c:pt idx="2269">
                  <c:v>2269</c:v>
                </c:pt>
                <c:pt idx="2270">
                  <c:v>2270</c:v>
                </c:pt>
                <c:pt idx="2271">
                  <c:v>2271</c:v>
                </c:pt>
                <c:pt idx="2272">
                  <c:v>2272</c:v>
                </c:pt>
                <c:pt idx="2273">
                  <c:v>2273</c:v>
                </c:pt>
                <c:pt idx="2274">
                  <c:v>2274</c:v>
                </c:pt>
                <c:pt idx="2275">
                  <c:v>2275</c:v>
                </c:pt>
                <c:pt idx="2276">
                  <c:v>2276</c:v>
                </c:pt>
                <c:pt idx="2277">
                  <c:v>2277</c:v>
                </c:pt>
                <c:pt idx="2278">
                  <c:v>2278</c:v>
                </c:pt>
                <c:pt idx="2279">
                  <c:v>2279</c:v>
                </c:pt>
                <c:pt idx="2280">
                  <c:v>2280</c:v>
                </c:pt>
                <c:pt idx="2281">
                  <c:v>2281</c:v>
                </c:pt>
                <c:pt idx="2282">
                  <c:v>2282</c:v>
                </c:pt>
                <c:pt idx="2283">
                  <c:v>2283</c:v>
                </c:pt>
                <c:pt idx="2284">
                  <c:v>2284</c:v>
                </c:pt>
                <c:pt idx="2285">
                  <c:v>2285</c:v>
                </c:pt>
                <c:pt idx="2286">
                  <c:v>2286</c:v>
                </c:pt>
                <c:pt idx="2287">
                  <c:v>2287</c:v>
                </c:pt>
                <c:pt idx="2288">
                  <c:v>2288</c:v>
                </c:pt>
                <c:pt idx="2289">
                  <c:v>2289</c:v>
                </c:pt>
                <c:pt idx="2290">
                  <c:v>2290</c:v>
                </c:pt>
                <c:pt idx="2291">
                  <c:v>2291</c:v>
                </c:pt>
                <c:pt idx="2292">
                  <c:v>2292</c:v>
                </c:pt>
                <c:pt idx="2293">
                  <c:v>2293</c:v>
                </c:pt>
                <c:pt idx="2294">
                  <c:v>2294</c:v>
                </c:pt>
                <c:pt idx="2295">
                  <c:v>2295</c:v>
                </c:pt>
                <c:pt idx="2296">
                  <c:v>2296</c:v>
                </c:pt>
                <c:pt idx="2297">
                  <c:v>2297</c:v>
                </c:pt>
                <c:pt idx="2298">
                  <c:v>2298</c:v>
                </c:pt>
                <c:pt idx="2299">
                  <c:v>2299</c:v>
                </c:pt>
                <c:pt idx="2300">
                  <c:v>2300</c:v>
                </c:pt>
                <c:pt idx="2301">
                  <c:v>2301</c:v>
                </c:pt>
                <c:pt idx="2302">
                  <c:v>2302</c:v>
                </c:pt>
                <c:pt idx="2303">
                  <c:v>2303</c:v>
                </c:pt>
                <c:pt idx="2304">
                  <c:v>2304</c:v>
                </c:pt>
                <c:pt idx="2305">
                  <c:v>2305</c:v>
                </c:pt>
                <c:pt idx="2306">
                  <c:v>2306</c:v>
                </c:pt>
                <c:pt idx="2307">
                  <c:v>2307</c:v>
                </c:pt>
                <c:pt idx="2308">
                  <c:v>2308</c:v>
                </c:pt>
                <c:pt idx="2309">
                  <c:v>2309</c:v>
                </c:pt>
                <c:pt idx="2310">
                  <c:v>2310</c:v>
                </c:pt>
                <c:pt idx="2311">
                  <c:v>2311</c:v>
                </c:pt>
                <c:pt idx="2312">
                  <c:v>2312</c:v>
                </c:pt>
                <c:pt idx="2313">
                  <c:v>2313</c:v>
                </c:pt>
                <c:pt idx="2314">
                  <c:v>2314</c:v>
                </c:pt>
                <c:pt idx="2315">
                  <c:v>2315</c:v>
                </c:pt>
                <c:pt idx="2316">
                  <c:v>2316</c:v>
                </c:pt>
                <c:pt idx="2317">
                  <c:v>2317</c:v>
                </c:pt>
                <c:pt idx="2318">
                  <c:v>2318</c:v>
                </c:pt>
                <c:pt idx="2319">
                  <c:v>2319</c:v>
                </c:pt>
                <c:pt idx="2320">
                  <c:v>2320</c:v>
                </c:pt>
                <c:pt idx="2321">
                  <c:v>2321</c:v>
                </c:pt>
                <c:pt idx="2322">
                  <c:v>2322</c:v>
                </c:pt>
                <c:pt idx="2323">
                  <c:v>2323</c:v>
                </c:pt>
                <c:pt idx="2324">
                  <c:v>2324</c:v>
                </c:pt>
                <c:pt idx="2325">
                  <c:v>2325</c:v>
                </c:pt>
                <c:pt idx="2326">
                  <c:v>2326</c:v>
                </c:pt>
                <c:pt idx="2327">
                  <c:v>2327</c:v>
                </c:pt>
                <c:pt idx="2328">
                  <c:v>2328</c:v>
                </c:pt>
                <c:pt idx="2329">
                  <c:v>2329</c:v>
                </c:pt>
                <c:pt idx="2330">
                  <c:v>2330</c:v>
                </c:pt>
                <c:pt idx="2331">
                  <c:v>2331</c:v>
                </c:pt>
                <c:pt idx="2332">
                  <c:v>2332</c:v>
                </c:pt>
                <c:pt idx="2333">
                  <c:v>2333</c:v>
                </c:pt>
                <c:pt idx="2334">
                  <c:v>2334</c:v>
                </c:pt>
                <c:pt idx="2335">
                  <c:v>2335</c:v>
                </c:pt>
                <c:pt idx="2336">
                  <c:v>2336</c:v>
                </c:pt>
                <c:pt idx="2337">
                  <c:v>2337</c:v>
                </c:pt>
                <c:pt idx="2338">
                  <c:v>2338</c:v>
                </c:pt>
                <c:pt idx="2339">
                  <c:v>2339</c:v>
                </c:pt>
                <c:pt idx="2340">
                  <c:v>2340</c:v>
                </c:pt>
                <c:pt idx="2341">
                  <c:v>2341</c:v>
                </c:pt>
                <c:pt idx="2342">
                  <c:v>2342</c:v>
                </c:pt>
                <c:pt idx="2343">
                  <c:v>2343</c:v>
                </c:pt>
                <c:pt idx="2344">
                  <c:v>2344</c:v>
                </c:pt>
                <c:pt idx="2345">
                  <c:v>2345</c:v>
                </c:pt>
                <c:pt idx="2346">
                  <c:v>2346</c:v>
                </c:pt>
                <c:pt idx="2347">
                  <c:v>2347</c:v>
                </c:pt>
                <c:pt idx="2348">
                  <c:v>2348</c:v>
                </c:pt>
                <c:pt idx="2349">
                  <c:v>2349</c:v>
                </c:pt>
                <c:pt idx="2350">
                  <c:v>2350</c:v>
                </c:pt>
                <c:pt idx="2351">
                  <c:v>2351</c:v>
                </c:pt>
                <c:pt idx="2352">
                  <c:v>2352</c:v>
                </c:pt>
                <c:pt idx="2353">
                  <c:v>2353</c:v>
                </c:pt>
                <c:pt idx="2354">
                  <c:v>2354</c:v>
                </c:pt>
                <c:pt idx="2355">
                  <c:v>2355</c:v>
                </c:pt>
                <c:pt idx="2356">
                  <c:v>2356</c:v>
                </c:pt>
                <c:pt idx="2357">
                  <c:v>2357</c:v>
                </c:pt>
                <c:pt idx="2358">
                  <c:v>2358</c:v>
                </c:pt>
                <c:pt idx="2359">
                  <c:v>2359</c:v>
                </c:pt>
                <c:pt idx="2360">
                  <c:v>2360</c:v>
                </c:pt>
                <c:pt idx="2361">
                  <c:v>2361</c:v>
                </c:pt>
                <c:pt idx="2362">
                  <c:v>2362</c:v>
                </c:pt>
                <c:pt idx="2363">
                  <c:v>2363</c:v>
                </c:pt>
                <c:pt idx="2364">
                  <c:v>2364</c:v>
                </c:pt>
                <c:pt idx="2365">
                  <c:v>2365</c:v>
                </c:pt>
                <c:pt idx="2366">
                  <c:v>2366</c:v>
                </c:pt>
                <c:pt idx="2367">
                  <c:v>2367</c:v>
                </c:pt>
                <c:pt idx="2368">
                  <c:v>2368</c:v>
                </c:pt>
                <c:pt idx="2369">
                  <c:v>2369</c:v>
                </c:pt>
                <c:pt idx="2370">
                  <c:v>2370</c:v>
                </c:pt>
                <c:pt idx="2371">
                  <c:v>2371</c:v>
                </c:pt>
                <c:pt idx="2372">
                  <c:v>2372</c:v>
                </c:pt>
                <c:pt idx="2373">
                  <c:v>2373</c:v>
                </c:pt>
                <c:pt idx="2374">
                  <c:v>2374</c:v>
                </c:pt>
                <c:pt idx="2375">
                  <c:v>2375</c:v>
                </c:pt>
                <c:pt idx="2376">
                  <c:v>2376</c:v>
                </c:pt>
                <c:pt idx="2377">
                  <c:v>2377</c:v>
                </c:pt>
                <c:pt idx="2378">
                  <c:v>2378</c:v>
                </c:pt>
                <c:pt idx="2379">
                  <c:v>2379</c:v>
                </c:pt>
                <c:pt idx="2380">
                  <c:v>2380</c:v>
                </c:pt>
                <c:pt idx="2381">
                  <c:v>2381</c:v>
                </c:pt>
                <c:pt idx="2382">
                  <c:v>2382</c:v>
                </c:pt>
                <c:pt idx="2383">
                  <c:v>2383</c:v>
                </c:pt>
                <c:pt idx="2384">
                  <c:v>2384</c:v>
                </c:pt>
                <c:pt idx="2385">
                  <c:v>2385</c:v>
                </c:pt>
                <c:pt idx="2386">
                  <c:v>2386</c:v>
                </c:pt>
                <c:pt idx="2387">
                  <c:v>2387</c:v>
                </c:pt>
                <c:pt idx="2388">
                  <c:v>2388</c:v>
                </c:pt>
                <c:pt idx="2389">
                  <c:v>2389</c:v>
                </c:pt>
                <c:pt idx="2390">
                  <c:v>2390</c:v>
                </c:pt>
                <c:pt idx="2391">
                  <c:v>2391</c:v>
                </c:pt>
                <c:pt idx="2392">
                  <c:v>2392</c:v>
                </c:pt>
                <c:pt idx="2393">
                  <c:v>2393</c:v>
                </c:pt>
                <c:pt idx="2394">
                  <c:v>2394</c:v>
                </c:pt>
                <c:pt idx="2395">
                  <c:v>2395</c:v>
                </c:pt>
                <c:pt idx="2396">
                  <c:v>2396</c:v>
                </c:pt>
                <c:pt idx="2397">
                  <c:v>2397</c:v>
                </c:pt>
                <c:pt idx="2398">
                  <c:v>2398</c:v>
                </c:pt>
                <c:pt idx="2399">
                  <c:v>2399</c:v>
                </c:pt>
                <c:pt idx="2400">
                  <c:v>2400</c:v>
                </c:pt>
                <c:pt idx="2401">
                  <c:v>2401</c:v>
                </c:pt>
                <c:pt idx="2402">
                  <c:v>2402</c:v>
                </c:pt>
                <c:pt idx="2403">
                  <c:v>2403</c:v>
                </c:pt>
                <c:pt idx="2404">
                  <c:v>2404</c:v>
                </c:pt>
                <c:pt idx="2405">
                  <c:v>2405</c:v>
                </c:pt>
                <c:pt idx="2406">
                  <c:v>2406</c:v>
                </c:pt>
                <c:pt idx="2407">
                  <c:v>2407</c:v>
                </c:pt>
                <c:pt idx="2408">
                  <c:v>2408</c:v>
                </c:pt>
                <c:pt idx="2409">
                  <c:v>2409</c:v>
                </c:pt>
                <c:pt idx="2410">
                  <c:v>2410</c:v>
                </c:pt>
                <c:pt idx="2411">
                  <c:v>2411</c:v>
                </c:pt>
                <c:pt idx="2412">
                  <c:v>2412</c:v>
                </c:pt>
                <c:pt idx="2413">
                  <c:v>2413</c:v>
                </c:pt>
                <c:pt idx="2414">
                  <c:v>2414</c:v>
                </c:pt>
                <c:pt idx="2415">
                  <c:v>2415</c:v>
                </c:pt>
                <c:pt idx="2416">
                  <c:v>2416</c:v>
                </c:pt>
                <c:pt idx="2417">
                  <c:v>2417</c:v>
                </c:pt>
                <c:pt idx="2418">
                  <c:v>2418</c:v>
                </c:pt>
                <c:pt idx="2419">
                  <c:v>2419</c:v>
                </c:pt>
                <c:pt idx="2420">
                  <c:v>2420</c:v>
                </c:pt>
                <c:pt idx="2421">
                  <c:v>2421</c:v>
                </c:pt>
                <c:pt idx="2422">
                  <c:v>2422</c:v>
                </c:pt>
                <c:pt idx="2423">
                  <c:v>2423</c:v>
                </c:pt>
                <c:pt idx="2424">
                  <c:v>2424</c:v>
                </c:pt>
                <c:pt idx="2425">
                  <c:v>2425</c:v>
                </c:pt>
                <c:pt idx="2426">
                  <c:v>2426</c:v>
                </c:pt>
                <c:pt idx="2427">
                  <c:v>2427</c:v>
                </c:pt>
                <c:pt idx="2428">
                  <c:v>2428</c:v>
                </c:pt>
                <c:pt idx="2429">
                  <c:v>2429</c:v>
                </c:pt>
                <c:pt idx="2430">
                  <c:v>2430</c:v>
                </c:pt>
                <c:pt idx="2431">
                  <c:v>2431</c:v>
                </c:pt>
                <c:pt idx="2432">
                  <c:v>2432</c:v>
                </c:pt>
                <c:pt idx="2433">
                  <c:v>2433</c:v>
                </c:pt>
                <c:pt idx="2434">
                  <c:v>2434</c:v>
                </c:pt>
                <c:pt idx="2435">
                  <c:v>2435</c:v>
                </c:pt>
                <c:pt idx="2436">
                  <c:v>2436</c:v>
                </c:pt>
                <c:pt idx="2437">
                  <c:v>2437</c:v>
                </c:pt>
                <c:pt idx="2438">
                  <c:v>2438</c:v>
                </c:pt>
                <c:pt idx="2439">
                  <c:v>2439</c:v>
                </c:pt>
                <c:pt idx="2440">
                  <c:v>2440</c:v>
                </c:pt>
                <c:pt idx="2441">
                  <c:v>2441</c:v>
                </c:pt>
                <c:pt idx="2442">
                  <c:v>2442</c:v>
                </c:pt>
                <c:pt idx="2443">
                  <c:v>2443</c:v>
                </c:pt>
                <c:pt idx="2444">
                  <c:v>2444</c:v>
                </c:pt>
                <c:pt idx="2445">
                  <c:v>2445</c:v>
                </c:pt>
                <c:pt idx="2446">
                  <c:v>2446</c:v>
                </c:pt>
                <c:pt idx="2447">
                  <c:v>2447</c:v>
                </c:pt>
                <c:pt idx="2448">
                  <c:v>2448</c:v>
                </c:pt>
                <c:pt idx="2449">
                  <c:v>2449</c:v>
                </c:pt>
                <c:pt idx="2450">
                  <c:v>2450</c:v>
                </c:pt>
                <c:pt idx="2451">
                  <c:v>2451</c:v>
                </c:pt>
                <c:pt idx="2452">
                  <c:v>2452</c:v>
                </c:pt>
                <c:pt idx="2453">
                  <c:v>2453</c:v>
                </c:pt>
                <c:pt idx="2454">
                  <c:v>2454</c:v>
                </c:pt>
                <c:pt idx="2455">
                  <c:v>2455</c:v>
                </c:pt>
                <c:pt idx="2456">
                  <c:v>2456</c:v>
                </c:pt>
                <c:pt idx="2457">
                  <c:v>2457</c:v>
                </c:pt>
                <c:pt idx="2458">
                  <c:v>2458</c:v>
                </c:pt>
                <c:pt idx="2459">
                  <c:v>2459</c:v>
                </c:pt>
                <c:pt idx="2460">
                  <c:v>2460</c:v>
                </c:pt>
                <c:pt idx="2461">
                  <c:v>2461</c:v>
                </c:pt>
                <c:pt idx="2462">
                  <c:v>2462</c:v>
                </c:pt>
                <c:pt idx="2463">
                  <c:v>2463</c:v>
                </c:pt>
                <c:pt idx="2464">
                  <c:v>2464</c:v>
                </c:pt>
                <c:pt idx="2465">
                  <c:v>2465</c:v>
                </c:pt>
                <c:pt idx="2466">
                  <c:v>2466</c:v>
                </c:pt>
                <c:pt idx="2467">
                  <c:v>2467</c:v>
                </c:pt>
                <c:pt idx="2468">
                  <c:v>2468</c:v>
                </c:pt>
                <c:pt idx="2469">
                  <c:v>2469</c:v>
                </c:pt>
                <c:pt idx="2470">
                  <c:v>2470</c:v>
                </c:pt>
                <c:pt idx="2471">
                  <c:v>2471</c:v>
                </c:pt>
                <c:pt idx="2472">
                  <c:v>2472</c:v>
                </c:pt>
                <c:pt idx="2473">
                  <c:v>2473</c:v>
                </c:pt>
                <c:pt idx="2474">
                  <c:v>2474</c:v>
                </c:pt>
                <c:pt idx="2475">
                  <c:v>2475</c:v>
                </c:pt>
                <c:pt idx="2476">
                  <c:v>2476</c:v>
                </c:pt>
                <c:pt idx="2477">
                  <c:v>2477</c:v>
                </c:pt>
                <c:pt idx="2478">
                  <c:v>2478</c:v>
                </c:pt>
                <c:pt idx="2479">
                  <c:v>2479</c:v>
                </c:pt>
                <c:pt idx="2480">
                  <c:v>2480</c:v>
                </c:pt>
                <c:pt idx="2481">
                  <c:v>2481</c:v>
                </c:pt>
                <c:pt idx="2482">
                  <c:v>2482</c:v>
                </c:pt>
                <c:pt idx="2483">
                  <c:v>2483</c:v>
                </c:pt>
                <c:pt idx="2484">
                  <c:v>2484</c:v>
                </c:pt>
                <c:pt idx="2485">
                  <c:v>2485</c:v>
                </c:pt>
                <c:pt idx="2486">
                  <c:v>2486</c:v>
                </c:pt>
                <c:pt idx="2487">
                  <c:v>2487</c:v>
                </c:pt>
                <c:pt idx="2488">
                  <c:v>2488</c:v>
                </c:pt>
                <c:pt idx="2489">
                  <c:v>2489</c:v>
                </c:pt>
                <c:pt idx="2490">
                  <c:v>2490</c:v>
                </c:pt>
                <c:pt idx="2491">
                  <c:v>2491</c:v>
                </c:pt>
                <c:pt idx="2492">
                  <c:v>2492</c:v>
                </c:pt>
                <c:pt idx="2493">
                  <c:v>2493</c:v>
                </c:pt>
                <c:pt idx="2494">
                  <c:v>2494</c:v>
                </c:pt>
                <c:pt idx="2495">
                  <c:v>2495</c:v>
                </c:pt>
                <c:pt idx="2496">
                  <c:v>2496</c:v>
                </c:pt>
                <c:pt idx="2497">
                  <c:v>2497</c:v>
                </c:pt>
                <c:pt idx="2498">
                  <c:v>2498</c:v>
                </c:pt>
                <c:pt idx="2499">
                  <c:v>2499</c:v>
                </c:pt>
                <c:pt idx="2500">
                  <c:v>2500</c:v>
                </c:pt>
                <c:pt idx="2501">
                  <c:v>2501</c:v>
                </c:pt>
                <c:pt idx="2502">
                  <c:v>2502</c:v>
                </c:pt>
                <c:pt idx="2503">
                  <c:v>2503</c:v>
                </c:pt>
                <c:pt idx="2504">
                  <c:v>2504</c:v>
                </c:pt>
                <c:pt idx="2505">
                  <c:v>2505</c:v>
                </c:pt>
                <c:pt idx="2506">
                  <c:v>2506</c:v>
                </c:pt>
                <c:pt idx="2507">
                  <c:v>2507</c:v>
                </c:pt>
                <c:pt idx="2508">
                  <c:v>2508</c:v>
                </c:pt>
                <c:pt idx="2509">
                  <c:v>2509</c:v>
                </c:pt>
                <c:pt idx="2510">
                  <c:v>2510</c:v>
                </c:pt>
                <c:pt idx="2511">
                  <c:v>2511</c:v>
                </c:pt>
                <c:pt idx="2512">
                  <c:v>2512</c:v>
                </c:pt>
                <c:pt idx="2513">
                  <c:v>2513</c:v>
                </c:pt>
                <c:pt idx="2514">
                  <c:v>2514</c:v>
                </c:pt>
                <c:pt idx="2515">
                  <c:v>2515</c:v>
                </c:pt>
                <c:pt idx="2516">
                  <c:v>2516</c:v>
                </c:pt>
                <c:pt idx="2517">
                  <c:v>2517</c:v>
                </c:pt>
                <c:pt idx="2518">
                  <c:v>2518</c:v>
                </c:pt>
                <c:pt idx="2519">
                  <c:v>2519</c:v>
                </c:pt>
                <c:pt idx="2520">
                  <c:v>2520</c:v>
                </c:pt>
                <c:pt idx="2521">
                  <c:v>2521</c:v>
                </c:pt>
                <c:pt idx="2522">
                  <c:v>2522</c:v>
                </c:pt>
                <c:pt idx="2523">
                  <c:v>2523</c:v>
                </c:pt>
                <c:pt idx="2524">
                  <c:v>2524</c:v>
                </c:pt>
                <c:pt idx="2525">
                  <c:v>2525</c:v>
                </c:pt>
                <c:pt idx="2526">
                  <c:v>2526</c:v>
                </c:pt>
                <c:pt idx="2527">
                  <c:v>2527</c:v>
                </c:pt>
                <c:pt idx="2528">
                  <c:v>2528</c:v>
                </c:pt>
                <c:pt idx="2529">
                  <c:v>2529</c:v>
                </c:pt>
                <c:pt idx="2530">
                  <c:v>2530</c:v>
                </c:pt>
                <c:pt idx="2531">
                  <c:v>2531</c:v>
                </c:pt>
                <c:pt idx="2532">
                  <c:v>2532</c:v>
                </c:pt>
                <c:pt idx="2533">
                  <c:v>2533</c:v>
                </c:pt>
                <c:pt idx="2534">
                  <c:v>2534</c:v>
                </c:pt>
                <c:pt idx="2535">
                  <c:v>2535</c:v>
                </c:pt>
                <c:pt idx="2536">
                  <c:v>2536</c:v>
                </c:pt>
                <c:pt idx="2537">
                  <c:v>2537</c:v>
                </c:pt>
                <c:pt idx="2538">
                  <c:v>2538</c:v>
                </c:pt>
                <c:pt idx="2539">
                  <c:v>2539</c:v>
                </c:pt>
                <c:pt idx="2540">
                  <c:v>2540</c:v>
                </c:pt>
                <c:pt idx="2541">
                  <c:v>2541</c:v>
                </c:pt>
                <c:pt idx="2542">
                  <c:v>2542</c:v>
                </c:pt>
                <c:pt idx="2543">
                  <c:v>2543</c:v>
                </c:pt>
                <c:pt idx="2544">
                  <c:v>2544</c:v>
                </c:pt>
                <c:pt idx="2545">
                  <c:v>2545</c:v>
                </c:pt>
                <c:pt idx="2546">
                  <c:v>2546</c:v>
                </c:pt>
                <c:pt idx="2547">
                  <c:v>2547</c:v>
                </c:pt>
                <c:pt idx="2548">
                  <c:v>2548</c:v>
                </c:pt>
                <c:pt idx="2549">
                  <c:v>2549</c:v>
                </c:pt>
                <c:pt idx="2550">
                  <c:v>2550</c:v>
                </c:pt>
                <c:pt idx="2551">
                  <c:v>2551</c:v>
                </c:pt>
                <c:pt idx="2552">
                  <c:v>2552</c:v>
                </c:pt>
                <c:pt idx="2553">
                  <c:v>2553</c:v>
                </c:pt>
                <c:pt idx="2554">
                  <c:v>2554</c:v>
                </c:pt>
                <c:pt idx="2555">
                  <c:v>2555</c:v>
                </c:pt>
                <c:pt idx="2556">
                  <c:v>2556</c:v>
                </c:pt>
                <c:pt idx="2557">
                  <c:v>2557</c:v>
                </c:pt>
                <c:pt idx="2558">
                  <c:v>2558</c:v>
                </c:pt>
                <c:pt idx="2559">
                  <c:v>2559</c:v>
                </c:pt>
                <c:pt idx="2560">
                  <c:v>2560</c:v>
                </c:pt>
                <c:pt idx="2561">
                  <c:v>2561</c:v>
                </c:pt>
                <c:pt idx="2562">
                  <c:v>2562</c:v>
                </c:pt>
                <c:pt idx="2563">
                  <c:v>2563</c:v>
                </c:pt>
                <c:pt idx="2564">
                  <c:v>2564</c:v>
                </c:pt>
                <c:pt idx="2565">
                  <c:v>2565</c:v>
                </c:pt>
                <c:pt idx="2566">
                  <c:v>2566</c:v>
                </c:pt>
                <c:pt idx="2567">
                  <c:v>2567</c:v>
                </c:pt>
                <c:pt idx="2568">
                  <c:v>2568</c:v>
                </c:pt>
                <c:pt idx="2569">
                  <c:v>2569</c:v>
                </c:pt>
                <c:pt idx="2570">
                  <c:v>2570</c:v>
                </c:pt>
                <c:pt idx="2571">
                  <c:v>2571</c:v>
                </c:pt>
                <c:pt idx="2572">
                  <c:v>2572</c:v>
                </c:pt>
                <c:pt idx="2573">
                  <c:v>2573</c:v>
                </c:pt>
                <c:pt idx="2574">
                  <c:v>2574</c:v>
                </c:pt>
                <c:pt idx="2575">
                  <c:v>2575</c:v>
                </c:pt>
                <c:pt idx="2576">
                  <c:v>2576</c:v>
                </c:pt>
                <c:pt idx="2577">
                  <c:v>2577</c:v>
                </c:pt>
                <c:pt idx="2578">
                  <c:v>2578</c:v>
                </c:pt>
                <c:pt idx="2579">
                  <c:v>2579</c:v>
                </c:pt>
                <c:pt idx="2580">
                  <c:v>2580</c:v>
                </c:pt>
                <c:pt idx="2581">
                  <c:v>2581</c:v>
                </c:pt>
                <c:pt idx="2582">
                  <c:v>2582</c:v>
                </c:pt>
                <c:pt idx="2583">
                  <c:v>2583</c:v>
                </c:pt>
                <c:pt idx="2584">
                  <c:v>2584</c:v>
                </c:pt>
                <c:pt idx="2585">
                  <c:v>2585</c:v>
                </c:pt>
                <c:pt idx="2586">
                  <c:v>2586</c:v>
                </c:pt>
                <c:pt idx="2587">
                  <c:v>2587</c:v>
                </c:pt>
                <c:pt idx="2588">
                  <c:v>2588</c:v>
                </c:pt>
                <c:pt idx="2589">
                  <c:v>2589</c:v>
                </c:pt>
                <c:pt idx="2590">
                  <c:v>2590</c:v>
                </c:pt>
                <c:pt idx="2591">
                  <c:v>2591</c:v>
                </c:pt>
                <c:pt idx="2592">
                  <c:v>2592</c:v>
                </c:pt>
                <c:pt idx="2593">
                  <c:v>2593</c:v>
                </c:pt>
                <c:pt idx="2594">
                  <c:v>2594</c:v>
                </c:pt>
                <c:pt idx="2595">
                  <c:v>2595</c:v>
                </c:pt>
                <c:pt idx="2596">
                  <c:v>2596</c:v>
                </c:pt>
                <c:pt idx="2597">
                  <c:v>2597</c:v>
                </c:pt>
                <c:pt idx="2598">
                  <c:v>2598</c:v>
                </c:pt>
                <c:pt idx="2599">
                  <c:v>2599</c:v>
                </c:pt>
                <c:pt idx="2600">
                  <c:v>2600</c:v>
                </c:pt>
                <c:pt idx="2601">
                  <c:v>2601</c:v>
                </c:pt>
                <c:pt idx="2602">
                  <c:v>2602</c:v>
                </c:pt>
                <c:pt idx="2603">
                  <c:v>2603</c:v>
                </c:pt>
                <c:pt idx="2604">
                  <c:v>2604</c:v>
                </c:pt>
                <c:pt idx="2605">
                  <c:v>2605</c:v>
                </c:pt>
                <c:pt idx="2606">
                  <c:v>2606</c:v>
                </c:pt>
                <c:pt idx="2607">
                  <c:v>2607</c:v>
                </c:pt>
                <c:pt idx="2608">
                  <c:v>2608</c:v>
                </c:pt>
                <c:pt idx="2609">
                  <c:v>2609</c:v>
                </c:pt>
                <c:pt idx="2610">
                  <c:v>2610</c:v>
                </c:pt>
                <c:pt idx="2611">
                  <c:v>2611</c:v>
                </c:pt>
                <c:pt idx="2612">
                  <c:v>2612</c:v>
                </c:pt>
                <c:pt idx="2613">
                  <c:v>2613</c:v>
                </c:pt>
                <c:pt idx="2614">
                  <c:v>2614</c:v>
                </c:pt>
                <c:pt idx="2615">
                  <c:v>2615</c:v>
                </c:pt>
                <c:pt idx="2616">
                  <c:v>2616</c:v>
                </c:pt>
                <c:pt idx="2617">
                  <c:v>2617</c:v>
                </c:pt>
                <c:pt idx="2618">
                  <c:v>2618</c:v>
                </c:pt>
                <c:pt idx="2619">
                  <c:v>2619</c:v>
                </c:pt>
                <c:pt idx="2620">
                  <c:v>2620</c:v>
                </c:pt>
                <c:pt idx="2621">
                  <c:v>2621</c:v>
                </c:pt>
                <c:pt idx="2622">
                  <c:v>2622</c:v>
                </c:pt>
                <c:pt idx="2623">
                  <c:v>2623</c:v>
                </c:pt>
                <c:pt idx="2624">
                  <c:v>2624</c:v>
                </c:pt>
                <c:pt idx="2625">
                  <c:v>2625</c:v>
                </c:pt>
                <c:pt idx="2626">
                  <c:v>2626</c:v>
                </c:pt>
                <c:pt idx="2627">
                  <c:v>2627</c:v>
                </c:pt>
                <c:pt idx="2628">
                  <c:v>2628</c:v>
                </c:pt>
                <c:pt idx="2629">
                  <c:v>2629</c:v>
                </c:pt>
                <c:pt idx="2630">
                  <c:v>2630</c:v>
                </c:pt>
                <c:pt idx="2631">
                  <c:v>2631</c:v>
                </c:pt>
                <c:pt idx="2632">
                  <c:v>2632</c:v>
                </c:pt>
                <c:pt idx="2633">
                  <c:v>2633</c:v>
                </c:pt>
                <c:pt idx="2634">
                  <c:v>2634</c:v>
                </c:pt>
                <c:pt idx="2635">
                  <c:v>2635</c:v>
                </c:pt>
                <c:pt idx="2636">
                  <c:v>2636</c:v>
                </c:pt>
                <c:pt idx="2637">
                  <c:v>2637</c:v>
                </c:pt>
                <c:pt idx="2638">
                  <c:v>2638</c:v>
                </c:pt>
                <c:pt idx="2639">
                  <c:v>2639</c:v>
                </c:pt>
                <c:pt idx="2640">
                  <c:v>2640</c:v>
                </c:pt>
                <c:pt idx="2641">
                  <c:v>2641</c:v>
                </c:pt>
                <c:pt idx="2642">
                  <c:v>2642</c:v>
                </c:pt>
                <c:pt idx="2643">
                  <c:v>2643</c:v>
                </c:pt>
                <c:pt idx="2644">
                  <c:v>2644</c:v>
                </c:pt>
                <c:pt idx="2645">
                  <c:v>2645</c:v>
                </c:pt>
                <c:pt idx="2646">
                  <c:v>2646</c:v>
                </c:pt>
                <c:pt idx="2647">
                  <c:v>2647</c:v>
                </c:pt>
                <c:pt idx="2648">
                  <c:v>2648</c:v>
                </c:pt>
                <c:pt idx="2649">
                  <c:v>2649</c:v>
                </c:pt>
                <c:pt idx="2650">
                  <c:v>2650</c:v>
                </c:pt>
                <c:pt idx="2651">
                  <c:v>2651</c:v>
                </c:pt>
                <c:pt idx="2652">
                  <c:v>2652</c:v>
                </c:pt>
                <c:pt idx="2653">
                  <c:v>2653</c:v>
                </c:pt>
                <c:pt idx="2654">
                  <c:v>2654</c:v>
                </c:pt>
                <c:pt idx="2655">
                  <c:v>2655</c:v>
                </c:pt>
                <c:pt idx="2656">
                  <c:v>2656</c:v>
                </c:pt>
                <c:pt idx="2657">
                  <c:v>2657</c:v>
                </c:pt>
                <c:pt idx="2658">
                  <c:v>2658</c:v>
                </c:pt>
                <c:pt idx="2659">
                  <c:v>2659</c:v>
                </c:pt>
                <c:pt idx="2660">
                  <c:v>2660</c:v>
                </c:pt>
                <c:pt idx="2661">
                  <c:v>2661</c:v>
                </c:pt>
                <c:pt idx="2662">
                  <c:v>2662</c:v>
                </c:pt>
                <c:pt idx="2663">
                  <c:v>2663</c:v>
                </c:pt>
                <c:pt idx="2664">
                  <c:v>2664</c:v>
                </c:pt>
                <c:pt idx="2665">
                  <c:v>2665</c:v>
                </c:pt>
                <c:pt idx="2666">
                  <c:v>2666</c:v>
                </c:pt>
                <c:pt idx="2667">
                  <c:v>2667</c:v>
                </c:pt>
                <c:pt idx="2668">
                  <c:v>2668</c:v>
                </c:pt>
                <c:pt idx="2669">
                  <c:v>2669</c:v>
                </c:pt>
                <c:pt idx="2670">
                  <c:v>2670</c:v>
                </c:pt>
                <c:pt idx="2671">
                  <c:v>2671</c:v>
                </c:pt>
                <c:pt idx="2672">
                  <c:v>2672</c:v>
                </c:pt>
                <c:pt idx="2673">
                  <c:v>2673</c:v>
                </c:pt>
                <c:pt idx="2674">
                  <c:v>2674</c:v>
                </c:pt>
                <c:pt idx="2675">
                  <c:v>2675</c:v>
                </c:pt>
                <c:pt idx="2676">
                  <c:v>2676</c:v>
                </c:pt>
                <c:pt idx="2677">
                  <c:v>2677</c:v>
                </c:pt>
                <c:pt idx="2678">
                  <c:v>2678</c:v>
                </c:pt>
                <c:pt idx="2679">
                  <c:v>2679</c:v>
                </c:pt>
                <c:pt idx="2680">
                  <c:v>2680</c:v>
                </c:pt>
                <c:pt idx="2681">
                  <c:v>2681</c:v>
                </c:pt>
                <c:pt idx="2682">
                  <c:v>2682</c:v>
                </c:pt>
                <c:pt idx="2683">
                  <c:v>2683</c:v>
                </c:pt>
                <c:pt idx="2684">
                  <c:v>2684</c:v>
                </c:pt>
                <c:pt idx="2685">
                  <c:v>2685</c:v>
                </c:pt>
                <c:pt idx="2686">
                  <c:v>2686</c:v>
                </c:pt>
                <c:pt idx="2687">
                  <c:v>2687</c:v>
                </c:pt>
                <c:pt idx="2688">
                  <c:v>2688</c:v>
                </c:pt>
                <c:pt idx="2689">
                  <c:v>2689</c:v>
                </c:pt>
                <c:pt idx="2690">
                  <c:v>2690</c:v>
                </c:pt>
                <c:pt idx="2691">
                  <c:v>2691</c:v>
                </c:pt>
                <c:pt idx="2692">
                  <c:v>2692</c:v>
                </c:pt>
                <c:pt idx="2693">
                  <c:v>2693</c:v>
                </c:pt>
                <c:pt idx="2694">
                  <c:v>2694</c:v>
                </c:pt>
                <c:pt idx="2695">
                  <c:v>2695</c:v>
                </c:pt>
                <c:pt idx="2696">
                  <c:v>2696</c:v>
                </c:pt>
                <c:pt idx="2697">
                  <c:v>2697</c:v>
                </c:pt>
                <c:pt idx="2698">
                  <c:v>2698</c:v>
                </c:pt>
                <c:pt idx="2699">
                  <c:v>2699</c:v>
                </c:pt>
                <c:pt idx="2700">
                  <c:v>2700</c:v>
                </c:pt>
                <c:pt idx="2701">
                  <c:v>2701</c:v>
                </c:pt>
                <c:pt idx="2702">
                  <c:v>2702</c:v>
                </c:pt>
                <c:pt idx="2703">
                  <c:v>2703</c:v>
                </c:pt>
                <c:pt idx="2704">
                  <c:v>2704</c:v>
                </c:pt>
                <c:pt idx="2705">
                  <c:v>2705</c:v>
                </c:pt>
                <c:pt idx="2706">
                  <c:v>2706</c:v>
                </c:pt>
                <c:pt idx="2707">
                  <c:v>2707</c:v>
                </c:pt>
                <c:pt idx="2708">
                  <c:v>2708</c:v>
                </c:pt>
                <c:pt idx="2709">
                  <c:v>2709</c:v>
                </c:pt>
                <c:pt idx="2710">
                  <c:v>2710</c:v>
                </c:pt>
                <c:pt idx="2711">
                  <c:v>2711</c:v>
                </c:pt>
                <c:pt idx="2712">
                  <c:v>2712</c:v>
                </c:pt>
                <c:pt idx="2713">
                  <c:v>2713</c:v>
                </c:pt>
                <c:pt idx="2714">
                  <c:v>2714</c:v>
                </c:pt>
                <c:pt idx="2715">
                  <c:v>2715</c:v>
                </c:pt>
                <c:pt idx="2716">
                  <c:v>2716</c:v>
                </c:pt>
                <c:pt idx="2717">
                  <c:v>2717</c:v>
                </c:pt>
                <c:pt idx="2718">
                  <c:v>2718</c:v>
                </c:pt>
                <c:pt idx="2719">
                  <c:v>2719</c:v>
                </c:pt>
                <c:pt idx="2720">
                  <c:v>2720</c:v>
                </c:pt>
                <c:pt idx="2721">
                  <c:v>2721</c:v>
                </c:pt>
                <c:pt idx="2722">
                  <c:v>2722</c:v>
                </c:pt>
                <c:pt idx="2723">
                  <c:v>2723</c:v>
                </c:pt>
                <c:pt idx="2724">
                  <c:v>2724</c:v>
                </c:pt>
                <c:pt idx="2725">
                  <c:v>2725</c:v>
                </c:pt>
                <c:pt idx="2726">
                  <c:v>2726</c:v>
                </c:pt>
                <c:pt idx="2727">
                  <c:v>2727</c:v>
                </c:pt>
                <c:pt idx="2728">
                  <c:v>2728</c:v>
                </c:pt>
                <c:pt idx="2729">
                  <c:v>2729</c:v>
                </c:pt>
                <c:pt idx="2730">
                  <c:v>2730</c:v>
                </c:pt>
                <c:pt idx="2731">
                  <c:v>2731</c:v>
                </c:pt>
                <c:pt idx="2732">
                  <c:v>2732</c:v>
                </c:pt>
                <c:pt idx="2733">
                  <c:v>2733</c:v>
                </c:pt>
                <c:pt idx="2734">
                  <c:v>2734</c:v>
                </c:pt>
                <c:pt idx="2735">
                  <c:v>2735</c:v>
                </c:pt>
                <c:pt idx="2736">
                  <c:v>2736</c:v>
                </c:pt>
                <c:pt idx="2737">
                  <c:v>2737</c:v>
                </c:pt>
                <c:pt idx="2738">
                  <c:v>2738</c:v>
                </c:pt>
                <c:pt idx="2739">
                  <c:v>2739</c:v>
                </c:pt>
                <c:pt idx="2740">
                  <c:v>2740</c:v>
                </c:pt>
                <c:pt idx="2741">
                  <c:v>2741</c:v>
                </c:pt>
                <c:pt idx="2742">
                  <c:v>2742</c:v>
                </c:pt>
                <c:pt idx="2743">
                  <c:v>2743</c:v>
                </c:pt>
                <c:pt idx="2744">
                  <c:v>2744</c:v>
                </c:pt>
                <c:pt idx="2745">
                  <c:v>2745</c:v>
                </c:pt>
                <c:pt idx="2746">
                  <c:v>2746</c:v>
                </c:pt>
                <c:pt idx="2747">
                  <c:v>2747</c:v>
                </c:pt>
                <c:pt idx="2748">
                  <c:v>2748</c:v>
                </c:pt>
                <c:pt idx="2749">
                  <c:v>2749</c:v>
                </c:pt>
                <c:pt idx="2750">
                  <c:v>2750</c:v>
                </c:pt>
                <c:pt idx="2751">
                  <c:v>2751</c:v>
                </c:pt>
                <c:pt idx="2752">
                  <c:v>2752</c:v>
                </c:pt>
                <c:pt idx="2753">
                  <c:v>2753</c:v>
                </c:pt>
                <c:pt idx="2754">
                  <c:v>2754</c:v>
                </c:pt>
                <c:pt idx="2755">
                  <c:v>2755</c:v>
                </c:pt>
                <c:pt idx="2756">
                  <c:v>2756</c:v>
                </c:pt>
                <c:pt idx="2757">
                  <c:v>2757</c:v>
                </c:pt>
                <c:pt idx="2758">
                  <c:v>2758</c:v>
                </c:pt>
                <c:pt idx="2759">
                  <c:v>2759</c:v>
                </c:pt>
                <c:pt idx="2760">
                  <c:v>2760</c:v>
                </c:pt>
                <c:pt idx="2761">
                  <c:v>2761</c:v>
                </c:pt>
                <c:pt idx="2762">
                  <c:v>2762</c:v>
                </c:pt>
                <c:pt idx="2763">
                  <c:v>2763</c:v>
                </c:pt>
                <c:pt idx="2764">
                  <c:v>2764</c:v>
                </c:pt>
                <c:pt idx="2765">
                  <c:v>2765</c:v>
                </c:pt>
                <c:pt idx="2766">
                  <c:v>2766</c:v>
                </c:pt>
                <c:pt idx="2767">
                  <c:v>2767</c:v>
                </c:pt>
                <c:pt idx="2768">
                  <c:v>2768</c:v>
                </c:pt>
                <c:pt idx="2769">
                  <c:v>2769</c:v>
                </c:pt>
                <c:pt idx="2770">
                  <c:v>2770</c:v>
                </c:pt>
                <c:pt idx="2771">
                  <c:v>2771</c:v>
                </c:pt>
                <c:pt idx="2772">
                  <c:v>2772</c:v>
                </c:pt>
                <c:pt idx="2773">
                  <c:v>2773</c:v>
                </c:pt>
                <c:pt idx="2774">
                  <c:v>2774</c:v>
                </c:pt>
                <c:pt idx="2775">
                  <c:v>2775</c:v>
                </c:pt>
                <c:pt idx="2776">
                  <c:v>2776</c:v>
                </c:pt>
                <c:pt idx="2777">
                  <c:v>2777</c:v>
                </c:pt>
                <c:pt idx="2778">
                  <c:v>2778</c:v>
                </c:pt>
                <c:pt idx="2779">
                  <c:v>2779</c:v>
                </c:pt>
                <c:pt idx="2780">
                  <c:v>2780</c:v>
                </c:pt>
                <c:pt idx="2781">
                  <c:v>2781</c:v>
                </c:pt>
                <c:pt idx="2782">
                  <c:v>2782</c:v>
                </c:pt>
                <c:pt idx="2783">
                  <c:v>2783</c:v>
                </c:pt>
                <c:pt idx="2784">
                  <c:v>2784</c:v>
                </c:pt>
                <c:pt idx="2785">
                  <c:v>2785</c:v>
                </c:pt>
                <c:pt idx="2786">
                  <c:v>2786</c:v>
                </c:pt>
                <c:pt idx="2787">
                  <c:v>2787</c:v>
                </c:pt>
                <c:pt idx="2788">
                  <c:v>2788</c:v>
                </c:pt>
                <c:pt idx="2789">
                  <c:v>2789</c:v>
                </c:pt>
                <c:pt idx="2790">
                  <c:v>2790</c:v>
                </c:pt>
                <c:pt idx="2791">
                  <c:v>2791</c:v>
                </c:pt>
                <c:pt idx="2792">
                  <c:v>2792</c:v>
                </c:pt>
                <c:pt idx="2793">
                  <c:v>2793</c:v>
                </c:pt>
                <c:pt idx="2794">
                  <c:v>2794</c:v>
                </c:pt>
                <c:pt idx="2795">
                  <c:v>2795</c:v>
                </c:pt>
                <c:pt idx="2796">
                  <c:v>2796</c:v>
                </c:pt>
                <c:pt idx="2797">
                  <c:v>2797</c:v>
                </c:pt>
                <c:pt idx="2798">
                  <c:v>2798</c:v>
                </c:pt>
                <c:pt idx="2799">
                  <c:v>2799</c:v>
                </c:pt>
                <c:pt idx="2800">
                  <c:v>2800</c:v>
                </c:pt>
                <c:pt idx="2801">
                  <c:v>2801</c:v>
                </c:pt>
                <c:pt idx="2802">
                  <c:v>2802</c:v>
                </c:pt>
                <c:pt idx="2803">
                  <c:v>2803</c:v>
                </c:pt>
                <c:pt idx="2804">
                  <c:v>2804</c:v>
                </c:pt>
                <c:pt idx="2805">
                  <c:v>2805</c:v>
                </c:pt>
                <c:pt idx="2806">
                  <c:v>2806</c:v>
                </c:pt>
                <c:pt idx="2807">
                  <c:v>2807</c:v>
                </c:pt>
                <c:pt idx="2808">
                  <c:v>2808</c:v>
                </c:pt>
                <c:pt idx="2809">
                  <c:v>2809</c:v>
                </c:pt>
                <c:pt idx="2810">
                  <c:v>2810</c:v>
                </c:pt>
                <c:pt idx="2811">
                  <c:v>2811</c:v>
                </c:pt>
                <c:pt idx="2812">
                  <c:v>2812</c:v>
                </c:pt>
                <c:pt idx="2813">
                  <c:v>2813</c:v>
                </c:pt>
                <c:pt idx="2814">
                  <c:v>2814</c:v>
                </c:pt>
                <c:pt idx="2815">
                  <c:v>2815</c:v>
                </c:pt>
                <c:pt idx="2816">
                  <c:v>2816</c:v>
                </c:pt>
                <c:pt idx="2817">
                  <c:v>2817</c:v>
                </c:pt>
                <c:pt idx="2818">
                  <c:v>2818</c:v>
                </c:pt>
                <c:pt idx="2819">
                  <c:v>2819</c:v>
                </c:pt>
                <c:pt idx="2820">
                  <c:v>2820</c:v>
                </c:pt>
                <c:pt idx="2821">
                  <c:v>2821</c:v>
                </c:pt>
                <c:pt idx="2822">
                  <c:v>2822</c:v>
                </c:pt>
                <c:pt idx="2823">
                  <c:v>2823</c:v>
                </c:pt>
                <c:pt idx="2824">
                  <c:v>2824</c:v>
                </c:pt>
                <c:pt idx="2825">
                  <c:v>2825</c:v>
                </c:pt>
                <c:pt idx="2826">
                  <c:v>2826</c:v>
                </c:pt>
                <c:pt idx="2827">
                  <c:v>2827</c:v>
                </c:pt>
                <c:pt idx="2828">
                  <c:v>2828</c:v>
                </c:pt>
                <c:pt idx="2829">
                  <c:v>2829</c:v>
                </c:pt>
                <c:pt idx="2830">
                  <c:v>2830</c:v>
                </c:pt>
                <c:pt idx="2831">
                  <c:v>2831</c:v>
                </c:pt>
                <c:pt idx="2832">
                  <c:v>2832</c:v>
                </c:pt>
                <c:pt idx="2833">
                  <c:v>2833</c:v>
                </c:pt>
                <c:pt idx="2834">
                  <c:v>2834</c:v>
                </c:pt>
                <c:pt idx="2835">
                  <c:v>2835</c:v>
                </c:pt>
                <c:pt idx="2836">
                  <c:v>2836</c:v>
                </c:pt>
                <c:pt idx="2837">
                  <c:v>2837</c:v>
                </c:pt>
                <c:pt idx="2838">
                  <c:v>2838</c:v>
                </c:pt>
                <c:pt idx="2839">
                  <c:v>2839</c:v>
                </c:pt>
                <c:pt idx="2840">
                  <c:v>2840</c:v>
                </c:pt>
                <c:pt idx="2841">
                  <c:v>2841</c:v>
                </c:pt>
                <c:pt idx="2842">
                  <c:v>2842</c:v>
                </c:pt>
                <c:pt idx="2843">
                  <c:v>2843</c:v>
                </c:pt>
                <c:pt idx="2844">
                  <c:v>2844</c:v>
                </c:pt>
                <c:pt idx="2845">
                  <c:v>2845</c:v>
                </c:pt>
                <c:pt idx="2846">
                  <c:v>2846</c:v>
                </c:pt>
                <c:pt idx="2847">
                  <c:v>2847</c:v>
                </c:pt>
                <c:pt idx="2848">
                  <c:v>2848</c:v>
                </c:pt>
                <c:pt idx="2849">
                  <c:v>2849</c:v>
                </c:pt>
                <c:pt idx="2850">
                  <c:v>2850</c:v>
                </c:pt>
                <c:pt idx="2851">
                  <c:v>2851</c:v>
                </c:pt>
                <c:pt idx="2852">
                  <c:v>2852</c:v>
                </c:pt>
                <c:pt idx="2853">
                  <c:v>2853</c:v>
                </c:pt>
                <c:pt idx="2854">
                  <c:v>2854</c:v>
                </c:pt>
                <c:pt idx="2855">
                  <c:v>2855</c:v>
                </c:pt>
                <c:pt idx="2856">
                  <c:v>2856</c:v>
                </c:pt>
                <c:pt idx="2857">
                  <c:v>2857</c:v>
                </c:pt>
                <c:pt idx="2858">
                  <c:v>2858</c:v>
                </c:pt>
                <c:pt idx="2859">
                  <c:v>2859</c:v>
                </c:pt>
                <c:pt idx="2860">
                  <c:v>2860</c:v>
                </c:pt>
                <c:pt idx="2861">
                  <c:v>2861</c:v>
                </c:pt>
                <c:pt idx="2862">
                  <c:v>2862</c:v>
                </c:pt>
                <c:pt idx="2863">
                  <c:v>2863</c:v>
                </c:pt>
                <c:pt idx="2864">
                  <c:v>2864</c:v>
                </c:pt>
                <c:pt idx="2865">
                  <c:v>2865</c:v>
                </c:pt>
                <c:pt idx="2866">
                  <c:v>2866</c:v>
                </c:pt>
                <c:pt idx="2867">
                  <c:v>2867</c:v>
                </c:pt>
                <c:pt idx="2868">
                  <c:v>2868</c:v>
                </c:pt>
                <c:pt idx="2869">
                  <c:v>2869</c:v>
                </c:pt>
                <c:pt idx="2870">
                  <c:v>2870</c:v>
                </c:pt>
                <c:pt idx="2871">
                  <c:v>2871</c:v>
                </c:pt>
                <c:pt idx="2872">
                  <c:v>2872</c:v>
                </c:pt>
                <c:pt idx="2873">
                  <c:v>2873</c:v>
                </c:pt>
                <c:pt idx="2874">
                  <c:v>2874</c:v>
                </c:pt>
                <c:pt idx="2875">
                  <c:v>2875</c:v>
                </c:pt>
                <c:pt idx="2876">
                  <c:v>2876</c:v>
                </c:pt>
                <c:pt idx="2877">
                  <c:v>2877</c:v>
                </c:pt>
                <c:pt idx="2878">
                  <c:v>2878</c:v>
                </c:pt>
                <c:pt idx="2879">
                  <c:v>2879</c:v>
                </c:pt>
                <c:pt idx="2880">
                  <c:v>2880</c:v>
                </c:pt>
                <c:pt idx="2881">
                  <c:v>2881</c:v>
                </c:pt>
                <c:pt idx="2882">
                  <c:v>2882</c:v>
                </c:pt>
                <c:pt idx="2883">
                  <c:v>2883</c:v>
                </c:pt>
                <c:pt idx="2884">
                  <c:v>2884</c:v>
                </c:pt>
                <c:pt idx="2885">
                  <c:v>2885</c:v>
                </c:pt>
                <c:pt idx="2886">
                  <c:v>2886</c:v>
                </c:pt>
                <c:pt idx="2887">
                  <c:v>2887</c:v>
                </c:pt>
                <c:pt idx="2888">
                  <c:v>2888</c:v>
                </c:pt>
                <c:pt idx="2889">
                  <c:v>2889</c:v>
                </c:pt>
                <c:pt idx="2890">
                  <c:v>2890</c:v>
                </c:pt>
                <c:pt idx="2891">
                  <c:v>2891</c:v>
                </c:pt>
                <c:pt idx="2892">
                  <c:v>2892</c:v>
                </c:pt>
                <c:pt idx="2893">
                  <c:v>2893</c:v>
                </c:pt>
                <c:pt idx="2894">
                  <c:v>2894</c:v>
                </c:pt>
                <c:pt idx="2895">
                  <c:v>2895</c:v>
                </c:pt>
                <c:pt idx="2896">
                  <c:v>2896</c:v>
                </c:pt>
                <c:pt idx="2897">
                  <c:v>2897</c:v>
                </c:pt>
                <c:pt idx="2898">
                  <c:v>2898</c:v>
                </c:pt>
                <c:pt idx="2899">
                  <c:v>2899</c:v>
                </c:pt>
                <c:pt idx="2900">
                  <c:v>2900</c:v>
                </c:pt>
                <c:pt idx="2901">
                  <c:v>2901</c:v>
                </c:pt>
                <c:pt idx="2902">
                  <c:v>2902</c:v>
                </c:pt>
                <c:pt idx="2903">
                  <c:v>2903</c:v>
                </c:pt>
                <c:pt idx="2904">
                  <c:v>2904</c:v>
                </c:pt>
                <c:pt idx="2905">
                  <c:v>2905</c:v>
                </c:pt>
                <c:pt idx="2906">
                  <c:v>2906</c:v>
                </c:pt>
                <c:pt idx="2907">
                  <c:v>2907</c:v>
                </c:pt>
                <c:pt idx="2908">
                  <c:v>2908</c:v>
                </c:pt>
                <c:pt idx="2909">
                  <c:v>2909</c:v>
                </c:pt>
                <c:pt idx="2910">
                  <c:v>2910</c:v>
                </c:pt>
                <c:pt idx="2911">
                  <c:v>2911</c:v>
                </c:pt>
                <c:pt idx="2912">
                  <c:v>2912</c:v>
                </c:pt>
                <c:pt idx="2913">
                  <c:v>2913</c:v>
                </c:pt>
                <c:pt idx="2914">
                  <c:v>2914</c:v>
                </c:pt>
                <c:pt idx="2915">
                  <c:v>2915</c:v>
                </c:pt>
                <c:pt idx="2916">
                  <c:v>2916</c:v>
                </c:pt>
                <c:pt idx="2917">
                  <c:v>2917</c:v>
                </c:pt>
                <c:pt idx="2918">
                  <c:v>2918</c:v>
                </c:pt>
                <c:pt idx="2919">
                  <c:v>2919</c:v>
                </c:pt>
                <c:pt idx="2920">
                  <c:v>2920</c:v>
                </c:pt>
                <c:pt idx="2921">
                  <c:v>2921</c:v>
                </c:pt>
                <c:pt idx="2922">
                  <c:v>2922</c:v>
                </c:pt>
                <c:pt idx="2923">
                  <c:v>2923</c:v>
                </c:pt>
                <c:pt idx="2924">
                  <c:v>2924</c:v>
                </c:pt>
                <c:pt idx="2925">
                  <c:v>2925</c:v>
                </c:pt>
                <c:pt idx="2926">
                  <c:v>2926</c:v>
                </c:pt>
                <c:pt idx="2927">
                  <c:v>2927</c:v>
                </c:pt>
                <c:pt idx="2928">
                  <c:v>2928</c:v>
                </c:pt>
                <c:pt idx="2929">
                  <c:v>2929</c:v>
                </c:pt>
                <c:pt idx="2930">
                  <c:v>2930</c:v>
                </c:pt>
                <c:pt idx="2931">
                  <c:v>2931</c:v>
                </c:pt>
                <c:pt idx="2932">
                  <c:v>2932</c:v>
                </c:pt>
                <c:pt idx="2933">
                  <c:v>2933</c:v>
                </c:pt>
                <c:pt idx="2934">
                  <c:v>2934</c:v>
                </c:pt>
                <c:pt idx="2935">
                  <c:v>2935</c:v>
                </c:pt>
                <c:pt idx="2936">
                  <c:v>2936</c:v>
                </c:pt>
                <c:pt idx="2937">
                  <c:v>2937</c:v>
                </c:pt>
                <c:pt idx="2938">
                  <c:v>2938</c:v>
                </c:pt>
                <c:pt idx="2939">
                  <c:v>2939</c:v>
                </c:pt>
                <c:pt idx="2940">
                  <c:v>2940</c:v>
                </c:pt>
                <c:pt idx="2941">
                  <c:v>2941</c:v>
                </c:pt>
                <c:pt idx="2942">
                  <c:v>2942</c:v>
                </c:pt>
                <c:pt idx="2943">
                  <c:v>2943</c:v>
                </c:pt>
                <c:pt idx="2944">
                  <c:v>2944</c:v>
                </c:pt>
                <c:pt idx="2945">
                  <c:v>2945</c:v>
                </c:pt>
                <c:pt idx="2946">
                  <c:v>2946</c:v>
                </c:pt>
                <c:pt idx="2947">
                  <c:v>2947</c:v>
                </c:pt>
                <c:pt idx="2948">
                  <c:v>2948</c:v>
                </c:pt>
                <c:pt idx="2949">
                  <c:v>2949</c:v>
                </c:pt>
                <c:pt idx="2950">
                  <c:v>2950</c:v>
                </c:pt>
                <c:pt idx="2951">
                  <c:v>2951</c:v>
                </c:pt>
                <c:pt idx="2952">
                  <c:v>2952</c:v>
                </c:pt>
                <c:pt idx="2953">
                  <c:v>2953</c:v>
                </c:pt>
                <c:pt idx="2954">
                  <c:v>2954</c:v>
                </c:pt>
                <c:pt idx="2955">
                  <c:v>2955</c:v>
                </c:pt>
                <c:pt idx="2956">
                  <c:v>2956</c:v>
                </c:pt>
                <c:pt idx="2957">
                  <c:v>2957</c:v>
                </c:pt>
                <c:pt idx="2958">
                  <c:v>2958</c:v>
                </c:pt>
                <c:pt idx="2959">
                  <c:v>2959</c:v>
                </c:pt>
                <c:pt idx="2960">
                  <c:v>2960</c:v>
                </c:pt>
                <c:pt idx="2961">
                  <c:v>2961</c:v>
                </c:pt>
                <c:pt idx="2962">
                  <c:v>2962</c:v>
                </c:pt>
                <c:pt idx="2963">
                  <c:v>2963</c:v>
                </c:pt>
                <c:pt idx="2964">
                  <c:v>2964</c:v>
                </c:pt>
                <c:pt idx="2965">
                  <c:v>2965</c:v>
                </c:pt>
                <c:pt idx="2966">
                  <c:v>2966</c:v>
                </c:pt>
                <c:pt idx="2967">
                  <c:v>2967</c:v>
                </c:pt>
                <c:pt idx="2968">
                  <c:v>2968</c:v>
                </c:pt>
                <c:pt idx="2969">
                  <c:v>2969</c:v>
                </c:pt>
                <c:pt idx="2970">
                  <c:v>2970</c:v>
                </c:pt>
                <c:pt idx="2971">
                  <c:v>2971</c:v>
                </c:pt>
                <c:pt idx="2972">
                  <c:v>2972</c:v>
                </c:pt>
                <c:pt idx="2973">
                  <c:v>2973</c:v>
                </c:pt>
                <c:pt idx="2974">
                  <c:v>2974</c:v>
                </c:pt>
                <c:pt idx="2975">
                  <c:v>2975</c:v>
                </c:pt>
                <c:pt idx="2976">
                  <c:v>2976</c:v>
                </c:pt>
                <c:pt idx="2977">
                  <c:v>2977</c:v>
                </c:pt>
                <c:pt idx="2978">
                  <c:v>2978</c:v>
                </c:pt>
                <c:pt idx="2979">
                  <c:v>2979</c:v>
                </c:pt>
                <c:pt idx="2980">
                  <c:v>2980</c:v>
                </c:pt>
                <c:pt idx="2981">
                  <c:v>2981</c:v>
                </c:pt>
                <c:pt idx="2982">
                  <c:v>2982</c:v>
                </c:pt>
                <c:pt idx="2983">
                  <c:v>2983</c:v>
                </c:pt>
                <c:pt idx="2984">
                  <c:v>2984</c:v>
                </c:pt>
                <c:pt idx="2985">
                  <c:v>2985</c:v>
                </c:pt>
                <c:pt idx="2986">
                  <c:v>2986</c:v>
                </c:pt>
                <c:pt idx="2987">
                  <c:v>2987</c:v>
                </c:pt>
                <c:pt idx="2988">
                  <c:v>2988</c:v>
                </c:pt>
                <c:pt idx="2989">
                  <c:v>2989</c:v>
                </c:pt>
                <c:pt idx="2990">
                  <c:v>2990</c:v>
                </c:pt>
                <c:pt idx="2991">
                  <c:v>2991</c:v>
                </c:pt>
                <c:pt idx="2992">
                  <c:v>2992</c:v>
                </c:pt>
                <c:pt idx="2993">
                  <c:v>2993</c:v>
                </c:pt>
                <c:pt idx="2994">
                  <c:v>2994</c:v>
                </c:pt>
                <c:pt idx="2995">
                  <c:v>2995</c:v>
                </c:pt>
                <c:pt idx="2996">
                  <c:v>2996</c:v>
                </c:pt>
                <c:pt idx="2997">
                  <c:v>2997</c:v>
                </c:pt>
                <c:pt idx="2998">
                  <c:v>2998</c:v>
                </c:pt>
                <c:pt idx="2999">
                  <c:v>2999</c:v>
                </c:pt>
                <c:pt idx="3000">
                  <c:v>3000</c:v>
                </c:pt>
                <c:pt idx="3001">
                  <c:v>3001</c:v>
                </c:pt>
                <c:pt idx="3002">
                  <c:v>3002</c:v>
                </c:pt>
                <c:pt idx="3003">
                  <c:v>3003</c:v>
                </c:pt>
                <c:pt idx="3004">
                  <c:v>3004</c:v>
                </c:pt>
                <c:pt idx="3005">
                  <c:v>3005</c:v>
                </c:pt>
                <c:pt idx="3006">
                  <c:v>3006</c:v>
                </c:pt>
                <c:pt idx="3007">
                  <c:v>3007</c:v>
                </c:pt>
                <c:pt idx="3008">
                  <c:v>3008</c:v>
                </c:pt>
                <c:pt idx="3009">
                  <c:v>3009</c:v>
                </c:pt>
                <c:pt idx="3010">
                  <c:v>3010</c:v>
                </c:pt>
                <c:pt idx="3011">
                  <c:v>3011</c:v>
                </c:pt>
                <c:pt idx="3012">
                  <c:v>3012</c:v>
                </c:pt>
                <c:pt idx="3013">
                  <c:v>3013</c:v>
                </c:pt>
                <c:pt idx="3014">
                  <c:v>3014</c:v>
                </c:pt>
                <c:pt idx="3015">
                  <c:v>3015</c:v>
                </c:pt>
                <c:pt idx="3016">
                  <c:v>3016</c:v>
                </c:pt>
                <c:pt idx="3017">
                  <c:v>3017</c:v>
                </c:pt>
                <c:pt idx="3018">
                  <c:v>3018</c:v>
                </c:pt>
                <c:pt idx="3019">
                  <c:v>3019</c:v>
                </c:pt>
                <c:pt idx="3020">
                  <c:v>3020</c:v>
                </c:pt>
                <c:pt idx="3021">
                  <c:v>3021</c:v>
                </c:pt>
                <c:pt idx="3022">
                  <c:v>3022</c:v>
                </c:pt>
                <c:pt idx="3023">
                  <c:v>3023</c:v>
                </c:pt>
                <c:pt idx="3024">
                  <c:v>3024</c:v>
                </c:pt>
                <c:pt idx="3025">
                  <c:v>3025</c:v>
                </c:pt>
                <c:pt idx="3026">
                  <c:v>3026</c:v>
                </c:pt>
                <c:pt idx="3027">
                  <c:v>3027</c:v>
                </c:pt>
                <c:pt idx="3028">
                  <c:v>3028</c:v>
                </c:pt>
                <c:pt idx="3029">
                  <c:v>3029</c:v>
                </c:pt>
                <c:pt idx="3030">
                  <c:v>3030</c:v>
                </c:pt>
                <c:pt idx="3031">
                  <c:v>3031</c:v>
                </c:pt>
                <c:pt idx="3032">
                  <c:v>3032</c:v>
                </c:pt>
                <c:pt idx="3033">
                  <c:v>3033</c:v>
                </c:pt>
                <c:pt idx="3034">
                  <c:v>3034</c:v>
                </c:pt>
                <c:pt idx="3035">
                  <c:v>3035</c:v>
                </c:pt>
                <c:pt idx="3036">
                  <c:v>3036</c:v>
                </c:pt>
                <c:pt idx="3037">
                  <c:v>3037</c:v>
                </c:pt>
                <c:pt idx="3038">
                  <c:v>3038</c:v>
                </c:pt>
                <c:pt idx="3039">
                  <c:v>3039</c:v>
                </c:pt>
                <c:pt idx="3040">
                  <c:v>3040</c:v>
                </c:pt>
                <c:pt idx="3041">
                  <c:v>3041</c:v>
                </c:pt>
                <c:pt idx="3042">
                  <c:v>3042</c:v>
                </c:pt>
                <c:pt idx="3043">
                  <c:v>3043</c:v>
                </c:pt>
                <c:pt idx="3044">
                  <c:v>3044</c:v>
                </c:pt>
                <c:pt idx="3045">
                  <c:v>3045</c:v>
                </c:pt>
                <c:pt idx="3046">
                  <c:v>3046</c:v>
                </c:pt>
                <c:pt idx="3047">
                  <c:v>3047</c:v>
                </c:pt>
                <c:pt idx="3048">
                  <c:v>3048</c:v>
                </c:pt>
                <c:pt idx="3049">
                  <c:v>3049</c:v>
                </c:pt>
                <c:pt idx="3050">
                  <c:v>3050</c:v>
                </c:pt>
                <c:pt idx="3051">
                  <c:v>3051</c:v>
                </c:pt>
                <c:pt idx="3052">
                  <c:v>3052</c:v>
                </c:pt>
                <c:pt idx="3053">
                  <c:v>3053</c:v>
                </c:pt>
                <c:pt idx="3054">
                  <c:v>3054</c:v>
                </c:pt>
                <c:pt idx="3055">
                  <c:v>3055</c:v>
                </c:pt>
                <c:pt idx="3056">
                  <c:v>3056</c:v>
                </c:pt>
                <c:pt idx="3057">
                  <c:v>3057</c:v>
                </c:pt>
                <c:pt idx="3058">
                  <c:v>3058</c:v>
                </c:pt>
                <c:pt idx="3059">
                  <c:v>3059</c:v>
                </c:pt>
                <c:pt idx="3060">
                  <c:v>3060</c:v>
                </c:pt>
                <c:pt idx="3061">
                  <c:v>3061</c:v>
                </c:pt>
                <c:pt idx="3062">
                  <c:v>3062</c:v>
                </c:pt>
                <c:pt idx="3063">
                  <c:v>3063</c:v>
                </c:pt>
                <c:pt idx="3064">
                  <c:v>3064</c:v>
                </c:pt>
                <c:pt idx="3065">
                  <c:v>3065</c:v>
                </c:pt>
                <c:pt idx="3066">
                  <c:v>3066</c:v>
                </c:pt>
                <c:pt idx="3067">
                  <c:v>3067</c:v>
                </c:pt>
                <c:pt idx="3068">
                  <c:v>3068</c:v>
                </c:pt>
                <c:pt idx="3069">
                  <c:v>3069</c:v>
                </c:pt>
                <c:pt idx="3070">
                  <c:v>3070</c:v>
                </c:pt>
                <c:pt idx="3071">
                  <c:v>3071</c:v>
                </c:pt>
                <c:pt idx="3072">
                  <c:v>3072</c:v>
                </c:pt>
                <c:pt idx="3073">
                  <c:v>3073</c:v>
                </c:pt>
                <c:pt idx="3074">
                  <c:v>3074</c:v>
                </c:pt>
                <c:pt idx="3075">
                  <c:v>3075</c:v>
                </c:pt>
                <c:pt idx="3076">
                  <c:v>3076</c:v>
                </c:pt>
                <c:pt idx="3077">
                  <c:v>3077</c:v>
                </c:pt>
                <c:pt idx="3078">
                  <c:v>3078</c:v>
                </c:pt>
                <c:pt idx="3079">
                  <c:v>3079</c:v>
                </c:pt>
                <c:pt idx="3080">
                  <c:v>3080</c:v>
                </c:pt>
                <c:pt idx="3081">
                  <c:v>3081</c:v>
                </c:pt>
                <c:pt idx="3082">
                  <c:v>3082</c:v>
                </c:pt>
                <c:pt idx="3083">
                  <c:v>3083</c:v>
                </c:pt>
                <c:pt idx="3084">
                  <c:v>3084</c:v>
                </c:pt>
                <c:pt idx="3085">
                  <c:v>3085</c:v>
                </c:pt>
                <c:pt idx="3086">
                  <c:v>3086</c:v>
                </c:pt>
                <c:pt idx="3087">
                  <c:v>3087</c:v>
                </c:pt>
                <c:pt idx="3088">
                  <c:v>3088</c:v>
                </c:pt>
                <c:pt idx="3089">
                  <c:v>3089</c:v>
                </c:pt>
                <c:pt idx="3090">
                  <c:v>3090</c:v>
                </c:pt>
                <c:pt idx="3091">
                  <c:v>3091</c:v>
                </c:pt>
                <c:pt idx="3092">
                  <c:v>3092</c:v>
                </c:pt>
                <c:pt idx="3093">
                  <c:v>3093</c:v>
                </c:pt>
                <c:pt idx="3094">
                  <c:v>3094</c:v>
                </c:pt>
                <c:pt idx="3095">
                  <c:v>3095</c:v>
                </c:pt>
                <c:pt idx="3096">
                  <c:v>3096</c:v>
                </c:pt>
                <c:pt idx="3097">
                  <c:v>3097</c:v>
                </c:pt>
                <c:pt idx="3098">
                  <c:v>3098</c:v>
                </c:pt>
                <c:pt idx="3099">
                  <c:v>3099</c:v>
                </c:pt>
                <c:pt idx="3100">
                  <c:v>3100</c:v>
                </c:pt>
                <c:pt idx="3101">
                  <c:v>3101</c:v>
                </c:pt>
                <c:pt idx="3102">
                  <c:v>3102</c:v>
                </c:pt>
                <c:pt idx="3103">
                  <c:v>3103</c:v>
                </c:pt>
                <c:pt idx="3104">
                  <c:v>3104</c:v>
                </c:pt>
                <c:pt idx="3105">
                  <c:v>3105</c:v>
                </c:pt>
                <c:pt idx="3106">
                  <c:v>3106</c:v>
                </c:pt>
                <c:pt idx="3107">
                  <c:v>3107</c:v>
                </c:pt>
                <c:pt idx="3108">
                  <c:v>3108</c:v>
                </c:pt>
                <c:pt idx="3109">
                  <c:v>3109</c:v>
                </c:pt>
                <c:pt idx="3110">
                  <c:v>3110</c:v>
                </c:pt>
                <c:pt idx="3111">
                  <c:v>3111</c:v>
                </c:pt>
                <c:pt idx="3112">
                  <c:v>3112</c:v>
                </c:pt>
                <c:pt idx="3113">
                  <c:v>3113</c:v>
                </c:pt>
                <c:pt idx="3114">
                  <c:v>3114</c:v>
                </c:pt>
                <c:pt idx="3115">
                  <c:v>3115</c:v>
                </c:pt>
                <c:pt idx="3116">
                  <c:v>3116</c:v>
                </c:pt>
                <c:pt idx="3117">
                  <c:v>3117</c:v>
                </c:pt>
                <c:pt idx="3118">
                  <c:v>3118</c:v>
                </c:pt>
                <c:pt idx="3119">
                  <c:v>3119</c:v>
                </c:pt>
                <c:pt idx="3120">
                  <c:v>3120</c:v>
                </c:pt>
                <c:pt idx="3121">
                  <c:v>3121</c:v>
                </c:pt>
                <c:pt idx="3122">
                  <c:v>3122</c:v>
                </c:pt>
                <c:pt idx="3123">
                  <c:v>3123</c:v>
                </c:pt>
                <c:pt idx="3124">
                  <c:v>3124</c:v>
                </c:pt>
                <c:pt idx="3125">
                  <c:v>3125</c:v>
                </c:pt>
                <c:pt idx="3126">
                  <c:v>3126</c:v>
                </c:pt>
                <c:pt idx="3127">
                  <c:v>3127</c:v>
                </c:pt>
                <c:pt idx="3128">
                  <c:v>3128</c:v>
                </c:pt>
                <c:pt idx="3129">
                  <c:v>3129</c:v>
                </c:pt>
                <c:pt idx="3130">
                  <c:v>3130</c:v>
                </c:pt>
                <c:pt idx="3131">
                  <c:v>3131</c:v>
                </c:pt>
                <c:pt idx="3132">
                  <c:v>3132</c:v>
                </c:pt>
                <c:pt idx="3133">
                  <c:v>3133</c:v>
                </c:pt>
                <c:pt idx="3134">
                  <c:v>3134</c:v>
                </c:pt>
                <c:pt idx="3135">
                  <c:v>3135</c:v>
                </c:pt>
                <c:pt idx="3136">
                  <c:v>3136</c:v>
                </c:pt>
                <c:pt idx="3137">
                  <c:v>3137</c:v>
                </c:pt>
                <c:pt idx="3138">
                  <c:v>3138</c:v>
                </c:pt>
                <c:pt idx="3139">
                  <c:v>3139</c:v>
                </c:pt>
                <c:pt idx="3140">
                  <c:v>3140</c:v>
                </c:pt>
                <c:pt idx="3141">
                  <c:v>3141</c:v>
                </c:pt>
                <c:pt idx="3142">
                  <c:v>3142</c:v>
                </c:pt>
                <c:pt idx="3143">
                  <c:v>3143</c:v>
                </c:pt>
                <c:pt idx="3144">
                  <c:v>3144</c:v>
                </c:pt>
                <c:pt idx="3145">
                  <c:v>3145</c:v>
                </c:pt>
                <c:pt idx="3146">
                  <c:v>3146</c:v>
                </c:pt>
                <c:pt idx="3147">
                  <c:v>3147</c:v>
                </c:pt>
                <c:pt idx="3148">
                  <c:v>3148</c:v>
                </c:pt>
                <c:pt idx="3149">
                  <c:v>3149</c:v>
                </c:pt>
                <c:pt idx="3150">
                  <c:v>3150</c:v>
                </c:pt>
                <c:pt idx="3151">
                  <c:v>3151</c:v>
                </c:pt>
                <c:pt idx="3152">
                  <c:v>3152</c:v>
                </c:pt>
                <c:pt idx="3153">
                  <c:v>3153</c:v>
                </c:pt>
                <c:pt idx="3154">
                  <c:v>3154</c:v>
                </c:pt>
                <c:pt idx="3155">
                  <c:v>3155</c:v>
                </c:pt>
                <c:pt idx="3156">
                  <c:v>3156</c:v>
                </c:pt>
                <c:pt idx="3157">
                  <c:v>3157</c:v>
                </c:pt>
                <c:pt idx="3158">
                  <c:v>3158</c:v>
                </c:pt>
                <c:pt idx="3159">
                  <c:v>3159</c:v>
                </c:pt>
                <c:pt idx="3160">
                  <c:v>3160</c:v>
                </c:pt>
                <c:pt idx="3161">
                  <c:v>3161</c:v>
                </c:pt>
                <c:pt idx="3162">
                  <c:v>3162</c:v>
                </c:pt>
                <c:pt idx="3163">
                  <c:v>3163</c:v>
                </c:pt>
                <c:pt idx="3164">
                  <c:v>3164</c:v>
                </c:pt>
                <c:pt idx="3165">
                  <c:v>3165</c:v>
                </c:pt>
                <c:pt idx="3166">
                  <c:v>3166</c:v>
                </c:pt>
                <c:pt idx="3167">
                  <c:v>3167</c:v>
                </c:pt>
                <c:pt idx="3168">
                  <c:v>3168</c:v>
                </c:pt>
                <c:pt idx="3169">
                  <c:v>3169</c:v>
                </c:pt>
                <c:pt idx="3170">
                  <c:v>3170</c:v>
                </c:pt>
                <c:pt idx="3171">
                  <c:v>3171</c:v>
                </c:pt>
                <c:pt idx="3172">
                  <c:v>3172</c:v>
                </c:pt>
                <c:pt idx="3173">
                  <c:v>3173</c:v>
                </c:pt>
                <c:pt idx="3174">
                  <c:v>3174</c:v>
                </c:pt>
                <c:pt idx="3175">
                  <c:v>3175</c:v>
                </c:pt>
                <c:pt idx="3176">
                  <c:v>3176</c:v>
                </c:pt>
                <c:pt idx="3177">
                  <c:v>3177</c:v>
                </c:pt>
                <c:pt idx="3178">
                  <c:v>3178</c:v>
                </c:pt>
                <c:pt idx="3179">
                  <c:v>3179</c:v>
                </c:pt>
                <c:pt idx="3180">
                  <c:v>3180</c:v>
                </c:pt>
                <c:pt idx="3181">
                  <c:v>3181</c:v>
                </c:pt>
                <c:pt idx="3182">
                  <c:v>3182</c:v>
                </c:pt>
                <c:pt idx="3183">
                  <c:v>3183</c:v>
                </c:pt>
                <c:pt idx="3184">
                  <c:v>3184</c:v>
                </c:pt>
                <c:pt idx="3185">
                  <c:v>3185</c:v>
                </c:pt>
                <c:pt idx="3186">
                  <c:v>3186</c:v>
                </c:pt>
                <c:pt idx="3187">
                  <c:v>3187</c:v>
                </c:pt>
                <c:pt idx="3188">
                  <c:v>3188</c:v>
                </c:pt>
                <c:pt idx="3189">
                  <c:v>3189</c:v>
                </c:pt>
                <c:pt idx="3190">
                  <c:v>3190</c:v>
                </c:pt>
                <c:pt idx="3191">
                  <c:v>3191</c:v>
                </c:pt>
                <c:pt idx="3192">
                  <c:v>3192</c:v>
                </c:pt>
                <c:pt idx="3193">
                  <c:v>3193</c:v>
                </c:pt>
                <c:pt idx="3194">
                  <c:v>3194</c:v>
                </c:pt>
                <c:pt idx="3195">
                  <c:v>3195</c:v>
                </c:pt>
                <c:pt idx="3196">
                  <c:v>3196</c:v>
                </c:pt>
                <c:pt idx="3197">
                  <c:v>3197</c:v>
                </c:pt>
                <c:pt idx="3198">
                  <c:v>3198</c:v>
                </c:pt>
                <c:pt idx="3199">
                  <c:v>3199</c:v>
                </c:pt>
                <c:pt idx="3200">
                  <c:v>3200</c:v>
                </c:pt>
                <c:pt idx="3201">
                  <c:v>3201</c:v>
                </c:pt>
                <c:pt idx="3202">
                  <c:v>3202</c:v>
                </c:pt>
                <c:pt idx="3203">
                  <c:v>3203</c:v>
                </c:pt>
                <c:pt idx="3204">
                  <c:v>3204</c:v>
                </c:pt>
                <c:pt idx="3205">
                  <c:v>3205</c:v>
                </c:pt>
                <c:pt idx="3206">
                  <c:v>3206</c:v>
                </c:pt>
                <c:pt idx="3207">
                  <c:v>3207</c:v>
                </c:pt>
                <c:pt idx="3208">
                  <c:v>3208</c:v>
                </c:pt>
                <c:pt idx="3209">
                  <c:v>3209</c:v>
                </c:pt>
                <c:pt idx="3210">
                  <c:v>3210</c:v>
                </c:pt>
                <c:pt idx="3211">
                  <c:v>3211</c:v>
                </c:pt>
                <c:pt idx="3212">
                  <c:v>3212</c:v>
                </c:pt>
                <c:pt idx="3213">
                  <c:v>3213</c:v>
                </c:pt>
                <c:pt idx="3214">
                  <c:v>3214</c:v>
                </c:pt>
                <c:pt idx="3215">
                  <c:v>3215</c:v>
                </c:pt>
                <c:pt idx="3216">
                  <c:v>3216</c:v>
                </c:pt>
                <c:pt idx="3217">
                  <c:v>3217</c:v>
                </c:pt>
                <c:pt idx="3218">
                  <c:v>3218</c:v>
                </c:pt>
                <c:pt idx="3219">
                  <c:v>3219</c:v>
                </c:pt>
                <c:pt idx="3220">
                  <c:v>3220</c:v>
                </c:pt>
                <c:pt idx="3221">
                  <c:v>3221</c:v>
                </c:pt>
                <c:pt idx="3222">
                  <c:v>3222</c:v>
                </c:pt>
                <c:pt idx="3223">
                  <c:v>3223</c:v>
                </c:pt>
                <c:pt idx="3224">
                  <c:v>3224</c:v>
                </c:pt>
                <c:pt idx="3225">
                  <c:v>3225</c:v>
                </c:pt>
                <c:pt idx="3226">
                  <c:v>3226</c:v>
                </c:pt>
                <c:pt idx="3227">
                  <c:v>3227</c:v>
                </c:pt>
                <c:pt idx="3228">
                  <c:v>3228</c:v>
                </c:pt>
                <c:pt idx="3229">
                  <c:v>3229</c:v>
                </c:pt>
                <c:pt idx="3230">
                  <c:v>3230</c:v>
                </c:pt>
                <c:pt idx="3231">
                  <c:v>3231</c:v>
                </c:pt>
                <c:pt idx="3232">
                  <c:v>3232</c:v>
                </c:pt>
                <c:pt idx="3233">
                  <c:v>3233</c:v>
                </c:pt>
                <c:pt idx="3234">
                  <c:v>3234</c:v>
                </c:pt>
                <c:pt idx="3235">
                  <c:v>3235</c:v>
                </c:pt>
                <c:pt idx="3236">
                  <c:v>3236</c:v>
                </c:pt>
                <c:pt idx="3237">
                  <c:v>3237</c:v>
                </c:pt>
                <c:pt idx="3238">
                  <c:v>3238</c:v>
                </c:pt>
                <c:pt idx="3239">
                  <c:v>3239</c:v>
                </c:pt>
                <c:pt idx="3240">
                  <c:v>3240</c:v>
                </c:pt>
                <c:pt idx="3241">
                  <c:v>3241</c:v>
                </c:pt>
                <c:pt idx="3242">
                  <c:v>3242</c:v>
                </c:pt>
                <c:pt idx="3243">
                  <c:v>3243</c:v>
                </c:pt>
                <c:pt idx="3244">
                  <c:v>3244</c:v>
                </c:pt>
                <c:pt idx="3245">
                  <c:v>3245</c:v>
                </c:pt>
                <c:pt idx="3246">
                  <c:v>3246</c:v>
                </c:pt>
                <c:pt idx="3247">
                  <c:v>3247</c:v>
                </c:pt>
                <c:pt idx="3248">
                  <c:v>3248</c:v>
                </c:pt>
                <c:pt idx="3249">
                  <c:v>3249</c:v>
                </c:pt>
                <c:pt idx="3250">
                  <c:v>3250</c:v>
                </c:pt>
                <c:pt idx="3251">
                  <c:v>3251</c:v>
                </c:pt>
                <c:pt idx="3252">
                  <c:v>3252</c:v>
                </c:pt>
                <c:pt idx="3253">
                  <c:v>3253</c:v>
                </c:pt>
                <c:pt idx="3254">
                  <c:v>3254</c:v>
                </c:pt>
                <c:pt idx="3255">
                  <c:v>3255</c:v>
                </c:pt>
                <c:pt idx="3256">
                  <c:v>3256</c:v>
                </c:pt>
                <c:pt idx="3257">
                  <c:v>3257</c:v>
                </c:pt>
                <c:pt idx="3258">
                  <c:v>3258</c:v>
                </c:pt>
                <c:pt idx="3259">
                  <c:v>3259</c:v>
                </c:pt>
                <c:pt idx="3260">
                  <c:v>3260</c:v>
                </c:pt>
                <c:pt idx="3261">
                  <c:v>3261</c:v>
                </c:pt>
                <c:pt idx="3262">
                  <c:v>3262</c:v>
                </c:pt>
                <c:pt idx="3263">
                  <c:v>3263</c:v>
                </c:pt>
                <c:pt idx="3264">
                  <c:v>3264</c:v>
                </c:pt>
                <c:pt idx="3265">
                  <c:v>3265</c:v>
                </c:pt>
                <c:pt idx="3266">
                  <c:v>3266</c:v>
                </c:pt>
                <c:pt idx="3267">
                  <c:v>3267</c:v>
                </c:pt>
                <c:pt idx="3268">
                  <c:v>3268</c:v>
                </c:pt>
                <c:pt idx="3269">
                  <c:v>3269</c:v>
                </c:pt>
                <c:pt idx="3270">
                  <c:v>3270</c:v>
                </c:pt>
                <c:pt idx="3271">
                  <c:v>3271</c:v>
                </c:pt>
                <c:pt idx="3272">
                  <c:v>3272</c:v>
                </c:pt>
                <c:pt idx="3273">
                  <c:v>3273</c:v>
                </c:pt>
                <c:pt idx="3274">
                  <c:v>3274</c:v>
                </c:pt>
                <c:pt idx="3275">
                  <c:v>3275</c:v>
                </c:pt>
                <c:pt idx="3276">
                  <c:v>3276</c:v>
                </c:pt>
                <c:pt idx="3277">
                  <c:v>3277</c:v>
                </c:pt>
                <c:pt idx="3278">
                  <c:v>3278</c:v>
                </c:pt>
                <c:pt idx="3279">
                  <c:v>3279</c:v>
                </c:pt>
                <c:pt idx="3280">
                  <c:v>3280</c:v>
                </c:pt>
                <c:pt idx="3281">
                  <c:v>3281</c:v>
                </c:pt>
                <c:pt idx="3282">
                  <c:v>3282</c:v>
                </c:pt>
                <c:pt idx="3283">
                  <c:v>3283</c:v>
                </c:pt>
                <c:pt idx="3284">
                  <c:v>3284</c:v>
                </c:pt>
                <c:pt idx="3285">
                  <c:v>3285</c:v>
                </c:pt>
                <c:pt idx="3286">
                  <c:v>3286</c:v>
                </c:pt>
                <c:pt idx="3287">
                  <c:v>3287</c:v>
                </c:pt>
                <c:pt idx="3288">
                  <c:v>3288</c:v>
                </c:pt>
                <c:pt idx="3289">
                  <c:v>3289</c:v>
                </c:pt>
                <c:pt idx="3290">
                  <c:v>3290</c:v>
                </c:pt>
                <c:pt idx="3291">
                  <c:v>3291</c:v>
                </c:pt>
                <c:pt idx="3292">
                  <c:v>3292</c:v>
                </c:pt>
                <c:pt idx="3293">
                  <c:v>3293</c:v>
                </c:pt>
                <c:pt idx="3294">
                  <c:v>3294</c:v>
                </c:pt>
                <c:pt idx="3295">
                  <c:v>3295</c:v>
                </c:pt>
                <c:pt idx="3296">
                  <c:v>3296</c:v>
                </c:pt>
                <c:pt idx="3297">
                  <c:v>3297</c:v>
                </c:pt>
                <c:pt idx="3298">
                  <c:v>3298</c:v>
                </c:pt>
                <c:pt idx="3299">
                  <c:v>3299</c:v>
                </c:pt>
                <c:pt idx="3300">
                  <c:v>3300</c:v>
                </c:pt>
                <c:pt idx="3301">
                  <c:v>3301</c:v>
                </c:pt>
                <c:pt idx="3302">
                  <c:v>3302</c:v>
                </c:pt>
                <c:pt idx="3303">
                  <c:v>3303</c:v>
                </c:pt>
                <c:pt idx="3304">
                  <c:v>3304</c:v>
                </c:pt>
                <c:pt idx="3305">
                  <c:v>3305</c:v>
                </c:pt>
                <c:pt idx="3306">
                  <c:v>3306</c:v>
                </c:pt>
                <c:pt idx="3307">
                  <c:v>3307</c:v>
                </c:pt>
                <c:pt idx="3308">
                  <c:v>3308</c:v>
                </c:pt>
                <c:pt idx="3309">
                  <c:v>3309</c:v>
                </c:pt>
                <c:pt idx="3310">
                  <c:v>3310</c:v>
                </c:pt>
                <c:pt idx="3311">
                  <c:v>3311</c:v>
                </c:pt>
                <c:pt idx="3312">
                  <c:v>3312</c:v>
                </c:pt>
                <c:pt idx="3313">
                  <c:v>3313</c:v>
                </c:pt>
                <c:pt idx="3314">
                  <c:v>3314</c:v>
                </c:pt>
                <c:pt idx="3315">
                  <c:v>3315</c:v>
                </c:pt>
                <c:pt idx="3316">
                  <c:v>3316</c:v>
                </c:pt>
                <c:pt idx="3317">
                  <c:v>3317</c:v>
                </c:pt>
                <c:pt idx="3318">
                  <c:v>3318</c:v>
                </c:pt>
                <c:pt idx="3319">
                  <c:v>3319</c:v>
                </c:pt>
                <c:pt idx="3320">
                  <c:v>3320</c:v>
                </c:pt>
                <c:pt idx="3321">
                  <c:v>3321</c:v>
                </c:pt>
                <c:pt idx="3322">
                  <c:v>3322</c:v>
                </c:pt>
                <c:pt idx="3323">
                  <c:v>3323</c:v>
                </c:pt>
                <c:pt idx="3324">
                  <c:v>3324</c:v>
                </c:pt>
                <c:pt idx="3325">
                  <c:v>3325</c:v>
                </c:pt>
                <c:pt idx="3326">
                  <c:v>3326</c:v>
                </c:pt>
                <c:pt idx="3327">
                  <c:v>3327</c:v>
                </c:pt>
                <c:pt idx="3328">
                  <c:v>3328</c:v>
                </c:pt>
                <c:pt idx="3329">
                  <c:v>3329</c:v>
                </c:pt>
                <c:pt idx="3330">
                  <c:v>3330</c:v>
                </c:pt>
                <c:pt idx="3331">
                  <c:v>3331</c:v>
                </c:pt>
                <c:pt idx="3332">
                  <c:v>3332</c:v>
                </c:pt>
                <c:pt idx="3333">
                  <c:v>3333</c:v>
                </c:pt>
                <c:pt idx="3334">
                  <c:v>3334</c:v>
                </c:pt>
                <c:pt idx="3335">
                  <c:v>3335</c:v>
                </c:pt>
                <c:pt idx="3336">
                  <c:v>3336</c:v>
                </c:pt>
                <c:pt idx="3337">
                  <c:v>3337</c:v>
                </c:pt>
                <c:pt idx="3338">
                  <c:v>3338</c:v>
                </c:pt>
                <c:pt idx="3339">
                  <c:v>3339</c:v>
                </c:pt>
                <c:pt idx="3340">
                  <c:v>3340</c:v>
                </c:pt>
                <c:pt idx="3341">
                  <c:v>3341</c:v>
                </c:pt>
                <c:pt idx="3342">
                  <c:v>3342</c:v>
                </c:pt>
                <c:pt idx="3343">
                  <c:v>3343</c:v>
                </c:pt>
                <c:pt idx="3344">
                  <c:v>3344</c:v>
                </c:pt>
                <c:pt idx="3345">
                  <c:v>3345</c:v>
                </c:pt>
                <c:pt idx="3346">
                  <c:v>3346</c:v>
                </c:pt>
                <c:pt idx="3347">
                  <c:v>3347</c:v>
                </c:pt>
                <c:pt idx="3348">
                  <c:v>3348</c:v>
                </c:pt>
                <c:pt idx="3349">
                  <c:v>3349</c:v>
                </c:pt>
                <c:pt idx="3350">
                  <c:v>3350</c:v>
                </c:pt>
                <c:pt idx="3351">
                  <c:v>3351</c:v>
                </c:pt>
                <c:pt idx="3352">
                  <c:v>3352</c:v>
                </c:pt>
                <c:pt idx="3353">
                  <c:v>3353</c:v>
                </c:pt>
                <c:pt idx="3354">
                  <c:v>3354</c:v>
                </c:pt>
                <c:pt idx="3355">
                  <c:v>3355</c:v>
                </c:pt>
                <c:pt idx="3356">
                  <c:v>3356</c:v>
                </c:pt>
                <c:pt idx="3357">
                  <c:v>3357</c:v>
                </c:pt>
                <c:pt idx="3358">
                  <c:v>3358</c:v>
                </c:pt>
                <c:pt idx="3359">
                  <c:v>3359</c:v>
                </c:pt>
                <c:pt idx="3360">
                  <c:v>3360</c:v>
                </c:pt>
                <c:pt idx="3361">
                  <c:v>3361</c:v>
                </c:pt>
                <c:pt idx="3362">
                  <c:v>3362</c:v>
                </c:pt>
                <c:pt idx="3363">
                  <c:v>3363</c:v>
                </c:pt>
                <c:pt idx="3364">
                  <c:v>3364</c:v>
                </c:pt>
                <c:pt idx="3365">
                  <c:v>3365</c:v>
                </c:pt>
                <c:pt idx="3366">
                  <c:v>3366</c:v>
                </c:pt>
                <c:pt idx="3367">
                  <c:v>3367</c:v>
                </c:pt>
                <c:pt idx="3368">
                  <c:v>3368</c:v>
                </c:pt>
                <c:pt idx="3369">
                  <c:v>3369</c:v>
                </c:pt>
                <c:pt idx="3370">
                  <c:v>3370</c:v>
                </c:pt>
                <c:pt idx="3371">
                  <c:v>3371</c:v>
                </c:pt>
                <c:pt idx="3372">
                  <c:v>3372</c:v>
                </c:pt>
                <c:pt idx="3373">
                  <c:v>3373</c:v>
                </c:pt>
                <c:pt idx="3374">
                  <c:v>3374</c:v>
                </c:pt>
                <c:pt idx="3375">
                  <c:v>3375</c:v>
                </c:pt>
                <c:pt idx="3376">
                  <c:v>3376</c:v>
                </c:pt>
                <c:pt idx="3377">
                  <c:v>3377</c:v>
                </c:pt>
                <c:pt idx="3378">
                  <c:v>3378</c:v>
                </c:pt>
                <c:pt idx="3379">
                  <c:v>3379</c:v>
                </c:pt>
                <c:pt idx="3380">
                  <c:v>3380</c:v>
                </c:pt>
                <c:pt idx="3381">
                  <c:v>3381</c:v>
                </c:pt>
                <c:pt idx="3382">
                  <c:v>3382</c:v>
                </c:pt>
                <c:pt idx="3383">
                  <c:v>3383</c:v>
                </c:pt>
                <c:pt idx="3384">
                  <c:v>3384</c:v>
                </c:pt>
                <c:pt idx="3385">
                  <c:v>3385</c:v>
                </c:pt>
                <c:pt idx="3386">
                  <c:v>3386</c:v>
                </c:pt>
                <c:pt idx="3387">
                  <c:v>3387</c:v>
                </c:pt>
                <c:pt idx="3388">
                  <c:v>3388</c:v>
                </c:pt>
                <c:pt idx="3389">
                  <c:v>3389</c:v>
                </c:pt>
                <c:pt idx="3390">
                  <c:v>3390</c:v>
                </c:pt>
                <c:pt idx="3391">
                  <c:v>3391</c:v>
                </c:pt>
                <c:pt idx="3392">
                  <c:v>3392</c:v>
                </c:pt>
                <c:pt idx="3393">
                  <c:v>3393</c:v>
                </c:pt>
                <c:pt idx="3394">
                  <c:v>3394</c:v>
                </c:pt>
                <c:pt idx="3395">
                  <c:v>3395</c:v>
                </c:pt>
                <c:pt idx="3396">
                  <c:v>3396</c:v>
                </c:pt>
                <c:pt idx="3397">
                  <c:v>3397</c:v>
                </c:pt>
                <c:pt idx="3398">
                  <c:v>3398</c:v>
                </c:pt>
                <c:pt idx="3399">
                  <c:v>3399</c:v>
                </c:pt>
                <c:pt idx="3400">
                  <c:v>3400</c:v>
                </c:pt>
                <c:pt idx="3401">
                  <c:v>3401</c:v>
                </c:pt>
                <c:pt idx="3402">
                  <c:v>3402</c:v>
                </c:pt>
                <c:pt idx="3403">
                  <c:v>3403</c:v>
                </c:pt>
                <c:pt idx="3404">
                  <c:v>3404</c:v>
                </c:pt>
                <c:pt idx="3405">
                  <c:v>3405</c:v>
                </c:pt>
                <c:pt idx="3406">
                  <c:v>3406</c:v>
                </c:pt>
                <c:pt idx="3407">
                  <c:v>3407</c:v>
                </c:pt>
                <c:pt idx="3408">
                  <c:v>3408</c:v>
                </c:pt>
                <c:pt idx="3409">
                  <c:v>3409</c:v>
                </c:pt>
                <c:pt idx="3410">
                  <c:v>3410</c:v>
                </c:pt>
                <c:pt idx="3411">
                  <c:v>3411</c:v>
                </c:pt>
                <c:pt idx="3412">
                  <c:v>3412</c:v>
                </c:pt>
                <c:pt idx="3413">
                  <c:v>3413</c:v>
                </c:pt>
                <c:pt idx="3414">
                  <c:v>3414</c:v>
                </c:pt>
                <c:pt idx="3415">
                  <c:v>3415</c:v>
                </c:pt>
                <c:pt idx="3416">
                  <c:v>3416</c:v>
                </c:pt>
                <c:pt idx="3417">
                  <c:v>3417</c:v>
                </c:pt>
                <c:pt idx="3418">
                  <c:v>3418</c:v>
                </c:pt>
                <c:pt idx="3419">
                  <c:v>3419</c:v>
                </c:pt>
                <c:pt idx="3420">
                  <c:v>3420</c:v>
                </c:pt>
                <c:pt idx="3421">
                  <c:v>3421</c:v>
                </c:pt>
                <c:pt idx="3422">
                  <c:v>3422</c:v>
                </c:pt>
                <c:pt idx="3423">
                  <c:v>3423</c:v>
                </c:pt>
                <c:pt idx="3424">
                  <c:v>3424</c:v>
                </c:pt>
                <c:pt idx="3425">
                  <c:v>3425</c:v>
                </c:pt>
                <c:pt idx="3426">
                  <c:v>3426</c:v>
                </c:pt>
                <c:pt idx="3427">
                  <c:v>3427</c:v>
                </c:pt>
                <c:pt idx="3428">
                  <c:v>3428</c:v>
                </c:pt>
                <c:pt idx="3429">
                  <c:v>3429</c:v>
                </c:pt>
                <c:pt idx="3430">
                  <c:v>3430</c:v>
                </c:pt>
                <c:pt idx="3431">
                  <c:v>3431</c:v>
                </c:pt>
                <c:pt idx="3432">
                  <c:v>3432</c:v>
                </c:pt>
                <c:pt idx="3433">
                  <c:v>3433</c:v>
                </c:pt>
                <c:pt idx="3434">
                  <c:v>3434</c:v>
                </c:pt>
                <c:pt idx="3435">
                  <c:v>3435</c:v>
                </c:pt>
                <c:pt idx="3436">
                  <c:v>3436</c:v>
                </c:pt>
                <c:pt idx="3437">
                  <c:v>3437</c:v>
                </c:pt>
                <c:pt idx="3438">
                  <c:v>3438</c:v>
                </c:pt>
                <c:pt idx="3439">
                  <c:v>3439</c:v>
                </c:pt>
                <c:pt idx="3440">
                  <c:v>3440</c:v>
                </c:pt>
                <c:pt idx="3441">
                  <c:v>3441</c:v>
                </c:pt>
                <c:pt idx="3442">
                  <c:v>3442</c:v>
                </c:pt>
                <c:pt idx="3443">
                  <c:v>3443</c:v>
                </c:pt>
                <c:pt idx="3444">
                  <c:v>3444</c:v>
                </c:pt>
                <c:pt idx="3445">
                  <c:v>3445</c:v>
                </c:pt>
                <c:pt idx="3446">
                  <c:v>3446</c:v>
                </c:pt>
                <c:pt idx="3447">
                  <c:v>3447</c:v>
                </c:pt>
                <c:pt idx="3448">
                  <c:v>3448</c:v>
                </c:pt>
                <c:pt idx="3449">
                  <c:v>3449</c:v>
                </c:pt>
                <c:pt idx="3450">
                  <c:v>3450</c:v>
                </c:pt>
                <c:pt idx="3451">
                  <c:v>3451</c:v>
                </c:pt>
                <c:pt idx="3452">
                  <c:v>3452</c:v>
                </c:pt>
                <c:pt idx="3453">
                  <c:v>3453</c:v>
                </c:pt>
                <c:pt idx="3454">
                  <c:v>3454</c:v>
                </c:pt>
                <c:pt idx="3455">
                  <c:v>3455</c:v>
                </c:pt>
                <c:pt idx="3456">
                  <c:v>3456</c:v>
                </c:pt>
                <c:pt idx="3457">
                  <c:v>3457</c:v>
                </c:pt>
                <c:pt idx="3458">
                  <c:v>3458</c:v>
                </c:pt>
                <c:pt idx="3459">
                  <c:v>3459</c:v>
                </c:pt>
                <c:pt idx="3460">
                  <c:v>3460</c:v>
                </c:pt>
                <c:pt idx="3461">
                  <c:v>3461</c:v>
                </c:pt>
                <c:pt idx="3462">
                  <c:v>3462</c:v>
                </c:pt>
                <c:pt idx="3463">
                  <c:v>3463</c:v>
                </c:pt>
                <c:pt idx="3464">
                  <c:v>3464</c:v>
                </c:pt>
                <c:pt idx="3465">
                  <c:v>3465</c:v>
                </c:pt>
                <c:pt idx="3466">
                  <c:v>3466</c:v>
                </c:pt>
                <c:pt idx="3467">
                  <c:v>3467</c:v>
                </c:pt>
                <c:pt idx="3468">
                  <c:v>3468</c:v>
                </c:pt>
                <c:pt idx="3469">
                  <c:v>3469</c:v>
                </c:pt>
                <c:pt idx="3470">
                  <c:v>3470</c:v>
                </c:pt>
                <c:pt idx="3471">
                  <c:v>3471</c:v>
                </c:pt>
                <c:pt idx="3472">
                  <c:v>3472</c:v>
                </c:pt>
                <c:pt idx="3473">
                  <c:v>3473</c:v>
                </c:pt>
                <c:pt idx="3474">
                  <c:v>3474</c:v>
                </c:pt>
                <c:pt idx="3475">
                  <c:v>3475</c:v>
                </c:pt>
                <c:pt idx="3476">
                  <c:v>3476</c:v>
                </c:pt>
                <c:pt idx="3477">
                  <c:v>3477</c:v>
                </c:pt>
                <c:pt idx="3478">
                  <c:v>3478</c:v>
                </c:pt>
                <c:pt idx="3479">
                  <c:v>3479</c:v>
                </c:pt>
                <c:pt idx="3480">
                  <c:v>3480</c:v>
                </c:pt>
                <c:pt idx="3481">
                  <c:v>3481</c:v>
                </c:pt>
                <c:pt idx="3482">
                  <c:v>3482</c:v>
                </c:pt>
                <c:pt idx="3483">
                  <c:v>3483</c:v>
                </c:pt>
                <c:pt idx="3484">
                  <c:v>3484</c:v>
                </c:pt>
                <c:pt idx="3485">
                  <c:v>3485</c:v>
                </c:pt>
                <c:pt idx="3486">
                  <c:v>3486</c:v>
                </c:pt>
                <c:pt idx="3487">
                  <c:v>3487</c:v>
                </c:pt>
                <c:pt idx="3488">
                  <c:v>3488</c:v>
                </c:pt>
                <c:pt idx="3489">
                  <c:v>3489</c:v>
                </c:pt>
                <c:pt idx="3490">
                  <c:v>3490</c:v>
                </c:pt>
                <c:pt idx="3491">
                  <c:v>3491</c:v>
                </c:pt>
                <c:pt idx="3492">
                  <c:v>3492</c:v>
                </c:pt>
                <c:pt idx="3493">
                  <c:v>3493</c:v>
                </c:pt>
                <c:pt idx="3494">
                  <c:v>3494</c:v>
                </c:pt>
                <c:pt idx="3495">
                  <c:v>3495</c:v>
                </c:pt>
                <c:pt idx="3496">
                  <c:v>3496</c:v>
                </c:pt>
                <c:pt idx="3497">
                  <c:v>3497</c:v>
                </c:pt>
                <c:pt idx="3498">
                  <c:v>3498</c:v>
                </c:pt>
                <c:pt idx="3499">
                  <c:v>3499</c:v>
                </c:pt>
                <c:pt idx="3500">
                  <c:v>3500</c:v>
                </c:pt>
                <c:pt idx="3501">
                  <c:v>3501</c:v>
                </c:pt>
                <c:pt idx="3502">
                  <c:v>3502</c:v>
                </c:pt>
                <c:pt idx="3503">
                  <c:v>3503</c:v>
                </c:pt>
                <c:pt idx="3504">
                  <c:v>3504</c:v>
                </c:pt>
                <c:pt idx="3505">
                  <c:v>3505</c:v>
                </c:pt>
                <c:pt idx="3506">
                  <c:v>3506</c:v>
                </c:pt>
                <c:pt idx="3507">
                  <c:v>3507</c:v>
                </c:pt>
                <c:pt idx="3508">
                  <c:v>3508</c:v>
                </c:pt>
                <c:pt idx="3509">
                  <c:v>3509</c:v>
                </c:pt>
                <c:pt idx="3510">
                  <c:v>3510</c:v>
                </c:pt>
                <c:pt idx="3511">
                  <c:v>3511</c:v>
                </c:pt>
                <c:pt idx="3512">
                  <c:v>3512</c:v>
                </c:pt>
                <c:pt idx="3513">
                  <c:v>3513</c:v>
                </c:pt>
                <c:pt idx="3514">
                  <c:v>3514</c:v>
                </c:pt>
                <c:pt idx="3515">
                  <c:v>3515</c:v>
                </c:pt>
                <c:pt idx="3516">
                  <c:v>3516</c:v>
                </c:pt>
                <c:pt idx="3517">
                  <c:v>3517</c:v>
                </c:pt>
                <c:pt idx="3518">
                  <c:v>3518</c:v>
                </c:pt>
                <c:pt idx="3519">
                  <c:v>3519</c:v>
                </c:pt>
                <c:pt idx="3520">
                  <c:v>3520</c:v>
                </c:pt>
                <c:pt idx="3521">
                  <c:v>3521</c:v>
                </c:pt>
                <c:pt idx="3522">
                  <c:v>3522</c:v>
                </c:pt>
                <c:pt idx="3523">
                  <c:v>3523</c:v>
                </c:pt>
                <c:pt idx="3524">
                  <c:v>3524</c:v>
                </c:pt>
                <c:pt idx="3525">
                  <c:v>3525</c:v>
                </c:pt>
                <c:pt idx="3526">
                  <c:v>3526</c:v>
                </c:pt>
                <c:pt idx="3527">
                  <c:v>3527</c:v>
                </c:pt>
                <c:pt idx="3528">
                  <c:v>3528</c:v>
                </c:pt>
                <c:pt idx="3529">
                  <c:v>3529</c:v>
                </c:pt>
                <c:pt idx="3530">
                  <c:v>3530</c:v>
                </c:pt>
                <c:pt idx="3531">
                  <c:v>3531</c:v>
                </c:pt>
                <c:pt idx="3532">
                  <c:v>3532</c:v>
                </c:pt>
                <c:pt idx="3533">
                  <c:v>3533</c:v>
                </c:pt>
                <c:pt idx="3534">
                  <c:v>3534</c:v>
                </c:pt>
                <c:pt idx="3535">
                  <c:v>3535</c:v>
                </c:pt>
                <c:pt idx="3536">
                  <c:v>3536</c:v>
                </c:pt>
                <c:pt idx="3537">
                  <c:v>3537</c:v>
                </c:pt>
                <c:pt idx="3538">
                  <c:v>3538</c:v>
                </c:pt>
                <c:pt idx="3539">
                  <c:v>3539</c:v>
                </c:pt>
                <c:pt idx="3540">
                  <c:v>3540</c:v>
                </c:pt>
                <c:pt idx="3541">
                  <c:v>3541</c:v>
                </c:pt>
                <c:pt idx="3542">
                  <c:v>3542</c:v>
                </c:pt>
                <c:pt idx="3543">
                  <c:v>3543</c:v>
                </c:pt>
                <c:pt idx="3544">
                  <c:v>3544</c:v>
                </c:pt>
                <c:pt idx="3545">
                  <c:v>3545</c:v>
                </c:pt>
                <c:pt idx="3546">
                  <c:v>3546</c:v>
                </c:pt>
                <c:pt idx="3547">
                  <c:v>3547</c:v>
                </c:pt>
                <c:pt idx="3548">
                  <c:v>3548</c:v>
                </c:pt>
                <c:pt idx="3549">
                  <c:v>3549</c:v>
                </c:pt>
                <c:pt idx="3550">
                  <c:v>3550</c:v>
                </c:pt>
                <c:pt idx="3551">
                  <c:v>3551</c:v>
                </c:pt>
                <c:pt idx="3552">
                  <c:v>3552</c:v>
                </c:pt>
                <c:pt idx="3553">
                  <c:v>3553</c:v>
                </c:pt>
                <c:pt idx="3554">
                  <c:v>3554</c:v>
                </c:pt>
                <c:pt idx="3555">
                  <c:v>3555</c:v>
                </c:pt>
                <c:pt idx="3556">
                  <c:v>3556</c:v>
                </c:pt>
                <c:pt idx="3557">
                  <c:v>3557</c:v>
                </c:pt>
                <c:pt idx="3558">
                  <c:v>3558</c:v>
                </c:pt>
                <c:pt idx="3559">
                  <c:v>3559</c:v>
                </c:pt>
                <c:pt idx="3560">
                  <c:v>3560</c:v>
                </c:pt>
                <c:pt idx="3561">
                  <c:v>3561</c:v>
                </c:pt>
                <c:pt idx="3562">
                  <c:v>3562</c:v>
                </c:pt>
                <c:pt idx="3563">
                  <c:v>3563</c:v>
                </c:pt>
                <c:pt idx="3564">
                  <c:v>3564</c:v>
                </c:pt>
                <c:pt idx="3565">
                  <c:v>3565</c:v>
                </c:pt>
                <c:pt idx="3566">
                  <c:v>3566</c:v>
                </c:pt>
                <c:pt idx="3567">
                  <c:v>3567</c:v>
                </c:pt>
                <c:pt idx="3568">
                  <c:v>3568</c:v>
                </c:pt>
                <c:pt idx="3569">
                  <c:v>3569</c:v>
                </c:pt>
                <c:pt idx="3570">
                  <c:v>3570</c:v>
                </c:pt>
                <c:pt idx="3571">
                  <c:v>3571</c:v>
                </c:pt>
                <c:pt idx="3572">
                  <c:v>3572</c:v>
                </c:pt>
                <c:pt idx="3573">
                  <c:v>3573</c:v>
                </c:pt>
                <c:pt idx="3574">
                  <c:v>3574</c:v>
                </c:pt>
                <c:pt idx="3575">
                  <c:v>3575</c:v>
                </c:pt>
                <c:pt idx="3576">
                  <c:v>3576</c:v>
                </c:pt>
                <c:pt idx="3577">
                  <c:v>3577</c:v>
                </c:pt>
                <c:pt idx="3578">
                  <c:v>3578</c:v>
                </c:pt>
                <c:pt idx="3579">
                  <c:v>3579</c:v>
                </c:pt>
                <c:pt idx="3580">
                  <c:v>3580</c:v>
                </c:pt>
                <c:pt idx="3581">
                  <c:v>3581</c:v>
                </c:pt>
                <c:pt idx="3582">
                  <c:v>3582</c:v>
                </c:pt>
                <c:pt idx="3583">
                  <c:v>3583</c:v>
                </c:pt>
                <c:pt idx="3584">
                  <c:v>3584</c:v>
                </c:pt>
                <c:pt idx="3585">
                  <c:v>3585</c:v>
                </c:pt>
                <c:pt idx="3586">
                  <c:v>3586</c:v>
                </c:pt>
                <c:pt idx="3587">
                  <c:v>3587</c:v>
                </c:pt>
                <c:pt idx="3588">
                  <c:v>3588</c:v>
                </c:pt>
                <c:pt idx="3589">
                  <c:v>3589</c:v>
                </c:pt>
                <c:pt idx="3590">
                  <c:v>3590</c:v>
                </c:pt>
                <c:pt idx="3591">
                  <c:v>3591</c:v>
                </c:pt>
                <c:pt idx="3592">
                  <c:v>3592</c:v>
                </c:pt>
                <c:pt idx="3593">
                  <c:v>3593</c:v>
                </c:pt>
                <c:pt idx="3594">
                  <c:v>3594</c:v>
                </c:pt>
                <c:pt idx="3595">
                  <c:v>3595</c:v>
                </c:pt>
                <c:pt idx="3596">
                  <c:v>3596</c:v>
                </c:pt>
                <c:pt idx="3597">
                  <c:v>3597</c:v>
                </c:pt>
                <c:pt idx="3598">
                  <c:v>3598</c:v>
                </c:pt>
                <c:pt idx="3599">
                  <c:v>3599</c:v>
                </c:pt>
                <c:pt idx="3600">
                  <c:v>3600</c:v>
                </c:pt>
                <c:pt idx="3601">
                  <c:v>3601</c:v>
                </c:pt>
                <c:pt idx="3602">
                  <c:v>3602</c:v>
                </c:pt>
                <c:pt idx="3603">
                  <c:v>3603</c:v>
                </c:pt>
                <c:pt idx="3604">
                  <c:v>3604</c:v>
                </c:pt>
                <c:pt idx="3605">
                  <c:v>3605</c:v>
                </c:pt>
                <c:pt idx="3606">
                  <c:v>3606</c:v>
                </c:pt>
                <c:pt idx="3607">
                  <c:v>3607</c:v>
                </c:pt>
                <c:pt idx="3608">
                  <c:v>3608</c:v>
                </c:pt>
                <c:pt idx="3609">
                  <c:v>3609</c:v>
                </c:pt>
                <c:pt idx="3610">
                  <c:v>3610</c:v>
                </c:pt>
                <c:pt idx="3611">
                  <c:v>3611</c:v>
                </c:pt>
                <c:pt idx="3612">
                  <c:v>3612</c:v>
                </c:pt>
                <c:pt idx="3613">
                  <c:v>3613</c:v>
                </c:pt>
                <c:pt idx="3614">
                  <c:v>3614</c:v>
                </c:pt>
                <c:pt idx="3615">
                  <c:v>3615</c:v>
                </c:pt>
                <c:pt idx="3616">
                  <c:v>3616</c:v>
                </c:pt>
                <c:pt idx="3617">
                  <c:v>3617</c:v>
                </c:pt>
                <c:pt idx="3618">
                  <c:v>3618</c:v>
                </c:pt>
                <c:pt idx="3619">
                  <c:v>3619</c:v>
                </c:pt>
                <c:pt idx="3620">
                  <c:v>3620</c:v>
                </c:pt>
                <c:pt idx="3621">
                  <c:v>3621</c:v>
                </c:pt>
                <c:pt idx="3622">
                  <c:v>3622</c:v>
                </c:pt>
                <c:pt idx="3623">
                  <c:v>3623</c:v>
                </c:pt>
                <c:pt idx="3624">
                  <c:v>3624</c:v>
                </c:pt>
                <c:pt idx="3625">
                  <c:v>3625</c:v>
                </c:pt>
                <c:pt idx="3626">
                  <c:v>3626</c:v>
                </c:pt>
                <c:pt idx="3627">
                  <c:v>3627</c:v>
                </c:pt>
                <c:pt idx="3628">
                  <c:v>3628</c:v>
                </c:pt>
                <c:pt idx="3629">
                  <c:v>3629</c:v>
                </c:pt>
                <c:pt idx="3630">
                  <c:v>3630</c:v>
                </c:pt>
                <c:pt idx="3631">
                  <c:v>3631</c:v>
                </c:pt>
                <c:pt idx="3632">
                  <c:v>3632</c:v>
                </c:pt>
                <c:pt idx="3633">
                  <c:v>3633</c:v>
                </c:pt>
                <c:pt idx="3634">
                  <c:v>3634</c:v>
                </c:pt>
                <c:pt idx="3635">
                  <c:v>3635</c:v>
                </c:pt>
                <c:pt idx="3636">
                  <c:v>3636</c:v>
                </c:pt>
                <c:pt idx="3637">
                  <c:v>3637</c:v>
                </c:pt>
                <c:pt idx="3638">
                  <c:v>3638</c:v>
                </c:pt>
                <c:pt idx="3639">
                  <c:v>3639</c:v>
                </c:pt>
                <c:pt idx="3640">
                  <c:v>3640</c:v>
                </c:pt>
                <c:pt idx="3641">
                  <c:v>3641</c:v>
                </c:pt>
                <c:pt idx="3642">
                  <c:v>3642</c:v>
                </c:pt>
                <c:pt idx="3643">
                  <c:v>3643</c:v>
                </c:pt>
                <c:pt idx="3644">
                  <c:v>3644</c:v>
                </c:pt>
                <c:pt idx="3645">
                  <c:v>3645</c:v>
                </c:pt>
                <c:pt idx="3646">
                  <c:v>3646</c:v>
                </c:pt>
                <c:pt idx="3647">
                  <c:v>3647</c:v>
                </c:pt>
                <c:pt idx="3648">
                  <c:v>3648</c:v>
                </c:pt>
                <c:pt idx="3649">
                  <c:v>3649</c:v>
                </c:pt>
                <c:pt idx="3650">
                  <c:v>3650</c:v>
                </c:pt>
                <c:pt idx="3651">
                  <c:v>3651</c:v>
                </c:pt>
                <c:pt idx="3652">
                  <c:v>3652</c:v>
                </c:pt>
                <c:pt idx="3653">
                  <c:v>3653</c:v>
                </c:pt>
                <c:pt idx="3654">
                  <c:v>3654</c:v>
                </c:pt>
                <c:pt idx="3655">
                  <c:v>3655</c:v>
                </c:pt>
                <c:pt idx="3656">
                  <c:v>3656</c:v>
                </c:pt>
                <c:pt idx="3657">
                  <c:v>3657</c:v>
                </c:pt>
                <c:pt idx="3658">
                  <c:v>3658</c:v>
                </c:pt>
                <c:pt idx="3659">
                  <c:v>3659</c:v>
                </c:pt>
                <c:pt idx="3660">
                  <c:v>3660</c:v>
                </c:pt>
                <c:pt idx="3661">
                  <c:v>3661</c:v>
                </c:pt>
                <c:pt idx="3662">
                  <c:v>3662</c:v>
                </c:pt>
                <c:pt idx="3663">
                  <c:v>3663</c:v>
                </c:pt>
                <c:pt idx="3664">
                  <c:v>3664</c:v>
                </c:pt>
                <c:pt idx="3665">
                  <c:v>3665</c:v>
                </c:pt>
                <c:pt idx="3666">
                  <c:v>3666</c:v>
                </c:pt>
                <c:pt idx="3667">
                  <c:v>3667</c:v>
                </c:pt>
                <c:pt idx="3668">
                  <c:v>3668</c:v>
                </c:pt>
                <c:pt idx="3669">
                  <c:v>3669</c:v>
                </c:pt>
                <c:pt idx="3670">
                  <c:v>3670</c:v>
                </c:pt>
                <c:pt idx="3671">
                  <c:v>3671</c:v>
                </c:pt>
                <c:pt idx="3672">
                  <c:v>3672</c:v>
                </c:pt>
                <c:pt idx="3673">
                  <c:v>3673</c:v>
                </c:pt>
                <c:pt idx="3674">
                  <c:v>3674</c:v>
                </c:pt>
                <c:pt idx="3675">
                  <c:v>3675</c:v>
                </c:pt>
                <c:pt idx="3676">
                  <c:v>3676</c:v>
                </c:pt>
                <c:pt idx="3677">
                  <c:v>3677</c:v>
                </c:pt>
                <c:pt idx="3678">
                  <c:v>3678</c:v>
                </c:pt>
                <c:pt idx="3679">
                  <c:v>3679</c:v>
                </c:pt>
                <c:pt idx="3680">
                  <c:v>3680</c:v>
                </c:pt>
                <c:pt idx="3681">
                  <c:v>3681</c:v>
                </c:pt>
                <c:pt idx="3682">
                  <c:v>3682</c:v>
                </c:pt>
                <c:pt idx="3683">
                  <c:v>3683</c:v>
                </c:pt>
                <c:pt idx="3684">
                  <c:v>3684</c:v>
                </c:pt>
                <c:pt idx="3685">
                  <c:v>3685</c:v>
                </c:pt>
                <c:pt idx="3686">
                  <c:v>3686</c:v>
                </c:pt>
                <c:pt idx="3687">
                  <c:v>3687</c:v>
                </c:pt>
                <c:pt idx="3688">
                  <c:v>3688</c:v>
                </c:pt>
                <c:pt idx="3689">
                  <c:v>3689</c:v>
                </c:pt>
                <c:pt idx="3690">
                  <c:v>3690</c:v>
                </c:pt>
                <c:pt idx="3691">
                  <c:v>3691</c:v>
                </c:pt>
                <c:pt idx="3692">
                  <c:v>3692</c:v>
                </c:pt>
                <c:pt idx="3693">
                  <c:v>3693</c:v>
                </c:pt>
                <c:pt idx="3694">
                  <c:v>3694</c:v>
                </c:pt>
                <c:pt idx="3695">
                  <c:v>3695</c:v>
                </c:pt>
                <c:pt idx="3696">
                  <c:v>3696</c:v>
                </c:pt>
                <c:pt idx="3697">
                  <c:v>3697</c:v>
                </c:pt>
                <c:pt idx="3698">
                  <c:v>3698</c:v>
                </c:pt>
                <c:pt idx="3699">
                  <c:v>3699</c:v>
                </c:pt>
                <c:pt idx="3700">
                  <c:v>3700</c:v>
                </c:pt>
                <c:pt idx="3701">
                  <c:v>3701</c:v>
                </c:pt>
                <c:pt idx="3702">
                  <c:v>3702</c:v>
                </c:pt>
                <c:pt idx="3703">
                  <c:v>3703</c:v>
                </c:pt>
                <c:pt idx="3704">
                  <c:v>3704</c:v>
                </c:pt>
                <c:pt idx="3705">
                  <c:v>3705</c:v>
                </c:pt>
                <c:pt idx="3706">
                  <c:v>3706</c:v>
                </c:pt>
                <c:pt idx="3707">
                  <c:v>3707</c:v>
                </c:pt>
                <c:pt idx="3708">
                  <c:v>3708</c:v>
                </c:pt>
                <c:pt idx="3709">
                  <c:v>3709</c:v>
                </c:pt>
                <c:pt idx="3710">
                  <c:v>3710</c:v>
                </c:pt>
                <c:pt idx="3711">
                  <c:v>3711</c:v>
                </c:pt>
                <c:pt idx="3712">
                  <c:v>3712</c:v>
                </c:pt>
                <c:pt idx="3713">
                  <c:v>3713</c:v>
                </c:pt>
                <c:pt idx="3714">
                  <c:v>3714</c:v>
                </c:pt>
                <c:pt idx="3715">
                  <c:v>3715</c:v>
                </c:pt>
                <c:pt idx="3716">
                  <c:v>3716</c:v>
                </c:pt>
                <c:pt idx="3717">
                  <c:v>3717</c:v>
                </c:pt>
                <c:pt idx="3718">
                  <c:v>3718</c:v>
                </c:pt>
                <c:pt idx="3719">
                  <c:v>3719</c:v>
                </c:pt>
                <c:pt idx="3720">
                  <c:v>3720</c:v>
                </c:pt>
                <c:pt idx="3721">
                  <c:v>3721</c:v>
                </c:pt>
                <c:pt idx="3722">
                  <c:v>3722</c:v>
                </c:pt>
                <c:pt idx="3723">
                  <c:v>3723</c:v>
                </c:pt>
                <c:pt idx="3724">
                  <c:v>3724</c:v>
                </c:pt>
                <c:pt idx="3725">
                  <c:v>3725</c:v>
                </c:pt>
                <c:pt idx="3726">
                  <c:v>3726</c:v>
                </c:pt>
                <c:pt idx="3727">
                  <c:v>3727</c:v>
                </c:pt>
                <c:pt idx="3728">
                  <c:v>3728</c:v>
                </c:pt>
                <c:pt idx="3729">
                  <c:v>3729</c:v>
                </c:pt>
                <c:pt idx="3730">
                  <c:v>3730</c:v>
                </c:pt>
                <c:pt idx="3731">
                  <c:v>3731</c:v>
                </c:pt>
                <c:pt idx="3732">
                  <c:v>3732</c:v>
                </c:pt>
                <c:pt idx="3733">
                  <c:v>3733</c:v>
                </c:pt>
                <c:pt idx="3734">
                  <c:v>3734</c:v>
                </c:pt>
                <c:pt idx="3735">
                  <c:v>3735</c:v>
                </c:pt>
                <c:pt idx="3736">
                  <c:v>3736</c:v>
                </c:pt>
                <c:pt idx="3737">
                  <c:v>3737</c:v>
                </c:pt>
                <c:pt idx="3738">
                  <c:v>3738</c:v>
                </c:pt>
                <c:pt idx="3739">
                  <c:v>3739</c:v>
                </c:pt>
                <c:pt idx="3740">
                  <c:v>3740</c:v>
                </c:pt>
                <c:pt idx="3741">
                  <c:v>3741</c:v>
                </c:pt>
                <c:pt idx="3742">
                  <c:v>3742</c:v>
                </c:pt>
                <c:pt idx="3743">
                  <c:v>3743</c:v>
                </c:pt>
                <c:pt idx="3744">
                  <c:v>3744</c:v>
                </c:pt>
                <c:pt idx="3745">
                  <c:v>3745</c:v>
                </c:pt>
                <c:pt idx="3746">
                  <c:v>3746</c:v>
                </c:pt>
                <c:pt idx="3747">
                  <c:v>3747</c:v>
                </c:pt>
                <c:pt idx="3748">
                  <c:v>3748</c:v>
                </c:pt>
                <c:pt idx="3749">
                  <c:v>3749</c:v>
                </c:pt>
                <c:pt idx="3750">
                  <c:v>3750</c:v>
                </c:pt>
                <c:pt idx="3751">
                  <c:v>3751</c:v>
                </c:pt>
                <c:pt idx="3752">
                  <c:v>3752</c:v>
                </c:pt>
                <c:pt idx="3753">
                  <c:v>3753</c:v>
                </c:pt>
                <c:pt idx="3754">
                  <c:v>3754</c:v>
                </c:pt>
                <c:pt idx="3755">
                  <c:v>3755</c:v>
                </c:pt>
                <c:pt idx="3756">
                  <c:v>3756</c:v>
                </c:pt>
                <c:pt idx="3757">
                  <c:v>3757</c:v>
                </c:pt>
                <c:pt idx="3758">
                  <c:v>3758</c:v>
                </c:pt>
                <c:pt idx="3759">
                  <c:v>3759</c:v>
                </c:pt>
                <c:pt idx="3760">
                  <c:v>3760</c:v>
                </c:pt>
                <c:pt idx="3761">
                  <c:v>3761</c:v>
                </c:pt>
                <c:pt idx="3762">
                  <c:v>3762</c:v>
                </c:pt>
                <c:pt idx="3763">
                  <c:v>3763</c:v>
                </c:pt>
                <c:pt idx="3764">
                  <c:v>3764</c:v>
                </c:pt>
                <c:pt idx="3765">
                  <c:v>3765</c:v>
                </c:pt>
                <c:pt idx="3766">
                  <c:v>3766</c:v>
                </c:pt>
                <c:pt idx="3767">
                  <c:v>3767</c:v>
                </c:pt>
                <c:pt idx="3768">
                  <c:v>3768</c:v>
                </c:pt>
                <c:pt idx="3769">
                  <c:v>3769</c:v>
                </c:pt>
                <c:pt idx="3770">
                  <c:v>3770</c:v>
                </c:pt>
                <c:pt idx="3771">
                  <c:v>3771</c:v>
                </c:pt>
                <c:pt idx="3772">
                  <c:v>3772</c:v>
                </c:pt>
                <c:pt idx="3773">
                  <c:v>3773</c:v>
                </c:pt>
                <c:pt idx="3774">
                  <c:v>3774</c:v>
                </c:pt>
                <c:pt idx="3775">
                  <c:v>3775</c:v>
                </c:pt>
                <c:pt idx="3776">
                  <c:v>3776</c:v>
                </c:pt>
                <c:pt idx="3777">
                  <c:v>3777</c:v>
                </c:pt>
                <c:pt idx="3778">
                  <c:v>3778</c:v>
                </c:pt>
                <c:pt idx="3779">
                  <c:v>3779</c:v>
                </c:pt>
                <c:pt idx="3780">
                  <c:v>3780</c:v>
                </c:pt>
                <c:pt idx="3781">
                  <c:v>3781</c:v>
                </c:pt>
                <c:pt idx="3782">
                  <c:v>3782</c:v>
                </c:pt>
                <c:pt idx="3783">
                  <c:v>3783</c:v>
                </c:pt>
                <c:pt idx="3784">
                  <c:v>3784</c:v>
                </c:pt>
                <c:pt idx="3785">
                  <c:v>3785</c:v>
                </c:pt>
                <c:pt idx="3786">
                  <c:v>3786</c:v>
                </c:pt>
                <c:pt idx="3787">
                  <c:v>3787</c:v>
                </c:pt>
                <c:pt idx="3788">
                  <c:v>3788</c:v>
                </c:pt>
                <c:pt idx="3789">
                  <c:v>3789</c:v>
                </c:pt>
                <c:pt idx="3790">
                  <c:v>3790</c:v>
                </c:pt>
                <c:pt idx="3791">
                  <c:v>3791</c:v>
                </c:pt>
                <c:pt idx="3792">
                  <c:v>3792</c:v>
                </c:pt>
                <c:pt idx="3793">
                  <c:v>3793</c:v>
                </c:pt>
                <c:pt idx="3794">
                  <c:v>3794</c:v>
                </c:pt>
                <c:pt idx="3795">
                  <c:v>3795</c:v>
                </c:pt>
                <c:pt idx="3796">
                  <c:v>3796</c:v>
                </c:pt>
                <c:pt idx="3797">
                  <c:v>3797</c:v>
                </c:pt>
                <c:pt idx="3798">
                  <c:v>3798</c:v>
                </c:pt>
                <c:pt idx="3799">
                  <c:v>3799</c:v>
                </c:pt>
                <c:pt idx="3800">
                  <c:v>3800</c:v>
                </c:pt>
                <c:pt idx="3801">
                  <c:v>3801</c:v>
                </c:pt>
                <c:pt idx="3802">
                  <c:v>3802</c:v>
                </c:pt>
                <c:pt idx="3803">
                  <c:v>3803</c:v>
                </c:pt>
                <c:pt idx="3804">
                  <c:v>3804</c:v>
                </c:pt>
                <c:pt idx="3805">
                  <c:v>3805</c:v>
                </c:pt>
                <c:pt idx="3806">
                  <c:v>3806</c:v>
                </c:pt>
                <c:pt idx="3807">
                  <c:v>3807</c:v>
                </c:pt>
                <c:pt idx="3808">
                  <c:v>3808</c:v>
                </c:pt>
                <c:pt idx="3809">
                  <c:v>3809</c:v>
                </c:pt>
                <c:pt idx="3810">
                  <c:v>3810</c:v>
                </c:pt>
                <c:pt idx="3811">
                  <c:v>3811</c:v>
                </c:pt>
                <c:pt idx="3812">
                  <c:v>3812</c:v>
                </c:pt>
                <c:pt idx="3813">
                  <c:v>3813</c:v>
                </c:pt>
                <c:pt idx="3814">
                  <c:v>3814</c:v>
                </c:pt>
                <c:pt idx="3815">
                  <c:v>3815</c:v>
                </c:pt>
                <c:pt idx="3816">
                  <c:v>3816</c:v>
                </c:pt>
                <c:pt idx="3817">
                  <c:v>3817</c:v>
                </c:pt>
                <c:pt idx="3818">
                  <c:v>3818</c:v>
                </c:pt>
                <c:pt idx="3819">
                  <c:v>3819</c:v>
                </c:pt>
                <c:pt idx="3820">
                  <c:v>3820</c:v>
                </c:pt>
                <c:pt idx="3821">
                  <c:v>3821</c:v>
                </c:pt>
                <c:pt idx="3822">
                  <c:v>3822</c:v>
                </c:pt>
                <c:pt idx="3823">
                  <c:v>3823</c:v>
                </c:pt>
                <c:pt idx="3824">
                  <c:v>3824</c:v>
                </c:pt>
                <c:pt idx="3825">
                  <c:v>3825</c:v>
                </c:pt>
                <c:pt idx="3826">
                  <c:v>3826</c:v>
                </c:pt>
                <c:pt idx="3827">
                  <c:v>3827</c:v>
                </c:pt>
                <c:pt idx="3828">
                  <c:v>3828</c:v>
                </c:pt>
                <c:pt idx="3829">
                  <c:v>3829</c:v>
                </c:pt>
                <c:pt idx="3830">
                  <c:v>3830</c:v>
                </c:pt>
                <c:pt idx="3831">
                  <c:v>3831</c:v>
                </c:pt>
                <c:pt idx="3832">
                  <c:v>3832</c:v>
                </c:pt>
                <c:pt idx="3833">
                  <c:v>3833</c:v>
                </c:pt>
                <c:pt idx="3834">
                  <c:v>3834</c:v>
                </c:pt>
                <c:pt idx="3835">
                  <c:v>3835</c:v>
                </c:pt>
                <c:pt idx="3836">
                  <c:v>3836</c:v>
                </c:pt>
                <c:pt idx="3837">
                  <c:v>3837</c:v>
                </c:pt>
                <c:pt idx="3838">
                  <c:v>3838</c:v>
                </c:pt>
                <c:pt idx="3839">
                  <c:v>3839</c:v>
                </c:pt>
                <c:pt idx="3840">
                  <c:v>3840</c:v>
                </c:pt>
                <c:pt idx="3841">
                  <c:v>3841</c:v>
                </c:pt>
                <c:pt idx="3842">
                  <c:v>3842</c:v>
                </c:pt>
                <c:pt idx="3843">
                  <c:v>3843</c:v>
                </c:pt>
                <c:pt idx="3844">
                  <c:v>3844</c:v>
                </c:pt>
                <c:pt idx="3845">
                  <c:v>3845</c:v>
                </c:pt>
                <c:pt idx="3846">
                  <c:v>3846</c:v>
                </c:pt>
                <c:pt idx="3847">
                  <c:v>3847</c:v>
                </c:pt>
                <c:pt idx="3848">
                  <c:v>3848</c:v>
                </c:pt>
                <c:pt idx="3849">
                  <c:v>3849</c:v>
                </c:pt>
                <c:pt idx="3850">
                  <c:v>3850</c:v>
                </c:pt>
                <c:pt idx="3851">
                  <c:v>3851</c:v>
                </c:pt>
                <c:pt idx="3852">
                  <c:v>3852</c:v>
                </c:pt>
                <c:pt idx="3853">
                  <c:v>3853</c:v>
                </c:pt>
                <c:pt idx="3854">
                  <c:v>3854</c:v>
                </c:pt>
                <c:pt idx="3855">
                  <c:v>3855</c:v>
                </c:pt>
                <c:pt idx="3856">
                  <c:v>3856</c:v>
                </c:pt>
                <c:pt idx="3857">
                  <c:v>3857</c:v>
                </c:pt>
                <c:pt idx="3858">
                  <c:v>3858</c:v>
                </c:pt>
                <c:pt idx="3859">
                  <c:v>3859</c:v>
                </c:pt>
                <c:pt idx="3860">
                  <c:v>3860</c:v>
                </c:pt>
                <c:pt idx="3861">
                  <c:v>3861</c:v>
                </c:pt>
                <c:pt idx="3862">
                  <c:v>3862</c:v>
                </c:pt>
                <c:pt idx="3863">
                  <c:v>3863</c:v>
                </c:pt>
                <c:pt idx="3864">
                  <c:v>3864</c:v>
                </c:pt>
                <c:pt idx="3865">
                  <c:v>3865</c:v>
                </c:pt>
                <c:pt idx="3866">
                  <c:v>3866</c:v>
                </c:pt>
                <c:pt idx="3867">
                  <c:v>3867</c:v>
                </c:pt>
                <c:pt idx="3868">
                  <c:v>3868</c:v>
                </c:pt>
                <c:pt idx="3869">
                  <c:v>3869</c:v>
                </c:pt>
                <c:pt idx="3870">
                  <c:v>3870</c:v>
                </c:pt>
                <c:pt idx="3871">
                  <c:v>3871</c:v>
                </c:pt>
                <c:pt idx="3872">
                  <c:v>3872</c:v>
                </c:pt>
                <c:pt idx="3873">
                  <c:v>3873</c:v>
                </c:pt>
                <c:pt idx="3874">
                  <c:v>3874</c:v>
                </c:pt>
                <c:pt idx="3875">
                  <c:v>3875</c:v>
                </c:pt>
                <c:pt idx="3876">
                  <c:v>3876</c:v>
                </c:pt>
                <c:pt idx="3877">
                  <c:v>3877</c:v>
                </c:pt>
                <c:pt idx="3878">
                  <c:v>3878</c:v>
                </c:pt>
                <c:pt idx="3879">
                  <c:v>3879</c:v>
                </c:pt>
                <c:pt idx="3880">
                  <c:v>3880</c:v>
                </c:pt>
                <c:pt idx="3881">
                  <c:v>3881</c:v>
                </c:pt>
                <c:pt idx="3882">
                  <c:v>3882</c:v>
                </c:pt>
                <c:pt idx="3883">
                  <c:v>3883</c:v>
                </c:pt>
                <c:pt idx="3884">
                  <c:v>3884</c:v>
                </c:pt>
                <c:pt idx="3885">
                  <c:v>3885</c:v>
                </c:pt>
                <c:pt idx="3886">
                  <c:v>3886</c:v>
                </c:pt>
                <c:pt idx="3887">
                  <c:v>3887</c:v>
                </c:pt>
                <c:pt idx="3888">
                  <c:v>3888</c:v>
                </c:pt>
                <c:pt idx="3889">
                  <c:v>3889</c:v>
                </c:pt>
                <c:pt idx="3890">
                  <c:v>3890</c:v>
                </c:pt>
                <c:pt idx="3891">
                  <c:v>3891</c:v>
                </c:pt>
                <c:pt idx="3892">
                  <c:v>3892</c:v>
                </c:pt>
                <c:pt idx="3893">
                  <c:v>3893</c:v>
                </c:pt>
                <c:pt idx="3894">
                  <c:v>3894</c:v>
                </c:pt>
                <c:pt idx="3895">
                  <c:v>3895</c:v>
                </c:pt>
                <c:pt idx="3896">
                  <c:v>3896</c:v>
                </c:pt>
                <c:pt idx="3897">
                  <c:v>3897</c:v>
                </c:pt>
                <c:pt idx="3898">
                  <c:v>3898</c:v>
                </c:pt>
                <c:pt idx="3899">
                  <c:v>3899</c:v>
                </c:pt>
                <c:pt idx="3900">
                  <c:v>3900</c:v>
                </c:pt>
                <c:pt idx="3901">
                  <c:v>3901</c:v>
                </c:pt>
                <c:pt idx="3902">
                  <c:v>3902</c:v>
                </c:pt>
                <c:pt idx="3903">
                  <c:v>3903</c:v>
                </c:pt>
                <c:pt idx="3904">
                  <c:v>3904</c:v>
                </c:pt>
                <c:pt idx="3905">
                  <c:v>3905</c:v>
                </c:pt>
                <c:pt idx="3906">
                  <c:v>3906</c:v>
                </c:pt>
                <c:pt idx="3907">
                  <c:v>3907</c:v>
                </c:pt>
                <c:pt idx="3908">
                  <c:v>3908</c:v>
                </c:pt>
                <c:pt idx="3909">
                  <c:v>3909</c:v>
                </c:pt>
                <c:pt idx="3910">
                  <c:v>3910</c:v>
                </c:pt>
                <c:pt idx="3911">
                  <c:v>3911</c:v>
                </c:pt>
                <c:pt idx="3912">
                  <c:v>3912</c:v>
                </c:pt>
                <c:pt idx="3913">
                  <c:v>3913</c:v>
                </c:pt>
                <c:pt idx="3914">
                  <c:v>3914</c:v>
                </c:pt>
                <c:pt idx="3915">
                  <c:v>3915</c:v>
                </c:pt>
                <c:pt idx="3916">
                  <c:v>3916</c:v>
                </c:pt>
                <c:pt idx="3917">
                  <c:v>3917</c:v>
                </c:pt>
                <c:pt idx="3918">
                  <c:v>3918</c:v>
                </c:pt>
                <c:pt idx="3919">
                  <c:v>3919</c:v>
                </c:pt>
                <c:pt idx="3920">
                  <c:v>3920</c:v>
                </c:pt>
                <c:pt idx="3921">
                  <c:v>3921</c:v>
                </c:pt>
                <c:pt idx="3922">
                  <c:v>3922</c:v>
                </c:pt>
                <c:pt idx="3923">
                  <c:v>3923</c:v>
                </c:pt>
                <c:pt idx="3924">
                  <c:v>3924</c:v>
                </c:pt>
                <c:pt idx="3925">
                  <c:v>3925</c:v>
                </c:pt>
                <c:pt idx="3926">
                  <c:v>3926</c:v>
                </c:pt>
                <c:pt idx="3927">
                  <c:v>3927</c:v>
                </c:pt>
                <c:pt idx="3928">
                  <c:v>3928</c:v>
                </c:pt>
                <c:pt idx="3929">
                  <c:v>3929</c:v>
                </c:pt>
                <c:pt idx="3930">
                  <c:v>3930</c:v>
                </c:pt>
                <c:pt idx="3931">
                  <c:v>3931</c:v>
                </c:pt>
                <c:pt idx="3932">
                  <c:v>3932</c:v>
                </c:pt>
                <c:pt idx="3933">
                  <c:v>3933</c:v>
                </c:pt>
                <c:pt idx="3934">
                  <c:v>3934</c:v>
                </c:pt>
                <c:pt idx="3935">
                  <c:v>3935</c:v>
                </c:pt>
                <c:pt idx="3936">
                  <c:v>3936</c:v>
                </c:pt>
                <c:pt idx="3937">
                  <c:v>3937</c:v>
                </c:pt>
                <c:pt idx="3938">
                  <c:v>3938</c:v>
                </c:pt>
                <c:pt idx="3939">
                  <c:v>3939</c:v>
                </c:pt>
                <c:pt idx="3940">
                  <c:v>3940</c:v>
                </c:pt>
                <c:pt idx="3941">
                  <c:v>3941</c:v>
                </c:pt>
                <c:pt idx="3942">
                  <c:v>3942</c:v>
                </c:pt>
                <c:pt idx="3943">
                  <c:v>3943</c:v>
                </c:pt>
                <c:pt idx="3944">
                  <c:v>3944</c:v>
                </c:pt>
                <c:pt idx="3945">
                  <c:v>3945</c:v>
                </c:pt>
                <c:pt idx="3946">
                  <c:v>3946</c:v>
                </c:pt>
                <c:pt idx="3947">
                  <c:v>3947</c:v>
                </c:pt>
                <c:pt idx="3948">
                  <c:v>3948</c:v>
                </c:pt>
                <c:pt idx="3949">
                  <c:v>3949</c:v>
                </c:pt>
                <c:pt idx="3950">
                  <c:v>3950</c:v>
                </c:pt>
                <c:pt idx="3951">
                  <c:v>3951</c:v>
                </c:pt>
                <c:pt idx="3952">
                  <c:v>3952</c:v>
                </c:pt>
                <c:pt idx="3953">
                  <c:v>3953</c:v>
                </c:pt>
                <c:pt idx="3954">
                  <c:v>3954</c:v>
                </c:pt>
                <c:pt idx="3955">
                  <c:v>3955</c:v>
                </c:pt>
                <c:pt idx="3956">
                  <c:v>3956</c:v>
                </c:pt>
                <c:pt idx="3957">
                  <c:v>3957</c:v>
                </c:pt>
                <c:pt idx="3958">
                  <c:v>3958</c:v>
                </c:pt>
                <c:pt idx="3959">
                  <c:v>3959</c:v>
                </c:pt>
                <c:pt idx="3960">
                  <c:v>3960</c:v>
                </c:pt>
                <c:pt idx="3961">
                  <c:v>3961</c:v>
                </c:pt>
                <c:pt idx="3962">
                  <c:v>3962</c:v>
                </c:pt>
                <c:pt idx="3963">
                  <c:v>3963</c:v>
                </c:pt>
                <c:pt idx="3964">
                  <c:v>3964</c:v>
                </c:pt>
                <c:pt idx="3965">
                  <c:v>3965</c:v>
                </c:pt>
                <c:pt idx="3966">
                  <c:v>3966</c:v>
                </c:pt>
                <c:pt idx="3967">
                  <c:v>3967</c:v>
                </c:pt>
                <c:pt idx="3968">
                  <c:v>3968</c:v>
                </c:pt>
                <c:pt idx="3969">
                  <c:v>3969</c:v>
                </c:pt>
                <c:pt idx="3970">
                  <c:v>3970</c:v>
                </c:pt>
                <c:pt idx="3971">
                  <c:v>3971</c:v>
                </c:pt>
                <c:pt idx="3972">
                  <c:v>3972</c:v>
                </c:pt>
                <c:pt idx="3973">
                  <c:v>3973</c:v>
                </c:pt>
                <c:pt idx="3974">
                  <c:v>3974</c:v>
                </c:pt>
                <c:pt idx="3975">
                  <c:v>3975</c:v>
                </c:pt>
                <c:pt idx="3976">
                  <c:v>3976</c:v>
                </c:pt>
                <c:pt idx="3977">
                  <c:v>3977</c:v>
                </c:pt>
                <c:pt idx="3978">
                  <c:v>3978</c:v>
                </c:pt>
                <c:pt idx="3979">
                  <c:v>3979</c:v>
                </c:pt>
                <c:pt idx="3980">
                  <c:v>3980</c:v>
                </c:pt>
                <c:pt idx="3981">
                  <c:v>3981</c:v>
                </c:pt>
                <c:pt idx="3982">
                  <c:v>3982</c:v>
                </c:pt>
                <c:pt idx="3983">
                  <c:v>3983</c:v>
                </c:pt>
                <c:pt idx="3984">
                  <c:v>3984</c:v>
                </c:pt>
                <c:pt idx="3985">
                  <c:v>3985</c:v>
                </c:pt>
                <c:pt idx="3986">
                  <c:v>3986</c:v>
                </c:pt>
                <c:pt idx="3987">
                  <c:v>3987</c:v>
                </c:pt>
                <c:pt idx="3988">
                  <c:v>3988</c:v>
                </c:pt>
                <c:pt idx="3989">
                  <c:v>3989</c:v>
                </c:pt>
                <c:pt idx="3990">
                  <c:v>3990</c:v>
                </c:pt>
                <c:pt idx="3991">
                  <c:v>3991</c:v>
                </c:pt>
                <c:pt idx="3992">
                  <c:v>3992</c:v>
                </c:pt>
                <c:pt idx="3993">
                  <c:v>3993</c:v>
                </c:pt>
                <c:pt idx="3994">
                  <c:v>3994</c:v>
                </c:pt>
                <c:pt idx="3995">
                  <c:v>3995</c:v>
                </c:pt>
                <c:pt idx="3996">
                  <c:v>3996</c:v>
                </c:pt>
                <c:pt idx="3997">
                  <c:v>3997</c:v>
                </c:pt>
                <c:pt idx="3998">
                  <c:v>3998</c:v>
                </c:pt>
                <c:pt idx="3999">
                  <c:v>3999</c:v>
                </c:pt>
                <c:pt idx="4000">
                  <c:v>4000</c:v>
                </c:pt>
                <c:pt idx="4001">
                  <c:v>4001</c:v>
                </c:pt>
                <c:pt idx="4002">
                  <c:v>4002</c:v>
                </c:pt>
                <c:pt idx="4003">
                  <c:v>4003</c:v>
                </c:pt>
                <c:pt idx="4004">
                  <c:v>4004</c:v>
                </c:pt>
                <c:pt idx="4005">
                  <c:v>4005</c:v>
                </c:pt>
                <c:pt idx="4006">
                  <c:v>4006</c:v>
                </c:pt>
                <c:pt idx="4007">
                  <c:v>4007</c:v>
                </c:pt>
                <c:pt idx="4008">
                  <c:v>4008</c:v>
                </c:pt>
                <c:pt idx="4009">
                  <c:v>4009</c:v>
                </c:pt>
                <c:pt idx="4010">
                  <c:v>4010</c:v>
                </c:pt>
                <c:pt idx="4011">
                  <c:v>4011</c:v>
                </c:pt>
                <c:pt idx="4012">
                  <c:v>4012</c:v>
                </c:pt>
                <c:pt idx="4013">
                  <c:v>4013</c:v>
                </c:pt>
                <c:pt idx="4014">
                  <c:v>4014</c:v>
                </c:pt>
                <c:pt idx="4015">
                  <c:v>4015</c:v>
                </c:pt>
                <c:pt idx="4016">
                  <c:v>4016</c:v>
                </c:pt>
                <c:pt idx="4017">
                  <c:v>4017</c:v>
                </c:pt>
                <c:pt idx="4018">
                  <c:v>4018</c:v>
                </c:pt>
                <c:pt idx="4019">
                  <c:v>4019</c:v>
                </c:pt>
                <c:pt idx="4020">
                  <c:v>4020</c:v>
                </c:pt>
                <c:pt idx="4021">
                  <c:v>4021</c:v>
                </c:pt>
                <c:pt idx="4022">
                  <c:v>4022</c:v>
                </c:pt>
                <c:pt idx="4023">
                  <c:v>4023</c:v>
                </c:pt>
                <c:pt idx="4024">
                  <c:v>4024</c:v>
                </c:pt>
                <c:pt idx="4025">
                  <c:v>4025</c:v>
                </c:pt>
                <c:pt idx="4026">
                  <c:v>4026</c:v>
                </c:pt>
                <c:pt idx="4027">
                  <c:v>4027</c:v>
                </c:pt>
                <c:pt idx="4028">
                  <c:v>4028</c:v>
                </c:pt>
                <c:pt idx="4029">
                  <c:v>4029</c:v>
                </c:pt>
                <c:pt idx="4030">
                  <c:v>4030</c:v>
                </c:pt>
                <c:pt idx="4031">
                  <c:v>4031</c:v>
                </c:pt>
                <c:pt idx="4032">
                  <c:v>4032</c:v>
                </c:pt>
                <c:pt idx="4033">
                  <c:v>4033</c:v>
                </c:pt>
                <c:pt idx="4034">
                  <c:v>4034</c:v>
                </c:pt>
                <c:pt idx="4035">
                  <c:v>4035</c:v>
                </c:pt>
                <c:pt idx="4036">
                  <c:v>4036</c:v>
                </c:pt>
                <c:pt idx="4037">
                  <c:v>4037</c:v>
                </c:pt>
                <c:pt idx="4038">
                  <c:v>4038</c:v>
                </c:pt>
                <c:pt idx="4039">
                  <c:v>4039</c:v>
                </c:pt>
                <c:pt idx="4040">
                  <c:v>4040</c:v>
                </c:pt>
                <c:pt idx="4041">
                  <c:v>4041</c:v>
                </c:pt>
                <c:pt idx="4042">
                  <c:v>4042</c:v>
                </c:pt>
                <c:pt idx="4043">
                  <c:v>4043</c:v>
                </c:pt>
                <c:pt idx="4044">
                  <c:v>4044</c:v>
                </c:pt>
                <c:pt idx="4045">
                  <c:v>4045</c:v>
                </c:pt>
                <c:pt idx="4046">
                  <c:v>4046</c:v>
                </c:pt>
                <c:pt idx="4047">
                  <c:v>4047</c:v>
                </c:pt>
                <c:pt idx="4048">
                  <c:v>4048</c:v>
                </c:pt>
                <c:pt idx="4049">
                  <c:v>4049</c:v>
                </c:pt>
                <c:pt idx="4050">
                  <c:v>4050</c:v>
                </c:pt>
                <c:pt idx="4051">
                  <c:v>4051</c:v>
                </c:pt>
                <c:pt idx="4052">
                  <c:v>4052</c:v>
                </c:pt>
                <c:pt idx="4053">
                  <c:v>4053</c:v>
                </c:pt>
                <c:pt idx="4054">
                  <c:v>4054</c:v>
                </c:pt>
                <c:pt idx="4055">
                  <c:v>4055</c:v>
                </c:pt>
                <c:pt idx="4056">
                  <c:v>4056</c:v>
                </c:pt>
                <c:pt idx="4057">
                  <c:v>4057</c:v>
                </c:pt>
                <c:pt idx="4058">
                  <c:v>4058</c:v>
                </c:pt>
                <c:pt idx="4059">
                  <c:v>4059</c:v>
                </c:pt>
                <c:pt idx="4060">
                  <c:v>4060</c:v>
                </c:pt>
                <c:pt idx="4061">
                  <c:v>4061</c:v>
                </c:pt>
                <c:pt idx="4062">
                  <c:v>4062</c:v>
                </c:pt>
                <c:pt idx="4063">
                  <c:v>4063</c:v>
                </c:pt>
                <c:pt idx="4064">
                  <c:v>4064</c:v>
                </c:pt>
                <c:pt idx="4065">
                  <c:v>4065</c:v>
                </c:pt>
                <c:pt idx="4066">
                  <c:v>4066</c:v>
                </c:pt>
                <c:pt idx="4067">
                  <c:v>4067</c:v>
                </c:pt>
                <c:pt idx="4068">
                  <c:v>4068</c:v>
                </c:pt>
                <c:pt idx="4069">
                  <c:v>4069</c:v>
                </c:pt>
                <c:pt idx="4070">
                  <c:v>4070</c:v>
                </c:pt>
                <c:pt idx="4071">
                  <c:v>4071</c:v>
                </c:pt>
                <c:pt idx="4072">
                  <c:v>4072</c:v>
                </c:pt>
                <c:pt idx="4073">
                  <c:v>4073</c:v>
                </c:pt>
                <c:pt idx="4074">
                  <c:v>4074</c:v>
                </c:pt>
                <c:pt idx="4075">
                  <c:v>4075</c:v>
                </c:pt>
                <c:pt idx="4076">
                  <c:v>4076</c:v>
                </c:pt>
                <c:pt idx="4077">
                  <c:v>4077</c:v>
                </c:pt>
                <c:pt idx="4078">
                  <c:v>4078</c:v>
                </c:pt>
                <c:pt idx="4079">
                  <c:v>4079</c:v>
                </c:pt>
                <c:pt idx="4080">
                  <c:v>4080</c:v>
                </c:pt>
                <c:pt idx="4081">
                  <c:v>4081</c:v>
                </c:pt>
                <c:pt idx="4082">
                  <c:v>4082</c:v>
                </c:pt>
                <c:pt idx="4083">
                  <c:v>4083</c:v>
                </c:pt>
                <c:pt idx="4084">
                  <c:v>4084</c:v>
                </c:pt>
                <c:pt idx="4085">
                  <c:v>4085</c:v>
                </c:pt>
                <c:pt idx="4086">
                  <c:v>4086</c:v>
                </c:pt>
                <c:pt idx="4087">
                  <c:v>4087</c:v>
                </c:pt>
                <c:pt idx="4088">
                  <c:v>4088</c:v>
                </c:pt>
                <c:pt idx="4089">
                  <c:v>4089</c:v>
                </c:pt>
                <c:pt idx="4090">
                  <c:v>4090</c:v>
                </c:pt>
                <c:pt idx="4091">
                  <c:v>4091</c:v>
                </c:pt>
                <c:pt idx="4092">
                  <c:v>4092</c:v>
                </c:pt>
                <c:pt idx="4093">
                  <c:v>4093</c:v>
                </c:pt>
                <c:pt idx="4094">
                  <c:v>4094</c:v>
                </c:pt>
                <c:pt idx="4095">
                  <c:v>4095</c:v>
                </c:pt>
                <c:pt idx="4096">
                  <c:v>4096</c:v>
                </c:pt>
                <c:pt idx="4097">
                  <c:v>4097</c:v>
                </c:pt>
                <c:pt idx="4098">
                  <c:v>4098</c:v>
                </c:pt>
                <c:pt idx="4099">
                  <c:v>4099</c:v>
                </c:pt>
                <c:pt idx="4100">
                  <c:v>4100</c:v>
                </c:pt>
                <c:pt idx="4101">
                  <c:v>4101</c:v>
                </c:pt>
                <c:pt idx="4102">
                  <c:v>4102</c:v>
                </c:pt>
                <c:pt idx="4103">
                  <c:v>4103</c:v>
                </c:pt>
                <c:pt idx="4104">
                  <c:v>4104</c:v>
                </c:pt>
                <c:pt idx="4105">
                  <c:v>4105</c:v>
                </c:pt>
                <c:pt idx="4106">
                  <c:v>4106</c:v>
                </c:pt>
                <c:pt idx="4107">
                  <c:v>4107</c:v>
                </c:pt>
                <c:pt idx="4108">
                  <c:v>4108</c:v>
                </c:pt>
                <c:pt idx="4109">
                  <c:v>4109</c:v>
                </c:pt>
                <c:pt idx="4110">
                  <c:v>4110</c:v>
                </c:pt>
                <c:pt idx="4111">
                  <c:v>4111</c:v>
                </c:pt>
                <c:pt idx="4112">
                  <c:v>4112</c:v>
                </c:pt>
                <c:pt idx="4113">
                  <c:v>4113</c:v>
                </c:pt>
                <c:pt idx="4114">
                  <c:v>4114</c:v>
                </c:pt>
                <c:pt idx="4115">
                  <c:v>4115</c:v>
                </c:pt>
                <c:pt idx="4116">
                  <c:v>4116</c:v>
                </c:pt>
                <c:pt idx="4117">
                  <c:v>4117</c:v>
                </c:pt>
                <c:pt idx="4118">
                  <c:v>4118</c:v>
                </c:pt>
                <c:pt idx="4119">
                  <c:v>4119</c:v>
                </c:pt>
                <c:pt idx="4120">
                  <c:v>4120</c:v>
                </c:pt>
                <c:pt idx="4121">
                  <c:v>4121</c:v>
                </c:pt>
                <c:pt idx="4122">
                  <c:v>4122</c:v>
                </c:pt>
                <c:pt idx="4123">
                  <c:v>4123</c:v>
                </c:pt>
                <c:pt idx="4124">
                  <c:v>4124</c:v>
                </c:pt>
                <c:pt idx="4125">
                  <c:v>4125</c:v>
                </c:pt>
                <c:pt idx="4126">
                  <c:v>4126</c:v>
                </c:pt>
                <c:pt idx="4127">
                  <c:v>4127</c:v>
                </c:pt>
                <c:pt idx="4128">
                  <c:v>4128</c:v>
                </c:pt>
                <c:pt idx="4129">
                  <c:v>4129</c:v>
                </c:pt>
                <c:pt idx="4130">
                  <c:v>4130</c:v>
                </c:pt>
                <c:pt idx="4131">
                  <c:v>4131</c:v>
                </c:pt>
                <c:pt idx="4132">
                  <c:v>4132</c:v>
                </c:pt>
                <c:pt idx="4133">
                  <c:v>4133</c:v>
                </c:pt>
                <c:pt idx="4134">
                  <c:v>4134</c:v>
                </c:pt>
                <c:pt idx="4135">
                  <c:v>4135</c:v>
                </c:pt>
                <c:pt idx="4136">
                  <c:v>4136</c:v>
                </c:pt>
                <c:pt idx="4137">
                  <c:v>4137</c:v>
                </c:pt>
                <c:pt idx="4138">
                  <c:v>4138</c:v>
                </c:pt>
                <c:pt idx="4139">
                  <c:v>4139</c:v>
                </c:pt>
                <c:pt idx="4140">
                  <c:v>4140</c:v>
                </c:pt>
                <c:pt idx="4141">
                  <c:v>4141</c:v>
                </c:pt>
                <c:pt idx="4142">
                  <c:v>4142</c:v>
                </c:pt>
                <c:pt idx="4143">
                  <c:v>4143</c:v>
                </c:pt>
                <c:pt idx="4144">
                  <c:v>4144</c:v>
                </c:pt>
                <c:pt idx="4145">
                  <c:v>4145</c:v>
                </c:pt>
                <c:pt idx="4146">
                  <c:v>4146</c:v>
                </c:pt>
                <c:pt idx="4147">
                  <c:v>4147</c:v>
                </c:pt>
                <c:pt idx="4148">
                  <c:v>4148</c:v>
                </c:pt>
                <c:pt idx="4149">
                  <c:v>4149</c:v>
                </c:pt>
                <c:pt idx="4150">
                  <c:v>4150</c:v>
                </c:pt>
                <c:pt idx="4151">
                  <c:v>4151</c:v>
                </c:pt>
                <c:pt idx="4152">
                  <c:v>4152</c:v>
                </c:pt>
                <c:pt idx="4153">
                  <c:v>4153</c:v>
                </c:pt>
                <c:pt idx="4154">
                  <c:v>4154</c:v>
                </c:pt>
                <c:pt idx="4155">
                  <c:v>4155</c:v>
                </c:pt>
                <c:pt idx="4156">
                  <c:v>4156</c:v>
                </c:pt>
                <c:pt idx="4157">
                  <c:v>4157</c:v>
                </c:pt>
                <c:pt idx="4158">
                  <c:v>4158</c:v>
                </c:pt>
                <c:pt idx="4159">
                  <c:v>4159</c:v>
                </c:pt>
                <c:pt idx="4160">
                  <c:v>4160</c:v>
                </c:pt>
                <c:pt idx="4161">
                  <c:v>4161</c:v>
                </c:pt>
                <c:pt idx="4162">
                  <c:v>4162</c:v>
                </c:pt>
                <c:pt idx="4163">
                  <c:v>4163</c:v>
                </c:pt>
                <c:pt idx="4164">
                  <c:v>4164</c:v>
                </c:pt>
                <c:pt idx="4165">
                  <c:v>4165</c:v>
                </c:pt>
                <c:pt idx="4166">
                  <c:v>4166</c:v>
                </c:pt>
                <c:pt idx="4167">
                  <c:v>4167</c:v>
                </c:pt>
                <c:pt idx="4168">
                  <c:v>4168</c:v>
                </c:pt>
                <c:pt idx="4169">
                  <c:v>4169</c:v>
                </c:pt>
                <c:pt idx="4170">
                  <c:v>4170</c:v>
                </c:pt>
                <c:pt idx="4171">
                  <c:v>4171</c:v>
                </c:pt>
                <c:pt idx="4172">
                  <c:v>4172</c:v>
                </c:pt>
                <c:pt idx="4173">
                  <c:v>4173</c:v>
                </c:pt>
                <c:pt idx="4174">
                  <c:v>4174</c:v>
                </c:pt>
                <c:pt idx="4175">
                  <c:v>4175</c:v>
                </c:pt>
                <c:pt idx="4176">
                  <c:v>4176</c:v>
                </c:pt>
                <c:pt idx="4177">
                  <c:v>4177</c:v>
                </c:pt>
                <c:pt idx="4178">
                  <c:v>4178</c:v>
                </c:pt>
                <c:pt idx="4179">
                  <c:v>4179</c:v>
                </c:pt>
                <c:pt idx="4180">
                  <c:v>4180</c:v>
                </c:pt>
                <c:pt idx="4181">
                  <c:v>4181</c:v>
                </c:pt>
                <c:pt idx="4182">
                  <c:v>4182</c:v>
                </c:pt>
                <c:pt idx="4183">
                  <c:v>4183</c:v>
                </c:pt>
                <c:pt idx="4184">
                  <c:v>4184</c:v>
                </c:pt>
                <c:pt idx="4185">
                  <c:v>4185</c:v>
                </c:pt>
                <c:pt idx="4186">
                  <c:v>4186</c:v>
                </c:pt>
                <c:pt idx="4187">
                  <c:v>4187</c:v>
                </c:pt>
                <c:pt idx="4188">
                  <c:v>4188</c:v>
                </c:pt>
                <c:pt idx="4189">
                  <c:v>4189</c:v>
                </c:pt>
                <c:pt idx="4190">
                  <c:v>4190</c:v>
                </c:pt>
                <c:pt idx="4191">
                  <c:v>4191</c:v>
                </c:pt>
                <c:pt idx="4192">
                  <c:v>4192</c:v>
                </c:pt>
                <c:pt idx="4193">
                  <c:v>4193</c:v>
                </c:pt>
                <c:pt idx="4194">
                  <c:v>4194</c:v>
                </c:pt>
                <c:pt idx="4195">
                  <c:v>4195</c:v>
                </c:pt>
                <c:pt idx="4196">
                  <c:v>4196</c:v>
                </c:pt>
                <c:pt idx="4197">
                  <c:v>4197</c:v>
                </c:pt>
                <c:pt idx="4198">
                  <c:v>4198</c:v>
                </c:pt>
                <c:pt idx="4199">
                  <c:v>4199</c:v>
                </c:pt>
                <c:pt idx="4200">
                  <c:v>4200</c:v>
                </c:pt>
                <c:pt idx="4201">
                  <c:v>4201</c:v>
                </c:pt>
                <c:pt idx="4202">
                  <c:v>4202</c:v>
                </c:pt>
                <c:pt idx="4203">
                  <c:v>4203</c:v>
                </c:pt>
                <c:pt idx="4204">
                  <c:v>4204</c:v>
                </c:pt>
                <c:pt idx="4205">
                  <c:v>4205</c:v>
                </c:pt>
                <c:pt idx="4206">
                  <c:v>4206</c:v>
                </c:pt>
                <c:pt idx="4207">
                  <c:v>4207</c:v>
                </c:pt>
                <c:pt idx="4208">
                  <c:v>4208</c:v>
                </c:pt>
                <c:pt idx="4209">
                  <c:v>4209</c:v>
                </c:pt>
                <c:pt idx="4210">
                  <c:v>4210</c:v>
                </c:pt>
                <c:pt idx="4211">
                  <c:v>4211</c:v>
                </c:pt>
                <c:pt idx="4212">
                  <c:v>4212</c:v>
                </c:pt>
                <c:pt idx="4213">
                  <c:v>4213</c:v>
                </c:pt>
                <c:pt idx="4214">
                  <c:v>4214</c:v>
                </c:pt>
                <c:pt idx="4215">
                  <c:v>4215</c:v>
                </c:pt>
                <c:pt idx="4216">
                  <c:v>4216</c:v>
                </c:pt>
                <c:pt idx="4217">
                  <c:v>4217</c:v>
                </c:pt>
                <c:pt idx="4218">
                  <c:v>4218</c:v>
                </c:pt>
                <c:pt idx="4219">
                  <c:v>4219</c:v>
                </c:pt>
                <c:pt idx="4220">
                  <c:v>4220</c:v>
                </c:pt>
                <c:pt idx="4221">
                  <c:v>4221</c:v>
                </c:pt>
                <c:pt idx="4222">
                  <c:v>4222</c:v>
                </c:pt>
                <c:pt idx="4223">
                  <c:v>4223</c:v>
                </c:pt>
                <c:pt idx="4224">
                  <c:v>4224</c:v>
                </c:pt>
                <c:pt idx="4225">
                  <c:v>4225</c:v>
                </c:pt>
                <c:pt idx="4226">
                  <c:v>4226</c:v>
                </c:pt>
                <c:pt idx="4227">
                  <c:v>4227</c:v>
                </c:pt>
                <c:pt idx="4228">
                  <c:v>4228</c:v>
                </c:pt>
                <c:pt idx="4229">
                  <c:v>4229</c:v>
                </c:pt>
                <c:pt idx="4230">
                  <c:v>4230</c:v>
                </c:pt>
                <c:pt idx="4231">
                  <c:v>4231</c:v>
                </c:pt>
                <c:pt idx="4232">
                  <c:v>4232</c:v>
                </c:pt>
                <c:pt idx="4233">
                  <c:v>4233</c:v>
                </c:pt>
                <c:pt idx="4234">
                  <c:v>4234</c:v>
                </c:pt>
                <c:pt idx="4235">
                  <c:v>4235</c:v>
                </c:pt>
                <c:pt idx="4236">
                  <c:v>4236</c:v>
                </c:pt>
                <c:pt idx="4237">
                  <c:v>4237</c:v>
                </c:pt>
                <c:pt idx="4238">
                  <c:v>4238</c:v>
                </c:pt>
                <c:pt idx="4239">
                  <c:v>4239</c:v>
                </c:pt>
                <c:pt idx="4240">
                  <c:v>4240</c:v>
                </c:pt>
                <c:pt idx="4241">
                  <c:v>4241</c:v>
                </c:pt>
                <c:pt idx="4242">
                  <c:v>4242</c:v>
                </c:pt>
                <c:pt idx="4243">
                  <c:v>4243</c:v>
                </c:pt>
                <c:pt idx="4244">
                  <c:v>4244</c:v>
                </c:pt>
                <c:pt idx="4245">
                  <c:v>4245</c:v>
                </c:pt>
                <c:pt idx="4246">
                  <c:v>4246</c:v>
                </c:pt>
                <c:pt idx="4247">
                  <c:v>4247</c:v>
                </c:pt>
                <c:pt idx="4248">
                  <c:v>4248</c:v>
                </c:pt>
                <c:pt idx="4249">
                  <c:v>4249</c:v>
                </c:pt>
                <c:pt idx="4250">
                  <c:v>4250</c:v>
                </c:pt>
                <c:pt idx="4251">
                  <c:v>4251</c:v>
                </c:pt>
                <c:pt idx="4252">
                  <c:v>4252</c:v>
                </c:pt>
                <c:pt idx="4253">
                  <c:v>4253</c:v>
                </c:pt>
                <c:pt idx="4254">
                  <c:v>4254</c:v>
                </c:pt>
                <c:pt idx="4255">
                  <c:v>4255</c:v>
                </c:pt>
                <c:pt idx="4256">
                  <c:v>4256</c:v>
                </c:pt>
                <c:pt idx="4257">
                  <c:v>4257</c:v>
                </c:pt>
                <c:pt idx="4258">
                  <c:v>4258</c:v>
                </c:pt>
                <c:pt idx="4259">
                  <c:v>4259</c:v>
                </c:pt>
                <c:pt idx="4260">
                  <c:v>4260</c:v>
                </c:pt>
                <c:pt idx="4261">
                  <c:v>4261</c:v>
                </c:pt>
                <c:pt idx="4262">
                  <c:v>4262</c:v>
                </c:pt>
                <c:pt idx="4263">
                  <c:v>4263</c:v>
                </c:pt>
                <c:pt idx="4264">
                  <c:v>4264</c:v>
                </c:pt>
                <c:pt idx="4265">
                  <c:v>4265</c:v>
                </c:pt>
                <c:pt idx="4266">
                  <c:v>4266</c:v>
                </c:pt>
                <c:pt idx="4267">
                  <c:v>4267</c:v>
                </c:pt>
                <c:pt idx="4268">
                  <c:v>4268</c:v>
                </c:pt>
                <c:pt idx="4269">
                  <c:v>4269</c:v>
                </c:pt>
                <c:pt idx="4270">
                  <c:v>4270</c:v>
                </c:pt>
                <c:pt idx="4271">
                  <c:v>4271</c:v>
                </c:pt>
                <c:pt idx="4272">
                  <c:v>4272</c:v>
                </c:pt>
                <c:pt idx="4273">
                  <c:v>4273</c:v>
                </c:pt>
                <c:pt idx="4274">
                  <c:v>4274</c:v>
                </c:pt>
                <c:pt idx="4275">
                  <c:v>4275</c:v>
                </c:pt>
                <c:pt idx="4276">
                  <c:v>4276</c:v>
                </c:pt>
                <c:pt idx="4277">
                  <c:v>4277</c:v>
                </c:pt>
                <c:pt idx="4278">
                  <c:v>4278</c:v>
                </c:pt>
                <c:pt idx="4279">
                  <c:v>4279</c:v>
                </c:pt>
                <c:pt idx="4280">
                  <c:v>4280</c:v>
                </c:pt>
                <c:pt idx="4281">
                  <c:v>4281</c:v>
                </c:pt>
                <c:pt idx="4282">
                  <c:v>4282</c:v>
                </c:pt>
                <c:pt idx="4283">
                  <c:v>4283</c:v>
                </c:pt>
                <c:pt idx="4284">
                  <c:v>4284</c:v>
                </c:pt>
                <c:pt idx="4285">
                  <c:v>4285</c:v>
                </c:pt>
                <c:pt idx="4286">
                  <c:v>4286</c:v>
                </c:pt>
                <c:pt idx="4287">
                  <c:v>4287</c:v>
                </c:pt>
                <c:pt idx="4288">
                  <c:v>4288</c:v>
                </c:pt>
                <c:pt idx="4289">
                  <c:v>4289</c:v>
                </c:pt>
                <c:pt idx="4290">
                  <c:v>4290</c:v>
                </c:pt>
                <c:pt idx="4291">
                  <c:v>4291</c:v>
                </c:pt>
                <c:pt idx="4292">
                  <c:v>4292</c:v>
                </c:pt>
                <c:pt idx="4293">
                  <c:v>4293</c:v>
                </c:pt>
                <c:pt idx="4294">
                  <c:v>4294</c:v>
                </c:pt>
                <c:pt idx="4295">
                  <c:v>4295</c:v>
                </c:pt>
                <c:pt idx="4296">
                  <c:v>4296</c:v>
                </c:pt>
                <c:pt idx="4297">
                  <c:v>4297</c:v>
                </c:pt>
                <c:pt idx="4298">
                  <c:v>4298</c:v>
                </c:pt>
                <c:pt idx="4299">
                  <c:v>4299</c:v>
                </c:pt>
                <c:pt idx="4300">
                  <c:v>4300</c:v>
                </c:pt>
                <c:pt idx="4301">
                  <c:v>4301</c:v>
                </c:pt>
                <c:pt idx="4302">
                  <c:v>4302</c:v>
                </c:pt>
                <c:pt idx="4303">
                  <c:v>4303</c:v>
                </c:pt>
                <c:pt idx="4304">
                  <c:v>4304</c:v>
                </c:pt>
                <c:pt idx="4305">
                  <c:v>4305</c:v>
                </c:pt>
                <c:pt idx="4306">
                  <c:v>4306</c:v>
                </c:pt>
                <c:pt idx="4307">
                  <c:v>4307</c:v>
                </c:pt>
                <c:pt idx="4308">
                  <c:v>4308</c:v>
                </c:pt>
                <c:pt idx="4309">
                  <c:v>4309</c:v>
                </c:pt>
                <c:pt idx="4310">
                  <c:v>4310</c:v>
                </c:pt>
                <c:pt idx="4311">
                  <c:v>4311</c:v>
                </c:pt>
                <c:pt idx="4312">
                  <c:v>4312</c:v>
                </c:pt>
                <c:pt idx="4313">
                  <c:v>4313</c:v>
                </c:pt>
                <c:pt idx="4314">
                  <c:v>4314</c:v>
                </c:pt>
                <c:pt idx="4315">
                  <c:v>4315</c:v>
                </c:pt>
                <c:pt idx="4316">
                  <c:v>4316</c:v>
                </c:pt>
                <c:pt idx="4317">
                  <c:v>4317</c:v>
                </c:pt>
                <c:pt idx="4318">
                  <c:v>4318</c:v>
                </c:pt>
                <c:pt idx="4319">
                  <c:v>4319</c:v>
                </c:pt>
                <c:pt idx="4320">
                  <c:v>4320</c:v>
                </c:pt>
                <c:pt idx="4321">
                  <c:v>4321</c:v>
                </c:pt>
                <c:pt idx="4322">
                  <c:v>4322</c:v>
                </c:pt>
                <c:pt idx="4323">
                  <c:v>4323</c:v>
                </c:pt>
                <c:pt idx="4324">
                  <c:v>4324</c:v>
                </c:pt>
                <c:pt idx="4325">
                  <c:v>4325</c:v>
                </c:pt>
                <c:pt idx="4326">
                  <c:v>4326</c:v>
                </c:pt>
                <c:pt idx="4327">
                  <c:v>4327</c:v>
                </c:pt>
                <c:pt idx="4328">
                  <c:v>4328</c:v>
                </c:pt>
                <c:pt idx="4329">
                  <c:v>4329</c:v>
                </c:pt>
                <c:pt idx="4330">
                  <c:v>4330</c:v>
                </c:pt>
                <c:pt idx="4331">
                  <c:v>4331</c:v>
                </c:pt>
                <c:pt idx="4332">
                  <c:v>4332</c:v>
                </c:pt>
                <c:pt idx="4333">
                  <c:v>4333</c:v>
                </c:pt>
                <c:pt idx="4334">
                  <c:v>4334</c:v>
                </c:pt>
                <c:pt idx="4335">
                  <c:v>4335</c:v>
                </c:pt>
                <c:pt idx="4336">
                  <c:v>4336</c:v>
                </c:pt>
                <c:pt idx="4337">
                  <c:v>4337</c:v>
                </c:pt>
                <c:pt idx="4338">
                  <c:v>4338</c:v>
                </c:pt>
                <c:pt idx="4339">
                  <c:v>4339</c:v>
                </c:pt>
                <c:pt idx="4340">
                  <c:v>4340</c:v>
                </c:pt>
                <c:pt idx="4341">
                  <c:v>4341</c:v>
                </c:pt>
                <c:pt idx="4342">
                  <c:v>4342</c:v>
                </c:pt>
                <c:pt idx="4343">
                  <c:v>4343</c:v>
                </c:pt>
                <c:pt idx="4344">
                  <c:v>4344</c:v>
                </c:pt>
                <c:pt idx="4345">
                  <c:v>4345</c:v>
                </c:pt>
                <c:pt idx="4346">
                  <c:v>4346</c:v>
                </c:pt>
                <c:pt idx="4347">
                  <c:v>4347</c:v>
                </c:pt>
                <c:pt idx="4348">
                  <c:v>4348</c:v>
                </c:pt>
                <c:pt idx="4349">
                  <c:v>4349</c:v>
                </c:pt>
                <c:pt idx="4350">
                  <c:v>4350</c:v>
                </c:pt>
                <c:pt idx="4351">
                  <c:v>4351</c:v>
                </c:pt>
                <c:pt idx="4352">
                  <c:v>4352</c:v>
                </c:pt>
                <c:pt idx="4353">
                  <c:v>4353</c:v>
                </c:pt>
                <c:pt idx="4354">
                  <c:v>4354</c:v>
                </c:pt>
                <c:pt idx="4355">
                  <c:v>4355</c:v>
                </c:pt>
                <c:pt idx="4356">
                  <c:v>4356</c:v>
                </c:pt>
                <c:pt idx="4357">
                  <c:v>4357</c:v>
                </c:pt>
                <c:pt idx="4358">
                  <c:v>4358</c:v>
                </c:pt>
                <c:pt idx="4359">
                  <c:v>4359</c:v>
                </c:pt>
                <c:pt idx="4360">
                  <c:v>4360</c:v>
                </c:pt>
                <c:pt idx="4361">
                  <c:v>4361</c:v>
                </c:pt>
                <c:pt idx="4362">
                  <c:v>4362</c:v>
                </c:pt>
                <c:pt idx="4363">
                  <c:v>4363</c:v>
                </c:pt>
                <c:pt idx="4364">
                  <c:v>4364</c:v>
                </c:pt>
                <c:pt idx="4365">
                  <c:v>4365</c:v>
                </c:pt>
                <c:pt idx="4366">
                  <c:v>4366</c:v>
                </c:pt>
                <c:pt idx="4367">
                  <c:v>4367</c:v>
                </c:pt>
                <c:pt idx="4368">
                  <c:v>4368</c:v>
                </c:pt>
                <c:pt idx="4369">
                  <c:v>4369</c:v>
                </c:pt>
                <c:pt idx="4370">
                  <c:v>4370</c:v>
                </c:pt>
                <c:pt idx="4371">
                  <c:v>4371</c:v>
                </c:pt>
                <c:pt idx="4372">
                  <c:v>4372</c:v>
                </c:pt>
                <c:pt idx="4373">
                  <c:v>4373</c:v>
                </c:pt>
                <c:pt idx="4374">
                  <c:v>4374</c:v>
                </c:pt>
                <c:pt idx="4375">
                  <c:v>4375</c:v>
                </c:pt>
                <c:pt idx="4376">
                  <c:v>4376</c:v>
                </c:pt>
                <c:pt idx="4377">
                  <c:v>4377</c:v>
                </c:pt>
                <c:pt idx="4378">
                  <c:v>4378</c:v>
                </c:pt>
                <c:pt idx="4379">
                  <c:v>4379</c:v>
                </c:pt>
                <c:pt idx="4380">
                  <c:v>4380</c:v>
                </c:pt>
                <c:pt idx="4381">
                  <c:v>4381</c:v>
                </c:pt>
                <c:pt idx="4382">
                  <c:v>4382</c:v>
                </c:pt>
                <c:pt idx="4383">
                  <c:v>4383</c:v>
                </c:pt>
                <c:pt idx="4384">
                  <c:v>4384</c:v>
                </c:pt>
                <c:pt idx="4385">
                  <c:v>4385</c:v>
                </c:pt>
                <c:pt idx="4386">
                  <c:v>4386</c:v>
                </c:pt>
                <c:pt idx="4387">
                  <c:v>4387</c:v>
                </c:pt>
                <c:pt idx="4388">
                  <c:v>4388</c:v>
                </c:pt>
                <c:pt idx="4389">
                  <c:v>4389</c:v>
                </c:pt>
                <c:pt idx="4390">
                  <c:v>4390</c:v>
                </c:pt>
                <c:pt idx="4391">
                  <c:v>4391</c:v>
                </c:pt>
                <c:pt idx="4392">
                  <c:v>4392</c:v>
                </c:pt>
                <c:pt idx="4393">
                  <c:v>4393</c:v>
                </c:pt>
                <c:pt idx="4394">
                  <c:v>4394</c:v>
                </c:pt>
                <c:pt idx="4395">
                  <c:v>4395</c:v>
                </c:pt>
                <c:pt idx="4396">
                  <c:v>4396</c:v>
                </c:pt>
                <c:pt idx="4397">
                  <c:v>4397</c:v>
                </c:pt>
                <c:pt idx="4398">
                  <c:v>4398</c:v>
                </c:pt>
                <c:pt idx="4399">
                  <c:v>4399</c:v>
                </c:pt>
                <c:pt idx="4400">
                  <c:v>4400</c:v>
                </c:pt>
                <c:pt idx="4401">
                  <c:v>4401</c:v>
                </c:pt>
                <c:pt idx="4402">
                  <c:v>4402</c:v>
                </c:pt>
                <c:pt idx="4403">
                  <c:v>4403</c:v>
                </c:pt>
                <c:pt idx="4404">
                  <c:v>4404</c:v>
                </c:pt>
                <c:pt idx="4405">
                  <c:v>4405</c:v>
                </c:pt>
                <c:pt idx="4406">
                  <c:v>4406</c:v>
                </c:pt>
                <c:pt idx="4407">
                  <c:v>4407</c:v>
                </c:pt>
                <c:pt idx="4408">
                  <c:v>4408</c:v>
                </c:pt>
                <c:pt idx="4409">
                  <c:v>4409</c:v>
                </c:pt>
                <c:pt idx="4410">
                  <c:v>4410</c:v>
                </c:pt>
                <c:pt idx="4411">
                  <c:v>4411</c:v>
                </c:pt>
                <c:pt idx="4412">
                  <c:v>4412</c:v>
                </c:pt>
                <c:pt idx="4413">
                  <c:v>4413</c:v>
                </c:pt>
                <c:pt idx="4414">
                  <c:v>4414</c:v>
                </c:pt>
                <c:pt idx="4415">
                  <c:v>4415</c:v>
                </c:pt>
                <c:pt idx="4416">
                  <c:v>4416</c:v>
                </c:pt>
                <c:pt idx="4417">
                  <c:v>4417</c:v>
                </c:pt>
                <c:pt idx="4418">
                  <c:v>4418</c:v>
                </c:pt>
                <c:pt idx="4419">
                  <c:v>4419</c:v>
                </c:pt>
                <c:pt idx="4420">
                  <c:v>4420</c:v>
                </c:pt>
                <c:pt idx="4421">
                  <c:v>4421</c:v>
                </c:pt>
                <c:pt idx="4422">
                  <c:v>4422</c:v>
                </c:pt>
                <c:pt idx="4423">
                  <c:v>4423</c:v>
                </c:pt>
                <c:pt idx="4424">
                  <c:v>4424</c:v>
                </c:pt>
                <c:pt idx="4425">
                  <c:v>4425</c:v>
                </c:pt>
                <c:pt idx="4426">
                  <c:v>4426</c:v>
                </c:pt>
                <c:pt idx="4427">
                  <c:v>4427</c:v>
                </c:pt>
                <c:pt idx="4428">
                  <c:v>4428</c:v>
                </c:pt>
                <c:pt idx="4429">
                  <c:v>4429</c:v>
                </c:pt>
                <c:pt idx="4430">
                  <c:v>4430</c:v>
                </c:pt>
                <c:pt idx="4431">
                  <c:v>4431</c:v>
                </c:pt>
                <c:pt idx="4432">
                  <c:v>4432</c:v>
                </c:pt>
                <c:pt idx="4433">
                  <c:v>4433</c:v>
                </c:pt>
                <c:pt idx="4434">
                  <c:v>4434</c:v>
                </c:pt>
                <c:pt idx="4435">
                  <c:v>4435</c:v>
                </c:pt>
                <c:pt idx="4436">
                  <c:v>4436</c:v>
                </c:pt>
                <c:pt idx="4437">
                  <c:v>4437</c:v>
                </c:pt>
                <c:pt idx="4438">
                  <c:v>4438</c:v>
                </c:pt>
                <c:pt idx="4439">
                  <c:v>4439</c:v>
                </c:pt>
                <c:pt idx="4440">
                  <c:v>4440</c:v>
                </c:pt>
                <c:pt idx="4441">
                  <c:v>4441</c:v>
                </c:pt>
                <c:pt idx="4442">
                  <c:v>4442</c:v>
                </c:pt>
                <c:pt idx="4443">
                  <c:v>4443</c:v>
                </c:pt>
                <c:pt idx="4444">
                  <c:v>4444</c:v>
                </c:pt>
                <c:pt idx="4445">
                  <c:v>4445</c:v>
                </c:pt>
                <c:pt idx="4446">
                  <c:v>4446</c:v>
                </c:pt>
                <c:pt idx="4447">
                  <c:v>4447</c:v>
                </c:pt>
                <c:pt idx="4448">
                  <c:v>4448</c:v>
                </c:pt>
                <c:pt idx="4449">
                  <c:v>4449</c:v>
                </c:pt>
                <c:pt idx="4450">
                  <c:v>4450</c:v>
                </c:pt>
                <c:pt idx="4451">
                  <c:v>4451</c:v>
                </c:pt>
                <c:pt idx="4452">
                  <c:v>4452</c:v>
                </c:pt>
                <c:pt idx="4453">
                  <c:v>4453</c:v>
                </c:pt>
                <c:pt idx="4454">
                  <c:v>4454</c:v>
                </c:pt>
                <c:pt idx="4455">
                  <c:v>4455</c:v>
                </c:pt>
                <c:pt idx="4456">
                  <c:v>4456</c:v>
                </c:pt>
                <c:pt idx="4457">
                  <c:v>4457</c:v>
                </c:pt>
                <c:pt idx="4458">
                  <c:v>4458</c:v>
                </c:pt>
                <c:pt idx="4459">
                  <c:v>4459</c:v>
                </c:pt>
                <c:pt idx="4460">
                  <c:v>4460</c:v>
                </c:pt>
                <c:pt idx="4461">
                  <c:v>4461</c:v>
                </c:pt>
                <c:pt idx="4462">
                  <c:v>4462</c:v>
                </c:pt>
                <c:pt idx="4463">
                  <c:v>4463</c:v>
                </c:pt>
                <c:pt idx="4464">
                  <c:v>4464</c:v>
                </c:pt>
                <c:pt idx="4465">
                  <c:v>4465</c:v>
                </c:pt>
                <c:pt idx="4466">
                  <c:v>4466</c:v>
                </c:pt>
                <c:pt idx="4467">
                  <c:v>4467</c:v>
                </c:pt>
                <c:pt idx="4468">
                  <c:v>4468</c:v>
                </c:pt>
                <c:pt idx="4469">
                  <c:v>4469</c:v>
                </c:pt>
                <c:pt idx="4470">
                  <c:v>4470</c:v>
                </c:pt>
                <c:pt idx="4471">
                  <c:v>4471</c:v>
                </c:pt>
                <c:pt idx="4472">
                  <c:v>4472</c:v>
                </c:pt>
                <c:pt idx="4473">
                  <c:v>4473</c:v>
                </c:pt>
                <c:pt idx="4474">
                  <c:v>4474</c:v>
                </c:pt>
                <c:pt idx="4475">
                  <c:v>4475</c:v>
                </c:pt>
                <c:pt idx="4476">
                  <c:v>4476</c:v>
                </c:pt>
                <c:pt idx="4477">
                  <c:v>4477</c:v>
                </c:pt>
                <c:pt idx="4478">
                  <c:v>4478</c:v>
                </c:pt>
                <c:pt idx="4479">
                  <c:v>4479</c:v>
                </c:pt>
                <c:pt idx="4480">
                  <c:v>4480</c:v>
                </c:pt>
                <c:pt idx="4481">
                  <c:v>4481</c:v>
                </c:pt>
                <c:pt idx="4482">
                  <c:v>4482</c:v>
                </c:pt>
                <c:pt idx="4483">
                  <c:v>4483</c:v>
                </c:pt>
                <c:pt idx="4484">
                  <c:v>4484</c:v>
                </c:pt>
                <c:pt idx="4485">
                  <c:v>4485</c:v>
                </c:pt>
                <c:pt idx="4486">
                  <c:v>4486</c:v>
                </c:pt>
                <c:pt idx="4487">
                  <c:v>4487</c:v>
                </c:pt>
                <c:pt idx="4488">
                  <c:v>4488</c:v>
                </c:pt>
                <c:pt idx="4489">
                  <c:v>4489</c:v>
                </c:pt>
                <c:pt idx="4490">
                  <c:v>4490</c:v>
                </c:pt>
                <c:pt idx="4491">
                  <c:v>4491</c:v>
                </c:pt>
                <c:pt idx="4492">
                  <c:v>4492</c:v>
                </c:pt>
                <c:pt idx="4493">
                  <c:v>4493</c:v>
                </c:pt>
                <c:pt idx="4494">
                  <c:v>4494</c:v>
                </c:pt>
                <c:pt idx="4495">
                  <c:v>4495</c:v>
                </c:pt>
                <c:pt idx="4496">
                  <c:v>4496</c:v>
                </c:pt>
                <c:pt idx="4497">
                  <c:v>4497</c:v>
                </c:pt>
                <c:pt idx="4498">
                  <c:v>4498</c:v>
                </c:pt>
                <c:pt idx="4499">
                  <c:v>4499</c:v>
                </c:pt>
                <c:pt idx="4500">
                  <c:v>4500</c:v>
                </c:pt>
                <c:pt idx="4501">
                  <c:v>4501</c:v>
                </c:pt>
                <c:pt idx="4502">
                  <c:v>4502</c:v>
                </c:pt>
                <c:pt idx="4503">
                  <c:v>4503</c:v>
                </c:pt>
                <c:pt idx="4504">
                  <c:v>4504</c:v>
                </c:pt>
                <c:pt idx="4505">
                  <c:v>4505</c:v>
                </c:pt>
                <c:pt idx="4506">
                  <c:v>4506</c:v>
                </c:pt>
                <c:pt idx="4507">
                  <c:v>4507</c:v>
                </c:pt>
                <c:pt idx="4508">
                  <c:v>4508</c:v>
                </c:pt>
                <c:pt idx="4509">
                  <c:v>4509</c:v>
                </c:pt>
                <c:pt idx="4510">
                  <c:v>4510</c:v>
                </c:pt>
                <c:pt idx="4511">
                  <c:v>4511</c:v>
                </c:pt>
                <c:pt idx="4512">
                  <c:v>4512</c:v>
                </c:pt>
                <c:pt idx="4513">
                  <c:v>4513</c:v>
                </c:pt>
                <c:pt idx="4514">
                  <c:v>4514</c:v>
                </c:pt>
                <c:pt idx="4515">
                  <c:v>4515</c:v>
                </c:pt>
                <c:pt idx="4516">
                  <c:v>4516</c:v>
                </c:pt>
                <c:pt idx="4517">
                  <c:v>4517</c:v>
                </c:pt>
                <c:pt idx="4518">
                  <c:v>4518</c:v>
                </c:pt>
                <c:pt idx="4519">
                  <c:v>4519</c:v>
                </c:pt>
                <c:pt idx="4520">
                  <c:v>4520</c:v>
                </c:pt>
                <c:pt idx="4521">
                  <c:v>4521</c:v>
                </c:pt>
                <c:pt idx="4522">
                  <c:v>4522</c:v>
                </c:pt>
                <c:pt idx="4523">
                  <c:v>4523</c:v>
                </c:pt>
                <c:pt idx="4524">
                  <c:v>4524</c:v>
                </c:pt>
                <c:pt idx="4525">
                  <c:v>4525</c:v>
                </c:pt>
                <c:pt idx="4526">
                  <c:v>4526</c:v>
                </c:pt>
                <c:pt idx="4527">
                  <c:v>4527</c:v>
                </c:pt>
                <c:pt idx="4528">
                  <c:v>4528</c:v>
                </c:pt>
                <c:pt idx="4529">
                  <c:v>4529</c:v>
                </c:pt>
                <c:pt idx="4530">
                  <c:v>4530</c:v>
                </c:pt>
                <c:pt idx="4531">
                  <c:v>4531</c:v>
                </c:pt>
                <c:pt idx="4532">
                  <c:v>4532</c:v>
                </c:pt>
                <c:pt idx="4533">
                  <c:v>4533</c:v>
                </c:pt>
                <c:pt idx="4534">
                  <c:v>4534</c:v>
                </c:pt>
                <c:pt idx="4535">
                  <c:v>4535</c:v>
                </c:pt>
                <c:pt idx="4536">
                  <c:v>4536</c:v>
                </c:pt>
                <c:pt idx="4537">
                  <c:v>4537</c:v>
                </c:pt>
                <c:pt idx="4538">
                  <c:v>4538</c:v>
                </c:pt>
                <c:pt idx="4539">
                  <c:v>4539</c:v>
                </c:pt>
                <c:pt idx="4540">
                  <c:v>4540</c:v>
                </c:pt>
                <c:pt idx="4541">
                  <c:v>4541</c:v>
                </c:pt>
                <c:pt idx="4542">
                  <c:v>4542</c:v>
                </c:pt>
                <c:pt idx="4543">
                  <c:v>4543</c:v>
                </c:pt>
                <c:pt idx="4544">
                  <c:v>4544</c:v>
                </c:pt>
                <c:pt idx="4545">
                  <c:v>4545</c:v>
                </c:pt>
                <c:pt idx="4546">
                  <c:v>4546</c:v>
                </c:pt>
                <c:pt idx="4547">
                  <c:v>4547</c:v>
                </c:pt>
                <c:pt idx="4548">
                  <c:v>4548</c:v>
                </c:pt>
                <c:pt idx="4549">
                  <c:v>4549</c:v>
                </c:pt>
                <c:pt idx="4550">
                  <c:v>4550</c:v>
                </c:pt>
                <c:pt idx="4551">
                  <c:v>4551</c:v>
                </c:pt>
                <c:pt idx="4552">
                  <c:v>4552</c:v>
                </c:pt>
                <c:pt idx="4553">
                  <c:v>4553</c:v>
                </c:pt>
                <c:pt idx="4554">
                  <c:v>4554</c:v>
                </c:pt>
                <c:pt idx="4555">
                  <c:v>4555</c:v>
                </c:pt>
                <c:pt idx="4556">
                  <c:v>4556</c:v>
                </c:pt>
                <c:pt idx="4557">
                  <c:v>4557</c:v>
                </c:pt>
                <c:pt idx="4558">
                  <c:v>4558</c:v>
                </c:pt>
                <c:pt idx="4559">
                  <c:v>4559</c:v>
                </c:pt>
                <c:pt idx="4560">
                  <c:v>4560</c:v>
                </c:pt>
                <c:pt idx="4561">
                  <c:v>4561</c:v>
                </c:pt>
                <c:pt idx="4562">
                  <c:v>4562</c:v>
                </c:pt>
                <c:pt idx="4563">
                  <c:v>4563</c:v>
                </c:pt>
                <c:pt idx="4564">
                  <c:v>4564</c:v>
                </c:pt>
                <c:pt idx="4565">
                  <c:v>4565</c:v>
                </c:pt>
                <c:pt idx="4566">
                  <c:v>4566</c:v>
                </c:pt>
                <c:pt idx="4567">
                  <c:v>4567</c:v>
                </c:pt>
                <c:pt idx="4568">
                  <c:v>4568</c:v>
                </c:pt>
                <c:pt idx="4569">
                  <c:v>4569</c:v>
                </c:pt>
                <c:pt idx="4570">
                  <c:v>4570</c:v>
                </c:pt>
                <c:pt idx="4571">
                  <c:v>4571</c:v>
                </c:pt>
                <c:pt idx="4572">
                  <c:v>4572</c:v>
                </c:pt>
                <c:pt idx="4573">
                  <c:v>4573</c:v>
                </c:pt>
                <c:pt idx="4574">
                  <c:v>4574</c:v>
                </c:pt>
                <c:pt idx="4575">
                  <c:v>4575</c:v>
                </c:pt>
                <c:pt idx="4576">
                  <c:v>4576</c:v>
                </c:pt>
                <c:pt idx="4577">
                  <c:v>4577</c:v>
                </c:pt>
                <c:pt idx="4578">
                  <c:v>4578</c:v>
                </c:pt>
                <c:pt idx="4579">
                  <c:v>4579</c:v>
                </c:pt>
                <c:pt idx="4580">
                  <c:v>4580</c:v>
                </c:pt>
                <c:pt idx="4581">
                  <c:v>4581</c:v>
                </c:pt>
                <c:pt idx="4582">
                  <c:v>4582</c:v>
                </c:pt>
                <c:pt idx="4583">
                  <c:v>4583</c:v>
                </c:pt>
                <c:pt idx="4584">
                  <c:v>4584</c:v>
                </c:pt>
                <c:pt idx="4585">
                  <c:v>4585</c:v>
                </c:pt>
                <c:pt idx="4586">
                  <c:v>4586</c:v>
                </c:pt>
                <c:pt idx="4587">
                  <c:v>4587</c:v>
                </c:pt>
                <c:pt idx="4588">
                  <c:v>4588</c:v>
                </c:pt>
                <c:pt idx="4589">
                  <c:v>4589</c:v>
                </c:pt>
                <c:pt idx="4590">
                  <c:v>4590</c:v>
                </c:pt>
                <c:pt idx="4591">
                  <c:v>4591</c:v>
                </c:pt>
                <c:pt idx="4592">
                  <c:v>4592</c:v>
                </c:pt>
                <c:pt idx="4593">
                  <c:v>4593</c:v>
                </c:pt>
                <c:pt idx="4594">
                  <c:v>4594</c:v>
                </c:pt>
                <c:pt idx="4595">
                  <c:v>4595</c:v>
                </c:pt>
                <c:pt idx="4596">
                  <c:v>4596</c:v>
                </c:pt>
                <c:pt idx="4597">
                  <c:v>4597</c:v>
                </c:pt>
                <c:pt idx="4598">
                  <c:v>4598</c:v>
                </c:pt>
                <c:pt idx="4599">
                  <c:v>4599</c:v>
                </c:pt>
                <c:pt idx="4600">
                  <c:v>4600</c:v>
                </c:pt>
                <c:pt idx="4601">
                  <c:v>4601</c:v>
                </c:pt>
                <c:pt idx="4602">
                  <c:v>4602</c:v>
                </c:pt>
                <c:pt idx="4603">
                  <c:v>4603</c:v>
                </c:pt>
                <c:pt idx="4604">
                  <c:v>4604</c:v>
                </c:pt>
                <c:pt idx="4605">
                  <c:v>4605</c:v>
                </c:pt>
                <c:pt idx="4606">
                  <c:v>4606</c:v>
                </c:pt>
                <c:pt idx="4607">
                  <c:v>4607</c:v>
                </c:pt>
                <c:pt idx="4608">
                  <c:v>4608</c:v>
                </c:pt>
                <c:pt idx="4609">
                  <c:v>4609</c:v>
                </c:pt>
                <c:pt idx="4610">
                  <c:v>4610</c:v>
                </c:pt>
                <c:pt idx="4611">
                  <c:v>4611</c:v>
                </c:pt>
                <c:pt idx="4612">
                  <c:v>4612</c:v>
                </c:pt>
                <c:pt idx="4613">
                  <c:v>4613</c:v>
                </c:pt>
                <c:pt idx="4614">
                  <c:v>4614</c:v>
                </c:pt>
                <c:pt idx="4615">
                  <c:v>4615</c:v>
                </c:pt>
                <c:pt idx="4616">
                  <c:v>4616</c:v>
                </c:pt>
                <c:pt idx="4617">
                  <c:v>4617</c:v>
                </c:pt>
                <c:pt idx="4618">
                  <c:v>4618</c:v>
                </c:pt>
                <c:pt idx="4619">
                  <c:v>4619</c:v>
                </c:pt>
                <c:pt idx="4620">
                  <c:v>4620</c:v>
                </c:pt>
                <c:pt idx="4621">
                  <c:v>4621</c:v>
                </c:pt>
                <c:pt idx="4622">
                  <c:v>4622</c:v>
                </c:pt>
                <c:pt idx="4623">
                  <c:v>4623</c:v>
                </c:pt>
                <c:pt idx="4624">
                  <c:v>4624</c:v>
                </c:pt>
                <c:pt idx="4625">
                  <c:v>4625</c:v>
                </c:pt>
                <c:pt idx="4626">
                  <c:v>4626</c:v>
                </c:pt>
                <c:pt idx="4627">
                  <c:v>4627</c:v>
                </c:pt>
                <c:pt idx="4628">
                  <c:v>4628</c:v>
                </c:pt>
                <c:pt idx="4629">
                  <c:v>4629</c:v>
                </c:pt>
                <c:pt idx="4630">
                  <c:v>4630</c:v>
                </c:pt>
                <c:pt idx="4631">
                  <c:v>4631</c:v>
                </c:pt>
                <c:pt idx="4632">
                  <c:v>4632</c:v>
                </c:pt>
                <c:pt idx="4633">
                  <c:v>4633</c:v>
                </c:pt>
                <c:pt idx="4634">
                  <c:v>4634</c:v>
                </c:pt>
                <c:pt idx="4635">
                  <c:v>4635</c:v>
                </c:pt>
                <c:pt idx="4636">
                  <c:v>4636</c:v>
                </c:pt>
                <c:pt idx="4637">
                  <c:v>4637</c:v>
                </c:pt>
                <c:pt idx="4638">
                  <c:v>4638</c:v>
                </c:pt>
                <c:pt idx="4639">
                  <c:v>4639</c:v>
                </c:pt>
                <c:pt idx="4640">
                  <c:v>4640</c:v>
                </c:pt>
                <c:pt idx="4641">
                  <c:v>4641</c:v>
                </c:pt>
                <c:pt idx="4642">
                  <c:v>4642</c:v>
                </c:pt>
                <c:pt idx="4643">
                  <c:v>4643</c:v>
                </c:pt>
                <c:pt idx="4644">
                  <c:v>4644</c:v>
                </c:pt>
                <c:pt idx="4645">
                  <c:v>4645</c:v>
                </c:pt>
                <c:pt idx="4646">
                  <c:v>4646</c:v>
                </c:pt>
                <c:pt idx="4647">
                  <c:v>4647</c:v>
                </c:pt>
                <c:pt idx="4648">
                  <c:v>4648</c:v>
                </c:pt>
                <c:pt idx="4649">
                  <c:v>4649</c:v>
                </c:pt>
                <c:pt idx="4650">
                  <c:v>4650</c:v>
                </c:pt>
                <c:pt idx="4651">
                  <c:v>4651</c:v>
                </c:pt>
                <c:pt idx="4652">
                  <c:v>4652</c:v>
                </c:pt>
                <c:pt idx="4653">
                  <c:v>4653</c:v>
                </c:pt>
                <c:pt idx="4654">
                  <c:v>4654</c:v>
                </c:pt>
                <c:pt idx="4655">
                  <c:v>4655</c:v>
                </c:pt>
                <c:pt idx="4656">
                  <c:v>4656</c:v>
                </c:pt>
                <c:pt idx="4657">
                  <c:v>4657</c:v>
                </c:pt>
                <c:pt idx="4658">
                  <c:v>4658</c:v>
                </c:pt>
                <c:pt idx="4659">
                  <c:v>4659</c:v>
                </c:pt>
                <c:pt idx="4660">
                  <c:v>4660</c:v>
                </c:pt>
                <c:pt idx="4661">
                  <c:v>4661</c:v>
                </c:pt>
                <c:pt idx="4662">
                  <c:v>4662</c:v>
                </c:pt>
                <c:pt idx="4663">
                  <c:v>4663</c:v>
                </c:pt>
                <c:pt idx="4664">
                  <c:v>4664</c:v>
                </c:pt>
                <c:pt idx="4665">
                  <c:v>4665</c:v>
                </c:pt>
                <c:pt idx="4666">
                  <c:v>4666</c:v>
                </c:pt>
                <c:pt idx="4667">
                  <c:v>4667</c:v>
                </c:pt>
                <c:pt idx="4668">
                  <c:v>4668</c:v>
                </c:pt>
                <c:pt idx="4669">
                  <c:v>4669</c:v>
                </c:pt>
                <c:pt idx="4670">
                  <c:v>4670</c:v>
                </c:pt>
                <c:pt idx="4671">
                  <c:v>4671</c:v>
                </c:pt>
                <c:pt idx="4672">
                  <c:v>4672</c:v>
                </c:pt>
                <c:pt idx="4673">
                  <c:v>4673</c:v>
                </c:pt>
                <c:pt idx="4674">
                  <c:v>4674</c:v>
                </c:pt>
                <c:pt idx="4675">
                  <c:v>4675</c:v>
                </c:pt>
                <c:pt idx="4676">
                  <c:v>4676</c:v>
                </c:pt>
                <c:pt idx="4677">
                  <c:v>4677</c:v>
                </c:pt>
                <c:pt idx="4678">
                  <c:v>4678</c:v>
                </c:pt>
                <c:pt idx="4679">
                  <c:v>4679</c:v>
                </c:pt>
                <c:pt idx="4680">
                  <c:v>4680</c:v>
                </c:pt>
                <c:pt idx="4681">
                  <c:v>4681</c:v>
                </c:pt>
                <c:pt idx="4682">
                  <c:v>4682</c:v>
                </c:pt>
                <c:pt idx="4683">
                  <c:v>4683</c:v>
                </c:pt>
                <c:pt idx="4684">
                  <c:v>4684</c:v>
                </c:pt>
                <c:pt idx="4685">
                  <c:v>4685</c:v>
                </c:pt>
                <c:pt idx="4686">
                  <c:v>4686</c:v>
                </c:pt>
                <c:pt idx="4687">
                  <c:v>4687</c:v>
                </c:pt>
                <c:pt idx="4688">
                  <c:v>4688</c:v>
                </c:pt>
                <c:pt idx="4689">
                  <c:v>4689</c:v>
                </c:pt>
                <c:pt idx="4690">
                  <c:v>4690</c:v>
                </c:pt>
                <c:pt idx="4691">
                  <c:v>4691</c:v>
                </c:pt>
                <c:pt idx="4692">
                  <c:v>4692</c:v>
                </c:pt>
                <c:pt idx="4693">
                  <c:v>4693</c:v>
                </c:pt>
                <c:pt idx="4694">
                  <c:v>4694</c:v>
                </c:pt>
                <c:pt idx="4695">
                  <c:v>4695</c:v>
                </c:pt>
                <c:pt idx="4696">
                  <c:v>4696</c:v>
                </c:pt>
                <c:pt idx="4697">
                  <c:v>4697</c:v>
                </c:pt>
                <c:pt idx="4698">
                  <c:v>4698</c:v>
                </c:pt>
                <c:pt idx="4699">
                  <c:v>4699</c:v>
                </c:pt>
                <c:pt idx="4700">
                  <c:v>4700</c:v>
                </c:pt>
                <c:pt idx="4701">
                  <c:v>4701</c:v>
                </c:pt>
                <c:pt idx="4702">
                  <c:v>4702</c:v>
                </c:pt>
                <c:pt idx="4703">
                  <c:v>4703</c:v>
                </c:pt>
                <c:pt idx="4704">
                  <c:v>4704</c:v>
                </c:pt>
                <c:pt idx="4705">
                  <c:v>4705</c:v>
                </c:pt>
                <c:pt idx="4706">
                  <c:v>4706</c:v>
                </c:pt>
                <c:pt idx="4707">
                  <c:v>4707</c:v>
                </c:pt>
                <c:pt idx="4708">
                  <c:v>4708</c:v>
                </c:pt>
                <c:pt idx="4709">
                  <c:v>4709</c:v>
                </c:pt>
                <c:pt idx="4710">
                  <c:v>4710</c:v>
                </c:pt>
                <c:pt idx="4711">
                  <c:v>4711</c:v>
                </c:pt>
                <c:pt idx="4712">
                  <c:v>4712</c:v>
                </c:pt>
                <c:pt idx="4713">
                  <c:v>4713</c:v>
                </c:pt>
                <c:pt idx="4714">
                  <c:v>4714</c:v>
                </c:pt>
                <c:pt idx="4715">
                  <c:v>4715</c:v>
                </c:pt>
                <c:pt idx="4716">
                  <c:v>4716</c:v>
                </c:pt>
                <c:pt idx="4717">
                  <c:v>4717</c:v>
                </c:pt>
                <c:pt idx="4718">
                  <c:v>4718</c:v>
                </c:pt>
                <c:pt idx="4719">
                  <c:v>4719</c:v>
                </c:pt>
                <c:pt idx="4720">
                  <c:v>4720</c:v>
                </c:pt>
                <c:pt idx="4721">
                  <c:v>4721</c:v>
                </c:pt>
                <c:pt idx="4722">
                  <c:v>4722</c:v>
                </c:pt>
                <c:pt idx="4723">
                  <c:v>4723</c:v>
                </c:pt>
                <c:pt idx="4724">
                  <c:v>4724</c:v>
                </c:pt>
                <c:pt idx="4725">
                  <c:v>4725</c:v>
                </c:pt>
                <c:pt idx="4726">
                  <c:v>4726</c:v>
                </c:pt>
                <c:pt idx="4727">
                  <c:v>4727</c:v>
                </c:pt>
                <c:pt idx="4728">
                  <c:v>4728</c:v>
                </c:pt>
                <c:pt idx="4729">
                  <c:v>4729</c:v>
                </c:pt>
                <c:pt idx="4730">
                  <c:v>4730</c:v>
                </c:pt>
                <c:pt idx="4731">
                  <c:v>4731</c:v>
                </c:pt>
                <c:pt idx="4732">
                  <c:v>4732</c:v>
                </c:pt>
                <c:pt idx="4733">
                  <c:v>4733</c:v>
                </c:pt>
                <c:pt idx="4734">
                  <c:v>4734</c:v>
                </c:pt>
                <c:pt idx="4735">
                  <c:v>4735</c:v>
                </c:pt>
                <c:pt idx="4736">
                  <c:v>4736</c:v>
                </c:pt>
                <c:pt idx="4737">
                  <c:v>4737</c:v>
                </c:pt>
                <c:pt idx="4738">
                  <c:v>4738</c:v>
                </c:pt>
                <c:pt idx="4739">
                  <c:v>4739</c:v>
                </c:pt>
                <c:pt idx="4740">
                  <c:v>4740</c:v>
                </c:pt>
                <c:pt idx="4741">
                  <c:v>4741</c:v>
                </c:pt>
                <c:pt idx="4742">
                  <c:v>4742</c:v>
                </c:pt>
                <c:pt idx="4743">
                  <c:v>4743</c:v>
                </c:pt>
                <c:pt idx="4744">
                  <c:v>4744</c:v>
                </c:pt>
                <c:pt idx="4745">
                  <c:v>4745</c:v>
                </c:pt>
                <c:pt idx="4746">
                  <c:v>4746</c:v>
                </c:pt>
                <c:pt idx="4747">
                  <c:v>4747</c:v>
                </c:pt>
                <c:pt idx="4748">
                  <c:v>4748</c:v>
                </c:pt>
                <c:pt idx="4749">
                  <c:v>4749</c:v>
                </c:pt>
                <c:pt idx="4750">
                  <c:v>4750</c:v>
                </c:pt>
                <c:pt idx="4751">
                  <c:v>4751</c:v>
                </c:pt>
                <c:pt idx="4752">
                  <c:v>4752</c:v>
                </c:pt>
                <c:pt idx="4753">
                  <c:v>4753</c:v>
                </c:pt>
                <c:pt idx="4754">
                  <c:v>4754</c:v>
                </c:pt>
                <c:pt idx="4755">
                  <c:v>4755</c:v>
                </c:pt>
                <c:pt idx="4756">
                  <c:v>4756</c:v>
                </c:pt>
                <c:pt idx="4757">
                  <c:v>4757</c:v>
                </c:pt>
                <c:pt idx="4758">
                  <c:v>4758</c:v>
                </c:pt>
                <c:pt idx="4759">
                  <c:v>4759</c:v>
                </c:pt>
                <c:pt idx="4760">
                  <c:v>4760</c:v>
                </c:pt>
                <c:pt idx="4761">
                  <c:v>4761</c:v>
                </c:pt>
                <c:pt idx="4762">
                  <c:v>4762</c:v>
                </c:pt>
                <c:pt idx="4763">
                  <c:v>4763</c:v>
                </c:pt>
                <c:pt idx="4764">
                  <c:v>4764</c:v>
                </c:pt>
                <c:pt idx="4765">
                  <c:v>4765</c:v>
                </c:pt>
                <c:pt idx="4766">
                  <c:v>4766</c:v>
                </c:pt>
                <c:pt idx="4767">
                  <c:v>4767</c:v>
                </c:pt>
                <c:pt idx="4768">
                  <c:v>4768</c:v>
                </c:pt>
                <c:pt idx="4769">
                  <c:v>4769</c:v>
                </c:pt>
                <c:pt idx="4770">
                  <c:v>4770</c:v>
                </c:pt>
                <c:pt idx="4771">
                  <c:v>4771</c:v>
                </c:pt>
                <c:pt idx="4772">
                  <c:v>4772</c:v>
                </c:pt>
                <c:pt idx="4773">
                  <c:v>4773</c:v>
                </c:pt>
                <c:pt idx="4774">
                  <c:v>4774</c:v>
                </c:pt>
                <c:pt idx="4775">
                  <c:v>4775</c:v>
                </c:pt>
                <c:pt idx="4776">
                  <c:v>4776</c:v>
                </c:pt>
                <c:pt idx="4777">
                  <c:v>4777</c:v>
                </c:pt>
                <c:pt idx="4778">
                  <c:v>4778</c:v>
                </c:pt>
                <c:pt idx="4779">
                  <c:v>4779</c:v>
                </c:pt>
                <c:pt idx="4780">
                  <c:v>4780</c:v>
                </c:pt>
                <c:pt idx="4781">
                  <c:v>4781</c:v>
                </c:pt>
                <c:pt idx="4782">
                  <c:v>4782</c:v>
                </c:pt>
                <c:pt idx="4783">
                  <c:v>4783</c:v>
                </c:pt>
                <c:pt idx="4784">
                  <c:v>4784</c:v>
                </c:pt>
                <c:pt idx="4785">
                  <c:v>4785</c:v>
                </c:pt>
                <c:pt idx="4786">
                  <c:v>4786</c:v>
                </c:pt>
                <c:pt idx="4787">
                  <c:v>4787</c:v>
                </c:pt>
                <c:pt idx="4788">
                  <c:v>4788</c:v>
                </c:pt>
                <c:pt idx="4789">
                  <c:v>4789</c:v>
                </c:pt>
                <c:pt idx="4790">
                  <c:v>4790</c:v>
                </c:pt>
                <c:pt idx="4791">
                  <c:v>4791</c:v>
                </c:pt>
                <c:pt idx="4792">
                  <c:v>4792</c:v>
                </c:pt>
                <c:pt idx="4793">
                  <c:v>4793</c:v>
                </c:pt>
                <c:pt idx="4794">
                  <c:v>4794</c:v>
                </c:pt>
                <c:pt idx="4795">
                  <c:v>4795</c:v>
                </c:pt>
                <c:pt idx="4796">
                  <c:v>4796</c:v>
                </c:pt>
                <c:pt idx="4797">
                  <c:v>4797</c:v>
                </c:pt>
                <c:pt idx="4798">
                  <c:v>4798</c:v>
                </c:pt>
                <c:pt idx="4799">
                  <c:v>4799</c:v>
                </c:pt>
                <c:pt idx="4800">
                  <c:v>4800</c:v>
                </c:pt>
                <c:pt idx="4801">
                  <c:v>4801</c:v>
                </c:pt>
                <c:pt idx="4802">
                  <c:v>4802</c:v>
                </c:pt>
                <c:pt idx="4803">
                  <c:v>4803</c:v>
                </c:pt>
                <c:pt idx="4804">
                  <c:v>4804</c:v>
                </c:pt>
                <c:pt idx="4805">
                  <c:v>4805</c:v>
                </c:pt>
                <c:pt idx="4806">
                  <c:v>4806</c:v>
                </c:pt>
                <c:pt idx="4807">
                  <c:v>4807</c:v>
                </c:pt>
                <c:pt idx="4808">
                  <c:v>4808</c:v>
                </c:pt>
                <c:pt idx="4809">
                  <c:v>4809</c:v>
                </c:pt>
                <c:pt idx="4810">
                  <c:v>4810</c:v>
                </c:pt>
                <c:pt idx="4811">
                  <c:v>4811</c:v>
                </c:pt>
                <c:pt idx="4812">
                  <c:v>4812</c:v>
                </c:pt>
                <c:pt idx="4813">
                  <c:v>4813</c:v>
                </c:pt>
                <c:pt idx="4814">
                  <c:v>4814</c:v>
                </c:pt>
                <c:pt idx="4815">
                  <c:v>4815</c:v>
                </c:pt>
                <c:pt idx="4816">
                  <c:v>4816</c:v>
                </c:pt>
                <c:pt idx="4817">
                  <c:v>4817</c:v>
                </c:pt>
                <c:pt idx="4818">
                  <c:v>4818</c:v>
                </c:pt>
                <c:pt idx="4819">
                  <c:v>4819</c:v>
                </c:pt>
                <c:pt idx="4820">
                  <c:v>4820</c:v>
                </c:pt>
                <c:pt idx="4821">
                  <c:v>4821</c:v>
                </c:pt>
                <c:pt idx="4822">
                  <c:v>4822</c:v>
                </c:pt>
                <c:pt idx="4823">
                  <c:v>4823</c:v>
                </c:pt>
                <c:pt idx="4824">
                  <c:v>4824</c:v>
                </c:pt>
                <c:pt idx="4825">
                  <c:v>4825</c:v>
                </c:pt>
                <c:pt idx="4826">
                  <c:v>4826</c:v>
                </c:pt>
                <c:pt idx="4827">
                  <c:v>4827</c:v>
                </c:pt>
                <c:pt idx="4828">
                  <c:v>4828</c:v>
                </c:pt>
                <c:pt idx="4829">
                  <c:v>4829</c:v>
                </c:pt>
                <c:pt idx="4830">
                  <c:v>4830</c:v>
                </c:pt>
                <c:pt idx="4831">
                  <c:v>4831</c:v>
                </c:pt>
                <c:pt idx="4832">
                  <c:v>4832</c:v>
                </c:pt>
                <c:pt idx="4833">
                  <c:v>4833</c:v>
                </c:pt>
                <c:pt idx="4834">
                  <c:v>4834</c:v>
                </c:pt>
                <c:pt idx="4835">
                  <c:v>4835</c:v>
                </c:pt>
                <c:pt idx="4836">
                  <c:v>4836</c:v>
                </c:pt>
                <c:pt idx="4837">
                  <c:v>4837</c:v>
                </c:pt>
                <c:pt idx="4838">
                  <c:v>4838</c:v>
                </c:pt>
                <c:pt idx="4839">
                  <c:v>4839</c:v>
                </c:pt>
                <c:pt idx="4840">
                  <c:v>4840</c:v>
                </c:pt>
                <c:pt idx="4841">
                  <c:v>4841</c:v>
                </c:pt>
                <c:pt idx="4842">
                  <c:v>4842</c:v>
                </c:pt>
                <c:pt idx="4843">
                  <c:v>4843</c:v>
                </c:pt>
                <c:pt idx="4844">
                  <c:v>4844</c:v>
                </c:pt>
                <c:pt idx="4845">
                  <c:v>4845</c:v>
                </c:pt>
                <c:pt idx="4846">
                  <c:v>4846</c:v>
                </c:pt>
                <c:pt idx="4847">
                  <c:v>4847</c:v>
                </c:pt>
                <c:pt idx="4848">
                  <c:v>4848</c:v>
                </c:pt>
                <c:pt idx="4849">
                  <c:v>4849</c:v>
                </c:pt>
                <c:pt idx="4850">
                  <c:v>4850</c:v>
                </c:pt>
                <c:pt idx="4851">
                  <c:v>4851</c:v>
                </c:pt>
                <c:pt idx="4852">
                  <c:v>4852</c:v>
                </c:pt>
                <c:pt idx="4853">
                  <c:v>4853</c:v>
                </c:pt>
                <c:pt idx="4854">
                  <c:v>4854</c:v>
                </c:pt>
                <c:pt idx="4855">
                  <c:v>4855</c:v>
                </c:pt>
                <c:pt idx="4856">
                  <c:v>4856</c:v>
                </c:pt>
                <c:pt idx="4857">
                  <c:v>4857</c:v>
                </c:pt>
                <c:pt idx="4858">
                  <c:v>4858</c:v>
                </c:pt>
                <c:pt idx="4859">
                  <c:v>4859</c:v>
                </c:pt>
                <c:pt idx="4860">
                  <c:v>4860</c:v>
                </c:pt>
                <c:pt idx="4861">
                  <c:v>4861</c:v>
                </c:pt>
                <c:pt idx="4862">
                  <c:v>4862</c:v>
                </c:pt>
                <c:pt idx="4863">
                  <c:v>4863</c:v>
                </c:pt>
                <c:pt idx="4864">
                  <c:v>4864</c:v>
                </c:pt>
                <c:pt idx="4865">
                  <c:v>4865</c:v>
                </c:pt>
                <c:pt idx="4866">
                  <c:v>4866</c:v>
                </c:pt>
                <c:pt idx="4867">
                  <c:v>4867</c:v>
                </c:pt>
                <c:pt idx="4868">
                  <c:v>4868</c:v>
                </c:pt>
                <c:pt idx="4869">
                  <c:v>4869</c:v>
                </c:pt>
                <c:pt idx="4870">
                  <c:v>4870</c:v>
                </c:pt>
                <c:pt idx="4871">
                  <c:v>4871</c:v>
                </c:pt>
                <c:pt idx="4872">
                  <c:v>4872</c:v>
                </c:pt>
                <c:pt idx="4873">
                  <c:v>4873</c:v>
                </c:pt>
                <c:pt idx="4874">
                  <c:v>4874</c:v>
                </c:pt>
                <c:pt idx="4875">
                  <c:v>4875</c:v>
                </c:pt>
                <c:pt idx="4876">
                  <c:v>4876</c:v>
                </c:pt>
                <c:pt idx="4877">
                  <c:v>4877</c:v>
                </c:pt>
                <c:pt idx="4878">
                  <c:v>4878</c:v>
                </c:pt>
                <c:pt idx="4879">
                  <c:v>4879</c:v>
                </c:pt>
                <c:pt idx="4880">
                  <c:v>4880</c:v>
                </c:pt>
                <c:pt idx="4881">
                  <c:v>4881</c:v>
                </c:pt>
                <c:pt idx="4882">
                  <c:v>4882</c:v>
                </c:pt>
                <c:pt idx="4883">
                  <c:v>4883</c:v>
                </c:pt>
                <c:pt idx="4884">
                  <c:v>4884</c:v>
                </c:pt>
                <c:pt idx="4885">
                  <c:v>4885</c:v>
                </c:pt>
                <c:pt idx="4886">
                  <c:v>4886</c:v>
                </c:pt>
                <c:pt idx="4887">
                  <c:v>4887</c:v>
                </c:pt>
                <c:pt idx="4888">
                  <c:v>4888</c:v>
                </c:pt>
                <c:pt idx="4889">
                  <c:v>4889</c:v>
                </c:pt>
                <c:pt idx="4890">
                  <c:v>4890</c:v>
                </c:pt>
                <c:pt idx="4891">
                  <c:v>4891</c:v>
                </c:pt>
                <c:pt idx="4892">
                  <c:v>4892</c:v>
                </c:pt>
                <c:pt idx="4893">
                  <c:v>4893</c:v>
                </c:pt>
                <c:pt idx="4894">
                  <c:v>4894</c:v>
                </c:pt>
                <c:pt idx="4895">
                  <c:v>4895</c:v>
                </c:pt>
                <c:pt idx="4896">
                  <c:v>4896</c:v>
                </c:pt>
                <c:pt idx="4897">
                  <c:v>4897</c:v>
                </c:pt>
                <c:pt idx="4898">
                  <c:v>4898</c:v>
                </c:pt>
                <c:pt idx="4899">
                  <c:v>4899</c:v>
                </c:pt>
                <c:pt idx="4900">
                  <c:v>4900</c:v>
                </c:pt>
                <c:pt idx="4901">
                  <c:v>4901</c:v>
                </c:pt>
                <c:pt idx="4902">
                  <c:v>4902</c:v>
                </c:pt>
                <c:pt idx="4903">
                  <c:v>4903</c:v>
                </c:pt>
                <c:pt idx="4904">
                  <c:v>4904</c:v>
                </c:pt>
                <c:pt idx="4905">
                  <c:v>4905</c:v>
                </c:pt>
                <c:pt idx="4906">
                  <c:v>4906</c:v>
                </c:pt>
                <c:pt idx="4907">
                  <c:v>4907</c:v>
                </c:pt>
                <c:pt idx="4908">
                  <c:v>4908</c:v>
                </c:pt>
                <c:pt idx="4909">
                  <c:v>4909</c:v>
                </c:pt>
                <c:pt idx="4910">
                  <c:v>4910</c:v>
                </c:pt>
                <c:pt idx="4911">
                  <c:v>4911</c:v>
                </c:pt>
                <c:pt idx="4912">
                  <c:v>4912</c:v>
                </c:pt>
                <c:pt idx="4913">
                  <c:v>4913</c:v>
                </c:pt>
                <c:pt idx="4914">
                  <c:v>4914</c:v>
                </c:pt>
                <c:pt idx="4915">
                  <c:v>4915</c:v>
                </c:pt>
                <c:pt idx="4916">
                  <c:v>4916</c:v>
                </c:pt>
                <c:pt idx="4917">
                  <c:v>4917</c:v>
                </c:pt>
                <c:pt idx="4918">
                  <c:v>4918</c:v>
                </c:pt>
                <c:pt idx="4919">
                  <c:v>4919</c:v>
                </c:pt>
                <c:pt idx="4920">
                  <c:v>4920</c:v>
                </c:pt>
                <c:pt idx="4921">
                  <c:v>4921</c:v>
                </c:pt>
                <c:pt idx="4922">
                  <c:v>4922</c:v>
                </c:pt>
                <c:pt idx="4923">
                  <c:v>4923</c:v>
                </c:pt>
                <c:pt idx="4924">
                  <c:v>4924</c:v>
                </c:pt>
                <c:pt idx="4925">
                  <c:v>4925</c:v>
                </c:pt>
                <c:pt idx="4926">
                  <c:v>4926</c:v>
                </c:pt>
                <c:pt idx="4927">
                  <c:v>4927</c:v>
                </c:pt>
                <c:pt idx="4928">
                  <c:v>4928</c:v>
                </c:pt>
                <c:pt idx="4929">
                  <c:v>4929</c:v>
                </c:pt>
                <c:pt idx="4930">
                  <c:v>4930</c:v>
                </c:pt>
                <c:pt idx="4931">
                  <c:v>4931</c:v>
                </c:pt>
                <c:pt idx="4932">
                  <c:v>4932</c:v>
                </c:pt>
                <c:pt idx="4933">
                  <c:v>4933</c:v>
                </c:pt>
                <c:pt idx="4934">
                  <c:v>4934</c:v>
                </c:pt>
                <c:pt idx="4935">
                  <c:v>4935</c:v>
                </c:pt>
                <c:pt idx="4936">
                  <c:v>4936</c:v>
                </c:pt>
                <c:pt idx="4937">
                  <c:v>4937</c:v>
                </c:pt>
                <c:pt idx="4938">
                  <c:v>4938</c:v>
                </c:pt>
                <c:pt idx="4939">
                  <c:v>4939</c:v>
                </c:pt>
                <c:pt idx="4940">
                  <c:v>4940</c:v>
                </c:pt>
                <c:pt idx="4941">
                  <c:v>4941</c:v>
                </c:pt>
                <c:pt idx="4942">
                  <c:v>4942</c:v>
                </c:pt>
                <c:pt idx="4943">
                  <c:v>4943</c:v>
                </c:pt>
                <c:pt idx="4944">
                  <c:v>4944</c:v>
                </c:pt>
                <c:pt idx="4945">
                  <c:v>4945</c:v>
                </c:pt>
                <c:pt idx="4946">
                  <c:v>4946</c:v>
                </c:pt>
                <c:pt idx="4947">
                  <c:v>4947</c:v>
                </c:pt>
                <c:pt idx="4948">
                  <c:v>4948</c:v>
                </c:pt>
                <c:pt idx="4949">
                  <c:v>4949</c:v>
                </c:pt>
                <c:pt idx="4950">
                  <c:v>4950</c:v>
                </c:pt>
                <c:pt idx="4951">
                  <c:v>4951</c:v>
                </c:pt>
                <c:pt idx="4952">
                  <c:v>4952</c:v>
                </c:pt>
                <c:pt idx="4953">
                  <c:v>4953</c:v>
                </c:pt>
                <c:pt idx="4954">
                  <c:v>4954</c:v>
                </c:pt>
                <c:pt idx="4955">
                  <c:v>4955</c:v>
                </c:pt>
                <c:pt idx="4956">
                  <c:v>4956</c:v>
                </c:pt>
                <c:pt idx="4957">
                  <c:v>4957</c:v>
                </c:pt>
                <c:pt idx="4958">
                  <c:v>4958</c:v>
                </c:pt>
                <c:pt idx="4959">
                  <c:v>4959</c:v>
                </c:pt>
                <c:pt idx="4960">
                  <c:v>4960</c:v>
                </c:pt>
                <c:pt idx="4961">
                  <c:v>4961</c:v>
                </c:pt>
                <c:pt idx="4962">
                  <c:v>4962</c:v>
                </c:pt>
                <c:pt idx="4963">
                  <c:v>4963</c:v>
                </c:pt>
                <c:pt idx="4964">
                  <c:v>4964</c:v>
                </c:pt>
                <c:pt idx="4965">
                  <c:v>4965</c:v>
                </c:pt>
                <c:pt idx="4966">
                  <c:v>4966</c:v>
                </c:pt>
                <c:pt idx="4967">
                  <c:v>4967</c:v>
                </c:pt>
                <c:pt idx="4968">
                  <c:v>4968</c:v>
                </c:pt>
                <c:pt idx="4969">
                  <c:v>4969</c:v>
                </c:pt>
                <c:pt idx="4970">
                  <c:v>4970</c:v>
                </c:pt>
                <c:pt idx="4971">
                  <c:v>4971</c:v>
                </c:pt>
                <c:pt idx="4972">
                  <c:v>4972</c:v>
                </c:pt>
                <c:pt idx="4973">
                  <c:v>4973</c:v>
                </c:pt>
                <c:pt idx="4974">
                  <c:v>4974</c:v>
                </c:pt>
                <c:pt idx="4975">
                  <c:v>4975</c:v>
                </c:pt>
                <c:pt idx="4976">
                  <c:v>4976</c:v>
                </c:pt>
                <c:pt idx="4977">
                  <c:v>4977</c:v>
                </c:pt>
                <c:pt idx="4978">
                  <c:v>4978</c:v>
                </c:pt>
                <c:pt idx="4979">
                  <c:v>4979</c:v>
                </c:pt>
                <c:pt idx="4980">
                  <c:v>4980</c:v>
                </c:pt>
                <c:pt idx="4981">
                  <c:v>4981</c:v>
                </c:pt>
                <c:pt idx="4982">
                  <c:v>4982</c:v>
                </c:pt>
                <c:pt idx="4983">
                  <c:v>4983</c:v>
                </c:pt>
                <c:pt idx="4984">
                  <c:v>4984</c:v>
                </c:pt>
                <c:pt idx="4985">
                  <c:v>4985</c:v>
                </c:pt>
                <c:pt idx="4986">
                  <c:v>4986</c:v>
                </c:pt>
                <c:pt idx="4987">
                  <c:v>4987</c:v>
                </c:pt>
                <c:pt idx="4988">
                  <c:v>4988</c:v>
                </c:pt>
                <c:pt idx="4989">
                  <c:v>4989</c:v>
                </c:pt>
                <c:pt idx="4990">
                  <c:v>4990</c:v>
                </c:pt>
                <c:pt idx="4991">
                  <c:v>4991</c:v>
                </c:pt>
                <c:pt idx="4992">
                  <c:v>4992</c:v>
                </c:pt>
                <c:pt idx="4993">
                  <c:v>4993</c:v>
                </c:pt>
                <c:pt idx="4994">
                  <c:v>4994</c:v>
                </c:pt>
                <c:pt idx="4995">
                  <c:v>4995</c:v>
                </c:pt>
                <c:pt idx="4996">
                  <c:v>4996</c:v>
                </c:pt>
                <c:pt idx="4997">
                  <c:v>4997</c:v>
                </c:pt>
                <c:pt idx="4998">
                  <c:v>4998</c:v>
                </c:pt>
                <c:pt idx="4999">
                  <c:v>4999</c:v>
                </c:pt>
                <c:pt idx="5000">
                  <c:v>5000</c:v>
                </c:pt>
                <c:pt idx="5001">
                  <c:v>5001</c:v>
                </c:pt>
                <c:pt idx="5002">
                  <c:v>5002</c:v>
                </c:pt>
                <c:pt idx="5003">
                  <c:v>5003</c:v>
                </c:pt>
                <c:pt idx="5004">
                  <c:v>5004</c:v>
                </c:pt>
                <c:pt idx="5005">
                  <c:v>5005</c:v>
                </c:pt>
                <c:pt idx="5006">
                  <c:v>5006</c:v>
                </c:pt>
                <c:pt idx="5007">
                  <c:v>5007</c:v>
                </c:pt>
                <c:pt idx="5008">
                  <c:v>5008</c:v>
                </c:pt>
                <c:pt idx="5009">
                  <c:v>5009</c:v>
                </c:pt>
                <c:pt idx="5010">
                  <c:v>5010</c:v>
                </c:pt>
                <c:pt idx="5011">
                  <c:v>5011</c:v>
                </c:pt>
                <c:pt idx="5012">
                  <c:v>5012</c:v>
                </c:pt>
                <c:pt idx="5013">
                  <c:v>5013</c:v>
                </c:pt>
                <c:pt idx="5014">
                  <c:v>5014</c:v>
                </c:pt>
                <c:pt idx="5015">
                  <c:v>5015</c:v>
                </c:pt>
                <c:pt idx="5016">
                  <c:v>5016</c:v>
                </c:pt>
                <c:pt idx="5017">
                  <c:v>5017</c:v>
                </c:pt>
                <c:pt idx="5018">
                  <c:v>5018</c:v>
                </c:pt>
                <c:pt idx="5019">
                  <c:v>5019</c:v>
                </c:pt>
                <c:pt idx="5020">
                  <c:v>5020</c:v>
                </c:pt>
                <c:pt idx="5021">
                  <c:v>5021</c:v>
                </c:pt>
                <c:pt idx="5022">
                  <c:v>5022</c:v>
                </c:pt>
                <c:pt idx="5023">
                  <c:v>5023</c:v>
                </c:pt>
                <c:pt idx="5024">
                  <c:v>5024</c:v>
                </c:pt>
                <c:pt idx="5025">
                  <c:v>5025</c:v>
                </c:pt>
                <c:pt idx="5026">
                  <c:v>5026</c:v>
                </c:pt>
                <c:pt idx="5027">
                  <c:v>5027</c:v>
                </c:pt>
                <c:pt idx="5028">
                  <c:v>5028</c:v>
                </c:pt>
                <c:pt idx="5029">
                  <c:v>5029</c:v>
                </c:pt>
                <c:pt idx="5030">
                  <c:v>5030</c:v>
                </c:pt>
                <c:pt idx="5031">
                  <c:v>5031</c:v>
                </c:pt>
                <c:pt idx="5032">
                  <c:v>5032</c:v>
                </c:pt>
                <c:pt idx="5033">
                  <c:v>5033</c:v>
                </c:pt>
                <c:pt idx="5034">
                  <c:v>5034</c:v>
                </c:pt>
                <c:pt idx="5035">
                  <c:v>5035</c:v>
                </c:pt>
                <c:pt idx="5036">
                  <c:v>5036</c:v>
                </c:pt>
                <c:pt idx="5037">
                  <c:v>5037</c:v>
                </c:pt>
                <c:pt idx="5038">
                  <c:v>5038</c:v>
                </c:pt>
                <c:pt idx="5039">
                  <c:v>5039</c:v>
                </c:pt>
                <c:pt idx="5040">
                  <c:v>5040</c:v>
                </c:pt>
                <c:pt idx="5041">
                  <c:v>5041</c:v>
                </c:pt>
                <c:pt idx="5042">
                  <c:v>5042</c:v>
                </c:pt>
                <c:pt idx="5043">
                  <c:v>5043</c:v>
                </c:pt>
                <c:pt idx="5044">
                  <c:v>5044</c:v>
                </c:pt>
                <c:pt idx="5045">
                  <c:v>5045</c:v>
                </c:pt>
                <c:pt idx="5046">
                  <c:v>5046</c:v>
                </c:pt>
                <c:pt idx="5047">
                  <c:v>5047</c:v>
                </c:pt>
                <c:pt idx="5048">
                  <c:v>5048</c:v>
                </c:pt>
                <c:pt idx="5049">
                  <c:v>5049</c:v>
                </c:pt>
                <c:pt idx="5050">
                  <c:v>5050</c:v>
                </c:pt>
                <c:pt idx="5051">
                  <c:v>5051</c:v>
                </c:pt>
                <c:pt idx="5052">
                  <c:v>5052</c:v>
                </c:pt>
                <c:pt idx="5053">
                  <c:v>5053</c:v>
                </c:pt>
                <c:pt idx="5054">
                  <c:v>5054</c:v>
                </c:pt>
                <c:pt idx="5055">
                  <c:v>5055</c:v>
                </c:pt>
                <c:pt idx="5056">
                  <c:v>5056</c:v>
                </c:pt>
                <c:pt idx="5057">
                  <c:v>5057</c:v>
                </c:pt>
                <c:pt idx="5058">
                  <c:v>5058</c:v>
                </c:pt>
                <c:pt idx="5059">
                  <c:v>5059</c:v>
                </c:pt>
                <c:pt idx="5060">
                  <c:v>5060</c:v>
                </c:pt>
                <c:pt idx="5061">
                  <c:v>5061</c:v>
                </c:pt>
                <c:pt idx="5062">
                  <c:v>5062</c:v>
                </c:pt>
                <c:pt idx="5063">
                  <c:v>5063</c:v>
                </c:pt>
                <c:pt idx="5064">
                  <c:v>5064</c:v>
                </c:pt>
                <c:pt idx="5065">
                  <c:v>5065</c:v>
                </c:pt>
                <c:pt idx="5066">
                  <c:v>5066</c:v>
                </c:pt>
                <c:pt idx="5067">
                  <c:v>5067</c:v>
                </c:pt>
                <c:pt idx="5068">
                  <c:v>5068</c:v>
                </c:pt>
                <c:pt idx="5069">
                  <c:v>5069</c:v>
                </c:pt>
                <c:pt idx="5070">
                  <c:v>5070</c:v>
                </c:pt>
                <c:pt idx="5071">
                  <c:v>5071</c:v>
                </c:pt>
                <c:pt idx="5072">
                  <c:v>5072</c:v>
                </c:pt>
                <c:pt idx="5073">
                  <c:v>5073</c:v>
                </c:pt>
                <c:pt idx="5074">
                  <c:v>5074</c:v>
                </c:pt>
                <c:pt idx="5075">
                  <c:v>5075</c:v>
                </c:pt>
                <c:pt idx="5076">
                  <c:v>5076</c:v>
                </c:pt>
                <c:pt idx="5077">
                  <c:v>5077</c:v>
                </c:pt>
                <c:pt idx="5078">
                  <c:v>5078</c:v>
                </c:pt>
                <c:pt idx="5079">
                  <c:v>5079</c:v>
                </c:pt>
                <c:pt idx="5080">
                  <c:v>5080</c:v>
                </c:pt>
                <c:pt idx="5081">
                  <c:v>5081</c:v>
                </c:pt>
                <c:pt idx="5082">
                  <c:v>5082</c:v>
                </c:pt>
                <c:pt idx="5083">
                  <c:v>5083</c:v>
                </c:pt>
                <c:pt idx="5084">
                  <c:v>5084</c:v>
                </c:pt>
                <c:pt idx="5085">
                  <c:v>5085</c:v>
                </c:pt>
                <c:pt idx="5086">
                  <c:v>5086</c:v>
                </c:pt>
                <c:pt idx="5087">
                  <c:v>5087</c:v>
                </c:pt>
                <c:pt idx="5088">
                  <c:v>5088</c:v>
                </c:pt>
                <c:pt idx="5089">
                  <c:v>5089</c:v>
                </c:pt>
                <c:pt idx="5090">
                  <c:v>5090</c:v>
                </c:pt>
                <c:pt idx="5091">
                  <c:v>5091</c:v>
                </c:pt>
                <c:pt idx="5092">
                  <c:v>5092</c:v>
                </c:pt>
                <c:pt idx="5093">
                  <c:v>5093</c:v>
                </c:pt>
                <c:pt idx="5094">
                  <c:v>5094</c:v>
                </c:pt>
                <c:pt idx="5095">
                  <c:v>5095</c:v>
                </c:pt>
                <c:pt idx="5096">
                  <c:v>5096</c:v>
                </c:pt>
                <c:pt idx="5097">
                  <c:v>5097</c:v>
                </c:pt>
                <c:pt idx="5098">
                  <c:v>5098</c:v>
                </c:pt>
                <c:pt idx="5099">
                  <c:v>5099</c:v>
                </c:pt>
                <c:pt idx="5100">
                  <c:v>5100</c:v>
                </c:pt>
                <c:pt idx="5101">
                  <c:v>5101</c:v>
                </c:pt>
                <c:pt idx="5102">
                  <c:v>5102</c:v>
                </c:pt>
                <c:pt idx="5103">
                  <c:v>5103</c:v>
                </c:pt>
                <c:pt idx="5104">
                  <c:v>5104</c:v>
                </c:pt>
                <c:pt idx="5105">
                  <c:v>5105</c:v>
                </c:pt>
                <c:pt idx="5106">
                  <c:v>5106</c:v>
                </c:pt>
                <c:pt idx="5107">
                  <c:v>5107</c:v>
                </c:pt>
                <c:pt idx="5108">
                  <c:v>5108</c:v>
                </c:pt>
                <c:pt idx="5109">
                  <c:v>5109</c:v>
                </c:pt>
                <c:pt idx="5110">
                  <c:v>5110</c:v>
                </c:pt>
                <c:pt idx="5111">
                  <c:v>5111</c:v>
                </c:pt>
                <c:pt idx="5112">
                  <c:v>5112</c:v>
                </c:pt>
                <c:pt idx="5113">
                  <c:v>5113</c:v>
                </c:pt>
                <c:pt idx="5114">
                  <c:v>5114</c:v>
                </c:pt>
                <c:pt idx="5115">
                  <c:v>5115</c:v>
                </c:pt>
                <c:pt idx="5116">
                  <c:v>5116</c:v>
                </c:pt>
                <c:pt idx="5117">
                  <c:v>5117</c:v>
                </c:pt>
                <c:pt idx="5118">
                  <c:v>5118</c:v>
                </c:pt>
                <c:pt idx="5119">
                  <c:v>5119</c:v>
                </c:pt>
                <c:pt idx="5120">
                  <c:v>5120</c:v>
                </c:pt>
                <c:pt idx="5121">
                  <c:v>5121</c:v>
                </c:pt>
                <c:pt idx="5122">
                  <c:v>5122</c:v>
                </c:pt>
                <c:pt idx="5123">
                  <c:v>5123</c:v>
                </c:pt>
                <c:pt idx="5124">
                  <c:v>5124</c:v>
                </c:pt>
                <c:pt idx="5125">
                  <c:v>5125</c:v>
                </c:pt>
                <c:pt idx="5126">
                  <c:v>5126</c:v>
                </c:pt>
                <c:pt idx="5127">
                  <c:v>5127</c:v>
                </c:pt>
                <c:pt idx="5128">
                  <c:v>5128</c:v>
                </c:pt>
                <c:pt idx="5129">
                  <c:v>5129</c:v>
                </c:pt>
                <c:pt idx="5130">
                  <c:v>5130</c:v>
                </c:pt>
                <c:pt idx="5131">
                  <c:v>5131</c:v>
                </c:pt>
                <c:pt idx="5132">
                  <c:v>5132</c:v>
                </c:pt>
                <c:pt idx="5133">
                  <c:v>5133</c:v>
                </c:pt>
                <c:pt idx="5134">
                  <c:v>5134</c:v>
                </c:pt>
                <c:pt idx="5135">
                  <c:v>5135</c:v>
                </c:pt>
                <c:pt idx="5136">
                  <c:v>5136</c:v>
                </c:pt>
                <c:pt idx="5137">
                  <c:v>5137</c:v>
                </c:pt>
                <c:pt idx="5138">
                  <c:v>5138</c:v>
                </c:pt>
                <c:pt idx="5139">
                  <c:v>5139</c:v>
                </c:pt>
                <c:pt idx="5140">
                  <c:v>5140</c:v>
                </c:pt>
                <c:pt idx="5141">
                  <c:v>5141</c:v>
                </c:pt>
                <c:pt idx="5142">
                  <c:v>5142</c:v>
                </c:pt>
                <c:pt idx="5143">
                  <c:v>5143</c:v>
                </c:pt>
                <c:pt idx="5144">
                  <c:v>5144</c:v>
                </c:pt>
                <c:pt idx="5145">
                  <c:v>5145</c:v>
                </c:pt>
                <c:pt idx="5146">
                  <c:v>5146</c:v>
                </c:pt>
                <c:pt idx="5147">
                  <c:v>5147</c:v>
                </c:pt>
                <c:pt idx="5148">
                  <c:v>5148</c:v>
                </c:pt>
                <c:pt idx="5149">
                  <c:v>5149</c:v>
                </c:pt>
                <c:pt idx="5150">
                  <c:v>5150</c:v>
                </c:pt>
                <c:pt idx="5151">
                  <c:v>5151</c:v>
                </c:pt>
                <c:pt idx="5152">
                  <c:v>5152</c:v>
                </c:pt>
                <c:pt idx="5153">
                  <c:v>5153</c:v>
                </c:pt>
                <c:pt idx="5154">
                  <c:v>5154</c:v>
                </c:pt>
                <c:pt idx="5155">
                  <c:v>5155</c:v>
                </c:pt>
                <c:pt idx="5156">
                  <c:v>5156</c:v>
                </c:pt>
                <c:pt idx="5157">
                  <c:v>5157</c:v>
                </c:pt>
                <c:pt idx="5158">
                  <c:v>5158</c:v>
                </c:pt>
                <c:pt idx="5159">
                  <c:v>5159</c:v>
                </c:pt>
                <c:pt idx="5160">
                  <c:v>5160</c:v>
                </c:pt>
                <c:pt idx="5161">
                  <c:v>5161</c:v>
                </c:pt>
                <c:pt idx="5162">
                  <c:v>5162</c:v>
                </c:pt>
                <c:pt idx="5163">
                  <c:v>5163</c:v>
                </c:pt>
                <c:pt idx="5164">
                  <c:v>5164</c:v>
                </c:pt>
                <c:pt idx="5165">
                  <c:v>5165</c:v>
                </c:pt>
                <c:pt idx="5166">
                  <c:v>5166</c:v>
                </c:pt>
                <c:pt idx="5167">
                  <c:v>5167</c:v>
                </c:pt>
                <c:pt idx="5168">
                  <c:v>5168</c:v>
                </c:pt>
                <c:pt idx="5169">
                  <c:v>5169</c:v>
                </c:pt>
                <c:pt idx="5170">
                  <c:v>5170</c:v>
                </c:pt>
                <c:pt idx="5171">
                  <c:v>5171</c:v>
                </c:pt>
                <c:pt idx="5172">
                  <c:v>5172</c:v>
                </c:pt>
                <c:pt idx="5173">
                  <c:v>5173</c:v>
                </c:pt>
                <c:pt idx="5174">
                  <c:v>5174</c:v>
                </c:pt>
                <c:pt idx="5175">
                  <c:v>5175</c:v>
                </c:pt>
                <c:pt idx="5176">
                  <c:v>5176</c:v>
                </c:pt>
                <c:pt idx="5177">
                  <c:v>5177</c:v>
                </c:pt>
                <c:pt idx="5178">
                  <c:v>5178</c:v>
                </c:pt>
                <c:pt idx="5179">
                  <c:v>5179</c:v>
                </c:pt>
                <c:pt idx="5180">
                  <c:v>5180</c:v>
                </c:pt>
                <c:pt idx="5181">
                  <c:v>5181</c:v>
                </c:pt>
                <c:pt idx="5182">
                  <c:v>5182</c:v>
                </c:pt>
                <c:pt idx="5183">
                  <c:v>5183</c:v>
                </c:pt>
                <c:pt idx="5184">
                  <c:v>5184</c:v>
                </c:pt>
                <c:pt idx="5185">
                  <c:v>5185</c:v>
                </c:pt>
                <c:pt idx="5186">
                  <c:v>5186</c:v>
                </c:pt>
                <c:pt idx="5187">
                  <c:v>5187</c:v>
                </c:pt>
                <c:pt idx="5188">
                  <c:v>5188</c:v>
                </c:pt>
                <c:pt idx="5189">
                  <c:v>5189</c:v>
                </c:pt>
                <c:pt idx="5190">
                  <c:v>5190</c:v>
                </c:pt>
                <c:pt idx="5191">
                  <c:v>5191</c:v>
                </c:pt>
                <c:pt idx="5192">
                  <c:v>5192</c:v>
                </c:pt>
                <c:pt idx="5193">
                  <c:v>5193</c:v>
                </c:pt>
                <c:pt idx="5194">
                  <c:v>5194</c:v>
                </c:pt>
                <c:pt idx="5195">
                  <c:v>5195</c:v>
                </c:pt>
                <c:pt idx="5196">
                  <c:v>5196</c:v>
                </c:pt>
                <c:pt idx="5197">
                  <c:v>5197</c:v>
                </c:pt>
                <c:pt idx="5198">
                  <c:v>5198</c:v>
                </c:pt>
                <c:pt idx="5199">
                  <c:v>5199</c:v>
                </c:pt>
                <c:pt idx="5200">
                  <c:v>5200</c:v>
                </c:pt>
                <c:pt idx="5201">
                  <c:v>5201</c:v>
                </c:pt>
                <c:pt idx="5202">
                  <c:v>5202</c:v>
                </c:pt>
                <c:pt idx="5203">
                  <c:v>5203</c:v>
                </c:pt>
                <c:pt idx="5204">
                  <c:v>5204</c:v>
                </c:pt>
                <c:pt idx="5205">
                  <c:v>5205</c:v>
                </c:pt>
                <c:pt idx="5206">
                  <c:v>5206</c:v>
                </c:pt>
                <c:pt idx="5207">
                  <c:v>5207</c:v>
                </c:pt>
                <c:pt idx="5208">
                  <c:v>5208</c:v>
                </c:pt>
                <c:pt idx="5209">
                  <c:v>5209</c:v>
                </c:pt>
                <c:pt idx="5210">
                  <c:v>5210</c:v>
                </c:pt>
                <c:pt idx="5211">
                  <c:v>5211</c:v>
                </c:pt>
                <c:pt idx="5212">
                  <c:v>5212</c:v>
                </c:pt>
                <c:pt idx="5213">
                  <c:v>5213</c:v>
                </c:pt>
                <c:pt idx="5214">
                  <c:v>5214</c:v>
                </c:pt>
                <c:pt idx="5215">
                  <c:v>5215</c:v>
                </c:pt>
                <c:pt idx="5216">
                  <c:v>5216</c:v>
                </c:pt>
                <c:pt idx="5217">
                  <c:v>5217</c:v>
                </c:pt>
                <c:pt idx="5218">
                  <c:v>5218</c:v>
                </c:pt>
                <c:pt idx="5219">
                  <c:v>5219</c:v>
                </c:pt>
                <c:pt idx="5220">
                  <c:v>5220</c:v>
                </c:pt>
                <c:pt idx="5221">
                  <c:v>5221</c:v>
                </c:pt>
                <c:pt idx="5222">
                  <c:v>5222</c:v>
                </c:pt>
                <c:pt idx="5223">
                  <c:v>5223</c:v>
                </c:pt>
                <c:pt idx="5224">
                  <c:v>5224</c:v>
                </c:pt>
                <c:pt idx="5225">
                  <c:v>5225</c:v>
                </c:pt>
                <c:pt idx="5226">
                  <c:v>5226</c:v>
                </c:pt>
                <c:pt idx="5227">
                  <c:v>5227</c:v>
                </c:pt>
                <c:pt idx="5228">
                  <c:v>5228</c:v>
                </c:pt>
                <c:pt idx="5229">
                  <c:v>5229</c:v>
                </c:pt>
                <c:pt idx="5230">
                  <c:v>5230</c:v>
                </c:pt>
                <c:pt idx="5231">
                  <c:v>5231</c:v>
                </c:pt>
                <c:pt idx="5232">
                  <c:v>5232</c:v>
                </c:pt>
                <c:pt idx="5233">
                  <c:v>5233</c:v>
                </c:pt>
                <c:pt idx="5234">
                  <c:v>5234</c:v>
                </c:pt>
                <c:pt idx="5235">
                  <c:v>5235</c:v>
                </c:pt>
                <c:pt idx="5236">
                  <c:v>5236</c:v>
                </c:pt>
                <c:pt idx="5237">
                  <c:v>5237</c:v>
                </c:pt>
                <c:pt idx="5238">
                  <c:v>5238</c:v>
                </c:pt>
                <c:pt idx="5239">
                  <c:v>5239</c:v>
                </c:pt>
                <c:pt idx="5240">
                  <c:v>5240</c:v>
                </c:pt>
                <c:pt idx="5241">
                  <c:v>5241</c:v>
                </c:pt>
                <c:pt idx="5242">
                  <c:v>5242</c:v>
                </c:pt>
                <c:pt idx="5243">
                  <c:v>5243</c:v>
                </c:pt>
                <c:pt idx="5244">
                  <c:v>5244</c:v>
                </c:pt>
                <c:pt idx="5245">
                  <c:v>5245</c:v>
                </c:pt>
                <c:pt idx="5246">
                  <c:v>5246</c:v>
                </c:pt>
                <c:pt idx="5247">
                  <c:v>5247</c:v>
                </c:pt>
                <c:pt idx="5248">
                  <c:v>5248</c:v>
                </c:pt>
                <c:pt idx="5249">
                  <c:v>5249</c:v>
                </c:pt>
                <c:pt idx="5250">
                  <c:v>5250</c:v>
                </c:pt>
                <c:pt idx="5251">
                  <c:v>5251</c:v>
                </c:pt>
                <c:pt idx="5252">
                  <c:v>5252</c:v>
                </c:pt>
                <c:pt idx="5253">
                  <c:v>5253</c:v>
                </c:pt>
                <c:pt idx="5254">
                  <c:v>5254</c:v>
                </c:pt>
                <c:pt idx="5255">
                  <c:v>5255</c:v>
                </c:pt>
                <c:pt idx="5256">
                  <c:v>5256</c:v>
                </c:pt>
                <c:pt idx="5257">
                  <c:v>5257</c:v>
                </c:pt>
                <c:pt idx="5258">
                  <c:v>5258</c:v>
                </c:pt>
                <c:pt idx="5259">
                  <c:v>5259</c:v>
                </c:pt>
                <c:pt idx="5260">
                  <c:v>5260</c:v>
                </c:pt>
                <c:pt idx="5261">
                  <c:v>5261</c:v>
                </c:pt>
                <c:pt idx="5262">
                  <c:v>5262</c:v>
                </c:pt>
                <c:pt idx="5263">
                  <c:v>5263</c:v>
                </c:pt>
                <c:pt idx="5264">
                  <c:v>5264</c:v>
                </c:pt>
                <c:pt idx="5265">
                  <c:v>5265</c:v>
                </c:pt>
                <c:pt idx="5266">
                  <c:v>5266</c:v>
                </c:pt>
                <c:pt idx="5267">
                  <c:v>5267</c:v>
                </c:pt>
                <c:pt idx="5268">
                  <c:v>5268</c:v>
                </c:pt>
                <c:pt idx="5269">
                  <c:v>5269</c:v>
                </c:pt>
                <c:pt idx="5270">
                  <c:v>5270</c:v>
                </c:pt>
                <c:pt idx="5271">
                  <c:v>5271</c:v>
                </c:pt>
                <c:pt idx="5272">
                  <c:v>5272</c:v>
                </c:pt>
                <c:pt idx="5273">
                  <c:v>5273</c:v>
                </c:pt>
                <c:pt idx="5274">
                  <c:v>5274</c:v>
                </c:pt>
                <c:pt idx="5275">
                  <c:v>5275</c:v>
                </c:pt>
                <c:pt idx="5276">
                  <c:v>5276</c:v>
                </c:pt>
                <c:pt idx="5277">
                  <c:v>5277</c:v>
                </c:pt>
                <c:pt idx="5278">
                  <c:v>5278</c:v>
                </c:pt>
                <c:pt idx="5279">
                  <c:v>5279</c:v>
                </c:pt>
                <c:pt idx="5280">
                  <c:v>5280</c:v>
                </c:pt>
                <c:pt idx="5281">
                  <c:v>5281</c:v>
                </c:pt>
                <c:pt idx="5282">
                  <c:v>5282</c:v>
                </c:pt>
                <c:pt idx="5283">
                  <c:v>5283</c:v>
                </c:pt>
                <c:pt idx="5284">
                  <c:v>5284</c:v>
                </c:pt>
                <c:pt idx="5285">
                  <c:v>5285</c:v>
                </c:pt>
                <c:pt idx="5286">
                  <c:v>5286</c:v>
                </c:pt>
                <c:pt idx="5287">
                  <c:v>5287</c:v>
                </c:pt>
                <c:pt idx="5288">
                  <c:v>5288</c:v>
                </c:pt>
                <c:pt idx="5289">
                  <c:v>5289</c:v>
                </c:pt>
                <c:pt idx="5290">
                  <c:v>5290</c:v>
                </c:pt>
                <c:pt idx="5291">
                  <c:v>5291</c:v>
                </c:pt>
                <c:pt idx="5292">
                  <c:v>5292</c:v>
                </c:pt>
                <c:pt idx="5293">
                  <c:v>5293</c:v>
                </c:pt>
                <c:pt idx="5294">
                  <c:v>5294</c:v>
                </c:pt>
                <c:pt idx="5295">
                  <c:v>5295</c:v>
                </c:pt>
                <c:pt idx="5296">
                  <c:v>5296</c:v>
                </c:pt>
                <c:pt idx="5297">
                  <c:v>5297</c:v>
                </c:pt>
                <c:pt idx="5298">
                  <c:v>5298</c:v>
                </c:pt>
                <c:pt idx="5299">
                  <c:v>5299</c:v>
                </c:pt>
                <c:pt idx="5300">
                  <c:v>5300</c:v>
                </c:pt>
                <c:pt idx="5301">
                  <c:v>5301</c:v>
                </c:pt>
                <c:pt idx="5302">
                  <c:v>5302</c:v>
                </c:pt>
                <c:pt idx="5303">
                  <c:v>5303</c:v>
                </c:pt>
                <c:pt idx="5304">
                  <c:v>5304</c:v>
                </c:pt>
                <c:pt idx="5305">
                  <c:v>5305</c:v>
                </c:pt>
                <c:pt idx="5306">
                  <c:v>5306</c:v>
                </c:pt>
                <c:pt idx="5307">
                  <c:v>5307</c:v>
                </c:pt>
                <c:pt idx="5308">
                  <c:v>5308</c:v>
                </c:pt>
                <c:pt idx="5309">
                  <c:v>5309</c:v>
                </c:pt>
                <c:pt idx="5310">
                  <c:v>5310</c:v>
                </c:pt>
                <c:pt idx="5311">
                  <c:v>5311</c:v>
                </c:pt>
                <c:pt idx="5312">
                  <c:v>5312</c:v>
                </c:pt>
                <c:pt idx="5313">
                  <c:v>5313</c:v>
                </c:pt>
                <c:pt idx="5314">
                  <c:v>5314</c:v>
                </c:pt>
                <c:pt idx="5315">
                  <c:v>5315</c:v>
                </c:pt>
                <c:pt idx="5316">
                  <c:v>5316</c:v>
                </c:pt>
                <c:pt idx="5317">
                  <c:v>5317</c:v>
                </c:pt>
                <c:pt idx="5318">
                  <c:v>5318</c:v>
                </c:pt>
                <c:pt idx="5319">
                  <c:v>5319</c:v>
                </c:pt>
                <c:pt idx="5320">
                  <c:v>5320</c:v>
                </c:pt>
                <c:pt idx="5321">
                  <c:v>5321</c:v>
                </c:pt>
                <c:pt idx="5322">
                  <c:v>5322</c:v>
                </c:pt>
                <c:pt idx="5323">
                  <c:v>5323</c:v>
                </c:pt>
                <c:pt idx="5324">
                  <c:v>5324</c:v>
                </c:pt>
                <c:pt idx="5325">
                  <c:v>5325</c:v>
                </c:pt>
                <c:pt idx="5326">
                  <c:v>5326</c:v>
                </c:pt>
                <c:pt idx="5327">
                  <c:v>5327</c:v>
                </c:pt>
                <c:pt idx="5328">
                  <c:v>5328</c:v>
                </c:pt>
                <c:pt idx="5329">
                  <c:v>5329</c:v>
                </c:pt>
                <c:pt idx="5330">
                  <c:v>5330</c:v>
                </c:pt>
                <c:pt idx="5331">
                  <c:v>5331</c:v>
                </c:pt>
                <c:pt idx="5332">
                  <c:v>5332</c:v>
                </c:pt>
                <c:pt idx="5333">
                  <c:v>5333</c:v>
                </c:pt>
                <c:pt idx="5334">
                  <c:v>5334</c:v>
                </c:pt>
                <c:pt idx="5335">
                  <c:v>5335</c:v>
                </c:pt>
                <c:pt idx="5336">
                  <c:v>5336</c:v>
                </c:pt>
                <c:pt idx="5337">
                  <c:v>5337</c:v>
                </c:pt>
                <c:pt idx="5338">
                  <c:v>5338</c:v>
                </c:pt>
                <c:pt idx="5339">
                  <c:v>5339</c:v>
                </c:pt>
                <c:pt idx="5340">
                  <c:v>5340</c:v>
                </c:pt>
                <c:pt idx="5341">
                  <c:v>5341</c:v>
                </c:pt>
                <c:pt idx="5342">
                  <c:v>5342</c:v>
                </c:pt>
                <c:pt idx="5343">
                  <c:v>5343</c:v>
                </c:pt>
                <c:pt idx="5344">
                  <c:v>5344</c:v>
                </c:pt>
                <c:pt idx="5345">
                  <c:v>5345</c:v>
                </c:pt>
                <c:pt idx="5346">
                  <c:v>5346</c:v>
                </c:pt>
                <c:pt idx="5347">
                  <c:v>5347</c:v>
                </c:pt>
                <c:pt idx="5348">
                  <c:v>5348</c:v>
                </c:pt>
                <c:pt idx="5349">
                  <c:v>5349</c:v>
                </c:pt>
                <c:pt idx="5350">
                  <c:v>5350</c:v>
                </c:pt>
                <c:pt idx="5351">
                  <c:v>5351</c:v>
                </c:pt>
                <c:pt idx="5352">
                  <c:v>5352</c:v>
                </c:pt>
                <c:pt idx="5353">
                  <c:v>5353</c:v>
                </c:pt>
                <c:pt idx="5354">
                  <c:v>5354</c:v>
                </c:pt>
                <c:pt idx="5355">
                  <c:v>5355</c:v>
                </c:pt>
                <c:pt idx="5356">
                  <c:v>5356</c:v>
                </c:pt>
                <c:pt idx="5357">
                  <c:v>5357</c:v>
                </c:pt>
                <c:pt idx="5358">
                  <c:v>5358</c:v>
                </c:pt>
                <c:pt idx="5359">
                  <c:v>5359</c:v>
                </c:pt>
                <c:pt idx="5360">
                  <c:v>5360</c:v>
                </c:pt>
                <c:pt idx="5361">
                  <c:v>5361</c:v>
                </c:pt>
                <c:pt idx="5362">
                  <c:v>5362</c:v>
                </c:pt>
                <c:pt idx="5363">
                  <c:v>5363</c:v>
                </c:pt>
                <c:pt idx="5364">
                  <c:v>5364</c:v>
                </c:pt>
                <c:pt idx="5365">
                  <c:v>5365</c:v>
                </c:pt>
                <c:pt idx="5366">
                  <c:v>5366</c:v>
                </c:pt>
                <c:pt idx="5367">
                  <c:v>5367</c:v>
                </c:pt>
                <c:pt idx="5368">
                  <c:v>5368</c:v>
                </c:pt>
                <c:pt idx="5369">
                  <c:v>5369</c:v>
                </c:pt>
                <c:pt idx="5370">
                  <c:v>5370</c:v>
                </c:pt>
                <c:pt idx="5371">
                  <c:v>5371</c:v>
                </c:pt>
                <c:pt idx="5372">
                  <c:v>5372</c:v>
                </c:pt>
                <c:pt idx="5373">
                  <c:v>5373</c:v>
                </c:pt>
                <c:pt idx="5374">
                  <c:v>5374</c:v>
                </c:pt>
                <c:pt idx="5375">
                  <c:v>5375</c:v>
                </c:pt>
                <c:pt idx="5376">
                  <c:v>5376</c:v>
                </c:pt>
                <c:pt idx="5377">
                  <c:v>5377</c:v>
                </c:pt>
                <c:pt idx="5378">
                  <c:v>5378</c:v>
                </c:pt>
                <c:pt idx="5379">
                  <c:v>5379</c:v>
                </c:pt>
                <c:pt idx="5380">
                  <c:v>5380</c:v>
                </c:pt>
                <c:pt idx="5381">
                  <c:v>5381</c:v>
                </c:pt>
                <c:pt idx="5382">
                  <c:v>5382</c:v>
                </c:pt>
                <c:pt idx="5383">
                  <c:v>5383</c:v>
                </c:pt>
                <c:pt idx="5384">
                  <c:v>5384</c:v>
                </c:pt>
                <c:pt idx="5385">
                  <c:v>5385</c:v>
                </c:pt>
                <c:pt idx="5386">
                  <c:v>5386</c:v>
                </c:pt>
                <c:pt idx="5387">
                  <c:v>5387</c:v>
                </c:pt>
                <c:pt idx="5388">
                  <c:v>5388</c:v>
                </c:pt>
                <c:pt idx="5389">
                  <c:v>5389</c:v>
                </c:pt>
                <c:pt idx="5390">
                  <c:v>5390</c:v>
                </c:pt>
                <c:pt idx="5391">
                  <c:v>5391</c:v>
                </c:pt>
                <c:pt idx="5392">
                  <c:v>5392</c:v>
                </c:pt>
                <c:pt idx="5393">
                  <c:v>5393</c:v>
                </c:pt>
                <c:pt idx="5394">
                  <c:v>5394</c:v>
                </c:pt>
                <c:pt idx="5395">
                  <c:v>5395</c:v>
                </c:pt>
                <c:pt idx="5396">
                  <c:v>5396</c:v>
                </c:pt>
                <c:pt idx="5397">
                  <c:v>5397</c:v>
                </c:pt>
                <c:pt idx="5398">
                  <c:v>5398</c:v>
                </c:pt>
                <c:pt idx="5399">
                  <c:v>5399</c:v>
                </c:pt>
                <c:pt idx="5400">
                  <c:v>5400</c:v>
                </c:pt>
                <c:pt idx="5401">
                  <c:v>5401</c:v>
                </c:pt>
                <c:pt idx="5402">
                  <c:v>5402</c:v>
                </c:pt>
                <c:pt idx="5403">
                  <c:v>5403</c:v>
                </c:pt>
                <c:pt idx="5404">
                  <c:v>5404</c:v>
                </c:pt>
                <c:pt idx="5405">
                  <c:v>5405</c:v>
                </c:pt>
                <c:pt idx="5406">
                  <c:v>5406</c:v>
                </c:pt>
                <c:pt idx="5407">
                  <c:v>5407</c:v>
                </c:pt>
                <c:pt idx="5408">
                  <c:v>5408</c:v>
                </c:pt>
                <c:pt idx="5409">
                  <c:v>5409</c:v>
                </c:pt>
                <c:pt idx="5410">
                  <c:v>5410</c:v>
                </c:pt>
                <c:pt idx="5411">
                  <c:v>5411</c:v>
                </c:pt>
                <c:pt idx="5412">
                  <c:v>5412</c:v>
                </c:pt>
                <c:pt idx="5413">
                  <c:v>5413</c:v>
                </c:pt>
                <c:pt idx="5414">
                  <c:v>5414</c:v>
                </c:pt>
                <c:pt idx="5415">
                  <c:v>5415</c:v>
                </c:pt>
                <c:pt idx="5416">
                  <c:v>5416</c:v>
                </c:pt>
                <c:pt idx="5417">
                  <c:v>5417</c:v>
                </c:pt>
                <c:pt idx="5418">
                  <c:v>5418</c:v>
                </c:pt>
                <c:pt idx="5419">
                  <c:v>5419</c:v>
                </c:pt>
                <c:pt idx="5420">
                  <c:v>5420</c:v>
                </c:pt>
                <c:pt idx="5421">
                  <c:v>5421</c:v>
                </c:pt>
                <c:pt idx="5422">
                  <c:v>5422</c:v>
                </c:pt>
                <c:pt idx="5423">
                  <c:v>5423</c:v>
                </c:pt>
                <c:pt idx="5424">
                  <c:v>5424</c:v>
                </c:pt>
                <c:pt idx="5425">
                  <c:v>5425</c:v>
                </c:pt>
                <c:pt idx="5426">
                  <c:v>5426</c:v>
                </c:pt>
                <c:pt idx="5427">
                  <c:v>5427</c:v>
                </c:pt>
                <c:pt idx="5428">
                  <c:v>5428</c:v>
                </c:pt>
                <c:pt idx="5429">
                  <c:v>5429</c:v>
                </c:pt>
                <c:pt idx="5430">
                  <c:v>5430</c:v>
                </c:pt>
                <c:pt idx="5431">
                  <c:v>5431</c:v>
                </c:pt>
                <c:pt idx="5432">
                  <c:v>5432</c:v>
                </c:pt>
                <c:pt idx="5433">
                  <c:v>5433</c:v>
                </c:pt>
                <c:pt idx="5434">
                  <c:v>5434</c:v>
                </c:pt>
                <c:pt idx="5435">
                  <c:v>5435</c:v>
                </c:pt>
                <c:pt idx="5436">
                  <c:v>5436</c:v>
                </c:pt>
                <c:pt idx="5437">
                  <c:v>5437</c:v>
                </c:pt>
                <c:pt idx="5438">
                  <c:v>5438</c:v>
                </c:pt>
                <c:pt idx="5439">
                  <c:v>5439</c:v>
                </c:pt>
                <c:pt idx="5440">
                  <c:v>5440</c:v>
                </c:pt>
                <c:pt idx="5441">
                  <c:v>5441</c:v>
                </c:pt>
                <c:pt idx="5442">
                  <c:v>5442</c:v>
                </c:pt>
                <c:pt idx="5443">
                  <c:v>5443</c:v>
                </c:pt>
                <c:pt idx="5444">
                  <c:v>5444</c:v>
                </c:pt>
                <c:pt idx="5445">
                  <c:v>5445</c:v>
                </c:pt>
                <c:pt idx="5446">
                  <c:v>5446</c:v>
                </c:pt>
                <c:pt idx="5447">
                  <c:v>5447</c:v>
                </c:pt>
                <c:pt idx="5448">
                  <c:v>5448</c:v>
                </c:pt>
                <c:pt idx="5449">
                  <c:v>5449</c:v>
                </c:pt>
                <c:pt idx="5450">
                  <c:v>5450</c:v>
                </c:pt>
                <c:pt idx="5451">
                  <c:v>5451</c:v>
                </c:pt>
                <c:pt idx="5452">
                  <c:v>5452</c:v>
                </c:pt>
                <c:pt idx="5453">
                  <c:v>5453</c:v>
                </c:pt>
                <c:pt idx="5454">
                  <c:v>5454</c:v>
                </c:pt>
                <c:pt idx="5455">
                  <c:v>5455</c:v>
                </c:pt>
                <c:pt idx="5456">
                  <c:v>5456</c:v>
                </c:pt>
                <c:pt idx="5457">
                  <c:v>5457</c:v>
                </c:pt>
                <c:pt idx="5458">
                  <c:v>5458</c:v>
                </c:pt>
                <c:pt idx="5459">
                  <c:v>5459</c:v>
                </c:pt>
                <c:pt idx="5460">
                  <c:v>5460</c:v>
                </c:pt>
                <c:pt idx="5461">
                  <c:v>5461</c:v>
                </c:pt>
                <c:pt idx="5462">
                  <c:v>5462</c:v>
                </c:pt>
                <c:pt idx="5463">
                  <c:v>5463</c:v>
                </c:pt>
                <c:pt idx="5464">
                  <c:v>5464</c:v>
                </c:pt>
                <c:pt idx="5465">
                  <c:v>5465</c:v>
                </c:pt>
                <c:pt idx="5466">
                  <c:v>5466</c:v>
                </c:pt>
                <c:pt idx="5467">
                  <c:v>5467</c:v>
                </c:pt>
                <c:pt idx="5468">
                  <c:v>5468</c:v>
                </c:pt>
                <c:pt idx="5469">
                  <c:v>5469</c:v>
                </c:pt>
                <c:pt idx="5470">
                  <c:v>5470</c:v>
                </c:pt>
                <c:pt idx="5471">
                  <c:v>5471</c:v>
                </c:pt>
                <c:pt idx="5472">
                  <c:v>5472</c:v>
                </c:pt>
                <c:pt idx="5473">
                  <c:v>5473</c:v>
                </c:pt>
                <c:pt idx="5474">
                  <c:v>5474</c:v>
                </c:pt>
                <c:pt idx="5475">
                  <c:v>5475</c:v>
                </c:pt>
                <c:pt idx="5476">
                  <c:v>5476</c:v>
                </c:pt>
                <c:pt idx="5477">
                  <c:v>5477</c:v>
                </c:pt>
                <c:pt idx="5478">
                  <c:v>5478</c:v>
                </c:pt>
                <c:pt idx="5479">
                  <c:v>5479</c:v>
                </c:pt>
                <c:pt idx="5480">
                  <c:v>5480</c:v>
                </c:pt>
                <c:pt idx="5481">
                  <c:v>5481</c:v>
                </c:pt>
                <c:pt idx="5482">
                  <c:v>5482</c:v>
                </c:pt>
                <c:pt idx="5483">
                  <c:v>5483</c:v>
                </c:pt>
                <c:pt idx="5484">
                  <c:v>5484</c:v>
                </c:pt>
                <c:pt idx="5485">
                  <c:v>5485</c:v>
                </c:pt>
                <c:pt idx="5486">
                  <c:v>5486</c:v>
                </c:pt>
                <c:pt idx="5487">
                  <c:v>5487</c:v>
                </c:pt>
                <c:pt idx="5488">
                  <c:v>5488</c:v>
                </c:pt>
                <c:pt idx="5489">
                  <c:v>5489</c:v>
                </c:pt>
                <c:pt idx="5490">
                  <c:v>5490</c:v>
                </c:pt>
                <c:pt idx="5491">
                  <c:v>5491</c:v>
                </c:pt>
                <c:pt idx="5492">
                  <c:v>5492</c:v>
                </c:pt>
                <c:pt idx="5493">
                  <c:v>5493</c:v>
                </c:pt>
                <c:pt idx="5494">
                  <c:v>5494</c:v>
                </c:pt>
                <c:pt idx="5495">
                  <c:v>5495</c:v>
                </c:pt>
                <c:pt idx="5496">
                  <c:v>5496</c:v>
                </c:pt>
                <c:pt idx="5497">
                  <c:v>5497</c:v>
                </c:pt>
                <c:pt idx="5498">
                  <c:v>5498</c:v>
                </c:pt>
                <c:pt idx="5499">
                  <c:v>5499</c:v>
                </c:pt>
                <c:pt idx="5500">
                  <c:v>5500</c:v>
                </c:pt>
                <c:pt idx="5501">
                  <c:v>5501</c:v>
                </c:pt>
                <c:pt idx="5502">
                  <c:v>5502</c:v>
                </c:pt>
                <c:pt idx="5503">
                  <c:v>5503</c:v>
                </c:pt>
                <c:pt idx="5504">
                  <c:v>5504</c:v>
                </c:pt>
                <c:pt idx="5505">
                  <c:v>5505</c:v>
                </c:pt>
                <c:pt idx="5506">
                  <c:v>5506</c:v>
                </c:pt>
                <c:pt idx="5507">
                  <c:v>5507</c:v>
                </c:pt>
                <c:pt idx="5508">
                  <c:v>5508</c:v>
                </c:pt>
                <c:pt idx="5509">
                  <c:v>5509</c:v>
                </c:pt>
                <c:pt idx="5510">
                  <c:v>5510</c:v>
                </c:pt>
                <c:pt idx="5511">
                  <c:v>5511</c:v>
                </c:pt>
                <c:pt idx="5512">
                  <c:v>5512</c:v>
                </c:pt>
                <c:pt idx="5513">
                  <c:v>5513</c:v>
                </c:pt>
                <c:pt idx="5514">
                  <c:v>5514</c:v>
                </c:pt>
                <c:pt idx="5515">
                  <c:v>5515</c:v>
                </c:pt>
                <c:pt idx="5516">
                  <c:v>5516</c:v>
                </c:pt>
                <c:pt idx="5517">
                  <c:v>5517</c:v>
                </c:pt>
                <c:pt idx="5518">
                  <c:v>5518</c:v>
                </c:pt>
                <c:pt idx="5519">
                  <c:v>5519</c:v>
                </c:pt>
                <c:pt idx="5520">
                  <c:v>5520</c:v>
                </c:pt>
                <c:pt idx="5521">
                  <c:v>5521</c:v>
                </c:pt>
                <c:pt idx="5522">
                  <c:v>5522</c:v>
                </c:pt>
                <c:pt idx="5523">
                  <c:v>5523</c:v>
                </c:pt>
                <c:pt idx="5524">
                  <c:v>5524</c:v>
                </c:pt>
                <c:pt idx="5525">
                  <c:v>5525</c:v>
                </c:pt>
                <c:pt idx="5526">
                  <c:v>5526</c:v>
                </c:pt>
                <c:pt idx="5527">
                  <c:v>5527</c:v>
                </c:pt>
                <c:pt idx="5528">
                  <c:v>5528</c:v>
                </c:pt>
                <c:pt idx="5529">
                  <c:v>5529</c:v>
                </c:pt>
                <c:pt idx="5530">
                  <c:v>5530</c:v>
                </c:pt>
                <c:pt idx="5531">
                  <c:v>5531</c:v>
                </c:pt>
                <c:pt idx="5532">
                  <c:v>5532</c:v>
                </c:pt>
                <c:pt idx="5533">
                  <c:v>5533</c:v>
                </c:pt>
                <c:pt idx="5534">
                  <c:v>5534</c:v>
                </c:pt>
                <c:pt idx="5535">
                  <c:v>5535</c:v>
                </c:pt>
                <c:pt idx="5536">
                  <c:v>5536</c:v>
                </c:pt>
                <c:pt idx="5537">
                  <c:v>5537</c:v>
                </c:pt>
                <c:pt idx="5538">
                  <c:v>5538</c:v>
                </c:pt>
                <c:pt idx="5539">
                  <c:v>5539</c:v>
                </c:pt>
                <c:pt idx="5540">
                  <c:v>5540</c:v>
                </c:pt>
                <c:pt idx="5541">
                  <c:v>5541</c:v>
                </c:pt>
                <c:pt idx="5542">
                  <c:v>5542</c:v>
                </c:pt>
                <c:pt idx="5543">
                  <c:v>5543</c:v>
                </c:pt>
                <c:pt idx="5544">
                  <c:v>5544</c:v>
                </c:pt>
                <c:pt idx="5545">
                  <c:v>5545</c:v>
                </c:pt>
                <c:pt idx="5546">
                  <c:v>5546</c:v>
                </c:pt>
                <c:pt idx="5547">
                  <c:v>5547</c:v>
                </c:pt>
                <c:pt idx="5548">
                  <c:v>5548</c:v>
                </c:pt>
                <c:pt idx="5549">
                  <c:v>5549</c:v>
                </c:pt>
                <c:pt idx="5550">
                  <c:v>5550</c:v>
                </c:pt>
                <c:pt idx="5551">
                  <c:v>5551</c:v>
                </c:pt>
                <c:pt idx="5552">
                  <c:v>5552</c:v>
                </c:pt>
                <c:pt idx="5553">
                  <c:v>5553</c:v>
                </c:pt>
                <c:pt idx="5554">
                  <c:v>5554</c:v>
                </c:pt>
                <c:pt idx="5555">
                  <c:v>5555</c:v>
                </c:pt>
                <c:pt idx="5556">
                  <c:v>5556</c:v>
                </c:pt>
                <c:pt idx="5557">
                  <c:v>5557</c:v>
                </c:pt>
                <c:pt idx="5558">
                  <c:v>5558</c:v>
                </c:pt>
                <c:pt idx="5559">
                  <c:v>5559</c:v>
                </c:pt>
                <c:pt idx="5560">
                  <c:v>5560</c:v>
                </c:pt>
                <c:pt idx="5561">
                  <c:v>5561</c:v>
                </c:pt>
                <c:pt idx="5562">
                  <c:v>5562</c:v>
                </c:pt>
                <c:pt idx="5563">
                  <c:v>5563</c:v>
                </c:pt>
                <c:pt idx="5564">
                  <c:v>5564</c:v>
                </c:pt>
                <c:pt idx="5565">
                  <c:v>5565</c:v>
                </c:pt>
                <c:pt idx="5566">
                  <c:v>5566</c:v>
                </c:pt>
                <c:pt idx="5567">
                  <c:v>5567</c:v>
                </c:pt>
                <c:pt idx="5568">
                  <c:v>5568</c:v>
                </c:pt>
                <c:pt idx="5569">
                  <c:v>5569</c:v>
                </c:pt>
                <c:pt idx="5570">
                  <c:v>5570</c:v>
                </c:pt>
                <c:pt idx="5571">
                  <c:v>5571</c:v>
                </c:pt>
                <c:pt idx="5572">
                  <c:v>5572</c:v>
                </c:pt>
                <c:pt idx="5573">
                  <c:v>5573</c:v>
                </c:pt>
                <c:pt idx="5574">
                  <c:v>5574</c:v>
                </c:pt>
                <c:pt idx="5575">
                  <c:v>5575</c:v>
                </c:pt>
                <c:pt idx="5576">
                  <c:v>5576</c:v>
                </c:pt>
                <c:pt idx="5577">
                  <c:v>5577</c:v>
                </c:pt>
                <c:pt idx="5578">
                  <c:v>5578</c:v>
                </c:pt>
                <c:pt idx="5579">
                  <c:v>5579</c:v>
                </c:pt>
                <c:pt idx="5580">
                  <c:v>5580</c:v>
                </c:pt>
                <c:pt idx="5581">
                  <c:v>5581</c:v>
                </c:pt>
                <c:pt idx="5582">
                  <c:v>5582</c:v>
                </c:pt>
                <c:pt idx="5583">
                  <c:v>5583</c:v>
                </c:pt>
                <c:pt idx="5584">
                  <c:v>5584</c:v>
                </c:pt>
                <c:pt idx="5585">
                  <c:v>5585</c:v>
                </c:pt>
                <c:pt idx="5586">
                  <c:v>5586</c:v>
                </c:pt>
                <c:pt idx="5587">
                  <c:v>5587</c:v>
                </c:pt>
                <c:pt idx="5588">
                  <c:v>5588</c:v>
                </c:pt>
                <c:pt idx="5589">
                  <c:v>5589</c:v>
                </c:pt>
                <c:pt idx="5590">
                  <c:v>5590</c:v>
                </c:pt>
                <c:pt idx="5591">
                  <c:v>5591</c:v>
                </c:pt>
                <c:pt idx="5592">
                  <c:v>5592</c:v>
                </c:pt>
                <c:pt idx="5593">
                  <c:v>5593</c:v>
                </c:pt>
                <c:pt idx="5594">
                  <c:v>5594</c:v>
                </c:pt>
                <c:pt idx="5595">
                  <c:v>5595</c:v>
                </c:pt>
                <c:pt idx="5596">
                  <c:v>5596</c:v>
                </c:pt>
                <c:pt idx="5597">
                  <c:v>5597</c:v>
                </c:pt>
                <c:pt idx="5598">
                  <c:v>5598</c:v>
                </c:pt>
                <c:pt idx="5599">
                  <c:v>5599</c:v>
                </c:pt>
                <c:pt idx="5600">
                  <c:v>5600</c:v>
                </c:pt>
                <c:pt idx="5601">
                  <c:v>5601</c:v>
                </c:pt>
                <c:pt idx="5602">
                  <c:v>5602</c:v>
                </c:pt>
                <c:pt idx="5603">
                  <c:v>5603</c:v>
                </c:pt>
                <c:pt idx="5604">
                  <c:v>5604</c:v>
                </c:pt>
                <c:pt idx="5605">
                  <c:v>5605</c:v>
                </c:pt>
                <c:pt idx="5606">
                  <c:v>5606</c:v>
                </c:pt>
                <c:pt idx="5607">
                  <c:v>5607</c:v>
                </c:pt>
                <c:pt idx="5608">
                  <c:v>5608</c:v>
                </c:pt>
                <c:pt idx="5609">
                  <c:v>5609</c:v>
                </c:pt>
                <c:pt idx="5610">
                  <c:v>5610</c:v>
                </c:pt>
                <c:pt idx="5611">
                  <c:v>5611</c:v>
                </c:pt>
                <c:pt idx="5612">
                  <c:v>5612</c:v>
                </c:pt>
                <c:pt idx="5613">
                  <c:v>5613</c:v>
                </c:pt>
                <c:pt idx="5614">
                  <c:v>5614</c:v>
                </c:pt>
                <c:pt idx="5615">
                  <c:v>5615</c:v>
                </c:pt>
                <c:pt idx="5616">
                  <c:v>5616</c:v>
                </c:pt>
                <c:pt idx="5617">
                  <c:v>5617</c:v>
                </c:pt>
                <c:pt idx="5618">
                  <c:v>5618</c:v>
                </c:pt>
                <c:pt idx="5619">
                  <c:v>5619</c:v>
                </c:pt>
                <c:pt idx="5620">
                  <c:v>5620</c:v>
                </c:pt>
                <c:pt idx="5621">
                  <c:v>5621</c:v>
                </c:pt>
                <c:pt idx="5622">
                  <c:v>5622</c:v>
                </c:pt>
                <c:pt idx="5623">
                  <c:v>5623</c:v>
                </c:pt>
                <c:pt idx="5624">
                  <c:v>5624</c:v>
                </c:pt>
                <c:pt idx="5625">
                  <c:v>5625</c:v>
                </c:pt>
                <c:pt idx="5626">
                  <c:v>5626</c:v>
                </c:pt>
                <c:pt idx="5627">
                  <c:v>5627</c:v>
                </c:pt>
                <c:pt idx="5628">
                  <c:v>5628</c:v>
                </c:pt>
                <c:pt idx="5629">
                  <c:v>5629</c:v>
                </c:pt>
                <c:pt idx="5630">
                  <c:v>5630</c:v>
                </c:pt>
                <c:pt idx="5631">
                  <c:v>5631</c:v>
                </c:pt>
                <c:pt idx="5632">
                  <c:v>5632</c:v>
                </c:pt>
                <c:pt idx="5633">
                  <c:v>5633</c:v>
                </c:pt>
                <c:pt idx="5634">
                  <c:v>5634</c:v>
                </c:pt>
                <c:pt idx="5635">
                  <c:v>5635</c:v>
                </c:pt>
                <c:pt idx="5636">
                  <c:v>5636</c:v>
                </c:pt>
                <c:pt idx="5637">
                  <c:v>5637</c:v>
                </c:pt>
                <c:pt idx="5638">
                  <c:v>5638</c:v>
                </c:pt>
                <c:pt idx="5639">
                  <c:v>5639</c:v>
                </c:pt>
                <c:pt idx="5640">
                  <c:v>5640</c:v>
                </c:pt>
                <c:pt idx="5641">
                  <c:v>5641</c:v>
                </c:pt>
                <c:pt idx="5642">
                  <c:v>5642</c:v>
                </c:pt>
                <c:pt idx="5643">
                  <c:v>5643</c:v>
                </c:pt>
                <c:pt idx="5644">
                  <c:v>5644</c:v>
                </c:pt>
                <c:pt idx="5645">
                  <c:v>5645</c:v>
                </c:pt>
                <c:pt idx="5646">
                  <c:v>5646</c:v>
                </c:pt>
                <c:pt idx="5647">
                  <c:v>5647</c:v>
                </c:pt>
                <c:pt idx="5648">
                  <c:v>5648</c:v>
                </c:pt>
                <c:pt idx="5649">
                  <c:v>5649</c:v>
                </c:pt>
                <c:pt idx="5650">
                  <c:v>5650</c:v>
                </c:pt>
                <c:pt idx="5651">
                  <c:v>5651</c:v>
                </c:pt>
                <c:pt idx="5652">
                  <c:v>5652</c:v>
                </c:pt>
                <c:pt idx="5653">
                  <c:v>5653</c:v>
                </c:pt>
                <c:pt idx="5654">
                  <c:v>5654</c:v>
                </c:pt>
                <c:pt idx="5655">
                  <c:v>5655</c:v>
                </c:pt>
                <c:pt idx="5656">
                  <c:v>5656</c:v>
                </c:pt>
                <c:pt idx="5657">
                  <c:v>5657</c:v>
                </c:pt>
                <c:pt idx="5658">
                  <c:v>5658</c:v>
                </c:pt>
                <c:pt idx="5659">
                  <c:v>5659</c:v>
                </c:pt>
                <c:pt idx="5660">
                  <c:v>5660</c:v>
                </c:pt>
                <c:pt idx="5661">
                  <c:v>5661</c:v>
                </c:pt>
                <c:pt idx="5662">
                  <c:v>5662</c:v>
                </c:pt>
                <c:pt idx="5663">
                  <c:v>5663</c:v>
                </c:pt>
                <c:pt idx="5664">
                  <c:v>5664</c:v>
                </c:pt>
                <c:pt idx="5665">
                  <c:v>5665</c:v>
                </c:pt>
                <c:pt idx="5666">
                  <c:v>5666</c:v>
                </c:pt>
                <c:pt idx="5667">
                  <c:v>5667</c:v>
                </c:pt>
                <c:pt idx="5668">
                  <c:v>5668</c:v>
                </c:pt>
                <c:pt idx="5669">
                  <c:v>5669</c:v>
                </c:pt>
                <c:pt idx="5670">
                  <c:v>5670</c:v>
                </c:pt>
                <c:pt idx="5671">
                  <c:v>5671</c:v>
                </c:pt>
                <c:pt idx="5672">
                  <c:v>5672</c:v>
                </c:pt>
                <c:pt idx="5673">
                  <c:v>5673</c:v>
                </c:pt>
                <c:pt idx="5674">
                  <c:v>5674</c:v>
                </c:pt>
                <c:pt idx="5675">
                  <c:v>5675</c:v>
                </c:pt>
                <c:pt idx="5676">
                  <c:v>5676</c:v>
                </c:pt>
                <c:pt idx="5677">
                  <c:v>5677</c:v>
                </c:pt>
                <c:pt idx="5678">
                  <c:v>5678</c:v>
                </c:pt>
                <c:pt idx="5679">
                  <c:v>5679</c:v>
                </c:pt>
                <c:pt idx="5680">
                  <c:v>5680</c:v>
                </c:pt>
                <c:pt idx="5681">
                  <c:v>5681</c:v>
                </c:pt>
                <c:pt idx="5682">
                  <c:v>5682</c:v>
                </c:pt>
                <c:pt idx="5683">
                  <c:v>5683</c:v>
                </c:pt>
                <c:pt idx="5684">
                  <c:v>5684</c:v>
                </c:pt>
                <c:pt idx="5685">
                  <c:v>5685</c:v>
                </c:pt>
                <c:pt idx="5686">
                  <c:v>5686</c:v>
                </c:pt>
                <c:pt idx="5687">
                  <c:v>5687</c:v>
                </c:pt>
                <c:pt idx="5688">
                  <c:v>5688</c:v>
                </c:pt>
                <c:pt idx="5689">
                  <c:v>5689</c:v>
                </c:pt>
                <c:pt idx="5690">
                  <c:v>5690</c:v>
                </c:pt>
                <c:pt idx="5691">
                  <c:v>5691</c:v>
                </c:pt>
                <c:pt idx="5692">
                  <c:v>5692</c:v>
                </c:pt>
                <c:pt idx="5693">
                  <c:v>5693</c:v>
                </c:pt>
                <c:pt idx="5694">
                  <c:v>5694</c:v>
                </c:pt>
                <c:pt idx="5695">
                  <c:v>5695</c:v>
                </c:pt>
                <c:pt idx="5696">
                  <c:v>5696</c:v>
                </c:pt>
                <c:pt idx="5697">
                  <c:v>5697</c:v>
                </c:pt>
                <c:pt idx="5698">
                  <c:v>5698</c:v>
                </c:pt>
                <c:pt idx="5699">
                  <c:v>5699</c:v>
                </c:pt>
                <c:pt idx="5700">
                  <c:v>5700</c:v>
                </c:pt>
                <c:pt idx="5701">
                  <c:v>5701</c:v>
                </c:pt>
                <c:pt idx="5702">
                  <c:v>5702</c:v>
                </c:pt>
                <c:pt idx="5703">
                  <c:v>5703</c:v>
                </c:pt>
                <c:pt idx="5704">
                  <c:v>5704</c:v>
                </c:pt>
                <c:pt idx="5705">
                  <c:v>5705</c:v>
                </c:pt>
                <c:pt idx="5706">
                  <c:v>5706</c:v>
                </c:pt>
                <c:pt idx="5707">
                  <c:v>5707</c:v>
                </c:pt>
                <c:pt idx="5708">
                  <c:v>5708</c:v>
                </c:pt>
                <c:pt idx="5709">
                  <c:v>5709</c:v>
                </c:pt>
                <c:pt idx="5710">
                  <c:v>5710</c:v>
                </c:pt>
                <c:pt idx="5711">
                  <c:v>5711</c:v>
                </c:pt>
                <c:pt idx="5712">
                  <c:v>5712</c:v>
                </c:pt>
                <c:pt idx="5713">
                  <c:v>5713</c:v>
                </c:pt>
                <c:pt idx="5714">
                  <c:v>5714</c:v>
                </c:pt>
                <c:pt idx="5715">
                  <c:v>5715</c:v>
                </c:pt>
                <c:pt idx="5716">
                  <c:v>5716</c:v>
                </c:pt>
                <c:pt idx="5717">
                  <c:v>5717</c:v>
                </c:pt>
                <c:pt idx="5718">
                  <c:v>5718</c:v>
                </c:pt>
                <c:pt idx="5719">
                  <c:v>5719</c:v>
                </c:pt>
                <c:pt idx="5720">
                  <c:v>5720</c:v>
                </c:pt>
                <c:pt idx="5721">
                  <c:v>5721</c:v>
                </c:pt>
                <c:pt idx="5722">
                  <c:v>5722</c:v>
                </c:pt>
                <c:pt idx="5723">
                  <c:v>5723</c:v>
                </c:pt>
                <c:pt idx="5724">
                  <c:v>5724</c:v>
                </c:pt>
                <c:pt idx="5725">
                  <c:v>5725</c:v>
                </c:pt>
                <c:pt idx="5726">
                  <c:v>5726</c:v>
                </c:pt>
                <c:pt idx="5727">
                  <c:v>5727</c:v>
                </c:pt>
                <c:pt idx="5728">
                  <c:v>5728</c:v>
                </c:pt>
                <c:pt idx="5729">
                  <c:v>5729</c:v>
                </c:pt>
                <c:pt idx="5730">
                  <c:v>5730</c:v>
                </c:pt>
                <c:pt idx="5731">
                  <c:v>5731</c:v>
                </c:pt>
                <c:pt idx="5732">
                  <c:v>5732</c:v>
                </c:pt>
                <c:pt idx="5733">
                  <c:v>5733</c:v>
                </c:pt>
                <c:pt idx="5734">
                  <c:v>5734</c:v>
                </c:pt>
                <c:pt idx="5735">
                  <c:v>5735</c:v>
                </c:pt>
                <c:pt idx="5736">
                  <c:v>5736</c:v>
                </c:pt>
                <c:pt idx="5737">
                  <c:v>5737</c:v>
                </c:pt>
                <c:pt idx="5738">
                  <c:v>5738</c:v>
                </c:pt>
                <c:pt idx="5739">
                  <c:v>5739</c:v>
                </c:pt>
                <c:pt idx="5740">
                  <c:v>5740</c:v>
                </c:pt>
                <c:pt idx="5741">
                  <c:v>5741</c:v>
                </c:pt>
                <c:pt idx="5742">
                  <c:v>5742</c:v>
                </c:pt>
                <c:pt idx="5743">
                  <c:v>5743</c:v>
                </c:pt>
                <c:pt idx="5744">
                  <c:v>5744</c:v>
                </c:pt>
                <c:pt idx="5745">
                  <c:v>5745</c:v>
                </c:pt>
                <c:pt idx="5746">
                  <c:v>5746</c:v>
                </c:pt>
                <c:pt idx="5747">
                  <c:v>5747</c:v>
                </c:pt>
                <c:pt idx="5748">
                  <c:v>5748</c:v>
                </c:pt>
                <c:pt idx="5749">
                  <c:v>5749</c:v>
                </c:pt>
                <c:pt idx="5750">
                  <c:v>5750</c:v>
                </c:pt>
                <c:pt idx="5751">
                  <c:v>5751</c:v>
                </c:pt>
                <c:pt idx="5752">
                  <c:v>5752</c:v>
                </c:pt>
                <c:pt idx="5753">
                  <c:v>5753</c:v>
                </c:pt>
                <c:pt idx="5754">
                  <c:v>5754</c:v>
                </c:pt>
                <c:pt idx="5755">
                  <c:v>5755</c:v>
                </c:pt>
                <c:pt idx="5756">
                  <c:v>5756</c:v>
                </c:pt>
                <c:pt idx="5757">
                  <c:v>5757</c:v>
                </c:pt>
                <c:pt idx="5758">
                  <c:v>5758</c:v>
                </c:pt>
                <c:pt idx="5759">
                  <c:v>5759</c:v>
                </c:pt>
                <c:pt idx="5760">
                  <c:v>5760</c:v>
                </c:pt>
                <c:pt idx="5761">
                  <c:v>5761</c:v>
                </c:pt>
                <c:pt idx="5762">
                  <c:v>5762</c:v>
                </c:pt>
                <c:pt idx="5763">
                  <c:v>5763</c:v>
                </c:pt>
                <c:pt idx="5764">
                  <c:v>5764</c:v>
                </c:pt>
                <c:pt idx="5765">
                  <c:v>5765</c:v>
                </c:pt>
                <c:pt idx="5766">
                  <c:v>5766</c:v>
                </c:pt>
                <c:pt idx="5767">
                  <c:v>5767</c:v>
                </c:pt>
                <c:pt idx="5768">
                  <c:v>5768</c:v>
                </c:pt>
                <c:pt idx="5769">
                  <c:v>5769</c:v>
                </c:pt>
                <c:pt idx="5770">
                  <c:v>5770</c:v>
                </c:pt>
                <c:pt idx="5771">
                  <c:v>5771</c:v>
                </c:pt>
                <c:pt idx="5772">
                  <c:v>5772</c:v>
                </c:pt>
                <c:pt idx="5773">
                  <c:v>5773</c:v>
                </c:pt>
                <c:pt idx="5774">
                  <c:v>5774</c:v>
                </c:pt>
                <c:pt idx="5775">
                  <c:v>5775</c:v>
                </c:pt>
                <c:pt idx="5776">
                  <c:v>5776</c:v>
                </c:pt>
                <c:pt idx="5777">
                  <c:v>5777</c:v>
                </c:pt>
                <c:pt idx="5778">
                  <c:v>5778</c:v>
                </c:pt>
                <c:pt idx="5779">
                  <c:v>5779</c:v>
                </c:pt>
                <c:pt idx="5780">
                  <c:v>5780</c:v>
                </c:pt>
                <c:pt idx="5781">
                  <c:v>5781</c:v>
                </c:pt>
                <c:pt idx="5782">
                  <c:v>5782</c:v>
                </c:pt>
                <c:pt idx="5783">
                  <c:v>5783</c:v>
                </c:pt>
                <c:pt idx="5784">
                  <c:v>5784</c:v>
                </c:pt>
                <c:pt idx="5785">
                  <c:v>5785</c:v>
                </c:pt>
                <c:pt idx="5786">
                  <c:v>5786</c:v>
                </c:pt>
                <c:pt idx="5787">
                  <c:v>5787</c:v>
                </c:pt>
                <c:pt idx="5788">
                  <c:v>5788</c:v>
                </c:pt>
                <c:pt idx="5789">
                  <c:v>5789</c:v>
                </c:pt>
                <c:pt idx="5790">
                  <c:v>5790</c:v>
                </c:pt>
                <c:pt idx="5791">
                  <c:v>5791</c:v>
                </c:pt>
                <c:pt idx="5792">
                  <c:v>5792</c:v>
                </c:pt>
                <c:pt idx="5793">
                  <c:v>5793</c:v>
                </c:pt>
                <c:pt idx="5794">
                  <c:v>5794</c:v>
                </c:pt>
                <c:pt idx="5795">
                  <c:v>5795</c:v>
                </c:pt>
                <c:pt idx="5796">
                  <c:v>5796</c:v>
                </c:pt>
                <c:pt idx="5797">
                  <c:v>5797</c:v>
                </c:pt>
                <c:pt idx="5798">
                  <c:v>5798</c:v>
                </c:pt>
                <c:pt idx="5799">
                  <c:v>5799</c:v>
                </c:pt>
                <c:pt idx="5800">
                  <c:v>5800</c:v>
                </c:pt>
                <c:pt idx="5801">
                  <c:v>5801</c:v>
                </c:pt>
                <c:pt idx="5802">
                  <c:v>5802</c:v>
                </c:pt>
                <c:pt idx="5803">
                  <c:v>5803</c:v>
                </c:pt>
                <c:pt idx="5804">
                  <c:v>5804</c:v>
                </c:pt>
                <c:pt idx="5805">
                  <c:v>5805</c:v>
                </c:pt>
                <c:pt idx="5806">
                  <c:v>5806</c:v>
                </c:pt>
                <c:pt idx="5807">
                  <c:v>5807</c:v>
                </c:pt>
                <c:pt idx="5808">
                  <c:v>5808</c:v>
                </c:pt>
                <c:pt idx="5809">
                  <c:v>5809</c:v>
                </c:pt>
                <c:pt idx="5810">
                  <c:v>5810</c:v>
                </c:pt>
                <c:pt idx="5811">
                  <c:v>5811</c:v>
                </c:pt>
                <c:pt idx="5812">
                  <c:v>5812</c:v>
                </c:pt>
                <c:pt idx="5813">
                  <c:v>5813</c:v>
                </c:pt>
                <c:pt idx="5814">
                  <c:v>5814</c:v>
                </c:pt>
                <c:pt idx="5815">
                  <c:v>5815</c:v>
                </c:pt>
                <c:pt idx="5816">
                  <c:v>5816</c:v>
                </c:pt>
                <c:pt idx="5817">
                  <c:v>5817</c:v>
                </c:pt>
                <c:pt idx="5818">
                  <c:v>5818</c:v>
                </c:pt>
                <c:pt idx="5819">
                  <c:v>5819</c:v>
                </c:pt>
                <c:pt idx="5820">
                  <c:v>5820</c:v>
                </c:pt>
                <c:pt idx="5821">
                  <c:v>5821</c:v>
                </c:pt>
                <c:pt idx="5822">
                  <c:v>5822</c:v>
                </c:pt>
                <c:pt idx="5823">
                  <c:v>5823</c:v>
                </c:pt>
                <c:pt idx="5824">
                  <c:v>5824</c:v>
                </c:pt>
                <c:pt idx="5825">
                  <c:v>5825</c:v>
                </c:pt>
                <c:pt idx="5826">
                  <c:v>5826</c:v>
                </c:pt>
                <c:pt idx="5827">
                  <c:v>5827</c:v>
                </c:pt>
                <c:pt idx="5828">
                  <c:v>5828</c:v>
                </c:pt>
                <c:pt idx="5829">
                  <c:v>5829</c:v>
                </c:pt>
                <c:pt idx="5830">
                  <c:v>5830</c:v>
                </c:pt>
                <c:pt idx="5831">
                  <c:v>5831</c:v>
                </c:pt>
                <c:pt idx="5832">
                  <c:v>5832</c:v>
                </c:pt>
                <c:pt idx="5833">
                  <c:v>5833</c:v>
                </c:pt>
                <c:pt idx="5834">
                  <c:v>5834</c:v>
                </c:pt>
                <c:pt idx="5835">
                  <c:v>5835</c:v>
                </c:pt>
                <c:pt idx="5836">
                  <c:v>5836</c:v>
                </c:pt>
                <c:pt idx="5837">
                  <c:v>5837</c:v>
                </c:pt>
                <c:pt idx="5838">
                  <c:v>5838</c:v>
                </c:pt>
                <c:pt idx="5839">
                  <c:v>5839</c:v>
                </c:pt>
                <c:pt idx="5840">
                  <c:v>5840</c:v>
                </c:pt>
                <c:pt idx="5841">
                  <c:v>5841</c:v>
                </c:pt>
                <c:pt idx="5842">
                  <c:v>5842</c:v>
                </c:pt>
                <c:pt idx="5843">
                  <c:v>5843</c:v>
                </c:pt>
                <c:pt idx="5844">
                  <c:v>5844</c:v>
                </c:pt>
                <c:pt idx="5845">
                  <c:v>5845</c:v>
                </c:pt>
                <c:pt idx="5846">
                  <c:v>5846</c:v>
                </c:pt>
                <c:pt idx="5847">
                  <c:v>5847</c:v>
                </c:pt>
                <c:pt idx="5848">
                  <c:v>5848</c:v>
                </c:pt>
                <c:pt idx="5849">
                  <c:v>5849</c:v>
                </c:pt>
                <c:pt idx="5850">
                  <c:v>5850</c:v>
                </c:pt>
                <c:pt idx="5851">
                  <c:v>5851</c:v>
                </c:pt>
                <c:pt idx="5852">
                  <c:v>5852</c:v>
                </c:pt>
                <c:pt idx="5853">
                  <c:v>5853</c:v>
                </c:pt>
                <c:pt idx="5854">
                  <c:v>5854</c:v>
                </c:pt>
                <c:pt idx="5855">
                  <c:v>5855</c:v>
                </c:pt>
                <c:pt idx="5856">
                  <c:v>5856</c:v>
                </c:pt>
                <c:pt idx="5857">
                  <c:v>5857</c:v>
                </c:pt>
                <c:pt idx="5858">
                  <c:v>5858</c:v>
                </c:pt>
                <c:pt idx="5859">
                  <c:v>5859</c:v>
                </c:pt>
                <c:pt idx="5860">
                  <c:v>5860</c:v>
                </c:pt>
                <c:pt idx="5861">
                  <c:v>5861</c:v>
                </c:pt>
                <c:pt idx="5862">
                  <c:v>5862</c:v>
                </c:pt>
                <c:pt idx="5863">
                  <c:v>5863</c:v>
                </c:pt>
                <c:pt idx="5864">
                  <c:v>5864</c:v>
                </c:pt>
                <c:pt idx="5865">
                  <c:v>5865</c:v>
                </c:pt>
                <c:pt idx="5866">
                  <c:v>5866</c:v>
                </c:pt>
                <c:pt idx="5867">
                  <c:v>5867</c:v>
                </c:pt>
                <c:pt idx="5868">
                  <c:v>5868</c:v>
                </c:pt>
                <c:pt idx="5869">
                  <c:v>5869</c:v>
                </c:pt>
                <c:pt idx="5870">
                  <c:v>5870</c:v>
                </c:pt>
                <c:pt idx="5871">
                  <c:v>5871</c:v>
                </c:pt>
                <c:pt idx="5872">
                  <c:v>5872</c:v>
                </c:pt>
                <c:pt idx="5873">
                  <c:v>5873</c:v>
                </c:pt>
                <c:pt idx="5874">
                  <c:v>5874</c:v>
                </c:pt>
                <c:pt idx="5875">
                  <c:v>5875</c:v>
                </c:pt>
                <c:pt idx="5876">
                  <c:v>5876</c:v>
                </c:pt>
                <c:pt idx="5877">
                  <c:v>5877</c:v>
                </c:pt>
                <c:pt idx="5878">
                  <c:v>5878</c:v>
                </c:pt>
                <c:pt idx="5879">
                  <c:v>5879</c:v>
                </c:pt>
                <c:pt idx="5880">
                  <c:v>5880</c:v>
                </c:pt>
                <c:pt idx="5881">
                  <c:v>5881</c:v>
                </c:pt>
                <c:pt idx="5882">
                  <c:v>5882</c:v>
                </c:pt>
                <c:pt idx="5883">
                  <c:v>5883</c:v>
                </c:pt>
                <c:pt idx="5884">
                  <c:v>5884</c:v>
                </c:pt>
                <c:pt idx="5885">
                  <c:v>5885</c:v>
                </c:pt>
                <c:pt idx="5886">
                  <c:v>5886</c:v>
                </c:pt>
                <c:pt idx="5887">
                  <c:v>5887</c:v>
                </c:pt>
                <c:pt idx="5888">
                  <c:v>5888</c:v>
                </c:pt>
                <c:pt idx="5889">
                  <c:v>5889</c:v>
                </c:pt>
                <c:pt idx="5890">
                  <c:v>5890</c:v>
                </c:pt>
                <c:pt idx="5891">
                  <c:v>5891</c:v>
                </c:pt>
                <c:pt idx="5892">
                  <c:v>5892</c:v>
                </c:pt>
                <c:pt idx="5893">
                  <c:v>5893</c:v>
                </c:pt>
                <c:pt idx="5894">
                  <c:v>5894</c:v>
                </c:pt>
                <c:pt idx="5895">
                  <c:v>5895</c:v>
                </c:pt>
                <c:pt idx="5896">
                  <c:v>5896</c:v>
                </c:pt>
                <c:pt idx="5897">
                  <c:v>5897</c:v>
                </c:pt>
                <c:pt idx="5898">
                  <c:v>5898</c:v>
                </c:pt>
                <c:pt idx="5899">
                  <c:v>5899</c:v>
                </c:pt>
                <c:pt idx="5900">
                  <c:v>5900</c:v>
                </c:pt>
                <c:pt idx="5901">
                  <c:v>5901</c:v>
                </c:pt>
                <c:pt idx="5902">
                  <c:v>5902</c:v>
                </c:pt>
                <c:pt idx="5903">
                  <c:v>5903</c:v>
                </c:pt>
                <c:pt idx="5904">
                  <c:v>5904</c:v>
                </c:pt>
                <c:pt idx="5905">
                  <c:v>5905</c:v>
                </c:pt>
                <c:pt idx="5906">
                  <c:v>5906</c:v>
                </c:pt>
                <c:pt idx="5907">
                  <c:v>5907</c:v>
                </c:pt>
                <c:pt idx="5908">
                  <c:v>5908</c:v>
                </c:pt>
                <c:pt idx="5909">
                  <c:v>5909</c:v>
                </c:pt>
                <c:pt idx="5910">
                  <c:v>5910</c:v>
                </c:pt>
                <c:pt idx="5911">
                  <c:v>5911</c:v>
                </c:pt>
                <c:pt idx="5912">
                  <c:v>5912</c:v>
                </c:pt>
                <c:pt idx="5913">
                  <c:v>5913</c:v>
                </c:pt>
                <c:pt idx="5914">
                  <c:v>5914</c:v>
                </c:pt>
                <c:pt idx="5915">
                  <c:v>5915</c:v>
                </c:pt>
                <c:pt idx="5916">
                  <c:v>5916</c:v>
                </c:pt>
                <c:pt idx="5917">
                  <c:v>5917</c:v>
                </c:pt>
                <c:pt idx="5918">
                  <c:v>5918</c:v>
                </c:pt>
                <c:pt idx="5919">
                  <c:v>5919</c:v>
                </c:pt>
                <c:pt idx="5920">
                  <c:v>5920</c:v>
                </c:pt>
                <c:pt idx="5921">
                  <c:v>5921</c:v>
                </c:pt>
                <c:pt idx="5922">
                  <c:v>5922</c:v>
                </c:pt>
                <c:pt idx="5923">
                  <c:v>5923</c:v>
                </c:pt>
                <c:pt idx="5924">
                  <c:v>5924</c:v>
                </c:pt>
                <c:pt idx="5925">
                  <c:v>5925</c:v>
                </c:pt>
                <c:pt idx="5926">
                  <c:v>5926</c:v>
                </c:pt>
                <c:pt idx="5927">
                  <c:v>5927</c:v>
                </c:pt>
                <c:pt idx="5928">
                  <c:v>5928</c:v>
                </c:pt>
                <c:pt idx="5929">
                  <c:v>5929</c:v>
                </c:pt>
                <c:pt idx="5930">
                  <c:v>5930</c:v>
                </c:pt>
                <c:pt idx="5931">
                  <c:v>5931</c:v>
                </c:pt>
                <c:pt idx="5932">
                  <c:v>5932</c:v>
                </c:pt>
                <c:pt idx="5933">
                  <c:v>5933</c:v>
                </c:pt>
                <c:pt idx="5934">
                  <c:v>5934</c:v>
                </c:pt>
                <c:pt idx="5935">
                  <c:v>5935</c:v>
                </c:pt>
                <c:pt idx="5936">
                  <c:v>5936</c:v>
                </c:pt>
                <c:pt idx="5937">
                  <c:v>5937</c:v>
                </c:pt>
                <c:pt idx="5938">
                  <c:v>5938</c:v>
                </c:pt>
                <c:pt idx="5939">
                  <c:v>5939</c:v>
                </c:pt>
                <c:pt idx="5940">
                  <c:v>5940</c:v>
                </c:pt>
                <c:pt idx="5941">
                  <c:v>5941</c:v>
                </c:pt>
                <c:pt idx="5942">
                  <c:v>5942</c:v>
                </c:pt>
                <c:pt idx="5943">
                  <c:v>5943</c:v>
                </c:pt>
                <c:pt idx="5944">
                  <c:v>5944</c:v>
                </c:pt>
                <c:pt idx="5945">
                  <c:v>5945</c:v>
                </c:pt>
                <c:pt idx="5946">
                  <c:v>5946</c:v>
                </c:pt>
                <c:pt idx="5947">
                  <c:v>5947</c:v>
                </c:pt>
                <c:pt idx="5948">
                  <c:v>5948</c:v>
                </c:pt>
                <c:pt idx="5949">
                  <c:v>5949</c:v>
                </c:pt>
                <c:pt idx="5950">
                  <c:v>5950</c:v>
                </c:pt>
                <c:pt idx="5951">
                  <c:v>5951</c:v>
                </c:pt>
                <c:pt idx="5952">
                  <c:v>5952</c:v>
                </c:pt>
                <c:pt idx="5953">
                  <c:v>5953</c:v>
                </c:pt>
                <c:pt idx="5954">
                  <c:v>5954</c:v>
                </c:pt>
                <c:pt idx="5955">
                  <c:v>5955</c:v>
                </c:pt>
                <c:pt idx="5956">
                  <c:v>5956</c:v>
                </c:pt>
                <c:pt idx="5957">
                  <c:v>5957</c:v>
                </c:pt>
                <c:pt idx="5958">
                  <c:v>5958</c:v>
                </c:pt>
                <c:pt idx="5959">
                  <c:v>5959</c:v>
                </c:pt>
                <c:pt idx="5960">
                  <c:v>5960</c:v>
                </c:pt>
                <c:pt idx="5961">
                  <c:v>5961</c:v>
                </c:pt>
                <c:pt idx="5962">
                  <c:v>5962</c:v>
                </c:pt>
                <c:pt idx="5963">
                  <c:v>5963</c:v>
                </c:pt>
                <c:pt idx="5964">
                  <c:v>5964</c:v>
                </c:pt>
                <c:pt idx="5965">
                  <c:v>5965</c:v>
                </c:pt>
                <c:pt idx="5966">
                  <c:v>5966</c:v>
                </c:pt>
                <c:pt idx="5967">
                  <c:v>5967</c:v>
                </c:pt>
                <c:pt idx="5968">
                  <c:v>5968</c:v>
                </c:pt>
                <c:pt idx="5969">
                  <c:v>5969</c:v>
                </c:pt>
                <c:pt idx="5970">
                  <c:v>5970</c:v>
                </c:pt>
                <c:pt idx="5971">
                  <c:v>5971</c:v>
                </c:pt>
                <c:pt idx="5972">
                  <c:v>5972</c:v>
                </c:pt>
                <c:pt idx="5973">
                  <c:v>5973</c:v>
                </c:pt>
                <c:pt idx="5974">
                  <c:v>5974</c:v>
                </c:pt>
                <c:pt idx="5975">
                  <c:v>5975</c:v>
                </c:pt>
                <c:pt idx="5976">
                  <c:v>5976</c:v>
                </c:pt>
                <c:pt idx="5977">
                  <c:v>5977</c:v>
                </c:pt>
                <c:pt idx="5978">
                  <c:v>5978</c:v>
                </c:pt>
                <c:pt idx="5979">
                  <c:v>5979</c:v>
                </c:pt>
                <c:pt idx="5980">
                  <c:v>5980</c:v>
                </c:pt>
                <c:pt idx="5981">
                  <c:v>5981</c:v>
                </c:pt>
                <c:pt idx="5982">
                  <c:v>5982</c:v>
                </c:pt>
                <c:pt idx="5983">
                  <c:v>5983</c:v>
                </c:pt>
                <c:pt idx="5984">
                  <c:v>5984</c:v>
                </c:pt>
                <c:pt idx="5985">
                  <c:v>5985</c:v>
                </c:pt>
                <c:pt idx="5986">
                  <c:v>5986</c:v>
                </c:pt>
                <c:pt idx="5987">
                  <c:v>5987</c:v>
                </c:pt>
                <c:pt idx="5988">
                  <c:v>5988</c:v>
                </c:pt>
                <c:pt idx="5989">
                  <c:v>5989</c:v>
                </c:pt>
                <c:pt idx="5990">
                  <c:v>5990</c:v>
                </c:pt>
                <c:pt idx="5991">
                  <c:v>5991</c:v>
                </c:pt>
                <c:pt idx="5992">
                  <c:v>5992</c:v>
                </c:pt>
                <c:pt idx="5993">
                  <c:v>5993</c:v>
                </c:pt>
                <c:pt idx="5994">
                  <c:v>5994</c:v>
                </c:pt>
                <c:pt idx="5995">
                  <c:v>5995</c:v>
                </c:pt>
                <c:pt idx="5996">
                  <c:v>5996</c:v>
                </c:pt>
                <c:pt idx="5997">
                  <c:v>5997</c:v>
                </c:pt>
                <c:pt idx="5998">
                  <c:v>5998</c:v>
                </c:pt>
                <c:pt idx="5999">
                  <c:v>5999</c:v>
                </c:pt>
                <c:pt idx="6000">
                  <c:v>6000</c:v>
                </c:pt>
                <c:pt idx="6001">
                  <c:v>6001</c:v>
                </c:pt>
                <c:pt idx="6002">
                  <c:v>6002</c:v>
                </c:pt>
                <c:pt idx="6003">
                  <c:v>6003</c:v>
                </c:pt>
                <c:pt idx="6004">
                  <c:v>6004</c:v>
                </c:pt>
                <c:pt idx="6005">
                  <c:v>6005</c:v>
                </c:pt>
                <c:pt idx="6006">
                  <c:v>6006</c:v>
                </c:pt>
                <c:pt idx="6007">
                  <c:v>6007</c:v>
                </c:pt>
                <c:pt idx="6008">
                  <c:v>6008</c:v>
                </c:pt>
                <c:pt idx="6009">
                  <c:v>6009</c:v>
                </c:pt>
                <c:pt idx="6010">
                  <c:v>6010</c:v>
                </c:pt>
                <c:pt idx="6011">
                  <c:v>6011</c:v>
                </c:pt>
                <c:pt idx="6012">
                  <c:v>6012</c:v>
                </c:pt>
                <c:pt idx="6013">
                  <c:v>6013</c:v>
                </c:pt>
                <c:pt idx="6014">
                  <c:v>6014</c:v>
                </c:pt>
                <c:pt idx="6015">
                  <c:v>6015</c:v>
                </c:pt>
                <c:pt idx="6016">
                  <c:v>6016</c:v>
                </c:pt>
                <c:pt idx="6017">
                  <c:v>6017</c:v>
                </c:pt>
                <c:pt idx="6018">
                  <c:v>6018</c:v>
                </c:pt>
                <c:pt idx="6019">
                  <c:v>6019</c:v>
                </c:pt>
                <c:pt idx="6020">
                  <c:v>6020</c:v>
                </c:pt>
                <c:pt idx="6021">
                  <c:v>6021</c:v>
                </c:pt>
                <c:pt idx="6022">
                  <c:v>6022</c:v>
                </c:pt>
                <c:pt idx="6023">
                  <c:v>6023</c:v>
                </c:pt>
                <c:pt idx="6024">
                  <c:v>6024</c:v>
                </c:pt>
                <c:pt idx="6025">
                  <c:v>6025</c:v>
                </c:pt>
                <c:pt idx="6026">
                  <c:v>6026</c:v>
                </c:pt>
                <c:pt idx="6027">
                  <c:v>6027</c:v>
                </c:pt>
                <c:pt idx="6028">
                  <c:v>6028</c:v>
                </c:pt>
                <c:pt idx="6029">
                  <c:v>6029</c:v>
                </c:pt>
                <c:pt idx="6030">
                  <c:v>6030</c:v>
                </c:pt>
                <c:pt idx="6031">
                  <c:v>6031</c:v>
                </c:pt>
                <c:pt idx="6032">
                  <c:v>6032</c:v>
                </c:pt>
                <c:pt idx="6033">
                  <c:v>6033</c:v>
                </c:pt>
                <c:pt idx="6034">
                  <c:v>6034</c:v>
                </c:pt>
                <c:pt idx="6035">
                  <c:v>6035</c:v>
                </c:pt>
                <c:pt idx="6036">
                  <c:v>6036</c:v>
                </c:pt>
                <c:pt idx="6037">
                  <c:v>6037</c:v>
                </c:pt>
                <c:pt idx="6038">
                  <c:v>6038</c:v>
                </c:pt>
                <c:pt idx="6039">
                  <c:v>6039</c:v>
                </c:pt>
                <c:pt idx="6040">
                  <c:v>6040</c:v>
                </c:pt>
                <c:pt idx="6041">
                  <c:v>6041</c:v>
                </c:pt>
                <c:pt idx="6042">
                  <c:v>6042</c:v>
                </c:pt>
                <c:pt idx="6043">
                  <c:v>6043</c:v>
                </c:pt>
                <c:pt idx="6044">
                  <c:v>6044</c:v>
                </c:pt>
                <c:pt idx="6045">
                  <c:v>6045</c:v>
                </c:pt>
                <c:pt idx="6046">
                  <c:v>6046</c:v>
                </c:pt>
                <c:pt idx="6047">
                  <c:v>6047</c:v>
                </c:pt>
                <c:pt idx="6048">
                  <c:v>6048</c:v>
                </c:pt>
                <c:pt idx="6049">
                  <c:v>6049</c:v>
                </c:pt>
                <c:pt idx="6050">
                  <c:v>6050</c:v>
                </c:pt>
                <c:pt idx="6051">
                  <c:v>6051</c:v>
                </c:pt>
                <c:pt idx="6052">
                  <c:v>6052</c:v>
                </c:pt>
                <c:pt idx="6053">
                  <c:v>6053</c:v>
                </c:pt>
                <c:pt idx="6054">
                  <c:v>6054</c:v>
                </c:pt>
                <c:pt idx="6055">
                  <c:v>6055</c:v>
                </c:pt>
                <c:pt idx="6056">
                  <c:v>6056</c:v>
                </c:pt>
                <c:pt idx="6057">
                  <c:v>6057</c:v>
                </c:pt>
                <c:pt idx="6058">
                  <c:v>6058</c:v>
                </c:pt>
                <c:pt idx="6059">
                  <c:v>6059</c:v>
                </c:pt>
                <c:pt idx="6060">
                  <c:v>6060</c:v>
                </c:pt>
                <c:pt idx="6061">
                  <c:v>6061</c:v>
                </c:pt>
                <c:pt idx="6062">
                  <c:v>6062</c:v>
                </c:pt>
                <c:pt idx="6063">
                  <c:v>6063</c:v>
                </c:pt>
                <c:pt idx="6064">
                  <c:v>6064</c:v>
                </c:pt>
                <c:pt idx="6065">
                  <c:v>6065</c:v>
                </c:pt>
                <c:pt idx="6066">
                  <c:v>6066</c:v>
                </c:pt>
                <c:pt idx="6067">
                  <c:v>6067</c:v>
                </c:pt>
                <c:pt idx="6068">
                  <c:v>6068</c:v>
                </c:pt>
                <c:pt idx="6069">
                  <c:v>6069</c:v>
                </c:pt>
                <c:pt idx="6070">
                  <c:v>6070</c:v>
                </c:pt>
                <c:pt idx="6071">
                  <c:v>6071</c:v>
                </c:pt>
                <c:pt idx="6072">
                  <c:v>6072</c:v>
                </c:pt>
                <c:pt idx="6073">
                  <c:v>6073</c:v>
                </c:pt>
                <c:pt idx="6074">
                  <c:v>6074</c:v>
                </c:pt>
                <c:pt idx="6075">
                  <c:v>6075</c:v>
                </c:pt>
                <c:pt idx="6076">
                  <c:v>6076</c:v>
                </c:pt>
                <c:pt idx="6077">
                  <c:v>6077</c:v>
                </c:pt>
                <c:pt idx="6078">
                  <c:v>6078</c:v>
                </c:pt>
                <c:pt idx="6079">
                  <c:v>6079</c:v>
                </c:pt>
                <c:pt idx="6080">
                  <c:v>6080</c:v>
                </c:pt>
                <c:pt idx="6081">
                  <c:v>6081</c:v>
                </c:pt>
                <c:pt idx="6082">
                  <c:v>6082</c:v>
                </c:pt>
                <c:pt idx="6083">
                  <c:v>6083</c:v>
                </c:pt>
                <c:pt idx="6084">
                  <c:v>6084</c:v>
                </c:pt>
                <c:pt idx="6085">
                  <c:v>6085</c:v>
                </c:pt>
                <c:pt idx="6086">
                  <c:v>6086</c:v>
                </c:pt>
                <c:pt idx="6087">
                  <c:v>6087</c:v>
                </c:pt>
                <c:pt idx="6088">
                  <c:v>6088</c:v>
                </c:pt>
                <c:pt idx="6089">
                  <c:v>6089</c:v>
                </c:pt>
                <c:pt idx="6090">
                  <c:v>6090</c:v>
                </c:pt>
                <c:pt idx="6091">
                  <c:v>6091</c:v>
                </c:pt>
                <c:pt idx="6092">
                  <c:v>6092</c:v>
                </c:pt>
                <c:pt idx="6093">
                  <c:v>6093</c:v>
                </c:pt>
                <c:pt idx="6094">
                  <c:v>6094</c:v>
                </c:pt>
                <c:pt idx="6095">
                  <c:v>6095</c:v>
                </c:pt>
                <c:pt idx="6096">
                  <c:v>6096</c:v>
                </c:pt>
                <c:pt idx="6097">
                  <c:v>6097</c:v>
                </c:pt>
                <c:pt idx="6098">
                  <c:v>6098</c:v>
                </c:pt>
                <c:pt idx="6099">
                  <c:v>6099</c:v>
                </c:pt>
                <c:pt idx="6100">
                  <c:v>6100</c:v>
                </c:pt>
                <c:pt idx="6101">
                  <c:v>6101</c:v>
                </c:pt>
                <c:pt idx="6102">
                  <c:v>6102</c:v>
                </c:pt>
                <c:pt idx="6103">
                  <c:v>6103</c:v>
                </c:pt>
                <c:pt idx="6104">
                  <c:v>6104</c:v>
                </c:pt>
                <c:pt idx="6105">
                  <c:v>6105</c:v>
                </c:pt>
                <c:pt idx="6106">
                  <c:v>6106</c:v>
                </c:pt>
                <c:pt idx="6107">
                  <c:v>6107</c:v>
                </c:pt>
                <c:pt idx="6108">
                  <c:v>6108</c:v>
                </c:pt>
                <c:pt idx="6109">
                  <c:v>6109</c:v>
                </c:pt>
                <c:pt idx="6110">
                  <c:v>6110</c:v>
                </c:pt>
                <c:pt idx="6111">
                  <c:v>6111</c:v>
                </c:pt>
                <c:pt idx="6112">
                  <c:v>6112</c:v>
                </c:pt>
                <c:pt idx="6113">
                  <c:v>6113</c:v>
                </c:pt>
                <c:pt idx="6114">
                  <c:v>6114</c:v>
                </c:pt>
                <c:pt idx="6115">
                  <c:v>6115</c:v>
                </c:pt>
                <c:pt idx="6116">
                  <c:v>6116</c:v>
                </c:pt>
                <c:pt idx="6117">
                  <c:v>6117</c:v>
                </c:pt>
                <c:pt idx="6118">
                  <c:v>6118</c:v>
                </c:pt>
                <c:pt idx="6119">
                  <c:v>6119</c:v>
                </c:pt>
                <c:pt idx="6120">
                  <c:v>6120</c:v>
                </c:pt>
                <c:pt idx="6121">
                  <c:v>6121</c:v>
                </c:pt>
                <c:pt idx="6122">
                  <c:v>6122</c:v>
                </c:pt>
                <c:pt idx="6123">
                  <c:v>6123</c:v>
                </c:pt>
                <c:pt idx="6124">
                  <c:v>6124</c:v>
                </c:pt>
                <c:pt idx="6125">
                  <c:v>6125</c:v>
                </c:pt>
                <c:pt idx="6126">
                  <c:v>6126</c:v>
                </c:pt>
                <c:pt idx="6127">
                  <c:v>6127</c:v>
                </c:pt>
                <c:pt idx="6128">
                  <c:v>6128</c:v>
                </c:pt>
                <c:pt idx="6129">
                  <c:v>6129</c:v>
                </c:pt>
                <c:pt idx="6130">
                  <c:v>6130</c:v>
                </c:pt>
                <c:pt idx="6131">
                  <c:v>6131</c:v>
                </c:pt>
                <c:pt idx="6132">
                  <c:v>6132</c:v>
                </c:pt>
                <c:pt idx="6133">
                  <c:v>6133</c:v>
                </c:pt>
                <c:pt idx="6134">
                  <c:v>6134</c:v>
                </c:pt>
                <c:pt idx="6135">
                  <c:v>6135</c:v>
                </c:pt>
                <c:pt idx="6136">
                  <c:v>6136</c:v>
                </c:pt>
                <c:pt idx="6137">
                  <c:v>6137</c:v>
                </c:pt>
                <c:pt idx="6138">
                  <c:v>6138</c:v>
                </c:pt>
                <c:pt idx="6139">
                  <c:v>6139</c:v>
                </c:pt>
                <c:pt idx="6140">
                  <c:v>6140</c:v>
                </c:pt>
                <c:pt idx="6141">
                  <c:v>6141</c:v>
                </c:pt>
                <c:pt idx="6142">
                  <c:v>6142</c:v>
                </c:pt>
                <c:pt idx="6143">
                  <c:v>6143</c:v>
                </c:pt>
                <c:pt idx="6144">
                  <c:v>6144</c:v>
                </c:pt>
                <c:pt idx="6145">
                  <c:v>6145</c:v>
                </c:pt>
                <c:pt idx="6146">
                  <c:v>6146</c:v>
                </c:pt>
                <c:pt idx="6147">
                  <c:v>6147</c:v>
                </c:pt>
                <c:pt idx="6148">
                  <c:v>6148</c:v>
                </c:pt>
                <c:pt idx="6149">
                  <c:v>6149</c:v>
                </c:pt>
                <c:pt idx="6150">
                  <c:v>6150</c:v>
                </c:pt>
                <c:pt idx="6151">
                  <c:v>6151</c:v>
                </c:pt>
                <c:pt idx="6152">
                  <c:v>6152</c:v>
                </c:pt>
                <c:pt idx="6153">
                  <c:v>6153</c:v>
                </c:pt>
                <c:pt idx="6154">
                  <c:v>6154</c:v>
                </c:pt>
                <c:pt idx="6155">
                  <c:v>6155</c:v>
                </c:pt>
                <c:pt idx="6156">
                  <c:v>6156</c:v>
                </c:pt>
                <c:pt idx="6157">
                  <c:v>6157</c:v>
                </c:pt>
                <c:pt idx="6158">
                  <c:v>6158</c:v>
                </c:pt>
                <c:pt idx="6159">
                  <c:v>6159</c:v>
                </c:pt>
                <c:pt idx="6160">
                  <c:v>6160</c:v>
                </c:pt>
                <c:pt idx="6161">
                  <c:v>6161</c:v>
                </c:pt>
                <c:pt idx="6162">
                  <c:v>6162</c:v>
                </c:pt>
                <c:pt idx="6163">
                  <c:v>6163</c:v>
                </c:pt>
                <c:pt idx="6164">
                  <c:v>6164</c:v>
                </c:pt>
                <c:pt idx="6165">
                  <c:v>6165</c:v>
                </c:pt>
                <c:pt idx="6166">
                  <c:v>6166</c:v>
                </c:pt>
                <c:pt idx="6167">
                  <c:v>6167</c:v>
                </c:pt>
                <c:pt idx="6168">
                  <c:v>6168</c:v>
                </c:pt>
                <c:pt idx="6169">
                  <c:v>6169</c:v>
                </c:pt>
                <c:pt idx="6170">
                  <c:v>6170</c:v>
                </c:pt>
                <c:pt idx="6171">
                  <c:v>6171</c:v>
                </c:pt>
                <c:pt idx="6172">
                  <c:v>6172</c:v>
                </c:pt>
                <c:pt idx="6173">
                  <c:v>6173</c:v>
                </c:pt>
                <c:pt idx="6174">
                  <c:v>6174</c:v>
                </c:pt>
                <c:pt idx="6175">
                  <c:v>6175</c:v>
                </c:pt>
                <c:pt idx="6176">
                  <c:v>6176</c:v>
                </c:pt>
                <c:pt idx="6177">
                  <c:v>6177</c:v>
                </c:pt>
                <c:pt idx="6178">
                  <c:v>6178</c:v>
                </c:pt>
                <c:pt idx="6179">
                  <c:v>6179</c:v>
                </c:pt>
                <c:pt idx="6180">
                  <c:v>6180</c:v>
                </c:pt>
                <c:pt idx="6181">
                  <c:v>6181</c:v>
                </c:pt>
                <c:pt idx="6182">
                  <c:v>6182</c:v>
                </c:pt>
                <c:pt idx="6183">
                  <c:v>6183</c:v>
                </c:pt>
                <c:pt idx="6184">
                  <c:v>6184</c:v>
                </c:pt>
                <c:pt idx="6185">
                  <c:v>6185</c:v>
                </c:pt>
                <c:pt idx="6186">
                  <c:v>6186</c:v>
                </c:pt>
                <c:pt idx="6187">
                  <c:v>6187</c:v>
                </c:pt>
                <c:pt idx="6188">
                  <c:v>6188</c:v>
                </c:pt>
                <c:pt idx="6189">
                  <c:v>6189</c:v>
                </c:pt>
                <c:pt idx="6190">
                  <c:v>6190</c:v>
                </c:pt>
                <c:pt idx="6191">
                  <c:v>6191</c:v>
                </c:pt>
                <c:pt idx="6192">
                  <c:v>6192</c:v>
                </c:pt>
                <c:pt idx="6193">
                  <c:v>6193</c:v>
                </c:pt>
                <c:pt idx="6194">
                  <c:v>6194</c:v>
                </c:pt>
                <c:pt idx="6195">
                  <c:v>6195</c:v>
                </c:pt>
                <c:pt idx="6196">
                  <c:v>6196</c:v>
                </c:pt>
                <c:pt idx="6197">
                  <c:v>6197</c:v>
                </c:pt>
                <c:pt idx="6198">
                  <c:v>6198</c:v>
                </c:pt>
                <c:pt idx="6199">
                  <c:v>6199</c:v>
                </c:pt>
                <c:pt idx="6200">
                  <c:v>6200</c:v>
                </c:pt>
                <c:pt idx="6201">
                  <c:v>6201</c:v>
                </c:pt>
                <c:pt idx="6202">
                  <c:v>6202</c:v>
                </c:pt>
                <c:pt idx="6203">
                  <c:v>6203</c:v>
                </c:pt>
                <c:pt idx="6204">
                  <c:v>6204</c:v>
                </c:pt>
                <c:pt idx="6205">
                  <c:v>6205</c:v>
                </c:pt>
                <c:pt idx="6206">
                  <c:v>6206</c:v>
                </c:pt>
                <c:pt idx="6207">
                  <c:v>6207</c:v>
                </c:pt>
                <c:pt idx="6208">
                  <c:v>6208</c:v>
                </c:pt>
                <c:pt idx="6209">
                  <c:v>6209</c:v>
                </c:pt>
                <c:pt idx="6210">
                  <c:v>6210</c:v>
                </c:pt>
                <c:pt idx="6211">
                  <c:v>6211</c:v>
                </c:pt>
                <c:pt idx="6212">
                  <c:v>6212</c:v>
                </c:pt>
                <c:pt idx="6213">
                  <c:v>6213</c:v>
                </c:pt>
                <c:pt idx="6214">
                  <c:v>6214</c:v>
                </c:pt>
                <c:pt idx="6215">
                  <c:v>6215</c:v>
                </c:pt>
                <c:pt idx="6216">
                  <c:v>6216</c:v>
                </c:pt>
                <c:pt idx="6217">
                  <c:v>6217</c:v>
                </c:pt>
                <c:pt idx="6218">
                  <c:v>6218</c:v>
                </c:pt>
                <c:pt idx="6219">
                  <c:v>6219</c:v>
                </c:pt>
                <c:pt idx="6220">
                  <c:v>6220</c:v>
                </c:pt>
                <c:pt idx="6221">
                  <c:v>6221</c:v>
                </c:pt>
                <c:pt idx="6222">
                  <c:v>6222</c:v>
                </c:pt>
                <c:pt idx="6223">
                  <c:v>6223</c:v>
                </c:pt>
                <c:pt idx="6224">
                  <c:v>6224</c:v>
                </c:pt>
                <c:pt idx="6225">
                  <c:v>6225</c:v>
                </c:pt>
                <c:pt idx="6226">
                  <c:v>6226</c:v>
                </c:pt>
                <c:pt idx="6227">
                  <c:v>6227</c:v>
                </c:pt>
                <c:pt idx="6228">
                  <c:v>6228</c:v>
                </c:pt>
                <c:pt idx="6229">
                  <c:v>6229</c:v>
                </c:pt>
                <c:pt idx="6230">
                  <c:v>6230</c:v>
                </c:pt>
                <c:pt idx="6231">
                  <c:v>6231</c:v>
                </c:pt>
                <c:pt idx="6232">
                  <c:v>6232</c:v>
                </c:pt>
                <c:pt idx="6233">
                  <c:v>6233</c:v>
                </c:pt>
                <c:pt idx="6234">
                  <c:v>6234</c:v>
                </c:pt>
                <c:pt idx="6235">
                  <c:v>6235</c:v>
                </c:pt>
                <c:pt idx="6236">
                  <c:v>6236</c:v>
                </c:pt>
                <c:pt idx="6237">
                  <c:v>6237</c:v>
                </c:pt>
                <c:pt idx="6238">
                  <c:v>6238</c:v>
                </c:pt>
                <c:pt idx="6239">
                  <c:v>6239</c:v>
                </c:pt>
                <c:pt idx="6240">
                  <c:v>6240</c:v>
                </c:pt>
                <c:pt idx="6241">
                  <c:v>6241</c:v>
                </c:pt>
                <c:pt idx="6242">
                  <c:v>6242</c:v>
                </c:pt>
                <c:pt idx="6243">
                  <c:v>6243</c:v>
                </c:pt>
                <c:pt idx="6244">
                  <c:v>6244</c:v>
                </c:pt>
                <c:pt idx="6245">
                  <c:v>6245</c:v>
                </c:pt>
                <c:pt idx="6246">
                  <c:v>6246</c:v>
                </c:pt>
                <c:pt idx="6247">
                  <c:v>6247</c:v>
                </c:pt>
                <c:pt idx="6248">
                  <c:v>6248</c:v>
                </c:pt>
                <c:pt idx="6249">
                  <c:v>6249</c:v>
                </c:pt>
                <c:pt idx="6250">
                  <c:v>6250</c:v>
                </c:pt>
                <c:pt idx="6251">
                  <c:v>6251</c:v>
                </c:pt>
                <c:pt idx="6252">
                  <c:v>6252</c:v>
                </c:pt>
                <c:pt idx="6253">
                  <c:v>6253</c:v>
                </c:pt>
                <c:pt idx="6254">
                  <c:v>6254</c:v>
                </c:pt>
                <c:pt idx="6255">
                  <c:v>6255</c:v>
                </c:pt>
                <c:pt idx="6256">
                  <c:v>6256</c:v>
                </c:pt>
                <c:pt idx="6257">
                  <c:v>6257</c:v>
                </c:pt>
                <c:pt idx="6258">
                  <c:v>6258</c:v>
                </c:pt>
                <c:pt idx="6259">
                  <c:v>6259</c:v>
                </c:pt>
                <c:pt idx="6260">
                  <c:v>6260</c:v>
                </c:pt>
                <c:pt idx="6261">
                  <c:v>6261</c:v>
                </c:pt>
                <c:pt idx="6262">
                  <c:v>6262</c:v>
                </c:pt>
                <c:pt idx="6263">
                  <c:v>6263</c:v>
                </c:pt>
                <c:pt idx="6264">
                  <c:v>6264</c:v>
                </c:pt>
                <c:pt idx="6265">
                  <c:v>6265</c:v>
                </c:pt>
                <c:pt idx="6266">
                  <c:v>6266</c:v>
                </c:pt>
                <c:pt idx="6267">
                  <c:v>6267</c:v>
                </c:pt>
                <c:pt idx="6268">
                  <c:v>6268</c:v>
                </c:pt>
                <c:pt idx="6269">
                  <c:v>6269</c:v>
                </c:pt>
                <c:pt idx="6270">
                  <c:v>6270</c:v>
                </c:pt>
                <c:pt idx="6271">
                  <c:v>6271</c:v>
                </c:pt>
                <c:pt idx="6272">
                  <c:v>6272</c:v>
                </c:pt>
                <c:pt idx="6273">
                  <c:v>6273</c:v>
                </c:pt>
                <c:pt idx="6274">
                  <c:v>6274</c:v>
                </c:pt>
                <c:pt idx="6275">
                  <c:v>6275</c:v>
                </c:pt>
                <c:pt idx="6276">
                  <c:v>6276</c:v>
                </c:pt>
                <c:pt idx="6277">
                  <c:v>6277</c:v>
                </c:pt>
                <c:pt idx="6278">
                  <c:v>6278</c:v>
                </c:pt>
                <c:pt idx="6279">
                  <c:v>6279</c:v>
                </c:pt>
                <c:pt idx="6280">
                  <c:v>6280</c:v>
                </c:pt>
                <c:pt idx="6281">
                  <c:v>6281</c:v>
                </c:pt>
                <c:pt idx="6282">
                  <c:v>6282</c:v>
                </c:pt>
                <c:pt idx="6283">
                  <c:v>6283</c:v>
                </c:pt>
                <c:pt idx="6284">
                  <c:v>6284</c:v>
                </c:pt>
                <c:pt idx="6285">
                  <c:v>6285</c:v>
                </c:pt>
                <c:pt idx="6286">
                  <c:v>6286</c:v>
                </c:pt>
                <c:pt idx="6287">
                  <c:v>6287</c:v>
                </c:pt>
                <c:pt idx="6288">
                  <c:v>6288</c:v>
                </c:pt>
                <c:pt idx="6289">
                  <c:v>6289</c:v>
                </c:pt>
                <c:pt idx="6290">
                  <c:v>6290</c:v>
                </c:pt>
                <c:pt idx="6291">
                  <c:v>6291</c:v>
                </c:pt>
                <c:pt idx="6292">
                  <c:v>6292</c:v>
                </c:pt>
                <c:pt idx="6293">
                  <c:v>6293</c:v>
                </c:pt>
                <c:pt idx="6294">
                  <c:v>6294</c:v>
                </c:pt>
                <c:pt idx="6295">
                  <c:v>6295</c:v>
                </c:pt>
                <c:pt idx="6296">
                  <c:v>6296</c:v>
                </c:pt>
                <c:pt idx="6297">
                  <c:v>6297</c:v>
                </c:pt>
                <c:pt idx="6298">
                  <c:v>6298</c:v>
                </c:pt>
                <c:pt idx="6299">
                  <c:v>6299</c:v>
                </c:pt>
                <c:pt idx="6300">
                  <c:v>6300</c:v>
                </c:pt>
                <c:pt idx="6301">
                  <c:v>6301</c:v>
                </c:pt>
                <c:pt idx="6302">
                  <c:v>6302</c:v>
                </c:pt>
                <c:pt idx="6303">
                  <c:v>6303</c:v>
                </c:pt>
                <c:pt idx="6304">
                  <c:v>6304</c:v>
                </c:pt>
                <c:pt idx="6305">
                  <c:v>6305</c:v>
                </c:pt>
                <c:pt idx="6306">
                  <c:v>6306</c:v>
                </c:pt>
                <c:pt idx="6307">
                  <c:v>6307</c:v>
                </c:pt>
                <c:pt idx="6308">
                  <c:v>6308</c:v>
                </c:pt>
                <c:pt idx="6309">
                  <c:v>6309</c:v>
                </c:pt>
                <c:pt idx="6310">
                  <c:v>6310</c:v>
                </c:pt>
                <c:pt idx="6311">
                  <c:v>6311</c:v>
                </c:pt>
                <c:pt idx="6312">
                  <c:v>6312</c:v>
                </c:pt>
                <c:pt idx="6313">
                  <c:v>6313</c:v>
                </c:pt>
                <c:pt idx="6314">
                  <c:v>6314</c:v>
                </c:pt>
                <c:pt idx="6315">
                  <c:v>6315</c:v>
                </c:pt>
                <c:pt idx="6316">
                  <c:v>6316</c:v>
                </c:pt>
                <c:pt idx="6317">
                  <c:v>6317</c:v>
                </c:pt>
                <c:pt idx="6318">
                  <c:v>6318</c:v>
                </c:pt>
                <c:pt idx="6319">
                  <c:v>6319</c:v>
                </c:pt>
                <c:pt idx="6320">
                  <c:v>6320</c:v>
                </c:pt>
                <c:pt idx="6321">
                  <c:v>6321</c:v>
                </c:pt>
                <c:pt idx="6322">
                  <c:v>6322</c:v>
                </c:pt>
                <c:pt idx="6323">
                  <c:v>6323</c:v>
                </c:pt>
                <c:pt idx="6324">
                  <c:v>6324</c:v>
                </c:pt>
                <c:pt idx="6325">
                  <c:v>6325</c:v>
                </c:pt>
                <c:pt idx="6326">
                  <c:v>6326</c:v>
                </c:pt>
                <c:pt idx="6327">
                  <c:v>6327</c:v>
                </c:pt>
                <c:pt idx="6328">
                  <c:v>6328</c:v>
                </c:pt>
                <c:pt idx="6329">
                  <c:v>6329</c:v>
                </c:pt>
                <c:pt idx="6330">
                  <c:v>6330</c:v>
                </c:pt>
                <c:pt idx="6331">
                  <c:v>6331</c:v>
                </c:pt>
                <c:pt idx="6332">
                  <c:v>6332</c:v>
                </c:pt>
                <c:pt idx="6333">
                  <c:v>6333</c:v>
                </c:pt>
                <c:pt idx="6334">
                  <c:v>6334</c:v>
                </c:pt>
                <c:pt idx="6335">
                  <c:v>6335</c:v>
                </c:pt>
                <c:pt idx="6336">
                  <c:v>6336</c:v>
                </c:pt>
                <c:pt idx="6337">
                  <c:v>6337</c:v>
                </c:pt>
                <c:pt idx="6338">
                  <c:v>6338</c:v>
                </c:pt>
                <c:pt idx="6339">
                  <c:v>6339</c:v>
                </c:pt>
                <c:pt idx="6340">
                  <c:v>6340</c:v>
                </c:pt>
                <c:pt idx="6341">
                  <c:v>6341</c:v>
                </c:pt>
                <c:pt idx="6342">
                  <c:v>6342</c:v>
                </c:pt>
                <c:pt idx="6343">
                  <c:v>6343</c:v>
                </c:pt>
                <c:pt idx="6344">
                  <c:v>6344</c:v>
                </c:pt>
                <c:pt idx="6345">
                  <c:v>6345</c:v>
                </c:pt>
                <c:pt idx="6346">
                  <c:v>6346</c:v>
                </c:pt>
                <c:pt idx="6347">
                  <c:v>6347</c:v>
                </c:pt>
                <c:pt idx="6348">
                  <c:v>6348</c:v>
                </c:pt>
                <c:pt idx="6349">
                  <c:v>6349</c:v>
                </c:pt>
                <c:pt idx="6350">
                  <c:v>6350</c:v>
                </c:pt>
                <c:pt idx="6351">
                  <c:v>6351</c:v>
                </c:pt>
                <c:pt idx="6352">
                  <c:v>6352</c:v>
                </c:pt>
                <c:pt idx="6353">
                  <c:v>6353</c:v>
                </c:pt>
                <c:pt idx="6354">
                  <c:v>6354</c:v>
                </c:pt>
                <c:pt idx="6355">
                  <c:v>6355</c:v>
                </c:pt>
                <c:pt idx="6356">
                  <c:v>6356</c:v>
                </c:pt>
                <c:pt idx="6357">
                  <c:v>6357</c:v>
                </c:pt>
                <c:pt idx="6358">
                  <c:v>6358</c:v>
                </c:pt>
                <c:pt idx="6359">
                  <c:v>6359</c:v>
                </c:pt>
                <c:pt idx="6360">
                  <c:v>6360</c:v>
                </c:pt>
                <c:pt idx="6361">
                  <c:v>6361</c:v>
                </c:pt>
                <c:pt idx="6362">
                  <c:v>6362</c:v>
                </c:pt>
                <c:pt idx="6363">
                  <c:v>6363</c:v>
                </c:pt>
                <c:pt idx="6364">
                  <c:v>6364</c:v>
                </c:pt>
                <c:pt idx="6365">
                  <c:v>6365</c:v>
                </c:pt>
                <c:pt idx="6366">
                  <c:v>6366</c:v>
                </c:pt>
                <c:pt idx="6367">
                  <c:v>6367</c:v>
                </c:pt>
                <c:pt idx="6368">
                  <c:v>6368</c:v>
                </c:pt>
                <c:pt idx="6369">
                  <c:v>6369</c:v>
                </c:pt>
                <c:pt idx="6370">
                  <c:v>6370</c:v>
                </c:pt>
                <c:pt idx="6371">
                  <c:v>6371</c:v>
                </c:pt>
                <c:pt idx="6372">
                  <c:v>6372</c:v>
                </c:pt>
                <c:pt idx="6373">
                  <c:v>6373</c:v>
                </c:pt>
                <c:pt idx="6374">
                  <c:v>6374</c:v>
                </c:pt>
                <c:pt idx="6375">
                  <c:v>6375</c:v>
                </c:pt>
                <c:pt idx="6376">
                  <c:v>6376</c:v>
                </c:pt>
                <c:pt idx="6377">
                  <c:v>6377</c:v>
                </c:pt>
                <c:pt idx="6378">
                  <c:v>6378</c:v>
                </c:pt>
                <c:pt idx="6379">
                  <c:v>6379</c:v>
                </c:pt>
                <c:pt idx="6380">
                  <c:v>6380</c:v>
                </c:pt>
                <c:pt idx="6381">
                  <c:v>6381</c:v>
                </c:pt>
                <c:pt idx="6382">
                  <c:v>6382</c:v>
                </c:pt>
                <c:pt idx="6383">
                  <c:v>6383</c:v>
                </c:pt>
                <c:pt idx="6384">
                  <c:v>6384</c:v>
                </c:pt>
                <c:pt idx="6385">
                  <c:v>6385</c:v>
                </c:pt>
                <c:pt idx="6386">
                  <c:v>6386</c:v>
                </c:pt>
                <c:pt idx="6387">
                  <c:v>6387</c:v>
                </c:pt>
                <c:pt idx="6388">
                  <c:v>6388</c:v>
                </c:pt>
                <c:pt idx="6389">
                  <c:v>6389</c:v>
                </c:pt>
                <c:pt idx="6390">
                  <c:v>6390</c:v>
                </c:pt>
                <c:pt idx="6391">
                  <c:v>6391</c:v>
                </c:pt>
                <c:pt idx="6392">
                  <c:v>6392</c:v>
                </c:pt>
                <c:pt idx="6393">
                  <c:v>6393</c:v>
                </c:pt>
                <c:pt idx="6394">
                  <c:v>6394</c:v>
                </c:pt>
                <c:pt idx="6395">
                  <c:v>6395</c:v>
                </c:pt>
                <c:pt idx="6396">
                  <c:v>6396</c:v>
                </c:pt>
                <c:pt idx="6397">
                  <c:v>6397</c:v>
                </c:pt>
                <c:pt idx="6398">
                  <c:v>6398</c:v>
                </c:pt>
                <c:pt idx="6399">
                  <c:v>6399</c:v>
                </c:pt>
                <c:pt idx="6400">
                  <c:v>6400</c:v>
                </c:pt>
                <c:pt idx="6401">
                  <c:v>6401</c:v>
                </c:pt>
                <c:pt idx="6402">
                  <c:v>6402</c:v>
                </c:pt>
                <c:pt idx="6403">
                  <c:v>6403</c:v>
                </c:pt>
                <c:pt idx="6404">
                  <c:v>6404</c:v>
                </c:pt>
                <c:pt idx="6405">
                  <c:v>6405</c:v>
                </c:pt>
                <c:pt idx="6406">
                  <c:v>6406</c:v>
                </c:pt>
                <c:pt idx="6407">
                  <c:v>6407</c:v>
                </c:pt>
                <c:pt idx="6408">
                  <c:v>6408</c:v>
                </c:pt>
                <c:pt idx="6409">
                  <c:v>6409</c:v>
                </c:pt>
                <c:pt idx="6410">
                  <c:v>6410</c:v>
                </c:pt>
                <c:pt idx="6411">
                  <c:v>6411</c:v>
                </c:pt>
                <c:pt idx="6412">
                  <c:v>6412</c:v>
                </c:pt>
                <c:pt idx="6413">
                  <c:v>6413</c:v>
                </c:pt>
                <c:pt idx="6414">
                  <c:v>6414</c:v>
                </c:pt>
                <c:pt idx="6415">
                  <c:v>6415</c:v>
                </c:pt>
                <c:pt idx="6416">
                  <c:v>6416</c:v>
                </c:pt>
                <c:pt idx="6417">
                  <c:v>6417</c:v>
                </c:pt>
                <c:pt idx="6418">
                  <c:v>6418</c:v>
                </c:pt>
                <c:pt idx="6419">
                  <c:v>6419</c:v>
                </c:pt>
                <c:pt idx="6420">
                  <c:v>6420</c:v>
                </c:pt>
                <c:pt idx="6421">
                  <c:v>6421</c:v>
                </c:pt>
                <c:pt idx="6422">
                  <c:v>6422</c:v>
                </c:pt>
                <c:pt idx="6423">
                  <c:v>6423</c:v>
                </c:pt>
                <c:pt idx="6424">
                  <c:v>6424</c:v>
                </c:pt>
                <c:pt idx="6425">
                  <c:v>6425</c:v>
                </c:pt>
                <c:pt idx="6426">
                  <c:v>6426</c:v>
                </c:pt>
                <c:pt idx="6427">
                  <c:v>6427</c:v>
                </c:pt>
                <c:pt idx="6428">
                  <c:v>6428</c:v>
                </c:pt>
                <c:pt idx="6429">
                  <c:v>6429</c:v>
                </c:pt>
                <c:pt idx="6430">
                  <c:v>6430</c:v>
                </c:pt>
                <c:pt idx="6431">
                  <c:v>6431</c:v>
                </c:pt>
                <c:pt idx="6432">
                  <c:v>6432</c:v>
                </c:pt>
                <c:pt idx="6433">
                  <c:v>6433</c:v>
                </c:pt>
                <c:pt idx="6434">
                  <c:v>6434</c:v>
                </c:pt>
                <c:pt idx="6435">
                  <c:v>6435</c:v>
                </c:pt>
                <c:pt idx="6436">
                  <c:v>6436</c:v>
                </c:pt>
                <c:pt idx="6437">
                  <c:v>6437</c:v>
                </c:pt>
                <c:pt idx="6438">
                  <c:v>6438</c:v>
                </c:pt>
                <c:pt idx="6439">
                  <c:v>6439</c:v>
                </c:pt>
                <c:pt idx="6440">
                  <c:v>6440</c:v>
                </c:pt>
                <c:pt idx="6441">
                  <c:v>6441</c:v>
                </c:pt>
                <c:pt idx="6442">
                  <c:v>6442</c:v>
                </c:pt>
                <c:pt idx="6443">
                  <c:v>6443</c:v>
                </c:pt>
                <c:pt idx="6444">
                  <c:v>6444</c:v>
                </c:pt>
                <c:pt idx="6445">
                  <c:v>6445</c:v>
                </c:pt>
                <c:pt idx="6446">
                  <c:v>6446</c:v>
                </c:pt>
                <c:pt idx="6447">
                  <c:v>6447</c:v>
                </c:pt>
                <c:pt idx="6448">
                  <c:v>6448</c:v>
                </c:pt>
                <c:pt idx="6449">
                  <c:v>6449</c:v>
                </c:pt>
                <c:pt idx="6450">
                  <c:v>6450</c:v>
                </c:pt>
                <c:pt idx="6451">
                  <c:v>6451</c:v>
                </c:pt>
                <c:pt idx="6452">
                  <c:v>6452</c:v>
                </c:pt>
                <c:pt idx="6453">
                  <c:v>6453</c:v>
                </c:pt>
                <c:pt idx="6454">
                  <c:v>6454</c:v>
                </c:pt>
                <c:pt idx="6455">
                  <c:v>6455</c:v>
                </c:pt>
                <c:pt idx="6456">
                  <c:v>6456</c:v>
                </c:pt>
                <c:pt idx="6457">
                  <c:v>6457</c:v>
                </c:pt>
                <c:pt idx="6458">
                  <c:v>6458</c:v>
                </c:pt>
                <c:pt idx="6459">
                  <c:v>6459</c:v>
                </c:pt>
                <c:pt idx="6460">
                  <c:v>6460</c:v>
                </c:pt>
                <c:pt idx="6461">
                  <c:v>6461</c:v>
                </c:pt>
                <c:pt idx="6462">
                  <c:v>6462</c:v>
                </c:pt>
                <c:pt idx="6463">
                  <c:v>6463</c:v>
                </c:pt>
                <c:pt idx="6464">
                  <c:v>6464</c:v>
                </c:pt>
                <c:pt idx="6465">
                  <c:v>6465</c:v>
                </c:pt>
                <c:pt idx="6466">
                  <c:v>6466</c:v>
                </c:pt>
                <c:pt idx="6467">
                  <c:v>6467</c:v>
                </c:pt>
                <c:pt idx="6468">
                  <c:v>6468</c:v>
                </c:pt>
                <c:pt idx="6469">
                  <c:v>6469</c:v>
                </c:pt>
                <c:pt idx="6470">
                  <c:v>6470</c:v>
                </c:pt>
                <c:pt idx="6471">
                  <c:v>6471</c:v>
                </c:pt>
                <c:pt idx="6472">
                  <c:v>6472</c:v>
                </c:pt>
                <c:pt idx="6473">
                  <c:v>6473</c:v>
                </c:pt>
                <c:pt idx="6474">
                  <c:v>6474</c:v>
                </c:pt>
                <c:pt idx="6475">
                  <c:v>6475</c:v>
                </c:pt>
                <c:pt idx="6476">
                  <c:v>6476</c:v>
                </c:pt>
                <c:pt idx="6477">
                  <c:v>6477</c:v>
                </c:pt>
                <c:pt idx="6478">
                  <c:v>6478</c:v>
                </c:pt>
                <c:pt idx="6479">
                  <c:v>6479</c:v>
                </c:pt>
                <c:pt idx="6480">
                  <c:v>6480</c:v>
                </c:pt>
                <c:pt idx="6481">
                  <c:v>6481</c:v>
                </c:pt>
                <c:pt idx="6482">
                  <c:v>6482</c:v>
                </c:pt>
                <c:pt idx="6483">
                  <c:v>6483</c:v>
                </c:pt>
                <c:pt idx="6484">
                  <c:v>6484</c:v>
                </c:pt>
                <c:pt idx="6485">
                  <c:v>6485</c:v>
                </c:pt>
                <c:pt idx="6486">
                  <c:v>6486</c:v>
                </c:pt>
                <c:pt idx="6487">
                  <c:v>6487</c:v>
                </c:pt>
                <c:pt idx="6488">
                  <c:v>6488</c:v>
                </c:pt>
                <c:pt idx="6489">
                  <c:v>6489</c:v>
                </c:pt>
                <c:pt idx="6490">
                  <c:v>6490</c:v>
                </c:pt>
                <c:pt idx="6491">
                  <c:v>6491</c:v>
                </c:pt>
                <c:pt idx="6492">
                  <c:v>6492</c:v>
                </c:pt>
                <c:pt idx="6493">
                  <c:v>6493</c:v>
                </c:pt>
                <c:pt idx="6494">
                  <c:v>6494</c:v>
                </c:pt>
                <c:pt idx="6495">
                  <c:v>6495</c:v>
                </c:pt>
                <c:pt idx="6496">
                  <c:v>6496</c:v>
                </c:pt>
                <c:pt idx="6497">
                  <c:v>6497</c:v>
                </c:pt>
                <c:pt idx="6498">
                  <c:v>6498</c:v>
                </c:pt>
                <c:pt idx="6499">
                  <c:v>6499</c:v>
                </c:pt>
                <c:pt idx="6500">
                  <c:v>6500</c:v>
                </c:pt>
                <c:pt idx="6501">
                  <c:v>6501</c:v>
                </c:pt>
                <c:pt idx="6502">
                  <c:v>6502</c:v>
                </c:pt>
                <c:pt idx="6503">
                  <c:v>6503</c:v>
                </c:pt>
                <c:pt idx="6504">
                  <c:v>6504</c:v>
                </c:pt>
                <c:pt idx="6505">
                  <c:v>6505</c:v>
                </c:pt>
                <c:pt idx="6506">
                  <c:v>6506</c:v>
                </c:pt>
                <c:pt idx="6507">
                  <c:v>6507</c:v>
                </c:pt>
                <c:pt idx="6508">
                  <c:v>6508</c:v>
                </c:pt>
                <c:pt idx="6509">
                  <c:v>6509</c:v>
                </c:pt>
                <c:pt idx="6510">
                  <c:v>6510</c:v>
                </c:pt>
                <c:pt idx="6511">
                  <c:v>6511</c:v>
                </c:pt>
                <c:pt idx="6512">
                  <c:v>6512</c:v>
                </c:pt>
                <c:pt idx="6513">
                  <c:v>6513</c:v>
                </c:pt>
                <c:pt idx="6514">
                  <c:v>6514</c:v>
                </c:pt>
                <c:pt idx="6515">
                  <c:v>6515</c:v>
                </c:pt>
                <c:pt idx="6516">
                  <c:v>6516</c:v>
                </c:pt>
                <c:pt idx="6517">
                  <c:v>6517</c:v>
                </c:pt>
                <c:pt idx="6518">
                  <c:v>6518</c:v>
                </c:pt>
                <c:pt idx="6519">
                  <c:v>6519</c:v>
                </c:pt>
                <c:pt idx="6520">
                  <c:v>6520</c:v>
                </c:pt>
                <c:pt idx="6521">
                  <c:v>6521</c:v>
                </c:pt>
                <c:pt idx="6522">
                  <c:v>6522</c:v>
                </c:pt>
                <c:pt idx="6523">
                  <c:v>6523</c:v>
                </c:pt>
                <c:pt idx="6524">
                  <c:v>6524</c:v>
                </c:pt>
                <c:pt idx="6525">
                  <c:v>6525</c:v>
                </c:pt>
                <c:pt idx="6526">
                  <c:v>6526</c:v>
                </c:pt>
                <c:pt idx="6527">
                  <c:v>6527</c:v>
                </c:pt>
                <c:pt idx="6528">
                  <c:v>6528</c:v>
                </c:pt>
                <c:pt idx="6529">
                  <c:v>6529</c:v>
                </c:pt>
                <c:pt idx="6530">
                  <c:v>6530</c:v>
                </c:pt>
                <c:pt idx="6531">
                  <c:v>6531</c:v>
                </c:pt>
                <c:pt idx="6532">
                  <c:v>6532</c:v>
                </c:pt>
                <c:pt idx="6533">
                  <c:v>6533</c:v>
                </c:pt>
                <c:pt idx="6534">
                  <c:v>6534</c:v>
                </c:pt>
                <c:pt idx="6535">
                  <c:v>6535</c:v>
                </c:pt>
                <c:pt idx="6536">
                  <c:v>6536</c:v>
                </c:pt>
                <c:pt idx="6537">
                  <c:v>6537</c:v>
                </c:pt>
                <c:pt idx="6538">
                  <c:v>6538</c:v>
                </c:pt>
                <c:pt idx="6539">
                  <c:v>6539</c:v>
                </c:pt>
                <c:pt idx="6540">
                  <c:v>6540</c:v>
                </c:pt>
                <c:pt idx="6541">
                  <c:v>6541</c:v>
                </c:pt>
                <c:pt idx="6542">
                  <c:v>6542</c:v>
                </c:pt>
                <c:pt idx="6543">
                  <c:v>6543</c:v>
                </c:pt>
                <c:pt idx="6544">
                  <c:v>6544</c:v>
                </c:pt>
                <c:pt idx="6545">
                  <c:v>6545</c:v>
                </c:pt>
                <c:pt idx="6546">
                  <c:v>6546</c:v>
                </c:pt>
                <c:pt idx="6547">
                  <c:v>6547</c:v>
                </c:pt>
                <c:pt idx="6548">
                  <c:v>6548</c:v>
                </c:pt>
                <c:pt idx="6549">
                  <c:v>6549</c:v>
                </c:pt>
                <c:pt idx="6550">
                  <c:v>6550</c:v>
                </c:pt>
                <c:pt idx="6551">
                  <c:v>6551</c:v>
                </c:pt>
                <c:pt idx="6552">
                  <c:v>6552</c:v>
                </c:pt>
                <c:pt idx="6553">
                  <c:v>6553</c:v>
                </c:pt>
                <c:pt idx="6554">
                  <c:v>6554</c:v>
                </c:pt>
                <c:pt idx="6555">
                  <c:v>6555</c:v>
                </c:pt>
                <c:pt idx="6556">
                  <c:v>6556</c:v>
                </c:pt>
                <c:pt idx="6557">
                  <c:v>6557</c:v>
                </c:pt>
                <c:pt idx="6558">
                  <c:v>6558</c:v>
                </c:pt>
                <c:pt idx="6559">
                  <c:v>6559</c:v>
                </c:pt>
                <c:pt idx="6560">
                  <c:v>6560</c:v>
                </c:pt>
                <c:pt idx="6561">
                  <c:v>6561</c:v>
                </c:pt>
                <c:pt idx="6562">
                  <c:v>6562</c:v>
                </c:pt>
                <c:pt idx="6563">
                  <c:v>6563</c:v>
                </c:pt>
                <c:pt idx="6564">
                  <c:v>6564</c:v>
                </c:pt>
                <c:pt idx="6565">
                  <c:v>6565</c:v>
                </c:pt>
                <c:pt idx="6566">
                  <c:v>6566</c:v>
                </c:pt>
                <c:pt idx="6567">
                  <c:v>6567</c:v>
                </c:pt>
                <c:pt idx="6568">
                  <c:v>6568</c:v>
                </c:pt>
                <c:pt idx="6569">
                  <c:v>6569</c:v>
                </c:pt>
                <c:pt idx="6570">
                  <c:v>6570</c:v>
                </c:pt>
                <c:pt idx="6571">
                  <c:v>6571</c:v>
                </c:pt>
                <c:pt idx="6572">
                  <c:v>6572</c:v>
                </c:pt>
                <c:pt idx="6573">
                  <c:v>6573</c:v>
                </c:pt>
                <c:pt idx="6574">
                  <c:v>6574</c:v>
                </c:pt>
                <c:pt idx="6575">
                  <c:v>6575</c:v>
                </c:pt>
                <c:pt idx="6576">
                  <c:v>6576</c:v>
                </c:pt>
                <c:pt idx="6577">
                  <c:v>6577</c:v>
                </c:pt>
                <c:pt idx="6578">
                  <c:v>6578</c:v>
                </c:pt>
                <c:pt idx="6579">
                  <c:v>6579</c:v>
                </c:pt>
                <c:pt idx="6580">
                  <c:v>6580</c:v>
                </c:pt>
                <c:pt idx="6581">
                  <c:v>6581</c:v>
                </c:pt>
                <c:pt idx="6582">
                  <c:v>6582</c:v>
                </c:pt>
                <c:pt idx="6583">
                  <c:v>6583</c:v>
                </c:pt>
                <c:pt idx="6584">
                  <c:v>6584</c:v>
                </c:pt>
                <c:pt idx="6585">
                  <c:v>6585</c:v>
                </c:pt>
                <c:pt idx="6586">
                  <c:v>6586</c:v>
                </c:pt>
                <c:pt idx="6587">
                  <c:v>6587</c:v>
                </c:pt>
                <c:pt idx="6588">
                  <c:v>6588</c:v>
                </c:pt>
                <c:pt idx="6589">
                  <c:v>6589</c:v>
                </c:pt>
                <c:pt idx="6590">
                  <c:v>6590</c:v>
                </c:pt>
                <c:pt idx="6591">
                  <c:v>6591</c:v>
                </c:pt>
                <c:pt idx="6592">
                  <c:v>6592</c:v>
                </c:pt>
                <c:pt idx="6593">
                  <c:v>6593</c:v>
                </c:pt>
                <c:pt idx="6594">
                  <c:v>6594</c:v>
                </c:pt>
                <c:pt idx="6595">
                  <c:v>6595</c:v>
                </c:pt>
                <c:pt idx="6596">
                  <c:v>6596</c:v>
                </c:pt>
                <c:pt idx="6597">
                  <c:v>6597</c:v>
                </c:pt>
                <c:pt idx="6598">
                  <c:v>6598</c:v>
                </c:pt>
                <c:pt idx="6599">
                  <c:v>6599</c:v>
                </c:pt>
                <c:pt idx="6600">
                  <c:v>6600</c:v>
                </c:pt>
                <c:pt idx="6601">
                  <c:v>6601</c:v>
                </c:pt>
                <c:pt idx="6602">
                  <c:v>6602</c:v>
                </c:pt>
                <c:pt idx="6603">
                  <c:v>6603</c:v>
                </c:pt>
                <c:pt idx="6604">
                  <c:v>6604</c:v>
                </c:pt>
                <c:pt idx="6605">
                  <c:v>6605</c:v>
                </c:pt>
                <c:pt idx="6606">
                  <c:v>6606</c:v>
                </c:pt>
                <c:pt idx="6607">
                  <c:v>6607</c:v>
                </c:pt>
                <c:pt idx="6608">
                  <c:v>6608</c:v>
                </c:pt>
                <c:pt idx="6609">
                  <c:v>6609</c:v>
                </c:pt>
                <c:pt idx="6610">
                  <c:v>6610</c:v>
                </c:pt>
                <c:pt idx="6611">
                  <c:v>6611</c:v>
                </c:pt>
                <c:pt idx="6612">
                  <c:v>6612</c:v>
                </c:pt>
                <c:pt idx="6613">
                  <c:v>6613</c:v>
                </c:pt>
                <c:pt idx="6614">
                  <c:v>6614</c:v>
                </c:pt>
                <c:pt idx="6615">
                  <c:v>6615</c:v>
                </c:pt>
                <c:pt idx="6616">
                  <c:v>6616</c:v>
                </c:pt>
                <c:pt idx="6617">
                  <c:v>6617</c:v>
                </c:pt>
                <c:pt idx="6618">
                  <c:v>6618</c:v>
                </c:pt>
                <c:pt idx="6619">
                  <c:v>6619</c:v>
                </c:pt>
                <c:pt idx="6620">
                  <c:v>6620</c:v>
                </c:pt>
                <c:pt idx="6621">
                  <c:v>6621</c:v>
                </c:pt>
                <c:pt idx="6622">
                  <c:v>6622</c:v>
                </c:pt>
                <c:pt idx="6623">
                  <c:v>6623</c:v>
                </c:pt>
                <c:pt idx="6624">
                  <c:v>6624</c:v>
                </c:pt>
                <c:pt idx="6625">
                  <c:v>6625</c:v>
                </c:pt>
                <c:pt idx="6626">
                  <c:v>6626</c:v>
                </c:pt>
                <c:pt idx="6627">
                  <c:v>6627</c:v>
                </c:pt>
                <c:pt idx="6628">
                  <c:v>6628</c:v>
                </c:pt>
                <c:pt idx="6629">
                  <c:v>6629</c:v>
                </c:pt>
                <c:pt idx="6630">
                  <c:v>6630</c:v>
                </c:pt>
                <c:pt idx="6631">
                  <c:v>6631</c:v>
                </c:pt>
                <c:pt idx="6632">
                  <c:v>6632</c:v>
                </c:pt>
                <c:pt idx="6633">
                  <c:v>6633</c:v>
                </c:pt>
                <c:pt idx="6634">
                  <c:v>6634</c:v>
                </c:pt>
                <c:pt idx="6635">
                  <c:v>6635</c:v>
                </c:pt>
                <c:pt idx="6636">
                  <c:v>6636</c:v>
                </c:pt>
                <c:pt idx="6637">
                  <c:v>6637</c:v>
                </c:pt>
                <c:pt idx="6638">
                  <c:v>6638</c:v>
                </c:pt>
                <c:pt idx="6639">
                  <c:v>6639</c:v>
                </c:pt>
                <c:pt idx="6640">
                  <c:v>6640</c:v>
                </c:pt>
                <c:pt idx="6641">
                  <c:v>6641</c:v>
                </c:pt>
                <c:pt idx="6642">
                  <c:v>6642</c:v>
                </c:pt>
                <c:pt idx="6643">
                  <c:v>6643</c:v>
                </c:pt>
                <c:pt idx="6644">
                  <c:v>6644</c:v>
                </c:pt>
                <c:pt idx="6645">
                  <c:v>6645</c:v>
                </c:pt>
                <c:pt idx="6646">
                  <c:v>6646</c:v>
                </c:pt>
                <c:pt idx="6647">
                  <c:v>6647</c:v>
                </c:pt>
                <c:pt idx="6648">
                  <c:v>6648</c:v>
                </c:pt>
                <c:pt idx="6649">
                  <c:v>6649</c:v>
                </c:pt>
                <c:pt idx="6650">
                  <c:v>6650</c:v>
                </c:pt>
                <c:pt idx="6651">
                  <c:v>6651</c:v>
                </c:pt>
                <c:pt idx="6652">
                  <c:v>6652</c:v>
                </c:pt>
                <c:pt idx="6653">
                  <c:v>6653</c:v>
                </c:pt>
                <c:pt idx="6654">
                  <c:v>6654</c:v>
                </c:pt>
                <c:pt idx="6655">
                  <c:v>6655</c:v>
                </c:pt>
                <c:pt idx="6656">
                  <c:v>6656</c:v>
                </c:pt>
                <c:pt idx="6657">
                  <c:v>6657</c:v>
                </c:pt>
                <c:pt idx="6658">
                  <c:v>6658</c:v>
                </c:pt>
                <c:pt idx="6659">
                  <c:v>6659</c:v>
                </c:pt>
                <c:pt idx="6660">
                  <c:v>6660</c:v>
                </c:pt>
                <c:pt idx="6661">
                  <c:v>6661</c:v>
                </c:pt>
                <c:pt idx="6662">
                  <c:v>6662</c:v>
                </c:pt>
                <c:pt idx="6663">
                  <c:v>6663</c:v>
                </c:pt>
                <c:pt idx="6664">
                  <c:v>6664</c:v>
                </c:pt>
                <c:pt idx="6665">
                  <c:v>6665</c:v>
                </c:pt>
                <c:pt idx="6666">
                  <c:v>6666</c:v>
                </c:pt>
                <c:pt idx="6667">
                  <c:v>6667</c:v>
                </c:pt>
                <c:pt idx="6668">
                  <c:v>6668</c:v>
                </c:pt>
                <c:pt idx="6669">
                  <c:v>6669</c:v>
                </c:pt>
                <c:pt idx="6670">
                  <c:v>6670</c:v>
                </c:pt>
                <c:pt idx="6671">
                  <c:v>6671</c:v>
                </c:pt>
                <c:pt idx="6672">
                  <c:v>6672</c:v>
                </c:pt>
                <c:pt idx="6673">
                  <c:v>6673</c:v>
                </c:pt>
                <c:pt idx="6674">
                  <c:v>6674</c:v>
                </c:pt>
                <c:pt idx="6675">
                  <c:v>6675</c:v>
                </c:pt>
                <c:pt idx="6676">
                  <c:v>6676</c:v>
                </c:pt>
                <c:pt idx="6677">
                  <c:v>6677</c:v>
                </c:pt>
                <c:pt idx="6678">
                  <c:v>6678</c:v>
                </c:pt>
                <c:pt idx="6679">
                  <c:v>6679</c:v>
                </c:pt>
                <c:pt idx="6680">
                  <c:v>6680</c:v>
                </c:pt>
                <c:pt idx="6681">
                  <c:v>6681</c:v>
                </c:pt>
                <c:pt idx="6682">
                  <c:v>6682</c:v>
                </c:pt>
                <c:pt idx="6683">
                  <c:v>6683</c:v>
                </c:pt>
                <c:pt idx="6684">
                  <c:v>6684</c:v>
                </c:pt>
                <c:pt idx="6685">
                  <c:v>6685</c:v>
                </c:pt>
                <c:pt idx="6686">
                  <c:v>6686</c:v>
                </c:pt>
                <c:pt idx="6687">
                  <c:v>6687</c:v>
                </c:pt>
                <c:pt idx="6688">
                  <c:v>6688</c:v>
                </c:pt>
                <c:pt idx="6689">
                  <c:v>6689</c:v>
                </c:pt>
                <c:pt idx="6690">
                  <c:v>6690</c:v>
                </c:pt>
                <c:pt idx="6691">
                  <c:v>6691</c:v>
                </c:pt>
                <c:pt idx="6692">
                  <c:v>6692</c:v>
                </c:pt>
                <c:pt idx="6693">
                  <c:v>6693</c:v>
                </c:pt>
                <c:pt idx="6694">
                  <c:v>6694</c:v>
                </c:pt>
                <c:pt idx="6695">
                  <c:v>6695</c:v>
                </c:pt>
                <c:pt idx="6696">
                  <c:v>6696</c:v>
                </c:pt>
                <c:pt idx="6697">
                  <c:v>6697</c:v>
                </c:pt>
                <c:pt idx="6698">
                  <c:v>6698</c:v>
                </c:pt>
                <c:pt idx="6699">
                  <c:v>6699</c:v>
                </c:pt>
                <c:pt idx="6700">
                  <c:v>6700</c:v>
                </c:pt>
                <c:pt idx="6701">
                  <c:v>6701</c:v>
                </c:pt>
                <c:pt idx="6702">
                  <c:v>6702</c:v>
                </c:pt>
                <c:pt idx="6703">
                  <c:v>6703</c:v>
                </c:pt>
                <c:pt idx="6704">
                  <c:v>6704</c:v>
                </c:pt>
                <c:pt idx="6705">
                  <c:v>6705</c:v>
                </c:pt>
                <c:pt idx="6706">
                  <c:v>6706</c:v>
                </c:pt>
                <c:pt idx="6707">
                  <c:v>6707</c:v>
                </c:pt>
                <c:pt idx="6708">
                  <c:v>6708</c:v>
                </c:pt>
                <c:pt idx="6709">
                  <c:v>6709</c:v>
                </c:pt>
                <c:pt idx="6710">
                  <c:v>6710</c:v>
                </c:pt>
                <c:pt idx="6711">
                  <c:v>6711</c:v>
                </c:pt>
                <c:pt idx="6712">
                  <c:v>6712</c:v>
                </c:pt>
                <c:pt idx="6713">
                  <c:v>6713</c:v>
                </c:pt>
                <c:pt idx="6714">
                  <c:v>6714</c:v>
                </c:pt>
                <c:pt idx="6715">
                  <c:v>6715</c:v>
                </c:pt>
                <c:pt idx="6716">
                  <c:v>6716</c:v>
                </c:pt>
                <c:pt idx="6717">
                  <c:v>6717</c:v>
                </c:pt>
                <c:pt idx="6718">
                  <c:v>6718</c:v>
                </c:pt>
                <c:pt idx="6719">
                  <c:v>6719</c:v>
                </c:pt>
                <c:pt idx="6720">
                  <c:v>6720</c:v>
                </c:pt>
                <c:pt idx="6721">
                  <c:v>6721</c:v>
                </c:pt>
                <c:pt idx="6722">
                  <c:v>6722</c:v>
                </c:pt>
                <c:pt idx="6723">
                  <c:v>6723</c:v>
                </c:pt>
                <c:pt idx="6724">
                  <c:v>6724</c:v>
                </c:pt>
                <c:pt idx="6725">
                  <c:v>6725</c:v>
                </c:pt>
                <c:pt idx="6726">
                  <c:v>6726</c:v>
                </c:pt>
                <c:pt idx="6727">
                  <c:v>6727</c:v>
                </c:pt>
                <c:pt idx="6728">
                  <c:v>6728</c:v>
                </c:pt>
                <c:pt idx="6729">
                  <c:v>6729</c:v>
                </c:pt>
                <c:pt idx="6730">
                  <c:v>6730</c:v>
                </c:pt>
                <c:pt idx="6731">
                  <c:v>6731</c:v>
                </c:pt>
                <c:pt idx="6732">
                  <c:v>6732</c:v>
                </c:pt>
                <c:pt idx="6733">
                  <c:v>6733</c:v>
                </c:pt>
                <c:pt idx="6734">
                  <c:v>6734</c:v>
                </c:pt>
                <c:pt idx="6735">
                  <c:v>6735</c:v>
                </c:pt>
                <c:pt idx="6736">
                  <c:v>6736</c:v>
                </c:pt>
                <c:pt idx="6737">
                  <c:v>6737</c:v>
                </c:pt>
                <c:pt idx="6738">
                  <c:v>6738</c:v>
                </c:pt>
                <c:pt idx="6739">
                  <c:v>6739</c:v>
                </c:pt>
                <c:pt idx="6740">
                  <c:v>6740</c:v>
                </c:pt>
                <c:pt idx="6741">
                  <c:v>6741</c:v>
                </c:pt>
                <c:pt idx="6742">
                  <c:v>6742</c:v>
                </c:pt>
                <c:pt idx="6743">
                  <c:v>6743</c:v>
                </c:pt>
                <c:pt idx="6744">
                  <c:v>6744</c:v>
                </c:pt>
                <c:pt idx="6745">
                  <c:v>6745</c:v>
                </c:pt>
                <c:pt idx="6746">
                  <c:v>6746</c:v>
                </c:pt>
                <c:pt idx="6747">
                  <c:v>6747</c:v>
                </c:pt>
                <c:pt idx="6748">
                  <c:v>6748</c:v>
                </c:pt>
                <c:pt idx="6749">
                  <c:v>6749</c:v>
                </c:pt>
                <c:pt idx="6750">
                  <c:v>6750</c:v>
                </c:pt>
                <c:pt idx="6751">
                  <c:v>6751</c:v>
                </c:pt>
                <c:pt idx="6752">
                  <c:v>6752</c:v>
                </c:pt>
                <c:pt idx="6753">
                  <c:v>6753</c:v>
                </c:pt>
                <c:pt idx="6754">
                  <c:v>6754</c:v>
                </c:pt>
                <c:pt idx="6755">
                  <c:v>6755</c:v>
                </c:pt>
                <c:pt idx="6756">
                  <c:v>6756</c:v>
                </c:pt>
                <c:pt idx="6757">
                  <c:v>6757</c:v>
                </c:pt>
                <c:pt idx="6758">
                  <c:v>6758</c:v>
                </c:pt>
                <c:pt idx="6759">
                  <c:v>6759</c:v>
                </c:pt>
                <c:pt idx="6760">
                  <c:v>6760</c:v>
                </c:pt>
                <c:pt idx="6761">
                  <c:v>6761</c:v>
                </c:pt>
                <c:pt idx="6762">
                  <c:v>6762</c:v>
                </c:pt>
                <c:pt idx="6763">
                  <c:v>6763</c:v>
                </c:pt>
                <c:pt idx="6764">
                  <c:v>6764</c:v>
                </c:pt>
                <c:pt idx="6765">
                  <c:v>6765</c:v>
                </c:pt>
                <c:pt idx="6766">
                  <c:v>6766</c:v>
                </c:pt>
                <c:pt idx="6767">
                  <c:v>6767</c:v>
                </c:pt>
                <c:pt idx="6768">
                  <c:v>6768</c:v>
                </c:pt>
                <c:pt idx="6769">
                  <c:v>6769</c:v>
                </c:pt>
                <c:pt idx="6770">
                  <c:v>6770</c:v>
                </c:pt>
                <c:pt idx="6771">
                  <c:v>6771</c:v>
                </c:pt>
                <c:pt idx="6772">
                  <c:v>6772</c:v>
                </c:pt>
                <c:pt idx="6773">
                  <c:v>6773</c:v>
                </c:pt>
                <c:pt idx="6774">
                  <c:v>6774</c:v>
                </c:pt>
                <c:pt idx="6775">
                  <c:v>6775</c:v>
                </c:pt>
                <c:pt idx="6776">
                  <c:v>6776</c:v>
                </c:pt>
                <c:pt idx="6777">
                  <c:v>6777</c:v>
                </c:pt>
                <c:pt idx="6778">
                  <c:v>6778</c:v>
                </c:pt>
                <c:pt idx="6779">
                  <c:v>6779</c:v>
                </c:pt>
                <c:pt idx="6780">
                  <c:v>6780</c:v>
                </c:pt>
                <c:pt idx="6781">
                  <c:v>6781</c:v>
                </c:pt>
                <c:pt idx="6782">
                  <c:v>6782</c:v>
                </c:pt>
                <c:pt idx="6783">
                  <c:v>6783</c:v>
                </c:pt>
                <c:pt idx="6784">
                  <c:v>6784</c:v>
                </c:pt>
                <c:pt idx="6785">
                  <c:v>6785</c:v>
                </c:pt>
                <c:pt idx="6786">
                  <c:v>6786</c:v>
                </c:pt>
                <c:pt idx="6787">
                  <c:v>6787</c:v>
                </c:pt>
                <c:pt idx="6788">
                  <c:v>6788</c:v>
                </c:pt>
                <c:pt idx="6789">
                  <c:v>6789</c:v>
                </c:pt>
                <c:pt idx="6790">
                  <c:v>6790</c:v>
                </c:pt>
                <c:pt idx="6791">
                  <c:v>6791</c:v>
                </c:pt>
                <c:pt idx="6792">
                  <c:v>6792</c:v>
                </c:pt>
                <c:pt idx="6793">
                  <c:v>6793</c:v>
                </c:pt>
                <c:pt idx="6794">
                  <c:v>6794</c:v>
                </c:pt>
                <c:pt idx="6795">
                  <c:v>6795</c:v>
                </c:pt>
                <c:pt idx="6796">
                  <c:v>6796</c:v>
                </c:pt>
                <c:pt idx="6797">
                  <c:v>6797</c:v>
                </c:pt>
                <c:pt idx="6798">
                  <c:v>6798</c:v>
                </c:pt>
                <c:pt idx="6799">
                  <c:v>6799</c:v>
                </c:pt>
                <c:pt idx="6800">
                  <c:v>6800</c:v>
                </c:pt>
                <c:pt idx="6801">
                  <c:v>6801</c:v>
                </c:pt>
                <c:pt idx="6802">
                  <c:v>6802</c:v>
                </c:pt>
                <c:pt idx="6803">
                  <c:v>6803</c:v>
                </c:pt>
                <c:pt idx="6804">
                  <c:v>6804</c:v>
                </c:pt>
                <c:pt idx="6805">
                  <c:v>6805</c:v>
                </c:pt>
                <c:pt idx="6806">
                  <c:v>6806</c:v>
                </c:pt>
                <c:pt idx="6807">
                  <c:v>6807</c:v>
                </c:pt>
                <c:pt idx="6808">
                  <c:v>6808</c:v>
                </c:pt>
                <c:pt idx="6809">
                  <c:v>6809</c:v>
                </c:pt>
                <c:pt idx="6810">
                  <c:v>6810</c:v>
                </c:pt>
                <c:pt idx="6811">
                  <c:v>6811</c:v>
                </c:pt>
                <c:pt idx="6812">
                  <c:v>6812</c:v>
                </c:pt>
                <c:pt idx="6813">
                  <c:v>6813</c:v>
                </c:pt>
                <c:pt idx="6814">
                  <c:v>6814</c:v>
                </c:pt>
                <c:pt idx="6815">
                  <c:v>6815</c:v>
                </c:pt>
                <c:pt idx="6816">
                  <c:v>6816</c:v>
                </c:pt>
                <c:pt idx="6817">
                  <c:v>6817</c:v>
                </c:pt>
                <c:pt idx="6818">
                  <c:v>6818</c:v>
                </c:pt>
                <c:pt idx="6819">
                  <c:v>6819</c:v>
                </c:pt>
                <c:pt idx="6820">
                  <c:v>6820</c:v>
                </c:pt>
                <c:pt idx="6821">
                  <c:v>6821</c:v>
                </c:pt>
                <c:pt idx="6822">
                  <c:v>6822</c:v>
                </c:pt>
                <c:pt idx="6823">
                  <c:v>6823</c:v>
                </c:pt>
                <c:pt idx="6824">
                  <c:v>6824</c:v>
                </c:pt>
                <c:pt idx="6825">
                  <c:v>6825</c:v>
                </c:pt>
                <c:pt idx="6826">
                  <c:v>6826</c:v>
                </c:pt>
                <c:pt idx="6827">
                  <c:v>6827</c:v>
                </c:pt>
                <c:pt idx="6828">
                  <c:v>6828</c:v>
                </c:pt>
                <c:pt idx="6829">
                  <c:v>6829</c:v>
                </c:pt>
                <c:pt idx="6830">
                  <c:v>6830</c:v>
                </c:pt>
                <c:pt idx="6831">
                  <c:v>6831</c:v>
                </c:pt>
                <c:pt idx="6832">
                  <c:v>6832</c:v>
                </c:pt>
                <c:pt idx="6833">
                  <c:v>6833</c:v>
                </c:pt>
                <c:pt idx="6834">
                  <c:v>6834</c:v>
                </c:pt>
                <c:pt idx="6835">
                  <c:v>6835</c:v>
                </c:pt>
                <c:pt idx="6836">
                  <c:v>6836</c:v>
                </c:pt>
                <c:pt idx="6837">
                  <c:v>6837</c:v>
                </c:pt>
                <c:pt idx="6838">
                  <c:v>6838</c:v>
                </c:pt>
                <c:pt idx="6839">
                  <c:v>6839</c:v>
                </c:pt>
                <c:pt idx="6840">
                  <c:v>6840</c:v>
                </c:pt>
                <c:pt idx="6841">
                  <c:v>6841</c:v>
                </c:pt>
                <c:pt idx="6842">
                  <c:v>6842</c:v>
                </c:pt>
                <c:pt idx="6843">
                  <c:v>6843</c:v>
                </c:pt>
                <c:pt idx="6844">
                  <c:v>6844</c:v>
                </c:pt>
                <c:pt idx="6845">
                  <c:v>6845</c:v>
                </c:pt>
                <c:pt idx="6846">
                  <c:v>6846</c:v>
                </c:pt>
                <c:pt idx="6847">
                  <c:v>6847</c:v>
                </c:pt>
                <c:pt idx="6848">
                  <c:v>6848</c:v>
                </c:pt>
                <c:pt idx="6849">
                  <c:v>6849</c:v>
                </c:pt>
                <c:pt idx="6850">
                  <c:v>6850</c:v>
                </c:pt>
                <c:pt idx="6851">
                  <c:v>6851</c:v>
                </c:pt>
                <c:pt idx="6852">
                  <c:v>6852</c:v>
                </c:pt>
                <c:pt idx="6853">
                  <c:v>6853</c:v>
                </c:pt>
                <c:pt idx="6854">
                  <c:v>6854</c:v>
                </c:pt>
                <c:pt idx="6855">
                  <c:v>6855</c:v>
                </c:pt>
                <c:pt idx="6856">
                  <c:v>6856</c:v>
                </c:pt>
                <c:pt idx="6857">
                  <c:v>6857</c:v>
                </c:pt>
                <c:pt idx="6858">
                  <c:v>6858</c:v>
                </c:pt>
                <c:pt idx="6859">
                  <c:v>6859</c:v>
                </c:pt>
                <c:pt idx="6860">
                  <c:v>6860</c:v>
                </c:pt>
                <c:pt idx="6861">
                  <c:v>6861</c:v>
                </c:pt>
                <c:pt idx="6862">
                  <c:v>6862</c:v>
                </c:pt>
                <c:pt idx="6863">
                  <c:v>6863</c:v>
                </c:pt>
                <c:pt idx="6864">
                  <c:v>6864</c:v>
                </c:pt>
                <c:pt idx="6865">
                  <c:v>6865</c:v>
                </c:pt>
                <c:pt idx="6866">
                  <c:v>6866</c:v>
                </c:pt>
                <c:pt idx="6867">
                  <c:v>6867</c:v>
                </c:pt>
                <c:pt idx="6868">
                  <c:v>6868</c:v>
                </c:pt>
                <c:pt idx="6869">
                  <c:v>6869</c:v>
                </c:pt>
                <c:pt idx="6870">
                  <c:v>6870</c:v>
                </c:pt>
                <c:pt idx="6871">
                  <c:v>6871</c:v>
                </c:pt>
                <c:pt idx="6872">
                  <c:v>6872</c:v>
                </c:pt>
                <c:pt idx="6873">
                  <c:v>6873</c:v>
                </c:pt>
                <c:pt idx="6874">
                  <c:v>6874</c:v>
                </c:pt>
                <c:pt idx="6875">
                  <c:v>6875</c:v>
                </c:pt>
                <c:pt idx="6876">
                  <c:v>6876</c:v>
                </c:pt>
                <c:pt idx="6877">
                  <c:v>6877</c:v>
                </c:pt>
                <c:pt idx="6878">
                  <c:v>6878</c:v>
                </c:pt>
                <c:pt idx="6879">
                  <c:v>6879</c:v>
                </c:pt>
                <c:pt idx="6880">
                  <c:v>6880</c:v>
                </c:pt>
                <c:pt idx="6881">
                  <c:v>6881</c:v>
                </c:pt>
                <c:pt idx="6882">
                  <c:v>6882</c:v>
                </c:pt>
                <c:pt idx="6883">
                  <c:v>6883</c:v>
                </c:pt>
                <c:pt idx="6884">
                  <c:v>6884</c:v>
                </c:pt>
                <c:pt idx="6885">
                  <c:v>6885</c:v>
                </c:pt>
                <c:pt idx="6886">
                  <c:v>6886</c:v>
                </c:pt>
                <c:pt idx="6887">
                  <c:v>6887</c:v>
                </c:pt>
                <c:pt idx="6888">
                  <c:v>6888</c:v>
                </c:pt>
                <c:pt idx="6889">
                  <c:v>6889</c:v>
                </c:pt>
                <c:pt idx="6890">
                  <c:v>6890</c:v>
                </c:pt>
                <c:pt idx="6891">
                  <c:v>6891</c:v>
                </c:pt>
                <c:pt idx="6892">
                  <c:v>6892</c:v>
                </c:pt>
                <c:pt idx="6893">
                  <c:v>6893</c:v>
                </c:pt>
                <c:pt idx="6894">
                  <c:v>6894</c:v>
                </c:pt>
                <c:pt idx="6895">
                  <c:v>6895</c:v>
                </c:pt>
                <c:pt idx="6896">
                  <c:v>6896</c:v>
                </c:pt>
                <c:pt idx="6897">
                  <c:v>6897</c:v>
                </c:pt>
                <c:pt idx="6898">
                  <c:v>6898</c:v>
                </c:pt>
                <c:pt idx="6899">
                  <c:v>6899</c:v>
                </c:pt>
                <c:pt idx="6900">
                  <c:v>6900</c:v>
                </c:pt>
                <c:pt idx="6901">
                  <c:v>6901</c:v>
                </c:pt>
                <c:pt idx="6902">
                  <c:v>6902</c:v>
                </c:pt>
                <c:pt idx="6903">
                  <c:v>6903</c:v>
                </c:pt>
                <c:pt idx="6904">
                  <c:v>6904</c:v>
                </c:pt>
                <c:pt idx="6905">
                  <c:v>6905</c:v>
                </c:pt>
                <c:pt idx="6906">
                  <c:v>6906</c:v>
                </c:pt>
                <c:pt idx="6907">
                  <c:v>6907</c:v>
                </c:pt>
                <c:pt idx="6908">
                  <c:v>6908</c:v>
                </c:pt>
                <c:pt idx="6909">
                  <c:v>6909</c:v>
                </c:pt>
                <c:pt idx="6910">
                  <c:v>6910</c:v>
                </c:pt>
                <c:pt idx="6911">
                  <c:v>6911</c:v>
                </c:pt>
                <c:pt idx="6912">
                  <c:v>6912</c:v>
                </c:pt>
                <c:pt idx="6913">
                  <c:v>6913</c:v>
                </c:pt>
                <c:pt idx="6914">
                  <c:v>6914</c:v>
                </c:pt>
                <c:pt idx="6915">
                  <c:v>6915</c:v>
                </c:pt>
                <c:pt idx="6916">
                  <c:v>6916</c:v>
                </c:pt>
                <c:pt idx="6917">
                  <c:v>6917</c:v>
                </c:pt>
                <c:pt idx="6918">
                  <c:v>6918</c:v>
                </c:pt>
                <c:pt idx="6919">
                  <c:v>6919</c:v>
                </c:pt>
                <c:pt idx="6920">
                  <c:v>6920</c:v>
                </c:pt>
                <c:pt idx="6921">
                  <c:v>6921</c:v>
                </c:pt>
                <c:pt idx="6922">
                  <c:v>6922</c:v>
                </c:pt>
                <c:pt idx="6923">
                  <c:v>6923</c:v>
                </c:pt>
                <c:pt idx="6924">
                  <c:v>6924</c:v>
                </c:pt>
                <c:pt idx="6925">
                  <c:v>6925</c:v>
                </c:pt>
                <c:pt idx="6926">
                  <c:v>6926</c:v>
                </c:pt>
                <c:pt idx="6927">
                  <c:v>6927</c:v>
                </c:pt>
                <c:pt idx="6928">
                  <c:v>6928</c:v>
                </c:pt>
                <c:pt idx="6929">
                  <c:v>6929</c:v>
                </c:pt>
                <c:pt idx="6930">
                  <c:v>6930</c:v>
                </c:pt>
                <c:pt idx="6931">
                  <c:v>6931</c:v>
                </c:pt>
                <c:pt idx="6932">
                  <c:v>6932</c:v>
                </c:pt>
                <c:pt idx="6933">
                  <c:v>6933</c:v>
                </c:pt>
                <c:pt idx="6934">
                  <c:v>6934</c:v>
                </c:pt>
                <c:pt idx="6935">
                  <c:v>6935</c:v>
                </c:pt>
                <c:pt idx="6936">
                  <c:v>6936</c:v>
                </c:pt>
                <c:pt idx="6937">
                  <c:v>6937</c:v>
                </c:pt>
                <c:pt idx="6938">
                  <c:v>6938</c:v>
                </c:pt>
                <c:pt idx="6939">
                  <c:v>6939</c:v>
                </c:pt>
                <c:pt idx="6940">
                  <c:v>6940</c:v>
                </c:pt>
                <c:pt idx="6941">
                  <c:v>6941</c:v>
                </c:pt>
                <c:pt idx="6942">
                  <c:v>6942</c:v>
                </c:pt>
                <c:pt idx="6943">
                  <c:v>6943</c:v>
                </c:pt>
                <c:pt idx="6944">
                  <c:v>6944</c:v>
                </c:pt>
                <c:pt idx="6945">
                  <c:v>6945</c:v>
                </c:pt>
                <c:pt idx="6946">
                  <c:v>6946</c:v>
                </c:pt>
                <c:pt idx="6947">
                  <c:v>6947</c:v>
                </c:pt>
                <c:pt idx="6948">
                  <c:v>6948</c:v>
                </c:pt>
                <c:pt idx="6949">
                  <c:v>6949</c:v>
                </c:pt>
                <c:pt idx="6950">
                  <c:v>6950</c:v>
                </c:pt>
                <c:pt idx="6951">
                  <c:v>6951</c:v>
                </c:pt>
                <c:pt idx="6952">
                  <c:v>6952</c:v>
                </c:pt>
                <c:pt idx="6953">
                  <c:v>6953</c:v>
                </c:pt>
                <c:pt idx="6954">
                  <c:v>6954</c:v>
                </c:pt>
                <c:pt idx="6955">
                  <c:v>6955</c:v>
                </c:pt>
                <c:pt idx="6956">
                  <c:v>6956</c:v>
                </c:pt>
                <c:pt idx="6957">
                  <c:v>6957</c:v>
                </c:pt>
                <c:pt idx="6958">
                  <c:v>6958</c:v>
                </c:pt>
                <c:pt idx="6959">
                  <c:v>6959</c:v>
                </c:pt>
                <c:pt idx="6960">
                  <c:v>6960</c:v>
                </c:pt>
                <c:pt idx="6961">
                  <c:v>6961</c:v>
                </c:pt>
                <c:pt idx="6962">
                  <c:v>6962</c:v>
                </c:pt>
                <c:pt idx="6963">
                  <c:v>6963</c:v>
                </c:pt>
                <c:pt idx="6964">
                  <c:v>6964</c:v>
                </c:pt>
                <c:pt idx="6965">
                  <c:v>6965</c:v>
                </c:pt>
                <c:pt idx="6966">
                  <c:v>6966</c:v>
                </c:pt>
                <c:pt idx="6967">
                  <c:v>6967</c:v>
                </c:pt>
                <c:pt idx="6968">
                  <c:v>6968</c:v>
                </c:pt>
                <c:pt idx="6969">
                  <c:v>6969</c:v>
                </c:pt>
                <c:pt idx="6970">
                  <c:v>6970</c:v>
                </c:pt>
                <c:pt idx="6971">
                  <c:v>6971</c:v>
                </c:pt>
                <c:pt idx="6972">
                  <c:v>6972</c:v>
                </c:pt>
                <c:pt idx="6973">
                  <c:v>6973</c:v>
                </c:pt>
                <c:pt idx="6974">
                  <c:v>6974</c:v>
                </c:pt>
                <c:pt idx="6975">
                  <c:v>6975</c:v>
                </c:pt>
                <c:pt idx="6976">
                  <c:v>6976</c:v>
                </c:pt>
                <c:pt idx="6977">
                  <c:v>6977</c:v>
                </c:pt>
                <c:pt idx="6978">
                  <c:v>6978</c:v>
                </c:pt>
                <c:pt idx="6979">
                  <c:v>6979</c:v>
                </c:pt>
                <c:pt idx="6980">
                  <c:v>6980</c:v>
                </c:pt>
                <c:pt idx="6981">
                  <c:v>6981</c:v>
                </c:pt>
                <c:pt idx="6982">
                  <c:v>6982</c:v>
                </c:pt>
                <c:pt idx="6983">
                  <c:v>6983</c:v>
                </c:pt>
                <c:pt idx="6984">
                  <c:v>6984</c:v>
                </c:pt>
                <c:pt idx="6985">
                  <c:v>6985</c:v>
                </c:pt>
                <c:pt idx="6986">
                  <c:v>6986</c:v>
                </c:pt>
                <c:pt idx="6987">
                  <c:v>6987</c:v>
                </c:pt>
                <c:pt idx="6988">
                  <c:v>6988</c:v>
                </c:pt>
                <c:pt idx="6989">
                  <c:v>6989</c:v>
                </c:pt>
                <c:pt idx="6990">
                  <c:v>6990</c:v>
                </c:pt>
                <c:pt idx="6991">
                  <c:v>6991</c:v>
                </c:pt>
                <c:pt idx="6992">
                  <c:v>6992</c:v>
                </c:pt>
                <c:pt idx="6993">
                  <c:v>6993</c:v>
                </c:pt>
                <c:pt idx="6994">
                  <c:v>6994</c:v>
                </c:pt>
                <c:pt idx="6995">
                  <c:v>6995</c:v>
                </c:pt>
                <c:pt idx="6996">
                  <c:v>6996</c:v>
                </c:pt>
                <c:pt idx="6997">
                  <c:v>6997</c:v>
                </c:pt>
                <c:pt idx="6998">
                  <c:v>6998</c:v>
                </c:pt>
                <c:pt idx="6999">
                  <c:v>6999</c:v>
                </c:pt>
                <c:pt idx="7000">
                  <c:v>7000</c:v>
                </c:pt>
                <c:pt idx="7001">
                  <c:v>7001</c:v>
                </c:pt>
                <c:pt idx="7002">
                  <c:v>7002</c:v>
                </c:pt>
                <c:pt idx="7003">
                  <c:v>7003</c:v>
                </c:pt>
                <c:pt idx="7004">
                  <c:v>7004</c:v>
                </c:pt>
                <c:pt idx="7005">
                  <c:v>7005</c:v>
                </c:pt>
                <c:pt idx="7006">
                  <c:v>7006</c:v>
                </c:pt>
                <c:pt idx="7007">
                  <c:v>7007</c:v>
                </c:pt>
                <c:pt idx="7008">
                  <c:v>7008</c:v>
                </c:pt>
                <c:pt idx="7009">
                  <c:v>7009</c:v>
                </c:pt>
                <c:pt idx="7010">
                  <c:v>7010</c:v>
                </c:pt>
                <c:pt idx="7011">
                  <c:v>7011</c:v>
                </c:pt>
                <c:pt idx="7012">
                  <c:v>7012</c:v>
                </c:pt>
                <c:pt idx="7013">
                  <c:v>7013</c:v>
                </c:pt>
                <c:pt idx="7014">
                  <c:v>7014</c:v>
                </c:pt>
                <c:pt idx="7015">
                  <c:v>7015</c:v>
                </c:pt>
                <c:pt idx="7016">
                  <c:v>7016</c:v>
                </c:pt>
                <c:pt idx="7017">
                  <c:v>7017</c:v>
                </c:pt>
                <c:pt idx="7018">
                  <c:v>7018</c:v>
                </c:pt>
                <c:pt idx="7019">
                  <c:v>7019</c:v>
                </c:pt>
                <c:pt idx="7020">
                  <c:v>7020</c:v>
                </c:pt>
                <c:pt idx="7021">
                  <c:v>7021</c:v>
                </c:pt>
                <c:pt idx="7022">
                  <c:v>7022</c:v>
                </c:pt>
                <c:pt idx="7023">
                  <c:v>7023</c:v>
                </c:pt>
                <c:pt idx="7024">
                  <c:v>7024</c:v>
                </c:pt>
                <c:pt idx="7025">
                  <c:v>7025</c:v>
                </c:pt>
                <c:pt idx="7026">
                  <c:v>7026</c:v>
                </c:pt>
                <c:pt idx="7027">
                  <c:v>7027</c:v>
                </c:pt>
                <c:pt idx="7028">
                  <c:v>7028</c:v>
                </c:pt>
                <c:pt idx="7029">
                  <c:v>7029</c:v>
                </c:pt>
                <c:pt idx="7030">
                  <c:v>7030</c:v>
                </c:pt>
                <c:pt idx="7031">
                  <c:v>7031</c:v>
                </c:pt>
                <c:pt idx="7032">
                  <c:v>7032</c:v>
                </c:pt>
                <c:pt idx="7033">
                  <c:v>7033</c:v>
                </c:pt>
                <c:pt idx="7034">
                  <c:v>7034</c:v>
                </c:pt>
                <c:pt idx="7035">
                  <c:v>7035</c:v>
                </c:pt>
                <c:pt idx="7036">
                  <c:v>7036</c:v>
                </c:pt>
                <c:pt idx="7037">
                  <c:v>7037</c:v>
                </c:pt>
                <c:pt idx="7038">
                  <c:v>7038</c:v>
                </c:pt>
                <c:pt idx="7039">
                  <c:v>7039</c:v>
                </c:pt>
                <c:pt idx="7040">
                  <c:v>7040</c:v>
                </c:pt>
                <c:pt idx="7041">
                  <c:v>7041</c:v>
                </c:pt>
                <c:pt idx="7042">
                  <c:v>7042</c:v>
                </c:pt>
                <c:pt idx="7043">
                  <c:v>7043</c:v>
                </c:pt>
                <c:pt idx="7044">
                  <c:v>7044</c:v>
                </c:pt>
                <c:pt idx="7045">
                  <c:v>7045</c:v>
                </c:pt>
                <c:pt idx="7046">
                  <c:v>7046</c:v>
                </c:pt>
                <c:pt idx="7047">
                  <c:v>7047</c:v>
                </c:pt>
                <c:pt idx="7048">
                  <c:v>7048</c:v>
                </c:pt>
                <c:pt idx="7049">
                  <c:v>7049</c:v>
                </c:pt>
                <c:pt idx="7050">
                  <c:v>7050</c:v>
                </c:pt>
                <c:pt idx="7051">
                  <c:v>7051</c:v>
                </c:pt>
                <c:pt idx="7052">
                  <c:v>7052</c:v>
                </c:pt>
                <c:pt idx="7053">
                  <c:v>7053</c:v>
                </c:pt>
                <c:pt idx="7054">
                  <c:v>7054</c:v>
                </c:pt>
                <c:pt idx="7055">
                  <c:v>7055</c:v>
                </c:pt>
                <c:pt idx="7056">
                  <c:v>7056</c:v>
                </c:pt>
                <c:pt idx="7057">
                  <c:v>7057</c:v>
                </c:pt>
                <c:pt idx="7058">
                  <c:v>7058</c:v>
                </c:pt>
                <c:pt idx="7059">
                  <c:v>7059</c:v>
                </c:pt>
                <c:pt idx="7060">
                  <c:v>7060</c:v>
                </c:pt>
                <c:pt idx="7061">
                  <c:v>7061</c:v>
                </c:pt>
                <c:pt idx="7062">
                  <c:v>7062</c:v>
                </c:pt>
                <c:pt idx="7063">
                  <c:v>7063</c:v>
                </c:pt>
                <c:pt idx="7064">
                  <c:v>7064</c:v>
                </c:pt>
                <c:pt idx="7065">
                  <c:v>7065</c:v>
                </c:pt>
                <c:pt idx="7066">
                  <c:v>7066</c:v>
                </c:pt>
                <c:pt idx="7067">
                  <c:v>7067</c:v>
                </c:pt>
                <c:pt idx="7068">
                  <c:v>7068</c:v>
                </c:pt>
                <c:pt idx="7069">
                  <c:v>7069</c:v>
                </c:pt>
                <c:pt idx="7070">
                  <c:v>7070</c:v>
                </c:pt>
                <c:pt idx="7071">
                  <c:v>7071</c:v>
                </c:pt>
                <c:pt idx="7072">
                  <c:v>7072</c:v>
                </c:pt>
                <c:pt idx="7073">
                  <c:v>7073</c:v>
                </c:pt>
                <c:pt idx="7074">
                  <c:v>7074</c:v>
                </c:pt>
                <c:pt idx="7075">
                  <c:v>7075</c:v>
                </c:pt>
                <c:pt idx="7076">
                  <c:v>7076</c:v>
                </c:pt>
                <c:pt idx="7077">
                  <c:v>7077</c:v>
                </c:pt>
                <c:pt idx="7078">
                  <c:v>7078</c:v>
                </c:pt>
                <c:pt idx="7079">
                  <c:v>7079</c:v>
                </c:pt>
                <c:pt idx="7080">
                  <c:v>7080</c:v>
                </c:pt>
                <c:pt idx="7081">
                  <c:v>7081</c:v>
                </c:pt>
                <c:pt idx="7082">
                  <c:v>7082</c:v>
                </c:pt>
                <c:pt idx="7083">
                  <c:v>7083</c:v>
                </c:pt>
                <c:pt idx="7084">
                  <c:v>7084</c:v>
                </c:pt>
                <c:pt idx="7085">
                  <c:v>7085</c:v>
                </c:pt>
                <c:pt idx="7086">
                  <c:v>7086</c:v>
                </c:pt>
                <c:pt idx="7087">
                  <c:v>7087</c:v>
                </c:pt>
                <c:pt idx="7088">
                  <c:v>7088</c:v>
                </c:pt>
                <c:pt idx="7089">
                  <c:v>7089</c:v>
                </c:pt>
                <c:pt idx="7090">
                  <c:v>7090</c:v>
                </c:pt>
                <c:pt idx="7091">
                  <c:v>7091</c:v>
                </c:pt>
                <c:pt idx="7092">
                  <c:v>7092</c:v>
                </c:pt>
                <c:pt idx="7093">
                  <c:v>7093</c:v>
                </c:pt>
                <c:pt idx="7094">
                  <c:v>7094</c:v>
                </c:pt>
                <c:pt idx="7095">
                  <c:v>7095</c:v>
                </c:pt>
                <c:pt idx="7096">
                  <c:v>7096</c:v>
                </c:pt>
                <c:pt idx="7097">
                  <c:v>7097</c:v>
                </c:pt>
                <c:pt idx="7098">
                  <c:v>7098</c:v>
                </c:pt>
                <c:pt idx="7099">
                  <c:v>7099</c:v>
                </c:pt>
                <c:pt idx="7100">
                  <c:v>7100</c:v>
                </c:pt>
                <c:pt idx="7101">
                  <c:v>7101</c:v>
                </c:pt>
                <c:pt idx="7102">
                  <c:v>7102</c:v>
                </c:pt>
                <c:pt idx="7103">
                  <c:v>7103</c:v>
                </c:pt>
                <c:pt idx="7104">
                  <c:v>7104</c:v>
                </c:pt>
                <c:pt idx="7105">
                  <c:v>7105</c:v>
                </c:pt>
                <c:pt idx="7106">
                  <c:v>7106</c:v>
                </c:pt>
                <c:pt idx="7107">
                  <c:v>7107</c:v>
                </c:pt>
                <c:pt idx="7108">
                  <c:v>7108</c:v>
                </c:pt>
                <c:pt idx="7109">
                  <c:v>7109</c:v>
                </c:pt>
                <c:pt idx="7110">
                  <c:v>7110</c:v>
                </c:pt>
                <c:pt idx="7111">
                  <c:v>7111</c:v>
                </c:pt>
                <c:pt idx="7112">
                  <c:v>7112</c:v>
                </c:pt>
                <c:pt idx="7113">
                  <c:v>7113</c:v>
                </c:pt>
                <c:pt idx="7114">
                  <c:v>7114</c:v>
                </c:pt>
                <c:pt idx="7115">
                  <c:v>7115</c:v>
                </c:pt>
                <c:pt idx="7116">
                  <c:v>7116</c:v>
                </c:pt>
                <c:pt idx="7117">
                  <c:v>7117</c:v>
                </c:pt>
                <c:pt idx="7118">
                  <c:v>7118</c:v>
                </c:pt>
                <c:pt idx="7119">
                  <c:v>7119</c:v>
                </c:pt>
                <c:pt idx="7120">
                  <c:v>7120</c:v>
                </c:pt>
                <c:pt idx="7121">
                  <c:v>7121</c:v>
                </c:pt>
                <c:pt idx="7122">
                  <c:v>7122</c:v>
                </c:pt>
                <c:pt idx="7123">
                  <c:v>7123</c:v>
                </c:pt>
                <c:pt idx="7124">
                  <c:v>7124</c:v>
                </c:pt>
                <c:pt idx="7125">
                  <c:v>7125</c:v>
                </c:pt>
                <c:pt idx="7126">
                  <c:v>7126</c:v>
                </c:pt>
                <c:pt idx="7127">
                  <c:v>7127</c:v>
                </c:pt>
                <c:pt idx="7128">
                  <c:v>7128</c:v>
                </c:pt>
                <c:pt idx="7129">
                  <c:v>7129</c:v>
                </c:pt>
                <c:pt idx="7130">
                  <c:v>7130</c:v>
                </c:pt>
                <c:pt idx="7131">
                  <c:v>7131</c:v>
                </c:pt>
                <c:pt idx="7132">
                  <c:v>7132</c:v>
                </c:pt>
                <c:pt idx="7133">
                  <c:v>7133</c:v>
                </c:pt>
                <c:pt idx="7134">
                  <c:v>7134</c:v>
                </c:pt>
                <c:pt idx="7135">
                  <c:v>7135</c:v>
                </c:pt>
                <c:pt idx="7136">
                  <c:v>7136</c:v>
                </c:pt>
                <c:pt idx="7137">
                  <c:v>7137</c:v>
                </c:pt>
                <c:pt idx="7138">
                  <c:v>7138</c:v>
                </c:pt>
                <c:pt idx="7139">
                  <c:v>7139</c:v>
                </c:pt>
                <c:pt idx="7140">
                  <c:v>7140</c:v>
                </c:pt>
                <c:pt idx="7141">
                  <c:v>7141</c:v>
                </c:pt>
                <c:pt idx="7142">
                  <c:v>7142</c:v>
                </c:pt>
                <c:pt idx="7143">
                  <c:v>7143</c:v>
                </c:pt>
                <c:pt idx="7144">
                  <c:v>7144</c:v>
                </c:pt>
                <c:pt idx="7145">
                  <c:v>7145</c:v>
                </c:pt>
                <c:pt idx="7146">
                  <c:v>7146</c:v>
                </c:pt>
                <c:pt idx="7147">
                  <c:v>7147</c:v>
                </c:pt>
                <c:pt idx="7148">
                  <c:v>7148</c:v>
                </c:pt>
                <c:pt idx="7149">
                  <c:v>7149</c:v>
                </c:pt>
                <c:pt idx="7150">
                  <c:v>7150</c:v>
                </c:pt>
                <c:pt idx="7151">
                  <c:v>7151</c:v>
                </c:pt>
                <c:pt idx="7152">
                  <c:v>7152</c:v>
                </c:pt>
                <c:pt idx="7153">
                  <c:v>7153</c:v>
                </c:pt>
                <c:pt idx="7154">
                  <c:v>7154</c:v>
                </c:pt>
                <c:pt idx="7155">
                  <c:v>7155</c:v>
                </c:pt>
                <c:pt idx="7156">
                  <c:v>7156</c:v>
                </c:pt>
                <c:pt idx="7157">
                  <c:v>7157</c:v>
                </c:pt>
                <c:pt idx="7158">
                  <c:v>7158</c:v>
                </c:pt>
                <c:pt idx="7159">
                  <c:v>7159</c:v>
                </c:pt>
                <c:pt idx="7160">
                  <c:v>7160</c:v>
                </c:pt>
                <c:pt idx="7161">
                  <c:v>7161</c:v>
                </c:pt>
                <c:pt idx="7162">
                  <c:v>7162</c:v>
                </c:pt>
                <c:pt idx="7163">
                  <c:v>7163</c:v>
                </c:pt>
                <c:pt idx="7164">
                  <c:v>7164</c:v>
                </c:pt>
                <c:pt idx="7165">
                  <c:v>7165</c:v>
                </c:pt>
                <c:pt idx="7166">
                  <c:v>7166</c:v>
                </c:pt>
                <c:pt idx="7167">
                  <c:v>7167</c:v>
                </c:pt>
                <c:pt idx="7168">
                  <c:v>7168</c:v>
                </c:pt>
                <c:pt idx="7169">
                  <c:v>7169</c:v>
                </c:pt>
                <c:pt idx="7170">
                  <c:v>7170</c:v>
                </c:pt>
                <c:pt idx="7171">
                  <c:v>7171</c:v>
                </c:pt>
                <c:pt idx="7172">
                  <c:v>7172</c:v>
                </c:pt>
                <c:pt idx="7173">
                  <c:v>7173</c:v>
                </c:pt>
                <c:pt idx="7174">
                  <c:v>7174</c:v>
                </c:pt>
                <c:pt idx="7175">
                  <c:v>7175</c:v>
                </c:pt>
                <c:pt idx="7176">
                  <c:v>7176</c:v>
                </c:pt>
                <c:pt idx="7177">
                  <c:v>7177</c:v>
                </c:pt>
                <c:pt idx="7178">
                  <c:v>7178</c:v>
                </c:pt>
                <c:pt idx="7179">
                  <c:v>7179</c:v>
                </c:pt>
                <c:pt idx="7180">
                  <c:v>7180</c:v>
                </c:pt>
                <c:pt idx="7181">
                  <c:v>7181</c:v>
                </c:pt>
                <c:pt idx="7182">
                  <c:v>7182</c:v>
                </c:pt>
                <c:pt idx="7183">
                  <c:v>7183</c:v>
                </c:pt>
                <c:pt idx="7184">
                  <c:v>7184</c:v>
                </c:pt>
                <c:pt idx="7185">
                  <c:v>7185</c:v>
                </c:pt>
                <c:pt idx="7186">
                  <c:v>7186</c:v>
                </c:pt>
                <c:pt idx="7187">
                  <c:v>7187</c:v>
                </c:pt>
                <c:pt idx="7188">
                  <c:v>7188</c:v>
                </c:pt>
                <c:pt idx="7189">
                  <c:v>7189</c:v>
                </c:pt>
                <c:pt idx="7190">
                  <c:v>7190</c:v>
                </c:pt>
                <c:pt idx="7191">
                  <c:v>7191</c:v>
                </c:pt>
                <c:pt idx="7192">
                  <c:v>7192</c:v>
                </c:pt>
                <c:pt idx="7193">
                  <c:v>7193</c:v>
                </c:pt>
                <c:pt idx="7194">
                  <c:v>7194</c:v>
                </c:pt>
                <c:pt idx="7195">
                  <c:v>7195</c:v>
                </c:pt>
                <c:pt idx="7196">
                  <c:v>7196</c:v>
                </c:pt>
                <c:pt idx="7197">
                  <c:v>7197</c:v>
                </c:pt>
                <c:pt idx="7198">
                  <c:v>7198</c:v>
                </c:pt>
                <c:pt idx="7199">
                  <c:v>7199</c:v>
                </c:pt>
                <c:pt idx="7200">
                  <c:v>7200</c:v>
                </c:pt>
                <c:pt idx="7201">
                  <c:v>7201</c:v>
                </c:pt>
                <c:pt idx="7202">
                  <c:v>7202</c:v>
                </c:pt>
                <c:pt idx="7203">
                  <c:v>7203</c:v>
                </c:pt>
                <c:pt idx="7204">
                  <c:v>7204</c:v>
                </c:pt>
                <c:pt idx="7205">
                  <c:v>7205</c:v>
                </c:pt>
                <c:pt idx="7206">
                  <c:v>7206</c:v>
                </c:pt>
                <c:pt idx="7207">
                  <c:v>7207</c:v>
                </c:pt>
                <c:pt idx="7208">
                  <c:v>7208</c:v>
                </c:pt>
                <c:pt idx="7209">
                  <c:v>7209</c:v>
                </c:pt>
                <c:pt idx="7210">
                  <c:v>7210</c:v>
                </c:pt>
                <c:pt idx="7211">
                  <c:v>7211</c:v>
                </c:pt>
                <c:pt idx="7212">
                  <c:v>7212</c:v>
                </c:pt>
                <c:pt idx="7213">
                  <c:v>7213</c:v>
                </c:pt>
                <c:pt idx="7214">
                  <c:v>7214</c:v>
                </c:pt>
                <c:pt idx="7215">
                  <c:v>7215</c:v>
                </c:pt>
                <c:pt idx="7216">
                  <c:v>7216</c:v>
                </c:pt>
                <c:pt idx="7217">
                  <c:v>7217</c:v>
                </c:pt>
                <c:pt idx="7218">
                  <c:v>7218</c:v>
                </c:pt>
                <c:pt idx="7219">
                  <c:v>7219</c:v>
                </c:pt>
                <c:pt idx="7220">
                  <c:v>7220</c:v>
                </c:pt>
                <c:pt idx="7221">
                  <c:v>7221</c:v>
                </c:pt>
                <c:pt idx="7222">
                  <c:v>7222</c:v>
                </c:pt>
                <c:pt idx="7223">
                  <c:v>7223</c:v>
                </c:pt>
                <c:pt idx="7224">
                  <c:v>7224</c:v>
                </c:pt>
                <c:pt idx="7225">
                  <c:v>7225</c:v>
                </c:pt>
                <c:pt idx="7226">
                  <c:v>7226</c:v>
                </c:pt>
                <c:pt idx="7227">
                  <c:v>7227</c:v>
                </c:pt>
                <c:pt idx="7228">
                  <c:v>7228</c:v>
                </c:pt>
                <c:pt idx="7229">
                  <c:v>7229</c:v>
                </c:pt>
                <c:pt idx="7230">
                  <c:v>7230</c:v>
                </c:pt>
                <c:pt idx="7231">
                  <c:v>7231</c:v>
                </c:pt>
                <c:pt idx="7232">
                  <c:v>7232</c:v>
                </c:pt>
                <c:pt idx="7233">
                  <c:v>7233</c:v>
                </c:pt>
                <c:pt idx="7234">
                  <c:v>7234</c:v>
                </c:pt>
                <c:pt idx="7235">
                  <c:v>7235</c:v>
                </c:pt>
                <c:pt idx="7236">
                  <c:v>7236</c:v>
                </c:pt>
                <c:pt idx="7237">
                  <c:v>7237</c:v>
                </c:pt>
                <c:pt idx="7238">
                  <c:v>7238</c:v>
                </c:pt>
                <c:pt idx="7239">
                  <c:v>7239</c:v>
                </c:pt>
                <c:pt idx="7240">
                  <c:v>7240</c:v>
                </c:pt>
                <c:pt idx="7241">
                  <c:v>7241</c:v>
                </c:pt>
                <c:pt idx="7242">
                  <c:v>7242</c:v>
                </c:pt>
                <c:pt idx="7243">
                  <c:v>7243</c:v>
                </c:pt>
                <c:pt idx="7244">
                  <c:v>7244</c:v>
                </c:pt>
                <c:pt idx="7245">
                  <c:v>7245</c:v>
                </c:pt>
                <c:pt idx="7246">
                  <c:v>7246</c:v>
                </c:pt>
                <c:pt idx="7247">
                  <c:v>7247</c:v>
                </c:pt>
                <c:pt idx="7248">
                  <c:v>7248</c:v>
                </c:pt>
                <c:pt idx="7249">
                  <c:v>7249</c:v>
                </c:pt>
                <c:pt idx="7250">
                  <c:v>7250</c:v>
                </c:pt>
                <c:pt idx="7251">
                  <c:v>7251</c:v>
                </c:pt>
                <c:pt idx="7252">
                  <c:v>7252</c:v>
                </c:pt>
                <c:pt idx="7253">
                  <c:v>7253</c:v>
                </c:pt>
                <c:pt idx="7254">
                  <c:v>7254</c:v>
                </c:pt>
                <c:pt idx="7255">
                  <c:v>7255</c:v>
                </c:pt>
                <c:pt idx="7256">
                  <c:v>7256</c:v>
                </c:pt>
                <c:pt idx="7257">
                  <c:v>7257</c:v>
                </c:pt>
                <c:pt idx="7258">
                  <c:v>7258</c:v>
                </c:pt>
                <c:pt idx="7259">
                  <c:v>7259</c:v>
                </c:pt>
                <c:pt idx="7260">
                  <c:v>7260</c:v>
                </c:pt>
                <c:pt idx="7261">
                  <c:v>7261</c:v>
                </c:pt>
                <c:pt idx="7262">
                  <c:v>7262</c:v>
                </c:pt>
                <c:pt idx="7263">
                  <c:v>7263</c:v>
                </c:pt>
                <c:pt idx="7264">
                  <c:v>7264</c:v>
                </c:pt>
                <c:pt idx="7265">
                  <c:v>7265</c:v>
                </c:pt>
                <c:pt idx="7266">
                  <c:v>7266</c:v>
                </c:pt>
                <c:pt idx="7267">
                  <c:v>7267</c:v>
                </c:pt>
                <c:pt idx="7268">
                  <c:v>7268</c:v>
                </c:pt>
                <c:pt idx="7269">
                  <c:v>7269</c:v>
                </c:pt>
                <c:pt idx="7270">
                  <c:v>7270</c:v>
                </c:pt>
                <c:pt idx="7271">
                  <c:v>7271</c:v>
                </c:pt>
                <c:pt idx="7272">
                  <c:v>7272</c:v>
                </c:pt>
                <c:pt idx="7273">
                  <c:v>7273</c:v>
                </c:pt>
                <c:pt idx="7274">
                  <c:v>7274</c:v>
                </c:pt>
                <c:pt idx="7275">
                  <c:v>7275</c:v>
                </c:pt>
                <c:pt idx="7276">
                  <c:v>7276</c:v>
                </c:pt>
                <c:pt idx="7277">
                  <c:v>7277</c:v>
                </c:pt>
                <c:pt idx="7278">
                  <c:v>7278</c:v>
                </c:pt>
                <c:pt idx="7279">
                  <c:v>7279</c:v>
                </c:pt>
                <c:pt idx="7280">
                  <c:v>7280</c:v>
                </c:pt>
                <c:pt idx="7281">
                  <c:v>7281</c:v>
                </c:pt>
                <c:pt idx="7282">
                  <c:v>7282</c:v>
                </c:pt>
                <c:pt idx="7283">
                  <c:v>7283</c:v>
                </c:pt>
                <c:pt idx="7284">
                  <c:v>7284</c:v>
                </c:pt>
                <c:pt idx="7285">
                  <c:v>7285</c:v>
                </c:pt>
                <c:pt idx="7286">
                  <c:v>7286</c:v>
                </c:pt>
                <c:pt idx="7287">
                  <c:v>7287</c:v>
                </c:pt>
                <c:pt idx="7288">
                  <c:v>7288</c:v>
                </c:pt>
                <c:pt idx="7289">
                  <c:v>7289</c:v>
                </c:pt>
                <c:pt idx="7290">
                  <c:v>7290</c:v>
                </c:pt>
                <c:pt idx="7291">
                  <c:v>7291</c:v>
                </c:pt>
                <c:pt idx="7292">
                  <c:v>7292</c:v>
                </c:pt>
                <c:pt idx="7293">
                  <c:v>7293</c:v>
                </c:pt>
                <c:pt idx="7294">
                  <c:v>7294</c:v>
                </c:pt>
                <c:pt idx="7295">
                  <c:v>7295</c:v>
                </c:pt>
                <c:pt idx="7296">
                  <c:v>7296</c:v>
                </c:pt>
                <c:pt idx="7297">
                  <c:v>7297</c:v>
                </c:pt>
                <c:pt idx="7298">
                  <c:v>7298</c:v>
                </c:pt>
                <c:pt idx="7299">
                  <c:v>7299</c:v>
                </c:pt>
                <c:pt idx="7300">
                  <c:v>7300</c:v>
                </c:pt>
                <c:pt idx="7301">
                  <c:v>7301</c:v>
                </c:pt>
                <c:pt idx="7302">
                  <c:v>7302</c:v>
                </c:pt>
                <c:pt idx="7303">
                  <c:v>7303</c:v>
                </c:pt>
                <c:pt idx="7304">
                  <c:v>7304</c:v>
                </c:pt>
                <c:pt idx="7305">
                  <c:v>7305</c:v>
                </c:pt>
                <c:pt idx="7306">
                  <c:v>7306</c:v>
                </c:pt>
                <c:pt idx="7307">
                  <c:v>7307</c:v>
                </c:pt>
                <c:pt idx="7308">
                  <c:v>7308</c:v>
                </c:pt>
                <c:pt idx="7309">
                  <c:v>7309</c:v>
                </c:pt>
                <c:pt idx="7310">
                  <c:v>7310</c:v>
                </c:pt>
                <c:pt idx="7311">
                  <c:v>7311</c:v>
                </c:pt>
                <c:pt idx="7312">
                  <c:v>7312</c:v>
                </c:pt>
                <c:pt idx="7313">
                  <c:v>7313</c:v>
                </c:pt>
                <c:pt idx="7314">
                  <c:v>7314</c:v>
                </c:pt>
                <c:pt idx="7315">
                  <c:v>7315</c:v>
                </c:pt>
                <c:pt idx="7316">
                  <c:v>7316</c:v>
                </c:pt>
                <c:pt idx="7317">
                  <c:v>7317</c:v>
                </c:pt>
                <c:pt idx="7318">
                  <c:v>7318</c:v>
                </c:pt>
                <c:pt idx="7319">
                  <c:v>7319</c:v>
                </c:pt>
                <c:pt idx="7320">
                  <c:v>7320</c:v>
                </c:pt>
                <c:pt idx="7321">
                  <c:v>7321</c:v>
                </c:pt>
                <c:pt idx="7322">
                  <c:v>7322</c:v>
                </c:pt>
                <c:pt idx="7323">
                  <c:v>7323</c:v>
                </c:pt>
                <c:pt idx="7324">
                  <c:v>7324</c:v>
                </c:pt>
                <c:pt idx="7325">
                  <c:v>7325</c:v>
                </c:pt>
                <c:pt idx="7326">
                  <c:v>7326</c:v>
                </c:pt>
                <c:pt idx="7327">
                  <c:v>7327</c:v>
                </c:pt>
                <c:pt idx="7328">
                  <c:v>7328</c:v>
                </c:pt>
                <c:pt idx="7329">
                  <c:v>7329</c:v>
                </c:pt>
                <c:pt idx="7330">
                  <c:v>7330</c:v>
                </c:pt>
                <c:pt idx="7331">
                  <c:v>7331</c:v>
                </c:pt>
                <c:pt idx="7332">
                  <c:v>7332</c:v>
                </c:pt>
                <c:pt idx="7333">
                  <c:v>7333</c:v>
                </c:pt>
                <c:pt idx="7334">
                  <c:v>7334</c:v>
                </c:pt>
                <c:pt idx="7335">
                  <c:v>7335</c:v>
                </c:pt>
                <c:pt idx="7336">
                  <c:v>7336</c:v>
                </c:pt>
                <c:pt idx="7337">
                  <c:v>7337</c:v>
                </c:pt>
                <c:pt idx="7338">
                  <c:v>7338</c:v>
                </c:pt>
                <c:pt idx="7339">
                  <c:v>7339</c:v>
                </c:pt>
                <c:pt idx="7340">
                  <c:v>7340</c:v>
                </c:pt>
                <c:pt idx="7341">
                  <c:v>7341</c:v>
                </c:pt>
                <c:pt idx="7342">
                  <c:v>7342</c:v>
                </c:pt>
                <c:pt idx="7343">
                  <c:v>7343</c:v>
                </c:pt>
                <c:pt idx="7344">
                  <c:v>7344</c:v>
                </c:pt>
                <c:pt idx="7345">
                  <c:v>7345</c:v>
                </c:pt>
                <c:pt idx="7346">
                  <c:v>7346</c:v>
                </c:pt>
                <c:pt idx="7347">
                  <c:v>7347</c:v>
                </c:pt>
                <c:pt idx="7348">
                  <c:v>7348</c:v>
                </c:pt>
                <c:pt idx="7349">
                  <c:v>7349</c:v>
                </c:pt>
                <c:pt idx="7350">
                  <c:v>7350</c:v>
                </c:pt>
                <c:pt idx="7351">
                  <c:v>7351</c:v>
                </c:pt>
                <c:pt idx="7352">
                  <c:v>7352</c:v>
                </c:pt>
                <c:pt idx="7353">
                  <c:v>7353</c:v>
                </c:pt>
                <c:pt idx="7354">
                  <c:v>7354</c:v>
                </c:pt>
                <c:pt idx="7355">
                  <c:v>7355</c:v>
                </c:pt>
                <c:pt idx="7356">
                  <c:v>7356</c:v>
                </c:pt>
                <c:pt idx="7357">
                  <c:v>7357</c:v>
                </c:pt>
                <c:pt idx="7358">
                  <c:v>7358</c:v>
                </c:pt>
                <c:pt idx="7359">
                  <c:v>7359</c:v>
                </c:pt>
                <c:pt idx="7360">
                  <c:v>7360</c:v>
                </c:pt>
                <c:pt idx="7361">
                  <c:v>7361</c:v>
                </c:pt>
                <c:pt idx="7362">
                  <c:v>7362</c:v>
                </c:pt>
                <c:pt idx="7363">
                  <c:v>7363</c:v>
                </c:pt>
                <c:pt idx="7364">
                  <c:v>7364</c:v>
                </c:pt>
                <c:pt idx="7365">
                  <c:v>7365</c:v>
                </c:pt>
                <c:pt idx="7366">
                  <c:v>7366</c:v>
                </c:pt>
                <c:pt idx="7367">
                  <c:v>7367</c:v>
                </c:pt>
                <c:pt idx="7368">
                  <c:v>7368</c:v>
                </c:pt>
                <c:pt idx="7369">
                  <c:v>7369</c:v>
                </c:pt>
                <c:pt idx="7370">
                  <c:v>7370</c:v>
                </c:pt>
                <c:pt idx="7371">
                  <c:v>7371</c:v>
                </c:pt>
                <c:pt idx="7372">
                  <c:v>7372</c:v>
                </c:pt>
                <c:pt idx="7373">
                  <c:v>7373</c:v>
                </c:pt>
                <c:pt idx="7374">
                  <c:v>7374</c:v>
                </c:pt>
                <c:pt idx="7375">
                  <c:v>7375</c:v>
                </c:pt>
                <c:pt idx="7376">
                  <c:v>7376</c:v>
                </c:pt>
                <c:pt idx="7377">
                  <c:v>7377</c:v>
                </c:pt>
                <c:pt idx="7378">
                  <c:v>7378</c:v>
                </c:pt>
                <c:pt idx="7379">
                  <c:v>7379</c:v>
                </c:pt>
                <c:pt idx="7380">
                  <c:v>7380</c:v>
                </c:pt>
                <c:pt idx="7381">
                  <c:v>7381</c:v>
                </c:pt>
                <c:pt idx="7382">
                  <c:v>7382</c:v>
                </c:pt>
                <c:pt idx="7383">
                  <c:v>7383</c:v>
                </c:pt>
                <c:pt idx="7384">
                  <c:v>7384</c:v>
                </c:pt>
                <c:pt idx="7385">
                  <c:v>7385</c:v>
                </c:pt>
                <c:pt idx="7386">
                  <c:v>7386</c:v>
                </c:pt>
                <c:pt idx="7387">
                  <c:v>7387</c:v>
                </c:pt>
                <c:pt idx="7388">
                  <c:v>7388</c:v>
                </c:pt>
                <c:pt idx="7389">
                  <c:v>7389</c:v>
                </c:pt>
                <c:pt idx="7390">
                  <c:v>7390</c:v>
                </c:pt>
                <c:pt idx="7391">
                  <c:v>7391</c:v>
                </c:pt>
                <c:pt idx="7392">
                  <c:v>7392</c:v>
                </c:pt>
                <c:pt idx="7393">
                  <c:v>7393</c:v>
                </c:pt>
                <c:pt idx="7394">
                  <c:v>7394</c:v>
                </c:pt>
                <c:pt idx="7395">
                  <c:v>7395</c:v>
                </c:pt>
                <c:pt idx="7396">
                  <c:v>7396</c:v>
                </c:pt>
                <c:pt idx="7397">
                  <c:v>7397</c:v>
                </c:pt>
                <c:pt idx="7398">
                  <c:v>7398</c:v>
                </c:pt>
                <c:pt idx="7399">
                  <c:v>7399</c:v>
                </c:pt>
                <c:pt idx="7400">
                  <c:v>7400</c:v>
                </c:pt>
                <c:pt idx="7401">
                  <c:v>7401</c:v>
                </c:pt>
                <c:pt idx="7402">
                  <c:v>7402</c:v>
                </c:pt>
                <c:pt idx="7403">
                  <c:v>7403</c:v>
                </c:pt>
                <c:pt idx="7404">
                  <c:v>7404</c:v>
                </c:pt>
                <c:pt idx="7405">
                  <c:v>7405</c:v>
                </c:pt>
                <c:pt idx="7406">
                  <c:v>7406</c:v>
                </c:pt>
                <c:pt idx="7407">
                  <c:v>7407</c:v>
                </c:pt>
                <c:pt idx="7408">
                  <c:v>7408</c:v>
                </c:pt>
                <c:pt idx="7409">
                  <c:v>7409</c:v>
                </c:pt>
                <c:pt idx="7410">
                  <c:v>7410</c:v>
                </c:pt>
                <c:pt idx="7411">
                  <c:v>7411</c:v>
                </c:pt>
                <c:pt idx="7412">
                  <c:v>7412</c:v>
                </c:pt>
                <c:pt idx="7413">
                  <c:v>7413</c:v>
                </c:pt>
                <c:pt idx="7414">
                  <c:v>7414</c:v>
                </c:pt>
                <c:pt idx="7415">
                  <c:v>7415</c:v>
                </c:pt>
                <c:pt idx="7416">
                  <c:v>7416</c:v>
                </c:pt>
                <c:pt idx="7417">
                  <c:v>7417</c:v>
                </c:pt>
                <c:pt idx="7418">
                  <c:v>7418</c:v>
                </c:pt>
                <c:pt idx="7419">
                  <c:v>7419</c:v>
                </c:pt>
                <c:pt idx="7420">
                  <c:v>7420</c:v>
                </c:pt>
                <c:pt idx="7421">
                  <c:v>7421</c:v>
                </c:pt>
                <c:pt idx="7422">
                  <c:v>7422</c:v>
                </c:pt>
                <c:pt idx="7423">
                  <c:v>7423</c:v>
                </c:pt>
                <c:pt idx="7424">
                  <c:v>7424</c:v>
                </c:pt>
                <c:pt idx="7425">
                  <c:v>7425</c:v>
                </c:pt>
                <c:pt idx="7426">
                  <c:v>7426</c:v>
                </c:pt>
                <c:pt idx="7427">
                  <c:v>7427</c:v>
                </c:pt>
                <c:pt idx="7428">
                  <c:v>7428</c:v>
                </c:pt>
                <c:pt idx="7429">
                  <c:v>7429</c:v>
                </c:pt>
                <c:pt idx="7430">
                  <c:v>7430</c:v>
                </c:pt>
                <c:pt idx="7431">
                  <c:v>7431</c:v>
                </c:pt>
                <c:pt idx="7432">
                  <c:v>7432</c:v>
                </c:pt>
                <c:pt idx="7433">
                  <c:v>7433</c:v>
                </c:pt>
                <c:pt idx="7434">
                  <c:v>7434</c:v>
                </c:pt>
                <c:pt idx="7435">
                  <c:v>7435</c:v>
                </c:pt>
                <c:pt idx="7436">
                  <c:v>7436</c:v>
                </c:pt>
                <c:pt idx="7437">
                  <c:v>7437</c:v>
                </c:pt>
                <c:pt idx="7438">
                  <c:v>7438</c:v>
                </c:pt>
                <c:pt idx="7439">
                  <c:v>7439</c:v>
                </c:pt>
                <c:pt idx="7440">
                  <c:v>7440</c:v>
                </c:pt>
                <c:pt idx="7441">
                  <c:v>7441</c:v>
                </c:pt>
                <c:pt idx="7442">
                  <c:v>7442</c:v>
                </c:pt>
                <c:pt idx="7443">
                  <c:v>7443</c:v>
                </c:pt>
                <c:pt idx="7444">
                  <c:v>7444</c:v>
                </c:pt>
                <c:pt idx="7445">
                  <c:v>7445</c:v>
                </c:pt>
                <c:pt idx="7446">
                  <c:v>7446</c:v>
                </c:pt>
                <c:pt idx="7447">
                  <c:v>7447</c:v>
                </c:pt>
                <c:pt idx="7448">
                  <c:v>7448</c:v>
                </c:pt>
                <c:pt idx="7449">
                  <c:v>7449</c:v>
                </c:pt>
                <c:pt idx="7450">
                  <c:v>7450</c:v>
                </c:pt>
                <c:pt idx="7451">
                  <c:v>7451</c:v>
                </c:pt>
                <c:pt idx="7452">
                  <c:v>7452</c:v>
                </c:pt>
                <c:pt idx="7453">
                  <c:v>7453</c:v>
                </c:pt>
                <c:pt idx="7454">
                  <c:v>7454</c:v>
                </c:pt>
                <c:pt idx="7455">
                  <c:v>7455</c:v>
                </c:pt>
                <c:pt idx="7456">
                  <c:v>7456</c:v>
                </c:pt>
                <c:pt idx="7457">
                  <c:v>7457</c:v>
                </c:pt>
                <c:pt idx="7458">
                  <c:v>7458</c:v>
                </c:pt>
                <c:pt idx="7459">
                  <c:v>7459</c:v>
                </c:pt>
                <c:pt idx="7460">
                  <c:v>7460</c:v>
                </c:pt>
                <c:pt idx="7461">
                  <c:v>7461</c:v>
                </c:pt>
                <c:pt idx="7462">
                  <c:v>7462</c:v>
                </c:pt>
                <c:pt idx="7463">
                  <c:v>7463</c:v>
                </c:pt>
                <c:pt idx="7464">
                  <c:v>7464</c:v>
                </c:pt>
                <c:pt idx="7465">
                  <c:v>7465</c:v>
                </c:pt>
                <c:pt idx="7466">
                  <c:v>7466</c:v>
                </c:pt>
                <c:pt idx="7467">
                  <c:v>7467</c:v>
                </c:pt>
                <c:pt idx="7468">
                  <c:v>7468</c:v>
                </c:pt>
                <c:pt idx="7469">
                  <c:v>7469</c:v>
                </c:pt>
                <c:pt idx="7470">
                  <c:v>7470</c:v>
                </c:pt>
                <c:pt idx="7471">
                  <c:v>7471</c:v>
                </c:pt>
                <c:pt idx="7472">
                  <c:v>7472</c:v>
                </c:pt>
                <c:pt idx="7473">
                  <c:v>7473</c:v>
                </c:pt>
                <c:pt idx="7474">
                  <c:v>7474</c:v>
                </c:pt>
                <c:pt idx="7475">
                  <c:v>7475</c:v>
                </c:pt>
                <c:pt idx="7476">
                  <c:v>7476</c:v>
                </c:pt>
                <c:pt idx="7477">
                  <c:v>7477</c:v>
                </c:pt>
                <c:pt idx="7478">
                  <c:v>7478</c:v>
                </c:pt>
                <c:pt idx="7479">
                  <c:v>7479</c:v>
                </c:pt>
                <c:pt idx="7480">
                  <c:v>7480</c:v>
                </c:pt>
                <c:pt idx="7481">
                  <c:v>7481</c:v>
                </c:pt>
                <c:pt idx="7482">
                  <c:v>7482</c:v>
                </c:pt>
                <c:pt idx="7483">
                  <c:v>7483</c:v>
                </c:pt>
                <c:pt idx="7484">
                  <c:v>7484</c:v>
                </c:pt>
                <c:pt idx="7485">
                  <c:v>7485</c:v>
                </c:pt>
                <c:pt idx="7486">
                  <c:v>7486</c:v>
                </c:pt>
                <c:pt idx="7487">
                  <c:v>7487</c:v>
                </c:pt>
                <c:pt idx="7488">
                  <c:v>7488</c:v>
                </c:pt>
                <c:pt idx="7489">
                  <c:v>7489</c:v>
                </c:pt>
                <c:pt idx="7490">
                  <c:v>7490</c:v>
                </c:pt>
                <c:pt idx="7491">
                  <c:v>7491</c:v>
                </c:pt>
                <c:pt idx="7492">
                  <c:v>7492</c:v>
                </c:pt>
                <c:pt idx="7493">
                  <c:v>7493</c:v>
                </c:pt>
                <c:pt idx="7494">
                  <c:v>7494</c:v>
                </c:pt>
                <c:pt idx="7495">
                  <c:v>7495</c:v>
                </c:pt>
                <c:pt idx="7496">
                  <c:v>7496</c:v>
                </c:pt>
                <c:pt idx="7497">
                  <c:v>7497</c:v>
                </c:pt>
                <c:pt idx="7498">
                  <c:v>7498</c:v>
                </c:pt>
                <c:pt idx="7499">
                  <c:v>7499</c:v>
                </c:pt>
                <c:pt idx="7500">
                  <c:v>7500</c:v>
                </c:pt>
                <c:pt idx="7501">
                  <c:v>7501</c:v>
                </c:pt>
                <c:pt idx="7502">
                  <c:v>7502</c:v>
                </c:pt>
                <c:pt idx="7503">
                  <c:v>7503</c:v>
                </c:pt>
                <c:pt idx="7504">
                  <c:v>7504</c:v>
                </c:pt>
                <c:pt idx="7505">
                  <c:v>7505</c:v>
                </c:pt>
                <c:pt idx="7506">
                  <c:v>7506</c:v>
                </c:pt>
                <c:pt idx="7507">
                  <c:v>7507</c:v>
                </c:pt>
                <c:pt idx="7508">
                  <c:v>7508</c:v>
                </c:pt>
                <c:pt idx="7509">
                  <c:v>7509</c:v>
                </c:pt>
                <c:pt idx="7510">
                  <c:v>7510</c:v>
                </c:pt>
                <c:pt idx="7511">
                  <c:v>7511</c:v>
                </c:pt>
                <c:pt idx="7512">
                  <c:v>7512</c:v>
                </c:pt>
                <c:pt idx="7513">
                  <c:v>7513</c:v>
                </c:pt>
                <c:pt idx="7514">
                  <c:v>7514</c:v>
                </c:pt>
                <c:pt idx="7515">
                  <c:v>7515</c:v>
                </c:pt>
                <c:pt idx="7516">
                  <c:v>7516</c:v>
                </c:pt>
                <c:pt idx="7517">
                  <c:v>7517</c:v>
                </c:pt>
                <c:pt idx="7518">
                  <c:v>7518</c:v>
                </c:pt>
                <c:pt idx="7519">
                  <c:v>7519</c:v>
                </c:pt>
                <c:pt idx="7520">
                  <c:v>7520</c:v>
                </c:pt>
                <c:pt idx="7521">
                  <c:v>7521</c:v>
                </c:pt>
                <c:pt idx="7522">
                  <c:v>7522</c:v>
                </c:pt>
                <c:pt idx="7523">
                  <c:v>7523</c:v>
                </c:pt>
                <c:pt idx="7524">
                  <c:v>7524</c:v>
                </c:pt>
                <c:pt idx="7525">
                  <c:v>7525</c:v>
                </c:pt>
                <c:pt idx="7526">
                  <c:v>7526</c:v>
                </c:pt>
                <c:pt idx="7527">
                  <c:v>7527</c:v>
                </c:pt>
                <c:pt idx="7528">
                  <c:v>7528</c:v>
                </c:pt>
                <c:pt idx="7529">
                  <c:v>7529</c:v>
                </c:pt>
                <c:pt idx="7530">
                  <c:v>7530</c:v>
                </c:pt>
                <c:pt idx="7531">
                  <c:v>7531</c:v>
                </c:pt>
                <c:pt idx="7532">
                  <c:v>7532</c:v>
                </c:pt>
                <c:pt idx="7533">
                  <c:v>7533</c:v>
                </c:pt>
                <c:pt idx="7534">
                  <c:v>7534</c:v>
                </c:pt>
                <c:pt idx="7535">
                  <c:v>7535</c:v>
                </c:pt>
                <c:pt idx="7536">
                  <c:v>7536</c:v>
                </c:pt>
                <c:pt idx="7537">
                  <c:v>7537</c:v>
                </c:pt>
                <c:pt idx="7538">
                  <c:v>7538</c:v>
                </c:pt>
                <c:pt idx="7539">
                  <c:v>7539</c:v>
                </c:pt>
                <c:pt idx="7540">
                  <c:v>7540</c:v>
                </c:pt>
                <c:pt idx="7541">
                  <c:v>7541</c:v>
                </c:pt>
                <c:pt idx="7542">
                  <c:v>7542</c:v>
                </c:pt>
                <c:pt idx="7543">
                  <c:v>7543</c:v>
                </c:pt>
                <c:pt idx="7544">
                  <c:v>7544</c:v>
                </c:pt>
                <c:pt idx="7545">
                  <c:v>7545</c:v>
                </c:pt>
                <c:pt idx="7546">
                  <c:v>7546</c:v>
                </c:pt>
                <c:pt idx="7547">
                  <c:v>7547</c:v>
                </c:pt>
                <c:pt idx="7548">
                  <c:v>7548</c:v>
                </c:pt>
                <c:pt idx="7549">
                  <c:v>7549</c:v>
                </c:pt>
                <c:pt idx="7550">
                  <c:v>7550</c:v>
                </c:pt>
                <c:pt idx="7551">
                  <c:v>7551</c:v>
                </c:pt>
                <c:pt idx="7552">
                  <c:v>7552</c:v>
                </c:pt>
                <c:pt idx="7553">
                  <c:v>7553</c:v>
                </c:pt>
                <c:pt idx="7554">
                  <c:v>7554</c:v>
                </c:pt>
                <c:pt idx="7555">
                  <c:v>7555</c:v>
                </c:pt>
                <c:pt idx="7556">
                  <c:v>7556</c:v>
                </c:pt>
                <c:pt idx="7557">
                  <c:v>7557</c:v>
                </c:pt>
                <c:pt idx="7558">
                  <c:v>7558</c:v>
                </c:pt>
                <c:pt idx="7559">
                  <c:v>7559</c:v>
                </c:pt>
                <c:pt idx="7560">
                  <c:v>7560</c:v>
                </c:pt>
                <c:pt idx="7561">
                  <c:v>7561</c:v>
                </c:pt>
                <c:pt idx="7562">
                  <c:v>7562</c:v>
                </c:pt>
                <c:pt idx="7563">
                  <c:v>7563</c:v>
                </c:pt>
                <c:pt idx="7564">
                  <c:v>7564</c:v>
                </c:pt>
                <c:pt idx="7565">
                  <c:v>7565</c:v>
                </c:pt>
                <c:pt idx="7566">
                  <c:v>7566</c:v>
                </c:pt>
                <c:pt idx="7567">
                  <c:v>7567</c:v>
                </c:pt>
                <c:pt idx="7568">
                  <c:v>7568</c:v>
                </c:pt>
                <c:pt idx="7569">
                  <c:v>7569</c:v>
                </c:pt>
                <c:pt idx="7570">
                  <c:v>7570</c:v>
                </c:pt>
                <c:pt idx="7571">
                  <c:v>7571</c:v>
                </c:pt>
                <c:pt idx="7572">
                  <c:v>7572</c:v>
                </c:pt>
                <c:pt idx="7573">
                  <c:v>7573</c:v>
                </c:pt>
                <c:pt idx="7574">
                  <c:v>7574</c:v>
                </c:pt>
                <c:pt idx="7575">
                  <c:v>7575</c:v>
                </c:pt>
                <c:pt idx="7576">
                  <c:v>7576</c:v>
                </c:pt>
                <c:pt idx="7577">
                  <c:v>7577</c:v>
                </c:pt>
                <c:pt idx="7578">
                  <c:v>7578</c:v>
                </c:pt>
                <c:pt idx="7579">
                  <c:v>7579</c:v>
                </c:pt>
                <c:pt idx="7580">
                  <c:v>7580</c:v>
                </c:pt>
                <c:pt idx="7581">
                  <c:v>7581</c:v>
                </c:pt>
                <c:pt idx="7582">
                  <c:v>7582</c:v>
                </c:pt>
                <c:pt idx="7583">
                  <c:v>7583</c:v>
                </c:pt>
                <c:pt idx="7584">
                  <c:v>7584</c:v>
                </c:pt>
                <c:pt idx="7585">
                  <c:v>7585</c:v>
                </c:pt>
                <c:pt idx="7586">
                  <c:v>7586</c:v>
                </c:pt>
                <c:pt idx="7587">
                  <c:v>7587</c:v>
                </c:pt>
                <c:pt idx="7588">
                  <c:v>7588</c:v>
                </c:pt>
                <c:pt idx="7589">
                  <c:v>7589</c:v>
                </c:pt>
                <c:pt idx="7590">
                  <c:v>7590</c:v>
                </c:pt>
                <c:pt idx="7591">
                  <c:v>7591</c:v>
                </c:pt>
                <c:pt idx="7592">
                  <c:v>7592</c:v>
                </c:pt>
                <c:pt idx="7593">
                  <c:v>7593</c:v>
                </c:pt>
                <c:pt idx="7594">
                  <c:v>7594</c:v>
                </c:pt>
                <c:pt idx="7595">
                  <c:v>7595</c:v>
                </c:pt>
                <c:pt idx="7596">
                  <c:v>7596</c:v>
                </c:pt>
                <c:pt idx="7597">
                  <c:v>7597</c:v>
                </c:pt>
                <c:pt idx="7598">
                  <c:v>7598</c:v>
                </c:pt>
                <c:pt idx="7599">
                  <c:v>7599</c:v>
                </c:pt>
                <c:pt idx="7600">
                  <c:v>7600</c:v>
                </c:pt>
                <c:pt idx="7601">
                  <c:v>7601</c:v>
                </c:pt>
                <c:pt idx="7602">
                  <c:v>7602</c:v>
                </c:pt>
                <c:pt idx="7603">
                  <c:v>7603</c:v>
                </c:pt>
                <c:pt idx="7604">
                  <c:v>7604</c:v>
                </c:pt>
                <c:pt idx="7605">
                  <c:v>7605</c:v>
                </c:pt>
                <c:pt idx="7606">
                  <c:v>7606</c:v>
                </c:pt>
                <c:pt idx="7607">
                  <c:v>7607</c:v>
                </c:pt>
                <c:pt idx="7608">
                  <c:v>7608</c:v>
                </c:pt>
                <c:pt idx="7609">
                  <c:v>7609</c:v>
                </c:pt>
                <c:pt idx="7610">
                  <c:v>7610</c:v>
                </c:pt>
                <c:pt idx="7611">
                  <c:v>7611</c:v>
                </c:pt>
                <c:pt idx="7612">
                  <c:v>7612</c:v>
                </c:pt>
                <c:pt idx="7613">
                  <c:v>7613</c:v>
                </c:pt>
                <c:pt idx="7614">
                  <c:v>7614</c:v>
                </c:pt>
                <c:pt idx="7615">
                  <c:v>7615</c:v>
                </c:pt>
                <c:pt idx="7616">
                  <c:v>7616</c:v>
                </c:pt>
                <c:pt idx="7617">
                  <c:v>7617</c:v>
                </c:pt>
                <c:pt idx="7618">
                  <c:v>7618</c:v>
                </c:pt>
                <c:pt idx="7619">
                  <c:v>7619</c:v>
                </c:pt>
                <c:pt idx="7620">
                  <c:v>7620</c:v>
                </c:pt>
                <c:pt idx="7621">
                  <c:v>7621</c:v>
                </c:pt>
                <c:pt idx="7622">
                  <c:v>7622</c:v>
                </c:pt>
                <c:pt idx="7623">
                  <c:v>7623</c:v>
                </c:pt>
                <c:pt idx="7624">
                  <c:v>7624</c:v>
                </c:pt>
                <c:pt idx="7625">
                  <c:v>7625</c:v>
                </c:pt>
                <c:pt idx="7626">
                  <c:v>7626</c:v>
                </c:pt>
                <c:pt idx="7627">
                  <c:v>7627</c:v>
                </c:pt>
                <c:pt idx="7628">
                  <c:v>7628</c:v>
                </c:pt>
                <c:pt idx="7629">
                  <c:v>7629</c:v>
                </c:pt>
                <c:pt idx="7630">
                  <c:v>7630</c:v>
                </c:pt>
                <c:pt idx="7631">
                  <c:v>7631</c:v>
                </c:pt>
                <c:pt idx="7632">
                  <c:v>7632</c:v>
                </c:pt>
                <c:pt idx="7633">
                  <c:v>7633</c:v>
                </c:pt>
                <c:pt idx="7634">
                  <c:v>7634</c:v>
                </c:pt>
                <c:pt idx="7635">
                  <c:v>7635</c:v>
                </c:pt>
                <c:pt idx="7636">
                  <c:v>7636</c:v>
                </c:pt>
                <c:pt idx="7637">
                  <c:v>7637</c:v>
                </c:pt>
                <c:pt idx="7638">
                  <c:v>7638</c:v>
                </c:pt>
                <c:pt idx="7639">
                  <c:v>7639</c:v>
                </c:pt>
                <c:pt idx="7640">
                  <c:v>7640</c:v>
                </c:pt>
                <c:pt idx="7641">
                  <c:v>7641</c:v>
                </c:pt>
                <c:pt idx="7642">
                  <c:v>7642</c:v>
                </c:pt>
                <c:pt idx="7643">
                  <c:v>7643</c:v>
                </c:pt>
                <c:pt idx="7644">
                  <c:v>7644</c:v>
                </c:pt>
                <c:pt idx="7645">
                  <c:v>7645</c:v>
                </c:pt>
                <c:pt idx="7646">
                  <c:v>7646</c:v>
                </c:pt>
                <c:pt idx="7647">
                  <c:v>7647</c:v>
                </c:pt>
                <c:pt idx="7648">
                  <c:v>7648</c:v>
                </c:pt>
                <c:pt idx="7649">
                  <c:v>7649</c:v>
                </c:pt>
                <c:pt idx="7650">
                  <c:v>7650</c:v>
                </c:pt>
                <c:pt idx="7651">
                  <c:v>7651</c:v>
                </c:pt>
                <c:pt idx="7652">
                  <c:v>7652</c:v>
                </c:pt>
                <c:pt idx="7653">
                  <c:v>7653</c:v>
                </c:pt>
                <c:pt idx="7654">
                  <c:v>7654</c:v>
                </c:pt>
                <c:pt idx="7655">
                  <c:v>7655</c:v>
                </c:pt>
                <c:pt idx="7656">
                  <c:v>7656</c:v>
                </c:pt>
                <c:pt idx="7657">
                  <c:v>7657</c:v>
                </c:pt>
                <c:pt idx="7658">
                  <c:v>7658</c:v>
                </c:pt>
                <c:pt idx="7659">
                  <c:v>7659</c:v>
                </c:pt>
                <c:pt idx="7660">
                  <c:v>7660</c:v>
                </c:pt>
                <c:pt idx="7661">
                  <c:v>7661</c:v>
                </c:pt>
                <c:pt idx="7662">
                  <c:v>7662</c:v>
                </c:pt>
                <c:pt idx="7663">
                  <c:v>7663</c:v>
                </c:pt>
                <c:pt idx="7664">
                  <c:v>7664</c:v>
                </c:pt>
                <c:pt idx="7665">
                  <c:v>7665</c:v>
                </c:pt>
                <c:pt idx="7666">
                  <c:v>7666</c:v>
                </c:pt>
                <c:pt idx="7667">
                  <c:v>7667</c:v>
                </c:pt>
                <c:pt idx="7668">
                  <c:v>7668</c:v>
                </c:pt>
                <c:pt idx="7669">
                  <c:v>7669</c:v>
                </c:pt>
                <c:pt idx="7670">
                  <c:v>7670</c:v>
                </c:pt>
                <c:pt idx="7671">
                  <c:v>7671</c:v>
                </c:pt>
                <c:pt idx="7672">
                  <c:v>7672</c:v>
                </c:pt>
                <c:pt idx="7673">
                  <c:v>7673</c:v>
                </c:pt>
                <c:pt idx="7674">
                  <c:v>7674</c:v>
                </c:pt>
                <c:pt idx="7675">
                  <c:v>7675</c:v>
                </c:pt>
                <c:pt idx="7676">
                  <c:v>7676</c:v>
                </c:pt>
                <c:pt idx="7677">
                  <c:v>7677</c:v>
                </c:pt>
                <c:pt idx="7678">
                  <c:v>7678</c:v>
                </c:pt>
                <c:pt idx="7679">
                  <c:v>7679</c:v>
                </c:pt>
                <c:pt idx="7680">
                  <c:v>7680</c:v>
                </c:pt>
                <c:pt idx="7681">
                  <c:v>7681</c:v>
                </c:pt>
                <c:pt idx="7682">
                  <c:v>7682</c:v>
                </c:pt>
                <c:pt idx="7683">
                  <c:v>7683</c:v>
                </c:pt>
                <c:pt idx="7684">
                  <c:v>7684</c:v>
                </c:pt>
                <c:pt idx="7685">
                  <c:v>7685</c:v>
                </c:pt>
                <c:pt idx="7686">
                  <c:v>7686</c:v>
                </c:pt>
                <c:pt idx="7687">
                  <c:v>7687</c:v>
                </c:pt>
                <c:pt idx="7688">
                  <c:v>7688</c:v>
                </c:pt>
                <c:pt idx="7689">
                  <c:v>7689</c:v>
                </c:pt>
                <c:pt idx="7690">
                  <c:v>7690</c:v>
                </c:pt>
                <c:pt idx="7691">
                  <c:v>7691</c:v>
                </c:pt>
                <c:pt idx="7692">
                  <c:v>7692</c:v>
                </c:pt>
                <c:pt idx="7693">
                  <c:v>7693</c:v>
                </c:pt>
                <c:pt idx="7694">
                  <c:v>7694</c:v>
                </c:pt>
                <c:pt idx="7695">
                  <c:v>7695</c:v>
                </c:pt>
                <c:pt idx="7696">
                  <c:v>7696</c:v>
                </c:pt>
                <c:pt idx="7697">
                  <c:v>7697</c:v>
                </c:pt>
                <c:pt idx="7698">
                  <c:v>7698</c:v>
                </c:pt>
                <c:pt idx="7699">
                  <c:v>7699</c:v>
                </c:pt>
                <c:pt idx="7700">
                  <c:v>7700</c:v>
                </c:pt>
                <c:pt idx="7701">
                  <c:v>7701</c:v>
                </c:pt>
                <c:pt idx="7702">
                  <c:v>7702</c:v>
                </c:pt>
                <c:pt idx="7703">
                  <c:v>7703</c:v>
                </c:pt>
                <c:pt idx="7704">
                  <c:v>7704</c:v>
                </c:pt>
                <c:pt idx="7705">
                  <c:v>7705</c:v>
                </c:pt>
                <c:pt idx="7706">
                  <c:v>7706</c:v>
                </c:pt>
                <c:pt idx="7707">
                  <c:v>7707</c:v>
                </c:pt>
                <c:pt idx="7708">
                  <c:v>7708</c:v>
                </c:pt>
                <c:pt idx="7709">
                  <c:v>7709</c:v>
                </c:pt>
                <c:pt idx="7710">
                  <c:v>7710</c:v>
                </c:pt>
                <c:pt idx="7711">
                  <c:v>7711</c:v>
                </c:pt>
                <c:pt idx="7712">
                  <c:v>7712</c:v>
                </c:pt>
                <c:pt idx="7713">
                  <c:v>7713</c:v>
                </c:pt>
                <c:pt idx="7714">
                  <c:v>7714</c:v>
                </c:pt>
                <c:pt idx="7715">
                  <c:v>7715</c:v>
                </c:pt>
                <c:pt idx="7716">
                  <c:v>7716</c:v>
                </c:pt>
                <c:pt idx="7717">
                  <c:v>7717</c:v>
                </c:pt>
                <c:pt idx="7718">
                  <c:v>7718</c:v>
                </c:pt>
                <c:pt idx="7719">
                  <c:v>7719</c:v>
                </c:pt>
                <c:pt idx="7720">
                  <c:v>7720</c:v>
                </c:pt>
                <c:pt idx="7721">
                  <c:v>7721</c:v>
                </c:pt>
                <c:pt idx="7722">
                  <c:v>7722</c:v>
                </c:pt>
                <c:pt idx="7723">
                  <c:v>7723</c:v>
                </c:pt>
                <c:pt idx="7724">
                  <c:v>7724</c:v>
                </c:pt>
                <c:pt idx="7725">
                  <c:v>7725</c:v>
                </c:pt>
                <c:pt idx="7726">
                  <c:v>7726</c:v>
                </c:pt>
                <c:pt idx="7727">
                  <c:v>7727</c:v>
                </c:pt>
                <c:pt idx="7728">
                  <c:v>7728</c:v>
                </c:pt>
                <c:pt idx="7729">
                  <c:v>7729</c:v>
                </c:pt>
                <c:pt idx="7730">
                  <c:v>7730</c:v>
                </c:pt>
                <c:pt idx="7731">
                  <c:v>7731</c:v>
                </c:pt>
                <c:pt idx="7732">
                  <c:v>7732</c:v>
                </c:pt>
                <c:pt idx="7733">
                  <c:v>7733</c:v>
                </c:pt>
                <c:pt idx="7734">
                  <c:v>7734</c:v>
                </c:pt>
                <c:pt idx="7735">
                  <c:v>7735</c:v>
                </c:pt>
                <c:pt idx="7736">
                  <c:v>7736</c:v>
                </c:pt>
                <c:pt idx="7737">
                  <c:v>7737</c:v>
                </c:pt>
                <c:pt idx="7738">
                  <c:v>7738</c:v>
                </c:pt>
                <c:pt idx="7739">
                  <c:v>7739</c:v>
                </c:pt>
                <c:pt idx="7740">
                  <c:v>7740</c:v>
                </c:pt>
                <c:pt idx="7741">
                  <c:v>7741</c:v>
                </c:pt>
                <c:pt idx="7742">
                  <c:v>7742</c:v>
                </c:pt>
                <c:pt idx="7743">
                  <c:v>7743</c:v>
                </c:pt>
                <c:pt idx="7744">
                  <c:v>7744</c:v>
                </c:pt>
                <c:pt idx="7745">
                  <c:v>7745</c:v>
                </c:pt>
                <c:pt idx="7746">
                  <c:v>7746</c:v>
                </c:pt>
                <c:pt idx="7747">
                  <c:v>7747</c:v>
                </c:pt>
                <c:pt idx="7748">
                  <c:v>7748</c:v>
                </c:pt>
                <c:pt idx="7749">
                  <c:v>7749</c:v>
                </c:pt>
                <c:pt idx="7750">
                  <c:v>7750</c:v>
                </c:pt>
                <c:pt idx="7751">
                  <c:v>7751</c:v>
                </c:pt>
                <c:pt idx="7752">
                  <c:v>7752</c:v>
                </c:pt>
                <c:pt idx="7753">
                  <c:v>7753</c:v>
                </c:pt>
                <c:pt idx="7754">
                  <c:v>7754</c:v>
                </c:pt>
                <c:pt idx="7755">
                  <c:v>7755</c:v>
                </c:pt>
                <c:pt idx="7756">
                  <c:v>7756</c:v>
                </c:pt>
                <c:pt idx="7757">
                  <c:v>7757</c:v>
                </c:pt>
                <c:pt idx="7758">
                  <c:v>7758</c:v>
                </c:pt>
                <c:pt idx="7759">
                  <c:v>7759</c:v>
                </c:pt>
                <c:pt idx="7760">
                  <c:v>7760</c:v>
                </c:pt>
                <c:pt idx="7761">
                  <c:v>7761</c:v>
                </c:pt>
                <c:pt idx="7762">
                  <c:v>7762</c:v>
                </c:pt>
                <c:pt idx="7763">
                  <c:v>7763</c:v>
                </c:pt>
                <c:pt idx="7764">
                  <c:v>7764</c:v>
                </c:pt>
                <c:pt idx="7765">
                  <c:v>7765</c:v>
                </c:pt>
                <c:pt idx="7766">
                  <c:v>7766</c:v>
                </c:pt>
                <c:pt idx="7767">
                  <c:v>7767</c:v>
                </c:pt>
                <c:pt idx="7768">
                  <c:v>7768</c:v>
                </c:pt>
                <c:pt idx="7769">
                  <c:v>7769</c:v>
                </c:pt>
                <c:pt idx="7770">
                  <c:v>7770</c:v>
                </c:pt>
                <c:pt idx="7771">
                  <c:v>7771</c:v>
                </c:pt>
                <c:pt idx="7772">
                  <c:v>7772</c:v>
                </c:pt>
                <c:pt idx="7773">
                  <c:v>7773</c:v>
                </c:pt>
                <c:pt idx="7774">
                  <c:v>7774</c:v>
                </c:pt>
                <c:pt idx="7775">
                  <c:v>7775</c:v>
                </c:pt>
                <c:pt idx="7776">
                  <c:v>7776</c:v>
                </c:pt>
                <c:pt idx="7777">
                  <c:v>7777</c:v>
                </c:pt>
                <c:pt idx="7778">
                  <c:v>7778</c:v>
                </c:pt>
                <c:pt idx="7779">
                  <c:v>7779</c:v>
                </c:pt>
                <c:pt idx="7780">
                  <c:v>7780</c:v>
                </c:pt>
                <c:pt idx="7781">
                  <c:v>7781</c:v>
                </c:pt>
                <c:pt idx="7782">
                  <c:v>7782</c:v>
                </c:pt>
                <c:pt idx="7783">
                  <c:v>7783</c:v>
                </c:pt>
                <c:pt idx="7784">
                  <c:v>7784</c:v>
                </c:pt>
                <c:pt idx="7785">
                  <c:v>7785</c:v>
                </c:pt>
                <c:pt idx="7786">
                  <c:v>7786</c:v>
                </c:pt>
                <c:pt idx="7787">
                  <c:v>7787</c:v>
                </c:pt>
                <c:pt idx="7788">
                  <c:v>7788</c:v>
                </c:pt>
                <c:pt idx="7789">
                  <c:v>7789</c:v>
                </c:pt>
                <c:pt idx="7790">
                  <c:v>7790</c:v>
                </c:pt>
                <c:pt idx="7791">
                  <c:v>7791</c:v>
                </c:pt>
                <c:pt idx="7792">
                  <c:v>7792</c:v>
                </c:pt>
                <c:pt idx="7793">
                  <c:v>7793</c:v>
                </c:pt>
                <c:pt idx="7794">
                  <c:v>7794</c:v>
                </c:pt>
                <c:pt idx="7795">
                  <c:v>7795</c:v>
                </c:pt>
                <c:pt idx="7796">
                  <c:v>7796</c:v>
                </c:pt>
                <c:pt idx="7797">
                  <c:v>7797</c:v>
                </c:pt>
                <c:pt idx="7798">
                  <c:v>7798</c:v>
                </c:pt>
                <c:pt idx="7799">
                  <c:v>7799</c:v>
                </c:pt>
                <c:pt idx="7800">
                  <c:v>7800</c:v>
                </c:pt>
                <c:pt idx="7801">
                  <c:v>7801</c:v>
                </c:pt>
                <c:pt idx="7802">
                  <c:v>7802</c:v>
                </c:pt>
                <c:pt idx="7803">
                  <c:v>7803</c:v>
                </c:pt>
                <c:pt idx="7804">
                  <c:v>7804</c:v>
                </c:pt>
                <c:pt idx="7805">
                  <c:v>7805</c:v>
                </c:pt>
                <c:pt idx="7806">
                  <c:v>7806</c:v>
                </c:pt>
                <c:pt idx="7807">
                  <c:v>7807</c:v>
                </c:pt>
                <c:pt idx="7808">
                  <c:v>7808</c:v>
                </c:pt>
                <c:pt idx="7809">
                  <c:v>7809</c:v>
                </c:pt>
                <c:pt idx="7810">
                  <c:v>7810</c:v>
                </c:pt>
                <c:pt idx="7811">
                  <c:v>7811</c:v>
                </c:pt>
                <c:pt idx="7812">
                  <c:v>7812</c:v>
                </c:pt>
                <c:pt idx="7813">
                  <c:v>7813</c:v>
                </c:pt>
                <c:pt idx="7814">
                  <c:v>7814</c:v>
                </c:pt>
                <c:pt idx="7815">
                  <c:v>7815</c:v>
                </c:pt>
                <c:pt idx="7816">
                  <c:v>7816</c:v>
                </c:pt>
                <c:pt idx="7817">
                  <c:v>7817</c:v>
                </c:pt>
                <c:pt idx="7818">
                  <c:v>7818</c:v>
                </c:pt>
                <c:pt idx="7819">
                  <c:v>7819</c:v>
                </c:pt>
                <c:pt idx="7820">
                  <c:v>7820</c:v>
                </c:pt>
                <c:pt idx="7821">
                  <c:v>7821</c:v>
                </c:pt>
                <c:pt idx="7822">
                  <c:v>7822</c:v>
                </c:pt>
                <c:pt idx="7823">
                  <c:v>7823</c:v>
                </c:pt>
                <c:pt idx="7824">
                  <c:v>7824</c:v>
                </c:pt>
                <c:pt idx="7825">
                  <c:v>7825</c:v>
                </c:pt>
                <c:pt idx="7826">
                  <c:v>7826</c:v>
                </c:pt>
                <c:pt idx="7827">
                  <c:v>7827</c:v>
                </c:pt>
                <c:pt idx="7828">
                  <c:v>7828</c:v>
                </c:pt>
                <c:pt idx="7829">
                  <c:v>7829</c:v>
                </c:pt>
                <c:pt idx="7830">
                  <c:v>7830</c:v>
                </c:pt>
                <c:pt idx="7831">
                  <c:v>7831</c:v>
                </c:pt>
                <c:pt idx="7832">
                  <c:v>7832</c:v>
                </c:pt>
                <c:pt idx="7833">
                  <c:v>7833</c:v>
                </c:pt>
                <c:pt idx="7834">
                  <c:v>7834</c:v>
                </c:pt>
                <c:pt idx="7835">
                  <c:v>7835</c:v>
                </c:pt>
                <c:pt idx="7836">
                  <c:v>7836</c:v>
                </c:pt>
                <c:pt idx="7837">
                  <c:v>7837</c:v>
                </c:pt>
                <c:pt idx="7838">
                  <c:v>7838</c:v>
                </c:pt>
                <c:pt idx="7839">
                  <c:v>7839</c:v>
                </c:pt>
                <c:pt idx="7840">
                  <c:v>7840</c:v>
                </c:pt>
                <c:pt idx="7841">
                  <c:v>7841</c:v>
                </c:pt>
                <c:pt idx="7842">
                  <c:v>7842</c:v>
                </c:pt>
                <c:pt idx="7843">
                  <c:v>7843</c:v>
                </c:pt>
                <c:pt idx="7844">
                  <c:v>7844</c:v>
                </c:pt>
                <c:pt idx="7845">
                  <c:v>7845</c:v>
                </c:pt>
                <c:pt idx="7846">
                  <c:v>7846</c:v>
                </c:pt>
                <c:pt idx="7847">
                  <c:v>7847</c:v>
                </c:pt>
                <c:pt idx="7848">
                  <c:v>7848</c:v>
                </c:pt>
                <c:pt idx="7849">
                  <c:v>7849</c:v>
                </c:pt>
                <c:pt idx="7850">
                  <c:v>7850</c:v>
                </c:pt>
                <c:pt idx="7851">
                  <c:v>7851</c:v>
                </c:pt>
                <c:pt idx="7852">
                  <c:v>7852</c:v>
                </c:pt>
                <c:pt idx="7853">
                  <c:v>7853</c:v>
                </c:pt>
                <c:pt idx="7854">
                  <c:v>7854</c:v>
                </c:pt>
                <c:pt idx="7855">
                  <c:v>7855</c:v>
                </c:pt>
                <c:pt idx="7856">
                  <c:v>7856</c:v>
                </c:pt>
                <c:pt idx="7857">
                  <c:v>7857</c:v>
                </c:pt>
                <c:pt idx="7858">
                  <c:v>7858</c:v>
                </c:pt>
                <c:pt idx="7859">
                  <c:v>7859</c:v>
                </c:pt>
                <c:pt idx="7860">
                  <c:v>7860</c:v>
                </c:pt>
                <c:pt idx="7861">
                  <c:v>7861</c:v>
                </c:pt>
                <c:pt idx="7862">
                  <c:v>7862</c:v>
                </c:pt>
                <c:pt idx="7863">
                  <c:v>7863</c:v>
                </c:pt>
                <c:pt idx="7864">
                  <c:v>7864</c:v>
                </c:pt>
                <c:pt idx="7865">
                  <c:v>7865</c:v>
                </c:pt>
                <c:pt idx="7866">
                  <c:v>7866</c:v>
                </c:pt>
                <c:pt idx="7867">
                  <c:v>7867</c:v>
                </c:pt>
                <c:pt idx="7868">
                  <c:v>7868</c:v>
                </c:pt>
                <c:pt idx="7869">
                  <c:v>7869</c:v>
                </c:pt>
                <c:pt idx="7870">
                  <c:v>7870</c:v>
                </c:pt>
                <c:pt idx="7871">
                  <c:v>7871</c:v>
                </c:pt>
                <c:pt idx="7872">
                  <c:v>7872</c:v>
                </c:pt>
                <c:pt idx="7873">
                  <c:v>7873</c:v>
                </c:pt>
                <c:pt idx="7874">
                  <c:v>7874</c:v>
                </c:pt>
                <c:pt idx="7875">
                  <c:v>7875</c:v>
                </c:pt>
                <c:pt idx="7876">
                  <c:v>7876</c:v>
                </c:pt>
                <c:pt idx="7877">
                  <c:v>7877</c:v>
                </c:pt>
                <c:pt idx="7878">
                  <c:v>7878</c:v>
                </c:pt>
                <c:pt idx="7879">
                  <c:v>7879</c:v>
                </c:pt>
                <c:pt idx="7880">
                  <c:v>7880</c:v>
                </c:pt>
                <c:pt idx="7881">
                  <c:v>7881</c:v>
                </c:pt>
                <c:pt idx="7882">
                  <c:v>7882</c:v>
                </c:pt>
                <c:pt idx="7883">
                  <c:v>7883</c:v>
                </c:pt>
                <c:pt idx="7884">
                  <c:v>7884</c:v>
                </c:pt>
                <c:pt idx="7885">
                  <c:v>7885</c:v>
                </c:pt>
                <c:pt idx="7886">
                  <c:v>7886</c:v>
                </c:pt>
                <c:pt idx="7887">
                  <c:v>7887</c:v>
                </c:pt>
                <c:pt idx="7888">
                  <c:v>7888</c:v>
                </c:pt>
                <c:pt idx="7889">
                  <c:v>7889</c:v>
                </c:pt>
                <c:pt idx="7890">
                  <c:v>7890</c:v>
                </c:pt>
                <c:pt idx="7891">
                  <c:v>7891</c:v>
                </c:pt>
                <c:pt idx="7892">
                  <c:v>7892</c:v>
                </c:pt>
                <c:pt idx="7893">
                  <c:v>7893</c:v>
                </c:pt>
                <c:pt idx="7894">
                  <c:v>7894</c:v>
                </c:pt>
                <c:pt idx="7895">
                  <c:v>7895</c:v>
                </c:pt>
                <c:pt idx="7896">
                  <c:v>7896</c:v>
                </c:pt>
                <c:pt idx="7897">
                  <c:v>7897</c:v>
                </c:pt>
                <c:pt idx="7898">
                  <c:v>7898</c:v>
                </c:pt>
                <c:pt idx="7899">
                  <c:v>7899</c:v>
                </c:pt>
                <c:pt idx="7900">
                  <c:v>7900</c:v>
                </c:pt>
                <c:pt idx="7901">
                  <c:v>7901</c:v>
                </c:pt>
                <c:pt idx="7902">
                  <c:v>7902</c:v>
                </c:pt>
                <c:pt idx="7903">
                  <c:v>7903</c:v>
                </c:pt>
                <c:pt idx="7904">
                  <c:v>7904</c:v>
                </c:pt>
                <c:pt idx="7905">
                  <c:v>7905</c:v>
                </c:pt>
                <c:pt idx="7906">
                  <c:v>7906</c:v>
                </c:pt>
                <c:pt idx="7907">
                  <c:v>7907</c:v>
                </c:pt>
                <c:pt idx="7908">
                  <c:v>7908</c:v>
                </c:pt>
                <c:pt idx="7909">
                  <c:v>7909</c:v>
                </c:pt>
                <c:pt idx="7910">
                  <c:v>7910</c:v>
                </c:pt>
                <c:pt idx="7911">
                  <c:v>7911</c:v>
                </c:pt>
                <c:pt idx="7912">
                  <c:v>7912</c:v>
                </c:pt>
                <c:pt idx="7913">
                  <c:v>7913</c:v>
                </c:pt>
                <c:pt idx="7914">
                  <c:v>7914</c:v>
                </c:pt>
                <c:pt idx="7915">
                  <c:v>7915</c:v>
                </c:pt>
                <c:pt idx="7916">
                  <c:v>7916</c:v>
                </c:pt>
                <c:pt idx="7917">
                  <c:v>7917</c:v>
                </c:pt>
                <c:pt idx="7918">
                  <c:v>7918</c:v>
                </c:pt>
                <c:pt idx="7919">
                  <c:v>7919</c:v>
                </c:pt>
                <c:pt idx="7920">
                  <c:v>7920</c:v>
                </c:pt>
                <c:pt idx="7921">
                  <c:v>7921</c:v>
                </c:pt>
                <c:pt idx="7922">
                  <c:v>7922</c:v>
                </c:pt>
                <c:pt idx="7923">
                  <c:v>7923</c:v>
                </c:pt>
                <c:pt idx="7924">
                  <c:v>7924</c:v>
                </c:pt>
                <c:pt idx="7925">
                  <c:v>7925</c:v>
                </c:pt>
                <c:pt idx="7926">
                  <c:v>7926</c:v>
                </c:pt>
                <c:pt idx="7927">
                  <c:v>7927</c:v>
                </c:pt>
                <c:pt idx="7928">
                  <c:v>7928</c:v>
                </c:pt>
                <c:pt idx="7929">
                  <c:v>7929</c:v>
                </c:pt>
                <c:pt idx="7930">
                  <c:v>7930</c:v>
                </c:pt>
                <c:pt idx="7931">
                  <c:v>7931</c:v>
                </c:pt>
                <c:pt idx="7932">
                  <c:v>7932</c:v>
                </c:pt>
                <c:pt idx="7933">
                  <c:v>7933</c:v>
                </c:pt>
                <c:pt idx="7934">
                  <c:v>7934</c:v>
                </c:pt>
                <c:pt idx="7935">
                  <c:v>7935</c:v>
                </c:pt>
                <c:pt idx="7936">
                  <c:v>7936</c:v>
                </c:pt>
                <c:pt idx="7937">
                  <c:v>7937</c:v>
                </c:pt>
                <c:pt idx="7938">
                  <c:v>7938</c:v>
                </c:pt>
                <c:pt idx="7939">
                  <c:v>7939</c:v>
                </c:pt>
                <c:pt idx="7940">
                  <c:v>7940</c:v>
                </c:pt>
                <c:pt idx="7941">
                  <c:v>7941</c:v>
                </c:pt>
                <c:pt idx="7942">
                  <c:v>7942</c:v>
                </c:pt>
                <c:pt idx="7943">
                  <c:v>7943</c:v>
                </c:pt>
                <c:pt idx="7944">
                  <c:v>7944</c:v>
                </c:pt>
                <c:pt idx="7945">
                  <c:v>7945</c:v>
                </c:pt>
                <c:pt idx="7946">
                  <c:v>7946</c:v>
                </c:pt>
                <c:pt idx="7947">
                  <c:v>7947</c:v>
                </c:pt>
                <c:pt idx="7948">
                  <c:v>7948</c:v>
                </c:pt>
                <c:pt idx="7949">
                  <c:v>7949</c:v>
                </c:pt>
                <c:pt idx="7950">
                  <c:v>7950</c:v>
                </c:pt>
                <c:pt idx="7951">
                  <c:v>7951</c:v>
                </c:pt>
                <c:pt idx="7952">
                  <c:v>7952</c:v>
                </c:pt>
                <c:pt idx="7953">
                  <c:v>7953</c:v>
                </c:pt>
                <c:pt idx="7954">
                  <c:v>7954</c:v>
                </c:pt>
                <c:pt idx="7955">
                  <c:v>7955</c:v>
                </c:pt>
                <c:pt idx="7956">
                  <c:v>7956</c:v>
                </c:pt>
                <c:pt idx="7957">
                  <c:v>7957</c:v>
                </c:pt>
                <c:pt idx="7958">
                  <c:v>7958</c:v>
                </c:pt>
                <c:pt idx="7959">
                  <c:v>7959</c:v>
                </c:pt>
                <c:pt idx="7960">
                  <c:v>7960</c:v>
                </c:pt>
                <c:pt idx="7961">
                  <c:v>7961</c:v>
                </c:pt>
                <c:pt idx="7962">
                  <c:v>7962</c:v>
                </c:pt>
                <c:pt idx="7963">
                  <c:v>7963</c:v>
                </c:pt>
                <c:pt idx="7964">
                  <c:v>7964</c:v>
                </c:pt>
                <c:pt idx="7965">
                  <c:v>7965</c:v>
                </c:pt>
                <c:pt idx="7966">
                  <c:v>7966</c:v>
                </c:pt>
                <c:pt idx="7967">
                  <c:v>7967</c:v>
                </c:pt>
                <c:pt idx="7968">
                  <c:v>7968</c:v>
                </c:pt>
                <c:pt idx="7969">
                  <c:v>7969</c:v>
                </c:pt>
                <c:pt idx="7970">
                  <c:v>7970</c:v>
                </c:pt>
                <c:pt idx="7971">
                  <c:v>7971</c:v>
                </c:pt>
                <c:pt idx="7972">
                  <c:v>7972</c:v>
                </c:pt>
                <c:pt idx="7973">
                  <c:v>7973</c:v>
                </c:pt>
                <c:pt idx="7974">
                  <c:v>7974</c:v>
                </c:pt>
                <c:pt idx="7975">
                  <c:v>7975</c:v>
                </c:pt>
                <c:pt idx="7976">
                  <c:v>7976</c:v>
                </c:pt>
                <c:pt idx="7977">
                  <c:v>7977</c:v>
                </c:pt>
                <c:pt idx="7978">
                  <c:v>7978</c:v>
                </c:pt>
                <c:pt idx="7979">
                  <c:v>7979</c:v>
                </c:pt>
                <c:pt idx="7980">
                  <c:v>7980</c:v>
                </c:pt>
                <c:pt idx="7981">
                  <c:v>7981</c:v>
                </c:pt>
                <c:pt idx="7982">
                  <c:v>7982</c:v>
                </c:pt>
                <c:pt idx="7983">
                  <c:v>7983</c:v>
                </c:pt>
                <c:pt idx="7984">
                  <c:v>7984</c:v>
                </c:pt>
                <c:pt idx="7985">
                  <c:v>7985</c:v>
                </c:pt>
                <c:pt idx="7986">
                  <c:v>7986</c:v>
                </c:pt>
                <c:pt idx="7987">
                  <c:v>7987</c:v>
                </c:pt>
                <c:pt idx="7988">
                  <c:v>7988</c:v>
                </c:pt>
                <c:pt idx="7989">
                  <c:v>7989</c:v>
                </c:pt>
                <c:pt idx="7990">
                  <c:v>7990</c:v>
                </c:pt>
                <c:pt idx="7991">
                  <c:v>7991</c:v>
                </c:pt>
                <c:pt idx="7992">
                  <c:v>7992</c:v>
                </c:pt>
                <c:pt idx="7993">
                  <c:v>7993</c:v>
                </c:pt>
                <c:pt idx="7994">
                  <c:v>7994</c:v>
                </c:pt>
                <c:pt idx="7995">
                  <c:v>7995</c:v>
                </c:pt>
                <c:pt idx="7996">
                  <c:v>7996</c:v>
                </c:pt>
                <c:pt idx="7997">
                  <c:v>7997</c:v>
                </c:pt>
                <c:pt idx="7998">
                  <c:v>7998</c:v>
                </c:pt>
                <c:pt idx="7999">
                  <c:v>7999</c:v>
                </c:pt>
                <c:pt idx="8000">
                  <c:v>8000</c:v>
                </c:pt>
                <c:pt idx="8001">
                  <c:v>8001</c:v>
                </c:pt>
                <c:pt idx="8002">
                  <c:v>8002</c:v>
                </c:pt>
                <c:pt idx="8003">
                  <c:v>8003</c:v>
                </c:pt>
                <c:pt idx="8004">
                  <c:v>8004</c:v>
                </c:pt>
                <c:pt idx="8005">
                  <c:v>8005</c:v>
                </c:pt>
                <c:pt idx="8006">
                  <c:v>8006</c:v>
                </c:pt>
                <c:pt idx="8007">
                  <c:v>8007</c:v>
                </c:pt>
                <c:pt idx="8008">
                  <c:v>8008</c:v>
                </c:pt>
                <c:pt idx="8009">
                  <c:v>8009</c:v>
                </c:pt>
                <c:pt idx="8010">
                  <c:v>8010</c:v>
                </c:pt>
                <c:pt idx="8011">
                  <c:v>8011</c:v>
                </c:pt>
                <c:pt idx="8012">
                  <c:v>8012</c:v>
                </c:pt>
                <c:pt idx="8013">
                  <c:v>8013</c:v>
                </c:pt>
                <c:pt idx="8014">
                  <c:v>8014</c:v>
                </c:pt>
                <c:pt idx="8015">
                  <c:v>8015</c:v>
                </c:pt>
                <c:pt idx="8016">
                  <c:v>8016</c:v>
                </c:pt>
                <c:pt idx="8017">
                  <c:v>8017</c:v>
                </c:pt>
                <c:pt idx="8018">
                  <c:v>8018</c:v>
                </c:pt>
                <c:pt idx="8019">
                  <c:v>8019</c:v>
                </c:pt>
                <c:pt idx="8020">
                  <c:v>8020</c:v>
                </c:pt>
                <c:pt idx="8021">
                  <c:v>8021</c:v>
                </c:pt>
                <c:pt idx="8022">
                  <c:v>8022</c:v>
                </c:pt>
                <c:pt idx="8023">
                  <c:v>8023</c:v>
                </c:pt>
                <c:pt idx="8024">
                  <c:v>8024</c:v>
                </c:pt>
                <c:pt idx="8025">
                  <c:v>8025</c:v>
                </c:pt>
                <c:pt idx="8026">
                  <c:v>8026</c:v>
                </c:pt>
                <c:pt idx="8027">
                  <c:v>8027</c:v>
                </c:pt>
                <c:pt idx="8028">
                  <c:v>8028</c:v>
                </c:pt>
                <c:pt idx="8029">
                  <c:v>8029</c:v>
                </c:pt>
                <c:pt idx="8030">
                  <c:v>8030</c:v>
                </c:pt>
                <c:pt idx="8031">
                  <c:v>8031</c:v>
                </c:pt>
                <c:pt idx="8032">
                  <c:v>8032</c:v>
                </c:pt>
                <c:pt idx="8033">
                  <c:v>8033</c:v>
                </c:pt>
                <c:pt idx="8034">
                  <c:v>8034</c:v>
                </c:pt>
                <c:pt idx="8035">
                  <c:v>8035</c:v>
                </c:pt>
                <c:pt idx="8036">
                  <c:v>8036</c:v>
                </c:pt>
                <c:pt idx="8037">
                  <c:v>8037</c:v>
                </c:pt>
                <c:pt idx="8038">
                  <c:v>8038</c:v>
                </c:pt>
                <c:pt idx="8039">
                  <c:v>8039</c:v>
                </c:pt>
                <c:pt idx="8040">
                  <c:v>8040</c:v>
                </c:pt>
                <c:pt idx="8041">
                  <c:v>8041</c:v>
                </c:pt>
                <c:pt idx="8042">
                  <c:v>8042</c:v>
                </c:pt>
                <c:pt idx="8043">
                  <c:v>8043</c:v>
                </c:pt>
                <c:pt idx="8044">
                  <c:v>8044</c:v>
                </c:pt>
                <c:pt idx="8045">
                  <c:v>8045</c:v>
                </c:pt>
                <c:pt idx="8046">
                  <c:v>8046</c:v>
                </c:pt>
                <c:pt idx="8047">
                  <c:v>8047</c:v>
                </c:pt>
                <c:pt idx="8048">
                  <c:v>8048</c:v>
                </c:pt>
                <c:pt idx="8049">
                  <c:v>8049</c:v>
                </c:pt>
                <c:pt idx="8050">
                  <c:v>8050</c:v>
                </c:pt>
                <c:pt idx="8051">
                  <c:v>8051</c:v>
                </c:pt>
                <c:pt idx="8052">
                  <c:v>8052</c:v>
                </c:pt>
                <c:pt idx="8053">
                  <c:v>8053</c:v>
                </c:pt>
                <c:pt idx="8054">
                  <c:v>8054</c:v>
                </c:pt>
                <c:pt idx="8055">
                  <c:v>8055</c:v>
                </c:pt>
                <c:pt idx="8056">
                  <c:v>8056</c:v>
                </c:pt>
                <c:pt idx="8057">
                  <c:v>8057</c:v>
                </c:pt>
                <c:pt idx="8058">
                  <c:v>8058</c:v>
                </c:pt>
                <c:pt idx="8059">
                  <c:v>8059</c:v>
                </c:pt>
                <c:pt idx="8060">
                  <c:v>8060</c:v>
                </c:pt>
                <c:pt idx="8061">
                  <c:v>8061</c:v>
                </c:pt>
                <c:pt idx="8062">
                  <c:v>8062</c:v>
                </c:pt>
                <c:pt idx="8063">
                  <c:v>8063</c:v>
                </c:pt>
                <c:pt idx="8064">
                  <c:v>8064</c:v>
                </c:pt>
                <c:pt idx="8065">
                  <c:v>8065</c:v>
                </c:pt>
                <c:pt idx="8066">
                  <c:v>8066</c:v>
                </c:pt>
                <c:pt idx="8067">
                  <c:v>8067</c:v>
                </c:pt>
                <c:pt idx="8068">
                  <c:v>8068</c:v>
                </c:pt>
                <c:pt idx="8069">
                  <c:v>8069</c:v>
                </c:pt>
                <c:pt idx="8070">
                  <c:v>8070</c:v>
                </c:pt>
                <c:pt idx="8071">
                  <c:v>8071</c:v>
                </c:pt>
                <c:pt idx="8072">
                  <c:v>8072</c:v>
                </c:pt>
                <c:pt idx="8073">
                  <c:v>8073</c:v>
                </c:pt>
                <c:pt idx="8074">
                  <c:v>8074</c:v>
                </c:pt>
                <c:pt idx="8075">
                  <c:v>8075</c:v>
                </c:pt>
                <c:pt idx="8076">
                  <c:v>8076</c:v>
                </c:pt>
                <c:pt idx="8077">
                  <c:v>8077</c:v>
                </c:pt>
                <c:pt idx="8078">
                  <c:v>8078</c:v>
                </c:pt>
                <c:pt idx="8079">
                  <c:v>8079</c:v>
                </c:pt>
                <c:pt idx="8080">
                  <c:v>8080</c:v>
                </c:pt>
                <c:pt idx="8081">
                  <c:v>8081</c:v>
                </c:pt>
                <c:pt idx="8082">
                  <c:v>8082</c:v>
                </c:pt>
                <c:pt idx="8083">
                  <c:v>8083</c:v>
                </c:pt>
                <c:pt idx="8084">
                  <c:v>8084</c:v>
                </c:pt>
                <c:pt idx="8085">
                  <c:v>8085</c:v>
                </c:pt>
                <c:pt idx="8086">
                  <c:v>8086</c:v>
                </c:pt>
                <c:pt idx="8087">
                  <c:v>8087</c:v>
                </c:pt>
                <c:pt idx="8088">
                  <c:v>8088</c:v>
                </c:pt>
                <c:pt idx="8089">
                  <c:v>8089</c:v>
                </c:pt>
                <c:pt idx="8090">
                  <c:v>8090</c:v>
                </c:pt>
                <c:pt idx="8091">
                  <c:v>8091</c:v>
                </c:pt>
                <c:pt idx="8092">
                  <c:v>8092</c:v>
                </c:pt>
                <c:pt idx="8093">
                  <c:v>8093</c:v>
                </c:pt>
                <c:pt idx="8094">
                  <c:v>8094</c:v>
                </c:pt>
                <c:pt idx="8095">
                  <c:v>8095</c:v>
                </c:pt>
                <c:pt idx="8096">
                  <c:v>8096</c:v>
                </c:pt>
                <c:pt idx="8097">
                  <c:v>8097</c:v>
                </c:pt>
                <c:pt idx="8098">
                  <c:v>8098</c:v>
                </c:pt>
                <c:pt idx="8099">
                  <c:v>8099</c:v>
                </c:pt>
                <c:pt idx="8100">
                  <c:v>8100</c:v>
                </c:pt>
                <c:pt idx="8101">
                  <c:v>8101</c:v>
                </c:pt>
                <c:pt idx="8102">
                  <c:v>8102</c:v>
                </c:pt>
                <c:pt idx="8103">
                  <c:v>8103</c:v>
                </c:pt>
                <c:pt idx="8104">
                  <c:v>8104</c:v>
                </c:pt>
                <c:pt idx="8105">
                  <c:v>8105</c:v>
                </c:pt>
                <c:pt idx="8106">
                  <c:v>8106</c:v>
                </c:pt>
                <c:pt idx="8107">
                  <c:v>8107</c:v>
                </c:pt>
                <c:pt idx="8108">
                  <c:v>8108</c:v>
                </c:pt>
                <c:pt idx="8109">
                  <c:v>8109</c:v>
                </c:pt>
                <c:pt idx="8110">
                  <c:v>8110</c:v>
                </c:pt>
                <c:pt idx="8111">
                  <c:v>8111</c:v>
                </c:pt>
                <c:pt idx="8112">
                  <c:v>8112</c:v>
                </c:pt>
                <c:pt idx="8113">
                  <c:v>8113</c:v>
                </c:pt>
                <c:pt idx="8114">
                  <c:v>8114</c:v>
                </c:pt>
                <c:pt idx="8115">
                  <c:v>8115</c:v>
                </c:pt>
                <c:pt idx="8116">
                  <c:v>8116</c:v>
                </c:pt>
                <c:pt idx="8117">
                  <c:v>8117</c:v>
                </c:pt>
                <c:pt idx="8118">
                  <c:v>8118</c:v>
                </c:pt>
                <c:pt idx="8119">
                  <c:v>8119</c:v>
                </c:pt>
                <c:pt idx="8120">
                  <c:v>8120</c:v>
                </c:pt>
                <c:pt idx="8121">
                  <c:v>8121</c:v>
                </c:pt>
                <c:pt idx="8122">
                  <c:v>8122</c:v>
                </c:pt>
                <c:pt idx="8123">
                  <c:v>8123</c:v>
                </c:pt>
                <c:pt idx="8124">
                  <c:v>8124</c:v>
                </c:pt>
                <c:pt idx="8125">
                  <c:v>8125</c:v>
                </c:pt>
                <c:pt idx="8126">
                  <c:v>8126</c:v>
                </c:pt>
                <c:pt idx="8127">
                  <c:v>8127</c:v>
                </c:pt>
                <c:pt idx="8128">
                  <c:v>8128</c:v>
                </c:pt>
                <c:pt idx="8129">
                  <c:v>8129</c:v>
                </c:pt>
                <c:pt idx="8130">
                  <c:v>8130</c:v>
                </c:pt>
                <c:pt idx="8131">
                  <c:v>8131</c:v>
                </c:pt>
                <c:pt idx="8132">
                  <c:v>8132</c:v>
                </c:pt>
                <c:pt idx="8133">
                  <c:v>8133</c:v>
                </c:pt>
                <c:pt idx="8134">
                  <c:v>8134</c:v>
                </c:pt>
                <c:pt idx="8135">
                  <c:v>8135</c:v>
                </c:pt>
                <c:pt idx="8136">
                  <c:v>8136</c:v>
                </c:pt>
                <c:pt idx="8137">
                  <c:v>8137</c:v>
                </c:pt>
                <c:pt idx="8138">
                  <c:v>8138</c:v>
                </c:pt>
                <c:pt idx="8139">
                  <c:v>8139</c:v>
                </c:pt>
                <c:pt idx="8140">
                  <c:v>8140</c:v>
                </c:pt>
                <c:pt idx="8141">
                  <c:v>8141</c:v>
                </c:pt>
                <c:pt idx="8142">
                  <c:v>8142</c:v>
                </c:pt>
                <c:pt idx="8143">
                  <c:v>8143</c:v>
                </c:pt>
                <c:pt idx="8144">
                  <c:v>8144</c:v>
                </c:pt>
                <c:pt idx="8145">
                  <c:v>8145</c:v>
                </c:pt>
                <c:pt idx="8146">
                  <c:v>8146</c:v>
                </c:pt>
                <c:pt idx="8147">
                  <c:v>8147</c:v>
                </c:pt>
                <c:pt idx="8148">
                  <c:v>8148</c:v>
                </c:pt>
                <c:pt idx="8149">
                  <c:v>8149</c:v>
                </c:pt>
                <c:pt idx="8150">
                  <c:v>8150</c:v>
                </c:pt>
                <c:pt idx="8151">
                  <c:v>8151</c:v>
                </c:pt>
                <c:pt idx="8152">
                  <c:v>8152</c:v>
                </c:pt>
                <c:pt idx="8153">
                  <c:v>8153</c:v>
                </c:pt>
                <c:pt idx="8154">
                  <c:v>8154</c:v>
                </c:pt>
                <c:pt idx="8155">
                  <c:v>8155</c:v>
                </c:pt>
                <c:pt idx="8156">
                  <c:v>8156</c:v>
                </c:pt>
                <c:pt idx="8157">
                  <c:v>8157</c:v>
                </c:pt>
                <c:pt idx="8158">
                  <c:v>8158</c:v>
                </c:pt>
                <c:pt idx="8159">
                  <c:v>8159</c:v>
                </c:pt>
                <c:pt idx="8160">
                  <c:v>8160</c:v>
                </c:pt>
                <c:pt idx="8161">
                  <c:v>8161</c:v>
                </c:pt>
                <c:pt idx="8162">
                  <c:v>8162</c:v>
                </c:pt>
                <c:pt idx="8163">
                  <c:v>8163</c:v>
                </c:pt>
                <c:pt idx="8164">
                  <c:v>8164</c:v>
                </c:pt>
                <c:pt idx="8165">
                  <c:v>8165</c:v>
                </c:pt>
                <c:pt idx="8166">
                  <c:v>8166</c:v>
                </c:pt>
                <c:pt idx="8167">
                  <c:v>8167</c:v>
                </c:pt>
                <c:pt idx="8168">
                  <c:v>8168</c:v>
                </c:pt>
                <c:pt idx="8169">
                  <c:v>8169</c:v>
                </c:pt>
                <c:pt idx="8170">
                  <c:v>8170</c:v>
                </c:pt>
                <c:pt idx="8171">
                  <c:v>8171</c:v>
                </c:pt>
                <c:pt idx="8172">
                  <c:v>8172</c:v>
                </c:pt>
                <c:pt idx="8173">
                  <c:v>8173</c:v>
                </c:pt>
                <c:pt idx="8174">
                  <c:v>8174</c:v>
                </c:pt>
                <c:pt idx="8175">
                  <c:v>8175</c:v>
                </c:pt>
                <c:pt idx="8176">
                  <c:v>8176</c:v>
                </c:pt>
                <c:pt idx="8177">
                  <c:v>8177</c:v>
                </c:pt>
                <c:pt idx="8178">
                  <c:v>8178</c:v>
                </c:pt>
                <c:pt idx="8179">
                  <c:v>8179</c:v>
                </c:pt>
                <c:pt idx="8180">
                  <c:v>8180</c:v>
                </c:pt>
                <c:pt idx="8181">
                  <c:v>8181</c:v>
                </c:pt>
                <c:pt idx="8182">
                  <c:v>8182</c:v>
                </c:pt>
                <c:pt idx="8183">
                  <c:v>8183</c:v>
                </c:pt>
                <c:pt idx="8184">
                  <c:v>8184</c:v>
                </c:pt>
                <c:pt idx="8185">
                  <c:v>8185</c:v>
                </c:pt>
                <c:pt idx="8186">
                  <c:v>8186</c:v>
                </c:pt>
                <c:pt idx="8187">
                  <c:v>8187</c:v>
                </c:pt>
                <c:pt idx="8188">
                  <c:v>8188</c:v>
                </c:pt>
                <c:pt idx="8189">
                  <c:v>8189</c:v>
                </c:pt>
                <c:pt idx="8190">
                  <c:v>8190</c:v>
                </c:pt>
                <c:pt idx="8191">
                  <c:v>8191</c:v>
                </c:pt>
                <c:pt idx="8192">
                  <c:v>8192</c:v>
                </c:pt>
                <c:pt idx="8193">
                  <c:v>8193</c:v>
                </c:pt>
                <c:pt idx="8194">
                  <c:v>8194</c:v>
                </c:pt>
                <c:pt idx="8195">
                  <c:v>8195</c:v>
                </c:pt>
                <c:pt idx="8196">
                  <c:v>8196</c:v>
                </c:pt>
                <c:pt idx="8197">
                  <c:v>8197</c:v>
                </c:pt>
                <c:pt idx="8198">
                  <c:v>8198</c:v>
                </c:pt>
                <c:pt idx="8199">
                  <c:v>8199</c:v>
                </c:pt>
                <c:pt idx="8200">
                  <c:v>8200</c:v>
                </c:pt>
                <c:pt idx="8201">
                  <c:v>8201</c:v>
                </c:pt>
                <c:pt idx="8202">
                  <c:v>8202</c:v>
                </c:pt>
                <c:pt idx="8203">
                  <c:v>8203</c:v>
                </c:pt>
                <c:pt idx="8204">
                  <c:v>8204</c:v>
                </c:pt>
                <c:pt idx="8205">
                  <c:v>8205</c:v>
                </c:pt>
                <c:pt idx="8206">
                  <c:v>8206</c:v>
                </c:pt>
                <c:pt idx="8207">
                  <c:v>8207</c:v>
                </c:pt>
                <c:pt idx="8208">
                  <c:v>8208</c:v>
                </c:pt>
                <c:pt idx="8209">
                  <c:v>8209</c:v>
                </c:pt>
                <c:pt idx="8210">
                  <c:v>8210</c:v>
                </c:pt>
                <c:pt idx="8211">
                  <c:v>8211</c:v>
                </c:pt>
                <c:pt idx="8212">
                  <c:v>8212</c:v>
                </c:pt>
                <c:pt idx="8213">
                  <c:v>8213</c:v>
                </c:pt>
                <c:pt idx="8214">
                  <c:v>8214</c:v>
                </c:pt>
                <c:pt idx="8215">
                  <c:v>8215</c:v>
                </c:pt>
                <c:pt idx="8216">
                  <c:v>8216</c:v>
                </c:pt>
                <c:pt idx="8217">
                  <c:v>8217</c:v>
                </c:pt>
                <c:pt idx="8218">
                  <c:v>8218</c:v>
                </c:pt>
                <c:pt idx="8219">
                  <c:v>8219</c:v>
                </c:pt>
                <c:pt idx="8220">
                  <c:v>8220</c:v>
                </c:pt>
                <c:pt idx="8221">
                  <c:v>8221</c:v>
                </c:pt>
                <c:pt idx="8222">
                  <c:v>8222</c:v>
                </c:pt>
                <c:pt idx="8223">
                  <c:v>8223</c:v>
                </c:pt>
                <c:pt idx="8224">
                  <c:v>8224</c:v>
                </c:pt>
                <c:pt idx="8225">
                  <c:v>8225</c:v>
                </c:pt>
                <c:pt idx="8226">
                  <c:v>8226</c:v>
                </c:pt>
                <c:pt idx="8227">
                  <c:v>8227</c:v>
                </c:pt>
                <c:pt idx="8228">
                  <c:v>8228</c:v>
                </c:pt>
                <c:pt idx="8229">
                  <c:v>8229</c:v>
                </c:pt>
                <c:pt idx="8230">
                  <c:v>8230</c:v>
                </c:pt>
                <c:pt idx="8231">
                  <c:v>8231</c:v>
                </c:pt>
                <c:pt idx="8232">
                  <c:v>8232</c:v>
                </c:pt>
                <c:pt idx="8233">
                  <c:v>8233</c:v>
                </c:pt>
                <c:pt idx="8234">
                  <c:v>8234</c:v>
                </c:pt>
                <c:pt idx="8235">
                  <c:v>8235</c:v>
                </c:pt>
                <c:pt idx="8236">
                  <c:v>8236</c:v>
                </c:pt>
                <c:pt idx="8237">
                  <c:v>8237</c:v>
                </c:pt>
                <c:pt idx="8238">
                  <c:v>8238</c:v>
                </c:pt>
                <c:pt idx="8239">
                  <c:v>8239</c:v>
                </c:pt>
                <c:pt idx="8240">
                  <c:v>8240</c:v>
                </c:pt>
                <c:pt idx="8241">
                  <c:v>8241</c:v>
                </c:pt>
                <c:pt idx="8242">
                  <c:v>8242</c:v>
                </c:pt>
                <c:pt idx="8243">
                  <c:v>8243</c:v>
                </c:pt>
                <c:pt idx="8244">
                  <c:v>8244</c:v>
                </c:pt>
                <c:pt idx="8245">
                  <c:v>8245</c:v>
                </c:pt>
                <c:pt idx="8246">
                  <c:v>8246</c:v>
                </c:pt>
                <c:pt idx="8247">
                  <c:v>8247</c:v>
                </c:pt>
                <c:pt idx="8248">
                  <c:v>8248</c:v>
                </c:pt>
                <c:pt idx="8249">
                  <c:v>8249</c:v>
                </c:pt>
                <c:pt idx="8250">
                  <c:v>8250</c:v>
                </c:pt>
                <c:pt idx="8251">
                  <c:v>8251</c:v>
                </c:pt>
                <c:pt idx="8252">
                  <c:v>8252</c:v>
                </c:pt>
                <c:pt idx="8253">
                  <c:v>8253</c:v>
                </c:pt>
                <c:pt idx="8254">
                  <c:v>8254</c:v>
                </c:pt>
                <c:pt idx="8255">
                  <c:v>8255</c:v>
                </c:pt>
                <c:pt idx="8256">
                  <c:v>8256</c:v>
                </c:pt>
                <c:pt idx="8257">
                  <c:v>8257</c:v>
                </c:pt>
                <c:pt idx="8258">
                  <c:v>8258</c:v>
                </c:pt>
                <c:pt idx="8259">
                  <c:v>8259</c:v>
                </c:pt>
                <c:pt idx="8260">
                  <c:v>8260</c:v>
                </c:pt>
                <c:pt idx="8261">
                  <c:v>8261</c:v>
                </c:pt>
                <c:pt idx="8262">
                  <c:v>8262</c:v>
                </c:pt>
                <c:pt idx="8263">
                  <c:v>8263</c:v>
                </c:pt>
                <c:pt idx="8264">
                  <c:v>8264</c:v>
                </c:pt>
                <c:pt idx="8265">
                  <c:v>8265</c:v>
                </c:pt>
                <c:pt idx="8266">
                  <c:v>8266</c:v>
                </c:pt>
                <c:pt idx="8267">
                  <c:v>8267</c:v>
                </c:pt>
                <c:pt idx="8268">
                  <c:v>8268</c:v>
                </c:pt>
                <c:pt idx="8269">
                  <c:v>8269</c:v>
                </c:pt>
                <c:pt idx="8270">
                  <c:v>8270</c:v>
                </c:pt>
                <c:pt idx="8271">
                  <c:v>8271</c:v>
                </c:pt>
                <c:pt idx="8272">
                  <c:v>8272</c:v>
                </c:pt>
                <c:pt idx="8273">
                  <c:v>8273</c:v>
                </c:pt>
                <c:pt idx="8274">
                  <c:v>8274</c:v>
                </c:pt>
                <c:pt idx="8275">
                  <c:v>8275</c:v>
                </c:pt>
                <c:pt idx="8276">
                  <c:v>8276</c:v>
                </c:pt>
                <c:pt idx="8277">
                  <c:v>8277</c:v>
                </c:pt>
                <c:pt idx="8278">
                  <c:v>8278</c:v>
                </c:pt>
                <c:pt idx="8279">
                  <c:v>8279</c:v>
                </c:pt>
                <c:pt idx="8280">
                  <c:v>8280</c:v>
                </c:pt>
                <c:pt idx="8281">
                  <c:v>8281</c:v>
                </c:pt>
                <c:pt idx="8282">
                  <c:v>8282</c:v>
                </c:pt>
                <c:pt idx="8283">
                  <c:v>8283</c:v>
                </c:pt>
                <c:pt idx="8284">
                  <c:v>8284</c:v>
                </c:pt>
                <c:pt idx="8285">
                  <c:v>8285</c:v>
                </c:pt>
                <c:pt idx="8286">
                  <c:v>8286</c:v>
                </c:pt>
                <c:pt idx="8287">
                  <c:v>8287</c:v>
                </c:pt>
                <c:pt idx="8288">
                  <c:v>8288</c:v>
                </c:pt>
                <c:pt idx="8289">
                  <c:v>8289</c:v>
                </c:pt>
                <c:pt idx="8290">
                  <c:v>8290</c:v>
                </c:pt>
                <c:pt idx="8291">
                  <c:v>8291</c:v>
                </c:pt>
                <c:pt idx="8292">
                  <c:v>8292</c:v>
                </c:pt>
                <c:pt idx="8293">
                  <c:v>8293</c:v>
                </c:pt>
                <c:pt idx="8294">
                  <c:v>8294</c:v>
                </c:pt>
                <c:pt idx="8295">
                  <c:v>8295</c:v>
                </c:pt>
                <c:pt idx="8296">
                  <c:v>8296</c:v>
                </c:pt>
                <c:pt idx="8297">
                  <c:v>8297</c:v>
                </c:pt>
                <c:pt idx="8298">
                  <c:v>8298</c:v>
                </c:pt>
                <c:pt idx="8299">
                  <c:v>8299</c:v>
                </c:pt>
                <c:pt idx="8300">
                  <c:v>8300</c:v>
                </c:pt>
                <c:pt idx="8301">
                  <c:v>8301</c:v>
                </c:pt>
                <c:pt idx="8302">
                  <c:v>8302</c:v>
                </c:pt>
                <c:pt idx="8303">
                  <c:v>8303</c:v>
                </c:pt>
                <c:pt idx="8304">
                  <c:v>8304</c:v>
                </c:pt>
                <c:pt idx="8305">
                  <c:v>8305</c:v>
                </c:pt>
                <c:pt idx="8306">
                  <c:v>8306</c:v>
                </c:pt>
                <c:pt idx="8307">
                  <c:v>8307</c:v>
                </c:pt>
                <c:pt idx="8308">
                  <c:v>8308</c:v>
                </c:pt>
                <c:pt idx="8309">
                  <c:v>8309</c:v>
                </c:pt>
                <c:pt idx="8310">
                  <c:v>8310</c:v>
                </c:pt>
                <c:pt idx="8311">
                  <c:v>8311</c:v>
                </c:pt>
                <c:pt idx="8312">
                  <c:v>8312</c:v>
                </c:pt>
                <c:pt idx="8313">
                  <c:v>8313</c:v>
                </c:pt>
                <c:pt idx="8314">
                  <c:v>8314</c:v>
                </c:pt>
                <c:pt idx="8315">
                  <c:v>8315</c:v>
                </c:pt>
                <c:pt idx="8316">
                  <c:v>8316</c:v>
                </c:pt>
                <c:pt idx="8317">
                  <c:v>8317</c:v>
                </c:pt>
                <c:pt idx="8318">
                  <c:v>8318</c:v>
                </c:pt>
                <c:pt idx="8319">
                  <c:v>8319</c:v>
                </c:pt>
                <c:pt idx="8320">
                  <c:v>8320</c:v>
                </c:pt>
                <c:pt idx="8321">
                  <c:v>8321</c:v>
                </c:pt>
                <c:pt idx="8322">
                  <c:v>8322</c:v>
                </c:pt>
                <c:pt idx="8323">
                  <c:v>8323</c:v>
                </c:pt>
                <c:pt idx="8324">
                  <c:v>8324</c:v>
                </c:pt>
                <c:pt idx="8325">
                  <c:v>8325</c:v>
                </c:pt>
                <c:pt idx="8326">
                  <c:v>8326</c:v>
                </c:pt>
                <c:pt idx="8327">
                  <c:v>8327</c:v>
                </c:pt>
                <c:pt idx="8328">
                  <c:v>8328</c:v>
                </c:pt>
                <c:pt idx="8329">
                  <c:v>8329</c:v>
                </c:pt>
                <c:pt idx="8330">
                  <c:v>8330</c:v>
                </c:pt>
                <c:pt idx="8331">
                  <c:v>8331</c:v>
                </c:pt>
                <c:pt idx="8332">
                  <c:v>8332</c:v>
                </c:pt>
                <c:pt idx="8333">
                  <c:v>8333</c:v>
                </c:pt>
                <c:pt idx="8334">
                  <c:v>8334</c:v>
                </c:pt>
                <c:pt idx="8335">
                  <c:v>8335</c:v>
                </c:pt>
                <c:pt idx="8336">
                  <c:v>8336</c:v>
                </c:pt>
                <c:pt idx="8337">
                  <c:v>8337</c:v>
                </c:pt>
                <c:pt idx="8338">
                  <c:v>8338</c:v>
                </c:pt>
                <c:pt idx="8339">
                  <c:v>8339</c:v>
                </c:pt>
                <c:pt idx="8340">
                  <c:v>8340</c:v>
                </c:pt>
                <c:pt idx="8341">
                  <c:v>8341</c:v>
                </c:pt>
                <c:pt idx="8342">
                  <c:v>8342</c:v>
                </c:pt>
                <c:pt idx="8343">
                  <c:v>8343</c:v>
                </c:pt>
                <c:pt idx="8344">
                  <c:v>8344</c:v>
                </c:pt>
                <c:pt idx="8345">
                  <c:v>8345</c:v>
                </c:pt>
                <c:pt idx="8346">
                  <c:v>8346</c:v>
                </c:pt>
                <c:pt idx="8347">
                  <c:v>8347</c:v>
                </c:pt>
                <c:pt idx="8348">
                  <c:v>8348</c:v>
                </c:pt>
                <c:pt idx="8349">
                  <c:v>8349</c:v>
                </c:pt>
                <c:pt idx="8350">
                  <c:v>8350</c:v>
                </c:pt>
                <c:pt idx="8351">
                  <c:v>8351</c:v>
                </c:pt>
                <c:pt idx="8352">
                  <c:v>8352</c:v>
                </c:pt>
                <c:pt idx="8353">
                  <c:v>8353</c:v>
                </c:pt>
                <c:pt idx="8354">
                  <c:v>8354</c:v>
                </c:pt>
                <c:pt idx="8355">
                  <c:v>8355</c:v>
                </c:pt>
                <c:pt idx="8356">
                  <c:v>8356</c:v>
                </c:pt>
                <c:pt idx="8357">
                  <c:v>8357</c:v>
                </c:pt>
                <c:pt idx="8358">
                  <c:v>8358</c:v>
                </c:pt>
                <c:pt idx="8359">
                  <c:v>8359</c:v>
                </c:pt>
                <c:pt idx="8360">
                  <c:v>8360</c:v>
                </c:pt>
                <c:pt idx="8361">
                  <c:v>8361</c:v>
                </c:pt>
                <c:pt idx="8362">
                  <c:v>8362</c:v>
                </c:pt>
                <c:pt idx="8363">
                  <c:v>8363</c:v>
                </c:pt>
                <c:pt idx="8364">
                  <c:v>8364</c:v>
                </c:pt>
                <c:pt idx="8365">
                  <c:v>8365</c:v>
                </c:pt>
                <c:pt idx="8366">
                  <c:v>8366</c:v>
                </c:pt>
                <c:pt idx="8367">
                  <c:v>8367</c:v>
                </c:pt>
                <c:pt idx="8368">
                  <c:v>8368</c:v>
                </c:pt>
                <c:pt idx="8369">
                  <c:v>8369</c:v>
                </c:pt>
                <c:pt idx="8370">
                  <c:v>8370</c:v>
                </c:pt>
                <c:pt idx="8371">
                  <c:v>8371</c:v>
                </c:pt>
                <c:pt idx="8372">
                  <c:v>8372</c:v>
                </c:pt>
                <c:pt idx="8373">
                  <c:v>8373</c:v>
                </c:pt>
                <c:pt idx="8374">
                  <c:v>8374</c:v>
                </c:pt>
                <c:pt idx="8375">
                  <c:v>8375</c:v>
                </c:pt>
                <c:pt idx="8376">
                  <c:v>8376</c:v>
                </c:pt>
                <c:pt idx="8377">
                  <c:v>8377</c:v>
                </c:pt>
                <c:pt idx="8378">
                  <c:v>8378</c:v>
                </c:pt>
                <c:pt idx="8379">
                  <c:v>8379</c:v>
                </c:pt>
                <c:pt idx="8380">
                  <c:v>8380</c:v>
                </c:pt>
                <c:pt idx="8381">
                  <c:v>8381</c:v>
                </c:pt>
                <c:pt idx="8382">
                  <c:v>8382</c:v>
                </c:pt>
                <c:pt idx="8383">
                  <c:v>8383</c:v>
                </c:pt>
                <c:pt idx="8384">
                  <c:v>8384</c:v>
                </c:pt>
                <c:pt idx="8385">
                  <c:v>8385</c:v>
                </c:pt>
                <c:pt idx="8386">
                  <c:v>8386</c:v>
                </c:pt>
                <c:pt idx="8387">
                  <c:v>8387</c:v>
                </c:pt>
                <c:pt idx="8388">
                  <c:v>8388</c:v>
                </c:pt>
                <c:pt idx="8389">
                  <c:v>8389</c:v>
                </c:pt>
                <c:pt idx="8390">
                  <c:v>8390</c:v>
                </c:pt>
                <c:pt idx="8391">
                  <c:v>8391</c:v>
                </c:pt>
                <c:pt idx="8392">
                  <c:v>8392</c:v>
                </c:pt>
                <c:pt idx="8393">
                  <c:v>8393</c:v>
                </c:pt>
                <c:pt idx="8394">
                  <c:v>8394</c:v>
                </c:pt>
                <c:pt idx="8395">
                  <c:v>8395</c:v>
                </c:pt>
                <c:pt idx="8396">
                  <c:v>8396</c:v>
                </c:pt>
                <c:pt idx="8397">
                  <c:v>8397</c:v>
                </c:pt>
                <c:pt idx="8398">
                  <c:v>8398</c:v>
                </c:pt>
                <c:pt idx="8399">
                  <c:v>8399</c:v>
                </c:pt>
                <c:pt idx="8400">
                  <c:v>8400</c:v>
                </c:pt>
                <c:pt idx="8401">
                  <c:v>8401</c:v>
                </c:pt>
                <c:pt idx="8402">
                  <c:v>8402</c:v>
                </c:pt>
                <c:pt idx="8403">
                  <c:v>8403</c:v>
                </c:pt>
                <c:pt idx="8404">
                  <c:v>8404</c:v>
                </c:pt>
                <c:pt idx="8405">
                  <c:v>8405</c:v>
                </c:pt>
                <c:pt idx="8406">
                  <c:v>8406</c:v>
                </c:pt>
                <c:pt idx="8407">
                  <c:v>8407</c:v>
                </c:pt>
                <c:pt idx="8408">
                  <c:v>8408</c:v>
                </c:pt>
                <c:pt idx="8409">
                  <c:v>8409</c:v>
                </c:pt>
                <c:pt idx="8410">
                  <c:v>8410</c:v>
                </c:pt>
                <c:pt idx="8411">
                  <c:v>8411</c:v>
                </c:pt>
                <c:pt idx="8412">
                  <c:v>8412</c:v>
                </c:pt>
                <c:pt idx="8413">
                  <c:v>8413</c:v>
                </c:pt>
                <c:pt idx="8414">
                  <c:v>8414</c:v>
                </c:pt>
                <c:pt idx="8415">
                  <c:v>8415</c:v>
                </c:pt>
                <c:pt idx="8416">
                  <c:v>8416</c:v>
                </c:pt>
                <c:pt idx="8417">
                  <c:v>8417</c:v>
                </c:pt>
                <c:pt idx="8418">
                  <c:v>8418</c:v>
                </c:pt>
                <c:pt idx="8419">
                  <c:v>8419</c:v>
                </c:pt>
                <c:pt idx="8420">
                  <c:v>8420</c:v>
                </c:pt>
                <c:pt idx="8421">
                  <c:v>8421</c:v>
                </c:pt>
                <c:pt idx="8422">
                  <c:v>8422</c:v>
                </c:pt>
                <c:pt idx="8423">
                  <c:v>8423</c:v>
                </c:pt>
                <c:pt idx="8424">
                  <c:v>8424</c:v>
                </c:pt>
                <c:pt idx="8425">
                  <c:v>8425</c:v>
                </c:pt>
                <c:pt idx="8426">
                  <c:v>8426</c:v>
                </c:pt>
                <c:pt idx="8427">
                  <c:v>8427</c:v>
                </c:pt>
                <c:pt idx="8428">
                  <c:v>8428</c:v>
                </c:pt>
                <c:pt idx="8429">
                  <c:v>8429</c:v>
                </c:pt>
                <c:pt idx="8430">
                  <c:v>8430</c:v>
                </c:pt>
                <c:pt idx="8431">
                  <c:v>8431</c:v>
                </c:pt>
                <c:pt idx="8432">
                  <c:v>8432</c:v>
                </c:pt>
                <c:pt idx="8433">
                  <c:v>8433</c:v>
                </c:pt>
                <c:pt idx="8434">
                  <c:v>8434</c:v>
                </c:pt>
                <c:pt idx="8435">
                  <c:v>8435</c:v>
                </c:pt>
                <c:pt idx="8436">
                  <c:v>8436</c:v>
                </c:pt>
                <c:pt idx="8437">
                  <c:v>8437</c:v>
                </c:pt>
                <c:pt idx="8438">
                  <c:v>8438</c:v>
                </c:pt>
                <c:pt idx="8439">
                  <c:v>8439</c:v>
                </c:pt>
                <c:pt idx="8440">
                  <c:v>8440</c:v>
                </c:pt>
                <c:pt idx="8441">
                  <c:v>8441</c:v>
                </c:pt>
                <c:pt idx="8442">
                  <c:v>8442</c:v>
                </c:pt>
                <c:pt idx="8443">
                  <c:v>8443</c:v>
                </c:pt>
                <c:pt idx="8444">
                  <c:v>8444</c:v>
                </c:pt>
                <c:pt idx="8445">
                  <c:v>8445</c:v>
                </c:pt>
                <c:pt idx="8446">
                  <c:v>8446</c:v>
                </c:pt>
                <c:pt idx="8447">
                  <c:v>8447</c:v>
                </c:pt>
                <c:pt idx="8448">
                  <c:v>8448</c:v>
                </c:pt>
                <c:pt idx="8449">
                  <c:v>8449</c:v>
                </c:pt>
                <c:pt idx="8450">
                  <c:v>8450</c:v>
                </c:pt>
                <c:pt idx="8451">
                  <c:v>8451</c:v>
                </c:pt>
                <c:pt idx="8452">
                  <c:v>8452</c:v>
                </c:pt>
                <c:pt idx="8453">
                  <c:v>8453</c:v>
                </c:pt>
                <c:pt idx="8454">
                  <c:v>8454</c:v>
                </c:pt>
                <c:pt idx="8455">
                  <c:v>8455</c:v>
                </c:pt>
                <c:pt idx="8456">
                  <c:v>8456</c:v>
                </c:pt>
                <c:pt idx="8457">
                  <c:v>8457</c:v>
                </c:pt>
                <c:pt idx="8458">
                  <c:v>8458</c:v>
                </c:pt>
                <c:pt idx="8459">
                  <c:v>8459</c:v>
                </c:pt>
                <c:pt idx="8460">
                  <c:v>8460</c:v>
                </c:pt>
                <c:pt idx="8461">
                  <c:v>8461</c:v>
                </c:pt>
                <c:pt idx="8462">
                  <c:v>8462</c:v>
                </c:pt>
                <c:pt idx="8463">
                  <c:v>8463</c:v>
                </c:pt>
                <c:pt idx="8464">
                  <c:v>8464</c:v>
                </c:pt>
                <c:pt idx="8465">
                  <c:v>8465</c:v>
                </c:pt>
                <c:pt idx="8466">
                  <c:v>8466</c:v>
                </c:pt>
                <c:pt idx="8467">
                  <c:v>8467</c:v>
                </c:pt>
                <c:pt idx="8468">
                  <c:v>8468</c:v>
                </c:pt>
                <c:pt idx="8469">
                  <c:v>8469</c:v>
                </c:pt>
                <c:pt idx="8470">
                  <c:v>8470</c:v>
                </c:pt>
                <c:pt idx="8471">
                  <c:v>8471</c:v>
                </c:pt>
                <c:pt idx="8472">
                  <c:v>8472</c:v>
                </c:pt>
                <c:pt idx="8473">
                  <c:v>8473</c:v>
                </c:pt>
                <c:pt idx="8474">
                  <c:v>8474</c:v>
                </c:pt>
                <c:pt idx="8475">
                  <c:v>8475</c:v>
                </c:pt>
                <c:pt idx="8476">
                  <c:v>8476</c:v>
                </c:pt>
                <c:pt idx="8477">
                  <c:v>8477</c:v>
                </c:pt>
                <c:pt idx="8478">
                  <c:v>8478</c:v>
                </c:pt>
                <c:pt idx="8479">
                  <c:v>8479</c:v>
                </c:pt>
                <c:pt idx="8480">
                  <c:v>8480</c:v>
                </c:pt>
                <c:pt idx="8481">
                  <c:v>8481</c:v>
                </c:pt>
                <c:pt idx="8482">
                  <c:v>8482</c:v>
                </c:pt>
                <c:pt idx="8483">
                  <c:v>8483</c:v>
                </c:pt>
                <c:pt idx="8484">
                  <c:v>8484</c:v>
                </c:pt>
                <c:pt idx="8485">
                  <c:v>8485</c:v>
                </c:pt>
                <c:pt idx="8486">
                  <c:v>8486</c:v>
                </c:pt>
                <c:pt idx="8487">
                  <c:v>8487</c:v>
                </c:pt>
                <c:pt idx="8488">
                  <c:v>8488</c:v>
                </c:pt>
                <c:pt idx="8489">
                  <c:v>8489</c:v>
                </c:pt>
                <c:pt idx="8490">
                  <c:v>8490</c:v>
                </c:pt>
                <c:pt idx="8491">
                  <c:v>8491</c:v>
                </c:pt>
                <c:pt idx="8492">
                  <c:v>8492</c:v>
                </c:pt>
                <c:pt idx="8493">
                  <c:v>8493</c:v>
                </c:pt>
                <c:pt idx="8494">
                  <c:v>8494</c:v>
                </c:pt>
                <c:pt idx="8495">
                  <c:v>8495</c:v>
                </c:pt>
                <c:pt idx="8496">
                  <c:v>8496</c:v>
                </c:pt>
                <c:pt idx="8497">
                  <c:v>8497</c:v>
                </c:pt>
                <c:pt idx="8498">
                  <c:v>8498</c:v>
                </c:pt>
                <c:pt idx="8499">
                  <c:v>8499</c:v>
                </c:pt>
                <c:pt idx="8500">
                  <c:v>8500</c:v>
                </c:pt>
                <c:pt idx="8501">
                  <c:v>8501</c:v>
                </c:pt>
                <c:pt idx="8502">
                  <c:v>8502</c:v>
                </c:pt>
                <c:pt idx="8503">
                  <c:v>8503</c:v>
                </c:pt>
                <c:pt idx="8504">
                  <c:v>8504</c:v>
                </c:pt>
                <c:pt idx="8505">
                  <c:v>8505</c:v>
                </c:pt>
                <c:pt idx="8506">
                  <c:v>8506</c:v>
                </c:pt>
                <c:pt idx="8507">
                  <c:v>8507</c:v>
                </c:pt>
                <c:pt idx="8508">
                  <c:v>8508</c:v>
                </c:pt>
                <c:pt idx="8509">
                  <c:v>8509</c:v>
                </c:pt>
                <c:pt idx="8510">
                  <c:v>8510</c:v>
                </c:pt>
                <c:pt idx="8511">
                  <c:v>8511</c:v>
                </c:pt>
                <c:pt idx="8512">
                  <c:v>8512</c:v>
                </c:pt>
                <c:pt idx="8513">
                  <c:v>8513</c:v>
                </c:pt>
                <c:pt idx="8514">
                  <c:v>8514</c:v>
                </c:pt>
                <c:pt idx="8515">
                  <c:v>8515</c:v>
                </c:pt>
                <c:pt idx="8516">
                  <c:v>8516</c:v>
                </c:pt>
                <c:pt idx="8517">
                  <c:v>8517</c:v>
                </c:pt>
                <c:pt idx="8518">
                  <c:v>8518</c:v>
                </c:pt>
                <c:pt idx="8519">
                  <c:v>8519</c:v>
                </c:pt>
                <c:pt idx="8520">
                  <c:v>8520</c:v>
                </c:pt>
                <c:pt idx="8521">
                  <c:v>8521</c:v>
                </c:pt>
                <c:pt idx="8522">
                  <c:v>8522</c:v>
                </c:pt>
                <c:pt idx="8523">
                  <c:v>8523</c:v>
                </c:pt>
                <c:pt idx="8524">
                  <c:v>8524</c:v>
                </c:pt>
                <c:pt idx="8525">
                  <c:v>8525</c:v>
                </c:pt>
                <c:pt idx="8526">
                  <c:v>8526</c:v>
                </c:pt>
                <c:pt idx="8527">
                  <c:v>8527</c:v>
                </c:pt>
                <c:pt idx="8528">
                  <c:v>8528</c:v>
                </c:pt>
                <c:pt idx="8529">
                  <c:v>8529</c:v>
                </c:pt>
                <c:pt idx="8530">
                  <c:v>8530</c:v>
                </c:pt>
                <c:pt idx="8531">
                  <c:v>8531</c:v>
                </c:pt>
                <c:pt idx="8532">
                  <c:v>8532</c:v>
                </c:pt>
                <c:pt idx="8533">
                  <c:v>8533</c:v>
                </c:pt>
                <c:pt idx="8534">
                  <c:v>8534</c:v>
                </c:pt>
                <c:pt idx="8535">
                  <c:v>8535</c:v>
                </c:pt>
                <c:pt idx="8536">
                  <c:v>8536</c:v>
                </c:pt>
                <c:pt idx="8537">
                  <c:v>8537</c:v>
                </c:pt>
                <c:pt idx="8538">
                  <c:v>8538</c:v>
                </c:pt>
                <c:pt idx="8539">
                  <c:v>8539</c:v>
                </c:pt>
                <c:pt idx="8540">
                  <c:v>8540</c:v>
                </c:pt>
                <c:pt idx="8541">
                  <c:v>8541</c:v>
                </c:pt>
                <c:pt idx="8542">
                  <c:v>8542</c:v>
                </c:pt>
                <c:pt idx="8543">
                  <c:v>8543</c:v>
                </c:pt>
                <c:pt idx="8544">
                  <c:v>8544</c:v>
                </c:pt>
                <c:pt idx="8545">
                  <c:v>8545</c:v>
                </c:pt>
                <c:pt idx="8546">
                  <c:v>8546</c:v>
                </c:pt>
                <c:pt idx="8547">
                  <c:v>8547</c:v>
                </c:pt>
                <c:pt idx="8548">
                  <c:v>8548</c:v>
                </c:pt>
                <c:pt idx="8549">
                  <c:v>8549</c:v>
                </c:pt>
                <c:pt idx="8550">
                  <c:v>8550</c:v>
                </c:pt>
                <c:pt idx="8551">
                  <c:v>8551</c:v>
                </c:pt>
                <c:pt idx="8552">
                  <c:v>8552</c:v>
                </c:pt>
                <c:pt idx="8553">
                  <c:v>8553</c:v>
                </c:pt>
                <c:pt idx="8554">
                  <c:v>8554</c:v>
                </c:pt>
                <c:pt idx="8555">
                  <c:v>8555</c:v>
                </c:pt>
                <c:pt idx="8556">
                  <c:v>8556</c:v>
                </c:pt>
                <c:pt idx="8557">
                  <c:v>8557</c:v>
                </c:pt>
                <c:pt idx="8558">
                  <c:v>8558</c:v>
                </c:pt>
                <c:pt idx="8559">
                  <c:v>8559</c:v>
                </c:pt>
                <c:pt idx="8560">
                  <c:v>8560</c:v>
                </c:pt>
                <c:pt idx="8561">
                  <c:v>8561</c:v>
                </c:pt>
                <c:pt idx="8562">
                  <c:v>8562</c:v>
                </c:pt>
                <c:pt idx="8563">
                  <c:v>8563</c:v>
                </c:pt>
                <c:pt idx="8564">
                  <c:v>8564</c:v>
                </c:pt>
                <c:pt idx="8565">
                  <c:v>8565</c:v>
                </c:pt>
                <c:pt idx="8566">
                  <c:v>8566</c:v>
                </c:pt>
                <c:pt idx="8567">
                  <c:v>8567</c:v>
                </c:pt>
                <c:pt idx="8568">
                  <c:v>8568</c:v>
                </c:pt>
                <c:pt idx="8569">
                  <c:v>8569</c:v>
                </c:pt>
                <c:pt idx="8570">
                  <c:v>8570</c:v>
                </c:pt>
                <c:pt idx="8571">
                  <c:v>8571</c:v>
                </c:pt>
                <c:pt idx="8572">
                  <c:v>8572</c:v>
                </c:pt>
                <c:pt idx="8573">
                  <c:v>8573</c:v>
                </c:pt>
                <c:pt idx="8574">
                  <c:v>8574</c:v>
                </c:pt>
                <c:pt idx="8575">
                  <c:v>8575</c:v>
                </c:pt>
                <c:pt idx="8576">
                  <c:v>8576</c:v>
                </c:pt>
                <c:pt idx="8577">
                  <c:v>8577</c:v>
                </c:pt>
                <c:pt idx="8578">
                  <c:v>8578</c:v>
                </c:pt>
                <c:pt idx="8579">
                  <c:v>8579</c:v>
                </c:pt>
                <c:pt idx="8580">
                  <c:v>8580</c:v>
                </c:pt>
                <c:pt idx="8581">
                  <c:v>8581</c:v>
                </c:pt>
                <c:pt idx="8582">
                  <c:v>8582</c:v>
                </c:pt>
                <c:pt idx="8583">
                  <c:v>8583</c:v>
                </c:pt>
                <c:pt idx="8584">
                  <c:v>8584</c:v>
                </c:pt>
                <c:pt idx="8585">
                  <c:v>8585</c:v>
                </c:pt>
                <c:pt idx="8586">
                  <c:v>8586</c:v>
                </c:pt>
                <c:pt idx="8587">
                  <c:v>8587</c:v>
                </c:pt>
                <c:pt idx="8588">
                  <c:v>8588</c:v>
                </c:pt>
                <c:pt idx="8589">
                  <c:v>8589</c:v>
                </c:pt>
                <c:pt idx="8590">
                  <c:v>8590</c:v>
                </c:pt>
                <c:pt idx="8591">
                  <c:v>8591</c:v>
                </c:pt>
                <c:pt idx="8592">
                  <c:v>8592</c:v>
                </c:pt>
                <c:pt idx="8593">
                  <c:v>8593</c:v>
                </c:pt>
                <c:pt idx="8594">
                  <c:v>8594</c:v>
                </c:pt>
                <c:pt idx="8595">
                  <c:v>8595</c:v>
                </c:pt>
                <c:pt idx="8596">
                  <c:v>8596</c:v>
                </c:pt>
                <c:pt idx="8597">
                  <c:v>8597</c:v>
                </c:pt>
                <c:pt idx="8598">
                  <c:v>8598</c:v>
                </c:pt>
                <c:pt idx="8599">
                  <c:v>8599</c:v>
                </c:pt>
                <c:pt idx="8600">
                  <c:v>8600</c:v>
                </c:pt>
                <c:pt idx="8601">
                  <c:v>8601</c:v>
                </c:pt>
                <c:pt idx="8602">
                  <c:v>8602</c:v>
                </c:pt>
                <c:pt idx="8603">
                  <c:v>8603</c:v>
                </c:pt>
                <c:pt idx="8604">
                  <c:v>8604</c:v>
                </c:pt>
                <c:pt idx="8605">
                  <c:v>8605</c:v>
                </c:pt>
                <c:pt idx="8606">
                  <c:v>8606</c:v>
                </c:pt>
                <c:pt idx="8607">
                  <c:v>8607</c:v>
                </c:pt>
                <c:pt idx="8608">
                  <c:v>8608</c:v>
                </c:pt>
                <c:pt idx="8609">
                  <c:v>8609</c:v>
                </c:pt>
                <c:pt idx="8610">
                  <c:v>8610</c:v>
                </c:pt>
                <c:pt idx="8611">
                  <c:v>8611</c:v>
                </c:pt>
                <c:pt idx="8612">
                  <c:v>8612</c:v>
                </c:pt>
                <c:pt idx="8613">
                  <c:v>8613</c:v>
                </c:pt>
                <c:pt idx="8614">
                  <c:v>8614</c:v>
                </c:pt>
                <c:pt idx="8615">
                  <c:v>8615</c:v>
                </c:pt>
                <c:pt idx="8616">
                  <c:v>8616</c:v>
                </c:pt>
                <c:pt idx="8617">
                  <c:v>8617</c:v>
                </c:pt>
                <c:pt idx="8618">
                  <c:v>8618</c:v>
                </c:pt>
                <c:pt idx="8619">
                  <c:v>8619</c:v>
                </c:pt>
                <c:pt idx="8620">
                  <c:v>8620</c:v>
                </c:pt>
                <c:pt idx="8621">
                  <c:v>8621</c:v>
                </c:pt>
                <c:pt idx="8622">
                  <c:v>8622</c:v>
                </c:pt>
                <c:pt idx="8623">
                  <c:v>8623</c:v>
                </c:pt>
                <c:pt idx="8624">
                  <c:v>8624</c:v>
                </c:pt>
                <c:pt idx="8625">
                  <c:v>8625</c:v>
                </c:pt>
                <c:pt idx="8626">
                  <c:v>8626</c:v>
                </c:pt>
                <c:pt idx="8627">
                  <c:v>8627</c:v>
                </c:pt>
                <c:pt idx="8628">
                  <c:v>8628</c:v>
                </c:pt>
                <c:pt idx="8629">
                  <c:v>8629</c:v>
                </c:pt>
                <c:pt idx="8630">
                  <c:v>8630</c:v>
                </c:pt>
                <c:pt idx="8631">
                  <c:v>8631</c:v>
                </c:pt>
                <c:pt idx="8632">
                  <c:v>8632</c:v>
                </c:pt>
                <c:pt idx="8633">
                  <c:v>8633</c:v>
                </c:pt>
                <c:pt idx="8634">
                  <c:v>8634</c:v>
                </c:pt>
                <c:pt idx="8635">
                  <c:v>8635</c:v>
                </c:pt>
                <c:pt idx="8636">
                  <c:v>8636</c:v>
                </c:pt>
                <c:pt idx="8637">
                  <c:v>8637</c:v>
                </c:pt>
                <c:pt idx="8638">
                  <c:v>8638</c:v>
                </c:pt>
                <c:pt idx="8639">
                  <c:v>8639</c:v>
                </c:pt>
                <c:pt idx="8640">
                  <c:v>8640</c:v>
                </c:pt>
                <c:pt idx="8641">
                  <c:v>8641</c:v>
                </c:pt>
                <c:pt idx="8642">
                  <c:v>8642</c:v>
                </c:pt>
                <c:pt idx="8643">
                  <c:v>8643</c:v>
                </c:pt>
                <c:pt idx="8644">
                  <c:v>8644</c:v>
                </c:pt>
                <c:pt idx="8645">
                  <c:v>8645</c:v>
                </c:pt>
                <c:pt idx="8646">
                  <c:v>8646</c:v>
                </c:pt>
                <c:pt idx="8647">
                  <c:v>8647</c:v>
                </c:pt>
                <c:pt idx="8648">
                  <c:v>8648</c:v>
                </c:pt>
                <c:pt idx="8649">
                  <c:v>8649</c:v>
                </c:pt>
                <c:pt idx="8650">
                  <c:v>8650</c:v>
                </c:pt>
                <c:pt idx="8651">
                  <c:v>8651</c:v>
                </c:pt>
                <c:pt idx="8652">
                  <c:v>8652</c:v>
                </c:pt>
                <c:pt idx="8653">
                  <c:v>8653</c:v>
                </c:pt>
                <c:pt idx="8654">
                  <c:v>8654</c:v>
                </c:pt>
                <c:pt idx="8655">
                  <c:v>8655</c:v>
                </c:pt>
                <c:pt idx="8656">
                  <c:v>8656</c:v>
                </c:pt>
                <c:pt idx="8657">
                  <c:v>8657</c:v>
                </c:pt>
                <c:pt idx="8658">
                  <c:v>8658</c:v>
                </c:pt>
                <c:pt idx="8659">
                  <c:v>8659</c:v>
                </c:pt>
                <c:pt idx="8660">
                  <c:v>8660</c:v>
                </c:pt>
                <c:pt idx="8661">
                  <c:v>8661</c:v>
                </c:pt>
                <c:pt idx="8662">
                  <c:v>8662</c:v>
                </c:pt>
                <c:pt idx="8663">
                  <c:v>8663</c:v>
                </c:pt>
                <c:pt idx="8664">
                  <c:v>8664</c:v>
                </c:pt>
                <c:pt idx="8665">
                  <c:v>8665</c:v>
                </c:pt>
                <c:pt idx="8666">
                  <c:v>8666</c:v>
                </c:pt>
                <c:pt idx="8667">
                  <c:v>8667</c:v>
                </c:pt>
                <c:pt idx="8668">
                  <c:v>8668</c:v>
                </c:pt>
                <c:pt idx="8669">
                  <c:v>8669</c:v>
                </c:pt>
                <c:pt idx="8670">
                  <c:v>8670</c:v>
                </c:pt>
                <c:pt idx="8671">
                  <c:v>8671</c:v>
                </c:pt>
                <c:pt idx="8672">
                  <c:v>8672</c:v>
                </c:pt>
                <c:pt idx="8673">
                  <c:v>8673</c:v>
                </c:pt>
                <c:pt idx="8674">
                  <c:v>8674</c:v>
                </c:pt>
                <c:pt idx="8675">
                  <c:v>8675</c:v>
                </c:pt>
                <c:pt idx="8676">
                  <c:v>8676</c:v>
                </c:pt>
                <c:pt idx="8677">
                  <c:v>8677</c:v>
                </c:pt>
                <c:pt idx="8678">
                  <c:v>8678</c:v>
                </c:pt>
                <c:pt idx="8679">
                  <c:v>8679</c:v>
                </c:pt>
                <c:pt idx="8680">
                  <c:v>8680</c:v>
                </c:pt>
                <c:pt idx="8681">
                  <c:v>8681</c:v>
                </c:pt>
                <c:pt idx="8682">
                  <c:v>8682</c:v>
                </c:pt>
                <c:pt idx="8683">
                  <c:v>8683</c:v>
                </c:pt>
                <c:pt idx="8684">
                  <c:v>8684</c:v>
                </c:pt>
                <c:pt idx="8685">
                  <c:v>8685</c:v>
                </c:pt>
                <c:pt idx="8686">
                  <c:v>8686</c:v>
                </c:pt>
                <c:pt idx="8687">
                  <c:v>8687</c:v>
                </c:pt>
                <c:pt idx="8688">
                  <c:v>8688</c:v>
                </c:pt>
                <c:pt idx="8689">
                  <c:v>8689</c:v>
                </c:pt>
                <c:pt idx="8690">
                  <c:v>8690</c:v>
                </c:pt>
                <c:pt idx="8691">
                  <c:v>8691</c:v>
                </c:pt>
                <c:pt idx="8692">
                  <c:v>8692</c:v>
                </c:pt>
                <c:pt idx="8693">
                  <c:v>8693</c:v>
                </c:pt>
                <c:pt idx="8694">
                  <c:v>8694</c:v>
                </c:pt>
                <c:pt idx="8695">
                  <c:v>8695</c:v>
                </c:pt>
                <c:pt idx="8696">
                  <c:v>8696</c:v>
                </c:pt>
                <c:pt idx="8697">
                  <c:v>8697</c:v>
                </c:pt>
                <c:pt idx="8698">
                  <c:v>8698</c:v>
                </c:pt>
                <c:pt idx="8699">
                  <c:v>8699</c:v>
                </c:pt>
                <c:pt idx="8700">
                  <c:v>8700</c:v>
                </c:pt>
                <c:pt idx="8701">
                  <c:v>8701</c:v>
                </c:pt>
                <c:pt idx="8702">
                  <c:v>8702</c:v>
                </c:pt>
                <c:pt idx="8703">
                  <c:v>8703</c:v>
                </c:pt>
                <c:pt idx="8704">
                  <c:v>8704</c:v>
                </c:pt>
                <c:pt idx="8705">
                  <c:v>8705</c:v>
                </c:pt>
                <c:pt idx="8706">
                  <c:v>8706</c:v>
                </c:pt>
                <c:pt idx="8707">
                  <c:v>8707</c:v>
                </c:pt>
                <c:pt idx="8708">
                  <c:v>8708</c:v>
                </c:pt>
                <c:pt idx="8709">
                  <c:v>8709</c:v>
                </c:pt>
                <c:pt idx="8710">
                  <c:v>8710</c:v>
                </c:pt>
                <c:pt idx="8711">
                  <c:v>8711</c:v>
                </c:pt>
                <c:pt idx="8712">
                  <c:v>8712</c:v>
                </c:pt>
                <c:pt idx="8713">
                  <c:v>8713</c:v>
                </c:pt>
                <c:pt idx="8714">
                  <c:v>8714</c:v>
                </c:pt>
                <c:pt idx="8715">
                  <c:v>8715</c:v>
                </c:pt>
                <c:pt idx="8716">
                  <c:v>8716</c:v>
                </c:pt>
                <c:pt idx="8717">
                  <c:v>8717</c:v>
                </c:pt>
                <c:pt idx="8718">
                  <c:v>8718</c:v>
                </c:pt>
                <c:pt idx="8719">
                  <c:v>8719</c:v>
                </c:pt>
                <c:pt idx="8720">
                  <c:v>8720</c:v>
                </c:pt>
                <c:pt idx="8721">
                  <c:v>8721</c:v>
                </c:pt>
                <c:pt idx="8722">
                  <c:v>8722</c:v>
                </c:pt>
                <c:pt idx="8723">
                  <c:v>8723</c:v>
                </c:pt>
                <c:pt idx="8724">
                  <c:v>8724</c:v>
                </c:pt>
                <c:pt idx="8725">
                  <c:v>8725</c:v>
                </c:pt>
                <c:pt idx="8726">
                  <c:v>8726</c:v>
                </c:pt>
                <c:pt idx="8727">
                  <c:v>8727</c:v>
                </c:pt>
                <c:pt idx="8728">
                  <c:v>8728</c:v>
                </c:pt>
                <c:pt idx="8729">
                  <c:v>8729</c:v>
                </c:pt>
                <c:pt idx="8730">
                  <c:v>8730</c:v>
                </c:pt>
                <c:pt idx="8731">
                  <c:v>8731</c:v>
                </c:pt>
                <c:pt idx="8732">
                  <c:v>8732</c:v>
                </c:pt>
                <c:pt idx="8733">
                  <c:v>8733</c:v>
                </c:pt>
                <c:pt idx="8734">
                  <c:v>8734</c:v>
                </c:pt>
                <c:pt idx="8735">
                  <c:v>8735</c:v>
                </c:pt>
                <c:pt idx="8736">
                  <c:v>8736</c:v>
                </c:pt>
                <c:pt idx="8737">
                  <c:v>8737</c:v>
                </c:pt>
                <c:pt idx="8738">
                  <c:v>8738</c:v>
                </c:pt>
                <c:pt idx="8739">
                  <c:v>8739</c:v>
                </c:pt>
                <c:pt idx="8740">
                  <c:v>8740</c:v>
                </c:pt>
                <c:pt idx="8741">
                  <c:v>8741</c:v>
                </c:pt>
                <c:pt idx="8742">
                  <c:v>8742</c:v>
                </c:pt>
                <c:pt idx="8743">
                  <c:v>8743</c:v>
                </c:pt>
                <c:pt idx="8744">
                  <c:v>8744</c:v>
                </c:pt>
                <c:pt idx="8745">
                  <c:v>8745</c:v>
                </c:pt>
                <c:pt idx="8746">
                  <c:v>8746</c:v>
                </c:pt>
                <c:pt idx="8747">
                  <c:v>8747</c:v>
                </c:pt>
                <c:pt idx="8748">
                  <c:v>8748</c:v>
                </c:pt>
                <c:pt idx="8749">
                  <c:v>8749</c:v>
                </c:pt>
                <c:pt idx="8750">
                  <c:v>8750</c:v>
                </c:pt>
                <c:pt idx="8751">
                  <c:v>8751</c:v>
                </c:pt>
                <c:pt idx="8752">
                  <c:v>8752</c:v>
                </c:pt>
                <c:pt idx="8753">
                  <c:v>8753</c:v>
                </c:pt>
                <c:pt idx="8754">
                  <c:v>8754</c:v>
                </c:pt>
                <c:pt idx="8755">
                  <c:v>8755</c:v>
                </c:pt>
                <c:pt idx="8756">
                  <c:v>8756</c:v>
                </c:pt>
                <c:pt idx="8757">
                  <c:v>8757</c:v>
                </c:pt>
                <c:pt idx="8758">
                  <c:v>8758</c:v>
                </c:pt>
                <c:pt idx="8759">
                  <c:v>8759</c:v>
                </c:pt>
                <c:pt idx="8760">
                  <c:v>8760</c:v>
                </c:pt>
                <c:pt idx="8761">
                  <c:v>8761</c:v>
                </c:pt>
                <c:pt idx="8762">
                  <c:v>8762</c:v>
                </c:pt>
                <c:pt idx="8763">
                  <c:v>8763</c:v>
                </c:pt>
                <c:pt idx="8764">
                  <c:v>8764</c:v>
                </c:pt>
                <c:pt idx="8765">
                  <c:v>8765</c:v>
                </c:pt>
                <c:pt idx="8766">
                  <c:v>8766</c:v>
                </c:pt>
                <c:pt idx="8767">
                  <c:v>8767</c:v>
                </c:pt>
                <c:pt idx="8768">
                  <c:v>8768</c:v>
                </c:pt>
                <c:pt idx="8769">
                  <c:v>8769</c:v>
                </c:pt>
                <c:pt idx="8770">
                  <c:v>8770</c:v>
                </c:pt>
                <c:pt idx="8771">
                  <c:v>8771</c:v>
                </c:pt>
                <c:pt idx="8772">
                  <c:v>8772</c:v>
                </c:pt>
                <c:pt idx="8773">
                  <c:v>8773</c:v>
                </c:pt>
                <c:pt idx="8774">
                  <c:v>8774</c:v>
                </c:pt>
                <c:pt idx="8775">
                  <c:v>8775</c:v>
                </c:pt>
                <c:pt idx="8776">
                  <c:v>8776</c:v>
                </c:pt>
                <c:pt idx="8777">
                  <c:v>8777</c:v>
                </c:pt>
                <c:pt idx="8778">
                  <c:v>8778</c:v>
                </c:pt>
                <c:pt idx="8779">
                  <c:v>8779</c:v>
                </c:pt>
                <c:pt idx="8780">
                  <c:v>8780</c:v>
                </c:pt>
                <c:pt idx="8781">
                  <c:v>8781</c:v>
                </c:pt>
                <c:pt idx="8782">
                  <c:v>8782</c:v>
                </c:pt>
                <c:pt idx="8783">
                  <c:v>8783</c:v>
                </c:pt>
                <c:pt idx="8784">
                  <c:v>8784</c:v>
                </c:pt>
                <c:pt idx="8785">
                  <c:v>8785</c:v>
                </c:pt>
                <c:pt idx="8786">
                  <c:v>8786</c:v>
                </c:pt>
                <c:pt idx="8787">
                  <c:v>8787</c:v>
                </c:pt>
                <c:pt idx="8788">
                  <c:v>8788</c:v>
                </c:pt>
                <c:pt idx="8789">
                  <c:v>8789</c:v>
                </c:pt>
                <c:pt idx="8790">
                  <c:v>8790</c:v>
                </c:pt>
                <c:pt idx="8791">
                  <c:v>8791</c:v>
                </c:pt>
                <c:pt idx="8792">
                  <c:v>8792</c:v>
                </c:pt>
                <c:pt idx="8793">
                  <c:v>8793</c:v>
                </c:pt>
                <c:pt idx="8794">
                  <c:v>8794</c:v>
                </c:pt>
                <c:pt idx="8795">
                  <c:v>8795</c:v>
                </c:pt>
                <c:pt idx="8796">
                  <c:v>8796</c:v>
                </c:pt>
                <c:pt idx="8797">
                  <c:v>8797</c:v>
                </c:pt>
                <c:pt idx="8798">
                  <c:v>8798</c:v>
                </c:pt>
                <c:pt idx="8799">
                  <c:v>8799</c:v>
                </c:pt>
                <c:pt idx="8800">
                  <c:v>8800</c:v>
                </c:pt>
                <c:pt idx="8801">
                  <c:v>8801</c:v>
                </c:pt>
                <c:pt idx="8802">
                  <c:v>8802</c:v>
                </c:pt>
                <c:pt idx="8803">
                  <c:v>8803</c:v>
                </c:pt>
                <c:pt idx="8804">
                  <c:v>8804</c:v>
                </c:pt>
                <c:pt idx="8805">
                  <c:v>8805</c:v>
                </c:pt>
                <c:pt idx="8806">
                  <c:v>8806</c:v>
                </c:pt>
                <c:pt idx="8807">
                  <c:v>8807</c:v>
                </c:pt>
                <c:pt idx="8808">
                  <c:v>8808</c:v>
                </c:pt>
                <c:pt idx="8809">
                  <c:v>8809</c:v>
                </c:pt>
                <c:pt idx="8810">
                  <c:v>8810</c:v>
                </c:pt>
                <c:pt idx="8811">
                  <c:v>8811</c:v>
                </c:pt>
                <c:pt idx="8812">
                  <c:v>8812</c:v>
                </c:pt>
                <c:pt idx="8813">
                  <c:v>8813</c:v>
                </c:pt>
                <c:pt idx="8814">
                  <c:v>8814</c:v>
                </c:pt>
                <c:pt idx="8815">
                  <c:v>8815</c:v>
                </c:pt>
                <c:pt idx="8816">
                  <c:v>8816</c:v>
                </c:pt>
                <c:pt idx="8817">
                  <c:v>8817</c:v>
                </c:pt>
                <c:pt idx="8818">
                  <c:v>8818</c:v>
                </c:pt>
                <c:pt idx="8819">
                  <c:v>8819</c:v>
                </c:pt>
                <c:pt idx="8820">
                  <c:v>8820</c:v>
                </c:pt>
                <c:pt idx="8821">
                  <c:v>8821</c:v>
                </c:pt>
                <c:pt idx="8822">
                  <c:v>8822</c:v>
                </c:pt>
                <c:pt idx="8823">
                  <c:v>8823</c:v>
                </c:pt>
                <c:pt idx="8824">
                  <c:v>8824</c:v>
                </c:pt>
                <c:pt idx="8825">
                  <c:v>8825</c:v>
                </c:pt>
                <c:pt idx="8826">
                  <c:v>8826</c:v>
                </c:pt>
                <c:pt idx="8827">
                  <c:v>8827</c:v>
                </c:pt>
                <c:pt idx="8828">
                  <c:v>8828</c:v>
                </c:pt>
                <c:pt idx="8829">
                  <c:v>8829</c:v>
                </c:pt>
                <c:pt idx="8830">
                  <c:v>8830</c:v>
                </c:pt>
                <c:pt idx="8831">
                  <c:v>8831</c:v>
                </c:pt>
                <c:pt idx="8832">
                  <c:v>8832</c:v>
                </c:pt>
                <c:pt idx="8833">
                  <c:v>8833</c:v>
                </c:pt>
                <c:pt idx="8834">
                  <c:v>8834</c:v>
                </c:pt>
                <c:pt idx="8835">
                  <c:v>8835</c:v>
                </c:pt>
                <c:pt idx="8836">
                  <c:v>8836</c:v>
                </c:pt>
                <c:pt idx="8837">
                  <c:v>8837</c:v>
                </c:pt>
                <c:pt idx="8838">
                  <c:v>8838</c:v>
                </c:pt>
                <c:pt idx="8839">
                  <c:v>8839</c:v>
                </c:pt>
                <c:pt idx="8840">
                  <c:v>8840</c:v>
                </c:pt>
                <c:pt idx="8841">
                  <c:v>8841</c:v>
                </c:pt>
                <c:pt idx="8842">
                  <c:v>8842</c:v>
                </c:pt>
                <c:pt idx="8843">
                  <c:v>8843</c:v>
                </c:pt>
                <c:pt idx="8844">
                  <c:v>8844</c:v>
                </c:pt>
                <c:pt idx="8845">
                  <c:v>8845</c:v>
                </c:pt>
                <c:pt idx="8846">
                  <c:v>8846</c:v>
                </c:pt>
                <c:pt idx="8847">
                  <c:v>8847</c:v>
                </c:pt>
                <c:pt idx="8848">
                  <c:v>8848</c:v>
                </c:pt>
                <c:pt idx="8849">
                  <c:v>8849</c:v>
                </c:pt>
                <c:pt idx="8850">
                  <c:v>8850</c:v>
                </c:pt>
                <c:pt idx="8851">
                  <c:v>8851</c:v>
                </c:pt>
                <c:pt idx="8852">
                  <c:v>8852</c:v>
                </c:pt>
                <c:pt idx="8853">
                  <c:v>8853</c:v>
                </c:pt>
                <c:pt idx="8854">
                  <c:v>8854</c:v>
                </c:pt>
                <c:pt idx="8855">
                  <c:v>8855</c:v>
                </c:pt>
                <c:pt idx="8856">
                  <c:v>8856</c:v>
                </c:pt>
                <c:pt idx="8857">
                  <c:v>8857</c:v>
                </c:pt>
                <c:pt idx="8858">
                  <c:v>8858</c:v>
                </c:pt>
                <c:pt idx="8859">
                  <c:v>8859</c:v>
                </c:pt>
                <c:pt idx="8860">
                  <c:v>8860</c:v>
                </c:pt>
                <c:pt idx="8861">
                  <c:v>8861</c:v>
                </c:pt>
                <c:pt idx="8862">
                  <c:v>8862</c:v>
                </c:pt>
                <c:pt idx="8863">
                  <c:v>8863</c:v>
                </c:pt>
                <c:pt idx="8864">
                  <c:v>8864</c:v>
                </c:pt>
                <c:pt idx="8865">
                  <c:v>8865</c:v>
                </c:pt>
                <c:pt idx="8866">
                  <c:v>8866</c:v>
                </c:pt>
                <c:pt idx="8867">
                  <c:v>8867</c:v>
                </c:pt>
                <c:pt idx="8868">
                  <c:v>8868</c:v>
                </c:pt>
                <c:pt idx="8869">
                  <c:v>8869</c:v>
                </c:pt>
                <c:pt idx="8870">
                  <c:v>8870</c:v>
                </c:pt>
                <c:pt idx="8871">
                  <c:v>8871</c:v>
                </c:pt>
                <c:pt idx="8872">
                  <c:v>8872</c:v>
                </c:pt>
                <c:pt idx="8873">
                  <c:v>8873</c:v>
                </c:pt>
                <c:pt idx="8874">
                  <c:v>8874</c:v>
                </c:pt>
                <c:pt idx="8875">
                  <c:v>8875</c:v>
                </c:pt>
                <c:pt idx="8876">
                  <c:v>8876</c:v>
                </c:pt>
                <c:pt idx="8877">
                  <c:v>8877</c:v>
                </c:pt>
                <c:pt idx="8878">
                  <c:v>8878</c:v>
                </c:pt>
                <c:pt idx="8879">
                  <c:v>8879</c:v>
                </c:pt>
                <c:pt idx="8880">
                  <c:v>8880</c:v>
                </c:pt>
                <c:pt idx="8881">
                  <c:v>8881</c:v>
                </c:pt>
                <c:pt idx="8882">
                  <c:v>8882</c:v>
                </c:pt>
                <c:pt idx="8883">
                  <c:v>8883</c:v>
                </c:pt>
                <c:pt idx="8884">
                  <c:v>8884</c:v>
                </c:pt>
                <c:pt idx="8885">
                  <c:v>8885</c:v>
                </c:pt>
                <c:pt idx="8886">
                  <c:v>8886</c:v>
                </c:pt>
                <c:pt idx="8887">
                  <c:v>8887</c:v>
                </c:pt>
                <c:pt idx="8888">
                  <c:v>8888</c:v>
                </c:pt>
                <c:pt idx="8889">
                  <c:v>8889</c:v>
                </c:pt>
                <c:pt idx="8890">
                  <c:v>8890</c:v>
                </c:pt>
                <c:pt idx="8891">
                  <c:v>8891</c:v>
                </c:pt>
                <c:pt idx="8892">
                  <c:v>8892</c:v>
                </c:pt>
                <c:pt idx="8893">
                  <c:v>8893</c:v>
                </c:pt>
                <c:pt idx="8894">
                  <c:v>8894</c:v>
                </c:pt>
                <c:pt idx="8895">
                  <c:v>8895</c:v>
                </c:pt>
                <c:pt idx="8896">
                  <c:v>8896</c:v>
                </c:pt>
                <c:pt idx="8897">
                  <c:v>8897</c:v>
                </c:pt>
                <c:pt idx="8898">
                  <c:v>8898</c:v>
                </c:pt>
                <c:pt idx="8899">
                  <c:v>8899</c:v>
                </c:pt>
                <c:pt idx="8900">
                  <c:v>8900</c:v>
                </c:pt>
                <c:pt idx="8901">
                  <c:v>8901</c:v>
                </c:pt>
                <c:pt idx="8902">
                  <c:v>8902</c:v>
                </c:pt>
                <c:pt idx="8903">
                  <c:v>8903</c:v>
                </c:pt>
                <c:pt idx="8904">
                  <c:v>8904</c:v>
                </c:pt>
                <c:pt idx="8905">
                  <c:v>8905</c:v>
                </c:pt>
                <c:pt idx="8906">
                  <c:v>8906</c:v>
                </c:pt>
                <c:pt idx="8907">
                  <c:v>8907</c:v>
                </c:pt>
                <c:pt idx="8908">
                  <c:v>8908</c:v>
                </c:pt>
                <c:pt idx="8909">
                  <c:v>8909</c:v>
                </c:pt>
                <c:pt idx="8910">
                  <c:v>8910</c:v>
                </c:pt>
                <c:pt idx="8911">
                  <c:v>8911</c:v>
                </c:pt>
                <c:pt idx="8912">
                  <c:v>8912</c:v>
                </c:pt>
                <c:pt idx="8913">
                  <c:v>8913</c:v>
                </c:pt>
                <c:pt idx="8914">
                  <c:v>8914</c:v>
                </c:pt>
                <c:pt idx="8915">
                  <c:v>8915</c:v>
                </c:pt>
                <c:pt idx="8916">
                  <c:v>8916</c:v>
                </c:pt>
                <c:pt idx="8917">
                  <c:v>8917</c:v>
                </c:pt>
                <c:pt idx="8918">
                  <c:v>8918</c:v>
                </c:pt>
                <c:pt idx="8919">
                  <c:v>8919</c:v>
                </c:pt>
                <c:pt idx="8920">
                  <c:v>8920</c:v>
                </c:pt>
                <c:pt idx="8921">
                  <c:v>8921</c:v>
                </c:pt>
                <c:pt idx="8922">
                  <c:v>8922</c:v>
                </c:pt>
                <c:pt idx="8923">
                  <c:v>8923</c:v>
                </c:pt>
                <c:pt idx="8924">
                  <c:v>8924</c:v>
                </c:pt>
                <c:pt idx="8925">
                  <c:v>8925</c:v>
                </c:pt>
                <c:pt idx="8926">
                  <c:v>8926</c:v>
                </c:pt>
                <c:pt idx="8927">
                  <c:v>8927</c:v>
                </c:pt>
                <c:pt idx="8928">
                  <c:v>8928</c:v>
                </c:pt>
                <c:pt idx="8929">
                  <c:v>8929</c:v>
                </c:pt>
                <c:pt idx="8930">
                  <c:v>8930</c:v>
                </c:pt>
                <c:pt idx="8931">
                  <c:v>8931</c:v>
                </c:pt>
                <c:pt idx="8932">
                  <c:v>8932</c:v>
                </c:pt>
                <c:pt idx="8933">
                  <c:v>8933</c:v>
                </c:pt>
                <c:pt idx="8934">
                  <c:v>8934</c:v>
                </c:pt>
                <c:pt idx="8935">
                  <c:v>8935</c:v>
                </c:pt>
                <c:pt idx="8936">
                  <c:v>8936</c:v>
                </c:pt>
                <c:pt idx="8937">
                  <c:v>8937</c:v>
                </c:pt>
                <c:pt idx="8938">
                  <c:v>8938</c:v>
                </c:pt>
                <c:pt idx="8939">
                  <c:v>8939</c:v>
                </c:pt>
                <c:pt idx="8940">
                  <c:v>8940</c:v>
                </c:pt>
                <c:pt idx="8941">
                  <c:v>8941</c:v>
                </c:pt>
                <c:pt idx="8942">
                  <c:v>8942</c:v>
                </c:pt>
                <c:pt idx="8943">
                  <c:v>8943</c:v>
                </c:pt>
                <c:pt idx="8944">
                  <c:v>8944</c:v>
                </c:pt>
                <c:pt idx="8945">
                  <c:v>8945</c:v>
                </c:pt>
                <c:pt idx="8946">
                  <c:v>8946</c:v>
                </c:pt>
                <c:pt idx="8947">
                  <c:v>8947</c:v>
                </c:pt>
                <c:pt idx="8948">
                  <c:v>8948</c:v>
                </c:pt>
                <c:pt idx="8949">
                  <c:v>8949</c:v>
                </c:pt>
                <c:pt idx="8950">
                  <c:v>8950</c:v>
                </c:pt>
                <c:pt idx="8951">
                  <c:v>8951</c:v>
                </c:pt>
                <c:pt idx="8952">
                  <c:v>8952</c:v>
                </c:pt>
                <c:pt idx="8953">
                  <c:v>8953</c:v>
                </c:pt>
                <c:pt idx="8954">
                  <c:v>8954</c:v>
                </c:pt>
                <c:pt idx="8955">
                  <c:v>8955</c:v>
                </c:pt>
                <c:pt idx="8956">
                  <c:v>8956</c:v>
                </c:pt>
                <c:pt idx="8957">
                  <c:v>8957</c:v>
                </c:pt>
                <c:pt idx="8958">
                  <c:v>8958</c:v>
                </c:pt>
                <c:pt idx="8959">
                  <c:v>8959</c:v>
                </c:pt>
                <c:pt idx="8960">
                  <c:v>8960</c:v>
                </c:pt>
                <c:pt idx="8961">
                  <c:v>8961</c:v>
                </c:pt>
                <c:pt idx="8962">
                  <c:v>8962</c:v>
                </c:pt>
                <c:pt idx="8963">
                  <c:v>8963</c:v>
                </c:pt>
                <c:pt idx="8964">
                  <c:v>8964</c:v>
                </c:pt>
                <c:pt idx="8965">
                  <c:v>8965</c:v>
                </c:pt>
                <c:pt idx="8966">
                  <c:v>8966</c:v>
                </c:pt>
                <c:pt idx="8967">
                  <c:v>8967</c:v>
                </c:pt>
                <c:pt idx="8968">
                  <c:v>8968</c:v>
                </c:pt>
                <c:pt idx="8969">
                  <c:v>8969</c:v>
                </c:pt>
                <c:pt idx="8970">
                  <c:v>8970</c:v>
                </c:pt>
                <c:pt idx="8971">
                  <c:v>8971</c:v>
                </c:pt>
                <c:pt idx="8972">
                  <c:v>8972</c:v>
                </c:pt>
                <c:pt idx="8973">
                  <c:v>8973</c:v>
                </c:pt>
                <c:pt idx="8974">
                  <c:v>8974</c:v>
                </c:pt>
                <c:pt idx="8975">
                  <c:v>8975</c:v>
                </c:pt>
                <c:pt idx="8976">
                  <c:v>8976</c:v>
                </c:pt>
                <c:pt idx="8977">
                  <c:v>8977</c:v>
                </c:pt>
                <c:pt idx="8978">
                  <c:v>8978</c:v>
                </c:pt>
                <c:pt idx="8979">
                  <c:v>8979</c:v>
                </c:pt>
                <c:pt idx="8980">
                  <c:v>8980</c:v>
                </c:pt>
                <c:pt idx="8981">
                  <c:v>8981</c:v>
                </c:pt>
                <c:pt idx="8982">
                  <c:v>8982</c:v>
                </c:pt>
                <c:pt idx="8983">
                  <c:v>8983</c:v>
                </c:pt>
                <c:pt idx="8984">
                  <c:v>8984</c:v>
                </c:pt>
                <c:pt idx="8985">
                  <c:v>8985</c:v>
                </c:pt>
                <c:pt idx="8986">
                  <c:v>8986</c:v>
                </c:pt>
                <c:pt idx="8987">
                  <c:v>8987</c:v>
                </c:pt>
                <c:pt idx="8988">
                  <c:v>8988</c:v>
                </c:pt>
                <c:pt idx="8989">
                  <c:v>8989</c:v>
                </c:pt>
                <c:pt idx="8990">
                  <c:v>8990</c:v>
                </c:pt>
                <c:pt idx="8991">
                  <c:v>8991</c:v>
                </c:pt>
                <c:pt idx="8992">
                  <c:v>8992</c:v>
                </c:pt>
                <c:pt idx="8993">
                  <c:v>8993</c:v>
                </c:pt>
                <c:pt idx="8994">
                  <c:v>8994</c:v>
                </c:pt>
                <c:pt idx="8995">
                  <c:v>8995</c:v>
                </c:pt>
                <c:pt idx="8996">
                  <c:v>8996</c:v>
                </c:pt>
                <c:pt idx="8997">
                  <c:v>8997</c:v>
                </c:pt>
                <c:pt idx="8998">
                  <c:v>8998</c:v>
                </c:pt>
                <c:pt idx="8999">
                  <c:v>8999</c:v>
                </c:pt>
                <c:pt idx="9000">
                  <c:v>9000</c:v>
                </c:pt>
                <c:pt idx="9001">
                  <c:v>9001</c:v>
                </c:pt>
                <c:pt idx="9002">
                  <c:v>9002</c:v>
                </c:pt>
                <c:pt idx="9003">
                  <c:v>9003</c:v>
                </c:pt>
                <c:pt idx="9004">
                  <c:v>9004</c:v>
                </c:pt>
                <c:pt idx="9005">
                  <c:v>9005</c:v>
                </c:pt>
                <c:pt idx="9006">
                  <c:v>9006</c:v>
                </c:pt>
                <c:pt idx="9007">
                  <c:v>9007</c:v>
                </c:pt>
                <c:pt idx="9008">
                  <c:v>9008</c:v>
                </c:pt>
                <c:pt idx="9009">
                  <c:v>9009</c:v>
                </c:pt>
                <c:pt idx="9010">
                  <c:v>9010</c:v>
                </c:pt>
                <c:pt idx="9011">
                  <c:v>9011</c:v>
                </c:pt>
                <c:pt idx="9012">
                  <c:v>9012</c:v>
                </c:pt>
                <c:pt idx="9013">
                  <c:v>9013</c:v>
                </c:pt>
                <c:pt idx="9014">
                  <c:v>9014</c:v>
                </c:pt>
                <c:pt idx="9015">
                  <c:v>9015</c:v>
                </c:pt>
                <c:pt idx="9016">
                  <c:v>9016</c:v>
                </c:pt>
                <c:pt idx="9017">
                  <c:v>9017</c:v>
                </c:pt>
                <c:pt idx="9018">
                  <c:v>9018</c:v>
                </c:pt>
                <c:pt idx="9019">
                  <c:v>9019</c:v>
                </c:pt>
                <c:pt idx="9020">
                  <c:v>9020</c:v>
                </c:pt>
                <c:pt idx="9021">
                  <c:v>9021</c:v>
                </c:pt>
                <c:pt idx="9022">
                  <c:v>9022</c:v>
                </c:pt>
                <c:pt idx="9023">
                  <c:v>9023</c:v>
                </c:pt>
                <c:pt idx="9024">
                  <c:v>9024</c:v>
                </c:pt>
                <c:pt idx="9025">
                  <c:v>9025</c:v>
                </c:pt>
                <c:pt idx="9026">
                  <c:v>9026</c:v>
                </c:pt>
                <c:pt idx="9027">
                  <c:v>9027</c:v>
                </c:pt>
                <c:pt idx="9028">
                  <c:v>9028</c:v>
                </c:pt>
                <c:pt idx="9029">
                  <c:v>9029</c:v>
                </c:pt>
                <c:pt idx="9030">
                  <c:v>9030</c:v>
                </c:pt>
                <c:pt idx="9031">
                  <c:v>9031</c:v>
                </c:pt>
                <c:pt idx="9032">
                  <c:v>9032</c:v>
                </c:pt>
                <c:pt idx="9033">
                  <c:v>9033</c:v>
                </c:pt>
                <c:pt idx="9034">
                  <c:v>9034</c:v>
                </c:pt>
                <c:pt idx="9035">
                  <c:v>9035</c:v>
                </c:pt>
                <c:pt idx="9036">
                  <c:v>9036</c:v>
                </c:pt>
                <c:pt idx="9037">
                  <c:v>9037</c:v>
                </c:pt>
                <c:pt idx="9038">
                  <c:v>9038</c:v>
                </c:pt>
                <c:pt idx="9039">
                  <c:v>9039</c:v>
                </c:pt>
                <c:pt idx="9040">
                  <c:v>9040</c:v>
                </c:pt>
                <c:pt idx="9041">
                  <c:v>9041</c:v>
                </c:pt>
                <c:pt idx="9042">
                  <c:v>9042</c:v>
                </c:pt>
                <c:pt idx="9043">
                  <c:v>9043</c:v>
                </c:pt>
                <c:pt idx="9044">
                  <c:v>9044</c:v>
                </c:pt>
                <c:pt idx="9045">
                  <c:v>9045</c:v>
                </c:pt>
                <c:pt idx="9046">
                  <c:v>9046</c:v>
                </c:pt>
                <c:pt idx="9047">
                  <c:v>9047</c:v>
                </c:pt>
                <c:pt idx="9048">
                  <c:v>9048</c:v>
                </c:pt>
                <c:pt idx="9049">
                  <c:v>9049</c:v>
                </c:pt>
                <c:pt idx="9050">
                  <c:v>9050</c:v>
                </c:pt>
                <c:pt idx="9051">
                  <c:v>9051</c:v>
                </c:pt>
                <c:pt idx="9052">
                  <c:v>9052</c:v>
                </c:pt>
                <c:pt idx="9053">
                  <c:v>9053</c:v>
                </c:pt>
                <c:pt idx="9054">
                  <c:v>9054</c:v>
                </c:pt>
                <c:pt idx="9055">
                  <c:v>9055</c:v>
                </c:pt>
                <c:pt idx="9056">
                  <c:v>9056</c:v>
                </c:pt>
                <c:pt idx="9057">
                  <c:v>9057</c:v>
                </c:pt>
                <c:pt idx="9058">
                  <c:v>9058</c:v>
                </c:pt>
                <c:pt idx="9059">
                  <c:v>9059</c:v>
                </c:pt>
                <c:pt idx="9060">
                  <c:v>9060</c:v>
                </c:pt>
                <c:pt idx="9061">
                  <c:v>9061</c:v>
                </c:pt>
                <c:pt idx="9062">
                  <c:v>9062</c:v>
                </c:pt>
                <c:pt idx="9063">
                  <c:v>9063</c:v>
                </c:pt>
                <c:pt idx="9064">
                  <c:v>9064</c:v>
                </c:pt>
                <c:pt idx="9065">
                  <c:v>9065</c:v>
                </c:pt>
                <c:pt idx="9066">
                  <c:v>9066</c:v>
                </c:pt>
                <c:pt idx="9067">
                  <c:v>9067</c:v>
                </c:pt>
                <c:pt idx="9068">
                  <c:v>9068</c:v>
                </c:pt>
                <c:pt idx="9069">
                  <c:v>9069</c:v>
                </c:pt>
                <c:pt idx="9070">
                  <c:v>9070</c:v>
                </c:pt>
                <c:pt idx="9071">
                  <c:v>9071</c:v>
                </c:pt>
                <c:pt idx="9072">
                  <c:v>9072</c:v>
                </c:pt>
                <c:pt idx="9073">
                  <c:v>9073</c:v>
                </c:pt>
                <c:pt idx="9074">
                  <c:v>9074</c:v>
                </c:pt>
                <c:pt idx="9075">
                  <c:v>9075</c:v>
                </c:pt>
                <c:pt idx="9076">
                  <c:v>9076</c:v>
                </c:pt>
                <c:pt idx="9077">
                  <c:v>9077</c:v>
                </c:pt>
                <c:pt idx="9078">
                  <c:v>9078</c:v>
                </c:pt>
                <c:pt idx="9079">
                  <c:v>9079</c:v>
                </c:pt>
                <c:pt idx="9080">
                  <c:v>9080</c:v>
                </c:pt>
                <c:pt idx="9081">
                  <c:v>9081</c:v>
                </c:pt>
                <c:pt idx="9082">
                  <c:v>9082</c:v>
                </c:pt>
                <c:pt idx="9083">
                  <c:v>9083</c:v>
                </c:pt>
                <c:pt idx="9084">
                  <c:v>9084</c:v>
                </c:pt>
                <c:pt idx="9085">
                  <c:v>9085</c:v>
                </c:pt>
                <c:pt idx="9086">
                  <c:v>9086</c:v>
                </c:pt>
                <c:pt idx="9087">
                  <c:v>9087</c:v>
                </c:pt>
                <c:pt idx="9088">
                  <c:v>9088</c:v>
                </c:pt>
                <c:pt idx="9089">
                  <c:v>9089</c:v>
                </c:pt>
                <c:pt idx="9090">
                  <c:v>9090</c:v>
                </c:pt>
                <c:pt idx="9091">
                  <c:v>9091</c:v>
                </c:pt>
                <c:pt idx="9092">
                  <c:v>9092</c:v>
                </c:pt>
                <c:pt idx="9093">
                  <c:v>9093</c:v>
                </c:pt>
                <c:pt idx="9094">
                  <c:v>9094</c:v>
                </c:pt>
                <c:pt idx="9095">
                  <c:v>9095</c:v>
                </c:pt>
                <c:pt idx="9096">
                  <c:v>9096</c:v>
                </c:pt>
                <c:pt idx="9097">
                  <c:v>9097</c:v>
                </c:pt>
                <c:pt idx="9098">
                  <c:v>9098</c:v>
                </c:pt>
                <c:pt idx="9099">
                  <c:v>9099</c:v>
                </c:pt>
                <c:pt idx="9100">
                  <c:v>9100</c:v>
                </c:pt>
                <c:pt idx="9101">
                  <c:v>9101</c:v>
                </c:pt>
                <c:pt idx="9102">
                  <c:v>9102</c:v>
                </c:pt>
                <c:pt idx="9103">
                  <c:v>9103</c:v>
                </c:pt>
                <c:pt idx="9104">
                  <c:v>9104</c:v>
                </c:pt>
                <c:pt idx="9105">
                  <c:v>9105</c:v>
                </c:pt>
                <c:pt idx="9106">
                  <c:v>9106</c:v>
                </c:pt>
                <c:pt idx="9107">
                  <c:v>9107</c:v>
                </c:pt>
                <c:pt idx="9108">
                  <c:v>9108</c:v>
                </c:pt>
                <c:pt idx="9109">
                  <c:v>9109</c:v>
                </c:pt>
                <c:pt idx="9110">
                  <c:v>9110</c:v>
                </c:pt>
                <c:pt idx="9111">
                  <c:v>9111</c:v>
                </c:pt>
                <c:pt idx="9112">
                  <c:v>9112</c:v>
                </c:pt>
                <c:pt idx="9113">
                  <c:v>9113</c:v>
                </c:pt>
                <c:pt idx="9114">
                  <c:v>9114</c:v>
                </c:pt>
                <c:pt idx="9115">
                  <c:v>9115</c:v>
                </c:pt>
                <c:pt idx="9116">
                  <c:v>9116</c:v>
                </c:pt>
                <c:pt idx="9117">
                  <c:v>9117</c:v>
                </c:pt>
                <c:pt idx="9118">
                  <c:v>9118</c:v>
                </c:pt>
                <c:pt idx="9119">
                  <c:v>9119</c:v>
                </c:pt>
                <c:pt idx="9120">
                  <c:v>9120</c:v>
                </c:pt>
                <c:pt idx="9121">
                  <c:v>9121</c:v>
                </c:pt>
                <c:pt idx="9122">
                  <c:v>9122</c:v>
                </c:pt>
                <c:pt idx="9123">
                  <c:v>9123</c:v>
                </c:pt>
                <c:pt idx="9124">
                  <c:v>9124</c:v>
                </c:pt>
                <c:pt idx="9125">
                  <c:v>9125</c:v>
                </c:pt>
                <c:pt idx="9126">
                  <c:v>9126</c:v>
                </c:pt>
                <c:pt idx="9127">
                  <c:v>9127</c:v>
                </c:pt>
                <c:pt idx="9128">
                  <c:v>9128</c:v>
                </c:pt>
                <c:pt idx="9129">
                  <c:v>9129</c:v>
                </c:pt>
                <c:pt idx="9130">
                  <c:v>9130</c:v>
                </c:pt>
                <c:pt idx="9131">
                  <c:v>9131</c:v>
                </c:pt>
                <c:pt idx="9132">
                  <c:v>9132</c:v>
                </c:pt>
                <c:pt idx="9133">
                  <c:v>9133</c:v>
                </c:pt>
                <c:pt idx="9134">
                  <c:v>9134</c:v>
                </c:pt>
                <c:pt idx="9135">
                  <c:v>9135</c:v>
                </c:pt>
                <c:pt idx="9136">
                  <c:v>9136</c:v>
                </c:pt>
                <c:pt idx="9137">
                  <c:v>9137</c:v>
                </c:pt>
                <c:pt idx="9138">
                  <c:v>9138</c:v>
                </c:pt>
                <c:pt idx="9139">
                  <c:v>9139</c:v>
                </c:pt>
                <c:pt idx="9140">
                  <c:v>9140</c:v>
                </c:pt>
                <c:pt idx="9141">
                  <c:v>9141</c:v>
                </c:pt>
                <c:pt idx="9142">
                  <c:v>9142</c:v>
                </c:pt>
                <c:pt idx="9143">
                  <c:v>9143</c:v>
                </c:pt>
                <c:pt idx="9144">
                  <c:v>9144</c:v>
                </c:pt>
                <c:pt idx="9145">
                  <c:v>9145</c:v>
                </c:pt>
                <c:pt idx="9146">
                  <c:v>9146</c:v>
                </c:pt>
                <c:pt idx="9147">
                  <c:v>9147</c:v>
                </c:pt>
                <c:pt idx="9148">
                  <c:v>9148</c:v>
                </c:pt>
                <c:pt idx="9149">
                  <c:v>9149</c:v>
                </c:pt>
                <c:pt idx="9150">
                  <c:v>9150</c:v>
                </c:pt>
                <c:pt idx="9151">
                  <c:v>9151</c:v>
                </c:pt>
                <c:pt idx="9152">
                  <c:v>9152</c:v>
                </c:pt>
                <c:pt idx="9153">
                  <c:v>9153</c:v>
                </c:pt>
                <c:pt idx="9154">
                  <c:v>9154</c:v>
                </c:pt>
                <c:pt idx="9155">
                  <c:v>9155</c:v>
                </c:pt>
                <c:pt idx="9156">
                  <c:v>9156</c:v>
                </c:pt>
                <c:pt idx="9157">
                  <c:v>9157</c:v>
                </c:pt>
                <c:pt idx="9158">
                  <c:v>9158</c:v>
                </c:pt>
                <c:pt idx="9159">
                  <c:v>9159</c:v>
                </c:pt>
                <c:pt idx="9160">
                  <c:v>9160</c:v>
                </c:pt>
                <c:pt idx="9161">
                  <c:v>9161</c:v>
                </c:pt>
                <c:pt idx="9162">
                  <c:v>9162</c:v>
                </c:pt>
                <c:pt idx="9163">
                  <c:v>9163</c:v>
                </c:pt>
                <c:pt idx="9164">
                  <c:v>9164</c:v>
                </c:pt>
                <c:pt idx="9165">
                  <c:v>9165</c:v>
                </c:pt>
                <c:pt idx="9166">
                  <c:v>9166</c:v>
                </c:pt>
                <c:pt idx="9167">
                  <c:v>9167</c:v>
                </c:pt>
                <c:pt idx="9168">
                  <c:v>9168</c:v>
                </c:pt>
                <c:pt idx="9169">
                  <c:v>9169</c:v>
                </c:pt>
                <c:pt idx="9170">
                  <c:v>9170</c:v>
                </c:pt>
                <c:pt idx="9171">
                  <c:v>9171</c:v>
                </c:pt>
                <c:pt idx="9172">
                  <c:v>9172</c:v>
                </c:pt>
                <c:pt idx="9173">
                  <c:v>9173</c:v>
                </c:pt>
                <c:pt idx="9174">
                  <c:v>9174</c:v>
                </c:pt>
                <c:pt idx="9175">
                  <c:v>9175</c:v>
                </c:pt>
                <c:pt idx="9176">
                  <c:v>9176</c:v>
                </c:pt>
                <c:pt idx="9177">
                  <c:v>9177</c:v>
                </c:pt>
                <c:pt idx="9178">
                  <c:v>9178</c:v>
                </c:pt>
                <c:pt idx="9179">
                  <c:v>9179</c:v>
                </c:pt>
                <c:pt idx="9180">
                  <c:v>9180</c:v>
                </c:pt>
                <c:pt idx="9181">
                  <c:v>9181</c:v>
                </c:pt>
                <c:pt idx="9182">
                  <c:v>9182</c:v>
                </c:pt>
                <c:pt idx="9183">
                  <c:v>9183</c:v>
                </c:pt>
                <c:pt idx="9184">
                  <c:v>9184</c:v>
                </c:pt>
                <c:pt idx="9185">
                  <c:v>9185</c:v>
                </c:pt>
                <c:pt idx="9186">
                  <c:v>9186</c:v>
                </c:pt>
                <c:pt idx="9187">
                  <c:v>9187</c:v>
                </c:pt>
                <c:pt idx="9188">
                  <c:v>9188</c:v>
                </c:pt>
                <c:pt idx="9189">
                  <c:v>9189</c:v>
                </c:pt>
                <c:pt idx="9190">
                  <c:v>9190</c:v>
                </c:pt>
                <c:pt idx="9191">
                  <c:v>9191</c:v>
                </c:pt>
                <c:pt idx="9192">
                  <c:v>9192</c:v>
                </c:pt>
                <c:pt idx="9193">
                  <c:v>9193</c:v>
                </c:pt>
                <c:pt idx="9194">
                  <c:v>9194</c:v>
                </c:pt>
                <c:pt idx="9195">
                  <c:v>9195</c:v>
                </c:pt>
                <c:pt idx="9196">
                  <c:v>9196</c:v>
                </c:pt>
                <c:pt idx="9197">
                  <c:v>9197</c:v>
                </c:pt>
                <c:pt idx="9198">
                  <c:v>9198</c:v>
                </c:pt>
                <c:pt idx="9199">
                  <c:v>9199</c:v>
                </c:pt>
                <c:pt idx="9200">
                  <c:v>9200</c:v>
                </c:pt>
                <c:pt idx="9201">
                  <c:v>9201</c:v>
                </c:pt>
                <c:pt idx="9202">
                  <c:v>9202</c:v>
                </c:pt>
                <c:pt idx="9203">
                  <c:v>9203</c:v>
                </c:pt>
                <c:pt idx="9204">
                  <c:v>9204</c:v>
                </c:pt>
                <c:pt idx="9205">
                  <c:v>9205</c:v>
                </c:pt>
                <c:pt idx="9206">
                  <c:v>9206</c:v>
                </c:pt>
                <c:pt idx="9207">
                  <c:v>9207</c:v>
                </c:pt>
                <c:pt idx="9208">
                  <c:v>9208</c:v>
                </c:pt>
                <c:pt idx="9209">
                  <c:v>9209</c:v>
                </c:pt>
                <c:pt idx="9210">
                  <c:v>9210</c:v>
                </c:pt>
                <c:pt idx="9211">
                  <c:v>9211</c:v>
                </c:pt>
                <c:pt idx="9212">
                  <c:v>9212</c:v>
                </c:pt>
                <c:pt idx="9213">
                  <c:v>9213</c:v>
                </c:pt>
                <c:pt idx="9214">
                  <c:v>9214</c:v>
                </c:pt>
                <c:pt idx="9215">
                  <c:v>9215</c:v>
                </c:pt>
                <c:pt idx="9216">
                  <c:v>9216</c:v>
                </c:pt>
                <c:pt idx="9217">
                  <c:v>9217</c:v>
                </c:pt>
                <c:pt idx="9218">
                  <c:v>9218</c:v>
                </c:pt>
                <c:pt idx="9219">
                  <c:v>9219</c:v>
                </c:pt>
                <c:pt idx="9220">
                  <c:v>9220</c:v>
                </c:pt>
                <c:pt idx="9221">
                  <c:v>9221</c:v>
                </c:pt>
                <c:pt idx="9222">
                  <c:v>9222</c:v>
                </c:pt>
                <c:pt idx="9223">
                  <c:v>9223</c:v>
                </c:pt>
                <c:pt idx="9224">
                  <c:v>9224</c:v>
                </c:pt>
                <c:pt idx="9225">
                  <c:v>9225</c:v>
                </c:pt>
                <c:pt idx="9226">
                  <c:v>9226</c:v>
                </c:pt>
                <c:pt idx="9227">
                  <c:v>9227</c:v>
                </c:pt>
                <c:pt idx="9228">
                  <c:v>9228</c:v>
                </c:pt>
                <c:pt idx="9229">
                  <c:v>9229</c:v>
                </c:pt>
                <c:pt idx="9230">
                  <c:v>9230</c:v>
                </c:pt>
                <c:pt idx="9231">
                  <c:v>9231</c:v>
                </c:pt>
                <c:pt idx="9232">
                  <c:v>9232</c:v>
                </c:pt>
                <c:pt idx="9233">
                  <c:v>9233</c:v>
                </c:pt>
                <c:pt idx="9234">
                  <c:v>9234</c:v>
                </c:pt>
                <c:pt idx="9235">
                  <c:v>9235</c:v>
                </c:pt>
                <c:pt idx="9236">
                  <c:v>9236</c:v>
                </c:pt>
                <c:pt idx="9237">
                  <c:v>9237</c:v>
                </c:pt>
                <c:pt idx="9238">
                  <c:v>9238</c:v>
                </c:pt>
                <c:pt idx="9239">
                  <c:v>9239</c:v>
                </c:pt>
                <c:pt idx="9240">
                  <c:v>9240</c:v>
                </c:pt>
                <c:pt idx="9241">
                  <c:v>9241</c:v>
                </c:pt>
                <c:pt idx="9242">
                  <c:v>9242</c:v>
                </c:pt>
                <c:pt idx="9243">
                  <c:v>9243</c:v>
                </c:pt>
                <c:pt idx="9244">
                  <c:v>9244</c:v>
                </c:pt>
                <c:pt idx="9245">
                  <c:v>9245</c:v>
                </c:pt>
                <c:pt idx="9246">
                  <c:v>9246</c:v>
                </c:pt>
                <c:pt idx="9247">
                  <c:v>9247</c:v>
                </c:pt>
                <c:pt idx="9248">
                  <c:v>9248</c:v>
                </c:pt>
                <c:pt idx="9249">
                  <c:v>9249</c:v>
                </c:pt>
                <c:pt idx="9250">
                  <c:v>9250</c:v>
                </c:pt>
                <c:pt idx="9251">
                  <c:v>9251</c:v>
                </c:pt>
                <c:pt idx="9252">
                  <c:v>9252</c:v>
                </c:pt>
                <c:pt idx="9253">
                  <c:v>9253</c:v>
                </c:pt>
                <c:pt idx="9254">
                  <c:v>9254</c:v>
                </c:pt>
                <c:pt idx="9255">
                  <c:v>9255</c:v>
                </c:pt>
                <c:pt idx="9256">
                  <c:v>9256</c:v>
                </c:pt>
                <c:pt idx="9257">
                  <c:v>9257</c:v>
                </c:pt>
                <c:pt idx="9258">
                  <c:v>9258</c:v>
                </c:pt>
                <c:pt idx="9259">
                  <c:v>9259</c:v>
                </c:pt>
                <c:pt idx="9260">
                  <c:v>9260</c:v>
                </c:pt>
                <c:pt idx="9261">
                  <c:v>9261</c:v>
                </c:pt>
                <c:pt idx="9262">
                  <c:v>9262</c:v>
                </c:pt>
                <c:pt idx="9263">
                  <c:v>9263</c:v>
                </c:pt>
                <c:pt idx="9264">
                  <c:v>9264</c:v>
                </c:pt>
                <c:pt idx="9265">
                  <c:v>9265</c:v>
                </c:pt>
                <c:pt idx="9266">
                  <c:v>9266</c:v>
                </c:pt>
                <c:pt idx="9267">
                  <c:v>9267</c:v>
                </c:pt>
                <c:pt idx="9268">
                  <c:v>9268</c:v>
                </c:pt>
                <c:pt idx="9269">
                  <c:v>9269</c:v>
                </c:pt>
                <c:pt idx="9270">
                  <c:v>9270</c:v>
                </c:pt>
                <c:pt idx="9271">
                  <c:v>9271</c:v>
                </c:pt>
                <c:pt idx="9272">
                  <c:v>9272</c:v>
                </c:pt>
                <c:pt idx="9273">
                  <c:v>9273</c:v>
                </c:pt>
                <c:pt idx="9274">
                  <c:v>9274</c:v>
                </c:pt>
                <c:pt idx="9275">
                  <c:v>9275</c:v>
                </c:pt>
                <c:pt idx="9276">
                  <c:v>9276</c:v>
                </c:pt>
                <c:pt idx="9277">
                  <c:v>9277</c:v>
                </c:pt>
                <c:pt idx="9278">
                  <c:v>9278</c:v>
                </c:pt>
                <c:pt idx="9279">
                  <c:v>9279</c:v>
                </c:pt>
                <c:pt idx="9280">
                  <c:v>9280</c:v>
                </c:pt>
                <c:pt idx="9281">
                  <c:v>9281</c:v>
                </c:pt>
                <c:pt idx="9282">
                  <c:v>9282</c:v>
                </c:pt>
                <c:pt idx="9283">
                  <c:v>9283</c:v>
                </c:pt>
                <c:pt idx="9284">
                  <c:v>9284</c:v>
                </c:pt>
                <c:pt idx="9285">
                  <c:v>9285</c:v>
                </c:pt>
                <c:pt idx="9286">
                  <c:v>9286</c:v>
                </c:pt>
                <c:pt idx="9287">
                  <c:v>9287</c:v>
                </c:pt>
                <c:pt idx="9288">
                  <c:v>9288</c:v>
                </c:pt>
                <c:pt idx="9289">
                  <c:v>9289</c:v>
                </c:pt>
                <c:pt idx="9290">
                  <c:v>9290</c:v>
                </c:pt>
                <c:pt idx="9291">
                  <c:v>9291</c:v>
                </c:pt>
                <c:pt idx="9292">
                  <c:v>9292</c:v>
                </c:pt>
                <c:pt idx="9293">
                  <c:v>9293</c:v>
                </c:pt>
                <c:pt idx="9294">
                  <c:v>9294</c:v>
                </c:pt>
                <c:pt idx="9295">
                  <c:v>9295</c:v>
                </c:pt>
                <c:pt idx="9296">
                  <c:v>9296</c:v>
                </c:pt>
                <c:pt idx="9297">
                  <c:v>9297</c:v>
                </c:pt>
                <c:pt idx="9298">
                  <c:v>9298</c:v>
                </c:pt>
                <c:pt idx="9299">
                  <c:v>9299</c:v>
                </c:pt>
                <c:pt idx="9300">
                  <c:v>9300</c:v>
                </c:pt>
                <c:pt idx="9301">
                  <c:v>9301</c:v>
                </c:pt>
                <c:pt idx="9302">
                  <c:v>9302</c:v>
                </c:pt>
                <c:pt idx="9303">
                  <c:v>9303</c:v>
                </c:pt>
                <c:pt idx="9304">
                  <c:v>9304</c:v>
                </c:pt>
                <c:pt idx="9305">
                  <c:v>9305</c:v>
                </c:pt>
                <c:pt idx="9306">
                  <c:v>9306</c:v>
                </c:pt>
                <c:pt idx="9307">
                  <c:v>9307</c:v>
                </c:pt>
                <c:pt idx="9308">
                  <c:v>9308</c:v>
                </c:pt>
                <c:pt idx="9309">
                  <c:v>9309</c:v>
                </c:pt>
                <c:pt idx="9310">
                  <c:v>9310</c:v>
                </c:pt>
                <c:pt idx="9311">
                  <c:v>9311</c:v>
                </c:pt>
                <c:pt idx="9312">
                  <c:v>9312</c:v>
                </c:pt>
                <c:pt idx="9313">
                  <c:v>9313</c:v>
                </c:pt>
                <c:pt idx="9314">
                  <c:v>9314</c:v>
                </c:pt>
                <c:pt idx="9315">
                  <c:v>9315</c:v>
                </c:pt>
                <c:pt idx="9316">
                  <c:v>9316</c:v>
                </c:pt>
                <c:pt idx="9317">
                  <c:v>9317</c:v>
                </c:pt>
                <c:pt idx="9318">
                  <c:v>9318</c:v>
                </c:pt>
                <c:pt idx="9319">
                  <c:v>9319</c:v>
                </c:pt>
                <c:pt idx="9320">
                  <c:v>9320</c:v>
                </c:pt>
                <c:pt idx="9321">
                  <c:v>9321</c:v>
                </c:pt>
                <c:pt idx="9322">
                  <c:v>9322</c:v>
                </c:pt>
                <c:pt idx="9323">
                  <c:v>9323</c:v>
                </c:pt>
                <c:pt idx="9324">
                  <c:v>9324</c:v>
                </c:pt>
                <c:pt idx="9325">
                  <c:v>9325</c:v>
                </c:pt>
                <c:pt idx="9326">
                  <c:v>9326</c:v>
                </c:pt>
                <c:pt idx="9327">
                  <c:v>9327</c:v>
                </c:pt>
                <c:pt idx="9328">
                  <c:v>9328</c:v>
                </c:pt>
                <c:pt idx="9329">
                  <c:v>9329</c:v>
                </c:pt>
                <c:pt idx="9330">
                  <c:v>9330</c:v>
                </c:pt>
                <c:pt idx="9331">
                  <c:v>9331</c:v>
                </c:pt>
                <c:pt idx="9332">
                  <c:v>9332</c:v>
                </c:pt>
                <c:pt idx="9333">
                  <c:v>9333</c:v>
                </c:pt>
                <c:pt idx="9334">
                  <c:v>9334</c:v>
                </c:pt>
                <c:pt idx="9335">
                  <c:v>9335</c:v>
                </c:pt>
                <c:pt idx="9336">
                  <c:v>9336</c:v>
                </c:pt>
                <c:pt idx="9337">
                  <c:v>9337</c:v>
                </c:pt>
                <c:pt idx="9338">
                  <c:v>9338</c:v>
                </c:pt>
                <c:pt idx="9339">
                  <c:v>9339</c:v>
                </c:pt>
                <c:pt idx="9340">
                  <c:v>9340</c:v>
                </c:pt>
                <c:pt idx="9341">
                  <c:v>9341</c:v>
                </c:pt>
                <c:pt idx="9342">
                  <c:v>9342</c:v>
                </c:pt>
                <c:pt idx="9343">
                  <c:v>9343</c:v>
                </c:pt>
                <c:pt idx="9344">
                  <c:v>9344</c:v>
                </c:pt>
                <c:pt idx="9345">
                  <c:v>9345</c:v>
                </c:pt>
                <c:pt idx="9346">
                  <c:v>9346</c:v>
                </c:pt>
                <c:pt idx="9347">
                  <c:v>9347</c:v>
                </c:pt>
                <c:pt idx="9348">
                  <c:v>9348</c:v>
                </c:pt>
                <c:pt idx="9349">
                  <c:v>9349</c:v>
                </c:pt>
                <c:pt idx="9350">
                  <c:v>9350</c:v>
                </c:pt>
                <c:pt idx="9351">
                  <c:v>9351</c:v>
                </c:pt>
                <c:pt idx="9352">
                  <c:v>9352</c:v>
                </c:pt>
                <c:pt idx="9353">
                  <c:v>9353</c:v>
                </c:pt>
                <c:pt idx="9354">
                  <c:v>9354</c:v>
                </c:pt>
                <c:pt idx="9355">
                  <c:v>9355</c:v>
                </c:pt>
                <c:pt idx="9356">
                  <c:v>9356</c:v>
                </c:pt>
                <c:pt idx="9357">
                  <c:v>9357</c:v>
                </c:pt>
                <c:pt idx="9358">
                  <c:v>9358</c:v>
                </c:pt>
                <c:pt idx="9359">
                  <c:v>9359</c:v>
                </c:pt>
                <c:pt idx="9360">
                  <c:v>9360</c:v>
                </c:pt>
                <c:pt idx="9361">
                  <c:v>9361</c:v>
                </c:pt>
                <c:pt idx="9362">
                  <c:v>9362</c:v>
                </c:pt>
                <c:pt idx="9363">
                  <c:v>9363</c:v>
                </c:pt>
                <c:pt idx="9364">
                  <c:v>9364</c:v>
                </c:pt>
                <c:pt idx="9365">
                  <c:v>9365</c:v>
                </c:pt>
                <c:pt idx="9366">
                  <c:v>9366</c:v>
                </c:pt>
                <c:pt idx="9367">
                  <c:v>9367</c:v>
                </c:pt>
                <c:pt idx="9368">
                  <c:v>9368</c:v>
                </c:pt>
                <c:pt idx="9369">
                  <c:v>9369</c:v>
                </c:pt>
                <c:pt idx="9370">
                  <c:v>9370</c:v>
                </c:pt>
                <c:pt idx="9371">
                  <c:v>9371</c:v>
                </c:pt>
                <c:pt idx="9372">
                  <c:v>9372</c:v>
                </c:pt>
                <c:pt idx="9373">
                  <c:v>9373</c:v>
                </c:pt>
                <c:pt idx="9374">
                  <c:v>9374</c:v>
                </c:pt>
                <c:pt idx="9375">
                  <c:v>9375</c:v>
                </c:pt>
                <c:pt idx="9376">
                  <c:v>9376</c:v>
                </c:pt>
                <c:pt idx="9377">
                  <c:v>9377</c:v>
                </c:pt>
                <c:pt idx="9378">
                  <c:v>9378</c:v>
                </c:pt>
                <c:pt idx="9379">
                  <c:v>9379</c:v>
                </c:pt>
                <c:pt idx="9380">
                  <c:v>9380</c:v>
                </c:pt>
                <c:pt idx="9381">
                  <c:v>9381</c:v>
                </c:pt>
                <c:pt idx="9382">
                  <c:v>9382</c:v>
                </c:pt>
                <c:pt idx="9383">
                  <c:v>9383</c:v>
                </c:pt>
                <c:pt idx="9384">
                  <c:v>9384</c:v>
                </c:pt>
                <c:pt idx="9385">
                  <c:v>9385</c:v>
                </c:pt>
                <c:pt idx="9386">
                  <c:v>9386</c:v>
                </c:pt>
                <c:pt idx="9387">
                  <c:v>9387</c:v>
                </c:pt>
                <c:pt idx="9388">
                  <c:v>9388</c:v>
                </c:pt>
                <c:pt idx="9389">
                  <c:v>9389</c:v>
                </c:pt>
                <c:pt idx="9390">
                  <c:v>9390</c:v>
                </c:pt>
                <c:pt idx="9391">
                  <c:v>9391</c:v>
                </c:pt>
                <c:pt idx="9392">
                  <c:v>9392</c:v>
                </c:pt>
                <c:pt idx="9393">
                  <c:v>9393</c:v>
                </c:pt>
                <c:pt idx="9394">
                  <c:v>9394</c:v>
                </c:pt>
                <c:pt idx="9395">
                  <c:v>9395</c:v>
                </c:pt>
                <c:pt idx="9396">
                  <c:v>9396</c:v>
                </c:pt>
                <c:pt idx="9397">
                  <c:v>9397</c:v>
                </c:pt>
                <c:pt idx="9398">
                  <c:v>9398</c:v>
                </c:pt>
                <c:pt idx="9399">
                  <c:v>9399</c:v>
                </c:pt>
                <c:pt idx="9400">
                  <c:v>9400</c:v>
                </c:pt>
                <c:pt idx="9401">
                  <c:v>9401</c:v>
                </c:pt>
                <c:pt idx="9402">
                  <c:v>9402</c:v>
                </c:pt>
                <c:pt idx="9403">
                  <c:v>9403</c:v>
                </c:pt>
                <c:pt idx="9404">
                  <c:v>9404</c:v>
                </c:pt>
                <c:pt idx="9405">
                  <c:v>9405</c:v>
                </c:pt>
                <c:pt idx="9406">
                  <c:v>9406</c:v>
                </c:pt>
                <c:pt idx="9407">
                  <c:v>9407</c:v>
                </c:pt>
                <c:pt idx="9408">
                  <c:v>9408</c:v>
                </c:pt>
                <c:pt idx="9409">
                  <c:v>9409</c:v>
                </c:pt>
                <c:pt idx="9410">
                  <c:v>9410</c:v>
                </c:pt>
                <c:pt idx="9411">
                  <c:v>9411</c:v>
                </c:pt>
                <c:pt idx="9412">
                  <c:v>9412</c:v>
                </c:pt>
                <c:pt idx="9413">
                  <c:v>9413</c:v>
                </c:pt>
                <c:pt idx="9414">
                  <c:v>9414</c:v>
                </c:pt>
                <c:pt idx="9415">
                  <c:v>9415</c:v>
                </c:pt>
                <c:pt idx="9416">
                  <c:v>9416</c:v>
                </c:pt>
                <c:pt idx="9417">
                  <c:v>9417</c:v>
                </c:pt>
                <c:pt idx="9418">
                  <c:v>9418</c:v>
                </c:pt>
                <c:pt idx="9419">
                  <c:v>9419</c:v>
                </c:pt>
                <c:pt idx="9420">
                  <c:v>9420</c:v>
                </c:pt>
                <c:pt idx="9421">
                  <c:v>9421</c:v>
                </c:pt>
                <c:pt idx="9422">
                  <c:v>9422</c:v>
                </c:pt>
                <c:pt idx="9423">
                  <c:v>9423</c:v>
                </c:pt>
                <c:pt idx="9424">
                  <c:v>9424</c:v>
                </c:pt>
                <c:pt idx="9425">
                  <c:v>9425</c:v>
                </c:pt>
                <c:pt idx="9426">
                  <c:v>9426</c:v>
                </c:pt>
                <c:pt idx="9427">
                  <c:v>9427</c:v>
                </c:pt>
                <c:pt idx="9428">
                  <c:v>9428</c:v>
                </c:pt>
                <c:pt idx="9429">
                  <c:v>9429</c:v>
                </c:pt>
                <c:pt idx="9430">
                  <c:v>9430</c:v>
                </c:pt>
                <c:pt idx="9431">
                  <c:v>9431</c:v>
                </c:pt>
                <c:pt idx="9432">
                  <c:v>9432</c:v>
                </c:pt>
                <c:pt idx="9433">
                  <c:v>9433</c:v>
                </c:pt>
                <c:pt idx="9434">
                  <c:v>9434</c:v>
                </c:pt>
                <c:pt idx="9435">
                  <c:v>9435</c:v>
                </c:pt>
                <c:pt idx="9436">
                  <c:v>9436</c:v>
                </c:pt>
                <c:pt idx="9437">
                  <c:v>9437</c:v>
                </c:pt>
                <c:pt idx="9438">
                  <c:v>9438</c:v>
                </c:pt>
                <c:pt idx="9439">
                  <c:v>9439</c:v>
                </c:pt>
                <c:pt idx="9440">
                  <c:v>9440</c:v>
                </c:pt>
                <c:pt idx="9441">
                  <c:v>9441</c:v>
                </c:pt>
                <c:pt idx="9442">
                  <c:v>9442</c:v>
                </c:pt>
                <c:pt idx="9443">
                  <c:v>9443</c:v>
                </c:pt>
                <c:pt idx="9444">
                  <c:v>9444</c:v>
                </c:pt>
                <c:pt idx="9445">
                  <c:v>9445</c:v>
                </c:pt>
                <c:pt idx="9446">
                  <c:v>9446</c:v>
                </c:pt>
                <c:pt idx="9447">
                  <c:v>9447</c:v>
                </c:pt>
                <c:pt idx="9448">
                  <c:v>9448</c:v>
                </c:pt>
                <c:pt idx="9449">
                  <c:v>9449</c:v>
                </c:pt>
                <c:pt idx="9450">
                  <c:v>9450</c:v>
                </c:pt>
                <c:pt idx="9451">
                  <c:v>9451</c:v>
                </c:pt>
                <c:pt idx="9452">
                  <c:v>9452</c:v>
                </c:pt>
                <c:pt idx="9453">
                  <c:v>9453</c:v>
                </c:pt>
                <c:pt idx="9454">
                  <c:v>9454</c:v>
                </c:pt>
                <c:pt idx="9455">
                  <c:v>9455</c:v>
                </c:pt>
                <c:pt idx="9456">
                  <c:v>9456</c:v>
                </c:pt>
                <c:pt idx="9457">
                  <c:v>9457</c:v>
                </c:pt>
                <c:pt idx="9458">
                  <c:v>9458</c:v>
                </c:pt>
                <c:pt idx="9459">
                  <c:v>9459</c:v>
                </c:pt>
                <c:pt idx="9460">
                  <c:v>9460</c:v>
                </c:pt>
                <c:pt idx="9461">
                  <c:v>9461</c:v>
                </c:pt>
                <c:pt idx="9462">
                  <c:v>9462</c:v>
                </c:pt>
                <c:pt idx="9463">
                  <c:v>9463</c:v>
                </c:pt>
                <c:pt idx="9464">
                  <c:v>9464</c:v>
                </c:pt>
                <c:pt idx="9465">
                  <c:v>9465</c:v>
                </c:pt>
                <c:pt idx="9466">
                  <c:v>9466</c:v>
                </c:pt>
                <c:pt idx="9467">
                  <c:v>9467</c:v>
                </c:pt>
                <c:pt idx="9468">
                  <c:v>9468</c:v>
                </c:pt>
                <c:pt idx="9469">
                  <c:v>9469</c:v>
                </c:pt>
                <c:pt idx="9470">
                  <c:v>9470</c:v>
                </c:pt>
                <c:pt idx="9471">
                  <c:v>9471</c:v>
                </c:pt>
                <c:pt idx="9472">
                  <c:v>9472</c:v>
                </c:pt>
                <c:pt idx="9473">
                  <c:v>9473</c:v>
                </c:pt>
                <c:pt idx="9474">
                  <c:v>9474</c:v>
                </c:pt>
                <c:pt idx="9475">
                  <c:v>9475</c:v>
                </c:pt>
                <c:pt idx="9476">
                  <c:v>9476</c:v>
                </c:pt>
                <c:pt idx="9477">
                  <c:v>9477</c:v>
                </c:pt>
                <c:pt idx="9478">
                  <c:v>9478</c:v>
                </c:pt>
                <c:pt idx="9479">
                  <c:v>9479</c:v>
                </c:pt>
                <c:pt idx="9480">
                  <c:v>9480</c:v>
                </c:pt>
                <c:pt idx="9481">
                  <c:v>9481</c:v>
                </c:pt>
                <c:pt idx="9482">
                  <c:v>9482</c:v>
                </c:pt>
                <c:pt idx="9483">
                  <c:v>9483</c:v>
                </c:pt>
                <c:pt idx="9484">
                  <c:v>9484</c:v>
                </c:pt>
                <c:pt idx="9485">
                  <c:v>9485</c:v>
                </c:pt>
                <c:pt idx="9486">
                  <c:v>9486</c:v>
                </c:pt>
                <c:pt idx="9487">
                  <c:v>9487</c:v>
                </c:pt>
                <c:pt idx="9488">
                  <c:v>9488</c:v>
                </c:pt>
                <c:pt idx="9489">
                  <c:v>9489</c:v>
                </c:pt>
                <c:pt idx="9490">
                  <c:v>9490</c:v>
                </c:pt>
                <c:pt idx="9491">
                  <c:v>9491</c:v>
                </c:pt>
                <c:pt idx="9492">
                  <c:v>9492</c:v>
                </c:pt>
                <c:pt idx="9493">
                  <c:v>9493</c:v>
                </c:pt>
                <c:pt idx="9494">
                  <c:v>9494</c:v>
                </c:pt>
                <c:pt idx="9495">
                  <c:v>9495</c:v>
                </c:pt>
                <c:pt idx="9496">
                  <c:v>9496</c:v>
                </c:pt>
                <c:pt idx="9497">
                  <c:v>9497</c:v>
                </c:pt>
                <c:pt idx="9498">
                  <c:v>9498</c:v>
                </c:pt>
                <c:pt idx="9499">
                  <c:v>9499</c:v>
                </c:pt>
                <c:pt idx="9500">
                  <c:v>9500</c:v>
                </c:pt>
                <c:pt idx="9501">
                  <c:v>9501</c:v>
                </c:pt>
                <c:pt idx="9502">
                  <c:v>9502</c:v>
                </c:pt>
                <c:pt idx="9503">
                  <c:v>9503</c:v>
                </c:pt>
                <c:pt idx="9504">
                  <c:v>9504</c:v>
                </c:pt>
                <c:pt idx="9505">
                  <c:v>9505</c:v>
                </c:pt>
                <c:pt idx="9506">
                  <c:v>9506</c:v>
                </c:pt>
                <c:pt idx="9507">
                  <c:v>9507</c:v>
                </c:pt>
                <c:pt idx="9508">
                  <c:v>9508</c:v>
                </c:pt>
                <c:pt idx="9509">
                  <c:v>9509</c:v>
                </c:pt>
                <c:pt idx="9510">
                  <c:v>9510</c:v>
                </c:pt>
                <c:pt idx="9511">
                  <c:v>9511</c:v>
                </c:pt>
                <c:pt idx="9512">
                  <c:v>9512</c:v>
                </c:pt>
                <c:pt idx="9513">
                  <c:v>9513</c:v>
                </c:pt>
                <c:pt idx="9514">
                  <c:v>9514</c:v>
                </c:pt>
                <c:pt idx="9515">
                  <c:v>9515</c:v>
                </c:pt>
                <c:pt idx="9516">
                  <c:v>9516</c:v>
                </c:pt>
                <c:pt idx="9517">
                  <c:v>9517</c:v>
                </c:pt>
                <c:pt idx="9518">
                  <c:v>9518</c:v>
                </c:pt>
                <c:pt idx="9519">
                  <c:v>9519</c:v>
                </c:pt>
                <c:pt idx="9520">
                  <c:v>9520</c:v>
                </c:pt>
                <c:pt idx="9521">
                  <c:v>9521</c:v>
                </c:pt>
                <c:pt idx="9522">
                  <c:v>9522</c:v>
                </c:pt>
                <c:pt idx="9523">
                  <c:v>9523</c:v>
                </c:pt>
                <c:pt idx="9524">
                  <c:v>9524</c:v>
                </c:pt>
                <c:pt idx="9525">
                  <c:v>9525</c:v>
                </c:pt>
                <c:pt idx="9526">
                  <c:v>9526</c:v>
                </c:pt>
                <c:pt idx="9527">
                  <c:v>9527</c:v>
                </c:pt>
                <c:pt idx="9528">
                  <c:v>9528</c:v>
                </c:pt>
                <c:pt idx="9529">
                  <c:v>9529</c:v>
                </c:pt>
                <c:pt idx="9530">
                  <c:v>9530</c:v>
                </c:pt>
                <c:pt idx="9531">
                  <c:v>9531</c:v>
                </c:pt>
                <c:pt idx="9532">
                  <c:v>9532</c:v>
                </c:pt>
                <c:pt idx="9533">
                  <c:v>9533</c:v>
                </c:pt>
                <c:pt idx="9534">
                  <c:v>9534</c:v>
                </c:pt>
                <c:pt idx="9535">
                  <c:v>9535</c:v>
                </c:pt>
                <c:pt idx="9536">
                  <c:v>9536</c:v>
                </c:pt>
                <c:pt idx="9537">
                  <c:v>9537</c:v>
                </c:pt>
                <c:pt idx="9538">
                  <c:v>9538</c:v>
                </c:pt>
                <c:pt idx="9539">
                  <c:v>9539</c:v>
                </c:pt>
                <c:pt idx="9540">
                  <c:v>9540</c:v>
                </c:pt>
                <c:pt idx="9541">
                  <c:v>9541</c:v>
                </c:pt>
                <c:pt idx="9542">
                  <c:v>9542</c:v>
                </c:pt>
                <c:pt idx="9543">
                  <c:v>9543</c:v>
                </c:pt>
                <c:pt idx="9544">
                  <c:v>9544</c:v>
                </c:pt>
                <c:pt idx="9545">
                  <c:v>9545</c:v>
                </c:pt>
                <c:pt idx="9546">
                  <c:v>9546</c:v>
                </c:pt>
                <c:pt idx="9547">
                  <c:v>9547</c:v>
                </c:pt>
                <c:pt idx="9548">
                  <c:v>9548</c:v>
                </c:pt>
                <c:pt idx="9549">
                  <c:v>9549</c:v>
                </c:pt>
                <c:pt idx="9550">
                  <c:v>9550</c:v>
                </c:pt>
                <c:pt idx="9551">
                  <c:v>9551</c:v>
                </c:pt>
                <c:pt idx="9552">
                  <c:v>9552</c:v>
                </c:pt>
                <c:pt idx="9553">
                  <c:v>9553</c:v>
                </c:pt>
                <c:pt idx="9554">
                  <c:v>9554</c:v>
                </c:pt>
                <c:pt idx="9555">
                  <c:v>9555</c:v>
                </c:pt>
                <c:pt idx="9556">
                  <c:v>9556</c:v>
                </c:pt>
                <c:pt idx="9557">
                  <c:v>9557</c:v>
                </c:pt>
                <c:pt idx="9558">
                  <c:v>9558</c:v>
                </c:pt>
                <c:pt idx="9559">
                  <c:v>9559</c:v>
                </c:pt>
                <c:pt idx="9560">
                  <c:v>9560</c:v>
                </c:pt>
                <c:pt idx="9561">
                  <c:v>9561</c:v>
                </c:pt>
                <c:pt idx="9562">
                  <c:v>9562</c:v>
                </c:pt>
                <c:pt idx="9563">
                  <c:v>9563</c:v>
                </c:pt>
                <c:pt idx="9564">
                  <c:v>9564</c:v>
                </c:pt>
                <c:pt idx="9565">
                  <c:v>9565</c:v>
                </c:pt>
                <c:pt idx="9566">
                  <c:v>9566</c:v>
                </c:pt>
                <c:pt idx="9567">
                  <c:v>9567</c:v>
                </c:pt>
                <c:pt idx="9568">
                  <c:v>9568</c:v>
                </c:pt>
                <c:pt idx="9569">
                  <c:v>9569</c:v>
                </c:pt>
                <c:pt idx="9570">
                  <c:v>9570</c:v>
                </c:pt>
                <c:pt idx="9571">
                  <c:v>9571</c:v>
                </c:pt>
                <c:pt idx="9572">
                  <c:v>9572</c:v>
                </c:pt>
                <c:pt idx="9573">
                  <c:v>9573</c:v>
                </c:pt>
                <c:pt idx="9574">
                  <c:v>9574</c:v>
                </c:pt>
                <c:pt idx="9575">
                  <c:v>9575</c:v>
                </c:pt>
                <c:pt idx="9576">
                  <c:v>9576</c:v>
                </c:pt>
                <c:pt idx="9577">
                  <c:v>9577</c:v>
                </c:pt>
                <c:pt idx="9578">
                  <c:v>9578</c:v>
                </c:pt>
                <c:pt idx="9579">
                  <c:v>9579</c:v>
                </c:pt>
                <c:pt idx="9580">
                  <c:v>9580</c:v>
                </c:pt>
                <c:pt idx="9581">
                  <c:v>9581</c:v>
                </c:pt>
                <c:pt idx="9582">
                  <c:v>9582</c:v>
                </c:pt>
                <c:pt idx="9583">
                  <c:v>9583</c:v>
                </c:pt>
                <c:pt idx="9584">
                  <c:v>9584</c:v>
                </c:pt>
                <c:pt idx="9585">
                  <c:v>9585</c:v>
                </c:pt>
                <c:pt idx="9586">
                  <c:v>9586</c:v>
                </c:pt>
                <c:pt idx="9587">
                  <c:v>9587</c:v>
                </c:pt>
                <c:pt idx="9588">
                  <c:v>9588</c:v>
                </c:pt>
                <c:pt idx="9589">
                  <c:v>9589</c:v>
                </c:pt>
                <c:pt idx="9590">
                  <c:v>9590</c:v>
                </c:pt>
                <c:pt idx="9591">
                  <c:v>9591</c:v>
                </c:pt>
                <c:pt idx="9592">
                  <c:v>9592</c:v>
                </c:pt>
                <c:pt idx="9593">
                  <c:v>9593</c:v>
                </c:pt>
                <c:pt idx="9594">
                  <c:v>9594</c:v>
                </c:pt>
                <c:pt idx="9595">
                  <c:v>9595</c:v>
                </c:pt>
                <c:pt idx="9596">
                  <c:v>9596</c:v>
                </c:pt>
                <c:pt idx="9597">
                  <c:v>9597</c:v>
                </c:pt>
                <c:pt idx="9598">
                  <c:v>9598</c:v>
                </c:pt>
                <c:pt idx="9599">
                  <c:v>9599</c:v>
                </c:pt>
                <c:pt idx="9600">
                  <c:v>9600</c:v>
                </c:pt>
                <c:pt idx="9601">
                  <c:v>9601</c:v>
                </c:pt>
                <c:pt idx="9602">
                  <c:v>9602</c:v>
                </c:pt>
                <c:pt idx="9603">
                  <c:v>9603</c:v>
                </c:pt>
                <c:pt idx="9604">
                  <c:v>9604</c:v>
                </c:pt>
                <c:pt idx="9605">
                  <c:v>9605</c:v>
                </c:pt>
                <c:pt idx="9606">
                  <c:v>9606</c:v>
                </c:pt>
                <c:pt idx="9607">
                  <c:v>9607</c:v>
                </c:pt>
                <c:pt idx="9608">
                  <c:v>9608</c:v>
                </c:pt>
                <c:pt idx="9609">
                  <c:v>9609</c:v>
                </c:pt>
                <c:pt idx="9610">
                  <c:v>9610</c:v>
                </c:pt>
                <c:pt idx="9611">
                  <c:v>9611</c:v>
                </c:pt>
                <c:pt idx="9612">
                  <c:v>9612</c:v>
                </c:pt>
                <c:pt idx="9613">
                  <c:v>9613</c:v>
                </c:pt>
                <c:pt idx="9614">
                  <c:v>9614</c:v>
                </c:pt>
                <c:pt idx="9615">
                  <c:v>9615</c:v>
                </c:pt>
                <c:pt idx="9616">
                  <c:v>9616</c:v>
                </c:pt>
                <c:pt idx="9617">
                  <c:v>9617</c:v>
                </c:pt>
                <c:pt idx="9618">
                  <c:v>9618</c:v>
                </c:pt>
                <c:pt idx="9619">
                  <c:v>9619</c:v>
                </c:pt>
                <c:pt idx="9620">
                  <c:v>9620</c:v>
                </c:pt>
                <c:pt idx="9621">
                  <c:v>9621</c:v>
                </c:pt>
                <c:pt idx="9622">
                  <c:v>9622</c:v>
                </c:pt>
                <c:pt idx="9623">
                  <c:v>9623</c:v>
                </c:pt>
                <c:pt idx="9624">
                  <c:v>9624</c:v>
                </c:pt>
                <c:pt idx="9625">
                  <c:v>9625</c:v>
                </c:pt>
                <c:pt idx="9626">
                  <c:v>9626</c:v>
                </c:pt>
                <c:pt idx="9627">
                  <c:v>9627</c:v>
                </c:pt>
                <c:pt idx="9628">
                  <c:v>9628</c:v>
                </c:pt>
                <c:pt idx="9629">
                  <c:v>9629</c:v>
                </c:pt>
                <c:pt idx="9630">
                  <c:v>9630</c:v>
                </c:pt>
                <c:pt idx="9631">
                  <c:v>9631</c:v>
                </c:pt>
                <c:pt idx="9632">
                  <c:v>9632</c:v>
                </c:pt>
                <c:pt idx="9633">
                  <c:v>9633</c:v>
                </c:pt>
                <c:pt idx="9634">
                  <c:v>9634</c:v>
                </c:pt>
                <c:pt idx="9635">
                  <c:v>9635</c:v>
                </c:pt>
                <c:pt idx="9636">
                  <c:v>9636</c:v>
                </c:pt>
                <c:pt idx="9637">
                  <c:v>9637</c:v>
                </c:pt>
                <c:pt idx="9638">
                  <c:v>9638</c:v>
                </c:pt>
                <c:pt idx="9639">
                  <c:v>9639</c:v>
                </c:pt>
                <c:pt idx="9640">
                  <c:v>9640</c:v>
                </c:pt>
                <c:pt idx="9641">
                  <c:v>9641</c:v>
                </c:pt>
                <c:pt idx="9642">
                  <c:v>9642</c:v>
                </c:pt>
                <c:pt idx="9643">
                  <c:v>9643</c:v>
                </c:pt>
                <c:pt idx="9644">
                  <c:v>9644</c:v>
                </c:pt>
                <c:pt idx="9645">
                  <c:v>9645</c:v>
                </c:pt>
                <c:pt idx="9646">
                  <c:v>9646</c:v>
                </c:pt>
                <c:pt idx="9647">
                  <c:v>9647</c:v>
                </c:pt>
                <c:pt idx="9648">
                  <c:v>9648</c:v>
                </c:pt>
                <c:pt idx="9649">
                  <c:v>9649</c:v>
                </c:pt>
                <c:pt idx="9650">
                  <c:v>9650</c:v>
                </c:pt>
                <c:pt idx="9651">
                  <c:v>9651</c:v>
                </c:pt>
                <c:pt idx="9652">
                  <c:v>9652</c:v>
                </c:pt>
                <c:pt idx="9653">
                  <c:v>9653</c:v>
                </c:pt>
                <c:pt idx="9654">
                  <c:v>9654</c:v>
                </c:pt>
                <c:pt idx="9655">
                  <c:v>9655</c:v>
                </c:pt>
                <c:pt idx="9656">
                  <c:v>9656</c:v>
                </c:pt>
                <c:pt idx="9657">
                  <c:v>9657</c:v>
                </c:pt>
                <c:pt idx="9658">
                  <c:v>9658</c:v>
                </c:pt>
                <c:pt idx="9659">
                  <c:v>9659</c:v>
                </c:pt>
                <c:pt idx="9660">
                  <c:v>9660</c:v>
                </c:pt>
                <c:pt idx="9661">
                  <c:v>9661</c:v>
                </c:pt>
                <c:pt idx="9662">
                  <c:v>9662</c:v>
                </c:pt>
                <c:pt idx="9663">
                  <c:v>9663</c:v>
                </c:pt>
                <c:pt idx="9664">
                  <c:v>9664</c:v>
                </c:pt>
                <c:pt idx="9665">
                  <c:v>9665</c:v>
                </c:pt>
                <c:pt idx="9666">
                  <c:v>9666</c:v>
                </c:pt>
                <c:pt idx="9667">
                  <c:v>9667</c:v>
                </c:pt>
                <c:pt idx="9668">
                  <c:v>9668</c:v>
                </c:pt>
                <c:pt idx="9669">
                  <c:v>9669</c:v>
                </c:pt>
                <c:pt idx="9670">
                  <c:v>9670</c:v>
                </c:pt>
                <c:pt idx="9671">
                  <c:v>9671</c:v>
                </c:pt>
                <c:pt idx="9672">
                  <c:v>9672</c:v>
                </c:pt>
                <c:pt idx="9673">
                  <c:v>9673</c:v>
                </c:pt>
                <c:pt idx="9674">
                  <c:v>9674</c:v>
                </c:pt>
                <c:pt idx="9675">
                  <c:v>9675</c:v>
                </c:pt>
                <c:pt idx="9676">
                  <c:v>9676</c:v>
                </c:pt>
                <c:pt idx="9677">
                  <c:v>9677</c:v>
                </c:pt>
                <c:pt idx="9678">
                  <c:v>9678</c:v>
                </c:pt>
                <c:pt idx="9679">
                  <c:v>9679</c:v>
                </c:pt>
                <c:pt idx="9680">
                  <c:v>9680</c:v>
                </c:pt>
                <c:pt idx="9681">
                  <c:v>9681</c:v>
                </c:pt>
                <c:pt idx="9682">
                  <c:v>9682</c:v>
                </c:pt>
                <c:pt idx="9683">
                  <c:v>9683</c:v>
                </c:pt>
                <c:pt idx="9684">
                  <c:v>9684</c:v>
                </c:pt>
                <c:pt idx="9685">
                  <c:v>9685</c:v>
                </c:pt>
                <c:pt idx="9686">
                  <c:v>9686</c:v>
                </c:pt>
                <c:pt idx="9687">
                  <c:v>9687</c:v>
                </c:pt>
                <c:pt idx="9688">
                  <c:v>9688</c:v>
                </c:pt>
                <c:pt idx="9689">
                  <c:v>9689</c:v>
                </c:pt>
                <c:pt idx="9690">
                  <c:v>9690</c:v>
                </c:pt>
                <c:pt idx="9691">
                  <c:v>9691</c:v>
                </c:pt>
                <c:pt idx="9692">
                  <c:v>9692</c:v>
                </c:pt>
                <c:pt idx="9693">
                  <c:v>9693</c:v>
                </c:pt>
                <c:pt idx="9694">
                  <c:v>9694</c:v>
                </c:pt>
                <c:pt idx="9695">
                  <c:v>9695</c:v>
                </c:pt>
                <c:pt idx="9696">
                  <c:v>9696</c:v>
                </c:pt>
                <c:pt idx="9697">
                  <c:v>9697</c:v>
                </c:pt>
                <c:pt idx="9698">
                  <c:v>9698</c:v>
                </c:pt>
                <c:pt idx="9699">
                  <c:v>9699</c:v>
                </c:pt>
                <c:pt idx="9700">
                  <c:v>9700</c:v>
                </c:pt>
                <c:pt idx="9701">
                  <c:v>9701</c:v>
                </c:pt>
                <c:pt idx="9702">
                  <c:v>9702</c:v>
                </c:pt>
                <c:pt idx="9703">
                  <c:v>9703</c:v>
                </c:pt>
                <c:pt idx="9704">
                  <c:v>9704</c:v>
                </c:pt>
                <c:pt idx="9705">
                  <c:v>9705</c:v>
                </c:pt>
                <c:pt idx="9706">
                  <c:v>9706</c:v>
                </c:pt>
                <c:pt idx="9707">
                  <c:v>9707</c:v>
                </c:pt>
                <c:pt idx="9708">
                  <c:v>9708</c:v>
                </c:pt>
                <c:pt idx="9709">
                  <c:v>9709</c:v>
                </c:pt>
                <c:pt idx="9710">
                  <c:v>9710</c:v>
                </c:pt>
                <c:pt idx="9711">
                  <c:v>9711</c:v>
                </c:pt>
                <c:pt idx="9712">
                  <c:v>9712</c:v>
                </c:pt>
                <c:pt idx="9713">
                  <c:v>9713</c:v>
                </c:pt>
                <c:pt idx="9714">
                  <c:v>9714</c:v>
                </c:pt>
                <c:pt idx="9715">
                  <c:v>9715</c:v>
                </c:pt>
                <c:pt idx="9716">
                  <c:v>9716</c:v>
                </c:pt>
                <c:pt idx="9717">
                  <c:v>9717</c:v>
                </c:pt>
                <c:pt idx="9718">
                  <c:v>9718</c:v>
                </c:pt>
                <c:pt idx="9719">
                  <c:v>9719</c:v>
                </c:pt>
                <c:pt idx="9720">
                  <c:v>9720</c:v>
                </c:pt>
                <c:pt idx="9721">
                  <c:v>9721</c:v>
                </c:pt>
                <c:pt idx="9722">
                  <c:v>9722</c:v>
                </c:pt>
                <c:pt idx="9723">
                  <c:v>9723</c:v>
                </c:pt>
                <c:pt idx="9724">
                  <c:v>9724</c:v>
                </c:pt>
                <c:pt idx="9725">
                  <c:v>9725</c:v>
                </c:pt>
                <c:pt idx="9726">
                  <c:v>9726</c:v>
                </c:pt>
                <c:pt idx="9727">
                  <c:v>9727</c:v>
                </c:pt>
                <c:pt idx="9728">
                  <c:v>9728</c:v>
                </c:pt>
                <c:pt idx="9729">
                  <c:v>9729</c:v>
                </c:pt>
                <c:pt idx="9730">
                  <c:v>9730</c:v>
                </c:pt>
                <c:pt idx="9731">
                  <c:v>9731</c:v>
                </c:pt>
                <c:pt idx="9732">
                  <c:v>9732</c:v>
                </c:pt>
                <c:pt idx="9733">
                  <c:v>9733</c:v>
                </c:pt>
                <c:pt idx="9734">
                  <c:v>9734</c:v>
                </c:pt>
                <c:pt idx="9735">
                  <c:v>9735</c:v>
                </c:pt>
                <c:pt idx="9736">
                  <c:v>9736</c:v>
                </c:pt>
                <c:pt idx="9737">
                  <c:v>9737</c:v>
                </c:pt>
                <c:pt idx="9738">
                  <c:v>9738</c:v>
                </c:pt>
                <c:pt idx="9739">
                  <c:v>9739</c:v>
                </c:pt>
                <c:pt idx="9740">
                  <c:v>9740</c:v>
                </c:pt>
                <c:pt idx="9741">
                  <c:v>9741</c:v>
                </c:pt>
                <c:pt idx="9742">
                  <c:v>9742</c:v>
                </c:pt>
                <c:pt idx="9743">
                  <c:v>9743</c:v>
                </c:pt>
                <c:pt idx="9744">
                  <c:v>9744</c:v>
                </c:pt>
                <c:pt idx="9745">
                  <c:v>9745</c:v>
                </c:pt>
                <c:pt idx="9746">
                  <c:v>9746</c:v>
                </c:pt>
                <c:pt idx="9747">
                  <c:v>9747</c:v>
                </c:pt>
                <c:pt idx="9748">
                  <c:v>9748</c:v>
                </c:pt>
                <c:pt idx="9749">
                  <c:v>9749</c:v>
                </c:pt>
                <c:pt idx="9750">
                  <c:v>9750</c:v>
                </c:pt>
                <c:pt idx="9751">
                  <c:v>9751</c:v>
                </c:pt>
                <c:pt idx="9752">
                  <c:v>9752</c:v>
                </c:pt>
                <c:pt idx="9753">
                  <c:v>9753</c:v>
                </c:pt>
                <c:pt idx="9754">
                  <c:v>9754</c:v>
                </c:pt>
                <c:pt idx="9755">
                  <c:v>9755</c:v>
                </c:pt>
                <c:pt idx="9756">
                  <c:v>9756</c:v>
                </c:pt>
                <c:pt idx="9757">
                  <c:v>9757</c:v>
                </c:pt>
                <c:pt idx="9758">
                  <c:v>9758</c:v>
                </c:pt>
                <c:pt idx="9759">
                  <c:v>9759</c:v>
                </c:pt>
                <c:pt idx="9760">
                  <c:v>9760</c:v>
                </c:pt>
                <c:pt idx="9761">
                  <c:v>9761</c:v>
                </c:pt>
                <c:pt idx="9762">
                  <c:v>9762</c:v>
                </c:pt>
                <c:pt idx="9763">
                  <c:v>9763</c:v>
                </c:pt>
                <c:pt idx="9764">
                  <c:v>9764</c:v>
                </c:pt>
                <c:pt idx="9765">
                  <c:v>9765</c:v>
                </c:pt>
                <c:pt idx="9766">
                  <c:v>9766</c:v>
                </c:pt>
                <c:pt idx="9767">
                  <c:v>9767</c:v>
                </c:pt>
                <c:pt idx="9768">
                  <c:v>9768</c:v>
                </c:pt>
                <c:pt idx="9769">
                  <c:v>9769</c:v>
                </c:pt>
                <c:pt idx="9770">
                  <c:v>9770</c:v>
                </c:pt>
                <c:pt idx="9771">
                  <c:v>9771</c:v>
                </c:pt>
                <c:pt idx="9772">
                  <c:v>9772</c:v>
                </c:pt>
                <c:pt idx="9773">
                  <c:v>9773</c:v>
                </c:pt>
                <c:pt idx="9774">
                  <c:v>9774</c:v>
                </c:pt>
                <c:pt idx="9775">
                  <c:v>9775</c:v>
                </c:pt>
                <c:pt idx="9776">
                  <c:v>9776</c:v>
                </c:pt>
                <c:pt idx="9777">
                  <c:v>9777</c:v>
                </c:pt>
                <c:pt idx="9778">
                  <c:v>9778</c:v>
                </c:pt>
                <c:pt idx="9779">
                  <c:v>9779</c:v>
                </c:pt>
                <c:pt idx="9780">
                  <c:v>9780</c:v>
                </c:pt>
                <c:pt idx="9781">
                  <c:v>9781</c:v>
                </c:pt>
                <c:pt idx="9782">
                  <c:v>9782</c:v>
                </c:pt>
                <c:pt idx="9783">
                  <c:v>9783</c:v>
                </c:pt>
                <c:pt idx="9784">
                  <c:v>9784</c:v>
                </c:pt>
                <c:pt idx="9785">
                  <c:v>9785</c:v>
                </c:pt>
                <c:pt idx="9786">
                  <c:v>9786</c:v>
                </c:pt>
                <c:pt idx="9787">
                  <c:v>9787</c:v>
                </c:pt>
                <c:pt idx="9788">
                  <c:v>9788</c:v>
                </c:pt>
                <c:pt idx="9789">
                  <c:v>9789</c:v>
                </c:pt>
                <c:pt idx="9790">
                  <c:v>9790</c:v>
                </c:pt>
                <c:pt idx="9791">
                  <c:v>9791</c:v>
                </c:pt>
                <c:pt idx="9792">
                  <c:v>9792</c:v>
                </c:pt>
                <c:pt idx="9793">
                  <c:v>9793</c:v>
                </c:pt>
                <c:pt idx="9794">
                  <c:v>9794</c:v>
                </c:pt>
                <c:pt idx="9795">
                  <c:v>9795</c:v>
                </c:pt>
                <c:pt idx="9796">
                  <c:v>9796</c:v>
                </c:pt>
                <c:pt idx="9797">
                  <c:v>9797</c:v>
                </c:pt>
                <c:pt idx="9798">
                  <c:v>9798</c:v>
                </c:pt>
                <c:pt idx="9799">
                  <c:v>9799</c:v>
                </c:pt>
                <c:pt idx="9800">
                  <c:v>9800</c:v>
                </c:pt>
                <c:pt idx="9801">
                  <c:v>9801</c:v>
                </c:pt>
                <c:pt idx="9802">
                  <c:v>9802</c:v>
                </c:pt>
                <c:pt idx="9803">
                  <c:v>9803</c:v>
                </c:pt>
                <c:pt idx="9804">
                  <c:v>9804</c:v>
                </c:pt>
                <c:pt idx="9805">
                  <c:v>9805</c:v>
                </c:pt>
                <c:pt idx="9806">
                  <c:v>9806</c:v>
                </c:pt>
                <c:pt idx="9807">
                  <c:v>9807</c:v>
                </c:pt>
                <c:pt idx="9808">
                  <c:v>9808</c:v>
                </c:pt>
                <c:pt idx="9809">
                  <c:v>9809</c:v>
                </c:pt>
                <c:pt idx="9810">
                  <c:v>9810</c:v>
                </c:pt>
                <c:pt idx="9811">
                  <c:v>9811</c:v>
                </c:pt>
                <c:pt idx="9812">
                  <c:v>9812</c:v>
                </c:pt>
                <c:pt idx="9813">
                  <c:v>9813</c:v>
                </c:pt>
                <c:pt idx="9814">
                  <c:v>9814</c:v>
                </c:pt>
                <c:pt idx="9815">
                  <c:v>9815</c:v>
                </c:pt>
                <c:pt idx="9816">
                  <c:v>9816</c:v>
                </c:pt>
                <c:pt idx="9817">
                  <c:v>9817</c:v>
                </c:pt>
                <c:pt idx="9818">
                  <c:v>9818</c:v>
                </c:pt>
                <c:pt idx="9819">
                  <c:v>9819</c:v>
                </c:pt>
                <c:pt idx="9820">
                  <c:v>9820</c:v>
                </c:pt>
                <c:pt idx="9821">
                  <c:v>9821</c:v>
                </c:pt>
                <c:pt idx="9822">
                  <c:v>9822</c:v>
                </c:pt>
                <c:pt idx="9823">
                  <c:v>9823</c:v>
                </c:pt>
                <c:pt idx="9824">
                  <c:v>9824</c:v>
                </c:pt>
                <c:pt idx="9825">
                  <c:v>9825</c:v>
                </c:pt>
                <c:pt idx="9826">
                  <c:v>9826</c:v>
                </c:pt>
                <c:pt idx="9827">
                  <c:v>9827</c:v>
                </c:pt>
                <c:pt idx="9828">
                  <c:v>9828</c:v>
                </c:pt>
                <c:pt idx="9829">
                  <c:v>9829</c:v>
                </c:pt>
                <c:pt idx="9830">
                  <c:v>9830</c:v>
                </c:pt>
                <c:pt idx="9831">
                  <c:v>9831</c:v>
                </c:pt>
                <c:pt idx="9832">
                  <c:v>9832</c:v>
                </c:pt>
                <c:pt idx="9833">
                  <c:v>9833</c:v>
                </c:pt>
                <c:pt idx="9834">
                  <c:v>9834</c:v>
                </c:pt>
                <c:pt idx="9835">
                  <c:v>9835</c:v>
                </c:pt>
                <c:pt idx="9836">
                  <c:v>9836</c:v>
                </c:pt>
                <c:pt idx="9837">
                  <c:v>9837</c:v>
                </c:pt>
                <c:pt idx="9838">
                  <c:v>9838</c:v>
                </c:pt>
                <c:pt idx="9839">
                  <c:v>9839</c:v>
                </c:pt>
                <c:pt idx="9840">
                  <c:v>9840</c:v>
                </c:pt>
                <c:pt idx="9841">
                  <c:v>9841</c:v>
                </c:pt>
                <c:pt idx="9842">
                  <c:v>9842</c:v>
                </c:pt>
                <c:pt idx="9843">
                  <c:v>9843</c:v>
                </c:pt>
                <c:pt idx="9844">
                  <c:v>9844</c:v>
                </c:pt>
                <c:pt idx="9845">
                  <c:v>9845</c:v>
                </c:pt>
                <c:pt idx="9846">
                  <c:v>9846</c:v>
                </c:pt>
                <c:pt idx="9847">
                  <c:v>9847</c:v>
                </c:pt>
                <c:pt idx="9848">
                  <c:v>9848</c:v>
                </c:pt>
                <c:pt idx="9849">
                  <c:v>9849</c:v>
                </c:pt>
                <c:pt idx="9850">
                  <c:v>9850</c:v>
                </c:pt>
                <c:pt idx="9851">
                  <c:v>9851</c:v>
                </c:pt>
                <c:pt idx="9852">
                  <c:v>9852</c:v>
                </c:pt>
                <c:pt idx="9853">
                  <c:v>9853</c:v>
                </c:pt>
                <c:pt idx="9854">
                  <c:v>9854</c:v>
                </c:pt>
                <c:pt idx="9855">
                  <c:v>9855</c:v>
                </c:pt>
                <c:pt idx="9856">
                  <c:v>9856</c:v>
                </c:pt>
                <c:pt idx="9857">
                  <c:v>9857</c:v>
                </c:pt>
                <c:pt idx="9858">
                  <c:v>9858</c:v>
                </c:pt>
                <c:pt idx="9859">
                  <c:v>9859</c:v>
                </c:pt>
                <c:pt idx="9860">
                  <c:v>9860</c:v>
                </c:pt>
                <c:pt idx="9861">
                  <c:v>9861</c:v>
                </c:pt>
                <c:pt idx="9862">
                  <c:v>9862</c:v>
                </c:pt>
                <c:pt idx="9863">
                  <c:v>9863</c:v>
                </c:pt>
                <c:pt idx="9864">
                  <c:v>9864</c:v>
                </c:pt>
                <c:pt idx="9865">
                  <c:v>9865</c:v>
                </c:pt>
                <c:pt idx="9866">
                  <c:v>9866</c:v>
                </c:pt>
                <c:pt idx="9867">
                  <c:v>9867</c:v>
                </c:pt>
                <c:pt idx="9868">
                  <c:v>9868</c:v>
                </c:pt>
                <c:pt idx="9869">
                  <c:v>9869</c:v>
                </c:pt>
                <c:pt idx="9870">
                  <c:v>9870</c:v>
                </c:pt>
                <c:pt idx="9871">
                  <c:v>9871</c:v>
                </c:pt>
                <c:pt idx="9872">
                  <c:v>9872</c:v>
                </c:pt>
                <c:pt idx="9873">
                  <c:v>9873</c:v>
                </c:pt>
                <c:pt idx="9874">
                  <c:v>9874</c:v>
                </c:pt>
                <c:pt idx="9875">
                  <c:v>9875</c:v>
                </c:pt>
                <c:pt idx="9876">
                  <c:v>9876</c:v>
                </c:pt>
                <c:pt idx="9877">
                  <c:v>9877</c:v>
                </c:pt>
                <c:pt idx="9878">
                  <c:v>9878</c:v>
                </c:pt>
                <c:pt idx="9879">
                  <c:v>9879</c:v>
                </c:pt>
                <c:pt idx="9880">
                  <c:v>9880</c:v>
                </c:pt>
                <c:pt idx="9881">
                  <c:v>9881</c:v>
                </c:pt>
                <c:pt idx="9882">
                  <c:v>9882</c:v>
                </c:pt>
                <c:pt idx="9883">
                  <c:v>9883</c:v>
                </c:pt>
                <c:pt idx="9884">
                  <c:v>9884</c:v>
                </c:pt>
                <c:pt idx="9885">
                  <c:v>9885</c:v>
                </c:pt>
                <c:pt idx="9886">
                  <c:v>9886</c:v>
                </c:pt>
                <c:pt idx="9887">
                  <c:v>9887</c:v>
                </c:pt>
                <c:pt idx="9888">
                  <c:v>9888</c:v>
                </c:pt>
                <c:pt idx="9889">
                  <c:v>9889</c:v>
                </c:pt>
                <c:pt idx="9890">
                  <c:v>9890</c:v>
                </c:pt>
                <c:pt idx="9891">
                  <c:v>9891</c:v>
                </c:pt>
                <c:pt idx="9892">
                  <c:v>9892</c:v>
                </c:pt>
                <c:pt idx="9893">
                  <c:v>9893</c:v>
                </c:pt>
                <c:pt idx="9894">
                  <c:v>9894</c:v>
                </c:pt>
                <c:pt idx="9895">
                  <c:v>9895</c:v>
                </c:pt>
                <c:pt idx="9896">
                  <c:v>9896</c:v>
                </c:pt>
                <c:pt idx="9897">
                  <c:v>9897</c:v>
                </c:pt>
                <c:pt idx="9898">
                  <c:v>9898</c:v>
                </c:pt>
                <c:pt idx="9899">
                  <c:v>9899</c:v>
                </c:pt>
                <c:pt idx="9900">
                  <c:v>9900</c:v>
                </c:pt>
                <c:pt idx="9901">
                  <c:v>9901</c:v>
                </c:pt>
                <c:pt idx="9902">
                  <c:v>9902</c:v>
                </c:pt>
                <c:pt idx="9903">
                  <c:v>9903</c:v>
                </c:pt>
                <c:pt idx="9904">
                  <c:v>9904</c:v>
                </c:pt>
                <c:pt idx="9905">
                  <c:v>9905</c:v>
                </c:pt>
                <c:pt idx="9906">
                  <c:v>9906</c:v>
                </c:pt>
                <c:pt idx="9907">
                  <c:v>9907</c:v>
                </c:pt>
                <c:pt idx="9908">
                  <c:v>9908</c:v>
                </c:pt>
                <c:pt idx="9909">
                  <c:v>9909</c:v>
                </c:pt>
                <c:pt idx="9910">
                  <c:v>9910</c:v>
                </c:pt>
                <c:pt idx="9911">
                  <c:v>9911</c:v>
                </c:pt>
                <c:pt idx="9912">
                  <c:v>9912</c:v>
                </c:pt>
                <c:pt idx="9913">
                  <c:v>9913</c:v>
                </c:pt>
                <c:pt idx="9914">
                  <c:v>9914</c:v>
                </c:pt>
                <c:pt idx="9915">
                  <c:v>9915</c:v>
                </c:pt>
                <c:pt idx="9916">
                  <c:v>9916</c:v>
                </c:pt>
                <c:pt idx="9917">
                  <c:v>9917</c:v>
                </c:pt>
                <c:pt idx="9918">
                  <c:v>9918</c:v>
                </c:pt>
                <c:pt idx="9919">
                  <c:v>9919</c:v>
                </c:pt>
                <c:pt idx="9920">
                  <c:v>9920</c:v>
                </c:pt>
                <c:pt idx="9921">
                  <c:v>9921</c:v>
                </c:pt>
                <c:pt idx="9922">
                  <c:v>9922</c:v>
                </c:pt>
                <c:pt idx="9923">
                  <c:v>9923</c:v>
                </c:pt>
                <c:pt idx="9924">
                  <c:v>9924</c:v>
                </c:pt>
                <c:pt idx="9925">
                  <c:v>9925</c:v>
                </c:pt>
                <c:pt idx="9926">
                  <c:v>9926</c:v>
                </c:pt>
                <c:pt idx="9927">
                  <c:v>9927</c:v>
                </c:pt>
                <c:pt idx="9928">
                  <c:v>9928</c:v>
                </c:pt>
                <c:pt idx="9929">
                  <c:v>9929</c:v>
                </c:pt>
                <c:pt idx="9930">
                  <c:v>9930</c:v>
                </c:pt>
                <c:pt idx="9931">
                  <c:v>9931</c:v>
                </c:pt>
                <c:pt idx="9932">
                  <c:v>9932</c:v>
                </c:pt>
                <c:pt idx="9933">
                  <c:v>9933</c:v>
                </c:pt>
                <c:pt idx="9934">
                  <c:v>9934</c:v>
                </c:pt>
                <c:pt idx="9935">
                  <c:v>9935</c:v>
                </c:pt>
                <c:pt idx="9936">
                  <c:v>9936</c:v>
                </c:pt>
                <c:pt idx="9937">
                  <c:v>9937</c:v>
                </c:pt>
                <c:pt idx="9938">
                  <c:v>9938</c:v>
                </c:pt>
                <c:pt idx="9939">
                  <c:v>9939</c:v>
                </c:pt>
                <c:pt idx="9940">
                  <c:v>9940</c:v>
                </c:pt>
                <c:pt idx="9941">
                  <c:v>9941</c:v>
                </c:pt>
                <c:pt idx="9942">
                  <c:v>9942</c:v>
                </c:pt>
                <c:pt idx="9943">
                  <c:v>9943</c:v>
                </c:pt>
                <c:pt idx="9944">
                  <c:v>9944</c:v>
                </c:pt>
                <c:pt idx="9945">
                  <c:v>9945</c:v>
                </c:pt>
                <c:pt idx="9946">
                  <c:v>9946</c:v>
                </c:pt>
                <c:pt idx="9947">
                  <c:v>9947</c:v>
                </c:pt>
                <c:pt idx="9948">
                  <c:v>9948</c:v>
                </c:pt>
                <c:pt idx="9949">
                  <c:v>9949</c:v>
                </c:pt>
                <c:pt idx="9950">
                  <c:v>9950</c:v>
                </c:pt>
                <c:pt idx="9951">
                  <c:v>9951</c:v>
                </c:pt>
                <c:pt idx="9952">
                  <c:v>9952</c:v>
                </c:pt>
                <c:pt idx="9953">
                  <c:v>9953</c:v>
                </c:pt>
                <c:pt idx="9954">
                  <c:v>9954</c:v>
                </c:pt>
                <c:pt idx="9955">
                  <c:v>9955</c:v>
                </c:pt>
                <c:pt idx="9956">
                  <c:v>9956</c:v>
                </c:pt>
                <c:pt idx="9957">
                  <c:v>9957</c:v>
                </c:pt>
                <c:pt idx="9958">
                  <c:v>9958</c:v>
                </c:pt>
                <c:pt idx="9959">
                  <c:v>9959</c:v>
                </c:pt>
                <c:pt idx="9960">
                  <c:v>9960</c:v>
                </c:pt>
                <c:pt idx="9961">
                  <c:v>9961</c:v>
                </c:pt>
                <c:pt idx="9962">
                  <c:v>9962</c:v>
                </c:pt>
                <c:pt idx="9963">
                  <c:v>9963</c:v>
                </c:pt>
                <c:pt idx="9964">
                  <c:v>9964</c:v>
                </c:pt>
                <c:pt idx="9965">
                  <c:v>9965</c:v>
                </c:pt>
                <c:pt idx="9966">
                  <c:v>9966</c:v>
                </c:pt>
                <c:pt idx="9967">
                  <c:v>9967</c:v>
                </c:pt>
                <c:pt idx="9968">
                  <c:v>9968</c:v>
                </c:pt>
                <c:pt idx="9969">
                  <c:v>9969</c:v>
                </c:pt>
                <c:pt idx="9970">
                  <c:v>9970</c:v>
                </c:pt>
                <c:pt idx="9971">
                  <c:v>9971</c:v>
                </c:pt>
                <c:pt idx="9972">
                  <c:v>9972</c:v>
                </c:pt>
                <c:pt idx="9973">
                  <c:v>9973</c:v>
                </c:pt>
                <c:pt idx="9974">
                  <c:v>9974</c:v>
                </c:pt>
                <c:pt idx="9975">
                  <c:v>9975</c:v>
                </c:pt>
                <c:pt idx="9976">
                  <c:v>9976</c:v>
                </c:pt>
                <c:pt idx="9977">
                  <c:v>9977</c:v>
                </c:pt>
                <c:pt idx="9978">
                  <c:v>9978</c:v>
                </c:pt>
                <c:pt idx="9979">
                  <c:v>9979</c:v>
                </c:pt>
                <c:pt idx="9980">
                  <c:v>9980</c:v>
                </c:pt>
                <c:pt idx="9981">
                  <c:v>9981</c:v>
                </c:pt>
                <c:pt idx="9982">
                  <c:v>9982</c:v>
                </c:pt>
                <c:pt idx="9983">
                  <c:v>9983</c:v>
                </c:pt>
                <c:pt idx="9984">
                  <c:v>9984</c:v>
                </c:pt>
                <c:pt idx="9985">
                  <c:v>9985</c:v>
                </c:pt>
                <c:pt idx="9986">
                  <c:v>9986</c:v>
                </c:pt>
                <c:pt idx="9987">
                  <c:v>9987</c:v>
                </c:pt>
                <c:pt idx="9988">
                  <c:v>9988</c:v>
                </c:pt>
                <c:pt idx="9989">
                  <c:v>9989</c:v>
                </c:pt>
                <c:pt idx="9990">
                  <c:v>9990</c:v>
                </c:pt>
                <c:pt idx="9991">
                  <c:v>9991</c:v>
                </c:pt>
                <c:pt idx="9992">
                  <c:v>9992</c:v>
                </c:pt>
                <c:pt idx="9993">
                  <c:v>9993</c:v>
                </c:pt>
                <c:pt idx="9994">
                  <c:v>9994</c:v>
                </c:pt>
                <c:pt idx="9995">
                  <c:v>9995</c:v>
                </c:pt>
                <c:pt idx="9996">
                  <c:v>9996</c:v>
                </c:pt>
                <c:pt idx="9997">
                  <c:v>9997</c:v>
                </c:pt>
                <c:pt idx="9998">
                  <c:v>9998</c:v>
                </c:pt>
                <c:pt idx="9999">
                  <c:v>9999</c:v>
                </c:pt>
                <c:pt idx="10000">
                  <c:v>10000</c:v>
                </c:pt>
                <c:pt idx="10001">
                  <c:v>10001</c:v>
                </c:pt>
                <c:pt idx="10002">
                  <c:v>10002</c:v>
                </c:pt>
                <c:pt idx="10003">
                  <c:v>10003</c:v>
                </c:pt>
                <c:pt idx="10004">
                  <c:v>10004</c:v>
                </c:pt>
                <c:pt idx="10005">
                  <c:v>10005</c:v>
                </c:pt>
                <c:pt idx="10006">
                  <c:v>10006</c:v>
                </c:pt>
                <c:pt idx="10007">
                  <c:v>10007</c:v>
                </c:pt>
                <c:pt idx="10008">
                  <c:v>10008</c:v>
                </c:pt>
                <c:pt idx="10009">
                  <c:v>10009</c:v>
                </c:pt>
                <c:pt idx="10010">
                  <c:v>10010</c:v>
                </c:pt>
                <c:pt idx="10011">
                  <c:v>10011</c:v>
                </c:pt>
                <c:pt idx="10012">
                  <c:v>10012</c:v>
                </c:pt>
                <c:pt idx="10013">
                  <c:v>10013</c:v>
                </c:pt>
                <c:pt idx="10014">
                  <c:v>10014</c:v>
                </c:pt>
                <c:pt idx="10015">
                  <c:v>10015</c:v>
                </c:pt>
                <c:pt idx="10016">
                  <c:v>10016</c:v>
                </c:pt>
                <c:pt idx="10017">
                  <c:v>10017</c:v>
                </c:pt>
                <c:pt idx="10018">
                  <c:v>10018</c:v>
                </c:pt>
                <c:pt idx="10019">
                  <c:v>10019</c:v>
                </c:pt>
                <c:pt idx="10020">
                  <c:v>10020</c:v>
                </c:pt>
                <c:pt idx="10021">
                  <c:v>10021</c:v>
                </c:pt>
                <c:pt idx="10022">
                  <c:v>10022</c:v>
                </c:pt>
                <c:pt idx="10023">
                  <c:v>10023</c:v>
                </c:pt>
                <c:pt idx="10024">
                  <c:v>10024</c:v>
                </c:pt>
                <c:pt idx="10025">
                  <c:v>10025</c:v>
                </c:pt>
                <c:pt idx="10026">
                  <c:v>10026</c:v>
                </c:pt>
                <c:pt idx="10027">
                  <c:v>10027</c:v>
                </c:pt>
                <c:pt idx="10028">
                  <c:v>10028</c:v>
                </c:pt>
                <c:pt idx="10029">
                  <c:v>10029</c:v>
                </c:pt>
                <c:pt idx="10030">
                  <c:v>10030</c:v>
                </c:pt>
                <c:pt idx="10031">
                  <c:v>10031</c:v>
                </c:pt>
                <c:pt idx="10032">
                  <c:v>10032</c:v>
                </c:pt>
                <c:pt idx="10033">
                  <c:v>10033</c:v>
                </c:pt>
                <c:pt idx="10034">
                  <c:v>10034</c:v>
                </c:pt>
                <c:pt idx="10035">
                  <c:v>10035</c:v>
                </c:pt>
                <c:pt idx="10036">
                  <c:v>10036</c:v>
                </c:pt>
                <c:pt idx="10037">
                  <c:v>10037</c:v>
                </c:pt>
                <c:pt idx="10038">
                  <c:v>10038</c:v>
                </c:pt>
                <c:pt idx="10039">
                  <c:v>10039</c:v>
                </c:pt>
                <c:pt idx="10040">
                  <c:v>10040</c:v>
                </c:pt>
                <c:pt idx="10041">
                  <c:v>10041</c:v>
                </c:pt>
                <c:pt idx="10042">
                  <c:v>10042</c:v>
                </c:pt>
                <c:pt idx="10043">
                  <c:v>10043</c:v>
                </c:pt>
                <c:pt idx="10044">
                  <c:v>10044</c:v>
                </c:pt>
                <c:pt idx="10045">
                  <c:v>10045</c:v>
                </c:pt>
                <c:pt idx="10046">
                  <c:v>10046</c:v>
                </c:pt>
                <c:pt idx="10047">
                  <c:v>10047</c:v>
                </c:pt>
                <c:pt idx="10048">
                  <c:v>10048</c:v>
                </c:pt>
                <c:pt idx="10049">
                  <c:v>10049</c:v>
                </c:pt>
                <c:pt idx="10050">
                  <c:v>10050</c:v>
                </c:pt>
                <c:pt idx="10051">
                  <c:v>10051</c:v>
                </c:pt>
                <c:pt idx="10052">
                  <c:v>10052</c:v>
                </c:pt>
                <c:pt idx="10053">
                  <c:v>10053</c:v>
                </c:pt>
                <c:pt idx="10054">
                  <c:v>10054</c:v>
                </c:pt>
                <c:pt idx="10055">
                  <c:v>10055</c:v>
                </c:pt>
                <c:pt idx="10056">
                  <c:v>10056</c:v>
                </c:pt>
                <c:pt idx="10057">
                  <c:v>10057</c:v>
                </c:pt>
                <c:pt idx="10058">
                  <c:v>10058</c:v>
                </c:pt>
                <c:pt idx="10059">
                  <c:v>10059</c:v>
                </c:pt>
                <c:pt idx="10060">
                  <c:v>10060</c:v>
                </c:pt>
                <c:pt idx="10061">
                  <c:v>10061</c:v>
                </c:pt>
                <c:pt idx="10062">
                  <c:v>10062</c:v>
                </c:pt>
                <c:pt idx="10063">
                  <c:v>10063</c:v>
                </c:pt>
                <c:pt idx="10064">
                  <c:v>10064</c:v>
                </c:pt>
                <c:pt idx="10065">
                  <c:v>10065</c:v>
                </c:pt>
                <c:pt idx="10066">
                  <c:v>10066</c:v>
                </c:pt>
                <c:pt idx="10067">
                  <c:v>10067</c:v>
                </c:pt>
                <c:pt idx="10068">
                  <c:v>10068</c:v>
                </c:pt>
                <c:pt idx="10069">
                  <c:v>10069</c:v>
                </c:pt>
                <c:pt idx="10070">
                  <c:v>10070</c:v>
                </c:pt>
                <c:pt idx="10071">
                  <c:v>10071</c:v>
                </c:pt>
                <c:pt idx="10072">
                  <c:v>10072</c:v>
                </c:pt>
                <c:pt idx="10073">
                  <c:v>10073</c:v>
                </c:pt>
                <c:pt idx="10074">
                  <c:v>10074</c:v>
                </c:pt>
                <c:pt idx="10075">
                  <c:v>10075</c:v>
                </c:pt>
                <c:pt idx="10076">
                  <c:v>10076</c:v>
                </c:pt>
                <c:pt idx="10077">
                  <c:v>10077</c:v>
                </c:pt>
                <c:pt idx="10078">
                  <c:v>10078</c:v>
                </c:pt>
                <c:pt idx="10079">
                  <c:v>10079</c:v>
                </c:pt>
                <c:pt idx="10080">
                  <c:v>10080</c:v>
                </c:pt>
                <c:pt idx="10081">
                  <c:v>10081</c:v>
                </c:pt>
                <c:pt idx="10082">
                  <c:v>10082</c:v>
                </c:pt>
                <c:pt idx="10083">
                  <c:v>10083</c:v>
                </c:pt>
                <c:pt idx="10084">
                  <c:v>10084</c:v>
                </c:pt>
                <c:pt idx="10085">
                  <c:v>10085</c:v>
                </c:pt>
                <c:pt idx="10086">
                  <c:v>10086</c:v>
                </c:pt>
                <c:pt idx="10087">
                  <c:v>10087</c:v>
                </c:pt>
                <c:pt idx="10088">
                  <c:v>10088</c:v>
                </c:pt>
                <c:pt idx="10089">
                  <c:v>10089</c:v>
                </c:pt>
                <c:pt idx="10090">
                  <c:v>10090</c:v>
                </c:pt>
                <c:pt idx="10091">
                  <c:v>10091</c:v>
                </c:pt>
                <c:pt idx="10092">
                  <c:v>10092</c:v>
                </c:pt>
                <c:pt idx="10093">
                  <c:v>10093</c:v>
                </c:pt>
                <c:pt idx="10094">
                  <c:v>10094</c:v>
                </c:pt>
                <c:pt idx="10095">
                  <c:v>10095</c:v>
                </c:pt>
                <c:pt idx="10096">
                  <c:v>10096</c:v>
                </c:pt>
                <c:pt idx="10097">
                  <c:v>10097</c:v>
                </c:pt>
                <c:pt idx="10098">
                  <c:v>10098</c:v>
                </c:pt>
                <c:pt idx="10099">
                  <c:v>10099</c:v>
                </c:pt>
                <c:pt idx="10100">
                  <c:v>10100</c:v>
                </c:pt>
                <c:pt idx="10101">
                  <c:v>10101</c:v>
                </c:pt>
                <c:pt idx="10102">
                  <c:v>10102</c:v>
                </c:pt>
                <c:pt idx="10103">
                  <c:v>10103</c:v>
                </c:pt>
                <c:pt idx="10104">
                  <c:v>10104</c:v>
                </c:pt>
                <c:pt idx="10105">
                  <c:v>10105</c:v>
                </c:pt>
                <c:pt idx="10106">
                  <c:v>10106</c:v>
                </c:pt>
                <c:pt idx="10107">
                  <c:v>10107</c:v>
                </c:pt>
                <c:pt idx="10108">
                  <c:v>10108</c:v>
                </c:pt>
                <c:pt idx="10109">
                  <c:v>10109</c:v>
                </c:pt>
                <c:pt idx="10110">
                  <c:v>10110</c:v>
                </c:pt>
                <c:pt idx="10111">
                  <c:v>10111</c:v>
                </c:pt>
                <c:pt idx="10112">
                  <c:v>10112</c:v>
                </c:pt>
                <c:pt idx="10113">
                  <c:v>10113</c:v>
                </c:pt>
                <c:pt idx="10114">
                  <c:v>10114</c:v>
                </c:pt>
                <c:pt idx="10115">
                  <c:v>10115</c:v>
                </c:pt>
                <c:pt idx="10116">
                  <c:v>10116</c:v>
                </c:pt>
                <c:pt idx="10117">
                  <c:v>10117</c:v>
                </c:pt>
                <c:pt idx="10118">
                  <c:v>10118</c:v>
                </c:pt>
                <c:pt idx="10119">
                  <c:v>10119</c:v>
                </c:pt>
                <c:pt idx="10120">
                  <c:v>10120</c:v>
                </c:pt>
                <c:pt idx="10121">
                  <c:v>10121</c:v>
                </c:pt>
                <c:pt idx="10122">
                  <c:v>10122</c:v>
                </c:pt>
                <c:pt idx="10123">
                  <c:v>10123</c:v>
                </c:pt>
                <c:pt idx="10124">
                  <c:v>10124</c:v>
                </c:pt>
                <c:pt idx="10125">
                  <c:v>10125</c:v>
                </c:pt>
                <c:pt idx="10126">
                  <c:v>10126</c:v>
                </c:pt>
                <c:pt idx="10127">
                  <c:v>10127</c:v>
                </c:pt>
                <c:pt idx="10128">
                  <c:v>10128</c:v>
                </c:pt>
                <c:pt idx="10129">
                  <c:v>10129</c:v>
                </c:pt>
                <c:pt idx="10130">
                  <c:v>10130</c:v>
                </c:pt>
                <c:pt idx="10131">
                  <c:v>10131</c:v>
                </c:pt>
                <c:pt idx="10132">
                  <c:v>10132</c:v>
                </c:pt>
                <c:pt idx="10133">
                  <c:v>10133</c:v>
                </c:pt>
                <c:pt idx="10134">
                  <c:v>10134</c:v>
                </c:pt>
                <c:pt idx="10135">
                  <c:v>10135</c:v>
                </c:pt>
                <c:pt idx="10136">
                  <c:v>10136</c:v>
                </c:pt>
                <c:pt idx="10137">
                  <c:v>10137</c:v>
                </c:pt>
                <c:pt idx="10138">
                  <c:v>10138</c:v>
                </c:pt>
                <c:pt idx="10139">
                  <c:v>10139</c:v>
                </c:pt>
                <c:pt idx="10140">
                  <c:v>10140</c:v>
                </c:pt>
                <c:pt idx="10141">
                  <c:v>10141</c:v>
                </c:pt>
                <c:pt idx="10142">
                  <c:v>10142</c:v>
                </c:pt>
                <c:pt idx="10143">
                  <c:v>10143</c:v>
                </c:pt>
                <c:pt idx="10144">
                  <c:v>10144</c:v>
                </c:pt>
                <c:pt idx="10145">
                  <c:v>10145</c:v>
                </c:pt>
                <c:pt idx="10146">
                  <c:v>10146</c:v>
                </c:pt>
                <c:pt idx="10147">
                  <c:v>10147</c:v>
                </c:pt>
                <c:pt idx="10148">
                  <c:v>10148</c:v>
                </c:pt>
                <c:pt idx="10149">
                  <c:v>10149</c:v>
                </c:pt>
                <c:pt idx="10150">
                  <c:v>10150</c:v>
                </c:pt>
                <c:pt idx="10151">
                  <c:v>10151</c:v>
                </c:pt>
                <c:pt idx="10152">
                  <c:v>10152</c:v>
                </c:pt>
                <c:pt idx="10153">
                  <c:v>10153</c:v>
                </c:pt>
                <c:pt idx="10154">
                  <c:v>10154</c:v>
                </c:pt>
                <c:pt idx="10155">
                  <c:v>10155</c:v>
                </c:pt>
                <c:pt idx="10156">
                  <c:v>10156</c:v>
                </c:pt>
                <c:pt idx="10157">
                  <c:v>10157</c:v>
                </c:pt>
                <c:pt idx="10158">
                  <c:v>10158</c:v>
                </c:pt>
                <c:pt idx="10159">
                  <c:v>10159</c:v>
                </c:pt>
                <c:pt idx="10160">
                  <c:v>10160</c:v>
                </c:pt>
                <c:pt idx="10161">
                  <c:v>10161</c:v>
                </c:pt>
                <c:pt idx="10162">
                  <c:v>10162</c:v>
                </c:pt>
                <c:pt idx="10163">
                  <c:v>10163</c:v>
                </c:pt>
                <c:pt idx="10164">
                  <c:v>10164</c:v>
                </c:pt>
                <c:pt idx="10165">
                  <c:v>10165</c:v>
                </c:pt>
                <c:pt idx="10166">
                  <c:v>10166</c:v>
                </c:pt>
                <c:pt idx="10167">
                  <c:v>10167</c:v>
                </c:pt>
                <c:pt idx="10168">
                  <c:v>10168</c:v>
                </c:pt>
                <c:pt idx="10169">
                  <c:v>10169</c:v>
                </c:pt>
                <c:pt idx="10170">
                  <c:v>10170</c:v>
                </c:pt>
                <c:pt idx="10171">
                  <c:v>10171</c:v>
                </c:pt>
                <c:pt idx="10172">
                  <c:v>10172</c:v>
                </c:pt>
                <c:pt idx="10173">
                  <c:v>10173</c:v>
                </c:pt>
                <c:pt idx="10174">
                  <c:v>10174</c:v>
                </c:pt>
                <c:pt idx="10175">
                  <c:v>10175</c:v>
                </c:pt>
                <c:pt idx="10176">
                  <c:v>10176</c:v>
                </c:pt>
                <c:pt idx="10177">
                  <c:v>10177</c:v>
                </c:pt>
                <c:pt idx="10178">
                  <c:v>10178</c:v>
                </c:pt>
                <c:pt idx="10179">
                  <c:v>10179</c:v>
                </c:pt>
                <c:pt idx="10180">
                  <c:v>10180</c:v>
                </c:pt>
                <c:pt idx="10181">
                  <c:v>10181</c:v>
                </c:pt>
                <c:pt idx="10182">
                  <c:v>10182</c:v>
                </c:pt>
                <c:pt idx="10183">
                  <c:v>10183</c:v>
                </c:pt>
                <c:pt idx="10184">
                  <c:v>10184</c:v>
                </c:pt>
                <c:pt idx="10185">
                  <c:v>10185</c:v>
                </c:pt>
                <c:pt idx="10186">
                  <c:v>10186</c:v>
                </c:pt>
                <c:pt idx="10187">
                  <c:v>10187</c:v>
                </c:pt>
                <c:pt idx="10188">
                  <c:v>10188</c:v>
                </c:pt>
                <c:pt idx="10189">
                  <c:v>10189</c:v>
                </c:pt>
                <c:pt idx="10190">
                  <c:v>10190</c:v>
                </c:pt>
                <c:pt idx="10191">
                  <c:v>10191</c:v>
                </c:pt>
                <c:pt idx="10192">
                  <c:v>10192</c:v>
                </c:pt>
                <c:pt idx="10193">
                  <c:v>10193</c:v>
                </c:pt>
                <c:pt idx="10194">
                  <c:v>10194</c:v>
                </c:pt>
                <c:pt idx="10195">
                  <c:v>10195</c:v>
                </c:pt>
                <c:pt idx="10196">
                  <c:v>10196</c:v>
                </c:pt>
                <c:pt idx="10197">
                  <c:v>10197</c:v>
                </c:pt>
                <c:pt idx="10198">
                  <c:v>10198</c:v>
                </c:pt>
                <c:pt idx="10199">
                  <c:v>10199</c:v>
                </c:pt>
                <c:pt idx="10200">
                  <c:v>10200</c:v>
                </c:pt>
                <c:pt idx="10201">
                  <c:v>10201</c:v>
                </c:pt>
                <c:pt idx="10202">
                  <c:v>10202</c:v>
                </c:pt>
                <c:pt idx="10203">
                  <c:v>10203</c:v>
                </c:pt>
                <c:pt idx="10204">
                  <c:v>10204</c:v>
                </c:pt>
                <c:pt idx="10205">
                  <c:v>10205</c:v>
                </c:pt>
                <c:pt idx="10206">
                  <c:v>10206</c:v>
                </c:pt>
                <c:pt idx="10207">
                  <c:v>10207</c:v>
                </c:pt>
                <c:pt idx="10208">
                  <c:v>10208</c:v>
                </c:pt>
                <c:pt idx="10209">
                  <c:v>10209</c:v>
                </c:pt>
                <c:pt idx="10210">
                  <c:v>10210</c:v>
                </c:pt>
                <c:pt idx="10211">
                  <c:v>10211</c:v>
                </c:pt>
                <c:pt idx="10212">
                  <c:v>10212</c:v>
                </c:pt>
                <c:pt idx="10213">
                  <c:v>10213</c:v>
                </c:pt>
                <c:pt idx="10214">
                  <c:v>10214</c:v>
                </c:pt>
                <c:pt idx="10215">
                  <c:v>10215</c:v>
                </c:pt>
                <c:pt idx="10216">
                  <c:v>10216</c:v>
                </c:pt>
                <c:pt idx="10217">
                  <c:v>10217</c:v>
                </c:pt>
                <c:pt idx="10218">
                  <c:v>10218</c:v>
                </c:pt>
                <c:pt idx="10219">
                  <c:v>10219</c:v>
                </c:pt>
                <c:pt idx="10220">
                  <c:v>10220</c:v>
                </c:pt>
                <c:pt idx="10221">
                  <c:v>10221</c:v>
                </c:pt>
                <c:pt idx="10222">
                  <c:v>10222</c:v>
                </c:pt>
                <c:pt idx="10223">
                  <c:v>10223</c:v>
                </c:pt>
                <c:pt idx="10224">
                  <c:v>10224</c:v>
                </c:pt>
                <c:pt idx="10225">
                  <c:v>10225</c:v>
                </c:pt>
                <c:pt idx="10226">
                  <c:v>10226</c:v>
                </c:pt>
                <c:pt idx="10227">
                  <c:v>10227</c:v>
                </c:pt>
                <c:pt idx="10228">
                  <c:v>10228</c:v>
                </c:pt>
                <c:pt idx="10229">
                  <c:v>10229</c:v>
                </c:pt>
                <c:pt idx="10230">
                  <c:v>10230</c:v>
                </c:pt>
                <c:pt idx="10231">
                  <c:v>10231</c:v>
                </c:pt>
                <c:pt idx="10232">
                  <c:v>10232</c:v>
                </c:pt>
                <c:pt idx="10233">
                  <c:v>10233</c:v>
                </c:pt>
                <c:pt idx="10234">
                  <c:v>10234</c:v>
                </c:pt>
                <c:pt idx="10235">
                  <c:v>10235</c:v>
                </c:pt>
                <c:pt idx="10236">
                  <c:v>10236</c:v>
                </c:pt>
                <c:pt idx="10237">
                  <c:v>10237</c:v>
                </c:pt>
                <c:pt idx="10238">
                  <c:v>10238</c:v>
                </c:pt>
                <c:pt idx="10239">
                  <c:v>10239</c:v>
                </c:pt>
                <c:pt idx="10240">
                  <c:v>10240</c:v>
                </c:pt>
                <c:pt idx="10241">
                  <c:v>10241</c:v>
                </c:pt>
                <c:pt idx="10242">
                  <c:v>10242</c:v>
                </c:pt>
                <c:pt idx="10243">
                  <c:v>10243</c:v>
                </c:pt>
                <c:pt idx="10244">
                  <c:v>10244</c:v>
                </c:pt>
                <c:pt idx="10245">
                  <c:v>10245</c:v>
                </c:pt>
                <c:pt idx="10246">
                  <c:v>10246</c:v>
                </c:pt>
                <c:pt idx="10247">
                  <c:v>10247</c:v>
                </c:pt>
                <c:pt idx="10248">
                  <c:v>10248</c:v>
                </c:pt>
                <c:pt idx="10249">
                  <c:v>10249</c:v>
                </c:pt>
                <c:pt idx="10250">
                  <c:v>10250</c:v>
                </c:pt>
                <c:pt idx="10251">
                  <c:v>10251</c:v>
                </c:pt>
                <c:pt idx="10252">
                  <c:v>10252</c:v>
                </c:pt>
                <c:pt idx="10253">
                  <c:v>10253</c:v>
                </c:pt>
                <c:pt idx="10254">
                  <c:v>10254</c:v>
                </c:pt>
                <c:pt idx="10255">
                  <c:v>10255</c:v>
                </c:pt>
                <c:pt idx="10256">
                  <c:v>10256</c:v>
                </c:pt>
                <c:pt idx="10257">
                  <c:v>10257</c:v>
                </c:pt>
                <c:pt idx="10258">
                  <c:v>10258</c:v>
                </c:pt>
                <c:pt idx="10259">
                  <c:v>10259</c:v>
                </c:pt>
                <c:pt idx="10260">
                  <c:v>10260</c:v>
                </c:pt>
                <c:pt idx="10261">
                  <c:v>10261</c:v>
                </c:pt>
                <c:pt idx="10262">
                  <c:v>10262</c:v>
                </c:pt>
                <c:pt idx="10263">
                  <c:v>10263</c:v>
                </c:pt>
                <c:pt idx="10264">
                  <c:v>10264</c:v>
                </c:pt>
                <c:pt idx="10265">
                  <c:v>10265</c:v>
                </c:pt>
                <c:pt idx="10266">
                  <c:v>10266</c:v>
                </c:pt>
                <c:pt idx="10267">
                  <c:v>10267</c:v>
                </c:pt>
                <c:pt idx="10268">
                  <c:v>10268</c:v>
                </c:pt>
                <c:pt idx="10269">
                  <c:v>10269</c:v>
                </c:pt>
                <c:pt idx="10270">
                  <c:v>10270</c:v>
                </c:pt>
                <c:pt idx="10271">
                  <c:v>10271</c:v>
                </c:pt>
                <c:pt idx="10272">
                  <c:v>10272</c:v>
                </c:pt>
                <c:pt idx="10273">
                  <c:v>10273</c:v>
                </c:pt>
                <c:pt idx="10274">
                  <c:v>10274</c:v>
                </c:pt>
                <c:pt idx="10275">
                  <c:v>10275</c:v>
                </c:pt>
                <c:pt idx="10276">
                  <c:v>10276</c:v>
                </c:pt>
                <c:pt idx="10277">
                  <c:v>10277</c:v>
                </c:pt>
                <c:pt idx="10278">
                  <c:v>10278</c:v>
                </c:pt>
                <c:pt idx="10279">
                  <c:v>10279</c:v>
                </c:pt>
                <c:pt idx="10280">
                  <c:v>10280</c:v>
                </c:pt>
                <c:pt idx="10281">
                  <c:v>10281</c:v>
                </c:pt>
                <c:pt idx="10282">
                  <c:v>10282</c:v>
                </c:pt>
                <c:pt idx="10283">
                  <c:v>10283</c:v>
                </c:pt>
                <c:pt idx="10284">
                  <c:v>10284</c:v>
                </c:pt>
                <c:pt idx="10285">
                  <c:v>10285</c:v>
                </c:pt>
                <c:pt idx="10286">
                  <c:v>10286</c:v>
                </c:pt>
                <c:pt idx="10287">
                  <c:v>10287</c:v>
                </c:pt>
                <c:pt idx="10288">
                  <c:v>10288</c:v>
                </c:pt>
                <c:pt idx="10289">
                  <c:v>10289</c:v>
                </c:pt>
                <c:pt idx="10290">
                  <c:v>10290</c:v>
                </c:pt>
                <c:pt idx="10291">
                  <c:v>10291</c:v>
                </c:pt>
                <c:pt idx="10292">
                  <c:v>10292</c:v>
                </c:pt>
                <c:pt idx="10293">
                  <c:v>10293</c:v>
                </c:pt>
                <c:pt idx="10294">
                  <c:v>10294</c:v>
                </c:pt>
                <c:pt idx="10295">
                  <c:v>10295</c:v>
                </c:pt>
                <c:pt idx="10296">
                  <c:v>10296</c:v>
                </c:pt>
                <c:pt idx="10297">
                  <c:v>10297</c:v>
                </c:pt>
                <c:pt idx="10298">
                  <c:v>10298</c:v>
                </c:pt>
                <c:pt idx="10299">
                  <c:v>10299</c:v>
                </c:pt>
                <c:pt idx="10300">
                  <c:v>10300</c:v>
                </c:pt>
                <c:pt idx="10301">
                  <c:v>10301</c:v>
                </c:pt>
                <c:pt idx="10302">
                  <c:v>10302</c:v>
                </c:pt>
                <c:pt idx="10303">
                  <c:v>10303</c:v>
                </c:pt>
                <c:pt idx="10304">
                  <c:v>10304</c:v>
                </c:pt>
                <c:pt idx="10305">
                  <c:v>10305</c:v>
                </c:pt>
                <c:pt idx="10306">
                  <c:v>10306</c:v>
                </c:pt>
                <c:pt idx="10307">
                  <c:v>10307</c:v>
                </c:pt>
                <c:pt idx="10308">
                  <c:v>10308</c:v>
                </c:pt>
                <c:pt idx="10309">
                  <c:v>10309</c:v>
                </c:pt>
                <c:pt idx="10310">
                  <c:v>10310</c:v>
                </c:pt>
                <c:pt idx="10311">
                  <c:v>10311</c:v>
                </c:pt>
                <c:pt idx="10312">
                  <c:v>10312</c:v>
                </c:pt>
                <c:pt idx="10313">
                  <c:v>10313</c:v>
                </c:pt>
                <c:pt idx="10314">
                  <c:v>10314</c:v>
                </c:pt>
                <c:pt idx="10315">
                  <c:v>10315</c:v>
                </c:pt>
                <c:pt idx="10316">
                  <c:v>10316</c:v>
                </c:pt>
                <c:pt idx="10317">
                  <c:v>10317</c:v>
                </c:pt>
                <c:pt idx="10318">
                  <c:v>10318</c:v>
                </c:pt>
                <c:pt idx="10319">
                  <c:v>10319</c:v>
                </c:pt>
                <c:pt idx="10320">
                  <c:v>10320</c:v>
                </c:pt>
                <c:pt idx="10321">
                  <c:v>10321</c:v>
                </c:pt>
                <c:pt idx="10322">
                  <c:v>10322</c:v>
                </c:pt>
                <c:pt idx="10323">
                  <c:v>10323</c:v>
                </c:pt>
                <c:pt idx="10324">
                  <c:v>10324</c:v>
                </c:pt>
                <c:pt idx="10325">
                  <c:v>10325</c:v>
                </c:pt>
                <c:pt idx="10326">
                  <c:v>10326</c:v>
                </c:pt>
                <c:pt idx="10327">
                  <c:v>10327</c:v>
                </c:pt>
                <c:pt idx="10328">
                  <c:v>10328</c:v>
                </c:pt>
                <c:pt idx="10329">
                  <c:v>10329</c:v>
                </c:pt>
                <c:pt idx="10330">
                  <c:v>10330</c:v>
                </c:pt>
                <c:pt idx="10331">
                  <c:v>10331</c:v>
                </c:pt>
                <c:pt idx="10332">
                  <c:v>10332</c:v>
                </c:pt>
                <c:pt idx="10333">
                  <c:v>10333</c:v>
                </c:pt>
                <c:pt idx="10334">
                  <c:v>10334</c:v>
                </c:pt>
                <c:pt idx="10335">
                  <c:v>10335</c:v>
                </c:pt>
                <c:pt idx="10336">
                  <c:v>10336</c:v>
                </c:pt>
                <c:pt idx="10337">
                  <c:v>10337</c:v>
                </c:pt>
                <c:pt idx="10338">
                  <c:v>10338</c:v>
                </c:pt>
                <c:pt idx="10339">
                  <c:v>10339</c:v>
                </c:pt>
                <c:pt idx="10340">
                  <c:v>10340</c:v>
                </c:pt>
                <c:pt idx="10341">
                  <c:v>10341</c:v>
                </c:pt>
                <c:pt idx="10342">
                  <c:v>10342</c:v>
                </c:pt>
                <c:pt idx="10343">
                  <c:v>10343</c:v>
                </c:pt>
                <c:pt idx="10344">
                  <c:v>10344</c:v>
                </c:pt>
                <c:pt idx="10345">
                  <c:v>10345</c:v>
                </c:pt>
                <c:pt idx="10346">
                  <c:v>10346</c:v>
                </c:pt>
                <c:pt idx="10347">
                  <c:v>10347</c:v>
                </c:pt>
                <c:pt idx="10348">
                  <c:v>10348</c:v>
                </c:pt>
                <c:pt idx="10349">
                  <c:v>10349</c:v>
                </c:pt>
                <c:pt idx="10350">
                  <c:v>10350</c:v>
                </c:pt>
                <c:pt idx="10351">
                  <c:v>10351</c:v>
                </c:pt>
                <c:pt idx="10352">
                  <c:v>10352</c:v>
                </c:pt>
                <c:pt idx="10353">
                  <c:v>10353</c:v>
                </c:pt>
                <c:pt idx="10354">
                  <c:v>10354</c:v>
                </c:pt>
                <c:pt idx="10355">
                  <c:v>10355</c:v>
                </c:pt>
                <c:pt idx="10356">
                  <c:v>10356</c:v>
                </c:pt>
                <c:pt idx="10357">
                  <c:v>10357</c:v>
                </c:pt>
                <c:pt idx="10358">
                  <c:v>10358</c:v>
                </c:pt>
                <c:pt idx="10359">
                  <c:v>10359</c:v>
                </c:pt>
                <c:pt idx="10360">
                  <c:v>10360</c:v>
                </c:pt>
                <c:pt idx="10361">
                  <c:v>10361</c:v>
                </c:pt>
                <c:pt idx="10362">
                  <c:v>10362</c:v>
                </c:pt>
                <c:pt idx="10363">
                  <c:v>10363</c:v>
                </c:pt>
                <c:pt idx="10364">
                  <c:v>10364</c:v>
                </c:pt>
                <c:pt idx="10365">
                  <c:v>10365</c:v>
                </c:pt>
                <c:pt idx="10366">
                  <c:v>10366</c:v>
                </c:pt>
                <c:pt idx="10367">
                  <c:v>10367</c:v>
                </c:pt>
                <c:pt idx="10368">
                  <c:v>10368</c:v>
                </c:pt>
                <c:pt idx="10369">
                  <c:v>10369</c:v>
                </c:pt>
                <c:pt idx="10370">
                  <c:v>10370</c:v>
                </c:pt>
                <c:pt idx="10371">
                  <c:v>10371</c:v>
                </c:pt>
                <c:pt idx="10372">
                  <c:v>10372</c:v>
                </c:pt>
                <c:pt idx="10373">
                  <c:v>10373</c:v>
                </c:pt>
                <c:pt idx="10374">
                  <c:v>10374</c:v>
                </c:pt>
                <c:pt idx="10375">
                  <c:v>10375</c:v>
                </c:pt>
                <c:pt idx="10376">
                  <c:v>10376</c:v>
                </c:pt>
                <c:pt idx="10377">
                  <c:v>10377</c:v>
                </c:pt>
                <c:pt idx="10378">
                  <c:v>10378</c:v>
                </c:pt>
                <c:pt idx="10379">
                  <c:v>10379</c:v>
                </c:pt>
                <c:pt idx="10380">
                  <c:v>10380</c:v>
                </c:pt>
                <c:pt idx="10381">
                  <c:v>10381</c:v>
                </c:pt>
                <c:pt idx="10382">
                  <c:v>10382</c:v>
                </c:pt>
                <c:pt idx="10383">
                  <c:v>10383</c:v>
                </c:pt>
                <c:pt idx="10384">
                  <c:v>10384</c:v>
                </c:pt>
                <c:pt idx="10385">
                  <c:v>10385</c:v>
                </c:pt>
                <c:pt idx="10386">
                  <c:v>10386</c:v>
                </c:pt>
                <c:pt idx="10387">
                  <c:v>10387</c:v>
                </c:pt>
                <c:pt idx="10388">
                  <c:v>10388</c:v>
                </c:pt>
                <c:pt idx="10389">
                  <c:v>10389</c:v>
                </c:pt>
                <c:pt idx="10390">
                  <c:v>10390</c:v>
                </c:pt>
                <c:pt idx="10391">
                  <c:v>10391</c:v>
                </c:pt>
                <c:pt idx="10392">
                  <c:v>10392</c:v>
                </c:pt>
                <c:pt idx="10393">
                  <c:v>10393</c:v>
                </c:pt>
                <c:pt idx="10394">
                  <c:v>10394</c:v>
                </c:pt>
                <c:pt idx="10395">
                  <c:v>10395</c:v>
                </c:pt>
                <c:pt idx="10396">
                  <c:v>10396</c:v>
                </c:pt>
                <c:pt idx="10397">
                  <c:v>10397</c:v>
                </c:pt>
                <c:pt idx="10398">
                  <c:v>10398</c:v>
                </c:pt>
                <c:pt idx="10399">
                  <c:v>10399</c:v>
                </c:pt>
                <c:pt idx="10400">
                  <c:v>10400</c:v>
                </c:pt>
                <c:pt idx="10401">
                  <c:v>10401</c:v>
                </c:pt>
                <c:pt idx="10402">
                  <c:v>10402</c:v>
                </c:pt>
                <c:pt idx="10403">
                  <c:v>10403</c:v>
                </c:pt>
                <c:pt idx="10404">
                  <c:v>10404</c:v>
                </c:pt>
                <c:pt idx="10405">
                  <c:v>10405</c:v>
                </c:pt>
                <c:pt idx="10406">
                  <c:v>10406</c:v>
                </c:pt>
                <c:pt idx="10407">
                  <c:v>10407</c:v>
                </c:pt>
                <c:pt idx="10408">
                  <c:v>10408</c:v>
                </c:pt>
                <c:pt idx="10409">
                  <c:v>10409</c:v>
                </c:pt>
                <c:pt idx="10410">
                  <c:v>10410</c:v>
                </c:pt>
                <c:pt idx="10411">
                  <c:v>10411</c:v>
                </c:pt>
                <c:pt idx="10412">
                  <c:v>10412</c:v>
                </c:pt>
                <c:pt idx="10413">
                  <c:v>10413</c:v>
                </c:pt>
                <c:pt idx="10414">
                  <c:v>10414</c:v>
                </c:pt>
                <c:pt idx="10415">
                  <c:v>10415</c:v>
                </c:pt>
                <c:pt idx="10416">
                  <c:v>10416</c:v>
                </c:pt>
                <c:pt idx="10417">
                  <c:v>10417</c:v>
                </c:pt>
                <c:pt idx="10418">
                  <c:v>10418</c:v>
                </c:pt>
                <c:pt idx="10419">
                  <c:v>10419</c:v>
                </c:pt>
                <c:pt idx="10420">
                  <c:v>10420</c:v>
                </c:pt>
                <c:pt idx="10421">
                  <c:v>10421</c:v>
                </c:pt>
                <c:pt idx="10422">
                  <c:v>10422</c:v>
                </c:pt>
                <c:pt idx="10423">
                  <c:v>10423</c:v>
                </c:pt>
                <c:pt idx="10424">
                  <c:v>10424</c:v>
                </c:pt>
                <c:pt idx="10425">
                  <c:v>10425</c:v>
                </c:pt>
                <c:pt idx="10426">
                  <c:v>10426</c:v>
                </c:pt>
                <c:pt idx="10427">
                  <c:v>10427</c:v>
                </c:pt>
                <c:pt idx="10428">
                  <c:v>10428</c:v>
                </c:pt>
                <c:pt idx="10429">
                  <c:v>10429</c:v>
                </c:pt>
                <c:pt idx="10430">
                  <c:v>10430</c:v>
                </c:pt>
                <c:pt idx="10431">
                  <c:v>10431</c:v>
                </c:pt>
                <c:pt idx="10432">
                  <c:v>10432</c:v>
                </c:pt>
                <c:pt idx="10433">
                  <c:v>10433</c:v>
                </c:pt>
                <c:pt idx="10434">
                  <c:v>10434</c:v>
                </c:pt>
                <c:pt idx="10435">
                  <c:v>10435</c:v>
                </c:pt>
                <c:pt idx="10436">
                  <c:v>10436</c:v>
                </c:pt>
                <c:pt idx="10437">
                  <c:v>10437</c:v>
                </c:pt>
                <c:pt idx="10438">
                  <c:v>10438</c:v>
                </c:pt>
                <c:pt idx="10439">
                  <c:v>10439</c:v>
                </c:pt>
                <c:pt idx="10440">
                  <c:v>10440</c:v>
                </c:pt>
                <c:pt idx="10441">
                  <c:v>10441</c:v>
                </c:pt>
                <c:pt idx="10442">
                  <c:v>10442</c:v>
                </c:pt>
                <c:pt idx="10443">
                  <c:v>10443</c:v>
                </c:pt>
                <c:pt idx="10444">
                  <c:v>10444</c:v>
                </c:pt>
                <c:pt idx="10445">
                  <c:v>10445</c:v>
                </c:pt>
                <c:pt idx="10446">
                  <c:v>10446</c:v>
                </c:pt>
                <c:pt idx="10447">
                  <c:v>10447</c:v>
                </c:pt>
                <c:pt idx="10448">
                  <c:v>10448</c:v>
                </c:pt>
                <c:pt idx="10449">
                  <c:v>10449</c:v>
                </c:pt>
                <c:pt idx="10450">
                  <c:v>10450</c:v>
                </c:pt>
                <c:pt idx="10451">
                  <c:v>10451</c:v>
                </c:pt>
                <c:pt idx="10452">
                  <c:v>10452</c:v>
                </c:pt>
                <c:pt idx="10453">
                  <c:v>10453</c:v>
                </c:pt>
                <c:pt idx="10454">
                  <c:v>10454</c:v>
                </c:pt>
                <c:pt idx="10455">
                  <c:v>10455</c:v>
                </c:pt>
                <c:pt idx="10456">
                  <c:v>10456</c:v>
                </c:pt>
                <c:pt idx="10457">
                  <c:v>10457</c:v>
                </c:pt>
                <c:pt idx="10458">
                  <c:v>10458</c:v>
                </c:pt>
                <c:pt idx="10459">
                  <c:v>10459</c:v>
                </c:pt>
                <c:pt idx="10460">
                  <c:v>10460</c:v>
                </c:pt>
                <c:pt idx="10461">
                  <c:v>10461</c:v>
                </c:pt>
                <c:pt idx="10462">
                  <c:v>10462</c:v>
                </c:pt>
                <c:pt idx="10463">
                  <c:v>10463</c:v>
                </c:pt>
                <c:pt idx="10464">
                  <c:v>10464</c:v>
                </c:pt>
                <c:pt idx="10465">
                  <c:v>10465</c:v>
                </c:pt>
                <c:pt idx="10466">
                  <c:v>10466</c:v>
                </c:pt>
                <c:pt idx="10467">
                  <c:v>10467</c:v>
                </c:pt>
                <c:pt idx="10468">
                  <c:v>10468</c:v>
                </c:pt>
                <c:pt idx="10469">
                  <c:v>10469</c:v>
                </c:pt>
                <c:pt idx="10470">
                  <c:v>10470</c:v>
                </c:pt>
                <c:pt idx="10471">
                  <c:v>10471</c:v>
                </c:pt>
                <c:pt idx="10472">
                  <c:v>10472</c:v>
                </c:pt>
                <c:pt idx="10473">
                  <c:v>10473</c:v>
                </c:pt>
                <c:pt idx="10474">
                  <c:v>10474</c:v>
                </c:pt>
                <c:pt idx="10475">
                  <c:v>10475</c:v>
                </c:pt>
                <c:pt idx="10476">
                  <c:v>10476</c:v>
                </c:pt>
                <c:pt idx="10477">
                  <c:v>10477</c:v>
                </c:pt>
                <c:pt idx="10478">
                  <c:v>10478</c:v>
                </c:pt>
                <c:pt idx="10479">
                  <c:v>10479</c:v>
                </c:pt>
                <c:pt idx="10480">
                  <c:v>10480</c:v>
                </c:pt>
                <c:pt idx="10481">
                  <c:v>10481</c:v>
                </c:pt>
                <c:pt idx="10482">
                  <c:v>10482</c:v>
                </c:pt>
                <c:pt idx="10483">
                  <c:v>10483</c:v>
                </c:pt>
                <c:pt idx="10484">
                  <c:v>10484</c:v>
                </c:pt>
                <c:pt idx="10485">
                  <c:v>10485</c:v>
                </c:pt>
                <c:pt idx="10486">
                  <c:v>10486</c:v>
                </c:pt>
                <c:pt idx="10487">
                  <c:v>10487</c:v>
                </c:pt>
                <c:pt idx="10488">
                  <c:v>10488</c:v>
                </c:pt>
                <c:pt idx="10489">
                  <c:v>10489</c:v>
                </c:pt>
                <c:pt idx="10490">
                  <c:v>10490</c:v>
                </c:pt>
                <c:pt idx="10491">
                  <c:v>10491</c:v>
                </c:pt>
                <c:pt idx="10492">
                  <c:v>10492</c:v>
                </c:pt>
                <c:pt idx="10493">
                  <c:v>10493</c:v>
                </c:pt>
                <c:pt idx="10494">
                  <c:v>10494</c:v>
                </c:pt>
                <c:pt idx="10495">
                  <c:v>10495</c:v>
                </c:pt>
                <c:pt idx="10496">
                  <c:v>10496</c:v>
                </c:pt>
                <c:pt idx="10497">
                  <c:v>10497</c:v>
                </c:pt>
                <c:pt idx="10498">
                  <c:v>10498</c:v>
                </c:pt>
                <c:pt idx="10499">
                  <c:v>10499</c:v>
                </c:pt>
                <c:pt idx="10500">
                  <c:v>10500</c:v>
                </c:pt>
                <c:pt idx="10501">
                  <c:v>10501</c:v>
                </c:pt>
                <c:pt idx="10502">
                  <c:v>10502</c:v>
                </c:pt>
                <c:pt idx="10503">
                  <c:v>10503</c:v>
                </c:pt>
                <c:pt idx="10504">
                  <c:v>10504</c:v>
                </c:pt>
                <c:pt idx="10505">
                  <c:v>10505</c:v>
                </c:pt>
                <c:pt idx="10506">
                  <c:v>10506</c:v>
                </c:pt>
                <c:pt idx="10507">
                  <c:v>10507</c:v>
                </c:pt>
                <c:pt idx="10508">
                  <c:v>10508</c:v>
                </c:pt>
                <c:pt idx="10509">
                  <c:v>10509</c:v>
                </c:pt>
                <c:pt idx="10510">
                  <c:v>10510</c:v>
                </c:pt>
                <c:pt idx="10511">
                  <c:v>10511</c:v>
                </c:pt>
                <c:pt idx="10512">
                  <c:v>10512</c:v>
                </c:pt>
                <c:pt idx="10513">
                  <c:v>10513</c:v>
                </c:pt>
                <c:pt idx="10514">
                  <c:v>10514</c:v>
                </c:pt>
                <c:pt idx="10515">
                  <c:v>10515</c:v>
                </c:pt>
                <c:pt idx="10516">
                  <c:v>10516</c:v>
                </c:pt>
                <c:pt idx="10517">
                  <c:v>10517</c:v>
                </c:pt>
                <c:pt idx="10518">
                  <c:v>10518</c:v>
                </c:pt>
                <c:pt idx="10519">
                  <c:v>10519</c:v>
                </c:pt>
                <c:pt idx="10520">
                  <c:v>10520</c:v>
                </c:pt>
                <c:pt idx="10521">
                  <c:v>10521</c:v>
                </c:pt>
                <c:pt idx="10522">
                  <c:v>10522</c:v>
                </c:pt>
                <c:pt idx="10523">
                  <c:v>10523</c:v>
                </c:pt>
                <c:pt idx="10524">
                  <c:v>10524</c:v>
                </c:pt>
                <c:pt idx="10525">
                  <c:v>10525</c:v>
                </c:pt>
                <c:pt idx="10526">
                  <c:v>10526</c:v>
                </c:pt>
                <c:pt idx="10527">
                  <c:v>10527</c:v>
                </c:pt>
                <c:pt idx="10528">
                  <c:v>10528</c:v>
                </c:pt>
                <c:pt idx="10529">
                  <c:v>10529</c:v>
                </c:pt>
                <c:pt idx="10530">
                  <c:v>10530</c:v>
                </c:pt>
                <c:pt idx="10531">
                  <c:v>10531</c:v>
                </c:pt>
                <c:pt idx="10532">
                  <c:v>10532</c:v>
                </c:pt>
                <c:pt idx="10533">
                  <c:v>10533</c:v>
                </c:pt>
                <c:pt idx="10534">
                  <c:v>10534</c:v>
                </c:pt>
                <c:pt idx="10535">
                  <c:v>10535</c:v>
                </c:pt>
                <c:pt idx="10536">
                  <c:v>10536</c:v>
                </c:pt>
                <c:pt idx="10537">
                  <c:v>10537</c:v>
                </c:pt>
                <c:pt idx="10538">
                  <c:v>10538</c:v>
                </c:pt>
                <c:pt idx="10539">
                  <c:v>10539</c:v>
                </c:pt>
                <c:pt idx="10540">
                  <c:v>10540</c:v>
                </c:pt>
                <c:pt idx="10541">
                  <c:v>10541</c:v>
                </c:pt>
                <c:pt idx="10542">
                  <c:v>10542</c:v>
                </c:pt>
                <c:pt idx="10543">
                  <c:v>10543</c:v>
                </c:pt>
                <c:pt idx="10544">
                  <c:v>10544</c:v>
                </c:pt>
                <c:pt idx="10545">
                  <c:v>10545</c:v>
                </c:pt>
                <c:pt idx="10546">
                  <c:v>10546</c:v>
                </c:pt>
                <c:pt idx="10547">
                  <c:v>10547</c:v>
                </c:pt>
                <c:pt idx="10548">
                  <c:v>10548</c:v>
                </c:pt>
                <c:pt idx="10549">
                  <c:v>10549</c:v>
                </c:pt>
                <c:pt idx="10550">
                  <c:v>10550</c:v>
                </c:pt>
                <c:pt idx="10551">
                  <c:v>10551</c:v>
                </c:pt>
                <c:pt idx="10552">
                  <c:v>10552</c:v>
                </c:pt>
                <c:pt idx="10553">
                  <c:v>10553</c:v>
                </c:pt>
                <c:pt idx="10554">
                  <c:v>10554</c:v>
                </c:pt>
                <c:pt idx="10555">
                  <c:v>10555</c:v>
                </c:pt>
                <c:pt idx="10556">
                  <c:v>10556</c:v>
                </c:pt>
                <c:pt idx="10557">
                  <c:v>10557</c:v>
                </c:pt>
                <c:pt idx="10558">
                  <c:v>10558</c:v>
                </c:pt>
                <c:pt idx="10559">
                  <c:v>10559</c:v>
                </c:pt>
                <c:pt idx="10560">
                  <c:v>10560</c:v>
                </c:pt>
                <c:pt idx="10561">
                  <c:v>10561</c:v>
                </c:pt>
                <c:pt idx="10562">
                  <c:v>10562</c:v>
                </c:pt>
                <c:pt idx="10563">
                  <c:v>10563</c:v>
                </c:pt>
                <c:pt idx="10564">
                  <c:v>10564</c:v>
                </c:pt>
                <c:pt idx="10565">
                  <c:v>10565</c:v>
                </c:pt>
                <c:pt idx="10566">
                  <c:v>10566</c:v>
                </c:pt>
                <c:pt idx="10567">
                  <c:v>10567</c:v>
                </c:pt>
                <c:pt idx="10568">
                  <c:v>10568</c:v>
                </c:pt>
                <c:pt idx="10569">
                  <c:v>10569</c:v>
                </c:pt>
                <c:pt idx="10570">
                  <c:v>10570</c:v>
                </c:pt>
                <c:pt idx="10571">
                  <c:v>10571</c:v>
                </c:pt>
                <c:pt idx="10572">
                  <c:v>10572</c:v>
                </c:pt>
                <c:pt idx="10573">
                  <c:v>10573</c:v>
                </c:pt>
                <c:pt idx="10574">
                  <c:v>10574</c:v>
                </c:pt>
                <c:pt idx="10575">
                  <c:v>10575</c:v>
                </c:pt>
                <c:pt idx="10576">
                  <c:v>10576</c:v>
                </c:pt>
                <c:pt idx="10577">
                  <c:v>10577</c:v>
                </c:pt>
                <c:pt idx="10578">
                  <c:v>10578</c:v>
                </c:pt>
                <c:pt idx="10579">
                  <c:v>10579</c:v>
                </c:pt>
                <c:pt idx="10580">
                  <c:v>10580</c:v>
                </c:pt>
                <c:pt idx="10581">
                  <c:v>10581</c:v>
                </c:pt>
                <c:pt idx="10582">
                  <c:v>10582</c:v>
                </c:pt>
                <c:pt idx="10583">
                  <c:v>10583</c:v>
                </c:pt>
                <c:pt idx="10584">
                  <c:v>10584</c:v>
                </c:pt>
                <c:pt idx="10585">
                  <c:v>10585</c:v>
                </c:pt>
                <c:pt idx="10586">
                  <c:v>10586</c:v>
                </c:pt>
                <c:pt idx="10587">
                  <c:v>10587</c:v>
                </c:pt>
                <c:pt idx="10588">
                  <c:v>10588</c:v>
                </c:pt>
                <c:pt idx="10589">
                  <c:v>10589</c:v>
                </c:pt>
                <c:pt idx="10590">
                  <c:v>10590</c:v>
                </c:pt>
                <c:pt idx="10591">
                  <c:v>10591</c:v>
                </c:pt>
                <c:pt idx="10592">
                  <c:v>10592</c:v>
                </c:pt>
                <c:pt idx="10593">
                  <c:v>10593</c:v>
                </c:pt>
                <c:pt idx="10594">
                  <c:v>10594</c:v>
                </c:pt>
                <c:pt idx="10595">
                  <c:v>10595</c:v>
                </c:pt>
                <c:pt idx="10596">
                  <c:v>10596</c:v>
                </c:pt>
                <c:pt idx="10597">
                  <c:v>10597</c:v>
                </c:pt>
                <c:pt idx="10598">
                  <c:v>10598</c:v>
                </c:pt>
                <c:pt idx="10599">
                  <c:v>10599</c:v>
                </c:pt>
                <c:pt idx="10600">
                  <c:v>10600</c:v>
                </c:pt>
                <c:pt idx="10601">
                  <c:v>10601</c:v>
                </c:pt>
                <c:pt idx="10602">
                  <c:v>10602</c:v>
                </c:pt>
                <c:pt idx="10603">
                  <c:v>10603</c:v>
                </c:pt>
                <c:pt idx="10604">
                  <c:v>10604</c:v>
                </c:pt>
                <c:pt idx="10605">
                  <c:v>10605</c:v>
                </c:pt>
                <c:pt idx="10606">
                  <c:v>10606</c:v>
                </c:pt>
                <c:pt idx="10607">
                  <c:v>10607</c:v>
                </c:pt>
                <c:pt idx="10608">
                  <c:v>10608</c:v>
                </c:pt>
                <c:pt idx="10609">
                  <c:v>10609</c:v>
                </c:pt>
                <c:pt idx="10610">
                  <c:v>10610</c:v>
                </c:pt>
                <c:pt idx="10611">
                  <c:v>10611</c:v>
                </c:pt>
                <c:pt idx="10612">
                  <c:v>10612</c:v>
                </c:pt>
                <c:pt idx="10613">
                  <c:v>10613</c:v>
                </c:pt>
                <c:pt idx="10614">
                  <c:v>10614</c:v>
                </c:pt>
                <c:pt idx="10615">
                  <c:v>10615</c:v>
                </c:pt>
                <c:pt idx="10616">
                  <c:v>10616</c:v>
                </c:pt>
                <c:pt idx="10617">
                  <c:v>10617</c:v>
                </c:pt>
                <c:pt idx="10618">
                  <c:v>10618</c:v>
                </c:pt>
                <c:pt idx="10619">
                  <c:v>10619</c:v>
                </c:pt>
                <c:pt idx="10620">
                  <c:v>10620</c:v>
                </c:pt>
                <c:pt idx="10621">
                  <c:v>10621</c:v>
                </c:pt>
                <c:pt idx="10622">
                  <c:v>10622</c:v>
                </c:pt>
                <c:pt idx="10623">
                  <c:v>10623</c:v>
                </c:pt>
                <c:pt idx="10624">
                  <c:v>10624</c:v>
                </c:pt>
                <c:pt idx="10625">
                  <c:v>10625</c:v>
                </c:pt>
                <c:pt idx="10626">
                  <c:v>10626</c:v>
                </c:pt>
                <c:pt idx="10627">
                  <c:v>10627</c:v>
                </c:pt>
                <c:pt idx="10628">
                  <c:v>10628</c:v>
                </c:pt>
                <c:pt idx="10629">
                  <c:v>10629</c:v>
                </c:pt>
                <c:pt idx="10630">
                  <c:v>10630</c:v>
                </c:pt>
                <c:pt idx="10631">
                  <c:v>10631</c:v>
                </c:pt>
                <c:pt idx="10632">
                  <c:v>10632</c:v>
                </c:pt>
                <c:pt idx="10633">
                  <c:v>10633</c:v>
                </c:pt>
                <c:pt idx="10634">
                  <c:v>10634</c:v>
                </c:pt>
                <c:pt idx="10635">
                  <c:v>10635</c:v>
                </c:pt>
                <c:pt idx="10636">
                  <c:v>10636</c:v>
                </c:pt>
                <c:pt idx="10637">
                  <c:v>10637</c:v>
                </c:pt>
                <c:pt idx="10638">
                  <c:v>10638</c:v>
                </c:pt>
                <c:pt idx="10639">
                  <c:v>10639</c:v>
                </c:pt>
                <c:pt idx="10640">
                  <c:v>10640</c:v>
                </c:pt>
                <c:pt idx="10641">
                  <c:v>10641</c:v>
                </c:pt>
                <c:pt idx="10642">
                  <c:v>10642</c:v>
                </c:pt>
                <c:pt idx="10643">
                  <c:v>10643</c:v>
                </c:pt>
                <c:pt idx="10644">
                  <c:v>10644</c:v>
                </c:pt>
                <c:pt idx="10645">
                  <c:v>10645</c:v>
                </c:pt>
                <c:pt idx="10646">
                  <c:v>10646</c:v>
                </c:pt>
                <c:pt idx="10647">
                  <c:v>10647</c:v>
                </c:pt>
                <c:pt idx="10648">
                  <c:v>10648</c:v>
                </c:pt>
                <c:pt idx="10649">
                  <c:v>10649</c:v>
                </c:pt>
                <c:pt idx="10650">
                  <c:v>10650</c:v>
                </c:pt>
                <c:pt idx="10651">
                  <c:v>10651</c:v>
                </c:pt>
                <c:pt idx="10652">
                  <c:v>10652</c:v>
                </c:pt>
                <c:pt idx="10653">
                  <c:v>10653</c:v>
                </c:pt>
                <c:pt idx="10654">
                  <c:v>10654</c:v>
                </c:pt>
                <c:pt idx="10655">
                  <c:v>10655</c:v>
                </c:pt>
                <c:pt idx="10656">
                  <c:v>10656</c:v>
                </c:pt>
                <c:pt idx="10657">
                  <c:v>10657</c:v>
                </c:pt>
                <c:pt idx="10658">
                  <c:v>10658</c:v>
                </c:pt>
                <c:pt idx="10659">
                  <c:v>10659</c:v>
                </c:pt>
                <c:pt idx="10660">
                  <c:v>10660</c:v>
                </c:pt>
                <c:pt idx="10661">
                  <c:v>10661</c:v>
                </c:pt>
                <c:pt idx="10662">
                  <c:v>10662</c:v>
                </c:pt>
                <c:pt idx="10663">
                  <c:v>10663</c:v>
                </c:pt>
                <c:pt idx="10664">
                  <c:v>10664</c:v>
                </c:pt>
                <c:pt idx="10665">
                  <c:v>10665</c:v>
                </c:pt>
                <c:pt idx="10666">
                  <c:v>10666</c:v>
                </c:pt>
                <c:pt idx="10667">
                  <c:v>10667</c:v>
                </c:pt>
                <c:pt idx="10668">
                  <c:v>10668</c:v>
                </c:pt>
                <c:pt idx="10669">
                  <c:v>10669</c:v>
                </c:pt>
                <c:pt idx="10670">
                  <c:v>10670</c:v>
                </c:pt>
                <c:pt idx="10671">
                  <c:v>10671</c:v>
                </c:pt>
                <c:pt idx="10672">
                  <c:v>10672</c:v>
                </c:pt>
                <c:pt idx="10673">
                  <c:v>10673</c:v>
                </c:pt>
                <c:pt idx="10674">
                  <c:v>10674</c:v>
                </c:pt>
                <c:pt idx="10675">
                  <c:v>10675</c:v>
                </c:pt>
                <c:pt idx="10676">
                  <c:v>10676</c:v>
                </c:pt>
                <c:pt idx="10677">
                  <c:v>10677</c:v>
                </c:pt>
                <c:pt idx="10678">
                  <c:v>10678</c:v>
                </c:pt>
                <c:pt idx="10679">
                  <c:v>10679</c:v>
                </c:pt>
                <c:pt idx="10680">
                  <c:v>10680</c:v>
                </c:pt>
                <c:pt idx="10681">
                  <c:v>10681</c:v>
                </c:pt>
                <c:pt idx="10682">
                  <c:v>10682</c:v>
                </c:pt>
                <c:pt idx="10683">
                  <c:v>10683</c:v>
                </c:pt>
                <c:pt idx="10684">
                  <c:v>10684</c:v>
                </c:pt>
                <c:pt idx="10685">
                  <c:v>10685</c:v>
                </c:pt>
                <c:pt idx="10686">
                  <c:v>10686</c:v>
                </c:pt>
                <c:pt idx="10687">
                  <c:v>10687</c:v>
                </c:pt>
                <c:pt idx="10688">
                  <c:v>10688</c:v>
                </c:pt>
                <c:pt idx="10689">
                  <c:v>10689</c:v>
                </c:pt>
                <c:pt idx="10690">
                  <c:v>10690</c:v>
                </c:pt>
                <c:pt idx="10691">
                  <c:v>10691</c:v>
                </c:pt>
                <c:pt idx="10692">
                  <c:v>10692</c:v>
                </c:pt>
                <c:pt idx="10693">
                  <c:v>10693</c:v>
                </c:pt>
                <c:pt idx="10694">
                  <c:v>10694</c:v>
                </c:pt>
                <c:pt idx="10695">
                  <c:v>10695</c:v>
                </c:pt>
                <c:pt idx="10696">
                  <c:v>10696</c:v>
                </c:pt>
                <c:pt idx="10697">
                  <c:v>10697</c:v>
                </c:pt>
                <c:pt idx="10698">
                  <c:v>10698</c:v>
                </c:pt>
                <c:pt idx="10699">
                  <c:v>10699</c:v>
                </c:pt>
                <c:pt idx="10700">
                  <c:v>10700</c:v>
                </c:pt>
                <c:pt idx="10701">
                  <c:v>10701</c:v>
                </c:pt>
                <c:pt idx="10702">
                  <c:v>10702</c:v>
                </c:pt>
                <c:pt idx="10703">
                  <c:v>10703</c:v>
                </c:pt>
                <c:pt idx="10704">
                  <c:v>10704</c:v>
                </c:pt>
                <c:pt idx="10705">
                  <c:v>10705</c:v>
                </c:pt>
                <c:pt idx="10706">
                  <c:v>10706</c:v>
                </c:pt>
                <c:pt idx="10707">
                  <c:v>10707</c:v>
                </c:pt>
                <c:pt idx="10708">
                  <c:v>10708</c:v>
                </c:pt>
                <c:pt idx="10709">
                  <c:v>10709</c:v>
                </c:pt>
                <c:pt idx="10710">
                  <c:v>10710</c:v>
                </c:pt>
                <c:pt idx="10711">
                  <c:v>10711</c:v>
                </c:pt>
                <c:pt idx="10712">
                  <c:v>10712</c:v>
                </c:pt>
                <c:pt idx="10713">
                  <c:v>10713</c:v>
                </c:pt>
                <c:pt idx="10714">
                  <c:v>10714</c:v>
                </c:pt>
                <c:pt idx="10715">
                  <c:v>10715</c:v>
                </c:pt>
                <c:pt idx="10716">
                  <c:v>10716</c:v>
                </c:pt>
                <c:pt idx="10717">
                  <c:v>10717</c:v>
                </c:pt>
                <c:pt idx="10718">
                  <c:v>10718</c:v>
                </c:pt>
                <c:pt idx="10719">
                  <c:v>10719</c:v>
                </c:pt>
                <c:pt idx="10720">
                  <c:v>10720</c:v>
                </c:pt>
                <c:pt idx="10721">
                  <c:v>10721</c:v>
                </c:pt>
                <c:pt idx="10722">
                  <c:v>10722</c:v>
                </c:pt>
                <c:pt idx="10723">
                  <c:v>10723</c:v>
                </c:pt>
                <c:pt idx="10724">
                  <c:v>10724</c:v>
                </c:pt>
                <c:pt idx="10725">
                  <c:v>10725</c:v>
                </c:pt>
                <c:pt idx="10726">
                  <c:v>10726</c:v>
                </c:pt>
                <c:pt idx="10727">
                  <c:v>10727</c:v>
                </c:pt>
                <c:pt idx="10728">
                  <c:v>10728</c:v>
                </c:pt>
                <c:pt idx="10729">
                  <c:v>10729</c:v>
                </c:pt>
                <c:pt idx="10730">
                  <c:v>10730</c:v>
                </c:pt>
                <c:pt idx="10731">
                  <c:v>10731</c:v>
                </c:pt>
                <c:pt idx="10732">
                  <c:v>10732</c:v>
                </c:pt>
                <c:pt idx="10733">
                  <c:v>10733</c:v>
                </c:pt>
                <c:pt idx="10734">
                  <c:v>10734</c:v>
                </c:pt>
                <c:pt idx="10735">
                  <c:v>10735</c:v>
                </c:pt>
                <c:pt idx="10736">
                  <c:v>10736</c:v>
                </c:pt>
                <c:pt idx="10737">
                  <c:v>10737</c:v>
                </c:pt>
                <c:pt idx="10738">
                  <c:v>10738</c:v>
                </c:pt>
                <c:pt idx="10739">
                  <c:v>10739</c:v>
                </c:pt>
                <c:pt idx="10740">
                  <c:v>10740</c:v>
                </c:pt>
                <c:pt idx="10741">
                  <c:v>10741</c:v>
                </c:pt>
                <c:pt idx="10742">
                  <c:v>10742</c:v>
                </c:pt>
                <c:pt idx="10743">
                  <c:v>10743</c:v>
                </c:pt>
                <c:pt idx="10744">
                  <c:v>10744</c:v>
                </c:pt>
                <c:pt idx="10745">
                  <c:v>10745</c:v>
                </c:pt>
                <c:pt idx="10746">
                  <c:v>10746</c:v>
                </c:pt>
                <c:pt idx="10747">
                  <c:v>10747</c:v>
                </c:pt>
                <c:pt idx="10748">
                  <c:v>10748</c:v>
                </c:pt>
                <c:pt idx="10749">
                  <c:v>10749</c:v>
                </c:pt>
                <c:pt idx="10750">
                  <c:v>10750</c:v>
                </c:pt>
                <c:pt idx="10751">
                  <c:v>10751</c:v>
                </c:pt>
                <c:pt idx="10752">
                  <c:v>10752</c:v>
                </c:pt>
                <c:pt idx="10753">
                  <c:v>10753</c:v>
                </c:pt>
                <c:pt idx="10754">
                  <c:v>10754</c:v>
                </c:pt>
                <c:pt idx="10755">
                  <c:v>10755</c:v>
                </c:pt>
                <c:pt idx="10756">
                  <c:v>10756</c:v>
                </c:pt>
                <c:pt idx="10757">
                  <c:v>10757</c:v>
                </c:pt>
                <c:pt idx="10758">
                  <c:v>10758</c:v>
                </c:pt>
                <c:pt idx="10759">
                  <c:v>10759</c:v>
                </c:pt>
                <c:pt idx="10760">
                  <c:v>10760</c:v>
                </c:pt>
                <c:pt idx="10761">
                  <c:v>10761</c:v>
                </c:pt>
                <c:pt idx="10762">
                  <c:v>10762</c:v>
                </c:pt>
                <c:pt idx="10763">
                  <c:v>10763</c:v>
                </c:pt>
                <c:pt idx="10764">
                  <c:v>10764</c:v>
                </c:pt>
                <c:pt idx="10765">
                  <c:v>10765</c:v>
                </c:pt>
                <c:pt idx="10766">
                  <c:v>10766</c:v>
                </c:pt>
                <c:pt idx="10767">
                  <c:v>10767</c:v>
                </c:pt>
                <c:pt idx="10768">
                  <c:v>10768</c:v>
                </c:pt>
                <c:pt idx="10769">
                  <c:v>10769</c:v>
                </c:pt>
                <c:pt idx="10770">
                  <c:v>10770</c:v>
                </c:pt>
                <c:pt idx="10771">
                  <c:v>10771</c:v>
                </c:pt>
                <c:pt idx="10772">
                  <c:v>10772</c:v>
                </c:pt>
                <c:pt idx="10773">
                  <c:v>10773</c:v>
                </c:pt>
                <c:pt idx="10774">
                  <c:v>10774</c:v>
                </c:pt>
                <c:pt idx="10775">
                  <c:v>10775</c:v>
                </c:pt>
                <c:pt idx="10776">
                  <c:v>10776</c:v>
                </c:pt>
                <c:pt idx="10777">
                  <c:v>10777</c:v>
                </c:pt>
                <c:pt idx="10778">
                  <c:v>10778</c:v>
                </c:pt>
                <c:pt idx="10779">
                  <c:v>10779</c:v>
                </c:pt>
                <c:pt idx="10780">
                  <c:v>10780</c:v>
                </c:pt>
                <c:pt idx="10781">
                  <c:v>10781</c:v>
                </c:pt>
                <c:pt idx="10782">
                  <c:v>10782</c:v>
                </c:pt>
                <c:pt idx="10783">
                  <c:v>10783</c:v>
                </c:pt>
                <c:pt idx="10784">
                  <c:v>10784</c:v>
                </c:pt>
                <c:pt idx="10785">
                  <c:v>10785</c:v>
                </c:pt>
                <c:pt idx="10786">
                  <c:v>10786</c:v>
                </c:pt>
                <c:pt idx="10787">
                  <c:v>10787</c:v>
                </c:pt>
                <c:pt idx="10788">
                  <c:v>10788</c:v>
                </c:pt>
                <c:pt idx="10789">
                  <c:v>10789</c:v>
                </c:pt>
                <c:pt idx="10790">
                  <c:v>10790</c:v>
                </c:pt>
                <c:pt idx="10791">
                  <c:v>10791</c:v>
                </c:pt>
                <c:pt idx="10792">
                  <c:v>10792</c:v>
                </c:pt>
                <c:pt idx="10793">
                  <c:v>10793</c:v>
                </c:pt>
                <c:pt idx="10794">
                  <c:v>10794</c:v>
                </c:pt>
                <c:pt idx="10795">
                  <c:v>10795</c:v>
                </c:pt>
                <c:pt idx="10796">
                  <c:v>10796</c:v>
                </c:pt>
                <c:pt idx="10797">
                  <c:v>10797</c:v>
                </c:pt>
                <c:pt idx="10798">
                  <c:v>10798</c:v>
                </c:pt>
                <c:pt idx="10799">
                  <c:v>10799</c:v>
                </c:pt>
                <c:pt idx="10800">
                  <c:v>10800</c:v>
                </c:pt>
                <c:pt idx="10801">
                  <c:v>10801</c:v>
                </c:pt>
                <c:pt idx="10802">
                  <c:v>10802</c:v>
                </c:pt>
                <c:pt idx="10803">
                  <c:v>10803</c:v>
                </c:pt>
                <c:pt idx="10804">
                  <c:v>10804</c:v>
                </c:pt>
                <c:pt idx="10805">
                  <c:v>10805</c:v>
                </c:pt>
                <c:pt idx="10806">
                  <c:v>10806</c:v>
                </c:pt>
                <c:pt idx="10807">
                  <c:v>10807</c:v>
                </c:pt>
                <c:pt idx="10808">
                  <c:v>10808</c:v>
                </c:pt>
                <c:pt idx="10809">
                  <c:v>10809</c:v>
                </c:pt>
                <c:pt idx="10810">
                  <c:v>10810</c:v>
                </c:pt>
                <c:pt idx="10811">
                  <c:v>10811</c:v>
                </c:pt>
                <c:pt idx="10812">
                  <c:v>10812</c:v>
                </c:pt>
                <c:pt idx="10813">
                  <c:v>10813</c:v>
                </c:pt>
                <c:pt idx="10814">
                  <c:v>10814</c:v>
                </c:pt>
                <c:pt idx="10815">
                  <c:v>10815</c:v>
                </c:pt>
                <c:pt idx="10816">
                  <c:v>10816</c:v>
                </c:pt>
                <c:pt idx="10817">
                  <c:v>10817</c:v>
                </c:pt>
                <c:pt idx="10818">
                  <c:v>10818</c:v>
                </c:pt>
                <c:pt idx="10819">
                  <c:v>10819</c:v>
                </c:pt>
                <c:pt idx="10820">
                  <c:v>10820</c:v>
                </c:pt>
                <c:pt idx="10821">
                  <c:v>10821</c:v>
                </c:pt>
                <c:pt idx="10822">
                  <c:v>10822</c:v>
                </c:pt>
                <c:pt idx="10823">
                  <c:v>10823</c:v>
                </c:pt>
                <c:pt idx="10824">
                  <c:v>10824</c:v>
                </c:pt>
                <c:pt idx="10825">
                  <c:v>10825</c:v>
                </c:pt>
                <c:pt idx="10826">
                  <c:v>10826</c:v>
                </c:pt>
                <c:pt idx="10827">
                  <c:v>10827</c:v>
                </c:pt>
                <c:pt idx="10828">
                  <c:v>10828</c:v>
                </c:pt>
                <c:pt idx="10829">
                  <c:v>10829</c:v>
                </c:pt>
                <c:pt idx="10830">
                  <c:v>10830</c:v>
                </c:pt>
                <c:pt idx="10831">
                  <c:v>10831</c:v>
                </c:pt>
                <c:pt idx="10832">
                  <c:v>10832</c:v>
                </c:pt>
                <c:pt idx="10833">
                  <c:v>10833</c:v>
                </c:pt>
                <c:pt idx="10834">
                  <c:v>10834</c:v>
                </c:pt>
                <c:pt idx="10835">
                  <c:v>10835</c:v>
                </c:pt>
                <c:pt idx="10836">
                  <c:v>10836</c:v>
                </c:pt>
                <c:pt idx="10837">
                  <c:v>10837</c:v>
                </c:pt>
                <c:pt idx="10838">
                  <c:v>10838</c:v>
                </c:pt>
                <c:pt idx="10839">
                  <c:v>10839</c:v>
                </c:pt>
                <c:pt idx="10840">
                  <c:v>10840</c:v>
                </c:pt>
                <c:pt idx="10841">
                  <c:v>10841</c:v>
                </c:pt>
                <c:pt idx="10842">
                  <c:v>10842</c:v>
                </c:pt>
                <c:pt idx="10843">
                  <c:v>10843</c:v>
                </c:pt>
                <c:pt idx="10844">
                  <c:v>10844</c:v>
                </c:pt>
                <c:pt idx="10845">
                  <c:v>10845</c:v>
                </c:pt>
                <c:pt idx="10846">
                  <c:v>10846</c:v>
                </c:pt>
                <c:pt idx="10847">
                  <c:v>10847</c:v>
                </c:pt>
                <c:pt idx="10848">
                  <c:v>10848</c:v>
                </c:pt>
                <c:pt idx="10849">
                  <c:v>10849</c:v>
                </c:pt>
                <c:pt idx="10850">
                  <c:v>10850</c:v>
                </c:pt>
                <c:pt idx="10851">
                  <c:v>10851</c:v>
                </c:pt>
                <c:pt idx="10852">
                  <c:v>10852</c:v>
                </c:pt>
                <c:pt idx="10853">
                  <c:v>10853</c:v>
                </c:pt>
                <c:pt idx="10854">
                  <c:v>10854</c:v>
                </c:pt>
                <c:pt idx="10855">
                  <c:v>10855</c:v>
                </c:pt>
                <c:pt idx="10856">
                  <c:v>10856</c:v>
                </c:pt>
                <c:pt idx="10857">
                  <c:v>10857</c:v>
                </c:pt>
                <c:pt idx="10858">
                  <c:v>10858</c:v>
                </c:pt>
                <c:pt idx="10859">
                  <c:v>10859</c:v>
                </c:pt>
                <c:pt idx="10860">
                  <c:v>10860</c:v>
                </c:pt>
                <c:pt idx="10861">
                  <c:v>10861</c:v>
                </c:pt>
                <c:pt idx="10862">
                  <c:v>10862</c:v>
                </c:pt>
                <c:pt idx="10863">
                  <c:v>10863</c:v>
                </c:pt>
                <c:pt idx="10864">
                  <c:v>10864</c:v>
                </c:pt>
                <c:pt idx="10865">
                  <c:v>10865</c:v>
                </c:pt>
                <c:pt idx="10866">
                  <c:v>10866</c:v>
                </c:pt>
                <c:pt idx="10867">
                  <c:v>10867</c:v>
                </c:pt>
                <c:pt idx="10868">
                  <c:v>10868</c:v>
                </c:pt>
                <c:pt idx="10869">
                  <c:v>10869</c:v>
                </c:pt>
                <c:pt idx="10870">
                  <c:v>10870</c:v>
                </c:pt>
                <c:pt idx="10871">
                  <c:v>10871</c:v>
                </c:pt>
                <c:pt idx="10872">
                  <c:v>10872</c:v>
                </c:pt>
                <c:pt idx="10873">
                  <c:v>10873</c:v>
                </c:pt>
                <c:pt idx="10874">
                  <c:v>10874</c:v>
                </c:pt>
                <c:pt idx="10875">
                  <c:v>10875</c:v>
                </c:pt>
                <c:pt idx="10876">
                  <c:v>10876</c:v>
                </c:pt>
                <c:pt idx="10877">
                  <c:v>10877</c:v>
                </c:pt>
                <c:pt idx="10878">
                  <c:v>10878</c:v>
                </c:pt>
                <c:pt idx="10879">
                  <c:v>10879</c:v>
                </c:pt>
                <c:pt idx="10880">
                  <c:v>10880</c:v>
                </c:pt>
                <c:pt idx="10881">
                  <c:v>10881</c:v>
                </c:pt>
                <c:pt idx="10882">
                  <c:v>10882</c:v>
                </c:pt>
                <c:pt idx="10883">
                  <c:v>10883</c:v>
                </c:pt>
                <c:pt idx="10884">
                  <c:v>10884</c:v>
                </c:pt>
                <c:pt idx="10885">
                  <c:v>10885</c:v>
                </c:pt>
                <c:pt idx="10886">
                  <c:v>10886</c:v>
                </c:pt>
                <c:pt idx="10887">
                  <c:v>10887</c:v>
                </c:pt>
                <c:pt idx="10888">
                  <c:v>10888</c:v>
                </c:pt>
                <c:pt idx="10889">
                  <c:v>10889</c:v>
                </c:pt>
                <c:pt idx="10890">
                  <c:v>10890</c:v>
                </c:pt>
                <c:pt idx="10891">
                  <c:v>10891</c:v>
                </c:pt>
                <c:pt idx="10892">
                  <c:v>10892</c:v>
                </c:pt>
                <c:pt idx="10893">
                  <c:v>10893</c:v>
                </c:pt>
                <c:pt idx="10894">
                  <c:v>10894</c:v>
                </c:pt>
                <c:pt idx="10895">
                  <c:v>10895</c:v>
                </c:pt>
                <c:pt idx="10896">
                  <c:v>10896</c:v>
                </c:pt>
                <c:pt idx="10897">
                  <c:v>10897</c:v>
                </c:pt>
                <c:pt idx="10898">
                  <c:v>10898</c:v>
                </c:pt>
                <c:pt idx="10899">
                  <c:v>10899</c:v>
                </c:pt>
                <c:pt idx="10900">
                  <c:v>10900</c:v>
                </c:pt>
                <c:pt idx="10901">
                  <c:v>10901</c:v>
                </c:pt>
                <c:pt idx="10902">
                  <c:v>10902</c:v>
                </c:pt>
                <c:pt idx="10903">
                  <c:v>10903</c:v>
                </c:pt>
                <c:pt idx="10904">
                  <c:v>10904</c:v>
                </c:pt>
                <c:pt idx="10905">
                  <c:v>10905</c:v>
                </c:pt>
                <c:pt idx="10906">
                  <c:v>10906</c:v>
                </c:pt>
                <c:pt idx="10907">
                  <c:v>10907</c:v>
                </c:pt>
                <c:pt idx="10908">
                  <c:v>10908</c:v>
                </c:pt>
                <c:pt idx="10909">
                  <c:v>10909</c:v>
                </c:pt>
                <c:pt idx="10910">
                  <c:v>10910</c:v>
                </c:pt>
                <c:pt idx="10911">
                  <c:v>10911</c:v>
                </c:pt>
                <c:pt idx="10912">
                  <c:v>10912</c:v>
                </c:pt>
                <c:pt idx="10913">
                  <c:v>10913</c:v>
                </c:pt>
                <c:pt idx="10914">
                  <c:v>10914</c:v>
                </c:pt>
                <c:pt idx="10915">
                  <c:v>10915</c:v>
                </c:pt>
                <c:pt idx="10916">
                  <c:v>10916</c:v>
                </c:pt>
                <c:pt idx="10917">
                  <c:v>10917</c:v>
                </c:pt>
                <c:pt idx="10918">
                  <c:v>10918</c:v>
                </c:pt>
                <c:pt idx="10919">
                  <c:v>10919</c:v>
                </c:pt>
                <c:pt idx="10920">
                  <c:v>10920</c:v>
                </c:pt>
                <c:pt idx="10921">
                  <c:v>10921</c:v>
                </c:pt>
                <c:pt idx="10922">
                  <c:v>10922</c:v>
                </c:pt>
                <c:pt idx="10923">
                  <c:v>10923</c:v>
                </c:pt>
                <c:pt idx="10924">
                  <c:v>10924</c:v>
                </c:pt>
                <c:pt idx="10925">
                  <c:v>10925</c:v>
                </c:pt>
                <c:pt idx="10926">
                  <c:v>10926</c:v>
                </c:pt>
                <c:pt idx="10927">
                  <c:v>10927</c:v>
                </c:pt>
                <c:pt idx="10928">
                  <c:v>10928</c:v>
                </c:pt>
                <c:pt idx="10929">
                  <c:v>10929</c:v>
                </c:pt>
                <c:pt idx="10930">
                  <c:v>10930</c:v>
                </c:pt>
                <c:pt idx="10931">
                  <c:v>10931</c:v>
                </c:pt>
                <c:pt idx="10932">
                  <c:v>10932</c:v>
                </c:pt>
                <c:pt idx="10933">
                  <c:v>10933</c:v>
                </c:pt>
                <c:pt idx="10934">
                  <c:v>10934</c:v>
                </c:pt>
                <c:pt idx="10935">
                  <c:v>10935</c:v>
                </c:pt>
                <c:pt idx="10936">
                  <c:v>10936</c:v>
                </c:pt>
                <c:pt idx="10937">
                  <c:v>10937</c:v>
                </c:pt>
                <c:pt idx="10938">
                  <c:v>10938</c:v>
                </c:pt>
                <c:pt idx="10939">
                  <c:v>10939</c:v>
                </c:pt>
                <c:pt idx="10940">
                  <c:v>10940</c:v>
                </c:pt>
                <c:pt idx="10941">
                  <c:v>10941</c:v>
                </c:pt>
                <c:pt idx="10942">
                  <c:v>10942</c:v>
                </c:pt>
                <c:pt idx="10943">
                  <c:v>10943</c:v>
                </c:pt>
                <c:pt idx="10944">
                  <c:v>10944</c:v>
                </c:pt>
                <c:pt idx="10945">
                  <c:v>10945</c:v>
                </c:pt>
                <c:pt idx="10946">
                  <c:v>10946</c:v>
                </c:pt>
                <c:pt idx="10947">
                  <c:v>10947</c:v>
                </c:pt>
                <c:pt idx="10948">
                  <c:v>10948</c:v>
                </c:pt>
                <c:pt idx="10949">
                  <c:v>10949</c:v>
                </c:pt>
                <c:pt idx="10950">
                  <c:v>10950</c:v>
                </c:pt>
                <c:pt idx="10951">
                  <c:v>10951</c:v>
                </c:pt>
                <c:pt idx="10952">
                  <c:v>10952</c:v>
                </c:pt>
                <c:pt idx="10953">
                  <c:v>10953</c:v>
                </c:pt>
                <c:pt idx="10954">
                  <c:v>10954</c:v>
                </c:pt>
                <c:pt idx="10955">
                  <c:v>10955</c:v>
                </c:pt>
                <c:pt idx="10956">
                  <c:v>10956</c:v>
                </c:pt>
                <c:pt idx="10957">
                  <c:v>10957</c:v>
                </c:pt>
                <c:pt idx="10958">
                  <c:v>10958</c:v>
                </c:pt>
                <c:pt idx="10959">
                  <c:v>10959</c:v>
                </c:pt>
                <c:pt idx="10960">
                  <c:v>10960</c:v>
                </c:pt>
                <c:pt idx="10961">
                  <c:v>10961</c:v>
                </c:pt>
                <c:pt idx="10962">
                  <c:v>10962</c:v>
                </c:pt>
                <c:pt idx="10963">
                  <c:v>10963</c:v>
                </c:pt>
                <c:pt idx="10964">
                  <c:v>10964</c:v>
                </c:pt>
                <c:pt idx="10965">
                  <c:v>10965</c:v>
                </c:pt>
                <c:pt idx="10966">
                  <c:v>10966</c:v>
                </c:pt>
                <c:pt idx="10967">
                  <c:v>10967</c:v>
                </c:pt>
                <c:pt idx="10968">
                  <c:v>10968</c:v>
                </c:pt>
                <c:pt idx="10969">
                  <c:v>10969</c:v>
                </c:pt>
                <c:pt idx="10970">
                  <c:v>10970</c:v>
                </c:pt>
                <c:pt idx="10971">
                  <c:v>10971</c:v>
                </c:pt>
                <c:pt idx="10972">
                  <c:v>10972</c:v>
                </c:pt>
                <c:pt idx="10973">
                  <c:v>10973</c:v>
                </c:pt>
                <c:pt idx="10974">
                  <c:v>10974</c:v>
                </c:pt>
                <c:pt idx="10975">
                  <c:v>10975</c:v>
                </c:pt>
                <c:pt idx="10976">
                  <c:v>10976</c:v>
                </c:pt>
                <c:pt idx="10977">
                  <c:v>10977</c:v>
                </c:pt>
                <c:pt idx="10978">
                  <c:v>10978</c:v>
                </c:pt>
                <c:pt idx="10979">
                  <c:v>10979</c:v>
                </c:pt>
                <c:pt idx="10980">
                  <c:v>10980</c:v>
                </c:pt>
                <c:pt idx="10981">
                  <c:v>10981</c:v>
                </c:pt>
                <c:pt idx="10982">
                  <c:v>10982</c:v>
                </c:pt>
                <c:pt idx="10983">
                  <c:v>10983</c:v>
                </c:pt>
                <c:pt idx="10984">
                  <c:v>10984</c:v>
                </c:pt>
                <c:pt idx="10985">
                  <c:v>10985</c:v>
                </c:pt>
                <c:pt idx="10986">
                  <c:v>10986</c:v>
                </c:pt>
                <c:pt idx="10987">
                  <c:v>10987</c:v>
                </c:pt>
                <c:pt idx="10988">
                  <c:v>10988</c:v>
                </c:pt>
                <c:pt idx="10989">
                  <c:v>10989</c:v>
                </c:pt>
                <c:pt idx="10990">
                  <c:v>10990</c:v>
                </c:pt>
                <c:pt idx="10991">
                  <c:v>10991</c:v>
                </c:pt>
                <c:pt idx="10992">
                  <c:v>10992</c:v>
                </c:pt>
                <c:pt idx="10993">
                  <c:v>10993</c:v>
                </c:pt>
                <c:pt idx="10994">
                  <c:v>10994</c:v>
                </c:pt>
                <c:pt idx="10995">
                  <c:v>10995</c:v>
                </c:pt>
                <c:pt idx="10996">
                  <c:v>10996</c:v>
                </c:pt>
                <c:pt idx="10997">
                  <c:v>10997</c:v>
                </c:pt>
                <c:pt idx="10998">
                  <c:v>10998</c:v>
                </c:pt>
                <c:pt idx="10999">
                  <c:v>10999</c:v>
                </c:pt>
                <c:pt idx="11000">
                  <c:v>11000</c:v>
                </c:pt>
                <c:pt idx="11001">
                  <c:v>11001</c:v>
                </c:pt>
                <c:pt idx="11002">
                  <c:v>11002</c:v>
                </c:pt>
                <c:pt idx="11003">
                  <c:v>11003</c:v>
                </c:pt>
                <c:pt idx="11004">
                  <c:v>11004</c:v>
                </c:pt>
                <c:pt idx="11005">
                  <c:v>11005</c:v>
                </c:pt>
                <c:pt idx="11006">
                  <c:v>11006</c:v>
                </c:pt>
                <c:pt idx="11007">
                  <c:v>11007</c:v>
                </c:pt>
                <c:pt idx="11008">
                  <c:v>11008</c:v>
                </c:pt>
                <c:pt idx="11009">
                  <c:v>11009</c:v>
                </c:pt>
                <c:pt idx="11010">
                  <c:v>11010</c:v>
                </c:pt>
                <c:pt idx="11011">
                  <c:v>11011</c:v>
                </c:pt>
                <c:pt idx="11012">
                  <c:v>11012</c:v>
                </c:pt>
                <c:pt idx="11013">
                  <c:v>11013</c:v>
                </c:pt>
                <c:pt idx="11014">
                  <c:v>11014</c:v>
                </c:pt>
                <c:pt idx="11015">
                  <c:v>11015</c:v>
                </c:pt>
                <c:pt idx="11016">
                  <c:v>11016</c:v>
                </c:pt>
                <c:pt idx="11017">
                  <c:v>11017</c:v>
                </c:pt>
                <c:pt idx="11018">
                  <c:v>11018</c:v>
                </c:pt>
                <c:pt idx="11019">
                  <c:v>11019</c:v>
                </c:pt>
                <c:pt idx="11020">
                  <c:v>11020</c:v>
                </c:pt>
                <c:pt idx="11021">
                  <c:v>11021</c:v>
                </c:pt>
                <c:pt idx="11022">
                  <c:v>11022</c:v>
                </c:pt>
                <c:pt idx="11023">
                  <c:v>11023</c:v>
                </c:pt>
                <c:pt idx="11024">
                  <c:v>11024</c:v>
                </c:pt>
                <c:pt idx="11025">
                  <c:v>11025</c:v>
                </c:pt>
                <c:pt idx="11026">
                  <c:v>11026</c:v>
                </c:pt>
                <c:pt idx="11027">
                  <c:v>11027</c:v>
                </c:pt>
                <c:pt idx="11028">
                  <c:v>11028</c:v>
                </c:pt>
                <c:pt idx="11029">
                  <c:v>11029</c:v>
                </c:pt>
                <c:pt idx="11030">
                  <c:v>11030</c:v>
                </c:pt>
                <c:pt idx="11031">
                  <c:v>11031</c:v>
                </c:pt>
                <c:pt idx="11032">
                  <c:v>11032</c:v>
                </c:pt>
                <c:pt idx="11033">
                  <c:v>11033</c:v>
                </c:pt>
                <c:pt idx="11034">
                  <c:v>11034</c:v>
                </c:pt>
                <c:pt idx="11035">
                  <c:v>11035</c:v>
                </c:pt>
                <c:pt idx="11036">
                  <c:v>11036</c:v>
                </c:pt>
                <c:pt idx="11037">
                  <c:v>11037</c:v>
                </c:pt>
                <c:pt idx="11038">
                  <c:v>11038</c:v>
                </c:pt>
                <c:pt idx="11039">
                  <c:v>11039</c:v>
                </c:pt>
                <c:pt idx="11040">
                  <c:v>11040</c:v>
                </c:pt>
                <c:pt idx="11041">
                  <c:v>11041</c:v>
                </c:pt>
                <c:pt idx="11042">
                  <c:v>11042</c:v>
                </c:pt>
                <c:pt idx="11043">
                  <c:v>11043</c:v>
                </c:pt>
                <c:pt idx="11044">
                  <c:v>11044</c:v>
                </c:pt>
                <c:pt idx="11045">
                  <c:v>11045</c:v>
                </c:pt>
                <c:pt idx="11046">
                  <c:v>11046</c:v>
                </c:pt>
                <c:pt idx="11047">
                  <c:v>11047</c:v>
                </c:pt>
                <c:pt idx="11048">
                  <c:v>11048</c:v>
                </c:pt>
                <c:pt idx="11049">
                  <c:v>11049</c:v>
                </c:pt>
                <c:pt idx="11050">
                  <c:v>11050</c:v>
                </c:pt>
                <c:pt idx="11051">
                  <c:v>11051</c:v>
                </c:pt>
                <c:pt idx="11052">
                  <c:v>11052</c:v>
                </c:pt>
                <c:pt idx="11053">
                  <c:v>11053</c:v>
                </c:pt>
                <c:pt idx="11054">
                  <c:v>11054</c:v>
                </c:pt>
                <c:pt idx="11055">
                  <c:v>11055</c:v>
                </c:pt>
                <c:pt idx="11056">
                  <c:v>11056</c:v>
                </c:pt>
                <c:pt idx="11057">
                  <c:v>11057</c:v>
                </c:pt>
                <c:pt idx="11058">
                  <c:v>11058</c:v>
                </c:pt>
                <c:pt idx="11059">
                  <c:v>11059</c:v>
                </c:pt>
                <c:pt idx="11060">
                  <c:v>11060</c:v>
                </c:pt>
                <c:pt idx="11061">
                  <c:v>11061</c:v>
                </c:pt>
                <c:pt idx="11062">
                  <c:v>11062</c:v>
                </c:pt>
                <c:pt idx="11063">
                  <c:v>11063</c:v>
                </c:pt>
                <c:pt idx="11064">
                  <c:v>11064</c:v>
                </c:pt>
                <c:pt idx="11065">
                  <c:v>11065</c:v>
                </c:pt>
                <c:pt idx="11066">
                  <c:v>11066</c:v>
                </c:pt>
                <c:pt idx="11067">
                  <c:v>11067</c:v>
                </c:pt>
                <c:pt idx="11068">
                  <c:v>11068</c:v>
                </c:pt>
                <c:pt idx="11069">
                  <c:v>11069</c:v>
                </c:pt>
                <c:pt idx="11070">
                  <c:v>11070</c:v>
                </c:pt>
                <c:pt idx="11071">
                  <c:v>11071</c:v>
                </c:pt>
                <c:pt idx="11072">
                  <c:v>11072</c:v>
                </c:pt>
                <c:pt idx="11073">
                  <c:v>11073</c:v>
                </c:pt>
                <c:pt idx="11074">
                  <c:v>11074</c:v>
                </c:pt>
                <c:pt idx="11075">
                  <c:v>11075</c:v>
                </c:pt>
                <c:pt idx="11076">
                  <c:v>11076</c:v>
                </c:pt>
                <c:pt idx="11077">
                  <c:v>11077</c:v>
                </c:pt>
                <c:pt idx="11078">
                  <c:v>11078</c:v>
                </c:pt>
                <c:pt idx="11079">
                  <c:v>11079</c:v>
                </c:pt>
                <c:pt idx="11080">
                  <c:v>11080</c:v>
                </c:pt>
                <c:pt idx="11081">
                  <c:v>11081</c:v>
                </c:pt>
                <c:pt idx="11082">
                  <c:v>11082</c:v>
                </c:pt>
                <c:pt idx="11083">
                  <c:v>11083</c:v>
                </c:pt>
                <c:pt idx="11084">
                  <c:v>11084</c:v>
                </c:pt>
                <c:pt idx="11085">
                  <c:v>11085</c:v>
                </c:pt>
                <c:pt idx="11086">
                  <c:v>11086</c:v>
                </c:pt>
                <c:pt idx="11087">
                  <c:v>11087</c:v>
                </c:pt>
                <c:pt idx="11088">
                  <c:v>11088</c:v>
                </c:pt>
                <c:pt idx="11089">
                  <c:v>11089</c:v>
                </c:pt>
                <c:pt idx="11090">
                  <c:v>11090</c:v>
                </c:pt>
                <c:pt idx="11091">
                  <c:v>11091</c:v>
                </c:pt>
                <c:pt idx="11092">
                  <c:v>11092</c:v>
                </c:pt>
                <c:pt idx="11093">
                  <c:v>11093</c:v>
                </c:pt>
                <c:pt idx="11094">
                  <c:v>11094</c:v>
                </c:pt>
                <c:pt idx="11095">
                  <c:v>11095</c:v>
                </c:pt>
                <c:pt idx="11096">
                  <c:v>11096</c:v>
                </c:pt>
                <c:pt idx="11097">
                  <c:v>11097</c:v>
                </c:pt>
                <c:pt idx="11098">
                  <c:v>11098</c:v>
                </c:pt>
                <c:pt idx="11099">
                  <c:v>11099</c:v>
                </c:pt>
                <c:pt idx="11100">
                  <c:v>11100</c:v>
                </c:pt>
                <c:pt idx="11101">
                  <c:v>11101</c:v>
                </c:pt>
                <c:pt idx="11102">
                  <c:v>11102</c:v>
                </c:pt>
                <c:pt idx="11103">
                  <c:v>11103</c:v>
                </c:pt>
                <c:pt idx="11104">
                  <c:v>11104</c:v>
                </c:pt>
                <c:pt idx="11105">
                  <c:v>11105</c:v>
                </c:pt>
                <c:pt idx="11106">
                  <c:v>11106</c:v>
                </c:pt>
                <c:pt idx="11107">
                  <c:v>11107</c:v>
                </c:pt>
                <c:pt idx="11108">
                  <c:v>11108</c:v>
                </c:pt>
                <c:pt idx="11109">
                  <c:v>11109</c:v>
                </c:pt>
                <c:pt idx="11110">
                  <c:v>11110</c:v>
                </c:pt>
                <c:pt idx="11111">
                  <c:v>11111</c:v>
                </c:pt>
                <c:pt idx="11112">
                  <c:v>11112</c:v>
                </c:pt>
                <c:pt idx="11113">
                  <c:v>11113</c:v>
                </c:pt>
                <c:pt idx="11114">
                  <c:v>11114</c:v>
                </c:pt>
                <c:pt idx="11115">
                  <c:v>11115</c:v>
                </c:pt>
                <c:pt idx="11116">
                  <c:v>11116</c:v>
                </c:pt>
                <c:pt idx="11117">
                  <c:v>11117</c:v>
                </c:pt>
                <c:pt idx="11118">
                  <c:v>11118</c:v>
                </c:pt>
                <c:pt idx="11119">
                  <c:v>11119</c:v>
                </c:pt>
                <c:pt idx="11120">
                  <c:v>11120</c:v>
                </c:pt>
                <c:pt idx="11121">
                  <c:v>11121</c:v>
                </c:pt>
                <c:pt idx="11122">
                  <c:v>11122</c:v>
                </c:pt>
                <c:pt idx="11123">
                  <c:v>11123</c:v>
                </c:pt>
                <c:pt idx="11124">
                  <c:v>11124</c:v>
                </c:pt>
                <c:pt idx="11125">
                  <c:v>11125</c:v>
                </c:pt>
                <c:pt idx="11126">
                  <c:v>11126</c:v>
                </c:pt>
                <c:pt idx="11127">
                  <c:v>11127</c:v>
                </c:pt>
                <c:pt idx="11128">
                  <c:v>11128</c:v>
                </c:pt>
                <c:pt idx="11129">
                  <c:v>11129</c:v>
                </c:pt>
                <c:pt idx="11130">
                  <c:v>11130</c:v>
                </c:pt>
                <c:pt idx="11131">
                  <c:v>11131</c:v>
                </c:pt>
                <c:pt idx="11132">
                  <c:v>11132</c:v>
                </c:pt>
                <c:pt idx="11133">
                  <c:v>11133</c:v>
                </c:pt>
                <c:pt idx="11134">
                  <c:v>11134</c:v>
                </c:pt>
                <c:pt idx="11135">
                  <c:v>11135</c:v>
                </c:pt>
                <c:pt idx="11136">
                  <c:v>11136</c:v>
                </c:pt>
                <c:pt idx="11137">
                  <c:v>11137</c:v>
                </c:pt>
                <c:pt idx="11138">
                  <c:v>11138</c:v>
                </c:pt>
                <c:pt idx="11139">
                  <c:v>11139</c:v>
                </c:pt>
                <c:pt idx="11140">
                  <c:v>11140</c:v>
                </c:pt>
                <c:pt idx="11141">
                  <c:v>11141</c:v>
                </c:pt>
                <c:pt idx="11142">
                  <c:v>11142</c:v>
                </c:pt>
                <c:pt idx="11143">
                  <c:v>11143</c:v>
                </c:pt>
                <c:pt idx="11144">
                  <c:v>11144</c:v>
                </c:pt>
                <c:pt idx="11145">
                  <c:v>11145</c:v>
                </c:pt>
                <c:pt idx="11146">
                  <c:v>11146</c:v>
                </c:pt>
                <c:pt idx="11147">
                  <c:v>11147</c:v>
                </c:pt>
                <c:pt idx="11148">
                  <c:v>11148</c:v>
                </c:pt>
                <c:pt idx="11149">
                  <c:v>11149</c:v>
                </c:pt>
                <c:pt idx="11150">
                  <c:v>11150</c:v>
                </c:pt>
                <c:pt idx="11151">
                  <c:v>11151</c:v>
                </c:pt>
                <c:pt idx="11152">
                  <c:v>11152</c:v>
                </c:pt>
                <c:pt idx="11153">
                  <c:v>11153</c:v>
                </c:pt>
                <c:pt idx="11154">
                  <c:v>11154</c:v>
                </c:pt>
                <c:pt idx="11155">
                  <c:v>11155</c:v>
                </c:pt>
                <c:pt idx="11156">
                  <c:v>11156</c:v>
                </c:pt>
                <c:pt idx="11157">
                  <c:v>11157</c:v>
                </c:pt>
                <c:pt idx="11158">
                  <c:v>11158</c:v>
                </c:pt>
                <c:pt idx="11159">
                  <c:v>11159</c:v>
                </c:pt>
                <c:pt idx="11160">
                  <c:v>11160</c:v>
                </c:pt>
                <c:pt idx="11161">
                  <c:v>11161</c:v>
                </c:pt>
                <c:pt idx="11162">
                  <c:v>11162</c:v>
                </c:pt>
                <c:pt idx="11163">
                  <c:v>11163</c:v>
                </c:pt>
                <c:pt idx="11164">
                  <c:v>11164</c:v>
                </c:pt>
                <c:pt idx="11165">
                  <c:v>11165</c:v>
                </c:pt>
                <c:pt idx="11166">
                  <c:v>11166</c:v>
                </c:pt>
                <c:pt idx="11167">
                  <c:v>11167</c:v>
                </c:pt>
                <c:pt idx="11168">
                  <c:v>11168</c:v>
                </c:pt>
                <c:pt idx="11169">
                  <c:v>11169</c:v>
                </c:pt>
                <c:pt idx="11170">
                  <c:v>11170</c:v>
                </c:pt>
                <c:pt idx="11171">
                  <c:v>11171</c:v>
                </c:pt>
                <c:pt idx="11172">
                  <c:v>11172</c:v>
                </c:pt>
                <c:pt idx="11173">
                  <c:v>11173</c:v>
                </c:pt>
                <c:pt idx="11174">
                  <c:v>11174</c:v>
                </c:pt>
                <c:pt idx="11175">
                  <c:v>11175</c:v>
                </c:pt>
                <c:pt idx="11176">
                  <c:v>11176</c:v>
                </c:pt>
                <c:pt idx="11177">
                  <c:v>11177</c:v>
                </c:pt>
                <c:pt idx="11178">
                  <c:v>11178</c:v>
                </c:pt>
                <c:pt idx="11179">
                  <c:v>11179</c:v>
                </c:pt>
                <c:pt idx="11180">
                  <c:v>11180</c:v>
                </c:pt>
                <c:pt idx="11181">
                  <c:v>11181</c:v>
                </c:pt>
                <c:pt idx="11182">
                  <c:v>11182</c:v>
                </c:pt>
                <c:pt idx="11183">
                  <c:v>11183</c:v>
                </c:pt>
                <c:pt idx="11184">
                  <c:v>11184</c:v>
                </c:pt>
                <c:pt idx="11185">
                  <c:v>11185</c:v>
                </c:pt>
                <c:pt idx="11186">
                  <c:v>11186</c:v>
                </c:pt>
                <c:pt idx="11187">
                  <c:v>11187</c:v>
                </c:pt>
                <c:pt idx="11188">
                  <c:v>11188</c:v>
                </c:pt>
                <c:pt idx="11189">
                  <c:v>11189</c:v>
                </c:pt>
                <c:pt idx="11190">
                  <c:v>11190</c:v>
                </c:pt>
                <c:pt idx="11191">
                  <c:v>11191</c:v>
                </c:pt>
                <c:pt idx="11192">
                  <c:v>11192</c:v>
                </c:pt>
                <c:pt idx="11193">
                  <c:v>11193</c:v>
                </c:pt>
                <c:pt idx="11194">
                  <c:v>11194</c:v>
                </c:pt>
                <c:pt idx="11195">
                  <c:v>11195</c:v>
                </c:pt>
                <c:pt idx="11196">
                  <c:v>11196</c:v>
                </c:pt>
                <c:pt idx="11197">
                  <c:v>11197</c:v>
                </c:pt>
                <c:pt idx="11198">
                  <c:v>11198</c:v>
                </c:pt>
                <c:pt idx="11199">
                  <c:v>11199</c:v>
                </c:pt>
                <c:pt idx="11200">
                  <c:v>11200</c:v>
                </c:pt>
                <c:pt idx="11201">
                  <c:v>11201</c:v>
                </c:pt>
                <c:pt idx="11202">
                  <c:v>11202</c:v>
                </c:pt>
                <c:pt idx="11203">
                  <c:v>11203</c:v>
                </c:pt>
                <c:pt idx="11204">
                  <c:v>11204</c:v>
                </c:pt>
                <c:pt idx="11205">
                  <c:v>11205</c:v>
                </c:pt>
                <c:pt idx="11206">
                  <c:v>11206</c:v>
                </c:pt>
                <c:pt idx="11207">
                  <c:v>11207</c:v>
                </c:pt>
                <c:pt idx="11208">
                  <c:v>11208</c:v>
                </c:pt>
                <c:pt idx="11209">
                  <c:v>11209</c:v>
                </c:pt>
                <c:pt idx="11210">
                  <c:v>11210</c:v>
                </c:pt>
                <c:pt idx="11211">
                  <c:v>11211</c:v>
                </c:pt>
                <c:pt idx="11212">
                  <c:v>11212</c:v>
                </c:pt>
                <c:pt idx="11213">
                  <c:v>11213</c:v>
                </c:pt>
                <c:pt idx="11214">
                  <c:v>11214</c:v>
                </c:pt>
                <c:pt idx="11215">
                  <c:v>11215</c:v>
                </c:pt>
                <c:pt idx="11216">
                  <c:v>11216</c:v>
                </c:pt>
                <c:pt idx="11217">
                  <c:v>11217</c:v>
                </c:pt>
                <c:pt idx="11218">
                  <c:v>11218</c:v>
                </c:pt>
                <c:pt idx="11219">
                  <c:v>11219</c:v>
                </c:pt>
                <c:pt idx="11220">
                  <c:v>11220</c:v>
                </c:pt>
                <c:pt idx="11221">
                  <c:v>11221</c:v>
                </c:pt>
                <c:pt idx="11222">
                  <c:v>11222</c:v>
                </c:pt>
                <c:pt idx="11223">
                  <c:v>11223</c:v>
                </c:pt>
                <c:pt idx="11224">
                  <c:v>11224</c:v>
                </c:pt>
                <c:pt idx="11225">
                  <c:v>11225</c:v>
                </c:pt>
                <c:pt idx="11226">
                  <c:v>11226</c:v>
                </c:pt>
                <c:pt idx="11227">
                  <c:v>11227</c:v>
                </c:pt>
                <c:pt idx="11228">
                  <c:v>11228</c:v>
                </c:pt>
                <c:pt idx="11229">
                  <c:v>11229</c:v>
                </c:pt>
                <c:pt idx="11230">
                  <c:v>11230</c:v>
                </c:pt>
                <c:pt idx="11231">
                  <c:v>11231</c:v>
                </c:pt>
                <c:pt idx="11232">
                  <c:v>11232</c:v>
                </c:pt>
                <c:pt idx="11233">
                  <c:v>11233</c:v>
                </c:pt>
                <c:pt idx="11234">
                  <c:v>11234</c:v>
                </c:pt>
                <c:pt idx="11235">
                  <c:v>11235</c:v>
                </c:pt>
                <c:pt idx="11236">
                  <c:v>11236</c:v>
                </c:pt>
                <c:pt idx="11237">
                  <c:v>11237</c:v>
                </c:pt>
                <c:pt idx="11238">
                  <c:v>11238</c:v>
                </c:pt>
                <c:pt idx="11239">
                  <c:v>11239</c:v>
                </c:pt>
                <c:pt idx="11240">
                  <c:v>11240</c:v>
                </c:pt>
                <c:pt idx="11241">
                  <c:v>11241</c:v>
                </c:pt>
                <c:pt idx="11242">
                  <c:v>11242</c:v>
                </c:pt>
                <c:pt idx="11243">
                  <c:v>11243</c:v>
                </c:pt>
                <c:pt idx="11244">
                  <c:v>11244</c:v>
                </c:pt>
                <c:pt idx="11245">
                  <c:v>11245</c:v>
                </c:pt>
                <c:pt idx="11246">
                  <c:v>11246</c:v>
                </c:pt>
                <c:pt idx="11247">
                  <c:v>11247</c:v>
                </c:pt>
                <c:pt idx="11248">
                  <c:v>11248</c:v>
                </c:pt>
                <c:pt idx="11249">
                  <c:v>11249</c:v>
                </c:pt>
                <c:pt idx="11250">
                  <c:v>11250</c:v>
                </c:pt>
                <c:pt idx="11251">
                  <c:v>11251</c:v>
                </c:pt>
                <c:pt idx="11252">
                  <c:v>11252</c:v>
                </c:pt>
                <c:pt idx="11253">
                  <c:v>11253</c:v>
                </c:pt>
                <c:pt idx="11254">
                  <c:v>11254</c:v>
                </c:pt>
                <c:pt idx="11255">
                  <c:v>11255</c:v>
                </c:pt>
                <c:pt idx="11256">
                  <c:v>11256</c:v>
                </c:pt>
                <c:pt idx="11257">
                  <c:v>11257</c:v>
                </c:pt>
                <c:pt idx="11258">
                  <c:v>11258</c:v>
                </c:pt>
                <c:pt idx="11259">
                  <c:v>11259</c:v>
                </c:pt>
                <c:pt idx="11260">
                  <c:v>11260</c:v>
                </c:pt>
                <c:pt idx="11261">
                  <c:v>11261</c:v>
                </c:pt>
                <c:pt idx="11262">
                  <c:v>11262</c:v>
                </c:pt>
                <c:pt idx="11263">
                  <c:v>11263</c:v>
                </c:pt>
                <c:pt idx="11264">
                  <c:v>11264</c:v>
                </c:pt>
                <c:pt idx="11265">
                  <c:v>11265</c:v>
                </c:pt>
                <c:pt idx="11266">
                  <c:v>11266</c:v>
                </c:pt>
                <c:pt idx="11267">
                  <c:v>11267</c:v>
                </c:pt>
                <c:pt idx="11268">
                  <c:v>11268</c:v>
                </c:pt>
                <c:pt idx="11269">
                  <c:v>11269</c:v>
                </c:pt>
                <c:pt idx="11270">
                  <c:v>11270</c:v>
                </c:pt>
                <c:pt idx="11271">
                  <c:v>11271</c:v>
                </c:pt>
                <c:pt idx="11272">
                  <c:v>11272</c:v>
                </c:pt>
                <c:pt idx="11273">
                  <c:v>11273</c:v>
                </c:pt>
                <c:pt idx="11274">
                  <c:v>11274</c:v>
                </c:pt>
                <c:pt idx="11275">
                  <c:v>11275</c:v>
                </c:pt>
                <c:pt idx="11276">
                  <c:v>11276</c:v>
                </c:pt>
                <c:pt idx="11277">
                  <c:v>11277</c:v>
                </c:pt>
                <c:pt idx="11278">
                  <c:v>11278</c:v>
                </c:pt>
                <c:pt idx="11279">
                  <c:v>11279</c:v>
                </c:pt>
                <c:pt idx="11280">
                  <c:v>11280</c:v>
                </c:pt>
                <c:pt idx="11281">
                  <c:v>11281</c:v>
                </c:pt>
                <c:pt idx="11282">
                  <c:v>11282</c:v>
                </c:pt>
                <c:pt idx="11283">
                  <c:v>11283</c:v>
                </c:pt>
                <c:pt idx="11284">
                  <c:v>11284</c:v>
                </c:pt>
                <c:pt idx="11285">
                  <c:v>11285</c:v>
                </c:pt>
                <c:pt idx="11286">
                  <c:v>11286</c:v>
                </c:pt>
                <c:pt idx="11287">
                  <c:v>11287</c:v>
                </c:pt>
                <c:pt idx="11288">
                  <c:v>11288</c:v>
                </c:pt>
                <c:pt idx="11289">
                  <c:v>11289</c:v>
                </c:pt>
                <c:pt idx="11290">
                  <c:v>11290</c:v>
                </c:pt>
                <c:pt idx="11291">
                  <c:v>11291</c:v>
                </c:pt>
                <c:pt idx="11292">
                  <c:v>11292</c:v>
                </c:pt>
                <c:pt idx="11293">
                  <c:v>11293</c:v>
                </c:pt>
                <c:pt idx="11294">
                  <c:v>11294</c:v>
                </c:pt>
                <c:pt idx="11295">
                  <c:v>11295</c:v>
                </c:pt>
                <c:pt idx="11296">
                  <c:v>11296</c:v>
                </c:pt>
                <c:pt idx="11297">
                  <c:v>11297</c:v>
                </c:pt>
                <c:pt idx="11298">
                  <c:v>11298</c:v>
                </c:pt>
                <c:pt idx="11299">
                  <c:v>11299</c:v>
                </c:pt>
                <c:pt idx="11300">
                  <c:v>11300</c:v>
                </c:pt>
                <c:pt idx="11301">
                  <c:v>11301</c:v>
                </c:pt>
                <c:pt idx="11302">
                  <c:v>11302</c:v>
                </c:pt>
                <c:pt idx="11303">
                  <c:v>11303</c:v>
                </c:pt>
                <c:pt idx="11304">
                  <c:v>11304</c:v>
                </c:pt>
                <c:pt idx="11305">
                  <c:v>11305</c:v>
                </c:pt>
                <c:pt idx="11306">
                  <c:v>11306</c:v>
                </c:pt>
                <c:pt idx="11307">
                  <c:v>11307</c:v>
                </c:pt>
                <c:pt idx="11308">
                  <c:v>11308</c:v>
                </c:pt>
                <c:pt idx="11309">
                  <c:v>11309</c:v>
                </c:pt>
                <c:pt idx="11310">
                  <c:v>11310</c:v>
                </c:pt>
                <c:pt idx="11311">
                  <c:v>11311</c:v>
                </c:pt>
                <c:pt idx="11312">
                  <c:v>11312</c:v>
                </c:pt>
                <c:pt idx="11313">
                  <c:v>11313</c:v>
                </c:pt>
                <c:pt idx="11314">
                  <c:v>11314</c:v>
                </c:pt>
                <c:pt idx="11315">
                  <c:v>11315</c:v>
                </c:pt>
                <c:pt idx="11316">
                  <c:v>11316</c:v>
                </c:pt>
                <c:pt idx="11317">
                  <c:v>11317</c:v>
                </c:pt>
                <c:pt idx="11318">
                  <c:v>11318</c:v>
                </c:pt>
                <c:pt idx="11319">
                  <c:v>11319</c:v>
                </c:pt>
                <c:pt idx="11320">
                  <c:v>11320</c:v>
                </c:pt>
                <c:pt idx="11321">
                  <c:v>11321</c:v>
                </c:pt>
                <c:pt idx="11322">
                  <c:v>11322</c:v>
                </c:pt>
                <c:pt idx="11323">
                  <c:v>11323</c:v>
                </c:pt>
                <c:pt idx="11324">
                  <c:v>11324</c:v>
                </c:pt>
                <c:pt idx="11325">
                  <c:v>11325</c:v>
                </c:pt>
                <c:pt idx="11326">
                  <c:v>11326</c:v>
                </c:pt>
                <c:pt idx="11327">
                  <c:v>11327</c:v>
                </c:pt>
                <c:pt idx="11328">
                  <c:v>11328</c:v>
                </c:pt>
                <c:pt idx="11329">
                  <c:v>11329</c:v>
                </c:pt>
                <c:pt idx="11330">
                  <c:v>11330</c:v>
                </c:pt>
                <c:pt idx="11331">
                  <c:v>11331</c:v>
                </c:pt>
                <c:pt idx="11332">
                  <c:v>11332</c:v>
                </c:pt>
                <c:pt idx="11333">
                  <c:v>11333</c:v>
                </c:pt>
                <c:pt idx="11334">
                  <c:v>11334</c:v>
                </c:pt>
                <c:pt idx="11335">
                  <c:v>11335</c:v>
                </c:pt>
                <c:pt idx="11336">
                  <c:v>11336</c:v>
                </c:pt>
                <c:pt idx="11337">
                  <c:v>11337</c:v>
                </c:pt>
                <c:pt idx="11338">
                  <c:v>11338</c:v>
                </c:pt>
                <c:pt idx="11339">
                  <c:v>11339</c:v>
                </c:pt>
                <c:pt idx="11340">
                  <c:v>11340</c:v>
                </c:pt>
                <c:pt idx="11341">
                  <c:v>11341</c:v>
                </c:pt>
                <c:pt idx="11342">
                  <c:v>11342</c:v>
                </c:pt>
                <c:pt idx="11343">
                  <c:v>11343</c:v>
                </c:pt>
                <c:pt idx="11344">
                  <c:v>11344</c:v>
                </c:pt>
                <c:pt idx="11345">
                  <c:v>11345</c:v>
                </c:pt>
                <c:pt idx="11346">
                  <c:v>11346</c:v>
                </c:pt>
                <c:pt idx="11347">
                  <c:v>11347</c:v>
                </c:pt>
                <c:pt idx="11348">
                  <c:v>11348</c:v>
                </c:pt>
                <c:pt idx="11349">
                  <c:v>11349</c:v>
                </c:pt>
                <c:pt idx="11350">
                  <c:v>11350</c:v>
                </c:pt>
                <c:pt idx="11351">
                  <c:v>11351</c:v>
                </c:pt>
                <c:pt idx="11352">
                  <c:v>11352</c:v>
                </c:pt>
                <c:pt idx="11353">
                  <c:v>11353</c:v>
                </c:pt>
                <c:pt idx="11354">
                  <c:v>11354</c:v>
                </c:pt>
                <c:pt idx="11355">
                  <c:v>11355</c:v>
                </c:pt>
                <c:pt idx="11356">
                  <c:v>11356</c:v>
                </c:pt>
                <c:pt idx="11357">
                  <c:v>11357</c:v>
                </c:pt>
                <c:pt idx="11358">
                  <c:v>11358</c:v>
                </c:pt>
                <c:pt idx="11359">
                  <c:v>11359</c:v>
                </c:pt>
                <c:pt idx="11360">
                  <c:v>11360</c:v>
                </c:pt>
                <c:pt idx="11361">
                  <c:v>11361</c:v>
                </c:pt>
                <c:pt idx="11362">
                  <c:v>11362</c:v>
                </c:pt>
                <c:pt idx="11363">
                  <c:v>11363</c:v>
                </c:pt>
                <c:pt idx="11364">
                  <c:v>11364</c:v>
                </c:pt>
                <c:pt idx="11365">
                  <c:v>11365</c:v>
                </c:pt>
                <c:pt idx="11366">
                  <c:v>11366</c:v>
                </c:pt>
                <c:pt idx="11367">
                  <c:v>11367</c:v>
                </c:pt>
                <c:pt idx="11368">
                  <c:v>11368</c:v>
                </c:pt>
                <c:pt idx="11369">
                  <c:v>11369</c:v>
                </c:pt>
                <c:pt idx="11370">
                  <c:v>11370</c:v>
                </c:pt>
                <c:pt idx="11371">
                  <c:v>11371</c:v>
                </c:pt>
                <c:pt idx="11372">
                  <c:v>11372</c:v>
                </c:pt>
                <c:pt idx="11373">
                  <c:v>11373</c:v>
                </c:pt>
                <c:pt idx="11374">
                  <c:v>11374</c:v>
                </c:pt>
                <c:pt idx="11375">
                  <c:v>11375</c:v>
                </c:pt>
                <c:pt idx="11376">
                  <c:v>11376</c:v>
                </c:pt>
                <c:pt idx="11377">
                  <c:v>11377</c:v>
                </c:pt>
                <c:pt idx="11378">
                  <c:v>11378</c:v>
                </c:pt>
                <c:pt idx="11379">
                  <c:v>11379</c:v>
                </c:pt>
                <c:pt idx="11380">
                  <c:v>11380</c:v>
                </c:pt>
                <c:pt idx="11381">
                  <c:v>11381</c:v>
                </c:pt>
                <c:pt idx="11382">
                  <c:v>11382</c:v>
                </c:pt>
                <c:pt idx="11383">
                  <c:v>11383</c:v>
                </c:pt>
                <c:pt idx="11384">
                  <c:v>11384</c:v>
                </c:pt>
                <c:pt idx="11385">
                  <c:v>11385</c:v>
                </c:pt>
                <c:pt idx="11386">
                  <c:v>11386</c:v>
                </c:pt>
                <c:pt idx="11387">
                  <c:v>11387</c:v>
                </c:pt>
                <c:pt idx="11388">
                  <c:v>11388</c:v>
                </c:pt>
                <c:pt idx="11389">
                  <c:v>11389</c:v>
                </c:pt>
                <c:pt idx="11390">
                  <c:v>11390</c:v>
                </c:pt>
                <c:pt idx="11391">
                  <c:v>11391</c:v>
                </c:pt>
                <c:pt idx="11392">
                  <c:v>11392</c:v>
                </c:pt>
                <c:pt idx="11393">
                  <c:v>11393</c:v>
                </c:pt>
                <c:pt idx="11394">
                  <c:v>11394</c:v>
                </c:pt>
                <c:pt idx="11395">
                  <c:v>11395</c:v>
                </c:pt>
                <c:pt idx="11396">
                  <c:v>11396</c:v>
                </c:pt>
                <c:pt idx="11397">
                  <c:v>11397</c:v>
                </c:pt>
                <c:pt idx="11398">
                  <c:v>11398</c:v>
                </c:pt>
                <c:pt idx="11399">
                  <c:v>11399</c:v>
                </c:pt>
                <c:pt idx="11400">
                  <c:v>11400</c:v>
                </c:pt>
                <c:pt idx="11401">
                  <c:v>11401</c:v>
                </c:pt>
                <c:pt idx="11402">
                  <c:v>11402</c:v>
                </c:pt>
                <c:pt idx="11403">
                  <c:v>11403</c:v>
                </c:pt>
                <c:pt idx="11404">
                  <c:v>11404</c:v>
                </c:pt>
                <c:pt idx="11405">
                  <c:v>11405</c:v>
                </c:pt>
                <c:pt idx="11406">
                  <c:v>11406</c:v>
                </c:pt>
                <c:pt idx="11407">
                  <c:v>11407</c:v>
                </c:pt>
                <c:pt idx="11408">
                  <c:v>11408</c:v>
                </c:pt>
                <c:pt idx="11409">
                  <c:v>11409</c:v>
                </c:pt>
                <c:pt idx="11410">
                  <c:v>11410</c:v>
                </c:pt>
                <c:pt idx="11411">
                  <c:v>11411</c:v>
                </c:pt>
                <c:pt idx="11412">
                  <c:v>11412</c:v>
                </c:pt>
                <c:pt idx="11413">
                  <c:v>11413</c:v>
                </c:pt>
                <c:pt idx="11414">
                  <c:v>11414</c:v>
                </c:pt>
                <c:pt idx="11415">
                  <c:v>11415</c:v>
                </c:pt>
                <c:pt idx="11416">
                  <c:v>11416</c:v>
                </c:pt>
                <c:pt idx="11417">
                  <c:v>11417</c:v>
                </c:pt>
                <c:pt idx="11418">
                  <c:v>11418</c:v>
                </c:pt>
                <c:pt idx="11419">
                  <c:v>11419</c:v>
                </c:pt>
                <c:pt idx="11420">
                  <c:v>11420</c:v>
                </c:pt>
                <c:pt idx="11421">
                  <c:v>11421</c:v>
                </c:pt>
                <c:pt idx="11422">
                  <c:v>11422</c:v>
                </c:pt>
                <c:pt idx="11423">
                  <c:v>11423</c:v>
                </c:pt>
                <c:pt idx="11424">
                  <c:v>11424</c:v>
                </c:pt>
                <c:pt idx="11425">
                  <c:v>11425</c:v>
                </c:pt>
                <c:pt idx="11426">
                  <c:v>11426</c:v>
                </c:pt>
                <c:pt idx="11427">
                  <c:v>11427</c:v>
                </c:pt>
                <c:pt idx="11428">
                  <c:v>11428</c:v>
                </c:pt>
                <c:pt idx="11429">
                  <c:v>11429</c:v>
                </c:pt>
                <c:pt idx="11430">
                  <c:v>11430</c:v>
                </c:pt>
                <c:pt idx="11431">
                  <c:v>11431</c:v>
                </c:pt>
                <c:pt idx="11432">
                  <c:v>11432</c:v>
                </c:pt>
                <c:pt idx="11433">
                  <c:v>11433</c:v>
                </c:pt>
                <c:pt idx="11434">
                  <c:v>11434</c:v>
                </c:pt>
                <c:pt idx="11435">
                  <c:v>11435</c:v>
                </c:pt>
                <c:pt idx="11436">
                  <c:v>11436</c:v>
                </c:pt>
                <c:pt idx="11437">
                  <c:v>11437</c:v>
                </c:pt>
                <c:pt idx="11438">
                  <c:v>11438</c:v>
                </c:pt>
                <c:pt idx="11439">
                  <c:v>11439</c:v>
                </c:pt>
                <c:pt idx="11440">
                  <c:v>11440</c:v>
                </c:pt>
                <c:pt idx="11441">
                  <c:v>11441</c:v>
                </c:pt>
                <c:pt idx="11442">
                  <c:v>11442</c:v>
                </c:pt>
                <c:pt idx="11443">
                  <c:v>11443</c:v>
                </c:pt>
                <c:pt idx="11444">
                  <c:v>11444</c:v>
                </c:pt>
                <c:pt idx="11445">
                  <c:v>11445</c:v>
                </c:pt>
                <c:pt idx="11446">
                  <c:v>11446</c:v>
                </c:pt>
                <c:pt idx="11447">
                  <c:v>11447</c:v>
                </c:pt>
                <c:pt idx="11448">
                  <c:v>11448</c:v>
                </c:pt>
                <c:pt idx="11449">
                  <c:v>11449</c:v>
                </c:pt>
                <c:pt idx="11450">
                  <c:v>11450</c:v>
                </c:pt>
                <c:pt idx="11451">
                  <c:v>11451</c:v>
                </c:pt>
                <c:pt idx="11452">
                  <c:v>11452</c:v>
                </c:pt>
                <c:pt idx="11453">
                  <c:v>11453</c:v>
                </c:pt>
                <c:pt idx="11454">
                  <c:v>11454</c:v>
                </c:pt>
                <c:pt idx="11455">
                  <c:v>11455</c:v>
                </c:pt>
                <c:pt idx="11456">
                  <c:v>11456</c:v>
                </c:pt>
                <c:pt idx="11457">
                  <c:v>11457</c:v>
                </c:pt>
                <c:pt idx="11458">
                  <c:v>11458</c:v>
                </c:pt>
                <c:pt idx="11459">
                  <c:v>11459</c:v>
                </c:pt>
                <c:pt idx="11460">
                  <c:v>11460</c:v>
                </c:pt>
                <c:pt idx="11461">
                  <c:v>11461</c:v>
                </c:pt>
                <c:pt idx="11462">
                  <c:v>11462</c:v>
                </c:pt>
                <c:pt idx="11463">
                  <c:v>11463</c:v>
                </c:pt>
                <c:pt idx="11464">
                  <c:v>11464</c:v>
                </c:pt>
                <c:pt idx="11465">
                  <c:v>11465</c:v>
                </c:pt>
                <c:pt idx="11466">
                  <c:v>11466</c:v>
                </c:pt>
                <c:pt idx="11467">
                  <c:v>11467</c:v>
                </c:pt>
                <c:pt idx="11468">
                  <c:v>11468</c:v>
                </c:pt>
                <c:pt idx="11469">
                  <c:v>11469</c:v>
                </c:pt>
                <c:pt idx="11470">
                  <c:v>11470</c:v>
                </c:pt>
                <c:pt idx="11471">
                  <c:v>11471</c:v>
                </c:pt>
                <c:pt idx="11472">
                  <c:v>11472</c:v>
                </c:pt>
                <c:pt idx="11473">
                  <c:v>11473</c:v>
                </c:pt>
                <c:pt idx="11474">
                  <c:v>11474</c:v>
                </c:pt>
                <c:pt idx="11475">
                  <c:v>11475</c:v>
                </c:pt>
                <c:pt idx="11476">
                  <c:v>11476</c:v>
                </c:pt>
                <c:pt idx="11477">
                  <c:v>11477</c:v>
                </c:pt>
                <c:pt idx="11478">
                  <c:v>11478</c:v>
                </c:pt>
                <c:pt idx="11479">
                  <c:v>11479</c:v>
                </c:pt>
                <c:pt idx="11480">
                  <c:v>11480</c:v>
                </c:pt>
                <c:pt idx="11481">
                  <c:v>11481</c:v>
                </c:pt>
                <c:pt idx="11482">
                  <c:v>11482</c:v>
                </c:pt>
                <c:pt idx="11483">
                  <c:v>11483</c:v>
                </c:pt>
                <c:pt idx="11484">
                  <c:v>11484</c:v>
                </c:pt>
                <c:pt idx="11485">
                  <c:v>11485</c:v>
                </c:pt>
                <c:pt idx="11486">
                  <c:v>11486</c:v>
                </c:pt>
                <c:pt idx="11487">
                  <c:v>11487</c:v>
                </c:pt>
                <c:pt idx="11488">
                  <c:v>11488</c:v>
                </c:pt>
                <c:pt idx="11489">
                  <c:v>11489</c:v>
                </c:pt>
                <c:pt idx="11490">
                  <c:v>11490</c:v>
                </c:pt>
                <c:pt idx="11491">
                  <c:v>11491</c:v>
                </c:pt>
                <c:pt idx="11492">
                  <c:v>11492</c:v>
                </c:pt>
                <c:pt idx="11493">
                  <c:v>11493</c:v>
                </c:pt>
                <c:pt idx="11494">
                  <c:v>11494</c:v>
                </c:pt>
                <c:pt idx="11495">
                  <c:v>11495</c:v>
                </c:pt>
                <c:pt idx="11496">
                  <c:v>11496</c:v>
                </c:pt>
                <c:pt idx="11497">
                  <c:v>11497</c:v>
                </c:pt>
                <c:pt idx="11498">
                  <c:v>11498</c:v>
                </c:pt>
                <c:pt idx="11499">
                  <c:v>11499</c:v>
                </c:pt>
                <c:pt idx="11500">
                  <c:v>11500</c:v>
                </c:pt>
                <c:pt idx="11501">
                  <c:v>11501</c:v>
                </c:pt>
                <c:pt idx="11502">
                  <c:v>11502</c:v>
                </c:pt>
                <c:pt idx="11503">
                  <c:v>11503</c:v>
                </c:pt>
                <c:pt idx="11504">
                  <c:v>11504</c:v>
                </c:pt>
                <c:pt idx="11505">
                  <c:v>11505</c:v>
                </c:pt>
                <c:pt idx="11506">
                  <c:v>11506</c:v>
                </c:pt>
                <c:pt idx="11507">
                  <c:v>11507</c:v>
                </c:pt>
                <c:pt idx="11508">
                  <c:v>11508</c:v>
                </c:pt>
                <c:pt idx="11509">
                  <c:v>11509</c:v>
                </c:pt>
                <c:pt idx="11510">
                  <c:v>11510</c:v>
                </c:pt>
                <c:pt idx="11511">
                  <c:v>11511</c:v>
                </c:pt>
                <c:pt idx="11512">
                  <c:v>11512</c:v>
                </c:pt>
                <c:pt idx="11513">
                  <c:v>11513</c:v>
                </c:pt>
                <c:pt idx="11514">
                  <c:v>11514</c:v>
                </c:pt>
                <c:pt idx="11515">
                  <c:v>11515</c:v>
                </c:pt>
                <c:pt idx="11516">
                  <c:v>11516</c:v>
                </c:pt>
                <c:pt idx="11517">
                  <c:v>11517</c:v>
                </c:pt>
                <c:pt idx="11518">
                  <c:v>11518</c:v>
                </c:pt>
                <c:pt idx="11519">
                  <c:v>11519</c:v>
                </c:pt>
                <c:pt idx="11520">
                  <c:v>11520</c:v>
                </c:pt>
                <c:pt idx="11521">
                  <c:v>11521</c:v>
                </c:pt>
                <c:pt idx="11522">
                  <c:v>11522</c:v>
                </c:pt>
                <c:pt idx="11523">
                  <c:v>11523</c:v>
                </c:pt>
                <c:pt idx="11524">
                  <c:v>11524</c:v>
                </c:pt>
                <c:pt idx="11525">
                  <c:v>11525</c:v>
                </c:pt>
                <c:pt idx="11526">
                  <c:v>11526</c:v>
                </c:pt>
                <c:pt idx="11527">
                  <c:v>11527</c:v>
                </c:pt>
                <c:pt idx="11528">
                  <c:v>11528</c:v>
                </c:pt>
                <c:pt idx="11529">
                  <c:v>11529</c:v>
                </c:pt>
                <c:pt idx="11530">
                  <c:v>11530</c:v>
                </c:pt>
                <c:pt idx="11531">
                  <c:v>11531</c:v>
                </c:pt>
                <c:pt idx="11532">
                  <c:v>11532</c:v>
                </c:pt>
                <c:pt idx="11533">
                  <c:v>11533</c:v>
                </c:pt>
                <c:pt idx="11534">
                  <c:v>11534</c:v>
                </c:pt>
                <c:pt idx="11535">
                  <c:v>11535</c:v>
                </c:pt>
                <c:pt idx="11536">
                  <c:v>11536</c:v>
                </c:pt>
                <c:pt idx="11537">
                  <c:v>11537</c:v>
                </c:pt>
                <c:pt idx="11538">
                  <c:v>11538</c:v>
                </c:pt>
                <c:pt idx="11539">
                  <c:v>11539</c:v>
                </c:pt>
                <c:pt idx="11540">
                  <c:v>11540</c:v>
                </c:pt>
                <c:pt idx="11541">
                  <c:v>11541</c:v>
                </c:pt>
                <c:pt idx="11542">
                  <c:v>11542</c:v>
                </c:pt>
                <c:pt idx="11543">
                  <c:v>11543</c:v>
                </c:pt>
                <c:pt idx="11544">
                  <c:v>11544</c:v>
                </c:pt>
                <c:pt idx="11545">
                  <c:v>11545</c:v>
                </c:pt>
                <c:pt idx="11546">
                  <c:v>11546</c:v>
                </c:pt>
                <c:pt idx="11547">
                  <c:v>11547</c:v>
                </c:pt>
                <c:pt idx="11548">
                  <c:v>11548</c:v>
                </c:pt>
                <c:pt idx="11549">
                  <c:v>11549</c:v>
                </c:pt>
                <c:pt idx="11550">
                  <c:v>11550</c:v>
                </c:pt>
                <c:pt idx="11551">
                  <c:v>11551</c:v>
                </c:pt>
                <c:pt idx="11552">
                  <c:v>11552</c:v>
                </c:pt>
                <c:pt idx="11553">
                  <c:v>11553</c:v>
                </c:pt>
                <c:pt idx="11554">
                  <c:v>11554</c:v>
                </c:pt>
                <c:pt idx="11555">
                  <c:v>11555</c:v>
                </c:pt>
                <c:pt idx="11556">
                  <c:v>11556</c:v>
                </c:pt>
                <c:pt idx="11557">
                  <c:v>11557</c:v>
                </c:pt>
                <c:pt idx="11558">
                  <c:v>11558</c:v>
                </c:pt>
                <c:pt idx="11559">
                  <c:v>11559</c:v>
                </c:pt>
                <c:pt idx="11560">
                  <c:v>11560</c:v>
                </c:pt>
                <c:pt idx="11561">
                  <c:v>11561</c:v>
                </c:pt>
                <c:pt idx="11562">
                  <c:v>11562</c:v>
                </c:pt>
                <c:pt idx="11563">
                  <c:v>11563</c:v>
                </c:pt>
                <c:pt idx="11564">
                  <c:v>11564</c:v>
                </c:pt>
                <c:pt idx="11565">
                  <c:v>11565</c:v>
                </c:pt>
                <c:pt idx="11566">
                  <c:v>11566</c:v>
                </c:pt>
                <c:pt idx="11567">
                  <c:v>11567</c:v>
                </c:pt>
                <c:pt idx="11568">
                  <c:v>11568</c:v>
                </c:pt>
                <c:pt idx="11569">
                  <c:v>11569</c:v>
                </c:pt>
                <c:pt idx="11570">
                  <c:v>11570</c:v>
                </c:pt>
                <c:pt idx="11571">
                  <c:v>11571</c:v>
                </c:pt>
                <c:pt idx="11572">
                  <c:v>11572</c:v>
                </c:pt>
                <c:pt idx="11573">
                  <c:v>11573</c:v>
                </c:pt>
                <c:pt idx="11574">
                  <c:v>11574</c:v>
                </c:pt>
                <c:pt idx="11575">
                  <c:v>11575</c:v>
                </c:pt>
                <c:pt idx="11576">
                  <c:v>11576</c:v>
                </c:pt>
                <c:pt idx="11577">
                  <c:v>11577</c:v>
                </c:pt>
                <c:pt idx="11578">
                  <c:v>11578</c:v>
                </c:pt>
                <c:pt idx="11579">
                  <c:v>11579</c:v>
                </c:pt>
                <c:pt idx="11580">
                  <c:v>11580</c:v>
                </c:pt>
                <c:pt idx="11581">
                  <c:v>11581</c:v>
                </c:pt>
                <c:pt idx="11582">
                  <c:v>11582</c:v>
                </c:pt>
                <c:pt idx="11583">
                  <c:v>11583</c:v>
                </c:pt>
                <c:pt idx="11584">
                  <c:v>11584</c:v>
                </c:pt>
                <c:pt idx="11585">
                  <c:v>11585</c:v>
                </c:pt>
                <c:pt idx="11586">
                  <c:v>11586</c:v>
                </c:pt>
                <c:pt idx="11587">
                  <c:v>11587</c:v>
                </c:pt>
                <c:pt idx="11588">
                  <c:v>11588</c:v>
                </c:pt>
                <c:pt idx="11589">
                  <c:v>11589</c:v>
                </c:pt>
                <c:pt idx="11590">
                  <c:v>11590</c:v>
                </c:pt>
                <c:pt idx="11591">
                  <c:v>11591</c:v>
                </c:pt>
                <c:pt idx="11592">
                  <c:v>11592</c:v>
                </c:pt>
                <c:pt idx="11593">
                  <c:v>11593</c:v>
                </c:pt>
                <c:pt idx="11594">
                  <c:v>11594</c:v>
                </c:pt>
                <c:pt idx="11595">
                  <c:v>11595</c:v>
                </c:pt>
                <c:pt idx="11596">
                  <c:v>11596</c:v>
                </c:pt>
                <c:pt idx="11597">
                  <c:v>11597</c:v>
                </c:pt>
                <c:pt idx="11598">
                  <c:v>11598</c:v>
                </c:pt>
                <c:pt idx="11599">
                  <c:v>11599</c:v>
                </c:pt>
                <c:pt idx="11600">
                  <c:v>11600</c:v>
                </c:pt>
                <c:pt idx="11601">
                  <c:v>11601</c:v>
                </c:pt>
                <c:pt idx="11602">
                  <c:v>11602</c:v>
                </c:pt>
                <c:pt idx="11603">
                  <c:v>11603</c:v>
                </c:pt>
                <c:pt idx="11604">
                  <c:v>11604</c:v>
                </c:pt>
                <c:pt idx="11605">
                  <c:v>11605</c:v>
                </c:pt>
                <c:pt idx="11606">
                  <c:v>11606</c:v>
                </c:pt>
                <c:pt idx="11607">
                  <c:v>11607</c:v>
                </c:pt>
                <c:pt idx="11608">
                  <c:v>11608</c:v>
                </c:pt>
                <c:pt idx="11609">
                  <c:v>11609</c:v>
                </c:pt>
                <c:pt idx="11610">
                  <c:v>11610</c:v>
                </c:pt>
                <c:pt idx="11611">
                  <c:v>11611</c:v>
                </c:pt>
                <c:pt idx="11612">
                  <c:v>11612</c:v>
                </c:pt>
                <c:pt idx="11613">
                  <c:v>11613</c:v>
                </c:pt>
                <c:pt idx="11614">
                  <c:v>11614</c:v>
                </c:pt>
                <c:pt idx="11615">
                  <c:v>11615</c:v>
                </c:pt>
                <c:pt idx="11616">
                  <c:v>11616</c:v>
                </c:pt>
                <c:pt idx="11617">
                  <c:v>11617</c:v>
                </c:pt>
                <c:pt idx="11618">
                  <c:v>11618</c:v>
                </c:pt>
                <c:pt idx="11619">
                  <c:v>11619</c:v>
                </c:pt>
                <c:pt idx="11620">
                  <c:v>11620</c:v>
                </c:pt>
                <c:pt idx="11621">
                  <c:v>11621</c:v>
                </c:pt>
                <c:pt idx="11622">
                  <c:v>11622</c:v>
                </c:pt>
                <c:pt idx="11623">
                  <c:v>11623</c:v>
                </c:pt>
                <c:pt idx="11624">
                  <c:v>11624</c:v>
                </c:pt>
                <c:pt idx="11625">
                  <c:v>11625</c:v>
                </c:pt>
                <c:pt idx="11626">
                  <c:v>11626</c:v>
                </c:pt>
                <c:pt idx="11627">
                  <c:v>11627</c:v>
                </c:pt>
                <c:pt idx="11628">
                  <c:v>11628</c:v>
                </c:pt>
                <c:pt idx="11629">
                  <c:v>11629</c:v>
                </c:pt>
                <c:pt idx="11630">
                  <c:v>11630</c:v>
                </c:pt>
                <c:pt idx="11631">
                  <c:v>11631</c:v>
                </c:pt>
                <c:pt idx="11632">
                  <c:v>11632</c:v>
                </c:pt>
                <c:pt idx="11633">
                  <c:v>11633</c:v>
                </c:pt>
                <c:pt idx="11634">
                  <c:v>11634</c:v>
                </c:pt>
                <c:pt idx="11635">
                  <c:v>11635</c:v>
                </c:pt>
                <c:pt idx="11636">
                  <c:v>11636</c:v>
                </c:pt>
                <c:pt idx="11637">
                  <c:v>11637</c:v>
                </c:pt>
                <c:pt idx="11638">
                  <c:v>11638</c:v>
                </c:pt>
                <c:pt idx="11639">
                  <c:v>11639</c:v>
                </c:pt>
                <c:pt idx="11640">
                  <c:v>11640</c:v>
                </c:pt>
                <c:pt idx="11641">
                  <c:v>11641</c:v>
                </c:pt>
                <c:pt idx="11642">
                  <c:v>11642</c:v>
                </c:pt>
                <c:pt idx="11643">
                  <c:v>11643</c:v>
                </c:pt>
                <c:pt idx="11644">
                  <c:v>11644</c:v>
                </c:pt>
                <c:pt idx="11645">
                  <c:v>11645</c:v>
                </c:pt>
                <c:pt idx="11646">
                  <c:v>11646</c:v>
                </c:pt>
                <c:pt idx="11647">
                  <c:v>11647</c:v>
                </c:pt>
                <c:pt idx="11648">
                  <c:v>11648</c:v>
                </c:pt>
                <c:pt idx="11649">
                  <c:v>11649</c:v>
                </c:pt>
                <c:pt idx="11650">
                  <c:v>11650</c:v>
                </c:pt>
                <c:pt idx="11651">
                  <c:v>11651</c:v>
                </c:pt>
                <c:pt idx="11652">
                  <c:v>11652</c:v>
                </c:pt>
                <c:pt idx="11653">
                  <c:v>11653</c:v>
                </c:pt>
                <c:pt idx="11654">
                  <c:v>11654</c:v>
                </c:pt>
                <c:pt idx="11655">
                  <c:v>11655</c:v>
                </c:pt>
                <c:pt idx="11656">
                  <c:v>11656</c:v>
                </c:pt>
                <c:pt idx="11657">
                  <c:v>11657</c:v>
                </c:pt>
                <c:pt idx="11658">
                  <c:v>11658</c:v>
                </c:pt>
                <c:pt idx="11659">
                  <c:v>11659</c:v>
                </c:pt>
                <c:pt idx="11660">
                  <c:v>11660</c:v>
                </c:pt>
                <c:pt idx="11661">
                  <c:v>11661</c:v>
                </c:pt>
                <c:pt idx="11662">
                  <c:v>11662</c:v>
                </c:pt>
                <c:pt idx="11663">
                  <c:v>11663</c:v>
                </c:pt>
                <c:pt idx="11664">
                  <c:v>11664</c:v>
                </c:pt>
                <c:pt idx="11665">
                  <c:v>11665</c:v>
                </c:pt>
                <c:pt idx="11666">
                  <c:v>11666</c:v>
                </c:pt>
                <c:pt idx="11667">
                  <c:v>11667</c:v>
                </c:pt>
                <c:pt idx="11668">
                  <c:v>11668</c:v>
                </c:pt>
                <c:pt idx="11669">
                  <c:v>11669</c:v>
                </c:pt>
                <c:pt idx="11670">
                  <c:v>11670</c:v>
                </c:pt>
                <c:pt idx="11671">
                  <c:v>11671</c:v>
                </c:pt>
                <c:pt idx="11672">
                  <c:v>11672</c:v>
                </c:pt>
                <c:pt idx="11673">
                  <c:v>11673</c:v>
                </c:pt>
                <c:pt idx="11674">
                  <c:v>11674</c:v>
                </c:pt>
                <c:pt idx="11675">
                  <c:v>11675</c:v>
                </c:pt>
                <c:pt idx="11676">
                  <c:v>11676</c:v>
                </c:pt>
                <c:pt idx="11677">
                  <c:v>11677</c:v>
                </c:pt>
                <c:pt idx="11678">
                  <c:v>11678</c:v>
                </c:pt>
                <c:pt idx="11679">
                  <c:v>11679</c:v>
                </c:pt>
                <c:pt idx="11680">
                  <c:v>11680</c:v>
                </c:pt>
                <c:pt idx="11681">
                  <c:v>11681</c:v>
                </c:pt>
                <c:pt idx="11682">
                  <c:v>11682</c:v>
                </c:pt>
                <c:pt idx="11683">
                  <c:v>11683</c:v>
                </c:pt>
                <c:pt idx="11684">
                  <c:v>11684</c:v>
                </c:pt>
                <c:pt idx="11685">
                  <c:v>11685</c:v>
                </c:pt>
                <c:pt idx="11686">
                  <c:v>11686</c:v>
                </c:pt>
                <c:pt idx="11687">
                  <c:v>11687</c:v>
                </c:pt>
                <c:pt idx="11688">
                  <c:v>11688</c:v>
                </c:pt>
                <c:pt idx="11689">
                  <c:v>11689</c:v>
                </c:pt>
                <c:pt idx="11690">
                  <c:v>11690</c:v>
                </c:pt>
                <c:pt idx="11691">
                  <c:v>11691</c:v>
                </c:pt>
                <c:pt idx="11692">
                  <c:v>11692</c:v>
                </c:pt>
                <c:pt idx="11693">
                  <c:v>11693</c:v>
                </c:pt>
                <c:pt idx="11694">
                  <c:v>11694</c:v>
                </c:pt>
                <c:pt idx="11695">
                  <c:v>11695</c:v>
                </c:pt>
                <c:pt idx="11696">
                  <c:v>11696</c:v>
                </c:pt>
                <c:pt idx="11697">
                  <c:v>11697</c:v>
                </c:pt>
                <c:pt idx="11698">
                  <c:v>11698</c:v>
                </c:pt>
                <c:pt idx="11699">
                  <c:v>11699</c:v>
                </c:pt>
                <c:pt idx="11700">
                  <c:v>11700</c:v>
                </c:pt>
                <c:pt idx="11701">
                  <c:v>11701</c:v>
                </c:pt>
                <c:pt idx="11702">
                  <c:v>11702</c:v>
                </c:pt>
                <c:pt idx="11703">
                  <c:v>11703</c:v>
                </c:pt>
                <c:pt idx="11704">
                  <c:v>11704</c:v>
                </c:pt>
                <c:pt idx="11705">
                  <c:v>11705</c:v>
                </c:pt>
                <c:pt idx="11706">
                  <c:v>11706</c:v>
                </c:pt>
                <c:pt idx="11707">
                  <c:v>11707</c:v>
                </c:pt>
                <c:pt idx="11708">
                  <c:v>11708</c:v>
                </c:pt>
                <c:pt idx="11709">
                  <c:v>11709</c:v>
                </c:pt>
                <c:pt idx="11710">
                  <c:v>11710</c:v>
                </c:pt>
                <c:pt idx="11711">
                  <c:v>11711</c:v>
                </c:pt>
                <c:pt idx="11712">
                  <c:v>11712</c:v>
                </c:pt>
                <c:pt idx="11713">
                  <c:v>11713</c:v>
                </c:pt>
                <c:pt idx="11714">
                  <c:v>11714</c:v>
                </c:pt>
                <c:pt idx="11715">
                  <c:v>11715</c:v>
                </c:pt>
                <c:pt idx="11716">
                  <c:v>11716</c:v>
                </c:pt>
                <c:pt idx="11717">
                  <c:v>11717</c:v>
                </c:pt>
                <c:pt idx="11718">
                  <c:v>11718</c:v>
                </c:pt>
                <c:pt idx="11719">
                  <c:v>11719</c:v>
                </c:pt>
                <c:pt idx="11720">
                  <c:v>11720</c:v>
                </c:pt>
                <c:pt idx="11721">
                  <c:v>11721</c:v>
                </c:pt>
                <c:pt idx="11722">
                  <c:v>11722</c:v>
                </c:pt>
                <c:pt idx="11723">
                  <c:v>11723</c:v>
                </c:pt>
                <c:pt idx="11724">
                  <c:v>11724</c:v>
                </c:pt>
                <c:pt idx="11725">
                  <c:v>11725</c:v>
                </c:pt>
                <c:pt idx="11726">
                  <c:v>11726</c:v>
                </c:pt>
                <c:pt idx="11727">
                  <c:v>11727</c:v>
                </c:pt>
                <c:pt idx="11728">
                  <c:v>11728</c:v>
                </c:pt>
                <c:pt idx="11729">
                  <c:v>11729</c:v>
                </c:pt>
                <c:pt idx="11730">
                  <c:v>11730</c:v>
                </c:pt>
                <c:pt idx="11731">
                  <c:v>11731</c:v>
                </c:pt>
                <c:pt idx="11732">
                  <c:v>11732</c:v>
                </c:pt>
                <c:pt idx="11733">
                  <c:v>11733</c:v>
                </c:pt>
                <c:pt idx="11734">
                  <c:v>11734</c:v>
                </c:pt>
                <c:pt idx="11735">
                  <c:v>11735</c:v>
                </c:pt>
                <c:pt idx="11736">
                  <c:v>11736</c:v>
                </c:pt>
                <c:pt idx="11737">
                  <c:v>11737</c:v>
                </c:pt>
                <c:pt idx="11738">
                  <c:v>11738</c:v>
                </c:pt>
                <c:pt idx="11739">
                  <c:v>11739</c:v>
                </c:pt>
                <c:pt idx="11740">
                  <c:v>11740</c:v>
                </c:pt>
                <c:pt idx="11741">
                  <c:v>11741</c:v>
                </c:pt>
                <c:pt idx="11742">
                  <c:v>11742</c:v>
                </c:pt>
                <c:pt idx="11743">
                  <c:v>11743</c:v>
                </c:pt>
                <c:pt idx="11744">
                  <c:v>11744</c:v>
                </c:pt>
                <c:pt idx="11745">
                  <c:v>11745</c:v>
                </c:pt>
                <c:pt idx="11746">
                  <c:v>11746</c:v>
                </c:pt>
                <c:pt idx="11747">
                  <c:v>11747</c:v>
                </c:pt>
                <c:pt idx="11748">
                  <c:v>11748</c:v>
                </c:pt>
                <c:pt idx="11749">
                  <c:v>11749</c:v>
                </c:pt>
                <c:pt idx="11750">
                  <c:v>11750</c:v>
                </c:pt>
                <c:pt idx="11751">
                  <c:v>11751</c:v>
                </c:pt>
                <c:pt idx="11752">
                  <c:v>11752</c:v>
                </c:pt>
                <c:pt idx="11753">
                  <c:v>11753</c:v>
                </c:pt>
                <c:pt idx="11754">
                  <c:v>11754</c:v>
                </c:pt>
                <c:pt idx="11755">
                  <c:v>11755</c:v>
                </c:pt>
                <c:pt idx="11756">
                  <c:v>11756</c:v>
                </c:pt>
                <c:pt idx="11757">
                  <c:v>11757</c:v>
                </c:pt>
                <c:pt idx="11758">
                  <c:v>11758</c:v>
                </c:pt>
                <c:pt idx="11759">
                  <c:v>11759</c:v>
                </c:pt>
                <c:pt idx="11760">
                  <c:v>11760</c:v>
                </c:pt>
                <c:pt idx="11761">
                  <c:v>11761</c:v>
                </c:pt>
                <c:pt idx="11762">
                  <c:v>11762</c:v>
                </c:pt>
                <c:pt idx="11763">
                  <c:v>11763</c:v>
                </c:pt>
                <c:pt idx="11764">
                  <c:v>11764</c:v>
                </c:pt>
                <c:pt idx="11765">
                  <c:v>11765</c:v>
                </c:pt>
                <c:pt idx="11766">
                  <c:v>11766</c:v>
                </c:pt>
                <c:pt idx="11767">
                  <c:v>11767</c:v>
                </c:pt>
                <c:pt idx="11768">
                  <c:v>11768</c:v>
                </c:pt>
                <c:pt idx="11769">
                  <c:v>11769</c:v>
                </c:pt>
                <c:pt idx="11770">
                  <c:v>11770</c:v>
                </c:pt>
                <c:pt idx="11771">
                  <c:v>11771</c:v>
                </c:pt>
                <c:pt idx="11772">
                  <c:v>11772</c:v>
                </c:pt>
                <c:pt idx="11773">
                  <c:v>11773</c:v>
                </c:pt>
                <c:pt idx="11774">
                  <c:v>11774</c:v>
                </c:pt>
                <c:pt idx="11775">
                  <c:v>11775</c:v>
                </c:pt>
                <c:pt idx="11776">
                  <c:v>11776</c:v>
                </c:pt>
                <c:pt idx="11777">
                  <c:v>11777</c:v>
                </c:pt>
                <c:pt idx="11778">
                  <c:v>11778</c:v>
                </c:pt>
                <c:pt idx="11779">
                  <c:v>11779</c:v>
                </c:pt>
                <c:pt idx="11780">
                  <c:v>11780</c:v>
                </c:pt>
                <c:pt idx="11781">
                  <c:v>11781</c:v>
                </c:pt>
                <c:pt idx="11782">
                  <c:v>11782</c:v>
                </c:pt>
                <c:pt idx="11783">
                  <c:v>11783</c:v>
                </c:pt>
                <c:pt idx="11784">
                  <c:v>11784</c:v>
                </c:pt>
                <c:pt idx="11785">
                  <c:v>11785</c:v>
                </c:pt>
                <c:pt idx="11786">
                  <c:v>11786</c:v>
                </c:pt>
                <c:pt idx="11787">
                  <c:v>11787</c:v>
                </c:pt>
                <c:pt idx="11788">
                  <c:v>11788</c:v>
                </c:pt>
                <c:pt idx="11789">
                  <c:v>11789</c:v>
                </c:pt>
                <c:pt idx="11790">
                  <c:v>11790</c:v>
                </c:pt>
                <c:pt idx="11791">
                  <c:v>11791</c:v>
                </c:pt>
                <c:pt idx="11792">
                  <c:v>11792</c:v>
                </c:pt>
                <c:pt idx="11793">
                  <c:v>11793</c:v>
                </c:pt>
                <c:pt idx="11794">
                  <c:v>11794</c:v>
                </c:pt>
                <c:pt idx="11795">
                  <c:v>11795</c:v>
                </c:pt>
                <c:pt idx="11796">
                  <c:v>11796</c:v>
                </c:pt>
                <c:pt idx="11797">
                  <c:v>11797</c:v>
                </c:pt>
                <c:pt idx="11798">
                  <c:v>11798</c:v>
                </c:pt>
                <c:pt idx="11799">
                  <c:v>11799</c:v>
                </c:pt>
                <c:pt idx="11800">
                  <c:v>11800</c:v>
                </c:pt>
                <c:pt idx="11801">
                  <c:v>11801</c:v>
                </c:pt>
                <c:pt idx="11802">
                  <c:v>11802</c:v>
                </c:pt>
                <c:pt idx="11803">
                  <c:v>11803</c:v>
                </c:pt>
                <c:pt idx="11804">
                  <c:v>11804</c:v>
                </c:pt>
                <c:pt idx="11805">
                  <c:v>11805</c:v>
                </c:pt>
                <c:pt idx="11806">
                  <c:v>11806</c:v>
                </c:pt>
                <c:pt idx="11807">
                  <c:v>11807</c:v>
                </c:pt>
                <c:pt idx="11808">
                  <c:v>11808</c:v>
                </c:pt>
                <c:pt idx="11809">
                  <c:v>11809</c:v>
                </c:pt>
                <c:pt idx="11810">
                  <c:v>11810</c:v>
                </c:pt>
                <c:pt idx="11811">
                  <c:v>11811</c:v>
                </c:pt>
                <c:pt idx="11812">
                  <c:v>11812</c:v>
                </c:pt>
                <c:pt idx="11813">
                  <c:v>11813</c:v>
                </c:pt>
                <c:pt idx="11814">
                  <c:v>11814</c:v>
                </c:pt>
                <c:pt idx="11815">
                  <c:v>11815</c:v>
                </c:pt>
                <c:pt idx="11816">
                  <c:v>11816</c:v>
                </c:pt>
                <c:pt idx="11817">
                  <c:v>11817</c:v>
                </c:pt>
                <c:pt idx="11818">
                  <c:v>11818</c:v>
                </c:pt>
                <c:pt idx="11819">
                  <c:v>11819</c:v>
                </c:pt>
                <c:pt idx="11820">
                  <c:v>11820</c:v>
                </c:pt>
                <c:pt idx="11821">
                  <c:v>11821</c:v>
                </c:pt>
                <c:pt idx="11822">
                  <c:v>11822</c:v>
                </c:pt>
                <c:pt idx="11823">
                  <c:v>11823</c:v>
                </c:pt>
                <c:pt idx="11824">
                  <c:v>11824</c:v>
                </c:pt>
                <c:pt idx="11825">
                  <c:v>11825</c:v>
                </c:pt>
                <c:pt idx="11826">
                  <c:v>11826</c:v>
                </c:pt>
                <c:pt idx="11827">
                  <c:v>11827</c:v>
                </c:pt>
                <c:pt idx="11828">
                  <c:v>11828</c:v>
                </c:pt>
                <c:pt idx="11829">
                  <c:v>11829</c:v>
                </c:pt>
                <c:pt idx="11830">
                  <c:v>11830</c:v>
                </c:pt>
                <c:pt idx="11831">
                  <c:v>11831</c:v>
                </c:pt>
                <c:pt idx="11832">
                  <c:v>11832</c:v>
                </c:pt>
                <c:pt idx="11833">
                  <c:v>11833</c:v>
                </c:pt>
                <c:pt idx="11834">
                  <c:v>11834</c:v>
                </c:pt>
                <c:pt idx="11835">
                  <c:v>11835</c:v>
                </c:pt>
                <c:pt idx="11836">
                  <c:v>11836</c:v>
                </c:pt>
                <c:pt idx="11837">
                  <c:v>11837</c:v>
                </c:pt>
                <c:pt idx="11838">
                  <c:v>11838</c:v>
                </c:pt>
                <c:pt idx="11839">
                  <c:v>11839</c:v>
                </c:pt>
                <c:pt idx="11840">
                  <c:v>11840</c:v>
                </c:pt>
                <c:pt idx="11841">
                  <c:v>11841</c:v>
                </c:pt>
                <c:pt idx="11842">
                  <c:v>11842</c:v>
                </c:pt>
                <c:pt idx="11843">
                  <c:v>11843</c:v>
                </c:pt>
                <c:pt idx="11844">
                  <c:v>11844</c:v>
                </c:pt>
                <c:pt idx="11845">
                  <c:v>11845</c:v>
                </c:pt>
                <c:pt idx="11846">
                  <c:v>11846</c:v>
                </c:pt>
                <c:pt idx="11847">
                  <c:v>11847</c:v>
                </c:pt>
                <c:pt idx="11848">
                  <c:v>11848</c:v>
                </c:pt>
                <c:pt idx="11849">
                  <c:v>11849</c:v>
                </c:pt>
                <c:pt idx="11850">
                  <c:v>11850</c:v>
                </c:pt>
                <c:pt idx="11851">
                  <c:v>11851</c:v>
                </c:pt>
                <c:pt idx="11852">
                  <c:v>11852</c:v>
                </c:pt>
                <c:pt idx="11853">
                  <c:v>11853</c:v>
                </c:pt>
                <c:pt idx="11854">
                  <c:v>11854</c:v>
                </c:pt>
                <c:pt idx="11855">
                  <c:v>11855</c:v>
                </c:pt>
                <c:pt idx="11856">
                  <c:v>11856</c:v>
                </c:pt>
                <c:pt idx="11857">
                  <c:v>11857</c:v>
                </c:pt>
                <c:pt idx="11858">
                  <c:v>11858</c:v>
                </c:pt>
                <c:pt idx="11859">
                  <c:v>11859</c:v>
                </c:pt>
                <c:pt idx="11860">
                  <c:v>11860</c:v>
                </c:pt>
                <c:pt idx="11861">
                  <c:v>11861</c:v>
                </c:pt>
                <c:pt idx="11862">
                  <c:v>11862</c:v>
                </c:pt>
                <c:pt idx="11863">
                  <c:v>11863</c:v>
                </c:pt>
                <c:pt idx="11864">
                  <c:v>11864</c:v>
                </c:pt>
                <c:pt idx="11865">
                  <c:v>11865</c:v>
                </c:pt>
                <c:pt idx="11866">
                  <c:v>11866</c:v>
                </c:pt>
                <c:pt idx="11867">
                  <c:v>11867</c:v>
                </c:pt>
                <c:pt idx="11868">
                  <c:v>11868</c:v>
                </c:pt>
                <c:pt idx="11869">
                  <c:v>11869</c:v>
                </c:pt>
                <c:pt idx="11870">
                  <c:v>11870</c:v>
                </c:pt>
                <c:pt idx="11871">
                  <c:v>11871</c:v>
                </c:pt>
                <c:pt idx="11872">
                  <c:v>11872</c:v>
                </c:pt>
                <c:pt idx="11873">
                  <c:v>11873</c:v>
                </c:pt>
                <c:pt idx="11874">
                  <c:v>11874</c:v>
                </c:pt>
                <c:pt idx="11875">
                  <c:v>11875</c:v>
                </c:pt>
                <c:pt idx="11876">
                  <c:v>11876</c:v>
                </c:pt>
                <c:pt idx="11877">
                  <c:v>11877</c:v>
                </c:pt>
                <c:pt idx="11878">
                  <c:v>11878</c:v>
                </c:pt>
                <c:pt idx="11879">
                  <c:v>11879</c:v>
                </c:pt>
                <c:pt idx="11880">
                  <c:v>11880</c:v>
                </c:pt>
                <c:pt idx="11881">
                  <c:v>11881</c:v>
                </c:pt>
                <c:pt idx="11882">
                  <c:v>11882</c:v>
                </c:pt>
                <c:pt idx="11883">
                  <c:v>11883</c:v>
                </c:pt>
                <c:pt idx="11884">
                  <c:v>11884</c:v>
                </c:pt>
                <c:pt idx="11885">
                  <c:v>11885</c:v>
                </c:pt>
                <c:pt idx="11886">
                  <c:v>11886</c:v>
                </c:pt>
                <c:pt idx="11887">
                  <c:v>11887</c:v>
                </c:pt>
                <c:pt idx="11888">
                  <c:v>11888</c:v>
                </c:pt>
                <c:pt idx="11889">
                  <c:v>11889</c:v>
                </c:pt>
                <c:pt idx="11890">
                  <c:v>11890</c:v>
                </c:pt>
                <c:pt idx="11891">
                  <c:v>11891</c:v>
                </c:pt>
                <c:pt idx="11892">
                  <c:v>11892</c:v>
                </c:pt>
                <c:pt idx="11893">
                  <c:v>11893</c:v>
                </c:pt>
                <c:pt idx="11894">
                  <c:v>11894</c:v>
                </c:pt>
                <c:pt idx="11895">
                  <c:v>11895</c:v>
                </c:pt>
                <c:pt idx="11896">
                  <c:v>11896</c:v>
                </c:pt>
                <c:pt idx="11897">
                  <c:v>11897</c:v>
                </c:pt>
                <c:pt idx="11898">
                  <c:v>11898</c:v>
                </c:pt>
                <c:pt idx="11899">
                  <c:v>11899</c:v>
                </c:pt>
                <c:pt idx="11900">
                  <c:v>11900</c:v>
                </c:pt>
                <c:pt idx="11901">
                  <c:v>11901</c:v>
                </c:pt>
                <c:pt idx="11902">
                  <c:v>11902</c:v>
                </c:pt>
                <c:pt idx="11903">
                  <c:v>11903</c:v>
                </c:pt>
                <c:pt idx="11904">
                  <c:v>11904</c:v>
                </c:pt>
                <c:pt idx="11905">
                  <c:v>11905</c:v>
                </c:pt>
                <c:pt idx="11906">
                  <c:v>11906</c:v>
                </c:pt>
                <c:pt idx="11907">
                  <c:v>11907</c:v>
                </c:pt>
                <c:pt idx="11908">
                  <c:v>11908</c:v>
                </c:pt>
                <c:pt idx="11909">
                  <c:v>11909</c:v>
                </c:pt>
                <c:pt idx="11910">
                  <c:v>11910</c:v>
                </c:pt>
                <c:pt idx="11911">
                  <c:v>11911</c:v>
                </c:pt>
                <c:pt idx="11912">
                  <c:v>11912</c:v>
                </c:pt>
                <c:pt idx="11913">
                  <c:v>11913</c:v>
                </c:pt>
                <c:pt idx="11914">
                  <c:v>11914</c:v>
                </c:pt>
                <c:pt idx="11915">
                  <c:v>11915</c:v>
                </c:pt>
                <c:pt idx="11916">
                  <c:v>11916</c:v>
                </c:pt>
                <c:pt idx="11917">
                  <c:v>11917</c:v>
                </c:pt>
                <c:pt idx="11918">
                  <c:v>11918</c:v>
                </c:pt>
                <c:pt idx="11919">
                  <c:v>11919</c:v>
                </c:pt>
                <c:pt idx="11920">
                  <c:v>11920</c:v>
                </c:pt>
                <c:pt idx="11921">
                  <c:v>11921</c:v>
                </c:pt>
                <c:pt idx="11922">
                  <c:v>11922</c:v>
                </c:pt>
                <c:pt idx="11923">
                  <c:v>11923</c:v>
                </c:pt>
                <c:pt idx="11924">
                  <c:v>11924</c:v>
                </c:pt>
                <c:pt idx="11925">
                  <c:v>11925</c:v>
                </c:pt>
                <c:pt idx="11926">
                  <c:v>11926</c:v>
                </c:pt>
                <c:pt idx="11927">
                  <c:v>11927</c:v>
                </c:pt>
                <c:pt idx="11928">
                  <c:v>11928</c:v>
                </c:pt>
                <c:pt idx="11929">
                  <c:v>11929</c:v>
                </c:pt>
                <c:pt idx="11930">
                  <c:v>11930</c:v>
                </c:pt>
                <c:pt idx="11931">
                  <c:v>11931</c:v>
                </c:pt>
                <c:pt idx="11932">
                  <c:v>11932</c:v>
                </c:pt>
                <c:pt idx="11933">
                  <c:v>11933</c:v>
                </c:pt>
                <c:pt idx="11934">
                  <c:v>11934</c:v>
                </c:pt>
                <c:pt idx="11935">
                  <c:v>11935</c:v>
                </c:pt>
                <c:pt idx="11936">
                  <c:v>11936</c:v>
                </c:pt>
                <c:pt idx="11937">
                  <c:v>11937</c:v>
                </c:pt>
                <c:pt idx="11938">
                  <c:v>11938</c:v>
                </c:pt>
                <c:pt idx="11939">
                  <c:v>11939</c:v>
                </c:pt>
                <c:pt idx="11940">
                  <c:v>11940</c:v>
                </c:pt>
                <c:pt idx="11941">
                  <c:v>11941</c:v>
                </c:pt>
                <c:pt idx="11942">
                  <c:v>11942</c:v>
                </c:pt>
                <c:pt idx="11943">
                  <c:v>11943</c:v>
                </c:pt>
                <c:pt idx="11944">
                  <c:v>11944</c:v>
                </c:pt>
                <c:pt idx="11945">
                  <c:v>11945</c:v>
                </c:pt>
                <c:pt idx="11946">
                  <c:v>11946</c:v>
                </c:pt>
                <c:pt idx="11947">
                  <c:v>11947</c:v>
                </c:pt>
                <c:pt idx="11948">
                  <c:v>11948</c:v>
                </c:pt>
                <c:pt idx="11949">
                  <c:v>11949</c:v>
                </c:pt>
                <c:pt idx="11950">
                  <c:v>11950</c:v>
                </c:pt>
                <c:pt idx="11951">
                  <c:v>11951</c:v>
                </c:pt>
                <c:pt idx="11952">
                  <c:v>11952</c:v>
                </c:pt>
                <c:pt idx="11953">
                  <c:v>11953</c:v>
                </c:pt>
                <c:pt idx="11954">
                  <c:v>11954</c:v>
                </c:pt>
                <c:pt idx="11955">
                  <c:v>11955</c:v>
                </c:pt>
                <c:pt idx="11956">
                  <c:v>11956</c:v>
                </c:pt>
                <c:pt idx="11957">
                  <c:v>11957</c:v>
                </c:pt>
                <c:pt idx="11958">
                  <c:v>11958</c:v>
                </c:pt>
                <c:pt idx="11959">
                  <c:v>11959</c:v>
                </c:pt>
                <c:pt idx="11960">
                  <c:v>11960</c:v>
                </c:pt>
                <c:pt idx="11961">
                  <c:v>11961</c:v>
                </c:pt>
                <c:pt idx="11962">
                  <c:v>11962</c:v>
                </c:pt>
                <c:pt idx="11963">
                  <c:v>11963</c:v>
                </c:pt>
                <c:pt idx="11964">
                  <c:v>11964</c:v>
                </c:pt>
                <c:pt idx="11965">
                  <c:v>11965</c:v>
                </c:pt>
                <c:pt idx="11966">
                  <c:v>11966</c:v>
                </c:pt>
                <c:pt idx="11967">
                  <c:v>11967</c:v>
                </c:pt>
                <c:pt idx="11968">
                  <c:v>11968</c:v>
                </c:pt>
                <c:pt idx="11969">
                  <c:v>11969</c:v>
                </c:pt>
                <c:pt idx="11970">
                  <c:v>11970</c:v>
                </c:pt>
                <c:pt idx="11971">
                  <c:v>11971</c:v>
                </c:pt>
                <c:pt idx="11972">
                  <c:v>11972</c:v>
                </c:pt>
                <c:pt idx="11973">
                  <c:v>11973</c:v>
                </c:pt>
                <c:pt idx="11974">
                  <c:v>11974</c:v>
                </c:pt>
                <c:pt idx="11975">
                  <c:v>11975</c:v>
                </c:pt>
                <c:pt idx="11976">
                  <c:v>11976</c:v>
                </c:pt>
                <c:pt idx="11977">
                  <c:v>11977</c:v>
                </c:pt>
                <c:pt idx="11978">
                  <c:v>11978</c:v>
                </c:pt>
                <c:pt idx="11979">
                  <c:v>11979</c:v>
                </c:pt>
                <c:pt idx="11980">
                  <c:v>11980</c:v>
                </c:pt>
                <c:pt idx="11981">
                  <c:v>11981</c:v>
                </c:pt>
                <c:pt idx="11982">
                  <c:v>11982</c:v>
                </c:pt>
                <c:pt idx="11983">
                  <c:v>11983</c:v>
                </c:pt>
                <c:pt idx="11984">
                  <c:v>11984</c:v>
                </c:pt>
                <c:pt idx="11985">
                  <c:v>11985</c:v>
                </c:pt>
                <c:pt idx="11986">
                  <c:v>11986</c:v>
                </c:pt>
                <c:pt idx="11987">
                  <c:v>11987</c:v>
                </c:pt>
                <c:pt idx="11988">
                  <c:v>11988</c:v>
                </c:pt>
                <c:pt idx="11989">
                  <c:v>11989</c:v>
                </c:pt>
                <c:pt idx="11990">
                  <c:v>11990</c:v>
                </c:pt>
                <c:pt idx="11991">
                  <c:v>11991</c:v>
                </c:pt>
                <c:pt idx="11992">
                  <c:v>11992</c:v>
                </c:pt>
                <c:pt idx="11993">
                  <c:v>11993</c:v>
                </c:pt>
                <c:pt idx="11994">
                  <c:v>11994</c:v>
                </c:pt>
                <c:pt idx="11995">
                  <c:v>11995</c:v>
                </c:pt>
                <c:pt idx="11996">
                  <c:v>11996</c:v>
                </c:pt>
                <c:pt idx="11997">
                  <c:v>11997</c:v>
                </c:pt>
                <c:pt idx="11998">
                  <c:v>11998</c:v>
                </c:pt>
                <c:pt idx="11999">
                  <c:v>11999</c:v>
                </c:pt>
                <c:pt idx="12000">
                  <c:v>12000</c:v>
                </c:pt>
                <c:pt idx="12001">
                  <c:v>12001</c:v>
                </c:pt>
                <c:pt idx="12002">
                  <c:v>12002</c:v>
                </c:pt>
                <c:pt idx="12003">
                  <c:v>12003</c:v>
                </c:pt>
                <c:pt idx="12004">
                  <c:v>12004</c:v>
                </c:pt>
                <c:pt idx="12005">
                  <c:v>12005</c:v>
                </c:pt>
                <c:pt idx="12006">
                  <c:v>12006</c:v>
                </c:pt>
                <c:pt idx="12007">
                  <c:v>12007</c:v>
                </c:pt>
                <c:pt idx="12008">
                  <c:v>12008</c:v>
                </c:pt>
                <c:pt idx="12009">
                  <c:v>12009</c:v>
                </c:pt>
                <c:pt idx="12010">
                  <c:v>12010</c:v>
                </c:pt>
                <c:pt idx="12011">
                  <c:v>12011</c:v>
                </c:pt>
                <c:pt idx="12012">
                  <c:v>12012</c:v>
                </c:pt>
                <c:pt idx="12013">
                  <c:v>12013</c:v>
                </c:pt>
                <c:pt idx="12014">
                  <c:v>12014</c:v>
                </c:pt>
                <c:pt idx="12015">
                  <c:v>12015</c:v>
                </c:pt>
                <c:pt idx="12016">
                  <c:v>12016</c:v>
                </c:pt>
                <c:pt idx="12017">
                  <c:v>12017</c:v>
                </c:pt>
                <c:pt idx="12018">
                  <c:v>12018</c:v>
                </c:pt>
                <c:pt idx="12019">
                  <c:v>12019</c:v>
                </c:pt>
                <c:pt idx="12020">
                  <c:v>12020</c:v>
                </c:pt>
                <c:pt idx="12021">
                  <c:v>12021</c:v>
                </c:pt>
                <c:pt idx="12022">
                  <c:v>12022</c:v>
                </c:pt>
                <c:pt idx="12023">
                  <c:v>12023</c:v>
                </c:pt>
                <c:pt idx="12024">
                  <c:v>12024</c:v>
                </c:pt>
                <c:pt idx="12025">
                  <c:v>12025</c:v>
                </c:pt>
                <c:pt idx="12026">
                  <c:v>12026</c:v>
                </c:pt>
                <c:pt idx="12027">
                  <c:v>12027</c:v>
                </c:pt>
                <c:pt idx="12028">
                  <c:v>12028</c:v>
                </c:pt>
                <c:pt idx="12029">
                  <c:v>12029</c:v>
                </c:pt>
                <c:pt idx="12030">
                  <c:v>12030</c:v>
                </c:pt>
                <c:pt idx="12031">
                  <c:v>12031</c:v>
                </c:pt>
                <c:pt idx="12032">
                  <c:v>12032</c:v>
                </c:pt>
                <c:pt idx="12033">
                  <c:v>12033</c:v>
                </c:pt>
                <c:pt idx="12034">
                  <c:v>12034</c:v>
                </c:pt>
                <c:pt idx="12035">
                  <c:v>12035</c:v>
                </c:pt>
                <c:pt idx="12036">
                  <c:v>12036</c:v>
                </c:pt>
                <c:pt idx="12037">
                  <c:v>12037</c:v>
                </c:pt>
                <c:pt idx="12038">
                  <c:v>12038</c:v>
                </c:pt>
                <c:pt idx="12039">
                  <c:v>12039</c:v>
                </c:pt>
                <c:pt idx="12040">
                  <c:v>12040</c:v>
                </c:pt>
                <c:pt idx="12041">
                  <c:v>12041</c:v>
                </c:pt>
                <c:pt idx="12042">
                  <c:v>12042</c:v>
                </c:pt>
                <c:pt idx="12043">
                  <c:v>12043</c:v>
                </c:pt>
                <c:pt idx="12044">
                  <c:v>12044</c:v>
                </c:pt>
                <c:pt idx="12045">
                  <c:v>12045</c:v>
                </c:pt>
                <c:pt idx="12046">
                  <c:v>12046</c:v>
                </c:pt>
                <c:pt idx="12047">
                  <c:v>12047</c:v>
                </c:pt>
                <c:pt idx="12048">
                  <c:v>12048</c:v>
                </c:pt>
                <c:pt idx="12049">
                  <c:v>12049</c:v>
                </c:pt>
                <c:pt idx="12050">
                  <c:v>12050</c:v>
                </c:pt>
                <c:pt idx="12051">
                  <c:v>12051</c:v>
                </c:pt>
                <c:pt idx="12052">
                  <c:v>12052</c:v>
                </c:pt>
                <c:pt idx="12053">
                  <c:v>12053</c:v>
                </c:pt>
                <c:pt idx="12054">
                  <c:v>12054</c:v>
                </c:pt>
                <c:pt idx="12055">
                  <c:v>12055</c:v>
                </c:pt>
                <c:pt idx="12056">
                  <c:v>12056</c:v>
                </c:pt>
                <c:pt idx="12057">
                  <c:v>12057</c:v>
                </c:pt>
                <c:pt idx="12058">
                  <c:v>12058</c:v>
                </c:pt>
                <c:pt idx="12059">
                  <c:v>12059</c:v>
                </c:pt>
                <c:pt idx="12060">
                  <c:v>12060</c:v>
                </c:pt>
                <c:pt idx="12061">
                  <c:v>12061</c:v>
                </c:pt>
                <c:pt idx="12062">
                  <c:v>12062</c:v>
                </c:pt>
                <c:pt idx="12063">
                  <c:v>12063</c:v>
                </c:pt>
                <c:pt idx="12064">
                  <c:v>12064</c:v>
                </c:pt>
                <c:pt idx="12065">
                  <c:v>12065</c:v>
                </c:pt>
                <c:pt idx="12066">
                  <c:v>12066</c:v>
                </c:pt>
                <c:pt idx="12067">
                  <c:v>12067</c:v>
                </c:pt>
                <c:pt idx="12068">
                  <c:v>12068</c:v>
                </c:pt>
                <c:pt idx="12069">
                  <c:v>12069</c:v>
                </c:pt>
                <c:pt idx="12070">
                  <c:v>12070</c:v>
                </c:pt>
                <c:pt idx="12071">
                  <c:v>12071</c:v>
                </c:pt>
                <c:pt idx="12072">
                  <c:v>12072</c:v>
                </c:pt>
                <c:pt idx="12073">
                  <c:v>12073</c:v>
                </c:pt>
                <c:pt idx="12074">
                  <c:v>12074</c:v>
                </c:pt>
                <c:pt idx="12075">
                  <c:v>12075</c:v>
                </c:pt>
                <c:pt idx="12076">
                  <c:v>12076</c:v>
                </c:pt>
                <c:pt idx="12077">
                  <c:v>12077</c:v>
                </c:pt>
                <c:pt idx="12078">
                  <c:v>12078</c:v>
                </c:pt>
                <c:pt idx="12079">
                  <c:v>12079</c:v>
                </c:pt>
                <c:pt idx="12080">
                  <c:v>12080</c:v>
                </c:pt>
                <c:pt idx="12081">
                  <c:v>12081</c:v>
                </c:pt>
                <c:pt idx="12082">
                  <c:v>12082</c:v>
                </c:pt>
                <c:pt idx="12083">
                  <c:v>12083</c:v>
                </c:pt>
                <c:pt idx="12084">
                  <c:v>12084</c:v>
                </c:pt>
                <c:pt idx="12085">
                  <c:v>12085</c:v>
                </c:pt>
                <c:pt idx="12086">
                  <c:v>12086</c:v>
                </c:pt>
                <c:pt idx="12087">
                  <c:v>12087</c:v>
                </c:pt>
                <c:pt idx="12088">
                  <c:v>12088</c:v>
                </c:pt>
                <c:pt idx="12089">
                  <c:v>12089</c:v>
                </c:pt>
                <c:pt idx="12090">
                  <c:v>12090</c:v>
                </c:pt>
                <c:pt idx="12091">
                  <c:v>12091</c:v>
                </c:pt>
                <c:pt idx="12092">
                  <c:v>12092</c:v>
                </c:pt>
                <c:pt idx="12093">
                  <c:v>12093</c:v>
                </c:pt>
                <c:pt idx="12094">
                  <c:v>12094</c:v>
                </c:pt>
                <c:pt idx="12095">
                  <c:v>12095</c:v>
                </c:pt>
                <c:pt idx="12096">
                  <c:v>12096</c:v>
                </c:pt>
                <c:pt idx="12097">
                  <c:v>12097</c:v>
                </c:pt>
                <c:pt idx="12098">
                  <c:v>12098</c:v>
                </c:pt>
                <c:pt idx="12099">
                  <c:v>12099</c:v>
                </c:pt>
                <c:pt idx="12100">
                  <c:v>12100</c:v>
                </c:pt>
                <c:pt idx="12101">
                  <c:v>12101</c:v>
                </c:pt>
                <c:pt idx="12102">
                  <c:v>12102</c:v>
                </c:pt>
                <c:pt idx="12103">
                  <c:v>12103</c:v>
                </c:pt>
                <c:pt idx="12104">
                  <c:v>12104</c:v>
                </c:pt>
                <c:pt idx="12105">
                  <c:v>12105</c:v>
                </c:pt>
                <c:pt idx="12106">
                  <c:v>12106</c:v>
                </c:pt>
                <c:pt idx="12107">
                  <c:v>12107</c:v>
                </c:pt>
                <c:pt idx="12108">
                  <c:v>12108</c:v>
                </c:pt>
                <c:pt idx="12109">
                  <c:v>12109</c:v>
                </c:pt>
                <c:pt idx="12110">
                  <c:v>12110</c:v>
                </c:pt>
                <c:pt idx="12111">
                  <c:v>12111</c:v>
                </c:pt>
                <c:pt idx="12112">
                  <c:v>12112</c:v>
                </c:pt>
                <c:pt idx="12113">
                  <c:v>12113</c:v>
                </c:pt>
                <c:pt idx="12114">
                  <c:v>12114</c:v>
                </c:pt>
                <c:pt idx="12115">
                  <c:v>12115</c:v>
                </c:pt>
                <c:pt idx="12116">
                  <c:v>12116</c:v>
                </c:pt>
                <c:pt idx="12117">
                  <c:v>12117</c:v>
                </c:pt>
                <c:pt idx="12118">
                  <c:v>12118</c:v>
                </c:pt>
                <c:pt idx="12119">
                  <c:v>12119</c:v>
                </c:pt>
                <c:pt idx="12120">
                  <c:v>12120</c:v>
                </c:pt>
                <c:pt idx="12121">
                  <c:v>12121</c:v>
                </c:pt>
                <c:pt idx="12122">
                  <c:v>12122</c:v>
                </c:pt>
                <c:pt idx="12123">
                  <c:v>12123</c:v>
                </c:pt>
                <c:pt idx="12124">
                  <c:v>12124</c:v>
                </c:pt>
                <c:pt idx="12125">
                  <c:v>12125</c:v>
                </c:pt>
                <c:pt idx="12126">
                  <c:v>12126</c:v>
                </c:pt>
                <c:pt idx="12127">
                  <c:v>12127</c:v>
                </c:pt>
                <c:pt idx="12128">
                  <c:v>12128</c:v>
                </c:pt>
                <c:pt idx="12129">
                  <c:v>12129</c:v>
                </c:pt>
                <c:pt idx="12130">
                  <c:v>12130</c:v>
                </c:pt>
                <c:pt idx="12131">
                  <c:v>12131</c:v>
                </c:pt>
                <c:pt idx="12132">
                  <c:v>12132</c:v>
                </c:pt>
                <c:pt idx="12133">
                  <c:v>12133</c:v>
                </c:pt>
                <c:pt idx="12134">
                  <c:v>12134</c:v>
                </c:pt>
                <c:pt idx="12135">
                  <c:v>12135</c:v>
                </c:pt>
                <c:pt idx="12136">
                  <c:v>12136</c:v>
                </c:pt>
                <c:pt idx="12137">
                  <c:v>12137</c:v>
                </c:pt>
                <c:pt idx="12138">
                  <c:v>12138</c:v>
                </c:pt>
                <c:pt idx="12139">
                  <c:v>12139</c:v>
                </c:pt>
                <c:pt idx="12140">
                  <c:v>12140</c:v>
                </c:pt>
                <c:pt idx="12141">
                  <c:v>12141</c:v>
                </c:pt>
                <c:pt idx="12142">
                  <c:v>12142</c:v>
                </c:pt>
                <c:pt idx="12143">
                  <c:v>12143</c:v>
                </c:pt>
                <c:pt idx="12144">
                  <c:v>12144</c:v>
                </c:pt>
                <c:pt idx="12145">
                  <c:v>12145</c:v>
                </c:pt>
                <c:pt idx="12146">
                  <c:v>12146</c:v>
                </c:pt>
                <c:pt idx="12147">
                  <c:v>12147</c:v>
                </c:pt>
                <c:pt idx="12148">
                  <c:v>12148</c:v>
                </c:pt>
                <c:pt idx="12149">
                  <c:v>12149</c:v>
                </c:pt>
                <c:pt idx="12150">
                  <c:v>12150</c:v>
                </c:pt>
                <c:pt idx="12151">
                  <c:v>12151</c:v>
                </c:pt>
                <c:pt idx="12152">
                  <c:v>12152</c:v>
                </c:pt>
                <c:pt idx="12153">
                  <c:v>12153</c:v>
                </c:pt>
                <c:pt idx="12154">
                  <c:v>12154</c:v>
                </c:pt>
                <c:pt idx="12155">
                  <c:v>12155</c:v>
                </c:pt>
                <c:pt idx="12156">
                  <c:v>12156</c:v>
                </c:pt>
                <c:pt idx="12157">
                  <c:v>12157</c:v>
                </c:pt>
                <c:pt idx="12158">
                  <c:v>12158</c:v>
                </c:pt>
                <c:pt idx="12159">
                  <c:v>12159</c:v>
                </c:pt>
                <c:pt idx="12160">
                  <c:v>12160</c:v>
                </c:pt>
                <c:pt idx="12161">
                  <c:v>12161</c:v>
                </c:pt>
                <c:pt idx="12162">
                  <c:v>12162</c:v>
                </c:pt>
                <c:pt idx="12163">
                  <c:v>12163</c:v>
                </c:pt>
                <c:pt idx="12164">
                  <c:v>12164</c:v>
                </c:pt>
                <c:pt idx="12165">
                  <c:v>12165</c:v>
                </c:pt>
                <c:pt idx="12166">
                  <c:v>12166</c:v>
                </c:pt>
                <c:pt idx="12167">
                  <c:v>12167</c:v>
                </c:pt>
                <c:pt idx="12168">
                  <c:v>12168</c:v>
                </c:pt>
                <c:pt idx="12169">
                  <c:v>12169</c:v>
                </c:pt>
                <c:pt idx="12170">
                  <c:v>12170</c:v>
                </c:pt>
                <c:pt idx="12171">
                  <c:v>12171</c:v>
                </c:pt>
                <c:pt idx="12172">
                  <c:v>12172</c:v>
                </c:pt>
                <c:pt idx="12173">
                  <c:v>12173</c:v>
                </c:pt>
                <c:pt idx="12174">
                  <c:v>12174</c:v>
                </c:pt>
                <c:pt idx="12175">
                  <c:v>12175</c:v>
                </c:pt>
                <c:pt idx="12176">
                  <c:v>12176</c:v>
                </c:pt>
                <c:pt idx="12177">
                  <c:v>12177</c:v>
                </c:pt>
                <c:pt idx="12178">
                  <c:v>12178</c:v>
                </c:pt>
                <c:pt idx="12179">
                  <c:v>12179</c:v>
                </c:pt>
                <c:pt idx="12180">
                  <c:v>12180</c:v>
                </c:pt>
                <c:pt idx="12181">
                  <c:v>12181</c:v>
                </c:pt>
                <c:pt idx="12182">
                  <c:v>12182</c:v>
                </c:pt>
                <c:pt idx="12183">
                  <c:v>12183</c:v>
                </c:pt>
                <c:pt idx="12184">
                  <c:v>12184</c:v>
                </c:pt>
                <c:pt idx="12185">
                  <c:v>12185</c:v>
                </c:pt>
                <c:pt idx="12186">
                  <c:v>12186</c:v>
                </c:pt>
                <c:pt idx="12187">
                  <c:v>12187</c:v>
                </c:pt>
                <c:pt idx="12188">
                  <c:v>12188</c:v>
                </c:pt>
                <c:pt idx="12189">
                  <c:v>12189</c:v>
                </c:pt>
                <c:pt idx="12190">
                  <c:v>12190</c:v>
                </c:pt>
                <c:pt idx="12191">
                  <c:v>12191</c:v>
                </c:pt>
                <c:pt idx="12192">
                  <c:v>12192</c:v>
                </c:pt>
                <c:pt idx="12193">
                  <c:v>12193</c:v>
                </c:pt>
                <c:pt idx="12194">
                  <c:v>12194</c:v>
                </c:pt>
                <c:pt idx="12195">
                  <c:v>12195</c:v>
                </c:pt>
                <c:pt idx="12196">
                  <c:v>12196</c:v>
                </c:pt>
                <c:pt idx="12197">
                  <c:v>12197</c:v>
                </c:pt>
                <c:pt idx="12198">
                  <c:v>12198</c:v>
                </c:pt>
                <c:pt idx="12199">
                  <c:v>12199</c:v>
                </c:pt>
                <c:pt idx="12200">
                  <c:v>12200</c:v>
                </c:pt>
                <c:pt idx="12201">
                  <c:v>12201</c:v>
                </c:pt>
                <c:pt idx="12202">
                  <c:v>12202</c:v>
                </c:pt>
                <c:pt idx="12203">
                  <c:v>12203</c:v>
                </c:pt>
                <c:pt idx="12204">
                  <c:v>12204</c:v>
                </c:pt>
                <c:pt idx="12205">
                  <c:v>12205</c:v>
                </c:pt>
                <c:pt idx="12206">
                  <c:v>12206</c:v>
                </c:pt>
                <c:pt idx="12207">
                  <c:v>12207</c:v>
                </c:pt>
                <c:pt idx="12208">
                  <c:v>12208</c:v>
                </c:pt>
                <c:pt idx="12209">
                  <c:v>12209</c:v>
                </c:pt>
                <c:pt idx="12210">
                  <c:v>12210</c:v>
                </c:pt>
                <c:pt idx="12211">
                  <c:v>12211</c:v>
                </c:pt>
                <c:pt idx="12212">
                  <c:v>12212</c:v>
                </c:pt>
                <c:pt idx="12213">
                  <c:v>12213</c:v>
                </c:pt>
                <c:pt idx="12214">
                  <c:v>12214</c:v>
                </c:pt>
                <c:pt idx="12215">
                  <c:v>12215</c:v>
                </c:pt>
                <c:pt idx="12216">
                  <c:v>12216</c:v>
                </c:pt>
                <c:pt idx="12217">
                  <c:v>12217</c:v>
                </c:pt>
                <c:pt idx="12218">
                  <c:v>12218</c:v>
                </c:pt>
                <c:pt idx="12219">
                  <c:v>12219</c:v>
                </c:pt>
                <c:pt idx="12220">
                  <c:v>12220</c:v>
                </c:pt>
                <c:pt idx="12221">
                  <c:v>12221</c:v>
                </c:pt>
                <c:pt idx="12222">
                  <c:v>12222</c:v>
                </c:pt>
                <c:pt idx="12223">
                  <c:v>12223</c:v>
                </c:pt>
                <c:pt idx="12224">
                  <c:v>12224</c:v>
                </c:pt>
                <c:pt idx="12225">
                  <c:v>12225</c:v>
                </c:pt>
                <c:pt idx="12226">
                  <c:v>12226</c:v>
                </c:pt>
                <c:pt idx="12227">
                  <c:v>12227</c:v>
                </c:pt>
                <c:pt idx="12228">
                  <c:v>12228</c:v>
                </c:pt>
                <c:pt idx="12229">
                  <c:v>12229</c:v>
                </c:pt>
                <c:pt idx="12230">
                  <c:v>12230</c:v>
                </c:pt>
                <c:pt idx="12231">
                  <c:v>12231</c:v>
                </c:pt>
                <c:pt idx="12232">
                  <c:v>12232</c:v>
                </c:pt>
                <c:pt idx="12233">
                  <c:v>12233</c:v>
                </c:pt>
                <c:pt idx="12234">
                  <c:v>12234</c:v>
                </c:pt>
                <c:pt idx="12235">
                  <c:v>12235</c:v>
                </c:pt>
                <c:pt idx="12236">
                  <c:v>12236</c:v>
                </c:pt>
                <c:pt idx="12237">
                  <c:v>12237</c:v>
                </c:pt>
                <c:pt idx="12238">
                  <c:v>12238</c:v>
                </c:pt>
                <c:pt idx="12239">
                  <c:v>12239</c:v>
                </c:pt>
                <c:pt idx="12240">
                  <c:v>12240</c:v>
                </c:pt>
                <c:pt idx="12241">
                  <c:v>12241</c:v>
                </c:pt>
                <c:pt idx="12242">
                  <c:v>12242</c:v>
                </c:pt>
                <c:pt idx="12243">
                  <c:v>12243</c:v>
                </c:pt>
                <c:pt idx="12244">
                  <c:v>12244</c:v>
                </c:pt>
                <c:pt idx="12245">
                  <c:v>12245</c:v>
                </c:pt>
                <c:pt idx="12246">
                  <c:v>12246</c:v>
                </c:pt>
                <c:pt idx="12247">
                  <c:v>12247</c:v>
                </c:pt>
                <c:pt idx="12248">
                  <c:v>12248</c:v>
                </c:pt>
                <c:pt idx="12249">
                  <c:v>12249</c:v>
                </c:pt>
                <c:pt idx="12250">
                  <c:v>12250</c:v>
                </c:pt>
                <c:pt idx="12251">
                  <c:v>12251</c:v>
                </c:pt>
                <c:pt idx="12252">
                  <c:v>12252</c:v>
                </c:pt>
                <c:pt idx="12253">
                  <c:v>12253</c:v>
                </c:pt>
                <c:pt idx="12254">
                  <c:v>12254</c:v>
                </c:pt>
                <c:pt idx="12255">
                  <c:v>12255</c:v>
                </c:pt>
                <c:pt idx="12256">
                  <c:v>12256</c:v>
                </c:pt>
                <c:pt idx="12257">
                  <c:v>12257</c:v>
                </c:pt>
                <c:pt idx="12258">
                  <c:v>12258</c:v>
                </c:pt>
                <c:pt idx="12259">
                  <c:v>12259</c:v>
                </c:pt>
                <c:pt idx="12260">
                  <c:v>12260</c:v>
                </c:pt>
                <c:pt idx="12261">
                  <c:v>12261</c:v>
                </c:pt>
                <c:pt idx="12262">
                  <c:v>12262</c:v>
                </c:pt>
                <c:pt idx="12263">
                  <c:v>12263</c:v>
                </c:pt>
                <c:pt idx="12264">
                  <c:v>12264</c:v>
                </c:pt>
                <c:pt idx="12265">
                  <c:v>12265</c:v>
                </c:pt>
                <c:pt idx="12266">
                  <c:v>12266</c:v>
                </c:pt>
                <c:pt idx="12267">
                  <c:v>12267</c:v>
                </c:pt>
                <c:pt idx="12268">
                  <c:v>12268</c:v>
                </c:pt>
                <c:pt idx="12269">
                  <c:v>12269</c:v>
                </c:pt>
                <c:pt idx="12270">
                  <c:v>12270</c:v>
                </c:pt>
                <c:pt idx="12271">
                  <c:v>12271</c:v>
                </c:pt>
                <c:pt idx="12272">
                  <c:v>12272</c:v>
                </c:pt>
                <c:pt idx="12273">
                  <c:v>12273</c:v>
                </c:pt>
                <c:pt idx="12274">
                  <c:v>12274</c:v>
                </c:pt>
                <c:pt idx="12275">
                  <c:v>12275</c:v>
                </c:pt>
                <c:pt idx="12276">
                  <c:v>12276</c:v>
                </c:pt>
                <c:pt idx="12277">
                  <c:v>12277</c:v>
                </c:pt>
                <c:pt idx="12278">
                  <c:v>12278</c:v>
                </c:pt>
                <c:pt idx="12279">
                  <c:v>12279</c:v>
                </c:pt>
                <c:pt idx="12280">
                  <c:v>12280</c:v>
                </c:pt>
                <c:pt idx="12281">
                  <c:v>12281</c:v>
                </c:pt>
                <c:pt idx="12282">
                  <c:v>12282</c:v>
                </c:pt>
                <c:pt idx="12283">
                  <c:v>12283</c:v>
                </c:pt>
                <c:pt idx="12284">
                  <c:v>12284</c:v>
                </c:pt>
                <c:pt idx="12285">
                  <c:v>12285</c:v>
                </c:pt>
                <c:pt idx="12286">
                  <c:v>12286</c:v>
                </c:pt>
                <c:pt idx="12287">
                  <c:v>12287</c:v>
                </c:pt>
                <c:pt idx="12288">
                  <c:v>12288</c:v>
                </c:pt>
                <c:pt idx="12289">
                  <c:v>12289</c:v>
                </c:pt>
                <c:pt idx="12290">
                  <c:v>12290</c:v>
                </c:pt>
                <c:pt idx="12291">
                  <c:v>12291</c:v>
                </c:pt>
                <c:pt idx="12292">
                  <c:v>12292</c:v>
                </c:pt>
                <c:pt idx="12293">
                  <c:v>12293</c:v>
                </c:pt>
                <c:pt idx="12294">
                  <c:v>12294</c:v>
                </c:pt>
                <c:pt idx="12295">
                  <c:v>12295</c:v>
                </c:pt>
                <c:pt idx="12296">
                  <c:v>12296</c:v>
                </c:pt>
                <c:pt idx="12297">
                  <c:v>12297</c:v>
                </c:pt>
                <c:pt idx="12298">
                  <c:v>12298</c:v>
                </c:pt>
                <c:pt idx="12299">
                  <c:v>12299</c:v>
                </c:pt>
                <c:pt idx="12300">
                  <c:v>12300</c:v>
                </c:pt>
                <c:pt idx="12301">
                  <c:v>12301</c:v>
                </c:pt>
                <c:pt idx="12302">
                  <c:v>12302</c:v>
                </c:pt>
                <c:pt idx="12303">
                  <c:v>12303</c:v>
                </c:pt>
                <c:pt idx="12304">
                  <c:v>12304</c:v>
                </c:pt>
                <c:pt idx="12305">
                  <c:v>12305</c:v>
                </c:pt>
                <c:pt idx="12306">
                  <c:v>12306</c:v>
                </c:pt>
                <c:pt idx="12307">
                  <c:v>12307</c:v>
                </c:pt>
                <c:pt idx="12308">
                  <c:v>12308</c:v>
                </c:pt>
                <c:pt idx="12309">
                  <c:v>12309</c:v>
                </c:pt>
                <c:pt idx="12310">
                  <c:v>12310</c:v>
                </c:pt>
                <c:pt idx="12311">
                  <c:v>12311</c:v>
                </c:pt>
                <c:pt idx="12312">
                  <c:v>12312</c:v>
                </c:pt>
                <c:pt idx="12313">
                  <c:v>12313</c:v>
                </c:pt>
                <c:pt idx="12314">
                  <c:v>12314</c:v>
                </c:pt>
                <c:pt idx="12315">
                  <c:v>12315</c:v>
                </c:pt>
                <c:pt idx="12316">
                  <c:v>12316</c:v>
                </c:pt>
                <c:pt idx="12317">
                  <c:v>12317</c:v>
                </c:pt>
                <c:pt idx="12318">
                  <c:v>12318</c:v>
                </c:pt>
                <c:pt idx="12319">
                  <c:v>12319</c:v>
                </c:pt>
                <c:pt idx="12320">
                  <c:v>12320</c:v>
                </c:pt>
                <c:pt idx="12321">
                  <c:v>12321</c:v>
                </c:pt>
                <c:pt idx="12322">
                  <c:v>12322</c:v>
                </c:pt>
                <c:pt idx="12323">
                  <c:v>12323</c:v>
                </c:pt>
                <c:pt idx="12324">
                  <c:v>12324</c:v>
                </c:pt>
                <c:pt idx="12325">
                  <c:v>12325</c:v>
                </c:pt>
                <c:pt idx="12326">
                  <c:v>12326</c:v>
                </c:pt>
                <c:pt idx="12327">
                  <c:v>12327</c:v>
                </c:pt>
                <c:pt idx="12328">
                  <c:v>12328</c:v>
                </c:pt>
                <c:pt idx="12329">
                  <c:v>12329</c:v>
                </c:pt>
                <c:pt idx="12330">
                  <c:v>12330</c:v>
                </c:pt>
                <c:pt idx="12331">
                  <c:v>12331</c:v>
                </c:pt>
                <c:pt idx="12332">
                  <c:v>12332</c:v>
                </c:pt>
                <c:pt idx="12333">
                  <c:v>12333</c:v>
                </c:pt>
                <c:pt idx="12334">
                  <c:v>12334</c:v>
                </c:pt>
                <c:pt idx="12335">
                  <c:v>12335</c:v>
                </c:pt>
                <c:pt idx="12336">
                  <c:v>12336</c:v>
                </c:pt>
                <c:pt idx="12337">
                  <c:v>12337</c:v>
                </c:pt>
                <c:pt idx="12338">
                  <c:v>12338</c:v>
                </c:pt>
                <c:pt idx="12339">
                  <c:v>12339</c:v>
                </c:pt>
                <c:pt idx="12340">
                  <c:v>12340</c:v>
                </c:pt>
                <c:pt idx="12341">
                  <c:v>12341</c:v>
                </c:pt>
                <c:pt idx="12342">
                  <c:v>12342</c:v>
                </c:pt>
                <c:pt idx="12343">
                  <c:v>12343</c:v>
                </c:pt>
                <c:pt idx="12344">
                  <c:v>12344</c:v>
                </c:pt>
                <c:pt idx="12345">
                  <c:v>12345</c:v>
                </c:pt>
                <c:pt idx="12346">
                  <c:v>12346</c:v>
                </c:pt>
                <c:pt idx="12347">
                  <c:v>12347</c:v>
                </c:pt>
                <c:pt idx="12348">
                  <c:v>12348</c:v>
                </c:pt>
                <c:pt idx="12349">
                  <c:v>12349</c:v>
                </c:pt>
                <c:pt idx="12350">
                  <c:v>12350</c:v>
                </c:pt>
                <c:pt idx="12351">
                  <c:v>12351</c:v>
                </c:pt>
                <c:pt idx="12352">
                  <c:v>12352</c:v>
                </c:pt>
                <c:pt idx="12353">
                  <c:v>12353</c:v>
                </c:pt>
                <c:pt idx="12354">
                  <c:v>12354</c:v>
                </c:pt>
                <c:pt idx="12355">
                  <c:v>12355</c:v>
                </c:pt>
                <c:pt idx="12356">
                  <c:v>12356</c:v>
                </c:pt>
                <c:pt idx="12357">
                  <c:v>12357</c:v>
                </c:pt>
                <c:pt idx="12358">
                  <c:v>12358</c:v>
                </c:pt>
                <c:pt idx="12359">
                  <c:v>12359</c:v>
                </c:pt>
                <c:pt idx="12360">
                  <c:v>12360</c:v>
                </c:pt>
                <c:pt idx="12361">
                  <c:v>12361</c:v>
                </c:pt>
                <c:pt idx="12362">
                  <c:v>12362</c:v>
                </c:pt>
                <c:pt idx="12363">
                  <c:v>12363</c:v>
                </c:pt>
                <c:pt idx="12364">
                  <c:v>12364</c:v>
                </c:pt>
                <c:pt idx="12365">
                  <c:v>12365</c:v>
                </c:pt>
                <c:pt idx="12366">
                  <c:v>12366</c:v>
                </c:pt>
                <c:pt idx="12367">
                  <c:v>12367</c:v>
                </c:pt>
                <c:pt idx="12368">
                  <c:v>12368</c:v>
                </c:pt>
                <c:pt idx="12369">
                  <c:v>12369</c:v>
                </c:pt>
                <c:pt idx="12370">
                  <c:v>12370</c:v>
                </c:pt>
                <c:pt idx="12371">
                  <c:v>12371</c:v>
                </c:pt>
                <c:pt idx="12372">
                  <c:v>12372</c:v>
                </c:pt>
                <c:pt idx="12373">
                  <c:v>12373</c:v>
                </c:pt>
                <c:pt idx="12374">
                  <c:v>12374</c:v>
                </c:pt>
                <c:pt idx="12375">
                  <c:v>12375</c:v>
                </c:pt>
                <c:pt idx="12376">
                  <c:v>12376</c:v>
                </c:pt>
                <c:pt idx="12377">
                  <c:v>12377</c:v>
                </c:pt>
                <c:pt idx="12378">
                  <c:v>12378</c:v>
                </c:pt>
                <c:pt idx="12379">
                  <c:v>12379</c:v>
                </c:pt>
                <c:pt idx="12380">
                  <c:v>12380</c:v>
                </c:pt>
                <c:pt idx="12381">
                  <c:v>12381</c:v>
                </c:pt>
                <c:pt idx="12382">
                  <c:v>12382</c:v>
                </c:pt>
                <c:pt idx="12383">
                  <c:v>12383</c:v>
                </c:pt>
                <c:pt idx="12384">
                  <c:v>12384</c:v>
                </c:pt>
                <c:pt idx="12385">
                  <c:v>12385</c:v>
                </c:pt>
                <c:pt idx="12386">
                  <c:v>12386</c:v>
                </c:pt>
                <c:pt idx="12387">
                  <c:v>12387</c:v>
                </c:pt>
                <c:pt idx="12388">
                  <c:v>12388</c:v>
                </c:pt>
                <c:pt idx="12389">
                  <c:v>12389</c:v>
                </c:pt>
                <c:pt idx="12390">
                  <c:v>12390</c:v>
                </c:pt>
                <c:pt idx="12391">
                  <c:v>12391</c:v>
                </c:pt>
                <c:pt idx="12392">
                  <c:v>12392</c:v>
                </c:pt>
                <c:pt idx="12393">
                  <c:v>12393</c:v>
                </c:pt>
                <c:pt idx="12394">
                  <c:v>12394</c:v>
                </c:pt>
                <c:pt idx="12395">
                  <c:v>12395</c:v>
                </c:pt>
                <c:pt idx="12396">
                  <c:v>12396</c:v>
                </c:pt>
                <c:pt idx="12397">
                  <c:v>12397</c:v>
                </c:pt>
                <c:pt idx="12398">
                  <c:v>12398</c:v>
                </c:pt>
                <c:pt idx="12399">
                  <c:v>12399</c:v>
                </c:pt>
                <c:pt idx="12400">
                  <c:v>12400</c:v>
                </c:pt>
                <c:pt idx="12401">
                  <c:v>12401</c:v>
                </c:pt>
                <c:pt idx="12402">
                  <c:v>12402</c:v>
                </c:pt>
                <c:pt idx="12403">
                  <c:v>12403</c:v>
                </c:pt>
                <c:pt idx="12404">
                  <c:v>12404</c:v>
                </c:pt>
                <c:pt idx="12405">
                  <c:v>12405</c:v>
                </c:pt>
                <c:pt idx="12406">
                  <c:v>12406</c:v>
                </c:pt>
                <c:pt idx="12407">
                  <c:v>12407</c:v>
                </c:pt>
                <c:pt idx="12408">
                  <c:v>12408</c:v>
                </c:pt>
                <c:pt idx="12409">
                  <c:v>12409</c:v>
                </c:pt>
                <c:pt idx="12410">
                  <c:v>12410</c:v>
                </c:pt>
                <c:pt idx="12411">
                  <c:v>12411</c:v>
                </c:pt>
                <c:pt idx="12412">
                  <c:v>12412</c:v>
                </c:pt>
                <c:pt idx="12413">
                  <c:v>12413</c:v>
                </c:pt>
                <c:pt idx="12414">
                  <c:v>12414</c:v>
                </c:pt>
                <c:pt idx="12415">
                  <c:v>12415</c:v>
                </c:pt>
                <c:pt idx="12416">
                  <c:v>12416</c:v>
                </c:pt>
                <c:pt idx="12417">
                  <c:v>12417</c:v>
                </c:pt>
                <c:pt idx="12418">
                  <c:v>12418</c:v>
                </c:pt>
                <c:pt idx="12419">
                  <c:v>12419</c:v>
                </c:pt>
                <c:pt idx="12420">
                  <c:v>12420</c:v>
                </c:pt>
                <c:pt idx="12421">
                  <c:v>12421</c:v>
                </c:pt>
                <c:pt idx="12422">
                  <c:v>12422</c:v>
                </c:pt>
                <c:pt idx="12423">
                  <c:v>12423</c:v>
                </c:pt>
                <c:pt idx="12424">
                  <c:v>12424</c:v>
                </c:pt>
                <c:pt idx="12425">
                  <c:v>12425</c:v>
                </c:pt>
                <c:pt idx="12426">
                  <c:v>12426</c:v>
                </c:pt>
                <c:pt idx="12427">
                  <c:v>12427</c:v>
                </c:pt>
                <c:pt idx="12428">
                  <c:v>12428</c:v>
                </c:pt>
                <c:pt idx="12429">
                  <c:v>12429</c:v>
                </c:pt>
                <c:pt idx="12430">
                  <c:v>12430</c:v>
                </c:pt>
                <c:pt idx="12431">
                  <c:v>12431</c:v>
                </c:pt>
                <c:pt idx="12432">
                  <c:v>12432</c:v>
                </c:pt>
                <c:pt idx="12433">
                  <c:v>12433</c:v>
                </c:pt>
                <c:pt idx="12434">
                  <c:v>12434</c:v>
                </c:pt>
                <c:pt idx="12435">
                  <c:v>12435</c:v>
                </c:pt>
                <c:pt idx="12436">
                  <c:v>12436</c:v>
                </c:pt>
                <c:pt idx="12437">
                  <c:v>12437</c:v>
                </c:pt>
                <c:pt idx="12438">
                  <c:v>12438</c:v>
                </c:pt>
                <c:pt idx="12439">
                  <c:v>12439</c:v>
                </c:pt>
                <c:pt idx="12440">
                  <c:v>12440</c:v>
                </c:pt>
                <c:pt idx="12441">
                  <c:v>12441</c:v>
                </c:pt>
                <c:pt idx="12442">
                  <c:v>12442</c:v>
                </c:pt>
                <c:pt idx="12443">
                  <c:v>12443</c:v>
                </c:pt>
                <c:pt idx="12444">
                  <c:v>12444</c:v>
                </c:pt>
                <c:pt idx="12445">
                  <c:v>12445</c:v>
                </c:pt>
                <c:pt idx="12446">
                  <c:v>12446</c:v>
                </c:pt>
                <c:pt idx="12447">
                  <c:v>12447</c:v>
                </c:pt>
                <c:pt idx="12448">
                  <c:v>12448</c:v>
                </c:pt>
                <c:pt idx="12449">
                  <c:v>12449</c:v>
                </c:pt>
                <c:pt idx="12450">
                  <c:v>12450</c:v>
                </c:pt>
                <c:pt idx="12451">
                  <c:v>12451</c:v>
                </c:pt>
                <c:pt idx="12452">
                  <c:v>12452</c:v>
                </c:pt>
                <c:pt idx="12453">
                  <c:v>12453</c:v>
                </c:pt>
                <c:pt idx="12454">
                  <c:v>12454</c:v>
                </c:pt>
                <c:pt idx="12455">
                  <c:v>12455</c:v>
                </c:pt>
                <c:pt idx="12456">
                  <c:v>12456</c:v>
                </c:pt>
                <c:pt idx="12457">
                  <c:v>12457</c:v>
                </c:pt>
                <c:pt idx="12458">
                  <c:v>12458</c:v>
                </c:pt>
                <c:pt idx="12459">
                  <c:v>12459</c:v>
                </c:pt>
                <c:pt idx="12460">
                  <c:v>12460</c:v>
                </c:pt>
                <c:pt idx="12461">
                  <c:v>12461</c:v>
                </c:pt>
                <c:pt idx="12462">
                  <c:v>12462</c:v>
                </c:pt>
                <c:pt idx="12463">
                  <c:v>12463</c:v>
                </c:pt>
                <c:pt idx="12464">
                  <c:v>12464</c:v>
                </c:pt>
                <c:pt idx="12465">
                  <c:v>12465</c:v>
                </c:pt>
                <c:pt idx="12466">
                  <c:v>12466</c:v>
                </c:pt>
                <c:pt idx="12467">
                  <c:v>12467</c:v>
                </c:pt>
                <c:pt idx="12468">
                  <c:v>12468</c:v>
                </c:pt>
                <c:pt idx="12469">
                  <c:v>12469</c:v>
                </c:pt>
                <c:pt idx="12470">
                  <c:v>12470</c:v>
                </c:pt>
                <c:pt idx="12471">
                  <c:v>12471</c:v>
                </c:pt>
                <c:pt idx="12472">
                  <c:v>12472</c:v>
                </c:pt>
                <c:pt idx="12473">
                  <c:v>12473</c:v>
                </c:pt>
                <c:pt idx="12474">
                  <c:v>12474</c:v>
                </c:pt>
                <c:pt idx="12475">
                  <c:v>12475</c:v>
                </c:pt>
                <c:pt idx="12476">
                  <c:v>12476</c:v>
                </c:pt>
                <c:pt idx="12477">
                  <c:v>12477</c:v>
                </c:pt>
                <c:pt idx="12478">
                  <c:v>12478</c:v>
                </c:pt>
                <c:pt idx="12479">
                  <c:v>12479</c:v>
                </c:pt>
                <c:pt idx="12480">
                  <c:v>12480</c:v>
                </c:pt>
                <c:pt idx="12481">
                  <c:v>12481</c:v>
                </c:pt>
                <c:pt idx="12482">
                  <c:v>12482</c:v>
                </c:pt>
                <c:pt idx="12483">
                  <c:v>12483</c:v>
                </c:pt>
                <c:pt idx="12484">
                  <c:v>12484</c:v>
                </c:pt>
                <c:pt idx="12485">
                  <c:v>12485</c:v>
                </c:pt>
                <c:pt idx="12486">
                  <c:v>12486</c:v>
                </c:pt>
                <c:pt idx="12487">
                  <c:v>12487</c:v>
                </c:pt>
                <c:pt idx="12488">
                  <c:v>12488</c:v>
                </c:pt>
                <c:pt idx="12489">
                  <c:v>12489</c:v>
                </c:pt>
                <c:pt idx="12490">
                  <c:v>12490</c:v>
                </c:pt>
                <c:pt idx="12491">
                  <c:v>12491</c:v>
                </c:pt>
                <c:pt idx="12492">
                  <c:v>12492</c:v>
                </c:pt>
                <c:pt idx="12493">
                  <c:v>12493</c:v>
                </c:pt>
                <c:pt idx="12494">
                  <c:v>12494</c:v>
                </c:pt>
                <c:pt idx="12495">
                  <c:v>12495</c:v>
                </c:pt>
                <c:pt idx="12496">
                  <c:v>12496</c:v>
                </c:pt>
                <c:pt idx="12497">
                  <c:v>12497</c:v>
                </c:pt>
                <c:pt idx="12498">
                  <c:v>12498</c:v>
                </c:pt>
                <c:pt idx="12499">
                  <c:v>12499</c:v>
                </c:pt>
                <c:pt idx="12500">
                  <c:v>12500</c:v>
                </c:pt>
                <c:pt idx="12501">
                  <c:v>12501</c:v>
                </c:pt>
                <c:pt idx="12502">
                  <c:v>12502</c:v>
                </c:pt>
                <c:pt idx="12503">
                  <c:v>12503</c:v>
                </c:pt>
                <c:pt idx="12504">
                  <c:v>12504</c:v>
                </c:pt>
                <c:pt idx="12505">
                  <c:v>12505</c:v>
                </c:pt>
                <c:pt idx="12506">
                  <c:v>12506</c:v>
                </c:pt>
                <c:pt idx="12507">
                  <c:v>12507</c:v>
                </c:pt>
                <c:pt idx="12508">
                  <c:v>12508</c:v>
                </c:pt>
                <c:pt idx="12509">
                  <c:v>12509</c:v>
                </c:pt>
                <c:pt idx="12510">
                  <c:v>12510</c:v>
                </c:pt>
                <c:pt idx="12511">
                  <c:v>12511</c:v>
                </c:pt>
                <c:pt idx="12512">
                  <c:v>12512</c:v>
                </c:pt>
                <c:pt idx="12513">
                  <c:v>12513</c:v>
                </c:pt>
                <c:pt idx="12514">
                  <c:v>12514</c:v>
                </c:pt>
                <c:pt idx="12515">
                  <c:v>12515</c:v>
                </c:pt>
                <c:pt idx="12516">
                  <c:v>12516</c:v>
                </c:pt>
                <c:pt idx="12517">
                  <c:v>12517</c:v>
                </c:pt>
                <c:pt idx="12518">
                  <c:v>12518</c:v>
                </c:pt>
                <c:pt idx="12519">
                  <c:v>12519</c:v>
                </c:pt>
                <c:pt idx="12520">
                  <c:v>12520</c:v>
                </c:pt>
                <c:pt idx="12521">
                  <c:v>12521</c:v>
                </c:pt>
                <c:pt idx="12522">
                  <c:v>12522</c:v>
                </c:pt>
                <c:pt idx="12523">
                  <c:v>12523</c:v>
                </c:pt>
                <c:pt idx="12524">
                  <c:v>12524</c:v>
                </c:pt>
                <c:pt idx="12525">
                  <c:v>12525</c:v>
                </c:pt>
                <c:pt idx="12526">
                  <c:v>12526</c:v>
                </c:pt>
                <c:pt idx="12527">
                  <c:v>12527</c:v>
                </c:pt>
                <c:pt idx="12528">
                  <c:v>12528</c:v>
                </c:pt>
                <c:pt idx="12529">
                  <c:v>12529</c:v>
                </c:pt>
                <c:pt idx="12530">
                  <c:v>12530</c:v>
                </c:pt>
                <c:pt idx="12531">
                  <c:v>12531</c:v>
                </c:pt>
                <c:pt idx="12532">
                  <c:v>12532</c:v>
                </c:pt>
                <c:pt idx="12533">
                  <c:v>12533</c:v>
                </c:pt>
                <c:pt idx="12534">
                  <c:v>12534</c:v>
                </c:pt>
                <c:pt idx="12535">
                  <c:v>12535</c:v>
                </c:pt>
                <c:pt idx="12536">
                  <c:v>12536</c:v>
                </c:pt>
                <c:pt idx="12537">
                  <c:v>12537</c:v>
                </c:pt>
                <c:pt idx="12538">
                  <c:v>12538</c:v>
                </c:pt>
                <c:pt idx="12539">
                  <c:v>12539</c:v>
                </c:pt>
                <c:pt idx="12540">
                  <c:v>12540</c:v>
                </c:pt>
                <c:pt idx="12541">
                  <c:v>12541</c:v>
                </c:pt>
                <c:pt idx="12542">
                  <c:v>12542</c:v>
                </c:pt>
                <c:pt idx="12543">
                  <c:v>12543</c:v>
                </c:pt>
                <c:pt idx="12544">
                  <c:v>12544</c:v>
                </c:pt>
                <c:pt idx="12545">
                  <c:v>12545</c:v>
                </c:pt>
                <c:pt idx="12546">
                  <c:v>12546</c:v>
                </c:pt>
                <c:pt idx="12547">
                  <c:v>12547</c:v>
                </c:pt>
                <c:pt idx="12548">
                  <c:v>12548</c:v>
                </c:pt>
                <c:pt idx="12549">
                  <c:v>12549</c:v>
                </c:pt>
                <c:pt idx="12550">
                  <c:v>12550</c:v>
                </c:pt>
                <c:pt idx="12551">
                  <c:v>12551</c:v>
                </c:pt>
                <c:pt idx="12552">
                  <c:v>12552</c:v>
                </c:pt>
                <c:pt idx="12553">
                  <c:v>12553</c:v>
                </c:pt>
                <c:pt idx="12554">
                  <c:v>12554</c:v>
                </c:pt>
                <c:pt idx="12555">
                  <c:v>12555</c:v>
                </c:pt>
                <c:pt idx="12556">
                  <c:v>12556</c:v>
                </c:pt>
                <c:pt idx="12557">
                  <c:v>12557</c:v>
                </c:pt>
                <c:pt idx="12558">
                  <c:v>12558</c:v>
                </c:pt>
                <c:pt idx="12559">
                  <c:v>12559</c:v>
                </c:pt>
                <c:pt idx="12560">
                  <c:v>12560</c:v>
                </c:pt>
                <c:pt idx="12561">
                  <c:v>12561</c:v>
                </c:pt>
                <c:pt idx="12562">
                  <c:v>12562</c:v>
                </c:pt>
                <c:pt idx="12563">
                  <c:v>12563</c:v>
                </c:pt>
                <c:pt idx="12564">
                  <c:v>12564</c:v>
                </c:pt>
                <c:pt idx="12565">
                  <c:v>12565</c:v>
                </c:pt>
                <c:pt idx="12566">
                  <c:v>12566</c:v>
                </c:pt>
                <c:pt idx="12567">
                  <c:v>12567</c:v>
                </c:pt>
                <c:pt idx="12568">
                  <c:v>12568</c:v>
                </c:pt>
                <c:pt idx="12569">
                  <c:v>12569</c:v>
                </c:pt>
                <c:pt idx="12570">
                  <c:v>12570</c:v>
                </c:pt>
                <c:pt idx="12571">
                  <c:v>12571</c:v>
                </c:pt>
                <c:pt idx="12572">
                  <c:v>12572</c:v>
                </c:pt>
                <c:pt idx="12573">
                  <c:v>12573</c:v>
                </c:pt>
                <c:pt idx="12574">
                  <c:v>12574</c:v>
                </c:pt>
                <c:pt idx="12575">
                  <c:v>12575</c:v>
                </c:pt>
                <c:pt idx="12576">
                  <c:v>12576</c:v>
                </c:pt>
                <c:pt idx="12577">
                  <c:v>12577</c:v>
                </c:pt>
                <c:pt idx="12578">
                  <c:v>12578</c:v>
                </c:pt>
                <c:pt idx="12579">
                  <c:v>12579</c:v>
                </c:pt>
                <c:pt idx="12580">
                  <c:v>12580</c:v>
                </c:pt>
                <c:pt idx="12581">
                  <c:v>12581</c:v>
                </c:pt>
                <c:pt idx="12582">
                  <c:v>12582</c:v>
                </c:pt>
                <c:pt idx="12583">
                  <c:v>12583</c:v>
                </c:pt>
                <c:pt idx="12584">
                  <c:v>12584</c:v>
                </c:pt>
                <c:pt idx="12585">
                  <c:v>12585</c:v>
                </c:pt>
                <c:pt idx="12586">
                  <c:v>12586</c:v>
                </c:pt>
                <c:pt idx="12587">
                  <c:v>12587</c:v>
                </c:pt>
                <c:pt idx="12588">
                  <c:v>12588</c:v>
                </c:pt>
                <c:pt idx="12589">
                  <c:v>12589</c:v>
                </c:pt>
                <c:pt idx="12590">
                  <c:v>12590</c:v>
                </c:pt>
                <c:pt idx="12591">
                  <c:v>12591</c:v>
                </c:pt>
                <c:pt idx="12592">
                  <c:v>12592</c:v>
                </c:pt>
                <c:pt idx="12593">
                  <c:v>12593</c:v>
                </c:pt>
                <c:pt idx="12594">
                  <c:v>12594</c:v>
                </c:pt>
                <c:pt idx="12595">
                  <c:v>12595</c:v>
                </c:pt>
                <c:pt idx="12596">
                  <c:v>12596</c:v>
                </c:pt>
                <c:pt idx="12597">
                  <c:v>12597</c:v>
                </c:pt>
                <c:pt idx="12598">
                  <c:v>12598</c:v>
                </c:pt>
                <c:pt idx="12599">
                  <c:v>12599</c:v>
                </c:pt>
                <c:pt idx="12600">
                  <c:v>12600</c:v>
                </c:pt>
                <c:pt idx="12601">
                  <c:v>12601</c:v>
                </c:pt>
                <c:pt idx="12602">
                  <c:v>12602</c:v>
                </c:pt>
                <c:pt idx="12603">
                  <c:v>12603</c:v>
                </c:pt>
                <c:pt idx="12604">
                  <c:v>12604</c:v>
                </c:pt>
                <c:pt idx="12605">
                  <c:v>12605</c:v>
                </c:pt>
                <c:pt idx="12606">
                  <c:v>12606</c:v>
                </c:pt>
                <c:pt idx="12607">
                  <c:v>12607</c:v>
                </c:pt>
                <c:pt idx="12608">
                  <c:v>12608</c:v>
                </c:pt>
                <c:pt idx="12609">
                  <c:v>12609</c:v>
                </c:pt>
                <c:pt idx="12610">
                  <c:v>12610</c:v>
                </c:pt>
                <c:pt idx="12611">
                  <c:v>12611</c:v>
                </c:pt>
                <c:pt idx="12612">
                  <c:v>12612</c:v>
                </c:pt>
                <c:pt idx="12613">
                  <c:v>12613</c:v>
                </c:pt>
                <c:pt idx="12614">
                  <c:v>12614</c:v>
                </c:pt>
                <c:pt idx="12615">
                  <c:v>12615</c:v>
                </c:pt>
                <c:pt idx="12616">
                  <c:v>12616</c:v>
                </c:pt>
                <c:pt idx="12617">
                  <c:v>12617</c:v>
                </c:pt>
                <c:pt idx="12618">
                  <c:v>12618</c:v>
                </c:pt>
                <c:pt idx="12619">
                  <c:v>12619</c:v>
                </c:pt>
                <c:pt idx="12620">
                  <c:v>12620</c:v>
                </c:pt>
                <c:pt idx="12621">
                  <c:v>12621</c:v>
                </c:pt>
                <c:pt idx="12622">
                  <c:v>12622</c:v>
                </c:pt>
                <c:pt idx="12623">
                  <c:v>12623</c:v>
                </c:pt>
                <c:pt idx="12624">
                  <c:v>12624</c:v>
                </c:pt>
                <c:pt idx="12625">
                  <c:v>12625</c:v>
                </c:pt>
                <c:pt idx="12626">
                  <c:v>12626</c:v>
                </c:pt>
                <c:pt idx="12627">
                  <c:v>12627</c:v>
                </c:pt>
                <c:pt idx="12628">
                  <c:v>12628</c:v>
                </c:pt>
                <c:pt idx="12629">
                  <c:v>12629</c:v>
                </c:pt>
                <c:pt idx="12630">
                  <c:v>12630</c:v>
                </c:pt>
                <c:pt idx="12631">
                  <c:v>12631</c:v>
                </c:pt>
                <c:pt idx="12632">
                  <c:v>12632</c:v>
                </c:pt>
                <c:pt idx="12633">
                  <c:v>12633</c:v>
                </c:pt>
                <c:pt idx="12634">
                  <c:v>12634</c:v>
                </c:pt>
                <c:pt idx="12635">
                  <c:v>12635</c:v>
                </c:pt>
                <c:pt idx="12636">
                  <c:v>12636</c:v>
                </c:pt>
                <c:pt idx="12637">
                  <c:v>12637</c:v>
                </c:pt>
                <c:pt idx="12638">
                  <c:v>12638</c:v>
                </c:pt>
                <c:pt idx="12639">
                  <c:v>12639</c:v>
                </c:pt>
                <c:pt idx="12640">
                  <c:v>12640</c:v>
                </c:pt>
                <c:pt idx="12641">
                  <c:v>12641</c:v>
                </c:pt>
                <c:pt idx="12642">
                  <c:v>12642</c:v>
                </c:pt>
                <c:pt idx="12643">
                  <c:v>12643</c:v>
                </c:pt>
                <c:pt idx="12644">
                  <c:v>12644</c:v>
                </c:pt>
                <c:pt idx="12645">
                  <c:v>12645</c:v>
                </c:pt>
                <c:pt idx="12646">
                  <c:v>12646</c:v>
                </c:pt>
                <c:pt idx="12647">
                  <c:v>12647</c:v>
                </c:pt>
                <c:pt idx="12648">
                  <c:v>12648</c:v>
                </c:pt>
                <c:pt idx="12649">
                  <c:v>12649</c:v>
                </c:pt>
                <c:pt idx="12650">
                  <c:v>12650</c:v>
                </c:pt>
                <c:pt idx="12651">
                  <c:v>12651</c:v>
                </c:pt>
                <c:pt idx="12652">
                  <c:v>12652</c:v>
                </c:pt>
                <c:pt idx="12653">
                  <c:v>12653</c:v>
                </c:pt>
                <c:pt idx="12654">
                  <c:v>12654</c:v>
                </c:pt>
                <c:pt idx="12655">
                  <c:v>12655</c:v>
                </c:pt>
                <c:pt idx="12656">
                  <c:v>12656</c:v>
                </c:pt>
                <c:pt idx="12657">
                  <c:v>12657</c:v>
                </c:pt>
                <c:pt idx="12658">
                  <c:v>12658</c:v>
                </c:pt>
                <c:pt idx="12659">
                  <c:v>12659</c:v>
                </c:pt>
                <c:pt idx="12660">
                  <c:v>12660</c:v>
                </c:pt>
                <c:pt idx="12661">
                  <c:v>12661</c:v>
                </c:pt>
                <c:pt idx="12662">
                  <c:v>12662</c:v>
                </c:pt>
                <c:pt idx="12663">
                  <c:v>12663</c:v>
                </c:pt>
                <c:pt idx="12664">
                  <c:v>12664</c:v>
                </c:pt>
                <c:pt idx="12665">
                  <c:v>12665</c:v>
                </c:pt>
                <c:pt idx="12666">
                  <c:v>12666</c:v>
                </c:pt>
                <c:pt idx="12667">
                  <c:v>12667</c:v>
                </c:pt>
                <c:pt idx="12668">
                  <c:v>12668</c:v>
                </c:pt>
                <c:pt idx="12669">
                  <c:v>12669</c:v>
                </c:pt>
                <c:pt idx="12670">
                  <c:v>12670</c:v>
                </c:pt>
                <c:pt idx="12671">
                  <c:v>12671</c:v>
                </c:pt>
                <c:pt idx="12672">
                  <c:v>12672</c:v>
                </c:pt>
                <c:pt idx="12673">
                  <c:v>12673</c:v>
                </c:pt>
                <c:pt idx="12674">
                  <c:v>12674</c:v>
                </c:pt>
                <c:pt idx="12675">
                  <c:v>12675</c:v>
                </c:pt>
                <c:pt idx="12676">
                  <c:v>12676</c:v>
                </c:pt>
                <c:pt idx="12677">
                  <c:v>12677</c:v>
                </c:pt>
                <c:pt idx="12678">
                  <c:v>12678</c:v>
                </c:pt>
                <c:pt idx="12679">
                  <c:v>12679</c:v>
                </c:pt>
                <c:pt idx="12680">
                  <c:v>12680</c:v>
                </c:pt>
                <c:pt idx="12681">
                  <c:v>12681</c:v>
                </c:pt>
                <c:pt idx="12682">
                  <c:v>12682</c:v>
                </c:pt>
                <c:pt idx="12683">
                  <c:v>12683</c:v>
                </c:pt>
                <c:pt idx="12684">
                  <c:v>12684</c:v>
                </c:pt>
                <c:pt idx="12685">
                  <c:v>12685</c:v>
                </c:pt>
                <c:pt idx="12686">
                  <c:v>12686</c:v>
                </c:pt>
                <c:pt idx="12687">
                  <c:v>12687</c:v>
                </c:pt>
                <c:pt idx="12688">
                  <c:v>12688</c:v>
                </c:pt>
                <c:pt idx="12689">
                  <c:v>12689</c:v>
                </c:pt>
                <c:pt idx="12690">
                  <c:v>12690</c:v>
                </c:pt>
                <c:pt idx="12691">
                  <c:v>12691</c:v>
                </c:pt>
                <c:pt idx="12692">
                  <c:v>12692</c:v>
                </c:pt>
                <c:pt idx="12693">
                  <c:v>12693</c:v>
                </c:pt>
                <c:pt idx="12694">
                  <c:v>12694</c:v>
                </c:pt>
                <c:pt idx="12695">
                  <c:v>12695</c:v>
                </c:pt>
                <c:pt idx="12696">
                  <c:v>12696</c:v>
                </c:pt>
                <c:pt idx="12697">
                  <c:v>12697</c:v>
                </c:pt>
                <c:pt idx="12698">
                  <c:v>12698</c:v>
                </c:pt>
                <c:pt idx="12699">
                  <c:v>12699</c:v>
                </c:pt>
                <c:pt idx="12700">
                  <c:v>12700</c:v>
                </c:pt>
                <c:pt idx="12701">
                  <c:v>12701</c:v>
                </c:pt>
                <c:pt idx="12702">
                  <c:v>12702</c:v>
                </c:pt>
                <c:pt idx="12703">
                  <c:v>12703</c:v>
                </c:pt>
                <c:pt idx="12704">
                  <c:v>12704</c:v>
                </c:pt>
                <c:pt idx="12705">
                  <c:v>12705</c:v>
                </c:pt>
                <c:pt idx="12706">
                  <c:v>12706</c:v>
                </c:pt>
                <c:pt idx="12707">
                  <c:v>12707</c:v>
                </c:pt>
                <c:pt idx="12708">
                  <c:v>12708</c:v>
                </c:pt>
                <c:pt idx="12709">
                  <c:v>12709</c:v>
                </c:pt>
                <c:pt idx="12710">
                  <c:v>12710</c:v>
                </c:pt>
                <c:pt idx="12711">
                  <c:v>12711</c:v>
                </c:pt>
                <c:pt idx="12712">
                  <c:v>12712</c:v>
                </c:pt>
                <c:pt idx="12713">
                  <c:v>12713</c:v>
                </c:pt>
                <c:pt idx="12714">
                  <c:v>12714</c:v>
                </c:pt>
                <c:pt idx="12715">
                  <c:v>12715</c:v>
                </c:pt>
                <c:pt idx="12716">
                  <c:v>12716</c:v>
                </c:pt>
                <c:pt idx="12717">
                  <c:v>12717</c:v>
                </c:pt>
                <c:pt idx="12718">
                  <c:v>12718</c:v>
                </c:pt>
                <c:pt idx="12719">
                  <c:v>12719</c:v>
                </c:pt>
                <c:pt idx="12720">
                  <c:v>12720</c:v>
                </c:pt>
                <c:pt idx="12721">
                  <c:v>12721</c:v>
                </c:pt>
                <c:pt idx="12722">
                  <c:v>12722</c:v>
                </c:pt>
                <c:pt idx="12723">
                  <c:v>12723</c:v>
                </c:pt>
                <c:pt idx="12724">
                  <c:v>12724</c:v>
                </c:pt>
                <c:pt idx="12725">
                  <c:v>12725</c:v>
                </c:pt>
                <c:pt idx="12726">
                  <c:v>12726</c:v>
                </c:pt>
                <c:pt idx="12727">
                  <c:v>12727</c:v>
                </c:pt>
                <c:pt idx="12728">
                  <c:v>12728</c:v>
                </c:pt>
                <c:pt idx="12729">
                  <c:v>12729</c:v>
                </c:pt>
                <c:pt idx="12730">
                  <c:v>12730</c:v>
                </c:pt>
                <c:pt idx="12731">
                  <c:v>12731</c:v>
                </c:pt>
                <c:pt idx="12732">
                  <c:v>12732</c:v>
                </c:pt>
                <c:pt idx="12733">
                  <c:v>12733</c:v>
                </c:pt>
                <c:pt idx="12734">
                  <c:v>12734</c:v>
                </c:pt>
                <c:pt idx="12735">
                  <c:v>12735</c:v>
                </c:pt>
                <c:pt idx="12736">
                  <c:v>12736</c:v>
                </c:pt>
                <c:pt idx="12737">
                  <c:v>12737</c:v>
                </c:pt>
                <c:pt idx="12738">
                  <c:v>12738</c:v>
                </c:pt>
                <c:pt idx="12739">
                  <c:v>12739</c:v>
                </c:pt>
                <c:pt idx="12740">
                  <c:v>12740</c:v>
                </c:pt>
                <c:pt idx="12741">
                  <c:v>12741</c:v>
                </c:pt>
                <c:pt idx="12742">
                  <c:v>12742</c:v>
                </c:pt>
                <c:pt idx="12743">
                  <c:v>12743</c:v>
                </c:pt>
                <c:pt idx="12744">
                  <c:v>12744</c:v>
                </c:pt>
                <c:pt idx="12745">
                  <c:v>12745</c:v>
                </c:pt>
                <c:pt idx="12746">
                  <c:v>12746</c:v>
                </c:pt>
                <c:pt idx="12747">
                  <c:v>12747</c:v>
                </c:pt>
                <c:pt idx="12748">
                  <c:v>12748</c:v>
                </c:pt>
                <c:pt idx="12749">
                  <c:v>12749</c:v>
                </c:pt>
                <c:pt idx="12750">
                  <c:v>12750</c:v>
                </c:pt>
                <c:pt idx="12751">
                  <c:v>12751</c:v>
                </c:pt>
                <c:pt idx="12752">
                  <c:v>12752</c:v>
                </c:pt>
                <c:pt idx="12753">
                  <c:v>12753</c:v>
                </c:pt>
                <c:pt idx="12754">
                  <c:v>12754</c:v>
                </c:pt>
                <c:pt idx="12755">
                  <c:v>12755</c:v>
                </c:pt>
                <c:pt idx="12756">
                  <c:v>12756</c:v>
                </c:pt>
                <c:pt idx="12757">
                  <c:v>12757</c:v>
                </c:pt>
                <c:pt idx="12758">
                  <c:v>12758</c:v>
                </c:pt>
                <c:pt idx="12759">
                  <c:v>12759</c:v>
                </c:pt>
                <c:pt idx="12760">
                  <c:v>12760</c:v>
                </c:pt>
                <c:pt idx="12761">
                  <c:v>12761</c:v>
                </c:pt>
                <c:pt idx="12762">
                  <c:v>12762</c:v>
                </c:pt>
                <c:pt idx="12763">
                  <c:v>12763</c:v>
                </c:pt>
                <c:pt idx="12764">
                  <c:v>12764</c:v>
                </c:pt>
                <c:pt idx="12765">
                  <c:v>12765</c:v>
                </c:pt>
                <c:pt idx="12766">
                  <c:v>12766</c:v>
                </c:pt>
                <c:pt idx="12767">
                  <c:v>12767</c:v>
                </c:pt>
                <c:pt idx="12768">
                  <c:v>12768</c:v>
                </c:pt>
                <c:pt idx="12769">
                  <c:v>12769</c:v>
                </c:pt>
                <c:pt idx="12770">
                  <c:v>12770</c:v>
                </c:pt>
                <c:pt idx="12771">
                  <c:v>12771</c:v>
                </c:pt>
                <c:pt idx="12772">
                  <c:v>12772</c:v>
                </c:pt>
                <c:pt idx="12773">
                  <c:v>12773</c:v>
                </c:pt>
                <c:pt idx="12774">
                  <c:v>12774</c:v>
                </c:pt>
                <c:pt idx="12775">
                  <c:v>12775</c:v>
                </c:pt>
                <c:pt idx="12776">
                  <c:v>12776</c:v>
                </c:pt>
                <c:pt idx="12777">
                  <c:v>12777</c:v>
                </c:pt>
                <c:pt idx="12778">
                  <c:v>12778</c:v>
                </c:pt>
                <c:pt idx="12779">
                  <c:v>12779</c:v>
                </c:pt>
                <c:pt idx="12780">
                  <c:v>12780</c:v>
                </c:pt>
                <c:pt idx="12781">
                  <c:v>12781</c:v>
                </c:pt>
                <c:pt idx="12782">
                  <c:v>12782</c:v>
                </c:pt>
                <c:pt idx="12783">
                  <c:v>12783</c:v>
                </c:pt>
                <c:pt idx="12784">
                  <c:v>12784</c:v>
                </c:pt>
                <c:pt idx="12785">
                  <c:v>12785</c:v>
                </c:pt>
                <c:pt idx="12786">
                  <c:v>12786</c:v>
                </c:pt>
                <c:pt idx="12787">
                  <c:v>12787</c:v>
                </c:pt>
                <c:pt idx="12788">
                  <c:v>12788</c:v>
                </c:pt>
                <c:pt idx="12789">
                  <c:v>12789</c:v>
                </c:pt>
                <c:pt idx="12790">
                  <c:v>12790</c:v>
                </c:pt>
                <c:pt idx="12791">
                  <c:v>12791</c:v>
                </c:pt>
                <c:pt idx="12792">
                  <c:v>12792</c:v>
                </c:pt>
                <c:pt idx="12793">
                  <c:v>12793</c:v>
                </c:pt>
                <c:pt idx="12794">
                  <c:v>12794</c:v>
                </c:pt>
                <c:pt idx="12795">
                  <c:v>12795</c:v>
                </c:pt>
                <c:pt idx="12796">
                  <c:v>12796</c:v>
                </c:pt>
                <c:pt idx="12797">
                  <c:v>12797</c:v>
                </c:pt>
                <c:pt idx="12798">
                  <c:v>12798</c:v>
                </c:pt>
                <c:pt idx="12799">
                  <c:v>12799</c:v>
                </c:pt>
                <c:pt idx="12800">
                  <c:v>12800</c:v>
                </c:pt>
                <c:pt idx="12801">
                  <c:v>12801</c:v>
                </c:pt>
                <c:pt idx="12802">
                  <c:v>12802</c:v>
                </c:pt>
                <c:pt idx="12803">
                  <c:v>12803</c:v>
                </c:pt>
                <c:pt idx="12804">
                  <c:v>12804</c:v>
                </c:pt>
                <c:pt idx="12805">
                  <c:v>12805</c:v>
                </c:pt>
                <c:pt idx="12806">
                  <c:v>12806</c:v>
                </c:pt>
                <c:pt idx="12807">
                  <c:v>12807</c:v>
                </c:pt>
                <c:pt idx="12808">
                  <c:v>12808</c:v>
                </c:pt>
                <c:pt idx="12809">
                  <c:v>12809</c:v>
                </c:pt>
                <c:pt idx="12810">
                  <c:v>12810</c:v>
                </c:pt>
                <c:pt idx="12811">
                  <c:v>12811</c:v>
                </c:pt>
                <c:pt idx="12812">
                  <c:v>12812</c:v>
                </c:pt>
                <c:pt idx="12813">
                  <c:v>12813</c:v>
                </c:pt>
                <c:pt idx="12814">
                  <c:v>12814</c:v>
                </c:pt>
                <c:pt idx="12815">
                  <c:v>12815</c:v>
                </c:pt>
                <c:pt idx="12816">
                  <c:v>12816</c:v>
                </c:pt>
                <c:pt idx="12817">
                  <c:v>12817</c:v>
                </c:pt>
                <c:pt idx="12818">
                  <c:v>12818</c:v>
                </c:pt>
                <c:pt idx="12819">
                  <c:v>12819</c:v>
                </c:pt>
                <c:pt idx="12820">
                  <c:v>12820</c:v>
                </c:pt>
                <c:pt idx="12821">
                  <c:v>12821</c:v>
                </c:pt>
                <c:pt idx="12822">
                  <c:v>12822</c:v>
                </c:pt>
                <c:pt idx="12823">
                  <c:v>12823</c:v>
                </c:pt>
                <c:pt idx="12824">
                  <c:v>12824</c:v>
                </c:pt>
                <c:pt idx="12825">
                  <c:v>12825</c:v>
                </c:pt>
                <c:pt idx="12826">
                  <c:v>12826</c:v>
                </c:pt>
                <c:pt idx="12827">
                  <c:v>12827</c:v>
                </c:pt>
                <c:pt idx="12828">
                  <c:v>12828</c:v>
                </c:pt>
                <c:pt idx="12829">
                  <c:v>12829</c:v>
                </c:pt>
                <c:pt idx="12830">
                  <c:v>12830</c:v>
                </c:pt>
                <c:pt idx="12831">
                  <c:v>12831</c:v>
                </c:pt>
                <c:pt idx="12832">
                  <c:v>12832</c:v>
                </c:pt>
                <c:pt idx="12833">
                  <c:v>12833</c:v>
                </c:pt>
                <c:pt idx="12834">
                  <c:v>12834</c:v>
                </c:pt>
                <c:pt idx="12835">
                  <c:v>12835</c:v>
                </c:pt>
                <c:pt idx="12836">
                  <c:v>12836</c:v>
                </c:pt>
                <c:pt idx="12837">
                  <c:v>12837</c:v>
                </c:pt>
                <c:pt idx="12838">
                  <c:v>12838</c:v>
                </c:pt>
                <c:pt idx="12839">
                  <c:v>12839</c:v>
                </c:pt>
                <c:pt idx="12840">
                  <c:v>12840</c:v>
                </c:pt>
                <c:pt idx="12841">
                  <c:v>12841</c:v>
                </c:pt>
                <c:pt idx="12842">
                  <c:v>12842</c:v>
                </c:pt>
                <c:pt idx="12843">
                  <c:v>12843</c:v>
                </c:pt>
                <c:pt idx="12844">
                  <c:v>12844</c:v>
                </c:pt>
                <c:pt idx="12845">
                  <c:v>12845</c:v>
                </c:pt>
                <c:pt idx="12846">
                  <c:v>12846</c:v>
                </c:pt>
                <c:pt idx="12847">
                  <c:v>12847</c:v>
                </c:pt>
                <c:pt idx="12848">
                  <c:v>12848</c:v>
                </c:pt>
                <c:pt idx="12849">
                  <c:v>12849</c:v>
                </c:pt>
                <c:pt idx="12850">
                  <c:v>12850</c:v>
                </c:pt>
                <c:pt idx="12851">
                  <c:v>12851</c:v>
                </c:pt>
                <c:pt idx="12852">
                  <c:v>12852</c:v>
                </c:pt>
                <c:pt idx="12853">
                  <c:v>12853</c:v>
                </c:pt>
                <c:pt idx="12854">
                  <c:v>12854</c:v>
                </c:pt>
                <c:pt idx="12855">
                  <c:v>12855</c:v>
                </c:pt>
                <c:pt idx="12856">
                  <c:v>12856</c:v>
                </c:pt>
                <c:pt idx="12857">
                  <c:v>12857</c:v>
                </c:pt>
                <c:pt idx="12858">
                  <c:v>12858</c:v>
                </c:pt>
                <c:pt idx="12859">
                  <c:v>12859</c:v>
                </c:pt>
                <c:pt idx="12860">
                  <c:v>12860</c:v>
                </c:pt>
                <c:pt idx="12861">
                  <c:v>12861</c:v>
                </c:pt>
                <c:pt idx="12862">
                  <c:v>12862</c:v>
                </c:pt>
                <c:pt idx="12863">
                  <c:v>12863</c:v>
                </c:pt>
                <c:pt idx="12864">
                  <c:v>12864</c:v>
                </c:pt>
                <c:pt idx="12865">
                  <c:v>12865</c:v>
                </c:pt>
                <c:pt idx="12866">
                  <c:v>12866</c:v>
                </c:pt>
                <c:pt idx="12867">
                  <c:v>12867</c:v>
                </c:pt>
                <c:pt idx="12868">
                  <c:v>12868</c:v>
                </c:pt>
                <c:pt idx="12869">
                  <c:v>12869</c:v>
                </c:pt>
                <c:pt idx="12870">
                  <c:v>12870</c:v>
                </c:pt>
                <c:pt idx="12871">
                  <c:v>12871</c:v>
                </c:pt>
                <c:pt idx="12872">
                  <c:v>12872</c:v>
                </c:pt>
                <c:pt idx="12873">
                  <c:v>12873</c:v>
                </c:pt>
                <c:pt idx="12874">
                  <c:v>12874</c:v>
                </c:pt>
                <c:pt idx="12875">
                  <c:v>12875</c:v>
                </c:pt>
                <c:pt idx="12876">
                  <c:v>12876</c:v>
                </c:pt>
                <c:pt idx="12877">
                  <c:v>12877</c:v>
                </c:pt>
                <c:pt idx="12878">
                  <c:v>12878</c:v>
                </c:pt>
                <c:pt idx="12879">
                  <c:v>12879</c:v>
                </c:pt>
                <c:pt idx="12880">
                  <c:v>12880</c:v>
                </c:pt>
                <c:pt idx="12881">
                  <c:v>12881</c:v>
                </c:pt>
                <c:pt idx="12882">
                  <c:v>12882</c:v>
                </c:pt>
                <c:pt idx="12883">
                  <c:v>12883</c:v>
                </c:pt>
                <c:pt idx="12884">
                  <c:v>12884</c:v>
                </c:pt>
                <c:pt idx="12885">
                  <c:v>12885</c:v>
                </c:pt>
                <c:pt idx="12886">
                  <c:v>12886</c:v>
                </c:pt>
                <c:pt idx="12887">
                  <c:v>12887</c:v>
                </c:pt>
                <c:pt idx="12888">
                  <c:v>12888</c:v>
                </c:pt>
                <c:pt idx="12889">
                  <c:v>12889</c:v>
                </c:pt>
                <c:pt idx="12890">
                  <c:v>12890</c:v>
                </c:pt>
                <c:pt idx="12891">
                  <c:v>12891</c:v>
                </c:pt>
                <c:pt idx="12892">
                  <c:v>12892</c:v>
                </c:pt>
                <c:pt idx="12893">
                  <c:v>12893</c:v>
                </c:pt>
                <c:pt idx="12894">
                  <c:v>12894</c:v>
                </c:pt>
                <c:pt idx="12895">
                  <c:v>12895</c:v>
                </c:pt>
                <c:pt idx="12896">
                  <c:v>12896</c:v>
                </c:pt>
                <c:pt idx="12897">
                  <c:v>12897</c:v>
                </c:pt>
                <c:pt idx="12898">
                  <c:v>12898</c:v>
                </c:pt>
                <c:pt idx="12899">
                  <c:v>12899</c:v>
                </c:pt>
                <c:pt idx="12900">
                  <c:v>12900</c:v>
                </c:pt>
                <c:pt idx="12901">
                  <c:v>12901</c:v>
                </c:pt>
                <c:pt idx="12902">
                  <c:v>12902</c:v>
                </c:pt>
                <c:pt idx="12903">
                  <c:v>12903</c:v>
                </c:pt>
                <c:pt idx="12904">
                  <c:v>12904</c:v>
                </c:pt>
                <c:pt idx="12905">
                  <c:v>12905</c:v>
                </c:pt>
                <c:pt idx="12906">
                  <c:v>12906</c:v>
                </c:pt>
                <c:pt idx="12907">
                  <c:v>12907</c:v>
                </c:pt>
                <c:pt idx="12908">
                  <c:v>12908</c:v>
                </c:pt>
                <c:pt idx="12909">
                  <c:v>12909</c:v>
                </c:pt>
                <c:pt idx="12910">
                  <c:v>12910</c:v>
                </c:pt>
                <c:pt idx="12911">
                  <c:v>12911</c:v>
                </c:pt>
                <c:pt idx="12912">
                  <c:v>12912</c:v>
                </c:pt>
                <c:pt idx="12913">
                  <c:v>12913</c:v>
                </c:pt>
                <c:pt idx="12914">
                  <c:v>12914</c:v>
                </c:pt>
                <c:pt idx="12915">
                  <c:v>12915</c:v>
                </c:pt>
                <c:pt idx="12916">
                  <c:v>12916</c:v>
                </c:pt>
                <c:pt idx="12917">
                  <c:v>12917</c:v>
                </c:pt>
                <c:pt idx="12918">
                  <c:v>12918</c:v>
                </c:pt>
                <c:pt idx="12919">
                  <c:v>12919</c:v>
                </c:pt>
                <c:pt idx="12920">
                  <c:v>12920</c:v>
                </c:pt>
                <c:pt idx="12921">
                  <c:v>12921</c:v>
                </c:pt>
                <c:pt idx="12922">
                  <c:v>12922</c:v>
                </c:pt>
                <c:pt idx="12923">
                  <c:v>12923</c:v>
                </c:pt>
                <c:pt idx="12924">
                  <c:v>12924</c:v>
                </c:pt>
                <c:pt idx="12925">
                  <c:v>12925</c:v>
                </c:pt>
                <c:pt idx="12926">
                  <c:v>12926</c:v>
                </c:pt>
                <c:pt idx="12927">
                  <c:v>12927</c:v>
                </c:pt>
                <c:pt idx="12928">
                  <c:v>12928</c:v>
                </c:pt>
                <c:pt idx="12929">
                  <c:v>12929</c:v>
                </c:pt>
                <c:pt idx="12930">
                  <c:v>12930</c:v>
                </c:pt>
                <c:pt idx="12931">
                  <c:v>12931</c:v>
                </c:pt>
                <c:pt idx="12932">
                  <c:v>12932</c:v>
                </c:pt>
                <c:pt idx="12933">
                  <c:v>12933</c:v>
                </c:pt>
                <c:pt idx="12934">
                  <c:v>12934</c:v>
                </c:pt>
                <c:pt idx="12935">
                  <c:v>12935</c:v>
                </c:pt>
                <c:pt idx="12936">
                  <c:v>12936</c:v>
                </c:pt>
                <c:pt idx="12937">
                  <c:v>12937</c:v>
                </c:pt>
                <c:pt idx="12938">
                  <c:v>12938</c:v>
                </c:pt>
                <c:pt idx="12939">
                  <c:v>12939</c:v>
                </c:pt>
                <c:pt idx="12940">
                  <c:v>12940</c:v>
                </c:pt>
                <c:pt idx="12941">
                  <c:v>12941</c:v>
                </c:pt>
                <c:pt idx="12942">
                  <c:v>12942</c:v>
                </c:pt>
                <c:pt idx="12943">
                  <c:v>12943</c:v>
                </c:pt>
                <c:pt idx="12944">
                  <c:v>12944</c:v>
                </c:pt>
                <c:pt idx="12945">
                  <c:v>12945</c:v>
                </c:pt>
                <c:pt idx="12946">
                  <c:v>12946</c:v>
                </c:pt>
                <c:pt idx="12947">
                  <c:v>12947</c:v>
                </c:pt>
                <c:pt idx="12948">
                  <c:v>12948</c:v>
                </c:pt>
                <c:pt idx="12949">
                  <c:v>12949</c:v>
                </c:pt>
                <c:pt idx="12950">
                  <c:v>12950</c:v>
                </c:pt>
                <c:pt idx="12951">
                  <c:v>12951</c:v>
                </c:pt>
                <c:pt idx="12952">
                  <c:v>12952</c:v>
                </c:pt>
                <c:pt idx="12953">
                  <c:v>12953</c:v>
                </c:pt>
                <c:pt idx="12954">
                  <c:v>12954</c:v>
                </c:pt>
                <c:pt idx="12955">
                  <c:v>12955</c:v>
                </c:pt>
                <c:pt idx="12956">
                  <c:v>12956</c:v>
                </c:pt>
                <c:pt idx="12957">
                  <c:v>12957</c:v>
                </c:pt>
                <c:pt idx="12958">
                  <c:v>12958</c:v>
                </c:pt>
                <c:pt idx="12959">
                  <c:v>12959</c:v>
                </c:pt>
                <c:pt idx="12960">
                  <c:v>12960</c:v>
                </c:pt>
                <c:pt idx="12961">
                  <c:v>12961</c:v>
                </c:pt>
                <c:pt idx="12962">
                  <c:v>12962</c:v>
                </c:pt>
                <c:pt idx="12963">
                  <c:v>12963</c:v>
                </c:pt>
                <c:pt idx="12964">
                  <c:v>12964</c:v>
                </c:pt>
                <c:pt idx="12965">
                  <c:v>12965</c:v>
                </c:pt>
                <c:pt idx="12966">
                  <c:v>12966</c:v>
                </c:pt>
                <c:pt idx="12967">
                  <c:v>12967</c:v>
                </c:pt>
                <c:pt idx="12968">
                  <c:v>12968</c:v>
                </c:pt>
                <c:pt idx="12969">
                  <c:v>12969</c:v>
                </c:pt>
                <c:pt idx="12970">
                  <c:v>12970</c:v>
                </c:pt>
                <c:pt idx="12971">
                  <c:v>12971</c:v>
                </c:pt>
                <c:pt idx="12972">
                  <c:v>12972</c:v>
                </c:pt>
                <c:pt idx="12973">
                  <c:v>12973</c:v>
                </c:pt>
                <c:pt idx="12974">
                  <c:v>12974</c:v>
                </c:pt>
                <c:pt idx="12975">
                  <c:v>12975</c:v>
                </c:pt>
                <c:pt idx="12976">
                  <c:v>12976</c:v>
                </c:pt>
                <c:pt idx="12977">
                  <c:v>12977</c:v>
                </c:pt>
                <c:pt idx="12978">
                  <c:v>12978</c:v>
                </c:pt>
                <c:pt idx="12979">
                  <c:v>12979</c:v>
                </c:pt>
                <c:pt idx="12980">
                  <c:v>12980</c:v>
                </c:pt>
                <c:pt idx="12981">
                  <c:v>12981</c:v>
                </c:pt>
                <c:pt idx="12982">
                  <c:v>12982</c:v>
                </c:pt>
                <c:pt idx="12983">
                  <c:v>12983</c:v>
                </c:pt>
                <c:pt idx="12984">
                  <c:v>12984</c:v>
                </c:pt>
                <c:pt idx="12985">
                  <c:v>12985</c:v>
                </c:pt>
                <c:pt idx="12986">
                  <c:v>12986</c:v>
                </c:pt>
                <c:pt idx="12987">
                  <c:v>12987</c:v>
                </c:pt>
                <c:pt idx="12988">
                  <c:v>12988</c:v>
                </c:pt>
                <c:pt idx="12989">
                  <c:v>12989</c:v>
                </c:pt>
                <c:pt idx="12990">
                  <c:v>12990</c:v>
                </c:pt>
                <c:pt idx="12991">
                  <c:v>12991</c:v>
                </c:pt>
                <c:pt idx="12992">
                  <c:v>12992</c:v>
                </c:pt>
                <c:pt idx="12993">
                  <c:v>12993</c:v>
                </c:pt>
                <c:pt idx="12994">
                  <c:v>12994</c:v>
                </c:pt>
                <c:pt idx="12995">
                  <c:v>12995</c:v>
                </c:pt>
                <c:pt idx="12996">
                  <c:v>12996</c:v>
                </c:pt>
                <c:pt idx="12997">
                  <c:v>12997</c:v>
                </c:pt>
                <c:pt idx="12998">
                  <c:v>12998</c:v>
                </c:pt>
                <c:pt idx="12999">
                  <c:v>12999</c:v>
                </c:pt>
                <c:pt idx="13000">
                  <c:v>13000</c:v>
                </c:pt>
                <c:pt idx="13001">
                  <c:v>13001</c:v>
                </c:pt>
                <c:pt idx="13002">
                  <c:v>13002</c:v>
                </c:pt>
                <c:pt idx="13003">
                  <c:v>13003</c:v>
                </c:pt>
                <c:pt idx="13004">
                  <c:v>13004</c:v>
                </c:pt>
                <c:pt idx="13005">
                  <c:v>13005</c:v>
                </c:pt>
                <c:pt idx="13006">
                  <c:v>13006</c:v>
                </c:pt>
                <c:pt idx="13007">
                  <c:v>13007</c:v>
                </c:pt>
                <c:pt idx="13008">
                  <c:v>13008</c:v>
                </c:pt>
                <c:pt idx="13009">
                  <c:v>13009</c:v>
                </c:pt>
                <c:pt idx="13010">
                  <c:v>13010</c:v>
                </c:pt>
                <c:pt idx="13011">
                  <c:v>13011</c:v>
                </c:pt>
                <c:pt idx="13012">
                  <c:v>13012</c:v>
                </c:pt>
                <c:pt idx="13013">
                  <c:v>13013</c:v>
                </c:pt>
                <c:pt idx="13014">
                  <c:v>13014</c:v>
                </c:pt>
                <c:pt idx="13015">
                  <c:v>13015</c:v>
                </c:pt>
                <c:pt idx="13016">
                  <c:v>13016</c:v>
                </c:pt>
                <c:pt idx="13017">
                  <c:v>13017</c:v>
                </c:pt>
                <c:pt idx="13018">
                  <c:v>13018</c:v>
                </c:pt>
                <c:pt idx="13019">
                  <c:v>13019</c:v>
                </c:pt>
                <c:pt idx="13020">
                  <c:v>13020</c:v>
                </c:pt>
                <c:pt idx="13021">
                  <c:v>13021</c:v>
                </c:pt>
                <c:pt idx="13022">
                  <c:v>13022</c:v>
                </c:pt>
                <c:pt idx="13023">
                  <c:v>13023</c:v>
                </c:pt>
                <c:pt idx="13024">
                  <c:v>13024</c:v>
                </c:pt>
                <c:pt idx="13025">
                  <c:v>13025</c:v>
                </c:pt>
                <c:pt idx="13026">
                  <c:v>13026</c:v>
                </c:pt>
                <c:pt idx="13027">
                  <c:v>13027</c:v>
                </c:pt>
                <c:pt idx="13028">
                  <c:v>13028</c:v>
                </c:pt>
                <c:pt idx="13029">
                  <c:v>13029</c:v>
                </c:pt>
                <c:pt idx="13030">
                  <c:v>13030</c:v>
                </c:pt>
                <c:pt idx="13031">
                  <c:v>13031</c:v>
                </c:pt>
                <c:pt idx="13032">
                  <c:v>13032</c:v>
                </c:pt>
                <c:pt idx="13033">
                  <c:v>13033</c:v>
                </c:pt>
                <c:pt idx="13034">
                  <c:v>13034</c:v>
                </c:pt>
                <c:pt idx="13035">
                  <c:v>13035</c:v>
                </c:pt>
                <c:pt idx="13036">
                  <c:v>13036</c:v>
                </c:pt>
                <c:pt idx="13037">
                  <c:v>13037</c:v>
                </c:pt>
                <c:pt idx="13038">
                  <c:v>13038</c:v>
                </c:pt>
                <c:pt idx="13039">
                  <c:v>13039</c:v>
                </c:pt>
                <c:pt idx="13040">
                  <c:v>13040</c:v>
                </c:pt>
                <c:pt idx="13041">
                  <c:v>13041</c:v>
                </c:pt>
                <c:pt idx="13042">
                  <c:v>13042</c:v>
                </c:pt>
                <c:pt idx="13043">
                  <c:v>13043</c:v>
                </c:pt>
                <c:pt idx="13044">
                  <c:v>13044</c:v>
                </c:pt>
                <c:pt idx="13045">
                  <c:v>13045</c:v>
                </c:pt>
                <c:pt idx="13046">
                  <c:v>13046</c:v>
                </c:pt>
                <c:pt idx="13047">
                  <c:v>13047</c:v>
                </c:pt>
                <c:pt idx="13048">
                  <c:v>13048</c:v>
                </c:pt>
                <c:pt idx="13049">
                  <c:v>13049</c:v>
                </c:pt>
                <c:pt idx="13050">
                  <c:v>13050</c:v>
                </c:pt>
                <c:pt idx="13051">
                  <c:v>13051</c:v>
                </c:pt>
                <c:pt idx="13052">
                  <c:v>13052</c:v>
                </c:pt>
                <c:pt idx="13053">
                  <c:v>13053</c:v>
                </c:pt>
                <c:pt idx="13054">
                  <c:v>13054</c:v>
                </c:pt>
                <c:pt idx="13055">
                  <c:v>13055</c:v>
                </c:pt>
                <c:pt idx="13056">
                  <c:v>13056</c:v>
                </c:pt>
                <c:pt idx="13057">
                  <c:v>13057</c:v>
                </c:pt>
                <c:pt idx="13058">
                  <c:v>13058</c:v>
                </c:pt>
                <c:pt idx="13059">
                  <c:v>13059</c:v>
                </c:pt>
                <c:pt idx="13060">
                  <c:v>13060</c:v>
                </c:pt>
                <c:pt idx="13061">
                  <c:v>13061</c:v>
                </c:pt>
                <c:pt idx="13062">
                  <c:v>13062</c:v>
                </c:pt>
                <c:pt idx="13063">
                  <c:v>13063</c:v>
                </c:pt>
                <c:pt idx="13064">
                  <c:v>13064</c:v>
                </c:pt>
                <c:pt idx="13065">
                  <c:v>13065</c:v>
                </c:pt>
                <c:pt idx="13066">
                  <c:v>13066</c:v>
                </c:pt>
                <c:pt idx="13067">
                  <c:v>13067</c:v>
                </c:pt>
                <c:pt idx="13068">
                  <c:v>13068</c:v>
                </c:pt>
                <c:pt idx="13069">
                  <c:v>13069</c:v>
                </c:pt>
                <c:pt idx="13070">
                  <c:v>13070</c:v>
                </c:pt>
                <c:pt idx="13071">
                  <c:v>13071</c:v>
                </c:pt>
                <c:pt idx="13072">
                  <c:v>13072</c:v>
                </c:pt>
                <c:pt idx="13073">
                  <c:v>13073</c:v>
                </c:pt>
                <c:pt idx="13074">
                  <c:v>13074</c:v>
                </c:pt>
                <c:pt idx="13075">
                  <c:v>13075</c:v>
                </c:pt>
                <c:pt idx="13076">
                  <c:v>13076</c:v>
                </c:pt>
                <c:pt idx="13077">
                  <c:v>13077</c:v>
                </c:pt>
                <c:pt idx="13078">
                  <c:v>13078</c:v>
                </c:pt>
                <c:pt idx="13079">
                  <c:v>13079</c:v>
                </c:pt>
                <c:pt idx="13080">
                  <c:v>13080</c:v>
                </c:pt>
                <c:pt idx="13081">
                  <c:v>13081</c:v>
                </c:pt>
                <c:pt idx="13082">
                  <c:v>13082</c:v>
                </c:pt>
                <c:pt idx="13083">
                  <c:v>13083</c:v>
                </c:pt>
                <c:pt idx="13084">
                  <c:v>13084</c:v>
                </c:pt>
                <c:pt idx="13085">
                  <c:v>13085</c:v>
                </c:pt>
                <c:pt idx="13086">
                  <c:v>13086</c:v>
                </c:pt>
                <c:pt idx="13087">
                  <c:v>13087</c:v>
                </c:pt>
                <c:pt idx="13088">
                  <c:v>13088</c:v>
                </c:pt>
                <c:pt idx="13089">
                  <c:v>13089</c:v>
                </c:pt>
                <c:pt idx="13090">
                  <c:v>13090</c:v>
                </c:pt>
                <c:pt idx="13091">
                  <c:v>13091</c:v>
                </c:pt>
                <c:pt idx="13092">
                  <c:v>13092</c:v>
                </c:pt>
                <c:pt idx="13093">
                  <c:v>13093</c:v>
                </c:pt>
                <c:pt idx="13094">
                  <c:v>13094</c:v>
                </c:pt>
                <c:pt idx="13095">
                  <c:v>13095</c:v>
                </c:pt>
                <c:pt idx="13096">
                  <c:v>13096</c:v>
                </c:pt>
                <c:pt idx="13097">
                  <c:v>13097</c:v>
                </c:pt>
                <c:pt idx="13098">
                  <c:v>13098</c:v>
                </c:pt>
                <c:pt idx="13099">
                  <c:v>13099</c:v>
                </c:pt>
                <c:pt idx="13100">
                  <c:v>13100</c:v>
                </c:pt>
                <c:pt idx="13101">
                  <c:v>13101</c:v>
                </c:pt>
                <c:pt idx="13102">
                  <c:v>13102</c:v>
                </c:pt>
                <c:pt idx="13103">
                  <c:v>13103</c:v>
                </c:pt>
                <c:pt idx="13104">
                  <c:v>13104</c:v>
                </c:pt>
                <c:pt idx="13105">
                  <c:v>13105</c:v>
                </c:pt>
                <c:pt idx="13106">
                  <c:v>13106</c:v>
                </c:pt>
                <c:pt idx="13107">
                  <c:v>13107</c:v>
                </c:pt>
                <c:pt idx="13108">
                  <c:v>13108</c:v>
                </c:pt>
                <c:pt idx="13109">
                  <c:v>13109</c:v>
                </c:pt>
                <c:pt idx="13110">
                  <c:v>13110</c:v>
                </c:pt>
                <c:pt idx="13111">
                  <c:v>13111</c:v>
                </c:pt>
                <c:pt idx="13112">
                  <c:v>13112</c:v>
                </c:pt>
                <c:pt idx="13113">
                  <c:v>13113</c:v>
                </c:pt>
                <c:pt idx="13114">
                  <c:v>13114</c:v>
                </c:pt>
                <c:pt idx="13115">
                  <c:v>13115</c:v>
                </c:pt>
                <c:pt idx="13116">
                  <c:v>13116</c:v>
                </c:pt>
                <c:pt idx="13117">
                  <c:v>13117</c:v>
                </c:pt>
                <c:pt idx="13118">
                  <c:v>13118</c:v>
                </c:pt>
                <c:pt idx="13119">
                  <c:v>13119</c:v>
                </c:pt>
                <c:pt idx="13120">
                  <c:v>13120</c:v>
                </c:pt>
                <c:pt idx="13121">
                  <c:v>13121</c:v>
                </c:pt>
                <c:pt idx="13122">
                  <c:v>13122</c:v>
                </c:pt>
                <c:pt idx="13123">
                  <c:v>13123</c:v>
                </c:pt>
                <c:pt idx="13124">
                  <c:v>13124</c:v>
                </c:pt>
                <c:pt idx="13125">
                  <c:v>13125</c:v>
                </c:pt>
                <c:pt idx="13126">
                  <c:v>13126</c:v>
                </c:pt>
                <c:pt idx="13127">
                  <c:v>13127</c:v>
                </c:pt>
                <c:pt idx="13128">
                  <c:v>13128</c:v>
                </c:pt>
                <c:pt idx="13129">
                  <c:v>13129</c:v>
                </c:pt>
                <c:pt idx="13130">
                  <c:v>13130</c:v>
                </c:pt>
                <c:pt idx="13131">
                  <c:v>13131</c:v>
                </c:pt>
                <c:pt idx="13132">
                  <c:v>13132</c:v>
                </c:pt>
                <c:pt idx="13133">
                  <c:v>13133</c:v>
                </c:pt>
                <c:pt idx="13134">
                  <c:v>13134</c:v>
                </c:pt>
                <c:pt idx="13135">
                  <c:v>13135</c:v>
                </c:pt>
                <c:pt idx="13136">
                  <c:v>13136</c:v>
                </c:pt>
                <c:pt idx="13137">
                  <c:v>13137</c:v>
                </c:pt>
                <c:pt idx="13138">
                  <c:v>13138</c:v>
                </c:pt>
                <c:pt idx="13139">
                  <c:v>13139</c:v>
                </c:pt>
                <c:pt idx="13140">
                  <c:v>13140</c:v>
                </c:pt>
                <c:pt idx="13141">
                  <c:v>13141</c:v>
                </c:pt>
                <c:pt idx="13142">
                  <c:v>13142</c:v>
                </c:pt>
                <c:pt idx="13143">
                  <c:v>13143</c:v>
                </c:pt>
                <c:pt idx="13144">
                  <c:v>13144</c:v>
                </c:pt>
                <c:pt idx="13145">
                  <c:v>13145</c:v>
                </c:pt>
                <c:pt idx="13146">
                  <c:v>13146</c:v>
                </c:pt>
                <c:pt idx="13147">
                  <c:v>13147</c:v>
                </c:pt>
                <c:pt idx="13148">
                  <c:v>13148</c:v>
                </c:pt>
                <c:pt idx="13149">
                  <c:v>13149</c:v>
                </c:pt>
                <c:pt idx="13150">
                  <c:v>13150</c:v>
                </c:pt>
                <c:pt idx="13151">
                  <c:v>13151</c:v>
                </c:pt>
                <c:pt idx="13152">
                  <c:v>13152</c:v>
                </c:pt>
                <c:pt idx="13153">
                  <c:v>13153</c:v>
                </c:pt>
                <c:pt idx="13154">
                  <c:v>13154</c:v>
                </c:pt>
                <c:pt idx="13155">
                  <c:v>13155</c:v>
                </c:pt>
                <c:pt idx="13156">
                  <c:v>13156</c:v>
                </c:pt>
                <c:pt idx="13157">
                  <c:v>13157</c:v>
                </c:pt>
                <c:pt idx="13158">
                  <c:v>13158</c:v>
                </c:pt>
                <c:pt idx="13159">
                  <c:v>13159</c:v>
                </c:pt>
                <c:pt idx="13160">
                  <c:v>13160</c:v>
                </c:pt>
                <c:pt idx="13161">
                  <c:v>13161</c:v>
                </c:pt>
                <c:pt idx="13162">
                  <c:v>13162</c:v>
                </c:pt>
                <c:pt idx="13163">
                  <c:v>13163</c:v>
                </c:pt>
                <c:pt idx="13164">
                  <c:v>13164</c:v>
                </c:pt>
                <c:pt idx="13165">
                  <c:v>13165</c:v>
                </c:pt>
                <c:pt idx="13166">
                  <c:v>13166</c:v>
                </c:pt>
                <c:pt idx="13167">
                  <c:v>13167</c:v>
                </c:pt>
                <c:pt idx="13168">
                  <c:v>13168</c:v>
                </c:pt>
                <c:pt idx="13169">
                  <c:v>13169</c:v>
                </c:pt>
                <c:pt idx="13170">
                  <c:v>13170</c:v>
                </c:pt>
                <c:pt idx="13171">
                  <c:v>13171</c:v>
                </c:pt>
                <c:pt idx="13172">
                  <c:v>13172</c:v>
                </c:pt>
                <c:pt idx="13173">
                  <c:v>13173</c:v>
                </c:pt>
                <c:pt idx="13174">
                  <c:v>13174</c:v>
                </c:pt>
                <c:pt idx="13175">
                  <c:v>13175</c:v>
                </c:pt>
                <c:pt idx="13176">
                  <c:v>13176</c:v>
                </c:pt>
                <c:pt idx="13177">
                  <c:v>13177</c:v>
                </c:pt>
                <c:pt idx="13178">
                  <c:v>13178</c:v>
                </c:pt>
                <c:pt idx="13179">
                  <c:v>13179</c:v>
                </c:pt>
                <c:pt idx="13180">
                  <c:v>13180</c:v>
                </c:pt>
                <c:pt idx="13181">
                  <c:v>13181</c:v>
                </c:pt>
                <c:pt idx="13182">
                  <c:v>13182</c:v>
                </c:pt>
                <c:pt idx="13183">
                  <c:v>13183</c:v>
                </c:pt>
                <c:pt idx="13184">
                  <c:v>13184</c:v>
                </c:pt>
                <c:pt idx="13185">
                  <c:v>13185</c:v>
                </c:pt>
                <c:pt idx="13186">
                  <c:v>13186</c:v>
                </c:pt>
                <c:pt idx="13187">
                  <c:v>13187</c:v>
                </c:pt>
                <c:pt idx="13188">
                  <c:v>13188</c:v>
                </c:pt>
                <c:pt idx="13189">
                  <c:v>13189</c:v>
                </c:pt>
                <c:pt idx="13190">
                  <c:v>13190</c:v>
                </c:pt>
                <c:pt idx="13191">
                  <c:v>13191</c:v>
                </c:pt>
                <c:pt idx="13192">
                  <c:v>13192</c:v>
                </c:pt>
                <c:pt idx="13193">
                  <c:v>13193</c:v>
                </c:pt>
                <c:pt idx="13194">
                  <c:v>13194</c:v>
                </c:pt>
                <c:pt idx="13195">
                  <c:v>13195</c:v>
                </c:pt>
                <c:pt idx="13196">
                  <c:v>13196</c:v>
                </c:pt>
                <c:pt idx="13197">
                  <c:v>13197</c:v>
                </c:pt>
                <c:pt idx="13198">
                  <c:v>13198</c:v>
                </c:pt>
                <c:pt idx="13199">
                  <c:v>13199</c:v>
                </c:pt>
                <c:pt idx="13200">
                  <c:v>13200</c:v>
                </c:pt>
                <c:pt idx="13201">
                  <c:v>13201</c:v>
                </c:pt>
                <c:pt idx="13202">
                  <c:v>13202</c:v>
                </c:pt>
                <c:pt idx="13203">
                  <c:v>13203</c:v>
                </c:pt>
                <c:pt idx="13204">
                  <c:v>13204</c:v>
                </c:pt>
                <c:pt idx="13205">
                  <c:v>13205</c:v>
                </c:pt>
                <c:pt idx="13206">
                  <c:v>13206</c:v>
                </c:pt>
                <c:pt idx="13207">
                  <c:v>13207</c:v>
                </c:pt>
                <c:pt idx="13208">
                  <c:v>13208</c:v>
                </c:pt>
                <c:pt idx="13209">
                  <c:v>13209</c:v>
                </c:pt>
                <c:pt idx="13210">
                  <c:v>13210</c:v>
                </c:pt>
                <c:pt idx="13211">
                  <c:v>13211</c:v>
                </c:pt>
                <c:pt idx="13212">
                  <c:v>13212</c:v>
                </c:pt>
                <c:pt idx="13213">
                  <c:v>13213</c:v>
                </c:pt>
                <c:pt idx="13214">
                  <c:v>13214</c:v>
                </c:pt>
                <c:pt idx="13215">
                  <c:v>13215</c:v>
                </c:pt>
                <c:pt idx="13216">
                  <c:v>13216</c:v>
                </c:pt>
                <c:pt idx="13217">
                  <c:v>13217</c:v>
                </c:pt>
                <c:pt idx="13218">
                  <c:v>13218</c:v>
                </c:pt>
                <c:pt idx="13219">
                  <c:v>13219</c:v>
                </c:pt>
                <c:pt idx="13220">
                  <c:v>13220</c:v>
                </c:pt>
                <c:pt idx="13221">
                  <c:v>13221</c:v>
                </c:pt>
                <c:pt idx="13222">
                  <c:v>13222</c:v>
                </c:pt>
                <c:pt idx="13223">
                  <c:v>13223</c:v>
                </c:pt>
                <c:pt idx="13224">
                  <c:v>13224</c:v>
                </c:pt>
                <c:pt idx="13225">
                  <c:v>13225</c:v>
                </c:pt>
                <c:pt idx="13226">
                  <c:v>13226</c:v>
                </c:pt>
                <c:pt idx="13227">
                  <c:v>13227</c:v>
                </c:pt>
                <c:pt idx="13228">
                  <c:v>13228</c:v>
                </c:pt>
                <c:pt idx="13229">
                  <c:v>13229</c:v>
                </c:pt>
                <c:pt idx="13230">
                  <c:v>13230</c:v>
                </c:pt>
                <c:pt idx="13231">
                  <c:v>13231</c:v>
                </c:pt>
                <c:pt idx="13232">
                  <c:v>13232</c:v>
                </c:pt>
                <c:pt idx="13233">
                  <c:v>13233</c:v>
                </c:pt>
                <c:pt idx="13234">
                  <c:v>13234</c:v>
                </c:pt>
                <c:pt idx="13235">
                  <c:v>13235</c:v>
                </c:pt>
                <c:pt idx="13236">
                  <c:v>13236</c:v>
                </c:pt>
                <c:pt idx="13237">
                  <c:v>13237</c:v>
                </c:pt>
                <c:pt idx="13238">
                  <c:v>13238</c:v>
                </c:pt>
                <c:pt idx="13239">
                  <c:v>13239</c:v>
                </c:pt>
                <c:pt idx="13240">
                  <c:v>13240</c:v>
                </c:pt>
                <c:pt idx="13241">
                  <c:v>13241</c:v>
                </c:pt>
                <c:pt idx="13242">
                  <c:v>13242</c:v>
                </c:pt>
                <c:pt idx="13243">
                  <c:v>13243</c:v>
                </c:pt>
                <c:pt idx="13244">
                  <c:v>13244</c:v>
                </c:pt>
                <c:pt idx="13245">
                  <c:v>13245</c:v>
                </c:pt>
                <c:pt idx="13246">
                  <c:v>13246</c:v>
                </c:pt>
                <c:pt idx="13247">
                  <c:v>13247</c:v>
                </c:pt>
                <c:pt idx="13248">
                  <c:v>13248</c:v>
                </c:pt>
                <c:pt idx="13249">
                  <c:v>13249</c:v>
                </c:pt>
                <c:pt idx="13250">
                  <c:v>13250</c:v>
                </c:pt>
                <c:pt idx="13251">
                  <c:v>13251</c:v>
                </c:pt>
                <c:pt idx="13252">
                  <c:v>13252</c:v>
                </c:pt>
                <c:pt idx="13253">
                  <c:v>13253</c:v>
                </c:pt>
                <c:pt idx="13254">
                  <c:v>13254</c:v>
                </c:pt>
                <c:pt idx="13255">
                  <c:v>13255</c:v>
                </c:pt>
                <c:pt idx="13256">
                  <c:v>13256</c:v>
                </c:pt>
                <c:pt idx="13257">
                  <c:v>13257</c:v>
                </c:pt>
                <c:pt idx="13258">
                  <c:v>13258</c:v>
                </c:pt>
                <c:pt idx="13259">
                  <c:v>13259</c:v>
                </c:pt>
                <c:pt idx="13260">
                  <c:v>13260</c:v>
                </c:pt>
                <c:pt idx="13261">
                  <c:v>13261</c:v>
                </c:pt>
                <c:pt idx="13262">
                  <c:v>13262</c:v>
                </c:pt>
                <c:pt idx="13263">
                  <c:v>13263</c:v>
                </c:pt>
                <c:pt idx="13264">
                  <c:v>13264</c:v>
                </c:pt>
                <c:pt idx="13265">
                  <c:v>13265</c:v>
                </c:pt>
                <c:pt idx="13266">
                  <c:v>13266</c:v>
                </c:pt>
                <c:pt idx="13267">
                  <c:v>13267</c:v>
                </c:pt>
                <c:pt idx="13268">
                  <c:v>13268</c:v>
                </c:pt>
                <c:pt idx="13269">
                  <c:v>13269</c:v>
                </c:pt>
                <c:pt idx="13270">
                  <c:v>13270</c:v>
                </c:pt>
                <c:pt idx="13271">
                  <c:v>13271</c:v>
                </c:pt>
                <c:pt idx="13272">
                  <c:v>13272</c:v>
                </c:pt>
                <c:pt idx="13273">
                  <c:v>13273</c:v>
                </c:pt>
                <c:pt idx="13274">
                  <c:v>13274</c:v>
                </c:pt>
                <c:pt idx="13275">
                  <c:v>13275</c:v>
                </c:pt>
                <c:pt idx="13276">
                  <c:v>13276</c:v>
                </c:pt>
                <c:pt idx="13277">
                  <c:v>13277</c:v>
                </c:pt>
                <c:pt idx="13278">
                  <c:v>13278</c:v>
                </c:pt>
                <c:pt idx="13279">
                  <c:v>13279</c:v>
                </c:pt>
                <c:pt idx="13280">
                  <c:v>13280</c:v>
                </c:pt>
                <c:pt idx="13281">
                  <c:v>13281</c:v>
                </c:pt>
                <c:pt idx="13282">
                  <c:v>13282</c:v>
                </c:pt>
                <c:pt idx="13283">
                  <c:v>13283</c:v>
                </c:pt>
                <c:pt idx="13284">
                  <c:v>13284</c:v>
                </c:pt>
                <c:pt idx="13285">
                  <c:v>13285</c:v>
                </c:pt>
                <c:pt idx="13286">
                  <c:v>13286</c:v>
                </c:pt>
                <c:pt idx="13287">
                  <c:v>13287</c:v>
                </c:pt>
                <c:pt idx="13288">
                  <c:v>13288</c:v>
                </c:pt>
                <c:pt idx="13289">
                  <c:v>13289</c:v>
                </c:pt>
                <c:pt idx="13290">
                  <c:v>13290</c:v>
                </c:pt>
                <c:pt idx="13291">
                  <c:v>13291</c:v>
                </c:pt>
                <c:pt idx="13292">
                  <c:v>13292</c:v>
                </c:pt>
                <c:pt idx="13293">
                  <c:v>13293</c:v>
                </c:pt>
                <c:pt idx="13294">
                  <c:v>13294</c:v>
                </c:pt>
                <c:pt idx="13295">
                  <c:v>13295</c:v>
                </c:pt>
                <c:pt idx="13296">
                  <c:v>13296</c:v>
                </c:pt>
                <c:pt idx="13297">
                  <c:v>13297</c:v>
                </c:pt>
                <c:pt idx="13298">
                  <c:v>13298</c:v>
                </c:pt>
                <c:pt idx="13299">
                  <c:v>13299</c:v>
                </c:pt>
                <c:pt idx="13300">
                  <c:v>13300</c:v>
                </c:pt>
                <c:pt idx="13301">
                  <c:v>13301</c:v>
                </c:pt>
                <c:pt idx="13302">
                  <c:v>13302</c:v>
                </c:pt>
                <c:pt idx="13303">
                  <c:v>13303</c:v>
                </c:pt>
                <c:pt idx="13304">
                  <c:v>13304</c:v>
                </c:pt>
                <c:pt idx="13305">
                  <c:v>13305</c:v>
                </c:pt>
                <c:pt idx="13306">
                  <c:v>13306</c:v>
                </c:pt>
                <c:pt idx="13307">
                  <c:v>13307</c:v>
                </c:pt>
                <c:pt idx="13308">
                  <c:v>13308</c:v>
                </c:pt>
                <c:pt idx="13309">
                  <c:v>13309</c:v>
                </c:pt>
                <c:pt idx="13310">
                  <c:v>13310</c:v>
                </c:pt>
                <c:pt idx="13311">
                  <c:v>13311</c:v>
                </c:pt>
                <c:pt idx="13312">
                  <c:v>13312</c:v>
                </c:pt>
                <c:pt idx="13313">
                  <c:v>13313</c:v>
                </c:pt>
                <c:pt idx="13314">
                  <c:v>13314</c:v>
                </c:pt>
                <c:pt idx="13315">
                  <c:v>13315</c:v>
                </c:pt>
                <c:pt idx="13316">
                  <c:v>13316</c:v>
                </c:pt>
                <c:pt idx="13317">
                  <c:v>13317</c:v>
                </c:pt>
                <c:pt idx="13318">
                  <c:v>13318</c:v>
                </c:pt>
                <c:pt idx="13319">
                  <c:v>13319</c:v>
                </c:pt>
                <c:pt idx="13320">
                  <c:v>13320</c:v>
                </c:pt>
                <c:pt idx="13321">
                  <c:v>13321</c:v>
                </c:pt>
                <c:pt idx="13322">
                  <c:v>13322</c:v>
                </c:pt>
                <c:pt idx="13323">
                  <c:v>13323</c:v>
                </c:pt>
                <c:pt idx="13324">
                  <c:v>13324</c:v>
                </c:pt>
                <c:pt idx="13325">
                  <c:v>13325</c:v>
                </c:pt>
                <c:pt idx="13326">
                  <c:v>13326</c:v>
                </c:pt>
                <c:pt idx="13327">
                  <c:v>13327</c:v>
                </c:pt>
                <c:pt idx="13328">
                  <c:v>13328</c:v>
                </c:pt>
                <c:pt idx="13329">
                  <c:v>13329</c:v>
                </c:pt>
                <c:pt idx="13330">
                  <c:v>13330</c:v>
                </c:pt>
                <c:pt idx="13331">
                  <c:v>13331</c:v>
                </c:pt>
                <c:pt idx="13332">
                  <c:v>13332</c:v>
                </c:pt>
                <c:pt idx="13333">
                  <c:v>13333</c:v>
                </c:pt>
                <c:pt idx="13334">
                  <c:v>13334</c:v>
                </c:pt>
                <c:pt idx="13335">
                  <c:v>13335</c:v>
                </c:pt>
                <c:pt idx="13336">
                  <c:v>13336</c:v>
                </c:pt>
                <c:pt idx="13337">
                  <c:v>13337</c:v>
                </c:pt>
                <c:pt idx="13338">
                  <c:v>13338</c:v>
                </c:pt>
                <c:pt idx="13339">
                  <c:v>13339</c:v>
                </c:pt>
                <c:pt idx="13340">
                  <c:v>13340</c:v>
                </c:pt>
                <c:pt idx="13341">
                  <c:v>13341</c:v>
                </c:pt>
                <c:pt idx="13342">
                  <c:v>13342</c:v>
                </c:pt>
                <c:pt idx="13343">
                  <c:v>13343</c:v>
                </c:pt>
                <c:pt idx="13344">
                  <c:v>13344</c:v>
                </c:pt>
                <c:pt idx="13345">
                  <c:v>13345</c:v>
                </c:pt>
                <c:pt idx="13346">
                  <c:v>13346</c:v>
                </c:pt>
                <c:pt idx="13347">
                  <c:v>13347</c:v>
                </c:pt>
                <c:pt idx="13348">
                  <c:v>13348</c:v>
                </c:pt>
                <c:pt idx="13349">
                  <c:v>13349</c:v>
                </c:pt>
                <c:pt idx="13350">
                  <c:v>13350</c:v>
                </c:pt>
                <c:pt idx="13351">
                  <c:v>13351</c:v>
                </c:pt>
                <c:pt idx="13352">
                  <c:v>13352</c:v>
                </c:pt>
                <c:pt idx="13353">
                  <c:v>13353</c:v>
                </c:pt>
                <c:pt idx="13354">
                  <c:v>13354</c:v>
                </c:pt>
                <c:pt idx="13355">
                  <c:v>13355</c:v>
                </c:pt>
                <c:pt idx="13356">
                  <c:v>13356</c:v>
                </c:pt>
                <c:pt idx="13357">
                  <c:v>13357</c:v>
                </c:pt>
                <c:pt idx="13358">
                  <c:v>13358</c:v>
                </c:pt>
                <c:pt idx="13359">
                  <c:v>13359</c:v>
                </c:pt>
                <c:pt idx="13360">
                  <c:v>13360</c:v>
                </c:pt>
                <c:pt idx="13361">
                  <c:v>13361</c:v>
                </c:pt>
                <c:pt idx="13362">
                  <c:v>13362</c:v>
                </c:pt>
                <c:pt idx="13363">
                  <c:v>13363</c:v>
                </c:pt>
                <c:pt idx="13364">
                  <c:v>13364</c:v>
                </c:pt>
                <c:pt idx="13365">
                  <c:v>13365</c:v>
                </c:pt>
                <c:pt idx="13366">
                  <c:v>13366</c:v>
                </c:pt>
                <c:pt idx="13367">
                  <c:v>13367</c:v>
                </c:pt>
                <c:pt idx="13368">
                  <c:v>13368</c:v>
                </c:pt>
                <c:pt idx="13369">
                  <c:v>13369</c:v>
                </c:pt>
                <c:pt idx="13370">
                  <c:v>13370</c:v>
                </c:pt>
                <c:pt idx="13371">
                  <c:v>13371</c:v>
                </c:pt>
                <c:pt idx="13372">
                  <c:v>13372</c:v>
                </c:pt>
                <c:pt idx="13373">
                  <c:v>13373</c:v>
                </c:pt>
                <c:pt idx="13374">
                  <c:v>13374</c:v>
                </c:pt>
                <c:pt idx="13375">
                  <c:v>13375</c:v>
                </c:pt>
                <c:pt idx="13376">
                  <c:v>13376</c:v>
                </c:pt>
                <c:pt idx="13377">
                  <c:v>13377</c:v>
                </c:pt>
                <c:pt idx="13378">
                  <c:v>13378</c:v>
                </c:pt>
                <c:pt idx="13379">
                  <c:v>13379</c:v>
                </c:pt>
                <c:pt idx="13380">
                  <c:v>13380</c:v>
                </c:pt>
                <c:pt idx="13381">
                  <c:v>13381</c:v>
                </c:pt>
                <c:pt idx="13382">
                  <c:v>13382</c:v>
                </c:pt>
                <c:pt idx="13383">
                  <c:v>13383</c:v>
                </c:pt>
                <c:pt idx="13384">
                  <c:v>13384</c:v>
                </c:pt>
                <c:pt idx="13385">
                  <c:v>13385</c:v>
                </c:pt>
                <c:pt idx="13386">
                  <c:v>13386</c:v>
                </c:pt>
                <c:pt idx="13387">
                  <c:v>13387</c:v>
                </c:pt>
                <c:pt idx="13388">
                  <c:v>13388</c:v>
                </c:pt>
                <c:pt idx="13389">
                  <c:v>13389</c:v>
                </c:pt>
                <c:pt idx="13390">
                  <c:v>13390</c:v>
                </c:pt>
                <c:pt idx="13391">
                  <c:v>13391</c:v>
                </c:pt>
                <c:pt idx="13392">
                  <c:v>13392</c:v>
                </c:pt>
                <c:pt idx="13393">
                  <c:v>13393</c:v>
                </c:pt>
                <c:pt idx="13394">
                  <c:v>13394</c:v>
                </c:pt>
                <c:pt idx="13395">
                  <c:v>13395</c:v>
                </c:pt>
                <c:pt idx="13396">
                  <c:v>13396</c:v>
                </c:pt>
                <c:pt idx="13397">
                  <c:v>13397</c:v>
                </c:pt>
                <c:pt idx="13398">
                  <c:v>13398</c:v>
                </c:pt>
                <c:pt idx="13399">
                  <c:v>13399</c:v>
                </c:pt>
                <c:pt idx="13400">
                  <c:v>13400</c:v>
                </c:pt>
                <c:pt idx="13401">
                  <c:v>13401</c:v>
                </c:pt>
                <c:pt idx="13402">
                  <c:v>13402</c:v>
                </c:pt>
                <c:pt idx="13403">
                  <c:v>13403</c:v>
                </c:pt>
                <c:pt idx="13404">
                  <c:v>13404</c:v>
                </c:pt>
                <c:pt idx="13405">
                  <c:v>13405</c:v>
                </c:pt>
                <c:pt idx="13406">
                  <c:v>13406</c:v>
                </c:pt>
                <c:pt idx="13407">
                  <c:v>13407</c:v>
                </c:pt>
                <c:pt idx="13408">
                  <c:v>13408</c:v>
                </c:pt>
                <c:pt idx="13409">
                  <c:v>13409</c:v>
                </c:pt>
                <c:pt idx="13410">
                  <c:v>13410</c:v>
                </c:pt>
                <c:pt idx="13411">
                  <c:v>13411</c:v>
                </c:pt>
                <c:pt idx="13412">
                  <c:v>13412</c:v>
                </c:pt>
                <c:pt idx="13413">
                  <c:v>13413</c:v>
                </c:pt>
                <c:pt idx="13414">
                  <c:v>13414</c:v>
                </c:pt>
                <c:pt idx="13415">
                  <c:v>13415</c:v>
                </c:pt>
                <c:pt idx="13416">
                  <c:v>13416</c:v>
                </c:pt>
                <c:pt idx="13417">
                  <c:v>13417</c:v>
                </c:pt>
                <c:pt idx="13418">
                  <c:v>13418</c:v>
                </c:pt>
                <c:pt idx="13419">
                  <c:v>13419</c:v>
                </c:pt>
                <c:pt idx="13420">
                  <c:v>13420</c:v>
                </c:pt>
                <c:pt idx="13421">
                  <c:v>13421</c:v>
                </c:pt>
                <c:pt idx="13422">
                  <c:v>13422</c:v>
                </c:pt>
                <c:pt idx="13423">
                  <c:v>13423</c:v>
                </c:pt>
                <c:pt idx="13424">
                  <c:v>13424</c:v>
                </c:pt>
                <c:pt idx="13425">
                  <c:v>13425</c:v>
                </c:pt>
                <c:pt idx="13426">
                  <c:v>13426</c:v>
                </c:pt>
                <c:pt idx="13427">
                  <c:v>13427</c:v>
                </c:pt>
                <c:pt idx="13428">
                  <c:v>13428</c:v>
                </c:pt>
                <c:pt idx="13429">
                  <c:v>13429</c:v>
                </c:pt>
                <c:pt idx="13430">
                  <c:v>13430</c:v>
                </c:pt>
                <c:pt idx="13431">
                  <c:v>13431</c:v>
                </c:pt>
                <c:pt idx="13432">
                  <c:v>13432</c:v>
                </c:pt>
                <c:pt idx="13433">
                  <c:v>13433</c:v>
                </c:pt>
                <c:pt idx="13434">
                  <c:v>13434</c:v>
                </c:pt>
                <c:pt idx="13435">
                  <c:v>13435</c:v>
                </c:pt>
                <c:pt idx="13436">
                  <c:v>13436</c:v>
                </c:pt>
                <c:pt idx="13437">
                  <c:v>13437</c:v>
                </c:pt>
                <c:pt idx="13438">
                  <c:v>13438</c:v>
                </c:pt>
                <c:pt idx="13439">
                  <c:v>13439</c:v>
                </c:pt>
                <c:pt idx="13440">
                  <c:v>13440</c:v>
                </c:pt>
                <c:pt idx="13441">
                  <c:v>13441</c:v>
                </c:pt>
                <c:pt idx="13442">
                  <c:v>13442</c:v>
                </c:pt>
                <c:pt idx="13443">
                  <c:v>13443</c:v>
                </c:pt>
                <c:pt idx="13444">
                  <c:v>13444</c:v>
                </c:pt>
                <c:pt idx="13445">
                  <c:v>13445</c:v>
                </c:pt>
                <c:pt idx="13446">
                  <c:v>13446</c:v>
                </c:pt>
                <c:pt idx="13447">
                  <c:v>13447</c:v>
                </c:pt>
                <c:pt idx="13448">
                  <c:v>13448</c:v>
                </c:pt>
                <c:pt idx="13449">
                  <c:v>13449</c:v>
                </c:pt>
                <c:pt idx="13450">
                  <c:v>13450</c:v>
                </c:pt>
                <c:pt idx="13451">
                  <c:v>13451</c:v>
                </c:pt>
                <c:pt idx="13452">
                  <c:v>13452</c:v>
                </c:pt>
                <c:pt idx="13453">
                  <c:v>13453</c:v>
                </c:pt>
                <c:pt idx="13454">
                  <c:v>13454</c:v>
                </c:pt>
                <c:pt idx="13455">
                  <c:v>13455</c:v>
                </c:pt>
                <c:pt idx="13456">
                  <c:v>13456</c:v>
                </c:pt>
                <c:pt idx="13457">
                  <c:v>13457</c:v>
                </c:pt>
                <c:pt idx="13458">
                  <c:v>13458</c:v>
                </c:pt>
                <c:pt idx="13459">
                  <c:v>13459</c:v>
                </c:pt>
                <c:pt idx="13460">
                  <c:v>13460</c:v>
                </c:pt>
                <c:pt idx="13461">
                  <c:v>13461</c:v>
                </c:pt>
                <c:pt idx="13462">
                  <c:v>13462</c:v>
                </c:pt>
                <c:pt idx="13463">
                  <c:v>13463</c:v>
                </c:pt>
                <c:pt idx="13464">
                  <c:v>13464</c:v>
                </c:pt>
                <c:pt idx="13465">
                  <c:v>13465</c:v>
                </c:pt>
                <c:pt idx="13466">
                  <c:v>13466</c:v>
                </c:pt>
                <c:pt idx="13467">
                  <c:v>13467</c:v>
                </c:pt>
                <c:pt idx="13468">
                  <c:v>13468</c:v>
                </c:pt>
                <c:pt idx="13469">
                  <c:v>13469</c:v>
                </c:pt>
                <c:pt idx="13470">
                  <c:v>13470</c:v>
                </c:pt>
                <c:pt idx="13471">
                  <c:v>13471</c:v>
                </c:pt>
                <c:pt idx="13472">
                  <c:v>13472</c:v>
                </c:pt>
                <c:pt idx="13473">
                  <c:v>13473</c:v>
                </c:pt>
                <c:pt idx="13474">
                  <c:v>13474</c:v>
                </c:pt>
                <c:pt idx="13475">
                  <c:v>13475</c:v>
                </c:pt>
                <c:pt idx="13476">
                  <c:v>13476</c:v>
                </c:pt>
                <c:pt idx="13477">
                  <c:v>13477</c:v>
                </c:pt>
                <c:pt idx="13478">
                  <c:v>13478</c:v>
                </c:pt>
                <c:pt idx="13479">
                  <c:v>13479</c:v>
                </c:pt>
                <c:pt idx="13480">
                  <c:v>13480</c:v>
                </c:pt>
                <c:pt idx="13481">
                  <c:v>13481</c:v>
                </c:pt>
                <c:pt idx="13482">
                  <c:v>13482</c:v>
                </c:pt>
                <c:pt idx="13483">
                  <c:v>13483</c:v>
                </c:pt>
                <c:pt idx="13484">
                  <c:v>13484</c:v>
                </c:pt>
                <c:pt idx="13485">
                  <c:v>13485</c:v>
                </c:pt>
                <c:pt idx="13486">
                  <c:v>13486</c:v>
                </c:pt>
                <c:pt idx="13487">
                  <c:v>13487</c:v>
                </c:pt>
                <c:pt idx="13488">
                  <c:v>13488</c:v>
                </c:pt>
                <c:pt idx="13489">
                  <c:v>13489</c:v>
                </c:pt>
                <c:pt idx="13490">
                  <c:v>13490</c:v>
                </c:pt>
                <c:pt idx="13491">
                  <c:v>13491</c:v>
                </c:pt>
                <c:pt idx="13492">
                  <c:v>13492</c:v>
                </c:pt>
                <c:pt idx="13493">
                  <c:v>13493</c:v>
                </c:pt>
                <c:pt idx="13494">
                  <c:v>13494</c:v>
                </c:pt>
                <c:pt idx="13495">
                  <c:v>13495</c:v>
                </c:pt>
                <c:pt idx="13496">
                  <c:v>13496</c:v>
                </c:pt>
                <c:pt idx="13497">
                  <c:v>13497</c:v>
                </c:pt>
                <c:pt idx="13498">
                  <c:v>13498</c:v>
                </c:pt>
                <c:pt idx="13499">
                  <c:v>13499</c:v>
                </c:pt>
                <c:pt idx="13500">
                  <c:v>13500</c:v>
                </c:pt>
                <c:pt idx="13501">
                  <c:v>13501</c:v>
                </c:pt>
                <c:pt idx="13502">
                  <c:v>13502</c:v>
                </c:pt>
                <c:pt idx="13503">
                  <c:v>13503</c:v>
                </c:pt>
                <c:pt idx="13504">
                  <c:v>13504</c:v>
                </c:pt>
                <c:pt idx="13505">
                  <c:v>13505</c:v>
                </c:pt>
                <c:pt idx="13506">
                  <c:v>13506</c:v>
                </c:pt>
                <c:pt idx="13507">
                  <c:v>13507</c:v>
                </c:pt>
                <c:pt idx="13508">
                  <c:v>13508</c:v>
                </c:pt>
                <c:pt idx="13509">
                  <c:v>13509</c:v>
                </c:pt>
                <c:pt idx="13510">
                  <c:v>13510</c:v>
                </c:pt>
                <c:pt idx="13511">
                  <c:v>13511</c:v>
                </c:pt>
                <c:pt idx="13512">
                  <c:v>13512</c:v>
                </c:pt>
                <c:pt idx="13513">
                  <c:v>13513</c:v>
                </c:pt>
                <c:pt idx="13514">
                  <c:v>13514</c:v>
                </c:pt>
                <c:pt idx="13515">
                  <c:v>13515</c:v>
                </c:pt>
                <c:pt idx="13516">
                  <c:v>13516</c:v>
                </c:pt>
                <c:pt idx="13517">
                  <c:v>13517</c:v>
                </c:pt>
                <c:pt idx="13518">
                  <c:v>13518</c:v>
                </c:pt>
                <c:pt idx="13519">
                  <c:v>13519</c:v>
                </c:pt>
                <c:pt idx="13520">
                  <c:v>13520</c:v>
                </c:pt>
                <c:pt idx="13521">
                  <c:v>13521</c:v>
                </c:pt>
                <c:pt idx="13522">
                  <c:v>13522</c:v>
                </c:pt>
                <c:pt idx="13523">
                  <c:v>13523</c:v>
                </c:pt>
                <c:pt idx="13524">
                  <c:v>13524</c:v>
                </c:pt>
                <c:pt idx="13525">
                  <c:v>13525</c:v>
                </c:pt>
                <c:pt idx="13526">
                  <c:v>13526</c:v>
                </c:pt>
                <c:pt idx="13527">
                  <c:v>13527</c:v>
                </c:pt>
                <c:pt idx="13528">
                  <c:v>13528</c:v>
                </c:pt>
                <c:pt idx="13529">
                  <c:v>13529</c:v>
                </c:pt>
                <c:pt idx="13530">
                  <c:v>13530</c:v>
                </c:pt>
                <c:pt idx="13531">
                  <c:v>13531</c:v>
                </c:pt>
                <c:pt idx="13532">
                  <c:v>13532</c:v>
                </c:pt>
                <c:pt idx="13533">
                  <c:v>13533</c:v>
                </c:pt>
                <c:pt idx="13534">
                  <c:v>13534</c:v>
                </c:pt>
                <c:pt idx="13535">
                  <c:v>13535</c:v>
                </c:pt>
                <c:pt idx="13536">
                  <c:v>13536</c:v>
                </c:pt>
                <c:pt idx="13537">
                  <c:v>13537</c:v>
                </c:pt>
                <c:pt idx="13538">
                  <c:v>13538</c:v>
                </c:pt>
                <c:pt idx="13539">
                  <c:v>13539</c:v>
                </c:pt>
                <c:pt idx="13540">
                  <c:v>13540</c:v>
                </c:pt>
                <c:pt idx="13541">
                  <c:v>13541</c:v>
                </c:pt>
                <c:pt idx="13542">
                  <c:v>13542</c:v>
                </c:pt>
                <c:pt idx="13543">
                  <c:v>13543</c:v>
                </c:pt>
                <c:pt idx="13544">
                  <c:v>13544</c:v>
                </c:pt>
                <c:pt idx="13545">
                  <c:v>13545</c:v>
                </c:pt>
                <c:pt idx="13546">
                  <c:v>13546</c:v>
                </c:pt>
                <c:pt idx="13547">
                  <c:v>13547</c:v>
                </c:pt>
                <c:pt idx="13548">
                  <c:v>13548</c:v>
                </c:pt>
                <c:pt idx="13549">
                  <c:v>13549</c:v>
                </c:pt>
                <c:pt idx="13550">
                  <c:v>13550</c:v>
                </c:pt>
                <c:pt idx="13551">
                  <c:v>13551</c:v>
                </c:pt>
                <c:pt idx="13552">
                  <c:v>13552</c:v>
                </c:pt>
                <c:pt idx="13553">
                  <c:v>13553</c:v>
                </c:pt>
                <c:pt idx="13554">
                  <c:v>13554</c:v>
                </c:pt>
                <c:pt idx="13555">
                  <c:v>13555</c:v>
                </c:pt>
                <c:pt idx="13556">
                  <c:v>13556</c:v>
                </c:pt>
                <c:pt idx="13557">
                  <c:v>13557</c:v>
                </c:pt>
                <c:pt idx="13558">
                  <c:v>13558</c:v>
                </c:pt>
                <c:pt idx="13559">
                  <c:v>13559</c:v>
                </c:pt>
                <c:pt idx="13560">
                  <c:v>13560</c:v>
                </c:pt>
                <c:pt idx="13561">
                  <c:v>13561</c:v>
                </c:pt>
                <c:pt idx="13562">
                  <c:v>13562</c:v>
                </c:pt>
                <c:pt idx="13563">
                  <c:v>13563</c:v>
                </c:pt>
                <c:pt idx="13564">
                  <c:v>13564</c:v>
                </c:pt>
                <c:pt idx="13565">
                  <c:v>13565</c:v>
                </c:pt>
                <c:pt idx="13566">
                  <c:v>13566</c:v>
                </c:pt>
                <c:pt idx="13567">
                  <c:v>13567</c:v>
                </c:pt>
                <c:pt idx="13568">
                  <c:v>13568</c:v>
                </c:pt>
                <c:pt idx="13569">
                  <c:v>13569</c:v>
                </c:pt>
                <c:pt idx="13570">
                  <c:v>13570</c:v>
                </c:pt>
                <c:pt idx="13571">
                  <c:v>13571</c:v>
                </c:pt>
                <c:pt idx="13572">
                  <c:v>13572</c:v>
                </c:pt>
                <c:pt idx="13573">
                  <c:v>13573</c:v>
                </c:pt>
                <c:pt idx="13574">
                  <c:v>13574</c:v>
                </c:pt>
                <c:pt idx="13575">
                  <c:v>13575</c:v>
                </c:pt>
                <c:pt idx="13576">
                  <c:v>13576</c:v>
                </c:pt>
                <c:pt idx="13577">
                  <c:v>13577</c:v>
                </c:pt>
                <c:pt idx="13578">
                  <c:v>13578</c:v>
                </c:pt>
                <c:pt idx="13579">
                  <c:v>13579</c:v>
                </c:pt>
                <c:pt idx="13580">
                  <c:v>13580</c:v>
                </c:pt>
                <c:pt idx="13581">
                  <c:v>13581</c:v>
                </c:pt>
                <c:pt idx="13582">
                  <c:v>13582</c:v>
                </c:pt>
                <c:pt idx="13583">
                  <c:v>13583</c:v>
                </c:pt>
                <c:pt idx="13584">
                  <c:v>13584</c:v>
                </c:pt>
                <c:pt idx="13585">
                  <c:v>13585</c:v>
                </c:pt>
                <c:pt idx="13586">
                  <c:v>13586</c:v>
                </c:pt>
                <c:pt idx="13587">
                  <c:v>13587</c:v>
                </c:pt>
                <c:pt idx="13588">
                  <c:v>13588</c:v>
                </c:pt>
                <c:pt idx="13589">
                  <c:v>13589</c:v>
                </c:pt>
                <c:pt idx="13590">
                  <c:v>13590</c:v>
                </c:pt>
                <c:pt idx="13591">
                  <c:v>13591</c:v>
                </c:pt>
                <c:pt idx="13592">
                  <c:v>13592</c:v>
                </c:pt>
                <c:pt idx="13593">
                  <c:v>13593</c:v>
                </c:pt>
                <c:pt idx="13594">
                  <c:v>13594</c:v>
                </c:pt>
                <c:pt idx="13595">
                  <c:v>13595</c:v>
                </c:pt>
                <c:pt idx="13596">
                  <c:v>13596</c:v>
                </c:pt>
                <c:pt idx="13597">
                  <c:v>13597</c:v>
                </c:pt>
                <c:pt idx="13598">
                  <c:v>13598</c:v>
                </c:pt>
                <c:pt idx="13599">
                  <c:v>13599</c:v>
                </c:pt>
                <c:pt idx="13600">
                  <c:v>13600</c:v>
                </c:pt>
                <c:pt idx="13601">
                  <c:v>13601</c:v>
                </c:pt>
                <c:pt idx="13602">
                  <c:v>13602</c:v>
                </c:pt>
                <c:pt idx="13603">
                  <c:v>13603</c:v>
                </c:pt>
                <c:pt idx="13604">
                  <c:v>13604</c:v>
                </c:pt>
                <c:pt idx="13605">
                  <c:v>13605</c:v>
                </c:pt>
                <c:pt idx="13606">
                  <c:v>13606</c:v>
                </c:pt>
                <c:pt idx="13607">
                  <c:v>13607</c:v>
                </c:pt>
                <c:pt idx="13608">
                  <c:v>13608</c:v>
                </c:pt>
                <c:pt idx="13609">
                  <c:v>13609</c:v>
                </c:pt>
                <c:pt idx="13610">
                  <c:v>13610</c:v>
                </c:pt>
                <c:pt idx="13611">
                  <c:v>13611</c:v>
                </c:pt>
                <c:pt idx="13612">
                  <c:v>13612</c:v>
                </c:pt>
                <c:pt idx="13613">
                  <c:v>13613</c:v>
                </c:pt>
                <c:pt idx="13614">
                  <c:v>13614</c:v>
                </c:pt>
                <c:pt idx="13615">
                  <c:v>13615</c:v>
                </c:pt>
                <c:pt idx="13616">
                  <c:v>13616</c:v>
                </c:pt>
                <c:pt idx="13617">
                  <c:v>13617</c:v>
                </c:pt>
                <c:pt idx="13618">
                  <c:v>13618</c:v>
                </c:pt>
                <c:pt idx="13619">
                  <c:v>13619</c:v>
                </c:pt>
                <c:pt idx="13620">
                  <c:v>13620</c:v>
                </c:pt>
                <c:pt idx="13621">
                  <c:v>13621</c:v>
                </c:pt>
                <c:pt idx="13622">
                  <c:v>13622</c:v>
                </c:pt>
                <c:pt idx="13623">
                  <c:v>13623</c:v>
                </c:pt>
                <c:pt idx="13624">
                  <c:v>13624</c:v>
                </c:pt>
                <c:pt idx="13625">
                  <c:v>13625</c:v>
                </c:pt>
                <c:pt idx="13626">
                  <c:v>13626</c:v>
                </c:pt>
                <c:pt idx="13627">
                  <c:v>13627</c:v>
                </c:pt>
                <c:pt idx="13628">
                  <c:v>13628</c:v>
                </c:pt>
                <c:pt idx="13629">
                  <c:v>13629</c:v>
                </c:pt>
                <c:pt idx="13630">
                  <c:v>13630</c:v>
                </c:pt>
                <c:pt idx="13631">
                  <c:v>13631</c:v>
                </c:pt>
                <c:pt idx="13632">
                  <c:v>13632</c:v>
                </c:pt>
                <c:pt idx="13633">
                  <c:v>13633</c:v>
                </c:pt>
                <c:pt idx="13634">
                  <c:v>13634</c:v>
                </c:pt>
                <c:pt idx="13635">
                  <c:v>13635</c:v>
                </c:pt>
                <c:pt idx="13636">
                  <c:v>13636</c:v>
                </c:pt>
                <c:pt idx="13637">
                  <c:v>13637</c:v>
                </c:pt>
                <c:pt idx="13638">
                  <c:v>13638</c:v>
                </c:pt>
                <c:pt idx="13639">
                  <c:v>13639</c:v>
                </c:pt>
                <c:pt idx="13640">
                  <c:v>13640</c:v>
                </c:pt>
                <c:pt idx="13641">
                  <c:v>13641</c:v>
                </c:pt>
                <c:pt idx="13642">
                  <c:v>13642</c:v>
                </c:pt>
                <c:pt idx="13643">
                  <c:v>13643</c:v>
                </c:pt>
                <c:pt idx="13644">
                  <c:v>13644</c:v>
                </c:pt>
                <c:pt idx="13645">
                  <c:v>13645</c:v>
                </c:pt>
                <c:pt idx="13646">
                  <c:v>13646</c:v>
                </c:pt>
                <c:pt idx="13647">
                  <c:v>13647</c:v>
                </c:pt>
                <c:pt idx="13648">
                  <c:v>13648</c:v>
                </c:pt>
                <c:pt idx="13649">
                  <c:v>13649</c:v>
                </c:pt>
                <c:pt idx="13650">
                  <c:v>13650</c:v>
                </c:pt>
                <c:pt idx="13651">
                  <c:v>13651</c:v>
                </c:pt>
                <c:pt idx="13652">
                  <c:v>13652</c:v>
                </c:pt>
                <c:pt idx="13653">
                  <c:v>13653</c:v>
                </c:pt>
                <c:pt idx="13654">
                  <c:v>13654</c:v>
                </c:pt>
                <c:pt idx="13655">
                  <c:v>13655</c:v>
                </c:pt>
                <c:pt idx="13656">
                  <c:v>13656</c:v>
                </c:pt>
                <c:pt idx="13657">
                  <c:v>13657</c:v>
                </c:pt>
                <c:pt idx="13658">
                  <c:v>13658</c:v>
                </c:pt>
                <c:pt idx="13659">
                  <c:v>13659</c:v>
                </c:pt>
                <c:pt idx="13660">
                  <c:v>13660</c:v>
                </c:pt>
                <c:pt idx="13661">
                  <c:v>13661</c:v>
                </c:pt>
                <c:pt idx="13662">
                  <c:v>13662</c:v>
                </c:pt>
                <c:pt idx="13663">
                  <c:v>13663</c:v>
                </c:pt>
                <c:pt idx="13664">
                  <c:v>13664</c:v>
                </c:pt>
                <c:pt idx="13665">
                  <c:v>13665</c:v>
                </c:pt>
                <c:pt idx="13666">
                  <c:v>13666</c:v>
                </c:pt>
                <c:pt idx="13667">
                  <c:v>13667</c:v>
                </c:pt>
                <c:pt idx="13668">
                  <c:v>13668</c:v>
                </c:pt>
                <c:pt idx="13669">
                  <c:v>13669</c:v>
                </c:pt>
                <c:pt idx="13670">
                  <c:v>13670</c:v>
                </c:pt>
                <c:pt idx="13671">
                  <c:v>13671</c:v>
                </c:pt>
                <c:pt idx="13672">
                  <c:v>13672</c:v>
                </c:pt>
                <c:pt idx="13673">
                  <c:v>13673</c:v>
                </c:pt>
                <c:pt idx="13674">
                  <c:v>13674</c:v>
                </c:pt>
                <c:pt idx="13675">
                  <c:v>13675</c:v>
                </c:pt>
                <c:pt idx="13676">
                  <c:v>13676</c:v>
                </c:pt>
                <c:pt idx="13677">
                  <c:v>13677</c:v>
                </c:pt>
                <c:pt idx="13678">
                  <c:v>13678</c:v>
                </c:pt>
                <c:pt idx="13679">
                  <c:v>13679</c:v>
                </c:pt>
                <c:pt idx="13680">
                  <c:v>13680</c:v>
                </c:pt>
                <c:pt idx="13681">
                  <c:v>13681</c:v>
                </c:pt>
                <c:pt idx="13682">
                  <c:v>13682</c:v>
                </c:pt>
                <c:pt idx="13683">
                  <c:v>13683</c:v>
                </c:pt>
                <c:pt idx="13684">
                  <c:v>13684</c:v>
                </c:pt>
                <c:pt idx="13685">
                  <c:v>13685</c:v>
                </c:pt>
                <c:pt idx="13686">
                  <c:v>13686</c:v>
                </c:pt>
                <c:pt idx="13687">
                  <c:v>13687</c:v>
                </c:pt>
                <c:pt idx="13688">
                  <c:v>13688</c:v>
                </c:pt>
                <c:pt idx="13689">
                  <c:v>13689</c:v>
                </c:pt>
                <c:pt idx="13690">
                  <c:v>13690</c:v>
                </c:pt>
                <c:pt idx="13691">
                  <c:v>13691</c:v>
                </c:pt>
                <c:pt idx="13692">
                  <c:v>13692</c:v>
                </c:pt>
                <c:pt idx="13693">
                  <c:v>13693</c:v>
                </c:pt>
                <c:pt idx="13694">
                  <c:v>13694</c:v>
                </c:pt>
                <c:pt idx="13695">
                  <c:v>13695</c:v>
                </c:pt>
                <c:pt idx="13696">
                  <c:v>13696</c:v>
                </c:pt>
                <c:pt idx="13697">
                  <c:v>13697</c:v>
                </c:pt>
                <c:pt idx="13698">
                  <c:v>13698</c:v>
                </c:pt>
                <c:pt idx="13699">
                  <c:v>13699</c:v>
                </c:pt>
                <c:pt idx="13700">
                  <c:v>13700</c:v>
                </c:pt>
                <c:pt idx="13701">
                  <c:v>13701</c:v>
                </c:pt>
                <c:pt idx="13702">
                  <c:v>13702</c:v>
                </c:pt>
                <c:pt idx="13703">
                  <c:v>13703</c:v>
                </c:pt>
                <c:pt idx="13704">
                  <c:v>13704</c:v>
                </c:pt>
                <c:pt idx="13705">
                  <c:v>13705</c:v>
                </c:pt>
                <c:pt idx="13706">
                  <c:v>13706</c:v>
                </c:pt>
                <c:pt idx="13707">
                  <c:v>13707</c:v>
                </c:pt>
                <c:pt idx="13708">
                  <c:v>13708</c:v>
                </c:pt>
                <c:pt idx="13709">
                  <c:v>13709</c:v>
                </c:pt>
                <c:pt idx="13710">
                  <c:v>13710</c:v>
                </c:pt>
                <c:pt idx="13711">
                  <c:v>13711</c:v>
                </c:pt>
                <c:pt idx="13712">
                  <c:v>13712</c:v>
                </c:pt>
                <c:pt idx="13713">
                  <c:v>13713</c:v>
                </c:pt>
                <c:pt idx="13714">
                  <c:v>13714</c:v>
                </c:pt>
                <c:pt idx="13715">
                  <c:v>13715</c:v>
                </c:pt>
                <c:pt idx="13716">
                  <c:v>13716</c:v>
                </c:pt>
                <c:pt idx="13717">
                  <c:v>13717</c:v>
                </c:pt>
                <c:pt idx="13718">
                  <c:v>13718</c:v>
                </c:pt>
                <c:pt idx="13719">
                  <c:v>13719</c:v>
                </c:pt>
                <c:pt idx="13720">
                  <c:v>13720</c:v>
                </c:pt>
                <c:pt idx="13721">
                  <c:v>13721</c:v>
                </c:pt>
                <c:pt idx="13722">
                  <c:v>13722</c:v>
                </c:pt>
                <c:pt idx="13723">
                  <c:v>13723</c:v>
                </c:pt>
                <c:pt idx="13724">
                  <c:v>13724</c:v>
                </c:pt>
                <c:pt idx="13725">
                  <c:v>13725</c:v>
                </c:pt>
                <c:pt idx="13726">
                  <c:v>13726</c:v>
                </c:pt>
                <c:pt idx="13727">
                  <c:v>13727</c:v>
                </c:pt>
                <c:pt idx="13728">
                  <c:v>13728</c:v>
                </c:pt>
                <c:pt idx="13729">
                  <c:v>13729</c:v>
                </c:pt>
                <c:pt idx="13730">
                  <c:v>13730</c:v>
                </c:pt>
                <c:pt idx="13731">
                  <c:v>13731</c:v>
                </c:pt>
                <c:pt idx="13732">
                  <c:v>13732</c:v>
                </c:pt>
                <c:pt idx="13733">
                  <c:v>13733</c:v>
                </c:pt>
                <c:pt idx="13734">
                  <c:v>13734</c:v>
                </c:pt>
                <c:pt idx="13735">
                  <c:v>13735</c:v>
                </c:pt>
                <c:pt idx="13736">
                  <c:v>13736</c:v>
                </c:pt>
                <c:pt idx="13737">
                  <c:v>13737</c:v>
                </c:pt>
                <c:pt idx="13738">
                  <c:v>13738</c:v>
                </c:pt>
                <c:pt idx="13739">
                  <c:v>13739</c:v>
                </c:pt>
                <c:pt idx="13740">
                  <c:v>13740</c:v>
                </c:pt>
                <c:pt idx="13741">
                  <c:v>13741</c:v>
                </c:pt>
                <c:pt idx="13742">
                  <c:v>13742</c:v>
                </c:pt>
                <c:pt idx="13743">
                  <c:v>13743</c:v>
                </c:pt>
                <c:pt idx="13744">
                  <c:v>13744</c:v>
                </c:pt>
                <c:pt idx="13745">
                  <c:v>13745</c:v>
                </c:pt>
                <c:pt idx="13746">
                  <c:v>13746</c:v>
                </c:pt>
                <c:pt idx="13747">
                  <c:v>13747</c:v>
                </c:pt>
                <c:pt idx="13748">
                  <c:v>13748</c:v>
                </c:pt>
                <c:pt idx="13749">
                  <c:v>13749</c:v>
                </c:pt>
                <c:pt idx="13750">
                  <c:v>13750</c:v>
                </c:pt>
                <c:pt idx="13751">
                  <c:v>13751</c:v>
                </c:pt>
                <c:pt idx="13752">
                  <c:v>13752</c:v>
                </c:pt>
                <c:pt idx="13753">
                  <c:v>13753</c:v>
                </c:pt>
                <c:pt idx="13754">
                  <c:v>13754</c:v>
                </c:pt>
                <c:pt idx="13755">
                  <c:v>13755</c:v>
                </c:pt>
                <c:pt idx="13756">
                  <c:v>13756</c:v>
                </c:pt>
                <c:pt idx="13757">
                  <c:v>13757</c:v>
                </c:pt>
                <c:pt idx="13758">
                  <c:v>13758</c:v>
                </c:pt>
                <c:pt idx="13759">
                  <c:v>13759</c:v>
                </c:pt>
                <c:pt idx="13760">
                  <c:v>13760</c:v>
                </c:pt>
                <c:pt idx="13761">
                  <c:v>13761</c:v>
                </c:pt>
                <c:pt idx="13762">
                  <c:v>13762</c:v>
                </c:pt>
                <c:pt idx="13763">
                  <c:v>13763</c:v>
                </c:pt>
                <c:pt idx="13764">
                  <c:v>13764</c:v>
                </c:pt>
                <c:pt idx="13765">
                  <c:v>13765</c:v>
                </c:pt>
                <c:pt idx="13766">
                  <c:v>13766</c:v>
                </c:pt>
                <c:pt idx="13767">
                  <c:v>13767</c:v>
                </c:pt>
                <c:pt idx="13768">
                  <c:v>13768</c:v>
                </c:pt>
                <c:pt idx="13769">
                  <c:v>13769</c:v>
                </c:pt>
                <c:pt idx="13770">
                  <c:v>13770</c:v>
                </c:pt>
                <c:pt idx="13771">
                  <c:v>13771</c:v>
                </c:pt>
                <c:pt idx="13772">
                  <c:v>13772</c:v>
                </c:pt>
                <c:pt idx="13773">
                  <c:v>13773</c:v>
                </c:pt>
                <c:pt idx="13774">
                  <c:v>13774</c:v>
                </c:pt>
                <c:pt idx="13775">
                  <c:v>13775</c:v>
                </c:pt>
                <c:pt idx="13776">
                  <c:v>13776</c:v>
                </c:pt>
                <c:pt idx="13777">
                  <c:v>13777</c:v>
                </c:pt>
                <c:pt idx="13778">
                  <c:v>13778</c:v>
                </c:pt>
                <c:pt idx="13779">
                  <c:v>13779</c:v>
                </c:pt>
                <c:pt idx="13780">
                  <c:v>13780</c:v>
                </c:pt>
                <c:pt idx="13781">
                  <c:v>13781</c:v>
                </c:pt>
                <c:pt idx="13782">
                  <c:v>13782</c:v>
                </c:pt>
                <c:pt idx="13783">
                  <c:v>13783</c:v>
                </c:pt>
                <c:pt idx="13784">
                  <c:v>13784</c:v>
                </c:pt>
                <c:pt idx="13785">
                  <c:v>13785</c:v>
                </c:pt>
                <c:pt idx="13786">
                  <c:v>13786</c:v>
                </c:pt>
                <c:pt idx="13787">
                  <c:v>13787</c:v>
                </c:pt>
                <c:pt idx="13788">
                  <c:v>13788</c:v>
                </c:pt>
                <c:pt idx="13789">
                  <c:v>13789</c:v>
                </c:pt>
                <c:pt idx="13790">
                  <c:v>13790</c:v>
                </c:pt>
                <c:pt idx="13791">
                  <c:v>13791</c:v>
                </c:pt>
                <c:pt idx="13792">
                  <c:v>13792</c:v>
                </c:pt>
                <c:pt idx="13793">
                  <c:v>13793</c:v>
                </c:pt>
                <c:pt idx="13794">
                  <c:v>13794</c:v>
                </c:pt>
                <c:pt idx="13795">
                  <c:v>13795</c:v>
                </c:pt>
                <c:pt idx="13796">
                  <c:v>13796</c:v>
                </c:pt>
                <c:pt idx="13797">
                  <c:v>13797</c:v>
                </c:pt>
                <c:pt idx="13798">
                  <c:v>13798</c:v>
                </c:pt>
                <c:pt idx="13799">
                  <c:v>13799</c:v>
                </c:pt>
                <c:pt idx="13800">
                  <c:v>13800</c:v>
                </c:pt>
                <c:pt idx="13801">
                  <c:v>13801</c:v>
                </c:pt>
                <c:pt idx="13802">
                  <c:v>13802</c:v>
                </c:pt>
                <c:pt idx="13803">
                  <c:v>13803</c:v>
                </c:pt>
                <c:pt idx="13804">
                  <c:v>13804</c:v>
                </c:pt>
                <c:pt idx="13805">
                  <c:v>13805</c:v>
                </c:pt>
                <c:pt idx="13806">
                  <c:v>13806</c:v>
                </c:pt>
                <c:pt idx="13807">
                  <c:v>13807</c:v>
                </c:pt>
                <c:pt idx="13808">
                  <c:v>13808</c:v>
                </c:pt>
                <c:pt idx="13809">
                  <c:v>13809</c:v>
                </c:pt>
                <c:pt idx="13810">
                  <c:v>13810</c:v>
                </c:pt>
                <c:pt idx="13811">
                  <c:v>13811</c:v>
                </c:pt>
                <c:pt idx="13812">
                  <c:v>13812</c:v>
                </c:pt>
                <c:pt idx="13813">
                  <c:v>13813</c:v>
                </c:pt>
                <c:pt idx="13814">
                  <c:v>13814</c:v>
                </c:pt>
                <c:pt idx="13815">
                  <c:v>13815</c:v>
                </c:pt>
                <c:pt idx="13816">
                  <c:v>13816</c:v>
                </c:pt>
                <c:pt idx="13817">
                  <c:v>13817</c:v>
                </c:pt>
                <c:pt idx="13818">
                  <c:v>13818</c:v>
                </c:pt>
                <c:pt idx="13819">
                  <c:v>13819</c:v>
                </c:pt>
                <c:pt idx="13820">
                  <c:v>13820</c:v>
                </c:pt>
                <c:pt idx="13821">
                  <c:v>13821</c:v>
                </c:pt>
                <c:pt idx="13822">
                  <c:v>13822</c:v>
                </c:pt>
                <c:pt idx="13823">
                  <c:v>13823</c:v>
                </c:pt>
                <c:pt idx="13824">
                  <c:v>13824</c:v>
                </c:pt>
                <c:pt idx="13825">
                  <c:v>13825</c:v>
                </c:pt>
                <c:pt idx="13826">
                  <c:v>13826</c:v>
                </c:pt>
                <c:pt idx="13827">
                  <c:v>13827</c:v>
                </c:pt>
                <c:pt idx="13828">
                  <c:v>13828</c:v>
                </c:pt>
                <c:pt idx="13829">
                  <c:v>13829</c:v>
                </c:pt>
                <c:pt idx="13830">
                  <c:v>13830</c:v>
                </c:pt>
                <c:pt idx="13831">
                  <c:v>13831</c:v>
                </c:pt>
                <c:pt idx="13832">
                  <c:v>13832</c:v>
                </c:pt>
                <c:pt idx="13833">
                  <c:v>13833</c:v>
                </c:pt>
                <c:pt idx="13834">
                  <c:v>13834</c:v>
                </c:pt>
                <c:pt idx="13835">
                  <c:v>13835</c:v>
                </c:pt>
                <c:pt idx="13836">
                  <c:v>13836</c:v>
                </c:pt>
                <c:pt idx="13837">
                  <c:v>13837</c:v>
                </c:pt>
                <c:pt idx="13838">
                  <c:v>13838</c:v>
                </c:pt>
                <c:pt idx="13839">
                  <c:v>13839</c:v>
                </c:pt>
                <c:pt idx="13840">
                  <c:v>13840</c:v>
                </c:pt>
                <c:pt idx="13841">
                  <c:v>13841</c:v>
                </c:pt>
                <c:pt idx="13842">
                  <c:v>13842</c:v>
                </c:pt>
                <c:pt idx="13843">
                  <c:v>13843</c:v>
                </c:pt>
                <c:pt idx="13844">
                  <c:v>13844</c:v>
                </c:pt>
                <c:pt idx="13845">
                  <c:v>13845</c:v>
                </c:pt>
                <c:pt idx="13846">
                  <c:v>13846</c:v>
                </c:pt>
                <c:pt idx="13847">
                  <c:v>13847</c:v>
                </c:pt>
                <c:pt idx="13848">
                  <c:v>13848</c:v>
                </c:pt>
                <c:pt idx="13849">
                  <c:v>13849</c:v>
                </c:pt>
                <c:pt idx="13850">
                  <c:v>13850</c:v>
                </c:pt>
                <c:pt idx="13851">
                  <c:v>13851</c:v>
                </c:pt>
                <c:pt idx="13852">
                  <c:v>13852</c:v>
                </c:pt>
                <c:pt idx="13853">
                  <c:v>13853</c:v>
                </c:pt>
                <c:pt idx="13854">
                  <c:v>13854</c:v>
                </c:pt>
                <c:pt idx="13855">
                  <c:v>13855</c:v>
                </c:pt>
                <c:pt idx="13856">
                  <c:v>13856</c:v>
                </c:pt>
                <c:pt idx="13857">
                  <c:v>13857</c:v>
                </c:pt>
                <c:pt idx="13858">
                  <c:v>13858</c:v>
                </c:pt>
                <c:pt idx="13859">
                  <c:v>13859</c:v>
                </c:pt>
                <c:pt idx="13860">
                  <c:v>13860</c:v>
                </c:pt>
                <c:pt idx="13861">
                  <c:v>13861</c:v>
                </c:pt>
                <c:pt idx="13862">
                  <c:v>13862</c:v>
                </c:pt>
                <c:pt idx="13863">
                  <c:v>13863</c:v>
                </c:pt>
                <c:pt idx="13864">
                  <c:v>13864</c:v>
                </c:pt>
                <c:pt idx="13865">
                  <c:v>13865</c:v>
                </c:pt>
                <c:pt idx="13866">
                  <c:v>13866</c:v>
                </c:pt>
                <c:pt idx="13867">
                  <c:v>13867</c:v>
                </c:pt>
                <c:pt idx="13868">
                  <c:v>13868</c:v>
                </c:pt>
                <c:pt idx="13869">
                  <c:v>13869</c:v>
                </c:pt>
                <c:pt idx="13870">
                  <c:v>13870</c:v>
                </c:pt>
                <c:pt idx="13871">
                  <c:v>13871</c:v>
                </c:pt>
                <c:pt idx="13872">
                  <c:v>13872</c:v>
                </c:pt>
                <c:pt idx="13873">
                  <c:v>13873</c:v>
                </c:pt>
                <c:pt idx="13874">
                  <c:v>13874</c:v>
                </c:pt>
                <c:pt idx="13875">
                  <c:v>13875</c:v>
                </c:pt>
                <c:pt idx="13876">
                  <c:v>13876</c:v>
                </c:pt>
                <c:pt idx="13877">
                  <c:v>13877</c:v>
                </c:pt>
                <c:pt idx="13878">
                  <c:v>13878</c:v>
                </c:pt>
                <c:pt idx="13879">
                  <c:v>13879</c:v>
                </c:pt>
                <c:pt idx="13880">
                  <c:v>13880</c:v>
                </c:pt>
                <c:pt idx="13881">
                  <c:v>13881</c:v>
                </c:pt>
                <c:pt idx="13882">
                  <c:v>13882</c:v>
                </c:pt>
                <c:pt idx="13883">
                  <c:v>13883</c:v>
                </c:pt>
                <c:pt idx="13884">
                  <c:v>13884</c:v>
                </c:pt>
                <c:pt idx="13885">
                  <c:v>13885</c:v>
                </c:pt>
                <c:pt idx="13886">
                  <c:v>13886</c:v>
                </c:pt>
                <c:pt idx="13887">
                  <c:v>13887</c:v>
                </c:pt>
                <c:pt idx="13888">
                  <c:v>13888</c:v>
                </c:pt>
                <c:pt idx="13889">
                  <c:v>13889</c:v>
                </c:pt>
                <c:pt idx="13890">
                  <c:v>13890</c:v>
                </c:pt>
                <c:pt idx="13891">
                  <c:v>13891</c:v>
                </c:pt>
                <c:pt idx="13892">
                  <c:v>13892</c:v>
                </c:pt>
                <c:pt idx="13893">
                  <c:v>13893</c:v>
                </c:pt>
                <c:pt idx="13894">
                  <c:v>13894</c:v>
                </c:pt>
                <c:pt idx="13895">
                  <c:v>13895</c:v>
                </c:pt>
                <c:pt idx="13896">
                  <c:v>13896</c:v>
                </c:pt>
                <c:pt idx="13897">
                  <c:v>13897</c:v>
                </c:pt>
                <c:pt idx="13898">
                  <c:v>13898</c:v>
                </c:pt>
                <c:pt idx="13899">
                  <c:v>13899</c:v>
                </c:pt>
                <c:pt idx="13900">
                  <c:v>13900</c:v>
                </c:pt>
                <c:pt idx="13901">
                  <c:v>13901</c:v>
                </c:pt>
                <c:pt idx="13902">
                  <c:v>13902</c:v>
                </c:pt>
                <c:pt idx="13903">
                  <c:v>13903</c:v>
                </c:pt>
                <c:pt idx="13904">
                  <c:v>13904</c:v>
                </c:pt>
                <c:pt idx="13905">
                  <c:v>13905</c:v>
                </c:pt>
                <c:pt idx="13906">
                  <c:v>13906</c:v>
                </c:pt>
                <c:pt idx="13907">
                  <c:v>13907</c:v>
                </c:pt>
                <c:pt idx="13908">
                  <c:v>13908</c:v>
                </c:pt>
                <c:pt idx="13909">
                  <c:v>13909</c:v>
                </c:pt>
                <c:pt idx="13910">
                  <c:v>13910</c:v>
                </c:pt>
                <c:pt idx="13911">
                  <c:v>13911</c:v>
                </c:pt>
                <c:pt idx="13912">
                  <c:v>13912</c:v>
                </c:pt>
                <c:pt idx="13913">
                  <c:v>13913</c:v>
                </c:pt>
                <c:pt idx="13914">
                  <c:v>13914</c:v>
                </c:pt>
                <c:pt idx="13915">
                  <c:v>13915</c:v>
                </c:pt>
                <c:pt idx="13916">
                  <c:v>13916</c:v>
                </c:pt>
                <c:pt idx="13917">
                  <c:v>13917</c:v>
                </c:pt>
                <c:pt idx="13918">
                  <c:v>13918</c:v>
                </c:pt>
                <c:pt idx="13919">
                  <c:v>13919</c:v>
                </c:pt>
                <c:pt idx="13920">
                  <c:v>13920</c:v>
                </c:pt>
                <c:pt idx="13921">
                  <c:v>13921</c:v>
                </c:pt>
                <c:pt idx="13922">
                  <c:v>13922</c:v>
                </c:pt>
                <c:pt idx="13923">
                  <c:v>13923</c:v>
                </c:pt>
                <c:pt idx="13924">
                  <c:v>13924</c:v>
                </c:pt>
                <c:pt idx="13925">
                  <c:v>13925</c:v>
                </c:pt>
                <c:pt idx="13926">
                  <c:v>13926</c:v>
                </c:pt>
                <c:pt idx="13927">
                  <c:v>13927</c:v>
                </c:pt>
                <c:pt idx="13928">
                  <c:v>13928</c:v>
                </c:pt>
                <c:pt idx="13929">
                  <c:v>13929</c:v>
                </c:pt>
                <c:pt idx="13930">
                  <c:v>13930</c:v>
                </c:pt>
                <c:pt idx="13931">
                  <c:v>13931</c:v>
                </c:pt>
                <c:pt idx="13932">
                  <c:v>13932</c:v>
                </c:pt>
                <c:pt idx="13933">
                  <c:v>13933</c:v>
                </c:pt>
                <c:pt idx="13934">
                  <c:v>13934</c:v>
                </c:pt>
                <c:pt idx="13935">
                  <c:v>13935</c:v>
                </c:pt>
                <c:pt idx="13936">
                  <c:v>13936</c:v>
                </c:pt>
                <c:pt idx="13937">
                  <c:v>13937</c:v>
                </c:pt>
                <c:pt idx="13938">
                  <c:v>13938</c:v>
                </c:pt>
                <c:pt idx="13939">
                  <c:v>13939</c:v>
                </c:pt>
                <c:pt idx="13940">
                  <c:v>13940</c:v>
                </c:pt>
                <c:pt idx="13941">
                  <c:v>13941</c:v>
                </c:pt>
                <c:pt idx="13942">
                  <c:v>13942</c:v>
                </c:pt>
                <c:pt idx="13943">
                  <c:v>13943</c:v>
                </c:pt>
                <c:pt idx="13944">
                  <c:v>13944</c:v>
                </c:pt>
                <c:pt idx="13945">
                  <c:v>13945</c:v>
                </c:pt>
                <c:pt idx="13946">
                  <c:v>13946</c:v>
                </c:pt>
                <c:pt idx="13947">
                  <c:v>13947</c:v>
                </c:pt>
                <c:pt idx="13948">
                  <c:v>13948</c:v>
                </c:pt>
                <c:pt idx="13949">
                  <c:v>13949</c:v>
                </c:pt>
                <c:pt idx="13950">
                  <c:v>13950</c:v>
                </c:pt>
                <c:pt idx="13951">
                  <c:v>13951</c:v>
                </c:pt>
                <c:pt idx="13952">
                  <c:v>13952</c:v>
                </c:pt>
                <c:pt idx="13953">
                  <c:v>13953</c:v>
                </c:pt>
                <c:pt idx="13954">
                  <c:v>13954</c:v>
                </c:pt>
                <c:pt idx="13955">
                  <c:v>13955</c:v>
                </c:pt>
                <c:pt idx="13956">
                  <c:v>13956</c:v>
                </c:pt>
                <c:pt idx="13957">
                  <c:v>13957</c:v>
                </c:pt>
                <c:pt idx="13958">
                  <c:v>13958</c:v>
                </c:pt>
                <c:pt idx="13959">
                  <c:v>13959</c:v>
                </c:pt>
                <c:pt idx="13960">
                  <c:v>13960</c:v>
                </c:pt>
                <c:pt idx="13961">
                  <c:v>13961</c:v>
                </c:pt>
                <c:pt idx="13962">
                  <c:v>13962</c:v>
                </c:pt>
                <c:pt idx="13963">
                  <c:v>13963</c:v>
                </c:pt>
                <c:pt idx="13964">
                  <c:v>13964</c:v>
                </c:pt>
                <c:pt idx="13965">
                  <c:v>13965</c:v>
                </c:pt>
                <c:pt idx="13966">
                  <c:v>13966</c:v>
                </c:pt>
                <c:pt idx="13967">
                  <c:v>13967</c:v>
                </c:pt>
                <c:pt idx="13968">
                  <c:v>13968</c:v>
                </c:pt>
                <c:pt idx="13969">
                  <c:v>13969</c:v>
                </c:pt>
                <c:pt idx="13970">
                  <c:v>13970</c:v>
                </c:pt>
                <c:pt idx="13971">
                  <c:v>13971</c:v>
                </c:pt>
                <c:pt idx="13972">
                  <c:v>13972</c:v>
                </c:pt>
                <c:pt idx="13973">
                  <c:v>13973</c:v>
                </c:pt>
                <c:pt idx="13974">
                  <c:v>13974</c:v>
                </c:pt>
                <c:pt idx="13975">
                  <c:v>13975</c:v>
                </c:pt>
                <c:pt idx="13976">
                  <c:v>13976</c:v>
                </c:pt>
                <c:pt idx="13977">
                  <c:v>13977</c:v>
                </c:pt>
                <c:pt idx="13978">
                  <c:v>13978</c:v>
                </c:pt>
                <c:pt idx="13979">
                  <c:v>13979</c:v>
                </c:pt>
                <c:pt idx="13980">
                  <c:v>13980</c:v>
                </c:pt>
                <c:pt idx="13981">
                  <c:v>13981</c:v>
                </c:pt>
                <c:pt idx="13982">
                  <c:v>13982</c:v>
                </c:pt>
                <c:pt idx="13983">
                  <c:v>13983</c:v>
                </c:pt>
                <c:pt idx="13984">
                  <c:v>13984</c:v>
                </c:pt>
                <c:pt idx="13985">
                  <c:v>13985</c:v>
                </c:pt>
                <c:pt idx="13986">
                  <c:v>13986</c:v>
                </c:pt>
                <c:pt idx="13987">
                  <c:v>13987</c:v>
                </c:pt>
                <c:pt idx="13988">
                  <c:v>13988</c:v>
                </c:pt>
                <c:pt idx="13989">
                  <c:v>13989</c:v>
                </c:pt>
                <c:pt idx="13990">
                  <c:v>13990</c:v>
                </c:pt>
                <c:pt idx="13991">
                  <c:v>13991</c:v>
                </c:pt>
                <c:pt idx="13992">
                  <c:v>13992</c:v>
                </c:pt>
                <c:pt idx="13993">
                  <c:v>13993</c:v>
                </c:pt>
                <c:pt idx="13994">
                  <c:v>13994</c:v>
                </c:pt>
                <c:pt idx="13995">
                  <c:v>13995</c:v>
                </c:pt>
                <c:pt idx="13996">
                  <c:v>13996</c:v>
                </c:pt>
                <c:pt idx="13997">
                  <c:v>13997</c:v>
                </c:pt>
                <c:pt idx="13998">
                  <c:v>13998</c:v>
                </c:pt>
                <c:pt idx="13999">
                  <c:v>13999</c:v>
                </c:pt>
                <c:pt idx="14000">
                  <c:v>14000</c:v>
                </c:pt>
                <c:pt idx="14001">
                  <c:v>14001</c:v>
                </c:pt>
                <c:pt idx="14002">
                  <c:v>14002</c:v>
                </c:pt>
                <c:pt idx="14003">
                  <c:v>14003</c:v>
                </c:pt>
                <c:pt idx="14004">
                  <c:v>14004</c:v>
                </c:pt>
                <c:pt idx="14005">
                  <c:v>14005</c:v>
                </c:pt>
                <c:pt idx="14006">
                  <c:v>14006</c:v>
                </c:pt>
                <c:pt idx="14007">
                  <c:v>14007</c:v>
                </c:pt>
                <c:pt idx="14008">
                  <c:v>14008</c:v>
                </c:pt>
                <c:pt idx="14009">
                  <c:v>14009</c:v>
                </c:pt>
                <c:pt idx="14010">
                  <c:v>14010</c:v>
                </c:pt>
                <c:pt idx="14011">
                  <c:v>14011</c:v>
                </c:pt>
                <c:pt idx="14012">
                  <c:v>14012</c:v>
                </c:pt>
                <c:pt idx="14013">
                  <c:v>14013</c:v>
                </c:pt>
                <c:pt idx="14014">
                  <c:v>14014</c:v>
                </c:pt>
                <c:pt idx="14015">
                  <c:v>14015</c:v>
                </c:pt>
                <c:pt idx="14016">
                  <c:v>14016</c:v>
                </c:pt>
                <c:pt idx="14017">
                  <c:v>14017</c:v>
                </c:pt>
                <c:pt idx="14018">
                  <c:v>14018</c:v>
                </c:pt>
                <c:pt idx="14019">
                  <c:v>14019</c:v>
                </c:pt>
                <c:pt idx="14020">
                  <c:v>14020</c:v>
                </c:pt>
                <c:pt idx="14021">
                  <c:v>14021</c:v>
                </c:pt>
                <c:pt idx="14022">
                  <c:v>14022</c:v>
                </c:pt>
                <c:pt idx="14023">
                  <c:v>14023</c:v>
                </c:pt>
                <c:pt idx="14024">
                  <c:v>14024</c:v>
                </c:pt>
                <c:pt idx="14025">
                  <c:v>14025</c:v>
                </c:pt>
                <c:pt idx="14026">
                  <c:v>14026</c:v>
                </c:pt>
                <c:pt idx="14027">
                  <c:v>14027</c:v>
                </c:pt>
                <c:pt idx="14028">
                  <c:v>14028</c:v>
                </c:pt>
                <c:pt idx="14029">
                  <c:v>14029</c:v>
                </c:pt>
                <c:pt idx="14030">
                  <c:v>14030</c:v>
                </c:pt>
                <c:pt idx="14031">
                  <c:v>14031</c:v>
                </c:pt>
                <c:pt idx="14032">
                  <c:v>14032</c:v>
                </c:pt>
                <c:pt idx="14033">
                  <c:v>14033</c:v>
                </c:pt>
                <c:pt idx="14034">
                  <c:v>14034</c:v>
                </c:pt>
                <c:pt idx="14035">
                  <c:v>14035</c:v>
                </c:pt>
                <c:pt idx="14036">
                  <c:v>14036</c:v>
                </c:pt>
                <c:pt idx="14037">
                  <c:v>14037</c:v>
                </c:pt>
                <c:pt idx="14038">
                  <c:v>14038</c:v>
                </c:pt>
                <c:pt idx="14039">
                  <c:v>14039</c:v>
                </c:pt>
                <c:pt idx="14040">
                  <c:v>14040</c:v>
                </c:pt>
                <c:pt idx="14041">
                  <c:v>14041</c:v>
                </c:pt>
                <c:pt idx="14042">
                  <c:v>14042</c:v>
                </c:pt>
                <c:pt idx="14043">
                  <c:v>14043</c:v>
                </c:pt>
                <c:pt idx="14044">
                  <c:v>14044</c:v>
                </c:pt>
                <c:pt idx="14045">
                  <c:v>14045</c:v>
                </c:pt>
                <c:pt idx="14046">
                  <c:v>14046</c:v>
                </c:pt>
                <c:pt idx="14047">
                  <c:v>14047</c:v>
                </c:pt>
                <c:pt idx="14048">
                  <c:v>14048</c:v>
                </c:pt>
                <c:pt idx="14049">
                  <c:v>14049</c:v>
                </c:pt>
                <c:pt idx="14050">
                  <c:v>14050</c:v>
                </c:pt>
                <c:pt idx="14051">
                  <c:v>14051</c:v>
                </c:pt>
                <c:pt idx="14052">
                  <c:v>14052</c:v>
                </c:pt>
                <c:pt idx="14053">
                  <c:v>14053</c:v>
                </c:pt>
                <c:pt idx="14054">
                  <c:v>14054</c:v>
                </c:pt>
                <c:pt idx="14055">
                  <c:v>14055</c:v>
                </c:pt>
                <c:pt idx="14056">
                  <c:v>14056</c:v>
                </c:pt>
                <c:pt idx="14057">
                  <c:v>14057</c:v>
                </c:pt>
                <c:pt idx="14058">
                  <c:v>14058</c:v>
                </c:pt>
                <c:pt idx="14059">
                  <c:v>14059</c:v>
                </c:pt>
                <c:pt idx="14060">
                  <c:v>14060</c:v>
                </c:pt>
                <c:pt idx="14061">
                  <c:v>14061</c:v>
                </c:pt>
                <c:pt idx="14062">
                  <c:v>14062</c:v>
                </c:pt>
                <c:pt idx="14063">
                  <c:v>14063</c:v>
                </c:pt>
                <c:pt idx="14064">
                  <c:v>14064</c:v>
                </c:pt>
                <c:pt idx="14065">
                  <c:v>14065</c:v>
                </c:pt>
                <c:pt idx="14066">
                  <c:v>14066</c:v>
                </c:pt>
                <c:pt idx="14067">
                  <c:v>14067</c:v>
                </c:pt>
                <c:pt idx="14068">
                  <c:v>14068</c:v>
                </c:pt>
                <c:pt idx="14069">
                  <c:v>14069</c:v>
                </c:pt>
                <c:pt idx="14070">
                  <c:v>14070</c:v>
                </c:pt>
                <c:pt idx="14071">
                  <c:v>14071</c:v>
                </c:pt>
                <c:pt idx="14072">
                  <c:v>14072</c:v>
                </c:pt>
                <c:pt idx="14073">
                  <c:v>14073</c:v>
                </c:pt>
                <c:pt idx="14074">
                  <c:v>14074</c:v>
                </c:pt>
                <c:pt idx="14075">
                  <c:v>14075</c:v>
                </c:pt>
                <c:pt idx="14076">
                  <c:v>14076</c:v>
                </c:pt>
                <c:pt idx="14077">
                  <c:v>14077</c:v>
                </c:pt>
                <c:pt idx="14078">
                  <c:v>14078</c:v>
                </c:pt>
                <c:pt idx="14079">
                  <c:v>14079</c:v>
                </c:pt>
                <c:pt idx="14080">
                  <c:v>14080</c:v>
                </c:pt>
                <c:pt idx="14081">
                  <c:v>14081</c:v>
                </c:pt>
                <c:pt idx="14082">
                  <c:v>14082</c:v>
                </c:pt>
                <c:pt idx="14083">
                  <c:v>14083</c:v>
                </c:pt>
                <c:pt idx="14084">
                  <c:v>14084</c:v>
                </c:pt>
                <c:pt idx="14085">
                  <c:v>14085</c:v>
                </c:pt>
                <c:pt idx="14086">
                  <c:v>14086</c:v>
                </c:pt>
                <c:pt idx="14087">
                  <c:v>14087</c:v>
                </c:pt>
                <c:pt idx="14088">
                  <c:v>14088</c:v>
                </c:pt>
                <c:pt idx="14089">
                  <c:v>14089</c:v>
                </c:pt>
                <c:pt idx="14090">
                  <c:v>14090</c:v>
                </c:pt>
                <c:pt idx="14091">
                  <c:v>14091</c:v>
                </c:pt>
                <c:pt idx="14092">
                  <c:v>14092</c:v>
                </c:pt>
                <c:pt idx="14093">
                  <c:v>14093</c:v>
                </c:pt>
                <c:pt idx="14094">
                  <c:v>14094</c:v>
                </c:pt>
                <c:pt idx="14095">
                  <c:v>14095</c:v>
                </c:pt>
                <c:pt idx="14096">
                  <c:v>14096</c:v>
                </c:pt>
                <c:pt idx="14097">
                  <c:v>14097</c:v>
                </c:pt>
                <c:pt idx="14098">
                  <c:v>14098</c:v>
                </c:pt>
                <c:pt idx="14099">
                  <c:v>14099</c:v>
                </c:pt>
                <c:pt idx="14100">
                  <c:v>14100</c:v>
                </c:pt>
                <c:pt idx="14101">
                  <c:v>14101</c:v>
                </c:pt>
                <c:pt idx="14102">
                  <c:v>14102</c:v>
                </c:pt>
                <c:pt idx="14103">
                  <c:v>14103</c:v>
                </c:pt>
                <c:pt idx="14104">
                  <c:v>14104</c:v>
                </c:pt>
                <c:pt idx="14105">
                  <c:v>14105</c:v>
                </c:pt>
                <c:pt idx="14106">
                  <c:v>14106</c:v>
                </c:pt>
                <c:pt idx="14107">
                  <c:v>14107</c:v>
                </c:pt>
                <c:pt idx="14108">
                  <c:v>14108</c:v>
                </c:pt>
                <c:pt idx="14109">
                  <c:v>14109</c:v>
                </c:pt>
                <c:pt idx="14110">
                  <c:v>14110</c:v>
                </c:pt>
                <c:pt idx="14111">
                  <c:v>14111</c:v>
                </c:pt>
                <c:pt idx="14112">
                  <c:v>14112</c:v>
                </c:pt>
                <c:pt idx="14113">
                  <c:v>14113</c:v>
                </c:pt>
                <c:pt idx="14114">
                  <c:v>14114</c:v>
                </c:pt>
                <c:pt idx="14115">
                  <c:v>14115</c:v>
                </c:pt>
                <c:pt idx="14116">
                  <c:v>14116</c:v>
                </c:pt>
                <c:pt idx="14117">
                  <c:v>14117</c:v>
                </c:pt>
                <c:pt idx="14118">
                  <c:v>14118</c:v>
                </c:pt>
                <c:pt idx="14119">
                  <c:v>14119</c:v>
                </c:pt>
                <c:pt idx="14120">
                  <c:v>14120</c:v>
                </c:pt>
                <c:pt idx="14121">
                  <c:v>14121</c:v>
                </c:pt>
                <c:pt idx="14122">
                  <c:v>14122</c:v>
                </c:pt>
                <c:pt idx="14123">
                  <c:v>14123</c:v>
                </c:pt>
                <c:pt idx="14124">
                  <c:v>14124</c:v>
                </c:pt>
                <c:pt idx="14125">
                  <c:v>14125</c:v>
                </c:pt>
                <c:pt idx="14126">
                  <c:v>14126</c:v>
                </c:pt>
                <c:pt idx="14127">
                  <c:v>14127</c:v>
                </c:pt>
                <c:pt idx="14128">
                  <c:v>14128</c:v>
                </c:pt>
                <c:pt idx="14129">
                  <c:v>14129</c:v>
                </c:pt>
                <c:pt idx="14130">
                  <c:v>14130</c:v>
                </c:pt>
                <c:pt idx="14131">
                  <c:v>14131</c:v>
                </c:pt>
                <c:pt idx="14132">
                  <c:v>14132</c:v>
                </c:pt>
                <c:pt idx="14133">
                  <c:v>14133</c:v>
                </c:pt>
                <c:pt idx="14134">
                  <c:v>14134</c:v>
                </c:pt>
                <c:pt idx="14135">
                  <c:v>14135</c:v>
                </c:pt>
                <c:pt idx="14136">
                  <c:v>14136</c:v>
                </c:pt>
                <c:pt idx="14137">
                  <c:v>14137</c:v>
                </c:pt>
                <c:pt idx="14138">
                  <c:v>14138</c:v>
                </c:pt>
                <c:pt idx="14139">
                  <c:v>14139</c:v>
                </c:pt>
                <c:pt idx="14140">
                  <c:v>14140</c:v>
                </c:pt>
                <c:pt idx="14141">
                  <c:v>14141</c:v>
                </c:pt>
                <c:pt idx="14142">
                  <c:v>14142</c:v>
                </c:pt>
                <c:pt idx="14143">
                  <c:v>14143</c:v>
                </c:pt>
                <c:pt idx="14144">
                  <c:v>14144</c:v>
                </c:pt>
                <c:pt idx="14145">
                  <c:v>14145</c:v>
                </c:pt>
                <c:pt idx="14146">
                  <c:v>14146</c:v>
                </c:pt>
                <c:pt idx="14147">
                  <c:v>14147</c:v>
                </c:pt>
                <c:pt idx="14148">
                  <c:v>14148</c:v>
                </c:pt>
                <c:pt idx="14149">
                  <c:v>14149</c:v>
                </c:pt>
                <c:pt idx="14150">
                  <c:v>14150</c:v>
                </c:pt>
                <c:pt idx="14151">
                  <c:v>14151</c:v>
                </c:pt>
                <c:pt idx="14152">
                  <c:v>14152</c:v>
                </c:pt>
                <c:pt idx="14153">
                  <c:v>14153</c:v>
                </c:pt>
                <c:pt idx="14154">
                  <c:v>14154</c:v>
                </c:pt>
                <c:pt idx="14155">
                  <c:v>14155</c:v>
                </c:pt>
                <c:pt idx="14156">
                  <c:v>14156</c:v>
                </c:pt>
                <c:pt idx="14157">
                  <c:v>14157</c:v>
                </c:pt>
                <c:pt idx="14158">
                  <c:v>14158</c:v>
                </c:pt>
                <c:pt idx="14159">
                  <c:v>14159</c:v>
                </c:pt>
                <c:pt idx="14160">
                  <c:v>14160</c:v>
                </c:pt>
                <c:pt idx="14161">
                  <c:v>14161</c:v>
                </c:pt>
                <c:pt idx="14162">
                  <c:v>14162</c:v>
                </c:pt>
                <c:pt idx="14163">
                  <c:v>14163</c:v>
                </c:pt>
                <c:pt idx="14164">
                  <c:v>14164</c:v>
                </c:pt>
                <c:pt idx="14165">
                  <c:v>14165</c:v>
                </c:pt>
                <c:pt idx="14166">
                  <c:v>14166</c:v>
                </c:pt>
                <c:pt idx="14167">
                  <c:v>14167</c:v>
                </c:pt>
                <c:pt idx="14168">
                  <c:v>14168</c:v>
                </c:pt>
                <c:pt idx="14169">
                  <c:v>14169</c:v>
                </c:pt>
                <c:pt idx="14170">
                  <c:v>14170</c:v>
                </c:pt>
                <c:pt idx="14171">
                  <c:v>14171</c:v>
                </c:pt>
                <c:pt idx="14172">
                  <c:v>14172</c:v>
                </c:pt>
                <c:pt idx="14173">
                  <c:v>14173</c:v>
                </c:pt>
                <c:pt idx="14174">
                  <c:v>14174</c:v>
                </c:pt>
                <c:pt idx="14175">
                  <c:v>14175</c:v>
                </c:pt>
                <c:pt idx="14176">
                  <c:v>14176</c:v>
                </c:pt>
                <c:pt idx="14177">
                  <c:v>14177</c:v>
                </c:pt>
                <c:pt idx="14178">
                  <c:v>14178</c:v>
                </c:pt>
                <c:pt idx="14179">
                  <c:v>14179</c:v>
                </c:pt>
                <c:pt idx="14180">
                  <c:v>14180</c:v>
                </c:pt>
                <c:pt idx="14181">
                  <c:v>14181</c:v>
                </c:pt>
                <c:pt idx="14182">
                  <c:v>14182</c:v>
                </c:pt>
                <c:pt idx="14183">
                  <c:v>14183</c:v>
                </c:pt>
                <c:pt idx="14184">
                  <c:v>14184</c:v>
                </c:pt>
                <c:pt idx="14185">
                  <c:v>14185</c:v>
                </c:pt>
                <c:pt idx="14186">
                  <c:v>14186</c:v>
                </c:pt>
                <c:pt idx="14187">
                  <c:v>14187</c:v>
                </c:pt>
                <c:pt idx="14188">
                  <c:v>14188</c:v>
                </c:pt>
                <c:pt idx="14189">
                  <c:v>14189</c:v>
                </c:pt>
                <c:pt idx="14190">
                  <c:v>14190</c:v>
                </c:pt>
                <c:pt idx="14191">
                  <c:v>14191</c:v>
                </c:pt>
                <c:pt idx="14192">
                  <c:v>14192</c:v>
                </c:pt>
                <c:pt idx="14193">
                  <c:v>14193</c:v>
                </c:pt>
                <c:pt idx="14194">
                  <c:v>14194</c:v>
                </c:pt>
                <c:pt idx="14195">
                  <c:v>14195</c:v>
                </c:pt>
                <c:pt idx="14196">
                  <c:v>14196</c:v>
                </c:pt>
                <c:pt idx="14197">
                  <c:v>14197</c:v>
                </c:pt>
                <c:pt idx="14198">
                  <c:v>14198</c:v>
                </c:pt>
                <c:pt idx="14199">
                  <c:v>14199</c:v>
                </c:pt>
                <c:pt idx="14200">
                  <c:v>14200</c:v>
                </c:pt>
                <c:pt idx="14201">
                  <c:v>14201</c:v>
                </c:pt>
                <c:pt idx="14202">
                  <c:v>14202</c:v>
                </c:pt>
                <c:pt idx="14203">
                  <c:v>14203</c:v>
                </c:pt>
                <c:pt idx="14204">
                  <c:v>14204</c:v>
                </c:pt>
                <c:pt idx="14205">
                  <c:v>14205</c:v>
                </c:pt>
                <c:pt idx="14206">
                  <c:v>14206</c:v>
                </c:pt>
                <c:pt idx="14207">
                  <c:v>14207</c:v>
                </c:pt>
                <c:pt idx="14208">
                  <c:v>14208</c:v>
                </c:pt>
                <c:pt idx="14209">
                  <c:v>14209</c:v>
                </c:pt>
                <c:pt idx="14210">
                  <c:v>14210</c:v>
                </c:pt>
                <c:pt idx="14211">
                  <c:v>14211</c:v>
                </c:pt>
                <c:pt idx="14212">
                  <c:v>14212</c:v>
                </c:pt>
                <c:pt idx="14213">
                  <c:v>14213</c:v>
                </c:pt>
                <c:pt idx="14214">
                  <c:v>14214</c:v>
                </c:pt>
                <c:pt idx="14215">
                  <c:v>14215</c:v>
                </c:pt>
                <c:pt idx="14216">
                  <c:v>14216</c:v>
                </c:pt>
                <c:pt idx="14217">
                  <c:v>14217</c:v>
                </c:pt>
                <c:pt idx="14218">
                  <c:v>14218</c:v>
                </c:pt>
                <c:pt idx="14219">
                  <c:v>14219</c:v>
                </c:pt>
                <c:pt idx="14220">
                  <c:v>14220</c:v>
                </c:pt>
                <c:pt idx="14221">
                  <c:v>14221</c:v>
                </c:pt>
                <c:pt idx="14222">
                  <c:v>14222</c:v>
                </c:pt>
                <c:pt idx="14223">
                  <c:v>14223</c:v>
                </c:pt>
                <c:pt idx="14224">
                  <c:v>14224</c:v>
                </c:pt>
                <c:pt idx="14225">
                  <c:v>14225</c:v>
                </c:pt>
                <c:pt idx="14226">
                  <c:v>14226</c:v>
                </c:pt>
                <c:pt idx="14227">
                  <c:v>14227</c:v>
                </c:pt>
                <c:pt idx="14228">
                  <c:v>14228</c:v>
                </c:pt>
                <c:pt idx="14229">
                  <c:v>14229</c:v>
                </c:pt>
                <c:pt idx="14230">
                  <c:v>14230</c:v>
                </c:pt>
                <c:pt idx="14231">
                  <c:v>14231</c:v>
                </c:pt>
                <c:pt idx="14232">
                  <c:v>14232</c:v>
                </c:pt>
                <c:pt idx="14233">
                  <c:v>14233</c:v>
                </c:pt>
                <c:pt idx="14234">
                  <c:v>14234</c:v>
                </c:pt>
                <c:pt idx="14235">
                  <c:v>14235</c:v>
                </c:pt>
                <c:pt idx="14236">
                  <c:v>14236</c:v>
                </c:pt>
                <c:pt idx="14237">
                  <c:v>14237</c:v>
                </c:pt>
                <c:pt idx="14238">
                  <c:v>14238</c:v>
                </c:pt>
                <c:pt idx="14239">
                  <c:v>14239</c:v>
                </c:pt>
                <c:pt idx="14240">
                  <c:v>14240</c:v>
                </c:pt>
                <c:pt idx="14241">
                  <c:v>14241</c:v>
                </c:pt>
                <c:pt idx="14242">
                  <c:v>14242</c:v>
                </c:pt>
                <c:pt idx="14243">
                  <c:v>14243</c:v>
                </c:pt>
                <c:pt idx="14244">
                  <c:v>14244</c:v>
                </c:pt>
                <c:pt idx="14245">
                  <c:v>14245</c:v>
                </c:pt>
                <c:pt idx="14246">
                  <c:v>14246</c:v>
                </c:pt>
                <c:pt idx="14247">
                  <c:v>14247</c:v>
                </c:pt>
                <c:pt idx="14248">
                  <c:v>14248</c:v>
                </c:pt>
                <c:pt idx="14249">
                  <c:v>14249</c:v>
                </c:pt>
                <c:pt idx="14250">
                  <c:v>14250</c:v>
                </c:pt>
                <c:pt idx="14251">
                  <c:v>14251</c:v>
                </c:pt>
                <c:pt idx="14252">
                  <c:v>14252</c:v>
                </c:pt>
                <c:pt idx="14253">
                  <c:v>14253</c:v>
                </c:pt>
                <c:pt idx="14254">
                  <c:v>14254</c:v>
                </c:pt>
                <c:pt idx="14255">
                  <c:v>14255</c:v>
                </c:pt>
                <c:pt idx="14256">
                  <c:v>14256</c:v>
                </c:pt>
                <c:pt idx="14257">
                  <c:v>14257</c:v>
                </c:pt>
                <c:pt idx="14258">
                  <c:v>14258</c:v>
                </c:pt>
                <c:pt idx="14259">
                  <c:v>14259</c:v>
                </c:pt>
                <c:pt idx="14260">
                  <c:v>14260</c:v>
                </c:pt>
                <c:pt idx="14261">
                  <c:v>14261</c:v>
                </c:pt>
                <c:pt idx="14262">
                  <c:v>14262</c:v>
                </c:pt>
                <c:pt idx="14263">
                  <c:v>14263</c:v>
                </c:pt>
                <c:pt idx="14264">
                  <c:v>14264</c:v>
                </c:pt>
                <c:pt idx="14265">
                  <c:v>14265</c:v>
                </c:pt>
                <c:pt idx="14266">
                  <c:v>14266</c:v>
                </c:pt>
                <c:pt idx="14267">
                  <c:v>14267</c:v>
                </c:pt>
                <c:pt idx="14268">
                  <c:v>14268</c:v>
                </c:pt>
                <c:pt idx="14269">
                  <c:v>14269</c:v>
                </c:pt>
                <c:pt idx="14270">
                  <c:v>14270</c:v>
                </c:pt>
                <c:pt idx="14271">
                  <c:v>14271</c:v>
                </c:pt>
                <c:pt idx="14272">
                  <c:v>14272</c:v>
                </c:pt>
                <c:pt idx="14273">
                  <c:v>14273</c:v>
                </c:pt>
                <c:pt idx="14274">
                  <c:v>14274</c:v>
                </c:pt>
                <c:pt idx="14275">
                  <c:v>14275</c:v>
                </c:pt>
                <c:pt idx="14276">
                  <c:v>14276</c:v>
                </c:pt>
                <c:pt idx="14277">
                  <c:v>14277</c:v>
                </c:pt>
                <c:pt idx="14278">
                  <c:v>14278</c:v>
                </c:pt>
                <c:pt idx="14279">
                  <c:v>14279</c:v>
                </c:pt>
                <c:pt idx="14280">
                  <c:v>14280</c:v>
                </c:pt>
                <c:pt idx="14281">
                  <c:v>14281</c:v>
                </c:pt>
                <c:pt idx="14282">
                  <c:v>14282</c:v>
                </c:pt>
                <c:pt idx="14283">
                  <c:v>14283</c:v>
                </c:pt>
                <c:pt idx="14284">
                  <c:v>14284</c:v>
                </c:pt>
                <c:pt idx="14285">
                  <c:v>14285</c:v>
                </c:pt>
                <c:pt idx="14286">
                  <c:v>14286</c:v>
                </c:pt>
                <c:pt idx="14287">
                  <c:v>14287</c:v>
                </c:pt>
                <c:pt idx="14288">
                  <c:v>14288</c:v>
                </c:pt>
                <c:pt idx="14289">
                  <c:v>14289</c:v>
                </c:pt>
                <c:pt idx="14290">
                  <c:v>14290</c:v>
                </c:pt>
                <c:pt idx="14291">
                  <c:v>14291</c:v>
                </c:pt>
                <c:pt idx="14292">
                  <c:v>14292</c:v>
                </c:pt>
                <c:pt idx="14293">
                  <c:v>14293</c:v>
                </c:pt>
                <c:pt idx="14294">
                  <c:v>14294</c:v>
                </c:pt>
                <c:pt idx="14295">
                  <c:v>14295</c:v>
                </c:pt>
                <c:pt idx="14296">
                  <c:v>14296</c:v>
                </c:pt>
                <c:pt idx="14297">
                  <c:v>14297</c:v>
                </c:pt>
                <c:pt idx="14298">
                  <c:v>14298</c:v>
                </c:pt>
                <c:pt idx="14299">
                  <c:v>14299</c:v>
                </c:pt>
                <c:pt idx="14300">
                  <c:v>14300</c:v>
                </c:pt>
                <c:pt idx="14301">
                  <c:v>14301</c:v>
                </c:pt>
                <c:pt idx="14302">
                  <c:v>14302</c:v>
                </c:pt>
                <c:pt idx="14303">
                  <c:v>14303</c:v>
                </c:pt>
                <c:pt idx="14304">
                  <c:v>14304</c:v>
                </c:pt>
                <c:pt idx="14305">
                  <c:v>14305</c:v>
                </c:pt>
                <c:pt idx="14306">
                  <c:v>14306</c:v>
                </c:pt>
                <c:pt idx="14307">
                  <c:v>14307</c:v>
                </c:pt>
                <c:pt idx="14308">
                  <c:v>14308</c:v>
                </c:pt>
                <c:pt idx="14309">
                  <c:v>14309</c:v>
                </c:pt>
                <c:pt idx="14310">
                  <c:v>14310</c:v>
                </c:pt>
                <c:pt idx="14311">
                  <c:v>14311</c:v>
                </c:pt>
                <c:pt idx="14312">
                  <c:v>14312</c:v>
                </c:pt>
                <c:pt idx="14313">
                  <c:v>14313</c:v>
                </c:pt>
                <c:pt idx="14314">
                  <c:v>14314</c:v>
                </c:pt>
                <c:pt idx="14315">
                  <c:v>14315</c:v>
                </c:pt>
                <c:pt idx="14316">
                  <c:v>14316</c:v>
                </c:pt>
                <c:pt idx="14317">
                  <c:v>14317</c:v>
                </c:pt>
                <c:pt idx="14318">
                  <c:v>14318</c:v>
                </c:pt>
                <c:pt idx="14319">
                  <c:v>14319</c:v>
                </c:pt>
                <c:pt idx="14320">
                  <c:v>14320</c:v>
                </c:pt>
                <c:pt idx="14321">
                  <c:v>14321</c:v>
                </c:pt>
                <c:pt idx="14322">
                  <c:v>14322</c:v>
                </c:pt>
                <c:pt idx="14323">
                  <c:v>14323</c:v>
                </c:pt>
                <c:pt idx="14324">
                  <c:v>14324</c:v>
                </c:pt>
                <c:pt idx="14325">
                  <c:v>14325</c:v>
                </c:pt>
                <c:pt idx="14326">
                  <c:v>14326</c:v>
                </c:pt>
                <c:pt idx="14327">
                  <c:v>14327</c:v>
                </c:pt>
                <c:pt idx="14328">
                  <c:v>14328</c:v>
                </c:pt>
                <c:pt idx="14329">
                  <c:v>14329</c:v>
                </c:pt>
                <c:pt idx="14330">
                  <c:v>14330</c:v>
                </c:pt>
                <c:pt idx="14331">
                  <c:v>14331</c:v>
                </c:pt>
                <c:pt idx="14332">
                  <c:v>14332</c:v>
                </c:pt>
                <c:pt idx="14333">
                  <c:v>14333</c:v>
                </c:pt>
                <c:pt idx="14334">
                  <c:v>14334</c:v>
                </c:pt>
                <c:pt idx="14335">
                  <c:v>14335</c:v>
                </c:pt>
                <c:pt idx="14336">
                  <c:v>14336</c:v>
                </c:pt>
                <c:pt idx="14337">
                  <c:v>14337</c:v>
                </c:pt>
                <c:pt idx="14338">
                  <c:v>14338</c:v>
                </c:pt>
                <c:pt idx="14339">
                  <c:v>14339</c:v>
                </c:pt>
                <c:pt idx="14340">
                  <c:v>14340</c:v>
                </c:pt>
                <c:pt idx="14341">
                  <c:v>14341</c:v>
                </c:pt>
                <c:pt idx="14342">
                  <c:v>14342</c:v>
                </c:pt>
                <c:pt idx="14343">
                  <c:v>14343</c:v>
                </c:pt>
                <c:pt idx="14344">
                  <c:v>14344</c:v>
                </c:pt>
                <c:pt idx="14345">
                  <c:v>14345</c:v>
                </c:pt>
                <c:pt idx="14346">
                  <c:v>14346</c:v>
                </c:pt>
                <c:pt idx="14347">
                  <c:v>14347</c:v>
                </c:pt>
                <c:pt idx="14348">
                  <c:v>14348</c:v>
                </c:pt>
                <c:pt idx="14349">
                  <c:v>14349</c:v>
                </c:pt>
                <c:pt idx="14350">
                  <c:v>14350</c:v>
                </c:pt>
                <c:pt idx="14351">
                  <c:v>14351</c:v>
                </c:pt>
                <c:pt idx="14352">
                  <c:v>14352</c:v>
                </c:pt>
                <c:pt idx="14353">
                  <c:v>14353</c:v>
                </c:pt>
                <c:pt idx="14354">
                  <c:v>14354</c:v>
                </c:pt>
                <c:pt idx="14355">
                  <c:v>14355</c:v>
                </c:pt>
                <c:pt idx="14356">
                  <c:v>14356</c:v>
                </c:pt>
                <c:pt idx="14357">
                  <c:v>14357</c:v>
                </c:pt>
                <c:pt idx="14358">
                  <c:v>14358</c:v>
                </c:pt>
                <c:pt idx="14359">
                  <c:v>14359</c:v>
                </c:pt>
                <c:pt idx="14360">
                  <c:v>14360</c:v>
                </c:pt>
                <c:pt idx="14361">
                  <c:v>14361</c:v>
                </c:pt>
                <c:pt idx="14362">
                  <c:v>14362</c:v>
                </c:pt>
                <c:pt idx="14363">
                  <c:v>14363</c:v>
                </c:pt>
                <c:pt idx="14364">
                  <c:v>14364</c:v>
                </c:pt>
                <c:pt idx="14365">
                  <c:v>14365</c:v>
                </c:pt>
                <c:pt idx="14366">
                  <c:v>14366</c:v>
                </c:pt>
                <c:pt idx="14367">
                  <c:v>14367</c:v>
                </c:pt>
                <c:pt idx="14368">
                  <c:v>14368</c:v>
                </c:pt>
                <c:pt idx="14369">
                  <c:v>14369</c:v>
                </c:pt>
                <c:pt idx="14370">
                  <c:v>14370</c:v>
                </c:pt>
                <c:pt idx="14371">
                  <c:v>14371</c:v>
                </c:pt>
                <c:pt idx="14372">
                  <c:v>14372</c:v>
                </c:pt>
                <c:pt idx="14373">
                  <c:v>14373</c:v>
                </c:pt>
                <c:pt idx="14374">
                  <c:v>14374</c:v>
                </c:pt>
                <c:pt idx="14375">
                  <c:v>14375</c:v>
                </c:pt>
                <c:pt idx="14376">
                  <c:v>14376</c:v>
                </c:pt>
                <c:pt idx="14377">
                  <c:v>14377</c:v>
                </c:pt>
                <c:pt idx="14378">
                  <c:v>14378</c:v>
                </c:pt>
                <c:pt idx="14379">
                  <c:v>14379</c:v>
                </c:pt>
                <c:pt idx="14380">
                  <c:v>14380</c:v>
                </c:pt>
                <c:pt idx="14381">
                  <c:v>14381</c:v>
                </c:pt>
                <c:pt idx="14382">
                  <c:v>14382</c:v>
                </c:pt>
                <c:pt idx="14383">
                  <c:v>14383</c:v>
                </c:pt>
                <c:pt idx="14384">
                  <c:v>14384</c:v>
                </c:pt>
                <c:pt idx="14385">
                  <c:v>14385</c:v>
                </c:pt>
                <c:pt idx="14386">
                  <c:v>14386</c:v>
                </c:pt>
                <c:pt idx="14387">
                  <c:v>14387</c:v>
                </c:pt>
                <c:pt idx="14388">
                  <c:v>14388</c:v>
                </c:pt>
                <c:pt idx="14389">
                  <c:v>14389</c:v>
                </c:pt>
                <c:pt idx="14390">
                  <c:v>14390</c:v>
                </c:pt>
                <c:pt idx="14391">
                  <c:v>14391</c:v>
                </c:pt>
                <c:pt idx="14392">
                  <c:v>14392</c:v>
                </c:pt>
                <c:pt idx="14393">
                  <c:v>14393</c:v>
                </c:pt>
                <c:pt idx="14394">
                  <c:v>14394</c:v>
                </c:pt>
                <c:pt idx="14395">
                  <c:v>14395</c:v>
                </c:pt>
                <c:pt idx="14396">
                  <c:v>14396</c:v>
                </c:pt>
                <c:pt idx="14397">
                  <c:v>14397</c:v>
                </c:pt>
                <c:pt idx="14398">
                  <c:v>14398</c:v>
                </c:pt>
                <c:pt idx="14399">
                  <c:v>14399</c:v>
                </c:pt>
                <c:pt idx="14400">
                  <c:v>14400</c:v>
                </c:pt>
                <c:pt idx="14401">
                  <c:v>14401</c:v>
                </c:pt>
                <c:pt idx="14402">
                  <c:v>14402</c:v>
                </c:pt>
                <c:pt idx="14403">
                  <c:v>14403</c:v>
                </c:pt>
                <c:pt idx="14404">
                  <c:v>14404</c:v>
                </c:pt>
                <c:pt idx="14405">
                  <c:v>14405</c:v>
                </c:pt>
                <c:pt idx="14406">
                  <c:v>14406</c:v>
                </c:pt>
                <c:pt idx="14407">
                  <c:v>14407</c:v>
                </c:pt>
                <c:pt idx="14408">
                  <c:v>14408</c:v>
                </c:pt>
                <c:pt idx="14409">
                  <c:v>14409</c:v>
                </c:pt>
                <c:pt idx="14410">
                  <c:v>14410</c:v>
                </c:pt>
                <c:pt idx="14411">
                  <c:v>14411</c:v>
                </c:pt>
                <c:pt idx="14412">
                  <c:v>14412</c:v>
                </c:pt>
                <c:pt idx="14413">
                  <c:v>14413</c:v>
                </c:pt>
                <c:pt idx="14414">
                  <c:v>14414</c:v>
                </c:pt>
                <c:pt idx="14415">
                  <c:v>14415</c:v>
                </c:pt>
                <c:pt idx="14416">
                  <c:v>14416</c:v>
                </c:pt>
                <c:pt idx="14417">
                  <c:v>14417</c:v>
                </c:pt>
                <c:pt idx="14418">
                  <c:v>14418</c:v>
                </c:pt>
                <c:pt idx="14419">
                  <c:v>14419</c:v>
                </c:pt>
                <c:pt idx="14420">
                  <c:v>14420</c:v>
                </c:pt>
                <c:pt idx="14421">
                  <c:v>14421</c:v>
                </c:pt>
                <c:pt idx="14422">
                  <c:v>14422</c:v>
                </c:pt>
                <c:pt idx="14423">
                  <c:v>14423</c:v>
                </c:pt>
                <c:pt idx="14424">
                  <c:v>14424</c:v>
                </c:pt>
                <c:pt idx="14425">
                  <c:v>14425</c:v>
                </c:pt>
                <c:pt idx="14426">
                  <c:v>14426</c:v>
                </c:pt>
                <c:pt idx="14427">
                  <c:v>14427</c:v>
                </c:pt>
                <c:pt idx="14428">
                  <c:v>14428</c:v>
                </c:pt>
                <c:pt idx="14429">
                  <c:v>14429</c:v>
                </c:pt>
                <c:pt idx="14430">
                  <c:v>14430</c:v>
                </c:pt>
                <c:pt idx="14431">
                  <c:v>14431</c:v>
                </c:pt>
                <c:pt idx="14432">
                  <c:v>14432</c:v>
                </c:pt>
                <c:pt idx="14433">
                  <c:v>14433</c:v>
                </c:pt>
                <c:pt idx="14434">
                  <c:v>14434</c:v>
                </c:pt>
                <c:pt idx="14435">
                  <c:v>14435</c:v>
                </c:pt>
                <c:pt idx="14436">
                  <c:v>14436</c:v>
                </c:pt>
                <c:pt idx="14437">
                  <c:v>14437</c:v>
                </c:pt>
                <c:pt idx="14438">
                  <c:v>14438</c:v>
                </c:pt>
                <c:pt idx="14439">
                  <c:v>14439</c:v>
                </c:pt>
                <c:pt idx="14440">
                  <c:v>14440</c:v>
                </c:pt>
                <c:pt idx="14441">
                  <c:v>14441</c:v>
                </c:pt>
                <c:pt idx="14442">
                  <c:v>14442</c:v>
                </c:pt>
                <c:pt idx="14443">
                  <c:v>14443</c:v>
                </c:pt>
                <c:pt idx="14444">
                  <c:v>14444</c:v>
                </c:pt>
                <c:pt idx="14445">
                  <c:v>14445</c:v>
                </c:pt>
                <c:pt idx="14446">
                  <c:v>14446</c:v>
                </c:pt>
                <c:pt idx="14447">
                  <c:v>14447</c:v>
                </c:pt>
                <c:pt idx="14448">
                  <c:v>14448</c:v>
                </c:pt>
                <c:pt idx="14449">
                  <c:v>14449</c:v>
                </c:pt>
                <c:pt idx="14450">
                  <c:v>14450</c:v>
                </c:pt>
                <c:pt idx="14451">
                  <c:v>14451</c:v>
                </c:pt>
                <c:pt idx="14452">
                  <c:v>14452</c:v>
                </c:pt>
                <c:pt idx="14453">
                  <c:v>14453</c:v>
                </c:pt>
                <c:pt idx="14454">
                  <c:v>14454</c:v>
                </c:pt>
                <c:pt idx="14455">
                  <c:v>14455</c:v>
                </c:pt>
                <c:pt idx="14456">
                  <c:v>14456</c:v>
                </c:pt>
                <c:pt idx="14457">
                  <c:v>14457</c:v>
                </c:pt>
                <c:pt idx="14458">
                  <c:v>14458</c:v>
                </c:pt>
                <c:pt idx="14459">
                  <c:v>14459</c:v>
                </c:pt>
                <c:pt idx="14460">
                  <c:v>14460</c:v>
                </c:pt>
                <c:pt idx="14461">
                  <c:v>14461</c:v>
                </c:pt>
                <c:pt idx="14462">
                  <c:v>14462</c:v>
                </c:pt>
                <c:pt idx="14463">
                  <c:v>14463</c:v>
                </c:pt>
                <c:pt idx="14464">
                  <c:v>14464</c:v>
                </c:pt>
                <c:pt idx="14465">
                  <c:v>14465</c:v>
                </c:pt>
                <c:pt idx="14466">
                  <c:v>14466</c:v>
                </c:pt>
                <c:pt idx="14467">
                  <c:v>14467</c:v>
                </c:pt>
                <c:pt idx="14468">
                  <c:v>14468</c:v>
                </c:pt>
                <c:pt idx="14469">
                  <c:v>14469</c:v>
                </c:pt>
                <c:pt idx="14470">
                  <c:v>14470</c:v>
                </c:pt>
                <c:pt idx="14471">
                  <c:v>14471</c:v>
                </c:pt>
                <c:pt idx="14472">
                  <c:v>14472</c:v>
                </c:pt>
                <c:pt idx="14473">
                  <c:v>14473</c:v>
                </c:pt>
                <c:pt idx="14474">
                  <c:v>14474</c:v>
                </c:pt>
                <c:pt idx="14475">
                  <c:v>14475</c:v>
                </c:pt>
                <c:pt idx="14476">
                  <c:v>14476</c:v>
                </c:pt>
                <c:pt idx="14477">
                  <c:v>14477</c:v>
                </c:pt>
                <c:pt idx="14478">
                  <c:v>14478</c:v>
                </c:pt>
                <c:pt idx="14479">
                  <c:v>14479</c:v>
                </c:pt>
                <c:pt idx="14480">
                  <c:v>14480</c:v>
                </c:pt>
                <c:pt idx="14481">
                  <c:v>14481</c:v>
                </c:pt>
                <c:pt idx="14482">
                  <c:v>14482</c:v>
                </c:pt>
                <c:pt idx="14483">
                  <c:v>14483</c:v>
                </c:pt>
                <c:pt idx="14484">
                  <c:v>14484</c:v>
                </c:pt>
                <c:pt idx="14485">
                  <c:v>14485</c:v>
                </c:pt>
                <c:pt idx="14486">
                  <c:v>14486</c:v>
                </c:pt>
                <c:pt idx="14487">
                  <c:v>14487</c:v>
                </c:pt>
                <c:pt idx="14488">
                  <c:v>14488</c:v>
                </c:pt>
                <c:pt idx="14489">
                  <c:v>14489</c:v>
                </c:pt>
                <c:pt idx="14490">
                  <c:v>14490</c:v>
                </c:pt>
                <c:pt idx="14491">
                  <c:v>14491</c:v>
                </c:pt>
                <c:pt idx="14492">
                  <c:v>14492</c:v>
                </c:pt>
                <c:pt idx="14493">
                  <c:v>14493</c:v>
                </c:pt>
                <c:pt idx="14494">
                  <c:v>14494</c:v>
                </c:pt>
                <c:pt idx="14495">
                  <c:v>14495</c:v>
                </c:pt>
                <c:pt idx="14496">
                  <c:v>14496</c:v>
                </c:pt>
                <c:pt idx="14497">
                  <c:v>14497</c:v>
                </c:pt>
                <c:pt idx="14498">
                  <c:v>14498</c:v>
                </c:pt>
                <c:pt idx="14499">
                  <c:v>14499</c:v>
                </c:pt>
                <c:pt idx="14500">
                  <c:v>14500</c:v>
                </c:pt>
                <c:pt idx="14501">
                  <c:v>14501</c:v>
                </c:pt>
                <c:pt idx="14502">
                  <c:v>14502</c:v>
                </c:pt>
                <c:pt idx="14503">
                  <c:v>14503</c:v>
                </c:pt>
                <c:pt idx="14504">
                  <c:v>14504</c:v>
                </c:pt>
                <c:pt idx="14505">
                  <c:v>14505</c:v>
                </c:pt>
                <c:pt idx="14506">
                  <c:v>14506</c:v>
                </c:pt>
                <c:pt idx="14507">
                  <c:v>14507</c:v>
                </c:pt>
                <c:pt idx="14508">
                  <c:v>14508</c:v>
                </c:pt>
                <c:pt idx="14509">
                  <c:v>14509</c:v>
                </c:pt>
                <c:pt idx="14510">
                  <c:v>14510</c:v>
                </c:pt>
                <c:pt idx="14511">
                  <c:v>14511</c:v>
                </c:pt>
                <c:pt idx="14512">
                  <c:v>14512</c:v>
                </c:pt>
                <c:pt idx="14513">
                  <c:v>14513</c:v>
                </c:pt>
                <c:pt idx="14514">
                  <c:v>14514</c:v>
                </c:pt>
                <c:pt idx="14515">
                  <c:v>14515</c:v>
                </c:pt>
                <c:pt idx="14516">
                  <c:v>14516</c:v>
                </c:pt>
                <c:pt idx="14517">
                  <c:v>14517</c:v>
                </c:pt>
                <c:pt idx="14518">
                  <c:v>14518</c:v>
                </c:pt>
                <c:pt idx="14519">
                  <c:v>14519</c:v>
                </c:pt>
                <c:pt idx="14520">
                  <c:v>14520</c:v>
                </c:pt>
                <c:pt idx="14521">
                  <c:v>14521</c:v>
                </c:pt>
                <c:pt idx="14522">
                  <c:v>14522</c:v>
                </c:pt>
                <c:pt idx="14523">
                  <c:v>14523</c:v>
                </c:pt>
                <c:pt idx="14524">
                  <c:v>14524</c:v>
                </c:pt>
                <c:pt idx="14525">
                  <c:v>14525</c:v>
                </c:pt>
                <c:pt idx="14526">
                  <c:v>14526</c:v>
                </c:pt>
                <c:pt idx="14527">
                  <c:v>14527</c:v>
                </c:pt>
                <c:pt idx="14528">
                  <c:v>14528</c:v>
                </c:pt>
                <c:pt idx="14529">
                  <c:v>14529</c:v>
                </c:pt>
                <c:pt idx="14530">
                  <c:v>14530</c:v>
                </c:pt>
                <c:pt idx="14531">
                  <c:v>14531</c:v>
                </c:pt>
                <c:pt idx="14532">
                  <c:v>14532</c:v>
                </c:pt>
                <c:pt idx="14533">
                  <c:v>14533</c:v>
                </c:pt>
                <c:pt idx="14534">
                  <c:v>14534</c:v>
                </c:pt>
                <c:pt idx="14535">
                  <c:v>14535</c:v>
                </c:pt>
                <c:pt idx="14536">
                  <c:v>14536</c:v>
                </c:pt>
                <c:pt idx="14537">
                  <c:v>14537</c:v>
                </c:pt>
                <c:pt idx="14538">
                  <c:v>14538</c:v>
                </c:pt>
                <c:pt idx="14539">
                  <c:v>14539</c:v>
                </c:pt>
                <c:pt idx="14540">
                  <c:v>14540</c:v>
                </c:pt>
                <c:pt idx="14541">
                  <c:v>14541</c:v>
                </c:pt>
                <c:pt idx="14542">
                  <c:v>14542</c:v>
                </c:pt>
                <c:pt idx="14543">
                  <c:v>14543</c:v>
                </c:pt>
                <c:pt idx="14544">
                  <c:v>14544</c:v>
                </c:pt>
                <c:pt idx="14545">
                  <c:v>14545</c:v>
                </c:pt>
                <c:pt idx="14546">
                  <c:v>14546</c:v>
                </c:pt>
                <c:pt idx="14547">
                  <c:v>14547</c:v>
                </c:pt>
                <c:pt idx="14548">
                  <c:v>14548</c:v>
                </c:pt>
                <c:pt idx="14549">
                  <c:v>14549</c:v>
                </c:pt>
                <c:pt idx="14550">
                  <c:v>14550</c:v>
                </c:pt>
                <c:pt idx="14551">
                  <c:v>14551</c:v>
                </c:pt>
                <c:pt idx="14552">
                  <c:v>14552</c:v>
                </c:pt>
                <c:pt idx="14553">
                  <c:v>14553</c:v>
                </c:pt>
                <c:pt idx="14554">
                  <c:v>14554</c:v>
                </c:pt>
                <c:pt idx="14555">
                  <c:v>14555</c:v>
                </c:pt>
                <c:pt idx="14556">
                  <c:v>14556</c:v>
                </c:pt>
                <c:pt idx="14557">
                  <c:v>14557</c:v>
                </c:pt>
                <c:pt idx="14558">
                  <c:v>14558</c:v>
                </c:pt>
                <c:pt idx="14559">
                  <c:v>14559</c:v>
                </c:pt>
                <c:pt idx="14560">
                  <c:v>14560</c:v>
                </c:pt>
                <c:pt idx="14561">
                  <c:v>14561</c:v>
                </c:pt>
                <c:pt idx="14562">
                  <c:v>14562</c:v>
                </c:pt>
                <c:pt idx="14563">
                  <c:v>14563</c:v>
                </c:pt>
                <c:pt idx="14564">
                  <c:v>14564</c:v>
                </c:pt>
                <c:pt idx="14565">
                  <c:v>14565</c:v>
                </c:pt>
                <c:pt idx="14566">
                  <c:v>14566</c:v>
                </c:pt>
                <c:pt idx="14567">
                  <c:v>14567</c:v>
                </c:pt>
                <c:pt idx="14568">
                  <c:v>14568</c:v>
                </c:pt>
                <c:pt idx="14569">
                  <c:v>14569</c:v>
                </c:pt>
                <c:pt idx="14570">
                  <c:v>14570</c:v>
                </c:pt>
                <c:pt idx="14571">
                  <c:v>14571</c:v>
                </c:pt>
                <c:pt idx="14572">
                  <c:v>14572</c:v>
                </c:pt>
                <c:pt idx="14573">
                  <c:v>14573</c:v>
                </c:pt>
                <c:pt idx="14574">
                  <c:v>14574</c:v>
                </c:pt>
                <c:pt idx="14575">
                  <c:v>14575</c:v>
                </c:pt>
                <c:pt idx="14576">
                  <c:v>14576</c:v>
                </c:pt>
                <c:pt idx="14577">
                  <c:v>14577</c:v>
                </c:pt>
                <c:pt idx="14578">
                  <c:v>14578</c:v>
                </c:pt>
                <c:pt idx="14579">
                  <c:v>14579</c:v>
                </c:pt>
                <c:pt idx="14580">
                  <c:v>14580</c:v>
                </c:pt>
                <c:pt idx="14581">
                  <c:v>14581</c:v>
                </c:pt>
                <c:pt idx="14582">
                  <c:v>14582</c:v>
                </c:pt>
                <c:pt idx="14583">
                  <c:v>14583</c:v>
                </c:pt>
                <c:pt idx="14584">
                  <c:v>14584</c:v>
                </c:pt>
                <c:pt idx="14585">
                  <c:v>14585</c:v>
                </c:pt>
                <c:pt idx="14586">
                  <c:v>14586</c:v>
                </c:pt>
                <c:pt idx="14587">
                  <c:v>14587</c:v>
                </c:pt>
                <c:pt idx="14588">
                  <c:v>14588</c:v>
                </c:pt>
                <c:pt idx="14589">
                  <c:v>14589</c:v>
                </c:pt>
                <c:pt idx="14590">
                  <c:v>14590</c:v>
                </c:pt>
                <c:pt idx="14591">
                  <c:v>14591</c:v>
                </c:pt>
                <c:pt idx="14592">
                  <c:v>14592</c:v>
                </c:pt>
                <c:pt idx="14593">
                  <c:v>14593</c:v>
                </c:pt>
                <c:pt idx="14594">
                  <c:v>14594</c:v>
                </c:pt>
                <c:pt idx="14595">
                  <c:v>14595</c:v>
                </c:pt>
                <c:pt idx="14596">
                  <c:v>14596</c:v>
                </c:pt>
                <c:pt idx="14597">
                  <c:v>14597</c:v>
                </c:pt>
                <c:pt idx="14598">
                  <c:v>14598</c:v>
                </c:pt>
                <c:pt idx="14599">
                  <c:v>14599</c:v>
                </c:pt>
                <c:pt idx="14600">
                  <c:v>14600</c:v>
                </c:pt>
                <c:pt idx="14601">
                  <c:v>14601</c:v>
                </c:pt>
                <c:pt idx="14602">
                  <c:v>14602</c:v>
                </c:pt>
                <c:pt idx="14603">
                  <c:v>14603</c:v>
                </c:pt>
                <c:pt idx="14604">
                  <c:v>14604</c:v>
                </c:pt>
                <c:pt idx="14605">
                  <c:v>14605</c:v>
                </c:pt>
                <c:pt idx="14606">
                  <c:v>14606</c:v>
                </c:pt>
                <c:pt idx="14607">
                  <c:v>14607</c:v>
                </c:pt>
                <c:pt idx="14608">
                  <c:v>14608</c:v>
                </c:pt>
                <c:pt idx="14609">
                  <c:v>14609</c:v>
                </c:pt>
                <c:pt idx="14610">
                  <c:v>14610</c:v>
                </c:pt>
                <c:pt idx="14611">
                  <c:v>14611</c:v>
                </c:pt>
                <c:pt idx="14612">
                  <c:v>14612</c:v>
                </c:pt>
                <c:pt idx="14613">
                  <c:v>14613</c:v>
                </c:pt>
                <c:pt idx="14614">
                  <c:v>14614</c:v>
                </c:pt>
                <c:pt idx="14615">
                  <c:v>14615</c:v>
                </c:pt>
                <c:pt idx="14616">
                  <c:v>14616</c:v>
                </c:pt>
                <c:pt idx="14617">
                  <c:v>14617</c:v>
                </c:pt>
                <c:pt idx="14618">
                  <c:v>14618</c:v>
                </c:pt>
                <c:pt idx="14619">
                  <c:v>14619</c:v>
                </c:pt>
                <c:pt idx="14620">
                  <c:v>14620</c:v>
                </c:pt>
                <c:pt idx="14621">
                  <c:v>14621</c:v>
                </c:pt>
                <c:pt idx="14622">
                  <c:v>14622</c:v>
                </c:pt>
                <c:pt idx="14623">
                  <c:v>14623</c:v>
                </c:pt>
                <c:pt idx="14624">
                  <c:v>14624</c:v>
                </c:pt>
                <c:pt idx="14625">
                  <c:v>14625</c:v>
                </c:pt>
                <c:pt idx="14626">
                  <c:v>14626</c:v>
                </c:pt>
                <c:pt idx="14627">
                  <c:v>14627</c:v>
                </c:pt>
                <c:pt idx="14628">
                  <c:v>14628</c:v>
                </c:pt>
                <c:pt idx="14629">
                  <c:v>14629</c:v>
                </c:pt>
                <c:pt idx="14630">
                  <c:v>14630</c:v>
                </c:pt>
                <c:pt idx="14631">
                  <c:v>14631</c:v>
                </c:pt>
                <c:pt idx="14632">
                  <c:v>14632</c:v>
                </c:pt>
                <c:pt idx="14633">
                  <c:v>14633</c:v>
                </c:pt>
                <c:pt idx="14634">
                  <c:v>14634</c:v>
                </c:pt>
                <c:pt idx="14635">
                  <c:v>14635</c:v>
                </c:pt>
                <c:pt idx="14636">
                  <c:v>14636</c:v>
                </c:pt>
                <c:pt idx="14637">
                  <c:v>14637</c:v>
                </c:pt>
                <c:pt idx="14638">
                  <c:v>14638</c:v>
                </c:pt>
                <c:pt idx="14639">
                  <c:v>14639</c:v>
                </c:pt>
                <c:pt idx="14640">
                  <c:v>14640</c:v>
                </c:pt>
                <c:pt idx="14641">
                  <c:v>14641</c:v>
                </c:pt>
                <c:pt idx="14642">
                  <c:v>14642</c:v>
                </c:pt>
                <c:pt idx="14643">
                  <c:v>14643</c:v>
                </c:pt>
                <c:pt idx="14644">
                  <c:v>14644</c:v>
                </c:pt>
                <c:pt idx="14645">
                  <c:v>14645</c:v>
                </c:pt>
                <c:pt idx="14646">
                  <c:v>14646</c:v>
                </c:pt>
                <c:pt idx="14647">
                  <c:v>14647</c:v>
                </c:pt>
                <c:pt idx="14648">
                  <c:v>14648</c:v>
                </c:pt>
                <c:pt idx="14649">
                  <c:v>14649</c:v>
                </c:pt>
                <c:pt idx="14650">
                  <c:v>14650</c:v>
                </c:pt>
                <c:pt idx="14651">
                  <c:v>14651</c:v>
                </c:pt>
                <c:pt idx="14652">
                  <c:v>14652</c:v>
                </c:pt>
                <c:pt idx="14653">
                  <c:v>14653</c:v>
                </c:pt>
                <c:pt idx="14654">
                  <c:v>14654</c:v>
                </c:pt>
                <c:pt idx="14655">
                  <c:v>14655</c:v>
                </c:pt>
                <c:pt idx="14656">
                  <c:v>14656</c:v>
                </c:pt>
                <c:pt idx="14657">
                  <c:v>14657</c:v>
                </c:pt>
                <c:pt idx="14658">
                  <c:v>14658</c:v>
                </c:pt>
                <c:pt idx="14659">
                  <c:v>14659</c:v>
                </c:pt>
                <c:pt idx="14660">
                  <c:v>14660</c:v>
                </c:pt>
                <c:pt idx="14661">
                  <c:v>14661</c:v>
                </c:pt>
                <c:pt idx="14662">
                  <c:v>14662</c:v>
                </c:pt>
                <c:pt idx="14663">
                  <c:v>14663</c:v>
                </c:pt>
                <c:pt idx="14664">
                  <c:v>14664</c:v>
                </c:pt>
                <c:pt idx="14665">
                  <c:v>14665</c:v>
                </c:pt>
                <c:pt idx="14666">
                  <c:v>14666</c:v>
                </c:pt>
                <c:pt idx="14667">
                  <c:v>14667</c:v>
                </c:pt>
                <c:pt idx="14668">
                  <c:v>14668</c:v>
                </c:pt>
                <c:pt idx="14669">
                  <c:v>14669</c:v>
                </c:pt>
                <c:pt idx="14670">
                  <c:v>14670</c:v>
                </c:pt>
                <c:pt idx="14671">
                  <c:v>14671</c:v>
                </c:pt>
                <c:pt idx="14672">
                  <c:v>14672</c:v>
                </c:pt>
                <c:pt idx="14673">
                  <c:v>14673</c:v>
                </c:pt>
                <c:pt idx="14674">
                  <c:v>14674</c:v>
                </c:pt>
                <c:pt idx="14675">
                  <c:v>14675</c:v>
                </c:pt>
                <c:pt idx="14676">
                  <c:v>14676</c:v>
                </c:pt>
                <c:pt idx="14677">
                  <c:v>14677</c:v>
                </c:pt>
                <c:pt idx="14678">
                  <c:v>14678</c:v>
                </c:pt>
                <c:pt idx="14679">
                  <c:v>14679</c:v>
                </c:pt>
                <c:pt idx="14680">
                  <c:v>14680</c:v>
                </c:pt>
                <c:pt idx="14681">
                  <c:v>14681</c:v>
                </c:pt>
                <c:pt idx="14682">
                  <c:v>14682</c:v>
                </c:pt>
                <c:pt idx="14683">
                  <c:v>14683</c:v>
                </c:pt>
                <c:pt idx="14684">
                  <c:v>14684</c:v>
                </c:pt>
                <c:pt idx="14685">
                  <c:v>14685</c:v>
                </c:pt>
                <c:pt idx="14686">
                  <c:v>14686</c:v>
                </c:pt>
                <c:pt idx="14687">
                  <c:v>14687</c:v>
                </c:pt>
                <c:pt idx="14688">
                  <c:v>14688</c:v>
                </c:pt>
                <c:pt idx="14689">
                  <c:v>14689</c:v>
                </c:pt>
                <c:pt idx="14690">
                  <c:v>14690</c:v>
                </c:pt>
                <c:pt idx="14691">
                  <c:v>14691</c:v>
                </c:pt>
                <c:pt idx="14692">
                  <c:v>14692</c:v>
                </c:pt>
                <c:pt idx="14693">
                  <c:v>14693</c:v>
                </c:pt>
                <c:pt idx="14694">
                  <c:v>14694</c:v>
                </c:pt>
                <c:pt idx="14695">
                  <c:v>14695</c:v>
                </c:pt>
                <c:pt idx="14696">
                  <c:v>14696</c:v>
                </c:pt>
                <c:pt idx="14697">
                  <c:v>14697</c:v>
                </c:pt>
                <c:pt idx="14698">
                  <c:v>14698</c:v>
                </c:pt>
                <c:pt idx="14699">
                  <c:v>14699</c:v>
                </c:pt>
                <c:pt idx="14700">
                  <c:v>14700</c:v>
                </c:pt>
                <c:pt idx="14701">
                  <c:v>14701</c:v>
                </c:pt>
                <c:pt idx="14702">
                  <c:v>14702</c:v>
                </c:pt>
                <c:pt idx="14703">
                  <c:v>14703</c:v>
                </c:pt>
                <c:pt idx="14704">
                  <c:v>14704</c:v>
                </c:pt>
                <c:pt idx="14705">
                  <c:v>14705</c:v>
                </c:pt>
                <c:pt idx="14706">
                  <c:v>14706</c:v>
                </c:pt>
                <c:pt idx="14707">
                  <c:v>14707</c:v>
                </c:pt>
                <c:pt idx="14708">
                  <c:v>14708</c:v>
                </c:pt>
                <c:pt idx="14709">
                  <c:v>14709</c:v>
                </c:pt>
                <c:pt idx="14710">
                  <c:v>14710</c:v>
                </c:pt>
                <c:pt idx="14711">
                  <c:v>14711</c:v>
                </c:pt>
                <c:pt idx="14712">
                  <c:v>14712</c:v>
                </c:pt>
                <c:pt idx="14713">
                  <c:v>14713</c:v>
                </c:pt>
                <c:pt idx="14714">
                  <c:v>14714</c:v>
                </c:pt>
                <c:pt idx="14715">
                  <c:v>14715</c:v>
                </c:pt>
                <c:pt idx="14716">
                  <c:v>14716</c:v>
                </c:pt>
                <c:pt idx="14717">
                  <c:v>14717</c:v>
                </c:pt>
                <c:pt idx="14718">
                  <c:v>14718</c:v>
                </c:pt>
                <c:pt idx="14719">
                  <c:v>14719</c:v>
                </c:pt>
                <c:pt idx="14720">
                  <c:v>14720</c:v>
                </c:pt>
                <c:pt idx="14721">
                  <c:v>14721</c:v>
                </c:pt>
                <c:pt idx="14722">
                  <c:v>14722</c:v>
                </c:pt>
                <c:pt idx="14723">
                  <c:v>14723</c:v>
                </c:pt>
                <c:pt idx="14724">
                  <c:v>14724</c:v>
                </c:pt>
                <c:pt idx="14725">
                  <c:v>14725</c:v>
                </c:pt>
                <c:pt idx="14726">
                  <c:v>14726</c:v>
                </c:pt>
                <c:pt idx="14727">
                  <c:v>14727</c:v>
                </c:pt>
                <c:pt idx="14728">
                  <c:v>14728</c:v>
                </c:pt>
                <c:pt idx="14729">
                  <c:v>14729</c:v>
                </c:pt>
                <c:pt idx="14730">
                  <c:v>14730</c:v>
                </c:pt>
                <c:pt idx="14731">
                  <c:v>14731</c:v>
                </c:pt>
                <c:pt idx="14732">
                  <c:v>14732</c:v>
                </c:pt>
                <c:pt idx="14733">
                  <c:v>14733</c:v>
                </c:pt>
                <c:pt idx="14734">
                  <c:v>14734</c:v>
                </c:pt>
                <c:pt idx="14735">
                  <c:v>14735</c:v>
                </c:pt>
                <c:pt idx="14736">
                  <c:v>14736</c:v>
                </c:pt>
                <c:pt idx="14737">
                  <c:v>14737</c:v>
                </c:pt>
                <c:pt idx="14738">
                  <c:v>14738</c:v>
                </c:pt>
                <c:pt idx="14739">
                  <c:v>14739</c:v>
                </c:pt>
                <c:pt idx="14740">
                  <c:v>14740</c:v>
                </c:pt>
                <c:pt idx="14741">
                  <c:v>14741</c:v>
                </c:pt>
                <c:pt idx="14742">
                  <c:v>14742</c:v>
                </c:pt>
                <c:pt idx="14743">
                  <c:v>14743</c:v>
                </c:pt>
                <c:pt idx="14744">
                  <c:v>14744</c:v>
                </c:pt>
                <c:pt idx="14745">
                  <c:v>14745</c:v>
                </c:pt>
                <c:pt idx="14746">
                  <c:v>14746</c:v>
                </c:pt>
                <c:pt idx="14747">
                  <c:v>14747</c:v>
                </c:pt>
                <c:pt idx="14748">
                  <c:v>14748</c:v>
                </c:pt>
                <c:pt idx="14749">
                  <c:v>14749</c:v>
                </c:pt>
                <c:pt idx="14750">
                  <c:v>14750</c:v>
                </c:pt>
                <c:pt idx="14751">
                  <c:v>14751</c:v>
                </c:pt>
                <c:pt idx="14752">
                  <c:v>14752</c:v>
                </c:pt>
                <c:pt idx="14753">
                  <c:v>14753</c:v>
                </c:pt>
                <c:pt idx="14754">
                  <c:v>14754</c:v>
                </c:pt>
                <c:pt idx="14755">
                  <c:v>14755</c:v>
                </c:pt>
                <c:pt idx="14756">
                  <c:v>14756</c:v>
                </c:pt>
                <c:pt idx="14757">
                  <c:v>14757</c:v>
                </c:pt>
                <c:pt idx="14758">
                  <c:v>14758</c:v>
                </c:pt>
                <c:pt idx="14759">
                  <c:v>14759</c:v>
                </c:pt>
                <c:pt idx="14760">
                  <c:v>14760</c:v>
                </c:pt>
                <c:pt idx="14761">
                  <c:v>14761</c:v>
                </c:pt>
                <c:pt idx="14762">
                  <c:v>14762</c:v>
                </c:pt>
                <c:pt idx="14763">
                  <c:v>14763</c:v>
                </c:pt>
                <c:pt idx="14764">
                  <c:v>14764</c:v>
                </c:pt>
                <c:pt idx="14765">
                  <c:v>14765</c:v>
                </c:pt>
                <c:pt idx="14766">
                  <c:v>14766</c:v>
                </c:pt>
                <c:pt idx="14767">
                  <c:v>14767</c:v>
                </c:pt>
                <c:pt idx="14768">
                  <c:v>14768</c:v>
                </c:pt>
                <c:pt idx="14769">
                  <c:v>14769</c:v>
                </c:pt>
                <c:pt idx="14770">
                  <c:v>14770</c:v>
                </c:pt>
                <c:pt idx="14771">
                  <c:v>14771</c:v>
                </c:pt>
                <c:pt idx="14772">
                  <c:v>14772</c:v>
                </c:pt>
                <c:pt idx="14773">
                  <c:v>14773</c:v>
                </c:pt>
                <c:pt idx="14774">
                  <c:v>14774</c:v>
                </c:pt>
                <c:pt idx="14775">
                  <c:v>14775</c:v>
                </c:pt>
                <c:pt idx="14776">
                  <c:v>14776</c:v>
                </c:pt>
                <c:pt idx="14777">
                  <c:v>14777</c:v>
                </c:pt>
                <c:pt idx="14778">
                  <c:v>14778</c:v>
                </c:pt>
                <c:pt idx="14779">
                  <c:v>14779</c:v>
                </c:pt>
                <c:pt idx="14780">
                  <c:v>14780</c:v>
                </c:pt>
                <c:pt idx="14781">
                  <c:v>14781</c:v>
                </c:pt>
                <c:pt idx="14782">
                  <c:v>14782</c:v>
                </c:pt>
                <c:pt idx="14783">
                  <c:v>14783</c:v>
                </c:pt>
                <c:pt idx="14784">
                  <c:v>14784</c:v>
                </c:pt>
                <c:pt idx="14785">
                  <c:v>14785</c:v>
                </c:pt>
                <c:pt idx="14786">
                  <c:v>14786</c:v>
                </c:pt>
                <c:pt idx="14787">
                  <c:v>14787</c:v>
                </c:pt>
                <c:pt idx="14788">
                  <c:v>14788</c:v>
                </c:pt>
                <c:pt idx="14789">
                  <c:v>14789</c:v>
                </c:pt>
                <c:pt idx="14790">
                  <c:v>14790</c:v>
                </c:pt>
                <c:pt idx="14791">
                  <c:v>14791</c:v>
                </c:pt>
                <c:pt idx="14792">
                  <c:v>14792</c:v>
                </c:pt>
                <c:pt idx="14793">
                  <c:v>14793</c:v>
                </c:pt>
                <c:pt idx="14794">
                  <c:v>14794</c:v>
                </c:pt>
                <c:pt idx="14795">
                  <c:v>14795</c:v>
                </c:pt>
                <c:pt idx="14796">
                  <c:v>14796</c:v>
                </c:pt>
                <c:pt idx="14797">
                  <c:v>14797</c:v>
                </c:pt>
                <c:pt idx="14798">
                  <c:v>14798</c:v>
                </c:pt>
                <c:pt idx="14799">
                  <c:v>14799</c:v>
                </c:pt>
                <c:pt idx="14800">
                  <c:v>14800</c:v>
                </c:pt>
                <c:pt idx="14801">
                  <c:v>14801</c:v>
                </c:pt>
                <c:pt idx="14802">
                  <c:v>14802</c:v>
                </c:pt>
                <c:pt idx="14803">
                  <c:v>14803</c:v>
                </c:pt>
                <c:pt idx="14804">
                  <c:v>14804</c:v>
                </c:pt>
                <c:pt idx="14805">
                  <c:v>14805</c:v>
                </c:pt>
                <c:pt idx="14806">
                  <c:v>14806</c:v>
                </c:pt>
                <c:pt idx="14807">
                  <c:v>14807</c:v>
                </c:pt>
                <c:pt idx="14808">
                  <c:v>14808</c:v>
                </c:pt>
                <c:pt idx="14809">
                  <c:v>14809</c:v>
                </c:pt>
                <c:pt idx="14810">
                  <c:v>14810</c:v>
                </c:pt>
                <c:pt idx="14811">
                  <c:v>14811</c:v>
                </c:pt>
                <c:pt idx="14812">
                  <c:v>14812</c:v>
                </c:pt>
                <c:pt idx="14813">
                  <c:v>14813</c:v>
                </c:pt>
                <c:pt idx="14814">
                  <c:v>14814</c:v>
                </c:pt>
                <c:pt idx="14815">
                  <c:v>14815</c:v>
                </c:pt>
                <c:pt idx="14816">
                  <c:v>14816</c:v>
                </c:pt>
                <c:pt idx="14817">
                  <c:v>14817</c:v>
                </c:pt>
                <c:pt idx="14818">
                  <c:v>14818</c:v>
                </c:pt>
                <c:pt idx="14819">
                  <c:v>14819</c:v>
                </c:pt>
                <c:pt idx="14820">
                  <c:v>14820</c:v>
                </c:pt>
                <c:pt idx="14821">
                  <c:v>14821</c:v>
                </c:pt>
                <c:pt idx="14822">
                  <c:v>14822</c:v>
                </c:pt>
                <c:pt idx="14823">
                  <c:v>14823</c:v>
                </c:pt>
                <c:pt idx="14824">
                  <c:v>14824</c:v>
                </c:pt>
                <c:pt idx="14825">
                  <c:v>14825</c:v>
                </c:pt>
                <c:pt idx="14826">
                  <c:v>14826</c:v>
                </c:pt>
                <c:pt idx="14827">
                  <c:v>14827</c:v>
                </c:pt>
                <c:pt idx="14828">
                  <c:v>14828</c:v>
                </c:pt>
                <c:pt idx="14829">
                  <c:v>14829</c:v>
                </c:pt>
                <c:pt idx="14830">
                  <c:v>14830</c:v>
                </c:pt>
                <c:pt idx="14831">
                  <c:v>14831</c:v>
                </c:pt>
                <c:pt idx="14832">
                  <c:v>14832</c:v>
                </c:pt>
                <c:pt idx="14833">
                  <c:v>14833</c:v>
                </c:pt>
                <c:pt idx="14834">
                  <c:v>14834</c:v>
                </c:pt>
                <c:pt idx="14835">
                  <c:v>14835</c:v>
                </c:pt>
                <c:pt idx="14836">
                  <c:v>14836</c:v>
                </c:pt>
                <c:pt idx="14837">
                  <c:v>14837</c:v>
                </c:pt>
                <c:pt idx="14838">
                  <c:v>14838</c:v>
                </c:pt>
                <c:pt idx="14839">
                  <c:v>14839</c:v>
                </c:pt>
                <c:pt idx="14840">
                  <c:v>14840</c:v>
                </c:pt>
                <c:pt idx="14841">
                  <c:v>14841</c:v>
                </c:pt>
                <c:pt idx="14842">
                  <c:v>14842</c:v>
                </c:pt>
                <c:pt idx="14843">
                  <c:v>14843</c:v>
                </c:pt>
                <c:pt idx="14844">
                  <c:v>14844</c:v>
                </c:pt>
                <c:pt idx="14845">
                  <c:v>14845</c:v>
                </c:pt>
                <c:pt idx="14846">
                  <c:v>14846</c:v>
                </c:pt>
                <c:pt idx="14847">
                  <c:v>14847</c:v>
                </c:pt>
                <c:pt idx="14848">
                  <c:v>14848</c:v>
                </c:pt>
                <c:pt idx="14849">
                  <c:v>14849</c:v>
                </c:pt>
                <c:pt idx="14850">
                  <c:v>14850</c:v>
                </c:pt>
                <c:pt idx="14851">
                  <c:v>14851</c:v>
                </c:pt>
                <c:pt idx="14852">
                  <c:v>14852</c:v>
                </c:pt>
                <c:pt idx="14853">
                  <c:v>14853</c:v>
                </c:pt>
                <c:pt idx="14854">
                  <c:v>14854</c:v>
                </c:pt>
                <c:pt idx="14855">
                  <c:v>14855</c:v>
                </c:pt>
                <c:pt idx="14856">
                  <c:v>14856</c:v>
                </c:pt>
                <c:pt idx="14857">
                  <c:v>14857</c:v>
                </c:pt>
                <c:pt idx="14858">
                  <c:v>14858</c:v>
                </c:pt>
                <c:pt idx="14859">
                  <c:v>14859</c:v>
                </c:pt>
                <c:pt idx="14860">
                  <c:v>14860</c:v>
                </c:pt>
                <c:pt idx="14861">
                  <c:v>14861</c:v>
                </c:pt>
                <c:pt idx="14862">
                  <c:v>14862</c:v>
                </c:pt>
                <c:pt idx="14863">
                  <c:v>14863</c:v>
                </c:pt>
                <c:pt idx="14864">
                  <c:v>14864</c:v>
                </c:pt>
                <c:pt idx="14865">
                  <c:v>14865</c:v>
                </c:pt>
                <c:pt idx="14866">
                  <c:v>14866</c:v>
                </c:pt>
                <c:pt idx="14867">
                  <c:v>14867</c:v>
                </c:pt>
                <c:pt idx="14868">
                  <c:v>14868</c:v>
                </c:pt>
                <c:pt idx="14869">
                  <c:v>14869</c:v>
                </c:pt>
                <c:pt idx="14870">
                  <c:v>14870</c:v>
                </c:pt>
                <c:pt idx="14871">
                  <c:v>14871</c:v>
                </c:pt>
                <c:pt idx="14872">
                  <c:v>14872</c:v>
                </c:pt>
                <c:pt idx="14873">
                  <c:v>14873</c:v>
                </c:pt>
                <c:pt idx="14874">
                  <c:v>14874</c:v>
                </c:pt>
                <c:pt idx="14875">
                  <c:v>14875</c:v>
                </c:pt>
                <c:pt idx="14876">
                  <c:v>14876</c:v>
                </c:pt>
                <c:pt idx="14877">
                  <c:v>14877</c:v>
                </c:pt>
                <c:pt idx="14878">
                  <c:v>14878</c:v>
                </c:pt>
                <c:pt idx="14879">
                  <c:v>14879</c:v>
                </c:pt>
                <c:pt idx="14880">
                  <c:v>14880</c:v>
                </c:pt>
                <c:pt idx="14881">
                  <c:v>14881</c:v>
                </c:pt>
                <c:pt idx="14882">
                  <c:v>14882</c:v>
                </c:pt>
                <c:pt idx="14883">
                  <c:v>14883</c:v>
                </c:pt>
                <c:pt idx="14884">
                  <c:v>14884</c:v>
                </c:pt>
                <c:pt idx="14885">
                  <c:v>14885</c:v>
                </c:pt>
                <c:pt idx="14886">
                  <c:v>14886</c:v>
                </c:pt>
                <c:pt idx="14887">
                  <c:v>14887</c:v>
                </c:pt>
                <c:pt idx="14888">
                  <c:v>14888</c:v>
                </c:pt>
                <c:pt idx="14889">
                  <c:v>14889</c:v>
                </c:pt>
                <c:pt idx="14890">
                  <c:v>14890</c:v>
                </c:pt>
                <c:pt idx="14891">
                  <c:v>14891</c:v>
                </c:pt>
                <c:pt idx="14892">
                  <c:v>14892</c:v>
                </c:pt>
                <c:pt idx="14893">
                  <c:v>14893</c:v>
                </c:pt>
                <c:pt idx="14894">
                  <c:v>14894</c:v>
                </c:pt>
                <c:pt idx="14895">
                  <c:v>14895</c:v>
                </c:pt>
                <c:pt idx="14896">
                  <c:v>14896</c:v>
                </c:pt>
                <c:pt idx="14897">
                  <c:v>14897</c:v>
                </c:pt>
                <c:pt idx="14898">
                  <c:v>14898</c:v>
                </c:pt>
                <c:pt idx="14899">
                  <c:v>14899</c:v>
                </c:pt>
                <c:pt idx="14900">
                  <c:v>14900</c:v>
                </c:pt>
                <c:pt idx="14901">
                  <c:v>14901</c:v>
                </c:pt>
                <c:pt idx="14902">
                  <c:v>14902</c:v>
                </c:pt>
                <c:pt idx="14903">
                  <c:v>14903</c:v>
                </c:pt>
                <c:pt idx="14904">
                  <c:v>14904</c:v>
                </c:pt>
                <c:pt idx="14905">
                  <c:v>14905</c:v>
                </c:pt>
                <c:pt idx="14906">
                  <c:v>14906</c:v>
                </c:pt>
                <c:pt idx="14907">
                  <c:v>14907</c:v>
                </c:pt>
                <c:pt idx="14908">
                  <c:v>14908</c:v>
                </c:pt>
                <c:pt idx="14909">
                  <c:v>14909</c:v>
                </c:pt>
                <c:pt idx="14910">
                  <c:v>14910</c:v>
                </c:pt>
                <c:pt idx="14911">
                  <c:v>14911</c:v>
                </c:pt>
                <c:pt idx="14912">
                  <c:v>14912</c:v>
                </c:pt>
                <c:pt idx="14913">
                  <c:v>14913</c:v>
                </c:pt>
                <c:pt idx="14914">
                  <c:v>14914</c:v>
                </c:pt>
                <c:pt idx="14915">
                  <c:v>14915</c:v>
                </c:pt>
                <c:pt idx="14916">
                  <c:v>14916</c:v>
                </c:pt>
                <c:pt idx="14917">
                  <c:v>14917</c:v>
                </c:pt>
                <c:pt idx="14918">
                  <c:v>14918</c:v>
                </c:pt>
                <c:pt idx="14919">
                  <c:v>14919</c:v>
                </c:pt>
                <c:pt idx="14920">
                  <c:v>14920</c:v>
                </c:pt>
                <c:pt idx="14921">
                  <c:v>14921</c:v>
                </c:pt>
                <c:pt idx="14922">
                  <c:v>14922</c:v>
                </c:pt>
                <c:pt idx="14923">
                  <c:v>14923</c:v>
                </c:pt>
                <c:pt idx="14924">
                  <c:v>14924</c:v>
                </c:pt>
                <c:pt idx="14925">
                  <c:v>14925</c:v>
                </c:pt>
                <c:pt idx="14926">
                  <c:v>14926</c:v>
                </c:pt>
                <c:pt idx="14927">
                  <c:v>14927</c:v>
                </c:pt>
                <c:pt idx="14928">
                  <c:v>14928</c:v>
                </c:pt>
                <c:pt idx="14929">
                  <c:v>14929</c:v>
                </c:pt>
                <c:pt idx="14930">
                  <c:v>14930</c:v>
                </c:pt>
                <c:pt idx="14931">
                  <c:v>14931</c:v>
                </c:pt>
                <c:pt idx="14932">
                  <c:v>14932</c:v>
                </c:pt>
                <c:pt idx="14933">
                  <c:v>14933</c:v>
                </c:pt>
                <c:pt idx="14934">
                  <c:v>14934</c:v>
                </c:pt>
                <c:pt idx="14935">
                  <c:v>14935</c:v>
                </c:pt>
                <c:pt idx="14936">
                  <c:v>14936</c:v>
                </c:pt>
                <c:pt idx="14937">
                  <c:v>14937</c:v>
                </c:pt>
                <c:pt idx="14938">
                  <c:v>14938</c:v>
                </c:pt>
                <c:pt idx="14939">
                  <c:v>14939</c:v>
                </c:pt>
                <c:pt idx="14940">
                  <c:v>14940</c:v>
                </c:pt>
                <c:pt idx="14941">
                  <c:v>14941</c:v>
                </c:pt>
                <c:pt idx="14942">
                  <c:v>14942</c:v>
                </c:pt>
                <c:pt idx="14943">
                  <c:v>14943</c:v>
                </c:pt>
                <c:pt idx="14944">
                  <c:v>14944</c:v>
                </c:pt>
                <c:pt idx="14945">
                  <c:v>14945</c:v>
                </c:pt>
                <c:pt idx="14946">
                  <c:v>14946</c:v>
                </c:pt>
                <c:pt idx="14947">
                  <c:v>14947</c:v>
                </c:pt>
                <c:pt idx="14948">
                  <c:v>14948</c:v>
                </c:pt>
                <c:pt idx="14949">
                  <c:v>14949</c:v>
                </c:pt>
                <c:pt idx="14950">
                  <c:v>14950</c:v>
                </c:pt>
                <c:pt idx="14951">
                  <c:v>14951</c:v>
                </c:pt>
                <c:pt idx="14952">
                  <c:v>14952</c:v>
                </c:pt>
                <c:pt idx="14953">
                  <c:v>14953</c:v>
                </c:pt>
                <c:pt idx="14954">
                  <c:v>14954</c:v>
                </c:pt>
                <c:pt idx="14955">
                  <c:v>14955</c:v>
                </c:pt>
                <c:pt idx="14956">
                  <c:v>14956</c:v>
                </c:pt>
                <c:pt idx="14957">
                  <c:v>14957</c:v>
                </c:pt>
                <c:pt idx="14958">
                  <c:v>14958</c:v>
                </c:pt>
                <c:pt idx="14959">
                  <c:v>14959</c:v>
                </c:pt>
                <c:pt idx="14960">
                  <c:v>14960</c:v>
                </c:pt>
                <c:pt idx="14961">
                  <c:v>14961</c:v>
                </c:pt>
                <c:pt idx="14962">
                  <c:v>14962</c:v>
                </c:pt>
                <c:pt idx="14963">
                  <c:v>14963</c:v>
                </c:pt>
                <c:pt idx="14964">
                  <c:v>14964</c:v>
                </c:pt>
                <c:pt idx="14965">
                  <c:v>14965</c:v>
                </c:pt>
                <c:pt idx="14966">
                  <c:v>14966</c:v>
                </c:pt>
                <c:pt idx="14967">
                  <c:v>14967</c:v>
                </c:pt>
                <c:pt idx="14968">
                  <c:v>14968</c:v>
                </c:pt>
                <c:pt idx="14969">
                  <c:v>14969</c:v>
                </c:pt>
                <c:pt idx="14970">
                  <c:v>14970</c:v>
                </c:pt>
                <c:pt idx="14971">
                  <c:v>14971</c:v>
                </c:pt>
                <c:pt idx="14972">
                  <c:v>14972</c:v>
                </c:pt>
                <c:pt idx="14973">
                  <c:v>14973</c:v>
                </c:pt>
                <c:pt idx="14974">
                  <c:v>14974</c:v>
                </c:pt>
                <c:pt idx="14975">
                  <c:v>14975</c:v>
                </c:pt>
                <c:pt idx="14976">
                  <c:v>14976</c:v>
                </c:pt>
                <c:pt idx="14977">
                  <c:v>14977</c:v>
                </c:pt>
                <c:pt idx="14978">
                  <c:v>14978</c:v>
                </c:pt>
                <c:pt idx="14979">
                  <c:v>14979</c:v>
                </c:pt>
                <c:pt idx="14980">
                  <c:v>14980</c:v>
                </c:pt>
                <c:pt idx="14981">
                  <c:v>14981</c:v>
                </c:pt>
                <c:pt idx="14982">
                  <c:v>14982</c:v>
                </c:pt>
                <c:pt idx="14983">
                  <c:v>14983</c:v>
                </c:pt>
                <c:pt idx="14984">
                  <c:v>14984</c:v>
                </c:pt>
                <c:pt idx="14985">
                  <c:v>14985</c:v>
                </c:pt>
                <c:pt idx="14986">
                  <c:v>14986</c:v>
                </c:pt>
                <c:pt idx="14987">
                  <c:v>14987</c:v>
                </c:pt>
                <c:pt idx="14988">
                  <c:v>14988</c:v>
                </c:pt>
                <c:pt idx="14989">
                  <c:v>14989</c:v>
                </c:pt>
                <c:pt idx="14990">
                  <c:v>14990</c:v>
                </c:pt>
                <c:pt idx="14991">
                  <c:v>14991</c:v>
                </c:pt>
                <c:pt idx="14992">
                  <c:v>14992</c:v>
                </c:pt>
                <c:pt idx="14993">
                  <c:v>14993</c:v>
                </c:pt>
                <c:pt idx="14994">
                  <c:v>14994</c:v>
                </c:pt>
                <c:pt idx="14995">
                  <c:v>14995</c:v>
                </c:pt>
                <c:pt idx="14996">
                  <c:v>14996</c:v>
                </c:pt>
                <c:pt idx="14997">
                  <c:v>14997</c:v>
                </c:pt>
                <c:pt idx="14998">
                  <c:v>14998</c:v>
                </c:pt>
                <c:pt idx="14999">
                  <c:v>14999</c:v>
                </c:pt>
                <c:pt idx="15000">
                  <c:v>15000</c:v>
                </c:pt>
                <c:pt idx="15001">
                  <c:v>15001</c:v>
                </c:pt>
                <c:pt idx="15002">
                  <c:v>15002</c:v>
                </c:pt>
                <c:pt idx="15003">
                  <c:v>15003</c:v>
                </c:pt>
                <c:pt idx="15004">
                  <c:v>15004</c:v>
                </c:pt>
                <c:pt idx="15005">
                  <c:v>15005</c:v>
                </c:pt>
                <c:pt idx="15006">
                  <c:v>15006</c:v>
                </c:pt>
                <c:pt idx="15007">
                  <c:v>15007</c:v>
                </c:pt>
                <c:pt idx="15008">
                  <c:v>15008</c:v>
                </c:pt>
                <c:pt idx="15009">
                  <c:v>15009</c:v>
                </c:pt>
                <c:pt idx="15010">
                  <c:v>15010</c:v>
                </c:pt>
                <c:pt idx="15011">
                  <c:v>15011</c:v>
                </c:pt>
                <c:pt idx="15012">
                  <c:v>15012</c:v>
                </c:pt>
                <c:pt idx="15013">
                  <c:v>15013</c:v>
                </c:pt>
                <c:pt idx="15014">
                  <c:v>15014</c:v>
                </c:pt>
                <c:pt idx="15015">
                  <c:v>15015</c:v>
                </c:pt>
                <c:pt idx="15016">
                  <c:v>15016</c:v>
                </c:pt>
                <c:pt idx="15017">
                  <c:v>15017</c:v>
                </c:pt>
                <c:pt idx="15018">
                  <c:v>15018</c:v>
                </c:pt>
                <c:pt idx="15019">
                  <c:v>15019</c:v>
                </c:pt>
                <c:pt idx="15020">
                  <c:v>15020</c:v>
                </c:pt>
                <c:pt idx="15021">
                  <c:v>15021</c:v>
                </c:pt>
                <c:pt idx="15022">
                  <c:v>15022</c:v>
                </c:pt>
                <c:pt idx="15023">
                  <c:v>15023</c:v>
                </c:pt>
                <c:pt idx="15024">
                  <c:v>15024</c:v>
                </c:pt>
                <c:pt idx="15025">
                  <c:v>15025</c:v>
                </c:pt>
                <c:pt idx="15026">
                  <c:v>15026</c:v>
                </c:pt>
                <c:pt idx="15027">
                  <c:v>15027</c:v>
                </c:pt>
                <c:pt idx="15028">
                  <c:v>15028</c:v>
                </c:pt>
                <c:pt idx="15029">
                  <c:v>15029</c:v>
                </c:pt>
                <c:pt idx="15030">
                  <c:v>15030</c:v>
                </c:pt>
                <c:pt idx="15031">
                  <c:v>15031</c:v>
                </c:pt>
                <c:pt idx="15032">
                  <c:v>15032</c:v>
                </c:pt>
                <c:pt idx="15033">
                  <c:v>15033</c:v>
                </c:pt>
                <c:pt idx="15034">
                  <c:v>15034</c:v>
                </c:pt>
                <c:pt idx="15035">
                  <c:v>15035</c:v>
                </c:pt>
                <c:pt idx="15036">
                  <c:v>15036</c:v>
                </c:pt>
                <c:pt idx="15037">
                  <c:v>15037</c:v>
                </c:pt>
                <c:pt idx="15038">
                  <c:v>15038</c:v>
                </c:pt>
                <c:pt idx="15039">
                  <c:v>15039</c:v>
                </c:pt>
                <c:pt idx="15040">
                  <c:v>15040</c:v>
                </c:pt>
                <c:pt idx="15041">
                  <c:v>15041</c:v>
                </c:pt>
                <c:pt idx="15042">
                  <c:v>15042</c:v>
                </c:pt>
                <c:pt idx="15043">
                  <c:v>15043</c:v>
                </c:pt>
                <c:pt idx="15044">
                  <c:v>15044</c:v>
                </c:pt>
                <c:pt idx="15045">
                  <c:v>15045</c:v>
                </c:pt>
                <c:pt idx="15046">
                  <c:v>15046</c:v>
                </c:pt>
                <c:pt idx="15047">
                  <c:v>15047</c:v>
                </c:pt>
                <c:pt idx="15048">
                  <c:v>15048</c:v>
                </c:pt>
                <c:pt idx="15049">
                  <c:v>15049</c:v>
                </c:pt>
                <c:pt idx="15050">
                  <c:v>15050</c:v>
                </c:pt>
                <c:pt idx="15051">
                  <c:v>15051</c:v>
                </c:pt>
                <c:pt idx="15052">
                  <c:v>15052</c:v>
                </c:pt>
                <c:pt idx="15053">
                  <c:v>15053</c:v>
                </c:pt>
                <c:pt idx="15054">
                  <c:v>15054</c:v>
                </c:pt>
                <c:pt idx="15055">
                  <c:v>15055</c:v>
                </c:pt>
                <c:pt idx="15056">
                  <c:v>15056</c:v>
                </c:pt>
                <c:pt idx="15057">
                  <c:v>15057</c:v>
                </c:pt>
                <c:pt idx="15058">
                  <c:v>15058</c:v>
                </c:pt>
                <c:pt idx="15059">
                  <c:v>15059</c:v>
                </c:pt>
                <c:pt idx="15060">
                  <c:v>15060</c:v>
                </c:pt>
                <c:pt idx="15061">
                  <c:v>15061</c:v>
                </c:pt>
                <c:pt idx="15062">
                  <c:v>15062</c:v>
                </c:pt>
                <c:pt idx="15063">
                  <c:v>15063</c:v>
                </c:pt>
                <c:pt idx="15064">
                  <c:v>15064</c:v>
                </c:pt>
                <c:pt idx="15065">
                  <c:v>15065</c:v>
                </c:pt>
                <c:pt idx="15066">
                  <c:v>15066</c:v>
                </c:pt>
                <c:pt idx="15067">
                  <c:v>15067</c:v>
                </c:pt>
                <c:pt idx="15068">
                  <c:v>15068</c:v>
                </c:pt>
                <c:pt idx="15069">
                  <c:v>15069</c:v>
                </c:pt>
                <c:pt idx="15070">
                  <c:v>15070</c:v>
                </c:pt>
                <c:pt idx="15071">
                  <c:v>15071</c:v>
                </c:pt>
                <c:pt idx="15072">
                  <c:v>15072</c:v>
                </c:pt>
                <c:pt idx="15073">
                  <c:v>15073</c:v>
                </c:pt>
                <c:pt idx="15074">
                  <c:v>15074</c:v>
                </c:pt>
                <c:pt idx="15075">
                  <c:v>15075</c:v>
                </c:pt>
                <c:pt idx="15076">
                  <c:v>15076</c:v>
                </c:pt>
                <c:pt idx="15077">
                  <c:v>15077</c:v>
                </c:pt>
                <c:pt idx="15078">
                  <c:v>15078</c:v>
                </c:pt>
                <c:pt idx="15079">
                  <c:v>15079</c:v>
                </c:pt>
                <c:pt idx="15080">
                  <c:v>15080</c:v>
                </c:pt>
                <c:pt idx="15081">
                  <c:v>15081</c:v>
                </c:pt>
                <c:pt idx="15082">
                  <c:v>15082</c:v>
                </c:pt>
                <c:pt idx="15083">
                  <c:v>15083</c:v>
                </c:pt>
                <c:pt idx="15084">
                  <c:v>15084</c:v>
                </c:pt>
                <c:pt idx="15085">
                  <c:v>15085</c:v>
                </c:pt>
                <c:pt idx="15086">
                  <c:v>15086</c:v>
                </c:pt>
                <c:pt idx="15087">
                  <c:v>15087</c:v>
                </c:pt>
                <c:pt idx="15088">
                  <c:v>15088</c:v>
                </c:pt>
                <c:pt idx="15089">
                  <c:v>15089</c:v>
                </c:pt>
                <c:pt idx="15090">
                  <c:v>15090</c:v>
                </c:pt>
                <c:pt idx="15091">
                  <c:v>15091</c:v>
                </c:pt>
                <c:pt idx="15092">
                  <c:v>15092</c:v>
                </c:pt>
                <c:pt idx="15093">
                  <c:v>15093</c:v>
                </c:pt>
                <c:pt idx="15094">
                  <c:v>15094</c:v>
                </c:pt>
                <c:pt idx="15095">
                  <c:v>15095</c:v>
                </c:pt>
                <c:pt idx="15096">
                  <c:v>15096</c:v>
                </c:pt>
                <c:pt idx="15097">
                  <c:v>15097</c:v>
                </c:pt>
                <c:pt idx="15098">
                  <c:v>15098</c:v>
                </c:pt>
                <c:pt idx="15099">
                  <c:v>15099</c:v>
                </c:pt>
                <c:pt idx="15100">
                  <c:v>15100</c:v>
                </c:pt>
                <c:pt idx="15101">
                  <c:v>15101</c:v>
                </c:pt>
                <c:pt idx="15102">
                  <c:v>15102</c:v>
                </c:pt>
                <c:pt idx="15103">
                  <c:v>15103</c:v>
                </c:pt>
                <c:pt idx="15104">
                  <c:v>15104</c:v>
                </c:pt>
                <c:pt idx="15105">
                  <c:v>15105</c:v>
                </c:pt>
                <c:pt idx="15106">
                  <c:v>15106</c:v>
                </c:pt>
                <c:pt idx="15107">
                  <c:v>15107</c:v>
                </c:pt>
                <c:pt idx="15108">
                  <c:v>15108</c:v>
                </c:pt>
                <c:pt idx="15109">
                  <c:v>15109</c:v>
                </c:pt>
                <c:pt idx="15110">
                  <c:v>15110</c:v>
                </c:pt>
                <c:pt idx="15111">
                  <c:v>15111</c:v>
                </c:pt>
                <c:pt idx="15112">
                  <c:v>15112</c:v>
                </c:pt>
                <c:pt idx="15113">
                  <c:v>15113</c:v>
                </c:pt>
                <c:pt idx="15114">
                  <c:v>15114</c:v>
                </c:pt>
                <c:pt idx="15115">
                  <c:v>15115</c:v>
                </c:pt>
                <c:pt idx="15116">
                  <c:v>15116</c:v>
                </c:pt>
                <c:pt idx="15117">
                  <c:v>15117</c:v>
                </c:pt>
                <c:pt idx="15118">
                  <c:v>15118</c:v>
                </c:pt>
                <c:pt idx="15119">
                  <c:v>15119</c:v>
                </c:pt>
                <c:pt idx="15120">
                  <c:v>15120</c:v>
                </c:pt>
                <c:pt idx="15121">
                  <c:v>15121</c:v>
                </c:pt>
                <c:pt idx="15122">
                  <c:v>15122</c:v>
                </c:pt>
                <c:pt idx="15123">
                  <c:v>15123</c:v>
                </c:pt>
                <c:pt idx="15124">
                  <c:v>15124</c:v>
                </c:pt>
                <c:pt idx="15125">
                  <c:v>15125</c:v>
                </c:pt>
                <c:pt idx="15126">
                  <c:v>15126</c:v>
                </c:pt>
                <c:pt idx="15127">
                  <c:v>15127</c:v>
                </c:pt>
                <c:pt idx="15128">
                  <c:v>15128</c:v>
                </c:pt>
                <c:pt idx="15129">
                  <c:v>15129</c:v>
                </c:pt>
                <c:pt idx="15130">
                  <c:v>15130</c:v>
                </c:pt>
                <c:pt idx="15131">
                  <c:v>15131</c:v>
                </c:pt>
                <c:pt idx="15132">
                  <c:v>15132</c:v>
                </c:pt>
                <c:pt idx="15133">
                  <c:v>15133</c:v>
                </c:pt>
                <c:pt idx="15134">
                  <c:v>15134</c:v>
                </c:pt>
                <c:pt idx="15135">
                  <c:v>15135</c:v>
                </c:pt>
                <c:pt idx="15136">
                  <c:v>15136</c:v>
                </c:pt>
                <c:pt idx="15137">
                  <c:v>15137</c:v>
                </c:pt>
                <c:pt idx="15138">
                  <c:v>15138</c:v>
                </c:pt>
                <c:pt idx="15139">
                  <c:v>15139</c:v>
                </c:pt>
                <c:pt idx="15140">
                  <c:v>15140</c:v>
                </c:pt>
                <c:pt idx="15141">
                  <c:v>15141</c:v>
                </c:pt>
                <c:pt idx="15142">
                  <c:v>15142</c:v>
                </c:pt>
                <c:pt idx="15143">
                  <c:v>15143</c:v>
                </c:pt>
                <c:pt idx="15144">
                  <c:v>15144</c:v>
                </c:pt>
                <c:pt idx="15145">
                  <c:v>15145</c:v>
                </c:pt>
                <c:pt idx="15146">
                  <c:v>15146</c:v>
                </c:pt>
                <c:pt idx="15147">
                  <c:v>15147</c:v>
                </c:pt>
                <c:pt idx="15148">
                  <c:v>15148</c:v>
                </c:pt>
                <c:pt idx="15149">
                  <c:v>15149</c:v>
                </c:pt>
                <c:pt idx="15150">
                  <c:v>15150</c:v>
                </c:pt>
                <c:pt idx="15151">
                  <c:v>15151</c:v>
                </c:pt>
                <c:pt idx="15152">
                  <c:v>15152</c:v>
                </c:pt>
                <c:pt idx="15153">
                  <c:v>15153</c:v>
                </c:pt>
                <c:pt idx="15154">
                  <c:v>15154</c:v>
                </c:pt>
                <c:pt idx="15155">
                  <c:v>15155</c:v>
                </c:pt>
                <c:pt idx="15156">
                  <c:v>15156</c:v>
                </c:pt>
                <c:pt idx="15157">
                  <c:v>15157</c:v>
                </c:pt>
                <c:pt idx="15158">
                  <c:v>15158</c:v>
                </c:pt>
                <c:pt idx="15159">
                  <c:v>15159</c:v>
                </c:pt>
                <c:pt idx="15160">
                  <c:v>15160</c:v>
                </c:pt>
                <c:pt idx="15161">
                  <c:v>15161</c:v>
                </c:pt>
                <c:pt idx="15162">
                  <c:v>15162</c:v>
                </c:pt>
                <c:pt idx="15163">
                  <c:v>15163</c:v>
                </c:pt>
                <c:pt idx="15164">
                  <c:v>15164</c:v>
                </c:pt>
                <c:pt idx="15165">
                  <c:v>15165</c:v>
                </c:pt>
                <c:pt idx="15166">
                  <c:v>15166</c:v>
                </c:pt>
                <c:pt idx="15167">
                  <c:v>15167</c:v>
                </c:pt>
                <c:pt idx="15168">
                  <c:v>15168</c:v>
                </c:pt>
                <c:pt idx="15169">
                  <c:v>15169</c:v>
                </c:pt>
                <c:pt idx="15170">
                  <c:v>15170</c:v>
                </c:pt>
                <c:pt idx="15171">
                  <c:v>15171</c:v>
                </c:pt>
                <c:pt idx="15172">
                  <c:v>15172</c:v>
                </c:pt>
                <c:pt idx="15173">
                  <c:v>15173</c:v>
                </c:pt>
                <c:pt idx="15174">
                  <c:v>15174</c:v>
                </c:pt>
                <c:pt idx="15175">
                  <c:v>15175</c:v>
                </c:pt>
                <c:pt idx="15176">
                  <c:v>15176</c:v>
                </c:pt>
                <c:pt idx="15177">
                  <c:v>15177</c:v>
                </c:pt>
                <c:pt idx="15178">
                  <c:v>15178</c:v>
                </c:pt>
                <c:pt idx="15179">
                  <c:v>15179</c:v>
                </c:pt>
                <c:pt idx="15180">
                  <c:v>15180</c:v>
                </c:pt>
                <c:pt idx="15181">
                  <c:v>15181</c:v>
                </c:pt>
                <c:pt idx="15182">
                  <c:v>15182</c:v>
                </c:pt>
                <c:pt idx="15183">
                  <c:v>15183</c:v>
                </c:pt>
                <c:pt idx="15184">
                  <c:v>15184</c:v>
                </c:pt>
                <c:pt idx="15185">
                  <c:v>15185</c:v>
                </c:pt>
                <c:pt idx="15186">
                  <c:v>15186</c:v>
                </c:pt>
                <c:pt idx="15187">
                  <c:v>15187</c:v>
                </c:pt>
                <c:pt idx="15188">
                  <c:v>15188</c:v>
                </c:pt>
                <c:pt idx="15189">
                  <c:v>15189</c:v>
                </c:pt>
                <c:pt idx="15190">
                  <c:v>15190</c:v>
                </c:pt>
                <c:pt idx="15191">
                  <c:v>15191</c:v>
                </c:pt>
                <c:pt idx="15192">
                  <c:v>15192</c:v>
                </c:pt>
                <c:pt idx="15193">
                  <c:v>15193</c:v>
                </c:pt>
                <c:pt idx="15194">
                  <c:v>15194</c:v>
                </c:pt>
                <c:pt idx="15195">
                  <c:v>15195</c:v>
                </c:pt>
                <c:pt idx="15196">
                  <c:v>15196</c:v>
                </c:pt>
                <c:pt idx="15197">
                  <c:v>15197</c:v>
                </c:pt>
                <c:pt idx="15198">
                  <c:v>15198</c:v>
                </c:pt>
                <c:pt idx="15199">
                  <c:v>15199</c:v>
                </c:pt>
                <c:pt idx="15200">
                  <c:v>15200</c:v>
                </c:pt>
                <c:pt idx="15201">
                  <c:v>15201</c:v>
                </c:pt>
                <c:pt idx="15202">
                  <c:v>15202</c:v>
                </c:pt>
                <c:pt idx="15203">
                  <c:v>15203</c:v>
                </c:pt>
                <c:pt idx="15204">
                  <c:v>15204</c:v>
                </c:pt>
                <c:pt idx="15205">
                  <c:v>15205</c:v>
                </c:pt>
                <c:pt idx="15206">
                  <c:v>15206</c:v>
                </c:pt>
                <c:pt idx="15207">
                  <c:v>15207</c:v>
                </c:pt>
                <c:pt idx="15208">
                  <c:v>15208</c:v>
                </c:pt>
                <c:pt idx="15209">
                  <c:v>15209</c:v>
                </c:pt>
                <c:pt idx="15210">
                  <c:v>15210</c:v>
                </c:pt>
                <c:pt idx="15211">
                  <c:v>15211</c:v>
                </c:pt>
                <c:pt idx="15212">
                  <c:v>15212</c:v>
                </c:pt>
                <c:pt idx="15213">
                  <c:v>15213</c:v>
                </c:pt>
                <c:pt idx="15214">
                  <c:v>15214</c:v>
                </c:pt>
                <c:pt idx="15215">
                  <c:v>15215</c:v>
                </c:pt>
                <c:pt idx="15216">
                  <c:v>15216</c:v>
                </c:pt>
                <c:pt idx="15217">
                  <c:v>15217</c:v>
                </c:pt>
                <c:pt idx="15218">
                  <c:v>15218</c:v>
                </c:pt>
                <c:pt idx="15219">
                  <c:v>15219</c:v>
                </c:pt>
                <c:pt idx="15220">
                  <c:v>15220</c:v>
                </c:pt>
                <c:pt idx="15221">
                  <c:v>15221</c:v>
                </c:pt>
                <c:pt idx="15222">
                  <c:v>15222</c:v>
                </c:pt>
                <c:pt idx="15223">
                  <c:v>15223</c:v>
                </c:pt>
                <c:pt idx="15224">
                  <c:v>15224</c:v>
                </c:pt>
                <c:pt idx="15225">
                  <c:v>15225</c:v>
                </c:pt>
                <c:pt idx="15226">
                  <c:v>15226</c:v>
                </c:pt>
                <c:pt idx="15227">
                  <c:v>15227</c:v>
                </c:pt>
                <c:pt idx="15228">
                  <c:v>15228</c:v>
                </c:pt>
                <c:pt idx="15229">
                  <c:v>15229</c:v>
                </c:pt>
                <c:pt idx="15230">
                  <c:v>15230</c:v>
                </c:pt>
                <c:pt idx="15231">
                  <c:v>15231</c:v>
                </c:pt>
                <c:pt idx="15232">
                  <c:v>15232</c:v>
                </c:pt>
                <c:pt idx="15233">
                  <c:v>15233</c:v>
                </c:pt>
                <c:pt idx="15234">
                  <c:v>15234</c:v>
                </c:pt>
                <c:pt idx="15235">
                  <c:v>15235</c:v>
                </c:pt>
                <c:pt idx="15236">
                  <c:v>15236</c:v>
                </c:pt>
                <c:pt idx="15237">
                  <c:v>15237</c:v>
                </c:pt>
                <c:pt idx="15238">
                  <c:v>15238</c:v>
                </c:pt>
                <c:pt idx="15239">
                  <c:v>15239</c:v>
                </c:pt>
                <c:pt idx="15240">
                  <c:v>15240</c:v>
                </c:pt>
                <c:pt idx="15241">
                  <c:v>15241</c:v>
                </c:pt>
                <c:pt idx="15242">
                  <c:v>15242</c:v>
                </c:pt>
                <c:pt idx="15243">
                  <c:v>15243</c:v>
                </c:pt>
                <c:pt idx="15244">
                  <c:v>15244</c:v>
                </c:pt>
                <c:pt idx="15245">
                  <c:v>15245</c:v>
                </c:pt>
                <c:pt idx="15246">
                  <c:v>15246</c:v>
                </c:pt>
                <c:pt idx="15247">
                  <c:v>15247</c:v>
                </c:pt>
                <c:pt idx="15248">
                  <c:v>15248</c:v>
                </c:pt>
                <c:pt idx="15249">
                  <c:v>15249</c:v>
                </c:pt>
                <c:pt idx="15250">
                  <c:v>15250</c:v>
                </c:pt>
                <c:pt idx="15251">
                  <c:v>15251</c:v>
                </c:pt>
                <c:pt idx="15252">
                  <c:v>15252</c:v>
                </c:pt>
                <c:pt idx="15253">
                  <c:v>15253</c:v>
                </c:pt>
                <c:pt idx="15254">
                  <c:v>15254</c:v>
                </c:pt>
                <c:pt idx="15255">
                  <c:v>15255</c:v>
                </c:pt>
                <c:pt idx="15256">
                  <c:v>15256</c:v>
                </c:pt>
                <c:pt idx="15257">
                  <c:v>15257</c:v>
                </c:pt>
                <c:pt idx="15258">
                  <c:v>15258</c:v>
                </c:pt>
                <c:pt idx="15259">
                  <c:v>15259</c:v>
                </c:pt>
                <c:pt idx="15260">
                  <c:v>15260</c:v>
                </c:pt>
                <c:pt idx="15261">
                  <c:v>15261</c:v>
                </c:pt>
                <c:pt idx="15262">
                  <c:v>15262</c:v>
                </c:pt>
                <c:pt idx="15263">
                  <c:v>15263</c:v>
                </c:pt>
                <c:pt idx="15264">
                  <c:v>15264</c:v>
                </c:pt>
                <c:pt idx="15265">
                  <c:v>15265</c:v>
                </c:pt>
                <c:pt idx="15266">
                  <c:v>15266</c:v>
                </c:pt>
                <c:pt idx="15267">
                  <c:v>15267</c:v>
                </c:pt>
                <c:pt idx="15268">
                  <c:v>15268</c:v>
                </c:pt>
                <c:pt idx="15269">
                  <c:v>15269</c:v>
                </c:pt>
                <c:pt idx="15270">
                  <c:v>15270</c:v>
                </c:pt>
                <c:pt idx="15271">
                  <c:v>15271</c:v>
                </c:pt>
                <c:pt idx="15272">
                  <c:v>15272</c:v>
                </c:pt>
                <c:pt idx="15273">
                  <c:v>15273</c:v>
                </c:pt>
                <c:pt idx="15274">
                  <c:v>15274</c:v>
                </c:pt>
                <c:pt idx="15275">
                  <c:v>15275</c:v>
                </c:pt>
                <c:pt idx="15276">
                  <c:v>15276</c:v>
                </c:pt>
                <c:pt idx="15277">
                  <c:v>15277</c:v>
                </c:pt>
                <c:pt idx="15278">
                  <c:v>15278</c:v>
                </c:pt>
                <c:pt idx="15279">
                  <c:v>15279</c:v>
                </c:pt>
                <c:pt idx="15280">
                  <c:v>15280</c:v>
                </c:pt>
                <c:pt idx="15281">
                  <c:v>15281</c:v>
                </c:pt>
                <c:pt idx="15282">
                  <c:v>15282</c:v>
                </c:pt>
                <c:pt idx="15283">
                  <c:v>15283</c:v>
                </c:pt>
                <c:pt idx="15284">
                  <c:v>15284</c:v>
                </c:pt>
                <c:pt idx="15285">
                  <c:v>15285</c:v>
                </c:pt>
                <c:pt idx="15286">
                  <c:v>15286</c:v>
                </c:pt>
                <c:pt idx="15287">
                  <c:v>15287</c:v>
                </c:pt>
                <c:pt idx="15288">
                  <c:v>15288</c:v>
                </c:pt>
                <c:pt idx="15289">
                  <c:v>15289</c:v>
                </c:pt>
                <c:pt idx="15290">
                  <c:v>15290</c:v>
                </c:pt>
                <c:pt idx="15291">
                  <c:v>15291</c:v>
                </c:pt>
                <c:pt idx="15292">
                  <c:v>15292</c:v>
                </c:pt>
                <c:pt idx="15293">
                  <c:v>15293</c:v>
                </c:pt>
                <c:pt idx="15294">
                  <c:v>15294</c:v>
                </c:pt>
                <c:pt idx="15295">
                  <c:v>15295</c:v>
                </c:pt>
                <c:pt idx="15296">
                  <c:v>15296</c:v>
                </c:pt>
                <c:pt idx="15297">
                  <c:v>15297</c:v>
                </c:pt>
                <c:pt idx="15298">
                  <c:v>15298</c:v>
                </c:pt>
                <c:pt idx="15299">
                  <c:v>15299</c:v>
                </c:pt>
                <c:pt idx="15300">
                  <c:v>15300</c:v>
                </c:pt>
                <c:pt idx="15301">
                  <c:v>15301</c:v>
                </c:pt>
                <c:pt idx="15302">
                  <c:v>15302</c:v>
                </c:pt>
                <c:pt idx="15303">
                  <c:v>15303</c:v>
                </c:pt>
                <c:pt idx="15304">
                  <c:v>15304</c:v>
                </c:pt>
                <c:pt idx="15305">
                  <c:v>15305</c:v>
                </c:pt>
                <c:pt idx="15306">
                  <c:v>15306</c:v>
                </c:pt>
                <c:pt idx="15307">
                  <c:v>15307</c:v>
                </c:pt>
                <c:pt idx="15308">
                  <c:v>15308</c:v>
                </c:pt>
                <c:pt idx="15309">
                  <c:v>15309</c:v>
                </c:pt>
                <c:pt idx="15310">
                  <c:v>15310</c:v>
                </c:pt>
                <c:pt idx="15311">
                  <c:v>15311</c:v>
                </c:pt>
                <c:pt idx="15312">
                  <c:v>15312</c:v>
                </c:pt>
                <c:pt idx="15313">
                  <c:v>15313</c:v>
                </c:pt>
                <c:pt idx="15314">
                  <c:v>15314</c:v>
                </c:pt>
                <c:pt idx="15315">
                  <c:v>15315</c:v>
                </c:pt>
                <c:pt idx="15316">
                  <c:v>15316</c:v>
                </c:pt>
                <c:pt idx="15317">
                  <c:v>15317</c:v>
                </c:pt>
                <c:pt idx="15318">
                  <c:v>15318</c:v>
                </c:pt>
                <c:pt idx="15319">
                  <c:v>15319</c:v>
                </c:pt>
                <c:pt idx="15320">
                  <c:v>15320</c:v>
                </c:pt>
                <c:pt idx="15321">
                  <c:v>15321</c:v>
                </c:pt>
                <c:pt idx="15322">
                  <c:v>15322</c:v>
                </c:pt>
                <c:pt idx="15323">
                  <c:v>15323</c:v>
                </c:pt>
                <c:pt idx="15324">
                  <c:v>15324</c:v>
                </c:pt>
                <c:pt idx="15325">
                  <c:v>15325</c:v>
                </c:pt>
                <c:pt idx="15326">
                  <c:v>15326</c:v>
                </c:pt>
                <c:pt idx="15327">
                  <c:v>15327</c:v>
                </c:pt>
                <c:pt idx="15328">
                  <c:v>15328</c:v>
                </c:pt>
                <c:pt idx="15329">
                  <c:v>15329</c:v>
                </c:pt>
                <c:pt idx="15330">
                  <c:v>15330</c:v>
                </c:pt>
                <c:pt idx="15331">
                  <c:v>15331</c:v>
                </c:pt>
                <c:pt idx="15332">
                  <c:v>15332</c:v>
                </c:pt>
                <c:pt idx="15333">
                  <c:v>15333</c:v>
                </c:pt>
                <c:pt idx="15334">
                  <c:v>15334</c:v>
                </c:pt>
                <c:pt idx="15335">
                  <c:v>15335</c:v>
                </c:pt>
                <c:pt idx="15336">
                  <c:v>15336</c:v>
                </c:pt>
                <c:pt idx="15337">
                  <c:v>15337</c:v>
                </c:pt>
                <c:pt idx="15338">
                  <c:v>15338</c:v>
                </c:pt>
                <c:pt idx="15339">
                  <c:v>15339</c:v>
                </c:pt>
                <c:pt idx="15340">
                  <c:v>15340</c:v>
                </c:pt>
                <c:pt idx="15341">
                  <c:v>15341</c:v>
                </c:pt>
                <c:pt idx="15342">
                  <c:v>15342</c:v>
                </c:pt>
                <c:pt idx="15343">
                  <c:v>15343</c:v>
                </c:pt>
                <c:pt idx="15344">
                  <c:v>15344</c:v>
                </c:pt>
                <c:pt idx="15345">
                  <c:v>15345</c:v>
                </c:pt>
                <c:pt idx="15346">
                  <c:v>15346</c:v>
                </c:pt>
                <c:pt idx="15347">
                  <c:v>15347</c:v>
                </c:pt>
                <c:pt idx="15348">
                  <c:v>15348</c:v>
                </c:pt>
                <c:pt idx="15349">
                  <c:v>15349</c:v>
                </c:pt>
                <c:pt idx="15350">
                  <c:v>15350</c:v>
                </c:pt>
                <c:pt idx="15351">
                  <c:v>15351</c:v>
                </c:pt>
                <c:pt idx="15352">
                  <c:v>15352</c:v>
                </c:pt>
                <c:pt idx="15353">
                  <c:v>15353</c:v>
                </c:pt>
                <c:pt idx="15354">
                  <c:v>15354</c:v>
                </c:pt>
                <c:pt idx="15355">
                  <c:v>15355</c:v>
                </c:pt>
                <c:pt idx="15356">
                  <c:v>15356</c:v>
                </c:pt>
                <c:pt idx="15357">
                  <c:v>15357</c:v>
                </c:pt>
                <c:pt idx="15358">
                  <c:v>15358</c:v>
                </c:pt>
                <c:pt idx="15359">
                  <c:v>15359</c:v>
                </c:pt>
                <c:pt idx="15360">
                  <c:v>15360</c:v>
                </c:pt>
                <c:pt idx="15361">
                  <c:v>15361</c:v>
                </c:pt>
                <c:pt idx="15362">
                  <c:v>15362</c:v>
                </c:pt>
                <c:pt idx="15363">
                  <c:v>15363</c:v>
                </c:pt>
                <c:pt idx="15364">
                  <c:v>15364</c:v>
                </c:pt>
                <c:pt idx="15365">
                  <c:v>15365</c:v>
                </c:pt>
                <c:pt idx="15366">
                  <c:v>15366</c:v>
                </c:pt>
                <c:pt idx="15367">
                  <c:v>15367</c:v>
                </c:pt>
                <c:pt idx="15368">
                  <c:v>15368</c:v>
                </c:pt>
                <c:pt idx="15369">
                  <c:v>15369</c:v>
                </c:pt>
                <c:pt idx="15370">
                  <c:v>15370</c:v>
                </c:pt>
                <c:pt idx="15371">
                  <c:v>15371</c:v>
                </c:pt>
                <c:pt idx="15372">
                  <c:v>15372</c:v>
                </c:pt>
                <c:pt idx="15373">
                  <c:v>15373</c:v>
                </c:pt>
                <c:pt idx="15374">
                  <c:v>15374</c:v>
                </c:pt>
                <c:pt idx="15375">
                  <c:v>15375</c:v>
                </c:pt>
                <c:pt idx="15376">
                  <c:v>15376</c:v>
                </c:pt>
                <c:pt idx="15377">
                  <c:v>15377</c:v>
                </c:pt>
                <c:pt idx="15378">
                  <c:v>15378</c:v>
                </c:pt>
                <c:pt idx="15379">
                  <c:v>15379</c:v>
                </c:pt>
                <c:pt idx="15380">
                  <c:v>15380</c:v>
                </c:pt>
                <c:pt idx="15381">
                  <c:v>15381</c:v>
                </c:pt>
                <c:pt idx="15382">
                  <c:v>15382</c:v>
                </c:pt>
                <c:pt idx="15383">
                  <c:v>15383</c:v>
                </c:pt>
                <c:pt idx="15384">
                  <c:v>15384</c:v>
                </c:pt>
                <c:pt idx="15385">
                  <c:v>15385</c:v>
                </c:pt>
                <c:pt idx="15386">
                  <c:v>15386</c:v>
                </c:pt>
                <c:pt idx="15387">
                  <c:v>15387</c:v>
                </c:pt>
                <c:pt idx="15388">
                  <c:v>15388</c:v>
                </c:pt>
                <c:pt idx="15389">
                  <c:v>15389</c:v>
                </c:pt>
                <c:pt idx="15390">
                  <c:v>15390</c:v>
                </c:pt>
                <c:pt idx="15391">
                  <c:v>15391</c:v>
                </c:pt>
                <c:pt idx="15392">
                  <c:v>15392</c:v>
                </c:pt>
                <c:pt idx="15393">
                  <c:v>15393</c:v>
                </c:pt>
                <c:pt idx="15394">
                  <c:v>15394</c:v>
                </c:pt>
                <c:pt idx="15395">
                  <c:v>15395</c:v>
                </c:pt>
                <c:pt idx="15396">
                  <c:v>15396</c:v>
                </c:pt>
                <c:pt idx="15397">
                  <c:v>15397</c:v>
                </c:pt>
                <c:pt idx="15398">
                  <c:v>15398</c:v>
                </c:pt>
                <c:pt idx="15399">
                  <c:v>15399</c:v>
                </c:pt>
                <c:pt idx="15400">
                  <c:v>15400</c:v>
                </c:pt>
                <c:pt idx="15401">
                  <c:v>15401</c:v>
                </c:pt>
                <c:pt idx="15402">
                  <c:v>15402</c:v>
                </c:pt>
                <c:pt idx="15403">
                  <c:v>15403</c:v>
                </c:pt>
                <c:pt idx="15404">
                  <c:v>15404</c:v>
                </c:pt>
                <c:pt idx="15405">
                  <c:v>15405</c:v>
                </c:pt>
                <c:pt idx="15406">
                  <c:v>15406</c:v>
                </c:pt>
                <c:pt idx="15407">
                  <c:v>15407</c:v>
                </c:pt>
                <c:pt idx="15408">
                  <c:v>15408</c:v>
                </c:pt>
                <c:pt idx="15409">
                  <c:v>15409</c:v>
                </c:pt>
                <c:pt idx="15410">
                  <c:v>15410</c:v>
                </c:pt>
                <c:pt idx="15411">
                  <c:v>15411</c:v>
                </c:pt>
                <c:pt idx="15412">
                  <c:v>15412</c:v>
                </c:pt>
                <c:pt idx="15413">
                  <c:v>15413</c:v>
                </c:pt>
                <c:pt idx="15414">
                  <c:v>15414</c:v>
                </c:pt>
                <c:pt idx="15415">
                  <c:v>15415</c:v>
                </c:pt>
                <c:pt idx="15416">
                  <c:v>15416</c:v>
                </c:pt>
                <c:pt idx="15417">
                  <c:v>15417</c:v>
                </c:pt>
                <c:pt idx="15418">
                  <c:v>15418</c:v>
                </c:pt>
                <c:pt idx="15419">
                  <c:v>15419</c:v>
                </c:pt>
                <c:pt idx="15420">
                  <c:v>15420</c:v>
                </c:pt>
                <c:pt idx="15421">
                  <c:v>15421</c:v>
                </c:pt>
                <c:pt idx="15422">
                  <c:v>15422</c:v>
                </c:pt>
                <c:pt idx="15423">
                  <c:v>15423</c:v>
                </c:pt>
                <c:pt idx="15424">
                  <c:v>15424</c:v>
                </c:pt>
                <c:pt idx="15425">
                  <c:v>15425</c:v>
                </c:pt>
                <c:pt idx="15426">
                  <c:v>15426</c:v>
                </c:pt>
                <c:pt idx="15427">
                  <c:v>15427</c:v>
                </c:pt>
                <c:pt idx="15428">
                  <c:v>15428</c:v>
                </c:pt>
                <c:pt idx="15429">
                  <c:v>15429</c:v>
                </c:pt>
                <c:pt idx="15430">
                  <c:v>15430</c:v>
                </c:pt>
                <c:pt idx="15431">
                  <c:v>15431</c:v>
                </c:pt>
                <c:pt idx="15432">
                  <c:v>15432</c:v>
                </c:pt>
                <c:pt idx="15433">
                  <c:v>15433</c:v>
                </c:pt>
                <c:pt idx="15434">
                  <c:v>15434</c:v>
                </c:pt>
                <c:pt idx="15435">
                  <c:v>15435</c:v>
                </c:pt>
                <c:pt idx="15436">
                  <c:v>15436</c:v>
                </c:pt>
                <c:pt idx="15437">
                  <c:v>15437</c:v>
                </c:pt>
                <c:pt idx="15438">
                  <c:v>15438</c:v>
                </c:pt>
                <c:pt idx="15439">
                  <c:v>15439</c:v>
                </c:pt>
                <c:pt idx="15440">
                  <c:v>15440</c:v>
                </c:pt>
                <c:pt idx="15441">
                  <c:v>15441</c:v>
                </c:pt>
                <c:pt idx="15442">
                  <c:v>15442</c:v>
                </c:pt>
                <c:pt idx="15443">
                  <c:v>15443</c:v>
                </c:pt>
                <c:pt idx="15444">
                  <c:v>15444</c:v>
                </c:pt>
                <c:pt idx="15445">
                  <c:v>15445</c:v>
                </c:pt>
                <c:pt idx="15446">
                  <c:v>15446</c:v>
                </c:pt>
                <c:pt idx="15447">
                  <c:v>15447</c:v>
                </c:pt>
                <c:pt idx="15448">
                  <c:v>15448</c:v>
                </c:pt>
                <c:pt idx="15449">
                  <c:v>15449</c:v>
                </c:pt>
                <c:pt idx="15450">
                  <c:v>15450</c:v>
                </c:pt>
                <c:pt idx="15451">
                  <c:v>15451</c:v>
                </c:pt>
                <c:pt idx="15452">
                  <c:v>15452</c:v>
                </c:pt>
                <c:pt idx="15453">
                  <c:v>15453</c:v>
                </c:pt>
                <c:pt idx="15454">
                  <c:v>15454</c:v>
                </c:pt>
                <c:pt idx="15455">
                  <c:v>15455</c:v>
                </c:pt>
                <c:pt idx="15456">
                  <c:v>15456</c:v>
                </c:pt>
                <c:pt idx="15457">
                  <c:v>15457</c:v>
                </c:pt>
                <c:pt idx="15458">
                  <c:v>15458</c:v>
                </c:pt>
                <c:pt idx="15459">
                  <c:v>15459</c:v>
                </c:pt>
                <c:pt idx="15460">
                  <c:v>15460</c:v>
                </c:pt>
                <c:pt idx="15461">
                  <c:v>15461</c:v>
                </c:pt>
                <c:pt idx="15462">
                  <c:v>15462</c:v>
                </c:pt>
                <c:pt idx="15463">
                  <c:v>15463</c:v>
                </c:pt>
                <c:pt idx="15464">
                  <c:v>15464</c:v>
                </c:pt>
                <c:pt idx="15465">
                  <c:v>15465</c:v>
                </c:pt>
                <c:pt idx="15466">
                  <c:v>15466</c:v>
                </c:pt>
                <c:pt idx="15467">
                  <c:v>15467</c:v>
                </c:pt>
                <c:pt idx="15468">
                  <c:v>15468</c:v>
                </c:pt>
                <c:pt idx="15469">
                  <c:v>15469</c:v>
                </c:pt>
                <c:pt idx="15470">
                  <c:v>15470</c:v>
                </c:pt>
                <c:pt idx="15471">
                  <c:v>15471</c:v>
                </c:pt>
                <c:pt idx="15472">
                  <c:v>15472</c:v>
                </c:pt>
                <c:pt idx="15473">
                  <c:v>15473</c:v>
                </c:pt>
                <c:pt idx="15474">
                  <c:v>15474</c:v>
                </c:pt>
                <c:pt idx="15475">
                  <c:v>15475</c:v>
                </c:pt>
                <c:pt idx="15476">
                  <c:v>15476</c:v>
                </c:pt>
                <c:pt idx="15477">
                  <c:v>15477</c:v>
                </c:pt>
                <c:pt idx="15478">
                  <c:v>15478</c:v>
                </c:pt>
                <c:pt idx="15479">
                  <c:v>15479</c:v>
                </c:pt>
                <c:pt idx="15480">
                  <c:v>15480</c:v>
                </c:pt>
                <c:pt idx="15481">
                  <c:v>15481</c:v>
                </c:pt>
                <c:pt idx="15482">
                  <c:v>15482</c:v>
                </c:pt>
                <c:pt idx="15483">
                  <c:v>15483</c:v>
                </c:pt>
                <c:pt idx="15484">
                  <c:v>15484</c:v>
                </c:pt>
                <c:pt idx="15485">
                  <c:v>15485</c:v>
                </c:pt>
                <c:pt idx="15486">
                  <c:v>15486</c:v>
                </c:pt>
                <c:pt idx="15487">
                  <c:v>15487</c:v>
                </c:pt>
                <c:pt idx="15488">
                  <c:v>15488</c:v>
                </c:pt>
                <c:pt idx="15489">
                  <c:v>15489</c:v>
                </c:pt>
                <c:pt idx="15490">
                  <c:v>15490</c:v>
                </c:pt>
                <c:pt idx="15491">
                  <c:v>15491</c:v>
                </c:pt>
                <c:pt idx="15492">
                  <c:v>15492</c:v>
                </c:pt>
                <c:pt idx="15493">
                  <c:v>15493</c:v>
                </c:pt>
                <c:pt idx="15494">
                  <c:v>15494</c:v>
                </c:pt>
                <c:pt idx="15495">
                  <c:v>15495</c:v>
                </c:pt>
                <c:pt idx="15496">
                  <c:v>15496</c:v>
                </c:pt>
                <c:pt idx="15497">
                  <c:v>15497</c:v>
                </c:pt>
                <c:pt idx="15498">
                  <c:v>15498</c:v>
                </c:pt>
                <c:pt idx="15499">
                  <c:v>15499</c:v>
                </c:pt>
                <c:pt idx="15500">
                  <c:v>15500</c:v>
                </c:pt>
                <c:pt idx="15501">
                  <c:v>15501</c:v>
                </c:pt>
                <c:pt idx="15502">
                  <c:v>15502</c:v>
                </c:pt>
                <c:pt idx="15503">
                  <c:v>15503</c:v>
                </c:pt>
                <c:pt idx="15504">
                  <c:v>15504</c:v>
                </c:pt>
                <c:pt idx="15505">
                  <c:v>15505</c:v>
                </c:pt>
                <c:pt idx="15506">
                  <c:v>15506</c:v>
                </c:pt>
                <c:pt idx="15507">
                  <c:v>15507</c:v>
                </c:pt>
                <c:pt idx="15508">
                  <c:v>15508</c:v>
                </c:pt>
                <c:pt idx="15509">
                  <c:v>15509</c:v>
                </c:pt>
                <c:pt idx="15510">
                  <c:v>15510</c:v>
                </c:pt>
                <c:pt idx="15511">
                  <c:v>15511</c:v>
                </c:pt>
                <c:pt idx="15512">
                  <c:v>15512</c:v>
                </c:pt>
                <c:pt idx="15513">
                  <c:v>15513</c:v>
                </c:pt>
                <c:pt idx="15514">
                  <c:v>15514</c:v>
                </c:pt>
                <c:pt idx="15515">
                  <c:v>15515</c:v>
                </c:pt>
                <c:pt idx="15516">
                  <c:v>15516</c:v>
                </c:pt>
                <c:pt idx="15517">
                  <c:v>15517</c:v>
                </c:pt>
                <c:pt idx="15518">
                  <c:v>15518</c:v>
                </c:pt>
                <c:pt idx="15519">
                  <c:v>15519</c:v>
                </c:pt>
                <c:pt idx="15520">
                  <c:v>15520</c:v>
                </c:pt>
                <c:pt idx="15521">
                  <c:v>15521</c:v>
                </c:pt>
                <c:pt idx="15522">
                  <c:v>15522</c:v>
                </c:pt>
                <c:pt idx="15523">
                  <c:v>15523</c:v>
                </c:pt>
                <c:pt idx="15524">
                  <c:v>15524</c:v>
                </c:pt>
                <c:pt idx="15525">
                  <c:v>15525</c:v>
                </c:pt>
                <c:pt idx="15526">
                  <c:v>15526</c:v>
                </c:pt>
                <c:pt idx="15527">
                  <c:v>15527</c:v>
                </c:pt>
                <c:pt idx="15528">
                  <c:v>15528</c:v>
                </c:pt>
                <c:pt idx="15529">
                  <c:v>15529</c:v>
                </c:pt>
                <c:pt idx="15530">
                  <c:v>15530</c:v>
                </c:pt>
                <c:pt idx="15531">
                  <c:v>15531</c:v>
                </c:pt>
                <c:pt idx="15532">
                  <c:v>15532</c:v>
                </c:pt>
                <c:pt idx="15533">
                  <c:v>15533</c:v>
                </c:pt>
                <c:pt idx="15534">
                  <c:v>15534</c:v>
                </c:pt>
                <c:pt idx="15535">
                  <c:v>15535</c:v>
                </c:pt>
                <c:pt idx="15536">
                  <c:v>15536</c:v>
                </c:pt>
                <c:pt idx="15537">
                  <c:v>15537</c:v>
                </c:pt>
                <c:pt idx="15538">
                  <c:v>15538</c:v>
                </c:pt>
                <c:pt idx="15539">
                  <c:v>15539</c:v>
                </c:pt>
                <c:pt idx="15540">
                  <c:v>15540</c:v>
                </c:pt>
                <c:pt idx="15541">
                  <c:v>15541</c:v>
                </c:pt>
                <c:pt idx="15542">
                  <c:v>15542</c:v>
                </c:pt>
                <c:pt idx="15543">
                  <c:v>15543</c:v>
                </c:pt>
                <c:pt idx="15544">
                  <c:v>15544</c:v>
                </c:pt>
                <c:pt idx="15545">
                  <c:v>15545</c:v>
                </c:pt>
                <c:pt idx="15546">
                  <c:v>15546</c:v>
                </c:pt>
                <c:pt idx="15547">
                  <c:v>15547</c:v>
                </c:pt>
                <c:pt idx="15548">
                  <c:v>15548</c:v>
                </c:pt>
                <c:pt idx="15549">
                  <c:v>15549</c:v>
                </c:pt>
                <c:pt idx="15550">
                  <c:v>15550</c:v>
                </c:pt>
                <c:pt idx="15551">
                  <c:v>15551</c:v>
                </c:pt>
                <c:pt idx="15552">
                  <c:v>15552</c:v>
                </c:pt>
                <c:pt idx="15553">
                  <c:v>15553</c:v>
                </c:pt>
                <c:pt idx="15554">
                  <c:v>15554</c:v>
                </c:pt>
                <c:pt idx="15555">
                  <c:v>15555</c:v>
                </c:pt>
                <c:pt idx="15556">
                  <c:v>15556</c:v>
                </c:pt>
                <c:pt idx="15557">
                  <c:v>15557</c:v>
                </c:pt>
                <c:pt idx="15558">
                  <c:v>15558</c:v>
                </c:pt>
                <c:pt idx="15559">
                  <c:v>15559</c:v>
                </c:pt>
                <c:pt idx="15560">
                  <c:v>15560</c:v>
                </c:pt>
                <c:pt idx="15561">
                  <c:v>15561</c:v>
                </c:pt>
                <c:pt idx="15562">
                  <c:v>15562</c:v>
                </c:pt>
                <c:pt idx="15563">
                  <c:v>15563</c:v>
                </c:pt>
                <c:pt idx="15564">
                  <c:v>15564</c:v>
                </c:pt>
                <c:pt idx="15565">
                  <c:v>15565</c:v>
                </c:pt>
                <c:pt idx="15566">
                  <c:v>15566</c:v>
                </c:pt>
                <c:pt idx="15567">
                  <c:v>15567</c:v>
                </c:pt>
                <c:pt idx="15568">
                  <c:v>15568</c:v>
                </c:pt>
                <c:pt idx="15569">
                  <c:v>15569</c:v>
                </c:pt>
                <c:pt idx="15570">
                  <c:v>15570</c:v>
                </c:pt>
                <c:pt idx="15571">
                  <c:v>15571</c:v>
                </c:pt>
                <c:pt idx="15572">
                  <c:v>15572</c:v>
                </c:pt>
                <c:pt idx="15573">
                  <c:v>15573</c:v>
                </c:pt>
                <c:pt idx="15574">
                  <c:v>15574</c:v>
                </c:pt>
                <c:pt idx="15575">
                  <c:v>15575</c:v>
                </c:pt>
                <c:pt idx="15576">
                  <c:v>15576</c:v>
                </c:pt>
                <c:pt idx="15577">
                  <c:v>15577</c:v>
                </c:pt>
                <c:pt idx="15578">
                  <c:v>15578</c:v>
                </c:pt>
                <c:pt idx="15579">
                  <c:v>15579</c:v>
                </c:pt>
                <c:pt idx="15580">
                  <c:v>15580</c:v>
                </c:pt>
                <c:pt idx="15581">
                  <c:v>15581</c:v>
                </c:pt>
                <c:pt idx="15582">
                  <c:v>15582</c:v>
                </c:pt>
                <c:pt idx="15583">
                  <c:v>15583</c:v>
                </c:pt>
                <c:pt idx="15584">
                  <c:v>15584</c:v>
                </c:pt>
                <c:pt idx="15585">
                  <c:v>15585</c:v>
                </c:pt>
                <c:pt idx="15586">
                  <c:v>15586</c:v>
                </c:pt>
                <c:pt idx="15587">
                  <c:v>15587</c:v>
                </c:pt>
                <c:pt idx="15588">
                  <c:v>15588</c:v>
                </c:pt>
                <c:pt idx="15589">
                  <c:v>15589</c:v>
                </c:pt>
                <c:pt idx="15590">
                  <c:v>15590</c:v>
                </c:pt>
                <c:pt idx="15591">
                  <c:v>15591</c:v>
                </c:pt>
                <c:pt idx="15592">
                  <c:v>15592</c:v>
                </c:pt>
                <c:pt idx="15593">
                  <c:v>15593</c:v>
                </c:pt>
                <c:pt idx="15594">
                  <c:v>15594</c:v>
                </c:pt>
                <c:pt idx="15595">
                  <c:v>15595</c:v>
                </c:pt>
                <c:pt idx="15596">
                  <c:v>15596</c:v>
                </c:pt>
                <c:pt idx="15597">
                  <c:v>15597</c:v>
                </c:pt>
                <c:pt idx="15598">
                  <c:v>15598</c:v>
                </c:pt>
                <c:pt idx="15599">
                  <c:v>15599</c:v>
                </c:pt>
                <c:pt idx="15600">
                  <c:v>15600</c:v>
                </c:pt>
                <c:pt idx="15601">
                  <c:v>15601</c:v>
                </c:pt>
                <c:pt idx="15602">
                  <c:v>15602</c:v>
                </c:pt>
                <c:pt idx="15603">
                  <c:v>15603</c:v>
                </c:pt>
                <c:pt idx="15604">
                  <c:v>15604</c:v>
                </c:pt>
                <c:pt idx="15605">
                  <c:v>15605</c:v>
                </c:pt>
                <c:pt idx="15606">
                  <c:v>15606</c:v>
                </c:pt>
                <c:pt idx="15607">
                  <c:v>15607</c:v>
                </c:pt>
                <c:pt idx="15608">
                  <c:v>15608</c:v>
                </c:pt>
                <c:pt idx="15609">
                  <c:v>15609</c:v>
                </c:pt>
                <c:pt idx="15610">
                  <c:v>15610</c:v>
                </c:pt>
                <c:pt idx="15611">
                  <c:v>15611</c:v>
                </c:pt>
                <c:pt idx="15612">
                  <c:v>15612</c:v>
                </c:pt>
                <c:pt idx="15613">
                  <c:v>15613</c:v>
                </c:pt>
                <c:pt idx="15614">
                  <c:v>15614</c:v>
                </c:pt>
                <c:pt idx="15615">
                  <c:v>15615</c:v>
                </c:pt>
                <c:pt idx="15616">
                  <c:v>15616</c:v>
                </c:pt>
                <c:pt idx="15617">
                  <c:v>15617</c:v>
                </c:pt>
                <c:pt idx="15618">
                  <c:v>15618</c:v>
                </c:pt>
                <c:pt idx="15619">
                  <c:v>15619</c:v>
                </c:pt>
                <c:pt idx="15620">
                  <c:v>15620</c:v>
                </c:pt>
                <c:pt idx="15621">
                  <c:v>15621</c:v>
                </c:pt>
                <c:pt idx="15622">
                  <c:v>15622</c:v>
                </c:pt>
                <c:pt idx="15623">
                  <c:v>15623</c:v>
                </c:pt>
                <c:pt idx="15624">
                  <c:v>15624</c:v>
                </c:pt>
                <c:pt idx="15625">
                  <c:v>15625</c:v>
                </c:pt>
                <c:pt idx="15626">
                  <c:v>15626</c:v>
                </c:pt>
                <c:pt idx="15627">
                  <c:v>15627</c:v>
                </c:pt>
                <c:pt idx="15628">
                  <c:v>15628</c:v>
                </c:pt>
                <c:pt idx="15629">
                  <c:v>15629</c:v>
                </c:pt>
                <c:pt idx="15630">
                  <c:v>15630</c:v>
                </c:pt>
                <c:pt idx="15631">
                  <c:v>15631</c:v>
                </c:pt>
                <c:pt idx="15632">
                  <c:v>15632</c:v>
                </c:pt>
                <c:pt idx="15633">
                  <c:v>15633</c:v>
                </c:pt>
                <c:pt idx="15634">
                  <c:v>15634</c:v>
                </c:pt>
                <c:pt idx="15635">
                  <c:v>15635</c:v>
                </c:pt>
                <c:pt idx="15636">
                  <c:v>15636</c:v>
                </c:pt>
                <c:pt idx="15637">
                  <c:v>15637</c:v>
                </c:pt>
                <c:pt idx="15638">
                  <c:v>15638</c:v>
                </c:pt>
                <c:pt idx="15639">
                  <c:v>15639</c:v>
                </c:pt>
                <c:pt idx="15640">
                  <c:v>15640</c:v>
                </c:pt>
                <c:pt idx="15641">
                  <c:v>15641</c:v>
                </c:pt>
                <c:pt idx="15642">
                  <c:v>15642</c:v>
                </c:pt>
                <c:pt idx="15643">
                  <c:v>15643</c:v>
                </c:pt>
                <c:pt idx="15644">
                  <c:v>15644</c:v>
                </c:pt>
                <c:pt idx="15645">
                  <c:v>15645</c:v>
                </c:pt>
                <c:pt idx="15646">
                  <c:v>15646</c:v>
                </c:pt>
                <c:pt idx="15647">
                  <c:v>15647</c:v>
                </c:pt>
                <c:pt idx="15648">
                  <c:v>15648</c:v>
                </c:pt>
                <c:pt idx="15649">
                  <c:v>15649</c:v>
                </c:pt>
                <c:pt idx="15650">
                  <c:v>15650</c:v>
                </c:pt>
                <c:pt idx="15651">
                  <c:v>15651</c:v>
                </c:pt>
                <c:pt idx="15652">
                  <c:v>15652</c:v>
                </c:pt>
                <c:pt idx="15653">
                  <c:v>15653</c:v>
                </c:pt>
                <c:pt idx="15654">
                  <c:v>15654</c:v>
                </c:pt>
                <c:pt idx="15655">
                  <c:v>15655</c:v>
                </c:pt>
                <c:pt idx="15656">
                  <c:v>15656</c:v>
                </c:pt>
                <c:pt idx="15657">
                  <c:v>15657</c:v>
                </c:pt>
                <c:pt idx="15658">
                  <c:v>15658</c:v>
                </c:pt>
                <c:pt idx="15659">
                  <c:v>15659</c:v>
                </c:pt>
                <c:pt idx="15660">
                  <c:v>15660</c:v>
                </c:pt>
                <c:pt idx="15661">
                  <c:v>15661</c:v>
                </c:pt>
                <c:pt idx="15662">
                  <c:v>15662</c:v>
                </c:pt>
                <c:pt idx="15663">
                  <c:v>15663</c:v>
                </c:pt>
                <c:pt idx="15664">
                  <c:v>15664</c:v>
                </c:pt>
                <c:pt idx="15665">
                  <c:v>15665</c:v>
                </c:pt>
                <c:pt idx="15666">
                  <c:v>15666</c:v>
                </c:pt>
                <c:pt idx="15667">
                  <c:v>15667</c:v>
                </c:pt>
                <c:pt idx="15668">
                  <c:v>15668</c:v>
                </c:pt>
                <c:pt idx="15669">
                  <c:v>15669</c:v>
                </c:pt>
                <c:pt idx="15670">
                  <c:v>15670</c:v>
                </c:pt>
                <c:pt idx="15671">
                  <c:v>15671</c:v>
                </c:pt>
                <c:pt idx="15672">
                  <c:v>15672</c:v>
                </c:pt>
                <c:pt idx="15673">
                  <c:v>15673</c:v>
                </c:pt>
                <c:pt idx="15674">
                  <c:v>15674</c:v>
                </c:pt>
                <c:pt idx="15675">
                  <c:v>15675</c:v>
                </c:pt>
                <c:pt idx="15676">
                  <c:v>15676</c:v>
                </c:pt>
                <c:pt idx="15677">
                  <c:v>15677</c:v>
                </c:pt>
                <c:pt idx="15678">
                  <c:v>15678</c:v>
                </c:pt>
                <c:pt idx="15679">
                  <c:v>15679</c:v>
                </c:pt>
                <c:pt idx="15680">
                  <c:v>15680</c:v>
                </c:pt>
                <c:pt idx="15681">
                  <c:v>15681</c:v>
                </c:pt>
                <c:pt idx="15682">
                  <c:v>15682</c:v>
                </c:pt>
                <c:pt idx="15683">
                  <c:v>15683</c:v>
                </c:pt>
                <c:pt idx="15684">
                  <c:v>15684</c:v>
                </c:pt>
                <c:pt idx="15685">
                  <c:v>15685</c:v>
                </c:pt>
                <c:pt idx="15686">
                  <c:v>15686</c:v>
                </c:pt>
                <c:pt idx="15687">
                  <c:v>15687</c:v>
                </c:pt>
                <c:pt idx="15688">
                  <c:v>15688</c:v>
                </c:pt>
                <c:pt idx="15689">
                  <c:v>15689</c:v>
                </c:pt>
                <c:pt idx="15690">
                  <c:v>15690</c:v>
                </c:pt>
                <c:pt idx="15691">
                  <c:v>15691</c:v>
                </c:pt>
                <c:pt idx="15692">
                  <c:v>15692</c:v>
                </c:pt>
                <c:pt idx="15693">
                  <c:v>15693</c:v>
                </c:pt>
                <c:pt idx="15694">
                  <c:v>15694</c:v>
                </c:pt>
                <c:pt idx="15695">
                  <c:v>15695</c:v>
                </c:pt>
                <c:pt idx="15696">
                  <c:v>15696</c:v>
                </c:pt>
                <c:pt idx="15697">
                  <c:v>15697</c:v>
                </c:pt>
                <c:pt idx="15698">
                  <c:v>15698</c:v>
                </c:pt>
                <c:pt idx="15699">
                  <c:v>15699</c:v>
                </c:pt>
                <c:pt idx="15700">
                  <c:v>15700</c:v>
                </c:pt>
                <c:pt idx="15701">
                  <c:v>15701</c:v>
                </c:pt>
                <c:pt idx="15702">
                  <c:v>15702</c:v>
                </c:pt>
                <c:pt idx="15703">
                  <c:v>15703</c:v>
                </c:pt>
                <c:pt idx="15704">
                  <c:v>15704</c:v>
                </c:pt>
                <c:pt idx="15705">
                  <c:v>15705</c:v>
                </c:pt>
                <c:pt idx="15706">
                  <c:v>15706</c:v>
                </c:pt>
                <c:pt idx="15707">
                  <c:v>15707</c:v>
                </c:pt>
                <c:pt idx="15708">
                  <c:v>15708</c:v>
                </c:pt>
                <c:pt idx="15709">
                  <c:v>15709</c:v>
                </c:pt>
                <c:pt idx="15710">
                  <c:v>15710</c:v>
                </c:pt>
                <c:pt idx="15711">
                  <c:v>15711</c:v>
                </c:pt>
                <c:pt idx="15712">
                  <c:v>15712</c:v>
                </c:pt>
                <c:pt idx="15713">
                  <c:v>15713</c:v>
                </c:pt>
                <c:pt idx="15714">
                  <c:v>15714</c:v>
                </c:pt>
                <c:pt idx="15715">
                  <c:v>15715</c:v>
                </c:pt>
                <c:pt idx="15716">
                  <c:v>15716</c:v>
                </c:pt>
                <c:pt idx="15717">
                  <c:v>15717</c:v>
                </c:pt>
                <c:pt idx="15718">
                  <c:v>15718</c:v>
                </c:pt>
                <c:pt idx="15719">
                  <c:v>15719</c:v>
                </c:pt>
                <c:pt idx="15720">
                  <c:v>15720</c:v>
                </c:pt>
                <c:pt idx="15721">
                  <c:v>15721</c:v>
                </c:pt>
                <c:pt idx="15722">
                  <c:v>15722</c:v>
                </c:pt>
                <c:pt idx="15723">
                  <c:v>15723</c:v>
                </c:pt>
                <c:pt idx="15724">
                  <c:v>15724</c:v>
                </c:pt>
                <c:pt idx="15725">
                  <c:v>15725</c:v>
                </c:pt>
                <c:pt idx="15726">
                  <c:v>15726</c:v>
                </c:pt>
                <c:pt idx="15727">
                  <c:v>15727</c:v>
                </c:pt>
                <c:pt idx="15728">
                  <c:v>15728</c:v>
                </c:pt>
                <c:pt idx="15729">
                  <c:v>15729</c:v>
                </c:pt>
                <c:pt idx="15730">
                  <c:v>15730</c:v>
                </c:pt>
                <c:pt idx="15731">
                  <c:v>15731</c:v>
                </c:pt>
                <c:pt idx="15732">
                  <c:v>15732</c:v>
                </c:pt>
                <c:pt idx="15733">
                  <c:v>15733</c:v>
                </c:pt>
                <c:pt idx="15734">
                  <c:v>15734</c:v>
                </c:pt>
                <c:pt idx="15735">
                  <c:v>15735</c:v>
                </c:pt>
                <c:pt idx="15736">
                  <c:v>15736</c:v>
                </c:pt>
                <c:pt idx="15737">
                  <c:v>15737</c:v>
                </c:pt>
                <c:pt idx="15738">
                  <c:v>15738</c:v>
                </c:pt>
                <c:pt idx="15739">
                  <c:v>15739</c:v>
                </c:pt>
                <c:pt idx="15740">
                  <c:v>15740</c:v>
                </c:pt>
                <c:pt idx="15741">
                  <c:v>15741</c:v>
                </c:pt>
                <c:pt idx="15742">
                  <c:v>15742</c:v>
                </c:pt>
                <c:pt idx="15743">
                  <c:v>15743</c:v>
                </c:pt>
                <c:pt idx="15744">
                  <c:v>15744</c:v>
                </c:pt>
                <c:pt idx="15745">
                  <c:v>15745</c:v>
                </c:pt>
                <c:pt idx="15746">
                  <c:v>15746</c:v>
                </c:pt>
                <c:pt idx="15747">
                  <c:v>15747</c:v>
                </c:pt>
                <c:pt idx="15748">
                  <c:v>15748</c:v>
                </c:pt>
                <c:pt idx="15749">
                  <c:v>15749</c:v>
                </c:pt>
                <c:pt idx="15750">
                  <c:v>15750</c:v>
                </c:pt>
                <c:pt idx="15751">
                  <c:v>15751</c:v>
                </c:pt>
                <c:pt idx="15752">
                  <c:v>15752</c:v>
                </c:pt>
                <c:pt idx="15753">
                  <c:v>15753</c:v>
                </c:pt>
                <c:pt idx="15754">
                  <c:v>15754</c:v>
                </c:pt>
                <c:pt idx="15755">
                  <c:v>15755</c:v>
                </c:pt>
                <c:pt idx="15756">
                  <c:v>15756</c:v>
                </c:pt>
                <c:pt idx="15757">
                  <c:v>15757</c:v>
                </c:pt>
                <c:pt idx="15758">
                  <c:v>15758</c:v>
                </c:pt>
                <c:pt idx="15759">
                  <c:v>15759</c:v>
                </c:pt>
                <c:pt idx="15760">
                  <c:v>15760</c:v>
                </c:pt>
                <c:pt idx="15761">
                  <c:v>15761</c:v>
                </c:pt>
                <c:pt idx="15762">
                  <c:v>15762</c:v>
                </c:pt>
                <c:pt idx="15763">
                  <c:v>15763</c:v>
                </c:pt>
                <c:pt idx="15764">
                  <c:v>15764</c:v>
                </c:pt>
                <c:pt idx="15765">
                  <c:v>15765</c:v>
                </c:pt>
                <c:pt idx="15766">
                  <c:v>15766</c:v>
                </c:pt>
                <c:pt idx="15767">
                  <c:v>15767</c:v>
                </c:pt>
                <c:pt idx="15768">
                  <c:v>15768</c:v>
                </c:pt>
                <c:pt idx="15769">
                  <c:v>15769</c:v>
                </c:pt>
                <c:pt idx="15770">
                  <c:v>15770</c:v>
                </c:pt>
                <c:pt idx="15771">
                  <c:v>15771</c:v>
                </c:pt>
                <c:pt idx="15772">
                  <c:v>15772</c:v>
                </c:pt>
                <c:pt idx="15773">
                  <c:v>15773</c:v>
                </c:pt>
                <c:pt idx="15774">
                  <c:v>15774</c:v>
                </c:pt>
                <c:pt idx="15775">
                  <c:v>15775</c:v>
                </c:pt>
                <c:pt idx="15776">
                  <c:v>15776</c:v>
                </c:pt>
                <c:pt idx="15777">
                  <c:v>15777</c:v>
                </c:pt>
                <c:pt idx="15778">
                  <c:v>15778</c:v>
                </c:pt>
                <c:pt idx="15779">
                  <c:v>15779</c:v>
                </c:pt>
                <c:pt idx="15780">
                  <c:v>15780</c:v>
                </c:pt>
                <c:pt idx="15781">
                  <c:v>15781</c:v>
                </c:pt>
                <c:pt idx="15782">
                  <c:v>15782</c:v>
                </c:pt>
                <c:pt idx="15783">
                  <c:v>15783</c:v>
                </c:pt>
                <c:pt idx="15784">
                  <c:v>15784</c:v>
                </c:pt>
                <c:pt idx="15785">
                  <c:v>15785</c:v>
                </c:pt>
                <c:pt idx="15786">
                  <c:v>15786</c:v>
                </c:pt>
                <c:pt idx="15787">
                  <c:v>15787</c:v>
                </c:pt>
                <c:pt idx="15788">
                  <c:v>15788</c:v>
                </c:pt>
                <c:pt idx="15789">
                  <c:v>15789</c:v>
                </c:pt>
                <c:pt idx="15790">
                  <c:v>15790</c:v>
                </c:pt>
                <c:pt idx="15791">
                  <c:v>15791</c:v>
                </c:pt>
                <c:pt idx="15792">
                  <c:v>15792</c:v>
                </c:pt>
                <c:pt idx="15793">
                  <c:v>15793</c:v>
                </c:pt>
                <c:pt idx="15794">
                  <c:v>15794</c:v>
                </c:pt>
                <c:pt idx="15795">
                  <c:v>15795</c:v>
                </c:pt>
                <c:pt idx="15796">
                  <c:v>15796</c:v>
                </c:pt>
                <c:pt idx="15797">
                  <c:v>15797</c:v>
                </c:pt>
                <c:pt idx="15798">
                  <c:v>15798</c:v>
                </c:pt>
                <c:pt idx="15799">
                  <c:v>15799</c:v>
                </c:pt>
                <c:pt idx="15800">
                  <c:v>15800</c:v>
                </c:pt>
                <c:pt idx="15801">
                  <c:v>15801</c:v>
                </c:pt>
                <c:pt idx="15802">
                  <c:v>15802</c:v>
                </c:pt>
                <c:pt idx="15803">
                  <c:v>15803</c:v>
                </c:pt>
                <c:pt idx="15804">
                  <c:v>15804</c:v>
                </c:pt>
                <c:pt idx="15805">
                  <c:v>15805</c:v>
                </c:pt>
                <c:pt idx="15806">
                  <c:v>15806</c:v>
                </c:pt>
                <c:pt idx="15807">
                  <c:v>15807</c:v>
                </c:pt>
                <c:pt idx="15808">
                  <c:v>15808</c:v>
                </c:pt>
                <c:pt idx="15809">
                  <c:v>15809</c:v>
                </c:pt>
                <c:pt idx="15810">
                  <c:v>15810</c:v>
                </c:pt>
                <c:pt idx="15811">
                  <c:v>15811</c:v>
                </c:pt>
                <c:pt idx="15812">
                  <c:v>15812</c:v>
                </c:pt>
                <c:pt idx="15813">
                  <c:v>15813</c:v>
                </c:pt>
                <c:pt idx="15814">
                  <c:v>15814</c:v>
                </c:pt>
                <c:pt idx="15815">
                  <c:v>15815</c:v>
                </c:pt>
                <c:pt idx="15816">
                  <c:v>15816</c:v>
                </c:pt>
                <c:pt idx="15817">
                  <c:v>15817</c:v>
                </c:pt>
                <c:pt idx="15818">
                  <c:v>15818</c:v>
                </c:pt>
                <c:pt idx="15819">
                  <c:v>15819</c:v>
                </c:pt>
                <c:pt idx="15820">
                  <c:v>15820</c:v>
                </c:pt>
                <c:pt idx="15821">
                  <c:v>15821</c:v>
                </c:pt>
                <c:pt idx="15822">
                  <c:v>15822</c:v>
                </c:pt>
                <c:pt idx="15823">
                  <c:v>15823</c:v>
                </c:pt>
                <c:pt idx="15824">
                  <c:v>15824</c:v>
                </c:pt>
                <c:pt idx="15825">
                  <c:v>15825</c:v>
                </c:pt>
                <c:pt idx="15826">
                  <c:v>15826</c:v>
                </c:pt>
                <c:pt idx="15827">
                  <c:v>15827</c:v>
                </c:pt>
                <c:pt idx="15828">
                  <c:v>15828</c:v>
                </c:pt>
                <c:pt idx="15829">
                  <c:v>15829</c:v>
                </c:pt>
                <c:pt idx="15830">
                  <c:v>15830</c:v>
                </c:pt>
                <c:pt idx="15831">
                  <c:v>15831</c:v>
                </c:pt>
                <c:pt idx="15832">
                  <c:v>15832</c:v>
                </c:pt>
                <c:pt idx="15833">
                  <c:v>15833</c:v>
                </c:pt>
                <c:pt idx="15834">
                  <c:v>15834</c:v>
                </c:pt>
                <c:pt idx="15835">
                  <c:v>15835</c:v>
                </c:pt>
                <c:pt idx="15836">
                  <c:v>15836</c:v>
                </c:pt>
                <c:pt idx="15837">
                  <c:v>15837</c:v>
                </c:pt>
                <c:pt idx="15838">
                  <c:v>15838</c:v>
                </c:pt>
                <c:pt idx="15839">
                  <c:v>15839</c:v>
                </c:pt>
                <c:pt idx="15840">
                  <c:v>15840</c:v>
                </c:pt>
                <c:pt idx="15841">
                  <c:v>15841</c:v>
                </c:pt>
                <c:pt idx="15842">
                  <c:v>15842</c:v>
                </c:pt>
                <c:pt idx="15843">
                  <c:v>15843</c:v>
                </c:pt>
                <c:pt idx="15844">
                  <c:v>15844</c:v>
                </c:pt>
                <c:pt idx="15845">
                  <c:v>15845</c:v>
                </c:pt>
                <c:pt idx="15846">
                  <c:v>15846</c:v>
                </c:pt>
                <c:pt idx="15847">
                  <c:v>15847</c:v>
                </c:pt>
                <c:pt idx="15848">
                  <c:v>15848</c:v>
                </c:pt>
                <c:pt idx="15849">
                  <c:v>15849</c:v>
                </c:pt>
                <c:pt idx="15850">
                  <c:v>15850</c:v>
                </c:pt>
                <c:pt idx="15851">
                  <c:v>15851</c:v>
                </c:pt>
                <c:pt idx="15852">
                  <c:v>15852</c:v>
                </c:pt>
                <c:pt idx="15853">
                  <c:v>15853</c:v>
                </c:pt>
                <c:pt idx="15854">
                  <c:v>15854</c:v>
                </c:pt>
                <c:pt idx="15855">
                  <c:v>15855</c:v>
                </c:pt>
                <c:pt idx="15856">
                  <c:v>15856</c:v>
                </c:pt>
                <c:pt idx="15857">
                  <c:v>15857</c:v>
                </c:pt>
                <c:pt idx="15858">
                  <c:v>15858</c:v>
                </c:pt>
                <c:pt idx="15859">
                  <c:v>15859</c:v>
                </c:pt>
                <c:pt idx="15860">
                  <c:v>15860</c:v>
                </c:pt>
                <c:pt idx="15861">
                  <c:v>15861</c:v>
                </c:pt>
                <c:pt idx="15862">
                  <c:v>15862</c:v>
                </c:pt>
                <c:pt idx="15863">
                  <c:v>15863</c:v>
                </c:pt>
                <c:pt idx="15864">
                  <c:v>15864</c:v>
                </c:pt>
                <c:pt idx="15865">
                  <c:v>15865</c:v>
                </c:pt>
                <c:pt idx="15866">
                  <c:v>15866</c:v>
                </c:pt>
                <c:pt idx="15867">
                  <c:v>15867</c:v>
                </c:pt>
                <c:pt idx="15868">
                  <c:v>15868</c:v>
                </c:pt>
                <c:pt idx="15869">
                  <c:v>15869</c:v>
                </c:pt>
                <c:pt idx="15870">
                  <c:v>15870</c:v>
                </c:pt>
                <c:pt idx="15871">
                  <c:v>15871</c:v>
                </c:pt>
                <c:pt idx="15872">
                  <c:v>15872</c:v>
                </c:pt>
                <c:pt idx="15873">
                  <c:v>15873</c:v>
                </c:pt>
                <c:pt idx="15874">
                  <c:v>15874</c:v>
                </c:pt>
                <c:pt idx="15875">
                  <c:v>15875</c:v>
                </c:pt>
                <c:pt idx="15876">
                  <c:v>15876</c:v>
                </c:pt>
                <c:pt idx="15877">
                  <c:v>15877</c:v>
                </c:pt>
                <c:pt idx="15878">
                  <c:v>15878</c:v>
                </c:pt>
                <c:pt idx="15879">
                  <c:v>15879</c:v>
                </c:pt>
                <c:pt idx="15880">
                  <c:v>15880</c:v>
                </c:pt>
                <c:pt idx="15881">
                  <c:v>15881</c:v>
                </c:pt>
                <c:pt idx="15882">
                  <c:v>15882</c:v>
                </c:pt>
                <c:pt idx="15883">
                  <c:v>15883</c:v>
                </c:pt>
                <c:pt idx="15884">
                  <c:v>15884</c:v>
                </c:pt>
                <c:pt idx="15885">
                  <c:v>15885</c:v>
                </c:pt>
                <c:pt idx="15886">
                  <c:v>15886</c:v>
                </c:pt>
                <c:pt idx="15887">
                  <c:v>15887</c:v>
                </c:pt>
                <c:pt idx="15888">
                  <c:v>15888</c:v>
                </c:pt>
                <c:pt idx="15889">
                  <c:v>15889</c:v>
                </c:pt>
                <c:pt idx="15890">
                  <c:v>15890</c:v>
                </c:pt>
                <c:pt idx="15891">
                  <c:v>15891</c:v>
                </c:pt>
                <c:pt idx="15892">
                  <c:v>15892</c:v>
                </c:pt>
                <c:pt idx="15893">
                  <c:v>15893</c:v>
                </c:pt>
                <c:pt idx="15894">
                  <c:v>15894</c:v>
                </c:pt>
                <c:pt idx="15895">
                  <c:v>15895</c:v>
                </c:pt>
                <c:pt idx="15896">
                  <c:v>15896</c:v>
                </c:pt>
                <c:pt idx="15897">
                  <c:v>15897</c:v>
                </c:pt>
                <c:pt idx="15898">
                  <c:v>15898</c:v>
                </c:pt>
                <c:pt idx="15899">
                  <c:v>15899</c:v>
                </c:pt>
                <c:pt idx="15900">
                  <c:v>15900</c:v>
                </c:pt>
                <c:pt idx="15901">
                  <c:v>15901</c:v>
                </c:pt>
                <c:pt idx="15902">
                  <c:v>15902</c:v>
                </c:pt>
                <c:pt idx="15903">
                  <c:v>15903</c:v>
                </c:pt>
                <c:pt idx="15904">
                  <c:v>15904</c:v>
                </c:pt>
                <c:pt idx="15905">
                  <c:v>15905</c:v>
                </c:pt>
                <c:pt idx="15906">
                  <c:v>15906</c:v>
                </c:pt>
                <c:pt idx="15907">
                  <c:v>15907</c:v>
                </c:pt>
                <c:pt idx="15908">
                  <c:v>15908</c:v>
                </c:pt>
                <c:pt idx="15909">
                  <c:v>15909</c:v>
                </c:pt>
                <c:pt idx="15910">
                  <c:v>15910</c:v>
                </c:pt>
                <c:pt idx="15911">
                  <c:v>15911</c:v>
                </c:pt>
                <c:pt idx="15912">
                  <c:v>15912</c:v>
                </c:pt>
                <c:pt idx="15913">
                  <c:v>15913</c:v>
                </c:pt>
                <c:pt idx="15914">
                  <c:v>15914</c:v>
                </c:pt>
                <c:pt idx="15915">
                  <c:v>15915</c:v>
                </c:pt>
                <c:pt idx="15916">
                  <c:v>15916</c:v>
                </c:pt>
                <c:pt idx="15917">
                  <c:v>15917</c:v>
                </c:pt>
                <c:pt idx="15918">
                  <c:v>15918</c:v>
                </c:pt>
                <c:pt idx="15919">
                  <c:v>15919</c:v>
                </c:pt>
                <c:pt idx="15920">
                  <c:v>15920</c:v>
                </c:pt>
                <c:pt idx="15921">
                  <c:v>15921</c:v>
                </c:pt>
                <c:pt idx="15922">
                  <c:v>15922</c:v>
                </c:pt>
                <c:pt idx="15923">
                  <c:v>15923</c:v>
                </c:pt>
                <c:pt idx="15924">
                  <c:v>15924</c:v>
                </c:pt>
                <c:pt idx="15925">
                  <c:v>15925</c:v>
                </c:pt>
                <c:pt idx="15926">
                  <c:v>15926</c:v>
                </c:pt>
                <c:pt idx="15927">
                  <c:v>15927</c:v>
                </c:pt>
                <c:pt idx="15928">
                  <c:v>15928</c:v>
                </c:pt>
                <c:pt idx="15929">
                  <c:v>15929</c:v>
                </c:pt>
                <c:pt idx="15930">
                  <c:v>15930</c:v>
                </c:pt>
                <c:pt idx="15931">
                  <c:v>15931</c:v>
                </c:pt>
                <c:pt idx="15932">
                  <c:v>15932</c:v>
                </c:pt>
                <c:pt idx="15933">
                  <c:v>15933</c:v>
                </c:pt>
                <c:pt idx="15934">
                  <c:v>15934</c:v>
                </c:pt>
                <c:pt idx="15935">
                  <c:v>15935</c:v>
                </c:pt>
                <c:pt idx="15936">
                  <c:v>15936</c:v>
                </c:pt>
                <c:pt idx="15937">
                  <c:v>15937</c:v>
                </c:pt>
                <c:pt idx="15938">
                  <c:v>15938</c:v>
                </c:pt>
                <c:pt idx="15939">
                  <c:v>15939</c:v>
                </c:pt>
                <c:pt idx="15940">
                  <c:v>15940</c:v>
                </c:pt>
                <c:pt idx="15941">
                  <c:v>15941</c:v>
                </c:pt>
                <c:pt idx="15942">
                  <c:v>15942</c:v>
                </c:pt>
                <c:pt idx="15943">
                  <c:v>15943</c:v>
                </c:pt>
                <c:pt idx="15944">
                  <c:v>15944</c:v>
                </c:pt>
                <c:pt idx="15945">
                  <c:v>15945</c:v>
                </c:pt>
                <c:pt idx="15946">
                  <c:v>15946</c:v>
                </c:pt>
                <c:pt idx="15947">
                  <c:v>15947</c:v>
                </c:pt>
                <c:pt idx="15948">
                  <c:v>15948</c:v>
                </c:pt>
                <c:pt idx="15949">
                  <c:v>15949</c:v>
                </c:pt>
                <c:pt idx="15950">
                  <c:v>15950</c:v>
                </c:pt>
                <c:pt idx="15951">
                  <c:v>15951</c:v>
                </c:pt>
                <c:pt idx="15952">
                  <c:v>15952</c:v>
                </c:pt>
                <c:pt idx="15953">
                  <c:v>15953</c:v>
                </c:pt>
                <c:pt idx="15954">
                  <c:v>15954</c:v>
                </c:pt>
                <c:pt idx="15955">
                  <c:v>15955</c:v>
                </c:pt>
                <c:pt idx="15956">
                  <c:v>15956</c:v>
                </c:pt>
                <c:pt idx="15957">
                  <c:v>15957</c:v>
                </c:pt>
                <c:pt idx="15958">
                  <c:v>15958</c:v>
                </c:pt>
                <c:pt idx="15959">
                  <c:v>15959</c:v>
                </c:pt>
                <c:pt idx="15960">
                  <c:v>15960</c:v>
                </c:pt>
                <c:pt idx="15961">
                  <c:v>15961</c:v>
                </c:pt>
                <c:pt idx="15962">
                  <c:v>15962</c:v>
                </c:pt>
                <c:pt idx="15963">
                  <c:v>15963</c:v>
                </c:pt>
                <c:pt idx="15964">
                  <c:v>15964</c:v>
                </c:pt>
                <c:pt idx="15965">
                  <c:v>15965</c:v>
                </c:pt>
                <c:pt idx="15966">
                  <c:v>15966</c:v>
                </c:pt>
                <c:pt idx="15967">
                  <c:v>15967</c:v>
                </c:pt>
                <c:pt idx="15968">
                  <c:v>15968</c:v>
                </c:pt>
                <c:pt idx="15969">
                  <c:v>15969</c:v>
                </c:pt>
                <c:pt idx="15970">
                  <c:v>15970</c:v>
                </c:pt>
                <c:pt idx="15971">
                  <c:v>15971</c:v>
                </c:pt>
                <c:pt idx="15972">
                  <c:v>15972</c:v>
                </c:pt>
                <c:pt idx="15973">
                  <c:v>15973</c:v>
                </c:pt>
                <c:pt idx="15974">
                  <c:v>15974</c:v>
                </c:pt>
                <c:pt idx="15975">
                  <c:v>15975</c:v>
                </c:pt>
                <c:pt idx="15976">
                  <c:v>15976</c:v>
                </c:pt>
                <c:pt idx="15977">
                  <c:v>15977</c:v>
                </c:pt>
                <c:pt idx="15978">
                  <c:v>15978</c:v>
                </c:pt>
                <c:pt idx="15979">
                  <c:v>15979</c:v>
                </c:pt>
                <c:pt idx="15980">
                  <c:v>15980</c:v>
                </c:pt>
                <c:pt idx="15981">
                  <c:v>15981</c:v>
                </c:pt>
                <c:pt idx="15982">
                  <c:v>15982</c:v>
                </c:pt>
                <c:pt idx="15983">
                  <c:v>15983</c:v>
                </c:pt>
                <c:pt idx="15984">
                  <c:v>15984</c:v>
                </c:pt>
                <c:pt idx="15985">
                  <c:v>15985</c:v>
                </c:pt>
                <c:pt idx="15986">
                  <c:v>15986</c:v>
                </c:pt>
                <c:pt idx="15987">
                  <c:v>15987</c:v>
                </c:pt>
                <c:pt idx="15988">
                  <c:v>15988</c:v>
                </c:pt>
                <c:pt idx="15989">
                  <c:v>15989</c:v>
                </c:pt>
                <c:pt idx="15990">
                  <c:v>15990</c:v>
                </c:pt>
                <c:pt idx="15991">
                  <c:v>15991</c:v>
                </c:pt>
                <c:pt idx="15992">
                  <c:v>15992</c:v>
                </c:pt>
                <c:pt idx="15993">
                  <c:v>15993</c:v>
                </c:pt>
                <c:pt idx="15994">
                  <c:v>15994</c:v>
                </c:pt>
                <c:pt idx="15995">
                  <c:v>15995</c:v>
                </c:pt>
                <c:pt idx="15996">
                  <c:v>15996</c:v>
                </c:pt>
                <c:pt idx="15997">
                  <c:v>15997</c:v>
                </c:pt>
                <c:pt idx="15998">
                  <c:v>15998</c:v>
                </c:pt>
                <c:pt idx="15999">
                  <c:v>15999</c:v>
                </c:pt>
                <c:pt idx="16000">
                  <c:v>16000</c:v>
                </c:pt>
                <c:pt idx="16001">
                  <c:v>16001</c:v>
                </c:pt>
                <c:pt idx="16002">
                  <c:v>16002</c:v>
                </c:pt>
                <c:pt idx="16003">
                  <c:v>16003</c:v>
                </c:pt>
                <c:pt idx="16004">
                  <c:v>16004</c:v>
                </c:pt>
                <c:pt idx="16005">
                  <c:v>16005</c:v>
                </c:pt>
                <c:pt idx="16006">
                  <c:v>16006</c:v>
                </c:pt>
                <c:pt idx="16007">
                  <c:v>16007</c:v>
                </c:pt>
                <c:pt idx="16008">
                  <c:v>16008</c:v>
                </c:pt>
                <c:pt idx="16009">
                  <c:v>16009</c:v>
                </c:pt>
                <c:pt idx="16010">
                  <c:v>16010</c:v>
                </c:pt>
                <c:pt idx="16011">
                  <c:v>16011</c:v>
                </c:pt>
                <c:pt idx="16012">
                  <c:v>16012</c:v>
                </c:pt>
                <c:pt idx="16013">
                  <c:v>16013</c:v>
                </c:pt>
                <c:pt idx="16014">
                  <c:v>16014</c:v>
                </c:pt>
                <c:pt idx="16015">
                  <c:v>16015</c:v>
                </c:pt>
                <c:pt idx="16016">
                  <c:v>16016</c:v>
                </c:pt>
                <c:pt idx="16017">
                  <c:v>16017</c:v>
                </c:pt>
                <c:pt idx="16018">
                  <c:v>16018</c:v>
                </c:pt>
                <c:pt idx="16019">
                  <c:v>16019</c:v>
                </c:pt>
                <c:pt idx="16020">
                  <c:v>16020</c:v>
                </c:pt>
                <c:pt idx="16021">
                  <c:v>16021</c:v>
                </c:pt>
                <c:pt idx="16022">
                  <c:v>16022</c:v>
                </c:pt>
                <c:pt idx="16023">
                  <c:v>16023</c:v>
                </c:pt>
                <c:pt idx="16024">
                  <c:v>16024</c:v>
                </c:pt>
                <c:pt idx="16025">
                  <c:v>16025</c:v>
                </c:pt>
                <c:pt idx="16026">
                  <c:v>16026</c:v>
                </c:pt>
                <c:pt idx="16027">
                  <c:v>16027</c:v>
                </c:pt>
                <c:pt idx="16028">
                  <c:v>16028</c:v>
                </c:pt>
                <c:pt idx="16029">
                  <c:v>16029</c:v>
                </c:pt>
                <c:pt idx="16030">
                  <c:v>16030</c:v>
                </c:pt>
                <c:pt idx="16031">
                  <c:v>16031</c:v>
                </c:pt>
                <c:pt idx="16032">
                  <c:v>16032</c:v>
                </c:pt>
                <c:pt idx="16033">
                  <c:v>16033</c:v>
                </c:pt>
                <c:pt idx="16034">
                  <c:v>16034</c:v>
                </c:pt>
                <c:pt idx="16035">
                  <c:v>16035</c:v>
                </c:pt>
                <c:pt idx="16036">
                  <c:v>16036</c:v>
                </c:pt>
                <c:pt idx="16037">
                  <c:v>16037</c:v>
                </c:pt>
                <c:pt idx="16038">
                  <c:v>16038</c:v>
                </c:pt>
                <c:pt idx="16039">
                  <c:v>16039</c:v>
                </c:pt>
                <c:pt idx="16040">
                  <c:v>16040</c:v>
                </c:pt>
                <c:pt idx="16041">
                  <c:v>16041</c:v>
                </c:pt>
                <c:pt idx="16042">
                  <c:v>16042</c:v>
                </c:pt>
                <c:pt idx="16043">
                  <c:v>16043</c:v>
                </c:pt>
                <c:pt idx="16044">
                  <c:v>16044</c:v>
                </c:pt>
                <c:pt idx="16045">
                  <c:v>16045</c:v>
                </c:pt>
                <c:pt idx="16046">
                  <c:v>16046</c:v>
                </c:pt>
                <c:pt idx="16047">
                  <c:v>16047</c:v>
                </c:pt>
                <c:pt idx="16048">
                  <c:v>16048</c:v>
                </c:pt>
                <c:pt idx="16049">
                  <c:v>16049</c:v>
                </c:pt>
                <c:pt idx="16050">
                  <c:v>16050</c:v>
                </c:pt>
                <c:pt idx="16051">
                  <c:v>16051</c:v>
                </c:pt>
                <c:pt idx="16052">
                  <c:v>16052</c:v>
                </c:pt>
                <c:pt idx="16053">
                  <c:v>16053</c:v>
                </c:pt>
                <c:pt idx="16054">
                  <c:v>16054</c:v>
                </c:pt>
                <c:pt idx="16055">
                  <c:v>16055</c:v>
                </c:pt>
                <c:pt idx="16056">
                  <c:v>16056</c:v>
                </c:pt>
                <c:pt idx="16057">
                  <c:v>16057</c:v>
                </c:pt>
                <c:pt idx="16058">
                  <c:v>16058</c:v>
                </c:pt>
                <c:pt idx="16059">
                  <c:v>16059</c:v>
                </c:pt>
                <c:pt idx="16060">
                  <c:v>16060</c:v>
                </c:pt>
                <c:pt idx="16061">
                  <c:v>16061</c:v>
                </c:pt>
                <c:pt idx="16062">
                  <c:v>16062</c:v>
                </c:pt>
                <c:pt idx="16063">
                  <c:v>16063</c:v>
                </c:pt>
                <c:pt idx="16064">
                  <c:v>16064</c:v>
                </c:pt>
                <c:pt idx="16065">
                  <c:v>16065</c:v>
                </c:pt>
                <c:pt idx="16066">
                  <c:v>16066</c:v>
                </c:pt>
                <c:pt idx="16067">
                  <c:v>16067</c:v>
                </c:pt>
                <c:pt idx="16068">
                  <c:v>16068</c:v>
                </c:pt>
                <c:pt idx="16069">
                  <c:v>16069</c:v>
                </c:pt>
                <c:pt idx="16070">
                  <c:v>16070</c:v>
                </c:pt>
                <c:pt idx="16071">
                  <c:v>16071</c:v>
                </c:pt>
                <c:pt idx="16072">
                  <c:v>16072</c:v>
                </c:pt>
                <c:pt idx="16073">
                  <c:v>16073</c:v>
                </c:pt>
                <c:pt idx="16074">
                  <c:v>16074</c:v>
                </c:pt>
                <c:pt idx="16075">
                  <c:v>16075</c:v>
                </c:pt>
                <c:pt idx="16076">
                  <c:v>16076</c:v>
                </c:pt>
                <c:pt idx="16077">
                  <c:v>16077</c:v>
                </c:pt>
                <c:pt idx="16078">
                  <c:v>16078</c:v>
                </c:pt>
                <c:pt idx="16079">
                  <c:v>16079</c:v>
                </c:pt>
                <c:pt idx="16080">
                  <c:v>16080</c:v>
                </c:pt>
                <c:pt idx="16081">
                  <c:v>16081</c:v>
                </c:pt>
                <c:pt idx="16082">
                  <c:v>16082</c:v>
                </c:pt>
                <c:pt idx="16083">
                  <c:v>16083</c:v>
                </c:pt>
                <c:pt idx="16084">
                  <c:v>16084</c:v>
                </c:pt>
                <c:pt idx="16085">
                  <c:v>16085</c:v>
                </c:pt>
                <c:pt idx="16086">
                  <c:v>16086</c:v>
                </c:pt>
                <c:pt idx="16087">
                  <c:v>16087</c:v>
                </c:pt>
                <c:pt idx="16088">
                  <c:v>16088</c:v>
                </c:pt>
                <c:pt idx="16089">
                  <c:v>16089</c:v>
                </c:pt>
                <c:pt idx="16090">
                  <c:v>16090</c:v>
                </c:pt>
                <c:pt idx="16091">
                  <c:v>16091</c:v>
                </c:pt>
                <c:pt idx="16092">
                  <c:v>16092</c:v>
                </c:pt>
                <c:pt idx="16093">
                  <c:v>16093</c:v>
                </c:pt>
                <c:pt idx="16094">
                  <c:v>16094</c:v>
                </c:pt>
                <c:pt idx="16095">
                  <c:v>16095</c:v>
                </c:pt>
                <c:pt idx="16096">
                  <c:v>16096</c:v>
                </c:pt>
                <c:pt idx="16097">
                  <c:v>16097</c:v>
                </c:pt>
                <c:pt idx="16098">
                  <c:v>16098</c:v>
                </c:pt>
                <c:pt idx="16099">
                  <c:v>16099</c:v>
                </c:pt>
                <c:pt idx="16100">
                  <c:v>16100</c:v>
                </c:pt>
                <c:pt idx="16101">
                  <c:v>16101</c:v>
                </c:pt>
                <c:pt idx="16102">
                  <c:v>16102</c:v>
                </c:pt>
                <c:pt idx="16103">
                  <c:v>16103</c:v>
                </c:pt>
                <c:pt idx="16104">
                  <c:v>16104</c:v>
                </c:pt>
                <c:pt idx="16105">
                  <c:v>16105</c:v>
                </c:pt>
                <c:pt idx="16106">
                  <c:v>16106</c:v>
                </c:pt>
                <c:pt idx="16107">
                  <c:v>16107</c:v>
                </c:pt>
                <c:pt idx="16108">
                  <c:v>16108</c:v>
                </c:pt>
                <c:pt idx="16109">
                  <c:v>16109</c:v>
                </c:pt>
                <c:pt idx="16110">
                  <c:v>16110</c:v>
                </c:pt>
                <c:pt idx="16111">
                  <c:v>16111</c:v>
                </c:pt>
                <c:pt idx="16112">
                  <c:v>16112</c:v>
                </c:pt>
                <c:pt idx="16113">
                  <c:v>16113</c:v>
                </c:pt>
                <c:pt idx="16114">
                  <c:v>16114</c:v>
                </c:pt>
                <c:pt idx="16115">
                  <c:v>16115</c:v>
                </c:pt>
                <c:pt idx="16116">
                  <c:v>16116</c:v>
                </c:pt>
                <c:pt idx="16117">
                  <c:v>16117</c:v>
                </c:pt>
                <c:pt idx="16118">
                  <c:v>16118</c:v>
                </c:pt>
                <c:pt idx="16119">
                  <c:v>16119</c:v>
                </c:pt>
                <c:pt idx="16120">
                  <c:v>16120</c:v>
                </c:pt>
                <c:pt idx="16121">
                  <c:v>16121</c:v>
                </c:pt>
                <c:pt idx="16122">
                  <c:v>16122</c:v>
                </c:pt>
                <c:pt idx="16123">
                  <c:v>16123</c:v>
                </c:pt>
                <c:pt idx="16124">
                  <c:v>16124</c:v>
                </c:pt>
                <c:pt idx="16125">
                  <c:v>16125</c:v>
                </c:pt>
                <c:pt idx="16126">
                  <c:v>16126</c:v>
                </c:pt>
                <c:pt idx="16127">
                  <c:v>16127</c:v>
                </c:pt>
                <c:pt idx="16128">
                  <c:v>16128</c:v>
                </c:pt>
                <c:pt idx="16129">
                  <c:v>16129</c:v>
                </c:pt>
                <c:pt idx="16130">
                  <c:v>16130</c:v>
                </c:pt>
                <c:pt idx="16131">
                  <c:v>16131</c:v>
                </c:pt>
                <c:pt idx="16132">
                  <c:v>16132</c:v>
                </c:pt>
                <c:pt idx="16133">
                  <c:v>16133</c:v>
                </c:pt>
                <c:pt idx="16134">
                  <c:v>16134</c:v>
                </c:pt>
                <c:pt idx="16135">
                  <c:v>16135</c:v>
                </c:pt>
                <c:pt idx="16136">
                  <c:v>16136</c:v>
                </c:pt>
                <c:pt idx="16137">
                  <c:v>16137</c:v>
                </c:pt>
                <c:pt idx="16138">
                  <c:v>16138</c:v>
                </c:pt>
                <c:pt idx="16139">
                  <c:v>16139</c:v>
                </c:pt>
                <c:pt idx="16140">
                  <c:v>16140</c:v>
                </c:pt>
                <c:pt idx="16141">
                  <c:v>16141</c:v>
                </c:pt>
                <c:pt idx="16142">
                  <c:v>16142</c:v>
                </c:pt>
                <c:pt idx="16143">
                  <c:v>16143</c:v>
                </c:pt>
                <c:pt idx="16144">
                  <c:v>16144</c:v>
                </c:pt>
                <c:pt idx="16145">
                  <c:v>16145</c:v>
                </c:pt>
                <c:pt idx="16146">
                  <c:v>16146</c:v>
                </c:pt>
                <c:pt idx="16147">
                  <c:v>16147</c:v>
                </c:pt>
                <c:pt idx="16148">
                  <c:v>16148</c:v>
                </c:pt>
                <c:pt idx="16149">
                  <c:v>16149</c:v>
                </c:pt>
                <c:pt idx="16150">
                  <c:v>16150</c:v>
                </c:pt>
                <c:pt idx="16151">
                  <c:v>16151</c:v>
                </c:pt>
                <c:pt idx="16152">
                  <c:v>16152</c:v>
                </c:pt>
                <c:pt idx="16153">
                  <c:v>16153</c:v>
                </c:pt>
                <c:pt idx="16154">
                  <c:v>16154</c:v>
                </c:pt>
                <c:pt idx="16155">
                  <c:v>16155</c:v>
                </c:pt>
                <c:pt idx="16156">
                  <c:v>16156</c:v>
                </c:pt>
                <c:pt idx="16157">
                  <c:v>16157</c:v>
                </c:pt>
                <c:pt idx="16158">
                  <c:v>16158</c:v>
                </c:pt>
                <c:pt idx="16159">
                  <c:v>16159</c:v>
                </c:pt>
                <c:pt idx="16160">
                  <c:v>16160</c:v>
                </c:pt>
                <c:pt idx="16161">
                  <c:v>16161</c:v>
                </c:pt>
                <c:pt idx="16162">
                  <c:v>16162</c:v>
                </c:pt>
                <c:pt idx="16163">
                  <c:v>16163</c:v>
                </c:pt>
                <c:pt idx="16164">
                  <c:v>16164</c:v>
                </c:pt>
                <c:pt idx="16165">
                  <c:v>16165</c:v>
                </c:pt>
                <c:pt idx="16166">
                  <c:v>16166</c:v>
                </c:pt>
                <c:pt idx="16167">
                  <c:v>16167</c:v>
                </c:pt>
                <c:pt idx="16168">
                  <c:v>16168</c:v>
                </c:pt>
                <c:pt idx="16169">
                  <c:v>16169</c:v>
                </c:pt>
                <c:pt idx="16170">
                  <c:v>16170</c:v>
                </c:pt>
                <c:pt idx="16171">
                  <c:v>16171</c:v>
                </c:pt>
                <c:pt idx="16172">
                  <c:v>16172</c:v>
                </c:pt>
                <c:pt idx="16173">
                  <c:v>16173</c:v>
                </c:pt>
                <c:pt idx="16174">
                  <c:v>16174</c:v>
                </c:pt>
                <c:pt idx="16175">
                  <c:v>16175</c:v>
                </c:pt>
                <c:pt idx="16176">
                  <c:v>16176</c:v>
                </c:pt>
                <c:pt idx="16177">
                  <c:v>16177</c:v>
                </c:pt>
                <c:pt idx="16178">
                  <c:v>16178</c:v>
                </c:pt>
                <c:pt idx="16179">
                  <c:v>16179</c:v>
                </c:pt>
                <c:pt idx="16180">
                  <c:v>16180</c:v>
                </c:pt>
                <c:pt idx="16181">
                  <c:v>16181</c:v>
                </c:pt>
                <c:pt idx="16182">
                  <c:v>16182</c:v>
                </c:pt>
                <c:pt idx="16183">
                  <c:v>16183</c:v>
                </c:pt>
                <c:pt idx="16184">
                  <c:v>16184</c:v>
                </c:pt>
                <c:pt idx="16185">
                  <c:v>16185</c:v>
                </c:pt>
                <c:pt idx="16186">
                  <c:v>16186</c:v>
                </c:pt>
                <c:pt idx="16187">
                  <c:v>16187</c:v>
                </c:pt>
                <c:pt idx="16188">
                  <c:v>16188</c:v>
                </c:pt>
                <c:pt idx="16189">
                  <c:v>16189</c:v>
                </c:pt>
                <c:pt idx="16190">
                  <c:v>16190</c:v>
                </c:pt>
                <c:pt idx="16191">
                  <c:v>16191</c:v>
                </c:pt>
                <c:pt idx="16192">
                  <c:v>16192</c:v>
                </c:pt>
                <c:pt idx="16193">
                  <c:v>16193</c:v>
                </c:pt>
                <c:pt idx="16194">
                  <c:v>16194</c:v>
                </c:pt>
                <c:pt idx="16195">
                  <c:v>16195</c:v>
                </c:pt>
                <c:pt idx="16196">
                  <c:v>16196</c:v>
                </c:pt>
                <c:pt idx="16197">
                  <c:v>16197</c:v>
                </c:pt>
                <c:pt idx="16198">
                  <c:v>16198</c:v>
                </c:pt>
                <c:pt idx="16199">
                  <c:v>16199</c:v>
                </c:pt>
                <c:pt idx="16200">
                  <c:v>16200</c:v>
                </c:pt>
                <c:pt idx="16201">
                  <c:v>16201</c:v>
                </c:pt>
                <c:pt idx="16202">
                  <c:v>16202</c:v>
                </c:pt>
                <c:pt idx="16203">
                  <c:v>16203</c:v>
                </c:pt>
                <c:pt idx="16204">
                  <c:v>16204</c:v>
                </c:pt>
                <c:pt idx="16205">
                  <c:v>16205</c:v>
                </c:pt>
                <c:pt idx="16206">
                  <c:v>16206</c:v>
                </c:pt>
                <c:pt idx="16207">
                  <c:v>16207</c:v>
                </c:pt>
                <c:pt idx="16208">
                  <c:v>16208</c:v>
                </c:pt>
                <c:pt idx="16209">
                  <c:v>16209</c:v>
                </c:pt>
                <c:pt idx="16210">
                  <c:v>16210</c:v>
                </c:pt>
                <c:pt idx="16211">
                  <c:v>16211</c:v>
                </c:pt>
                <c:pt idx="16212">
                  <c:v>16212</c:v>
                </c:pt>
                <c:pt idx="16213">
                  <c:v>16213</c:v>
                </c:pt>
                <c:pt idx="16214">
                  <c:v>16214</c:v>
                </c:pt>
                <c:pt idx="16215">
                  <c:v>16215</c:v>
                </c:pt>
                <c:pt idx="16216">
                  <c:v>16216</c:v>
                </c:pt>
                <c:pt idx="16217">
                  <c:v>16217</c:v>
                </c:pt>
                <c:pt idx="16218">
                  <c:v>16218</c:v>
                </c:pt>
                <c:pt idx="16219">
                  <c:v>16219</c:v>
                </c:pt>
                <c:pt idx="16220">
                  <c:v>16220</c:v>
                </c:pt>
                <c:pt idx="16221">
                  <c:v>16221</c:v>
                </c:pt>
                <c:pt idx="16222">
                  <c:v>16222</c:v>
                </c:pt>
                <c:pt idx="16223">
                  <c:v>16223</c:v>
                </c:pt>
                <c:pt idx="16224">
                  <c:v>16224</c:v>
                </c:pt>
                <c:pt idx="16225">
                  <c:v>16225</c:v>
                </c:pt>
                <c:pt idx="16226">
                  <c:v>16226</c:v>
                </c:pt>
                <c:pt idx="16227">
                  <c:v>16227</c:v>
                </c:pt>
                <c:pt idx="16228">
                  <c:v>16228</c:v>
                </c:pt>
                <c:pt idx="16229">
                  <c:v>16229</c:v>
                </c:pt>
                <c:pt idx="16230">
                  <c:v>16230</c:v>
                </c:pt>
                <c:pt idx="16231">
                  <c:v>16231</c:v>
                </c:pt>
                <c:pt idx="16232">
                  <c:v>16232</c:v>
                </c:pt>
                <c:pt idx="16233">
                  <c:v>16233</c:v>
                </c:pt>
                <c:pt idx="16234">
                  <c:v>16234</c:v>
                </c:pt>
                <c:pt idx="16235">
                  <c:v>16235</c:v>
                </c:pt>
                <c:pt idx="16236">
                  <c:v>16236</c:v>
                </c:pt>
                <c:pt idx="16237">
                  <c:v>16237</c:v>
                </c:pt>
                <c:pt idx="16238">
                  <c:v>16238</c:v>
                </c:pt>
                <c:pt idx="16239">
                  <c:v>16239</c:v>
                </c:pt>
                <c:pt idx="16240">
                  <c:v>16240</c:v>
                </c:pt>
                <c:pt idx="16241">
                  <c:v>16241</c:v>
                </c:pt>
                <c:pt idx="16242">
                  <c:v>16242</c:v>
                </c:pt>
                <c:pt idx="16243">
                  <c:v>16243</c:v>
                </c:pt>
                <c:pt idx="16244">
                  <c:v>16244</c:v>
                </c:pt>
                <c:pt idx="16245">
                  <c:v>16245</c:v>
                </c:pt>
                <c:pt idx="16246">
                  <c:v>16246</c:v>
                </c:pt>
                <c:pt idx="16247">
                  <c:v>16247</c:v>
                </c:pt>
                <c:pt idx="16248">
                  <c:v>16248</c:v>
                </c:pt>
                <c:pt idx="16249">
                  <c:v>16249</c:v>
                </c:pt>
                <c:pt idx="16250">
                  <c:v>16250</c:v>
                </c:pt>
                <c:pt idx="16251">
                  <c:v>16251</c:v>
                </c:pt>
                <c:pt idx="16252">
                  <c:v>16252</c:v>
                </c:pt>
                <c:pt idx="16253">
                  <c:v>16253</c:v>
                </c:pt>
                <c:pt idx="16254">
                  <c:v>16254</c:v>
                </c:pt>
                <c:pt idx="16255">
                  <c:v>16255</c:v>
                </c:pt>
                <c:pt idx="16256">
                  <c:v>16256</c:v>
                </c:pt>
                <c:pt idx="16257">
                  <c:v>16257</c:v>
                </c:pt>
                <c:pt idx="16258">
                  <c:v>16258</c:v>
                </c:pt>
                <c:pt idx="16259">
                  <c:v>16259</c:v>
                </c:pt>
                <c:pt idx="16260">
                  <c:v>16260</c:v>
                </c:pt>
                <c:pt idx="16261">
                  <c:v>16261</c:v>
                </c:pt>
                <c:pt idx="16262">
                  <c:v>16262</c:v>
                </c:pt>
                <c:pt idx="16263">
                  <c:v>16263</c:v>
                </c:pt>
                <c:pt idx="16264">
                  <c:v>16264</c:v>
                </c:pt>
                <c:pt idx="16265">
                  <c:v>16265</c:v>
                </c:pt>
                <c:pt idx="16266">
                  <c:v>16266</c:v>
                </c:pt>
                <c:pt idx="16267">
                  <c:v>16267</c:v>
                </c:pt>
                <c:pt idx="16268">
                  <c:v>16268</c:v>
                </c:pt>
                <c:pt idx="16269">
                  <c:v>16269</c:v>
                </c:pt>
                <c:pt idx="16270">
                  <c:v>16270</c:v>
                </c:pt>
                <c:pt idx="16271">
                  <c:v>16271</c:v>
                </c:pt>
                <c:pt idx="16272">
                  <c:v>16272</c:v>
                </c:pt>
                <c:pt idx="16273">
                  <c:v>16273</c:v>
                </c:pt>
                <c:pt idx="16274">
                  <c:v>16274</c:v>
                </c:pt>
                <c:pt idx="16275">
                  <c:v>16275</c:v>
                </c:pt>
                <c:pt idx="16276">
                  <c:v>16276</c:v>
                </c:pt>
                <c:pt idx="16277">
                  <c:v>16277</c:v>
                </c:pt>
                <c:pt idx="16278">
                  <c:v>16278</c:v>
                </c:pt>
                <c:pt idx="16279">
                  <c:v>16279</c:v>
                </c:pt>
                <c:pt idx="16280">
                  <c:v>16280</c:v>
                </c:pt>
                <c:pt idx="16281">
                  <c:v>16281</c:v>
                </c:pt>
                <c:pt idx="16282">
                  <c:v>16282</c:v>
                </c:pt>
                <c:pt idx="16283">
                  <c:v>16283</c:v>
                </c:pt>
                <c:pt idx="16284">
                  <c:v>16284</c:v>
                </c:pt>
                <c:pt idx="16285">
                  <c:v>16285</c:v>
                </c:pt>
                <c:pt idx="16286">
                  <c:v>16286</c:v>
                </c:pt>
                <c:pt idx="16287">
                  <c:v>16287</c:v>
                </c:pt>
                <c:pt idx="16288">
                  <c:v>16288</c:v>
                </c:pt>
                <c:pt idx="16289">
                  <c:v>16289</c:v>
                </c:pt>
                <c:pt idx="16290">
                  <c:v>16290</c:v>
                </c:pt>
                <c:pt idx="16291">
                  <c:v>16291</c:v>
                </c:pt>
                <c:pt idx="16292">
                  <c:v>16292</c:v>
                </c:pt>
                <c:pt idx="16293">
                  <c:v>16293</c:v>
                </c:pt>
                <c:pt idx="16294">
                  <c:v>16294</c:v>
                </c:pt>
                <c:pt idx="16295">
                  <c:v>16295</c:v>
                </c:pt>
                <c:pt idx="16296">
                  <c:v>16296</c:v>
                </c:pt>
                <c:pt idx="16297">
                  <c:v>16297</c:v>
                </c:pt>
                <c:pt idx="16298">
                  <c:v>16298</c:v>
                </c:pt>
                <c:pt idx="16299">
                  <c:v>16299</c:v>
                </c:pt>
                <c:pt idx="16300">
                  <c:v>16300</c:v>
                </c:pt>
                <c:pt idx="16301">
                  <c:v>16301</c:v>
                </c:pt>
                <c:pt idx="16302">
                  <c:v>16302</c:v>
                </c:pt>
                <c:pt idx="16303">
                  <c:v>16303</c:v>
                </c:pt>
                <c:pt idx="16304">
                  <c:v>16304</c:v>
                </c:pt>
                <c:pt idx="16305">
                  <c:v>16305</c:v>
                </c:pt>
                <c:pt idx="16306">
                  <c:v>16306</c:v>
                </c:pt>
                <c:pt idx="16307">
                  <c:v>16307</c:v>
                </c:pt>
                <c:pt idx="16308">
                  <c:v>16308</c:v>
                </c:pt>
                <c:pt idx="16309">
                  <c:v>16309</c:v>
                </c:pt>
                <c:pt idx="16310">
                  <c:v>16310</c:v>
                </c:pt>
                <c:pt idx="16311">
                  <c:v>16311</c:v>
                </c:pt>
                <c:pt idx="16312">
                  <c:v>16312</c:v>
                </c:pt>
                <c:pt idx="16313">
                  <c:v>16313</c:v>
                </c:pt>
                <c:pt idx="16314">
                  <c:v>16314</c:v>
                </c:pt>
                <c:pt idx="16315">
                  <c:v>16315</c:v>
                </c:pt>
                <c:pt idx="16316">
                  <c:v>16316</c:v>
                </c:pt>
                <c:pt idx="16317">
                  <c:v>16317</c:v>
                </c:pt>
                <c:pt idx="16318">
                  <c:v>16318</c:v>
                </c:pt>
                <c:pt idx="16319">
                  <c:v>16319</c:v>
                </c:pt>
                <c:pt idx="16320">
                  <c:v>16320</c:v>
                </c:pt>
                <c:pt idx="16321">
                  <c:v>16321</c:v>
                </c:pt>
                <c:pt idx="16322">
                  <c:v>16322</c:v>
                </c:pt>
                <c:pt idx="16323">
                  <c:v>16323</c:v>
                </c:pt>
                <c:pt idx="16324">
                  <c:v>16324</c:v>
                </c:pt>
                <c:pt idx="16325">
                  <c:v>16325</c:v>
                </c:pt>
                <c:pt idx="16326">
                  <c:v>16326</c:v>
                </c:pt>
                <c:pt idx="16327">
                  <c:v>16327</c:v>
                </c:pt>
                <c:pt idx="16328">
                  <c:v>16328</c:v>
                </c:pt>
                <c:pt idx="16329">
                  <c:v>16329</c:v>
                </c:pt>
                <c:pt idx="16330">
                  <c:v>16330</c:v>
                </c:pt>
                <c:pt idx="16331">
                  <c:v>16331</c:v>
                </c:pt>
                <c:pt idx="16332">
                  <c:v>16332</c:v>
                </c:pt>
                <c:pt idx="16333">
                  <c:v>16333</c:v>
                </c:pt>
                <c:pt idx="16334">
                  <c:v>16334</c:v>
                </c:pt>
                <c:pt idx="16335">
                  <c:v>16335</c:v>
                </c:pt>
                <c:pt idx="16336">
                  <c:v>16336</c:v>
                </c:pt>
                <c:pt idx="16337">
                  <c:v>16337</c:v>
                </c:pt>
                <c:pt idx="16338">
                  <c:v>16338</c:v>
                </c:pt>
                <c:pt idx="16339">
                  <c:v>16339</c:v>
                </c:pt>
                <c:pt idx="16340">
                  <c:v>16340</c:v>
                </c:pt>
                <c:pt idx="16341">
                  <c:v>16341</c:v>
                </c:pt>
                <c:pt idx="16342">
                  <c:v>16342</c:v>
                </c:pt>
                <c:pt idx="16343">
                  <c:v>16343</c:v>
                </c:pt>
                <c:pt idx="16344">
                  <c:v>16344</c:v>
                </c:pt>
                <c:pt idx="16345">
                  <c:v>16345</c:v>
                </c:pt>
                <c:pt idx="16346">
                  <c:v>16346</c:v>
                </c:pt>
                <c:pt idx="16347">
                  <c:v>16347</c:v>
                </c:pt>
                <c:pt idx="16348">
                  <c:v>16348</c:v>
                </c:pt>
                <c:pt idx="16349">
                  <c:v>16349</c:v>
                </c:pt>
                <c:pt idx="16350">
                  <c:v>16350</c:v>
                </c:pt>
                <c:pt idx="16351">
                  <c:v>16351</c:v>
                </c:pt>
                <c:pt idx="16352">
                  <c:v>16352</c:v>
                </c:pt>
                <c:pt idx="16353">
                  <c:v>16353</c:v>
                </c:pt>
                <c:pt idx="16354">
                  <c:v>16354</c:v>
                </c:pt>
                <c:pt idx="16355">
                  <c:v>16355</c:v>
                </c:pt>
                <c:pt idx="16356">
                  <c:v>16356</c:v>
                </c:pt>
                <c:pt idx="16357">
                  <c:v>16357</c:v>
                </c:pt>
                <c:pt idx="16358">
                  <c:v>16358</c:v>
                </c:pt>
                <c:pt idx="16359">
                  <c:v>16359</c:v>
                </c:pt>
                <c:pt idx="16360">
                  <c:v>16360</c:v>
                </c:pt>
                <c:pt idx="16361">
                  <c:v>16361</c:v>
                </c:pt>
                <c:pt idx="16362">
                  <c:v>16362</c:v>
                </c:pt>
                <c:pt idx="16363">
                  <c:v>16363</c:v>
                </c:pt>
                <c:pt idx="16364">
                  <c:v>16364</c:v>
                </c:pt>
                <c:pt idx="16365">
                  <c:v>16365</c:v>
                </c:pt>
                <c:pt idx="16366">
                  <c:v>16366</c:v>
                </c:pt>
                <c:pt idx="16367">
                  <c:v>16367</c:v>
                </c:pt>
                <c:pt idx="16368">
                  <c:v>16368</c:v>
                </c:pt>
                <c:pt idx="16369">
                  <c:v>16369</c:v>
                </c:pt>
                <c:pt idx="16370">
                  <c:v>16370</c:v>
                </c:pt>
                <c:pt idx="16371">
                  <c:v>16371</c:v>
                </c:pt>
                <c:pt idx="16372">
                  <c:v>16372</c:v>
                </c:pt>
                <c:pt idx="16373">
                  <c:v>16373</c:v>
                </c:pt>
                <c:pt idx="16374">
                  <c:v>16374</c:v>
                </c:pt>
                <c:pt idx="16375">
                  <c:v>16375</c:v>
                </c:pt>
                <c:pt idx="16376">
                  <c:v>16376</c:v>
                </c:pt>
                <c:pt idx="16377">
                  <c:v>16377</c:v>
                </c:pt>
                <c:pt idx="16378">
                  <c:v>16378</c:v>
                </c:pt>
                <c:pt idx="16379">
                  <c:v>16379</c:v>
                </c:pt>
                <c:pt idx="16380">
                  <c:v>16380</c:v>
                </c:pt>
                <c:pt idx="16381">
                  <c:v>16381</c:v>
                </c:pt>
              </c:numCache>
            </c:numRef>
          </c:xVal>
          <c:yVal>
            <c:numRef>
              <c:f>Feuil1!$L$2:$L$20001</c:f>
              <c:numCache>
                <c:formatCode>0.00E+00</c:formatCode>
                <c:ptCount val="2000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3.6483837464993681E-10</c:v>
                </c:pt>
                <c:pt idx="72">
                  <c:v>-7.2745880614973829E-10</c:v>
                </c:pt>
                <c:pt idx="73">
                  <c:v>-1.9783957982165655E-11</c:v>
                </c:pt>
                <c:pt idx="74">
                  <c:v>-5.9213697770731815E-10</c:v>
                </c:pt>
                <c:pt idx="75">
                  <c:v>-1.6451776187580008E-10</c:v>
                </c:pt>
                <c:pt idx="76">
                  <c:v>1.3307379327484027E-10</c:v>
                </c:pt>
                <c:pt idx="77">
                  <c:v>-1.7936220817667205E-10</c:v>
                </c:pt>
                <c:pt idx="78">
                  <c:v>-6.1182566183257775E-10</c:v>
                </c:pt>
                <c:pt idx="79">
                  <c:v>-2.4316462973721461E-11</c:v>
                </c:pt>
                <c:pt idx="80">
                  <c:v>-1.9683450655760523E-10</c:v>
                </c:pt>
                <c:pt idx="81">
                  <c:v>3.3062031278318005E-10</c:v>
                </c:pt>
                <c:pt idx="82">
                  <c:v>1.8048100742164818E-11</c:v>
                </c:pt>
                <c:pt idx="83">
                  <c:v>3.5448963339883001E-11</c:v>
                </c:pt>
                <c:pt idx="84">
                  <c:v>2.2823006924401963E-11</c:v>
                </c:pt>
                <c:pt idx="85">
                  <c:v>5.0170338171567206E-11</c:v>
                </c:pt>
                <c:pt idx="86">
                  <c:v>9.7491064084942128E-11</c:v>
                </c:pt>
                <c:pt idx="87">
                  <c:v>-4.9521470800453108E-10</c:v>
                </c:pt>
                <c:pt idx="88">
                  <c:v>-3.5794687043913354E-10</c:v>
                </c:pt>
                <c:pt idx="89">
                  <c:v>4.2929468476477212E-10</c:v>
                </c:pt>
                <c:pt idx="90">
                  <c:v>-3.6348993408436459E-10</c:v>
                </c:pt>
                <c:pt idx="91">
                  <c:v>-1.2630061835460225E-10</c:v>
                </c:pt>
                <c:pt idx="92">
                  <c:v>-2.4913725909206177E-10</c:v>
                </c:pt>
                <c:pt idx="93">
                  <c:v>-1.9199974702269086E-10</c:v>
                </c:pt>
                <c:pt idx="94">
                  <c:v>2.2511202744577877E-10</c:v>
                </c:pt>
                <c:pt idx="95">
                  <c:v>1.82198174221692E-10</c:v>
                </c:pt>
                <c:pt idx="96">
                  <c:v>-2.7074119647287768E-10</c:v>
                </c:pt>
                <c:pt idx="97">
                  <c:v>4.3629402589537461E-10</c:v>
                </c:pt>
                <c:pt idx="98">
                  <c:v>-3.7669604783168802E-10</c:v>
                </c:pt>
                <c:pt idx="99">
                  <c:v>1.60288693493526E-10</c:v>
                </c:pt>
                <c:pt idx="100">
                  <c:v>3.8724836132136149E-10</c:v>
                </c:pt>
                <c:pt idx="101">
                  <c:v>-3.1581693259821569E-10</c:v>
                </c:pt>
                <c:pt idx="102">
                  <c:v>-1.1589070762188783E-9</c:v>
                </c:pt>
                <c:pt idx="103">
                  <c:v>1.1797804279867337E-10</c:v>
                </c:pt>
                <c:pt idx="104">
                  <c:v>1.3483853708318748E-10</c:v>
                </c:pt>
                <c:pt idx="105">
                  <c:v>1.5167451954922671E-10</c:v>
                </c:pt>
                <c:pt idx="106">
                  <c:v>4.8486103393407653E-11</c:v>
                </c:pt>
                <c:pt idx="107">
                  <c:v>-7.9472659790944365E-10</c:v>
                </c:pt>
                <c:pt idx="108">
                  <c:v>3.6203652938972493E-10</c:v>
                </c:pt>
                <c:pt idx="109">
                  <c:v>3.6877559931014076E-10</c:v>
                </c:pt>
                <c:pt idx="110">
                  <c:v>-1.4509273862956663E-11</c:v>
                </c:pt>
                <c:pt idx="111">
                  <c:v>7.9218202441743352E-10</c:v>
                </c:pt>
                <c:pt idx="112">
                  <c:v>3.388496089557478E-10</c:v>
                </c:pt>
                <c:pt idx="113">
                  <c:v>1.1549359480943658E-10</c:v>
                </c:pt>
                <c:pt idx="114">
                  <c:v>2.1211409728447241E-10</c:v>
                </c:pt>
                <c:pt idx="115">
                  <c:v>-3.4128876806921266E-10</c:v>
                </c:pt>
                <c:pt idx="116">
                  <c:v>1.5285114537633448E-11</c:v>
                </c:pt>
                <c:pt idx="117">
                  <c:v>2.1835861128879606E-11</c:v>
                </c:pt>
                <c:pt idx="118">
                  <c:v>3.883635879582471E-10</c:v>
                </c:pt>
                <c:pt idx="119">
                  <c:v>-6.9513158849551533E-10</c:v>
                </c:pt>
                <c:pt idx="120">
                  <c:v>3.113504484664819E-10</c:v>
                </c:pt>
                <c:pt idx="121">
                  <c:v>-3.2219018424166232E-10</c:v>
                </c:pt>
                <c:pt idx="122">
                  <c:v>1.8424663050437311E-10</c:v>
                </c:pt>
                <c:pt idx="123">
                  <c:v>-3.3933898996591234E-10</c:v>
                </c:pt>
                <c:pt idx="124">
                  <c:v>4.0705307187709696E-10</c:v>
                </c:pt>
                <c:pt idx="125">
                  <c:v>2.3422933757994775E-11</c:v>
                </c:pt>
                <c:pt idx="126">
                  <c:v>3.6977071359119854E-10</c:v>
                </c:pt>
                <c:pt idx="127">
                  <c:v>3.060965294757487E-10</c:v>
                </c:pt>
                <c:pt idx="128">
                  <c:v>-6.2759950030992103E-10</c:v>
                </c:pt>
                <c:pt idx="129">
                  <c:v>-7.4131725731325851E-10</c:v>
                </c:pt>
                <c:pt idx="130">
                  <c:v>1.5494337708711495E-10</c:v>
                </c:pt>
                <c:pt idx="131">
                  <c:v>-4.8817478323917204E-11</c:v>
                </c:pt>
                <c:pt idx="132">
                  <c:v>3.5740029539667591E-10</c:v>
                </c:pt>
                <c:pt idx="133">
                  <c:v>3.5968173447044985E-12</c:v>
                </c:pt>
                <c:pt idx="134">
                  <c:v>-3.2022779323664412E-10</c:v>
                </c:pt>
                <c:pt idx="135">
                  <c:v>1.5592658303778106E-10</c:v>
                </c:pt>
                <c:pt idx="136">
                  <c:v>-1.6793993431033936E-10</c:v>
                </c:pt>
                <c:pt idx="137">
                  <c:v>-5.3182722562824384E-10</c:v>
                </c:pt>
                <c:pt idx="138">
                  <c:v>-2.7573517113756019E-10</c:v>
                </c:pt>
                <c:pt idx="139">
                  <c:v>-1.9966365093977854E-10</c:v>
                </c:pt>
                <c:pt idx="140">
                  <c:v>2.3638745497825733E-10</c:v>
                </c:pt>
                <c:pt idx="141">
                  <c:v>-6.875817332611433E-10</c:v>
                </c:pt>
                <c:pt idx="142">
                  <c:v>-7.1571095432026931E-11</c:v>
                </c:pt>
                <c:pt idx="143">
                  <c:v>-1.9558051121031067E-10</c:v>
                </c:pt>
                <c:pt idx="144">
                  <c:v>-6.5960986017929321E-10</c:v>
                </c:pt>
                <c:pt idx="145">
                  <c:v>-6.6365902183517499E-10</c:v>
                </c:pt>
                <c:pt idx="146">
                  <c:v>-3.3772787559258389E-10</c:v>
                </c:pt>
                <c:pt idx="147">
                  <c:v>-3.1181630079008893E-10</c:v>
                </c:pt>
                <c:pt idx="148">
                  <c:v>3.4075823304266781E-11</c:v>
                </c:pt>
                <c:pt idx="149">
                  <c:v>7.3994861748745974E-10</c:v>
                </c:pt>
                <c:pt idx="150">
                  <c:v>1.3580220261595968E-10</c:v>
                </c:pt>
                <c:pt idx="151">
                  <c:v>-2.6836330039976761E-10</c:v>
                </c:pt>
                <c:pt idx="152">
                  <c:v>1.1745222939922291E-10</c:v>
                </c:pt>
                <c:pt idx="153">
                  <c:v>3.0324891301486495E-10</c:v>
                </c:pt>
                <c:pt idx="154">
                  <c:v>6.9026871486593729E-11</c:v>
                </c:pt>
                <c:pt idx="155">
                  <c:v>5.747862258858553E-10</c:v>
                </c:pt>
                <c:pt idx="156">
                  <c:v>2.4052709731065644E-10</c:v>
                </c:pt>
                <c:pt idx="157">
                  <c:v>1.3624960688009015E-10</c:v>
                </c:pt>
                <c:pt idx="158">
                  <c:v>-2.5804612427110164E-10</c:v>
                </c:pt>
                <c:pt idx="159">
                  <c:v>-2.6235997499795801E-10</c:v>
                </c:pt>
                <c:pt idx="160">
                  <c:v>-1.1669182415071722E-10</c:v>
                </c:pt>
                <c:pt idx="161">
                  <c:v>2.1895844941978094E-10</c:v>
                </c:pt>
                <c:pt idx="162">
                  <c:v>1.1459096685671253E-10</c:v>
                </c:pt>
                <c:pt idx="163">
                  <c:v>4.0205849291905405E-11</c:v>
                </c:pt>
                <c:pt idx="164">
                  <c:v>-2.9419678215951898E-10</c:v>
                </c:pt>
                <c:pt idx="165">
                  <c:v>1.7138319359553681E-10</c:v>
                </c:pt>
                <c:pt idx="166">
                  <c:v>5.2694589762282815E-10</c:v>
                </c:pt>
                <c:pt idx="167">
                  <c:v>4.2491450955484569E-11</c:v>
                </c:pt>
                <c:pt idx="168">
                  <c:v>-2.4198002541126472E-10</c:v>
                </c:pt>
                <c:pt idx="169">
                  <c:v>9.3531589474674588E-11</c:v>
                </c:pt>
                <c:pt idx="170">
                  <c:v>3.2902641651702929E-10</c:v>
                </c:pt>
                <c:pt idx="171">
                  <c:v>-7.5495423434026526E-11</c:v>
                </c:pt>
                <c:pt idx="172">
                  <c:v>4.2996619041293818E-10</c:v>
                </c:pt>
                <c:pt idx="173">
                  <c:v>-2.3458862121452052E-10</c:v>
                </c:pt>
                <c:pt idx="174">
                  <c:v>1.3084026234214687E-10</c:v>
                </c:pt>
                <c:pt idx="175">
                  <c:v>-5.0374703833261201E-10</c:v>
                </c:pt>
                <c:pt idx="176">
                  <c:v>-1.5835040273351563E-10</c:v>
                </c:pt>
                <c:pt idx="177">
                  <c:v>4.7703028956050468E-10</c:v>
                </c:pt>
                <c:pt idx="178">
                  <c:v>1.4239515888130253E-10</c:v>
                </c:pt>
                <c:pt idx="179">
                  <c:v>1.7774432546651578E-10</c:v>
                </c:pt>
                <c:pt idx="180">
                  <c:v>1.9307790945463188E-10</c:v>
                </c:pt>
                <c:pt idx="181">
                  <c:v>8.3960308800481946E-12</c:v>
                </c:pt>
                <c:pt idx="182">
                  <c:v>1.036988096681908E-10</c:v>
                </c:pt>
                <c:pt idx="183">
                  <c:v>-3.5101363436935561E-10</c:v>
                </c:pt>
                <c:pt idx="184">
                  <c:v>1.4425881846032633E-10</c:v>
                </c:pt>
                <c:pt idx="185">
                  <c:v>3.9516287726684028E-11</c:v>
                </c:pt>
                <c:pt idx="186">
                  <c:v>-4.3524110712906456E-10</c:v>
                </c:pt>
                <c:pt idx="187">
                  <c:v>-3.2001324679866608E-10</c:v>
                </c:pt>
                <c:pt idx="188">
                  <c:v>-4.2480001211153595E-10</c:v>
                </c:pt>
                <c:pt idx="189">
                  <c:v>2.8039871596058349E-10</c:v>
                </c:pt>
                <c:pt idx="190">
                  <c:v>6.558305629899012E-11</c:v>
                </c:pt>
                <c:pt idx="191">
                  <c:v>1.0753127633423316E-11</c:v>
                </c:pt>
                <c:pt idx="192">
                  <c:v>-5.4090951462492607E-11</c:v>
                </c:pt>
                <c:pt idx="193">
                  <c:v>-4.1894906257577884E-10</c:v>
                </c:pt>
                <c:pt idx="194">
                  <c:v>-2.538210874585872E-10</c:v>
                </c:pt>
                <c:pt idx="195">
                  <c:v>1.1293091967344223E-11</c:v>
                </c:pt>
                <c:pt idx="196">
                  <c:v>4.6393593606275807E-11</c:v>
                </c:pt>
                <c:pt idx="197">
                  <c:v>-7.085194648159171E-10</c:v>
                </c:pt>
                <c:pt idx="198">
                  <c:v>-5.3445965756082963E-11</c:v>
                </c:pt>
                <c:pt idx="199">
                  <c:v>-2.383857918580984E-10</c:v>
                </c:pt>
                <c:pt idx="200">
                  <c:v>3.6666117404285444E-10</c:v>
                </c:pt>
                <c:pt idx="201">
                  <c:v>-1.8830495108392526E-10</c:v>
                </c:pt>
                <c:pt idx="202">
                  <c:v>1.967159495311388E-10</c:v>
                </c:pt>
                <c:pt idx="203">
                  <c:v>2.1172399245374729E-10</c:v>
                </c:pt>
                <c:pt idx="204">
                  <c:v>6.7192940416223552E-12</c:v>
                </c:pt>
                <c:pt idx="205">
                  <c:v>2.1701970440422313E-11</c:v>
                </c:pt>
                <c:pt idx="206">
                  <c:v>-2.333278624202904E-10</c:v>
                </c:pt>
                <c:pt idx="207">
                  <c:v>-4.2837008883104617E-10</c:v>
                </c:pt>
                <c:pt idx="208">
                  <c:v>-4.3342459330642156E-10</c:v>
                </c:pt>
                <c:pt idx="209">
                  <c:v>-2.3849126058896035E-10</c:v>
                </c:pt>
                <c:pt idx="210">
                  <c:v>-4.4356997565305035E-10</c:v>
                </c:pt>
                <c:pt idx="211">
                  <c:v>-3.3866062370875404E-10</c:v>
                </c:pt>
                <c:pt idx="212">
                  <c:v>6.2369097943896368E-12</c:v>
                </c:pt>
                <c:pt idx="213">
                  <c:v>-2.8887726083639348E-10</c:v>
                </c:pt>
                <c:pt idx="214">
                  <c:v>-3.4003021540816104E-11</c:v>
                </c:pt>
                <c:pt idx="215">
                  <c:v>-4.9914025850921779E-10</c:v>
                </c:pt>
                <c:pt idx="216">
                  <c:v>-1.8428885818618594E-10</c:v>
                </c:pt>
                <c:pt idx="217">
                  <c:v>4.8055129272583859E-10</c:v>
                </c:pt>
                <c:pt idx="218">
                  <c:v>4.5538030726302321E-10</c:v>
                </c:pt>
                <c:pt idx="219">
                  <c:v>-3.6980170180337846E-10</c:v>
                </c:pt>
                <c:pt idx="220">
                  <c:v>-3.7499462197048615E-10</c:v>
                </c:pt>
                <c:pt idx="221">
                  <c:v>8.9801658992773386E-11</c:v>
                </c:pt>
                <c:pt idx="222">
                  <c:v>2.4458725304228078E-10</c:v>
                </c:pt>
                <c:pt idx="223">
                  <c:v>-2.3063772814461772E-10</c:v>
                </c:pt>
                <c:pt idx="224">
                  <c:v>4.2412682682758079E-10</c:v>
                </c:pt>
                <c:pt idx="225">
                  <c:v>-1.1118970930720073E-11</c:v>
                </c:pt>
                <c:pt idx="226">
                  <c:v>-3.863750105974415E-10</c:v>
                </c:pt>
                <c:pt idx="227">
                  <c:v>-3.31641181642005E-10</c:v>
                </c:pt>
                <c:pt idx="228">
                  <c:v>-4.6691737382846892E-10</c:v>
                </c:pt>
                <c:pt idx="229">
                  <c:v>-1.1422034772186278E-9</c:v>
                </c:pt>
                <c:pt idx="230">
                  <c:v>9.2500617824936554E-11</c:v>
                </c:pt>
                <c:pt idx="231">
                  <c:v>-1.5280497936415617E-10</c:v>
                </c:pt>
                <c:pt idx="232">
                  <c:v>9.187984024094035E-11</c:v>
                </c:pt>
                <c:pt idx="233">
                  <c:v>-5.5344481464262091E-10</c:v>
                </c:pt>
                <c:pt idx="234">
                  <c:v>3.1221164389716423E-11</c:v>
                </c:pt>
                <c:pt idx="235">
                  <c:v>1.75877885427087E-10</c:v>
                </c:pt>
                <c:pt idx="236">
                  <c:v>-2.9947454375962104E-10</c:v>
                </c:pt>
                <c:pt idx="237">
                  <c:v>-2.4836015720511351E-11</c:v>
                </c:pt>
                <c:pt idx="238">
                  <c:v>2.4979357667058443E-10</c:v>
                </c:pt>
                <c:pt idx="239">
                  <c:v>-2.3558565978656312E-10</c:v>
                </c:pt>
                <c:pt idx="240">
                  <c:v>-4.9097361862122186E-10</c:v>
                </c:pt>
                <c:pt idx="241">
                  <c:v>-1.5637019369429922E-10</c:v>
                </c:pt>
                <c:pt idx="242">
                  <c:v>-1.7752792008959994E-12</c:v>
                </c:pt>
                <c:pt idx="243">
                  <c:v>-1.5718876967281993E-10</c:v>
                </c:pt>
                <c:pt idx="244">
                  <c:v>4.7389440018936404E-11</c:v>
                </c:pt>
                <c:pt idx="245">
                  <c:v>-2.1804054533823545E-10</c:v>
                </c:pt>
                <c:pt idx="246">
                  <c:v>2.365213786990499E-10</c:v>
                </c:pt>
                <c:pt idx="247">
                  <c:v>-1.4892468377218399E-10</c:v>
                </c:pt>
                <c:pt idx="248">
                  <c:v>-2.343786290035874E-10</c:v>
                </c:pt>
                <c:pt idx="249">
                  <c:v>-1.9984035359774485E-10</c:v>
                </c:pt>
                <c:pt idx="250">
                  <c:v>-9.5530975451041943E-10</c:v>
                </c:pt>
                <c:pt idx="251">
                  <c:v>-1.0078672905273565E-10</c:v>
                </c:pt>
                <c:pt idx="252">
                  <c:v>-1.7627117489332453E-10</c:v>
                </c:pt>
                <c:pt idx="253">
                  <c:v>-4.5176299006044414E-10</c:v>
                </c:pt>
                <c:pt idx="254">
                  <c:v>-6.0726207294404059E-10</c:v>
                </c:pt>
                <c:pt idx="255">
                  <c:v>-6.2768322297778436E-11</c:v>
                </c:pt>
                <c:pt idx="256">
                  <c:v>2.5171836275896143E-10</c:v>
                </c:pt>
                <c:pt idx="257">
                  <c:v>9.6198082739135255E-11</c:v>
                </c:pt>
                <c:pt idx="258">
                  <c:v>-7.9329062213872731E-11</c:v>
                </c:pt>
                <c:pt idx="259">
                  <c:v>5.3513702767187667E-10</c:v>
                </c:pt>
                <c:pt idx="260">
                  <c:v>-6.8040354820496404E-10</c:v>
                </c:pt>
                <c:pt idx="261">
                  <c:v>-1.3595069082081432E-10</c:v>
                </c:pt>
                <c:pt idx="262">
                  <c:v>-1.0150430152892491E-10</c:v>
                </c:pt>
                <c:pt idx="263">
                  <c:v>-5.706428206110025E-11</c:v>
                </c:pt>
                <c:pt idx="264">
                  <c:v>1.0736946547063083E-10</c:v>
                </c:pt>
                <c:pt idx="265">
                  <c:v>3.1179703857236706E-10</c:v>
                </c:pt>
                <c:pt idx="266">
                  <c:v>-1.0378146563327049E-10</c:v>
                </c:pt>
                <c:pt idx="267">
                  <c:v>3.0634049591306991E-11</c:v>
                </c:pt>
                <c:pt idx="268">
                  <c:v>1.1504368059711429E-10</c:v>
                </c:pt>
                <c:pt idx="269">
                  <c:v>-4.5055247665289073E-10</c:v>
                </c:pt>
                <c:pt idx="270">
                  <c:v>-2.7615432658526048E-10</c:v>
                </c:pt>
                <c:pt idx="271">
                  <c:v>3.2823822598251846E-10</c:v>
                </c:pt>
                <c:pt idx="272">
                  <c:v>1.0262527584065976E-10</c:v>
                </c:pt>
                <c:pt idx="273">
                  <c:v>8.7006917385713482E-11</c:v>
                </c:pt>
                <c:pt idx="274">
                  <c:v>5.113832446192796E-10</c:v>
                </c:pt>
                <c:pt idx="275">
                  <c:v>-1.0424564885327888E-10</c:v>
                </c:pt>
                <c:pt idx="276">
                  <c:v>-2.8987966982405932E-10</c:v>
                </c:pt>
                <c:pt idx="277">
                  <c:v>3.1448127451617495E-10</c:v>
                </c:pt>
                <c:pt idx="278">
                  <c:v>-1.5116272342317224E-10</c:v>
                </c:pt>
                <c:pt idx="279">
                  <c:v>-1.5681157163364631E-10</c:v>
                </c:pt>
                <c:pt idx="280">
                  <c:v>-6.2465178508850326E-11</c:v>
                </c:pt>
                <c:pt idx="281">
                  <c:v>1.8765471545079305E-12</c:v>
                </c:pt>
                <c:pt idx="282">
                  <c:v>3.46213696155586E-10</c:v>
                </c:pt>
                <c:pt idx="283">
                  <c:v>1.2054635888841472E-10</c:v>
                </c:pt>
                <c:pt idx="284">
                  <c:v>-1.4512537465904656E-10</c:v>
                </c:pt>
                <c:pt idx="285">
                  <c:v>-1.3080141490584844E-10</c:v>
                </c:pt>
                <c:pt idx="286">
                  <c:v>1.5351832732107871E-10</c:v>
                </c:pt>
                <c:pt idx="287">
                  <c:v>3.9783394078605137E-10</c:v>
                </c:pt>
                <c:pt idx="288">
                  <c:v>-2.3785448615616894E-10</c:v>
                </c:pt>
                <c:pt idx="289">
                  <c:v>-2.2354686556118591E-10</c:v>
                </c:pt>
                <c:pt idx="290">
                  <c:v>-5.6924310989570285E-10</c:v>
                </c:pt>
                <c:pt idx="291">
                  <c:v>6.5056867961736493E-11</c:v>
                </c:pt>
                <c:pt idx="292">
                  <c:v>3.8935315472006657E-10</c:v>
                </c:pt>
                <c:pt idx="293">
                  <c:v>-9.6354163324963217E-11</c:v>
                </c:pt>
                <c:pt idx="294">
                  <c:v>-3.7206500029141738E-10</c:v>
                </c:pt>
                <c:pt idx="295">
                  <c:v>3.4222072928823531E-10</c:v>
                </c:pt>
                <c:pt idx="296">
                  <c:v>-5.3496889533451391E-11</c:v>
                </c:pt>
                <c:pt idx="297">
                  <c:v>1.3078222788057141E-10</c:v>
                </c:pt>
                <c:pt idx="298">
                  <c:v>4.5058165751339567E-11</c:v>
                </c:pt>
                <c:pt idx="299">
                  <c:v>1.5933100788340555E-10</c:v>
                </c:pt>
                <c:pt idx="300">
                  <c:v>-1.3639916233560406E-10</c:v>
                </c:pt>
                <c:pt idx="301">
                  <c:v>-6.1213226193540387E-10</c:v>
                </c:pt>
                <c:pt idx="302">
                  <c:v>-4.0786820836343251E-10</c:v>
                </c:pt>
                <c:pt idx="303">
                  <c:v>-4.3606919485203678E-11</c:v>
                </c:pt>
                <c:pt idx="304">
                  <c:v>-3.0934831358463567E-10</c:v>
                </c:pt>
                <c:pt idx="305">
                  <c:v>4.9490769063565785E-10</c:v>
                </c:pt>
                <c:pt idx="306">
                  <c:v>1.1916117405409642E-10</c:v>
                </c:pt>
                <c:pt idx="307">
                  <c:v>1.8341221712989695E-10</c:v>
                </c:pt>
                <c:pt idx="308">
                  <c:v>-1.5233910009713834E-10</c:v>
                </c:pt>
                <c:pt idx="309">
                  <c:v>-1.2809269800681086E-10</c:v>
                </c:pt>
                <c:pt idx="310">
                  <c:v>4.5615150260133701E-10</c:v>
                </c:pt>
                <c:pt idx="311">
                  <c:v>-4.8960641949213148E-10</c:v>
                </c:pt>
                <c:pt idx="312">
                  <c:v>1.0463361407337279E-10</c:v>
                </c:pt>
                <c:pt idx="313">
                  <c:v>2.3887168123837919E-10</c:v>
                </c:pt>
                <c:pt idx="314">
                  <c:v>3.3107859523310374E-11</c:v>
                </c:pt>
                <c:pt idx="315">
                  <c:v>-3.0265777397153076E-10</c:v>
                </c:pt>
                <c:pt idx="316">
                  <c:v>-1.6842514256596665E-10</c:v>
                </c:pt>
                <c:pt idx="317">
                  <c:v>9.5805830000086996E-11</c:v>
                </c:pt>
                <c:pt idx="318">
                  <c:v>-3.1996478043331649E-10</c:v>
                </c:pt>
                <c:pt idx="319">
                  <c:v>-2.8573689844608469E-10</c:v>
                </c:pt>
                <c:pt idx="320">
                  <c:v>-7.1151044903796692E-10</c:v>
                </c:pt>
                <c:pt idx="321">
                  <c:v>-2.4728535762843709E-10</c:v>
                </c:pt>
                <c:pt idx="322">
                  <c:v>-1.9306155005652893E-10</c:v>
                </c:pt>
                <c:pt idx="323">
                  <c:v>-4.883895258066546E-11</c:v>
                </c:pt>
                <c:pt idx="324">
                  <c:v>-1.4461749187844988E-10</c:v>
                </c:pt>
                <c:pt idx="325">
                  <c:v>-7.039709504643551E-11</c:v>
                </c:pt>
                <c:pt idx="326">
                  <c:v>-4.5617768959989007E-10</c:v>
                </c:pt>
                <c:pt idx="327">
                  <c:v>-3.7195920347251019E-10</c:v>
                </c:pt>
                <c:pt idx="328">
                  <c:v>-1.477415650161267E-10</c:v>
                </c:pt>
                <c:pt idx="329">
                  <c:v>-8.3524703000394998E-11</c:v>
                </c:pt>
                <c:pt idx="330">
                  <c:v>-1.3930854661244761E-10</c:v>
                </c:pt>
                <c:pt idx="331">
                  <c:v>-2.3509302545652966E-10</c:v>
                </c:pt>
                <c:pt idx="332">
                  <c:v>-7.0878069553619378E-11</c:v>
                </c:pt>
                <c:pt idx="333">
                  <c:v>-3.8666360934102381E-10</c:v>
                </c:pt>
                <c:pt idx="334">
                  <c:v>-2.5244957567194379E-10</c:v>
                </c:pt>
                <c:pt idx="335">
                  <c:v>-7.8235899815032351E-11</c:v>
                </c:pt>
                <c:pt idx="336">
                  <c:v>1.597748654607299E-11</c:v>
                </c:pt>
                <c:pt idx="337">
                  <c:v>-1.5980934868675223E-10</c:v>
                </c:pt>
                <c:pt idx="338">
                  <c:v>-4.6559633802561868E-10</c:v>
                </c:pt>
                <c:pt idx="339">
                  <c:v>-4.8138341439609101E-10</c:v>
                </c:pt>
                <c:pt idx="340">
                  <c:v>-6.7170511136634964E-11</c:v>
                </c:pt>
                <c:pt idx="341">
                  <c:v>5.7042438001944976E-11</c:v>
                </c:pt>
                <c:pt idx="342">
                  <c:v>4.1255498857101642E-11</c:v>
                </c:pt>
                <c:pt idx="343">
                  <c:v>-6.4531263144860672E-11</c:v>
                </c:pt>
                <c:pt idx="344">
                  <c:v>-4.1031778298814356E-10</c:v>
                </c:pt>
                <c:pt idx="345">
                  <c:v>-1.1610399606682658E-10</c:v>
                </c:pt>
                <c:pt idx="346">
                  <c:v>-7.5188983818419678E-10</c:v>
                </c:pt>
                <c:pt idx="347">
                  <c:v>-3.7675245552067819E-11</c:v>
                </c:pt>
                <c:pt idx="348">
                  <c:v>-1.3346015479008931E-10</c:v>
                </c:pt>
                <c:pt idx="349">
                  <c:v>5.07554970749766E-11</c:v>
                </c:pt>
                <c:pt idx="350">
                  <c:v>6.4971772609985471E-11</c:v>
                </c:pt>
                <c:pt idx="351">
                  <c:v>-2.9081126602384601E-10</c:v>
                </c:pt>
                <c:pt idx="352">
                  <c:v>-7.6593557070167401E-11</c:v>
                </c:pt>
                <c:pt idx="353">
                  <c:v>-2.1237503917671156E-10</c:v>
                </c:pt>
                <c:pt idx="354">
                  <c:v>-1.9815565139450029E-10</c:v>
                </c:pt>
                <c:pt idx="355">
                  <c:v>-1.8393533317702927E-10</c:v>
                </c:pt>
                <c:pt idx="356">
                  <c:v>3.2028597562056857E-10</c:v>
                </c:pt>
                <c:pt idx="357">
                  <c:v>2.3450833474236134E-10</c:v>
                </c:pt>
                <c:pt idx="358">
                  <c:v>5.0873180353248423E-10</c:v>
                </c:pt>
                <c:pt idx="359">
                  <c:v>1.0295644093601492E-10</c:v>
                </c:pt>
                <c:pt idx="360">
                  <c:v>1.5718230549986225E-10</c:v>
                </c:pt>
                <c:pt idx="361">
                  <c:v>-2.1859054462632076E-10</c:v>
                </c:pt>
                <c:pt idx="362">
                  <c:v>3.2563794831077011E-10</c:v>
                </c:pt>
                <c:pt idx="363">
                  <c:v>1.2986784166903746E-10</c:v>
                </c:pt>
                <c:pt idx="364">
                  <c:v>-3.5900807588075275E-11</c:v>
                </c:pt>
                <c:pt idx="365">
                  <c:v>2.8833205710937728E-10</c:v>
                </c:pt>
                <c:pt idx="366">
                  <c:v>-6.7433508061181874E-11</c:v>
                </c:pt>
                <c:pt idx="367">
                  <c:v>2.4680255268613545E-10</c:v>
                </c:pt>
                <c:pt idx="368">
                  <c:v>-3.1895970525331303E-10</c:v>
                </c:pt>
                <c:pt idx="369">
                  <c:v>-3.1472022687369105E-10</c:v>
                </c:pt>
                <c:pt idx="370">
                  <c:v>6.9521042442348846E-11</c:v>
                </c:pt>
                <c:pt idx="371">
                  <c:v>-3.7623584307529995E-10</c:v>
                </c:pt>
                <c:pt idx="372">
                  <c:v>1.0800917041684872E-10</c:v>
                </c:pt>
                <c:pt idx="373">
                  <c:v>6.6225613637694594E-10</c:v>
                </c:pt>
                <c:pt idx="374">
                  <c:v>-2.3349489212112131E-10</c:v>
                </c:pt>
                <c:pt idx="375">
                  <c:v>4.5075613761335105E-10</c:v>
                </c:pt>
                <c:pt idx="376">
                  <c:v>-2.1499072211101352E-10</c:v>
                </c:pt>
                <c:pt idx="377">
                  <c:v>-2.8073541936656894E-10</c:v>
                </c:pt>
                <c:pt idx="378">
                  <c:v>-1.1647790260551899E-10</c:v>
                </c:pt>
                <c:pt idx="379">
                  <c:v>-2.4221812065879757E-10</c:v>
                </c:pt>
                <c:pt idx="380">
                  <c:v>-9.7956022734924624E-11</c:v>
                </c:pt>
                <c:pt idx="381">
                  <c:v>1.0630844158114612E-10</c:v>
                </c:pt>
                <c:pt idx="382">
                  <c:v>-2.8942467767081592E-10</c:v>
                </c:pt>
                <c:pt idx="383">
                  <c:v>-3.6515533082514874E-10</c:v>
                </c:pt>
                <c:pt idx="384">
                  <c:v>-3.7088346858911465E-10</c:v>
                </c:pt>
                <c:pt idx="385">
                  <c:v>2.8339095795828284E-10</c:v>
                </c:pt>
                <c:pt idx="386">
                  <c:v>-1.9233200263249745E-10</c:v>
                </c:pt>
                <c:pt idx="387">
                  <c:v>5.1947697819670298E-11</c:v>
                </c:pt>
                <c:pt idx="388">
                  <c:v>3.2623010712779264E-10</c:v>
                </c:pt>
                <c:pt idx="389">
                  <c:v>7.0515272737985304E-11</c:v>
                </c:pt>
                <c:pt idx="390">
                  <c:v>-8.5196758269299224E-11</c:v>
                </c:pt>
                <c:pt idx="391">
                  <c:v>-6.1090593917802527E-10</c:v>
                </c:pt>
                <c:pt idx="392">
                  <c:v>-2.4661222363532872E-10</c:v>
                </c:pt>
                <c:pt idx="393">
                  <c:v>-1.0231556565026003E-10</c:v>
                </c:pt>
                <c:pt idx="394">
                  <c:v>6.1984080407481789E-11</c:v>
                </c:pt>
                <c:pt idx="395">
                  <c:v>-4.3713240191178816E-11</c:v>
                </c:pt>
                <c:pt idx="396">
                  <c:v>-6.9407482533417657E-11</c:v>
                </c:pt>
                <c:pt idx="397">
                  <c:v>9.4901397936779305E-11</c:v>
                </c:pt>
                <c:pt idx="398">
                  <c:v>-1.7078655458009422E-10</c:v>
                </c:pt>
                <c:pt idx="399">
                  <c:v>2.7352870376223827E-10</c:v>
                </c:pt>
                <c:pt idx="400">
                  <c:v>3.1784721645714048E-10</c:v>
                </c:pt>
                <c:pt idx="401">
                  <c:v>-3.6783097335362341E-10</c:v>
                </c:pt>
                <c:pt idx="402">
                  <c:v>4.6494177121428757E-11</c:v>
                </c:pt>
                <c:pt idx="403">
                  <c:v>-1.2917728967517061E-10</c:v>
                </c:pt>
                <c:pt idx="404">
                  <c:v>-6.0484533164851814E-10</c:v>
                </c:pt>
                <c:pt idx="405">
                  <c:v>-1.5050990704999429E-10</c:v>
                </c:pt>
                <c:pt idx="406">
                  <c:v>7.3829025524073555E-11</c:v>
                </c:pt>
                <c:pt idx="407">
                  <c:v>7.8171507133761953E-11</c:v>
                </c:pt>
                <c:pt idx="408">
                  <c:v>-3.2748242150309534E-10</c:v>
                </c:pt>
                <c:pt idx="409">
                  <c:v>-3.1327200095496834E-12</c:v>
                </c:pt>
                <c:pt idx="410">
                  <c:v>-1.7877934834817933E-10</c:v>
                </c:pt>
                <c:pt idx="411">
                  <c:v>-3.6442226681971331E-10</c:v>
                </c:pt>
                <c:pt idx="412">
                  <c:v>6.5993856393833293E-10</c:v>
                </c:pt>
                <c:pt idx="413">
                  <c:v>-3.156968170469602E-10</c:v>
                </c:pt>
                <c:pt idx="414">
                  <c:v>7.8671628917463067E-11</c:v>
                </c:pt>
                <c:pt idx="415">
                  <c:v>-1.1695605980798512E-10</c:v>
                </c:pt>
                <c:pt idx="416">
                  <c:v>7.7420154805861843E-11</c:v>
                </c:pt>
                <c:pt idx="417">
                  <c:v>-3.2819968954169379E-10</c:v>
                </c:pt>
                <c:pt idx="418">
                  <c:v>-1.5381555547980854E-10</c:v>
                </c:pt>
                <c:pt idx="419">
                  <c:v>2.2057259403530089E-10</c:v>
                </c:pt>
                <c:pt idx="420">
                  <c:v>-2.7503520427824062E-10</c:v>
                </c:pt>
                <c:pt idx="421">
                  <c:v>-2.4063891402656221E-10</c:v>
                </c:pt>
                <c:pt idx="422">
                  <c:v>-2.5623849913863188E-10</c:v>
                </c:pt>
                <c:pt idx="423">
                  <c:v>-1.8183392386484597E-10</c:v>
                </c:pt>
                <c:pt idx="424">
                  <c:v>-2.8742515277561635E-10</c:v>
                </c:pt>
                <c:pt idx="425">
                  <c:v>-1.2301215075994596E-10</c:v>
                </c:pt>
                <c:pt idx="426">
                  <c:v>2.0140511697598588E-10</c:v>
                </c:pt>
                <c:pt idx="427">
                  <c:v>-2.5417331508975131E-10</c:v>
                </c:pt>
                <c:pt idx="428">
                  <c:v>5.0252587206591287E-11</c:v>
                </c:pt>
                <c:pt idx="429">
                  <c:v>1.7468285771586107E-10</c:v>
                </c:pt>
                <c:pt idx="430">
                  <c:v>-9.0882470022560567E-11</c:v>
                </c:pt>
                <c:pt idx="431">
                  <c:v>-4.6443362779326623E-11</c:v>
                </c:pt>
                <c:pt idx="432">
                  <c:v>1.1800021236630453E-10</c:v>
                </c:pt>
                <c:pt idx="433">
                  <c:v>4.2244828802791245E-10</c:v>
                </c:pt>
                <c:pt idx="434">
                  <c:v>-1.4309910348665745E-10</c:v>
                </c:pt>
                <c:pt idx="435">
                  <c:v>-3.486419301738542E-10</c:v>
                </c:pt>
                <c:pt idx="436">
                  <c:v>-2.2418016033297435E-10</c:v>
                </c:pt>
                <c:pt idx="437">
                  <c:v>1.5028623743526789E-10</c:v>
                </c:pt>
                <c:pt idx="438">
                  <c:v>-3.5242705769809359E-11</c:v>
                </c:pt>
                <c:pt idx="439">
                  <c:v>1.9233040852580064E-11</c:v>
                </c:pt>
                <c:pt idx="440">
                  <c:v>-1.4628649219385896E-10</c:v>
                </c:pt>
                <c:pt idx="441">
                  <c:v>1.8198725298932947E-11</c:v>
                </c:pt>
                <c:pt idx="442">
                  <c:v>-4.3731127675518007E-10</c:v>
                </c:pt>
                <c:pt idx="443">
                  <c:v>-2.8281646873508518E-10</c:v>
                </c:pt>
                <c:pt idx="444">
                  <c:v>-3.8831682131097587E-10</c:v>
                </c:pt>
                <c:pt idx="445">
                  <c:v>-1.5381230544290532E-10</c:v>
                </c:pt>
                <c:pt idx="446">
                  <c:v>-9.93028923793442E-11</c:v>
                </c:pt>
                <c:pt idx="447">
                  <c:v>-9.4788553655730294E-11</c:v>
                </c:pt>
                <c:pt idx="448">
                  <c:v>1.6973073890697634E-10</c:v>
                </c:pt>
                <c:pt idx="449">
                  <c:v>-2.7574498679626354E-10</c:v>
                </c:pt>
                <c:pt idx="450">
                  <c:v>-3.4121570315311702E-10</c:v>
                </c:pt>
                <c:pt idx="451">
                  <c:v>-2.166813828324435E-10</c:v>
                </c:pt>
                <c:pt idx="452">
                  <c:v>-1.7214199878283806E-10</c:v>
                </c:pt>
                <c:pt idx="453">
                  <c:v>2.402475768801798E-12</c:v>
                </c:pt>
                <c:pt idx="454">
                  <c:v>-3.2304793268127175E-10</c:v>
                </c:pt>
                <c:pt idx="455">
                  <c:v>1.8150680208777858E-10</c:v>
                </c:pt>
                <c:pt idx="456">
                  <c:v>-4.3933293977176044E-11</c:v>
                </c:pt>
                <c:pt idx="457">
                  <c:v>-1.293681952017947E-10</c:v>
                </c:pt>
                <c:pt idx="458">
                  <c:v>-1.6479787618282426E-10</c:v>
                </c:pt>
                <c:pt idx="459">
                  <c:v>-7.022231178666002E-11</c:v>
                </c:pt>
                <c:pt idx="460">
                  <c:v>1.5435852285209135E-10</c:v>
                </c:pt>
                <c:pt idx="461">
                  <c:v>-8.1055347667954818E-11</c:v>
                </c:pt>
                <c:pt idx="462">
                  <c:v>-4.0646389901351708E-10</c:v>
                </c:pt>
                <c:pt idx="463">
                  <c:v>7.8132892884773639E-11</c:v>
                </c:pt>
                <c:pt idx="464">
                  <c:v>2.4273505183381889E-10</c:v>
                </c:pt>
                <c:pt idx="465">
                  <c:v>2.0734260137947322E-10</c:v>
                </c:pt>
                <c:pt idx="466">
                  <c:v>1.3195556480797873E-10</c:v>
                </c:pt>
                <c:pt idx="467">
                  <c:v>-3.1342603485261176E-10</c:v>
                </c:pt>
                <c:pt idx="468">
                  <c:v>2.2119782516899853E-10</c:v>
                </c:pt>
                <c:pt idx="469">
                  <c:v>-2.7417283261123764E-10</c:v>
                </c:pt>
                <c:pt idx="470">
                  <c:v>1.8046201406871912E-10</c:v>
                </c:pt>
                <c:pt idx="471">
                  <c:v>-3.3489761278158801E-10</c:v>
                </c:pt>
                <c:pt idx="472">
                  <c:v>-8.025169140369726E-11</c:v>
                </c:pt>
                <c:pt idx="473">
                  <c:v>-2.7560020028881117E-10</c:v>
                </c:pt>
                <c:pt idx="474">
                  <c:v>4.9056881823619328E-11</c:v>
                </c:pt>
                <c:pt idx="475">
                  <c:v>-2.5628042405270408E-10</c:v>
                </c:pt>
                <c:pt idx="476">
                  <c:v>4.3838790285049533E-10</c:v>
                </c:pt>
                <c:pt idx="477">
                  <c:v>-4.6693811694254187E-10</c:v>
                </c:pt>
                <c:pt idx="478">
                  <c:v>1.077415368498089E-10</c:v>
                </c:pt>
                <c:pt idx="479">
                  <c:v>1.824268842679421E-10</c:v>
                </c:pt>
                <c:pt idx="480">
                  <c:v>-4.2288205488756904E-10</c:v>
                </c:pt>
                <c:pt idx="481">
                  <c:v>1.1814738945415241E-11</c:v>
                </c:pt>
                <c:pt idx="482">
                  <c:v>2.065172850919974E-10</c:v>
                </c:pt>
                <c:pt idx="483">
                  <c:v>1.1225602641630253E-11</c:v>
                </c:pt>
                <c:pt idx="484">
                  <c:v>2.0593971044950645E-10</c:v>
                </c:pt>
                <c:pt idx="485">
                  <c:v>7.0659627137937346E-11</c:v>
                </c:pt>
                <c:pt idx="486">
                  <c:v>-3.146146289022616E-10</c:v>
                </c:pt>
                <c:pt idx="487">
                  <c:v>-1.9988303951039865E-10</c:v>
                </c:pt>
                <c:pt idx="488">
                  <c:v>-1.6514558675452419E-10</c:v>
                </c:pt>
                <c:pt idx="489">
                  <c:v>7.2959774706993328E-10</c:v>
                </c:pt>
                <c:pt idx="490">
                  <c:v>-3.5653020558461258E-11</c:v>
                </c:pt>
                <c:pt idx="491">
                  <c:v>-6.0897872385783987E-11</c:v>
                </c:pt>
                <c:pt idx="492">
                  <c:v>-1.5613679138139225E-10</c:v>
                </c:pt>
                <c:pt idx="493">
                  <c:v>1.5863023926343013E-10</c:v>
                </c:pt>
                <c:pt idx="494">
                  <c:v>5.3403236136835963E-11</c:v>
                </c:pt>
                <c:pt idx="495">
                  <c:v>-7.1817784392242924E-11</c:v>
                </c:pt>
                <c:pt idx="496">
                  <c:v>1.3296719382725706E-10</c:v>
                </c:pt>
                <c:pt idx="497">
                  <c:v>-1.1224181327013242E-10</c:v>
                </c:pt>
                <c:pt idx="498">
                  <c:v>-2.0744478996505854E-10</c:v>
                </c:pt>
                <c:pt idx="499">
                  <c:v>-3.726417207520212E-10</c:v>
                </c:pt>
                <c:pt idx="500">
                  <c:v>-4.7832590338037684E-11</c:v>
                </c:pt>
                <c:pt idx="501">
                  <c:v>-8.301738364131182E-11</c:v>
                </c:pt>
                <c:pt idx="502">
                  <c:v>-6.8196085789910403E-11</c:v>
                </c:pt>
                <c:pt idx="503">
                  <c:v>2.2663131787956071E-10</c:v>
                </c:pt>
                <c:pt idx="504">
                  <c:v>3.8146484182326954E-10</c:v>
                </c:pt>
                <c:pt idx="505">
                  <c:v>5.6304500291478688E-11</c:v>
                </c:pt>
                <c:pt idx="506">
                  <c:v>6.1150307329843898E-11</c:v>
                </c:pt>
                <c:pt idx="507">
                  <c:v>2.4600227678073465E-10</c:v>
                </c:pt>
                <c:pt idx="508">
                  <c:v>-3.5913957771547713E-10</c:v>
                </c:pt>
                <c:pt idx="509">
                  <c:v>-4.2752427191112138E-12</c:v>
                </c:pt>
                <c:pt idx="510">
                  <c:v>-1.0940470498989209E-10</c:v>
                </c:pt>
                <c:pt idx="511">
                  <c:v>2.9547204851434624E-10</c:v>
                </c:pt>
                <c:pt idx="512">
                  <c:v>-2.6964496936105749E-10</c:v>
                </c:pt>
                <c:pt idx="513">
                  <c:v>-1.2475574596631018E-10</c:v>
                </c:pt>
                <c:pt idx="514">
                  <c:v>-1.9860268845889625E-11</c:v>
                </c:pt>
                <c:pt idx="515">
                  <c:v>5.5041474262732992E-11</c:v>
                </c:pt>
                <c:pt idx="516">
                  <c:v>1.1994949543035737E-10</c:v>
                </c:pt>
                <c:pt idx="517">
                  <c:v>-1.251361934626823E-10</c:v>
                </c:pt>
                <c:pt idx="518">
                  <c:v>-2.5021558072525392E-10</c:v>
                </c:pt>
                <c:pt idx="519">
                  <c:v>-3.5288654854178909E-11</c:v>
                </c:pt>
                <c:pt idx="520">
                  <c:v>-4.8035540453297454E-10</c:v>
                </c:pt>
                <c:pt idx="521">
                  <c:v>-2.5415818630609209E-11</c:v>
                </c:pt>
                <c:pt idx="522">
                  <c:v>-4.0469886200267369E-11</c:v>
                </c:pt>
                <c:pt idx="523">
                  <c:v>-6.8551759647809779E-10</c:v>
                </c:pt>
                <c:pt idx="524">
                  <c:v>-1.8055893888199703E-10</c:v>
                </c:pt>
                <c:pt idx="525">
                  <c:v>-1.5593903010370343E-11</c:v>
                </c:pt>
                <c:pt idx="526">
                  <c:v>-1.9062247864091061E-10</c:v>
                </c:pt>
                <c:pt idx="527">
                  <c:v>-4.256446557293801E-10</c:v>
                </c:pt>
                <c:pt idx="528">
                  <c:v>1.4933957559160711E-10</c:v>
                </c:pt>
                <c:pt idx="529">
                  <c:v>3.1433022501379009E-10</c:v>
                </c:pt>
                <c:pt idx="530">
                  <c:v>-2.7067269794552768E-10</c:v>
                </c:pt>
                <c:pt idx="531">
                  <c:v>-5.5669183942282149E-11</c:v>
                </c:pt>
                <c:pt idx="532">
                  <c:v>-8.0659223804449566E-11</c:v>
                </c:pt>
                <c:pt idx="533">
                  <c:v>-1.9564280853085678E-10</c:v>
                </c:pt>
                <c:pt idx="534">
                  <c:v>-9.0619929289992977E-11</c:v>
                </c:pt>
                <c:pt idx="535">
                  <c:v>-2.7559057741883085E-10</c:v>
                </c:pt>
                <c:pt idx="536">
                  <c:v>-3.5055474442164332E-10</c:v>
                </c:pt>
                <c:pt idx="537">
                  <c:v>-2.3551242196883603E-10</c:v>
                </c:pt>
                <c:pt idx="538">
                  <c:v>-1.2046360189578146E-10</c:v>
                </c:pt>
                <c:pt idx="539">
                  <c:v>2.4591723798352601E-11</c:v>
                </c:pt>
                <c:pt idx="540">
                  <c:v>2.0965356295175073E-10</c:v>
                </c:pt>
                <c:pt idx="541">
                  <c:v>1.3472192324111201E-10</c:v>
                </c:pt>
                <c:pt idx="542">
                  <c:v>4.397968121827937E-10</c:v>
                </c:pt>
                <c:pt idx="543">
                  <c:v>-3.3512176286604347E-10</c:v>
                </c:pt>
                <c:pt idx="544">
                  <c:v>-1.7003379470629766E-10</c:v>
                </c:pt>
                <c:pt idx="545">
                  <c:v>-6.493927629578935E-11</c:v>
                </c:pt>
                <c:pt idx="546">
                  <c:v>-2.9983820074813639E-10</c:v>
                </c:pt>
                <c:pt idx="547">
                  <c:v>-2.3473056133162315E-10</c:v>
                </c:pt>
                <c:pt idx="548">
                  <c:v>1.0038364853191235E-10</c:v>
                </c:pt>
                <c:pt idx="549">
                  <c:v>2.1550443526819464E-10</c:v>
                </c:pt>
                <c:pt idx="550">
                  <c:v>-2.3936819484837748E-10</c:v>
                </c:pt>
                <c:pt idx="551">
                  <c:v>3.5765764306371653E-11</c:v>
                </c:pt>
                <c:pt idx="552">
                  <c:v>1.5090631870749679E-10</c:v>
                </c:pt>
                <c:pt idx="553">
                  <c:v>-1.2394652581797564E-10</c:v>
                </c:pt>
                <c:pt idx="554">
                  <c:v>-2.8879276358995733E-10</c:v>
                </c:pt>
                <c:pt idx="555">
                  <c:v>-1.1363238907421475E-10</c:v>
                </c:pt>
                <c:pt idx="556">
                  <c:v>-4.6846539688128292E-10</c:v>
                </c:pt>
                <c:pt idx="557">
                  <c:v>-3.6329178176539736E-10</c:v>
                </c:pt>
                <c:pt idx="558">
                  <c:v>-2.2811153862342111E-10</c:v>
                </c:pt>
                <c:pt idx="559">
                  <c:v>-1.4292466249377856E-10</c:v>
                </c:pt>
                <c:pt idx="560">
                  <c:v>3.226885144460433E-11</c:v>
                </c:pt>
                <c:pt idx="561">
                  <c:v>2.2746900787335233E-10</c:v>
                </c:pt>
                <c:pt idx="562">
                  <c:v>-2.6732418866430278E-10</c:v>
                </c:pt>
                <c:pt idx="563">
                  <c:v>-6.2110733762484422E-11</c:v>
                </c:pt>
                <c:pt idx="564">
                  <c:v>-6.6890623151622483E-11</c:v>
                </c:pt>
                <c:pt idx="565">
                  <c:v>7.8336147302573921E-11</c:v>
                </c:pt>
                <c:pt idx="566">
                  <c:v>-1.3643041839984632E-10</c:v>
                </c:pt>
                <c:pt idx="567">
                  <c:v>-3.7119031639205532E-10</c:v>
                </c:pt>
                <c:pt idx="568">
                  <c:v>-4.594354293942353E-11</c:v>
                </c:pt>
                <c:pt idx="569">
                  <c:v>-2.5069009443850546E-10</c:v>
                </c:pt>
                <c:pt idx="570">
                  <c:v>3.4570032583971763E-11</c:v>
                </c:pt>
                <c:pt idx="571">
                  <c:v>-2.201631585278859E-10</c:v>
                </c:pt>
                <c:pt idx="572">
                  <c:v>-2.4889664558139101E-11</c:v>
                </c:pt>
                <c:pt idx="573">
                  <c:v>-3.5960948241802008E-10</c:v>
                </c:pt>
                <c:pt idx="574">
                  <c:v>-3.3432260914494132E-10</c:v>
                </c:pt>
                <c:pt idx="575">
                  <c:v>-4.9029041901509608E-11</c:v>
                </c:pt>
                <c:pt idx="576">
                  <c:v>6.6271222025455619E-11</c:v>
                </c:pt>
                <c:pt idx="577">
                  <c:v>-8.0842181477410474E-10</c:v>
                </c:pt>
                <c:pt idx="578">
                  <c:v>2.1689185016748074E-10</c:v>
                </c:pt>
                <c:pt idx="579">
                  <c:v>2.5221221919659035E-10</c:v>
                </c:pt>
                <c:pt idx="580">
                  <c:v>2.3753929453925197E-10</c:v>
                </c:pt>
                <c:pt idx="581">
                  <c:v>-2.7712692169788228E-10</c:v>
                </c:pt>
                <c:pt idx="582">
                  <c:v>-1.8178642752659976E-10</c:v>
                </c:pt>
                <c:pt idx="583">
                  <c:v>-1.2643922107617032E-10</c:v>
                </c:pt>
                <c:pt idx="584">
                  <c:v>-9.1085300592410722E-11</c:v>
                </c:pt>
                <c:pt idx="585">
                  <c:v>-3.5724664436748272E-11</c:v>
                </c:pt>
                <c:pt idx="586">
                  <c:v>-1.1035731108528726E-10</c:v>
                </c:pt>
                <c:pt idx="587">
                  <c:v>3.9501676087211533E-10</c:v>
                </c:pt>
                <c:pt idx="588">
                  <c:v>8.0397552732774267E-11</c:v>
                </c:pt>
                <c:pt idx="589">
                  <c:v>2.1578506568209145E-10</c:v>
                </c:pt>
                <c:pt idx="590">
                  <c:v>2.8117930079446339E-10</c:v>
                </c:pt>
                <c:pt idx="591">
                  <c:v>-3.434197409658009E-10</c:v>
                </c:pt>
                <c:pt idx="592">
                  <c:v>-2.9801205874359078E-10</c:v>
                </c:pt>
                <c:pt idx="593">
                  <c:v>9.7402348207910741E-11</c:v>
                </c:pt>
                <c:pt idx="594">
                  <c:v>-2.27176519471881E-10</c:v>
                </c:pt>
                <c:pt idx="595">
                  <c:v>-2.717486612500662E-10</c:v>
                </c:pt>
                <c:pt idx="596">
                  <c:v>1.0368592330062156E-10</c:v>
                </c:pt>
                <c:pt idx="597">
                  <c:v>2.3912723450269361E-10</c:v>
                </c:pt>
                <c:pt idx="598">
                  <c:v>1.4575272574780796E-11</c:v>
                </c:pt>
                <c:pt idx="599">
                  <c:v>4.003003763250123E-11</c:v>
                </c:pt>
                <c:pt idx="600">
                  <c:v>-5.4450847031068224E-10</c:v>
                </c:pt>
                <c:pt idx="601">
                  <c:v>-5.9040251342593039E-11</c:v>
                </c:pt>
                <c:pt idx="602">
                  <c:v>-1.0356530565149568E-10</c:v>
                </c:pt>
                <c:pt idx="603">
                  <c:v>6.1916366474758361E-11</c:v>
                </c:pt>
                <c:pt idx="604">
                  <c:v>-3.5259523535042615E-10</c:v>
                </c:pt>
                <c:pt idx="605">
                  <c:v>-2.7710011161155347E-10</c:v>
                </c:pt>
                <c:pt idx="606">
                  <c:v>9.8401737109807249E-11</c:v>
                </c:pt>
                <c:pt idx="607">
                  <c:v>1.3391031013584243E-10</c:v>
                </c:pt>
                <c:pt idx="608">
                  <c:v>-2.8057439330667508E-10</c:v>
                </c:pt>
                <c:pt idx="609">
                  <c:v>-1.550523740855652E-10</c:v>
                </c:pt>
                <c:pt idx="610">
                  <c:v>-2.7952363316242741E-10</c:v>
                </c:pt>
                <c:pt idx="611">
                  <c:v>3.6011828408172644E-11</c:v>
                </c:pt>
                <c:pt idx="612">
                  <c:v>1.3155400947950642E-10</c:v>
                </c:pt>
                <c:pt idx="613">
                  <c:v>-2.6289709118650958E-10</c:v>
                </c:pt>
                <c:pt idx="614">
                  <c:v>-1.2734147491852163E-10</c:v>
                </c:pt>
                <c:pt idx="615">
                  <c:v>-1.8177914313494593E-10</c:v>
                </c:pt>
                <c:pt idx="616">
                  <c:v>8.3789902656822388E-11</c:v>
                </c:pt>
                <c:pt idx="617">
                  <c:v>1.9365660861190359E-11</c:v>
                </c:pt>
                <c:pt idx="618">
                  <c:v>9.4948129795146355E-11</c:v>
                </c:pt>
                <c:pt idx="619">
                  <c:v>-2.1946269231096331E-10</c:v>
                </c:pt>
                <c:pt idx="620">
                  <c:v>1.3613319268732862E-10</c:v>
                </c:pt>
                <c:pt idx="621">
                  <c:v>-1.4826421715061575E-10</c:v>
                </c:pt>
                <c:pt idx="622">
                  <c:v>-4.2654923849784649E-11</c:v>
                </c:pt>
                <c:pt idx="623">
                  <c:v>-1.6703892951876107E-10</c:v>
                </c:pt>
                <c:pt idx="624">
                  <c:v>-1.1416236348964723E-11</c:v>
                </c:pt>
                <c:pt idx="625">
                  <c:v>-2.6578684661391589E-10</c:v>
                </c:pt>
                <c:pt idx="626">
                  <c:v>-4.501507626684824E-10</c:v>
                </c:pt>
                <c:pt idx="627">
                  <c:v>3.5492013051852169E-11</c:v>
                </c:pt>
                <c:pt idx="628">
                  <c:v>-8.8585219682741294E-12</c:v>
                </c:pt>
                <c:pt idx="629">
                  <c:v>-1.1320237032337715E-10</c:v>
                </c:pt>
                <c:pt idx="630">
                  <c:v>-7.5395346863974803E-12</c:v>
                </c:pt>
                <c:pt idx="631">
                  <c:v>9.8129982192018144E-11</c:v>
                </c:pt>
                <c:pt idx="632">
                  <c:v>-2.2619382251576941E-10</c:v>
                </c:pt>
                <c:pt idx="633">
                  <c:v>-1.7051095171367582E-10</c:v>
                </c:pt>
                <c:pt idx="634">
                  <c:v>3.5178591618810659E-11</c:v>
                </c:pt>
                <c:pt idx="635">
                  <c:v>-1.7912519557266808E-10</c:v>
                </c:pt>
                <c:pt idx="636">
                  <c:v>-2.2342231641663956E-10</c:v>
                </c:pt>
                <c:pt idx="637">
                  <c:v>-2.4771277411510888E-10</c:v>
                </c:pt>
                <c:pt idx="638">
                  <c:v>-5.1996571942866984E-11</c:v>
                </c:pt>
                <c:pt idx="639">
                  <c:v>-6.2737132468067446E-12</c:v>
                </c:pt>
                <c:pt idx="640">
                  <c:v>-3.0544201445240738E-11</c:v>
                </c:pt>
                <c:pt idx="641">
                  <c:v>-1.3480804002722606E-10</c:v>
                </c:pt>
                <c:pt idx="642">
                  <c:v>2.0093476744811224E-10</c:v>
                </c:pt>
                <c:pt idx="643">
                  <c:v>9.6684217352244389E-11</c:v>
                </c:pt>
                <c:pt idx="644">
                  <c:v>-1.7755969401209565E-10</c:v>
                </c:pt>
                <c:pt idx="645">
                  <c:v>-1.217969704102523E-10</c:v>
                </c:pt>
                <c:pt idx="646">
                  <c:v>-1.6027615674990774E-11</c:v>
                </c:pt>
                <c:pt idx="647">
                  <c:v>-1.6025163370584955E-10</c:v>
                </c:pt>
                <c:pt idx="648">
                  <c:v>-4.4469028468487476E-11</c:v>
                </c:pt>
                <c:pt idx="649">
                  <c:v>-1.6867980399404264E-10</c:v>
                </c:pt>
                <c:pt idx="650">
                  <c:v>-2.4288396437849462E-10</c:v>
                </c:pt>
                <c:pt idx="651">
                  <c:v>-7.7081513782027558E-11</c:v>
                </c:pt>
                <c:pt idx="652">
                  <c:v>-8.1272456428400242E-11</c:v>
                </c:pt>
                <c:pt idx="653">
                  <c:v>3.4543203395683486E-11</c:v>
                </c:pt>
                <c:pt idx="654">
                  <c:v>-2.4963453865880693E-10</c:v>
                </c:pt>
                <c:pt idx="655">
                  <c:v>1.0619431299739523E-10</c:v>
                </c:pt>
                <c:pt idx="656">
                  <c:v>-1.0797024610753502E-10</c:v>
                </c:pt>
                <c:pt idx="657">
                  <c:v>-1.6212822050590208E-10</c:v>
                </c:pt>
                <c:pt idx="658">
                  <c:v>2.5372038521011606E-10</c:v>
                </c:pt>
                <c:pt idx="659">
                  <c:v>1.3957556638907452E-10</c:v>
                </c:pt>
                <c:pt idx="660">
                  <c:v>5.5437318320855638E-11</c:v>
                </c:pt>
                <c:pt idx="661">
                  <c:v>-1.0869436376273371E-10</c:v>
                </c:pt>
                <c:pt idx="662">
                  <c:v>-2.6281948468737227E-10</c:v>
                </c:pt>
                <c:pt idx="663">
                  <c:v>2.3061950664365331E-11</c:v>
                </c:pt>
                <c:pt idx="664">
                  <c:v>-1.3105006264640983E-10</c:v>
                </c:pt>
                <c:pt idx="665">
                  <c:v>-3.651555296143243E-10</c:v>
                </c:pt>
                <c:pt idx="666">
                  <c:v>-1.0925445528915908E-10</c:v>
                </c:pt>
                <c:pt idx="667">
                  <c:v>-1.2334684477528718E-10</c:v>
                </c:pt>
                <c:pt idx="668">
                  <c:v>9.2567296768899961E-11</c:v>
                </c:pt>
                <c:pt idx="669">
                  <c:v>-1.115120358684431E-10</c:v>
                </c:pt>
                <c:pt idx="670">
                  <c:v>1.4415152047940939E-11</c:v>
                </c:pt>
                <c:pt idx="671">
                  <c:v>-3.2965114479902864E-10</c:v>
                </c:pt>
                <c:pt idx="672">
                  <c:v>-4.3371093177821906E-10</c:v>
                </c:pt>
                <c:pt idx="673">
                  <c:v>-1.6776421430973361E-10</c:v>
                </c:pt>
                <c:pt idx="674">
                  <c:v>-2.1810997864367577E-11</c:v>
                </c:pt>
                <c:pt idx="675">
                  <c:v>9.4148712036933058E-11</c:v>
                </c:pt>
                <c:pt idx="676">
                  <c:v>-4.9885090176387959E-11</c:v>
                </c:pt>
                <c:pt idx="677">
                  <c:v>-1.8391241012396813E-10</c:v>
                </c:pt>
                <c:pt idx="678">
                  <c:v>-5.7933253473989236E-11</c:v>
                </c:pt>
                <c:pt idx="679">
                  <c:v>-1.9476259426546603E-12</c:v>
                </c:pt>
                <c:pt idx="680">
                  <c:v>-3.8595553329366437E-10</c:v>
                </c:pt>
                <c:pt idx="681">
                  <c:v>1.0043018662306167E-11</c:v>
                </c:pt>
                <c:pt idx="682">
                  <c:v>-6.3951975931882839E-11</c:v>
                </c:pt>
                <c:pt idx="683">
                  <c:v>2.2059477020682773E-11</c:v>
                </c:pt>
                <c:pt idx="684">
                  <c:v>1.4807737157147756E-10</c:v>
                </c:pt>
                <c:pt idx="685">
                  <c:v>7.4101701727040733E-11</c:v>
                </c:pt>
                <c:pt idx="686">
                  <c:v>5.0132461449484211E-11</c:v>
                </c:pt>
                <c:pt idx="687">
                  <c:v>-2.4383035534301981E-10</c:v>
                </c:pt>
                <c:pt idx="688">
                  <c:v>-2.7786754775732811E-11</c:v>
                </c:pt>
                <c:pt idx="689">
                  <c:v>8.2632569831372434E-12</c:v>
                </c:pt>
                <c:pt idx="690">
                  <c:v>-4.0568032627707824E-10</c:v>
                </c:pt>
                <c:pt idx="691">
                  <c:v>-1.9617510809021364E-11</c:v>
                </c:pt>
                <c:pt idx="692">
                  <c:v>-1.535483029068252E-10</c:v>
                </c:pt>
                <c:pt idx="693">
                  <c:v>-1.8747270890563783E-10</c:v>
                </c:pt>
                <c:pt idx="694">
                  <c:v>1.0860926481885203E-10</c:v>
                </c:pt>
                <c:pt idx="695">
                  <c:v>3.4697611850886308E-11</c:v>
                </c:pt>
                <c:pt idx="696">
                  <c:v>-1.8920767426489296E-10</c:v>
                </c:pt>
                <c:pt idx="697">
                  <c:v>1.3689339997702028E-10</c:v>
                </c:pt>
                <c:pt idx="698">
                  <c:v>3.1300082804345381E-10</c:v>
                </c:pt>
                <c:pt idx="699">
                  <c:v>1.9114603363020827E-11</c:v>
                </c:pt>
                <c:pt idx="700">
                  <c:v>-2.4765280673429836E-11</c:v>
                </c:pt>
                <c:pt idx="701">
                  <c:v>2.1361169287641628E-11</c:v>
                </c:pt>
                <c:pt idx="702">
                  <c:v>-1.2506053437094236E-11</c:v>
                </c:pt>
                <c:pt idx="703">
                  <c:v>-1.1636695556737876E-10</c:v>
                </c:pt>
                <c:pt idx="704">
                  <c:v>-2.302215438589331E-10</c:v>
                </c:pt>
                <c:pt idx="705">
                  <c:v>5.9301748969823611E-12</c:v>
                </c:pt>
                <c:pt idx="706">
                  <c:v>-2.7911806125992822E-11</c:v>
                </c:pt>
                <c:pt idx="707">
                  <c:v>-4.7174749378889453E-10</c:v>
                </c:pt>
                <c:pt idx="708">
                  <c:v>-8.5576894986995843E-11</c:v>
                </c:pt>
                <c:pt idx="709">
                  <c:v>-1.1940001664938655E-10</c:v>
                </c:pt>
                <c:pt idx="710">
                  <c:v>-7.3216865738553044E-11</c:v>
                </c:pt>
                <c:pt idx="711">
                  <c:v>-1.2702744924995205E-10</c:v>
                </c:pt>
                <c:pt idx="712">
                  <c:v>2.29168225788403E-10</c:v>
                </c:pt>
                <c:pt idx="713">
                  <c:v>-1.0462984768364761E-10</c:v>
                </c:pt>
                <c:pt idx="714">
                  <c:v>-1.7842167675799166E-10</c:v>
                </c:pt>
                <c:pt idx="715">
                  <c:v>-5.2207268557845971E-11</c:v>
                </c:pt>
                <c:pt idx="716">
                  <c:v>-3.059866302373456E-10</c:v>
                </c:pt>
                <c:pt idx="717">
                  <c:v>-9.7597689811473546E-12</c:v>
                </c:pt>
                <c:pt idx="718">
                  <c:v>6.6473307995972303E-11</c:v>
                </c:pt>
                <c:pt idx="719">
                  <c:v>-2.1728740655048564E-10</c:v>
                </c:pt>
                <c:pt idx="720">
                  <c:v>-1.910419198943567E-10</c:v>
                </c:pt>
                <c:pt idx="721">
                  <c:v>-3.0479023933841761E-10</c:v>
                </c:pt>
                <c:pt idx="722">
                  <c:v>-4.1853237221399917E-10</c:v>
                </c:pt>
                <c:pt idx="723">
                  <c:v>-3.1226832588060829E-10</c:v>
                </c:pt>
                <c:pt idx="724">
                  <c:v>-6.5998107725539972E-11</c:v>
                </c:pt>
                <c:pt idx="725">
                  <c:v>-1.5972172516350184E-10</c:v>
                </c:pt>
                <c:pt idx="726">
                  <c:v>-2.3343918563624164E-10</c:v>
                </c:pt>
                <c:pt idx="727">
                  <c:v>-3.2715049661217076E-10</c:v>
                </c:pt>
                <c:pt idx="728">
                  <c:v>-1.5085566558599549E-10</c:v>
                </c:pt>
                <c:pt idx="729">
                  <c:v>-1.4455470007835027E-10</c:v>
                </c:pt>
                <c:pt idx="730">
                  <c:v>2.7175239236456207E-10</c:v>
                </c:pt>
                <c:pt idx="731">
                  <c:v>-5.1934395828659695E-11</c:v>
                </c:pt>
                <c:pt idx="732">
                  <c:v>-7.5615072254263577E-11</c:v>
                </c:pt>
                <c:pt idx="733">
                  <c:v>2.071035546701258E-11</c:v>
                </c:pt>
                <c:pt idx="734">
                  <c:v>1.270418796902979E-10</c:v>
                </c:pt>
                <c:pt idx="735">
                  <c:v>-2.6620507253063523E-11</c:v>
                </c:pt>
                <c:pt idx="736">
                  <c:v>1.6972318694482956E-10</c:v>
                </c:pt>
                <c:pt idx="737">
                  <c:v>-3.9270454312079866E-12</c:v>
                </c:pt>
                <c:pt idx="738">
                  <c:v>1.3242878788088726E-10</c:v>
                </c:pt>
                <c:pt idx="739">
                  <c:v>-3.1209320879232823E-11</c:v>
                </c:pt>
                <c:pt idx="740">
                  <c:v>-2.1484137949398963E-10</c:v>
                </c:pt>
                <c:pt idx="741">
                  <c:v>-3.0846739576754125E-10</c:v>
                </c:pt>
                <c:pt idx="742">
                  <c:v>-1.7208737752545392E-10</c:v>
                </c:pt>
                <c:pt idx="743">
                  <c:v>1.9429866738562879E-10</c:v>
                </c:pt>
                <c:pt idx="744">
                  <c:v>5.0690731098315634E-11</c:v>
                </c:pt>
                <c:pt idx="745">
                  <c:v>-1.1291119427521507E-10</c:v>
                </c:pt>
                <c:pt idx="746">
                  <c:v>-2.3650711664288752E-10</c:v>
                </c:pt>
                <c:pt idx="747">
                  <c:v>2.4990295606759008E-10</c:v>
                </c:pt>
                <c:pt idx="748">
                  <c:v>4.631901590903981E-11</c:v>
                </c:pt>
                <c:pt idx="749">
                  <c:v>2.0274105491512911E-10</c:v>
                </c:pt>
                <c:pt idx="750">
                  <c:v>-1.0830934899318658E-11</c:v>
                </c:pt>
                <c:pt idx="751">
                  <c:v>5.603038461989957E-12</c:v>
                </c:pt>
                <c:pt idx="752">
                  <c:v>1.1204296697711948E-10</c:v>
                </c:pt>
                <c:pt idx="753">
                  <c:v>-1.3151115739378622E-10</c:v>
                </c:pt>
                <c:pt idx="754">
                  <c:v>6.4940657291795401E-11</c:v>
                </c:pt>
                <c:pt idx="755">
                  <c:v>-2.8860159704093477E-10</c:v>
                </c:pt>
                <c:pt idx="756">
                  <c:v>-2.8213792848379624E-10</c:v>
                </c:pt>
                <c:pt idx="757">
                  <c:v>3.4331654854661734E-11</c:v>
                </c:pt>
                <c:pt idx="758">
                  <c:v>-2.9919285515054737E-10</c:v>
                </c:pt>
                <c:pt idx="759">
                  <c:v>-2.6271146664055478E-10</c:v>
                </c:pt>
                <c:pt idx="760">
                  <c:v>-1.2622418777235035E-10</c:v>
                </c:pt>
                <c:pt idx="761">
                  <c:v>2.2026897328150476E-10</c:v>
                </c:pt>
                <c:pt idx="762">
                  <c:v>1.3676800833315927E-10</c:v>
                </c:pt>
                <c:pt idx="763">
                  <c:v>-5.6727090820247735E-11</c:v>
                </c:pt>
                <c:pt idx="764">
                  <c:v>-9.0216332396305542E-11</c:v>
                </c:pt>
                <c:pt idx="765">
                  <c:v>-3.6997246270563283E-12</c:v>
                </c:pt>
                <c:pt idx="766">
                  <c:v>-2.77177275758724E-10</c:v>
                </c:pt>
                <c:pt idx="767">
                  <c:v>1.2935100594856275E-10</c:v>
                </c:pt>
                <c:pt idx="768">
                  <c:v>-4.4114887778962807E-11</c:v>
                </c:pt>
                <c:pt idx="769">
                  <c:v>-2.975749652284395E-10</c:v>
                </c:pt>
                <c:pt idx="770">
                  <c:v>2.8970765299890764E-11</c:v>
                </c:pt>
                <c:pt idx="771">
                  <c:v>1.5522295492945415E-11</c:v>
                </c:pt>
                <c:pt idx="772">
                  <c:v>-2.379203829749414E-10</c:v>
                </c:pt>
                <c:pt idx="773">
                  <c:v>-4.135727844175492E-11</c:v>
                </c:pt>
                <c:pt idx="774">
                  <c:v>-3.8478839925754727E-10</c:v>
                </c:pt>
                <c:pt idx="775">
                  <c:v>-3.3821375378418108E-10</c:v>
                </c:pt>
                <c:pt idx="776">
                  <c:v>-2.7163335039507558E-10</c:v>
                </c:pt>
                <c:pt idx="777">
                  <c:v>-1.9504719747495798E-10</c:v>
                </c:pt>
                <c:pt idx="778">
                  <c:v>1.7154469658038433E-10</c:v>
                </c:pt>
                <c:pt idx="779">
                  <c:v>-2.0185767663564797E-10</c:v>
                </c:pt>
                <c:pt idx="780">
                  <c:v>-3.5254325540224617E-11</c:v>
                </c:pt>
                <c:pt idx="781">
                  <c:v>-6.86452585608403E-11</c:v>
                </c:pt>
                <c:pt idx="782">
                  <c:v>1.7969515864924142E-11</c:v>
                </c:pt>
                <c:pt idx="783">
                  <c:v>-3.6541001071036257E-10</c:v>
                </c:pt>
                <c:pt idx="784">
                  <c:v>4.1216153256256867E-11</c:v>
                </c:pt>
                <c:pt idx="785">
                  <c:v>-1.9215200070163881E-10</c:v>
                </c:pt>
                <c:pt idx="786">
                  <c:v>-3.9551448105961435E-10</c:v>
                </c:pt>
                <c:pt idx="787">
                  <c:v>-3.887129630215348E-11</c:v>
                </c:pt>
                <c:pt idx="788">
                  <c:v>1.7777545077574691E-11</c:v>
                </c:pt>
                <c:pt idx="789">
                  <c:v>-2.1556796542206006E-10</c:v>
                </c:pt>
                <c:pt idx="790">
                  <c:v>-2.3890783631092734E-10</c:v>
                </c:pt>
                <c:pt idx="791">
                  <c:v>-4.2242076106906099E-11</c:v>
                </c:pt>
                <c:pt idx="792">
                  <c:v>-1.2557069333567322E-10</c:v>
                </c:pt>
                <c:pt idx="793">
                  <c:v>-1.8889369653047912E-10</c:v>
                </c:pt>
                <c:pt idx="794">
                  <c:v>-6.221109423193256E-11</c:v>
                </c:pt>
                <c:pt idx="795">
                  <c:v>-3.7552289498778351E-10</c:v>
                </c:pt>
                <c:pt idx="796">
                  <c:v>-5.882910735271625E-11</c:v>
                </c:pt>
                <c:pt idx="797">
                  <c:v>-1.212973988812684E-11</c:v>
                </c:pt>
                <c:pt idx="798">
                  <c:v>-2.3542480116192683E-10</c:v>
                </c:pt>
                <c:pt idx="799">
                  <c:v>-9.8714299748326668E-11</c:v>
                </c:pt>
                <c:pt idx="800">
                  <c:v>-2.6199824422763299E-10</c:v>
                </c:pt>
                <c:pt idx="801">
                  <c:v>2.4723356813957088E-11</c:v>
                </c:pt>
                <c:pt idx="802">
                  <c:v>1.4145049478455626E-10</c:v>
                </c:pt>
                <c:pt idx="803">
                  <c:v>-2.3181683891321218E-10</c:v>
                </c:pt>
                <c:pt idx="804">
                  <c:v>2.3492134711798763E-10</c:v>
                </c:pt>
                <c:pt idx="805">
                  <c:v>4.1665044270394516E-11</c:v>
                </c:pt>
                <c:pt idx="806">
                  <c:v>1.1841424393135337E-10</c:v>
                </c:pt>
                <c:pt idx="807">
                  <c:v>-1.1483106251649422E-10</c:v>
                </c:pt>
                <c:pt idx="808">
                  <c:v>-3.4807088369502346E-10</c:v>
                </c:pt>
                <c:pt idx="809">
                  <c:v>-2.1305228230427251E-11</c:v>
                </c:pt>
                <c:pt idx="810">
                  <c:v>5.5465895246966384E-11</c:v>
                </c:pt>
                <c:pt idx="811">
                  <c:v>-6.775752189711464E-11</c:v>
                </c:pt>
                <c:pt idx="812">
                  <c:v>-1.0097548830070815E-10</c:v>
                </c:pt>
                <c:pt idx="813">
                  <c:v>5.8119873945729527E-12</c:v>
                </c:pt>
                <c:pt idx="814">
                  <c:v>-3.5739510345627836E-10</c:v>
                </c:pt>
                <c:pt idx="815">
                  <c:v>3.9403230498511361E-11</c:v>
                </c:pt>
                <c:pt idx="816">
                  <c:v>6.6206980607681734E-11</c:v>
                </c:pt>
                <c:pt idx="817">
                  <c:v>-1.1698386178288811E-10</c:v>
                </c:pt>
                <c:pt idx="818">
                  <c:v>8.9830694669994416E-11</c:v>
                </c:pt>
                <c:pt idx="819">
                  <c:v>-2.1334935869298384E-10</c:v>
                </c:pt>
                <c:pt idx="820">
                  <c:v>-3.7652403053348085E-10</c:v>
                </c:pt>
                <c:pt idx="821">
                  <c:v>-4.3969332951531549E-10</c:v>
                </c:pt>
                <c:pt idx="822">
                  <c:v>-2.1285726430431023E-10</c:v>
                </c:pt>
                <c:pt idx="823">
                  <c:v>-4.2601584356811287E-10</c:v>
                </c:pt>
                <c:pt idx="824">
                  <c:v>-1.8916907597604024E-10</c:v>
                </c:pt>
                <c:pt idx="825">
                  <c:v>-2.5231697019890691E-10</c:v>
                </c:pt>
                <c:pt idx="826">
                  <c:v>-2.5459534908863028E-11</c:v>
                </c:pt>
                <c:pt idx="827">
                  <c:v>1.1140322122076361E-10</c:v>
                </c:pt>
                <c:pt idx="828">
                  <c:v>-1.6172871048436746E-10</c:v>
                </c:pt>
                <c:pt idx="829">
                  <c:v>-2.8485533869945423E-10</c:v>
                </c:pt>
                <c:pt idx="830">
                  <c:v>7.202332789960652E-11</c:v>
                </c:pt>
                <c:pt idx="831">
                  <c:v>5.8907280636375313E-11</c:v>
                </c:pt>
                <c:pt idx="832">
                  <c:v>-1.1420348916597686E-10</c:v>
                </c:pt>
                <c:pt idx="833">
                  <c:v>1.6269100981548386E-10</c:v>
                </c:pt>
                <c:pt idx="834">
                  <c:v>-1.8040923109639139E-10</c:v>
                </c:pt>
                <c:pt idx="835">
                  <c:v>-1.4350422057868765E-10</c:v>
                </c:pt>
                <c:pt idx="836">
                  <c:v>1.3406032691723214E-11</c:v>
                </c:pt>
                <c:pt idx="837">
                  <c:v>-1.2967847996166572E-10</c:v>
                </c:pt>
                <c:pt idx="838">
                  <c:v>4.7242232785138362E-11</c:v>
                </c:pt>
                <c:pt idx="839">
                  <c:v>1.0416816225678997E-10</c:v>
                </c:pt>
                <c:pt idx="840">
                  <c:v>-8.9007002212729398E-12</c:v>
                </c:pt>
                <c:pt idx="841">
                  <c:v>-1.1964363322667901E-11</c:v>
                </c:pt>
                <c:pt idx="842">
                  <c:v>8.4977164280059979E-11</c:v>
                </c:pt>
                <c:pt idx="843">
                  <c:v>-9.8076126084416972E-11</c:v>
                </c:pt>
                <c:pt idx="844">
                  <c:v>-1.0112424308607482E-10</c:v>
                </c:pt>
                <c:pt idx="845">
                  <c:v>-9.4167195393398736E-11</c:v>
                </c:pt>
                <c:pt idx="846">
                  <c:v>6.2795008326752723E-11</c:v>
                </c:pt>
                <c:pt idx="847">
                  <c:v>1.9762359409277351E-11</c:v>
                </c:pt>
                <c:pt idx="848">
                  <c:v>1.6734849190964523E-11</c:v>
                </c:pt>
                <c:pt idx="849">
                  <c:v>-3.362875309893732E-10</c:v>
                </c:pt>
                <c:pt idx="850">
                  <c:v>-2.6930478979077203E-10</c:v>
                </c:pt>
                <c:pt idx="851">
                  <c:v>-1.4231693586998522E-10</c:v>
                </c:pt>
                <c:pt idx="852">
                  <c:v>-1.3532397788135827E-10</c:v>
                </c:pt>
                <c:pt idx="853">
                  <c:v>1.1167407552329715E-10</c:v>
                </c:pt>
                <c:pt idx="854">
                  <c:v>1.2867721569483059E-10</c:v>
                </c:pt>
                <c:pt idx="855">
                  <c:v>-2.4314566013126119E-11</c:v>
                </c:pt>
                <c:pt idx="856">
                  <c:v>2.6987217559651498E-12</c:v>
                </c:pt>
                <c:pt idx="857">
                  <c:v>-4.0282929638329559E-11</c:v>
                </c:pt>
                <c:pt idx="858">
                  <c:v>-5.3259528833296545E-11</c:v>
                </c:pt>
                <c:pt idx="859">
                  <c:v>-7.6231084462957567E-11</c:v>
                </c:pt>
                <c:pt idx="860">
                  <c:v>-8.9197605157948115E-11</c:v>
                </c:pt>
                <c:pt idx="861">
                  <c:v>-1.9215909954540471E-10</c:v>
                </c:pt>
                <c:pt idx="862">
                  <c:v>6.4884423751155024E-11</c:v>
                </c:pt>
                <c:pt idx="863">
                  <c:v>-8.0670438880611412E-12</c:v>
                </c:pt>
                <c:pt idx="864">
                  <c:v>-1.510135110789959E-10</c:v>
                </c:pt>
                <c:pt idx="865">
                  <c:v>-3.2395498643364264E-10</c:v>
                </c:pt>
                <c:pt idx="866">
                  <c:v>4.3108521440077081E-11</c:v>
                </c:pt>
                <c:pt idx="867">
                  <c:v>-1.4982299606158582E-10</c:v>
                </c:pt>
                <c:pt idx="868">
                  <c:v>-1.9274954753809589E-10</c:v>
                </c:pt>
                <c:pt idx="869">
                  <c:v>-4.56711415845228E-11</c:v>
                </c:pt>
                <c:pt idx="870">
                  <c:v>1.1412213208558929E-11</c:v>
                </c:pt>
                <c:pt idx="871">
                  <c:v>-2.2149949174482057E-10</c:v>
                </c:pt>
                <c:pt idx="872">
                  <c:v>3.5593734974079127E-11</c:v>
                </c:pt>
                <c:pt idx="873">
                  <c:v>-4.1730811521119292E-10</c:v>
                </c:pt>
                <c:pt idx="874">
                  <c:v>6.979494912782526E-11</c:v>
                </c:pt>
                <c:pt idx="875">
                  <c:v>-3.3097080575388943E-11</c:v>
                </c:pt>
                <c:pt idx="876">
                  <c:v>-3.5984212882243069E-11</c:v>
                </c:pt>
                <c:pt idx="877">
                  <c:v>-1.8866456348934281E-11</c:v>
                </c:pt>
                <c:pt idx="878">
                  <c:v>-1.0174381952634662E-10</c:v>
                </c:pt>
                <c:pt idx="879">
                  <c:v>-7.4616310959955715E-11</c:v>
                </c:pt>
                <c:pt idx="880">
                  <c:v>-1.7483939189736058E-11</c:v>
                </c:pt>
                <c:pt idx="881">
                  <c:v>-1.4034671275006272E-10</c:v>
                </c:pt>
                <c:pt idx="882">
                  <c:v>1.3679535983038475E-10</c:v>
                </c:pt>
                <c:pt idx="883">
                  <c:v>5.3942270028707202E-11</c:v>
                </c:pt>
                <c:pt idx="884">
                  <c:v>-1.689059906721129E-10</c:v>
                </c:pt>
                <c:pt idx="885">
                  <c:v>1.8250569216870756E-11</c:v>
                </c:pt>
                <c:pt idx="886">
                  <c:v>-2.3458805880933488E-10</c:v>
                </c:pt>
                <c:pt idx="887">
                  <c:v>-7.7421883249576996E-11</c:v>
                </c:pt>
                <c:pt idx="888">
                  <c:v>9.9749087403532243E-11</c:v>
                </c:pt>
                <c:pt idx="889">
                  <c:v>1.2692484466370247E-10</c:v>
                </c:pt>
                <c:pt idx="890">
                  <c:v>-1.8589461994895052E-10</c:v>
                </c:pt>
                <c:pt idx="891">
                  <c:v>-1.1870931490781511E-10</c:v>
                </c:pt>
                <c:pt idx="892">
                  <c:v>8.8480751320295566E-11</c:v>
                </c:pt>
                <c:pt idx="893">
                  <c:v>-1.743244297247705E-10</c:v>
                </c:pt>
                <c:pt idx="894">
                  <c:v>-1.871248664964228E-10</c:v>
                </c:pt>
                <c:pt idx="895">
                  <c:v>1.2007943255875378E-10</c:v>
                </c:pt>
                <c:pt idx="896">
                  <c:v>-4.2711540998921904E-11</c:v>
                </c:pt>
                <c:pt idx="897">
                  <c:v>-2.8549779560214375E-10</c:v>
                </c:pt>
                <c:pt idx="898">
                  <c:v>-2.1827933967654565E-10</c:v>
                </c:pt>
                <c:pt idx="899">
                  <c:v>-1.0105618164061845E-10</c:v>
                </c:pt>
                <c:pt idx="900">
                  <c:v>-2.3382832990563649E-10</c:v>
                </c:pt>
                <c:pt idx="901">
                  <c:v>-1.1659579287557744E-10</c:v>
                </c:pt>
                <c:pt idx="902">
                  <c:v>-1.6935857894705058E-10</c:v>
                </c:pt>
                <c:pt idx="903">
                  <c:v>-4.1211669650922192E-10</c:v>
                </c:pt>
                <c:pt idx="904">
                  <c:v>5.129846056261246E-12</c:v>
                </c:pt>
                <c:pt idx="905">
                  <c:v>5.2381040375340916E-11</c:v>
                </c:pt>
                <c:pt idx="906">
                  <c:v>2.196368780816222E-10</c:v>
                </c:pt>
                <c:pt idx="907">
                  <c:v>6.8973508164438392E-12</c:v>
                </c:pt>
                <c:pt idx="908">
                  <c:v>-4.583754977105374E-11</c:v>
                </c:pt>
                <c:pt idx="909">
                  <c:v>-1.9856783202385631E-10</c:v>
                </c:pt>
                <c:pt idx="910">
                  <c:v>1.3870649572299394E-10</c:v>
                </c:pt>
                <c:pt idx="911">
                  <c:v>-9.4014574857538384E-11</c:v>
                </c:pt>
                <c:pt idx="912">
                  <c:v>-1.1673105208441097E-10</c:v>
                </c:pt>
                <c:pt idx="913">
                  <c:v>-1.3944294426843885E-10</c:v>
                </c:pt>
                <c:pt idx="914">
                  <c:v>-2.2150259712230783E-11</c:v>
                </c:pt>
                <c:pt idx="915">
                  <c:v>-6.4853006710118456E-11</c:v>
                </c:pt>
                <c:pt idx="916">
                  <c:v>-1.7551193548101833E-11</c:v>
                </c:pt>
                <c:pt idx="917">
                  <c:v>-5.0244828503778165E-11</c:v>
                </c:pt>
                <c:pt idx="918">
                  <c:v>-2.2933919846282681E-11</c:v>
                </c:pt>
                <c:pt idx="919">
                  <c:v>-8.5618475836227787E-11</c:v>
                </c:pt>
                <c:pt idx="920">
                  <c:v>-1.1829850472563965E-10</c:v>
                </c:pt>
                <c:pt idx="921">
                  <c:v>-2.1097401475790238E-10</c:v>
                </c:pt>
                <c:pt idx="922">
                  <c:v>-1.7364501416769287E-10</c:v>
                </c:pt>
                <c:pt idx="923">
                  <c:v>1.1368848881907306E-10</c:v>
                </c:pt>
                <c:pt idx="924">
                  <c:v>-1.8973514014698055E-11</c:v>
                </c:pt>
                <c:pt idx="925">
                  <c:v>-3.3163103087722448E-10</c:v>
                </c:pt>
                <c:pt idx="926">
                  <c:v>-9.4284069967787875E-11</c:v>
                </c:pt>
                <c:pt idx="927">
                  <c:v>-1.7693263947667912E-10</c:v>
                </c:pt>
                <c:pt idx="928">
                  <c:v>8.042325241485435E-11</c:v>
                </c:pt>
                <c:pt idx="929">
                  <c:v>-1.322164024653331E-10</c:v>
                </c:pt>
                <c:pt idx="930">
                  <c:v>-8.4851612280235967E-11</c:v>
                </c:pt>
                <c:pt idx="931">
                  <c:v>-2.8748238518363999E-10</c:v>
                </c:pt>
                <c:pt idx="932">
                  <c:v>-2.0108729320072606E-11</c:v>
                </c:pt>
                <c:pt idx="933">
                  <c:v>-1.7273065282475301E-10</c:v>
                </c:pt>
                <c:pt idx="934">
                  <c:v>1.1465183617646488E-10</c:v>
                </c:pt>
                <c:pt idx="935">
                  <c:v>-1.879612704328627E-10</c:v>
                </c:pt>
                <c:pt idx="936">
                  <c:v>-1.4056998075972153E-10</c:v>
                </c:pt>
                <c:pt idx="937">
                  <c:v>6.6825697098419714E-11</c:v>
                </c:pt>
                <c:pt idx="938">
                  <c:v>4.2257550536458744E-12</c:v>
                </c:pt>
                <c:pt idx="939">
                  <c:v>-2.0836981497234888E-10</c:v>
                </c:pt>
                <c:pt idx="940">
                  <c:v>-1.209610210482177E-10</c:v>
                </c:pt>
                <c:pt idx="941">
                  <c:v>-4.3547871232913264E-11</c:v>
                </c:pt>
                <c:pt idx="942">
                  <c:v>-1.1613037357564193E-10</c:v>
                </c:pt>
                <c:pt idx="943">
                  <c:v>1.29146388417876E-12</c:v>
                </c:pt>
                <c:pt idx="944">
                  <c:v>6.8717633116970544E-11</c:v>
                </c:pt>
                <c:pt idx="945">
                  <c:v>-3.1385187389696611E-10</c:v>
                </c:pt>
                <c:pt idx="946">
                  <c:v>1.8358293483259007E-10</c:v>
                </c:pt>
                <c:pt idx="947">
                  <c:v>-1.0897794869417126E-10</c:v>
                </c:pt>
                <c:pt idx="948">
                  <c:v>4.8465467532946874E-11</c:v>
                </c:pt>
                <c:pt idx="949">
                  <c:v>-1.3408682446580895E-10</c:v>
                </c:pt>
                <c:pt idx="950">
                  <c:v>-2.6634832660101335E-11</c:v>
                </c:pt>
                <c:pt idx="951">
                  <c:v>-8.9178565009462547E-11</c:v>
                </c:pt>
                <c:pt idx="952">
                  <c:v>2.1828197053674683E-10</c:v>
                </c:pt>
                <c:pt idx="953">
                  <c:v>-7.4253233960623845E-11</c:v>
                </c:pt>
                <c:pt idx="954">
                  <c:v>3.2158135695242912E-12</c:v>
                </c:pt>
                <c:pt idx="955">
                  <c:v>-2.0931089479142551E-10</c:v>
                </c:pt>
                <c:pt idx="956">
                  <c:v>-1.8333669517622067E-12</c:v>
                </c:pt>
                <c:pt idx="957">
                  <c:v>-2.1435161080941538E-10</c:v>
                </c:pt>
                <c:pt idx="958">
                  <c:v>-1.0686563425191539E-10</c:v>
                </c:pt>
                <c:pt idx="959">
                  <c:v>-1.3937544515635892E-10</c:v>
                </c:pt>
                <c:pt idx="960">
                  <c:v>-2.1881051389374179E-11</c:v>
                </c:pt>
                <c:pt idx="961">
                  <c:v>1.5617539192915529E-11</c:v>
                </c:pt>
                <c:pt idx="962">
                  <c:v>4.3120318744925402E-11</c:v>
                </c:pt>
                <c:pt idx="963">
                  <c:v>-9.3727205683570999E-12</c:v>
                </c:pt>
                <c:pt idx="964">
                  <c:v>-6.1861586571339961E-11</c:v>
                </c:pt>
                <c:pt idx="965">
                  <c:v>-1.7434628707779107E-10</c:v>
                </c:pt>
                <c:pt idx="966">
                  <c:v>-1.0682682989081038E-10</c:v>
                </c:pt>
                <c:pt idx="967">
                  <c:v>3.0696777197207305E-11</c:v>
                </c:pt>
                <c:pt idx="968">
                  <c:v>-1.177547359540259E-11</c:v>
                </c:pt>
                <c:pt idx="969">
                  <c:v>-3.2424359003953652E-10</c:v>
                </c:pt>
                <c:pt idx="970">
                  <c:v>-5.6707579895301142E-11</c:v>
                </c:pt>
                <c:pt idx="971">
                  <c:v>-3.9167450911975305E-11</c:v>
                </c:pt>
                <c:pt idx="972">
                  <c:v>-1.0162321082798746E-10</c:v>
                </c:pt>
                <c:pt idx="973">
                  <c:v>6.5925132629118322E-11</c:v>
                </c:pt>
                <c:pt idx="974">
                  <c:v>-3.0652242825729398E-10</c:v>
                </c:pt>
                <c:pt idx="975">
                  <c:v>-1.3896590119291803E-10</c:v>
                </c:pt>
                <c:pt idx="976">
                  <c:v>-1.1405293872487782E-11</c:v>
                </c:pt>
                <c:pt idx="977">
                  <c:v>-6.3840613979741793E-11</c:v>
                </c:pt>
                <c:pt idx="978">
                  <c:v>-9.6271869187399662E-11</c:v>
                </c:pt>
                <c:pt idx="979">
                  <c:v>-7.8699067157136924E-11</c:v>
                </c:pt>
                <c:pt idx="980">
                  <c:v>-2.0112221553955944E-10</c:v>
                </c:pt>
                <c:pt idx="981">
                  <c:v>-5.3541321974178501E-11</c:v>
                </c:pt>
                <c:pt idx="982">
                  <c:v>-1.0595639408938342E-10</c:v>
                </c:pt>
                <c:pt idx="983">
                  <c:v>-9.8367439502422854E-11</c:v>
                </c:pt>
                <c:pt idx="984">
                  <c:v>-6.0774465819375258E-11</c:v>
                </c:pt>
                <c:pt idx="985">
                  <c:v>-3.1774806351302914E-12</c:v>
                </c:pt>
                <c:pt idx="986">
                  <c:v>7.4423508466636232E-11</c:v>
                </c:pt>
                <c:pt idx="987">
                  <c:v>-1.079715060865137E-10</c:v>
                </c:pt>
                <c:pt idx="988">
                  <c:v>-9.0362531855763146E-11</c:v>
                </c:pt>
                <c:pt idx="989">
                  <c:v>-2.5274957639101406E-10</c:v>
                </c:pt>
                <c:pt idx="990">
                  <c:v>-1.9513264723086809E-10</c:v>
                </c:pt>
                <c:pt idx="991">
                  <c:v>-1.8751175190260479E-10</c:v>
                </c:pt>
                <c:pt idx="992">
                  <c:v>-1.7988689792216504E-10</c:v>
                </c:pt>
                <c:pt idx="993">
                  <c:v>3.7741907205873996E-11</c:v>
                </c:pt>
                <c:pt idx="994">
                  <c:v>-1.0462534401168349E-10</c:v>
                </c:pt>
                <c:pt idx="995">
                  <c:v>-2.6988659056635205E-11</c:v>
                </c:pt>
                <c:pt idx="996">
                  <c:v>1.0065195460064111E-10</c:v>
                </c:pt>
                <c:pt idx="997">
                  <c:v>1.8829648950120341E-10</c:v>
                </c:pt>
                <c:pt idx="998">
                  <c:v>1.5944938197566757E-11</c:v>
                </c:pt>
                <c:pt idx="999">
                  <c:v>-9.640270674628555E-11</c:v>
                </c:pt>
                <c:pt idx="1000">
                  <c:v>-1.7874645275487595E-10</c:v>
                </c:pt>
                <c:pt idx="1001">
                  <c:v>-1.8108630724122418E-10</c:v>
                </c:pt>
                <c:pt idx="1002">
                  <c:v>-7.3422277606825209E-11</c:v>
                </c:pt>
                <c:pt idx="1003">
                  <c:v>1.4245628758361576E-11</c:v>
                </c:pt>
                <c:pt idx="1004">
                  <c:v>1.9174044759358451E-12</c:v>
                </c:pt>
                <c:pt idx="1005">
                  <c:v>8.9593042179061114E-11</c:v>
                </c:pt>
                <c:pt idx="1006">
                  <c:v>7.272534512489048E-12</c:v>
                </c:pt>
                <c:pt idx="1007">
                  <c:v>-9.5044125867430173E-11</c:v>
                </c:pt>
                <c:pt idx="1008">
                  <c:v>-7.7356946292736233E-11</c:v>
                </c:pt>
                <c:pt idx="1009">
                  <c:v>-5.9665934083837344E-11</c:v>
                </c:pt>
                <c:pt idx="1010">
                  <c:v>-2.3197109654950491E-10</c:v>
                </c:pt>
                <c:pt idx="1011">
                  <c:v>1.0572755901314385E-10</c:v>
                </c:pt>
                <c:pt idx="1012">
                  <c:v>-1.6656997468134042E-10</c:v>
                </c:pt>
                <c:pt idx="1013">
                  <c:v>2.7113629509326988E-10</c:v>
                </c:pt>
                <c:pt idx="1014">
                  <c:v>2.8846361074893781E-11</c:v>
                </c:pt>
                <c:pt idx="1015">
                  <c:v>-4.3439783986847452E-11</c:v>
                </c:pt>
                <c:pt idx="1016">
                  <c:v>1.1427785266938368E-10</c:v>
                </c:pt>
                <c:pt idx="1017">
                  <c:v>-2.8800073618335497E-10</c:v>
                </c:pt>
                <c:pt idx="1018">
                  <c:v>-1.2027555776026497E-10</c:v>
                </c:pt>
                <c:pt idx="1019">
                  <c:v>4.7453380735196928E-11</c:v>
                </c:pt>
                <c:pt idx="1020">
                  <c:v>-6.4813927888670123E-11</c:v>
                </c:pt>
                <c:pt idx="1021">
                  <c:v>7.2922509188199577E-11</c:v>
                </c:pt>
                <c:pt idx="1022">
                  <c:v>-2.5933731520235173E-10</c:v>
                </c:pt>
                <c:pt idx="1023">
                  <c:v>1.4840659178330174E-10</c:v>
                </c:pt>
                <c:pt idx="1024">
                  <c:v>1.6154223000581927E-11</c:v>
                </c:pt>
                <c:pt idx="1025">
                  <c:v>-6.6094428683289157E-11</c:v>
                </c:pt>
                <c:pt idx="1026">
                  <c:v>-8.8339370389276173E-11</c:v>
                </c:pt>
                <c:pt idx="1027">
                  <c:v>-2.6058060922652778E-10</c:v>
                </c:pt>
                <c:pt idx="1028">
                  <c:v>1.2718184770763617E-10</c:v>
                </c:pt>
                <c:pt idx="1029">
                  <c:v>-1.1505200667227224E-10</c:v>
                </c:pt>
                <c:pt idx="1030">
                  <c:v>-5.7282179439898042E-11</c:v>
                </c:pt>
                <c:pt idx="1031">
                  <c:v>1.5049132234295853E-10</c:v>
                </c:pt>
                <c:pt idx="1032">
                  <c:v>-1.5173150837364562E-10</c:v>
                </c:pt>
                <c:pt idx="1033">
                  <c:v>-1.239506786277937E-10</c:v>
                </c:pt>
                <c:pt idx="1034">
                  <c:v>-3.616619544570435E-11</c:v>
                </c:pt>
                <c:pt idx="1035">
                  <c:v>6.1621934158278459E-11</c:v>
                </c:pt>
                <c:pt idx="1036">
                  <c:v>-1.0586296818314005E-11</c:v>
                </c:pt>
                <c:pt idx="1037">
                  <c:v>-2.7908953660664057E-12</c:v>
                </c:pt>
                <c:pt idx="1038">
                  <c:v>1.5008131536322631E-11</c:v>
                </c:pt>
                <c:pt idx="1039">
                  <c:v>-1.9718922307795111E-10</c:v>
                </c:pt>
                <c:pt idx="1040">
                  <c:v>-9.3829661637973134E-12</c:v>
                </c:pt>
                <c:pt idx="1041">
                  <c:v>-1.3157310466422657E-10</c:v>
                </c:pt>
                <c:pt idx="1042">
                  <c:v>-1.3375964551034162E-10</c:v>
                </c:pt>
                <c:pt idx="1043">
                  <c:v>1.1405740437865898E-10</c:v>
                </c:pt>
                <c:pt idx="1044">
                  <c:v>-6.8121961904508927E-11</c:v>
                </c:pt>
                <c:pt idx="1045">
                  <c:v>9.7022487447815149E-12</c:v>
                </c:pt>
                <c:pt idx="1046">
                  <c:v>1.7530029443075806E-11</c:v>
                </c:pt>
                <c:pt idx="1047">
                  <c:v>9.5361373318837496E-11</c:v>
                </c:pt>
                <c:pt idx="1048">
                  <c:v>3.1962735124527744E-12</c:v>
                </c:pt>
                <c:pt idx="1049">
                  <c:v>-1.3896527682376795E-10</c:v>
                </c:pt>
                <c:pt idx="1050">
                  <c:v>-2.1123284525590079E-11</c:v>
                </c:pt>
                <c:pt idx="1051">
                  <c:v>3.6722243583147791E-11</c:v>
                </c:pt>
                <c:pt idx="1052">
                  <c:v>-2.5428699309462576E-11</c:v>
                </c:pt>
                <c:pt idx="1053">
                  <c:v>-7.5761200034040266E-12</c:v>
                </c:pt>
                <c:pt idx="1054">
                  <c:v>-1.1972002528672281E-10</c:v>
                </c:pt>
                <c:pt idx="1055">
                  <c:v>5.8139578064459362E-11</c:v>
                </c:pt>
                <c:pt idx="1056">
                  <c:v>4.6002683285955537E-11</c:v>
                </c:pt>
                <c:pt idx="1057">
                  <c:v>9.3869283625510607E-11</c:v>
                </c:pt>
                <c:pt idx="1058">
                  <c:v>-2.0826062765720238E-10</c:v>
                </c:pt>
                <c:pt idx="1059">
                  <c:v>-8.0387057290574559E-11</c:v>
                </c:pt>
                <c:pt idx="1060">
                  <c:v>-2.5100119910709537E-12</c:v>
                </c:pt>
                <c:pt idx="1061">
                  <c:v>-4.4462949846322518E-10</c:v>
                </c:pt>
                <c:pt idx="1062">
                  <c:v>3.3254476600361059E-11</c:v>
                </c:pt>
                <c:pt idx="1063">
                  <c:v>3.1141906519009729E-11</c:v>
                </c:pt>
                <c:pt idx="1064">
                  <c:v>-4.0967215376028671E-11</c:v>
                </c:pt>
                <c:pt idx="1065">
                  <c:v>-1.3072895741578183E-11</c:v>
                </c:pt>
                <c:pt idx="1066">
                  <c:v>-1.351751412225409E-10</c:v>
                </c:pt>
                <c:pt idx="1067">
                  <c:v>-5.727395845189758E-11</c:v>
                </c:pt>
                <c:pt idx="1068">
                  <c:v>-9.936935405070929E-11</c:v>
                </c:pt>
                <c:pt idx="1069">
                  <c:v>5.8538665371879553E-11</c:v>
                </c:pt>
                <c:pt idx="1070">
                  <c:v>-1.1354990678136217E-10</c:v>
                </c:pt>
                <c:pt idx="1071">
                  <c:v>-9.5635077095752218E-11</c:v>
                </c:pt>
                <c:pt idx="1072">
                  <c:v>-1.1771685214470284E-10</c:v>
                </c:pt>
                <c:pt idx="1073">
                  <c:v>-1.197952384897194E-10</c:v>
                </c:pt>
                <c:pt idx="1074">
                  <c:v>-9.1870242680404999E-11</c:v>
                </c:pt>
                <c:pt idx="1075">
                  <c:v>-3.9418712544654578E-12</c:v>
                </c:pt>
                <c:pt idx="1076">
                  <c:v>-1.5601013073771123E-10</c:v>
                </c:pt>
                <c:pt idx="1077">
                  <c:v>-2.8075027644061979E-11</c:v>
                </c:pt>
                <c:pt idx="1078">
                  <c:v>-8.0136568475550713E-11</c:v>
                </c:pt>
                <c:pt idx="1079">
                  <c:v>-2.0219475972232933E-10</c:v>
                </c:pt>
                <c:pt idx="1080">
                  <c:v>-4.2496078626695018E-12</c:v>
                </c:pt>
                <c:pt idx="1081">
                  <c:v>-1.9630111936297194E-10</c:v>
                </c:pt>
                <c:pt idx="1082">
                  <c:v>-1.183493006777677E-10</c:v>
                </c:pt>
                <c:pt idx="1083">
                  <c:v>-9.0394158249722279E-11</c:v>
                </c:pt>
                <c:pt idx="1084">
                  <c:v>3.7564301490353176E-11</c:v>
                </c:pt>
                <c:pt idx="1085">
                  <c:v>-5.4473927876496312E-11</c:v>
                </c:pt>
                <c:pt idx="1086">
                  <c:v>-1.3650885275737951E-10</c:v>
                </c:pt>
                <c:pt idx="1087">
                  <c:v>-4.8540479547561971E-11</c:v>
                </c:pt>
                <c:pt idx="1088">
                  <c:v>-4.0568814630474215E-11</c:v>
                </c:pt>
                <c:pt idx="1089">
                  <c:v>1.7406135622283522E-11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</c:v>
                </c:pt>
                <c:pt idx="4650">
                  <c:v>0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</c:v>
                </c:pt>
                <c:pt idx="4667">
                  <c:v>0</c:v>
                </c:pt>
                <c:pt idx="4668">
                  <c:v>0</c:v>
                </c:pt>
                <c:pt idx="4669">
                  <c:v>0</c:v>
                </c:pt>
                <c:pt idx="4670">
                  <c:v>0</c:v>
                </c:pt>
                <c:pt idx="4671">
                  <c:v>0</c:v>
                </c:pt>
                <c:pt idx="4672">
                  <c:v>0</c:v>
                </c:pt>
                <c:pt idx="4673">
                  <c:v>0</c:v>
                </c:pt>
                <c:pt idx="4674">
                  <c:v>0</c:v>
                </c:pt>
                <c:pt idx="4675">
                  <c:v>0</c:v>
                </c:pt>
                <c:pt idx="4676">
                  <c:v>0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</c:v>
                </c:pt>
                <c:pt idx="5162">
                  <c:v>0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</c:v>
                </c:pt>
                <c:pt idx="5307">
                  <c:v>0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0</c:v>
                </c:pt>
                <c:pt idx="5319">
                  <c:v>0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</c:v>
                </c:pt>
                <c:pt idx="5407">
                  <c:v>0</c:v>
                </c:pt>
                <c:pt idx="5408">
                  <c:v>0</c:v>
                </c:pt>
                <c:pt idx="5409">
                  <c:v>0</c:v>
                </c:pt>
                <c:pt idx="5410">
                  <c:v>0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0</c:v>
                </c:pt>
                <c:pt idx="5424">
                  <c:v>0</c:v>
                </c:pt>
                <c:pt idx="5425">
                  <c:v>0</c:v>
                </c:pt>
                <c:pt idx="5426">
                  <c:v>0</c:v>
                </c:pt>
                <c:pt idx="5427">
                  <c:v>0</c:v>
                </c:pt>
                <c:pt idx="5428">
                  <c:v>0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</c:v>
                </c:pt>
                <c:pt idx="5512">
                  <c:v>0</c:v>
                </c:pt>
                <c:pt idx="5513">
                  <c:v>0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</c:v>
                </c:pt>
                <c:pt idx="5534">
                  <c:v>0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0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</c:v>
                </c:pt>
                <c:pt idx="6074">
                  <c:v>0</c:v>
                </c:pt>
                <c:pt idx="6075">
                  <c:v>0</c:v>
                </c:pt>
                <c:pt idx="6076">
                  <c:v>0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0</c:v>
                </c:pt>
                <c:pt idx="6248">
                  <c:v>0</c:v>
                </c:pt>
                <c:pt idx="6249">
                  <c:v>0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</c:v>
                </c:pt>
                <c:pt idx="6257">
                  <c:v>0</c:v>
                </c:pt>
                <c:pt idx="6258">
                  <c:v>0</c:v>
                </c:pt>
                <c:pt idx="6259">
                  <c:v>0</c:v>
                </c:pt>
                <c:pt idx="6260">
                  <c:v>0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</c:v>
                </c:pt>
                <c:pt idx="6274">
                  <c:v>0</c:v>
                </c:pt>
                <c:pt idx="6275">
                  <c:v>0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</c:v>
                </c:pt>
                <c:pt idx="6293">
                  <c:v>0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</c:v>
                </c:pt>
                <c:pt idx="6386">
                  <c:v>0</c:v>
                </c:pt>
                <c:pt idx="6387">
                  <c:v>0</c:v>
                </c:pt>
                <c:pt idx="6388">
                  <c:v>0</c:v>
                </c:pt>
                <c:pt idx="6389">
                  <c:v>0</c:v>
                </c:pt>
                <c:pt idx="6390">
                  <c:v>0</c:v>
                </c:pt>
                <c:pt idx="6391">
                  <c:v>0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</c:v>
                </c:pt>
                <c:pt idx="6965">
                  <c:v>0</c:v>
                </c:pt>
                <c:pt idx="6966">
                  <c:v>0</c:v>
                </c:pt>
                <c:pt idx="6967">
                  <c:v>0</c:v>
                </c:pt>
                <c:pt idx="6968">
                  <c:v>0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</c:v>
                </c:pt>
                <c:pt idx="7070">
                  <c:v>0</c:v>
                </c:pt>
                <c:pt idx="7071">
                  <c:v>0</c:v>
                </c:pt>
                <c:pt idx="7072">
                  <c:v>0</c:v>
                </c:pt>
                <c:pt idx="7073">
                  <c:v>0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0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0</c:v>
                </c:pt>
                <c:pt idx="7308">
                  <c:v>0</c:v>
                </c:pt>
                <c:pt idx="7309">
                  <c:v>0</c:v>
                </c:pt>
                <c:pt idx="7310">
                  <c:v>0</c:v>
                </c:pt>
                <c:pt idx="7311">
                  <c:v>0</c:v>
                </c:pt>
                <c:pt idx="7312">
                  <c:v>0</c:v>
                </c:pt>
                <c:pt idx="7313">
                  <c:v>0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0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0</c:v>
                </c:pt>
                <c:pt idx="7449">
                  <c:v>0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0</c:v>
                </c:pt>
                <c:pt idx="7520">
                  <c:v>0</c:v>
                </c:pt>
                <c:pt idx="7521">
                  <c:v>0</c:v>
                </c:pt>
                <c:pt idx="7522">
                  <c:v>0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</c:v>
                </c:pt>
                <c:pt idx="7720">
                  <c:v>0</c:v>
                </c:pt>
                <c:pt idx="7721">
                  <c:v>0</c:v>
                </c:pt>
                <c:pt idx="7722">
                  <c:v>0</c:v>
                </c:pt>
                <c:pt idx="7723">
                  <c:v>0</c:v>
                </c:pt>
                <c:pt idx="7724">
                  <c:v>0</c:v>
                </c:pt>
                <c:pt idx="7725">
                  <c:v>0</c:v>
                </c:pt>
                <c:pt idx="7726">
                  <c:v>0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</c:v>
                </c:pt>
                <c:pt idx="8123">
                  <c:v>0</c:v>
                </c:pt>
                <c:pt idx="8124">
                  <c:v>0</c:v>
                </c:pt>
                <c:pt idx="8125">
                  <c:v>0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</c:v>
                </c:pt>
                <c:pt idx="8171">
                  <c:v>0</c:v>
                </c:pt>
                <c:pt idx="8172">
                  <c:v>0</c:v>
                </c:pt>
                <c:pt idx="8173">
                  <c:v>0</c:v>
                </c:pt>
                <c:pt idx="8174">
                  <c:v>0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</c:v>
                </c:pt>
                <c:pt idx="8192">
                  <c:v>0</c:v>
                </c:pt>
                <c:pt idx="8193">
                  <c:v>0</c:v>
                </c:pt>
                <c:pt idx="8194">
                  <c:v>0</c:v>
                </c:pt>
                <c:pt idx="8195">
                  <c:v>0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</c:v>
                </c:pt>
                <c:pt idx="8320">
                  <c:v>0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</c:v>
                </c:pt>
                <c:pt idx="8362">
                  <c:v>0</c:v>
                </c:pt>
                <c:pt idx="8363">
                  <c:v>0</c:v>
                </c:pt>
                <c:pt idx="8364">
                  <c:v>0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0</c:v>
                </c:pt>
                <c:pt idx="8385">
                  <c:v>0</c:v>
                </c:pt>
                <c:pt idx="8386">
                  <c:v>0</c:v>
                </c:pt>
                <c:pt idx="8387">
                  <c:v>0</c:v>
                </c:pt>
                <c:pt idx="8388">
                  <c:v>0</c:v>
                </c:pt>
                <c:pt idx="8389">
                  <c:v>0</c:v>
                </c:pt>
                <c:pt idx="8390">
                  <c:v>0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</c:v>
                </c:pt>
                <c:pt idx="8443">
                  <c:v>0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</c:v>
                </c:pt>
                <c:pt idx="8529">
                  <c:v>0</c:v>
                </c:pt>
                <c:pt idx="8530">
                  <c:v>0</c:v>
                </c:pt>
                <c:pt idx="8531">
                  <c:v>0</c:v>
                </c:pt>
                <c:pt idx="8532">
                  <c:v>0</c:v>
                </c:pt>
                <c:pt idx="8533">
                  <c:v>0</c:v>
                </c:pt>
                <c:pt idx="8534">
                  <c:v>0</c:v>
                </c:pt>
                <c:pt idx="8535">
                  <c:v>0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0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</c:v>
                </c:pt>
                <c:pt idx="8604">
                  <c:v>0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0</c:v>
                </c:pt>
                <c:pt idx="8629">
                  <c:v>0</c:v>
                </c:pt>
                <c:pt idx="8630">
                  <c:v>0</c:v>
                </c:pt>
                <c:pt idx="8631">
                  <c:v>0</c:v>
                </c:pt>
                <c:pt idx="8632">
                  <c:v>0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</c:v>
                </c:pt>
                <c:pt idx="8733">
                  <c:v>0</c:v>
                </c:pt>
                <c:pt idx="8734">
                  <c:v>0</c:v>
                </c:pt>
                <c:pt idx="8735">
                  <c:v>0</c:v>
                </c:pt>
                <c:pt idx="8736">
                  <c:v>0</c:v>
                </c:pt>
                <c:pt idx="8737">
                  <c:v>0</c:v>
                </c:pt>
                <c:pt idx="8738">
                  <c:v>0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</c:v>
                </c:pt>
                <c:pt idx="8872">
                  <c:v>0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</c:v>
                </c:pt>
                <c:pt idx="8939">
                  <c:v>0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0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</c:v>
                </c:pt>
                <c:pt idx="9012">
                  <c:v>0</c:v>
                </c:pt>
                <c:pt idx="9013">
                  <c:v>0</c:v>
                </c:pt>
                <c:pt idx="9014">
                  <c:v>0</c:v>
                </c:pt>
                <c:pt idx="9015">
                  <c:v>0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0</c:v>
                </c:pt>
                <c:pt idx="9033">
                  <c:v>0</c:v>
                </c:pt>
                <c:pt idx="9034">
                  <c:v>0</c:v>
                </c:pt>
                <c:pt idx="9035">
                  <c:v>0</c:v>
                </c:pt>
                <c:pt idx="9036">
                  <c:v>0</c:v>
                </c:pt>
                <c:pt idx="9037">
                  <c:v>0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0</c:v>
                </c:pt>
                <c:pt idx="9057">
                  <c:v>0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0</c:v>
                </c:pt>
                <c:pt idx="9134">
                  <c:v>0</c:v>
                </c:pt>
                <c:pt idx="9135">
                  <c:v>0</c:v>
                </c:pt>
                <c:pt idx="9136">
                  <c:v>0</c:v>
                </c:pt>
                <c:pt idx="9137">
                  <c:v>0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  <c:pt idx="9145">
                  <c:v>0</c:v>
                </c:pt>
                <c:pt idx="9146">
                  <c:v>0</c:v>
                </c:pt>
                <c:pt idx="9147">
                  <c:v>0</c:v>
                </c:pt>
                <c:pt idx="9148">
                  <c:v>0</c:v>
                </c:pt>
                <c:pt idx="9149">
                  <c:v>0</c:v>
                </c:pt>
                <c:pt idx="9150">
                  <c:v>0</c:v>
                </c:pt>
                <c:pt idx="9151">
                  <c:v>0</c:v>
                </c:pt>
                <c:pt idx="9152">
                  <c:v>0</c:v>
                </c:pt>
                <c:pt idx="9153">
                  <c:v>0</c:v>
                </c:pt>
                <c:pt idx="9154">
                  <c:v>0</c:v>
                </c:pt>
                <c:pt idx="9155">
                  <c:v>0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</c:v>
                </c:pt>
                <c:pt idx="9160">
                  <c:v>0</c:v>
                </c:pt>
                <c:pt idx="9161">
                  <c:v>0</c:v>
                </c:pt>
                <c:pt idx="9162">
                  <c:v>0</c:v>
                </c:pt>
                <c:pt idx="9163">
                  <c:v>0</c:v>
                </c:pt>
                <c:pt idx="9164">
                  <c:v>0</c:v>
                </c:pt>
                <c:pt idx="9165">
                  <c:v>0</c:v>
                </c:pt>
                <c:pt idx="9166">
                  <c:v>0</c:v>
                </c:pt>
                <c:pt idx="9167">
                  <c:v>0</c:v>
                </c:pt>
                <c:pt idx="9168">
                  <c:v>0</c:v>
                </c:pt>
                <c:pt idx="9169">
                  <c:v>0</c:v>
                </c:pt>
                <c:pt idx="9170">
                  <c:v>0</c:v>
                </c:pt>
                <c:pt idx="9171">
                  <c:v>0</c:v>
                </c:pt>
                <c:pt idx="9172">
                  <c:v>0</c:v>
                </c:pt>
                <c:pt idx="9173">
                  <c:v>0</c:v>
                </c:pt>
                <c:pt idx="9174">
                  <c:v>0</c:v>
                </c:pt>
                <c:pt idx="9175">
                  <c:v>0</c:v>
                </c:pt>
                <c:pt idx="9176">
                  <c:v>0</c:v>
                </c:pt>
                <c:pt idx="9177">
                  <c:v>0</c:v>
                </c:pt>
                <c:pt idx="9178">
                  <c:v>0</c:v>
                </c:pt>
                <c:pt idx="9179">
                  <c:v>0</c:v>
                </c:pt>
                <c:pt idx="9180">
                  <c:v>0</c:v>
                </c:pt>
                <c:pt idx="9181">
                  <c:v>0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0</c:v>
                </c:pt>
                <c:pt idx="9189">
                  <c:v>0</c:v>
                </c:pt>
                <c:pt idx="9190">
                  <c:v>0</c:v>
                </c:pt>
                <c:pt idx="9191">
                  <c:v>0</c:v>
                </c:pt>
                <c:pt idx="9192">
                  <c:v>0</c:v>
                </c:pt>
                <c:pt idx="9193">
                  <c:v>0</c:v>
                </c:pt>
                <c:pt idx="9194">
                  <c:v>0</c:v>
                </c:pt>
                <c:pt idx="9195">
                  <c:v>0</c:v>
                </c:pt>
                <c:pt idx="9196">
                  <c:v>0</c:v>
                </c:pt>
                <c:pt idx="9197">
                  <c:v>0</c:v>
                </c:pt>
                <c:pt idx="9198">
                  <c:v>0</c:v>
                </c:pt>
                <c:pt idx="9199">
                  <c:v>0</c:v>
                </c:pt>
                <c:pt idx="9200">
                  <c:v>0</c:v>
                </c:pt>
                <c:pt idx="9201">
                  <c:v>0</c:v>
                </c:pt>
                <c:pt idx="9202">
                  <c:v>0</c:v>
                </c:pt>
                <c:pt idx="9203">
                  <c:v>0</c:v>
                </c:pt>
                <c:pt idx="9204">
                  <c:v>0</c:v>
                </c:pt>
                <c:pt idx="9205">
                  <c:v>0</c:v>
                </c:pt>
                <c:pt idx="9206">
                  <c:v>0</c:v>
                </c:pt>
                <c:pt idx="9207">
                  <c:v>0</c:v>
                </c:pt>
                <c:pt idx="9208">
                  <c:v>0</c:v>
                </c:pt>
                <c:pt idx="9209">
                  <c:v>0</c:v>
                </c:pt>
                <c:pt idx="9210">
                  <c:v>0</c:v>
                </c:pt>
                <c:pt idx="9211">
                  <c:v>0</c:v>
                </c:pt>
                <c:pt idx="9212">
                  <c:v>0</c:v>
                </c:pt>
                <c:pt idx="9213">
                  <c:v>0</c:v>
                </c:pt>
                <c:pt idx="9214">
                  <c:v>0</c:v>
                </c:pt>
                <c:pt idx="9215">
                  <c:v>0</c:v>
                </c:pt>
                <c:pt idx="9216">
                  <c:v>0</c:v>
                </c:pt>
                <c:pt idx="9217">
                  <c:v>0</c:v>
                </c:pt>
                <c:pt idx="9218">
                  <c:v>0</c:v>
                </c:pt>
                <c:pt idx="9219">
                  <c:v>0</c:v>
                </c:pt>
                <c:pt idx="9220">
                  <c:v>0</c:v>
                </c:pt>
                <c:pt idx="9221">
                  <c:v>0</c:v>
                </c:pt>
                <c:pt idx="9222">
                  <c:v>0</c:v>
                </c:pt>
                <c:pt idx="9223">
                  <c:v>0</c:v>
                </c:pt>
                <c:pt idx="9224">
                  <c:v>0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0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0</c:v>
                </c:pt>
                <c:pt idx="9301">
                  <c:v>0</c:v>
                </c:pt>
                <c:pt idx="9302">
                  <c:v>0</c:v>
                </c:pt>
                <c:pt idx="9303">
                  <c:v>0</c:v>
                </c:pt>
                <c:pt idx="9304">
                  <c:v>0</c:v>
                </c:pt>
                <c:pt idx="9305">
                  <c:v>0</c:v>
                </c:pt>
                <c:pt idx="9306">
                  <c:v>0</c:v>
                </c:pt>
                <c:pt idx="9307">
                  <c:v>0</c:v>
                </c:pt>
                <c:pt idx="9308">
                  <c:v>0</c:v>
                </c:pt>
                <c:pt idx="9309">
                  <c:v>0</c:v>
                </c:pt>
                <c:pt idx="9310">
                  <c:v>0</c:v>
                </c:pt>
                <c:pt idx="9311">
                  <c:v>0</c:v>
                </c:pt>
                <c:pt idx="9312">
                  <c:v>0</c:v>
                </c:pt>
                <c:pt idx="9313">
                  <c:v>0</c:v>
                </c:pt>
                <c:pt idx="9314">
                  <c:v>0</c:v>
                </c:pt>
                <c:pt idx="9315">
                  <c:v>0</c:v>
                </c:pt>
                <c:pt idx="9316">
                  <c:v>0</c:v>
                </c:pt>
                <c:pt idx="9317">
                  <c:v>0</c:v>
                </c:pt>
                <c:pt idx="9318">
                  <c:v>0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0</c:v>
                </c:pt>
                <c:pt idx="9325">
                  <c:v>0</c:v>
                </c:pt>
                <c:pt idx="9326">
                  <c:v>0</c:v>
                </c:pt>
                <c:pt idx="9327">
                  <c:v>0</c:v>
                </c:pt>
                <c:pt idx="9328">
                  <c:v>0</c:v>
                </c:pt>
                <c:pt idx="9329">
                  <c:v>0</c:v>
                </c:pt>
                <c:pt idx="9330">
                  <c:v>0</c:v>
                </c:pt>
                <c:pt idx="9331">
                  <c:v>0</c:v>
                </c:pt>
                <c:pt idx="9332">
                  <c:v>0</c:v>
                </c:pt>
                <c:pt idx="9333">
                  <c:v>0</c:v>
                </c:pt>
                <c:pt idx="9334">
                  <c:v>0</c:v>
                </c:pt>
                <c:pt idx="9335">
                  <c:v>0</c:v>
                </c:pt>
                <c:pt idx="9336">
                  <c:v>0</c:v>
                </c:pt>
                <c:pt idx="9337">
                  <c:v>0</c:v>
                </c:pt>
                <c:pt idx="9338">
                  <c:v>0</c:v>
                </c:pt>
                <c:pt idx="9339">
                  <c:v>0</c:v>
                </c:pt>
                <c:pt idx="9340">
                  <c:v>0</c:v>
                </c:pt>
                <c:pt idx="9341">
                  <c:v>0</c:v>
                </c:pt>
                <c:pt idx="9342">
                  <c:v>0</c:v>
                </c:pt>
                <c:pt idx="9343">
                  <c:v>0</c:v>
                </c:pt>
                <c:pt idx="9344">
                  <c:v>0</c:v>
                </c:pt>
                <c:pt idx="9345">
                  <c:v>0</c:v>
                </c:pt>
                <c:pt idx="9346">
                  <c:v>0</c:v>
                </c:pt>
                <c:pt idx="9347">
                  <c:v>0</c:v>
                </c:pt>
                <c:pt idx="9348">
                  <c:v>0</c:v>
                </c:pt>
                <c:pt idx="9349">
                  <c:v>0</c:v>
                </c:pt>
                <c:pt idx="9350">
                  <c:v>0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</c:v>
                </c:pt>
                <c:pt idx="9363">
                  <c:v>0</c:v>
                </c:pt>
                <c:pt idx="9364">
                  <c:v>0</c:v>
                </c:pt>
                <c:pt idx="9365">
                  <c:v>0</c:v>
                </c:pt>
                <c:pt idx="9366">
                  <c:v>0</c:v>
                </c:pt>
                <c:pt idx="9367">
                  <c:v>0</c:v>
                </c:pt>
                <c:pt idx="9368">
                  <c:v>0</c:v>
                </c:pt>
                <c:pt idx="9369">
                  <c:v>0</c:v>
                </c:pt>
                <c:pt idx="9370">
                  <c:v>0</c:v>
                </c:pt>
                <c:pt idx="9371">
                  <c:v>0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0</c:v>
                </c:pt>
                <c:pt idx="9376">
                  <c:v>0</c:v>
                </c:pt>
                <c:pt idx="9377">
                  <c:v>0</c:v>
                </c:pt>
                <c:pt idx="9378">
                  <c:v>0</c:v>
                </c:pt>
                <c:pt idx="9379">
                  <c:v>0</c:v>
                </c:pt>
                <c:pt idx="9380">
                  <c:v>0</c:v>
                </c:pt>
                <c:pt idx="9381">
                  <c:v>0</c:v>
                </c:pt>
                <c:pt idx="9382">
                  <c:v>0</c:v>
                </c:pt>
                <c:pt idx="9383">
                  <c:v>0</c:v>
                </c:pt>
                <c:pt idx="9384">
                  <c:v>0</c:v>
                </c:pt>
                <c:pt idx="9385">
                  <c:v>0</c:v>
                </c:pt>
                <c:pt idx="9386">
                  <c:v>0</c:v>
                </c:pt>
                <c:pt idx="9387">
                  <c:v>0</c:v>
                </c:pt>
                <c:pt idx="9388">
                  <c:v>0</c:v>
                </c:pt>
                <c:pt idx="9389">
                  <c:v>0</c:v>
                </c:pt>
                <c:pt idx="9390">
                  <c:v>0</c:v>
                </c:pt>
                <c:pt idx="9391">
                  <c:v>0</c:v>
                </c:pt>
                <c:pt idx="9392">
                  <c:v>0</c:v>
                </c:pt>
                <c:pt idx="9393">
                  <c:v>0</c:v>
                </c:pt>
                <c:pt idx="9394">
                  <c:v>0</c:v>
                </c:pt>
                <c:pt idx="9395">
                  <c:v>0</c:v>
                </c:pt>
                <c:pt idx="9396">
                  <c:v>0</c:v>
                </c:pt>
                <c:pt idx="9397">
                  <c:v>0</c:v>
                </c:pt>
                <c:pt idx="9398">
                  <c:v>0</c:v>
                </c:pt>
                <c:pt idx="9399">
                  <c:v>0</c:v>
                </c:pt>
                <c:pt idx="9400">
                  <c:v>0</c:v>
                </c:pt>
                <c:pt idx="9401">
                  <c:v>0</c:v>
                </c:pt>
                <c:pt idx="9402">
                  <c:v>0</c:v>
                </c:pt>
                <c:pt idx="9403">
                  <c:v>0</c:v>
                </c:pt>
                <c:pt idx="9404">
                  <c:v>0</c:v>
                </c:pt>
                <c:pt idx="9405">
                  <c:v>0</c:v>
                </c:pt>
                <c:pt idx="9406">
                  <c:v>0</c:v>
                </c:pt>
                <c:pt idx="9407">
                  <c:v>0</c:v>
                </c:pt>
                <c:pt idx="9408">
                  <c:v>0</c:v>
                </c:pt>
                <c:pt idx="9409">
                  <c:v>0</c:v>
                </c:pt>
                <c:pt idx="9410">
                  <c:v>0</c:v>
                </c:pt>
                <c:pt idx="9411">
                  <c:v>0</c:v>
                </c:pt>
                <c:pt idx="9412">
                  <c:v>0</c:v>
                </c:pt>
                <c:pt idx="9413">
                  <c:v>0</c:v>
                </c:pt>
                <c:pt idx="9414">
                  <c:v>0</c:v>
                </c:pt>
                <c:pt idx="9415">
                  <c:v>0</c:v>
                </c:pt>
                <c:pt idx="9416">
                  <c:v>0</c:v>
                </c:pt>
                <c:pt idx="9417">
                  <c:v>0</c:v>
                </c:pt>
                <c:pt idx="9418">
                  <c:v>0</c:v>
                </c:pt>
                <c:pt idx="9419">
                  <c:v>0</c:v>
                </c:pt>
                <c:pt idx="9420">
                  <c:v>0</c:v>
                </c:pt>
                <c:pt idx="9421">
                  <c:v>0</c:v>
                </c:pt>
                <c:pt idx="9422">
                  <c:v>0</c:v>
                </c:pt>
                <c:pt idx="9423">
                  <c:v>0</c:v>
                </c:pt>
                <c:pt idx="9424">
                  <c:v>0</c:v>
                </c:pt>
                <c:pt idx="9425">
                  <c:v>0</c:v>
                </c:pt>
                <c:pt idx="9426">
                  <c:v>0</c:v>
                </c:pt>
                <c:pt idx="9427">
                  <c:v>0</c:v>
                </c:pt>
                <c:pt idx="9428">
                  <c:v>0</c:v>
                </c:pt>
                <c:pt idx="9429">
                  <c:v>0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0</c:v>
                </c:pt>
                <c:pt idx="9440">
                  <c:v>0</c:v>
                </c:pt>
                <c:pt idx="9441">
                  <c:v>0</c:v>
                </c:pt>
                <c:pt idx="9442">
                  <c:v>0</c:v>
                </c:pt>
                <c:pt idx="9443">
                  <c:v>0</c:v>
                </c:pt>
                <c:pt idx="9444">
                  <c:v>0</c:v>
                </c:pt>
                <c:pt idx="9445">
                  <c:v>0</c:v>
                </c:pt>
                <c:pt idx="9446">
                  <c:v>0</c:v>
                </c:pt>
                <c:pt idx="9447">
                  <c:v>0</c:v>
                </c:pt>
                <c:pt idx="9448">
                  <c:v>0</c:v>
                </c:pt>
                <c:pt idx="9449">
                  <c:v>0</c:v>
                </c:pt>
                <c:pt idx="9450">
                  <c:v>0</c:v>
                </c:pt>
                <c:pt idx="9451">
                  <c:v>0</c:v>
                </c:pt>
                <c:pt idx="9452">
                  <c:v>0</c:v>
                </c:pt>
                <c:pt idx="9453">
                  <c:v>0</c:v>
                </c:pt>
                <c:pt idx="9454">
                  <c:v>0</c:v>
                </c:pt>
                <c:pt idx="9455">
                  <c:v>0</c:v>
                </c:pt>
                <c:pt idx="9456">
                  <c:v>0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0</c:v>
                </c:pt>
                <c:pt idx="9461">
                  <c:v>0</c:v>
                </c:pt>
                <c:pt idx="9462">
                  <c:v>0</c:v>
                </c:pt>
                <c:pt idx="9463">
                  <c:v>0</c:v>
                </c:pt>
                <c:pt idx="9464">
                  <c:v>0</c:v>
                </c:pt>
                <c:pt idx="9465">
                  <c:v>0</c:v>
                </c:pt>
                <c:pt idx="9466">
                  <c:v>0</c:v>
                </c:pt>
                <c:pt idx="9467">
                  <c:v>0</c:v>
                </c:pt>
                <c:pt idx="9468">
                  <c:v>0</c:v>
                </c:pt>
                <c:pt idx="9469">
                  <c:v>0</c:v>
                </c:pt>
                <c:pt idx="9470">
                  <c:v>0</c:v>
                </c:pt>
                <c:pt idx="9471">
                  <c:v>0</c:v>
                </c:pt>
                <c:pt idx="9472">
                  <c:v>0</c:v>
                </c:pt>
                <c:pt idx="9473">
                  <c:v>0</c:v>
                </c:pt>
                <c:pt idx="9474">
                  <c:v>0</c:v>
                </c:pt>
                <c:pt idx="9475">
                  <c:v>0</c:v>
                </c:pt>
                <c:pt idx="9476">
                  <c:v>0</c:v>
                </c:pt>
                <c:pt idx="9477">
                  <c:v>0</c:v>
                </c:pt>
                <c:pt idx="9478">
                  <c:v>0</c:v>
                </c:pt>
                <c:pt idx="9479">
                  <c:v>0</c:v>
                </c:pt>
                <c:pt idx="9480">
                  <c:v>0</c:v>
                </c:pt>
                <c:pt idx="9481">
                  <c:v>0</c:v>
                </c:pt>
                <c:pt idx="9482">
                  <c:v>0</c:v>
                </c:pt>
                <c:pt idx="9483">
                  <c:v>0</c:v>
                </c:pt>
                <c:pt idx="9484">
                  <c:v>0</c:v>
                </c:pt>
                <c:pt idx="9485">
                  <c:v>0</c:v>
                </c:pt>
                <c:pt idx="9486">
                  <c:v>0</c:v>
                </c:pt>
                <c:pt idx="9487">
                  <c:v>0</c:v>
                </c:pt>
                <c:pt idx="9488">
                  <c:v>0</c:v>
                </c:pt>
                <c:pt idx="9489">
                  <c:v>0</c:v>
                </c:pt>
                <c:pt idx="9490">
                  <c:v>0</c:v>
                </c:pt>
                <c:pt idx="9491">
                  <c:v>0</c:v>
                </c:pt>
                <c:pt idx="9492">
                  <c:v>0</c:v>
                </c:pt>
                <c:pt idx="9493">
                  <c:v>0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0</c:v>
                </c:pt>
                <c:pt idx="9505">
                  <c:v>0</c:v>
                </c:pt>
                <c:pt idx="9506">
                  <c:v>0</c:v>
                </c:pt>
                <c:pt idx="9507">
                  <c:v>0</c:v>
                </c:pt>
                <c:pt idx="9508">
                  <c:v>0</c:v>
                </c:pt>
                <c:pt idx="9509">
                  <c:v>0</c:v>
                </c:pt>
                <c:pt idx="9510">
                  <c:v>0</c:v>
                </c:pt>
                <c:pt idx="9511">
                  <c:v>0</c:v>
                </c:pt>
                <c:pt idx="9512">
                  <c:v>0</c:v>
                </c:pt>
                <c:pt idx="9513">
                  <c:v>0</c:v>
                </c:pt>
                <c:pt idx="9514">
                  <c:v>0</c:v>
                </c:pt>
                <c:pt idx="9515">
                  <c:v>0</c:v>
                </c:pt>
                <c:pt idx="9516">
                  <c:v>0</c:v>
                </c:pt>
                <c:pt idx="9517">
                  <c:v>0</c:v>
                </c:pt>
                <c:pt idx="9518">
                  <c:v>0</c:v>
                </c:pt>
                <c:pt idx="9519">
                  <c:v>0</c:v>
                </c:pt>
                <c:pt idx="9520">
                  <c:v>0</c:v>
                </c:pt>
                <c:pt idx="9521">
                  <c:v>0</c:v>
                </c:pt>
                <c:pt idx="9522">
                  <c:v>0</c:v>
                </c:pt>
                <c:pt idx="9523">
                  <c:v>0</c:v>
                </c:pt>
                <c:pt idx="9524">
                  <c:v>0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0</c:v>
                </c:pt>
                <c:pt idx="9529">
                  <c:v>0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</c:v>
                </c:pt>
                <c:pt idx="9534">
                  <c:v>0</c:v>
                </c:pt>
                <c:pt idx="9535">
                  <c:v>0</c:v>
                </c:pt>
                <c:pt idx="9536">
                  <c:v>0</c:v>
                </c:pt>
                <c:pt idx="9537">
                  <c:v>0</c:v>
                </c:pt>
                <c:pt idx="9538">
                  <c:v>0</c:v>
                </c:pt>
                <c:pt idx="9539">
                  <c:v>0</c:v>
                </c:pt>
                <c:pt idx="9540">
                  <c:v>0</c:v>
                </c:pt>
                <c:pt idx="9541">
                  <c:v>0</c:v>
                </c:pt>
                <c:pt idx="9542">
                  <c:v>0</c:v>
                </c:pt>
                <c:pt idx="9543">
                  <c:v>0</c:v>
                </c:pt>
                <c:pt idx="9544">
                  <c:v>0</c:v>
                </c:pt>
                <c:pt idx="9545">
                  <c:v>0</c:v>
                </c:pt>
                <c:pt idx="9546">
                  <c:v>0</c:v>
                </c:pt>
                <c:pt idx="9547">
                  <c:v>0</c:v>
                </c:pt>
                <c:pt idx="9548">
                  <c:v>0</c:v>
                </c:pt>
                <c:pt idx="9549">
                  <c:v>0</c:v>
                </c:pt>
                <c:pt idx="9550">
                  <c:v>0</c:v>
                </c:pt>
                <c:pt idx="9551">
                  <c:v>0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</c:v>
                </c:pt>
                <c:pt idx="9556">
                  <c:v>0</c:v>
                </c:pt>
                <c:pt idx="9557">
                  <c:v>0</c:v>
                </c:pt>
                <c:pt idx="9558">
                  <c:v>0</c:v>
                </c:pt>
                <c:pt idx="9559">
                  <c:v>0</c:v>
                </c:pt>
                <c:pt idx="9560">
                  <c:v>0</c:v>
                </c:pt>
                <c:pt idx="9561">
                  <c:v>0</c:v>
                </c:pt>
                <c:pt idx="9562">
                  <c:v>0</c:v>
                </c:pt>
                <c:pt idx="9563">
                  <c:v>0</c:v>
                </c:pt>
                <c:pt idx="9564">
                  <c:v>0</c:v>
                </c:pt>
                <c:pt idx="9565">
                  <c:v>0</c:v>
                </c:pt>
                <c:pt idx="9566">
                  <c:v>0</c:v>
                </c:pt>
                <c:pt idx="9567">
                  <c:v>0</c:v>
                </c:pt>
                <c:pt idx="9568">
                  <c:v>0</c:v>
                </c:pt>
                <c:pt idx="9569">
                  <c:v>0</c:v>
                </c:pt>
                <c:pt idx="9570">
                  <c:v>0</c:v>
                </c:pt>
                <c:pt idx="9571">
                  <c:v>0</c:v>
                </c:pt>
                <c:pt idx="9572">
                  <c:v>0</c:v>
                </c:pt>
                <c:pt idx="9573">
                  <c:v>0</c:v>
                </c:pt>
                <c:pt idx="9574">
                  <c:v>0</c:v>
                </c:pt>
                <c:pt idx="9575">
                  <c:v>0</c:v>
                </c:pt>
                <c:pt idx="9576">
                  <c:v>0</c:v>
                </c:pt>
                <c:pt idx="9577">
                  <c:v>0</c:v>
                </c:pt>
                <c:pt idx="9578">
                  <c:v>0</c:v>
                </c:pt>
                <c:pt idx="9579">
                  <c:v>0</c:v>
                </c:pt>
                <c:pt idx="9580">
                  <c:v>0</c:v>
                </c:pt>
                <c:pt idx="9581">
                  <c:v>0</c:v>
                </c:pt>
                <c:pt idx="9582">
                  <c:v>0</c:v>
                </c:pt>
                <c:pt idx="9583">
                  <c:v>0</c:v>
                </c:pt>
                <c:pt idx="9584">
                  <c:v>0</c:v>
                </c:pt>
                <c:pt idx="9585">
                  <c:v>0</c:v>
                </c:pt>
                <c:pt idx="9586">
                  <c:v>0</c:v>
                </c:pt>
                <c:pt idx="9587">
                  <c:v>0</c:v>
                </c:pt>
                <c:pt idx="9588">
                  <c:v>0</c:v>
                </c:pt>
                <c:pt idx="9589">
                  <c:v>0</c:v>
                </c:pt>
                <c:pt idx="9590">
                  <c:v>0</c:v>
                </c:pt>
                <c:pt idx="9591">
                  <c:v>0</c:v>
                </c:pt>
                <c:pt idx="9592">
                  <c:v>0</c:v>
                </c:pt>
                <c:pt idx="9593">
                  <c:v>0</c:v>
                </c:pt>
                <c:pt idx="9594">
                  <c:v>0</c:v>
                </c:pt>
                <c:pt idx="9595">
                  <c:v>0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0</c:v>
                </c:pt>
                <c:pt idx="9600">
                  <c:v>0</c:v>
                </c:pt>
                <c:pt idx="9601">
                  <c:v>0</c:v>
                </c:pt>
                <c:pt idx="9602">
                  <c:v>0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</c:v>
                </c:pt>
                <c:pt idx="9656">
                  <c:v>0</c:v>
                </c:pt>
                <c:pt idx="9657">
                  <c:v>0</c:v>
                </c:pt>
                <c:pt idx="9658">
                  <c:v>0</c:v>
                </c:pt>
                <c:pt idx="9659">
                  <c:v>0</c:v>
                </c:pt>
                <c:pt idx="9660">
                  <c:v>0</c:v>
                </c:pt>
                <c:pt idx="9661">
                  <c:v>0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0</c:v>
                </c:pt>
                <c:pt idx="9676">
                  <c:v>0</c:v>
                </c:pt>
                <c:pt idx="9677">
                  <c:v>0</c:v>
                </c:pt>
                <c:pt idx="9678">
                  <c:v>0</c:v>
                </c:pt>
                <c:pt idx="9679">
                  <c:v>0</c:v>
                </c:pt>
                <c:pt idx="9680">
                  <c:v>0</c:v>
                </c:pt>
                <c:pt idx="9681">
                  <c:v>0</c:v>
                </c:pt>
                <c:pt idx="9682">
                  <c:v>0</c:v>
                </c:pt>
                <c:pt idx="9683">
                  <c:v>0</c:v>
                </c:pt>
                <c:pt idx="9684">
                  <c:v>0</c:v>
                </c:pt>
                <c:pt idx="9685">
                  <c:v>0</c:v>
                </c:pt>
                <c:pt idx="9686">
                  <c:v>0</c:v>
                </c:pt>
                <c:pt idx="9687">
                  <c:v>0</c:v>
                </c:pt>
                <c:pt idx="9688">
                  <c:v>0</c:v>
                </c:pt>
                <c:pt idx="9689">
                  <c:v>0</c:v>
                </c:pt>
                <c:pt idx="9690">
                  <c:v>0</c:v>
                </c:pt>
                <c:pt idx="9691">
                  <c:v>0</c:v>
                </c:pt>
                <c:pt idx="9692">
                  <c:v>0</c:v>
                </c:pt>
                <c:pt idx="9693">
                  <c:v>0</c:v>
                </c:pt>
                <c:pt idx="9694">
                  <c:v>0</c:v>
                </c:pt>
                <c:pt idx="9695">
                  <c:v>0</c:v>
                </c:pt>
                <c:pt idx="9696">
                  <c:v>0</c:v>
                </c:pt>
                <c:pt idx="9697">
                  <c:v>0</c:v>
                </c:pt>
                <c:pt idx="9698">
                  <c:v>0</c:v>
                </c:pt>
                <c:pt idx="9699">
                  <c:v>0</c:v>
                </c:pt>
                <c:pt idx="9700">
                  <c:v>0</c:v>
                </c:pt>
                <c:pt idx="9701">
                  <c:v>0</c:v>
                </c:pt>
                <c:pt idx="9702">
                  <c:v>0</c:v>
                </c:pt>
                <c:pt idx="9703">
                  <c:v>0</c:v>
                </c:pt>
                <c:pt idx="9704">
                  <c:v>0</c:v>
                </c:pt>
                <c:pt idx="9705">
                  <c:v>0</c:v>
                </c:pt>
                <c:pt idx="9706">
                  <c:v>0</c:v>
                </c:pt>
                <c:pt idx="9707">
                  <c:v>0</c:v>
                </c:pt>
                <c:pt idx="9708">
                  <c:v>0</c:v>
                </c:pt>
                <c:pt idx="9709">
                  <c:v>0</c:v>
                </c:pt>
                <c:pt idx="9710">
                  <c:v>0</c:v>
                </c:pt>
                <c:pt idx="9711">
                  <c:v>0</c:v>
                </c:pt>
                <c:pt idx="9712">
                  <c:v>0</c:v>
                </c:pt>
                <c:pt idx="9713">
                  <c:v>0</c:v>
                </c:pt>
                <c:pt idx="9714">
                  <c:v>0</c:v>
                </c:pt>
                <c:pt idx="9715">
                  <c:v>0</c:v>
                </c:pt>
                <c:pt idx="9716">
                  <c:v>0</c:v>
                </c:pt>
                <c:pt idx="9717">
                  <c:v>0</c:v>
                </c:pt>
                <c:pt idx="9718">
                  <c:v>0</c:v>
                </c:pt>
                <c:pt idx="9719">
                  <c:v>0</c:v>
                </c:pt>
                <c:pt idx="9720">
                  <c:v>0</c:v>
                </c:pt>
                <c:pt idx="9721">
                  <c:v>0</c:v>
                </c:pt>
                <c:pt idx="9722">
                  <c:v>0</c:v>
                </c:pt>
                <c:pt idx="9723">
                  <c:v>0</c:v>
                </c:pt>
                <c:pt idx="9724">
                  <c:v>0</c:v>
                </c:pt>
                <c:pt idx="9725">
                  <c:v>0</c:v>
                </c:pt>
                <c:pt idx="9726">
                  <c:v>0</c:v>
                </c:pt>
                <c:pt idx="9727">
                  <c:v>0</c:v>
                </c:pt>
                <c:pt idx="9728">
                  <c:v>0</c:v>
                </c:pt>
                <c:pt idx="9729">
                  <c:v>0</c:v>
                </c:pt>
                <c:pt idx="9730">
                  <c:v>0</c:v>
                </c:pt>
                <c:pt idx="9731">
                  <c:v>0</c:v>
                </c:pt>
                <c:pt idx="9732">
                  <c:v>0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</c:v>
                </c:pt>
                <c:pt idx="9737">
                  <c:v>0</c:v>
                </c:pt>
                <c:pt idx="9738">
                  <c:v>0</c:v>
                </c:pt>
                <c:pt idx="9739">
                  <c:v>0</c:v>
                </c:pt>
                <c:pt idx="9740">
                  <c:v>0</c:v>
                </c:pt>
                <c:pt idx="9741">
                  <c:v>0</c:v>
                </c:pt>
                <c:pt idx="9742">
                  <c:v>0</c:v>
                </c:pt>
                <c:pt idx="9743">
                  <c:v>0</c:v>
                </c:pt>
                <c:pt idx="9744">
                  <c:v>0</c:v>
                </c:pt>
                <c:pt idx="9745">
                  <c:v>0</c:v>
                </c:pt>
                <c:pt idx="9746">
                  <c:v>0</c:v>
                </c:pt>
                <c:pt idx="9747">
                  <c:v>0</c:v>
                </c:pt>
                <c:pt idx="9748">
                  <c:v>0</c:v>
                </c:pt>
                <c:pt idx="9749">
                  <c:v>0</c:v>
                </c:pt>
                <c:pt idx="9750">
                  <c:v>0</c:v>
                </c:pt>
                <c:pt idx="9751">
                  <c:v>0</c:v>
                </c:pt>
                <c:pt idx="9752">
                  <c:v>0</c:v>
                </c:pt>
                <c:pt idx="9753">
                  <c:v>0</c:v>
                </c:pt>
                <c:pt idx="9754">
                  <c:v>0</c:v>
                </c:pt>
                <c:pt idx="9755">
                  <c:v>0</c:v>
                </c:pt>
                <c:pt idx="9756">
                  <c:v>0</c:v>
                </c:pt>
                <c:pt idx="9757">
                  <c:v>0</c:v>
                </c:pt>
                <c:pt idx="9758">
                  <c:v>0</c:v>
                </c:pt>
                <c:pt idx="9759">
                  <c:v>0</c:v>
                </c:pt>
                <c:pt idx="9760">
                  <c:v>0</c:v>
                </c:pt>
                <c:pt idx="9761">
                  <c:v>0</c:v>
                </c:pt>
                <c:pt idx="9762">
                  <c:v>0</c:v>
                </c:pt>
                <c:pt idx="9763">
                  <c:v>0</c:v>
                </c:pt>
                <c:pt idx="9764">
                  <c:v>0</c:v>
                </c:pt>
                <c:pt idx="9765">
                  <c:v>0</c:v>
                </c:pt>
                <c:pt idx="9766">
                  <c:v>0</c:v>
                </c:pt>
                <c:pt idx="9767">
                  <c:v>0</c:v>
                </c:pt>
                <c:pt idx="9768">
                  <c:v>0</c:v>
                </c:pt>
                <c:pt idx="9769">
                  <c:v>0</c:v>
                </c:pt>
                <c:pt idx="9770">
                  <c:v>0</c:v>
                </c:pt>
                <c:pt idx="9771">
                  <c:v>0</c:v>
                </c:pt>
                <c:pt idx="9772">
                  <c:v>0</c:v>
                </c:pt>
                <c:pt idx="9773">
                  <c:v>0</c:v>
                </c:pt>
                <c:pt idx="9774">
                  <c:v>0</c:v>
                </c:pt>
                <c:pt idx="9775">
                  <c:v>0</c:v>
                </c:pt>
                <c:pt idx="9776">
                  <c:v>0</c:v>
                </c:pt>
                <c:pt idx="9777">
                  <c:v>0</c:v>
                </c:pt>
                <c:pt idx="9778">
                  <c:v>0</c:v>
                </c:pt>
                <c:pt idx="9779">
                  <c:v>0</c:v>
                </c:pt>
                <c:pt idx="9780">
                  <c:v>0</c:v>
                </c:pt>
                <c:pt idx="9781">
                  <c:v>0</c:v>
                </c:pt>
                <c:pt idx="9782">
                  <c:v>0</c:v>
                </c:pt>
                <c:pt idx="9783">
                  <c:v>0</c:v>
                </c:pt>
                <c:pt idx="9784">
                  <c:v>0</c:v>
                </c:pt>
                <c:pt idx="9785">
                  <c:v>0</c:v>
                </c:pt>
                <c:pt idx="9786">
                  <c:v>0</c:v>
                </c:pt>
                <c:pt idx="9787">
                  <c:v>0</c:v>
                </c:pt>
                <c:pt idx="9788">
                  <c:v>0</c:v>
                </c:pt>
                <c:pt idx="9789">
                  <c:v>0</c:v>
                </c:pt>
                <c:pt idx="9790">
                  <c:v>0</c:v>
                </c:pt>
                <c:pt idx="9791">
                  <c:v>0</c:v>
                </c:pt>
                <c:pt idx="9792">
                  <c:v>0</c:v>
                </c:pt>
                <c:pt idx="9793">
                  <c:v>0</c:v>
                </c:pt>
                <c:pt idx="9794">
                  <c:v>0</c:v>
                </c:pt>
                <c:pt idx="9795">
                  <c:v>0</c:v>
                </c:pt>
                <c:pt idx="9796">
                  <c:v>0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0</c:v>
                </c:pt>
                <c:pt idx="9801">
                  <c:v>0</c:v>
                </c:pt>
                <c:pt idx="9802">
                  <c:v>0</c:v>
                </c:pt>
                <c:pt idx="9803">
                  <c:v>0</c:v>
                </c:pt>
                <c:pt idx="9804">
                  <c:v>0</c:v>
                </c:pt>
                <c:pt idx="9805">
                  <c:v>0</c:v>
                </c:pt>
                <c:pt idx="9806">
                  <c:v>0</c:v>
                </c:pt>
                <c:pt idx="9807">
                  <c:v>0</c:v>
                </c:pt>
                <c:pt idx="9808">
                  <c:v>0</c:v>
                </c:pt>
                <c:pt idx="9809">
                  <c:v>0</c:v>
                </c:pt>
                <c:pt idx="9810">
                  <c:v>0</c:v>
                </c:pt>
                <c:pt idx="9811">
                  <c:v>0</c:v>
                </c:pt>
                <c:pt idx="9812">
                  <c:v>0</c:v>
                </c:pt>
                <c:pt idx="9813">
                  <c:v>0</c:v>
                </c:pt>
                <c:pt idx="9814">
                  <c:v>0</c:v>
                </c:pt>
                <c:pt idx="9815">
                  <c:v>0</c:v>
                </c:pt>
                <c:pt idx="9816">
                  <c:v>0</c:v>
                </c:pt>
                <c:pt idx="9817">
                  <c:v>0</c:v>
                </c:pt>
                <c:pt idx="9818">
                  <c:v>0</c:v>
                </c:pt>
                <c:pt idx="9819">
                  <c:v>0</c:v>
                </c:pt>
                <c:pt idx="9820">
                  <c:v>0</c:v>
                </c:pt>
                <c:pt idx="9821">
                  <c:v>0</c:v>
                </c:pt>
                <c:pt idx="9822">
                  <c:v>0</c:v>
                </c:pt>
                <c:pt idx="9823">
                  <c:v>0</c:v>
                </c:pt>
                <c:pt idx="9824">
                  <c:v>0</c:v>
                </c:pt>
                <c:pt idx="9825">
                  <c:v>0</c:v>
                </c:pt>
                <c:pt idx="9826">
                  <c:v>0</c:v>
                </c:pt>
                <c:pt idx="9827">
                  <c:v>0</c:v>
                </c:pt>
                <c:pt idx="9828">
                  <c:v>0</c:v>
                </c:pt>
                <c:pt idx="9829">
                  <c:v>0</c:v>
                </c:pt>
                <c:pt idx="9830">
                  <c:v>0</c:v>
                </c:pt>
                <c:pt idx="9831">
                  <c:v>0</c:v>
                </c:pt>
                <c:pt idx="9832">
                  <c:v>0</c:v>
                </c:pt>
                <c:pt idx="9833">
                  <c:v>0</c:v>
                </c:pt>
                <c:pt idx="9834">
                  <c:v>0</c:v>
                </c:pt>
                <c:pt idx="9835">
                  <c:v>0</c:v>
                </c:pt>
                <c:pt idx="9836">
                  <c:v>0</c:v>
                </c:pt>
                <c:pt idx="9837">
                  <c:v>0</c:v>
                </c:pt>
                <c:pt idx="9838">
                  <c:v>0</c:v>
                </c:pt>
                <c:pt idx="9839">
                  <c:v>0</c:v>
                </c:pt>
                <c:pt idx="9840">
                  <c:v>0</c:v>
                </c:pt>
                <c:pt idx="9841">
                  <c:v>0</c:v>
                </c:pt>
                <c:pt idx="9842">
                  <c:v>0</c:v>
                </c:pt>
                <c:pt idx="9843">
                  <c:v>0</c:v>
                </c:pt>
                <c:pt idx="9844">
                  <c:v>0</c:v>
                </c:pt>
                <c:pt idx="9845">
                  <c:v>0</c:v>
                </c:pt>
                <c:pt idx="9846">
                  <c:v>0</c:v>
                </c:pt>
                <c:pt idx="9847">
                  <c:v>0</c:v>
                </c:pt>
                <c:pt idx="9848">
                  <c:v>0</c:v>
                </c:pt>
                <c:pt idx="9849">
                  <c:v>0</c:v>
                </c:pt>
                <c:pt idx="9850">
                  <c:v>0</c:v>
                </c:pt>
                <c:pt idx="9851">
                  <c:v>0</c:v>
                </c:pt>
                <c:pt idx="9852">
                  <c:v>0</c:v>
                </c:pt>
                <c:pt idx="9853">
                  <c:v>0</c:v>
                </c:pt>
                <c:pt idx="9854">
                  <c:v>0</c:v>
                </c:pt>
                <c:pt idx="9855">
                  <c:v>0</c:v>
                </c:pt>
                <c:pt idx="9856">
                  <c:v>0</c:v>
                </c:pt>
                <c:pt idx="9857">
                  <c:v>0</c:v>
                </c:pt>
                <c:pt idx="9858">
                  <c:v>0</c:v>
                </c:pt>
                <c:pt idx="9859">
                  <c:v>0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0</c:v>
                </c:pt>
                <c:pt idx="9905">
                  <c:v>0</c:v>
                </c:pt>
                <c:pt idx="9906">
                  <c:v>0</c:v>
                </c:pt>
                <c:pt idx="9907">
                  <c:v>0</c:v>
                </c:pt>
                <c:pt idx="9908">
                  <c:v>0</c:v>
                </c:pt>
                <c:pt idx="9909">
                  <c:v>0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0</c:v>
                </c:pt>
                <c:pt idx="9914">
                  <c:v>0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</c:v>
                </c:pt>
                <c:pt idx="9927">
                  <c:v>0</c:v>
                </c:pt>
                <c:pt idx="9928">
                  <c:v>0</c:v>
                </c:pt>
                <c:pt idx="9929">
                  <c:v>0</c:v>
                </c:pt>
                <c:pt idx="9930">
                  <c:v>0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</c:v>
                </c:pt>
                <c:pt idx="9935">
                  <c:v>0</c:v>
                </c:pt>
                <c:pt idx="9936">
                  <c:v>0</c:v>
                </c:pt>
                <c:pt idx="9937">
                  <c:v>0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</c:v>
                </c:pt>
                <c:pt idx="9943">
                  <c:v>0</c:v>
                </c:pt>
                <c:pt idx="9944">
                  <c:v>0</c:v>
                </c:pt>
                <c:pt idx="9945">
                  <c:v>0</c:v>
                </c:pt>
                <c:pt idx="9946">
                  <c:v>0</c:v>
                </c:pt>
                <c:pt idx="9947">
                  <c:v>0</c:v>
                </c:pt>
                <c:pt idx="9948">
                  <c:v>0</c:v>
                </c:pt>
                <c:pt idx="9949">
                  <c:v>0</c:v>
                </c:pt>
                <c:pt idx="9950">
                  <c:v>0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</c:v>
                </c:pt>
                <c:pt idx="9956">
                  <c:v>0</c:v>
                </c:pt>
                <c:pt idx="9957">
                  <c:v>0</c:v>
                </c:pt>
                <c:pt idx="9958">
                  <c:v>0</c:v>
                </c:pt>
                <c:pt idx="9959">
                  <c:v>0</c:v>
                </c:pt>
                <c:pt idx="9960">
                  <c:v>0</c:v>
                </c:pt>
                <c:pt idx="9961">
                  <c:v>0</c:v>
                </c:pt>
                <c:pt idx="9962">
                  <c:v>0</c:v>
                </c:pt>
                <c:pt idx="9963">
                  <c:v>0</c:v>
                </c:pt>
                <c:pt idx="9964">
                  <c:v>0</c:v>
                </c:pt>
                <c:pt idx="9965">
                  <c:v>0</c:v>
                </c:pt>
                <c:pt idx="9966">
                  <c:v>0</c:v>
                </c:pt>
                <c:pt idx="9967">
                  <c:v>0</c:v>
                </c:pt>
                <c:pt idx="9968">
                  <c:v>0</c:v>
                </c:pt>
                <c:pt idx="9969">
                  <c:v>0</c:v>
                </c:pt>
                <c:pt idx="9970">
                  <c:v>0</c:v>
                </c:pt>
                <c:pt idx="9971">
                  <c:v>0</c:v>
                </c:pt>
                <c:pt idx="9972">
                  <c:v>0</c:v>
                </c:pt>
                <c:pt idx="9973">
                  <c:v>0</c:v>
                </c:pt>
                <c:pt idx="9974">
                  <c:v>0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0</c:v>
                </c:pt>
                <c:pt idx="9980">
                  <c:v>0</c:v>
                </c:pt>
                <c:pt idx="9981">
                  <c:v>0</c:v>
                </c:pt>
                <c:pt idx="9982">
                  <c:v>0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0</c:v>
                </c:pt>
                <c:pt idx="9989">
                  <c:v>0</c:v>
                </c:pt>
                <c:pt idx="9990">
                  <c:v>0</c:v>
                </c:pt>
                <c:pt idx="9991">
                  <c:v>0</c:v>
                </c:pt>
                <c:pt idx="9992">
                  <c:v>0</c:v>
                </c:pt>
                <c:pt idx="9993">
                  <c:v>0</c:v>
                </c:pt>
                <c:pt idx="9994">
                  <c:v>0</c:v>
                </c:pt>
                <c:pt idx="9995">
                  <c:v>0</c:v>
                </c:pt>
                <c:pt idx="9996">
                  <c:v>0</c:v>
                </c:pt>
                <c:pt idx="9997">
                  <c:v>0</c:v>
                </c:pt>
                <c:pt idx="9998">
                  <c:v>0</c:v>
                </c:pt>
                <c:pt idx="9999">
                  <c:v>0</c:v>
                </c:pt>
                <c:pt idx="10000">
                  <c:v>0</c:v>
                </c:pt>
                <c:pt idx="10001">
                  <c:v>0</c:v>
                </c:pt>
                <c:pt idx="10002">
                  <c:v>0</c:v>
                </c:pt>
                <c:pt idx="10003">
                  <c:v>0</c:v>
                </c:pt>
                <c:pt idx="10004">
                  <c:v>0</c:v>
                </c:pt>
                <c:pt idx="10005">
                  <c:v>0</c:v>
                </c:pt>
                <c:pt idx="10006">
                  <c:v>0</c:v>
                </c:pt>
                <c:pt idx="10007">
                  <c:v>0</c:v>
                </c:pt>
                <c:pt idx="10008">
                  <c:v>0</c:v>
                </c:pt>
                <c:pt idx="10009">
                  <c:v>0</c:v>
                </c:pt>
                <c:pt idx="10010">
                  <c:v>0</c:v>
                </c:pt>
                <c:pt idx="10011">
                  <c:v>0</c:v>
                </c:pt>
                <c:pt idx="10012">
                  <c:v>0</c:v>
                </c:pt>
                <c:pt idx="10013">
                  <c:v>0</c:v>
                </c:pt>
                <c:pt idx="10014">
                  <c:v>0</c:v>
                </c:pt>
                <c:pt idx="10015">
                  <c:v>0</c:v>
                </c:pt>
                <c:pt idx="10016">
                  <c:v>0</c:v>
                </c:pt>
                <c:pt idx="10017">
                  <c:v>0</c:v>
                </c:pt>
                <c:pt idx="10018">
                  <c:v>0</c:v>
                </c:pt>
                <c:pt idx="10019">
                  <c:v>0</c:v>
                </c:pt>
                <c:pt idx="10020">
                  <c:v>0</c:v>
                </c:pt>
                <c:pt idx="10021">
                  <c:v>0</c:v>
                </c:pt>
                <c:pt idx="10022">
                  <c:v>0</c:v>
                </c:pt>
                <c:pt idx="10023">
                  <c:v>0</c:v>
                </c:pt>
                <c:pt idx="10024">
                  <c:v>0</c:v>
                </c:pt>
                <c:pt idx="10025">
                  <c:v>0</c:v>
                </c:pt>
                <c:pt idx="10026">
                  <c:v>0</c:v>
                </c:pt>
                <c:pt idx="10027">
                  <c:v>0</c:v>
                </c:pt>
                <c:pt idx="10028">
                  <c:v>0</c:v>
                </c:pt>
                <c:pt idx="10029">
                  <c:v>0</c:v>
                </c:pt>
                <c:pt idx="10030">
                  <c:v>0</c:v>
                </c:pt>
                <c:pt idx="10031">
                  <c:v>0</c:v>
                </c:pt>
                <c:pt idx="10032">
                  <c:v>0</c:v>
                </c:pt>
                <c:pt idx="10033">
                  <c:v>0</c:v>
                </c:pt>
                <c:pt idx="10034">
                  <c:v>0</c:v>
                </c:pt>
                <c:pt idx="10035">
                  <c:v>0</c:v>
                </c:pt>
                <c:pt idx="10036">
                  <c:v>0</c:v>
                </c:pt>
                <c:pt idx="10037">
                  <c:v>0</c:v>
                </c:pt>
                <c:pt idx="10038">
                  <c:v>0</c:v>
                </c:pt>
                <c:pt idx="10039">
                  <c:v>0</c:v>
                </c:pt>
                <c:pt idx="10040">
                  <c:v>0</c:v>
                </c:pt>
                <c:pt idx="10041">
                  <c:v>0</c:v>
                </c:pt>
                <c:pt idx="10042">
                  <c:v>0</c:v>
                </c:pt>
                <c:pt idx="10043">
                  <c:v>0</c:v>
                </c:pt>
                <c:pt idx="10044">
                  <c:v>0</c:v>
                </c:pt>
                <c:pt idx="10045">
                  <c:v>0</c:v>
                </c:pt>
                <c:pt idx="10046">
                  <c:v>0</c:v>
                </c:pt>
                <c:pt idx="10047">
                  <c:v>0</c:v>
                </c:pt>
                <c:pt idx="10048">
                  <c:v>0</c:v>
                </c:pt>
                <c:pt idx="10049">
                  <c:v>0</c:v>
                </c:pt>
                <c:pt idx="10050">
                  <c:v>0</c:v>
                </c:pt>
                <c:pt idx="10051">
                  <c:v>0</c:v>
                </c:pt>
                <c:pt idx="10052">
                  <c:v>0</c:v>
                </c:pt>
                <c:pt idx="10053">
                  <c:v>0</c:v>
                </c:pt>
                <c:pt idx="10054">
                  <c:v>0</c:v>
                </c:pt>
                <c:pt idx="10055">
                  <c:v>0</c:v>
                </c:pt>
                <c:pt idx="10056">
                  <c:v>0</c:v>
                </c:pt>
                <c:pt idx="10057">
                  <c:v>0</c:v>
                </c:pt>
                <c:pt idx="10058">
                  <c:v>0</c:v>
                </c:pt>
                <c:pt idx="10059">
                  <c:v>0</c:v>
                </c:pt>
                <c:pt idx="10060">
                  <c:v>0</c:v>
                </c:pt>
                <c:pt idx="10061">
                  <c:v>0</c:v>
                </c:pt>
                <c:pt idx="10062">
                  <c:v>0</c:v>
                </c:pt>
                <c:pt idx="10063">
                  <c:v>0</c:v>
                </c:pt>
                <c:pt idx="10064">
                  <c:v>0</c:v>
                </c:pt>
                <c:pt idx="10065">
                  <c:v>0</c:v>
                </c:pt>
                <c:pt idx="10066">
                  <c:v>0</c:v>
                </c:pt>
                <c:pt idx="10067">
                  <c:v>0</c:v>
                </c:pt>
                <c:pt idx="10068">
                  <c:v>0</c:v>
                </c:pt>
                <c:pt idx="10069">
                  <c:v>0</c:v>
                </c:pt>
                <c:pt idx="10070">
                  <c:v>0</c:v>
                </c:pt>
                <c:pt idx="10071">
                  <c:v>0</c:v>
                </c:pt>
                <c:pt idx="10072">
                  <c:v>0</c:v>
                </c:pt>
                <c:pt idx="10073">
                  <c:v>0</c:v>
                </c:pt>
                <c:pt idx="10074">
                  <c:v>0</c:v>
                </c:pt>
                <c:pt idx="10075">
                  <c:v>0</c:v>
                </c:pt>
                <c:pt idx="10076">
                  <c:v>0</c:v>
                </c:pt>
                <c:pt idx="10077">
                  <c:v>0</c:v>
                </c:pt>
                <c:pt idx="10078">
                  <c:v>0</c:v>
                </c:pt>
                <c:pt idx="10079">
                  <c:v>0</c:v>
                </c:pt>
                <c:pt idx="10080">
                  <c:v>0</c:v>
                </c:pt>
                <c:pt idx="10081">
                  <c:v>0</c:v>
                </c:pt>
                <c:pt idx="10082">
                  <c:v>0</c:v>
                </c:pt>
                <c:pt idx="10083">
                  <c:v>0</c:v>
                </c:pt>
                <c:pt idx="10084">
                  <c:v>0</c:v>
                </c:pt>
                <c:pt idx="10085">
                  <c:v>0</c:v>
                </c:pt>
                <c:pt idx="10086">
                  <c:v>0</c:v>
                </c:pt>
                <c:pt idx="10087">
                  <c:v>0</c:v>
                </c:pt>
                <c:pt idx="10088">
                  <c:v>0</c:v>
                </c:pt>
                <c:pt idx="10089">
                  <c:v>0</c:v>
                </c:pt>
                <c:pt idx="10090">
                  <c:v>0</c:v>
                </c:pt>
                <c:pt idx="10091">
                  <c:v>0</c:v>
                </c:pt>
                <c:pt idx="10092">
                  <c:v>0</c:v>
                </c:pt>
                <c:pt idx="10093">
                  <c:v>0</c:v>
                </c:pt>
                <c:pt idx="10094">
                  <c:v>0</c:v>
                </c:pt>
                <c:pt idx="10095">
                  <c:v>0</c:v>
                </c:pt>
                <c:pt idx="10096">
                  <c:v>0</c:v>
                </c:pt>
                <c:pt idx="10097">
                  <c:v>0</c:v>
                </c:pt>
                <c:pt idx="10098">
                  <c:v>0</c:v>
                </c:pt>
                <c:pt idx="10099">
                  <c:v>0</c:v>
                </c:pt>
                <c:pt idx="10100">
                  <c:v>0</c:v>
                </c:pt>
                <c:pt idx="10101">
                  <c:v>0</c:v>
                </c:pt>
                <c:pt idx="10102">
                  <c:v>0</c:v>
                </c:pt>
                <c:pt idx="10103">
                  <c:v>0</c:v>
                </c:pt>
                <c:pt idx="10104">
                  <c:v>0</c:v>
                </c:pt>
                <c:pt idx="10105">
                  <c:v>0</c:v>
                </c:pt>
                <c:pt idx="10106">
                  <c:v>0</c:v>
                </c:pt>
                <c:pt idx="10107">
                  <c:v>0</c:v>
                </c:pt>
                <c:pt idx="10108">
                  <c:v>0</c:v>
                </c:pt>
                <c:pt idx="10109">
                  <c:v>0</c:v>
                </c:pt>
                <c:pt idx="10110">
                  <c:v>0</c:v>
                </c:pt>
                <c:pt idx="10111">
                  <c:v>0</c:v>
                </c:pt>
                <c:pt idx="10112">
                  <c:v>0</c:v>
                </c:pt>
                <c:pt idx="10113">
                  <c:v>0</c:v>
                </c:pt>
                <c:pt idx="10114">
                  <c:v>0</c:v>
                </c:pt>
                <c:pt idx="10115">
                  <c:v>0</c:v>
                </c:pt>
                <c:pt idx="10116">
                  <c:v>0</c:v>
                </c:pt>
                <c:pt idx="10117">
                  <c:v>0</c:v>
                </c:pt>
                <c:pt idx="10118">
                  <c:v>0</c:v>
                </c:pt>
                <c:pt idx="10119">
                  <c:v>0</c:v>
                </c:pt>
                <c:pt idx="10120">
                  <c:v>0</c:v>
                </c:pt>
                <c:pt idx="10121">
                  <c:v>0</c:v>
                </c:pt>
                <c:pt idx="10122">
                  <c:v>0</c:v>
                </c:pt>
                <c:pt idx="10123">
                  <c:v>0</c:v>
                </c:pt>
                <c:pt idx="10124">
                  <c:v>0</c:v>
                </c:pt>
                <c:pt idx="10125">
                  <c:v>0</c:v>
                </c:pt>
                <c:pt idx="10126">
                  <c:v>0</c:v>
                </c:pt>
                <c:pt idx="10127">
                  <c:v>0</c:v>
                </c:pt>
                <c:pt idx="10128">
                  <c:v>0</c:v>
                </c:pt>
                <c:pt idx="10129">
                  <c:v>0</c:v>
                </c:pt>
                <c:pt idx="10130">
                  <c:v>0</c:v>
                </c:pt>
                <c:pt idx="10131">
                  <c:v>0</c:v>
                </c:pt>
                <c:pt idx="10132">
                  <c:v>0</c:v>
                </c:pt>
                <c:pt idx="10133">
                  <c:v>0</c:v>
                </c:pt>
                <c:pt idx="10134">
                  <c:v>0</c:v>
                </c:pt>
                <c:pt idx="10135">
                  <c:v>0</c:v>
                </c:pt>
                <c:pt idx="10136">
                  <c:v>0</c:v>
                </c:pt>
                <c:pt idx="10137">
                  <c:v>0</c:v>
                </c:pt>
                <c:pt idx="10138">
                  <c:v>0</c:v>
                </c:pt>
                <c:pt idx="10139">
                  <c:v>0</c:v>
                </c:pt>
                <c:pt idx="10140">
                  <c:v>0</c:v>
                </c:pt>
                <c:pt idx="10141">
                  <c:v>0</c:v>
                </c:pt>
                <c:pt idx="10142">
                  <c:v>0</c:v>
                </c:pt>
                <c:pt idx="10143">
                  <c:v>0</c:v>
                </c:pt>
                <c:pt idx="10144">
                  <c:v>0</c:v>
                </c:pt>
                <c:pt idx="10145">
                  <c:v>0</c:v>
                </c:pt>
                <c:pt idx="10146">
                  <c:v>0</c:v>
                </c:pt>
                <c:pt idx="10147">
                  <c:v>0</c:v>
                </c:pt>
                <c:pt idx="10148">
                  <c:v>0</c:v>
                </c:pt>
                <c:pt idx="10149">
                  <c:v>0</c:v>
                </c:pt>
                <c:pt idx="10150">
                  <c:v>0</c:v>
                </c:pt>
                <c:pt idx="10151">
                  <c:v>0</c:v>
                </c:pt>
                <c:pt idx="10152">
                  <c:v>0</c:v>
                </c:pt>
                <c:pt idx="10153">
                  <c:v>0</c:v>
                </c:pt>
                <c:pt idx="10154">
                  <c:v>0</c:v>
                </c:pt>
                <c:pt idx="10155">
                  <c:v>0</c:v>
                </c:pt>
                <c:pt idx="10156">
                  <c:v>0</c:v>
                </c:pt>
                <c:pt idx="10157">
                  <c:v>0</c:v>
                </c:pt>
                <c:pt idx="10158">
                  <c:v>0</c:v>
                </c:pt>
                <c:pt idx="10159">
                  <c:v>0</c:v>
                </c:pt>
                <c:pt idx="10160">
                  <c:v>0</c:v>
                </c:pt>
                <c:pt idx="10161">
                  <c:v>0</c:v>
                </c:pt>
                <c:pt idx="10162">
                  <c:v>0</c:v>
                </c:pt>
                <c:pt idx="10163">
                  <c:v>0</c:v>
                </c:pt>
                <c:pt idx="10164">
                  <c:v>0</c:v>
                </c:pt>
                <c:pt idx="10165">
                  <c:v>0</c:v>
                </c:pt>
                <c:pt idx="10166">
                  <c:v>0</c:v>
                </c:pt>
                <c:pt idx="10167">
                  <c:v>0</c:v>
                </c:pt>
                <c:pt idx="10168">
                  <c:v>0</c:v>
                </c:pt>
                <c:pt idx="10169">
                  <c:v>0</c:v>
                </c:pt>
                <c:pt idx="10170">
                  <c:v>0</c:v>
                </c:pt>
                <c:pt idx="10171">
                  <c:v>0</c:v>
                </c:pt>
                <c:pt idx="10172">
                  <c:v>0</c:v>
                </c:pt>
                <c:pt idx="10173">
                  <c:v>0</c:v>
                </c:pt>
                <c:pt idx="10174">
                  <c:v>0</c:v>
                </c:pt>
                <c:pt idx="10175">
                  <c:v>0</c:v>
                </c:pt>
                <c:pt idx="10176">
                  <c:v>0</c:v>
                </c:pt>
                <c:pt idx="10177">
                  <c:v>0</c:v>
                </c:pt>
                <c:pt idx="10178">
                  <c:v>0</c:v>
                </c:pt>
                <c:pt idx="10179">
                  <c:v>0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0</c:v>
                </c:pt>
                <c:pt idx="10186">
                  <c:v>0</c:v>
                </c:pt>
                <c:pt idx="10187">
                  <c:v>0</c:v>
                </c:pt>
                <c:pt idx="10188">
                  <c:v>0</c:v>
                </c:pt>
                <c:pt idx="10189">
                  <c:v>0</c:v>
                </c:pt>
                <c:pt idx="10190">
                  <c:v>0</c:v>
                </c:pt>
                <c:pt idx="10191">
                  <c:v>0</c:v>
                </c:pt>
                <c:pt idx="10192">
                  <c:v>0</c:v>
                </c:pt>
                <c:pt idx="10193">
                  <c:v>0</c:v>
                </c:pt>
                <c:pt idx="10194">
                  <c:v>0</c:v>
                </c:pt>
                <c:pt idx="10195">
                  <c:v>0</c:v>
                </c:pt>
                <c:pt idx="10196">
                  <c:v>0</c:v>
                </c:pt>
                <c:pt idx="10197">
                  <c:v>0</c:v>
                </c:pt>
                <c:pt idx="10198">
                  <c:v>0</c:v>
                </c:pt>
                <c:pt idx="10199">
                  <c:v>0</c:v>
                </c:pt>
                <c:pt idx="10200">
                  <c:v>0</c:v>
                </c:pt>
                <c:pt idx="10201">
                  <c:v>0</c:v>
                </c:pt>
                <c:pt idx="10202">
                  <c:v>0</c:v>
                </c:pt>
                <c:pt idx="10203">
                  <c:v>0</c:v>
                </c:pt>
                <c:pt idx="10204">
                  <c:v>0</c:v>
                </c:pt>
                <c:pt idx="10205">
                  <c:v>0</c:v>
                </c:pt>
                <c:pt idx="10206">
                  <c:v>0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</c:v>
                </c:pt>
                <c:pt idx="10214">
                  <c:v>0</c:v>
                </c:pt>
                <c:pt idx="10215">
                  <c:v>0</c:v>
                </c:pt>
                <c:pt idx="10216">
                  <c:v>0</c:v>
                </c:pt>
                <c:pt idx="10217">
                  <c:v>0</c:v>
                </c:pt>
                <c:pt idx="10218">
                  <c:v>0</c:v>
                </c:pt>
                <c:pt idx="10219">
                  <c:v>0</c:v>
                </c:pt>
                <c:pt idx="10220">
                  <c:v>0</c:v>
                </c:pt>
                <c:pt idx="10221">
                  <c:v>0</c:v>
                </c:pt>
                <c:pt idx="10222">
                  <c:v>0</c:v>
                </c:pt>
                <c:pt idx="10223">
                  <c:v>0</c:v>
                </c:pt>
                <c:pt idx="10224">
                  <c:v>0</c:v>
                </c:pt>
                <c:pt idx="10225">
                  <c:v>0</c:v>
                </c:pt>
                <c:pt idx="10226">
                  <c:v>0</c:v>
                </c:pt>
                <c:pt idx="10227">
                  <c:v>0</c:v>
                </c:pt>
                <c:pt idx="10228">
                  <c:v>0</c:v>
                </c:pt>
                <c:pt idx="10229">
                  <c:v>0</c:v>
                </c:pt>
                <c:pt idx="10230">
                  <c:v>0</c:v>
                </c:pt>
                <c:pt idx="10231">
                  <c:v>0</c:v>
                </c:pt>
                <c:pt idx="10232">
                  <c:v>0</c:v>
                </c:pt>
                <c:pt idx="10233">
                  <c:v>0</c:v>
                </c:pt>
                <c:pt idx="10234">
                  <c:v>0</c:v>
                </c:pt>
                <c:pt idx="10235">
                  <c:v>0</c:v>
                </c:pt>
                <c:pt idx="10236">
                  <c:v>0</c:v>
                </c:pt>
                <c:pt idx="10237">
                  <c:v>0</c:v>
                </c:pt>
                <c:pt idx="10238">
                  <c:v>0</c:v>
                </c:pt>
                <c:pt idx="10239">
                  <c:v>0</c:v>
                </c:pt>
                <c:pt idx="10240">
                  <c:v>0</c:v>
                </c:pt>
                <c:pt idx="10241">
                  <c:v>0</c:v>
                </c:pt>
                <c:pt idx="10242">
                  <c:v>0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0</c:v>
                </c:pt>
                <c:pt idx="10247">
                  <c:v>0</c:v>
                </c:pt>
                <c:pt idx="10248">
                  <c:v>0</c:v>
                </c:pt>
                <c:pt idx="10249">
                  <c:v>0</c:v>
                </c:pt>
                <c:pt idx="10250">
                  <c:v>0</c:v>
                </c:pt>
                <c:pt idx="10251">
                  <c:v>0</c:v>
                </c:pt>
                <c:pt idx="10252">
                  <c:v>0</c:v>
                </c:pt>
                <c:pt idx="10253">
                  <c:v>0</c:v>
                </c:pt>
                <c:pt idx="10254">
                  <c:v>0</c:v>
                </c:pt>
                <c:pt idx="10255">
                  <c:v>0</c:v>
                </c:pt>
                <c:pt idx="10256">
                  <c:v>0</c:v>
                </c:pt>
                <c:pt idx="10257">
                  <c:v>0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0</c:v>
                </c:pt>
                <c:pt idx="10263">
                  <c:v>0</c:v>
                </c:pt>
                <c:pt idx="10264">
                  <c:v>0</c:v>
                </c:pt>
                <c:pt idx="10265">
                  <c:v>0</c:v>
                </c:pt>
                <c:pt idx="10266">
                  <c:v>0</c:v>
                </c:pt>
                <c:pt idx="10267">
                  <c:v>0</c:v>
                </c:pt>
                <c:pt idx="10268">
                  <c:v>0</c:v>
                </c:pt>
                <c:pt idx="10269">
                  <c:v>0</c:v>
                </c:pt>
                <c:pt idx="10270">
                  <c:v>0</c:v>
                </c:pt>
                <c:pt idx="10271">
                  <c:v>0</c:v>
                </c:pt>
                <c:pt idx="10272">
                  <c:v>0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</c:v>
                </c:pt>
                <c:pt idx="10278">
                  <c:v>0</c:v>
                </c:pt>
                <c:pt idx="10279">
                  <c:v>0</c:v>
                </c:pt>
                <c:pt idx="10280">
                  <c:v>0</c:v>
                </c:pt>
                <c:pt idx="10281">
                  <c:v>0</c:v>
                </c:pt>
                <c:pt idx="10282">
                  <c:v>0</c:v>
                </c:pt>
                <c:pt idx="10283">
                  <c:v>0</c:v>
                </c:pt>
                <c:pt idx="10284">
                  <c:v>0</c:v>
                </c:pt>
                <c:pt idx="10285">
                  <c:v>0</c:v>
                </c:pt>
                <c:pt idx="10286">
                  <c:v>0</c:v>
                </c:pt>
                <c:pt idx="10287">
                  <c:v>0</c:v>
                </c:pt>
                <c:pt idx="10288">
                  <c:v>0</c:v>
                </c:pt>
                <c:pt idx="10289">
                  <c:v>0</c:v>
                </c:pt>
                <c:pt idx="10290">
                  <c:v>0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0</c:v>
                </c:pt>
                <c:pt idx="10297">
                  <c:v>0</c:v>
                </c:pt>
                <c:pt idx="10298">
                  <c:v>0</c:v>
                </c:pt>
                <c:pt idx="10299">
                  <c:v>0</c:v>
                </c:pt>
                <c:pt idx="10300">
                  <c:v>0</c:v>
                </c:pt>
                <c:pt idx="10301">
                  <c:v>0</c:v>
                </c:pt>
                <c:pt idx="10302">
                  <c:v>0</c:v>
                </c:pt>
                <c:pt idx="10303">
                  <c:v>0</c:v>
                </c:pt>
                <c:pt idx="10304">
                  <c:v>0</c:v>
                </c:pt>
                <c:pt idx="10305">
                  <c:v>0</c:v>
                </c:pt>
                <c:pt idx="10306">
                  <c:v>0</c:v>
                </c:pt>
                <c:pt idx="10307">
                  <c:v>0</c:v>
                </c:pt>
                <c:pt idx="10308">
                  <c:v>0</c:v>
                </c:pt>
                <c:pt idx="10309">
                  <c:v>0</c:v>
                </c:pt>
                <c:pt idx="10310">
                  <c:v>0</c:v>
                </c:pt>
                <c:pt idx="10311">
                  <c:v>0</c:v>
                </c:pt>
                <c:pt idx="10312">
                  <c:v>0</c:v>
                </c:pt>
                <c:pt idx="10313">
                  <c:v>0</c:v>
                </c:pt>
                <c:pt idx="10314">
                  <c:v>0</c:v>
                </c:pt>
                <c:pt idx="10315">
                  <c:v>0</c:v>
                </c:pt>
                <c:pt idx="10316">
                  <c:v>0</c:v>
                </c:pt>
                <c:pt idx="10317">
                  <c:v>0</c:v>
                </c:pt>
                <c:pt idx="10318">
                  <c:v>0</c:v>
                </c:pt>
                <c:pt idx="10319">
                  <c:v>0</c:v>
                </c:pt>
                <c:pt idx="10320">
                  <c:v>0</c:v>
                </c:pt>
                <c:pt idx="10321">
                  <c:v>0</c:v>
                </c:pt>
                <c:pt idx="10322">
                  <c:v>0</c:v>
                </c:pt>
                <c:pt idx="10323">
                  <c:v>0</c:v>
                </c:pt>
                <c:pt idx="10324">
                  <c:v>0</c:v>
                </c:pt>
                <c:pt idx="10325">
                  <c:v>0</c:v>
                </c:pt>
                <c:pt idx="10326">
                  <c:v>0</c:v>
                </c:pt>
                <c:pt idx="10327">
                  <c:v>0</c:v>
                </c:pt>
                <c:pt idx="10328">
                  <c:v>0</c:v>
                </c:pt>
                <c:pt idx="10329">
                  <c:v>0</c:v>
                </c:pt>
                <c:pt idx="10330">
                  <c:v>0</c:v>
                </c:pt>
                <c:pt idx="10331">
                  <c:v>0</c:v>
                </c:pt>
                <c:pt idx="10332">
                  <c:v>0</c:v>
                </c:pt>
                <c:pt idx="10333">
                  <c:v>0</c:v>
                </c:pt>
                <c:pt idx="10334">
                  <c:v>0</c:v>
                </c:pt>
                <c:pt idx="10335">
                  <c:v>0</c:v>
                </c:pt>
                <c:pt idx="10336">
                  <c:v>0</c:v>
                </c:pt>
                <c:pt idx="10337">
                  <c:v>0</c:v>
                </c:pt>
                <c:pt idx="10338">
                  <c:v>0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</c:v>
                </c:pt>
                <c:pt idx="10344">
                  <c:v>0</c:v>
                </c:pt>
                <c:pt idx="10345">
                  <c:v>0</c:v>
                </c:pt>
                <c:pt idx="10346">
                  <c:v>0</c:v>
                </c:pt>
                <c:pt idx="10347">
                  <c:v>0</c:v>
                </c:pt>
                <c:pt idx="10348">
                  <c:v>0</c:v>
                </c:pt>
                <c:pt idx="10349">
                  <c:v>0</c:v>
                </c:pt>
                <c:pt idx="10350">
                  <c:v>0</c:v>
                </c:pt>
                <c:pt idx="10351">
                  <c:v>0</c:v>
                </c:pt>
                <c:pt idx="10352">
                  <c:v>0</c:v>
                </c:pt>
                <c:pt idx="10353">
                  <c:v>0</c:v>
                </c:pt>
                <c:pt idx="10354">
                  <c:v>0</c:v>
                </c:pt>
                <c:pt idx="10355">
                  <c:v>0</c:v>
                </c:pt>
                <c:pt idx="10356">
                  <c:v>0</c:v>
                </c:pt>
                <c:pt idx="10357">
                  <c:v>0</c:v>
                </c:pt>
                <c:pt idx="10358">
                  <c:v>0</c:v>
                </c:pt>
                <c:pt idx="10359">
                  <c:v>0</c:v>
                </c:pt>
                <c:pt idx="10360">
                  <c:v>0</c:v>
                </c:pt>
                <c:pt idx="10361">
                  <c:v>0</c:v>
                </c:pt>
                <c:pt idx="10362">
                  <c:v>0</c:v>
                </c:pt>
                <c:pt idx="10363">
                  <c:v>0</c:v>
                </c:pt>
                <c:pt idx="10364">
                  <c:v>0</c:v>
                </c:pt>
                <c:pt idx="10365">
                  <c:v>0</c:v>
                </c:pt>
                <c:pt idx="10366">
                  <c:v>0</c:v>
                </c:pt>
                <c:pt idx="10367">
                  <c:v>0</c:v>
                </c:pt>
                <c:pt idx="10368">
                  <c:v>0</c:v>
                </c:pt>
                <c:pt idx="10369">
                  <c:v>0</c:v>
                </c:pt>
                <c:pt idx="10370">
                  <c:v>0</c:v>
                </c:pt>
                <c:pt idx="10371">
                  <c:v>0</c:v>
                </c:pt>
                <c:pt idx="10372">
                  <c:v>0</c:v>
                </c:pt>
                <c:pt idx="10373">
                  <c:v>0</c:v>
                </c:pt>
                <c:pt idx="10374">
                  <c:v>0</c:v>
                </c:pt>
                <c:pt idx="10375">
                  <c:v>0</c:v>
                </c:pt>
                <c:pt idx="10376">
                  <c:v>0</c:v>
                </c:pt>
                <c:pt idx="10377">
                  <c:v>0</c:v>
                </c:pt>
                <c:pt idx="10378">
                  <c:v>0</c:v>
                </c:pt>
                <c:pt idx="10379">
                  <c:v>0</c:v>
                </c:pt>
                <c:pt idx="10380">
                  <c:v>0</c:v>
                </c:pt>
                <c:pt idx="10381">
                  <c:v>0</c:v>
                </c:pt>
                <c:pt idx="10382">
                  <c:v>0</c:v>
                </c:pt>
                <c:pt idx="10383">
                  <c:v>0</c:v>
                </c:pt>
                <c:pt idx="10384">
                  <c:v>0</c:v>
                </c:pt>
                <c:pt idx="10385">
                  <c:v>0</c:v>
                </c:pt>
                <c:pt idx="10386">
                  <c:v>0</c:v>
                </c:pt>
                <c:pt idx="10387">
                  <c:v>0</c:v>
                </c:pt>
                <c:pt idx="10388">
                  <c:v>0</c:v>
                </c:pt>
                <c:pt idx="10389">
                  <c:v>0</c:v>
                </c:pt>
                <c:pt idx="10390">
                  <c:v>0</c:v>
                </c:pt>
                <c:pt idx="10391">
                  <c:v>0</c:v>
                </c:pt>
                <c:pt idx="10392">
                  <c:v>0</c:v>
                </c:pt>
                <c:pt idx="10393">
                  <c:v>0</c:v>
                </c:pt>
                <c:pt idx="10394">
                  <c:v>0</c:v>
                </c:pt>
                <c:pt idx="10395">
                  <c:v>0</c:v>
                </c:pt>
                <c:pt idx="10396">
                  <c:v>0</c:v>
                </c:pt>
                <c:pt idx="10397">
                  <c:v>0</c:v>
                </c:pt>
                <c:pt idx="10398">
                  <c:v>0</c:v>
                </c:pt>
                <c:pt idx="10399">
                  <c:v>0</c:v>
                </c:pt>
                <c:pt idx="10400">
                  <c:v>0</c:v>
                </c:pt>
                <c:pt idx="10401">
                  <c:v>0</c:v>
                </c:pt>
                <c:pt idx="10402">
                  <c:v>0</c:v>
                </c:pt>
                <c:pt idx="10403">
                  <c:v>0</c:v>
                </c:pt>
                <c:pt idx="10404">
                  <c:v>0</c:v>
                </c:pt>
                <c:pt idx="10405">
                  <c:v>0</c:v>
                </c:pt>
                <c:pt idx="10406">
                  <c:v>0</c:v>
                </c:pt>
                <c:pt idx="10407">
                  <c:v>0</c:v>
                </c:pt>
                <c:pt idx="10408">
                  <c:v>0</c:v>
                </c:pt>
                <c:pt idx="10409">
                  <c:v>0</c:v>
                </c:pt>
                <c:pt idx="10410">
                  <c:v>0</c:v>
                </c:pt>
                <c:pt idx="10411">
                  <c:v>0</c:v>
                </c:pt>
                <c:pt idx="10412">
                  <c:v>0</c:v>
                </c:pt>
                <c:pt idx="10413">
                  <c:v>0</c:v>
                </c:pt>
                <c:pt idx="10414">
                  <c:v>0</c:v>
                </c:pt>
                <c:pt idx="10415">
                  <c:v>0</c:v>
                </c:pt>
                <c:pt idx="10416">
                  <c:v>0</c:v>
                </c:pt>
                <c:pt idx="10417">
                  <c:v>0</c:v>
                </c:pt>
                <c:pt idx="10418">
                  <c:v>0</c:v>
                </c:pt>
                <c:pt idx="10419">
                  <c:v>0</c:v>
                </c:pt>
                <c:pt idx="10420">
                  <c:v>0</c:v>
                </c:pt>
                <c:pt idx="10421">
                  <c:v>0</c:v>
                </c:pt>
                <c:pt idx="10422">
                  <c:v>0</c:v>
                </c:pt>
                <c:pt idx="10423">
                  <c:v>0</c:v>
                </c:pt>
                <c:pt idx="10424">
                  <c:v>0</c:v>
                </c:pt>
                <c:pt idx="10425">
                  <c:v>0</c:v>
                </c:pt>
                <c:pt idx="10426">
                  <c:v>0</c:v>
                </c:pt>
                <c:pt idx="10427">
                  <c:v>0</c:v>
                </c:pt>
                <c:pt idx="10428">
                  <c:v>0</c:v>
                </c:pt>
                <c:pt idx="10429">
                  <c:v>0</c:v>
                </c:pt>
                <c:pt idx="10430">
                  <c:v>0</c:v>
                </c:pt>
                <c:pt idx="10431">
                  <c:v>0</c:v>
                </c:pt>
                <c:pt idx="10432">
                  <c:v>0</c:v>
                </c:pt>
                <c:pt idx="10433">
                  <c:v>0</c:v>
                </c:pt>
                <c:pt idx="10434">
                  <c:v>0</c:v>
                </c:pt>
                <c:pt idx="10435">
                  <c:v>0</c:v>
                </c:pt>
                <c:pt idx="10436">
                  <c:v>0</c:v>
                </c:pt>
                <c:pt idx="10437">
                  <c:v>0</c:v>
                </c:pt>
                <c:pt idx="10438">
                  <c:v>0</c:v>
                </c:pt>
                <c:pt idx="10439">
                  <c:v>0</c:v>
                </c:pt>
                <c:pt idx="10440">
                  <c:v>0</c:v>
                </c:pt>
                <c:pt idx="10441">
                  <c:v>0</c:v>
                </c:pt>
                <c:pt idx="10442">
                  <c:v>0</c:v>
                </c:pt>
                <c:pt idx="10443">
                  <c:v>0</c:v>
                </c:pt>
                <c:pt idx="10444">
                  <c:v>0</c:v>
                </c:pt>
                <c:pt idx="10445">
                  <c:v>0</c:v>
                </c:pt>
                <c:pt idx="10446">
                  <c:v>0</c:v>
                </c:pt>
                <c:pt idx="10447">
                  <c:v>0</c:v>
                </c:pt>
                <c:pt idx="10448">
                  <c:v>0</c:v>
                </c:pt>
                <c:pt idx="10449">
                  <c:v>0</c:v>
                </c:pt>
                <c:pt idx="10450">
                  <c:v>0</c:v>
                </c:pt>
                <c:pt idx="10451">
                  <c:v>0</c:v>
                </c:pt>
                <c:pt idx="10452">
                  <c:v>0</c:v>
                </c:pt>
                <c:pt idx="10453">
                  <c:v>0</c:v>
                </c:pt>
                <c:pt idx="10454">
                  <c:v>0</c:v>
                </c:pt>
                <c:pt idx="10455">
                  <c:v>0</c:v>
                </c:pt>
                <c:pt idx="10456">
                  <c:v>0</c:v>
                </c:pt>
                <c:pt idx="10457">
                  <c:v>0</c:v>
                </c:pt>
                <c:pt idx="10458">
                  <c:v>0</c:v>
                </c:pt>
                <c:pt idx="10459">
                  <c:v>0</c:v>
                </c:pt>
                <c:pt idx="10460">
                  <c:v>0</c:v>
                </c:pt>
                <c:pt idx="10461">
                  <c:v>0</c:v>
                </c:pt>
                <c:pt idx="10462">
                  <c:v>0</c:v>
                </c:pt>
                <c:pt idx="10463">
                  <c:v>0</c:v>
                </c:pt>
                <c:pt idx="10464">
                  <c:v>0</c:v>
                </c:pt>
                <c:pt idx="10465">
                  <c:v>0</c:v>
                </c:pt>
                <c:pt idx="10466">
                  <c:v>0</c:v>
                </c:pt>
                <c:pt idx="10467">
                  <c:v>0</c:v>
                </c:pt>
                <c:pt idx="10468">
                  <c:v>0</c:v>
                </c:pt>
                <c:pt idx="10469">
                  <c:v>0</c:v>
                </c:pt>
                <c:pt idx="10470">
                  <c:v>0</c:v>
                </c:pt>
                <c:pt idx="10471">
                  <c:v>0</c:v>
                </c:pt>
                <c:pt idx="10472">
                  <c:v>0</c:v>
                </c:pt>
                <c:pt idx="10473">
                  <c:v>0</c:v>
                </c:pt>
                <c:pt idx="10474">
                  <c:v>0</c:v>
                </c:pt>
                <c:pt idx="10475">
                  <c:v>0</c:v>
                </c:pt>
                <c:pt idx="10476">
                  <c:v>0</c:v>
                </c:pt>
                <c:pt idx="10477">
                  <c:v>0</c:v>
                </c:pt>
                <c:pt idx="10478">
                  <c:v>0</c:v>
                </c:pt>
                <c:pt idx="10479">
                  <c:v>0</c:v>
                </c:pt>
                <c:pt idx="10480">
                  <c:v>0</c:v>
                </c:pt>
                <c:pt idx="10481">
                  <c:v>0</c:v>
                </c:pt>
                <c:pt idx="10482">
                  <c:v>0</c:v>
                </c:pt>
                <c:pt idx="10483">
                  <c:v>0</c:v>
                </c:pt>
                <c:pt idx="10484">
                  <c:v>0</c:v>
                </c:pt>
                <c:pt idx="10485">
                  <c:v>0</c:v>
                </c:pt>
                <c:pt idx="10486">
                  <c:v>0</c:v>
                </c:pt>
                <c:pt idx="10487">
                  <c:v>0</c:v>
                </c:pt>
                <c:pt idx="10488">
                  <c:v>0</c:v>
                </c:pt>
                <c:pt idx="10489">
                  <c:v>0</c:v>
                </c:pt>
                <c:pt idx="10490">
                  <c:v>0</c:v>
                </c:pt>
                <c:pt idx="10491">
                  <c:v>0</c:v>
                </c:pt>
                <c:pt idx="10492">
                  <c:v>0</c:v>
                </c:pt>
                <c:pt idx="10493">
                  <c:v>0</c:v>
                </c:pt>
                <c:pt idx="10494">
                  <c:v>0</c:v>
                </c:pt>
                <c:pt idx="10495">
                  <c:v>0</c:v>
                </c:pt>
                <c:pt idx="10496">
                  <c:v>0</c:v>
                </c:pt>
                <c:pt idx="10497">
                  <c:v>0</c:v>
                </c:pt>
                <c:pt idx="10498">
                  <c:v>0</c:v>
                </c:pt>
                <c:pt idx="10499">
                  <c:v>0</c:v>
                </c:pt>
                <c:pt idx="10500">
                  <c:v>0</c:v>
                </c:pt>
                <c:pt idx="10501">
                  <c:v>0</c:v>
                </c:pt>
                <c:pt idx="10502">
                  <c:v>0</c:v>
                </c:pt>
                <c:pt idx="10503">
                  <c:v>0</c:v>
                </c:pt>
                <c:pt idx="10504">
                  <c:v>0</c:v>
                </c:pt>
                <c:pt idx="10505">
                  <c:v>0</c:v>
                </c:pt>
                <c:pt idx="10506">
                  <c:v>0</c:v>
                </c:pt>
                <c:pt idx="10507">
                  <c:v>0</c:v>
                </c:pt>
                <c:pt idx="10508">
                  <c:v>0</c:v>
                </c:pt>
                <c:pt idx="10509">
                  <c:v>0</c:v>
                </c:pt>
                <c:pt idx="10510">
                  <c:v>0</c:v>
                </c:pt>
                <c:pt idx="10511">
                  <c:v>0</c:v>
                </c:pt>
                <c:pt idx="10512">
                  <c:v>0</c:v>
                </c:pt>
                <c:pt idx="10513">
                  <c:v>0</c:v>
                </c:pt>
                <c:pt idx="10514">
                  <c:v>0</c:v>
                </c:pt>
                <c:pt idx="10515">
                  <c:v>0</c:v>
                </c:pt>
                <c:pt idx="10516">
                  <c:v>0</c:v>
                </c:pt>
                <c:pt idx="10517">
                  <c:v>0</c:v>
                </c:pt>
                <c:pt idx="10518">
                  <c:v>0</c:v>
                </c:pt>
                <c:pt idx="10519">
                  <c:v>0</c:v>
                </c:pt>
                <c:pt idx="10520">
                  <c:v>0</c:v>
                </c:pt>
                <c:pt idx="10521">
                  <c:v>0</c:v>
                </c:pt>
                <c:pt idx="10522">
                  <c:v>0</c:v>
                </c:pt>
                <c:pt idx="10523">
                  <c:v>0</c:v>
                </c:pt>
                <c:pt idx="10524">
                  <c:v>0</c:v>
                </c:pt>
                <c:pt idx="10525">
                  <c:v>0</c:v>
                </c:pt>
                <c:pt idx="10526">
                  <c:v>0</c:v>
                </c:pt>
                <c:pt idx="10527">
                  <c:v>0</c:v>
                </c:pt>
                <c:pt idx="10528">
                  <c:v>0</c:v>
                </c:pt>
                <c:pt idx="10529">
                  <c:v>0</c:v>
                </c:pt>
                <c:pt idx="10530">
                  <c:v>0</c:v>
                </c:pt>
                <c:pt idx="10531">
                  <c:v>0</c:v>
                </c:pt>
                <c:pt idx="10532">
                  <c:v>0</c:v>
                </c:pt>
                <c:pt idx="10533">
                  <c:v>0</c:v>
                </c:pt>
                <c:pt idx="10534">
                  <c:v>0</c:v>
                </c:pt>
                <c:pt idx="10535">
                  <c:v>0</c:v>
                </c:pt>
                <c:pt idx="10536">
                  <c:v>0</c:v>
                </c:pt>
                <c:pt idx="10537">
                  <c:v>0</c:v>
                </c:pt>
                <c:pt idx="10538">
                  <c:v>0</c:v>
                </c:pt>
                <c:pt idx="10539">
                  <c:v>0</c:v>
                </c:pt>
                <c:pt idx="10540">
                  <c:v>0</c:v>
                </c:pt>
                <c:pt idx="10541">
                  <c:v>0</c:v>
                </c:pt>
                <c:pt idx="10542">
                  <c:v>0</c:v>
                </c:pt>
                <c:pt idx="10543">
                  <c:v>0</c:v>
                </c:pt>
                <c:pt idx="10544">
                  <c:v>0</c:v>
                </c:pt>
                <c:pt idx="10545">
                  <c:v>0</c:v>
                </c:pt>
                <c:pt idx="10546">
                  <c:v>0</c:v>
                </c:pt>
                <c:pt idx="10547">
                  <c:v>0</c:v>
                </c:pt>
                <c:pt idx="10548">
                  <c:v>0</c:v>
                </c:pt>
                <c:pt idx="10549">
                  <c:v>0</c:v>
                </c:pt>
                <c:pt idx="10550">
                  <c:v>0</c:v>
                </c:pt>
                <c:pt idx="10551">
                  <c:v>0</c:v>
                </c:pt>
                <c:pt idx="10552">
                  <c:v>0</c:v>
                </c:pt>
                <c:pt idx="10553">
                  <c:v>0</c:v>
                </c:pt>
                <c:pt idx="10554">
                  <c:v>0</c:v>
                </c:pt>
                <c:pt idx="10555">
                  <c:v>0</c:v>
                </c:pt>
                <c:pt idx="10556">
                  <c:v>0</c:v>
                </c:pt>
                <c:pt idx="10557">
                  <c:v>0</c:v>
                </c:pt>
                <c:pt idx="10558">
                  <c:v>0</c:v>
                </c:pt>
                <c:pt idx="10559">
                  <c:v>0</c:v>
                </c:pt>
                <c:pt idx="10560">
                  <c:v>0</c:v>
                </c:pt>
                <c:pt idx="10561">
                  <c:v>0</c:v>
                </c:pt>
                <c:pt idx="10562">
                  <c:v>0</c:v>
                </c:pt>
                <c:pt idx="10563">
                  <c:v>0</c:v>
                </c:pt>
                <c:pt idx="10564">
                  <c:v>0</c:v>
                </c:pt>
                <c:pt idx="10565">
                  <c:v>0</c:v>
                </c:pt>
                <c:pt idx="10566">
                  <c:v>0</c:v>
                </c:pt>
                <c:pt idx="10567">
                  <c:v>0</c:v>
                </c:pt>
                <c:pt idx="10568">
                  <c:v>0</c:v>
                </c:pt>
                <c:pt idx="10569">
                  <c:v>0</c:v>
                </c:pt>
                <c:pt idx="10570">
                  <c:v>0</c:v>
                </c:pt>
                <c:pt idx="10571">
                  <c:v>0</c:v>
                </c:pt>
                <c:pt idx="10572">
                  <c:v>0</c:v>
                </c:pt>
                <c:pt idx="10573">
                  <c:v>0</c:v>
                </c:pt>
                <c:pt idx="10574">
                  <c:v>0</c:v>
                </c:pt>
                <c:pt idx="10575">
                  <c:v>0</c:v>
                </c:pt>
                <c:pt idx="10576">
                  <c:v>0</c:v>
                </c:pt>
                <c:pt idx="10577">
                  <c:v>0</c:v>
                </c:pt>
                <c:pt idx="10578">
                  <c:v>0</c:v>
                </c:pt>
                <c:pt idx="10579">
                  <c:v>0</c:v>
                </c:pt>
                <c:pt idx="10580">
                  <c:v>0</c:v>
                </c:pt>
                <c:pt idx="10581">
                  <c:v>0</c:v>
                </c:pt>
                <c:pt idx="10582">
                  <c:v>0</c:v>
                </c:pt>
                <c:pt idx="10583">
                  <c:v>0</c:v>
                </c:pt>
                <c:pt idx="10584">
                  <c:v>0</c:v>
                </c:pt>
                <c:pt idx="10585">
                  <c:v>0</c:v>
                </c:pt>
                <c:pt idx="10586">
                  <c:v>0</c:v>
                </c:pt>
                <c:pt idx="10587">
                  <c:v>0</c:v>
                </c:pt>
                <c:pt idx="10588">
                  <c:v>0</c:v>
                </c:pt>
                <c:pt idx="10589">
                  <c:v>0</c:v>
                </c:pt>
                <c:pt idx="10590">
                  <c:v>0</c:v>
                </c:pt>
                <c:pt idx="10591">
                  <c:v>0</c:v>
                </c:pt>
                <c:pt idx="10592">
                  <c:v>0</c:v>
                </c:pt>
                <c:pt idx="10593">
                  <c:v>0</c:v>
                </c:pt>
                <c:pt idx="10594">
                  <c:v>0</c:v>
                </c:pt>
                <c:pt idx="10595">
                  <c:v>0</c:v>
                </c:pt>
                <c:pt idx="10596">
                  <c:v>0</c:v>
                </c:pt>
                <c:pt idx="10597">
                  <c:v>0</c:v>
                </c:pt>
                <c:pt idx="10598">
                  <c:v>0</c:v>
                </c:pt>
                <c:pt idx="10599">
                  <c:v>0</c:v>
                </c:pt>
                <c:pt idx="10600">
                  <c:v>0</c:v>
                </c:pt>
                <c:pt idx="10601">
                  <c:v>0</c:v>
                </c:pt>
                <c:pt idx="10602">
                  <c:v>0</c:v>
                </c:pt>
                <c:pt idx="10603">
                  <c:v>0</c:v>
                </c:pt>
                <c:pt idx="10604">
                  <c:v>0</c:v>
                </c:pt>
                <c:pt idx="10605">
                  <c:v>0</c:v>
                </c:pt>
                <c:pt idx="10606">
                  <c:v>0</c:v>
                </c:pt>
                <c:pt idx="10607">
                  <c:v>0</c:v>
                </c:pt>
                <c:pt idx="10608">
                  <c:v>0</c:v>
                </c:pt>
                <c:pt idx="10609">
                  <c:v>0</c:v>
                </c:pt>
                <c:pt idx="10610">
                  <c:v>0</c:v>
                </c:pt>
                <c:pt idx="10611">
                  <c:v>0</c:v>
                </c:pt>
                <c:pt idx="10612">
                  <c:v>0</c:v>
                </c:pt>
                <c:pt idx="10613">
                  <c:v>0</c:v>
                </c:pt>
                <c:pt idx="10614">
                  <c:v>0</c:v>
                </c:pt>
                <c:pt idx="10615">
                  <c:v>0</c:v>
                </c:pt>
                <c:pt idx="10616">
                  <c:v>0</c:v>
                </c:pt>
                <c:pt idx="10617">
                  <c:v>0</c:v>
                </c:pt>
                <c:pt idx="10618">
                  <c:v>0</c:v>
                </c:pt>
                <c:pt idx="10619">
                  <c:v>0</c:v>
                </c:pt>
                <c:pt idx="10620">
                  <c:v>0</c:v>
                </c:pt>
                <c:pt idx="10621">
                  <c:v>0</c:v>
                </c:pt>
                <c:pt idx="10622">
                  <c:v>0</c:v>
                </c:pt>
                <c:pt idx="10623">
                  <c:v>0</c:v>
                </c:pt>
                <c:pt idx="10624">
                  <c:v>0</c:v>
                </c:pt>
                <c:pt idx="10625">
                  <c:v>0</c:v>
                </c:pt>
                <c:pt idx="10626">
                  <c:v>0</c:v>
                </c:pt>
                <c:pt idx="10627">
                  <c:v>0</c:v>
                </c:pt>
                <c:pt idx="10628">
                  <c:v>0</c:v>
                </c:pt>
                <c:pt idx="10629">
                  <c:v>0</c:v>
                </c:pt>
                <c:pt idx="10630">
                  <c:v>0</c:v>
                </c:pt>
                <c:pt idx="10631">
                  <c:v>0</c:v>
                </c:pt>
                <c:pt idx="10632">
                  <c:v>0</c:v>
                </c:pt>
                <c:pt idx="10633">
                  <c:v>0</c:v>
                </c:pt>
                <c:pt idx="10634">
                  <c:v>0</c:v>
                </c:pt>
                <c:pt idx="10635">
                  <c:v>0</c:v>
                </c:pt>
                <c:pt idx="10636">
                  <c:v>0</c:v>
                </c:pt>
                <c:pt idx="10637">
                  <c:v>0</c:v>
                </c:pt>
                <c:pt idx="10638">
                  <c:v>0</c:v>
                </c:pt>
                <c:pt idx="10639">
                  <c:v>0</c:v>
                </c:pt>
                <c:pt idx="10640">
                  <c:v>0</c:v>
                </c:pt>
                <c:pt idx="10641">
                  <c:v>0</c:v>
                </c:pt>
                <c:pt idx="10642">
                  <c:v>0</c:v>
                </c:pt>
                <c:pt idx="10643">
                  <c:v>0</c:v>
                </c:pt>
                <c:pt idx="10644">
                  <c:v>0</c:v>
                </c:pt>
                <c:pt idx="10645">
                  <c:v>0</c:v>
                </c:pt>
                <c:pt idx="10646">
                  <c:v>0</c:v>
                </c:pt>
                <c:pt idx="10647">
                  <c:v>0</c:v>
                </c:pt>
                <c:pt idx="10648">
                  <c:v>0</c:v>
                </c:pt>
                <c:pt idx="10649">
                  <c:v>0</c:v>
                </c:pt>
                <c:pt idx="10650">
                  <c:v>0</c:v>
                </c:pt>
                <c:pt idx="10651">
                  <c:v>0</c:v>
                </c:pt>
                <c:pt idx="10652">
                  <c:v>0</c:v>
                </c:pt>
                <c:pt idx="10653">
                  <c:v>0</c:v>
                </c:pt>
                <c:pt idx="10654">
                  <c:v>0</c:v>
                </c:pt>
                <c:pt idx="10655">
                  <c:v>0</c:v>
                </c:pt>
                <c:pt idx="10656">
                  <c:v>0</c:v>
                </c:pt>
                <c:pt idx="10657">
                  <c:v>0</c:v>
                </c:pt>
                <c:pt idx="10658">
                  <c:v>0</c:v>
                </c:pt>
                <c:pt idx="10659">
                  <c:v>0</c:v>
                </c:pt>
                <c:pt idx="10660">
                  <c:v>0</c:v>
                </c:pt>
                <c:pt idx="10661">
                  <c:v>0</c:v>
                </c:pt>
                <c:pt idx="10662">
                  <c:v>0</c:v>
                </c:pt>
                <c:pt idx="10663">
                  <c:v>0</c:v>
                </c:pt>
                <c:pt idx="10664">
                  <c:v>0</c:v>
                </c:pt>
                <c:pt idx="10665">
                  <c:v>0</c:v>
                </c:pt>
                <c:pt idx="10666">
                  <c:v>0</c:v>
                </c:pt>
                <c:pt idx="10667">
                  <c:v>0</c:v>
                </c:pt>
                <c:pt idx="10668">
                  <c:v>0</c:v>
                </c:pt>
                <c:pt idx="10669">
                  <c:v>0</c:v>
                </c:pt>
                <c:pt idx="10670">
                  <c:v>0</c:v>
                </c:pt>
                <c:pt idx="10671">
                  <c:v>0</c:v>
                </c:pt>
                <c:pt idx="10672">
                  <c:v>0</c:v>
                </c:pt>
                <c:pt idx="10673">
                  <c:v>0</c:v>
                </c:pt>
                <c:pt idx="10674">
                  <c:v>0</c:v>
                </c:pt>
                <c:pt idx="10675">
                  <c:v>0</c:v>
                </c:pt>
                <c:pt idx="10676">
                  <c:v>0</c:v>
                </c:pt>
                <c:pt idx="10677">
                  <c:v>0</c:v>
                </c:pt>
                <c:pt idx="10678">
                  <c:v>0</c:v>
                </c:pt>
                <c:pt idx="10679">
                  <c:v>0</c:v>
                </c:pt>
                <c:pt idx="10680">
                  <c:v>0</c:v>
                </c:pt>
                <c:pt idx="10681">
                  <c:v>0</c:v>
                </c:pt>
                <c:pt idx="10682">
                  <c:v>0</c:v>
                </c:pt>
                <c:pt idx="10683">
                  <c:v>0</c:v>
                </c:pt>
                <c:pt idx="10684">
                  <c:v>0</c:v>
                </c:pt>
                <c:pt idx="10685">
                  <c:v>0</c:v>
                </c:pt>
                <c:pt idx="10686">
                  <c:v>0</c:v>
                </c:pt>
                <c:pt idx="10687">
                  <c:v>0</c:v>
                </c:pt>
                <c:pt idx="10688">
                  <c:v>0</c:v>
                </c:pt>
                <c:pt idx="10689">
                  <c:v>0</c:v>
                </c:pt>
                <c:pt idx="10690">
                  <c:v>0</c:v>
                </c:pt>
                <c:pt idx="10691">
                  <c:v>0</c:v>
                </c:pt>
                <c:pt idx="10692">
                  <c:v>0</c:v>
                </c:pt>
                <c:pt idx="10693">
                  <c:v>0</c:v>
                </c:pt>
                <c:pt idx="10694">
                  <c:v>0</c:v>
                </c:pt>
                <c:pt idx="10695">
                  <c:v>0</c:v>
                </c:pt>
                <c:pt idx="10696">
                  <c:v>0</c:v>
                </c:pt>
                <c:pt idx="10697">
                  <c:v>0</c:v>
                </c:pt>
                <c:pt idx="10698">
                  <c:v>0</c:v>
                </c:pt>
                <c:pt idx="10699">
                  <c:v>0</c:v>
                </c:pt>
                <c:pt idx="10700">
                  <c:v>0</c:v>
                </c:pt>
                <c:pt idx="10701">
                  <c:v>0</c:v>
                </c:pt>
                <c:pt idx="10702">
                  <c:v>0</c:v>
                </c:pt>
                <c:pt idx="10703">
                  <c:v>0</c:v>
                </c:pt>
                <c:pt idx="10704">
                  <c:v>0</c:v>
                </c:pt>
                <c:pt idx="10705">
                  <c:v>0</c:v>
                </c:pt>
                <c:pt idx="10706">
                  <c:v>0</c:v>
                </c:pt>
                <c:pt idx="10707">
                  <c:v>0</c:v>
                </c:pt>
                <c:pt idx="10708">
                  <c:v>0</c:v>
                </c:pt>
                <c:pt idx="10709">
                  <c:v>0</c:v>
                </c:pt>
                <c:pt idx="10710">
                  <c:v>0</c:v>
                </c:pt>
                <c:pt idx="10711">
                  <c:v>0</c:v>
                </c:pt>
                <c:pt idx="10712">
                  <c:v>0</c:v>
                </c:pt>
                <c:pt idx="10713">
                  <c:v>0</c:v>
                </c:pt>
                <c:pt idx="10714">
                  <c:v>0</c:v>
                </c:pt>
                <c:pt idx="10715">
                  <c:v>0</c:v>
                </c:pt>
                <c:pt idx="10716">
                  <c:v>0</c:v>
                </c:pt>
                <c:pt idx="10717">
                  <c:v>0</c:v>
                </c:pt>
                <c:pt idx="10718">
                  <c:v>0</c:v>
                </c:pt>
                <c:pt idx="10719">
                  <c:v>0</c:v>
                </c:pt>
                <c:pt idx="10720">
                  <c:v>0</c:v>
                </c:pt>
                <c:pt idx="10721">
                  <c:v>0</c:v>
                </c:pt>
                <c:pt idx="10722">
                  <c:v>0</c:v>
                </c:pt>
                <c:pt idx="10723">
                  <c:v>0</c:v>
                </c:pt>
                <c:pt idx="10724">
                  <c:v>0</c:v>
                </c:pt>
                <c:pt idx="10725">
                  <c:v>0</c:v>
                </c:pt>
                <c:pt idx="10726">
                  <c:v>0</c:v>
                </c:pt>
                <c:pt idx="10727">
                  <c:v>0</c:v>
                </c:pt>
                <c:pt idx="10728">
                  <c:v>0</c:v>
                </c:pt>
                <c:pt idx="10729">
                  <c:v>0</c:v>
                </c:pt>
                <c:pt idx="10730">
                  <c:v>0</c:v>
                </c:pt>
                <c:pt idx="10731">
                  <c:v>0</c:v>
                </c:pt>
                <c:pt idx="10732">
                  <c:v>0</c:v>
                </c:pt>
                <c:pt idx="10733">
                  <c:v>0</c:v>
                </c:pt>
                <c:pt idx="10734">
                  <c:v>0</c:v>
                </c:pt>
                <c:pt idx="10735">
                  <c:v>0</c:v>
                </c:pt>
                <c:pt idx="10736">
                  <c:v>0</c:v>
                </c:pt>
                <c:pt idx="10737">
                  <c:v>0</c:v>
                </c:pt>
                <c:pt idx="10738">
                  <c:v>0</c:v>
                </c:pt>
                <c:pt idx="10739">
                  <c:v>0</c:v>
                </c:pt>
                <c:pt idx="10740">
                  <c:v>0</c:v>
                </c:pt>
                <c:pt idx="10741">
                  <c:v>0</c:v>
                </c:pt>
                <c:pt idx="10742">
                  <c:v>0</c:v>
                </c:pt>
                <c:pt idx="10743">
                  <c:v>0</c:v>
                </c:pt>
                <c:pt idx="10744">
                  <c:v>0</c:v>
                </c:pt>
                <c:pt idx="10745">
                  <c:v>0</c:v>
                </c:pt>
                <c:pt idx="10746">
                  <c:v>0</c:v>
                </c:pt>
                <c:pt idx="10747">
                  <c:v>0</c:v>
                </c:pt>
                <c:pt idx="10748">
                  <c:v>0</c:v>
                </c:pt>
                <c:pt idx="10749">
                  <c:v>0</c:v>
                </c:pt>
                <c:pt idx="10750">
                  <c:v>0</c:v>
                </c:pt>
                <c:pt idx="10751">
                  <c:v>0</c:v>
                </c:pt>
                <c:pt idx="10752">
                  <c:v>0</c:v>
                </c:pt>
                <c:pt idx="10753">
                  <c:v>0</c:v>
                </c:pt>
                <c:pt idx="10754">
                  <c:v>0</c:v>
                </c:pt>
                <c:pt idx="10755">
                  <c:v>0</c:v>
                </c:pt>
                <c:pt idx="10756">
                  <c:v>0</c:v>
                </c:pt>
                <c:pt idx="10757">
                  <c:v>0</c:v>
                </c:pt>
                <c:pt idx="10758">
                  <c:v>0</c:v>
                </c:pt>
                <c:pt idx="10759">
                  <c:v>0</c:v>
                </c:pt>
                <c:pt idx="10760">
                  <c:v>0</c:v>
                </c:pt>
                <c:pt idx="10761">
                  <c:v>0</c:v>
                </c:pt>
                <c:pt idx="10762">
                  <c:v>0</c:v>
                </c:pt>
                <c:pt idx="10763">
                  <c:v>0</c:v>
                </c:pt>
                <c:pt idx="10764">
                  <c:v>0</c:v>
                </c:pt>
                <c:pt idx="10765">
                  <c:v>0</c:v>
                </c:pt>
                <c:pt idx="10766">
                  <c:v>0</c:v>
                </c:pt>
                <c:pt idx="10767">
                  <c:v>0</c:v>
                </c:pt>
                <c:pt idx="10768">
                  <c:v>0</c:v>
                </c:pt>
                <c:pt idx="10769">
                  <c:v>0</c:v>
                </c:pt>
                <c:pt idx="10770">
                  <c:v>0</c:v>
                </c:pt>
                <c:pt idx="10771">
                  <c:v>0</c:v>
                </c:pt>
                <c:pt idx="10772">
                  <c:v>0</c:v>
                </c:pt>
                <c:pt idx="10773">
                  <c:v>0</c:v>
                </c:pt>
                <c:pt idx="10774">
                  <c:v>0</c:v>
                </c:pt>
                <c:pt idx="10775">
                  <c:v>0</c:v>
                </c:pt>
                <c:pt idx="10776">
                  <c:v>0</c:v>
                </c:pt>
                <c:pt idx="10777">
                  <c:v>0</c:v>
                </c:pt>
                <c:pt idx="10778">
                  <c:v>0</c:v>
                </c:pt>
                <c:pt idx="10779">
                  <c:v>0</c:v>
                </c:pt>
                <c:pt idx="10780">
                  <c:v>0</c:v>
                </c:pt>
                <c:pt idx="10781">
                  <c:v>0</c:v>
                </c:pt>
                <c:pt idx="10782">
                  <c:v>0</c:v>
                </c:pt>
                <c:pt idx="10783">
                  <c:v>0</c:v>
                </c:pt>
                <c:pt idx="10784">
                  <c:v>0</c:v>
                </c:pt>
                <c:pt idx="10785">
                  <c:v>0</c:v>
                </c:pt>
                <c:pt idx="10786">
                  <c:v>0</c:v>
                </c:pt>
                <c:pt idx="10787">
                  <c:v>0</c:v>
                </c:pt>
                <c:pt idx="10788">
                  <c:v>0</c:v>
                </c:pt>
                <c:pt idx="10789">
                  <c:v>0</c:v>
                </c:pt>
                <c:pt idx="10790">
                  <c:v>0</c:v>
                </c:pt>
                <c:pt idx="10791">
                  <c:v>0</c:v>
                </c:pt>
                <c:pt idx="10792">
                  <c:v>0</c:v>
                </c:pt>
                <c:pt idx="10793">
                  <c:v>0</c:v>
                </c:pt>
                <c:pt idx="10794">
                  <c:v>0</c:v>
                </c:pt>
                <c:pt idx="10795">
                  <c:v>0</c:v>
                </c:pt>
                <c:pt idx="10796">
                  <c:v>0</c:v>
                </c:pt>
                <c:pt idx="10797">
                  <c:v>0</c:v>
                </c:pt>
                <c:pt idx="10798">
                  <c:v>0</c:v>
                </c:pt>
                <c:pt idx="10799">
                  <c:v>0</c:v>
                </c:pt>
                <c:pt idx="10800">
                  <c:v>0</c:v>
                </c:pt>
                <c:pt idx="10801">
                  <c:v>0</c:v>
                </c:pt>
                <c:pt idx="10802">
                  <c:v>0</c:v>
                </c:pt>
                <c:pt idx="10803">
                  <c:v>0</c:v>
                </c:pt>
                <c:pt idx="10804">
                  <c:v>0</c:v>
                </c:pt>
                <c:pt idx="10805">
                  <c:v>0</c:v>
                </c:pt>
                <c:pt idx="10806">
                  <c:v>0</c:v>
                </c:pt>
                <c:pt idx="10807">
                  <c:v>0</c:v>
                </c:pt>
                <c:pt idx="10808">
                  <c:v>0</c:v>
                </c:pt>
                <c:pt idx="10809">
                  <c:v>0</c:v>
                </c:pt>
                <c:pt idx="10810">
                  <c:v>0</c:v>
                </c:pt>
                <c:pt idx="10811">
                  <c:v>0</c:v>
                </c:pt>
                <c:pt idx="10812">
                  <c:v>0</c:v>
                </c:pt>
                <c:pt idx="10813">
                  <c:v>0</c:v>
                </c:pt>
                <c:pt idx="10814">
                  <c:v>0</c:v>
                </c:pt>
                <c:pt idx="10815">
                  <c:v>0</c:v>
                </c:pt>
                <c:pt idx="10816">
                  <c:v>0</c:v>
                </c:pt>
                <c:pt idx="10817">
                  <c:v>0</c:v>
                </c:pt>
                <c:pt idx="10818">
                  <c:v>0</c:v>
                </c:pt>
                <c:pt idx="10819">
                  <c:v>0</c:v>
                </c:pt>
                <c:pt idx="10820">
                  <c:v>0</c:v>
                </c:pt>
                <c:pt idx="10821">
                  <c:v>0</c:v>
                </c:pt>
                <c:pt idx="10822">
                  <c:v>0</c:v>
                </c:pt>
                <c:pt idx="10823">
                  <c:v>0</c:v>
                </c:pt>
                <c:pt idx="10824">
                  <c:v>0</c:v>
                </c:pt>
                <c:pt idx="10825">
                  <c:v>0</c:v>
                </c:pt>
                <c:pt idx="10826">
                  <c:v>0</c:v>
                </c:pt>
                <c:pt idx="10827">
                  <c:v>0</c:v>
                </c:pt>
                <c:pt idx="10828">
                  <c:v>0</c:v>
                </c:pt>
                <c:pt idx="10829">
                  <c:v>0</c:v>
                </c:pt>
                <c:pt idx="10830">
                  <c:v>0</c:v>
                </c:pt>
                <c:pt idx="10831">
                  <c:v>0</c:v>
                </c:pt>
                <c:pt idx="10832">
                  <c:v>0</c:v>
                </c:pt>
                <c:pt idx="10833">
                  <c:v>0</c:v>
                </c:pt>
                <c:pt idx="10834">
                  <c:v>0</c:v>
                </c:pt>
                <c:pt idx="10835">
                  <c:v>0</c:v>
                </c:pt>
                <c:pt idx="10836">
                  <c:v>0</c:v>
                </c:pt>
                <c:pt idx="10837">
                  <c:v>0</c:v>
                </c:pt>
                <c:pt idx="10838">
                  <c:v>0</c:v>
                </c:pt>
                <c:pt idx="10839">
                  <c:v>0</c:v>
                </c:pt>
                <c:pt idx="10840">
                  <c:v>0</c:v>
                </c:pt>
                <c:pt idx="10841">
                  <c:v>0</c:v>
                </c:pt>
                <c:pt idx="10842">
                  <c:v>0</c:v>
                </c:pt>
                <c:pt idx="10843">
                  <c:v>0</c:v>
                </c:pt>
                <c:pt idx="10844">
                  <c:v>0</c:v>
                </c:pt>
                <c:pt idx="10845">
                  <c:v>0</c:v>
                </c:pt>
                <c:pt idx="10846">
                  <c:v>0</c:v>
                </c:pt>
                <c:pt idx="10847">
                  <c:v>0</c:v>
                </c:pt>
                <c:pt idx="10848">
                  <c:v>0</c:v>
                </c:pt>
                <c:pt idx="10849">
                  <c:v>0</c:v>
                </c:pt>
                <c:pt idx="10850">
                  <c:v>0</c:v>
                </c:pt>
                <c:pt idx="10851">
                  <c:v>0</c:v>
                </c:pt>
                <c:pt idx="10852">
                  <c:v>0</c:v>
                </c:pt>
                <c:pt idx="10853">
                  <c:v>0</c:v>
                </c:pt>
                <c:pt idx="10854">
                  <c:v>0</c:v>
                </c:pt>
                <c:pt idx="10855">
                  <c:v>0</c:v>
                </c:pt>
                <c:pt idx="10856">
                  <c:v>0</c:v>
                </c:pt>
                <c:pt idx="10857">
                  <c:v>0</c:v>
                </c:pt>
                <c:pt idx="10858">
                  <c:v>0</c:v>
                </c:pt>
                <c:pt idx="10859">
                  <c:v>0</c:v>
                </c:pt>
                <c:pt idx="10860">
                  <c:v>0</c:v>
                </c:pt>
                <c:pt idx="10861">
                  <c:v>0</c:v>
                </c:pt>
                <c:pt idx="10862">
                  <c:v>0</c:v>
                </c:pt>
                <c:pt idx="10863">
                  <c:v>0</c:v>
                </c:pt>
                <c:pt idx="10864">
                  <c:v>0</c:v>
                </c:pt>
                <c:pt idx="10865">
                  <c:v>0</c:v>
                </c:pt>
                <c:pt idx="10866">
                  <c:v>0</c:v>
                </c:pt>
                <c:pt idx="10867">
                  <c:v>0</c:v>
                </c:pt>
                <c:pt idx="10868">
                  <c:v>0</c:v>
                </c:pt>
                <c:pt idx="10869">
                  <c:v>0</c:v>
                </c:pt>
                <c:pt idx="10870">
                  <c:v>0</c:v>
                </c:pt>
                <c:pt idx="10871">
                  <c:v>0</c:v>
                </c:pt>
                <c:pt idx="10872">
                  <c:v>0</c:v>
                </c:pt>
                <c:pt idx="10873">
                  <c:v>0</c:v>
                </c:pt>
                <c:pt idx="10874">
                  <c:v>0</c:v>
                </c:pt>
                <c:pt idx="10875">
                  <c:v>0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0</c:v>
                </c:pt>
                <c:pt idx="10881">
                  <c:v>0</c:v>
                </c:pt>
                <c:pt idx="10882">
                  <c:v>0</c:v>
                </c:pt>
                <c:pt idx="10883">
                  <c:v>0</c:v>
                </c:pt>
                <c:pt idx="10884">
                  <c:v>0</c:v>
                </c:pt>
                <c:pt idx="10885">
                  <c:v>0</c:v>
                </c:pt>
                <c:pt idx="10886">
                  <c:v>0</c:v>
                </c:pt>
                <c:pt idx="10887">
                  <c:v>0</c:v>
                </c:pt>
                <c:pt idx="10888">
                  <c:v>0</c:v>
                </c:pt>
                <c:pt idx="10889">
                  <c:v>0</c:v>
                </c:pt>
                <c:pt idx="10890">
                  <c:v>0</c:v>
                </c:pt>
                <c:pt idx="10891">
                  <c:v>0</c:v>
                </c:pt>
                <c:pt idx="10892">
                  <c:v>0</c:v>
                </c:pt>
                <c:pt idx="10893">
                  <c:v>0</c:v>
                </c:pt>
                <c:pt idx="10894">
                  <c:v>0</c:v>
                </c:pt>
                <c:pt idx="10895">
                  <c:v>0</c:v>
                </c:pt>
                <c:pt idx="10896">
                  <c:v>0</c:v>
                </c:pt>
                <c:pt idx="10897">
                  <c:v>0</c:v>
                </c:pt>
                <c:pt idx="10898">
                  <c:v>0</c:v>
                </c:pt>
                <c:pt idx="10899">
                  <c:v>0</c:v>
                </c:pt>
                <c:pt idx="10900">
                  <c:v>0</c:v>
                </c:pt>
                <c:pt idx="10901">
                  <c:v>0</c:v>
                </c:pt>
                <c:pt idx="10902">
                  <c:v>0</c:v>
                </c:pt>
                <c:pt idx="10903">
                  <c:v>0</c:v>
                </c:pt>
                <c:pt idx="10904">
                  <c:v>0</c:v>
                </c:pt>
                <c:pt idx="10905">
                  <c:v>0</c:v>
                </c:pt>
                <c:pt idx="10906">
                  <c:v>0</c:v>
                </c:pt>
                <c:pt idx="10907">
                  <c:v>0</c:v>
                </c:pt>
                <c:pt idx="10908">
                  <c:v>0</c:v>
                </c:pt>
                <c:pt idx="10909">
                  <c:v>0</c:v>
                </c:pt>
                <c:pt idx="10910">
                  <c:v>0</c:v>
                </c:pt>
                <c:pt idx="10911">
                  <c:v>0</c:v>
                </c:pt>
                <c:pt idx="10912">
                  <c:v>0</c:v>
                </c:pt>
                <c:pt idx="10913">
                  <c:v>0</c:v>
                </c:pt>
                <c:pt idx="10914">
                  <c:v>0</c:v>
                </c:pt>
                <c:pt idx="10915">
                  <c:v>0</c:v>
                </c:pt>
                <c:pt idx="10916">
                  <c:v>0</c:v>
                </c:pt>
                <c:pt idx="10917">
                  <c:v>0</c:v>
                </c:pt>
                <c:pt idx="10918">
                  <c:v>0</c:v>
                </c:pt>
                <c:pt idx="10919">
                  <c:v>0</c:v>
                </c:pt>
                <c:pt idx="10920">
                  <c:v>0</c:v>
                </c:pt>
                <c:pt idx="10921">
                  <c:v>0</c:v>
                </c:pt>
                <c:pt idx="10922">
                  <c:v>0</c:v>
                </c:pt>
                <c:pt idx="10923">
                  <c:v>0</c:v>
                </c:pt>
                <c:pt idx="10924">
                  <c:v>0</c:v>
                </c:pt>
                <c:pt idx="10925">
                  <c:v>0</c:v>
                </c:pt>
                <c:pt idx="10926">
                  <c:v>0</c:v>
                </c:pt>
                <c:pt idx="10927">
                  <c:v>0</c:v>
                </c:pt>
                <c:pt idx="10928">
                  <c:v>0</c:v>
                </c:pt>
                <c:pt idx="10929">
                  <c:v>0</c:v>
                </c:pt>
                <c:pt idx="10930">
                  <c:v>0</c:v>
                </c:pt>
                <c:pt idx="10931">
                  <c:v>0</c:v>
                </c:pt>
                <c:pt idx="10932">
                  <c:v>0</c:v>
                </c:pt>
                <c:pt idx="10933">
                  <c:v>0</c:v>
                </c:pt>
                <c:pt idx="10934">
                  <c:v>0</c:v>
                </c:pt>
                <c:pt idx="10935">
                  <c:v>0</c:v>
                </c:pt>
                <c:pt idx="10936">
                  <c:v>0</c:v>
                </c:pt>
                <c:pt idx="10937">
                  <c:v>0</c:v>
                </c:pt>
                <c:pt idx="10938">
                  <c:v>0</c:v>
                </c:pt>
                <c:pt idx="10939">
                  <c:v>0</c:v>
                </c:pt>
                <c:pt idx="10940">
                  <c:v>0</c:v>
                </c:pt>
                <c:pt idx="10941">
                  <c:v>0</c:v>
                </c:pt>
                <c:pt idx="10942">
                  <c:v>0</c:v>
                </c:pt>
                <c:pt idx="10943">
                  <c:v>0</c:v>
                </c:pt>
                <c:pt idx="10944">
                  <c:v>0</c:v>
                </c:pt>
                <c:pt idx="10945">
                  <c:v>0</c:v>
                </c:pt>
                <c:pt idx="10946">
                  <c:v>0</c:v>
                </c:pt>
                <c:pt idx="10947">
                  <c:v>0</c:v>
                </c:pt>
                <c:pt idx="10948">
                  <c:v>0</c:v>
                </c:pt>
                <c:pt idx="10949">
                  <c:v>0</c:v>
                </c:pt>
                <c:pt idx="10950">
                  <c:v>0</c:v>
                </c:pt>
                <c:pt idx="10951">
                  <c:v>0</c:v>
                </c:pt>
                <c:pt idx="10952">
                  <c:v>0</c:v>
                </c:pt>
                <c:pt idx="10953">
                  <c:v>0</c:v>
                </c:pt>
                <c:pt idx="10954">
                  <c:v>0</c:v>
                </c:pt>
                <c:pt idx="10955">
                  <c:v>0</c:v>
                </c:pt>
                <c:pt idx="10956">
                  <c:v>0</c:v>
                </c:pt>
                <c:pt idx="10957">
                  <c:v>0</c:v>
                </c:pt>
                <c:pt idx="10958">
                  <c:v>0</c:v>
                </c:pt>
                <c:pt idx="10959">
                  <c:v>0</c:v>
                </c:pt>
                <c:pt idx="10960">
                  <c:v>0</c:v>
                </c:pt>
                <c:pt idx="10961">
                  <c:v>0</c:v>
                </c:pt>
                <c:pt idx="10962">
                  <c:v>0</c:v>
                </c:pt>
                <c:pt idx="10963">
                  <c:v>0</c:v>
                </c:pt>
                <c:pt idx="10964">
                  <c:v>0</c:v>
                </c:pt>
                <c:pt idx="10965">
                  <c:v>0</c:v>
                </c:pt>
                <c:pt idx="10966">
                  <c:v>0</c:v>
                </c:pt>
                <c:pt idx="10967">
                  <c:v>0</c:v>
                </c:pt>
                <c:pt idx="10968">
                  <c:v>0</c:v>
                </c:pt>
                <c:pt idx="10969">
                  <c:v>0</c:v>
                </c:pt>
                <c:pt idx="10970">
                  <c:v>0</c:v>
                </c:pt>
                <c:pt idx="10971">
                  <c:v>0</c:v>
                </c:pt>
                <c:pt idx="10972">
                  <c:v>0</c:v>
                </c:pt>
                <c:pt idx="10973">
                  <c:v>0</c:v>
                </c:pt>
                <c:pt idx="10974">
                  <c:v>0</c:v>
                </c:pt>
                <c:pt idx="10975">
                  <c:v>0</c:v>
                </c:pt>
                <c:pt idx="10976">
                  <c:v>0</c:v>
                </c:pt>
                <c:pt idx="10977">
                  <c:v>0</c:v>
                </c:pt>
                <c:pt idx="10978">
                  <c:v>0</c:v>
                </c:pt>
                <c:pt idx="10979">
                  <c:v>0</c:v>
                </c:pt>
                <c:pt idx="10980">
                  <c:v>0</c:v>
                </c:pt>
                <c:pt idx="10981">
                  <c:v>0</c:v>
                </c:pt>
                <c:pt idx="10982">
                  <c:v>0</c:v>
                </c:pt>
                <c:pt idx="10983">
                  <c:v>0</c:v>
                </c:pt>
                <c:pt idx="10984">
                  <c:v>0</c:v>
                </c:pt>
                <c:pt idx="10985">
                  <c:v>0</c:v>
                </c:pt>
                <c:pt idx="10986">
                  <c:v>0</c:v>
                </c:pt>
                <c:pt idx="10987">
                  <c:v>0</c:v>
                </c:pt>
                <c:pt idx="10988">
                  <c:v>0</c:v>
                </c:pt>
                <c:pt idx="10989">
                  <c:v>0</c:v>
                </c:pt>
                <c:pt idx="10990">
                  <c:v>0</c:v>
                </c:pt>
                <c:pt idx="10991">
                  <c:v>0</c:v>
                </c:pt>
                <c:pt idx="10992">
                  <c:v>0</c:v>
                </c:pt>
                <c:pt idx="10993">
                  <c:v>0</c:v>
                </c:pt>
                <c:pt idx="10994">
                  <c:v>0</c:v>
                </c:pt>
                <c:pt idx="10995">
                  <c:v>0</c:v>
                </c:pt>
                <c:pt idx="10996">
                  <c:v>0</c:v>
                </c:pt>
                <c:pt idx="10997">
                  <c:v>0</c:v>
                </c:pt>
                <c:pt idx="10998">
                  <c:v>0</c:v>
                </c:pt>
                <c:pt idx="10999">
                  <c:v>0</c:v>
                </c:pt>
                <c:pt idx="11000">
                  <c:v>0</c:v>
                </c:pt>
                <c:pt idx="11001">
                  <c:v>0</c:v>
                </c:pt>
                <c:pt idx="11002">
                  <c:v>0</c:v>
                </c:pt>
                <c:pt idx="11003">
                  <c:v>0</c:v>
                </c:pt>
                <c:pt idx="11004">
                  <c:v>0</c:v>
                </c:pt>
                <c:pt idx="11005">
                  <c:v>0</c:v>
                </c:pt>
                <c:pt idx="11006">
                  <c:v>0</c:v>
                </c:pt>
                <c:pt idx="11007">
                  <c:v>0</c:v>
                </c:pt>
                <c:pt idx="11008">
                  <c:v>0</c:v>
                </c:pt>
                <c:pt idx="11009">
                  <c:v>0</c:v>
                </c:pt>
                <c:pt idx="11010">
                  <c:v>0</c:v>
                </c:pt>
                <c:pt idx="11011">
                  <c:v>0</c:v>
                </c:pt>
                <c:pt idx="11012">
                  <c:v>0</c:v>
                </c:pt>
                <c:pt idx="11013">
                  <c:v>0</c:v>
                </c:pt>
                <c:pt idx="11014">
                  <c:v>0</c:v>
                </c:pt>
                <c:pt idx="11015">
                  <c:v>0</c:v>
                </c:pt>
                <c:pt idx="11016">
                  <c:v>0</c:v>
                </c:pt>
                <c:pt idx="11017">
                  <c:v>0</c:v>
                </c:pt>
                <c:pt idx="11018">
                  <c:v>0</c:v>
                </c:pt>
                <c:pt idx="11019">
                  <c:v>0</c:v>
                </c:pt>
                <c:pt idx="11020">
                  <c:v>0</c:v>
                </c:pt>
                <c:pt idx="11021">
                  <c:v>0</c:v>
                </c:pt>
                <c:pt idx="11022">
                  <c:v>0</c:v>
                </c:pt>
                <c:pt idx="11023">
                  <c:v>0</c:v>
                </c:pt>
                <c:pt idx="11024">
                  <c:v>0</c:v>
                </c:pt>
                <c:pt idx="11025">
                  <c:v>0</c:v>
                </c:pt>
                <c:pt idx="11026">
                  <c:v>0</c:v>
                </c:pt>
                <c:pt idx="11027">
                  <c:v>0</c:v>
                </c:pt>
                <c:pt idx="11028">
                  <c:v>0</c:v>
                </c:pt>
                <c:pt idx="11029">
                  <c:v>0</c:v>
                </c:pt>
                <c:pt idx="11030">
                  <c:v>0</c:v>
                </c:pt>
                <c:pt idx="11031">
                  <c:v>0</c:v>
                </c:pt>
                <c:pt idx="11032">
                  <c:v>0</c:v>
                </c:pt>
                <c:pt idx="11033">
                  <c:v>0</c:v>
                </c:pt>
                <c:pt idx="11034">
                  <c:v>0</c:v>
                </c:pt>
                <c:pt idx="11035">
                  <c:v>0</c:v>
                </c:pt>
                <c:pt idx="11036">
                  <c:v>0</c:v>
                </c:pt>
                <c:pt idx="11037">
                  <c:v>0</c:v>
                </c:pt>
                <c:pt idx="11038">
                  <c:v>0</c:v>
                </c:pt>
                <c:pt idx="11039">
                  <c:v>0</c:v>
                </c:pt>
                <c:pt idx="11040">
                  <c:v>0</c:v>
                </c:pt>
                <c:pt idx="11041">
                  <c:v>0</c:v>
                </c:pt>
                <c:pt idx="11042">
                  <c:v>0</c:v>
                </c:pt>
                <c:pt idx="11043">
                  <c:v>0</c:v>
                </c:pt>
                <c:pt idx="11044">
                  <c:v>0</c:v>
                </c:pt>
                <c:pt idx="11045">
                  <c:v>0</c:v>
                </c:pt>
                <c:pt idx="11046">
                  <c:v>0</c:v>
                </c:pt>
                <c:pt idx="11047">
                  <c:v>0</c:v>
                </c:pt>
                <c:pt idx="11048">
                  <c:v>0</c:v>
                </c:pt>
                <c:pt idx="11049">
                  <c:v>0</c:v>
                </c:pt>
                <c:pt idx="11050">
                  <c:v>0</c:v>
                </c:pt>
                <c:pt idx="11051">
                  <c:v>0</c:v>
                </c:pt>
                <c:pt idx="11052">
                  <c:v>0</c:v>
                </c:pt>
                <c:pt idx="11053">
                  <c:v>0</c:v>
                </c:pt>
                <c:pt idx="11054">
                  <c:v>0</c:v>
                </c:pt>
                <c:pt idx="11055">
                  <c:v>0</c:v>
                </c:pt>
                <c:pt idx="11056">
                  <c:v>0</c:v>
                </c:pt>
                <c:pt idx="11057">
                  <c:v>0</c:v>
                </c:pt>
                <c:pt idx="11058">
                  <c:v>0</c:v>
                </c:pt>
                <c:pt idx="11059">
                  <c:v>0</c:v>
                </c:pt>
                <c:pt idx="11060">
                  <c:v>0</c:v>
                </c:pt>
                <c:pt idx="11061">
                  <c:v>0</c:v>
                </c:pt>
                <c:pt idx="11062">
                  <c:v>0</c:v>
                </c:pt>
                <c:pt idx="11063">
                  <c:v>0</c:v>
                </c:pt>
                <c:pt idx="11064">
                  <c:v>0</c:v>
                </c:pt>
                <c:pt idx="11065">
                  <c:v>0</c:v>
                </c:pt>
                <c:pt idx="11066">
                  <c:v>0</c:v>
                </c:pt>
                <c:pt idx="11067">
                  <c:v>0</c:v>
                </c:pt>
                <c:pt idx="11068">
                  <c:v>0</c:v>
                </c:pt>
                <c:pt idx="11069">
                  <c:v>0</c:v>
                </c:pt>
                <c:pt idx="11070">
                  <c:v>0</c:v>
                </c:pt>
                <c:pt idx="11071">
                  <c:v>0</c:v>
                </c:pt>
                <c:pt idx="11072">
                  <c:v>0</c:v>
                </c:pt>
                <c:pt idx="11073">
                  <c:v>0</c:v>
                </c:pt>
                <c:pt idx="11074">
                  <c:v>0</c:v>
                </c:pt>
                <c:pt idx="11075">
                  <c:v>0</c:v>
                </c:pt>
                <c:pt idx="11076">
                  <c:v>0</c:v>
                </c:pt>
                <c:pt idx="11077">
                  <c:v>0</c:v>
                </c:pt>
                <c:pt idx="11078">
                  <c:v>0</c:v>
                </c:pt>
                <c:pt idx="11079">
                  <c:v>0</c:v>
                </c:pt>
                <c:pt idx="11080">
                  <c:v>0</c:v>
                </c:pt>
                <c:pt idx="11081">
                  <c:v>0</c:v>
                </c:pt>
                <c:pt idx="11082">
                  <c:v>0</c:v>
                </c:pt>
                <c:pt idx="11083">
                  <c:v>0</c:v>
                </c:pt>
                <c:pt idx="11084">
                  <c:v>0</c:v>
                </c:pt>
                <c:pt idx="11085">
                  <c:v>0</c:v>
                </c:pt>
                <c:pt idx="11086">
                  <c:v>0</c:v>
                </c:pt>
                <c:pt idx="11087">
                  <c:v>0</c:v>
                </c:pt>
                <c:pt idx="11088">
                  <c:v>0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0</c:v>
                </c:pt>
                <c:pt idx="11096">
                  <c:v>0</c:v>
                </c:pt>
                <c:pt idx="11097">
                  <c:v>0</c:v>
                </c:pt>
                <c:pt idx="11098">
                  <c:v>0</c:v>
                </c:pt>
                <c:pt idx="11099">
                  <c:v>0</c:v>
                </c:pt>
                <c:pt idx="11100">
                  <c:v>0</c:v>
                </c:pt>
                <c:pt idx="11101">
                  <c:v>0</c:v>
                </c:pt>
                <c:pt idx="11102">
                  <c:v>0</c:v>
                </c:pt>
                <c:pt idx="11103">
                  <c:v>0</c:v>
                </c:pt>
                <c:pt idx="11104">
                  <c:v>0</c:v>
                </c:pt>
                <c:pt idx="11105">
                  <c:v>0</c:v>
                </c:pt>
                <c:pt idx="11106">
                  <c:v>0</c:v>
                </c:pt>
                <c:pt idx="11107">
                  <c:v>0</c:v>
                </c:pt>
                <c:pt idx="11108">
                  <c:v>0</c:v>
                </c:pt>
                <c:pt idx="11109">
                  <c:v>0</c:v>
                </c:pt>
                <c:pt idx="11110">
                  <c:v>0</c:v>
                </c:pt>
                <c:pt idx="11111">
                  <c:v>0</c:v>
                </c:pt>
                <c:pt idx="11112">
                  <c:v>0</c:v>
                </c:pt>
                <c:pt idx="11113">
                  <c:v>0</c:v>
                </c:pt>
                <c:pt idx="11114">
                  <c:v>0</c:v>
                </c:pt>
                <c:pt idx="11115">
                  <c:v>0</c:v>
                </c:pt>
                <c:pt idx="11116">
                  <c:v>0</c:v>
                </c:pt>
                <c:pt idx="11117">
                  <c:v>0</c:v>
                </c:pt>
                <c:pt idx="11118">
                  <c:v>0</c:v>
                </c:pt>
                <c:pt idx="11119">
                  <c:v>0</c:v>
                </c:pt>
                <c:pt idx="11120">
                  <c:v>0</c:v>
                </c:pt>
                <c:pt idx="11121">
                  <c:v>0</c:v>
                </c:pt>
                <c:pt idx="11122">
                  <c:v>0</c:v>
                </c:pt>
                <c:pt idx="11123">
                  <c:v>0</c:v>
                </c:pt>
                <c:pt idx="11124">
                  <c:v>0</c:v>
                </c:pt>
                <c:pt idx="11125">
                  <c:v>0</c:v>
                </c:pt>
                <c:pt idx="11126">
                  <c:v>0</c:v>
                </c:pt>
                <c:pt idx="11127">
                  <c:v>0</c:v>
                </c:pt>
                <c:pt idx="11128">
                  <c:v>0</c:v>
                </c:pt>
                <c:pt idx="11129">
                  <c:v>0</c:v>
                </c:pt>
                <c:pt idx="11130">
                  <c:v>0</c:v>
                </c:pt>
                <c:pt idx="11131">
                  <c:v>0</c:v>
                </c:pt>
                <c:pt idx="11132">
                  <c:v>0</c:v>
                </c:pt>
                <c:pt idx="11133">
                  <c:v>0</c:v>
                </c:pt>
                <c:pt idx="11134">
                  <c:v>0</c:v>
                </c:pt>
                <c:pt idx="11135">
                  <c:v>0</c:v>
                </c:pt>
                <c:pt idx="11136">
                  <c:v>0</c:v>
                </c:pt>
                <c:pt idx="11137">
                  <c:v>0</c:v>
                </c:pt>
                <c:pt idx="11138">
                  <c:v>0</c:v>
                </c:pt>
                <c:pt idx="11139">
                  <c:v>0</c:v>
                </c:pt>
                <c:pt idx="11140">
                  <c:v>0</c:v>
                </c:pt>
                <c:pt idx="11141">
                  <c:v>0</c:v>
                </c:pt>
                <c:pt idx="11142">
                  <c:v>0</c:v>
                </c:pt>
                <c:pt idx="11143">
                  <c:v>0</c:v>
                </c:pt>
                <c:pt idx="11144">
                  <c:v>0</c:v>
                </c:pt>
                <c:pt idx="11145">
                  <c:v>0</c:v>
                </c:pt>
                <c:pt idx="11146">
                  <c:v>0</c:v>
                </c:pt>
                <c:pt idx="11147">
                  <c:v>0</c:v>
                </c:pt>
                <c:pt idx="11148">
                  <c:v>0</c:v>
                </c:pt>
                <c:pt idx="11149">
                  <c:v>0</c:v>
                </c:pt>
                <c:pt idx="11150">
                  <c:v>0</c:v>
                </c:pt>
                <c:pt idx="11151">
                  <c:v>0</c:v>
                </c:pt>
                <c:pt idx="11152">
                  <c:v>0</c:v>
                </c:pt>
                <c:pt idx="11153">
                  <c:v>0</c:v>
                </c:pt>
                <c:pt idx="11154">
                  <c:v>0</c:v>
                </c:pt>
                <c:pt idx="11155">
                  <c:v>0</c:v>
                </c:pt>
                <c:pt idx="11156">
                  <c:v>0</c:v>
                </c:pt>
                <c:pt idx="11157">
                  <c:v>0</c:v>
                </c:pt>
                <c:pt idx="11158">
                  <c:v>0</c:v>
                </c:pt>
                <c:pt idx="11159">
                  <c:v>0</c:v>
                </c:pt>
                <c:pt idx="11160">
                  <c:v>0</c:v>
                </c:pt>
                <c:pt idx="11161">
                  <c:v>0</c:v>
                </c:pt>
                <c:pt idx="11162">
                  <c:v>0</c:v>
                </c:pt>
                <c:pt idx="11163">
                  <c:v>0</c:v>
                </c:pt>
                <c:pt idx="11164">
                  <c:v>0</c:v>
                </c:pt>
                <c:pt idx="11165">
                  <c:v>0</c:v>
                </c:pt>
                <c:pt idx="11166">
                  <c:v>0</c:v>
                </c:pt>
                <c:pt idx="11167">
                  <c:v>0</c:v>
                </c:pt>
                <c:pt idx="11168">
                  <c:v>0</c:v>
                </c:pt>
                <c:pt idx="11169">
                  <c:v>0</c:v>
                </c:pt>
                <c:pt idx="11170">
                  <c:v>0</c:v>
                </c:pt>
                <c:pt idx="11171">
                  <c:v>0</c:v>
                </c:pt>
                <c:pt idx="11172">
                  <c:v>0</c:v>
                </c:pt>
                <c:pt idx="11173">
                  <c:v>0</c:v>
                </c:pt>
                <c:pt idx="11174">
                  <c:v>0</c:v>
                </c:pt>
                <c:pt idx="11175">
                  <c:v>0</c:v>
                </c:pt>
                <c:pt idx="11176">
                  <c:v>0</c:v>
                </c:pt>
                <c:pt idx="11177">
                  <c:v>0</c:v>
                </c:pt>
                <c:pt idx="11178">
                  <c:v>0</c:v>
                </c:pt>
                <c:pt idx="11179">
                  <c:v>0</c:v>
                </c:pt>
                <c:pt idx="11180">
                  <c:v>0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0</c:v>
                </c:pt>
                <c:pt idx="11187">
                  <c:v>0</c:v>
                </c:pt>
                <c:pt idx="11188">
                  <c:v>0</c:v>
                </c:pt>
                <c:pt idx="11189">
                  <c:v>0</c:v>
                </c:pt>
                <c:pt idx="11190">
                  <c:v>0</c:v>
                </c:pt>
                <c:pt idx="11191">
                  <c:v>0</c:v>
                </c:pt>
                <c:pt idx="11192">
                  <c:v>0</c:v>
                </c:pt>
                <c:pt idx="11193">
                  <c:v>0</c:v>
                </c:pt>
                <c:pt idx="11194">
                  <c:v>0</c:v>
                </c:pt>
                <c:pt idx="11195">
                  <c:v>0</c:v>
                </c:pt>
                <c:pt idx="11196">
                  <c:v>0</c:v>
                </c:pt>
                <c:pt idx="11197">
                  <c:v>0</c:v>
                </c:pt>
                <c:pt idx="11198">
                  <c:v>0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</c:v>
                </c:pt>
                <c:pt idx="11203">
                  <c:v>0</c:v>
                </c:pt>
                <c:pt idx="11204">
                  <c:v>0</c:v>
                </c:pt>
                <c:pt idx="11205">
                  <c:v>0</c:v>
                </c:pt>
                <c:pt idx="11206">
                  <c:v>0</c:v>
                </c:pt>
                <c:pt idx="11207">
                  <c:v>0</c:v>
                </c:pt>
                <c:pt idx="11208">
                  <c:v>0</c:v>
                </c:pt>
                <c:pt idx="11209">
                  <c:v>0</c:v>
                </c:pt>
                <c:pt idx="11210">
                  <c:v>0</c:v>
                </c:pt>
                <c:pt idx="11211">
                  <c:v>0</c:v>
                </c:pt>
                <c:pt idx="11212">
                  <c:v>0</c:v>
                </c:pt>
                <c:pt idx="11213">
                  <c:v>0</c:v>
                </c:pt>
                <c:pt idx="11214">
                  <c:v>0</c:v>
                </c:pt>
                <c:pt idx="11215">
                  <c:v>0</c:v>
                </c:pt>
                <c:pt idx="11216">
                  <c:v>0</c:v>
                </c:pt>
                <c:pt idx="11217">
                  <c:v>0</c:v>
                </c:pt>
                <c:pt idx="11218">
                  <c:v>0</c:v>
                </c:pt>
                <c:pt idx="11219">
                  <c:v>0</c:v>
                </c:pt>
                <c:pt idx="11220">
                  <c:v>0</c:v>
                </c:pt>
                <c:pt idx="11221">
                  <c:v>0</c:v>
                </c:pt>
                <c:pt idx="11222">
                  <c:v>0</c:v>
                </c:pt>
                <c:pt idx="11223">
                  <c:v>0</c:v>
                </c:pt>
                <c:pt idx="11224">
                  <c:v>0</c:v>
                </c:pt>
                <c:pt idx="11225">
                  <c:v>0</c:v>
                </c:pt>
                <c:pt idx="11226">
                  <c:v>0</c:v>
                </c:pt>
                <c:pt idx="11227">
                  <c:v>0</c:v>
                </c:pt>
                <c:pt idx="11228">
                  <c:v>0</c:v>
                </c:pt>
                <c:pt idx="11229">
                  <c:v>0</c:v>
                </c:pt>
                <c:pt idx="11230">
                  <c:v>0</c:v>
                </c:pt>
                <c:pt idx="11231">
                  <c:v>0</c:v>
                </c:pt>
                <c:pt idx="11232">
                  <c:v>0</c:v>
                </c:pt>
                <c:pt idx="11233">
                  <c:v>0</c:v>
                </c:pt>
                <c:pt idx="11234">
                  <c:v>0</c:v>
                </c:pt>
                <c:pt idx="11235">
                  <c:v>0</c:v>
                </c:pt>
                <c:pt idx="11236">
                  <c:v>0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0</c:v>
                </c:pt>
                <c:pt idx="11241">
                  <c:v>0</c:v>
                </c:pt>
                <c:pt idx="11242">
                  <c:v>0</c:v>
                </c:pt>
                <c:pt idx="11243">
                  <c:v>0</c:v>
                </c:pt>
                <c:pt idx="11244">
                  <c:v>0</c:v>
                </c:pt>
                <c:pt idx="11245">
                  <c:v>0</c:v>
                </c:pt>
                <c:pt idx="11246">
                  <c:v>0</c:v>
                </c:pt>
                <c:pt idx="11247">
                  <c:v>0</c:v>
                </c:pt>
                <c:pt idx="11248">
                  <c:v>0</c:v>
                </c:pt>
                <c:pt idx="11249">
                  <c:v>0</c:v>
                </c:pt>
                <c:pt idx="11250">
                  <c:v>0</c:v>
                </c:pt>
                <c:pt idx="11251">
                  <c:v>0</c:v>
                </c:pt>
                <c:pt idx="11252">
                  <c:v>0</c:v>
                </c:pt>
                <c:pt idx="11253">
                  <c:v>0</c:v>
                </c:pt>
                <c:pt idx="11254">
                  <c:v>0</c:v>
                </c:pt>
                <c:pt idx="11255">
                  <c:v>0</c:v>
                </c:pt>
                <c:pt idx="11256">
                  <c:v>0</c:v>
                </c:pt>
                <c:pt idx="11257">
                  <c:v>0</c:v>
                </c:pt>
                <c:pt idx="11258">
                  <c:v>0</c:v>
                </c:pt>
                <c:pt idx="11259">
                  <c:v>0</c:v>
                </c:pt>
                <c:pt idx="11260">
                  <c:v>0</c:v>
                </c:pt>
                <c:pt idx="11261">
                  <c:v>0</c:v>
                </c:pt>
                <c:pt idx="11262">
                  <c:v>0</c:v>
                </c:pt>
                <c:pt idx="11263">
                  <c:v>0</c:v>
                </c:pt>
                <c:pt idx="11264">
                  <c:v>0</c:v>
                </c:pt>
                <c:pt idx="11265">
                  <c:v>0</c:v>
                </c:pt>
                <c:pt idx="11266">
                  <c:v>0</c:v>
                </c:pt>
                <c:pt idx="11267">
                  <c:v>0</c:v>
                </c:pt>
                <c:pt idx="11268">
                  <c:v>0</c:v>
                </c:pt>
                <c:pt idx="11269">
                  <c:v>0</c:v>
                </c:pt>
                <c:pt idx="11270">
                  <c:v>0</c:v>
                </c:pt>
                <c:pt idx="11271">
                  <c:v>0</c:v>
                </c:pt>
                <c:pt idx="11272">
                  <c:v>0</c:v>
                </c:pt>
                <c:pt idx="11273">
                  <c:v>0</c:v>
                </c:pt>
                <c:pt idx="11274">
                  <c:v>0</c:v>
                </c:pt>
                <c:pt idx="11275">
                  <c:v>0</c:v>
                </c:pt>
                <c:pt idx="11276">
                  <c:v>0</c:v>
                </c:pt>
                <c:pt idx="11277">
                  <c:v>0</c:v>
                </c:pt>
                <c:pt idx="11278">
                  <c:v>0</c:v>
                </c:pt>
                <c:pt idx="11279">
                  <c:v>0</c:v>
                </c:pt>
                <c:pt idx="11280">
                  <c:v>0</c:v>
                </c:pt>
                <c:pt idx="11281">
                  <c:v>0</c:v>
                </c:pt>
                <c:pt idx="11282">
                  <c:v>0</c:v>
                </c:pt>
                <c:pt idx="11283">
                  <c:v>0</c:v>
                </c:pt>
                <c:pt idx="11284">
                  <c:v>0</c:v>
                </c:pt>
                <c:pt idx="11285">
                  <c:v>0</c:v>
                </c:pt>
                <c:pt idx="11286">
                  <c:v>0</c:v>
                </c:pt>
                <c:pt idx="11287">
                  <c:v>0</c:v>
                </c:pt>
                <c:pt idx="11288">
                  <c:v>0</c:v>
                </c:pt>
                <c:pt idx="11289">
                  <c:v>0</c:v>
                </c:pt>
                <c:pt idx="11290">
                  <c:v>0</c:v>
                </c:pt>
                <c:pt idx="11291">
                  <c:v>0</c:v>
                </c:pt>
                <c:pt idx="11292">
                  <c:v>0</c:v>
                </c:pt>
                <c:pt idx="11293">
                  <c:v>0</c:v>
                </c:pt>
                <c:pt idx="11294">
                  <c:v>0</c:v>
                </c:pt>
                <c:pt idx="11295">
                  <c:v>0</c:v>
                </c:pt>
                <c:pt idx="11296">
                  <c:v>0</c:v>
                </c:pt>
                <c:pt idx="11297">
                  <c:v>0</c:v>
                </c:pt>
                <c:pt idx="11298">
                  <c:v>0</c:v>
                </c:pt>
                <c:pt idx="11299">
                  <c:v>0</c:v>
                </c:pt>
                <c:pt idx="11300">
                  <c:v>0</c:v>
                </c:pt>
                <c:pt idx="11301">
                  <c:v>0</c:v>
                </c:pt>
                <c:pt idx="11302">
                  <c:v>0</c:v>
                </c:pt>
                <c:pt idx="11303">
                  <c:v>0</c:v>
                </c:pt>
                <c:pt idx="11304">
                  <c:v>0</c:v>
                </c:pt>
                <c:pt idx="11305">
                  <c:v>0</c:v>
                </c:pt>
                <c:pt idx="11306">
                  <c:v>0</c:v>
                </c:pt>
                <c:pt idx="11307">
                  <c:v>0</c:v>
                </c:pt>
                <c:pt idx="11308">
                  <c:v>0</c:v>
                </c:pt>
                <c:pt idx="11309">
                  <c:v>0</c:v>
                </c:pt>
                <c:pt idx="11310">
                  <c:v>0</c:v>
                </c:pt>
                <c:pt idx="11311">
                  <c:v>0</c:v>
                </c:pt>
                <c:pt idx="11312">
                  <c:v>0</c:v>
                </c:pt>
                <c:pt idx="11313">
                  <c:v>0</c:v>
                </c:pt>
                <c:pt idx="11314">
                  <c:v>0</c:v>
                </c:pt>
                <c:pt idx="11315">
                  <c:v>0</c:v>
                </c:pt>
                <c:pt idx="11316">
                  <c:v>0</c:v>
                </c:pt>
                <c:pt idx="11317">
                  <c:v>0</c:v>
                </c:pt>
                <c:pt idx="11318">
                  <c:v>0</c:v>
                </c:pt>
                <c:pt idx="11319">
                  <c:v>0</c:v>
                </c:pt>
                <c:pt idx="11320">
                  <c:v>0</c:v>
                </c:pt>
                <c:pt idx="11321">
                  <c:v>0</c:v>
                </c:pt>
                <c:pt idx="11322">
                  <c:v>0</c:v>
                </c:pt>
                <c:pt idx="11323">
                  <c:v>0</c:v>
                </c:pt>
                <c:pt idx="11324">
                  <c:v>0</c:v>
                </c:pt>
                <c:pt idx="11325">
                  <c:v>0</c:v>
                </c:pt>
                <c:pt idx="11326">
                  <c:v>0</c:v>
                </c:pt>
                <c:pt idx="11327">
                  <c:v>0</c:v>
                </c:pt>
                <c:pt idx="11328">
                  <c:v>0</c:v>
                </c:pt>
                <c:pt idx="11329">
                  <c:v>0</c:v>
                </c:pt>
                <c:pt idx="11330">
                  <c:v>0</c:v>
                </c:pt>
                <c:pt idx="11331">
                  <c:v>0</c:v>
                </c:pt>
                <c:pt idx="11332">
                  <c:v>0</c:v>
                </c:pt>
                <c:pt idx="11333">
                  <c:v>0</c:v>
                </c:pt>
                <c:pt idx="11334">
                  <c:v>0</c:v>
                </c:pt>
                <c:pt idx="11335">
                  <c:v>0</c:v>
                </c:pt>
                <c:pt idx="11336">
                  <c:v>0</c:v>
                </c:pt>
                <c:pt idx="11337">
                  <c:v>0</c:v>
                </c:pt>
                <c:pt idx="11338">
                  <c:v>0</c:v>
                </c:pt>
                <c:pt idx="11339">
                  <c:v>0</c:v>
                </c:pt>
                <c:pt idx="11340">
                  <c:v>0</c:v>
                </c:pt>
                <c:pt idx="11341">
                  <c:v>0</c:v>
                </c:pt>
                <c:pt idx="11342">
                  <c:v>0</c:v>
                </c:pt>
                <c:pt idx="11343">
                  <c:v>0</c:v>
                </c:pt>
                <c:pt idx="11344">
                  <c:v>0</c:v>
                </c:pt>
                <c:pt idx="11345">
                  <c:v>0</c:v>
                </c:pt>
                <c:pt idx="11346">
                  <c:v>0</c:v>
                </c:pt>
                <c:pt idx="11347">
                  <c:v>0</c:v>
                </c:pt>
                <c:pt idx="11348">
                  <c:v>0</c:v>
                </c:pt>
                <c:pt idx="11349">
                  <c:v>0</c:v>
                </c:pt>
                <c:pt idx="11350">
                  <c:v>0</c:v>
                </c:pt>
                <c:pt idx="11351">
                  <c:v>0</c:v>
                </c:pt>
                <c:pt idx="11352">
                  <c:v>0</c:v>
                </c:pt>
                <c:pt idx="11353">
                  <c:v>0</c:v>
                </c:pt>
                <c:pt idx="11354">
                  <c:v>0</c:v>
                </c:pt>
                <c:pt idx="11355">
                  <c:v>0</c:v>
                </c:pt>
                <c:pt idx="11356">
                  <c:v>0</c:v>
                </c:pt>
                <c:pt idx="11357">
                  <c:v>0</c:v>
                </c:pt>
                <c:pt idx="11358">
                  <c:v>0</c:v>
                </c:pt>
                <c:pt idx="11359">
                  <c:v>0</c:v>
                </c:pt>
                <c:pt idx="11360">
                  <c:v>0</c:v>
                </c:pt>
                <c:pt idx="11361">
                  <c:v>0</c:v>
                </c:pt>
                <c:pt idx="11362">
                  <c:v>0</c:v>
                </c:pt>
                <c:pt idx="11363">
                  <c:v>0</c:v>
                </c:pt>
                <c:pt idx="11364">
                  <c:v>0</c:v>
                </c:pt>
                <c:pt idx="11365">
                  <c:v>0</c:v>
                </c:pt>
                <c:pt idx="11366">
                  <c:v>0</c:v>
                </c:pt>
                <c:pt idx="11367">
                  <c:v>0</c:v>
                </c:pt>
                <c:pt idx="11368">
                  <c:v>0</c:v>
                </c:pt>
                <c:pt idx="11369">
                  <c:v>0</c:v>
                </c:pt>
                <c:pt idx="11370">
                  <c:v>0</c:v>
                </c:pt>
                <c:pt idx="11371">
                  <c:v>0</c:v>
                </c:pt>
                <c:pt idx="11372">
                  <c:v>0</c:v>
                </c:pt>
                <c:pt idx="11373">
                  <c:v>0</c:v>
                </c:pt>
                <c:pt idx="11374">
                  <c:v>0</c:v>
                </c:pt>
                <c:pt idx="11375">
                  <c:v>0</c:v>
                </c:pt>
                <c:pt idx="11376">
                  <c:v>0</c:v>
                </c:pt>
                <c:pt idx="11377">
                  <c:v>0</c:v>
                </c:pt>
                <c:pt idx="11378">
                  <c:v>0</c:v>
                </c:pt>
                <c:pt idx="11379">
                  <c:v>0</c:v>
                </c:pt>
                <c:pt idx="11380">
                  <c:v>0</c:v>
                </c:pt>
                <c:pt idx="11381">
                  <c:v>0</c:v>
                </c:pt>
                <c:pt idx="11382">
                  <c:v>0</c:v>
                </c:pt>
                <c:pt idx="11383">
                  <c:v>0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0</c:v>
                </c:pt>
                <c:pt idx="11388">
                  <c:v>0</c:v>
                </c:pt>
                <c:pt idx="11389">
                  <c:v>0</c:v>
                </c:pt>
                <c:pt idx="11390">
                  <c:v>0</c:v>
                </c:pt>
                <c:pt idx="11391">
                  <c:v>0</c:v>
                </c:pt>
                <c:pt idx="11392">
                  <c:v>0</c:v>
                </c:pt>
                <c:pt idx="11393">
                  <c:v>0</c:v>
                </c:pt>
                <c:pt idx="11394">
                  <c:v>0</c:v>
                </c:pt>
                <c:pt idx="11395">
                  <c:v>0</c:v>
                </c:pt>
                <c:pt idx="11396">
                  <c:v>0</c:v>
                </c:pt>
                <c:pt idx="11397">
                  <c:v>0</c:v>
                </c:pt>
                <c:pt idx="11398">
                  <c:v>0</c:v>
                </c:pt>
                <c:pt idx="11399">
                  <c:v>0</c:v>
                </c:pt>
                <c:pt idx="11400">
                  <c:v>0</c:v>
                </c:pt>
                <c:pt idx="11401">
                  <c:v>0</c:v>
                </c:pt>
                <c:pt idx="11402">
                  <c:v>0</c:v>
                </c:pt>
                <c:pt idx="11403">
                  <c:v>0</c:v>
                </c:pt>
                <c:pt idx="11404">
                  <c:v>0</c:v>
                </c:pt>
                <c:pt idx="11405">
                  <c:v>0</c:v>
                </c:pt>
                <c:pt idx="11406">
                  <c:v>0</c:v>
                </c:pt>
                <c:pt idx="11407">
                  <c:v>0</c:v>
                </c:pt>
                <c:pt idx="11408">
                  <c:v>0</c:v>
                </c:pt>
                <c:pt idx="11409">
                  <c:v>0</c:v>
                </c:pt>
                <c:pt idx="11410">
                  <c:v>0</c:v>
                </c:pt>
                <c:pt idx="11411">
                  <c:v>0</c:v>
                </c:pt>
                <c:pt idx="11412">
                  <c:v>0</c:v>
                </c:pt>
                <c:pt idx="11413">
                  <c:v>0</c:v>
                </c:pt>
                <c:pt idx="11414">
                  <c:v>0</c:v>
                </c:pt>
                <c:pt idx="11415">
                  <c:v>0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</c:v>
                </c:pt>
                <c:pt idx="11427">
                  <c:v>0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0</c:v>
                </c:pt>
                <c:pt idx="11432">
                  <c:v>0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</c:v>
                </c:pt>
                <c:pt idx="11439">
                  <c:v>0</c:v>
                </c:pt>
                <c:pt idx="11440">
                  <c:v>0</c:v>
                </c:pt>
                <c:pt idx="11441">
                  <c:v>0</c:v>
                </c:pt>
                <c:pt idx="11442">
                  <c:v>0</c:v>
                </c:pt>
                <c:pt idx="11443">
                  <c:v>0</c:v>
                </c:pt>
                <c:pt idx="11444">
                  <c:v>0</c:v>
                </c:pt>
                <c:pt idx="11445">
                  <c:v>0</c:v>
                </c:pt>
                <c:pt idx="11446">
                  <c:v>0</c:v>
                </c:pt>
                <c:pt idx="11447">
                  <c:v>0</c:v>
                </c:pt>
                <c:pt idx="11448">
                  <c:v>0</c:v>
                </c:pt>
                <c:pt idx="11449">
                  <c:v>0</c:v>
                </c:pt>
                <c:pt idx="11450">
                  <c:v>0</c:v>
                </c:pt>
                <c:pt idx="11451">
                  <c:v>0</c:v>
                </c:pt>
                <c:pt idx="11452">
                  <c:v>0</c:v>
                </c:pt>
                <c:pt idx="11453">
                  <c:v>0</c:v>
                </c:pt>
                <c:pt idx="11454">
                  <c:v>0</c:v>
                </c:pt>
                <c:pt idx="11455">
                  <c:v>0</c:v>
                </c:pt>
                <c:pt idx="11456">
                  <c:v>0</c:v>
                </c:pt>
                <c:pt idx="11457">
                  <c:v>0</c:v>
                </c:pt>
                <c:pt idx="11458">
                  <c:v>0</c:v>
                </c:pt>
                <c:pt idx="11459">
                  <c:v>0</c:v>
                </c:pt>
                <c:pt idx="11460">
                  <c:v>0</c:v>
                </c:pt>
                <c:pt idx="11461">
                  <c:v>0</c:v>
                </c:pt>
                <c:pt idx="11462">
                  <c:v>0</c:v>
                </c:pt>
                <c:pt idx="11463">
                  <c:v>0</c:v>
                </c:pt>
                <c:pt idx="11464">
                  <c:v>0</c:v>
                </c:pt>
                <c:pt idx="11465">
                  <c:v>0</c:v>
                </c:pt>
                <c:pt idx="11466">
                  <c:v>0</c:v>
                </c:pt>
                <c:pt idx="11467">
                  <c:v>0</c:v>
                </c:pt>
                <c:pt idx="11468">
                  <c:v>0</c:v>
                </c:pt>
                <c:pt idx="11469">
                  <c:v>0</c:v>
                </c:pt>
                <c:pt idx="11470">
                  <c:v>0</c:v>
                </c:pt>
                <c:pt idx="11471">
                  <c:v>0</c:v>
                </c:pt>
                <c:pt idx="11472">
                  <c:v>0</c:v>
                </c:pt>
                <c:pt idx="11473">
                  <c:v>0</c:v>
                </c:pt>
                <c:pt idx="11474">
                  <c:v>0</c:v>
                </c:pt>
                <c:pt idx="11475">
                  <c:v>0</c:v>
                </c:pt>
                <c:pt idx="11476">
                  <c:v>0</c:v>
                </c:pt>
                <c:pt idx="11477">
                  <c:v>0</c:v>
                </c:pt>
                <c:pt idx="11478">
                  <c:v>0</c:v>
                </c:pt>
                <c:pt idx="11479">
                  <c:v>0</c:v>
                </c:pt>
                <c:pt idx="11480">
                  <c:v>0</c:v>
                </c:pt>
                <c:pt idx="11481">
                  <c:v>0</c:v>
                </c:pt>
                <c:pt idx="11482">
                  <c:v>0</c:v>
                </c:pt>
                <c:pt idx="11483">
                  <c:v>0</c:v>
                </c:pt>
                <c:pt idx="11484">
                  <c:v>0</c:v>
                </c:pt>
                <c:pt idx="11485">
                  <c:v>0</c:v>
                </c:pt>
                <c:pt idx="11486">
                  <c:v>0</c:v>
                </c:pt>
                <c:pt idx="11487">
                  <c:v>0</c:v>
                </c:pt>
                <c:pt idx="11488">
                  <c:v>0</c:v>
                </c:pt>
                <c:pt idx="11489">
                  <c:v>0</c:v>
                </c:pt>
                <c:pt idx="11490">
                  <c:v>0</c:v>
                </c:pt>
                <c:pt idx="11491">
                  <c:v>0</c:v>
                </c:pt>
                <c:pt idx="11492">
                  <c:v>0</c:v>
                </c:pt>
                <c:pt idx="11493">
                  <c:v>0</c:v>
                </c:pt>
                <c:pt idx="11494">
                  <c:v>0</c:v>
                </c:pt>
                <c:pt idx="11495">
                  <c:v>0</c:v>
                </c:pt>
                <c:pt idx="11496">
                  <c:v>0</c:v>
                </c:pt>
                <c:pt idx="11497">
                  <c:v>0</c:v>
                </c:pt>
                <c:pt idx="11498">
                  <c:v>0</c:v>
                </c:pt>
                <c:pt idx="11499">
                  <c:v>0</c:v>
                </c:pt>
                <c:pt idx="11500">
                  <c:v>0</c:v>
                </c:pt>
                <c:pt idx="11501">
                  <c:v>0</c:v>
                </c:pt>
                <c:pt idx="11502">
                  <c:v>0</c:v>
                </c:pt>
                <c:pt idx="11503">
                  <c:v>0</c:v>
                </c:pt>
                <c:pt idx="11504">
                  <c:v>0</c:v>
                </c:pt>
                <c:pt idx="11505">
                  <c:v>0</c:v>
                </c:pt>
                <c:pt idx="11506">
                  <c:v>0</c:v>
                </c:pt>
                <c:pt idx="11507">
                  <c:v>0</c:v>
                </c:pt>
                <c:pt idx="11508">
                  <c:v>0</c:v>
                </c:pt>
                <c:pt idx="11509">
                  <c:v>0</c:v>
                </c:pt>
                <c:pt idx="11510">
                  <c:v>0</c:v>
                </c:pt>
                <c:pt idx="11511">
                  <c:v>0</c:v>
                </c:pt>
                <c:pt idx="11512">
                  <c:v>0</c:v>
                </c:pt>
                <c:pt idx="11513">
                  <c:v>0</c:v>
                </c:pt>
                <c:pt idx="11514">
                  <c:v>0</c:v>
                </c:pt>
                <c:pt idx="11515">
                  <c:v>0</c:v>
                </c:pt>
                <c:pt idx="11516">
                  <c:v>0</c:v>
                </c:pt>
                <c:pt idx="11517">
                  <c:v>0</c:v>
                </c:pt>
                <c:pt idx="11518">
                  <c:v>0</c:v>
                </c:pt>
                <c:pt idx="11519">
                  <c:v>0</c:v>
                </c:pt>
                <c:pt idx="11520">
                  <c:v>0</c:v>
                </c:pt>
                <c:pt idx="11521">
                  <c:v>0</c:v>
                </c:pt>
                <c:pt idx="11522">
                  <c:v>0</c:v>
                </c:pt>
                <c:pt idx="11523">
                  <c:v>0</c:v>
                </c:pt>
                <c:pt idx="11524">
                  <c:v>0</c:v>
                </c:pt>
                <c:pt idx="11525">
                  <c:v>0</c:v>
                </c:pt>
                <c:pt idx="11526">
                  <c:v>0</c:v>
                </c:pt>
                <c:pt idx="11527">
                  <c:v>0</c:v>
                </c:pt>
                <c:pt idx="11528">
                  <c:v>0</c:v>
                </c:pt>
                <c:pt idx="11529">
                  <c:v>0</c:v>
                </c:pt>
                <c:pt idx="11530">
                  <c:v>0</c:v>
                </c:pt>
                <c:pt idx="11531">
                  <c:v>0</c:v>
                </c:pt>
                <c:pt idx="11532">
                  <c:v>0</c:v>
                </c:pt>
                <c:pt idx="11533">
                  <c:v>0</c:v>
                </c:pt>
                <c:pt idx="11534">
                  <c:v>0</c:v>
                </c:pt>
                <c:pt idx="11535">
                  <c:v>0</c:v>
                </c:pt>
                <c:pt idx="11536">
                  <c:v>0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0</c:v>
                </c:pt>
                <c:pt idx="11541">
                  <c:v>0</c:v>
                </c:pt>
                <c:pt idx="11542">
                  <c:v>0</c:v>
                </c:pt>
                <c:pt idx="11543">
                  <c:v>0</c:v>
                </c:pt>
                <c:pt idx="11544">
                  <c:v>0</c:v>
                </c:pt>
                <c:pt idx="11545">
                  <c:v>0</c:v>
                </c:pt>
                <c:pt idx="11546">
                  <c:v>0</c:v>
                </c:pt>
                <c:pt idx="11547">
                  <c:v>0</c:v>
                </c:pt>
                <c:pt idx="11548">
                  <c:v>0</c:v>
                </c:pt>
                <c:pt idx="11549">
                  <c:v>0</c:v>
                </c:pt>
                <c:pt idx="11550">
                  <c:v>0</c:v>
                </c:pt>
                <c:pt idx="11551">
                  <c:v>0</c:v>
                </c:pt>
                <c:pt idx="11552">
                  <c:v>0</c:v>
                </c:pt>
                <c:pt idx="11553">
                  <c:v>0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0</c:v>
                </c:pt>
                <c:pt idx="11558">
                  <c:v>0</c:v>
                </c:pt>
                <c:pt idx="11559">
                  <c:v>0</c:v>
                </c:pt>
                <c:pt idx="11560">
                  <c:v>0</c:v>
                </c:pt>
                <c:pt idx="11561">
                  <c:v>0</c:v>
                </c:pt>
                <c:pt idx="11562">
                  <c:v>0</c:v>
                </c:pt>
                <c:pt idx="11563">
                  <c:v>0</c:v>
                </c:pt>
                <c:pt idx="11564">
                  <c:v>0</c:v>
                </c:pt>
                <c:pt idx="11565">
                  <c:v>0</c:v>
                </c:pt>
                <c:pt idx="11566">
                  <c:v>0</c:v>
                </c:pt>
                <c:pt idx="11567">
                  <c:v>0</c:v>
                </c:pt>
                <c:pt idx="11568">
                  <c:v>0</c:v>
                </c:pt>
                <c:pt idx="11569">
                  <c:v>0</c:v>
                </c:pt>
                <c:pt idx="11570">
                  <c:v>0</c:v>
                </c:pt>
                <c:pt idx="11571">
                  <c:v>0</c:v>
                </c:pt>
                <c:pt idx="11572">
                  <c:v>0</c:v>
                </c:pt>
                <c:pt idx="11573">
                  <c:v>0</c:v>
                </c:pt>
                <c:pt idx="11574">
                  <c:v>0</c:v>
                </c:pt>
                <c:pt idx="11575">
                  <c:v>0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</c:v>
                </c:pt>
                <c:pt idx="11581">
                  <c:v>0</c:v>
                </c:pt>
                <c:pt idx="11582">
                  <c:v>0</c:v>
                </c:pt>
                <c:pt idx="11583">
                  <c:v>0</c:v>
                </c:pt>
                <c:pt idx="11584">
                  <c:v>0</c:v>
                </c:pt>
                <c:pt idx="11585">
                  <c:v>0</c:v>
                </c:pt>
                <c:pt idx="11586">
                  <c:v>0</c:v>
                </c:pt>
                <c:pt idx="11587">
                  <c:v>0</c:v>
                </c:pt>
                <c:pt idx="11588">
                  <c:v>0</c:v>
                </c:pt>
                <c:pt idx="11589">
                  <c:v>0</c:v>
                </c:pt>
                <c:pt idx="11590">
                  <c:v>0</c:v>
                </c:pt>
                <c:pt idx="11591">
                  <c:v>0</c:v>
                </c:pt>
                <c:pt idx="11592">
                  <c:v>0</c:v>
                </c:pt>
                <c:pt idx="11593">
                  <c:v>0</c:v>
                </c:pt>
                <c:pt idx="11594">
                  <c:v>0</c:v>
                </c:pt>
                <c:pt idx="11595">
                  <c:v>0</c:v>
                </c:pt>
                <c:pt idx="11596">
                  <c:v>0</c:v>
                </c:pt>
                <c:pt idx="11597">
                  <c:v>0</c:v>
                </c:pt>
                <c:pt idx="11598">
                  <c:v>0</c:v>
                </c:pt>
                <c:pt idx="11599">
                  <c:v>0</c:v>
                </c:pt>
                <c:pt idx="11600">
                  <c:v>0</c:v>
                </c:pt>
                <c:pt idx="11601">
                  <c:v>0</c:v>
                </c:pt>
                <c:pt idx="11602">
                  <c:v>0</c:v>
                </c:pt>
                <c:pt idx="11603">
                  <c:v>0</c:v>
                </c:pt>
                <c:pt idx="11604">
                  <c:v>0</c:v>
                </c:pt>
                <c:pt idx="11605">
                  <c:v>0</c:v>
                </c:pt>
                <c:pt idx="11606">
                  <c:v>0</c:v>
                </c:pt>
                <c:pt idx="11607">
                  <c:v>0</c:v>
                </c:pt>
                <c:pt idx="11608">
                  <c:v>0</c:v>
                </c:pt>
                <c:pt idx="11609">
                  <c:v>0</c:v>
                </c:pt>
                <c:pt idx="11610">
                  <c:v>0</c:v>
                </c:pt>
                <c:pt idx="11611">
                  <c:v>0</c:v>
                </c:pt>
                <c:pt idx="11612">
                  <c:v>0</c:v>
                </c:pt>
                <c:pt idx="11613">
                  <c:v>0</c:v>
                </c:pt>
                <c:pt idx="11614">
                  <c:v>0</c:v>
                </c:pt>
                <c:pt idx="11615">
                  <c:v>0</c:v>
                </c:pt>
                <c:pt idx="11616">
                  <c:v>0</c:v>
                </c:pt>
                <c:pt idx="11617">
                  <c:v>0</c:v>
                </c:pt>
                <c:pt idx="11618">
                  <c:v>0</c:v>
                </c:pt>
                <c:pt idx="11619">
                  <c:v>0</c:v>
                </c:pt>
                <c:pt idx="11620">
                  <c:v>0</c:v>
                </c:pt>
                <c:pt idx="11621">
                  <c:v>0</c:v>
                </c:pt>
                <c:pt idx="11622">
                  <c:v>0</c:v>
                </c:pt>
                <c:pt idx="11623">
                  <c:v>0</c:v>
                </c:pt>
                <c:pt idx="11624">
                  <c:v>0</c:v>
                </c:pt>
                <c:pt idx="11625">
                  <c:v>0</c:v>
                </c:pt>
                <c:pt idx="11626">
                  <c:v>0</c:v>
                </c:pt>
                <c:pt idx="11627">
                  <c:v>0</c:v>
                </c:pt>
                <c:pt idx="11628">
                  <c:v>0</c:v>
                </c:pt>
                <c:pt idx="11629">
                  <c:v>0</c:v>
                </c:pt>
                <c:pt idx="11630">
                  <c:v>0</c:v>
                </c:pt>
                <c:pt idx="11631">
                  <c:v>0</c:v>
                </c:pt>
                <c:pt idx="11632">
                  <c:v>0</c:v>
                </c:pt>
                <c:pt idx="11633">
                  <c:v>0</c:v>
                </c:pt>
                <c:pt idx="11634">
                  <c:v>0</c:v>
                </c:pt>
                <c:pt idx="11635">
                  <c:v>0</c:v>
                </c:pt>
                <c:pt idx="11636">
                  <c:v>0</c:v>
                </c:pt>
                <c:pt idx="11637">
                  <c:v>0</c:v>
                </c:pt>
                <c:pt idx="11638">
                  <c:v>0</c:v>
                </c:pt>
                <c:pt idx="11639">
                  <c:v>0</c:v>
                </c:pt>
                <c:pt idx="11640">
                  <c:v>0</c:v>
                </c:pt>
                <c:pt idx="11641">
                  <c:v>0</c:v>
                </c:pt>
                <c:pt idx="11642">
                  <c:v>0</c:v>
                </c:pt>
                <c:pt idx="11643">
                  <c:v>0</c:v>
                </c:pt>
                <c:pt idx="11644">
                  <c:v>0</c:v>
                </c:pt>
                <c:pt idx="11645">
                  <c:v>0</c:v>
                </c:pt>
                <c:pt idx="11646">
                  <c:v>0</c:v>
                </c:pt>
                <c:pt idx="11647">
                  <c:v>0</c:v>
                </c:pt>
                <c:pt idx="11648">
                  <c:v>0</c:v>
                </c:pt>
                <c:pt idx="11649">
                  <c:v>0</c:v>
                </c:pt>
                <c:pt idx="11650">
                  <c:v>0</c:v>
                </c:pt>
                <c:pt idx="11651">
                  <c:v>0</c:v>
                </c:pt>
                <c:pt idx="11652">
                  <c:v>0</c:v>
                </c:pt>
                <c:pt idx="11653">
                  <c:v>0</c:v>
                </c:pt>
                <c:pt idx="11654">
                  <c:v>0</c:v>
                </c:pt>
                <c:pt idx="11655">
                  <c:v>0</c:v>
                </c:pt>
                <c:pt idx="11656">
                  <c:v>0</c:v>
                </c:pt>
                <c:pt idx="11657">
                  <c:v>0</c:v>
                </c:pt>
                <c:pt idx="11658">
                  <c:v>0</c:v>
                </c:pt>
                <c:pt idx="11659">
                  <c:v>0</c:v>
                </c:pt>
                <c:pt idx="11660">
                  <c:v>0</c:v>
                </c:pt>
                <c:pt idx="11661">
                  <c:v>0</c:v>
                </c:pt>
                <c:pt idx="11662">
                  <c:v>0</c:v>
                </c:pt>
                <c:pt idx="11663">
                  <c:v>0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0</c:v>
                </c:pt>
                <c:pt idx="11668">
                  <c:v>0</c:v>
                </c:pt>
                <c:pt idx="11669">
                  <c:v>0</c:v>
                </c:pt>
                <c:pt idx="11670">
                  <c:v>0</c:v>
                </c:pt>
                <c:pt idx="11671">
                  <c:v>0</c:v>
                </c:pt>
                <c:pt idx="11672">
                  <c:v>0</c:v>
                </c:pt>
                <c:pt idx="11673">
                  <c:v>0</c:v>
                </c:pt>
                <c:pt idx="11674">
                  <c:v>0</c:v>
                </c:pt>
                <c:pt idx="11675">
                  <c:v>0</c:v>
                </c:pt>
                <c:pt idx="11676">
                  <c:v>0</c:v>
                </c:pt>
                <c:pt idx="11677">
                  <c:v>0</c:v>
                </c:pt>
                <c:pt idx="11678">
                  <c:v>0</c:v>
                </c:pt>
                <c:pt idx="11679">
                  <c:v>0</c:v>
                </c:pt>
                <c:pt idx="11680">
                  <c:v>0</c:v>
                </c:pt>
                <c:pt idx="11681">
                  <c:v>0</c:v>
                </c:pt>
                <c:pt idx="11682">
                  <c:v>0</c:v>
                </c:pt>
                <c:pt idx="11683">
                  <c:v>0</c:v>
                </c:pt>
                <c:pt idx="11684">
                  <c:v>0</c:v>
                </c:pt>
                <c:pt idx="11685">
                  <c:v>0</c:v>
                </c:pt>
                <c:pt idx="11686">
                  <c:v>0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0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</c:v>
                </c:pt>
                <c:pt idx="11699">
                  <c:v>0</c:v>
                </c:pt>
                <c:pt idx="11700">
                  <c:v>0</c:v>
                </c:pt>
                <c:pt idx="11701">
                  <c:v>0</c:v>
                </c:pt>
                <c:pt idx="11702">
                  <c:v>0</c:v>
                </c:pt>
                <c:pt idx="11703">
                  <c:v>0</c:v>
                </c:pt>
                <c:pt idx="11704">
                  <c:v>0</c:v>
                </c:pt>
                <c:pt idx="11705">
                  <c:v>0</c:v>
                </c:pt>
                <c:pt idx="11706">
                  <c:v>0</c:v>
                </c:pt>
                <c:pt idx="11707">
                  <c:v>0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</c:v>
                </c:pt>
                <c:pt idx="11722">
                  <c:v>0</c:v>
                </c:pt>
                <c:pt idx="11723">
                  <c:v>0</c:v>
                </c:pt>
                <c:pt idx="11724">
                  <c:v>0</c:v>
                </c:pt>
                <c:pt idx="11725">
                  <c:v>0</c:v>
                </c:pt>
                <c:pt idx="11726">
                  <c:v>0</c:v>
                </c:pt>
                <c:pt idx="11727">
                  <c:v>0</c:v>
                </c:pt>
                <c:pt idx="11728">
                  <c:v>0</c:v>
                </c:pt>
                <c:pt idx="11729">
                  <c:v>0</c:v>
                </c:pt>
                <c:pt idx="11730">
                  <c:v>0</c:v>
                </c:pt>
                <c:pt idx="11731">
                  <c:v>0</c:v>
                </c:pt>
                <c:pt idx="11732">
                  <c:v>0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</c:v>
                </c:pt>
                <c:pt idx="11738">
                  <c:v>0</c:v>
                </c:pt>
                <c:pt idx="11739">
                  <c:v>0</c:v>
                </c:pt>
                <c:pt idx="11740">
                  <c:v>0</c:v>
                </c:pt>
                <c:pt idx="11741">
                  <c:v>0</c:v>
                </c:pt>
                <c:pt idx="11742">
                  <c:v>0</c:v>
                </c:pt>
                <c:pt idx="11743">
                  <c:v>0</c:v>
                </c:pt>
                <c:pt idx="11744">
                  <c:v>0</c:v>
                </c:pt>
                <c:pt idx="11745">
                  <c:v>0</c:v>
                </c:pt>
                <c:pt idx="11746">
                  <c:v>0</c:v>
                </c:pt>
                <c:pt idx="11747">
                  <c:v>0</c:v>
                </c:pt>
                <c:pt idx="11748">
                  <c:v>0</c:v>
                </c:pt>
                <c:pt idx="11749">
                  <c:v>0</c:v>
                </c:pt>
                <c:pt idx="11750">
                  <c:v>0</c:v>
                </c:pt>
                <c:pt idx="11751">
                  <c:v>0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</c:v>
                </c:pt>
                <c:pt idx="11758">
                  <c:v>0</c:v>
                </c:pt>
                <c:pt idx="11759">
                  <c:v>0</c:v>
                </c:pt>
                <c:pt idx="11760">
                  <c:v>0</c:v>
                </c:pt>
                <c:pt idx="11761">
                  <c:v>0</c:v>
                </c:pt>
                <c:pt idx="11762">
                  <c:v>0</c:v>
                </c:pt>
                <c:pt idx="11763">
                  <c:v>0</c:v>
                </c:pt>
                <c:pt idx="11764">
                  <c:v>0</c:v>
                </c:pt>
                <c:pt idx="11765">
                  <c:v>0</c:v>
                </c:pt>
                <c:pt idx="11766">
                  <c:v>0</c:v>
                </c:pt>
                <c:pt idx="11767">
                  <c:v>0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0</c:v>
                </c:pt>
                <c:pt idx="11775">
                  <c:v>0</c:v>
                </c:pt>
                <c:pt idx="11776">
                  <c:v>0</c:v>
                </c:pt>
                <c:pt idx="11777">
                  <c:v>0</c:v>
                </c:pt>
                <c:pt idx="11778">
                  <c:v>0</c:v>
                </c:pt>
                <c:pt idx="11779">
                  <c:v>0</c:v>
                </c:pt>
                <c:pt idx="11780">
                  <c:v>0</c:v>
                </c:pt>
                <c:pt idx="11781">
                  <c:v>0</c:v>
                </c:pt>
                <c:pt idx="11782">
                  <c:v>0</c:v>
                </c:pt>
                <c:pt idx="11783">
                  <c:v>0</c:v>
                </c:pt>
                <c:pt idx="11784">
                  <c:v>0</c:v>
                </c:pt>
                <c:pt idx="11785">
                  <c:v>0</c:v>
                </c:pt>
                <c:pt idx="11786">
                  <c:v>0</c:v>
                </c:pt>
                <c:pt idx="11787">
                  <c:v>0</c:v>
                </c:pt>
                <c:pt idx="11788">
                  <c:v>0</c:v>
                </c:pt>
                <c:pt idx="11789">
                  <c:v>0</c:v>
                </c:pt>
                <c:pt idx="11790">
                  <c:v>0</c:v>
                </c:pt>
                <c:pt idx="11791">
                  <c:v>0</c:v>
                </c:pt>
                <c:pt idx="11792">
                  <c:v>0</c:v>
                </c:pt>
                <c:pt idx="11793">
                  <c:v>0</c:v>
                </c:pt>
                <c:pt idx="11794">
                  <c:v>0</c:v>
                </c:pt>
                <c:pt idx="11795">
                  <c:v>0</c:v>
                </c:pt>
                <c:pt idx="11796">
                  <c:v>0</c:v>
                </c:pt>
                <c:pt idx="11797">
                  <c:v>0</c:v>
                </c:pt>
                <c:pt idx="11798">
                  <c:v>0</c:v>
                </c:pt>
                <c:pt idx="11799">
                  <c:v>0</c:v>
                </c:pt>
                <c:pt idx="11800">
                  <c:v>0</c:v>
                </c:pt>
                <c:pt idx="11801">
                  <c:v>0</c:v>
                </c:pt>
                <c:pt idx="11802">
                  <c:v>0</c:v>
                </c:pt>
                <c:pt idx="11803">
                  <c:v>0</c:v>
                </c:pt>
                <c:pt idx="11804">
                  <c:v>0</c:v>
                </c:pt>
                <c:pt idx="11805">
                  <c:v>0</c:v>
                </c:pt>
                <c:pt idx="11806">
                  <c:v>0</c:v>
                </c:pt>
                <c:pt idx="11807">
                  <c:v>0</c:v>
                </c:pt>
                <c:pt idx="11808">
                  <c:v>0</c:v>
                </c:pt>
                <c:pt idx="11809">
                  <c:v>0</c:v>
                </c:pt>
                <c:pt idx="11810">
                  <c:v>0</c:v>
                </c:pt>
                <c:pt idx="11811">
                  <c:v>0</c:v>
                </c:pt>
                <c:pt idx="11812">
                  <c:v>0</c:v>
                </c:pt>
                <c:pt idx="11813">
                  <c:v>0</c:v>
                </c:pt>
                <c:pt idx="11814">
                  <c:v>0</c:v>
                </c:pt>
                <c:pt idx="11815">
                  <c:v>0</c:v>
                </c:pt>
                <c:pt idx="11816">
                  <c:v>0</c:v>
                </c:pt>
                <c:pt idx="11817">
                  <c:v>0</c:v>
                </c:pt>
                <c:pt idx="11818">
                  <c:v>0</c:v>
                </c:pt>
                <c:pt idx="11819">
                  <c:v>0</c:v>
                </c:pt>
                <c:pt idx="11820">
                  <c:v>0</c:v>
                </c:pt>
                <c:pt idx="11821">
                  <c:v>0</c:v>
                </c:pt>
                <c:pt idx="11822">
                  <c:v>0</c:v>
                </c:pt>
                <c:pt idx="11823">
                  <c:v>0</c:v>
                </c:pt>
                <c:pt idx="11824">
                  <c:v>0</c:v>
                </c:pt>
                <c:pt idx="11825">
                  <c:v>0</c:v>
                </c:pt>
                <c:pt idx="11826">
                  <c:v>0</c:v>
                </c:pt>
                <c:pt idx="11827">
                  <c:v>0</c:v>
                </c:pt>
                <c:pt idx="11828">
                  <c:v>0</c:v>
                </c:pt>
                <c:pt idx="11829">
                  <c:v>0</c:v>
                </c:pt>
                <c:pt idx="11830">
                  <c:v>0</c:v>
                </c:pt>
                <c:pt idx="11831">
                  <c:v>0</c:v>
                </c:pt>
                <c:pt idx="11832">
                  <c:v>0</c:v>
                </c:pt>
                <c:pt idx="11833">
                  <c:v>0</c:v>
                </c:pt>
                <c:pt idx="11834">
                  <c:v>0</c:v>
                </c:pt>
                <c:pt idx="11835">
                  <c:v>0</c:v>
                </c:pt>
                <c:pt idx="11836">
                  <c:v>0</c:v>
                </c:pt>
                <c:pt idx="11837">
                  <c:v>0</c:v>
                </c:pt>
                <c:pt idx="11838">
                  <c:v>0</c:v>
                </c:pt>
                <c:pt idx="11839">
                  <c:v>0</c:v>
                </c:pt>
                <c:pt idx="11840">
                  <c:v>0</c:v>
                </c:pt>
                <c:pt idx="11841">
                  <c:v>0</c:v>
                </c:pt>
                <c:pt idx="11842">
                  <c:v>0</c:v>
                </c:pt>
                <c:pt idx="11843">
                  <c:v>0</c:v>
                </c:pt>
                <c:pt idx="11844">
                  <c:v>0</c:v>
                </c:pt>
                <c:pt idx="11845">
                  <c:v>0</c:v>
                </c:pt>
                <c:pt idx="11846">
                  <c:v>0</c:v>
                </c:pt>
                <c:pt idx="11847">
                  <c:v>0</c:v>
                </c:pt>
                <c:pt idx="11848">
                  <c:v>0</c:v>
                </c:pt>
                <c:pt idx="11849">
                  <c:v>0</c:v>
                </c:pt>
                <c:pt idx="11850">
                  <c:v>0</c:v>
                </c:pt>
                <c:pt idx="11851">
                  <c:v>0</c:v>
                </c:pt>
                <c:pt idx="11852">
                  <c:v>0</c:v>
                </c:pt>
                <c:pt idx="11853">
                  <c:v>0</c:v>
                </c:pt>
                <c:pt idx="11854">
                  <c:v>0</c:v>
                </c:pt>
                <c:pt idx="11855">
                  <c:v>0</c:v>
                </c:pt>
                <c:pt idx="11856">
                  <c:v>0</c:v>
                </c:pt>
                <c:pt idx="11857">
                  <c:v>0</c:v>
                </c:pt>
                <c:pt idx="11858">
                  <c:v>0</c:v>
                </c:pt>
                <c:pt idx="11859">
                  <c:v>0</c:v>
                </c:pt>
                <c:pt idx="11860">
                  <c:v>0</c:v>
                </c:pt>
                <c:pt idx="11861">
                  <c:v>0</c:v>
                </c:pt>
                <c:pt idx="11862">
                  <c:v>0</c:v>
                </c:pt>
                <c:pt idx="11863">
                  <c:v>0</c:v>
                </c:pt>
                <c:pt idx="11864">
                  <c:v>0</c:v>
                </c:pt>
                <c:pt idx="11865">
                  <c:v>0</c:v>
                </c:pt>
                <c:pt idx="11866">
                  <c:v>0</c:v>
                </c:pt>
                <c:pt idx="11867">
                  <c:v>0</c:v>
                </c:pt>
                <c:pt idx="11868">
                  <c:v>0</c:v>
                </c:pt>
                <c:pt idx="11869">
                  <c:v>0</c:v>
                </c:pt>
                <c:pt idx="11870">
                  <c:v>0</c:v>
                </c:pt>
                <c:pt idx="11871">
                  <c:v>0</c:v>
                </c:pt>
                <c:pt idx="11872">
                  <c:v>0</c:v>
                </c:pt>
                <c:pt idx="11873">
                  <c:v>0</c:v>
                </c:pt>
                <c:pt idx="11874">
                  <c:v>0</c:v>
                </c:pt>
                <c:pt idx="11875">
                  <c:v>0</c:v>
                </c:pt>
                <c:pt idx="11876">
                  <c:v>0</c:v>
                </c:pt>
                <c:pt idx="11877">
                  <c:v>0</c:v>
                </c:pt>
                <c:pt idx="11878">
                  <c:v>0</c:v>
                </c:pt>
                <c:pt idx="11879">
                  <c:v>0</c:v>
                </c:pt>
                <c:pt idx="11880">
                  <c:v>0</c:v>
                </c:pt>
                <c:pt idx="11881">
                  <c:v>0</c:v>
                </c:pt>
                <c:pt idx="11882">
                  <c:v>0</c:v>
                </c:pt>
                <c:pt idx="11883">
                  <c:v>0</c:v>
                </c:pt>
                <c:pt idx="11884">
                  <c:v>0</c:v>
                </c:pt>
                <c:pt idx="11885">
                  <c:v>0</c:v>
                </c:pt>
                <c:pt idx="11886">
                  <c:v>0</c:v>
                </c:pt>
                <c:pt idx="11887">
                  <c:v>0</c:v>
                </c:pt>
                <c:pt idx="11888">
                  <c:v>0</c:v>
                </c:pt>
                <c:pt idx="11889">
                  <c:v>0</c:v>
                </c:pt>
                <c:pt idx="11890">
                  <c:v>0</c:v>
                </c:pt>
                <c:pt idx="11891">
                  <c:v>0</c:v>
                </c:pt>
                <c:pt idx="11892">
                  <c:v>0</c:v>
                </c:pt>
                <c:pt idx="11893">
                  <c:v>0</c:v>
                </c:pt>
                <c:pt idx="11894">
                  <c:v>0</c:v>
                </c:pt>
                <c:pt idx="11895">
                  <c:v>0</c:v>
                </c:pt>
                <c:pt idx="11896">
                  <c:v>0</c:v>
                </c:pt>
                <c:pt idx="11897">
                  <c:v>0</c:v>
                </c:pt>
                <c:pt idx="11898">
                  <c:v>0</c:v>
                </c:pt>
                <c:pt idx="11899">
                  <c:v>0</c:v>
                </c:pt>
                <c:pt idx="11900">
                  <c:v>0</c:v>
                </c:pt>
                <c:pt idx="11901">
                  <c:v>0</c:v>
                </c:pt>
                <c:pt idx="11902">
                  <c:v>0</c:v>
                </c:pt>
                <c:pt idx="11903">
                  <c:v>0</c:v>
                </c:pt>
                <c:pt idx="11904">
                  <c:v>0</c:v>
                </c:pt>
                <c:pt idx="11905">
                  <c:v>0</c:v>
                </c:pt>
                <c:pt idx="11906">
                  <c:v>0</c:v>
                </c:pt>
                <c:pt idx="11907">
                  <c:v>0</c:v>
                </c:pt>
                <c:pt idx="11908">
                  <c:v>0</c:v>
                </c:pt>
                <c:pt idx="11909">
                  <c:v>0</c:v>
                </c:pt>
                <c:pt idx="11910">
                  <c:v>0</c:v>
                </c:pt>
                <c:pt idx="11911">
                  <c:v>0</c:v>
                </c:pt>
                <c:pt idx="11912">
                  <c:v>0</c:v>
                </c:pt>
                <c:pt idx="11913">
                  <c:v>0</c:v>
                </c:pt>
                <c:pt idx="11914">
                  <c:v>0</c:v>
                </c:pt>
                <c:pt idx="11915">
                  <c:v>0</c:v>
                </c:pt>
                <c:pt idx="11916">
                  <c:v>0</c:v>
                </c:pt>
                <c:pt idx="11917">
                  <c:v>0</c:v>
                </c:pt>
                <c:pt idx="11918">
                  <c:v>0</c:v>
                </c:pt>
                <c:pt idx="11919">
                  <c:v>0</c:v>
                </c:pt>
                <c:pt idx="11920">
                  <c:v>0</c:v>
                </c:pt>
                <c:pt idx="11921">
                  <c:v>0</c:v>
                </c:pt>
                <c:pt idx="11922">
                  <c:v>0</c:v>
                </c:pt>
                <c:pt idx="11923">
                  <c:v>0</c:v>
                </c:pt>
                <c:pt idx="11924">
                  <c:v>0</c:v>
                </c:pt>
                <c:pt idx="11925">
                  <c:v>0</c:v>
                </c:pt>
                <c:pt idx="11926">
                  <c:v>0</c:v>
                </c:pt>
                <c:pt idx="11927">
                  <c:v>0</c:v>
                </c:pt>
                <c:pt idx="11928">
                  <c:v>0</c:v>
                </c:pt>
                <c:pt idx="11929">
                  <c:v>0</c:v>
                </c:pt>
                <c:pt idx="11930">
                  <c:v>0</c:v>
                </c:pt>
                <c:pt idx="11931">
                  <c:v>0</c:v>
                </c:pt>
                <c:pt idx="11932">
                  <c:v>0</c:v>
                </c:pt>
                <c:pt idx="11933">
                  <c:v>0</c:v>
                </c:pt>
                <c:pt idx="11934">
                  <c:v>0</c:v>
                </c:pt>
                <c:pt idx="11935">
                  <c:v>0</c:v>
                </c:pt>
                <c:pt idx="11936">
                  <c:v>0</c:v>
                </c:pt>
                <c:pt idx="11937">
                  <c:v>0</c:v>
                </c:pt>
                <c:pt idx="11938">
                  <c:v>0</c:v>
                </c:pt>
                <c:pt idx="11939">
                  <c:v>0</c:v>
                </c:pt>
                <c:pt idx="11940">
                  <c:v>0</c:v>
                </c:pt>
                <c:pt idx="11941">
                  <c:v>0</c:v>
                </c:pt>
                <c:pt idx="11942">
                  <c:v>0</c:v>
                </c:pt>
                <c:pt idx="11943">
                  <c:v>0</c:v>
                </c:pt>
                <c:pt idx="11944">
                  <c:v>0</c:v>
                </c:pt>
                <c:pt idx="11945">
                  <c:v>0</c:v>
                </c:pt>
                <c:pt idx="11946">
                  <c:v>0</c:v>
                </c:pt>
                <c:pt idx="11947">
                  <c:v>0</c:v>
                </c:pt>
                <c:pt idx="11948">
                  <c:v>0</c:v>
                </c:pt>
                <c:pt idx="11949">
                  <c:v>0</c:v>
                </c:pt>
                <c:pt idx="11950">
                  <c:v>0</c:v>
                </c:pt>
                <c:pt idx="11951">
                  <c:v>0</c:v>
                </c:pt>
                <c:pt idx="11952">
                  <c:v>0</c:v>
                </c:pt>
                <c:pt idx="11953">
                  <c:v>0</c:v>
                </c:pt>
                <c:pt idx="11954">
                  <c:v>0</c:v>
                </c:pt>
                <c:pt idx="11955">
                  <c:v>0</c:v>
                </c:pt>
                <c:pt idx="11956">
                  <c:v>0</c:v>
                </c:pt>
                <c:pt idx="11957">
                  <c:v>0</c:v>
                </c:pt>
                <c:pt idx="11958">
                  <c:v>0</c:v>
                </c:pt>
                <c:pt idx="11959">
                  <c:v>0</c:v>
                </c:pt>
                <c:pt idx="11960">
                  <c:v>0</c:v>
                </c:pt>
                <c:pt idx="11961">
                  <c:v>0</c:v>
                </c:pt>
                <c:pt idx="11962">
                  <c:v>0</c:v>
                </c:pt>
                <c:pt idx="11963">
                  <c:v>0</c:v>
                </c:pt>
                <c:pt idx="11964">
                  <c:v>0</c:v>
                </c:pt>
                <c:pt idx="11965">
                  <c:v>0</c:v>
                </c:pt>
                <c:pt idx="11966">
                  <c:v>0</c:v>
                </c:pt>
                <c:pt idx="11967">
                  <c:v>0</c:v>
                </c:pt>
                <c:pt idx="11968">
                  <c:v>0</c:v>
                </c:pt>
                <c:pt idx="11969">
                  <c:v>0</c:v>
                </c:pt>
                <c:pt idx="11970">
                  <c:v>0</c:v>
                </c:pt>
                <c:pt idx="11971">
                  <c:v>0</c:v>
                </c:pt>
                <c:pt idx="11972">
                  <c:v>0</c:v>
                </c:pt>
                <c:pt idx="11973">
                  <c:v>0</c:v>
                </c:pt>
                <c:pt idx="11974">
                  <c:v>0</c:v>
                </c:pt>
                <c:pt idx="11975">
                  <c:v>0</c:v>
                </c:pt>
                <c:pt idx="11976">
                  <c:v>0</c:v>
                </c:pt>
                <c:pt idx="11977">
                  <c:v>0</c:v>
                </c:pt>
                <c:pt idx="11978">
                  <c:v>0</c:v>
                </c:pt>
                <c:pt idx="11979">
                  <c:v>0</c:v>
                </c:pt>
                <c:pt idx="11980">
                  <c:v>0</c:v>
                </c:pt>
                <c:pt idx="11981">
                  <c:v>0</c:v>
                </c:pt>
                <c:pt idx="11982">
                  <c:v>0</c:v>
                </c:pt>
                <c:pt idx="11983">
                  <c:v>0</c:v>
                </c:pt>
                <c:pt idx="11984">
                  <c:v>0</c:v>
                </c:pt>
                <c:pt idx="11985">
                  <c:v>0</c:v>
                </c:pt>
                <c:pt idx="11986">
                  <c:v>0</c:v>
                </c:pt>
                <c:pt idx="11987">
                  <c:v>0</c:v>
                </c:pt>
                <c:pt idx="11988">
                  <c:v>0</c:v>
                </c:pt>
                <c:pt idx="11989">
                  <c:v>0</c:v>
                </c:pt>
                <c:pt idx="11990">
                  <c:v>0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</c:v>
                </c:pt>
                <c:pt idx="11996">
                  <c:v>0</c:v>
                </c:pt>
                <c:pt idx="11997">
                  <c:v>0</c:v>
                </c:pt>
                <c:pt idx="11998">
                  <c:v>0</c:v>
                </c:pt>
                <c:pt idx="11999">
                  <c:v>0</c:v>
                </c:pt>
                <c:pt idx="12000">
                  <c:v>0</c:v>
                </c:pt>
                <c:pt idx="12001">
                  <c:v>0</c:v>
                </c:pt>
                <c:pt idx="12002">
                  <c:v>0</c:v>
                </c:pt>
                <c:pt idx="12003">
                  <c:v>0</c:v>
                </c:pt>
                <c:pt idx="12004">
                  <c:v>0</c:v>
                </c:pt>
                <c:pt idx="12005">
                  <c:v>0</c:v>
                </c:pt>
                <c:pt idx="12006">
                  <c:v>0</c:v>
                </c:pt>
                <c:pt idx="12007">
                  <c:v>0</c:v>
                </c:pt>
                <c:pt idx="12008">
                  <c:v>0</c:v>
                </c:pt>
                <c:pt idx="12009">
                  <c:v>0</c:v>
                </c:pt>
                <c:pt idx="12010">
                  <c:v>0</c:v>
                </c:pt>
                <c:pt idx="12011">
                  <c:v>0</c:v>
                </c:pt>
                <c:pt idx="12012">
                  <c:v>0</c:v>
                </c:pt>
                <c:pt idx="12013">
                  <c:v>0</c:v>
                </c:pt>
                <c:pt idx="12014">
                  <c:v>0</c:v>
                </c:pt>
                <c:pt idx="12015">
                  <c:v>0</c:v>
                </c:pt>
                <c:pt idx="12016">
                  <c:v>0</c:v>
                </c:pt>
                <c:pt idx="12017">
                  <c:v>0</c:v>
                </c:pt>
                <c:pt idx="12018">
                  <c:v>0</c:v>
                </c:pt>
                <c:pt idx="12019">
                  <c:v>0</c:v>
                </c:pt>
                <c:pt idx="12020">
                  <c:v>0</c:v>
                </c:pt>
                <c:pt idx="12021">
                  <c:v>0</c:v>
                </c:pt>
                <c:pt idx="12022">
                  <c:v>0</c:v>
                </c:pt>
                <c:pt idx="12023">
                  <c:v>0</c:v>
                </c:pt>
                <c:pt idx="12024">
                  <c:v>0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</c:v>
                </c:pt>
                <c:pt idx="12029">
                  <c:v>0</c:v>
                </c:pt>
                <c:pt idx="12030">
                  <c:v>0</c:v>
                </c:pt>
                <c:pt idx="12031">
                  <c:v>0</c:v>
                </c:pt>
                <c:pt idx="12032">
                  <c:v>0</c:v>
                </c:pt>
                <c:pt idx="12033">
                  <c:v>0</c:v>
                </c:pt>
                <c:pt idx="12034">
                  <c:v>0</c:v>
                </c:pt>
                <c:pt idx="12035">
                  <c:v>0</c:v>
                </c:pt>
                <c:pt idx="12036">
                  <c:v>0</c:v>
                </c:pt>
                <c:pt idx="12037">
                  <c:v>0</c:v>
                </c:pt>
                <c:pt idx="12038">
                  <c:v>0</c:v>
                </c:pt>
                <c:pt idx="12039">
                  <c:v>0</c:v>
                </c:pt>
                <c:pt idx="12040">
                  <c:v>0</c:v>
                </c:pt>
                <c:pt idx="12041">
                  <c:v>0</c:v>
                </c:pt>
                <c:pt idx="12042">
                  <c:v>0</c:v>
                </c:pt>
                <c:pt idx="12043">
                  <c:v>0</c:v>
                </c:pt>
                <c:pt idx="12044">
                  <c:v>0</c:v>
                </c:pt>
                <c:pt idx="12045">
                  <c:v>0</c:v>
                </c:pt>
                <c:pt idx="12046">
                  <c:v>0</c:v>
                </c:pt>
                <c:pt idx="12047">
                  <c:v>0</c:v>
                </c:pt>
                <c:pt idx="12048">
                  <c:v>0</c:v>
                </c:pt>
                <c:pt idx="12049">
                  <c:v>0</c:v>
                </c:pt>
                <c:pt idx="12050">
                  <c:v>0</c:v>
                </c:pt>
                <c:pt idx="12051">
                  <c:v>0</c:v>
                </c:pt>
                <c:pt idx="12052">
                  <c:v>0</c:v>
                </c:pt>
                <c:pt idx="12053">
                  <c:v>0</c:v>
                </c:pt>
                <c:pt idx="12054">
                  <c:v>0</c:v>
                </c:pt>
                <c:pt idx="12055">
                  <c:v>0</c:v>
                </c:pt>
                <c:pt idx="12056">
                  <c:v>0</c:v>
                </c:pt>
                <c:pt idx="12057">
                  <c:v>0</c:v>
                </c:pt>
                <c:pt idx="12058">
                  <c:v>0</c:v>
                </c:pt>
                <c:pt idx="12059">
                  <c:v>0</c:v>
                </c:pt>
                <c:pt idx="12060">
                  <c:v>0</c:v>
                </c:pt>
                <c:pt idx="12061">
                  <c:v>0</c:v>
                </c:pt>
                <c:pt idx="12062">
                  <c:v>0</c:v>
                </c:pt>
                <c:pt idx="12063">
                  <c:v>0</c:v>
                </c:pt>
                <c:pt idx="12064">
                  <c:v>0</c:v>
                </c:pt>
                <c:pt idx="12065">
                  <c:v>0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</c:v>
                </c:pt>
                <c:pt idx="12072">
                  <c:v>0</c:v>
                </c:pt>
                <c:pt idx="12073">
                  <c:v>0</c:v>
                </c:pt>
                <c:pt idx="12074">
                  <c:v>0</c:v>
                </c:pt>
                <c:pt idx="12075">
                  <c:v>0</c:v>
                </c:pt>
                <c:pt idx="12076">
                  <c:v>0</c:v>
                </c:pt>
                <c:pt idx="12077">
                  <c:v>0</c:v>
                </c:pt>
                <c:pt idx="12078">
                  <c:v>0</c:v>
                </c:pt>
                <c:pt idx="12079">
                  <c:v>0</c:v>
                </c:pt>
                <c:pt idx="12080">
                  <c:v>0</c:v>
                </c:pt>
                <c:pt idx="12081">
                  <c:v>0</c:v>
                </c:pt>
                <c:pt idx="12082">
                  <c:v>0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</c:v>
                </c:pt>
                <c:pt idx="12087">
                  <c:v>0</c:v>
                </c:pt>
                <c:pt idx="12088">
                  <c:v>0</c:v>
                </c:pt>
                <c:pt idx="12089">
                  <c:v>0</c:v>
                </c:pt>
                <c:pt idx="12090">
                  <c:v>0</c:v>
                </c:pt>
                <c:pt idx="12091">
                  <c:v>0</c:v>
                </c:pt>
                <c:pt idx="12092">
                  <c:v>0</c:v>
                </c:pt>
                <c:pt idx="12093">
                  <c:v>0</c:v>
                </c:pt>
                <c:pt idx="12094">
                  <c:v>0</c:v>
                </c:pt>
                <c:pt idx="12095">
                  <c:v>0</c:v>
                </c:pt>
                <c:pt idx="12096">
                  <c:v>0</c:v>
                </c:pt>
                <c:pt idx="12097">
                  <c:v>0</c:v>
                </c:pt>
                <c:pt idx="12098">
                  <c:v>0</c:v>
                </c:pt>
                <c:pt idx="12099">
                  <c:v>0</c:v>
                </c:pt>
                <c:pt idx="12100">
                  <c:v>0</c:v>
                </c:pt>
                <c:pt idx="12101">
                  <c:v>0</c:v>
                </c:pt>
                <c:pt idx="12102">
                  <c:v>0</c:v>
                </c:pt>
                <c:pt idx="12103">
                  <c:v>0</c:v>
                </c:pt>
                <c:pt idx="12104">
                  <c:v>0</c:v>
                </c:pt>
                <c:pt idx="12105">
                  <c:v>0</c:v>
                </c:pt>
                <c:pt idx="12106">
                  <c:v>0</c:v>
                </c:pt>
                <c:pt idx="12107">
                  <c:v>0</c:v>
                </c:pt>
                <c:pt idx="12108">
                  <c:v>0</c:v>
                </c:pt>
                <c:pt idx="12109">
                  <c:v>0</c:v>
                </c:pt>
                <c:pt idx="12110">
                  <c:v>0</c:v>
                </c:pt>
                <c:pt idx="12111">
                  <c:v>0</c:v>
                </c:pt>
                <c:pt idx="12112">
                  <c:v>0</c:v>
                </c:pt>
                <c:pt idx="12113">
                  <c:v>0</c:v>
                </c:pt>
                <c:pt idx="12114">
                  <c:v>0</c:v>
                </c:pt>
                <c:pt idx="12115">
                  <c:v>0</c:v>
                </c:pt>
                <c:pt idx="12116">
                  <c:v>0</c:v>
                </c:pt>
                <c:pt idx="12117">
                  <c:v>0</c:v>
                </c:pt>
                <c:pt idx="12118">
                  <c:v>0</c:v>
                </c:pt>
                <c:pt idx="12119">
                  <c:v>0</c:v>
                </c:pt>
                <c:pt idx="12120">
                  <c:v>0</c:v>
                </c:pt>
                <c:pt idx="12121">
                  <c:v>0</c:v>
                </c:pt>
                <c:pt idx="12122">
                  <c:v>0</c:v>
                </c:pt>
                <c:pt idx="12123">
                  <c:v>0</c:v>
                </c:pt>
                <c:pt idx="12124">
                  <c:v>0</c:v>
                </c:pt>
                <c:pt idx="12125">
                  <c:v>0</c:v>
                </c:pt>
                <c:pt idx="12126">
                  <c:v>0</c:v>
                </c:pt>
                <c:pt idx="12127">
                  <c:v>0</c:v>
                </c:pt>
                <c:pt idx="12128">
                  <c:v>0</c:v>
                </c:pt>
                <c:pt idx="12129">
                  <c:v>0</c:v>
                </c:pt>
                <c:pt idx="12130">
                  <c:v>0</c:v>
                </c:pt>
                <c:pt idx="12131">
                  <c:v>0</c:v>
                </c:pt>
                <c:pt idx="12132">
                  <c:v>0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</c:v>
                </c:pt>
                <c:pt idx="12141">
                  <c:v>0</c:v>
                </c:pt>
                <c:pt idx="12142">
                  <c:v>0</c:v>
                </c:pt>
                <c:pt idx="12143">
                  <c:v>0</c:v>
                </c:pt>
                <c:pt idx="12144">
                  <c:v>0</c:v>
                </c:pt>
                <c:pt idx="12145">
                  <c:v>0</c:v>
                </c:pt>
                <c:pt idx="12146">
                  <c:v>0</c:v>
                </c:pt>
                <c:pt idx="12147">
                  <c:v>0</c:v>
                </c:pt>
                <c:pt idx="12148">
                  <c:v>0</c:v>
                </c:pt>
                <c:pt idx="12149">
                  <c:v>0</c:v>
                </c:pt>
                <c:pt idx="12150">
                  <c:v>0</c:v>
                </c:pt>
                <c:pt idx="12151">
                  <c:v>0</c:v>
                </c:pt>
                <c:pt idx="12152">
                  <c:v>0</c:v>
                </c:pt>
                <c:pt idx="12153">
                  <c:v>0</c:v>
                </c:pt>
                <c:pt idx="12154">
                  <c:v>0</c:v>
                </c:pt>
                <c:pt idx="12155">
                  <c:v>0</c:v>
                </c:pt>
                <c:pt idx="12156">
                  <c:v>0</c:v>
                </c:pt>
                <c:pt idx="12157">
                  <c:v>0</c:v>
                </c:pt>
                <c:pt idx="12158">
                  <c:v>0</c:v>
                </c:pt>
                <c:pt idx="12159">
                  <c:v>0</c:v>
                </c:pt>
                <c:pt idx="12160">
                  <c:v>0</c:v>
                </c:pt>
                <c:pt idx="12161">
                  <c:v>0</c:v>
                </c:pt>
                <c:pt idx="12162">
                  <c:v>0</c:v>
                </c:pt>
                <c:pt idx="12163">
                  <c:v>0</c:v>
                </c:pt>
                <c:pt idx="12164">
                  <c:v>0</c:v>
                </c:pt>
                <c:pt idx="12165">
                  <c:v>0</c:v>
                </c:pt>
                <c:pt idx="12166">
                  <c:v>0</c:v>
                </c:pt>
                <c:pt idx="12167">
                  <c:v>0</c:v>
                </c:pt>
                <c:pt idx="12168">
                  <c:v>0</c:v>
                </c:pt>
                <c:pt idx="12169">
                  <c:v>0</c:v>
                </c:pt>
                <c:pt idx="12170">
                  <c:v>0</c:v>
                </c:pt>
                <c:pt idx="12171">
                  <c:v>0</c:v>
                </c:pt>
                <c:pt idx="12172">
                  <c:v>0</c:v>
                </c:pt>
                <c:pt idx="12173">
                  <c:v>0</c:v>
                </c:pt>
                <c:pt idx="12174">
                  <c:v>0</c:v>
                </c:pt>
                <c:pt idx="12175">
                  <c:v>0</c:v>
                </c:pt>
                <c:pt idx="12176">
                  <c:v>0</c:v>
                </c:pt>
                <c:pt idx="12177">
                  <c:v>0</c:v>
                </c:pt>
                <c:pt idx="12178">
                  <c:v>0</c:v>
                </c:pt>
                <c:pt idx="12179">
                  <c:v>0</c:v>
                </c:pt>
                <c:pt idx="12180">
                  <c:v>0</c:v>
                </c:pt>
                <c:pt idx="12181">
                  <c:v>0</c:v>
                </c:pt>
                <c:pt idx="12182">
                  <c:v>0</c:v>
                </c:pt>
                <c:pt idx="12183">
                  <c:v>0</c:v>
                </c:pt>
                <c:pt idx="12184">
                  <c:v>0</c:v>
                </c:pt>
                <c:pt idx="12185">
                  <c:v>0</c:v>
                </c:pt>
                <c:pt idx="12186">
                  <c:v>0</c:v>
                </c:pt>
                <c:pt idx="12187">
                  <c:v>0</c:v>
                </c:pt>
                <c:pt idx="12188">
                  <c:v>0</c:v>
                </c:pt>
                <c:pt idx="12189">
                  <c:v>0</c:v>
                </c:pt>
                <c:pt idx="12190">
                  <c:v>0</c:v>
                </c:pt>
                <c:pt idx="12191">
                  <c:v>0</c:v>
                </c:pt>
                <c:pt idx="12192">
                  <c:v>0</c:v>
                </c:pt>
                <c:pt idx="12193">
                  <c:v>0</c:v>
                </c:pt>
                <c:pt idx="12194">
                  <c:v>0</c:v>
                </c:pt>
                <c:pt idx="12195">
                  <c:v>0</c:v>
                </c:pt>
                <c:pt idx="12196">
                  <c:v>0</c:v>
                </c:pt>
                <c:pt idx="12197">
                  <c:v>0</c:v>
                </c:pt>
                <c:pt idx="12198">
                  <c:v>0</c:v>
                </c:pt>
                <c:pt idx="12199">
                  <c:v>0</c:v>
                </c:pt>
                <c:pt idx="12200">
                  <c:v>0</c:v>
                </c:pt>
                <c:pt idx="12201">
                  <c:v>0</c:v>
                </c:pt>
                <c:pt idx="12202">
                  <c:v>0</c:v>
                </c:pt>
                <c:pt idx="12203">
                  <c:v>0</c:v>
                </c:pt>
                <c:pt idx="12204">
                  <c:v>0</c:v>
                </c:pt>
                <c:pt idx="12205">
                  <c:v>0</c:v>
                </c:pt>
                <c:pt idx="12206">
                  <c:v>0</c:v>
                </c:pt>
                <c:pt idx="12207">
                  <c:v>0</c:v>
                </c:pt>
                <c:pt idx="12208">
                  <c:v>0</c:v>
                </c:pt>
                <c:pt idx="12209">
                  <c:v>0</c:v>
                </c:pt>
                <c:pt idx="12210">
                  <c:v>0</c:v>
                </c:pt>
                <c:pt idx="12211">
                  <c:v>0</c:v>
                </c:pt>
                <c:pt idx="12212">
                  <c:v>0</c:v>
                </c:pt>
                <c:pt idx="12213">
                  <c:v>0</c:v>
                </c:pt>
                <c:pt idx="12214">
                  <c:v>0</c:v>
                </c:pt>
                <c:pt idx="12215">
                  <c:v>0</c:v>
                </c:pt>
                <c:pt idx="12216">
                  <c:v>0</c:v>
                </c:pt>
                <c:pt idx="12217">
                  <c:v>0</c:v>
                </c:pt>
                <c:pt idx="12218">
                  <c:v>0</c:v>
                </c:pt>
                <c:pt idx="12219">
                  <c:v>0</c:v>
                </c:pt>
                <c:pt idx="12220">
                  <c:v>0</c:v>
                </c:pt>
                <c:pt idx="12221">
                  <c:v>0</c:v>
                </c:pt>
                <c:pt idx="12222">
                  <c:v>0</c:v>
                </c:pt>
                <c:pt idx="12223">
                  <c:v>0</c:v>
                </c:pt>
                <c:pt idx="12224">
                  <c:v>0</c:v>
                </c:pt>
                <c:pt idx="12225">
                  <c:v>0</c:v>
                </c:pt>
                <c:pt idx="12226">
                  <c:v>0</c:v>
                </c:pt>
                <c:pt idx="12227">
                  <c:v>0</c:v>
                </c:pt>
                <c:pt idx="12228">
                  <c:v>0</c:v>
                </c:pt>
                <c:pt idx="12229">
                  <c:v>0</c:v>
                </c:pt>
                <c:pt idx="12230">
                  <c:v>0</c:v>
                </c:pt>
                <c:pt idx="12231">
                  <c:v>0</c:v>
                </c:pt>
                <c:pt idx="12232">
                  <c:v>0</c:v>
                </c:pt>
                <c:pt idx="12233">
                  <c:v>0</c:v>
                </c:pt>
                <c:pt idx="12234">
                  <c:v>0</c:v>
                </c:pt>
                <c:pt idx="12235">
                  <c:v>0</c:v>
                </c:pt>
                <c:pt idx="12236">
                  <c:v>0</c:v>
                </c:pt>
                <c:pt idx="12237">
                  <c:v>0</c:v>
                </c:pt>
                <c:pt idx="12238">
                  <c:v>0</c:v>
                </c:pt>
                <c:pt idx="12239">
                  <c:v>0</c:v>
                </c:pt>
                <c:pt idx="12240">
                  <c:v>0</c:v>
                </c:pt>
                <c:pt idx="12241">
                  <c:v>0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0</c:v>
                </c:pt>
                <c:pt idx="12248">
                  <c:v>0</c:v>
                </c:pt>
                <c:pt idx="12249">
                  <c:v>0</c:v>
                </c:pt>
                <c:pt idx="12250">
                  <c:v>0</c:v>
                </c:pt>
                <c:pt idx="12251">
                  <c:v>0</c:v>
                </c:pt>
                <c:pt idx="12252">
                  <c:v>0</c:v>
                </c:pt>
                <c:pt idx="12253">
                  <c:v>0</c:v>
                </c:pt>
                <c:pt idx="12254">
                  <c:v>0</c:v>
                </c:pt>
                <c:pt idx="12255">
                  <c:v>0</c:v>
                </c:pt>
                <c:pt idx="12256">
                  <c:v>0</c:v>
                </c:pt>
                <c:pt idx="12257">
                  <c:v>0</c:v>
                </c:pt>
                <c:pt idx="12258">
                  <c:v>0</c:v>
                </c:pt>
                <c:pt idx="12259">
                  <c:v>0</c:v>
                </c:pt>
                <c:pt idx="12260">
                  <c:v>0</c:v>
                </c:pt>
                <c:pt idx="12261">
                  <c:v>0</c:v>
                </c:pt>
                <c:pt idx="12262">
                  <c:v>0</c:v>
                </c:pt>
                <c:pt idx="12263">
                  <c:v>0</c:v>
                </c:pt>
                <c:pt idx="12264">
                  <c:v>0</c:v>
                </c:pt>
                <c:pt idx="12265">
                  <c:v>0</c:v>
                </c:pt>
                <c:pt idx="12266">
                  <c:v>0</c:v>
                </c:pt>
                <c:pt idx="12267">
                  <c:v>0</c:v>
                </c:pt>
                <c:pt idx="12268">
                  <c:v>0</c:v>
                </c:pt>
                <c:pt idx="12269">
                  <c:v>0</c:v>
                </c:pt>
                <c:pt idx="12270">
                  <c:v>0</c:v>
                </c:pt>
                <c:pt idx="12271">
                  <c:v>0</c:v>
                </c:pt>
                <c:pt idx="12272">
                  <c:v>0</c:v>
                </c:pt>
                <c:pt idx="12273">
                  <c:v>0</c:v>
                </c:pt>
                <c:pt idx="12274">
                  <c:v>0</c:v>
                </c:pt>
                <c:pt idx="12275">
                  <c:v>0</c:v>
                </c:pt>
                <c:pt idx="12276">
                  <c:v>0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0</c:v>
                </c:pt>
                <c:pt idx="12282">
                  <c:v>0</c:v>
                </c:pt>
                <c:pt idx="12283">
                  <c:v>0</c:v>
                </c:pt>
                <c:pt idx="12284">
                  <c:v>0</c:v>
                </c:pt>
                <c:pt idx="12285">
                  <c:v>0</c:v>
                </c:pt>
                <c:pt idx="12286">
                  <c:v>0</c:v>
                </c:pt>
                <c:pt idx="12287">
                  <c:v>0</c:v>
                </c:pt>
                <c:pt idx="12288">
                  <c:v>0</c:v>
                </c:pt>
                <c:pt idx="12289">
                  <c:v>0</c:v>
                </c:pt>
                <c:pt idx="12290">
                  <c:v>0</c:v>
                </c:pt>
                <c:pt idx="12291">
                  <c:v>0</c:v>
                </c:pt>
                <c:pt idx="12292">
                  <c:v>0</c:v>
                </c:pt>
                <c:pt idx="12293">
                  <c:v>0</c:v>
                </c:pt>
                <c:pt idx="12294">
                  <c:v>0</c:v>
                </c:pt>
                <c:pt idx="12295">
                  <c:v>0</c:v>
                </c:pt>
                <c:pt idx="12296">
                  <c:v>0</c:v>
                </c:pt>
                <c:pt idx="12297">
                  <c:v>0</c:v>
                </c:pt>
                <c:pt idx="12298">
                  <c:v>0</c:v>
                </c:pt>
                <c:pt idx="12299">
                  <c:v>0</c:v>
                </c:pt>
                <c:pt idx="12300">
                  <c:v>0</c:v>
                </c:pt>
                <c:pt idx="12301">
                  <c:v>0</c:v>
                </c:pt>
                <c:pt idx="12302">
                  <c:v>0</c:v>
                </c:pt>
                <c:pt idx="12303">
                  <c:v>0</c:v>
                </c:pt>
                <c:pt idx="12304">
                  <c:v>0</c:v>
                </c:pt>
                <c:pt idx="12305">
                  <c:v>0</c:v>
                </c:pt>
                <c:pt idx="12306">
                  <c:v>0</c:v>
                </c:pt>
                <c:pt idx="12307">
                  <c:v>0</c:v>
                </c:pt>
                <c:pt idx="12308">
                  <c:v>0</c:v>
                </c:pt>
                <c:pt idx="12309">
                  <c:v>0</c:v>
                </c:pt>
                <c:pt idx="12310">
                  <c:v>0</c:v>
                </c:pt>
                <c:pt idx="12311">
                  <c:v>0</c:v>
                </c:pt>
                <c:pt idx="12312">
                  <c:v>0</c:v>
                </c:pt>
                <c:pt idx="12313">
                  <c:v>0</c:v>
                </c:pt>
                <c:pt idx="12314">
                  <c:v>0</c:v>
                </c:pt>
                <c:pt idx="12315">
                  <c:v>0</c:v>
                </c:pt>
                <c:pt idx="12316">
                  <c:v>0</c:v>
                </c:pt>
                <c:pt idx="12317">
                  <c:v>0</c:v>
                </c:pt>
                <c:pt idx="12318">
                  <c:v>0</c:v>
                </c:pt>
                <c:pt idx="12319">
                  <c:v>0</c:v>
                </c:pt>
                <c:pt idx="12320">
                  <c:v>0</c:v>
                </c:pt>
                <c:pt idx="12321">
                  <c:v>0</c:v>
                </c:pt>
                <c:pt idx="12322">
                  <c:v>0</c:v>
                </c:pt>
                <c:pt idx="12323">
                  <c:v>0</c:v>
                </c:pt>
                <c:pt idx="12324">
                  <c:v>0</c:v>
                </c:pt>
                <c:pt idx="12325">
                  <c:v>0</c:v>
                </c:pt>
                <c:pt idx="12326">
                  <c:v>0</c:v>
                </c:pt>
                <c:pt idx="12327">
                  <c:v>0</c:v>
                </c:pt>
                <c:pt idx="12328">
                  <c:v>0</c:v>
                </c:pt>
                <c:pt idx="12329">
                  <c:v>0</c:v>
                </c:pt>
                <c:pt idx="12330">
                  <c:v>0</c:v>
                </c:pt>
                <c:pt idx="12331">
                  <c:v>0</c:v>
                </c:pt>
                <c:pt idx="12332">
                  <c:v>0</c:v>
                </c:pt>
                <c:pt idx="12333">
                  <c:v>0</c:v>
                </c:pt>
                <c:pt idx="12334">
                  <c:v>0</c:v>
                </c:pt>
                <c:pt idx="12335">
                  <c:v>0</c:v>
                </c:pt>
                <c:pt idx="12336">
                  <c:v>0</c:v>
                </c:pt>
                <c:pt idx="12337">
                  <c:v>0</c:v>
                </c:pt>
                <c:pt idx="12338">
                  <c:v>0</c:v>
                </c:pt>
                <c:pt idx="12339">
                  <c:v>0</c:v>
                </c:pt>
                <c:pt idx="12340">
                  <c:v>0</c:v>
                </c:pt>
                <c:pt idx="12341">
                  <c:v>0</c:v>
                </c:pt>
                <c:pt idx="12342">
                  <c:v>0</c:v>
                </c:pt>
                <c:pt idx="12343">
                  <c:v>0</c:v>
                </c:pt>
                <c:pt idx="12344">
                  <c:v>0</c:v>
                </c:pt>
                <c:pt idx="12345">
                  <c:v>0</c:v>
                </c:pt>
                <c:pt idx="12346">
                  <c:v>0</c:v>
                </c:pt>
                <c:pt idx="12347">
                  <c:v>0</c:v>
                </c:pt>
                <c:pt idx="12348">
                  <c:v>0</c:v>
                </c:pt>
                <c:pt idx="12349">
                  <c:v>0</c:v>
                </c:pt>
                <c:pt idx="12350">
                  <c:v>0</c:v>
                </c:pt>
                <c:pt idx="12351">
                  <c:v>0</c:v>
                </c:pt>
                <c:pt idx="12352">
                  <c:v>0</c:v>
                </c:pt>
                <c:pt idx="12353">
                  <c:v>0</c:v>
                </c:pt>
                <c:pt idx="12354">
                  <c:v>0</c:v>
                </c:pt>
                <c:pt idx="12355">
                  <c:v>0</c:v>
                </c:pt>
                <c:pt idx="12356">
                  <c:v>0</c:v>
                </c:pt>
                <c:pt idx="12357">
                  <c:v>0</c:v>
                </c:pt>
                <c:pt idx="12358">
                  <c:v>0</c:v>
                </c:pt>
                <c:pt idx="12359">
                  <c:v>0</c:v>
                </c:pt>
                <c:pt idx="12360">
                  <c:v>0</c:v>
                </c:pt>
                <c:pt idx="12361">
                  <c:v>0</c:v>
                </c:pt>
                <c:pt idx="12362">
                  <c:v>0</c:v>
                </c:pt>
                <c:pt idx="12363">
                  <c:v>0</c:v>
                </c:pt>
                <c:pt idx="12364">
                  <c:v>0</c:v>
                </c:pt>
                <c:pt idx="12365">
                  <c:v>0</c:v>
                </c:pt>
                <c:pt idx="12366">
                  <c:v>0</c:v>
                </c:pt>
                <c:pt idx="12367">
                  <c:v>0</c:v>
                </c:pt>
                <c:pt idx="12368">
                  <c:v>0</c:v>
                </c:pt>
                <c:pt idx="12369">
                  <c:v>0</c:v>
                </c:pt>
                <c:pt idx="12370">
                  <c:v>0</c:v>
                </c:pt>
                <c:pt idx="12371">
                  <c:v>0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</c:v>
                </c:pt>
                <c:pt idx="12377">
                  <c:v>0</c:v>
                </c:pt>
                <c:pt idx="12378">
                  <c:v>0</c:v>
                </c:pt>
                <c:pt idx="12379">
                  <c:v>0</c:v>
                </c:pt>
                <c:pt idx="12380">
                  <c:v>0</c:v>
                </c:pt>
                <c:pt idx="12381">
                  <c:v>0</c:v>
                </c:pt>
                <c:pt idx="12382">
                  <c:v>0</c:v>
                </c:pt>
                <c:pt idx="12383">
                  <c:v>0</c:v>
                </c:pt>
                <c:pt idx="12384">
                  <c:v>0</c:v>
                </c:pt>
                <c:pt idx="12385">
                  <c:v>0</c:v>
                </c:pt>
                <c:pt idx="12386">
                  <c:v>0</c:v>
                </c:pt>
                <c:pt idx="12387">
                  <c:v>0</c:v>
                </c:pt>
                <c:pt idx="12388">
                  <c:v>0</c:v>
                </c:pt>
                <c:pt idx="12389">
                  <c:v>0</c:v>
                </c:pt>
                <c:pt idx="12390">
                  <c:v>0</c:v>
                </c:pt>
                <c:pt idx="12391">
                  <c:v>0</c:v>
                </c:pt>
                <c:pt idx="12392">
                  <c:v>0</c:v>
                </c:pt>
                <c:pt idx="12393">
                  <c:v>0</c:v>
                </c:pt>
                <c:pt idx="12394">
                  <c:v>0</c:v>
                </c:pt>
                <c:pt idx="12395">
                  <c:v>0</c:v>
                </c:pt>
                <c:pt idx="12396">
                  <c:v>0</c:v>
                </c:pt>
                <c:pt idx="12397">
                  <c:v>0</c:v>
                </c:pt>
                <c:pt idx="12398">
                  <c:v>0</c:v>
                </c:pt>
                <c:pt idx="12399">
                  <c:v>0</c:v>
                </c:pt>
                <c:pt idx="12400">
                  <c:v>0</c:v>
                </c:pt>
                <c:pt idx="12401">
                  <c:v>0</c:v>
                </c:pt>
                <c:pt idx="12402">
                  <c:v>0</c:v>
                </c:pt>
                <c:pt idx="12403">
                  <c:v>0</c:v>
                </c:pt>
                <c:pt idx="12404">
                  <c:v>0</c:v>
                </c:pt>
                <c:pt idx="12405">
                  <c:v>0</c:v>
                </c:pt>
                <c:pt idx="12406">
                  <c:v>0</c:v>
                </c:pt>
                <c:pt idx="12407">
                  <c:v>0</c:v>
                </c:pt>
                <c:pt idx="12408">
                  <c:v>0</c:v>
                </c:pt>
                <c:pt idx="12409">
                  <c:v>0</c:v>
                </c:pt>
                <c:pt idx="12410">
                  <c:v>0</c:v>
                </c:pt>
                <c:pt idx="12411">
                  <c:v>0</c:v>
                </c:pt>
                <c:pt idx="12412">
                  <c:v>0</c:v>
                </c:pt>
                <c:pt idx="12413">
                  <c:v>0</c:v>
                </c:pt>
                <c:pt idx="12414">
                  <c:v>0</c:v>
                </c:pt>
                <c:pt idx="12415">
                  <c:v>0</c:v>
                </c:pt>
                <c:pt idx="12416">
                  <c:v>0</c:v>
                </c:pt>
                <c:pt idx="12417">
                  <c:v>0</c:v>
                </c:pt>
                <c:pt idx="12418">
                  <c:v>0</c:v>
                </c:pt>
                <c:pt idx="12419">
                  <c:v>0</c:v>
                </c:pt>
                <c:pt idx="12420">
                  <c:v>0</c:v>
                </c:pt>
                <c:pt idx="12421">
                  <c:v>0</c:v>
                </c:pt>
                <c:pt idx="12422">
                  <c:v>0</c:v>
                </c:pt>
                <c:pt idx="12423">
                  <c:v>0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0</c:v>
                </c:pt>
                <c:pt idx="12428">
                  <c:v>0</c:v>
                </c:pt>
                <c:pt idx="12429">
                  <c:v>0</c:v>
                </c:pt>
                <c:pt idx="12430">
                  <c:v>0</c:v>
                </c:pt>
                <c:pt idx="12431">
                  <c:v>0</c:v>
                </c:pt>
                <c:pt idx="12432">
                  <c:v>0</c:v>
                </c:pt>
                <c:pt idx="12433">
                  <c:v>0</c:v>
                </c:pt>
                <c:pt idx="12434">
                  <c:v>0</c:v>
                </c:pt>
                <c:pt idx="12435">
                  <c:v>0</c:v>
                </c:pt>
                <c:pt idx="12436">
                  <c:v>0</c:v>
                </c:pt>
                <c:pt idx="12437">
                  <c:v>0</c:v>
                </c:pt>
                <c:pt idx="12438">
                  <c:v>0</c:v>
                </c:pt>
                <c:pt idx="12439">
                  <c:v>0</c:v>
                </c:pt>
                <c:pt idx="12440">
                  <c:v>0</c:v>
                </c:pt>
                <c:pt idx="12441">
                  <c:v>0</c:v>
                </c:pt>
                <c:pt idx="12442">
                  <c:v>0</c:v>
                </c:pt>
                <c:pt idx="12443">
                  <c:v>0</c:v>
                </c:pt>
                <c:pt idx="12444">
                  <c:v>0</c:v>
                </c:pt>
                <c:pt idx="12445">
                  <c:v>0</c:v>
                </c:pt>
                <c:pt idx="12446">
                  <c:v>0</c:v>
                </c:pt>
                <c:pt idx="12447">
                  <c:v>0</c:v>
                </c:pt>
                <c:pt idx="12448">
                  <c:v>0</c:v>
                </c:pt>
                <c:pt idx="12449">
                  <c:v>0</c:v>
                </c:pt>
                <c:pt idx="12450">
                  <c:v>0</c:v>
                </c:pt>
                <c:pt idx="12451">
                  <c:v>0</c:v>
                </c:pt>
                <c:pt idx="12452">
                  <c:v>0</c:v>
                </c:pt>
                <c:pt idx="12453">
                  <c:v>0</c:v>
                </c:pt>
                <c:pt idx="12454">
                  <c:v>0</c:v>
                </c:pt>
                <c:pt idx="12455">
                  <c:v>0</c:v>
                </c:pt>
                <c:pt idx="12456">
                  <c:v>0</c:v>
                </c:pt>
                <c:pt idx="12457">
                  <c:v>0</c:v>
                </c:pt>
                <c:pt idx="12458">
                  <c:v>0</c:v>
                </c:pt>
                <c:pt idx="12459">
                  <c:v>0</c:v>
                </c:pt>
                <c:pt idx="12460">
                  <c:v>0</c:v>
                </c:pt>
                <c:pt idx="12461">
                  <c:v>0</c:v>
                </c:pt>
                <c:pt idx="12462">
                  <c:v>0</c:v>
                </c:pt>
                <c:pt idx="12463">
                  <c:v>0</c:v>
                </c:pt>
                <c:pt idx="12464">
                  <c:v>0</c:v>
                </c:pt>
                <c:pt idx="12465">
                  <c:v>0</c:v>
                </c:pt>
                <c:pt idx="12466">
                  <c:v>0</c:v>
                </c:pt>
                <c:pt idx="12467">
                  <c:v>0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</c:v>
                </c:pt>
                <c:pt idx="12472">
                  <c:v>0</c:v>
                </c:pt>
                <c:pt idx="12473">
                  <c:v>0</c:v>
                </c:pt>
                <c:pt idx="12474">
                  <c:v>0</c:v>
                </c:pt>
                <c:pt idx="12475">
                  <c:v>0</c:v>
                </c:pt>
                <c:pt idx="12476">
                  <c:v>0</c:v>
                </c:pt>
                <c:pt idx="12477">
                  <c:v>0</c:v>
                </c:pt>
                <c:pt idx="12478">
                  <c:v>0</c:v>
                </c:pt>
                <c:pt idx="12479">
                  <c:v>0</c:v>
                </c:pt>
                <c:pt idx="12480">
                  <c:v>0</c:v>
                </c:pt>
                <c:pt idx="12481">
                  <c:v>0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</c:v>
                </c:pt>
                <c:pt idx="12486">
                  <c:v>0</c:v>
                </c:pt>
                <c:pt idx="12487">
                  <c:v>0</c:v>
                </c:pt>
                <c:pt idx="12488">
                  <c:v>0</c:v>
                </c:pt>
                <c:pt idx="12489">
                  <c:v>0</c:v>
                </c:pt>
                <c:pt idx="12490">
                  <c:v>0</c:v>
                </c:pt>
                <c:pt idx="12491">
                  <c:v>0</c:v>
                </c:pt>
                <c:pt idx="12492">
                  <c:v>0</c:v>
                </c:pt>
                <c:pt idx="12493">
                  <c:v>0</c:v>
                </c:pt>
                <c:pt idx="12494">
                  <c:v>0</c:v>
                </c:pt>
                <c:pt idx="12495">
                  <c:v>0</c:v>
                </c:pt>
                <c:pt idx="12496">
                  <c:v>0</c:v>
                </c:pt>
                <c:pt idx="12497">
                  <c:v>0</c:v>
                </c:pt>
                <c:pt idx="12498">
                  <c:v>0</c:v>
                </c:pt>
                <c:pt idx="12499">
                  <c:v>0</c:v>
                </c:pt>
                <c:pt idx="12500">
                  <c:v>0</c:v>
                </c:pt>
                <c:pt idx="12501">
                  <c:v>0</c:v>
                </c:pt>
                <c:pt idx="12502">
                  <c:v>0</c:v>
                </c:pt>
                <c:pt idx="12503">
                  <c:v>0</c:v>
                </c:pt>
                <c:pt idx="12504">
                  <c:v>0</c:v>
                </c:pt>
                <c:pt idx="12505">
                  <c:v>0</c:v>
                </c:pt>
                <c:pt idx="12506">
                  <c:v>0</c:v>
                </c:pt>
                <c:pt idx="12507">
                  <c:v>0</c:v>
                </c:pt>
                <c:pt idx="12508">
                  <c:v>0</c:v>
                </c:pt>
                <c:pt idx="12509">
                  <c:v>0</c:v>
                </c:pt>
                <c:pt idx="12510">
                  <c:v>0</c:v>
                </c:pt>
                <c:pt idx="12511">
                  <c:v>0</c:v>
                </c:pt>
                <c:pt idx="12512">
                  <c:v>0</c:v>
                </c:pt>
                <c:pt idx="12513">
                  <c:v>0</c:v>
                </c:pt>
                <c:pt idx="12514">
                  <c:v>0</c:v>
                </c:pt>
                <c:pt idx="12515">
                  <c:v>0</c:v>
                </c:pt>
                <c:pt idx="12516">
                  <c:v>0</c:v>
                </c:pt>
                <c:pt idx="12517">
                  <c:v>0</c:v>
                </c:pt>
                <c:pt idx="12518">
                  <c:v>0</c:v>
                </c:pt>
                <c:pt idx="12519">
                  <c:v>0</c:v>
                </c:pt>
                <c:pt idx="12520">
                  <c:v>0</c:v>
                </c:pt>
                <c:pt idx="12521">
                  <c:v>0</c:v>
                </c:pt>
                <c:pt idx="12522">
                  <c:v>0</c:v>
                </c:pt>
                <c:pt idx="12523">
                  <c:v>0</c:v>
                </c:pt>
                <c:pt idx="12524">
                  <c:v>0</c:v>
                </c:pt>
                <c:pt idx="12525">
                  <c:v>0</c:v>
                </c:pt>
                <c:pt idx="12526">
                  <c:v>0</c:v>
                </c:pt>
                <c:pt idx="12527">
                  <c:v>0</c:v>
                </c:pt>
                <c:pt idx="12528">
                  <c:v>0</c:v>
                </c:pt>
                <c:pt idx="12529">
                  <c:v>0</c:v>
                </c:pt>
                <c:pt idx="12530">
                  <c:v>0</c:v>
                </c:pt>
                <c:pt idx="12531">
                  <c:v>0</c:v>
                </c:pt>
                <c:pt idx="12532">
                  <c:v>0</c:v>
                </c:pt>
                <c:pt idx="12533">
                  <c:v>0</c:v>
                </c:pt>
                <c:pt idx="12534">
                  <c:v>0</c:v>
                </c:pt>
                <c:pt idx="12535">
                  <c:v>0</c:v>
                </c:pt>
                <c:pt idx="12536">
                  <c:v>0</c:v>
                </c:pt>
                <c:pt idx="12537">
                  <c:v>0</c:v>
                </c:pt>
                <c:pt idx="12538">
                  <c:v>0</c:v>
                </c:pt>
                <c:pt idx="12539">
                  <c:v>0</c:v>
                </c:pt>
                <c:pt idx="12540">
                  <c:v>0</c:v>
                </c:pt>
                <c:pt idx="12541">
                  <c:v>0</c:v>
                </c:pt>
                <c:pt idx="12542">
                  <c:v>0</c:v>
                </c:pt>
                <c:pt idx="12543">
                  <c:v>0</c:v>
                </c:pt>
                <c:pt idx="12544">
                  <c:v>0</c:v>
                </c:pt>
                <c:pt idx="12545">
                  <c:v>0</c:v>
                </c:pt>
                <c:pt idx="12546">
                  <c:v>0</c:v>
                </c:pt>
                <c:pt idx="12547">
                  <c:v>0</c:v>
                </c:pt>
                <c:pt idx="12548">
                  <c:v>0</c:v>
                </c:pt>
                <c:pt idx="12549">
                  <c:v>0</c:v>
                </c:pt>
                <c:pt idx="12550">
                  <c:v>0</c:v>
                </c:pt>
                <c:pt idx="12551">
                  <c:v>0</c:v>
                </c:pt>
                <c:pt idx="12552">
                  <c:v>0</c:v>
                </c:pt>
                <c:pt idx="12553">
                  <c:v>0</c:v>
                </c:pt>
                <c:pt idx="12554">
                  <c:v>0</c:v>
                </c:pt>
                <c:pt idx="12555">
                  <c:v>0</c:v>
                </c:pt>
                <c:pt idx="12556">
                  <c:v>0</c:v>
                </c:pt>
                <c:pt idx="12557">
                  <c:v>0</c:v>
                </c:pt>
                <c:pt idx="12558">
                  <c:v>0</c:v>
                </c:pt>
                <c:pt idx="12559">
                  <c:v>0</c:v>
                </c:pt>
                <c:pt idx="12560">
                  <c:v>0</c:v>
                </c:pt>
                <c:pt idx="12561">
                  <c:v>0</c:v>
                </c:pt>
                <c:pt idx="12562">
                  <c:v>0</c:v>
                </c:pt>
                <c:pt idx="12563">
                  <c:v>0</c:v>
                </c:pt>
                <c:pt idx="12564">
                  <c:v>0</c:v>
                </c:pt>
                <c:pt idx="12565">
                  <c:v>0</c:v>
                </c:pt>
                <c:pt idx="12566">
                  <c:v>0</c:v>
                </c:pt>
                <c:pt idx="12567">
                  <c:v>0</c:v>
                </c:pt>
                <c:pt idx="12568">
                  <c:v>0</c:v>
                </c:pt>
                <c:pt idx="12569">
                  <c:v>0</c:v>
                </c:pt>
                <c:pt idx="12570">
                  <c:v>0</c:v>
                </c:pt>
                <c:pt idx="12571">
                  <c:v>0</c:v>
                </c:pt>
                <c:pt idx="12572">
                  <c:v>0</c:v>
                </c:pt>
                <c:pt idx="12573">
                  <c:v>0</c:v>
                </c:pt>
                <c:pt idx="12574">
                  <c:v>0</c:v>
                </c:pt>
                <c:pt idx="12575">
                  <c:v>0</c:v>
                </c:pt>
                <c:pt idx="12576">
                  <c:v>0</c:v>
                </c:pt>
                <c:pt idx="12577">
                  <c:v>0</c:v>
                </c:pt>
                <c:pt idx="12578">
                  <c:v>0</c:v>
                </c:pt>
                <c:pt idx="12579">
                  <c:v>0</c:v>
                </c:pt>
                <c:pt idx="12580">
                  <c:v>0</c:v>
                </c:pt>
                <c:pt idx="12581">
                  <c:v>0</c:v>
                </c:pt>
                <c:pt idx="12582">
                  <c:v>0</c:v>
                </c:pt>
                <c:pt idx="12583">
                  <c:v>0</c:v>
                </c:pt>
                <c:pt idx="12584">
                  <c:v>0</c:v>
                </c:pt>
                <c:pt idx="12585">
                  <c:v>0</c:v>
                </c:pt>
                <c:pt idx="12586">
                  <c:v>0</c:v>
                </c:pt>
                <c:pt idx="12587">
                  <c:v>0</c:v>
                </c:pt>
                <c:pt idx="12588">
                  <c:v>0</c:v>
                </c:pt>
                <c:pt idx="12589">
                  <c:v>0</c:v>
                </c:pt>
                <c:pt idx="12590">
                  <c:v>0</c:v>
                </c:pt>
                <c:pt idx="12591">
                  <c:v>0</c:v>
                </c:pt>
                <c:pt idx="12592">
                  <c:v>0</c:v>
                </c:pt>
                <c:pt idx="12593">
                  <c:v>0</c:v>
                </c:pt>
                <c:pt idx="12594">
                  <c:v>0</c:v>
                </c:pt>
                <c:pt idx="12595">
                  <c:v>0</c:v>
                </c:pt>
                <c:pt idx="12596">
                  <c:v>0</c:v>
                </c:pt>
                <c:pt idx="12597">
                  <c:v>0</c:v>
                </c:pt>
                <c:pt idx="12598">
                  <c:v>0</c:v>
                </c:pt>
                <c:pt idx="12599">
                  <c:v>0</c:v>
                </c:pt>
                <c:pt idx="12600">
                  <c:v>0</c:v>
                </c:pt>
                <c:pt idx="12601">
                  <c:v>0</c:v>
                </c:pt>
                <c:pt idx="12602">
                  <c:v>0</c:v>
                </c:pt>
                <c:pt idx="12603">
                  <c:v>0</c:v>
                </c:pt>
                <c:pt idx="12604">
                  <c:v>0</c:v>
                </c:pt>
                <c:pt idx="12605">
                  <c:v>0</c:v>
                </c:pt>
                <c:pt idx="12606">
                  <c:v>0</c:v>
                </c:pt>
                <c:pt idx="12607">
                  <c:v>0</c:v>
                </c:pt>
                <c:pt idx="12608">
                  <c:v>0</c:v>
                </c:pt>
                <c:pt idx="12609">
                  <c:v>0</c:v>
                </c:pt>
                <c:pt idx="12610">
                  <c:v>0</c:v>
                </c:pt>
                <c:pt idx="12611">
                  <c:v>0</c:v>
                </c:pt>
                <c:pt idx="12612">
                  <c:v>0</c:v>
                </c:pt>
                <c:pt idx="12613">
                  <c:v>0</c:v>
                </c:pt>
                <c:pt idx="12614">
                  <c:v>0</c:v>
                </c:pt>
                <c:pt idx="12615">
                  <c:v>0</c:v>
                </c:pt>
                <c:pt idx="12616">
                  <c:v>0</c:v>
                </c:pt>
                <c:pt idx="12617">
                  <c:v>0</c:v>
                </c:pt>
                <c:pt idx="12618">
                  <c:v>0</c:v>
                </c:pt>
                <c:pt idx="12619">
                  <c:v>0</c:v>
                </c:pt>
                <c:pt idx="12620">
                  <c:v>0</c:v>
                </c:pt>
                <c:pt idx="12621">
                  <c:v>0</c:v>
                </c:pt>
                <c:pt idx="12622">
                  <c:v>0</c:v>
                </c:pt>
                <c:pt idx="12623">
                  <c:v>0</c:v>
                </c:pt>
                <c:pt idx="12624">
                  <c:v>0</c:v>
                </c:pt>
                <c:pt idx="12625">
                  <c:v>0</c:v>
                </c:pt>
                <c:pt idx="12626">
                  <c:v>0</c:v>
                </c:pt>
                <c:pt idx="12627">
                  <c:v>0</c:v>
                </c:pt>
                <c:pt idx="12628">
                  <c:v>0</c:v>
                </c:pt>
                <c:pt idx="12629">
                  <c:v>0</c:v>
                </c:pt>
                <c:pt idx="12630">
                  <c:v>0</c:v>
                </c:pt>
                <c:pt idx="12631">
                  <c:v>0</c:v>
                </c:pt>
                <c:pt idx="12632">
                  <c:v>0</c:v>
                </c:pt>
                <c:pt idx="12633">
                  <c:v>0</c:v>
                </c:pt>
                <c:pt idx="12634">
                  <c:v>0</c:v>
                </c:pt>
                <c:pt idx="12635">
                  <c:v>0</c:v>
                </c:pt>
                <c:pt idx="12636">
                  <c:v>0</c:v>
                </c:pt>
                <c:pt idx="12637">
                  <c:v>0</c:v>
                </c:pt>
                <c:pt idx="12638">
                  <c:v>0</c:v>
                </c:pt>
                <c:pt idx="12639">
                  <c:v>0</c:v>
                </c:pt>
                <c:pt idx="12640">
                  <c:v>0</c:v>
                </c:pt>
                <c:pt idx="12641">
                  <c:v>0</c:v>
                </c:pt>
                <c:pt idx="12642">
                  <c:v>0</c:v>
                </c:pt>
                <c:pt idx="12643">
                  <c:v>0</c:v>
                </c:pt>
                <c:pt idx="12644">
                  <c:v>0</c:v>
                </c:pt>
                <c:pt idx="12645">
                  <c:v>0</c:v>
                </c:pt>
                <c:pt idx="12646">
                  <c:v>0</c:v>
                </c:pt>
                <c:pt idx="12647">
                  <c:v>0</c:v>
                </c:pt>
                <c:pt idx="12648">
                  <c:v>0</c:v>
                </c:pt>
                <c:pt idx="12649">
                  <c:v>0</c:v>
                </c:pt>
                <c:pt idx="12650">
                  <c:v>0</c:v>
                </c:pt>
                <c:pt idx="12651">
                  <c:v>0</c:v>
                </c:pt>
                <c:pt idx="12652">
                  <c:v>0</c:v>
                </c:pt>
                <c:pt idx="12653">
                  <c:v>0</c:v>
                </c:pt>
                <c:pt idx="12654">
                  <c:v>0</c:v>
                </c:pt>
                <c:pt idx="12655">
                  <c:v>0</c:v>
                </c:pt>
                <c:pt idx="12656">
                  <c:v>0</c:v>
                </c:pt>
                <c:pt idx="12657">
                  <c:v>0</c:v>
                </c:pt>
                <c:pt idx="12658">
                  <c:v>0</c:v>
                </c:pt>
                <c:pt idx="12659">
                  <c:v>0</c:v>
                </c:pt>
                <c:pt idx="12660">
                  <c:v>0</c:v>
                </c:pt>
                <c:pt idx="12661">
                  <c:v>0</c:v>
                </c:pt>
                <c:pt idx="12662">
                  <c:v>0</c:v>
                </c:pt>
                <c:pt idx="12663">
                  <c:v>0</c:v>
                </c:pt>
                <c:pt idx="12664">
                  <c:v>0</c:v>
                </c:pt>
                <c:pt idx="12665">
                  <c:v>0</c:v>
                </c:pt>
                <c:pt idx="12666">
                  <c:v>0</c:v>
                </c:pt>
                <c:pt idx="12667">
                  <c:v>0</c:v>
                </c:pt>
                <c:pt idx="12668">
                  <c:v>0</c:v>
                </c:pt>
                <c:pt idx="12669">
                  <c:v>0</c:v>
                </c:pt>
                <c:pt idx="12670">
                  <c:v>0</c:v>
                </c:pt>
                <c:pt idx="12671">
                  <c:v>0</c:v>
                </c:pt>
                <c:pt idx="12672">
                  <c:v>0</c:v>
                </c:pt>
                <c:pt idx="12673">
                  <c:v>0</c:v>
                </c:pt>
                <c:pt idx="12674">
                  <c:v>0</c:v>
                </c:pt>
                <c:pt idx="12675">
                  <c:v>0</c:v>
                </c:pt>
                <c:pt idx="12676">
                  <c:v>0</c:v>
                </c:pt>
                <c:pt idx="12677">
                  <c:v>0</c:v>
                </c:pt>
                <c:pt idx="12678">
                  <c:v>0</c:v>
                </c:pt>
                <c:pt idx="12679">
                  <c:v>0</c:v>
                </c:pt>
                <c:pt idx="12680">
                  <c:v>0</c:v>
                </c:pt>
                <c:pt idx="12681">
                  <c:v>0</c:v>
                </c:pt>
                <c:pt idx="12682">
                  <c:v>0</c:v>
                </c:pt>
                <c:pt idx="12683">
                  <c:v>0</c:v>
                </c:pt>
                <c:pt idx="12684">
                  <c:v>0</c:v>
                </c:pt>
                <c:pt idx="12685">
                  <c:v>0</c:v>
                </c:pt>
                <c:pt idx="12686">
                  <c:v>0</c:v>
                </c:pt>
                <c:pt idx="12687">
                  <c:v>0</c:v>
                </c:pt>
                <c:pt idx="12688">
                  <c:v>0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</c:v>
                </c:pt>
                <c:pt idx="12695">
                  <c:v>0</c:v>
                </c:pt>
                <c:pt idx="12696">
                  <c:v>0</c:v>
                </c:pt>
                <c:pt idx="12697">
                  <c:v>0</c:v>
                </c:pt>
                <c:pt idx="12698">
                  <c:v>0</c:v>
                </c:pt>
                <c:pt idx="12699">
                  <c:v>0</c:v>
                </c:pt>
                <c:pt idx="12700">
                  <c:v>0</c:v>
                </c:pt>
                <c:pt idx="12701">
                  <c:v>0</c:v>
                </c:pt>
                <c:pt idx="12702">
                  <c:v>0</c:v>
                </c:pt>
                <c:pt idx="12703">
                  <c:v>0</c:v>
                </c:pt>
                <c:pt idx="12704">
                  <c:v>0</c:v>
                </c:pt>
                <c:pt idx="12705">
                  <c:v>0</c:v>
                </c:pt>
                <c:pt idx="12706">
                  <c:v>0</c:v>
                </c:pt>
                <c:pt idx="12707">
                  <c:v>0</c:v>
                </c:pt>
                <c:pt idx="12708">
                  <c:v>0</c:v>
                </c:pt>
                <c:pt idx="12709">
                  <c:v>0</c:v>
                </c:pt>
                <c:pt idx="12710">
                  <c:v>0</c:v>
                </c:pt>
                <c:pt idx="12711">
                  <c:v>0</c:v>
                </c:pt>
                <c:pt idx="12712">
                  <c:v>0</c:v>
                </c:pt>
                <c:pt idx="12713">
                  <c:v>0</c:v>
                </c:pt>
                <c:pt idx="12714">
                  <c:v>0</c:v>
                </c:pt>
                <c:pt idx="12715">
                  <c:v>0</c:v>
                </c:pt>
                <c:pt idx="12716">
                  <c:v>0</c:v>
                </c:pt>
                <c:pt idx="12717">
                  <c:v>0</c:v>
                </c:pt>
                <c:pt idx="12718">
                  <c:v>0</c:v>
                </c:pt>
                <c:pt idx="12719">
                  <c:v>0</c:v>
                </c:pt>
                <c:pt idx="12720">
                  <c:v>0</c:v>
                </c:pt>
                <c:pt idx="12721">
                  <c:v>0</c:v>
                </c:pt>
                <c:pt idx="12722">
                  <c:v>0</c:v>
                </c:pt>
                <c:pt idx="12723">
                  <c:v>0</c:v>
                </c:pt>
                <c:pt idx="12724">
                  <c:v>0</c:v>
                </c:pt>
                <c:pt idx="12725">
                  <c:v>0</c:v>
                </c:pt>
                <c:pt idx="12726">
                  <c:v>0</c:v>
                </c:pt>
                <c:pt idx="12727">
                  <c:v>0</c:v>
                </c:pt>
                <c:pt idx="12728">
                  <c:v>0</c:v>
                </c:pt>
                <c:pt idx="12729">
                  <c:v>0</c:v>
                </c:pt>
                <c:pt idx="12730">
                  <c:v>0</c:v>
                </c:pt>
                <c:pt idx="12731">
                  <c:v>0</c:v>
                </c:pt>
                <c:pt idx="12732">
                  <c:v>0</c:v>
                </c:pt>
                <c:pt idx="12733">
                  <c:v>0</c:v>
                </c:pt>
                <c:pt idx="12734">
                  <c:v>0</c:v>
                </c:pt>
                <c:pt idx="12735">
                  <c:v>0</c:v>
                </c:pt>
                <c:pt idx="12736">
                  <c:v>0</c:v>
                </c:pt>
                <c:pt idx="12737">
                  <c:v>0</c:v>
                </c:pt>
                <c:pt idx="12738">
                  <c:v>0</c:v>
                </c:pt>
                <c:pt idx="12739">
                  <c:v>0</c:v>
                </c:pt>
                <c:pt idx="12740">
                  <c:v>0</c:v>
                </c:pt>
                <c:pt idx="12741">
                  <c:v>0</c:v>
                </c:pt>
                <c:pt idx="12742">
                  <c:v>0</c:v>
                </c:pt>
                <c:pt idx="12743">
                  <c:v>0</c:v>
                </c:pt>
                <c:pt idx="12744">
                  <c:v>0</c:v>
                </c:pt>
                <c:pt idx="12745">
                  <c:v>0</c:v>
                </c:pt>
                <c:pt idx="12746">
                  <c:v>0</c:v>
                </c:pt>
                <c:pt idx="12747">
                  <c:v>0</c:v>
                </c:pt>
                <c:pt idx="12748">
                  <c:v>0</c:v>
                </c:pt>
                <c:pt idx="12749">
                  <c:v>0</c:v>
                </c:pt>
                <c:pt idx="12750">
                  <c:v>0</c:v>
                </c:pt>
                <c:pt idx="12751">
                  <c:v>0</c:v>
                </c:pt>
                <c:pt idx="12752">
                  <c:v>0</c:v>
                </c:pt>
                <c:pt idx="12753">
                  <c:v>0</c:v>
                </c:pt>
                <c:pt idx="12754">
                  <c:v>0</c:v>
                </c:pt>
                <c:pt idx="12755">
                  <c:v>0</c:v>
                </c:pt>
                <c:pt idx="12756">
                  <c:v>0</c:v>
                </c:pt>
                <c:pt idx="12757">
                  <c:v>0</c:v>
                </c:pt>
                <c:pt idx="12758">
                  <c:v>0</c:v>
                </c:pt>
                <c:pt idx="12759">
                  <c:v>0</c:v>
                </c:pt>
                <c:pt idx="12760">
                  <c:v>0</c:v>
                </c:pt>
                <c:pt idx="12761">
                  <c:v>0</c:v>
                </c:pt>
                <c:pt idx="12762">
                  <c:v>0</c:v>
                </c:pt>
                <c:pt idx="12763">
                  <c:v>0</c:v>
                </c:pt>
                <c:pt idx="12764">
                  <c:v>0</c:v>
                </c:pt>
                <c:pt idx="12765">
                  <c:v>0</c:v>
                </c:pt>
                <c:pt idx="12766">
                  <c:v>0</c:v>
                </c:pt>
                <c:pt idx="12767">
                  <c:v>0</c:v>
                </c:pt>
                <c:pt idx="12768">
                  <c:v>0</c:v>
                </c:pt>
                <c:pt idx="12769">
                  <c:v>0</c:v>
                </c:pt>
                <c:pt idx="12770">
                  <c:v>0</c:v>
                </c:pt>
                <c:pt idx="12771">
                  <c:v>0</c:v>
                </c:pt>
                <c:pt idx="12772">
                  <c:v>0</c:v>
                </c:pt>
                <c:pt idx="12773">
                  <c:v>0</c:v>
                </c:pt>
                <c:pt idx="12774">
                  <c:v>0</c:v>
                </c:pt>
                <c:pt idx="12775">
                  <c:v>0</c:v>
                </c:pt>
                <c:pt idx="12776">
                  <c:v>0</c:v>
                </c:pt>
                <c:pt idx="12777">
                  <c:v>0</c:v>
                </c:pt>
                <c:pt idx="12778">
                  <c:v>0</c:v>
                </c:pt>
                <c:pt idx="12779">
                  <c:v>0</c:v>
                </c:pt>
                <c:pt idx="12780">
                  <c:v>0</c:v>
                </c:pt>
                <c:pt idx="12781">
                  <c:v>0</c:v>
                </c:pt>
                <c:pt idx="12782">
                  <c:v>0</c:v>
                </c:pt>
                <c:pt idx="12783">
                  <c:v>0</c:v>
                </c:pt>
                <c:pt idx="12784">
                  <c:v>0</c:v>
                </c:pt>
                <c:pt idx="12785">
                  <c:v>0</c:v>
                </c:pt>
                <c:pt idx="12786">
                  <c:v>0</c:v>
                </c:pt>
                <c:pt idx="12787">
                  <c:v>0</c:v>
                </c:pt>
                <c:pt idx="12788">
                  <c:v>0</c:v>
                </c:pt>
                <c:pt idx="12789">
                  <c:v>0</c:v>
                </c:pt>
                <c:pt idx="12790">
                  <c:v>0</c:v>
                </c:pt>
                <c:pt idx="12791">
                  <c:v>0</c:v>
                </c:pt>
                <c:pt idx="12792">
                  <c:v>0</c:v>
                </c:pt>
                <c:pt idx="12793">
                  <c:v>0</c:v>
                </c:pt>
                <c:pt idx="12794">
                  <c:v>0</c:v>
                </c:pt>
                <c:pt idx="12795">
                  <c:v>0</c:v>
                </c:pt>
                <c:pt idx="12796">
                  <c:v>0</c:v>
                </c:pt>
                <c:pt idx="12797">
                  <c:v>0</c:v>
                </c:pt>
                <c:pt idx="12798">
                  <c:v>0</c:v>
                </c:pt>
                <c:pt idx="12799">
                  <c:v>0</c:v>
                </c:pt>
                <c:pt idx="12800">
                  <c:v>0</c:v>
                </c:pt>
                <c:pt idx="12801">
                  <c:v>0</c:v>
                </c:pt>
                <c:pt idx="12802">
                  <c:v>0</c:v>
                </c:pt>
                <c:pt idx="12803">
                  <c:v>0</c:v>
                </c:pt>
                <c:pt idx="12804">
                  <c:v>0</c:v>
                </c:pt>
                <c:pt idx="12805">
                  <c:v>0</c:v>
                </c:pt>
                <c:pt idx="12806">
                  <c:v>0</c:v>
                </c:pt>
                <c:pt idx="12807">
                  <c:v>0</c:v>
                </c:pt>
                <c:pt idx="12808">
                  <c:v>0</c:v>
                </c:pt>
                <c:pt idx="12809">
                  <c:v>0</c:v>
                </c:pt>
                <c:pt idx="12810">
                  <c:v>0</c:v>
                </c:pt>
                <c:pt idx="12811">
                  <c:v>0</c:v>
                </c:pt>
                <c:pt idx="12812">
                  <c:v>0</c:v>
                </c:pt>
                <c:pt idx="12813">
                  <c:v>0</c:v>
                </c:pt>
                <c:pt idx="12814">
                  <c:v>0</c:v>
                </c:pt>
                <c:pt idx="12815">
                  <c:v>0</c:v>
                </c:pt>
                <c:pt idx="12816">
                  <c:v>0</c:v>
                </c:pt>
                <c:pt idx="12817">
                  <c:v>0</c:v>
                </c:pt>
                <c:pt idx="12818">
                  <c:v>0</c:v>
                </c:pt>
                <c:pt idx="12819">
                  <c:v>0</c:v>
                </c:pt>
                <c:pt idx="12820">
                  <c:v>0</c:v>
                </c:pt>
                <c:pt idx="12821">
                  <c:v>0</c:v>
                </c:pt>
                <c:pt idx="12822">
                  <c:v>0</c:v>
                </c:pt>
                <c:pt idx="12823">
                  <c:v>0</c:v>
                </c:pt>
                <c:pt idx="12824">
                  <c:v>0</c:v>
                </c:pt>
                <c:pt idx="12825">
                  <c:v>0</c:v>
                </c:pt>
                <c:pt idx="12826">
                  <c:v>0</c:v>
                </c:pt>
                <c:pt idx="12827">
                  <c:v>0</c:v>
                </c:pt>
                <c:pt idx="12828">
                  <c:v>0</c:v>
                </c:pt>
                <c:pt idx="12829">
                  <c:v>0</c:v>
                </c:pt>
                <c:pt idx="12830">
                  <c:v>0</c:v>
                </c:pt>
                <c:pt idx="12831">
                  <c:v>0</c:v>
                </c:pt>
                <c:pt idx="12832">
                  <c:v>0</c:v>
                </c:pt>
                <c:pt idx="12833">
                  <c:v>0</c:v>
                </c:pt>
                <c:pt idx="12834">
                  <c:v>0</c:v>
                </c:pt>
                <c:pt idx="12835">
                  <c:v>0</c:v>
                </c:pt>
                <c:pt idx="12836">
                  <c:v>0</c:v>
                </c:pt>
                <c:pt idx="12837">
                  <c:v>0</c:v>
                </c:pt>
                <c:pt idx="12838">
                  <c:v>0</c:v>
                </c:pt>
                <c:pt idx="12839">
                  <c:v>0</c:v>
                </c:pt>
                <c:pt idx="12840">
                  <c:v>0</c:v>
                </c:pt>
                <c:pt idx="12841">
                  <c:v>0</c:v>
                </c:pt>
                <c:pt idx="12842">
                  <c:v>0</c:v>
                </c:pt>
                <c:pt idx="12843">
                  <c:v>0</c:v>
                </c:pt>
                <c:pt idx="12844">
                  <c:v>0</c:v>
                </c:pt>
                <c:pt idx="12845">
                  <c:v>0</c:v>
                </c:pt>
                <c:pt idx="12846">
                  <c:v>0</c:v>
                </c:pt>
                <c:pt idx="12847">
                  <c:v>0</c:v>
                </c:pt>
                <c:pt idx="12848">
                  <c:v>0</c:v>
                </c:pt>
                <c:pt idx="12849">
                  <c:v>0</c:v>
                </c:pt>
                <c:pt idx="12850">
                  <c:v>0</c:v>
                </c:pt>
                <c:pt idx="12851">
                  <c:v>0</c:v>
                </c:pt>
                <c:pt idx="12852">
                  <c:v>0</c:v>
                </c:pt>
                <c:pt idx="12853">
                  <c:v>0</c:v>
                </c:pt>
                <c:pt idx="12854">
                  <c:v>0</c:v>
                </c:pt>
                <c:pt idx="12855">
                  <c:v>0</c:v>
                </c:pt>
                <c:pt idx="12856">
                  <c:v>0</c:v>
                </c:pt>
                <c:pt idx="12857">
                  <c:v>0</c:v>
                </c:pt>
                <c:pt idx="12858">
                  <c:v>0</c:v>
                </c:pt>
                <c:pt idx="12859">
                  <c:v>0</c:v>
                </c:pt>
                <c:pt idx="12860">
                  <c:v>0</c:v>
                </c:pt>
                <c:pt idx="12861">
                  <c:v>0</c:v>
                </c:pt>
                <c:pt idx="12862">
                  <c:v>0</c:v>
                </c:pt>
                <c:pt idx="12863">
                  <c:v>0</c:v>
                </c:pt>
                <c:pt idx="12864">
                  <c:v>0</c:v>
                </c:pt>
                <c:pt idx="12865">
                  <c:v>0</c:v>
                </c:pt>
                <c:pt idx="12866">
                  <c:v>0</c:v>
                </c:pt>
                <c:pt idx="12867">
                  <c:v>0</c:v>
                </c:pt>
                <c:pt idx="12868">
                  <c:v>0</c:v>
                </c:pt>
                <c:pt idx="12869">
                  <c:v>0</c:v>
                </c:pt>
                <c:pt idx="12870">
                  <c:v>0</c:v>
                </c:pt>
                <c:pt idx="12871">
                  <c:v>0</c:v>
                </c:pt>
                <c:pt idx="12872">
                  <c:v>0</c:v>
                </c:pt>
                <c:pt idx="12873">
                  <c:v>0</c:v>
                </c:pt>
                <c:pt idx="12874">
                  <c:v>0</c:v>
                </c:pt>
                <c:pt idx="12875">
                  <c:v>0</c:v>
                </c:pt>
                <c:pt idx="12876">
                  <c:v>0</c:v>
                </c:pt>
                <c:pt idx="12877">
                  <c:v>0</c:v>
                </c:pt>
                <c:pt idx="12878">
                  <c:v>0</c:v>
                </c:pt>
                <c:pt idx="12879">
                  <c:v>0</c:v>
                </c:pt>
                <c:pt idx="12880">
                  <c:v>0</c:v>
                </c:pt>
                <c:pt idx="12881">
                  <c:v>0</c:v>
                </c:pt>
                <c:pt idx="12882">
                  <c:v>0</c:v>
                </c:pt>
                <c:pt idx="12883">
                  <c:v>0</c:v>
                </c:pt>
                <c:pt idx="12884">
                  <c:v>0</c:v>
                </c:pt>
                <c:pt idx="12885">
                  <c:v>0</c:v>
                </c:pt>
                <c:pt idx="12886">
                  <c:v>0</c:v>
                </c:pt>
                <c:pt idx="12887">
                  <c:v>0</c:v>
                </c:pt>
                <c:pt idx="12888">
                  <c:v>0</c:v>
                </c:pt>
                <c:pt idx="12889">
                  <c:v>0</c:v>
                </c:pt>
                <c:pt idx="12890">
                  <c:v>0</c:v>
                </c:pt>
                <c:pt idx="12891">
                  <c:v>0</c:v>
                </c:pt>
                <c:pt idx="12892">
                  <c:v>0</c:v>
                </c:pt>
                <c:pt idx="12893">
                  <c:v>0</c:v>
                </c:pt>
                <c:pt idx="12894">
                  <c:v>0</c:v>
                </c:pt>
                <c:pt idx="12895">
                  <c:v>0</c:v>
                </c:pt>
                <c:pt idx="12896">
                  <c:v>0</c:v>
                </c:pt>
                <c:pt idx="12897">
                  <c:v>0</c:v>
                </c:pt>
                <c:pt idx="12898">
                  <c:v>0</c:v>
                </c:pt>
                <c:pt idx="12899">
                  <c:v>0</c:v>
                </c:pt>
                <c:pt idx="12900">
                  <c:v>0</c:v>
                </c:pt>
                <c:pt idx="12901">
                  <c:v>0</c:v>
                </c:pt>
                <c:pt idx="12902">
                  <c:v>0</c:v>
                </c:pt>
                <c:pt idx="12903">
                  <c:v>0</c:v>
                </c:pt>
                <c:pt idx="12904">
                  <c:v>0</c:v>
                </c:pt>
                <c:pt idx="12905">
                  <c:v>0</c:v>
                </c:pt>
                <c:pt idx="12906">
                  <c:v>0</c:v>
                </c:pt>
                <c:pt idx="12907">
                  <c:v>0</c:v>
                </c:pt>
                <c:pt idx="12908">
                  <c:v>0</c:v>
                </c:pt>
                <c:pt idx="12909">
                  <c:v>0</c:v>
                </c:pt>
                <c:pt idx="12910">
                  <c:v>0</c:v>
                </c:pt>
                <c:pt idx="12911">
                  <c:v>0</c:v>
                </c:pt>
                <c:pt idx="12912">
                  <c:v>0</c:v>
                </c:pt>
                <c:pt idx="12913">
                  <c:v>0</c:v>
                </c:pt>
                <c:pt idx="12914">
                  <c:v>0</c:v>
                </c:pt>
                <c:pt idx="12915">
                  <c:v>0</c:v>
                </c:pt>
                <c:pt idx="12916">
                  <c:v>0</c:v>
                </c:pt>
                <c:pt idx="12917">
                  <c:v>0</c:v>
                </c:pt>
                <c:pt idx="12918">
                  <c:v>0</c:v>
                </c:pt>
                <c:pt idx="12919">
                  <c:v>0</c:v>
                </c:pt>
                <c:pt idx="12920">
                  <c:v>0</c:v>
                </c:pt>
                <c:pt idx="12921">
                  <c:v>0</c:v>
                </c:pt>
                <c:pt idx="12922">
                  <c:v>0</c:v>
                </c:pt>
                <c:pt idx="12923">
                  <c:v>0</c:v>
                </c:pt>
                <c:pt idx="12924">
                  <c:v>0</c:v>
                </c:pt>
                <c:pt idx="12925">
                  <c:v>0</c:v>
                </c:pt>
                <c:pt idx="12926">
                  <c:v>0</c:v>
                </c:pt>
                <c:pt idx="12927">
                  <c:v>0</c:v>
                </c:pt>
                <c:pt idx="12928">
                  <c:v>0</c:v>
                </c:pt>
                <c:pt idx="12929">
                  <c:v>0</c:v>
                </c:pt>
                <c:pt idx="12930">
                  <c:v>0</c:v>
                </c:pt>
                <c:pt idx="12931">
                  <c:v>0</c:v>
                </c:pt>
                <c:pt idx="12932">
                  <c:v>0</c:v>
                </c:pt>
                <c:pt idx="12933">
                  <c:v>0</c:v>
                </c:pt>
                <c:pt idx="12934">
                  <c:v>0</c:v>
                </c:pt>
                <c:pt idx="12935">
                  <c:v>0</c:v>
                </c:pt>
                <c:pt idx="12936">
                  <c:v>0</c:v>
                </c:pt>
                <c:pt idx="12937">
                  <c:v>0</c:v>
                </c:pt>
                <c:pt idx="12938">
                  <c:v>0</c:v>
                </c:pt>
                <c:pt idx="12939">
                  <c:v>0</c:v>
                </c:pt>
                <c:pt idx="12940">
                  <c:v>0</c:v>
                </c:pt>
                <c:pt idx="12941">
                  <c:v>0</c:v>
                </c:pt>
                <c:pt idx="12942">
                  <c:v>0</c:v>
                </c:pt>
                <c:pt idx="12943">
                  <c:v>0</c:v>
                </c:pt>
                <c:pt idx="12944">
                  <c:v>0</c:v>
                </c:pt>
                <c:pt idx="12945">
                  <c:v>0</c:v>
                </c:pt>
                <c:pt idx="12946">
                  <c:v>0</c:v>
                </c:pt>
                <c:pt idx="12947">
                  <c:v>0</c:v>
                </c:pt>
                <c:pt idx="12948">
                  <c:v>0</c:v>
                </c:pt>
                <c:pt idx="12949">
                  <c:v>0</c:v>
                </c:pt>
                <c:pt idx="12950">
                  <c:v>0</c:v>
                </c:pt>
                <c:pt idx="12951">
                  <c:v>0</c:v>
                </c:pt>
                <c:pt idx="12952">
                  <c:v>0</c:v>
                </c:pt>
                <c:pt idx="12953">
                  <c:v>0</c:v>
                </c:pt>
                <c:pt idx="12954">
                  <c:v>0</c:v>
                </c:pt>
                <c:pt idx="12955">
                  <c:v>0</c:v>
                </c:pt>
                <c:pt idx="12956">
                  <c:v>0</c:v>
                </c:pt>
                <c:pt idx="12957">
                  <c:v>0</c:v>
                </c:pt>
                <c:pt idx="12958">
                  <c:v>0</c:v>
                </c:pt>
                <c:pt idx="12959">
                  <c:v>0</c:v>
                </c:pt>
                <c:pt idx="12960">
                  <c:v>0</c:v>
                </c:pt>
                <c:pt idx="12961">
                  <c:v>0</c:v>
                </c:pt>
                <c:pt idx="12962">
                  <c:v>0</c:v>
                </c:pt>
                <c:pt idx="12963">
                  <c:v>0</c:v>
                </c:pt>
                <c:pt idx="12964">
                  <c:v>0</c:v>
                </c:pt>
                <c:pt idx="12965">
                  <c:v>0</c:v>
                </c:pt>
                <c:pt idx="12966">
                  <c:v>0</c:v>
                </c:pt>
                <c:pt idx="12967">
                  <c:v>0</c:v>
                </c:pt>
                <c:pt idx="12968">
                  <c:v>0</c:v>
                </c:pt>
                <c:pt idx="12969">
                  <c:v>0</c:v>
                </c:pt>
                <c:pt idx="12970">
                  <c:v>0</c:v>
                </c:pt>
                <c:pt idx="12971">
                  <c:v>0</c:v>
                </c:pt>
                <c:pt idx="12972">
                  <c:v>0</c:v>
                </c:pt>
                <c:pt idx="12973">
                  <c:v>0</c:v>
                </c:pt>
                <c:pt idx="12974">
                  <c:v>0</c:v>
                </c:pt>
                <c:pt idx="12975">
                  <c:v>0</c:v>
                </c:pt>
                <c:pt idx="12976">
                  <c:v>0</c:v>
                </c:pt>
                <c:pt idx="12977">
                  <c:v>0</c:v>
                </c:pt>
                <c:pt idx="12978">
                  <c:v>0</c:v>
                </c:pt>
                <c:pt idx="12979">
                  <c:v>0</c:v>
                </c:pt>
                <c:pt idx="12980">
                  <c:v>0</c:v>
                </c:pt>
                <c:pt idx="12981">
                  <c:v>0</c:v>
                </c:pt>
                <c:pt idx="12982">
                  <c:v>0</c:v>
                </c:pt>
                <c:pt idx="12983">
                  <c:v>0</c:v>
                </c:pt>
                <c:pt idx="12984">
                  <c:v>0</c:v>
                </c:pt>
                <c:pt idx="12985">
                  <c:v>0</c:v>
                </c:pt>
                <c:pt idx="12986">
                  <c:v>0</c:v>
                </c:pt>
                <c:pt idx="12987">
                  <c:v>0</c:v>
                </c:pt>
                <c:pt idx="12988">
                  <c:v>0</c:v>
                </c:pt>
                <c:pt idx="12989">
                  <c:v>0</c:v>
                </c:pt>
                <c:pt idx="12990">
                  <c:v>0</c:v>
                </c:pt>
                <c:pt idx="12991">
                  <c:v>0</c:v>
                </c:pt>
                <c:pt idx="12992">
                  <c:v>0</c:v>
                </c:pt>
                <c:pt idx="12993">
                  <c:v>0</c:v>
                </c:pt>
                <c:pt idx="12994">
                  <c:v>0</c:v>
                </c:pt>
                <c:pt idx="12995">
                  <c:v>0</c:v>
                </c:pt>
                <c:pt idx="12996">
                  <c:v>0</c:v>
                </c:pt>
                <c:pt idx="12997">
                  <c:v>0</c:v>
                </c:pt>
                <c:pt idx="12998">
                  <c:v>0</c:v>
                </c:pt>
                <c:pt idx="12999">
                  <c:v>0</c:v>
                </c:pt>
                <c:pt idx="13000">
                  <c:v>0</c:v>
                </c:pt>
                <c:pt idx="13001">
                  <c:v>0</c:v>
                </c:pt>
                <c:pt idx="13002">
                  <c:v>0</c:v>
                </c:pt>
                <c:pt idx="13003">
                  <c:v>0</c:v>
                </c:pt>
                <c:pt idx="13004">
                  <c:v>0</c:v>
                </c:pt>
                <c:pt idx="13005">
                  <c:v>0</c:v>
                </c:pt>
                <c:pt idx="13006">
                  <c:v>0</c:v>
                </c:pt>
                <c:pt idx="13007">
                  <c:v>0</c:v>
                </c:pt>
                <c:pt idx="13008">
                  <c:v>0</c:v>
                </c:pt>
                <c:pt idx="13009">
                  <c:v>0</c:v>
                </c:pt>
                <c:pt idx="13010">
                  <c:v>0</c:v>
                </c:pt>
                <c:pt idx="13011">
                  <c:v>0</c:v>
                </c:pt>
                <c:pt idx="13012">
                  <c:v>0</c:v>
                </c:pt>
                <c:pt idx="13013">
                  <c:v>0</c:v>
                </c:pt>
                <c:pt idx="13014">
                  <c:v>0</c:v>
                </c:pt>
                <c:pt idx="13015">
                  <c:v>0</c:v>
                </c:pt>
                <c:pt idx="13016">
                  <c:v>0</c:v>
                </c:pt>
                <c:pt idx="13017">
                  <c:v>0</c:v>
                </c:pt>
                <c:pt idx="13018">
                  <c:v>0</c:v>
                </c:pt>
                <c:pt idx="13019">
                  <c:v>0</c:v>
                </c:pt>
                <c:pt idx="13020">
                  <c:v>0</c:v>
                </c:pt>
                <c:pt idx="13021">
                  <c:v>0</c:v>
                </c:pt>
                <c:pt idx="13022">
                  <c:v>0</c:v>
                </c:pt>
                <c:pt idx="13023">
                  <c:v>0</c:v>
                </c:pt>
                <c:pt idx="13024">
                  <c:v>0</c:v>
                </c:pt>
                <c:pt idx="13025">
                  <c:v>0</c:v>
                </c:pt>
                <c:pt idx="13026">
                  <c:v>0</c:v>
                </c:pt>
                <c:pt idx="13027">
                  <c:v>0</c:v>
                </c:pt>
                <c:pt idx="13028">
                  <c:v>0</c:v>
                </c:pt>
                <c:pt idx="13029">
                  <c:v>0</c:v>
                </c:pt>
                <c:pt idx="13030">
                  <c:v>0</c:v>
                </c:pt>
                <c:pt idx="13031">
                  <c:v>0</c:v>
                </c:pt>
                <c:pt idx="13032">
                  <c:v>0</c:v>
                </c:pt>
                <c:pt idx="13033">
                  <c:v>0</c:v>
                </c:pt>
                <c:pt idx="13034">
                  <c:v>0</c:v>
                </c:pt>
                <c:pt idx="13035">
                  <c:v>0</c:v>
                </c:pt>
                <c:pt idx="13036">
                  <c:v>0</c:v>
                </c:pt>
                <c:pt idx="13037">
                  <c:v>0</c:v>
                </c:pt>
                <c:pt idx="13038">
                  <c:v>0</c:v>
                </c:pt>
                <c:pt idx="13039">
                  <c:v>0</c:v>
                </c:pt>
                <c:pt idx="13040">
                  <c:v>0</c:v>
                </c:pt>
                <c:pt idx="13041">
                  <c:v>0</c:v>
                </c:pt>
                <c:pt idx="13042">
                  <c:v>0</c:v>
                </c:pt>
                <c:pt idx="13043">
                  <c:v>0</c:v>
                </c:pt>
                <c:pt idx="13044">
                  <c:v>0</c:v>
                </c:pt>
                <c:pt idx="13045">
                  <c:v>0</c:v>
                </c:pt>
                <c:pt idx="13046">
                  <c:v>0</c:v>
                </c:pt>
                <c:pt idx="13047">
                  <c:v>0</c:v>
                </c:pt>
                <c:pt idx="13048">
                  <c:v>0</c:v>
                </c:pt>
                <c:pt idx="13049">
                  <c:v>0</c:v>
                </c:pt>
                <c:pt idx="13050">
                  <c:v>0</c:v>
                </c:pt>
                <c:pt idx="13051">
                  <c:v>0</c:v>
                </c:pt>
                <c:pt idx="13052">
                  <c:v>0</c:v>
                </c:pt>
                <c:pt idx="13053">
                  <c:v>0</c:v>
                </c:pt>
                <c:pt idx="13054">
                  <c:v>0</c:v>
                </c:pt>
                <c:pt idx="13055">
                  <c:v>0</c:v>
                </c:pt>
                <c:pt idx="13056">
                  <c:v>0</c:v>
                </c:pt>
                <c:pt idx="13057">
                  <c:v>0</c:v>
                </c:pt>
                <c:pt idx="13058">
                  <c:v>0</c:v>
                </c:pt>
                <c:pt idx="13059">
                  <c:v>0</c:v>
                </c:pt>
                <c:pt idx="13060">
                  <c:v>0</c:v>
                </c:pt>
                <c:pt idx="13061">
                  <c:v>0</c:v>
                </c:pt>
                <c:pt idx="13062">
                  <c:v>0</c:v>
                </c:pt>
                <c:pt idx="13063">
                  <c:v>0</c:v>
                </c:pt>
                <c:pt idx="13064">
                  <c:v>0</c:v>
                </c:pt>
                <c:pt idx="13065">
                  <c:v>0</c:v>
                </c:pt>
                <c:pt idx="13066">
                  <c:v>0</c:v>
                </c:pt>
                <c:pt idx="13067">
                  <c:v>0</c:v>
                </c:pt>
                <c:pt idx="13068">
                  <c:v>0</c:v>
                </c:pt>
                <c:pt idx="13069">
                  <c:v>0</c:v>
                </c:pt>
                <c:pt idx="13070">
                  <c:v>0</c:v>
                </c:pt>
                <c:pt idx="13071">
                  <c:v>0</c:v>
                </c:pt>
                <c:pt idx="13072">
                  <c:v>0</c:v>
                </c:pt>
                <c:pt idx="13073">
                  <c:v>0</c:v>
                </c:pt>
                <c:pt idx="13074">
                  <c:v>0</c:v>
                </c:pt>
                <c:pt idx="13075">
                  <c:v>0</c:v>
                </c:pt>
                <c:pt idx="13076">
                  <c:v>0</c:v>
                </c:pt>
                <c:pt idx="13077">
                  <c:v>0</c:v>
                </c:pt>
                <c:pt idx="13078">
                  <c:v>0</c:v>
                </c:pt>
                <c:pt idx="13079">
                  <c:v>0</c:v>
                </c:pt>
                <c:pt idx="13080">
                  <c:v>0</c:v>
                </c:pt>
                <c:pt idx="13081">
                  <c:v>0</c:v>
                </c:pt>
                <c:pt idx="13082">
                  <c:v>0</c:v>
                </c:pt>
                <c:pt idx="13083">
                  <c:v>0</c:v>
                </c:pt>
                <c:pt idx="13084">
                  <c:v>0</c:v>
                </c:pt>
                <c:pt idx="13085">
                  <c:v>0</c:v>
                </c:pt>
                <c:pt idx="13086">
                  <c:v>0</c:v>
                </c:pt>
                <c:pt idx="13087">
                  <c:v>0</c:v>
                </c:pt>
                <c:pt idx="13088">
                  <c:v>0</c:v>
                </c:pt>
                <c:pt idx="13089">
                  <c:v>0</c:v>
                </c:pt>
                <c:pt idx="13090">
                  <c:v>0</c:v>
                </c:pt>
                <c:pt idx="13091">
                  <c:v>0</c:v>
                </c:pt>
                <c:pt idx="13092">
                  <c:v>0</c:v>
                </c:pt>
                <c:pt idx="13093">
                  <c:v>0</c:v>
                </c:pt>
                <c:pt idx="13094">
                  <c:v>0</c:v>
                </c:pt>
                <c:pt idx="13095">
                  <c:v>0</c:v>
                </c:pt>
                <c:pt idx="13096">
                  <c:v>0</c:v>
                </c:pt>
                <c:pt idx="13097">
                  <c:v>0</c:v>
                </c:pt>
                <c:pt idx="13098">
                  <c:v>0</c:v>
                </c:pt>
                <c:pt idx="13099">
                  <c:v>0</c:v>
                </c:pt>
                <c:pt idx="13100">
                  <c:v>0</c:v>
                </c:pt>
                <c:pt idx="13101">
                  <c:v>0</c:v>
                </c:pt>
                <c:pt idx="13102">
                  <c:v>0</c:v>
                </c:pt>
                <c:pt idx="13103">
                  <c:v>0</c:v>
                </c:pt>
                <c:pt idx="13104">
                  <c:v>0</c:v>
                </c:pt>
                <c:pt idx="13105">
                  <c:v>0</c:v>
                </c:pt>
                <c:pt idx="13106">
                  <c:v>0</c:v>
                </c:pt>
                <c:pt idx="13107">
                  <c:v>0</c:v>
                </c:pt>
                <c:pt idx="13108">
                  <c:v>0</c:v>
                </c:pt>
                <c:pt idx="13109">
                  <c:v>0</c:v>
                </c:pt>
                <c:pt idx="13110">
                  <c:v>0</c:v>
                </c:pt>
                <c:pt idx="13111">
                  <c:v>0</c:v>
                </c:pt>
                <c:pt idx="13112">
                  <c:v>0</c:v>
                </c:pt>
                <c:pt idx="13113">
                  <c:v>0</c:v>
                </c:pt>
                <c:pt idx="13114">
                  <c:v>0</c:v>
                </c:pt>
                <c:pt idx="13115">
                  <c:v>0</c:v>
                </c:pt>
                <c:pt idx="13116">
                  <c:v>0</c:v>
                </c:pt>
                <c:pt idx="13117">
                  <c:v>0</c:v>
                </c:pt>
                <c:pt idx="13118">
                  <c:v>0</c:v>
                </c:pt>
                <c:pt idx="13119">
                  <c:v>0</c:v>
                </c:pt>
                <c:pt idx="13120">
                  <c:v>0</c:v>
                </c:pt>
                <c:pt idx="13121">
                  <c:v>0</c:v>
                </c:pt>
                <c:pt idx="13122">
                  <c:v>0</c:v>
                </c:pt>
                <c:pt idx="13123">
                  <c:v>0</c:v>
                </c:pt>
                <c:pt idx="13124">
                  <c:v>0</c:v>
                </c:pt>
                <c:pt idx="13125">
                  <c:v>0</c:v>
                </c:pt>
                <c:pt idx="13126">
                  <c:v>0</c:v>
                </c:pt>
                <c:pt idx="13127">
                  <c:v>0</c:v>
                </c:pt>
                <c:pt idx="13128">
                  <c:v>0</c:v>
                </c:pt>
                <c:pt idx="13129">
                  <c:v>0</c:v>
                </c:pt>
                <c:pt idx="13130">
                  <c:v>0</c:v>
                </c:pt>
                <c:pt idx="13131">
                  <c:v>0</c:v>
                </c:pt>
                <c:pt idx="13132">
                  <c:v>0</c:v>
                </c:pt>
                <c:pt idx="13133">
                  <c:v>0</c:v>
                </c:pt>
                <c:pt idx="13134">
                  <c:v>0</c:v>
                </c:pt>
                <c:pt idx="13135">
                  <c:v>0</c:v>
                </c:pt>
                <c:pt idx="13136">
                  <c:v>0</c:v>
                </c:pt>
                <c:pt idx="13137">
                  <c:v>0</c:v>
                </c:pt>
                <c:pt idx="13138">
                  <c:v>0</c:v>
                </c:pt>
                <c:pt idx="13139">
                  <c:v>0</c:v>
                </c:pt>
                <c:pt idx="13140">
                  <c:v>0</c:v>
                </c:pt>
                <c:pt idx="13141">
                  <c:v>0</c:v>
                </c:pt>
                <c:pt idx="13142">
                  <c:v>0</c:v>
                </c:pt>
                <c:pt idx="13143">
                  <c:v>0</c:v>
                </c:pt>
                <c:pt idx="13144">
                  <c:v>0</c:v>
                </c:pt>
                <c:pt idx="13145">
                  <c:v>0</c:v>
                </c:pt>
                <c:pt idx="13146">
                  <c:v>0</c:v>
                </c:pt>
                <c:pt idx="13147">
                  <c:v>0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0</c:v>
                </c:pt>
                <c:pt idx="13157">
                  <c:v>0</c:v>
                </c:pt>
                <c:pt idx="13158">
                  <c:v>0</c:v>
                </c:pt>
                <c:pt idx="13159">
                  <c:v>0</c:v>
                </c:pt>
                <c:pt idx="13160">
                  <c:v>0</c:v>
                </c:pt>
                <c:pt idx="13161">
                  <c:v>0</c:v>
                </c:pt>
                <c:pt idx="13162">
                  <c:v>0</c:v>
                </c:pt>
                <c:pt idx="13163">
                  <c:v>0</c:v>
                </c:pt>
                <c:pt idx="13164">
                  <c:v>0</c:v>
                </c:pt>
                <c:pt idx="13165">
                  <c:v>0</c:v>
                </c:pt>
                <c:pt idx="13166">
                  <c:v>0</c:v>
                </c:pt>
                <c:pt idx="13167">
                  <c:v>0</c:v>
                </c:pt>
                <c:pt idx="13168">
                  <c:v>0</c:v>
                </c:pt>
                <c:pt idx="13169">
                  <c:v>0</c:v>
                </c:pt>
                <c:pt idx="13170">
                  <c:v>0</c:v>
                </c:pt>
                <c:pt idx="13171">
                  <c:v>0</c:v>
                </c:pt>
                <c:pt idx="13172">
                  <c:v>0</c:v>
                </c:pt>
                <c:pt idx="13173">
                  <c:v>0</c:v>
                </c:pt>
                <c:pt idx="13174">
                  <c:v>0</c:v>
                </c:pt>
                <c:pt idx="13175">
                  <c:v>0</c:v>
                </c:pt>
                <c:pt idx="13176">
                  <c:v>0</c:v>
                </c:pt>
                <c:pt idx="13177">
                  <c:v>0</c:v>
                </c:pt>
                <c:pt idx="13178">
                  <c:v>0</c:v>
                </c:pt>
                <c:pt idx="13179">
                  <c:v>0</c:v>
                </c:pt>
                <c:pt idx="13180">
                  <c:v>0</c:v>
                </c:pt>
                <c:pt idx="13181">
                  <c:v>0</c:v>
                </c:pt>
                <c:pt idx="13182">
                  <c:v>0</c:v>
                </c:pt>
                <c:pt idx="13183">
                  <c:v>0</c:v>
                </c:pt>
                <c:pt idx="13184">
                  <c:v>0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0</c:v>
                </c:pt>
                <c:pt idx="13189">
                  <c:v>0</c:v>
                </c:pt>
                <c:pt idx="13190">
                  <c:v>0</c:v>
                </c:pt>
                <c:pt idx="13191">
                  <c:v>0</c:v>
                </c:pt>
                <c:pt idx="13192">
                  <c:v>0</c:v>
                </c:pt>
                <c:pt idx="13193">
                  <c:v>0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0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0</c:v>
                </c:pt>
                <c:pt idx="13210">
                  <c:v>0</c:v>
                </c:pt>
                <c:pt idx="13211">
                  <c:v>0</c:v>
                </c:pt>
                <c:pt idx="13212">
                  <c:v>0</c:v>
                </c:pt>
                <c:pt idx="13213">
                  <c:v>0</c:v>
                </c:pt>
                <c:pt idx="13214">
                  <c:v>0</c:v>
                </c:pt>
                <c:pt idx="13215">
                  <c:v>0</c:v>
                </c:pt>
                <c:pt idx="13216">
                  <c:v>0</c:v>
                </c:pt>
                <c:pt idx="13217">
                  <c:v>0</c:v>
                </c:pt>
                <c:pt idx="13218">
                  <c:v>0</c:v>
                </c:pt>
                <c:pt idx="13219">
                  <c:v>0</c:v>
                </c:pt>
                <c:pt idx="13220">
                  <c:v>0</c:v>
                </c:pt>
                <c:pt idx="13221">
                  <c:v>0</c:v>
                </c:pt>
                <c:pt idx="13222">
                  <c:v>0</c:v>
                </c:pt>
                <c:pt idx="13223">
                  <c:v>0</c:v>
                </c:pt>
                <c:pt idx="13224">
                  <c:v>0</c:v>
                </c:pt>
                <c:pt idx="13225">
                  <c:v>0</c:v>
                </c:pt>
                <c:pt idx="13226">
                  <c:v>0</c:v>
                </c:pt>
                <c:pt idx="13227">
                  <c:v>0</c:v>
                </c:pt>
                <c:pt idx="13228">
                  <c:v>0</c:v>
                </c:pt>
                <c:pt idx="13229">
                  <c:v>0</c:v>
                </c:pt>
                <c:pt idx="13230">
                  <c:v>0</c:v>
                </c:pt>
                <c:pt idx="13231">
                  <c:v>0</c:v>
                </c:pt>
                <c:pt idx="13232">
                  <c:v>0</c:v>
                </c:pt>
                <c:pt idx="13233">
                  <c:v>0</c:v>
                </c:pt>
                <c:pt idx="13234">
                  <c:v>0</c:v>
                </c:pt>
                <c:pt idx="13235">
                  <c:v>0</c:v>
                </c:pt>
                <c:pt idx="13236">
                  <c:v>0</c:v>
                </c:pt>
                <c:pt idx="13237">
                  <c:v>0</c:v>
                </c:pt>
                <c:pt idx="13238">
                  <c:v>0</c:v>
                </c:pt>
                <c:pt idx="13239">
                  <c:v>0</c:v>
                </c:pt>
                <c:pt idx="13240">
                  <c:v>0</c:v>
                </c:pt>
                <c:pt idx="13241">
                  <c:v>0</c:v>
                </c:pt>
                <c:pt idx="13242">
                  <c:v>0</c:v>
                </c:pt>
                <c:pt idx="13243">
                  <c:v>0</c:v>
                </c:pt>
                <c:pt idx="13244">
                  <c:v>0</c:v>
                </c:pt>
                <c:pt idx="13245">
                  <c:v>0</c:v>
                </c:pt>
                <c:pt idx="13246">
                  <c:v>0</c:v>
                </c:pt>
                <c:pt idx="13247">
                  <c:v>0</c:v>
                </c:pt>
                <c:pt idx="13248">
                  <c:v>0</c:v>
                </c:pt>
                <c:pt idx="13249">
                  <c:v>0</c:v>
                </c:pt>
                <c:pt idx="13250">
                  <c:v>0</c:v>
                </c:pt>
                <c:pt idx="13251">
                  <c:v>0</c:v>
                </c:pt>
                <c:pt idx="13252">
                  <c:v>0</c:v>
                </c:pt>
                <c:pt idx="13253">
                  <c:v>0</c:v>
                </c:pt>
                <c:pt idx="13254">
                  <c:v>0</c:v>
                </c:pt>
                <c:pt idx="13255">
                  <c:v>0</c:v>
                </c:pt>
                <c:pt idx="13256">
                  <c:v>0</c:v>
                </c:pt>
                <c:pt idx="13257">
                  <c:v>0</c:v>
                </c:pt>
                <c:pt idx="13258">
                  <c:v>0</c:v>
                </c:pt>
                <c:pt idx="13259">
                  <c:v>0</c:v>
                </c:pt>
                <c:pt idx="13260">
                  <c:v>0</c:v>
                </c:pt>
                <c:pt idx="13261">
                  <c:v>0</c:v>
                </c:pt>
                <c:pt idx="13262">
                  <c:v>0</c:v>
                </c:pt>
                <c:pt idx="13263">
                  <c:v>0</c:v>
                </c:pt>
                <c:pt idx="13264">
                  <c:v>0</c:v>
                </c:pt>
                <c:pt idx="13265">
                  <c:v>0</c:v>
                </c:pt>
                <c:pt idx="13266">
                  <c:v>0</c:v>
                </c:pt>
                <c:pt idx="13267">
                  <c:v>0</c:v>
                </c:pt>
                <c:pt idx="13268">
                  <c:v>0</c:v>
                </c:pt>
                <c:pt idx="13269">
                  <c:v>0</c:v>
                </c:pt>
                <c:pt idx="13270">
                  <c:v>0</c:v>
                </c:pt>
                <c:pt idx="13271">
                  <c:v>0</c:v>
                </c:pt>
                <c:pt idx="13272">
                  <c:v>0</c:v>
                </c:pt>
                <c:pt idx="13273">
                  <c:v>0</c:v>
                </c:pt>
                <c:pt idx="13274">
                  <c:v>0</c:v>
                </c:pt>
                <c:pt idx="13275">
                  <c:v>0</c:v>
                </c:pt>
                <c:pt idx="13276">
                  <c:v>0</c:v>
                </c:pt>
                <c:pt idx="13277">
                  <c:v>0</c:v>
                </c:pt>
                <c:pt idx="13278">
                  <c:v>0</c:v>
                </c:pt>
                <c:pt idx="13279">
                  <c:v>0</c:v>
                </c:pt>
                <c:pt idx="13280">
                  <c:v>0</c:v>
                </c:pt>
                <c:pt idx="13281">
                  <c:v>0</c:v>
                </c:pt>
                <c:pt idx="13282">
                  <c:v>0</c:v>
                </c:pt>
                <c:pt idx="13283">
                  <c:v>0</c:v>
                </c:pt>
                <c:pt idx="13284">
                  <c:v>0</c:v>
                </c:pt>
                <c:pt idx="13285">
                  <c:v>0</c:v>
                </c:pt>
                <c:pt idx="13286">
                  <c:v>0</c:v>
                </c:pt>
                <c:pt idx="13287">
                  <c:v>0</c:v>
                </c:pt>
                <c:pt idx="13288">
                  <c:v>0</c:v>
                </c:pt>
                <c:pt idx="13289">
                  <c:v>0</c:v>
                </c:pt>
                <c:pt idx="13290">
                  <c:v>0</c:v>
                </c:pt>
                <c:pt idx="13291">
                  <c:v>0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0</c:v>
                </c:pt>
                <c:pt idx="13298">
                  <c:v>0</c:v>
                </c:pt>
                <c:pt idx="13299">
                  <c:v>0</c:v>
                </c:pt>
                <c:pt idx="13300">
                  <c:v>0</c:v>
                </c:pt>
                <c:pt idx="13301">
                  <c:v>0</c:v>
                </c:pt>
                <c:pt idx="13302">
                  <c:v>0</c:v>
                </c:pt>
                <c:pt idx="13303">
                  <c:v>0</c:v>
                </c:pt>
                <c:pt idx="13304">
                  <c:v>0</c:v>
                </c:pt>
                <c:pt idx="13305">
                  <c:v>0</c:v>
                </c:pt>
                <c:pt idx="13306">
                  <c:v>0</c:v>
                </c:pt>
                <c:pt idx="13307">
                  <c:v>0</c:v>
                </c:pt>
                <c:pt idx="13308">
                  <c:v>0</c:v>
                </c:pt>
                <c:pt idx="13309">
                  <c:v>0</c:v>
                </c:pt>
                <c:pt idx="13310">
                  <c:v>0</c:v>
                </c:pt>
                <c:pt idx="13311">
                  <c:v>0</c:v>
                </c:pt>
                <c:pt idx="13312">
                  <c:v>0</c:v>
                </c:pt>
                <c:pt idx="13313">
                  <c:v>0</c:v>
                </c:pt>
                <c:pt idx="13314">
                  <c:v>0</c:v>
                </c:pt>
                <c:pt idx="13315">
                  <c:v>0</c:v>
                </c:pt>
                <c:pt idx="13316">
                  <c:v>0</c:v>
                </c:pt>
                <c:pt idx="13317">
                  <c:v>0</c:v>
                </c:pt>
                <c:pt idx="13318">
                  <c:v>0</c:v>
                </c:pt>
                <c:pt idx="13319">
                  <c:v>0</c:v>
                </c:pt>
                <c:pt idx="13320">
                  <c:v>0</c:v>
                </c:pt>
                <c:pt idx="13321">
                  <c:v>0</c:v>
                </c:pt>
                <c:pt idx="13322">
                  <c:v>0</c:v>
                </c:pt>
                <c:pt idx="13323">
                  <c:v>0</c:v>
                </c:pt>
                <c:pt idx="13324">
                  <c:v>0</c:v>
                </c:pt>
                <c:pt idx="13325">
                  <c:v>0</c:v>
                </c:pt>
                <c:pt idx="13326">
                  <c:v>0</c:v>
                </c:pt>
                <c:pt idx="13327">
                  <c:v>0</c:v>
                </c:pt>
                <c:pt idx="13328">
                  <c:v>0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0</c:v>
                </c:pt>
                <c:pt idx="13336">
                  <c:v>0</c:v>
                </c:pt>
                <c:pt idx="13337">
                  <c:v>0</c:v>
                </c:pt>
                <c:pt idx="13338">
                  <c:v>0</c:v>
                </c:pt>
                <c:pt idx="13339">
                  <c:v>0</c:v>
                </c:pt>
                <c:pt idx="13340">
                  <c:v>0</c:v>
                </c:pt>
                <c:pt idx="13341">
                  <c:v>0</c:v>
                </c:pt>
                <c:pt idx="13342">
                  <c:v>0</c:v>
                </c:pt>
                <c:pt idx="13343">
                  <c:v>0</c:v>
                </c:pt>
                <c:pt idx="13344">
                  <c:v>0</c:v>
                </c:pt>
                <c:pt idx="13345">
                  <c:v>0</c:v>
                </c:pt>
                <c:pt idx="13346">
                  <c:v>0</c:v>
                </c:pt>
                <c:pt idx="13347">
                  <c:v>0</c:v>
                </c:pt>
                <c:pt idx="13348">
                  <c:v>0</c:v>
                </c:pt>
                <c:pt idx="13349">
                  <c:v>0</c:v>
                </c:pt>
                <c:pt idx="13350">
                  <c:v>0</c:v>
                </c:pt>
                <c:pt idx="13351">
                  <c:v>0</c:v>
                </c:pt>
                <c:pt idx="13352">
                  <c:v>0</c:v>
                </c:pt>
                <c:pt idx="13353">
                  <c:v>0</c:v>
                </c:pt>
                <c:pt idx="13354">
                  <c:v>0</c:v>
                </c:pt>
                <c:pt idx="13355">
                  <c:v>0</c:v>
                </c:pt>
                <c:pt idx="13356">
                  <c:v>0</c:v>
                </c:pt>
                <c:pt idx="13357">
                  <c:v>0</c:v>
                </c:pt>
                <c:pt idx="13358">
                  <c:v>0</c:v>
                </c:pt>
                <c:pt idx="13359">
                  <c:v>0</c:v>
                </c:pt>
                <c:pt idx="13360">
                  <c:v>0</c:v>
                </c:pt>
                <c:pt idx="13361">
                  <c:v>0</c:v>
                </c:pt>
                <c:pt idx="13362">
                  <c:v>0</c:v>
                </c:pt>
                <c:pt idx="13363">
                  <c:v>0</c:v>
                </c:pt>
                <c:pt idx="13364">
                  <c:v>0</c:v>
                </c:pt>
                <c:pt idx="13365">
                  <c:v>0</c:v>
                </c:pt>
                <c:pt idx="13366">
                  <c:v>0</c:v>
                </c:pt>
                <c:pt idx="13367">
                  <c:v>0</c:v>
                </c:pt>
                <c:pt idx="13368">
                  <c:v>0</c:v>
                </c:pt>
                <c:pt idx="13369">
                  <c:v>0</c:v>
                </c:pt>
                <c:pt idx="13370">
                  <c:v>0</c:v>
                </c:pt>
                <c:pt idx="13371">
                  <c:v>0</c:v>
                </c:pt>
                <c:pt idx="13372">
                  <c:v>0</c:v>
                </c:pt>
                <c:pt idx="13373">
                  <c:v>0</c:v>
                </c:pt>
                <c:pt idx="13374">
                  <c:v>0</c:v>
                </c:pt>
                <c:pt idx="13375">
                  <c:v>0</c:v>
                </c:pt>
                <c:pt idx="13376">
                  <c:v>0</c:v>
                </c:pt>
                <c:pt idx="13377">
                  <c:v>0</c:v>
                </c:pt>
                <c:pt idx="13378">
                  <c:v>0</c:v>
                </c:pt>
                <c:pt idx="13379">
                  <c:v>0</c:v>
                </c:pt>
                <c:pt idx="13380">
                  <c:v>0</c:v>
                </c:pt>
                <c:pt idx="13381">
                  <c:v>0</c:v>
                </c:pt>
                <c:pt idx="13382">
                  <c:v>0</c:v>
                </c:pt>
                <c:pt idx="13383">
                  <c:v>0</c:v>
                </c:pt>
                <c:pt idx="13384">
                  <c:v>0</c:v>
                </c:pt>
                <c:pt idx="13385">
                  <c:v>0</c:v>
                </c:pt>
                <c:pt idx="13386">
                  <c:v>0</c:v>
                </c:pt>
                <c:pt idx="13387">
                  <c:v>0</c:v>
                </c:pt>
                <c:pt idx="13388">
                  <c:v>0</c:v>
                </c:pt>
                <c:pt idx="13389">
                  <c:v>0</c:v>
                </c:pt>
                <c:pt idx="13390">
                  <c:v>0</c:v>
                </c:pt>
                <c:pt idx="13391">
                  <c:v>0</c:v>
                </c:pt>
                <c:pt idx="13392">
                  <c:v>0</c:v>
                </c:pt>
                <c:pt idx="13393">
                  <c:v>0</c:v>
                </c:pt>
                <c:pt idx="13394">
                  <c:v>0</c:v>
                </c:pt>
                <c:pt idx="13395">
                  <c:v>0</c:v>
                </c:pt>
                <c:pt idx="13396">
                  <c:v>0</c:v>
                </c:pt>
                <c:pt idx="13397">
                  <c:v>0</c:v>
                </c:pt>
                <c:pt idx="13398">
                  <c:v>0</c:v>
                </c:pt>
                <c:pt idx="13399">
                  <c:v>0</c:v>
                </c:pt>
                <c:pt idx="13400">
                  <c:v>0</c:v>
                </c:pt>
                <c:pt idx="13401">
                  <c:v>0</c:v>
                </c:pt>
                <c:pt idx="13402">
                  <c:v>0</c:v>
                </c:pt>
                <c:pt idx="13403">
                  <c:v>0</c:v>
                </c:pt>
                <c:pt idx="13404">
                  <c:v>0</c:v>
                </c:pt>
                <c:pt idx="13405">
                  <c:v>0</c:v>
                </c:pt>
                <c:pt idx="13406">
                  <c:v>0</c:v>
                </c:pt>
                <c:pt idx="13407">
                  <c:v>0</c:v>
                </c:pt>
                <c:pt idx="13408">
                  <c:v>0</c:v>
                </c:pt>
                <c:pt idx="13409">
                  <c:v>0</c:v>
                </c:pt>
                <c:pt idx="13410">
                  <c:v>0</c:v>
                </c:pt>
                <c:pt idx="13411">
                  <c:v>0</c:v>
                </c:pt>
                <c:pt idx="13412">
                  <c:v>0</c:v>
                </c:pt>
                <c:pt idx="13413">
                  <c:v>0</c:v>
                </c:pt>
                <c:pt idx="13414">
                  <c:v>0</c:v>
                </c:pt>
                <c:pt idx="13415">
                  <c:v>0</c:v>
                </c:pt>
                <c:pt idx="13416">
                  <c:v>0</c:v>
                </c:pt>
                <c:pt idx="13417">
                  <c:v>0</c:v>
                </c:pt>
                <c:pt idx="13418">
                  <c:v>0</c:v>
                </c:pt>
                <c:pt idx="13419">
                  <c:v>0</c:v>
                </c:pt>
                <c:pt idx="13420">
                  <c:v>0</c:v>
                </c:pt>
                <c:pt idx="13421">
                  <c:v>0</c:v>
                </c:pt>
                <c:pt idx="13422">
                  <c:v>0</c:v>
                </c:pt>
                <c:pt idx="13423">
                  <c:v>0</c:v>
                </c:pt>
                <c:pt idx="13424">
                  <c:v>0</c:v>
                </c:pt>
                <c:pt idx="13425">
                  <c:v>0</c:v>
                </c:pt>
                <c:pt idx="13426">
                  <c:v>0</c:v>
                </c:pt>
                <c:pt idx="13427">
                  <c:v>0</c:v>
                </c:pt>
                <c:pt idx="13428">
                  <c:v>0</c:v>
                </c:pt>
                <c:pt idx="13429">
                  <c:v>0</c:v>
                </c:pt>
                <c:pt idx="13430">
                  <c:v>0</c:v>
                </c:pt>
                <c:pt idx="13431">
                  <c:v>0</c:v>
                </c:pt>
                <c:pt idx="13432">
                  <c:v>0</c:v>
                </c:pt>
                <c:pt idx="13433">
                  <c:v>0</c:v>
                </c:pt>
                <c:pt idx="13434">
                  <c:v>0</c:v>
                </c:pt>
                <c:pt idx="13435">
                  <c:v>0</c:v>
                </c:pt>
                <c:pt idx="13436">
                  <c:v>0</c:v>
                </c:pt>
                <c:pt idx="13437">
                  <c:v>0</c:v>
                </c:pt>
                <c:pt idx="13438">
                  <c:v>0</c:v>
                </c:pt>
                <c:pt idx="13439">
                  <c:v>0</c:v>
                </c:pt>
                <c:pt idx="13440">
                  <c:v>0</c:v>
                </c:pt>
                <c:pt idx="13441">
                  <c:v>0</c:v>
                </c:pt>
                <c:pt idx="13442">
                  <c:v>0</c:v>
                </c:pt>
                <c:pt idx="13443">
                  <c:v>0</c:v>
                </c:pt>
                <c:pt idx="13444">
                  <c:v>0</c:v>
                </c:pt>
                <c:pt idx="13445">
                  <c:v>0</c:v>
                </c:pt>
                <c:pt idx="13446">
                  <c:v>0</c:v>
                </c:pt>
                <c:pt idx="13447">
                  <c:v>0</c:v>
                </c:pt>
                <c:pt idx="13448">
                  <c:v>0</c:v>
                </c:pt>
                <c:pt idx="13449">
                  <c:v>0</c:v>
                </c:pt>
                <c:pt idx="13450">
                  <c:v>0</c:v>
                </c:pt>
                <c:pt idx="13451">
                  <c:v>0</c:v>
                </c:pt>
                <c:pt idx="13452">
                  <c:v>0</c:v>
                </c:pt>
                <c:pt idx="13453">
                  <c:v>0</c:v>
                </c:pt>
                <c:pt idx="13454">
                  <c:v>0</c:v>
                </c:pt>
                <c:pt idx="13455">
                  <c:v>0</c:v>
                </c:pt>
                <c:pt idx="13456">
                  <c:v>0</c:v>
                </c:pt>
                <c:pt idx="13457">
                  <c:v>0</c:v>
                </c:pt>
                <c:pt idx="13458">
                  <c:v>0</c:v>
                </c:pt>
                <c:pt idx="13459">
                  <c:v>0</c:v>
                </c:pt>
                <c:pt idx="13460">
                  <c:v>0</c:v>
                </c:pt>
                <c:pt idx="13461">
                  <c:v>0</c:v>
                </c:pt>
                <c:pt idx="13462">
                  <c:v>0</c:v>
                </c:pt>
                <c:pt idx="13463">
                  <c:v>0</c:v>
                </c:pt>
                <c:pt idx="13464">
                  <c:v>0</c:v>
                </c:pt>
                <c:pt idx="13465">
                  <c:v>0</c:v>
                </c:pt>
                <c:pt idx="13466">
                  <c:v>0</c:v>
                </c:pt>
                <c:pt idx="13467">
                  <c:v>0</c:v>
                </c:pt>
                <c:pt idx="13468">
                  <c:v>0</c:v>
                </c:pt>
                <c:pt idx="13469">
                  <c:v>0</c:v>
                </c:pt>
                <c:pt idx="13470">
                  <c:v>0</c:v>
                </c:pt>
                <c:pt idx="13471">
                  <c:v>0</c:v>
                </c:pt>
                <c:pt idx="13472">
                  <c:v>0</c:v>
                </c:pt>
                <c:pt idx="13473">
                  <c:v>0</c:v>
                </c:pt>
                <c:pt idx="13474">
                  <c:v>0</c:v>
                </c:pt>
                <c:pt idx="13475">
                  <c:v>0</c:v>
                </c:pt>
                <c:pt idx="13476">
                  <c:v>0</c:v>
                </c:pt>
                <c:pt idx="13477">
                  <c:v>0</c:v>
                </c:pt>
                <c:pt idx="13478">
                  <c:v>0</c:v>
                </c:pt>
                <c:pt idx="13479">
                  <c:v>0</c:v>
                </c:pt>
                <c:pt idx="13480">
                  <c:v>0</c:v>
                </c:pt>
                <c:pt idx="13481">
                  <c:v>0</c:v>
                </c:pt>
                <c:pt idx="13482">
                  <c:v>0</c:v>
                </c:pt>
                <c:pt idx="13483">
                  <c:v>0</c:v>
                </c:pt>
                <c:pt idx="13484">
                  <c:v>0</c:v>
                </c:pt>
                <c:pt idx="13485">
                  <c:v>0</c:v>
                </c:pt>
                <c:pt idx="13486">
                  <c:v>0</c:v>
                </c:pt>
                <c:pt idx="13487">
                  <c:v>0</c:v>
                </c:pt>
                <c:pt idx="13488">
                  <c:v>0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0</c:v>
                </c:pt>
                <c:pt idx="13493">
                  <c:v>0</c:v>
                </c:pt>
                <c:pt idx="13494">
                  <c:v>0</c:v>
                </c:pt>
                <c:pt idx="13495">
                  <c:v>0</c:v>
                </c:pt>
                <c:pt idx="13496">
                  <c:v>0</c:v>
                </c:pt>
                <c:pt idx="13497">
                  <c:v>0</c:v>
                </c:pt>
                <c:pt idx="13498">
                  <c:v>0</c:v>
                </c:pt>
                <c:pt idx="13499">
                  <c:v>0</c:v>
                </c:pt>
                <c:pt idx="13500">
                  <c:v>0</c:v>
                </c:pt>
                <c:pt idx="13501">
                  <c:v>0</c:v>
                </c:pt>
                <c:pt idx="13502">
                  <c:v>0</c:v>
                </c:pt>
                <c:pt idx="13503">
                  <c:v>0</c:v>
                </c:pt>
                <c:pt idx="13504">
                  <c:v>0</c:v>
                </c:pt>
                <c:pt idx="13505">
                  <c:v>0</c:v>
                </c:pt>
                <c:pt idx="13506">
                  <c:v>0</c:v>
                </c:pt>
                <c:pt idx="13507">
                  <c:v>0</c:v>
                </c:pt>
                <c:pt idx="13508">
                  <c:v>0</c:v>
                </c:pt>
                <c:pt idx="13509">
                  <c:v>0</c:v>
                </c:pt>
                <c:pt idx="13510">
                  <c:v>0</c:v>
                </c:pt>
                <c:pt idx="13511">
                  <c:v>0</c:v>
                </c:pt>
                <c:pt idx="13512">
                  <c:v>0</c:v>
                </c:pt>
                <c:pt idx="13513">
                  <c:v>0</c:v>
                </c:pt>
                <c:pt idx="13514">
                  <c:v>0</c:v>
                </c:pt>
                <c:pt idx="13515">
                  <c:v>0</c:v>
                </c:pt>
                <c:pt idx="13516">
                  <c:v>0</c:v>
                </c:pt>
                <c:pt idx="13517">
                  <c:v>0</c:v>
                </c:pt>
                <c:pt idx="13518">
                  <c:v>0</c:v>
                </c:pt>
                <c:pt idx="13519">
                  <c:v>0</c:v>
                </c:pt>
                <c:pt idx="13520">
                  <c:v>0</c:v>
                </c:pt>
                <c:pt idx="13521">
                  <c:v>0</c:v>
                </c:pt>
                <c:pt idx="13522">
                  <c:v>0</c:v>
                </c:pt>
                <c:pt idx="13523">
                  <c:v>0</c:v>
                </c:pt>
                <c:pt idx="13524">
                  <c:v>0</c:v>
                </c:pt>
                <c:pt idx="13525">
                  <c:v>0</c:v>
                </c:pt>
                <c:pt idx="13526">
                  <c:v>0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0</c:v>
                </c:pt>
                <c:pt idx="13536">
                  <c:v>0</c:v>
                </c:pt>
                <c:pt idx="13537">
                  <c:v>0</c:v>
                </c:pt>
                <c:pt idx="13538">
                  <c:v>0</c:v>
                </c:pt>
                <c:pt idx="13539">
                  <c:v>0</c:v>
                </c:pt>
                <c:pt idx="13540">
                  <c:v>0</c:v>
                </c:pt>
                <c:pt idx="13541">
                  <c:v>0</c:v>
                </c:pt>
                <c:pt idx="13542">
                  <c:v>0</c:v>
                </c:pt>
                <c:pt idx="13543">
                  <c:v>0</c:v>
                </c:pt>
                <c:pt idx="13544">
                  <c:v>0</c:v>
                </c:pt>
                <c:pt idx="13545">
                  <c:v>0</c:v>
                </c:pt>
                <c:pt idx="13546">
                  <c:v>0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0</c:v>
                </c:pt>
                <c:pt idx="13554">
                  <c:v>0</c:v>
                </c:pt>
                <c:pt idx="13555">
                  <c:v>0</c:v>
                </c:pt>
                <c:pt idx="13556">
                  <c:v>0</c:v>
                </c:pt>
                <c:pt idx="13557">
                  <c:v>0</c:v>
                </c:pt>
                <c:pt idx="13558">
                  <c:v>0</c:v>
                </c:pt>
                <c:pt idx="13559">
                  <c:v>0</c:v>
                </c:pt>
                <c:pt idx="13560">
                  <c:v>0</c:v>
                </c:pt>
                <c:pt idx="13561">
                  <c:v>0</c:v>
                </c:pt>
                <c:pt idx="13562">
                  <c:v>0</c:v>
                </c:pt>
                <c:pt idx="13563">
                  <c:v>0</c:v>
                </c:pt>
                <c:pt idx="13564">
                  <c:v>0</c:v>
                </c:pt>
                <c:pt idx="13565">
                  <c:v>0</c:v>
                </c:pt>
                <c:pt idx="13566">
                  <c:v>0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0</c:v>
                </c:pt>
                <c:pt idx="13572">
                  <c:v>0</c:v>
                </c:pt>
                <c:pt idx="13573">
                  <c:v>0</c:v>
                </c:pt>
                <c:pt idx="13574">
                  <c:v>0</c:v>
                </c:pt>
                <c:pt idx="13575">
                  <c:v>0</c:v>
                </c:pt>
                <c:pt idx="13576">
                  <c:v>0</c:v>
                </c:pt>
                <c:pt idx="13577">
                  <c:v>0</c:v>
                </c:pt>
                <c:pt idx="13578">
                  <c:v>0</c:v>
                </c:pt>
                <c:pt idx="13579">
                  <c:v>0</c:v>
                </c:pt>
                <c:pt idx="13580">
                  <c:v>0</c:v>
                </c:pt>
                <c:pt idx="13581">
                  <c:v>0</c:v>
                </c:pt>
                <c:pt idx="13582">
                  <c:v>0</c:v>
                </c:pt>
                <c:pt idx="13583">
                  <c:v>0</c:v>
                </c:pt>
                <c:pt idx="13584">
                  <c:v>0</c:v>
                </c:pt>
                <c:pt idx="13585">
                  <c:v>0</c:v>
                </c:pt>
                <c:pt idx="13586">
                  <c:v>0</c:v>
                </c:pt>
                <c:pt idx="13587">
                  <c:v>0</c:v>
                </c:pt>
                <c:pt idx="13588">
                  <c:v>0</c:v>
                </c:pt>
                <c:pt idx="13589">
                  <c:v>0</c:v>
                </c:pt>
                <c:pt idx="13590">
                  <c:v>0</c:v>
                </c:pt>
                <c:pt idx="13591">
                  <c:v>0</c:v>
                </c:pt>
                <c:pt idx="13592">
                  <c:v>0</c:v>
                </c:pt>
                <c:pt idx="13593">
                  <c:v>0</c:v>
                </c:pt>
                <c:pt idx="13594">
                  <c:v>0</c:v>
                </c:pt>
                <c:pt idx="13595">
                  <c:v>0</c:v>
                </c:pt>
                <c:pt idx="13596">
                  <c:v>0</c:v>
                </c:pt>
                <c:pt idx="13597">
                  <c:v>0</c:v>
                </c:pt>
                <c:pt idx="13598">
                  <c:v>0</c:v>
                </c:pt>
                <c:pt idx="13599">
                  <c:v>0</c:v>
                </c:pt>
                <c:pt idx="13600">
                  <c:v>0</c:v>
                </c:pt>
                <c:pt idx="13601">
                  <c:v>0</c:v>
                </c:pt>
                <c:pt idx="13602">
                  <c:v>0</c:v>
                </c:pt>
                <c:pt idx="13603">
                  <c:v>0</c:v>
                </c:pt>
                <c:pt idx="13604">
                  <c:v>0</c:v>
                </c:pt>
                <c:pt idx="13605">
                  <c:v>0</c:v>
                </c:pt>
                <c:pt idx="13606">
                  <c:v>0</c:v>
                </c:pt>
                <c:pt idx="13607">
                  <c:v>0</c:v>
                </c:pt>
                <c:pt idx="13608">
                  <c:v>0</c:v>
                </c:pt>
                <c:pt idx="13609">
                  <c:v>0</c:v>
                </c:pt>
                <c:pt idx="13610">
                  <c:v>0</c:v>
                </c:pt>
                <c:pt idx="13611">
                  <c:v>0</c:v>
                </c:pt>
                <c:pt idx="13612">
                  <c:v>0</c:v>
                </c:pt>
                <c:pt idx="13613">
                  <c:v>0</c:v>
                </c:pt>
                <c:pt idx="13614">
                  <c:v>0</c:v>
                </c:pt>
                <c:pt idx="13615">
                  <c:v>0</c:v>
                </c:pt>
                <c:pt idx="13616">
                  <c:v>0</c:v>
                </c:pt>
                <c:pt idx="13617">
                  <c:v>0</c:v>
                </c:pt>
                <c:pt idx="13618">
                  <c:v>0</c:v>
                </c:pt>
                <c:pt idx="13619">
                  <c:v>0</c:v>
                </c:pt>
                <c:pt idx="13620">
                  <c:v>0</c:v>
                </c:pt>
                <c:pt idx="13621">
                  <c:v>0</c:v>
                </c:pt>
                <c:pt idx="13622">
                  <c:v>0</c:v>
                </c:pt>
                <c:pt idx="13623">
                  <c:v>0</c:v>
                </c:pt>
                <c:pt idx="13624">
                  <c:v>0</c:v>
                </c:pt>
                <c:pt idx="13625">
                  <c:v>0</c:v>
                </c:pt>
                <c:pt idx="13626">
                  <c:v>0</c:v>
                </c:pt>
                <c:pt idx="13627">
                  <c:v>0</c:v>
                </c:pt>
                <c:pt idx="13628">
                  <c:v>0</c:v>
                </c:pt>
                <c:pt idx="13629">
                  <c:v>0</c:v>
                </c:pt>
                <c:pt idx="13630">
                  <c:v>0</c:v>
                </c:pt>
                <c:pt idx="13631">
                  <c:v>0</c:v>
                </c:pt>
                <c:pt idx="13632">
                  <c:v>0</c:v>
                </c:pt>
                <c:pt idx="13633">
                  <c:v>0</c:v>
                </c:pt>
                <c:pt idx="13634">
                  <c:v>0</c:v>
                </c:pt>
                <c:pt idx="13635">
                  <c:v>0</c:v>
                </c:pt>
                <c:pt idx="13636">
                  <c:v>0</c:v>
                </c:pt>
                <c:pt idx="13637">
                  <c:v>0</c:v>
                </c:pt>
                <c:pt idx="13638">
                  <c:v>0</c:v>
                </c:pt>
                <c:pt idx="13639">
                  <c:v>0</c:v>
                </c:pt>
                <c:pt idx="13640">
                  <c:v>0</c:v>
                </c:pt>
                <c:pt idx="13641">
                  <c:v>0</c:v>
                </c:pt>
                <c:pt idx="13642">
                  <c:v>0</c:v>
                </c:pt>
                <c:pt idx="13643">
                  <c:v>0</c:v>
                </c:pt>
                <c:pt idx="13644">
                  <c:v>0</c:v>
                </c:pt>
                <c:pt idx="13645">
                  <c:v>0</c:v>
                </c:pt>
                <c:pt idx="13646">
                  <c:v>0</c:v>
                </c:pt>
                <c:pt idx="13647">
                  <c:v>0</c:v>
                </c:pt>
                <c:pt idx="13648">
                  <c:v>0</c:v>
                </c:pt>
                <c:pt idx="13649">
                  <c:v>0</c:v>
                </c:pt>
                <c:pt idx="13650">
                  <c:v>0</c:v>
                </c:pt>
                <c:pt idx="13651">
                  <c:v>0</c:v>
                </c:pt>
                <c:pt idx="13652">
                  <c:v>0</c:v>
                </c:pt>
                <c:pt idx="13653">
                  <c:v>0</c:v>
                </c:pt>
                <c:pt idx="13654">
                  <c:v>0</c:v>
                </c:pt>
                <c:pt idx="13655">
                  <c:v>0</c:v>
                </c:pt>
                <c:pt idx="13656">
                  <c:v>0</c:v>
                </c:pt>
                <c:pt idx="13657">
                  <c:v>0</c:v>
                </c:pt>
                <c:pt idx="13658">
                  <c:v>0</c:v>
                </c:pt>
                <c:pt idx="13659">
                  <c:v>0</c:v>
                </c:pt>
                <c:pt idx="13660">
                  <c:v>0</c:v>
                </c:pt>
                <c:pt idx="13661">
                  <c:v>0</c:v>
                </c:pt>
                <c:pt idx="13662">
                  <c:v>0</c:v>
                </c:pt>
                <c:pt idx="13663">
                  <c:v>0</c:v>
                </c:pt>
                <c:pt idx="13664">
                  <c:v>0</c:v>
                </c:pt>
                <c:pt idx="13665">
                  <c:v>0</c:v>
                </c:pt>
                <c:pt idx="13666">
                  <c:v>0</c:v>
                </c:pt>
                <c:pt idx="13667">
                  <c:v>0</c:v>
                </c:pt>
                <c:pt idx="13668">
                  <c:v>0</c:v>
                </c:pt>
                <c:pt idx="13669">
                  <c:v>0</c:v>
                </c:pt>
                <c:pt idx="13670">
                  <c:v>0</c:v>
                </c:pt>
                <c:pt idx="13671">
                  <c:v>0</c:v>
                </c:pt>
                <c:pt idx="13672">
                  <c:v>0</c:v>
                </c:pt>
                <c:pt idx="13673">
                  <c:v>0</c:v>
                </c:pt>
                <c:pt idx="13674">
                  <c:v>0</c:v>
                </c:pt>
                <c:pt idx="13675">
                  <c:v>0</c:v>
                </c:pt>
                <c:pt idx="13676">
                  <c:v>0</c:v>
                </c:pt>
                <c:pt idx="13677">
                  <c:v>0</c:v>
                </c:pt>
                <c:pt idx="13678">
                  <c:v>0</c:v>
                </c:pt>
                <c:pt idx="13679">
                  <c:v>0</c:v>
                </c:pt>
                <c:pt idx="13680">
                  <c:v>0</c:v>
                </c:pt>
                <c:pt idx="13681">
                  <c:v>0</c:v>
                </c:pt>
                <c:pt idx="13682">
                  <c:v>0</c:v>
                </c:pt>
                <c:pt idx="13683">
                  <c:v>0</c:v>
                </c:pt>
                <c:pt idx="13684">
                  <c:v>0</c:v>
                </c:pt>
                <c:pt idx="13685">
                  <c:v>0</c:v>
                </c:pt>
                <c:pt idx="13686">
                  <c:v>0</c:v>
                </c:pt>
                <c:pt idx="13687">
                  <c:v>0</c:v>
                </c:pt>
                <c:pt idx="13688">
                  <c:v>0</c:v>
                </c:pt>
                <c:pt idx="13689">
                  <c:v>0</c:v>
                </c:pt>
                <c:pt idx="13690">
                  <c:v>0</c:v>
                </c:pt>
                <c:pt idx="13691">
                  <c:v>0</c:v>
                </c:pt>
                <c:pt idx="13692">
                  <c:v>0</c:v>
                </c:pt>
                <c:pt idx="13693">
                  <c:v>0</c:v>
                </c:pt>
                <c:pt idx="13694">
                  <c:v>0</c:v>
                </c:pt>
                <c:pt idx="13695">
                  <c:v>0</c:v>
                </c:pt>
                <c:pt idx="13696">
                  <c:v>0</c:v>
                </c:pt>
                <c:pt idx="13697">
                  <c:v>0</c:v>
                </c:pt>
                <c:pt idx="13698">
                  <c:v>0</c:v>
                </c:pt>
                <c:pt idx="13699">
                  <c:v>0</c:v>
                </c:pt>
                <c:pt idx="13700">
                  <c:v>0</c:v>
                </c:pt>
                <c:pt idx="13701">
                  <c:v>0</c:v>
                </c:pt>
                <c:pt idx="13702">
                  <c:v>0</c:v>
                </c:pt>
                <c:pt idx="13703">
                  <c:v>0</c:v>
                </c:pt>
                <c:pt idx="13704">
                  <c:v>0</c:v>
                </c:pt>
                <c:pt idx="13705">
                  <c:v>0</c:v>
                </c:pt>
                <c:pt idx="13706">
                  <c:v>0</c:v>
                </c:pt>
                <c:pt idx="13707">
                  <c:v>0</c:v>
                </c:pt>
                <c:pt idx="13708">
                  <c:v>0</c:v>
                </c:pt>
                <c:pt idx="13709">
                  <c:v>0</c:v>
                </c:pt>
                <c:pt idx="13710">
                  <c:v>0</c:v>
                </c:pt>
                <c:pt idx="13711">
                  <c:v>0</c:v>
                </c:pt>
                <c:pt idx="13712">
                  <c:v>0</c:v>
                </c:pt>
                <c:pt idx="13713">
                  <c:v>0</c:v>
                </c:pt>
                <c:pt idx="13714">
                  <c:v>0</c:v>
                </c:pt>
                <c:pt idx="13715">
                  <c:v>0</c:v>
                </c:pt>
                <c:pt idx="13716">
                  <c:v>0</c:v>
                </c:pt>
                <c:pt idx="13717">
                  <c:v>0</c:v>
                </c:pt>
                <c:pt idx="13718">
                  <c:v>0</c:v>
                </c:pt>
                <c:pt idx="13719">
                  <c:v>0</c:v>
                </c:pt>
                <c:pt idx="13720">
                  <c:v>0</c:v>
                </c:pt>
                <c:pt idx="13721">
                  <c:v>0</c:v>
                </c:pt>
                <c:pt idx="13722">
                  <c:v>0</c:v>
                </c:pt>
                <c:pt idx="13723">
                  <c:v>0</c:v>
                </c:pt>
                <c:pt idx="13724">
                  <c:v>0</c:v>
                </c:pt>
                <c:pt idx="13725">
                  <c:v>0</c:v>
                </c:pt>
                <c:pt idx="13726">
                  <c:v>0</c:v>
                </c:pt>
                <c:pt idx="13727">
                  <c:v>0</c:v>
                </c:pt>
                <c:pt idx="13728">
                  <c:v>0</c:v>
                </c:pt>
                <c:pt idx="13729">
                  <c:v>0</c:v>
                </c:pt>
                <c:pt idx="13730">
                  <c:v>0</c:v>
                </c:pt>
                <c:pt idx="13731">
                  <c:v>0</c:v>
                </c:pt>
                <c:pt idx="13732">
                  <c:v>0</c:v>
                </c:pt>
                <c:pt idx="13733">
                  <c:v>0</c:v>
                </c:pt>
                <c:pt idx="13734">
                  <c:v>0</c:v>
                </c:pt>
                <c:pt idx="13735">
                  <c:v>0</c:v>
                </c:pt>
                <c:pt idx="13736">
                  <c:v>0</c:v>
                </c:pt>
                <c:pt idx="13737">
                  <c:v>0</c:v>
                </c:pt>
                <c:pt idx="13738">
                  <c:v>0</c:v>
                </c:pt>
                <c:pt idx="13739">
                  <c:v>0</c:v>
                </c:pt>
                <c:pt idx="13740">
                  <c:v>0</c:v>
                </c:pt>
                <c:pt idx="13741">
                  <c:v>0</c:v>
                </c:pt>
                <c:pt idx="13742">
                  <c:v>0</c:v>
                </c:pt>
                <c:pt idx="13743">
                  <c:v>0</c:v>
                </c:pt>
                <c:pt idx="13744">
                  <c:v>0</c:v>
                </c:pt>
                <c:pt idx="13745">
                  <c:v>0</c:v>
                </c:pt>
                <c:pt idx="13746">
                  <c:v>0</c:v>
                </c:pt>
                <c:pt idx="13747">
                  <c:v>0</c:v>
                </c:pt>
                <c:pt idx="13748">
                  <c:v>0</c:v>
                </c:pt>
                <c:pt idx="13749">
                  <c:v>0</c:v>
                </c:pt>
                <c:pt idx="13750">
                  <c:v>0</c:v>
                </c:pt>
                <c:pt idx="13751">
                  <c:v>0</c:v>
                </c:pt>
                <c:pt idx="13752">
                  <c:v>0</c:v>
                </c:pt>
                <c:pt idx="13753">
                  <c:v>0</c:v>
                </c:pt>
                <c:pt idx="13754">
                  <c:v>0</c:v>
                </c:pt>
                <c:pt idx="13755">
                  <c:v>0</c:v>
                </c:pt>
                <c:pt idx="13756">
                  <c:v>0</c:v>
                </c:pt>
                <c:pt idx="13757">
                  <c:v>0</c:v>
                </c:pt>
                <c:pt idx="13758">
                  <c:v>0</c:v>
                </c:pt>
                <c:pt idx="13759">
                  <c:v>0</c:v>
                </c:pt>
                <c:pt idx="13760">
                  <c:v>0</c:v>
                </c:pt>
                <c:pt idx="13761">
                  <c:v>0</c:v>
                </c:pt>
                <c:pt idx="13762">
                  <c:v>0</c:v>
                </c:pt>
                <c:pt idx="13763">
                  <c:v>0</c:v>
                </c:pt>
                <c:pt idx="13764">
                  <c:v>0</c:v>
                </c:pt>
                <c:pt idx="13765">
                  <c:v>0</c:v>
                </c:pt>
                <c:pt idx="13766">
                  <c:v>0</c:v>
                </c:pt>
                <c:pt idx="13767">
                  <c:v>0</c:v>
                </c:pt>
                <c:pt idx="13768">
                  <c:v>0</c:v>
                </c:pt>
                <c:pt idx="13769">
                  <c:v>0</c:v>
                </c:pt>
                <c:pt idx="13770">
                  <c:v>0</c:v>
                </c:pt>
                <c:pt idx="13771">
                  <c:v>0</c:v>
                </c:pt>
                <c:pt idx="13772">
                  <c:v>0</c:v>
                </c:pt>
                <c:pt idx="13773">
                  <c:v>0</c:v>
                </c:pt>
                <c:pt idx="13774">
                  <c:v>0</c:v>
                </c:pt>
                <c:pt idx="13775">
                  <c:v>0</c:v>
                </c:pt>
                <c:pt idx="13776">
                  <c:v>0</c:v>
                </c:pt>
                <c:pt idx="13777">
                  <c:v>0</c:v>
                </c:pt>
                <c:pt idx="13778">
                  <c:v>0</c:v>
                </c:pt>
                <c:pt idx="13779">
                  <c:v>0</c:v>
                </c:pt>
                <c:pt idx="13780">
                  <c:v>0</c:v>
                </c:pt>
                <c:pt idx="13781">
                  <c:v>0</c:v>
                </c:pt>
                <c:pt idx="13782">
                  <c:v>0</c:v>
                </c:pt>
                <c:pt idx="13783">
                  <c:v>0</c:v>
                </c:pt>
                <c:pt idx="13784">
                  <c:v>0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0</c:v>
                </c:pt>
                <c:pt idx="13789">
                  <c:v>0</c:v>
                </c:pt>
                <c:pt idx="13790">
                  <c:v>0</c:v>
                </c:pt>
                <c:pt idx="13791">
                  <c:v>0</c:v>
                </c:pt>
                <c:pt idx="13792">
                  <c:v>0</c:v>
                </c:pt>
                <c:pt idx="13793">
                  <c:v>0</c:v>
                </c:pt>
                <c:pt idx="13794">
                  <c:v>0</c:v>
                </c:pt>
                <c:pt idx="13795">
                  <c:v>0</c:v>
                </c:pt>
                <c:pt idx="13796">
                  <c:v>0</c:v>
                </c:pt>
                <c:pt idx="13797">
                  <c:v>0</c:v>
                </c:pt>
                <c:pt idx="13798">
                  <c:v>0</c:v>
                </c:pt>
                <c:pt idx="13799">
                  <c:v>0</c:v>
                </c:pt>
                <c:pt idx="13800">
                  <c:v>0</c:v>
                </c:pt>
                <c:pt idx="13801">
                  <c:v>0</c:v>
                </c:pt>
                <c:pt idx="13802">
                  <c:v>0</c:v>
                </c:pt>
                <c:pt idx="13803">
                  <c:v>0</c:v>
                </c:pt>
                <c:pt idx="13804">
                  <c:v>0</c:v>
                </c:pt>
                <c:pt idx="13805">
                  <c:v>0</c:v>
                </c:pt>
                <c:pt idx="13806">
                  <c:v>0</c:v>
                </c:pt>
                <c:pt idx="13807">
                  <c:v>0</c:v>
                </c:pt>
                <c:pt idx="13808">
                  <c:v>0</c:v>
                </c:pt>
                <c:pt idx="13809">
                  <c:v>0</c:v>
                </c:pt>
                <c:pt idx="13810">
                  <c:v>0</c:v>
                </c:pt>
                <c:pt idx="13811">
                  <c:v>0</c:v>
                </c:pt>
                <c:pt idx="13812">
                  <c:v>0</c:v>
                </c:pt>
                <c:pt idx="13813">
                  <c:v>0</c:v>
                </c:pt>
                <c:pt idx="13814">
                  <c:v>0</c:v>
                </c:pt>
                <c:pt idx="13815">
                  <c:v>0</c:v>
                </c:pt>
                <c:pt idx="13816">
                  <c:v>0</c:v>
                </c:pt>
                <c:pt idx="13817">
                  <c:v>0</c:v>
                </c:pt>
                <c:pt idx="13818">
                  <c:v>0</c:v>
                </c:pt>
                <c:pt idx="13819">
                  <c:v>0</c:v>
                </c:pt>
                <c:pt idx="13820">
                  <c:v>0</c:v>
                </c:pt>
                <c:pt idx="13821">
                  <c:v>0</c:v>
                </c:pt>
                <c:pt idx="13822">
                  <c:v>0</c:v>
                </c:pt>
                <c:pt idx="13823">
                  <c:v>0</c:v>
                </c:pt>
                <c:pt idx="13824">
                  <c:v>0</c:v>
                </c:pt>
                <c:pt idx="13825">
                  <c:v>0</c:v>
                </c:pt>
                <c:pt idx="13826">
                  <c:v>0</c:v>
                </c:pt>
                <c:pt idx="13827">
                  <c:v>0</c:v>
                </c:pt>
                <c:pt idx="13828">
                  <c:v>0</c:v>
                </c:pt>
                <c:pt idx="13829">
                  <c:v>0</c:v>
                </c:pt>
                <c:pt idx="13830">
                  <c:v>0</c:v>
                </c:pt>
                <c:pt idx="13831">
                  <c:v>0</c:v>
                </c:pt>
                <c:pt idx="13832">
                  <c:v>0</c:v>
                </c:pt>
                <c:pt idx="13833">
                  <c:v>0</c:v>
                </c:pt>
                <c:pt idx="13834">
                  <c:v>0</c:v>
                </c:pt>
                <c:pt idx="13835">
                  <c:v>0</c:v>
                </c:pt>
                <c:pt idx="13836">
                  <c:v>0</c:v>
                </c:pt>
                <c:pt idx="13837">
                  <c:v>0</c:v>
                </c:pt>
                <c:pt idx="13838">
                  <c:v>0</c:v>
                </c:pt>
                <c:pt idx="13839">
                  <c:v>0</c:v>
                </c:pt>
                <c:pt idx="13840">
                  <c:v>0</c:v>
                </c:pt>
                <c:pt idx="13841">
                  <c:v>0</c:v>
                </c:pt>
                <c:pt idx="13842">
                  <c:v>0</c:v>
                </c:pt>
                <c:pt idx="13843">
                  <c:v>0</c:v>
                </c:pt>
                <c:pt idx="13844">
                  <c:v>0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</c:v>
                </c:pt>
                <c:pt idx="13851">
                  <c:v>0</c:v>
                </c:pt>
                <c:pt idx="13852">
                  <c:v>0</c:v>
                </c:pt>
                <c:pt idx="13853">
                  <c:v>0</c:v>
                </c:pt>
                <c:pt idx="13854">
                  <c:v>0</c:v>
                </c:pt>
                <c:pt idx="13855">
                  <c:v>0</c:v>
                </c:pt>
                <c:pt idx="13856">
                  <c:v>0</c:v>
                </c:pt>
                <c:pt idx="13857">
                  <c:v>0</c:v>
                </c:pt>
                <c:pt idx="13858">
                  <c:v>0</c:v>
                </c:pt>
                <c:pt idx="13859">
                  <c:v>0</c:v>
                </c:pt>
                <c:pt idx="13860">
                  <c:v>0</c:v>
                </c:pt>
                <c:pt idx="13861">
                  <c:v>0</c:v>
                </c:pt>
                <c:pt idx="13862">
                  <c:v>0</c:v>
                </c:pt>
                <c:pt idx="13863">
                  <c:v>0</c:v>
                </c:pt>
                <c:pt idx="13864">
                  <c:v>0</c:v>
                </c:pt>
                <c:pt idx="13865">
                  <c:v>0</c:v>
                </c:pt>
                <c:pt idx="13866">
                  <c:v>0</c:v>
                </c:pt>
                <c:pt idx="13867">
                  <c:v>0</c:v>
                </c:pt>
                <c:pt idx="13868">
                  <c:v>0</c:v>
                </c:pt>
                <c:pt idx="13869">
                  <c:v>0</c:v>
                </c:pt>
                <c:pt idx="13870">
                  <c:v>0</c:v>
                </c:pt>
                <c:pt idx="13871">
                  <c:v>0</c:v>
                </c:pt>
                <c:pt idx="13872">
                  <c:v>0</c:v>
                </c:pt>
                <c:pt idx="13873">
                  <c:v>0</c:v>
                </c:pt>
                <c:pt idx="13874">
                  <c:v>0</c:v>
                </c:pt>
                <c:pt idx="13875">
                  <c:v>0</c:v>
                </c:pt>
                <c:pt idx="13876">
                  <c:v>0</c:v>
                </c:pt>
                <c:pt idx="13877">
                  <c:v>0</c:v>
                </c:pt>
                <c:pt idx="13878">
                  <c:v>0</c:v>
                </c:pt>
                <c:pt idx="13879">
                  <c:v>0</c:v>
                </c:pt>
                <c:pt idx="13880">
                  <c:v>0</c:v>
                </c:pt>
                <c:pt idx="13881">
                  <c:v>0</c:v>
                </c:pt>
                <c:pt idx="13882">
                  <c:v>0</c:v>
                </c:pt>
                <c:pt idx="13883">
                  <c:v>0</c:v>
                </c:pt>
                <c:pt idx="13884">
                  <c:v>0</c:v>
                </c:pt>
                <c:pt idx="13885">
                  <c:v>0</c:v>
                </c:pt>
                <c:pt idx="13886">
                  <c:v>0</c:v>
                </c:pt>
                <c:pt idx="13887">
                  <c:v>0</c:v>
                </c:pt>
                <c:pt idx="13888">
                  <c:v>0</c:v>
                </c:pt>
                <c:pt idx="13889">
                  <c:v>0</c:v>
                </c:pt>
                <c:pt idx="13890">
                  <c:v>0</c:v>
                </c:pt>
                <c:pt idx="13891">
                  <c:v>0</c:v>
                </c:pt>
                <c:pt idx="13892">
                  <c:v>0</c:v>
                </c:pt>
                <c:pt idx="13893">
                  <c:v>0</c:v>
                </c:pt>
                <c:pt idx="13894">
                  <c:v>0</c:v>
                </c:pt>
                <c:pt idx="13895">
                  <c:v>0</c:v>
                </c:pt>
                <c:pt idx="13896">
                  <c:v>0</c:v>
                </c:pt>
                <c:pt idx="13897">
                  <c:v>0</c:v>
                </c:pt>
                <c:pt idx="13898">
                  <c:v>0</c:v>
                </c:pt>
                <c:pt idx="13899">
                  <c:v>0</c:v>
                </c:pt>
                <c:pt idx="13900">
                  <c:v>0</c:v>
                </c:pt>
                <c:pt idx="13901">
                  <c:v>0</c:v>
                </c:pt>
                <c:pt idx="13902">
                  <c:v>0</c:v>
                </c:pt>
                <c:pt idx="13903">
                  <c:v>0</c:v>
                </c:pt>
                <c:pt idx="13904">
                  <c:v>0</c:v>
                </c:pt>
                <c:pt idx="13905">
                  <c:v>0</c:v>
                </c:pt>
                <c:pt idx="13906">
                  <c:v>0</c:v>
                </c:pt>
                <c:pt idx="13907">
                  <c:v>0</c:v>
                </c:pt>
                <c:pt idx="13908">
                  <c:v>0</c:v>
                </c:pt>
                <c:pt idx="13909">
                  <c:v>0</c:v>
                </c:pt>
                <c:pt idx="13910">
                  <c:v>0</c:v>
                </c:pt>
                <c:pt idx="13911">
                  <c:v>0</c:v>
                </c:pt>
                <c:pt idx="13912">
                  <c:v>0</c:v>
                </c:pt>
                <c:pt idx="13913">
                  <c:v>0</c:v>
                </c:pt>
                <c:pt idx="13914">
                  <c:v>0</c:v>
                </c:pt>
                <c:pt idx="13915">
                  <c:v>0</c:v>
                </c:pt>
                <c:pt idx="13916">
                  <c:v>0</c:v>
                </c:pt>
                <c:pt idx="13917">
                  <c:v>0</c:v>
                </c:pt>
                <c:pt idx="13918">
                  <c:v>0</c:v>
                </c:pt>
                <c:pt idx="13919">
                  <c:v>0</c:v>
                </c:pt>
                <c:pt idx="13920">
                  <c:v>0</c:v>
                </c:pt>
                <c:pt idx="13921">
                  <c:v>0</c:v>
                </c:pt>
                <c:pt idx="13922">
                  <c:v>0</c:v>
                </c:pt>
                <c:pt idx="13923">
                  <c:v>0</c:v>
                </c:pt>
                <c:pt idx="13924">
                  <c:v>0</c:v>
                </c:pt>
                <c:pt idx="13925">
                  <c:v>0</c:v>
                </c:pt>
                <c:pt idx="13926">
                  <c:v>0</c:v>
                </c:pt>
                <c:pt idx="13927">
                  <c:v>0</c:v>
                </c:pt>
                <c:pt idx="13928">
                  <c:v>0</c:v>
                </c:pt>
                <c:pt idx="13929">
                  <c:v>0</c:v>
                </c:pt>
                <c:pt idx="13930">
                  <c:v>0</c:v>
                </c:pt>
                <c:pt idx="13931">
                  <c:v>0</c:v>
                </c:pt>
                <c:pt idx="13932">
                  <c:v>0</c:v>
                </c:pt>
                <c:pt idx="13933">
                  <c:v>0</c:v>
                </c:pt>
                <c:pt idx="13934">
                  <c:v>0</c:v>
                </c:pt>
                <c:pt idx="13935">
                  <c:v>0</c:v>
                </c:pt>
                <c:pt idx="13936">
                  <c:v>0</c:v>
                </c:pt>
                <c:pt idx="13937">
                  <c:v>0</c:v>
                </c:pt>
                <c:pt idx="13938">
                  <c:v>0</c:v>
                </c:pt>
                <c:pt idx="13939">
                  <c:v>0</c:v>
                </c:pt>
                <c:pt idx="13940">
                  <c:v>0</c:v>
                </c:pt>
                <c:pt idx="13941">
                  <c:v>0</c:v>
                </c:pt>
                <c:pt idx="13942">
                  <c:v>0</c:v>
                </c:pt>
                <c:pt idx="13943">
                  <c:v>0</c:v>
                </c:pt>
                <c:pt idx="13944">
                  <c:v>0</c:v>
                </c:pt>
                <c:pt idx="13945">
                  <c:v>0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0</c:v>
                </c:pt>
                <c:pt idx="13955">
                  <c:v>0</c:v>
                </c:pt>
                <c:pt idx="13956">
                  <c:v>0</c:v>
                </c:pt>
                <c:pt idx="13957">
                  <c:v>0</c:v>
                </c:pt>
                <c:pt idx="13958">
                  <c:v>0</c:v>
                </c:pt>
                <c:pt idx="13959">
                  <c:v>0</c:v>
                </c:pt>
                <c:pt idx="13960">
                  <c:v>0</c:v>
                </c:pt>
                <c:pt idx="13961">
                  <c:v>0</c:v>
                </c:pt>
                <c:pt idx="13962">
                  <c:v>0</c:v>
                </c:pt>
                <c:pt idx="13963">
                  <c:v>0</c:v>
                </c:pt>
                <c:pt idx="13964">
                  <c:v>0</c:v>
                </c:pt>
                <c:pt idx="13965">
                  <c:v>0</c:v>
                </c:pt>
                <c:pt idx="13966">
                  <c:v>0</c:v>
                </c:pt>
                <c:pt idx="13967">
                  <c:v>0</c:v>
                </c:pt>
                <c:pt idx="13968">
                  <c:v>0</c:v>
                </c:pt>
                <c:pt idx="13969">
                  <c:v>0</c:v>
                </c:pt>
                <c:pt idx="13970">
                  <c:v>0</c:v>
                </c:pt>
                <c:pt idx="13971">
                  <c:v>0</c:v>
                </c:pt>
                <c:pt idx="13972">
                  <c:v>0</c:v>
                </c:pt>
                <c:pt idx="13973">
                  <c:v>0</c:v>
                </c:pt>
                <c:pt idx="13974">
                  <c:v>0</c:v>
                </c:pt>
                <c:pt idx="13975">
                  <c:v>0</c:v>
                </c:pt>
                <c:pt idx="13976">
                  <c:v>0</c:v>
                </c:pt>
                <c:pt idx="13977">
                  <c:v>0</c:v>
                </c:pt>
                <c:pt idx="13978">
                  <c:v>0</c:v>
                </c:pt>
                <c:pt idx="13979">
                  <c:v>0</c:v>
                </c:pt>
                <c:pt idx="13980">
                  <c:v>0</c:v>
                </c:pt>
                <c:pt idx="13981">
                  <c:v>0</c:v>
                </c:pt>
                <c:pt idx="13982">
                  <c:v>0</c:v>
                </c:pt>
                <c:pt idx="13983">
                  <c:v>0</c:v>
                </c:pt>
                <c:pt idx="13984">
                  <c:v>0</c:v>
                </c:pt>
                <c:pt idx="13985">
                  <c:v>0</c:v>
                </c:pt>
                <c:pt idx="13986">
                  <c:v>0</c:v>
                </c:pt>
                <c:pt idx="13987">
                  <c:v>0</c:v>
                </c:pt>
                <c:pt idx="13988">
                  <c:v>0</c:v>
                </c:pt>
                <c:pt idx="13989">
                  <c:v>0</c:v>
                </c:pt>
                <c:pt idx="13990">
                  <c:v>0</c:v>
                </c:pt>
                <c:pt idx="13991">
                  <c:v>0</c:v>
                </c:pt>
                <c:pt idx="13992">
                  <c:v>0</c:v>
                </c:pt>
                <c:pt idx="13993">
                  <c:v>0</c:v>
                </c:pt>
                <c:pt idx="13994">
                  <c:v>0</c:v>
                </c:pt>
                <c:pt idx="13995">
                  <c:v>0</c:v>
                </c:pt>
                <c:pt idx="13996">
                  <c:v>0</c:v>
                </c:pt>
                <c:pt idx="13997">
                  <c:v>0</c:v>
                </c:pt>
                <c:pt idx="13998">
                  <c:v>0</c:v>
                </c:pt>
                <c:pt idx="13999">
                  <c:v>0</c:v>
                </c:pt>
                <c:pt idx="14000">
                  <c:v>0</c:v>
                </c:pt>
                <c:pt idx="14001">
                  <c:v>0</c:v>
                </c:pt>
                <c:pt idx="14002">
                  <c:v>0</c:v>
                </c:pt>
                <c:pt idx="14003">
                  <c:v>0</c:v>
                </c:pt>
                <c:pt idx="14004">
                  <c:v>0</c:v>
                </c:pt>
                <c:pt idx="14005">
                  <c:v>0</c:v>
                </c:pt>
                <c:pt idx="14006">
                  <c:v>0</c:v>
                </c:pt>
                <c:pt idx="14007">
                  <c:v>0</c:v>
                </c:pt>
                <c:pt idx="14008">
                  <c:v>0</c:v>
                </c:pt>
                <c:pt idx="14009">
                  <c:v>0</c:v>
                </c:pt>
                <c:pt idx="14010">
                  <c:v>0</c:v>
                </c:pt>
                <c:pt idx="14011">
                  <c:v>0</c:v>
                </c:pt>
                <c:pt idx="14012">
                  <c:v>0</c:v>
                </c:pt>
                <c:pt idx="14013">
                  <c:v>0</c:v>
                </c:pt>
                <c:pt idx="14014">
                  <c:v>0</c:v>
                </c:pt>
                <c:pt idx="14015">
                  <c:v>0</c:v>
                </c:pt>
                <c:pt idx="14016">
                  <c:v>0</c:v>
                </c:pt>
                <c:pt idx="14017">
                  <c:v>0</c:v>
                </c:pt>
                <c:pt idx="14018">
                  <c:v>0</c:v>
                </c:pt>
                <c:pt idx="14019">
                  <c:v>0</c:v>
                </c:pt>
                <c:pt idx="14020">
                  <c:v>0</c:v>
                </c:pt>
                <c:pt idx="14021">
                  <c:v>0</c:v>
                </c:pt>
                <c:pt idx="14022">
                  <c:v>0</c:v>
                </c:pt>
                <c:pt idx="14023">
                  <c:v>0</c:v>
                </c:pt>
                <c:pt idx="14024">
                  <c:v>0</c:v>
                </c:pt>
                <c:pt idx="14025">
                  <c:v>0</c:v>
                </c:pt>
                <c:pt idx="14026">
                  <c:v>0</c:v>
                </c:pt>
                <c:pt idx="14027">
                  <c:v>0</c:v>
                </c:pt>
                <c:pt idx="14028">
                  <c:v>0</c:v>
                </c:pt>
                <c:pt idx="14029">
                  <c:v>0</c:v>
                </c:pt>
                <c:pt idx="14030">
                  <c:v>0</c:v>
                </c:pt>
                <c:pt idx="14031">
                  <c:v>0</c:v>
                </c:pt>
                <c:pt idx="14032">
                  <c:v>0</c:v>
                </c:pt>
                <c:pt idx="14033">
                  <c:v>0</c:v>
                </c:pt>
                <c:pt idx="14034">
                  <c:v>0</c:v>
                </c:pt>
                <c:pt idx="14035">
                  <c:v>0</c:v>
                </c:pt>
                <c:pt idx="14036">
                  <c:v>0</c:v>
                </c:pt>
                <c:pt idx="14037">
                  <c:v>0</c:v>
                </c:pt>
                <c:pt idx="14038">
                  <c:v>0</c:v>
                </c:pt>
                <c:pt idx="14039">
                  <c:v>0</c:v>
                </c:pt>
                <c:pt idx="14040">
                  <c:v>0</c:v>
                </c:pt>
                <c:pt idx="14041">
                  <c:v>0</c:v>
                </c:pt>
                <c:pt idx="14042">
                  <c:v>0</c:v>
                </c:pt>
                <c:pt idx="14043">
                  <c:v>0</c:v>
                </c:pt>
                <c:pt idx="14044">
                  <c:v>0</c:v>
                </c:pt>
                <c:pt idx="14045">
                  <c:v>0</c:v>
                </c:pt>
                <c:pt idx="14046">
                  <c:v>0</c:v>
                </c:pt>
                <c:pt idx="14047">
                  <c:v>0</c:v>
                </c:pt>
                <c:pt idx="14048">
                  <c:v>0</c:v>
                </c:pt>
                <c:pt idx="14049">
                  <c:v>0</c:v>
                </c:pt>
                <c:pt idx="14050">
                  <c:v>0</c:v>
                </c:pt>
                <c:pt idx="14051">
                  <c:v>0</c:v>
                </c:pt>
                <c:pt idx="14052">
                  <c:v>0</c:v>
                </c:pt>
                <c:pt idx="14053">
                  <c:v>0</c:v>
                </c:pt>
                <c:pt idx="14054">
                  <c:v>0</c:v>
                </c:pt>
                <c:pt idx="14055">
                  <c:v>0</c:v>
                </c:pt>
                <c:pt idx="14056">
                  <c:v>0</c:v>
                </c:pt>
                <c:pt idx="14057">
                  <c:v>0</c:v>
                </c:pt>
                <c:pt idx="14058">
                  <c:v>0</c:v>
                </c:pt>
                <c:pt idx="14059">
                  <c:v>0</c:v>
                </c:pt>
                <c:pt idx="14060">
                  <c:v>0</c:v>
                </c:pt>
                <c:pt idx="14061">
                  <c:v>0</c:v>
                </c:pt>
                <c:pt idx="14062">
                  <c:v>0</c:v>
                </c:pt>
                <c:pt idx="14063">
                  <c:v>0</c:v>
                </c:pt>
                <c:pt idx="14064">
                  <c:v>0</c:v>
                </c:pt>
                <c:pt idx="14065">
                  <c:v>0</c:v>
                </c:pt>
                <c:pt idx="14066">
                  <c:v>0</c:v>
                </c:pt>
                <c:pt idx="14067">
                  <c:v>0</c:v>
                </c:pt>
                <c:pt idx="14068">
                  <c:v>0</c:v>
                </c:pt>
                <c:pt idx="14069">
                  <c:v>0</c:v>
                </c:pt>
                <c:pt idx="14070">
                  <c:v>0</c:v>
                </c:pt>
                <c:pt idx="14071">
                  <c:v>0</c:v>
                </c:pt>
                <c:pt idx="14072">
                  <c:v>0</c:v>
                </c:pt>
                <c:pt idx="14073">
                  <c:v>0</c:v>
                </c:pt>
                <c:pt idx="14074">
                  <c:v>0</c:v>
                </c:pt>
                <c:pt idx="14075">
                  <c:v>0</c:v>
                </c:pt>
                <c:pt idx="14076">
                  <c:v>0</c:v>
                </c:pt>
                <c:pt idx="14077">
                  <c:v>0</c:v>
                </c:pt>
                <c:pt idx="14078">
                  <c:v>0</c:v>
                </c:pt>
                <c:pt idx="14079">
                  <c:v>0</c:v>
                </c:pt>
                <c:pt idx="14080">
                  <c:v>0</c:v>
                </c:pt>
                <c:pt idx="14081">
                  <c:v>0</c:v>
                </c:pt>
                <c:pt idx="14082">
                  <c:v>0</c:v>
                </c:pt>
                <c:pt idx="14083">
                  <c:v>0</c:v>
                </c:pt>
                <c:pt idx="14084">
                  <c:v>0</c:v>
                </c:pt>
                <c:pt idx="14085">
                  <c:v>0</c:v>
                </c:pt>
                <c:pt idx="14086">
                  <c:v>0</c:v>
                </c:pt>
                <c:pt idx="14087">
                  <c:v>0</c:v>
                </c:pt>
                <c:pt idx="14088">
                  <c:v>0</c:v>
                </c:pt>
                <c:pt idx="14089">
                  <c:v>0</c:v>
                </c:pt>
                <c:pt idx="14090">
                  <c:v>0</c:v>
                </c:pt>
                <c:pt idx="14091">
                  <c:v>0</c:v>
                </c:pt>
                <c:pt idx="14092">
                  <c:v>0</c:v>
                </c:pt>
                <c:pt idx="14093">
                  <c:v>0</c:v>
                </c:pt>
                <c:pt idx="14094">
                  <c:v>0</c:v>
                </c:pt>
                <c:pt idx="14095">
                  <c:v>0</c:v>
                </c:pt>
                <c:pt idx="14096">
                  <c:v>0</c:v>
                </c:pt>
                <c:pt idx="14097">
                  <c:v>0</c:v>
                </c:pt>
                <c:pt idx="14098">
                  <c:v>0</c:v>
                </c:pt>
                <c:pt idx="14099">
                  <c:v>0</c:v>
                </c:pt>
                <c:pt idx="14100">
                  <c:v>0</c:v>
                </c:pt>
                <c:pt idx="14101">
                  <c:v>0</c:v>
                </c:pt>
                <c:pt idx="14102">
                  <c:v>0</c:v>
                </c:pt>
                <c:pt idx="14103">
                  <c:v>0</c:v>
                </c:pt>
                <c:pt idx="14104">
                  <c:v>0</c:v>
                </c:pt>
                <c:pt idx="14105">
                  <c:v>0</c:v>
                </c:pt>
                <c:pt idx="14106">
                  <c:v>0</c:v>
                </c:pt>
                <c:pt idx="14107">
                  <c:v>0</c:v>
                </c:pt>
                <c:pt idx="14108">
                  <c:v>0</c:v>
                </c:pt>
                <c:pt idx="14109">
                  <c:v>0</c:v>
                </c:pt>
                <c:pt idx="14110">
                  <c:v>0</c:v>
                </c:pt>
                <c:pt idx="14111">
                  <c:v>0</c:v>
                </c:pt>
                <c:pt idx="14112">
                  <c:v>0</c:v>
                </c:pt>
                <c:pt idx="14113">
                  <c:v>0</c:v>
                </c:pt>
                <c:pt idx="14114">
                  <c:v>0</c:v>
                </c:pt>
                <c:pt idx="14115">
                  <c:v>0</c:v>
                </c:pt>
                <c:pt idx="14116">
                  <c:v>0</c:v>
                </c:pt>
                <c:pt idx="14117">
                  <c:v>0</c:v>
                </c:pt>
                <c:pt idx="14118">
                  <c:v>0</c:v>
                </c:pt>
                <c:pt idx="14119">
                  <c:v>0</c:v>
                </c:pt>
                <c:pt idx="14120">
                  <c:v>0</c:v>
                </c:pt>
                <c:pt idx="14121">
                  <c:v>0</c:v>
                </c:pt>
                <c:pt idx="14122">
                  <c:v>0</c:v>
                </c:pt>
                <c:pt idx="14123">
                  <c:v>0</c:v>
                </c:pt>
                <c:pt idx="14124">
                  <c:v>0</c:v>
                </c:pt>
                <c:pt idx="14125">
                  <c:v>0</c:v>
                </c:pt>
                <c:pt idx="14126">
                  <c:v>0</c:v>
                </c:pt>
                <c:pt idx="14127">
                  <c:v>0</c:v>
                </c:pt>
                <c:pt idx="14128">
                  <c:v>0</c:v>
                </c:pt>
                <c:pt idx="14129">
                  <c:v>0</c:v>
                </c:pt>
                <c:pt idx="14130">
                  <c:v>0</c:v>
                </c:pt>
                <c:pt idx="14131">
                  <c:v>0</c:v>
                </c:pt>
                <c:pt idx="14132">
                  <c:v>0</c:v>
                </c:pt>
                <c:pt idx="14133">
                  <c:v>0</c:v>
                </c:pt>
                <c:pt idx="14134">
                  <c:v>0</c:v>
                </c:pt>
                <c:pt idx="14135">
                  <c:v>0</c:v>
                </c:pt>
                <c:pt idx="14136">
                  <c:v>0</c:v>
                </c:pt>
                <c:pt idx="14137">
                  <c:v>0</c:v>
                </c:pt>
                <c:pt idx="14138">
                  <c:v>0</c:v>
                </c:pt>
                <c:pt idx="14139">
                  <c:v>0</c:v>
                </c:pt>
                <c:pt idx="14140">
                  <c:v>0</c:v>
                </c:pt>
                <c:pt idx="14141">
                  <c:v>0</c:v>
                </c:pt>
                <c:pt idx="14142">
                  <c:v>0</c:v>
                </c:pt>
                <c:pt idx="14143">
                  <c:v>0</c:v>
                </c:pt>
                <c:pt idx="14144">
                  <c:v>0</c:v>
                </c:pt>
                <c:pt idx="14145">
                  <c:v>0</c:v>
                </c:pt>
                <c:pt idx="14146">
                  <c:v>0</c:v>
                </c:pt>
                <c:pt idx="14147">
                  <c:v>0</c:v>
                </c:pt>
                <c:pt idx="14148">
                  <c:v>0</c:v>
                </c:pt>
                <c:pt idx="14149">
                  <c:v>0</c:v>
                </c:pt>
                <c:pt idx="14150">
                  <c:v>0</c:v>
                </c:pt>
                <c:pt idx="14151">
                  <c:v>0</c:v>
                </c:pt>
                <c:pt idx="14152">
                  <c:v>0</c:v>
                </c:pt>
                <c:pt idx="14153">
                  <c:v>0</c:v>
                </c:pt>
                <c:pt idx="14154">
                  <c:v>0</c:v>
                </c:pt>
                <c:pt idx="14155">
                  <c:v>0</c:v>
                </c:pt>
                <c:pt idx="14156">
                  <c:v>0</c:v>
                </c:pt>
                <c:pt idx="14157">
                  <c:v>0</c:v>
                </c:pt>
                <c:pt idx="14158">
                  <c:v>0</c:v>
                </c:pt>
                <c:pt idx="14159">
                  <c:v>0</c:v>
                </c:pt>
                <c:pt idx="14160">
                  <c:v>0</c:v>
                </c:pt>
                <c:pt idx="14161">
                  <c:v>0</c:v>
                </c:pt>
                <c:pt idx="14162">
                  <c:v>0</c:v>
                </c:pt>
                <c:pt idx="14163">
                  <c:v>0</c:v>
                </c:pt>
                <c:pt idx="14164">
                  <c:v>0</c:v>
                </c:pt>
                <c:pt idx="14165">
                  <c:v>0</c:v>
                </c:pt>
                <c:pt idx="14166">
                  <c:v>0</c:v>
                </c:pt>
                <c:pt idx="14167">
                  <c:v>0</c:v>
                </c:pt>
                <c:pt idx="14168">
                  <c:v>0</c:v>
                </c:pt>
                <c:pt idx="14169">
                  <c:v>0</c:v>
                </c:pt>
                <c:pt idx="14170">
                  <c:v>0</c:v>
                </c:pt>
                <c:pt idx="14171">
                  <c:v>0</c:v>
                </c:pt>
                <c:pt idx="14172">
                  <c:v>0</c:v>
                </c:pt>
                <c:pt idx="14173">
                  <c:v>0</c:v>
                </c:pt>
                <c:pt idx="14174">
                  <c:v>0</c:v>
                </c:pt>
                <c:pt idx="14175">
                  <c:v>0</c:v>
                </c:pt>
                <c:pt idx="14176">
                  <c:v>0</c:v>
                </c:pt>
                <c:pt idx="14177">
                  <c:v>0</c:v>
                </c:pt>
                <c:pt idx="14178">
                  <c:v>0</c:v>
                </c:pt>
                <c:pt idx="14179">
                  <c:v>0</c:v>
                </c:pt>
                <c:pt idx="14180">
                  <c:v>0</c:v>
                </c:pt>
                <c:pt idx="14181">
                  <c:v>0</c:v>
                </c:pt>
                <c:pt idx="14182">
                  <c:v>0</c:v>
                </c:pt>
                <c:pt idx="14183">
                  <c:v>0</c:v>
                </c:pt>
                <c:pt idx="14184">
                  <c:v>0</c:v>
                </c:pt>
                <c:pt idx="14185">
                  <c:v>0</c:v>
                </c:pt>
                <c:pt idx="14186">
                  <c:v>0</c:v>
                </c:pt>
                <c:pt idx="14187">
                  <c:v>0</c:v>
                </c:pt>
                <c:pt idx="14188">
                  <c:v>0</c:v>
                </c:pt>
                <c:pt idx="14189">
                  <c:v>0</c:v>
                </c:pt>
                <c:pt idx="14190">
                  <c:v>0</c:v>
                </c:pt>
                <c:pt idx="14191">
                  <c:v>0</c:v>
                </c:pt>
                <c:pt idx="14192">
                  <c:v>0</c:v>
                </c:pt>
                <c:pt idx="14193">
                  <c:v>0</c:v>
                </c:pt>
                <c:pt idx="14194">
                  <c:v>0</c:v>
                </c:pt>
                <c:pt idx="14195">
                  <c:v>0</c:v>
                </c:pt>
                <c:pt idx="14196">
                  <c:v>0</c:v>
                </c:pt>
                <c:pt idx="14197">
                  <c:v>0</c:v>
                </c:pt>
                <c:pt idx="14198">
                  <c:v>0</c:v>
                </c:pt>
                <c:pt idx="14199">
                  <c:v>0</c:v>
                </c:pt>
                <c:pt idx="14200">
                  <c:v>0</c:v>
                </c:pt>
                <c:pt idx="14201">
                  <c:v>0</c:v>
                </c:pt>
                <c:pt idx="14202">
                  <c:v>0</c:v>
                </c:pt>
                <c:pt idx="14203">
                  <c:v>0</c:v>
                </c:pt>
                <c:pt idx="14204">
                  <c:v>0</c:v>
                </c:pt>
                <c:pt idx="14205">
                  <c:v>0</c:v>
                </c:pt>
                <c:pt idx="14206">
                  <c:v>0</c:v>
                </c:pt>
                <c:pt idx="14207">
                  <c:v>0</c:v>
                </c:pt>
                <c:pt idx="14208">
                  <c:v>0</c:v>
                </c:pt>
                <c:pt idx="14209">
                  <c:v>0</c:v>
                </c:pt>
                <c:pt idx="14210">
                  <c:v>0</c:v>
                </c:pt>
                <c:pt idx="14211">
                  <c:v>0</c:v>
                </c:pt>
                <c:pt idx="14212">
                  <c:v>0</c:v>
                </c:pt>
                <c:pt idx="14213">
                  <c:v>0</c:v>
                </c:pt>
                <c:pt idx="14214">
                  <c:v>0</c:v>
                </c:pt>
                <c:pt idx="14215">
                  <c:v>0</c:v>
                </c:pt>
                <c:pt idx="14216">
                  <c:v>0</c:v>
                </c:pt>
                <c:pt idx="14217">
                  <c:v>0</c:v>
                </c:pt>
                <c:pt idx="14218">
                  <c:v>0</c:v>
                </c:pt>
                <c:pt idx="14219">
                  <c:v>0</c:v>
                </c:pt>
                <c:pt idx="14220">
                  <c:v>0</c:v>
                </c:pt>
                <c:pt idx="14221">
                  <c:v>0</c:v>
                </c:pt>
                <c:pt idx="14222">
                  <c:v>0</c:v>
                </c:pt>
                <c:pt idx="14223">
                  <c:v>0</c:v>
                </c:pt>
                <c:pt idx="14224">
                  <c:v>0</c:v>
                </c:pt>
                <c:pt idx="14225">
                  <c:v>0</c:v>
                </c:pt>
                <c:pt idx="14226">
                  <c:v>0</c:v>
                </c:pt>
                <c:pt idx="14227">
                  <c:v>0</c:v>
                </c:pt>
                <c:pt idx="14228">
                  <c:v>0</c:v>
                </c:pt>
                <c:pt idx="14229">
                  <c:v>0</c:v>
                </c:pt>
                <c:pt idx="14230">
                  <c:v>0</c:v>
                </c:pt>
                <c:pt idx="14231">
                  <c:v>0</c:v>
                </c:pt>
                <c:pt idx="14232">
                  <c:v>0</c:v>
                </c:pt>
                <c:pt idx="14233">
                  <c:v>0</c:v>
                </c:pt>
                <c:pt idx="14234">
                  <c:v>0</c:v>
                </c:pt>
                <c:pt idx="14235">
                  <c:v>0</c:v>
                </c:pt>
                <c:pt idx="14236">
                  <c:v>0</c:v>
                </c:pt>
                <c:pt idx="14237">
                  <c:v>0</c:v>
                </c:pt>
                <c:pt idx="14238">
                  <c:v>0</c:v>
                </c:pt>
                <c:pt idx="14239">
                  <c:v>0</c:v>
                </c:pt>
                <c:pt idx="14240">
                  <c:v>0</c:v>
                </c:pt>
                <c:pt idx="14241">
                  <c:v>0</c:v>
                </c:pt>
                <c:pt idx="14242">
                  <c:v>0</c:v>
                </c:pt>
                <c:pt idx="14243">
                  <c:v>0</c:v>
                </c:pt>
                <c:pt idx="14244">
                  <c:v>0</c:v>
                </c:pt>
                <c:pt idx="14245">
                  <c:v>0</c:v>
                </c:pt>
                <c:pt idx="14246">
                  <c:v>0</c:v>
                </c:pt>
                <c:pt idx="14247">
                  <c:v>0</c:v>
                </c:pt>
                <c:pt idx="14248">
                  <c:v>0</c:v>
                </c:pt>
                <c:pt idx="14249">
                  <c:v>0</c:v>
                </c:pt>
                <c:pt idx="14250">
                  <c:v>0</c:v>
                </c:pt>
                <c:pt idx="14251">
                  <c:v>0</c:v>
                </c:pt>
                <c:pt idx="14252">
                  <c:v>0</c:v>
                </c:pt>
                <c:pt idx="14253">
                  <c:v>0</c:v>
                </c:pt>
                <c:pt idx="14254">
                  <c:v>0</c:v>
                </c:pt>
                <c:pt idx="14255">
                  <c:v>0</c:v>
                </c:pt>
                <c:pt idx="14256">
                  <c:v>0</c:v>
                </c:pt>
                <c:pt idx="14257">
                  <c:v>0</c:v>
                </c:pt>
                <c:pt idx="14258">
                  <c:v>0</c:v>
                </c:pt>
                <c:pt idx="14259">
                  <c:v>0</c:v>
                </c:pt>
                <c:pt idx="14260">
                  <c:v>0</c:v>
                </c:pt>
                <c:pt idx="14261">
                  <c:v>0</c:v>
                </c:pt>
                <c:pt idx="14262">
                  <c:v>0</c:v>
                </c:pt>
                <c:pt idx="14263">
                  <c:v>0</c:v>
                </c:pt>
                <c:pt idx="14264">
                  <c:v>0</c:v>
                </c:pt>
                <c:pt idx="14265">
                  <c:v>0</c:v>
                </c:pt>
                <c:pt idx="14266">
                  <c:v>0</c:v>
                </c:pt>
                <c:pt idx="14267">
                  <c:v>0</c:v>
                </c:pt>
                <c:pt idx="14268">
                  <c:v>0</c:v>
                </c:pt>
                <c:pt idx="14269">
                  <c:v>0</c:v>
                </c:pt>
                <c:pt idx="14270">
                  <c:v>0</c:v>
                </c:pt>
                <c:pt idx="14271">
                  <c:v>0</c:v>
                </c:pt>
                <c:pt idx="14272">
                  <c:v>0</c:v>
                </c:pt>
                <c:pt idx="14273">
                  <c:v>0</c:v>
                </c:pt>
                <c:pt idx="14274">
                  <c:v>0</c:v>
                </c:pt>
                <c:pt idx="14275">
                  <c:v>0</c:v>
                </c:pt>
                <c:pt idx="14276">
                  <c:v>0</c:v>
                </c:pt>
                <c:pt idx="14277">
                  <c:v>0</c:v>
                </c:pt>
                <c:pt idx="14278">
                  <c:v>0</c:v>
                </c:pt>
                <c:pt idx="14279">
                  <c:v>0</c:v>
                </c:pt>
                <c:pt idx="14280">
                  <c:v>0</c:v>
                </c:pt>
                <c:pt idx="14281">
                  <c:v>0</c:v>
                </c:pt>
                <c:pt idx="14282">
                  <c:v>0</c:v>
                </c:pt>
                <c:pt idx="14283">
                  <c:v>0</c:v>
                </c:pt>
                <c:pt idx="14284">
                  <c:v>0</c:v>
                </c:pt>
                <c:pt idx="14285">
                  <c:v>0</c:v>
                </c:pt>
                <c:pt idx="14286">
                  <c:v>0</c:v>
                </c:pt>
                <c:pt idx="14287">
                  <c:v>0</c:v>
                </c:pt>
                <c:pt idx="14288">
                  <c:v>0</c:v>
                </c:pt>
                <c:pt idx="14289">
                  <c:v>0</c:v>
                </c:pt>
                <c:pt idx="14290">
                  <c:v>0</c:v>
                </c:pt>
                <c:pt idx="14291">
                  <c:v>0</c:v>
                </c:pt>
                <c:pt idx="14292">
                  <c:v>0</c:v>
                </c:pt>
                <c:pt idx="14293">
                  <c:v>0</c:v>
                </c:pt>
                <c:pt idx="14294">
                  <c:v>0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</c:v>
                </c:pt>
                <c:pt idx="14300">
                  <c:v>0</c:v>
                </c:pt>
                <c:pt idx="14301">
                  <c:v>0</c:v>
                </c:pt>
                <c:pt idx="14302">
                  <c:v>0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</c:v>
                </c:pt>
                <c:pt idx="14309">
                  <c:v>0</c:v>
                </c:pt>
                <c:pt idx="14310">
                  <c:v>0</c:v>
                </c:pt>
                <c:pt idx="14311">
                  <c:v>0</c:v>
                </c:pt>
                <c:pt idx="14312">
                  <c:v>0</c:v>
                </c:pt>
                <c:pt idx="14313">
                  <c:v>0</c:v>
                </c:pt>
                <c:pt idx="14314">
                  <c:v>0</c:v>
                </c:pt>
                <c:pt idx="14315">
                  <c:v>0</c:v>
                </c:pt>
                <c:pt idx="14316">
                  <c:v>0</c:v>
                </c:pt>
                <c:pt idx="14317">
                  <c:v>0</c:v>
                </c:pt>
                <c:pt idx="14318">
                  <c:v>0</c:v>
                </c:pt>
                <c:pt idx="14319">
                  <c:v>0</c:v>
                </c:pt>
                <c:pt idx="14320">
                  <c:v>0</c:v>
                </c:pt>
                <c:pt idx="14321">
                  <c:v>0</c:v>
                </c:pt>
                <c:pt idx="14322">
                  <c:v>0</c:v>
                </c:pt>
                <c:pt idx="14323">
                  <c:v>0</c:v>
                </c:pt>
                <c:pt idx="14324">
                  <c:v>0</c:v>
                </c:pt>
                <c:pt idx="14325">
                  <c:v>0</c:v>
                </c:pt>
                <c:pt idx="14326">
                  <c:v>0</c:v>
                </c:pt>
                <c:pt idx="14327">
                  <c:v>0</c:v>
                </c:pt>
                <c:pt idx="14328">
                  <c:v>0</c:v>
                </c:pt>
                <c:pt idx="14329">
                  <c:v>0</c:v>
                </c:pt>
                <c:pt idx="14330">
                  <c:v>0</c:v>
                </c:pt>
                <c:pt idx="14331">
                  <c:v>0</c:v>
                </c:pt>
                <c:pt idx="14332">
                  <c:v>0</c:v>
                </c:pt>
                <c:pt idx="14333">
                  <c:v>0</c:v>
                </c:pt>
                <c:pt idx="14334">
                  <c:v>0</c:v>
                </c:pt>
                <c:pt idx="14335">
                  <c:v>0</c:v>
                </c:pt>
                <c:pt idx="14336">
                  <c:v>0</c:v>
                </c:pt>
                <c:pt idx="14337">
                  <c:v>0</c:v>
                </c:pt>
                <c:pt idx="14338">
                  <c:v>0</c:v>
                </c:pt>
                <c:pt idx="14339">
                  <c:v>0</c:v>
                </c:pt>
                <c:pt idx="14340">
                  <c:v>0</c:v>
                </c:pt>
                <c:pt idx="14341">
                  <c:v>0</c:v>
                </c:pt>
                <c:pt idx="14342">
                  <c:v>0</c:v>
                </c:pt>
                <c:pt idx="14343">
                  <c:v>0</c:v>
                </c:pt>
                <c:pt idx="14344">
                  <c:v>0</c:v>
                </c:pt>
                <c:pt idx="14345">
                  <c:v>0</c:v>
                </c:pt>
                <c:pt idx="14346">
                  <c:v>0</c:v>
                </c:pt>
                <c:pt idx="14347">
                  <c:v>0</c:v>
                </c:pt>
                <c:pt idx="14348">
                  <c:v>0</c:v>
                </c:pt>
                <c:pt idx="14349">
                  <c:v>0</c:v>
                </c:pt>
                <c:pt idx="14350">
                  <c:v>0</c:v>
                </c:pt>
                <c:pt idx="14351">
                  <c:v>0</c:v>
                </c:pt>
                <c:pt idx="14352">
                  <c:v>0</c:v>
                </c:pt>
                <c:pt idx="14353">
                  <c:v>0</c:v>
                </c:pt>
                <c:pt idx="14354">
                  <c:v>0</c:v>
                </c:pt>
                <c:pt idx="14355">
                  <c:v>0</c:v>
                </c:pt>
                <c:pt idx="14356">
                  <c:v>0</c:v>
                </c:pt>
                <c:pt idx="14357">
                  <c:v>0</c:v>
                </c:pt>
                <c:pt idx="14358">
                  <c:v>0</c:v>
                </c:pt>
                <c:pt idx="14359">
                  <c:v>0</c:v>
                </c:pt>
                <c:pt idx="14360">
                  <c:v>0</c:v>
                </c:pt>
                <c:pt idx="14361">
                  <c:v>0</c:v>
                </c:pt>
                <c:pt idx="14362">
                  <c:v>0</c:v>
                </c:pt>
                <c:pt idx="14363">
                  <c:v>0</c:v>
                </c:pt>
                <c:pt idx="14364">
                  <c:v>0</c:v>
                </c:pt>
                <c:pt idx="14365">
                  <c:v>0</c:v>
                </c:pt>
                <c:pt idx="14366">
                  <c:v>0</c:v>
                </c:pt>
                <c:pt idx="14367">
                  <c:v>0</c:v>
                </c:pt>
                <c:pt idx="14368">
                  <c:v>0</c:v>
                </c:pt>
                <c:pt idx="14369">
                  <c:v>0</c:v>
                </c:pt>
                <c:pt idx="14370">
                  <c:v>0</c:v>
                </c:pt>
                <c:pt idx="14371">
                  <c:v>0</c:v>
                </c:pt>
                <c:pt idx="14372">
                  <c:v>0</c:v>
                </c:pt>
                <c:pt idx="14373">
                  <c:v>0</c:v>
                </c:pt>
                <c:pt idx="14374">
                  <c:v>0</c:v>
                </c:pt>
                <c:pt idx="14375">
                  <c:v>0</c:v>
                </c:pt>
                <c:pt idx="14376">
                  <c:v>0</c:v>
                </c:pt>
                <c:pt idx="14377">
                  <c:v>0</c:v>
                </c:pt>
                <c:pt idx="14378">
                  <c:v>0</c:v>
                </c:pt>
                <c:pt idx="14379">
                  <c:v>0</c:v>
                </c:pt>
                <c:pt idx="14380">
                  <c:v>0</c:v>
                </c:pt>
                <c:pt idx="14381">
                  <c:v>0</c:v>
                </c:pt>
                <c:pt idx="14382">
                  <c:v>0</c:v>
                </c:pt>
                <c:pt idx="14383">
                  <c:v>0</c:v>
                </c:pt>
                <c:pt idx="14384">
                  <c:v>0</c:v>
                </c:pt>
                <c:pt idx="14385">
                  <c:v>0</c:v>
                </c:pt>
                <c:pt idx="14386">
                  <c:v>0</c:v>
                </c:pt>
                <c:pt idx="14387">
                  <c:v>0</c:v>
                </c:pt>
                <c:pt idx="14388">
                  <c:v>0</c:v>
                </c:pt>
                <c:pt idx="14389">
                  <c:v>0</c:v>
                </c:pt>
                <c:pt idx="14390">
                  <c:v>0</c:v>
                </c:pt>
                <c:pt idx="14391">
                  <c:v>0</c:v>
                </c:pt>
                <c:pt idx="14392">
                  <c:v>0</c:v>
                </c:pt>
                <c:pt idx="14393">
                  <c:v>0</c:v>
                </c:pt>
                <c:pt idx="14394">
                  <c:v>0</c:v>
                </c:pt>
                <c:pt idx="14395">
                  <c:v>0</c:v>
                </c:pt>
                <c:pt idx="14396">
                  <c:v>0</c:v>
                </c:pt>
                <c:pt idx="14397">
                  <c:v>0</c:v>
                </c:pt>
                <c:pt idx="14398">
                  <c:v>0</c:v>
                </c:pt>
                <c:pt idx="14399">
                  <c:v>0</c:v>
                </c:pt>
                <c:pt idx="14400">
                  <c:v>0</c:v>
                </c:pt>
                <c:pt idx="14401">
                  <c:v>0</c:v>
                </c:pt>
                <c:pt idx="14402">
                  <c:v>0</c:v>
                </c:pt>
                <c:pt idx="14403">
                  <c:v>0</c:v>
                </c:pt>
                <c:pt idx="14404">
                  <c:v>0</c:v>
                </c:pt>
                <c:pt idx="14405">
                  <c:v>0</c:v>
                </c:pt>
                <c:pt idx="14406">
                  <c:v>0</c:v>
                </c:pt>
                <c:pt idx="14407">
                  <c:v>0</c:v>
                </c:pt>
                <c:pt idx="14408">
                  <c:v>0</c:v>
                </c:pt>
                <c:pt idx="14409">
                  <c:v>0</c:v>
                </c:pt>
                <c:pt idx="14410">
                  <c:v>0</c:v>
                </c:pt>
                <c:pt idx="14411">
                  <c:v>0</c:v>
                </c:pt>
                <c:pt idx="14412">
                  <c:v>0</c:v>
                </c:pt>
                <c:pt idx="14413">
                  <c:v>0</c:v>
                </c:pt>
                <c:pt idx="14414">
                  <c:v>0</c:v>
                </c:pt>
                <c:pt idx="14415">
                  <c:v>0</c:v>
                </c:pt>
                <c:pt idx="14416">
                  <c:v>0</c:v>
                </c:pt>
                <c:pt idx="14417">
                  <c:v>0</c:v>
                </c:pt>
                <c:pt idx="14418">
                  <c:v>0</c:v>
                </c:pt>
                <c:pt idx="14419">
                  <c:v>0</c:v>
                </c:pt>
                <c:pt idx="14420">
                  <c:v>0</c:v>
                </c:pt>
                <c:pt idx="14421">
                  <c:v>0</c:v>
                </c:pt>
                <c:pt idx="14422">
                  <c:v>0</c:v>
                </c:pt>
                <c:pt idx="14423">
                  <c:v>0</c:v>
                </c:pt>
                <c:pt idx="14424">
                  <c:v>0</c:v>
                </c:pt>
                <c:pt idx="14425">
                  <c:v>0</c:v>
                </c:pt>
                <c:pt idx="14426">
                  <c:v>0</c:v>
                </c:pt>
                <c:pt idx="14427">
                  <c:v>0</c:v>
                </c:pt>
                <c:pt idx="14428">
                  <c:v>0</c:v>
                </c:pt>
                <c:pt idx="14429">
                  <c:v>0</c:v>
                </c:pt>
                <c:pt idx="14430">
                  <c:v>0</c:v>
                </c:pt>
                <c:pt idx="14431">
                  <c:v>0</c:v>
                </c:pt>
                <c:pt idx="14432">
                  <c:v>0</c:v>
                </c:pt>
                <c:pt idx="14433">
                  <c:v>0</c:v>
                </c:pt>
                <c:pt idx="14434">
                  <c:v>0</c:v>
                </c:pt>
                <c:pt idx="14435">
                  <c:v>0</c:v>
                </c:pt>
                <c:pt idx="14436">
                  <c:v>0</c:v>
                </c:pt>
                <c:pt idx="14437">
                  <c:v>0</c:v>
                </c:pt>
                <c:pt idx="14438">
                  <c:v>0</c:v>
                </c:pt>
                <c:pt idx="14439">
                  <c:v>0</c:v>
                </c:pt>
                <c:pt idx="14440">
                  <c:v>0</c:v>
                </c:pt>
                <c:pt idx="14441">
                  <c:v>0</c:v>
                </c:pt>
                <c:pt idx="14442">
                  <c:v>0</c:v>
                </c:pt>
                <c:pt idx="14443">
                  <c:v>0</c:v>
                </c:pt>
                <c:pt idx="14444">
                  <c:v>0</c:v>
                </c:pt>
                <c:pt idx="14445">
                  <c:v>0</c:v>
                </c:pt>
                <c:pt idx="14446">
                  <c:v>0</c:v>
                </c:pt>
                <c:pt idx="14447">
                  <c:v>0</c:v>
                </c:pt>
                <c:pt idx="14448">
                  <c:v>0</c:v>
                </c:pt>
                <c:pt idx="14449">
                  <c:v>0</c:v>
                </c:pt>
                <c:pt idx="14450">
                  <c:v>0</c:v>
                </c:pt>
                <c:pt idx="14451">
                  <c:v>0</c:v>
                </c:pt>
                <c:pt idx="14452">
                  <c:v>0</c:v>
                </c:pt>
                <c:pt idx="14453">
                  <c:v>0</c:v>
                </c:pt>
                <c:pt idx="14454">
                  <c:v>0</c:v>
                </c:pt>
                <c:pt idx="14455">
                  <c:v>0</c:v>
                </c:pt>
                <c:pt idx="14456">
                  <c:v>0</c:v>
                </c:pt>
                <c:pt idx="14457">
                  <c:v>0</c:v>
                </c:pt>
                <c:pt idx="14458">
                  <c:v>0</c:v>
                </c:pt>
                <c:pt idx="14459">
                  <c:v>0</c:v>
                </c:pt>
                <c:pt idx="14460">
                  <c:v>0</c:v>
                </c:pt>
                <c:pt idx="14461">
                  <c:v>0</c:v>
                </c:pt>
                <c:pt idx="14462">
                  <c:v>0</c:v>
                </c:pt>
                <c:pt idx="14463">
                  <c:v>0</c:v>
                </c:pt>
                <c:pt idx="14464">
                  <c:v>0</c:v>
                </c:pt>
                <c:pt idx="14465">
                  <c:v>0</c:v>
                </c:pt>
                <c:pt idx="14466">
                  <c:v>0</c:v>
                </c:pt>
                <c:pt idx="14467">
                  <c:v>0</c:v>
                </c:pt>
                <c:pt idx="14468">
                  <c:v>0</c:v>
                </c:pt>
                <c:pt idx="14469">
                  <c:v>0</c:v>
                </c:pt>
                <c:pt idx="14470">
                  <c:v>0</c:v>
                </c:pt>
                <c:pt idx="14471">
                  <c:v>0</c:v>
                </c:pt>
                <c:pt idx="14472">
                  <c:v>0</c:v>
                </c:pt>
                <c:pt idx="14473">
                  <c:v>0</c:v>
                </c:pt>
                <c:pt idx="14474">
                  <c:v>0</c:v>
                </c:pt>
                <c:pt idx="14475">
                  <c:v>0</c:v>
                </c:pt>
                <c:pt idx="14476">
                  <c:v>0</c:v>
                </c:pt>
                <c:pt idx="14477">
                  <c:v>0</c:v>
                </c:pt>
                <c:pt idx="14478">
                  <c:v>0</c:v>
                </c:pt>
                <c:pt idx="14479">
                  <c:v>0</c:v>
                </c:pt>
                <c:pt idx="14480">
                  <c:v>0</c:v>
                </c:pt>
                <c:pt idx="14481">
                  <c:v>0</c:v>
                </c:pt>
                <c:pt idx="14482">
                  <c:v>0</c:v>
                </c:pt>
                <c:pt idx="14483">
                  <c:v>0</c:v>
                </c:pt>
                <c:pt idx="14484">
                  <c:v>0</c:v>
                </c:pt>
                <c:pt idx="14485">
                  <c:v>0</c:v>
                </c:pt>
                <c:pt idx="14486">
                  <c:v>0</c:v>
                </c:pt>
                <c:pt idx="14487">
                  <c:v>0</c:v>
                </c:pt>
                <c:pt idx="14488">
                  <c:v>0</c:v>
                </c:pt>
                <c:pt idx="14489">
                  <c:v>0</c:v>
                </c:pt>
                <c:pt idx="14490">
                  <c:v>0</c:v>
                </c:pt>
                <c:pt idx="14491">
                  <c:v>0</c:v>
                </c:pt>
                <c:pt idx="14492">
                  <c:v>0</c:v>
                </c:pt>
                <c:pt idx="14493">
                  <c:v>0</c:v>
                </c:pt>
                <c:pt idx="14494">
                  <c:v>0</c:v>
                </c:pt>
                <c:pt idx="14495">
                  <c:v>0</c:v>
                </c:pt>
                <c:pt idx="14496">
                  <c:v>0</c:v>
                </c:pt>
                <c:pt idx="14497">
                  <c:v>0</c:v>
                </c:pt>
                <c:pt idx="14498">
                  <c:v>0</c:v>
                </c:pt>
                <c:pt idx="14499">
                  <c:v>0</c:v>
                </c:pt>
                <c:pt idx="14500">
                  <c:v>0</c:v>
                </c:pt>
                <c:pt idx="14501">
                  <c:v>0</c:v>
                </c:pt>
                <c:pt idx="14502">
                  <c:v>0</c:v>
                </c:pt>
                <c:pt idx="14503">
                  <c:v>0</c:v>
                </c:pt>
                <c:pt idx="14504">
                  <c:v>0</c:v>
                </c:pt>
                <c:pt idx="14505">
                  <c:v>0</c:v>
                </c:pt>
                <c:pt idx="14506">
                  <c:v>0</c:v>
                </c:pt>
                <c:pt idx="14507">
                  <c:v>0</c:v>
                </c:pt>
                <c:pt idx="14508">
                  <c:v>0</c:v>
                </c:pt>
                <c:pt idx="14509">
                  <c:v>0</c:v>
                </c:pt>
                <c:pt idx="14510">
                  <c:v>0</c:v>
                </c:pt>
                <c:pt idx="14511">
                  <c:v>0</c:v>
                </c:pt>
                <c:pt idx="14512">
                  <c:v>0</c:v>
                </c:pt>
                <c:pt idx="14513">
                  <c:v>0</c:v>
                </c:pt>
                <c:pt idx="14514">
                  <c:v>0</c:v>
                </c:pt>
                <c:pt idx="14515">
                  <c:v>0</c:v>
                </c:pt>
                <c:pt idx="14516">
                  <c:v>0</c:v>
                </c:pt>
                <c:pt idx="14517">
                  <c:v>0</c:v>
                </c:pt>
                <c:pt idx="14518">
                  <c:v>0</c:v>
                </c:pt>
                <c:pt idx="14519">
                  <c:v>0</c:v>
                </c:pt>
                <c:pt idx="14520">
                  <c:v>0</c:v>
                </c:pt>
                <c:pt idx="14521">
                  <c:v>0</c:v>
                </c:pt>
                <c:pt idx="14522">
                  <c:v>0</c:v>
                </c:pt>
                <c:pt idx="14523">
                  <c:v>0</c:v>
                </c:pt>
                <c:pt idx="14524">
                  <c:v>0</c:v>
                </c:pt>
                <c:pt idx="14525">
                  <c:v>0</c:v>
                </c:pt>
                <c:pt idx="14526">
                  <c:v>0</c:v>
                </c:pt>
                <c:pt idx="14527">
                  <c:v>0</c:v>
                </c:pt>
                <c:pt idx="14528">
                  <c:v>0</c:v>
                </c:pt>
                <c:pt idx="14529">
                  <c:v>0</c:v>
                </c:pt>
                <c:pt idx="14530">
                  <c:v>0</c:v>
                </c:pt>
                <c:pt idx="14531">
                  <c:v>0</c:v>
                </c:pt>
                <c:pt idx="14532">
                  <c:v>0</c:v>
                </c:pt>
                <c:pt idx="14533">
                  <c:v>0</c:v>
                </c:pt>
                <c:pt idx="14534">
                  <c:v>0</c:v>
                </c:pt>
                <c:pt idx="14535">
                  <c:v>0</c:v>
                </c:pt>
                <c:pt idx="14536">
                  <c:v>0</c:v>
                </c:pt>
                <c:pt idx="14537">
                  <c:v>0</c:v>
                </c:pt>
                <c:pt idx="14538">
                  <c:v>0</c:v>
                </c:pt>
                <c:pt idx="14539">
                  <c:v>0</c:v>
                </c:pt>
                <c:pt idx="14540">
                  <c:v>0</c:v>
                </c:pt>
                <c:pt idx="14541">
                  <c:v>0</c:v>
                </c:pt>
                <c:pt idx="14542">
                  <c:v>0</c:v>
                </c:pt>
                <c:pt idx="14543">
                  <c:v>0</c:v>
                </c:pt>
                <c:pt idx="14544">
                  <c:v>0</c:v>
                </c:pt>
                <c:pt idx="14545">
                  <c:v>0</c:v>
                </c:pt>
                <c:pt idx="14546">
                  <c:v>0</c:v>
                </c:pt>
                <c:pt idx="14547">
                  <c:v>0</c:v>
                </c:pt>
                <c:pt idx="14548">
                  <c:v>0</c:v>
                </c:pt>
                <c:pt idx="14549">
                  <c:v>0</c:v>
                </c:pt>
                <c:pt idx="14550">
                  <c:v>0</c:v>
                </c:pt>
                <c:pt idx="14551">
                  <c:v>0</c:v>
                </c:pt>
                <c:pt idx="14552">
                  <c:v>0</c:v>
                </c:pt>
                <c:pt idx="14553">
                  <c:v>0</c:v>
                </c:pt>
                <c:pt idx="14554">
                  <c:v>0</c:v>
                </c:pt>
                <c:pt idx="14555">
                  <c:v>0</c:v>
                </c:pt>
                <c:pt idx="14556">
                  <c:v>0</c:v>
                </c:pt>
                <c:pt idx="14557">
                  <c:v>0</c:v>
                </c:pt>
                <c:pt idx="14558">
                  <c:v>0</c:v>
                </c:pt>
                <c:pt idx="14559">
                  <c:v>0</c:v>
                </c:pt>
                <c:pt idx="14560">
                  <c:v>0</c:v>
                </c:pt>
                <c:pt idx="14561">
                  <c:v>0</c:v>
                </c:pt>
                <c:pt idx="14562">
                  <c:v>0</c:v>
                </c:pt>
                <c:pt idx="14563">
                  <c:v>0</c:v>
                </c:pt>
                <c:pt idx="14564">
                  <c:v>0</c:v>
                </c:pt>
                <c:pt idx="14565">
                  <c:v>0</c:v>
                </c:pt>
                <c:pt idx="14566">
                  <c:v>0</c:v>
                </c:pt>
                <c:pt idx="14567">
                  <c:v>0</c:v>
                </c:pt>
                <c:pt idx="14568">
                  <c:v>0</c:v>
                </c:pt>
                <c:pt idx="14569">
                  <c:v>0</c:v>
                </c:pt>
                <c:pt idx="14570">
                  <c:v>0</c:v>
                </c:pt>
                <c:pt idx="14571">
                  <c:v>0</c:v>
                </c:pt>
                <c:pt idx="14572">
                  <c:v>0</c:v>
                </c:pt>
                <c:pt idx="14573">
                  <c:v>0</c:v>
                </c:pt>
                <c:pt idx="14574">
                  <c:v>0</c:v>
                </c:pt>
                <c:pt idx="14575">
                  <c:v>0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0</c:v>
                </c:pt>
                <c:pt idx="14580">
                  <c:v>0</c:v>
                </c:pt>
                <c:pt idx="14581">
                  <c:v>0</c:v>
                </c:pt>
                <c:pt idx="14582">
                  <c:v>0</c:v>
                </c:pt>
                <c:pt idx="14583">
                  <c:v>0</c:v>
                </c:pt>
                <c:pt idx="14584">
                  <c:v>0</c:v>
                </c:pt>
                <c:pt idx="14585">
                  <c:v>0</c:v>
                </c:pt>
                <c:pt idx="14586">
                  <c:v>0</c:v>
                </c:pt>
                <c:pt idx="14587">
                  <c:v>0</c:v>
                </c:pt>
                <c:pt idx="14588">
                  <c:v>0</c:v>
                </c:pt>
                <c:pt idx="14589">
                  <c:v>0</c:v>
                </c:pt>
                <c:pt idx="14590">
                  <c:v>0</c:v>
                </c:pt>
                <c:pt idx="14591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</c:v>
                </c:pt>
                <c:pt idx="14600">
                  <c:v>0</c:v>
                </c:pt>
                <c:pt idx="14601">
                  <c:v>0</c:v>
                </c:pt>
                <c:pt idx="14602">
                  <c:v>0</c:v>
                </c:pt>
                <c:pt idx="14603">
                  <c:v>0</c:v>
                </c:pt>
                <c:pt idx="14604">
                  <c:v>0</c:v>
                </c:pt>
                <c:pt idx="14605">
                  <c:v>0</c:v>
                </c:pt>
                <c:pt idx="14606">
                  <c:v>0</c:v>
                </c:pt>
                <c:pt idx="14607">
                  <c:v>0</c:v>
                </c:pt>
                <c:pt idx="14608">
                  <c:v>0</c:v>
                </c:pt>
                <c:pt idx="14609">
                  <c:v>0</c:v>
                </c:pt>
                <c:pt idx="14610">
                  <c:v>0</c:v>
                </c:pt>
                <c:pt idx="14611">
                  <c:v>0</c:v>
                </c:pt>
                <c:pt idx="14612">
                  <c:v>0</c:v>
                </c:pt>
                <c:pt idx="14613">
                  <c:v>0</c:v>
                </c:pt>
                <c:pt idx="14614">
                  <c:v>0</c:v>
                </c:pt>
                <c:pt idx="14615">
                  <c:v>0</c:v>
                </c:pt>
                <c:pt idx="14616">
                  <c:v>0</c:v>
                </c:pt>
                <c:pt idx="14617">
                  <c:v>0</c:v>
                </c:pt>
                <c:pt idx="14618">
                  <c:v>0</c:v>
                </c:pt>
                <c:pt idx="14619">
                  <c:v>0</c:v>
                </c:pt>
                <c:pt idx="14620">
                  <c:v>0</c:v>
                </c:pt>
                <c:pt idx="14621">
                  <c:v>0</c:v>
                </c:pt>
                <c:pt idx="14622">
                  <c:v>0</c:v>
                </c:pt>
                <c:pt idx="14623">
                  <c:v>0</c:v>
                </c:pt>
                <c:pt idx="14624">
                  <c:v>0</c:v>
                </c:pt>
                <c:pt idx="14625">
                  <c:v>0</c:v>
                </c:pt>
                <c:pt idx="14626">
                  <c:v>0</c:v>
                </c:pt>
                <c:pt idx="14627">
                  <c:v>0</c:v>
                </c:pt>
                <c:pt idx="14628">
                  <c:v>0</c:v>
                </c:pt>
                <c:pt idx="14629">
                  <c:v>0</c:v>
                </c:pt>
                <c:pt idx="14630">
                  <c:v>0</c:v>
                </c:pt>
                <c:pt idx="14631">
                  <c:v>0</c:v>
                </c:pt>
                <c:pt idx="14632">
                  <c:v>0</c:v>
                </c:pt>
                <c:pt idx="14633">
                  <c:v>0</c:v>
                </c:pt>
                <c:pt idx="14634">
                  <c:v>0</c:v>
                </c:pt>
                <c:pt idx="14635">
                  <c:v>0</c:v>
                </c:pt>
                <c:pt idx="14636">
                  <c:v>0</c:v>
                </c:pt>
                <c:pt idx="14637">
                  <c:v>0</c:v>
                </c:pt>
                <c:pt idx="14638">
                  <c:v>0</c:v>
                </c:pt>
                <c:pt idx="14639">
                  <c:v>0</c:v>
                </c:pt>
                <c:pt idx="14640">
                  <c:v>0</c:v>
                </c:pt>
                <c:pt idx="14641">
                  <c:v>0</c:v>
                </c:pt>
                <c:pt idx="14642">
                  <c:v>0</c:v>
                </c:pt>
                <c:pt idx="14643">
                  <c:v>0</c:v>
                </c:pt>
                <c:pt idx="14644">
                  <c:v>0</c:v>
                </c:pt>
                <c:pt idx="14645">
                  <c:v>0</c:v>
                </c:pt>
                <c:pt idx="14646">
                  <c:v>0</c:v>
                </c:pt>
                <c:pt idx="14647">
                  <c:v>0</c:v>
                </c:pt>
                <c:pt idx="14648">
                  <c:v>0</c:v>
                </c:pt>
                <c:pt idx="14649">
                  <c:v>0</c:v>
                </c:pt>
                <c:pt idx="14650">
                  <c:v>0</c:v>
                </c:pt>
                <c:pt idx="14651">
                  <c:v>0</c:v>
                </c:pt>
                <c:pt idx="14652">
                  <c:v>0</c:v>
                </c:pt>
                <c:pt idx="14653">
                  <c:v>0</c:v>
                </c:pt>
                <c:pt idx="14654">
                  <c:v>0</c:v>
                </c:pt>
                <c:pt idx="14655">
                  <c:v>0</c:v>
                </c:pt>
                <c:pt idx="14656">
                  <c:v>0</c:v>
                </c:pt>
                <c:pt idx="14657">
                  <c:v>0</c:v>
                </c:pt>
                <c:pt idx="14658">
                  <c:v>0</c:v>
                </c:pt>
                <c:pt idx="14659">
                  <c:v>0</c:v>
                </c:pt>
                <c:pt idx="14660">
                  <c:v>0</c:v>
                </c:pt>
                <c:pt idx="14661">
                  <c:v>0</c:v>
                </c:pt>
                <c:pt idx="14662">
                  <c:v>0</c:v>
                </c:pt>
                <c:pt idx="14663">
                  <c:v>0</c:v>
                </c:pt>
                <c:pt idx="14664">
                  <c:v>0</c:v>
                </c:pt>
                <c:pt idx="14665">
                  <c:v>0</c:v>
                </c:pt>
                <c:pt idx="14666">
                  <c:v>0</c:v>
                </c:pt>
                <c:pt idx="14667">
                  <c:v>0</c:v>
                </c:pt>
                <c:pt idx="14668">
                  <c:v>0</c:v>
                </c:pt>
                <c:pt idx="14669">
                  <c:v>0</c:v>
                </c:pt>
                <c:pt idx="14670">
                  <c:v>0</c:v>
                </c:pt>
                <c:pt idx="14671">
                  <c:v>0</c:v>
                </c:pt>
                <c:pt idx="14672">
                  <c:v>0</c:v>
                </c:pt>
                <c:pt idx="14673">
                  <c:v>0</c:v>
                </c:pt>
                <c:pt idx="14674">
                  <c:v>0</c:v>
                </c:pt>
                <c:pt idx="14675">
                  <c:v>0</c:v>
                </c:pt>
                <c:pt idx="14676">
                  <c:v>0</c:v>
                </c:pt>
                <c:pt idx="14677">
                  <c:v>0</c:v>
                </c:pt>
                <c:pt idx="14678">
                  <c:v>0</c:v>
                </c:pt>
                <c:pt idx="14679">
                  <c:v>0</c:v>
                </c:pt>
                <c:pt idx="14680">
                  <c:v>0</c:v>
                </c:pt>
                <c:pt idx="14681">
                  <c:v>0</c:v>
                </c:pt>
                <c:pt idx="14682">
                  <c:v>0</c:v>
                </c:pt>
                <c:pt idx="14683">
                  <c:v>0</c:v>
                </c:pt>
                <c:pt idx="14684">
                  <c:v>0</c:v>
                </c:pt>
                <c:pt idx="14685">
                  <c:v>0</c:v>
                </c:pt>
                <c:pt idx="14686">
                  <c:v>0</c:v>
                </c:pt>
                <c:pt idx="14687">
                  <c:v>0</c:v>
                </c:pt>
                <c:pt idx="14688">
                  <c:v>0</c:v>
                </c:pt>
                <c:pt idx="14689">
                  <c:v>0</c:v>
                </c:pt>
                <c:pt idx="14690">
                  <c:v>0</c:v>
                </c:pt>
                <c:pt idx="14691">
                  <c:v>0</c:v>
                </c:pt>
                <c:pt idx="14692">
                  <c:v>0</c:v>
                </c:pt>
                <c:pt idx="14693">
                  <c:v>0</c:v>
                </c:pt>
                <c:pt idx="14694">
                  <c:v>0</c:v>
                </c:pt>
                <c:pt idx="14695">
                  <c:v>0</c:v>
                </c:pt>
                <c:pt idx="14696">
                  <c:v>0</c:v>
                </c:pt>
                <c:pt idx="14697">
                  <c:v>0</c:v>
                </c:pt>
                <c:pt idx="14698">
                  <c:v>0</c:v>
                </c:pt>
                <c:pt idx="14699">
                  <c:v>0</c:v>
                </c:pt>
                <c:pt idx="14700">
                  <c:v>0</c:v>
                </c:pt>
                <c:pt idx="14701">
                  <c:v>0</c:v>
                </c:pt>
                <c:pt idx="14702">
                  <c:v>0</c:v>
                </c:pt>
                <c:pt idx="14703">
                  <c:v>0</c:v>
                </c:pt>
                <c:pt idx="14704">
                  <c:v>0</c:v>
                </c:pt>
                <c:pt idx="14705">
                  <c:v>0</c:v>
                </c:pt>
                <c:pt idx="14706">
                  <c:v>0</c:v>
                </c:pt>
                <c:pt idx="14707">
                  <c:v>0</c:v>
                </c:pt>
                <c:pt idx="14708">
                  <c:v>0</c:v>
                </c:pt>
                <c:pt idx="14709">
                  <c:v>0</c:v>
                </c:pt>
                <c:pt idx="14710">
                  <c:v>0</c:v>
                </c:pt>
                <c:pt idx="14711">
                  <c:v>0</c:v>
                </c:pt>
                <c:pt idx="14712">
                  <c:v>0</c:v>
                </c:pt>
                <c:pt idx="14713">
                  <c:v>0</c:v>
                </c:pt>
                <c:pt idx="14714">
                  <c:v>0</c:v>
                </c:pt>
                <c:pt idx="14715">
                  <c:v>0</c:v>
                </c:pt>
                <c:pt idx="14716">
                  <c:v>0</c:v>
                </c:pt>
                <c:pt idx="14717">
                  <c:v>0</c:v>
                </c:pt>
                <c:pt idx="14718">
                  <c:v>0</c:v>
                </c:pt>
                <c:pt idx="14719">
                  <c:v>0</c:v>
                </c:pt>
                <c:pt idx="14720">
                  <c:v>0</c:v>
                </c:pt>
                <c:pt idx="14721">
                  <c:v>0</c:v>
                </c:pt>
                <c:pt idx="14722">
                  <c:v>0</c:v>
                </c:pt>
                <c:pt idx="14723">
                  <c:v>0</c:v>
                </c:pt>
                <c:pt idx="14724">
                  <c:v>0</c:v>
                </c:pt>
                <c:pt idx="14725">
                  <c:v>0</c:v>
                </c:pt>
                <c:pt idx="14726">
                  <c:v>0</c:v>
                </c:pt>
                <c:pt idx="14727">
                  <c:v>0</c:v>
                </c:pt>
                <c:pt idx="14728">
                  <c:v>0</c:v>
                </c:pt>
                <c:pt idx="14729">
                  <c:v>0</c:v>
                </c:pt>
                <c:pt idx="14730">
                  <c:v>0</c:v>
                </c:pt>
                <c:pt idx="14731">
                  <c:v>0</c:v>
                </c:pt>
                <c:pt idx="14732">
                  <c:v>0</c:v>
                </c:pt>
                <c:pt idx="14733">
                  <c:v>0</c:v>
                </c:pt>
                <c:pt idx="14734">
                  <c:v>0</c:v>
                </c:pt>
                <c:pt idx="14735">
                  <c:v>0</c:v>
                </c:pt>
                <c:pt idx="14736">
                  <c:v>0</c:v>
                </c:pt>
                <c:pt idx="14737">
                  <c:v>0</c:v>
                </c:pt>
                <c:pt idx="14738">
                  <c:v>0</c:v>
                </c:pt>
                <c:pt idx="14739">
                  <c:v>0</c:v>
                </c:pt>
                <c:pt idx="14740">
                  <c:v>0</c:v>
                </c:pt>
                <c:pt idx="14741">
                  <c:v>0</c:v>
                </c:pt>
                <c:pt idx="14742">
                  <c:v>0</c:v>
                </c:pt>
                <c:pt idx="14743">
                  <c:v>0</c:v>
                </c:pt>
                <c:pt idx="14744">
                  <c:v>0</c:v>
                </c:pt>
                <c:pt idx="14745">
                  <c:v>0</c:v>
                </c:pt>
                <c:pt idx="14746">
                  <c:v>0</c:v>
                </c:pt>
                <c:pt idx="14747">
                  <c:v>0</c:v>
                </c:pt>
                <c:pt idx="14748">
                  <c:v>0</c:v>
                </c:pt>
                <c:pt idx="14749">
                  <c:v>0</c:v>
                </c:pt>
                <c:pt idx="14750">
                  <c:v>0</c:v>
                </c:pt>
                <c:pt idx="14751">
                  <c:v>0</c:v>
                </c:pt>
                <c:pt idx="14752">
                  <c:v>0</c:v>
                </c:pt>
                <c:pt idx="14753">
                  <c:v>0</c:v>
                </c:pt>
                <c:pt idx="14754">
                  <c:v>0</c:v>
                </c:pt>
                <c:pt idx="14755">
                  <c:v>0</c:v>
                </c:pt>
                <c:pt idx="14756">
                  <c:v>0</c:v>
                </c:pt>
                <c:pt idx="14757">
                  <c:v>0</c:v>
                </c:pt>
                <c:pt idx="14758">
                  <c:v>0</c:v>
                </c:pt>
                <c:pt idx="14759">
                  <c:v>0</c:v>
                </c:pt>
                <c:pt idx="14760">
                  <c:v>0</c:v>
                </c:pt>
                <c:pt idx="14761">
                  <c:v>0</c:v>
                </c:pt>
                <c:pt idx="14762">
                  <c:v>0</c:v>
                </c:pt>
                <c:pt idx="14763">
                  <c:v>0</c:v>
                </c:pt>
                <c:pt idx="14764">
                  <c:v>0</c:v>
                </c:pt>
                <c:pt idx="14765">
                  <c:v>0</c:v>
                </c:pt>
                <c:pt idx="14766">
                  <c:v>0</c:v>
                </c:pt>
                <c:pt idx="14767">
                  <c:v>0</c:v>
                </c:pt>
                <c:pt idx="14768">
                  <c:v>0</c:v>
                </c:pt>
                <c:pt idx="14769">
                  <c:v>0</c:v>
                </c:pt>
                <c:pt idx="14770">
                  <c:v>0</c:v>
                </c:pt>
                <c:pt idx="14771">
                  <c:v>0</c:v>
                </c:pt>
                <c:pt idx="14772">
                  <c:v>0</c:v>
                </c:pt>
                <c:pt idx="14773">
                  <c:v>0</c:v>
                </c:pt>
                <c:pt idx="14774">
                  <c:v>0</c:v>
                </c:pt>
                <c:pt idx="14775">
                  <c:v>0</c:v>
                </c:pt>
                <c:pt idx="14776">
                  <c:v>0</c:v>
                </c:pt>
                <c:pt idx="14777">
                  <c:v>0</c:v>
                </c:pt>
                <c:pt idx="14778">
                  <c:v>0</c:v>
                </c:pt>
                <c:pt idx="14779">
                  <c:v>0</c:v>
                </c:pt>
                <c:pt idx="14780">
                  <c:v>0</c:v>
                </c:pt>
                <c:pt idx="14781">
                  <c:v>0</c:v>
                </c:pt>
                <c:pt idx="14782">
                  <c:v>0</c:v>
                </c:pt>
                <c:pt idx="14783">
                  <c:v>0</c:v>
                </c:pt>
                <c:pt idx="14784">
                  <c:v>0</c:v>
                </c:pt>
                <c:pt idx="14785">
                  <c:v>0</c:v>
                </c:pt>
                <c:pt idx="14786">
                  <c:v>0</c:v>
                </c:pt>
                <c:pt idx="14787">
                  <c:v>0</c:v>
                </c:pt>
                <c:pt idx="14788">
                  <c:v>0</c:v>
                </c:pt>
                <c:pt idx="14789">
                  <c:v>0</c:v>
                </c:pt>
                <c:pt idx="14790">
                  <c:v>0</c:v>
                </c:pt>
                <c:pt idx="14791">
                  <c:v>0</c:v>
                </c:pt>
                <c:pt idx="14792">
                  <c:v>0</c:v>
                </c:pt>
                <c:pt idx="14793">
                  <c:v>0</c:v>
                </c:pt>
                <c:pt idx="14794">
                  <c:v>0</c:v>
                </c:pt>
                <c:pt idx="14795">
                  <c:v>0</c:v>
                </c:pt>
                <c:pt idx="14796">
                  <c:v>0</c:v>
                </c:pt>
                <c:pt idx="14797">
                  <c:v>0</c:v>
                </c:pt>
                <c:pt idx="14798">
                  <c:v>0</c:v>
                </c:pt>
                <c:pt idx="14799">
                  <c:v>0</c:v>
                </c:pt>
                <c:pt idx="14800">
                  <c:v>0</c:v>
                </c:pt>
                <c:pt idx="14801">
                  <c:v>0</c:v>
                </c:pt>
                <c:pt idx="14802">
                  <c:v>0</c:v>
                </c:pt>
                <c:pt idx="14803">
                  <c:v>0</c:v>
                </c:pt>
                <c:pt idx="14804">
                  <c:v>0</c:v>
                </c:pt>
                <c:pt idx="14805">
                  <c:v>0</c:v>
                </c:pt>
                <c:pt idx="14806">
                  <c:v>0</c:v>
                </c:pt>
                <c:pt idx="14807">
                  <c:v>0</c:v>
                </c:pt>
                <c:pt idx="14808">
                  <c:v>0</c:v>
                </c:pt>
                <c:pt idx="14809">
                  <c:v>0</c:v>
                </c:pt>
                <c:pt idx="14810">
                  <c:v>0</c:v>
                </c:pt>
                <c:pt idx="14811">
                  <c:v>0</c:v>
                </c:pt>
                <c:pt idx="14812">
                  <c:v>0</c:v>
                </c:pt>
                <c:pt idx="14813">
                  <c:v>0</c:v>
                </c:pt>
                <c:pt idx="14814">
                  <c:v>0</c:v>
                </c:pt>
                <c:pt idx="14815">
                  <c:v>0</c:v>
                </c:pt>
                <c:pt idx="14816">
                  <c:v>0</c:v>
                </c:pt>
                <c:pt idx="14817">
                  <c:v>0</c:v>
                </c:pt>
                <c:pt idx="14818">
                  <c:v>0</c:v>
                </c:pt>
                <c:pt idx="14819">
                  <c:v>0</c:v>
                </c:pt>
                <c:pt idx="14820">
                  <c:v>0</c:v>
                </c:pt>
                <c:pt idx="14821">
                  <c:v>0</c:v>
                </c:pt>
                <c:pt idx="14822">
                  <c:v>0</c:v>
                </c:pt>
                <c:pt idx="14823">
                  <c:v>0</c:v>
                </c:pt>
                <c:pt idx="14824">
                  <c:v>0</c:v>
                </c:pt>
                <c:pt idx="14825">
                  <c:v>0</c:v>
                </c:pt>
                <c:pt idx="14826">
                  <c:v>0</c:v>
                </c:pt>
                <c:pt idx="14827">
                  <c:v>0</c:v>
                </c:pt>
                <c:pt idx="14828">
                  <c:v>0</c:v>
                </c:pt>
                <c:pt idx="14829">
                  <c:v>0</c:v>
                </c:pt>
                <c:pt idx="14830">
                  <c:v>0</c:v>
                </c:pt>
                <c:pt idx="14831">
                  <c:v>0</c:v>
                </c:pt>
                <c:pt idx="14832">
                  <c:v>0</c:v>
                </c:pt>
                <c:pt idx="14833">
                  <c:v>0</c:v>
                </c:pt>
                <c:pt idx="14834">
                  <c:v>0</c:v>
                </c:pt>
                <c:pt idx="14835">
                  <c:v>0</c:v>
                </c:pt>
                <c:pt idx="14836">
                  <c:v>0</c:v>
                </c:pt>
                <c:pt idx="14837">
                  <c:v>0</c:v>
                </c:pt>
                <c:pt idx="14838">
                  <c:v>0</c:v>
                </c:pt>
                <c:pt idx="14839">
                  <c:v>0</c:v>
                </c:pt>
                <c:pt idx="14840">
                  <c:v>0</c:v>
                </c:pt>
                <c:pt idx="14841">
                  <c:v>0</c:v>
                </c:pt>
                <c:pt idx="14842">
                  <c:v>0</c:v>
                </c:pt>
                <c:pt idx="14843">
                  <c:v>0</c:v>
                </c:pt>
                <c:pt idx="14844">
                  <c:v>0</c:v>
                </c:pt>
                <c:pt idx="14845">
                  <c:v>0</c:v>
                </c:pt>
                <c:pt idx="14846">
                  <c:v>0</c:v>
                </c:pt>
                <c:pt idx="14847">
                  <c:v>0</c:v>
                </c:pt>
                <c:pt idx="14848">
                  <c:v>0</c:v>
                </c:pt>
                <c:pt idx="14849">
                  <c:v>0</c:v>
                </c:pt>
                <c:pt idx="14850">
                  <c:v>0</c:v>
                </c:pt>
                <c:pt idx="14851">
                  <c:v>0</c:v>
                </c:pt>
                <c:pt idx="14852">
                  <c:v>0</c:v>
                </c:pt>
                <c:pt idx="14853">
                  <c:v>0</c:v>
                </c:pt>
                <c:pt idx="14854">
                  <c:v>0</c:v>
                </c:pt>
                <c:pt idx="14855">
                  <c:v>0</c:v>
                </c:pt>
                <c:pt idx="14856">
                  <c:v>0</c:v>
                </c:pt>
                <c:pt idx="14857">
                  <c:v>0</c:v>
                </c:pt>
                <c:pt idx="14858">
                  <c:v>0</c:v>
                </c:pt>
                <c:pt idx="14859">
                  <c:v>0</c:v>
                </c:pt>
                <c:pt idx="14860">
                  <c:v>0</c:v>
                </c:pt>
                <c:pt idx="14861">
                  <c:v>0</c:v>
                </c:pt>
                <c:pt idx="14862">
                  <c:v>0</c:v>
                </c:pt>
                <c:pt idx="14863">
                  <c:v>0</c:v>
                </c:pt>
                <c:pt idx="14864">
                  <c:v>0</c:v>
                </c:pt>
                <c:pt idx="14865">
                  <c:v>0</c:v>
                </c:pt>
                <c:pt idx="14866">
                  <c:v>0</c:v>
                </c:pt>
                <c:pt idx="14867">
                  <c:v>0</c:v>
                </c:pt>
                <c:pt idx="14868">
                  <c:v>0</c:v>
                </c:pt>
                <c:pt idx="14869">
                  <c:v>0</c:v>
                </c:pt>
                <c:pt idx="14870">
                  <c:v>0</c:v>
                </c:pt>
                <c:pt idx="14871">
                  <c:v>0</c:v>
                </c:pt>
                <c:pt idx="14872">
                  <c:v>0</c:v>
                </c:pt>
                <c:pt idx="14873">
                  <c:v>0</c:v>
                </c:pt>
                <c:pt idx="14874">
                  <c:v>0</c:v>
                </c:pt>
                <c:pt idx="14875">
                  <c:v>0</c:v>
                </c:pt>
                <c:pt idx="14876">
                  <c:v>0</c:v>
                </c:pt>
                <c:pt idx="14877">
                  <c:v>0</c:v>
                </c:pt>
                <c:pt idx="14878">
                  <c:v>0</c:v>
                </c:pt>
                <c:pt idx="14879">
                  <c:v>0</c:v>
                </c:pt>
                <c:pt idx="14880">
                  <c:v>0</c:v>
                </c:pt>
                <c:pt idx="14881">
                  <c:v>0</c:v>
                </c:pt>
                <c:pt idx="14882">
                  <c:v>0</c:v>
                </c:pt>
                <c:pt idx="14883">
                  <c:v>0</c:v>
                </c:pt>
                <c:pt idx="14884">
                  <c:v>0</c:v>
                </c:pt>
                <c:pt idx="14885">
                  <c:v>0</c:v>
                </c:pt>
                <c:pt idx="14886">
                  <c:v>0</c:v>
                </c:pt>
                <c:pt idx="14887">
                  <c:v>0</c:v>
                </c:pt>
                <c:pt idx="14888">
                  <c:v>0</c:v>
                </c:pt>
                <c:pt idx="14889">
                  <c:v>0</c:v>
                </c:pt>
                <c:pt idx="14890">
                  <c:v>0</c:v>
                </c:pt>
                <c:pt idx="14891">
                  <c:v>0</c:v>
                </c:pt>
                <c:pt idx="14892">
                  <c:v>0</c:v>
                </c:pt>
                <c:pt idx="14893">
                  <c:v>0</c:v>
                </c:pt>
                <c:pt idx="14894">
                  <c:v>0</c:v>
                </c:pt>
                <c:pt idx="14895">
                  <c:v>0</c:v>
                </c:pt>
                <c:pt idx="14896">
                  <c:v>0</c:v>
                </c:pt>
                <c:pt idx="14897">
                  <c:v>0</c:v>
                </c:pt>
                <c:pt idx="14898">
                  <c:v>0</c:v>
                </c:pt>
                <c:pt idx="14899">
                  <c:v>0</c:v>
                </c:pt>
                <c:pt idx="14900">
                  <c:v>0</c:v>
                </c:pt>
                <c:pt idx="14901">
                  <c:v>0</c:v>
                </c:pt>
                <c:pt idx="14902">
                  <c:v>0</c:v>
                </c:pt>
                <c:pt idx="14903">
                  <c:v>0</c:v>
                </c:pt>
                <c:pt idx="14904">
                  <c:v>0</c:v>
                </c:pt>
                <c:pt idx="14905">
                  <c:v>0</c:v>
                </c:pt>
                <c:pt idx="14906">
                  <c:v>0</c:v>
                </c:pt>
                <c:pt idx="14907">
                  <c:v>0</c:v>
                </c:pt>
                <c:pt idx="14908">
                  <c:v>0</c:v>
                </c:pt>
                <c:pt idx="14909">
                  <c:v>0</c:v>
                </c:pt>
                <c:pt idx="14910">
                  <c:v>0</c:v>
                </c:pt>
                <c:pt idx="14911">
                  <c:v>0</c:v>
                </c:pt>
                <c:pt idx="14912">
                  <c:v>0</c:v>
                </c:pt>
                <c:pt idx="14913">
                  <c:v>0</c:v>
                </c:pt>
                <c:pt idx="14914">
                  <c:v>0</c:v>
                </c:pt>
                <c:pt idx="14915">
                  <c:v>0</c:v>
                </c:pt>
                <c:pt idx="14916">
                  <c:v>0</c:v>
                </c:pt>
                <c:pt idx="14917">
                  <c:v>0</c:v>
                </c:pt>
                <c:pt idx="14918">
                  <c:v>0</c:v>
                </c:pt>
                <c:pt idx="14919">
                  <c:v>0</c:v>
                </c:pt>
                <c:pt idx="14920">
                  <c:v>0</c:v>
                </c:pt>
                <c:pt idx="14921">
                  <c:v>0</c:v>
                </c:pt>
                <c:pt idx="14922">
                  <c:v>0</c:v>
                </c:pt>
                <c:pt idx="14923">
                  <c:v>0</c:v>
                </c:pt>
                <c:pt idx="14924">
                  <c:v>0</c:v>
                </c:pt>
                <c:pt idx="14925">
                  <c:v>0</c:v>
                </c:pt>
                <c:pt idx="14926">
                  <c:v>0</c:v>
                </c:pt>
                <c:pt idx="14927">
                  <c:v>0</c:v>
                </c:pt>
                <c:pt idx="14928">
                  <c:v>0</c:v>
                </c:pt>
                <c:pt idx="14929">
                  <c:v>0</c:v>
                </c:pt>
                <c:pt idx="14930">
                  <c:v>0</c:v>
                </c:pt>
                <c:pt idx="14931">
                  <c:v>0</c:v>
                </c:pt>
                <c:pt idx="14932">
                  <c:v>0</c:v>
                </c:pt>
                <c:pt idx="14933">
                  <c:v>0</c:v>
                </c:pt>
                <c:pt idx="14934">
                  <c:v>0</c:v>
                </c:pt>
                <c:pt idx="14935">
                  <c:v>0</c:v>
                </c:pt>
                <c:pt idx="14936">
                  <c:v>0</c:v>
                </c:pt>
                <c:pt idx="14937">
                  <c:v>0</c:v>
                </c:pt>
                <c:pt idx="14938">
                  <c:v>0</c:v>
                </c:pt>
                <c:pt idx="14939">
                  <c:v>0</c:v>
                </c:pt>
                <c:pt idx="14940">
                  <c:v>0</c:v>
                </c:pt>
                <c:pt idx="14941">
                  <c:v>0</c:v>
                </c:pt>
                <c:pt idx="14942">
                  <c:v>0</c:v>
                </c:pt>
                <c:pt idx="14943">
                  <c:v>0</c:v>
                </c:pt>
                <c:pt idx="14944">
                  <c:v>0</c:v>
                </c:pt>
                <c:pt idx="14945">
                  <c:v>0</c:v>
                </c:pt>
                <c:pt idx="14946">
                  <c:v>0</c:v>
                </c:pt>
                <c:pt idx="14947">
                  <c:v>0</c:v>
                </c:pt>
                <c:pt idx="14948">
                  <c:v>0</c:v>
                </c:pt>
                <c:pt idx="14949">
                  <c:v>0</c:v>
                </c:pt>
                <c:pt idx="14950">
                  <c:v>0</c:v>
                </c:pt>
                <c:pt idx="14951">
                  <c:v>0</c:v>
                </c:pt>
                <c:pt idx="14952">
                  <c:v>0</c:v>
                </c:pt>
                <c:pt idx="14953">
                  <c:v>0</c:v>
                </c:pt>
                <c:pt idx="14954">
                  <c:v>0</c:v>
                </c:pt>
                <c:pt idx="14955">
                  <c:v>0</c:v>
                </c:pt>
                <c:pt idx="14956">
                  <c:v>0</c:v>
                </c:pt>
                <c:pt idx="14957">
                  <c:v>0</c:v>
                </c:pt>
                <c:pt idx="14958">
                  <c:v>0</c:v>
                </c:pt>
                <c:pt idx="14959">
                  <c:v>0</c:v>
                </c:pt>
                <c:pt idx="14960">
                  <c:v>0</c:v>
                </c:pt>
                <c:pt idx="14961">
                  <c:v>0</c:v>
                </c:pt>
                <c:pt idx="14962">
                  <c:v>0</c:v>
                </c:pt>
                <c:pt idx="14963">
                  <c:v>0</c:v>
                </c:pt>
                <c:pt idx="14964">
                  <c:v>0</c:v>
                </c:pt>
                <c:pt idx="14965">
                  <c:v>0</c:v>
                </c:pt>
                <c:pt idx="14966">
                  <c:v>0</c:v>
                </c:pt>
                <c:pt idx="14967">
                  <c:v>0</c:v>
                </c:pt>
                <c:pt idx="14968">
                  <c:v>0</c:v>
                </c:pt>
                <c:pt idx="14969">
                  <c:v>0</c:v>
                </c:pt>
                <c:pt idx="14970">
                  <c:v>0</c:v>
                </c:pt>
                <c:pt idx="14971">
                  <c:v>0</c:v>
                </c:pt>
                <c:pt idx="14972">
                  <c:v>0</c:v>
                </c:pt>
                <c:pt idx="14973">
                  <c:v>0</c:v>
                </c:pt>
                <c:pt idx="14974">
                  <c:v>0</c:v>
                </c:pt>
                <c:pt idx="14975">
                  <c:v>0</c:v>
                </c:pt>
                <c:pt idx="14976">
                  <c:v>0</c:v>
                </c:pt>
                <c:pt idx="14977">
                  <c:v>0</c:v>
                </c:pt>
                <c:pt idx="14978">
                  <c:v>0</c:v>
                </c:pt>
                <c:pt idx="14979">
                  <c:v>0</c:v>
                </c:pt>
                <c:pt idx="14980">
                  <c:v>0</c:v>
                </c:pt>
                <c:pt idx="14981">
                  <c:v>0</c:v>
                </c:pt>
                <c:pt idx="14982">
                  <c:v>0</c:v>
                </c:pt>
                <c:pt idx="14983">
                  <c:v>0</c:v>
                </c:pt>
                <c:pt idx="14984">
                  <c:v>0</c:v>
                </c:pt>
                <c:pt idx="14985">
                  <c:v>0</c:v>
                </c:pt>
                <c:pt idx="14986">
                  <c:v>0</c:v>
                </c:pt>
                <c:pt idx="14987">
                  <c:v>0</c:v>
                </c:pt>
                <c:pt idx="14988">
                  <c:v>0</c:v>
                </c:pt>
                <c:pt idx="14989">
                  <c:v>0</c:v>
                </c:pt>
                <c:pt idx="14990">
                  <c:v>0</c:v>
                </c:pt>
                <c:pt idx="14991">
                  <c:v>0</c:v>
                </c:pt>
                <c:pt idx="14992">
                  <c:v>0</c:v>
                </c:pt>
                <c:pt idx="14993">
                  <c:v>0</c:v>
                </c:pt>
                <c:pt idx="14994">
                  <c:v>0</c:v>
                </c:pt>
                <c:pt idx="14995">
                  <c:v>0</c:v>
                </c:pt>
                <c:pt idx="14996">
                  <c:v>0</c:v>
                </c:pt>
                <c:pt idx="14997">
                  <c:v>0</c:v>
                </c:pt>
                <c:pt idx="14998">
                  <c:v>0</c:v>
                </c:pt>
                <c:pt idx="14999">
                  <c:v>0</c:v>
                </c:pt>
                <c:pt idx="15000">
                  <c:v>0</c:v>
                </c:pt>
                <c:pt idx="15001">
                  <c:v>0</c:v>
                </c:pt>
                <c:pt idx="15002">
                  <c:v>0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</c:v>
                </c:pt>
                <c:pt idx="15009">
                  <c:v>0</c:v>
                </c:pt>
                <c:pt idx="15010">
                  <c:v>0</c:v>
                </c:pt>
                <c:pt idx="15011">
                  <c:v>0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0</c:v>
                </c:pt>
                <c:pt idx="15017">
                  <c:v>0</c:v>
                </c:pt>
                <c:pt idx="15018">
                  <c:v>0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</c:v>
                </c:pt>
                <c:pt idx="15023">
                  <c:v>0</c:v>
                </c:pt>
                <c:pt idx="15024">
                  <c:v>0</c:v>
                </c:pt>
                <c:pt idx="15025">
                  <c:v>0</c:v>
                </c:pt>
                <c:pt idx="15026">
                  <c:v>0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0</c:v>
                </c:pt>
                <c:pt idx="15034">
                  <c:v>0</c:v>
                </c:pt>
                <c:pt idx="15035">
                  <c:v>0</c:v>
                </c:pt>
                <c:pt idx="15036">
                  <c:v>0</c:v>
                </c:pt>
                <c:pt idx="15037">
                  <c:v>0</c:v>
                </c:pt>
                <c:pt idx="15038">
                  <c:v>0</c:v>
                </c:pt>
                <c:pt idx="15039">
                  <c:v>0</c:v>
                </c:pt>
                <c:pt idx="15040">
                  <c:v>0</c:v>
                </c:pt>
                <c:pt idx="15041">
                  <c:v>0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</c:v>
                </c:pt>
                <c:pt idx="15054">
                  <c:v>0</c:v>
                </c:pt>
                <c:pt idx="15055">
                  <c:v>0</c:v>
                </c:pt>
                <c:pt idx="15056">
                  <c:v>0</c:v>
                </c:pt>
                <c:pt idx="15057">
                  <c:v>0</c:v>
                </c:pt>
                <c:pt idx="15058">
                  <c:v>0</c:v>
                </c:pt>
                <c:pt idx="15059">
                  <c:v>0</c:v>
                </c:pt>
                <c:pt idx="15060">
                  <c:v>0</c:v>
                </c:pt>
                <c:pt idx="15061">
                  <c:v>0</c:v>
                </c:pt>
                <c:pt idx="15062">
                  <c:v>0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0</c:v>
                </c:pt>
                <c:pt idx="15068">
                  <c:v>0</c:v>
                </c:pt>
                <c:pt idx="15069">
                  <c:v>0</c:v>
                </c:pt>
                <c:pt idx="15070">
                  <c:v>0</c:v>
                </c:pt>
                <c:pt idx="15071">
                  <c:v>0</c:v>
                </c:pt>
                <c:pt idx="15072">
                  <c:v>0</c:v>
                </c:pt>
                <c:pt idx="15073">
                  <c:v>0</c:v>
                </c:pt>
                <c:pt idx="15074">
                  <c:v>0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0</c:v>
                </c:pt>
                <c:pt idx="15080">
                  <c:v>0</c:v>
                </c:pt>
                <c:pt idx="15081">
                  <c:v>0</c:v>
                </c:pt>
                <c:pt idx="15082">
                  <c:v>0</c:v>
                </c:pt>
                <c:pt idx="15083">
                  <c:v>0</c:v>
                </c:pt>
                <c:pt idx="15084">
                  <c:v>0</c:v>
                </c:pt>
                <c:pt idx="15085">
                  <c:v>0</c:v>
                </c:pt>
                <c:pt idx="15086">
                  <c:v>0</c:v>
                </c:pt>
                <c:pt idx="15087">
                  <c:v>0</c:v>
                </c:pt>
                <c:pt idx="15088">
                  <c:v>0</c:v>
                </c:pt>
                <c:pt idx="15089">
                  <c:v>0</c:v>
                </c:pt>
                <c:pt idx="15090">
                  <c:v>0</c:v>
                </c:pt>
                <c:pt idx="15091">
                  <c:v>0</c:v>
                </c:pt>
                <c:pt idx="15092">
                  <c:v>0</c:v>
                </c:pt>
                <c:pt idx="15093">
                  <c:v>0</c:v>
                </c:pt>
                <c:pt idx="15094">
                  <c:v>0</c:v>
                </c:pt>
                <c:pt idx="15095">
                  <c:v>0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</c:v>
                </c:pt>
                <c:pt idx="15103">
                  <c:v>0</c:v>
                </c:pt>
                <c:pt idx="15104">
                  <c:v>0</c:v>
                </c:pt>
                <c:pt idx="15105">
                  <c:v>0</c:v>
                </c:pt>
                <c:pt idx="15106">
                  <c:v>0</c:v>
                </c:pt>
                <c:pt idx="15107">
                  <c:v>0</c:v>
                </c:pt>
                <c:pt idx="15108">
                  <c:v>0</c:v>
                </c:pt>
                <c:pt idx="15109">
                  <c:v>0</c:v>
                </c:pt>
                <c:pt idx="15110">
                  <c:v>0</c:v>
                </c:pt>
                <c:pt idx="15111">
                  <c:v>0</c:v>
                </c:pt>
                <c:pt idx="15112">
                  <c:v>0</c:v>
                </c:pt>
                <c:pt idx="15113">
                  <c:v>0</c:v>
                </c:pt>
                <c:pt idx="15114">
                  <c:v>0</c:v>
                </c:pt>
                <c:pt idx="15115">
                  <c:v>0</c:v>
                </c:pt>
                <c:pt idx="15116">
                  <c:v>0</c:v>
                </c:pt>
                <c:pt idx="15117">
                  <c:v>0</c:v>
                </c:pt>
                <c:pt idx="15118">
                  <c:v>0</c:v>
                </c:pt>
                <c:pt idx="15119">
                  <c:v>0</c:v>
                </c:pt>
                <c:pt idx="15120">
                  <c:v>0</c:v>
                </c:pt>
                <c:pt idx="15121">
                  <c:v>0</c:v>
                </c:pt>
                <c:pt idx="15122">
                  <c:v>0</c:v>
                </c:pt>
                <c:pt idx="15123">
                  <c:v>0</c:v>
                </c:pt>
                <c:pt idx="15124">
                  <c:v>0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0</c:v>
                </c:pt>
                <c:pt idx="15129">
                  <c:v>0</c:v>
                </c:pt>
                <c:pt idx="15130">
                  <c:v>0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0</c:v>
                </c:pt>
                <c:pt idx="15135">
                  <c:v>0</c:v>
                </c:pt>
                <c:pt idx="15136">
                  <c:v>0</c:v>
                </c:pt>
                <c:pt idx="15137">
                  <c:v>0</c:v>
                </c:pt>
                <c:pt idx="15138">
                  <c:v>0</c:v>
                </c:pt>
                <c:pt idx="15139">
                  <c:v>0</c:v>
                </c:pt>
                <c:pt idx="15140">
                  <c:v>0</c:v>
                </c:pt>
                <c:pt idx="15141">
                  <c:v>0</c:v>
                </c:pt>
                <c:pt idx="15142">
                  <c:v>0</c:v>
                </c:pt>
                <c:pt idx="15143">
                  <c:v>0</c:v>
                </c:pt>
                <c:pt idx="15144">
                  <c:v>0</c:v>
                </c:pt>
                <c:pt idx="15145">
                  <c:v>0</c:v>
                </c:pt>
                <c:pt idx="15146">
                  <c:v>0</c:v>
                </c:pt>
                <c:pt idx="15147">
                  <c:v>0</c:v>
                </c:pt>
                <c:pt idx="15148">
                  <c:v>0</c:v>
                </c:pt>
                <c:pt idx="15149">
                  <c:v>0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0</c:v>
                </c:pt>
                <c:pt idx="15154">
                  <c:v>0</c:v>
                </c:pt>
                <c:pt idx="15155">
                  <c:v>0</c:v>
                </c:pt>
                <c:pt idx="15156">
                  <c:v>0</c:v>
                </c:pt>
                <c:pt idx="15157">
                  <c:v>0</c:v>
                </c:pt>
                <c:pt idx="15158">
                  <c:v>0</c:v>
                </c:pt>
                <c:pt idx="15159">
                  <c:v>0</c:v>
                </c:pt>
                <c:pt idx="15160">
                  <c:v>0</c:v>
                </c:pt>
                <c:pt idx="15161">
                  <c:v>0</c:v>
                </c:pt>
                <c:pt idx="15162">
                  <c:v>0</c:v>
                </c:pt>
                <c:pt idx="15163">
                  <c:v>0</c:v>
                </c:pt>
                <c:pt idx="15164">
                  <c:v>0</c:v>
                </c:pt>
                <c:pt idx="15165">
                  <c:v>0</c:v>
                </c:pt>
                <c:pt idx="15166">
                  <c:v>0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</c:v>
                </c:pt>
                <c:pt idx="15173">
                  <c:v>0</c:v>
                </c:pt>
                <c:pt idx="15174">
                  <c:v>0</c:v>
                </c:pt>
                <c:pt idx="15175">
                  <c:v>0</c:v>
                </c:pt>
                <c:pt idx="15176">
                  <c:v>0</c:v>
                </c:pt>
                <c:pt idx="15177">
                  <c:v>0</c:v>
                </c:pt>
                <c:pt idx="15178">
                  <c:v>0</c:v>
                </c:pt>
                <c:pt idx="15179">
                  <c:v>0</c:v>
                </c:pt>
                <c:pt idx="15180">
                  <c:v>0</c:v>
                </c:pt>
                <c:pt idx="15181">
                  <c:v>0</c:v>
                </c:pt>
                <c:pt idx="15182">
                  <c:v>0</c:v>
                </c:pt>
                <c:pt idx="15183">
                  <c:v>0</c:v>
                </c:pt>
                <c:pt idx="15184">
                  <c:v>0</c:v>
                </c:pt>
                <c:pt idx="15185">
                  <c:v>0</c:v>
                </c:pt>
                <c:pt idx="15186">
                  <c:v>0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0</c:v>
                </c:pt>
                <c:pt idx="15194">
                  <c:v>0</c:v>
                </c:pt>
                <c:pt idx="15195">
                  <c:v>0</c:v>
                </c:pt>
                <c:pt idx="15196">
                  <c:v>0</c:v>
                </c:pt>
                <c:pt idx="15197">
                  <c:v>0</c:v>
                </c:pt>
                <c:pt idx="15198">
                  <c:v>0</c:v>
                </c:pt>
                <c:pt idx="15199">
                  <c:v>0</c:v>
                </c:pt>
                <c:pt idx="15200">
                  <c:v>0</c:v>
                </c:pt>
                <c:pt idx="15201">
                  <c:v>0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0</c:v>
                </c:pt>
                <c:pt idx="15213">
                  <c:v>0</c:v>
                </c:pt>
                <c:pt idx="15214">
                  <c:v>0</c:v>
                </c:pt>
                <c:pt idx="15215">
                  <c:v>0</c:v>
                </c:pt>
                <c:pt idx="15216">
                  <c:v>0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0</c:v>
                </c:pt>
                <c:pt idx="15222">
                  <c:v>0</c:v>
                </c:pt>
                <c:pt idx="15223">
                  <c:v>0</c:v>
                </c:pt>
                <c:pt idx="15224">
                  <c:v>0</c:v>
                </c:pt>
                <c:pt idx="15225">
                  <c:v>0</c:v>
                </c:pt>
                <c:pt idx="15226">
                  <c:v>0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</c:v>
                </c:pt>
                <c:pt idx="15236">
                  <c:v>0</c:v>
                </c:pt>
                <c:pt idx="15237">
                  <c:v>0</c:v>
                </c:pt>
                <c:pt idx="15238">
                  <c:v>0</c:v>
                </c:pt>
                <c:pt idx="15239">
                  <c:v>0</c:v>
                </c:pt>
                <c:pt idx="15240">
                  <c:v>0</c:v>
                </c:pt>
                <c:pt idx="15241">
                  <c:v>0</c:v>
                </c:pt>
                <c:pt idx="15242">
                  <c:v>0</c:v>
                </c:pt>
                <c:pt idx="15243">
                  <c:v>0</c:v>
                </c:pt>
                <c:pt idx="15244">
                  <c:v>0</c:v>
                </c:pt>
                <c:pt idx="15245">
                  <c:v>0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0</c:v>
                </c:pt>
                <c:pt idx="15253">
                  <c:v>0</c:v>
                </c:pt>
                <c:pt idx="15254">
                  <c:v>0</c:v>
                </c:pt>
                <c:pt idx="15255">
                  <c:v>0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0</c:v>
                </c:pt>
                <c:pt idx="15263">
                  <c:v>0</c:v>
                </c:pt>
                <c:pt idx="15264">
                  <c:v>0</c:v>
                </c:pt>
                <c:pt idx="15265">
                  <c:v>0</c:v>
                </c:pt>
                <c:pt idx="15266">
                  <c:v>0</c:v>
                </c:pt>
                <c:pt idx="15267">
                  <c:v>0</c:v>
                </c:pt>
                <c:pt idx="15268">
                  <c:v>0</c:v>
                </c:pt>
                <c:pt idx="15269">
                  <c:v>0</c:v>
                </c:pt>
                <c:pt idx="15270">
                  <c:v>0</c:v>
                </c:pt>
                <c:pt idx="15271">
                  <c:v>0</c:v>
                </c:pt>
                <c:pt idx="15272">
                  <c:v>0</c:v>
                </c:pt>
                <c:pt idx="15273">
                  <c:v>0</c:v>
                </c:pt>
                <c:pt idx="15274">
                  <c:v>0</c:v>
                </c:pt>
                <c:pt idx="15275">
                  <c:v>0</c:v>
                </c:pt>
                <c:pt idx="15276">
                  <c:v>0</c:v>
                </c:pt>
                <c:pt idx="15277">
                  <c:v>0</c:v>
                </c:pt>
                <c:pt idx="15278">
                  <c:v>0</c:v>
                </c:pt>
                <c:pt idx="15279">
                  <c:v>0</c:v>
                </c:pt>
                <c:pt idx="15280">
                  <c:v>0</c:v>
                </c:pt>
                <c:pt idx="15281">
                  <c:v>0</c:v>
                </c:pt>
                <c:pt idx="15282">
                  <c:v>0</c:v>
                </c:pt>
                <c:pt idx="15283">
                  <c:v>0</c:v>
                </c:pt>
                <c:pt idx="15284">
                  <c:v>0</c:v>
                </c:pt>
                <c:pt idx="15285">
                  <c:v>0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</c:v>
                </c:pt>
                <c:pt idx="15293">
                  <c:v>0</c:v>
                </c:pt>
                <c:pt idx="15294">
                  <c:v>0</c:v>
                </c:pt>
                <c:pt idx="15295">
                  <c:v>0</c:v>
                </c:pt>
                <c:pt idx="15296">
                  <c:v>0</c:v>
                </c:pt>
                <c:pt idx="15297">
                  <c:v>0</c:v>
                </c:pt>
                <c:pt idx="15298">
                  <c:v>0</c:v>
                </c:pt>
                <c:pt idx="15299">
                  <c:v>0</c:v>
                </c:pt>
                <c:pt idx="15300">
                  <c:v>0</c:v>
                </c:pt>
                <c:pt idx="15301">
                  <c:v>0</c:v>
                </c:pt>
                <c:pt idx="15302">
                  <c:v>0</c:v>
                </c:pt>
                <c:pt idx="15303">
                  <c:v>0</c:v>
                </c:pt>
                <c:pt idx="15304">
                  <c:v>0</c:v>
                </c:pt>
                <c:pt idx="15305">
                  <c:v>0</c:v>
                </c:pt>
                <c:pt idx="15306">
                  <c:v>0</c:v>
                </c:pt>
                <c:pt idx="15307">
                  <c:v>0</c:v>
                </c:pt>
                <c:pt idx="15308">
                  <c:v>0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0</c:v>
                </c:pt>
                <c:pt idx="15318">
                  <c:v>0</c:v>
                </c:pt>
                <c:pt idx="15319">
                  <c:v>0</c:v>
                </c:pt>
                <c:pt idx="15320">
                  <c:v>0</c:v>
                </c:pt>
                <c:pt idx="15321">
                  <c:v>0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0</c:v>
                </c:pt>
                <c:pt idx="15337">
                  <c:v>0</c:v>
                </c:pt>
                <c:pt idx="15338">
                  <c:v>0</c:v>
                </c:pt>
                <c:pt idx="15339">
                  <c:v>0</c:v>
                </c:pt>
                <c:pt idx="15340">
                  <c:v>0</c:v>
                </c:pt>
                <c:pt idx="15341">
                  <c:v>0</c:v>
                </c:pt>
                <c:pt idx="15342">
                  <c:v>0</c:v>
                </c:pt>
                <c:pt idx="15343">
                  <c:v>0</c:v>
                </c:pt>
                <c:pt idx="15344">
                  <c:v>0</c:v>
                </c:pt>
                <c:pt idx="15345">
                  <c:v>0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0</c:v>
                </c:pt>
                <c:pt idx="15352">
                  <c:v>0</c:v>
                </c:pt>
                <c:pt idx="15353">
                  <c:v>0</c:v>
                </c:pt>
                <c:pt idx="15354">
                  <c:v>0</c:v>
                </c:pt>
                <c:pt idx="15355">
                  <c:v>0</c:v>
                </c:pt>
                <c:pt idx="15356">
                  <c:v>0</c:v>
                </c:pt>
                <c:pt idx="15357">
                  <c:v>0</c:v>
                </c:pt>
                <c:pt idx="15358">
                  <c:v>0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</c:v>
                </c:pt>
                <c:pt idx="15376">
                  <c:v>0</c:v>
                </c:pt>
                <c:pt idx="15377">
                  <c:v>0</c:v>
                </c:pt>
                <c:pt idx="15378">
                  <c:v>0</c:v>
                </c:pt>
                <c:pt idx="15379">
                  <c:v>0</c:v>
                </c:pt>
                <c:pt idx="15380">
                  <c:v>0</c:v>
                </c:pt>
                <c:pt idx="15381">
                  <c:v>0</c:v>
                </c:pt>
                <c:pt idx="15382">
                  <c:v>0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0</c:v>
                </c:pt>
                <c:pt idx="15390">
                  <c:v>0</c:v>
                </c:pt>
                <c:pt idx="15391">
                  <c:v>0</c:v>
                </c:pt>
                <c:pt idx="15392">
                  <c:v>0</c:v>
                </c:pt>
                <c:pt idx="15393">
                  <c:v>0</c:v>
                </c:pt>
                <c:pt idx="15394">
                  <c:v>0</c:v>
                </c:pt>
                <c:pt idx="15395">
                  <c:v>0</c:v>
                </c:pt>
                <c:pt idx="15396">
                  <c:v>0</c:v>
                </c:pt>
                <c:pt idx="15397">
                  <c:v>0</c:v>
                </c:pt>
                <c:pt idx="15398">
                  <c:v>0</c:v>
                </c:pt>
                <c:pt idx="15399">
                  <c:v>0</c:v>
                </c:pt>
                <c:pt idx="15400">
                  <c:v>0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0</c:v>
                </c:pt>
                <c:pt idx="15405">
                  <c:v>0</c:v>
                </c:pt>
                <c:pt idx="15406">
                  <c:v>0</c:v>
                </c:pt>
                <c:pt idx="15407">
                  <c:v>0</c:v>
                </c:pt>
                <c:pt idx="15408">
                  <c:v>0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0</c:v>
                </c:pt>
                <c:pt idx="15421">
                  <c:v>0</c:v>
                </c:pt>
                <c:pt idx="15422">
                  <c:v>0</c:v>
                </c:pt>
                <c:pt idx="15423">
                  <c:v>0</c:v>
                </c:pt>
                <c:pt idx="15424">
                  <c:v>0</c:v>
                </c:pt>
                <c:pt idx="15425">
                  <c:v>0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0</c:v>
                </c:pt>
                <c:pt idx="15430">
                  <c:v>0</c:v>
                </c:pt>
                <c:pt idx="15431">
                  <c:v>0</c:v>
                </c:pt>
                <c:pt idx="15432">
                  <c:v>0</c:v>
                </c:pt>
                <c:pt idx="15433">
                  <c:v>0</c:v>
                </c:pt>
                <c:pt idx="15434">
                  <c:v>0</c:v>
                </c:pt>
                <c:pt idx="15435">
                  <c:v>0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</c:v>
                </c:pt>
                <c:pt idx="15448">
                  <c:v>0</c:v>
                </c:pt>
                <c:pt idx="15449">
                  <c:v>0</c:v>
                </c:pt>
                <c:pt idx="15450">
                  <c:v>0</c:v>
                </c:pt>
                <c:pt idx="15451">
                  <c:v>0</c:v>
                </c:pt>
                <c:pt idx="15452">
                  <c:v>0</c:v>
                </c:pt>
                <c:pt idx="15453">
                  <c:v>0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0</c:v>
                </c:pt>
                <c:pt idx="15459">
                  <c:v>0</c:v>
                </c:pt>
                <c:pt idx="15460">
                  <c:v>0</c:v>
                </c:pt>
                <c:pt idx="15461">
                  <c:v>0</c:v>
                </c:pt>
                <c:pt idx="15462">
                  <c:v>0</c:v>
                </c:pt>
                <c:pt idx="15463">
                  <c:v>0</c:v>
                </c:pt>
                <c:pt idx="15464">
                  <c:v>0</c:v>
                </c:pt>
                <c:pt idx="15465">
                  <c:v>0</c:v>
                </c:pt>
                <c:pt idx="15466">
                  <c:v>0</c:v>
                </c:pt>
                <c:pt idx="15467">
                  <c:v>0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</c:v>
                </c:pt>
                <c:pt idx="15496">
                  <c:v>0</c:v>
                </c:pt>
                <c:pt idx="15497">
                  <c:v>0</c:v>
                </c:pt>
                <c:pt idx="15498">
                  <c:v>0</c:v>
                </c:pt>
                <c:pt idx="15499">
                  <c:v>0</c:v>
                </c:pt>
                <c:pt idx="15500">
                  <c:v>0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</c:v>
                </c:pt>
                <c:pt idx="15515">
                  <c:v>0</c:v>
                </c:pt>
                <c:pt idx="15516">
                  <c:v>0</c:v>
                </c:pt>
                <c:pt idx="15517">
                  <c:v>0</c:v>
                </c:pt>
                <c:pt idx="15518">
                  <c:v>0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0</c:v>
                </c:pt>
                <c:pt idx="15532">
                  <c:v>0</c:v>
                </c:pt>
                <c:pt idx="15533">
                  <c:v>0</c:v>
                </c:pt>
                <c:pt idx="15534">
                  <c:v>0</c:v>
                </c:pt>
                <c:pt idx="15535">
                  <c:v>0</c:v>
                </c:pt>
                <c:pt idx="15536">
                  <c:v>0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0</c:v>
                </c:pt>
                <c:pt idx="15542">
                  <c:v>0</c:v>
                </c:pt>
                <c:pt idx="15543">
                  <c:v>0</c:v>
                </c:pt>
                <c:pt idx="15544">
                  <c:v>0</c:v>
                </c:pt>
                <c:pt idx="15545">
                  <c:v>0</c:v>
                </c:pt>
                <c:pt idx="15546">
                  <c:v>0</c:v>
                </c:pt>
                <c:pt idx="15547">
                  <c:v>0</c:v>
                </c:pt>
                <c:pt idx="15548">
                  <c:v>0</c:v>
                </c:pt>
                <c:pt idx="15549">
                  <c:v>0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0</c:v>
                </c:pt>
                <c:pt idx="15576">
                  <c:v>0</c:v>
                </c:pt>
                <c:pt idx="15577">
                  <c:v>0</c:v>
                </c:pt>
                <c:pt idx="15578">
                  <c:v>0</c:v>
                </c:pt>
                <c:pt idx="15579">
                  <c:v>0</c:v>
                </c:pt>
                <c:pt idx="15580">
                  <c:v>0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</c:v>
                </c:pt>
                <c:pt idx="15595">
                  <c:v>0</c:v>
                </c:pt>
                <c:pt idx="15596">
                  <c:v>0</c:v>
                </c:pt>
                <c:pt idx="15597">
                  <c:v>0</c:v>
                </c:pt>
                <c:pt idx="15598">
                  <c:v>0</c:v>
                </c:pt>
                <c:pt idx="15599">
                  <c:v>0</c:v>
                </c:pt>
                <c:pt idx="15600">
                  <c:v>0</c:v>
                </c:pt>
                <c:pt idx="15601">
                  <c:v>0</c:v>
                </c:pt>
                <c:pt idx="15602">
                  <c:v>0</c:v>
                </c:pt>
                <c:pt idx="15603">
                  <c:v>0</c:v>
                </c:pt>
                <c:pt idx="15604">
                  <c:v>0</c:v>
                </c:pt>
                <c:pt idx="15605">
                  <c:v>0</c:v>
                </c:pt>
                <c:pt idx="15606">
                  <c:v>0</c:v>
                </c:pt>
                <c:pt idx="15607">
                  <c:v>0</c:v>
                </c:pt>
                <c:pt idx="15608">
                  <c:v>0</c:v>
                </c:pt>
                <c:pt idx="15609">
                  <c:v>0</c:v>
                </c:pt>
                <c:pt idx="15610">
                  <c:v>0</c:v>
                </c:pt>
                <c:pt idx="15611">
                  <c:v>0</c:v>
                </c:pt>
                <c:pt idx="15612">
                  <c:v>0</c:v>
                </c:pt>
                <c:pt idx="15613">
                  <c:v>0</c:v>
                </c:pt>
                <c:pt idx="15614">
                  <c:v>0</c:v>
                </c:pt>
                <c:pt idx="15615">
                  <c:v>0</c:v>
                </c:pt>
                <c:pt idx="15616">
                  <c:v>0</c:v>
                </c:pt>
                <c:pt idx="15617">
                  <c:v>0</c:v>
                </c:pt>
                <c:pt idx="15618">
                  <c:v>0</c:v>
                </c:pt>
                <c:pt idx="15619">
                  <c:v>0</c:v>
                </c:pt>
                <c:pt idx="15620">
                  <c:v>0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</c:v>
                </c:pt>
                <c:pt idx="15628">
                  <c:v>0</c:v>
                </c:pt>
                <c:pt idx="15629">
                  <c:v>0</c:v>
                </c:pt>
                <c:pt idx="15630">
                  <c:v>0</c:v>
                </c:pt>
                <c:pt idx="15631">
                  <c:v>0</c:v>
                </c:pt>
                <c:pt idx="15632">
                  <c:v>0</c:v>
                </c:pt>
                <c:pt idx="15633">
                  <c:v>0</c:v>
                </c:pt>
                <c:pt idx="15634">
                  <c:v>0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0</c:v>
                </c:pt>
                <c:pt idx="15647">
                  <c:v>0</c:v>
                </c:pt>
                <c:pt idx="15648">
                  <c:v>0</c:v>
                </c:pt>
                <c:pt idx="15649">
                  <c:v>0</c:v>
                </c:pt>
                <c:pt idx="15650">
                  <c:v>0</c:v>
                </c:pt>
                <c:pt idx="15651">
                  <c:v>0</c:v>
                </c:pt>
                <c:pt idx="15652">
                  <c:v>0</c:v>
                </c:pt>
                <c:pt idx="15653">
                  <c:v>0</c:v>
                </c:pt>
                <c:pt idx="15654">
                  <c:v>0</c:v>
                </c:pt>
                <c:pt idx="15655">
                  <c:v>0</c:v>
                </c:pt>
                <c:pt idx="15656">
                  <c:v>0</c:v>
                </c:pt>
                <c:pt idx="15657">
                  <c:v>0</c:v>
                </c:pt>
                <c:pt idx="15658">
                  <c:v>0</c:v>
                </c:pt>
                <c:pt idx="15659">
                  <c:v>0</c:v>
                </c:pt>
                <c:pt idx="15660">
                  <c:v>0</c:v>
                </c:pt>
                <c:pt idx="15661">
                  <c:v>0</c:v>
                </c:pt>
                <c:pt idx="15662">
                  <c:v>0</c:v>
                </c:pt>
                <c:pt idx="15663">
                  <c:v>0</c:v>
                </c:pt>
                <c:pt idx="15664">
                  <c:v>0</c:v>
                </c:pt>
                <c:pt idx="15665">
                  <c:v>0</c:v>
                </c:pt>
                <c:pt idx="15666">
                  <c:v>0</c:v>
                </c:pt>
                <c:pt idx="15667">
                  <c:v>0</c:v>
                </c:pt>
                <c:pt idx="15668">
                  <c:v>0</c:v>
                </c:pt>
                <c:pt idx="15669">
                  <c:v>0</c:v>
                </c:pt>
                <c:pt idx="15670">
                  <c:v>0</c:v>
                </c:pt>
                <c:pt idx="15671">
                  <c:v>0</c:v>
                </c:pt>
                <c:pt idx="15672">
                  <c:v>0</c:v>
                </c:pt>
                <c:pt idx="15673">
                  <c:v>0</c:v>
                </c:pt>
                <c:pt idx="15674">
                  <c:v>0</c:v>
                </c:pt>
                <c:pt idx="15675">
                  <c:v>0</c:v>
                </c:pt>
                <c:pt idx="15676">
                  <c:v>0</c:v>
                </c:pt>
                <c:pt idx="15677">
                  <c:v>0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0</c:v>
                </c:pt>
                <c:pt idx="15686">
                  <c:v>0</c:v>
                </c:pt>
                <c:pt idx="15687">
                  <c:v>0</c:v>
                </c:pt>
                <c:pt idx="15688">
                  <c:v>0</c:v>
                </c:pt>
                <c:pt idx="15689">
                  <c:v>0</c:v>
                </c:pt>
                <c:pt idx="15690">
                  <c:v>0</c:v>
                </c:pt>
                <c:pt idx="15691">
                  <c:v>0</c:v>
                </c:pt>
                <c:pt idx="15692">
                  <c:v>0</c:v>
                </c:pt>
                <c:pt idx="15693">
                  <c:v>0</c:v>
                </c:pt>
                <c:pt idx="15694">
                  <c:v>0</c:v>
                </c:pt>
                <c:pt idx="15695">
                  <c:v>0</c:v>
                </c:pt>
                <c:pt idx="15696">
                  <c:v>0</c:v>
                </c:pt>
                <c:pt idx="15697">
                  <c:v>0</c:v>
                </c:pt>
                <c:pt idx="15698">
                  <c:v>0</c:v>
                </c:pt>
                <c:pt idx="15699">
                  <c:v>0</c:v>
                </c:pt>
                <c:pt idx="15700">
                  <c:v>0</c:v>
                </c:pt>
                <c:pt idx="15701">
                  <c:v>0</c:v>
                </c:pt>
                <c:pt idx="15702">
                  <c:v>0</c:v>
                </c:pt>
                <c:pt idx="15703">
                  <c:v>0</c:v>
                </c:pt>
                <c:pt idx="15704">
                  <c:v>0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0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0</c:v>
                </c:pt>
                <c:pt idx="15714">
                  <c:v>0</c:v>
                </c:pt>
                <c:pt idx="15715">
                  <c:v>0</c:v>
                </c:pt>
                <c:pt idx="15716">
                  <c:v>0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0</c:v>
                </c:pt>
                <c:pt idx="15726">
                  <c:v>0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</c:v>
                </c:pt>
                <c:pt idx="15745">
                  <c:v>0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0</c:v>
                </c:pt>
                <c:pt idx="15781">
                  <c:v>0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0</c:v>
                </c:pt>
                <c:pt idx="15787">
                  <c:v>0</c:v>
                </c:pt>
                <c:pt idx="15788">
                  <c:v>0</c:v>
                </c:pt>
                <c:pt idx="15789">
                  <c:v>0</c:v>
                </c:pt>
                <c:pt idx="15790">
                  <c:v>0</c:v>
                </c:pt>
                <c:pt idx="15791">
                  <c:v>0</c:v>
                </c:pt>
                <c:pt idx="15792">
                  <c:v>0</c:v>
                </c:pt>
                <c:pt idx="15793">
                  <c:v>0</c:v>
                </c:pt>
                <c:pt idx="15794">
                  <c:v>0</c:v>
                </c:pt>
                <c:pt idx="15795">
                  <c:v>0</c:v>
                </c:pt>
                <c:pt idx="15796">
                  <c:v>0</c:v>
                </c:pt>
                <c:pt idx="15797">
                  <c:v>0</c:v>
                </c:pt>
                <c:pt idx="15798">
                  <c:v>0</c:v>
                </c:pt>
                <c:pt idx="15799">
                  <c:v>0</c:v>
                </c:pt>
                <c:pt idx="15800">
                  <c:v>0</c:v>
                </c:pt>
                <c:pt idx="15801">
                  <c:v>0</c:v>
                </c:pt>
                <c:pt idx="15802">
                  <c:v>0</c:v>
                </c:pt>
                <c:pt idx="15803">
                  <c:v>0</c:v>
                </c:pt>
                <c:pt idx="15804">
                  <c:v>0</c:v>
                </c:pt>
                <c:pt idx="15805">
                  <c:v>0</c:v>
                </c:pt>
                <c:pt idx="15806">
                  <c:v>0</c:v>
                </c:pt>
                <c:pt idx="15807">
                  <c:v>0</c:v>
                </c:pt>
                <c:pt idx="15808">
                  <c:v>0</c:v>
                </c:pt>
                <c:pt idx="15809">
                  <c:v>0</c:v>
                </c:pt>
                <c:pt idx="15810">
                  <c:v>0</c:v>
                </c:pt>
                <c:pt idx="15811">
                  <c:v>0</c:v>
                </c:pt>
                <c:pt idx="15812">
                  <c:v>0</c:v>
                </c:pt>
                <c:pt idx="15813">
                  <c:v>0</c:v>
                </c:pt>
                <c:pt idx="15814">
                  <c:v>0</c:v>
                </c:pt>
                <c:pt idx="15815">
                  <c:v>0</c:v>
                </c:pt>
                <c:pt idx="15816">
                  <c:v>0</c:v>
                </c:pt>
                <c:pt idx="15817">
                  <c:v>0</c:v>
                </c:pt>
                <c:pt idx="15818">
                  <c:v>0</c:v>
                </c:pt>
                <c:pt idx="15819">
                  <c:v>0</c:v>
                </c:pt>
                <c:pt idx="15820">
                  <c:v>0</c:v>
                </c:pt>
                <c:pt idx="15821">
                  <c:v>0</c:v>
                </c:pt>
                <c:pt idx="15822">
                  <c:v>0</c:v>
                </c:pt>
                <c:pt idx="15823">
                  <c:v>0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</c:v>
                </c:pt>
                <c:pt idx="15828">
                  <c:v>0</c:v>
                </c:pt>
                <c:pt idx="15829">
                  <c:v>0</c:v>
                </c:pt>
                <c:pt idx="15830">
                  <c:v>0</c:v>
                </c:pt>
                <c:pt idx="15831">
                  <c:v>0</c:v>
                </c:pt>
                <c:pt idx="15832">
                  <c:v>0</c:v>
                </c:pt>
                <c:pt idx="15833">
                  <c:v>0</c:v>
                </c:pt>
                <c:pt idx="15834">
                  <c:v>0</c:v>
                </c:pt>
                <c:pt idx="15835">
                  <c:v>0</c:v>
                </c:pt>
                <c:pt idx="15836">
                  <c:v>0</c:v>
                </c:pt>
                <c:pt idx="15837">
                  <c:v>0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0</c:v>
                </c:pt>
                <c:pt idx="15847">
                  <c:v>0</c:v>
                </c:pt>
                <c:pt idx="15848">
                  <c:v>0</c:v>
                </c:pt>
                <c:pt idx="15849">
                  <c:v>0</c:v>
                </c:pt>
                <c:pt idx="15850">
                  <c:v>0</c:v>
                </c:pt>
                <c:pt idx="15851">
                  <c:v>0</c:v>
                </c:pt>
                <c:pt idx="15852">
                  <c:v>0</c:v>
                </c:pt>
                <c:pt idx="15853">
                  <c:v>0</c:v>
                </c:pt>
                <c:pt idx="15854">
                  <c:v>0</c:v>
                </c:pt>
                <c:pt idx="15855">
                  <c:v>0</c:v>
                </c:pt>
                <c:pt idx="15856">
                  <c:v>0</c:v>
                </c:pt>
                <c:pt idx="15857">
                  <c:v>0</c:v>
                </c:pt>
                <c:pt idx="15858">
                  <c:v>0</c:v>
                </c:pt>
                <c:pt idx="15859">
                  <c:v>0</c:v>
                </c:pt>
                <c:pt idx="15860">
                  <c:v>0</c:v>
                </c:pt>
                <c:pt idx="15861">
                  <c:v>0</c:v>
                </c:pt>
                <c:pt idx="15862">
                  <c:v>0</c:v>
                </c:pt>
                <c:pt idx="15863">
                  <c:v>0</c:v>
                </c:pt>
                <c:pt idx="15864">
                  <c:v>0</c:v>
                </c:pt>
                <c:pt idx="15865">
                  <c:v>0</c:v>
                </c:pt>
                <c:pt idx="15866">
                  <c:v>0</c:v>
                </c:pt>
                <c:pt idx="15867">
                  <c:v>0</c:v>
                </c:pt>
                <c:pt idx="15868">
                  <c:v>0</c:v>
                </c:pt>
                <c:pt idx="15869">
                  <c:v>0</c:v>
                </c:pt>
                <c:pt idx="15870">
                  <c:v>0</c:v>
                </c:pt>
                <c:pt idx="15871">
                  <c:v>0</c:v>
                </c:pt>
                <c:pt idx="15872">
                  <c:v>0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0</c:v>
                </c:pt>
                <c:pt idx="15879">
                  <c:v>0</c:v>
                </c:pt>
                <c:pt idx="15880">
                  <c:v>0</c:v>
                </c:pt>
                <c:pt idx="15881">
                  <c:v>0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</c:v>
                </c:pt>
                <c:pt idx="15886">
                  <c:v>0</c:v>
                </c:pt>
                <c:pt idx="15887">
                  <c:v>0</c:v>
                </c:pt>
                <c:pt idx="15888">
                  <c:v>0</c:v>
                </c:pt>
                <c:pt idx="15889">
                  <c:v>0</c:v>
                </c:pt>
                <c:pt idx="15890">
                  <c:v>0</c:v>
                </c:pt>
                <c:pt idx="15891">
                  <c:v>0</c:v>
                </c:pt>
                <c:pt idx="15892">
                  <c:v>0</c:v>
                </c:pt>
                <c:pt idx="15893">
                  <c:v>0</c:v>
                </c:pt>
                <c:pt idx="15894">
                  <c:v>0</c:v>
                </c:pt>
                <c:pt idx="15895">
                  <c:v>0</c:v>
                </c:pt>
                <c:pt idx="15896">
                  <c:v>0</c:v>
                </c:pt>
                <c:pt idx="15897">
                  <c:v>0</c:v>
                </c:pt>
                <c:pt idx="15898">
                  <c:v>0</c:v>
                </c:pt>
                <c:pt idx="15899">
                  <c:v>0</c:v>
                </c:pt>
                <c:pt idx="15900">
                  <c:v>0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</c:v>
                </c:pt>
                <c:pt idx="15910">
                  <c:v>0</c:v>
                </c:pt>
                <c:pt idx="15911">
                  <c:v>0</c:v>
                </c:pt>
                <c:pt idx="15912">
                  <c:v>0</c:v>
                </c:pt>
                <c:pt idx="15913">
                  <c:v>0</c:v>
                </c:pt>
                <c:pt idx="15914">
                  <c:v>0</c:v>
                </c:pt>
                <c:pt idx="15915">
                  <c:v>0</c:v>
                </c:pt>
                <c:pt idx="15916">
                  <c:v>0</c:v>
                </c:pt>
                <c:pt idx="15917">
                  <c:v>0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0</c:v>
                </c:pt>
                <c:pt idx="15927">
                  <c:v>0</c:v>
                </c:pt>
                <c:pt idx="15928">
                  <c:v>0</c:v>
                </c:pt>
                <c:pt idx="15929">
                  <c:v>0</c:v>
                </c:pt>
                <c:pt idx="15930">
                  <c:v>0</c:v>
                </c:pt>
                <c:pt idx="15931">
                  <c:v>0</c:v>
                </c:pt>
                <c:pt idx="15932">
                  <c:v>0</c:v>
                </c:pt>
                <c:pt idx="15933">
                  <c:v>0</c:v>
                </c:pt>
                <c:pt idx="15934">
                  <c:v>0</c:v>
                </c:pt>
                <c:pt idx="15935">
                  <c:v>0</c:v>
                </c:pt>
                <c:pt idx="15936">
                  <c:v>0</c:v>
                </c:pt>
                <c:pt idx="15937">
                  <c:v>0</c:v>
                </c:pt>
                <c:pt idx="15938">
                  <c:v>0</c:v>
                </c:pt>
                <c:pt idx="15939">
                  <c:v>0</c:v>
                </c:pt>
                <c:pt idx="15940">
                  <c:v>0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0</c:v>
                </c:pt>
                <c:pt idx="15946">
                  <c:v>0</c:v>
                </c:pt>
                <c:pt idx="15947">
                  <c:v>0</c:v>
                </c:pt>
                <c:pt idx="15948">
                  <c:v>0</c:v>
                </c:pt>
                <c:pt idx="15949">
                  <c:v>0</c:v>
                </c:pt>
                <c:pt idx="15950">
                  <c:v>0</c:v>
                </c:pt>
                <c:pt idx="15951">
                  <c:v>0</c:v>
                </c:pt>
                <c:pt idx="15952">
                  <c:v>0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0</c:v>
                </c:pt>
                <c:pt idx="15958">
                  <c:v>0</c:v>
                </c:pt>
                <c:pt idx="15959">
                  <c:v>0</c:v>
                </c:pt>
                <c:pt idx="15960">
                  <c:v>0</c:v>
                </c:pt>
                <c:pt idx="15961">
                  <c:v>0</c:v>
                </c:pt>
                <c:pt idx="15962">
                  <c:v>0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0</c:v>
                </c:pt>
                <c:pt idx="15967">
                  <c:v>0</c:v>
                </c:pt>
                <c:pt idx="15968">
                  <c:v>0</c:v>
                </c:pt>
                <c:pt idx="15969">
                  <c:v>0</c:v>
                </c:pt>
                <c:pt idx="15970">
                  <c:v>0</c:v>
                </c:pt>
                <c:pt idx="15971">
                  <c:v>0</c:v>
                </c:pt>
                <c:pt idx="15972">
                  <c:v>0</c:v>
                </c:pt>
                <c:pt idx="15973">
                  <c:v>0</c:v>
                </c:pt>
                <c:pt idx="15974">
                  <c:v>0</c:v>
                </c:pt>
                <c:pt idx="15975">
                  <c:v>0</c:v>
                </c:pt>
                <c:pt idx="15976">
                  <c:v>0</c:v>
                </c:pt>
                <c:pt idx="15977">
                  <c:v>0</c:v>
                </c:pt>
                <c:pt idx="15978">
                  <c:v>0</c:v>
                </c:pt>
                <c:pt idx="15979">
                  <c:v>0</c:v>
                </c:pt>
                <c:pt idx="15980">
                  <c:v>0</c:v>
                </c:pt>
                <c:pt idx="15981">
                  <c:v>0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0</c:v>
                </c:pt>
                <c:pt idx="15988">
                  <c:v>0</c:v>
                </c:pt>
                <c:pt idx="15989">
                  <c:v>0</c:v>
                </c:pt>
                <c:pt idx="15990">
                  <c:v>0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0</c:v>
                </c:pt>
                <c:pt idx="15995">
                  <c:v>0</c:v>
                </c:pt>
                <c:pt idx="15996">
                  <c:v>0</c:v>
                </c:pt>
                <c:pt idx="15997">
                  <c:v>0</c:v>
                </c:pt>
                <c:pt idx="15998">
                  <c:v>0</c:v>
                </c:pt>
                <c:pt idx="15999">
                  <c:v>0</c:v>
                </c:pt>
                <c:pt idx="16000">
                  <c:v>0</c:v>
                </c:pt>
                <c:pt idx="16001">
                  <c:v>0</c:v>
                </c:pt>
                <c:pt idx="16002">
                  <c:v>0</c:v>
                </c:pt>
                <c:pt idx="16003">
                  <c:v>0</c:v>
                </c:pt>
                <c:pt idx="16004">
                  <c:v>0</c:v>
                </c:pt>
                <c:pt idx="16005">
                  <c:v>0</c:v>
                </c:pt>
                <c:pt idx="16006">
                  <c:v>0</c:v>
                </c:pt>
                <c:pt idx="16007">
                  <c:v>0</c:v>
                </c:pt>
                <c:pt idx="16008">
                  <c:v>0</c:v>
                </c:pt>
                <c:pt idx="16009">
                  <c:v>0</c:v>
                </c:pt>
                <c:pt idx="16010">
                  <c:v>0</c:v>
                </c:pt>
                <c:pt idx="16011">
                  <c:v>0</c:v>
                </c:pt>
                <c:pt idx="16012">
                  <c:v>0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</c:v>
                </c:pt>
                <c:pt idx="16023">
                  <c:v>0</c:v>
                </c:pt>
                <c:pt idx="16024">
                  <c:v>0</c:v>
                </c:pt>
                <c:pt idx="16025">
                  <c:v>0</c:v>
                </c:pt>
                <c:pt idx="16026">
                  <c:v>0</c:v>
                </c:pt>
                <c:pt idx="16027">
                  <c:v>0</c:v>
                </c:pt>
                <c:pt idx="16028">
                  <c:v>0</c:v>
                </c:pt>
                <c:pt idx="16029">
                  <c:v>0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</c:v>
                </c:pt>
                <c:pt idx="16038">
                  <c:v>0</c:v>
                </c:pt>
                <c:pt idx="16039">
                  <c:v>0</c:v>
                </c:pt>
                <c:pt idx="16040">
                  <c:v>0</c:v>
                </c:pt>
                <c:pt idx="16041">
                  <c:v>0</c:v>
                </c:pt>
                <c:pt idx="16042">
                  <c:v>0</c:v>
                </c:pt>
                <c:pt idx="16043">
                  <c:v>0</c:v>
                </c:pt>
                <c:pt idx="16044">
                  <c:v>0</c:v>
                </c:pt>
                <c:pt idx="16045">
                  <c:v>0</c:v>
                </c:pt>
                <c:pt idx="16046">
                  <c:v>0</c:v>
                </c:pt>
                <c:pt idx="16047">
                  <c:v>0</c:v>
                </c:pt>
                <c:pt idx="16048">
                  <c:v>0</c:v>
                </c:pt>
                <c:pt idx="16049">
                  <c:v>0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0</c:v>
                </c:pt>
                <c:pt idx="16054">
                  <c:v>0</c:v>
                </c:pt>
                <c:pt idx="16055">
                  <c:v>0</c:v>
                </c:pt>
                <c:pt idx="16056">
                  <c:v>0</c:v>
                </c:pt>
                <c:pt idx="16057">
                  <c:v>0</c:v>
                </c:pt>
                <c:pt idx="16058">
                  <c:v>0</c:v>
                </c:pt>
                <c:pt idx="16059">
                  <c:v>0</c:v>
                </c:pt>
                <c:pt idx="16060">
                  <c:v>0</c:v>
                </c:pt>
                <c:pt idx="16061">
                  <c:v>0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</c:v>
                </c:pt>
                <c:pt idx="16069">
                  <c:v>0</c:v>
                </c:pt>
                <c:pt idx="16070">
                  <c:v>0</c:v>
                </c:pt>
                <c:pt idx="16071">
                  <c:v>0</c:v>
                </c:pt>
                <c:pt idx="16072">
                  <c:v>0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</c:v>
                </c:pt>
                <c:pt idx="16105">
                  <c:v>0</c:v>
                </c:pt>
                <c:pt idx="16106">
                  <c:v>0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</c:v>
                </c:pt>
                <c:pt idx="16121">
                  <c:v>0</c:v>
                </c:pt>
                <c:pt idx="16122">
                  <c:v>0</c:v>
                </c:pt>
                <c:pt idx="16123">
                  <c:v>0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0</c:v>
                </c:pt>
                <c:pt idx="16130">
                  <c:v>0</c:v>
                </c:pt>
                <c:pt idx="16131">
                  <c:v>0</c:v>
                </c:pt>
                <c:pt idx="16132">
                  <c:v>0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0</c:v>
                </c:pt>
                <c:pt idx="16153">
                  <c:v>0</c:v>
                </c:pt>
                <c:pt idx="16154">
                  <c:v>0</c:v>
                </c:pt>
                <c:pt idx="16155">
                  <c:v>0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</c:v>
                </c:pt>
                <c:pt idx="16163">
                  <c:v>0</c:v>
                </c:pt>
                <c:pt idx="16164">
                  <c:v>0</c:v>
                </c:pt>
                <c:pt idx="16165">
                  <c:v>0</c:v>
                </c:pt>
                <c:pt idx="16166">
                  <c:v>0</c:v>
                </c:pt>
                <c:pt idx="16167">
                  <c:v>0</c:v>
                </c:pt>
                <c:pt idx="16168">
                  <c:v>0</c:v>
                </c:pt>
                <c:pt idx="16169">
                  <c:v>0</c:v>
                </c:pt>
                <c:pt idx="16170">
                  <c:v>0</c:v>
                </c:pt>
                <c:pt idx="16171">
                  <c:v>0</c:v>
                </c:pt>
                <c:pt idx="16172">
                  <c:v>0</c:v>
                </c:pt>
                <c:pt idx="16173">
                  <c:v>0</c:v>
                </c:pt>
                <c:pt idx="16174">
                  <c:v>0</c:v>
                </c:pt>
                <c:pt idx="16175">
                  <c:v>0</c:v>
                </c:pt>
                <c:pt idx="16176">
                  <c:v>0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0</c:v>
                </c:pt>
                <c:pt idx="16182">
                  <c:v>0</c:v>
                </c:pt>
                <c:pt idx="16183">
                  <c:v>0</c:v>
                </c:pt>
                <c:pt idx="16184">
                  <c:v>0</c:v>
                </c:pt>
                <c:pt idx="16185">
                  <c:v>0</c:v>
                </c:pt>
                <c:pt idx="16186">
                  <c:v>0</c:v>
                </c:pt>
                <c:pt idx="16187">
                  <c:v>0</c:v>
                </c:pt>
                <c:pt idx="16188">
                  <c:v>0</c:v>
                </c:pt>
                <c:pt idx="16189">
                  <c:v>0</c:v>
                </c:pt>
                <c:pt idx="16190">
                  <c:v>0</c:v>
                </c:pt>
                <c:pt idx="16191">
                  <c:v>0</c:v>
                </c:pt>
                <c:pt idx="16192">
                  <c:v>0</c:v>
                </c:pt>
                <c:pt idx="16193">
                  <c:v>0</c:v>
                </c:pt>
                <c:pt idx="16194">
                  <c:v>0</c:v>
                </c:pt>
                <c:pt idx="16195">
                  <c:v>0</c:v>
                </c:pt>
                <c:pt idx="16196">
                  <c:v>0</c:v>
                </c:pt>
                <c:pt idx="16197">
                  <c:v>0</c:v>
                </c:pt>
                <c:pt idx="16198">
                  <c:v>0</c:v>
                </c:pt>
                <c:pt idx="16199">
                  <c:v>0</c:v>
                </c:pt>
                <c:pt idx="16200">
                  <c:v>0</c:v>
                </c:pt>
                <c:pt idx="16201">
                  <c:v>0</c:v>
                </c:pt>
                <c:pt idx="16202">
                  <c:v>0</c:v>
                </c:pt>
                <c:pt idx="16203">
                  <c:v>0</c:v>
                </c:pt>
                <c:pt idx="16204">
                  <c:v>0</c:v>
                </c:pt>
                <c:pt idx="16205">
                  <c:v>0</c:v>
                </c:pt>
                <c:pt idx="16206">
                  <c:v>0</c:v>
                </c:pt>
                <c:pt idx="16207">
                  <c:v>0</c:v>
                </c:pt>
                <c:pt idx="16208">
                  <c:v>0</c:v>
                </c:pt>
                <c:pt idx="16209">
                  <c:v>0</c:v>
                </c:pt>
                <c:pt idx="16210">
                  <c:v>0</c:v>
                </c:pt>
                <c:pt idx="16211">
                  <c:v>0</c:v>
                </c:pt>
                <c:pt idx="16212">
                  <c:v>0</c:v>
                </c:pt>
                <c:pt idx="16213">
                  <c:v>0</c:v>
                </c:pt>
                <c:pt idx="16214">
                  <c:v>0</c:v>
                </c:pt>
                <c:pt idx="16215">
                  <c:v>0</c:v>
                </c:pt>
                <c:pt idx="16216">
                  <c:v>0</c:v>
                </c:pt>
                <c:pt idx="16217">
                  <c:v>0</c:v>
                </c:pt>
                <c:pt idx="16218">
                  <c:v>0</c:v>
                </c:pt>
                <c:pt idx="16219">
                  <c:v>0</c:v>
                </c:pt>
                <c:pt idx="16220">
                  <c:v>0</c:v>
                </c:pt>
                <c:pt idx="16221">
                  <c:v>0</c:v>
                </c:pt>
                <c:pt idx="16222">
                  <c:v>0</c:v>
                </c:pt>
                <c:pt idx="16223">
                  <c:v>0</c:v>
                </c:pt>
                <c:pt idx="16224">
                  <c:v>0</c:v>
                </c:pt>
                <c:pt idx="16225">
                  <c:v>0</c:v>
                </c:pt>
                <c:pt idx="16226">
                  <c:v>0</c:v>
                </c:pt>
                <c:pt idx="16227">
                  <c:v>0</c:v>
                </c:pt>
                <c:pt idx="16228">
                  <c:v>0</c:v>
                </c:pt>
                <c:pt idx="16229">
                  <c:v>0</c:v>
                </c:pt>
                <c:pt idx="16230">
                  <c:v>0</c:v>
                </c:pt>
                <c:pt idx="16231">
                  <c:v>0</c:v>
                </c:pt>
                <c:pt idx="16232">
                  <c:v>0</c:v>
                </c:pt>
                <c:pt idx="16233">
                  <c:v>0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0</c:v>
                </c:pt>
                <c:pt idx="16238">
                  <c:v>0</c:v>
                </c:pt>
                <c:pt idx="16239">
                  <c:v>0</c:v>
                </c:pt>
                <c:pt idx="16240">
                  <c:v>0</c:v>
                </c:pt>
                <c:pt idx="16241">
                  <c:v>0</c:v>
                </c:pt>
                <c:pt idx="16242">
                  <c:v>0</c:v>
                </c:pt>
                <c:pt idx="16243">
                  <c:v>0</c:v>
                </c:pt>
                <c:pt idx="16244">
                  <c:v>0</c:v>
                </c:pt>
                <c:pt idx="16245">
                  <c:v>0</c:v>
                </c:pt>
                <c:pt idx="16246">
                  <c:v>0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0</c:v>
                </c:pt>
                <c:pt idx="16252">
                  <c:v>0</c:v>
                </c:pt>
                <c:pt idx="16253">
                  <c:v>0</c:v>
                </c:pt>
                <c:pt idx="16254">
                  <c:v>0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0</c:v>
                </c:pt>
                <c:pt idx="16261">
                  <c:v>0</c:v>
                </c:pt>
                <c:pt idx="16262">
                  <c:v>0</c:v>
                </c:pt>
                <c:pt idx="16263">
                  <c:v>0</c:v>
                </c:pt>
                <c:pt idx="16264">
                  <c:v>0</c:v>
                </c:pt>
                <c:pt idx="16265">
                  <c:v>0</c:v>
                </c:pt>
                <c:pt idx="16266">
                  <c:v>0</c:v>
                </c:pt>
                <c:pt idx="16267">
                  <c:v>0</c:v>
                </c:pt>
                <c:pt idx="16268">
                  <c:v>0</c:v>
                </c:pt>
                <c:pt idx="16269">
                  <c:v>0</c:v>
                </c:pt>
                <c:pt idx="16270">
                  <c:v>0</c:v>
                </c:pt>
                <c:pt idx="16271">
                  <c:v>0</c:v>
                </c:pt>
                <c:pt idx="16272">
                  <c:v>0</c:v>
                </c:pt>
                <c:pt idx="16273">
                  <c:v>0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0</c:v>
                </c:pt>
                <c:pt idx="16282">
                  <c:v>0</c:v>
                </c:pt>
                <c:pt idx="16283">
                  <c:v>0</c:v>
                </c:pt>
                <c:pt idx="16284">
                  <c:v>0</c:v>
                </c:pt>
                <c:pt idx="16285">
                  <c:v>0</c:v>
                </c:pt>
                <c:pt idx="16286">
                  <c:v>0</c:v>
                </c:pt>
                <c:pt idx="16287">
                  <c:v>0</c:v>
                </c:pt>
                <c:pt idx="16288">
                  <c:v>0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0</c:v>
                </c:pt>
                <c:pt idx="16300">
                  <c:v>0</c:v>
                </c:pt>
                <c:pt idx="16301">
                  <c:v>0</c:v>
                </c:pt>
                <c:pt idx="16302">
                  <c:v>0</c:v>
                </c:pt>
                <c:pt idx="16303">
                  <c:v>0</c:v>
                </c:pt>
                <c:pt idx="16304">
                  <c:v>0</c:v>
                </c:pt>
                <c:pt idx="16305">
                  <c:v>0</c:v>
                </c:pt>
                <c:pt idx="16306">
                  <c:v>0</c:v>
                </c:pt>
                <c:pt idx="16307">
                  <c:v>0</c:v>
                </c:pt>
                <c:pt idx="16308">
                  <c:v>0</c:v>
                </c:pt>
                <c:pt idx="16309">
                  <c:v>0</c:v>
                </c:pt>
                <c:pt idx="16310">
                  <c:v>0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0</c:v>
                </c:pt>
                <c:pt idx="16317">
                  <c:v>0</c:v>
                </c:pt>
                <c:pt idx="16318">
                  <c:v>0</c:v>
                </c:pt>
                <c:pt idx="16319">
                  <c:v>0</c:v>
                </c:pt>
                <c:pt idx="16320">
                  <c:v>0</c:v>
                </c:pt>
                <c:pt idx="16321">
                  <c:v>0</c:v>
                </c:pt>
                <c:pt idx="16322">
                  <c:v>0</c:v>
                </c:pt>
                <c:pt idx="16323">
                  <c:v>0</c:v>
                </c:pt>
                <c:pt idx="16324">
                  <c:v>0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</c:v>
                </c:pt>
                <c:pt idx="16329">
                  <c:v>0</c:v>
                </c:pt>
                <c:pt idx="16330">
                  <c:v>0</c:v>
                </c:pt>
                <c:pt idx="16331">
                  <c:v>0</c:v>
                </c:pt>
                <c:pt idx="16332">
                  <c:v>0</c:v>
                </c:pt>
                <c:pt idx="16333">
                  <c:v>0</c:v>
                </c:pt>
                <c:pt idx="16334">
                  <c:v>0</c:v>
                </c:pt>
                <c:pt idx="16335">
                  <c:v>0</c:v>
                </c:pt>
                <c:pt idx="16336">
                  <c:v>0</c:v>
                </c:pt>
                <c:pt idx="16337">
                  <c:v>0</c:v>
                </c:pt>
                <c:pt idx="16338">
                  <c:v>0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</c:v>
                </c:pt>
                <c:pt idx="16344">
                  <c:v>0</c:v>
                </c:pt>
                <c:pt idx="16345">
                  <c:v>0</c:v>
                </c:pt>
                <c:pt idx="16346">
                  <c:v>0</c:v>
                </c:pt>
                <c:pt idx="16347">
                  <c:v>0</c:v>
                </c:pt>
                <c:pt idx="16348">
                  <c:v>0</c:v>
                </c:pt>
                <c:pt idx="16349">
                  <c:v>0</c:v>
                </c:pt>
                <c:pt idx="16350">
                  <c:v>0</c:v>
                </c:pt>
                <c:pt idx="16351">
                  <c:v>0</c:v>
                </c:pt>
                <c:pt idx="16352">
                  <c:v>0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</c:v>
                </c:pt>
                <c:pt idx="16361">
                  <c:v>0</c:v>
                </c:pt>
                <c:pt idx="16362">
                  <c:v>0</c:v>
                </c:pt>
                <c:pt idx="16363">
                  <c:v>0</c:v>
                </c:pt>
                <c:pt idx="16364">
                  <c:v>0</c:v>
                </c:pt>
                <c:pt idx="16365">
                  <c:v>0</c:v>
                </c:pt>
                <c:pt idx="16366">
                  <c:v>0</c:v>
                </c:pt>
                <c:pt idx="16367">
                  <c:v>0</c:v>
                </c:pt>
                <c:pt idx="16368">
                  <c:v>0</c:v>
                </c:pt>
                <c:pt idx="16369">
                  <c:v>0</c:v>
                </c:pt>
                <c:pt idx="16370">
                  <c:v>0</c:v>
                </c:pt>
                <c:pt idx="16371">
                  <c:v>0</c:v>
                </c:pt>
                <c:pt idx="16372">
                  <c:v>0</c:v>
                </c:pt>
                <c:pt idx="16373">
                  <c:v>0</c:v>
                </c:pt>
                <c:pt idx="16374">
                  <c:v>0</c:v>
                </c:pt>
                <c:pt idx="16375">
                  <c:v>0</c:v>
                </c:pt>
                <c:pt idx="16376">
                  <c:v>0</c:v>
                </c:pt>
                <c:pt idx="16377">
                  <c:v>0</c:v>
                </c:pt>
                <c:pt idx="16378">
                  <c:v>0</c:v>
                </c:pt>
                <c:pt idx="16379">
                  <c:v>0</c:v>
                </c:pt>
                <c:pt idx="16380">
                  <c:v>0</c:v>
                </c:pt>
                <c:pt idx="1638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D0D-4E51-9D71-5FC9735F46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49041880"/>
        <c:axId val="1049039360"/>
      </c:scatterChart>
      <c:valAx>
        <c:axId val="1049041880"/>
        <c:scaling>
          <c:logBase val="10"/>
          <c:orientation val="minMax"/>
          <c:max val="1090"/>
          <c:min val="7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 err="1"/>
                  <a:t>Fréquence</a:t>
                </a:r>
                <a:r>
                  <a:rPr lang="en-US" noProof="0"/>
                  <a:t> /Hz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049039360"/>
        <c:crossesAt val="-2.000000000000001E-9"/>
        <c:crossBetween val="midCat"/>
      </c:valAx>
      <c:valAx>
        <c:axId val="1049039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noProof="0"/>
                  <a:t>Res  /V^2/Hz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0.00E+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04904188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fr-F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0.73819</cdr:x>
      <cdr:y>0</cdr:y>
    </cdr:from>
    <cdr:to>
      <cdr:x>0.8932</cdr:x>
      <cdr:y>0.1184</cdr:y>
    </cdr:to>
    <cdr:sp macro="" textlink="">
      <cdr:nvSpPr>
        <cdr:cNvPr id="2" name="ZoneTexte 1">
          <a:extLst xmlns:a="http://schemas.openxmlformats.org/drawingml/2006/main">
            <a:ext uri="{FF2B5EF4-FFF2-40B4-BE49-F238E27FC236}">
              <a16:creationId xmlns:a16="http://schemas.microsoft.com/office/drawing/2014/main" id="{DA56B0F7-8E7E-F692-A6B6-61553932DFA9}"/>
            </a:ext>
          </a:extLst>
        </cdr:cNvPr>
        <cdr:cNvSpPr txBox="1"/>
      </cdr:nvSpPr>
      <cdr:spPr>
        <a:xfrm xmlns:a="http://schemas.openxmlformats.org/drawingml/2006/main">
          <a:off x="6373411" y="0"/>
          <a:ext cx="1338306" cy="581574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>
            <a:lnSpc>
              <a:spcPct val="200000"/>
            </a:lnSpc>
          </a:pPr>
          <a:endParaRPr lang="en-US" sz="1100" kern="1200" dirty="0"/>
        </a:p>
      </cdr:txBody>
    </cdr:sp>
  </cdr:relSizeAnchor>
  <cdr:relSizeAnchor xmlns:cdr="http://schemas.openxmlformats.org/drawingml/2006/chartDrawing">
    <cdr:from>
      <cdr:x>0.89655</cdr:x>
      <cdr:y>0.8363</cdr:y>
    </cdr:from>
    <cdr:to>
      <cdr:x>1</cdr:x>
      <cdr:y>0.91149</cdr:y>
    </cdr:to>
    <cdr:sp macro="" textlink="">
      <cdr:nvSpPr>
        <cdr:cNvPr id="3" name="TextBox 10">
          <a:extLst xmlns:a="http://schemas.openxmlformats.org/drawingml/2006/main">
            <a:ext uri="{FF2B5EF4-FFF2-40B4-BE49-F238E27FC236}">
              <a16:creationId xmlns:a16="http://schemas.microsoft.com/office/drawing/2014/main" id="{ABCF83D1-4B55-F36B-ED60-05831013ADF8}"/>
            </a:ext>
          </a:extLst>
        </cdr:cNvPr>
        <cdr:cNvSpPr txBox="1"/>
      </cdr:nvSpPr>
      <cdr:spPr>
        <a:xfrm xmlns:a="http://schemas.openxmlformats.org/drawingml/2006/main">
          <a:off x="7761100" y="4108035"/>
          <a:ext cx="893193" cy="369332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defPPr>
            <a:defRPr lang="fr-FR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fr-FR" dirty="0"/>
            <a:t>500 </a:t>
          </a:r>
          <a:r>
            <a:rPr lang="fr-FR" dirty="0" err="1"/>
            <a:t>mK</a:t>
          </a:r>
          <a:endParaRPr lang="fr-FR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0.05758</cdr:x>
      <cdr:y>0.92283</cdr:y>
    </cdr:from>
    <cdr:to>
      <cdr:x>0.98742</cdr:x>
      <cdr:y>0.92283</cdr:y>
    </cdr:to>
    <cdr:cxnSp macro="">
      <cdr:nvCxnSpPr>
        <cdr:cNvPr id="5" name="Connecteur droit avec flèche 4">
          <a:extLst xmlns:a="http://schemas.openxmlformats.org/drawingml/2006/main">
            <a:ext uri="{FF2B5EF4-FFF2-40B4-BE49-F238E27FC236}">
              <a16:creationId xmlns:a16="http://schemas.microsoft.com/office/drawing/2014/main" id="{92BBF3F9-3432-7F06-27B6-05C030ADA5DD}"/>
            </a:ext>
          </a:extLst>
        </cdr:cNvPr>
        <cdr:cNvCxnSpPr/>
      </cdr:nvCxnSpPr>
      <cdr:spPr>
        <a:xfrm xmlns:a="http://schemas.openxmlformats.org/drawingml/2006/main">
          <a:off x="286083" y="3577518"/>
          <a:ext cx="4619625" cy="0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/>
          </a:solidFill>
          <a:tailEnd type="triangle"/>
        </a:ln>
      </cdr:spPr>
      <cdr:style>
        <a:lnRef xmlns:a="http://schemas.openxmlformats.org/drawingml/2006/main" idx="2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1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0.05937</cdr:x>
      <cdr:y>0.14733</cdr:y>
    </cdr:from>
    <cdr:to>
      <cdr:x>0.05937</cdr:x>
      <cdr:y>0.92729</cdr:y>
    </cdr:to>
    <cdr:cxnSp macro="">
      <cdr:nvCxnSpPr>
        <cdr:cNvPr id="6" name="Connecteur droit avec flèche 5">
          <a:extLst xmlns:a="http://schemas.openxmlformats.org/drawingml/2006/main">
            <a:ext uri="{FF2B5EF4-FFF2-40B4-BE49-F238E27FC236}">
              <a16:creationId xmlns:a16="http://schemas.microsoft.com/office/drawing/2014/main" id="{C6275005-CF2B-EF51-3167-E65549D7EACE}"/>
            </a:ext>
          </a:extLst>
        </cdr:cNvPr>
        <cdr:cNvCxnSpPr/>
      </cdr:nvCxnSpPr>
      <cdr:spPr>
        <a:xfrm xmlns:a="http://schemas.openxmlformats.org/drawingml/2006/main" flipV="1">
          <a:off x="294973" y="571137"/>
          <a:ext cx="0" cy="3023662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/>
          </a:solidFill>
          <a:tailEnd type="triangle"/>
        </a:ln>
      </cdr:spPr>
      <cdr:style>
        <a:lnRef xmlns:a="http://schemas.openxmlformats.org/drawingml/2006/main" idx="2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1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0.44455</cdr:x>
      <cdr:y>0.07681</cdr:y>
    </cdr:from>
    <cdr:to>
      <cdr:x>0.44455</cdr:x>
      <cdr:y>0.9303</cdr:y>
    </cdr:to>
    <cdr:cxnSp macro="">
      <cdr:nvCxnSpPr>
        <cdr:cNvPr id="9" name="Connecteur droit 8">
          <a:extLst xmlns:a="http://schemas.openxmlformats.org/drawingml/2006/main">
            <a:ext uri="{FF2B5EF4-FFF2-40B4-BE49-F238E27FC236}">
              <a16:creationId xmlns:a16="http://schemas.microsoft.com/office/drawing/2014/main" id="{D80599FA-7C26-867A-8E17-6393362B8FC9}"/>
            </a:ext>
          </a:extLst>
        </cdr:cNvPr>
        <cdr:cNvCxnSpPr/>
      </cdr:nvCxnSpPr>
      <cdr:spPr>
        <a:xfrm xmlns:a="http://schemas.openxmlformats.org/drawingml/2006/main" flipV="1">
          <a:off x="2208635" y="297783"/>
          <a:ext cx="0" cy="3308704"/>
        </a:xfrm>
        <a:prstGeom xmlns:a="http://schemas.openxmlformats.org/drawingml/2006/main" prst="line">
          <a:avLst/>
        </a:prstGeom>
        <a:ln xmlns:a="http://schemas.openxmlformats.org/drawingml/2006/main">
          <a:solidFill>
            <a:schemeClr val="accent3"/>
          </a:solidFill>
          <a:prstDash val="sysDash"/>
        </a:ln>
      </cdr:spPr>
      <cdr:style>
        <a:lnRef xmlns:a="http://schemas.openxmlformats.org/drawingml/2006/main" idx="2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1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0.05758</cdr:x>
      <cdr:y>0.92283</cdr:y>
    </cdr:from>
    <cdr:to>
      <cdr:x>0.98742</cdr:x>
      <cdr:y>0.92283</cdr:y>
    </cdr:to>
    <cdr:cxnSp macro="">
      <cdr:nvCxnSpPr>
        <cdr:cNvPr id="5" name="Connecteur droit avec flèche 4">
          <a:extLst xmlns:a="http://schemas.openxmlformats.org/drawingml/2006/main">
            <a:ext uri="{FF2B5EF4-FFF2-40B4-BE49-F238E27FC236}">
              <a16:creationId xmlns:a16="http://schemas.microsoft.com/office/drawing/2014/main" id="{92BBF3F9-3432-7F06-27B6-05C030ADA5DD}"/>
            </a:ext>
          </a:extLst>
        </cdr:cNvPr>
        <cdr:cNvCxnSpPr/>
      </cdr:nvCxnSpPr>
      <cdr:spPr>
        <a:xfrm xmlns:a="http://schemas.openxmlformats.org/drawingml/2006/main">
          <a:off x="286083" y="3577518"/>
          <a:ext cx="4619625" cy="0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/>
          </a:solidFill>
          <a:tailEnd type="triangle"/>
        </a:ln>
      </cdr:spPr>
      <cdr:style>
        <a:lnRef xmlns:a="http://schemas.openxmlformats.org/drawingml/2006/main" idx="2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1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0.05937</cdr:x>
      <cdr:y>0.14733</cdr:y>
    </cdr:from>
    <cdr:to>
      <cdr:x>0.05937</cdr:x>
      <cdr:y>0.92729</cdr:y>
    </cdr:to>
    <cdr:cxnSp macro="">
      <cdr:nvCxnSpPr>
        <cdr:cNvPr id="6" name="Connecteur droit avec flèche 5">
          <a:extLst xmlns:a="http://schemas.openxmlformats.org/drawingml/2006/main">
            <a:ext uri="{FF2B5EF4-FFF2-40B4-BE49-F238E27FC236}">
              <a16:creationId xmlns:a16="http://schemas.microsoft.com/office/drawing/2014/main" id="{C6275005-CF2B-EF51-3167-E65549D7EACE}"/>
            </a:ext>
          </a:extLst>
        </cdr:cNvPr>
        <cdr:cNvCxnSpPr/>
      </cdr:nvCxnSpPr>
      <cdr:spPr>
        <a:xfrm xmlns:a="http://schemas.openxmlformats.org/drawingml/2006/main" flipV="1">
          <a:off x="294973" y="571137"/>
          <a:ext cx="0" cy="3023662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/>
          </a:solidFill>
          <a:tailEnd type="triangle"/>
        </a:ln>
      </cdr:spPr>
      <cdr:style>
        <a:lnRef xmlns:a="http://schemas.openxmlformats.org/drawingml/2006/main" idx="2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1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0.44455</cdr:x>
      <cdr:y>0.07681</cdr:y>
    </cdr:from>
    <cdr:to>
      <cdr:x>0.44455</cdr:x>
      <cdr:y>0.9303</cdr:y>
    </cdr:to>
    <cdr:cxnSp macro="">
      <cdr:nvCxnSpPr>
        <cdr:cNvPr id="9" name="Connecteur droit 8">
          <a:extLst xmlns:a="http://schemas.openxmlformats.org/drawingml/2006/main">
            <a:ext uri="{FF2B5EF4-FFF2-40B4-BE49-F238E27FC236}">
              <a16:creationId xmlns:a16="http://schemas.microsoft.com/office/drawing/2014/main" id="{D80599FA-7C26-867A-8E17-6393362B8FC9}"/>
            </a:ext>
          </a:extLst>
        </cdr:cNvPr>
        <cdr:cNvCxnSpPr/>
      </cdr:nvCxnSpPr>
      <cdr:spPr>
        <a:xfrm xmlns:a="http://schemas.openxmlformats.org/drawingml/2006/main" flipV="1">
          <a:off x="2208635" y="297783"/>
          <a:ext cx="0" cy="3308704"/>
        </a:xfrm>
        <a:prstGeom xmlns:a="http://schemas.openxmlformats.org/drawingml/2006/main" prst="line">
          <a:avLst/>
        </a:prstGeom>
        <a:ln xmlns:a="http://schemas.openxmlformats.org/drawingml/2006/main">
          <a:solidFill>
            <a:schemeClr val="accent3"/>
          </a:solidFill>
          <a:prstDash val="sysDash"/>
        </a:ln>
      </cdr:spPr>
      <cdr:style>
        <a:lnRef xmlns:a="http://schemas.openxmlformats.org/drawingml/2006/main" idx="2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1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0.18366</cdr:x>
      <cdr:y>0.21824</cdr:y>
    </cdr:from>
    <cdr:to>
      <cdr:x>0.38061</cdr:x>
      <cdr:y>0.38138</cdr:y>
    </cdr:to>
    <cdr:sp macro="" textlink="">
      <cdr:nvSpPr>
        <cdr:cNvPr id="2" name="ZoneTexte 1">
          <a:extLst xmlns:a="http://schemas.openxmlformats.org/drawingml/2006/main">
            <a:ext uri="{FF2B5EF4-FFF2-40B4-BE49-F238E27FC236}">
              <a16:creationId xmlns:a16="http://schemas.microsoft.com/office/drawing/2014/main" id="{14BA10DF-FD26-F503-2E9D-1DC7FB47175D}"/>
            </a:ext>
          </a:extLst>
        </cdr:cNvPr>
        <cdr:cNvSpPr txBox="1"/>
      </cdr:nvSpPr>
      <cdr:spPr>
        <a:xfrm xmlns:a="http://schemas.openxmlformats.org/drawingml/2006/main">
          <a:off x="1138618" y="994809"/>
          <a:ext cx="1220972" cy="74364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fr-FR" sz="1600" kern="1200" dirty="0"/>
            <a:t>Serial </a:t>
          </a:r>
          <a:r>
            <a:rPr lang="fr-FR" sz="1600" kern="1200" dirty="0" err="1"/>
            <a:t>Number</a:t>
          </a:r>
          <a:endParaRPr lang="fr-FR" sz="1600" kern="1200" dirty="0"/>
        </a:p>
        <a:p xmlns:a="http://schemas.openxmlformats.org/drawingml/2006/main">
          <a:r>
            <a:rPr lang="fr-FR" sz="1600" kern="1200" dirty="0"/>
            <a:t> 236</a:t>
          </a:r>
        </a:p>
      </cdr:txBody>
    </cdr:sp>
  </cdr:relSizeAnchor>
  <cdr:relSizeAnchor xmlns:cdr="http://schemas.openxmlformats.org/drawingml/2006/chartDrawing">
    <cdr:from>
      <cdr:x>0.4132</cdr:x>
      <cdr:y>0.38944</cdr:y>
    </cdr:from>
    <cdr:to>
      <cdr:x>0.5607</cdr:x>
      <cdr:y>0.46199</cdr:y>
    </cdr:to>
    <cdr:sp macro="" textlink="">
      <cdr:nvSpPr>
        <cdr:cNvPr id="3" name="ZoneTexte 1">
          <a:extLst xmlns:a="http://schemas.openxmlformats.org/drawingml/2006/main">
            <a:ext uri="{FF2B5EF4-FFF2-40B4-BE49-F238E27FC236}">
              <a16:creationId xmlns:a16="http://schemas.microsoft.com/office/drawing/2014/main" id="{8F5CA8BC-CD8D-C1F8-9E85-500F13A31D8E}"/>
            </a:ext>
          </a:extLst>
        </cdr:cNvPr>
        <cdr:cNvSpPr txBox="1"/>
      </cdr:nvSpPr>
      <cdr:spPr>
        <a:xfrm xmlns:a="http://schemas.openxmlformats.org/drawingml/2006/main">
          <a:off x="2561639" y="1775197"/>
          <a:ext cx="914400" cy="33074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fr-FR" sz="1600" kern="1200" dirty="0"/>
            <a:t>SN 237</a:t>
          </a:r>
        </a:p>
      </cdr:txBody>
    </cdr:sp>
  </cdr:relSizeAnchor>
  <cdr:relSizeAnchor xmlns:cdr="http://schemas.openxmlformats.org/drawingml/2006/chartDrawing">
    <cdr:from>
      <cdr:x>0.7666</cdr:x>
      <cdr:y>0.40698</cdr:y>
    </cdr:from>
    <cdr:to>
      <cdr:x>0.9141</cdr:x>
      <cdr:y>0.47954</cdr:y>
    </cdr:to>
    <cdr:sp macro="" textlink="">
      <cdr:nvSpPr>
        <cdr:cNvPr id="4" name="ZoneTexte 1">
          <a:extLst xmlns:a="http://schemas.openxmlformats.org/drawingml/2006/main">
            <a:ext uri="{FF2B5EF4-FFF2-40B4-BE49-F238E27FC236}">
              <a16:creationId xmlns:a16="http://schemas.microsoft.com/office/drawing/2014/main" id="{D32F291A-6B67-9D26-78C7-76217CADFABD}"/>
            </a:ext>
          </a:extLst>
        </cdr:cNvPr>
        <cdr:cNvSpPr txBox="1"/>
      </cdr:nvSpPr>
      <cdr:spPr>
        <a:xfrm xmlns:a="http://schemas.openxmlformats.org/drawingml/2006/main">
          <a:off x="4752524" y="1855180"/>
          <a:ext cx="914400" cy="33074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fr-FR" sz="1600" kern="1200" dirty="0"/>
            <a:t>SN 005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DB6720B-E5FF-4950-BA9A-D55ADE36F8B0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79BFE72-EEA8-464C-9FE9-D61A281C21C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137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Propritété</a:t>
            </a:r>
            <a:r>
              <a:rPr lang="en-US" dirty="0"/>
              <a:t> </a:t>
            </a:r>
            <a:r>
              <a:rPr lang="en-US" dirty="0" err="1"/>
              <a:t>thermophysique</a:t>
            </a:r>
            <a:r>
              <a:rPr lang="en-US" dirty="0"/>
              <a:t>. (independent de </a:t>
            </a:r>
            <a:r>
              <a:rPr lang="en-US" dirty="0" err="1"/>
              <a:t>l’espace</a:t>
            </a:r>
            <a:r>
              <a:rPr lang="en-US" dirty="0"/>
              <a:t> et du temps) Equation base sur des </a:t>
            </a:r>
            <a:r>
              <a:rPr lang="en-US" dirty="0" err="1"/>
              <a:t>mesures</a:t>
            </a:r>
            <a:r>
              <a:rPr lang="en-US" dirty="0"/>
              <a:t> de </a:t>
            </a:r>
            <a:r>
              <a:rPr lang="en-US" dirty="0" err="1"/>
              <a:t>thermomètres</a:t>
            </a:r>
            <a:r>
              <a:rPr lang="en-US" dirty="0"/>
              <a:t> </a:t>
            </a:r>
            <a:r>
              <a:rPr lang="en-US" dirty="0" err="1"/>
              <a:t>primaire</a:t>
            </a:r>
            <a:r>
              <a:rPr lang="en-US" dirty="0"/>
              <a:t> </a:t>
            </a:r>
            <a:r>
              <a:rPr lang="en-US" dirty="0" err="1"/>
              <a:t>avant</a:t>
            </a:r>
            <a:r>
              <a:rPr lang="en-US" dirty="0"/>
              <a:t> 2000 (</a:t>
            </a:r>
            <a:r>
              <a:rPr lang="en-US" dirty="0" err="1"/>
              <a:t>Liquid+Solid</a:t>
            </a:r>
            <a:r>
              <a:rPr lang="en-US" dirty="0"/>
              <a:t>) animation</a:t>
            </a:r>
          </a:p>
          <a:p>
            <a:r>
              <a:rPr lang="en-US" dirty="0"/>
              <a:t>Knot . 65</a:t>
            </a:r>
          </a:p>
          <a:p>
            <a:r>
              <a:rPr lang="en-US" dirty="0" err="1"/>
              <a:t>Polynomilal</a:t>
            </a:r>
            <a:r>
              <a:rPr lang="en-US" dirty="0"/>
              <a:t> with 13 terms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1418252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09AF33-1FE0-50DB-98AD-6AFCC08B71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6F443BCD-B6E2-94B4-2B53-EF123F9AC27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8B3B53BA-37AF-3C5C-1DC9-BBA364CE9B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We model the susceptibility with a sigmoid to capture the sharp change around the critical temperature. This gives us a reliable fit for extracting Tc.</a:t>
            </a:r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C75D602E-7540-BDCC-CBD8-4DE57E9BDA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346870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3FB612-CC12-34C7-E36A-E430E753A9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6AD5B315-06AA-FC40-FC0C-EFE270E1857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AEFFC35-E568-00DD-F85A-32C95B97B0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We model the susceptibility with a sigmoid to capture the sharp change around the critical temperature. This gives us a reliable fit for extracting Tc. </a:t>
            </a:r>
            <a:r>
              <a:rPr lang="en-US" err="1"/>
              <a:t>Parcequ’on</a:t>
            </a:r>
            <a:r>
              <a:rPr lang="en-US"/>
              <a:t> a T2000</a:t>
            </a:r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3495258F-2378-8B3B-4349-C57F606502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2485547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0896AA-3272-C684-8B3A-2F61C9511D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B1976FA6-EE29-52AA-4F1C-324FFFA465E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DBF2C840-E56F-CBB1-7C28-15578B8F45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err="1"/>
              <a:t>Rajouter</a:t>
            </a:r>
            <a:r>
              <a:rPr lang="en-US"/>
              <a:t> elements We model the susceptibility with a sigmoid to capture the sharp change around the critical temperature. This gives us a reliable fit for extracting Tc. </a:t>
            </a:r>
            <a:r>
              <a:rPr lang="en-US" err="1"/>
              <a:t>Parcequ’on</a:t>
            </a:r>
            <a:r>
              <a:rPr lang="en-US"/>
              <a:t> a T2000</a:t>
            </a:r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7A992C70-6252-C52E-71DA-20FEC909AC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205141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Clore T-2000 et </a:t>
            </a:r>
            <a:r>
              <a:rPr lang="en-US" err="1"/>
              <a:t>reprendre</a:t>
            </a:r>
            <a:r>
              <a:rPr lang="en-US"/>
              <a:t> sur le sujet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15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9759677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err="1"/>
              <a:t>Tiny</a:t>
            </a:r>
            <a:r>
              <a:rPr lang="fr-FR"/>
              <a:t> signal/ ordre de grandeur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115830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Changer </a:t>
            </a:r>
            <a:r>
              <a:rPr lang="en-US" err="1"/>
              <a:t>l’équation</a:t>
            </a:r>
            <a:r>
              <a:rPr lang="en-US"/>
              <a:t> 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093862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Poser le </a:t>
            </a:r>
            <a:r>
              <a:rPr lang="en-US" err="1"/>
              <a:t>basse</a:t>
            </a:r>
            <a:r>
              <a:rPr lang="en-US"/>
              <a:t> bas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2819082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Par rapport aux 130 </a:t>
            </a:r>
            <a:r>
              <a:rPr lang="en-US" err="1"/>
              <a:t>Mesures</a:t>
            </a:r>
            <a:r>
              <a:rPr lang="en-US"/>
              <a:t> select temperatures in multiples of 2 over 130 Measurements</a:t>
            </a:r>
          </a:p>
          <a:p>
            <a:r>
              <a:rPr lang="en-US"/>
              <a:t>Plus d’un </a:t>
            </a:r>
            <a:r>
              <a:rPr lang="en-US" err="1"/>
              <a:t>ordre</a:t>
            </a:r>
            <a:r>
              <a:rPr lang="en-US"/>
              <a:t> de grandeur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750171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/>
              <a:t>Rajouter le logo de la compagnie</a:t>
            </a:r>
            <a:br>
              <a:rPr lang="fr-FR"/>
            </a:br>
            <a:r>
              <a:rPr lang="fr-FR"/>
              <a:t>Température </a:t>
            </a:r>
            <a:r>
              <a:rPr lang="fr-FR" err="1"/>
              <a:t>given</a:t>
            </a:r>
            <a:r>
              <a:rPr lang="fr-FR"/>
              <a:t> in </a:t>
            </a:r>
            <a:r>
              <a:rPr lang="fr-FR" err="1"/>
              <a:t>our</a:t>
            </a:r>
            <a:r>
              <a:rPr lang="fr-FR"/>
              <a:t> </a:t>
            </a:r>
            <a:r>
              <a:rPr lang="fr-FR" err="1"/>
              <a:t>lab</a:t>
            </a:r>
            <a:r>
              <a:rPr lang="fr-FR"/>
              <a:t> </a:t>
            </a:r>
            <a:r>
              <a:rPr lang="fr-FR" err="1"/>
              <a:t>with</a:t>
            </a:r>
            <a:r>
              <a:rPr lang="fr-FR"/>
              <a:t>  the SRD237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204619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17% </a:t>
            </a:r>
            <a:r>
              <a:rPr lang="en-US" err="1"/>
              <a:t>d’écart</a:t>
            </a:r>
            <a:endParaRPr lang="en-US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200667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0390D4-8A0F-631E-444C-E3F9DE0663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AA64A431-025E-A710-5E53-E7576BEF004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58F73608-7F14-89E9-0F99-02916DF9E09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err="1"/>
              <a:t>Propritété</a:t>
            </a:r>
            <a:r>
              <a:rPr lang="en-US"/>
              <a:t> </a:t>
            </a:r>
            <a:r>
              <a:rPr lang="en-US" err="1"/>
              <a:t>thermophysique</a:t>
            </a:r>
            <a:r>
              <a:rPr lang="en-US"/>
              <a:t>. Equation base sur des </a:t>
            </a:r>
            <a:r>
              <a:rPr lang="en-US" err="1"/>
              <a:t>mesures</a:t>
            </a:r>
            <a:r>
              <a:rPr lang="en-US"/>
              <a:t> de </a:t>
            </a:r>
            <a:r>
              <a:rPr lang="en-US" err="1"/>
              <a:t>thermomètres</a:t>
            </a:r>
            <a:r>
              <a:rPr lang="en-US"/>
              <a:t> </a:t>
            </a:r>
            <a:r>
              <a:rPr lang="en-US" err="1"/>
              <a:t>primaire</a:t>
            </a:r>
            <a:r>
              <a:rPr lang="en-US"/>
              <a:t> </a:t>
            </a:r>
            <a:r>
              <a:rPr lang="en-US" err="1"/>
              <a:t>avant</a:t>
            </a:r>
            <a:r>
              <a:rPr lang="en-US"/>
              <a:t> 2000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E01030A-9A78-2F6D-4281-ADA65ED46E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99392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err="1"/>
              <a:t>Utilise</a:t>
            </a:r>
            <a:r>
              <a:rPr lang="en-US"/>
              <a:t> la </a:t>
            </a:r>
            <a:r>
              <a:rPr lang="en-US" err="1"/>
              <a:t>propriété</a:t>
            </a:r>
            <a:r>
              <a:rPr lang="en-US"/>
              <a:t> </a:t>
            </a:r>
            <a:r>
              <a:rPr lang="en-US" err="1"/>
              <a:t>d’aller</a:t>
            </a:r>
            <a:r>
              <a:rPr lang="en-US"/>
              <a:t> sur la melting curve, </a:t>
            </a:r>
            <a:r>
              <a:rPr lang="en-US" err="1"/>
              <a:t>rajouter</a:t>
            </a:r>
            <a:r>
              <a:rPr lang="en-US"/>
              <a:t> vacuum</a:t>
            </a:r>
          </a:p>
          <a:p>
            <a:r>
              <a:rPr lang="en-US"/>
              <a:t>Inverse plate spacing</a:t>
            </a:r>
          </a:p>
          <a:p>
            <a:r>
              <a:rPr lang="en-US" err="1"/>
              <a:t>Définir</a:t>
            </a:r>
            <a:r>
              <a:rPr lang="en-US"/>
              <a:t> x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709522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err="1"/>
              <a:t>Rajouter</a:t>
            </a:r>
            <a:r>
              <a:rPr lang="en-US"/>
              <a:t> sur le graph les </a:t>
            </a:r>
            <a:r>
              <a:rPr lang="en-US" err="1"/>
              <a:t>noms</a:t>
            </a:r>
            <a:r>
              <a:rPr lang="en-US"/>
              <a:t> des courbes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992134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A91634-ACB1-FD69-B3F4-C7D28BD0D1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F0439DC4-92A0-1968-C846-4942B44000D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B1C30B3D-0E8D-959B-3E00-C581119776B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We model the susceptibility with a sigmoid to capture the sharp change around the critical temperature. This gives us a reliable fit for extracting Tc.</a:t>
            </a:r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6619CBE-EF27-6F75-02F3-68CD5E6CBE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43923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CA9577-C8EE-6F35-36DC-B3E9F0E71A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9A2DE9B5-1866-FB46-BE8F-331D6D3443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19A5E3FF-0E45-CF20-133B-3EA4787AEE4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/>
              <a:t>Chaque point c’est 30 min de mesures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6E8AA0C-3B79-D7EA-1D90-B4DD18972E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93297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Tout </a:t>
            </a:r>
            <a:r>
              <a:rPr lang="en-US" err="1"/>
              <a:t>est</a:t>
            </a:r>
            <a:r>
              <a:rPr lang="en-US"/>
              <a:t> </a:t>
            </a:r>
            <a:r>
              <a:rPr lang="en-US" err="1"/>
              <a:t>automatisé</a:t>
            </a:r>
            <a:r>
              <a:rPr lang="en-US"/>
              <a:t> !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077098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37F946-C16D-C1E4-C0E9-2E8E67CC51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3E2ABC02-AD21-9A51-AA53-63BBCDA56C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2D091AE8-9B89-ECC0-4EF7-492758AC85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We model the susceptibility with a sigmoid to capture the sharp change around the critical temperature. This gives us a reliable fit for extracting Tc.</a:t>
            </a:r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11C0D014-DB54-F138-3DB2-4BC78B3F2C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3366679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80FD2A-BC38-7912-9A06-AA3DF1629A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1BB52918-25FC-3E40-8337-84DC5A534BC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FF3BEBA5-4E64-F7BF-53F7-B807703357C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We model the susceptibility with a sigmoid to capture the sharp change around the critical temperature. This gives us a reliable fit for extracting Tc.</a:t>
            </a:r>
            <a:br>
              <a:rPr lang="en-US"/>
            </a:br>
            <a:r>
              <a:rPr lang="en-US"/>
              <a:t>Trait pour le </a:t>
            </a:r>
            <a:r>
              <a:rPr lang="en-US" err="1"/>
              <a:t>Zéro</a:t>
            </a:r>
            <a:r>
              <a:rPr lang="en-US"/>
              <a:t> des </a:t>
            </a:r>
            <a:r>
              <a:rPr lang="en-US" err="1"/>
              <a:t>résidus</a:t>
            </a:r>
            <a:br>
              <a:rPr lang="en-US"/>
            </a:br>
            <a:r>
              <a:rPr lang="en-US" err="1"/>
              <a:t>Rajouter</a:t>
            </a:r>
            <a:r>
              <a:rPr lang="en-US"/>
              <a:t> les </a:t>
            </a:r>
            <a:r>
              <a:rPr lang="en-US" err="1"/>
              <a:t>élements</a:t>
            </a:r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FC554B2F-8892-4597-0B2B-4CF581337C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CBE3445-8923-4B1D-8E9A-B1F86BFC1FA7}" type="slidenum">
              <a:rPr lang="fr-FR" smtClean="0"/>
              <a:t>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441210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Modifier le style des sous-titres du masque</a:t>
            </a:r>
            <a:endParaRPr lang="en-US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216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12735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109677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re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que 15">
            <a:extLst>
              <a:ext uri="{FF2B5EF4-FFF2-40B4-BE49-F238E27FC236}">
                <a16:creationId xmlns:a16="http://schemas.microsoft.com/office/drawing/2014/main" id="{DC5534F1-3534-DBB4-1929-72010F5450B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85651" y="122814"/>
            <a:ext cx="3619360" cy="1069532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D0B368B-F50C-4F3C-9DF6-4D03B021FFB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775754" y="3889094"/>
            <a:ext cx="7021327" cy="1435206"/>
          </a:xfrm>
          <a:noFill/>
        </p:spPr>
        <p:txBody>
          <a:bodyPr anchor="b">
            <a:normAutofit/>
          </a:bodyPr>
          <a:lstStyle>
            <a:lvl1pPr algn="l">
              <a:defRPr sz="3600" cap="all" baseline="0">
                <a:solidFill>
                  <a:schemeClr val="tx2"/>
                </a:solidFill>
              </a:defRPr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0402BC51-148C-497E-8D75-378216B85B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782356" y="5369745"/>
            <a:ext cx="7008122" cy="1086191"/>
          </a:xfrm>
        </p:spPr>
        <p:txBody>
          <a:bodyPr>
            <a:normAutofit/>
          </a:bodyPr>
          <a:lstStyle>
            <a:lvl1pPr marL="0" indent="0" algn="l">
              <a:buNone/>
              <a:defRPr sz="1800">
                <a:solidFill>
                  <a:schemeClr val="tx2"/>
                </a:solidFill>
              </a:defRPr>
            </a:lvl1pPr>
            <a:lvl2pPr marL="0" indent="0" algn="l">
              <a:buNone/>
              <a:defRPr sz="1600" i="1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Modifiez le style des sous-titres du masque</a:t>
            </a:r>
          </a:p>
          <a:p>
            <a:pPr lvl="1"/>
            <a:r>
              <a:rPr lang="fr-FR" dirty="0"/>
              <a:t>Date</a:t>
            </a: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A5470929-86E2-B767-60ED-A33BFECC5E7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936" y="355082"/>
            <a:ext cx="1676788" cy="1513040"/>
          </a:xfrm>
          <a:prstGeom prst="rect">
            <a:avLst/>
          </a:prstGeom>
        </p:spPr>
      </p:pic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66410A38-7AF8-A0A9-6FE0-252A7CFEB9F4}"/>
              </a:ext>
            </a:extLst>
          </p:cNvPr>
          <p:cNvSpPr/>
          <p:nvPr/>
        </p:nvSpPr>
        <p:spPr>
          <a:xfrm>
            <a:off x="0" y="0"/>
            <a:ext cx="4918462" cy="6858000"/>
          </a:xfrm>
          <a:custGeom>
            <a:avLst/>
            <a:gdLst>
              <a:gd name="connsiteX0" fmla="*/ 1015131 w 4918462"/>
              <a:gd name="connsiteY0" fmla="*/ 6409715 h 6858000"/>
              <a:gd name="connsiteX1" fmla="*/ 1781379 w 4918462"/>
              <a:gd name="connsiteY1" fmla="*/ 6764225 h 6858000"/>
              <a:gd name="connsiteX2" fmla="*/ 1924885 w 4918462"/>
              <a:gd name="connsiteY2" fmla="*/ 6858000 h 6858000"/>
              <a:gd name="connsiteX3" fmla="*/ 1802812 w 4918462"/>
              <a:gd name="connsiteY3" fmla="*/ 6858000 h 6858000"/>
              <a:gd name="connsiteX4" fmla="*/ 1741749 w 4918462"/>
              <a:gd name="connsiteY4" fmla="*/ 6818144 h 6858000"/>
              <a:gd name="connsiteX5" fmla="*/ 965685 w 4918462"/>
              <a:gd name="connsiteY5" fmla="*/ 6466577 h 6858000"/>
              <a:gd name="connsiteX6" fmla="*/ 1015131 w 4918462"/>
              <a:gd name="connsiteY6" fmla="*/ 6409715 h 6858000"/>
              <a:gd name="connsiteX7" fmla="*/ 3906734 w 4918462"/>
              <a:gd name="connsiteY7" fmla="*/ 2801535 h 6858000"/>
              <a:gd name="connsiteX8" fmla="*/ 3689935 w 4918462"/>
              <a:gd name="connsiteY8" fmla="*/ 2928381 h 6858000"/>
              <a:gd name="connsiteX9" fmla="*/ 3632502 w 4918462"/>
              <a:gd name="connsiteY9" fmla="*/ 2963183 h 6858000"/>
              <a:gd name="connsiteX10" fmla="*/ 3922709 w 4918462"/>
              <a:gd name="connsiteY10" fmla="*/ 3001789 h 6858000"/>
              <a:gd name="connsiteX11" fmla="*/ 3906734 w 4918462"/>
              <a:gd name="connsiteY11" fmla="*/ 2801535 h 6858000"/>
              <a:gd name="connsiteX12" fmla="*/ 3831045 w 4918462"/>
              <a:gd name="connsiteY12" fmla="*/ 1526035 h 6858000"/>
              <a:gd name="connsiteX13" fmla="*/ 2616780 w 4918462"/>
              <a:gd name="connsiteY13" fmla="*/ 2495164 h 6858000"/>
              <a:gd name="connsiteX14" fmla="*/ 2368793 w 4918462"/>
              <a:gd name="connsiteY14" fmla="*/ 3571361 h 6858000"/>
              <a:gd name="connsiteX15" fmla="*/ 3259950 w 4918462"/>
              <a:gd name="connsiteY15" fmla="*/ 2353864 h 6858000"/>
              <a:gd name="connsiteX16" fmla="*/ 3831235 w 4918462"/>
              <a:gd name="connsiteY16" fmla="*/ 1526035 h 6858000"/>
              <a:gd name="connsiteX17" fmla="*/ 4366426 w 4918462"/>
              <a:gd name="connsiteY17" fmla="*/ 0 h 6858000"/>
              <a:gd name="connsiteX18" fmla="*/ 4437899 w 4918462"/>
              <a:gd name="connsiteY18" fmla="*/ 0 h 6858000"/>
              <a:gd name="connsiteX19" fmla="*/ 4437862 w 4918462"/>
              <a:gd name="connsiteY19" fmla="*/ 170 h 6858000"/>
              <a:gd name="connsiteX20" fmla="*/ 4138176 w 4918462"/>
              <a:gd name="connsiteY20" fmla="*/ 283435 h 6858000"/>
              <a:gd name="connsiteX21" fmla="*/ 3896275 w 4918462"/>
              <a:gd name="connsiteY21" fmla="*/ 351517 h 6858000"/>
              <a:gd name="connsiteX22" fmla="*/ 4436560 w 4918462"/>
              <a:gd name="connsiteY22" fmla="*/ 1386637 h 6858000"/>
              <a:gd name="connsiteX23" fmla="*/ 4433708 w 4918462"/>
              <a:gd name="connsiteY23" fmla="*/ 1414403 h 6858000"/>
              <a:gd name="connsiteX24" fmla="*/ 4410697 w 4918462"/>
              <a:gd name="connsiteY24" fmla="*/ 1430187 h 6858000"/>
              <a:gd name="connsiteX25" fmla="*/ 4355356 w 4918462"/>
              <a:gd name="connsiteY25" fmla="*/ 1439506 h 6858000"/>
              <a:gd name="connsiteX26" fmla="*/ 4384072 w 4918462"/>
              <a:gd name="connsiteY26" fmla="*/ 2679633 h 6858000"/>
              <a:gd name="connsiteX27" fmla="*/ 4359729 w 4918462"/>
              <a:gd name="connsiteY27" fmla="*/ 2885402 h 6858000"/>
              <a:gd name="connsiteX28" fmla="*/ 4752059 w 4918462"/>
              <a:gd name="connsiteY28" fmla="*/ 3539222 h 6858000"/>
              <a:gd name="connsiteX29" fmla="*/ 4918462 w 4918462"/>
              <a:gd name="connsiteY29" fmla="*/ 3814024 h 6858000"/>
              <a:gd name="connsiteX30" fmla="*/ 4846386 w 4918462"/>
              <a:gd name="connsiteY30" fmla="*/ 3949999 h 6858000"/>
              <a:gd name="connsiteX31" fmla="*/ 4619128 w 4918462"/>
              <a:gd name="connsiteY31" fmla="*/ 4081219 h 6858000"/>
              <a:gd name="connsiteX32" fmla="*/ 4571394 w 4918462"/>
              <a:gd name="connsiteY32" fmla="*/ 4100046 h 6858000"/>
              <a:gd name="connsiteX33" fmla="*/ 4670285 w 4918462"/>
              <a:gd name="connsiteY33" fmla="*/ 4295546 h 6858000"/>
              <a:gd name="connsiteX34" fmla="*/ 4699381 w 4918462"/>
              <a:gd name="connsiteY34" fmla="*/ 4344230 h 6858000"/>
              <a:gd name="connsiteX35" fmla="*/ 4632059 w 4918462"/>
              <a:gd name="connsiteY35" fmla="*/ 4522614 h 6858000"/>
              <a:gd name="connsiteX36" fmla="*/ 4546481 w 4918462"/>
              <a:gd name="connsiteY36" fmla="*/ 4589746 h 6858000"/>
              <a:gd name="connsiteX37" fmla="*/ 4617035 w 4918462"/>
              <a:gd name="connsiteY37" fmla="*/ 4673803 h 6858000"/>
              <a:gd name="connsiteX38" fmla="*/ 4595165 w 4918462"/>
              <a:gd name="connsiteY38" fmla="*/ 4886798 h 6858000"/>
              <a:gd name="connsiteX39" fmla="*/ 4482392 w 4918462"/>
              <a:gd name="connsiteY39" fmla="*/ 5104738 h 6858000"/>
              <a:gd name="connsiteX40" fmla="*/ 4492852 w 4918462"/>
              <a:gd name="connsiteY40" fmla="*/ 5147527 h 6858000"/>
              <a:gd name="connsiteX41" fmla="*/ 4402329 w 4918462"/>
              <a:gd name="connsiteY41" fmla="*/ 5599382 h 6858000"/>
              <a:gd name="connsiteX42" fmla="*/ 3777035 w 4918462"/>
              <a:gd name="connsiteY42" fmla="*/ 5654152 h 6858000"/>
              <a:gd name="connsiteX43" fmla="*/ 3026797 w 4918462"/>
              <a:gd name="connsiteY43" fmla="*/ 5522932 h 6858000"/>
              <a:gd name="connsiteX44" fmla="*/ 2937534 w 4918462"/>
              <a:gd name="connsiteY44" fmla="*/ 6721816 h 6858000"/>
              <a:gd name="connsiteX45" fmla="*/ 2916017 w 4918462"/>
              <a:gd name="connsiteY45" fmla="*/ 6858000 h 6858000"/>
              <a:gd name="connsiteX46" fmla="*/ 2848511 w 4918462"/>
              <a:gd name="connsiteY46" fmla="*/ 6858000 h 6858000"/>
              <a:gd name="connsiteX47" fmla="*/ 2874728 w 4918462"/>
              <a:gd name="connsiteY47" fmla="*/ 6689248 h 6858000"/>
              <a:gd name="connsiteX48" fmla="*/ 2960045 w 4918462"/>
              <a:gd name="connsiteY48" fmla="*/ 5478811 h 6858000"/>
              <a:gd name="connsiteX49" fmla="*/ 2964990 w 4918462"/>
              <a:gd name="connsiteY49" fmla="*/ 5460174 h 6858000"/>
              <a:gd name="connsiteX50" fmla="*/ 3003976 w 4918462"/>
              <a:gd name="connsiteY50" fmla="*/ 5445911 h 6858000"/>
              <a:gd name="connsiteX51" fmla="*/ 4361631 w 4918462"/>
              <a:gd name="connsiteY51" fmla="*/ 5546513 h 6858000"/>
              <a:gd name="connsiteX52" fmla="*/ 4428003 w 4918462"/>
              <a:gd name="connsiteY52" fmla="*/ 5164263 h 6858000"/>
              <a:gd name="connsiteX53" fmla="*/ 4416782 w 4918462"/>
              <a:gd name="connsiteY53" fmla="*/ 5118050 h 6858000"/>
              <a:gd name="connsiteX54" fmla="*/ 4565879 w 4918462"/>
              <a:gd name="connsiteY54" fmla="*/ 4826893 h 6858000"/>
              <a:gd name="connsiteX55" fmla="*/ 4555609 w 4918462"/>
              <a:gd name="connsiteY55" fmla="*/ 4700998 h 6858000"/>
              <a:gd name="connsiteX56" fmla="*/ 4490380 w 4918462"/>
              <a:gd name="connsiteY56" fmla="*/ 4635007 h 6858000"/>
              <a:gd name="connsiteX57" fmla="*/ 4469841 w 4918462"/>
              <a:gd name="connsiteY57" fmla="*/ 4622076 h 6858000"/>
              <a:gd name="connsiteX58" fmla="*/ 4348509 w 4918462"/>
              <a:gd name="connsiteY58" fmla="*/ 4645847 h 6858000"/>
              <a:gd name="connsiteX59" fmla="*/ 4342614 w 4918462"/>
              <a:gd name="connsiteY59" fmla="*/ 4579476 h 6858000"/>
              <a:gd name="connsiteX60" fmla="*/ 4428953 w 4918462"/>
              <a:gd name="connsiteY60" fmla="*/ 4564453 h 6858000"/>
              <a:gd name="connsiteX61" fmla="*/ 4581093 w 4918462"/>
              <a:gd name="connsiteY61" fmla="*/ 4479634 h 6858000"/>
              <a:gd name="connsiteX62" fmla="*/ 4635863 w 4918462"/>
              <a:gd name="connsiteY62" fmla="*/ 4366481 h 6858000"/>
              <a:gd name="connsiteX63" fmla="*/ 4614183 w 4918462"/>
              <a:gd name="connsiteY63" fmla="*/ 4332820 h 6858000"/>
              <a:gd name="connsiteX64" fmla="*/ 4509207 w 4918462"/>
              <a:gd name="connsiteY64" fmla="*/ 4071711 h 6858000"/>
              <a:gd name="connsiteX65" fmla="*/ 4595736 w 4918462"/>
              <a:gd name="connsiteY65" fmla="*/ 4018842 h 6858000"/>
              <a:gd name="connsiteX66" fmla="*/ 4795419 w 4918462"/>
              <a:gd name="connsiteY66" fmla="*/ 3906639 h 6858000"/>
              <a:gd name="connsiteX67" fmla="*/ 4851331 w 4918462"/>
              <a:gd name="connsiteY67" fmla="*/ 3813263 h 6858000"/>
              <a:gd name="connsiteX68" fmla="*/ 4700332 w 4918462"/>
              <a:gd name="connsiteY68" fmla="*/ 3581631 h 6858000"/>
              <a:gd name="connsiteX69" fmla="*/ 4295831 w 4918462"/>
              <a:gd name="connsiteY69" fmla="*/ 2904039 h 6858000"/>
              <a:gd name="connsiteX70" fmla="*/ 4294880 w 4918462"/>
              <a:gd name="connsiteY70" fmla="*/ 2900616 h 6858000"/>
              <a:gd name="connsiteX71" fmla="*/ 4319412 w 4918462"/>
              <a:gd name="connsiteY71" fmla="*/ 2664419 h 6858000"/>
              <a:gd name="connsiteX72" fmla="*/ 4327210 w 4918462"/>
              <a:gd name="connsiteY72" fmla="*/ 2631709 h 6858000"/>
              <a:gd name="connsiteX73" fmla="*/ 3988889 w 4918462"/>
              <a:gd name="connsiteY73" fmla="*/ 2759697 h 6858000"/>
              <a:gd name="connsiteX74" fmla="*/ 4001251 w 4918462"/>
              <a:gd name="connsiteY74" fmla="*/ 2995513 h 6858000"/>
              <a:gd name="connsiteX75" fmla="*/ 3997827 w 4918462"/>
              <a:gd name="connsiteY75" fmla="*/ 3016432 h 6858000"/>
              <a:gd name="connsiteX76" fmla="*/ 4052598 w 4918462"/>
              <a:gd name="connsiteY76" fmla="*/ 3029554 h 6858000"/>
              <a:gd name="connsiteX77" fmla="*/ 4035482 w 4918462"/>
              <a:gd name="connsiteY77" fmla="*/ 3094023 h 6858000"/>
              <a:gd name="connsiteX78" fmla="*/ 3524864 w 4918462"/>
              <a:gd name="connsiteY78" fmla="*/ 3020236 h 6858000"/>
              <a:gd name="connsiteX79" fmla="*/ 3420077 w 4918462"/>
              <a:gd name="connsiteY79" fmla="*/ 3010917 h 6858000"/>
              <a:gd name="connsiteX80" fmla="*/ 3510981 w 4918462"/>
              <a:gd name="connsiteY80" fmla="*/ 2958049 h 6858000"/>
              <a:gd name="connsiteX81" fmla="*/ 3655514 w 4918462"/>
              <a:gd name="connsiteY81" fmla="*/ 2871519 h 6858000"/>
              <a:gd name="connsiteX82" fmla="*/ 4343184 w 4918462"/>
              <a:gd name="connsiteY82" fmla="*/ 2557922 h 6858000"/>
              <a:gd name="connsiteX83" fmla="*/ 4364294 w 4918462"/>
              <a:gd name="connsiteY83" fmla="*/ 2432596 h 6858000"/>
              <a:gd name="connsiteX84" fmla="*/ 3841694 w 4918462"/>
              <a:gd name="connsiteY84" fmla="*/ 2482042 h 6858000"/>
              <a:gd name="connsiteX85" fmla="*/ 3819824 w 4918462"/>
              <a:gd name="connsiteY85" fmla="*/ 2418904 h 6858000"/>
              <a:gd name="connsiteX86" fmla="*/ 4371901 w 4918462"/>
              <a:gd name="connsiteY86" fmla="*/ 2364894 h 6858000"/>
              <a:gd name="connsiteX87" fmla="*/ 4289556 w 4918462"/>
              <a:gd name="connsiteY87" fmla="*/ 1450345 h 6858000"/>
              <a:gd name="connsiteX88" fmla="*/ 4094816 w 4918462"/>
              <a:gd name="connsiteY88" fmla="*/ 1482485 h 6858000"/>
              <a:gd name="connsiteX89" fmla="*/ 3319665 w 4918462"/>
              <a:gd name="connsiteY89" fmla="*/ 2384102 h 6858000"/>
              <a:gd name="connsiteX90" fmla="*/ 2338365 w 4918462"/>
              <a:gd name="connsiteY90" fmla="*/ 3674056 h 6858000"/>
              <a:gd name="connsiteX91" fmla="*/ 1915797 w 4918462"/>
              <a:gd name="connsiteY91" fmla="*/ 4703470 h 6858000"/>
              <a:gd name="connsiteX92" fmla="*/ 905590 w 4918462"/>
              <a:gd name="connsiteY92" fmla="*/ 5839572 h 6858000"/>
              <a:gd name="connsiteX93" fmla="*/ 866605 w 4918462"/>
              <a:gd name="connsiteY93" fmla="*/ 5838811 h 6858000"/>
              <a:gd name="connsiteX94" fmla="*/ 854814 w 4918462"/>
              <a:gd name="connsiteY94" fmla="*/ 5801728 h 6858000"/>
              <a:gd name="connsiteX95" fmla="*/ 959219 w 4918462"/>
              <a:gd name="connsiteY95" fmla="*/ 5360332 h 6858000"/>
              <a:gd name="connsiteX96" fmla="*/ 655321 w 4918462"/>
              <a:gd name="connsiteY96" fmla="*/ 5749049 h 6858000"/>
              <a:gd name="connsiteX97" fmla="*/ 64449 w 4918462"/>
              <a:gd name="connsiteY97" fmla="*/ 6592853 h 6858000"/>
              <a:gd name="connsiteX98" fmla="*/ 34211 w 4918462"/>
              <a:gd name="connsiteY98" fmla="*/ 6612061 h 6858000"/>
              <a:gd name="connsiteX99" fmla="*/ 4163 w 4918462"/>
              <a:gd name="connsiteY99" fmla="*/ 6593043 h 6858000"/>
              <a:gd name="connsiteX100" fmla="*/ 0 w 4918462"/>
              <a:gd name="connsiteY100" fmla="*/ 6583286 h 6858000"/>
              <a:gd name="connsiteX101" fmla="*/ 0 w 4918462"/>
              <a:gd name="connsiteY101" fmla="*/ 6413461 h 6858000"/>
              <a:gd name="connsiteX102" fmla="*/ 35162 w 4918462"/>
              <a:gd name="connsiteY102" fmla="*/ 6500999 h 6858000"/>
              <a:gd name="connsiteX103" fmla="*/ 607016 w 4918462"/>
              <a:gd name="connsiteY103" fmla="*/ 5703217 h 6858000"/>
              <a:gd name="connsiteX104" fmla="*/ 990218 w 4918462"/>
              <a:gd name="connsiteY104" fmla="*/ 5104738 h 6858000"/>
              <a:gd name="connsiteX105" fmla="*/ 1001058 w 4918462"/>
              <a:gd name="connsiteY105" fmla="*/ 4417638 h 6858000"/>
              <a:gd name="connsiteX106" fmla="*/ 910915 w 4918462"/>
              <a:gd name="connsiteY106" fmla="*/ 3656179 h 6858000"/>
              <a:gd name="connsiteX107" fmla="*/ 60645 w 4918462"/>
              <a:gd name="connsiteY107" fmla="*/ 3626892 h 6858000"/>
              <a:gd name="connsiteX108" fmla="*/ 0 w 4918462"/>
              <a:gd name="connsiteY108" fmla="*/ 3609111 h 6858000"/>
              <a:gd name="connsiteX109" fmla="*/ 0 w 4918462"/>
              <a:gd name="connsiteY109" fmla="*/ 3539633 h 6858000"/>
              <a:gd name="connsiteX110" fmla="*/ 80233 w 4918462"/>
              <a:gd name="connsiteY110" fmla="*/ 3562804 h 6858000"/>
              <a:gd name="connsiteX111" fmla="*/ 926890 w 4918462"/>
              <a:gd name="connsiteY111" fmla="*/ 3582391 h 6858000"/>
              <a:gd name="connsiteX112" fmla="*/ 952373 w 4918462"/>
              <a:gd name="connsiteY112" fmla="*/ 3585434 h 6858000"/>
              <a:gd name="connsiteX113" fmla="*/ 968158 w 4918462"/>
              <a:gd name="connsiteY113" fmla="*/ 3605783 h 6858000"/>
              <a:gd name="connsiteX114" fmla="*/ 1067999 w 4918462"/>
              <a:gd name="connsiteY114" fmla="*/ 4414214 h 6858000"/>
              <a:gd name="connsiteX115" fmla="*/ 947239 w 4918462"/>
              <a:gd name="connsiteY115" fmla="*/ 5728130 h 6858000"/>
              <a:gd name="connsiteX116" fmla="*/ 1857033 w 4918462"/>
              <a:gd name="connsiteY116" fmla="*/ 4671711 h 6858000"/>
              <a:gd name="connsiteX117" fmla="*/ 2551170 w 4918462"/>
              <a:gd name="connsiteY117" fmla="*/ 2483563 h 6858000"/>
              <a:gd name="connsiteX118" fmla="*/ 2997700 w 4918462"/>
              <a:gd name="connsiteY118" fmla="*/ 1695670 h 6858000"/>
              <a:gd name="connsiteX119" fmla="*/ 4070855 w 4918462"/>
              <a:gd name="connsiteY119" fmla="*/ 1418777 h 6858000"/>
              <a:gd name="connsiteX120" fmla="*/ 4360681 w 4918462"/>
              <a:gd name="connsiteY120" fmla="*/ 1371043 h 6858000"/>
              <a:gd name="connsiteX121" fmla="*/ 3819254 w 4918462"/>
              <a:gd name="connsiteY121" fmla="*/ 365590 h 6858000"/>
              <a:gd name="connsiteX122" fmla="*/ 2929618 w 4918462"/>
              <a:gd name="connsiteY122" fmla="*/ 419600 h 6858000"/>
              <a:gd name="connsiteX123" fmla="*/ 2565400 w 4918462"/>
              <a:gd name="connsiteY123" fmla="*/ 438150 h 6858000"/>
              <a:gd name="connsiteX124" fmla="*/ 2146300 w 4918462"/>
              <a:gd name="connsiteY124" fmla="*/ 419100 h 6858000"/>
              <a:gd name="connsiteX125" fmla="*/ 2929427 w 4918462"/>
              <a:gd name="connsiteY125" fmla="*/ 352658 h 6858000"/>
              <a:gd name="connsiteX126" fmla="*/ 4359586 w 4918462"/>
              <a:gd name="connsiteY126" fmla="*/ 19370 h 6858000"/>
              <a:gd name="connsiteX127" fmla="*/ 135822 w 4918462"/>
              <a:gd name="connsiteY127" fmla="*/ 0 h 6858000"/>
              <a:gd name="connsiteX128" fmla="*/ 247389 w 4918462"/>
              <a:gd name="connsiteY128" fmla="*/ 0 h 6858000"/>
              <a:gd name="connsiteX129" fmla="*/ 158421 w 4918462"/>
              <a:gd name="connsiteY129" fmla="*/ 66240 h 6858000"/>
              <a:gd name="connsiteX130" fmla="*/ 3731 w 4918462"/>
              <a:gd name="connsiteY130" fmla="*/ 199692 h 6858000"/>
              <a:gd name="connsiteX131" fmla="*/ 0 w 4918462"/>
              <a:gd name="connsiteY131" fmla="*/ 203423 h 6858000"/>
              <a:gd name="connsiteX132" fmla="*/ 0 w 4918462"/>
              <a:gd name="connsiteY132" fmla="*/ 114850 h 6858000"/>
              <a:gd name="connsiteX133" fmla="*/ 114187 w 4918462"/>
              <a:gd name="connsiteY133" fmla="*/ 1614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918462" h="6858000">
                <a:moveTo>
                  <a:pt x="1015131" y="6409715"/>
                </a:moveTo>
                <a:cubicBezTo>
                  <a:pt x="1300820" y="6481887"/>
                  <a:pt x="1547572" y="6616316"/>
                  <a:pt x="1781379" y="6764225"/>
                </a:cubicBezTo>
                <a:lnTo>
                  <a:pt x="1924885" y="6858000"/>
                </a:lnTo>
                <a:lnTo>
                  <a:pt x="1802812" y="6858000"/>
                </a:lnTo>
                <a:lnTo>
                  <a:pt x="1741749" y="6818144"/>
                </a:lnTo>
                <a:cubicBezTo>
                  <a:pt x="1505151" y="6668864"/>
                  <a:pt x="1255369" y="6534185"/>
                  <a:pt x="965685" y="6466577"/>
                </a:cubicBezTo>
                <a:cubicBezTo>
                  <a:pt x="981850" y="6447370"/>
                  <a:pt x="998396" y="6428352"/>
                  <a:pt x="1015131" y="6409715"/>
                </a:cubicBezTo>
                <a:close/>
                <a:moveTo>
                  <a:pt x="3906734" y="2801535"/>
                </a:moveTo>
                <a:cubicBezTo>
                  <a:pt x="3832946" y="2841472"/>
                  <a:pt x="3763152" y="2883881"/>
                  <a:pt x="3689935" y="2928381"/>
                </a:cubicBezTo>
                <a:lnTo>
                  <a:pt x="3632502" y="2963183"/>
                </a:lnTo>
                <a:cubicBezTo>
                  <a:pt x="3757827" y="2976115"/>
                  <a:pt x="3851964" y="2989428"/>
                  <a:pt x="3922709" y="3001789"/>
                </a:cubicBezTo>
                <a:cubicBezTo>
                  <a:pt x="3906354" y="2922106"/>
                  <a:pt x="3904832" y="2850410"/>
                  <a:pt x="3906734" y="2801535"/>
                </a:cubicBezTo>
                <a:close/>
                <a:moveTo>
                  <a:pt x="3831045" y="1526035"/>
                </a:moveTo>
                <a:cubicBezTo>
                  <a:pt x="3034784" y="1661819"/>
                  <a:pt x="2747050" y="1771550"/>
                  <a:pt x="2616780" y="2495164"/>
                </a:cubicBezTo>
                <a:cubicBezTo>
                  <a:pt x="2545465" y="2890537"/>
                  <a:pt x="2463310" y="3248255"/>
                  <a:pt x="2368793" y="3571361"/>
                </a:cubicBezTo>
                <a:cubicBezTo>
                  <a:pt x="2799348" y="3255101"/>
                  <a:pt x="3043342" y="2777953"/>
                  <a:pt x="3259950" y="2353864"/>
                </a:cubicBezTo>
                <a:cubicBezTo>
                  <a:pt x="3438524" y="2004324"/>
                  <a:pt x="3598842" y="1690916"/>
                  <a:pt x="3831235" y="1526035"/>
                </a:cubicBezTo>
                <a:close/>
                <a:moveTo>
                  <a:pt x="4366426" y="0"/>
                </a:moveTo>
                <a:lnTo>
                  <a:pt x="4437899" y="0"/>
                </a:lnTo>
                <a:lnTo>
                  <a:pt x="4437862" y="170"/>
                </a:lnTo>
                <a:cubicBezTo>
                  <a:pt x="4399155" y="127326"/>
                  <a:pt x="4301346" y="218966"/>
                  <a:pt x="4138176" y="283435"/>
                </a:cubicBezTo>
                <a:cubicBezTo>
                  <a:pt x="4070474" y="310249"/>
                  <a:pt x="3990220" y="332880"/>
                  <a:pt x="3896275" y="351517"/>
                </a:cubicBezTo>
                <a:cubicBezTo>
                  <a:pt x="4103184" y="593419"/>
                  <a:pt x="4337859" y="1092817"/>
                  <a:pt x="4436560" y="1386637"/>
                </a:cubicBezTo>
                <a:cubicBezTo>
                  <a:pt x="4439793" y="1395956"/>
                  <a:pt x="4438842" y="1406035"/>
                  <a:pt x="4433708" y="1414403"/>
                </a:cubicBezTo>
                <a:cubicBezTo>
                  <a:pt x="4428763" y="1422770"/>
                  <a:pt x="4420205" y="1428666"/>
                  <a:pt x="4410697" y="1430187"/>
                </a:cubicBezTo>
                <a:lnTo>
                  <a:pt x="4355356" y="1439506"/>
                </a:lnTo>
                <a:cubicBezTo>
                  <a:pt x="4510728" y="2144672"/>
                  <a:pt x="4431615" y="2478809"/>
                  <a:pt x="4384072" y="2679633"/>
                </a:cubicBezTo>
                <a:cubicBezTo>
                  <a:pt x="4363533" y="2765782"/>
                  <a:pt x="4348700" y="2828350"/>
                  <a:pt x="4359729" y="2885402"/>
                </a:cubicBezTo>
                <a:cubicBezTo>
                  <a:pt x="4448161" y="3163437"/>
                  <a:pt x="4623692" y="3380616"/>
                  <a:pt x="4752059" y="3539222"/>
                </a:cubicBezTo>
                <a:cubicBezTo>
                  <a:pt x="4848288" y="3658271"/>
                  <a:pt x="4917892" y="3744230"/>
                  <a:pt x="4918462" y="3814024"/>
                </a:cubicBezTo>
                <a:cubicBezTo>
                  <a:pt x="4918462" y="3850157"/>
                  <a:pt x="4876243" y="3915197"/>
                  <a:pt x="4846386" y="3949999"/>
                </a:cubicBezTo>
                <a:cubicBezTo>
                  <a:pt x="4786481" y="4019603"/>
                  <a:pt x="4685879" y="4056687"/>
                  <a:pt x="4619128" y="4081219"/>
                </a:cubicBezTo>
                <a:cubicBezTo>
                  <a:pt x="4602012" y="4087495"/>
                  <a:pt x="4581473" y="4095102"/>
                  <a:pt x="4571394" y="4100046"/>
                </a:cubicBezTo>
                <a:cubicBezTo>
                  <a:pt x="4570063" y="4128382"/>
                  <a:pt x="4603153" y="4193993"/>
                  <a:pt x="4670285" y="4295546"/>
                </a:cubicBezTo>
                <a:cubicBezTo>
                  <a:pt x="4689492" y="4324642"/>
                  <a:pt x="4696148" y="4335102"/>
                  <a:pt x="4699381" y="4344230"/>
                </a:cubicBezTo>
                <a:cubicBezTo>
                  <a:pt x="4713074" y="4383406"/>
                  <a:pt x="4682836" y="4463470"/>
                  <a:pt x="4632059" y="4522614"/>
                </a:cubicBezTo>
                <a:cubicBezTo>
                  <a:pt x="4605245" y="4553993"/>
                  <a:pt x="4571774" y="4575102"/>
                  <a:pt x="4546481" y="4589746"/>
                </a:cubicBezTo>
                <a:cubicBezTo>
                  <a:pt x="4569492" y="4604579"/>
                  <a:pt x="4597447" y="4629112"/>
                  <a:pt x="4617035" y="4673803"/>
                </a:cubicBezTo>
                <a:cubicBezTo>
                  <a:pt x="4646703" y="4740935"/>
                  <a:pt x="4665150" y="4853137"/>
                  <a:pt x="4595165" y="4886798"/>
                </a:cubicBezTo>
                <a:cubicBezTo>
                  <a:pt x="4580522" y="4893834"/>
                  <a:pt x="4453105" y="4959825"/>
                  <a:pt x="4482392" y="5104738"/>
                </a:cubicBezTo>
                <a:cubicBezTo>
                  <a:pt x="4484865" y="5116339"/>
                  <a:pt x="4488478" y="5130792"/>
                  <a:pt x="4492852" y="5147527"/>
                </a:cubicBezTo>
                <a:cubicBezTo>
                  <a:pt x="4521758" y="5259160"/>
                  <a:pt x="4575388" y="5467210"/>
                  <a:pt x="4402329" y="5599382"/>
                </a:cubicBezTo>
                <a:cubicBezTo>
                  <a:pt x="4293929" y="5682108"/>
                  <a:pt x="3963976" y="5669176"/>
                  <a:pt x="3777035" y="5654152"/>
                </a:cubicBezTo>
                <a:cubicBezTo>
                  <a:pt x="3507367" y="5632472"/>
                  <a:pt x="3225529" y="5582837"/>
                  <a:pt x="3026797" y="5522932"/>
                </a:cubicBezTo>
                <a:cubicBezTo>
                  <a:pt x="3024230" y="5992283"/>
                  <a:pt x="2983247" y="6404771"/>
                  <a:pt x="2937534" y="6721816"/>
                </a:cubicBezTo>
                <a:lnTo>
                  <a:pt x="2916017" y="6858000"/>
                </a:lnTo>
                <a:lnTo>
                  <a:pt x="2848511" y="6858000"/>
                </a:lnTo>
                <a:lnTo>
                  <a:pt x="2874728" y="6689248"/>
                </a:lnTo>
                <a:cubicBezTo>
                  <a:pt x="2920109" y="6368162"/>
                  <a:pt x="2959950" y="5951680"/>
                  <a:pt x="2960045" y="5478811"/>
                </a:cubicBezTo>
                <a:cubicBezTo>
                  <a:pt x="2960045" y="5472345"/>
                  <a:pt x="2961567" y="5465689"/>
                  <a:pt x="2964990" y="5460174"/>
                </a:cubicBezTo>
                <a:cubicBezTo>
                  <a:pt x="2973548" y="5446481"/>
                  <a:pt x="2989712" y="5441157"/>
                  <a:pt x="3003976" y="5445911"/>
                </a:cubicBezTo>
                <a:cubicBezTo>
                  <a:pt x="3404863" y="5578653"/>
                  <a:pt x="4217099" y="5657005"/>
                  <a:pt x="4361631" y="5546513"/>
                </a:cubicBezTo>
                <a:cubicBezTo>
                  <a:pt x="4499318" y="5441157"/>
                  <a:pt x="4454627" y="5267908"/>
                  <a:pt x="4428003" y="5164263"/>
                </a:cubicBezTo>
                <a:cubicBezTo>
                  <a:pt x="4423438" y="5146767"/>
                  <a:pt x="4419444" y="5131553"/>
                  <a:pt x="4416782" y="5118050"/>
                </a:cubicBezTo>
                <a:cubicBezTo>
                  <a:pt x="4377416" y="4923692"/>
                  <a:pt x="4546481" y="4836212"/>
                  <a:pt x="4565879" y="4826893"/>
                </a:cubicBezTo>
                <a:cubicBezTo>
                  <a:pt x="4582043" y="4819096"/>
                  <a:pt x="4580142" y="4756528"/>
                  <a:pt x="4555609" y="4700998"/>
                </a:cubicBezTo>
                <a:cubicBezTo>
                  <a:pt x="4537353" y="4659540"/>
                  <a:pt x="4510157" y="4645277"/>
                  <a:pt x="4490380" y="4635007"/>
                </a:cubicBezTo>
                <a:cubicBezTo>
                  <a:pt x="4484104" y="4631774"/>
                  <a:pt x="4476497" y="4627781"/>
                  <a:pt x="4469841" y="4622076"/>
                </a:cubicBezTo>
                <a:cubicBezTo>
                  <a:pt x="4438652" y="4631774"/>
                  <a:pt x="4397194" y="4641473"/>
                  <a:pt x="4348509" y="4645847"/>
                </a:cubicBezTo>
                <a:lnTo>
                  <a:pt x="4342614" y="4579476"/>
                </a:lnTo>
                <a:cubicBezTo>
                  <a:pt x="4371710" y="4576814"/>
                  <a:pt x="4400617" y="4571869"/>
                  <a:pt x="4428953" y="4564453"/>
                </a:cubicBezTo>
                <a:cubicBezTo>
                  <a:pt x="4485055" y="4549809"/>
                  <a:pt x="4542678" y="4524516"/>
                  <a:pt x="4581093" y="4479634"/>
                </a:cubicBezTo>
                <a:cubicBezTo>
                  <a:pt x="4620459" y="4433802"/>
                  <a:pt x="4636814" y="4381124"/>
                  <a:pt x="4635863" y="4366481"/>
                </a:cubicBezTo>
                <a:cubicBezTo>
                  <a:pt x="4632630" y="4360586"/>
                  <a:pt x="4622741" y="4345942"/>
                  <a:pt x="4614183" y="4332820"/>
                </a:cubicBezTo>
                <a:cubicBezTo>
                  <a:pt x="4549144" y="4234500"/>
                  <a:pt x="4487527" y="4133327"/>
                  <a:pt x="4509207" y="4071711"/>
                </a:cubicBezTo>
                <a:cubicBezTo>
                  <a:pt x="4517575" y="4047558"/>
                  <a:pt x="4543628" y="4038049"/>
                  <a:pt x="4595736" y="4018842"/>
                </a:cubicBezTo>
                <a:cubicBezTo>
                  <a:pt x="4655831" y="3996591"/>
                  <a:pt x="4746925" y="3963121"/>
                  <a:pt x="4795419" y="3906639"/>
                </a:cubicBezTo>
                <a:cubicBezTo>
                  <a:pt x="4827179" y="3869745"/>
                  <a:pt x="4849999" y="3824674"/>
                  <a:pt x="4851331" y="3813263"/>
                </a:cubicBezTo>
                <a:cubicBezTo>
                  <a:pt x="4851331" y="3768192"/>
                  <a:pt x="4781346" y="3681853"/>
                  <a:pt x="4700332" y="3581631"/>
                </a:cubicBezTo>
                <a:cubicBezTo>
                  <a:pt x="4568541" y="3418461"/>
                  <a:pt x="4387875" y="3195006"/>
                  <a:pt x="4295831" y="2904039"/>
                </a:cubicBezTo>
                <a:cubicBezTo>
                  <a:pt x="4295451" y="2902898"/>
                  <a:pt x="4295261" y="2901757"/>
                  <a:pt x="4294880" y="2900616"/>
                </a:cubicBezTo>
                <a:cubicBezTo>
                  <a:pt x="4280427" y="2828730"/>
                  <a:pt x="4297733" y="2756273"/>
                  <a:pt x="4319412" y="2664419"/>
                </a:cubicBezTo>
                <a:cubicBezTo>
                  <a:pt x="4321885" y="2653960"/>
                  <a:pt x="4324548" y="2643120"/>
                  <a:pt x="4327210" y="2631709"/>
                </a:cubicBezTo>
                <a:cubicBezTo>
                  <a:pt x="4194088" y="2669364"/>
                  <a:pt x="4086069" y="2712343"/>
                  <a:pt x="3988889" y="2759697"/>
                </a:cubicBezTo>
                <a:cubicBezTo>
                  <a:pt x="4009999" y="2835957"/>
                  <a:pt x="4014373" y="2917351"/>
                  <a:pt x="4001251" y="2995513"/>
                </a:cubicBezTo>
                <a:lnTo>
                  <a:pt x="3997827" y="3016432"/>
                </a:lnTo>
                <a:cubicBezTo>
                  <a:pt x="4019317" y="3021187"/>
                  <a:pt x="4037574" y="3025561"/>
                  <a:pt x="4052598" y="3029554"/>
                </a:cubicBezTo>
                <a:lnTo>
                  <a:pt x="4035482" y="3094023"/>
                </a:lnTo>
                <a:cubicBezTo>
                  <a:pt x="3931076" y="3066258"/>
                  <a:pt x="3749650" y="3040014"/>
                  <a:pt x="3524864" y="3020236"/>
                </a:cubicBezTo>
                <a:lnTo>
                  <a:pt x="3420077" y="3010917"/>
                </a:lnTo>
                <a:lnTo>
                  <a:pt x="3510981" y="2958049"/>
                </a:lnTo>
                <a:cubicBezTo>
                  <a:pt x="3561377" y="2928762"/>
                  <a:pt x="3609301" y="2899665"/>
                  <a:pt x="3655514" y="2871519"/>
                </a:cubicBezTo>
                <a:cubicBezTo>
                  <a:pt x="3850632" y="2752660"/>
                  <a:pt x="4035292" y="2640267"/>
                  <a:pt x="4343184" y="2557922"/>
                </a:cubicBezTo>
                <a:cubicBezTo>
                  <a:pt x="4350791" y="2520457"/>
                  <a:pt x="4358208" y="2478999"/>
                  <a:pt x="4364294" y="2432596"/>
                </a:cubicBezTo>
                <a:cubicBezTo>
                  <a:pt x="4268446" y="2398745"/>
                  <a:pt x="4059254" y="2406543"/>
                  <a:pt x="3841694" y="2482042"/>
                </a:cubicBezTo>
                <a:lnTo>
                  <a:pt x="3819824" y="2418904"/>
                </a:lnTo>
                <a:cubicBezTo>
                  <a:pt x="4025403" y="2347589"/>
                  <a:pt x="4245815" y="2327810"/>
                  <a:pt x="4371901" y="2364894"/>
                </a:cubicBezTo>
                <a:cubicBezTo>
                  <a:pt x="4390728" y="2161598"/>
                  <a:pt x="4383501" y="1875005"/>
                  <a:pt x="4289556" y="1450345"/>
                </a:cubicBezTo>
                <a:lnTo>
                  <a:pt x="4094816" y="1482485"/>
                </a:lnTo>
                <a:cubicBezTo>
                  <a:pt x="3745276" y="1551518"/>
                  <a:pt x="3547875" y="1937382"/>
                  <a:pt x="3319665" y="2384102"/>
                </a:cubicBezTo>
                <a:cubicBezTo>
                  <a:pt x="3088223" y="2837098"/>
                  <a:pt x="2825972" y="3349808"/>
                  <a:pt x="2338365" y="3674056"/>
                </a:cubicBezTo>
                <a:cubicBezTo>
                  <a:pt x="2217224" y="4068477"/>
                  <a:pt x="2076875" y="4409650"/>
                  <a:pt x="1915797" y="4703470"/>
                </a:cubicBezTo>
                <a:cubicBezTo>
                  <a:pt x="1651455" y="5185562"/>
                  <a:pt x="1330440" y="5546704"/>
                  <a:pt x="905590" y="5839572"/>
                </a:cubicBezTo>
                <a:cubicBezTo>
                  <a:pt x="893990" y="5847559"/>
                  <a:pt x="877635" y="5847179"/>
                  <a:pt x="866605" y="5838811"/>
                </a:cubicBezTo>
                <a:cubicBezTo>
                  <a:pt x="855004" y="5830254"/>
                  <a:pt x="850250" y="5815230"/>
                  <a:pt x="854814" y="5801728"/>
                </a:cubicBezTo>
                <a:cubicBezTo>
                  <a:pt x="901977" y="5659097"/>
                  <a:pt x="935638" y="5509619"/>
                  <a:pt x="959219" y="5360332"/>
                </a:cubicBezTo>
                <a:cubicBezTo>
                  <a:pt x="875733" y="5518178"/>
                  <a:pt x="771137" y="5627908"/>
                  <a:pt x="655321" y="5749049"/>
                </a:cubicBezTo>
                <a:cubicBezTo>
                  <a:pt x="479029" y="5933518"/>
                  <a:pt x="279346" y="6142710"/>
                  <a:pt x="64449" y="6592853"/>
                </a:cubicBezTo>
                <a:cubicBezTo>
                  <a:pt x="58934" y="6604644"/>
                  <a:pt x="47143" y="6612061"/>
                  <a:pt x="34211" y="6612061"/>
                </a:cubicBezTo>
                <a:cubicBezTo>
                  <a:pt x="21469" y="6612061"/>
                  <a:pt x="9678" y="6604644"/>
                  <a:pt x="4163" y="6593043"/>
                </a:cubicBezTo>
                <a:lnTo>
                  <a:pt x="0" y="6583286"/>
                </a:lnTo>
                <a:lnTo>
                  <a:pt x="0" y="6413461"/>
                </a:lnTo>
                <a:lnTo>
                  <a:pt x="35162" y="6500999"/>
                </a:lnTo>
                <a:cubicBezTo>
                  <a:pt x="243593" y="6083756"/>
                  <a:pt x="444227" y="5873614"/>
                  <a:pt x="607016" y="5703217"/>
                </a:cubicBezTo>
                <a:cubicBezTo>
                  <a:pt x="773419" y="5529017"/>
                  <a:pt x="905020" y="5390951"/>
                  <a:pt x="990218" y="5104738"/>
                </a:cubicBezTo>
                <a:cubicBezTo>
                  <a:pt x="1012659" y="4852377"/>
                  <a:pt x="1010757" y="4611996"/>
                  <a:pt x="1001058" y="4417638"/>
                </a:cubicBezTo>
                <a:cubicBezTo>
                  <a:pt x="982231" y="4042043"/>
                  <a:pt x="931644" y="3754690"/>
                  <a:pt x="910915" y="3656179"/>
                </a:cubicBezTo>
                <a:cubicBezTo>
                  <a:pt x="510027" y="3763247"/>
                  <a:pt x="291517" y="3696877"/>
                  <a:pt x="60645" y="3626892"/>
                </a:cubicBezTo>
                <a:lnTo>
                  <a:pt x="0" y="3609111"/>
                </a:lnTo>
                <a:lnTo>
                  <a:pt x="0" y="3539633"/>
                </a:lnTo>
                <a:lnTo>
                  <a:pt x="80233" y="3562804"/>
                </a:lnTo>
                <a:cubicBezTo>
                  <a:pt x="307872" y="3631837"/>
                  <a:pt x="522959" y="3697257"/>
                  <a:pt x="926890" y="3582391"/>
                </a:cubicBezTo>
                <a:cubicBezTo>
                  <a:pt x="935067" y="3579919"/>
                  <a:pt x="944956" y="3581250"/>
                  <a:pt x="952373" y="3585434"/>
                </a:cubicBezTo>
                <a:cubicBezTo>
                  <a:pt x="960170" y="3589808"/>
                  <a:pt x="965876" y="3597225"/>
                  <a:pt x="968158" y="3605783"/>
                </a:cubicBezTo>
                <a:cubicBezTo>
                  <a:pt x="986795" y="3673865"/>
                  <a:pt x="1047461" y="4005149"/>
                  <a:pt x="1067999" y="4414214"/>
                </a:cubicBezTo>
                <a:cubicBezTo>
                  <a:pt x="1085686" y="4767749"/>
                  <a:pt x="1077508" y="5272662"/>
                  <a:pt x="947239" y="5728130"/>
                </a:cubicBezTo>
                <a:cubicBezTo>
                  <a:pt x="1323974" y="5451616"/>
                  <a:pt x="1614561" y="5113676"/>
                  <a:pt x="1857033" y="4671711"/>
                </a:cubicBezTo>
                <a:cubicBezTo>
                  <a:pt x="2157699" y="4123818"/>
                  <a:pt x="2384767" y="3407811"/>
                  <a:pt x="2551170" y="2483563"/>
                </a:cubicBezTo>
                <a:cubicBezTo>
                  <a:pt x="2626099" y="2067462"/>
                  <a:pt x="2755418" y="1839252"/>
                  <a:pt x="2997700" y="1695670"/>
                </a:cubicBezTo>
                <a:cubicBezTo>
                  <a:pt x="3234277" y="1555322"/>
                  <a:pt x="3567082" y="1500932"/>
                  <a:pt x="4070855" y="1418777"/>
                </a:cubicBezTo>
                <a:lnTo>
                  <a:pt x="4360681" y="1371043"/>
                </a:lnTo>
                <a:cubicBezTo>
                  <a:pt x="4254183" y="1071328"/>
                  <a:pt x="4015324" y="574021"/>
                  <a:pt x="3819254" y="365590"/>
                </a:cubicBezTo>
                <a:cubicBezTo>
                  <a:pt x="3595989" y="402104"/>
                  <a:pt x="3138594" y="407507"/>
                  <a:pt x="2929618" y="419600"/>
                </a:cubicBezTo>
                <a:cubicBezTo>
                  <a:pt x="2720642" y="431693"/>
                  <a:pt x="2706123" y="415848"/>
                  <a:pt x="2565400" y="438150"/>
                </a:cubicBezTo>
                <a:cubicBezTo>
                  <a:pt x="2434847" y="438067"/>
                  <a:pt x="2085629" y="433349"/>
                  <a:pt x="2146300" y="419100"/>
                </a:cubicBezTo>
                <a:cubicBezTo>
                  <a:pt x="2206971" y="404851"/>
                  <a:pt x="2485601" y="350478"/>
                  <a:pt x="2929427" y="352658"/>
                </a:cubicBezTo>
                <a:cubicBezTo>
                  <a:pt x="3917704" y="357512"/>
                  <a:pt x="4264341" y="230189"/>
                  <a:pt x="4359586" y="19370"/>
                </a:cubicBezTo>
                <a:close/>
                <a:moveTo>
                  <a:pt x="135822" y="0"/>
                </a:moveTo>
                <a:lnTo>
                  <a:pt x="247389" y="0"/>
                </a:lnTo>
                <a:lnTo>
                  <a:pt x="158421" y="66240"/>
                </a:lnTo>
                <a:cubicBezTo>
                  <a:pt x="104952" y="109096"/>
                  <a:pt x="53386" y="153581"/>
                  <a:pt x="3731" y="199692"/>
                </a:cubicBezTo>
                <a:lnTo>
                  <a:pt x="0" y="203423"/>
                </a:lnTo>
                <a:lnTo>
                  <a:pt x="0" y="114850"/>
                </a:lnTo>
                <a:lnTo>
                  <a:pt x="114187" y="16149"/>
                </a:lnTo>
                <a:close/>
              </a:path>
            </a:pathLst>
          </a:custGeom>
          <a:solidFill>
            <a:srgbClr val="265785">
              <a:alpha val="8000"/>
            </a:srgbClr>
          </a:solidFill>
          <a:ln w="1898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5" name="Image 4" descr="LeCnamLOGO">
            <a:extLst>
              <a:ext uri="{FF2B5EF4-FFF2-40B4-BE49-F238E27FC236}">
                <a16:creationId xmlns:a16="http://schemas.microsoft.com/office/drawing/2014/main" id="{A0DEA7A1-5F2B-4683-BBA9-1BF5B1FB3C87}"/>
              </a:ext>
            </a:extLst>
          </p:cNvPr>
          <p:cNvPicPr/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8286417" y="188024"/>
            <a:ext cx="3619360" cy="93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5886754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2225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59925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31712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4805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93486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95677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00794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0397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  <a:endParaRPr lang="en-US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C12C04-D714-4496-A43B-03A48DBEB699}" type="datetimeFigureOut">
              <a:rPr lang="en-US" smtClean="0"/>
              <a:t>6/18/2025</a:t>
            </a:fld>
            <a:endParaRPr lang="en-US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DBDA877-FBF3-4445-8995-B833E50B53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33273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4.png"/><Relationship Id="rId4" Type="http://schemas.openxmlformats.org/officeDocument/2006/relationships/chart" Target="../charts/char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png"/><Relationship Id="rId4" Type="http://schemas.openxmlformats.org/officeDocument/2006/relationships/image" Target="../media/image8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image" Target="../media/image3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3.png"/><Relationship Id="rId13" Type="http://schemas.openxmlformats.org/officeDocument/2006/relationships/image" Target="../media/image138.png"/><Relationship Id="rId3" Type="http://schemas.openxmlformats.org/officeDocument/2006/relationships/chart" Target="../charts/chart6.xml"/><Relationship Id="rId7" Type="http://schemas.openxmlformats.org/officeDocument/2006/relationships/image" Target="../media/image132.png"/><Relationship Id="rId12" Type="http://schemas.openxmlformats.org/officeDocument/2006/relationships/image" Target="../media/image13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1.png"/><Relationship Id="rId11" Type="http://schemas.openxmlformats.org/officeDocument/2006/relationships/image" Target="../media/image136.png"/><Relationship Id="rId5" Type="http://schemas.openxmlformats.org/officeDocument/2006/relationships/image" Target="../media/image130.png"/><Relationship Id="rId10" Type="http://schemas.openxmlformats.org/officeDocument/2006/relationships/image" Target="../media/image135.png"/><Relationship Id="rId4" Type="http://schemas.openxmlformats.org/officeDocument/2006/relationships/image" Target="../media/image129.png"/><Relationship Id="rId9" Type="http://schemas.openxmlformats.org/officeDocument/2006/relationships/image" Target="../media/image134.png"/><Relationship Id="rId14" Type="http://schemas.openxmlformats.org/officeDocument/2006/relationships/image" Target="../media/image31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gif"/><Relationship Id="rId4" Type="http://schemas.openxmlformats.org/officeDocument/2006/relationships/image" Target="../media/image9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gi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gif"/><Relationship Id="rId2" Type="http://schemas.openxmlformats.org/officeDocument/2006/relationships/image" Target="../media/image35.gi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7" Type="http://schemas.openxmlformats.org/officeDocument/2006/relationships/image" Target="../media/image10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.xml"/><Relationship Id="rId5" Type="http://schemas.openxmlformats.org/officeDocument/2006/relationships/image" Target="../media/image35.gif"/><Relationship Id="rId4" Type="http://schemas.openxmlformats.org/officeDocument/2006/relationships/image" Target="../media/image34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7.png"/><Relationship Id="rId5" Type="http://schemas.openxmlformats.org/officeDocument/2006/relationships/chart" Target="../charts/chart10.xml"/><Relationship Id="rId4" Type="http://schemas.openxmlformats.org/officeDocument/2006/relationships/chart" Target="../charts/chart9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3" Type="http://schemas.openxmlformats.org/officeDocument/2006/relationships/image" Target="../media/image38.png"/><Relationship Id="rId7" Type="http://schemas.openxmlformats.org/officeDocument/2006/relationships/image" Target="../media/image14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2.png"/><Relationship Id="rId5" Type="http://schemas.openxmlformats.org/officeDocument/2006/relationships/image" Target="../media/image141.png"/><Relationship Id="rId4" Type="http://schemas.openxmlformats.org/officeDocument/2006/relationships/image" Target="../media/image39.png"/><Relationship Id="rId9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4.png"/><Relationship Id="rId3" Type="http://schemas.openxmlformats.org/officeDocument/2006/relationships/chart" Target="../charts/chart2.xml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0" Type="http://schemas.openxmlformats.org/officeDocument/2006/relationships/image" Target="../media/image18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.png"/><Relationship Id="rId5" Type="http://schemas.openxmlformats.org/officeDocument/2006/relationships/chart" Target="../charts/chart3.xml"/><Relationship Id="rId4" Type="http://schemas.openxmlformats.org/officeDocument/2006/relationships/image" Target="../media/image8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BB54012-5F73-4E5B-ADCE-1B830D64F52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225036" y="3082528"/>
            <a:ext cx="7021327" cy="1435206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/>
              <a:t>Measuring Temperatures Below 1 K Beyond the Metrology Laboratory</a:t>
            </a:r>
            <a:endParaRPr lang="fr-FR" dirty="0"/>
          </a:p>
        </p:txBody>
      </p:sp>
      <p:sp>
        <p:nvSpPr>
          <p:cNvPr id="9" name="Sous-titre 8">
            <a:extLst>
              <a:ext uri="{FF2B5EF4-FFF2-40B4-BE49-F238E27FC236}">
                <a16:creationId xmlns:a16="http://schemas.microsoft.com/office/drawing/2014/main" id="{F31F77BD-71F9-41FF-9554-83D11EBD180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722919" y="5078799"/>
            <a:ext cx="3387239" cy="1086191"/>
          </a:xfrm>
        </p:spPr>
        <p:txBody>
          <a:bodyPr>
            <a:normAutofit/>
          </a:bodyPr>
          <a:lstStyle/>
          <a:p>
            <a:r>
              <a:rPr lang="fr-FR" sz="2800" b="1" i="0" dirty="0">
                <a:solidFill>
                  <a:schemeClr val="accent1"/>
                </a:solidFill>
                <a:effectLst/>
                <a:latin typeface="system-ui"/>
              </a:rPr>
              <a:t>Laurent Pitre </a:t>
            </a:r>
            <a:endParaRPr lang="fr-FR" sz="2800" b="1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68C2158-6C7C-5AF0-F8F0-C8E451BE5853}"/>
              </a:ext>
            </a:extLst>
          </p:cNvPr>
          <p:cNvSpPr/>
          <p:nvPr/>
        </p:nvSpPr>
        <p:spPr>
          <a:xfrm>
            <a:off x="54919" y="277373"/>
            <a:ext cx="2420861" cy="16657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accent1"/>
                </a:solidFill>
                <a:latin typeface="ui-sans-serif"/>
              </a:rPr>
              <a:t>GRD-DI2I</a:t>
            </a:r>
          </a:p>
          <a:p>
            <a:pPr algn="ctr"/>
            <a:r>
              <a:rPr lang="fr-FR" sz="2800" b="1" dirty="0">
                <a:solidFill>
                  <a:schemeClr val="accent1"/>
                </a:solidFill>
                <a:latin typeface="ui-sans-serif"/>
              </a:rPr>
              <a:t>2025</a:t>
            </a:r>
            <a:endParaRPr lang="fr-FR" sz="2800" dirty="0">
              <a:solidFill>
                <a:schemeClr val="accent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0576338-B3AE-DEEF-5349-319C2E93D298}"/>
              </a:ext>
            </a:extLst>
          </p:cNvPr>
          <p:cNvSpPr/>
          <p:nvPr/>
        </p:nvSpPr>
        <p:spPr>
          <a:xfrm>
            <a:off x="4649136" y="277373"/>
            <a:ext cx="7274562" cy="70788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B8846EA2-7E19-0E23-A706-70BE55F4DA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22919" y="450544"/>
            <a:ext cx="5414161" cy="588852"/>
          </a:xfrm>
          <a:prstGeom prst="rect">
            <a:avLst/>
          </a:prstGeom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6330" y="1212567"/>
            <a:ext cx="1717368" cy="390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926037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66781-64D3-C123-5BF8-551EB1CF50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B2941DF-CC36-9359-B4B7-77E72C0ACF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1325563"/>
          </a:xfrm>
        </p:spPr>
        <p:txBody>
          <a:bodyPr/>
          <a:lstStyle/>
          <a:p>
            <a:r>
              <a:rPr lang="en-US" noProof="0" dirty="0"/>
              <a:t>Determination of T</a:t>
            </a:r>
            <a:r>
              <a:rPr lang="en-US" baseline="-25000" noProof="0" dirty="0"/>
              <a:t>c</a:t>
            </a:r>
            <a:r>
              <a:rPr lang="en-US" noProof="0" dirty="0"/>
              <a:t>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F3906DB3-1F40-EC31-17C2-D9B8667CBFE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978" y="1889185"/>
                <a:ext cx="5913309" cy="4244196"/>
              </a:xfrm>
            </p:spPr>
            <p:txBody>
              <a:bodyPr/>
              <a:lstStyle/>
              <a:p>
                <a:r>
                  <a:rPr lang="en-US" noProof="0"/>
                  <a:t>Modelling with a sigmoidal function: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𝑉</m:t>
                      </m:r>
                      <m:d>
                        <m:dPr>
                          <m:ctrlPr>
                            <a:rPr lang="en-US" b="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𝑇</m:t>
                          </m:r>
                        </m:e>
                      </m:d>
                      <m:r>
                        <a:rPr lang="en-US" b="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b="0" i="1" noProof="0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1+</m:t>
                          </m:r>
                          <m:sSup>
                            <m:sSupPr>
                              <m:ctrlP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en-US" b="0" i="1" noProof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noProof="0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b="0" i="1" noProof="0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  <m:t>𝑇</m:t>
                              </m:r>
                              <m: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en-US" b="0" i="1" noProof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noProof="0" smtClean="0">
                                      <a:latin typeface="Cambria Math" panose="02040503050406030204" pitchFamily="18" charset="0"/>
                                    </a:rPr>
                                    <m:t>𝑇</m:t>
                                  </m:r>
                                </m:e>
                                <m:sub>
                                  <m:r>
                                    <a:rPr lang="en-US" b="0" i="1" noProof="0" smtClean="0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sub>
                              </m:sSub>
                              <m: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US" noProof="0"/>
              </a:p>
              <a:p>
                <a:pPr marL="0" indent="0">
                  <a:buNone/>
                </a:pPr>
                <a:endParaRPr lang="en-US" noProof="0"/>
              </a:p>
              <a:p>
                <a:pPr marL="0" indent="0">
                  <a:buNone/>
                </a:pPr>
                <a:r>
                  <a:rPr lang="en-US" i="1" noProof="0">
                    <a:solidFill>
                      <a:schemeClr val="accent1"/>
                    </a:solidFill>
                  </a:rPr>
                  <a:t>More robust, lower uncertainty than the double plateau method</a:t>
                </a:r>
              </a:p>
            </p:txBody>
          </p:sp>
        </mc:Choice>
        <mc:Fallback xmlns="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F3906DB3-1F40-EC31-17C2-D9B8667CBFE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978" y="1889185"/>
                <a:ext cx="5913309" cy="4244196"/>
              </a:xfrm>
              <a:blipFill>
                <a:blip r:embed="rId3"/>
                <a:stretch>
                  <a:fillRect l="-2062" t="-27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3D893BAC-4453-CBB8-6353-87D1D3AEF7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10</a:t>
            </a:fld>
            <a:endParaRPr lang="en-US" noProof="0"/>
          </a:p>
        </p:txBody>
      </p:sp>
      <p:graphicFrame>
        <p:nvGraphicFramePr>
          <p:cNvPr id="15" name="Graphique 14">
            <a:extLst>
              <a:ext uri="{FF2B5EF4-FFF2-40B4-BE49-F238E27FC236}">
                <a16:creationId xmlns:a16="http://schemas.microsoft.com/office/drawing/2014/main" id="{0AA065E3-89F0-5102-B62B-C249C0289D5A}"/>
              </a:ext>
            </a:extLst>
          </p:cNvPr>
          <p:cNvGraphicFramePr>
            <a:graphicFrameLocks/>
          </p:cNvGraphicFramePr>
          <p:nvPr/>
        </p:nvGraphicFramePr>
        <p:xfrm>
          <a:off x="6662315" y="1738494"/>
          <a:ext cx="4968221" cy="3876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9A5FA411-51AD-29A3-1534-E3E056CE86FB}"/>
                  </a:ext>
                </a:extLst>
              </p:cNvPr>
              <p:cNvSpPr txBox="1"/>
              <p:nvPr/>
            </p:nvSpPr>
            <p:spPr>
              <a:xfrm>
                <a:off x="8891968" y="4889666"/>
                <a:ext cx="38388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</m:oMath>
                  </m:oMathPara>
                </a14:m>
                <a:endParaRPr lang="en-US" sz="2400" noProof="0"/>
              </a:p>
            </p:txBody>
          </p:sp>
        </mc:Choice>
        <mc:Fallback xmlns=""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9A5FA411-51AD-29A3-1534-E3E056CE86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91968" y="4889666"/>
                <a:ext cx="383887" cy="369332"/>
              </a:xfrm>
              <a:prstGeom prst="rect">
                <a:avLst/>
              </a:prstGeom>
              <a:blipFill>
                <a:blip r:embed="rId5"/>
                <a:stretch>
                  <a:fillRect l="-19048" t="-24590" r="-55556" b="-491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0999585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2BC67E-1472-C536-33BF-361FF65FB8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3B30BEB-F0EE-A58C-A879-92B1A0769F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SRD1000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0A0110B2-C322-4674-E33B-3D185884233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978" y="1889185"/>
                <a:ext cx="4369377" cy="4244196"/>
              </a:xfrm>
            </p:spPr>
            <p:txBody>
              <a:bodyPr/>
              <a:lstStyle/>
              <a:p>
                <a:r>
                  <a:rPr lang="en-US"/>
                  <a:t>The fitting function c</a:t>
                </a:r>
                <a:r>
                  <a:rPr lang="en-US" noProof="0"/>
                  <a:t>an be adjusted to fit more complex shapes:</a:t>
                </a:r>
                <a:endParaRPr lang="en-US" sz="3600" noProof="0"/>
              </a:p>
              <a:p>
                <a:pPr marL="0" indent="0">
                  <a:lnSpc>
                    <a:spcPct val="1500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𝑉</m:t>
                      </m:r>
                      <m:d>
                        <m:d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𝑇</m:t>
                          </m:r>
                        </m:e>
                      </m:d>
                      <m:r>
                        <a:rPr lang="en-US" sz="2000" b="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1+</m:t>
                          </m:r>
                          <m:sSup>
                            <m:sSupPr>
                              <m:ctrlP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en-US" sz="2000" b="0" i="1" noProof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000" b="0" i="1" noProof="0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sz="2000" b="0" i="1" noProof="0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b>
                              </m:sSub>
                              <m: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  <m:t>𝑇</m:t>
                              </m:r>
                              <m: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en-US" sz="2000" b="0" i="1" noProof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000" b="0" i="1" noProof="0" smtClean="0">
                                      <a:latin typeface="Cambria Math" panose="02040503050406030204" pitchFamily="18" charset="0"/>
                                    </a:rPr>
                                    <m:t>𝑇</m:t>
                                  </m:r>
                                </m:e>
                                <m:sub>
                                  <m:r>
                                    <a:rPr lang="en-US" sz="2000" b="0" i="1" noProof="0" smtClean="0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  <m:r>
                                    <a:rPr lang="en-US" sz="2000" b="0" i="1" noProof="0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  <m:r>
                                <a:rPr lang="en-US" sz="2000" b="0" i="1" noProof="0" smtClean="0"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US" sz="2000" b="0" i="1" noProof="0">
                  <a:latin typeface="Cambria Math" panose="02040503050406030204" pitchFamily="18" charset="0"/>
                </a:endParaRPr>
              </a:p>
              <a:p>
                <a:pPr marL="0" indent="0">
                  <a:lnSpc>
                    <a:spcPct val="1500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000" b="0" i="1" noProof="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num>
                        <m:den>
                          <m:r>
                            <a:rPr lang="en-US" sz="2000" b="0" i="1" noProof="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sSup>
                            <m:sSupPr>
                              <m:ctrlP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en-US" sz="2000" b="0" i="1" noProof="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000" b="0" i="1" noProof="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sz="2000" b="0" i="1" noProof="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sub>
                              </m:sSub>
                              <m: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𝑇</m:t>
                              </m:r>
                              <m: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en-US" sz="2000" b="0" i="1" noProof="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000" b="0" i="1" noProof="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𝑇</m:t>
                                  </m:r>
                                </m:e>
                                <m:sub>
                                  <m:r>
                                    <a:rPr lang="en-US" sz="2000" b="0" i="1" noProof="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  <m:r>
                                    <a:rPr lang="en-US" sz="2000" b="0" i="1" noProof="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  <m:r>
                                <a:rPr lang="en-US" sz="2000" b="0" i="1" noProof="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US" noProof="0"/>
              </a:p>
              <a:p>
                <a:pPr marL="0" indent="0">
                  <a:buNone/>
                </a:pPr>
                <a:endParaRPr lang="en-US" noProof="0"/>
              </a:p>
            </p:txBody>
          </p:sp>
        </mc:Choice>
        <mc:Fallback xmlns="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0A0110B2-C322-4674-E33B-3D185884233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978" y="1889185"/>
                <a:ext cx="4369377" cy="4244196"/>
              </a:xfrm>
              <a:blipFill>
                <a:blip r:embed="rId3"/>
                <a:stretch>
                  <a:fillRect l="-2789" t="-27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4A5D42EA-6650-33AB-D622-1EC4BB304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11</a:t>
            </a:fld>
            <a:endParaRPr lang="en-US" noProof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18F5FF48-1E40-013B-BCC8-2ABA9A382B51}"/>
                  </a:ext>
                </a:extLst>
              </p:cNvPr>
              <p:cNvSpPr txBox="1"/>
              <p:nvPr/>
            </p:nvSpPr>
            <p:spPr>
              <a:xfrm>
                <a:off x="8891968" y="4889666"/>
                <a:ext cx="38388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</m:oMath>
                  </m:oMathPara>
                </a14:m>
                <a:endParaRPr lang="en-US" sz="2400" noProof="0"/>
              </a:p>
            </p:txBody>
          </p:sp>
        </mc:Choice>
        <mc:Fallback xmlns=""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18F5FF48-1E40-013B-BCC8-2ABA9A382B5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91968" y="4889666"/>
                <a:ext cx="383887" cy="369332"/>
              </a:xfrm>
              <a:prstGeom prst="rect">
                <a:avLst/>
              </a:prstGeom>
              <a:blipFill>
                <a:blip r:embed="rId4"/>
                <a:stretch>
                  <a:fillRect l="-19048" t="-24590" r="-55556" b="-491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Image 5">
            <a:extLst>
              <a:ext uri="{FF2B5EF4-FFF2-40B4-BE49-F238E27FC236}">
                <a16:creationId xmlns:a16="http://schemas.microsoft.com/office/drawing/2014/main" id="{7BFCD05A-AACC-3AF1-5913-C3CD74DB1A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93355" y="486313"/>
            <a:ext cx="6729287" cy="5870037"/>
          </a:xfrm>
          <a:prstGeom prst="rect">
            <a:avLst/>
          </a:prstGeom>
        </p:spPr>
      </p:pic>
      <p:sp>
        <p:nvSpPr>
          <p:cNvPr id="5" name="ZoneTexte 4">
            <a:extLst>
              <a:ext uri="{FF2B5EF4-FFF2-40B4-BE49-F238E27FC236}">
                <a16:creationId xmlns:a16="http://schemas.microsoft.com/office/drawing/2014/main" id="{1E7D370E-25FD-1E2C-10BB-825FC745671A}"/>
              </a:ext>
            </a:extLst>
          </p:cNvPr>
          <p:cNvSpPr txBox="1"/>
          <p:nvPr/>
        </p:nvSpPr>
        <p:spPr>
          <a:xfrm>
            <a:off x="8171889" y="975941"/>
            <a:ext cx="3722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noProof="0" err="1"/>
              <a:t>Ir</a:t>
            </a:r>
            <a:endParaRPr lang="en-US" sz="2400" noProof="0"/>
          </a:p>
        </p:txBody>
      </p:sp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FF43A8FD-3D9C-5778-8DED-FB2AEC82E8C6}"/>
              </a:ext>
            </a:extLst>
          </p:cNvPr>
          <p:cNvCxnSpPr/>
          <p:nvPr/>
        </p:nvCxnSpPr>
        <p:spPr>
          <a:xfrm>
            <a:off x="5870448" y="4507992"/>
            <a:ext cx="5212080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2431271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BF19B9-280E-76B8-4D91-2486615CB0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0A042F0-240B-A420-20BE-042050D516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 SRD1000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AE69892-10AE-9491-F57C-7F8BDDC0F1E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9" y="1889185"/>
            <a:ext cx="4744586" cy="424419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noProof="0"/>
              <a:t>T</a:t>
            </a:r>
            <a:r>
              <a:rPr lang="en-US" baseline="-25000"/>
              <a:t>C</a:t>
            </a:r>
            <a:r>
              <a:rPr lang="en-US" noProof="0"/>
              <a:t> and transition shape depend on material properties: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400" noProof="0"/>
              <a:t>Material purity 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400" noProof="0"/>
              <a:t>Mechanical stress 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400" noProof="0"/>
              <a:t>Grain size and crystal structure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400" noProof="0"/>
              <a:t>Residual magnetic fields</a:t>
            </a:r>
          </a:p>
          <a:p>
            <a:endParaRPr lang="en-US" noProof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034ACED-7ADE-BEDA-2AED-1A8DDEF90C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12</a:t>
            </a:fld>
            <a:endParaRPr lang="en-US" noProof="0"/>
          </a:p>
        </p:txBody>
      </p:sp>
      <p:graphicFrame>
        <p:nvGraphicFramePr>
          <p:cNvPr id="14" name="Graphique 13">
            <a:extLst>
              <a:ext uri="{FF2B5EF4-FFF2-40B4-BE49-F238E27FC236}">
                <a16:creationId xmlns:a16="http://schemas.microsoft.com/office/drawing/2014/main" id="{BEED4552-0E91-93B2-CD44-29B7666BFC0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4639232"/>
              </p:ext>
            </p:extLst>
          </p:nvPr>
        </p:nvGraphicFramePr>
        <p:xfrm>
          <a:off x="5368565" y="1575022"/>
          <a:ext cx="6199456" cy="45583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ZoneTexte 14">
            <a:extLst>
              <a:ext uri="{FF2B5EF4-FFF2-40B4-BE49-F238E27FC236}">
                <a16:creationId xmlns:a16="http://schemas.microsoft.com/office/drawing/2014/main" id="{682F6E31-7614-B082-B92C-3868AF3AACC9}"/>
              </a:ext>
            </a:extLst>
          </p:cNvPr>
          <p:cNvSpPr txBox="1"/>
          <p:nvPr/>
        </p:nvSpPr>
        <p:spPr>
          <a:xfrm>
            <a:off x="8735438" y="1295981"/>
            <a:ext cx="3722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noProof="0" err="1"/>
              <a:t>Ir</a:t>
            </a:r>
            <a:endParaRPr lang="en-US" sz="2400" noProof="0"/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36671A78-E0ED-4338-EAD5-A9B125F058C9}"/>
              </a:ext>
            </a:extLst>
          </p:cNvPr>
          <p:cNvSpPr txBox="1"/>
          <p:nvPr/>
        </p:nvSpPr>
        <p:spPr>
          <a:xfrm>
            <a:off x="523394" y="5871771"/>
            <a:ext cx="769706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800" i="1" noProof="0">
                <a:solidFill>
                  <a:schemeClr val="accent1"/>
                </a:solidFill>
              </a:rPr>
              <a:t>Each sample has to be calibrated individually</a:t>
            </a:r>
          </a:p>
        </p:txBody>
      </p:sp>
    </p:spTree>
    <p:extLst>
      <p:ext uri="{BB962C8B-B14F-4D97-AF65-F5344CB8AC3E}">
        <p14:creationId xmlns:p14="http://schemas.microsoft.com/office/powerpoint/2010/main" val="4530175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0B5BD-2D1F-27F7-432F-F68791B2E7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A52B266-587F-A840-04BA-243FA43F42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992" y="27148"/>
            <a:ext cx="10515600" cy="1325563"/>
          </a:xfrm>
        </p:spPr>
        <p:txBody>
          <a:bodyPr/>
          <a:lstStyle/>
          <a:p>
            <a:r>
              <a:rPr lang="en-US" noProof="0" dirty="0"/>
              <a:t> Long term stability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227A00C-1034-E159-4D88-E3B27D5EB0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9" y="1889185"/>
            <a:ext cx="4107048" cy="4244196"/>
          </a:xfrm>
        </p:spPr>
        <p:txBody>
          <a:bodyPr/>
          <a:lstStyle/>
          <a:p>
            <a:pPr marL="0" indent="0">
              <a:buNone/>
            </a:pPr>
            <a:r>
              <a:rPr lang="en-US" noProof="0"/>
              <a:t>SN 005 was tested in 2002 and 2023 </a:t>
            </a:r>
          </a:p>
          <a:p>
            <a:r>
              <a:rPr lang="en-US" noProof="0"/>
              <a:t>Different cryostat</a:t>
            </a:r>
          </a:p>
          <a:p>
            <a:r>
              <a:rPr lang="en-US" noProof="0"/>
              <a:t>Different wiring</a:t>
            </a:r>
          </a:p>
          <a:p>
            <a:pPr marL="0" indent="0">
              <a:buNone/>
            </a:pPr>
            <a:endParaRPr lang="en-US" noProof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B13E143C-2868-975F-DD23-7ED39E86C6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13</a:t>
            </a:fld>
            <a:endParaRPr lang="en-US" noProof="0"/>
          </a:p>
        </p:txBody>
      </p:sp>
      <p:pic>
        <p:nvPicPr>
          <p:cNvPr id="6" name="Image 5" descr="Une image contenant texte, diagramme, Tracé, ligne&#10;&#10;Le contenu généré par l’IA peut être incorrect.">
            <a:extLst>
              <a:ext uri="{FF2B5EF4-FFF2-40B4-BE49-F238E27FC236}">
                <a16:creationId xmlns:a16="http://schemas.microsoft.com/office/drawing/2014/main" id="{2D1380D4-8970-436E-8290-CAEEBDD109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6271" y="1523227"/>
            <a:ext cx="6562456" cy="4921842"/>
          </a:xfrm>
          <a:prstGeom prst="rect">
            <a:avLst/>
          </a:prstGeom>
        </p:spPr>
      </p:pic>
      <p:sp>
        <p:nvSpPr>
          <p:cNvPr id="7" name="ZoneTexte 6">
            <a:extLst>
              <a:ext uri="{FF2B5EF4-FFF2-40B4-BE49-F238E27FC236}">
                <a16:creationId xmlns:a16="http://schemas.microsoft.com/office/drawing/2014/main" id="{B5CE3822-ECB5-A7C9-14BC-9723D2E9D135}"/>
              </a:ext>
            </a:extLst>
          </p:cNvPr>
          <p:cNvSpPr txBox="1"/>
          <p:nvPr/>
        </p:nvSpPr>
        <p:spPr>
          <a:xfrm>
            <a:off x="6520070" y="3244334"/>
            <a:ext cx="19564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noProof="0">
                <a:solidFill>
                  <a:schemeClr val="accent1"/>
                </a:solidFill>
              </a:rPr>
              <a:t>Excellent  agreement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D46A41A-71D5-33C6-B76E-371BF3C2B738}"/>
              </a:ext>
            </a:extLst>
          </p:cNvPr>
          <p:cNvSpPr txBox="1"/>
          <p:nvPr/>
        </p:nvSpPr>
        <p:spPr>
          <a:xfrm>
            <a:off x="8238382" y="1352174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noProof="0" err="1">
                <a:solidFill>
                  <a:schemeClr val="accent1"/>
                </a:solidFill>
              </a:rPr>
              <a:t>Ir</a:t>
            </a:r>
            <a:endParaRPr lang="en-US" sz="3200" noProof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304181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812BB5-97B8-2554-4FCD-8C5E66E34C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0D388B6-18EB-1322-7AE1-7FC35BCB0B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8931" y="42557"/>
            <a:ext cx="10515600" cy="1325563"/>
          </a:xfrm>
        </p:spPr>
        <p:txBody>
          <a:bodyPr/>
          <a:lstStyle/>
          <a:p>
            <a:r>
              <a:rPr lang="en-US" noProof="0" dirty="0"/>
              <a:t>Long term stability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4F74F2C-4E21-6C3F-865D-65704C46B4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14</a:t>
            </a:fld>
            <a:endParaRPr lang="en-US" noProof="0"/>
          </a:p>
        </p:txBody>
      </p:sp>
      <p:pic>
        <p:nvPicPr>
          <p:cNvPr id="10" name="Espace réservé du contenu 9" descr="Une image contenant texte, Tracé, diagramme, ligne&#10;&#10;Le contenu généré par l’IA peut être incorrect.">
            <a:extLst>
              <a:ext uri="{FF2B5EF4-FFF2-40B4-BE49-F238E27FC236}">
                <a16:creationId xmlns:a16="http://schemas.microsoft.com/office/drawing/2014/main" id="{286FD937-F5F0-2D7C-F53C-CB2C2C647D8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1840230"/>
            <a:ext cx="5749908" cy="4312431"/>
          </a:xfrm>
        </p:spPr>
      </p:pic>
      <p:pic>
        <p:nvPicPr>
          <p:cNvPr id="12" name="Image 11" descr="Une image contenant texte, Tracé, diagramme, ligne&#10;&#10;Le contenu généré par l’IA peut être incorrect.">
            <a:extLst>
              <a:ext uri="{FF2B5EF4-FFF2-40B4-BE49-F238E27FC236}">
                <a16:creationId xmlns:a16="http://schemas.microsoft.com/office/drawing/2014/main" id="{9B606471-C2CD-436C-DFC1-5BC5E53ED4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448" y="1840229"/>
            <a:ext cx="5749908" cy="431243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3" name="ZoneTexte 12">
                <a:extLst>
                  <a:ext uri="{FF2B5EF4-FFF2-40B4-BE49-F238E27FC236}">
                    <a16:creationId xmlns:a16="http://schemas.microsoft.com/office/drawing/2014/main" id="{CE221AD8-5AD5-31F3-CCB9-385CBCC459D5}"/>
                  </a:ext>
                </a:extLst>
              </p:cNvPr>
              <p:cNvSpPr txBox="1"/>
              <p:nvPr/>
            </p:nvSpPr>
            <p:spPr>
              <a:xfrm>
                <a:off x="8970954" y="1788294"/>
                <a:ext cx="368242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𝑍𝑛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13" name="ZoneTexte 12">
                <a:extLst>
                  <a:ext uri="{FF2B5EF4-FFF2-40B4-BE49-F238E27FC236}">
                    <a16:creationId xmlns:a16="http://schemas.microsoft.com/office/drawing/2014/main" id="{CE221AD8-5AD5-31F3-CCB9-385CBCC459D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70954" y="1788294"/>
                <a:ext cx="368242" cy="307777"/>
              </a:xfrm>
              <a:prstGeom prst="rect">
                <a:avLst/>
              </a:prstGeom>
              <a:blipFill>
                <a:blip r:embed="rId5"/>
                <a:stretch>
                  <a:fillRect l="-16667" t="-25490" r="-48333" b="-490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C50DED8B-EC69-DB8B-5175-3156CABA436F}"/>
                  </a:ext>
                </a:extLst>
              </p:cNvPr>
              <p:cNvSpPr txBox="1"/>
              <p:nvPr/>
            </p:nvSpPr>
            <p:spPr>
              <a:xfrm>
                <a:off x="2792124" y="1840229"/>
                <a:ext cx="3736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𝐶𝑑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C50DED8B-EC69-DB8B-5175-3156CABA43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92124" y="1840229"/>
                <a:ext cx="373628" cy="307777"/>
              </a:xfrm>
              <a:prstGeom prst="rect">
                <a:avLst/>
              </a:prstGeom>
              <a:blipFill>
                <a:blip r:embed="rId6"/>
                <a:stretch>
                  <a:fillRect l="-16393" t="-26000" r="-49180" b="-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398774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87973-36D5-E748-DA19-2001D41079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8861216-534E-1866-3B0A-3B7566D02E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8329" y="112817"/>
            <a:ext cx="10935418" cy="1015606"/>
          </a:xfrm>
        </p:spPr>
        <p:txBody>
          <a:bodyPr>
            <a:normAutofit fontScale="90000"/>
          </a:bodyPr>
          <a:lstStyle/>
          <a:p>
            <a:r>
              <a:rPr lang="en-US" noProof="0" dirty="0"/>
              <a:t>Calibrating </a:t>
            </a:r>
            <a:r>
              <a:rPr lang="en-US" noProof="0" dirty="0" err="1"/>
              <a:t>Cryoconcept’s</a:t>
            </a:r>
            <a:r>
              <a:rPr lang="en-US" noProof="0" dirty="0"/>
              <a:t> MFFT on site using the transfer standard from LNE-</a:t>
            </a:r>
            <a:r>
              <a:rPr lang="en-US" noProof="0" dirty="0" err="1"/>
              <a:t>Cnam</a:t>
            </a:r>
            <a:endParaRPr lang="en-US" noProof="0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4BD60E2C-3EAE-9ABC-7F49-E70A637657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15</a:t>
            </a:fld>
            <a:endParaRPr lang="en-US" noProof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B4162DD-47F2-B88A-C7F5-CB4ABBEFACE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7545" y="3130528"/>
            <a:ext cx="4920541" cy="1835090"/>
          </a:xfrm>
        </p:spPr>
        <p:txBody>
          <a:bodyPr/>
          <a:lstStyle/>
          <a:p>
            <a:pPr marL="0" indent="0">
              <a:buNone/>
            </a:pPr>
            <a:r>
              <a:rPr lang="en-US" noProof="0"/>
              <a:t>Need of a reference temperature:</a:t>
            </a:r>
          </a:p>
          <a:p>
            <a:pPr lvl="1"/>
            <a:r>
              <a:rPr lang="en-US" i="1" noProof="0">
                <a:solidFill>
                  <a:schemeClr val="accent1"/>
                </a:solidFill>
              </a:rPr>
              <a:t>SRD1000 fixed temperatures</a:t>
            </a:r>
          </a:p>
          <a:p>
            <a:endParaRPr lang="en-US" noProof="0"/>
          </a:p>
        </p:txBody>
      </p:sp>
      <p:graphicFrame>
        <p:nvGraphicFramePr>
          <p:cNvPr id="5" name="Graphique 4">
            <a:extLst>
              <a:ext uri="{FF2B5EF4-FFF2-40B4-BE49-F238E27FC236}">
                <a16:creationId xmlns:a16="http://schemas.microsoft.com/office/drawing/2014/main" id="{9319B476-3A7C-86F6-8056-25681093A949}"/>
              </a:ext>
            </a:extLst>
          </p:cNvPr>
          <p:cNvGraphicFramePr>
            <a:graphicFrameLocks/>
          </p:cNvGraphicFramePr>
          <p:nvPr/>
        </p:nvGraphicFramePr>
        <p:xfrm>
          <a:off x="5365501" y="1629860"/>
          <a:ext cx="6168246" cy="4965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D23E9B1F-5276-5570-DF9E-FCE12D56A1AA}"/>
                  </a:ext>
                </a:extLst>
              </p:cNvPr>
              <p:cNvSpPr txBox="1"/>
              <p:nvPr/>
            </p:nvSpPr>
            <p:spPr>
              <a:xfrm>
                <a:off x="6259528" y="5221317"/>
                <a:ext cx="252102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D23E9B1F-5276-5570-DF9E-FCE12D56A1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9528" y="5221317"/>
                <a:ext cx="252102" cy="307777"/>
              </a:xfrm>
              <a:prstGeom prst="rect">
                <a:avLst/>
              </a:prstGeom>
              <a:blipFill>
                <a:blip r:embed="rId4"/>
                <a:stretch>
                  <a:fillRect l="-36585" t="-26000" r="-85366" b="-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0FBE8934-07AE-44F6-9CD0-F14EECD90E2E}"/>
                  </a:ext>
                </a:extLst>
              </p:cNvPr>
              <p:cNvSpPr txBox="1"/>
              <p:nvPr/>
            </p:nvSpPr>
            <p:spPr>
              <a:xfrm>
                <a:off x="6858305" y="5177490"/>
                <a:ext cx="28933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𝐵𝑒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0FBE8934-07AE-44F6-9CD0-F14EECD90E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58305" y="5177490"/>
                <a:ext cx="289338" cy="307777"/>
              </a:xfrm>
              <a:prstGeom prst="rect">
                <a:avLst/>
              </a:prstGeom>
              <a:blipFill>
                <a:blip r:embed="rId5"/>
                <a:stretch>
                  <a:fillRect l="-29167" t="-25490" r="-77083" b="-490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ZoneTexte 11">
                <a:extLst>
                  <a:ext uri="{FF2B5EF4-FFF2-40B4-BE49-F238E27FC236}">
                    <a16:creationId xmlns:a16="http://schemas.microsoft.com/office/drawing/2014/main" id="{471C7465-5F9E-62ED-4996-35A46935109C}"/>
                  </a:ext>
                </a:extLst>
              </p:cNvPr>
              <p:cNvSpPr txBox="1"/>
              <p:nvPr/>
            </p:nvSpPr>
            <p:spPr>
              <a:xfrm>
                <a:off x="8047943" y="3933562"/>
                <a:ext cx="803361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𝐼𝑟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92</m:t>
                          </m:r>
                        </m:sub>
                      </m:sSub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𝑅h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08</m:t>
                          </m:r>
                        </m:sub>
                      </m:sSub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12" name="ZoneTexte 11">
                <a:extLst>
                  <a:ext uri="{FF2B5EF4-FFF2-40B4-BE49-F238E27FC236}">
                    <a16:creationId xmlns:a16="http://schemas.microsoft.com/office/drawing/2014/main" id="{471C7465-5F9E-62ED-4996-35A4693510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47943" y="3933562"/>
                <a:ext cx="803361" cy="307777"/>
              </a:xfrm>
              <a:prstGeom prst="rect">
                <a:avLst/>
              </a:prstGeom>
              <a:blipFill>
                <a:blip r:embed="rId6"/>
                <a:stretch>
                  <a:fillRect l="-10606" t="-25490" r="-43939" b="-490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ZoneTexte 14">
                <a:extLst>
                  <a:ext uri="{FF2B5EF4-FFF2-40B4-BE49-F238E27FC236}">
                    <a16:creationId xmlns:a16="http://schemas.microsoft.com/office/drawing/2014/main" id="{393A63BB-7CD8-CF8B-6991-28A0877C04B4}"/>
                  </a:ext>
                </a:extLst>
              </p:cNvPr>
              <p:cNvSpPr txBox="1"/>
              <p:nvPr/>
            </p:nvSpPr>
            <p:spPr>
              <a:xfrm>
                <a:off x="7324400" y="4585342"/>
                <a:ext cx="808449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𝐼𝑟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80</m:t>
                          </m:r>
                        </m:sub>
                      </m:sSub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𝑅h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20</m:t>
                          </m:r>
                        </m:sub>
                      </m:sSub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15" name="ZoneTexte 14">
                <a:extLst>
                  <a:ext uri="{FF2B5EF4-FFF2-40B4-BE49-F238E27FC236}">
                    <a16:creationId xmlns:a16="http://schemas.microsoft.com/office/drawing/2014/main" id="{393A63BB-7CD8-CF8B-6991-28A0877C04B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24400" y="4585342"/>
                <a:ext cx="808449" cy="307777"/>
              </a:xfrm>
              <a:prstGeom prst="rect">
                <a:avLst/>
              </a:prstGeom>
              <a:blipFill>
                <a:blip r:embed="rId7"/>
                <a:stretch>
                  <a:fillRect l="-11364" t="-25490" r="-43939" b="-490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2B1C5831-F667-5FF6-7C2E-BFB82D0F20CB}"/>
                  </a:ext>
                </a:extLst>
              </p:cNvPr>
              <p:cNvSpPr txBox="1"/>
              <p:nvPr/>
            </p:nvSpPr>
            <p:spPr>
              <a:xfrm>
                <a:off x="8449624" y="3348182"/>
                <a:ext cx="229569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𝐼𝑟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2B1C5831-F667-5FF6-7C2E-BFB82D0F20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49624" y="3348182"/>
                <a:ext cx="229569" cy="307777"/>
              </a:xfrm>
              <a:prstGeom prst="rect">
                <a:avLst/>
              </a:prstGeom>
              <a:blipFill>
                <a:blip r:embed="rId8"/>
                <a:stretch>
                  <a:fillRect l="-36842" t="-25490" r="-92105" b="-490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ZoneTexte 16">
                <a:extLst>
                  <a:ext uri="{FF2B5EF4-FFF2-40B4-BE49-F238E27FC236}">
                    <a16:creationId xmlns:a16="http://schemas.microsoft.com/office/drawing/2014/main" id="{5675FD7D-3148-6953-9560-2D0C446B9023}"/>
                  </a:ext>
                </a:extLst>
              </p:cNvPr>
              <p:cNvSpPr txBox="1"/>
              <p:nvPr/>
            </p:nvSpPr>
            <p:spPr>
              <a:xfrm>
                <a:off x="9536396" y="1923477"/>
                <a:ext cx="296409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𝐶𝑑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17" name="ZoneTexte 16">
                <a:extLst>
                  <a:ext uri="{FF2B5EF4-FFF2-40B4-BE49-F238E27FC236}">
                    <a16:creationId xmlns:a16="http://schemas.microsoft.com/office/drawing/2014/main" id="{5675FD7D-3148-6953-9560-2D0C446B902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36396" y="1923477"/>
                <a:ext cx="296409" cy="307777"/>
              </a:xfrm>
              <a:prstGeom prst="rect">
                <a:avLst/>
              </a:prstGeom>
              <a:blipFill>
                <a:blip r:embed="rId9"/>
                <a:stretch>
                  <a:fillRect l="-30612" t="-26000" r="-75510" b="-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ZoneTexte 17">
                <a:extLst>
                  <a:ext uri="{FF2B5EF4-FFF2-40B4-BE49-F238E27FC236}">
                    <a16:creationId xmlns:a16="http://schemas.microsoft.com/office/drawing/2014/main" id="{AFFFC992-C289-FA3E-7049-3E37367DD4B2}"/>
                  </a:ext>
                </a:extLst>
              </p:cNvPr>
              <p:cNvSpPr txBox="1"/>
              <p:nvPr/>
            </p:nvSpPr>
            <p:spPr>
              <a:xfrm>
                <a:off x="10019109" y="1871822"/>
                <a:ext cx="292136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𝑍𝑛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18" name="ZoneTexte 17">
                <a:extLst>
                  <a:ext uri="{FF2B5EF4-FFF2-40B4-BE49-F238E27FC236}">
                    <a16:creationId xmlns:a16="http://schemas.microsoft.com/office/drawing/2014/main" id="{AFFFC992-C289-FA3E-7049-3E37367DD4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19109" y="1871822"/>
                <a:ext cx="292136" cy="307777"/>
              </a:xfrm>
              <a:prstGeom prst="rect">
                <a:avLst/>
              </a:prstGeom>
              <a:blipFill>
                <a:blip r:embed="rId10"/>
                <a:stretch>
                  <a:fillRect l="-31915" t="-25490" r="-78723" b="-490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ZoneTexte 18">
                <a:extLst>
                  <a:ext uri="{FF2B5EF4-FFF2-40B4-BE49-F238E27FC236}">
                    <a16:creationId xmlns:a16="http://schemas.microsoft.com/office/drawing/2014/main" id="{385E2E81-501A-862B-2BCB-3841A14BFC23}"/>
                  </a:ext>
                </a:extLst>
              </p:cNvPr>
              <p:cNvSpPr txBox="1"/>
              <p:nvPr/>
            </p:nvSpPr>
            <p:spPr>
              <a:xfrm>
                <a:off x="10387445" y="1795906"/>
                <a:ext cx="25062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𝐴𝑙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19" name="ZoneTexte 18">
                <a:extLst>
                  <a:ext uri="{FF2B5EF4-FFF2-40B4-BE49-F238E27FC236}">
                    <a16:creationId xmlns:a16="http://schemas.microsoft.com/office/drawing/2014/main" id="{385E2E81-501A-862B-2BCB-3841A14BFC2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87445" y="1795906"/>
                <a:ext cx="250628" cy="307777"/>
              </a:xfrm>
              <a:prstGeom prst="rect">
                <a:avLst/>
              </a:prstGeom>
              <a:blipFill>
                <a:blip r:embed="rId11"/>
                <a:stretch>
                  <a:fillRect l="-36585" t="-26000" r="-85366" b="-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2D2993FA-4B46-136C-69D3-BB98F3755243}"/>
                  </a:ext>
                </a:extLst>
              </p:cNvPr>
              <p:cNvSpPr txBox="1"/>
              <p:nvPr/>
            </p:nvSpPr>
            <p:spPr>
              <a:xfrm>
                <a:off x="8886748" y="2955423"/>
                <a:ext cx="74334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𝐴𝑢</m:t>
                      </m:r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𝐴𝑙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2D2993FA-4B46-136C-69D3-BB98F37552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86748" y="2955423"/>
                <a:ext cx="743344" cy="307777"/>
              </a:xfrm>
              <a:prstGeom prst="rect">
                <a:avLst/>
              </a:prstGeom>
              <a:blipFill>
                <a:blip r:embed="rId12"/>
                <a:stretch>
                  <a:fillRect l="-7377" t="-26000" r="-23770" b="-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83513038-3169-9E74-916E-FDF4DD897507}"/>
                  </a:ext>
                </a:extLst>
              </p:cNvPr>
              <p:cNvSpPr txBox="1"/>
              <p:nvPr/>
            </p:nvSpPr>
            <p:spPr>
              <a:xfrm>
                <a:off x="9156053" y="2416348"/>
                <a:ext cx="74494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𝐴𝑢</m:t>
                      </m:r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𝐼𝑛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noProof="0"/>
              </a:p>
            </p:txBody>
          </p:sp>
        </mc:Choice>
        <mc:Fallback xmlns=""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83513038-3169-9E74-916E-FDF4DD8975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6053" y="2416348"/>
                <a:ext cx="744948" cy="307777"/>
              </a:xfrm>
              <a:prstGeom prst="rect">
                <a:avLst/>
              </a:prstGeom>
              <a:blipFill>
                <a:blip r:embed="rId13"/>
                <a:stretch>
                  <a:fillRect l="-7377" t="-25490" r="-24590" b="-490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Picture 2">
            <a:extLst>
              <a:ext uri="{FF2B5EF4-FFF2-40B4-BE49-F238E27FC236}">
                <a16:creationId xmlns:a16="http://schemas.microsoft.com/office/drawing/2014/main" id="{BB581833-173E-D89A-A621-CCE8057870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906" y="5529094"/>
            <a:ext cx="2460872" cy="600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5166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2" grpId="0"/>
      <p:bldP spid="15" grpId="0"/>
      <p:bldP spid="16" grpId="0"/>
      <p:bldP spid="17" grpId="0"/>
      <p:bldP spid="18" grpId="0"/>
      <p:bldP spid="1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1">
            <a:extLst>
              <a:ext uri="{FF2B5EF4-FFF2-40B4-BE49-F238E27FC236}">
                <a16:creationId xmlns:a16="http://schemas.microsoft.com/office/drawing/2014/main" id="{BD445ABC-CE8A-27ED-BE62-DF26CC099B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4783" y="1285366"/>
            <a:ext cx="7952402" cy="557263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35FE79E-38CB-FAA5-70E8-62E2A02E8836}"/>
              </a:ext>
            </a:extLst>
          </p:cNvPr>
          <p:cNvSpPr txBox="1"/>
          <p:nvPr/>
        </p:nvSpPr>
        <p:spPr>
          <a:xfrm>
            <a:off x="8729923" y="1192695"/>
            <a:ext cx="34145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noProof="0" dirty="0">
                <a:solidFill>
                  <a:srgbClr val="FF0000"/>
                </a:solidFill>
              </a:rPr>
              <a:t>At least 2 years to get this product</a:t>
            </a:r>
          </a:p>
        </p:txBody>
      </p:sp>
      <p:sp>
        <p:nvSpPr>
          <p:cNvPr id="5" name="Titre 1">
            <a:extLst>
              <a:ext uri="{FF2B5EF4-FFF2-40B4-BE49-F238E27FC236}">
                <a16:creationId xmlns:a16="http://schemas.microsoft.com/office/drawing/2014/main" id="{9CFABB29-3A80-A7EC-3E74-F33F4963453A}"/>
              </a:ext>
            </a:extLst>
          </p:cNvPr>
          <p:cNvSpPr txBox="1">
            <a:spLocks/>
          </p:cNvSpPr>
          <p:nvPr/>
        </p:nvSpPr>
        <p:spPr>
          <a:xfrm>
            <a:off x="718931" y="42557"/>
            <a:ext cx="10515600" cy="132556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MFFT from </a:t>
            </a:r>
            <a:r>
              <a:rPr lang="en-US" dirty="0" err="1"/>
              <a:t>Magnicon</a:t>
            </a:r>
            <a:r>
              <a:rPr lang="en-US" dirty="0"/>
              <a:t> at </a:t>
            </a:r>
            <a:r>
              <a:rPr lang="en-US" dirty="0" err="1"/>
              <a:t>Cryoconcept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895854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62C0FE8-12E4-F592-20DB-2E831DDF69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6792"/>
            <a:ext cx="10515600" cy="1325563"/>
          </a:xfrm>
        </p:spPr>
        <p:txBody>
          <a:bodyPr/>
          <a:lstStyle/>
          <a:p>
            <a:r>
              <a:rPr lang="en-US" noProof="0" dirty="0"/>
              <a:t> Thermal noise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31E5830-8F44-6CC2-E1A2-2710F26EFB9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8" y="1889185"/>
            <a:ext cx="6790613" cy="4244196"/>
          </a:xfrm>
        </p:spPr>
        <p:txBody>
          <a:bodyPr/>
          <a:lstStyle/>
          <a:p>
            <a:r>
              <a:rPr lang="en-US" noProof="0" dirty="0"/>
              <a:t>An electron in thermal motion produces a magnetic field</a:t>
            </a:r>
          </a:p>
          <a:p>
            <a:r>
              <a:rPr lang="en-US" noProof="0" dirty="0"/>
              <a:t>Random electron movements cause fluctuating magnetic fields</a:t>
            </a:r>
          </a:p>
          <a:p>
            <a:r>
              <a:rPr lang="en-US" noProof="0" dirty="0"/>
              <a:t>Many electrons randomly moving generate a measurable thermal magnetic noise with a SQUID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CABBAC54-D38E-4C5C-9496-EBC7DECB5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17</a:t>
            </a:fld>
            <a:endParaRPr lang="en-US" noProof="0"/>
          </a:p>
        </p:txBody>
      </p:sp>
      <p:cxnSp>
        <p:nvCxnSpPr>
          <p:cNvPr id="8" name="Connecteur droit avec flèche 7">
            <a:extLst>
              <a:ext uri="{FF2B5EF4-FFF2-40B4-BE49-F238E27FC236}">
                <a16:creationId xmlns:a16="http://schemas.microsoft.com/office/drawing/2014/main" id="{753F3C91-3FC3-1768-BF61-9485129E564B}"/>
              </a:ext>
            </a:extLst>
          </p:cNvPr>
          <p:cNvCxnSpPr>
            <a:cxnSpLocks/>
          </p:cNvCxnSpPr>
          <p:nvPr/>
        </p:nvCxnSpPr>
        <p:spPr>
          <a:xfrm flipV="1">
            <a:off x="8187358" y="2643394"/>
            <a:ext cx="0" cy="2017644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necteur droit avec flèche 9">
            <a:extLst>
              <a:ext uri="{FF2B5EF4-FFF2-40B4-BE49-F238E27FC236}">
                <a16:creationId xmlns:a16="http://schemas.microsoft.com/office/drawing/2014/main" id="{B3D63434-AE73-5D0B-1502-B42DC88FF3D5}"/>
              </a:ext>
            </a:extLst>
          </p:cNvPr>
          <p:cNvCxnSpPr>
            <a:cxnSpLocks/>
          </p:cNvCxnSpPr>
          <p:nvPr/>
        </p:nvCxnSpPr>
        <p:spPr>
          <a:xfrm flipV="1">
            <a:off x="8187358" y="4656181"/>
            <a:ext cx="1876839" cy="331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avec flèche 11">
            <a:extLst>
              <a:ext uri="{FF2B5EF4-FFF2-40B4-BE49-F238E27FC236}">
                <a16:creationId xmlns:a16="http://schemas.microsoft.com/office/drawing/2014/main" id="{FABACC0F-5101-AE6A-222F-36F1ACDF23A1}"/>
              </a:ext>
            </a:extLst>
          </p:cNvPr>
          <p:cNvCxnSpPr>
            <a:cxnSpLocks/>
          </p:cNvCxnSpPr>
          <p:nvPr/>
        </p:nvCxnSpPr>
        <p:spPr>
          <a:xfrm flipH="1">
            <a:off x="7433641" y="4656181"/>
            <a:ext cx="753717" cy="101351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Ellipse 4">
            <a:extLst>
              <a:ext uri="{FF2B5EF4-FFF2-40B4-BE49-F238E27FC236}">
                <a16:creationId xmlns:a16="http://schemas.microsoft.com/office/drawing/2014/main" id="{C697B3C4-CABA-B937-DB83-EC85ED9A8C60}"/>
              </a:ext>
            </a:extLst>
          </p:cNvPr>
          <p:cNvSpPr/>
          <p:nvPr/>
        </p:nvSpPr>
        <p:spPr>
          <a:xfrm>
            <a:off x="8723450" y="4352925"/>
            <a:ext cx="388868" cy="377273"/>
          </a:xfrm>
          <a:prstGeom prst="ellipse">
            <a:avLst/>
          </a:prstGeom>
          <a:solidFill>
            <a:schemeClr val="tx2"/>
          </a:solidFill>
          <a:ln>
            <a:noFill/>
          </a:ln>
          <a:scene3d>
            <a:camera prst="orthographicFront"/>
            <a:lightRig rig="threePt" dir="t"/>
          </a:scene3d>
          <a:sp3d prstMaterial="flat">
            <a:bevelT/>
            <a:bevelB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D72669B6-4FED-D00F-99AA-2DC2A4DEFCE6}"/>
              </a:ext>
            </a:extLst>
          </p:cNvPr>
          <p:cNvSpPr txBox="1"/>
          <p:nvPr/>
        </p:nvSpPr>
        <p:spPr>
          <a:xfrm>
            <a:off x="10104141" y="4541561"/>
            <a:ext cx="2936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noProof="0"/>
              <a:t>x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2F9C8E23-58EE-989D-A629-C3E4AEF5EDBC}"/>
              </a:ext>
            </a:extLst>
          </p:cNvPr>
          <p:cNvSpPr txBox="1"/>
          <p:nvPr/>
        </p:nvSpPr>
        <p:spPr>
          <a:xfrm>
            <a:off x="7509387" y="5513109"/>
            <a:ext cx="306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noProof="0"/>
              <a:t>y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DCA114D3-3CA5-CFF9-2213-7A2956002CDA}"/>
              </a:ext>
            </a:extLst>
          </p:cNvPr>
          <p:cNvSpPr txBox="1"/>
          <p:nvPr/>
        </p:nvSpPr>
        <p:spPr>
          <a:xfrm>
            <a:off x="8301127" y="2474021"/>
            <a:ext cx="2984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noProof="0"/>
              <a:t>z</a:t>
            </a:r>
          </a:p>
        </p:txBody>
      </p:sp>
      <p:cxnSp>
        <p:nvCxnSpPr>
          <p:cNvPr id="20" name="Connecteur droit avec flèche 19">
            <a:extLst>
              <a:ext uri="{FF2B5EF4-FFF2-40B4-BE49-F238E27FC236}">
                <a16:creationId xmlns:a16="http://schemas.microsoft.com/office/drawing/2014/main" id="{46C2C75A-8F96-9C9D-DED6-76A36F3460D9}"/>
              </a:ext>
            </a:extLst>
          </p:cNvPr>
          <p:cNvCxnSpPr>
            <a:cxnSpLocks/>
            <a:stCxn id="5" idx="2"/>
          </p:cNvCxnSpPr>
          <p:nvPr/>
        </p:nvCxnSpPr>
        <p:spPr>
          <a:xfrm flipH="1" flipV="1">
            <a:off x="7509387" y="4541561"/>
            <a:ext cx="1214063" cy="1"/>
          </a:xfrm>
          <a:prstGeom prst="straightConnector1">
            <a:avLst/>
          </a:prstGeom>
          <a:ln w="28575"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ZoneTexte 23">
                <a:extLst>
                  <a:ext uri="{FF2B5EF4-FFF2-40B4-BE49-F238E27FC236}">
                    <a16:creationId xmlns:a16="http://schemas.microsoft.com/office/drawing/2014/main" id="{650DA66A-FDB5-C853-CB49-A6DB70D225A0}"/>
                  </a:ext>
                </a:extLst>
              </p:cNvPr>
              <p:cNvSpPr txBox="1"/>
              <p:nvPr/>
            </p:nvSpPr>
            <p:spPr>
              <a:xfrm>
                <a:off x="7434034" y="3955274"/>
                <a:ext cx="333233" cy="47166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groupChr>
                        <m:groupChrPr>
                          <m:chr m:val="→"/>
                          <m:pos m:val="top"/>
                          <m:ctrlPr>
                            <a:rPr lang="en-US" sz="2400" i="1" noProof="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</m:ctrlPr>
                        </m:groupChrPr>
                        <m:e>
                          <m:r>
                            <m:rPr>
                              <m:brk m:alnAt="1"/>
                            </m:rPr>
                            <a:rPr lang="en-US" sz="2400" b="0" i="1" noProof="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groupChr>
                    </m:oMath>
                  </m:oMathPara>
                </a14:m>
                <a:endParaRPr lang="en-US" sz="2400" noProof="0">
                  <a:solidFill>
                    <a:schemeClr val="accent1"/>
                  </a:solidFill>
                </a:endParaRPr>
              </a:p>
            </p:txBody>
          </p:sp>
        </mc:Choice>
        <mc:Fallback xmlns="">
          <p:sp>
            <p:nvSpPr>
              <p:cNvPr id="24" name="ZoneTexte 23">
                <a:extLst>
                  <a:ext uri="{FF2B5EF4-FFF2-40B4-BE49-F238E27FC236}">
                    <a16:creationId xmlns:a16="http://schemas.microsoft.com/office/drawing/2014/main" id="{650DA66A-FDB5-C853-CB49-A6DB70D225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4034" y="3955274"/>
                <a:ext cx="333233" cy="471668"/>
              </a:xfrm>
              <a:prstGeom prst="rect">
                <a:avLst/>
              </a:prstGeom>
              <a:blipFill>
                <a:blip r:embed="rId3"/>
                <a:stretch>
                  <a:fillRect l="-58182" t="-31169" r="-80000" b="-428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ZoneTexte 27">
                <a:extLst>
                  <a:ext uri="{FF2B5EF4-FFF2-40B4-BE49-F238E27FC236}">
                    <a16:creationId xmlns:a16="http://schemas.microsoft.com/office/drawing/2014/main" id="{E2096F09-CF40-F6EF-0EF9-E16BB66DFFE0}"/>
                  </a:ext>
                </a:extLst>
              </p:cNvPr>
              <p:cNvSpPr txBox="1"/>
              <p:nvPr/>
            </p:nvSpPr>
            <p:spPr>
              <a:xfrm>
                <a:off x="9380908" y="3100251"/>
                <a:ext cx="333233" cy="47166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groupChr>
                        <m:groupChrPr>
                          <m:chr m:val="→"/>
                          <m:pos m:val="top"/>
                          <m:ctrlPr>
                            <a:rPr lang="en-US" sz="2400" i="1" noProof="0" smtClean="0">
                              <a:solidFill>
                                <a:schemeClr val="accent3"/>
                              </a:solidFill>
                              <a:latin typeface="Cambria Math" panose="02040503050406030204" pitchFamily="18" charset="0"/>
                            </a:rPr>
                          </m:ctrlPr>
                        </m:groupChrPr>
                        <m:e>
                          <m:r>
                            <m:rPr>
                              <m:brk m:alnAt="1"/>
                            </m:rPr>
                            <a:rPr lang="en-US" sz="2400" b="0" i="1" noProof="0" smtClean="0">
                              <a:solidFill>
                                <a:schemeClr val="accent3"/>
                              </a:solidFill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</m:groupChr>
                    </m:oMath>
                  </m:oMathPara>
                </a14:m>
                <a:endParaRPr lang="en-US" sz="2400" noProof="0">
                  <a:solidFill>
                    <a:schemeClr val="accent3"/>
                  </a:solidFill>
                </a:endParaRPr>
              </a:p>
            </p:txBody>
          </p:sp>
        </mc:Choice>
        <mc:Fallback xmlns="">
          <p:sp>
            <p:nvSpPr>
              <p:cNvPr id="28" name="ZoneTexte 27">
                <a:extLst>
                  <a:ext uri="{FF2B5EF4-FFF2-40B4-BE49-F238E27FC236}">
                    <a16:creationId xmlns:a16="http://schemas.microsoft.com/office/drawing/2014/main" id="{E2096F09-CF40-F6EF-0EF9-E16BB66DFFE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80908" y="3100251"/>
                <a:ext cx="333233" cy="471668"/>
              </a:xfrm>
              <a:prstGeom prst="rect">
                <a:avLst/>
              </a:prstGeom>
              <a:blipFill>
                <a:blip r:embed="rId4"/>
                <a:stretch>
                  <a:fillRect l="-60000" t="-31169" r="-78182" b="-428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0" name="ZoneTexte 29">
            <a:extLst>
              <a:ext uri="{FF2B5EF4-FFF2-40B4-BE49-F238E27FC236}">
                <a16:creationId xmlns:a16="http://schemas.microsoft.com/office/drawing/2014/main" id="{9AF34DE9-E70F-1077-24D7-8AAEA1C18DE4}"/>
              </a:ext>
            </a:extLst>
          </p:cNvPr>
          <p:cNvSpPr txBox="1"/>
          <p:nvPr/>
        </p:nvSpPr>
        <p:spPr>
          <a:xfrm>
            <a:off x="8693793" y="4720554"/>
            <a:ext cx="11538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noProof="0"/>
              <a:t>Electron</a:t>
            </a:r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17855EEC-FF84-4843-1DBF-EF1CED03EFF4}"/>
              </a:ext>
            </a:extLst>
          </p:cNvPr>
          <p:cNvGrpSpPr/>
          <p:nvPr/>
        </p:nvGrpSpPr>
        <p:grpSpPr>
          <a:xfrm>
            <a:off x="8302117" y="3189871"/>
            <a:ext cx="1245408" cy="2692570"/>
            <a:chOff x="8302117" y="3189871"/>
            <a:chExt cx="1245408" cy="2692570"/>
          </a:xfrm>
        </p:grpSpPr>
        <p:sp>
          <p:nvSpPr>
            <p:cNvPr id="6" name="Ellipse 5">
              <a:extLst>
                <a:ext uri="{FF2B5EF4-FFF2-40B4-BE49-F238E27FC236}">
                  <a16:creationId xmlns:a16="http://schemas.microsoft.com/office/drawing/2014/main" id="{6AEA5831-FE98-21E9-88B7-4336320222E2}"/>
                </a:ext>
              </a:extLst>
            </p:cNvPr>
            <p:cNvSpPr/>
            <p:nvPr/>
          </p:nvSpPr>
          <p:spPr>
            <a:xfrm>
              <a:off x="8302117" y="3190047"/>
              <a:ext cx="1245408" cy="2692394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/>
            </a:p>
          </p:txBody>
        </p:sp>
        <p:cxnSp>
          <p:nvCxnSpPr>
            <p:cNvPr id="9" name="Connecteur droit avec flèche 8">
              <a:extLst>
                <a:ext uri="{FF2B5EF4-FFF2-40B4-BE49-F238E27FC236}">
                  <a16:creationId xmlns:a16="http://schemas.microsoft.com/office/drawing/2014/main" id="{A2A221B9-3DDC-A6EE-E19A-13C59B2CB568}"/>
                </a:ext>
              </a:extLst>
            </p:cNvPr>
            <p:cNvCxnSpPr>
              <a:cxnSpLocks/>
            </p:cNvCxnSpPr>
            <p:nvPr/>
          </p:nvCxnSpPr>
          <p:spPr>
            <a:xfrm>
              <a:off x="8866221" y="3189871"/>
              <a:ext cx="121016" cy="0"/>
            </a:xfrm>
            <a:prstGeom prst="straightConnector1">
              <a:avLst/>
            </a:prstGeom>
            <a:ln w="28575">
              <a:solidFill>
                <a:schemeClr val="accent2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Image 12">
            <a:extLst>
              <a:ext uri="{FF2B5EF4-FFF2-40B4-BE49-F238E27FC236}">
                <a16:creationId xmlns:a16="http://schemas.microsoft.com/office/drawing/2014/main" id="{25CE42A3-3BA1-B13B-1A69-452912DA326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8" r="11768"/>
          <a:stretch/>
        </p:blipFill>
        <p:spPr>
          <a:xfrm>
            <a:off x="7255829" y="1905044"/>
            <a:ext cx="3739896" cy="4075846"/>
          </a:xfrm>
          <a:prstGeom prst="rect">
            <a:avLst/>
          </a:prstGeom>
        </p:spPr>
      </p:pic>
      <p:sp>
        <p:nvSpPr>
          <p:cNvPr id="7" name="Ellipse 6">
            <a:extLst>
              <a:ext uri="{FF2B5EF4-FFF2-40B4-BE49-F238E27FC236}">
                <a16:creationId xmlns:a16="http://schemas.microsoft.com/office/drawing/2014/main" id="{621FD877-92F9-9B51-4F38-E497871CC4BE}"/>
              </a:ext>
            </a:extLst>
          </p:cNvPr>
          <p:cNvSpPr/>
          <p:nvPr/>
        </p:nvSpPr>
        <p:spPr>
          <a:xfrm>
            <a:off x="8009585" y="2416066"/>
            <a:ext cx="2447113" cy="643085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B0CFF5BB-E72C-6123-A4EF-035218B1E395}"/>
              </a:ext>
            </a:extLst>
          </p:cNvPr>
          <p:cNvSpPr txBox="1"/>
          <p:nvPr/>
        </p:nvSpPr>
        <p:spPr>
          <a:xfrm>
            <a:off x="10287000" y="1889185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noProof="0">
                <a:solidFill>
                  <a:schemeClr val="accent1"/>
                </a:solidFill>
              </a:rPr>
              <a:t>Sensing coil</a:t>
            </a:r>
          </a:p>
        </p:txBody>
      </p:sp>
    </p:spTree>
    <p:extLst>
      <p:ext uri="{BB962C8B-B14F-4D97-AF65-F5344CB8AC3E}">
        <p14:creationId xmlns:p14="http://schemas.microsoft.com/office/powerpoint/2010/main" val="3046835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5" grpId="0"/>
      <p:bldP spid="17" grpId="0"/>
      <p:bldP spid="18" grpId="0"/>
      <p:bldP spid="24" grpId="0"/>
      <p:bldP spid="28" grpId="0"/>
      <p:bldP spid="30" grpId="0"/>
      <p:bldP spid="7" grpId="0" animBg="1"/>
      <p:bldP spid="1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F44059-98A1-FA56-4C20-70FE8CE674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978" y="412931"/>
            <a:ext cx="5624422" cy="1325563"/>
          </a:xfrm>
        </p:spPr>
        <p:txBody>
          <a:bodyPr/>
          <a:lstStyle/>
          <a:p>
            <a:r>
              <a:rPr lang="en-US" noProof="0" dirty="0"/>
              <a:t> The Thermal Noise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71D0E5A2-CDAA-461C-270B-7AF044D453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18</a:t>
            </a:fld>
            <a:endParaRPr lang="en-US" noProof="0"/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0144F3FE-9BEB-0F9B-C87C-9EC374D901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/>
        </p:blipFill>
        <p:spPr>
          <a:xfrm>
            <a:off x="5255095" y="266700"/>
            <a:ext cx="6622579" cy="4972049"/>
          </a:xfrm>
          <a:prstGeom prst="rect">
            <a:avLst/>
          </a:prstGeom>
        </p:spPr>
      </p:pic>
      <p:grpSp>
        <p:nvGrpSpPr>
          <p:cNvPr id="19" name="Groupe 18">
            <a:extLst>
              <a:ext uri="{FF2B5EF4-FFF2-40B4-BE49-F238E27FC236}">
                <a16:creationId xmlns:a16="http://schemas.microsoft.com/office/drawing/2014/main" id="{BFF2A456-7898-233E-E2C8-1D08CD47B57C}"/>
              </a:ext>
            </a:extLst>
          </p:cNvPr>
          <p:cNvGrpSpPr/>
          <p:nvPr/>
        </p:nvGrpSpPr>
        <p:grpSpPr>
          <a:xfrm>
            <a:off x="9895320" y="4710955"/>
            <a:ext cx="481795" cy="1637804"/>
            <a:chOff x="5344912" y="1172890"/>
            <a:chExt cx="751088" cy="2946827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00C67A05-66CF-DBAD-039A-EBE297C6F2F7}"/>
                </a:ext>
              </a:extLst>
            </p:cNvPr>
            <p:cNvSpPr/>
            <p:nvPr/>
          </p:nvSpPr>
          <p:spPr>
            <a:xfrm>
              <a:off x="5533005" y="1172890"/>
              <a:ext cx="374904" cy="2404872"/>
            </a:xfrm>
            <a:prstGeom prst="rect">
              <a:avLst/>
            </a:prstGeom>
            <a:gradFill flip="none" rotWithShape="1">
              <a:gsLst>
                <a:gs pos="45000">
                  <a:srgbClr val="7030A0"/>
                </a:gs>
                <a:gs pos="83000">
                  <a:schemeClr val="accent3"/>
                </a:gs>
                <a:gs pos="0">
                  <a:srgbClr val="FF0000"/>
                </a:gs>
                <a:gs pos="100000">
                  <a:schemeClr val="accent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/>
            </a:p>
          </p:txBody>
        </p:sp>
        <p:sp>
          <p:nvSpPr>
            <p:cNvPr id="21" name="Ellipse 20">
              <a:extLst>
                <a:ext uri="{FF2B5EF4-FFF2-40B4-BE49-F238E27FC236}">
                  <a16:creationId xmlns:a16="http://schemas.microsoft.com/office/drawing/2014/main" id="{C0C4E791-556E-0490-8142-0935291ACC9B}"/>
                </a:ext>
              </a:extLst>
            </p:cNvPr>
            <p:cNvSpPr/>
            <p:nvPr/>
          </p:nvSpPr>
          <p:spPr>
            <a:xfrm>
              <a:off x="5344912" y="3350343"/>
              <a:ext cx="751088" cy="76937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/>
            </a:p>
          </p:txBody>
        </p:sp>
      </p:grpSp>
      <p:sp>
        <p:nvSpPr>
          <p:cNvPr id="22" name="Flèche : droite 21">
            <a:extLst>
              <a:ext uri="{FF2B5EF4-FFF2-40B4-BE49-F238E27FC236}">
                <a16:creationId xmlns:a16="http://schemas.microsoft.com/office/drawing/2014/main" id="{0E8B116E-5F1A-1F1F-B381-D49CF964E3ED}"/>
              </a:ext>
            </a:extLst>
          </p:cNvPr>
          <p:cNvSpPr/>
          <p:nvPr/>
        </p:nvSpPr>
        <p:spPr>
          <a:xfrm>
            <a:off x="9581809" y="4848511"/>
            <a:ext cx="401072" cy="260273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25" name="Espace réservé du contenu 2">
            <a:extLst>
              <a:ext uri="{FF2B5EF4-FFF2-40B4-BE49-F238E27FC236}">
                <a16:creationId xmlns:a16="http://schemas.microsoft.com/office/drawing/2014/main" id="{5C3B7896-2881-4540-57D8-EFAFA8E6CFEA}"/>
              </a:ext>
            </a:extLst>
          </p:cNvPr>
          <p:cNvSpPr txBox="1">
            <a:spLocks/>
          </p:cNvSpPr>
          <p:nvPr/>
        </p:nvSpPr>
        <p:spPr>
          <a:xfrm>
            <a:off x="623978" y="1889185"/>
            <a:ext cx="5291047" cy="42441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Arial" panose="020B0604020202020204" pitchFamily="34" charset="0"/>
              <a:buNone/>
            </a:pPr>
            <a:r>
              <a:rPr lang="en-US" sz="2400" b="1" noProof="0"/>
              <a:t>The Thermal Magnetic Noise</a:t>
            </a:r>
            <a:endParaRPr lang="en-US" sz="2400" noProof="0"/>
          </a:p>
          <a:p>
            <a:r>
              <a:rPr lang="en-US" sz="2400" noProof="0"/>
              <a:t>Magnetic noise is generated by thermal motion of electrons in any conductor.</a:t>
            </a:r>
          </a:p>
          <a:p>
            <a:r>
              <a:rPr lang="en-US" sz="2400" noProof="0"/>
              <a:t>The intensity of this noise is directly proportional to temperature.</a:t>
            </a:r>
          </a:p>
          <a:p>
            <a:endParaRPr lang="en-US" sz="2400" noProof="0"/>
          </a:p>
        </p:txBody>
      </p:sp>
    </p:spTree>
    <p:extLst>
      <p:ext uri="{BB962C8B-B14F-4D97-AF65-F5344CB8AC3E}">
        <p14:creationId xmlns:p14="http://schemas.microsoft.com/office/powerpoint/2010/main" val="1224833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E78F43-04D4-7472-850A-1298521BBC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B2752DD-3A8C-8ECE-1A0A-2EAB45C15F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19</a:t>
            </a:fld>
            <a:endParaRPr lang="en-US" noProof="0"/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D807E91E-A2BC-0CC6-DE97-7D89A9D5BB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/>
        </p:blipFill>
        <p:spPr>
          <a:xfrm>
            <a:off x="5255095" y="266700"/>
            <a:ext cx="6622579" cy="4972049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9A788934-C459-97FF-BED9-88EB83F636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72022" y="412931"/>
            <a:ext cx="6096000" cy="4572000"/>
          </a:xfrm>
          <a:prstGeom prst="rect">
            <a:avLst/>
          </a:prstGeom>
        </p:spPr>
      </p:pic>
      <p:grpSp>
        <p:nvGrpSpPr>
          <p:cNvPr id="9" name="Groupe 8">
            <a:extLst>
              <a:ext uri="{FF2B5EF4-FFF2-40B4-BE49-F238E27FC236}">
                <a16:creationId xmlns:a16="http://schemas.microsoft.com/office/drawing/2014/main" id="{11F3CD27-1472-229A-A30D-612A6AC5B2B9}"/>
              </a:ext>
            </a:extLst>
          </p:cNvPr>
          <p:cNvGrpSpPr/>
          <p:nvPr/>
        </p:nvGrpSpPr>
        <p:grpSpPr>
          <a:xfrm>
            <a:off x="9895320" y="4718546"/>
            <a:ext cx="481795" cy="1637804"/>
            <a:chOff x="5344912" y="1172890"/>
            <a:chExt cx="751088" cy="2946827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B268884-8B3E-D5A9-27BE-1AFEAE333BEB}"/>
                </a:ext>
              </a:extLst>
            </p:cNvPr>
            <p:cNvSpPr/>
            <p:nvPr/>
          </p:nvSpPr>
          <p:spPr>
            <a:xfrm>
              <a:off x="5533005" y="1172890"/>
              <a:ext cx="374904" cy="2404872"/>
            </a:xfrm>
            <a:prstGeom prst="rect">
              <a:avLst/>
            </a:prstGeom>
            <a:gradFill flip="none" rotWithShape="1">
              <a:gsLst>
                <a:gs pos="45000">
                  <a:srgbClr val="7030A0"/>
                </a:gs>
                <a:gs pos="83000">
                  <a:schemeClr val="accent3"/>
                </a:gs>
                <a:gs pos="0">
                  <a:srgbClr val="FF0000"/>
                </a:gs>
                <a:gs pos="100000">
                  <a:schemeClr val="accent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/>
            </a:p>
          </p:txBody>
        </p:sp>
        <p:sp>
          <p:nvSpPr>
            <p:cNvPr id="12" name="Ellipse 11">
              <a:extLst>
                <a:ext uri="{FF2B5EF4-FFF2-40B4-BE49-F238E27FC236}">
                  <a16:creationId xmlns:a16="http://schemas.microsoft.com/office/drawing/2014/main" id="{409BA3FE-F456-5900-4714-78EB9D5839DB}"/>
                </a:ext>
              </a:extLst>
            </p:cNvPr>
            <p:cNvSpPr/>
            <p:nvPr/>
          </p:nvSpPr>
          <p:spPr>
            <a:xfrm>
              <a:off x="5344912" y="3350343"/>
              <a:ext cx="751088" cy="76937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/>
            </a:p>
          </p:txBody>
        </p:sp>
      </p:grpSp>
      <p:sp>
        <p:nvSpPr>
          <p:cNvPr id="13" name="Flèche : droite 12">
            <a:extLst>
              <a:ext uri="{FF2B5EF4-FFF2-40B4-BE49-F238E27FC236}">
                <a16:creationId xmlns:a16="http://schemas.microsoft.com/office/drawing/2014/main" id="{6C6B6AFA-D4D1-FD30-D273-5697745600D8}"/>
              </a:ext>
            </a:extLst>
          </p:cNvPr>
          <p:cNvSpPr/>
          <p:nvPr/>
        </p:nvSpPr>
        <p:spPr>
          <a:xfrm>
            <a:off x="9581809" y="4856102"/>
            <a:ext cx="401072" cy="260273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17" name="Espace réservé du contenu 2">
            <a:extLst>
              <a:ext uri="{FF2B5EF4-FFF2-40B4-BE49-F238E27FC236}">
                <a16:creationId xmlns:a16="http://schemas.microsoft.com/office/drawing/2014/main" id="{3C8D807E-D912-7E7E-1FD4-66CA385E8A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8" y="1889185"/>
            <a:ext cx="5291047" cy="4244196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en-US" sz="2400" b="1" noProof="0"/>
              <a:t>The Thermal Magnetic Noise</a:t>
            </a:r>
            <a:endParaRPr lang="en-US" sz="2400" noProof="0"/>
          </a:p>
          <a:p>
            <a:pPr>
              <a:buFont typeface="Arial" panose="020B0604020202020204" pitchFamily="34" charset="0"/>
              <a:buChar char="•"/>
            </a:pPr>
            <a:r>
              <a:rPr lang="en-US" sz="2400" noProof="0"/>
              <a:t>Magnetic noise is generated by thermal motion of electrons in any conductor.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400" noProof="0"/>
              <a:t>The intensity of this noise is directly proportional to temperature.</a:t>
            </a:r>
          </a:p>
          <a:p>
            <a:endParaRPr lang="en-US" sz="2400" noProof="0"/>
          </a:p>
          <a:p>
            <a:pPr>
              <a:buFont typeface="Arial" panose="020B0604020202020204" pitchFamily="34" charset="0"/>
              <a:buChar char="•"/>
            </a:pPr>
            <a:endParaRPr lang="en-US" sz="2400" noProof="0"/>
          </a:p>
        </p:txBody>
      </p:sp>
      <p:sp>
        <p:nvSpPr>
          <p:cNvPr id="22" name="Titre 1">
            <a:extLst>
              <a:ext uri="{FF2B5EF4-FFF2-40B4-BE49-F238E27FC236}">
                <a16:creationId xmlns:a16="http://schemas.microsoft.com/office/drawing/2014/main" id="{19310462-D40F-E9ED-3932-6F8CB708882A}"/>
              </a:ext>
            </a:extLst>
          </p:cNvPr>
          <p:cNvSpPr txBox="1">
            <a:spLocks/>
          </p:cNvSpPr>
          <p:nvPr/>
        </p:nvSpPr>
        <p:spPr>
          <a:xfrm>
            <a:off x="623978" y="412931"/>
            <a:ext cx="562442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 dirty="0"/>
              <a:t> The Thermal Noise</a:t>
            </a:r>
          </a:p>
        </p:txBody>
      </p:sp>
    </p:spTree>
    <p:extLst>
      <p:ext uri="{BB962C8B-B14F-4D97-AF65-F5344CB8AC3E}">
        <p14:creationId xmlns:p14="http://schemas.microsoft.com/office/powerpoint/2010/main" val="1726365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3.33333E-6 L 0.00039 0.1025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5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0">
            <a:extLst>
              <a:ext uri="{FF2B5EF4-FFF2-40B4-BE49-F238E27FC236}">
                <a16:creationId xmlns:a16="http://schemas.microsoft.com/office/drawing/2014/main" id="{ED8DB35F-D683-E654-F65C-6F09F21A2F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12574" y="2354767"/>
            <a:ext cx="2042275" cy="353994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94FACF6-1BA8-8B00-4767-FCC647DEBF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8030" y="1187532"/>
            <a:ext cx="7162316" cy="5317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re 1">
            <a:extLst>
              <a:ext uri="{FF2B5EF4-FFF2-40B4-BE49-F238E27FC236}">
                <a16:creationId xmlns:a16="http://schemas.microsoft.com/office/drawing/2014/main" id="{DF998511-976E-9D9A-968D-BEF9DA86CB2D}"/>
              </a:ext>
            </a:extLst>
          </p:cNvPr>
          <p:cNvSpPr txBox="1">
            <a:spLocks/>
          </p:cNvSpPr>
          <p:nvPr/>
        </p:nvSpPr>
        <p:spPr>
          <a:xfrm>
            <a:off x="838200" y="116967"/>
            <a:ext cx="10515600" cy="132556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Clement Tauzin </a:t>
            </a:r>
            <a:r>
              <a:rPr lang="en-US" dirty="0" err="1"/>
              <a:t>est</a:t>
            </a:r>
            <a:r>
              <a:rPr lang="en-US" dirty="0"/>
              <a:t> </a:t>
            </a:r>
            <a:r>
              <a:rPr lang="en-US" dirty="0" err="1"/>
              <a:t>docteur</a:t>
            </a:r>
            <a:r>
              <a:rPr lang="en-US" dirty="0"/>
              <a:t> </a:t>
            </a:r>
            <a:r>
              <a:rPr lang="en-US" dirty="0" err="1"/>
              <a:t>depuis</a:t>
            </a:r>
            <a:r>
              <a:rPr lang="en-US" dirty="0"/>
              <a:t> le 27/5/25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71B070A-2F86-BEBF-3096-AA278DCE0095}"/>
              </a:ext>
            </a:extLst>
          </p:cNvPr>
          <p:cNvSpPr/>
          <p:nvPr/>
        </p:nvSpPr>
        <p:spPr>
          <a:xfrm>
            <a:off x="705678" y="5049078"/>
            <a:ext cx="2663687" cy="64604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7507611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5EE556-A339-AE31-BFB0-8715C8F963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phique 4">
            <a:extLst>
              <a:ext uri="{FF2B5EF4-FFF2-40B4-BE49-F238E27FC236}">
                <a16:creationId xmlns:a16="http://schemas.microsoft.com/office/drawing/2014/main" id="{36CE3526-0A98-4A9A-B871-A1138DB2C67D}"/>
              </a:ext>
            </a:extLst>
          </p:cNvPr>
          <p:cNvGraphicFramePr>
            <a:graphicFrameLocks/>
          </p:cNvGraphicFramePr>
          <p:nvPr/>
        </p:nvGraphicFramePr>
        <p:xfrm>
          <a:off x="304800" y="2560321"/>
          <a:ext cx="5800726" cy="3878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5" name="Image 14">
            <a:extLst>
              <a:ext uri="{FF2B5EF4-FFF2-40B4-BE49-F238E27FC236}">
                <a16:creationId xmlns:a16="http://schemas.microsoft.com/office/drawing/2014/main" id="{90AB74E0-2E01-E6FD-A2DE-6E2C726B81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/>
        </p:blipFill>
        <p:spPr>
          <a:xfrm>
            <a:off x="5407495" y="419100"/>
            <a:ext cx="6622579" cy="4972049"/>
          </a:xfrm>
          <a:prstGeom prst="rect">
            <a:avLst/>
          </a:prstGeom>
        </p:spPr>
      </p:pic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8349C7A1-73F5-E60A-02B7-5EAEF113A4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20</a:t>
            </a:fld>
            <a:endParaRPr lang="en-US" noProof="0"/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6F1FF973-019B-15BC-4A92-A231A71A15B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/>
        </p:blipFill>
        <p:spPr>
          <a:xfrm>
            <a:off x="5255095" y="266700"/>
            <a:ext cx="6622579" cy="4972049"/>
          </a:xfrm>
          <a:prstGeom prst="rect">
            <a:avLst/>
          </a:prstGeom>
        </p:spPr>
      </p:pic>
      <p:sp>
        <p:nvSpPr>
          <p:cNvPr id="22" name="Titre 1">
            <a:extLst>
              <a:ext uri="{FF2B5EF4-FFF2-40B4-BE49-F238E27FC236}">
                <a16:creationId xmlns:a16="http://schemas.microsoft.com/office/drawing/2014/main" id="{1F5AC441-D35D-954D-22C3-55668BB6AFFB}"/>
              </a:ext>
            </a:extLst>
          </p:cNvPr>
          <p:cNvSpPr txBox="1">
            <a:spLocks/>
          </p:cNvSpPr>
          <p:nvPr/>
        </p:nvSpPr>
        <p:spPr>
          <a:xfrm>
            <a:off x="623978" y="412931"/>
            <a:ext cx="562442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noProof="0" dirty="0"/>
              <a:t>The Thermal Noise</a:t>
            </a:r>
          </a:p>
        </p:txBody>
      </p:sp>
      <p:graphicFrame>
        <p:nvGraphicFramePr>
          <p:cNvPr id="3" name="Graphique 2">
            <a:extLst>
              <a:ext uri="{FF2B5EF4-FFF2-40B4-BE49-F238E27FC236}">
                <a16:creationId xmlns:a16="http://schemas.microsoft.com/office/drawing/2014/main" id="{E519BE63-BF58-8BF9-B837-576ABD21BF7A}"/>
              </a:ext>
            </a:extLst>
          </p:cNvPr>
          <p:cNvGraphicFramePr>
            <a:graphicFrameLocks/>
          </p:cNvGraphicFramePr>
          <p:nvPr/>
        </p:nvGraphicFramePr>
        <p:xfrm>
          <a:off x="292567" y="2560321"/>
          <a:ext cx="5791200" cy="3878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ZoneTexte 6">
            <a:extLst>
              <a:ext uri="{FF2B5EF4-FFF2-40B4-BE49-F238E27FC236}">
                <a16:creationId xmlns:a16="http://schemas.microsoft.com/office/drawing/2014/main" id="{6D280A81-3014-DB13-8A93-04B4FBB5E2CB}"/>
              </a:ext>
            </a:extLst>
          </p:cNvPr>
          <p:cNvSpPr txBox="1"/>
          <p:nvPr/>
        </p:nvSpPr>
        <p:spPr>
          <a:xfrm>
            <a:off x="5561177" y="4053339"/>
            <a:ext cx="16472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noProof="0"/>
              <a:t>Power Spectral Density</a:t>
            </a:r>
          </a:p>
        </p:txBody>
      </p:sp>
      <p:sp>
        <p:nvSpPr>
          <p:cNvPr id="6" name="Flèche : droite 5">
            <a:extLst>
              <a:ext uri="{FF2B5EF4-FFF2-40B4-BE49-F238E27FC236}">
                <a16:creationId xmlns:a16="http://schemas.microsoft.com/office/drawing/2014/main" id="{C48CC079-534F-7D1B-CE2A-858C1CD5E24F}"/>
              </a:ext>
            </a:extLst>
          </p:cNvPr>
          <p:cNvSpPr/>
          <p:nvPr/>
        </p:nvSpPr>
        <p:spPr>
          <a:xfrm rot="8288660">
            <a:off x="4912468" y="3717784"/>
            <a:ext cx="1605063" cy="710119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9" name="ZoneTexte 68">
                <a:extLst>
                  <a:ext uri="{FF2B5EF4-FFF2-40B4-BE49-F238E27FC236}">
                    <a16:creationId xmlns:a16="http://schemas.microsoft.com/office/drawing/2014/main" id="{4C9011C7-1231-CEC1-91FA-C560D88A7BAD}"/>
                  </a:ext>
                </a:extLst>
              </p:cNvPr>
              <p:cNvSpPr txBox="1"/>
              <p:nvPr/>
            </p:nvSpPr>
            <p:spPr>
              <a:xfrm>
                <a:off x="7041850" y="5085374"/>
                <a:ext cx="3353867" cy="127195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noProof="0" smtClean="0">
                          <a:latin typeface="Cambria Math" panose="02040503050406030204" pitchFamily="18" charset="0"/>
                        </a:rPr>
                        <m:t>𝑆</m:t>
                      </m:r>
                      <m:d>
                        <m:dPr>
                          <m:ctrlP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𝑇</m:t>
                          </m:r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d>
                      <m:r>
                        <a:rPr lang="en-US" sz="2400" b="0" i="1" noProof="0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𝑎𝑇</m:t>
                          </m:r>
                        </m:num>
                        <m:den>
                          <m:sSup>
                            <m:sSupPr>
                              <m:ctrlP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en-US" sz="2400" i="1" noProof="0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sz="2400" i="1" noProof="0" smtClean="0">
                                      <a:latin typeface="Cambria Math" panose="02040503050406030204" pitchFamily="18" charset="0"/>
                                    </a:rPr>
                                    <m:t>1+</m:t>
                                  </m:r>
                                  <m:sSup>
                                    <m:sSupPr>
                                      <m:ctrlPr>
                                        <a:rPr lang="en-US" sz="2400" i="1" noProof="0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d>
                                        <m:dPr>
                                          <m:ctrlPr>
                                            <a:rPr lang="en-US" sz="2400" i="1" noProof="0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f>
                                            <m:fPr>
                                              <m:ctrlPr>
                                                <a:rPr lang="en-US" sz="2400" i="1" noProof="0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Pr>
                                            <m:num>
                                              <m:r>
                                                <a:rPr lang="en-US" sz="2400" i="1" noProof="0" smtClean="0">
                                                  <a:latin typeface="Cambria Math" panose="02040503050406030204" pitchFamily="18" charset="0"/>
                                                </a:rPr>
                                                <m:t>𝑓</m:t>
                                              </m:r>
                                            </m:num>
                                            <m:den>
                                              <m:sSub>
                                                <m:sSubPr>
                                                  <m:ctrlPr>
                                                    <a:rPr lang="en-US" sz="2400" i="1" noProof="0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sz="2400" i="1" noProof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𝑓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sz="2400" i="1" noProof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𝑐</m:t>
                                                  </m:r>
                                                </m:sub>
                                              </m:sSub>
                                            </m:den>
                                          </m:f>
                                        </m:e>
                                      </m:d>
                                    </m:e>
                                    <m:sup>
                                      <m:sSub>
                                        <m:sSubPr>
                                          <m:ctrlPr>
                                            <a:rPr lang="en-US" sz="2400" i="1" noProof="0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sz="2400" i="1" noProof="0" smtClean="0">
                                              <a:latin typeface="Cambria Math" panose="02040503050406030204" pitchFamily="18" charset="0"/>
                                            </a:rPr>
                                            <m:t>𝑝</m:t>
                                          </m:r>
                                        </m:e>
                                        <m:sub>
                                          <m:r>
                                            <a:rPr lang="en-US" sz="2400" i="1" noProof="0" smtClean="0"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sup>
                                  </m:sSup>
                                </m:e>
                              </m:d>
                            </m:e>
                            <m:sup>
                              <m:sSub>
                                <m:sSubPr>
                                  <m:ctrlPr>
                                    <a:rPr lang="en-US" sz="2400" b="0" i="1" noProof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400" b="0" i="1" noProof="0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b>
                                  <m:r>
                                    <a:rPr lang="en-US" sz="2400" b="0" i="1" noProof="0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sup>
                          </m:sSup>
                        </m:den>
                      </m:f>
                    </m:oMath>
                  </m:oMathPara>
                </a14:m>
                <a:endParaRPr lang="en-US" sz="2400" noProof="0"/>
              </a:p>
            </p:txBody>
          </p:sp>
        </mc:Choice>
        <mc:Fallback xmlns="">
          <p:sp>
            <p:nvSpPr>
              <p:cNvPr id="69" name="ZoneTexte 68">
                <a:extLst>
                  <a:ext uri="{FF2B5EF4-FFF2-40B4-BE49-F238E27FC236}">
                    <a16:creationId xmlns:a16="http://schemas.microsoft.com/office/drawing/2014/main" id="{4C9011C7-1231-CEC1-91FA-C560D88A7B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41850" y="5085374"/>
                <a:ext cx="3353867" cy="1271951"/>
              </a:xfrm>
              <a:prstGeom prst="rect">
                <a:avLst/>
              </a:prstGeom>
              <a:blipFill>
                <a:blip r:embed="rId7"/>
                <a:stretch>
                  <a:fillRect r="-636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048545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AsOne/>
      </p:bldGraphic>
      <p:bldGraphic spid="3" grpId="0" uiExpand="1">
        <p:bldSub>
          <a:bldChart bld="series"/>
        </p:bldSub>
      </p:bldGraphic>
      <p:bldGraphic spid="3" grpId="1" uiExpand="1">
        <p:bldSub>
          <a:bldChart bld="series"/>
        </p:bldSub>
      </p:bldGraphic>
      <p:bldP spid="7" grpId="0" uiExpand="1"/>
      <p:bldP spid="6" grpId="0" uiExpand="1" animBg="1"/>
      <p:bldP spid="6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 12" descr="Une image contenant texte, ligne, Tracé, diagramme&#10;&#10;Le contenu généré par l’IA peut être incorrect.">
            <a:extLst>
              <a:ext uri="{FF2B5EF4-FFF2-40B4-BE49-F238E27FC236}">
                <a16:creationId xmlns:a16="http://schemas.microsoft.com/office/drawing/2014/main" id="{2037630D-576D-4FFC-E16D-5F6D65B249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219" y="1668785"/>
            <a:ext cx="4983034" cy="3708400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E4294F6-4ACF-C7D4-033C-BE30E1039D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669" y="205194"/>
            <a:ext cx="11366891" cy="1325563"/>
          </a:xfrm>
        </p:spPr>
        <p:txBody>
          <a:bodyPr/>
          <a:lstStyle/>
          <a:p>
            <a:r>
              <a:rPr lang="en-US" noProof="0" dirty="0"/>
              <a:t> Magnetic Field Fluctuation Thermometer at LNE 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B5AD598-6B4C-34BE-D6E0-B0F18A52E1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21</a:t>
            </a:fld>
            <a:endParaRPr lang="en-US" noProof="0"/>
          </a:p>
        </p:txBody>
      </p:sp>
      <p:sp>
        <p:nvSpPr>
          <p:cNvPr id="8" name="Flèche : bas 7">
            <a:extLst>
              <a:ext uri="{FF2B5EF4-FFF2-40B4-BE49-F238E27FC236}">
                <a16:creationId xmlns:a16="http://schemas.microsoft.com/office/drawing/2014/main" id="{829D567B-16F6-51B8-B988-53B0EACCEF7B}"/>
              </a:ext>
            </a:extLst>
          </p:cNvPr>
          <p:cNvSpPr/>
          <p:nvPr/>
        </p:nvSpPr>
        <p:spPr>
          <a:xfrm rot="19756904">
            <a:off x="2225800" y="5105063"/>
            <a:ext cx="497161" cy="544242"/>
          </a:xfrm>
          <a:prstGeom prst="down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9" name="Flèche : bas 8">
            <a:extLst>
              <a:ext uri="{FF2B5EF4-FFF2-40B4-BE49-F238E27FC236}">
                <a16:creationId xmlns:a16="http://schemas.microsoft.com/office/drawing/2014/main" id="{291B5C7F-4D8E-3522-4264-09286E1B8BD1}"/>
              </a:ext>
            </a:extLst>
          </p:cNvPr>
          <p:cNvSpPr/>
          <p:nvPr/>
        </p:nvSpPr>
        <p:spPr>
          <a:xfrm rot="14698904">
            <a:off x="5021175" y="4992799"/>
            <a:ext cx="721837" cy="634286"/>
          </a:xfrm>
          <a:prstGeom prst="down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graphicFrame>
        <p:nvGraphicFramePr>
          <p:cNvPr id="10" name="Graphique 9">
            <a:extLst>
              <a:ext uri="{FF2B5EF4-FFF2-40B4-BE49-F238E27FC236}">
                <a16:creationId xmlns:a16="http://schemas.microsoft.com/office/drawing/2014/main" id="{07CA4217-0ACB-48A2-9A55-1F8B3290D7F7}"/>
              </a:ext>
            </a:extLst>
          </p:cNvPr>
          <p:cNvGraphicFramePr>
            <a:graphicFrameLocks/>
          </p:cNvGraphicFramePr>
          <p:nvPr/>
        </p:nvGraphicFramePr>
        <p:xfrm>
          <a:off x="5948028" y="4291081"/>
          <a:ext cx="5362683" cy="24277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1" name="Graphique 10">
            <a:extLst>
              <a:ext uri="{FF2B5EF4-FFF2-40B4-BE49-F238E27FC236}">
                <a16:creationId xmlns:a16="http://schemas.microsoft.com/office/drawing/2014/main" id="{869A4D8E-414C-15C6-BDFA-447731618461}"/>
              </a:ext>
            </a:extLst>
          </p:cNvPr>
          <p:cNvGraphicFramePr>
            <a:graphicFrameLocks/>
          </p:cNvGraphicFramePr>
          <p:nvPr/>
        </p:nvGraphicFramePr>
        <p:xfrm>
          <a:off x="6024302" y="1279934"/>
          <a:ext cx="5206006" cy="32224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623AB6C4-85EF-3FE2-F942-3CDD96B1735D}"/>
                  </a:ext>
                </a:extLst>
              </p:cNvPr>
              <p:cNvSpPr txBox="1"/>
              <p:nvPr/>
            </p:nvSpPr>
            <p:spPr>
              <a:xfrm>
                <a:off x="2494557" y="5584997"/>
                <a:ext cx="2566280" cy="95391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𝑆</m:t>
                      </m:r>
                      <m:d>
                        <m:dPr>
                          <m:ctrlPr>
                            <a:rPr lang="en-US" b="0" i="1" noProof="0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𝑇</m:t>
                          </m:r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d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b="0" i="1" noProof="0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𝑎𝑇</m:t>
                          </m:r>
                        </m:num>
                        <m:den>
                          <m:sSup>
                            <m:sSupPr>
                              <m:ctrlPr>
                                <a:rPr lang="en-US" b="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ctrlPr>
                                    <a:rPr lang="en-US" i="1" noProof="0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i="1" noProof="0" smtClean="0">
                                      <a:latin typeface="Cambria Math" panose="02040503050406030204" pitchFamily="18" charset="0"/>
                                    </a:rPr>
                                    <m:t>1+</m:t>
                                  </m:r>
                                  <m:sSup>
                                    <m:sSupPr>
                                      <m:ctrlPr>
                                        <a:rPr lang="en-US" i="1" noProof="0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d>
                                        <m:dPr>
                                          <m:ctrlPr>
                                            <a:rPr lang="en-US" i="1" noProof="0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f>
                                            <m:fPr>
                                              <m:ctrlPr>
                                                <a:rPr lang="en-US" i="1" noProof="0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Pr>
                                            <m:num>
                                              <m:r>
                                                <a:rPr lang="en-US" i="1" noProof="0" smtClean="0">
                                                  <a:latin typeface="Cambria Math" panose="02040503050406030204" pitchFamily="18" charset="0"/>
                                                </a:rPr>
                                                <m:t>𝑓</m:t>
                                              </m:r>
                                            </m:num>
                                            <m:den>
                                              <m:sSub>
                                                <m:sSubPr>
                                                  <m:ctrlPr>
                                                    <a:rPr lang="en-US" i="1" noProof="0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i="1" noProof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𝑓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i="1" noProof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𝑐</m:t>
                                                  </m:r>
                                                </m:sub>
                                              </m:sSub>
                                            </m:den>
                                          </m:f>
                                        </m:e>
                                      </m:d>
                                    </m:e>
                                    <m:sup>
                                      <m:sSub>
                                        <m:sSubPr>
                                          <m:ctrlPr>
                                            <a:rPr lang="en-US" i="1" noProof="0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i="1" noProof="0" smtClean="0">
                                              <a:latin typeface="Cambria Math" panose="02040503050406030204" pitchFamily="18" charset="0"/>
                                            </a:rPr>
                                            <m:t>𝑝</m:t>
                                          </m:r>
                                        </m:e>
                                        <m:sub>
                                          <m:r>
                                            <a:rPr lang="en-US" i="1" noProof="0" smtClean="0"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sup>
                                  </m:sSup>
                                </m:e>
                              </m:d>
                            </m:e>
                            <m:sup>
                              <m:sSub>
                                <m:sSubPr>
                                  <m:ctrlPr>
                                    <a:rPr lang="en-US" b="0" i="1" noProof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b="0" i="1" noProof="0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b>
                                  <m:r>
                                    <a:rPr lang="en-US" b="0" i="1" noProof="0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sup>
                          </m:sSup>
                        </m:den>
                      </m:f>
                    </m:oMath>
                  </m:oMathPara>
                </a14:m>
                <a:endParaRPr lang="en-US" noProof="0"/>
              </a:p>
            </p:txBody>
          </p:sp>
        </mc:Choice>
        <mc:Fallback xmlns="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623AB6C4-85EF-3FE2-F942-3CDD96B173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4557" y="5584997"/>
                <a:ext cx="2566280" cy="953915"/>
              </a:xfrm>
              <a:prstGeom prst="rect">
                <a:avLst/>
              </a:prstGeom>
              <a:blipFill>
                <a:blip r:embed="rId6"/>
                <a:stretch>
                  <a:fillRect r="-52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Rectangle 2">
            <a:extLst>
              <a:ext uri="{FF2B5EF4-FFF2-40B4-BE49-F238E27FC236}">
                <a16:creationId xmlns:a16="http://schemas.microsoft.com/office/drawing/2014/main" id="{BA0EF6F5-A874-963A-E179-CC5EC4FCF387}"/>
              </a:ext>
            </a:extLst>
          </p:cNvPr>
          <p:cNvSpPr/>
          <p:nvPr/>
        </p:nvSpPr>
        <p:spPr>
          <a:xfrm>
            <a:off x="8401616" y="2082297"/>
            <a:ext cx="1041148" cy="484622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6" name="Connecteur droit avec flèche 5">
            <a:extLst>
              <a:ext uri="{FF2B5EF4-FFF2-40B4-BE49-F238E27FC236}">
                <a16:creationId xmlns:a16="http://schemas.microsoft.com/office/drawing/2014/main" id="{34484BB8-8081-43BB-5D6E-553120B3EF24}"/>
              </a:ext>
            </a:extLst>
          </p:cNvPr>
          <p:cNvCxnSpPr>
            <a:stCxn id="3" idx="2"/>
          </p:cNvCxnSpPr>
          <p:nvPr/>
        </p:nvCxnSpPr>
        <p:spPr>
          <a:xfrm flipH="1">
            <a:off x="8799968" y="2566919"/>
            <a:ext cx="122222" cy="2140883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1889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Graphic spid="10" grpId="0">
        <p:bldAsOne/>
      </p:bldGraphic>
      <p:bldGraphic spid="11" grpId="0">
        <p:bldAsOne/>
      </p:bldGraphic>
      <p:bldP spid="14" grpId="0"/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F216E1-3F72-F59B-D463-2653415AA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978" y="412931"/>
            <a:ext cx="8520022" cy="1325563"/>
          </a:xfrm>
        </p:spPr>
        <p:txBody>
          <a:bodyPr/>
          <a:lstStyle/>
          <a:p>
            <a:r>
              <a:rPr lang="en-US" noProof="0" dirty="0"/>
              <a:t> The Working Standard at </a:t>
            </a:r>
            <a:r>
              <a:rPr lang="en-US" noProof="0" dirty="0" err="1"/>
              <a:t>Cryoconcept</a:t>
            </a:r>
            <a:r>
              <a:rPr lang="en-US" noProof="0" dirty="0"/>
              <a:t> with issues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6B1C2F3-E100-94C3-7C1E-35A4B8B67C7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8" y="1889185"/>
            <a:ext cx="3195547" cy="4244196"/>
          </a:xfrm>
        </p:spPr>
        <p:txBody>
          <a:bodyPr/>
          <a:lstStyle/>
          <a:p>
            <a:r>
              <a:rPr lang="en-US" noProof="0"/>
              <a:t>2 MFFT: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72F16C5E-C35E-2526-17F7-348DA91F18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22</a:t>
            </a:fld>
            <a:endParaRPr lang="en-US" noProof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4A9E3FB-019C-F264-8BD5-4F8A4ED4EA3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607" t="8614" r="5478" b="5307"/>
          <a:stretch/>
        </p:blipFill>
        <p:spPr>
          <a:xfrm>
            <a:off x="723900" y="2510036"/>
            <a:ext cx="5057775" cy="3759870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8D89164E-5039-6327-0BA7-81D5D10FAF7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5574" t="8449" r="7499" b="5159"/>
          <a:stretch/>
        </p:blipFill>
        <p:spPr>
          <a:xfrm>
            <a:off x="6219825" y="2549525"/>
            <a:ext cx="5133975" cy="37719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53A07538-DBB9-A2D8-3C3C-775BF0F5DA00}"/>
                  </a:ext>
                </a:extLst>
              </p:cNvPr>
              <p:cNvSpPr txBox="1"/>
              <p:nvPr/>
            </p:nvSpPr>
            <p:spPr>
              <a:xfrm rot="16200000">
                <a:off x="-419487" y="4053369"/>
                <a:ext cx="2009775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noProof="0" smtClean="0">
                          <a:latin typeface="Cambria Math" panose="02040503050406030204" pitchFamily="18" charset="0"/>
                        </a:rPr>
                        <m:t>PSD</m:t>
                      </m:r>
                      <m:r>
                        <a:rPr lang="en-US" b="0" i="0" noProof="0" smtClean="0">
                          <a:latin typeface="Cambria Math" panose="02040503050406030204" pitchFamily="18" charset="0"/>
                        </a:rPr>
                        <m:t> /</m:t>
                      </m:r>
                      <m:sSup>
                        <m:sSupPr>
                          <m:ctrlPr>
                            <a:rPr lang="en-US" b="0" i="1" noProof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p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𝐻𝑧</m:t>
                      </m:r>
                    </m:oMath>
                  </m:oMathPara>
                </a14:m>
                <a:endParaRPr lang="en-US" noProof="0"/>
              </a:p>
            </p:txBody>
          </p:sp>
        </mc:Choice>
        <mc:Fallback xmlns=""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53A07538-DBB9-A2D8-3C3C-775BF0F5DA0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419487" y="4053369"/>
                <a:ext cx="2009775" cy="276999"/>
              </a:xfrm>
              <a:prstGeom prst="rect">
                <a:avLst/>
              </a:prstGeom>
              <a:blipFill>
                <a:blip r:embed="rId5"/>
                <a:stretch>
                  <a:fillRect l="-28261" r="-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D7014C37-EF39-3154-D57F-C8ACDC56E740}"/>
                  </a:ext>
                </a:extLst>
              </p:cNvPr>
              <p:cNvSpPr txBox="1"/>
              <p:nvPr/>
            </p:nvSpPr>
            <p:spPr>
              <a:xfrm rot="16200000">
                <a:off x="5105788" y="3977378"/>
                <a:ext cx="2009775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noProof="0" smtClean="0">
                          <a:latin typeface="Cambria Math" panose="02040503050406030204" pitchFamily="18" charset="0"/>
                        </a:rPr>
                        <m:t>PSD</m:t>
                      </m:r>
                      <m:r>
                        <a:rPr lang="en-US" b="0" i="0" noProof="0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/</m:t>
                      </m:r>
                      <m:sSup>
                        <m:sSupPr>
                          <m:ctrlPr>
                            <a:rPr lang="en-US" b="0" i="1" noProof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𝑉</m:t>
                          </m:r>
                        </m:e>
                        <m:sup>
                          <m:r>
                            <a:rPr lang="en-US" b="0" i="1" noProof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/</m:t>
                      </m:r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𝐻𝑧</m:t>
                      </m:r>
                    </m:oMath>
                  </m:oMathPara>
                </a14:m>
                <a:endParaRPr lang="en-US" noProof="0"/>
              </a:p>
            </p:txBody>
          </p:sp>
        </mc:Choice>
        <mc:Fallback xmlns="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D7014C37-EF39-3154-D57F-C8ACDC56E7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5105788" y="3977378"/>
                <a:ext cx="2009775" cy="276999"/>
              </a:xfrm>
              <a:prstGeom prst="rect">
                <a:avLst/>
              </a:prstGeom>
              <a:blipFill>
                <a:blip r:embed="rId6"/>
                <a:stretch>
                  <a:fillRect l="-28889" r="-511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13C2E50E-2374-229F-2235-A61BBA04596C}"/>
                  </a:ext>
                </a:extLst>
              </p:cNvPr>
              <p:cNvSpPr txBox="1"/>
              <p:nvPr/>
            </p:nvSpPr>
            <p:spPr>
              <a:xfrm>
                <a:off x="7972425" y="6272694"/>
                <a:ext cx="2009775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 /</m:t>
                      </m:r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𝐻𝑧</m:t>
                      </m:r>
                    </m:oMath>
                  </m:oMathPara>
                </a14:m>
                <a:endParaRPr lang="en-US" noProof="0"/>
              </a:p>
            </p:txBody>
          </p:sp>
        </mc:Choice>
        <mc:Fallback xmlns=""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13C2E50E-2374-229F-2235-A61BBA0459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72425" y="6272694"/>
                <a:ext cx="2009775" cy="276999"/>
              </a:xfrm>
              <a:prstGeom prst="rect">
                <a:avLst/>
              </a:prstGeom>
              <a:blipFill>
                <a:blip r:embed="rId7"/>
                <a:stretch>
                  <a:fillRect t="-28889" b="-511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ZoneTexte 9">
                <a:extLst>
                  <a:ext uri="{FF2B5EF4-FFF2-40B4-BE49-F238E27FC236}">
                    <a16:creationId xmlns:a16="http://schemas.microsoft.com/office/drawing/2014/main" id="{7E7A12FA-3B87-1317-5DC4-27C56F9853F8}"/>
                  </a:ext>
                </a:extLst>
              </p:cNvPr>
              <p:cNvSpPr txBox="1"/>
              <p:nvPr/>
            </p:nvSpPr>
            <p:spPr>
              <a:xfrm>
                <a:off x="2209800" y="6182925"/>
                <a:ext cx="2009775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 /</m:t>
                      </m:r>
                      <m:r>
                        <a:rPr lang="en-US" b="0" i="1" noProof="0" smtClean="0">
                          <a:latin typeface="Cambria Math" panose="02040503050406030204" pitchFamily="18" charset="0"/>
                        </a:rPr>
                        <m:t>𝐻𝑧</m:t>
                      </m:r>
                    </m:oMath>
                  </m:oMathPara>
                </a14:m>
                <a:endParaRPr lang="en-US" noProof="0"/>
              </a:p>
            </p:txBody>
          </p:sp>
        </mc:Choice>
        <mc:Fallback xmlns="">
          <p:sp>
            <p:nvSpPr>
              <p:cNvPr id="10" name="ZoneTexte 9">
                <a:extLst>
                  <a:ext uri="{FF2B5EF4-FFF2-40B4-BE49-F238E27FC236}">
                    <a16:creationId xmlns:a16="http://schemas.microsoft.com/office/drawing/2014/main" id="{7E7A12FA-3B87-1317-5DC4-27C56F9853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09800" y="6182925"/>
                <a:ext cx="2009775" cy="276999"/>
              </a:xfrm>
              <a:prstGeom prst="rect">
                <a:avLst/>
              </a:prstGeom>
              <a:blipFill>
                <a:blip r:embed="rId8"/>
                <a:stretch>
                  <a:fillRect t="-28261" b="-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ZoneTexte 10">
            <a:extLst>
              <a:ext uri="{FF2B5EF4-FFF2-40B4-BE49-F238E27FC236}">
                <a16:creationId xmlns:a16="http://schemas.microsoft.com/office/drawing/2014/main" id="{30584DFB-DC51-7200-BBD6-6EE1BA51FCC2}"/>
              </a:ext>
            </a:extLst>
          </p:cNvPr>
          <p:cNvSpPr txBox="1"/>
          <p:nvPr/>
        </p:nvSpPr>
        <p:spPr>
          <a:xfrm>
            <a:off x="2822764" y="2229518"/>
            <a:ext cx="10871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noProof="0"/>
              <a:t>Unit 308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E896D1CA-6067-1185-2B8B-06A9DEBEE7C1}"/>
              </a:ext>
            </a:extLst>
          </p:cNvPr>
          <p:cNvSpPr txBox="1"/>
          <p:nvPr/>
        </p:nvSpPr>
        <p:spPr>
          <a:xfrm>
            <a:off x="8483426" y="2140704"/>
            <a:ext cx="9877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noProof="0"/>
              <a:t>Unit 311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42A4860-2BE0-9C6B-29E3-873E6B1AF3E0}"/>
              </a:ext>
            </a:extLst>
          </p:cNvPr>
          <p:cNvSpPr/>
          <p:nvPr/>
        </p:nvSpPr>
        <p:spPr>
          <a:xfrm>
            <a:off x="4572000" y="2678906"/>
            <a:ext cx="1007269" cy="3929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BD08918-2221-CBBD-25B5-6D16F575EC70}"/>
              </a:ext>
            </a:extLst>
          </p:cNvPr>
          <p:cNvSpPr/>
          <p:nvPr/>
        </p:nvSpPr>
        <p:spPr>
          <a:xfrm>
            <a:off x="10187940" y="2614090"/>
            <a:ext cx="1007269" cy="3929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CA6BBA37-D2D8-934F-2CB9-BB698B3D9D46}"/>
              </a:ext>
            </a:extLst>
          </p:cNvPr>
          <p:cNvSpPr txBox="1"/>
          <p:nvPr/>
        </p:nvSpPr>
        <p:spPr>
          <a:xfrm>
            <a:off x="4111752" y="2968208"/>
            <a:ext cx="13147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noProof="0">
                <a:solidFill>
                  <a:schemeClr val="accent1"/>
                </a:solidFill>
              </a:rPr>
              <a:t>Very Noisy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3E3FCC14-0F3F-5C00-AB4C-9C3122E3BCF6}"/>
              </a:ext>
            </a:extLst>
          </p:cNvPr>
          <p:cNvSpPr txBox="1"/>
          <p:nvPr/>
        </p:nvSpPr>
        <p:spPr>
          <a:xfrm>
            <a:off x="7825682" y="1519853"/>
            <a:ext cx="37337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noProof="0"/>
              <a:t>Given with supplier calibration file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0CC21C9A-4B5E-D37A-4838-087A42B11B0E}"/>
              </a:ext>
            </a:extLst>
          </p:cNvPr>
          <p:cNvSpPr txBox="1"/>
          <p:nvPr/>
        </p:nvSpPr>
        <p:spPr>
          <a:xfrm>
            <a:off x="5491281" y="1954409"/>
            <a:ext cx="12426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noProof="0"/>
              <a:t>13.5 </a:t>
            </a:r>
            <a:r>
              <a:rPr lang="en-US" sz="2400" noProof="0" err="1"/>
              <a:t>mK</a:t>
            </a:r>
            <a:endParaRPr lang="en-US" sz="2400" noProof="0"/>
          </a:p>
        </p:txBody>
      </p:sp>
      <p:pic>
        <p:nvPicPr>
          <p:cNvPr id="18" name="Picture 2">
            <a:extLst>
              <a:ext uri="{FF2B5EF4-FFF2-40B4-BE49-F238E27FC236}">
                <a16:creationId xmlns:a16="http://schemas.microsoft.com/office/drawing/2014/main" id="{C2B645CD-06D2-5619-1B89-5E36D9E0F2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61138" y="366179"/>
            <a:ext cx="2460872" cy="600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75270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2D4D3AA-BEE6-BC49-FFC6-8752CEDA00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Comparaison avec T2000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B92B051-2599-6EED-F2D5-4F41BFA223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9088" y="1253331"/>
            <a:ext cx="4773706" cy="4351338"/>
          </a:xfrm>
        </p:spPr>
        <p:txBody>
          <a:bodyPr/>
          <a:lstStyle/>
          <a:p>
            <a:pPr marL="0" indent="0">
              <a:buNone/>
            </a:pPr>
            <a:r>
              <a:rPr lang="fr-FR" dirty="0"/>
              <a:t>Comparaison at the transition of SRD1000: </a:t>
            </a:r>
          </a:p>
          <a:p>
            <a:r>
              <a:rPr lang="fr-FR" dirty="0"/>
              <a:t>13.5 </a:t>
            </a:r>
            <a:r>
              <a:rPr lang="fr-FR" dirty="0" err="1"/>
              <a:t>mK</a:t>
            </a:r>
            <a:endParaRPr lang="fr-FR" dirty="0"/>
          </a:p>
          <a:p>
            <a:r>
              <a:rPr lang="fr-FR" dirty="0"/>
              <a:t>20.77 </a:t>
            </a:r>
            <a:r>
              <a:rPr lang="fr-FR" dirty="0" err="1"/>
              <a:t>mK</a:t>
            </a:r>
            <a:endParaRPr lang="fr-FR" dirty="0"/>
          </a:p>
          <a:p>
            <a:r>
              <a:rPr lang="fr-FR" dirty="0"/>
              <a:t>31.75 </a:t>
            </a:r>
            <a:r>
              <a:rPr lang="fr-FR" dirty="0" err="1"/>
              <a:t>mK</a:t>
            </a:r>
            <a:endParaRPr lang="fr-FR" dirty="0"/>
          </a:p>
          <a:p>
            <a:r>
              <a:rPr lang="fr-FR" dirty="0"/>
              <a:t>66.05 </a:t>
            </a:r>
            <a:r>
              <a:rPr lang="fr-FR" dirty="0" err="1"/>
              <a:t>mK</a:t>
            </a:r>
            <a:r>
              <a:rPr lang="fr-FR" dirty="0"/>
              <a:t> </a:t>
            </a:r>
          </a:p>
          <a:p>
            <a:r>
              <a:rPr lang="fr-FR" dirty="0"/>
              <a:t>96.1 </a:t>
            </a:r>
            <a:r>
              <a:rPr lang="fr-FR" dirty="0" err="1"/>
              <a:t>mK</a:t>
            </a:r>
            <a:endParaRPr lang="fr-FR" dirty="0"/>
          </a:p>
          <a:p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1952ECA6-04C0-46ED-E9B3-0362A460BE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1FE3FF-3FEE-460B-AFB8-7828BF1B2E1B}" type="slidenum">
              <a:rPr lang="fr-FR" smtClean="0"/>
              <a:t>23</a:t>
            </a:fld>
            <a:endParaRPr lang="fr-FR"/>
          </a:p>
        </p:txBody>
      </p:sp>
      <p:graphicFrame>
        <p:nvGraphicFramePr>
          <p:cNvPr id="6" name="Graphique 5">
            <a:extLst>
              <a:ext uri="{FF2B5EF4-FFF2-40B4-BE49-F238E27FC236}">
                <a16:creationId xmlns:a16="http://schemas.microsoft.com/office/drawing/2014/main" id="{CBBCD382-C9B0-59C3-DE67-7ADDF1426737}"/>
              </a:ext>
            </a:extLst>
          </p:cNvPr>
          <p:cNvGraphicFramePr>
            <a:graphicFrameLocks/>
          </p:cNvGraphicFramePr>
          <p:nvPr/>
        </p:nvGraphicFramePr>
        <p:xfrm>
          <a:off x="5395912" y="1550193"/>
          <a:ext cx="6577013" cy="44981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8" name="Connecteur droit avec flèche 7">
            <a:extLst>
              <a:ext uri="{FF2B5EF4-FFF2-40B4-BE49-F238E27FC236}">
                <a16:creationId xmlns:a16="http://schemas.microsoft.com/office/drawing/2014/main" id="{AEDD22C5-71E7-75C7-354F-1C4DF5DEA557}"/>
              </a:ext>
            </a:extLst>
          </p:cNvPr>
          <p:cNvCxnSpPr/>
          <p:nvPr/>
        </p:nvCxnSpPr>
        <p:spPr>
          <a:xfrm>
            <a:off x="6896100" y="2875756"/>
            <a:ext cx="0" cy="1629569"/>
          </a:xfrm>
          <a:prstGeom prst="straightConnector1">
            <a:avLst/>
          </a:prstGeom>
          <a:ln w="28575">
            <a:solidFill>
              <a:srgbClr val="C0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ZoneTexte 8">
            <a:extLst>
              <a:ext uri="{FF2B5EF4-FFF2-40B4-BE49-F238E27FC236}">
                <a16:creationId xmlns:a16="http://schemas.microsoft.com/office/drawing/2014/main" id="{176A373A-B028-3B70-25C3-C7D4D0355D59}"/>
              </a:ext>
            </a:extLst>
          </p:cNvPr>
          <p:cNvSpPr txBox="1"/>
          <p:nvPr/>
        </p:nvSpPr>
        <p:spPr>
          <a:xfrm>
            <a:off x="6896100" y="3352800"/>
            <a:ext cx="1909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>
                <a:solidFill>
                  <a:schemeClr val="accent2"/>
                </a:solidFill>
              </a:rPr>
              <a:t>+ 2.32 </a:t>
            </a:r>
            <a:r>
              <a:rPr lang="fr-FR" dirty="0" err="1">
                <a:solidFill>
                  <a:schemeClr val="accent2"/>
                </a:solidFill>
              </a:rPr>
              <a:t>mK</a:t>
            </a:r>
            <a:endParaRPr lang="fr-FR" dirty="0">
              <a:solidFill>
                <a:schemeClr val="accent2"/>
              </a:solidFill>
            </a:endParaRPr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30858327-3137-F502-A83D-DD208509AF84}"/>
              </a:ext>
            </a:extLst>
          </p:cNvPr>
          <p:cNvSpPr txBox="1">
            <a:spLocks/>
          </p:cNvSpPr>
          <p:nvPr/>
        </p:nvSpPr>
        <p:spPr>
          <a:xfrm>
            <a:off x="2548685" y="4735902"/>
            <a:ext cx="8400751" cy="42441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The unit 311 calibration is good</a:t>
            </a:r>
          </a:p>
          <a:p>
            <a:r>
              <a:rPr lang="en-US" dirty="0"/>
              <a:t>The unit 308 is not good</a:t>
            </a:r>
          </a:p>
          <a:p>
            <a:pPr lvl="1"/>
            <a:r>
              <a:rPr lang="en-US" dirty="0"/>
              <a:t>2.5 </a:t>
            </a:r>
            <a:r>
              <a:rPr lang="en-US" dirty="0" err="1"/>
              <a:t>mK</a:t>
            </a:r>
            <a:r>
              <a:rPr lang="en-US" dirty="0"/>
              <a:t> at 14 </a:t>
            </a:r>
            <a:r>
              <a:rPr lang="en-US" dirty="0" err="1"/>
              <a:t>mK</a:t>
            </a:r>
            <a:endParaRPr lang="en-US" dirty="0"/>
          </a:p>
          <a:p>
            <a:pPr lvl="1"/>
            <a:r>
              <a:rPr lang="en-US" dirty="0"/>
              <a:t>-7 </a:t>
            </a:r>
            <a:r>
              <a:rPr lang="en-US" dirty="0" err="1"/>
              <a:t>mK</a:t>
            </a:r>
            <a:r>
              <a:rPr lang="en-US" dirty="0"/>
              <a:t> at 520 </a:t>
            </a:r>
            <a:r>
              <a:rPr lang="en-US" dirty="0" err="1"/>
              <a:t>mK</a:t>
            </a:r>
            <a:endParaRPr lang="en-US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    </a:t>
            </a:r>
            <a:r>
              <a:rPr lang="en-US" i="1" dirty="0">
                <a:solidFill>
                  <a:schemeClr val="accent1"/>
                </a:solidFill>
              </a:rPr>
              <a:t>Too much unwanted noise in the spectrums</a:t>
            </a:r>
          </a:p>
        </p:txBody>
      </p:sp>
    </p:spTree>
    <p:extLst>
      <p:ext uri="{BB962C8B-B14F-4D97-AF65-F5344CB8AC3E}">
        <p14:creationId xmlns:p14="http://schemas.microsoft.com/office/powerpoint/2010/main" val="3528353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FFAB009-D38D-77B5-50B9-8DC3B6E259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978" y="412931"/>
            <a:ext cx="8337142" cy="1325563"/>
          </a:xfrm>
        </p:spPr>
        <p:txBody>
          <a:bodyPr/>
          <a:lstStyle/>
          <a:p>
            <a:r>
              <a:rPr lang="en-US" noProof="0" dirty="0"/>
              <a:t> Comparison against PLTS-2000 at </a:t>
            </a:r>
            <a:r>
              <a:rPr lang="en-US" noProof="0" dirty="0" err="1"/>
              <a:t>Cryoconcept</a:t>
            </a:r>
            <a:endParaRPr lang="en-US" noProof="0" dirty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8005D58-FA9F-38D8-4588-D2F5E5ECCE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9" y="1889185"/>
            <a:ext cx="4690972" cy="4244196"/>
          </a:xfrm>
        </p:spPr>
        <p:txBody>
          <a:bodyPr/>
          <a:lstStyle/>
          <a:p>
            <a:r>
              <a:rPr lang="en-US" noProof="0" dirty="0"/>
              <a:t>The unit 311 calibration is good</a:t>
            </a:r>
          </a:p>
          <a:p>
            <a:r>
              <a:rPr lang="en-US" noProof="0" dirty="0"/>
              <a:t>The unit 308 is not good</a:t>
            </a:r>
          </a:p>
          <a:p>
            <a:pPr lvl="1"/>
            <a:r>
              <a:rPr lang="en-US" noProof="0" dirty="0"/>
              <a:t>2.5 </a:t>
            </a:r>
            <a:r>
              <a:rPr lang="en-US" noProof="0" dirty="0" err="1"/>
              <a:t>mK</a:t>
            </a:r>
            <a:r>
              <a:rPr lang="en-US" noProof="0" dirty="0"/>
              <a:t> at 14 </a:t>
            </a:r>
            <a:r>
              <a:rPr lang="en-US" noProof="0" dirty="0" err="1"/>
              <a:t>mK</a:t>
            </a:r>
            <a:endParaRPr lang="en-US" noProof="0" dirty="0"/>
          </a:p>
          <a:p>
            <a:pPr lvl="1"/>
            <a:r>
              <a:rPr lang="en-US" noProof="0" dirty="0"/>
              <a:t>-7 </a:t>
            </a:r>
            <a:r>
              <a:rPr lang="en-US" noProof="0" dirty="0" err="1"/>
              <a:t>mK</a:t>
            </a:r>
            <a:r>
              <a:rPr lang="en-US" noProof="0" dirty="0"/>
              <a:t> at 520 </a:t>
            </a:r>
            <a:r>
              <a:rPr lang="en-US" noProof="0" dirty="0" err="1"/>
              <a:t>mK</a:t>
            </a:r>
            <a:endParaRPr lang="en-US" noProof="0" dirty="0"/>
          </a:p>
          <a:p>
            <a:pPr marL="0" indent="0">
              <a:buNone/>
            </a:pPr>
            <a:endParaRPr lang="en-US" noProof="0" dirty="0"/>
          </a:p>
          <a:p>
            <a:pPr marL="0" indent="0">
              <a:buNone/>
            </a:pPr>
            <a:r>
              <a:rPr lang="en-US" i="1" noProof="0" dirty="0">
                <a:solidFill>
                  <a:schemeClr val="accent1"/>
                </a:solidFill>
              </a:rPr>
              <a:t>Too much unwanted noise in the spectrums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168DA30F-D7FE-D5A9-4376-E2BE0057B0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24</a:t>
            </a:fld>
            <a:endParaRPr lang="en-US" noProof="0"/>
          </a:p>
        </p:txBody>
      </p:sp>
      <p:graphicFrame>
        <p:nvGraphicFramePr>
          <p:cNvPr id="6" name="Graphique 5">
            <a:extLst>
              <a:ext uri="{FF2B5EF4-FFF2-40B4-BE49-F238E27FC236}">
                <a16:creationId xmlns:a16="http://schemas.microsoft.com/office/drawing/2014/main" id="{FD86BB34-9824-4B60-BDE9-9AEBFBB4CA5D}"/>
              </a:ext>
            </a:extLst>
          </p:cNvPr>
          <p:cNvGraphicFramePr>
            <a:graphicFrameLocks/>
          </p:cNvGraphicFramePr>
          <p:nvPr/>
        </p:nvGraphicFramePr>
        <p:xfrm>
          <a:off x="5349096" y="1741487"/>
          <a:ext cx="6210300" cy="4614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Picture 2">
            <a:extLst>
              <a:ext uri="{FF2B5EF4-FFF2-40B4-BE49-F238E27FC236}">
                <a16:creationId xmlns:a16="http://schemas.microsoft.com/office/drawing/2014/main" id="{22E52685-5E8D-3BC6-14AD-AFF9D2A043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61138" y="366179"/>
            <a:ext cx="2460872" cy="600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148963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559D7EA-CA5A-BE4E-A486-C9A340EF41A4}"/>
              </a:ext>
            </a:extLst>
          </p:cNvPr>
          <p:cNvSpPr txBox="1"/>
          <p:nvPr/>
        </p:nvSpPr>
        <p:spPr>
          <a:xfrm>
            <a:off x="2802835" y="2047461"/>
            <a:ext cx="71164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>
                <a:solidFill>
                  <a:srgbClr val="FF0000"/>
                </a:solidFill>
              </a:rPr>
              <a:t>Measuring temperature is easy… until it really matters</a:t>
            </a:r>
            <a:endParaRPr lang="fr-FR" sz="24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77831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ligne, Tracé, diagramme, texte&#10;&#10;Le contenu généré par l’IA peut être incorrect.">
            <a:extLst>
              <a:ext uri="{FF2B5EF4-FFF2-40B4-BE49-F238E27FC236}">
                <a16:creationId xmlns:a16="http://schemas.microsoft.com/office/drawing/2014/main" id="{8B6B5FEC-1102-51D9-AFF9-AFEE4BC4C7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41"/>
          <a:stretch/>
        </p:blipFill>
        <p:spPr>
          <a:xfrm>
            <a:off x="5559551" y="724619"/>
            <a:ext cx="6292338" cy="5810250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B85A381-902E-6BE0-F7BB-8FB46AF923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6967"/>
            <a:ext cx="10515600" cy="1325563"/>
          </a:xfrm>
        </p:spPr>
        <p:txBody>
          <a:bodyPr/>
          <a:lstStyle/>
          <a:p>
            <a:r>
              <a:rPr lang="en-US" noProof="0" dirty="0"/>
              <a:t> PLTS-2000 the international scale below 1K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A508E571-5C97-7DA4-3BEE-A647214ECD63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83136" y="1738494"/>
                <a:ext cx="5076415" cy="4394887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sz="2400" b="1" noProof="0">
                    <a:solidFill>
                      <a:schemeClr val="accent1"/>
                    </a:solidFill>
                  </a:rPr>
                  <a:t>Provisional Low Temperature Scale</a:t>
                </a:r>
              </a:p>
              <a:p>
                <a:pPr marL="0" indent="0">
                  <a:buNone/>
                </a:pPr>
                <a:r>
                  <a:rPr lang="en-US" sz="2000" i="1" noProof="0"/>
                  <a:t>Made to extend ITS-90 below 0.65 K</a:t>
                </a:r>
              </a:p>
              <a:p>
                <a:pPr marL="0" indent="0">
                  <a:buNone/>
                </a:pPr>
                <a:endParaRPr lang="en-US" sz="2000" i="1" noProof="0"/>
              </a:p>
              <a:p>
                <a:r>
                  <a:rPr lang="en-US" sz="2400" noProof="0"/>
                  <a:t>Based on a </a:t>
                </a:r>
                <a:r>
                  <a:rPr lang="en-US" sz="2400" b="1" noProof="0">
                    <a:solidFill>
                      <a:schemeClr val="accent1"/>
                    </a:solidFill>
                  </a:rPr>
                  <a:t>thermophysical property:</a:t>
                </a:r>
              </a:p>
              <a:p>
                <a:pPr marL="457200" lvl="1" indent="0">
                  <a:buNone/>
                </a:pPr>
                <a:r>
                  <a:rPr lang="en-US" sz="2000" noProof="0"/>
                  <a:t>The </a:t>
                </a:r>
                <a:r>
                  <a:rPr lang="en-US" sz="2000" b="1" noProof="0"/>
                  <a:t>melting curve </a:t>
                </a:r>
                <a:r>
                  <a:rPr lang="en-US" sz="2000" noProof="0"/>
                  <a:t>of ultra-pure helium-3 </a:t>
                </a:r>
              </a:p>
              <a:p>
                <a:r>
                  <a:rPr lang="en-US" sz="2400" noProof="0"/>
                  <a:t>Defined from 0.9 </a:t>
                </a:r>
                <a:r>
                  <a:rPr lang="en-US" sz="2400" noProof="0" err="1"/>
                  <a:t>mK</a:t>
                </a:r>
                <a:r>
                  <a:rPr lang="en-US" sz="2400" noProof="0"/>
                  <a:t> to 1 K</a:t>
                </a:r>
              </a:p>
              <a:p>
                <a:r>
                  <a:rPr lang="en-US" sz="2400" noProof="0"/>
                  <a:t>Formal expression: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noProof="0" smtClean="0">
                          <a:latin typeface="Cambria Math" panose="02040503050406030204" pitchFamily="18" charset="0"/>
                        </a:rPr>
                        <m:t>𝑃</m:t>
                      </m:r>
                      <m:r>
                        <a:rPr lang="en-US" sz="2400" b="0" i="1" noProof="0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=−3</m:t>
                          </m:r>
                        </m:sub>
                        <m:sup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+9</m:t>
                          </m:r>
                        </m:sup>
                        <m:e>
                          <m:sSub>
                            <m:sSubPr>
                              <m:ctrlP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sSub>
                            <m:sSubPr>
                              <m:ctrlP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  <m:t>𝑇</m:t>
                              </m:r>
                            </m:e>
                            <m:sub>
                              <m: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  <m:t>2000</m:t>
                              </m:r>
                            </m:sub>
                          </m:sSub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e>
                            <m:sup>
                              <m:r>
                                <a:rPr lang="en-US" sz="2400" b="0" i="1" noProof="0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p>
                          </m:sSup>
                        </m:e>
                      </m:nary>
                      <m:r>
                        <a:rPr lang="en-US" sz="2400" b="0" i="1" noProof="0" smtClean="0">
                          <a:latin typeface="Cambria Math" panose="02040503050406030204" pitchFamily="18" charset="0"/>
                        </a:rPr>
                        <m:t> </m:t>
                      </m:r>
                    </m:oMath>
                  </m:oMathPara>
                </a14:m>
                <a:endParaRPr lang="en-US" sz="2400" noProof="0"/>
              </a:p>
            </p:txBody>
          </p:sp>
        </mc:Choice>
        <mc:Fallback xmlns="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A508E571-5C97-7DA4-3BEE-A647214ECD6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83136" y="1738494"/>
                <a:ext cx="5076415" cy="4394887"/>
              </a:xfrm>
              <a:blipFill>
                <a:blip r:embed="rId4"/>
                <a:stretch>
                  <a:fillRect l="-1801" t="-1942" r="-13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9A2F28A-6ADC-363C-B1CE-6314199C4E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3</a:t>
            </a:fld>
            <a:endParaRPr lang="en-US" noProof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BFF6C60D-73D2-93C0-84BF-29363E93ED67}"/>
              </a:ext>
            </a:extLst>
          </p:cNvPr>
          <p:cNvSpPr txBox="1"/>
          <p:nvPr/>
        </p:nvSpPr>
        <p:spPr>
          <a:xfrm>
            <a:off x="8330184" y="2497781"/>
            <a:ext cx="13898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noProof="0"/>
              <a:t>Solid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28173AA-ECF5-05AC-96C4-CFBE02241C50}"/>
              </a:ext>
            </a:extLst>
          </p:cNvPr>
          <p:cNvSpPr txBox="1"/>
          <p:nvPr/>
        </p:nvSpPr>
        <p:spPr>
          <a:xfrm>
            <a:off x="7290184" y="4177229"/>
            <a:ext cx="13898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noProof="0"/>
              <a:t>Liquid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877B31C-2FBC-528F-0297-FE27B9273EE2}"/>
              </a:ext>
            </a:extLst>
          </p:cNvPr>
          <p:cNvSpPr txBox="1"/>
          <p:nvPr/>
        </p:nvSpPr>
        <p:spPr>
          <a:xfrm>
            <a:off x="8254606" y="3652053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noProof="0" err="1"/>
              <a:t>Liquid+Solid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90684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94E238-95DB-09EB-F1F7-D248839594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7">
            <a:extLst>
              <a:ext uri="{FF2B5EF4-FFF2-40B4-BE49-F238E27FC236}">
                <a16:creationId xmlns:a16="http://schemas.microsoft.com/office/drawing/2014/main" id="{D70E3E64-389A-178B-8282-D93CC371DB2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4000"/>
          <a:stretch/>
        </p:blipFill>
        <p:spPr>
          <a:xfrm>
            <a:off x="5788152" y="642937"/>
            <a:ext cx="6309360" cy="5572125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47A9683E-9645-4B0E-09C6-9604B69CD2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PLTS-2000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3904C8E2-0D6D-8DDD-4E06-36F9675EBD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7" y="1889185"/>
            <a:ext cx="5285209" cy="4244196"/>
          </a:xfrm>
        </p:spPr>
        <p:txBody>
          <a:bodyPr>
            <a:normAutofit/>
          </a:bodyPr>
          <a:lstStyle/>
          <a:p>
            <a:r>
              <a:rPr lang="en-US" sz="2000" noProof="0"/>
              <a:t>Constructed from </a:t>
            </a:r>
            <a:r>
              <a:rPr lang="en-US" sz="2000" b="1" noProof="0"/>
              <a:t>primary thermometry </a:t>
            </a:r>
            <a:r>
              <a:rPr lang="en-US" sz="2000" noProof="0"/>
              <a:t>data prior to 2000:</a:t>
            </a:r>
          </a:p>
          <a:p>
            <a:pPr lvl="1"/>
            <a:r>
              <a:rPr lang="en-US" sz="1600" noProof="0"/>
              <a:t>University of Florida - 1995 </a:t>
            </a:r>
          </a:p>
          <a:p>
            <a:pPr lvl="1"/>
            <a:r>
              <a:rPr lang="en-US" sz="1600" noProof="0"/>
              <a:t>PTB - 1996</a:t>
            </a:r>
          </a:p>
          <a:p>
            <a:pPr lvl="1"/>
            <a:r>
              <a:rPr lang="en-US" sz="1600" noProof="0"/>
              <a:t>NIST - 1998</a:t>
            </a:r>
          </a:p>
          <a:p>
            <a:r>
              <a:rPr lang="en-US" sz="2000" noProof="0"/>
              <a:t>Aimed to approximate the </a:t>
            </a:r>
            <a:r>
              <a:rPr lang="en-US" sz="2000" b="1" noProof="0"/>
              <a:t>thermodynamic temperature</a:t>
            </a:r>
          </a:p>
          <a:p>
            <a:pPr marL="0" indent="0">
              <a:buNone/>
            </a:pPr>
            <a:r>
              <a:rPr lang="en-US" sz="2000" b="1" noProof="0"/>
              <a:t>    </a:t>
            </a:r>
            <a:r>
              <a:rPr lang="en-US" sz="2000" noProof="0"/>
              <a:t>from 0.9 </a:t>
            </a:r>
            <a:r>
              <a:rPr lang="en-US" sz="2000" noProof="0" err="1"/>
              <a:t>mK</a:t>
            </a:r>
            <a:r>
              <a:rPr lang="en-US" sz="2000" noProof="0"/>
              <a:t> to 1 K</a:t>
            </a:r>
          </a:p>
          <a:p>
            <a:r>
              <a:rPr lang="en-US" sz="2000" noProof="0"/>
              <a:t>Adopted by the BIPM in 2000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9D08DEB-7C50-CFB4-9C0F-D146D58D32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4</a:t>
            </a:fld>
            <a:endParaRPr lang="en-US" noProof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2420003-2C04-4EBF-52A8-040D98B0E901}"/>
              </a:ext>
            </a:extLst>
          </p:cNvPr>
          <p:cNvSpPr txBox="1"/>
          <p:nvPr/>
        </p:nvSpPr>
        <p:spPr>
          <a:xfrm>
            <a:off x="11323320" y="5596128"/>
            <a:ext cx="10424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noProof="0"/>
              <a:t>200 </a:t>
            </a:r>
            <a:r>
              <a:rPr lang="en-US" sz="1400" noProof="0" err="1"/>
              <a:t>mK</a:t>
            </a:r>
            <a:endParaRPr lang="en-US" sz="1400" noProof="0"/>
          </a:p>
        </p:txBody>
      </p:sp>
    </p:spTree>
    <p:extLst>
      <p:ext uri="{BB962C8B-B14F-4D97-AF65-F5344CB8AC3E}">
        <p14:creationId xmlns:p14="http://schemas.microsoft.com/office/powerpoint/2010/main" val="285486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3" name="Connecteur droit 42">
            <a:extLst>
              <a:ext uri="{FF2B5EF4-FFF2-40B4-BE49-F238E27FC236}">
                <a16:creationId xmlns:a16="http://schemas.microsoft.com/office/drawing/2014/main" id="{78409803-AD3E-0B93-3A18-451994E3DDA2}"/>
              </a:ext>
            </a:extLst>
          </p:cNvPr>
          <p:cNvCxnSpPr>
            <a:stCxn id="34" idx="0"/>
            <a:endCxn id="41" idx="0"/>
          </p:cNvCxnSpPr>
          <p:nvPr/>
        </p:nvCxnSpPr>
        <p:spPr>
          <a:xfrm flipV="1">
            <a:off x="9171290" y="4302163"/>
            <a:ext cx="5" cy="1001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" name="Rectangle 40">
            <a:extLst>
              <a:ext uri="{FF2B5EF4-FFF2-40B4-BE49-F238E27FC236}">
                <a16:creationId xmlns:a16="http://schemas.microsoft.com/office/drawing/2014/main" id="{AA342A59-BB18-0069-2E85-BA35F92F5A47}"/>
              </a:ext>
            </a:extLst>
          </p:cNvPr>
          <p:cNvSpPr/>
          <p:nvPr/>
        </p:nvSpPr>
        <p:spPr>
          <a:xfrm>
            <a:off x="8414057" y="4302163"/>
            <a:ext cx="1514475" cy="576262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13D1F664-1679-3C41-4C62-92346DA0B6D0}"/>
              </a:ext>
            </a:extLst>
          </p:cNvPr>
          <p:cNvSpPr/>
          <p:nvPr/>
        </p:nvSpPr>
        <p:spPr>
          <a:xfrm>
            <a:off x="8433102" y="4843713"/>
            <a:ext cx="1550988" cy="36722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AFFF756-B132-9126-DFB4-D013DEFA16CD}"/>
              </a:ext>
            </a:extLst>
          </p:cNvPr>
          <p:cNvSpPr/>
          <p:nvPr/>
        </p:nvSpPr>
        <p:spPr>
          <a:xfrm>
            <a:off x="8433102" y="5518981"/>
            <a:ext cx="1476376" cy="499555"/>
          </a:xfrm>
          <a:prstGeom prst="rect">
            <a:avLst/>
          </a:prstGeom>
          <a:pattFill prst="lgConfetti">
            <a:fgClr>
              <a:schemeClr val="bg2">
                <a:lumMod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52C25B5F-7D33-15C3-2AB8-1C414BBAAD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2997"/>
            <a:ext cx="10515600" cy="1325563"/>
          </a:xfrm>
        </p:spPr>
        <p:txBody>
          <a:bodyPr/>
          <a:lstStyle/>
          <a:p>
            <a:r>
              <a:rPr lang="en-US" noProof="0" dirty="0"/>
              <a:t>The Melting Curve Thermometer au LNE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9D67E047-B0DD-6FFA-918F-B41333FD2C0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623978" y="1889185"/>
                <a:ext cx="5357722" cy="4244196"/>
              </a:xfrm>
            </p:spPr>
            <p:txBody>
              <a:bodyPr>
                <a:normAutofit/>
              </a:bodyPr>
              <a:lstStyle/>
              <a:p>
                <a:r>
                  <a:rPr lang="en-US" sz="2400" noProof="0"/>
                  <a:t>MCT (</a:t>
                </a:r>
                <a:r>
                  <a:rPr lang="en-US" sz="2400" b="1" noProof="0"/>
                  <a:t>Melting Curve Thermometer</a:t>
                </a:r>
                <a:r>
                  <a:rPr lang="en-US" sz="2400" noProof="0"/>
                  <a:t>)</a:t>
                </a:r>
              </a:p>
              <a:p>
                <a:r>
                  <a:rPr lang="en-US" sz="2400" noProof="0"/>
                  <a:t>Based on the Adams Gauge</a:t>
                </a:r>
              </a:p>
              <a:p>
                <a:r>
                  <a:rPr lang="en-US" sz="2400" noProof="0"/>
                  <a:t>Capacitance of a plate capacitor: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noProof="0" smtClean="0"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n-US" sz="240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≈</m:t>
                      </m:r>
                      <m:f>
                        <m:fPr>
                          <m:ctrlP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240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 noProof="0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sz="2400" i="1" noProof="0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  <m:t>𝑆</m:t>
                          </m:r>
                        </m:num>
                        <m:den>
                          <m: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  <m:t>𝑙</m:t>
                          </m:r>
                        </m:den>
                      </m:f>
                      <m:r>
                        <a:rPr lang="en-US" sz="2400" i="1" noProof="0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40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  <m:r>
                            <m:rPr>
                              <m:nor/>
                            </m:rPr>
                            <a:rPr lang="en-US" sz="2400" noProof="0" smtClean="0"/>
                            <m:t> </m:t>
                          </m:r>
                          <m:sSub>
                            <m:sSubPr>
                              <m:ctrlPr>
                                <a:rPr lang="en-US" sz="240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400" i="1" noProof="0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𝜀</m:t>
                              </m:r>
                            </m:e>
                            <m:sub>
                              <m:r>
                                <a:rPr lang="en-US" sz="2400" i="1" noProof="0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p>
                            <m:sSupPr>
                              <m:ctrlPr>
                                <a:rPr lang="en-US" sz="2400" i="1" noProof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i="1" noProof="0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p>
                              <m:r>
                                <a:rPr lang="en-US" sz="2400" i="1" noProof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  <m:t>𝑙</m:t>
                          </m:r>
                        </m:den>
                      </m:f>
                      <m:r>
                        <a:rPr lang="en-US" sz="240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⇒</m:t>
                      </m:r>
                      <m:f>
                        <m:fPr>
                          <m:ctrlPr>
                            <a:rPr lang="en-US" sz="240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40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𝑑𝐶</m:t>
                          </m:r>
                        </m:num>
                        <m:den>
                          <m:r>
                            <a:rPr lang="en-US" sz="240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𝐶</m:t>
                          </m:r>
                        </m:den>
                      </m:f>
                      <m:r>
                        <a:rPr lang="en-US" sz="240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∝</m:t>
                      </m:r>
                      <m:r>
                        <a:rPr lang="en-US" sz="2400" b="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−</m:t>
                      </m:r>
                      <m:f>
                        <m:fPr>
                          <m:ctrlPr>
                            <a:rPr lang="en-US" sz="240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𝑑𝑙</m:t>
                          </m:r>
                        </m:num>
                        <m:den>
                          <m:r>
                            <a:rPr lang="en-US" sz="2400" i="1" noProof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𝑙</m:t>
                          </m:r>
                        </m:den>
                      </m:f>
                    </m:oMath>
                  </m:oMathPara>
                </a14:m>
                <a:endParaRPr lang="en-US" sz="2400" noProof="0"/>
              </a:p>
              <a:p>
                <a:pPr marL="0" indent="0">
                  <a:lnSpc>
                    <a:spcPct val="150000"/>
                  </a:lnSpc>
                  <a:buNone/>
                </a:pPr>
                <a:endParaRPr lang="en-US" sz="2400" noProof="0"/>
              </a:p>
              <a:p>
                <a:endParaRPr lang="en-US" sz="2400" noProof="0"/>
              </a:p>
            </p:txBody>
          </p:sp>
        </mc:Choice>
        <mc:Fallback xmlns="">
          <p:sp>
            <p:nvSpPr>
              <p:cNvPr id="3" name="Espace réservé du contenu 2">
                <a:extLst>
                  <a:ext uri="{FF2B5EF4-FFF2-40B4-BE49-F238E27FC236}">
                    <a16:creationId xmlns:a16="http://schemas.microsoft.com/office/drawing/2014/main" id="{9D67E047-B0DD-6FFA-918F-B41333FD2C0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23978" y="1889185"/>
                <a:ext cx="5357722" cy="4244196"/>
              </a:xfrm>
              <a:blipFill>
                <a:blip r:embed="rId3"/>
                <a:stretch>
                  <a:fillRect l="-1706" t="-2011" r="-23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314C6E4E-DC78-B806-56E0-CC9C1C37B1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5</a:t>
            </a:fld>
            <a:endParaRPr lang="en-US" noProof="0"/>
          </a:p>
        </p:txBody>
      </p:sp>
      <p:cxnSp>
        <p:nvCxnSpPr>
          <p:cNvPr id="7" name="Connecteur droit 6">
            <a:extLst>
              <a:ext uri="{FF2B5EF4-FFF2-40B4-BE49-F238E27FC236}">
                <a16:creationId xmlns:a16="http://schemas.microsoft.com/office/drawing/2014/main" id="{EC0C17FA-5AC8-5A5A-9CE5-627B57606A79}"/>
              </a:ext>
            </a:extLst>
          </p:cNvPr>
          <p:cNvCxnSpPr>
            <a:cxnSpLocks/>
          </p:cNvCxnSpPr>
          <p:nvPr/>
        </p:nvCxnSpPr>
        <p:spPr>
          <a:xfrm>
            <a:off x="8414057" y="4836643"/>
            <a:ext cx="0" cy="101571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necteur droit 7">
            <a:extLst>
              <a:ext uri="{FF2B5EF4-FFF2-40B4-BE49-F238E27FC236}">
                <a16:creationId xmlns:a16="http://schemas.microsoft.com/office/drawing/2014/main" id="{17E36A7D-48DF-CEFA-FC08-54A626B41195}"/>
              </a:ext>
            </a:extLst>
          </p:cNvPr>
          <p:cNvCxnSpPr>
            <a:cxnSpLocks/>
          </p:cNvCxnSpPr>
          <p:nvPr/>
        </p:nvCxnSpPr>
        <p:spPr>
          <a:xfrm>
            <a:off x="8395007" y="6028855"/>
            <a:ext cx="155257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11">
            <a:extLst>
              <a:ext uri="{FF2B5EF4-FFF2-40B4-BE49-F238E27FC236}">
                <a16:creationId xmlns:a16="http://schemas.microsoft.com/office/drawing/2014/main" id="{E259021E-7406-7AD9-7288-330B7E016A61}"/>
              </a:ext>
            </a:extLst>
          </p:cNvPr>
          <p:cNvCxnSpPr>
            <a:cxnSpLocks/>
          </p:cNvCxnSpPr>
          <p:nvPr/>
        </p:nvCxnSpPr>
        <p:spPr>
          <a:xfrm>
            <a:off x="9928532" y="4829562"/>
            <a:ext cx="0" cy="1209612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59383BF9-285C-9473-0B08-66E6CD4A1A7C}"/>
              </a:ext>
            </a:extLst>
          </p:cNvPr>
          <p:cNvCxnSpPr>
            <a:cxnSpLocks/>
          </p:cNvCxnSpPr>
          <p:nvPr/>
        </p:nvCxnSpPr>
        <p:spPr>
          <a:xfrm>
            <a:off x="8396595" y="4836643"/>
            <a:ext cx="155098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>
            <a:extLst>
              <a:ext uri="{FF2B5EF4-FFF2-40B4-BE49-F238E27FC236}">
                <a16:creationId xmlns:a16="http://schemas.microsoft.com/office/drawing/2014/main" id="{8F850CF0-0F5C-B46A-C918-4777EBC313C3}"/>
              </a:ext>
            </a:extLst>
          </p:cNvPr>
          <p:cNvCxnSpPr>
            <a:cxnSpLocks/>
          </p:cNvCxnSpPr>
          <p:nvPr/>
        </p:nvCxnSpPr>
        <p:spPr>
          <a:xfrm>
            <a:off x="8414057" y="5933319"/>
            <a:ext cx="0" cy="10585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>
            <a:extLst>
              <a:ext uri="{FF2B5EF4-FFF2-40B4-BE49-F238E27FC236}">
                <a16:creationId xmlns:a16="http://schemas.microsoft.com/office/drawing/2014/main" id="{5E5DD76E-A287-957C-DD8C-73FBE4CA5577}"/>
              </a:ext>
            </a:extLst>
          </p:cNvPr>
          <p:cNvCxnSpPr>
            <a:cxnSpLocks/>
          </p:cNvCxnSpPr>
          <p:nvPr/>
        </p:nvCxnSpPr>
        <p:spPr>
          <a:xfrm flipH="1">
            <a:off x="8101923" y="5840450"/>
            <a:ext cx="331185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>
            <a:extLst>
              <a:ext uri="{FF2B5EF4-FFF2-40B4-BE49-F238E27FC236}">
                <a16:creationId xmlns:a16="http://schemas.microsoft.com/office/drawing/2014/main" id="{476CB939-77DD-6ED6-B517-1D247F42E137}"/>
              </a:ext>
            </a:extLst>
          </p:cNvPr>
          <p:cNvCxnSpPr>
            <a:cxnSpLocks/>
          </p:cNvCxnSpPr>
          <p:nvPr/>
        </p:nvCxnSpPr>
        <p:spPr>
          <a:xfrm flipH="1">
            <a:off x="8101917" y="5945224"/>
            <a:ext cx="331185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4" name="Groupe 83">
            <a:extLst>
              <a:ext uri="{FF2B5EF4-FFF2-40B4-BE49-F238E27FC236}">
                <a16:creationId xmlns:a16="http://schemas.microsoft.com/office/drawing/2014/main" id="{88678C1E-CD0F-FAE7-EA1B-170209AA3A20}"/>
              </a:ext>
            </a:extLst>
          </p:cNvPr>
          <p:cNvGrpSpPr/>
          <p:nvPr/>
        </p:nvGrpSpPr>
        <p:grpSpPr>
          <a:xfrm>
            <a:off x="8587090" y="4600490"/>
            <a:ext cx="1168400" cy="229072"/>
            <a:chOff x="8640770" y="4428561"/>
            <a:chExt cx="1168400" cy="229072"/>
          </a:xfrm>
        </p:grpSpPr>
        <p:cxnSp>
          <p:nvCxnSpPr>
            <p:cNvPr id="36" name="Connecteur droit 35">
              <a:extLst>
                <a:ext uri="{FF2B5EF4-FFF2-40B4-BE49-F238E27FC236}">
                  <a16:creationId xmlns:a16="http://schemas.microsoft.com/office/drawing/2014/main" id="{2F1528CD-C49F-E41A-21D8-F9FE5A180F01}"/>
                </a:ext>
              </a:extLst>
            </p:cNvPr>
            <p:cNvCxnSpPr>
              <a:cxnSpLocks/>
              <a:endCxn id="33" idx="2"/>
            </p:cNvCxnSpPr>
            <p:nvPr/>
          </p:nvCxnSpPr>
          <p:spPr>
            <a:xfrm flipV="1">
              <a:off x="9224970" y="4523807"/>
              <a:ext cx="0" cy="1338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A929DB9F-DDB6-BDA9-DEDA-0F0F45F75B4B}"/>
                </a:ext>
              </a:extLst>
            </p:cNvPr>
            <p:cNvSpPr/>
            <p:nvPr/>
          </p:nvSpPr>
          <p:spPr>
            <a:xfrm>
              <a:off x="8640770" y="4428561"/>
              <a:ext cx="1168400" cy="9524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/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4A8C0E65-DAB8-2058-C213-509D184A6A6C}"/>
              </a:ext>
            </a:extLst>
          </p:cNvPr>
          <p:cNvSpPr/>
          <p:nvPr/>
        </p:nvSpPr>
        <p:spPr>
          <a:xfrm>
            <a:off x="8587090" y="4402306"/>
            <a:ext cx="1168400" cy="95246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45" name="Connecteur droit avec flèche 44">
            <a:extLst>
              <a:ext uri="{FF2B5EF4-FFF2-40B4-BE49-F238E27FC236}">
                <a16:creationId xmlns:a16="http://schemas.microsoft.com/office/drawing/2014/main" id="{8C9742C6-6E85-1ECB-37ED-96A6B45E54A5}"/>
              </a:ext>
            </a:extLst>
          </p:cNvPr>
          <p:cNvCxnSpPr>
            <a:cxnSpLocks/>
          </p:cNvCxnSpPr>
          <p:nvPr/>
        </p:nvCxnSpPr>
        <p:spPr>
          <a:xfrm>
            <a:off x="7628233" y="5887748"/>
            <a:ext cx="473684" cy="0"/>
          </a:xfrm>
          <a:prstGeom prst="straightConnector1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avec flèche 48">
            <a:extLst>
              <a:ext uri="{FF2B5EF4-FFF2-40B4-BE49-F238E27FC236}">
                <a16:creationId xmlns:a16="http://schemas.microsoft.com/office/drawing/2014/main" id="{23938BD2-99FF-6EEF-B3E1-F53C19D2857B}"/>
              </a:ext>
            </a:extLst>
          </p:cNvPr>
          <p:cNvCxnSpPr>
            <a:cxnSpLocks/>
          </p:cNvCxnSpPr>
          <p:nvPr/>
        </p:nvCxnSpPr>
        <p:spPr>
          <a:xfrm flipH="1" flipV="1">
            <a:off x="9619445" y="5768758"/>
            <a:ext cx="735795" cy="206814"/>
          </a:xfrm>
          <a:prstGeom prst="straightConnector1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droit avec flèche 49">
            <a:extLst>
              <a:ext uri="{FF2B5EF4-FFF2-40B4-BE49-F238E27FC236}">
                <a16:creationId xmlns:a16="http://schemas.microsoft.com/office/drawing/2014/main" id="{D5C33AB3-1176-6302-938B-1C15AC590B99}"/>
              </a:ext>
            </a:extLst>
          </p:cNvPr>
          <p:cNvCxnSpPr>
            <a:cxnSpLocks/>
          </p:cNvCxnSpPr>
          <p:nvPr/>
        </p:nvCxnSpPr>
        <p:spPr>
          <a:xfrm flipV="1">
            <a:off x="7980171" y="4862370"/>
            <a:ext cx="606919" cy="168617"/>
          </a:xfrm>
          <a:prstGeom prst="straightConnector1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avec flèche 55">
            <a:extLst>
              <a:ext uri="{FF2B5EF4-FFF2-40B4-BE49-F238E27FC236}">
                <a16:creationId xmlns:a16="http://schemas.microsoft.com/office/drawing/2014/main" id="{A05350FF-CC36-C88E-CFF5-4130AE01D315}"/>
              </a:ext>
            </a:extLst>
          </p:cNvPr>
          <p:cNvCxnSpPr>
            <a:cxnSpLocks/>
            <a:endCxn id="34" idx="1"/>
          </p:cNvCxnSpPr>
          <p:nvPr/>
        </p:nvCxnSpPr>
        <p:spPr>
          <a:xfrm flipV="1">
            <a:off x="8101917" y="4449929"/>
            <a:ext cx="485173" cy="94794"/>
          </a:xfrm>
          <a:prstGeom prst="straightConnector1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avec flèche 57">
            <a:extLst>
              <a:ext uri="{FF2B5EF4-FFF2-40B4-BE49-F238E27FC236}">
                <a16:creationId xmlns:a16="http://schemas.microsoft.com/office/drawing/2014/main" id="{68070F0C-81FD-6602-42FF-145B02E06C29}"/>
              </a:ext>
            </a:extLst>
          </p:cNvPr>
          <p:cNvCxnSpPr>
            <a:cxnSpLocks/>
            <a:endCxn id="33" idx="1"/>
          </p:cNvCxnSpPr>
          <p:nvPr/>
        </p:nvCxnSpPr>
        <p:spPr>
          <a:xfrm>
            <a:off x="8110685" y="4544534"/>
            <a:ext cx="476405" cy="103579"/>
          </a:xfrm>
          <a:prstGeom prst="straightConnector1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7" name="ZoneTexte 66">
            <a:extLst>
              <a:ext uri="{FF2B5EF4-FFF2-40B4-BE49-F238E27FC236}">
                <a16:creationId xmlns:a16="http://schemas.microsoft.com/office/drawing/2014/main" id="{6887F210-2F4B-4315-889F-84AB20A7D11F}"/>
              </a:ext>
            </a:extLst>
          </p:cNvPr>
          <p:cNvSpPr txBox="1"/>
          <p:nvPr/>
        </p:nvSpPr>
        <p:spPr>
          <a:xfrm>
            <a:off x="6411414" y="5564582"/>
            <a:ext cx="1341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aseline="30000" noProof="0"/>
              <a:t>3</a:t>
            </a:r>
            <a:r>
              <a:rPr lang="en-US" noProof="0"/>
              <a:t>He filling line</a:t>
            </a:r>
            <a:endParaRPr lang="en-US" baseline="30000" noProof="0"/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6400E561-513F-96AF-E79B-5BC1179057F3}"/>
              </a:ext>
            </a:extLst>
          </p:cNvPr>
          <p:cNvSpPr txBox="1"/>
          <p:nvPr/>
        </p:nvSpPr>
        <p:spPr>
          <a:xfrm>
            <a:off x="6672371" y="4832198"/>
            <a:ext cx="13414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noProof="0"/>
              <a:t>Membrane</a:t>
            </a: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40815ABF-83D7-BD61-A488-DF0AE7389222}"/>
              </a:ext>
            </a:extLst>
          </p:cNvPr>
          <p:cNvSpPr txBox="1"/>
          <p:nvPr/>
        </p:nvSpPr>
        <p:spPr>
          <a:xfrm>
            <a:off x="6751745" y="4322495"/>
            <a:ext cx="13414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noProof="0"/>
              <a:t>Electrodes</a:t>
            </a:r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0B8BF9B4-A9B3-4F92-FB4F-0E836070C975}"/>
              </a:ext>
            </a:extLst>
          </p:cNvPr>
          <p:cNvSpPr txBox="1"/>
          <p:nvPr/>
        </p:nvSpPr>
        <p:spPr>
          <a:xfrm>
            <a:off x="10063467" y="5809958"/>
            <a:ext cx="1341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noProof="0"/>
              <a:t>Silver sinter</a:t>
            </a:r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ED935432-BAFA-A744-740A-A1BAE9DE78F5}"/>
              </a:ext>
            </a:extLst>
          </p:cNvPr>
          <p:cNvSpPr txBox="1"/>
          <p:nvPr/>
        </p:nvSpPr>
        <p:spPr>
          <a:xfrm>
            <a:off x="8450565" y="4859857"/>
            <a:ext cx="1341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aseline="30000" noProof="0" dirty="0"/>
              <a:t>3</a:t>
            </a:r>
            <a:r>
              <a:rPr lang="en-US" noProof="0" dirty="0"/>
              <a:t>He chamber</a:t>
            </a:r>
            <a:endParaRPr lang="en-US" baseline="30000" noProof="0" dirty="0"/>
          </a:p>
        </p:txBody>
      </p:sp>
      <p:sp>
        <p:nvSpPr>
          <p:cNvPr id="74" name="Ellipse 73">
            <a:extLst>
              <a:ext uri="{FF2B5EF4-FFF2-40B4-BE49-F238E27FC236}">
                <a16:creationId xmlns:a16="http://schemas.microsoft.com/office/drawing/2014/main" id="{FFC8A4AF-561E-0CD6-914F-C793B473139F}"/>
              </a:ext>
            </a:extLst>
          </p:cNvPr>
          <p:cNvSpPr/>
          <p:nvPr/>
        </p:nvSpPr>
        <p:spPr>
          <a:xfrm>
            <a:off x="2210104" y="4664714"/>
            <a:ext cx="2615184" cy="70765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75" name="Ellipse 74">
            <a:extLst>
              <a:ext uri="{FF2B5EF4-FFF2-40B4-BE49-F238E27FC236}">
                <a16:creationId xmlns:a16="http://schemas.microsoft.com/office/drawing/2014/main" id="{8008D378-E9F4-D8B1-264D-EAAD22871777}"/>
              </a:ext>
            </a:extLst>
          </p:cNvPr>
          <p:cNvSpPr/>
          <p:nvPr/>
        </p:nvSpPr>
        <p:spPr>
          <a:xfrm>
            <a:off x="2210104" y="5402231"/>
            <a:ext cx="2615184" cy="70765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76" name="Connecteur droit avec flèche 75">
            <a:extLst>
              <a:ext uri="{FF2B5EF4-FFF2-40B4-BE49-F238E27FC236}">
                <a16:creationId xmlns:a16="http://schemas.microsoft.com/office/drawing/2014/main" id="{7B74441C-9583-DBB2-DB8A-F194D3F63420}"/>
              </a:ext>
            </a:extLst>
          </p:cNvPr>
          <p:cNvCxnSpPr/>
          <p:nvPr/>
        </p:nvCxnSpPr>
        <p:spPr>
          <a:xfrm>
            <a:off x="2210104" y="5135503"/>
            <a:ext cx="0" cy="533455"/>
          </a:xfrm>
          <a:prstGeom prst="straightConnector1">
            <a:avLst/>
          </a:prstGeom>
          <a:ln w="28575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droit avec flèche 76">
            <a:extLst>
              <a:ext uri="{FF2B5EF4-FFF2-40B4-BE49-F238E27FC236}">
                <a16:creationId xmlns:a16="http://schemas.microsoft.com/office/drawing/2014/main" id="{F87D51FB-B9F9-0475-FC03-3DBFF28F1AE9}"/>
              </a:ext>
            </a:extLst>
          </p:cNvPr>
          <p:cNvCxnSpPr>
            <a:cxnSpLocks/>
          </p:cNvCxnSpPr>
          <p:nvPr/>
        </p:nvCxnSpPr>
        <p:spPr>
          <a:xfrm flipH="1">
            <a:off x="2286304" y="5718880"/>
            <a:ext cx="2462784" cy="33496"/>
          </a:xfrm>
          <a:prstGeom prst="straightConnector1">
            <a:avLst/>
          </a:prstGeom>
          <a:ln w="28575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ZoneTexte 77">
                <a:extLst>
                  <a:ext uri="{FF2B5EF4-FFF2-40B4-BE49-F238E27FC236}">
                    <a16:creationId xmlns:a16="http://schemas.microsoft.com/office/drawing/2014/main" id="{71DA2C2F-996D-8834-0334-D8A53CE92161}"/>
                  </a:ext>
                </a:extLst>
              </p:cNvPr>
              <p:cNvSpPr txBox="1"/>
              <p:nvPr/>
            </p:nvSpPr>
            <p:spPr>
              <a:xfrm>
                <a:off x="3327958" y="5714973"/>
                <a:ext cx="379476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2</m:t>
                      </m:r>
                      <m:r>
                        <a:rPr lang="en-US" b="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𝑎</m:t>
                      </m:r>
                    </m:oMath>
                  </m:oMathPara>
                </a14:m>
                <a:endParaRPr lang="en-US" noProof="0"/>
              </a:p>
            </p:txBody>
          </p:sp>
        </mc:Choice>
        <mc:Fallback xmlns="">
          <p:sp>
            <p:nvSpPr>
              <p:cNvPr id="78" name="ZoneTexte 77">
                <a:extLst>
                  <a:ext uri="{FF2B5EF4-FFF2-40B4-BE49-F238E27FC236}">
                    <a16:creationId xmlns:a16="http://schemas.microsoft.com/office/drawing/2014/main" id="{71DA2C2F-996D-8834-0334-D8A53CE921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27958" y="5714973"/>
                <a:ext cx="379476" cy="369332"/>
              </a:xfrm>
              <a:prstGeom prst="rect">
                <a:avLst/>
              </a:prstGeom>
              <a:blipFill>
                <a:blip r:embed="rId4"/>
                <a:stretch>
                  <a:fillRect t="-8197" r="-45161" b="-245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9" name="Connecteur droit 78">
            <a:extLst>
              <a:ext uri="{FF2B5EF4-FFF2-40B4-BE49-F238E27FC236}">
                <a16:creationId xmlns:a16="http://schemas.microsoft.com/office/drawing/2014/main" id="{841FC27B-610B-55AC-6D8B-F5943A69A60D}"/>
              </a:ext>
            </a:extLst>
          </p:cNvPr>
          <p:cNvCxnSpPr>
            <a:cxnSpLocks/>
          </p:cNvCxnSpPr>
          <p:nvPr/>
        </p:nvCxnSpPr>
        <p:spPr>
          <a:xfrm flipV="1">
            <a:off x="3508552" y="4428561"/>
            <a:ext cx="0" cy="52825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Connecteur droit 79">
            <a:extLst>
              <a:ext uri="{FF2B5EF4-FFF2-40B4-BE49-F238E27FC236}">
                <a16:creationId xmlns:a16="http://schemas.microsoft.com/office/drawing/2014/main" id="{A7B0B609-FF8A-CBDE-D84D-6008C0CF9780}"/>
              </a:ext>
            </a:extLst>
          </p:cNvPr>
          <p:cNvCxnSpPr>
            <a:cxnSpLocks/>
          </p:cNvCxnSpPr>
          <p:nvPr/>
        </p:nvCxnSpPr>
        <p:spPr>
          <a:xfrm flipH="1" flipV="1">
            <a:off x="3508552" y="6109886"/>
            <a:ext cx="9144" cy="44513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ZoneTexte 81">
                <a:extLst>
                  <a:ext uri="{FF2B5EF4-FFF2-40B4-BE49-F238E27FC236}">
                    <a16:creationId xmlns:a16="http://schemas.microsoft.com/office/drawing/2014/main" id="{702FE8FD-6C76-10B6-4C02-12908DC4D55A}"/>
                  </a:ext>
                </a:extLst>
              </p:cNvPr>
              <p:cNvSpPr txBox="1"/>
              <p:nvPr/>
            </p:nvSpPr>
            <p:spPr>
              <a:xfrm>
                <a:off x="1726710" y="5187703"/>
                <a:ext cx="534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noProof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𝑙</m:t>
                      </m:r>
                    </m:oMath>
                  </m:oMathPara>
                </a14:m>
                <a:endParaRPr lang="en-US" noProof="0"/>
              </a:p>
            </p:txBody>
          </p:sp>
        </mc:Choice>
        <mc:Fallback xmlns="">
          <p:sp>
            <p:nvSpPr>
              <p:cNvPr id="82" name="ZoneTexte 81">
                <a:extLst>
                  <a:ext uri="{FF2B5EF4-FFF2-40B4-BE49-F238E27FC236}">
                    <a16:creationId xmlns:a16="http://schemas.microsoft.com/office/drawing/2014/main" id="{702FE8FD-6C76-10B6-4C02-12908DC4D55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6710" y="5187703"/>
                <a:ext cx="534924" cy="369332"/>
              </a:xfrm>
              <a:prstGeom prst="rect">
                <a:avLst/>
              </a:prstGeom>
              <a:blipFill>
                <a:blip r:embed="rId5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3" name="Arc 82">
            <a:extLst>
              <a:ext uri="{FF2B5EF4-FFF2-40B4-BE49-F238E27FC236}">
                <a16:creationId xmlns:a16="http://schemas.microsoft.com/office/drawing/2014/main" id="{B70549A7-0E80-6694-4DF7-F694874F5092}"/>
              </a:ext>
            </a:extLst>
          </p:cNvPr>
          <p:cNvSpPr/>
          <p:nvPr/>
        </p:nvSpPr>
        <p:spPr>
          <a:xfrm>
            <a:off x="8344503" y="4767678"/>
            <a:ext cx="1670846" cy="239466"/>
          </a:xfrm>
          <a:prstGeom prst="arc">
            <a:avLst>
              <a:gd name="adj1" fmla="val 11046633"/>
              <a:gd name="adj2" fmla="val 21338938"/>
            </a:avLst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82C3D293-6EAA-6C88-ADCF-6A55FB716E6C}"/>
              </a:ext>
            </a:extLst>
          </p:cNvPr>
          <p:cNvSpPr txBox="1"/>
          <p:nvPr/>
        </p:nvSpPr>
        <p:spPr>
          <a:xfrm>
            <a:off x="10276511" y="5065036"/>
            <a:ext cx="929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noProof="0"/>
              <a:t>0 MPa</a:t>
            </a:r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526A55D8-4C3F-4655-19A1-A805315696CE}"/>
              </a:ext>
            </a:extLst>
          </p:cNvPr>
          <p:cNvSpPr txBox="1"/>
          <p:nvPr/>
        </p:nvSpPr>
        <p:spPr>
          <a:xfrm>
            <a:off x="10276511" y="5060166"/>
            <a:ext cx="929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noProof="0"/>
              <a:t>4 MPa</a:t>
            </a:r>
          </a:p>
        </p:txBody>
      </p:sp>
      <p:cxnSp>
        <p:nvCxnSpPr>
          <p:cNvPr id="98" name="Connecteur droit avec flèche 97">
            <a:extLst>
              <a:ext uri="{FF2B5EF4-FFF2-40B4-BE49-F238E27FC236}">
                <a16:creationId xmlns:a16="http://schemas.microsoft.com/office/drawing/2014/main" id="{FF32AA7C-D24E-B579-3787-D9474D174BC1}"/>
              </a:ext>
            </a:extLst>
          </p:cNvPr>
          <p:cNvCxnSpPr>
            <a:cxnSpLocks/>
          </p:cNvCxnSpPr>
          <p:nvPr/>
        </p:nvCxnSpPr>
        <p:spPr>
          <a:xfrm flipV="1">
            <a:off x="8642645" y="4805882"/>
            <a:ext cx="0" cy="139700"/>
          </a:xfrm>
          <a:prstGeom prst="straightConnector1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" name="Connecteur droit avec flèche 99">
            <a:extLst>
              <a:ext uri="{FF2B5EF4-FFF2-40B4-BE49-F238E27FC236}">
                <a16:creationId xmlns:a16="http://schemas.microsoft.com/office/drawing/2014/main" id="{DD8AEE8D-7B5B-3A0E-B877-2FD13A14074A}"/>
              </a:ext>
            </a:extLst>
          </p:cNvPr>
          <p:cNvCxnSpPr>
            <a:cxnSpLocks/>
          </p:cNvCxnSpPr>
          <p:nvPr/>
        </p:nvCxnSpPr>
        <p:spPr>
          <a:xfrm flipV="1">
            <a:off x="8763295" y="4790007"/>
            <a:ext cx="0" cy="139700"/>
          </a:xfrm>
          <a:prstGeom prst="straightConnector1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" name="Connecteur droit avec flèche 100">
            <a:extLst>
              <a:ext uri="{FF2B5EF4-FFF2-40B4-BE49-F238E27FC236}">
                <a16:creationId xmlns:a16="http://schemas.microsoft.com/office/drawing/2014/main" id="{B3802784-78F3-8007-3544-A0C55119B0C9}"/>
              </a:ext>
            </a:extLst>
          </p:cNvPr>
          <p:cNvCxnSpPr>
            <a:cxnSpLocks/>
          </p:cNvCxnSpPr>
          <p:nvPr/>
        </p:nvCxnSpPr>
        <p:spPr>
          <a:xfrm flipV="1">
            <a:off x="8918870" y="4780482"/>
            <a:ext cx="0" cy="139700"/>
          </a:xfrm>
          <a:prstGeom prst="straightConnector1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Connecteur droit avec flèche 101">
            <a:extLst>
              <a:ext uri="{FF2B5EF4-FFF2-40B4-BE49-F238E27FC236}">
                <a16:creationId xmlns:a16="http://schemas.microsoft.com/office/drawing/2014/main" id="{FA9F6E28-4AAC-5302-5973-3BA70E05E8D1}"/>
              </a:ext>
            </a:extLst>
          </p:cNvPr>
          <p:cNvCxnSpPr>
            <a:cxnSpLocks/>
          </p:cNvCxnSpPr>
          <p:nvPr/>
        </p:nvCxnSpPr>
        <p:spPr>
          <a:xfrm flipV="1">
            <a:off x="9064920" y="4770957"/>
            <a:ext cx="0" cy="139700"/>
          </a:xfrm>
          <a:prstGeom prst="straightConnector1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Connecteur droit avec flèche 102">
            <a:extLst>
              <a:ext uri="{FF2B5EF4-FFF2-40B4-BE49-F238E27FC236}">
                <a16:creationId xmlns:a16="http://schemas.microsoft.com/office/drawing/2014/main" id="{754715E5-AB39-DEAD-18BB-73FB6B60E105}"/>
              </a:ext>
            </a:extLst>
          </p:cNvPr>
          <p:cNvCxnSpPr>
            <a:cxnSpLocks/>
          </p:cNvCxnSpPr>
          <p:nvPr/>
        </p:nvCxnSpPr>
        <p:spPr>
          <a:xfrm flipV="1">
            <a:off x="9236370" y="4775491"/>
            <a:ext cx="0" cy="139700"/>
          </a:xfrm>
          <a:prstGeom prst="straightConnector1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" name="Connecteur droit avec flèche 103">
            <a:extLst>
              <a:ext uri="{FF2B5EF4-FFF2-40B4-BE49-F238E27FC236}">
                <a16:creationId xmlns:a16="http://schemas.microsoft.com/office/drawing/2014/main" id="{1A19801B-B1A4-87F7-C1DD-57C41AB0C3F2}"/>
              </a:ext>
            </a:extLst>
          </p:cNvPr>
          <p:cNvCxnSpPr>
            <a:cxnSpLocks/>
          </p:cNvCxnSpPr>
          <p:nvPr/>
        </p:nvCxnSpPr>
        <p:spPr>
          <a:xfrm flipV="1">
            <a:off x="9410995" y="4778666"/>
            <a:ext cx="0" cy="139700"/>
          </a:xfrm>
          <a:prstGeom prst="straightConnector1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" name="Connecteur droit avec flèche 104">
            <a:extLst>
              <a:ext uri="{FF2B5EF4-FFF2-40B4-BE49-F238E27FC236}">
                <a16:creationId xmlns:a16="http://schemas.microsoft.com/office/drawing/2014/main" id="{6DD049D5-F3E3-37FF-71AF-65E9558E0231}"/>
              </a:ext>
            </a:extLst>
          </p:cNvPr>
          <p:cNvCxnSpPr>
            <a:cxnSpLocks/>
          </p:cNvCxnSpPr>
          <p:nvPr/>
        </p:nvCxnSpPr>
        <p:spPr>
          <a:xfrm flipV="1">
            <a:off x="9557045" y="4785016"/>
            <a:ext cx="0" cy="139700"/>
          </a:xfrm>
          <a:prstGeom prst="straightConnector1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" name="Connecteur droit avec flèche 105">
            <a:extLst>
              <a:ext uri="{FF2B5EF4-FFF2-40B4-BE49-F238E27FC236}">
                <a16:creationId xmlns:a16="http://schemas.microsoft.com/office/drawing/2014/main" id="{8D33EB9B-4FA9-9F94-4917-AC615988907A}"/>
              </a:ext>
            </a:extLst>
          </p:cNvPr>
          <p:cNvCxnSpPr>
            <a:cxnSpLocks/>
          </p:cNvCxnSpPr>
          <p:nvPr/>
        </p:nvCxnSpPr>
        <p:spPr>
          <a:xfrm flipV="1">
            <a:off x="9755490" y="4805882"/>
            <a:ext cx="0" cy="139700"/>
          </a:xfrm>
          <a:prstGeom prst="straightConnector1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avec flèche 4">
            <a:extLst>
              <a:ext uri="{FF2B5EF4-FFF2-40B4-BE49-F238E27FC236}">
                <a16:creationId xmlns:a16="http://schemas.microsoft.com/office/drawing/2014/main" id="{CCAC5D3D-4786-D99D-CF13-A0B8CA214EC7}"/>
              </a:ext>
            </a:extLst>
          </p:cNvPr>
          <p:cNvCxnSpPr>
            <a:cxnSpLocks/>
            <a:stCxn id="6" idx="1"/>
          </p:cNvCxnSpPr>
          <p:nvPr/>
        </p:nvCxnSpPr>
        <p:spPr>
          <a:xfrm flipH="1">
            <a:off x="9852732" y="4385378"/>
            <a:ext cx="448857" cy="157469"/>
          </a:xfrm>
          <a:prstGeom prst="straightConnector1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ZoneTexte 5">
            <a:extLst>
              <a:ext uri="{FF2B5EF4-FFF2-40B4-BE49-F238E27FC236}">
                <a16:creationId xmlns:a16="http://schemas.microsoft.com/office/drawing/2014/main" id="{65C9278C-D795-B435-87A6-94088321C96D}"/>
              </a:ext>
            </a:extLst>
          </p:cNvPr>
          <p:cNvSpPr txBox="1"/>
          <p:nvPr/>
        </p:nvSpPr>
        <p:spPr>
          <a:xfrm>
            <a:off x="10301589" y="4200712"/>
            <a:ext cx="13414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noProof="0"/>
              <a:t>Vacuum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0D846D2-1DD9-7479-AE80-6C07A26F6CB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19496" y="930839"/>
            <a:ext cx="2643670" cy="3307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7566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1.11022E-16 L -3.54167E-6 -0.00764 " pathEditMode="relative" rAng="0" ptsTypes="AA">
                                      <p:cBhvr>
                                        <p:cTn id="12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94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93" grpId="0"/>
      <p:bldP spid="9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E35D4D1-E9E9-46EF-2D7D-FF9BB7A4CE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264"/>
            <a:ext cx="10515600" cy="1325563"/>
          </a:xfrm>
        </p:spPr>
        <p:txBody>
          <a:bodyPr/>
          <a:lstStyle/>
          <a:p>
            <a:r>
              <a:rPr lang="en-US" noProof="0" dirty="0"/>
              <a:t>T-T</a:t>
            </a:r>
            <a:r>
              <a:rPr lang="en-US" baseline="-25000" noProof="0" dirty="0"/>
              <a:t>2000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CF48993-94C6-44AB-691D-4D8B9797DE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6</a:t>
            </a:fld>
            <a:endParaRPr lang="en-US" noProof="0"/>
          </a:p>
        </p:txBody>
      </p:sp>
      <p:graphicFrame>
        <p:nvGraphicFramePr>
          <p:cNvPr id="5" name="Graphique 4">
            <a:extLst>
              <a:ext uri="{FF2B5EF4-FFF2-40B4-BE49-F238E27FC236}">
                <a16:creationId xmlns:a16="http://schemas.microsoft.com/office/drawing/2014/main" id="{4AD84AD1-7DE0-6A1D-E4A2-D98C4FCF79E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7840629"/>
              </p:ext>
            </p:extLst>
          </p:nvPr>
        </p:nvGraphicFramePr>
        <p:xfrm>
          <a:off x="687183" y="1198630"/>
          <a:ext cx="8633798" cy="49121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>
            <a:extLst>
              <a:ext uri="{FF2B5EF4-FFF2-40B4-BE49-F238E27FC236}">
                <a16:creationId xmlns:a16="http://schemas.microsoft.com/office/drawing/2014/main" id="{A5574385-EFBD-C6AA-66DF-9D80A8234134}"/>
              </a:ext>
            </a:extLst>
          </p:cNvPr>
          <p:cNvSpPr txBox="1"/>
          <p:nvPr/>
        </p:nvSpPr>
        <p:spPr>
          <a:xfrm>
            <a:off x="9053053" y="3282858"/>
            <a:ext cx="294879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noProof="0">
                <a:solidFill>
                  <a:schemeClr val="accent1"/>
                </a:solidFill>
              </a:rPr>
              <a:t>Good agreement with NIST-98</a:t>
            </a:r>
          </a:p>
          <a:p>
            <a:r>
              <a:rPr lang="en-US" sz="2400" noProof="0">
                <a:solidFill>
                  <a:schemeClr val="accent1"/>
                </a:solidFill>
              </a:rPr>
              <a:t>Fair agreement with PTB-96 at higher temperature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79FA964-9ACA-47AF-53EE-4E1CE68D844E}"/>
              </a:ext>
            </a:extLst>
          </p:cNvPr>
          <p:cNvSpPr txBox="1"/>
          <p:nvPr/>
        </p:nvSpPr>
        <p:spPr>
          <a:xfrm>
            <a:off x="1571625" y="1940957"/>
            <a:ext cx="10477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noProof="0"/>
              <a:t>UF-95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2A92A8D-3B0D-B5E2-DF79-A7278A2DE93B}"/>
              </a:ext>
            </a:extLst>
          </p:cNvPr>
          <p:cNvSpPr txBox="1"/>
          <p:nvPr/>
        </p:nvSpPr>
        <p:spPr>
          <a:xfrm>
            <a:off x="1571625" y="5121999"/>
            <a:ext cx="10477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noProof="0" dirty="0"/>
              <a:t>PTB-96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06F542C-288E-505D-F883-5FC251EF2E80}"/>
              </a:ext>
            </a:extLst>
          </p:cNvPr>
          <p:cNvSpPr txBox="1"/>
          <p:nvPr/>
        </p:nvSpPr>
        <p:spPr>
          <a:xfrm>
            <a:off x="3562349" y="4113855"/>
            <a:ext cx="11906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noProof="0"/>
              <a:t>NIST-98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C20AFA9-5D4D-FA70-7085-F2008F7212BA}"/>
              </a:ext>
            </a:extLst>
          </p:cNvPr>
          <p:cNvSpPr txBox="1"/>
          <p:nvPr/>
        </p:nvSpPr>
        <p:spPr>
          <a:xfrm>
            <a:off x="3030794" y="6178405"/>
            <a:ext cx="69514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fr-FR" sz="1200" dirty="0" err="1"/>
              <a:t>Comparison</a:t>
            </a:r>
            <a:r>
              <a:rPr lang="fr-FR" sz="1200" dirty="0"/>
              <a:t> of PLTS-2000 and the Magnetic Field Fluctuation </a:t>
            </a:r>
            <a:r>
              <a:rPr lang="fr-FR" sz="1200" dirty="0" err="1"/>
              <a:t>Thermometer</a:t>
            </a:r>
            <a:r>
              <a:rPr lang="fr-FR" sz="1200" dirty="0"/>
              <a:t> at LNE-Cnam</a:t>
            </a:r>
          </a:p>
          <a:p>
            <a:pPr fontAlgn="base"/>
            <a:r>
              <a:rPr lang="fr-FR" sz="1200" dirty="0" err="1"/>
              <a:t>Clement</a:t>
            </a:r>
            <a:r>
              <a:rPr lang="fr-FR" sz="1200" dirty="0"/>
              <a:t> Tauzin, Mark </a:t>
            </a:r>
            <a:r>
              <a:rPr lang="fr-FR" sz="1200" dirty="0" err="1"/>
              <a:t>Plimmer</a:t>
            </a:r>
            <a:r>
              <a:rPr lang="fr-FR" sz="1200" dirty="0"/>
              <a:t>, Fernando </a:t>
            </a:r>
            <a:r>
              <a:rPr lang="fr-FR" sz="1200" dirty="0" err="1"/>
              <a:t>Sparasci</a:t>
            </a:r>
            <a:r>
              <a:rPr lang="fr-FR" sz="1200" dirty="0"/>
              <a:t>, </a:t>
            </a:r>
            <a:r>
              <a:rPr lang="fr-FR" sz="1200" dirty="0" err="1"/>
              <a:t>Wenxiang</a:t>
            </a:r>
            <a:r>
              <a:rPr lang="fr-FR" sz="1200" dirty="0"/>
              <a:t> Guo, D Rod White and Laurent Pitre</a:t>
            </a:r>
          </a:p>
          <a:p>
            <a:r>
              <a:rPr lang="fr-FR" sz="1200" dirty="0"/>
              <a:t>https://iopscience.iop.org/article/10.1088/1681-7575/ade4d0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98E9286-6DD4-235A-0C2E-192791090078}"/>
              </a:ext>
            </a:extLst>
          </p:cNvPr>
          <p:cNvSpPr txBox="1"/>
          <p:nvPr/>
        </p:nvSpPr>
        <p:spPr>
          <a:xfrm>
            <a:off x="965369" y="4691747"/>
            <a:ext cx="6591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8 </a:t>
            </a:r>
            <a:r>
              <a:rPr lang="fr-FR" dirty="0" err="1"/>
              <a:t>mK</a:t>
            </a:r>
            <a:endParaRPr lang="fr-FR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BCF83D1-4B55-F36B-ED60-05831013ADF8}"/>
              </a:ext>
            </a:extLst>
          </p:cNvPr>
          <p:cNvSpPr txBox="1"/>
          <p:nvPr/>
        </p:nvSpPr>
        <p:spPr>
          <a:xfrm>
            <a:off x="6432106" y="5037184"/>
            <a:ext cx="7761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80 </a:t>
            </a:r>
            <a:r>
              <a:rPr lang="fr-FR" dirty="0" err="1"/>
              <a:t>mK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582064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EA3E35-B7B4-0820-6E4E-C53048E75C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Graphique 6">
            <a:extLst>
              <a:ext uri="{FF2B5EF4-FFF2-40B4-BE49-F238E27FC236}">
                <a16:creationId xmlns:a16="http://schemas.microsoft.com/office/drawing/2014/main" id="{43434002-BB7F-4F1E-1F4A-D9E7C270B4C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8043887"/>
              </p:ext>
            </p:extLst>
          </p:nvPr>
        </p:nvGraphicFramePr>
        <p:xfrm>
          <a:off x="3792852" y="906705"/>
          <a:ext cx="7775170" cy="57204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re 1">
            <a:extLst>
              <a:ext uri="{FF2B5EF4-FFF2-40B4-BE49-F238E27FC236}">
                <a16:creationId xmlns:a16="http://schemas.microsoft.com/office/drawing/2014/main" id="{6D52D6BB-EEC5-D80D-1BD4-55E0E0495F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1608" y="24448"/>
            <a:ext cx="10515600" cy="1325563"/>
          </a:xfrm>
        </p:spPr>
        <p:txBody>
          <a:bodyPr/>
          <a:lstStyle/>
          <a:p>
            <a:r>
              <a:rPr lang="en-US" noProof="0" dirty="0"/>
              <a:t>SRD1000 a transfer standard?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762FDE0-FC4C-FEFF-9912-66F112DC55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8" y="1889185"/>
            <a:ext cx="3046321" cy="4244196"/>
          </a:xfrm>
        </p:spPr>
        <p:txBody>
          <a:bodyPr/>
          <a:lstStyle/>
          <a:p>
            <a:pPr marL="0" indent="0">
              <a:buNone/>
            </a:pPr>
            <a:r>
              <a:rPr lang="en-US" noProof="0"/>
              <a:t>Contains 10 reference points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EC1EA865-2830-AE70-9079-ED30B7D342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7</a:t>
            </a:fld>
            <a:endParaRPr lang="en-US" noProof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C8A2F878-40DA-FAC0-927A-47AB09E6211C}"/>
                  </a:ext>
                </a:extLst>
              </p:cNvPr>
              <p:cNvSpPr txBox="1"/>
              <p:nvPr/>
            </p:nvSpPr>
            <p:spPr>
              <a:xfrm>
                <a:off x="4752076" y="5271312"/>
                <a:ext cx="31777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8" name="ZoneTexte 7">
                <a:extLst>
                  <a:ext uri="{FF2B5EF4-FFF2-40B4-BE49-F238E27FC236}">
                    <a16:creationId xmlns:a16="http://schemas.microsoft.com/office/drawing/2014/main" id="{C8A2F878-40DA-FAC0-927A-47AB09E621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52076" y="5271312"/>
                <a:ext cx="317779" cy="307777"/>
              </a:xfrm>
              <a:prstGeom prst="rect">
                <a:avLst/>
              </a:prstGeom>
              <a:blipFill>
                <a:blip r:embed="rId4"/>
                <a:stretch>
                  <a:fillRect l="-19231" r="-13462" b="-6000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5" name="ZoneTexte 4">
                <a:extLst>
                  <a:ext uri="{FF2B5EF4-FFF2-40B4-BE49-F238E27FC236}">
                    <a16:creationId xmlns:a16="http://schemas.microsoft.com/office/drawing/2014/main" id="{DDE2AF81-2179-A266-7361-246BBAC5D105}"/>
                  </a:ext>
                </a:extLst>
              </p:cNvPr>
              <p:cNvSpPr txBox="1"/>
              <p:nvPr/>
            </p:nvSpPr>
            <p:spPr>
              <a:xfrm>
                <a:off x="5460380" y="5117423"/>
                <a:ext cx="364715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𝐵𝑒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5" name="ZoneTexte 4">
                <a:extLst>
                  <a:ext uri="{FF2B5EF4-FFF2-40B4-BE49-F238E27FC236}">
                    <a16:creationId xmlns:a16="http://schemas.microsoft.com/office/drawing/2014/main" id="{DDE2AF81-2179-A266-7361-246BBAC5D10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60380" y="5117423"/>
                <a:ext cx="364715" cy="307777"/>
              </a:xfrm>
              <a:prstGeom prst="rect">
                <a:avLst/>
              </a:prstGeom>
              <a:blipFill>
                <a:blip r:embed="rId5"/>
                <a:stretch>
                  <a:fillRect l="-16667" r="-13333" b="-5882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5FF976F7-C738-DBFB-0CC6-4F5172301449}"/>
                  </a:ext>
                </a:extLst>
              </p:cNvPr>
              <p:cNvSpPr txBox="1"/>
              <p:nvPr/>
            </p:nvSpPr>
            <p:spPr>
              <a:xfrm>
                <a:off x="6948038" y="3613041"/>
                <a:ext cx="101264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𝐼𝑟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92</m:t>
                          </m:r>
                        </m:sub>
                      </m:sSub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𝑅h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08</m:t>
                          </m:r>
                        </m:sub>
                      </m:sSub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5FF976F7-C738-DBFB-0CC6-4F517230144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48038" y="3613041"/>
                <a:ext cx="1012649" cy="307777"/>
              </a:xfrm>
              <a:prstGeom prst="rect">
                <a:avLst/>
              </a:prstGeom>
              <a:blipFill>
                <a:blip r:embed="rId6"/>
                <a:stretch>
                  <a:fillRect l="-5422" r="-602" b="-16000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F6250B0A-CA05-335F-6B6B-B656B078B144}"/>
                  </a:ext>
                </a:extLst>
              </p:cNvPr>
              <p:cNvSpPr txBox="1"/>
              <p:nvPr/>
            </p:nvSpPr>
            <p:spPr>
              <a:xfrm>
                <a:off x="6100313" y="4349213"/>
                <a:ext cx="1019062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𝐼𝑟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80</m:t>
                          </m:r>
                        </m:sub>
                      </m:sSub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𝑅h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20</m:t>
                          </m:r>
                        </m:sub>
                      </m:sSub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F6250B0A-CA05-335F-6B6B-B656B078B1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0313" y="4349213"/>
                <a:ext cx="1019062" cy="307777"/>
              </a:xfrm>
              <a:prstGeom prst="rect">
                <a:avLst/>
              </a:prstGeom>
              <a:blipFill>
                <a:blip r:embed="rId7"/>
                <a:stretch>
                  <a:fillRect l="-5389" r="-599" b="-13725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" name="ZoneTexte 9">
                <a:extLst>
                  <a:ext uri="{FF2B5EF4-FFF2-40B4-BE49-F238E27FC236}">
                    <a16:creationId xmlns:a16="http://schemas.microsoft.com/office/drawing/2014/main" id="{D553143A-DB99-98FB-5C2F-9387BF000E36}"/>
                  </a:ext>
                </a:extLst>
              </p:cNvPr>
              <p:cNvSpPr txBox="1"/>
              <p:nvPr/>
            </p:nvSpPr>
            <p:spPr>
              <a:xfrm>
                <a:off x="7595972" y="2967927"/>
                <a:ext cx="289375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𝐼𝑟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10" name="ZoneTexte 9">
                <a:extLst>
                  <a:ext uri="{FF2B5EF4-FFF2-40B4-BE49-F238E27FC236}">
                    <a16:creationId xmlns:a16="http://schemas.microsoft.com/office/drawing/2014/main" id="{D553143A-DB99-98FB-5C2F-9387BF000E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95972" y="2967927"/>
                <a:ext cx="289375" cy="307777"/>
              </a:xfrm>
              <a:prstGeom prst="rect">
                <a:avLst/>
              </a:prstGeom>
              <a:blipFill>
                <a:blip r:embed="rId8"/>
                <a:stretch>
                  <a:fillRect l="-18750" r="-16667" b="-6000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05E6CDBD-FBA1-2D16-C970-FCDC9FEF3C60}"/>
                  </a:ext>
                </a:extLst>
              </p:cNvPr>
              <p:cNvSpPr txBox="1"/>
              <p:nvPr/>
            </p:nvSpPr>
            <p:spPr>
              <a:xfrm>
                <a:off x="9215222" y="1361479"/>
                <a:ext cx="3736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𝐶𝑑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05E6CDBD-FBA1-2D16-C970-FCDC9FEF3C6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15222" y="1361479"/>
                <a:ext cx="373628" cy="307777"/>
              </a:xfrm>
              <a:prstGeom prst="rect">
                <a:avLst/>
              </a:prstGeom>
              <a:blipFill>
                <a:blip r:embed="rId9"/>
                <a:stretch>
                  <a:fillRect l="-16393" r="-13115" b="-5882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2" name="ZoneTexte 11">
                <a:extLst>
                  <a:ext uri="{FF2B5EF4-FFF2-40B4-BE49-F238E27FC236}">
                    <a16:creationId xmlns:a16="http://schemas.microsoft.com/office/drawing/2014/main" id="{86040773-D364-A085-130A-1B2925504661}"/>
                  </a:ext>
                </a:extLst>
              </p:cNvPr>
              <p:cNvSpPr txBox="1"/>
              <p:nvPr/>
            </p:nvSpPr>
            <p:spPr>
              <a:xfrm>
                <a:off x="9788518" y="1259753"/>
                <a:ext cx="368242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𝑍𝑛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12" name="ZoneTexte 11">
                <a:extLst>
                  <a:ext uri="{FF2B5EF4-FFF2-40B4-BE49-F238E27FC236}">
                    <a16:creationId xmlns:a16="http://schemas.microsoft.com/office/drawing/2014/main" id="{86040773-D364-A085-130A-1B29255046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88518" y="1259753"/>
                <a:ext cx="368242" cy="307777"/>
              </a:xfrm>
              <a:prstGeom prst="rect">
                <a:avLst/>
              </a:prstGeom>
              <a:blipFill>
                <a:blip r:embed="rId10"/>
                <a:stretch>
                  <a:fillRect l="-16667" r="-13333" b="-6000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3" name="ZoneTexte 12">
                <a:extLst>
                  <a:ext uri="{FF2B5EF4-FFF2-40B4-BE49-F238E27FC236}">
                    <a16:creationId xmlns:a16="http://schemas.microsoft.com/office/drawing/2014/main" id="{81CB89D7-9A60-C0EF-E9CF-C77EF56F4E8E}"/>
                  </a:ext>
                </a:extLst>
              </p:cNvPr>
              <p:cNvSpPr txBox="1"/>
              <p:nvPr/>
            </p:nvSpPr>
            <p:spPr>
              <a:xfrm>
                <a:off x="10356428" y="1072751"/>
                <a:ext cx="315920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𝐴𝑙</m:t>
                      </m:r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13" name="ZoneTexte 12">
                <a:extLst>
                  <a:ext uri="{FF2B5EF4-FFF2-40B4-BE49-F238E27FC236}">
                    <a16:creationId xmlns:a16="http://schemas.microsoft.com/office/drawing/2014/main" id="{81CB89D7-9A60-C0EF-E9CF-C77EF56F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56428" y="1072751"/>
                <a:ext cx="315920" cy="307777"/>
              </a:xfrm>
              <a:prstGeom prst="rect">
                <a:avLst/>
              </a:prstGeom>
              <a:blipFill>
                <a:blip r:embed="rId11"/>
                <a:stretch>
                  <a:fillRect l="-19231" r="-15385" b="-8000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D71BAC82-9D05-0D85-7501-ADC7FAC514A0}"/>
                  </a:ext>
                </a:extLst>
              </p:cNvPr>
              <p:cNvSpPr txBox="1"/>
              <p:nvPr/>
            </p:nvSpPr>
            <p:spPr>
              <a:xfrm>
                <a:off x="8202573" y="2383067"/>
                <a:ext cx="74334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𝐴𝑢</m:t>
                      </m:r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𝐴𝑙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D71BAC82-9D05-0D85-7501-ADC7FAC514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02573" y="2383067"/>
                <a:ext cx="743344" cy="307777"/>
              </a:xfrm>
              <a:prstGeom prst="rect">
                <a:avLst/>
              </a:prstGeom>
              <a:blipFill>
                <a:blip r:embed="rId12"/>
                <a:stretch>
                  <a:fillRect l="-7377" r="-1639" b="-16000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5" name="ZoneTexte 14">
                <a:extLst>
                  <a:ext uri="{FF2B5EF4-FFF2-40B4-BE49-F238E27FC236}">
                    <a16:creationId xmlns:a16="http://schemas.microsoft.com/office/drawing/2014/main" id="{115B82A9-6A2F-44CA-8184-D98616E08F2E}"/>
                  </a:ext>
                </a:extLst>
              </p:cNvPr>
              <p:cNvSpPr txBox="1"/>
              <p:nvPr/>
            </p:nvSpPr>
            <p:spPr>
              <a:xfrm>
                <a:off x="8471878" y="1843992"/>
                <a:ext cx="74494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noProof="0" smtClean="0">
                          <a:latin typeface="Cambria Math" panose="02040503050406030204" pitchFamily="18" charset="0"/>
                        </a:rPr>
                        <m:t>𝐴𝑢</m:t>
                      </m:r>
                      <m:sSub>
                        <m:sSubPr>
                          <m:ctrlP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𝐼𝑛</m:t>
                          </m:r>
                        </m:e>
                        <m:sub>
                          <m:r>
                            <a:rPr lang="en-US" sz="2000" b="0" i="1" noProof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noProof="0"/>
              </a:p>
            </p:txBody>
          </p:sp>
        </mc:Choice>
        <mc:Fallback>
          <p:sp>
            <p:nvSpPr>
              <p:cNvPr id="15" name="ZoneTexte 14">
                <a:extLst>
                  <a:ext uri="{FF2B5EF4-FFF2-40B4-BE49-F238E27FC236}">
                    <a16:creationId xmlns:a16="http://schemas.microsoft.com/office/drawing/2014/main" id="{115B82A9-6A2F-44CA-8184-D98616E08F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71878" y="1843992"/>
                <a:ext cx="744948" cy="307777"/>
              </a:xfrm>
              <a:prstGeom prst="rect">
                <a:avLst/>
              </a:prstGeom>
              <a:blipFill>
                <a:blip r:embed="rId13"/>
                <a:stretch>
                  <a:fillRect l="-7377" r="-1639" b="-13725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1110498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5FDAEE-AA4E-12CB-2496-9030687198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4C5E623-5CC2-940C-6A32-D447C40495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376" y="14682"/>
            <a:ext cx="10515600" cy="1325563"/>
          </a:xfrm>
        </p:spPr>
        <p:txBody>
          <a:bodyPr/>
          <a:lstStyle/>
          <a:p>
            <a:r>
              <a:rPr lang="en-US" noProof="0" dirty="0"/>
              <a:t>SRD1000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7436BD0-B76E-C28E-8946-49F4E4D718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8" y="1889185"/>
            <a:ext cx="8700997" cy="4244196"/>
          </a:xfrm>
        </p:spPr>
        <p:txBody>
          <a:bodyPr/>
          <a:lstStyle/>
          <a:p>
            <a:pPr marL="0" indent="0">
              <a:buNone/>
            </a:pPr>
            <a:r>
              <a:rPr lang="en-US" noProof="0"/>
              <a:t>Uses the Meissner effect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59D37ED-B9F2-EE10-31B0-BAC653F61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8</a:t>
            </a:fld>
            <a:endParaRPr lang="en-US" noProof="0"/>
          </a:p>
        </p:txBody>
      </p:sp>
      <p:sp>
        <p:nvSpPr>
          <p:cNvPr id="6" name="Cube 5">
            <a:extLst>
              <a:ext uri="{FF2B5EF4-FFF2-40B4-BE49-F238E27FC236}">
                <a16:creationId xmlns:a16="http://schemas.microsoft.com/office/drawing/2014/main" id="{310C0383-130F-96BB-EEC5-36468BCD3BA4}"/>
              </a:ext>
            </a:extLst>
          </p:cNvPr>
          <p:cNvSpPr/>
          <p:nvPr/>
        </p:nvSpPr>
        <p:spPr>
          <a:xfrm>
            <a:off x="1543050" y="3892215"/>
            <a:ext cx="2647950" cy="1152525"/>
          </a:xfrm>
          <a:prstGeom prst="cub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8" name="Connecteur droit avec flèche 7">
            <a:extLst>
              <a:ext uri="{FF2B5EF4-FFF2-40B4-BE49-F238E27FC236}">
                <a16:creationId xmlns:a16="http://schemas.microsoft.com/office/drawing/2014/main" id="{F8F0151F-9555-84F9-25DC-D47563778F9A}"/>
              </a:ext>
            </a:extLst>
          </p:cNvPr>
          <p:cNvCxnSpPr/>
          <p:nvPr/>
        </p:nvCxnSpPr>
        <p:spPr>
          <a:xfrm flipV="1">
            <a:off x="2378824" y="2638425"/>
            <a:ext cx="0" cy="346710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Connecteur droit avec flèche 10">
            <a:extLst>
              <a:ext uri="{FF2B5EF4-FFF2-40B4-BE49-F238E27FC236}">
                <a16:creationId xmlns:a16="http://schemas.microsoft.com/office/drawing/2014/main" id="{153FB76B-E387-EFBE-B583-5C934B5782F0}"/>
              </a:ext>
            </a:extLst>
          </p:cNvPr>
          <p:cNvCxnSpPr/>
          <p:nvPr/>
        </p:nvCxnSpPr>
        <p:spPr>
          <a:xfrm flipV="1">
            <a:off x="2590800" y="2638425"/>
            <a:ext cx="0" cy="346710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avec flèche 11">
            <a:extLst>
              <a:ext uri="{FF2B5EF4-FFF2-40B4-BE49-F238E27FC236}">
                <a16:creationId xmlns:a16="http://schemas.microsoft.com/office/drawing/2014/main" id="{2EBFFEB4-5F6D-E466-F40B-A6B3F679B173}"/>
              </a:ext>
            </a:extLst>
          </p:cNvPr>
          <p:cNvCxnSpPr/>
          <p:nvPr/>
        </p:nvCxnSpPr>
        <p:spPr>
          <a:xfrm flipV="1">
            <a:off x="2828925" y="2638425"/>
            <a:ext cx="0" cy="346710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avec flèche 12">
            <a:extLst>
              <a:ext uri="{FF2B5EF4-FFF2-40B4-BE49-F238E27FC236}">
                <a16:creationId xmlns:a16="http://schemas.microsoft.com/office/drawing/2014/main" id="{A4EE7562-9342-9F1B-48C4-9BD18579E45E}"/>
              </a:ext>
            </a:extLst>
          </p:cNvPr>
          <p:cNvCxnSpPr/>
          <p:nvPr/>
        </p:nvCxnSpPr>
        <p:spPr>
          <a:xfrm flipV="1">
            <a:off x="3045574" y="2638425"/>
            <a:ext cx="0" cy="346710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Cube 8">
            <a:extLst>
              <a:ext uri="{FF2B5EF4-FFF2-40B4-BE49-F238E27FC236}">
                <a16:creationId xmlns:a16="http://schemas.microsoft.com/office/drawing/2014/main" id="{E5ABC3F2-7664-38E6-3846-204AEF3CC9DE}"/>
              </a:ext>
            </a:extLst>
          </p:cNvPr>
          <p:cNvSpPr/>
          <p:nvPr/>
        </p:nvSpPr>
        <p:spPr>
          <a:xfrm>
            <a:off x="1266825" y="4169129"/>
            <a:ext cx="2647950" cy="1152525"/>
          </a:xfrm>
          <a:prstGeom prst="cub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F1C853BD-E61A-40E8-A073-7283E6AFC58D}"/>
              </a:ext>
            </a:extLst>
          </p:cNvPr>
          <p:cNvGrpSpPr/>
          <p:nvPr/>
        </p:nvGrpSpPr>
        <p:grpSpPr>
          <a:xfrm>
            <a:off x="5215438" y="3553073"/>
            <a:ext cx="481795" cy="1637804"/>
            <a:chOff x="5344912" y="1172890"/>
            <a:chExt cx="751088" cy="2946827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0C667A24-71C2-96C7-429E-03F34FDBEBAD}"/>
                </a:ext>
              </a:extLst>
            </p:cNvPr>
            <p:cNvSpPr/>
            <p:nvPr/>
          </p:nvSpPr>
          <p:spPr>
            <a:xfrm>
              <a:off x="5533005" y="1172890"/>
              <a:ext cx="374904" cy="2404872"/>
            </a:xfrm>
            <a:prstGeom prst="rect">
              <a:avLst/>
            </a:prstGeom>
            <a:gradFill flip="none" rotWithShape="1">
              <a:gsLst>
                <a:gs pos="45000">
                  <a:srgbClr val="7030A0"/>
                </a:gs>
                <a:gs pos="83000">
                  <a:schemeClr val="accent3"/>
                </a:gs>
                <a:gs pos="0">
                  <a:srgbClr val="FF0000"/>
                </a:gs>
                <a:gs pos="100000">
                  <a:schemeClr val="accent3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/>
            </a:p>
          </p:txBody>
        </p:sp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9D452D3D-2107-5C30-7446-13FC8C5DCD6B}"/>
                </a:ext>
              </a:extLst>
            </p:cNvPr>
            <p:cNvSpPr/>
            <p:nvPr/>
          </p:nvSpPr>
          <p:spPr>
            <a:xfrm>
              <a:off x="5344912" y="3350343"/>
              <a:ext cx="751088" cy="76937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/>
            </a:p>
          </p:txBody>
        </p:sp>
      </p:grpSp>
      <p:sp>
        <p:nvSpPr>
          <p:cNvPr id="37" name="Flèche : droite 36">
            <a:extLst>
              <a:ext uri="{FF2B5EF4-FFF2-40B4-BE49-F238E27FC236}">
                <a16:creationId xmlns:a16="http://schemas.microsoft.com/office/drawing/2014/main" id="{4610D6CE-BEDB-2BA6-23E4-A4491B7B3B16}"/>
              </a:ext>
            </a:extLst>
          </p:cNvPr>
          <p:cNvSpPr/>
          <p:nvPr/>
        </p:nvSpPr>
        <p:spPr>
          <a:xfrm>
            <a:off x="4901927" y="3690629"/>
            <a:ext cx="401072" cy="260273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C9AAEC83-DD6E-9519-DE82-B3AD50C5CD6F}"/>
              </a:ext>
            </a:extLst>
          </p:cNvPr>
          <p:cNvSpPr/>
          <p:nvPr/>
        </p:nvSpPr>
        <p:spPr>
          <a:xfrm>
            <a:off x="1004705" y="3033226"/>
            <a:ext cx="726636" cy="3314700"/>
          </a:xfrm>
          <a:custGeom>
            <a:avLst/>
            <a:gdLst>
              <a:gd name="connsiteX0" fmla="*/ 619144 w 726636"/>
              <a:gd name="connsiteY0" fmla="*/ 3314700 h 3314700"/>
              <a:gd name="connsiteX1" fmla="*/ 571519 w 726636"/>
              <a:gd name="connsiteY1" fmla="*/ 2705100 h 3314700"/>
              <a:gd name="connsiteX2" fmla="*/ 209569 w 726636"/>
              <a:gd name="connsiteY2" fmla="*/ 2371725 h 3314700"/>
              <a:gd name="connsiteX3" fmla="*/ 19 w 726636"/>
              <a:gd name="connsiteY3" fmla="*/ 1866900 h 3314700"/>
              <a:gd name="connsiteX4" fmla="*/ 200044 w 726636"/>
              <a:gd name="connsiteY4" fmla="*/ 1362075 h 3314700"/>
              <a:gd name="connsiteX5" fmla="*/ 647719 w 726636"/>
              <a:gd name="connsiteY5" fmla="*/ 885825 h 3314700"/>
              <a:gd name="connsiteX6" fmla="*/ 723919 w 726636"/>
              <a:gd name="connsiteY6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636" h="3314700">
                <a:moveTo>
                  <a:pt x="619144" y="3314700"/>
                </a:moveTo>
                <a:cubicBezTo>
                  <a:pt x="629462" y="3088481"/>
                  <a:pt x="639781" y="2862262"/>
                  <a:pt x="571519" y="2705100"/>
                </a:cubicBezTo>
                <a:cubicBezTo>
                  <a:pt x="503257" y="2547938"/>
                  <a:pt x="304819" y="2511425"/>
                  <a:pt x="209569" y="2371725"/>
                </a:cubicBezTo>
                <a:cubicBezTo>
                  <a:pt x="114319" y="2232025"/>
                  <a:pt x="1606" y="2035175"/>
                  <a:pt x="19" y="1866900"/>
                </a:cubicBezTo>
                <a:cubicBezTo>
                  <a:pt x="-1568" y="1698625"/>
                  <a:pt x="92094" y="1525587"/>
                  <a:pt x="200044" y="1362075"/>
                </a:cubicBezTo>
                <a:cubicBezTo>
                  <a:pt x="307994" y="1198562"/>
                  <a:pt x="560407" y="1112837"/>
                  <a:pt x="647719" y="885825"/>
                </a:cubicBezTo>
                <a:cubicBezTo>
                  <a:pt x="735031" y="658813"/>
                  <a:pt x="729475" y="329406"/>
                  <a:pt x="723919" y="0"/>
                </a:cubicBezTo>
              </a:path>
            </a:pathLst>
          </a:custGeom>
          <a:noFill/>
          <a:ln>
            <a:solidFill>
              <a:schemeClr val="accent1"/>
            </a:solidFill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B7895D0F-8284-6E48-11FA-0B5247E5F718}"/>
              </a:ext>
            </a:extLst>
          </p:cNvPr>
          <p:cNvSpPr/>
          <p:nvPr/>
        </p:nvSpPr>
        <p:spPr>
          <a:xfrm>
            <a:off x="3538374" y="3118951"/>
            <a:ext cx="447481" cy="3086100"/>
          </a:xfrm>
          <a:custGeom>
            <a:avLst/>
            <a:gdLst>
              <a:gd name="connsiteX0" fmla="*/ 0 w 447481"/>
              <a:gd name="connsiteY0" fmla="*/ 3086100 h 3086100"/>
              <a:gd name="connsiteX1" fmla="*/ 28575 w 447481"/>
              <a:gd name="connsiteY1" fmla="*/ 2838450 h 3086100"/>
              <a:gd name="connsiteX2" fmla="*/ 66675 w 447481"/>
              <a:gd name="connsiteY2" fmla="*/ 2371725 h 3086100"/>
              <a:gd name="connsiteX3" fmla="*/ 400050 w 447481"/>
              <a:gd name="connsiteY3" fmla="*/ 1990725 h 3086100"/>
              <a:gd name="connsiteX4" fmla="*/ 419100 w 447481"/>
              <a:gd name="connsiteY4" fmla="*/ 1057275 h 3086100"/>
              <a:gd name="connsiteX5" fmla="*/ 152400 w 447481"/>
              <a:gd name="connsiteY5" fmla="*/ 733425 h 3086100"/>
              <a:gd name="connsiteX6" fmla="*/ 47625 w 447481"/>
              <a:gd name="connsiteY6" fmla="*/ 0 h 308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481" h="3086100">
                <a:moveTo>
                  <a:pt x="0" y="3086100"/>
                </a:moveTo>
                <a:cubicBezTo>
                  <a:pt x="8731" y="3021806"/>
                  <a:pt x="17463" y="2957512"/>
                  <a:pt x="28575" y="2838450"/>
                </a:cubicBezTo>
                <a:cubicBezTo>
                  <a:pt x="39687" y="2719388"/>
                  <a:pt x="4762" y="2513013"/>
                  <a:pt x="66675" y="2371725"/>
                </a:cubicBezTo>
                <a:cubicBezTo>
                  <a:pt x="128588" y="2230437"/>
                  <a:pt x="341313" y="2209800"/>
                  <a:pt x="400050" y="1990725"/>
                </a:cubicBezTo>
                <a:cubicBezTo>
                  <a:pt x="458788" y="1771650"/>
                  <a:pt x="460375" y="1266825"/>
                  <a:pt x="419100" y="1057275"/>
                </a:cubicBezTo>
                <a:cubicBezTo>
                  <a:pt x="377825" y="847725"/>
                  <a:pt x="214312" y="909637"/>
                  <a:pt x="152400" y="733425"/>
                </a:cubicBezTo>
                <a:cubicBezTo>
                  <a:pt x="90488" y="557213"/>
                  <a:pt x="69056" y="278606"/>
                  <a:pt x="47625" y="0"/>
                </a:cubicBezTo>
              </a:path>
            </a:pathLst>
          </a:custGeom>
          <a:noFill/>
          <a:ln>
            <a:solidFill>
              <a:schemeClr val="accent1"/>
            </a:solidFill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FEFC1197-F449-03D3-48AC-006ECF740028}"/>
              </a:ext>
            </a:extLst>
          </p:cNvPr>
          <p:cNvSpPr/>
          <p:nvPr/>
        </p:nvSpPr>
        <p:spPr>
          <a:xfrm>
            <a:off x="1176428" y="3090376"/>
            <a:ext cx="888147" cy="3200400"/>
          </a:xfrm>
          <a:custGeom>
            <a:avLst/>
            <a:gdLst>
              <a:gd name="connsiteX0" fmla="*/ 837946 w 888147"/>
              <a:gd name="connsiteY0" fmla="*/ 3200400 h 3200400"/>
              <a:gd name="connsiteX1" fmla="*/ 809371 w 888147"/>
              <a:gd name="connsiteY1" fmla="*/ 2590800 h 3200400"/>
              <a:gd name="connsiteX2" fmla="*/ 94996 w 888147"/>
              <a:gd name="connsiteY2" fmla="*/ 2276475 h 3200400"/>
              <a:gd name="connsiteX3" fmla="*/ 56896 w 888147"/>
              <a:gd name="connsiteY3" fmla="*/ 1352550 h 3200400"/>
              <a:gd name="connsiteX4" fmla="*/ 552196 w 888147"/>
              <a:gd name="connsiteY4" fmla="*/ 981075 h 3200400"/>
              <a:gd name="connsiteX5" fmla="*/ 733171 w 888147"/>
              <a:gd name="connsiteY5" fmla="*/ 0 h 320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8147" h="3200400">
                <a:moveTo>
                  <a:pt x="837946" y="3200400"/>
                </a:moveTo>
                <a:cubicBezTo>
                  <a:pt x="885571" y="2972593"/>
                  <a:pt x="933196" y="2744787"/>
                  <a:pt x="809371" y="2590800"/>
                </a:cubicBezTo>
                <a:cubicBezTo>
                  <a:pt x="685546" y="2436812"/>
                  <a:pt x="220408" y="2482850"/>
                  <a:pt x="94996" y="2276475"/>
                </a:cubicBezTo>
                <a:cubicBezTo>
                  <a:pt x="-30417" y="2070100"/>
                  <a:pt x="-19304" y="1568450"/>
                  <a:pt x="56896" y="1352550"/>
                </a:cubicBezTo>
                <a:cubicBezTo>
                  <a:pt x="133096" y="1136650"/>
                  <a:pt x="439484" y="1206500"/>
                  <a:pt x="552196" y="981075"/>
                </a:cubicBezTo>
                <a:cubicBezTo>
                  <a:pt x="664908" y="755650"/>
                  <a:pt x="699039" y="377825"/>
                  <a:pt x="733171" y="0"/>
                </a:cubicBezTo>
              </a:path>
            </a:pathLst>
          </a:custGeom>
          <a:noFill/>
          <a:ln>
            <a:solidFill>
              <a:schemeClr val="accent1"/>
            </a:solidFill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98C8E7C3-8080-B329-EAAE-4D670498E6B9}"/>
              </a:ext>
            </a:extLst>
          </p:cNvPr>
          <p:cNvSpPr/>
          <p:nvPr/>
        </p:nvSpPr>
        <p:spPr>
          <a:xfrm>
            <a:off x="3109682" y="3195151"/>
            <a:ext cx="697840" cy="3056272"/>
          </a:xfrm>
          <a:custGeom>
            <a:avLst/>
            <a:gdLst>
              <a:gd name="connsiteX0" fmla="*/ 9592 w 697840"/>
              <a:gd name="connsiteY0" fmla="*/ 3028950 h 3056272"/>
              <a:gd name="connsiteX1" fmla="*/ 28642 w 697840"/>
              <a:gd name="connsiteY1" fmla="*/ 2981325 h 3056272"/>
              <a:gd name="connsiteX2" fmla="*/ 38167 w 697840"/>
              <a:gd name="connsiteY2" fmla="*/ 2390775 h 3056272"/>
              <a:gd name="connsiteX3" fmla="*/ 523942 w 697840"/>
              <a:gd name="connsiteY3" fmla="*/ 2124075 h 3056272"/>
              <a:gd name="connsiteX4" fmla="*/ 695392 w 697840"/>
              <a:gd name="connsiteY4" fmla="*/ 1581150 h 3056272"/>
              <a:gd name="connsiteX5" fmla="*/ 609667 w 697840"/>
              <a:gd name="connsiteY5" fmla="*/ 1171575 h 3056272"/>
              <a:gd name="connsiteX6" fmla="*/ 400117 w 697840"/>
              <a:gd name="connsiteY6" fmla="*/ 790575 h 3056272"/>
              <a:gd name="connsiteX7" fmla="*/ 304867 w 697840"/>
              <a:gd name="connsiteY7" fmla="*/ 0 h 305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840" h="3056272">
                <a:moveTo>
                  <a:pt x="9592" y="3028950"/>
                </a:moveTo>
                <a:cubicBezTo>
                  <a:pt x="16736" y="3058319"/>
                  <a:pt x="23880" y="3087688"/>
                  <a:pt x="28642" y="2981325"/>
                </a:cubicBezTo>
                <a:cubicBezTo>
                  <a:pt x="33405" y="2874962"/>
                  <a:pt x="-44383" y="2533650"/>
                  <a:pt x="38167" y="2390775"/>
                </a:cubicBezTo>
                <a:cubicBezTo>
                  <a:pt x="120717" y="2247900"/>
                  <a:pt x="414405" y="2259012"/>
                  <a:pt x="523942" y="2124075"/>
                </a:cubicBezTo>
                <a:cubicBezTo>
                  <a:pt x="633480" y="1989137"/>
                  <a:pt x="681105" y="1739900"/>
                  <a:pt x="695392" y="1581150"/>
                </a:cubicBezTo>
                <a:cubicBezTo>
                  <a:pt x="709679" y="1422400"/>
                  <a:pt x="658879" y="1303337"/>
                  <a:pt x="609667" y="1171575"/>
                </a:cubicBezTo>
                <a:cubicBezTo>
                  <a:pt x="560455" y="1039813"/>
                  <a:pt x="450917" y="985837"/>
                  <a:pt x="400117" y="790575"/>
                </a:cubicBezTo>
                <a:cubicBezTo>
                  <a:pt x="349317" y="595313"/>
                  <a:pt x="327092" y="297656"/>
                  <a:pt x="304867" y="0"/>
                </a:cubicBezTo>
              </a:path>
            </a:pathLst>
          </a:custGeom>
          <a:noFill/>
          <a:ln>
            <a:solidFill>
              <a:schemeClr val="accent1"/>
            </a:solidFill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43" name="Connecteur droit 42">
            <a:extLst>
              <a:ext uri="{FF2B5EF4-FFF2-40B4-BE49-F238E27FC236}">
                <a16:creationId xmlns:a16="http://schemas.microsoft.com/office/drawing/2014/main" id="{7CAF61EB-29C7-2F2F-BD3C-5DC4DEA56FF0}"/>
              </a:ext>
            </a:extLst>
          </p:cNvPr>
          <p:cNvCxnSpPr>
            <a:cxnSpLocks/>
          </p:cNvCxnSpPr>
          <p:nvPr/>
        </p:nvCxnSpPr>
        <p:spPr>
          <a:xfrm>
            <a:off x="5336093" y="4165095"/>
            <a:ext cx="39319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8" name="ZoneTexte 47">
                <a:extLst>
                  <a:ext uri="{FF2B5EF4-FFF2-40B4-BE49-F238E27FC236}">
                    <a16:creationId xmlns:a16="http://schemas.microsoft.com/office/drawing/2014/main" id="{5942ADD1-6332-9588-B5D1-D58B0BC593D1}"/>
                  </a:ext>
                </a:extLst>
              </p:cNvPr>
              <p:cNvSpPr txBox="1"/>
              <p:nvPr/>
            </p:nvSpPr>
            <p:spPr>
              <a:xfrm>
                <a:off x="5687782" y="3803088"/>
                <a:ext cx="38388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</m:oMath>
                  </m:oMathPara>
                </a14:m>
                <a:endParaRPr lang="en-US" sz="2400" noProof="0"/>
              </a:p>
            </p:txBody>
          </p:sp>
        </mc:Choice>
        <mc:Fallback xmlns="">
          <p:sp>
            <p:nvSpPr>
              <p:cNvPr id="48" name="ZoneTexte 47">
                <a:extLst>
                  <a:ext uri="{FF2B5EF4-FFF2-40B4-BE49-F238E27FC236}">
                    <a16:creationId xmlns:a16="http://schemas.microsoft.com/office/drawing/2014/main" id="{5942ADD1-6332-9588-B5D1-D58B0BC593D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87782" y="3803088"/>
                <a:ext cx="383887" cy="369332"/>
              </a:xfrm>
              <a:prstGeom prst="rect">
                <a:avLst/>
              </a:prstGeom>
              <a:blipFill>
                <a:blip r:embed="rId3"/>
                <a:stretch>
                  <a:fillRect l="-17460" t="-26667" r="-57143" b="-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ZoneTexte 48">
                <a:extLst>
                  <a:ext uri="{FF2B5EF4-FFF2-40B4-BE49-F238E27FC236}">
                    <a16:creationId xmlns:a16="http://schemas.microsoft.com/office/drawing/2014/main" id="{F2277AB0-081E-88A1-99CE-BCDC41637473}"/>
                  </a:ext>
                </a:extLst>
              </p:cNvPr>
              <p:cNvSpPr txBox="1"/>
              <p:nvPr/>
            </p:nvSpPr>
            <p:spPr>
              <a:xfrm>
                <a:off x="3252783" y="2389641"/>
                <a:ext cx="28559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noProof="0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</a:rPr>
                        <m:t>𝐵</m:t>
                      </m:r>
                    </m:oMath>
                  </m:oMathPara>
                </a14:m>
                <a:endParaRPr lang="en-US" sz="2400" noProof="0">
                  <a:solidFill>
                    <a:schemeClr val="accent1"/>
                  </a:solidFill>
                </a:endParaRPr>
              </a:p>
            </p:txBody>
          </p:sp>
        </mc:Choice>
        <mc:Fallback xmlns="">
          <p:sp>
            <p:nvSpPr>
              <p:cNvPr id="49" name="ZoneTexte 48">
                <a:extLst>
                  <a:ext uri="{FF2B5EF4-FFF2-40B4-BE49-F238E27FC236}">
                    <a16:creationId xmlns:a16="http://schemas.microsoft.com/office/drawing/2014/main" id="{F2277AB0-081E-88A1-99CE-BCDC416374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52783" y="2389641"/>
                <a:ext cx="285591" cy="369332"/>
              </a:xfrm>
              <a:prstGeom prst="rect">
                <a:avLst/>
              </a:prstGeom>
              <a:blipFill>
                <a:blip r:embed="rId4"/>
                <a:stretch>
                  <a:fillRect l="-26087" t="-24590" r="-78261" b="-491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5" name="Graphique 14">
            <a:extLst>
              <a:ext uri="{FF2B5EF4-FFF2-40B4-BE49-F238E27FC236}">
                <a16:creationId xmlns:a16="http://schemas.microsoft.com/office/drawing/2014/main" id="{563DEF43-765F-BE23-E8F8-232BD6EA2DB2}"/>
              </a:ext>
            </a:extLst>
          </p:cNvPr>
          <p:cNvGraphicFramePr>
            <a:graphicFrameLocks/>
          </p:cNvGraphicFramePr>
          <p:nvPr/>
        </p:nvGraphicFramePr>
        <p:xfrm>
          <a:off x="6662315" y="1738494"/>
          <a:ext cx="4968221" cy="3876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40BADD4A-CFA8-5DE8-AF95-F66A531BDD2D}"/>
                  </a:ext>
                </a:extLst>
              </p:cNvPr>
              <p:cNvSpPr txBox="1"/>
              <p:nvPr/>
            </p:nvSpPr>
            <p:spPr>
              <a:xfrm>
                <a:off x="8891968" y="4889666"/>
                <a:ext cx="38388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i="1" noProof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𝑇</m:t>
                          </m:r>
                        </m:e>
                        <m:sub>
                          <m:r>
                            <a:rPr lang="en-US" sz="2400" b="0" i="1" noProof="0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sub>
                      </m:sSub>
                    </m:oMath>
                  </m:oMathPara>
                </a14:m>
                <a:endParaRPr lang="en-US" sz="2400" noProof="0"/>
              </a:p>
            </p:txBody>
          </p:sp>
        </mc:Choice>
        <mc:Fallback xmlns=""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40BADD4A-CFA8-5DE8-AF95-F66A531BDD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91968" y="4889666"/>
                <a:ext cx="383887" cy="369332"/>
              </a:xfrm>
              <a:prstGeom prst="rect">
                <a:avLst/>
              </a:prstGeom>
              <a:blipFill>
                <a:blip r:embed="rId6"/>
                <a:stretch>
                  <a:fillRect l="-19048" t="-24590" r="-55556" b="-491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73652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4.07407E-6 L 0.00039 0.10254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511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2000"/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9" grpId="0" animBg="1"/>
      <p:bldP spid="40" grpId="0" animBg="1"/>
      <p:bldP spid="41" grpId="0" animBg="1"/>
      <p:bldGraphic spid="15" grpId="0" uiExpand="1">
        <p:bldSub>
          <a:bldChart bld="series"/>
        </p:bldSub>
      </p:bldGraphic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CBB488A-8A9B-5984-7766-E13023DA9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8687" y="61837"/>
            <a:ext cx="10515600" cy="1325563"/>
          </a:xfrm>
        </p:spPr>
        <p:txBody>
          <a:bodyPr/>
          <a:lstStyle/>
          <a:p>
            <a:r>
              <a:rPr lang="en-US" noProof="0" dirty="0"/>
              <a:t>SRD1000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6CD2B34-3036-BF91-6469-CCED80AA40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3978" y="1889185"/>
            <a:ext cx="3567022" cy="4244196"/>
          </a:xfrm>
        </p:spPr>
        <p:txBody>
          <a:bodyPr>
            <a:normAutofit/>
          </a:bodyPr>
          <a:lstStyle/>
          <a:p>
            <a:r>
              <a:rPr lang="en-US" sz="2000" noProof="0"/>
              <a:t>Each point on the graph requires about 30 min</a:t>
            </a:r>
          </a:p>
          <a:p>
            <a:r>
              <a:rPr lang="en-US" sz="2000" noProof="0"/>
              <a:t>Increasing and decreasing temperature to highlight possible hysteresis</a:t>
            </a:r>
          </a:p>
          <a:p>
            <a:endParaRPr lang="en-US" sz="2000" noProof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15F29AED-B4F7-89CC-B845-93F9CC6B94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A43FF-5173-48A0-BB09-752A19AC3D0F}" type="slidenum">
              <a:rPr lang="en-US" noProof="0" smtClean="0"/>
              <a:t>9</a:t>
            </a:fld>
            <a:endParaRPr lang="en-US" noProof="0"/>
          </a:p>
        </p:txBody>
      </p:sp>
      <p:pic>
        <p:nvPicPr>
          <p:cNvPr id="5" name="Espace réservé du contenu 7" descr="Une image contenant texte, diagramme, capture d’écran, ligne&#10;&#10;Description générée automatiquement">
            <a:extLst>
              <a:ext uri="{FF2B5EF4-FFF2-40B4-BE49-F238E27FC236}">
                <a16:creationId xmlns:a16="http://schemas.microsoft.com/office/drawing/2014/main" id="{5F1B1667-B867-9893-D305-F95856E02D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1" b="46842"/>
          <a:stretch/>
        </p:blipFill>
        <p:spPr>
          <a:xfrm>
            <a:off x="4086225" y="724619"/>
            <a:ext cx="8105775" cy="395904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FF304FF-F272-C21B-734E-D5EF7D21534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84734" y="4084925"/>
            <a:ext cx="6222531" cy="2636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9096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1548</TotalTime>
  <Words>1128</Words>
  <Application>Microsoft Office PowerPoint</Application>
  <PresentationFormat>Widescreen</PresentationFormat>
  <Paragraphs>264</Paragraphs>
  <Slides>25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2" baseType="lpstr">
      <vt:lpstr>Arial</vt:lpstr>
      <vt:lpstr>Calibri</vt:lpstr>
      <vt:lpstr>Calibri Light</vt:lpstr>
      <vt:lpstr>Cambria Math</vt:lpstr>
      <vt:lpstr>system-ui</vt:lpstr>
      <vt:lpstr>ui-sans-serif</vt:lpstr>
      <vt:lpstr>Thème Office</vt:lpstr>
      <vt:lpstr>Measuring Temperatures Below 1 K Beyond the Metrology Laboratory</vt:lpstr>
      <vt:lpstr>PowerPoint Presentation</vt:lpstr>
      <vt:lpstr> PLTS-2000 the international scale below 1K</vt:lpstr>
      <vt:lpstr>PLTS-2000</vt:lpstr>
      <vt:lpstr>The Melting Curve Thermometer au LNE</vt:lpstr>
      <vt:lpstr>T-T2000</vt:lpstr>
      <vt:lpstr>SRD1000 a transfer standard?</vt:lpstr>
      <vt:lpstr>SRD1000</vt:lpstr>
      <vt:lpstr>SRD1000</vt:lpstr>
      <vt:lpstr>Determination of Tc </vt:lpstr>
      <vt:lpstr>SRD1000</vt:lpstr>
      <vt:lpstr> SRD1000</vt:lpstr>
      <vt:lpstr> Long term stability</vt:lpstr>
      <vt:lpstr>Long term stability</vt:lpstr>
      <vt:lpstr>Calibrating Cryoconcept’s MFFT on site using the transfer standard from LNE-Cnam</vt:lpstr>
      <vt:lpstr>PowerPoint Presentation</vt:lpstr>
      <vt:lpstr> Thermal noise</vt:lpstr>
      <vt:lpstr> The Thermal Noise</vt:lpstr>
      <vt:lpstr>PowerPoint Presentation</vt:lpstr>
      <vt:lpstr>PowerPoint Presentation</vt:lpstr>
      <vt:lpstr> Magnetic Field Fluctuation Thermometer at LNE </vt:lpstr>
      <vt:lpstr> The Working Standard at Cryoconcept with issues</vt:lpstr>
      <vt:lpstr>Comparaison avec T2000</vt:lpstr>
      <vt:lpstr> Comparison against PLTS-2000 at Cryoconcept</vt:lpstr>
      <vt:lpstr>PowerPoint Presentation</vt:lpstr>
    </vt:vector>
  </TitlesOfParts>
  <Company>CNAM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PITRE Laurent</dc:creator>
  <cp:lastModifiedBy>PITRE Laurent</cp:lastModifiedBy>
  <cp:revision>5</cp:revision>
  <dcterms:created xsi:type="dcterms:W3CDTF">2025-06-16T12:56:57Z</dcterms:created>
  <dcterms:modified xsi:type="dcterms:W3CDTF">2025-06-19T05:55:27Z</dcterms:modified>
</cp:coreProperties>
</file>